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71" r:id="rId2"/>
  </p:sldMasterIdLst>
  <p:notesMasterIdLst>
    <p:notesMasterId r:id="rId32"/>
  </p:notesMasterIdLst>
  <p:sldIdLst>
    <p:sldId id="256" r:id="rId3"/>
    <p:sldId id="257" r:id="rId4"/>
    <p:sldId id="258" r:id="rId5"/>
    <p:sldId id="269" r:id="rId6"/>
    <p:sldId id="272" r:id="rId7"/>
    <p:sldId id="281" r:id="rId8"/>
    <p:sldId id="270" r:id="rId9"/>
    <p:sldId id="265" r:id="rId10"/>
    <p:sldId id="304" r:id="rId11"/>
    <p:sldId id="273" r:id="rId12"/>
    <p:sldId id="274" r:id="rId13"/>
    <p:sldId id="301" r:id="rId14"/>
    <p:sldId id="275" r:id="rId15"/>
    <p:sldId id="276" r:id="rId16"/>
    <p:sldId id="305" r:id="rId17"/>
    <p:sldId id="277" r:id="rId18"/>
    <p:sldId id="278" r:id="rId19"/>
    <p:sldId id="262" r:id="rId20"/>
    <p:sldId id="279" r:id="rId21"/>
    <p:sldId id="302" r:id="rId22"/>
    <p:sldId id="306" r:id="rId23"/>
    <p:sldId id="280" r:id="rId24"/>
    <p:sldId id="283" r:id="rId25"/>
    <p:sldId id="284" r:id="rId26"/>
    <p:sldId id="288" r:id="rId27"/>
    <p:sldId id="294" r:id="rId28"/>
    <p:sldId id="291" r:id="rId29"/>
    <p:sldId id="303" r:id="rId30"/>
    <p:sldId id="307" r:id="rId31"/>
  </p:sldIdLst>
  <p:sldSz cx="9144000" cy="5145088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1621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7" d="100"/>
          <a:sy n="77" d="100"/>
        </p:scale>
        <p:origin x="-102" y="-1440"/>
      </p:cViewPr>
      <p:guideLst>
        <p:guide orient="horz" pos="1621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86" d="100"/>
        <a:sy n="186" d="100"/>
      </p:scale>
      <p:origin x="0" y="0"/>
    </p:cViewPr>
  </p:sorterViewPr>
  <p:gridSpacing cx="36004" cy="36004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viewProps" Target="view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tableStyles" Target="tableStyle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CB6ED28-0653-44D2-981F-B8620E8F8553}" type="datetimeFigureOut">
              <a:rPr lang="zh-CN" altLang="en-US" smtClean="0"/>
              <a:pPr/>
              <a:t>2018/11/20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2588" y="685800"/>
            <a:ext cx="6092825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EA08728-D05A-47F6-9A47-F3716918B17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6862355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E0C148F-9A36-414E-A051-93CFF0991682}" type="slidenum">
              <a:rPr lang="zh-CN" altLang="en-US" smtClean="0"/>
              <a:pPr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6050754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E0C148F-9A36-414E-A051-93CFF0991682}" type="slidenum">
              <a:rPr lang="zh-CN" altLang="en-US" smtClean="0"/>
              <a:pPr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749522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F0954F7-89EE-4107-A171-2C2172A4E198}" type="slidenum">
              <a:rPr lang="zh-CN" altLang="en-US" smtClean="0"/>
              <a:pPr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0766647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E0C148F-9A36-414E-A051-93CFF0991682}" type="slidenum">
              <a:rPr lang="zh-CN" altLang="en-US" smtClean="0"/>
              <a:pPr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8095999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29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CN" altLang="en-US" smtClean="0"/>
          </a:p>
        </p:txBody>
      </p:sp>
      <p:sp>
        <p:nvSpPr>
          <p:cNvPr id="5530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/>
            <a:fld id="{F29F30F2-4CB5-443F-BED5-2B64D08E49ED}" type="slidenum">
              <a:rPr lang="zh-CN" altLang="en-US" smtClean="0"/>
              <a:pPr eaLnBrk="1" hangingPunct="1"/>
              <a:t>20</a:t>
            </a:fld>
            <a:endParaRPr lang="zh-CN" altLang="en-US" smtClean="0"/>
          </a:p>
        </p:txBody>
      </p:sp>
    </p:spTree>
    <p:extLst>
      <p:ext uri="{BB962C8B-B14F-4D97-AF65-F5344CB8AC3E}">
        <p14:creationId xmlns:p14="http://schemas.microsoft.com/office/powerpoint/2010/main" val="183754849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F0954F7-89EE-4107-A171-2C2172A4E198}" type="slidenum">
              <a:rPr lang="zh-CN" altLang="en-US" smtClean="0"/>
              <a:pPr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513250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1598313"/>
            <a:ext cx="7772400" cy="1102859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2915550"/>
            <a:ext cx="6400800" cy="1314856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3160A8-FCDA-4438-A06B-8F9A2E82FEAD}" type="datetimeFigureOut">
              <a:rPr lang="zh-CN" altLang="en-US" smtClean="0"/>
              <a:pPr/>
              <a:t>2018/11/20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D2EDEE-018F-4012-A1B4-6387EBE5E632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 advClick="0" advTm="0">
    <p:comb dir="vert"/>
  </p:transition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3160A8-FCDA-4438-A06B-8F9A2E82FEAD}" type="datetimeFigureOut">
              <a:rPr lang="zh-CN" altLang="en-US" smtClean="0"/>
              <a:pPr/>
              <a:t>2018/11/20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D2EDEE-018F-4012-A1B4-6387EBE5E632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 advClick="0" advTm="0">
    <p:comb dir="vert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154829"/>
            <a:ext cx="2057400" cy="3293095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154829"/>
            <a:ext cx="6019800" cy="3293095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3160A8-FCDA-4438-A06B-8F9A2E82FEAD}" type="datetimeFigureOut">
              <a:rPr lang="zh-CN" altLang="en-US" smtClean="0"/>
              <a:pPr/>
              <a:t>2018/11/20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D2EDEE-018F-4012-A1B4-6387EBE5E632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 advClick="0" advTm="0">
    <p:comb dir="vert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89896703"/>
      </p:ext>
    </p:extLst>
  </p:cSld>
  <p:clrMapOvr>
    <a:masterClrMapping/>
  </p:clrMapOvr>
  <p:transition advClick="0" advTm="0">
    <p:comb dir="vert"/>
  </p:transition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89896703"/>
      </p:ext>
    </p:extLst>
  </p:cSld>
  <p:clrMapOvr>
    <a:masterClrMapping/>
  </p:clrMapOvr>
  <p:transition advClick="0" advTm="0">
    <p:comb dir="vert"/>
  </p:transition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06042"/>
            <a:ext cx="8229600" cy="85751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457200" y="4768735"/>
            <a:ext cx="2133600" cy="273928"/>
          </a:xfrm>
        </p:spPr>
        <p:txBody>
          <a:bodyPr/>
          <a:lstStyle>
            <a:lvl1pPr>
              <a:defRPr/>
            </a:lvl1pPr>
          </a:lstStyle>
          <a:p>
            <a:fld id="{5ACD4103-EC3D-4C16-8996-25DE18166E0A}" type="datetime1">
              <a:rPr lang="zh-CN" altLang="en-US"/>
              <a:pPr/>
              <a:t>2018/11/20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3124200" y="4768735"/>
            <a:ext cx="2895600" cy="273928"/>
          </a:xfrm>
        </p:spPr>
        <p:txBody>
          <a:bodyPr/>
          <a:lstStyle>
            <a:lvl1pPr>
              <a:defRPr/>
            </a:lvl1pPr>
          </a:lstStyle>
          <a:p>
            <a:endParaRPr lang="zh-CN" altLang="zh-CN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6553200" y="4768735"/>
            <a:ext cx="2133600" cy="273928"/>
          </a:xfrm>
        </p:spPr>
        <p:txBody>
          <a:bodyPr/>
          <a:lstStyle>
            <a:lvl1pPr>
              <a:defRPr/>
            </a:lvl1pPr>
          </a:lstStyle>
          <a:p>
            <a:fld id="{DD6AF21D-1CB3-4C6F-BC4D-99798AE8B24D}" type="slidenum">
              <a:rPr lang="zh-CN" altLang="en-US"/>
              <a:pPr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  <p:transition advClick="0" advTm="0">
    <p:comb dir="vert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615970"/>
      </p:ext>
    </p:extLst>
  </p:cSld>
  <p:clrMapOvr>
    <a:masterClrMapping/>
  </p:clrMapOvr>
  <p:transition advClick="0" advTm="0">
    <p:comb dir="vert"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1598313"/>
            <a:ext cx="7772400" cy="1102859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2915550"/>
            <a:ext cx="6400800" cy="1314856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2018/11/20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493485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2018/11/20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744605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3306196"/>
            <a:ext cx="7772400" cy="1021872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180708"/>
            <a:ext cx="7772400" cy="1125488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2018/11/20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048297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200521"/>
            <a:ext cx="4038600" cy="339552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1200521"/>
            <a:ext cx="4038600" cy="339552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2018/11/20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614152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3160A8-FCDA-4438-A06B-8F9A2E82FEAD}" type="datetimeFigureOut">
              <a:rPr lang="zh-CN" altLang="en-US" smtClean="0"/>
              <a:pPr/>
              <a:t>2018/11/20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D2EDEE-018F-4012-A1B4-6387EBE5E632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 advClick="0" advTm="0">
    <p:comb dir="vert"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151690"/>
            <a:ext cx="4040188" cy="47997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1631660"/>
            <a:ext cx="4040188" cy="2964381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6" y="1151690"/>
            <a:ext cx="4041775" cy="47997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6" y="1631660"/>
            <a:ext cx="4041775" cy="2964381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2018/11/20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47747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2018/11/20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898669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2018/11/20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535680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1" y="204851"/>
            <a:ext cx="3008313" cy="871807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04851"/>
            <a:ext cx="5111750" cy="439119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1" y="1076658"/>
            <a:ext cx="3008313" cy="351938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2018/11/20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411860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3601561"/>
            <a:ext cx="5486400" cy="425185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459723"/>
            <a:ext cx="5486400" cy="3087053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4026746"/>
            <a:ext cx="5486400" cy="60383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2018/11/20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742623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2018/11/20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040283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06042"/>
            <a:ext cx="2057400" cy="4389999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06042"/>
            <a:ext cx="6019800" cy="4389999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2018/11/20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73730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3306196"/>
            <a:ext cx="7772400" cy="1021872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180708"/>
            <a:ext cx="7772400" cy="1125488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3160A8-FCDA-4438-A06B-8F9A2E82FEAD}" type="datetimeFigureOut">
              <a:rPr lang="zh-CN" altLang="en-US" smtClean="0"/>
              <a:pPr/>
              <a:t>2018/11/20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D2EDEE-018F-4012-A1B4-6387EBE5E632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 advClick="0" advTm="0">
    <p:comb dir="vert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900391"/>
            <a:ext cx="4038600" cy="2547534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900391"/>
            <a:ext cx="4038600" cy="2547534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3160A8-FCDA-4438-A06B-8F9A2E82FEAD}" type="datetimeFigureOut">
              <a:rPr lang="zh-CN" altLang="en-US" smtClean="0"/>
              <a:pPr/>
              <a:t>2018/11/20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D2EDEE-018F-4012-A1B4-6387EBE5E632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8" name="矩形 7"/>
          <p:cNvSpPr/>
          <p:nvPr userDrawn="1"/>
        </p:nvSpPr>
        <p:spPr>
          <a:xfrm>
            <a:off x="6948264" y="3976700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zh-CN" sz="100" dirty="0">
                <a:solidFill>
                  <a:schemeClr val="bg1"/>
                </a:solidFill>
              </a:rPr>
              <a:t>PPT</a:t>
            </a:r>
            <a:r>
              <a:rPr lang="zh-CN" altLang="en-US" sz="100" dirty="0">
                <a:solidFill>
                  <a:schemeClr val="bg1"/>
                </a:solidFill>
              </a:rPr>
              <a:t>模板下载：</a:t>
            </a:r>
            <a:r>
              <a:rPr lang="en-US" altLang="zh-CN" sz="100" dirty="0">
                <a:solidFill>
                  <a:schemeClr val="bg1"/>
                </a:solidFill>
              </a:rPr>
              <a:t>www.1ppt.com/moban/     </a:t>
            </a:r>
            <a:r>
              <a:rPr lang="zh-CN" altLang="en-US" sz="100" dirty="0">
                <a:solidFill>
                  <a:schemeClr val="bg1"/>
                </a:solidFill>
              </a:rPr>
              <a:t>行业</a:t>
            </a:r>
            <a:r>
              <a:rPr lang="en-US" altLang="zh-CN" sz="100" dirty="0">
                <a:solidFill>
                  <a:schemeClr val="bg1"/>
                </a:solidFill>
              </a:rPr>
              <a:t>PPT</a:t>
            </a:r>
            <a:r>
              <a:rPr lang="zh-CN" altLang="en-US" sz="100" dirty="0">
                <a:solidFill>
                  <a:schemeClr val="bg1"/>
                </a:solidFill>
              </a:rPr>
              <a:t>模板：</a:t>
            </a:r>
            <a:r>
              <a:rPr lang="en-US" altLang="zh-CN" sz="100" dirty="0">
                <a:solidFill>
                  <a:schemeClr val="bg1"/>
                </a:solidFill>
              </a:rPr>
              <a:t>www.1ppt.com/hangye/ </a:t>
            </a:r>
          </a:p>
          <a:p>
            <a:pPr lvl="0"/>
            <a:r>
              <a:rPr lang="zh-CN" altLang="en-US" sz="100" dirty="0">
                <a:solidFill>
                  <a:schemeClr val="bg1"/>
                </a:solidFill>
              </a:rPr>
              <a:t>节日</a:t>
            </a:r>
            <a:r>
              <a:rPr lang="en-US" altLang="zh-CN" sz="100" dirty="0">
                <a:solidFill>
                  <a:schemeClr val="bg1"/>
                </a:solidFill>
              </a:rPr>
              <a:t>PPT</a:t>
            </a:r>
            <a:r>
              <a:rPr lang="zh-CN" altLang="en-US" sz="100" dirty="0">
                <a:solidFill>
                  <a:schemeClr val="bg1"/>
                </a:solidFill>
              </a:rPr>
              <a:t>模板：</a:t>
            </a:r>
            <a:r>
              <a:rPr lang="en-US" altLang="zh-CN" sz="100" dirty="0">
                <a:solidFill>
                  <a:schemeClr val="bg1"/>
                </a:solidFill>
              </a:rPr>
              <a:t>www.1ppt.com/jieri/           PPT</a:t>
            </a:r>
            <a:r>
              <a:rPr lang="zh-CN" altLang="en-US" sz="100" dirty="0">
                <a:solidFill>
                  <a:schemeClr val="bg1"/>
                </a:solidFill>
              </a:rPr>
              <a:t>素材下载：</a:t>
            </a:r>
            <a:r>
              <a:rPr lang="en-US" altLang="zh-CN" sz="100" dirty="0">
                <a:solidFill>
                  <a:schemeClr val="bg1"/>
                </a:solidFill>
              </a:rPr>
              <a:t>www.1ppt.com/sucai/</a:t>
            </a:r>
          </a:p>
          <a:p>
            <a:pPr lvl="0"/>
            <a:r>
              <a:rPr lang="en-US" altLang="zh-CN" sz="100" dirty="0">
                <a:solidFill>
                  <a:schemeClr val="bg1"/>
                </a:solidFill>
              </a:rPr>
              <a:t>PPT</a:t>
            </a:r>
            <a:r>
              <a:rPr lang="zh-CN" altLang="en-US" sz="100" dirty="0">
                <a:solidFill>
                  <a:schemeClr val="bg1"/>
                </a:solidFill>
              </a:rPr>
              <a:t>背景图片：</a:t>
            </a:r>
            <a:r>
              <a:rPr lang="en-US" altLang="zh-CN" sz="100" dirty="0">
                <a:solidFill>
                  <a:schemeClr val="bg1"/>
                </a:solidFill>
              </a:rPr>
              <a:t>www.1ppt.com/beijing/      PPT</a:t>
            </a:r>
            <a:r>
              <a:rPr lang="zh-CN" altLang="en-US" sz="100" dirty="0">
                <a:solidFill>
                  <a:schemeClr val="bg1"/>
                </a:solidFill>
              </a:rPr>
              <a:t>图表下载：</a:t>
            </a:r>
            <a:r>
              <a:rPr lang="en-US" altLang="zh-CN" sz="100" dirty="0">
                <a:solidFill>
                  <a:schemeClr val="bg1"/>
                </a:solidFill>
              </a:rPr>
              <a:t>www.1ppt.com/tubiao/      </a:t>
            </a:r>
          </a:p>
          <a:p>
            <a:pPr lvl="0"/>
            <a:r>
              <a:rPr lang="zh-CN" altLang="en-US" sz="100" dirty="0">
                <a:solidFill>
                  <a:schemeClr val="bg1"/>
                </a:solidFill>
              </a:rPr>
              <a:t>优秀</a:t>
            </a:r>
            <a:r>
              <a:rPr lang="en-US" altLang="zh-CN" sz="100" dirty="0">
                <a:solidFill>
                  <a:schemeClr val="bg1"/>
                </a:solidFill>
              </a:rPr>
              <a:t>PPT</a:t>
            </a:r>
            <a:r>
              <a:rPr lang="zh-CN" altLang="en-US" sz="100" dirty="0">
                <a:solidFill>
                  <a:schemeClr val="bg1"/>
                </a:solidFill>
              </a:rPr>
              <a:t>下载：</a:t>
            </a:r>
            <a:r>
              <a:rPr lang="en-US" altLang="zh-CN" sz="100" dirty="0">
                <a:solidFill>
                  <a:schemeClr val="bg1"/>
                </a:solidFill>
              </a:rPr>
              <a:t>www.1ppt.com/xiazai/        PPT</a:t>
            </a:r>
            <a:r>
              <a:rPr lang="zh-CN" altLang="en-US" sz="100" dirty="0">
                <a:solidFill>
                  <a:schemeClr val="bg1"/>
                </a:solidFill>
              </a:rPr>
              <a:t>教程： </a:t>
            </a:r>
            <a:r>
              <a:rPr lang="en-US" altLang="zh-CN" sz="100" dirty="0">
                <a:solidFill>
                  <a:schemeClr val="bg1"/>
                </a:solidFill>
              </a:rPr>
              <a:t>www.1ppt.com/powerpoint/      </a:t>
            </a:r>
          </a:p>
          <a:p>
            <a:pPr lvl="0"/>
            <a:r>
              <a:rPr lang="en-US" altLang="zh-CN" sz="100" dirty="0">
                <a:solidFill>
                  <a:schemeClr val="bg1"/>
                </a:solidFill>
              </a:rPr>
              <a:t>Word</a:t>
            </a:r>
            <a:r>
              <a:rPr lang="zh-CN" altLang="en-US" sz="100" dirty="0">
                <a:solidFill>
                  <a:schemeClr val="bg1"/>
                </a:solidFill>
              </a:rPr>
              <a:t>教程： </a:t>
            </a:r>
            <a:r>
              <a:rPr lang="en-US" altLang="zh-CN" sz="100" dirty="0">
                <a:solidFill>
                  <a:schemeClr val="bg1"/>
                </a:solidFill>
              </a:rPr>
              <a:t>www.1ppt.com/word/              Excel</a:t>
            </a:r>
            <a:r>
              <a:rPr lang="zh-CN" altLang="en-US" sz="100" dirty="0">
                <a:solidFill>
                  <a:schemeClr val="bg1"/>
                </a:solidFill>
              </a:rPr>
              <a:t>教程：</a:t>
            </a:r>
            <a:r>
              <a:rPr lang="en-US" altLang="zh-CN" sz="100" dirty="0">
                <a:solidFill>
                  <a:schemeClr val="bg1"/>
                </a:solidFill>
              </a:rPr>
              <a:t>www.1ppt.com/excel/  </a:t>
            </a:r>
          </a:p>
          <a:p>
            <a:pPr lvl="0"/>
            <a:r>
              <a:rPr lang="zh-CN" altLang="en-US" sz="100" dirty="0">
                <a:solidFill>
                  <a:schemeClr val="bg1"/>
                </a:solidFill>
              </a:rPr>
              <a:t>资料下载：</a:t>
            </a:r>
            <a:r>
              <a:rPr lang="en-US" altLang="zh-CN" sz="100" dirty="0">
                <a:solidFill>
                  <a:schemeClr val="bg1"/>
                </a:solidFill>
              </a:rPr>
              <a:t>www.1ppt.com/ziliao/                PPT</a:t>
            </a:r>
            <a:r>
              <a:rPr lang="zh-CN" altLang="en-US" sz="100" dirty="0">
                <a:solidFill>
                  <a:schemeClr val="bg1"/>
                </a:solidFill>
              </a:rPr>
              <a:t>课件下载：</a:t>
            </a:r>
            <a:r>
              <a:rPr lang="en-US" altLang="zh-CN" sz="100" dirty="0">
                <a:solidFill>
                  <a:schemeClr val="bg1"/>
                </a:solidFill>
              </a:rPr>
              <a:t>www.1ppt.com/kejian/ </a:t>
            </a:r>
          </a:p>
          <a:p>
            <a:pPr lvl="0"/>
            <a:r>
              <a:rPr lang="zh-CN" altLang="en-US" sz="100" dirty="0">
                <a:solidFill>
                  <a:schemeClr val="bg1"/>
                </a:solidFill>
              </a:rPr>
              <a:t>范文下载：</a:t>
            </a:r>
            <a:r>
              <a:rPr lang="en-US" altLang="zh-CN" sz="100" dirty="0">
                <a:solidFill>
                  <a:schemeClr val="bg1"/>
                </a:solidFill>
              </a:rPr>
              <a:t>www.1ppt.com/fanwen/             </a:t>
            </a:r>
            <a:r>
              <a:rPr lang="zh-CN" altLang="en-US" sz="100" dirty="0">
                <a:solidFill>
                  <a:schemeClr val="bg1"/>
                </a:solidFill>
              </a:rPr>
              <a:t>试卷下载：</a:t>
            </a:r>
            <a:r>
              <a:rPr lang="en-US" altLang="zh-CN" sz="100" dirty="0">
                <a:solidFill>
                  <a:schemeClr val="bg1"/>
                </a:solidFill>
              </a:rPr>
              <a:t>www.1ppt.com/shiti/  </a:t>
            </a:r>
          </a:p>
          <a:p>
            <a:pPr lvl="0"/>
            <a:r>
              <a:rPr lang="zh-CN" altLang="en-US" sz="100" dirty="0">
                <a:solidFill>
                  <a:schemeClr val="bg1"/>
                </a:solidFill>
              </a:rPr>
              <a:t>教案下载：</a:t>
            </a:r>
            <a:r>
              <a:rPr lang="en-US" altLang="zh-CN" sz="100" dirty="0">
                <a:solidFill>
                  <a:schemeClr val="bg1"/>
                </a:solidFill>
              </a:rPr>
              <a:t>www.1ppt.com/jiaoan/  </a:t>
            </a:r>
            <a:r>
              <a:rPr lang="en-US" altLang="zh-CN" sz="100" dirty="0" smtClean="0">
                <a:solidFill>
                  <a:schemeClr val="bg1"/>
                </a:solidFill>
              </a:rPr>
              <a:t>      </a:t>
            </a:r>
            <a:endParaRPr lang="en-US" altLang="zh-CN" sz="100" dirty="0">
              <a:solidFill>
                <a:schemeClr val="bg1"/>
              </a:solidFill>
            </a:endParaRPr>
          </a:p>
          <a:p>
            <a:pPr lvl="0"/>
            <a:r>
              <a:rPr lang="zh-CN" altLang="en-US" sz="100" dirty="0" smtClean="0">
                <a:solidFill>
                  <a:schemeClr val="bg1"/>
                </a:solidFill>
              </a:rPr>
              <a:t>字体下载：</a:t>
            </a:r>
            <a:r>
              <a:rPr lang="en-US" altLang="zh-CN" sz="100" dirty="0" smtClean="0">
                <a:solidFill>
                  <a:schemeClr val="bg1"/>
                </a:solidFill>
              </a:rPr>
              <a:t>www.1ppt.com/ziti/</a:t>
            </a:r>
            <a:endParaRPr lang="en-US" altLang="zh-CN" sz="100" dirty="0">
              <a:solidFill>
                <a:schemeClr val="bg1"/>
              </a:solidFill>
            </a:endParaRPr>
          </a:p>
          <a:p>
            <a:pPr lvl="0"/>
            <a:r>
              <a:rPr lang="en-US" altLang="zh-CN" sz="100" dirty="0">
                <a:solidFill>
                  <a:schemeClr val="bg1"/>
                </a:solidFill>
              </a:rPr>
              <a:t> </a:t>
            </a:r>
            <a:endParaRPr lang="zh-CN" altLang="en-US" sz="1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advClick="0" advTm="0">
    <p:comb dir="vert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06042"/>
            <a:ext cx="8229600" cy="857515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151690"/>
            <a:ext cx="4040188" cy="47997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1631660"/>
            <a:ext cx="4040188" cy="2964381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6" y="1151690"/>
            <a:ext cx="4041775" cy="47997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6" y="1631660"/>
            <a:ext cx="4041775" cy="2964381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3160A8-FCDA-4438-A06B-8F9A2E82FEAD}" type="datetimeFigureOut">
              <a:rPr lang="zh-CN" altLang="en-US" smtClean="0"/>
              <a:pPr/>
              <a:t>2018/11/20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D2EDEE-018F-4012-A1B4-6387EBE5E632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 advClick="0" advTm="0">
    <p:comb dir="vert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3160A8-FCDA-4438-A06B-8F9A2E82FEAD}" type="datetimeFigureOut">
              <a:rPr lang="zh-CN" altLang="en-US" smtClean="0"/>
              <a:pPr/>
              <a:t>2018/11/20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D2EDEE-018F-4012-A1B4-6387EBE5E632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 advClick="0" advTm="0">
    <p:comb dir="vert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3160A8-FCDA-4438-A06B-8F9A2E82FEAD}" type="datetimeFigureOut">
              <a:rPr lang="zh-CN" altLang="en-US" smtClean="0"/>
              <a:pPr/>
              <a:t>2018/11/20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D2EDEE-018F-4012-A1B4-6387EBE5E632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 advClick="0" advTm="0">
    <p:comb dir="vert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1" y="204851"/>
            <a:ext cx="3008313" cy="871807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04851"/>
            <a:ext cx="5111750" cy="439119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1" y="1076658"/>
            <a:ext cx="3008313" cy="351938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3160A8-FCDA-4438-A06B-8F9A2E82FEAD}" type="datetimeFigureOut">
              <a:rPr lang="zh-CN" altLang="en-US" smtClean="0"/>
              <a:pPr/>
              <a:t>2018/11/20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D2EDEE-018F-4012-A1B4-6387EBE5E632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 advClick="0" advTm="0">
    <p:comb dir="vert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3601561"/>
            <a:ext cx="5486400" cy="425185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459723"/>
            <a:ext cx="5486400" cy="3087053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4026746"/>
            <a:ext cx="5486400" cy="60383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3160A8-FCDA-4438-A06B-8F9A2E82FEAD}" type="datetimeFigureOut">
              <a:rPr lang="zh-CN" altLang="en-US" smtClean="0"/>
              <a:pPr/>
              <a:t>2018/11/20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D2EDEE-018F-4012-A1B4-6387EBE5E632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 advClick="0" advTm="0">
    <p:comb dir="vert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06042"/>
            <a:ext cx="8229600" cy="85751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200521"/>
            <a:ext cx="8229600" cy="33955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4768735"/>
            <a:ext cx="2133600" cy="2739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F3160A8-FCDA-4438-A06B-8F9A2E82FEAD}" type="datetimeFigureOut">
              <a:rPr lang="zh-CN" altLang="en-US" smtClean="0"/>
              <a:pPr/>
              <a:t>2018/11/20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4768735"/>
            <a:ext cx="2895600" cy="2739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4768735"/>
            <a:ext cx="2133600" cy="2739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6D2EDEE-018F-4012-A1B4-6387EBE5E632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2" r:id="rId12"/>
    <p:sldLayoutId id="2147483665" r:id="rId13"/>
    <p:sldLayoutId id="2147483669" r:id="rId14"/>
    <p:sldLayoutId id="2147483670" r:id="rId15"/>
  </p:sldLayoutIdLst>
  <p:transition advClick="0" advTm="0">
    <p:comb dir="vert"/>
  </p:transition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06042"/>
            <a:ext cx="8229600" cy="85751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200521"/>
            <a:ext cx="8229600" cy="33955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4768735"/>
            <a:ext cx="2133600" cy="2739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2018/11/20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4768735"/>
            <a:ext cx="2895600" cy="2739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4768735"/>
            <a:ext cx="2133600" cy="2739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92612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2" r:id="rId1"/>
    <p:sldLayoutId id="2147483673" r:id="rId2"/>
    <p:sldLayoutId id="214748367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81" r:id="rId10"/>
    <p:sldLayoutId id="2147483682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hyperlink" Target="http://www.1ppt.com/xiazai/" TargetMode="External"/><Relationship Id="rId13" Type="http://schemas.openxmlformats.org/officeDocument/2006/relationships/hyperlink" Target="http://www.1ppt.com/kejian/" TargetMode="External"/><Relationship Id="rId18" Type="http://schemas.openxmlformats.org/officeDocument/2006/relationships/image" Target="../media/image8.png"/><Relationship Id="rId3" Type="http://schemas.openxmlformats.org/officeDocument/2006/relationships/hyperlink" Target="http://www.1ppt.com/hangye/" TargetMode="External"/><Relationship Id="rId7" Type="http://schemas.openxmlformats.org/officeDocument/2006/relationships/hyperlink" Target="http://www.1ppt.com/tubiao/" TargetMode="External"/><Relationship Id="rId12" Type="http://schemas.openxmlformats.org/officeDocument/2006/relationships/hyperlink" Target="http://www.1ppt.com/ziliao/" TargetMode="External"/><Relationship Id="rId17" Type="http://schemas.openxmlformats.org/officeDocument/2006/relationships/hyperlink" Target="http://www.1ppt.com/ziti/" TargetMode="External"/><Relationship Id="rId2" Type="http://schemas.openxmlformats.org/officeDocument/2006/relationships/hyperlink" Target="http://www.1ppt.com/moban/" TargetMode="External"/><Relationship Id="rId16" Type="http://schemas.openxmlformats.org/officeDocument/2006/relationships/hyperlink" Target="http://www.1ppt.com/jiaoan/" TargetMode="External"/><Relationship Id="rId20" Type="http://schemas.openxmlformats.org/officeDocument/2006/relationships/image" Target="../media/image10.png"/><Relationship Id="rId1" Type="http://schemas.openxmlformats.org/officeDocument/2006/relationships/slideLayout" Target="../slideLayouts/slideLayout17.xml"/><Relationship Id="rId6" Type="http://schemas.openxmlformats.org/officeDocument/2006/relationships/hyperlink" Target="http://www.1ppt.com/beijing/" TargetMode="External"/><Relationship Id="rId11" Type="http://schemas.openxmlformats.org/officeDocument/2006/relationships/hyperlink" Target="http://www.1ppt.com/excel/" TargetMode="External"/><Relationship Id="rId5" Type="http://schemas.openxmlformats.org/officeDocument/2006/relationships/hyperlink" Target="http://www.1ppt.com/sucai/" TargetMode="External"/><Relationship Id="rId15" Type="http://schemas.openxmlformats.org/officeDocument/2006/relationships/hyperlink" Target="http://www.1ppt.com/shiti/" TargetMode="External"/><Relationship Id="rId10" Type="http://schemas.openxmlformats.org/officeDocument/2006/relationships/hyperlink" Target="http://www.1ppt.com/word/" TargetMode="External"/><Relationship Id="rId19" Type="http://schemas.openxmlformats.org/officeDocument/2006/relationships/image" Target="../media/image9.png"/><Relationship Id="rId4" Type="http://schemas.openxmlformats.org/officeDocument/2006/relationships/hyperlink" Target="http://www.1ppt.com/jieri/" TargetMode="External"/><Relationship Id="rId9" Type="http://schemas.openxmlformats.org/officeDocument/2006/relationships/hyperlink" Target="http://www.1ppt.com/powerpoint/" TargetMode="External"/><Relationship Id="rId14" Type="http://schemas.openxmlformats.org/officeDocument/2006/relationships/hyperlink" Target="http://www.1ppt.com/fanwen/" TargetMode="Externa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hyperlink" Target="http://www.rapidesign.cn/" TargetMode="Externa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D:\1\13e1b1eada54150ef5fc11fe8bb74598.png"/>
          <p:cNvPicPr>
            <a:picLocks noChangeAspect="1" noChangeArrowheads="1"/>
          </p:cNvPicPr>
          <p:nvPr/>
        </p:nvPicPr>
        <p:blipFill>
          <a:blip r:embed="rId2" cstate="screen">
            <a:lum bright="-41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07604" y="376300"/>
            <a:ext cx="4279900" cy="2806700"/>
          </a:xfrm>
          <a:prstGeom prst="rect">
            <a:avLst/>
          </a:prstGeom>
          <a:noFill/>
        </p:spPr>
      </p:pic>
      <p:sp>
        <p:nvSpPr>
          <p:cNvPr id="27" name="矩形 26"/>
          <p:cNvSpPr>
            <a:spLocks noChangeArrowheads="1"/>
          </p:cNvSpPr>
          <p:nvPr/>
        </p:nvSpPr>
        <p:spPr bwMode="auto">
          <a:xfrm>
            <a:off x="1439652" y="3292624"/>
            <a:ext cx="7128792" cy="493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 anchor="ctr"/>
          <a:lstStyle/>
          <a:p>
            <a:r>
              <a:rPr lang="zh-CN" altLang="en-US" sz="4800" b="1" spc="225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造字工房明黑（非商用）常规体" pitchFamily="2" charset="-122"/>
                <a:ea typeface="造字工房明黑（非商用）常规体" pitchFamily="2" charset="-122"/>
                <a:cs typeface="博洋行书 7000" panose="02000600000000000000" pitchFamily="2" charset="-122"/>
              </a:rPr>
              <a:t>黑白简约铅笔线</a:t>
            </a:r>
            <a:r>
              <a:rPr lang="en-US" altLang="zh-CN" sz="4800" b="1" spc="225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造字工房明黑（非商用）常规体" pitchFamily="2" charset="-122"/>
                <a:ea typeface="造字工房明黑（非商用）常规体" pitchFamily="2" charset="-122"/>
                <a:cs typeface="博洋行书 7000" panose="02000600000000000000" pitchFamily="2" charset="-122"/>
              </a:rPr>
              <a:t>PPT</a:t>
            </a:r>
            <a:endParaRPr lang="zh-CN" altLang="en-US" sz="4800" b="1" spc="225" dirty="0">
              <a:solidFill>
                <a:schemeClr val="tx1">
                  <a:lumMod val="85000"/>
                  <a:lumOff val="15000"/>
                </a:schemeClr>
              </a:solidFill>
              <a:latin typeface="造字工房明黑（非商用）常规体" pitchFamily="2" charset="-122"/>
              <a:ea typeface="造字工房明黑（非商用）常规体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2663788" y="4048708"/>
            <a:ext cx="4112354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博洋行书 7000" panose="02000600000000000000" pitchFamily="2" charset="-122"/>
              </a:rPr>
              <a:t>适用于述职报告</a:t>
            </a:r>
            <a:r>
              <a:rPr lang="en-US" altLang="zh-CN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博洋行书 7000" panose="02000600000000000000" pitchFamily="2" charset="-122"/>
              </a:rPr>
              <a:t>/</a:t>
            </a:r>
            <a:r>
              <a:rPr lang="zh-CN" altLang="en-US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博洋行书 7000" panose="02000600000000000000" pitchFamily="2" charset="-122"/>
              </a:rPr>
              <a:t>答辩</a:t>
            </a:r>
            <a:r>
              <a:rPr lang="en-US" altLang="zh-CN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博洋行书 7000" panose="02000600000000000000" pitchFamily="2" charset="-122"/>
              </a:rPr>
              <a:t>/</a:t>
            </a:r>
            <a:r>
              <a:rPr lang="zh-CN" altLang="en-US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博洋行书 7000" panose="02000600000000000000" pitchFamily="2" charset="-122"/>
              </a:rPr>
              <a:t>人力资源</a:t>
            </a:r>
            <a:r>
              <a:rPr lang="en-US" altLang="zh-CN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博洋行书 7000" panose="02000600000000000000" pitchFamily="2" charset="-122"/>
              </a:rPr>
              <a:t>/</a:t>
            </a:r>
            <a:r>
              <a:rPr lang="zh-CN" altLang="en-US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博洋行书 7000" panose="02000600000000000000" pitchFamily="2" charset="-122"/>
              </a:rPr>
              <a:t>个人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博洋行书 7000" panose="02000600000000000000" pitchFamily="2" charset="-122"/>
            </a:endParaRPr>
          </a:p>
        </p:txBody>
      </p:sp>
      <p:grpSp>
        <p:nvGrpSpPr>
          <p:cNvPr id="49" name="组合 60"/>
          <p:cNvGrpSpPr/>
          <p:nvPr/>
        </p:nvGrpSpPr>
        <p:grpSpPr>
          <a:xfrm rot="2750590">
            <a:off x="4867560" y="567138"/>
            <a:ext cx="2556284" cy="2306360"/>
            <a:chOff x="6072188" y="1752600"/>
            <a:chExt cx="982663" cy="8429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0" name="Freeform 124"/>
            <p:cNvSpPr>
              <a:spLocks noEditPoints="1"/>
            </p:cNvSpPr>
            <p:nvPr/>
          </p:nvSpPr>
          <p:spPr bwMode="auto">
            <a:xfrm>
              <a:off x="6553201" y="2081213"/>
              <a:ext cx="398463" cy="185738"/>
            </a:xfrm>
            <a:custGeom>
              <a:avLst/>
              <a:gdLst/>
              <a:ahLst/>
              <a:cxnLst>
                <a:cxn ang="0">
                  <a:pos x="733" y="155"/>
                </a:cxn>
                <a:cxn ang="0">
                  <a:pos x="635" y="216"/>
                </a:cxn>
                <a:cxn ang="0">
                  <a:pos x="475" y="305"/>
                </a:cxn>
                <a:cxn ang="0">
                  <a:pos x="398" y="351"/>
                </a:cxn>
                <a:cxn ang="0">
                  <a:pos x="349" y="338"/>
                </a:cxn>
                <a:cxn ang="0">
                  <a:pos x="185" y="273"/>
                </a:cxn>
                <a:cxn ang="0">
                  <a:pos x="73" y="218"/>
                </a:cxn>
                <a:cxn ang="0">
                  <a:pos x="3" y="177"/>
                </a:cxn>
                <a:cxn ang="0">
                  <a:pos x="20" y="142"/>
                </a:cxn>
                <a:cxn ang="0">
                  <a:pos x="221" y="49"/>
                </a:cxn>
                <a:cxn ang="0">
                  <a:pos x="364" y="1"/>
                </a:cxn>
                <a:cxn ang="0">
                  <a:pos x="400" y="5"/>
                </a:cxn>
                <a:cxn ang="0">
                  <a:pos x="419" y="4"/>
                </a:cxn>
                <a:cxn ang="0">
                  <a:pos x="479" y="33"/>
                </a:cxn>
                <a:cxn ang="0">
                  <a:pos x="651" y="81"/>
                </a:cxn>
                <a:cxn ang="0">
                  <a:pos x="750" y="129"/>
                </a:cxn>
                <a:cxn ang="0">
                  <a:pos x="440" y="308"/>
                </a:cxn>
                <a:cxn ang="0">
                  <a:pos x="634" y="200"/>
                </a:cxn>
                <a:cxn ang="0">
                  <a:pos x="726" y="138"/>
                </a:cxn>
                <a:cxn ang="0">
                  <a:pos x="675" y="149"/>
                </a:cxn>
                <a:cxn ang="0">
                  <a:pos x="363" y="327"/>
                </a:cxn>
                <a:cxn ang="0">
                  <a:pos x="422" y="321"/>
                </a:cxn>
                <a:cxn ang="0">
                  <a:pos x="581" y="95"/>
                </a:cxn>
                <a:cxn ang="0">
                  <a:pos x="471" y="165"/>
                </a:cxn>
                <a:cxn ang="0">
                  <a:pos x="349" y="235"/>
                </a:cxn>
                <a:cxn ang="0">
                  <a:pos x="281" y="274"/>
                </a:cxn>
                <a:cxn ang="0">
                  <a:pos x="272" y="286"/>
                </a:cxn>
                <a:cxn ang="0">
                  <a:pos x="301" y="297"/>
                </a:cxn>
                <a:cxn ang="0">
                  <a:pos x="347" y="319"/>
                </a:cxn>
                <a:cxn ang="0">
                  <a:pos x="406" y="282"/>
                </a:cxn>
                <a:cxn ang="0">
                  <a:pos x="612" y="166"/>
                </a:cxn>
                <a:cxn ang="0">
                  <a:pos x="701" y="114"/>
                </a:cxn>
                <a:cxn ang="0">
                  <a:pos x="613" y="87"/>
                </a:cxn>
                <a:cxn ang="0">
                  <a:pos x="440" y="96"/>
                </a:cxn>
                <a:cxn ang="0">
                  <a:pos x="304" y="162"/>
                </a:cxn>
                <a:cxn ang="0">
                  <a:pos x="186" y="255"/>
                </a:cxn>
                <a:cxn ang="0">
                  <a:pos x="251" y="274"/>
                </a:cxn>
                <a:cxn ang="0">
                  <a:pos x="500" y="131"/>
                </a:cxn>
                <a:cxn ang="0">
                  <a:pos x="503" y="58"/>
                </a:cxn>
                <a:cxn ang="0">
                  <a:pos x="292" y="79"/>
                </a:cxn>
                <a:cxn ang="0">
                  <a:pos x="190" y="123"/>
                </a:cxn>
                <a:cxn ang="0">
                  <a:pos x="72" y="198"/>
                </a:cxn>
                <a:cxn ang="0">
                  <a:pos x="146" y="235"/>
                </a:cxn>
                <a:cxn ang="0">
                  <a:pos x="349" y="126"/>
                </a:cxn>
                <a:cxn ang="0">
                  <a:pos x="468" y="65"/>
                </a:cxn>
                <a:cxn ang="0">
                  <a:pos x="462" y="45"/>
                </a:cxn>
                <a:cxn ang="0">
                  <a:pos x="293" y="41"/>
                </a:cxn>
                <a:cxn ang="0">
                  <a:pos x="255" y="52"/>
                </a:cxn>
                <a:cxn ang="0">
                  <a:pos x="153" y="92"/>
                </a:cxn>
                <a:cxn ang="0">
                  <a:pos x="96" y="122"/>
                </a:cxn>
                <a:cxn ang="0">
                  <a:pos x="34" y="152"/>
                </a:cxn>
                <a:cxn ang="0">
                  <a:pos x="36" y="178"/>
                </a:cxn>
                <a:cxn ang="0">
                  <a:pos x="225" y="89"/>
                </a:cxn>
                <a:cxn ang="0">
                  <a:pos x="383" y="18"/>
                </a:cxn>
                <a:cxn ang="0">
                  <a:pos x="307" y="38"/>
                </a:cxn>
              </a:cxnLst>
              <a:rect l="0" t="0" r="r" b="b"/>
              <a:pathLst>
                <a:path w="751" h="353">
                  <a:moveTo>
                    <a:pt x="749" y="152"/>
                  </a:moveTo>
                  <a:lnTo>
                    <a:pt x="749" y="152"/>
                  </a:lnTo>
                  <a:lnTo>
                    <a:pt x="744" y="154"/>
                  </a:lnTo>
                  <a:lnTo>
                    <a:pt x="741" y="156"/>
                  </a:lnTo>
                  <a:lnTo>
                    <a:pt x="737" y="156"/>
                  </a:lnTo>
                  <a:lnTo>
                    <a:pt x="733" y="155"/>
                  </a:lnTo>
                  <a:lnTo>
                    <a:pt x="733" y="155"/>
                  </a:lnTo>
                  <a:lnTo>
                    <a:pt x="723" y="165"/>
                  </a:lnTo>
                  <a:lnTo>
                    <a:pt x="712" y="172"/>
                  </a:lnTo>
                  <a:lnTo>
                    <a:pt x="699" y="180"/>
                  </a:lnTo>
                  <a:lnTo>
                    <a:pt x="687" y="187"/>
                  </a:lnTo>
                  <a:lnTo>
                    <a:pt x="661" y="201"/>
                  </a:lnTo>
                  <a:lnTo>
                    <a:pt x="635" y="216"/>
                  </a:lnTo>
                  <a:lnTo>
                    <a:pt x="635" y="216"/>
                  </a:lnTo>
                  <a:lnTo>
                    <a:pt x="615" y="227"/>
                  </a:lnTo>
                  <a:lnTo>
                    <a:pt x="596" y="237"/>
                  </a:lnTo>
                  <a:lnTo>
                    <a:pt x="555" y="259"/>
                  </a:lnTo>
                  <a:lnTo>
                    <a:pt x="515" y="280"/>
                  </a:lnTo>
                  <a:lnTo>
                    <a:pt x="494" y="292"/>
                  </a:lnTo>
                  <a:lnTo>
                    <a:pt x="475" y="305"/>
                  </a:lnTo>
                  <a:lnTo>
                    <a:pt x="475" y="305"/>
                  </a:lnTo>
                  <a:lnTo>
                    <a:pt x="458" y="317"/>
                  </a:lnTo>
                  <a:lnTo>
                    <a:pt x="438" y="329"/>
                  </a:lnTo>
                  <a:lnTo>
                    <a:pt x="438" y="329"/>
                  </a:lnTo>
                  <a:lnTo>
                    <a:pt x="424" y="338"/>
                  </a:lnTo>
                  <a:lnTo>
                    <a:pt x="411" y="346"/>
                  </a:lnTo>
                  <a:lnTo>
                    <a:pt x="405" y="349"/>
                  </a:lnTo>
                  <a:lnTo>
                    <a:pt x="398" y="351"/>
                  </a:lnTo>
                  <a:lnTo>
                    <a:pt x="393" y="353"/>
                  </a:lnTo>
                  <a:lnTo>
                    <a:pt x="388" y="353"/>
                  </a:lnTo>
                  <a:lnTo>
                    <a:pt x="388" y="353"/>
                  </a:lnTo>
                  <a:lnTo>
                    <a:pt x="378" y="351"/>
                  </a:lnTo>
                  <a:lnTo>
                    <a:pt x="368" y="347"/>
                  </a:lnTo>
                  <a:lnTo>
                    <a:pt x="358" y="343"/>
                  </a:lnTo>
                  <a:lnTo>
                    <a:pt x="349" y="338"/>
                  </a:lnTo>
                  <a:lnTo>
                    <a:pt x="330" y="328"/>
                  </a:lnTo>
                  <a:lnTo>
                    <a:pt x="320" y="323"/>
                  </a:lnTo>
                  <a:lnTo>
                    <a:pt x="309" y="319"/>
                  </a:lnTo>
                  <a:lnTo>
                    <a:pt x="309" y="319"/>
                  </a:lnTo>
                  <a:lnTo>
                    <a:pt x="260" y="301"/>
                  </a:lnTo>
                  <a:lnTo>
                    <a:pt x="210" y="282"/>
                  </a:lnTo>
                  <a:lnTo>
                    <a:pt x="185" y="273"/>
                  </a:lnTo>
                  <a:lnTo>
                    <a:pt x="160" y="261"/>
                  </a:lnTo>
                  <a:lnTo>
                    <a:pt x="138" y="249"/>
                  </a:lnTo>
                  <a:lnTo>
                    <a:pt x="115" y="235"/>
                  </a:lnTo>
                  <a:lnTo>
                    <a:pt x="115" y="235"/>
                  </a:lnTo>
                  <a:lnTo>
                    <a:pt x="104" y="231"/>
                  </a:lnTo>
                  <a:lnTo>
                    <a:pt x="93" y="228"/>
                  </a:lnTo>
                  <a:lnTo>
                    <a:pt x="73" y="218"/>
                  </a:lnTo>
                  <a:lnTo>
                    <a:pt x="54" y="207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20" y="189"/>
                  </a:lnTo>
                  <a:lnTo>
                    <a:pt x="14" y="186"/>
                  </a:lnTo>
                  <a:lnTo>
                    <a:pt x="8" y="182"/>
                  </a:lnTo>
                  <a:lnTo>
                    <a:pt x="3" y="177"/>
                  </a:lnTo>
                  <a:lnTo>
                    <a:pt x="1" y="173"/>
                  </a:lnTo>
                  <a:lnTo>
                    <a:pt x="0" y="167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6" y="154"/>
                  </a:lnTo>
                  <a:lnTo>
                    <a:pt x="13" y="147"/>
                  </a:lnTo>
                  <a:lnTo>
                    <a:pt x="20" y="142"/>
                  </a:lnTo>
                  <a:lnTo>
                    <a:pt x="29" y="136"/>
                  </a:lnTo>
                  <a:lnTo>
                    <a:pt x="47" y="126"/>
                  </a:lnTo>
                  <a:lnTo>
                    <a:pt x="63" y="117"/>
                  </a:lnTo>
                  <a:lnTo>
                    <a:pt x="63" y="117"/>
                  </a:lnTo>
                  <a:lnTo>
                    <a:pt x="124" y="90"/>
                  </a:lnTo>
                  <a:lnTo>
                    <a:pt x="188" y="62"/>
                  </a:lnTo>
                  <a:lnTo>
                    <a:pt x="221" y="49"/>
                  </a:lnTo>
                  <a:lnTo>
                    <a:pt x="255" y="36"/>
                  </a:lnTo>
                  <a:lnTo>
                    <a:pt x="289" y="24"/>
                  </a:lnTo>
                  <a:lnTo>
                    <a:pt x="322" y="13"/>
                  </a:lnTo>
                  <a:lnTo>
                    <a:pt x="322" y="13"/>
                  </a:lnTo>
                  <a:lnTo>
                    <a:pt x="340" y="7"/>
                  </a:lnTo>
                  <a:lnTo>
                    <a:pt x="356" y="3"/>
                  </a:lnTo>
                  <a:lnTo>
                    <a:pt x="364" y="1"/>
                  </a:lnTo>
                  <a:lnTo>
                    <a:pt x="371" y="0"/>
                  </a:lnTo>
                  <a:lnTo>
                    <a:pt x="380" y="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94" y="2"/>
                  </a:lnTo>
                  <a:lnTo>
                    <a:pt x="397" y="3"/>
                  </a:lnTo>
                  <a:lnTo>
                    <a:pt x="400" y="5"/>
                  </a:lnTo>
                  <a:lnTo>
                    <a:pt x="403" y="6"/>
                  </a:lnTo>
                  <a:lnTo>
                    <a:pt x="403" y="6"/>
                  </a:lnTo>
                  <a:lnTo>
                    <a:pt x="409" y="6"/>
                  </a:lnTo>
                  <a:lnTo>
                    <a:pt x="413" y="5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19" y="4"/>
                  </a:lnTo>
                  <a:lnTo>
                    <a:pt x="422" y="5"/>
                  </a:lnTo>
                  <a:lnTo>
                    <a:pt x="422" y="6"/>
                  </a:lnTo>
                  <a:lnTo>
                    <a:pt x="422" y="6"/>
                  </a:lnTo>
                  <a:lnTo>
                    <a:pt x="436" y="14"/>
                  </a:lnTo>
                  <a:lnTo>
                    <a:pt x="449" y="21"/>
                  </a:lnTo>
                  <a:lnTo>
                    <a:pt x="464" y="28"/>
                  </a:lnTo>
                  <a:lnTo>
                    <a:pt x="479" y="33"/>
                  </a:lnTo>
                  <a:lnTo>
                    <a:pt x="509" y="43"/>
                  </a:lnTo>
                  <a:lnTo>
                    <a:pt x="540" y="52"/>
                  </a:lnTo>
                  <a:lnTo>
                    <a:pt x="540" y="52"/>
                  </a:lnTo>
                  <a:lnTo>
                    <a:pt x="570" y="61"/>
                  </a:lnTo>
                  <a:lnTo>
                    <a:pt x="599" y="68"/>
                  </a:lnTo>
                  <a:lnTo>
                    <a:pt x="599" y="68"/>
                  </a:lnTo>
                  <a:lnTo>
                    <a:pt x="651" y="81"/>
                  </a:lnTo>
                  <a:lnTo>
                    <a:pt x="697" y="95"/>
                  </a:lnTo>
                  <a:lnTo>
                    <a:pt x="697" y="95"/>
                  </a:lnTo>
                  <a:lnTo>
                    <a:pt x="721" y="102"/>
                  </a:lnTo>
                  <a:lnTo>
                    <a:pt x="742" y="111"/>
                  </a:lnTo>
                  <a:lnTo>
                    <a:pt x="742" y="111"/>
                  </a:lnTo>
                  <a:lnTo>
                    <a:pt x="746" y="120"/>
                  </a:lnTo>
                  <a:lnTo>
                    <a:pt x="750" y="129"/>
                  </a:lnTo>
                  <a:lnTo>
                    <a:pt x="751" y="135"/>
                  </a:lnTo>
                  <a:lnTo>
                    <a:pt x="751" y="140"/>
                  </a:lnTo>
                  <a:lnTo>
                    <a:pt x="751" y="145"/>
                  </a:lnTo>
                  <a:lnTo>
                    <a:pt x="749" y="152"/>
                  </a:lnTo>
                  <a:lnTo>
                    <a:pt x="749" y="152"/>
                  </a:lnTo>
                  <a:close/>
                  <a:moveTo>
                    <a:pt x="440" y="308"/>
                  </a:moveTo>
                  <a:lnTo>
                    <a:pt x="440" y="308"/>
                  </a:lnTo>
                  <a:lnTo>
                    <a:pt x="459" y="295"/>
                  </a:lnTo>
                  <a:lnTo>
                    <a:pt x="479" y="283"/>
                  </a:lnTo>
                  <a:lnTo>
                    <a:pt x="521" y="261"/>
                  </a:lnTo>
                  <a:lnTo>
                    <a:pt x="563" y="238"/>
                  </a:lnTo>
                  <a:lnTo>
                    <a:pt x="605" y="216"/>
                  </a:lnTo>
                  <a:lnTo>
                    <a:pt x="605" y="216"/>
                  </a:lnTo>
                  <a:lnTo>
                    <a:pt x="634" y="200"/>
                  </a:lnTo>
                  <a:lnTo>
                    <a:pt x="668" y="181"/>
                  </a:lnTo>
                  <a:lnTo>
                    <a:pt x="685" y="171"/>
                  </a:lnTo>
                  <a:lnTo>
                    <a:pt x="700" y="160"/>
                  </a:lnTo>
                  <a:lnTo>
                    <a:pt x="714" y="151"/>
                  </a:lnTo>
                  <a:lnTo>
                    <a:pt x="724" y="141"/>
                  </a:lnTo>
                  <a:lnTo>
                    <a:pt x="724" y="141"/>
                  </a:lnTo>
                  <a:lnTo>
                    <a:pt x="726" y="138"/>
                  </a:lnTo>
                  <a:lnTo>
                    <a:pt x="728" y="131"/>
                  </a:lnTo>
                  <a:lnTo>
                    <a:pt x="728" y="128"/>
                  </a:lnTo>
                  <a:lnTo>
                    <a:pt x="726" y="126"/>
                  </a:lnTo>
                  <a:lnTo>
                    <a:pt x="724" y="123"/>
                  </a:lnTo>
                  <a:lnTo>
                    <a:pt x="718" y="122"/>
                  </a:lnTo>
                  <a:lnTo>
                    <a:pt x="718" y="122"/>
                  </a:lnTo>
                  <a:lnTo>
                    <a:pt x="675" y="149"/>
                  </a:lnTo>
                  <a:lnTo>
                    <a:pt x="630" y="173"/>
                  </a:lnTo>
                  <a:lnTo>
                    <a:pt x="539" y="223"/>
                  </a:lnTo>
                  <a:lnTo>
                    <a:pt x="494" y="248"/>
                  </a:lnTo>
                  <a:lnTo>
                    <a:pt x="449" y="274"/>
                  </a:lnTo>
                  <a:lnTo>
                    <a:pt x="406" y="301"/>
                  </a:lnTo>
                  <a:lnTo>
                    <a:pt x="363" y="327"/>
                  </a:lnTo>
                  <a:lnTo>
                    <a:pt x="363" y="327"/>
                  </a:lnTo>
                  <a:lnTo>
                    <a:pt x="368" y="331"/>
                  </a:lnTo>
                  <a:lnTo>
                    <a:pt x="373" y="332"/>
                  </a:lnTo>
                  <a:lnTo>
                    <a:pt x="383" y="334"/>
                  </a:lnTo>
                  <a:lnTo>
                    <a:pt x="393" y="333"/>
                  </a:lnTo>
                  <a:lnTo>
                    <a:pt x="403" y="331"/>
                  </a:lnTo>
                  <a:lnTo>
                    <a:pt x="413" y="326"/>
                  </a:lnTo>
                  <a:lnTo>
                    <a:pt x="422" y="321"/>
                  </a:lnTo>
                  <a:lnTo>
                    <a:pt x="431" y="314"/>
                  </a:lnTo>
                  <a:lnTo>
                    <a:pt x="440" y="308"/>
                  </a:lnTo>
                  <a:lnTo>
                    <a:pt x="440" y="308"/>
                  </a:lnTo>
                  <a:close/>
                  <a:moveTo>
                    <a:pt x="602" y="87"/>
                  </a:moveTo>
                  <a:lnTo>
                    <a:pt x="602" y="87"/>
                  </a:lnTo>
                  <a:lnTo>
                    <a:pt x="592" y="90"/>
                  </a:lnTo>
                  <a:lnTo>
                    <a:pt x="581" y="95"/>
                  </a:lnTo>
                  <a:lnTo>
                    <a:pt x="570" y="101"/>
                  </a:lnTo>
                  <a:lnTo>
                    <a:pt x="561" y="109"/>
                  </a:lnTo>
                  <a:lnTo>
                    <a:pt x="540" y="125"/>
                  </a:lnTo>
                  <a:lnTo>
                    <a:pt x="531" y="131"/>
                  </a:lnTo>
                  <a:lnTo>
                    <a:pt x="521" y="138"/>
                  </a:lnTo>
                  <a:lnTo>
                    <a:pt x="521" y="138"/>
                  </a:lnTo>
                  <a:lnTo>
                    <a:pt x="471" y="165"/>
                  </a:lnTo>
                  <a:lnTo>
                    <a:pt x="419" y="190"/>
                  </a:lnTo>
                  <a:lnTo>
                    <a:pt x="419" y="190"/>
                  </a:lnTo>
                  <a:lnTo>
                    <a:pt x="401" y="201"/>
                  </a:lnTo>
                  <a:lnTo>
                    <a:pt x="384" y="213"/>
                  </a:lnTo>
                  <a:lnTo>
                    <a:pt x="367" y="225"/>
                  </a:lnTo>
                  <a:lnTo>
                    <a:pt x="349" y="235"/>
                  </a:lnTo>
                  <a:lnTo>
                    <a:pt x="349" y="235"/>
                  </a:lnTo>
                  <a:lnTo>
                    <a:pt x="332" y="244"/>
                  </a:lnTo>
                  <a:lnTo>
                    <a:pt x="316" y="252"/>
                  </a:lnTo>
                  <a:lnTo>
                    <a:pt x="301" y="261"/>
                  </a:lnTo>
                  <a:lnTo>
                    <a:pt x="293" y="266"/>
                  </a:lnTo>
                  <a:lnTo>
                    <a:pt x="287" y="273"/>
                  </a:lnTo>
                  <a:lnTo>
                    <a:pt x="287" y="273"/>
                  </a:lnTo>
                  <a:lnTo>
                    <a:pt x="281" y="274"/>
                  </a:lnTo>
                  <a:lnTo>
                    <a:pt x="276" y="275"/>
                  </a:lnTo>
                  <a:lnTo>
                    <a:pt x="274" y="276"/>
                  </a:lnTo>
                  <a:lnTo>
                    <a:pt x="272" y="277"/>
                  </a:lnTo>
                  <a:lnTo>
                    <a:pt x="271" y="279"/>
                  </a:lnTo>
                  <a:lnTo>
                    <a:pt x="271" y="281"/>
                  </a:lnTo>
                  <a:lnTo>
                    <a:pt x="271" y="281"/>
                  </a:lnTo>
                  <a:lnTo>
                    <a:pt x="272" y="286"/>
                  </a:lnTo>
                  <a:lnTo>
                    <a:pt x="274" y="288"/>
                  </a:lnTo>
                  <a:lnTo>
                    <a:pt x="276" y="290"/>
                  </a:lnTo>
                  <a:lnTo>
                    <a:pt x="279" y="291"/>
                  </a:lnTo>
                  <a:lnTo>
                    <a:pt x="287" y="292"/>
                  </a:lnTo>
                  <a:lnTo>
                    <a:pt x="294" y="294"/>
                  </a:lnTo>
                  <a:lnTo>
                    <a:pt x="294" y="294"/>
                  </a:lnTo>
                  <a:lnTo>
                    <a:pt x="301" y="297"/>
                  </a:lnTo>
                  <a:lnTo>
                    <a:pt x="307" y="301"/>
                  </a:lnTo>
                  <a:lnTo>
                    <a:pt x="320" y="309"/>
                  </a:lnTo>
                  <a:lnTo>
                    <a:pt x="327" y="313"/>
                  </a:lnTo>
                  <a:lnTo>
                    <a:pt x="334" y="317"/>
                  </a:lnTo>
                  <a:lnTo>
                    <a:pt x="340" y="319"/>
                  </a:lnTo>
                  <a:lnTo>
                    <a:pt x="347" y="319"/>
                  </a:lnTo>
                  <a:lnTo>
                    <a:pt x="347" y="319"/>
                  </a:lnTo>
                  <a:lnTo>
                    <a:pt x="351" y="318"/>
                  </a:lnTo>
                  <a:lnTo>
                    <a:pt x="355" y="316"/>
                  </a:lnTo>
                  <a:lnTo>
                    <a:pt x="364" y="309"/>
                  </a:lnTo>
                  <a:lnTo>
                    <a:pt x="373" y="302"/>
                  </a:lnTo>
                  <a:lnTo>
                    <a:pt x="383" y="295"/>
                  </a:lnTo>
                  <a:lnTo>
                    <a:pt x="383" y="295"/>
                  </a:lnTo>
                  <a:lnTo>
                    <a:pt x="406" y="282"/>
                  </a:lnTo>
                  <a:lnTo>
                    <a:pt x="430" y="270"/>
                  </a:lnTo>
                  <a:lnTo>
                    <a:pt x="483" y="241"/>
                  </a:lnTo>
                  <a:lnTo>
                    <a:pt x="483" y="241"/>
                  </a:lnTo>
                  <a:lnTo>
                    <a:pt x="533" y="211"/>
                  </a:lnTo>
                  <a:lnTo>
                    <a:pt x="581" y="182"/>
                  </a:lnTo>
                  <a:lnTo>
                    <a:pt x="581" y="182"/>
                  </a:lnTo>
                  <a:lnTo>
                    <a:pt x="612" y="166"/>
                  </a:lnTo>
                  <a:lnTo>
                    <a:pt x="643" y="150"/>
                  </a:lnTo>
                  <a:lnTo>
                    <a:pt x="673" y="134"/>
                  </a:lnTo>
                  <a:lnTo>
                    <a:pt x="686" y="125"/>
                  </a:lnTo>
                  <a:lnTo>
                    <a:pt x="699" y="116"/>
                  </a:lnTo>
                  <a:lnTo>
                    <a:pt x="699" y="116"/>
                  </a:lnTo>
                  <a:lnTo>
                    <a:pt x="700" y="115"/>
                  </a:lnTo>
                  <a:lnTo>
                    <a:pt x="701" y="114"/>
                  </a:lnTo>
                  <a:lnTo>
                    <a:pt x="701" y="114"/>
                  </a:lnTo>
                  <a:lnTo>
                    <a:pt x="689" y="112"/>
                  </a:lnTo>
                  <a:lnTo>
                    <a:pt x="676" y="108"/>
                  </a:lnTo>
                  <a:lnTo>
                    <a:pt x="651" y="98"/>
                  </a:lnTo>
                  <a:lnTo>
                    <a:pt x="638" y="93"/>
                  </a:lnTo>
                  <a:lnTo>
                    <a:pt x="625" y="90"/>
                  </a:lnTo>
                  <a:lnTo>
                    <a:pt x="613" y="87"/>
                  </a:lnTo>
                  <a:lnTo>
                    <a:pt x="602" y="87"/>
                  </a:lnTo>
                  <a:lnTo>
                    <a:pt x="602" y="87"/>
                  </a:lnTo>
                  <a:close/>
                  <a:moveTo>
                    <a:pt x="503" y="58"/>
                  </a:moveTo>
                  <a:lnTo>
                    <a:pt x="503" y="58"/>
                  </a:lnTo>
                  <a:lnTo>
                    <a:pt x="483" y="71"/>
                  </a:lnTo>
                  <a:lnTo>
                    <a:pt x="461" y="84"/>
                  </a:lnTo>
                  <a:lnTo>
                    <a:pt x="440" y="96"/>
                  </a:lnTo>
                  <a:lnTo>
                    <a:pt x="417" y="109"/>
                  </a:lnTo>
                  <a:lnTo>
                    <a:pt x="395" y="120"/>
                  </a:lnTo>
                  <a:lnTo>
                    <a:pt x="371" y="130"/>
                  </a:lnTo>
                  <a:lnTo>
                    <a:pt x="347" y="141"/>
                  </a:lnTo>
                  <a:lnTo>
                    <a:pt x="322" y="150"/>
                  </a:lnTo>
                  <a:lnTo>
                    <a:pt x="322" y="150"/>
                  </a:lnTo>
                  <a:lnTo>
                    <a:pt x="304" y="162"/>
                  </a:lnTo>
                  <a:lnTo>
                    <a:pt x="284" y="174"/>
                  </a:lnTo>
                  <a:lnTo>
                    <a:pt x="244" y="198"/>
                  </a:lnTo>
                  <a:lnTo>
                    <a:pt x="203" y="220"/>
                  </a:lnTo>
                  <a:lnTo>
                    <a:pt x="183" y="232"/>
                  </a:lnTo>
                  <a:lnTo>
                    <a:pt x="164" y="244"/>
                  </a:lnTo>
                  <a:lnTo>
                    <a:pt x="164" y="244"/>
                  </a:lnTo>
                  <a:lnTo>
                    <a:pt x="186" y="255"/>
                  </a:lnTo>
                  <a:lnTo>
                    <a:pt x="207" y="265"/>
                  </a:lnTo>
                  <a:lnTo>
                    <a:pt x="231" y="275"/>
                  </a:lnTo>
                  <a:lnTo>
                    <a:pt x="255" y="283"/>
                  </a:lnTo>
                  <a:lnTo>
                    <a:pt x="255" y="283"/>
                  </a:lnTo>
                  <a:lnTo>
                    <a:pt x="254" y="279"/>
                  </a:lnTo>
                  <a:lnTo>
                    <a:pt x="252" y="277"/>
                  </a:lnTo>
                  <a:lnTo>
                    <a:pt x="251" y="274"/>
                  </a:lnTo>
                  <a:lnTo>
                    <a:pt x="252" y="271"/>
                  </a:lnTo>
                  <a:lnTo>
                    <a:pt x="252" y="271"/>
                  </a:lnTo>
                  <a:lnTo>
                    <a:pt x="294" y="247"/>
                  </a:lnTo>
                  <a:lnTo>
                    <a:pt x="335" y="225"/>
                  </a:lnTo>
                  <a:lnTo>
                    <a:pt x="418" y="178"/>
                  </a:lnTo>
                  <a:lnTo>
                    <a:pt x="460" y="156"/>
                  </a:lnTo>
                  <a:lnTo>
                    <a:pt x="500" y="131"/>
                  </a:lnTo>
                  <a:lnTo>
                    <a:pt x="539" y="107"/>
                  </a:lnTo>
                  <a:lnTo>
                    <a:pt x="578" y="81"/>
                  </a:lnTo>
                  <a:lnTo>
                    <a:pt x="578" y="81"/>
                  </a:lnTo>
                  <a:lnTo>
                    <a:pt x="560" y="77"/>
                  </a:lnTo>
                  <a:lnTo>
                    <a:pt x="540" y="70"/>
                  </a:lnTo>
                  <a:lnTo>
                    <a:pt x="503" y="58"/>
                  </a:lnTo>
                  <a:lnTo>
                    <a:pt x="503" y="58"/>
                  </a:lnTo>
                  <a:close/>
                  <a:moveTo>
                    <a:pt x="408" y="28"/>
                  </a:moveTo>
                  <a:lnTo>
                    <a:pt x="408" y="28"/>
                  </a:lnTo>
                  <a:lnTo>
                    <a:pt x="378" y="40"/>
                  </a:lnTo>
                  <a:lnTo>
                    <a:pt x="349" y="53"/>
                  </a:lnTo>
                  <a:lnTo>
                    <a:pt x="321" y="66"/>
                  </a:lnTo>
                  <a:lnTo>
                    <a:pt x="292" y="79"/>
                  </a:lnTo>
                  <a:lnTo>
                    <a:pt x="292" y="79"/>
                  </a:lnTo>
                  <a:lnTo>
                    <a:pt x="270" y="87"/>
                  </a:lnTo>
                  <a:lnTo>
                    <a:pt x="248" y="95"/>
                  </a:lnTo>
                  <a:lnTo>
                    <a:pt x="226" y="104"/>
                  </a:lnTo>
                  <a:lnTo>
                    <a:pt x="204" y="112"/>
                  </a:lnTo>
                  <a:lnTo>
                    <a:pt x="204" y="112"/>
                  </a:lnTo>
                  <a:lnTo>
                    <a:pt x="198" y="117"/>
                  </a:lnTo>
                  <a:lnTo>
                    <a:pt x="190" y="123"/>
                  </a:lnTo>
                  <a:lnTo>
                    <a:pt x="184" y="128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19" y="161"/>
                  </a:lnTo>
                  <a:lnTo>
                    <a:pt x="63" y="190"/>
                  </a:lnTo>
                  <a:lnTo>
                    <a:pt x="63" y="190"/>
                  </a:lnTo>
                  <a:lnTo>
                    <a:pt x="72" y="198"/>
                  </a:lnTo>
                  <a:lnTo>
                    <a:pt x="81" y="204"/>
                  </a:lnTo>
                  <a:lnTo>
                    <a:pt x="92" y="210"/>
                  </a:lnTo>
                  <a:lnTo>
                    <a:pt x="103" y="215"/>
                  </a:lnTo>
                  <a:lnTo>
                    <a:pt x="125" y="225"/>
                  </a:lnTo>
                  <a:lnTo>
                    <a:pt x="136" y="230"/>
                  </a:lnTo>
                  <a:lnTo>
                    <a:pt x="146" y="235"/>
                  </a:lnTo>
                  <a:lnTo>
                    <a:pt x="146" y="235"/>
                  </a:lnTo>
                  <a:lnTo>
                    <a:pt x="173" y="221"/>
                  </a:lnTo>
                  <a:lnTo>
                    <a:pt x="200" y="206"/>
                  </a:lnTo>
                  <a:lnTo>
                    <a:pt x="252" y="174"/>
                  </a:lnTo>
                  <a:lnTo>
                    <a:pt x="279" y="159"/>
                  </a:lnTo>
                  <a:lnTo>
                    <a:pt x="306" y="144"/>
                  </a:lnTo>
                  <a:lnTo>
                    <a:pt x="334" y="132"/>
                  </a:lnTo>
                  <a:lnTo>
                    <a:pt x="349" y="126"/>
                  </a:lnTo>
                  <a:lnTo>
                    <a:pt x="363" y="122"/>
                  </a:lnTo>
                  <a:lnTo>
                    <a:pt x="363" y="122"/>
                  </a:lnTo>
                  <a:lnTo>
                    <a:pt x="378" y="113"/>
                  </a:lnTo>
                  <a:lnTo>
                    <a:pt x="393" y="105"/>
                  </a:lnTo>
                  <a:lnTo>
                    <a:pt x="423" y="89"/>
                  </a:lnTo>
                  <a:lnTo>
                    <a:pt x="454" y="72"/>
                  </a:lnTo>
                  <a:lnTo>
                    <a:pt x="468" y="65"/>
                  </a:lnTo>
                  <a:lnTo>
                    <a:pt x="483" y="55"/>
                  </a:lnTo>
                  <a:lnTo>
                    <a:pt x="483" y="55"/>
                  </a:lnTo>
                  <a:lnTo>
                    <a:pt x="484" y="53"/>
                  </a:lnTo>
                  <a:lnTo>
                    <a:pt x="484" y="52"/>
                  </a:lnTo>
                  <a:lnTo>
                    <a:pt x="484" y="50"/>
                  </a:lnTo>
                  <a:lnTo>
                    <a:pt x="484" y="50"/>
                  </a:lnTo>
                  <a:lnTo>
                    <a:pt x="462" y="45"/>
                  </a:lnTo>
                  <a:lnTo>
                    <a:pt x="444" y="39"/>
                  </a:lnTo>
                  <a:lnTo>
                    <a:pt x="426" y="33"/>
                  </a:lnTo>
                  <a:lnTo>
                    <a:pt x="408" y="28"/>
                  </a:lnTo>
                  <a:lnTo>
                    <a:pt x="408" y="28"/>
                  </a:lnTo>
                  <a:close/>
                  <a:moveTo>
                    <a:pt x="295" y="41"/>
                  </a:moveTo>
                  <a:lnTo>
                    <a:pt x="295" y="41"/>
                  </a:lnTo>
                  <a:lnTo>
                    <a:pt x="293" y="41"/>
                  </a:lnTo>
                  <a:lnTo>
                    <a:pt x="291" y="40"/>
                  </a:lnTo>
                  <a:lnTo>
                    <a:pt x="287" y="39"/>
                  </a:lnTo>
                  <a:lnTo>
                    <a:pt x="287" y="39"/>
                  </a:lnTo>
                  <a:lnTo>
                    <a:pt x="279" y="41"/>
                  </a:lnTo>
                  <a:lnTo>
                    <a:pt x="272" y="45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32" y="61"/>
                  </a:lnTo>
                  <a:lnTo>
                    <a:pt x="212" y="69"/>
                  </a:lnTo>
                  <a:lnTo>
                    <a:pt x="193" y="78"/>
                  </a:lnTo>
                  <a:lnTo>
                    <a:pt x="173" y="85"/>
                  </a:lnTo>
                  <a:lnTo>
                    <a:pt x="173" y="85"/>
                  </a:lnTo>
                  <a:lnTo>
                    <a:pt x="163" y="89"/>
                  </a:lnTo>
                  <a:lnTo>
                    <a:pt x="153" y="92"/>
                  </a:lnTo>
                  <a:lnTo>
                    <a:pt x="143" y="95"/>
                  </a:lnTo>
                  <a:lnTo>
                    <a:pt x="134" y="98"/>
                  </a:lnTo>
                  <a:lnTo>
                    <a:pt x="134" y="98"/>
                  </a:lnTo>
                  <a:lnTo>
                    <a:pt x="124" y="104"/>
                  </a:lnTo>
                  <a:lnTo>
                    <a:pt x="114" y="110"/>
                  </a:lnTo>
                  <a:lnTo>
                    <a:pt x="106" y="116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72" y="132"/>
                  </a:lnTo>
                  <a:lnTo>
                    <a:pt x="60" y="139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43" y="149"/>
                  </a:lnTo>
                  <a:lnTo>
                    <a:pt x="34" y="152"/>
                  </a:lnTo>
                  <a:lnTo>
                    <a:pt x="28" y="156"/>
                  </a:lnTo>
                  <a:lnTo>
                    <a:pt x="24" y="158"/>
                  </a:lnTo>
                  <a:lnTo>
                    <a:pt x="21" y="162"/>
                  </a:lnTo>
                  <a:lnTo>
                    <a:pt x="21" y="162"/>
                  </a:lnTo>
                  <a:lnTo>
                    <a:pt x="25" y="169"/>
                  </a:lnTo>
                  <a:lnTo>
                    <a:pt x="30" y="174"/>
                  </a:lnTo>
                  <a:lnTo>
                    <a:pt x="36" y="178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81" y="164"/>
                  </a:lnTo>
                  <a:lnTo>
                    <a:pt x="122" y="143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25" y="89"/>
                  </a:lnTo>
                  <a:lnTo>
                    <a:pt x="248" y="79"/>
                  </a:lnTo>
                  <a:lnTo>
                    <a:pt x="296" y="61"/>
                  </a:lnTo>
                  <a:lnTo>
                    <a:pt x="320" y="52"/>
                  </a:lnTo>
                  <a:lnTo>
                    <a:pt x="342" y="43"/>
                  </a:lnTo>
                  <a:lnTo>
                    <a:pt x="364" y="31"/>
                  </a:lnTo>
                  <a:lnTo>
                    <a:pt x="373" y="25"/>
                  </a:lnTo>
                  <a:lnTo>
                    <a:pt x="383" y="18"/>
                  </a:lnTo>
                  <a:lnTo>
                    <a:pt x="383" y="18"/>
                  </a:lnTo>
                  <a:lnTo>
                    <a:pt x="370" y="18"/>
                  </a:lnTo>
                  <a:lnTo>
                    <a:pt x="360" y="20"/>
                  </a:lnTo>
                  <a:lnTo>
                    <a:pt x="349" y="22"/>
                  </a:lnTo>
                  <a:lnTo>
                    <a:pt x="338" y="25"/>
                  </a:lnTo>
                  <a:lnTo>
                    <a:pt x="317" y="34"/>
                  </a:lnTo>
                  <a:lnTo>
                    <a:pt x="307" y="38"/>
                  </a:lnTo>
                  <a:lnTo>
                    <a:pt x="295" y="41"/>
                  </a:lnTo>
                  <a:lnTo>
                    <a:pt x="295" y="41"/>
                  </a:lnTo>
                  <a:close/>
                </a:path>
              </a:pathLst>
            </a:cu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" name="Freeform 125"/>
            <p:cNvSpPr/>
            <p:nvPr/>
          </p:nvSpPr>
          <p:spPr bwMode="auto">
            <a:xfrm>
              <a:off x="6373813" y="2325688"/>
              <a:ext cx="15875" cy="19050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0" y="32"/>
                </a:cxn>
                <a:cxn ang="0">
                  <a:pos x="4" y="26"/>
                </a:cxn>
                <a:cxn ang="0">
                  <a:pos x="7" y="21"/>
                </a:cxn>
                <a:cxn ang="0">
                  <a:pos x="12" y="15"/>
                </a:cxn>
                <a:cxn ang="0">
                  <a:pos x="23" y="7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1" y="7"/>
                </a:cxn>
                <a:cxn ang="0">
                  <a:pos x="29" y="13"/>
                </a:cxn>
                <a:cxn ang="0">
                  <a:pos x="26" y="17"/>
                </a:cxn>
                <a:cxn ang="0">
                  <a:pos x="22" y="23"/>
                </a:cxn>
                <a:cxn ang="0">
                  <a:pos x="11" y="31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32" h="38">
                  <a:moveTo>
                    <a:pt x="0" y="38"/>
                  </a:moveTo>
                  <a:lnTo>
                    <a:pt x="0" y="38"/>
                  </a:lnTo>
                  <a:lnTo>
                    <a:pt x="0" y="32"/>
                  </a:lnTo>
                  <a:lnTo>
                    <a:pt x="4" y="26"/>
                  </a:lnTo>
                  <a:lnTo>
                    <a:pt x="7" y="21"/>
                  </a:lnTo>
                  <a:lnTo>
                    <a:pt x="12" y="15"/>
                  </a:lnTo>
                  <a:lnTo>
                    <a:pt x="23" y="7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1" y="7"/>
                  </a:lnTo>
                  <a:lnTo>
                    <a:pt x="29" y="13"/>
                  </a:lnTo>
                  <a:lnTo>
                    <a:pt x="26" y="17"/>
                  </a:lnTo>
                  <a:lnTo>
                    <a:pt x="22" y="23"/>
                  </a:lnTo>
                  <a:lnTo>
                    <a:pt x="11" y="31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2" name="Freeform 126"/>
            <p:cNvSpPr>
              <a:spLocks noEditPoints="1"/>
            </p:cNvSpPr>
            <p:nvPr/>
          </p:nvSpPr>
          <p:spPr bwMode="auto">
            <a:xfrm>
              <a:off x="6237288" y="2035175"/>
              <a:ext cx="817563" cy="560388"/>
            </a:xfrm>
            <a:custGeom>
              <a:avLst/>
              <a:gdLst/>
              <a:ahLst/>
              <a:cxnLst>
                <a:cxn ang="0">
                  <a:pos x="91" y="444"/>
                </a:cxn>
                <a:cxn ang="0">
                  <a:pos x="627" y="160"/>
                </a:cxn>
                <a:cxn ang="0">
                  <a:pos x="1233" y="59"/>
                </a:cxn>
                <a:cxn ang="0">
                  <a:pos x="1522" y="331"/>
                </a:cxn>
                <a:cxn ang="0">
                  <a:pos x="1023" y="693"/>
                </a:cxn>
                <a:cxn ang="0">
                  <a:pos x="734" y="978"/>
                </a:cxn>
                <a:cxn ang="0">
                  <a:pos x="458" y="947"/>
                </a:cxn>
                <a:cxn ang="0">
                  <a:pos x="44" y="670"/>
                </a:cxn>
                <a:cxn ang="0">
                  <a:pos x="1404" y="260"/>
                </a:cxn>
                <a:cxn ang="0">
                  <a:pos x="1033" y="662"/>
                </a:cxn>
                <a:cxn ang="0">
                  <a:pos x="1508" y="310"/>
                </a:cxn>
                <a:cxn ang="0">
                  <a:pos x="1513" y="172"/>
                </a:cxn>
                <a:cxn ang="0">
                  <a:pos x="1082" y="33"/>
                </a:cxn>
                <a:cxn ang="0">
                  <a:pos x="798" y="417"/>
                </a:cxn>
                <a:cxn ang="0">
                  <a:pos x="1519" y="172"/>
                </a:cxn>
                <a:cxn ang="0">
                  <a:pos x="873" y="810"/>
                </a:cxn>
                <a:cxn ang="0">
                  <a:pos x="836" y="624"/>
                </a:cxn>
                <a:cxn ang="0">
                  <a:pos x="854" y="662"/>
                </a:cxn>
                <a:cxn ang="0">
                  <a:pos x="782" y="603"/>
                </a:cxn>
                <a:cxn ang="0">
                  <a:pos x="705" y="720"/>
                </a:cxn>
                <a:cxn ang="0">
                  <a:pos x="828" y="779"/>
                </a:cxn>
                <a:cxn ang="0">
                  <a:pos x="601" y="867"/>
                </a:cxn>
                <a:cxn ang="0">
                  <a:pos x="545" y="584"/>
                </a:cxn>
                <a:cxn ang="0">
                  <a:pos x="556" y="690"/>
                </a:cxn>
                <a:cxn ang="0">
                  <a:pos x="697" y="704"/>
                </a:cxn>
                <a:cxn ang="0">
                  <a:pos x="601" y="702"/>
                </a:cxn>
                <a:cxn ang="0">
                  <a:pos x="537" y="841"/>
                </a:cxn>
                <a:cxn ang="0">
                  <a:pos x="664" y="775"/>
                </a:cxn>
                <a:cxn ang="0">
                  <a:pos x="589" y="877"/>
                </a:cxn>
                <a:cxn ang="0">
                  <a:pos x="488" y="818"/>
                </a:cxn>
                <a:cxn ang="0">
                  <a:pos x="326" y="777"/>
                </a:cxn>
                <a:cxn ang="0">
                  <a:pos x="227" y="667"/>
                </a:cxn>
                <a:cxn ang="0">
                  <a:pos x="119" y="605"/>
                </a:cxn>
                <a:cxn ang="0">
                  <a:pos x="626" y="1015"/>
                </a:cxn>
                <a:cxn ang="0">
                  <a:pos x="407" y="572"/>
                </a:cxn>
                <a:cxn ang="0">
                  <a:pos x="555" y="867"/>
                </a:cxn>
                <a:cxn ang="0">
                  <a:pos x="475" y="895"/>
                </a:cxn>
                <a:cxn ang="0">
                  <a:pos x="448" y="765"/>
                </a:cxn>
                <a:cxn ang="0">
                  <a:pos x="475" y="724"/>
                </a:cxn>
                <a:cxn ang="0">
                  <a:pos x="478" y="644"/>
                </a:cxn>
                <a:cxn ang="0">
                  <a:pos x="388" y="727"/>
                </a:cxn>
                <a:cxn ang="0">
                  <a:pos x="420" y="525"/>
                </a:cxn>
                <a:cxn ang="0">
                  <a:pos x="288" y="489"/>
                </a:cxn>
                <a:cxn ang="0">
                  <a:pos x="435" y="623"/>
                </a:cxn>
                <a:cxn ang="0">
                  <a:pos x="367" y="621"/>
                </a:cxn>
                <a:cxn ang="0">
                  <a:pos x="330" y="617"/>
                </a:cxn>
                <a:cxn ang="0">
                  <a:pos x="430" y="628"/>
                </a:cxn>
                <a:cxn ang="0">
                  <a:pos x="332" y="799"/>
                </a:cxn>
                <a:cxn ang="0">
                  <a:pos x="246" y="345"/>
                </a:cxn>
                <a:cxn ang="0">
                  <a:pos x="306" y="435"/>
                </a:cxn>
                <a:cxn ang="0">
                  <a:pos x="230" y="535"/>
                </a:cxn>
                <a:cxn ang="0">
                  <a:pos x="219" y="562"/>
                </a:cxn>
                <a:cxn ang="0">
                  <a:pos x="230" y="610"/>
                </a:cxn>
                <a:cxn ang="0">
                  <a:pos x="334" y="579"/>
                </a:cxn>
                <a:cxn ang="0">
                  <a:pos x="292" y="665"/>
                </a:cxn>
                <a:cxn ang="0">
                  <a:pos x="147" y="455"/>
                </a:cxn>
                <a:cxn ang="0">
                  <a:pos x="91" y="480"/>
                </a:cxn>
                <a:cxn ang="0">
                  <a:pos x="167" y="500"/>
                </a:cxn>
                <a:cxn ang="0">
                  <a:pos x="155" y="501"/>
                </a:cxn>
                <a:cxn ang="0">
                  <a:pos x="158" y="585"/>
                </a:cxn>
                <a:cxn ang="0">
                  <a:pos x="82" y="516"/>
                </a:cxn>
              </a:cxnLst>
              <a:rect l="0" t="0" r="r" b="b"/>
              <a:pathLst>
                <a:path w="1545" h="1058">
                  <a:moveTo>
                    <a:pt x="96" y="538"/>
                  </a:moveTo>
                  <a:lnTo>
                    <a:pt x="96" y="538"/>
                  </a:lnTo>
                  <a:lnTo>
                    <a:pt x="90" y="537"/>
                  </a:lnTo>
                  <a:lnTo>
                    <a:pt x="85" y="537"/>
                  </a:lnTo>
                  <a:lnTo>
                    <a:pt x="72" y="539"/>
                  </a:lnTo>
                  <a:lnTo>
                    <a:pt x="60" y="542"/>
                  </a:lnTo>
                  <a:lnTo>
                    <a:pt x="49" y="546"/>
                  </a:lnTo>
                  <a:lnTo>
                    <a:pt x="36" y="549"/>
                  </a:lnTo>
                  <a:lnTo>
                    <a:pt x="24" y="552"/>
                  </a:lnTo>
                  <a:lnTo>
                    <a:pt x="19" y="552"/>
                  </a:lnTo>
                  <a:lnTo>
                    <a:pt x="13" y="552"/>
                  </a:lnTo>
                  <a:lnTo>
                    <a:pt x="7" y="550"/>
                  </a:lnTo>
                  <a:lnTo>
                    <a:pt x="1" y="547"/>
                  </a:lnTo>
                  <a:lnTo>
                    <a:pt x="1" y="547"/>
                  </a:lnTo>
                  <a:lnTo>
                    <a:pt x="1" y="542"/>
                  </a:lnTo>
                  <a:lnTo>
                    <a:pt x="3" y="535"/>
                  </a:lnTo>
                  <a:lnTo>
                    <a:pt x="5" y="531"/>
                  </a:lnTo>
                  <a:lnTo>
                    <a:pt x="7" y="527"/>
                  </a:lnTo>
                  <a:lnTo>
                    <a:pt x="9" y="524"/>
                  </a:lnTo>
                  <a:lnTo>
                    <a:pt x="12" y="522"/>
                  </a:lnTo>
                  <a:lnTo>
                    <a:pt x="20" y="517"/>
                  </a:lnTo>
                  <a:lnTo>
                    <a:pt x="20" y="517"/>
                  </a:lnTo>
                  <a:lnTo>
                    <a:pt x="25" y="509"/>
                  </a:lnTo>
                  <a:lnTo>
                    <a:pt x="31" y="500"/>
                  </a:lnTo>
                  <a:lnTo>
                    <a:pt x="45" y="485"/>
                  </a:lnTo>
                  <a:lnTo>
                    <a:pt x="60" y="471"/>
                  </a:lnTo>
                  <a:lnTo>
                    <a:pt x="75" y="458"/>
                  </a:lnTo>
                  <a:lnTo>
                    <a:pt x="91" y="444"/>
                  </a:lnTo>
                  <a:lnTo>
                    <a:pt x="106" y="431"/>
                  </a:lnTo>
                  <a:lnTo>
                    <a:pt x="113" y="423"/>
                  </a:lnTo>
                  <a:lnTo>
                    <a:pt x="119" y="414"/>
                  </a:lnTo>
                  <a:lnTo>
                    <a:pt x="125" y="406"/>
                  </a:lnTo>
                  <a:lnTo>
                    <a:pt x="130" y="396"/>
                  </a:lnTo>
                  <a:lnTo>
                    <a:pt x="130" y="396"/>
                  </a:lnTo>
                  <a:lnTo>
                    <a:pt x="135" y="394"/>
                  </a:lnTo>
                  <a:lnTo>
                    <a:pt x="140" y="391"/>
                  </a:lnTo>
                  <a:lnTo>
                    <a:pt x="143" y="388"/>
                  </a:lnTo>
                  <a:lnTo>
                    <a:pt x="147" y="384"/>
                  </a:lnTo>
                  <a:lnTo>
                    <a:pt x="147" y="384"/>
                  </a:lnTo>
                  <a:lnTo>
                    <a:pt x="159" y="381"/>
                  </a:lnTo>
                  <a:lnTo>
                    <a:pt x="171" y="377"/>
                  </a:lnTo>
                  <a:lnTo>
                    <a:pt x="182" y="373"/>
                  </a:lnTo>
                  <a:lnTo>
                    <a:pt x="193" y="367"/>
                  </a:lnTo>
                  <a:lnTo>
                    <a:pt x="215" y="355"/>
                  </a:lnTo>
                  <a:lnTo>
                    <a:pt x="235" y="342"/>
                  </a:lnTo>
                  <a:lnTo>
                    <a:pt x="235" y="342"/>
                  </a:lnTo>
                  <a:lnTo>
                    <a:pt x="227" y="337"/>
                  </a:lnTo>
                  <a:lnTo>
                    <a:pt x="220" y="332"/>
                  </a:lnTo>
                  <a:lnTo>
                    <a:pt x="215" y="326"/>
                  </a:lnTo>
                  <a:lnTo>
                    <a:pt x="210" y="318"/>
                  </a:lnTo>
                  <a:lnTo>
                    <a:pt x="210" y="318"/>
                  </a:lnTo>
                  <a:lnTo>
                    <a:pt x="278" y="295"/>
                  </a:lnTo>
                  <a:lnTo>
                    <a:pt x="347" y="270"/>
                  </a:lnTo>
                  <a:lnTo>
                    <a:pt x="417" y="243"/>
                  </a:lnTo>
                  <a:lnTo>
                    <a:pt x="487" y="215"/>
                  </a:lnTo>
                  <a:lnTo>
                    <a:pt x="627" y="160"/>
                  </a:lnTo>
                  <a:lnTo>
                    <a:pt x="697" y="132"/>
                  </a:lnTo>
                  <a:lnTo>
                    <a:pt x="766" y="105"/>
                  </a:lnTo>
                  <a:lnTo>
                    <a:pt x="766" y="105"/>
                  </a:lnTo>
                  <a:lnTo>
                    <a:pt x="829" y="83"/>
                  </a:lnTo>
                  <a:lnTo>
                    <a:pt x="894" y="61"/>
                  </a:lnTo>
                  <a:lnTo>
                    <a:pt x="1026" y="19"/>
                  </a:lnTo>
                  <a:lnTo>
                    <a:pt x="1026" y="19"/>
                  </a:lnTo>
                  <a:lnTo>
                    <a:pt x="1052" y="13"/>
                  </a:lnTo>
                  <a:lnTo>
                    <a:pt x="1064" y="8"/>
                  </a:lnTo>
                  <a:lnTo>
                    <a:pt x="1069" y="4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1"/>
                  </a:lnTo>
                  <a:lnTo>
                    <a:pt x="1075" y="2"/>
                  </a:lnTo>
                  <a:lnTo>
                    <a:pt x="1079" y="3"/>
                  </a:lnTo>
                  <a:lnTo>
                    <a:pt x="1081" y="4"/>
                  </a:lnTo>
                  <a:lnTo>
                    <a:pt x="1081" y="5"/>
                  </a:lnTo>
                  <a:lnTo>
                    <a:pt x="1081" y="8"/>
                  </a:lnTo>
                  <a:lnTo>
                    <a:pt x="1081" y="8"/>
                  </a:lnTo>
                  <a:lnTo>
                    <a:pt x="1084" y="4"/>
                  </a:lnTo>
                  <a:lnTo>
                    <a:pt x="1087" y="4"/>
                  </a:lnTo>
                  <a:lnTo>
                    <a:pt x="1099" y="3"/>
                  </a:lnTo>
                  <a:lnTo>
                    <a:pt x="1099" y="3"/>
                  </a:lnTo>
                  <a:lnTo>
                    <a:pt x="1109" y="10"/>
                  </a:lnTo>
                  <a:lnTo>
                    <a:pt x="1113" y="13"/>
                  </a:lnTo>
                  <a:lnTo>
                    <a:pt x="1116" y="18"/>
                  </a:lnTo>
                  <a:lnTo>
                    <a:pt x="1116" y="18"/>
                  </a:lnTo>
                  <a:lnTo>
                    <a:pt x="1233" y="59"/>
                  </a:lnTo>
                  <a:lnTo>
                    <a:pt x="1263" y="70"/>
                  </a:lnTo>
                  <a:lnTo>
                    <a:pt x="1291" y="78"/>
                  </a:lnTo>
                  <a:lnTo>
                    <a:pt x="1320" y="86"/>
                  </a:lnTo>
                  <a:lnTo>
                    <a:pt x="1346" y="92"/>
                  </a:lnTo>
                  <a:lnTo>
                    <a:pt x="1346" y="92"/>
                  </a:lnTo>
                  <a:lnTo>
                    <a:pt x="1391" y="110"/>
                  </a:lnTo>
                  <a:lnTo>
                    <a:pt x="1436" y="128"/>
                  </a:lnTo>
                  <a:lnTo>
                    <a:pt x="1460" y="136"/>
                  </a:lnTo>
                  <a:lnTo>
                    <a:pt x="1482" y="144"/>
                  </a:lnTo>
                  <a:lnTo>
                    <a:pt x="1506" y="151"/>
                  </a:lnTo>
                  <a:lnTo>
                    <a:pt x="1530" y="156"/>
                  </a:lnTo>
                  <a:lnTo>
                    <a:pt x="1530" y="156"/>
                  </a:lnTo>
                  <a:lnTo>
                    <a:pt x="1532" y="160"/>
                  </a:lnTo>
                  <a:lnTo>
                    <a:pt x="1534" y="161"/>
                  </a:lnTo>
                  <a:lnTo>
                    <a:pt x="1538" y="164"/>
                  </a:lnTo>
                  <a:lnTo>
                    <a:pt x="1542" y="167"/>
                  </a:lnTo>
                  <a:lnTo>
                    <a:pt x="1544" y="170"/>
                  </a:lnTo>
                  <a:lnTo>
                    <a:pt x="1545" y="172"/>
                  </a:lnTo>
                  <a:lnTo>
                    <a:pt x="1545" y="172"/>
                  </a:lnTo>
                  <a:lnTo>
                    <a:pt x="1539" y="211"/>
                  </a:lnTo>
                  <a:lnTo>
                    <a:pt x="1536" y="245"/>
                  </a:lnTo>
                  <a:lnTo>
                    <a:pt x="1533" y="280"/>
                  </a:lnTo>
                  <a:lnTo>
                    <a:pt x="1530" y="317"/>
                  </a:lnTo>
                  <a:lnTo>
                    <a:pt x="1530" y="317"/>
                  </a:lnTo>
                  <a:lnTo>
                    <a:pt x="1527" y="319"/>
                  </a:lnTo>
                  <a:lnTo>
                    <a:pt x="1525" y="322"/>
                  </a:lnTo>
                  <a:lnTo>
                    <a:pt x="1522" y="331"/>
                  </a:lnTo>
                  <a:lnTo>
                    <a:pt x="1522" y="331"/>
                  </a:lnTo>
                  <a:lnTo>
                    <a:pt x="1520" y="331"/>
                  </a:lnTo>
                  <a:lnTo>
                    <a:pt x="1518" y="331"/>
                  </a:lnTo>
                  <a:lnTo>
                    <a:pt x="1518" y="332"/>
                  </a:lnTo>
                  <a:lnTo>
                    <a:pt x="1519" y="333"/>
                  </a:lnTo>
                  <a:lnTo>
                    <a:pt x="1519" y="333"/>
                  </a:lnTo>
                  <a:lnTo>
                    <a:pt x="1510" y="335"/>
                  </a:lnTo>
                  <a:lnTo>
                    <a:pt x="1504" y="338"/>
                  </a:lnTo>
                  <a:lnTo>
                    <a:pt x="1496" y="344"/>
                  </a:lnTo>
                  <a:lnTo>
                    <a:pt x="1488" y="350"/>
                  </a:lnTo>
                  <a:lnTo>
                    <a:pt x="1488" y="350"/>
                  </a:lnTo>
                  <a:lnTo>
                    <a:pt x="1473" y="358"/>
                  </a:lnTo>
                  <a:lnTo>
                    <a:pt x="1458" y="366"/>
                  </a:lnTo>
                  <a:lnTo>
                    <a:pt x="1443" y="376"/>
                  </a:lnTo>
                  <a:lnTo>
                    <a:pt x="1429" y="386"/>
                  </a:lnTo>
                  <a:lnTo>
                    <a:pt x="1372" y="427"/>
                  </a:lnTo>
                  <a:lnTo>
                    <a:pt x="1372" y="427"/>
                  </a:lnTo>
                  <a:lnTo>
                    <a:pt x="1288" y="487"/>
                  </a:lnTo>
                  <a:lnTo>
                    <a:pt x="1204" y="549"/>
                  </a:lnTo>
                  <a:lnTo>
                    <a:pt x="1121" y="613"/>
                  </a:lnTo>
                  <a:lnTo>
                    <a:pt x="1040" y="678"/>
                  </a:lnTo>
                  <a:lnTo>
                    <a:pt x="1040" y="678"/>
                  </a:lnTo>
                  <a:lnTo>
                    <a:pt x="1036" y="685"/>
                  </a:lnTo>
                  <a:lnTo>
                    <a:pt x="1034" y="689"/>
                  </a:lnTo>
                  <a:lnTo>
                    <a:pt x="1031" y="692"/>
                  </a:lnTo>
                  <a:lnTo>
                    <a:pt x="1031" y="692"/>
                  </a:lnTo>
                  <a:lnTo>
                    <a:pt x="1028" y="693"/>
                  </a:lnTo>
                  <a:lnTo>
                    <a:pt x="1026" y="693"/>
                  </a:lnTo>
                  <a:lnTo>
                    <a:pt x="1023" y="693"/>
                  </a:lnTo>
                  <a:lnTo>
                    <a:pt x="1021" y="695"/>
                  </a:lnTo>
                  <a:lnTo>
                    <a:pt x="1021" y="695"/>
                  </a:lnTo>
                  <a:lnTo>
                    <a:pt x="964" y="745"/>
                  </a:lnTo>
                  <a:lnTo>
                    <a:pt x="906" y="795"/>
                  </a:lnTo>
                  <a:lnTo>
                    <a:pt x="906" y="795"/>
                  </a:lnTo>
                  <a:lnTo>
                    <a:pt x="888" y="812"/>
                  </a:lnTo>
                  <a:lnTo>
                    <a:pt x="878" y="820"/>
                  </a:lnTo>
                  <a:lnTo>
                    <a:pt x="871" y="830"/>
                  </a:lnTo>
                  <a:lnTo>
                    <a:pt x="871" y="830"/>
                  </a:lnTo>
                  <a:lnTo>
                    <a:pt x="861" y="833"/>
                  </a:lnTo>
                  <a:lnTo>
                    <a:pt x="852" y="837"/>
                  </a:lnTo>
                  <a:lnTo>
                    <a:pt x="843" y="842"/>
                  </a:lnTo>
                  <a:lnTo>
                    <a:pt x="834" y="846"/>
                  </a:lnTo>
                  <a:lnTo>
                    <a:pt x="819" y="858"/>
                  </a:lnTo>
                  <a:lnTo>
                    <a:pt x="806" y="871"/>
                  </a:lnTo>
                  <a:lnTo>
                    <a:pt x="794" y="885"/>
                  </a:lnTo>
                  <a:lnTo>
                    <a:pt x="782" y="900"/>
                  </a:lnTo>
                  <a:lnTo>
                    <a:pt x="770" y="917"/>
                  </a:lnTo>
                  <a:lnTo>
                    <a:pt x="760" y="934"/>
                  </a:lnTo>
                  <a:lnTo>
                    <a:pt x="760" y="934"/>
                  </a:lnTo>
                  <a:lnTo>
                    <a:pt x="751" y="944"/>
                  </a:lnTo>
                  <a:lnTo>
                    <a:pt x="745" y="955"/>
                  </a:lnTo>
                  <a:lnTo>
                    <a:pt x="745" y="955"/>
                  </a:lnTo>
                  <a:lnTo>
                    <a:pt x="742" y="961"/>
                  </a:lnTo>
                  <a:lnTo>
                    <a:pt x="740" y="967"/>
                  </a:lnTo>
                  <a:lnTo>
                    <a:pt x="738" y="973"/>
                  </a:lnTo>
                  <a:lnTo>
                    <a:pt x="734" y="978"/>
                  </a:lnTo>
                  <a:lnTo>
                    <a:pt x="734" y="978"/>
                  </a:lnTo>
                  <a:lnTo>
                    <a:pt x="727" y="983"/>
                  </a:lnTo>
                  <a:lnTo>
                    <a:pt x="718" y="987"/>
                  </a:lnTo>
                  <a:lnTo>
                    <a:pt x="707" y="992"/>
                  </a:lnTo>
                  <a:lnTo>
                    <a:pt x="695" y="998"/>
                  </a:lnTo>
                  <a:lnTo>
                    <a:pt x="695" y="998"/>
                  </a:lnTo>
                  <a:lnTo>
                    <a:pt x="672" y="1010"/>
                  </a:lnTo>
                  <a:lnTo>
                    <a:pt x="649" y="1020"/>
                  </a:lnTo>
                  <a:lnTo>
                    <a:pt x="649" y="1020"/>
                  </a:lnTo>
                  <a:lnTo>
                    <a:pt x="641" y="1025"/>
                  </a:lnTo>
                  <a:lnTo>
                    <a:pt x="632" y="1030"/>
                  </a:lnTo>
                  <a:lnTo>
                    <a:pt x="618" y="1040"/>
                  </a:lnTo>
                  <a:lnTo>
                    <a:pt x="604" y="1050"/>
                  </a:lnTo>
                  <a:lnTo>
                    <a:pt x="597" y="1055"/>
                  </a:lnTo>
                  <a:lnTo>
                    <a:pt x="588" y="1058"/>
                  </a:lnTo>
                  <a:lnTo>
                    <a:pt x="588" y="1058"/>
                  </a:lnTo>
                  <a:lnTo>
                    <a:pt x="560" y="1032"/>
                  </a:lnTo>
                  <a:lnTo>
                    <a:pt x="534" y="1008"/>
                  </a:lnTo>
                  <a:lnTo>
                    <a:pt x="520" y="996"/>
                  </a:lnTo>
                  <a:lnTo>
                    <a:pt x="506" y="986"/>
                  </a:lnTo>
                  <a:lnTo>
                    <a:pt x="491" y="977"/>
                  </a:lnTo>
                  <a:lnTo>
                    <a:pt x="477" y="969"/>
                  </a:lnTo>
                  <a:lnTo>
                    <a:pt x="477" y="969"/>
                  </a:lnTo>
                  <a:lnTo>
                    <a:pt x="476" y="967"/>
                  </a:lnTo>
                  <a:lnTo>
                    <a:pt x="476" y="965"/>
                  </a:lnTo>
                  <a:lnTo>
                    <a:pt x="475" y="963"/>
                  </a:lnTo>
                  <a:lnTo>
                    <a:pt x="475" y="961"/>
                  </a:lnTo>
                  <a:lnTo>
                    <a:pt x="475" y="961"/>
                  </a:lnTo>
                  <a:lnTo>
                    <a:pt x="458" y="947"/>
                  </a:lnTo>
                  <a:lnTo>
                    <a:pt x="439" y="934"/>
                  </a:lnTo>
                  <a:lnTo>
                    <a:pt x="400" y="909"/>
                  </a:lnTo>
                  <a:lnTo>
                    <a:pt x="400" y="909"/>
                  </a:lnTo>
                  <a:lnTo>
                    <a:pt x="361" y="883"/>
                  </a:lnTo>
                  <a:lnTo>
                    <a:pt x="321" y="856"/>
                  </a:lnTo>
                  <a:lnTo>
                    <a:pt x="321" y="856"/>
                  </a:lnTo>
                  <a:lnTo>
                    <a:pt x="308" y="847"/>
                  </a:lnTo>
                  <a:lnTo>
                    <a:pt x="295" y="840"/>
                  </a:lnTo>
                  <a:lnTo>
                    <a:pt x="283" y="832"/>
                  </a:lnTo>
                  <a:lnTo>
                    <a:pt x="272" y="823"/>
                  </a:lnTo>
                  <a:lnTo>
                    <a:pt x="272" y="823"/>
                  </a:lnTo>
                  <a:lnTo>
                    <a:pt x="266" y="820"/>
                  </a:lnTo>
                  <a:lnTo>
                    <a:pt x="262" y="820"/>
                  </a:lnTo>
                  <a:lnTo>
                    <a:pt x="257" y="820"/>
                  </a:lnTo>
                  <a:lnTo>
                    <a:pt x="257" y="820"/>
                  </a:lnTo>
                  <a:lnTo>
                    <a:pt x="252" y="813"/>
                  </a:lnTo>
                  <a:lnTo>
                    <a:pt x="250" y="810"/>
                  </a:lnTo>
                  <a:lnTo>
                    <a:pt x="247" y="805"/>
                  </a:lnTo>
                  <a:lnTo>
                    <a:pt x="247" y="805"/>
                  </a:lnTo>
                  <a:lnTo>
                    <a:pt x="227" y="795"/>
                  </a:lnTo>
                  <a:lnTo>
                    <a:pt x="207" y="783"/>
                  </a:lnTo>
                  <a:lnTo>
                    <a:pt x="170" y="757"/>
                  </a:lnTo>
                  <a:lnTo>
                    <a:pt x="132" y="730"/>
                  </a:lnTo>
                  <a:lnTo>
                    <a:pt x="95" y="705"/>
                  </a:lnTo>
                  <a:lnTo>
                    <a:pt x="95" y="705"/>
                  </a:lnTo>
                  <a:lnTo>
                    <a:pt x="70" y="686"/>
                  </a:lnTo>
                  <a:lnTo>
                    <a:pt x="57" y="678"/>
                  </a:lnTo>
                  <a:lnTo>
                    <a:pt x="44" y="670"/>
                  </a:lnTo>
                  <a:lnTo>
                    <a:pt x="44" y="670"/>
                  </a:lnTo>
                  <a:lnTo>
                    <a:pt x="39" y="668"/>
                  </a:lnTo>
                  <a:lnTo>
                    <a:pt x="34" y="667"/>
                  </a:lnTo>
                  <a:lnTo>
                    <a:pt x="28" y="666"/>
                  </a:lnTo>
                  <a:lnTo>
                    <a:pt x="23" y="663"/>
                  </a:lnTo>
                  <a:lnTo>
                    <a:pt x="23" y="663"/>
                  </a:lnTo>
                  <a:lnTo>
                    <a:pt x="18" y="659"/>
                  </a:lnTo>
                  <a:lnTo>
                    <a:pt x="13" y="653"/>
                  </a:lnTo>
                  <a:lnTo>
                    <a:pt x="8" y="649"/>
                  </a:lnTo>
                  <a:lnTo>
                    <a:pt x="5" y="647"/>
                  </a:lnTo>
                  <a:lnTo>
                    <a:pt x="1" y="646"/>
                  </a:lnTo>
                  <a:lnTo>
                    <a:pt x="1" y="646"/>
                  </a:lnTo>
                  <a:lnTo>
                    <a:pt x="0" y="639"/>
                  </a:lnTo>
                  <a:lnTo>
                    <a:pt x="1" y="634"/>
                  </a:lnTo>
                  <a:lnTo>
                    <a:pt x="4" y="629"/>
                  </a:lnTo>
                  <a:lnTo>
                    <a:pt x="9" y="622"/>
                  </a:lnTo>
                  <a:lnTo>
                    <a:pt x="9" y="622"/>
                  </a:lnTo>
                  <a:lnTo>
                    <a:pt x="13" y="618"/>
                  </a:lnTo>
                  <a:lnTo>
                    <a:pt x="19" y="613"/>
                  </a:lnTo>
                  <a:lnTo>
                    <a:pt x="31" y="603"/>
                  </a:lnTo>
                  <a:lnTo>
                    <a:pt x="60" y="584"/>
                  </a:lnTo>
                  <a:lnTo>
                    <a:pt x="60" y="584"/>
                  </a:lnTo>
                  <a:lnTo>
                    <a:pt x="72" y="574"/>
                  </a:lnTo>
                  <a:lnTo>
                    <a:pt x="81" y="563"/>
                  </a:lnTo>
                  <a:lnTo>
                    <a:pt x="88" y="552"/>
                  </a:lnTo>
                  <a:lnTo>
                    <a:pt x="96" y="538"/>
                  </a:lnTo>
                  <a:lnTo>
                    <a:pt x="96" y="538"/>
                  </a:lnTo>
                  <a:close/>
                  <a:moveTo>
                    <a:pt x="1404" y="260"/>
                  </a:moveTo>
                  <a:lnTo>
                    <a:pt x="1404" y="260"/>
                  </a:lnTo>
                  <a:lnTo>
                    <a:pt x="1379" y="273"/>
                  </a:lnTo>
                  <a:lnTo>
                    <a:pt x="1355" y="287"/>
                  </a:lnTo>
                  <a:lnTo>
                    <a:pt x="1331" y="302"/>
                  </a:lnTo>
                  <a:lnTo>
                    <a:pt x="1308" y="318"/>
                  </a:lnTo>
                  <a:lnTo>
                    <a:pt x="1262" y="350"/>
                  </a:lnTo>
                  <a:lnTo>
                    <a:pt x="1216" y="382"/>
                  </a:lnTo>
                  <a:lnTo>
                    <a:pt x="1216" y="382"/>
                  </a:lnTo>
                  <a:lnTo>
                    <a:pt x="1193" y="398"/>
                  </a:lnTo>
                  <a:lnTo>
                    <a:pt x="1171" y="414"/>
                  </a:lnTo>
                  <a:lnTo>
                    <a:pt x="1126" y="449"/>
                  </a:lnTo>
                  <a:lnTo>
                    <a:pt x="1082" y="483"/>
                  </a:lnTo>
                  <a:lnTo>
                    <a:pt x="1038" y="516"/>
                  </a:lnTo>
                  <a:lnTo>
                    <a:pt x="1038" y="516"/>
                  </a:lnTo>
                  <a:lnTo>
                    <a:pt x="1039" y="519"/>
                  </a:lnTo>
                  <a:lnTo>
                    <a:pt x="1040" y="522"/>
                  </a:lnTo>
                  <a:lnTo>
                    <a:pt x="1042" y="525"/>
                  </a:lnTo>
                  <a:lnTo>
                    <a:pt x="1042" y="528"/>
                  </a:lnTo>
                  <a:lnTo>
                    <a:pt x="1042" y="528"/>
                  </a:lnTo>
                  <a:lnTo>
                    <a:pt x="1039" y="534"/>
                  </a:lnTo>
                  <a:lnTo>
                    <a:pt x="1038" y="541"/>
                  </a:lnTo>
                  <a:lnTo>
                    <a:pt x="1036" y="555"/>
                  </a:lnTo>
                  <a:lnTo>
                    <a:pt x="1035" y="571"/>
                  </a:lnTo>
                  <a:lnTo>
                    <a:pt x="1035" y="589"/>
                  </a:lnTo>
                  <a:lnTo>
                    <a:pt x="1036" y="625"/>
                  </a:lnTo>
                  <a:lnTo>
                    <a:pt x="1035" y="644"/>
                  </a:lnTo>
                  <a:lnTo>
                    <a:pt x="1033" y="662"/>
                  </a:lnTo>
                  <a:lnTo>
                    <a:pt x="1033" y="662"/>
                  </a:lnTo>
                  <a:lnTo>
                    <a:pt x="1054" y="647"/>
                  </a:lnTo>
                  <a:lnTo>
                    <a:pt x="1076" y="631"/>
                  </a:lnTo>
                  <a:lnTo>
                    <a:pt x="1120" y="595"/>
                  </a:lnTo>
                  <a:lnTo>
                    <a:pt x="1120" y="595"/>
                  </a:lnTo>
                  <a:lnTo>
                    <a:pt x="1157" y="567"/>
                  </a:lnTo>
                  <a:lnTo>
                    <a:pt x="1194" y="539"/>
                  </a:lnTo>
                  <a:lnTo>
                    <a:pt x="1269" y="484"/>
                  </a:lnTo>
                  <a:lnTo>
                    <a:pt x="1269" y="484"/>
                  </a:lnTo>
                  <a:lnTo>
                    <a:pt x="1330" y="440"/>
                  </a:lnTo>
                  <a:lnTo>
                    <a:pt x="1388" y="396"/>
                  </a:lnTo>
                  <a:lnTo>
                    <a:pt x="1388" y="396"/>
                  </a:lnTo>
                  <a:lnTo>
                    <a:pt x="1418" y="373"/>
                  </a:lnTo>
                  <a:lnTo>
                    <a:pt x="1433" y="361"/>
                  </a:lnTo>
                  <a:lnTo>
                    <a:pt x="1447" y="350"/>
                  </a:lnTo>
                  <a:lnTo>
                    <a:pt x="1447" y="350"/>
                  </a:lnTo>
                  <a:lnTo>
                    <a:pt x="1459" y="344"/>
                  </a:lnTo>
                  <a:lnTo>
                    <a:pt x="1470" y="338"/>
                  </a:lnTo>
                  <a:lnTo>
                    <a:pt x="1480" y="333"/>
                  </a:lnTo>
                  <a:lnTo>
                    <a:pt x="1490" y="328"/>
                  </a:lnTo>
                  <a:lnTo>
                    <a:pt x="1490" y="328"/>
                  </a:lnTo>
                  <a:lnTo>
                    <a:pt x="1493" y="323"/>
                  </a:lnTo>
                  <a:lnTo>
                    <a:pt x="1497" y="318"/>
                  </a:lnTo>
                  <a:lnTo>
                    <a:pt x="1504" y="307"/>
                  </a:lnTo>
                  <a:lnTo>
                    <a:pt x="1504" y="307"/>
                  </a:lnTo>
                  <a:lnTo>
                    <a:pt x="1505" y="307"/>
                  </a:lnTo>
                  <a:lnTo>
                    <a:pt x="1506" y="308"/>
                  </a:lnTo>
                  <a:lnTo>
                    <a:pt x="1508" y="310"/>
                  </a:lnTo>
                  <a:lnTo>
                    <a:pt x="1508" y="310"/>
                  </a:lnTo>
                  <a:lnTo>
                    <a:pt x="1509" y="306"/>
                  </a:lnTo>
                  <a:lnTo>
                    <a:pt x="1509" y="305"/>
                  </a:lnTo>
                  <a:lnTo>
                    <a:pt x="1509" y="303"/>
                  </a:lnTo>
                  <a:lnTo>
                    <a:pt x="1511" y="301"/>
                  </a:lnTo>
                  <a:lnTo>
                    <a:pt x="1511" y="301"/>
                  </a:lnTo>
                  <a:lnTo>
                    <a:pt x="1513" y="299"/>
                  </a:lnTo>
                  <a:lnTo>
                    <a:pt x="1514" y="296"/>
                  </a:lnTo>
                  <a:lnTo>
                    <a:pt x="1517" y="291"/>
                  </a:lnTo>
                  <a:lnTo>
                    <a:pt x="1517" y="291"/>
                  </a:lnTo>
                  <a:lnTo>
                    <a:pt x="1520" y="278"/>
                  </a:lnTo>
                  <a:lnTo>
                    <a:pt x="1522" y="266"/>
                  </a:lnTo>
                  <a:lnTo>
                    <a:pt x="1523" y="252"/>
                  </a:lnTo>
                  <a:lnTo>
                    <a:pt x="1524" y="238"/>
                  </a:lnTo>
                  <a:lnTo>
                    <a:pt x="1525" y="211"/>
                  </a:lnTo>
                  <a:lnTo>
                    <a:pt x="1526" y="198"/>
                  </a:lnTo>
                  <a:lnTo>
                    <a:pt x="1529" y="186"/>
                  </a:lnTo>
                  <a:lnTo>
                    <a:pt x="1529" y="186"/>
                  </a:lnTo>
                  <a:lnTo>
                    <a:pt x="1528" y="185"/>
                  </a:lnTo>
                  <a:lnTo>
                    <a:pt x="1527" y="185"/>
                  </a:lnTo>
                  <a:lnTo>
                    <a:pt x="1527" y="185"/>
                  </a:lnTo>
                  <a:lnTo>
                    <a:pt x="1513" y="197"/>
                  </a:lnTo>
                  <a:lnTo>
                    <a:pt x="1499" y="209"/>
                  </a:lnTo>
                  <a:lnTo>
                    <a:pt x="1484" y="219"/>
                  </a:lnTo>
                  <a:lnTo>
                    <a:pt x="1469" y="227"/>
                  </a:lnTo>
                  <a:lnTo>
                    <a:pt x="1437" y="244"/>
                  </a:lnTo>
                  <a:lnTo>
                    <a:pt x="1404" y="260"/>
                  </a:lnTo>
                  <a:lnTo>
                    <a:pt x="1404" y="260"/>
                  </a:lnTo>
                  <a:close/>
                  <a:moveTo>
                    <a:pt x="1513" y="172"/>
                  </a:moveTo>
                  <a:lnTo>
                    <a:pt x="1513" y="172"/>
                  </a:lnTo>
                  <a:lnTo>
                    <a:pt x="1483" y="162"/>
                  </a:lnTo>
                  <a:lnTo>
                    <a:pt x="1453" y="151"/>
                  </a:lnTo>
                  <a:lnTo>
                    <a:pt x="1423" y="140"/>
                  </a:lnTo>
                  <a:lnTo>
                    <a:pt x="1392" y="130"/>
                  </a:lnTo>
                  <a:lnTo>
                    <a:pt x="1392" y="130"/>
                  </a:lnTo>
                  <a:lnTo>
                    <a:pt x="1372" y="123"/>
                  </a:lnTo>
                  <a:lnTo>
                    <a:pt x="1352" y="115"/>
                  </a:lnTo>
                  <a:lnTo>
                    <a:pt x="1330" y="105"/>
                  </a:lnTo>
                  <a:lnTo>
                    <a:pt x="1309" y="98"/>
                  </a:lnTo>
                  <a:lnTo>
                    <a:pt x="1309" y="98"/>
                  </a:lnTo>
                  <a:lnTo>
                    <a:pt x="1296" y="94"/>
                  </a:lnTo>
                  <a:lnTo>
                    <a:pt x="1283" y="92"/>
                  </a:lnTo>
                  <a:lnTo>
                    <a:pt x="1270" y="89"/>
                  </a:lnTo>
                  <a:lnTo>
                    <a:pt x="1257" y="86"/>
                  </a:lnTo>
                  <a:lnTo>
                    <a:pt x="1257" y="86"/>
                  </a:lnTo>
                  <a:lnTo>
                    <a:pt x="1233" y="77"/>
                  </a:lnTo>
                  <a:lnTo>
                    <a:pt x="1209" y="68"/>
                  </a:lnTo>
                  <a:lnTo>
                    <a:pt x="1209" y="68"/>
                  </a:lnTo>
                  <a:lnTo>
                    <a:pt x="1184" y="58"/>
                  </a:lnTo>
                  <a:lnTo>
                    <a:pt x="1158" y="48"/>
                  </a:lnTo>
                  <a:lnTo>
                    <a:pt x="1134" y="40"/>
                  </a:lnTo>
                  <a:lnTo>
                    <a:pt x="1122" y="37"/>
                  </a:lnTo>
                  <a:lnTo>
                    <a:pt x="1111" y="34"/>
                  </a:lnTo>
                  <a:lnTo>
                    <a:pt x="1111" y="34"/>
                  </a:lnTo>
                  <a:lnTo>
                    <a:pt x="1103" y="33"/>
                  </a:lnTo>
                  <a:lnTo>
                    <a:pt x="1096" y="32"/>
                  </a:lnTo>
                  <a:lnTo>
                    <a:pt x="1082" y="33"/>
                  </a:lnTo>
                  <a:lnTo>
                    <a:pt x="1070" y="32"/>
                  </a:lnTo>
                  <a:lnTo>
                    <a:pt x="1065" y="31"/>
                  </a:lnTo>
                  <a:lnTo>
                    <a:pt x="1058" y="29"/>
                  </a:lnTo>
                  <a:lnTo>
                    <a:pt x="1058" y="29"/>
                  </a:lnTo>
                  <a:lnTo>
                    <a:pt x="1013" y="41"/>
                  </a:lnTo>
                  <a:lnTo>
                    <a:pt x="969" y="54"/>
                  </a:lnTo>
                  <a:lnTo>
                    <a:pt x="927" y="66"/>
                  </a:lnTo>
                  <a:lnTo>
                    <a:pt x="885" y="80"/>
                  </a:lnTo>
                  <a:lnTo>
                    <a:pt x="802" y="109"/>
                  </a:lnTo>
                  <a:lnTo>
                    <a:pt x="722" y="139"/>
                  </a:lnTo>
                  <a:lnTo>
                    <a:pt x="561" y="202"/>
                  </a:lnTo>
                  <a:lnTo>
                    <a:pt x="480" y="234"/>
                  </a:lnTo>
                  <a:lnTo>
                    <a:pt x="397" y="265"/>
                  </a:lnTo>
                  <a:lnTo>
                    <a:pt x="397" y="265"/>
                  </a:lnTo>
                  <a:lnTo>
                    <a:pt x="409" y="273"/>
                  </a:lnTo>
                  <a:lnTo>
                    <a:pt x="422" y="280"/>
                  </a:lnTo>
                  <a:lnTo>
                    <a:pt x="436" y="285"/>
                  </a:lnTo>
                  <a:lnTo>
                    <a:pt x="450" y="290"/>
                  </a:lnTo>
                  <a:lnTo>
                    <a:pt x="450" y="290"/>
                  </a:lnTo>
                  <a:lnTo>
                    <a:pt x="506" y="311"/>
                  </a:lnTo>
                  <a:lnTo>
                    <a:pt x="561" y="331"/>
                  </a:lnTo>
                  <a:lnTo>
                    <a:pt x="561" y="331"/>
                  </a:lnTo>
                  <a:lnTo>
                    <a:pt x="610" y="348"/>
                  </a:lnTo>
                  <a:lnTo>
                    <a:pt x="657" y="365"/>
                  </a:lnTo>
                  <a:lnTo>
                    <a:pt x="705" y="381"/>
                  </a:lnTo>
                  <a:lnTo>
                    <a:pt x="752" y="398"/>
                  </a:lnTo>
                  <a:lnTo>
                    <a:pt x="752" y="398"/>
                  </a:lnTo>
                  <a:lnTo>
                    <a:pt x="798" y="417"/>
                  </a:lnTo>
                  <a:lnTo>
                    <a:pt x="843" y="436"/>
                  </a:lnTo>
                  <a:lnTo>
                    <a:pt x="843" y="436"/>
                  </a:lnTo>
                  <a:lnTo>
                    <a:pt x="877" y="451"/>
                  </a:lnTo>
                  <a:lnTo>
                    <a:pt x="908" y="466"/>
                  </a:lnTo>
                  <a:lnTo>
                    <a:pt x="908" y="466"/>
                  </a:lnTo>
                  <a:lnTo>
                    <a:pt x="943" y="484"/>
                  </a:lnTo>
                  <a:lnTo>
                    <a:pt x="960" y="493"/>
                  </a:lnTo>
                  <a:lnTo>
                    <a:pt x="978" y="500"/>
                  </a:lnTo>
                  <a:lnTo>
                    <a:pt x="978" y="500"/>
                  </a:lnTo>
                  <a:lnTo>
                    <a:pt x="989" y="503"/>
                  </a:lnTo>
                  <a:lnTo>
                    <a:pt x="999" y="507"/>
                  </a:lnTo>
                  <a:lnTo>
                    <a:pt x="1010" y="510"/>
                  </a:lnTo>
                  <a:lnTo>
                    <a:pt x="1021" y="511"/>
                  </a:lnTo>
                  <a:lnTo>
                    <a:pt x="1021" y="511"/>
                  </a:lnTo>
                  <a:lnTo>
                    <a:pt x="1078" y="466"/>
                  </a:lnTo>
                  <a:lnTo>
                    <a:pt x="1135" y="423"/>
                  </a:lnTo>
                  <a:lnTo>
                    <a:pt x="1253" y="336"/>
                  </a:lnTo>
                  <a:lnTo>
                    <a:pt x="1253" y="336"/>
                  </a:lnTo>
                  <a:lnTo>
                    <a:pt x="1285" y="314"/>
                  </a:lnTo>
                  <a:lnTo>
                    <a:pt x="1318" y="293"/>
                  </a:lnTo>
                  <a:lnTo>
                    <a:pt x="1354" y="273"/>
                  </a:lnTo>
                  <a:lnTo>
                    <a:pt x="1388" y="254"/>
                  </a:lnTo>
                  <a:lnTo>
                    <a:pt x="1423" y="235"/>
                  </a:lnTo>
                  <a:lnTo>
                    <a:pt x="1457" y="214"/>
                  </a:lnTo>
                  <a:lnTo>
                    <a:pt x="1489" y="194"/>
                  </a:lnTo>
                  <a:lnTo>
                    <a:pt x="1504" y="183"/>
                  </a:lnTo>
                  <a:lnTo>
                    <a:pt x="1519" y="172"/>
                  </a:lnTo>
                  <a:lnTo>
                    <a:pt x="1519" y="172"/>
                  </a:lnTo>
                  <a:lnTo>
                    <a:pt x="1518" y="171"/>
                  </a:lnTo>
                  <a:lnTo>
                    <a:pt x="1515" y="171"/>
                  </a:lnTo>
                  <a:lnTo>
                    <a:pt x="1514" y="171"/>
                  </a:lnTo>
                  <a:lnTo>
                    <a:pt x="1513" y="172"/>
                  </a:lnTo>
                  <a:lnTo>
                    <a:pt x="1513" y="172"/>
                  </a:lnTo>
                  <a:close/>
                  <a:moveTo>
                    <a:pt x="1015" y="678"/>
                  </a:moveTo>
                  <a:lnTo>
                    <a:pt x="1015" y="678"/>
                  </a:lnTo>
                  <a:lnTo>
                    <a:pt x="1018" y="663"/>
                  </a:lnTo>
                  <a:lnTo>
                    <a:pt x="1020" y="647"/>
                  </a:lnTo>
                  <a:lnTo>
                    <a:pt x="1021" y="630"/>
                  </a:lnTo>
                  <a:lnTo>
                    <a:pt x="1021" y="613"/>
                  </a:lnTo>
                  <a:lnTo>
                    <a:pt x="1021" y="576"/>
                  </a:lnTo>
                  <a:lnTo>
                    <a:pt x="1022" y="541"/>
                  </a:lnTo>
                  <a:lnTo>
                    <a:pt x="1022" y="541"/>
                  </a:lnTo>
                  <a:lnTo>
                    <a:pt x="1023" y="540"/>
                  </a:lnTo>
                  <a:lnTo>
                    <a:pt x="1023" y="540"/>
                  </a:lnTo>
                  <a:lnTo>
                    <a:pt x="1021" y="538"/>
                  </a:lnTo>
                  <a:lnTo>
                    <a:pt x="1015" y="533"/>
                  </a:lnTo>
                  <a:lnTo>
                    <a:pt x="1015" y="533"/>
                  </a:lnTo>
                  <a:lnTo>
                    <a:pt x="946" y="588"/>
                  </a:lnTo>
                  <a:lnTo>
                    <a:pt x="908" y="616"/>
                  </a:lnTo>
                  <a:lnTo>
                    <a:pt x="890" y="630"/>
                  </a:lnTo>
                  <a:lnTo>
                    <a:pt x="871" y="641"/>
                  </a:lnTo>
                  <a:lnTo>
                    <a:pt x="871" y="641"/>
                  </a:lnTo>
                  <a:lnTo>
                    <a:pt x="868" y="685"/>
                  </a:lnTo>
                  <a:lnTo>
                    <a:pt x="867" y="724"/>
                  </a:lnTo>
                  <a:lnTo>
                    <a:pt x="869" y="764"/>
                  </a:lnTo>
                  <a:lnTo>
                    <a:pt x="873" y="810"/>
                  </a:lnTo>
                  <a:lnTo>
                    <a:pt x="873" y="810"/>
                  </a:lnTo>
                  <a:lnTo>
                    <a:pt x="891" y="794"/>
                  </a:lnTo>
                  <a:lnTo>
                    <a:pt x="909" y="777"/>
                  </a:lnTo>
                  <a:lnTo>
                    <a:pt x="945" y="744"/>
                  </a:lnTo>
                  <a:lnTo>
                    <a:pt x="980" y="710"/>
                  </a:lnTo>
                  <a:lnTo>
                    <a:pt x="1015" y="678"/>
                  </a:lnTo>
                  <a:lnTo>
                    <a:pt x="1015" y="678"/>
                  </a:lnTo>
                  <a:close/>
                  <a:moveTo>
                    <a:pt x="368" y="277"/>
                  </a:moveTo>
                  <a:lnTo>
                    <a:pt x="368" y="277"/>
                  </a:lnTo>
                  <a:lnTo>
                    <a:pt x="337" y="288"/>
                  </a:lnTo>
                  <a:lnTo>
                    <a:pt x="307" y="300"/>
                  </a:lnTo>
                  <a:lnTo>
                    <a:pt x="276" y="312"/>
                  </a:lnTo>
                  <a:lnTo>
                    <a:pt x="260" y="317"/>
                  </a:lnTo>
                  <a:lnTo>
                    <a:pt x="241" y="322"/>
                  </a:lnTo>
                  <a:lnTo>
                    <a:pt x="241" y="322"/>
                  </a:lnTo>
                  <a:lnTo>
                    <a:pt x="389" y="397"/>
                  </a:lnTo>
                  <a:lnTo>
                    <a:pt x="539" y="473"/>
                  </a:lnTo>
                  <a:lnTo>
                    <a:pt x="539" y="473"/>
                  </a:lnTo>
                  <a:lnTo>
                    <a:pt x="576" y="492"/>
                  </a:lnTo>
                  <a:lnTo>
                    <a:pt x="615" y="509"/>
                  </a:lnTo>
                  <a:lnTo>
                    <a:pt x="693" y="541"/>
                  </a:lnTo>
                  <a:lnTo>
                    <a:pt x="731" y="559"/>
                  </a:lnTo>
                  <a:lnTo>
                    <a:pt x="750" y="568"/>
                  </a:lnTo>
                  <a:lnTo>
                    <a:pt x="768" y="577"/>
                  </a:lnTo>
                  <a:lnTo>
                    <a:pt x="785" y="588"/>
                  </a:lnTo>
                  <a:lnTo>
                    <a:pt x="802" y="600"/>
                  </a:lnTo>
                  <a:lnTo>
                    <a:pt x="819" y="611"/>
                  </a:lnTo>
                  <a:lnTo>
                    <a:pt x="836" y="624"/>
                  </a:lnTo>
                  <a:lnTo>
                    <a:pt x="836" y="624"/>
                  </a:lnTo>
                  <a:lnTo>
                    <a:pt x="843" y="625"/>
                  </a:lnTo>
                  <a:lnTo>
                    <a:pt x="849" y="626"/>
                  </a:lnTo>
                  <a:lnTo>
                    <a:pt x="856" y="629"/>
                  </a:lnTo>
                  <a:lnTo>
                    <a:pt x="859" y="631"/>
                  </a:lnTo>
                  <a:lnTo>
                    <a:pt x="862" y="633"/>
                  </a:lnTo>
                  <a:lnTo>
                    <a:pt x="862" y="633"/>
                  </a:lnTo>
                  <a:lnTo>
                    <a:pt x="879" y="619"/>
                  </a:lnTo>
                  <a:lnTo>
                    <a:pt x="897" y="605"/>
                  </a:lnTo>
                  <a:lnTo>
                    <a:pt x="932" y="579"/>
                  </a:lnTo>
                  <a:lnTo>
                    <a:pt x="967" y="553"/>
                  </a:lnTo>
                  <a:lnTo>
                    <a:pt x="984" y="539"/>
                  </a:lnTo>
                  <a:lnTo>
                    <a:pt x="1000" y="525"/>
                  </a:lnTo>
                  <a:lnTo>
                    <a:pt x="1000" y="525"/>
                  </a:lnTo>
                  <a:lnTo>
                    <a:pt x="924" y="489"/>
                  </a:lnTo>
                  <a:lnTo>
                    <a:pt x="846" y="456"/>
                  </a:lnTo>
                  <a:lnTo>
                    <a:pt x="768" y="424"/>
                  </a:lnTo>
                  <a:lnTo>
                    <a:pt x="688" y="393"/>
                  </a:lnTo>
                  <a:lnTo>
                    <a:pt x="609" y="364"/>
                  </a:lnTo>
                  <a:lnTo>
                    <a:pt x="528" y="334"/>
                  </a:lnTo>
                  <a:lnTo>
                    <a:pt x="368" y="277"/>
                  </a:lnTo>
                  <a:lnTo>
                    <a:pt x="368" y="277"/>
                  </a:lnTo>
                  <a:close/>
                  <a:moveTo>
                    <a:pt x="854" y="694"/>
                  </a:moveTo>
                  <a:lnTo>
                    <a:pt x="854" y="694"/>
                  </a:lnTo>
                  <a:lnTo>
                    <a:pt x="853" y="690"/>
                  </a:lnTo>
                  <a:lnTo>
                    <a:pt x="853" y="685"/>
                  </a:lnTo>
                  <a:lnTo>
                    <a:pt x="854" y="674"/>
                  </a:lnTo>
                  <a:lnTo>
                    <a:pt x="854" y="662"/>
                  </a:lnTo>
                  <a:lnTo>
                    <a:pt x="853" y="656"/>
                  </a:lnTo>
                  <a:lnTo>
                    <a:pt x="852" y="651"/>
                  </a:lnTo>
                  <a:lnTo>
                    <a:pt x="852" y="651"/>
                  </a:lnTo>
                  <a:lnTo>
                    <a:pt x="849" y="652"/>
                  </a:lnTo>
                  <a:lnTo>
                    <a:pt x="848" y="652"/>
                  </a:lnTo>
                  <a:lnTo>
                    <a:pt x="847" y="652"/>
                  </a:lnTo>
                  <a:lnTo>
                    <a:pt x="846" y="651"/>
                  </a:lnTo>
                  <a:lnTo>
                    <a:pt x="844" y="648"/>
                  </a:lnTo>
                  <a:lnTo>
                    <a:pt x="841" y="646"/>
                  </a:lnTo>
                  <a:lnTo>
                    <a:pt x="841" y="646"/>
                  </a:lnTo>
                  <a:lnTo>
                    <a:pt x="841" y="648"/>
                  </a:lnTo>
                  <a:lnTo>
                    <a:pt x="840" y="649"/>
                  </a:lnTo>
                  <a:lnTo>
                    <a:pt x="839" y="649"/>
                  </a:lnTo>
                  <a:lnTo>
                    <a:pt x="839" y="649"/>
                  </a:lnTo>
                  <a:lnTo>
                    <a:pt x="837" y="647"/>
                  </a:lnTo>
                  <a:lnTo>
                    <a:pt x="836" y="644"/>
                  </a:lnTo>
                  <a:lnTo>
                    <a:pt x="833" y="640"/>
                  </a:lnTo>
                  <a:lnTo>
                    <a:pt x="832" y="638"/>
                  </a:lnTo>
                  <a:lnTo>
                    <a:pt x="832" y="638"/>
                  </a:lnTo>
                  <a:lnTo>
                    <a:pt x="829" y="637"/>
                  </a:lnTo>
                  <a:lnTo>
                    <a:pt x="827" y="636"/>
                  </a:lnTo>
                  <a:lnTo>
                    <a:pt x="824" y="636"/>
                  </a:lnTo>
                  <a:lnTo>
                    <a:pt x="822" y="635"/>
                  </a:lnTo>
                  <a:lnTo>
                    <a:pt x="822" y="635"/>
                  </a:lnTo>
                  <a:lnTo>
                    <a:pt x="813" y="629"/>
                  </a:lnTo>
                  <a:lnTo>
                    <a:pt x="806" y="622"/>
                  </a:lnTo>
                  <a:lnTo>
                    <a:pt x="790" y="609"/>
                  </a:lnTo>
                  <a:lnTo>
                    <a:pt x="782" y="603"/>
                  </a:lnTo>
                  <a:lnTo>
                    <a:pt x="772" y="596"/>
                  </a:lnTo>
                  <a:lnTo>
                    <a:pt x="764" y="592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25" y="609"/>
                  </a:lnTo>
                  <a:lnTo>
                    <a:pt x="695" y="629"/>
                  </a:lnTo>
                  <a:lnTo>
                    <a:pt x="634" y="665"/>
                  </a:lnTo>
                  <a:lnTo>
                    <a:pt x="634" y="665"/>
                  </a:lnTo>
                  <a:lnTo>
                    <a:pt x="634" y="673"/>
                  </a:lnTo>
                  <a:lnTo>
                    <a:pt x="633" y="679"/>
                  </a:lnTo>
                  <a:lnTo>
                    <a:pt x="629" y="692"/>
                  </a:lnTo>
                  <a:lnTo>
                    <a:pt x="629" y="692"/>
                  </a:lnTo>
                  <a:lnTo>
                    <a:pt x="651" y="682"/>
                  </a:lnTo>
                  <a:lnTo>
                    <a:pt x="665" y="678"/>
                  </a:lnTo>
                  <a:lnTo>
                    <a:pt x="679" y="674"/>
                  </a:lnTo>
                  <a:lnTo>
                    <a:pt x="687" y="673"/>
                  </a:lnTo>
                  <a:lnTo>
                    <a:pt x="693" y="673"/>
                  </a:lnTo>
                  <a:lnTo>
                    <a:pt x="698" y="674"/>
                  </a:lnTo>
                  <a:lnTo>
                    <a:pt x="704" y="675"/>
                  </a:lnTo>
                  <a:lnTo>
                    <a:pt x="708" y="678"/>
                  </a:lnTo>
                  <a:lnTo>
                    <a:pt x="711" y="681"/>
                  </a:lnTo>
                  <a:lnTo>
                    <a:pt x="713" y="686"/>
                  </a:lnTo>
                  <a:lnTo>
                    <a:pt x="715" y="694"/>
                  </a:lnTo>
                  <a:lnTo>
                    <a:pt x="715" y="694"/>
                  </a:lnTo>
                  <a:lnTo>
                    <a:pt x="713" y="700"/>
                  </a:lnTo>
                  <a:lnTo>
                    <a:pt x="712" y="707"/>
                  </a:lnTo>
                  <a:lnTo>
                    <a:pt x="709" y="713"/>
                  </a:lnTo>
                  <a:lnTo>
                    <a:pt x="705" y="720"/>
                  </a:lnTo>
                  <a:lnTo>
                    <a:pt x="698" y="732"/>
                  </a:lnTo>
                  <a:lnTo>
                    <a:pt x="695" y="739"/>
                  </a:lnTo>
                  <a:lnTo>
                    <a:pt x="693" y="746"/>
                  </a:lnTo>
                  <a:lnTo>
                    <a:pt x="693" y="746"/>
                  </a:lnTo>
                  <a:lnTo>
                    <a:pt x="702" y="746"/>
                  </a:lnTo>
                  <a:lnTo>
                    <a:pt x="709" y="749"/>
                  </a:lnTo>
                  <a:lnTo>
                    <a:pt x="717" y="752"/>
                  </a:lnTo>
                  <a:lnTo>
                    <a:pt x="723" y="756"/>
                  </a:lnTo>
                  <a:lnTo>
                    <a:pt x="728" y="762"/>
                  </a:lnTo>
                  <a:lnTo>
                    <a:pt x="734" y="769"/>
                  </a:lnTo>
                  <a:lnTo>
                    <a:pt x="738" y="776"/>
                  </a:lnTo>
                  <a:lnTo>
                    <a:pt x="741" y="784"/>
                  </a:lnTo>
                  <a:lnTo>
                    <a:pt x="741" y="784"/>
                  </a:lnTo>
                  <a:lnTo>
                    <a:pt x="770" y="762"/>
                  </a:lnTo>
                  <a:lnTo>
                    <a:pt x="798" y="740"/>
                  </a:lnTo>
                  <a:lnTo>
                    <a:pt x="854" y="694"/>
                  </a:lnTo>
                  <a:lnTo>
                    <a:pt x="854" y="694"/>
                  </a:lnTo>
                  <a:close/>
                  <a:moveTo>
                    <a:pt x="852" y="721"/>
                  </a:moveTo>
                  <a:lnTo>
                    <a:pt x="852" y="721"/>
                  </a:lnTo>
                  <a:lnTo>
                    <a:pt x="844" y="724"/>
                  </a:lnTo>
                  <a:lnTo>
                    <a:pt x="837" y="728"/>
                  </a:lnTo>
                  <a:lnTo>
                    <a:pt x="823" y="738"/>
                  </a:lnTo>
                  <a:lnTo>
                    <a:pt x="811" y="749"/>
                  </a:lnTo>
                  <a:lnTo>
                    <a:pt x="800" y="761"/>
                  </a:lnTo>
                  <a:lnTo>
                    <a:pt x="800" y="761"/>
                  </a:lnTo>
                  <a:lnTo>
                    <a:pt x="808" y="765"/>
                  </a:lnTo>
                  <a:lnTo>
                    <a:pt x="815" y="769"/>
                  </a:lnTo>
                  <a:lnTo>
                    <a:pt x="828" y="779"/>
                  </a:lnTo>
                  <a:lnTo>
                    <a:pt x="842" y="787"/>
                  </a:lnTo>
                  <a:lnTo>
                    <a:pt x="848" y="790"/>
                  </a:lnTo>
                  <a:lnTo>
                    <a:pt x="855" y="794"/>
                  </a:lnTo>
                  <a:lnTo>
                    <a:pt x="855" y="794"/>
                  </a:lnTo>
                  <a:lnTo>
                    <a:pt x="853" y="758"/>
                  </a:lnTo>
                  <a:lnTo>
                    <a:pt x="852" y="740"/>
                  </a:lnTo>
                  <a:lnTo>
                    <a:pt x="852" y="721"/>
                  </a:lnTo>
                  <a:lnTo>
                    <a:pt x="852" y="721"/>
                  </a:lnTo>
                  <a:close/>
                  <a:moveTo>
                    <a:pt x="792" y="784"/>
                  </a:moveTo>
                  <a:lnTo>
                    <a:pt x="792" y="784"/>
                  </a:lnTo>
                  <a:lnTo>
                    <a:pt x="787" y="777"/>
                  </a:lnTo>
                  <a:lnTo>
                    <a:pt x="784" y="770"/>
                  </a:lnTo>
                  <a:lnTo>
                    <a:pt x="784" y="770"/>
                  </a:lnTo>
                  <a:lnTo>
                    <a:pt x="760" y="794"/>
                  </a:lnTo>
                  <a:lnTo>
                    <a:pt x="753" y="800"/>
                  </a:lnTo>
                  <a:lnTo>
                    <a:pt x="746" y="804"/>
                  </a:lnTo>
                  <a:lnTo>
                    <a:pt x="738" y="810"/>
                  </a:lnTo>
                  <a:lnTo>
                    <a:pt x="731" y="813"/>
                  </a:lnTo>
                  <a:lnTo>
                    <a:pt x="731" y="813"/>
                  </a:lnTo>
                  <a:lnTo>
                    <a:pt x="722" y="815"/>
                  </a:lnTo>
                  <a:lnTo>
                    <a:pt x="713" y="817"/>
                  </a:lnTo>
                  <a:lnTo>
                    <a:pt x="705" y="819"/>
                  </a:lnTo>
                  <a:lnTo>
                    <a:pt x="697" y="821"/>
                  </a:lnTo>
                  <a:lnTo>
                    <a:pt x="697" y="821"/>
                  </a:lnTo>
                  <a:lnTo>
                    <a:pt x="672" y="832"/>
                  </a:lnTo>
                  <a:lnTo>
                    <a:pt x="647" y="844"/>
                  </a:lnTo>
                  <a:lnTo>
                    <a:pt x="601" y="867"/>
                  </a:lnTo>
                  <a:lnTo>
                    <a:pt x="601" y="867"/>
                  </a:lnTo>
                  <a:lnTo>
                    <a:pt x="616" y="877"/>
                  </a:lnTo>
                  <a:lnTo>
                    <a:pt x="632" y="886"/>
                  </a:lnTo>
                  <a:lnTo>
                    <a:pt x="665" y="903"/>
                  </a:lnTo>
                  <a:lnTo>
                    <a:pt x="701" y="919"/>
                  </a:lnTo>
                  <a:lnTo>
                    <a:pt x="718" y="928"/>
                  </a:lnTo>
                  <a:lnTo>
                    <a:pt x="734" y="937"/>
                  </a:lnTo>
                  <a:lnTo>
                    <a:pt x="734" y="937"/>
                  </a:lnTo>
                  <a:lnTo>
                    <a:pt x="757" y="904"/>
                  </a:lnTo>
                  <a:lnTo>
                    <a:pt x="769" y="888"/>
                  </a:lnTo>
                  <a:lnTo>
                    <a:pt x="782" y="872"/>
                  </a:lnTo>
                  <a:lnTo>
                    <a:pt x="796" y="858"/>
                  </a:lnTo>
                  <a:lnTo>
                    <a:pt x="811" y="844"/>
                  </a:lnTo>
                  <a:lnTo>
                    <a:pt x="827" y="832"/>
                  </a:lnTo>
                  <a:lnTo>
                    <a:pt x="844" y="821"/>
                  </a:lnTo>
                  <a:lnTo>
                    <a:pt x="844" y="821"/>
                  </a:lnTo>
                  <a:lnTo>
                    <a:pt x="844" y="816"/>
                  </a:lnTo>
                  <a:lnTo>
                    <a:pt x="844" y="816"/>
                  </a:lnTo>
                  <a:lnTo>
                    <a:pt x="832" y="806"/>
                  </a:lnTo>
                  <a:lnTo>
                    <a:pt x="819" y="798"/>
                  </a:lnTo>
                  <a:lnTo>
                    <a:pt x="806" y="790"/>
                  </a:lnTo>
                  <a:lnTo>
                    <a:pt x="792" y="784"/>
                  </a:lnTo>
                  <a:lnTo>
                    <a:pt x="792" y="784"/>
                  </a:lnTo>
                  <a:close/>
                  <a:moveTo>
                    <a:pt x="629" y="532"/>
                  </a:moveTo>
                  <a:lnTo>
                    <a:pt x="629" y="532"/>
                  </a:lnTo>
                  <a:lnTo>
                    <a:pt x="614" y="543"/>
                  </a:lnTo>
                  <a:lnTo>
                    <a:pt x="597" y="554"/>
                  </a:lnTo>
                  <a:lnTo>
                    <a:pt x="563" y="573"/>
                  </a:lnTo>
                  <a:lnTo>
                    <a:pt x="545" y="584"/>
                  </a:lnTo>
                  <a:lnTo>
                    <a:pt x="528" y="593"/>
                  </a:lnTo>
                  <a:lnTo>
                    <a:pt x="512" y="605"/>
                  </a:lnTo>
                  <a:lnTo>
                    <a:pt x="498" y="617"/>
                  </a:lnTo>
                  <a:lnTo>
                    <a:pt x="498" y="617"/>
                  </a:lnTo>
                  <a:lnTo>
                    <a:pt x="491" y="620"/>
                  </a:lnTo>
                  <a:lnTo>
                    <a:pt x="483" y="623"/>
                  </a:lnTo>
                  <a:lnTo>
                    <a:pt x="480" y="625"/>
                  </a:lnTo>
                  <a:lnTo>
                    <a:pt x="477" y="628"/>
                  </a:lnTo>
                  <a:lnTo>
                    <a:pt x="476" y="630"/>
                  </a:lnTo>
                  <a:lnTo>
                    <a:pt x="477" y="633"/>
                  </a:lnTo>
                  <a:lnTo>
                    <a:pt x="477" y="633"/>
                  </a:lnTo>
                  <a:lnTo>
                    <a:pt x="506" y="625"/>
                  </a:lnTo>
                  <a:lnTo>
                    <a:pt x="521" y="623"/>
                  </a:lnTo>
                  <a:lnTo>
                    <a:pt x="537" y="621"/>
                  </a:lnTo>
                  <a:lnTo>
                    <a:pt x="537" y="621"/>
                  </a:lnTo>
                  <a:lnTo>
                    <a:pt x="542" y="626"/>
                  </a:lnTo>
                  <a:lnTo>
                    <a:pt x="546" y="633"/>
                  </a:lnTo>
                  <a:lnTo>
                    <a:pt x="549" y="639"/>
                  </a:lnTo>
                  <a:lnTo>
                    <a:pt x="550" y="647"/>
                  </a:lnTo>
                  <a:lnTo>
                    <a:pt x="550" y="653"/>
                  </a:lnTo>
                  <a:lnTo>
                    <a:pt x="548" y="661"/>
                  </a:lnTo>
                  <a:lnTo>
                    <a:pt x="544" y="667"/>
                  </a:lnTo>
                  <a:lnTo>
                    <a:pt x="540" y="674"/>
                  </a:lnTo>
                  <a:lnTo>
                    <a:pt x="540" y="674"/>
                  </a:lnTo>
                  <a:lnTo>
                    <a:pt x="551" y="681"/>
                  </a:lnTo>
                  <a:lnTo>
                    <a:pt x="554" y="685"/>
                  </a:lnTo>
                  <a:lnTo>
                    <a:pt x="556" y="690"/>
                  </a:lnTo>
                  <a:lnTo>
                    <a:pt x="556" y="690"/>
                  </a:lnTo>
                  <a:lnTo>
                    <a:pt x="573" y="683"/>
                  </a:lnTo>
                  <a:lnTo>
                    <a:pt x="588" y="677"/>
                  </a:lnTo>
                  <a:lnTo>
                    <a:pt x="596" y="673"/>
                  </a:lnTo>
                  <a:lnTo>
                    <a:pt x="602" y="668"/>
                  </a:lnTo>
                  <a:lnTo>
                    <a:pt x="609" y="663"/>
                  </a:lnTo>
                  <a:lnTo>
                    <a:pt x="613" y="656"/>
                  </a:lnTo>
                  <a:lnTo>
                    <a:pt x="613" y="656"/>
                  </a:lnTo>
                  <a:lnTo>
                    <a:pt x="620" y="655"/>
                  </a:lnTo>
                  <a:lnTo>
                    <a:pt x="628" y="654"/>
                  </a:lnTo>
                  <a:lnTo>
                    <a:pt x="628" y="654"/>
                  </a:lnTo>
                  <a:lnTo>
                    <a:pt x="641" y="645"/>
                  </a:lnTo>
                  <a:lnTo>
                    <a:pt x="655" y="636"/>
                  </a:lnTo>
                  <a:lnTo>
                    <a:pt x="685" y="618"/>
                  </a:lnTo>
                  <a:lnTo>
                    <a:pt x="712" y="601"/>
                  </a:lnTo>
                  <a:lnTo>
                    <a:pt x="726" y="591"/>
                  </a:lnTo>
                  <a:lnTo>
                    <a:pt x="739" y="581"/>
                  </a:lnTo>
                  <a:lnTo>
                    <a:pt x="739" y="581"/>
                  </a:lnTo>
                  <a:lnTo>
                    <a:pt x="684" y="556"/>
                  </a:lnTo>
                  <a:lnTo>
                    <a:pt x="629" y="532"/>
                  </a:lnTo>
                  <a:lnTo>
                    <a:pt x="629" y="532"/>
                  </a:lnTo>
                  <a:close/>
                  <a:moveTo>
                    <a:pt x="669" y="756"/>
                  </a:moveTo>
                  <a:lnTo>
                    <a:pt x="669" y="756"/>
                  </a:lnTo>
                  <a:lnTo>
                    <a:pt x="671" y="751"/>
                  </a:lnTo>
                  <a:lnTo>
                    <a:pt x="674" y="744"/>
                  </a:lnTo>
                  <a:lnTo>
                    <a:pt x="685" y="730"/>
                  </a:lnTo>
                  <a:lnTo>
                    <a:pt x="690" y="723"/>
                  </a:lnTo>
                  <a:lnTo>
                    <a:pt x="694" y="713"/>
                  </a:lnTo>
                  <a:lnTo>
                    <a:pt x="697" y="704"/>
                  </a:lnTo>
                  <a:lnTo>
                    <a:pt x="697" y="699"/>
                  </a:lnTo>
                  <a:lnTo>
                    <a:pt x="697" y="694"/>
                  </a:lnTo>
                  <a:lnTo>
                    <a:pt x="697" y="694"/>
                  </a:lnTo>
                  <a:lnTo>
                    <a:pt x="692" y="691"/>
                  </a:lnTo>
                  <a:lnTo>
                    <a:pt x="687" y="690"/>
                  </a:lnTo>
                  <a:lnTo>
                    <a:pt x="682" y="689"/>
                  </a:lnTo>
                  <a:lnTo>
                    <a:pt x="677" y="690"/>
                  </a:lnTo>
                  <a:lnTo>
                    <a:pt x="667" y="691"/>
                  </a:lnTo>
                  <a:lnTo>
                    <a:pt x="657" y="695"/>
                  </a:lnTo>
                  <a:lnTo>
                    <a:pt x="637" y="704"/>
                  </a:lnTo>
                  <a:lnTo>
                    <a:pt x="627" y="708"/>
                  </a:lnTo>
                  <a:lnTo>
                    <a:pt x="617" y="711"/>
                  </a:lnTo>
                  <a:lnTo>
                    <a:pt x="617" y="711"/>
                  </a:lnTo>
                  <a:lnTo>
                    <a:pt x="611" y="721"/>
                  </a:lnTo>
                  <a:lnTo>
                    <a:pt x="604" y="731"/>
                  </a:lnTo>
                  <a:lnTo>
                    <a:pt x="591" y="753"/>
                  </a:lnTo>
                  <a:lnTo>
                    <a:pt x="584" y="762"/>
                  </a:lnTo>
                  <a:lnTo>
                    <a:pt x="576" y="771"/>
                  </a:lnTo>
                  <a:lnTo>
                    <a:pt x="569" y="779"/>
                  </a:lnTo>
                  <a:lnTo>
                    <a:pt x="560" y="784"/>
                  </a:lnTo>
                  <a:lnTo>
                    <a:pt x="560" y="784"/>
                  </a:lnTo>
                  <a:lnTo>
                    <a:pt x="564" y="773"/>
                  </a:lnTo>
                  <a:lnTo>
                    <a:pt x="569" y="762"/>
                  </a:lnTo>
                  <a:lnTo>
                    <a:pt x="582" y="744"/>
                  </a:lnTo>
                  <a:lnTo>
                    <a:pt x="587" y="735"/>
                  </a:lnTo>
                  <a:lnTo>
                    <a:pt x="592" y="725"/>
                  </a:lnTo>
                  <a:lnTo>
                    <a:pt x="598" y="714"/>
                  </a:lnTo>
                  <a:lnTo>
                    <a:pt x="601" y="702"/>
                  </a:lnTo>
                  <a:lnTo>
                    <a:pt x="601" y="702"/>
                  </a:lnTo>
                  <a:lnTo>
                    <a:pt x="607" y="697"/>
                  </a:lnTo>
                  <a:lnTo>
                    <a:pt x="613" y="691"/>
                  </a:lnTo>
                  <a:lnTo>
                    <a:pt x="615" y="688"/>
                  </a:lnTo>
                  <a:lnTo>
                    <a:pt x="617" y="683"/>
                  </a:lnTo>
                  <a:lnTo>
                    <a:pt x="617" y="680"/>
                  </a:lnTo>
                  <a:lnTo>
                    <a:pt x="617" y="676"/>
                  </a:lnTo>
                  <a:lnTo>
                    <a:pt x="617" y="676"/>
                  </a:lnTo>
                  <a:lnTo>
                    <a:pt x="600" y="686"/>
                  </a:lnTo>
                  <a:lnTo>
                    <a:pt x="583" y="698"/>
                  </a:lnTo>
                  <a:lnTo>
                    <a:pt x="568" y="709"/>
                  </a:lnTo>
                  <a:lnTo>
                    <a:pt x="556" y="716"/>
                  </a:lnTo>
                  <a:lnTo>
                    <a:pt x="556" y="716"/>
                  </a:lnTo>
                  <a:lnTo>
                    <a:pt x="544" y="740"/>
                  </a:lnTo>
                  <a:lnTo>
                    <a:pt x="533" y="762"/>
                  </a:lnTo>
                  <a:lnTo>
                    <a:pt x="520" y="785"/>
                  </a:lnTo>
                  <a:lnTo>
                    <a:pt x="509" y="810"/>
                  </a:lnTo>
                  <a:lnTo>
                    <a:pt x="509" y="810"/>
                  </a:lnTo>
                  <a:lnTo>
                    <a:pt x="512" y="810"/>
                  </a:lnTo>
                  <a:lnTo>
                    <a:pt x="515" y="811"/>
                  </a:lnTo>
                  <a:lnTo>
                    <a:pt x="520" y="812"/>
                  </a:lnTo>
                  <a:lnTo>
                    <a:pt x="523" y="813"/>
                  </a:lnTo>
                  <a:lnTo>
                    <a:pt x="523" y="813"/>
                  </a:lnTo>
                  <a:lnTo>
                    <a:pt x="528" y="829"/>
                  </a:lnTo>
                  <a:lnTo>
                    <a:pt x="531" y="835"/>
                  </a:lnTo>
                  <a:lnTo>
                    <a:pt x="534" y="838"/>
                  </a:lnTo>
                  <a:lnTo>
                    <a:pt x="537" y="841"/>
                  </a:lnTo>
                  <a:lnTo>
                    <a:pt x="537" y="841"/>
                  </a:lnTo>
                  <a:lnTo>
                    <a:pt x="556" y="837"/>
                  </a:lnTo>
                  <a:lnTo>
                    <a:pt x="556" y="837"/>
                  </a:lnTo>
                  <a:lnTo>
                    <a:pt x="563" y="842"/>
                  </a:lnTo>
                  <a:lnTo>
                    <a:pt x="567" y="847"/>
                  </a:lnTo>
                  <a:lnTo>
                    <a:pt x="568" y="850"/>
                  </a:lnTo>
                  <a:lnTo>
                    <a:pt x="569" y="855"/>
                  </a:lnTo>
                  <a:lnTo>
                    <a:pt x="569" y="859"/>
                  </a:lnTo>
                  <a:lnTo>
                    <a:pt x="569" y="864"/>
                  </a:lnTo>
                  <a:lnTo>
                    <a:pt x="569" y="864"/>
                  </a:lnTo>
                  <a:lnTo>
                    <a:pt x="604" y="848"/>
                  </a:lnTo>
                  <a:lnTo>
                    <a:pt x="641" y="831"/>
                  </a:lnTo>
                  <a:lnTo>
                    <a:pt x="675" y="815"/>
                  </a:lnTo>
                  <a:lnTo>
                    <a:pt x="711" y="799"/>
                  </a:lnTo>
                  <a:lnTo>
                    <a:pt x="711" y="799"/>
                  </a:lnTo>
                  <a:lnTo>
                    <a:pt x="716" y="792"/>
                  </a:lnTo>
                  <a:lnTo>
                    <a:pt x="718" y="786"/>
                  </a:lnTo>
                  <a:lnTo>
                    <a:pt x="719" y="780"/>
                  </a:lnTo>
                  <a:lnTo>
                    <a:pt x="717" y="773"/>
                  </a:lnTo>
                  <a:lnTo>
                    <a:pt x="713" y="769"/>
                  </a:lnTo>
                  <a:lnTo>
                    <a:pt x="708" y="765"/>
                  </a:lnTo>
                  <a:lnTo>
                    <a:pt x="701" y="762"/>
                  </a:lnTo>
                  <a:lnTo>
                    <a:pt x="692" y="762"/>
                  </a:lnTo>
                  <a:lnTo>
                    <a:pt x="692" y="762"/>
                  </a:lnTo>
                  <a:lnTo>
                    <a:pt x="687" y="767"/>
                  </a:lnTo>
                  <a:lnTo>
                    <a:pt x="681" y="770"/>
                  </a:lnTo>
                  <a:lnTo>
                    <a:pt x="681" y="770"/>
                  </a:lnTo>
                  <a:lnTo>
                    <a:pt x="673" y="772"/>
                  </a:lnTo>
                  <a:lnTo>
                    <a:pt x="664" y="775"/>
                  </a:lnTo>
                  <a:lnTo>
                    <a:pt x="649" y="784"/>
                  </a:lnTo>
                  <a:lnTo>
                    <a:pt x="634" y="792"/>
                  </a:lnTo>
                  <a:lnTo>
                    <a:pt x="621" y="802"/>
                  </a:lnTo>
                  <a:lnTo>
                    <a:pt x="609" y="812"/>
                  </a:lnTo>
                  <a:lnTo>
                    <a:pt x="595" y="821"/>
                  </a:lnTo>
                  <a:lnTo>
                    <a:pt x="582" y="830"/>
                  </a:lnTo>
                  <a:lnTo>
                    <a:pt x="567" y="835"/>
                  </a:lnTo>
                  <a:lnTo>
                    <a:pt x="567" y="835"/>
                  </a:lnTo>
                  <a:lnTo>
                    <a:pt x="578" y="823"/>
                  </a:lnTo>
                  <a:lnTo>
                    <a:pt x="589" y="812"/>
                  </a:lnTo>
                  <a:lnTo>
                    <a:pt x="601" y="802"/>
                  </a:lnTo>
                  <a:lnTo>
                    <a:pt x="614" y="792"/>
                  </a:lnTo>
                  <a:lnTo>
                    <a:pt x="642" y="774"/>
                  </a:lnTo>
                  <a:lnTo>
                    <a:pt x="669" y="756"/>
                  </a:lnTo>
                  <a:lnTo>
                    <a:pt x="669" y="756"/>
                  </a:lnTo>
                  <a:close/>
                  <a:moveTo>
                    <a:pt x="715" y="948"/>
                  </a:moveTo>
                  <a:lnTo>
                    <a:pt x="715" y="948"/>
                  </a:lnTo>
                  <a:lnTo>
                    <a:pt x="697" y="935"/>
                  </a:lnTo>
                  <a:lnTo>
                    <a:pt x="678" y="924"/>
                  </a:lnTo>
                  <a:lnTo>
                    <a:pt x="659" y="913"/>
                  </a:lnTo>
                  <a:lnTo>
                    <a:pt x="639" y="904"/>
                  </a:lnTo>
                  <a:lnTo>
                    <a:pt x="639" y="904"/>
                  </a:lnTo>
                  <a:lnTo>
                    <a:pt x="627" y="897"/>
                  </a:lnTo>
                  <a:lnTo>
                    <a:pt x="616" y="890"/>
                  </a:lnTo>
                  <a:lnTo>
                    <a:pt x="605" y="883"/>
                  </a:lnTo>
                  <a:lnTo>
                    <a:pt x="596" y="878"/>
                  </a:lnTo>
                  <a:lnTo>
                    <a:pt x="596" y="878"/>
                  </a:lnTo>
                  <a:lnTo>
                    <a:pt x="589" y="877"/>
                  </a:lnTo>
                  <a:lnTo>
                    <a:pt x="584" y="876"/>
                  </a:lnTo>
                  <a:lnTo>
                    <a:pt x="580" y="876"/>
                  </a:lnTo>
                  <a:lnTo>
                    <a:pt x="575" y="878"/>
                  </a:lnTo>
                  <a:lnTo>
                    <a:pt x="567" y="882"/>
                  </a:lnTo>
                  <a:lnTo>
                    <a:pt x="556" y="888"/>
                  </a:lnTo>
                  <a:lnTo>
                    <a:pt x="556" y="888"/>
                  </a:lnTo>
                  <a:lnTo>
                    <a:pt x="527" y="900"/>
                  </a:lnTo>
                  <a:lnTo>
                    <a:pt x="512" y="906"/>
                  </a:lnTo>
                  <a:lnTo>
                    <a:pt x="496" y="910"/>
                  </a:lnTo>
                  <a:lnTo>
                    <a:pt x="489" y="911"/>
                  </a:lnTo>
                  <a:lnTo>
                    <a:pt x="481" y="912"/>
                  </a:lnTo>
                  <a:lnTo>
                    <a:pt x="474" y="913"/>
                  </a:lnTo>
                  <a:lnTo>
                    <a:pt x="467" y="912"/>
                  </a:lnTo>
                  <a:lnTo>
                    <a:pt x="461" y="910"/>
                  </a:lnTo>
                  <a:lnTo>
                    <a:pt x="455" y="908"/>
                  </a:lnTo>
                  <a:lnTo>
                    <a:pt x="450" y="904"/>
                  </a:lnTo>
                  <a:lnTo>
                    <a:pt x="446" y="898"/>
                  </a:lnTo>
                  <a:lnTo>
                    <a:pt x="446" y="898"/>
                  </a:lnTo>
                  <a:lnTo>
                    <a:pt x="449" y="893"/>
                  </a:lnTo>
                  <a:lnTo>
                    <a:pt x="451" y="888"/>
                  </a:lnTo>
                  <a:lnTo>
                    <a:pt x="451" y="881"/>
                  </a:lnTo>
                  <a:lnTo>
                    <a:pt x="450" y="875"/>
                  </a:lnTo>
                  <a:lnTo>
                    <a:pt x="450" y="875"/>
                  </a:lnTo>
                  <a:lnTo>
                    <a:pt x="461" y="862"/>
                  </a:lnTo>
                  <a:lnTo>
                    <a:pt x="470" y="848"/>
                  </a:lnTo>
                  <a:lnTo>
                    <a:pt x="479" y="833"/>
                  </a:lnTo>
                  <a:lnTo>
                    <a:pt x="488" y="818"/>
                  </a:lnTo>
                  <a:lnTo>
                    <a:pt x="488" y="818"/>
                  </a:lnTo>
                  <a:lnTo>
                    <a:pt x="479" y="815"/>
                  </a:lnTo>
                  <a:lnTo>
                    <a:pt x="472" y="811"/>
                  </a:lnTo>
                  <a:lnTo>
                    <a:pt x="459" y="801"/>
                  </a:lnTo>
                  <a:lnTo>
                    <a:pt x="452" y="796"/>
                  </a:lnTo>
                  <a:lnTo>
                    <a:pt x="446" y="792"/>
                  </a:lnTo>
                  <a:lnTo>
                    <a:pt x="438" y="789"/>
                  </a:lnTo>
                  <a:lnTo>
                    <a:pt x="430" y="788"/>
                  </a:lnTo>
                  <a:lnTo>
                    <a:pt x="430" y="788"/>
                  </a:lnTo>
                  <a:lnTo>
                    <a:pt x="427" y="788"/>
                  </a:lnTo>
                  <a:lnTo>
                    <a:pt x="422" y="789"/>
                  </a:lnTo>
                  <a:lnTo>
                    <a:pt x="415" y="792"/>
                  </a:lnTo>
                  <a:lnTo>
                    <a:pt x="405" y="797"/>
                  </a:lnTo>
                  <a:lnTo>
                    <a:pt x="397" y="800"/>
                  </a:lnTo>
                  <a:lnTo>
                    <a:pt x="397" y="800"/>
                  </a:lnTo>
                  <a:lnTo>
                    <a:pt x="382" y="803"/>
                  </a:lnTo>
                  <a:lnTo>
                    <a:pt x="367" y="807"/>
                  </a:lnTo>
                  <a:lnTo>
                    <a:pt x="367" y="807"/>
                  </a:lnTo>
                  <a:lnTo>
                    <a:pt x="351" y="812"/>
                  </a:lnTo>
                  <a:lnTo>
                    <a:pt x="344" y="814"/>
                  </a:lnTo>
                  <a:lnTo>
                    <a:pt x="338" y="814"/>
                  </a:lnTo>
                  <a:lnTo>
                    <a:pt x="331" y="814"/>
                  </a:lnTo>
                  <a:lnTo>
                    <a:pt x="326" y="812"/>
                  </a:lnTo>
                  <a:lnTo>
                    <a:pt x="321" y="808"/>
                  </a:lnTo>
                  <a:lnTo>
                    <a:pt x="315" y="802"/>
                  </a:lnTo>
                  <a:lnTo>
                    <a:pt x="315" y="802"/>
                  </a:lnTo>
                  <a:lnTo>
                    <a:pt x="317" y="792"/>
                  </a:lnTo>
                  <a:lnTo>
                    <a:pt x="322" y="785"/>
                  </a:lnTo>
                  <a:lnTo>
                    <a:pt x="326" y="777"/>
                  </a:lnTo>
                  <a:lnTo>
                    <a:pt x="331" y="770"/>
                  </a:lnTo>
                  <a:lnTo>
                    <a:pt x="343" y="757"/>
                  </a:lnTo>
                  <a:lnTo>
                    <a:pt x="356" y="745"/>
                  </a:lnTo>
                  <a:lnTo>
                    <a:pt x="356" y="745"/>
                  </a:lnTo>
                  <a:lnTo>
                    <a:pt x="342" y="735"/>
                  </a:lnTo>
                  <a:lnTo>
                    <a:pt x="329" y="724"/>
                  </a:lnTo>
                  <a:lnTo>
                    <a:pt x="322" y="719"/>
                  </a:lnTo>
                  <a:lnTo>
                    <a:pt x="314" y="714"/>
                  </a:lnTo>
                  <a:lnTo>
                    <a:pt x="306" y="711"/>
                  </a:lnTo>
                  <a:lnTo>
                    <a:pt x="297" y="708"/>
                  </a:lnTo>
                  <a:lnTo>
                    <a:pt x="297" y="708"/>
                  </a:lnTo>
                  <a:lnTo>
                    <a:pt x="291" y="712"/>
                  </a:lnTo>
                  <a:lnTo>
                    <a:pt x="284" y="715"/>
                  </a:lnTo>
                  <a:lnTo>
                    <a:pt x="278" y="717"/>
                  </a:lnTo>
                  <a:lnTo>
                    <a:pt x="269" y="720"/>
                  </a:lnTo>
                  <a:lnTo>
                    <a:pt x="253" y="724"/>
                  </a:lnTo>
                  <a:lnTo>
                    <a:pt x="235" y="727"/>
                  </a:lnTo>
                  <a:lnTo>
                    <a:pt x="235" y="727"/>
                  </a:lnTo>
                  <a:lnTo>
                    <a:pt x="230" y="720"/>
                  </a:lnTo>
                  <a:lnTo>
                    <a:pt x="227" y="713"/>
                  </a:lnTo>
                  <a:lnTo>
                    <a:pt x="228" y="707"/>
                  </a:lnTo>
                  <a:lnTo>
                    <a:pt x="231" y="700"/>
                  </a:lnTo>
                  <a:lnTo>
                    <a:pt x="234" y="695"/>
                  </a:lnTo>
                  <a:lnTo>
                    <a:pt x="239" y="689"/>
                  </a:lnTo>
                  <a:lnTo>
                    <a:pt x="249" y="678"/>
                  </a:lnTo>
                  <a:lnTo>
                    <a:pt x="249" y="678"/>
                  </a:lnTo>
                  <a:lnTo>
                    <a:pt x="237" y="674"/>
                  </a:lnTo>
                  <a:lnTo>
                    <a:pt x="227" y="667"/>
                  </a:lnTo>
                  <a:lnTo>
                    <a:pt x="206" y="651"/>
                  </a:lnTo>
                  <a:lnTo>
                    <a:pt x="196" y="645"/>
                  </a:lnTo>
                  <a:lnTo>
                    <a:pt x="186" y="638"/>
                  </a:lnTo>
                  <a:lnTo>
                    <a:pt x="180" y="636"/>
                  </a:lnTo>
                  <a:lnTo>
                    <a:pt x="174" y="634"/>
                  </a:lnTo>
                  <a:lnTo>
                    <a:pt x="169" y="633"/>
                  </a:lnTo>
                  <a:lnTo>
                    <a:pt x="162" y="633"/>
                  </a:lnTo>
                  <a:lnTo>
                    <a:pt x="162" y="633"/>
                  </a:lnTo>
                  <a:lnTo>
                    <a:pt x="158" y="634"/>
                  </a:lnTo>
                  <a:lnTo>
                    <a:pt x="154" y="636"/>
                  </a:lnTo>
                  <a:lnTo>
                    <a:pt x="150" y="638"/>
                  </a:lnTo>
                  <a:lnTo>
                    <a:pt x="146" y="640"/>
                  </a:lnTo>
                  <a:lnTo>
                    <a:pt x="146" y="640"/>
                  </a:lnTo>
                  <a:lnTo>
                    <a:pt x="136" y="643"/>
                  </a:lnTo>
                  <a:lnTo>
                    <a:pt x="127" y="644"/>
                  </a:lnTo>
                  <a:lnTo>
                    <a:pt x="116" y="645"/>
                  </a:lnTo>
                  <a:lnTo>
                    <a:pt x="105" y="647"/>
                  </a:lnTo>
                  <a:lnTo>
                    <a:pt x="105" y="647"/>
                  </a:lnTo>
                  <a:lnTo>
                    <a:pt x="102" y="645"/>
                  </a:lnTo>
                  <a:lnTo>
                    <a:pt x="100" y="643"/>
                  </a:lnTo>
                  <a:lnTo>
                    <a:pt x="98" y="639"/>
                  </a:lnTo>
                  <a:lnTo>
                    <a:pt x="98" y="636"/>
                  </a:lnTo>
                  <a:lnTo>
                    <a:pt x="98" y="631"/>
                  </a:lnTo>
                  <a:lnTo>
                    <a:pt x="100" y="624"/>
                  </a:lnTo>
                  <a:lnTo>
                    <a:pt x="104" y="618"/>
                  </a:lnTo>
                  <a:lnTo>
                    <a:pt x="110" y="613"/>
                  </a:lnTo>
                  <a:lnTo>
                    <a:pt x="119" y="605"/>
                  </a:lnTo>
                  <a:lnTo>
                    <a:pt x="119" y="605"/>
                  </a:lnTo>
                  <a:lnTo>
                    <a:pt x="113" y="600"/>
                  </a:lnTo>
                  <a:lnTo>
                    <a:pt x="106" y="595"/>
                  </a:lnTo>
                  <a:lnTo>
                    <a:pt x="99" y="593"/>
                  </a:lnTo>
                  <a:lnTo>
                    <a:pt x="92" y="593"/>
                  </a:lnTo>
                  <a:lnTo>
                    <a:pt x="86" y="593"/>
                  </a:lnTo>
                  <a:lnTo>
                    <a:pt x="80" y="595"/>
                  </a:lnTo>
                  <a:lnTo>
                    <a:pt x="73" y="598"/>
                  </a:lnTo>
                  <a:lnTo>
                    <a:pt x="67" y="601"/>
                  </a:lnTo>
                  <a:lnTo>
                    <a:pt x="55" y="609"/>
                  </a:lnTo>
                  <a:lnTo>
                    <a:pt x="43" y="619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94" y="690"/>
                  </a:lnTo>
                  <a:lnTo>
                    <a:pt x="164" y="739"/>
                  </a:lnTo>
                  <a:lnTo>
                    <a:pt x="310" y="835"/>
                  </a:lnTo>
                  <a:lnTo>
                    <a:pt x="382" y="883"/>
                  </a:lnTo>
                  <a:lnTo>
                    <a:pt x="452" y="932"/>
                  </a:lnTo>
                  <a:lnTo>
                    <a:pt x="488" y="957"/>
                  </a:lnTo>
                  <a:lnTo>
                    <a:pt x="521" y="983"/>
                  </a:lnTo>
                  <a:lnTo>
                    <a:pt x="554" y="1009"/>
                  </a:lnTo>
                  <a:lnTo>
                    <a:pt x="587" y="1034"/>
                  </a:lnTo>
                  <a:lnTo>
                    <a:pt x="587" y="1034"/>
                  </a:lnTo>
                  <a:lnTo>
                    <a:pt x="590" y="1035"/>
                  </a:lnTo>
                  <a:lnTo>
                    <a:pt x="594" y="1035"/>
                  </a:lnTo>
                  <a:lnTo>
                    <a:pt x="601" y="1033"/>
                  </a:lnTo>
                  <a:lnTo>
                    <a:pt x="606" y="1030"/>
                  </a:lnTo>
                  <a:lnTo>
                    <a:pt x="613" y="1026"/>
                  </a:lnTo>
                  <a:lnTo>
                    <a:pt x="626" y="1015"/>
                  </a:lnTo>
                  <a:lnTo>
                    <a:pt x="632" y="1010"/>
                  </a:lnTo>
                  <a:lnTo>
                    <a:pt x="640" y="1007"/>
                  </a:lnTo>
                  <a:lnTo>
                    <a:pt x="640" y="1007"/>
                  </a:lnTo>
                  <a:lnTo>
                    <a:pt x="664" y="997"/>
                  </a:lnTo>
                  <a:lnTo>
                    <a:pt x="685" y="986"/>
                  </a:lnTo>
                  <a:lnTo>
                    <a:pt x="703" y="976"/>
                  </a:lnTo>
                  <a:lnTo>
                    <a:pt x="710" y="969"/>
                  </a:lnTo>
                  <a:lnTo>
                    <a:pt x="717" y="964"/>
                  </a:lnTo>
                  <a:lnTo>
                    <a:pt x="717" y="964"/>
                  </a:lnTo>
                  <a:lnTo>
                    <a:pt x="715" y="961"/>
                  </a:lnTo>
                  <a:lnTo>
                    <a:pt x="713" y="956"/>
                  </a:lnTo>
                  <a:lnTo>
                    <a:pt x="713" y="952"/>
                  </a:lnTo>
                  <a:lnTo>
                    <a:pt x="715" y="948"/>
                  </a:lnTo>
                  <a:lnTo>
                    <a:pt x="715" y="948"/>
                  </a:lnTo>
                  <a:close/>
                  <a:moveTo>
                    <a:pt x="510" y="477"/>
                  </a:moveTo>
                  <a:lnTo>
                    <a:pt x="510" y="477"/>
                  </a:lnTo>
                  <a:lnTo>
                    <a:pt x="495" y="488"/>
                  </a:lnTo>
                  <a:lnTo>
                    <a:pt x="480" y="499"/>
                  </a:lnTo>
                  <a:lnTo>
                    <a:pt x="449" y="520"/>
                  </a:lnTo>
                  <a:lnTo>
                    <a:pt x="417" y="542"/>
                  </a:lnTo>
                  <a:lnTo>
                    <a:pt x="402" y="554"/>
                  </a:lnTo>
                  <a:lnTo>
                    <a:pt x="388" y="565"/>
                  </a:lnTo>
                  <a:lnTo>
                    <a:pt x="388" y="565"/>
                  </a:lnTo>
                  <a:lnTo>
                    <a:pt x="394" y="564"/>
                  </a:lnTo>
                  <a:lnTo>
                    <a:pt x="398" y="564"/>
                  </a:lnTo>
                  <a:lnTo>
                    <a:pt x="402" y="563"/>
                  </a:lnTo>
                  <a:lnTo>
                    <a:pt x="402" y="563"/>
                  </a:lnTo>
                  <a:lnTo>
                    <a:pt x="407" y="572"/>
                  </a:lnTo>
                  <a:lnTo>
                    <a:pt x="412" y="581"/>
                  </a:lnTo>
                  <a:lnTo>
                    <a:pt x="413" y="587"/>
                  </a:lnTo>
                  <a:lnTo>
                    <a:pt x="414" y="592"/>
                  </a:lnTo>
                  <a:lnTo>
                    <a:pt x="414" y="598"/>
                  </a:lnTo>
                  <a:lnTo>
                    <a:pt x="413" y="603"/>
                  </a:lnTo>
                  <a:lnTo>
                    <a:pt x="413" y="603"/>
                  </a:lnTo>
                  <a:lnTo>
                    <a:pt x="420" y="602"/>
                  </a:lnTo>
                  <a:lnTo>
                    <a:pt x="427" y="603"/>
                  </a:lnTo>
                  <a:lnTo>
                    <a:pt x="433" y="604"/>
                  </a:lnTo>
                  <a:lnTo>
                    <a:pt x="439" y="606"/>
                  </a:lnTo>
                  <a:lnTo>
                    <a:pt x="445" y="610"/>
                  </a:lnTo>
                  <a:lnTo>
                    <a:pt x="448" y="616"/>
                  </a:lnTo>
                  <a:lnTo>
                    <a:pt x="451" y="622"/>
                  </a:lnTo>
                  <a:lnTo>
                    <a:pt x="451" y="630"/>
                  </a:lnTo>
                  <a:lnTo>
                    <a:pt x="451" y="630"/>
                  </a:lnTo>
                  <a:lnTo>
                    <a:pt x="455" y="625"/>
                  </a:lnTo>
                  <a:lnTo>
                    <a:pt x="459" y="621"/>
                  </a:lnTo>
                  <a:lnTo>
                    <a:pt x="459" y="621"/>
                  </a:lnTo>
                  <a:lnTo>
                    <a:pt x="537" y="575"/>
                  </a:lnTo>
                  <a:lnTo>
                    <a:pt x="576" y="550"/>
                  </a:lnTo>
                  <a:lnTo>
                    <a:pt x="615" y="525"/>
                  </a:lnTo>
                  <a:lnTo>
                    <a:pt x="615" y="525"/>
                  </a:lnTo>
                  <a:lnTo>
                    <a:pt x="561" y="500"/>
                  </a:lnTo>
                  <a:lnTo>
                    <a:pt x="510" y="477"/>
                  </a:lnTo>
                  <a:lnTo>
                    <a:pt x="510" y="477"/>
                  </a:lnTo>
                  <a:close/>
                  <a:moveTo>
                    <a:pt x="556" y="867"/>
                  </a:moveTo>
                  <a:lnTo>
                    <a:pt x="556" y="867"/>
                  </a:lnTo>
                  <a:lnTo>
                    <a:pt x="555" y="867"/>
                  </a:lnTo>
                  <a:lnTo>
                    <a:pt x="554" y="865"/>
                  </a:lnTo>
                  <a:lnTo>
                    <a:pt x="553" y="861"/>
                  </a:lnTo>
                  <a:lnTo>
                    <a:pt x="553" y="857"/>
                  </a:lnTo>
                  <a:lnTo>
                    <a:pt x="552" y="855"/>
                  </a:lnTo>
                  <a:lnTo>
                    <a:pt x="550" y="853"/>
                  </a:lnTo>
                  <a:lnTo>
                    <a:pt x="550" y="853"/>
                  </a:lnTo>
                  <a:lnTo>
                    <a:pt x="542" y="855"/>
                  </a:lnTo>
                  <a:lnTo>
                    <a:pt x="536" y="853"/>
                  </a:lnTo>
                  <a:lnTo>
                    <a:pt x="529" y="852"/>
                  </a:lnTo>
                  <a:lnTo>
                    <a:pt x="523" y="849"/>
                  </a:lnTo>
                  <a:lnTo>
                    <a:pt x="519" y="845"/>
                  </a:lnTo>
                  <a:lnTo>
                    <a:pt x="514" y="840"/>
                  </a:lnTo>
                  <a:lnTo>
                    <a:pt x="511" y="834"/>
                  </a:lnTo>
                  <a:lnTo>
                    <a:pt x="510" y="827"/>
                  </a:lnTo>
                  <a:lnTo>
                    <a:pt x="510" y="827"/>
                  </a:lnTo>
                  <a:lnTo>
                    <a:pt x="505" y="829"/>
                  </a:lnTo>
                  <a:lnTo>
                    <a:pt x="500" y="831"/>
                  </a:lnTo>
                  <a:lnTo>
                    <a:pt x="496" y="834"/>
                  </a:lnTo>
                  <a:lnTo>
                    <a:pt x="493" y="838"/>
                  </a:lnTo>
                  <a:lnTo>
                    <a:pt x="488" y="847"/>
                  </a:lnTo>
                  <a:lnTo>
                    <a:pt x="482" y="856"/>
                  </a:lnTo>
                  <a:lnTo>
                    <a:pt x="482" y="856"/>
                  </a:lnTo>
                  <a:lnTo>
                    <a:pt x="476" y="864"/>
                  </a:lnTo>
                  <a:lnTo>
                    <a:pt x="472" y="874"/>
                  </a:lnTo>
                  <a:lnTo>
                    <a:pt x="467" y="883"/>
                  </a:lnTo>
                  <a:lnTo>
                    <a:pt x="464" y="894"/>
                  </a:lnTo>
                  <a:lnTo>
                    <a:pt x="464" y="894"/>
                  </a:lnTo>
                  <a:lnTo>
                    <a:pt x="475" y="895"/>
                  </a:lnTo>
                  <a:lnTo>
                    <a:pt x="487" y="894"/>
                  </a:lnTo>
                  <a:lnTo>
                    <a:pt x="498" y="892"/>
                  </a:lnTo>
                  <a:lnTo>
                    <a:pt x="511" y="889"/>
                  </a:lnTo>
                  <a:lnTo>
                    <a:pt x="524" y="885"/>
                  </a:lnTo>
                  <a:lnTo>
                    <a:pt x="536" y="879"/>
                  </a:lnTo>
                  <a:lnTo>
                    <a:pt x="546" y="874"/>
                  </a:lnTo>
                  <a:lnTo>
                    <a:pt x="556" y="867"/>
                  </a:lnTo>
                  <a:lnTo>
                    <a:pt x="556" y="867"/>
                  </a:lnTo>
                  <a:close/>
                  <a:moveTo>
                    <a:pt x="404" y="729"/>
                  </a:moveTo>
                  <a:lnTo>
                    <a:pt x="404" y="729"/>
                  </a:lnTo>
                  <a:lnTo>
                    <a:pt x="405" y="735"/>
                  </a:lnTo>
                  <a:lnTo>
                    <a:pt x="406" y="740"/>
                  </a:lnTo>
                  <a:lnTo>
                    <a:pt x="405" y="752"/>
                  </a:lnTo>
                  <a:lnTo>
                    <a:pt x="405" y="752"/>
                  </a:lnTo>
                  <a:lnTo>
                    <a:pt x="409" y="753"/>
                  </a:lnTo>
                  <a:lnTo>
                    <a:pt x="413" y="752"/>
                  </a:lnTo>
                  <a:lnTo>
                    <a:pt x="420" y="747"/>
                  </a:lnTo>
                  <a:lnTo>
                    <a:pt x="423" y="745"/>
                  </a:lnTo>
                  <a:lnTo>
                    <a:pt x="428" y="743"/>
                  </a:lnTo>
                  <a:lnTo>
                    <a:pt x="433" y="743"/>
                  </a:lnTo>
                  <a:lnTo>
                    <a:pt x="439" y="743"/>
                  </a:lnTo>
                  <a:lnTo>
                    <a:pt x="439" y="743"/>
                  </a:lnTo>
                  <a:lnTo>
                    <a:pt x="443" y="749"/>
                  </a:lnTo>
                  <a:lnTo>
                    <a:pt x="445" y="754"/>
                  </a:lnTo>
                  <a:lnTo>
                    <a:pt x="446" y="759"/>
                  </a:lnTo>
                  <a:lnTo>
                    <a:pt x="446" y="765"/>
                  </a:lnTo>
                  <a:lnTo>
                    <a:pt x="446" y="765"/>
                  </a:lnTo>
                  <a:lnTo>
                    <a:pt x="448" y="765"/>
                  </a:lnTo>
                  <a:lnTo>
                    <a:pt x="450" y="766"/>
                  </a:lnTo>
                  <a:lnTo>
                    <a:pt x="451" y="768"/>
                  </a:lnTo>
                  <a:lnTo>
                    <a:pt x="451" y="768"/>
                  </a:lnTo>
                  <a:lnTo>
                    <a:pt x="472" y="762"/>
                  </a:lnTo>
                  <a:lnTo>
                    <a:pt x="492" y="757"/>
                  </a:lnTo>
                  <a:lnTo>
                    <a:pt x="511" y="752"/>
                  </a:lnTo>
                  <a:lnTo>
                    <a:pt x="520" y="747"/>
                  </a:lnTo>
                  <a:lnTo>
                    <a:pt x="528" y="743"/>
                  </a:lnTo>
                  <a:lnTo>
                    <a:pt x="528" y="743"/>
                  </a:lnTo>
                  <a:lnTo>
                    <a:pt x="536" y="726"/>
                  </a:lnTo>
                  <a:lnTo>
                    <a:pt x="539" y="717"/>
                  </a:lnTo>
                  <a:lnTo>
                    <a:pt x="544" y="710"/>
                  </a:lnTo>
                  <a:lnTo>
                    <a:pt x="544" y="710"/>
                  </a:lnTo>
                  <a:lnTo>
                    <a:pt x="542" y="706"/>
                  </a:lnTo>
                  <a:lnTo>
                    <a:pt x="540" y="702"/>
                  </a:lnTo>
                  <a:lnTo>
                    <a:pt x="539" y="699"/>
                  </a:lnTo>
                  <a:lnTo>
                    <a:pt x="540" y="694"/>
                  </a:lnTo>
                  <a:lnTo>
                    <a:pt x="540" y="694"/>
                  </a:lnTo>
                  <a:lnTo>
                    <a:pt x="535" y="692"/>
                  </a:lnTo>
                  <a:lnTo>
                    <a:pt x="528" y="691"/>
                  </a:lnTo>
                  <a:lnTo>
                    <a:pt x="523" y="691"/>
                  </a:lnTo>
                  <a:lnTo>
                    <a:pt x="518" y="692"/>
                  </a:lnTo>
                  <a:lnTo>
                    <a:pt x="513" y="695"/>
                  </a:lnTo>
                  <a:lnTo>
                    <a:pt x="508" y="698"/>
                  </a:lnTo>
                  <a:lnTo>
                    <a:pt x="498" y="706"/>
                  </a:lnTo>
                  <a:lnTo>
                    <a:pt x="490" y="713"/>
                  </a:lnTo>
                  <a:lnTo>
                    <a:pt x="480" y="721"/>
                  </a:lnTo>
                  <a:lnTo>
                    <a:pt x="475" y="724"/>
                  </a:lnTo>
                  <a:lnTo>
                    <a:pt x="469" y="726"/>
                  </a:lnTo>
                  <a:lnTo>
                    <a:pt x="464" y="727"/>
                  </a:lnTo>
                  <a:lnTo>
                    <a:pt x="459" y="727"/>
                  </a:lnTo>
                  <a:lnTo>
                    <a:pt x="459" y="727"/>
                  </a:lnTo>
                  <a:lnTo>
                    <a:pt x="461" y="724"/>
                  </a:lnTo>
                  <a:lnTo>
                    <a:pt x="464" y="720"/>
                  </a:lnTo>
                  <a:lnTo>
                    <a:pt x="473" y="713"/>
                  </a:lnTo>
                  <a:lnTo>
                    <a:pt x="481" y="707"/>
                  </a:lnTo>
                  <a:lnTo>
                    <a:pt x="491" y="699"/>
                  </a:lnTo>
                  <a:lnTo>
                    <a:pt x="491" y="699"/>
                  </a:lnTo>
                  <a:lnTo>
                    <a:pt x="499" y="691"/>
                  </a:lnTo>
                  <a:lnTo>
                    <a:pt x="508" y="682"/>
                  </a:lnTo>
                  <a:lnTo>
                    <a:pt x="521" y="667"/>
                  </a:lnTo>
                  <a:lnTo>
                    <a:pt x="521" y="667"/>
                  </a:lnTo>
                  <a:lnTo>
                    <a:pt x="528" y="660"/>
                  </a:lnTo>
                  <a:lnTo>
                    <a:pt x="531" y="656"/>
                  </a:lnTo>
                  <a:lnTo>
                    <a:pt x="535" y="653"/>
                  </a:lnTo>
                  <a:lnTo>
                    <a:pt x="536" y="649"/>
                  </a:lnTo>
                  <a:lnTo>
                    <a:pt x="537" y="645"/>
                  </a:lnTo>
                  <a:lnTo>
                    <a:pt x="535" y="640"/>
                  </a:lnTo>
                  <a:lnTo>
                    <a:pt x="531" y="635"/>
                  </a:lnTo>
                  <a:lnTo>
                    <a:pt x="531" y="635"/>
                  </a:lnTo>
                  <a:lnTo>
                    <a:pt x="523" y="635"/>
                  </a:lnTo>
                  <a:lnTo>
                    <a:pt x="515" y="635"/>
                  </a:lnTo>
                  <a:lnTo>
                    <a:pt x="504" y="638"/>
                  </a:lnTo>
                  <a:lnTo>
                    <a:pt x="492" y="641"/>
                  </a:lnTo>
                  <a:lnTo>
                    <a:pt x="485" y="643"/>
                  </a:lnTo>
                  <a:lnTo>
                    <a:pt x="478" y="644"/>
                  </a:lnTo>
                  <a:lnTo>
                    <a:pt x="478" y="644"/>
                  </a:lnTo>
                  <a:lnTo>
                    <a:pt x="473" y="652"/>
                  </a:lnTo>
                  <a:lnTo>
                    <a:pt x="468" y="661"/>
                  </a:lnTo>
                  <a:lnTo>
                    <a:pt x="463" y="670"/>
                  </a:lnTo>
                  <a:lnTo>
                    <a:pt x="457" y="679"/>
                  </a:lnTo>
                  <a:lnTo>
                    <a:pt x="457" y="679"/>
                  </a:lnTo>
                  <a:lnTo>
                    <a:pt x="451" y="688"/>
                  </a:lnTo>
                  <a:lnTo>
                    <a:pt x="445" y="696"/>
                  </a:lnTo>
                  <a:lnTo>
                    <a:pt x="442" y="699"/>
                  </a:lnTo>
                  <a:lnTo>
                    <a:pt x="437" y="701"/>
                  </a:lnTo>
                  <a:lnTo>
                    <a:pt x="433" y="704"/>
                  </a:lnTo>
                  <a:lnTo>
                    <a:pt x="429" y="705"/>
                  </a:lnTo>
                  <a:lnTo>
                    <a:pt x="429" y="705"/>
                  </a:lnTo>
                  <a:lnTo>
                    <a:pt x="438" y="689"/>
                  </a:lnTo>
                  <a:lnTo>
                    <a:pt x="448" y="673"/>
                  </a:lnTo>
                  <a:lnTo>
                    <a:pt x="453" y="665"/>
                  </a:lnTo>
                  <a:lnTo>
                    <a:pt x="458" y="656"/>
                  </a:lnTo>
                  <a:lnTo>
                    <a:pt x="461" y="649"/>
                  </a:lnTo>
                  <a:lnTo>
                    <a:pt x="462" y="640"/>
                  </a:lnTo>
                  <a:lnTo>
                    <a:pt x="462" y="640"/>
                  </a:lnTo>
                  <a:lnTo>
                    <a:pt x="451" y="649"/>
                  </a:lnTo>
                  <a:lnTo>
                    <a:pt x="440" y="659"/>
                  </a:lnTo>
                  <a:lnTo>
                    <a:pt x="431" y="669"/>
                  </a:lnTo>
                  <a:lnTo>
                    <a:pt x="422" y="681"/>
                  </a:lnTo>
                  <a:lnTo>
                    <a:pt x="405" y="705"/>
                  </a:lnTo>
                  <a:lnTo>
                    <a:pt x="397" y="716"/>
                  </a:lnTo>
                  <a:lnTo>
                    <a:pt x="388" y="727"/>
                  </a:lnTo>
                  <a:lnTo>
                    <a:pt x="388" y="727"/>
                  </a:lnTo>
                  <a:lnTo>
                    <a:pt x="390" y="726"/>
                  </a:lnTo>
                  <a:lnTo>
                    <a:pt x="393" y="726"/>
                  </a:lnTo>
                  <a:lnTo>
                    <a:pt x="398" y="727"/>
                  </a:lnTo>
                  <a:lnTo>
                    <a:pt x="401" y="729"/>
                  </a:lnTo>
                  <a:lnTo>
                    <a:pt x="403" y="729"/>
                  </a:lnTo>
                  <a:lnTo>
                    <a:pt x="404" y="729"/>
                  </a:lnTo>
                  <a:lnTo>
                    <a:pt x="404" y="729"/>
                  </a:lnTo>
                  <a:close/>
                  <a:moveTo>
                    <a:pt x="450" y="783"/>
                  </a:moveTo>
                  <a:lnTo>
                    <a:pt x="450" y="783"/>
                  </a:lnTo>
                  <a:lnTo>
                    <a:pt x="457" y="785"/>
                  </a:lnTo>
                  <a:lnTo>
                    <a:pt x="462" y="788"/>
                  </a:lnTo>
                  <a:lnTo>
                    <a:pt x="472" y="795"/>
                  </a:lnTo>
                  <a:lnTo>
                    <a:pt x="482" y="802"/>
                  </a:lnTo>
                  <a:lnTo>
                    <a:pt x="489" y="804"/>
                  </a:lnTo>
                  <a:lnTo>
                    <a:pt x="496" y="805"/>
                  </a:lnTo>
                  <a:lnTo>
                    <a:pt x="496" y="805"/>
                  </a:lnTo>
                  <a:lnTo>
                    <a:pt x="497" y="800"/>
                  </a:lnTo>
                  <a:lnTo>
                    <a:pt x="499" y="794"/>
                  </a:lnTo>
                  <a:lnTo>
                    <a:pt x="505" y="785"/>
                  </a:lnTo>
                  <a:lnTo>
                    <a:pt x="510" y="775"/>
                  </a:lnTo>
                  <a:lnTo>
                    <a:pt x="512" y="770"/>
                  </a:lnTo>
                  <a:lnTo>
                    <a:pt x="514" y="765"/>
                  </a:lnTo>
                  <a:lnTo>
                    <a:pt x="514" y="765"/>
                  </a:lnTo>
                  <a:lnTo>
                    <a:pt x="482" y="772"/>
                  </a:lnTo>
                  <a:lnTo>
                    <a:pt x="466" y="776"/>
                  </a:lnTo>
                  <a:lnTo>
                    <a:pt x="450" y="783"/>
                  </a:lnTo>
                  <a:lnTo>
                    <a:pt x="450" y="783"/>
                  </a:lnTo>
                  <a:close/>
                  <a:moveTo>
                    <a:pt x="420" y="525"/>
                  </a:moveTo>
                  <a:lnTo>
                    <a:pt x="420" y="525"/>
                  </a:lnTo>
                  <a:lnTo>
                    <a:pt x="439" y="512"/>
                  </a:lnTo>
                  <a:lnTo>
                    <a:pt x="460" y="499"/>
                  </a:lnTo>
                  <a:lnTo>
                    <a:pt x="469" y="493"/>
                  </a:lnTo>
                  <a:lnTo>
                    <a:pt x="478" y="485"/>
                  </a:lnTo>
                  <a:lnTo>
                    <a:pt x="485" y="478"/>
                  </a:lnTo>
                  <a:lnTo>
                    <a:pt x="493" y="469"/>
                  </a:lnTo>
                  <a:lnTo>
                    <a:pt x="493" y="469"/>
                  </a:lnTo>
                  <a:lnTo>
                    <a:pt x="493" y="466"/>
                  </a:lnTo>
                  <a:lnTo>
                    <a:pt x="493" y="466"/>
                  </a:lnTo>
                  <a:lnTo>
                    <a:pt x="461" y="452"/>
                  </a:lnTo>
                  <a:lnTo>
                    <a:pt x="430" y="436"/>
                  </a:lnTo>
                  <a:lnTo>
                    <a:pt x="400" y="421"/>
                  </a:lnTo>
                  <a:lnTo>
                    <a:pt x="368" y="406"/>
                  </a:lnTo>
                  <a:lnTo>
                    <a:pt x="368" y="406"/>
                  </a:lnTo>
                  <a:lnTo>
                    <a:pt x="342" y="424"/>
                  </a:lnTo>
                  <a:lnTo>
                    <a:pt x="314" y="442"/>
                  </a:lnTo>
                  <a:lnTo>
                    <a:pt x="285" y="459"/>
                  </a:lnTo>
                  <a:lnTo>
                    <a:pt x="256" y="474"/>
                  </a:lnTo>
                  <a:lnTo>
                    <a:pt x="256" y="474"/>
                  </a:lnTo>
                  <a:lnTo>
                    <a:pt x="258" y="480"/>
                  </a:lnTo>
                  <a:lnTo>
                    <a:pt x="262" y="483"/>
                  </a:lnTo>
                  <a:lnTo>
                    <a:pt x="266" y="484"/>
                  </a:lnTo>
                  <a:lnTo>
                    <a:pt x="270" y="485"/>
                  </a:lnTo>
                  <a:lnTo>
                    <a:pt x="280" y="486"/>
                  </a:lnTo>
                  <a:lnTo>
                    <a:pt x="284" y="487"/>
                  </a:lnTo>
                  <a:lnTo>
                    <a:pt x="288" y="489"/>
                  </a:lnTo>
                  <a:lnTo>
                    <a:pt x="288" y="489"/>
                  </a:lnTo>
                  <a:lnTo>
                    <a:pt x="292" y="493"/>
                  </a:lnTo>
                  <a:lnTo>
                    <a:pt x="295" y="497"/>
                  </a:lnTo>
                  <a:lnTo>
                    <a:pt x="297" y="502"/>
                  </a:lnTo>
                  <a:lnTo>
                    <a:pt x="298" y="508"/>
                  </a:lnTo>
                  <a:lnTo>
                    <a:pt x="300" y="519"/>
                  </a:lnTo>
                  <a:lnTo>
                    <a:pt x="304" y="533"/>
                  </a:lnTo>
                  <a:lnTo>
                    <a:pt x="304" y="533"/>
                  </a:lnTo>
                  <a:lnTo>
                    <a:pt x="315" y="531"/>
                  </a:lnTo>
                  <a:lnTo>
                    <a:pt x="326" y="531"/>
                  </a:lnTo>
                  <a:lnTo>
                    <a:pt x="334" y="532"/>
                  </a:lnTo>
                  <a:lnTo>
                    <a:pt x="341" y="535"/>
                  </a:lnTo>
                  <a:lnTo>
                    <a:pt x="346" y="540"/>
                  </a:lnTo>
                  <a:lnTo>
                    <a:pt x="351" y="546"/>
                  </a:lnTo>
                  <a:lnTo>
                    <a:pt x="353" y="554"/>
                  </a:lnTo>
                  <a:lnTo>
                    <a:pt x="354" y="563"/>
                  </a:lnTo>
                  <a:lnTo>
                    <a:pt x="354" y="563"/>
                  </a:lnTo>
                  <a:lnTo>
                    <a:pt x="363" y="561"/>
                  </a:lnTo>
                  <a:lnTo>
                    <a:pt x="372" y="557"/>
                  </a:lnTo>
                  <a:lnTo>
                    <a:pt x="379" y="553"/>
                  </a:lnTo>
                  <a:lnTo>
                    <a:pt x="388" y="547"/>
                  </a:lnTo>
                  <a:lnTo>
                    <a:pt x="404" y="535"/>
                  </a:lnTo>
                  <a:lnTo>
                    <a:pt x="420" y="525"/>
                  </a:lnTo>
                  <a:lnTo>
                    <a:pt x="420" y="525"/>
                  </a:lnTo>
                  <a:close/>
                  <a:moveTo>
                    <a:pt x="430" y="628"/>
                  </a:moveTo>
                  <a:lnTo>
                    <a:pt x="430" y="628"/>
                  </a:lnTo>
                  <a:lnTo>
                    <a:pt x="433" y="628"/>
                  </a:lnTo>
                  <a:lnTo>
                    <a:pt x="435" y="625"/>
                  </a:lnTo>
                  <a:lnTo>
                    <a:pt x="435" y="623"/>
                  </a:lnTo>
                  <a:lnTo>
                    <a:pt x="434" y="620"/>
                  </a:lnTo>
                  <a:lnTo>
                    <a:pt x="432" y="618"/>
                  </a:lnTo>
                  <a:lnTo>
                    <a:pt x="429" y="615"/>
                  </a:lnTo>
                  <a:lnTo>
                    <a:pt x="425" y="614"/>
                  </a:lnTo>
                  <a:lnTo>
                    <a:pt x="421" y="614"/>
                  </a:lnTo>
                  <a:lnTo>
                    <a:pt x="421" y="614"/>
                  </a:lnTo>
                  <a:lnTo>
                    <a:pt x="414" y="619"/>
                  </a:lnTo>
                  <a:lnTo>
                    <a:pt x="405" y="625"/>
                  </a:lnTo>
                  <a:lnTo>
                    <a:pt x="389" y="639"/>
                  </a:lnTo>
                  <a:lnTo>
                    <a:pt x="381" y="646"/>
                  </a:lnTo>
                  <a:lnTo>
                    <a:pt x="373" y="650"/>
                  </a:lnTo>
                  <a:lnTo>
                    <a:pt x="366" y="653"/>
                  </a:lnTo>
                  <a:lnTo>
                    <a:pt x="361" y="653"/>
                  </a:lnTo>
                  <a:lnTo>
                    <a:pt x="357" y="652"/>
                  </a:lnTo>
                  <a:lnTo>
                    <a:pt x="357" y="652"/>
                  </a:lnTo>
                  <a:lnTo>
                    <a:pt x="368" y="643"/>
                  </a:lnTo>
                  <a:lnTo>
                    <a:pt x="378" y="634"/>
                  </a:lnTo>
                  <a:lnTo>
                    <a:pt x="389" y="625"/>
                  </a:lnTo>
                  <a:lnTo>
                    <a:pt x="400" y="617"/>
                  </a:lnTo>
                  <a:lnTo>
                    <a:pt x="400" y="617"/>
                  </a:lnTo>
                  <a:lnTo>
                    <a:pt x="399" y="606"/>
                  </a:lnTo>
                  <a:lnTo>
                    <a:pt x="399" y="599"/>
                  </a:lnTo>
                  <a:lnTo>
                    <a:pt x="399" y="595"/>
                  </a:lnTo>
                  <a:lnTo>
                    <a:pt x="400" y="592"/>
                  </a:lnTo>
                  <a:lnTo>
                    <a:pt x="400" y="592"/>
                  </a:lnTo>
                  <a:lnTo>
                    <a:pt x="391" y="598"/>
                  </a:lnTo>
                  <a:lnTo>
                    <a:pt x="384" y="604"/>
                  </a:lnTo>
                  <a:lnTo>
                    <a:pt x="367" y="621"/>
                  </a:lnTo>
                  <a:lnTo>
                    <a:pt x="358" y="630"/>
                  </a:lnTo>
                  <a:lnTo>
                    <a:pt x="348" y="636"/>
                  </a:lnTo>
                  <a:lnTo>
                    <a:pt x="344" y="638"/>
                  </a:lnTo>
                  <a:lnTo>
                    <a:pt x="339" y="640"/>
                  </a:lnTo>
                  <a:lnTo>
                    <a:pt x="334" y="641"/>
                  </a:lnTo>
                  <a:lnTo>
                    <a:pt x="329" y="641"/>
                  </a:lnTo>
                  <a:lnTo>
                    <a:pt x="329" y="641"/>
                  </a:lnTo>
                  <a:lnTo>
                    <a:pt x="344" y="626"/>
                  </a:lnTo>
                  <a:lnTo>
                    <a:pt x="360" y="613"/>
                  </a:lnTo>
                  <a:lnTo>
                    <a:pt x="374" y="596"/>
                  </a:lnTo>
                  <a:lnTo>
                    <a:pt x="382" y="589"/>
                  </a:lnTo>
                  <a:lnTo>
                    <a:pt x="388" y="579"/>
                  </a:lnTo>
                  <a:lnTo>
                    <a:pt x="388" y="579"/>
                  </a:lnTo>
                  <a:lnTo>
                    <a:pt x="382" y="579"/>
                  </a:lnTo>
                  <a:lnTo>
                    <a:pt x="377" y="578"/>
                  </a:lnTo>
                  <a:lnTo>
                    <a:pt x="372" y="578"/>
                  </a:lnTo>
                  <a:lnTo>
                    <a:pt x="367" y="578"/>
                  </a:lnTo>
                  <a:lnTo>
                    <a:pt x="367" y="578"/>
                  </a:lnTo>
                  <a:lnTo>
                    <a:pt x="366" y="580"/>
                  </a:lnTo>
                  <a:lnTo>
                    <a:pt x="364" y="581"/>
                  </a:lnTo>
                  <a:lnTo>
                    <a:pt x="361" y="583"/>
                  </a:lnTo>
                  <a:lnTo>
                    <a:pt x="357" y="584"/>
                  </a:lnTo>
                  <a:lnTo>
                    <a:pt x="352" y="585"/>
                  </a:lnTo>
                  <a:lnTo>
                    <a:pt x="352" y="585"/>
                  </a:lnTo>
                  <a:lnTo>
                    <a:pt x="348" y="588"/>
                  </a:lnTo>
                  <a:lnTo>
                    <a:pt x="345" y="593"/>
                  </a:lnTo>
                  <a:lnTo>
                    <a:pt x="338" y="604"/>
                  </a:lnTo>
                  <a:lnTo>
                    <a:pt x="330" y="617"/>
                  </a:lnTo>
                  <a:lnTo>
                    <a:pt x="322" y="628"/>
                  </a:lnTo>
                  <a:lnTo>
                    <a:pt x="322" y="628"/>
                  </a:lnTo>
                  <a:lnTo>
                    <a:pt x="315" y="634"/>
                  </a:lnTo>
                  <a:lnTo>
                    <a:pt x="310" y="639"/>
                  </a:lnTo>
                  <a:lnTo>
                    <a:pt x="307" y="643"/>
                  </a:lnTo>
                  <a:lnTo>
                    <a:pt x="306" y="646"/>
                  </a:lnTo>
                  <a:lnTo>
                    <a:pt x="306" y="649"/>
                  </a:lnTo>
                  <a:lnTo>
                    <a:pt x="306" y="654"/>
                  </a:lnTo>
                  <a:lnTo>
                    <a:pt x="306" y="654"/>
                  </a:lnTo>
                  <a:lnTo>
                    <a:pt x="310" y="653"/>
                  </a:lnTo>
                  <a:lnTo>
                    <a:pt x="313" y="653"/>
                  </a:lnTo>
                  <a:lnTo>
                    <a:pt x="318" y="655"/>
                  </a:lnTo>
                  <a:lnTo>
                    <a:pt x="323" y="656"/>
                  </a:lnTo>
                  <a:lnTo>
                    <a:pt x="326" y="656"/>
                  </a:lnTo>
                  <a:lnTo>
                    <a:pt x="329" y="656"/>
                  </a:lnTo>
                  <a:lnTo>
                    <a:pt x="329" y="656"/>
                  </a:lnTo>
                  <a:lnTo>
                    <a:pt x="331" y="662"/>
                  </a:lnTo>
                  <a:lnTo>
                    <a:pt x="331" y="666"/>
                  </a:lnTo>
                  <a:lnTo>
                    <a:pt x="331" y="670"/>
                  </a:lnTo>
                  <a:lnTo>
                    <a:pt x="334" y="674"/>
                  </a:lnTo>
                  <a:lnTo>
                    <a:pt x="334" y="674"/>
                  </a:lnTo>
                  <a:lnTo>
                    <a:pt x="358" y="666"/>
                  </a:lnTo>
                  <a:lnTo>
                    <a:pt x="383" y="658"/>
                  </a:lnTo>
                  <a:lnTo>
                    <a:pt x="407" y="650"/>
                  </a:lnTo>
                  <a:lnTo>
                    <a:pt x="429" y="641"/>
                  </a:lnTo>
                  <a:lnTo>
                    <a:pt x="429" y="641"/>
                  </a:lnTo>
                  <a:lnTo>
                    <a:pt x="429" y="633"/>
                  </a:lnTo>
                  <a:lnTo>
                    <a:pt x="430" y="628"/>
                  </a:lnTo>
                  <a:lnTo>
                    <a:pt x="430" y="628"/>
                  </a:lnTo>
                  <a:close/>
                  <a:moveTo>
                    <a:pt x="434" y="768"/>
                  </a:moveTo>
                  <a:lnTo>
                    <a:pt x="434" y="768"/>
                  </a:lnTo>
                  <a:lnTo>
                    <a:pt x="434" y="765"/>
                  </a:lnTo>
                  <a:lnTo>
                    <a:pt x="433" y="762"/>
                  </a:lnTo>
                  <a:lnTo>
                    <a:pt x="432" y="760"/>
                  </a:lnTo>
                  <a:lnTo>
                    <a:pt x="430" y="757"/>
                  </a:lnTo>
                  <a:lnTo>
                    <a:pt x="430" y="757"/>
                  </a:lnTo>
                  <a:lnTo>
                    <a:pt x="424" y="761"/>
                  </a:lnTo>
                  <a:lnTo>
                    <a:pt x="417" y="764"/>
                  </a:lnTo>
                  <a:lnTo>
                    <a:pt x="408" y="766"/>
                  </a:lnTo>
                  <a:lnTo>
                    <a:pt x="401" y="766"/>
                  </a:lnTo>
                  <a:lnTo>
                    <a:pt x="394" y="764"/>
                  </a:lnTo>
                  <a:lnTo>
                    <a:pt x="392" y="761"/>
                  </a:lnTo>
                  <a:lnTo>
                    <a:pt x="390" y="759"/>
                  </a:lnTo>
                  <a:lnTo>
                    <a:pt x="389" y="756"/>
                  </a:lnTo>
                  <a:lnTo>
                    <a:pt x="389" y="753"/>
                  </a:lnTo>
                  <a:lnTo>
                    <a:pt x="390" y="749"/>
                  </a:lnTo>
                  <a:lnTo>
                    <a:pt x="393" y="743"/>
                  </a:lnTo>
                  <a:lnTo>
                    <a:pt x="393" y="743"/>
                  </a:lnTo>
                  <a:lnTo>
                    <a:pt x="382" y="746"/>
                  </a:lnTo>
                  <a:lnTo>
                    <a:pt x="372" y="750"/>
                  </a:lnTo>
                  <a:lnTo>
                    <a:pt x="362" y="755"/>
                  </a:lnTo>
                  <a:lnTo>
                    <a:pt x="354" y="760"/>
                  </a:lnTo>
                  <a:lnTo>
                    <a:pt x="347" y="768"/>
                  </a:lnTo>
                  <a:lnTo>
                    <a:pt x="341" y="776"/>
                  </a:lnTo>
                  <a:lnTo>
                    <a:pt x="337" y="787"/>
                  </a:lnTo>
                  <a:lnTo>
                    <a:pt x="332" y="799"/>
                  </a:lnTo>
                  <a:lnTo>
                    <a:pt x="332" y="799"/>
                  </a:lnTo>
                  <a:lnTo>
                    <a:pt x="359" y="795"/>
                  </a:lnTo>
                  <a:lnTo>
                    <a:pt x="385" y="788"/>
                  </a:lnTo>
                  <a:lnTo>
                    <a:pt x="398" y="784"/>
                  </a:lnTo>
                  <a:lnTo>
                    <a:pt x="409" y="780"/>
                  </a:lnTo>
                  <a:lnTo>
                    <a:pt x="422" y="774"/>
                  </a:lnTo>
                  <a:lnTo>
                    <a:pt x="434" y="768"/>
                  </a:lnTo>
                  <a:lnTo>
                    <a:pt x="434" y="768"/>
                  </a:lnTo>
                  <a:close/>
                  <a:moveTo>
                    <a:pt x="316" y="700"/>
                  </a:moveTo>
                  <a:lnTo>
                    <a:pt x="316" y="700"/>
                  </a:lnTo>
                  <a:lnTo>
                    <a:pt x="329" y="708"/>
                  </a:lnTo>
                  <a:lnTo>
                    <a:pt x="342" y="715"/>
                  </a:lnTo>
                  <a:lnTo>
                    <a:pt x="354" y="724"/>
                  </a:lnTo>
                  <a:lnTo>
                    <a:pt x="367" y="731"/>
                  </a:lnTo>
                  <a:lnTo>
                    <a:pt x="367" y="731"/>
                  </a:lnTo>
                  <a:lnTo>
                    <a:pt x="382" y="713"/>
                  </a:lnTo>
                  <a:lnTo>
                    <a:pt x="395" y="696"/>
                  </a:lnTo>
                  <a:lnTo>
                    <a:pt x="423" y="660"/>
                  </a:lnTo>
                  <a:lnTo>
                    <a:pt x="423" y="660"/>
                  </a:lnTo>
                  <a:lnTo>
                    <a:pt x="393" y="667"/>
                  </a:lnTo>
                  <a:lnTo>
                    <a:pt x="366" y="676"/>
                  </a:lnTo>
                  <a:lnTo>
                    <a:pt x="352" y="681"/>
                  </a:lnTo>
                  <a:lnTo>
                    <a:pt x="339" y="686"/>
                  </a:lnTo>
                  <a:lnTo>
                    <a:pt x="327" y="693"/>
                  </a:lnTo>
                  <a:lnTo>
                    <a:pt x="316" y="700"/>
                  </a:lnTo>
                  <a:lnTo>
                    <a:pt x="316" y="700"/>
                  </a:lnTo>
                  <a:close/>
                  <a:moveTo>
                    <a:pt x="246" y="345"/>
                  </a:moveTo>
                  <a:lnTo>
                    <a:pt x="246" y="345"/>
                  </a:lnTo>
                  <a:lnTo>
                    <a:pt x="239" y="353"/>
                  </a:lnTo>
                  <a:lnTo>
                    <a:pt x="231" y="360"/>
                  </a:lnTo>
                  <a:lnTo>
                    <a:pt x="222" y="365"/>
                  </a:lnTo>
                  <a:lnTo>
                    <a:pt x="212" y="371"/>
                  </a:lnTo>
                  <a:lnTo>
                    <a:pt x="193" y="380"/>
                  </a:lnTo>
                  <a:lnTo>
                    <a:pt x="183" y="386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95" y="416"/>
                  </a:lnTo>
                  <a:lnTo>
                    <a:pt x="204" y="429"/>
                  </a:lnTo>
                  <a:lnTo>
                    <a:pt x="208" y="437"/>
                  </a:lnTo>
                  <a:lnTo>
                    <a:pt x="211" y="444"/>
                  </a:lnTo>
                  <a:lnTo>
                    <a:pt x="211" y="444"/>
                  </a:lnTo>
                  <a:lnTo>
                    <a:pt x="213" y="446"/>
                  </a:lnTo>
                  <a:lnTo>
                    <a:pt x="216" y="446"/>
                  </a:lnTo>
                  <a:lnTo>
                    <a:pt x="219" y="443"/>
                  </a:lnTo>
                  <a:lnTo>
                    <a:pt x="223" y="441"/>
                  </a:lnTo>
                  <a:lnTo>
                    <a:pt x="225" y="441"/>
                  </a:lnTo>
                  <a:lnTo>
                    <a:pt x="227" y="443"/>
                  </a:lnTo>
                  <a:lnTo>
                    <a:pt x="227" y="443"/>
                  </a:lnTo>
                  <a:lnTo>
                    <a:pt x="236" y="453"/>
                  </a:lnTo>
                  <a:lnTo>
                    <a:pt x="240" y="457"/>
                  </a:lnTo>
                  <a:lnTo>
                    <a:pt x="246" y="461"/>
                  </a:lnTo>
                  <a:lnTo>
                    <a:pt x="246" y="461"/>
                  </a:lnTo>
                  <a:lnTo>
                    <a:pt x="262" y="455"/>
                  </a:lnTo>
                  <a:lnTo>
                    <a:pt x="277" y="450"/>
                  </a:lnTo>
                  <a:lnTo>
                    <a:pt x="292" y="442"/>
                  </a:lnTo>
                  <a:lnTo>
                    <a:pt x="306" y="435"/>
                  </a:lnTo>
                  <a:lnTo>
                    <a:pt x="318" y="426"/>
                  </a:lnTo>
                  <a:lnTo>
                    <a:pt x="331" y="417"/>
                  </a:lnTo>
                  <a:lnTo>
                    <a:pt x="343" y="407"/>
                  </a:lnTo>
                  <a:lnTo>
                    <a:pt x="354" y="396"/>
                  </a:lnTo>
                  <a:lnTo>
                    <a:pt x="354" y="396"/>
                  </a:lnTo>
                  <a:lnTo>
                    <a:pt x="246" y="345"/>
                  </a:lnTo>
                  <a:lnTo>
                    <a:pt x="246" y="345"/>
                  </a:lnTo>
                  <a:close/>
                  <a:moveTo>
                    <a:pt x="295" y="547"/>
                  </a:moveTo>
                  <a:lnTo>
                    <a:pt x="295" y="547"/>
                  </a:lnTo>
                  <a:lnTo>
                    <a:pt x="293" y="545"/>
                  </a:lnTo>
                  <a:lnTo>
                    <a:pt x="292" y="542"/>
                  </a:lnTo>
                  <a:lnTo>
                    <a:pt x="289" y="534"/>
                  </a:lnTo>
                  <a:lnTo>
                    <a:pt x="286" y="517"/>
                  </a:lnTo>
                  <a:lnTo>
                    <a:pt x="284" y="510"/>
                  </a:lnTo>
                  <a:lnTo>
                    <a:pt x="281" y="503"/>
                  </a:lnTo>
                  <a:lnTo>
                    <a:pt x="279" y="501"/>
                  </a:lnTo>
                  <a:lnTo>
                    <a:pt x="276" y="500"/>
                  </a:lnTo>
                  <a:lnTo>
                    <a:pt x="272" y="499"/>
                  </a:lnTo>
                  <a:lnTo>
                    <a:pt x="268" y="500"/>
                  </a:lnTo>
                  <a:lnTo>
                    <a:pt x="268" y="500"/>
                  </a:lnTo>
                  <a:lnTo>
                    <a:pt x="265" y="507"/>
                  </a:lnTo>
                  <a:lnTo>
                    <a:pt x="261" y="514"/>
                  </a:lnTo>
                  <a:lnTo>
                    <a:pt x="256" y="519"/>
                  </a:lnTo>
                  <a:lnTo>
                    <a:pt x="251" y="525"/>
                  </a:lnTo>
                  <a:lnTo>
                    <a:pt x="239" y="534"/>
                  </a:lnTo>
                  <a:lnTo>
                    <a:pt x="227" y="544"/>
                  </a:lnTo>
                  <a:lnTo>
                    <a:pt x="227" y="544"/>
                  </a:lnTo>
                  <a:lnTo>
                    <a:pt x="230" y="535"/>
                  </a:lnTo>
                  <a:lnTo>
                    <a:pt x="234" y="529"/>
                  </a:lnTo>
                  <a:lnTo>
                    <a:pt x="238" y="523"/>
                  </a:lnTo>
                  <a:lnTo>
                    <a:pt x="242" y="516"/>
                  </a:lnTo>
                  <a:lnTo>
                    <a:pt x="254" y="507"/>
                  </a:lnTo>
                  <a:lnTo>
                    <a:pt x="267" y="498"/>
                  </a:lnTo>
                  <a:lnTo>
                    <a:pt x="267" y="498"/>
                  </a:lnTo>
                  <a:lnTo>
                    <a:pt x="250" y="496"/>
                  </a:lnTo>
                  <a:lnTo>
                    <a:pt x="245" y="495"/>
                  </a:lnTo>
                  <a:lnTo>
                    <a:pt x="238" y="493"/>
                  </a:lnTo>
                  <a:lnTo>
                    <a:pt x="238" y="493"/>
                  </a:lnTo>
                  <a:lnTo>
                    <a:pt x="228" y="501"/>
                  </a:lnTo>
                  <a:lnTo>
                    <a:pt x="220" y="511"/>
                  </a:lnTo>
                  <a:lnTo>
                    <a:pt x="204" y="530"/>
                  </a:lnTo>
                  <a:lnTo>
                    <a:pt x="188" y="549"/>
                  </a:lnTo>
                  <a:lnTo>
                    <a:pt x="178" y="559"/>
                  </a:lnTo>
                  <a:lnTo>
                    <a:pt x="169" y="568"/>
                  </a:lnTo>
                  <a:lnTo>
                    <a:pt x="169" y="568"/>
                  </a:lnTo>
                  <a:lnTo>
                    <a:pt x="172" y="578"/>
                  </a:lnTo>
                  <a:lnTo>
                    <a:pt x="173" y="587"/>
                  </a:lnTo>
                  <a:lnTo>
                    <a:pt x="173" y="587"/>
                  </a:lnTo>
                  <a:lnTo>
                    <a:pt x="179" y="586"/>
                  </a:lnTo>
                  <a:lnTo>
                    <a:pt x="186" y="584"/>
                  </a:lnTo>
                  <a:lnTo>
                    <a:pt x="191" y="579"/>
                  </a:lnTo>
                  <a:lnTo>
                    <a:pt x="196" y="575"/>
                  </a:lnTo>
                  <a:lnTo>
                    <a:pt x="202" y="570"/>
                  </a:lnTo>
                  <a:lnTo>
                    <a:pt x="207" y="567"/>
                  </a:lnTo>
                  <a:lnTo>
                    <a:pt x="212" y="563"/>
                  </a:lnTo>
                  <a:lnTo>
                    <a:pt x="219" y="562"/>
                  </a:lnTo>
                  <a:lnTo>
                    <a:pt x="219" y="562"/>
                  </a:lnTo>
                  <a:lnTo>
                    <a:pt x="217" y="568"/>
                  </a:lnTo>
                  <a:lnTo>
                    <a:pt x="213" y="572"/>
                  </a:lnTo>
                  <a:lnTo>
                    <a:pt x="206" y="579"/>
                  </a:lnTo>
                  <a:lnTo>
                    <a:pt x="197" y="587"/>
                  </a:lnTo>
                  <a:lnTo>
                    <a:pt x="194" y="591"/>
                  </a:lnTo>
                  <a:lnTo>
                    <a:pt x="192" y="595"/>
                  </a:lnTo>
                  <a:lnTo>
                    <a:pt x="192" y="595"/>
                  </a:lnTo>
                  <a:lnTo>
                    <a:pt x="195" y="595"/>
                  </a:lnTo>
                  <a:lnTo>
                    <a:pt x="198" y="596"/>
                  </a:lnTo>
                  <a:lnTo>
                    <a:pt x="200" y="599"/>
                  </a:lnTo>
                  <a:lnTo>
                    <a:pt x="201" y="601"/>
                  </a:lnTo>
                  <a:lnTo>
                    <a:pt x="201" y="601"/>
                  </a:lnTo>
                  <a:lnTo>
                    <a:pt x="235" y="593"/>
                  </a:lnTo>
                  <a:lnTo>
                    <a:pt x="267" y="585"/>
                  </a:lnTo>
                  <a:lnTo>
                    <a:pt x="298" y="574"/>
                  </a:lnTo>
                  <a:lnTo>
                    <a:pt x="329" y="563"/>
                  </a:lnTo>
                  <a:lnTo>
                    <a:pt x="329" y="563"/>
                  </a:lnTo>
                  <a:lnTo>
                    <a:pt x="332" y="555"/>
                  </a:lnTo>
                  <a:lnTo>
                    <a:pt x="333" y="550"/>
                  </a:lnTo>
                  <a:lnTo>
                    <a:pt x="336" y="546"/>
                  </a:lnTo>
                  <a:lnTo>
                    <a:pt x="336" y="546"/>
                  </a:lnTo>
                  <a:lnTo>
                    <a:pt x="316" y="547"/>
                  </a:lnTo>
                  <a:lnTo>
                    <a:pt x="306" y="548"/>
                  </a:lnTo>
                  <a:lnTo>
                    <a:pt x="295" y="547"/>
                  </a:lnTo>
                  <a:lnTo>
                    <a:pt x="295" y="547"/>
                  </a:lnTo>
                  <a:close/>
                  <a:moveTo>
                    <a:pt x="230" y="610"/>
                  </a:moveTo>
                  <a:lnTo>
                    <a:pt x="230" y="610"/>
                  </a:lnTo>
                  <a:lnTo>
                    <a:pt x="206" y="616"/>
                  </a:lnTo>
                  <a:lnTo>
                    <a:pt x="195" y="620"/>
                  </a:lnTo>
                  <a:lnTo>
                    <a:pt x="191" y="622"/>
                  </a:lnTo>
                  <a:lnTo>
                    <a:pt x="187" y="626"/>
                  </a:lnTo>
                  <a:lnTo>
                    <a:pt x="187" y="626"/>
                  </a:lnTo>
                  <a:lnTo>
                    <a:pt x="200" y="635"/>
                  </a:lnTo>
                  <a:lnTo>
                    <a:pt x="215" y="644"/>
                  </a:lnTo>
                  <a:lnTo>
                    <a:pt x="230" y="651"/>
                  </a:lnTo>
                  <a:lnTo>
                    <a:pt x="243" y="658"/>
                  </a:lnTo>
                  <a:lnTo>
                    <a:pt x="243" y="658"/>
                  </a:lnTo>
                  <a:lnTo>
                    <a:pt x="252" y="664"/>
                  </a:lnTo>
                  <a:lnTo>
                    <a:pt x="257" y="667"/>
                  </a:lnTo>
                  <a:lnTo>
                    <a:pt x="260" y="668"/>
                  </a:lnTo>
                  <a:lnTo>
                    <a:pt x="262" y="668"/>
                  </a:lnTo>
                  <a:lnTo>
                    <a:pt x="262" y="668"/>
                  </a:lnTo>
                  <a:lnTo>
                    <a:pt x="263" y="668"/>
                  </a:lnTo>
                  <a:lnTo>
                    <a:pt x="264" y="666"/>
                  </a:lnTo>
                  <a:lnTo>
                    <a:pt x="267" y="662"/>
                  </a:lnTo>
                  <a:lnTo>
                    <a:pt x="269" y="655"/>
                  </a:lnTo>
                  <a:lnTo>
                    <a:pt x="273" y="651"/>
                  </a:lnTo>
                  <a:lnTo>
                    <a:pt x="273" y="651"/>
                  </a:lnTo>
                  <a:lnTo>
                    <a:pt x="291" y="637"/>
                  </a:lnTo>
                  <a:lnTo>
                    <a:pt x="308" y="620"/>
                  </a:lnTo>
                  <a:lnTo>
                    <a:pt x="316" y="610"/>
                  </a:lnTo>
                  <a:lnTo>
                    <a:pt x="323" y="601"/>
                  </a:lnTo>
                  <a:lnTo>
                    <a:pt x="329" y="590"/>
                  </a:lnTo>
                  <a:lnTo>
                    <a:pt x="334" y="579"/>
                  </a:lnTo>
                  <a:lnTo>
                    <a:pt x="334" y="579"/>
                  </a:lnTo>
                  <a:lnTo>
                    <a:pt x="322" y="580"/>
                  </a:lnTo>
                  <a:lnTo>
                    <a:pt x="308" y="583"/>
                  </a:lnTo>
                  <a:lnTo>
                    <a:pt x="295" y="586"/>
                  </a:lnTo>
                  <a:lnTo>
                    <a:pt x="282" y="591"/>
                  </a:lnTo>
                  <a:lnTo>
                    <a:pt x="256" y="601"/>
                  </a:lnTo>
                  <a:lnTo>
                    <a:pt x="242" y="606"/>
                  </a:lnTo>
                  <a:lnTo>
                    <a:pt x="230" y="610"/>
                  </a:lnTo>
                  <a:lnTo>
                    <a:pt x="230" y="610"/>
                  </a:lnTo>
                  <a:close/>
                  <a:moveTo>
                    <a:pt x="286" y="660"/>
                  </a:moveTo>
                  <a:lnTo>
                    <a:pt x="286" y="660"/>
                  </a:lnTo>
                  <a:lnTo>
                    <a:pt x="282" y="666"/>
                  </a:lnTo>
                  <a:lnTo>
                    <a:pt x="277" y="673"/>
                  </a:lnTo>
                  <a:lnTo>
                    <a:pt x="265" y="683"/>
                  </a:lnTo>
                  <a:lnTo>
                    <a:pt x="258" y="690"/>
                  </a:lnTo>
                  <a:lnTo>
                    <a:pt x="254" y="696"/>
                  </a:lnTo>
                  <a:lnTo>
                    <a:pt x="251" y="702"/>
                  </a:lnTo>
                  <a:lnTo>
                    <a:pt x="249" y="710"/>
                  </a:lnTo>
                  <a:lnTo>
                    <a:pt x="249" y="710"/>
                  </a:lnTo>
                  <a:lnTo>
                    <a:pt x="266" y="702"/>
                  </a:lnTo>
                  <a:lnTo>
                    <a:pt x="285" y="695"/>
                  </a:lnTo>
                  <a:lnTo>
                    <a:pt x="294" y="690"/>
                  </a:lnTo>
                  <a:lnTo>
                    <a:pt x="301" y="684"/>
                  </a:lnTo>
                  <a:lnTo>
                    <a:pt x="308" y="678"/>
                  </a:lnTo>
                  <a:lnTo>
                    <a:pt x="313" y="670"/>
                  </a:lnTo>
                  <a:lnTo>
                    <a:pt x="313" y="670"/>
                  </a:lnTo>
                  <a:lnTo>
                    <a:pt x="304" y="669"/>
                  </a:lnTo>
                  <a:lnTo>
                    <a:pt x="298" y="668"/>
                  </a:lnTo>
                  <a:lnTo>
                    <a:pt x="292" y="665"/>
                  </a:lnTo>
                  <a:lnTo>
                    <a:pt x="288" y="663"/>
                  </a:lnTo>
                  <a:lnTo>
                    <a:pt x="286" y="660"/>
                  </a:lnTo>
                  <a:lnTo>
                    <a:pt x="286" y="660"/>
                  </a:lnTo>
                  <a:close/>
                  <a:moveTo>
                    <a:pt x="142" y="501"/>
                  </a:moveTo>
                  <a:lnTo>
                    <a:pt x="142" y="501"/>
                  </a:lnTo>
                  <a:lnTo>
                    <a:pt x="145" y="498"/>
                  </a:lnTo>
                  <a:lnTo>
                    <a:pt x="148" y="495"/>
                  </a:lnTo>
                  <a:lnTo>
                    <a:pt x="157" y="489"/>
                  </a:lnTo>
                  <a:lnTo>
                    <a:pt x="165" y="485"/>
                  </a:lnTo>
                  <a:lnTo>
                    <a:pt x="174" y="480"/>
                  </a:lnTo>
                  <a:lnTo>
                    <a:pt x="174" y="480"/>
                  </a:lnTo>
                  <a:lnTo>
                    <a:pt x="182" y="474"/>
                  </a:lnTo>
                  <a:lnTo>
                    <a:pt x="190" y="468"/>
                  </a:lnTo>
                  <a:lnTo>
                    <a:pt x="196" y="462"/>
                  </a:lnTo>
                  <a:lnTo>
                    <a:pt x="201" y="455"/>
                  </a:lnTo>
                  <a:lnTo>
                    <a:pt x="201" y="455"/>
                  </a:lnTo>
                  <a:lnTo>
                    <a:pt x="198" y="455"/>
                  </a:lnTo>
                  <a:lnTo>
                    <a:pt x="197" y="453"/>
                  </a:lnTo>
                  <a:lnTo>
                    <a:pt x="194" y="447"/>
                  </a:lnTo>
                  <a:lnTo>
                    <a:pt x="189" y="433"/>
                  </a:lnTo>
                  <a:lnTo>
                    <a:pt x="189" y="433"/>
                  </a:lnTo>
                  <a:lnTo>
                    <a:pt x="182" y="435"/>
                  </a:lnTo>
                  <a:lnTo>
                    <a:pt x="177" y="438"/>
                  </a:lnTo>
                  <a:lnTo>
                    <a:pt x="167" y="446"/>
                  </a:lnTo>
                  <a:lnTo>
                    <a:pt x="158" y="452"/>
                  </a:lnTo>
                  <a:lnTo>
                    <a:pt x="152" y="454"/>
                  </a:lnTo>
                  <a:lnTo>
                    <a:pt x="147" y="455"/>
                  </a:lnTo>
                  <a:lnTo>
                    <a:pt x="147" y="455"/>
                  </a:lnTo>
                  <a:lnTo>
                    <a:pt x="149" y="449"/>
                  </a:lnTo>
                  <a:lnTo>
                    <a:pt x="152" y="443"/>
                  </a:lnTo>
                  <a:lnTo>
                    <a:pt x="157" y="440"/>
                  </a:lnTo>
                  <a:lnTo>
                    <a:pt x="161" y="436"/>
                  </a:lnTo>
                  <a:lnTo>
                    <a:pt x="171" y="429"/>
                  </a:lnTo>
                  <a:lnTo>
                    <a:pt x="175" y="425"/>
                  </a:lnTo>
                  <a:lnTo>
                    <a:pt x="178" y="420"/>
                  </a:lnTo>
                  <a:lnTo>
                    <a:pt x="178" y="420"/>
                  </a:lnTo>
                  <a:lnTo>
                    <a:pt x="175" y="413"/>
                  </a:lnTo>
                  <a:lnTo>
                    <a:pt x="172" y="407"/>
                  </a:lnTo>
                  <a:lnTo>
                    <a:pt x="166" y="402"/>
                  </a:lnTo>
                  <a:lnTo>
                    <a:pt x="163" y="399"/>
                  </a:lnTo>
                  <a:lnTo>
                    <a:pt x="160" y="398"/>
                  </a:lnTo>
                  <a:lnTo>
                    <a:pt x="160" y="398"/>
                  </a:lnTo>
                  <a:lnTo>
                    <a:pt x="147" y="407"/>
                  </a:lnTo>
                  <a:lnTo>
                    <a:pt x="135" y="417"/>
                  </a:lnTo>
                  <a:lnTo>
                    <a:pt x="125" y="427"/>
                  </a:lnTo>
                  <a:lnTo>
                    <a:pt x="114" y="438"/>
                  </a:lnTo>
                  <a:lnTo>
                    <a:pt x="92" y="461"/>
                  </a:lnTo>
                  <a:lnTo>
                    <a:pt x="81" y="470"/>
                  </a:lnTo>
                  <a:lnTo>
                    <a:pt x="69" y="480"/>
                  </a:lnTo>
                  <a:lnTo>
                    <a:pt x="69" y="480"/>
                  </a:lnTo>
                  <a:lnTo>
                    <a:pt x="73" y="483"/>
                  </a:lnTo>
                  <a:lnTo>
                    <a:pt x="77" y="484"/>
                  </a:lnTo>
                  <a:lnTo>
                    <a:pt x="81" y="484"/>
                  </a:lnTo>
                  <a:lnTo>
                    <a:pt x="84" y="484"/>
                  </a:lnTo>
                  <a:lnTo>
                    <a:pt x="88" y="482"/>
                  </a:lnTo>
                  <a:lnTo>
                    <a:pt x="91" y="480"/>
                  </a:lnTo>
                  <a:lnTo>
                    <a:pt x="97" y="474"/>
                  </a:lnTo>
                  <a:lnTo>
                    <a:pt x="103" y="468"/>
                  </a:lnTo>
                  <a:lnTo>
                    <a:pt x="110" y="463"/>
                  </a:lnTo>
                  <a:lnTo>
                    <a:pt x="114" y="461"/>
                  </a:lnTo>
                  <a:lnTo>
                    <a:pt x="117" y="459"/>
                  </a:lnTo>
                  <a:lnTo>
                    <a:pt x="120" y="458"/>
                  </a:lnTo>
                  <a:lnTo>
                    <a:pt x="125" y="458"/>
                  </a:lnTo>
                  <a:lnTo>
                    <a:pt x="125" y="458"/>
                  </a:lnTo>
                  <a:lnTo>
                    <a:pt x="116" y="468"/>
                  </a:lnTo>
                  <a:lnTo>
                    <a:pt x="106" y="478"/>
                  </a:lnTo>
                  <a:lnTo>
                    <a:pt x="98" y="486"/>
                  </a:lnTo>
                  <a:lnTo>
                    <a:pt x="89" y="496"/>
                  </a:lnTo>
                  <a:lnTo>
                    <a:pt x="89" y="496"/>
                  </a:lnTo>
                  <a:lnTo>
                    <a:pt x="92" y="500"/>
                  </a:lnTo>
                  <a:lnTo>
                    <a:pt x="96" y="504"/>
                  </a:lnTo>
                  <a:lnTo>
                    <a:pt x="98" y="511"/>
                  </a:lnTo>
                  <a:lnTo>
                    <a:pt x="98" y="517"/>
                  </a:lnTo>
                  <a:lnTo>
                    <a:pt x="98" y="517"/>
                  </a:lnTo>
                  <a:lnTo>
                    <a:pt x="105" y="517"/>
                  </a:lnTo>
                  <a:lnTo>
                    <a:pt x="111" y="516"/>
                  </a:lnTo>
                  <a:lnTo>
                    <a:pt x="115" y="514"/>
                  </a:lnTo>
                  <a:lnTo>
                    <a:pt x="119" y="511"/>
                  </a:lnTo>
                  <a:lnTo>
                    <a:pt x="119" y="511"/>
                  </a:lnTo>
                  <a:lnTo>
                    <a:pt x="126" y="511"/>
                  </a:lnTo>
                  <a:lnTo>
                    <a:pt x="131" y="510"/>
                  </a:lnTo>
                  <a:lnTo>
                    <a:pt x="144" y="507"/>
                  </a:lnTo>
                  <a:lnTo>
                    <a:pt x="156" y="502"/>
                  </a:lnTo>
                  <a:lnTo>
                    <a:pt x="167" y="500"/>
                  </a:lnTo>
                  <a:lnTo>
                    <a:pt x="167" y="500"/>
                  </a:lnTo>
                  <a:lnTo>
                    <a:pt x="183" y="498"/>
                  </a:lnTo>
                  <a:lnTo>
                    <a:pt x="198" y="497"/>
                  </a:lnTo>
                  <a:lnTo>
                    <a:pt x="212" y="495"/>
                  </a:lnTo>
                  <a:lnTo>
                    <a:pt x="219" y="494"/>
                  </a:lnTo>
                  <a:lnTo>
                    <a:pt x="224" y="490"/>
                  </a:lnTo>
                  <a:lnTo>
                    <a:pt x="224" y="490"/>
                  </a:lnTo>
                  <a:lnTo>
                    <a:pt x="223" y="489"/>
                  </a:lnTo>
                  <a:lnTo>
                    <a:pt x="223" y="488"/>
                  </a:lnTo>
                  <a:lnTo>
                    <a:pt x="220" y="487"/>
                  </a:lnTo>
                  <a:lnTo>
                    <a:pt x="218" y="485"/>
                  </a:lnTo>
                  <a:lnTo>
                    <a:pt x="217" y="483"/>
                  </a:lnTo>
                  <a:lnTo>
                    <a:pt x="217" y="480"/>
                  </a:lnTo>
                  <a:lnTo>
                    <a:pt x="217" y="480"/>
                  </a:lnTo>
                  <a:lnTo>
                    <a:pt x="220" y="475"/>
                  </a:lnTo>
                  <a:lnTo>
                    <a:pt x="223" y="472"/>
                  </a:lnTo>
                  <a:lnTo>
                    <a:pt x="223" y="470"/>
                  </a:lnTo>
                  <a:lnTo>
                    <a:pt x="224" y="467"/>
                  </a:lnTo>
                  <a:lnTo>
                    <a:pt x="223" y="464"/>
                  </a:lnTo>
                  <a:lnTo>
                    <a:pt x="222" y="461"/>
                  </a:lnTo>
                  <a:lnTo>
                    <a:pt x="222" y="461"/>
                  </a:lnTo>
                  <a:lnTo>
                    <a:pt x="211" y="465"/>
                  </a:lnTo>
                  <a:lnTo>
                    <a:pt x="202" y="471"/>
                  </a:lnTo>
                  <a:lnTo>
                    <a:pt x="185" y="485"/>
                  </a:lnTo>
                  <a:lnTo>
                    <a:pt x="175" y="492"/>
                  </a:lnTo>
                  <a:lnTo>
                    <a:pt x="165" y="497"/>
                  </a:lnTo>
                  <a:lnTo>
                    <a:pt x="160" y="499"/>
                  </a:lnTo>
                  <a:lnTo>
                    <a:pt x="155" y="501"/>
                  </a:lnTo>
                  <a:lnTo>
                    <a:pt x="148" y="501"/>
                  </a:lnTo>
                  <a:lnTo>
                    <a:pt x="142" y="501"/>
                  </a:lnTo>
                  <a:lnTo>
                    <a:pt x="142" y="501"/>
                  </a:lnTo>
                  <a:close/>
                  <a:moveTo>
                    <a:pt x="135" y="523"/>
                  </a:moveTo>
                  <a:lnTo>
                    <a:pt x="135" y="523"/>
                  </a:lnTo>
                  <a:lnTo>
                    <a:pt x="124" y="533"/>
                  </a:lnTo>
                  <a:lnTo>
                    <a:pt x="112" y="545"/>
                  </a:lnTo>
                  <a:lnTo>
                    <a:pt x="107" y="552"/>
                  </a:lnTo>
                  <a:lnTo>
                    <a:pt x="103" y="558"/>
                  </a:lnTo>
                  <a:lnTo>
                    <a:pt x="99" y="567"/>
                  </a:lnTo>
                  <a:lnTo>
                    <a:pt x="96" y="574"/>
                  </a:lnTo>
                  <a:lnTo>
                    <a:pt x="96" y="574"/>
                  </a:lnTo>
                  <a:lnTo>
                    <a:pt x="111" y="586"/>
                  </a:lnTo>
                  <a:lnTo>
                    <a:pt x="127" y="595"/>
                  </a:lnTo>
                  <a:lnTo>
                    <a:pt x="127" y="595"/>
                  </a:lnTo>
                  <a:lnTo>
                    <a:pt x="135" y="585"/>
                  </a:lnTo>
                  <a:lnTo>
                    <a:pt x="144" y="574"/>
                  </a:lnTo>
                  <a:lnTo>
                    <a:pt x="165" y="555"/>
                  </a:lnTo>
                  <a:lnTo>
                    <a:pt x="176" y="545"/>
                  </a:lnTo>
                  <a:lnTo>
                    <a:pt x="186" y="535"/>
                  </a:lnTo>
                  <a:lnTo>
                    <a:pt x="194" y="524"/>
                  </a:lnTo>
                  <a:lnTo>
                    <a:pt x="203" y="512"/>
                  </a:lnTo>
                  <a:lnTo>
                    <a:pt x="203" y="512"/>
                  </a:lnTo>
                  <a:lnTo>
                    <a:pt x="169" y="519"/>
                  </a:lnTo>
                  <a:lnTo>
                    <a:pt x="152" y="523"/>
                  </a:lnTo>
                  <a:lnTo>
                    <a:pt x="135" y="523"/>
                  </a:lnTo>
                  <a:lnTo>
                    <a:pt x="135" y="523"/>
                  </a:lnTo>
                  <a:close/>
                  <a:moveTo>
                    <a:pt x="158" y="585"/>
                  </a:moveTo>
                  <a:lnTo>
                    <a:pt x="158" y="585"/>
                  </a:lnTo>
                  <a:lnTo>
                    <a:pt x="150" y="588"/>
                  </a:lnTo>
                  <a:lnTo>
                    <a:pt x="143" y="593"/>
                  </a:lnTo>
                  <a:lnTo>
                    <a:pt x="137" y="598"/>
                  </a:lnTo>
                  <a:lnTo>
                    <a:pt x="132" y="604"/>
                  </a:lnTo>
                  <a:lnTo>
                    <a:pt x="121" y="617"/>
                  </a:lnTo>
                  <a:lnTo>
                    <a:pt x="112" y="630"/>
                  </a:lnTo>
                  <a:lnTo>
                    <a:pt x="112" y="630"/>
                  </a:lnTo>
                  <a:lnTo>
                    <a:pt x="120" y="630"/>
                  </a:lnTo>
                  <a:lnTo>
                    <a:pt x="130" y="629"/>
                  </a:lnTo>
                  <a:lnTo>
                    <a:pt x="141" y="625"/>
                  </a:lnTo>
                  <a:lnTo>
                    <a:pt x="151" y="621"/>
                  </a:lnTo>
                  <a:lnTo>
                    <a:pt x="161" y="617"/>
                  </a:lnTo>
                  <a:lnTo>
                    <a:pt x="169" y="613"/>
                  </a:lnTo>
                  <a:lnTo>
                    <a:pt x="173" y="609"/>
                  </a:lnTo>
                  <a:lnTo>
                    <a:pt x="174" y="607"/>
                  </a:lnTo>
                  <a:lnTo>
                    <a:pt x="174" y="606"/>
                  </a:lnTo>
                  <a:lnTo>
                    <a:pt x="174" y="606"/>
                  </a:lnTo>
                  <a:lnTo>
                    <a:pt x="174" y="608"/>
                  </a:lnTo>
                  <a:lnTo>
                    <a:pt x="174" y="608"/>
                  </a:lnTo>
                  <a:lnTo>
                    <a:pt x="170" y="602"/>
                  </a:lnTo>
                  <a:lnTo>
                    <a:pt x="164" y="596"/>
                  </a:lnTo>
                  <a:lnTo>
                    <a:pt x="160" y="591"/>
                  </a:lnTo>
                  <a:lnTo>
                    <a:pt x="159" y="588"/>
                  </a:lnTo>
                  <a:lnTo>
                    <a:pt x="158" y="585"/>
                  </a:lnTo>
                  <a:lnTo>
                    <a:pt x="158" y="585"/>
                  </a:lnTo>
                  <a:close/>
                  <a:moveTo>
                    <a:pt x="82" y="516"/>
                  </a:moveTo>
                  <a:lnTo>
                    <a:pt x="82" y="516"/>
                  </a:lnTo>
                  <a:lnTo>
                    <a:pt x="81" y="510"/>
                  </a:lnTo>
                  <a:lnTo>
                    <a:pt x="79" y="505"/>
                  </a:lnTo>
                  <a:lnTo>
                    <a:pt x="76" y="501"/>
                  </a:lnTo>
                  <a:lnTo>
                    <a:pt x="72" y="499"/>
                  </a:lnTo>
                  <a:lnTo>
                    <a:pt x="68" y="497"/>
                  </a:lnTo>
                  <a:lnTo>
                    <a:pt x="64" y="496"/>
                  </a:lnTo>
                  <a:lnTo>
                    <a:pt x="53" y="495"/>
                  </a:lnTo>
                  <a:lnTo>
                    <a:pt x="53" y="495"/>
                  </a:lnTo>
                  <a:lnTo>
                    <a:pt x="50" y="500"/>
                  </a:lnTo>
                  <a:lnTo>
                    <a:pt x="46" y="504"/>
                  </a:lnTo>
                  <a:lnTo>
                    <a:pt x="37" y="515"/>
                  </a:lnTo>
                  <a:lnTo>
                    <a:pt x="33" y="519"/>
                  </a:lnTo>
                  <a:lnTo>
                    <a:pt x="29" y="525"/>
                  </a:lnTo>
                  <a:lnTo>
                    <a:pt x="27" y="531"/>
                  </a:lnTo>
                  <a:lnTo>
                    <a:pt x="27" y="538"/>
                  </a:lnTo>
                  <a:lnTo>
                    <a:pt x="27" y="538"/>
                  </a:lnTo>
                  <a:lnTo>
                    <a:pt x="56" y="529"/>
                  </a:lnTo>
                  <a:lnTo>
                    <a:pt x="70" y="524"/>
                  </a:lnTo>
                  <a:lnTo>
                    <a:pt x="76" y="519"/>
                  </a:lnTo>
                  <a:lnTo>
                    <a:pt x="82" y="516"/>
                  </a:lnTo>
                  <a:lnTo>
                    <a:pt x="82" y="516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3" name="Freeform 197"/>
            <p:cNvSpPr/>
            <p:nvPr/>
          </p:nvSpPr>
          <p:spPr bwMode="auto">
            <a:xfrm>
              <a:off x="6103938" y="1752600"/>
              <a:ext cx="11113" cy="1111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7" y="2"/>
                </a:cxn>
                <a:cxn ang="0">
                  <a:pos x="18" y="5"/>
                </a:cxn>
                <a:cxn ang="0">
                  <a:pos x="19" y="9"/>
                </a:cxn>
                <a:cxn ang="0">
                  <a:pos x="18" y="14"/>
                </a:cxn>
                <a:cxn ang="0">
                  <a:pos x="17" y="17"/>
                </a:cxn>
                <a:cxn ang="0">
                  <a:pos x="14" y="20"/>
                </a:cxn>
                <a:cxn ang="0">
                  <a:pos x="9" y="22"/>
                </a:cxn>
                <a:cxn ang="0">
                  <a:pos x="9" y="22"/>
                </a:cxn>
                <a:cxn ang="0">
                  <a:pos x="6" y="21"/>
                </a:cxn>
                <a:cxn ang="0">
                  <a:pos x="4" y="19"/>
                </a:cxn>
                <a:cxn ang="0">
                  <a:pos x="2" y="16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1" y="4"/>
                </a:cxn>
                <a:cxn ang="0">
                  <a:pos x="4" y="1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9" h="22">
                  <a:moveTo>
                    <a:pt x="8" y="0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7" y="2"/>
                  </a:lnTo>
                  <a:lnTo>
                    <a:pt x="18" y="5"/>
                  </a:lnTo>
                  <a:lnTo>
                    <a:pt x="19" y="9"/>
                  </a:lnTo>
                  <a:lnTo>
                    <a:pt x="18" y="14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8"/>
                  </a:lnTo>
                  <a:lnTo>
                    <a:pt x="1" y="4"/>
                  </a:lnTo>
                  <a:lnTo>
                    <a:pt x="4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4" name="Freeform 198"/>
            <p:cNvSpPr/>
            <p:nvPr/>
          </p:nvSpPr>
          <p:spPr bwMode="auto">
            <a:xfrm>
              <a:off x="6089651" y="1765300"/>
              <a:ext cx="34925" cy="14288"/>
            </a:xfrm>
            <a:custGeom>
              <a:avLst/>
              <a:gdLst/>
              <a:ahLst/>
              <a:cxnLst>
                <a:cxn ang="0">
                  <a:pos x="60" y="3"/>
                </a:cxn>
                <a:cxn ang="0">
                  <a:pos x="60" y="3"/>
                </a:cxn>
                <a:cxn ang="0">
                  <a:pos x="63" y="6"/>
                </a:cxn>
                <a:cxn ang="0">
                  <a:pos x="65" y="8"/>
                </a:cxn>
                <a:cxn ang="0">
                  <a:pos x="67" y="11"/>
                </a:cxn>
                <a:cxn ang="0">
                  <a:pos x="68" y="16"/>
                </a:cxn>
                <a:cxn ang="0">
                  <a:pos x="68" y="16"/>
                </a:cxn>
                <a:cxn ang="0">
                  <a:pos x="65" y="20"/>
                </a:cxn>
                <a:cxn ang="0">
                  <a:pos x="62" y="23"/>
                </a:cxn>
                <a:cxn ang="0">
                  <a:pos x="58" y="25"/>
                </a:cxn>
                <a:cxn ang="0">
                  <a:pos x="52" y="25"/>
                </a:cxn>
                <a:cxn ang="0">
                  <a:pos x="52" y="25"/>
                </a:cxn>
                <a:cxn ang="0">
                  <a:pos x="49" y="24"/>
                </a:cxn>
                <a:cxn ang="0">
                  <a:pos x="47" y="23"/>
                </a:cxn>
                <a:cxn ang="0">
                  <a:pos x="45" y="21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33" y="19"/>
                </a:cxn>
                <a:cxn ang="0">
                  <a:pos x="22" y="19"/>
                </a:cxn>
                <a:cxn ang="0">
                  <a:pos x="13" y="18"/>
                </a:cxn>
                <a:cxn ang="0">
                  <a:pos x="7" y="16"/>
                </a:cxn>
                <a:cxn ang="0">
                  <a:pos x="1" y="14"/>
                </a:cxn>
                <a:cxn ang="0">
                  <a:pos x="1" y="14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8" y="2"/>
                </a:cxn>
                <a:cxn ang="0">
                  <a:pos x="15" y="0"/>
                </a:cxn>
                <a:cxn ang="0">
                  <a:pos x="22" y="2"/>
                </a:cxn>
                <a:cxn ang="0">
                  <a:pos x="29" y="3"/>
                </a:cxn>
                <a:cxn ang="0">
                  <a:pos x="35" y="4"/>
                </a:cxn>
                <a:cxn ang="0">
                  <a:pos x="43" y="5"/>
                </a:cxn>
                <a:cxn ang="0">
                  <a:pos x="50" y="5"/>
                </a:cxn>
                <a:cxn ang="0">
                  <a:pos x="60" y="3"/>
                </a:cxn>
                <a:cxn ang="0">
                  <a:pos x="60" y="3"/>
                </a:cxn>
              </a:cxnLst>
              <a:rect l="0" t="0" r="r" b="b"/>
              <a:pathLst>
                <a:path w="68" h="25">
                  <a:moveTo>
                    <a:pt x="60" y="3"/>
                  </a:moveTo>
                  <a:lnTo>
                    <a:pt x="60" y="3"/>
                  </a:lnTo>
                  <a:lnTo>
                    <a:pt x="63" y="6"/>
                  </a:lnTo>
                  <a:lnTo>
                    <a:pt x="65" y="8"/>
                  </a:lnTo>
                  <a:lnTo>
                    <a:pt x="67" y="11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58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49" y="24"/>
                  </a:lnTo>
                  <a:lnTo>
                    <a:pt x="47" y="23"/>
                  </a:lnTo>
                  <a:lnTo>
                    <a:pt x="45" y="21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33" y="19"/>
                  </a:lnTo>
                  <a:lnTo>
                    <a:pt x="22" y="19"/>
                  </a:lnTo>
                  <a:lnTo>
                    <a:pt x="13" y="18"/>
                  </a:lnTo>
                  <a:lnTo>
                    <a:pt x="7" y="16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8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9" y="3"/>
                  </a:lnTo>
                  <a:lnTo>
                    <a:pt x="35" y="4"/>
                  </a:lnTo>
                  <a:lnTo>
                    <a:pt x="43" y="5"/>
                  </a:lnTo>
                  <a:lnTo>
                    <a:pt x="50" y="5"/>
                  </a:lnTo>
                  <a:lnTo>
                    <a:pt x="60" y="3"/>
                  </a:lnTo>
                  <a:lnTo>
                    <a:pt x="60" y="3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5" name="Freeform 206"/>
            <p:cNvSpPr/>
            <p:nvPr/>
          </p:nvSpPr>
          <p:spPr bwMode="auto">
            <a:xfrm>
              <a:off x="6072188" y="1817688"/>
              <a:ext cx="49213" cy="39688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29" y="45"/>
                </a:cxn>
                <a:cxn ang="0">
                  <a:pos x="30" y="56"/>
                </a:cxn>
                <a:cxn ang="0">
                  <a:pos x="36" y="50"/>
                </a:cxn>
                <a:cxn ang="0">
                  <a:pos x="48" y="40"/>
                </a:cxn>
                <a:cxn ang="0">
                  <a:pos x="62" y="20"/>
                </a:cxn>
                <a:cxn ang="0">
                  <a:pos x="69" y="5"/>
                </a:cxn>
                <a:cxn ang="0">
                  <a:pos x="78" y="5"/>
                </a:cxn>
                <a:cxn ang="0">
                  <a:pos x="79" y="13"/>
                </a:cxn>
                <a:cxn ang="0">
                  <a:pos x="76" y="19"/>
                </a:cxn>
                <a:cxn ang="0">
                  <a:pos x="68" y="28"/>
                </a:cxn>
                <a:cxn ang="0">
                  <a:pos x="67" y="31"/>
                </a:cxn>
                <a:cxn ang="0">
                  <a:pos x="77" y="41"/>
                </a:cxn>
                <a:cxn ang="0">
                  <a:pos x="85" y="42"/>
                </a:cxn>
                <a:cxn ang="0">
                  <a:pos x="94" y="41"/>
                </a:cxn>
                <a:cxn ang="0">
                  <a:pos x="95" y="44"/>
                </a:cxn>
                <a:cxn ang="0">
                  <a:pos x="91" y="50"/>
                </a:cxn>
                <a:cxn ang="0">
                  <a:pos x="88" y="53"/>
                </a:cxn>
                <a:cxn ang="0">
                  <a:pos x="93" y="62"/>
                </a:cxn>
                <a:cxn ang="0">
                  <a:pos x="94" y="72"/>
                </a:cxn>
                <a:cxn ang="0">
                  <a:pos x="90" y="74"/>
                </a:cxn>
                <a:cxn ang="0">
                  <a:pos x="84" y="75"/>
                </a:cxn>
                <a:cxn ang="0">
                  <a:pos x="82" y="71"/>
                </a:cxn>
                <a:cxn ang="0">
                  <a:pos x="79" y="65"/>
                </a:cxn>
                <a:cxn ang="0">
                  <a:pos x="78" y="61"/>
                </a:cxn>
                <a:cxn ang="0">
                  <a:pos x="70" y="63"/>
                </a:cxn>
                <a:cxn ang="0">
                  <a:pos x="63" y="71"/>
                </a:cxn>
                <a:cxn ang="0">
                  <a:pos x="57" y="73"/>
                </a:cxn>
                <a:cxn ang="0">
                  <a:pos x="54" y="70"/>
                </a:cxn>
                <a:cxn ang="0">
                  <a:pos x="61" y="60"/>
                </a:cxn>
                <a:cxn ang="0">
                  <a:pos x="71" y="53"/>
                </a:cxn>
                <a:cxn ang="0">
                  <a:pos x="71" y="50"/>
                </a:cxn>
                <a:cxn ang="0">
                  <a:pos x="67" y="45"/>
                </a:cxn>
                <a:cxn ang="0">
                  <a:pos x="63" y="38"/>
                </a:cxn>
                <a:cxn ang="0">
                  <a:pos x="63" y="35"/>
                </a:cxn>
                <a:cxn ang="0">
                  <a:pos x="51" y="50"/>
                </a:cxn>
                <a:cxn ang="0">
                  <a:pos x="39" y="64"/>
                </a:cxn>
                <a:cxn ang="0">
                  <a:pos x="27" y="63"/>
                </a:cxn>
                <a:cxn ang="0">
                  <a:pos x="19" y="60"/>
                </a:cxn>
                <a:cxn ang="0">
                  <a:pos x="20" y="49"/>
                </a:cxn>
                <a:cxn ang="0">
                  <a:pos x="20" y="33"/>
                </a:cxn>
                <a:cxn ang="0">
                  <a:pos x="19" y="26"/>
                </a:cxn>
                <a:cxn ang="0">
                  <a:pos x="16" y="28"/>
                </a:cxn>
                <a:cxn ang="0">
                  <a:pos x="9" y="34"/>
                </a:cxn>
                <a:cxn ang="0">
                  <a:pos x="4" y="35"/>
                </a:cxn>
                <a:cxn ang="0">
                  <a:pos x="3" y="34"/>
                </a:cxn>
                <a:cxn ang="0">
                  <a:pos x="0" y="33"/>
                </a:cxn>
                <a:cxn ang="0">
                  <a:pos x="5" y="22"/>
                </a:cxn>
                <a:cxn ang="0">
                  <a:pos x="17" y="7"/>
                </a:cxn>
                <a:cxn ang="0">
                  <a:pos x="22" y="0"/>
                </a:cxn>
                <a:cxn ang="0">
                  <a:pos x="26" y="0"/>
                </a:cxn>
                <a:cxn ang="0">
                  <a:pos x="33" y="3"/>
                </a:cxn>
              </a:cxnLst>
              <a:rect l="0" t="0" r="r" b="b"/>
              <a:pathLst>
                <a:path w="95" h="75">
                  <a:moveTo>
                    <a:pt x="33" y="3"/>
                  </a:moveTo>
                  <a:lnTo>
                    <a:pt x="33" y="3"/>
                  </a:lnTo>
                  <a:lnTo>
                    <a:pt x="30" y="32"/>
                  </a:lnTo>
                  <a:lnTo>
                    <a:pt x="29" y="45"/>
                  </a:lnTo>
                  <a:lnTo>
                    <a:pt x="29" y="5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6" y="50"/>
                  </a:lnTo>
                  <a:lnTo>
                    <a:pt x="42" y="46"/>
                  </a:lnTo>
                  <a:lnTo>
                    <a:pt x="48" y="40"/>
                  </a:lnTo>
                  <a:lnTo>
                    <a:pt x="52" y="33"/>
                  </a:lnTo>
                  <a:lnTo>
                    <a:pt x="62" y="20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79" y="10"/>
                  </a:lnTo>
                  <a:lnTo>
                    <a:pt x="79" y="13"/>
                  </a:lnTo>
                  <a:lnTo>
                    <a:pt x="77" y="16"/>
                  </a:lnTo>
                  <a:lnTo>
                    <a:pt x="76" y="19"/>
                  </a:lnTo>
                  <a:lnTo>
                    <a:pt x="70" y="25"/>
                  </a:lnTo>
                  <a:lnTo>
                    <a:pt x="68" y="28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73" y="38"/>
                  </a:lnTo>
                  <a:lnTo>
                    <a:pt x="77" y="41"/>
                  </a:lnTo>
                  <a:lnTo>
                    <a:pt x="79" y="42"/>
                  </a:lnTo>
                  <a:lnTo>
                    <a:pt x="85" y="42"/>
                  </a:lnTo>
                  <a:lnTo>
                    <a:pt x="94" y="41"/>
                  </a:lnTo>
                  <a:lnTo>
                    <a:pt x="94" y="41"/>
                  </a:lnTo>
                  <a:lnTo>
                    <a:pt x="95" y="42"/>
                  </a:lnTo>
                  <a:lnTo>
                    <a:pt x="95" y="44"/>
                  </a:lnTo>
                  <a:lnTo>
                    <a:pt x="93" y="47"/>
                  </a:lnTo>
                  <a:lnTo>
                    <a:pt x="91" y="50"/>
                  </a:lnTo>
                  <a:lnTo>
                    <a:pt x="88" y="53"/>
                  </a:lnTo>
                  <a:lnTo>
                    <a:pt x="88" y="53"/>
                  </a:lnTo>
                  <a:lnTo>
                    <a:pt x="90" y="58"/>
                  </a:lnTo>
                  <a:lnTo>
                    <a:pt x="93" y="62"/>
                  </a:lnTo>
                  <a:lnTo>
                    <a:pt x="94" y="65"/>
                  </a:lnTo>
                  <a:lnTo>
                    <a:pt x="94" y="72"/>
                  </a:lnTo>
                  <a:lnTo>
                    <a:pt x="94" y="72"/>
                  </a:lnTo>
                  <a:lnTo>
                    <a:pt x="90" y="74"/>
                  </a:lnTo>
                  <a:lnTo>
                    <a:pt x="87" y="75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2" y="71"/>
                  </a:lnTo>
                  <a:lnTo>
                    <a:pt x="81" y="68"/>
                  </a:lnTo>
                  <a:lnTo>
                    <a:pt x="79" y="65"/>
                  </a:lnTo>
                  <a:lnTo>
                    <a:pt x="78" y="61"/>
                  </a:lnTo>
                  <a:lnTo>
                    <a:pt x="78" y="61"/>
                  </a:lnTo>
                  <a:lnTo>
                    <a:pt x="73" y="61"/>
                  </a:lnTo>
                  <a:lnTo>
                    <a:pt x="70" y="63"/>
                  </a:lnTo>
                  <a:lnTo>
                    <a:pt x="65" y="68"/>
                  </a:lnTo>
                  <a:lnTo>
                    <a:pt x="63" y="71"/>
                  </a:lnTo>
                  <a:lnTo>
                    <a:pt x="61" y="73"/>
                  </a:lnTo>
                  <a:lnTo>
                    <a:pt x="57" y="73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7" y="64"/>
                  </a:lnTo>
                  <a:lnTo>
                    <a:pt x="61" y="60"/>
                  </a:lnTo>
                  <a:lnTo>
                    <a:pt x="66" y="57"/>
                  </a:lnTo>
                  <a:lnTo>
                    <a:pt x="71" y="53"/>
                  </a:lnTo>
                  <a:lnTo>
                    <a:pt x="71" y="53"/>
                  </a:lnTo>
                  <a:lnTo>
                    <a:pt x="71" y="50"/>
                  </a:lnTo>
                  <a:lnTo>
                    <a:pt x="70" y="48"/>
                  </a:lnTo>
                  <a:lnTo>
                    <a:pt x="67" y="45"/>
                  </a:lnTo>
                  <a:lnTo>
                    <a:pt x="64" y="41"/>
                  </a:lnTo>
                  <a:lnTo>
                    <a:pt x="63" y="38"/>
                  </a:lnTo>
                  <a:lnTo>
                    <a:pt x="63" y="35"/>
                  </a:lnTo>
                  <a:lnTo>
                    <a:pt x="63" y="35"/>
                  </a:lnTo>
                  <a:lnTo>
                    <a:pt x="56" y="43"/>
                  </a:lnTo>
                  <a:lnTo>
                    <a:pt x="51" y="50"/>
                  </a:lnTo>
                  <a:lnTo>
                    <a:pt x="46" y="5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27" y="63"/>
                  </a:lnTo>
                  <a:lnTo>
                    <a:pt x="23" y="62"/>
                  </a:lnTo>
                  <a:lnTo>
                    <a:pt x="19" y="60"/>
                  </a:lnTo>
                  <a:lnTo>
                    <a:pt x="19" y="60"/>
                  </a:lnTo>
                  <a:lnTo>
                    <a:pt x="20" y="49"/>
                  </a:lnTo>
                  <a:lnTo>
                    <a:pt x="20" y="41"/>
                  </a:lnTo>
                  <a:lnTo>
                    <a:pt x="20" y="33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6" y="28"/>
                  </a:lnTo>
                  <a:lnTo>
                    <a:pt x="12" y="31"/>
                  </a:lnTo>
                  <a:lnTo>
                    <a:pt x="9" y="34"/>
                  </a:lnTo>
                  <a:lnTo>
                    <a:pt x="7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27"/>
                  </a:lnTo>
                  <a:lnTo>
                    <a:pt x="5" y="22"/>
                  </a:lnTo>
                  <a:lnTo>
                    <a:pt x="11" y="14"/>
                  </a:lnTo>
                  <a:lnTo>
                    <a:pt x="17" y="7"/>
                  </a:lnTo>
                  <a:lnTo>
                    <a:pt x="20" y="4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6" name="Freeform 213"/>
            <p:cNvSpPr/>
            <p:nvPr/>
          </p:nvSpPr>
          <p:spPr bwMode="auto">
            <a:xfrm>
              <a:off x="6073776" y="1895475"/>
              <a:ext cx="34925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" y="5"/>
                </a:cxn>
                <a:cxn ang="0">
                  <a:pos x="5" y="3"/>
                </a:cxn>
                <a:cxn ang="0">
                  <a:pos x="11" y="1"/>
                </a:cxn>
                <a:cxn ang="0">
                  <a:pos x="18" y="0"/>
                </a:cxn>
                <a:cxn ang="0">
                  <a:pos x="27" y="0"/>
                </a:cxn>
                <a:cxn ang="0">
                  <a:pos x="44" y="1"/>
                </a:cxn>
                <a:cxn ang="0">
                  <a:pos x="52" y="1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3" y="3"/>
                </a:cxn>
                <a:cxn ang="0">
                  <a:pos x="65" y="5"/>
                </a:cxn>
                <a:cxn ang="0">
                  <a:pos x="66" y="9"/>
                </a:cxn>
                <a:cxn ang="0">
                  <a:pos x="65" y="12"/>
                </a:cxn>
                <a:cxn ang="0">
                  <a:pos x="63" y="15"/>
                </a:cxn>
                <a:cxn ang="0">
                  <a:pos x="60" y="17"/>
                </a:cxn>
                <a:cxn ang="0">
                  <a:pos x="56" y="19"/>
                </a:cxn>
                <a:cxn ang="0">
                  <a:pos x="49" y="19"/>
                </a:cxn>
                <a:cxn ang="0">
                  <a:pos x="49" y="19"/>
                </a:cxn>
                <a:cxn ang="0">
                  <a:pos x="47" y="18"/>
                </a:cxn>
                <a:cxn ang="0">
                  <a:pos x="44" y="17"/>
                </a:cxn>
                <a:cxn ang="0">
                  <a:pos x="41" y="15"/>
                </a:cxn>
                <a:cxn ang="0">
                  <a:pos x="37" y="12"/>
                </a:cxn>
                <a:cxn ang="0">
                  <a:pos x="37" y="12"/>
                </a:cxn>
                <a:cxn ang="0">
                  <a:pos x="32" y="12"/>
                </a:cxn>
                <a:cxn ang="0">
                  <a:pos x="26" y="12"/>
                </a:cxn>
                <a:cxn ang="0">
                  <a:pos x="13" y="14"/>
                </a:cxn>
                <a:cxn ang="0">
                  <a:pos x="7" y="14"/>
                </a:cxn>
                <a:cxn ang="0">
                  <a:pos x="3" y="12"/>
                </a:cxn>
                <a:cxn ang="0">
                  <a:pos x="1" y="10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66" h="19">
                  <a:moveTo>
                    <a:pt x="0" y="7"/>
                  </a:moveTo>
                  <a:lnTo>
                    <a:pt x="0" y="7"/>
                  </a:lnTo>
                  <a:lnTo>
                    <a:pt x="2" y="5"/>
                  </a:lnTo>
                  <a:lnTo>
                    <a:pt x="5" y="3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4" y="1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3" y="3"/>
                  </a:lnTo>
                  <a:lnTo>
                    <a:pt x="65" y="5"/>
                  </a:lnTo>
                  <a:lnTo>
                    <a:pt x="66" y="9"/>
                  </a:lnTo>
                  <a:lnTo>
                    <a:pt x="65" y="12"/>
                  </a:lnTo>
                  <a:lnTo>
                    <a:pt x="63" y="15"/>
                  </a:lnTo>
                  <a:lnTo>
                    <a:pt x="60" y="17"/>
                  </a:lnTo>
                  <a:lnTo>
                    <a:pt x="56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7" y="18"/>
                  </a:lnTo>
                  <a:lnTo>
                    <a:pt x="44" y="17"/>
                  </a:lnTo>
                  <a:lnTo>
                    <a:pt x="41" y="15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2" y="12"/>
                  </a:lnTo>
                  <a:lnTo>
                    <a:pt x="26" y="12"/>
                  </a:lnTo>
                  <a:lnTo>
                    <a:pt x="13" y="14"/>
                  </a:lnTo>
                  <a:lnTo>
                    <a:pt x="7" y="14"/>
                  </a:lnTo>
                  <a:lnTo>
                    <a:pt x="3" y="12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7" name="Freeform 221"/>
            <p:cNvSpPr/>
            <p:nvPr/>
          </p:nvSpPr>
          <p:spPr bwMode="auto">
            <a:xfrm>
              <a:off x="6075363" y="1908175"/>
              <a:ext cx="33338" cy="9525"/>
            </a:xfrm>
            <a:custGeom>
              <a:avLst/>
              <a:gdLst/>
              <a:ahLst/>
              <a:cxnLst>
                <a:cxn ang="0">
                  <a:pos x="60" y="2"/>
                </a:cxn>
                <a:cxn ang="0">
                  <a:pos x="60" y="2"/>
                </a:cxn>
                <a:cxn ang="0">
                  <a:pos x="61" y="6"/>
                </a:cxn>
                <a:cxn ang="0">
                  <a:pos x="62" y="8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1" y="13"/>
                </a:cxn>
                <a:cxn ang="0">
                  <a:pos x="58" y="15"/>
                </a:cxn>
                <a:cxn ang="0">
                  <a:pos x="53" y="16"/>
                </a:cxn>
                <a:cxn ang="0">
                  <a:pos x="47" y="17"/>
                </a:cxn>
                <a:cxn ang="0">
                  <a:pos x="40" y="16"/>
                </a:cxn>
                <a:cxn ang="0">
                  <a:pos x="24" y="14"/>
                </a:cxn>
                <a:cxn ang="0">
                  <a:pos x="15" y="14"/>
                </a:cxn>
                <a:cxn ang="0">
                  <a:pos x="5" y="15"/>
                </a:cxn>
                <a:cxn ang="0">
                  <a:pos x="5" y="15"/>
                </a:cxn>
                <a:cxn ang="0">
                  <a:pos x="3" y="13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9" y="1"/>
                </a:cxn>
                <a:cxn ang="0">
                  <a:pos x="17" y="0"/>
                </a:cxn>
                <a:cxn ang="0">
                  <a:pos x="25" y="0"/>
                </a:cxn>
                <a:cxn ang="0">
                  <a:pos x="32" y="0"/>
                </a:cxn>
                <a:cxn ang="0">
                  <a:pos x="46" y="1"/>
                </a:cxn>
                <a:cxn ang="0">
                  <a:pos x="60" y="2"/>
                </a:cxn>
                <a:cxn ang="0">
                  <a:pos x="60" y="2"/>
                </a:cxn>
              </a:cxnLst>
              <a:rect l="0" t="0" r="r" b="b"/>
              <a:pathLst>
                <a:path w="62" h="17">
                  <a:moveTo>
                    <a:pt x="60" y="2"/>
                  </a:moveTo>
                  <a:lnTo>
                    <a:pt x="60" y="2"/>
                  </a:lnTo>
                  <a:lnTo>
                    <a:pt x="61" y="6"/>
                  </a:lnTo>
                  <a:lnTo>
                    <a:pt x="62" y="8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1" y="13"/>
                  </a:lnTo>
                  <a:lnTo>
                    <a:pt x="58" y="15"/>
                  </a:lnTo>
                  <a:lnTo>
                    <a:pt x="53" y="16"/>
                  </a:lnTo>
                  <a:lnTo>
                    <a:pt x="47" y="17"/>
                  </a:lnTo>
                  <a:lnTo>
                    <a:pt x="40" y="16"/>
                  </a:lnTo>
                  <a:lnTo>
                    <a:pt x="24" y="14"/>
                  </a:lnTo>
                  <a:lnTo>
                    <a:pt x="15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3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3"/>
                  </a:lnTo>
                  <a:lnTo>
                    <a:pt x="0" y="3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46" y="1"/>
                  </a:lnTo>
                  <a:lnTo>
                    <a:pt x="60" y="2"/>
                  </a:lnTo>
                  <a:lnTo>
                    <a:pt x="60" y="2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73" name="TextBox 72"/>
          <p:cNvSpPr txBox="1"/>
          <p:nvPr/>
        </p:nvSpPr>
        <p:spPr>
          <a:xfrm>
            <a:off x="3131840" y="4430234"/>
            <a:ext cx="33123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博洋行书 7000" panose="02000600000000000000" pitchFamily="2" charset="-122"/>
              </a:rPr>
              <a:t>汇报人</a:t>
            </a:r>
            <a:r>
              <a:rPr lang="en-US" altLang="zh-CN" sz="1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博洋行书 7000" panose="02000600000000000000" pitchFamily="2" charset="-122"/>
              </a:rPr>
              <a:t>:</a:t>
            </a: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博洋行书 7000" panose="02000600000000000000" pitchFamily="2" charset="-122"/>
              </a:rPr>
              <a:t>第一</a:t>
            </a:r>
            <a:r>
              <a:rPr lang="en-US" altLang="zh-CN" sz="1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博洋行书 7000" panose="02000600000000000000" pitchFamily="2" charset="-122"/>
              </a:rPr>
              <a:t>PPT</a:t>
            </a: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博洋行书 7000" panose="02000600000000000000" pitchFamily="2" charset="-122"/>
              </a:rPr>
              <a:t>      </a:t>
            </a: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博洋行书 7000" panose="02000600000000000000" pitchFamily="2" charset="-122"/>
              </a:rPr>
              <a:t>时间</a:t>
            </a:r>
            <a:r>
              <a:rPr lang="en-US" altLang="zh-CN" sz="1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博洋行书 7000" panose="02000600000000000000" pitchFamily="2" charset="-122"/>
              </a:rPr>
              <a:t>:XXXX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博洋行书 7000" panose="02000600000000000000" pitchFamily="2" charset="-122"/>
            </a:endParaRPr>
          </a:p>
        </p:txBody>
      </p:sp>
    </p:spTree>
  </p:cSld>
  <p:clrMapOvr>
    <a:masterClrMapping/>
  </p:clrMapOvr>
  <p:transition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9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400"/>
                            </p:stCondLst>
                            <p:childTnLst>
                              <p:par>
                                <p:cTn id="16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 tmFilter="0,0; .5, 1; 1, 1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350"/>
                            </p:stCondLst>
                            <p:childTnLst>
                              <p:par>
                                <p:cTn id="2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850"/>
                            </p:stCondLst>
                            <p:childTnLst>
                              <p:par>
                                <p:cTn id="29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3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bldLvl="0" autoUpdateAnimBg="0"/>
      <p:bldP spid="28" grpId="0"/>
      <p:bldP spid="73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21"/>
          <p:cNvSpPr txBox="1">
            <a:spLocks noChangeArrowheads="1"/>
          </p:cNvSpPr>
          <p:nvPr/>
        </p:nvSpPr>
        <p:spPr bwMode="auto">
          <a:xfrm>
            <a:off x="1330370" y="1221177"/>
            <a:ext cx="353943" cy="313786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eaVert">
            <a:spAutoFit/>
          </a:bodyPr>
          <a:lstStyle/>
          <a:p>
            <a:endParaRPr lang="zh-CN" altLang="en-US" sz="110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2857463" y="2824572"/>
            <a:ext cx="1107996" cy="27699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zh-CN" altLang="en-US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添加</a:t>
            </a: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您的</a:t>
            </a:r>
            <a:r>
              <a:rPr lang="zh-CN" altLang="en-US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标题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2771800" y="3263878"/>
            <a:ext cx="5205412" cy="78483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just"/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请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在此处填入你需要的内容。请在此处填入你需要的内容。请在此处填入你需要的内容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。潮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流时尚。请在此处填入你需要的内容。请在此处填入你需要的内容。请在此处填入你需要的内容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。潮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流时尚。请在此处填入你需要的内容。请在此处填入你需要的内容。请在此处填入你需要的内容。</a:t>
            </a:r>
            <a:endParaRPr lang="en-US" altLang="zh-CN" sz="900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  <a:p>
            <a:pPr algn="just"/>
            <a:endParaRPr lang="en-US" altLang="zh-CN" sz="900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  <a:p>
            <a:pPr algn="just"/>
            <a:endParaRPr lang="en-US" altLang="zh-CN" sz="900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3887924" y="2845768"/>
            <a:ext cx="1569660" cy="230832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zh-CN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itchFamily="34" charset="-122"/>
                <a:ea typeface="微软雅黑" pitchFamily="34" charset="-122"/>
              </a:rPr>
              <a:t>请在此处填入你需要的内容</a:t>
            </a:r>
          </a:p>
        </p:txBody>
      </p:sp>
      <p:grpSp>
        <p:nvGrpSpPr>
          <p:cNvPr id="56" name="组合 55"/>
          <p:cNvGrpSpPr/>
          <p:nvPr/>
        </p:nvGrpSpPr>
        <p:grpSpPr>
          <a:xfrm>
            <a:off x="2928926" y="1681211"/>
            <a:ext cx="714380" cy="714601"/>
            <a:chOff x="2928926" y="1429183"/>
            <a:chExt cx="714380" cy="714601"/>
          </a:xfrm>
        </p:grpSpPr>
        <p:sp>
          <p:nvSpPr>
            <p:cNvPr id="19" name="椭圆 18"/>
            <p:cNvSpPr/>
            <p:nvPr/>
          </p:nvSpPr>
          <p:spPr>
            <a:xfrm>
              <a:off x="2928926" y="1429183"/>
              <a:ext cx="714380" cy="714601"/>
            </a:xfrm>
            <a:prstGeom prst="ellipse">
              <a:avLst/>
            </a:prstGeom>
            <a:noFill/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7" name="组合 29"/>
            <p:cNvGrpSpPr/>
            <p:nvPr/>
          </p:nvGrpSpPr>
          <p:grpSpPr>
            <a:xfrm>
              <a:off x="3000364" y="1643563"/>
              <a:ext cx="642942" cy="357300"/>
              <a:chOff x="2006601" y="1498600"/>
              <a:chExt cx="977900" cy="508000"/>
            </a:xfrm>
          </p:grpSpPr>
          <p:sp>
            <p:nvSpPr>
              <p:cNvPr id="31" name="Freeform 156"/>
              <p:cNvSpPr/>
              <p:nvPr/>
            </p:nvSpPr>
            <p:spPr bwMode="auto">
              <a:xfrm>
                <a:off x="2120901" y="1703388"/>
                <a:ext cx="112713" cy="23813"/>
              </a:xfrm>
              <a:custGeom>
                <a:avLst/>
                <a:gdLst/>
                <a:ahLst/>
                <a:cxnLst>
                  <a:cxn ang="0">
                    <a:pos x="213" y="38"/>
                  </a:cxn>
                  <a:cxn ang="0">
                    <a:pos x="213" y="38"/>
                  </a:cxn>
                  <a:cxn ang="0">
                    <a:pos x="208" y="40"/>
                  </a:cxn>
                  <a:cxn ang="0">
                    <a:pos x="202" y="41"/>
                  </a:cxn>
                  <a:cxn ang="0">
                    <a:pos x="189" y="44"/>
                  </a:cxn>
                  <a:cxn ang="0">
                    <a:pos x="175" y="44"/>
                  </a:cxn>
                  <a:cxn ang="0">
                    <a:pos x="158" y="42"/>
                  </a:cxn>
                  <a:cxn ang="0">
                    <a:pos x="123" y="37"/>
                  </a:cxn>
                  <a:cxn ang="0">
                    <a:pos x="87" y="32"/>
                  </a:cxn>
                  <a:cxn ang="0">
                    <a:pos x="87" y="32"/>
                  </a:cxn>
                  <a:cxn ang="0">
                    <a:pos x="62" y="27"/>
                  </a:cxn>
                  <a:cxn ang="0">
                    <a:pos x="49" y="25"/>
                  </a:cxn>
                  <a:cxn ang="0">
                    <a:pos x="36" y="22"/>
                  </a:cxn>
                  <a:cxn ang="0">
                    <a:pos x="24" y="19"/>
                  </a:cxn>
                  <a:cxn ang="0">
                    <a:pos x="14" y="14"/>
                  </a:cxn>
                  <a:cxn ang="0">
                    <a:pos x="9" y="11"/>
                  </a:cxn>
                  <a:cxn ang="0">
                    <a:pos x="5" y="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4" y="0"/>
                  </a:cxn>
                  <a:cxn ang="0">
                    <a:pos x="51" y="2"/>
                  </a:cxn>
                  <a:cxn ang="0">
                    <a:pos x="79" y="5"/>
                  </a:cxn>
                  <a:cxn ang="0">
                    <a:pos x="108" y="10"/>
                  </a:cxn>
                  <a:cxn ang="0">
                    <a:pos x="136" y="16"/>
                  </a:cxn>
                  <a:cxn ang="0">
                    <a:pos x="163" y="23"/>
                  </a:cxn>
                  <a:cxn ang="0">
                    <a:pos x="189" y="30"/>
                  </a:cxn>
                  <a:cxn ang="0">
                    <a:pos x="213" y="38"/>
                  </a:cxn>
                  <a:cxn ang="0">
                    <a:pos x="213" y="38"/>
                  </a:cxn>
                </a:cxnLst>
                <a:rect l="0" t="0" r="r" b="b"/>
                <a:pathLst>
                  <a:path w="213" h="44">
                    <a:moveTo>
                      <a:pt x="213" y="38"/>
                    </a:moveTo>
                    <a:lnTo>
                      <a:pt x="213" y="38"/>
                    </a:lnTo>
                    <a:lnTo>
                      <a:pt x="208" y="40"/>
                    </a:lnTo>
                    <a:lnTo>
                      <a:pt x="202" y="41"/>
                    </a:lnTo>
                    <a:lnTo>
                      <a:pt x="189" y="44"/>
                    </a:lnTo>
                    <a:lnTo>
                      <a:pt x="175" y="44"/>
                    </a:lnTo>
                    <a:lnTo>
                      <a:pt x="158" y="42"/>
                    </a:lnTo>
                    <a:lnTo>
                      <a:pt x="123" y="37"/>
                    </a:lnTo>
                    <a:lnTo>
                      <a:pt x="87" y="32"/>
                    </a:lnTo>
                    <a:lnTo>
                      <a:pt x="87" y="32"/>
                    </a:lnTo>
                    <a:lnTo>
                      <a:pt x="62" y="27"/>
                    </a:lnTo>
                    <a:lnTo>
                      <a:pt x="49" y="25"/>
                    </a:lnTo>
                    <a:lnTo>
                      <a:pt x="36" y="22"/>
                    </a:lnTo>
                    <a:lnTo>
                      <a:pt x="24" y="19"/>
                    </a:lnTo>
                    <a:lnTo>
                      <a:pt x="14" y="14"/>
                    </a:lnTo>
                    <a:lnTo>
                      <a:pt x="9" y="11"/>
                    </a:lnTo>
                    <a:lnTo>
                      <a:pt x="5" y="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4" y="0"/>
                    </a:lnTo>
                    <a:lnTo>
                      <a:pt x="51" y="2"/>
                    </a:lnTo>
                    <a:lnTo>
                      <a:pt x="79" y="5"/>
                    </a:lnTo>
                    <a:lnTo>
                      <a:pt x="108" y="10"/>
                    </a:lnTo>
                    <a:lnTo>
                      <a:pt x="136" y="16"/>
                    </a:lnTo>
                    <a:lnTo>
                      <a:pt x="163" y="23"/>
                    </a:lnTo>
                    <a:lnTo>
                      <a:pt x="189" y="30"/>
                    </a:lnTo>
                    <a:lnTo>
                      <a:pt x="213" y="38"/>
                    </a:lnTo>
                    <a:lnTo>
                      <a:pt x="213" y="3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2" name="Freeform 157"/>
              <p:cNvSpPr>
                <a:spLocks noEditPoints="1"/>
              </p:cNvSpPr>
              <p:nvPr/>
            </p:nvSpPr>
            <p:spPr bwMode="auto">
              <a:xfrm>
                <a:off x="2006601" y="1498600"/>
                <a:ext cx="977900" cy="508000"/>
              </a:xfrm>
              <a:custGeom>
                <a:avLst/>
                <a:gdLst/>
                <a:ahLst/>
                <a:cxnLst>
                  <a:cxn ang="0">
                    <a:pos x="1827" y="149"/>
                  </a:cxn>
                  <a:cxn ang="0">
                    <a:pos x="1788" y="345"/>
                  </a:cxn>
                  <a:cxn ang="0">
                    <a:pos x="1540" y="520"/>
                  </a:cxn>
                  <a:cxn ang="0">
                    <a:pos x="1206" y="732"/>
                  </a:cxn>
                  <a:cxn ang="0">
                    <a:pos x="981" y="842"/>
                  </a:cxn>
                  <a:cxn ang="0">
                    <a:pos x="742" y="903"/>
                  </a:cxn>
                  <a:cxn ang="0">
                    <a:pos x="658" y="925"/>
                  </a:cxn>
                  <a:cxn ang="0">
                    <a:pos x="668" y="865"/>
                  </a:cxn>
                  <a:cxn ang="0">
                    <a:pos x="512" y="915"/>
                  </a:cxn>
                  <a:cxn ang="0">
                    <a:pos x="579" y="785"/>
                  </a:cxn>
                  <a:cxn ang="0">
                    <a:pos x="8" y="625"/>
                  </a:cxn>
                  <a:cxn ang="0">
                    <a:pos x="47" y="563"/>
                  </a:cxn>
                  <a:cxn ang="0">
                    <a:pos x="111" y="517"/>
                  </a:cxn>
                  <a:cxn ang="0">
                    <a:pos x="122" y="458"/>
                  </a:cxn>
                  <a:cxn ang="0">
                    <a:pos x="66" y="416"/>
                  </a:cxn>
                  <a:cxn ang="0">
                    <a:pos x="164" y="326"/>
                  </a:cxn>
                  <a:cxn ang="0">
                    <a:pos x="765" y="56"/>
                  </a:cxn>
                  <a:cxn ang="0">
                    <a:pos x="883" y="2"/>
                  </a:cxn>
                  <a:cxn ang="0">
                    <a:pos x="1399" y="59"/>
                  </a:cxn>
                  <a:cxn ang="0">
                    <a:pos x="1725" y="104"/>
                  </a:cxn>
                  <a:cxn ang="0">
                    <a:pos x="874" y="38"/>
                  </a:cxn>
                  <a:cxn ang="0">
                    <a:pos x="552" y="176"/>
                  </a:cxn>
                  <a:cxn ang="0">
                    <a:pos x="162" y="413"/>
                  </a:cxn>
                  <a:cxn ang="0">
                    <a:pos x="723" y="516"/>
                  </a:cxn>
                  <a:cxn ang="0">
                    <a:pos x="1046" y="624"/>
                  </a:cxn>
                  <a:cxn ang="0">
                    <a:pos x="984" y="785"/>
                  </a:cxn>
                  <a:cxn ang="0">
                    <a:pos x="759" y="779"/>
                  </a:cxn>
                  <a:cxn ang="0">
                    <a:pos x="959" y="813"/>
                  </a:cxn>
                  <a:cxn ang="0">
                    <a:pos x="1099" y="694"/>
                  </a:cxn>
                  <a:cxn ang="0">
                    <a:pos x="1010" y="520"/>
                  </a:cxn>
                  <a:cxn ang="0">
                    <a:pos x="670" y="464"/>
                  </a:cxn>
                  <a:cxn ang="0">
                    <a:pos x="901" y="478"/>
                  </a:cxn>
                  <a:cxn ang="0">
                    <a:pos x="1516" y="267"/>
                  </a:cxn>
                  <a:cxn ang="0">
                    <a:pos x="1105" y="757"/>
                  </a:cxn>
                  <a:cxn ang="0">
                    <a:pos x="1704" y="368"/>
                  </a:cxn>
                  <a:cxn ang="0">
                    <a:pos x="1813" y="198"/>
                  </a:cxn>
                  <a:cxn ang="0">
                    <a:pos x="1708" y="165"/>
                  </a:cxn>
                  <a:cxn ang="0">
                    <a:pos x="1356" y="393"/>
                  </a:cxn>
                  <a:cxn ang="0">
                    <a:pos x="1100" y="530"/>
                  </a:cxn>
                  <a:cxn ang="0">
                    <a:pos x="1117" y="734"/>
                  </a:cxn>
                  <a:cxn ang="0">
                    <a:pos x="432" y="526"/>
                  </a:cxn>
                  <a:cxn ang="0">
                    <a:pos x="149" y="528"/>
                  </a:cxn>
                  <a:cxn ang="0">
                    <a:pos x="343" y="565"/>
                  </a:cxn>
                  <a:cxn ang="0">
                    <a:pos x="126" y="562"/>
                  </a:cxn>
                  <a:cxn ang="0">
                    <a:pos x="591" y="676"/>
                  </a:cxn>
                  <a:cxn ang="0">
                    <a:pos x="536" y="588"/>
                  </a:cxn>
                  <a:cxn ang="0">
                    <a:pos x="727" y="599"/>
                  </a:cxn>
                  <a:cxn ang="0">
                    <a:pos x="910" y="632"/>
                  </a:cxn>
                  <a:cxn ang="0">
                    <a:pos x="796" y="683"/>
                  </a:cxn>
                  <a:cxn ang="0">
                    <a:pos x="914" y="760"/>
                  </a:cxn>
                  <a:cxn ang="0">
                    <a:pos x="941" y="715"/>
                  </a:cxn>
                  <a:cxn ang="0">
                    <a:pos x="1030" y="685"/>
                  </a:cxn>
                  <a:cxn ang="0">
                    <a:pos x="1027" y="660"/>
                  </a:cxn>
                  <a:cxn ang="0">
                    <a:pos x="505" y="488"/>
                  </a:cxn>
                  <a:cxn ang="0">
                    <a:pos x="146" y="481"/>
                  </a:cxn>
                  <a:cxn ang="0">
                    <a:pos x="41" y="595"/>
                  </a:cxn>
                  <a:cxn ang="0">
                    <a:pos x="557" y="695"/>
                  </a:cxn>
                  <a:cxn ang="0">
                    <a:pos x="621" y="740"/>
                  </a:cxn>
                  <a:cxn ang="0">
                    <a:pos x="564" y="873"/>
                  </a:cxn>
                  <a:cxn ang="0">
                    <a:pos x="650" y="811"/>
                  </a:cxn>
                  <a:cxn ang="0">
                    <a:pos x="697" y="911"/>
                  </a:cxn>
                  <a:cxn ang="0">
                    <a:pos x="732" y="728"/>
                  </a:cxn>
                  <a:cxn ang="0">
                    <a:pos x="694" y="614"/>
                  </a:cxn>
                </a:cxnLst>
                <a:rect l="0" t="0" r="r" b="b"/>
                <a:pathLst>
                  <a:path w="1849" h="958">
                    <a:moveTo>
                      <a:pt x="1726" y="111"/>
                    </a:moveTo>
                    <a:lnTo>
                      <a:pt x="1726" y="111"/>
                    </a:lnTo>
                    <a:lnTo>
                      <a:pt x="1733" y="106"/>
                    </a:lnTo>
                    <a:lnTo>
                      <a:pt x="1739" y="103"/>
                    </a:lnTo>
                    <a:lnTo>
                      <a:pt x="1746" y="100"/>
                    </a:lnTo>
                    <a:lnTo>
                      <a:pt x="1752" y="98"/>
                    </a:lnTo>
                    <a:lnTo>
                      <a:pt x="1758" y="96"/>
                    </a:lnTo>
                    <a:lnTo>
                      <a:pt x="1765" y="98"/>
                    </a:lnTo>
                    <a:lnTo>
                      <a:pt x="1771" y="98"/>
                    </a:lnTo>
                    <a:lnTo>
                      <a:pt x="1777" y="100"/>
                    </a:lnTo>
                    <a:lnTo>
                      <a:pt x="1783" y="102"/>
                    </a:lnTo>
                    <a:lnTo>
                      <a:pt x="1788" y="105"/>
                    </a:lnTo>
                    <a:lnTo>
                      <a:pt x="1799" y="114"/>
                    </a:lnTo>
                    <a:lnTo>
                      <a:pt x="1810" y="123"/>
                    </a:lnTo>
                    <a:lnTo>
                      <a:pt x="1818" y="135"/>
                    </a:lnTo>
                    <a:lnTo>
                      <a:pt x="1827" y="149"/>
                    </a:lnTo>
                    <a:lnTo>
                      <a:pt x="1834" y="163"/>
                    </a:lnTo>
                    <a:lnTo>
                      <a:pt x="1840" y="178"/>
                    </a:lnTo>
                    <a:lnTo>
                      <a:pt x="1845" y="194"/>
                    </a:lnTo>
                    <a:lnTo>
                      <a:pt x="1848" y="209"/>
                    </a:lnTo>
                    <a:lnTo>
                      <a:pt x="1849" y="223"/>
                    </a:lnTo>
                    <a:lnTo>
                      <a:pt x="1850" y="237"/>
                    </a:lnTo>
                    <a:lnTo>
                      <a:pt x="1848" y="250"/>
                    </a:lnTo>
                    <a:lnTo>
                      <a:pt x="1848" y="250"/>
                    </a:lnTo>
                    <a:lnTo>
                      <a:pt x="1847" y="255"/>
                    </a:lnTo>
                    <a:lnTo>
                      <a:pt x="1845" y="260"/>
                    </a:lnTo>
                    <a:lnTo>
                      <a:pt x="1839" y="272"/>
                    </a:lnTo>
                    <a:lnTo>
                      <a:pt x="1824" y="296"/>
                    </a:lnTo>
                    <a:lnTo>
                      <a:pt x="1824" y="296"/>
                    </a:lnTo>
                    <a:lnTo>
                      <a:pt x="1809" y="319"/>
                    </a:lnTo>
                    <a:lnTo>
                      <a:pt x="1795" y="337"/>
                    </a:lnTo>
                    <a:lnTo>
                      <a:pt x="1788" y="345"/>
                    </a:lnTo>
                    <a:lnTo>
                      <a:pt x="1780" y="352"/>
                    </a:lnTo>
                    <a:lnTo>
                      <a:pt x="1771" y="360"/>
                    </a:lnTo>
                    <a:lnTo>
                      <a:pt x="1761" y="368"/>
                    </a:lnTo>
                    <a:lnTo>
                      <a:pt x="1761" y="368"/>
                    </a:lnTo>
                    <a:lnTo>
                      <a:pt x="1746" y="379"/>
                    </a:lnTo>
                    <a:lnTo>
                      <a:pt x="1728" y="389"/>
                    </a:lnTo>
                    <a:lnTo>
                      <a:pt x="1692" y="409"/>
                    </a:lnTo>
                    <a:lnTo>
                      <a:pt x="1658" y="429"/>
                    </a:lnTo>
                    <a:lnTo>
                      <a:pt x="1643" y="440"/>
                    </a:lnTo>
                    <a:lnTo>
                      <a:pt x="1629" y="450"/>
                    </a:lnTo>
                    <a:lnTo>
                      <a:pt x="1629" y="450"/>
                    </a:lnTo>
                    <a:lnTo>
                      <a:pt x="1613" y="466"/>
                    </a:lnTo>
                    <a:lnTo>
                      <a:pt x="1596" y="480"/>
                    </a:lnTo>
                    <a:lnTo>
                      <a:pt x="1577" y="494"/>
                    </a:lnTo>
                    <a:lnTo>
                      <a:pt x="1559" y="508"/>
                    </a:lnTo>
                    <a:lnTo>
                      <a:pt x="1540" y="520"/>
                    </a:lnTo>
                    <a:lnTo>
                      <a:pt x="1520" y="532"/>
                    </a:lnTo>
                    <a:lnTo>
                      <a:pt x="1480" y="556"/>
                    </a:lnTo>
                    <a:lnTo>
                      <a:pt x="1439" y="579"/>
                    </a:lnTo>
                    <a:lnTo>
                      <a:pt x="1400" y="604"/>
                    </a:lnTo>
                    <a:lnTo>
                      <a:pt x="1379" y="616"/>
                    </a:lnTo>
                    <a:lnTo>
                      <a:pt x="1361" y="629"/>
                    </a:lnTo>
                    <a:lnTo>
                      <a:pt x="1342" y="643"/>
                    </a:lnTo>
                    <a:lnTo>
                      <a:pt x="1325" y="656"/>
                    </a:lnTo>
                    <a:lnTo>
                      <a:pt x="1325" y="656"/>
                    </a:lnTo>
                    <a:lnTo>
                      <a:pt x="1307" y="663"/>
                    </a:lnTo>
                    <a:lnTo>
                      <a:pt x="1289" y="670"/>
                    </a:lnTo>
                    <a:lnTo>
                      <a:pt x="1274" y="679"/>
                    </a:lnTo>
                    <a:lnTo>
                      <a:pt x="1259" y="689"/>
                    </a:lnTo>
                    <a:lnTo>
                      <a:pt x="1246" y="699"/>
                    </a:lnTo>
                    <a:lnTo>
                      <a:pt x="1232" y="710"/>
                    </a:lnTo>
                    <a:lnTo>
                      <a:pt x="1206" y="732"/>
                    </a:lnTo>
                    <a:lnTo>
                      <a:pt x="1206" y="732"/>
                    </a:lnTo>
                    <a:lnTo>
                      <a:pt x="1187" y="740"/>
                    </a:lnTo>
                    <a:lnTo>
                      <a:pt x="1170" y="749"/>
                    </a:lnTo>
                    <a:lnTo>
                      <a:pt x="1152" y="758"/>
                    </a:lnTo>
                    <a:lnTo>
                      <a:pt x="1137" y="769"/>
                    </a:lnTo>
                    <a:lnTo>
                      <a:pt x="1121" y="780"/>
                    </a:lnTo>
                    <a:lnTo>
                      <a:pt x="1107" y="791"/>
                    </a:lnTo>
                    <a:lnTo>
                      <a:pt x="1094" y="803"/>
                    </a:lnTo>
                    <a:lnTo>
                      <a:pt x="1080" y="817"/>
                    </a:lnTo>
                    <a:lnTo>
                      <a:pt x="1080" y="817"/>
                    </a:lnTo>
                    <a:lnTo>
                      <a:pt x="1056" y="826"/>
                    </a:lnTo>
                    <a:lnTo>
                      <a:pt x="1044" y="831"/>
                    </a:lnTo>
                    <a:lnTo>
                      <a:pt x="1030" y="834"/>
                    </a:lnTo>
                    <a:lnTo>
                      <a:pt x="1015" y="839"/>
                    </a:lnTo>
                    <a:lnTo>
                      <a:pt x="999" y="841"/>
                    </a:lnTo>
                    <a:lnTo>
                      <a:pt x="981" y="842"/>
                    </a:lnTo>
                    <a:lnTo>
                      <a:pt x="961" y="842"/>
                    </a:lnTo>
                    <a:lnTo>
                      <a:pt x="961" y="842"/>
                    </a:lnTo>
                    <a:lnTo>
                      <a:pt x="907" y="839"/>
                    </a:lnTo>
                    <a:lnTo>
                      <a:pt x="856" y="834"/>
                    </a:lnTo>
                    <a:lnTo>
                      <a:pt x="808" y="828"/>
                    </a:lnTo>
                    <a:lnTo>
                      <a:pt x="786" y="825"/>
                    </a:lnTo>
                    <a:lnTo>
                      <a:pt x="767" y="820"/>
                    </a:lnTo>
                    <a:lnTo>
                      <a:pt x="767" y="820"/>
                    </a:lnTo>
                    <a:lnTo>
                      <a:pt x="767" y="830"/>
                    </a:lnTo>
                    <a:lnTo>
                      <a:pt x="767" y="839"/>
                    </a:lnTo>
                    <a:lnTo>
                      <a:pt x="767" y="848"/>
                    </a:lnTo>
                    <a:lnTo>
                      <a:pt x="765" y="857"/>
                    </a:lnTo>
                    <a:lnTo>
                      <a:pt x="763" y="865"/>
                    </a:lnTo>
                    <a:lnTo>
                      <a:pt x="759" y="873"/>
                    </a:lnTo>
                    <a:lnTo>
                      <a:pt x="752" y="889"/>
                    </a:lnTo>
                    <a:lnTo>
                      <a:pt x="742" y="903"/>
                    </a:lnTo>
                    <a:lnTo>
                      <a:pt x="732" y="916"/>
                    </a:lnTo>
                    <a:lnTo>
                      <a:pt x="720" y="928"/>
                    </a:lnTo>
                    <a:lnTo>
                      <a:pt x="707" y="939"/>
                    </a:lnTo>
                    <a:lnTo>
                      <a:pt x="707" y="939"/>
                    </a:lnTo>
                    <a:lnTo>
                      <a:pt x="694" y="949"/>
                    </a:lnTo>
                    <a:lnTo>
                      <a:pt x="688" y="952"/>
                    </a:lnTo>
                    <a:lnTo>
                      <a:pt x="681" y="956"/>
                    </a:lnTo>
                    <a:lnTo>
                      <a:pt x="675" y="958"/>
                    </a:lnTo>
                    <a:lnTo>
                      <a:pt x="668" y="958"/>
                    </a:lnTo>
                    <a:lnTo>
                      <a:pt x="662" y="958"/>
                    </a:lnTo>
                    <a:lnTo>
                      <a:pt x="657" y="955"/>
                    </a:lnTo>
                    <a:lnTo>
                      <a:pt x="657" y="955"/>
                    </a:lnTo>
                    <a:lnTo>
                      <a:pt x="655" y="947"/>
                    </a:lnTo>
                    <a:lnTo>
                      <a:pt x="655" y="939"/>
                    </a:lnTo>
                    <a:lnTo>
                      <a:pt x="656" y="932"/>
                    </a:lnTo>
                    <a:lnTo>
                      <a:pt x="658" y="925"/>
                    </a:lnTo>
                    <a:lnTo>
                      <a:pt x="660" y="919"/>
                    </a:lnTo>
                    <a:lnTo>
                      <a:pt x="663" y="912"/>
                    </a:lnTo>
                    <a:lnTo>
                      <a:pt x="670" y="901"/>
                    </a:lnTo>
                    <a:lnTo>
                      <a:pt x="676" y="889"/>
                    </a:lnTo>
                    <a:lnTo>
                      <a:pt x="679" y="882"/>
                    </a:lnTo>
                    <a:lnTo>
                      <a:pt x="680" y="876"/>
                    </a:lnTo>
                    <a:lnTo>
                      <a:pt x="681" y="868"/>
                    </a:lnTo>
                    <a:lnTo>
                      <a:pt x="681" y="861"/>
                    </a:lnTo>
                    <a:lnTo>
                      <a:pt x="679" y="853"/>
                    </a:lnTo>
                    <a:lnTo>
                      <a:pt x="676" y="845"/>
                    </a:lnTo>
                    <a:lnTo>
                      <a:pt x="676" y="845"/>
                    </a:lnTo>
                    <a:lnTo>
                      <a:pt x="674" y="847"/>
                    </a:lnTo>
                    <a:lnTo>
                      <a:pt x="673" y="850"/>
                    </a:lnTo>
                    <a:lnTo>
                      <a:pt x="671" y="856"/>
                    </a:lnTo>
                    <a:lnTo>
                      <a:pt x="670" y="862"/>
                    </a:lnTo>
                    <a:lnTo>
                      <a:pt x="668" y="865"/>
                    </a:lnTo>
                    <a:lnTo>
                      <a:pt x="666" y="867"/>
                    </a:lnTo>
                    <a:lnTo>
                      <a:pt x="666" y="867"/>
                    </a:lnTo>
                    <a:lnTo>
                      <a:pt x="663" y="872"/>
                    </a:lnTo>
                    <a:lnTo>
                      <a:pt x="659" y="876"/>
                    </a:lnTo>
                    <a:lnTo>
                      <a:pt x="648" y="885"/>
                    </a:lnTo>
                    <a:lnTo>
                      <a:pt x="634" y="893"/>
                    </a:lnTo>
                    <a:lnTo>
                      <a:pt x="619" y="900"/>
                    </a:lnTo>
                    <a:lnTo>
                      <a:pt x="602" y="906"/>
                    </a:lnTo>
                    <a:lnTo>
                      <a:pt x="585" y="911"/>
                    </a:lnTo>
                    <a:lnTo>
                      <a:pt x="568" y="916"/>
                    </a:lnTo>
                    <a:lnTo>
                      <a:pt x="552" y="918"/>
                    </a:lnTo>
                    <a:lnTo>
                      <a:pt x="537" y="919"/>
                    </a:lnTo>
                    <a:lnTo>
                      <a:pt x="525" y="919"/>
                    </a:lnTo>
                    <a:lnTo>
                      <a:pt x="520" y="918"/>
                    </a:lnTo>
                    <a:lnTo>
                      <a:pt x="515" y="916"/>
                    </a:lnTo>
                    <a:lnTo>
                      <a:pt x="512" y="915"/>
                    </a:lnTo>
                    <a:lnTo>
                      <a:pt x="509" y="911"/>
                    </a:lnTo>
                    <a:lnTo>
                      <a:pt x="508" y="908"/>
                    </a:lnTo>
                    <a:lnTo>
                      <a:pt x="508" y="905"/>
                    </a:lnTo>
                    <a:lnTo>
                      <a:pt x="509" y="901"/>
                    </a:lnTo>
                    <a:lnTo>
                      <a:pt x="512" y="895"/>
                    </a:lnTo>
                    <a:lnTo>
                      <a:pt x="515" y="890"/>
                    </a:lnTo>
                    <a:lnTo>
                      <a:pt x="522" y="885"/>
                    </a:lnTo>
                    <a:lnTo>
                      <a:pt x="538" y="871"/>
                    </a:lnTo>
                    <a:lnTo>
                      <a:pt x="538" y="871"/>
                    </a:lnTo>
                    <a:lnTo>
                      <a:pt x="542" y="856"/>
                    </a:lnTo>
                    <a:lnTo>
                      <a:pt x="547" y="843"/>
                    </a:lnTo>
                    <a:lnTo>
                      <a:pt x="554" y="831"/>
                    </a:lnTo>
                    <a:lnTo>
                      <a:pt x="561" y="819"/>
                    </a:lnTo>
                    <a:lnTo>
                      <a:pt x="568" y="809"/>
                    </a:lnTo>
                    <a:lnTo>
                      <a:pt x="574" y="797"/>
                    </a:lnTo>
                    <a:lnTo>
                      <a:pt x="579" y="785"/>
                    </a:lnTo>
                    <a:lnTo>
                      <a:pt x="582" y="773"/>
                    </a:lnTo>
                    <a:lnTo>
                      <a:pt x="582" y="773"/>
                    </a:lnTo>
                    <a:lnTo>
                      <a:pt x="576" y="769"/>
                    </a:lnTo>
                    <a:lnTo>
                      <a:pt x="571" y="766"/>
                    </a:lnTo>
                    <a:lnTo>
                      <a:pt x="558" y="760"/>
                    </a:lnTo>
                    <a:lnTo>
                      <a:pt x="545" y="755"/>
                    </a:lnTo>
                    <a:lnTo>
                      <a:pt x="539" y="752"/>
                    </a:lnTo>
                    <a:lnTo>
                      <a:pt x="535" y="747"/>
                    </a:lnTo>
                    <a:lnTo>
                      <a:pt x="535" y="747"/>
                    </a:lnTo>
                    <a:lnTo>
                      <a:pt x="467" y="732"/>
                    </a:lnTo>
                    <a:lnTo>
                      <a:pt x="401" y="718"/>
                    </a:lnTo>
                    <a:lnTo>
                      <a:pt x="268" y="690"/>
                    </a:lnTo>
                    <a:lnTo>
                      <a:pt x="203" y="675"/>
                    </a:lnTo>
                    <a:lnTo>
                      <a:pt x="137" y="660"/>
                    </a:lnTo>
                    <a:lnTo>
                      <a:pt x="72" y="644"/>
                    </a:lnTo>
                    <a:lnTo>
                      <a:pt x="8" y="625"/>
                    </a:lnTo>
                    <a:lnTo>
                      <a:pt x="8" y="625"/>
                    </a:lnTo>
                    <a:lnTo>
                      <a:pt x="7" y="622"/>
                    </a:lnTo>
                    <a:lnTo>
                      <a:pt x="6" y="619"/>
                    </a:lnTo>
                    <a:lnTo>
                      <a:pt x="4" y="617"/>
                    </a:lnTo>
                    <a:lnTo>
                      <a:pt x="1" y="616"/>
                    </a:lnTo>
                    <a:lnTo>
                      <a:pt x="1" y="616"/>
                    </a:lnTo>
                    <a:lnTo>
                      <a:pt x="0" y="609"/>
                    </a:lnTo>
                    <a:lnTo>
                      <a:pt x="0" y="604"/>
                    </a:lnTo>
                    <a:lnTo>
                      <a:pt x="2" y="595"/>
                    </a:lnTo>
                    <a:lnTo>
                      <a:pt x="6" y="588"/>
                    </a:lnTo>
                    <a:lnTo>
                      <a:pt x="7" y="584"/>
                    </a:lnTo>
                    <a:lnTo>
                      <a:pt x="8" y="578"/>
                    </a:lnTo>
                    <a:lnTo>
                      <a:pt x="8" y="578"/>
                    </a:lnTo>
                    <a:lnTo>
                      <a:pt x="27" y="570"/>
                    </a:lnTo>
                    <a:lnTo>
                      <a:pt x="38" y="567"/>
                    </a:lnTo>
                    <a:lnTo>
                      <a:pt x="47" y="563"/>
                    </a:lnTo>
                    <a:lnTo>
                      <a:pt x="58" y="562"/>
                    </a:lnTo>
                    <a:lnTo>
                      <a:pt x="70" y="562"/>
                    </a:lnTo>
                    <a:lnTo>
                      <a:pt x="82" y="563"/>
                    </a:lnTo>
                    <a:lnTo>
                      <a:pt x="96" y="565"/>
                    </a:lnTo>
                    <a:lnTo>
                      <a:pt x="96" y="565"/>
                    </a:lnTo>
                    <a:lnTo>
                      <a:pt x="96" y="561"/>
                    </a:lnTo>
                    <a:lnTo>
                      <a:pt x="98" y="555"/>
                    </a:lnTo>
                    <a:lnTo>
                      <a:pt x="100" y="548"/>
                    </a:lnTo>
                    <a:lnTo>
                      <a:pt x="103" y="542"/>
                    </a:lnTo>
                    <a:lnTo>
                      <a:pt x="106" y="537"/>
                    </a:lnTo>
                    <a:lnTo>
                      <a:pt x="111" y="530"/>
                    </a:lnTo>
                    <a:lnTo>
                      <a:pt x="115" y="526"/>
                    </a:lnTo>
                    <a:lnTo>
                      <a:pt x="120" y="522"/>
                    </a:lnTo>
                    <a:lnTo>
                      <a:pt x="120" y="522"/>
                    </a:lnTo>
                    <a:lnTo>
                      <a:pt x="115" y="520"/>
                    </a:lnTo>
                    <a:lnTo>
                      <a:pt x="111" y="517"/>
                    </a:lnTo>
                    <a:lnTo>
                      <a:pt x="106" y="514"/>
                    </a:lnTo>
                    <a:lnTo>
                      <a:pt x="104" y="511"/>
                    </a:lnTo>
                    <a:lnTo>
                      <a:pt x="102" y="507"/>
                    </a:lnTo>
                    <a:lnTo>
                      <a:pt x="101" y="501"/>
                    </a:lnTo>
                    <a:lnTo>
                      <a:pt x="100" y="497"/>
                    </a:lnTo>
                    <a:lnTo>
                      <a:pt x="100" y="492"/>
                    </a:lnTo>
                    <a:lnTo>
                      <a:pt x="101" y="487"/>
                    </a:lnTo>
                    <a:lnTo>
                      <a:pt x="102" y="482"/>
                    </a:lnTo>
                    <a:lnTo>
                      <a:pt x="104" y="478"/>
                    </a:lnTo>
                    <a:lnTo>
                      <a:pt x="107" y="473"/>
                    </a:lnTo>
                    <a:lnTo>
                      <a:pt x="111" y="470"/>
                    </a:lnTo>
                    <a:lnTo>
                      <a:pt x="115" y="467"/>
                    </a:lnTo>
                    <a:lnTo>
                      <a:pt x="119" y="464"/>
                    </a:lnTo>
                    <a:lnTo>
                      <a:pt x="123" y="463"/>
                    </a:lnTo>
                    <a:lnTo>
                      <a:pt x="123" y="463"/>
                    </a:lnTo>
                    <a:lnTo>
                      <a:pt x="122" y="458"/>
                    </a:lnTo>
                    <a:lnTo>
                      <a:pt x="120" y="456"/>
                    </a:lnTo>
                    <a:lnTo>
                      <a:pt x="116" y="454"/>
                    </a:lnTo>
                    <a:lnTo>
                      <a:pt x="113" y="453"/>
                    </a:lnTo>
                    <a:lnTo>
                      <a:pt x="104" y="451"/>
                    </a:lnTo>
                    <a:lnTo>
                      <a:pt x="101" y="450"/>
                    </a:lnTo>
                    <a:lnTo>
                      <a:pt x="99" y="447"/>
                    </a:lnTo>
                    <a:lnTo>
                      <a:pt x="99" y="447"/>
                    </a:lnTo>
                    <a:lnTo>
                      <a:pt x="97" y="440"/>
                    </a:lnTo>
                    <a:lnTo>
                      <a:pt x="97" y="435"/>
                    </a:lnTo>
                    <a:lnTo>
                      <a:pt x="98" y="429"/>
                    </a:lnTo>
                    <a:lnTo>
                      <a:pt x="102" y="425"/>
                    </a:lnTo>
                    <a:lnTo>
                      <a:pt x="102" y="425"/>
                    </a:lnTo>
                    <a:lnTo>
                      <a:pt x="92" y="422"/>
                    </a:lnTo>
                    <a:lnTo>
                      <a:pt x="83" y="420"/>
                    </a:lnTo>
                    <a:lnTo>
                      <a:pt x="74" y="418"/>
                    </a:lnTo>
                    <a:lnTo>
                      <a:pt x="66" y="416"/>
                    </a:lnTo>
                    <a:lnTo>
                      <a:pt x="58" y="412"/>
                    </a:lnTo>
                    <a:lnTo>
                      <a:pt x="55" y="410"/>
                    </a:lnTo>
                    <a:lnTo>
                      <a:pt x="53" y="407"/>
                    </a:lnTo>
                    <a:lnTo>
                      <a:pt x="51" y="404"/>
                    </a:lnTo>
                    <a:lnTo>
                      <a:pt x="50" y="400"/>
                    </a:lnTo>
                    <a:lnTo>
                      <a:pt x="49" y="395"/>
                    </a:lnTo>
                    <a:lnTo>
                      <a:pt x="49" y="390"/>
                    </a:lnTo>
                    <a:lnTo>
                      <a:pt x="49" y="390"/>
                    </a:lnTo>
                    <a:lnTo>
                      <a:pt x="50" y="383"/>
                    </a:lnTo>
                    <a:lnTo>
                      <a:pt x="53" y="378"/>
                    </a:lnTo>
                    <a:lnTo>
                      <a:pt x="56" y="375"/>
                    </a:lnTo>
                    <a:lnTo>
                      <a:pt x="61" y="372"/>
                    </a:lnTo>
                    <a:lnTo>
                      <a:pt x="73" y="367"/>
                    </a:lnTo>
                    <a:lnTo>
                      <a:pt x="86" y="362"/>
                    </a:lnTo>
                    <a:lnTo>
                      <a:pt x="86" y="362"/>
                    </a:lnTo>
                    <a:lnTo>
                      <a:pt x="164" y="326"/>
                    </a:lnTo>
                    <a:lnTo>
                      <a:pt x="247" y="288"/>
                    </a:lnTo>
                    <a:lnTo>
                      <a:pt x="418" y="211"/>
                    </a:lnTo>
                    <a:lnTo>
                      <a:pt x="418" y="211"/>
                    </a:lnTo>
                    <a:lnTo>
                      <a:pt x="470" y="188"/>
                    </a:lnTo>
                    <a:lnTo>
                      <a:pt x="521" y="164"/>
                    </a:lnTo>
                    <a:lnTo>
                      <a:pt x="571" y="140"/>
                    </a:lnTo>
                    <a:lnTo>
                      <a:pt x="622" y="118"/>
                    </a:lnTo>
                    <a:lnTo>
                      <a:pt x="622" y="118"/>
                    </a:lnTo>
                    <a:lnTo>
                      <a:pt x="653" y="105"/>
                    </a:lnTo>
                    <a:lnTo>
                      <a:pt x="670" y="99"/>
                    </a:lnTo>
                    <a:lnTo>
                      <a:pt x="685" y="92"/>
                    </a:lnTo>
                    <a:lnTo>
                      <a:pt x="685" y="92"/>
                    </a:lnTo>
                    <a:lnTo>
                      <a:pt x="707" y="82"/>
                    </a:lnTo>
                    <a:lnTo>
                      <a:pt x="729" y="70"/>
                    </a:lnTo>
                    <a:lnTo>
                      <a:pt x="752" y="60"/>
                    </a:lnTo>
                    <a:lnTo>
                      <a:pt x="765" y="56"/>
                    </a:lnTo>
                    <a:lnTo>
                      <a:pt x="779" y="52"/>
                    </a:lnTo>
                    <a:lnTo>
                      <a:pt x="779" y="52"/>
                    </a:lnTo>
                    <a:lnTo>
                      <a:pt x="785" y="45"/>
                    </a:lnTo>
                    <a:lnTo>
                      <a:pt x="792" y="39"/>
                    </a:lnTo>
                    <a:lnTo>
                      <a:pt x="792" y="39"/>
                    </a:lnTo>
                    <a:lnTo>
                      <a:pt x="801" y="39"/>
                    </a:lnTo>
                    <a:lnTo>
                      <a:pt x="809" y="37"/>
                    </a:lnTo>
                    <a:lnTo>
                      <a:pt x="816" y="32"/>
                    </a:lnTo>
                    <a:lnTo>
                      <a:pt x="823" y="28"/>
                    </a:lnTo>
                    <a:lnTo>
                      <a:pt x="837" y="19"/>
                    </a:lnTo>
                    <a:lnTo>
                      <a:pt x="844" y="15"/>
                    </a:lnTo>
                    <a:lnTo>
                      <a:pt x="852" y="11"/>
                    </a:lnTo>
                    <a:lnTo>
                      <a:pt x="852" y="11"/>
                    </a:lnTo>
                    <a:lnTo>
                      <a:pt x="861" y="8"/>
                    </a:lnTo>
                    <a:lnTo>
                      <a:pt x="872" y="4"/>
                    </a:lnTo>
                    <a:lnTo>
                      <a:pt x="883" y="2"/>
                    </a:lnTo>
                    <a:lnTo>
                      <a:pt x="894" y="1"/>
                    </a:lnTo>
                    <a:lnTo>
                      <a:pt x="918" y="0"/>
                    </a:lnTo>
                    <a:lnTo>
                      <a:pt x="944" y="0"/>
                    </a:lnTo>
                    <a:lnTo>
                      <a:pt x="969" y="2"/>
                    </a:lnTo>
                    <a:lnTo>
                      <a:pt x="994" y="5"/>
                    </a:lnTo>
                    <a:lnTo>
                      <a:pt x="1042" y="11"/>
                    </a:lnTo>
                    <a:lnTo>
                      <a:pt x="1042" y="11"/>
                    </a:lnTo>
                    <a:lnTo>
                      <a:pt x="1083" y="15"/>
                    </a:lnTo>
                    <a:lnTo>
                      <a:pt x="1123" y="20"/>
                    </a:lnTo>
                    <a:lnTo>
                      <a:pt x="1205" y="34"/>
                    </a:lnTo>
                    <a:lnTo>
                      <a:pt x="1287" y="47"/>
                    </a:lnTo>
                    <a:lnTo>
                      <a:pt x="1328" y="53"/>
                    </a:lnTo>
                    <a:lnTo>
                      <a:pt x="1369" y="58"/>
                    </a:lnTo>
                    <a:lnTo>
                      <a:pt x="1369" y="58"/>
                    </a:lnTo>
                    <a:lnTo>
                      <a:pt x="1384" y="59"/>
                    </a:lnTo>
                    <a:lnTo>
                      <a:pt x="1399" y="59"/>
                    </a:lnTo>
                    <a:lnTo>
                      <a:pt x="1428" y="59"/>
                    </a:lnTo>
                    <a:lnTo>
                      <a:pt x="1456" y="59"/>
                    </a:lnTo>
                    <a:lnTo>
                      <a:pt x="1470" y="60"/>
                    </a:lnTo>
                    <a:lnTo>
                      <a:pt x="1484" y="61"/>
                    </a:lnTo>
                    <a:lnTo>
                      <a:pt x="1484" y="61"/>
                    </a:lnTo>
                    <a:lnTo>
                      <a:pt x="1516" y="65"/>
                    </a:lnTo>
                    <a:lnTo>
                      <a:pt x="1547" y="71"/>
                    </a:lnTo>
                    <a:lnTo>
                      <a:pt x="1610" y="84"/>
                    </a:lnTo>
                    <a:lnTo>
                      <a:pt x="1638" y="90"/>
                    </a:lnTo>
                    <a:lnTo>
                      <a:pt x="1667" y="95"/>
                    </a:lnTo>
                    <a:lnTo>
                      <a:pt x="1694" y="100"/>
                    </a:lnTo>
                    <a:lnTo>
                      <a:pt x="1720" y="102"/>
                    </a:lnTo>
                    <a:lnTo>
                      <a:pt x="1720" y="102"/>
                    </a:lnTo>
                    <a:lnTo>
                      <a:pt x="1722" y="102"/>
                    </a:lnTo>
                    <a:lnTo>
                      <a:pt x="1724" y="102"/>
                    </a:lnTo>
                    <a:lnTo>
                      <a:pt x="1725" y="104"/>
                    </a:lnTo>
                    <a:lnTo>
                      <a:pt x="1726" y="107"/>
                    </a:lnTo>
                    <a:lnTo>
                      <a:pt x="1726" y="111"/>
                    </a:lnTo>
                    <a:lnTo>
                      <a:pt x="1726" y="111"/>
                    </a:lnTo>
                    <a:close/>
                    <a:moveTo>
                      <a:pt x="1130" y="58"/>
                    </a:moveTo>
                    <a:lnTo>
                      <a:pt x="1130" y="58"/>
                    </a:lnTo>
                    <a:lnTo>
                      <a:pt x="1105" y="55"/>
                    </a:lnTo>
                    <a:lnTo>
                      <a:pt x="1080" y="52"/>
                    </a:lnTo>
                    <a:lnTo>
                      <a:pt x="1030" y="44"/>
                    </a:lnTo>
                    <a:lnTo>
                      <a:pt x="981" y="35"/>
                    </a:lnTo>
                    <a:lnTo>
                      <a:pt x="956" y="32"/>
                    </a:lnTo>
                    <a:lnTo>
                      <a:pt x="933" y="30"/>
                    </a:lnTo>
                    <a:lnTo>
                      <a:pt x="933" y="30"/>
                    </a:lnTo>
                    <a:lnTo>
                      <a:pt x="918" y="29"/>
                    </a:lnTo>
                    <a:lnTo>
                      <a:pt x="903" y="30"/>
                    </a:lnTo>
                    <a:lnTo>
                      <a:pt x="888" y="33"/>
                    </a:lnTo>
                    <a:lnTo>
                      <a:pt x="874" y="38"/>
                    </a:lnTo>
                    <a:lnTo>
                      <a:pt x="860" y="42"/>
                    </a:lnTo>
                    <a:lnTo>
                      <a:pt x="847" y="47"/>
                    </a:lnTo>
                    <a:lnTo>
                      <a:pt x="823" y="58"/>
                    </a:lnTo>
                    <a:lnTo>
                      <a:pt x="823" y="58"/>
                    </a:lnTo>
                    <a:lnTo>
                      <a:pt x="765" y="84"/>
                    </a:lnTo>
                    <a:lnTo>
                      <a:pt x="707" y="111"/>
                    </a:lnTo>
                    <a:lnTo>
                      <a:pt x="707" y="111"/>
                    </a:lnTo>
                    <a:lnTo>
                      <a:pt x="690" y="119"/>
                    </a:lnTo>
                    <a:lnTo>
                      <a:pt x="673" y="125"/>
                    </a:lnTo>
                    <a:lnTo>
                      <a:pt x="638" y="138"/>
                    </a:lnTo>
                    <a:lnTo>
                      <a:pt x="603" y="150"/>
                    </a:lnTo>
                    <a:lnTo>
                      <a:pt x="586" y="158"/>
                    </a:lnTo>
                    <a:lnTo>
                      <a:pt x="569" y="164"/>
                    </a:lnTo>
                    <a:lnTo>
                      <a:pt x="569" y="164"/>
                    </a:lnTo>
                    <a:lnTo>
                      <a:pt x="560" y="169"/>
                    </a:lnTo>
                    <a:lnTo>
                      <a:pt x="552" y="176"/>
                    </a:lnTo>
                    <a:lnTo>
                      <a:pt x="543" y="181"/>
                    </a:lnTo>
                    <a:lnTo>
                      <a:pt x="535" y="186"/>
                    </a:lnTo>
                    <a:lnTo>
                      <a:pt x="535" y="186"/>
                    </a:lnTo>
                    <a:lnTo>
                      <a:pt x="476" y="212"/>
                    </a:lnTo>
                    <a:lnTo>
                      <a:pt x="418" y="238"/>
                    </a:lnTo>
                    <a:lnTo>
                      <a:pt x="299" y="287"/>
                    </a:lnTo>
                    <a:lnTo>
                      <a:pt x="241" y="313"/>
                    </a:lnTo>
                    <a:lnTo>
                      <a:pt x="182" y="338"/>
                    </a:lnTo>
                    <a:lnTo>
                      <a:pt x="126" y="366"/>
                    </a:lnTo>
                    <a:lnTo>
                      <a:pt x="98" y="381"/>
                    </a:lnTo>
                    <a:lnTo>
                      <a:pt x="70" y="396"/>
                    </a:lnTo>
                    <a:lnTo>
                      <a:pt x="70" y="396"/>
                    </a:lnTo>
                    <a:lnTo>
                      <a:pt x="93" y="403"/>
                    </a:lnTo>
                    <a:lnTo>
                      <a:pt x="116" y="407"/>
                    </a:lnTo>
                    <a:lnTo>
                      <a:pt x="140" y="411"/>
                    </a:lnTo>
                    <a:lnTo>
                      <a:pt x="162" y="413"/>
                    </a:lnTo>
                    <a:lnTo>
                      <a:pt x="206" y="418"/>
                    </a:lnTo>
                    <a:lnTo>
                      <a:pt x="249" y="422"/>
                    </a:lnTo>
                    <a:lnTo>
                      <a:pt x="249" y="422"/>
                    </a:lnTo>
                    <a:lnTo>
                      <a:pt x="273" y="425"/>
                    </a:lnTo>
                    <a:lnTo>
                      <a:pt x="297" y="431"/>
                    </a:lnTo>
                    <a:lnTo>
                      <a:pt x="319" y="436"/>
                    </a:lnTo>
                    <a:lnTo>
                      <a:pt x="343" y="440"/>
                    </a:lnTo>
                    <a:lnTo>
                      <a:pt x="343" y="440"/>
                    </a:lnTo>
                    <a:lnTo>
                      <a:pt x="437" y="454"/>
                    </a:lnTo>
                    <a:lnTo>
                      <a:pt x="484" y="461"/>
                    </a:lnTo>
                    <a:lnTo>
                      <a:pt x="531" y="469"/>
                    </a:lnTo>
                    <a:lnTo>
                      <a:pt x="531" y="469"/>
                    </a:lnTo>
                    <a:lnTo>
                      <a:pt x="581" y="479"/>
                    </a:lnTo>
                    <a:lnTo>
                      <a:pt x="629" y="492"/>
                    </a:lnTo>
                    <a:lnTo>
                      <a:pt x="676" y="503"/>
                    </a:lnTo>
                    <a:lnTo>
                      <a:pt x="723" y="516"/>
                    </a:lnTo>
                    <a:lnTo>
                      <a:pt x="723" y="516"/>
                    </a:lnTo>
                    <a:lnTo>
                      <a:pt x="764" y="525"/>
                    </a:lnTo>
                    <a:lnTo>
                      <a:pt x="807" y="531"/>
                    </a:lnTo>
                    <a:lnTo>
                      <a:pt x="848" y="539"/>
                    </a:lnTo>
                    <a:lnTo>
                      <a:pt x="890" y="546"/>
                    </a:lnTo>
                    <a:lnTo>
                      <a:pt x="910" y="552"/>
                    </a:lnTo>
                    <a:lnTo>
                      <a:pt x="931" y="557"/>
                    </a:lnTo>
                    <a:lnTo>
                      <a:pt x="950" y="563"/>
                    </a:lnTo>
                    <a:lnTo>
                      <a:pt x="969" y="570"/>
                    </a:lnTo>
                    <a:lnTo>
                      <a:pt x="989" y="578"/>
                    </a:lnTo>
                    <a:lnTo>
                      <a:pt x="1006" y="589"/>
                    </a:lnTo>
                    <a:lnTo>
                      <a:pt x="1023" y="600"/>
                    </a:lnTo>
                    <a:lnTo>
                      <a:pt x="1039" y="613"/>
                    </a:lnTo>
                    <a:lnTo>
                      <a:pt x="1039" y="613"/>
                    </a:lnTo>
                    <a:lnTo>
                      <a:pt x="1043" y="619"/>
                    </a:lnTo>
                    <a:lnTo>
                      <a:pt x="1046" y="624"/>
                    </a:lnTo>
                    <a:lnTo>
                      <a:pt x="1052" y="637"/>
                    </a:lnTo>
                    <a:lnTo>
                      <a:pt x="1055" y="651"/>
                    </a:lnTo>
                    <a:lnTo>
                      <a:pt x="1057" y="666"/>
                    </a:lnTo>
                    <a:lnTo>
                      <a:pt x="1057" y="680"/>
                    </a:lnTo>
                    <a:lnTo>
                      <a:pt x="1057" y="695"/>
                    </a:lnTo>
                    <a:lnTo>
                      <a:pt x="1055" y="723"/>
                    </a:lnTo>
                    <a:lnTo>
                      <a:pt x="1055" y="723"/>
                    </a:lnTo>
                    <a:lnTo>
                      <a:pt x="1046" y="732"/>
                    </a:lnTo>
                    <a:lnTo>
                      <a:pt x="1038" y="743"/>
                    </a:lnTo>
                    <a:lnTo>
                      <a:pt x="1030" y="753"/>
                    </a:lnTo>
                    <a:lnTo>
                      <a:pt x="1022" y="762"/>
                    </a:lnTo>
                    <a:lnTo>
                      <a:pt x="1013" y="771"/>
                    </a:lnTo>
                    <a:lnTo>
                      <a:pt x="1004" y="779"/>
                    </a:lnTo>
                    <a:lnTo>
                      <a:pt x="997" y="781"/>
                    </a:lnTo>
                    <a:lnTo>
                      <a:pt x="991" y="783"/>
                    </a:lnTo>
                    <a:lnTo>
                      <a:pt x="984" y="785"/>
                    </a:lnTo>
                    <a:lnTo>
                      <a:pt x="977" y="785"/>
                    </a:lnTo>
                    <a:lnTo>
                      <a:pt x="977" y="785"/>
                    </a:lnTo>
                    <a:lnTo>
                      <a:pt x="964" y="786"/>
                    </a:lnTo>
                    <a:lnTo>
                      <a:pt x="951" y="786"/>
                    </a:lnTo>
                    <a:lnTo>
                      <a:pt x="924" y="783"/>
                    </a:lnTo>
                    <a:lnTo>
                      <a:pt x="895" y="780"/>
                    </a:lnTo>
                    <a:lnTo>
                      <a:pt x="865" y="775"/>
                    </a:lnTo>
                    <a:lnTo>
                      <a:pt x="837" y="771"/>
                    </a:lnTo>
                    <a:lnTo>
                      <a:pt x="809" y="768"/>
                    </a:lnTo>
                    <a:lnTo>
                      <a:pt x="796" y="767"/>
                    </a:lnTo>
                    <a:lnTo>
                      <a:pt x="783" y="767"/>
                    </a:lnTo>
                    <a:lnTo>
                      <a:pt x="771" y="768"/>
                    </a:lnTo>
                    <a:lnTo>
                      <a:pt x="761" y="770"/>
                    </a:lnTo>
                    <a:lnTo>
                      <a:pt x="761" y="770"/>
                    </a:lnTo>
                    <a:lnTo>
                      <a:pt x="759" y="774"/>
                    </a:lnTo>
                    <a:lnTo>
                      <a:pt x="759" y="779"/>
                    </a:lnTo>
                    <a:lnTo>
                      <a:pt x="759" y="782"/>
                    </a:lnTo>
                    <a:lnTo>
                      <a:pt x="762" y="785"/>
                    </a:lnTo>
                    <a:lnTo>
                      <a:pt x="764" y="787"/>
                    </a:lnTo>
                    <a:lnTo>
                      <a:pt x="766" y="789"/>
                    </a:lnTo>
                    <a:lnTo>
                      <a:pt x="772" y="792"/>
                    </a:lnTo>
                    <a:lnTo>
                      <a:pt x="780" y="795"/>
                    </a:lnTo>
                    <a:lnTo>
                      <a:pt x="787" y="796"/>
                    </a:lnTo>
                    <a:lnTo>
                      <a:pt x="801" y="798"/>
                    </a:lnTo>
                    <a:lnTo>
                      <a:pt x="801" y="798"/>
                    </a:lnTo>
                    <a:lnTo>
                      <a:pt x="827" y="802"/>
                    </a:lnTo>
                    <a:lnTo>
                      <a:pt x="852" y="805"/>
                    </a:lnTo>
                    <a:lnTo>
                      <a:pt x="902" y="807"/>
                    </a:lnTo>
                    <a:lnTo>
                      <a:pt x="902" y="807"/>
                    </a:lnTo>
                    <a:lnTo>
                      <a:pt x="921" y="809"/>
                    </a:lnTo>
                    <a:lnTo>
                      <a:pt x="939" y="811"/>
                    </a:lnTo>
                    <a:lnTo>
                      <a:pt x="959" y="813"/>
                    </a:lnTo>
                    <a:lnTo>
                      <a:pt x="977" y="815"/>
                    </a:lnTo>
                    <a:lnTo>
                      <a:pt x="994" y="815"/>
                    </a:lnTo>
                    <a:lnTo>
                      <a:pt x="1012" y="813"/>
                    </a:lnTo>
                    <a:lnTo>
                      <a:pt x="1021" y="812"/>
                    </a:lnTo>
                    <a:lnTo>
                      <a:pt x="1029" y="809"/>
                    </a:lnTo>
                    <a:lnTo>
                      <a:pt x="1038" y="805"/>
                    </a:lnTo>
                    <a:lnTo>
                      <a:pt x="1045" y="801"/>
                    </a:lnTo>
                    <a:lnTo>
                      <a:pt x="1045" y="801"/>
                    </a:lnTo>
                    <a:lnTo>
                      <a:pt x="1064" y="775"/>
                    </a:lnTo>
                    <a:lnTo>
                      <a:pt x="1072" y="762"/>
                    </a:lnTo>
                    <a:lnTo>
                      <a:pt x="1080" y="749"/>
                    </a:lnTo>
                    <a:lnTo>
                      <a:pt x="1087" y="736"/>
                    </a:lnTo>
                    <a:lnTo>
                      <a:pt x="1092" y="722"/>
                    </a:lnTo>
                    <a:lnTo>
                      <a:pt x="1097" y="708"/>
                    </a:lnTo>
                    <a:lnTo>
                      <a:pt x="1099" y="694"/>
                    </a:lnTo>
                    <a:lnTo>
                      <a:pt x="1099" y="694"/>
                    </a:lnTo>
                    <a:lnTo>
                      <a:pt x="1100" y="671"/>
                    </a:lnTo>
                    <a:lnTo>
                      <a:pt x="1098" y="648"/>
                    </a:lnTo>
                    <a:lnTo>
                      <a:pt x="1094" y="623"/>
                    </a:lnTo>
                    <a:lnTo>
                      <a:pt x="1090" y="610"/>
                    </a:lnTo>
                    <a:lnTo>
                      <a:pt x="1086" y="600"/>
                    </a:lnTo>
                    <a:lnTo>
                      <a:pt x="1082" y="588"/>
                    </a:lnTo>
                    <a:lnTo>
                      <a:pt x="1077" y="577"/>
                    </a:lnTo>
                    <a:lnTo>
                      <a:pt x="1072" y="568"/>
                    </a:lnTo>
                    <a:lnTo>
                      <a:pt x="1066" y="558"/>
                    </a:lnTo>
                    <a:lnTo>
                      <a:pt x="1059" y="549"/>
                    </a:lnTo>
                    <a:lnTo>
                      <a:pt x="1052" y="542"/>
                    </a:lnTo>
                    <a:lnTo>
                      <a:pt x="1044" y="537"/>
                    </a:lnTo>
                    <a:lnTo>
                      <a:pt x="1037" y="531"/>
                    </a:lnTo>
                    <a:lnTo>
                      <a:pt x="1037" y="531"/>
                    </a:lnTo>
                    <a:lnTo>
                      <a:pt x="1024" y="526"/>
                    </a:lnTo>
                    <a:lnTo>
                      <a:pt x="1010" y="520"/>
                    </a:lnTo>
                    <a:lnTo>
                      <a:pt x="995" y="516"/>
                    </a:lnTo>
                    <a:lnTo>
                      <a:pt x="980" y="512"/>
                    </a:lnTo>
                    <a:lnTo>
                      <a:pt x="947" y="506"/>
                    </a:lnTo>
                    <a:lnTo>
                      <a:pt x="911" y="501"/>
                    </a:lnTo>
                    <a:lnTo>
                      <a:pt x="876" y="497"/>
                    </a:lnTo>
                    <a:lnTo>
                      <a:pt x="839" y="494"/>
                    </a:lnTo>
                    <a:lnTo>
                      <a:pt x="767" y="487"/>
                    </a:lnTo>
                    <a:lnTo>
                      <a:pt x="767" y="487"/>
                    </a:lnTo>
                    <a:lnTo>
                      <a:pt x="738" y="485"/>
                    </a:lnTo>
                    <a:lnTo>
                      <a:pt x="723" y="484"/>
                    </a:lnTo>
                    <a:lnTo>
                      <a:pt x="708" y="482"/>
                    </a:lnTo>
                    <a:lnTo>
                      <a:pt x="694" y="478"/>
                    </a:lnTo>
                    <a:lnTo>
                      <a:pt x="687" y="476"/>
                    </a:lnTo>
                    <a:lnTo>
                      <a:pt x="680" y="472"/>
                    </a:lnTo>
                    <a:lnTo>
                      <a:pt x="675" y="469"/>
                    </a:lnTo>
                    <a:lnTo>
                      <a:pt x="670" y="464"/>
                    </a:lnTo>
                    <a:lnTo>
                      <a:pt x="664" y="459"/>
                    </a:lnTo>
                    <a:lnTo>
                      <a:pt x="660" y="453"/>
                    </a:lnTo>
                    <a:lnTo>
                      <a:pt x="660" y="453"/>
                    </a:lnTo>
                    <a:lnTo>
                      <a:pt x="667" y="451"/>
                    </a:lnTo>
                    <a:lnTo>
                      <a:pt x="674" y="451"/>
                    </a:lnTo>
                    <a:lnTo>
                      <a:pt x="681" y="452"/>
                    </a:lnTo>
                    <a:lnTo>
                      <a:pt x="688" y="454"/>
                    </a:lnTo>
                    <a:lnTo>
                      <a:pt x="702" y="458"/>
                    </a:lnTo>
                    <a:lnTo>
                      <a:pt x="709" y="461"/>
                    </a:lnTo>
                    <a:lnTo>
                      <a:pt x="717" y="463"/>
                    </a:lnTo>
                    <a:lnTo>
                      <a:pt x="717" y="463"/>
                    </a:lnTo>
                    <a:lnTo>
                      <a:pt x="737" y="465"/>
                    </a:lnTo>
                    <a:lnTo>
                      <a:pt x="759" y="468"/>
                    </a:lnTo>
                    <a:lnTo>
                      <a:pt x="805" y="471"/>
                    </a:lnTo>
                    <a:lnTo>
                      <a:pt x="854" y="474"/>
                    </a:lnTo>
                    <a:lnTo>
                      <a:pt x="901" y="478"/>
                    </a:lnTo>
                    <a:lnTo>
                      <a:pt x="924" y="480"/>
                    </a:lnTo>
                    <a:lnTo>
                      <a:pt x="948" y="482"/>
                    </a:lnTo>
                    <a:lnTo>
                      <a:pt x="969" y="485"/>
                    </a:lnTo>
                    <a:lnTo>
                      <a:pt x="991" y="491"/>
                    </a:lnTo>
                    <a:lnTo>
                      <a:pt x="1011" y="496"/>
                    </a:lnTo>
                    <a:lnTo>
                      <a:pt x="1029" y="502"/>
                    </a:lnTo>
                    <a:lnTo>
                      <a:pt x="1046" y="510"/>
                    </a:lnTo>
                    <a:lnTo>
                      <a:pt x="1061" y="518"/>
                    </a:lnTo>
                    <a:lnTo>
                      <a:pt x="1061" y="518"/>
                    </a:lnTo>
                    <a:lnTo>
                      <a:pt x="1147" y="476"/>
                    </a:lnTo>
                    <a:lnTo>
                      <a:pt x="1232" y="432"/>
                    </a:lnTo>
                    <a:lnTo>
                      <a:pt x="1315" y="387"/>
                    </a:lnTo>
                    <a:lnTo>
                      <a:pt x="1398" y="341"/>
                    </a:lnTo>
                    <a:lnTo>
                      <a:pt x="1437" y="316"/>
                    </a:lnTo>
                    <a:lnTo>
                      <a:pt x="1477" y="291"/>
                    </a:lnTo>
                    <a:lnTo>
                      <a:pt x="1516" y="267"/>
                    </a:lnTo>
                    <a:lnTo>
                      <a:pt x="1555" y="241"/>
                    </a:lnTo>
                    <a:lnTo>
                      <a:pt x="1592" y="214"/>
                    </a:lnTo>
                    <a:lnTo>
                      <a:pt x="1630" y="188"/>
                    </a:lnTo>
                    <a:lnTo>
                      <a:pt x="1666" y="159"/>
                    </a:lnTo>
                    <a:lnTo>
                      <a:pt x="1701" y="130"/>
                    </a:lnTo>
                    <a:lnTo>
                      <a:pt x="1701" y="130"/>
                    </a:lnTo>
                    <a:lnTo>
                      <a:pt x="1633" y="123"/>
                    </a:lnTo>
                    <a:lnTo>
                      <a:pt x="1564" y="116"/>
                    </a:lnTo>
                    <a:lnTo>
                      <a:pt x="1495" y="106"/>
                    </a:lnTo>
                    <a:lnTo>
                      <a:pt x="1424" y="95"/>
                    </a:lnTo>
                    <a:lnTo>
                      <a:pt x="1353" y="85"/>
                    </a:lnTo>
                    <a:lnTo>
                      <a:pt x="1280" y="75"/>
                    </a:lnTo>
                    <a:lnTo>
                      <a:pt x="1206" y="65"/>
                    </a:lnTo>
                    <a:lnTo>
                      <a:pt x="1130" y="58"/>
                    </a:lnTo>
                    <a:lnTo>
                      <a:pt x="1130" y="58"/>
                    </a:lnTo>
                    <a:close/>
                    <a:moveTo>
                      <a:pt x="1105" y="757"/>
                    </a:moveTo>
                    <a:lnTo>
                      <a:pt x="1105" y="757"/>
                    </a:lnTo>
                    <a:lnTo>
                      <a:pt x="1103" y="761"/>
                    </a:lnTo>
                    <a:lnTo>
                      <a:pt x="1103" y="762"/>
                    </a:lnTo>
                    <a:lnTo>
                      <a:pt x="1105" y="760"/>
                    </a:lnTo>
                    <a:lnTo>
                      <a:pt x="1105" y="760"/>
                    </a:lnTo>
                    <a:lnTo>
                      <a:pt x="1181" y="712"/>
                    </a:lnTo>
                    <a:lnTo>
                      <a:pt x="1257" y="665"/>
                    </a:lnTo>
                    <a:lnTo>
                      <a:pt x="1334" y="618"/>
                    </a:lnTo>
                    <a:lnTo>
                      <a:pt x="1412" y="571"/>
                    </a:lnTo>
                    <a:lnTo>
                      <a:pt x="1488" y="523"/>
                    </a:lnTo>
                    <a:lnTo>
                      <a:pt x="1561" y="473"/>
                    </a:lnTo>
                    <a:lnTo>
                      <a:pt x="1598" y="448"/>
                    </a:lnTo>
                    <a:lnTo>
                      <a:pt x="1634" y="422"/>
                    </a:lnTo>
                    <a:lnTo>
                      <a:pt x="1670" y="395"/>
                    </a:lnTo>
                    <a:lnTo>
                      <a:pt x="1704" y="368"/>
                    </a:lnTo>
                    <a:lnTo>
                      <a:pt x="1704" y="368"/>
                    </a:lnTo>
                    <a:lnTo>
                      <a:pt x="1727" y="355"/>
                    </a:lnTo>
                    <a:lnTo>
                      <a:pt x="1752" y="340"/>
                    </a:lnTo>
                    <a:lnTo>
                      <a:pt x="1765" y="330"/>
                    </a:lnTo>
                    <a:lnTo>
                      <a:pt x="1778" y="320"/>
                    </a:lnTo>
                    <a:lnTo>
                      <a:pt x="1788" y="311"/>
                    </a:lnTo>
                    <a:lnTo>
                      <a:pt x="1798" y="299"/>
                    </a:lnTo>
                    <a:lnTo>
                      <a:pt x="1798" y="299"/>
                    </a:lnTo>
                    <a:lnTo>
                      <a:pt x="1806" y="289"/>
                    </a:lnTo>
                    <a:lnTo>
                      <a:pt x="1812" y="277"/>
                    </a:lnTo>
                    <a:lnTo>
                      <a:pt x="1815" y="267"/>
                    </a:lnTo>
                    <a:lnTo>
                      <a:pt x="1818" y="255"/>
                    </a:lnTo>
                    <a:lnTo>
                      <a:pt x="1819" y="243"/>
                    </a:lnTo>
                    <a:lnTo>
                      <a:pt x="1819" y="232"/>
                    </a:lnTo>
                    <a:lnTo>
                      <a:pt x="1818" y="221"/>
                    </a:lnTo>
                    <a:lnTo>
                      <a:pt x="1816" y="209"/>
                    </a:lnTo>
                    <a:lnTo>
                      <a:pt x="1813" y="198"/>
                    </a:lnTo>
                    <a:lnTo>
                      <a:pt x="1809" y="188"/>
                    </a:lnTo>
                    <a:lnTo>
                      <a:pt x="1803" y="177"/>
                    </a:lnTo>
                    <a:lnTo>
                      <a:pt x="1798" y="167"/>
                    </a:lnTo>
                    <a:lnTo>
                      <a:pt x="1792" y="158"/>
                    </a:lnTo>
                    <a:lnTo>
                      <a:pt x="1785" y="149"/>
                    </a:lnTo>
                    <a:lnTo>
                      <a:pt x="1778" y="140"/>
                    </a:lnTo>
                    <a:lnTo>
                      <a:pt x="1770" y="133"/>
                    </a:lnTo>
                    <a:lnTo>
                      <a:pt x="1770" y="133"/>
                    </a:lnTo>
                    <a:lnTo>
                      <a:pt x="1763" y="133"/>
                    </a:lnTo>
                    <a:lnTo>
                      <a:pt x="1756" y="134"/>
                    </a:lnTo>
                    <a:lnTo>
                      <a:pt x="1751" y="135"/>
                    </a:lnTo>
                    <a:lnTo>
                      <a:pt x="1744" y="137"/>
                    </a:lnTo>
                    <a:lnTo>
                      <a:pt x="1735" y="143"/>
                    </a:lnTo>
                    <a:lnTo>
                      <a:pt x="1725" y="149"/>
                    </a:lnTo>
                    <a:lnTo>
                      <a:pt x="1717" y="156"/>
                    </a:lnTo>
                    <a:lnTo>
                      <a:pt x="1708" y="165"/>
                    </a:lnTo>
                    <a:lnTo>
                      <a:pt x="1700" y="173"/>
                    </a:lnTo>
                    <a:lnTo>
                      <a:pt x="1692" y="180"/>
                    </a:lnTo>
                    <a:lnTo>
                      <a:pt x="1692" y="180"/>
                    </a:lnTo>
                    <a:lnTo>
                      <a:pt x="1677" y="191"/>
                    </a:lnTo>
                    <a:lnTo>
                      <a:pt x="1662" y="200"/>
                    </a:lnTo>
                    <a:lnTo>
                      <a:pt x="1632" y="220"/>
                    </a:lnTo>
                    <a:lnTo>
                      <a:pt x="1617" y="229"/>
                    </a:lnTo>
                    <a:lnTo>
                      <a:pt x="1603" y="239"/>
                    </a:lnTo>
                    <a:lnTo>
                      <a:pt x="1589" y="250"/>
                    </a:lnTo>
                    <a:lnTo>
                      <a:pt x="1575" y="261"/>
                    </a:lnTo>
                    <a:lnTo>
                      <a:pt x="1575" y="261"/>
                    </a:lnTo>
                    <a:lnTo>
                      <a:pt x="1547" y="277"/>
                    </a:lnTo>
                    <a:lnTo>
                      <a:pt x="1520" y="294"/>
                    </a:lnTo>
                    <a:lnTo>
                      <a:pt x="1465" y="327"/>
                    </a:lnTo>
                    <a:lnTo>
                      <a:pt x="1410" y="360"/>
                    </a:lnTo>
                    <a:lnTo>
                      <a:pt x="1356" y="393"/>
                    </a:lnTo>
                    <a:lnTo>
                      <a:pt x="1356" y="393"/>
                    </a:lnTo>
                    <a:lnTo>
                      <a:pt x="1328" y="408"/>
                    </a:lnTo>
                    <a:lnTo>
                      <a:pt x="1299" y="422"/>
                    </a:lnTo>
                    <a:lnTo>
                      <a:pt x="1271" y="436"/>
                    </a:lnTo>
                    <a:lnTo>
                      <a:pt x="1243" y="450"/>
                    </a:lnTo>
                    <a:lnTo>
                      <a:pt x="1243" y="450"/>
                    </a:lnTo>
                    <a:lnTo>
                      <a:pt x="1234" y="456"/>
                    </a:lnTo>
                    <a:lnTo>
                      <a:pt x="1226" y="463"/>
                    </a:lnTo>
                    <a:lnTo>
                      <a:pt x="1218" y="469"/>
                    </a:lnTo>
                    <a:lnTo>
                      <a:pt x="1209" y="474"/>
                    </a:lnTo>
                    <a:lnTo>
                      <a:pt x="1209" y="474"/>
                    </a:lnTo>
                    <a:lnTo>
                      <a:pt x="1177" y="489"/>
                    </a:lnTo>
                    <a:lnTo>
                      <a:pt x="1145" y="503"/>
                    </a:lnTo>
                    <a:lnTo>
                      <a:pt x="1130" y="511"/>
                    </a:lnTo>
                    <a:lnTo>
                      <a:pt x="1115" y="519"/>
                    </a:lnTo>
                    <a:lnTo>
                      <a:pt x="1100" y="530"/>
                    </a:lnTo>
                    <a:lnTo>
                      <a:pt x="1086" y="541"/>
                    </a:lnTo>
                    <a:lnTo>
                      <a:pt x="1086" y="541"/>
                    </a:lnTo>
                    <a:lnTo>
                      <a:pt x="1095" y="553"/>
                    </a:lnTo>
                    <a:lnTo>
                      <a:pt x="1102" y="564"/>
                    </a:lnTo>
                    <a:lnTo>
                      <a:pt x="1109" y="577"/>
                    </a:lnTo>
                    <a:lnTo>
                      <a:pt x="1115" y="591"/>
                    </a:lnTo>
                    <a:lnTo>
                      <a:pt x="1119" y="605"/>
                    </a:lnTo>
                    <a:lnTo>
                      <a:pt x="1122" y="620"/>
                    </a:lnTo>
                    <a:lnTo>
                      <a:pt x="1126" y="635"/>
                    </a:lnTo>
                    <a:lnTo>
                      <a:pt x="1127" y="650"/>
                    </a:lnTo>
                    <a:lnTo>
                      <a:pt x="1128" y="664"/>
                    </a:lnTo>
                    <a:lnTo>
                      <a:pt x="1128" y="679"/>
                    </a:lnTo>
                    <a:lnTo>
                      <a:pt x="1126" y="694"/>
                    </a:lnTo>
                    <a:lnTo>
                      <a:pt x="1123" y="708"/>
                    </a:lnTo>
                    <a:lnTo>
                      <a:pt x="1120" y="721"/>
                    </a:lnTo>
                    <a:lnTo>
                      <a:pt x="1117" y="734"/>
                    </a:lnTo>
                    <a:lnTo>
                      <a:pt x="1112" y="746"/>
                    </a:lnTo>
                    <a:lnTo>
                      <a:pt x="1105" y="757"/>
                    </a:lnTo>
                    <a:lnTo>
                      <a:pt x="1105" y="757"/>
                    </a:lnTo>
                    <a:close/>
                    <a:moveTo>
                      <a:pt x="146" y="481"/>
                    </a:moveTo>
                    <a:lnTo>
                      <a:pt x="146" y="481"/>
                    </a:lnTo>
                    <a:lnTo>
                      <a:pt x="172" y="486"/>
                    </a:lnTo>
                    <a:lnTo>
                      <a:pt x="198" y="491"/>
                    </a:lnTo>
                    <a:lnTo>
                      <a:pt x="253" y="498"/>
                    </a:lnTo>
                    <a:lnTo>
                      <a:pt x="359" y="510"/>
                    </a:lnTo>
                    <a:lnTo>
                      <a:pt x="359" y="510"/>
                    </a:lnTo>
                    <a:lnTo>
                      <a:pt x="383" y="512"/>
                    </a:lnTo>
                    <a:lnTo>
                      <a:pt x="395" y="513"/>
                    </a:lnTo>
                    <a:lnTo>
                      <a:pt x="407" y="515"/>
                    </a:lnTo>
                    <a:lnTo>
                      <a:pt x="418" y="518"/>
                    </a:lnTo>
                    <a:lnTo>
                      <a:pt x="428" y="523"/>
                    </a:lnTo>
                    <a:lnTo>
                      <a:pt x="432" y="526"/>
                    </a:lnTo>
                    <a:lnTo>
                      <a:pt x="435" y="529"/>
                    </a:lnTo>
                    <a:lnTo>
                      <a:pt x="438" y="533"/>
                    </a:lnTo>
                    <a:lnTo>
                      <a:pt x="440" y="538"/>
                    </a:lnTo>
                    <a:lnTo>
                      <a:pt x="440" y="538"/>
                    </a:lnTo>
                    <a:lnTo>
                      <a:pt x="405" y="533"/>
                    </a:lnTo>
                    <a:lnTo>
                      <a:pt x="369" y="529"/>
                    </a:lnTo>
                    <a:lnTo>
                      <a:pt x="294" y="522"/>
                    </a:lnTo>
                    <a:lnTo>
                      <a:pt x="217" y="513"/>
                    </a:lnTo>
                    <a:lnTo>
                      <a:pt x="179" y="509"/>
                    </a:lnTo>
                    <a:lnTo>
                      <a:pt x="143" y="503"/>
                    </a:lnTo>
                    <a:lnTo>
                      <a:pt x="143" y="503"/>
                    </a:lnTo>
                    <a:lnTo>
                      <a:pt x="144" y="510"/>
                    </a:lnTo>
                    <a:lnTo>
                      <a:pt x="146" y="515"/>
                    </a:lnTo>
                    <a:lnTo>
                      <a:pt x="148" y="520"/>
                    </a:lnTo>
                    <a:lnTo>
                      <a:pt x="149" y="528"/>
                    </a:lnTo>
                    <a:lnTo>
                      <a:pt x="149" y="528"/>
                    </a:lnTo>
                    <a:lnTo>
                      <a:pt x="155" y="529"/>
                    </a:lnTo>
                    <a:lnTo>
                      <a:pt x="161" y="530"/>
                    </a:lnTo>
                    <a:lnTo>
                      <a:pt x="175" y="533"/>
                    </a:lnTo>
                    <a:lnTo>
                      <a:pt x="190" y="538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24" y="543"/>
                    </a:lnTo>
                    <a:lnTo>
                      <a:pt x="244" y="544"/>
                    </a:lnTo>
                    <a:lnTo>
                      <a:pt x="284" y="545"/>
                    </a:lnTo>
                    <a:lnTo>
                      <a:pt x="302" y="547"/>
                    </a:lnTo>
                    <a:lnTo>
                      <a:pt x="318" y="550"/>
                    </a:lnTo>
                    <a:lnTo>
                      <a:pt x="326" y="554"/>
                    </a:lnTo>
                    <a:lnTo>
                      <a:pt x="332" y="557"/>
                    </a:lnTo>
                    <a:lnTo>
                      <a:pt x="338" y="561"/>
                    </a:lnTo>
                    <a:lnTo>
                      <a:pt x="343" y="565"/>
                    </a:lnTo>
                    <a:lnTo>
                      <a:pt x="343" y="565"/>
                    </a:lnTo>
                    <a:lnTo>
                      <a:pt x="254" y="563"/>
                    </a:lnTo>
                    <a:lnTo>
                      <a:pt x="212" y="561"/>
                    </a:lnTo>
                    <a:lnTo>
                      <a:pt x="193" y="559"/>
                    </a:lnTo>
                    <a:lnTo>
                      <a:pt x="174" y="557"/>
                    </a:lnTo>
                    <a:lnTo>
                      <a:pt x="174" y="557"/>
                    </a:lnTo>
                    <a:lnTo>
                      <a:pt x="167" y="555"/>
                    </a:lnTo>
                    <a:lnTo>
                      <a:pt x="161" y="553"/>
                    </a:lnTo>
                    <a:lnTo>
                      <a:pt x="148" y="547"/>
                    </a:lnTo>
                    <a:lnTo>
                      <a:pt x="142" y="546"/>
                    </a:lnTo>
                    <a:lnTo>
                      <a:pt x="136" y="545"/>
                    </a:lnTo>
                    <a:lnTo>
                      <a:pt x="130" y="547"/>
                    </a:lnTo>
                    <a:lnTo>
                      <a:pt x="123" y="550"/>
                    </a:lnTo>
                    <a:lnTo>
                      <a:pt x="123" y="550"/>
                    </a:lnTo>
                    <a:lnTo>
                      <a:pt x="123" y="555"/>
                    </a:lnTo>
                    <a:lnTo>
                      <a:pt x="123" y="559"/>
                    </a:lnTo>
                    <a:lnTo>
                      <a:pt x="126" y="562"/>
                    </a:lnTo>
                    <a:lnTo>
                      <a:pt x="128" y="565"/>
                    </a:lnTo>
                    <a:lnTo>
                      <a:pt x="130" y="568"/>
                    </a:lnTo>
                    <a:lnTo>
                      <a:pt x="133" y="570"/>
                    </a:lnTo>
                    <a:lnTo>
                      <a:pt x="142" y="573"/>
                    </a:lnTo>
                    <a:lnTo>
                      <a:pt x="150" y="574"/>
                    </a:lnTo>
                    <a:lnTo>
                      <a:pt x="159" y="574"/>
                    </a:lnTo>
                    <a:lnTo>
                      <a:pt x="167" y="573"/>
                    </a:lnTo>
                    <a:lnTo>
                      <a:pt x="174" y="572"/>
                    </a:lnTo>
                    <a:lnTo>
                      <a:pt x="174" y="572"/>
                    </a:lnTo>
                    <a:lnTo>
                      <a:pt x="281" y="600"/>
                    </a:lnTo>
                    <a:lnTo>
                      <a:pt x="385" y="628"/>
                    </a:lnTo>
                    <a:lnTo>
                      <a:pt x="436" y="641"/>
                    </a:lnTo>
                    <a:lnTo>
                      <a:pt x="487" y="653"/>
                    </a:lnTo>
                    <a:lnTo>
                      <a:pt x="539" y="665"/>
                    </a:lnTo>
                    <a:lnTo>
                      <a:pt x="591" y="676"/>
                    </a:lnTo>
                    <a:lnTo>
                      <a:pt x="591" y="676"/>
                    </a:lnTo>
                    <a:lnTo>
                      <a:pt x="591" y="666"/>
                    </a:lnTo>
                    <a:lnTo>
                      <a:pt x="593" y="656"/>
                    </a:lnTo>
                    <a:lnTo>
                      <a:pt x="596" y="646"/>
                    </a:lnTo>
                    <a:lnTo>
                      <a:pt x="600" y="635"/>
                    </a:lnTo>
                    <a:lnTo>
                      <a:pt x="606" y="625"/>
                    </a:lnTo>
                    <a:lnTo>
                      <a:pt x="614" y="617"/>
                    </a:lnTo>
                    <a:lnTo>
                      <a:pt x="621" y="609"/>
                    </a:lnTo>
                    <a:lnTo>
                      <a:pt x="632" y="604"/>
                    </a:lnTo>
                    <a:lnTo>
                      <a:pt x="632" y="604"/>
                    </a:lnTo>
                    <a:lnTo>
                      <a:pt x="616" y="600"/>
                    </a:lnTo>
                    <a:lnTo>
                      <a:pt x="600" y="598"/>
                    </a:lnTo>
                    <a:lnTo>
                      <a:pt x="569" y="595"/>
                    </a:lnTo>
                    <a:lnTo>
                      <a:pt x="555" y="594"/>
                    </a:lnTo>
                    <a:lnTo>
                      <a:pt x="547" y="592"/>
                    </a:lnTo>
                    <a:lnTo>
                      <a:pt x="541" y="590"/>
                    </a:lnTo>
                    <a:lnTo>
                      <a:pt x="536" y="588"/>
                    </a:lnTo>
                    <a:lnTo>
                      <a:pt x="530" y="585"/>
                    </a:lnTo>
                    <a:lnTo>
                      <a:pt x="526" y="580"/>
                    </a:lnTo>
                    <a:lnTo>
                      <a:pt x="522" y="575"/>
                    </a:lnTo>
                    <a:lnTo>
                      <a:pt x="522" y="575"/>
                    </a:lnTo>
                    <a:lnTo>
                      <a:pt x="534" y="573"/>
                    </a:lnTo>
                    <a:lnTo>
                      <a:pt x="544" y="571"/>
                    </a:lnTo>
                    <a:lnTo>
                      <a:pt x="556" y="571"/>
                    </a:lnTo>
                    <a:lnTo>
                      <a:pt x="568" y="571"/>
                    </a:lnTo>
                    <a:lnTo>
                      <a:pt x="591" y="573"/>
                    </a:lnTo>
                    <a:lnTo>
                      <a:pt x="615" y="577"/>
                    </a:lnTo>
                    <a:lnTo>
                      <a:pt x="638" y="582"/>
                    </a:lnTo>
                    <a:lnTo>
                      <a:pt x="663" y="588"/>
                    </a:lnTo>
                    <a:lnTo>
                      <a:pt x="687" y="593"/>
                    </a:lnTo>
                    <a:lnTo>
                      <a:pt x="710" y="598"/>
                    </a:lnTo>
                    <a:lnTo>
                      <a:pt x="710" y="598"/>
                    </a:lnTo>
                    <a:lnTo>
                      <a:pt x="727" y="599"/>
                    </a:lnTo>
                    <a:lnTo>
                      <a:pt x="744" y="599"/>
                    </a:lnTo>
                    <a:lnTo>
                      <a:pt x="763" y="599"/>
                    </a:lnTo>
                    <a:lnTo>
                      <a:pt x="779" y="601"/>
                    </a:lnTo>
                    <a:lnTo>
                      <a:pt x="779" y="601"/>
                    </a:lnTo>
                    <a:lnTo>
                      <a:pt x="794" y="604"/>
                    </a:lnTo>
                    <a:lnTo>
                      <a:pt x="809" y="608"/>
                    </a:lnTo>
                    <a:lnTo>
                      <a:pt x="824" y="613"/>
                    </a:lnTo>
                    <a:lnTo>
                      <a:pt x="839" y="616"/>
                    </a:lnTo>
                    <a:lnTo>
                      <a:pt x="839" y="616"/>
                    </a:lnTo>
                    <a:lnTo>
                      <a:pt x="848" y="617"/>
                    </a:lnTo>
                    <a:lnTo>
                      <a:pt x="858" y="618"/>
                    </a:lnTo>
                    <a:lnTo>
                      <a:pt x="877" y="618"/>
                    </a:lnTo>
                    <a:lnTo>
                      <a:pt x="886" y="620"/>
                    </a:lnTo>
                    <a:lnTo>
                      <a:pt x="895" y="622"/>
                    </a:lnTo>
                    <a:lnTo>
                      <a:pt x="903" y="625"/>
                    </a:lnTo>
                    <a:lnTo>
                      <a:pt x="910" y="632"/>
                    </a:lnTo>
                    <a:lnTo>
                      <a:pt x="910" y="632"/>
                    </a:lnTo>
                    <a:lnTo>
                      <a:pt x="909" y="635"/>
                    </a:lnTo>
                    <a:lnTo>
                      <a:pt x="907" y="638"/>
                    </a:lnTo>
                    <a:lnTo>
                      <a:pt x="904" y="640"/>
                    </a:lnTo>
                    <a:lnTo>
                      <a:pt x="902" y="643"/>
                    </a:lnTo>
                    <a:lnTo>
                      <a:pt x="894" y="645"/>
                    </a:lnTo>
                    <a:lnTo>
                      <a:pt x="887" y="645"/>
                    </a:lnTo>
                    <a:lnTo>
                      <a:pt x="869" y="643"/>
                    </a:lnTo>
                    <a:lnTo>
                      <a:pt x="860" y="641"/>
                    </a:lnTo>
                    <a:lnTo>
                      <a:pt x="852" y="641"/>
                    </a:lnTo>
                    <a:lnTo>
                      <a:pt x="852" y="641"/>
                    </a:lnTo>
                    <a:lnTo>
                      <a:pt x="845" y="648"/>
                    </a:lnTo>
                    <a:lnTo>
                      <a:pt x="840" y="653"/>
                    </a:lnTo>
                    <a:lnTo>
                      <a:pt x="826" y="664"/>
                    </a:lnTo>
                    <a:lnTo>
                      <a:pt x="811" y="674"/>
                    </a:lnTo>
                    <a:lnTo>
                      <a:pt x="796" y="683"/>
                    </a:lnTo>
                    <a:lnTo>
                      <a:pt x="788" y="689"/>
                    </a:lnTo>
                    <a:lnTo>
                      <a:pt x="782" y="694"/>
                    </a:lnTo>
                    <a:lnTo>
                      <a:pt x="777" y="700"/>
                    </a:lnTo>
                    <a:lnTo>
                      <a:pt x="771" y="707"/>
                    </a:lnTo>
                    <a:lnTo>
                      <a:pt x="767" y="714"/>
                    </a:lnTo>
                    <a:lnTo>
                      <a:pt x="764" y="724"/>
                    </a:lnTo>
                    <a:lnTo>
                      <a:pt x="762" y="734"/>
                    </a:lnTo>
                    <a:lnTo>
                      <a:pt x="761" y="744"/>
                    </a:lnTo>
                    <a:lnTo>
                      <a:pt x="761" y="744"/>
                    </a:lnTo>
                    <a:lnTo>
                      <a:pt x="774" y="744"/>
                    </a:lnTo>
                    <a:lnTo>
                      <a:pt x="791" y="744"/>
                    </a:lnTo>
                    <a:lnTo>
                      <a:pt x="807" y="746"/>
                    </a:lnTo>
                    <a:lnTo>
                      <a:pt x="824" y="749"/>
                    </a:lnTo>
                    <a:lnTo>
                      <a:pt x="860" y="754"/>
                    </a:lnTo>
                    <a:lnTo>
                      <a:pt x="897" y="758"/>
                    </a:lnTo>
                    <a:lnTo>
                      <a:pt x="914" y="760"/>
                    </a:lnTo>
                    <a:lnTo>
                      <a:pt x="932" y="760"/>
                    </a:lnTo>
                    <a:lnTo>
                      <a:pt x="948" y="759"/>
                    </a:lnTo>
                    <a:lnTo>
                      <a:pt x="963" y="757"/>
                    </a:lnTo>
                    <a:lnTo>
                      <a:pt x="978" y="753"/>
                    </a:lnTo>
                    <a:lnTo>
                      <a:pt x="984" y="750"/>
                    </a:lnTo>
                    <a:lnTo>
                      <a:pt x="991" y="746"/>
                    </a:lnTo>
                    <a:lnTo>
                      <a:pt x="996" y="742"/>
                    </a:lnTo>
                    <a:lnTo>
                      <a:pt x="1001" y="738"/>
                    </a:lnTo>
                    <a:lnTo>
                      <a:pt x="1007" y="731"/>
                    </a:lnTo>
                    <a:lnTo>
                      <a:pt x="1011" y="726"/>
                    </a:lnTo>
                    <a:lnTo>
                      <a:pt x="1011" y="726"/>
                    </a:lnTo>
                    <a:lnTo>
                      <a:pt x="999" y="723"/>
                    </a:lnTo>
                    <a:lnTo>
                      <a:pt x="986" y="721"/>
                    </a:lnTo>
                    <a:lnTo>
                      <a:pt x="963" y="720"/>
                    </a:lnTo>
                    <a:lnTo>
                      <a:pt x="951" y="718"/>
                    </a:lnTo>
                    <a:lnTo>
                      <a:pt x="941" y="715"/>
                    </a:lnTo>
                    <a:lnTo>
                      <a:pt x="932" y="711"/>
                    </a:lnTo>
                    <a:lnTo>
                      <a:pt x="928" y="708"/>
                    </a:lnTo>
                    <a:lnTo>
                      <a:pt x="923" y="704"/>
                    </a:lnTo>
                    <a:lnTo>
                      <a:pt x="923" y="704"/>
                    </a:lnTo>
                    <a:lnTo>
                      <a:pt x="937" y="704"/>
                    </a:lnTo>
                    <a:lnTo>
                      <a:pt x="954" y="704"/>
                    </a:lnTo>
                    <a:lnTo>
                      <a:pt x="973" y="704"/>
                    </a:lnTo>
                    <a:lnTo>
                      <a:pt x="990" y="704"/>
                    </a:lnTo>
                    <a:lnTo>
                      <a:pt x="1006" y="703"/>
                    </a:lnTo>
                    <a:lnTo>
                      <a:pt x="1013" y="701"/>
                    </a:lnTo>
                    <a:lnTo>
                      <a:pt x="1019" y="699"/>
                    </a:lnTo>
                    <a:lnTo>
                      <a:pt x="1024" y="697"/>
                    </a:lnTo>
                    <a:lnTo>
                      <a:pt x="1027" y="694"/>
                    </a:lnTo>
                    <a:lnTo>
                      <a:pt x="1029" y="690"/>
                    </a:lnTo>
                    <a:lnTo>
                      <a:pt x="1030" y="685"/>
                    </a:lnTo>
                    <a:lnTo>
                      <a:pt x="1030" y="685"/>
                    </a:lnTo>
                    <a:lnTo>
                      <a:pt x="1025" y="683"/>
                    </a:lnTo>
                    <a:lnTo>
                      <a:pt x="1020" y="682"/>
                    </a:lnTo>
                    <a:lnTo>
                      <a:pt x="1007" y="681"/>
                    </a:lnTo>
                    <a:lnTo>
                      <a:pt x="977" y="680"/>
                    </a:lnTo>
                    <a:lnTo>
                      <a:pt x="962" y="679"/>
                    </a:lnTo>
                    <a:lnTo>
                      <a:pt x="947" y="677"/>
                    </a:lnTo>
                    <a:lnTo>
                      <a:pt x="940" y="675"/>
                    </a:lnTo>
                    <a:lnTo>
                      <a:pt x="934" y="671"/>
                    </a:lnTo>
                    <a:lnTo>
                      <a:pt x="929" y="668"/>
                    </a:lnTo>
                    <a:lnTo>
                      <a:pt x="923" y="663"/>
                    </a:lnTo>
                    <a:lnTo>
                      <a:pt x="923" y="663"/>
                    </a:lnTo>
                    <a:lnTo>
                      <a:pt x="936" y="661"/>
                    </a:lnTo>
                    <a:lnTo>
                      <a:pt x="950" y="660"/>
                    </a:lnTo>
                    <a:lnTo>
                      <a:pt x="979" y="660"/>
                    </a:lnTo>
                    <a:lnTo>
                      <a:pt x="1027" y="660"/>
                    </a:lnTo>
                    <a:lnTo>
                      <a:pt x="1027" y="660"/>
                    </a:lnTo>
                    <a:lnTo>
                      <a:pt x="1024" y="648"/>
                    </a:lnTo>
                    <a:lnTo>
                      <a:pt x="1020" y="637"/>
                    </a:lnTo>
                    <a:lnTo>
                      <a:pt x="1014" y="628"/>
                    </a:lnTo>
                    <a:lnTo>
                      <a:pt x="1008" y="620"/>
                    </a:lnTo>
                    <a:lnTo>
                      <a:pt x="1000" y="613"/>
                    </a:lnTo>
                    <a:lnTo>
                      <a:pt x="993" y="606"/>
                    </a:lnTo>
                    <a:lnTo>
                      <a:pt x="983" y="601"/>
                    </a:lnTo>
                    <a:lnTo>
                      <a:pt x="974" y="597"/>
                    </a:lnTo>
                    <a:lnTo>
                      <a:pt x="964" y="592"/>
                    </a:lnTo>
                    <a:lnTo>
                      <a:pt x="953" y="589"/>
                    </a:lnTo>
                    <a:lnTo>
                      <a:pt x="930" y="583"/>
                    </a:lnTo>
                    <a:lnTo>
                      <a:pt x="883" y="572"/>
                    </a:lnTo>
                    <a:lnTo>
                      <a:pt x="883" y="572"/>
                    </a:lnTo>
                    <a:lnTo>
                      <a:pt x="695" y="529"/>
                    </a:lnTo>
                    <a:lnTo>
                      <a:pt x="600" y="509"/>
                    </a:lnTo>
                    <a:lnTo>
                      <a:pt x="505" y="488"/>
                    </a:lnTo>
                    <a:lnTo>
                      <a:pt x="407" y="470"/>
                    </a:lnTo>
                    <a:lnTo>
                      <a:pt x="311" y="454"/>
                    </a:lnTo>
                    <a:lnTo>
                      <a:pt x="262" y="447"/>
                    </a:lnTo>
                    <a:lnTo>
                      <a:pt x="212" y="439"/>
                    </a:lnTo>
                    <a:lnTo>
                      <a:pt x="163" y="434"/>
                    </a:lnTo>
                    <a:lnTo>
                      <a:pt x="114" y="428"/>
                    </a:lnTo>
                    <a:lnTo>
                      <a:pt x="114" y="428"/>
                    </a:lnTo>
                    <a:lnTo>
                      <a:pt x="123" y="429"/>
                    </a:lnTo>
                    <a:lnTo>
                      <a:pt x="131" y="434"/>
                    </a:lnTo>
                    <a:lnTo>
                      <a:pt x="136" y="439"/>
                    </a:lnTo>
                    <a:lnTo>
                      <a:pt x="142" y="447"/>
                    </a:lnTo>
                    <a:lnTo>
                      <a:pt x="145" y="454"/>
                    </a:lnTo>
                    <a:lnTo>
                      <a:pt x="147" y="463"/>
                    </a:lnTo>
                    <a:lnTo>
                      <a:pt x="147" y="472"/>
                    </a:lnTo>
                    <a:lnTo>
                      <a:pt x="146" y="481"/>
                    </a:lnTo>
                    <a:lnTo>
                      <a:pt x="146" y="481"/>
                    </a:lnTo>
                    <a:close/>
                    <a:moveTo>
                      <a:pt x="318" y="638"/>
                    </a:moveTo>
                    <a:lnTo>
                      <a:pt x="318" y="638"/>
                    </a:lnTo>
                    <a:lnTo>
                      <a:pt x="285" y="628"/>
                    </a:lnTo>
                    <a:lnTo>
                      <a:pt x="252" y="617"/>
                    </a:lnTo>
                    <a:lnTo>
                      <a:pt x="218" y="607"/>
                    </a:lnTo>
                    <a:lnTo>
                      <a:pt x="201" y="604"/>
                    </a:lnTo>
                    <a:lnTo>
                      <a:pt x="183" y="601"/>
                    </a:lnTo>
                    <a:lnTo>
                      <a:pt x="183" y="601"/>
                    </a:lnTo>
                    <a:lnTo>
                      <a:pt x="141" y="593"/>
                    </a:lnTo>
                    <a:lnTo>
                      <a:pt x="118" y="589"/>
                    </a:lnTo>
                    <a:lnTo>
                      <a:pt x="96" y="587"/>
                    </a:lnTo>
                    <a:lnTo>
                      <a:pt x="75" y="587"/>
                    </a:lnTo>
                    <a:lnTo>
                      <a:pt x="66" y="588"/>
                    </a:lnTo>
                    <a:lnTo>
                      <a:pt x="56" y="589"/>
                    </a:lnTo>
                    <a:lnTo>
                      <a:pt x="49" y="592"/>
                    </a:lnTo>
                    <a:lnTo>
                      <a:pt x="41" y="595"/>
                    </a:lnTo>
                    <a:lnTo>
                      <a:pt x="35" y="601"/>
                    </a:lnTo>
                    <a:lnTo>
                      <a:pt x="29" y="606"/>
                    </a:lnTo>
                    <a:lnTo>
                      <a:pt x="29" y="606"/>
                    </a:lnTo>
                    <a:lnTo>
                      <a:pt x="96" y="623"/>
                    </a:lnTo>
                    <a:lnTo>
                      <a:pt x="165" y="639"/>
                    </a:lnTo>
                    <a:lnTo>
                      <a:pt x="310" y="670"/>
                    </a:lnTo>
                    <a:lnTo>
                      <a:pt x="383" y="686"/>
                    </a:lnTo>
                    <a:lnTo>
                      <a:pt x="454" y="703"/>
                    </a:lnTo>
                    <a:lnTo>
                      <a:pt x="524" y="720"/>
                    </a:lnTo>
                    <a:lnTo>
                      <a:pt x="591" y="738"/>
                    </a:lnTo>
                    <a:lnTo>
                      <a:pt x="591" y="738"/>
                    </a:lnTo>
                    <a:lnTo>
                      <a:pt x="592" y="729"/>
                    </a:lnTo>
                    <a:lnTo>
                      <a:pt x="592" y="723"/>
                    </a:lnTo>
                    <a:lnTo>
                      <a:pt x="591" y="704"/>
                    </a:lnTo>
                    <a:lnTo>
                      <a:pt x="591" y="704"/>
                    </a:lnTo>
                    <a:lnTo>
                      <a:pt x="557" y="695"/>
                    </a:lnTo>
                    <a:lnTo>
                      <a:pt x="523" y="688"/>
                    </a:lnTo>
                    <a:lnTo>
                      <a:pt x="456" y="673"/>
                    </a:lnTo>
                    <a:lnTo>
                      <a:pt x="390" y="656"/>
                    </a:lnTo>
                    <a:lnTo>
                      <a:pt x="355" y="648"/>
                    </a:lnTo>
                    <a:lnTo>
                      <a:pt x="318" y="638"/>
                    </a:lnTo>
                    <a:lnTo>
                      <a:pt x="318" y="638"/>
                    </a:lnTo>
                    <a:close/>
                    <a:moveTo>
                      <a:pt x="626" y="645"/>
                    </a:moveTo>
                    <a:lnTo>
                      <a:pt x="626" y="645"/>
                    </a:lnTo>
                    <a:lnTo>
                      <a:pt x="623" y="649"/>
                    </a:lnTo>
                    <a:lnTo>
                      <a:pt x="621" y="655"/>
                    </a:lnTo>
                    <a:lnTo>
                      <a:pt x="620" y="667"/>
                    </a:lnTo>
                    <a:lnTo>
                      <a:pt x="619" y="681"/>
                    </a:lnTo>
                    <a:lnTo>
                      <a:pt x="620" y="695"/>
                    </a:lnTo>
                    <a:lnTo>
                      <a:pt x="621" y="710"/>
                    </a:lnTo>
                    <a:lnTo>
                      <a:pt x="622" y="725"/>
                    </a:lnTo>
                    <a:lnTo>
                      <a:pt x="621" y="740"/>
                    </a:lnTo>
                    <a:lnTo>
                      <a:pt x="619" y="754"/>
                    </a:lnTo>
                    <a:lnTo>
                      <a:pt x="619" y="754"/>
                    </a:lnTo>
                    <a:lnTo>
                      <a:pt x="617" y="759"/>
                    </a:lnTo>
                    <a:lnTo>
                      <a:pt x="613" y="764"/>
                    </a:lnTo>
                    <a:lnTo>
                      <a:pt x="610" y="768"/>
                    </a:lnTo>
                    <a:lnTo>
                      <a:pt x="606" y="773"/>
                    </a:lnTo>
                    <a:lnTo>
                      <a:pt x="606" y="773"/>
                    </a:lnTo>
                    <a:lnTo>
                      <a:pt x="602" y="787"/>
                    </a:lnTo>
                    <a:lnTo>
                      <a:pt x="599" y="802"/>
                    </a:lnTo>
                    <a:lnTo>
                      <a:pt x="596" y="817"/>
                    </a:lnTo>
                    <a:lnTo>
                      <a:pt x="593" y="824"/>
                    </a:lnTo>
                    <a:lnTo>
                      <a:pt x="591" y="829"/>
                    </a:lnTo>
                    <a:lnTo>
                      <a:pt x="591" y="829"/>
                    </a:lnTo>
                    <a:lnTo>
                      <a:pt x="583" y="844"/>
                    </a:lnTo>
                    <a:lnTo>
                      <a:pt x="573" y="859"/>
                    </a:lnTo>
                    <a:lnTo>
                      <a:pt x="564" y="873"/>
                    </a:lnTo>
                    <a:lnTo>
                      <a:pt x="559" y="881"/>
                    </a:lnTo>
                    <a:lnTo>
                      <a:pt x="556" y="889"/>
                    </a:lnTo>
                    <a:lnTo>
                      <a:pt x="556" y="889"/>
                    </a:lnTo>
                    <a:lnTo>
                      <a:pt x="575" y="886"/>
                    </a:lnTo>
                    <a:lnTo>
                      <a:pt x="595" y="880"/>
                    </a:lnTo>
                    <a:lnTo>
                      <a:pt x="603" y="876"/>
                    </a:lnTo>
                    <a:lnTo>
                      <a:pt x="612" y="872"/>
                    </a:lnTo>
                    <a:lnTo>
                      <a:pt x="619" y="867"/>
                    </a:lnTo>
                    <a:lnTo>
                      <a:pt x="627" y="862"/>
                    </a:lnTo>
                    <a:lnTo>
                      <a:pt x="633" y="857"/>
                    </a:lnTo>
                    <a:lnTo>
                      <a:pt x="640" y="850"/>
                    </a:lnTo>
                    <a:lnTo>
                      <a:pt x="644" y="844"/>
                    </a:lnTo>
                    <a:lnTo>
                      <a:pt x="647" y="836"/>
                    </a:lnTo>
                    <a:lnTo>
                      <a:pt x="649" y="829"/>
                    </a:lnTo>
                    <a:lnTo>
                      <a:pt x="650" y="820"/>
                    </a:lnTo>
                    <a:lnTo>
                      <a:pt x="650" y="811"/>
                    </a:lnTo>
                    <a:lnTo>
                      <a:pt x="647" y="801"/>
                    </a:lnTo>
                    <a:lnTo>
                      <a:pt x="647" y="801"/>
                    </a:lnTo>
                    <a:lnTo>
                      <a:pt x="655" y="796"/>
                    </a:lnTo>
                    <a:lnTo>
                      <a:pt x="661" y="791"/>
                    </a:lnTo>
                    <a:lnTo>
                      <a:pt x="667" y="789"/>
                    </a:lnTo>
                    <a:lnTo>
                      <a:pt x="672" y="788"/>
                    </a:lnTo>
                    <a:lnTo>
                      <a:pt x="676" y="788"/>
                    </a:lnTo>
                    <a:lnTo>
                      <a:pt x="676" y="788"/>
                    </a:lnTo>
                    <a:lnTo>
                      <a:pt x="683" y="801"/>
                    </a:lnTo>
                    <a:lnTo>
                      <a:pt x="690" y="814"/>
                    </a:lnTo>
                    <a:lnTo>
                      <a:pt x="695" y="829"/>
                    </a:lnTo>
                    <a:lnTo>
                      <a:pt x="699" y="844"/>
                    </a:lnTo>
                    <a:lnTo>
                      <a:pt x="702" y="860"/>
                    </a:lnTo>
                    <a:lnTo>
                      <a:pt x="703" y="877"/>
                    </a:lnTo>
                    <a:lnTo>
                      <a:pt x="702" y="894"/>
                    </a:lnTo>
                    <a:lnTo>
                      <a:pt x="697" y="911"/>
                    </a:lnTo>
                    <a:lnTo>
                      <a:pt x="697" y="911"/>
                    </a:lnTo>
                    <a:lnTo>
                      <a:pt x="703" y="904"/>
                    </a:lnTo>
                    <a:lnTo>
                      <a:pt x="709" y="897"/>
                    </a:lnTo>
                    <a:lnTo>
                      <a:pt x="723" y="886"/>
                    </a:lnTo>
                    <a:lnTo>
                      <a:pt x="723" y="886"/>
                    </a:lnTo>
                    <a:lnTo>
                      <a:pt x="727" y="876"/>
                    </a:lnTo>
                    <a:lnTo>
                      <a:pt x="732" y="865"/>
                    </a:lnTo>
                    <a:lnTo>
                      <a:pt x="734" y="855"/>
                    </a:lnTo>
                    <a:lnTo>
                      <a:pt x="735" y="844"/>
                    </a:lnTo>
                    <a:lnTo>
                      <a:pt x="736" y="832"/>
                    </a:lnTo>
                    <a:lnTo>
                      <a:pt x="735" y="821"/>
                    </a:lnTo>
                    <a:lnTo>
                      <a:pt x="733" y="798"/>
                    </a:lnTo>
                    <a:lnTo>
                      <a:pt x="731" y="774"/>
                    </a:lnTo>
                    <a:lnTo>
                      <a:pt x="731" y="751"/>
                    </a:lnTo>
                    <a:lnTo>
                      <a:pt x="731" y="739"/>
                    </a:lnTo>
                    <a:lnTo>
                      <a:pt x="732" y="728"/>
                    </a:lnTo>
                    <a:lnTo>
                      <a:pt x="735" y="718"/>
                    </a:lnTo>
                    <a:lnTo>
                      <a:pt x="738" y="707"/>
                    </a:lnTo>
                    <a:lnTo>
                      <a:pt x="738" y="707"/>
                    </a:lnTo>
                    <a:lnTo>
                      <a:pt x="744" y="695"/>
                    </a:lnTo>
                    <a:lnTo>
                      <a:pt x="752" y="684"/>
                    </a:lnTo>
                    <a:lnTo>
                      <a:pt x="762" y="675"/>
                    </a:lnTo>
                    <a:lnTo>
                      <a:pt x="771" y="666"/>
                    </a:lnTo>
                    <a:lnTo>
                      <a:pt x="782" y="659"/>
                    </a:lnTo>
                    <a:lnTo>
                      <a:pt x="793" y="651"/>
                    </a:lnTo>
                    <a:lnTo>
                      <a:pt x="816" y="635"/>
                    </a:lnTo>
                    <a:lnTo>
                      <a:pt x="816" y="635"/>
                    </a:lnTo>
                    <a:lnTo>
                      <a:pt x="799" y="629"/>
                    </a:lnTo>
                    <a:lnTo>
                      <a:pt x="780" y="624"/>
                    </a:lnTo>
                    <a:lnTo>
                      <a:pt x="758" y="621"/>
                    </a:lnTo>
                    <a:lnTo>
                      <a:pt x="737" y="619"/>
                    </a:lnTo>
                    <a:lnTo>
                      <a:pt x="694" y="614"/>
                    </a:lnTo>
                    <a:lnTo>
                      <a:pt x="674" y="610"/>
                    </a:lnTo>
                    <a:lnTo>
                      <a:pt x="653" y="606"/>
                    </a:lnTo>
                    <a:lnTo>
                      <a:pt x="653" y="606"/>
                    </a:lnTo>
                    <a:lnTo>
                      <a:pt x="652" y="614"/>
                    </a:lnTo>
                    <a:lnTo>
                      <a:pt x="650" y="620"/>
                    </a:lnTo>
                    <a:lnTo>
                      <a:pt x="647" y="624"/>
                    </a:lnTo>
                    <a:lnTo>
                      <a:pt x="643" y="628"/>
                    </a:lnTo>
                    <a:lnTo>
                      <a:pt x="633" y="634"/>
                    </a:lnTo>
                    <a:lnTo>
                      <a:pt x="629" y="638"/>
                    </a:lnTo>
                    <a:lnTo>
                      <a:pt x="626" y="645"/>
                    </a:lnTo>
                    <a:lnTo>
                      <a:pt x="626" y="64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57" name="组合 56"/>
          <p:cNvGrpSpPr/>
          <p:nvPr/>
        </p:nvGrpSpPr>
        <p:grpSpPr>
          <a:xfrm>
            <a:off x="4357686" y="1681211"/>
            <a:ext cx="714380" cy="714601"/>
            <a:chOff x="4357686" y="1429183"/>
            <a:chExt cx="714380" cy="714601"/>
          </a:xfrm>
        </p:grpSpPr>
        <p:sp>
          <p:nvSpPr>
            <p:cNvPr id="21" name="椭圆 20"/>
            <p:cNvSpPr/>
            <p:nvPr/>
          </p:nvSpPr>
          <p:spPr>
            <a:xfrm>
              <a:off x="4357686" y="1429183"/>
              <a:ext cx="714380" cy="714601"/>
            </a:xfrm>
            <a:prstGeom prst="ellipse">
              <a:avLst/>
            </a:prstGeom>
            <a:noFill/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" name="组合 32"/>
            <p:cNvGrpSpPr/>
            <p:nvPr/>
          </p:nvGrpSpPr>
          <p:grpSpPr>
            <a:xfrm>
              <a:off x="4357686" y="1500643"/>
              <a:ext cx="673114" cy="563752"/>
              <a:chOff x="6042026" y="36513"/>
              <a:chExt cx="1120775" cy="1027113"/>
            </a:xfrm>
          </p:grpSpPr>
          <p:sp>
            <p:nvSpPr>
              <p:cNvPr id="34" name="Freeform 140"/>
              <p:cNvSpPr/>
              <p:nvPr/>
            </p:nvSpPr>
            <p:spPr bwMode="auto">
              <a:xfrm>
                <a:off x="6788151" y="325438"/>
                <a:ext cx="176213" cy="73025"/>
              </a:xfrm>
              <a:custGeom>
                <a:avLst/>
                <a:gdLst/>
                <a:ahLst/>
                <a:cxnLst>
                  <a:cxn ang="0">
                    <a:pos x="331" y="132"/>
                  </a:cxn>
                  <a:cxn ang="0">
                    <a:pos x="320" y="137"/>
                  </a:cxn>
                  <a:cxn ang="0">
                    <a:pos x="310" y="136"/>
                  </a:cxn>
                  <a:cxn ang="0">
                    <a:pos x="299" y="130"/>
                  </a:cxn>
                  <a:cxn ang="0">
                    <a:pos x="290" y="124"/>
                  </a:cxn>
                  <a:cxn ang="0">
                    <a:pos x="257" y="117"/>
                  </a:cxn>
                  <a:cxn ang="0">
                    <a:pos x="229" y="106"/>
                  </a:cxn>
                  <a:cxn ang="0">
                    <a:pos x="190" y="83"/>
                  </a:cxn>
                  <a:cxn ang="0">
                    <a:pos x="177" y="77"/>
                  </a:cxn>
                  <a:cxn ang="0">
                    <a:pos x="147" y="67"/>
                  </a:cxn>
                  <a:cxn ang="0">
                    <a:pos x="116" y="57"/>
                  </a:cxn>
                  <a:cxn ang="0">
                    <a:pos x="90" y="46"/>
                  </a:cxn>
                  <a:cxn ang="0">
                    <a:pos x="48" y="25"/>
                  </a:cxn>
                  <a:cxn ang="0">
                    <a:pos x="16" y="12"/>
                  </a:cxn>
                  <a:cxn ang="0">
                    <a:pos x="0" y="8"/>
                  </a:cxn>
                  <a:cxn ang="0">
                    <a:pos x="7" y="3"/>
                  </a:cxn>
                  <a:cxn ang="0">
                    <a:pos x="14" y="0"/>
                  </a:cxn>
                  <a:cxn ang="0">
                    <a:pos x="29" y="2"/>
                  </a:cxn>
                  <a:cxn ang="0">
                    <a:pos x="44" y="7"/>
                  </a:cxn>
                  <a:cxn ang="0">
                    <a:pos x="58" y="14"/>
                  </a:cxn>
                  <a:cxn ang="0">
                    <a:pos x="87" y="26"/>
                  </a:cxn>
                  <a:cxn ang="0">
                    <a:pos x="116" y="38"/>
                  </a:cxn>
                  <a:cxn ang="0">
                    <a:pos x="130" y="42"/>
                  </a:cxn>
                  <a:cxn ang="0">
                    <a:pos x="171" y="53"/>
                  </a:cxn>
                  <a:cxn ang="0">
                    <a:pos x="199" y="62"/>
                  </a:cxn>
                  <a:cxn ang="0">
                    <a:pos x="226" y="75"/>
                  </a:cxn>
                  <a:cxn ang="0">
                    <a:pos x="230" y="78"/>
                  </a:cxn>
                  <a:cxn ang="0">
                    <a:pos x="236" y="85"/>
                  </a:cxn>
                  <a:cxn ang="0">
                    <a:pos x="240" y="88"/>
                  </a:cxn>
                  <a:cxn ang="0">
                    <a:pos x="265" y="96"/>
                  </a:cxn>
                  <a:cxn ang="0">
                    <a:pos x="300" y="102"/>
                  </a:cxn>
                  <a:cxn ang="0">
                    <a:pos x="321" y="111"/>
                  </a:cxn>
                  <a:cxn ang="0">
                    <a:pos x="331" y="118"/>
                  </a:cxn>
                  <a:cxn ang="0">
                    <a:pos x="331" y="132"/>
                  </a:cxn>
                </a:cxnLst>
                <a:rect l="0" t="0" r="r" b="b"/>
                <a:pathLst>
                  <a:path w="331" h="137">
                    <a:moveTo>
                      <a:pt x="331" y="132"/>
                    </a:moveTo>
                    <a:lnTo>
                      <a:pt x="331" y="132"/>
                    </a:lnTo>
                    <a:lnTo>
                      <a:pt x="326" y="136"/>
                    </a:lnTo>
                    <a:lnTo>
                      <a:pt x="320" y="137"/>
                    </a:lnTo>
                    <a:lnTo>
                      <a:pt x="315" y="137"/>
                    </a:lnTo>
                    <a:lnTo>
                      <a:pt x="310" y="136"/>
                    </a:lnTo>
                    <a:lnTo>
                      <a:pt x="304" y="133"/>
                    </a:lnTo>
                    <a:lnTo>
                      <a:pt x="299" y="130"/>
                    </a:lnTo>
                    <a:lnTo>
                      <a:pt x="290" y="124"/>
                    </a:lnTo>
                    <a:lnTo>
                      <a:pt x="290" y="124"/>
                    </a:lnTo>
                    <a:lnTo>
                      <a:pt x="273" y="122"/>
                    </a:lnTo>
                    <a:lnTo>
                      <a:pt x="257" y="117"/>
                    </a:lnTo>
                    <a:lnTo>
                      <a:pt x="242" y="112"/>
                    </a:lnTo>
                    <a:lnTo>
                      <a:pt x="229" y="106"/>
                    </a:lnTo>
                    <a:lnTo>
                      <a:pt x="202" y="91"/>
                    </a:lnTo>
                    <a:lnTo>
                      <a:pt x="190" y="83"/>
                    </a:lnTo>
                    <a:lnTo>
                      <a:pt x="177" y="77"/>
                    </a:lnTo>
                    <a:lnTo>
                      <a:pt x="177" y="77"/>
                    </a:lnTo>
                    <a:lnTo>
                      <a:pt x="162" y="71"/>
                    </a:lnTo>
                    <a:lnTo>
                      <a:pt x="147" y="67"/>
                    </a:lnTo>
                    <a:lnTo>
                      <a:pt x="131" y="63"/>
                    </a:lnTo>
                    <a:lnTo>
                      <a:pt x="116" y="57"/>
                    </a:lnTo>
                    <a:lnTo>
                      <a:pt x="116" y="57"/>
                    </a:lnTo>
                    <a:lnTo>
                      <a:pt x="90" y="46"/>
                    </a:lnTo>
                    <a:lnTo>
                      <a:pt x="62" y="32"/>
                    </a:lnTo>
                    <a:lnTo>
                      <a:pt x="48" y="25"/>
                    </a:lnTo>
                    <a:lnTo>
                      <a:pt x="32" y="19"/>
                    </a:lnTo>
                    <a:lnTo>
                      <a:pt x="16" y="1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7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4" y="7"/>
                    </a:lnTo>
                    <a:lnTo>
                      <a:pt x="58" y="14"/>
                    </a:lnTo>
                    <a:lnTo>
                      <a:pt x="58" y="14"/>
                    </a:lnTo>
                    <a:lnTo>
                      <a:pt x="72" y="19"/>
                    </a:lnTo>
                    <a:lnTo>
                      <a:pt x="87" y="26"/>
                    </a:lnTo>
                    <a:lnTo>
                      <a:pt x="102" y="33"/>
                    </a:lnTo>
                    <a:lnTo>
                      <a:pt x="116" y="38"/>
                    </a:lnTo>
                    <a:lnTo>
                      <a:pt x="116" y="38"/>
                    </a:lnTo>
                    <a:lnTo>
                      <a:pt x="130" y="42"/>
                    </a:lnTo>
                    <a:lnTo>
                      <a:pt x="144" y="46"/>
                    </a:lnTo>
                    <a:lnTo>
                      <a:pt x="171" y="53"/>
                    </a:lnTo>
                    <a:lnTo>
                      <a:pt x="185" y="56"/>
                    </a:lnTo>
                    <a:lnTo>
                      <a:pt x="199" y="62"/>
                    </a:lnTo>
                    <a:lnTo>
                      <a:pt x="213" y="67"/>
                    </a:lnTo>
                    <a:lnTo>
                      <a:pt x="226" y="75"/>
                    </a:lnTo>
                    <a:lnTo>
                      <a:pt x="226" y="75"/>
                    </a:lnTo>
                    <a:lnTo>
                      <a:pt x="230" y="78"/>
                    </a:lnTo>
                    <a:lnTo>
                      <a:pt x="234" y="81"/>
                    </a:lnTo>
                    <a:lnTo>
                      <a:pt x="236" y="85"/>
                    </a:lnTo>
                    <a:lnTo>
                      <a:pt x="240" y="88"/>
                    </a:lnTo>
                    <a:lnTo>
                      <a:pt x="240" y="88"/>
                    </a:lnTo>
                    <a:lnTo>
                      <a:pt x="253" y="93"/>
                    </a:lnTo>
                    <a:lnTo>
                      <a:pt x="265" y="96"/>
                    </a:lnTo>
                    <a:lnTo>
                      <a:pt x="289" y="100"/>
                    </a:lnTo>
                    <a:lnTo>
                      <a:pt x="300" y="102"/>
                    </a:lnTo>
                    <a:lnTo>
                      <a:pt x="312" y="106"/>
                    </a:lnTo>
                    <a:lnTo>
                      <a:pt x="321" y="111"/>
                    </a:lnTo>
                    <a:lnTo>
                      <a:pt x="327" y="114"/>
                    </a:lnTo>
                    <a:lnTo>
                      <a:pt x="331" y="118"/>
                    </a:lnTo>
                    <a:lnTo>
                      <a:pt x="331" y="118"/>
                    </a:lnTo>
                    <a:lnTo>
                      <a:pt x="331" y="132"/>
                    </a:lnTo>
                    <a:lnTo>
                      <a:pt x="331" y="1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5" name="Freeform 141"/>
              <p:cNvSpPr>
                <a:spLocks noEditPoints="1"/>
              </p:cNvSpPr>
              <p:nvPr/>
            </p:nvSpPr>
            <p:spPr bwMode="auto">
              <a:xfrm>
                <a:off x="6226176" y="390525"/>
                <a:ext cx="303213" cy="239713"/>
              </a:xfrm>
              <a:custGeom>
                <a:avLst/>
                <a:gdLst/>
                <a:ahLst/>
                <a:cxnLst>
                  <a:cxn ang="0">
                    <a:pos x="44" y="369"/>
                  </a:cxn>
                  <a:cxn ang="0">
                    <a:pos x="10" y="256"/>
                  </a:cxn>
                  <a:cxn ang="0">
                    <a:pos x="0" y="205"/>
                  </a:cxn>
                  <a:cxn ang="0">
                    <a:pos x="15" y="165"/>
                  </a:cxn>
                  <a:cxn ang="0">
                    <a:pos x="55" y="146"/>
                  </a:cxn>
                  <a:cxn ang="0">
                    <a:pos x="127" y="132"/>
                  </a:cxn>
                  <a:cxn ang="0">
                    <a:pos x="158" y="120"/>
                  </a:cxn>
                  <a:cxn ang="0">
                    <a:pos x="202" y="101"/>
                  </a:cxn>
                  <a:cxn ang="0">
                    <a:pos x="276" y="79"/>
                  </a:cxn>
                  <a:cxn ang="0">
                    <a:pos x="321" y="54"/>
                  </a:cxn>
                  <a:cxn ang="0">
                    <a:pos x="380" y="36"/>
                  </a:cxn>
                  <a:cxn ang="0">
                    <a:pos x="431" y="13"/>
                  </a:cxn>
                  <a:cxn ang="0">
                    <a:pos x="443" y="16"/>
                  </a:cxn>
                  <a:cxn ang="0">
                    <a:pos x="453" y="16"/>
                  </a:cxn>
                  <a:cxn ang="0">
                    <a:pos x="484" y="0"/>
                  </a:cxn>
                  <a:cxn ang="0">
                    <a:pos x="504" y="10"/>
                  </a:cxn>
                  <a:cxn ang="0">
                    <a:pos x="521" y="59"/>
                  </a:cxn>
                  <a:cxn ang="0">
                    <a:pos x="535" y="124"/>
                  </a:cxn>
                  <a:cxn ang="0">
                    <a:pos x="572" y="245"/>
                  </a:cxn>
                  <a:cxn ang="0">
                    <a:pos x="574" y="266"/>
                  </a:cxn>
                  <a:cxn ang="0">
                    <a:pos x="566" y="291"/>
                  </a:cxn>
                  <a:cxn ang="0">
                    <a:pos x="533" y="323"/>
                  </a:cxn>
                  <a:cxn ang="0">
                    <a:pos x="464" y="353"/>
                  </a:cxn>
                  <a:cxn ang="0">
                    <a:pos x="384" y="382"/>
                  </a:cxn>
                  <a:cxn ang="0">
                    <a:pos x="316" y="416"/>
                  </a:cxn>
                  <a:cxn ang="0">
                    <a:pos x="301" y="411"/>
                  </a:cxn>
                  <a:cxn ang="0">
                    <a:pos x="271" y="423"/>
                  </a:cxn>
                  <a:cxn ang="0">
                    <a:pos x="257" y="418"/>
                  </a:cxn>
                  <a:cxn ang="0">
                    <a:pos x="247" y="428"/>
                  </a:cxn>
                  <a:cxn ang="0">
                    <a:pos x="224" y="435"/>
                  </a:cxn>
                  <a:cxn ang="0">
                    <a:pos x="122" y="453"/>
                  </a:cxn>
                  <a:cxn ang="0">
                    <a:pos x="79" y="449"/>
                  </a:cxn>
                  <a:cxn ang="0">
                    <a:pos x="227" y="402"/>
                  </a:cxn>
                  <a:cxn ang="0">
                    <a:pos x="246" y="402"/>
                  </a:cxn>
                  <a:cxn ang="0">
                    <a:pos x="274" y="394"/>
                  </a:cxn>
                  <a:cxn ang="0">
                    <a:pos x="332" y="374"/>
                  </a:cxn>
                  <a:cxn ang="0">
                    <a:pos x="460" y="323"/>
                  </a:cxn>
                  <a:cxn ang="0">
                    <a:pos x="552" y="275"/>
                  </a:cxn>
                  <a:cxn ang="0">
                    <a:pos x="517" y="120"/>
                  </a:cxn>
                  <a:cxn ang="0">
                    <a:pos x="489" y="26"/>
                  </a:cxn>
                  <a:cxn ang="0">
                    <a:pos x="451" y="37"/>
                  </a:cxn>
                  <a:cxn ang="0">
                    <a:pos x="400" y="54"/>
                  </a:cxn>
                  <a:cxn ang="0">
                    <a:pos x="355" y="71"/>
                  </a:cxn>
                  <a:cxn ang="0">
                    <a:pos x="334" y="77"/>
                  </a:cxn>
                  <a:cxn ang="0">
                    <a:pos x="316" y="91"/>
                  </a:cxn>
                  <a:cxn ang="0">
                    <a:pos x="244" y="117"/>
                  </a:cxn>
                  <a:cxn ang="0">
                    <a:pos x="117" y="159"/>
                  </a:cxn>
                  <a:cxn ang="0">
                    <a:pos x="75" y="168"/>
                  </a:cxn>
                  <a:cxn ang="0">
                    <a:pos x="31" y="186"/>
                  </a:cxn>
                  <a:cxn ang="0">
                    <a:pos x="28" y="222"/>
                  </a:cxn>
                  <a:cxn ang="0">
                    <a:pos x="80" y="430"/>
                  </a:cxn>
                  <a:cxn ang="0">
                    <a:pos x="122" y="431"/>
                  </a:cxn>
                  <a:cxn ang="0">
                    <a:pos x="211" y="405"/>
                  </a:cxn>
                </a:cxnLst>
                <a:rect l="0" t="0" r="r" b="b"/>
                <a:pathLst>
                  <a:path w="574" h="452">
                    <a:moveTo>
                      <a:pt x="59" y="441"/>
                    </a:moveTo>
                    <a:lnTo>
                      <a:pt x="59" y="441"/>
                    </a:lnTo>
                    <a:lnTo>
                      <a:pt x="52" y="405"/>
                    </a:lnTo>
                    <a:lnTo>
                      <a:pt x="44" y="369"/>
                    </a:lnTo>
                    <a:lnTo>
                      <a:pt x="34" y="332"/>
                    </a:lnTo>
                    <a:lnTo>
                      <a:pt x="22" y="294"/>
                    </a:lnTo>
                    <a:lnTo>
                      <a:pt x="22" y="294"/>
                    </a:lnTo>
                    <a:lnTo>
                      <a:pt x="10" y="256"/>
                    </a:lnTo>
                    <a:lnTo>
                      <a:pt x="4" y="236"/>
                    </a:lnTo>
                    <a:lnTo>
                      <a:pt x="1" y="220"/>
                    </a:lnTo>
                    <a:lnTo>
                      <a:pt x="1" y="220"/>
                    </a:lnTo>
                    <a:lnTo>
                      <a:pt x="0" y="205"/>
                    </a:lnTo>
                    <a:lnTo>
                      <a:pt x="1" y="192"/>
                    </a:lnTo>
                    <a:lnTo>
                      <a:pt x="4" y="181"/>
                    </a:lnTo>
                    <a:lnTo>
                      <a:pt x="8" y="172"/>
                    </a:lnTo>
                    <a:lnTo>
                      <a:pt x="15" y="165"/>
                    </a:lnTo>
                    <a:lnTo>
                      <a:pt x="23" y="158"/>
                    </a:lnTo>
                    <a:lnTo>
                      <a:pt x="33" y="154"/>
                    </a:lnTo>
                    <a:lnTo>
                      <a:pt x="43" y="150"/>
                    </a:lnTo>
                    <a:lnTo>
                      <a:pt x="55" y="146"/>
                    </a:lnTo>
                    <a:lnTo>
                      <a:pt x="66" y="144"/>
                    </a:lnTo>
                    <a:lnTo>
                      <a:pt x="91" y="140"/>
                    </a:lnTo>
                    <a:lnTo>
                      <a:pt x="116" y="136"/>
                    </a:lnTo>
                    <a:lnTo>
                      <a:pt x="127" y="132"/>
                    </a:lnTo>
                    <a:lnTo>
                      <a:pt x="139" y="129"/>
                    </a:lnTo>
                    <a:lnTo>
                      <a:pt x="139" y="129"/>
                    </a:lnTo>
                    <a:lnTo>
                      <a:pt x="149" y="125"/>
                    </a:lnTo>
                    <a:lnTo>
                      <a:pt x="158" y="120"/>
                    </a:lnTo>
                    <a:lnTo>
                      <a:pt x="167" y="114"/>
                    </a:lnTo>
                    <a:lnTo>
                      <a:pt x="178" y="110"/>
                    </a:lnTo>
                    <a:lnTo>
                      <a:pt x="178" y="110"/>
                    </a:lnTo>
                    <a:lnTo>
                      <a:pt x="202" y="101"/>
                    </a:lnTo>
                    <a:lnTo>
                      <a:pt x="227" y="95"/>
                    </a:lnTo>
                    <a:lnTo>
                      <a:pt x="253" y="87"/>
                    </a:lnTo>
                    <a:lnTo>
                      <a:pt x="276" y="79"/>
                    </a:lnTo>
                    <a:lnTo>
                      <a:pt x="276" y="79"/>
                    </a:lnTo>
                    <a:lnTo>
                      <a:pt x="288" y="74"/>
                    </a:lnTo>
                    <a:lnTo>
                      <a:pt x="299" y="67"/>
                    </a:lnTo>
                    <a:lnTo>
                      <a:pt x="309" y="60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35" y="49"/>
                    </a:lnTo>
                    <a:lnTo>
                      <a:pt x="350" y="45"/>
                    </a:lnTo>
                    <a:lnTo>
                      <a:pt x="380" y="36"/>
                    </a:lnTo>
                    <a:lnTo>
                      <a:pt x="394" y="32"/>
                    </a:lnTo>
                    <a:lnTo>
                      <a:pt x="407" y="26"/>
                    </a:lnTo>
                    <a:lnTo>
                      <a:pt x="420" y="20"/>
                    </a:lnTo>
                    <a:lnTo>
                      <a:pt x="431" y="13"/>
                    </a:lnTo>
                    <a:lnTo>
                      <a:pt x="431" y="13"/>
                    </a:lnTo>
                    <a:lnTo>
                      <a:pt x="434" y="15"/>
                    </a:lnTo>
                    <a:lnTo>
                      <a:pt x="437" y="16"/>
                    </a:lnTo>
                    <a:lnTo>
                      <a:pt x="443" y="16"/>
                    </a:lnTo>
                    <a:lnTo>
                      <a:pt x="450" y="15"/>
                    </a:lnTo>
                    <a:lnTo>
                      <a:pt x="452" y="15"/>
                    </a:lnTo>
                    <a:lnTo>
                      <a:pt x="453" y="16"/>
                    </a:lnTo>
                    <a:lnTo>
                      <a:pt x="453" y="16"/>
                    </a:lnTo>
                    <a:lnTo>
                      <a:pt x="462" y="9"/>
                    </a:lnTo>
                    <a:lnTo>
                      <a:pt x="470" y="4"/>
                    </a:lnTo>
                    <a:lnTo>
                      <a:pt x="477" y="1"/>
                    </a:lnTo>
                    <a:lnTo>
                      <a:pt x="484" y="0"/>
                    </a:lnTo>
                    <a:lnTo>
                      <a:pt x="490" y="1"/>
                    </a:lnTo>
                    <a:lnTo>
                      <a:pt x="496" y="3"/>
                    </a:lnTo>
                    <a:lnTo>
                      <a:pt x="500" y="6"/>
                    </a:lnTo>
                    <a:lnTo>
                      <a:pt x="504" y="10"/>
                    </a:lnTo>
                    <a:lnTo>
                      <a:pt x="507" y="17"/>
                    </a:lnTo>
                    <a:lnTo>
                      <a:pt x="511" y="23"/>
                    </a:lnTo>
                    <a:lnTo>
                      <a:pt x="516" y="39"/>
                    </a:lnTo>
                    <a:lnTo>
                      <a:pt x="521" y="59"/>
                    </a:lnTo>
                    <a:lnTo>
                      <a:pt x="525" y="79"/>
                    </a:lnTo>
                    <a:lnTo>
                      <a:pt x="525" y="79"/>
                    </a:lnTo>
                    <a:lnTo>
                      <a:pt x="530" y="101"/>
                    </a:lnTo>
                    <a:lnTo>
                      <a:pt x="535" y="124"/>
                    </a:lnTo>
                    <a:lnTo>
                      <a:pt x="549" y="169"/>
                    </a:lnTo>
                    <a:lnTo>
                      <a:pt x="562" y="211"/>
                    </a:lnTo>
                    <a:lnTo>
                      <a:pt x="567" y="229"/>
                    </a:lnTo>
                    <a:lnTo>
                      <a:pt x="572" y="245"/>
                    </a:lnTo>
                    <a:lnTo>
                      <a:pt x="572" y="245"/>
                    </a:lnTo>
                    <a:lnTo>
                      <a:pt x="574" y="252"/>
                    </a:lnTo>
                    <a:lnTo>
                      <a:pt x="574" y="260"/>
                    </a:lnTo>
                    <a:lnTo>
                      <a:pt x="574" y="266"/>
                    </a:lnTo>
                    <a:lnTo>
                      <a:pt x="573" y="274"/>
                    </a:lnTo>
                    <a:lnTo>
                      <a:pt x="572" y="280"/>
                    </a:lnTo>
                    <a:lnTo>
                      <a:pt x="570" y="286"/>
                    </a:lnTo>
                    <a:lnTo>
                      <a:pt x="566" y="291"/>
                    </a:lnTo>
                    <a:lnTo>
                      <a:pt x="563" y="296"/>
                    </a:lnTo>
                    <a:lnTo>
                      <a:pt x="555" y="307"/>
                    </a:lnTo>
                    <a:lnTo>
                      <a:pt x="545" y="316"/>
                    </a:lnTo>
                    <a:lnTo>
                      <a:pt x="533" y="323"/>
                    </a:lnTo>
                    <a:lnTo>
                      <a:pt x="520" y="331"/>
                    </a:lnTo>
                    <a:lnTo>
                      <a:pt x="506" y="337"/>
                    </a:lnTo>
                    <a:lnTo>
                      <a:pt x="492" y="343"/>
                    </a:lnTo>
                    <a:lnTo>
                      <a:pt x="464" y="353"/>
                    </a:lnTo>
                    <a:lnTo>
                      <a:pt x="435" y="363"/>
                    </a:lnTo>
                    <a:lnTo>
                      <a:pt x="409" y="371"/>
                    </a:lnTo>
                    <a:lnTo>
                      <a:pt x="409" y="371"/>
                    </a:lnTo>
                    <a:lnTo>
                      <a:pt x="384" y="382"/>
                    </a:lnTo>
                    <a:lnTo>
                      <a:pt x="361" y="393"/>
                    </a:lnTo>
                    <a:lnTo>
                      <a:pt x="338" y="403"/>
                    </a:lnTo>
                    <a:lnTo>
                      <a:pt x="316" y="416"/>
                    </a:lnTo>
                    <a:lnTo>
                      <a:pt x="316" y="416"/>
                    </a:lnTo>
                    <a:lnTo>
                      <a:pt x="311" y="413"/>
                    </a:lnTo>
                    <a:lnTo>
                      <a:pt x="308" y="412"/>
                    </a:lnTo>
                    <a:lnTo>
                      <a:pt x="304" y="411"/>
                    </a:lnTo>
                    <a:lnTo>
                      <a:pt x="301" y="411"/>
                    </a:lnTo>
                    <a:lnTo>
                      <a:pt x="293" y="413"/>
                    </a:lnTo>
                    <a:lnTo>
                      <a:pt x="286" y="417"/>
                    </a:lnTo>
                    <a:lnTo>
                      <a:pt x="278" y="420"/>
                    </a:lnTo>
                    <a:lnTo>
                      <a:pt x="271" y="423"/>
                    </a:lnTo>
                    <a:lnTo>
                      <a:pt x="268" y="423"/>
                    </a:lnTo>
                    <a:lnTo>
                      <a:pt x="263" y="423"/>
                    </a:lnTo>
                    <a:lnTo>
                      <a:pt x="260" y="422"/>
                    </a:lnTo>
                    <a:lnTo>
                      <a:pt x="257" y="418"/>
                    </a:lnTo>
                    <a:lnTo>
                      <a:pt x="257" y="418"/>
                    </a:lnTo>
                    <a:lnTo>
                      <a:pt x="256" y="422"/>
                    </a:lnTo>
                    <a:lnTo>
                      <a:pt x="253" y="424"/>
                    </a:lnTo>
                    <a:lnTo>
                      <a:pt x="247" y="428"/>
                    </a:lnTo>
                    <a:lnTo>
                      <a:pt x="241" y="431"/>
                    </a:lnTo>
                    <a:lnTo>
                      <a:pt x="235" y="435"/>
                    </a:lnTo>
                    <a:lnTo>
                      <a:pt x="235" y="435"/>
                    </a:lnTo>
                    <a:lnTo>
                      <a:pt x="224" y="435"/>
                    </a:lnTo>
                    <a:lnTo>
                      <a:pt x="212" y="437"/>
                    </a:lnTo>
                    <a:lnTo>
                      <a:pt x="188" y="440"/>
                    </a:lnTo>
                    <a:lnTo>
                      <a:pt x="143" y="449"/>
                    </a:lnTo>
                    <a:lnTo>
                      <a:pt x="122" y="453"/>
                    </a:lnTo>
                    <a:lnTo>
                      <a:pt x="111" y="454"/>
                    </a:lnTo>
                    <a:lnTo>
                      <a:pt x="101" y="453"/>
                    </a:lnTo>
                    <a:lnTo>
                      <a:pt x="90" y="451"/>
                    </a:lnTo>
                    <a:lnTo>
                      <a:pt x="79" y="449"/>
                    </a:lnTo>
                    <a:lnTo>
                      <a:pt x="70" y="446"/>
                    </a:lnTo>
                    <a:lnTo>
                      <a:pt x="59" y="441"/>
                    </a:lnTo>
                    <a:lnTo>
                      <a:pt x="59" y="441"/>
                    </a:lnTo>
                    <a:close/>
                    <a:moveTo>
                      <a:pt x="227" y="402"/>
                    </a:moveTo>
                    <a:lnTo>
                      <a:pt x="227" y="402"/>
                    </a:lnTo>
                    <a:lnTo>
                      <a:pt x="233" y="401"/>
                    </a:lnTo>
                    <a:lnTo>
                      <a:pt x="240" y="402"/>
                    </a:lnTo>
                    <a:lnTo>
                      <a:pt x="246" y="402"/>
                    </a:lnTo>
                    <a:lnTo>
                      <a:pt x="252" y="402"/>
                    </a:lnTo>
                    <a:lnTo>
                      <a:pt x="252" y="402"/>
                    </a:lnTo>
                    <a:lnTo>
                      <a:pt x="263" y="399"/>
                    </a:lnTo>
                    <a:lnTo>
                      <a:pt x="274" y="394"/>
                    </a:lnTo>
                    <a:lnTo>
                      <a:pt x="285" y="389"/>
                    </a:lnTo>
                    <a:lnTo>
                      <a:pt x="297" y="385"/>
                    </a:lnTo>
                    <a:lnTo>
                      <a:pt x="297" y="385"/>
                    </a:lnTo>
                    <a:lnTo>
                      <a:pt x="332" y="374"/>
                    </a:lnTo>
                    <a:lnTo>
                      <a:pt x="366" y="363"/>
                    </a:lnTo>
                    <a:lnTo>
                      <a:pt x="399" y="350"/>
                    </a:lnTo>
                    <a:lnTo>
                      <a:pt x="430" y="337"/>
                    </a:lnTo>
                    <a:lnTo>
                      <a:pt x="460" y="323"/>
                    </a:lnTo>
                    <a:lnTo>
                      <a:pt x="491" y="308"/>
                    </a:lnTo>
                    <a:lnTo>
                      <a:pt x="521" y="292"/>
                    </a:lnTo>
                    <a:lnTo>
                      <a:pt x="552" y="275"/>
                    </a:lnTo>
                    <a:lnTo>
                      <a:pt x="552" y="275"/>
                    </a:lnTo>
                    <a:lnTo>
                      <a:pt x="545" y="247"/>
                    </a:lnTo>
                    <a:lnTo>
                      <a:pt x="537" y="217"/>
                    </a:lnTo>
                    <a:lnTo>
                      <a:pt x="525" y="153"/>
                    </a:lnTo>
                    <a:lnTo>
                      <a:pt x="517" y="120"/>
                    </a:lnTo>
                    <a:lnTo>
                      <a:pt x="510" y="87"/>
                    </a:lnTo>
                    <a:lnTo>
                      <a:pt x="500" y="56"/>
                    </a:lnTo>
                    <a:lnTo>
                      <a:pt x="495" y="41"/>
                    </a:lnTo>
                    <a:lnTo>
                      <a:pt x="489" y="26"/>
                    </a:lnTo>
                    <a:lnTo>
                      <a:pt x="489" y="26"/>
                    </a:lnTo>
                    <a:lnTo>
                      <a:pt x="474" y="31"/>
                    </a:lnTo>
                    <a:lnTo>
                      <a:pt x="462" y="35"/>
                    </a:lnTo>
                    <a:lnTo>
                      <a:pt x="451" y="37"/>
                    </a:lnTo>
                    <a:lnTo>
                      <a:pt x="443" y="38"/>
                    </a:lnTo>
                    <a:lnTo>
                      <a:pt x="434" y="38"/>
                    </a:lnTo>
                    <a:lnTo>
                      <a:pt x="434" y="38"/>
                    </a:lnTo>
                    <a:lnTo>
                      <a:pt x="400" y="54"/>
                    </a:lnTo>
                    <a:lnTo>
                      <a:pt x="370" y="68"/>
                    </a:lnTo>
                    <a:lnTo>
                      <a:pt x="370" y="68"/>
                    </a:lnTo>
                    <a:lnTo>
                      <a:pt x="363" y="70"/>
                    </a:lnTo>
                    <a:lnTo>
                      <a:pt x="355" y="71"/>
                    </a:lnTo>
                    <a:lnTo>
                      <a:pt x="348" y="71"/>
                    </a:lnTo>
                    <a:lnTo>
                      <a:pt x="340" y="74"/>
                    </a:lnTo>
                    <a:lnTo>
                      <a:pt x="340" y="74"/>
                    </a:lnTo>
                    <a:lnTo>
                      <a:pt x="334" y="77"/>
                    </a:lnTo>
                    <a:lnTo>
                      <a:pt x="328" y="82"/>
                    </a:lnTo>
                    <a:lnTo>
                      <a:pt x="322" y="86"/>
                    </a:lnTo>
                    <a:lnTo>
                      <a:pt x="316" y="91"/>
                    </a:lnTo>
                    <a:lnTo>
                      <a:pt x="316" y="91"/>
                    </a:lnTo>
                    <a:lnTo>
                      <a:pt x="278" y="106"/>
                    </a:lnTo>
                    <a:lnTo>
                      <a:pt x="261" y="112"/>
                    </a:lnTo>
                    <a:lnTo>
                      <a:pt x="244" y="117"/>
                    </a:lnTo>
                    <a:lnTo>
                      <a:pt x="244" y="117"/>
                    </a:lnTo>
                    <a:lnTo>
                      <a:pt x="211" y="128"/>
                    </a:lnTo>
                    <a:lnTo>
                      <a:pt x="179" y="140"/>
                    </a:lnTo>
                    <a:lnTo>
                      <a:pt x="147" y="151"/>
                    </a:lnTo>
                    <a:lnTo>
                      <a:pt x="117" y="159"/>
                    </a:lnTo>
                    <a:lnTo>
                      <a:pt x="117" y="159"/>
                    </a:lnTo>
                    <a:lnTo>
                      <a:pt x="103" y="162"/>
                    </a:lnTo>
                    <a:lnTo>
                      <a:pt x="89" y="166"/>
                    </a:lnTo>
                    <a:lnTo>
                      <a:pt x="75" y="168"/>
                    </a:lnTo>
                    <a:lnTo>
                      <a:pt x="63" y="171"/>
                    </a:lnTo>
                    <a:lnTo>
                      <a:pt x="51" y="174"/>
                    </a:lnTo>
                    <a:lnTo>
                      <a:pt x="41" y="180"/>
                    </a:lnTo>
                    <a:lnTo>
                      <a:pt x="31" y="186"/>
                    </a:lnTo>
                    <a:lnTo>
                      <a:pt x="27" y="190"/>
                    </a:lnTo>
                    <a:lnTo>
                      <a:pt x="22" y="196"/>
                    </a:lnTo>
                    <a:lnTo>
                      <a:pt x="22" y="196"/>
                    </a:lnTo>
                    <a:lnTo>
                      <a:pt x="28" y="222"/>
                    </a:lnTo>
                    <a:lnTo>
                      <a:pt x="34" y="251"/>
                    </a:lnTo>
                    <a:lnTo>
                      <a:pt x="49" y="311"/>
                    </a:lnTo>
                    <a:lnTo>
                      <a:pt x="80" y="430"/>
                    </a:lnTo>
                    <a:lnTo>
                      <a:pt x="80" y="430"/>
                    </a:lnTo>
                    <a:lnTo>
                      <a:pt x="91" y="431"/>
                    </a:lnTo>
                    <a:lnTo>
                      <a:pt x="102" y="432"/>
                    </a:lnTo>
                    <a:lnTo>
                      <a:pt x="111" y="432"/>
                    </a:lnTo>
                    <a:lnTo>
                      <a:pt x="122" y="431"/>
                    </a:lnTo>
                    <a:lnTo>
                      <a:pt x="140" y="428"/>
                    </a:lnTo>
                    <a:lnTo>
                      <a:pt x="158" y="423"/>
                    </a:lnTo>
                    <a:lnTo>
                      <a:pt x="194" y="411"/>
                    </a:lnTo>
                    <a:lnTo>
                      <a:pt x="211" y="405"/>
                    </a:lnTo>
                    <a:lnTo>
                      <a:pt x="227" y="402"/>
                    </a:lnTo>
                    <a:lnTo>
                      <a:pt x="227" y="40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6" name="Freeform 142"/>
              <p:cNvSpPr/>
              <p:nvPr/>
            </p:nvSpPr>
            <p:spPr bwMode="auto">
              <a:xfrm>
                <a:off x="6315076" y="519113"/>
                <a:ext cx="165100" cy="60325"/>
              </a:xfrm>
              <a:custGeom>
                <a:avLst/>
                <a:gdLst/>
                <a:ahLst/>
                <a:cxnLst>
                  <a:cxn ang="0">
                    <a:pos x="0" y="107"/>
                  </a:cxn>
                  <a:cxn ang="0">
                    <a:pos x="0" y="107"/>
                  </a:cxn>
                  <a:cxn ang="0">
                    <a:pos x="16" y="97"/>
                  </a:cxn>
                  <a:cxn ang="0">
                    <a:pos x="33" y="89"/>
                  </a:cxn>
                  <a:cxn ang="0">
                    <a:pos x="50" y="81"/>
                  </a:cxn>
                  <a:cxn ang="0">
                    <a:pos x="70" y="75"/>
                  </a:cxn>
                  <a:cxn ang="0">
                    <a:pos x="89" y="68"/>
                  </a:cxn>
                  <a:cxn ang="0">
                    <a:pos x="108" y="63"/>
                  </a:cxn>
                  <a:cxn ang="0">
                    <a:pos x="148" y="53"/>
                  </a:cxn>
                  <a:cxn ang="0">
                    <a:pos x="187" y="43"/>
                  </a:cxn>
                  <a:cxn ang="0">
                    <a:pos x="207" y="37"/>
                  </a:cxn>
                  <a:cxn ang="0">
                    <a:pos x="225" y="32"/>
                  </a:cxn>
                  <a:cxn ang="0">
                    <a:pos x="243" y="26"/>
                  </a:cxn>
                  <a:cxn ang="0">
                    <a:pos x="261" y="18"/>
                  </a:cxn>
                  <a:cxn ang="0">
                    <a:pos x="277" y="9"/>
                  </a:cxn>
                  <a:cxn ang="0">
                    <a:pos x="292" y="0"/>
                  </a:cxn>
                  <a:cxn ang="0">
                    <a:pos x="292" y="0"/>
                  </a:cxn>
                  <a:cxn ang="0">
                    <a:pos x="298" y="2"/>
                  </a:cxn>
                  <a:cxn ang="0">
                    <a:pos x="303" y="3"/>
                  </a:cxn>
                  <a:cxn ang="0">
                    <a:pos x="308" y="5"/>
                  </a:cxn>
                  <a:cxn ang="0">
                    <a:pos x="312" y="8"/>
                  </a:cxn>
                  <a:cxn ang="0">
                    <a:pos x="312" y="8"/>
                  </a:cxn>
                  <a:cxn ang="0">
                    <a:pos x="307" y="15"/>
                  </a:cxn>
                  <a:cxn ang="0">
                    <a:pos x="302" y="21"/>
                  </a:cxn>
                  <a:cxn ang="0">
                    <a:pos x="296" y="28"/>
                  </a:cxn>
                  <a:cxn ang="0">
                    <a:pos x="288" y="32"/>
                  </a:cxn>
                  <a:cxn ang="0">
                    <a:pos x="280" y="36"/>
                  </a:cxn>
                  <a:cxn ang="0">
                    <a:pos x="271" y="41"/>
                  </a:cxn>
                  <a:cxn ang="0">
                    <a:pos x="251" y="47"/>
                  </a:cxn>
                  <a:cxn ang="0">
                    <a:pos x="230" y="52"/>
                  </a:cxn>
                  <a:cxn ang="0">
                    <a:pos x="209" y="57"/>
                  </a:cxn>
                  <a:cxn ang="0">
                    <a:pos x="189" y="61"/>
                  </a:cxn>
                  <a:cxn ang="0">
                    <a:pos x="171" y="66"/>
                  </a:cxn>
                  <a:cxn ang="0">
                    <a:pos x="171" y="66"/>
                  </a:cxn>
                  <a:cxn ang="0">
                    <a:pos x="131" y="79"/>
                  </a:cxn>
                  <a:cxn ang="0">
                    <a:pos x="113" y="86"/>
                  </a:cxn>
                  <a:cxn ang="0">
                    <a:pos x="96" y="94"/>
                  </a:cxn>
                  <a:cxn ang="0">
                    <a:pos x="96" y="94"/>
                  </a:cxn>
                  <a:cxn ang="0">
                    <a:pos x="91" y="93"/>
                  </a:cxn>
                  <a:cxn ang="0">
                    <a:pos x="86" y="94"/>
                  </a:cxn>
                  <a:cxn ang="0">
                    <a:pos x="74" y="96"/>
                  </a:cxn>
                  <a:cxn ang="0">
                    <a:pos x="62" y="100"/>
                  </a:cxn>
                  <a:cxn ang="0">
                    <a:pos x="49" y="105"/>
                  </a:cxn>
                  <a:cxn ang="0">
                    <a:pos x="36" y="109"/>
                  </a:cxn>
                  <a:cxn ang="0">
                    <a:pos x="24" y="111"/>
                  </a:cxn>
                  <a:cxn ang="0">
                    <a:pos x="18" y="112"/>
                  </a:cxn>
                  <a:cxn ang="0">
                    <a:pos x="12" y="111"/>
                  </a:cxn>
                  <a:cxn ang="0">
                    <a:pos x="5" y="110"/>
                  </a:cxn>
                  <a:cxn ang="0">
                    <a:pos x="0" y="107"/>
                  </a:cxn>
                  <a:cxn ang="0">
                    <a:pos x="0" y="107"/>
                  </a:cxn>
                </a:cxnLst>
                <a:rect l="0" t="0" r="r" b="b"/>
                <a:pathLst>
                  <a:path w="312" h="112">
                    <a:moveTo>
                      <a:pt x="0" y="107"/>
                    </a:moveTo>
                    <a:lnTo>
                      <a:pt x="0" y="107"/>
                    </a:lnTo>
                    <a:lnTo>
                      <a:pt x="16" y="97"/>
                    </a:lnTo>
                    <a:lnTo>
                      <a:pt x="33" y="89"/>
                    </a:lnTo>
                    <a:lnTo>
                      <a:pt x="50" y="81"/>
                    </a:lnTo>
                    <a:lnTo>
                      <a:pt x="70" y="75"/>
                    </a:lnTo>
                    <a:lnTo>
                      <a:pt x="89" y="68"/>
                    </a:lnTo>
                    <a:lnTo>
                      <a:pt x="108" y="63"/>
                    </a:lnTo>
                    <a:lnTo>
                      <a:pt x="148" y="53"/>
                    </a:lnTo>
                    <a:lnTo>
                      <a:pt x="187" y="43"/>
                    </a:lnTo>
                    <a:lnTo>
                      <a:pt x="207" y="37"/>
                    </a:lnTo>
                    <a:lnTo>
                      <a:pt x="225" y="32"/>
                    </a:lnTo>
                    <a:lnTo>
                      <a:pt x="243" y="26"/>
                    </a:lnTo>
                    <a:lnTo>
                      <a:pt x="261" y="18"/>
                    </a:lnTo>
                    <a:lnTo>
                      <a:pt x="277" y="9"/>
                    </a:lnTo>
                    <a:lnTo>
                      <a:pt x="292" y="0"/>
                    </a:lnTo>
                    <a:lnTo>
                      <a:pt x="292" y="0"/>
                    </a:lnTo>
                    <a:lnTo>
                      <a:pt x="298" y="2"/>
                    </a:lnTo>
                    <a:lnTo>
                      <a:pt x="303" y="3"/>
                    </a:lnTo>
                    <a:lnTo>
                      <a:pt x="308" y="5"/>
                    </a:lnTo>
                    <a:lnTo>
                      <a:pt x="312" y="8"/>
                    </a:lnTo>
                    <a:lnTo>
                      <a:pt x="312" y="8"/>
                    </a:lnTo>
                    <a:lnTo>
                      <a:pt x="307" y="15"/>
                    </a:lnTo>
                    <a:lnTo>
                      <a:pt x="302" y="21"/>
                    </a:lnTo>
                    <a:lnTo>
                      <a:pt x="296" y="28"/>
                    </a:lnTo>
                    <a:lnTo>
                      <a:pt x="288" y="32"/>
                    </a:lnTo>
                    <a:lnTo>
                      <a:pt x="280" y="36"/>
                    </a:lnTo>
                    <a:lnTo>
                      <a:pt x="271" y="41"/>
                    </a:lnTo>
                    <a:lnTo>
                      <a:pt x="251" y="47"/>
                    </a:lnTo>
                    <a:lnTo>
                      <a:pt x="230" y="52"/>
                    </a:lnTo>
                    <a:lnTo>
                      <a:pt x="209" y="57"/>
                    </a:lnTo>
                    <a:lnTo>
                      <a:pt x="189" y="61"/>
                    </a:lnTo>
                    <a:lnTo>
                      <a:pt x="171" y="66"/>
                    </a:lnTo>
                    <a:lnTo>
                      <a:pt x="171" y="66"/>
                    </a:lnTo>
                    <a:lnTo>
                      <a:pt x="131" y="79"/>
                    </a:lnTo>
                    <a:lnTo>
                      <a:pt x="113" y="86"/>
                    </a:lnTo>
                    <a:lnTo>
                      <a:pt x="96" y="94"/>
                    </a:lnTo>
                    <a:lnTo>
                      <a:pt x="96" y="94"/>
                    </a:lnTo>
                    <a:lnTo>
                      <a:pt x="91" y="93"/>
                    </a:lnTo>
                    <a:lnTo>
                      <a:pt x="86" y="94"/>
                    </a:lnTo>
                    <a:lnTo>
                      <a:pt x="74" y="96"/>
                    </a:lnTo>
                    <a:lnTo>
                      <a:pt x="62" y="100"/>
                    </a:lnTo>
                    <a:lnTo>
                      <a:pt x="49" y="105"/>
                    </a:lnTo>
                    <a:lnTo>
                      <a:pt x="36" y="109"/>
                    </a:lnTo>
                    <a:lnTo>
                      <a:pt x="24" y="111"/>
                    </a:lnTo>
                    <a:lnTo>
                      <a:pt x="18" y="112"/>
                    </a:lnTo>
                    <a:lnTo>
                      <a:pt x="12" y="111"/>
                    </a:lnTo>
                    <a:lnTo>
                      <a:pt x="5" y="110"/>
                    </a:lnTo>
                    <a:lnTo>
                      <a:pt x="0" y="10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7" name="Freeform 143"/>
              <p:cNvSpPr/>
              <p:nvPr/>
            </p:nvSpPr>
            <p:spPr bwMode="auto">
              <a:xfrm>
                <a:off x="6307138" y="490538"/>
                <a:ext cx="155575" cy="53975"/>
              </a:xfrm>
              <a:custGeom>
                <a:avLst/>
                <a:gdLst/>
                <a:ahLst/>
                <a:cxnLst>
                  <a:cxn ang="0">
                    <a:pos x="294" y="0"/>
                  </a:cxn>
                  <a:cxn ang="0">
                    <a:pos x="293" y="6"/>
                  </a:cxn>
                  <a:cxn ang="0">
                    <a:pos x="292" y="7"/>
                  </a:cxn>
                  <a:cxn ang="0">
                    <a:pos x="286" y="15"/>
                  </a:cxn>
                  <a:cxn ang="0">
                    <a:pos x="268" y="27"/>
                  </a:cxn>
                  <a:cxn ang="0">
                    <a:pos x="235" y="38"/>
                  </a:cxn>
                  <a:cxn ang="0">
                    <a:pos x="212" y="45"/>
                  </a:cxn>
                  <a:cxn ang="0">
                    <a:pos x="206" y="48"/>
                  </a:cxn>
                  <a:cxn ang="0">
                    <a:pos x="195" y="56"/>
                  </a:cxn>
                  <a:cxn ang="0">
                    <a:pos x="190" y="58"/>
                  </a:cxn>
                  <a:cxn ang="0">
                    <a:pos x="178" y="62"/>
                  </a:cxn>
                  <a:cxn ang="0">
                    <a:pos x="153" y="64"/>
                  </a:cxn>
                  <a:cxn ang="0">
                    <a:pos x="140" y="67"/>
                  </a:cxn>
                  <a:cxn ang="0">
                    <a:pos x="125" y="72"/>
                  </a:cxn>
                  <a:cxn ang="0">
                    <a:pos x="95" y="87"/>
                  </a:cxn>
                  <a:cxn ang="0">
                    <a:pos x="77" y="91"/>
                  </a:cxn>
                  <a:cxn ang="0">
                    <a:pos x="72" y="92"/>
                  </a:cxn>
                  <a:cxn ang="0">
                    <a:pos x="60" y="91"/>
                  </a:cxn>
                  <a:cxn ang="0">
                    <a:pos x="55" y="91"/>
                  </a:cxn>
                  <a:cxn ang="0">
                    <a:pos x="40" y="95"/>
                  </a:cxn>
                  <a:cxn ang="0">
                    <a:pos x="17" y="102"/>
                  </a:cxn>
                  <a:cxn ang="0">
                    <a:pos x="8" y="100"/>
                  </a:cxn>
                  <a:cxn ang="0">
                    <a:pos x="2" y="95"/>
                  </a:cxn>
                  <a:cxn ang="0">
                    <a:pos x="0" y="91"/>
                  </a:cxn>
                  <a:cxn ang="0">
                    <a:pos x="15" y="82"/>
                  </a:cxn>
                  <a:cxn ang="0">
                    <a:pos x="32" y="74"/>
                  </a:cxn>
                  <a:cxn ang="0">
                    <a:pos x="71" y="65"/>
                  </a:cxn>
                  <a:cxn ang="0">
                    <a:pos x="108" y="58"/>
                  </a:cxn>
                  <a:cxn ang="0">
                    <a:pos x="133" y="49"/>
                  </a:cxn>
                  <a:cxn ang="0">
                    <a:pos x="140" y="45"/>
                  </a:cxn>
                  <a:cxn ang="0">
                    <a:pos x="152" y="44"/>
                  </a:cxn>
                  <a:cxn ang="0">
                    <a:pos x="158" y="45"/>
                  </a:cxn>
                  <a:cxn ang="0">
                    <a:pos x="160" y="47"/>
                  </a:cxn>
                  <a:cxn ang="0">
                    <a:pos x="193" y="34"/>
                  </a:cxn>
                  <a:cxn ang="0">
                    <a:pos x="242" y="12"/>
                  </a:cxn>
                  <a:cxn ang="0">
                    <a:pos x="277" y="2"/>
                  </a:cxn>
                  <a:cxn ang="0">
                    <a:pos x="294" y="0"/>
                  </a:cxn>
                </a:cxnLst>
                <a:rect l="0" t="0" r="r" b="b"/>
                <a:pathLst>
                  <a:path w="294" h="102">
                    <a:moveTo>
                      <a:pt x="294" y="0"/>
                    </a:moveTo>
                    <a:lnTo>
                      <a:pt x="294" y="0"/>
                    </a:lnTo>
                    <a:lnTo>
                      <a:pt x="294" y="4"/>
                    </a:lnTo>
                    <a:lnTo>
                      <a:pt x="293" y="6"/>
                    </a:lnTo>
                    <a:lnTo>
                      <a:pt x="292" y="7"/>
                    </a:lnTo>
                    <a:lnTo>
                      <a:pt x="292" y="7"/>
                    </a:lnTo>
                    <a:lnTo>
                      <a:pt x="289" y="11"/>
                    </a:lnTo>
                    <a:lnTo>
                      <a:pt x="286" y="15"/>
                    </a:lnTo>
                    <a:lnTo>
                      <a:pt x="277" y="22"/>
                    </a:lnTo>
                    <a:lnTo>
                      <a:pt x="268" y="27"/>
                    </a:lnTo>
                    <a:lnTo>
                      <a:pt x="258" y="30"/>
                    </a:lnTo>
                    <a:lnTo>
                      <a:pt x="235" y="38"/>
                    </a:lnTo>
                    <a:lnTo>
                      <a:pt x="224" y="41"/>
                    </a:lnTo>
                    <a:lnTo>
                      <a:pt x="212" y="45"/>
                    </a:lnTo>
                    <a:lnTo>
                      <a:pt x="212" y="45"/>
                    </a:lnTo>
                    <a:lnTo>
                      <a:pt x="206" y="48"/>
                    </a:lnTo>
                    <a:lnTo>
                      <a:pt x="200" y="52"/>
                    </a:lnTo>
                    <a:lnTo>
                      <a:pt x="195" y="56"/>
                    </a:lnTo>
                    <a:lnTo>
                      <a:pt x="190" y="58"/>
                    </a:lnTo>
                    <a:lnTo>
                      <a:pt x="190" y="58"/>
                    </a:lnTo>
                    <a:lnTo>
                      <a:pt x="184" y="60"/>
                    </a:lnTo>
                    <a:lnTo>
                      <a:pt x="178" y="62"/>
                    </a:lnTo>
                    <a:lnTo>
                      <a:pt x="166" y="63"/>
                    </a:lnTo>
                    <a:lnTo>
                      <a:pt x="153" y="64"/>
                    </a:lnTo>
                    <a:lnTo>
                      <a:pt x="140" y="67"/>
                    </a:lnTo>
                    <a:lnTo>
                      <a:pt x="140" y="67"/>
                    </a:lnTo>
                    <a:lnTo>
                      <a:pt x="133" y="70"/>
                    </a:lnTo>
                    <a:lnTo>
                      <a:pt x="125" y="72"/>
                    </a:lnTo>
                    <a:lnTo>
                      <a:pt x="111" y="79"/>
                    </a:lnTo>
                    <a:lnTo>
                      <a:pt x="95" y="87"/>
                    </a:lnTo>
                    <a:lnTo>
                      <a:pt x="87" y="89"/>
                    </a:lnTo>
                    <a:lnTo>
                      <a:pt x="77" y="91"/>
                    </a:lnTo>
                    <a:lnTo>
                      <a:pt x="77" y="91"/>
                    </a:lnTo>
                    <a:lnTo>
                      <a:pt x="72" y="92"/>
                    </a:lnTo>
                    <a:lnTo>
                      <a:pt x="66" y="91"/>
                    </a:lnTo>
                    <a:lnTo>
                      <a:pt x="60" y="91"/>
                    </a:lnTo>
                    <a:lnTo>
                      <a:pt x="55" y="91"/>
                    </a:lnTo>
                    <a:lnTo>
                      <a:pt x="55" y="91"/>
                    </a:lnTo>
                    <a:lnTo>
                      <a:pt x="47" y="93"/>
                    </a:lnTo>
                    <a:lnTo>
                      <a:pt x="40" y="95"/>
                    </a:lnTo>
                    <a:lnTo>
                      <a:pt x="25" y="101"/>
                    </a:lnTo>
                    <a:lnTo>
                      <a:pt x="17" y="102"/>
                    </a:lnTo>
                    <a:lnTo>
                      <a:pt x="11" y="101"/>
                    </a:lnTo>
                    <a:lnTo>
                      <a:pt x="8" y="100"/>
                    </a:lnTo>
                    <a:lnTo>
                      <a:pt x="4" y="98"/>
                    </a:lnTo>
                    <a:lnTo>
                      <a:pt x="2" y="95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8" y="86"/>
                    </a:lnTo>
                    <a:lnTo>
                      <a:pt x="15" y="82"/>
                    </a:lnTo>
                    <a:lnTo>
                      <a:pt x="24" y="77"/>
                    </a:lnTo>
                    <a:lnTo>
                      <a:pt x="32" y="74"/>
                    </a:lnTo>
                    <a:lnTo>
                      <a:pt x="51" y="69"/>
                    </a:lnTo>
                    <a:lnTo>
                      <a:pt x="71" y="65"/>
                    </a:lnTo>
                    <a:lnTo>
                      <a:pt x="90" y="62"/>
                    </a:lnTo>
                    <a:lnTo>
                      <a:pt x="108" y="58"/>
                    </a:lnTo>
                    <a:lnTo>
                      <a:pt x="125" y="53"/>
                    </a:lnTo>
                    <a:lnTo>
                      <a:pt x="133" y="49"/>
                    </a:lnTo>
                    <a:lnTo>
                      <a:pt x="140" y="45"/>
                    </a:lnTo>
                    <a:lnTo>
                      <a:pt x="140" y="45"/>
                    </a:lnTo>
                    <a:lnTo>
                      <a:pt x="146" y="45"/>
                    </a:lnTo>
                    <a:lnTo>
                      <a:pt x="152" y="44"/>
                    </a:lnTo>
                    <a:lnTo>
                      <a:pt x="156" y="45"/>
                    </a:lnTo>
                    <a:lnTo>
                      <a:pt x="158" y="45"/>
                    </a:lnTo>
                    <a:lnTo>
                      <a:pt x="160" y="47"/>
                    </a:lnTo>
                    <a:lnTo>
                      <a:pt x="160" y="47"/>
                    </a:lnTo>
                    <a:lnTo>
                      <a:pt x="177" y="42"/>
                    </a:lnTo>
                    <a:lnTo>
                      <a:pt x="193" y="34"/>
                    </a:lnTo>
                    <a:lnTo>
                      <a:pt x="226" y="19"/>
                    </a:lnTo>
                    <a:lnTo>
                      <a:pt x="242" y="12"/>
                    </a:lnTo>
                    <a:lnTo>
                      <a:pt x="259" y="7"/>
                    </a:lnTo>
                    <a:lnTo>
                      <a:pt x="277" y="2"/>
                    </a:lnTo>
                    <a:lnTo>
                      <a:pt x="286" y="1"/>
                    </a:lnTo>
                    <a:lnTo>
                      <a:pt x="294" y="0"/>
                    </a:lnTo>
                    <a:lnTo>
                      <a:pt x="29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8" name="Freeform 144"/>
              <p:cNvSpPr/>
              <p:nvPr/>
            </p:nvSpPr>
            <p:spPr bwMode="auto">
              <a:xfrm>
                <a:off x="6307138" y="450850"/>
                <a:ext cx="150813" cy="60325"/>
              </a:xfrm>
              <a:custGeom>
                <a:avLst/>
                <a:gdLst/>
                <a:ahLst/>
                <a:cxnLst>
                  <a:cxn ang="0">
                    <a:pos x="284" y="20"/>
                  </a:cxn>
                  <a:cxn ang="0">
                    <a:pos x="284" y="20"/>
                  </a:cxn>
                  <a:cxn ang="0">
                    <a:pos x="270" y="21"/>
                  </a:cxn>
                  <a:cxn ang="0">
                    <a:pos x="263" y="21"/>
                  </a:cxn>
                  <a:cxn ang="0">
                    <a:pos x="256" y="20"/>
                  </a:cxn>
                  <a:cxn ang="0">
                    <a:pos x="256" y="20"/>
                  </a:cxn>
                  <a:cxn ang="0">
                    <a:pos x="240" y="26"/>
                  </a:cxn>
                  <a:cxn ang="0">
                    <a:pos x="224" y="32"/>
                  </a:cxn>
                  <a:cxn ang="0">
                    <a:pos x="190" y="44"/>
                  </a:cxn>
                  <a:cxn ang="0">
                    <a:pos x="155" y="55"/>
                  </a:cxn>
                  <a:cxn ang="0">
                    <a:pos x="121" y="67"/>
                  </a:cxn>
                  <a:cxn ang="0">
                    <a:pos x="121" y="67"/>
                  </a:cxn>
                  <a:cxn ang="0">
                    <a:pos x="105" y="73"/>
                  </a:cxn>
                  <a:cxn ang="0">
                    <a:pos x="90" y="81"/>
                  </a:cxn>
                  <a:cxn ang="0">
                    <a:pos x="61" y="99"/>
                  </a:cxn>
                  <a:cxn ang="0">
                    <a:pos x="46" y="106"/>
                  </a:cxn>
                  <a:cxn ang="0">
                    <a:pos x="31" y="112"/>
                  </a:cxn>
                  <a:cxn ang="0">
                    <a:pos x="24" y="113"/>
                  </a:cxn>
                  <a:cxn ang="0">
                    <a:pos x="16" y="114"/>
                  </a:cxn>
                  <a:cxn ang="0">
                    <a:pos x="8" y="114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2" y="107"/>
                  </a:cxn>
                  <a:cxn ang="0">
                    <a:pos x="5" y="102"/>
                  </a:cxn>
                  <a:cxn ang="0">
                    <a:pos x="10" y="98"/>
                  </a:cxn>
                  <a:cxn ang="0">
                    <a:pos x="15" y="95"/>
                  </a:cxn>
                  <a:cxn ang="0">
                    <a:pos x="27" y="89"/>
                  </a:cxn>
                  <a:cxn ang="0">
                    <a:pos x="39" y="83"/>
                  </a:cxn>
                  <a:cxn ang="0">
                    <a:pos x="39" y="83"/>
                  </a:cxn>
                  <a:cxn ang="0">
                    <a:pos x="46" y="76"/>
                  </a:cxn>
                  <a:cxn ang="0">
                    <a:pos x="55" y="70"/>
                  </a:cxn>
                  <a:cxn ang="0">
                    <a:pos x="63" y="63"/>
                  </a:cxn>
                  <a:cxn ang="0">
                    <a:pos x="72" y="58"/>
                  </a:cxn>
                  <a:cxn ang="0">
                    <a:pos x="72" y="58"/>
                  </a:cxn>
                  <a:cxn ang="0">
                    <a:pos x="82" y="54"/>
                  </a:cxn>
                  <a:cxn ang="0">
                    <a:pos x="94" y="50"/>
                  </a:cxn>
                  <a:cxn ang="0">
                    <a:pos x="121" y="43"/>
                  </a:cxn>
                  <a:cxn ang="0">
                    <a:pos x="150" y="37"/>
                  </a:cxn>
                  <a:cxn ang="0">
                    <a:pos x="165" y="32"/>
                  </a:cxn>
                  <a:cxn ang="0">
                    <a:pos x="179" y="28"/>
                  </a:cxn>
                  <a:cxn ang="0">
                    <a:pos x="179" y="28"/>
                  </a:cxn>
                  <a:cxn ang="0">
                    <a:pos x="202" y="18"/>
                  </a:cxn>
                  <a:cxn ang="0">
                    <a:pos x="225" y="9"/>
                  </a:cxn>
                  <a:cxn ang="0">
                    <a:pos x="237" y="6"/>
                  </a:cxn>
                  <a:cxn ang="0">
                    <a:pos x="248" y="2"/>
                  </a:cxn>
                  <a:cxn ang="0">
                    <a:pos x="261" y="0"/>
                  </a:cxn>
                  <a:cxn ang="0">
                    <a:pos x="275" y="0"/>
                  </a:cxn>
                  <a:cxn ang="0">
                    <a:pos x="275" y="0"/>
                  </a:cxn>
                  <a:cxn ang="0">
                    <a:pos x="279" y="4"/>
                  </a:cxn>
                  <a:cxn ang="0">
                    <a:pos x="284" y="6"/>
                  </a:cxn>
                  <a:cxn ang="0">
                    <a:pos x="284" y="6"/>
                  </a:cxn>
                  <a:cxn ang="0">
                    <a:pos x="284" y="20"/>
                  </a:cxn>
                  <a:cxn ang="0">
                    <a:pos x="284" y="20"/>
                  </a:cxn>
                </a:cxnLst>
                <a:rect l="0" t="0" r="r" b="b"/>
                <a:pathLst>
                  <a:path w="284" h="114">
                    <a:moveTo>
                      <a:pt x="284" y="20"/>
                    </a:moveTo>
                    <a:lnTo>
                      <a:pt x="284" y="20"/>
                    </a:lnTo>
                    <a:lnTo>
                      <a:pt x="270" y="21"/>
                    </a:lnTo>
                    <a:lnTo>
                      <a:pt x="263" y="21"/>
                    </a:lnTo>
                    <a:lnTo>
                      <a:pt x="256" y="20"/>
                    </a:lnTo>
                    <a:lnTo>
                      <a:pt x="256" y="20"/>
                    </a:lnTo>
                    <a:lnTo>
                      <a:pt x="240" y="26"/>
                    </a:lnTo>
                    <a:lnTo>
                      <a:pt x="224" y="32"/>
                    </a:lnTo>
                    <a:lnTo>
                      <a:pt x="190" y="44"/>
                    </a:lnTo>
                    <a:lnTo>
                      <a:pt x="155" y="55"/>
                    </a:lnTo>
                    <a:lnTo>
                      <a:pt x="121" y="67"/>
                    </a:lnTo>
                    <a:lnTo>
                      <a:pt x="121" y="67"/>
                    </a:lnTo>
                    <a:lnTo>
                      <a:pt x="105" y="73"/>
                    </a:lnTo>
                    <a:lnTo>
                      <a:pt x="90" y="81"/>
                    </a:lnTo>
                    <a:lnTo>
                      <a:pt x="61" y="99"/>
                    </a:lnTo>
                    <a:lnTo>
                      <a:pt x="46" y="106"/>
                    </a:lnTo>
                    <a:lnTo>
                      <a:pt x="31" y="112"/>
                    </a:lnTo>
                    <a:lnTo>
                      <a:pt x="24" y="113"/>
                    </a:lnTo>
                    <a:lnTo>
                      <a:pt x="16" y="114"/>
                    </a:lnTo>
                    <a:lnTo>
                      <a:pt x="8" y="114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2" y="107"/>
                    </a:lnTo>
                    <a:lnTo>
                      <a:pt x="5" y="102"/>
                    </a:lnTo>
                    <a:lnTo>
                      <a:pt x="10" y="98"/>
                    </a:lnTo>
                    <a:lnTo>
                      <a:pt x="15" y="95"/>
                    </a:lnTo>
                    <a:lnTo>
                      <a:pt x="27" y="89"/>
                    </a:lnTo>
                    <a:lnTo>
                      <a:pt x="39" y="83"/>
                    </a:lnTo>
                    <a:lnTo>
                      <a:pt x="39" y="83"/>
                    </a:lnTo>
                    <a:lnTo>
                      <a:pt x="46" y="76"/>
                    </a:lnTo>
                    <a:lnTo>
                      <a:pt x="55" y="70"/>
                    </a:lnTo>
                    <a:lnTo>
                      <a:pt x="63" y="63"/>
                    </a:lnTo>
                    <a:lnTo>
                      <a:pt x="72" y="58"/>
                    </a:lnTo>
                    <a:lnTo>
                      <a:pt x="72" y="58"/>
                    </a:lnTo>
                    <a:lnTo>
                      <a:pt x="82" y="54"/>
                    </a:lnTo>
                    <a:lnTo>
                      <a:pt x="94" y="50"/>
                    </a:lnTo>
                    <a:lnTo>
                      <a:pt x="121" y="43"/>
                    </a:lnTo>
                    <a:lnTo>
                      <a:pt x="150" y="37"/>
                    </a:lnTo>
                    <a:lnTo>
                      <a:pt x="165" y="32"/>
                    </a:lnTo>
                    <a:lnTo>
                      <a:pt x="179" y="28"/>
                    </a:lnTo>
                    <a:lnTo>
                      <a:pt x="179" y="28"/>
                    </a:lnTo>
                    <a:lnTo>
                      <a:pt x="202" y="18"/>
                    </a:lnTo>
                    <a:lnTo>
                      <a:pt x="225" y="9"/>
                    </a:lnTo>
                    <a:lnTo>
                      <a:pt x="237" y="6"/>
                    </a:lnTo>
                    <a:lnTo>
                      <a:pt x="248" y="2"/>
                    </a:lnTo>
                    <a:lnTo>
                      <a:pt x="261" y="0"/>
                    </a:lnTo>
                    <a:lnTo>
                      <a:pt x="275" y="0"/>
                    </a:lnTo>
                    <a:lnTo>
                      <a:pt x="275" y="0"/>
                    </a:lnTo>
                    <a:lnTo>
                      <a:pt x="279" y="4"/>
                    </a:lnTo>
                    <a:lnTo>
                      <a:pt x="284" y="6"/>
                    </a:lnTo>
                    <a:lnTo>
                      <a:pt x="284" y="6"/>
                    </a:lnTo>
                    <a:lnTo>
                      <a:pt x="284" y="20"/>
                    </a:lnTo>
                    <a:lnTo>
                      <a:pt x="284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9" name="Freeform 145"/>
              <p:cNvSpPr>
                <a:spLocks noEditPoints="1"/>
              </p:cNvSpPr>
              <p:nvPr/>
            </p:nvSpPr>
            <p:spPr bwMode="auto">
              <a:xfrm>
                <a:off x="6042026" y="36513"/>
                <a:ext cx="1120775" cy="1027113"/>
              </a:xfrm>
              <a:custGeom>
                <a:avLst/>
                <a:gdLst/>
                <a:ahLst/>
                <a:cxnLst>
                  <a:cxn ang="0">
                    <a:pos x="271" y="1749"/>
                  </a:cxn>
                  <a:cxn ang="0">
                    <a:pos x="229" y="1518"/>
                  </a:cxn>
                  <a:cxn ang="0">
                    <a:pos x="198" y="1307"/>
                  </a:cxn>
                  <a:cxn ang="0">
                    <a:pos x="120" y="1122"/>
                  </a:cxn>
                  <a:cxn ang="0">
                    <a:pos x="66" y="889"/>
                  </a:cxn>
                  <a:cxn ang="0">
                    <a:pos x="21" y="662"/>
                  </a:cxn>
                  <a:cxn ang="0">
                    <a:pos x="844" y="368"/>
                  </a:cxn>
                  <a:cxn ang="0">
                    <a:pos x="1208" y="10"/>
                  </a:cxn>
                  <a:cxn ang="0">
                    <a:pos x="1875" y="246"/>
                  </a:cxn>
                  <a:cxn ang="0">
                    <a:pos x="2081" y="478"/>
                  </a:cxn>
                  <a:cxn ang="0">
                    <a:pos x="1705" y="1463"/>
                  </a:cxn>
                  <a:cxn ang="0">
                    <a:pos x="1257" y="1512"/>
                  </a:cxn>
                  <a:cxn ang="0">
                    <a:pos x="950" y="1791"/>
                  </a:cxn>
                  <a:cxn ang="0">
                    <a:pos x="383" y="1909"/>
                  </a:cxn>
                  <a:cxn ang="0">
                    <a:pos x="2049" y="516"/>
                  </a:cxn>
                  <a:cxn ang="0">
                    <a:pos x="1758" y="224"/>
                  </a:cxn>
                  <a:cxn ang="0">
                    <a:pos x="1143" y="382"/>
                  </a:cxn>
                  <a:cxn ang="0">
                    <a:pos x="1260" y="253"/>
                  </a:cxn>
                  <a:cxn ang="0">
                    <a:pos x="1694" y="271"/>
                  </a:cxn>
                  <a:cxn ang="0">
                    <a:pos x="1969" y="376"/>
                  </a:cxn>
                  <a:cxn ang="0">
                    <a:pos x="1786" y="1038"/>
                  </a:cxn>
                  <a:cxn ang="0">
                    <a:pos x="1607" y="1509"/>
                  </a:cxn>
                  <a:cxn ang="0">
                    <a:pos x="1536" y="1555"/>
                  </a:cxn>
                  <a:cxn ang="0">
                    <a:pos x="1790" y="976"/>
                  </a:cxn>
                  <a:cxn ang="0">
                    <a:pos x="1947" y="397"/>
                  </a:cxn>
                  <a:cxn ang="0">
                    <a:pos x="1414" y="188"/>
                  </a:cxn>
                  <a:cxn ang="0">
                    <a:pos x="1211" y="498"/>
                  </a:cxn>
                  <a:cxn ang="0">
                    <a:pos x="1230" y="1358"/>
                  </a:cxn>
                  <a:cxn ang="0">
                    <a:pos x="1618" y="1452"/>
                  </a:cxn>
                  <a:cxn ang="0">
                    <a:pos x="450" y="1888"/>
                  </a:cxn>
                  <a:cxn ang="0">
                    <a:pos x="1043" y="1738"/>
                  </a:cxn>
                  <a:cxn ang="0">
                    <a:pos x="1077" y="894"/>
                  </a:cxn>
                  <a:cxn ang="0">
                    <a:pos x="523" y="502"/>
                  </a:cxn>
                  <a:cxn ang="0">
                    <a:pos x="64" y="722"/>
                  </a:cxn>
                  <a:cxn ang="0">
                    <a:pos x="169" y="853"/>
                  </a:cxn>
                  <a:cxn ang="0">
                    <a:pos x="220" y="1048"/>
                  </a:cxn>
                  <a:cxn ang="0">
                    <a:pos x="290" y="1249"/>
                  </a:cxn>
                  <a:cxn ang="0">
                    <a:pos x="336" y="1414"/>
                  </a:cxn>
                  <a:cxn ang="0">
                    <a:pos x="385" y="1592"/>
                  </a:cxn>
                  <a:cxn ang="0">
                    <a:pos x="1184" y="121"/>
                  </a:cxn>
                  <a:cxn ang="0">
                    <a:pos x="1081" y="507"/>
                  </a:cxn>
                  <a:cxn ang="0">
                    <a:pos x="420" y="1829"/>
                  </a:cxn>
                  <a:cxn ang="0">
                    <a:pos x="385" y="1776"/>
                  </a:cxn>
                  <a:cxn ang="0">
                    <a:pos x="346" y="1721"/>
                  </a:cxn>
                  <a:cxn ang="0">
                    <a:pos x="385" y="1660"/>
                  </a:cxn>
                  <a:cxn ang="0">
                    <a:pos x="276" y="1656"/>
                  </a:cxn>
                  <a:cxn ang="0">
                    <a:pos x="310" y="1594"/>
                  </a:cxn>
                  <a:cxn ang="0">
                    <a:pos x="259" y="1522"/>
                  </a:cxn>
                  <a:cxn ang="0">
                    <a:pos x="344" y="1512"/>
                  </a:cxn>
                  <a:cxn ang="0">
                    <a:pos x="260" y="1479"/>
                  </a:cxn>
                  <a:cxn ang="0">
                    <a:pos x="310" y="1404"/>
                  </a:cxn>
                  <a:cxn ang="0">
                    <a:pos x="232" y="1390"/>
                  </a:cxn>
                  <a:cxn ang="0">
                    <a:pos x="286" y="1296"/>
                  </a:cxn>
                  <a:cxn ang="0">
                    <a:pos x="234" y="1224"/>
                  </a:cxn>
                  <a:cxn ang="0">
                    <a:pos x="228" y="1161"/>
                  </a:cxn>
                  <a:cxn ang="0">
                    <a:pos x="187" y="1075"/>
                  </a:cxn>
                  <a:cxn ang="0">
                    <a:pos x="175" y="1005"/>
                  </a:cxn>
                  <a:cxn ang="0">
                    <a:pos x="173" y="948"/>
                  </a:cxn>
                  <a:cxn ang="0">
                    <a:pos x="96" y="957"/>
                  </a:cxn>
                  <a:cxn ang="0">
                    <a:pos x="133" y="884"/>
                  </a:cxn>
                  <a:cxn ang="0">
                    <a:pos x="91" y="823"/>
                  </a:cxn>
                  <a:cxn ang="0">
                    <a:pos x="66" y="806"/>
                  </a:cxn>
                  <a:cxn ang="0">
                    <a:pos x="74" y="693"/>
                  </a:cxn>
                </a:cxnLst>
                <a:rect l="0" t="0" r="r" b="b"/>
                <a:pathLst>
                  <a:path w="2119" h="1942">
                    <a:moveTo>
                      <a:pt x="383" y="1909"/>
                    </a:moveTo>
                    <a:lnTo>
                      <a:pt x="383" y="1909"/>
                    </a:lnTo>
                    <a:lnTo>
                      <a:pt x="375" y="1915"/>
                    </a:lnTo>
                    <a:lnTo>
                      <a:pt x="365" y="1919"/>
                    </a:lnTo>
                    <a:lnTo>
                      <a:pt x="355" y="1923"/>
                    </a:lnTo>
                    <a:lnTo>
                      <a:pt x="346" y="1924"/>
                    </a:lnTo>
                    <a:lnTo>
                      <a:pt x="336" y="1923"/>
                    </a:lnTo>
                    <a:lnTo>
                      <a:pt x="331" y="1920"/>
                    </a:lnTo>
                    <a:lnTo>
                      <a:pt x="326" y="1918"/>
                    </a:lnTo>
                    <a:lnTo>
                      <a:pt x="322" y="1916"/>
                    </a:lnTo>
                    <a:lnTo>
                      <a:pt x="318" y="1912"/>
                    </a:lnTo>
                    <a:lnTo>
                      <a:pt x="315" y="1909"/>
                    </a:lnTo>
                    <a:lnTo>
                      <a:pt x="311" y="1903"/>
                    </a:lnTo>
                    <a:lnTo>
                      <a:pt x="311" y="1903"/>
                    </a:lnTo>
                    <a:lnTo>
                      <a:pt x="311" y="1894"/>
                    </a:lnTo>
                    <a:lnTo>
                      <a:pt x="311" y="1884"/>
                    </a:lnTo>
                    <a:lnTo>
                      <a:pt x="310" y="1876"/>
                    </a:lnTo>
                    <a:lnTo>
                      <a:pt x="308" y="1869"/>
                    </a:lnTo>
                    <a:lnTo>
                      <a:pt x="303" y="1857"/>
                    </a:lnTo>
                    <a:lnTo>
                      <a:pt x="298" y="1848"/>
                    </a:lnTo>
                    <a:lnTo>
                      <a:pt x="292" y="1838"/>
                    </a:lnTo>
                    <a:lnTo>
                      <a:pt x="290" y="1833"/>
                    </a:lnTo>
                    <a:lnTo>
                      <a:pt x="288" y="1827"/>
                    </a:lnTo>
                    <a:lnTo>
                      <a:pt x="288" y="1821"/>
                    </a:lnTo>
                    <a:lnTo>
                      <a:pt x="288" y="1814"/>
                    </a:lnTo>
                    <a:lnTo>
                      <a:pt x="289" y="1807"/>
                    </a:lnTo>
                    <a:lnTo>
                      <a:pt x="292" y="1798"/>
                    </a:lnTo>
                    <a:lnTo>
                      <a:pt x="292" y="1798"/>
                    </a:lnTo>
                    <a:lnTo>
                      <a:pt x="287" y="1796"/>
                    </a:lnTo>
                    <a:lnTo>
                      <a:pt x="283" y="1792"/>
                    </a:lnTo>
                    <a:lnTo>
                      <a:pt x="279" y="1789"/>
                    </a:lnTo>
                    <a:lnTo>
                      <a:pt x="276" y="1783"/>
                    </a:lnTo>
                    <a:lnTo>
                      <a:pt x="275" y="1779"/>
                    </a:lnTo>
                    <a:lnTo>
                      <a:pt x="273" y="1774"/>
                    </a:lnTo>
                    <a:lnTo>
                      <a:pt x="272" y="1762"/>
                    </a:lnTo>
                    <a:lnTo>
                      <a:pt x="271" y="1749"/>
                    </a:lnTo>
                    <a:lnTo>
                      <a:pt x="270" y="1737"/>
                    </a:lnTo>
                    <a:lnTo>
                      <a:pt x="266" y="1726"/>
                    </a:lnTo>
                    <a:lnTo>
                      <a:pt x="264" y="1720"/>
                    </a:lnTo>
                    <a:lnTo>
                      <a:pt x="261" y="1716"/>
                    </a:lnTo>
                    <a:lnTo>
                      <a:pt x="261" y="1716"/>
                    </a:lnTo>
                    <a:lnTo>
                      <a:pt x="262" y="1708"/>
                    </a:lnTo>
                    <a:lnTo>
                      <a:pt x="264" y="1702"/>
                    </a:lnTo>
                    <a:lnTo>
                      <a:pt x="268" y="1697"/>
                    </a:lnTo>
                    <a:lnTo>
                      <a:pt x="270" y="1696"/>
                    </a:lnTo>
                    <a:lnTo>
                      <a:pt x="273" y="1693"/>
                    </a:lnTo>
                    <a:lnTo>
                      <a:pt x="273" y="1693"/>
                    </a:lnTo>
                    <a:lnTo>
                      <a:pt x="269" y="1688"/>
                    </a:lnTo>
                    <a:lnTo>
                      <a:pt x="264" y="1682"/>
                    </a:lnTo>
                    <a:lnTo>
                      <a:pt x="261" y="1674"/>
                    </a:lnTo>
                    <a:lnTo>
                      <a:pt x="258" y="1666"/>
                    </a:lnTo>
                    <a:lnTo>
                      <a:pt x="256" y="1657"/>
                    </a:lnTo>
                    <a:lnTo>
                      <a:pt x="256" y="1648"/>
                    </a:lnTo>
                    <a:lnTo>
                      <a:pt x="256" y="1639"/>
                    </a:lnTo>
                    <a:lnTo>
                      <a:pt x="259" y="1630"/>
                    </a:lnTo>
                    <a:lnTo>
                      <a:pt x="259" y="1630"/>
                    </a:lnTo>
                    <a:lnTo>
                      <a:pt x="251" y="1618"/>
                    </a:lnTo>
                    <a:lnTo>
                      <a:pt x="242" y="1608"/>
                    </a:lnTo>
                    <a:lnTo>
                      <a:pt x="233" y="1596"/>
                    </a:lnTo>
                    <a:lnTo>
                      <a:pt x="226" y="1583"/>
                    </a:lnTo>
                    <a:lnTo>
                      <a:pt x="224" y="1578"/>
                    </a:lnTo>
                    <a:lnTo>
                      <a:pt x="222" y="1571"/>
                    </a:lnTo>
                    <a:lnTo>
                      <a:pt x="220" y="1565"/>
                    </a:lnTo>
                    <a:lnTo>
                      <a:pt x="220" y="1558"/>
                    </a:lnTo>
                    <a:lnTo>
                      <a:pt x="222" y="1551"/>
                    </a:lnTo>
                    <a:lnTo>
                      <a:pt x="224" y="1545"/>
                    </a:lnTo>
                    <a:lnTo>
                      <a:pt x="228" y="1538"/>
                    </a:lnTo>
                    <a:lnTo>
                      <a:pt x="234" y="1531"/>
                    </a:lnTo>
                    <a:lnTo>
                      <a:pt x="234" y="1531"/>
                    </a:lnTo>
                    <a:lnTo>
                      <a:pt x="233" y="1527"/>
                    </a:lnTo>
                    <a:lnTo>
                      <a:pt x="232" y="1524"/>
                    </a:lnTo>
                    <a:lnTo>
                      <a:pt x="229" y="1518"/>
                    </a:lnTo>
                    <a:lnTo>
                      <a:pt x="225" y="1510"/>
                    </a:lnTo>
                    <a:lnTo>
                      <a:pt x="220" y="1503"/>
                    </a:lnTo>
                    <a:lnTo>
                      <a:pt x="220" y="1503"/>
                    </a:lnTo>
                    <a:lnTo>
                      <a:pt x="223" y="1494"/>
                    </a:lnTo>
                    <a:lnTo>
                      <a:pt x="226" y="1486"/>
                    </a:lnTo>
                    <a:lnTo>
                      <a:pt x="231" y="1479"/>
                    </a:lnTo>
                    <a:lnTo>
                      <a:pt x="236" y="1473"/>
                    </a:lnTo>
                    <a:lnTo>
                      <a:pt x="236" y="1473"/>
                    </a:lnTo>
                    <a:lnTo>
                      <a:pt x="232" y="1466"/>
                    </a:lnTo>
                    <a:lnTo>
                      <a:pt x="227" y="1460"/>
                    </a:lnTo>
                    <a:lnTo>
                      <a:pt x="222" y="1455"/>
                    </a:lnTo>
                    <a:lnTo>
                      <a:pt x="217" y="1448"/>
                    </a:lnTo>
                    <a:lnTo>
                      <a:pt x="217" y="1448"/>
                    </a:lnTo>
                    <a:lnTo>
                      <a:pt x="219" y="1443"/>
                    </a:lnTo>
                    <a:lnTo>
                      <a:pt x="219" y="1439"/>
                    </a:lnTo>
                    <a:lnTo>
                      <a:pt x="218" y="1433"/>
                    </a:lnTo>
                    <a:lnTo>
                      <a:pt x="216" y="1429"/>
                    </a:lnTo>
                    <a:lnTo>
                      <a:pt x="211" y="1419"/>
                    </a:lnTo>
                    <a:lnTo>
                      <a:pt x="203" y="1410"/>
                    </a:lnTo>
                    <a:lnTo>
                      <a:pt x="197" y="1400"/>
                    </a:lnTo>
                    <a:lnTo>
                      <a:pt x="195" y="1395"/>
                    </a:lnTo>
                    <a:lnTo>
                      <a:pt x="194" y="1389"/>
                    </a:lnTo>
                    <a:lnTo>
                      <a:pt x="194" y="1385"/>
                    </a:lnTo>
                    <a:lnTo>
                      <a:pt x="196" y="1381"/>
                    </a:lnTo>
                    <a:lnTo>
                      <a:pt x="198" y="1375"/>
                    </a:lnTo>
                    <a:lnTo>
                      <a:pt x="203" y="1371"/>
                    </a:lnTo>
                    <a:lnTo>
                      <a:pt x="203" y="1371"/>
                    </a:lnTo>
                    <a:lnTo>
                      <a:pt x="197" y="1366"/>
                    </a:lnTo>
                    <a:lnTo>
                      <a:pt x="192" y="1358"/>
                    </a:lnTo>
                    <a:lnTo>
                      <a:pt x="187" y="1350"/>
                    </a:lnTo>
                    <a:lnTo>
                      <a:pt x="186" y="1341"/>
                    </a:lnTo>
                    <a:lnTo>
                      <a:pt x="186" y="1332"/>
                    </a:lnTo>
                    <a:lnTo>
                      <a:pt x="188" y="1323"/>
                    </a:lnTo>
                    <a:lnTo>
                      <a:pt x="192" y="1314"/>
                    </a:lnTo>
                    <a:lnTo>
                      <a:pt x="198" y="1307"/>
                    </a:lnTo>
                    <a:lnTo>
                      <a:pt x="198" y="1307"/>
                    </a:lnTo>
                    <a:lnTo>
                      <a:pt x="190" y="1304"/>
                    </a:lnTo>
                    <a:lnTo>
                      <a:pt x="182" y="1299"/>
                    </a:lnTo>
                    <a:lnTo>
                      <a:pt x="173" y="1293"/>
                    </a:lnTo>
                    <a:lnTo>
                      <a:pt x="166" y="1287"/>
                    </a:lnTo>
                    <a:lnTo>
                      <a:pt x="164" y="1282"/>
                    </a:lnTo>
                    <a:lnTo>
                      <a:pt x="162" y="1278"/>
                    </a:lnTo>
                    <a:lnTo>
                      <a:pt x="160" y="1274"/>
                    </a:lnTo>
                    <a:lnTo>
                      <a:pt x="160" y="1269"/>
                    </a:lnTo>
                    <a:lnTo>
                      <a:pt x="160" y="1265"/>
                    </a:lnTo>
                    <a:lnTo>
                      <a:pt x="163" y="1261"/>
                    </a:lnTo>
                    <a:lnTo>
                      <a:pt x="166" y="1257"/>
                    </a:lnTo>
                    <a:lnTo>
                      <a:pt x="170" y="1252"/>
                    </a:lnTo>
                    <a:lnTo>
                      <a:pt x="170" y="1252"/>
                    </a:lnTo>
                    <a:lnTo>
                      <a:pt x="166" y="1248"/>
                    </a:lnTo>
                    <a:lnTo>
                      <a:pt x="160" y="1243"/>
                    </a:lnTo>
                    <a:lnTo>
                      <a:pt x="156" y="1236"/>
                    </a:lnTo>
                    <a:lnTo>
                      <a:pt x="154" y="1230"/>
                    </a:lnTo>
                    <a:lnTo>
                      <a:pt x="152" y="1223"/>
                    </a:lnTo>
                    <a:lnTo>
                      <a:pt x="152" y="1216"/>
                    </a:lnTo>
                    <a:lnTo>
                      <a:pt x="153" y="1208"/>
                    </a:lnTo>
                    <a:lnTo>
                      <a:pt x="156" y="1200"/>
                    </a:lnTo>
                    <a:lnTo>
                      <a:pt x="156" y="1200"/>
                    </a:lnTo>
                    <a:lnTo>
                      <a:pt x="151" y="1196"/>
                    </a:lnTo>
                    <a:lnTo>
                      <a:pt x="144" y="1190"/>
                    </a:lnTo>
                    <a:lnTo>
                      <a:pt x="140" y="1184"/>
                    </a:lnTo>
                    <a:lnTo>
                      <a:pt x="137" y="1176"/>
                    </a:lnTo>
                    <a:lnTo>
                      <a:pt x="135" y="1169"/>
                    </a:lnTo>
                    <a:lnTo>
                      <a:pt x="135" y="1160"/>
                    </a:lnTo>
                    <a:lnTo>
                      <a:pt x="138" y="1152"/>
                    </a:lnTo>
                    <a:lnTo>
                      <a:pt x="140" y="1148"/>
                    </a:lnTo>
                    <a:lnTo>
                      <a:pt x="142" y="1144"/>
                    </a:lnTo>
                    <a:lnTo>
                      <a:pt x="142" y="1144"/>
                    </a:lnTo>
                    <a:lnTo>
                      <a:pt x="135" y="1141"/>
                    </a:lnTo>
                    <a:lnTo>
                      <a:pt x="128" y="1136"/>
                    </a:lnTo>
                    <a:lnTo>
                      <a:pt x="123" y="1129"/>
                    </a:lnTo>
                    <a:lnTo>
                      <a:pt x="120" y="1122"/>
                    </a:lnTo>
                    <a:lnTo>
                      <a:pt x="119" y="1114"/>
                    </a:lnTo>
                    <a:lnTo>
                      <a:pt x="118" y="1106"/>
                    </a:lnTo>
                    <a:lnTo>
                      <a:pt x="120" y="1097"/>
                    </a:lnTo>
                    <a:lnTo>
                      <a:pt x="123" y="1090"/>
                    </a:lnTo>
                    <a:lnTo>
                      <a:pt x="123" y="1090"/>
                    </a:lnTo>
                    <a:lnTo>
                      <a:pt x="120" y="1084"/>
                    </a:lnTo>
                    <a:lnTo>
                      <a:pt x="117" y="1079"/>
                    </a:lnTo>
                    <a:lnTo>
                      <a:pt x="109" y="1069"/>
                    </a:lnTo>
                    <a:lnTo>
                      <a:pt x="107" y="1063"/>
                    </a:lnTo>
                    <a:lnTo>
                      <a:pt x="105" y="1056"/>
                    </a:lnTo>
                    <a:lnTo>
                      <a:pt x="104" y="1049"/>
                    </a:lnTo>
                    <a:lnTo>
                      <a:pt x="104" y="1039"/>
                    </a:lnTo>
                    <a:lnTo>
                      <a:pt x="104" y="1039"/>
                    </a:lnTo>
                    <a:lnTo>
                      <a:pt x="95" y="1037"/>
                    </a:lnTo>
                    <a:lnTo>
                      <a:pt x="90" y="1032"/>
                    </a:lnTo>
                    <a:lnTo>
                      <a:pt x="86" y="1026"/>
                    </a:lnTo>
                    <a:lnTo>
                      <a:pt x="82" y="1020"/>
                    </a:lnTo>
                    <a:lnTo>
                      <a:pt x="81" y="1012"/>
                    </a:lnTo>
                    <a:lnTo>
                      <a:pt x="81" y="1004"/>
                    </a:lnTo>
                    <a:lnTo>
                      <a:pt x="83" y="987"/>
                    </a:lnTo>
                    <a:lnTo>
                      <a:pt x="84" y="971"/>
                    </a:lnTo>
                    <a:lnTo>
                      <a:pt x="84" y="963"/>
                    </a:lnTo>
                    <a:lnTo>
                      <a:pt x="82" y="956"/>
                    </a:lnTo>
                    <a:lnTo>
                      <a:pt x="80" y="950"/>
                    </a:lnTo>
                    <a:lnTo>
                      <a:pt x="76" y="945"/>
                    </a:lnTo>
                    <a:lnTo>
                      <a:pt x="69" y="942"/>
                    </a:lnTo>
                    <a:lnTo>
                      <a:pt x="60" y="941"/>
                    </a:lnTo>
                    <a:lnTo>
                      <a:pt x="60" y="941"/>
                    </a:lnTo>
                    <a:lnTo>
                      <a:pt x="58" y="925"/>
                    </a:lnTo>
                    <a:lnTo>
                      <a:pt x="56" y="916"/>
                    </a:lnTo>
                    <a:lnTo>
                      <a:pt x="56" y="909"/>
                    </a:lnTo>
                    <a:lnTo>
                      <a:pt x="56" y="901"/>
                    </a:lnTo>
                    <a:lnTo>
                      <a:pt x="59" y="895"/>
                    </a:lnTo>
                    <a:lnTo>
                      <a:pt x="61" y="893"/>
                    </a:lnTo>
                    <a:lnTo>
                      <a:pt x="63" y="890"/>
                    </a:lnTo>
                    <a:lnTo>
                      <a:pt x="66" y="889"/>
                    </a:lnTo>
                    <a:lnTo>
                      <a:pt x="71" y="888"/>
                    </a:lnTo>
                    <a:lnTo>
                      <a:pt x="71" y="888"/>
                    </a:lnTo>
                    <a:lnTo>
                      <a:pt x="62" y="879"/>
                    </a:lnTo>
                    <a:lnTo>
                      <a:pt x="58" y="873"/>
                    </a:lnTo>
                    <a:lnTo>
                      <a:pt x="53" y="868"/>
                    </a:lnTo>
                    <a:lnTo>
                      <a:pt x="50" y="861"/>
                    </a:lnTo>
                    <a:lnTo>
                      <a:pt x="49" y="854"/>
                    </a:lnTo>
                    <a:lnTo>
                      <a:pt x="49" y="846"/>
                    </a:lnTo>
                    <a:lnTo>
                      <a:pt x="51" y="838"/>
                    </a:lnTo>
                    <a:lnTo>
                      <a:pt x="51" y="838"/>
                    </a:lnTo>
                    <a:lnTo>
                      <a:pt x="43" y="828"/>
                    </a:lnTo>
                    <a:lnTo>
                      <a:pt x="37" y="823"/>
                    </a:lnTo>
                    <a:lnTo>
                      <a:pt x="33" y="816"/>
                    </a:lnTo>
                    <a:lnTo>
                      <a:pt x="29" y="809"/>
                    </a:lnTo>
                    <a:lnTo>
                      <a:pt x="24" y="800"/>
                    </a:lnTo>
                    <a:lnTo>
                      <a:pt x="22" y="791"/>
                    </a:lnTo>
                    <a:lnTo>
                      <a:pt x="21" y="780"/>
                    </a:lnTo>
                    <a:lnTo>
                      <a:pt x="21" y="780"/>
                    </a:lnTo>
                    <a:lnTo>
                      <a:pt x="22" y="777"/>
                    </a:lnTo>
                    <a:lnTo>
                      <a:pt x="23" y="773"/>
                    </a:lnTo>
                    <a:lnTo>
                      <a:pt x="24" y="768"/>
                    </a:lnTo>
                    <a:lnTo>
                      <a:pt x="24" y="764"/>
                    </a:lnTo>
                    <a:lnTo>
                      <a:pt x="24" y="764"/>
                    </a:lnTo>
                    <a:lnTo>
                      <a:pt x="20" y="751"/>
                    </a:lnTo>
                    <a:lnTo>
                      <a:pt x="16" y="739"/>
                    </a:lnTo>
                    <a:lnTo>
                      <a:pt x="6" y="718"/>
                    </a:lnTo>
                    <a:lnTo>
                      <a:pt x="2" y="707"/>
                    </a:lnTo>
                    <a:lnTo>
                      <a:pt x="0" y="697"/>
                    </a:lnTo>
                    <a:lnTo>
                      <a:pt x="0" y="692"/>
                    </a:lnTo>
                    <a:lnTo>
                      <a:pt x="1" y="687"/>
                    </a:lnTo>
                    <a:lnTo>
                      <a:pt x="2" y="681"/>
                    </a:lnTo>
                    <a:lnTo>
                      <a:pt x="5" y="675"/>
                    </a:lnTo>
                    <a:lnTo>
                      <a:pt x="5" y="675"/>
                    </a:lnTo>
                    <a:lnTo>
                      <a:pt x="7" y="671"/>
                    </a:lnTo>
                    <a:lnTo>
                      <a:pt x="12" y="668"/>
                    </a:lnTo>
                    <a:lnTo>
                      <a:pt x="21" y="662"/>
                    </a:lnTo>
                    <a:lnTo>
                      <a:pt x="31" y="657"/>
                    </a:lnTo>
                    <a:lnTo>
                      <a:pt x="36" y="654"/>
                    </a:lnTo>
                    <a:lnTo>
                      <a:pt x="41" y="651"/>
                    </a:lnTo>
                    <a:lnTo>
                      <a:pt x="41" y="651"/>
                    </a:lnTo>
                    <a:lnTo>
                      <a:pt x="38" y="647"/>
                    </a:lnTo>
                    <a:lnTo>
                      <a:pt x="38" y="643"/>
                    </a:lnTo>
                    <a:lnTo>
                      <a:pt x="39" y="640"/>
                    </a:lnTo>
                    <a:lnTo>
                      <a:pt x="41" y="637"/>
                    </a:lnTo>
                    <a:lnTo>
                      <a:pt x="44" y="628"/>
                    </a:lnTo>
                    <a:lnTo>
                      <a:pt x="45" y="623"/>
                    </a:lnTo>
                    <a:lnTo>
                      <a:pt x="46" y="617"/>
                    </a:lnTo>
                    <a:lnTo>
                      <a:pt x="46" y="617"/>
                    </a:lnTo>
                    <a:lnTo>
                      <a:pt x="106" y="596"/>
                    </a:lnTo>
                    <a:lnTo>
                      <a:pt x="166" y="577"/>
                    </a:lnTo>
                    <a:lnTo>
                      <a:pt x="228" y="558"/>
                    </a:lnTo>
                    <a:lnTo>
                      <a:pt x="290" y="540"/>
                    </a:lnTo>
                    <a:lnTo>
                      <a:pt x="353" y="523"/>
                    </a:lnTo>
                    <a:lnTo>
                      <a:pt x="416" y="504"/>
                    </a:lnTo>
                    <a:lnTo>
                      <a:pt x="480" y="485"/>
                    </a:lnTo>
                    <a:lnTo>
                      <a:pt x="543" y="463"/>
                    </a:lnTo>
                    <a:lnTo>
                      <a:pt x="543" y="463"/>
                    </a:lnTo>
                    <a:lnTo>
                      <a:pt x="554" y="464"/>
                    </a:lnTo>
                    <a:lnTo>
                      <a:pt x="565" y="464"/>
                    </a:lnTo>
                    <a:lnTo>
                      <a:pt x="576" y="463"/>
                    </a:lnTo>
                    <a:lnTo>
                      <a:pt x="587" y="460"/>
                    </a:lnTo>
                    <a:lnTo>
                      <a:pt x="607" y="452"/>
                    </a:lnTo>
                    <a:lnTo>
                      <a:pt x="628" y="444"/>
                    </a:lnTo>
                    <a:lnTo>
                      <a:pt x="628" y="444"/>
                    </a:lnTo>
                    <a:lnTo>
                      <a:pt x="657" y="434"/>
                    </a:lnTo>
                    <a:lnTo>
                      <a:pt x="688" y="425"/>
                    </a:lnTo>
                    <a:lnTo>
                      <a:pt x="720" y="415"/>
                    </a:lnTo>
                    <a:lnTo>
                      <a:pt x="753" y="405"/>
                    </a:lnTo>
                    <a:lnTo>
                      <a:pt x="753" y="405"/>
                    </a:lnTo>
                    <a:lnTo>
                      <a:pt x="776" y="396"/>
                    </a:lnTo>
                    <a:lnTo>
                      <a:pt x="800" y="386"/>
                    </a:lnTo>
                    <a:lnTo>
                      <a:pt x="844" y="368"/>
                    </a:lnTo>
                    <a:lnTo>
                      <a:pt x="865" y="359"/>
                    </a:lnTo>
                    <a:lnTo>
                      <a:pt x="886" y="353"/>
                    </a:lnTo>
                    <a:lnTo>
                      <a:pt x="908" y="349"/>
                    </a:lnTo>
                    <a:lnTo>
                      <a:pt x="919" y="348"/>
                    </a:lnTo>
                    <a:lnTo>
                      <a:pt x="929" y="348"/>
                    </a:lnTo>
                    <a:lnTo>
                      <a:pt x="929" y="348"/>
                    </a:lnTo>
                    <a:lnTo>
                      <a:pt x="942" y="360"/>
                    </a:lnTo>
                    <a:lnTo>
                      <a:pt x="951" y="368"/>
                    </a:lnTo>
                    <a:lnTo>
                      <a:pt x="959" y="374"/>
                    </a:lnTo>
                    <a:lnTo>
                      <a:pt x="959" y="374"/>
                    </a:lnTo>
                    <a:lnTo>
                      <a:pt x="965" y="395"/>
                    </a:lnTo>
                    <a:lnTo>
                      <a:pt x="970" y="416"/>
                    </a:lnTo>
                    <a:lnTo>
                      <a:pt x="983" y="460"/>
                    </a:lnTo>
                    <a:lnTo>
                      <a:pt x="996" y="505"/>
                    </a:lnTo>
                    <a:lnTo>
                      <a:pt x="1002" y="528"/>
                    </a:lnTo>
                    <a:lnTo>
                      <a:pt x="1006" y="551"/>
                    </a:lnTo>
                    <a:lnTo>
                      <a:pt x="1006" y="551"/>
                    </a:lnTo>
                    <a:lnTo>
                      <a:pt x="1042" y="457"/>
                    </a:lnTo>
                    <a:lnTo>
                      <a:pt x="1077" y="357"/>
                    </a:lnTo>
                    <a:lnTo>
                      <a:pt x="1113" y="255"/>
                    </a:lnTo>
                    <a:lnTo>
                      <a:pt x="1150" y="154"/>
                    </a:lnTo>
                    <a:lnTo>
                      <a:pt x="1150" y="154"/>
                    </a:lnTo>
                    <a:lnTo>
                      <a:pt x="1168" y="107"/>
                    </a:lnTo>
                    <a:lnTo>
                      <a:pt x="1177" y="84"/>
                    </a:lnTo>
                    <a:lnTo>
                      <a:pt x="1183" y="63"/>
                    </a:lnTo>
                    <a:lnTo>
                      <a:pt x="1183" y="63"/>
                    </a:lnTo>
                    <a:lnTo>
                      <a:pt x="1184" y="55"/>
                    </a:lnTo>
                    <a:lnTo>
                      <a:pt x="1184" y="48"/>
                    </a:lnTo>
                    <a:lnTo>
                      <a:pt x="1184" y="39"/>
                    </a:lnTo>
                    <a:lnTo>
                      <a:pt x="1185" y="36"/>
                    </a:lnTo>
                    <a:lnTo>
                      <a:pt x="1186" y="33"/>
                    </a:lnTo>
                    <a:lnTo>
                      <a:pt x="1186" y="33"/>
                    </a:lnTo>
                    <a:lnTo>
                      <a:pt x="1189" y="26"/>
                    </a:lnTo>
                    <a:lnTo>
                      <a:pt x="1195" y="21"/>
                    </a:lnTo>
                    <a:lnTo>
                      <a:pt x="1201" y="15"/>
                    </a:lnTo>
                    <a:lnTo>
                      <a:pt x="1208" y="10"/>
                    </a:lnTo>
                    <a:lnTo>
                      <a:pt x="1215" y="6"/>
                    </a:lnTo>
                    <a:lnTo>
                      <a:pt x="1223" y="3"/>
                    </a:lnTo>
                    <a:lnTo>
                      <a:pt x="1229" y="1"/>
                    </a:lnTo>
                    <a:lnTo>
                      <a:pt x="1235" y="0"/>
                    </a:lnTo>
                    <a:lnTo>
                      <a:pt x="1235" y="0"/>
                    </a:lnTo>
                    <a:lnTo>
                      <a:pt x="1241" y="1"/>
                    </a:lnTo>
                    <a:lnTo>
                      <a:pt x="1246" y="2"/>
                    </a:lnTo>
                    <a:lnTo>
                      <a:pt x="1257" y="7"/>
                    </a:lnTo>
                    <a:lnTo>
                      <a:pt x="1262" y="9"/>
                    </a:lnTo>
                    <a:lnTo>
                      <a:pt x="1268" y="10"/>
                    </a:lnTo>
                    <a:lnTo>
                      <a:pt x="1272" y="10"/>
                    </a:lnTo>
                    <a:lnTo>
                      <a:pt x="1277" y="8"/>
                    </a:lnTo>
                    <a:lnTo>
                      <a:pt x="1277" y="8"/>
                    </a:lnTo>
                    <a:lnTo>
                      <a:pt x="1278" y="10"/>
                    </a:lnTo>
                    <a:lnTo>
                      <a:pt x="1279" y="13"/>
                    </a:lnTo>
                    <a:lnTo>
                      <a:pt x="1285" y="17"/>
                    </a:lnTo>
                    <a:lnTo>
                      <a:pt x="1288" y="21"/>
                    </a:lnTo>
                    <a:lnTo>
                      <a:pt x="1290" y="23"/>
                    </a:lnTo>
                    <a:lnTo>
                      <a:pt x="1291" y="27"/>
                    </a:lnTo>
                    <a:lnTo>
                      <a:pt x="1291" y="27"/>
                    </a:lnTo>
                    <a:lnTo>
                      <a:pt x="1333" y="44"/>
                    </a:lnTo>
                    <a:lnTo>
                      <a:pt x="1375" y="59"/>
                    </a:lnTo>
                    <a:lnTo>
                      <a:pt x="1416" y="73"/>
                    </a:lnTo>
                    <a:lnTo>
                      <a:pt x="1458" y="86"/>
                    </a:lnTo>
                    <a:lnTo>
                      <a:pt x="1544" y="112"/>
                    </a:lnTo>
                    <a:lnTo>
                      <a:pt x="1588" y="126"/>
                    </a:lnTo>
                    <a:lnTo>
                      <a:pt x="1633" y="140"/>
                    </a:lnTo>
                    <a:lnTo>
                      <a:pt x="1633" y="140"/>
                    </a:lnTo>
                    <a:lnTo>
                      <a:pt x="1651" y="150"/>
                    </a:lnTo>
                    <a:lnTo>
                      <a:pt x="1669" y="161"/>
                    </a:lnTo>
                    <a:lnTo>
                      <a:pt x="1688" y="171"/>
                    </a:lnTo>
                    <a:lnTo>
                      <a:pt x="1709" y="179"/>
                    </a:lnTo>
                    <a:lnTo>
                      <a:pt x="1750" y="198"/>
                    </a:lnTo>
                    <a:lnTo>
                      <a:pt x="1792" y="214"/>
                    </a:lnTo>
                    <a:lnTo>
                      <a:pt x="1834" y="230"/>
                    </a:lnTo>
                    <a:lnTo>
                      <a:pt x="1875" y="246"/>
                    </a:lnTo>
                    <a:lnTo>
                      <a:pt x="1894" y="254"/>
                    </a:lnTo>
                    <a:lnTo>
                      <a:pt x="1912" y="263"/>
                    </a:lnTo>
                    <a:lnTo>
                      <a:pt x="1929" y="271"/>
                    </a:lnTo>
                    <a:lnTo>
                      <a:pt x="1944" y="281"/>
                    </a:lnTo>
                    <a:lnTo>
                      <a:pt x="1944" y="281"/>
                    </a:lnTo>
                    <a:lnTo>
                      <a:pt x="1960" y="283"/>
                    </a:lnTo>
                    <a:lnTo>
                      <a:pt x="1969" y="285"/>
                    </a:lnTo>
                    <a:lnTo>
                      <a:pt x="1977" y="289"/>
                    </a:lnTo>
                    <a:lnTo>
                      <a:pt x="1986" y="293"/>
                    </a:lnTo>
                    <a:lnTo>
                      <a:pt x="1994" y="297"/>
                    </a:lnTo>
                    <a:lnTo>
                      <a:pt x="2000" y="303"/>
                    </a:lnTo>
                    <a:lnTo>
                      <a:pt x="2005" y="308"/>
                    </a:lnTo>
                    <a:lnTo>
                      <a:pt x="2005" y="308"/>
                    </a:lnTo>
                    <a:lnTo>
                      <a:pt x="2015" y="309"/>
                    </a:lnTo>
                    <a:lnTo>
                      <a:pt x="2023" y="311"/>
                    </a:lnTo>
                    <a:lnTo>
                      <a:pt x="2031" y="314"/>
                    </a:lnTo>
                    <a:lnTo>
                      <a:pt x="2038" y="319"/>
                    </a:lnTo>
                    <a:lnTo>
                      <a:pt x="2051" y="327"/>
                    </a:lnTo>
                    <a:lnTo>
                      <a:pt x="2059" y="331"/>
                    </a:lnTo>
                    <a:lnTo>
                      <a:pt x="2066" y="336"/>
                    </a:lnTo>
                    <a:lnTo>
                      <a:pt x="2066" y="336"/>
                    </a:lnTo>
                    <a:lnTo>
                      <a:pt x="2089" y="345"/>
                    </a:lnTo>
                    <a:lnTo>
                      <a:pt x="2100" y="351"/>
                    </a:lnTo>
                    <a:lnTo>
                      <a:pt x="2109" y="357"/>
                    </a:lnTo>
                    <a:lnTo>
                      <a:pt x="2113" y="361"/>
                    </a:lnTo>
                    <a:lnTo>
                      <a:pt x="2117" y="365"/>
                    </a:lnTo>
                    <a:lnTo>
                      <a:pt x="2118" y="369"/>
                    </a:lnTo>
                    <a:lnTo>
                      <a:pt x="2119" y="374"/>
                    </a:lnTo>
                    <a:lnTo>
                      <a:pt x="2118" y="379"/>
                    </a:lnTo>
                    <a:lnTo>
                      <a:pt x="2116" y="384"/>
                    </a:lnTo>
                    <a:lnTo>
                      <a:pt x="2111" y="390"/>
                    </a:lnTo>
                    <a:lnTo>
                      <a:pt x="2105" y="397"/>
                    </a:lnTo>
                    <a:lnTo>
                      <a:pt x="2105" y="397"/>
                    </a:lnTo>
                    <a:lnTo>
                      <a:pt x="2100" y="418"/>
                    </a:lnTo>
                    <a:lnTo>
                      <a:pt x="2094" y="440"/>
                    </a:lnTo>
                    <a:lnTo>
                      <a:pt x="2081" y="478"/>
                    </a:lnTo>
                    <a:lnTo>
                      <a:pt x="2067" y="517"/>
                    </a:lnTo>
                    <a:lnTo>
                      <a:pt x="2061" y="537"/>
                    </a:lnTo>
                    <a:lnTo>
                      <a:pt x="2056" y="560"/>
                    </a:lnTo>
                    <a:lnTo>
                      <a:pt x="2056" y="560"/>
                    </a:lnTo>
                    <a:lnTo>
                      <a:pt x="2047" y="568"/>
                    </a:lnTo>
                    <a:lnTo>
                      <a:pt x="2041" y="579"/>
                    </a:lnTo>
                    <a:lnTo>
                      <a:pt x="2038" y="584"/>
                    </a:lnTo>
                    <a:lnTo>
                      <a:pt x="2036" y="589"/>
                    </a:lnTo>
                    <a:lnTo>
                      <a:pt x="2034" y="597"/>
                    </a:lnTo>
                    <a:lnTo>
                      <a:pt x="2033" y="603"/>
                    </a:lnTo>
                    <a:lnTo>
                      <a:pt x="2033" y="603"/>
                    </a:lnTo>
                    <a:lnTo>
                      <a:pt x="2020" y="628"/>
                    </a:lnTo>
                    <a:lnTo>
                      <a:pt x="2007" y="653"/>
                    </a:lnTo>
                    <a:lnTo>
                      <a:pt x="1997" y="678"/>
                    </a:lnTo>
                    <a:lnTo>
                      <a:pt x="1985" y="703"/>
                    </a:lnTo>
                    <a:lnTo>
                      <a:pt x="1965" y="755"/>
                    </a:lnTo>
                    <a:lnTo>
                      <a:pt x="1946" y="808"/>
                    </a:lnTo>
                    <a:lnTo>
                      <a:pt x="1911" y="915"/>
                    </a:lnTo>
                    <a:lnTo>
                      <a:pt x="1893" y="969"/>
                    </a:lnTo>
                    <a:lnTo>
                      <a:pt x="1873" y="1023"/>
                    </a:lnTo>
                    <a:lnTo>
                      <a:pt x="1873" y="1023"/>
                    </a:lnTo>
                    <a:lnTo>
                      <a:pt x="1858" y="1063"/>
                    </a:lnTo>
                    <a:lnTo>
                      <a:pt x="1841" y="1101"/>
                    </a:lnTo>
                    <a:lnTo>
                      <a:pt x="1809" y="1181"/>
                    </a:lnTo>
                    <a:lnTo>
                      <a:pt x="1809" y="1181"/>
                    </a:lnTo>
                    <a:lnTo>
                      <a:pt x="1778" y="1260"/>
                    </a:lnTo>
                    <a:lnTo>
                      <a:pt x="1746" y="1338"/>
                    </a:lnTo>
                    <a:lnTo>
                      <a:pt x="1746" y="1338"/>
                    </a:lnTo>
                    <a:lnTo>
                      <a:pt x="1742" y="1350"/>
                    </a:lnTo>
                    <a:lnTo>
                      <a:pt x="1738" y="1360"/>
                    </a:lnTo>
                    <a:lnTo>
                      <a:pt x="1731" y="1384"/>
                    </a:lnTo>
                    <a:lnTo>
                      <a:pt x="1725" y="1409"/>
                    </a:lnTo>
                    <a:lnTo>
                      <a:pt x="1718" y="1431"/>
                    </a:lnTo>
                    <a:lnTo>
                      <a:pt x="1718" y="1431"/>
                    </a:lnTo>
                    <a:lnTo>
                      <a:pt x="1713" y="1447"/>
                    </a:lnTo>
                    <a:lnTo>
                      <a:pt x="1705" y="1463"/>
                    </a:lnTo>
                    <a:lnTo>
                      <a:pt x="1691" y="1493"/>
                    </a:lnTo>
                    <a:lnTo>
                      <a:pt x="1683" y="1509"/>
                    </a:lnTo>
                    <a:lnTo>
                      <a:pt x="1678" y="1525"/>
                    </a:lnTo>
                    <a:lnTo>
                      <a:pt x="1673" y="1541"/>
                    </a:lnTo>
                    <a:lnTo>
                      <a:pt x="1672" y="1550"/>
                    </a:lnTo>
                    <a:lnTo>
                      <a:pt x="1671" y="1558"/>
                    </a:lnTo>
                    <a:lnTo>
                      <a:pt x="1671" y="1558"/>
                    </a:lnTo>
                    <a:lnTo>
                      <a:pt x="1667" y="1560"/>
                    </a:lnTo>
                    <a:lnTo>
                      <a:pt x="1665" y="1562"/>
                    </a:lnTo>
                    <a:lnTo>
                      <a:pt x="1663" y="1565"/>
                    </a:lnTo>
                    <a:lnTo>
                      <a:pt x="1661" y="1568"/>
                    </a:lnTo>
                    <a:lnTo>
                      <a:pt x="1659" y="1578"/>
                    </a:lnTo>
                    <a:lnTo>
                      <a:pt x="1657" y="1586"/>
                    </a:lnTo>
                    <a:lnTo>
                      <a:pt x="1657" y="1586"/>
                    </a:lnTo>
                    <a:lnTo>
                      <a:pt x="1643" y="1600"/>
                    </a:lnTo>
                    <a:lnTo>
                      <a:pt x="1631" y="1616"/>
                    </a:lnTo>
                    <a:lnTo>
                      <a:pt x="1631" y="1616"/>
                    </a:lnTo>
                    <a:lnTo>
                      <a:pt x="1608" y="1612"/>
                    </a:lnTo>
                    <a:lnTo>
                      <a:pt x="1583" y="1605"/>
                    </a:lnTo>
                    <a:lnTo>
                      <a:pt x="1557" y="1595"/>
                    </a:lnTo>
                    <a:lnTo>
                      <a:pt x="1529" y="1584"/>
                    </a:lnTo>
                    <a:lnTo>
                      <a:pt x="1472" y="1563"/>
                    </a:lnTo>
                    <a:lnTo>
                      <a:pt x="1444" y="1553"/>
                    </a:lnTo>
                    <a:lnTo>
                      <a:pt x="1417" y="1545"/>
                    </a:lnTo>
                    <a:lnTo>
                      <a:pt x="1417" y="1545"/>
                    </a:lnTo>
                    <a:lnTo>
                      <a:pt x="1395" y="1537"/>
                    </a:lnTo>
                    <a:lnTo>
                      <a:pt x="1373" y="1529"/>
                    </a:lnTo>
                    <a:lnTo>
                      <a:pt x="1351" y="1519"/>
                    </a:lnTo>
                    <a:lnTo>
                      <a:pt x="1330" y="1508"/>
                    </a:lnTo>
                    <a:lnTo>
                      <a:pt x="1289" y="1487"/>
                    </a:lnTo>
                    <a:lnTo>
                      <a:pt x="1268" y="1478"/>
                    </a:lnTo>
                    <a:lnTo>
                      <a:pt x="1246" y="1471"/>
                    </a:lnTo>
                    <a:lnTo>
                      <a:pt x="1246" y="1471"/>
                    </a:lnTo>
                    <a:lnTo>
                      <a:pt x="1252" y="1485"/>
                    </a:lnTo>
                    <a:lnTo>
                      <a:pt x="1255" y="1499"/>
                    </a:lnTo>
                    <a:lnTo>
                      <a:pt x="1257" y="1512"/>
                    </a:lnTo>
                    <a:lnTo>
                      <a:pt x="1258" y="1525"/>
                    </a:lnTo>
                    <a:lnTo>
                      <a:pt x="1261" y="1553"/>
                    </a:lnTo>
                    <a:lnTo>
                      <a:pt x="1263" y="1567"/>
                    </a:lnTo>
                    <a:lnTo>
                      <a:pt x="1265" y="1581"/>
                    </a:lnTo>
                    <a:lnTo>
                      <a:pt x="1265" y="1581"/>
                    </a:lnTo>
                    <a:lnTo>
                      <a:pt x="1276" y="1616"/>
                    </a:lnTo>
                    <a:lnTo>
                      <a:pt x="1281" y="1633"/>
                    </a:lnTo>
                    <a:lnTo>
                      <a:pt x="1283" y="1642"/>
                    </a:lnTo>
                    <a:lnTo>
                      <a:pt x="1284" y="1651"/>
                    </a:lnTo>
                    <a:lnTo>
                      <a:pt x="1284" y="1659"/>
                    </a:lnTo>
                    <a:lnTo>
                      <a:pt x="1284" y="1667"/>
                    </a:lnTo>
                    <a:lnTo>
                      <a:pt x="1281" y="1674"/>
                    </a:lnTo>
                    <a:lnTo>
                      <a:pt x="1278" y="1682"/>
                    </a:lnTo>
                    <a:lnTo>
                      <a:pt x="1274" y="1689"/>
                    </a:lnTo>
                    <a:lnTo>
                      <a:pt x="1269" y="1696"/>
                    </a:lnTo>
                    <a:lnTo>
                      <a:pt x="1261" y="1702"/>
                    </a:lnTo>
                    <a:lnTo>
                      <a:pt x="1253" y="1707"/>
                    </a:lnTo>
                    <a:lnTo>
                      <a:pt x="1253" y="1707"/>
                    </a:lnTo>
                    <a:lnTo>
                      <a:pt x="1241" y="1713"/>
                    </a:lnTo>
                    <a:lnTo>
                      <a:pt x="1228" y="1717"/>
                    </a:lnTo>
                    <a:lnTo>
                      <a:pt x="1213" y="1720"/>
                    </a:lnTo>
                    <a:lnTo>
                      <a:pt x="1197" y="1723"/>
                    </a:lnTo>
                    <a:lnTo>
                      <a:pt x="1162" y="1731"/>
                    </a:lnTo>
                    <a:lnTo>
                      <a:pt x="1143" y="1735"/>
                    </a:lnTo>
                    <a:lnTo>
                      <a:pt x="1125" y="1741"/>
                    </a:lnTo>
                    <a:lnTo>
                      <a:pt x="1125" y="1741"/>
                    </a:lnTo>
                    <a:lnTo>
                      <a:pt x="1114" y="1746"/>
                    </a:lnTo>
                    <a:lnTo>
                      <a:pt x="1105" y="1751"/>
                    </a:lnTo>
                    <a:lnTo>
                      <a:pt x="1095" y="1757"/>
                    </a:lnTo>
                    <a:lnTo>
                      <a:pt x="1087" y="1760"/>
                    </a:lnTo>
                    <a:lnTo>
                      <a:pt x="1087" y="1760"/>
                    </a:lnTo>
                    <a:lnTo>
                      <a:pt x="1059" y="1766"/>
                    </a:lnTo>
                    <a:lnTo>
                      <a:pt x="1034" y="1770"/>
                    </a:lnTo>
                    <a:lnTo>
                      <a:pt x="1034" y="1770"/>
                    </a:lnTo>
                    <a:lnTo>
                      <a:pt x="990" y="1781"/>
                    </a:lnTo>
                    <a:lnTo>
                      <a:pt x="950" y="1791"/>
                    </a:lnTo>
                    <a:lnTo>
                      <a:pt x="912" y="1802"/>
                    </a:lnTo>
                    <a:lnTo>
                      <a:pt x="880" y="1812"/>
                    </a:lnTo>
                    <a:lnTo>
                      <a:pt x="880" y="1812"/>
                    </a:lnTo>
                    <a:lnTo>
                      <a:pt x="877" y="1815"/>
                    </a:lnTo>
                    <a:lnTo>
                      <a:pt x="874" y="1818"/>
                    </a:lnTo>
                    <a:lnTo>
                      <a:pt x="870" y="1820"/>
                    </a:lnTo>
                    <a:lnTo>
                      <a:pt x="868" y="1823"/>
                    </a:lnTo>
                    <a:lnTo>
                      <a:pt x="868" y="1823"/>
                    </a:lnTo>
                    <a:lnTo>
                      <a:pt x="850" y="1829"/>
                    </a:lnTo>
                    <a:lnTo>
                      <a:pt x="831" y="1835"/>
                    </a:lnTo>
                    <a:lnTo>
                      <a:pt x="792" y="1843"/>
                    </a:lnTo>
                    <a:lnTo>
                      <a:pt x="755" y="1851"/>
                    </a:lnTo>
                    <a:lnTo>
                      <a:pt x="717" y="1859"/>
                    </a:lnTo>
                    <a:lnTo>
                      <a:pt x="717" y="1859"/>
                    </a:lnTo>
                    <a:lnTo>
                      <a:pt x="680" y="1869"/>
                    </a:lnTo>
                    <a:lnTo>
                      <a:pt x="646" y="1881"/>
                    </a:lnTo>
                    <a:lnTo>
                      <a:pt x="611" y="1891"/>
                    </a:lnTo>
                    <a:lnTo>
                      <a:pt x="577" y="1902"/>
                    </a:lnTo>
                    <a:lnTo>
                      <a:pt x="542" y="1911"/>
                    </a:lnTo>
                    <a:lnTo>
                      <a:pt x="523" y="1915"/>
                    </a:lnTo>
                    <a:lnTo>
                      <a:pt x="504" y="1918"/>
                    </a:lnTo>
                    <a:lnTo>
                      <a:pt x="485" y="1920"/>
                    </a:lnTo>
                    <a:lnTo>
                      <a:pt x="465" y="1923"/>
                    </a:lnTo>
                    <a:lnTo>
                      <a:pt x="443" y="1923"/>
                    </a:lnTo>
                    <a:lnTo>
                      <a:pt x="422" y="1923"/>
                    </a:lnTo>
                    <a:lnTo>
                      <a:pt x="422" y="1923"/>
                    </a:lnTo>
                    <a:lnTo>
                      <a:pt x="420" y="1929"/>
                    </a:lnTo>
                    <a:lnTo>
                      <a:pt x="416" y="1933"/>
                    </a:lnTo>
                    <a:lnTo>
                      <a:pt x="408" y="1942"/>
                    </a:lnTo>
                    <a:lnTo>
                      <a:pt x="408" y="1942"/>
                    </a:lnTo>
                    <a:lnTo>
                      <a:pt x="396" y="1935"/>
                    </a:lnTo>
                    <a:lnTo>
                      <a:pt x="392" y="1932"/>
                    </a:lnTo>
                    <a:lnTo>
                      <a:pt x="390" y="1929"/>
                    </a:lnTo>
                    <a:lnTo>
                      <a:pt x="387" y="1921"/>
                    </a:lnTo>
                    <a:lnTo>
                      <a:pt x="383" y="1909"/>
                    </a:lnTo>
                    <a:lnTo>
                      <a:pt x="383" y="1909"/>
                    </a:lnTo>
                    <a:close/>
                    <a:moveTo>
                      <a:pt x="1680" y="1473"/>
                    </a:moveTo>
                    <a:lnTo>
                      <a:pt x="1680" y="1473"/>
                    </a:lnTo>
                    <a:lnTo>
                      <a:pt x="1693" y="1430"/>
                    </a:lnTo>
                    <a:lnTo>
                      <a:pt x="1707" y="1389"/>
                    </a:lnTo>
                    <a:lnTo>
                      <a:pt x="1722" y="1349"/>
                    </a:lnTo>
                    <a:lnTo>
                      <a:pt x="1737" y="1310"/>
                    </a:lnTo>
                    <a:lnTo>
                      <a:pt x="1769" y="1232"/>
                    </a:lnTo>
                    <a:lnTo>
                      <a:pt x="1784" y="1192"/>
                    </a:lnTo>
                    <a:lnTo>
                      <a:pt x="1799" y="1153"/>
                    </a:lnTo>
                    <a:lnTo>
                      <a:pt x="1799" y="1153"/>
                    </a:lnTo>
                    <a:lnTo>
                      <a:pt x="1816" y="1103"/>
                    </a:lnTo>
                    <a:lnTo>
                      <a:pt x="1832" y="1053"/>
                    </a:lnTo>
                    <a:lnTo>
                      <a:pt x="1848" y="1002"/>
                    </a:lnTo>
                    <a:lnTo>
                      <a:pt x="1865" y="951"/>
                    </a:lnTo>
                    <a:lnTo>
                      <a:pt x="1865" y="951"/>
                    </a:lnTo>
                    <a:lnTo>
                      <a:pt x="1871" y="933"/>
                    </a:lnTo>
                    <a:lnTo>
                      <a:pt x="1879" y="916"/>
                    </a:lnTo>
                    <a:lnTo>
                      <a:pt x="1894" y="881"/>
                    </a:lnTo>
                    <a:lnTo>
                      <a:pt x="1901" y="863"/>
                    </a:lnTo>
                    <a:lnTo>
                      <a:pt x="1908" y="845"/>
                    </a:lnTo>
                    <a:lnTo>
                      <a:pt x="1913" y="827"/>
                    </a:lnTo>
                    <a:lnTo>
                      <a:pt x="1917" y="808"/>
                    </a:lnTo>
                    <a:lnTo>
                      <a:pt x="1917" y="808"/>
                    </a:lnTo>
                    <a:lnTo>
                      <a:pt x="1925" y="796"/>
                    </a:lnTo>
                    <a:lnTo>
                      <a:pt x="1931" y="784"/>
                    </a:lnTo>
                    <a:lnTo>
                      <a:pt x="1937" y="773"/>
                    </a:lnTo>
                    <a:lnTo>
                      <a:pt x="1941" y="759"/>
                    </a:lnTo>
                    <a:lnTo>
                      <a:pt x="1950" y="732"/>
                    </a:lnTo>
                    <a:lnTo>
                      <a:pt x="1954" y="717"/>
                    </a:lnTo>
                    <a:lnTo>
                      <a:pt x="1958" y="703"/>
                    </a:lnTo>
                    <a:lnTo>
                      <a:pt x="1958" y="703"/>
                    </a:lnTo>
                    <a:lnTo>
                      <a:pt x="1968" y="679"/>
                    </a:lnTo>
                    <a:lnTo>
                      <a:pt x="1979" y="655"/>
                    </a:lnTo>
                    <a:lnTo>
                      <a:pt x="2002" y="607"/>
                    </a:lnTo>
                    <a:lnTo>
                      <a:pt x="2027" y="560"/>
                    </a:lnTo>
                    <a:lnTo>
                      <a:pt x="2049" y="516"/>
                    </a:lnTo>
                    <a:lnTo>
                      <a:pt x="2049" y="516"/>
                    </a:lnTo>
                    <a:lnTo>
                      <a:pt x="2057" y="501"/>
                    </a:lnTo>
                    <a:lnTo>
                      <a:pt x="2063" y="482"/>
                    </a:lnTo>
                    <a:lnTo>
                      <a:pt x="2070" y="462"/>
                    </a:lnTo>
                    <a:lnTo>
                      <a:pt x="2074" y="441"/>
                    </a:lnTo>
                    <a:lnTo>
                      <a:pt x="2078" y="419"/>
                    </a:lnTo>
                    <a:lnTo>
                      <a:pt x="2080" y="400"/>
                    </a:lnTo>
                    <a:lnTo>
                      <a:pt x="2080" y="390"/>
                    </a:lnTo>
                    <a:lnTo>
                      <a:pt x="2080" y="383"/>
                    </a:lnTo>
                    <a:lnTo>
                      <a:pt x="2079" y="375"/>
                    </a:lnTo>
                    <a:lnTo>
                      <a:pt x="2077" y="369"/>
                    </a:lnTo>
                    <a:lnTo>
                      <a:pt x="2077" y="369"/>
                    </a:lnTo>
                    <a:lnTo>
                      <a:pt x="2050" y="356"/>
                    </a:lnTo>
                    <a:lnTo>
                      <a:pt x="2041" y="350"/>
                    </a:lnTo>
                    <a:lnTo>
                      <a:pt x="2036" y="345"/>
                    </a:lnTo>
                    <a:lnTo>
                      <a:pt x="2033" y="341"/>
                    </a:lnTo>
                    <a:lnTo>
                      <a:pt x="2033" y="341"/>
                    </a:lnTo>
                    <a:lnTo>
                      <a:pt x="2029" y="342"/>
                    </a:lnTo>
                    <a:lnTo>
                      <a:pt x="2027" y="343"/>
                    </a:lnTo>
                    <a:lnTo>
                      <a:pt x="2022" y="341"/>
                    </a:lnTo>
                    <a:lnTo>
                      <a:pt x="2018" y="340"/>
                    </a:lnTo>
                    <a:lnTo>
                      <a:pt x="2015" y="340"/>
                    </a:lnTo>
                    <a:lnTo>
                      <a:pt x="2011" y="341"/>
                    </a:lnTo>
                    <a:lnTo>
                      <a:pt x="2011" y="341"/>
                    </a:lnTo>
                    <a:lnTo>
                      <a:pt x="1995" y="331"/>
                    </a:lnTo>
                    <a:lnTo>
                      <a:pt x="1977" y="324"/>
                    </a:lnTo>
                    <a:lnTo>
                      <a:pt x="1941" y="308"/>
                    </a:lnTo>
                    <a:lnTo>
                      <a:pt x="1923" y="300"/>
                    </a:lnTo>
                    <a:lnTo>
                      <a:pt x="1905" y="292"/>
                    </a:lnTo>
                    <a:lnTo>
                      <a:pt x="1889" y="281"/>
                    </a:lnTo>
                    <a:lnTo>
                      <a:pt x="1880" y="276"/>
                    </a:lnTo>
                    <a:lnTo>
                      <a:pt x="1873" y="269"/>
                    </a:lnTo>
                    <a:lnTo>
                      <a:pt x="1873" y="269"/>
                    </a:lnTo>
                    <a:lnTo>
                      <a:pt x="1835" y="256"/>
                    </a:lnTo>
                    <a:lnTo>
                      <a:pt x="1797" y="242"/>
                    </a:lnTo>
                    <a:lnTo>
                      <a:pt x="1758" y="224"/>
                    </a:lnTo>
                    <a:lnTo>
                      <a:pt x="1719" y="207"/>
                    </a:lnTo>
                    <a:lnTo>
                      <a:pt x="1680" y="190"/>
                    </a:lnTo>
                    <a:lnTo>
                      <a:pt x="1641" y="173"/>
                    </a:lnTo>
                    <a:lnTo>
                      <a:pt x="1603" y="158"/>
                    </a:lnTo>
                    <a:lnTo>
                      <a:pt x="1564" y="145"/>
                    </a:lnTo>
                    <a:lnTo>
                      <a:pt x="1564" y="145"/>
                    </a:lnTo>
                    <a:lnTo>
                      <a:pt x="1547" y="139"/>
                    </a:lnTo>
                    <a:lnTo>
                      <a:pt x="1529" y="131"/>
                    </a:lnTo>
                    <a:lnTo>
                      <a:pt x="1492" y="119"/>
                    </a:lnTo>
                    <a:lnTo>
                      <a:pt x="1416" y="98"/>
                    </a:lnTo>
                    <a:lnTo>
                      <a:pt x="1380" y="86"/>
                    </a:lnTo>
                    <a:lnTo>
                      <a:pt x="1362" y="80"/>
                    </a:lnTo>
                    <a:lnTo>
                      <a:pt x="1344" y="73"/>
                    </a:lnTo>
                    <a:lnTo>
                      <a:pt x="1326" y="66"/>
                    </a:lnTo>
                    <a:lnTo>
                      <a:pt x="1309" y="57"/>
                    </a:lnTo>
                    <a:lnTo>
                      <a:pt x="1292" y="48"/>
                    </a:lnTo>
                    <a:lnTo>
                      <a:pt x="1277" y="38"/>
                    </a:lnTo>
                    <a:lnTo>
                      <a:pt x="1277" y="38"/>
                    </a:lnTo>
                    <a:lnTo>
                      <a:pt x="1271" y="39"/>
                    </a:lnTo>
                    <a:lnTo>
                      <a:pt x="1267" y="41"/>
                    </a:lnTo>
                    <a:lnTo>
                      <a:pt x="1263" y="44"/>
                    </a:lnTo>
                    <a:lnTo>
                      <a:pt x="1260" y="49"/>
                    </a:lnTo>
                    <a:lnTo>
                      <a:pt x="1256" y="58"/>
                    </a:lnTo>
                    <a:lnTo>
                      <a:pt x="1253" y="68"/>
                    </a:lnTo>
                    <a:lnTo>
                      <a:pt x="1253" y="68"/>
                    </a:lnTo>
                    <a:lnTo>
                      <a:pt x="1245" y="85"/>
                    </a:lnTo>
                    <a:lnTo>
                      <a:pt x="1239" y="102"/>
                    </a:lnTo>
                    <a:lnTo>
                      <a:pt x="1226" y="138"/>
                    </a:lnTo>
                    <a:lnTo>
                      <a:pt x="1214" y="174"/>
                    </a:lnTo>
                    <a:lnTo>
                      <a:pt x="1200" y="212"/>
                    </a:lnTo>
                    <a:lnTo>
                      <a:pt x="1200" y="212"/>
                    </a:lnTo>
                    <a:lnTo>
                      <a:pt x="1188" y="242"/>
                    </a:lnTo>
                    <a:lnTo>
                      <a:pt x="1179" y="270"/>
                    </a:lnTo>
                    <a:lnTo>
                      <a:pt x="1161" y="327"/>
                    </a:lnTo>
                    <a:lnTo>
                      <a:pt x="1152" y="355"/>
                    </a:lnTo>
                    <a:lnTo>
                      <a:pt x="1143" y="382"/>
                    </a:lnTo>
                    <a:lnTo>
                      <a:pt x="1134" y="407"/>
                    </a:lnTo>
                    <a:lnTo>
                      <a:pt x="1122" y="432"/>
                    </a:lnTo>
                    <a:lnTo>
                      <a:pt x="1122" y="432"/>
                    </a:lnTo>
                    <a:lnTo>
                      <a:pt x="1122" y="455"/>
                    </a:lnTo>
                    <a:lnTo>
                      <a:pt x="1122" y="455"/>
                    </a:lnTo>
                    <a:lnTo>
                      <a:pt x="1109" y="483"/>
                    </a:lnTo>
                    <a:lnTo>
                      <a:pt x="1098" y="512"/>
                    </a:lnTo>
                    <a:lnTo>
                      <a:pt x="1088" y="540"/>
                    </a:lnTo>
                    <a:lnTo>
                      <a:pt x="1079" y="569"/>
                    </a:lnTo>
                    <a:lnTo>
                      <a:pt x="1061" y="626"/>
                    </a:lnTo>
                    <a:lnTo>
                      <a:pt x="1051" y="655"/>
                    </a:lnTo>
                    <a:lnTo>
                      <a:pt x="1040" y="684"/>
                    </a:lnTo>
                    <a:lnTo>
                      <a:pt x="1040" y="684"/>
                    </a:lnTo>
                    <a:lnTo>
                      <a:pt x="1045" y="697"/>
                    </a:lnTo>
                    <a:lnTo>
                      <a:pt x="1049" y="709"/>
                    </a:lnTo>
                    <a:lnTo>
                      <a:pt x="1056" y="736"/>
                    </a:lnTo>
                    <a:lnTo>
                      <a:pt x="1063" y="764"/>
                    </a:lnTo>
                    <a:lnTo>
                      <a:pt x="1067" y="777"/>
                    </a:lnTo>
                    <a:lnTo>
                      <a:pt x="1073" y="789"/>
                    </a:lnTo>
                    <a:lnTo>
                      <a:pt x="1073" y="789"/>
                    </a:lnTo>
                    <a:lnTo>
                      <a:pt x="1090" y="735"/>
                    </a:lnTo>
                    <a:lnTo>
                      <a:pt x="1109" y="683"/>
                    </a:lnTo>
                    <a:lnTo>
                      <a:pt x="1150" y="578"/>
                    </a:lnTo>
                    <a:lnTo>
                      <a:pt x="1170" y="526"/>
                    </a:lnTo>
                    <a:lnTo>
                      <a:pt x="1189" y="474"/>
                    </a:lnTo>
                    <a:lnTo>
                      <a:pt x="1207" y="422"/>
                    </a:lnTo>
                    <a:lnTo>
                      <a:pt x="1214" y="396"/>
                    </a:lnTo>
                    <a:lnTo>
                      <a:pt x="1222" y="369"/>
                    </a:lnTo>
                    <a:lnTo>
                      <a:pt x="1222" y="369"/>
                    </a:lnTo>
                    <a:lnTo>
                      <a:pt x="1228" y="357"/>
                    </a:lnTo>
                    <a:lnTo>
                      <a:pt x="1233" y="344"/>
                    </a:lnTo>
                    <a:lnTo>
                      <a:pt x="1239" y="329"/>
                    </a:lnTo>
                    <a:lnTo>
                      <a:pt x="1243" y="315"/>
                    </a:lnTo>
                    <a:lnTo>
                      <a:pt x="1250" y="284"/>
                    </a:lnTo>
                    <a:lnTo>
                      <a:pt x="1256" y="268"/>
                    </a:lnTo>
                    <a:lnTo>
                      <a:pt x="1260" y="253"/>
                    </a:lnTo>
                    <a:lnTo>
                      <a:pt x="1260" y="253"/>
                    </a:lnTo>
                    <a:lnTo>
                      <a:pt x="1261" y="251"/>
                    </a:lnTo>
                    <a:lnTo>
                      <a:pt x="1262" y="251"/>
                    </a:lnTo>
                    <a:lnTo>
                      <a:pt x="1265" y="250"/>
                    </a:lnTo>
                    <a:lnTo>
                      <a:pt x="1269" y="249"/>
                    </a:lnTo>
                    <a:lnTo>
                      <a:pt x="1271" y="249"/>
                    </a:lnTo>
                    <a:lnTo>
                      <a:pt x="1272" y="248"/>
                    </a:lnTo>
                    <a:lnTo>
                      <a:pt x="1272" y="248"/>
                    </a:lnTo>
                    <a:lnTo>
                      <a:pt x="1273" y="234"/>
                    </a:lnTo>
                    <a:lnTo>
                      <a:pt x="1276" y="221"/>
                    </a:lnTo>
                    <a:lnTo>
                      <a:pt x="1280" y="209"/>
                    </a:lnTo>
                    <a:lnTo>
                      <a:pt x="1286" y="198"/>
                    </a:lnTo>
                    <a:lnTo>
                      <a:pt x="1290" y="186"/>
                    </a:lnTo>
                    <a:lnTo>
                      <a:pt x="1294" y="174"/>
                    </a:lnTo>
                    <a:lnTo>
                      <a:pt x="1298" y="161"/>
                    </a:lnTo>
                    <a:lnTo>
                      <a:pt x="1299" y="148"/>
                    </a:lnTo>
                    <a:lnTo>
                      <a:pt x="1299" y="148"/>
                    </a:lnTo>
                    <a:lnTo>
                      <a:pt x="1306" y="149"/>
                    </a:lnTo>
                    <a:lnTo>
                      <a:pt x="1310" y="147"/>
                    </a:lnTo>
                    <a:lnTo>
                      <a:pt x="1314" y="145"/>
                    </a:lnTo>
                    <a:lnTo>
                      <a:pt x="1315" y="141"/>
                    </a:lnTo>
                    <a:lnTo>
                      <a:pt x="1317" y="137"/>
                    </a:lnTo>
                    <a:lnTo>
                      <a:pt x="1319" y="133"/>
                    </a:lnTo>
                    <a:lnTo>
                      <a:pt x="1322" y="130"/>
                    </a:lnTo>
                    <a:lnTo>
                      <a:pt x="1326" y="129"/>
                    </a:lnTo>
                    <a:lnTo>
                      <a:pt x="1326" y="129"/>
                    </a:lnTo>
                    <a:lnTo>
                      <a:pt x="1366" y="148"/>
                    </a:lnTo>
                    <a:lnTo>
                      <a:pt x="1407" y="165"/>
                    </a:lnTo>
                    <a:lnTo>
                      <a:pt x="1449" y="183"/>
                    </a:lnTo>
                    <a:lnTo>
                      <a:pt x="1489" y="198"/>
                    </a:lnTo>
                    <a:lnTo>
                      <a:pt x="1489" y="198"/>
                    </a:lnTo>
                    <a:lnTo>
                      <a:pt x="1589" y="232"/>
                    </a:lnTo>
                    <a:lnTo>
                      <a:pt x="1638" y="249"/>
                    </a:lnTo>
                    <a:lnTo>
                      <a:pt x="1685" y="267"/>
                    </a:lnTo>
                    <a:lnTo>
                      <a:pt x="1685" y="267"/>
                    </a:lnTo>
                    <a:lnTo>
                      <a:pt x="1694" y="271"/>
                    </a:lnTo>
                    <a:lnTo>
                      <a:pt x="1700" y="277"/>
                    </a:lnTo>
                    <a:lnTo>
                      <a:pt x="1708" y="282"/>
                    </a:lnTo>
                    <a:lnTo>
                      <a:pt x="1716" y="286"/>
                    </a:lnTo>
                    <a:lnTo>
                      <a:pt x="1716" y="286"/>
                    </a:lnTo>
                    <a:lnTo>
                      <a:pt x="1725" y="290"/>
                    </a:lnTo>
                    <a:lnTo>
                      <a:pt x="1733" y="292"/>
                    </a:lnTo>
                    <a:lnTo>
                      <a:pt x="1753" y="295"/>
                    </a:lnTo>
                    <a:lnTo>
                      <a:pt x="1772" y="298"/>
                    </a:lnTo>
                    <a:lnTo>
                      <a:pt x="1782" y="300"/>
                    </a:lnTo>
                    <a:lnTo>
                      <a:pt x="1790" y="303"/>
                    </a:lnTo>
                    <a:lnTo>
                      <a:pt x="1790" y="303"/>
                    </a:lnTo>
                    <a:lnTo>
                      <a:pt x="1794" y="306"/>
                    </a:lnTo>
                    <a:lnTo>
                      <a:pt x="1799" y="310"/>
                    </a:lnTo>
                    <a:lnTo>
                      <a:pt x="1803" y="313"/>
                    </a:lnTo>
                    <a:lnTo>
                      <a:pt x="1807" y="316"/>
                    </a:lnTo>
                    <a:lnTo>
                      <a:pt x="1807" y="316"/>
                    </a:lnTo>
                    <a:lnTo>
                      <a:pt x="1817" y="321"/>
                    </a:lnTo>
                    <a:lnTo>
                      <a:pt x="1826" y="323"/>
                    </a:lnTo>
                    <a:lnTo>
                      <a:pt x="1845" y="327"/>
                    </a:lnTo>
                    <a:lnTo>
                      <a:pt x="1862" y="330"/>
                    </a:lnTo>
                    <a:lnTo>
                      <a:pt x="1870" y="333"/>
                    </a:lnTo>
                    <a:lnTo>
                      <a:pt x="1879" y="336"/>
                    </a:lnTo>
                    <a:lnTo>
                      <a:pt x="1879" y="336"/>
                    </a:lnTo>
                    <a:lnTo>
                      <a:pt x="1880" y="341"/>
                    </a:lnTo>
                    <a:lnTo>
                      <a:pt x="1882" y="344"/>
                    </a:lnTo>
                    <a:lnTo>
                      <a:pt x="1886" y="346"/>
                    </a:lnTo>
                    <a:lnTo>
                      <a:pt x="1892" y="348"/>
                    </a:lnTo>
                    <a:lnTo>
                      <a:pt x="1896" y="350"/>
                    </a:lnTo>
                    <a:lnTo>
                      <a:pt x="1900" y="352"/>
                    </a:lnTo>
                    <a:lnTo>
                      <a:pt x="1904" y="354"/>
                    </a:lnTo>
                    <a:lnTo>
                      <a:pt x="1906" y="358"/>
                    </a:lnTo>
                    <a:lnTo>
                      <a:pt x="1906" y="358"/>
                    </a:lnTo>
                    <a:lnTo>
                      <a:pt x="1923" y="360"/>
                    </a:lnTo>
                    <a:lnTo>
                      <a:pt x="1939" y="365"/>
                    </a:lnTo>
                    <a:lnTo>
                      <a:pt x="1954" y="370"/>
                    </a:lnTo>
                    <a:lnTo>
                      <a:pt x="1969" y="376"/>
                    </a:lnTo>
                    <a:lnTo>
                      <a:pt x="2000" y="391"/>
                    </a:lnTo>
                    <a:lnTo>
                      <a:pt x="2016" y="397"/>
                    </a:lnTo>
                    <a:lnTo>
                      <a:pt x="2033" y="402"/>
                    </a:lnTo>
                    <a:lnTo>
                      <a:pt x="2033" y="402"/>
                    </a:lnTo>
                    <a:lnTo>
                      <a:pt x="2034" y="405"/>
                    </a:lnTo>
                    <a:lnTo>
                      <a:pt x="2036" y="409"/>
                    </a:lnTo>
                    <a:lnTo>
                      <a:pt x="2042" y="413"/>
                    </a:lnTo>
                    <a:lnTo>
                      <a:pt x="2046" y="418"/>
                    </a:lnTo>
                    <a:lnTo>
                      <a:pt x="2048" y="420"/>
                    </a:lnTo>
                    <a:lnTo>
                      <a:pt x="2049" y="425"/>
                    </a:lnTo>
                    <a:lnTo>
                      <a:pt x="2049" y="425"/>
                    </a:lnTo>
                    <a:lnTo>
                      <a:pt x="2038" y="447"/>
                    </a:lnTo>
                    <a:lnTo>
                      <a:pt x="2029" y="470"/>
                    </a:lnTo>
                    <a:lnTo>
                      <a:pt x="2011" y="516"/>
                    </a:lnTo>
                    <a:lnTo>
                      <a:pt x="2011" y="516"/>
                    </a:lnTo>
                    <a:lnTo>
                      <a:pt x="1983" y="579"/>
                    </a:lnTo>
                    <a:lnTo>
                      <a:pt x="1954" y="644"/>
                    </a:lnTo>
                    <a:lnTo>
                      <a:pt x="1926" y="710"/>
                    </a:lnTo>
                    <a:lnTo>
                      <a:pt x="1913" y="743"/>
                    </a:lnTo>
                    <a:lnTo>
                      <a:pt x="1900" y="775"/>
                    </a:lnTo>
                    <a:lnTo>
                      <a:pt x="1900" y="775"/>
                    </a:lnTo>
                    <a:lnTo>
                      <a:pt x="1886" y="811"/>
                    </a:lnTo>
                    <a:lnTo>
                      <a:pt x="1871" y="844"/>
                    </a:lnTo>
                    <a:lnTo>
                      <a:pt x="1856" y="876"/>
                    </a:lnTo>
                    <a:lnTo>
                      <a:pt x="1843" y="910"/>
                    </a:lnTo>
                    <a:lnTo>
                      <a:pt x="1843" y="910"/>
                    </a:lnTo>
                    <a:lnTo>
                      <a:pt x="1838" y="926"/>
                    </a:lnTo>
                    <a:lnTo>
                      <a:pt x="1834" y="942"/>
                    </a:lnTo>
                    <a:lnTo>
                      <a:pt x="1829" y="958"/>
                    </a:lnTo>
                    <a:lnTo>
                      <a:pt x="1823" y="974"/>
                    </a:lnTo>
                    <a:lnTo>
                      <a:pt x="1823" y="974"/>
                    </a:lnTo>
                    <a:lnTo>
                      <a:pt x="1819" y="984"/>
                    </a:lnTo>
                    <a:lnTo>
                      <a:pt x="1814" y="992"/>
                    </a:lnTo>
                    <a:lnTo>
                      <a:pt x="1803" y="1010"/>
                    </a:lnTo>
                    <a:lnTo>
                      <a:pt x="1791" y="1030"/>
                    </a:lnTo>
                    <a:lnTo>
                      <a:pt x="1786" y="1038"/>
                    </a:lnTo>
                    <a:lnTo>
                      <a:pt x="1782" y="1048"/>
                    </a:lnTo>
                    <a:lnTo>
                      <a:pt x="1782" y="1048"/>
                    </a:lnTo>
                    <a:lnTo>
                      <a:pt x="1778" y="1057"/>
                    </a:lnTo>
                    <a:lnTo>
                      <a:pt x="1777" y="1065"/>
                    </a:lnTo>
                    <a:lnTo>
                      <a:pt x="1776" y="1071"/>
                    </a:lnTo>
                    <a:lnTo>
                      <a:pt x="1774" y="1079"/>
                    </a:lnTo>
                    <a:lnTo>
                      <a:pt x="1774" y="1079"/>
                    </a:lnTo>
                    <a:lnTo>
                      <a:pt x="1768" y="1094"/>
                    </a:lnTo>
                    <a:lnTo>
                      <a:pt x="1762" y="1109"/>
                    </a:lnTo>
                    <a:lnTo>
                      <a:pt x="1754" y="1139"/>
                    </a:lnTo>
                    <a:lnTo>
                      <a:pt x="1746" y="1170"/>
                    </a:lnTo>
                    <a:lnTo>
                      <a:pt x="1738" y="1203"/>
                    </a:lnTo>
                    <a:lnTo>
                      <a:pt x="1738" y="1203"/>
                    </a:lnTo>
                    <a:lnTo>
                      <a:pt x="1734" y="1214"/>
                    </a:lnTo>
                    <a:lnTo>
                      <a:pt x="1730" y="1224"/>
                    </a:lnTo>
                    <a:lnTo>
                      <a:pt x="1720" y="1247"/>
                    </a:lnTo>
                    <a:lnTo>
                      <a:pt x="1711" y="1268"/>
                    </a:lnTo>
                    <a:lnTo>
                      <a:pt x="1702" y="1291"/>
                    </a:lnTo>
                    <a:lnTo>
                      <a:pt x="1702" y="1291"/>
                    </a:lnTo>
                    <a:lnTo>
                      <a:pt x="1700" y="1299"/>
                    </a:lnTo>
                    <a:lnTo>
                      <a:pt x="1699" y="1309"/>
                    </a:lnTo>
                    <a:lnTo>
                      <a:pt x="1698" y="1318"/>
                    </a:lnTo>
                    <a:lnTo>
                      <a:pt x="1696" y="1327"/>
                    </a:lnTo>
                    <a:lnTo>
                      <a:pt x="1696" y="1327"/>
                    </a:lnTo>
                    <a:lnTo>
                      <a:pt x="1689" y="1345"/>
                    </a:lnTo>
                    <a:lnTo>
                      <a:pt x="1682" y="1365"/>
                    </a:lnTo>
                    <a:lnTo>
                      <a:pt x="1666" y="1402"/>
                    </a:lnTo>
                    <a:lnTo>
                      <a:pt x="1658" y="1421"/>
                    </a:lnTo>
                    <a:lnTo>
                      <a:pt x="1652" y="1441"/>
                    </a:lnTo>
                    <a:lnTo>
                      <a:pt x="1648" y="1461"/>
                    </a:lnTo>
                    <a:lnTo>
                      <a:pt x="1644" y="1481"/>
                    </a:lnTo>
                    <a:lnTo>
                      <a:pt x="1644" y="1481"/>
                    </a:lnTo>
                    <a:lnTo>
                      <a:pt x="1633" y="1493"/>
                    </a:lnTo>
                    <a:lnTo>
                      <a:pt x="1622" y="1506"/>
                    </a:lnTo>
                    <a:lnTo>
                      <a:pt x="1622" y="1506"/>
                    </a:lnTo>
                    <a:lnTo>
                      <a:pt x="1607" y="1509"/>
                    </a:lnTo>
                    <a:lnTo>
                      <a:pt x="1594" y="1515"/>
                    </a:lnTo>
                    <a:lnTo>
                      <a:pt x="1594" y="1515"/>
                    </a:lnTo>
                    <a:lnTo>
                      <a:pt x="1551" y="1502"/>
                    </a:lnTo>
                    <a:lnTo>
                      <a:pt x="1510" y="1489"/>
                    </a:lnTo>
                    <a:lnTo>
                      <a:pt x="1469" y="1475"/>
                    </a:lnTo>
                    <a:lnTo>
                      <a:pt x="1428" y="1460"/>
                    </a:lnTo>
                    <a:lnTo>
                      <a:pt x="1386" y="1444"/>
                    </a:lnTo>
                    <a:lnTo>
                      <a:pt x="1345" y="1428"/>
                    </a:lnTo>
                    <a:lnTo>
                      <a:pt x="1260" y="1393"/>
                    </a:lnTo>
                    <a:lnTo>
                      <a:pt x="1260" y="1393"/>
                    </a:lnTo>
                    <a:lnTo>
                      <a:pt x="1256" y="1390"/>
                    </a:lnTo>
                    <a:lnTo>
                      <a:pt x="1252" y="1387"/>
                    </a:lnTo>
                    <a:lnTo>
                      <a:pt x="1243" y="1382"/>
                    </a:lnTo>
                    <a:lnTo>
                      <a:pt x="1238" y="1380"/>
                    </a:lnTo>
                    <a:lnTo>
                      <a:pt x="1233" y="1378"/>
                    </a:lnTo>
                    <a:lnTo>
                      <a:pt x="1228" y="1378"/>
                    </a:lnTo>
                    <a:lnTo>
                      <a:pt x="1222" y="1379"/>
                    </a:lnTo>
                    <a:lnTo>
                      <a:pt x="1222" y="1379"/>
                    </a:lnTo>
                    <a:lnTo>
                      <a:pt x="1227" y="1397"/>
                    </a:lnTo>
                    <a:lnTo>
                      <a:pt x="1231" y="1415"/>
                    </a:lnTo>
                    <a:lnTo>
                      <a:pt x="1237" y="1432"/>
                    </a:lnTo>
                    <a:lnTo>
                      <a:pt x="1241" y="1450"/>
                    </a:lnTo>
                    <a:lnTo>
                      <a:pt x="1241" y="1450"/>
                    </a:lnTo>
                    <a:lnTo>
                      <a:pt x="1262" y="1455"/>
                    </a:lnTo>
                    <a:lnTo>
                      <a:pt x="1281" y="1460"/>
                    </a:lnTo>
                    <a:lnTo>
                      <a:pt x="1302" y="1467"/>
                    </a:lnTo>
                    <a:lnTo>
                      <a:pt x="1320" y="1476"/>
                    </a:lnTo>
                    <a:lnTo>
                      <a:pt x="1358" y="1495"/>
                    </a:lnTo>
                    <a:lnTo>
                      <a:pt x="1396" y="1515"/>
                    </a:lnTo>
                    <a:lnTo>
                      <a:pt x="1396" y="1515"/>
                    </a:lnTo>
                    <a:lnTo>
                      <a:pt x="1411" y="1521"/>
                    </a:lnTo>
                    <a:lnTo>
                      <a:pt x="1428" y="1527"/>
                    </a:lnTo>
                    <a:lnTo>
                      <a:pt x="1445" y="1533"/>
                    </a:lnTo>
                    <a:lnTo>
                      <a:pt x="1464" y="1537"/>
                    </a:lnTo>
                    <a:lnTo>
                      <a:pt x="1500" y="1546"/>
                    </a:lnTo>
                    <a:lnTo>
                      <a:pt x="1536" y="1555"/>
                    </a:lnTo>
                    <a:lnTo>
                      <a:pt x="1536" y="1555"/>
                    </a:lnTo>
                    <a:lnTo>
                      <a:pt x="1555" y="1568"/>
                    </a:lnTo>
                    <a:lnTo>
                      <a:pt x="1566" y="1575"/>
                    </a:lnTo>
                    <a:lnTo>
                      <a:pt x="1578" y="1580"/>
                    </a:lnTo>
                    <a:lnTo>
                      <a:pt x="1591" y="1584"/>
                    </a:lnTo>
                    <a:lnTo>
                      <a:pt x="1605" y="1587"/>
                    </a:lnTo>
                    <a:lnTo>
                      <a:pt x="1611" y="1587"/>
                    </a:lnTo>
                    <a:lnTo>
                      <a:pt x="1619" y="1586"/>
                    </a:lnTo>
                    <a:lnTo>
                      <a:pt x="1625" y="1585"/>
                    </a:lnTo>
                    <a:lnTo>
                      <a:pt x="1633" y="1583"/>
                    </a:lnTo>
                    <a:lnTo>
                      <a:pt x="1633" y="1583"/>
                    </a:lnTo>
                    <a:lnTo>
                      <a:pt x="1640" y="1556"/>
                    </a:lnTo>
                    <a:lnTo>
                      <a:pt x="1643" y="1542"/>
                    </a:lnTo>
                    <a:lnTo>
                      <a:pt x="1648" y="1529"/>
                    </a:lnTo>
                    <a:lnTo>
                      <a:pt x="1654" y="1515"/>
                    </a:lnTo>
                    <a:lnTo>
                      <a:pt x="1661" y="1501"/>
                    </a:lnTo>
                    <a:lnTo>
                      <a:pt x="1669" y="1487"/>
                    </a:lnTo>
                    <a:lnTo>
                      <a:pt x="1680" y="1473"/>
                    </a:lnTo>
                    <a:lnTo>
                      <a:pt x="1680" y="1473"/>
                    </a:lnTo>
                    <a:close/>
                    <a:moveTo>
                      <a:pt x="1619" y="1434"/>
                    </a:moveTo>
                    <a:lnTo>
                      <a:pt x="1619" y="1434"/>
                    </a:lnTo>
                    <a:lnTo>
                      <a:pt x="1629" y="1410"/>
                    </a:lnTo>
                    <a:lnTo>
                      <a:pt x="1640" y="1384"/>
                    </a:lnTo>
                    <a:lnTo>
                      <a:pt x="1650" y="1358"/>
                    </a:lnTo>
                    <a:lnTo>
                      <a:pt x="1658" y="1332"/>
                    </a:lnTo>
                    <a:lnTo>
                      <a:pt x="1676" y="1278"/>
                    </a:lnTo>
                    <a:lnTo>
                      <a:pt x="1691" y="1222"/>
                    </a:lnTo>
                    <a:lnTo>
                      <a:pt x="1691" y="1222"/>
                    </a:lnTo>
                    <a:lnTo>
                      <a:pt x="1707" y="1193"/>
                    </a:lnTo>
                    <a:lnTo>
                      <a:pt x="1719" y="1163"/>
                    </a:lnTo>
                    <a:lnTo>
                      <a:pt x="1732" y="1133"/>
                    </a:lnTo>
                    <a:lnTo>
                      <a:pt x="1744" y="1102"/>
                    </a:lnTo>
                    <a:lnTo>
                      <a:pt x="1767" y="1038"/>
                    </a:lnTo>
                    <a:lnTo>
                      <a:pt x="1778" y="1007"/>
                    </a:lnTo>
                    <a:lnTo>
                      <a:pt x="1790" y="976"/>
                    </a:lnTo>
                    <a:lnTo>
                      <a:pt x="1790" y="976"/>
                    </a:lnTo>
                    <a:lnTo>
                      <a:pt x="1795" y="964"/>
                    </a:lnTo>
                    <a:lnTo>
                      <a:pt x="1802" y="954"/>
                    </a:lnTo>
                    <a:lnTo>
                      <a:pt x="1816" y="930"/>
                    </a:lnTo>
                    <a:lnTo>
                      <a:pt x="1822" y="918"/>
                    </a:lnTo>
                    <a:lnTo>
                      <a:pt x="1828" y="906"/>
                    </a:lnTo>
                    <a:lnTo>
                      <a:pt x="1832" y="894"/>
                    </a:lnTo>
                    <a:lnTo>
                      <a:pt x="1834" y="880"/>
                    </a:lnTo>
                    <a:lnTo>
                      <a:pt x="1834" y="880"/>
                    </a:lnTo>
                    <a:lnTo>
                      <a:pt x="1847" y="860"/>
                    </a:lnTo>
                    <a:lnTo>
                      <a:pt x="1856" y="839"/>
                    </a:lnTo>
                    <a:lnTo>
                      <a:pt x="1866" y="818"/>
                    </a:lnTo>
                    <a:lnTo>
                      <a:pt x="1875" y="794"/>
                    </a:lnTo>
                    <a:lnTo>
                      <a:pt x="1891" y="747"/>
                    </a:lnTo>
                    <a:lnTo>
                      <a:pt x="1906" y="700"/>
                    </a:lnTo>
                    <a:lnTo>
                      <a:pt x="1906" y="700"/>
                    </a:lnTo>
                    <a:lnTo>
                      <a:pt x="1916" y="683"/>
                    </a:lnTo>
                    <a:lnTo>
                      <a:pt x="1926" y="664"/>
                    </a:lnTo>
                    <a:lnTo>
                      <a:pt x="1935" y="645"/>
                    </a:lnTo>
                    <a:lnTo>
                      <a:pt x="1943" y="625"/>
                    </a:lnTo>
                    <a:lnTo>
                      <a:pt x="1958" y="584"/>
                    </a:lnTo>
                    <a:lnTo>
                      <a:pt x="1972" y="543"/>
                    </a:lnTo>
                    <a:lnTo>
                      <a:pt x="1972" y="543"/>
                    </a:lnTo>
                    <a:lnTo>
                      <a:pt x="1980" y="532"/>
                    </a:lnTo>
                    <a:lnTo>
                      <a:pt x="1986" y="520"/>
                    </a:lnTo>
                    <a:lnTo>
                      <a:pt x="1992" y="507"/>
                    </a:lnTo>
                    <a:lnTo>
                      <a:pt x="1998" y="494"/>
                    </a:lnTo>
                    <a:lnTo>
                      <a:pt x="2009" y="467"/>
                    </a:lnTo>
                    <a:lnTo>
                      <a:pt x="2019" y="441"/>
                    </a:lnTo>
                    <a:lnTo>
                      <a:pt x="2019" y="441"/>
                    </a:lnTo>
                    <a:lnTo>
                      <a:pt x="2021" y="441"/>
                    </a:lnTo>
                    <a:lnTo>
                      <a:pt x="2022" y="440"/>
                    </a:lnTo>
                    <a:lnTo>
                      <a:pt x="2022" y="439"/>
                    </a:lnTo>
                    <a:lnTo>
                      <a:pt x="2022" y="439"/>
                    </a:lnTo>
                    <a:lnTo>
                      <a:pt x="1998" y="422"/>
                    </a:lnTo>
                    <a:lnTo>
                      <a:pt x="1973" y="409"/>
                    </a:lnTo>
                    <a:lnTo>
                      <a:pt x="1947" y="397"/>
                    </a:lnTo>
                    <a:lnTo>
                      <a:pt x="1922" y="385"/>
                    </a:lnTo>
                    <a:lnTo>
                      <a:pt x="1895" y="375"/>
                    </a:lnTo>
                    <a:lnTo>
                      <a:pt x="1867" y="366"/>
                    </a:lnTo>
                    <a:lnTo>
                      <a:pt x="1809" y="348"/>
                    </a:lnTo>
                    <a:lnTo>
                      <a:pt x="1809" y="348"/>
                    </a:lnTo>
                    <a:lnTo>
                      <a:pt x="1802" y="339"/>
                    </a:lnTo>
                    <a:lnTo>
                      <a:pt x="1794" y="334"/>
                    </a:lnTo>
                    <a:lnTo>
                      <a:pt x="1786" y="329"/>
                    </a:lnTo>
                    <a:lnTo>
                      <a:pt x="1776" y="327"/>
                    </a:lnTo>
                    <a:lnTo>
                      <a:pt x="1755" y="323"/>
                    </a:lnTo>
                    <a:lnTo>
                      <a:pt x="1743" y="321"/>
                    </a:lnTo>
                    <a:lnTo>
                      <a:pt x="1729" y="316"/>
                    </a:lnTo>
                    <a:lnTo>
                      <a:pt x="1729" y="316"/>
                    </a:lnTo>
                    <a:lnTo>
                      <a:pt x="1715" y="310"/>
                    </a:lnTo>
                    <a:lnTo>
                      <a:pt x="1700" y="301"/>
                    </a:lnTo>
                    <a:lnTo>
                      <a:pt x="1683" y="293"/>
                    </a:lnTo>
                    <a:lnTo>
                      <a:pt x="1666" y="283"/>
                    </a:lnTo>
                    <a:lnTo>
                      <a:pt x="1666" y="283"/>
                    </a:lnTo>
                    <a:lnTo>
                      <a:pt x="1649" y="277"/>
                    </a:lnTo>
                    <a:lnTo>
                      <a:pt x="1632" y="270"/>
                    </a:lnTo>
                    <a:lnTo>
                      <a:pt x="1594" y="259"/>
                    </a:lnTo>
                    <a:lnTo>
                      <a:pt x="1594" y="259"/>
                    </a:lnTo>
                    <a:lnTo>
                      <a:pt x="1577" y="252"/>
                    </a:lnTo>
                    <a:lnTo>
                      <a:pt x="1561" y="245"/>
                    </a:lnTo>
                    <a:lnTo>
                      <a:pt x="1545" y="236"/>
                    </a:lnTo>
                    <a:lnTo>
                      <a:pt x="1528" y="229"/>
                    </a:lnTo>
                    <a:lnTo>
                      <a:pt x="1528" y="229"/>
                    </a:lnTo>
                    <a:lnTo>
                      <a:pt x="1518" y="224"/>
                    </a:lnTo>
                    <a:lnTo>
                      <a:pt x="1508" y="221"/>
                    </a:lnTo>
                    <a:lnTo>
                      <a:pt x="1489" y="216"/>
                    </a:lnTo>
                    <a:lnTo>
                      <a:pt x="1471" y="212"/>
                    </a:lnTo>
                    <a:lnTo>
                      <a:pt x="1454" y="206"/>
                    </a:lnTo>
                    <a:lnTo>
                      <a:pt x="1454" y="206"/>
                    </a:lnTo>
                    <a:lnTo>
                      <a:pt x="1442" y="201"/>
                    </a:lnTo>
                    <a:lnTo>
                      <a:pt x="1429" y="195"/>
                    </a:lnTo>
                    <a:lnTo>
                      <a:pt x="1414" y="188"/>
                    </a:lnTo>
                    <a:lnTo>
                      <a:pt x="1398" y="182"/>
                    </a:lnTo>
                    <a:lnTo>
                      <a:pt x="1398" y="182"/>
                    </a:lnTo>
                    <a:lnTo>
                      <a:pt x="1368" y="169"/>
                    </a:lnTo>
                    <a:lnTo>
                      <a:pt x="1344" y="157"/>
                    </a:lnTo>
                    <a:lnTo>
                      <a:pt x="1344" y="157"/>
                    </a:lnTo>
                    <a:lnTo>
                      <a:pt x="1340" y="158"/>
                    </a:lnTo>
                    <a:lnTo>
                      <a:pt x="1338" y="160"/>
                    </a:lnTo>
                    <a:lnTo>
                      <a:pt x="1332" y="168"/>
                    </a:lnTo>
                    <a:lnTo>
                      <a:pt x="1326" y="177"/>
                    </a:lnTo>
                    <a:lnTo>
                      <a:pt x="1321" y="189"/>
                    </a:lnTo>
                    <a:lnTo>
                      <a:pt x="1310" y="213"/>
                    </a:lnTo>
                    <a:lnTo>
                      <a:pt x="1305" y="229"/>
                    </a:lnTo>
                    <a:lnTo>
                      <a:pt x="1305" y="229"/>
                    </a:lnTo>
                    <a:lnTo>
                      <a:pt x="1298" y="248"/>
                    </a:lnTo>
                    <a:lnTo>
                      <a:pt x="1291" y="267"/>
                    </a:lnTo>
                    <a:lnTo>
                      <a:pt x="1287" y="285"/>
                    </a:lnTo>
                    <a:lnTo>
                      <a:pt x="1285" y="303"/>
                    </a:lnTo>
                    <a:lnTo>
                      <a:pt x="1285" y="303"/>
                    </a:lnTo>
                    <a:lnTo>
                      <a:pt x="1284" y="303"/>
                    </a:lnTo>
                    <a:lnTo>
                      <a:pt x="1281" y="303"/>
                    </a:lnTo>
                    <a:lnTo>
                      <a:pt x="1279" y="307"/>
                    </a:lnTo>
                    <a:lnTo>
                      <a:pt x="1276" y="312"/>
                    </a:lnTo>
                    <a:lnTo>
                      <a:pt x="1274" y="314"/>
                    </a:lnTo>
                    <a:lnTo>
                      <a:pt x="1272" y="316"/>
                    </a:lnTo>
                    <a:lnTo>
                      <a:pt x="1272" y="316"/>
                    </a:lnTo>
                    <a:lnTo>
                      <a:pt x="1271" y="323"/>
                    </a:lnTo>
                    <a:lnTo>
                      <a:pt x="1270" y="329"/>
                    </a:lnTo>
                    <a:lnTo>
                      <a:pt x="1265" y="342"/>
                    </a:lnTo>
                    <a:lnTo>
                      <a:pt x="1255" y="367"/>
                    </a:lnTo>
                    <a:lnTo>
                      <a:pt x="1255" y="367"/>
                    </a:lnTo>
                    <a:lnTo>
                      <a:pt x="1249" y="382"/>
                    </a:lnTo>
                    <a:lnTo>
                      <a:pt x="1244" y="397"/>
                    </a:lnTo>
                    <a:lnTo>
                      <a:pt x="1234" y="430"/>
                    </a:lnTo>
                    <a:lnTo>
                      <a:pt x="1224" y="464"/>
                    </a:lnTo>
                    <a:lnTo>
                      <a:pt x="1217" y="481"/>
                    </a:lnTo>
                    <a:lnTo>
                      <a:pt x="1211" y="498"/>
                    </a:lnTo>
                    <a:lnTo>
                      <a:pt x="1211" y="498"/>
                    </a:lnTo>
                    <a:lnTo>
                      <a:pt x="1207" y="506"/>
                    </a:lnTo>
                    <a:lnTo>
                      <a:pt x="1201" y="512"/>
                    </a:lnTo>
                    <a:lnTo>
                      <a:pt x="1196" y="519"/>
                    </a:lnTo>
                    <a:lnTo>
                      <a:pt x="1192" y="526"/>
                    </a:lnTo>
                    <a:lnTo>
                      <a:pt x="1192" y="526"/>
                    </a:lnTo>
                    <a:lnTo>
                      <a:pt x="1186" y="540"/>
                    </a:lnTo>
                    <a:lnTo>
                      <a:pt x="1181" y="555"/>
                    </a:lnTo>
                    <a:lnTo>
                      <a:pt x="1172" y="584"/>
                    </a:lnTo>
                    <a:lnTo>
                      <a:pt x="1165" y="614"/>
                    </a:lnTo>
                    <a:lnTo>
                      <a:pt x="1161" y="628"/>
                    </a:lnTo>
                    <a:lnTo>
                      <a:pt x="1155" y="642"/>
                    </a:lnTo>
                    <a:lnTo>
                      <a:pt x="1155" y="642"/>
                    </a:lnTo>
                    <a:lnTo>
                      <a:pt x="1149" y="658"/>
                    </a:lnTo>
                    <a:lnTo>
                      <a:pt x="1141" y="674"/>
                    </a:lnTo>
                    <a:lnTo>
                      <a:pt x="1125" y="706"/>
                    </a:lnTo>
                    <a:lnTo>
                      <a:pt x="1118" y="722"/>
                    </a:lnTo>
                    <a:lnTo>
                      <a:pt x="1110" y="739"/>
                    </a:lnTo>
                    <a:lnTo>
                      <a:pt x="1105" y="755"/>
                    </a:lnTo>
                    <a:lnTo>
                      <a:pt x="1101" y="772"/>
                    </a:lnTo>
                    <a:lnTo>
                      <a:pt x="1101" y="772"/>
                    </a:lnTo>
                    <a:lnTo>
                      <a:pt x="1098" y="785"/>
                    </a:lnTo>
                    <a:lnTo>
                      <a:pt x="1094" y="799"/>
                    </a:lnTo>
                    <a:lnTo>
                      <a:pt x="1091" y="807"/>
                    </a:lnTo>
                    <a:lnTo>
                      <a:pt x="1088" y="813"/>
                    </a:lnTo>
                    <a:lnTo>
                      <a:pt x="1083" y="820"/>
                    </a:lnTo>
                    <a:lnTo>
                      <a:pt x="1078" y="824"/>
                    </a:lnTo>
                    <a:lnTo>
                      <a:pt x="1078" y="824"/>
                    </a:lnTo>
                    <a:lnTo>
                      <a:pt x="1096" y="894"/>
                    </a:lnTo>
                    <a:lnTo>
                      <a:pt x="1113" y="960"/>
                    </a:lnTo>
                    <a:lnTo>
                      <a:pt x="1146" y="1092"/>
                    </a:lnTo>
                    <a:lnTo>
                      <a:pt x="1180" y="1221"/>
                    </a:lnTo>
                    <a:lnTo>
                      <a:pt x="1197" y="1288"/>
                    </a:lnTo>
                    <a:lnTo>
                      <a:pt x="1216" y="1354"/>
                    </a:lnTo>
                    <a:lnTo>
                      <a:pt x="1216" y="1354"/>
                    </a:lnTo>
                    <a:lnTo>
                      <a:pt x="1230" y="1358"/>
                    </a:lnTo>
                    <a:lnTo>
                      <a:pt x="1245" y="1363"/>
                    </a:lnTo>
                    <a:lnTo>
                      <a:pt x="1260" y="1366"/>
                    </a:lnTo>
                    <a:lnTo>
                      <a:pt x="1274" y="1371"/>
                    </a:lnTo>
                    <a:lnTo>
                      <a:pt x="1274" y="1371"/>
                    </a:lnTo>
                    <a:lnTo>
                      <a:pt x="1294" y="1380"/>
                    </a:lnTo>
                    <a:lnTo>
                      <a:pt x="1316" y="1389"/>
                    </a:lnTo>
                    <a:lnTo>
                      <a:pt x="1359" y="1410"/>
                    </a:lnTo>
                    <a:lnTo>
                      <a:pt x="1380" y="1419"/>
                    </a:lnTo>
                    <a:lnTo>
                      <a:pt x="1401" y="1429"/>
                    </a:lnTo>
                    <a:lnTo>
                      <a:pt x="1422" y="1436"/>
                    </a:lnTo>
                    <a:lnTo>
                      <a:pt x="1442" y="1443"/>
                    </a:lnTo>
                    <a:lnTo>
                      <a:pt x="1442" y="1443"/>
                    </a:lnTo>
                    <a:lnTo>
                      <a:pt x="1450" y="1444"/>
                    </a:lnTo>
                    <a:lnTo>
                      <a:pt x="1456" y="1444"/>
                    </a:lnTo>
                    <a:lnTo>
                      <a:pt x="1464" y="1444"/>
                    </a:lnTo>
                    <a:lnTo>
                      <a:pt x="1470" y="1445"/>
                    </a:lnTo>
                    <a:lnTo>
                      <a:pt x="1470" y="1445"/>
                    </a:lnTo>
                    <a:lnTo>
                      <a:pt x="1481" y="1448"/>
                    </a:lnTo>
                    <a:lnTo>
                      <a:pt x="1490" y="1452"/>
                    </a:lnTo>
                    <a:lnTo>
                      <a:pt x="1511" y="1462"/>
                    </a:lnTo>
                    <a:lnTo>
                      <a:pt x="1529" y="1471"/>
                    </a:lnTo>
                    <a:lnTo>
                      <a:pt x="1538" y="1474"/>
                    </a:lnTo>
                    <a:lnTo>
                      <a:pt x="1547" y="1476"/>
                    </a:lnTo>
                    <a:lnTo>
                      <a:pt x="1547" y="1476"/>
                    </a:lnTo>
                    <a:lnTo>
                      <a:pt x="1559" y="1476"/>
                    </a:lnTo>
                    <a:lnTo>
                      <a:pt x="1567" y="1475"/>
                    </a:lnTo>
                    <a:lnTo>
                      <a:pt x="1575" y="1474"/>
                    </a:lnTo>
                    <a:lnTo>
                      <a:pt x="1581" y="1472"/>
                    </a:lnTo>
                    <a:lnTo>
                      <a:pt x="1588" y="1470"/>
                    </a:lnTo>
                    <a:lnTo>
                      <a:pt x="1594" y="1469"/>
                    </a:lnTo>
                    <a:lnTo>
                      <a:pt x="1602" y="1469"/>
                    </a:lnTo>
                    <a:lnTo>
                      <a:pt x="1611" y="1471"/>
                    </a:lnTo>
                    <a:lnTo>
                      <a:pt x="1611" y="1471"/>
                    </a:lnTo>
                    <a:lnTo>
                      <a:pt x="1612" y="1465"/>
                    </a:lnTo>
                    <a:lnTo>
                      <a:pt x="1614" y="1461"/>
                    </a:lnTo>
                    <a:lnTo>
                      <a:pt x="1618" y="1452"/>
                    </a:lnTo>
                    <a:lnTo>
                      <a:pt x="1620" y="1448"/>
                    </a:lnTo>
                    <a:lnTo>
                      <a:pt x="1621" y="1444"/>
                    </a:lnTo>
                    <a:lnTo>
                      <a:pt x="1621" y="1440"/>
                    </a:lnTo>
                    <a:lnTo>
                      <a:pt x="1619" y="1434"/>
                    </a:lnTo>
                    <a:lnTo>
                      <a:pt x="1619" y="1434"/>
                    </a:lnTo>
                    <a:close/>
                    <a:moveTo>
                      <a:pt x="441" y="1784"/>
                    </a:moveTo>
                    <a:lnTo>
                      <a:pt x="441" y="1784"/>
                    </a:lnTo>
                    <a:lnTo>
                      <a:pt x="441" y="1790"/>
                    </a:lnTo>
                    <a:lnTo>
                      <a:pt x="440" y="1794"/>
                    </a:lnTo>
                    <a:lnTo>
                      <a:pt x="439" y="1797"/>
                    </a:lnTo>
                    <a:lnTo>
                      <a:pt x="438" y="1802"/>
                    </a:lnTo>
                    <a:lnTo>
                      <a:pt x="438" y="1802"/>
                    </a:lnTo>
                    <a:lnTo>
                      <a:pt x="444" y="1809"/>
                    </a:lnTo>
                    <a:lnTo>
                      <a:pt x="451" y="1815"/>
                    </a:lnTo>
                    <a:lnTo>
                      <a:pt x="453" y="1820"/>
                    </a:lnTo>
                    <a:lnTo>
                      <a:pt x="455" y="1824"/>
                    </a:lnTo>
                    <a:lnTo>
                      <a:pt x="457" y="1828"/>
                    </a:lnTo>
                    <a:lnTo>
                      <a:pt x="457" y="1835"/>
                    </a:lnTo>
                    <a:lnTo>
                      <a:pt x="457" y="1835"/>
                    </a:lnTo>
                    <a:lnTo>
                      <a:pt x="457" y="1840"/>
                    </a:lnTo>
                    <a:lnTo>
                      <a:pt x="455" y="1844"/>
                    </a:lnTo>
                    <a:lnTo>
                      <a:pt x="452" y="1848"/>
                    </a:lnTo>
                    <a:lnTo>
                      <a:pt x="446" y="1849"/>
                    </a:lnTo>
                    <a:lnTo>
                      <a:pt x="446" y="1849"/>
                    </a:lnTo>
                    <a:lnTo>
                      <a:pt x="447" y="1852"/>
                    </a:lnTo>
                    <a:lnTo>
                      <a:pt x="448" y="1855"/>
                    </a:lnTo>
                    <a:lnTo>
                      <a:pt x="453" y="1859"/>
                    </a:lnTo>
                    <a:lnTo>
                      <a:pt x="455" y="1862"/>
                    </a:lnTo>
                    <a:lnTo>
                      <a:pt x="457" y="1865"/>
                    </a:lnTo>
                    <a:lnTo>
                      <a:pt x="457" y="1869"/>
                    </a:lnTo>
                    <a:lnTo>
                      <a:pt x="457" y="1873"/>
                    </a:lnTo>
                    <a:lnTo>
                      <a:pt x="457" y="1873"/>
                    </a:lnTo>
                    <a:lnTo>
                      <a:pt x="457" y="1878"/>
                    </a:lnTo>
                    <a:lnTo>
                      <a:pt x="455" y="1882"/>
                    </a:lnTo>
                    <a:lnTo>
                      <a:pt x="453" y="1885"/>
                    </a:lnTo>
                    <a:lnTo>
                      <a:pt x="450" y="1888"/>
                    </a:lnTo>
                    <a:lnTo>
                      <a:pt x="442" y="1893"/>
                    </a:lnTo>
                    <a:lnTo>
                      <a:pt x="434" y="1895"/>
                    </a:lnTo>
                    <a:lnTo>
                      <a:pt x="424" y="1897"/>
                    </a:lnTo>
                    <a:lnTo>
                      <a:pt x="414" y="1898"/>
                    </a:lnTo>
                    <a:lnTo>
                      <a:pt x="406" y="1899"/>
                    </a:lnTo>
                    <a:lnTo>
                      <a:pt x="399" y="1901"/>
                    </a:lnTo>
                    <a:lnTo>
                      <a:pt x="399" y="1901"/>
                    </a:lnTo>
                    <a:lnTo>
                      <a:pt x="404" y="1900"/>
                    </a:lnTo>
                    <a:lnTo>
                      <a:pt x="408" y="1901"/>
                    </a:lnTo>
                    <a:lnTo>
                      <a:pt x="410" y="1902"/>
                    </a:lnTo>
                    <a:lnTo>
                      <a:pt x="413" y="1904"/>
                    </a:lnTo>
                    <a:lnTo>
                      <a:pt x="416" y="1909"/>
                    </a:lnTo>
                    <a:lnTo>
                      <a:pt x="419" y="1911"/>
                    </a:lnTo>
                    <a:lnTo>
                      <a:pt x="422" y="1912"/>
                    </a:lnTo>
                    <a:lnTo>
                      <a:pt x="422" y="1912"/>
                    </a:lnTo>
                    <a:lnTo>
                      <a:pt x="559" y="1875"/>
                    </a:lnTo>
                    <a:lnTo>
                      <a:pt x="627" y="1858"/>
                    </a:lnTo>
                    <a:lnTo>
                      <a:pt x="695" y="1842"/>
                    </a:lnTo>
                    <a:lnTo>
                      <a:pt x="695" y="1842"/>
                    </a:lnTo>
                    <a:lnTo>
                      <a:pt x="713" y="1838"/>
                    </a:lnTo>
                    <a:lnTo>
                      <a:pt x="728" y="1833"/>
                    </a:lnTo>
                    <a:lnTo>
                      <a:pt x="735" y="1830"/>
                    </a:lnTo>
                    <a:lnTo>
                      <a:pt x="743" y="1829"/>
                    </a:lnTo>
                    <a:lnTo>
                      <a:pt x="749" y="1829"/>
                    </a:lnTo>
                    <a:lnTo>
                      <a:pt x="756" y="1832"/>
                    </a:lnTo>
                    <a:lnTo>
                      <a:pt x="756" y="1832"/>
                    </a:lnTo>
                    <a:lnTo>
                      <a:pt x="776" y="1826"/>
                    </a:lnTo>
                    <a:lnTo>
                      <a:pt x="796" y="1820"/>
                    </a:lnTo>
                    <a:lnTo>
                      <a:pt x="834" y="1805"/>
                    </a:lnTo>
                    <a:lnTo>
                      <a:pt x="907" y="1775"/>
                    </a:lnTo>
                    <a:lnTo>
                      <a:pt x="943" y="1761"/>
                    </a:lnTo>
                    <a:lnTo>
                      <a:pt x="961" y="1754"/>
                    </a:lnTo>
                    <a:lnTo>
                      <a:pt x="981" y="1749"/>
                    </a:lnTo>
                    <a:lnTo>
                      <a:pt x="1001" y="1745"/>
                    </a:lnTo>
                    <a:lnTo>
                      <a:pt x="1021" y="1741"/>
                    </a:lnTo>
                    <a:lnTo>
                      <a:pt x="1043" y="1738"/>
                    </a:lnTo>
                    <a:lnTo>
                      <a:pt x="1064" y="1738"/>
                    </a:lnTo>
                    <a:lnTo>
                      <a:pt x="1064" y="1738"/>
                    </a:lnTo>
                    <a:lnTo>
                      <a:pt x="1073" y="1732"/>
                    </a:lnTo>
                    <a:lnTo>
                      <a:pt x="1078" y="1729"/>
                    </a:lnTo>
                    <a:lnTo>
                      <a:pt x="1083" y="1727"/>
                    </a:lnTo>
                    <a:lnTo>
                      <a:pt x="1083" y="1727"/>
                    </a:lnTo>
                    <a:lnTo>
                      <a:pt x="1103" y="1727"/>
                    </a:lnTo>
                    <a:lnTo>
                      <a:pt x="1103" y="1727"/>
                    </a:lnTo>
                    <a:lnTo>
                      <a:pt x="1120" y="1719"/>
                    </a:lnTo>
                    <a:lnTo>
                      <a:pt x="1138" y="1713"/>
                    </a:lnTo>
                    <a:lnTo>
                      <a:pt x="1156" y="1706"/>
                    </a:lnTo>
                    <a:lnTo>
                      <a:pt x="1174" y="1701"/>
                    </a:lnTo>
                    <a:lnTo>
                      <a:pt x="1212" y="1691"/>
                    </a:lnTo>
                    <a:lnTo>
                      <a:pt x="1249" y="1683"/>
                    </a:lnTo>
                    <a:lnTo>
                      <a:pt x="1249" y="1683"/>
                    </a:lnTo>
                    <a:lnTo>
                      <a:pt x="1254" y="1676"/>
                    </a:lnTo>
                    <a:lnTo>
                      <a:pt x="1257" y="1671"/>
                    </a:lnTo>
                    <a:lnTo>
                      <a:pt x="1258" y="1667"/>
                    </a:lnTo>
                    <a:lnTo>
                      <a:pt x="1258" y="1663"/>
                    </a:lnTo>
                    <a:lnTo>
                      <a:pt x="1256" y="1654"/>
                    </a:lnTo>
                    <a:lnTo>
                      <a:pt x="1253" y="1641"/>
                    </a:lnTo>
                    <a:lnTo>
                      <a:pt x="1253" y="1641"/>
                    </a:lnTo>
                    <a:lnTo>
                      <a:pt x="1247" y="1617"/>
                    </a:lnTo>
                    <a:lnTo>
                      <a:pt x="1244" y="1592"/>
                    </a:lnTo>
                    <a:lnTo>
                      <a:pt x="1238" y="1538"/>
                    </a:lnTo>
                    <a:lnTo>
                      <a:pt x="1230" y="1487"/>
                    </a:lnTo>
                    <a:lnTo>
                      <a:pt x="1227" y="1463"/>
                    </a:lnTo>
                    <a:lnTo>
                      <a:pt x="1222" y="1443"/>
                    </a:lnTo>
                    <a:lnTo>
                      <a:pt x="1222" y="1443"/>
                    </a:lnTo>
                    <a:lnTo>
                      <a:pt x="1157" y="1211"/>
                    </a:lnTo>
                    <a:lnTo>
                      <a:pt x="1123" y="1086"/>
                    </a:lnTo>
                    <a:lnTo>
                      <a:pt x="1089" y="960"/>
                    </a:lnTo>
                    <a:lnTo>
                      <a:pt x="1089" y="960"/>
                    </a:lnTo>
                    <a:lnTo>
                      <a:pt x="1084" y="937"/>
                    </a:lnTo>
                    <a:lnTo>
                      <a:pt x="1081" y="915"/>
                    </a:lnTo>
                    <a:lnTo>
                      <a:pt x="1077" y="894"/>
                    </a:lnTo>
                    <a:lnTo>
                      <a:pt x="1073" y="871"/>
                    </a:lnTo>
                    <a:lnTo>
                      <a:pt x="1073" y="871"/>
                    </a:lnTo>
                    <a:lnTo>
                      <a:pt x="1063" y="836"/>
                    </a:lnTo>
                    <a:lnTo>
                      <a:pt x="1053" y="799"/>
                    </a:lnTo>
                    <a:lnTo>
                      <a:pt x="1033" y="730"/>
                    </a:lnTo>
                    <a:lnTo>
                      <a:pt x="1014" y="662"/>
                    </a:lnTo>
                    <a:lnTo>
                      <a:pt x="996" y="596"/>
                    </a:lnTo>
                    <a:lnTo>
                      <a:pt x="996" y="596"/>
                    </a:lnTo>
                    <a:lnTo>
                      <a:pt x="990" y="571"/>
                    </a:lnTo>
                    <a:lnTo>
                      <a:pt x="986" y="546"/>
                    </a:lnTo>
                    <a:lnTo>
                      <a:pt x="982" y="519"/>
                    </a:lnTo>
                    <a:lnTo>
                      <a:pt x="976" y="493"/>
                    </a:lnTo>
                    <a:lnTo>
                      <a:pt x="976" y="493"/>
                    </a:lnTo>
                    <a:lnTo>
                      <a:pt x="966" y="456"/>
                    </a:lnTo>
                    <a:lnTo>
                      <a:pt x="959" y="436"/>
                    </a:lnTo>
                    <a:lnTo>
                      <a:pt x="953" y="419"/>
                    </a:lnTo>
                    <a:lnTo>
                      <a:pt x="949" y="411"/>
                    </a:lnTo>
                    <a:lnTo>
                      <a:pt x="944" y="403"/>
                    </a:lnTo>
                    <a:lnTo>
                      <a:pt x="939" y="396"/>
                    </a:lnTo>
                    <a:lnTo>
                      <a:pt x="934" y="389"/>
                    </a:lnTo>
                    <a:lnTo>
                      <a:pt x="927" y="384"/>
                    </a:lnTo>
                    <a:lnTo>
                      <a:pt x="921" y="379"/>
                    </a:lnTo>
                    <a:lnTo>
                      <a:pt x="913" y="375"/>
                    </a:lnTo>
                    <a:lnTo>
                      <a:pt x="905" y="372"/>
                    </a:lnTo>
                    <a:lnTo>
                      <a:pt x="905" y="372"/>
                    </a:lnTo>
                    <a:lnTo>
                      <a:pt x="861" y="391"/>
                    </a:lnTo>
                    <a:lnTo>
                      <a:pt x="815" y="410"/>
                    </a:lnTo>
                    <a:lnTo>
                      <a:pt x="768" y="427"/>
                    </a:lnTo>
                    <a:lnTo>
                      <a:pt x="720" y="442"/>
                    </a:lnTo>
                    <a:lnTo>
                      <a:pt x="672" y="457"/>
                    </a:lnTo>
                    <a:lnTo>
                      <a:pt x="624" y="470"/>
                    </a:lnTo>
                    <a:lnTo>
                      <a:pt x="578" y="482"/>
                    </a:lnTo>
                    <a:lnTo>
                      <a:pt x="532" y="493"/>
                    </a:lnTo>
                    <a:lnTo>
                      <a:pt x="532" y="493"/>
                    </a:lnTo>
                    <a:lnTo>
                      <a:pt x="523" y="502"/>
                    </a:lnTo>
                    <a:lnTo>
                      <a:pt x="523" y="502"/>
                    </a:lnTo>
                    <a:lnTo>
                      <a:pt x="463" y="518"/>
                    </a:lnTo>
                    <a:lnTo>
                      <a:pt x="402" y="534"/>
                    </a:lnTo>
                    <a:lnTo>
                      <a:pt x="340" y="552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50" y="580"/>
                    </a:lnTo>
                    <a:lnTo>
                      <a:pt x="219" y="587"/>
                    </a:lnTo>
                    <a:lnTo>
                      <a:pt x="189" y="596"/>
                    </a:lnTo>
                    <a:lnTo>
                      <a:pt x="159" y="604"/>
                    </a:lnTo>
                    <a:lnTo>
                      <a:pt x="132" y="613"/>
                    </a:lnTo>
                    <a:lnTo>
                      <a:pt x="105" y="624"/>
                    </a:lnTo>
                    <a:lnTo>
                      <a:pt x="93" y="630"/>
                    </a:lnTo>
                    <a:lnTo>
                      <a:pt x="81" y="636"/>
                    </a:lnTo>
                    <a:lnTo>
                      <a:pt x="71" y="643"/>
                    </a:lnTo>
                    <a:lnTo>
                      <a:pt x="60" y="651"/>
                    </a:lnTo>
                    <a:lnTo>
                      <a:pt x="60" y="651"/>
                    </a:lnTo>
                    <a:lnTo>
                      <a:pt x="71" y="652"/>
                    </a:lnTo>
                    <a:lnTo>
                      <a:pt x="81" y="655"/>
                    </a:lnTo>
                    <a:lnTo>
                      <a:pt x="92" y="661"/>
                    </a:lnTo>
                    <a:lnTo>
                      <a:pt x="96" y="664"/>
                    </a:lnTo>
                    <a:lnTo>
                      <a:pt x="101" y="669"/>
                    </a:lnTo>
                    <a:lnTo>
                      <a:pt x="105" y="673"/>
                    </a:lnTo>
                    <a:lnTo>
                      <a:pt x="108" y="678"/>
                    </a:lnTo>
                    <a:lnTo>
                      <a:pt x="110" y="684"/>
                    </a:lnTo>
                    <a:lnTo>
                      <a:pt x="111" y="690"/>
                    </a:lnTo>
                    <a:lnTo>
                      <a:pt x="111" y="695"/>
                    </a:lnTo>
                    <a:lnTo>
                      <a:pt x="110" y="703"/>
                    </a:lnTo>
                    <a:lnTo>
                      <a:pt x="108" y="709"/>
                    </a:lnTo>
                    <a:lnTo>
                      <a:pt x="104" y="717"/>
                    </a:lnTo>
                    <a:lnTo>
                      <a:pt x="104" y="717"/>
                    </a:lnTo>
                    <a:lnTo>
                      <a:pt x="97" y="719"/>
                    </a:lnTo>
                    <a:lnTo>
                      <a:pt x="90" y="720"/>
                    </a:lnTo>
                    <a:lnTo>
                      <a:pt x="75" y="720"/>
                    </a:lnTo>
                    <a:lnTo>
                      <a:pt x="69" y="720"/>
                    </a:lnTo>
                    <a:lnTo>
                      <a:pt x="65" y="721"/>
                    </a:lnTo>
                    <a:lnTo>
                      <a:pt x="64" y="722"/>
                    </a:lnTo>
                    <a:lnTo>
                      <a:pt x="64" y="723"/>
                    </a:lnTo>
                    <a:lnTo>
                      <a:pt x="64" y="725"/>
                    </a:lnTo>
                    <a:lnTo>
                      <a:pt x="65" y="728"/>
                    </a:lnTo>
                    <a:lnTo>
                      <a:pt x="65" y="728"/>
                    </a:lnTo>
                    <a:lnTo>
                      <a:pt x="67" y="727"/>
                    </a:lnTo>
                    <a:lnTo>
                      <a:pt x="68" y="725"/>
                    </a:lnTo>
                    <a:lnTo>
                      <a:pt x="68" y="720"/>
                    </a:lnTo>
                    <a:lnTo>
                      <a:pt x="68" y="720"/>
                    </a:lnTo>
                    <a:lnTo>
                      <a:pt x="92" y="725"/>
                    </a:lnTo>
                    <a:lnTo>
                      <a:pt x="107" y="729"/>
                    </a:lnTo>
                    <a:lnTo>
                      <a:pt x="122" y="735"/>
                    </a:lnTo>
                    <a:lnTo>
                      <a:pt x="136" y="742"/>
                    </a:lnTo>
                    <a:lnTo>
                      <a:pt x="141" y="746"/>
                    </a:lnTo>
                    <a:lnTo>
                      <a:pt x="147" y="751"/>
                    </a:lnTo>
                    <a:lnTo>
                      <a:pt x="151" y="755"/>
                    </a:lnTo>
                    <a:lnTo>
                      <a:pt x="154" y="762"/>
                    </a:lnTo>
                    <a:lnTo>
                      <a:pt x="156" y="768"/>
                    </a:lnTo>
                    <a:lnTo>
                      <a:pt x="156" y="775"/>
                    </a:lnTo>
                    <a:lnTo>
                      <a:pt x="156" y="775"/>
                    </a:lnTo>
                    <a:lnTo>
                      <a:pt x="155" y="780"/>
                    </a:lnTo>
                    <a:lnTo>
                      <a:pt x="153" y="784"/>
                    </a:lnTo>
                    <a:lnTo>
                      <a:pt x="151" y="789"/>
                    </a:lnTo>
                    <a:lnTo>
                      <a:pt x="147" y="792"/>
                    </a:lnTo>
                    <a:lnTo>
                      <a:pt x="137" y="797"/>
                    </a:lnTo>
                    <a:lnTo>
                      <a:pt x="126" y="803"/>
                    </a:lnTo>
                    <a:lnTo>
                      <a:pt x="126" y="803"/>
                    </a:lnTo>
                    <a:lnTo>
                      <a:pt x="136" y="804"/>
                    </a:lnTo>
                    <a:lnTo>
                      <a:pt x="144" y="807"/>
                    </a:lnTo>
                    <a:lnTo>
                      <a:pt x="151" y="811"/>
                    </a:lnTo>
                    <a:lnTo>
                      <a:pt x="156" y="816"/>
                    </a:lnTo>
                    <a:lnTo>
                      <a:pt x="160" y="823"/>
                    </a:lnTo>
                    <a:lnTo>
                      <a:pt x="164" y="831"/>
                    </a:lnTo>
                    <a:lnTo>
                      <a:pt x="165" y="841"/>
                    </a:lnTo>
                    <a:lnTo>
                      <a:pt x="165" y="852"/>
                    </a:lnTo>
                    <a:lnTo>
                      <a:pt x="165" y="852"/>
                    </a:lnTo>
                    <a:lnTo>
                      <a:pt x="169" y="853"/>
                    </a:lnTo>
                    <a:lnTo>
                      <a:pt x="173" y="855"/>
                    </a:lnTo>
                    <a:lnTo>
                      <a:pt x="177" y="857"/>
                    </a:lnTo>
                    <a:lnTo>
                      <a:pt x="179" y="860"/>
                    </a:lnTo>
                    <a:lnTo>
                      <a:pt x="183" y="867"/>
                    </a:lnTo>
                    <a:lnTo>
                      <a:pt x="187" y="874"/>
                    </a:lnTo>
                    <a:lnTo>
                      <a:pt x="187" y="874"/>
                    </a:lnTo>
                    <a:lnTo>
                      <a:pt x="183" y="879"/>
                    </a:lnTo>
                    <a:lnTo>
                      <a:pt x="181" y="883"/>
                    </a:lnTo>
                    <a:lnTo>
                      <a:pt x="180" y="887"/>
                    </a:lnTo>
                    <a:lnTo>
                      <a:pt x="179" y="891"/>
                    </a:lnTo>
                    <a:lnTo>
                      <a:pt x="180" y="895"/>
                    </a:lnTo>
                    <a:lnTo>
                      <a:pt x="181" y="898"/>
                    </a:lnTo>
                    <a:lnTo>
                      <a:pt x="185" y="905"/>
                    </a:lnTo>
                    <a:lnTo>
                      <a:pt x="192" y="913"/>
                    </a:lnTo>
                    <a:lnTo>
                      <a:pt x="199" y="921"/>
                    </a:lnTo>
                    <a:lnTo>
                      <a:pt x="208" y="930"/>
                    </a:lnTo>
                    <a:lnTo>
                      <a:pt x="214" y="941"/>
                    </a:lnTo>
                    <a:lnTo>
                      <a:pt x="214" y="941"/>
                    </a:lnTo>
                    <a:lnTo>
                      <a:pt x="219" y="950"/>
                    </a:lnTo>
                    <a:lnTo>
                      <a:pt x="222" y="958"/>
                    </a:lnTo>
                    <a:lnTo>
                      <a:pt x="223" y="964"/>
                    </a:lnTo>
                    <a:lnTo>
                      <a:pt x="222" y="971"/>
                    </a:lnTo>
                    <a:lnTo>
                      <a:pt x="219" y="976"/>
                    </a:lnTo>
                    <a:lnTo>
                      <a:pt x="217" y="982"/>
                    </a:lnTo>
                    <a:lnTo>
                      <a:pt x="214" y="988"/>
                    </a:lnTo>
                    <a:lnTo>
                      <a:pt x="212" y="995"/>
                    </a:lnTo>
                    <a:lnTo>
                      <a:pt x="212" y="995"/>
                    </a:lnTo>
                    <a:lnTo>
                      <a:pt x="218" y="1000"/>
                    </a:lnTo>
                    <a:lnTo>
                      <a:pt x="223" y="1005"/>
                    </a:lnTo>
                    <a:lnTo>
                      <a:pt x="225" y="1011"/>
                    </a:lnTo>
                    <a:lnTo>
                      <a:pt x="227" y="1019"/>
                    </a:lnTo>
                    <a:lnTo>
                      <a:pt x="226" y="1026"/>
                    </a:lnTo>
                    <a:lnTo>
                      <a:pt x="225" y="1034"/>
                    </a:lnTo>
                    <a:lnTo>
                      <a:pt x="223" y="1041"/>
                    </a:lnTo>
                    <a:lnTo>
                      <a:pt x="220" y="1048"/>
                    </a:lnTo>
                    <a:lnTo>
                      <a:pt x="220" y="1048"/>
                    </a:lnTo>
                    <a:lnTo>
                      <a:pt x="226" y="1051"/>
                    </a:lnTo>
                    <a:lnTo>
                      <a:pt x="230" y="1054"/>
                    </a:lnTo>
                    <a:lnTo>
                      <a:pt x="232" y="1058"/>
                    </a:lnTo>
                    <a:lnTo>
                      <a:pt x="233" y="1064"/>
                    </a:lnTo>
                    <a:lnTo>
                      <a:pt x="234" y="1077"/>
                    </a:lnTo>
                    <a:lnTo>
                      <a:pt x="235" y="1083"/>
                    </a:lnTo>
                    <a:lnTo>
                      <a:pt x="236" y="1090"/>
                    </a:lnTo>
                    <a:lnTo>
                      <a:pt x="236" y="1090"/>
                    </a:lnTo>
                    <a:lnTo>
                      <a:pt x="242" y="1102"/>
                    </a:lnTo>
                    <a:lnTo>
                      <a:pt x="244" y="1109"/>
                    </a:lnTo>
                    <a:lnTo>
                      <a:pt x="246" y="1115"/>
                    </a:lnTo>
                    <a:lnTo>
                      <a:pt x="247" y="1122"/>
                    </a:lnTo>
                    <a:lnTo>
                      <a:pt x="246" y="1128"/>
                    </a:lnTo>
                    <a:lnTo>
                      <a:pt x="244" y="1134"/>
                    </a:lnTo>
                    <a:lnTo>
                      <a:pt x="240" y="1142"/>
                    </a:lnTo>
                    <a:lnTo>
                      <a:pt x="240" y="1142"/>
                    </a:lnTo>
                    <a:lnTo>
                      <a:pt x="248" y="1146"/>
                    </a:lnTo>
                    <a:lnTo>
                      <a:pt x="256" y="1153"/>
                    </a:lnTo>
                    <a:lnTo>
                      <a:pt x="262" y="1160"/>
                    </a:lnTo>
                    <a:lnTo>
                      <a:pt x="268" y="1170"/>
                    </a:lnTo>
                    <a:lnTo>
                      <a:pt x="271" y="1179"/>
                    </a:lnTo>
                    <a:lnTo>
                      <a:pt x="272" y="1184"/>
                    </a:lnTo>
                    <a:lnTo>
                      <a:pt x="272" y="1189"/>
                    </a:lnTo>
                    <a:lnTo>
                      <a:pt x="271" y="1194"/>
                    </a:lnTo>
                    <a:lnTo>
                      <a:pt x="270" y="1200"/>
                    </a:lnTo>
                    <a:lnTo>
                      <a:pt x="268" y="1205"/>
                    </a:lnTo>
                    <a:lnTo>
                      <a:pt x="264" y="1211"/>
                    </a:lnTo>
                    <a:lnTo>
                      <a:pt x="264" y="1211"/>
                    </a:lnTo>
                    <a:lnTo>
                      <a:pt x="274" y="1217"/>
                    </a:lnTo>
                    <a:lnTo>
                      <a:pt x="283" y="1224"/>
                    </a:lnTo>
                    <a:lnTo>
                      <a:pt x="286" y="1229"/>
                    </a:lnTo>
                    <a:lnTo>
                      <a:pt x="289" y="1234"/>
                    </a:lnTo>
                    <a:lnTo>
                      <a:pt x="291" y="1239"/>
                    </a:lnTo>
                    <a:lnTo>
                      <a:pt x="292" y="1247"/>
                    </a:lnTo>
                    <a:lnTo>
                      <a:pt x="292" y="1247"/>
                    </a:lnTo>
                    <a:lnTo>
                      <a:pt x="290" y="1249"/>
                    </a:lnTo>
                    <a:lnTo>
                      <a:pt x="289" y="1252"/>
                    </a:lnTo>
                    <a:lnTo>
                      <a:pt x="284" y="1255"/>
                    </a:lnTo>
                    <a:lnTo>
                      <a:pt x="280" y="1260"/>
                    </a:lnTo>
                    <a:lnTo>
                      <a:pt x="278" y="1262"/>
                    </a:lnTo>
                    <a:lnTo>
                      <a:pt x="278" y="1266"/>
                    </a:lnTo>
                    <a:lnTo>
                      <a:pt x="278" y="1266"/>
                    </a:lnTo>
                    <a:lnTo>
                      <a:pt x="286" y="1266"/>
                    </a:lnTo>
                    <a:lnTo>
                      <a:pt x="293" y="1268"/>
                    </a:lnTo>
                    <a:lnTo>
                      <a:pt x="299" y="1272"/>
                    </a:lnTo>
                    <a:lnTo>
                      <a:pt x="304" y="1277"/>
                    </a:lnTo>
                    <a:lnTo>
                      <a:pt x="307" y="1281"/>
                    </a:lnTo>
                    <a:lnTo>
                      <a:pt x="310" y="1288"/>
                    </a:lnTo>
                    <a:lnTo>
                      <a:pt x="313" y="1294"/>
                    </a:lnTo>
                    <a:lnTo>
                      <a:pt x="314" y="1302"/>
                    </a:lnTo>
                    <a:lnTo>
                      <a:pt x="314" y="1302"/>
                    </a:lnTo>
                    <a:lnTo>
                      <a:pt x="310" y="1306"/>
                    </a:lnTo>
                    <a:lnTo>
                      <a:pt x="308" y="1311"/>
                    </a:lnTo>
                    <a:lnTo>
                      <a:pt x="306" y="1318"/>
                    </a:lnTo>
                    <a:lnTo>
                      <a:pt x="306" y="1324"/>
                    </a:lnTo>
                    <a:lnTo>
                      <a:pt x="306" y="1324"/>
                    </a:lnTo>
                    <a:lnTo>
                      <a:pt x="311" y="1329"/>
                    </a:lnTo>
                    <a:lnTo>
                      <a:pt x="316" y="1336"/>
                    </a:lnTo>
                    <a:lnTo>
                      <a:pt x="318" y="1342"/>
                    </a:lnTo>
                    <a:lnTo>
                      <a:pt x="320" y="1350"/>
                    </a:lnTo>
                    <a:lnTo>
                      <a:pt x="321" y="1364"/>
                    </a:lnTo>
                    <a:lnTo>
                      <a:pt x="321" y="1371"/>
                    </a:lnTo>
                    <a:lnTo>
                      <a:pt x="322" y="1379"/>
                    </a:lnTo>
                    <a:lnTo>
                      <a:pt x="322" y="1379"/>
                    </a:lnTo>
                    <a:lnTo>
                      <a:pt x="324" y="1384"/>
                    </a:lnTo>
                    <a:lnTo>
                      <a:pt x="329" y="1388"/>
                    </a:lnTo>
                    <a:lnTo>
                      <a:pt x="333" y="1394"/>
                    </a:lnTo>
                    <a:lnTo>
                      <a:pt x="335" y="1398"/>
                    </a:lnTo>
                    <a:lnTo>
                      <a:pt x="336" y="1401"/>
                    </a:lnTo>
                    <a:lnTo>
                      <a:pt x="336" y="1401"/>
                    </a:lnTo>
                    <a:lnTo>
                      <a:pt x="336" y="1408"/>
                    </a:lnTo>
                    <a:lnTo>
                      <a:pt x="336" y="1414"/>
                    </a:lnTo>
                    <a:lnTo>
                      <a:pt x="336" y="1419"/>
                    </a:lnTo>
                    <a:lnTo>
                      <a:pt x="336" y="1424"/>
                    </a:lnTo>
                    <a:lnTo>
                      <a:pt x="336" y="1424"/>
                    </a:lnTo>
                    <a:lnTo>
                      <a:pt x="340" y="1430"/>
                    </a:lnTo>
                    <a:lnTo>
                      <a:pt x="345" y="1436"/>
                    </a:lnTo>
                    <a:lnTo>
                      <a:pt x="350" y="1443"/>
                    </a:lnTo>
                    <a:lnTo>
                      <a:pt x="355" y="1449"/>
                    </a:lnTo>
                    <a:lnTo>
                      <a:pt x="359" y="1456"/>
                    </a:lnTo>
                    <a:lnTo>
                      <a:pt x="360" y="1459"/>
                    </a:lnTo>
                    <a:lnTo>
                      <a:pt x="360" y="1463"/>
                    </a:lnTo>
                    <a:lnTo>
                      <a:pt x="360" y="1466"/>
                    </a:lnTo>
                    <a:lnTo>
                      <a:pt x="357" y="1472"/>
                    </a:lnTo>
                    <a:lnTo>
                      <a:pt x="355" y="1476"/>
                    </a:lnTo>
                    <a:lnTo>
                      <a:pt x="352" y="1481"/>
                    </a:lnTo>
                    <a:lnTo>
                      <a:pt x="352" y="1481"/>
                    </a:lnTo>
                    <a:lnTo>
                      <a:pt x="359" y="1488"/>
                    </a:lnTo>
                    <a:lnTo>
                      <a:pt x="365" y="1493"/>
                    </a:lnTo>
                    <a:lnTo>
                      <a:pt x="371" y="1500"/>
                    </a:lnTo>
                    <a:lnTo>
                      <a:pt x="374" y="1504"/>
                    </a:lnTo>
                    <a:lnTo>
                      <a:pt x="375" y="1509"/>
                    </a:lnTo>
                    <a:lnTo>
                      <a:pt x="375" y="1509"/>
                    </a:lnTo>
                    <a:lnTo>
                      <a:pt x="372" y="1514"/>
                    </a:lnTo>
                    <a:lnTo>
                      <a:pt x="371" y="1519"/>
                    </a:lnTo>
                    <a:lnTo>
                      <a:pt x="370" y="1523"/>
                    </a:lnTo>
                    <a:lnTo>
                      <a:pt x="371" y="1529"/>
                    </a:lnTo>
                    <a:lnTo>
                      <a:pt x="372" y="1537"/>
                    </a:lnTo>
                    <a:lnTo>
                      <a:pt x="376" y="1546"/>
                    </a:lnTo>
                    <a:lnTo>
                      <a:pt x="378" y="1554"/>
                    </a:lnTo>
                    <a:lnTo>
                      <a:pt x="379" y="1563"/>
                    </a:lnTo>
                    <a:lnTo>
                      <a:pt x="379" y="1567"/>
                    </a:lnTo>
                    <a:lnTo>
                      <a:pt x="378" y="1571"/>
                    </a:lnTo>
                    <a:lnTo>
                      <a:pt x="376" y="1576"/>
                    </a:lnTo>
                    <a:lnTo>
                      <a:pt x="371" y="1581"/>
                    </a:lnTo>
                    <a:lnTo>
                      <a:pt x="371" y="1581"/>
                    </a:lnTo>
                    <a:lnTo>
                      <a:pt x="379" y="1586"/>
                    </a:lnTo>
                    <a:lnTo>
                      <a:pt x="385" y="1592"/>
                    </a:lnTo>
                    <a:lnTo>
                      <a:pt x="392" y="1599"/>
                    </a:lnTo>
                    <a:lnTo>
                      <a:pt x="397" y="1607"/>
                    </a:lnTo>
                    <a:lnTo>
                      <a:pt x="401" y="1615"/>
                    </a:lnTo>
                    <a:lnTo>
                      <a:pt x="402" y="1620"/>
                    </a:lnTo>
                    <a:lnTo>
                      <a:pt x="402" y="1624"/>
                    </a:lnTo>
                    <a:lnTo>
                      <a:pt x="402" y="1628"/>
                    </a:lnTo>
                    <a:lnTo>
                      <a:pt x="401" y="1632"/>
                    </a:lnTo>
                    <a:lnTo>
                      <a:pt x="399" y="1637"/>
                    </a:lnTo>
                    <a:lnTo>
                      <a:pt x="397" y="1641"/>
                    </a:lnTo>
                    <a:lnTo>
                      <a:pt x="397" y="1641"/>
                    </a:lnTo>
                    <a:lnTo>
                      <a:pt x="402" y="1650"/>
                    </a:lnTo>
                    <a:lnTo>
                      <a:pt x="409" y="1658"/>
                    </a:lnTo>
                    <a:lnTo>
                      <a:pt x="414" y="1667"/>
                    </a:lnTo>
                    <a:lnTo>
                      <a:pt x="417" y="1672"/>
                    </a:lnTo>
                    <a:lnTo>
                      <a:pt x="419" y="1677"/>
                    </a:lnTo>
                    <a:lnTo>
                      <a:pt x="419" y="1677"/>
                    </a:lnTo>
                    <a:lnTo>
                      <a:pt x="415" y="1687"/>
                    </a:lnTo>
                    <a:lnTo>
                      <a:pt x="410" y="1697"/>
                    </a:lnTo>
                    <a:lnTo>
                      <a:pt x="410" y="1697"/>
                    </a:lnTo>
                    <a:lnTo>
                      <a:pt x="415" y="1707"/>
                    </a:lnTo>
                    <a:lnTo>
                      <a:pt x="419" y="1719"/>
                    </a:lnTo>
                    <a:lnTo>
                      <a:pt x="423" y="1743"/>
                    </a:lnTo>
                    <a:lnTo>
                      <a:pt x="425" y="1754"/>
                    </a:lnTo>
                    <a:lnTo>
                      <a:pt x="428" y="1765"/>
                    </a:lnTo>
                    <a:lnTo>
                      <a:pt x="434" y="1776"/>
                    </a:lnTo>
                    <a:lnTo>
                      <a:pt x="437" y="1780"/>
                    </a:lnTo>
                    <a:lnTo>
                      <a:pt x="441" y="1784"/>
                    </a:lnTo>
                    <a:lnTo>
                      <a:pt x="441" y="1784"/>
                    </a:lnTo>
                    <a:close/>
                    <a:moveTo>
                      <a:pt x="1227" y="33"/>
                    </a:moveTo>
                    <a:lnTo>
                      <a:pt x="1227" y="33"/>
                    </a:lnTo>
                    <a:lnTo>
                      <a:pt x="1219" y="41"/>
                    </a:lnTo>
                    <a:lnTo>
                      <a:pt x="1213" y="51"/>
                    </a:lnTo>
                    <a:lnTo>
                      <a:pt x="1207" y="62"/>
                    </a:lnTo>
                    <a:lnTo>
                      <a:pt x="1201" y="72"/>
                    </a:lnTo>
                    <a:lnTo>
                      <a:pt x="1192" y="96"/>
                    </a:lnTo>
                    <a:lnTo>
                      <a:pt x="1184" y="121"/>
                    </a:lnTo>
                    <a:lnTo>
                      <a:pt x="1177" y="145"/>
                    </a:lnTo>
                    <a:lnTo>
                      <a:pt x="1168" y="170"/>
                    </a:lnTo>
                    <a:lnTo>
                      <a:pt x="1159" y="193"/>
                    </a:lnTo>
                    <a:lnTo>
                      <a:pt x="1153" y="204"/>
                    </a:lnTo>
                    <a:lnTo>
                      <a:pt x="1148" y="215"/>
                    </a:lnTo>
                    <a:lnTo>
                      <a:pt x="1148" y="215"/>
                    </a:lnTo>
                    <a:lnTo>
                      <a:pt x="1140" y="239"/>
                    </a:lnTo>
                    <a:lnTo>
                      <a:pt x="1134" y="263"/>
                    </a:lnTo>
                    <a:lnTo>
                      <a:pt x="1118" y="311"/>
                    </a:lnTo>
                    <a:lnTo>
                      <a:pt x="1101" y="357"/>
                    </a:lnTo>
                    <a:lnTo>
                      <a:pt x="1082" y="402"/>
                    </a:lnTo>
                    <a:lnTo>
                      <a:pt x="1065" y="449"/>
                    </a:lnTo>
                    <a:lnTo>
                      <a:pt x="1047" y="496"/>
                    </a:lnTo>
                    <a:lnTo>
                      <a:pt x="1032" y="545"/>
                    </a:lnTo>
                    <a:lnTo>
                      <a:pt x="1025" y="569"/>
                    </a:lnTo>
                    <a:lnTo>
                      <a:pt x="1017" y="596"/>
                    </a:lnTo>
                    <a:lnTo>
                      <a:pt x="1017" y="596"/>
                    </a:lnTo>
                    <a:lnTo>
                      <a:pt x="1019" y="602"/>
                    </a:lnTo>
                    <a:lnTo>
                      <a:pt x="1022" y="611"/>
                    </a:lnTo>
                    <a:lnTo>
                      <a:pt x="1026" y="621"/>
                    </a:lnTo>
                    <a:lnTo>
                      <a:pt x="1029" y="631"/>
                    </a:lnTo>
                    <a:lnTo>
                      <a:pt x="1029" y="631"/>
                    </a:lnTo>
                    <a:lnTo>
                      <a:pt x="1033" y="627"/>
                    </a:lnTo>
                    <a:lnTo>
                      <a:pt x="1037" y="623"/>
                    </a:lnTo>
                    <a:lnTo>
                      <a:pt x="1043" y="613"/>
                    </a:lnTo>
                    <a:lnTo>
                      <a:pt x="1048" y="602"/>
                    </a:lnTo>
                    <a:lnTo>
                      <a:pt x="1051" y="592"/>
                    </a:lnTo>
                    <a:lnTo>
                      <a:pt x="1056" y="568"/>
                    </a:lnTo>
                    <a:lnTo>
                      <a:pt x="1059" y="557"/>
                    </a:lnTo>
                    <a:lnTo>
                      <a:pt x="1062" y="546"/>
                    </a:lnTo>
                    <a:lnTo>
                      <a:pt x="1062" y="546"/>
                    </a:lnTo>
                    <a:lnTo>
                      <a:pt x="1066" y="536"/>
                    </a:lnTo>
                    <a:lnTo>
                      <a:pt x="1072" y="526"/>
                    </a:lnTo>
                    <a:lnTo>
                      <a:pt x="1077" y="517"/>
                    </a:lnTo>
                    <a:lnTo>
                      <a:pt x="1081" y="507"/>
                    </a:lnTo>
                    <a:lnTo>
                      <a:pt x="1081" y="507"/>
                    </a:lnTo>
                    <a:lnTo>
                      <a:pt x="1119" y="389"/>
                    </a:lnTo>
                    <a:lnTo>
                      <a:pt x="1155" y="270"/>
                    </a:lnTo>
                    <a:lnTo>
                      <a:pt x="1175" y="212"/>
                    </a:lnTo>
                    <a:lnTo>
                      <a:pt x="1195" y="154"/>
                    </a:lnTo>
                    <a:lnTo>
                      <a:pt x="1216" y="97"/>
                    </a:lnTo>
                    <a:lnTo>
                      <a:pt x="1239" y="40"/>
                    </a:lnTo>
                    <a:lnTo>
                      <a:pt x="1239" y="40"/>
                    </a:lnTo>
                    <a:lnTo>
                      <a:pt x="1239" y="33"/>
                    </a:lnTo>
                    <a:lnTo>
                      <a:pt x="1239" y="33"/>
                    </a:lnTo>
                    <a:lnTo>
                      <a:pt x="1234" y="32"/>
                    </a:lnTo>
                    <a:lnTo>
                      <a:pt x="1232" y="31"/>
                    </a:lnTo>
                    <a:lnTo>
                      <a:pt x="1230" y="31"/>
                    </a:lnTo>
                    <a:lnTo>
                      <a:pt x="1227" y="33"/>
                    </a:lnTo>
                    <a:lnTo>
                      <a:pt x="1227" y="33"/>
                    </a:lnTo>
                    <a:close/>
                    <a:moveTo>
                      <a:pt x="325" y="1856"/>
                    </a:moveTo>
                    <a:lnTo>
                      <a:pt x="325" y="1856"/>
                    </a:lnTo>
                    <a:lnTo>
                      <a:pt x="330" y="1856"/>
                    </a:lnTo>
                    <a:lnTo>
                      <a:pt x="334" y="1857"/>
                    </a:lnTo>
                    <a:lnTo>
                      <a:pt x="340" y="1859"/>
                    </a:lnTo>
                    <a:lnTo>
                      <a:pt x="346" y="1863"/>
                    </a:lnTo>
                    <a:lnTo>
                      <a:pt x="352" y="1865"/>
                    </a:lnTo>
                    <a:lnTo>
                      <a:pt x="352" y="1865"/>
                    </a:lnTo>
                    <a:lnTo>
                      <a:pt x="356" y="1859"/>
                    </a:lnTo>
                    <a:lnTo>
                      <a:pt x="360" y="1855"/>
                    </a:lnTo>
                    <a:lnTo>
                      <a:pt x="365" y="1851"/>
                    </a:lnTo>
                    <a:lnTo>
                      <a:pt x="370" y="1849"/>
                    </a:lnTo>
                    <a:lnTo>
                      <a:pt x="376" y="1847"/>
                    </a:lnTo>
                    <a:lnTo>
                      <a:pt x="381" y="1844"/>
                    </a:lnTo>
                    <a:lnTo>
                      <a:pt x="393" y="1842"/>
                    </a:lnTo>
                    <a:lnTo>
                      <a:pt x="406" y="1841"/>
                    </a:lnTo>
                    <a:lnTo>
                      <a:pt x="416" y="1839"/>
                    </a:lnTo>
                    <a:lnTo>
                      <a:pt x="426" y="1837"/>
                    </a:lnTo>
                    <a:lnTo>
                      <a:pt x="429" y="1835"/>
                    </a:lnTo>
                    <a:lnTo>
                      <a:pt x="432" y="1832"/>
                    </a:lnTo>
                    <a:lnTo>
                      <a:pt x="432" y="1832"/>
                    </a:lnTo>
                    <a:lnTo>
                      <a:pt x="420" y="1829"/>
                    </a:lnTo>
                    <a:lnTo>
                      <a:pt x="407" y="1828"/>
                    </a:lnTo>
                    <a:lnTo>
                      <a:pt x="392" y="1828"/>
                    </a:lnTo>
                    <a:lnTo>
                      <a:pt x="377" y="1830"/>
                    </a:lnTo>
                    <a:lnTo>
                      <a:pt x="362" y="1835"/>
                    </a:lnTo>
                    <a:lnTo>
                      <a:pt x="348" y="1840"/>
                    </a:lnTo>
                    <a:lnTo>
                      <a:pt x="336" y="1848"/>
                    </a:lnTo>
                    <a:lnTo>
                      <a:pt x="330" y="1852"/>
                    </a:lnTo>
                    <a:lnTo>
                      <a:pt x="325" y="1856"/>
                    </a:lnTo>
                    <a:lnTo>
                      <a:pt x="325" y="1856"/>
                    </a:lnTo>
                    <a:close/>
                    <a:moveTo>
                      <a:pt x="391" y="1856"/>
                    </a:moveTo>
                    <a:lnTo>
                      <a:pt x="391" y="1856"/>
                    </a:lnTo>
                    <a:lnTo>
                      <a:pt x="365" y="1874"/>
                    </a:lnTo>
                    <a:lnTo>
                      <a:pt x="352" y="1884"/>
                    </a:lnTo>
                    <a:lnTo>
                      <a:pt x="347" y="1889"/>
                    </a:lnTo>
                    <a:lnTo>
                      <a:pt x="341" y="1895"/>
                    </a:lnTo>
                    <a:lnTo>
                      <a:pt x="341" y="1895"/>
                    </a:lnTo>
                    <a:lnTo>
                      <a:pt x="361" y="1889"/>
                    </a:lnTo>
                    <a:lnTo>
                      <a:pt x="382" y="1884"/>
                    </a:lnTo>
                    <a:lnTo>
                      <a:pt x="432" y="1873"/>
                    </a:lnTo>
                    <a:lnTo>
                      <a:pt x="432" y="1873"/>
                    </a:lnTo>
                    <a:lnTo>
                      <a:pt x="432" y="1863"/>
                    </a:lnTo>
                    <a:lnTo>
                      <a:pt x="432" y="1863"/>
                    </a:lnTo>
                    <a:lnTo>
                      <a:pt x="426" y="1863"/>
                    </a:lnTo>
                    <a:lnTo>
                      <a:pt x="421" y="1863"/>
                    </a:lnTo>
                    <a:lnTo>
                      <a:pt x="411" y="1859"/>
                    </a:lnTo>
                    <a:lnTo>
                      <a:pt x="402" y="1857"/>
                    </a:lnTo>
                    <a:lnTo>
                      <a:pt x="397" y="1856"/>
                    </a:lnTo>
                    <a:lnTo>
                      <a:pt x="391" y="1856"/>
                    </a:lnTo>
                    <a:lnTo>
                      <a:pt x="391" y="1856"/>
                    </a:lnTo>
                    <a:close/>
                    <a:moveTo>
                      <a:pt x="416" y="1782"/>
                    </a:moveTo>
                    <a:lnTo>
                      <a:pt x="416" y="1782"/>
                    </a:lnTo>
                    <a:lnTo>
                      <a:pt x="401" y="1781"/>
                    </a:lnTo>
                    <a:lnTo>
                      <a:pt x="396" y="1781"/>
                    </a:lnTo>
                    <a:lnTo>
                      <a:pt x="389" y="1782"/>
                    </a:lnTo>
                    <a:lnTo>
                      <a:pt x="389" y="1782"/>
                    </a:lnTo>
                    <a:lnTo>
                      <a:pt x="385" y="1776"/>
                    </a:lnTo>
                    <a:lnTo>
                      <a:pt x="382" y="1772"/>
                    </a:lnTo>
                    <a:lnTo>
                      <a:pt x="378" y="1768"/>
                    </a:lnTo>
                    <a:lnTo>
                      <a:pt x="374" y="1766"/>
                    </a:lnTo>
                    <a:lnTo>
                      <a:pt x="369" y="1765"/>
                    </a:lnTo>
                    <a:lnTo>
                      <a:pt x="364" y="1766"/>
                    </a:lnTo>
                    <a:lnTo>
                      <a:pt x="360" y="1767"/>
                    </a:lnTo>
                    <a:lnTo>
                      <a:pt x="354" y="1769"/>
                    </a:lnTo>
                    <a:lnTo>
                      <a:pt x="345" y="1775"/>
                    </a:lnTo>
                    <a:lnTo>
                      <a:pt x="335" y="1781"/>
                    </a:lnTo>
                    <a:lnTo>
                      <a:pt x="319" y="1796"/>
                    </a:lnTo>
                    <a:lnTo>
                      <a:pt x="319" y="1796"/>
                    </a:lnTo>
                    <a:lnTo>
                      <a:pt x="321" y="1799"/>
                    </a:lnTo>
                    <a:lnTo>
                      <a:pt x="322" y="1803"/>
                    </a:lnTo>
                    <a:lnTo>
                      <a:pt x="323" y="1811"/>
                    </a:lnTo>
                    <a:lnTo>
                      <a:pt x="325" y="1819"/>
                    </a:lnTo>
                    <a:lnTo>
                      <a:pt x="328" y="1822"/>
                    </a:lnTo>
                    <a:lnTo>
                      <a:pt x="331" y="1823"/>
                    </a:lnTo>
                    <a:lnTo>
                      <a:pt x="331" y="1823"/>
                    </a:lnTo>
                    <a:lnTo>
                      <a:pt x="335" y="1819"/>
                    </a:lnTo>
                    <a:lnTo>
                      <a:pt x="340" y="1814"/>
                    </a:lnTo>
                    <a:lnTo>
                      <a:pt x="347" y="1811"/>
                    </a:lnTo>
                    <a:lnTo>
                      <a:pt x="353" y="1808"/>
                    </a:lnTo>
                    <a:lnTo>
                      <a:pt x="368" y="1806"/>
                    </a:lnTo>
                    <a:lnTo>
                      <a:pt x="382" y="1804"/>
                    </a:lnTo>
                    <a:lnTo>
                      <a:pt x="395" y="1802"/>
                    </a:lnTo>
                    <a:lnTo>
                      <a:pt x="401" y="1800"/>
                    </a:lnTo>
                    <a:lnTo>
                      <a:pt x="406" y="1798"/>
                    </a:lnTo>
                    <a:lnTo>
                      <a:pt x="410" y="1795"/>
                    </a:lnTo>
                    <a:lnTo>
                      <a:pt x="413" y="1792"/>
                    </a:lnTo>
                    <a:lnTo>
                      <a:pt x="415" y="1788"/>
                    </a:lnTo>
                    <a:lnTo>
                      <a:pt x="416" y="1782"/>
                    </a:lnTo>
                    <a:lnTo>
                      <a:pt x="416" y="1782"/>
                    </a:lnTo>
                    <a:close/>
                    <a:moveTo>
                      <a:pt x="366" y="1713"/>
                    </a:moveTo>
                    <a:lnTo>
                      <a:pt x="366" y="1713"/>
                    </a:lnTo>
                    <a:lnTo>
                      <a:pt x="355" y="1717"/>
                    </a:lnTo>
                    <a:lnTo>
                      <a:pt x="346" y="1721"/>
                    </a:lnTo>
                    <a:lnTo>
                      <a:pt x="328" y="1732"/>
                    </a:lnTo>
                    <a:lnTo>
                      <a:pt x="309" y="1742"/>
                    </a:lnTo>
                    <a:lnTo>
                      <a:pt x="299" y="1747"/>
                    </a:lnTo>
                    <a:lnTo>
                      <a:pt x="286" y="1751"/>
                    </a:lnTo>
                    <a:lnTo>
                      <a:pt x="286" y="1751"/>
                    </a:lnTo>
                    <a:lnTo>
                      <a:pt x="287" y="1760"/>
                    </a:lnTo>
                    <a:lnTo>
                      <a:pt x="290" y="1766"/>
                    </a:lnTo>
                    <a:lnTo>
                      <a:pt x="293" y="1772"/>
                    </a:lnTo>
                    <a:lnTo>
                      <a:pt x="298" y="1777"/>
                    </a:lnTo>
                    <a:lnTo>
                      <a:pt x="298" y="1777"/>
                    </a:lnTo>
                    <a:lnTo>
                      <a:pt x="308" y="1772"/>
                    </a:lnTo>
                    <a:lnTo>
                      <a:pt x="319" y="1765"/>
                    </a:lnTo>
                    <a:lnTo>
                      <a:pt x="338" y="1752"/>
                    </a:lnTo>
                    <a:lnTo>
                      <a:pt x="349" y="1747"/>
                    </a:lnTo>
                    <a:lnTo>
                      <a:pt x="361" y="1744"/>
                    </a:lnTo>
                    <a:lnTo>
                      <a:pt x="366" y="1743"/>
                    </a:lnTo>
                    <a:lnTo>
                      <a:pt x="374" y="1742"/>
                    </a:lnTo>
                    <a:lnTo>
                      <a:pt x="381" y="1743"/>
                    </a:lnTo>
                    <a:lnTo>
                      <a:pt x="389" y="1744"/>
                    </a:lnTo>
                    <a:lnTo>
                      <a:pt x="389" y="1744"/>
                    </a:lnTo>
                    <a:lnTo>
                      <a:pt x="391" y="1741"/>
                    </a:lnTo>
                    <a:lnTo>
                      <a:pt x="394" y="1738"/>
                    </a:lnTo>
                    <a:lnTo>
                      <a:pt x="399" y="1735"/>
                    </a:lnTo>
                    <a:lnTo>
                      <a:pt x="399" y="1735"/>
                    </a:lnTo>
                    <a:lnTo>
                      <a:pt x="399" y="1721"/>
                    </a:lnTo>
                    <a:lnTo>
                      <a:pt x="399" y="1721"/>
                    </a:lnTo>
                    <a:lnTo>
                      <a:pt x="382" y="1718"/>
                    </a:lnTo>
                    <a:lnTo>
                      <a:pt x="374" y="1716"/>
                    </a:lnTo>
                    <a:lnTo>
                      <a:pt x="366" y="1713"/>
                    </a:lnTo>
                    <a:lnTo>
                      <a:pt x="366" y="1713"/>
                    </a:lnTo>
                    <a:close/>
                    <a:moveTo>
                      <a:pt x="391" y="1672"/>
                    </a:moveTo>
                    <a:lnTo>
                      <a:pt x="391" y="1672"/>
                    </a:lnTo>
                    <a:lnTo>
                      <a:pt x="389" y="1671"/>
                    </a:lnTo>
                    <a:lnTo>
                      <a:pt x="386" y="1668"/>
                    </a:lnTo>
                    <a:lnTo>
                      <a:pt x="385" y="1664"/>
                    </a:lnTo>
                    <a:lnTo>
                      <a:pt x="385" y="1660"/>
                    </a:lnTo>
                    <a:lnTo>
                      <a:pt x="385" y="1660"/>
                    </a:lnTo>
                    <a:lnTo>
                      <a:pt x="376" y="1659"/>
                    </a:lnTo>
                    <a:lnTo>
                      <a:pt x="366" y="1659"/>
                    </a:lnTo>
                    <a:lnTo>
                      <a:pt x="356" y="1660"/>
                    </a:lnTo>
                    <a:lnTo>
                      <a:pt x="348" y="1662"/>
                    </a:lnTo>
                    <a:lnTo>
                      <a:pt x="339" y="1664"/>
                    </a:lnTo>
                    <a:lnTo>
                      <a:pt x="331" y="1668"/>
                    </a:lnTo>
                    <a:lnTo>
                      <a:pt x="323" y="1672"/>
                    </a:lnTo>
                    <a:lnTo>
                      <a:pt x="316" y="1676"/>
                    </a:lnTo>
                    <a:lnTo>
                      <a:pt x="308" y="1682"/>
                    </a:lnTo>
                    <a:lnTo>
                      <a:pt x="303" y="1687"/>
                    </a:lnTo>
                    <a:lnTo>
                      <a:pt x="298" y="1693"/>
                    </a:lnTo>
                    <a:lnTo>
                      <a:pt x="292" y="1699"/>
                    </a:lnTo>
                    <a:lnTo>
                      <a:pt x="289" y="1705"/>
                    </a:lnTo>
                    <a:lnTo>
                      <a:pt x="286" y="1712"/>
                    </a:lnTo>
                    <a:lnTo>
                      <a:pt x="285" y="1718"/>
                    </a:lnTo>
                    <a:lnTo>
                      <a:pt x="284" y="1724"/>
                    </a:lnTo>
                    <a:lnTo>
                      <a:pt x="284" y="1724"/>
                    </a:lnTo>
                    <a:lnTo>
                      <a:pt x="310" y="1713"/>
                    </a:lnTo>
                    <a:lnTo>
                      <a:pt x="339" y="1701"/>
                    </a:lnTo>
                    <a:lnTo>
                      <a:pt x="354" y="1694"/>
                    </a:lnTo>
                    <a:lnTo>
                      <a:pt x="367" y="1688"/>
                    </a:lnTo>
                    <a:lnTo>
                      <a:pt x="380" y="1681"/>
                    </a:lnTo>
                    <a:lnTo>
                      <a:pt x="391" y="1672"/>
                    </a:lnTo>
                    <a:lnTo>
                      <a:pt x="391" y="1672"/>
                    </a:lnTo>
                    <a:close/>
                    <a:moveTo>
                      <a:pt x="361" y="1606"/>
                    </a:moveTo>
                    <a:lnTo>
                      <a:pt x="361" y="1606"/>
                    </a:lnTo>
                    <a:lnTo>
                      <a:pt x="349" y="1607"/>
                    </a:lnTo>
                    <a:lnTo>
                      <a:pt x="338" y="1609"/>
                    </a:lnTo>
                    <a:lnTo>
                      <a:pt x="326" y="1612"/>
                    </a:lnTo>
                    <a:lnTo>
                      <a:pt x="317" y="1616"/>
                    </a:lnTo>
                    <a:lnTo>
                      <a:pt x="295" y="1626"/>
                    </a:lnTo>
                    <a:lnTo>
                      <a:pt x="275" y="1636"/>
                    </a:lnTo>
                    <a:lnTo>
                      <a:pt x="275" y="1636"/>
                    </a:lnTo>
                    <a:lnTo>
                      <a:pt x="276" y="1646"/>
                    </a:lnTo>
                    <a:lnTo>
                      <a:pt x="276" y="1656"/>
                    </a:lnTo>
                    <a:lnTo>
                      <a:pt x="278" y="1660"/>
                    </a:lnTo>
                    <a:lnTo>
                      <a:pt x="280" y="1664"/>
                    </a:lnTo>
                    <a:lnTo>
                      <a:pt x="284" y="1667"/>
                    </a:lnTo>
                    <a:lnTo>
                      <a:pt x="289" y="1669"/>
                    </a:lnTo>
                    <a:lnTo>
                      <a:pt x="289" y="1669"/>
                    </a:lnTo>
                    <a:lnTo>
                      <a:pt x="293" y="1664"/>
                    </a:lnTo>
                    <a:lnTo>
                      <a:pt x="299" y="1660"/>
                    </a:lnTo>
                    <a:lnTo>
                      <a:pt x="309" y="1653"/>
                    </a:lnTo>
                    <a:lnTo>
                      <a:pt x="322" y="1647"/>
                    </a:lnTo>
                    <a:lnTo>
                      <a:pt x="335" y="1642"/>
                    </a:lnTo>
                    <a:lnTo>
                      <a:pt x="348" y="1638"/>
                    </a:lnTo>
                    <a:lnTo>
                      <a:pt x="360" y="1632"/>
                    </a:lnTo>
                    <a:lnTo>
                      <a:pt x="365" y="1629"/>
                    </a:lnTo>
                    <a:lnTo>
                      <a:pt x="370" y="1625"/>
                    </a:lnTo>
                    <a:lnTo>
                      <a:pt x="374" y="1621"/>
                    </a:lnTo>
                    <a:lnTo>
                      <a:pt x="378" y="1616"/>
                    </a:lnTo>
                    <a:lnTo>
                      <a:pt x="378" y="1616"/>
                    </a:lnTo>
                    <a:lnTo>
                      <a:pt x="375" y="1616"/>
                    </a:lnTo>
                    <a:lnTo>
                      <a:pt x="371" y="1615"/>
                    </a:lnTo>
                    <a:lnTo>
                      <a:pt x="368" y="1611"/>
                    </a:lnTo>
                    <a:lnTo>
                      <a:pt x="366" y="1608"/>
                    </a:lnTo>
                    <a:lnTo>
                      <a:pt x="364" y="1606"/>
                    </a:lnTo>
                    <a:lnTo>
                      <a:pt x="361" y="1606"/>
                    </a:lnTo>
                    <a:lnTo>
                      <a:pt x="361" y="1606"/>
                    </a:lnTo>
                    <a:close/>
                    <a:moveTo>
                      <a:pt x="264" y="1595"/>
                    </a:moveTo>
                    <a:lnTo>
                      <a:pt x="264" y="1595"/>
                    </a:lnTo>
                    <a:lnTo>
                      <a:pt x="264" y="1597"/>
                    </a:lnTo>
                    <a:lnTo>
                      <a:pt x="265" y="1600"/>
                    </a:lnTo>
                    <a:lnTo>
                      <a:pt x="269" y="1602"/>
                    </a:lnTo>
                    <a:lnTo>
                      <a:pt x="272" y="1605"/>
                    </a:lnTo>
                    <a:lnTo>
                      <a:pt x="274" y="1607"/>
                    </a:lnTo>
                    <a:lnTo>
                      <a:pt x="275" y="1608"/>
                    </a:lnTo>
                    <a:lnTo>
                      <a:pt x="275" y="1608"/>
                    </a:lnTo>
                    <a:lnTo>
                      <a:pt x="286" y="1602"/>
                    </a:lnTo>
                    <a:lnTo>
                      <a:pt x="299" y="1598"/>
                    </a:lnTo>
                    <a:lnTo>
                      <a:pt x="310" y="1594"/>
                    </a:lnTo>
                    <a:lnTo>
                      <a:pt x="323" y="1590"/>
                    </a:lnTo>
                    <a:lnTo>
                      <a:pt x="334" y="1584"/>
                    </a:lnTo>
                    <a:lnTo>
                      <a:pt x="339" y="1581"/>
                    </a:lnTo>
                    <a:lnTo>
                      <a:pt x="344" y="1577"/>
                    </a:lnTo>
                    <a:lnTo>
                      <a:pt x="348" y="1572"/>
                    </a:lnTo>
                    <a:lnTo>
                      <a:pt x="351" y="1568"/>
                    </a:lnTo>
                    <a:lnTo>
                      <a:pt x="353" y="1562"/>
                    </a:lnTo>
                    <a:lnTo>
                      <a:pt x="355" y="1555"/>
                    </a:lnTo>
                    <a:lnTo>
                      <a:pt x="355" y="1555"/>
                    </a:lnTo>
                    <a:lnTo>
                      <a:pt x="349" y="1554"/>
                    </a:lnTo>
                    <a:lnTo>
                      <a:pt x="341" y="1553"/>
                    </a:lnTo>
                    <a:lnTo>
                      <a:pt x="335" y="1553"/>
                    </a:lnTo>
                    <a:lnTo>
                      <a:pt x="329" y="1554"/>
                    </a:lnTo>
                    <a:lnTo>
                      <a:pt x="322" y="1555"/>
                    </a:lnTo>
                    <a:lnTo>
                      <a:pt x="317" y="1558"/>
                    </a:lnTo>
                    <a:lnTo>
                      <a:pt x="305" y="1564"/>
                    </a:lnTo>
                    <a:lnTo>
                      <a:pt x="294" y="1571"/>
                    </a:lnTo>
                    <a:lnTo>
                      <a:pt x="284" y="1579"/>
                    </a:lnTo>
                    <a:lnTo>
                      <a:pt x="264" y="1595"/>
                    </a:lnTo>
                    <a:lnTo>
                      <a:pt x="264" y="1595"/>
                    </a:lnTo>
                    <a:close/>
                    <a:moveTo>
                      <a:pt x="341" y="1506"/>
                    </a:moveTo>
                    <a:lnTo>
                      <a:pt x="341" y="1506"/>
                    </a:lnTo>
                    <a:lnTo>
                      <a:pt x="335" y="1509"/>
                    </a:lnTo>
                    <a:lnTo>
                      <a:pt x="330" y="1510"/>
                    </a:lnTo>
                    <a:lnTo>
                      <a:pt x="323" y="1510"/>
                    </a:lnTo>
                    <a:lnTo>
                      <a:pt x="318" y="1509"/>
                    </a:lnTo>
                    <a:lnTo>
                      <a:pt x="311" y="1507"/>
                    </a:lnTo>
                    <a:lnTo>
                      <a:pt x="306" y="1505"/>
                    </a:lnTo>
                    <a:lnTo>
                      <a:pt x="298" y="1497"/>
                    </a:lnTo>
                    <a:lnTo>
                      <a:pt x="298" y="1497"/>
                    </a:lnTo>
                    <a:lnTo>
                      <a:pt x="294" y="1504"/>
                    </a:lnTo>
                    <a:lnTo>
                      <a:pt x="290" y="1508"/>
                    </a:lnTo>
                    <a:lnTo>
                      <a:pt x="284" y="1511"/>
                    </a:lnTo>
                    <a:lnTo>
                      <a:pt x="278" y="1515"/>
                    </a:lnTo>
                    <a:lnTo>
                      <a:pt x="264" y="1519"/>
                    </a:lnTo>
                    <a:lnTo>
                      <a:pt x="259" y="1522"/>
                    </a:lnTo>
                    <a:lnTo>
                      <a:pt x="254" y="1525"/>
                    </a:lnTo>
                    <a:lnTo>
                      <a:pt x="254" y="1525"/>
                    </a:lnTo>
                    <a:lnTo>
                      <a:pt x="255" y="1532"/>
                    </a:lnTo>
                    <a:lnTo>
                      <a:pt x="254" y="1537"/>
                    </a:lnTo>
                    <a:lnTo>
                      <a:pt x="253" y="1542"/>
                    </a:lnTo>
                    <a:lnTo>
                      <a:pt x="251" y="1547"/>
                    </a:lnTo>
                    <a:lnTo>
                      <a:pt x="246" y="1556"/>
                    </a:lnTo>
                    <a:lnTo>
                      <a:pt x="244" y="1562"/>
                    </a:lnTo>
                    <a:lnTo>
                      <a:pt x="242" y="1567"/>
                    </a:lnTo>
                    <a:lnTo>
                      <a:pt x="242" y="1567"/>
                    </a:lnTo>
                    <a:lnTo>
                      <a:pt x="248" y="1568"/>
                    </a:lnTo>
                    <a:lnTo>
                      <a:pt x="255" y="1568"/>
                    </a:lnTo>
                    <a:lnTo>
                      <a:pt x="260" y="1567"/>
                    </a:lnTo>
                    <a:lnTo>
                      <a:pt x="266" y="1565"/>
                    </a:lnTo>
                    <a:lnTo>
                      <a:pt x="272" y="1562"/>
                    </a:lnTo>
                    <a:lnTo>
                      <a:pt x="277" y="1558"/>
                    </a:lnTo>
                    <a:lnTo>
                      <a:pt x="287" y="1550"/>
                    </a:lnTo>
                    <a:lnTo>
                      <a:pt x="298" y="1541"/>
                    </a:lnTo>
                    <a:lnTo>
                      <a:pt x="307" y="1534"/>
                    </a:lnTo>
                    <a:lnTo>
                      <a:pt x="313" y="1532"/>
                    </a:lnTo>
                    <a:lnTo>
                      <a:pt x="319" y="1531"/>
                    </a:lnTo>
                    <a:lnTo>
                      <a:pt x="324" y="1530"/>
                    </a:lnTo>
                    <a:lnTo>
                      <a:pt x="331" y="1531"/>
                    </a:lnTo>
                    <a:lnTo>
                      <a:pt x="331" y="1531"/>
                    </a:lnTo>
                    <a:lnTo>
                      <a:pt x="331" y="1526"/>
                    </a:lnTo>
                    <a:lnTo>
                      <a:pt x="332" y="1524"/>
                    </a:lnTo>
                    <a:lnTo>
                      <a:pt x="335" y="1523"/>
                    </a:lnTo>
                    <a:lnTo>
                      <a:pt x="338" y="1522"/>
                    </a:lnTo>
                    <a:lnTo>
                      <a:pt x="341" y="1522"/>
                    </a:lnTo>
                    <a:lnTo>
                      <a:pt x="345" y="1522"/>
                    </a:lnTo>
                    <a:lnTo>
                      <a:pt x="347" y="1520"/>
                    </a:lnTo>
                    <a:lnTo>
                      <a:pt x="347" y="1517"/>
                    </a:lnTo>
                    <a:lnTo>
                      <a:pt x="347" y="1517"/>
                    </a:lnTo>
                    <a:lnTo>
                      <a:pt x="346" y="1517"/>
                    </a:lnTo>
                    <a:lnTo>
                      <a:pt x="345" y="1516"/>
                    </a:lnTo>
                    <a:lnTo>
                      <a:pt x="344" y="1512"/>
                    </a:lnTo>
                    <a:lnTo>
                      <a:pt x="344" y="1508"/>
                    </a:lnTo>
                    <a:lnTo>
                      <a:pt x="342" y="1507"/>
                    </a:lnTo>
                    <a:lnTo>
                      <a:pt x="341" y="1506"/>
                    </a:lnTo>
                    <a:lnTo>
                      <a:pt x="341" y="1506"/>
                    </a:lnTo>
                    <a:close/>
                    <a:moveTo>
                      <a:pt x="254" y="1492"/>
                    </a:moveTo>
                    <a:lnTo>
                      <a:pt x="254" y="1492"/>
                    </a:lnTo>
                    <a:lnTo>
                      <a:pt x="258" y="1492"/>
                    </a:lnTo>
                    <a:lnTo>
                      <a:pt x="263" y="1491"/>
                    </a:lnTo>
                    <a:lnTo>
                      <a:pt x="273" y="1487"/>
                    </a:lnTo>
                    <a:lnTo>
                      <a:pt x="292" y="1473"/>
                    </a:lnTo>
                    <a:lnTo>
                      <a:pt x="302" y="1467"/>
                    </a:lnTo>
                    <a:lnTo>
                      <a:pt x="307" y="1465"/>
                    </a:lnTo>
                    <a:lnTo>
                      <a:pt x="313" y="1464"/>
                    </a:lnTo>
                    <a:lnTo>
                      <a:pt x="318" y="1464"/>
                    </a:lnTo>
                    <a:lnTo>
                      <a:pt x="322" y="1466"/>
                    </a:lnTo>
                    <a:lnTo>
                      <a:pt x="328" y="1469"/>
                    </a:lnTo>
                    <a:lnTo>
                      <a:pt x="333" y="1473"/>
                    </a:lnTo>
                    <a:lnTo>
                      <a:pt x="333" y="1473"/>
                    </a:lnTo>
                    <a:lnTo>
                      <a:pt x="334" y="1471"/>
                    </a:lnTo>
                    <a:lnTo>
                      <a:pt x="336" y="1471"/>
                    </a:lnTo>
                    <a:lnTo>
                      <a:pt x="341" y="1471"/>
                    </a:lnTo>
                    <a:lnTo>
                      <a:pt x="341" y="1471"/>
                    </a:lnTo>
                    <a:lnTo>
                      <a:pt x="337" y="1461"/>
                    </a:lnTo>
                    <a:lnTo>
                      <a:pt x="333" y="1455"/>
                    </a:lnTo>
                    <a:lnTo>
                      <a:pt x="328" y="1450"/>
                    </a:lnTo>
                    <a:lnTo>
                      <a:pt x="322" y="1447"/>
                    </a:lnTo>
                    <a:lnTo>
                      <a:pt x="316" y="1445"/>
                    </a:lnTo>
                    <a:lnTo>
                      <a:pt x="309" y="1445"/>
                    </a:lnTo>
                    <a:lnTo>
                      <a:pt x="302" y="1446"/>
                    </a:lnTo>
                    <a:lnTo>
                      <a:pt x="295" y="1449"/>
                    </a:lnTo>
                    <a:lnTo>
                      <a:pt x="288" y="1452"/>
                    </a:lnTo>
                    <a:lnTo>
                      <a:pt x="281" y="1457"/>
                    </a:lnTo>
                    <a:lnTo>
                      <a:pt x="275" y="1461"/>
                    </a:lnTo>
                    <a:lnTo>
                      <a:pt x="270" y="1466"/>
                    </a:lnTo>
                    <a:lnTo>
                      <a:pt x="264" y="1473"/>
                    </a:lnTo>
                    <a:lnTo>
                      <a:pt x="260" y="1479"/>
                    </a:lnTo>
                    <a:lnTo>
                      <a:pt x="256" y="1486"/>
                    </a:lnTo>
                    <a:lnTo>
                      <a:pt x="254" y="1492"/>
                    </a:lnTo>
                    <a:lnTo>
                      <a:pt x="254" y="1492"/>
                    </a:lnTo>
                    <a:close/>
                    <a:moveTo>
                      <a:pt x="308" y="1399"/>
                    </a:moveTo>
                    <a:lnTo>
                      <a:pt x="308" y="1399"/>
                    </a:lnTo>
                    <a:lnTo>
                      <a:pt x="299" y="1399"/>
                    </a:lnTo>
                    <a:lnTo>
                      <a:pt x="288" y="1400"/>
                    </a:lnTo>
                    <a:lnTo>
                      <a:pt x="278" y="1402"/>
                    </a:lnTo>
                    <a:lnTo>
                      <a:pt x="270" y="1406"/>
                    </a:lnTo>
                    <a:lnTo>
                      <a:pt x="270" y="1406"/>
                    </a:lnTo>
                    <a:lnTo>
                      <a:pt x="264" y="1401"/>
                    </a:lnTo>
                    <a:lnTo>
                      <a:pt x="259" y="1396"/>
                    </a:lnTo>
                    <a:lnTo>
                      <a:pt x="259" y="1396"/>
                    </a:lnTo>
                    <a:lnTo>
                      <a:pt x="247" y="1409"/>
                    </a:lnTo>
                    <a:lnTo>
                      <a:pt x="242" y="1415"/>
                    </a:lnTo>
                    <a:lnTo>
                      <a:pt x="238" y="1423"/>
                    </a:lnTo>
                    <a:lnTo>
                      <a:pt x="234" y="1430"/>
                    </a:lnTo>
                    <a:lnTo>
                      <a:pt x="234" y="1433"/>
                    </a:lnTo>
                    <a:lnTo>
                      <a:pt x="234" y="1438"/>
                    </a:lnTo>
                    <a:lnTo>
                      <a:pt x="235" y="1441"/>
                    </a:lnTo>
                    <a:lnTo>
                      <a:pt x="238" y="1444"/>
                    </a:lnTo>
                    <a:lnTo>
                      <a:pt x="241" y="1447"/>
                    </a:lnTo>
                    <a:lnTo>
                      <a:pt x="245" y="1450"/>
                    </a:lnTo>
                    <a:lnTo>
                      <a:pt x="245" y="1450"/>
                    </a:lnTo>
                    <a:lnTo>
                      <a:pt x="254" y="1445"/>
                    </a:lnTo>
                    <a:lnTo>
                      <a:pt x="262" y="1439"/>
                    </a:lnTo>
                    <a:lnTo>
                      <a:pt x="279" y="1425"/>
                    </a:lnTo>
                    <a:lnTo>
                      <a:pt x="288" y="1417"/>
                    </a:lnTo>
                    <a:lnTo>
                      <a:pt x="296" y="1413"/>
                    </a:lnTo>
                    <a:lnTo>
                      <a:pt x="305" y="1410"/>
                    </a:lnTo>
                    <a:lnTo>
                      <a:pt x="309" y="1410"/>
                    </a:lnTo>
                    <a:lnTo>
                      <a:pt x="314" y="1410"/>
                    </a:lnTo>
                    <a:lnTo>
                      <a:pt x="314" y="1410"/>
                    </a:lnTo>
                    <a:lnTo>
                      <a:pt x="313" y="1409"/>
                    </a:lnTo>
                    <a:lnTo>
                      <a:pt x="311" y="1408"/>
                    </a:lnTo>
                    <a:lnTo>
                      <a:pt x="310" y="1404"/>
                    </a:lnTo>
                    <a:lnTo>
                      <a:pt x="310" y="1401"/>
                    </a:lnTo>
                    <a:lnTo>
                      <a:pt x="309" y="1399"/>
                    </a:lnTo>
                    <a:lnTo>
                      <a:pt x="308" y="1399"/>
                    </a:lnTo>
                    <a:lnTo>
                      <a:pt x="308" y="1399"/>
                    </a:lnTo>
                    <a:close/>
                    <a:moveTo>
                      <a:pt x="286" y="1338"/>
                    </a:moveTo>
                    <a:lnTo>
                      <a:pt x="286" y="1338"/>
                    </a:lnTo>
                    <a:lnTo>
                      <a:pt x="283" y="1341"/>
                    </a:lnTo>
                    <a:lnTo>
                      <a:pt x="279" y="1343"/>
                    </a:lnTo>
                    <a:lnTo>
                      <a:pt x="276" y="1344"/>
                    </a:lnTo>
                    <a:lnTo>
                      <a:pt x="272" y="1345"/>
                    </a:lnTo>
                    <a:lnTo>
                      <a:pt x="269" y="1345"/>
                    </a:lnTo>
                    <a:lnTo>
                      <a:pt x="264" y="1344"/>
                    </a:lnTo>
                    <a:lnTo>
                      <a:pt x="256" y="1340"/>
                    </a:lnTo>
                    <a:lnTo>
                      <a:pt x="256" y="1340"/>
                    </a:lnTo>
                    <a:lnTo>
                      <a:pt x="244" y="1346"/>
                    </a:lnTo>
                    <a:lnTo>
                      <a:pt x="239" y="1350"/>
                    </a:lnTo>
                    <a:lnTo>
                      <a:pt x="234" y="1354"/>
                    </a:lnTo>
                    <a:lnTo>
                      <a:pt x="234" y="1354"/>
                    </a:lnTo>
                    <a:lnTo>
                      <a:pt x="241" y="1354"/>
                    </a:lnTo>
                    <a:lnTo>
                      <a:pt x="243" y="1355"/>
                    </a:lnTo>
                    <a:lnTo>
                      <a:pt x="245" y="1357"/>
                    </a:lnTo>
                    <a:lnTo>
                      <a:pt x="245" y="1357"/>
                    </a:lnTo>
                    <a:lnTo>
                      <a:pt x="241" y="1360"/>
                    </a:lnTo>
                    <a:lnTo>
                      <a:pt x="235" y="1364"/>
                    </a:lnTo>
                    <a:lnTo>
                      <a:pt x="224" y="1369"/>
                    </a:lnTo>
                    <a:lnTo>
                      <a:pt x="218" y="1372"/>
                    </a:lnTo>
                    <a:lnTo>
                      <a:pt x="214" y="1375"/>
                    </a:lnTo>
                    <a:lnTo>
                      <a:pt x="211" y="1381"/>
                    </a:lnTo>
                    <a:lnTo>
                      <a:pt x="209" y="1387"/>
                    </a:lnTo>
                    <a:lnTo>
                      <a:pt x="209" y="1387"/>
                    </a:lnTo>
                    <a:lnTo>
                      <a:pt x="212" y="1391"/>
                    </a:lnTo>
                    <a:lnTo>
                      <a:pt x="215" y="1395"/>
                    </a:lnTo>
                    <a:lnTo>
                      <a:pt x="220" y="1397"/>
                    </a:lnTo>
                    <a:lnTo>
                      <a:pt x="226" y="1399"/>
                    </a:lnTo>
                    <a:lnTo>
                      <a:pt x="226" y="1399"/>
                    </a:lnTo>
                    <a:lnTo>
                      <a:pt x="232" y="1390"/>
                    </a:lnTo>
                    <a:lnTo>
                      <a:pt x="241" y="1385"/>
                    </a:lnTo>
                    <a:lnTo>
                      <a:pt x="249" y="1381"/>
                    </a:lnTo>
                    <a:lnTo>
                      <a:pt x="260" y="1379"/>
                    </a:lnTo>
                    <a:lnTo>
                      <a:pt x="281" y="1374"/>
                    </a:lnTo>
                    <a:lnTo>
                      <a:pt x="293" y="1371"/>
                    </a:lnTo>
                    <a:lnTo>
                      <a:pt x="306" y="1368"/>
                    </a:lnTo>
                    <a:lnTo>
                      <a:pt x="306" y="1368"/>
                    </a:lnTo>
                    <a:lnTo>
                      <a:pt x="305" y="1363"/>
                    </a:lnTo>
                    <a:lnTo>
                      <a:pt x="304" y="1357"/>
                    </a:lnTo>
                    <a:lnTo>
                      <a:pt x="303" y="1352"/>
                    </a:lnTo>
                    <a:lnTo>
                      <a:pt x="301" y="1348"/>
                    </a:lnTo>
                    <a:lnTo>
                      <a:pt x="298" y="1344"/>
                    </a:lnTo>
                    <a:lnTo>
                      <a:pt x="294" y="1342"/>
                    </a:lnTo>
                    <a:lnTo>
                      <a:pt x="291" y="1339"/>
                    </a:lnTo>
                    <a:lnTo>
                      <a:pt x="286" y="1338"/>
                    </a:lnTo>
                    <a:lnTo>
                      <a:pt x="286" y="1338"/>
                    </a:lnTo>
                    <a:close/>
                    <a:moveTo>
                      <a:pt x="275" y="1285"/>
                    </a:moveTo>
                    <a:lnTo>
                      <a:pt x="275" y="1285"/>
                    </a:lnTo>
                    <a:lnTo>
                      <a:pt x="243" y="1293"/>
                    </a:lnTo>
                    <a:lnTo>
                      <a:pt x="227" y="1297"/>
                    </a:lnTo>
                    <a:lnTo>
                      <a:pt x="212" y="1302"/>
                    </a:lnTo>
                    <a:lnTo>
                      <a:pt x="212" y="1302"/>
                    </a:lnTo>
                    <a:lnTo>
                      <a:pt x="209" y="1311"/>
                    </a:lnTo>
                    <a:lnTo>
                      <a:pt x="204" y="1322"/>
                    </a:lnTo>
                    <a:lnTo>
                      <a:pt x="203" y="1327"/>
                    </a:lnTo>
                    <a:lnTo>
                      <a:pt x="203" y="1333"/>
                    </a:lnTo>
                    <a:lnTo>
                      <a:pt x="204" y="1338"/>
                    </a:lnTo>
                    <a:lnTo>
                      <a:pt x="207" y="1343"/>
                    </a:lnTo>
                    <a:lnTo>
                      <a:pt x="207" y="1343"/>
                    </a:lnTo>
                    <a:lnTo>
                      <a:pt x="226" y="1335"/>
                    </a:lnTo>
                    <a:lnTo>
                      <a:pt x="248" y="1324"/>
                    </a:lnTo>
                    <a:lnTo>
                      <a:pt x="270" y="1311"/>
                    </a:lnTo>
                    <a:lnTo>
                      <a:pt x="280" y="1304"/>
                    </a:lnTo>
                    <a:lnTo>
                      <a:pt x="289" y="1296"/>
                    </a:lnTo>
                    <a:lnTo>
                      <a:pt x="289" y="1296"/>
                    </a:lnTo>
                    <a:lnTo>
                      <a:pt x="286" y="1296"/>
                    </a:lnTo>
                    <a:lnTo>
                      <a:pt x="284" y="1295"/>
                    </a:lnTo>
                    <a:lnTo>
                      <a:pt x="281" y="1292"/>
                    </a:lnTo>
                    <a:lnTo>
                      <a:pt x="278" y="1289"/>
                    </a:lnTo>
                    <a:lnTo>
                      <a:pt x="277" y="1287"/>
                    </a:lnTo>
                    <a:lnTo>
                      <a:pt x="275" y="1285"/>
                    </a:lnTo>
                    <a:lnTo>
                      <a:pt x="275" y="1285"/>
                    </a:lnTo>
                    <a:close/>
                    <a:moveTo>
                      <a:pt x="182" y="1263"/>
                    </a:moveTo>
                    <a:lnTo>
                      <a:pt x="182" y="1263"/>
                    </a:lnTo>
                    <a:lnTo>
                      <a:pt x="185" y="1268"/>
                    </a:lnTo>
                    <a:lnTo>
                      <a:pt x="189" y="1272"/>
                    </a:lnTo>
                    <a:lnTo>
                      <a:pt x="194" y="1273"/>
                    </a:lnTo>
                    <a:lnTo>
                      <a:pt x="198" y="1274"/>
                    </a:lnTo>
                    <a:lnTo>
                      <a:pt x="208" y="1275"/>
                    </a:lnTo>
                    <a:lnTo>
                      <a:pt x="212" y="1275"/>
                    </a:lnTo>
                    <a:lnTo>
                      <a:pt x="217" y="1277"/>
                    </a:lnTo>
                    <a:lnTo>
                      <a:pt x="217" y="1277"/>
                    </a:lnTo>
                    <a:lnTo>
                      <a:pt x="220" y="1274"/>
                    </a:lnTo>
                    <a:lnTo>
                      <a:pt x="225" y="1270"/>
                    </a:lnTo>
                    <a:lnTo>
                      <a:pt x="233" y="1265"/>
                    </a:lnTo>
                    <a:lnTo>
                      <a:pt x="241" y="1260"/>
                    </a:lnTo>
                    <a:lnTo>
                      <a:pt x="245" y="1257"/>
                    </a:lnTo>
                    <a:lnTo>
                      <a:pt x="247" y="1252"/>
                    </a:lnTo>
                    <a:lnTo>
                      <a:pt x="247" y="1252"/>
                    </a:lnTo>
                    <a:lnTo>
                      <a:pt x="251" y="1253"/>
                    </a:lnTo>
                    <a:lnTo>
                      <a:pt x="254" y="1253"/>
                    </a:lnTo>
                    <a:lnTo>
                      <a:pt x="257" y="1252"/>
                    </a:lnTo>
                    <a:lnTo>
                      <a:pt x="259" y="1251"/>
                    </a:lnTo>
                    <a:lnTo>
                      <a:pt x="264" y="1247"/>
                    </a:lnTo>
                    <a:lnTo>
                      <a:pt x="270" y="1242"/>
                    </a:lnTo>
                    <a:lnTo>
                      <a:pt x="270" y="1242"/>
                    </a:lnTo>
                    <a:lnTo>
                      <a:pt x="264" y="1235"/>
                    </a:lnTo>
                    <a:lnTo>
                      <a:pt x="258" y="1231"/>
                    </a:lnTo>
                    <a:lnTo>
                      <a:pt x="253" y="1228"/>
                    </a:lnTo>
                    <a:lnTo>
                      <a:pt x="246" y="1226"/>
                    </a:lnTo>
                    <a:lnTo>
                      <a:pt x="240" y="1224"/>
                    </a:lnTo>
                    <a:lnTo>
                      <a:pt x="234" y="1224"/>
                    </a:lnTo>
                    <a:lnTo>
                      <a:pt x="228" y="1226"/>
                    </a:lnTo>
                    <a:lnTo>
                      <a:pt x="223" y="1227"/>
                    </a:lnTo>
                    <a:lnTo>
                      <a:pt x="216" y="1230"/>
                    </a:lnTo>
                    <a:lnTo>
                      <a:pt x="211" y="1233"/>
                    </a:lnTo>
                    <a:lnTo>
                      <a:pt x="200" y="1242"/>
                    </a:lnTo>
                    <a:lnTo>
                      <a:pt x="190" y="1251"/>
                    </a:lnTo>
                    <a:lnTo>
                      <a:pt x="182" y="1263"/>
                    </a:lnTo>
                    <a:lnTo>
                      <a:pt x="182" y="1263"/>
                    </a:lnTo>
                    <a:close/>
                    <a:moveTo>
                      <a:pt x="209" y="1163"/>
                    </a:moveTo>
                    <a:lnTo>
                      <a:pt x="209" y="1163"/>
                    </a:lnTo>
                    <a:lnTo>
                      <a:pt x="200" y="1169"/>
                    </a:lnTo>
                    <a:lnTo>
                      <a:pt x="194" y="1175"/>
                    </a:lnTo>
                    <a:lnTo>
                      <a:pt x="188" y="1182"/>
                    </a:lnTo>
                    <a:lnTo>
                      <a:pt x="184" y="1188"/>
                    </a:lnTo>
                    <a:lnTo>
                      <a:pt x="175" y="1204"/>
                    </a:lnTo>
                    <a:lnTo>
                      <a:pt x="168" y="1222"/>
                    </a:lnTo>
                    <a:lnTo>
                      <a:pt x="168" y="1222"/>
                    </a:lnTo>
                    <a:lnTo>
                      <a:pt x="172" y="1223"/>
                    </a:lnTo>
                    <a:lnTo>
                      <a:pt x="174" y="1223"/>
                    </a:lnTo>
                    <a:lnTo>
                      <a:pt x="182" y="1228"/>
                    </a:lnTo>
                    <a:lnTo>
                      <a:pt x="182" y="1228"/>
                    </a:lnTo>
                    <a:lnTo>
                      <a:pt x="188" y="1221"/>
                    </a:lnTo>
                    <a:lnTo>
                      <a:pt x="197" y="1216"/>
                    </a:lnTo>
                    <a:lnTo>
                      <a:pt x="207" y="1211"/>
                    </a:lnTo>
                    <a:lnTo>
                      <a:pt x="215" y="1206"/>
                    </a:lnTo>
                    <a:lnTo>
                      <a:pt x="234" y="1198"/>
                    </a:lnTo>
                    <a:lnTo>
                      <a:pt x="254" y="1189"/>
                    </a:lnTo>
                    <a:lnTo>
                      <a:pt x="254" y="1189"/>
                    </a:lnTo>
                    <a:lnTo>
                      <a:pt x="251" y="1184"/>
                    </a:lnTo>
                    <a:lnTo>
                      <a:pt x="250" y="1178"/>
                    </a:lnTo>
                    <a:lnTo>
                      <a:pt x="247" y="1174"/>
                    </a:lnTo>
                    <a:lnTo>
                      <a:pt x="245" y="1171"/>
                    </a:lnTo>
                    <a:lnTo>
                      <a:pt x="241" y="1168"/>
                    </a:lnTo>
                    <a:lnTo>
                      <a:pt x="238" y="1166"/>
                    </a:lnTo>
                    <a:lnTo>
                      <a:pt x="228" y="1161"/>
                    </a:lnTo>
                    <a:lnTo>
                      <a:pt x="228" y="1161"/>
                    </a:lnTo>
                    <a:lnTo>
                      <a:pt x="222" y="1166"/>
                    </a:lnTo>
                    <a:lnTo>
                      <a:pt x="214" y="1170"/>
                    </a:lnTo>
                    <a:lnTo>
                      <a:pt x="212" y="1170"/>
                    </a:lnTo>
                    <a:lnTo>
                      <a:pt x="210" y="1170"/>
                    </a:lnTo>
                    <a:lnTo>
                      <a:pt x="209" y="1168"/>
                    </a:lnTo>
                    <a:lnTo>
                      <a:pt x="209" y="1163"/>
                    </a:lnTo>
                    <a:lnTo>
                      <a:pt x="209" y="1163"/>
                    </a:lnTo>
                    <a:close/>
                    <a:moveTo>
                      <a:pt x="154" y="1167"/>
                    </a:moveTo>
                    <a:lnTo>
                      <a:pt x="154" y="1167"/>
                    </a:lnTo>
                    <a:lnTo>
                      <a:pt x="165" y="1166"/>
                    </a:lnTo>
                    <a:lnTo>
                      <a:pt x="177" y="1162"/>
                    </a:lnTo>
                    <a:lnTo>
                      <a:pt x="187" y="1157"/>
                    </a:lnTo>
                    <a:lnTo>
                      <a:pt x="197" y="1151"/>
                    </a:lnTo>
                    <a:lnTo>
                      <a:pt x="205" y="1143"/>
                    </a:lnTo>
                    <a:lnTo>
                      <a:pt x="213" y="1134"/>
                    </a:lnTo>
                    <a:lnTo>
                      <a:pt x="220" y="1125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0" y="1113"/>
                    </a:lnTo>
                    <a:lnTo>
                      <a:pt x="214" y="1112"/>
                    </a:lnTo>
                    <a:lnTo>
                      <a:pt x="208" y="1113"/>
                    </a:lnTo>
                    <a:lnTo>
                      <a:pt x="201" y="1114"/>
                    </a:lnTo>
                    <a:lnTo>
                      <a:pt x="196" y="1116"/>
                    </a:lnTo>
                    <a:lnTo>
                      <a:pt x="189" y="1118"/>
                    </a:lnTo>
                    <a:lnTo>
                      <a:pt x="178" y="1125"/>
                    </a:lnTo>
                    <a:lnTo>
                      <a:pt x="168" y="1133"/>
                    </a:lnTo>
                    <a:lnTo>
                      <a:pt x="164" y="1139"/>
                    </a:lnTo>
                    <a:lnTo>
                      <a:pt x="159" y="1144"/>
                    </a:lnTo>
                    <a:lnTo>
                      <a:pt x="157" y="1149"/>
                    </a:lnTo>
                    <a:lnTo>
                      <a:pt x="155" y="1155"/>
                    </a:lnTo>
                    <a:lnTo>
                      <a:pt x="154" y="1161"/>
                    </a:lnTo>
                    <a:lnTo>
                      <a:pt x="154" y="1167"/>
                    </a:lnTo>
                    <a:lnTo>
                      <a:pt x="154" y="1167"/>
                    </a:lnTo>
                    <a:close/>
                    <a:moveTo>
                      <a:pt x="193" y="1079"/>
                    </a:moveTo>
                    <a:lnTo>
                      <a:pt x="193" y="1079"/>
                    </a:lnTo>
                    <a:lnTo>
                      <a:pt x="187" y="1075"/>
                    </a:lnTo>
                    <a:lnTo>
                      <a:pt x="184" y="1070"/>
                    </a:lnTo>
                    <a:lnTo>
                      <a:pt x="180" y="1067"/>
                    </a:lnTo>
                    <a:lnTo>
                      <a:pt x="177" y="1065"/>
                    </a:lnTo>
                    <a:lnTo>
                      <a:pt x="173" y="1065"/>
                    </a:lnTo>
                    <a:lnTo>
                      <a:pt x="173" y="1065"/>
                    </a:lnTo>
                    <a:lnTo>
                      <a:pt x="168" y="1070"/>
                    </a:lnTo>
                    <a:lnTo>
                      <a:pt x="160" y="1076"/>
                    </a:lnTo>
                    <a:lnTo>
                      <a:pt x="153" y="1082"/>
                    </a:lnTo>
                    <a:lnTo>
                      <a:pt x="147" y="1088"/>
                    </a:lnTo>
                    <a:lnTo>
                      <a:pt x="141" y="1096"/>
                    </a:lnTo>
                    <a:lnTo>
                      <a:pt x="140" y="1100"/>
                    </a:lnTo>
                    <a:lnTo>
                      <a:pt x="139" y="1103"/>
                    </a:lnTo>
                    <a:lnTo>
                      <a:pt x="139" y="1108"/>
                    </a:lnTo>
                    <a:lnTo>
                      <a:pt x="140" y="1111"/>
                    </a:lnTo>
                    <a:lnTo>
                      <a:pt x="142" y="1115"/>
                    </a:lnTo>
                    <a:lnTo>
                      <a:pt x="145" y="1119"/>
                    </a:lnTo>
                    <a:lnTo>
                      <a:pt x="145" y="1119"/>
                    </a:lnTo>
                    <a:lnTo>
                      <a:pt x="164" y="1109"/>
                    </a:lnTo>
                    <a:lnTo>
                      <a:pt x="181" y="1099"/>
                    </a:lnTo>
                    <a:lnTo>
                      <a:pt x="196" y="1090"/>
                    </a:lnTo>
                    <a:lnTo>
                      <a:pt x="204" y="1083"/>
                    </a:lnTo>
                    <a:lnTo>
                      <a:pt x="212" y="1076"/>
                    </a:lnTo>
                    <a:lnTo>
                      <a:pt x="212" y="1076"/>
                    </a:lnTo>
                    <a:lnTo>
                      <a:pt x="210" y="1073"/>
                    </a:lnTo>
                    <a:lnTo>
                      <a:pt x="207" y="1072"/>
                    </a:lnTo>
                    <a:lnTo>
                      <a:pt x="204" y="1072"/>
                    </a:lnTo>
                    <a:lnTo>
                      <a:pt x="201" y="1073"/>
                    </a:lnTo>
                    <a:lnTo>
                      <a:pt x="196" y="1076"/>
                    </a:lnTo>
                    <a:lnTo>
                      <a:pt x="193" y="1079"/>
                    </a:lnTo>
                    <a:lnTo>
                      <a:pt x="193" y="1079"/>
                    </a:lnTo>
                    <a:close/>
                    <a:moveTo>
                      <a:pt x="195" y="1007"/>
                    </a:moveTo>
                    <a:lnTo>
                      <a:pt x="195" y="1007"/>
                    </a:lnTo>
                    <a:lnTo>
                      <a:pt x="192" y="1005"/>
                    </a:lnTo>
                    <a:lnTo>
                      <a:pt x="187" y="1005"/>
                    </a:lnTo>
                    <a:lnTo>
                      <a:pt x="182" y="1005"/>
                    </a:lnTo>
                    <a:lnTo>
                      <a:pt x="175" y="1005"/>
                    </a:lnTo>
                    <a:lnTo>
                      <a:pt x="163" y="1009"/>
                    </a:lnTo>
                    <a:lnTo>
                      <a:pt x="156" y="1011"/>
                    </a:lnTo>
                    <a:lnTo>
                      <a:pt x="151" y="1015"/>
                    </a:lnTo>
                    <a:lnTo>
                      <a:pt x="151" y="1015"/>
                    </a:lnTo>
                    <a:lnTo>
                      <a:pt x="148" y="1018"/>
                    </a:lnTo>
                    <a:lnTo>
                      <a:pt x="144" y="1022"/>
                    </a:lnTo>
                    <a:lnTo>
                      <a:pt x="140" y="1030"/>
                    </a:lnTo>
                    <a:lnTo>
                      <a:pt x="137" y="1034"/>
                    </a:lnTo>
                    <a:lnTo>
                      <a:pt x="135" y="1037"/>
                    </a:lnTo>
                    <a:lnTo>
                      <a:pt x="130" y="1039"/>
                    </a:lnTo>
                    <a:lnTo>
                      <a:pt x="126" y="1039"/>
                    </a:lnTo>
                    <a:lnTo>
                      <a:pt x="126" y="1039"/>
                    </a:lnTo>
                    <a:lnTo>
                      <a:pt x="126" y="1048"/>
                    </a:lnTo>
                    <a:lnTo>
                      <a:pt x="127" y="1054"/>
                    </a:lnTo>
                    <a:lnTo>
                      <a:pt x="130" y="1058"/>
                    </a:lnTo>
                    <a:lnTo>
                      <a:pt x="135" y="1062"/>
                    </a:lnTo>
                    <a:lnTo>
                      <a:pt x="135" y="1062"/>
                    </a:lnTo>
                    <a:lnTo>
                      <a:pt x="138" y="1057"/>
                    </a:lnTo>
                    <a:lnTo>
                      <a:pt x="143" y="1054"/>
                    </a:lnTo>
                    <a:lnTo>
                      <a:pt x="156" y="1048"/>
                    </a:lnTo>
                    <a:lnTo>
                      <a:pt x="186" y="1038"/>
                    </a:lnTo>
                    <a:lnTo>
                      <a:pt x="198" y="1032"/>
                    </a:lnTo>
                    <a:lnTo>
                      <a:pt x="202" y="1028"/>
                    </a:lnTo>
                    <a:lnTo>
                      <a:pt x="205" y="1025"/>
                    </a:lnTo>
                    <a:lnTo>
                      <a:pt x="207" y="1021"/>
                    </a:lnTo>
                    <a:lnTo>
                      <a:pt x="205" y="1017"/>
                    </a:lnTo>
                    <a:lnTo>
                      <a:pt x="201" y="1012"/>
                    </a:lnTo>
                    <a:lnTo>
                      <a:pt x="195" y="1007"/>
                    </a:lnTo>
                    <a:lnTo>
                      <a:pt x="195" y="1007"/>
                    </a:lnTo>
                    <a:close/>
                    <a:moveTo>
                      <a:pt x="198" y="962"/>
                    </a:moveTo>
                    <a:lnTo>
                      <a:pt x="198" y="962"/>
                    </a:lnTo>
                    <a:lnTo>
                      <a:pt x="194" y="957"/>
                    </a:lnTo>
                    <a:lnTo>
                      <a:pt x="188" y="954"/>
                    </a:lnTo>
                    <a:lnTo>
                      <a:pt x="181" y="950"/>
                    </a:lnTo>
                    <a:lnTo>
                      <a:pt x="173" y="948"/>
                    </a:lnTo>
                    <a:lnTo>
                      <a:pt x="173" y="948"/>
                    </a:lnTo>
                    <a:lnTo>
                      <a:pt x="165" y="954"/>
                    </a:lnTo>
                    <a:lnTo>
                      <a:pt x="157" y="956"/>
                    </a:lnTo>
                    <a:lnTo>
                      <a:pt x="149" y="956"/>
                    </a:lnTo>
                    <a:lnTo>
                      <a:pt x="137" y="955"/>
                    </a:lnTo>
                    <a:lnTo>
                      <a:pt x="137" y="955"/>
                    </a:lnTo>
                    <a:lnTo>
                      <a:pt x="119" y="971"/>
                    </a:lnTo>
                    <a:lnTo>
                      <a:pt x="109" y="979"/>
                    </a:lnTo>
                    <a:lnTo>
                      <a:pt x="98" y="988"/>
                    </a:lnTo>
                    <a:lnTo>
                      <a:pt x="98" y="988"/>
                    </a:lnTo>
                    <a:lnTo>
                      <a:pt x="99" y="993"/>
                    </a:lnTo>
                    <a:lnTo>
                      <a:pt x="101" y="1000"/>
                    </a:lnTo>
                    <a:lnTo>
                      <a:pt x="102" y="1005"/>
                    </a:lnTo>
                    <a:lnTo>
                      <a:pt x="104" y="1012"/>
                    </a:lnTo>
                    <a:lnTo>
                      <a:pt x="104" y="1012"/>
                    </a:lnTo>
                    <a:lnTo>
                      <a:pt x="129" y="1001"/>
                    </a:lnTo>
                    <a:lnTo>
                      <a:pt x="156" y="989"/>
                    </a:lnTo>
                    <a:lnTo>
                      <a:pt x="168" y="982"/>
                    </a:lnTo>
                    <a:lnTo>
                      <a:pt x="180" y="976"/>
                    </a:lnTo>
                    <a:lnTo>
                      <a:pt x="189" y="970"/>
                    </a:lnTo>
                    <a:lnTo>
                      <a:pt x="198" y="962"/>
                    </a:lnTo>
                    <a:lnTo>
                      <a:pt x="198" y="962"/>
                    </a:lnTo>
                    <a:close/>
                    <a:moveTo>
                      <a:pt x="132" y="913"/>
                    </a:moveTo>
                    <a:lnTo>
                      <a:pt x="132" y="913"/>
                    </a:lnTo>
                    <a:lnTo>
                      <a:pt x="130" y="916"/>
                    </a:lnTo>
                    <a:lnTo>
                      <a:pt x="128" y="919"/>
                    </a:lnTo>
                    <a:lnTo>
                      <a:pt x="126" y="921"/>
                    </a:lnTo>
                    <a:lnTo>
                      <a:pt x="123" y="924"/>
                    </a:lnTo>
                    <a:lnTo>
                      <a:pt x="116" y="927"/>
                    </a:lnTo>
                    <a:lnTo>
                      <a:pt x="108" y="930"/>
                    </a:lnTo>
                    <a:lnTo>
                      <a:pt x="101" y="934"/>
                    </a:lnTo>
                    <a:lnTo>
                      <a:pt x="98" y="936"/>
                    </a:lnTo>
                    <a:lnTo>
                      <a:pt x="96" y="940"/>
                    </a:lnTo>
                    <a:lnTo>
                      <a:pt x="94" y="943"/>
                    </a:lnTo>
                    <a:lnTo>
                      <a:pt x="94" y="946"/>
                    </a:lnTo>
                    <a:lnTo>
                      <a:pt x="94" y="951"/>
                    </a:lnTo>
                    <a:lnTo>
                      <a:pt x="96" y="957"/>
                    </a:lnTo>
                    <a:lnTo>
                      <a:pt x="96" y="957"/>
                    </a:lnTo>
                    <a:lnTo>
                      <a:pt x="106" y="955"/>
                    </a:lnTo>
                    <a:lnTo>
                      <a:pt x="114" y="951"/>
                    </a:lnTo>
                    <a:lnTo>
                      <a:pt x="121" y="947"/>
                    </a:lnTo>
                    <a:lnTo>
                      <a:pt x="127" y="942"/>
                    </a:lnTo>
                    <a:lnTo>
                      <a:pt x="132" y="935"/>
                    </a:lnTo>
                    <a:lnTo>
                      <a:pt x="137" y="930"/>
                    </a:lnTo>
                    <a:lnTo>
                      <a:pt x="145" y="918"/>
                    </a:lnTo>
                    <a:lnTo>
                      <a:pt x="145" y="918"/>
                    </a:lnTo>
                    <a:lnTo>
                      <a:pt x="156" y="920"/>
                    </a:lnTo>
                    <a:lnTo>
                      <a:pt x="158" y="920"/>
                    </a:lnTo>
                    <a:lnTo>
                      <a:pt x="162" y="919"/>
                    </a:lnTo>
                    <a:lnTo>
                      <a:pt x="164" y="918"/>
                    </a:lnTo>
                    <a:lnTo>
                      <a:pt x="165" y="915"/>
                    </a:lnTo>
                    <a:lnTo>
                      <a:pt x="165" y="915"/>
                    </a:lnTo>
                    <a:lnTo>
                      <a:pt x="156" y="915"/>
                    </a:lnTo>
                    <a:lnTo>
                      <a:pt x="148" y="915"/>
                    </a:lnTo>
                    <a:lnTo>
                      <a:pt x="140" y="915"/>
                    </a:lnTo>
                    <a:lnTo>
                      <a:pt x="136" y="914"/>
                    </a:lnTo>
                    <a:lnTo>
                      <a:pt x="132" y="913"/>
                    </a:lnTo>
                    <a:lnTo>
                      <a:pt x="132" y="913"/>
                    </a:lnTo>
                    <a:close/>
                    <a:moveTo>
                      <a:pt x="118" y="869"/>
                    </a:moveTo>
                    <a:lnTo>
                      <a:pt x="118" y="869"/>
                    </a:lnTo>
                    <a:lnTo>
                      <a:pt x="104" y="879"/>
                    </a:lnTo>
                    <a:lnTo>
                      <a:pt x="97" y="885"/>
                    </a:lnTo>
                    <a:lnTo>
                      <a:pt x="91" y="893"/>
                    </a:lnTo>
                    <a:lnTo>
                      <a:pt x="86" y="900"/>
                    </a:lnTo>
                    <a:lnTo>
                      <a:pt x="82" y="907"/>
                    </a:lnTo>
                    <a:lnTo>
                      <a:pt x="79" y="915"/>
                    </a:lnTo>
                    <a:lnTo>
                      <a:pt x="79" y="924"/>
                    </a:lnTo>
                    <a:lnTo>
                      <a:pt x="79" y="924"/>
                    </a:lnTo>
                    <a:lnTo>
                      <a:pt x="96" y="909"/>
                    </a:lnTo>
                    <a:lnTo>
                      <a:pt x="105" y="901"/>
                    </a:lnTo>
                    <a:lnTo>
                      <a:pt x="113" y="895"/>
                    </a:lnTo>
                    <a:lnTo>
                      <a:pt x="123" y="889"/>
                    </a:lnTo>
                    <a:lnTo>
                      <a:pt x="133" y="884"/>
                    </a:lnTo>
                    <a:lnTo>
                      <a:pt x="144" y="881"/>
                    </a:lnTo>
                    <a:lnTo>
                      <a:pt x="156" y="880"/>
                    </a:lnTo>
                    <a:lnTo>
                      <a:pt x="156" y="880"/>
                    </a:lnTo>
                    <a:lnTo>
                      <a:pt x="157" y="878"/>
                    </a:lnTo>
                    <a:lnTo>
                      <a:pt x="158" y="875"/>
                    </a:lnTo>
                    <a:lnTo>
                      <a:pt x="159" y="874"/>
                    </a:lnTo>
                    <a:lnTo>
                      <a:pt x="159" y="871"/>
                    </a:lnTo>
                    <a:lnTo>
                      <a:pt x="159" y="871"/>
                    </a:lnTo>
                    <a:lnTo>
                      <a:pt x="153" y="871"/>
                    </a:lnTo>
                    <a:lnTo>
                      <a:pt x="148" y="871"/>
                    </a:lnTo>
                    <a:lnTo>
                      <a:pt x="138" y="872"/>
                    </a:lnTo>
                    <a:lnTo>
                      <a:pt x="134" y="872"/>
                    </a:lnTo>
                    <a:lnTo>
                      <a:pt x="128" y="872"/>
                    </a:lnTo>
                    <a:lnTo>
                      <a:pt x="123" y="871"/>
                    </a:lnTo>
                    <a:lnTo>
                      <a:pt x="118" y="869"/>
                    </a:lnTo>
                    <a:lnTo>
                      <a:pt x="118" y="869"/>
                    </a:lnTo>
                    <a:close/>
                    <a:moveTo>
                      <a:pt x="68" y="860"/>
                    </a:moveTo>
                    <a:lnTo>
                      <a:pt x="68" y="860"/>
                    </a:lnTo>
                    <a:lnTo>
                      <a:pt x="77" y="856"/>
                    </a:lnTo>
                    <a:lnTo>
                      <a:pt x="84" y="851"/>
                    </a:lnTo>
                    <a:lnTo>
                      <a:pt x="99" y="841"/>
                    </a:lnTo>
                    <a:lnTo>
                      <a:pt x="107" y="837"/>
                    </a:lnTo>
                    <a:lnTo>
                      <a:pt x="116" y="835"/>
                    </a:lnTo>
                    <a:lnTo>
                      <a:pt x="124" y="834"/>
                    </a:lnTo>
                    <a:lnTo>
                      <a:pt x="135" y="836"/>
                    </a:lnTo>
                    <a:lnTo>
                      <a:pt x="135" y="836"/>
                    </a:lnTo>
                    <a:lnTo>
                      <a:pt x="135" y="827"/>
                    </a:lnTo>
                    <a:lnTo>
                      <a:pt x="135" y="827"/>
                    </a:lnTo>
                    <a:lnTo>
                      <a:pt x="129" y="824"/>
                    </a:lnTo>
                    <a:lnTo>
                      <a:pt x="124" y="821"/>
                    </a:lnTo>
                    <a:lnTo>
                      <a:pt x="119" y="820"/>
                    </a:lnTo>
                    <a:lnTo>
                      <a:pt x="113" y="819"/>
                    </a:lnTo>
                    <a:lnTo>
                      <a:pt x="107" y="819"/>
                    </a:lnTo>
                    <a:lnTo>
                      <a:pt x="102" y="820"/>
                    </a:lnTo>
                    <a:lnTo>
                      <a:pt x="96" y="821"/>
                    </a:lnTo>
                    <a:lnTo>
                      <a:pt x="91" y="823"/>
                    </a:lnTo>
                    <a:lnTo>
                      <a:pt x="86" y="825"/>
                    </a:lnTo>
                    <a:lnTo>
                      <a:pt x="80" y="829"/>
                    </a:lnTo>
                    <a:lnTo>
                      <a:pt x="77" y="833"/>
                    </a:lnTo>
                    <a:lnTo>
                      <a:pt x="73" y="838"/>
                    </a:lnTo>
                    <a:lnTo>
                      <a:pt x="71" y="842"/>
                    </a:lnTo>
                    <a:lnTo>
                      <a:pt x="68" y="848"/>
                    </a:lnTo>
                    <a:lnTo>
                      <a:pt x="68" y="854"/>
                    </a:lnTo>
                    <a:lnTo>
                      <a:pt x="68" y="860"/>
                    </a:lnTo>
                    <a:lnTo>
                      <a:pt x="68" y="860"/>
                    </a:lnTo>
                    <a:close/>
                    <a:moveTo>
                      <a:pt x="132" y="769"/>
                    </a:moveTo>
                    <a:lnTo>
                      <a:pt x="132" y="769"/>
                    </a:lnTo>
                    <a:lnTo>
                      <a:pt x="127" y="763"/>
                    </a:lnTo>
                    <a:lnTo>
                      <a:pt x="122" y="758"/>
                    </a:lnTo>
                    <a:lnTo>
                      <a:pt x="116" y="753"/>
                    </a:lnTo>
                    <a:lnTo>
                      <a:pt x="109" y="750"/>
                    </a:lnTo>
                    <a:lnTo>
                      <a:pt x="102" y="749"/>
                    </a:lnTo>
                    <a:lnTo>
                      <a:pt x="95" y="749"/>
                    </a:lnTo>
                    <a:lnTo>
                      <a:pt x="88" y="749"/>
                    </a:lnTo>
                    <a:lnTo>
                      <a:pt x="80" y="751"/>
                    </a:lnTo>
                    <a:lnTo>
                      <a:pt x="74" y="753"/>
                    </a:lnTo>
                    <a:lnTo>
                      <a:pt x="66" y="757"/>
                    </a:lnTo>
                    <a:lnTo>
                      <a:pt x="61" y="760"/>
                    </a:lnTo>
                    <a:lnTo>
                      <a:pt x="54" y="764"/>
                    </a:lnTo>
                    <a:lnTo>
                      <a:pt x="50" y="768"/>
                    </a:lnTo>
                    <a:lnTo>
                      <a:pt x="46" y="773"/>
                    </a:lnTo>
                    <a:lnTo>
                      <a:pt x="43" y="778"/>
                    </a:lnTo>
                    <a:lnTo>
                      <a:pt x="41" y="783"/>
                    </a:lnTo>
                    <a:lnTo>
                      <a:pt x="41" y="783"/>
                    </a:lnTo>
                    <a:lnTo>
                      <a:pt x="45" y="792"/>
                    </a:lnTo>
                    <a:lnTo>
                      <a:pt x="49" y="800"/>
                    </a:lnTo>
                    <a:lnTo>
                      <a:pt x="51" y="805"/>
                    </a:lnTo>
                    <a:lnTo>
                      <a:pt x="56" y="808"/>
                    </a:lnTo>
                    <a:lnTo>
                      <a:pt x="60" y="810"/>
                    </a:lnTo>
                    <a:lnTo>
                      <a:pt x="65" y="811"/>
                    </a:lnTo>
                    <a:lnTo>
                      <a:pt x="65" y="811"/>
                    </a:lnTo>
                    <a:lnTo>
                      <a:pt x="66" y="806"/>
                    </a:lnTo>
                    <a:lnTo>
                      <a:pt x="67" y="800"/>
                    </a:lnTo>
                    <a:lnTo>
                      <a:pt x="69" y="796"/>
                    </a:lnTo>
                    <a:lnTo>
                      <a:pt x="72" y="793"/>
                    </a:lnTo>
                    <a:lnTo>
                      <a:pt x="75" y="790"/>
                    </a:lnTo>
                    <a:lnTo>
                      <a:pt x="78" y="787"/>
                    </a:lnTo>
                    <a:lnTo>
                      <a:pt x="86" y="782"/>
                    </a:lnTo>
                    <a:lnTo>
                      <a:pt x="95" y="780"/>
                    </a:lnTo>
                    <a:lnTo>
                      <a:pt x="106" y="778"/>
                    </a:lnTo>
                    <a:lnTo>
                      <a:pt x="117" y="778"/>
                    </a:lnTo>
                    <a:lnTo>
                      <a:pt x="129" y="778"/>
                    </a:lnTo>
                    <a:lnTo>
                      <a:pt x="129" y="778"/>
                    </a:lnTo>
                    <a:lnTo>
                      <a:pt x="129" y="776"/>
                    </a:lnTo>
                    <a:lnTo>
                      <a:pt x="130" y="774"/>
                    </a:lnTo>
                    <a:lnTo>
                      <a:pt x="132" y="772"/>
                    </a:lnTo>
                    <a:lnTo>
                      <a:pt x="132" y="769"/>
                    </a:lnTo>
                    <a:lnTo>
                      <a:pt x="132" y="769"/>
                    </a:lnTo>
                    <a:close/>
                    <a:moveTo>
                      <a:pt x="24" y="687"/>
                    </a:moveTo>
                    <a:lnTo>
                      <a:pt x="24" y="687"/>
                    </a:lnTo>
                    <a:lnTo>
                      <a:pt x="22" y="693"/>
                    </a:lnTo>
                    <a:lnTo>
                      <a:pt x="21" y="699"/>
                    </a:lnTo>
                    <a:lnTo>
                      <a:pt x="21" y="705"/>
                    </a:lnTo>
                    <a:lnTo>
                      <a:pt x="23" y="710"/>
                    </a:lnTo>
                    <a:lnTo>
                      <a:pt x="26" y="716"/>
                    </a:lnTo>
                    <a:lnTo>
                      <a:pt x="29" y="720"/>
                    </a:lnTo>
                    <a:lnTo>
                      <a:pt x="33" y="723"/>
                    </a:lnTo>
                    <a:lnTo>
                      <a:pt x="38" y="725"/>
                    </a:lnTo>
                    <a:lnTo>
                      <a:pt x="38" y="725"/>
                    </a:lnTo>
                    <a:lnTo>
                      <a:pt x="38" y="720"/>
                    </a:lnTo>
                    <a:lnTo>
                      <a:pt x="39" y="715"/>
                    </a:lnTo>
                    <a:lnTo>
                      <a:pt x="41" y="712"/>
                    </a:lnTo>
                    <a:lnTo>
                      <a:pt x="43" y="707"/>
                    </a:lnTo>
                    <a:lnTo>
                      <a:pt x="46" y="705"/>
                    </a:lnTo>
                    <a:lnTo>
                      <a:pt x="49" y="702"/>
                    </a:lnTo>
                    <a:lnTo>
                      <a:pt x="58" y="699"/>
                    </a:lnTo>
                    <a:lnTo>
                      <a:pt x="66" y="695"/>
                    </a:lnTo>
                    <a:lnTo>
                      <a:pt x="74" y="693"/>
                    </a:lnTo>
                    <a:lnTo>
                      <a:pt x="81" y="692"/>
                    </a:lnTo>
                    <a:lnTo>
                      <a:pt x="88" y="689"/>
                    </a:lnTo>
                    <a:lnTo>
                      <a:pt x="88" y="689"/>
                    </a:lnTo>
                    <a:lnTo>
                      <a:pt x="84" y="686"/>
                    </a:lnTo>
                    <a:lnTo>
                      <a:pt x="82" y="683"/>
                    </a:lnTo>
                    <a:lnTo>
                      <a:pt x="78" y="681"/>
                    </a:lnTo>
                    <a:lnTo>
                      <a:pt x="75" y="679"/>
                    </a:lnTo>
                    <a:lnTo>
                      <a:pt x="67" y="679"/>
                    </a:lnTo>
                    <a:lnTo>
                      <a:pt x="59" y="681"/>
                    </a:lnTo>
                    <a:lnTo>
                      <a:pt x="41" y="685"/>
                    </a:lnTo>
                    <a:lnTo>
                      <a:pt x="32" y="686"/>
                    </a:lnTo>
                    <a:lnTo>
                      <a:pt x="24" y="687"/>
                    </a:lnTo>
                    <a:lnTo>
                      <a:pt x="24" y="68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0" name="Freeform 146"/>
              <p:cNvSpPr>
                <a:spLocks noEditPoints="1"/>
              </p:cNvSpPr>
              <p:nvPr/>
            </p:nvSpPr>
            <p:spPr bwMode="auto">
              <a:xfrm>
                <a:off x="6708776" y="209550"/>
                <a:ext cx="330200" cy="268288"/>
              </a:xfrm>
              <a:custGeom>
                <a:avLst/>
                <a:gdLst/>
                <a:ahLst/>
                <a:cxnLst>
                  <a:cxn ang="0">
                    <a:pos x="165" y="8"/>
                  </a:cxn>
                  <a:cxn ang="0">
                    <a:pos x="200" y="22"/>
                  </a:cxn>
                  <a:cxn ang="0">
                    <a:pos x="259" y="48"/>
                  </a:cxn>
                  <a:cxn ang="0">
                    <a:pos x="299" y="67"/>
                  </a:cxn>
                  <a:cxn ang="0">
                    <a:pos x="348" y="91"/>
                  </a:cxn>
                  <a:cxn ang="0">
                    <a:pos x="376" y="93"/>
                  </a:cxn>
                  <a:cxn ang="0">
                    <a:pos x="401" y="111"/>
                  </a:cxn>
                  <a:cxn ang="0">
                    <a:pos x="467" y="135"/>
                  </a:cxn>
                  <a:cxn ang="0">
                    <a:pos x="508" y="151"/>
                  </a:cxn>
                  <a:cxn ang="0">
                    <a:pos x="522" y="165"/>
                  </a:cxn>
                  <a:cxn ang="0">
                    <a:pos x="594" y="183"/>
                  </a:cxn>
                  <a:cxn ang="0">
                    <a:pos x="615" y="204"/>
                  </a:cxn>
                  <a:cxn ang="0">
                    <a:pos x="624" y="221"/>
                  </a:cxn>
                  <a:cxn ang="0">
                    <a:pos x="603" y="287"/>
                  </a:cxn>
                  <a:cxn ang="0">
                    <a:pos x="529" y="417"/>
                  </a:cxn>
                  <a:cxn ang="0">
                    <a:pos x="508" y="480"/>
                  </a:cxn>
                  <a:cxn ang="0">
                    <a:pos x="492" y="505"/>
                  </a:cxn>
                  <a:cxn ang="0">
                    <a:pos x="360" y="488"/>
                  </a:cxn>
                  <a:cxn ang="0">
                    <a:pos x="278" y="453"/>
                  </a:cxn>
                  <a:cxn ang="0">
                    <a:pos x="189" y="408"/>
                  </a:cxn>
                  <a:cxn ang="0">
                    <a:pos x="63" y="359"/>
                  </a:cxn>
                  <a:cxn ang="0">
                    <a:pos x="25" y="325"/>
                  </a:cxn>
                  <a:cxn ang="0">
                    <a:pos x="0" y="273"/>
                  </a:cxn>
                  <a:cxn ang="0">
                    <a:pos x="47" y="173"/>
                  </a:cxn>
                  <a:cxn ang="0">
                    <a:pos x="109" y="52"/>
                  </a:cxn>
                  <a:cxn ang="0">
                    <a:pos x="135" y="8"/>
                  </a:cxn>
                  <a:cxn ang="0">
                    <a:pos x="381" y="464"/>
                  </a:cxn>
                  <a:cxn ang="0">
                    <a:pos x="447" y="479"/>
                  </a:cxn>
                  <a:cxn ang="0">
                    <a:pos x="495" y="460"/>
                  </a:cxn>
                  <a:cxn ang="0">
                    <a:pos x="528" y="384"/>
                  </a:cxn>
                  <a:cxn ang="0">
                    <a:pos x="590" y="264"/>
                  </a:cxn>
                  <a:cxn ang="0">
                    <a:pos x="600" y="212"/>
                  </a:cxn>
                  <a:cxn ang="0">
                    <a:pos x="559" y="191"/>
                  </a:cxn>
                  <a:cxn ang="0">
                    <a:pos x="503" y="173"/>
                  </a:cxn>
                  <a:cxn ang="0">
                    <a:pos x="469" y="155"/>
                  </a:cxn>
                  <a:cxn ang="0">
                    <a:pos x="424" y="137"/>
                  </a:cxn>
                  <a:cxn ang="0">
                    <a:pos x="293" y="84"/>
                  </a:cxn>
                  <a:cxn ang="0">
                    <a:pos x="222" y="52"/>
                  </a:cxn>
                  <a:cxn ang="0">
                    <a:pos x="164" y="46"/>
                  </a:cxn>
                  <a:cxn ang="0">
                    <a:pos x="149" y="54"/>
                  </a:cxn>
                  <a:cxn ang="0">
                    <a:pos x="131" y="62"/>
                  </a:cxn>
                  <a:cxn ang="0">
                    <a:pos x="111" y="90"/>
                  </a:cxn>
                  <a:cxn ang="0">
                    <a:pos x="91" y="113"/>
                  </a:cxn>
                  <a:cxn ang="0">
                    <a:pos x="64" y="182"/>
                  </a:cxn>
                  <a:cxn ang="0">
                    <a:pos x="29" y="251"/>
                  </a:cxn>
                  <a:cxn ang="0">
                    <a:pos x="33" y="305"/>
                  </a:cxn>
                  <a:cxn ang="0">
                    <a:pos x="107" y="353"/>
                  </a:cxn>
                  <a:cxn ang="0">
                    <a:pos x="244" y="404"/>
                  </a:cxn>
                  <a:cxn ang="0">
                    <a:pos x="289" y="423"/>
                  </a:cxn>
                  <a:cxn ang="0">
                    <a:pos x="302" y="430"/>
                  </a:cxn>
                  <a:cxn ang="0">
                    <a:pos x="339" y="441"/>
                  </a:cxn>
                  <a:cxn ang="0">
                    <a:pos x="334" y="444"/>
                  </a:cxn>
                  <a:cxn ang="0">
                    <a:pos x="371" y="457"/>
                  </a:cxn>
                </a:cxnLst>
                <a:rect l="0" t="0" r="r" b="b"/>
                <a:pathLst>
                  <a:path w="624" h="505">
                    <a:moveTo>
                      <a:pt x="152" y="0"/>
                    </a:moveTo>
                    <a:lnTo>
                      <a:pt x="152" y="0"/>
                    </a:lnTo>
                    <a:lnTo>
                      <a:pt x="156" y="1"/>
                    </a:lnTo>
                    <a:lnTo>
                      <a:pt x="160" y="3"/>
                    </a:lnTo>
                    <a:lnTo>
                      <a:pt x="165" y="8"/>
                    </a:lnTo>
                    <a:lnTo>
                      <a:pt x="169" y="14"/>
                    </a:lnTo>
                    <a:lnTo>
                      <a:pt x="175" y="20"/>
                    </a:lnTo>
                    <a:lnTo>
                      <a:pt x="175" y="20"/>
                    </a:lnTo>
                    <a:lnTo>
                      <a:pt x="187" y="20"/>
                    </a:lnTo>
                    <a:lnTo>
                      <a:pt x="200" y="22"/>
                    </a:lnTo>
                    <a:lnTo>
                      <a:pt x="213" y="25"/>
                    </a:lnTo>
                    <a:lnTo>
                      <a:pt x="226" y="29"/>
                    </a:lnTo>
                    <a:lnTo>
                      <a:pt x="238" y="35"/>
                    </a:lnTo>
                    <a:lnTo>
                      <a:pt x="248" y="41"/>
                    </a:lnTo>
                    <a:lnTo>
                      <a:pt x="259" y="48"/>
                    </a:lnTo>
                    <a:lnTo>
                      <a:pt x="268" y="58"/>
                    </a:lnTo>
                    <a:lnTo>
                      <a:pt x="268" y="58"/>
                    </a:lnTo>
                    <a:lnTo>
                      <a:pt x="278" y="59"/>
                    </a:lnTo>
                    <a:lnTo>
                      <a:pt x="289" y="62"/>
                    </a:lnTo>
                    <a:lnTo>
                      <a:pt x="299" y="67"/>
                    </a:lnTo>
                    <a:lnTo>
                      <a:pt x="308" y="71"/>
                    </a:lnTo>
                    <a:lnTo>
                      <a:pt x="328" y="82"/>
                    </a:lnTo>
                    <a:lnTo>
                      <a:pt x="337" y="87"/>
                    </a:lnTo>
                    <a:lnTo>
                      <a:pt x="348" y="91"/>
                    </a:lnTo>
                    <a:lnTo>
                      <a:pt x="348" y="91"/>
                    </a:lnTo>
                    <a:lnTo>
                      <a:pt x="356" y="92"/>
                    </a:lnTo>
                    <a:lnTo>
                      <a:pt x="362" y="92"/>
                    </a:lnTo>
                    <a:lnTo>
                      <a:pt x="369" y="92"/>
                    </a:lnTo>
                    <a:lnTo>
                      <a:pt x="376" y="93"/>
                    </a:lnTo>
                    <a:lnTo>
                      <a:pt x="376" y="93"/>
                    </a:lnTo>
                    <a:lnTo>
                      <a:pt x="382" y="97"/>
                    </a:lnTo>
                    <a:lnTo>
                      <a:pt x="388" y="101"/>
                    </a:lnTo>
                    <a:lnTo>
                      <a:pt x="394" y="106"/>
                    </a:lnTo>
                    <a:lnTo>
                      <a:pt x="401" y="111"/>
                    </a:lnTo>
                    <a:lnTo>
                      <a:pt x="401" y="111"/>
                    </a:lnTo>
                    <a:lnTo>
                      <a:pt x="418" y="117"/>
                    </a:lnTo>
                    <a:lnTo>
                      <a:pt x="434" y="122"/>
                    </a:lnTo>
                    <a:lnTo>
                      <a:pt x="451" y="128"/>
                    </a:lnTo>
                    <a:lnTo>
                      <a:pt x="467" y="135"/>
                    </a:lnTo>
                    <a:lnTo>
                      <a:pt x="467" y="135"/>
                    </a:lnTo>
                    <a:lnTo>
                      <a:pt x="477" y="139"/>
                    </a:lnTo>
                    <a:lnTo>
                      <a:pt x="486" y="143"/>
                    </a:lnTo>
                    <a:lnTo>
                      <a:pt x="497" y="146"/>
                    </a:lnTo>
                    <a:lnTo>
                      <a:pt x="508" y="151"/>
                    </a:lnTo>
                    <a:lnTo>
                      <a:pt x="508" y="151"/>
                    </a:lnTo>
                    <a:lnTo>
                      <a:pt x="511" y="154"/>
                    </a:lnTo>
                    <a:lnTo>
                      <a:pt x="514" y="159"/>
                    </a:lnTo>
                    <a:lnTo>
                      <a:pt x="518" y="163"/>
                    </a:lnTo>
                    <a:lnTo>
                      <a:pt x="522" y="165"/>
                    </a:lnTo>
                    <a:lnTo>
                      <a:pt x="522" y="165"/>
                    </a:lnTo>
                    <a:lnTo>
                      <a:pt x="532" y="168"/>
                    </a:lnTo>
                    <a:lnTo>
                      <a:pt x="543" y="172"/>
                    </a:lnTo>
                    <a:lnTo>
                      <a:pt x="563" y="175"/>
                    </a:lnTo>
                    <a:lnTo>
                      <a:pt x="585" y="180"/>
                    </a:lnTo>
                    <a:lnTo>
                      <a:pt x="594" y="183"/>
                    </a:lnTo>
                    <a:lnTo>
                      <a:pt x="605" y="188"/>
                    </a:lnTo>
                    <a:lnTo>
                      <a:pt x="605" y="188"/>
                    </a:lnTo>
                    <a:lnTo>
                      <a:pt x="606" y="192"/>
                    </a:lnTo>
                    <a:lnTo>
                      <a:pt x="608" y="196"/>
                    </a:lnTo>
                    <a:lnTo>
                      <a:pt x="615" y="204"/>
                    </a:lnTo>
                    <a:lnTo>
                      <a:pt x="618" y="207"/>
                    </a:lnTo>
                    <a:lnTo>
                      <a:pt x="621" y="211"/>
                    </a:lnTo>
                    <a:lnTo>
                      <a:pt x="623" y="215"/>
                    </a:lnTo>
                    <a:lnTo>
                      <a:pt x="624" y="221"/>
                    </a:lnTo>
                    <a:lnTo>
                      <a:pt x="624" y="221"/>
                    </a:lnTo>
                    <a:lnTo>
                      <a:pt x="622" y="234"/>
                    </a:lnTo>
                    <a:lnTo>
                      <a:pt x="619" y="247"/>
                    </a:lnTo>
                    <a:lnTo>
                      <a:pt x="615" y="259"/>
                    </a:lnTo>
                    <a:lnTo>
                      <a:pt x="609" y="273"/>
                    </a:lnTo>
                    <a:lnTo>
                      <a:pt x="603" y="287"/>
                    </a:lnTo>
                    <a:lnTo>
                      <a:pt x="595" y="301"/>
                    </a:lnTo>
                    <a:lnTo>
                      <a:pt x="579" y="329"/>
                    </a:lnTo>
                    <a:lnTo>
                      <a:pt x="561" y="358"/>
                    </a:lnTo>
                    <a:lnTo>
                      <a:pt x="544" y="388"/>
                    </a:lnTo>
                    <a:lnTo>
                      <a:pt x="529" y="417"/>
                    </a:lnTo>
                    <a:lnTo>
                      <a:pt x="522" y="432"/>
                    </a:lnTo>
                    <a:lnTo>
                      <a:pt x="516" y="447"/>
                    </a:lnTo>
                    <a:lnTo>
                      <a:pt x="516" y="447"/>
                    </a:lnTo>
                    <a:lnTo>
                      <a:pt x="512" y="464"/>
                    </a:lnTo>
                    <a:lnTo>
                      <a:pt x="508" y="480"/>
                    </a:lnTo>
                    <a:lnTo>
                      <a:pt x="505" y="486"/>
                    </a:lnTo>
                    <a:lnTo>
                      <a:pt x="502" y="493"/>
                    </a:lnTo>
                    <a:lnTo>
                      <a:pt x="498" y="499"/>
                    </a:lnTo>
                    <a:lnTo>
                      <a:pt x="492" y="505"/>
                    </a:lnTo>
                    <a:lnTo>
                      <a:pt x="492" y="505"/>
                    </a:lnTo>
                    <a:lnTo>
                      <a:pt x="465" y="505"/>
                    </a:lnTo>
                    <a:lnTo>
                      <a:pt x="438" y="503"/>
                    </a:lnTo>
                    <a:lnTo>
                      <a:pt x="411" y="500"/>
                    </a:lnTo>
                    <a:lnTo>
                      <a:pt x="386" y="495"/>
                    </a:lnTo>
                    <a:lnTo>
                      <a:pt x="360" y="488"/>
                    </a:lnTo>
                    <a:lnTo>
                      <a:pt x="335" y="480"/>
                    </a:lnTo>
                    <a:lnTo>
                      <a:pt x="311" y="470"/>
                    </a:lnTo>
                    <a:lnTo>
                      <a:pt x="287" y="461"/>
                    </a:lnTo>
                    <a:lnTo>
                      <a:pt x="287" y="461"/>
                    </a:lnTo>
                    <a:lnTo>
                      <a:pt x="278" y="453"/>
                    </a:lnTo>
                    <a:lnTo>
                      <a:pt x="270" y="447"/>
                    </a:lnTo>
                    <a:lnTo>
                      <a:pt x="251" y="435"/>
                    </a:lnTo>
                    <a:lnTo>
                      <a:pt x="231" y="425"/>
                    </a:lnTo>
                    <a:lnTo>
                      <a:pt x="210" y="417"/>
                    </a:lnTo>
                    <a:lnTo>
                      <a:pt x="189" y="408"/>
                    </a:lnTo>
                    <a:lnTo>
                      <a:pt x="166" y="401"/>
                    </a:lnTo>
                    <a:lnTo>
                      <a:pt x="123" y="387"/>
                    </a:lnTo>
                    <a:lnTo>
                      <a:pt x="102" y="378"/>
                    </a:lnTo>
                    <a:lnTo>
                      <a:pt x="81" y="370"/>
                    </a:lnTo>
                    <a:lnTo>
                      <a:pt x="63" y="359"/>
                    </a:lnTo>
                    <a:lnTo>
                      <a:pt x="55" y="353"/>
                    </a:lnTo>
                    <a:lnTo>
                      <a:pt x="46" y="347"/>
                    </a:lnTo>
                    <a:lnTo>
                      <a:pt x="39" y="340"/>
                    </a:lnTo>
                    <a:lnTo>
                      <a:pt x="31" y="332"/>
                    </a:lnTo>
                    <a:lnTo>
                      <a:pt x="25" y="325"/>
                    </a:lnTo>
                    <a:lnTo>
                      <a:pt x="18" y="315"/>
                    </a:lnTo>
                    <a:lnTo>
                      <a:pt x="13" y="306"/>
                    </a:lnTo>
                    <a:lnTo>
                      <a:pt x="8" y="296"/>
                    </a:lnTo>
                    <a:lnTo>
                      <a:pt x="3" y="285"/>
                    </a:lnTo>
                    <a:lnTo>
                      <a:pt x="0" y="273"/>
                    </a:lnTo>
                    <a:lnTo>
                      <a:pt x="0" y="273"/>
                    </a:lnTo>
                    <a:lnTo>
                      <a:pt x="10" y="249"/>
                    </a:lnTo>
                    <a:lnTo>
                      <a:pt x="21" y="224"/>
                    </a:lnTo>
                    <a:lnTo>
                      <a:pt x="33" y="198"/>
                    </a:lnTo>
                    <a:lnTo>
                      <a:pt x="47" y="173"/>
                    </a:lnTo>
                    <a:lnTo>
                      <a:pt x="74" y="122"/>
                    </a:lnTo>
                    <a:lnTo>
                      <a:pt x="100" y="74"/>
                    </a:lnTo>
                    <a:lnTo>
                      <a:pt x="100" y="74"/>
                    </a:lnTo>
                    <a:lnTo>
                      <a:pt x="105" y="63"/>
                    </a:lnTo>
                    <a:lnTo>
                      <a:pt x="109" y="52"/>
                    </a:lnTo>
                    <a:lnTo>
                      <a:pt x="114" y="40"/>
                    </a:lnTo>
                    <a:lnTo>
                      <a:pt x="118" y="29"/>
                    </a:lnTo>
                    <a:lnTo>
                      <a:pt x="124" y="20"/>
                    </a:lnTo>
                    <a:lnTo>
                      <a:pt x="131" y="11"/>
                    </a:lnTo>
                    <a:lnTo>
                      <a:pt x="135" y="8"/>
                    </a:lnTo>
                    <a:lnTo>
                      <a:pt x="140" y="5"/>
                    </a:lnTo>
                    <a:lnTo>
                      <a:pt x="146" y="1"/>
                    </a:lnTo>
                    <a:lnTo>
                      <a:pt x="152" y="0"/>
                    </a:lnTo>
                    <a:lnTo>
                      <a:pt x="152" y="0"/>
                    </a:lnTo>
                    <a:close/>
                    <a:moveTo>
                      <a:pt x="381" y="464"/>
                    </a:moveTo>
                    <a:lnTo>
                      <a:pt x="381" y="464"/>
                    </a:lnTo>
                    <a:lnTo>
                      <a:pt x="389" y="466"/>
                    </a:lnTo>
                    <a:lnTo>
                      <a:pt x="398" y="469"/>
                    </a:lnTo>
                    <a:lnTo>
                      <a:pt x="421" y="475"/>
                    </a:lnTo>
                    <a:lnTo>
                      <a:pt x="447" y="479"/>
                    </a:lnTo>
                    <a:lnTo>
                      <a:pt x="475" y="483"/>
                    </a:lnTo>
                    <a:lnTo>
                      <a:pt x="475" y="483"/>
                    </a:lnTo>
                    <a:lnTo>
                      <a:pt x="483" y="476"/>
                    </a:lnTo>
                    <a:lnTo>
                      <a:pt x="489" y="468"/>
                    </a:lnTo>
                    <a:lnTo>
                      <a:pt x="495" y="460"/>
                    </a:lnTo>
                    <a:lnTo>
                      <a:pt x="500" y="451"/>
                    </a:lnTo>
                    <a:lnTo>
                      <a:pt x="508" y="431"/>
                    </a:lnTo>
                    <a:lnTo>
                      <a:pt x="516" y="408"/>
                    </a:lnTo>
                    <a:lnTo>
                      <a:pt x="516" y="408"/>
                    </a:lnTo>
                    <a:lnTo>
                      <a:pt x="528" y="384"/>
                    </a:lnTo>
                    <a:lnTo>
                      <a:pt x="541" y="359"/>
                    </a:lnTo>
                    <a:lnTo>
                      <a:pt x="568" y="312"/>
                    </a:lnTo>
                    <a:lnTo>
                      <a:pt x="579" y="287"/>
                    </a:lnTo>
                    <a:lnTo>
                      <a:pt x="585" y="275"/>
                    </a:lnTo>
                    <a:lnTo>
                      <a:pt x="590" y="264"/>
                    </a:lnTo>
                    <a:lnTo>
                      <a:pt x="593" y="251"/>
                    </a:lnTo>
                    <a:lnTo>
                      <a:pt x="596" y="238"/>
                    </a:lnTo>
                    <a:lnTo>
                      <a:pt x="599" y="225"/>
                    </a:lnTo>
                    <a:lnTo>
                      <a:pt x="600" y="212"/>
                    </a:lnTo>
                    <a:lnTo>
                      <a:pt x="600" y="212"/>
                    </a:lnTo>
                    <a:lnTo>
                      <a:pt x="593" y="207"/>
                    </a:lnTo>
                    <a:lnTo>
                      <a:pt x="586" y="202"/>
                    </a:lnTo>
                    <a:lnTo>
                      <a:pt x="579" y="198"/>
                    </a:lnTo>
                    <a:lnTo>
                      <a:pt x="573" y="195"/>
                    </a:lnTo>
                    <a:lnTo>
                      <a:pt x="559" y="191"/>
                    </a:lnTo>
                    <a:lnTo>
                      <a:pt x="544" y="188"/>
                    </a:lnTo>
                    <a:lnTo>
                      <a:pt x="530" y="184"/>
                    </a:lnTo>
                    <a:lnTo>
                      <a:pt x="516" y="180"/>
                    </a:lnTo>
                    <a:lnTo>
                      <a:pt x="510" y="177"/>
                    </a:lnTo>
                    <a:lnTo>
                      <a:pt x="503" y="173"/>
                    </a:lnTo>
                    <a:lnTo>
                      <a:pt x="497" y="168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80" y="160"/>
                    </a:lnTo>
                    <a:lnTo>
                      <a:pt x="469" y="155"/>
                    </a:lnTo>
                    <a:lnTo>
                      <a:pt x="460" y="150"/>
                    </a:lnTo>
                    <a:lnTo>
                      <a:pt x="453" y="144"/>
                    </a:lnTo>
                    <a:lnTo>
                      <a:pt x="453" y="144"/>
                    </a:lnTo>
                    <a:lnTo>
                      <a:pt x="438" y="141"/>
                    </a:lnTo>
                    <a:lnTo>
                      <a:pt x="424" y="137"/>
                    </a:lnTo>
                    <a:lnTo>
                      <a:pt x="396" y="129"/>
                    </a:lnTo>
                    <a:lnTo>
                      <a:pt x="368" y="119"/>
                    </a:lnTo>
                    <a:lnTo>
                      <a:pt x="343" y="107"/>
                    </a:lnTo>
                    <a:lnTo>
                      <a:pt x="318" y="96"/>
                    </a:lnTo>
                    <a:lnTo>
                      <a:pt x="293" y="84"/>
                    </a:lnTo>
                    <a:lnTo>
                      <a:pt x="269" y="71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35" y="56"/>
                    </a:lnTo>
                    <a:lnTo>
                      <a:pt x="222" y="52"/>
                    </a:lnTo>
                    <a:lnTo>
                      <a:pt x="208" y="47"/>
                    </a:lnTo>
                    <a:lnTo>
                      <a:pt x="194" y="45"/>
                    </a:lnTo>
                    <a:lnTo>
                      <a:pt x="181" y="44"/>
                    </a:lnTo>
                    <a:lnTo>
                      <a:pt x="169" y="45"/>
                    </a:lnTo>
                    <a:lnTo>
                      <a:pt x="164" y="46"/>
                    </a:lnTo>
                    <a:lnTo>
                      <a:pt x="159" y="48"/>
                    </a:lnTo>
                    <a:lnTo>
                      <a:pt x="155" y="52"/>
                    </a:lnTo>
                    <a:lnTo>
                      <a:pt x="152" y="55"/>
                    </a:lnTo>
                    <a:lnTo>
                      <a:pt x="152" y="55"/>
                    </a:lnTo>
                    <a:lnTo>
                      <a:pt x="149" y="54"/>
                    </a:lnTo>
                    <a:lnTo>
                      <a:pt x="147" y="54"/>
                    </a:lnTo>
                    <a:lnTo>
                      <a:pt x="144" y="55"/>
                    </a:lnTo>
                    <a:lnTo>
                      <a:pt x="140" y="57"/>
                    </a:lnTo>
                    <a:lnTo>
                      <a:pt x="135" y="61"/>
                    </a:lnTo>
                    <a:lnTo>
                      <a:pt x="131" y="62"/>
                    </a:lnTo>
                    <a:lnTo>
                      <a:pt x="127" y="63"/>
                    </a:lnTo>
                    <a:lnTo>
                      <a:pt x="127" y="63"/>
                    </a:lnTo>
                    <a:lnTo>
                      <a:pt x="123" y="70"/>
                    </a:lnTo>
                    <a:lnTo>
                      <a:pt x="119" y="76"/>
                    </a:lnTo>
                    <a:lnTo>
                      <a:pt x="111" y="90"/>
                    </a:lnTo>
                    <a:lnTo>
                      <a:pt x="108" y="98"/>
                    </a:lnTo>
                    <a:lnTo>
                      <a:pt x="104" y="104"/>
                    </a:lnTo>
                    <a:lnTo>
                      <a:pt x="99" y="108"/>
                    </a:lnTo>
                    <a:lnTo>
                      <a:pt x="91" y="113"/>
                    </a:lnTo>
                    <a:lnTo>
                      <a:pt x="91" y="113"/>
                    </a:lnTo>
                    <a:lnTo>
                      <a:pt x="89" y="128"/>
                    </a:lnTo>
                    <a:lnTo>
                      <a:pt x="85" y="141"/>
                    </a:lnTo>
                    <a:lnTo>
                      <a:pt x="80" y="152"/>
                    </a:lnTo>
                    <a:lnTo>
                      <a:pt x="75" y="163"/>
                    </a:lnTo>
                    <a:lnTo>
                      <a:pt x="64" y="182"/>
                    </a:lnTo>
                    <a:lnTo>
                      <a:pt x="53" y="200"/>
                    </a:lnTo>
                    <a:lnTo>
                      <a:pt x="42" y="219"/>
                    </a:lnTo>
                    <a:lnTo>
                      <a:pt x="36" y="229"/>
                    </a:lnTo>
                    <a:lnTo>
                      <a:pt x="32" y="239"/>
                    </a:lnTo>
                    <a:lnTo>
                      <a:pt x="29" y="251"/>
                    </a:lnTo>
                    <a:lnTo>
                      <a:pt x="26" y="264"/>
                    </a:lnTo>
                    <a:lnTo>
                      <a:pt x="24" y="276"/>
                    </a:lnTo>
                    <a:lnTo>
                      <a:pt x="23" y="293"/>
                    </a:lnTo>
                    <a:lnTo>
                      <a:pt x="23" y="293"/>
                    </a:lnTo>
                    <a:lnTo>
                      <a:pt x="33" y="305"/>
                    </a:lnTo>
                    <a:lnTo>
                      <a:pt x="46" y="317"/>
                    </a:lnTo>
                    <a:lnTo>
                      <a:pt x="60" y="328"/>
                    </a:lnTo>
                    <a:lnTo>
                      <a:pt x="75" y="336"/>
                    </a:lnTo>
                    <a:lnTo>
                      <a:pt x="91" y="345"/>
                    </a:lnTo>
                    <a:lnTo>
                      <a:pt x="107" y="353"/>
                    </a:lnTo>
                    <a:lnTo>
                      <a:pt x="141" y="365"/>
                    </a:lnTo>
                    <a:lnTo>
                      <a:pt x="177" y="378"/>
                    </a:lnTo>
                    <a:lnTo>
                      <a:pt x="211" y="390"/>
                    </a:lnTo>
                    <a:lnTo>
                      <a:pt x="228" y="397"/>
                    </a:lnTo>
                    <a:lnTo>
                      <a:pt x="244" y="404"/>
                    </a:lnTo>
                    <a:lnTo>
                      <a:pt x="259" y="412"/>
                    </a:lnTo>
                    <a:lnTo>
                      <a:pt x="273" y="422"/>
                    </a:lnTo>
                    <a:lnTo>
                      <a:pt x="273" y="422"/>
                    </a:lnTo>
                    <a:lnTo>
                      <a:pt x="285" y="423"/>
                    </a:lnTo>
                    <a:lnTo>
                      <a:pt x="289" y="423"/>
                    </a:lnTo>
                    <a:lnTo>
                      <a:pt x="296" y="422"/>
                    </a:lnTo>
                    <a:lnTo>
                      <a:pt x="296" y="422"/>
                    </a:lnTo>
                    <a:lnTo>
                      <a:pt x="297" y="424"/>
                    </a:lnTo>
                    <a:lnTo>
                      <a:pt x="298" y="426"/>
                    </a:lnTo>
                    <a:lnTo>
                      <a:pt x="302" y="430"/>
                    </a:lnTo>
                    <a:lnTo>
                      <a:pt x="307" y="432"/>
                    </a:lnTo>
                    <a:lnTo>
                      <a:pt x="314" y="433"/>
                    </a:lnTo>
                    <a:lnTo>
                      <a:pt x="329" y="436"/>
                    </a:lnTo>
                    <a:lnTo>
                      <a:pt x="335" y="438"/>
                    </a:lnTo>
                    <a:lnTo>
                      <a:pt x="339" y="441"/>
                    </a:lnTo>
                    <a:lnTo>
                      <a:pt x="339" y="441"/>
                    </a:lnTo>
                    <a:lnTo>
                      <a:pt x="336" y="441"/>
                    </a:lnTo>
                    <a:lnTo>
                      <a:pt x="335" y="442"/>
                    </a:lnTo>
                    <a:lnTo>
                      <a:pt x="334" y="444"/>
                    </a:lnTo>
                    <a:lnTo>
                      <a:pt x="334" y="444"/>
                    </a:lnTo>
                    <a:lnTo>
                      <a:pt x="342" y="445"/>
                    </a:lnTo>
                    <a:lnTo>
                      <a:pt x="348" y="447"/>
                    </a:lnTo>
                    <a:lnTo>
                      <a:pt x="354" y="449"/>
                    </a:lnTo>
                    <a:lnTo>
                      <a:pt x="360" y="451"/>
                    </a:lnTo>
                    <a:lnTo>
                      <a:pt x="371" y="457"/>
                    </a:lnTo>
                    <a:lnTo>
                      <a:pt x="381" y="464"/>
                    </a:lnTo>
                    <a:lnTo>
                      <a:pt x="381" y="46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1" name="Freeform 147"/>
              <p:cNvSpPr/>
              <p:nvPr/>
            </p:nvSpPr>
            <p:spPr bwMode="auto">
              <a:xfrm>
                <a:off x="6804026" y="287338"/>
                <a:ext cx="171450" cy="698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8" y="0"/>
                  </a:cxn>
                  <a:cxn ang="0">
                    <a:pos x="15" y="1"/>
                  </a:cxn>
                  <a:cxn ang="0">
                    <a:pos x="31" y="4"/>
                  </a:cxn>
                  <a:cxn ang="0">
                    <a:pos x="49" y="11"/>
                  </a:cxn>
                  <a:cxn ang="0">
                    <a:pos x="66" y="17"/>
                  </a:cxn>
                  <a:cxn ang="0">
                    <a:pos x="86" y="24"/>
                  </a:cxn>
                  <a:cxn ang="0">
                    <a:pos x="104" y="30"/>
                  </a:cxn>
                  <a:cxn ang="0">
                    <a:pos x="121" y="34"/>
                  </a:cxn>
                  <a:cxn ang="0">
                    <a:pos x="130" y="35"/>
                  </a:cxn>
                  <a:cxn ang="0">
                    <a:pos x="138" y="36"/>
                  </a:cxn>
                  <a:cxn ang="0">
                    <a:pos x="138" y="36"/>
                  </a:cxn>
                  <a:cxn ang="0">
                    <a:pos x="151" y="45"/>
                  </a:cxn>
                  <a:cxn ang="0">
                    <a:pos x="165" y="52"/>
                  </a:cxn>
                  <a:cxn ang="0">
                    <a:pos x="179" y="60"/>
                  </a:cxn>
                  <a:cxn ang="0">
                    <a:pos x="185" y="64"/>
                  </a:cxn>
                  <a:cxn ang="0">
                    <a:pos x="191" y="69"/>
                  </a:cxn>
                  <a:cxn ang="0">
                    <a:pos x="191" y="69"/>
                  </a:cxn>
                  <a:cxn ang="0">
                    <a:pos x="201" y="71"/>
                  </a:cxn>
                  <a:cxn ang="0">
                    <a:pos x="212" y="74"/>
                  </a:cxn>
                  <a:cxn ang="0">
                    <a:pos x="222" y="77"/>
                  </a:cxn>
                  <a:cxn ang="0">
                    <a:pos x="232" y="81"/>
                  </a:cxn>
                  <a:cxn ang="0">
                    <a:pos x="253" y="91"/>
                  </a:cxn>
                  <a:cxn ang="0">
                    <a:pos x="274" y="99"/>
                  </a:cxn>
                  <a:cxn ang="0">
                    <a:pos x="274" y="99"/>
                  </a:cxn>
                  <a:cxn ang="0">
                    <a:pos x="282" y="98"/>
                  </a:cxn>
                  <a:cxn ang="0">
                    <a:pos x="291" y="99"/>
                  </a:cxn>
                  <a:cxn ang="0">
                    <a:pos x="301" y="102"/>
                  </a:cxn>
                  <a:cxn ang="0">
                    <a:pos x="310" y="106"/>
                  </a:cxn>
                  <a:cxn ang="0">
                    <a:pos x="317" y="110"/>
                  </a:cxn>
                  <a:cxn ang="0">
                    <a:pos x="319" y="113"/>
                  </a:cxn>
                  <a:cxn ang="0">
                    <a:pos x="321" y="117"/>
                  </a:cxn>
                  <a:cxn ang="0">
                    <a:pos x="322" y="120"/>
                  </a:cxn>
                  <a:cxn ang="0">
                    <a:pos x="322" y="124"/>
                  </a:cxn>
                  <a:cxn ang="0">
                    <a:pos x="320" y="128"/>
                  </a:cxn>
                  <a:cxn ang="0">
                    <a:pos x="318" y="133"/>
                  </a:cxn>
                  <a:cxn ang="0">
                    <a:pos x="318" y="133"/>
                  </a:cxn>
                  <a:cxn ang="0">
                    <a:pos x="259" y="110"/>
                  </a:cxn>
                  <a:cxn ang="0">
                    <a:pos x="201" y="87"/>
                  </a:cxn>
                  <a:cxn ang="0">
                    <a:pos x="147" y="63"/>
                  </a:cxn>
                  <a:cxn ang="0">
                    <a:pos x="98" y="42"/>
                  </a:cxn>
                  <a:cxn ang="0">
                    <a:pos x="98" y="42"/>
                  </a:cxn>
                  <a:cxn ang="0">
                    <a:pos x="98" y="43"/>
                  </a:cxn>
                  <a:cxn ang="0">
                    <a:pos x="98" y="44"/>
                  </a:cxn>
                  <a:cxn ang="0">
                    <a:pos x="100" y="44"/>
                  </a:cxn>
                  <a:cxn ang="0">
                    <a:pos x="100" y="44"/>
                  </a:cxn>
                  <a:cxn ang="0">
                    <a:pos x="78" y="34"/>
                  </a:cxn>
                  <a:cxn ang="0">
                    <a:pos x="51" y="23"/>
                  </a:cxn>
                  <a:cxn ang="0">
                    <a:pos x="25" y="13"/>
                  </a:cxn>
                  <a:cxn ang="0">
                    <a:pos x="12" y="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22" h="133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5" y="1"/>
                    </a:lnTo>
                    <a:lnTo>
                      <a:pt x="31" y="4"/>
                    </a:lnTo>
                    <a:lnTo>
                      <a:pt x="49" y="11"/>
                    </a:lnTo>
                    <a:lnTo>
                      <a:pt x="66" y="17"/>
                    </a:lnTo>
                    <a:lnTo>
                      <a:pt x="86" y="24"/>
                    </a:lnTo>
                    <a:lnTo>
                      <a:pt x="104" y="30"/>
                    </a:lnTo>
                    <a:lnTo>
                      <a:pt x="121" y="34"/>
                    </a:lnTo>
                    <a:lnTo>
                      <a:pt x="130" y="35"/>
                    </a:lnTo>
                    <a:lnTo>
                      <a:pt x="138" y="36"/>
                    </a:lnTo>
                    <a:lnTo>
                      <a:pt x="138" y="36"/>
                    </a:lnTo>
                    <a:lnTo>
                      <a:pt x="151" y="45"/>
                    </a:lnTo>
                    <a:lnTo>
                      <a:pt x="165" y="52"/>
                    </a:lnTo>
                    <a:lnTo>
                      <a:pt x="179" y="60"/>
                    </a:lnTo>
                    <a:lnTo>
                      <a:pt x="185" y="64"/>
                    </a:lnTo>
                    <a:lnTo>
                      <a:pt x="191" y="69"/>
                    </a:lnTo>
                    <a:lnTo>
                      <a:pt x="191" y="69"/>
                    </a:lnTo>
                    <a:lnTo>
                      <a:pt x="201" y="71"/>
                    </a:lnTo>
                    <a:lnTo>
                      <a:pt x="212" y="74"/>
                    </a:lnTo>
                    <a:lnTo>
                      <a:pt x="222" y="77"/>
                    </a:lnTo>
                    <a:lnTo>
                      <a:pt x="232" y="81"/>
                    </a:lnTo>
                    <a:lnTo>
                      <a:pt x="253" y="91"/>
                    </a:lnTo>
                    <a:lnTo>
                      <a:pt x="274" y="99"/>
                    </a:lnTo>
                    <a:lnTo>
                      <a:pt x="274" y="99"/>
                    </a:lnTo>
                    <a:lnTo>
                      <a:pt x="282" y="98"/>
                    </a:lnTo>
                    <a:lnTo>
                      <a:pt x="291" y="99"/>
                    </a:lnTo>
                    <a:lnTo>
                      <a:pt x="301" y="102"/>
                    </a:lnTo>
                    <a:lnTo>
                      <a:pt x="310" y="106"/>
                    </a:lnTo>
                    <a:lnTo>
                      <a:pt x="317" y="110"/>
                    </a:lnTo>
                    <a:lnTo>
                      <a:pt x="319" y="113"/>
                    </a:lnTo>
                    <a:lnTo>
                      <a:pt x="321" y="117"/>
                    </a:lnTo>
                    <a:lnTo>
                      <a:pt x="322" y="120"/>
                    </a:lnTo>
                    <a:lnTo>
                      <a:pt x="322" y="124"/>
                    </a:lnTo>
                    <a:lnTo>
                      <a:pt x="320" y="128"/>
                    </a:lnTo>
                    <a:lnTo>
                      <a:pt x="318" y="133"/>
                    </a:lnTo>
                    <a:lnTo>
                      <a:pt x="318" y="133"/>
                    </a:lnTo>
                    <a:lnTo>
                      <a:pt x="259" y="110"/>
                    </a:lnTo>
                    <a:lnTo>
                      <a:pt x="201" y="87"/>
                    </a:lnTo>
                    <a:lnTo>
                      <a:pt x="147" y="63"/>
                    </a:lnTo>
                    <a:lnTo>
                      <a:pt x="98" y="42"/>
                    </a:lnTo>
                    <a:lnTo>
                      <a:pt x="98" y="42"/>
                    </a:lnTo>
                    <a:lnTo>
                      <a:pt x="98" y="43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0" y="44"/>
                    </a:lnTo>
                    <a:lnTo>
                      <a:pt x="78" y="34"/>
                    </a:lnTo>
                    <a:lnTo>
                      <a:pt x="51" y="23"/>
                    </a:lnTo>
                    <a:lnTo>
                      <a:pt x="25" y="13"/>
                    </a:lnTo>
                    <a:lnTo>
                      <a:pt x="12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2" name="Freeform 148"/>
              <p:cNvSpPr/>
              <p:nvPr/>
            </p:nvSpPr>
            <p:spPr bwMode="auto">
              <a:xfrm>
                <a:off x="6748463" y="360363"/>
                <a:ext cx="188913" cy="73025"/>
              </a:xfrm>
              <a:custGeom>
                <a:avLst/>
                <a:gdLst/>
                <a:ahLst/>
                <a:cxnLst>
                  <a:cxn ang="0">
                    <a:pos x="357" y="133"/>
                  </a:cxn>
                  <a:cxn ang="0">
                    <a:pos x="357" y="133"/>
                  </a:cxn>
                  <a:cxn ang="0">
                    <a:pos x="355" y="136"/>
                  </a:cxn>
                  <a:cxn ang="0">
                    <a:pos x="354" y="137"/>
                  </a:cxn>
                  <a:cxn ang="0">
                    <a:pos x="351" y="138"/>
                  </a:cxn>
                  <a:cxn ang="0">
                    <a:pos x="351" y="138"/>
                  </a:cxn>
                  <a:cxn ang="0">
                    <a:pos x="347" y="139"/>
                  </a:cxn>
                  <a:cxn ang="0">
                    <a:pos x="344" y="139"/>
                  </a:cxn>
                  <a:cxn ang="0">
                    <a:pos x="340" y="138"/>
                  </a:cxn>
                  <a:cxn ang="0">
                    <a:pos x="334" y="137"/>
                  </a:cxn>
                  <a:cxn ang="0">
                    <a:pos x="327" y="133"/>
                  </a:cxn>
                  <a:cxn ang="0">
                    <a:pos x="320" y="127"/>
                  </a:cxn>
                  <a:cxn ang="0">
                    <a:pos x="320" y="127"/>
                  </a:cxn>
                  <a:cxn ang="0">
                    <a:pos x="280" y="112"/>
                  </a:cxn>
                  <a:cxn ang="0">
                    <a:pos x="241" y="97"/>
                  </a:cxn>
                  <a:cxn ang="0">
                    <a:pos x="222" y="90"/>
                  </a:cxn>
                  <a:cxn ang="0">
                    <a:pos x="204" y="82"/>
                  </a:cxn>
                  <a:cxn ang="0">
                    <a:pos x="186" y="73"/>
                  </a:cxn>
                  <a:cxn ang="0">
                    <a:pos x="169" y="63"/>
                  </a:cxn>
                  <a:cxn ang="0">
                    <a:pos x="169" y="63"/>
                  </a:cxn>
                  <a:cxn ang="0">
                    <a:pos x="128" y="48"/>
                  </a:cxn>
                  <a:cxn ang="0">
                    <a:pos x="84" y="33"/>
                  </a:cxn>
                  <a:cxn ang="0">
                    <a:pos x="41" y="19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3" y="5"/>
                  </a:cxn>
                  <a:cxn ang="0">
                    <a:pos x="8" y="3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6" y="0"/>
                  </a:cxn>
                  <a:cxn ang="0">
                    <a:pos x="38" y="1"/>
                  </a:cxn>
                  <a:cxn ang="0">
                    <a:pos x="62" y="6"/>
                  </a:cxn>
                  <a:cxn ang="0">
                    <a:pos x="75" y="10"/>
                  </a:cxn>
                  <a:cxn ang="0">
                    <a:pos x="89" y="11"/>
                  </a:cxn>
                  <a:cxn ang="0">
                    <a:pos x="89" y="11"/>
                  </a:cxn>
                  <a:cxn ang="0">
                    <a:pos x="120" y="30"/>
                  </a:cxn>
                  <a:cxn ang="0">
                    <a:pos x="152" y="46"/>
                  </a:cxn>
                  <a:cxn ang="0">
                    <a:pos x="184" y="60"/>
                  </a:cxn>
                  <a:cxn ang="0">
                    <a:pos x="216" y="73"/>
                  </a:cxn>
                  <a:cxn ang="0">
                    <a:pos x="284" y="97"/>
                  </a:cxn>
                  <a:cxn ang="0">
                    <a:pos x="318" y="110"/>
                  </a:cxn>
                  <a:cxn ang="0">
                    <a:pos x="354" y="124"/>
                  </a:cxn>
                  <a:cxn ang="0">
                    <a:pos x="354" y="124"/>
                  </a:cxn>
                  <a:cxn ang="0">
                    <a:pos x="354" y="130"/>
                  </a:cxn>
                  <a:cxn ang="0">
                    <a:pos x="355" y="132"/>
                  </a:cxn>
                  <a:cxn ang="0">
                    <a:pos x="357" y="133"/>
                  </a:cxn>
                  <a:cxn ang="0">
                    <a:pos x="357" y="133"/>
                  </a:cxn>
                </a:cxnLst>
                <a:rect l="0" t="0" r="r" b="b"/>
                <a:pathLst>
                  <a:path w="357" h="139">
                    <a:moveTo>
                      <a:pt x="357" y="133"/>
                    </a:moveTo>
                    <a:lnTo>
                      <a:pt x="357" y="133"/>
                    </a:lnTo>
                    <a:lnTo>
                      <a:pt x="355" y="136"/>
                    </a:lnTo>
                    <a:lnTo>
                      <a:pt x="354" y="137"/>
                    </a:lnTo>
                    <a:lnTo>
                      <a:pt x="351" y="138"/>
                    </a:lnTo>
                    <a:lnTo>
                      <a:pt x="351" y="138"/>
                    </a:lnTo>
                    <a:lnTo>
                      <a:pt x="347" y="139"/>
                    </a:lnTo>
                    <a:lnTo>
                      <a:pt x="344" y="139"/>
                    </a:lnTo>
                    <a:lnTo>
                      <a:pt x="340" y="138"/>
                    </a:lnTo>
                    <a:lnTo>
                      <a:pt x="334" y="137"/>
                    </a:lnTo>
                    <a:lnTo>
                      <a:pt x="327" y="133"/>
                    </a:lnTo>
                    <a:lnTo>
                      <a:pt x="320" y="127"/>
                    </a:lnTo>
                    <a:lnTo>
                      <a:pt x="320" y="127"/>
                    </a:lnTo>
                    <a:lnTo>
                      <a:pt x="280" y="112"/>
                    </a:lnTo>
                    <a:lnTo>
                      <a:pt x="241" y="97"/>
                    </a:lnTo>
                    <a:lnTo>
                      <a:pt x="222" y="90"/>
                    </a:lnTo>
                    <a:lnTo>
                      <a:pt x="204" y="82"/>
                    </a:lnTo>
                    <a:lnTo>
                      <a:pt x="186" y="73"/>
                    </a:lnTo>
                    <a:lnTo>
                      <a:pt x="169" y="63"/>
                    </a:lnTo>
                    <a:lnTo>
                      <a:pt x="169" y="63"/>
                    </a:lnTo>
                    <a:lnTo>
                      <a:pt x="128" y="48"/>
                    </a:lnTo>
                    <a:lnTo>
                      <a:pt x="84" y="33"/>
                    </a:lnTo>
                    <a:lnTo>
                      <a:pt x="41" y="1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5"/>
                    </a:lnTo>
                    <a:lnTo>
                      <a:pt x="8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6" y="0"/>
                    </a:lnTo>
                    <a:lnTo>
                      <a:pt x="38" y="1"/>
                    </a:lnTo>
                    <a:lnTo>
                      <a:pt x="62" y="6"/>
                    </a:lnTo>
                    <a:lnTo>
                      <a:pt x="75" y="10"/>
                    </a:lnTo>
                    <a:lnTo>
                      <a:pt x="89" y="11"/>
                    </a:lnTo>
                    <a:lnTo>
                      <a:pt x="89" y="11"/>
                    </a:lnTo>
                    <a:lnTo>
                      <a:pt x="120" y="30"/>
                    </a:lnTo>
                    <a:lnTo>
                      <a:pt x="152" y="46"/>
                    </a:lnTo>
                    <a:lnTo>
                      <a:pt x="184" y="60"/>
                    </a:lnTo>
                    <a:lnTo>
                      <a:pt x="216" y="73"/>
                    </a:lnTo>
                    <a:lnTo>
                      <a:pt x="284" y="97"/>
                    </a:lnTo>
                    <a:lnTo>
                      <a:pt x="318" y="110"/>
                    </a:lnTo>
                    <a:lnTo>
                      <a:pt x="354" y="124"/>
                    </a:lnTo>
                    <a:lnTo>
                      <a:pt x="354" y="124"/>
                    </a:lnTo>
                    <a:lnTo>
                      <a:pt x="354" y="130"/>
                    </a:lnTo>
                    <a:lnTo>
                      <a:pt x="355" y="132"/>
                    </a:lnTo>
                    <a:lnTo>
                      <a:pt x="357" y="133"/>
                    </a:lnTo>
                    <a:lnTo>
                      <a:pt x="357" y="13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43" name="组合 42"/>
          <p:cNvGrpSpPr/>
          <p:nvPr/>
        </p:nvGrpSpPr>
        <p:grpSpPr>
          <a:xfrm>
            <a:off x="7215206" y="1681211"/>
            <a:ext cx="714380" cy="714601"/>
            <a:chOff x="7215206" y="1429183"/>
            <a:chExt cx="714380" cy="714601"/>
          </a:xfrm>
        </p:grpSpPr>
        <p:sp>
          <p:nvSpPr>
            <p:cNvPr id="29" name="椭圆 28"/>
            <p:cNvSpPr/>
            <p:nvPr/>
          </p:nvSpPr>
          <p:spPr>
            <a:xfrm>
              <a:off x="7215206" y="1429183"/>
              <a:ext cx="714380" cy="714601"/>
            </a:xfrm>
            <a:prstGeom prst="ellipse">
              <a:avLst/>
            </a:prstGeom>
            <a:noFill/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" name="Freeform 29"/>
            <p:cNvSpPr>
              <a:spLocks noEditPoints="1"/>
            </p:cNvSpPr>
            <p:nvPr/>
          </p:nvSpPr>
          <p:spPr bwMode="auto">
            <a:xfrm>
              <a:off x="7286644" y="1572103"/>
              <a:ext cx="571504" cy="511332"/>
            </a:xfrm>
            <a:custGeom>
              <a:avLst/>
              <a:gdLst/>
              <a:ahLst/>
              <a:cxnLst>
                <a:cxn ang="0">
                  <a:pos x="10" y="452"/>
                </a:cxn>
                <a:cxn ang="0">
                  <a:pos x="207" y="119"/>
                </a:cxn>
                <a:cxn ang="0">
                  <a:pos x="704" y="4"/>
                </a:cxn>
                <a:cxn ang="0">
                  <a:pos x="1097" y="158"/>
                </a:cxn>
                <a:cxn ang="0">
                  <a:pos x="1254" y="504"/>
                </a:cxn>
                <a:cxn ang="0">
                  <a:pos x="1275" y="1164"/>
                </a:cxn>
                <a:cxn ang="0">
                  <a:pos x="975" y="1345"/>
                </a:cxn>
                <a:cxn ang="0">
                  <a:pos x="179" y="1221"/>
                </a:cxn>
                <a:cxn ang="0">
                  <a:pos x="589" y="502"/>
                </a:cxn>
                <a:cxn ang="0">
                  <a:pos x="788" y="43"/>
                </a:cxn>
                <a:cxn ang="0">
                  <a:pos x="399" y="54"/>
                </a:cxn>
                <a:cxn ang="0">
                  <a:pos x="751" y="60"/>
                </a:cxn>
                <a:cxn ang="0">
                  <a:pos x="548" y="76"/>
                </a:cxn>
                <a:cxn ang="0">
                  <a:pos x="361" y="92"/>
                </a:cxn>
                <a:cxn ang="0">
                  <a:pos x="608" y="90"/>
                </a:cxn>
                <a:cxn ang="0">
                  <a:pos x="688" y="108"/>
                </a:cxn>
                <a:cxn ang="0">
                  <a:pos x="715" y="137"/>
                </a:cxn>
                <a:cxn ang="0">
                  <a:pos x="820" y="109"/>
                </a:cxn>
                <a:cxn ang="0">
                  <a:pos x="753" y="142"/>
                </a:cxn>
                <a:cxn ang="0">
                  <a:pos x="24" y="375"/>
                </a:cxn>
                <a:cxn ang="0">
                  <a:pos x="145" y="587"/>
                </a:cxn>
                <a:cxn ang="0">
                  <a:pos x="158" y="567"/>
                </a:cxn>
                <a:cxn ang="0">
                  <a:pos x="137" y="130"/>
                </a:cxn>
                <a:cxn ang="0">
                  <a:pos x="69" y="362"/>
                </a:cxn>
                <a:cxn ang="0">
                  <a:pos x="363" y="542"/>
                </a:cxn>
                <a:cxn ang="0">
                  <a:pos x="612" y="532"/>
                </a:cxn>
                <a:cxn ang="0">
                  <a:pos x="895" y="653"/>
                </a:cxn>
                <a:cxn ang="0">
                  <a:pos x="1097" y="192"/>
                </a:cxn>
                <a:cxn ang="0">
                  <a:pos x="704" y="158"/>
                </a:cxn>
                <a:cxn ang="0">
                  <a:pos x="1067" y="321"/>
                </a:cxn>
                <a:cxn ang="0">
                  <a:pos x="558" y="660"/>
                </a:cxn>
                <a:cxn ang="0">
                  <a:pos x="1059" y="518"/>
                </a:cxn>
                <a:cxn ang="0">
                  <a:pos x="1205" y="199"/>
                </a:cxn>
                <a:cxn ang="0">
                  <a:pos x="1220" y="299"/>
                </a:cxn>
                <a:cxn ang="0">
                  <a:pos x="1164" y="403"/>
                </a:cxn>
                <a:cxn ang="0">
                  <a:pos x="1088" y="735"/>
                </a:cxn>
                <a:cxn ang="0">
                  <a:pos x="1132" y="1001"/>
                </a:cxn>
                <a:cxn ang="0">
                  <a:pos x="1180" y="907"/>
                </a:cxn>
                <a:cxn ang="0">
                  <a:pos x="1262" y="897"/>
                </a:cxn>
                <a:cxn ang="0">
                  <a:pos x="385" y="490"/>
                </a:cxn>
                <a:cxn ang="0">
                  <a:pos x="440" y="584"/>
                </a:cxn>
                <a:cxn ang="0">
                  <a:pos x="523" y="602"/>
                </a:cxn>
                <a:cxn ang="0">
                  <a:pos x="1072" y="575"/>
                </a:cxn>
                <a:cxn ang="0">
                  <a:pos x="1025" y="1300"/>
                </a:cxn>
                <a:cxn ang="0">
                  <a:pos x="1070" y="894"/>
                </a:cxn>
                <a:cxn ang="0">
                  <a:pos x="993" y="727"/>
                </a:cxn>
                <a:cxn ang="0">
                  <a:pos x="1076" y="1261"/>
                </a:cxn>
                <a:cxn ang="0">
                  <a:pos x="1013" y="657"/>
                </a:cxn>
                <a:cxn ang="0">
                  <a:pos x="321" y="1211"/>
                </a:cxn>
                <a:cxn ang="0">
                  <a:pos x="949" y="1287"/>
                </a:cxn>
                <a:cxn ang="0">
                  <a:pos x="554" y="702"/>
                </a:cxn>
                <a:cxn ang="0">
                  <a:pos x="372" y="658"/>
                </a:cxn>
                <a:cxn ang="0">
                  <a:pos x="385" y="630"/>
                </a:cxn>
                <a:cxn ang="0">
                  <a:pos x="479" y="775"/>
                </a:cxn>
                <a:cxn ang="0">
                  <a:pos x="448" y="675"/>
                </a:cxn>
                <a:cxn ang="0">
                  <a:pos x="396" y="658"/>
                </a:cxn>
                <a:cxn ang="0">
                  <a:pos x="416" y="658"/>
                </a:cxn>
                <a:cxn ang="0">
                  <a:pos x="462" y="662"/>
                </a:cxn>
                <a:cxn ang="0">
                  <a:pos x="493" y="782"/>
                </a:cxn>
                <a:cxn ang="0">
                  <a:pos x="889" y="1338"/>
                </a:cxn>
                <a:cxn ang="0">
                  <a:pos x="290" y="1216"/>
                </a:cxn>
                <a:cxn ang="0">
                  <a:pos x="224" y="1218"/>
                </a:cxn>
                <a:cxn ang="0">
                  <a:pos x="955" y="1331"/>
                </a:cxn>
              </a:cxnLst>
              <a:rect l="0" t="0" r="r" b="b"/>
              <a:pathLst>
                <a:path w="1295" h="1371">
                  <a:moveTo>
                    <a:pt x="58" y="1123"/>
                  </a:moveTo>
                  <a:lnTo>
                    <a:pt x="58" y="1123"/>
                  </a:lnTo>
                  <a:lnTo>
                    <a:pt x="65" y="1078"/>
                  </a:lnTo>
                  <a:lnTo>
                    <a:pt x="72" y="1034"/>
                  </a:lnTo>
                  <a:lnTo>
                    <a:pt x="75" y="1013"/>
                  </a:lnTo>
                  <a:lnTo>
                    <a:pt x="76" y="992"/>
                  </a:lnTo>
                  <a:lnTo>
                    <a:pt x="78" y="973"/>
                  </a:lnTo>
                  <a:lnTo>
                    <a:pt x="78" y="952"/>
                  </a:lnTo>
                  <a:lnTo>
                    <a:pt x="78" y="952"/>
                  </a:lnTo>
                  <a:lnTo>
                    <a:pt x="76" y="940"/>
                  </a:lnTo>
                  <a:lnTo>
                    <a:pt x="75" y="929"/>
                  </a:lnTo>
                  <a:lnTo>
                    <a:pt x="75" y="929"/>
                  </a:lnTo>
                  <a:lnTo>
                    <a:pt x="73" y="907"/>
                  </a:lnTo>
                  <a:lnTo>
                    <a:pt x="72" y="883"/>
                  </a:lnTo>
                  <a:lnTo>
                    <a:pt x="72" y="838"/>
                  </a:lnTo>
                  <a:lnTo>
                    <a:pt x="73" y="796"/>
                  </a:lnTo>
                  <a:lnTo>
                    <a:pt x="75" y="758"/>
                  </a:lnTo>
                  <a:lnTo>
                    <a:pt x="75" y="758"/>
                  </a:lnTo>
                  <a:lnTo>
                    <a:pt x="73" y="733"/>
                  </a:lnTo>
                  <a:lnTo>
                    <a:pt x="71" y="709"/>
                  </a:lnTo>
                  <a:lnTo>
                    <a:pt x="64" y="661"/>
                  </a:lnTo>
                  <a:lnTo>
                    <a:pt x="58" y="613"/>
                  </a:lnTo>
                  <a:lnTo>
                    <a:pt x="55" y="589"/>
                  </a:lnTo>
                  <a:lnTo>
                    <a:pt x="55" y="567"/>
                  </a:lnTo>
                  <a:lnTo>
                    <a:pt x="55" y="567"/>
                  </a:lnTo>
                  <a:lnTo>
                    <a:pt x="50" y="561"/>
                  </a:lnTo>
                  <a:lnTo>
                    <a:pt x="44" y="556"/>
                  </a:lnTo>
                  <a:lnTo>
                    <a:pt x="36" y="543"/>
                  </a:lnTo>
                  <a:lnTo>
                    <a:pt x="27" y="529"/>
                  </a:lnTo>
                  <a:lnTo>
                    <a:pt x="20" y="518"/>
                  </a:lnTo>
                  <a:lnTo>
                    <a:pt x="20" y="518"/>
                  </a:lnTo>
                  <a:lnTo>
                    <a:pt x="14" y="486"/>
                  </a:lnTo>
                  <a:lnTo>
                    <a:pt x="10" y="452"/>
                  </a:lnTo>
                  <a:lnTo>
                    <a:pt x="6" y="420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3" y="382"/>
                  </a:lnTo>
                  <a:lnTo>
                    <a:pt x="5" y="372"/>
                  </a:lnTo>
                  <a:lnTo>
                    <a:pt x="6" y="363"/>
                  </a:lnTo>
                  <a:lnTo>
                    <a:pt x="7" y="361"/>
                  </a:lnTo>
                  <a:lnTo>
                    <a:pt x="10" y="358"/>
                  </a:lnTo>
                  <a:lnTo>
                    <a:pt x="10" y="358"/>
                  </a:lnTo>
                  <a:lnTo>
                    <a:pt x="10" y="344"/>
                  </a:lnTo>
                  <a:lnTo>
                    <a:pt x="10" y="331"/>
                  </a:lnTo>
                  <a:lnTo>
                    <a:pt x="14" y="309"/>
                  </a:lnTo>
                  <a:lnTo>
                    <a:pt x="20" y="288"/>
                  </a:lnTo>
                  <a:lnTo>
                    <a:pt x="27" y="266"/>
                  </a:lnTo>
                  <a:lnTo>
                    <a:pt x="27" y="266"/>
                  </a:lnTo>
                  <a:lnTo>
                    <a:pt x="37" y="236"/>
                  </a:lnTo>
                  <a:lnTo>
                    <a:pt x="48" y="209"/>
                  </a:lnTo>
                  <a:lnTo>
                    <a:pt x="48" y="209"/>
                  </a:lnTo>
                  <a:lnTo>
                    <a:pt x="58" y="185"/>
                  </a:lnTo>
                  <a:lnTo>
                    <a:pt x="69" y="163"/>
                  </a:lnTo>
                  <a:lnTo>
                    <a:pt x="83" y="140"/>
                  </a:lnTo>
                  <a:lnTo>
                    <a:pt x="90" y="130"/>
                  </a:lnTo>
                  <a:lnTo>
                    <a:pt x="99" y="120"/>
                  </a:lnTo>
                  <a:lnTo>
                    <a:pt x="99" y="120"/>
                  </a:lnTo>
                  <a:lnTo>
                    <a:pt x="114" y="113"/>
                  </a:lnTo>
                  <a:lnTo>
                    <a:pt x="124" y="111"/>
                  </a:lnTo>
                  <a:lnTo>
                    <a:pt x="132" y="109"/>
                  </a:lnTo>
                  <a:lnTo>
                    <a:pt x="141" y="108"/>
                  </a:lnTo>
                  <a:lnTo>
                    <a:pt x="149" y="111"/>
                  </a:lnTo>
                  <a:lnTo>
                    <a:pt x="156" y="113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207" y="119"/>
                  </a:lnTo>
                  <a:lnTo>
                    <a:pt x="253" y="118"/>
                  </a:lnTo>
                  <a:lnTo>
                    <a:pt x="277" y="118"/>
                  </a:lnTo>
                  <a:lnTo>
                    <a:pt x="299" y="119"/>
                  </a:lnTo>
                  <a:lnTo>
                    <a:pt x="322" y="120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0" y="106"/>
                  </a:lnTo>
                  <a:lnTo>
                    <a:pt x="342" y="87"/>
                  </a:lnTo>
                  <a:lnTo>
                    <a:pt x="346" y="67"/>
                  </a:lnTo>
                  <a:lnTo>
                    <a:pt x="354" y="46"/>
                  </a:lnTo>
                  <a:lnTo>
                    <a:pt x="354" y="46"/>
                  </a:lnTo>
                  <a:lnTo>
                    <a:pt x="360" y="38"/>
                  </a:lnTo>
                  <a:lnTo>
                    <a:pt x="365" y="32"/>
                  </a:lnTo>
                  <a:lnTo>
                    <a:pt x="372" y="26"/>
                  </a:lnTo>
                  <a:lnTo>
                    <a:pt x="381" y="22"/>
                  </a:lnTo>
                  <a:lnTo>
                    <a:pt x="388" y="18"/>
                  </a:lnTo>
                  <a:lnTo>
                    <a:pt x="398" y="15"/>
                  </a:lnTo>
                  <a:lnTo>
                    <a:pt x="416" y="12"/>
                  </a:lnTo>
                  <a:lnTo>
                    <a:pt x="436" y="11"/>
                  </a:lnTo>
                  <a:lnTo>
                    <a:pt x="458" y="11"/>
                  </a:lnTo>
                  <a:lnTo>
                    <a:pt x="506" y="11"/>
                  </a:lnTo>
                  <a:lnTo>
                    <a:pt x="506" y="11"/>
                  </a:lnTo>
                  <a:lnTo>
                    <a:pt x="518" y="10"/>
                  </a:lnTo>
                  <a:lnTo>
                    <a:pt x="532" y="8"/>
                  </a:lnTo>
                  <a:lnTo>
                    <a:pt x="545" y="5"/>
                  </a:lnTo>
                  <a:lnTo>
                    <a:pt x="559" y="4"/>
                  </a:lnTo>
                  <a:lnTo>
                    <a:pt x="559" y="4"/>
                  </a:lnTo>
                  <a:lnTo>
                    <a:pt x="594" y="1"/>
                  </a:lnTo>
                  <a:lnTo>
                    <a:pt x="629" y="0"/>
                  </a:lnTo>
                  <a:lnTo>
                    <a:pt x="663" y="0"/>
                  </a:lnTo>
                  <a:lnTo>
                    <a:pt x="695" y="3"/>
                  </a:lnTo>
                  <a:lnTo>
                    <a:pt x="695" y="3"/>
                  </a:lnTo>
                  <a:lnTo>
                    <a:pt x="704" y="4"/>
                  </a:lnTo>
                  <a:lnTo>
                    <a:pt x="711" y="7"/>
                  </a:lnTo>
                  <a:lnTo>
                    <a:pt x="719" y="10"/>
                  </a:lnTo>
                  <a:lnTo>
                    <a:pt x="726" y="11"/>
                  </a:lnTo>
                  <a:lnTo>
                    <a:pt x="726" y="11"/>
                  </a:lnTo>
                  <a:lnTo>
                    <a:pt x="736" y="11"/>
                  </a:lnTo>
                  <a:lnTo>
                    <a:pt x="746" y="11"/>
                  </a:lnTo>
                  <a:lnTo>
                    <a:pt x="746" y="11"/>
                  </a:lnTo>
                  <a:lnTo>
                    <a:pt x="756" y="14"/>
                  </a:lnTo>
                  <a:lnTo>
                    <a:pt x="766" y="17"/>
                  </a:lnTo>
                  <a:lnTo>
                    <a:pt x="785" y="25"/>
                  </a:lnTo>
                  <a:lnTo>
                    <a:pt x="819" y="42"/>
                  </a:lnTo>
                  <a:lnTo>
                    <a:pt x="819" y="42"/>
                  </a:lnTo>
                  <a:lnTo>
                    <a:pt x="822" y="56"/>
                  </a:lnTo>
                  <a:lnTo>
                    <a:pt x="823" y="67"/>
                  </a:lnTo>
                  <a:lnTo>
                    <a:pt x="830" y="91"/>
                  </a:lnTo>
                  <a:lnTo>
                    <a:pt x="831" y="102"/>
                  </a:lnTo>
                  <a:lnTo>
                    <a:pt x="834" y="115"/>
                  </a:lnTo>
                  <a:lnTo>
                    <a:pt x="834" y="127"/>
                  </a:lnTo>
                  <a:lnTo>
                    <a:pt x="833" y="142"/>
                  </a:lnTo>
                  <a:lnTo>
                    <a:pt x="833" y="142"/>
                  </a:lnTo>
                  <a:lnTo>
                    <a:pt x="855" y="144"/>
                  </a:lnTo>
                  <a:lnTo>
                    <a:pt x="878" y="144"/>
                  </a:lnTo>
                  <a:lnTo>
                    <a:pt x="926" y="144"/>
                  </a:lnTo>
                  <a:lnTo>
                    <a:pt x="973" y="144"/>
                  </a:lnTo>
                  <a:lnTo>
                    <a:pt x="999" y="146"/>
                  </a:lnTo>
                  <a:lnTo>
                    <a:pt x="1022" y="147"/>
                  </a:lnTo>
                  <a:lnTo>
                    <a:pt x="1022" y="147"/>
                  </a:lnTo>
                  <a:lnTo>
                    <a:pt x="1036" y="150"/>
                  </a:lnTo>
                  <a:lnTo>
                    <a:pt x="1049" y="153"/>
                  </a:lnTo>
                  <a:lnTo>
                    <a:pt x="1063" y="156"/>
                  </a:lnTo>
                  <a:lnTo>
                    <a:pt x="1077" y="158"/>
                  </a:lnTo>
                  <a:lnTo>
                    <a:pt x="1077" y="158"/>
                  </a:lnTo>
                  <a:lnTo>
                    <a:pt x="1097" y="158"/>
                  </a:lnTo>
                  <a:lnTo>
                    <a:pt x="1115" y="157"/>
                  </a:lnTo>
                  <a:lnTo>
                    <a:pt x="1132" y="156"/>
                  </a:lnTo>
                  <a:lnTo>
                    <a:pt x="1149" y="156"/>
                  </a:lnTo>
                  <a:lnTo>
                    <a:pt x="1149" y="156"/>
                  </a:lnTo>
                  <a:lnTo>
                    <a:pt x="1163" y="158"/>
                  </a:lnTo>
                  <a:lnTo>
                    <a:pt x="1175" y="163"/>
                  </a:lnTo>
                  <a:lnTo>
                    <a:pt x="1187" y="168"/>
                  </a:lnTo>
                  <a:lnTo>
                    <a:pt x="1198" y="174"/>
                  </a:lnTo>
                  <a:lnTo>
                    <a:pt x="1209" y="181"/>
                  </a:lnTo>
                  <a:lnTo>
                    <a:pt x="1218" y="189"/>
                  </a:lnTo>
                  <a:lnTo>
                    <a:pt x="1226" y="198"/>
                  </a:lnTo>
                  <a:lnTo>
                    <a:pt x="1233" y="206"/>
                  </a:lnTo>
                  <a:lnTo>
                    <a:pt x="1233" y="206"/>
                  </a:lnTo>
                  <a:lnTo>
                    <a:pt x="1237" y="217"/>
                  </a:lnTo>
                  <a:lnTo>
                    <a:pt x="1240" y="227"/>
                  </a:lnTo>
                  <a:lnTo>
                    <a:pt x="1240" y="240"/>
                  </a:lnTo>
                  <a:lnTo>
                    <a:pt x="1241" y="252"/>
                  </a:lnTo>
                  <a:lnTo>
                    <a:pt x="1241" y="252"/>
                  </a:lnTo>
                  <a:lnTo>
                    <a:pt x="1246" y="266"/>
                  </a:lnTo>
                  <a:lnTo>
                    <a:pt x="1250" y="279"/>
                  </a:lnTo>
                  <a:lnTo>
                    <a:pt x="1254" y="292"/>
                  </a:lnTo>
                  <a:lnTo>
                    <a:pt x="1255" y="303"/>
                  </a:lnTo>
                  <a:lnTo>
                    <a:pt x="1255" y="303"/>
                  </a:lnTo>
                  <a:lnTo>
                    <a:pt x="1255" y="310"/>
                  </a:lnTo>
                  <a:lnTo>
                    <a:pt x="1254" y="317"/>
                  </a:lnTo>
                  <a:lnTo>
                    <a:pt x="1251" y="331"/>
                  </a:lnTo>
                  <a:lnTo>
                    <a:pt x="1248" y="347"/>
                  </a:lnTo>
                  <a:lnTo>
                    <a:pt x="1247" y="355"/>
                  </a:lnTo>
                  <a:lnTo>
                    <a:pt x="1247" y="365"/>
                  </a:lnTo>
                  <a:lnTo>
                    <a:pt x="1247" y="365"/>
                  </a:lnTo>
                  <a:lnTo>
                    <a:pt x="1250" y="410"/>
                  </a:lnTo>
                  <a:lnTo>
                    <a:pt x="1251" y="456"/>
                  </a:lnTo>
                  <a:lnTo>
                    <a:pt x="1254" y="504"/>
                  </a:lnTo>
                  <a:lnTo>
                    <a:pt x="1255" y="550"/>
                  </a:lnTo>
                  <a:lnTo>
                    <a:pt x="1255" y="550"/>
                  </a:lnTo>
                  <a:lnTo>
                    <a:pt x="1257" y="571"/>
                  </a:lnTo>
                  <a:lnTo>
                    <a:pt x="1257" y="592"/>
                  </a:lnTo>
                  <a:lnTo>
                    <a:pt x="1257" y="613"/>
                  </a:lnTo>
                  <a:lnTo>
                    <a:pt x="1258" y="636"/>
                  </a:lnTo>
                  <a:lnTo>
                    <a:pt x="1258" y="636"/>
                  </a:lnTo>
                  <a:lnTo>
                    <a:pt x="1260" y="662"/>
                  </a:lnTo>
                  <a:lnTo>
                    <a:pt x="1262" y="689"/>
                  </a:lnTo>
                  <a:lnTo>
                    <a:pt x="1264" y="744"/>
                  </a:lnTo>
                  <a:lnTo>
                    <a:pt x="1265" y="797"/>
                  </a:lnTo>
                  <a:lnTo>
                    <a:pt x="1267" y="822"/>
                  </a:lnTo>
                  <a:lnTo>
                    <a:pt x="1268" y="846"/>
                  </a:lnTo>
                  <a:lnTo>
                    <a:pt x="1268" y="846"/>
                  </a:lnTo>
                  <a:lnTo>
                    <a:pt x="1272" y="874"/>
                  </a:lnTo>
                  <a:lnTo>
                    <a:pt x="1274" y="888"/>
                  </a:lnTo>
                  <a:lnTo>
                    <a:pt x="1274" y="895"/>
                  </a:lnTo>
                  <a:lnTo>
                    <a:pt x="1272" y="903"/>
                  </a:lnTo>
                  <a:lnTo>
                    <a:pt x="1272" y="903"/>
                  </a:lnTo>
                  <a:lnTo>
                    <a:pt x="1275" y="911"/>
                  </a:lnTo>
                  <a:lnTo>
                    <a:pt x="1279" y="918"/>
                  </a:lnTo>
                  <a:lnTo>
                    <a:pt x="1279" y="918"/>
                  </a:lnTo>
                  <a:lnTo>
                    <a:pt x="1281" y="953"/>
                  </a:lnTo>
                  <a:lnTo>
                    <a:pt x="1284" y="987"/>
                  </a:lnTo>
                  <a:lnTo>
                    <a:pt x="1289" y="1019"/>
                  </a:lnTo>
                  <a:lnTo>
                    <a:pt x="1293" y="1051"/>
                  </a:lnTo>
                  <a:lnTo>
                    <a:pt x="1295" y="1081"/>
                  </a:lnTo>
                  <a:lnTo>
                    <a:pt x="1295" y="1096"/>
                  </a:lnTo>
                  <a:lnTo>
                    <a:pt x="1293" y="1110"/>
                  </a:lnTo>
                  <a:lnTo>
                    <a:pt x="1292" y="1124"/>
                  </a:lnTo>
                  <a:lnTo>
                    <a:pt x="1288" y="1138"/>
                  </a:lnTo>
                  <a:lnTo>
                    <a:pt x="1282" y="1151"/>
                  </a:lnTo>
                  <a:lnTo>
                    <a:pt x="1275" y="1164"/>
                  </a:lnTo>
                  <a:lnTo>
                    <a:pt x="1275" y="1164"/>
                  </a:lnTo>
                  <a:lnTo>
                    <a:pt x="1264" y="1168"/>
                  </a:lnTo>
                  <a:lnTo>
                    <a:pt x="1253" y="1169"/>
                  </a:lnTo>
                  <a:lnTo>
                    <a:pt x="1229" y="1171"/>
                  </a:lnTo>
                  <a:lnTo>
                    <a:pt x="1218" y="1172"/>
                  </a:lnTo>
                  <a:lnTo>
                    <a:pt x="1206" y="1173"/>
                  </a:lnTo>
                  <a:lnTo>
                    <a:pt x="1195" y="1176"/>
                  </a:lnTo>
                  <a:lnTo>
                    <a:pt x="1184" y="1182"/>
                  </a:lnTo>
                  <a:lnTo>
                    <a:pt x="1184" y="1182"/>
                  </a:lnTo>
                  <a:lnTo>
                    <a:pt x="1180" y="1192"/>
                  </a:lnTo>
                  <a:lnTo>
                    <a:pt x="1174" y="1203"/>
                  </a:lnTo>
                  <a:lnTo>
                    <a:pt x="1171" y="1207"/>
                  </a:lnTo>
                  <a:lnTo>
                    <a:pt x="1167" y="1210"/>
                  </a:lnTo>
                  <a:lnTo>
                    <a:pt x="1163" y="1211"/>
                  </a:lnTo>
                  <a:lnTo>
                    <a:pt x="1159" y="1211"/>
                  </a:lnTo>
                  <a:lnTo>
                    <a:pt x="1159" y="1211"/>
                  </a:lnTo>
                  <a:lnTo>
                    <a:pt x="1149" y="1242"/>
                  </a:lnTo>
                  <a:lnTo>
                    <a:pt x="1140" y="1272"/>
                  </a:lnTo>
                  <a:lnTo>
                    <a:pt x="1135" y="1284"/>
                  </a:lnTo>
                  <a:lnTo>
                    <a:pt x="1128" y="1297"/>
                  </a:lnTo>
                  <a:lnTo>
                    <a:pt x="1119" y="1308"/>
                  </a:lnTo>
                  <a:lnTo>
                    <a:pt x="1109" y="1317"/>
                  </a:lnTo>
                  <a:lnTo>
                    <a:pt x="1109" y="1317"/>
                  </a:lnTo>
                  <a:lnTo>
                    <a:pt x="1097" y="1324"/>
                  </a:lnTo>
                  <a:lnTo>
                    <a:pt x="1083" y="1328"/>
                  </a:lnTo>
                  <a:lnTo>
                    <a:pt x="1067" y="1331"/>
                  </a:lnTo>
                  <a:lnTo>
                    <a:pt x="1052" y="1332"/>
                  </a:lnTo>
                  <a:lnTo>
                    <a:pt x="1020" y="1332"/>
                  </a:lnTo>
                  <a:lnTo>
                    <a:pt x="989" y="1332"/>
                  </a:lnTo>
                  <a:lnTo>
                    <a:pt x="989" y="1332"/>
                  </a:lnTo>
                  <a:lnTo>
                    <a:pt x="985" y="1335"/>
                  </a:lnTo>
                  <a:lnTo>
                    <a:pt x="980" y="1338"/>
                  </a:lnTo>
                  <a:lnTo>
                    <a:pt x="975" y="1345"/>
                  </a:lnTo>
                  <a:lnTo>
                    <a:pt x="975" y="1345"/>
                  </a:lnTo>
                  <a:lnTo>
                    <a:pt x="965" y="1353"/>
                  </a:lnTo>
                  <a:lnTo>
                    <a:pt x="954" y="1357"/>
                  </a:lnTo>
                  <a:lnTo>
                    <a:pt x="941" y="1362"/>
                  </a:lnTo>
                  <a:lnTo>
                    <a:pt x="927" y="1364"/>
                  </a:lnTo>
                  <a:lnTo>
                    <a:pt x="897" y="1367"/>
                  </a:lnTo>
                  <a:lnTo>
                    <a:pt x="882" y="1369"/>
                  </a:lnTo>
                  <a:lnTo>
                    <a:pt x="867" y="1371"/>
                  </a:lnTo>
                  <a:lnTo>
                    <a:pt x="867" y="1371"/>
                  </a:lnTo>
                  <a:lnTo>
                    <a:pt x="830" y="1366"/>
                  </a:lnTo>
                  <a:lnTo>
                    <a:pt x="794" y="1363"/>
                  </a:lnTo>
                  <a:lnTo>
                    <a:pt x="719" y="1359"/>
                  </a:lnTo>
                  <a:lnTo>
                    <a:pt x="680" y="1357"/>
                  </a:lnTo>
                  <a:lnTo>
                    <a:pt x="642" y="1353"/>
                  </a:lnTo>
                  <a:lnTo>
                    <a:pt x="605" y="1349"/>
                  </a:lnTo>
                  <a:lnTo>
                    <a:pt x="569" y="1342"/>
                  </a:lnTo>
                  <a:lnTo>
                    <a:pt x="569" y="1342"/>
                  </a:lnTo>
                  <a:lnTo>
                    <a:pt x="527" y="1331"/>
                  </a:lnTo>
                  <a:lnTo>
                    <a:pt x="506" y="1327"/>
                  </a:lnTo>
                  <a:lnTo>
                    <a:pt x="485" y="1324"/>
                  </a:lnTo>
                  <a:lnTo>
                    <a:pt x="485" y="1324"/>
                  </a:lnTo>
                  <a:lnTo>
                    <a:pt x="464" y="1317"/>
                  </a:lnTo>
                  <a:lnTo>
                    <a:pt x="440" y="1308"/>
                  </a:lnTo>
                  <a:lnTo>
                    <a:pt x="417" y="1300"/>
                  </a:lnTo>
                  <a:lnTo>
                    <a:pt x="396" y="1293"/>
                  </a:lnTo>
                  <a:lnTo>
                    <a:pt x="396" y="1293"/>
                  </a:lnTo>
                  <a:lnTo>
                    <a:pt x="357" y="1280"/>
                  </a:lnTo>
                  <a:lnTo>
                    <a:pt x="318" y="1266"/>
                  </a:lnTo>
                  <a:lnTo>
                    <a:pt x="278" y="1251"/>
                  </a:lnTo>
                  <a:lnTo>
                    <a:pt x="236" y="1238"/>
                  </a:lnTo>
                  <a:lnTo>
                    <a:pt x="236" y="1238"/>
                  </a:lnTo>
                  <a:lnTo>
                    <a:pt x="198" y="1228"/>
                  </a:lnTo>
                  <a:lnTo>
                    <a:pt x="179" y="1221"/>
                  </a:lnTo>
                  <a:lnTo>
                    <a:pt x="156" y="1214"/>
                  </a:lnTo>
                  <a:lnTo>
                    <a:pt x="156" y="1214"/>
                  </a:lnTo>
                  <a:lnTo>
                    <a:pt x="116" y="1199"/>
                  </a:lnTo>
                  <a:lnTo>
                    <a:pt x="96" y="1190"/>
                  </a:lnTo>
                  <a:lnTo>
                    <a:pt x="76" y="1185"/>
                  </a:lnTo>
                  <a:lnTo>
                    <a:pt x="76" y="1185"/>
                  </a:lnTo>
                  <a:lnTo>
                    <a:pt x="62" y="1173"/>
                  </a:lnTo>
                  <a:lnTo>
                    <a:pt x="55" y="1168"/>
                  </a:lnTo>
                  <a:lnTo>
                    <a:pt x="48" y="1164"/>
                  </a:lnTo>
                  <a:lnTo>
                    <a:pt x="48" y="1164"/>
                  </a:lnTo>
                  <a:lnTo>
                    <a:pt x="44" y="1151"/>
                  </a:lnTo>
                  <a:lnTo>
                    <a:pt x="44" y="1144"/>
                  </a:lnTo>
                  <a:lnTo>
                    <a:pt x="43" y="1138"/>
                  </a:lnTo>
                  <a:lnTo>
                    <a:pt x="44" y="1133"/>
                  </a:lnTo>
                  <a:lnTo>
                    <a:pt x="47" y="1127"/>
                  </a:lnTo>
                  <a:lnTo>
                    <a:pt x="51" y="1124"/>
                  </a:lnTo>
                  <a:lnTo>
                    <a:pt x="58" y="1123"/>
                  </a:lnTo>
                  <a:lnTo>
                    <a:pt x="58" y="1123"/>
                  </a:lnTo>
                  <a:close/>
                  <a:moveTo>
                    <a:pt x="575" y="581"/>
                  </a:moveTo>
                  <a:lnTo>
                    <a:pt x="575" y="581"/>
                  </a:lnTo>
                  <a:lnTo>
                    <a:pt x="584" y="564"/>
                  </a:lnTo>
                  <a:lnTo>
                    <a:pt x="589" y="557"/>
                  </a:lnTo>
                  <a:lnTo>
                    <a:pt x="591" y="549"/>
                  </a:lnTo>
                  <a:lnTo>
                    <a:pt x="593" y="542"/>
                  </a:lnTo>
                  <a:lnTo>
                    <a:pt x="594" y="533"/>
                  </a:lnTo>
                  <a:lnTo>
                    <a:pt x="594" y="525"/>
                  </a:lnTo>
                  <a:lnTo>
                    <a:pt x="591" y="516"/>
                  </a:lnTo>
                  <a:lnTo>
                    <a:pt x="591" y="516"/>
                  </a:lnTo>
                  <a:lnTo>
                    <a:pt x="593" y="516"/>
                  </a:lnTo>
                  <a:lnTo>
                    <a:pt x="596" y="518"/>
                  </a:lnTo>
                  <a:lnTo>
                    <a:pt x="596" y="518"/>
                  </a:lnTo>
                  <a:lnTo>
                    <a:pt x="593" y="509"/>
                  </a:lnTo>
                  <a:lnTo>
                    <a:pt x="589" y="502"/>
                  </a:lnTo>
                  <a:lnTo>
                    <a:pt x="583" y="495"/>
                  </a:lnTo>
                  <a:lnTo>
                    <a:pt x="576" y="490"/>
                  </a:lnTo>
                  <a:lnTo>
                    <a:pt x="568" y="486"/>
                  </a:lnTo>
                  <a:lnTo>
                    <a:pt x="558" y="481"/>
                  </a:lnTo>
                  <a:lnTo>
                    <a:pt x="548" y="478"/>
                  </a:lnTo>
                  <a:lnTo>
                    <a:pt x="538" y="477"/>
                  </a:lnTo>
                  <a:lnTo>
                    <a:pt x="538" y="477"/>
                  </a:lnTo>
                  <a:lnTo>
                    <a:pt x="551" y="484"/>
                  </a:lnTo>
                  <a:lnTo>
                    <a:pt x="561" y="493"/>
                  </a:lnTo>
                  <a:lnTo>
                    <a:pt x="569" y="504"/>
                  </a:lnTo>
                  <a:lnTo>
                    <a:pt x="576" y="516"/>
                  </a:lnTo>
                  <a:lnTo>
                    <a:pt x="576" y="516"/>
                  </a:lnTo>
                  <a:lnTo>
                    <a:pt x="572" y="543"/>
                  </a:lnTo>
                  <a:lnTo>
                    <a:pt x="568" y="564"/>
                  </a:lnTo>
                  <a:lnTo>
                    <a:pt x="561" y="582"/>
                  </a:lnTo>
                  <a:lnTo>
                    <a:pt x="552" y="602"/>
                  </a:lnTo>
                  <a:lnTo>
                    <a:pt x="552" y="602"/>
                  </a:lnTo>
                  <a:lnTo>
                    <a:pt x="551" y="601"/>
                  </a:lnTo>
                  <a:lnTo>
                    <a:pt x="549" y="602"/>
                  </a:lnTo>
                  <a:lnTo>
                    <a:pt x="549" y="602"/>
                  </a:lnTo>
                  <a:lnTo>
                    <a:pt x="555" y="602"/>
                  </a:lnTo>
                  <a:lnTo>
                    <a:pt x="558" y="601"/>
                  </a:lnTo>
                  <a:lnTo>
                    <a:pt x="561" y="598"/>
                  </a:lnTo>
                  <a:lnTo>
                    <a:pt x="563" y="595"/>
                  </a:lnTo>
                  <a:lnTo>
                    <a:pt x="568" y="587"/>
                  </a:lnTo>
                  <a:lnTo>
                    <a:pt x="570" y="582"/>
                  </a:lnTo>
                  <a:lnTo>
                    <a:pt x="575" y="581"/>
                  </a:lnTo>
                  <a:lnTo>
                    <a:pt x="575" y="581"/>
                  </a:lnTo>
                  <a:close/>
                  <a:moveTo>
                    <a:pt x="802" y="59"/>
                  </a:moveTo>
                  <a:lnTo>
                    <a:pt x="802" y="59"/>
                  </a:lnTo>
                  <a:lnTo>
                    <a:pt x="798" y="53"/>
                  </a:lnTo>
                  <a:lnTo>
                    <a:pt x="794" y="47"/>
                  </a:lnTo>
                  <a:lnTo>
                    <a:pt x="788" y="43"/>
                  </a:lnTo>
                  <a:lnTo>
                    <a:pt x="781" y="39"/>
                  </a:lnTo>
                  <a:lnTo>
                    <a:pt x="764" y="32"/>
                  </a:lnTo>
                  <a:lnTo>
                    <a:pt x="746" y="26"/>
                  </a:lnTo>
                  <a:lnTo>
                    <a:pt x="728" y="22"/>
                  </a:lnTo>
                  <a:lnTo>
                    <a:pt x="708" y="19"/>
                  </a:lnTo>
                  <a:lnTo>
                    <a:pt x="677" y="17"/>
                  </a:lnTo>
                  <a:lnTo>
                    <a:pt x="677" y="17"/>
                  </a:lnTo>
                  <a:lnTo>
                    <a:pt x="635" y="15"/>
                  </a:lnTo>
                  <a:lnTo>
                    <a:pt x="590" y="17"/>
                  </a:lnTo>
                  <a:lnTo>
                    <a:pt x="544" y="21"/>
                  </a:lnTo>
                  <a:lnTo>
                    <a:pt x="500" y="25"/>
                  </a:lnTo>
                  <a:lnTo>
                    <a:pt x="500" y="25"/>
                  </a:lnTo>
                  <a:lnTo>
                    <a:pt x="485" y="26"/>
                  </a:lnTo>
                  <a:lnTo>
                    <a:pt x="468" y="26"/>
                  </a:lnTo>
                  <a:lnTo>
                    <a:pt x="436" y="26"/>
                  </a:lnTo>
                  <a:lnTo>
                    <a:pt x="420" y="26"/>
                  </a:lnTo>
                  <a:lnTo>
                    <a:pt x="408" y="28"/>
                  </a:lnTo>
                  <a:lnTo>
                    <a:pt x="396" y="31"/>
                  </a:lnTo>
                  <a:lnTo>
                    <a:pt x="386" y="33"/>
                  </a:lnTo>
                  <a:lnTo>
                    <a:pt x="386" y="33"/>
                  </a:lnTo>
                  <a:lnTo>
                    <a:pt x="382" y="38"/>
                  </a:lnTo>
                  <a:lnTo>
                    <a:pt x="378" y="42"/>
                  </a:lnTo>
                  <a:lnTo>
                    <a:pt x="371" y="53"/>
                  </a:lnTo>
                  <a:lnTo>
                    <a:pt x="365" y="64"/>
                  </a:lnTo>
                  <a:lnTo>
                    <a:pt x="363" y="73"/>
                  </a:lnTo>
                  <a:lnTo>
                    <a:pt x="363" y="73"/>
                  </a:lnTo>
                  <a:lnTo>
                    <a:pt x="375" y="69"/>
                  </a:lnTo>
                  <a:lnTo>
                    <a:pt x="389" y="67"/>
                  </a:lnTo>
                  <a:lnTo>
                    <a:pt x="389" y="67"/>
                  </a:lnTo>
                  <a:lnTo>
                    <a:pt x="393" y="60"/>
                  </a:lnTo>
                  <a:lnTo>
                    <a:pt x="396" y="57"/>
                  </a:lnTo>
                  <a:lnTo>
                    <a:pt x="399" y="54"/>
                  </a:lnTo>
                  <a:lnTo>
                    <a:pt x="399" y="54"/>
                  </a:lnTo>
                  <a:lnTo>
                    <a:pt x="413" y="49"/>
                  </a:lnTo>
                  <a:lnTo>
                    <a:pt x="427" y="45"/>
                  </a:lnTo>
                  <a:lnTo>
                    <a:pt x="455" y="40"/>
                  </a:lnTo>
                  <a:lnTo>
                    <a:pt x="455" y="40"/>
                  </a:lnTo>
                  <a:lnTo>
                    <a:pt x="461" y="39"/>
                  </a:lnTo>
                  <a:lnTo>
                    <a:pt x="466" y="38"/>
                  </a:lnTo>
                  <a:lnTo>
                    <a:pt x="472" y="35"/>
                  </a:lnTo>
                  <a:lnTo>
                    <a:pt x="478" y="33"/>
                  </a:lnTo>
                  <a:lnTo>
                    <a:pt x="478" y="33"/>
                  </a:lnTo>
                  <a:lnTo>
                    <a:pt x="497" y="32"/>
                  </a:lnTo>
                  <a:lnTo>
                    <a:pt x="516" y="32"/>
                  </a:lnTo>
                  <a:lnTo>
                    <a:pt x="555" y="33"/>
                  </a:lnTo>
                  <a:lnTo>
                    <a:pt x="555" y="33"/>
                  </a:lnTo>
                  <a:lnTo>
                    <a:pt x="569" y="33"/>
                  </a:lnTo>
                  <a:lnTo>
                    <a:pt x="582" y="33"/>
                  </a:lnTo>
                  <a:lnTo>
                    <a:pt x="594" y="32"/>
                  </a:lnTo>
                  <a:lnTo>
                    <a:pt x="605" y="33"/>
                  </a:lnTo>
                  <a:lnTo>
                    <a:pt x="605" y="33"/>
                  </a:lnTo>
                  <a:lnTo>
                    <a:pt x="610" y="35"/>
                  </a:lnTo>
                  <a:lnTo>
                    <a:pt x="614" y="38"/>
                  </a:lnTo>
                  <a:lnTo>
                    <a:pt x="618" y="39"/>
                  </a:lnTo>
                  <a:lnTo>
                    <a:pt x="624" y="40"/>
                  </a:lnTo>
                  <a:lnTo>
                    <a:pt x="624" y="40"/>
                  </a:lnTo>
                  <a:lnTo>
                    <a:pt x="638" y="42"/>
                  </a:lnTo>
                  <a:lnTo>
                    <a:pt x="653" y="42"/>
                  </a:lnTo>
                  <a:lnTo>
                    <a:pt x="669" y="42"/>
                  </a:lnTo>
                  <a:lnTo>
                    <a:pt x="684" y="45"/>
                  </a:lnTo>
                  <a:lnTo>
                    <a:pt x="684" y="45"/>
                  </a:lnTo>
                  <a:lnTo>
                    <a:pt x="701" y="49"/>
                  </a:lnTo>
                  <a:lnTo>
                    <a:pt x="718" y="53"/>
                  </a:lnTo>
                  <a:lnTo>
                    <a:pt x="733" y="57"/>
                  </a:lnTo>
                  <a:lnTo>
                    <a:pt x="751" y="60"/>
                  </a:lnTo>
                  <a:lnTo>
                    <a:pt x="751" y="60"/>
                  </a:lnTo>
                  <a:lnTo>
                    <a:pt x="758" y="71"/>
                  </a:lnTo>
                  <a:lnTo>
                    <a:pt x="766" y="83"/>
                  </a:lnTo>
                  <a:lnTo>
                    <a:pt x="768" y="88"/>
                  </a:lnTo>
                  <a:lnTo>
                    <a:pt x="770" y="94"/>
                  </a:lnTo>
                  <a:lnTo>
                    <a:pt x="771" y="101"/>
                  </a:lnTo>
                  <a:lnTo>
                    <a:pt x="770" y="106"/>
                  </a:lnTo>
                  <a:lnTo>
                    <a:pt x="770" y="106"/>
                  </a:lnTo>
                  <a:lnTo>
                    <a:pt x="778" y="105"/>
                  </a:lnTo>
                  <a:lnTo>
                    <a:pt x="787" y="101"/>
                  </a:lnTo>
                  <a:lnTo>
                    <a:pt x="794" y="97"/>
                  </a:lnTo>
                  <a:lnTo>
                    <a:pt x="801" y="92"/>
                  </a:lnTo>
                  <a:lnTo>
                    <a:pt x="805" y="85"/>
                  </a:lnTo>
                  <a:lnTo>
                    <a:pt x="806" y="78"/>
                  </a:lnTo>
                  <a:lnTo>
                    <a:pt x="806" y="69"/>
                  </a:lnTo>
                  <a:lnTo>
                    <a:pt x="802" y="59"/>
                  </a:lnTo>
                  <a:lnTo>
                    <a:pt x="802" y="59"/>
                  </a:lnTo>
                  <a:close/>
                  <a:moveTo>
                    <a:pt x="405" y="70"/>
                  </a:moveTo>
                  <a:lnTo>
                    <a:pt x="405" y="70"/>
                  </a:lnTo>
                  <a:lnTo>
                    <a:pt x="409" y="71"/>
                  </a:lnTo>
                  <a:lnTo>
                    <a:pt x="413" y="74"/>
                  </a:lnTo>
                  <a:lnTo>
                    <a:pt x="420" y="81"/>
                  </a:lnTo>
                  <a:lnTo>
                    <a:pt x="420" y="81"/>
                  </a:lnTo>
                  <a:lnTo>
                    <a:pt x="424" y="80"/>
                  </a:lnTo>
                  <a:lnTo>
                    <a:pt x="429" y="78"/>
                  </a:lnTo>
                  <a:lnTo>
                    <a:pt x="437" y="80"/>
                  </a:lnTo>
                  <a:lnTo>
                    <a:pt x="445" y="80"/>
                  </a:lnTo>
                  <a:lnTo>
                    <a:pt x="451" y="78"/>
                  </a:lnTo>
                  <a:lnTo>
                    <a:pt x="455" y="76"/>
                  </a:lnTo>
                  <a:lnTo>
                    <a:pt x="455" y="76"/>
                  </a:lnTo>
                  <a:lnTo>
                    <a:pt x="471" y="74"/>
                  </a:lnTo>
                  <a:lnTo>
                    <a:pt x="486" y="73"/>
                  </a:lnTo>
                  <a:lnTo>
                    <a:pt x="517" y="74"/>
                  </a:lnTo>
                  <a:lnTo>
                    <a:pt x="548" y="76"/>
                  </a:lnTo>
                  <a:lnTo>
                    <a:pt x="579" y="77"/>
                  </a:lnTo>
                  <a:lnTo>
                    <a:pt x="579" y="77"/>
                  </a:lnTo>
                  <a:lnTo>
                    <a:pt x="590" y="77"/>
                  </a:lnTo>
                  <a:lnTo>
                    <a:pt x="601" y="76"/>
                  </a:lnTo>
                  <a:lnTo>
                    <a:pt x="611" y="76"/>
                  </a:lnTo>
                  <a:lnTo>
                    <a:pt x="621" y="76"/>
                  </a:lnTo>
                  <a:lnTo>
                    <a:pt x="621" y="76"/>
                  </a:lnTo>
                  <a:lnTo>
                    <a:pt x="631" y="77"/>
                  </a:lnTo>
                  <a:lnTo>
                    <a:pt x="641" y="80"/>
                  </a:lnTo>
                  <a:lnTo>
                    <a:pt x="659" y="87"/>
                  </a:lnTo>
                  <a:lnTo>
                    <a:pt x="677" y="91"/>
                  </a:lnTo>
                  <a:lnTo>
                    <a:pt x="687" y="92"/>
                  </a:lnTo>
                  <a:lnTo>
                    <a:pt x="698" y="92"/>
                  </a:lnTo>
                  <a:lnTo>
                    <a:pt x="698" y="92"/>
                  </a:lnTo>
                  <a:lnTo>
                    <a:pt x="707" y="85"/>
                  </a:lnTo>
                  <a:lnTo>
                    <a:pt x="716" y="81"/>
                  </a:lnTo>
                  <a:lnTo>
                    <a:pt x="728" y="76"/>
                  </a:lnTo>
                  <a:lnTo>
                    <a:pt x="739" y="73"/>
                  </a:lnTo>
                  <a:lnTo>
                    <a:pt x="739" y="73"/>
                  </a:lnTo>
                  <a:lnTo>
                    <a:pt x="697" y="64"/>
                  </a:lnTo>
                  <a:lnTo>
                    <a:pt x="653" y="57"/>
                  </a:lnTo>
                  <a:lnTo>
                    <a:pt x="610" y="52"/>
                  </a:lnTo>
                  <a:lnTo>
                    <a:pt x="566" y="49"/>
                  </a:lnTo>
                  <a:lnTo>
                    <a:pt x="523" y="49"/>
                  </a:lnTo>
                  <a:lnTo>
                    <a:pt x="502" y="49"/>
                  </a:lnTo>
                  <a:lnTo>
                    <a:pt x="482" y="52"/>
                  </a:lnTo>
                  <a:lnTo>
                    <a:pt x="461" y="54"/>
                  </a:lnTo>
                  <a:lnTo>
                    <a:pt x="441" y="59"/>
                  </a:lnTo>
                  <a:lnTo>
                    <a:pt x="423" y="64"/>
                  </a:lnTo>
                  <a:lnTo>
                    <a:pt x="405" y="70"/>
                  </a:lnTo>
                  <a:lnTo>
                    <a:pt x="405" y="70"/>
                  </a:lnTo>
                  <a:close/>
                  <a:moveTo>
                    <a:pt x="361" y="92"/>
                  </a:moveTo>
                  <a:lnTo>
                    <a:pt x="361" y="92"/>
                  </a:lnTo>
                  <a:lnTo>
                    <a:pt x="358" y="111"/>
                  </a:lnTo>
                  <a:lnTo>
                    <a:pt x="357" y="122"/>
                  </a:lnTo>
                  <a:lnTo>
                    <a:pt x="357" y="133"/>
                  </a:lnTo>
                  <a:lnTo>
                    <a:pt x="358" y="144"/>
                  </a:lnTo>
                  <a:lnTo>
                    <a:pt x="360" y="149"/>
                  </a:lnTo>
                  <a:lnTo>
                    <a:pt x="361" y="151"/>
                  </a:lnTo>
                  <a:lnTo>
                    <a:pt x="364" y="154"/>
                  </a:lnTo>
                  <a:lnTo>
                    <a:pt x="368" y="157"/>
                  </a:lnTo>
                  <a:lnTo>
                    <a:pt x="372" y="157"/>
                  </a:lnTo>
                  <a:lnTo>
                    <a:pt x="377" y="156"/>
                  </a:lnTo>
                  <a:lnTo>
                    <a:pt x="377" y="156"/>
                  </a:lnTo>
                  <a:lnTo>
                    <a:pt x="379" y="149"/>
                  </a:lnTo>
                  <a:lnTo>
                    <a:pt x="379" y="142"/>
                  </a:lnTo>
                  <a:lnTo>
                    <a:pt x="378" y="136"/>
                  </a:lnTo>
                  <a:lnTo>
                    <a:pt x="377" y="127"/>
                  </a:lnTo>
                  <a:lnTo>
                    <a:pt x="377" y="127"/>
                  </a:lnTo>
                  <a:lnTo>
                    <a:pt x="378" y="123"/>
                  </a:lnTo>
                  <a:lnTo>
                    <a:pt x="381" y="118"/>
                  </a:lnTo>
                  <a:lnTo>
                    <a:pt x="386" y="106"/>
                  </a:lnTo>
                  <a:lnTo>
                    <a:pt x="393" y="97"/>
                  </a:lnTo>
                  <a:lnTo>
                    <a:pt x="396" y="91"/>
                  </a:lnTo>
                  <a:lnTo>
                    <a:pt x="398" y="87"/>
                  </a:lnTo>
                  <a:lnTo>
                    <a:pt x="398" y="87"/>
                  </a:lnTo>
                  <a:lnTo>
                    <a:pt x="393" y="84"/>
                  </a:lnTo>
                  <a:lnTo>
                    <a:pt x="388" y="83"/>
                  </a:lnTo>
                  <a:lnTo>
                    <a:pt x="384" y="83"/>
                  </a:lnTo>
                  <a:lnTo>
                    <a:pt x="378" y="84"/>
                  </a:lnTo>
                  <a:lnTo>
                    <a:pt x="370" y="88"/>
                  </a:lnTo>
                  <a:lnTo>
                    <a:pt x="361" y="92"/>
                  </a:lnTo>
                  <a:lnTo>
                    <a:pt x="361" y="92"/>
                  </a:lnTo>
                  <a:close/>
                  <a:moveTo>
                    <a:pt x="624" y="90"/>
                  </a:moveTo>
                  <a:lnTo>
                    <a:pt x="624" y="90"/>
                  </a:lnTo>
                  <a:lnTo>
                    <a:pt x="608" y="90"/>
                  </a:lnTo>
                  <a:lnTo>
                    <a:pt x="594" y="90"/>
                  </a:lnTo>
                  <a:lnTo>
                    <a:pt x="577" y="91"/>
                  </a:lnTo>
                  <a:lnTo>
                    <a:pt x="562" y="91"/>
                  </a:lnTo>
                  <a:lnTo>
                    <a:pt x="562" y="91"/>
                  </a:lnTo>
                  <a:lnTo>
                    <a:pt x="514" y="88"/>
                  </a:lnTo>
                  <a:lnTo>
                    <a:pt x="502" y="88"/>
                  </a:lnTo>
                  <a:lnTo>
                    <a:pt x="490" y="88"/>
                  </a:lnTo>
                  <a:lnTo>
                    <a:pt x="479" y="90"/>
                  </a:lnTo>
                  <a:lnTo>
                    <a:pt x="469" y="92"/>
                  </a:lnTo>
                  <a:lnTo>
                    <a:pt x="469" y="92"/>
                  </a:lnTo>
                  <a:lnTo>
                    <a:pt x="478" y="102"/>
                  </a:lnTo>
                  <a:lnTo>
                    <a:pt x="485" y="113"/>
                  </a:lnTo>
                  <a:lnTo>
                    <a:pt x="488" y="125"/>
                  </a:lnTo>
                  <a:lnTo>
                    <a:pt x="489" y="130"/>
                  </a:lnTo>
                  <a:lnTo>
                    <a:pt x="489" y="137"/>
                  </a:lnTo>
                  <a:lnTo>
                    <a:pt x="489" y="137"/>
                  </a:lnTo>
                  <a:lnTo>
                    <a:pt x="513" y="137"/>
                  </a:lnTo>
                  <a:lnTo>
                    <a:pt x="537" y="137"/>
                  </a:lnTo>
                  <a:lnTo>
                    <a:pt x="584" y="135"/>
                  </a:lnTo>
                  <a:lnTo>
                    <a:pt x="584" y="135"/>
                  </a:lnTo>
                  <a:lnTo>
                    <a:pt x="600" y="135"/>
                  </a:lnTo>
                  <a:lnTo>
                    <a:pt x="617" y="136"/>
                  </a:lnTo>
                  <a:lnTo>
                    <a:pt x="646" y="139"/>
                  </a:lnTo>
                  <a:lnTo>
                    <a:pt x="674" y="140"/>
                  </a:lnTo>
                  <a:lnTo>
                    <a:pt x="688" y="140"/>
                  </a:lnTo>
                  <a:lnTo>
                    <a:pt x="702" y="139"/>
                  </a:lnTo>
                  <a:lnTo>
                    <a:pt x="702" y="139"/>
                  </a:lnTo>
                  <a:lnTo>
                    <a:pt x="701" y="130"/>
                  </a:lnTo>
                  <a:lnTo>
                    <a:pt x="698" y="123"/>
                  </a:lnTo>
                  <a:lnTo>
                    <a:pt x="697" y="116"/>
                  </a:lnTo>
                  <a:lnTo>
                    <a:pt x="697" y="109"/>
                  </a:lnTo>
                  <a:lnTo>
                    <a:pt x="697" y="109"/>
                  </a:lnTo>
                  <a:lnTo>
                    <a:pt x="688" y="108"/>
                  </a:lnTo>
                  <a:lnTo>
                    <a:pt x="680" y="105"/>
                  </a:lnTo>
                  <a:lnTo>
                    <a:pt x="662" y="99"/>
                  </a:lnTo>
                  <a:lnTo>
                    <a:pt x="643" y="94"/>
                  </a:lnTo>
                  <a:lnTo>
                    <a:pt x="634" y="91"/>
                  </a:lnTo>
                  <a:lnTo>
                    <a:pt x="624" y="90"/>
                  </a:lnTo>
                  <a:lnTo>
                    <a:pt x="624" y="90"/>
                  </a:lnTo>
                  <a:close/>
                  <a:moveTo>
                    <a:pt x="725" y="177"/>
                  </a:moveTo>
                  <a:lnTo>
                    <a:pt x="725" y="177"/>
                  </a:lnTo>
                  <a:lnTo>
                    <a:pt x="730" y="175"/>
                  </a:lnTo>
                  <a:lnTo>
                    <a:pt x="735" y="174"/>
                  </a:lnTo>
                  <a:lnTo>
                    <a:pt x="739" y="171"/>
                  </a:lnTo>
                  <a:lnTo>
                    <a:pt x="742" y="167"/>
                  </a:lnTo>
                  <a:lnTo>
                    <a:pt x="742" y="167"/>
                  </a:lnTo>
                  <a:lnTo>
                    <a:pt x="742" y="156"/>
                  </a:lnTo>
                  <a:lnTo>
                    <a:pt x="740" y="146"/>
                  </a:lnTo>
                  <a:lnTo>
                    <a:pt x="739" y="137"/>
                  </a:lnTo>
                  <a:lnTo>
                    <a:pt x="739" y="127"/>
                  </a:lnTo>
                  <a:lnTo>
                    <a:pt x="739" y="127"/>
                  </a:lnTo>
                  <a:lnTo>
                    <a:pt x="740" y="118"/>
                  </a:lnTo>
                  <a:lnTo>
                    <a:pt x="744" y="109"/>
                  </a:lnTo>
                  <a:lnTo>
                    <a:pt x="747" y="99"/>
                  </a:lnTo>
                  <a:lnTo>
                    <a:pt x="747" y="95"/>
                  </a:lnTo>
                  <a:lnTo>
                    <a:pt x="746" y="90"/>
                  </a:lnTo>
                  <a:lnTo>
                    <a:pt x="746" y="90"/>
                  </a:lnTo>
                  <a:lnTo>
                    <a:pt x="737" y="90"/>
                  </a:lnTo>
                  <a:lnTo>
                    <a:pt x="730" y="91"/>
                  </a:lnTo>
                  <a:lnTo>
                    <a:pt x="725" y="94"/>
                  </a:lnTo>
                  <a:lnTo>
                    <a:pt x="721" y="98"/>
                  </a:lnTo>
                  <a:lnTo>
                    <a:pt x="718" y="102"/>
                  </a:lnTo>
                  <a:lnTo>
                    <a:pt x="715" y="109"/>
                  </a:lnTo>
                  <a:lnTo>
                    <a:pt x="714" y="115"/>
                  </a:lnTo>
                  <a:lnTo>
                    <a:pt x="714" y="122"/>
                  </a:lnTo>
                  <a:lnTo>
                    <a:pt x="715" y="137"/>
                  </a:lnTo>
                  <a:lnTo>
                    <a:pt x="718" y="153"/>
                  </a:lnTo>
                  <a:lnTo>
                    <a:pt x="725" y="177"/>
                  </a:lnTo>
                  <a:lnTo>
                    <a:pt x="725" y="177"/>
                  </a:lnTo>
                  <a:close/>
                  <a:moveTo>
                    <a:pt x="447" y="133"/>
                  </a:moveTo>
                  <a:lnTo>
                    <a:pt x="447" y="133"/>
                  </a:lnTo>
                  <a:lnTo>
                    <a:pt x="450" y="135"/>
                  </a:lnTo>
                  <a:lnTo>
                    <a:pt x="454" y="135"/>
                  </a:lnTo>
                  <a:lnTo>
                    <a:pt x="468" y="135"/>
                  </a:lnTo>
                  <a:lnTo>
                    <a:pt x="468" y="135"/>
                  </a:lnTo>
                  <a:lnTo>
                    <a:pt x="466" y="125"/>
                  </a:lnTo>
                  <a:lnTo>
                    <a:pt x="464" y="113"/>
                  </a:lnTo>
                  <a:lnTo>
                    <a:pt x="461" y="104"/>
                  </a:lnTo>
                  <a:lnTo>
                    <a:pt x="457" y="92"/>
                  </a:lnTo>
                  <a:lnTo>
                    <a:pt x="457" y="92"/>
                  </a:lnTo>
                  <a:lnTo>
                    <a:pt x="454" y="94"/>
                  </a:lnTo>
                  <a:lnTo>
                    <a:pt x="451" y="94"/>
                  </a:lnTo>
                  <a:lnTo>
                    <a:pt x="448" y="95"/>
                  </a:lnTo>
                  <a:lnTo>
                    <a:pt x="445" y="95"/>
                  </a:lnTo>
                  <a:lnTo>
                    <a:pt x="445" y="95"/>
                  </a:lnTo>
                  <a:lnTo>
                    <a:pt x="447" y="133"/>
                  </a:lnTo>
                  <a:lnTo>
                    <a:pt x="447" y="133"/>
                  </a:lnTo>
                  <a:close/>
                  <a:moveTo>
                    <a:pt x="798" y="112"/>
                  </a:moveTo>
                  <a:lnTo>
                    <a:pt x="798" y="112"/>
                  </a:lnTo>
                  <a:lnTo>
                    <a:pt x="799" y="119"/>
                  </a:lnTo>
                  <a:lnTo>
                    <a:pt x="802" y="127"/>
                  </a:lnTo>
                  <a:lnTo>
                    <a:pt x="809" y="144"/>
                  </a:lnTo>
                  <a:lnTo>
                    <a:pt x="809" y="144"/>
                  </a:lnTo>
                  <a:lnTo>
                    <a:pt x="819" y="144"/>
                  </a:lnTo>
                  <a:lnTo>
                    <a:pt x="819" y="144"/>
                  </a:lnTo>
                  <a:lnTo>
                    <a:pt x="822" y="133"/>
                  </a:lnTo>
                  <a:lnTo>
                    <a:pt x="823" y="120"/>
                  </a:lnTo>
                  <a:lnTo>
                    <a:pt x="822" y="115"/>
                  </a:lnTo>
                  <a:lnTo>
                    <a:pt x="820" y="109"/>
                  </a:lnTo>
                  <a:lnTo>
                    <a:pt x="817" y="105"/>
                  </a:lnTo>
                  <a:lnTo>
                    <a:pt x="813" y="102"/>
                  </a:lnTo>
                  <a:lnTo>
                    <a:pt x="813" y="102"/>
                  </a:lnTo>
                  <a:lnTo>
                    <a:pt x="810" y="106"/>
                  </a:lnTo>
                  <a:lnTo>
                    <a:pt x="808" y="108"/>
                  </a:lnTo>
                  <a:lnTo>
                    <a:pt x="798" y="112"/>
                  </a:lnTo>
                  <a:lnTo>
                    <a:pt x="798" y="112"/>
                  </a:lnTo>
                  <a:close/>
                  <a:moveTo>
                    <a:pt x="403" y="109"/>
                  </a:moveTo>
                  <a:lnTo>
                    <a:pt x="403" y="109"/>
                  </a:lnTo>
                  <a:lnTo>
                    <a:pt x="402" y="112"/>
                  </a:lnTo>
                  <a:lnTo>
                    <a:pt x="399" y="116"/>
                  </a:lnTo>
                  <a:lnTo>
                    <a:pt x="396" y="119"/>
                  </a:lnTo>
                  <a:lnTo>
                    <a:pt x="393" y="125"/>
                  </a:lnTo>
                  <a:lnTo>
                    <a:pt x="393" y="125"/>
                  </a:lnTo>
                  <a:lnTo>
                    <a:pt x="409" y="129"/>
                  </a:lnTo>
                  <a:lnTo>
                    <a:pt x="416" y="130"/>
                  </a:lnTo>
                  <a:lnTo>
                    <a:pt x="423" y="129"/>
                  </a:lnTo>
                  <a:lnTo>
                    <a:pt x="429" y="126"/>
                  </a:lnTo>
                  <a:lnTo>
                    <a:pt x="433" y="122"/>
                  </a:lnTo>
                  <a:lnTo>
                    <a:pt x="434" y="115"/>
                  </a:lnTo>
                  <a:lnTo>
                    <a:pt x="433" y="104"/>
                  </a:lnTo>
                  <a:lnTo>
                    <a:pt x="433" y="104"/>
                  </a:lnTo>
                  <a:lnTo>
                    <a:pt x="419" y="106"/>
                  </a:lnTo>
                  <a:lnTo>
                    <a:pt x="403" y="109"/>
                  </a:lnTo>
                  <a:lnTo>
                    <a:pt x="403" y="109"/>
                  </a:lnTo>
                  <a:close/>
                  <a:moveTo>
                    <a:pt x="767" y="130"/>
                  </a:moveTo>
                  <a:lnTo>
                    <a:pt x="767" y="130"/>
                  </a:lnTo>
                  <a:lnTo>
                    <a:pt x="763" y="129"/>
                  </a:lnTo>
                  <a:lnTo>
                    <a:pt x="760" y="130"/>
                  </a:lnTo>
                  <a:lnTo>
                    <a:pt x="757" y="132"/>
                  </a:lnTo>
                  <a:lnTo>
                    <a:pt x="754" y="135"/>
                  </a:lnTo>
                  <a:lnTo>
                    <a:pt x="754" y="137"/>
                  </a:lnTo>
                  <a:lnTo>
                    <a:pt x="753" y="142"/>
                  </a:lnTo>
                  <a:lnTo>
                    <a:pt x="754" y="146"/>
                  </a:lnTo>
                  <a:lnTo>
                    <a:pt x="756" y="149"/>
                  </a:lnTo>
                  <a:lnTo>
                    <a:pt x="756" y="149"/>
                  </a:lnTo>
                  <a:lnTo>
                    <a:pt x="764" y="147"/>
                  </a:lnTo>
                  <a:lnTo>
                    <a:pt x="771" y="147"/>
                  </a:lnTo>
                  <a:lnTo>
                    <a:pt x="791" y="146"/>
                  </a:lnTo>
                  <a:lnTo>
                    <a:pt x="791" y="146"/>
                  </a:lnTo>
                  <a:lnTo>
                    <a:pt x="789" y="133"/>
                  </a:lnTo>
                  <a:lnTo>
                    <a:pt x="785" y="119"/>
                  </a:lnTo>
                  <a:lnTo>
                    <a:pt x="785" y="119"/>
                  </a:lnTo>
                  <a:lnTo>
                    <a:pt x="780" y="120"/>
                  </a:lnTo>
                  <a:lnTo>
                    <a:pt x="774" y="122"/>
                  </a:lnTo>
                  <a:lnTo>
                    <a:pt x="770" y="125"/>
                  </a:lnTo>
                  <a:lnTo>
                    <a:pt x="767" y="130"/>
                  </a:lnTo>
                  <a:lnTo>
                    <a:pt x="767" y="130"/>
                  </a:lnTo>
                  <a:close/>
                  <a:moveTo>
                    <a:pt x="111" y="133"/>
                  </a:moveTo>
                  <a:lnTo>
                    <a:pt x="111" y="133"/>
                  </a:lnTo>
                  <a:lnTo>
                    <a:pt x="104" y="144"/>
                  </a:lnTo>
                  <a:lnTo>
                    <a:pt x="100" y="149"/>
                  </a:lnTo>
                  <a:lnTo>
                    <a:pt x="96" y="151"/>
                  </a:lnTo>
                  <a:lnTo>
                    <a:pt x="96" y="151"/>
                  </a:lnTo>
                  <a:lnTo>
                    <a:pt x="85" y="167"/>
                  </a:lnTo>
                  <a:lnTo>
                    <a:pt x="75" y="184"/>
                  </a:lnTo>
                  <a:lnTo>
                    <a:pt x="66" y="202"/>
                  </a:lnTo>
                  <a:lnTo>
                    <a:pt x="58" y="220"/>
                  </a:lnTo>
                  <a:lnTo>
                    <a:pt x="52" y="240"/>
                  </a:lnTo>
                  <a:lnTo>
                    <a:pt x="47" y="258"/>
                  </a:lnTo>
                  <a:lnTo>
                    <a:pt x="37" y="295"/>
                  </a:lnTo>
                  <a:lnTo>
                    <a:pt x="37" y="295"/>
                  </a:lnTo>
                  <a:lnTo>
                    <a:pt x="31" y="311"/>
                  </a:lnTo>
                  <a:lnTo>
                    <a:pt x="27" y="331"/>
                  </a:lnTo>
                  <a:lnTo>
                    <a:pt x="24" y="352"/>
                  </a:lnTo>
                  <a:lnTo>
                    <a:pt x="24" y="375"/>
                  </a:lnTo>
                  <a:lnTo>
                    <a:pt x="24" y="397"/>
                  </a:lnTo>
                  <a:lnTo>
                    <a:pt x="27" y="421"/>
                  </a:lnTo>
                  <a:lnTo>
                    <a:pt x="31" y="442"/>
                  </a:lnTo>
                  <a:lnTo>
                    <a:pt x="37" y="462"/>
                  </a:lnTo>
                  <a:lnTo>
                    <a:pt x="37" y="462"/>
                  </a:lnTo>
                  <a:lnTo>
                    <a:pt x="36" y="470"/>
                  </a:lnTo>
                  <a:lnTo>
                    <a:pt x="37" y="477"/>
                  </a:lnTo>
                  <a:lnTo>
                    <a:pt x="38" y="484"/>
                  </a:lnTo>
                  <a:lnTo>
                    <a:pt x="40" y="494"/>
                  </a:lnTo>
                  <a:lnTo>
                    <a:pt x="40" y="494"/>
                  </a:lnTo>
                  <a:lnTo>
                    <a:pt x="41" y="494"/>
                  </a:lnTo>
                  <a:lnTo>
                    <a:pt x="43" y="495"/>
                  </a:lnTo>
                  <a:lnTo>
                    <a:pt x="44" y="498"/>
                  </a:lnTo>
                  <a:lnTo>
                    <a:pt x="45" y="502"/>
                  </a:lnTo>
                  <a:lnTo>
                    <a:pt x="47" y="504"/>
                  </a:lnTo>
                  <a:lnTo>
                    <a:pt x="48" y="504"/>
                  </a:lnTo>
                  <a:lnTo>
                    <a:pt x="48" y="504"/>
                  </a:lnTo>
                  <a:lnTo>
                    <a:pt x="47" y="508"/>
                  </a:lnTo>
                  <a:lnTo>
                    <a:pt x="47" y="511"/>
                  </a:lnTo>
                  <a:lnTo>
                    <a:pt x="50" y="519"/>
                  </a:lnTo>
                  <a:lnTo>
                    <a:pt x="52" y="528"/>
                  </a:lnTo>
                  <a:lnTo>
                    <a:pt x="55" y="536"/>
                  </a:lnTo>
                  <a:lnTo>
                    <a:pt x="55" y="536"/>
                  </a:lnTo>
                  <a:lnTo>
                    <a:pt x="61" y="540"/>
                  </a:lnTo>
                  <a:lnTo>
                    <a:pt x="65" y="546"/>
                  </a:lnTo>
                  <a:lnTo>
                    <a:pt x="69" y="552"/>
                  </a:lnTo>
                  <a:lnTo>
                    <a:pt x="71" y="560"/>
                  </a:lnTo>
                  <a:lnTo>
                    <a:pt x="71" y="560"/>
                  </a:lnTo>
                  <a:lnTo>
                    <a:pt x="82" y="567"/>
                  </a:lnTo>
                  <a:lnTo>
                    <a:pt x="94" y="573"/>
                  </a:lnTo>
                  <a:lnTo>
                    <a:pt x="107" y="577"/>
                  </a:lnTo>
                  <a:lnTo>
                    <a:pt x="120" y="581"/>
                  </a:lnTo>
                  <a:lnTo>
                    <a:pt x="145" y="587"/>
                  </a:lnTo>
                  <a:lnTo>
                    <a:pt x="170" y="589"/>
                  </a:lnTo>
                  <a:lnTo>
                    <a:pt x="170" y="589"/>
                  </a:lnTo>
                  <a:lnTo>
                    <a:pt x="175" y="591"/>
                  </a:lnTo>
                  <a:lnTo>
                    <a:pt x="177" y="592"/>
                  </a:lnTo>
                  <a:lnTo>
                    <a:pt x="184" y="595"/>
                  </a:lnTo>
                  <a:lnTo>
                    <a:pt x="184" y="595"/>
                  </a:lnTo>
                  <a:lnTo>
                    <a:pt x="189" y="595"/>
                  </a:lnTo>
                  <a:lnTo>
                    <a:pt x="193" y="594"/>
                  </a:lnTo>
                  <a:lnTo>
                    <a:pt x="200" y="594"/>
                  </a:lnTo>
                  <a:lnTo>
                    <a:pt x="200" y="594"/>
                  </a:lnTo>
                  <a:lnTo>
                    <a:pt x="210" y="595"/>
                  </a:lnTo>
                  <a:lnTo>
                    <a:pt x="218" y="598"/>
                  </a:lnTo>
                  <a:lnTo>
                    <a:pt x="225" y="601"/>
                  </a:lnTo>
                  <a:lnTo>
                    <a:pt x="233" y="603"/>
                  </a:lnTo>
                  <a:lnTo>
                    <a:pt x="233" y="603"/>
                  </a:lnTo>
                  <a:lnTo>
                    <a:pt x="267" y="610"/>
                  </a:lnTo>
                  <a:lnTo>
                    <a:pt x="301" y="616"/>
                  </a:lnTo>
                  <a:lnTo>
                    <a:pt x="364" y="623"/>
                  </a:lnTo>
                  <a:lnTo>
                    <a:pt x="364" y="623"/>
                  </a:lnTo>
                  <a:lnTo>
                    <a:pt x="363" y="622"/>
                  </a:lnTo>
                  <a:lnTo>
                    <a:pt x="363" y="620"/>
                  </a:lnTo>
                  <a:lnTo>
                    <a:pt x="363" y="616"/>
                  </a:lnTo>
                  <a:lnTo>
                    <a:pt x="363" y="612"/>
                  </a:lnTo>
                  <a:lnTo>
                    <a:pt x="363" y="610"/>
                  </a:lnTo>
                  <a:lnTo>
                    <a:pt x="361" y="609"/>
                  </a:lnTo>
                  <a:lnTo>
                    <a:pt x="361" y="609"/>
                  </a:lnTo>
                  <a:lnTo>
                    <a:pt x="328" y="602"/>
                  </a:lnTo>
                  <a:lnTo>
                    <a:pt x="292" y="596"/>
                  </a:lnTo>
                  <a:lnTo>
                    <a:pt x="221" y="584"/>
                  </a:lnTo>
                  <a:lnTo>
                    <a:pt x="221" y="584"/>
                  </a:lnTo>
                  <a:lnTo>
                    <a:pt x="205" y="581"/>
                  </a:lnTo>
                  <a:lnTo>
                    <a:pt x="190" y="577"/>
                  </a:lnTo>
                  <a:lnTo>
                    <a:pt x="158" y="567"/>
                  </a:lnTo>
                  <a:lnTo>
                    <a:pt x="158" y="567"/>
                  </a:lnTo>
                  <a:lnTo>
                    <a:pt x="127" y="556"/>
                  </a:lnTo>
                  <a:lnTo>
                    <a:pt x="111" y="550"/>
                  </a:lnTo>
                  <a:lnTo>
                    <a:pt x="99" y="543"/>
                  </a:lnTo>
                  <a:lnTo>
                    <a:pt x="86" y="536"/>
                  </a:lnTo>
                  <a:lnTo>
                    <a:pt x="75" y="528"/>
                  </a:lnTo>
                  <a:lnTo>
                    <a:pt x="65" y="518"/>
                  </a:lnTo>
                  <a:lnTo>
                    <a:pt x="55" y="508"/>
                  </a:lnTo>
                  <a:lnTo>
                    <a:pt x="55" y="508"/>
                  </a:lnTo>
                  <a:lnTo>
                    <a:pt x="52" y="501"/>
                  </a:lnTo>
                  <a:lnTo>
                    <a:pt x="50" y="494"/>
                  </a:lnTo>
                  <a:lnTo>
                    <a:pt x="47" y="481"/>
                  </a:lnTo>
                  <a:lnTo>
                    <a:pt x="47" y="459"/>
                  </a:lnTo>
                  <a:lnTo>
                    <a:pt x="47" y="459"/>
                  </a:lnTo>
                  <a:lnTo>
                    <a:pt x="45" y="452"/>
                  </a:lnTo>
                  <a:lnTo>
                    <a:pt x="44" y="446"/>
                  </a:lnTo>
                  <a:lnTo>
                    <a:pt x="43" y="441"/>
                  </a:lnTo>
                  <a:lnTo>
                    <a:pt x="41" y="434"/>
                  </a:lnTo>
                  <a:lnTo>
                    <a:pt x="41" y="434"/>
                  </a:lnTo>
                  <a:lnTo>
                    <a:pt x="41" y="418"/>
                  </a:lnTo>
                  <a:lnTo>
                    <a:pt x="43" y="400"/>
                  </a:lnTo>
                  <a:lnTo>
                    <a:pt x="48" y="368"/>
                  </a:lnTo>
                  <a:lnTo>
                    <a:pt x="48" y="368"/>
                  </a:lnTo>
                  <a:lnTo>
                    <a:pt x="55" y="325"/>
                  </a:lnTo>
                  <a:lnTo>
                    <a:pt x="62" y="283"/>
                  </a:lnTo>
                  <a:lnTo>
                    <a:pt x="62" y="283"/>
                  </a:lnTo>
                  <a:lnTo>
                    <a:pt x="68" y="261"/>
                  </a:lnTo>
                  <a:lnTo>
                    <a:pt x="75" y="240"/>
                  </a:lnTo>
                  <a:lnTo>
                    <a:pt x="83" y="219"/>
                  </a:lnTo>
                  <a:lnTo>
                    <a:pt x="92" y="199"/>
                  </a:lnTo>
                  <a:lnTo>
                    <a:pt x="103" y="181"/>
                  </a:lnTo>
                  <a:lnTo>
                    <a:pt x="114" y="163"/>
                  </a:lnTo>
                  <a:lnTo>
                    <a:pt x="137" y="130"/>
                  </a:lnTo>
                  <a:lnTo>
                    <a:pt x="137" y="130"/>
                  </a:lnTo>
                  <a:lnTo>
                    <a:pt x="128" y="129"/>
                  </a:lnTo>
                  <a:lnTo>
                    <a:pt x="123" y="130"/>
                  </a:lnTo>
                  <a:lnTo>
                    <a:pt x="111" y="133"/>
                  </a:lnTo>
                  <a:lnTo>
                    <a:pt x="111" y="133"/>
                  </a:lnTo>
                  <a:close/>
                  <a:moveTo>
                    <a:pt x="347" y="144"/>
                  </a:moveTo>
                  <a:lnTo>
                    <a:pt x="347" y="144"/>
                  </a:lnTo>
                  <a:lnTo>
                    <a:pt x="342" y="142"/>
                  </a:lnTo>
                  <a:lnTo>
                    <a:pt x="337" y="139"/>
                  </a:lnTo>
                  <a:lnTo>
                    <a:pt x="333" y="137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11" y="133"/>
                  </a:lnTo>
                  <a:lnTo>
                    <a:pt x="292" y="133"/>
                  </a:lnTo>
                  <a:lnTo>
                    <a:pt x="256" y="133"/>
                  </a:lnTo>
                  <a:lnTo>
                    <a:pt x="215" y="133"/>
                  </a:lnTo>
                  <a:lnTo>
                    <a:pt x="175" y="132"/>
                  </a:lnTo>
                  <a:lnTo>
                    <a:pt x="175" y="132"/>
                  </a:lnTo>
                  <a:lnTo>
                    <a:pt x="156" y="143"/>
                  </a:lnTo>
                  <a:lnTo>
                    <a:pt x="142" y="156"/>
                  </a:lnTo>
                  <a:lnTo>
                    <a:pt x="128" y="170"/>
                  </a:lnTo>
                  <a:lnTo>
                    <a:pt x="117" y="185"/>
                  </a:lnTo>
                  <a:lnTo>
                    <a:pt x="106" y="203"/>
                  </a:lnTo>
                  <a:lnTo>
                    <a:pt x="97" y="222"/>
                  </a:lnTo>
                  <a:lnTo>
                    <a:pt x="90" y="241"/>
                  </a:lnTo>
                  <a:lnTo>
                    <a:pt x="83" y="262"/>
                  </a:lnTo>
                  <a:lnTo>
                    <a:pt x="83" y="262"/>
                  </a:lnTo>
                  <a:lnTo>
                    <a:pt x="79" y="282"/>
                  </a:lnTo>
                  <a:lnTo>
                    <a:pt x="76" y="302"/>
                  </a:lnTo>
                  <a:lnTo>
                    <a:pt x="75" y="341"/>
                  </a:lnTo>
                  <a:lnTo>
                    <a:pt x="75" y="341"/>
                  </a:lnTo>
                  <a:lnTo>
                    <a:pt x="72" y="352"/>
                  </a:lnTo>
                  <a:lnTo>
                    <a:pt x="69" y="362"/>
                  </a:lnTo>
                  <a:lnTo>
                    <a:pt x="66" y="372"/>
                  </a:lnTo>
                  <a:lnTo>
                    <a:pt x="64" y="382"/>
                  </a:lnTo>
                  <a:lnTo>
                    <a:pt x="64" y="382"/>
                  </a:lnTo>
                  <a:lnTo>
                    <a:pt x="61" y="410"/>
                  </a:lnTo>
                  <a:lnTo>
                    <a:pt x="59" y="441"/>
                  </a:lnTo>
                  <a:lnTo>
                    <a:pt x="61" y="455"/>
                  </a:lnTo>
                  <a:lnTo>
                    <a:pt x="62" y="470"/>
                  </a:lnTo>
                  <a:lnTo>
                    <a:pt x="66" y="486"/>
                  </a:lnTo>
                  <a:lnTo>
                    <a:pt x="71" y="501"/>
                  </a:lnTo>
                  <a:lnTo>
                    <a:pt x="71" y="501"/>
                  </a:lnTo>
                  <a:lnTo>
                    <a:pt x="83" y="512"/>
                  </a:lnTo>
                  <a:lnTo>
                    <a:pt x="96" y="523"/>
                  </a:lnTo>
                  <a:lnTo>
                    <a:pt x="111" y="530"/>
                  </a:lnTo>
                  <a:lnTo>
                    <a:pt x="125" y="537"/>
                  </a:lnTo>
                  <a:lnTo>
                    <a:pt x="158" y="550"/>
                  </a:lnTo>
                  <a:lnTo>
                    <a:pt x="190" y="561"/>
                  </a:lnTo>
                  <a:lnTo>
                    <a:pt x="190" y="561"/>
                  </a:lnTo>
                  <a:lnTo>
                    <a:pt x="208" y="566"/>
                  </a:lnTo>
                  <a:lnTo>
                    <a:pt x="226" y="568"/>
                  </a:lnTo>
                  <a:lnTo>
                    <a:pt x="263" y="573"/>
                  </a:lnTo>
                  <a:lnTo>
                    <a:pt x="263" y="573"/>
                  </a:lnTo>
                  <a:lnTo>
                    <a:pt x="277" y="575"/>
                  </a:lnTo>
                  <a:lnTo>
                    <a:pt x="292" y="578"/>
                  </a:lnTo>
                  <a:lnTo>
                    <a:pt x="319" y="585"/>
                  </a:lnTo>
                  <a:lnTo>
                    <a:pt x="333" y="589"/>
                  </a:lnTo>
                  <a:lnTo>
                    <a:pt x="347" y="591"/>
                  </a:lnTo>
                  <a:lnTo>
                    <a:pt x="360" y="591"/>
                  </a:lnTo>
                  <a:lnTo>
                    <a:pt x="374" y="589"/>
                  </a:lnTo>
                  <a:lnTo>
                    <a:pt x="374" y="589"/>
                  </a:lnTo>
                  <a:lnTo>
                    <a:pt x="374" y="577"/>
                  </a:lnTo>
                  <a:lnTo>
                    <a:pt x="371" y="564"/>
                  </a:lnTo>
                  <a:lnTo>
                    <a:pt x="367" y="553"/>
                  </a:lnTo>
                  <a:lnTo>
                    <a:pt x="363" y="542"/>
                  </a:lnTo>
                  <a:lnTo>
                    <a:pt x="358" y="532"/>
                  </a:lnTo>
                  <a:lnTo>
                    <a:pt x="356" y="521"/>
                  </a:lnTo>
                  <a:lnTo>
                    <a:pt x="354" y="509"/>
                  </a:lnTo>
                  <a:lnTo>
                    <a:pt x="356" y="504"/>
                  </a:lnTo>
                  <a:lnTo>
                    <a:pt x="357" y="498"/>
                  </a:lnTo>
                  <a:lnTo>
                    <a:pt x="357" y="498"/>
                  </a:lnTo>
                  <a:lnTo>
                    <a:pt x="361" y="493"/>
                  </a:lnTo>
                  <a:lnTo>
                    <a:pt x="365" y="487"/>
                  </a:lnTo>
                  <a:lnTo>
                    <a:pt x="371" y="483"/>
                  </a:lnTo>
                  <a:lnTo>
                    <a:pt x="377" y="478"/>
                  </a:lnTo>
                  <a:lnTo>
                    <a:pt x="392" y="471"/>
                  </a:lnTo>
                  <a:lnTo>
                    <a:pt x="409" y="464"/>
                  </a:lnTo>
                  <a:lnTo>
                    <a:pt x="427" y="462"/>
                  </a:lnTo>
                  <a:lnTo>
                    <a:pt x="445" y="459"/>
                  </a:lnTo>
                  <a:lnTo>
                    <a:pt x="461" y="457"/>
                  </a:lnTo>
                  <a:lnTo>
                    <a:pt x="475" y="459"/>
                  </a:lnTo>
                  <a:lnTo>
                    <a:pt x="475" y="459"/>
                  </a:lnTo>
                  <a:lnTo>
                    <a:pt x="495" y="460"/>
                  </a:lnTo>
                  <a:lnTo>
                    <a:pt x="516" y="460"/>
                  </a:lnTo>
                  <a:lnTo>
                    <a:pt x="535" y="462"/>
                  </a:lnTo>
                  <a:lnTo>
                    <a:pt x="554" y="463"/>
                  </a:lnTo>
                  <a:lnTo>
                    <a:pt x="554" y="463"/>
                  </a:lnTo>
                  <a:lnTo>
                    <a:pt x="562" y="466"/>
                  </a:lnTo>
                  <a:lnTo>
                    <a:pt x="570" y="470"/>
                  </a:lnTo>
                  <a:lnTo>
                    <a:pt x="577" y="474"/>
                  </a:lnTo>
                  <a:lnTo>
                    <a:pt x="584" y="480"/>
                  </a:lnTo>
                  <a:lnTo>
                    <a:pt x="607" y="501"/>
                  </a:lnTo>
                  <a:lnTo>
                    <a:pt x="607" y="501"/>
                  </a:lnTo>
                  <a:lnTo>
                    <a:pt x="608" y="504"/>
                  </a:lnTo>
                  <a:lnTo>
                    <a:pt x="610" y="508"/>
                  </a:lnTo>
                  <a:lnTo>
                    <a:pt x="614" y="518"/>
                  </a:lnTo>
                  <a:lnTo>
                    <a:pt x="614" y="518"/>
                  </a:lnTo>
                  <a:lnTo>
                    <a:pt x="612" y="532"/>
                  </a:lnTo>
                  <a:lnTo>
                    <a:pt x="608" y="544"/>
                  </a:lnTo>
                  <a:lnTo>
                    <a:pt x="603" y="559"/>
                  </a:lnTo>
                  <a:lnTo>
                    <a:pt x="597" y="571"/>
                  </a:lnTo>
                  <a:lnTo>
                    <a:pt x="590" y="584"/>
                  </a:lnTo>
                  <a:lnTo>
                    <a:pt x="582" y="595"/>
                  </a:lnTo>
                  <a:lnTo>
                    <a:pt x="572" y="605"/>
                  </a:lnTo>
                  <a:lnTo>
                    <a:pt x="562" y="615"/>
                  </a:lnTo>
                  <a:lnTo>
                    <a:pt x="562" y="615"/>
                  </a:lnTo>
                  <a:lnTo>
                    <a:pt x="565" y="619"/>
                  </a:lnTo>
                  <a:lnTo>
                    <a:pt x="565" y="623"/>
                  </a:lnTo>
                  <a:lnTo>
                    <a:pt x="563" y="630"/>
                  </a:lnTo>
                  <a:lnTo>
                    <a:pt x="562" y="637"/>
                  </a:lnTo>
                  <a:lnTo>
                    <a:pt x="562" y="641"/>
                  </a:lnTo>
                  <a:lnTo>
                    <a:pt x="563" y="646"/>
                  </a:lnTo>
                  <a:lnTo>
                    <a:pt x="563" y="646"/>
                  </a:lnTo>
                  <a:lnTo>
                    <a:pt x="591" y="646"/>
                  </a:lnTo>
                  <a:lnTo>
                    <a:pt x="617" y="647"/>
                  </a:lnTo>
                  <a:lnTo>
                    <a:pt x="641" y="650"/>
                  </a:lnTo>
                  <a:lnTo>
                    <a:pt x="667" y="651"/>
                  </a:lnTo>
                  <a:lnTo>
                    <a:pt x="667" y="651"/>
                  </a:lnTo>
                  <a:lnTo>
                    <a:pt x="683" y="654"/>
                  </a:lnTo>
                  <a:lnTo>
                    <a:pt x="701" y="657"/>
                  </a:lnTo>
                  <a:lnTo>
                    <a:pt x="739" y="661"/>
                  </a:lnTo>
                  <a:lnTo>
                    <a:pt x="774" y="664"/>
                  </a:lnTo>
                  <a:lnTo>
                    <a:pt x="791" y="667"/>
                  </a:lnTo>
                  <a:lnTo>
                    <a:pt x="805" y="669"/>
                  </a:lnTo>
                  <a:lnTo>
                    <a:pt x="805" y="669"/>
                  </a:lnTo>
                  <a:lnTo>
                    <a:pt x="824" y="669"/>
                  </a:lnTo>
                  <a:lnTo>
                    <a:pt x="839" y="669"/>
                  </a:lnTo>
                  <a:lnTo>
                    <a:pt x="854" y="669"/>
                  </a:lnTo>
                  <a:lnTo>
                    <a:pt x="871" y="667"/>
                  </a:lnTo>
                  <a:lnTo>
                    <a:pt x="871" y="667"/>
                  </a:lnTo>
                  <a:lnTo>
                    <a:pt x="895" y="653"/>
                  </a:lnTo>
                  <a:lnTo>
                    <a:pt x="919" y="641"/>
                  </a:lnTo>
                  <a:lnTo>
                    <a:pt x="928" y="634"/>
                  </a:lnTo>
                  <a:lnTo>
                    <a:pt x="940" y="627"/>
                  </a:lnTo>
                  <a:lnTo>
                    <a:pt x="948" y="619"/>
                  </a:lnTo>
                  <a:lnTo>
                    <a:pt x="956" y="609"/>
                  </a:lnTo>
                  <a:lnTo>
                    <a:pt x="956" y="609"/>
                  </a:lnTo>
                  <a:lnTo>
                    <a:pt x="969" y="592"/>
                  </a:lnTo>
                  <a:lnTo>
                    <a:pt x="980" y="573"/>
                  </a:lnTo>
                  <a:lnTo>
                    <a:pt x="992" y="553"/>
                  </a:lnTo>
                  <a:lnTo>
                    <a:pt x="1001" y="530"/>
                  </a:lnTo>
                  <a:lnTo>
                    <a:pt x="1010" y="508"/>
                  </a:lnTo>
                  <a:lnTo>
                    <a:pt x="1018" y="484"/>
                  </a:lnTo>
                  <a:lnTo>
                    <a:pt x="1024" y="460"/>
                  </a:lnTo>
                  <a:lnTo>
                    <a:pt x="1029" y="436"/>
                  </a:lnTo>
                  <a:lnTo>
                    <a:pt x="1029" y="436"/>
                  </a:lnTo>
                  <a:lnTo>
                    <a:pt x="1031" y="420"/>
                  </a:lnTo>
                  <a:lnTo>
                    <a:pt x="1032" y="403"/>
                  </a:lnTo>
                  <a:lnTo>
                    <a:pt x="1034" y="387"/>
                  </a:lnTo>
                  <a:lnTo>
                    <a:pt x="1035" y="372"/>
                  </a:lnTo>
                  <a:lnTo>
                    <a:pt x="1035" y="372"/>
                  </a:lnTo>
                  <a:lnTo>
                    <a:pt x="1038" y="365"/>
                  </a:lnTo>
                  <a:lnTo>
                    <a:pt x="1041" y="359"/>
                  </a:lnTo>
                  <a:lnTo>
                    <a:pt x="1045" y="348"/>
                  </a:lnTo>
                  <a:lnTo>
                    <a:pt x="1045" y="348"/>
                  </a:lnTo>
                  <a:lnTo>
                    <a:pt x="1060" y="282"/>
                  </a:lnTo>
                  <a:lnTo>
                    <a:pt x="1069" y="250"/>
                  </a:lnTo>
                  <a:lnTo>
                    <a:pt x="1077" y="219"/>
                  </a:lnTo>
                  <a:lnTo>
                    <a:pt x="1077" y="219"/>
                  </a:lnTo>
                  <a:lnTo>
                    <a:pt x="1081" y="217"/>
                  </a:lnTo>
                  <a:lnTo>
                    <a:pt x="1084" y="215"/>
                  </a:lnTo>
                  <a:lnTo>
                    <a:pt x="1088" y="208"/>
                  </a:lnTo>
                  <a:lnTo>
                    <a:pt x="1093" y="201"/>
                  </a:lnTo>
                  <a:lnTo>
                    <a:pt x="1097" y="192"/>
                  </a:lnTo>
                  <a:lnTo>
                    <a:pt x="1097" y="192"/>
                  </a:lnTo>
                  <a:lnTo>
                    <a:pt x="1102" y="186"/>
                  </a:lnTo>
                  <a:lnTo>
                    <a:pt x="1109" y="182"/>
                  </a:lnTo>
                  <a:lnTo>
                    <a:pt x="1114" y="177"/>
                  </a:lnTo>
                  <a:lnTo>
                    <a:pt x="1115" y="174"/>
                  </a:lnTo>
                  <a:lnTo>
                    <a:pt x="1115" y="172"/>
                  </a:lnTo>
                  <a:lnTo>
                    <a:pt x="1115" y="172"/>
                  </a:lnTo>
                  <a:lnTo>
                    <a:pt x="1107" y="172"/>
                  </a:lnTo>
                  <a:lnTo>
                    <a:pt x="1102" y="172"/>
                  </a:lnTo>
                  <a:lnTo>
                    <a:pt x="1098" y="175"/>
                  </a:lnTo>
                  <a:lnTo>
                    <a:pt x="1098" y="175"/>
                  </a:lnTo>
                  <a:lnTo>
                    <a:pt x="1058" y="168"/>
                  </a:lnTo>
                  <a:lnTo>
                    <a:pt x="1015" y="163"/>
                  </a:lnTo>
                  <a:lnTo>
                    <a:pt x="970" y="160"/>
                  </a:lnTo>
                  <a:lnTo>
                    <a:pt x="927" y="158"/>
                  </a:lnTo>
                  <a:lnTo>
                    <a:pt x="882" y="158"/>
                  </a:lnTo>
                  <a:lnTo>
                    <a:pt x="840" y="158"/>
                  </a:lnTo>
                  <a:lnTo>
                    <a:pt x="760" y="161"/>
                  </a:lnTo>
                  <a:lnTo>
                    <a:pt x="760" y="161"/>
                  </a:lnTo>
                  <a:lnTo>
                    <a:pt x="757" y="165"/>
                  </a:lnTo>
                  <a:lnTo>
                    <a:pt x="757" y="170"/>
                  </a:lnTo>
                  <a:lnTo>
                    <a:pt x="757" y="172"/>
                  </a:lnTo>
                  <a:lnTo>
                    <a:pt x="756" y="179"/>
                  </a:lnTo>
                  <a:lnTo>
                    <a:pt x="756" y="179"/>
                  </a:lnTo>
                  <a:lnTo>
                    <a:pt x="749" y="184"/>
                  </a:lnTo>
                  <a:lnTo>
                    <a:pt x="740" y="188"/>
                  </a:lnTo>
                  <a:lnTo>
                    <a:pt x="732" y="191"/>
                  </a:lnTo>
                  <a:lnTo>
                    <a:pt x="721" y="192"/>
                  </a:lnTo>
                  <a:lnTo>
                    <a:pt x="721" y="192"/>
                  </a:lnTo>
                  <a:lnTo>
                    <a:pt x="715" y="186"/>
                  </a:lnTo>
                  <a:lnTo>
                    <a:pt x="709" y="178"/>
                  </a:lnTo>
                  <a:lnTo>
                    <a:pt x="705" y="170"/>
                  </a:lnTo>
                  <a:lnTo>
                    <a:pt x="704" y="158"/>
                  </a:lnTo>
                  <a:lnTo>
                    <a:pt x="704" y="158"/>
                  </a:lnTo>
                  <a:lnTo>
                    <a:pt x="667" y="154"/>
                  </a:lnTo>
                  <a:lnTo>
                    <a:pt x="629" y="153"/>
                  </a:lnTo>
                  <a:lnTo>
                    <a:pt x="552" y="151"/>
                  </a:lnTo>
                  <a:lnTo>
                    <a:pt x="472" y="150"/>
                  </a:lnTo>
                  <a:lnTo>
                    <a:pt x="393" y="149"/>
                  </a:lnTo>
                  <a:lnTo>
                    <a:pt x="393" y="149"/>
                  </a:lnTo>
                  <a:lnTo>
                    <a:pt x="393" y="154"/>
                  </a:lnTo>
                  <a:lnTo>
                    <a:pt x="391" y="158"/>
                  </a:lnTo>
                  <a:lnTo>
                    <a:pt x="388" y="161"/>
                  </a:lnTo>
                  <a:lnTo>
                    <a:pt x="385" y="164"/>
                  </a:lnTo>
                  <a:lnTo>
                    <a:pt x="377" y="168"/>
                  </a:lnTo>
                  <a:lnTo>
                    <a:pt x="368" y="168"/>
                  </a:lnTo>
                  <a:lnTo>
                    <a:pt x="360" y="167"/>
                  </a:lnTo>
                  <a:lnTo>
                    <a:pt x="356" y="165"/>
                  </a:lnTo>
                  <a:lnTo>
                    <a:pt x="353" y="163"/>
                  </a:lnTo>
                  <a:lnTo>
                    <a:pt x="350" y="158"/>
                  </a:lnTo>
                  <a:lnTo>
                    <a:pt x="349" y="154"/>
                  </a:lnTo>
                  <a:lnTo>
                    <a:pt x="347" y="150"/>
                  </a:lnTo>
                  <a:lnTo>
                    <a:pt x="347" y="144"/>
                  </a:lnTo>
                  <a:lnTo>
                    <a:pt x="347" y="144"/>
                  </a:lnTo>
                  <a:close/>
                  <a:moveTo>
                    <a:pt x="1128" y="188"/>
                  </a:moveTo>
                  <a:lnTo>
                    <a:pt x="1128" y="188"/>
                  </a:lnTo>
                  <a:lnTo>
                    <a:pt x="1118" y="199"/>
                  </a:lnTo>
                  <a:lnTo>
                    <a:pt x="1108" y="212"/>
                  </a:lnTo>
                  <a:lnTo>
                    <a:pt x="1098" y="226"/>
                  </a:lnTo>
                  <a:lnTo>
                    <a:pt x="1091" y="240"/>
                  </a:lnTo>
                  <a:lnTo>
                    <a:pt x="1086" y="255"/>
                  </a:lnTo>
                  <a:lnTo>
                    <a:pt x="1080" y="271"/>
                  </a:lnTo>
                  <a:lnTo>
                    <a:pt x="1077" y="286"/>
                  </a:lnTo>
                  <a:lnTo>
                    <a:pt x="1076" y="299"/>
                  </a:lnTo>
                  <a:lnTo>
                    <a:pt x="1076" y="299"/>
                  </a:lnTo>
                  <a:lnTo>
                    <a:pt x="1067" y="321"/>
                  </a:lnTo>
                  <a:lnTo>
                    <a:pt x="1062" y="344"/>
                  </a:lnTo>
                  <a:lnTo>
                    <a:pt x="1056" y="366"/>
                  </a:lnTo>
                  <a:lnTo>
                    <a:pt x="1052" y="389"/>
                  </a:lnTo>
                  <a:lnTo>
                    <a:pt x="1043" y="435"/>
                  </a:lnTo>
                  <a:lnTo>
                    <a:pt x="1038" y="457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18" y="522"/>
                  </a:lnTo>
                  <a:lnTo>
                    <a:pt x="1011" y="542"/>
                  </a:lnTo>
                  <a:lnTo>
                    <a:pt x="1003" y="560"/>
                  </a:lnTo>
                  <a:lnTo>
                    <a:pt x="1003" y="560"/>
                  </a:lnTo>
                  <a:lnTo>
                    <a:pt x="987" y="589"/>
                  </a:lnTo>
                  <a:lnTo>
                    <a:pt x="980" y="605"/>
                  </a:lnTo>
                  <a:lnTo>
                    <a:pt x="975" y="622"/>
                  </a:lnTo>
                  <a:lnTo>
                    <a:pt x="975" y="622"/>
                  </a:lnTo>
                  <a:lnTo>
                    <a:pt x="966" y="630"/>
                  </a:lnTo>
                  <a:lnTo>
                    <a:pt x="958" y="639"/>
                  </a:lnTo>
                  <a:lnTo>
                    <a:pt x="949" y="647"/>
                  </a:lnTo>
                  <a:lnTo>
                    <a:pt x="938" y="654"/>
                  </a:lnTo>
                  <a:lnTo>
                    <a:pt x="928" y="660"/>
                  </a:lnTo>
                  <a:lnTo>
                    <a:pt x="917" y="665"/>
                  </a:lnTo>
                  <a:lnTo>
                    <a:pt x="904" y="669"/>
                  </a:lnTo>
                  <a:lnTo>
                    <a:pt x="893" y="674"/>
                  </a:lnTo>
                  <a:lnTo>
                    <a:pt x="867" y="679"/>
                  </a:lnTo>
                  <a:lnTo>
                    <a:pt x="839" y="683"/>
                  </a:lnTo>
                  <a:lnTo>
                    <a:pt x="809" y="683"/>
                  </a:lnTo>
                  <a:lnTo>
                    <a:pt x="778" y="681"/>
                  </a:lnTo>
                  <a:lnTo>
                    <a:pt x="778" y="681"/>
                  </a:lnTo>
                  <a:lnTo>
                    <a:pt x="666" y="667"/>
                  </a:lnTo>
                  <a:lnTo>
                    <a:pt x="611" y="660"/>
                  </a:lnTo>
                  <a:lnTo>
                    <a:pt x="561" y="655"/>
                  </a:lnTo>
                  <a:lnTo>
                    <a:pt x="561" y="655"/>
                  </a:lnTo>
                  <a:lnTo>
                    <a:pt x="558" y="660"/>
                  </a:lnTo>
                  <a:lnTo>
                    <a:pt x="556" y="662"/>
                  </a:lnTo>
                  <a:lnTo>
                    <a:pt x="555" y="671"/>
                  </a:lnTo>
                  <a:lnTo>
                    <a:pt x="555" y="679"/>
                  </a:lnTo>
                  <a:lnTo>
                    <a:pt x="554" y="689"/>
                  </a:lnTo>
                  <a:lnTo>
                    <a:pt x="554" y="689"/>
                  </a:lnTo>
                  <a:lnTo>
                    <a:pt x="596" y="695"/>
                  </a:lnTo>
                  <a:lnTo>
                    <a:pt x="641" y="699"/>
                  </a:lnTo>
                  <a:lnTo>
                    <a:pt x="732" y="709"/>
                  </a:lnTo>
                  <a:lnTo>
                    <a:pt x="732" y="709"/>
                  </a:lnTo>
                  <a:lnTo>
                    <a:pt x="792" y="716"/>
                  </a:lnTo>
                  <a:lnTo>
                    <a:pt x="820" y="717"/>
                  </a:lnTo>
                  <a:lnTo>
                    <a:pt x="834" y="717"/>
                  </a:lnTo>
                  <a:lnTo>
                    <a:pt x="848" y="716"/>
                  </a:lnTo>
                  <a:lnTo>
                    <a:pt x="848" y="716"/>
                  </a:lnTo>
                  <a:lnTo>
                    <a:pt x="878" y="710"/>
                  </a:lnTo>
                  <a:lnTo>
                    <a:pt x="907" y="703"/>
                  </a:lnTo>
                  <a:lnTo>
                    <a:pt x="921" y="699"/>
                  </a:lnTo>
                  <a:lnTo>
                    <a:pt x="934" y="695"/>
                  </a:lnTo>
                  <a:lnTo>
                    <a:pt x="947" y="688"/>
                  </a:lnTo>
                  <a:lnTo>
                    <a:pt x="956" y="681"/>
                  </a:lnTo>
                  <a:lnTo>
                    <a:pt x="956" y="681"/>
                  </a:lnTo>
                  <a:lnTo>
                    <a:pt x="968" y="671"/>
                  </a:lnTo>
                  <a:lnTo>
                    <a:pt x="977" y="660"/>
                  </a:lnTo>
                  <a:lnTo>
                    <a:pt x="977" y="660"/>
                  </a:lnTo>
                  <a:lnTo>
                    <a:pt x="989" y="650"/>
                  </a:lnTo>
                  <a:lnTo>
                    <a:pt x="999" y="639"/>
                  </a:lnTo>
                  <a:lnTo>
                    <a:pt x="1007" y="627"/>
                  </a:lnTo>
                  <a:lnTo>
                    <a:pt x="1015" y="616"/>
                  </a:lnTo>
                  <a:lnTo>
                    <a:pt x="1031" y="591"/>
                  </a:lnTo>
                  <a:lnTo>
                    <a:pt x="1045" y="563"/>
                  </a:lnTo>
                  <a:lnTo>
                    <a:pt x="1045" y="563"/>
                  </a:lnTo>
                  <a:lnTo>
                    <a:pt x="1052" y="542"/>
                  </a:lnTo>
                  <a:lnTo>
                    <a:pt x="1059" y="518"/>
                  </a:lnTo>
                  <a:lnTo>
                    <a:pt x="1065" y="494"/>
                  </a:lnTo>
                  <a:lnTo>
                    <a:pt x="1069" y="469"/>
                  </a:lnTo>
                  <a:lnTo>
                    <a:pt x="1073" y="445"/>
                  </a:lnTo>
                  <a:lnTo>
                    <a:pt x="1076" y="421"/>
                  </a:lnTo>
                  <a:lnTo>
                    <a:pt x="1076" y="398"/>
                  </a:lnTo>
                  <a:lnTo>
                    <a:pt x="1076" y="377"/>
                  </a:lnTo>
                  <a:lnTo>
                    <a:pt x="1076" y="377"/>
                  </a:lnTo>
                  <a:lnTo>
                    <a:pt x="1080" y="370"/>
                  </a:lnTo>
                  <a:lnTo>
                    <a:pt x="1084" y="362"/>
                  </a:lnTo>
                  <a:lnTo>
                    <a:pt x="1086" y="354"/>
                  </a:lnTo>
                  <a:lnTo>
                    <a:pt x="1087" y="344"/>
                  </a:lnTo>
                  <a:lnTo>
                    <a:pt x="1088" y="325"/>
                  </a:lnTo>
                  <a:lnTo>
                    <a:pt x="1091" y="309"/>
                  </a:lnTo>
                  <a:lnTo>
                    <a:pt x="1091" y="309"/>
                  </a:lnTo>
                  <a:lnTo>
                    <a:pt x="1095" y="297"/>
                  </a:lnTo>
                  <a:lnTo>
                    <a:pt x="1100" y="286"/>
                  </a:lnTo>
                  <a:lnTo>
                    <a:pt x="1111" y="265"/>
                  </a:lnTo>
                  <a:lnTo>
                    <a:pt x="1111" y="265"/>
                  </a:lnTo>
                  <a:lnTo>
                    <a:pt x="1122" y="244"/>
                  </a:lnTo>
                  <a:lnTo>
                    <a:pt x="1128" y="236"/>
                  </a:lnTo>
                  <a:lnTo>
                    <a:pt x="1133" y="229"/>
                  </a:lnTo>
                  <a:lnTo>
                    <a:pt x="1149" y="216"/>
                  </a:lnTo>
                  <a:lnTo>
                    <a:pt x="1166" y="205"/>
                  </a:lnTo>
                  <a:lnTo>
                    <a:pt x="1166" y="205"/>
                  </a:lnTo>
                  <a:lnTo>
                    <a:pt x="1177" y="202"/>
                  </a:lnTo>
                  <a:lnTo>
                    <a:pt x="1187" y="198"/>
                  </a:lnTo>
                  <a:lnTo>
                    <a:pt x="1187" y="198"/>
                  </a:lnTo>
                  <a:lnTo>
                    <a:pt x="1194" y="199"/>
                  </a:lnTo>
                  <a:lnTo>
                    <a:pt x="1199" y="202"/>
                  </a:lnTo>
                  <a:lnTo>
                    <a:pt x="1205" y="206"/>
                  </a:lnTo>
                  <a:lnTo>
                    <a:pt x="1211" y="209"/>
                  </a:lnTo>
                  <a:lnTo>
                    <a:pt x="1211" y="209"/>
                  </a:lnTo>
                  <a:lnTo>
                    <a:pt x="1205" y="199"/>
                  </a:lnTo>
                  <a:lnTo>
                    <a:pt x="1196" y="192"/>
                  </a:lnTo>
                  <a:lnTo>
                    <a:pt x="1185" y="186"/>
                  </a:lnTo>
                  <a:lnTo>
                    <a:pt x="1174" y="182"/>
                  </a:lnTo>
                  <a:lnTo>
                    <a:pt x="1163" y="181"/>
                  </a:lnTo>
                  <a:lnTo>
                    <a:pt x="1150" y="181"/>
                  </a:lnTo>
                  <a:lnTo>
                    <a:pt x="1139" y="184"/>
                  </a:lnTo>
                  <a:lnTo>
                    <a:pt x="1128" y="188"/>
                  </a:lnTo>
                  <a:lnTo>
                    <a:pt x="1128" y="188"/>
                  </a:lnTo>
                  <a:close/>
                  <a:moveTo>
                    <a:pt x="1098" y="337"/>
                  </a:moveTo>
                  <a:lnTo>
                    <a:pt x="1098" y="337"/>
                  </a:lnTo>
                  <a:lnTo>
                    <a:pt x="1097" y="358"/>
                  </a:lnTo>
                  <a:lnTo>
                    <a:pt x="1097" y="377"/>
                  </a:lnTo>
                  <a:lnTo>
                    <a:pt x="1097" y="377"/>
                  </a:lnTo>
                  <a:lnTo>
                    <a:pt x="1114" y="379"/>
                  </a:lnTo>
                  <a:lnTo>
                    <a:pt x="1132" y="377"/>
                  </a:lnTo>
                  <a:lnTo>
                    <a:pt x="1152" y="375"/>
                  </a:lnTo>
                  <a:lnTo>
                    <a:pt x="1170" y="370"/>
                  </a:lnTo>
                  <a:lnTo>
                    <a:pt x="1188" y="366"/>
                  </a:lnTo>
                  <a:lnTo>
                    <a:pt x="1203" y="359"/>
                  </a:lnTo>
                  <a:lnTo>
                    <a:pt x="1216" y="352"/>
                  </a:lnTo>
                  <a:lnTo>
                    <a:pt x="1220" y="348"/>
                  </a:lnTo>
                  <a:lnTo>
                    <a:pt x="1225" y="344"/>
                  </a:lnTo>
                  <a:lnTo>
                    <a:pt x="1225" y="344"/>
                  </a:lnTo>
                  <a:lnTo>
                    <a:pt x="1227" y="338"/>
                  </a:lnTo>
                  <a:lnTo>
                    <a:pt x="1229" y="332"/>
                  </a:lnTo>
                  <a:lnTo>
                    <a:pt x="1230" y="320"/>
                  </a:lnTo>
                  <a:lnTo>
                    <a:pt x="1229" y="307"/>
                  </a:lnTo>
                  <a:lnTo>
                    <a:pt x="1227" y="295"/>
                  </a:lnTo>
                  <a:lnTo>
                    <a:pt x="1227" y="295"/>
                  </a:lnTo>
                  <a:lnTo>
                    <a:pt x="1227" y="293"/>
                  </a:lnTo>
                  <a:lnTo>
                    <a:pt x="1225" y="292"/>
                  </a:lnTo>
                  <a:lnTo>
                    <a:pt x="1225" y="292"/>
                  </a:lnTo>
                  <a:lnTo>
                    <a:pt x="1220" y="299"/>
                  </a:lnTo>
                  <a:lnTo>
                    <a:pt x="1215" y="306"/>
                  </a:lnTo>
                  <a:lnTo>
                    <a:pt x="1209" y="311"/>
                  </a:lnTo>
                  <a:lnTo>
                    <a:pt x="1202" y="316"/>
                  </a:lnTo>
                  <a:lnTo>
                    <a:pt x="1188" y="323"/>
                  </a:lnTo>
                  <a:lnTo>
                    <a:pt x="1171" y="328"/>
                  </a:lnTo>
                  <a:lnTo>
                    <a:pt x="1153" y="332"/>
                  </a:lnTo>
                  <a:lnTo>
                    <a:pt x="1135" y="335"/>
                  </a:lnTo>
                  <a:lnTo>
                    <a:pt x="1116" y="335"/>
                  </a:lnTo>
                  <a:lnTo>
                    <a:pt x="1098" y="337"/>
                  </a:lnTo>
                  <a:lnTo>
                    <a:pt x="1098" y="337"/>
                  </a:lnTo>
                  <a:close/>
                  <a:moveTo>
                    <a:pt x="1170" y="382"/>
                  </a:moveTo>
                  <a:lnTo>
                    <a:pt x="1170" y="382"/>
                  </a:lnTo>
                  <a:lnTo>
                    <a:pt x="1174" y="424"/>
                  </a:lnTo>
                  <a:lnTo>
                    <a:pt x="1177" y="463"/>
                  </a:lnTo>
                  <a:lnTo>
                    <a:pt x="1175" y="502"/>
                  </a:lnTo>
                  <a:lnTo>
                    <a:pt x="1170" y="543"/>
                  </a:lnTo>
                  <a:lnTo>
                    <a:pt x="1170" y="543"/>
                  </a:lnTo>
                  <a:lnTo>
                    <a:pt x="1168" y="561"/>
                  </a:lnTo>
                  <a:lnTo>
                    <a:pt x="1168" y="581"/>
                  </a:lnTo>
                  <a:lnTo>
                    <a:pt x="1167" y="591"/>
                  </a:lnTo>
                  <a:lnTo>
                    <a:pt x="1166" y="601"/>
                  </a:lnTo>
                  <a:lnTo>
                    <a:pt x="1163" y="609"/>
                  </a:lnTo>
                  <a:lnTo>
                    <a:pt x="1159" y="617"/>
                  </a:lnTo>
                  <a:lnTo>
                    <a:pt x="1159" y="617"/>
                  </a:lnTo>
                  <a:lnTo>
                    <a:pt x="1157" y="601"/>
                  </a:lnTo>
                  <a:lnTo>
                    <a:pt x="1157" y="581"/>
                  </a:lnTo>
                  <a:lnTo>
                    <a:pt x="1160" y="535"/>
                  </a:lnTo>
                  <a:lnTo>
                    <a:pt x="1164" y="483"/>
                  </a:lnTo>
                  <a:lnTo>
                    <a:pt x="1166" y="457"/>
                  </a:lnTo>
                  <a:lnTo>
                    <a:pt x="1166" y="432"/>
                  </a:lnTo>
                  <a:lnTo>
                    <a:pt x="1166" y="432"/>
                  </a:lnTo>
                  <a:lnTo>
                    <a:pt x="1164" y="418"/>
                  </a:lnTo>
                  <a:lnTo>
                    <a:pt x="1164" y="403"/>
                  </a:lnTo>
                  <a:lnTo>
                    <a:pt x="1161" y="396"/>
                  </a:lnTo>
                  <a:lnTo>
                    <a:pt x="1159" y="390"/>
                  </a:lnTo>
                  <a:lnTo>
                    <a:pt x="1156" y="387"/>
                  </a:lnTo>
                  <a:lnTo>
                    <a:pt x="1149" y="387"/>
                  </a:lnTo>
                  <a:lnTo>
                    <a:pt x="1149" y="387"/>
                  </a:lnTo>
                  <a:lnTo>
                    <a:pt x="1149" y="407"/>
                  </a:lnTo>
                  <a:lnTo>
                    <a:pt x="1150" y="434"/>
                  </a:lnTo>
                  <a:lnTo>
                    <a:pt x="1149" y="462"/>
                  </a:lnTo>
                  <a:lnTo>
                    <a:pt x="1147" y="476"/>
                  </a:lnTo>
                  <a:lnTo>
                    <a:pt x="1145" y="488"/>
                  </a:lnTo>
                  <a:lnTo>
                    <a:pt x="1145" y="488"/>
                  </a:lnTo>
                  <a:lnTo>
                    <a:pt x="1142" y="474"/>
                  </a:lnTo>
                  <a:lnTo>
                    <a:pt x="1140" y="462"/>
                  </a:lnTo>
                  <a:lnTo>
                    <a:pt x="1139" y="439"/>
                  </a:lnTo>
                  <a:lnTo>
                    <a:pt x="1139" y="415"/>
                  </a:lnTo>
                  <a:lnTo>
                    <a:pt x="1139" y="404"/>
                  </a:lnTo>
                  <a:lnTo>
                    <a:pt x="1138" y="390"/>
                  </a:lnTo>
                  <a:lnTo>
                    <a:pt x="1138" y="390"/>
                  </a:lnTo>
                  <a:lnTo>
                    <a:pt x="1118" y="390"/>
                  </a:lnTo>
                  <a:lnTo>
                    <a:pt x="1108" y="390"/>
                  </a:lnTo>
                  <a:lnTo>
                    <a:pt x="1098" y="389"/>
                  </a:lnTo>
                  <a:lnTo>
                    <a:pt x="1098" y="389"/>
                  </a:lnTo>
                  <a:lnTo>
                    <a:pt x="1100" y="420"/>
                  </a:lnTo>
                  <a:lnTo>
                    <a:pt x="1100" y="448"/>
                  </a:lnTo>
                  <a:lnTo>
                    <a:pt x="1098" y="474"/>
                  </a:lnTo>
                  <a:lnTo>
                    <a:pt x="1097" y="501"/>
                  </a:lnTo>
                  <a:lnTo>
                    <a:pt x="1097" y="501"/>
                  </a:lnTo>
                  <a:lnTo>
                    <a:pt x="1095" y="528"/>
                  </a:lnTo>
                  <a:lnTo>
                    <a:pt x="1095" y="554"/>
                  </a:lnTo>
                  <a:lnTo>
                    <a:pt x="1095" y="584"/>
                  </a:lnTo>
                  <a:lnTo>
                    <a:pt x="1095" y="612"/>
                  </a:lnTo>
                  <a:lnTo>
                    <a:pt x="1095" y="612"/>
                  </a:lnTo>
                  <a:lnTo>
                    <a:pt x="1088" y="735"/>
                  </a:lnTo>
                  <a:lnTo>
                    <a:pt x="1081" y="859"/>
                  </a:lnTo>
                  <a:lnTo>
                    <a:pt x="1081" y="859"/>
                  </a:lnTo>
                  <a:lnTo>
                    <a:pt x="1079" y="904"/>
                  </a:lnTo>
                  <a:lnTo>
                    <a:pt x="1077" y="947"/>
                  </a:lnTo>
                  <a:lnTo>
                    <a:pt x="1077" y="992"/>
                  </a:lnTo>
                  <a:lnTo>
                    <a:pt x="1079" y="1036"/>
                  </a:lnTo>
                  <a:lnTo>
                    <a:pt x="1081" y="1079"/>
                  </a:lnTo>
                  <a:lnTo>
                    <a:pt x="1086" y="1122"/>
                  </a:lnTo>
                  <a:lnTo>
                    <a:pt x="1093" y="1162"/>
                  </a:lnTo>
                  <a:lnTo>
                    <a:pt x="1102" y="1202"/>
                  </a:lnTo>
                  <a:lnTo>
                    <a:pt x="1102" y="1202"/>
                  </a:lnTo>
                  <a:lnTo>
                    <a:pt x="1107" y="1210"/>
                  </a:lnTo>
                  <a:lnTo>
                    <a:pt x="1109" y="1218"/>
                  </a:lnTo>
                  <a:lnTo>
                    <a:pt x="1115" y="1237"/>
                  </a:lnTo>
                  <a:lnTo>
                    <a:pt x="1119" y="1255"/>
                  </a:lnTo>
                  <a:lnTo>
                    <a:pt x="1123" y="1273"/>
                  </a:lnTo>
                  <a:lnTo>
                    <a:pt x="1123" y="1273"/>
                  </a:lnTo>
                  <a:lnTo>
                    <a:pt x="1132" y="1252"/>
                  </a:lnTo>
                  <a:lnTo>
                    <a:pt x="1135" y="1241"/>
                  </a:lnTo>
                  <a:lnTo>
                    <a:pt x="1138" y="1230"/>
                  </a:lnTo>
                  <a:lnTo>
                    <a:pt x="1139" y="1218"/>
                  </a:lnTo>
                  <a:lnTo>
                    <a:pt x="1140" y="1206"/>
                  </a:lnTo>
                  <a:lnTo>
                    <a:pt x="1139" y="1179"/>
                  </a:lnTo>
                  <a:lnTo>
                    <a:pt x="1139" y="1179"/>
                  </a:lnTo>
                  <a:lnTo>
                    <a:pt x="1126" y="1044"/>
                  </a:lnTo>
                  <a:lnTo>
                    <a:pt x="1126" y="1044"/>
                  </a:lnTo>
                  <a:lnTo>
                    <a:pt x="1125" y="1033"/>
                  </a:lnTo>
                  <a:lnTo>
                    <a:pt x="1122" y="1020"/>
                  </a:lnTo>
                  <a:lnTo>
                    <a:pt x="1122" y="1015"/>
                  </a:lnTo>
                  <a:lnTo>
                    <a:pt x="1123" y="1009"/>
                  </a:lnTo>
                  <a:lnTo>
                    <a:pt x="1126" y="1005"/>
                  </a:lnTo>
                  <a:lnTo>
                    <a:pt x="1132" y="1001"/>
                  </a:lnTo>
                  <a:lnTo>
                    <a:pt x="1132" y="1001"/>
                  </a:lnTo>
                  <a:lnTo>
                    <a:pt x="1136" y="1025"/>
                  </a:lnTo>
                  <a:lnTo>
                    <a:pt x="1139" y="1049"/>
                  </a:lnTo>
                  <a:lnTo>
                    <a:pt x="1145" y="1098"/>
                  </a:lnTo>
                  <a:lnTo>
                    <a:pt x="1150" y="1145"/>
                  </a:lnTo>
                  <a:lnTo>
                    <a:pt x="1153" y="1169"/>
                  </a:lnTo>
                  <a:lnTo>
                    <a:pt x="1159" y="1192"/>
                  </a:lnTo>
                  <a:lnTo>
                    <a:pt x="1159" y="1192"/>
                  </a:lnTo>
                  <a:lnTo>
                    <a:pt x="1163" y="1186"/>
                  </a:lnTo>
                  <a:lnTo>
                    <a:pt x="1166" y="1182"/>
                  </a:lnTo>
                  <a:lnTo>
                    <a:pt x="1168" y="1176"/>
                  </a:lnTo>
                  <a:lnTo>
                    <a:pt x="1170" y="1171"/>
                  </a:lnTo>
                  <a:lnTo>
                    <a:pt x="1173" y="1145"/>
                  </a:lnTo>
                  <a:lnTo>
                    <a:pt x="1173" y="1145"/>
                  </a:lnTo>
                  <a:lnTo>
                    <a:pt x="1178" y="1106"/>
                  </a:lnTo>
                  <a:lnTo>
                    <a:pt x="1182" y="1065"/>
                  </a:lnTo>
                  <a:lnTo>
                    <a:pt x="1184" y="1044"/>
                  </a:lnTo>
                  <a:lnTo>
                    <a:pt x="1184" y="1023"/>
                  </a:lnTo>
                  <a:lnTo>
                    <a:pt x="1184" y="1002"/>
                  </a:lnTo>
                  <a:lnTo>
                    <a:pt x="1181" y="980"/>
                  </a:lnTo>
                  <a:lnTo>
                    <a:pt x="1181" y="980"/>
                  </a:lnTo>
                  <a:lnTo>
                    <a:pt x="1174" y="938"/>
                  </a:lnTo>
                  <a:lnTo>
                    <a:pt x="1167" y="895"/>
                  </a:lnTo>
                  <a:lnTo>
                    <a:pt x="1164" y="876"/>
                  </a:lnTo>
                  <a:lnTo>
                    <a:pt x="1164" y="856"/>
                  </a:lnTo>
                  <a:lnTo>
                    <a:pt x="1166" y="838"/>
                  </a:lnTo>
                  <a:lnTo>
                    <a:pt x="1168" y="821"/>
                  </a:lnTo>
                  <a:lnTo>
                    <a:pt x="1168" y="821"/>
                  </a:lnTo>
                  <a:lnTo>
                    <a:pt x="1173" y="831"/>
                  </a:lnTo>
                  <a:lnTo>
                    <a:pt x="1174" y="842"/>
                  </a:lnTo>
                  <a:lnTo>
                    <a:pt x="1177" y="863"/>
                  </a:lnTo>
                  <a:lnTo>
                    <a:pt x="1177" y="884"/>
                  </a:lnTo>
                  <a:lnTo>
                    <a:pt x="1180" y="907"/>
                  </a:lnTo>
                  <a:lnTo>
                    <a:pt x="1180" y="907"/>
                  </a:lnTo>
                  <a:lnTo>
                    <a:pt x="1189" y="973"/>
                  </a:lnTo>
                  <a:lnTo>
                    <a:pt x="1194" y="1005"/>
                  </a:lnTo>
                  <a:lnTo>
                    <a:pt x="1196" y="1036"/>
                  </a:lnTo>
                  <a:lnTo>
                    <a:pt x="1196" y="1068"/>
                  </a:lnTo>
                  <a:lnTo>
                    <a:pt x="1195" y="1100"/>
                  </a:lnTo>
                  <a:lnTo>
                    <a:pt x="1192" y="1133"/>
                  </a:lnTo>
                  <a:lnTo>
                    <a:pt x="1187" y="1165"/>
                  </a:lnTo>
                  <a:lnTo>
                    <a:pt x="1187" y="1165"/>
                  </a:lnTo>
                  <a:lnTo>
                    <a:pt x="1195" y="1162"/>
                  </a:lnTo>
                  <a:lnTo>
                    <a:pt x="1205" y="1159"/>
                  </a:lnTo>
                  <a:lnTo>
                    <a:pt x="1227" y="1159"/>
                  </a:lnTo>
                  <a:lnTo>
                    <a:pt x="1239" y="1158"/>
                  </a:lnTo>
                  <a:lnTo>
                    <a:pt x="1250" y="1157"/>
                  </a:lnTo>
                  <a:lnTo>
                    <a:pt x="1258" y="1154"/>
                  </a:lnTo>
                  <a:lnTo>
                    <a:pt x="1267" y="1150"/>
                  </a:lnTo>
                  <a:lnTo>
                    <a:pt x="1267" y="1150"/>
                  </a:lnTo>
                  <a:lnTo>
                    <a:pt x="1271" y="1144"/>
                  </a:lnTo>
                  <a:lnTo>
                    <a:pt x="1275" y="1137"/>
                  </a:lnTo>
                  <a:lnTo>
                    <a:pt x="1278" y="1130"/>
                  </a:lnTo>
                  <a:lnTo>
                    <a:pt x="1279" y="1122"/>
                  </a:lnTo>
                  <a:lnTo>
                    <a:pt x="1282" y="1103"/>
                  </a:lnTo>
                  <a:lnTo>
                    <a:pt x="1282" y="1084"/>
                  </a:lnTo>
                  <a:lnTo>
                    <a:pt x="1279" y="1044"/>
                  </a:lnTo>
                  <a:lnTo>
                    <a:pt x="1276" y="1011"/>
                  </a:lnTo>
                  <a:lnTo>
                    <a:pt x="1276" y="1011"/>
                  </a:lnTo>
                  <a:lnTo>
                    <a:pt x="1276" y="1006"/>
                  </a:lnTo>
                  <a:lnTo>
                    <a:pt x="1276" y="1006"/>
                  </a:lnTo>
                  <a:lnTo>
                    <a:pt x="1274" y="987"/>
                  </a:lnTo>
                  <a:lnTo>
                    <a:pt x="1268" y="967"/>
                  </a:lnTo>
                  <a:lnTo>
                    <a:pt x="1265" y="947"/>
                  </a:lnTo>
                  <a:lnTo>
                    <a:pt x="1262" y="928"/>
                  </a:lnTo>
                  <a:lnTo>
                    <a:pt x="1262" y="928"/>
                  </a:lnTo>
                  <a:lnTo>
                    <a:pt x="1262" y="897"/>
                  </a:lnTo>
                  <a:lnTo>
                    <a:pt x="1260" y="866"/>
                  </a:lnTo>
                  <a:lnTo>
                    <a:pt x="1254" y="804"/>
                  </a:lnTo>
                  <a:lnTo>
                    <a:pt x="1254" y="804"/>
                  </a:lnTo>
                  <a:lnTo>
                    <a:pt x="1248" y="695"/>
                  </a:lnTo>
                  <a:lnTo>
                    <a:pt x="1244" y="581"/>
                  </a:lnTo>
                  <a:lnTo>
                    <a:pt x="1239" y="467"/>
                  </a:lnTo>
                  <a:lnTo>
                    <a:pt x="1233" y="355"/>
                  </a:lnTo>
                  <a:lnTo>
                    <a:pt x="1233" y="355"/>
                  </a:lnTo>
                  <a:lnTo>
                    <a:pt x="1233" y="354"/>
                  </a:lnTo>
                  <a:lnTo>
                    <a:pt x="1232" y="354"/>
                  </a:lnTo>
                  <a:lnTo>
                    <a:pt x="1232" y="354"/>
                  </a:lnTo>
                  <a:lnTo>
                    <a:pt x="1219" y="363"/>
                  </a:lnTo>
                  <a:lnTo>
                    <a:pt x="1203" y="370"/>
                  </a:lnTo>
                  <a:lnTo>
                    <a:pt x="1188" y="377"/>
                  </a:lnTo>
                  <a:lnTo>
                    <a:pt x="1170" y="382"/>
                  </a:lnTo>
                  <a:lnTo>
                    <a:pt x="1170" y="382"/>
                  </a:lnTo>
                  <a:close/>
                  <a:moveTo>
                    <a:pt x="524" y="484"/>
                  </a:moveTo>
                  <a:lnTo>
                    <a:pt x="524" y="484"/>
                  </a:lnTo>
                  <a:lnTo>
                    <a:pt x="516" y="483"/>
                  </a:lnTo>
                  <a:lnTo>
                    <a:pt x="507" y="483"/>
                  </a:lnTo>
                  <a:lnTo>
                    <a:pt x="500" y="483"/>
                  </a:lnTo>
                  <a:lnTo>
                    <a:pt x="492" y="481"/>
                  </a:lnTo>
                  <a:lnTo>
                    <a:pt x="492" y="481"/>
                  </a:lnTo>
                  <a:lnTo>
                    <a:pt x="478" y="477"/>
                  </a:lnTo>
                  <a:lnTo>
                    <a:pt x="471" y="476"/>
                  </a:lnTo>
                  <a:lnTo>
                    <a:pt x="464" y="474"/>
                  </a:lnTo>
                  <a:lnTo>
                    <a:pt x="464" y="474"/>
                  </a:lnTo>
                  <a:lnTo>
                    <a:pt x="451" y="473"/>
                  </a:lnTo>
                  <a:lnTo>
                    <a:pt x="437" y="474"/>
                  </a:lnTo>
                  <a:lnTo>
                    <a:pt x="423" y="476"/>
                  </a:lnTo>
                  <a:lnTo>
                    <a:pt x="409" y="478"/>
                  </a:lnTo>
                  <a:lnTo>
                    <a:pt x="395" y="483"/>
                  </a:lnTo>
                  <a:lnTo>
                    <a:pt x="385" y="490"/>
                  </a:lnTo>
                  <a:lnTo>
                    <a:pt x="379" y="493"/>
                  </a:lnTo>
                  <a:lnTo>
                    <a:pt x="377" y="497"/>
                  </a:lnTo>
                  <a:lnTo>
                    <a:pt x="374" y="502"/>
                  </a:lnTo>
                  <a:lnTo>
                    <a:pt x="371" y="508"/>
                  </a:lnTo>
                  <a:lnTo>
                    <a:pt x="371" y="508"/>
                  </a:lnTo>
                  <a:lnTo>
                    <a:pt x="370" y="518"/>
                  </a:lnTo>
                  <a:lnTo>
                    <a:pt x="371" y="528"/>
                  </a:lnTo>
                  <a:lnTo>
                    <a:pt x="374" y="537"/>
                  </a:lnTo>
                  <a:lnTo>
                    <a:pt x="377" y="546"/>
                  </a:lnTo>
                  <a:lnTo>
                    <a:pt x="385" y="566"/>
                  </a:lnTo>
                  <a:lnTo>
                    <a:pt x="388" y="575"/>
                  </a:lnTo>
                  <a:lnTo>
                    <a:pt x="391" y="587"/>
                  </a:lnTo>
                  <a:lnTo>
                    <a:pt x="391" y="587"/>
                  </a:lnTo>
                  <a:lnTo>
                    <a:pt x="398" y="588"/>
                  </a:lnTo>
                  <a:lnTo>
                    <a:pt x="406" y="589"/>
                  </a:lnTo>
                  <a:lnTo>
                    <a:pt x="406" y="589"/>
                  </a:lnTo>
                  <a:lnTo>
                    <a:pt x="405" y="585"/>
                  </a:lnTo>
                  <a:lnTo>
                    <a:pt x="403" y="581"/>
                  </a:lnTo>
                  <a:lnTo>
                    <a:pt x="398" y="574"/>
                  </a:lnTo>
                  <a:lnTo>
                    <a:pt x="393" y="566"/>
                  </a:lnTo>
                  <a:lnTo>
                    <a:pt x="392" y="563"/>
                  </a:lnTo>
                  <a:lnTo>
                    <a:pt x="392" y="559"/>
                  </a:lnTo>
                  <a:lnTo>
                    <a:pt x="392" y="559"/>
                  </a:lnTo>
                  <a:lnTo>
                    <a:pt x="399" y="563"/>
                  </a:lnTo>
                  <a:lnTo>
                    <a:pt x="405" y="570"/>
                  </a:lnTo>
                  <a:lnTo>
                    <a:pt x="416" y="582"/>
                  </a:lnTo>
                  <a:lnTo>
                    <a:pt x="422" y="589"/>
                  </a:lnTo>
                  <a:lnTo>
                    <a:pt x="429" y="594"/>
                  </a:lnTo>
                  <a:lnTo>
                    <a:pt x="437" y="598"/>
                  </a:lnTo>
                  <a:lnTo>
                    <a:pt x="448" y="598"/>
                  </a:lnTo>
                  <a:lnTo>
                    <a:pt x="448" y="598"/>
                  </a:lnTo>
                  <a:lnTo>
                    <a:pt x="444" y="591"/>
                  </a:lnTo>
                  <a:lnTo>
                    <a:pt x="440" y="584"/>
                  </a:lnTo>
                  <a:lnTo>
                    <a:pt x="429" y="570"/>
                  </a:lnTo>
                  <a:lnTo>
                    <a:pt x="419" y="556"/>
                  </a:lnTo>
                  <a:lnTo>
                    <a:pt x="416" y="549"/>
                  </a:lnTo>
                  <a:lnTo>
                    <a:pt x="413" y="540"/>
                  </a:lnTo>
                  <a:lnTo>
                    <a:pt x="413" y="540"/>
                  </a:lnTo>
                  <a:lnTo>
                    <a:pt x="427" y="554"/>
                  </a:lnTo>
                  <a:lnTo>
                    <a:pt x="441" y="568"/>
                  </a:lnTo>
                  <a:lnTo>
                    <a:pt x="452" y="584"/>
                  </a:lnTo>
                  <a:lnTo>
                    <a:pt x="464" y="601"/>
                  </a:lnTo>
                  <a:lnTo>
                    <a:pt x="464" y="601"/>
                  </a:lnTo>
                  <a:lnTo>
                    <a:pt x="472" y="601"/>
                  </a:lnTo>
                  <a:lnTo>
                    <a:pt x="481" y="602"/>
                  </a:lnTo>
                  <a:lnTo>
                    <a:pt x="489" y="603"/>
                  </a:lnTo>
                  <a:lnTo>
                    <a:pt x="492" y="603"/>
                  </a:lnTo>
                  <a:lnTo>
                    <a:pt x="496" y="602"/>
                  </a:lnTo>
                  <a:lnTo>
                    <a:pt x="496" y="602"/>
                  </a:lnTo>
                  <a:lnTo>
                    <a:pt x="489" y="594"/>
                  </a:lnTo>
                  <a:lnTo>
                    <a:pt x="483" y="585"/>
                  </a:lnTo>
                  <a:lnTo>
                    <a:pt x="469" y="570"/>
                  </a:lnTo>
                  <a:lnTo>
                    <a:pt x="464" y="561"/>
                  </a:lnTo>
                  <a:lnTo>
                    <a:pt x="458" y="553"/>
                  </a:lnTo>
                  <a:lnTo>
                    <a:pt x="454" y="543"/>
                  </a:lnTo>
                  <a:lnTo>
                    <a:pt x="450" y="532"/>
                  </a:lnTo>
                  <a:lnTo>
                    <a:pt x="450" y="532"/>
                  </a:lnTo>
                  <a:lnTo>
                    <a:pt x="481" y="566"/>
                  </a:lnTo>
                  <a:lnTo>
                    <a:pt x="495" y="584"/>
                  </a:lnTo>
                  <a:lnTo>
                    <a:pt x="507" y="602"/>
                  </a:lnTo>
                  <a:lnTo>
                    <a:pt x="507" y="602"/>
                  </a:lnTo>
                  <a:lnTo>
                    <a:pt x="510" y="601"/>
                  </a:lnTo>
                  <a:lnTo>
                    <a:pt x="513" y="601"/>
                  </a:lnTo>
                  <a:lnTo>
                    <a:pt x="517" y="602"/>
                  </a:lnTo>
                  <a:lnTo>
                    <a:pt x="521" y="602"/>
                  </a:lnTo>
                  <a:lnTo>
                    <a:pt x="523" y="602"/>
                  </a:lnTo>
                  <a:lnTo>
                    <a:pt x="524" y="601"/>
                  </a:lnTo>
                  <a:lnTo>
                    <a:pt x="524" y="601"/>
                  </a:lnTo>
                  <a:lnTo>
                    <a:pt x="516" y="587"/>
                  </a:lnTo>
                  <a:lnTo>
                    <a:pt x="507" y="573"/>
                  </a:lnTo>
                  <a:lnTo>
                    <a:pt x="499" y="559"/>
                  </a:lnTo>
                  <a:lnTo>
                    <a:pt x="493" y="546"/>
                  </a:lnTo>
                  <a:lnTo>
                    <a:pt x="493" y="546"/>
                  </a:lnTo>
                  <a:lnTo>
                    <a:pt x="497" y="546"/>
                  </a:lnTo>
                  <a:lnTo>
                    <a:pt x="500" y="549"/>
                  </a:lnTo>
                  <a:lnTo>
                    <a:pt x="507" y="554"/>
                  </a:lnTo>
                  <a:lnTo>
                    <a:pt x="517" y="568"/>
                  </a:lnTo>
                  <a:lnTo>
                    <a:pt x="517" y="568"/>
                  </a:lnTo>
                  <a:lnTo>
                    <a:pt x="527" y="584"/>
                  </a:lnTo>
                  <a:lnTo>
                    <a:pt x="532" y="591"/>
                  </a:lnTo>
                  <a:lnTo>
                    <a:pt x="538" y="596"/>
                  </a:lnTo>
                  <a:lnTo>
                    <a:pt x="538" y="596"/>
                  </a:lnTo>
                  <a:lnTo>
                    <a:pt x="547" y="580"/>
                  </a:lnTo>
                  <a:lnTo>
                    <a:pt x="554" y="563"/>
                  </a:lnTo>
                  <a:lnTo>
                    <a:pt x="558" y="547"/>
                  </a:lnTo>
                  <a:lnTo>
                    <a:pt x="559" y="530"/>
                  </a:lnTo>
                  <a:lnTo>
                    <a:pt x="559" y="523"/>
                  </a:lnTo>
                  <a:lnTo>
                    <a:pt x="558" y="516"/>
                  </a:lnTo>
                  <a:lnTo>
                    <a:pt x="555" y="509"/>
                  </a:lnTo>
                  <a:lnTo>
                    <a:pt x="551" y="504"/>
                  </a:lnTo>
                  <a:lnTo>
                    <a:pt x="547" y="498"/>
                  </a:lnTo>
                  <a:lnTo>
                    <a:pt x="539" y="493"/>
                  </a:lnTo>
                  <a:lnTo>
                    <a:pt x="532" y="488"/>
                  </a:lnTo>
                  <a:lnTo>
                    <a:pt x="524" y="484"/>
                  </a:lnTo>
                  <a:lnTo>
                    <a:pt x="524" y="484"/>
                  </a:lnTo>
                  <a:close/>
                  <a:moveTo>
                    <a:pt x="1066" y="546"/>
                  </a:moveTo>
                  <a:lnTo>
                    <a:pt x="1066" y="546"/>
                  </a:lnTo>
                  <a:lnTo>
                    <a:pt x="1069" y="561"/>
                  </a:lnTo>
                  <a:lnTo>
                    <a:pt x="1072" y="575"/>
                  </a:lnTo>
                  <a:lnTo>
                    <a:pt x="1072" y="591"/>
                  </a:lnTo>
                  <a:lnTo>
                    <a:pt x="1072" y="606"/>
                  </a:lnTo>
                  <a:lnTo>
                    <a:pt x="1070" y="637"/>
                  </a:lnTo>
                  <a:lnTo>
                    <a:pt x="1067" y="667"/>
                  </a:lnTo>
                  <a:lnTo>
                    <a:pt x="1067" y="667"/>
                  </a:lnTo>
                  <a:lnTo>
                    <a:pt x="1060" y="728"/>
                  </a:lnTo>
                  <a:lnTo>
                    <a:pt x="1056" y="789"/>
                  </a:lnTo>
                  <a:lnTo>
                    <a:pt x="1056" y="789"/>
                  </a:lnTo>
                  <a:lnTo>
                    <a:pt x="1050" y="893"/>
                  </a:lnTo>
                  <a:lnTo>
                    <a:pt x="1049" y="945"/>
                  </a:lnTo>
                  <a:lnTo>
                    <a:pt x="1048" y="997"/>
                  </a:lnTo>
                  <a:lnTo>
                    <a:pt x="1049" y="1049"/>
                  </a:lnTo>
                  <a:lnTo>
                    <a:pt x="1053" y="1100"/>
                  </a:lnTo>
                  <a:lnTo>
                    <a:pt x="1056" y="1126"/>
                  </a:lnTo>
                  <a:lnTo>
                    <a:pt x="1060" y="1151"/>
                  </a:lnTo>
                  <a:lnTo>
                    <a:pt x="1065" y="1176"/>
                  </a:lnTo>
                  <a:lnTo>
                    <a:pt x="1070" y="1202"/>
                  </a:lnTo>
                  <a:lnTo>
                    <a:pt x="1070" y="1202"/>
                  </a:lnTo>
                  <a:lnTo>
                    <a:pt x="1079" y="1213"/>
                  </a:lnTo>
                  <a:lnTo>
                    <a:pt x="1081" y="1220"/>
                  </a:lnTo>
                  <a:lnTo>
                    <a:pt x="1084" y="1225"/>
                  </a:lnTo>
                  <a:lnTo>
                    <a:pt x="1084" y="1225"/>
                  </a:lnTo>
                  <a:lnTo>
                    <a:pt x="1088" y="1241"/>
                  </a:lnTo>
                  <a:lnTo>
                    <a:pt x="1088" y="1259"/>
                  </a:lnTo>
                  <a:lnTo>
                    <a:pt x="1087" y="1276"/>
                  </a:lnTo>
                  <a:lnTo>
                    <a:pt x="1086" y="1282"/>
                  </a:lnTo>
                  <a:lnTo>
                    <a:pt x="1083" y="1287"/>
                  </a:lnTo>
                  <a:lnTo>
                    <a:pt x="1083" y="1287"/>
                  </a:lnTo>
                  <a:lnTo>
                    <a:pt x="1076" y="1294"/>
                  </a:lnTo>
                  <a:lnTo>
                    <a:pt x="1067" y="1298"/>
                  </a:lnTo>
                  <a:lnTo>
                    <a:pt x="1058" y="1300"/>
                  </a:lnTo>
                  <a:lnTo>
                    <a:pt x="1048" y="1301"/>
                  </a:lnTo>
                  <a:lnTo>
                    <a:pt x="1025" y="1300"/>
                  </a:lnTo>
                  <a:lnTo>
                    <a:pt x="1004" y="1298"/>
                  </a:lnTo>
                  <a:lnTo>
                    <a:pt x="1004" y="1298"/>
                  </a:lnTo>
                  <a:lnTo>
                    <a:pt x="1001" y="1303"/>
                  </a:lnTo>
                  <a:lnTo>
                    <a:pt x="999" y="1310"/>
                  </a:lnTo>
                  <a:lnTo>
                    <a:pt x="997" y="1317"/>
                  </a:lnTo>
                  <a:lnTo>
                    <a:pt x="994" y="1322"/>
                  </a:lnTo>
                  <a:lnTo>
                    <a:pt x="994" y="1322"/>
                  </a:lnTo>
                  <a:lnTo>
                    <a:pt x="1010" y="1321"/>
                  </a:lnTo>
                  <a:lnTo>
                    <a:pt x="1027" y="1320"/>
                  </a:lnTo>
                  <a:lnTo>
                    <a:pt x="1058" y="1320"/>
                  </a:lnTo>
                  <a:lnTo>
                    <a:pt x="1072" y="1317"/>
                  </a:lnTo>
                  <a:lnTo>
                    <a:pt x="1086" y="1314"/>
                  </a:lnTo>
                  <a:lnTo>
                    <a:pt x="1097" y="1308"/>
                  </a:lnTo>
                  <a:lnTo>
                    <a:pt x="1102" y="1304"/>
                  </a:lnTo>
                  <a:lnTo>
                    <a:pt x="1108" y="1300"/>
                  </a:lnTo>
                  <a:lnTo>
                    <a:pt x="1108" y="1300"/>
                  </a:lnTo>
                  <a:lnTo>
                    <a:pt x="1104" y="1297"/>
                  </a:lnTo>
                  <a:lnTo>
                    <a:pt x="1104" y="1294"/>
                  </a:lnTo>
                  <a:lnTo>
                    <a:pt x="1104" y="1290"/>
                  </a:lnTo>
                  <a:lnTo>
                    <a:pt x="1104" y="1287"/>
                  </a:lnTo>
                  <a:lnTo>
                    <a:pt x="1108" y="1282"/>
                  </a:lnTo>
                  <a:lnTo>
                    <a:pt x="1111" y="1275"/>
                  </a:lnTo>
                  <a:lnTo>
                    <a:pt x="1111" y="1275"/>
                  </a:lnTo>
                  <a:lnTo>
                    <a:pt x="1090" y="1196"/>
                  </a:lnTo>
                  <a:lnTo>
                    <a:pt x="1080" y="1158"/>
                  </a:lnTo>
                  <a:lnTo>
                    <a:pt x="1073" y="1119"/>
                  </a:lnTo>
                  <a:lnTo>
                    <a:pt x="1073" y="1119"/>
                  </a:lnTo>
                  <a:lnTo>
                    <a:pt x="1069" y="1092"/>
                  </a:lnTo>
                  <a:lnTo>
                    <a:pt x="1066" y="1064"/>
                  </a:lnTo>
                  <a:lnTo>
                    <a:pt x="1066" y="1037"/>
                  </a:lnTo>
                  <a:lnTo>
                    <a:pt x="1066" y="1009"/>
                  </a:lnTo>
                  <a:lnTo>
                    <a:pt x="1069" y="953"/>
                  </a:lnTo>
                  <a:lnTo>
                    <a:pt x="1070" y="894"/>
                  </a:lnTo>
                  <a:lnTo>
                    <a:pt x="1070" y="894"/>
                  </a:lnTo>
                  <a:lnTo>
                    <a:pt x="1070" y="886"/>
                  </a:lnTo>
                  <a:lnTo>
                    <a:pt x="1069" y="879"/>
                  </a:lnTo>
                  <a:lnTo>
                    <a:pt x="1067" y="870"/>
                  </a:lnTo>
                  <a:lnTo>
                    <a:pt x="1067" y="862"/>
                  </a:lnTo>
                  <a:lnTo>
                    <a:pt x="1067" y="862"/>
                  </a:lnTo>
                  <a:lnTo>
                    <a:pt x="1070" y="815"/>
                  </a:lnTo>
                  <a:lnTo>
                    <a:pt x="1073" y="768"/>
                  </a:lnTo>
                  <a:lnTo>
                    <a:pt x="1077" y="720"/>
                  </a:lnTo>
                  <a:lnTo>
                    <a:pt x="1080" y="675"/>
                  </a:lnTo>
                  <a:lnTo>
                    <a:pt x="1080" y="675"/>
                  </a:lnTo>
                  <a:lnTo>
                    <a:pt x="1081" y="626"/>
                  </a:lnTo>
                  <a:lnTo>
                    <a:pt x="1083" y="580"/>
                  </a:lnTo>
                  <a:lnTo>
                    <a:pt x="1084" y="557"/>
                  </a:lnTo>
                  <a:lnTo>
                    <a:pt x="1083" y="535"/>
                  </a:lnTo>
                  <a:lnTo>
                    <a:pt x="1081" y="512"/>
                  </a:lnTo>
                  <a:lnTo>
                    <a:pt x="1077" y="490"/>
                  </a:lnTo>
                  <a:lnTo>
                    <a:pt x="1077" y="490"/>
                  </a:lnTo>
                  <a:lnTo>
                    <a:pt x="1074" y="504"/>
                  </a:lnTo>
                  <a:lnTo>
                    <a:pt x="1073" y="519"/>
                  </a:lnTo>
                  <a:lnTo>
                    <a:pt x="1070" y="533"/>
                  </a:lnTo>
                  <a:lnTo>
                    <a:pt x="1066" y="546"/>
                  </a:lnTo>
                  <a:lnTo>
                    <a:pt x="1066" y="546"/>
                  </a:lnTo>
                  <a:close/>
                  <a:moveTo>
                    <a:pt x="1001" y="668"/>
                  </a:moveTo>
                  <a:lnTo>
                    <a:pt x="1001" y="668"/>
                  </a:lnTo>
                  <a:lnTo>
                    <a:pt x="1004" y="672"/>
                  </a:lnTo>
                  <a:lnTo>
                    <a:pt x="1004" y="676"/>
                  </a:lnTo>
                  <a:lnTo>
                    <a:pt x="1004" y="681"/>
                  </a:lnTo>
                  <a:lnTo>
                    <a:pt x="1003" y="685"/>
                  </a:lnTo>
                  <a:lnTo>
                    <a:pt x="999" y="693"/>
                  </a:lnTo>
                  <a:lnTo>
                    <a:pt x="996" y="702"/>
                  </a:lnTo>
                  <a:lnTo>
                    <a:pt x="996" y="702"/>
                  </a:lnTo>
                  <a:lnTo>
                    <a:pt x="993" y="727"/>
                  </a:lnTo>
                  <a:lnTo>
                    <a:pt x="992" y="752"/>
                  </a:lnTo>
                  <a:lnTo>
                    <a:pt x="990" y="778"/>
                  </a:lnTo>
                  <a:lnTo>
                    <a:pt x="992" y="803"/>
                  </a:lnTo>
                  <a:lnTo>
                    <a:pt x="994" y="853"/>
                  </a:lnTo>
                  <a:lnTo>
                    <a:pt x="996" y="879"/>
                  </a:lnTo>
                  <a:lnTo>
                    <a:pt x="996" y="903"/>
                  </a:lnTo>
                  <a:lnTo>
                    <a:pt x="996" y="903"/>
                  </a:lnTo>
                  <a:lnTo>
                    <a:pt x="996" y="964"/>
                  </a:lnTo>
                  <a:lnTo>
                    <a:pt x="999" y="1022"/>
                  </a:lnTo>
                  <a:lnTo>
                    <a:pt x="1001" y="1077"/>
                  </a:lnTo>
                  <a:lnTo>
                    <a:pt x="1003" y="1133"/>
                  </a:lnTo>
                  <a:lnTo>
                    <a:pt x="1003" y="1133"/>
                  </a:lnTo>
                  <a:lnTo>
                    <a:pt x="1001" y="1155"/>
                  </a:lnTo>
                  <a:lnTo>
                    <a:pt x="1000" y="1166"/>
                  </a:lnTo>
                  <a:lnTo>
                    <a:pt x="1001" y="1178"/>
                  </a:lnTo>
                  <a:lnTo>
                    <a:pt x="1001" y="1178"/>
                  </a:lnTo>
                  <a:lnTo>
                    <a:pt x="1003" y="1188"/>
                  </a:lnTo>
                  <a:lnTo>
                    <a:pt x="1006" y="1199"/>
                  </a:lnTo>
                  <a:lnTo>
                    <a:pt x="1006" y="1199"/>
                  </a:lnTo>
                  <a:lnTo>
                    <a:pt x="1007" y="1220"/>
                  </a:lnTo>
                  <a:lnTo>
                    <a:pt x="1006" y="1242"/>
                  </a:lnTo>
                  <a:lnTo>
                    <a:pt x="1004" y="1263"/>
                  </a:lnTo>
                  <a:lnTo>
                    <a:pt x="1004" y="1286"/>
                  </a:lnTo>
                  <a:lnTo>
                    <a:pt x="1004" y="1286"/>
                  </a:lnTo>
                  <a:lnTo>
                    <a:pt x="1022" y="1289"/>
                  </a:lnTo>
                  <a:lnTo>
                    <a:pt x="1038" y="1290"/>
                  </a:lnTo>
                  <a:lnTo>
                    <a:pt x="1045" y="1290"/>
                  </a:lnTo>
                  <a:lnTo>
                    <a:pt x="1053" y="1289"/>
                  </a:lnTo>
                  <a:lnTo>
                    <a:pt x="1060" y="1286"/>
                  </a:lnTo>
                  <a:lnTo>
                    <a:pt x="1069" y="1282"/>
                  </a:lnTo>
                  <a:lnTo>
                    <a:pt x="1069" y="1282"/>
                  </a:lnTo>
                  <a:lnTo>
                    <a:pt x="1074" y="1272"/>
                  </a:lnTo>
                  <a:lnTo>
                    <a:pt x="1076" y="1261"/>
                  </a:lnTo>
                  <a:lnTo>
                    <a:pt x="1076" y="1251"/>
                  </a:lnTo>
                  <a:lnTo>
                    <a:pt x="1073" y="1239"/>
                  </a:lnTo>
                  <a:lnTo>
                    <a:pt x="1070" y="1230"/>
                  </a:lnTo>
                  <a:lnTo>
                    <a:pt x="1066" y="1220"/>
                  </a:lnTo>
                  <a:lnTo>
                    <a:pt x="1059" y="1202"/>
                  </a:lnTo>
                  <a:lnTo>
                    <a:pt x="1059" y="1202"/>
                  </a:lnTo>
                  <a:lnTo>
                    <a:pt x="1052" y="1181"/>
                  </a:lnTo>
                  <a:lnTo>
                    <a:pt x="1046" y="1158"/>
                  </a:lnTo>
                  <a:lnTo>
                    <a:pt x="1042" y="1136"/>
                  </a:lnTo>
                  <a:lnTo>
                    <a:pt x="1039" y="1110"/>
                  </a:lnTo>
                  <a:lnTo>
                    <a:pt x="1036" y="1086"/>
                  </a:lnTo>
                  <a:lnTo>
                    <a:pt x="1035" y="1061"/>
                  </a:lnTo>
                  <a:lnTo>
                    <a:pt x="1035" y="1015"/>
                  </a:lnTo>
                  <a:lnTo>
                    <a:pt x="1035" y="1015"/>
                  </a:lnTo>
                  <a:lnTo>
                    <a:pt x="1039" y="928"/>
                  </a:lnTo>
                  <a:lnTo>
                    <a:pt x="1042" y="841"/>
                  </a:lnTo>
                  <a:lnTo>
                    <a:pt x="1048" y="755"/>
                  </a:lnTo>
                  <a:lnTo>
                    <a:pt x="1050" y="713"/>
                  </a:lnTo>
                  <a:lnTo>
                    <a:pt x="1055" y="669"/>
                  </a:lnTo>
                  <a:lnTo>
                    <a:pt x="1055" y="669"/>
                  </a:lnTo>
                  <a:lnTo>
                    <a:pt x="1059" y="643"/>
                  </a:lnTo>
                  <a:lnTo>
                    <a:pt x="1063" y="619"/>
                  </a:lnTo>
                  <a:lnTo>
                    <a:pt x="1063" y="606"/>
                  </a:lnTo>
                  <a:lnTo>
                    <a:pt x="1063" y="594"/>
                  </a:lnTo>
                  <a:lnTo>
                    <a:pt x="1063" y="581"/>
                  </a:lnTo>
                  <a:lnTo>
                    <a:pt x="1060" y="567"/>
                  </a:lnTo>
                  <a:lnTo>
                    <a:pt x="1060" y="567"/>
                  </a:lnTo>
                  <a:lnTo>
                    <a:pt x="1050" y="594"/>
                  </a:lnTo>
                  <a:lnTo>
                    <a:pt x="1045" y="608"/>
                  </a:lnTo>
                  <a:lnTo>
                    <a:pt x="1039" y="620"/>
                  </a:lnTo>
                  <a:lnTo>
                    <a:pt x="1031" y="633"/>
                  </a:lnTo>
                  <a:lnTo>
                    <a:pt x="1022" y="646"/>
                  </a:lnTo>
                  <a:lnTo>
                    <a:pt x="1013" y="657"/>
                  </a:lnTo>
                  <a:lnTo>
                    <a:pt x="1001" y="668"/>
                  </a:lnTo>
                  <a:lnTo>
                    <a:pt x="1001" y="668"/>
                  </a:lnTo>
                  <a:close/>
                  <a:moveTo>
                    <a:pt x="79" y="667"/>
                  </a:moveTo>
                  <a:lnTo>
                    <a:pt x="79" y="667"/>
                  </a:lnTo>
                  <a:lnTo>
                    <a:pt x="85" y="707"/>
                  </a:lnTo>
                  <a:lnTo>
                    <a:pt x="86" y="726"/>
                  </a:lnTo>
                  <a:lnTo>
                    <a:pt x="89" y="744"/>
                  </a:lnTo>
                  <a:lnTo>
                    <a:pt x="89" y="744"/>
                  </a:lnTo>
                  <a:lnTo>
                    <a:pt x="89" y="783"/>
                  </a:lnTo>
                  <a:lnTo>
                    <a:pt x="89" y="818"/>
                  </a:lnTo>
                  <a:lnTo>
                    <a:pt x="86" y="888"/>
                  </a:lnTo>
                  <a:lnTo>
                    <a:pt x="86" y="888"/>
                  </a:lnTo>
                  <a:lnTo>
                    <a:pt x="86" y="910"/>
                  </a:lnTo>
                  <a:lnTo>
                    <a:pt x="89" y="928"/>
                  </a:lnTo>
                  <a:lnTo>
                    <a:pt x="92" y="966"/>
                  </a:lnTo>
                  <a:lnTo>
                    <a:pt x="92" y="966"/>
                  </a:lnTo>
                  <a:lnTo>
                    <a:pt x="92" y="990"/>
                  </a:lnTo>
                  <a:lnTo>
                    <a:pt x="89" y="1015"/>
                  </a:lnTo>
                  <a:lnTo>
                    <a:pt x="82" y="1061"/>
                  </a:lnTo>
                  <a:lnTo>
                    <a:pt x="82" y="1061"/>
                  </a:lnTo>
                  <a:lnTo>
                    <a:pt x="75" y="1093"/>
                  </a:lnTo>
                  <a:lnTo>
                    <a:pt x="72" y="1110"/>
                  </a:lnTo>
                  <a:lnTo>
                    <a:pt x="71" y="1126"/>
                  </a:lnTo>
                  <a:lnTo>
                    <a:pt x="71" y="1126"/>
                  </a:lnTo>
                  <a:lnTo>
                    <a:pt x="83" y="1133"/>
                  </a:lnTo>
                  <a:lnTo>
                    <a:pt x="94" y="1138"/>
                  </a:lnTo>
                  <a:lnTo>
                    <a:pt x="121" y="1148"/>
                  </a:lnTo>
                  <a:lnTo>
                    <a:pt x="177" y="1165"/>
                  </a:lnTo>
                  <a:lnTo>
                    <a:pt x="177" y="1165"/>
                  </a:lnTo>
                  <a:lnTo>
                    <a:pt x="248" y="1188"/>
                  </a:lnTo>
                  <a:lnTo>
                    <a:pt x="284" y="1199"/>
                  </a:lnTo>
                  <a:lnTo>
                    <a:pt x="321" y="1211"/>
                  </a:lnTo>
                  <a:lnTo>
                    <a:pt x="321" y="1211"/>
                  </a:lnTo>
                  <a:lnTo>
                    <a:pt x="389" y="1239"/>
                  </a:lnTo>
                  <a:lnTo>
                    <a:pt x="423" y="1252"/>
                  </a:lnTo>
                  <a:lnTo>
                    <a:pt x="457" y="1263"/>
                  </a:lnTo>
                  <a:lnTo>
                    <a:pt x="457" y="1263"/>
                  </a:lnTo>
                  <a:lnTo>
                    <a:pt x="478" y="1268"/>
                  </a:lnTo>
                  <a:lnTo>
                    <a:pt x="500" y="1272"/>
                  </a:lnTo>
                  <a:lnTo>
                    <a:pt x="521" y="1275"/>
                  </a:lnTo>
                  <a:lnTo>
                    <a:pt x="541" y="1279"/>
                  </a:lnTo>
                  <a:lnTo>
                    <a:pt x="541" y="1279"/>
                  </a:lnTo>
                  <a:lnTo>
                    <a:pt x="552" y="1283"/>
                  </a:lnTo>
                  <a:lnTo>
                    <a:pt x="563" y="1287"/>
                  </a:lnTo>
                  <a:lnTo>
                    <a:pt x="563" y="1287"/>
                  </a:lnTo>
                  <a:lnTo>
                    <a:pt x="583" y="1291"/>
                  </a:lnTo>
                  <a:lnTo>
                    <a:pt x="603" y="1296"/>
                  </a:lnTo>
                  <a:lnTo>
                    <a:pt x="643" y="1300"/>
                  </a:lnTo>
                  <a:lnTo>
                    <a:pt x="684" y="1305"/>
                  </a:lnTo>
                  <a:lnTo>
                    <a:pt x="704" y="1308"/>
                  </a:lnTo>
                  <a:lnTo>
                    <a:pt x="723" y="1311"/>
                  </a:lnTo>
                  <a:lnTo>
                    <a:pt x="723" y="1311"/>
                  </a:lnTo>
                  <a:lnTo>
                    <a:pt x="744" y="1315"/>
                  </a:lnTo>
                  <a:lnTo>
                    <a:pt x="766" y="1318"/>
                  </a:lnTo>
                  <a:lnTo>
                    <a:pt x="789" y="1321"/>
                  </a:lnTo>
                  <a:lnTo>
                    <a:pt x="812" y="1321"/>
                  </a:lnTo>
                  <a:lnTo>
                    <a:pt x="858" y="1321"/>
                  </a:lnTo>
                  <a:lnTo>
                    <a:pt x="902" y="1321"/>
                  </a:lnTo>
                  <a:lnTo>
                    <a:pt x="902" y="1321"/>
                  </a:lnTo>
                  <a:lnTo>
                    <a:pt x="909" y="1317"/>
                  </a:lnTo>
                  <a:lnTo>
                    <a:pt x="914" y="1314"/>
                  </a:lnTo>
                  <a:lnTo>
                    <a:pt x="931" y="1310"/>
                  </a:lnTo>
                  <a:lnTo>
                    <a:pt x="931" y="1310"/>
                  </a:lnTo>
                  <a:lnTo>
                    <a:pt x="938" y="1304"/>
                  </a:lnTo>
                  <a:lnTo>
                    <a:pt x="944" y="1296"/>
                  </a:lnTo>
                  <a:lnTo>
                    <a:pt x="949" y="1287"/>
                  </a:lnTo>
                  <a:lnTo>
                    <a:pt x="954" y="1277"/>
                  </a:lnTo>
                  <a:lnTo>
                    <a:pt x="956" y="1268"/>
                  </a:lnTo>
                  <a:lnTo>
                    <a:pt x="958" y="1258"/>
                  </a:lnTo>
                  <a:lnTo>
                    <a:pt x="961" y="1235"/>
                  </a:lnTo>
                  <a:lnTo>
                    <a:pt x="961" y="1211"/>
                  </a:lnTo>
                  <a:lnTo>
                    <a:pt x="959" y="1188"/>
                  </a:lnTo>
                  <a:lnTo>
                    <a:pt x="955" y="1143"/>
                  </a:lnTo>
                  <a:lnTo>
                    <a:pt x="955" y="1143"/>
                  </a:lnTo>
                  <a:lnTo>
                    <a:pt x="948" y="1042"/>
                  </a:lnTo>
                  <a:lnTo>
                    <a:pt x="945" y="995"/>
                  </a:lnTo>
                  <a:lnTo>
                    <a:pt x="942" y="953"/>
                  </a:lnTo>
                  <a:lnTo>
                    <a:pt x="942" y="953"/>
                  </a:lnTo>
                  <a:lnTo>
                    <a:pt x="944" y="925"/>
                  </a:lnTo>
                  <a:lnTo>
                    <a:pt x="945" y="898"/>
                  </a:lnTo>
                  <a:lnTo>
                    <a:pt x="947" y="870"/>
                  </a:lnTo>
                  <a:lnTo>
                    <a:pt x="947" y="844"/>
                  </a:lnTo>
                  <a:lnTo>
                    <a:pt x="947" y="844"/>
                  </a:lnTo>
                  <a:lnTo>
                    <a:pt x="945" y="808"/>
                  </a:lnTo>
                  <a:lnTo>
                    <a:pt x="945" y="775"/>
                  </a:lnTo>
                  <a:lnTo>
                    <a:pt x="947" y="741"/>
                  </a:lnTo>
                  <a:lnTo>
                    <a:pt x="949" y="709"/>
                  </a:lnTo>
                  <a:lnTo>
                    <a:pt x="949" y="709"/>
                  </a:lnTo>
                  <a:lnTo>
                    <a:pt x="920" y="717"/>
                  </a:lnTo>
                  <a:lnTo>
                    <a:pt x="889" y="727"/>
                  </a:lnTo>
                  <a:lnTo>
                    <a:pt x="874" y="731"/>
                  </a:lnTo>
                  <a:lnTo>
                    <a:pt x="858" y="734"/>
                  </a:lnTo>
                  <a:lnTo>
                    <a:pt x="841" y="735"/>
                  </a:lnTo>
                  <a:lnTo>
                    <a:pt x="824" y="735"/>
                  </a:lnTo>
                  <a:lnTo>
                    <a:pt x="824" y="735"/>
                  </a:lnTo>
                  <a:lnTo>
                    <a:pt x="754" y="728"/>
                  </a:lnTo>
                  <a:lnTo>
                    <a:pt x="684" y="720"/>
                  </a:lnTo>
                  <a:lnTo>
                    <a:pt x="615" y="712"/>
                  </a:lnTo>
                  <a:lnTo>
                    <a:pt x="554" y="702"/>
                  </a:lnTo>
                  <a:lnTo>
                    <a:pt x="554" y="702"/>
                  </a:lnTo>
                  <a:lnTo>
                    <a:pt x="551" y="726"/>
                  </a:lnTo>
                  <a:lnTo>
                    <a:pt x="549" y="749"/>
                  </a:lnTo>
                  <a:lnTo>
                    <a:pt x="547" y="761"/>
                  </a:lnTo>
                  <a:lnTo>
                    <a:pt x="542" y="771"/>
                  </a:lnTo>
                  <a:lnTo>
                    <a:pt x="537" y="779"/>
                  </a:lnTo>
                  <a:lnTo>
                    <a:pt x="528" y="786"/>
                  </a:lnTo>
                  <a:lnTo>
                    <a:pt x="528" y="786"/>
                  </a:lnTo>
                  <a:lnTo>
                    <a:pt x="523" y="789"/>
                  </a:lnTo>
                  <a:lnTo>
                    <a:pt x="517" y="790"/>
                  </a:lnTo>
                  <a:lnTo>
                    <a:pt x="504" y="792"/>
                  </a:lnTo>
                  <a:lnTo>
                    <a:pt x="479" y="790"/>
                  </a:lnTo>
                  <a:lnTo>
                    <a:pt x="479" y="790"/>
                  </a:lnTo>
                  <a:lnTo>
                    <a:pt x="461" y="792"/>
                  </a:lnTo>
                  <a:lnTo>
                    <a:pt x="440" y="793"/>
                  </a:lnTo>
                  <a:lnTo>
                    <a:pt x="420" y="793"/>
                  </a:lnTo>
                  <a:lnTo>
                    <a:pt x="410" y="792"/>
                  </a:lnTo>
                  <a:lnTo>
                    <a:pt x="403" y="789"/>
                  </a:lnTo>
                  <a:lnTo>
                    <a:pt x="403" y="789"/>
                  </a:lnTo>
                  <a:lnTo>
                    <a:pt x="398" y="786"/>
                  </a:lnTo>
                  <a:lnTo>
                    <a:pt x="393" y="783"/>
                  </a:lnTo>
                  <a:lnTo>
                    <a:pt x="385" y="773"/>
                  </a:lnTo>
                  <a:lnTo>
                    <a:pt x="379" y="761"/>
                  </a:lnTo>
                  <a:lnTo>
                    <a:pt x="374" y="748"/>
                  </a:lnTo>
                  <a:lnTo>
                    <a:pt x="370" y="734"/>
                  </a:lnTo>
                  <a:lnTo>
                    <a:pt x="367" y="720"/>
                  </a:lnTo>
                  <a:lnTo>
                    <a:pt x="365" y="707"/>
                  </a:lnTo>
                  <a:lnTo>
                    <a:pt x="364" y="695"/>
                  </a:lnTo>
                  <a:lnTo>
                    <a:pt x="364" y="695"/>
                  </a:lnTo>
                  <a:lnTo>
                    <a:pt x="365" y="683"/>
                  </a:lnTo>
                  <a:lnTo>
                    <a:pt x="368" y="674"/>
                  </a:lnTo>
                  <a:lnTo>
                    <a:pt x="371" y="662"/>
                  </a:lnTo>
                  <a:lnTo>
                    <a:pt x="372" y="658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67" y="651"/>
                  </a:lnTo>
                  <a:lnTo>
                    <a:pt x="360" y="650"/>
                  </a:lnTo>
                  <a:lnTo>
                    <a:pt x="347" y="650"/>
                  </a:lnTo>
                  <a:lnTo>
                    <a:pt x="347" y="650"/>
                  </a:lnTo>
                  <a:lnTo>
                    <a:pt x="315" y="637"/>
                  </a:lnTo>
                  <a:lnTo>
                    <a:pt x="281" y="629"/>
                  </a:lnTo>
                  <a:lnTo>
                    <a:pt x="248" y="620"/>
                  </a:lnTo>
                  <a:lnTo>
                    <a:pt x="212" y="613"/>
                  </a:lnTo>
                  <a:lnTo>
                    <a:pt x="177" y="608"/>
                  </a:lnTo>
                  <a:lnTo>
                    <a:pt x="142" y="599"/>
                  </a:lnTo>
                  <a:lnTo>
                    <a:pt x="109" y="591"/>
                  </a:lnTo>
                  <a:lnTo>
                    <a:pt x="76" y="581"/>
                  </a:lnTo>
                  <a:lnTo>
                    <a:pt x="76" y="581"/>
                  </a:lnTo>
                  <a:lnTo>
                    <a:pt x="75" y="581"/>
                  </a:lnTo>
                  <a:lnTo>
                    <a:pt x="75" y="582"/>
                  </a:lnTo>
                  <a:lnTo>
                    <a:pt x="75" y="582"/>
                  </a:lnTo>
                  <a:lnTo>
                    <a:pt x="73" y="589"/>
                  </a:lnTo>
                  <a:lnTo>
                    <a:pt x="73" y="598"/>
                  </a:lnTo>
                  <a:lnTo>
                    <a:pt x="75" y="619"/>
                  </a:lnTo>
                  <a:lnTo>
                    <a:pt x="79" y="667"/>
                  </a:lnTo>
                  <a:lnTo>
                    <a:pt x="79" y="667"/>
                  </a:lnTo>
                  <a:close/>
                  <a:moveTo>
                    <a:pt x="511" y="623"/>
                  </a:moveTo>
                  <a:lnTo>
                    <a:pt x="511" y="623"/>
                  </a:lnTo>
                  <a:lnTo>
                    <a:pt x="481" y="616"/>
                  </a:lnTo>
                  <a:lnTo>
                    <a:pt x="451" y="610"/>
                  </a:lnTo>
                  <a:lnTo>
                    <a:pt x="385" y="602"/>
                  </a:lnTo>
                  <a:lnTo>
                    <a:pt x="385" y="602"/>
                  </a:lnTo>
                  <a:lnTo>
                    <a:pt x="382" y="609"/>
                  </a:lnTo>
                  <a:lnTo>
                    <a:pt x="381" y="615"/>
                  </a:lnTo>
                  <a:lnTo>
                    <a:pt x="382" y="622"/>
                  </a:lnTo>
                  <a:lnTo>
                    <a:pt x="385" y="630"/>
                  </a:lnTo>
                  <a:lnTo>
                    <a:pt x="385" y="630"/>
                  </a:lnTo>
                  <a:lnTo>
                    <a:pt x="402" y="637"/>
                  </a:lnTo>
                  <a:lnTo>
                    <a:pt x="422" y="643"/>
                  </a:lnTo>
                  <a:lnTo>
                    <a:pt x="441" y="647"/>
                  </a:lnTo>
                  <a:lnTo>
                    <a:pt x="462" y="650"/>
                  </a:lnTo>
                  <a:lnTo>
                    <a:pt x="482" y="653"/>
                  </a:lnTo>
                  <a:lnTo>
                    <a:pt x="503" y="653"/>
                  </a:lnTo>
                  <a:lnTo>
                    <a:pt x="524" y="651"/>
                  </a:lnTo>
                  <a:lnTo>
                    <a:pt x="542" y="650"/>
                  </a:lnTo>
                  <a:lnTo>
                    <a:pt x="542" y="650"/>
                  </a:lnTo>
                  <a:lnTo>
                    <a:pt x="544" y="646"/>
                  </a:lnTo>
                  <a:lnTo>
                    <a:pt x="547" y="644"/>
                  </a:lnTo>
                  <a:lnTo>
                    <a:pt x="547" y="644"/>
                  </a:lnTo>
                  <a:lnTo>
                    <a:pt x="544" y="636"/>
                  </a:lnTo>
                  <a:lnTo>
                    <a:pt x="542" y="629"/>
                  </a:lnTo>
                  <a:lnTo>
                    <a:pt x="544" y="623"/>
                  </a:lnTo>
                  <a:lnTo>
                    <a:pt x="547" y="617"/>
                  </a:lnTo>
                  <a:lnTo>
                    <a:pt x="547" y="617"/>
                  </a:lnTo>
                  <a:lnTo>
                    <a:pt x="535" y="617"/>
                  </a:lnTo>
                  <a:lnTo>
                    <a:pt x="527" y="617"/>
                  </a:lnTo>
                  <a:lnTo>
                    <a:pt x="520" y="620"/>
                  </a:lnTo>
                  <a:lnTo>
                    <a:pt x="511" y="623"/>
                  </a:lnTo>
                  <a:lnTo>
                    <a:pt x="511" y="623"/>
                  </a:lnTo>
                  <a:close/>
                  <a:moveTo>
                    <a:pt x="417" y="779"/>
                  </a:moveTo>
                  <a:lnTo>
                    <a:pt x="417" y="779"/>
                  </a:lnTo>
                  <a:lnTo>
                    <a:pt x="424" y="778"/>
                  </a:lnTo>
                  <a:lnTo>
                    <a:pt x="433" y="779"/>
                  </a:lnTo>
                  <a:lnTo>
                    <a:pt x="450" y="780"/>
                  </a:lnTo>
                  <a:lnTo>
                    <a:pt x="458" y="780"/>
                  </a:lnTo>
                  <a:lnTo>
                    <a:pt x="465" y="780"/>
                  </a:lnTo>
                  <a:lnTo>
                    <a:pt x="474" y="779"/>
                  </a:lnTo>
                  <a:lnTo>
                    <a:pt x="479" y="775"/>
                  </a:lnTo>
                  <a:lnTo>
                    <a:pt x="479" y="775"/>
                  </a:lnTo>
                  <a:lnTo>
                    <a:pt x="485" y="771"/>
                  </a:lnTo>
                  <a:lnTo>
                    <a:pt x="488" y="766"/>
                  </a:lnTo>
                  <a:lnTo>
                    <a:pt x="495" y="754"/>
                  </a:lnTo>
                  <a:lnTo>
                    <a:pt x="499" y="741"/>
                  </a:lnTo>
                  <a:lnTo>
                    <a:pt x="503" y="728"/>
                  </a:lnTo>
                  <a:lnTo>
                    <a:pt x="503" y="728"/>
                  </a:lnTo>
                  <a:lnTo>
                    <a:pt x="506" y="713"/>
                  </a:lnTo>
                  <a:lnTo>
                    <a:pt x="507" y="699"/>
                  </a:lnTo>
                  <a:lnTo>
                    <a:pt x="510" y="668"/>
                  </a:lnTo>
                  <a:lnTo>
                    <a:pt x="510" y="668"/>
                  </a:lnTo>
                  <a:lnTo>
                    <a:pt x="503" y="668"/>
                  </a:lnTo>
                  <a:lnTo>
                    <a:pt x="497" y="668"/>
                  </a:lnTo>
                  <a:lnTo>
                    <a:pt x="497" y="668"/>
                  </a:lnTo>
                  <a:lnTo>
                    <a:pt x="496" y="696"/>
                  </a:lnTo>
                  <a:lnTo>
                    <a:pt x="495" y="710"/>
                  </a:lnTo>
                  <a:lnTo>
                    <a:pt x="490" y="724"/>
                  </a:lnTo>
                  <a:lnTo>
                    <a:pt x="486" y="735"/>
                  </a:lnTo>
                  <a:lnTo>
                    <a:pt x="482" y="741"/>
                  </a:lnTo>
                  <a:lnTo>
                    <a:pt x="478" y="747"/>
                  </a:lnTo>
                  <a:lnTo>
                    <a:pt x="474" y="751"/>
                  </a:lnTo>
                  <a:lnTo>
                    <a:pt x="466" y="754"/>
                  </a:lnTo>
                  <a:lnTo>
                    <a:pt x="459" y="756"/>
                  </a:lnTo>
                  <a:lnTo>
                    <a:pt x="452" y="759"/>
                  </a:lnTo>
                  <a:lnTo>
                    <a:pt x="452" y="759"/>
                  </a:lnTo>
                  <a:lnTo>
                    <a:pt x="448" y="754"/>
                  </a:lnTo>
                  <a:lnTo>
                    <a:pt x="445" y="749"/>
                  </a:lnTo>
                  <a:lnTo>
                    <a:pt x="444" y="744"/>
                  </a:lnTo>
                  <a:lnTo>
                    <a:pt x="443" y="738"/>
                  </a:lnTo>
                  <a:lnTo>
                    <a:pt x="444" y="727"/>
                  </a:lnTo>
                  <a:lnTo>
                    <a:pt x="445" y="714"/>
                  </a:lnTo>
                  <a:lnTo>
                    <a:pt x="447" y="702"/>
                  </a:lnTo>
                  <a:lnTo>
                    <a:pt x="448" y="689"/>
                  </a:lnTo>
                  <a:lnTo>
                    <a:pt x="448" y="675"/>
                  </a:lnTo>
                  <a:lnTo>
                    <a:pt x="447" y="668"/>
                  </a:lnTo>
                  <a:lnTo>
                    <a:pt x="445" y="661"/>
                  </a:lnTo>
                  <a:lnTo>
                    <a:pt x="445" y="661"/>
                  </a:lnTo>
                  <a:lnTo>
                    <a:pt x="440" y="662"/>
                  </a:lnTo>
                  <a:lnTo>
                    <a:pt x="436" y="665"/>
                  </a:lnTo>
                  <a:lnTo>
                    <a:pt x="433" y="669"/>
                  </a:lnTo>
                  <a:lnTo>
                    <a:pt x="430" y="674"/>
                  </a:lnTo>
                  <a:lnTo>
                    <a:pt x="427" y="685"/>
                  </a:lnTo>
                  <a:lnTo>
                    <a:pt x="426" y="696"/>
                  </a:lnTo>
                  <a:lnTo>
                    <a:pt x="426" y="709"/>
                  </a:lnTo>
                  <a:lnTo>
                    <a:pt x="426" y="721"/>
                  </a:lnTo>
                  <a:lnTo>
                    <a:pt x="427" y="738"/>
                  </a:lnTo>
                  <a:lnTo>
                    <a:pt x="427" y="738"/>
                  </a:lnTo>
                  <a:lnTo>
                    <a:pt x="423" y="744"/>
                  </a:lnTo>
                  <a:lnTo>
                    <a:pt x="419" y="748"/>
                  </a:lnTo>
                  <a:lnTo>
                    <a:pt x="415" y="749"/>
                  </a:lnTo>
                  <a:lnTo>
                    <a:pt x="410" y="749"/>
                  </a:lnTo>
                  <a:lnTo>
                    <a:pt x="408" y="748"/>
                  </a:lnTo>
                  <a:lnTo>
                    <a:pt x="403" y="745"/>
                  </a:lnTo>
                  <a:lnTo>
                    <a:pt x="398" y="735"/>
                  </a:lnTo>
                  <a:lnTo>
                    <a:pt x="392" y="724"/>
                  </a:lnTo>
                  <a:lnTo>
                    <a:pt x="389" y="712"/>
                  </a:lnTo>
                  <a:lnTo>
                    <a:pt x="388" y="699"/>
                  </a:lnTo>
                  <a:lnTo>
                    <a:pt x="389" y="688"/>
                  </a:lnTo>
                  <a:lnTo>
                    <a:pt x="389" y="688"/>
                  </a:lnTo>
                  <a:lnTo>
                    <a:pt x="391" y="685"/>
                  </a:lnTo>
                  <a:lnTo>
                    <a:pt x="392" y="683"/>
                  </a:lnTo>
                  <a:lnTo>
                    <a:pt x="393" y="682"/>
                  </a:lnTo>
                  <a:lnTo>
                    <a:pt x="393" y="681"/>
                  </a:lnTo>
                  <a:lnTo>
                    <a:pt x="393" y="681"/>
                  </a:lnTo>
                  <a:lnTo>
                    <a:pt x="395" y="672"/>
                  </a:lnTo>
                  <a:lnTo>
                    <a:pt x="395" y="665"/>
                  </a:lnTo>
                  <a:lnTo>
                    <a:pt x="396" y="658"/>
                  </a:lnTo>
                  <a:lnTo>
                    <a:pt x="398" y="655"/>
                  </a:lnTo>
                  <a:lnTo>
                    <a:pt x="399" y="653"/>
                  </a:lnTo>
                  <a:lnTo>
                    <a:pt x="399" y="653"/>
                  </a:lnTo>
                  <a:lnTo>
                    <a:pt x="393" y="654"/>
                  </a:lnTo>
                  <a:lnTo>
                    <a:pt x="391" y="654"/>
                  </a:lnTo>
                  <a:lnTo>
                    <a:pt x="389" y="651"/>
                  </a:lnTo>
                  <a:lnTo>
                    <a:pt x="389" y="651"/>
                  </a:lnTo>
                  <a:lnTo>
                    <a:pt x="385" y="669"/>
                  </a:lnTo>
                  <a:lnTo>
                    <a:pt x="384" y="688"/>
                  </a:lnTo>
                  <a:lnTo>
                    <a:pt x="382" y="706"/>
                  </a:lnTo>
                  <a:lnTo>
                    <a:pt x="384" y="723"/>
                  </a:lnTo>
                  <a:lnTo>
                    <a:pt x="388" y="740"/>
                  </a:lnTo>
                  <a:lnTo>
                    <a:pt x="391" y="748"/>
                  </a:lnTo>
                  <a:lnTo>
                    <a:pt x="395" y="755"/>
                  </a:lnTo>
                  <a:lnTo>
                    <a:pt x="399" y="762"/>
                  </a:lnTo>
                  <a:lnTo>
                    <a:pt x="405" y="768"/>
                  </a:lnTo>
                  <a:lnTo>
                    <a:pt x="410" y="773"/>
                  </a:lnTo>
                  <a:lnTo>
                    <a:pt x="417" y="779"/>
                  </a:lnTo>
                  <a:lnTo>
                    <a:pt x="417" y="779"/>
                  </a:lnTo>
                  <a:close/>
                  <a:moveTo>
                    <a:pt x="412" y="733"/>
                  </a:moveTo>
                  <a:lnTo>
                    <a:pt x="412" y="733"/>
                  </a:lnTo>
                  <a:lnTo>
                    <a:pt x="413" y="733"/>
                  </a:lnTo>
                  <a:lnTo>
                    <a:pt x="413" y="731"/>
                  </a:lnTo>
                  <a:lnTo>
                    <a:pt x="413" y="731"/>
                  </a:lnTo>
                  <a:lnTo>
                    <a:pt x="413" y="723"/>
                  </a:lnTo>
                  <a:lnTo>
                    <a:pt x="415" y="709"/>
                  </a:lnTo>
                  <a:lnTo>
                    <a:pt x="416" y="693"/>
                  </a:lnTo>
                  <a:lnTo>
                    <a:pt x="417" y="676"/>
                  </a:lnTo>
                  <a:lnTo>
                    <a:pt x="417" y="676"/>
                  </a:lnTo>
                  <a:lnTo>
                    <a:pt x="417" y="671"/>
                  </a:lnTo>
                  <a:lnTo>
                    <a:pt x="419" y="664"/>
                  </a:lnTo>
                  <a:lnTo>
                    <a:pt x="417" y="661"/>
                  </a:lnTo>
                  <a:lnTo>
                    <a:pt x="416" y="658"/>
                  </a:lnTo>
                  <a:lnTo>
                    <a:pt x="415" y="657"/>
                  </a:lnTo>
                  <a:lnTo>
                    <a:pt x="410" y="655"/>
                  </a:lnTo>
                  <a:lnTo>
                    <a:pt x="410" y="655"/>
                  </a:lnTo>
                  <a:lnTo>
                    <a:pt x="405" y="676"/>
                  </a:lnTo>
                  <a:lnTo>
                    <a:pt x="403" y="688"/>
                  </a:lnTo>
                  <a:lnTo>
                    <a:pt x="402" y="699"/>
                  </a:lnTo>
                  <a:lnTo>
                    <a:pt x="402" y="709"/>
                  </a:lnTo>
                  <a:lnTo>
                    <a:pt x="403" y="719"/>
                  </a:lnTo>
                  <a:lnTo>
                    <a:pt x="406" y="727"/>
                  </a:lnTo>
                  <a:lnTo>
                    <a:pt x="412" y="733"/>
                  </a:lnTo>
                  <a:lnTo>
                    <a:pt x="412" y="733"/>
                  </a:lnTo>
                  <a:close/>
                  <a:moveTo>
                    <a:pt x="466" y="695"/>
                  </a:moveTo>
                  <a:lnTo>
                    <a:pt x="466" y="695"/>
                  </a:lnTo>
                  <a:lnTo>
                    <a:pt x="462" y="707"/>
                  </a:lnTo>
                  <a:lnTo>
                    <a:pt x="457" y="720"/>
                  </a:lnTo>
                  <a:lnTo>
                    <a:pt x="455" y="727"/>
                  </a:lnTo>
                  <a:lnTo>
                    <a:pt x="455" y="733"/>
                  </a:lnTo>
                  <a:lnTo>
                    <a:pt x="455" y="738"/>
                  </a:lnTo>
                  <a:lnTo>
                    <a:pt x="457" y="744"/>
                  </a:lnTo>
                  <a:lnTo>
                    <a:pt x="457" y="744"/>
                  </a:lnTo>
                  <a:lnTo>
                    <a:pt x="462" y="741"/>
                  </a:lnTo>
                  <a:lnTo>
                    <a:pt x="466" y="738"/>
                  </a:lnTo>
                  <a:lnTo>
                    <a:pt x="471" y="734"/>
                  </a:lnTo>
                  <a:lnTo>
                    <a:pt x="474" y="730"/>
                  </a:lnTo>
                  <a:lnTo>
                    <a:pt x="478" y="719"/>
                  </a:lnTo>
                  <a:lnTo>
                    <a:pt x="481" y="707"/>
                  </a:lnTo>
                  <a:lnTo>
                    <a:pt x="481" y="696"/>
                  </a:lnTo>
                  <a:lnTo>
                    <a:pt x="481" y="685"/>
                  </a:lnTo>
                  <a:lnTo>
                    <a:pt x="482" y="665"/>
                  </a:lnTo>
                  <a:lnTo>
                    <a:pt x="482" y="665"/>
                  </a:lnTo>
                  <a:lnTo>
                    <a:pt x="471" y="665"/>
                  </a:lnTo>
                  <a:lnTo>
                    <a:pt x="462" y="662"/>
                  </a:lnTo>
                  <a:lnTo>
                    <a:pt x="462" y="662"/>
                  </a:lnTo>
                  <a:lnTo>
                    <a:pt x="461" y="679"/>
                  </a:lnTo>
                  <a:lnTo>
                    <a:pt x="461" y="688"/>
                  </a:lnTo>
                  <a:lnTo>
                    <a:pt x="464" y="692"/>
                  </a:lnTo>
                  <a:lnTo>
                    <a:pt x="466" y="695"/>
                  </a:lnTo>
                  <a:lnTo>
                    <a:pt x="466" y="695"/>
                  </a:lnTo>
                  <a:close/>
                  <a:moveTo>
                    <a:pt x="493" y="782"/>
                  </a:moveTo>
                  <a:lnTo>
                    <a:pt x="493" y="782"/>
                  </a:lnTo>
                  <a:lnTo>
                    <a:pt x="503" y="780"/>
                  </a:lnTo>
                  <a:lnTo>
                    <a:pt x="511" y="776"/>
                  </a:lnTo>
                  <a:lnTo>
                    <a:pt x="517" y="772"/>
                  </a:lnTo>
                  <a:lnTo>
                    <a:pt x="523" y="768"/>
                  </a:lnTo>
                  <a:lnTo>
                    <a:pt x="527" y="762"/>
                  </a:lnTo>
                  <a:lnTo>
                    <a:pt x="531" y="755"/>
                  </a:lnTo>
                  <a:lnTo>
                    <a:pt x="532" y="748"/>
                  </a:lnTo>
                  <a:lnTo>
                    <a:pt x="535" y="741"/>
                  </a:lnTo>
                  <a:lnTo>
                    <a:pt x="537" y="724"/>
                  </a:lnTo>
                  <a:lnTo>
                    <a:pt x="538" y="706"/>
                  </a:lnTo>
                  <a:lnTo>
                    <a:pt x="538" y="688"/>
                  </a:lnTo>
                  <a:lnTo>
                    <a:pt x="541" y="668"/>
                  </a:lnTo>
                  <a:lnTo>
                    <a:pt x="541" y="668"/>
                  </a:lnTo>
                  <a:lnTo>
                    <a:pt x="535" y="668"/>
                  </a:lnTo>
                  <a:lnTo>
                    <a:pt x="531" y="668"/>
                  </a:lnTo>
                  <a:lnTo>
                    <a:pt x="527" y="669"/>
                  </a:lnTo>
                  <a:lnTo>
                    <a:pt x="524" y="668"/>
                  </a:lnTo>
                  <a:lnTo>
                    <a:pt x="524" y="668"/>
                  </a:lnTo>
                  <a:lnTo>
                    <a:pt x="520" y="705"/>
                  </a:lnTo>
                  <a:lnTo>
                    <a:pt x="518" y="720"/>
                  </a:lnTo>
                  <a:lnTo>
                    <a:pt x="514" y="735"/>
                  </a:lnTo>
                  <a:lnTo>
                    <a:pt x="511" y="749"/>
                  </a:lnTo>
                  <a:lnTo>
                    <a:pt x="506" y="761"/>
                  </a:lnTo>
                  <a:lnTo>
                    <a:pt x="500" y="772"/>
                  </a:lnTo>
                  <a:lnTo>
                    <a:pt x="493" y="782"/>
                  </a:lnTo>
                  <a:lnTo>
                    <a:pt x="493" y="782"/>
                  </a:lnTo>
                  <a:close/>
                  <a:moveTo>
                    <a:pt x="966" y="710"/>
                  </a:moveTo>
                  <a:lnTo>
                    <a:pt x="966" y="710"/>
                  </a:lnTo>
                  <a:lnTo>
                    <a:pt x="963" y="728"/>
                  </a:lnTo>
                  <a:lnTo>
                    <a:pt x="962" y="745"/>
                  </a:lnTo>
                  <a:lnTo>
                    <a:pt x="963" y="761"/>
                  </a:lnTo>
                  <a:lnTo>
                    <a:pt x="963" y="776"/>
                  </a:lnTo>
                  <a:lnTo>
                    <a:pt x="963" y="776"/>
                  </a:lnTo>
                  <a:lnTo>
                    <a:pt x="965" y="803"/>
                  </a:lnTo>
                  <a:lnTo>
                    <a:pt x="965" y="832"/>
                  </a:lnTo>
                  <a:lnTo>
                    <a:pt x="962" y="895"/>
                  </a:lnTo>
                  <a:lnTo>
                    <a:pt x="962" y="895"/>
                  </a:lnTo>
                  <a:lnTo>
                    <a:pt x="961" y="950"/>
                  </a:lnTo>
                  <a:lnTo>
                    <a:pt x="962" y="1001"/>
                  </a:lnTo>
                  <a:lnTo>
                    <a:pt x="965" y="1050"/>
                  </a:lnTo>
                  <a:lnTo>
                    <a:pt x="968" y="1099"/>
                  </a:lnTo>
                  <a:lnTo>
                    <a:pt x="968" y="1099"/>
                  </a:lnTo>
                  <a:lnTo>
                    <a:pt x="972" y="1150"/>
                  </a:lnTo>
                  <a:lnTo>
                    <a:pt x="975" y="1176"/>
                  </a:lnTo>
                  <a:lnTo>
                    <a:pt x="977" y="1202"/>
                  </a:lnTo>
                  <a:lnTo>
                    <a:pt x="977" y="1227"/>
                  </a:lnTo>
                  <a:lnTo>
                    <a:pt x="976" y="1251"/>
                  </a:lnTo>
                  <a:lnTo>
                    <a:pt x="972" y="1276"/>
                  </a:lnTo>
                  <a:lnTo>
                    <a:pt x="966" y="1300"/>
                  </a:lnTo>
                  <a:lnTo>
                    <a:pt x="966" y="1300"/>
                  </a:lnTo>
                  <a:lnTo>
                    <a:pt x="958" y="1305"/>
                  </a:lnTo>
                  <a:lnTo>
                    <a:pt x="952" y="1312"/>
                  </a:lnTo>
                  <a:lnTo>
                    <a:pt x="947" y="1318"/>
                  </a:lnTo>
                  <a:lnTo>
                    <a:pt x="940" y="1324"/>
                  </a:lnTo>
                  <a:lnTo>
                    <a:pt x="940" y="1324"/>
                  </a:lnTo>
                  <a:lnTo>
                    <a:pt x="933" y="1328"/>
                  </a:lnTo>
                  <a:lnTo>
                    <a:pt x="924" y="1331"/>
                  </a:lnTo>
                  <a:lnTo>
                    <a:pt x="907" y="1335"/>
                  </a:lnTo>
                  <a:lnTo>
                    <a:pt x="889" y="1338"/>
                  </a:lnTo>
                  <a:lnTo>
                    <a:pt x="871" y="1338"/>
                  </a:lnTo>
                  <a:lnTo>
                    <a:pt x="834" y="1336"/>
                  </a:lnTo>
                  <a:lnTo>
                    <a:pt x="816" y="1335"/>
                  </a:lnTo>
                  <a:lnTo>
                    <a:pt x="798" y="1335"/>
                  </a:lnTo>
                  <a:lnTo>
                    <a:pt x="798" y="1335"/>
                  </a:lnTo>
                  <a:lnTo>
                    <a:pt x="774" y="1335"/>
                  </a:lnTo>
                  <a:lnTo>
                    <a:pt x="751" y="1335"/>
                  </a:lnTo>
                  <a:lnTo>
                    <a:pt x="751" y="1335"/>
                  </a:lnTo>
                  <a:lnTo>
                    <a:pt x="740" y="1332"/>
                  </a:lnTo>
                  <a:lnTo>
                    <a:pt x="730" y="1329"/>
                  </a:lnTo>
                  <a:lnTo>
                    <a:pt x="721" y="1327"/>
                  </a:lnTo>
                  <a:lnTo>
                    <a:pt x="711" y="1324"/>
                  </a:lnTo>
                  <a:lnTo>
                    <a:pt x="711" y="1324"/>
                  </a:lnTo>
                  <a:lnTo>
                    <a:pt x="688" y="1320"/>
                  </a:lnTo>
                  <a:lnTo>
                    <a:pt x="666" y="1317"/>
                  </a:lnTo>
                  <a:lnTo>
                    <a:pt x="621" y="1311"/>
                  </a:lnTo>
                  <a:lnTo>
                    <a:pt x="621" y="1311"/>
                  </a:lnTo>
                  <a:lnTo>
                    <a:pt x="590" y="1305"/>
                  </a:lnTo>
                  <a:lnTo>
                    <a:pt x="561" y="1298"/>
                  </a:lnTo>
                  <a:lnTo>
                    <a:pt x="531" y="1291"/>
                  </a:lnTo>
                  <a:lnTo>
                    <a:pt x="517" y="1289"/>
                  </a:lnTo>
                  <a:lnTo>
                    <a:pt x="503" y="1287"/>
                  </a:lnTo>
                  <a:lnTo>
                    <a:pt x="503" y="1287"/>
                  </a:lnTo>
                  <a:lnTo>
                    <a:pt x="478" y="1279"/>
                  </a:lnTo>
                  <a:lnTo>
                    <a:pt x="451" y="1272"/>
                  </a:lnTo>
                  <a:lnTo>
                    <a:pt x="426" y="1265"/>
                  </a:lnTo>
                  <a:lnTo>
                    <a:pt x="403" y="1258"/>
                  </a:lnTo>
                  <a:lnTo>
                    <a:pt x="403" y="1258"/>
                  </a:lnTo>
                  <a:lnTo>
                    <a:pt x="384" y="1249"/>
                  </a:lnTo>
                  <a:lnTo>
                    <a:pt x="367" y="1242"/>
                  </a:lnTo>
                  <a:lnTo>
                    <a:pt x="367" y="1242"/>
                  </a:lnTo>
                  <a:lnTo>
                    <a:pt x="328" y="1228"/>
                  </a:lnTo>
                  <a:lnTo>
                    <a:pt x="290" y="1216"/>
                  </a:lnTo>
                  <a:lnTo>
                    <a:pt x="214" y="1193"/>
                  </a:lnTo>
                  <a:lnTo>
                    <a:pt x="176" y="1182"/>
                  </a:lnTo>
                  <a:lnTo>
                    <a:pt x="139" y="1171"/>
                  </a:lnTo>
                  <a:lnTo>
                    <a:pt x="104" y="1157"/>
                  </a:lnTo>
                  <a:lnTo>
                    <a:pt x="69" y="1143"/>
                  </a:lnTo>
                  <a:lnTo>
                    <a:pt x="69" y="1143"/>
                  </a:lnTo>
                  <a:lnTo>
                    <a:pt x="69" y="1145"/>
                  </a:lnTo>
                  <a:lnTo>
                    <a:pt x="68" y="1147"/>
                  </a:lnTo>
                  <a:lnTo>
                    <a:pt x="66" y="1147"/>
                  </a:lnTo>
                  <a:lnTo>
                    <a:pt x="65" y="1145"/>
                  </a:lnTo>
                  <a:lnTo>
                    <a:pt x="58" y="1140"/>
                  </a:lnTo>
                  <a:lnTo>
                    <a:pt x="58" y="1140"/>
                  </a:lnTo>
                  <a:lnTo>
                    <a:pt x="58" y="1145"/>
                  </a:lnTo>
                  <a:lnTo>
                    <a:pt x="58" y="1150"/>
                  </a:lnTo>
                  <a:lnTo>
                    <a:pt x="61" y="1152"/>
                  </a:lnTo>
                  <a:lnTo>
                    <a:pt x="64" y="1154"/>
                  </a:lnTo>
                  <a:lnTo>
                    <a:pt x="71" y="1158"/>
                  </a:lnTo>
                  <a:lnTo>
                    <a:pt x="78" y="1161"/>
                  </a:lnTo>
                  <a:lnTo>
                    <a:pt x="78" y="1161"/>
                  </a:lnTo>
                  <a:lnTo>
                    <a:pt x="93" y="1171"/>
                  </a:lnTo>
                  <a:lnTo>
                    <a:pt x="109" y="1181"/>
                  </a:lnTo>
                  <a:lnTo>
                    <a:pt x="117" y="1183"/>
                  </a:lnTo>
                  <a:lnTo>
                    <a:pt x="127" y="1188"/>
                  </a:lnTo>
                  <a:lnTo>
                    <a:pt x="137" y="1189"/>
                  </a:lnTo>
                  <a:lnTo>
                    <a:pt x="148" y="1189"/>
                  </a:lnTo>
                  <a:lnTo>
                    <a:pt x="148" y="1189"/>
                  </a:lnTo>
                  <a:lnTo>
                    <a:pt x="155" y="1195"/>
                  </a:lnTo>
                  <a:lnTo>
                    <a:pt x="163" y="1197"/>
                  </a:lnTo>
                  <a:lnTo>
                    <a:pt x="179" y="1203"/>
                  </a:lnTo>
                  <a:lnTo>
                    <a:pt x="194" y="1209"/>
                  </a:lnTo>
                  <a:lnTo>
                    <a:pt x="211" y="1216"/>
                  </a:lnTo>
                  <a:lnTo>
                    <a:pt x="211" y="1216"/>
                  </a:lnTo>
                  <a:lnTo>
                    <a:pt x="224" y="1218"/>
                  </a:lnTo>
                  <a:lnTo>
                    <a:pt x="239" y="1223"/>
                  </a:lnTo>
                  <a:lnTo>
                    <a:pt x="255" y="1225"/>
                  </a:lnTo>
                  <a:lnTo>
                    <a:pt x="269" y="1228"/>
                  </a:lnTo>
                  <a:lnTo>
                    <a:pt x="269" y="1228"/>
                  </a:lnTo>
                  <a:lnTo>
                    <a:pt x="308" y="1245"/>
                  </a:lnTo>
                  <a:lnTo>
                    <a:pt x="347" y="1261"/>
                  </a:lnTo>
                  <a:lnTo>
                    <a:pt x="427" y="1289"/>
                  </a:lnTo>
                  <a:lnTo>
                    <a:pt x="427" y="1289"/>
                  </a:lnTo>
                  <a:lnTo>
                    <a:pt x="457" y="1298"/>
                  </a:lnTo>
                  <a:lnTo>
                    <a:pt x="488" y="1307"/>
                  </a:lnTo>
                  <a:lnTo>
                    <a:pt x="518" y="1312"/>
                  </a:lnTo>
                  <a:lnTo>
                    <a:pt x="552" y="1318"/>
                  </a:lnTo>
                  <a:lnTo>
                    <a:pt x="552" y="1318"/>
                  </a:lnTo>
                  <a:lnTo>
                    <a:pt x="587" y="1324"/>
                  </a:lnTo>
                  <a:lnTo>
                    <a:pt x="604" y="1327"/>
                  </a:lnTo>
                  <a:lnTo>
                    <a:pt x="621" y="1331"/>
                  </a:lnTo>
                  <a:lnTo>
                    <a:pt x="621" y="1331"/>
                  </a:lnTo>
                  <a:lnTo>
                    <a:pt x="629" y="1335"/>
                  </a:lnTo>
                  <a:lnTo>
                    <a:pt x="634" y="1338"/>
                  </a:lnTo>
                  <a:lnTo>
                    <a:pt x="638" y="1339"/>
                  </a:lnTo>
                  <a:lnTo>
                    <a:pt x="638" y="1339"/>
                  </a:lnTo>
                  <a:lnTo>
                    <a:pt x="656" y="1343"/>
                  </a:lnTo>
                  <a:lnTo>
                    <a:pt x="676" y="1345"/>
                  </a:lnTo>
                  <a:lnTo>
                    <a:pt x="716" y="1346"/>
                  </a:lnTo>
                  <a:lnTo>
                    <a:pt x="716" y="1346"/>
                  </a:lnTo>
                  <a:lnTo>
                    <a:pt x="768" y="1350"/>
                  </a:lnTo>
                  <a:lnTo>
                    <a:pt x="824" y="1353"/>
                  </a:lnTo>
                  <a:lnTo>
                    <a:pt x="878" y="1353"/>
                  </a:lnTo>
                  <a:lnTo>
                    <a:pt x="931" y="1352"/>
                  </a:lnTo>
                  <a:lnTo>
                    <a:pt x="931" y="1352"/>
                  </a:lnTo>
                  <a:lnTo>
                    <a:pt x="945" y="1343"/>
                  </a:lnTo>
                  <a:lnTo>
                    <a:pt x="951" y="1338"/>
                  </a:lnTo>
                  <a:lnTo>
                    <a:pt x="955" y="1331"/>
                  </a:lnTo>
                  <a:lnTo>
                    <a:pt x="955" y="1331"/>
                  </a:lnTo>
                  <a:lnTo>
                    <a:pt x="961" y="1329"/>
                  </a:lnTo>
                  <a:lnTo>
                    <a:pt x="965" y="1327"/>
                  </a:lnTo>
                  <a:lnTo>
                    <a:pt x="976" y="1321"/>
                  </a:lnTo>
                  <a:lnTo>
                    <a:pt x="976" y="1321"/>
                  </a:lnTo>
                  <a:lnTo>
                    <a:pt x="980" y="1312"/>
                  </a:lnTo>
                  <a:lnTo>
                    <a:pt x="983" y="1304"/>
                  </a:lnTo>
                  <a:lnTo>
                    <a:pt x="989" y="1287"/>
                  </a:lnTo>
                  <a:lnTo>
                    <a:pt x="990" y="1268"/>
                  </a:lnTo>
                  <a:lnTo>
                    <a:pt x="992" y="1249"/>
                  </a:lnTo>
                  <a:lnTo>
                    <a:pt x="989" y="1210"/>
                  </a:lnTo>
                  <a:lnTo>
                    <a:pt x="987" y="1173"/>
                  </a:lnTo>
                  <a:lnTo>
                    <a:pt x="987" y="1173"/>
                  </a:lnTo>
                  <a:lnTo>
                    <a:pt x="986" y="1116"/>
                  </a:lnTo>
                  <a:lnTo>
                    <a:pt x="985" y="1058"/>
                  </a:lnTo>
                  <a:lnTo>
                    <a:pt x="985" y="1058"/>
                  </a:lnTo>
                  <a:lnTo>
                    <a:pt x="982" y="969"/>
                  </a:lnTo>
                  <a:lnTo>
                    <a:pt x="977" y="880"/>
                  </a:lnTo>
                  <a:lnTo>
                    <a:pt x="977" y="880"/>
                  </a:lnTo>
                  <a:lnTo>
                    <a:pt x="977" y="831"/>
                  </a:lnTo>
                  <a:lnTo>
                    <a:pt x="977" y="782"/>
                  </a:lnTo>
                  <a:lnTo>
                    <a:pt x="979" y="734"/>
                  </a:lnTo>
                  <a:lnTo>
                    <a:pt x="983" y="688"/>
                  </a:lnTo>
                  <a:lnTo>
                    <a:pt x="983" y="688"/>
                  </a:lnTo>
                  <a:lnTo>
                    <a:pt x="983" y="686"/>
                  </a:lnTo>
                  <a:lnTo>
                    <a:pt x="982" y="686"/>
                  </a:lnTo>
                  <a:lnTo>
                    <a:pt x="982" y="686"/>
                  </a:lnTo>
                  <a:lnTo>
                    <a:pt x="976" y="691"/>
                  </a:lnTo>
                  <a:lnTo>
                    <a:pt x="970" y="696"/>
                  </a:lnTo>
                  <a:lnTo>
                    <a:pt x="968" y="703"/>
                  </a:lnTo>
                  <a:lnTo>
                    <a:pt x="966" y="710"/>
                  </a:lnTo>
                  <a:lnTo>
                    <a:pt x="966" y="7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5786446" y="1681211"/>
            <a:ext cx="714380" cy="714601"/>
            <a:chOff x="5786446" y="1429183"/>
            <a:chExt cx="714380" cy="714601"/>
          </a:xfrm>
        </p:grpSpPr>
        <p:sp>
          <p:nvSpPr>
            <p:cNvPr id="26" name="椭圆 25"/>
            <p:cNvSpPr/>
            <p:nvPr/>
          </p:nvSpPr>
          <p:spPr>
            <a:xfrm>
              <a:off x="5786446" y="1429183"/>
              <a:ext cx="714380" cy="714601"/>
            </a:xfrm>
            <a:prstGeom prst="ellipse">
              <a:avLst/>
            </a:prstGeom>
            <a:noFill/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9" name="组合 44"/>
            <p:cNvGrpSpPr/>
            <p:nvPr/>
          </p:nvGrpSpPr>
          <p:grpSpPr>
            <a:xfrm>
              <a:off x="5857884" y="1576871"/>
              <a:ext cx="622300" cy="495453"/>
              <a:chOff x="3078163" y="2647950"/>
              <a:chExt cx="622300" cy="495300"/>
            </a:xfrm>
          </p:grpSpPr>
          <p:sp>
            <p:nvSpPr>
              <p:cNvPr id="46" name="Freeform 79"/>
              <p:cNvSpPr/>
              <p:nvPr/>
            </p:nvSpPr>
            <p:spPr bwMode="auto">
              <a:xfrm>
                <a:off x="3576638" y="2887663"/>
                <a:ext cx="80963" cy="58738"/>
              </a:xfrm>
              <a:custGeom>
                <a:avLst/>
                <a:gdLst/>
                <a:ahLst/>
                <a:cxnLst>
                  <a:cxn ang="0">
                    <a:pos x="155" y="20"/>
                  </a:cxn>
                  <a:cxn ang="0">
                    <a:pos x="155" y="20"/>
                  </a:cxn>
                  <a:cxn ang="0">
                    <a:pos x="146" y="27"/>
                  </a:cxn>
                  <a:cxn ang="0">
                    <a:pos x="138" y="33"/>
                  </a:cxn>
                  <a:cxn ang="0">
                    <a:pos x="121" y="44"/>
                  </a:cxn>
                  <a:cxn ang="0">
                    <a:pos x="104" y="57"/>
                  </a:cxn>
                  <a:cxn ang="0">
                    <a:pos x="97" y="64"/>
                  </a:cxn>
                  <a:cxn ang="0">
                    <a:pos x="90" y="71"/>
                  </a:cxn>
                  <a:cxn ang="0">
                    <a:pos x="90" y="71"/>
                  </a:cxn>
                  <a:cxn ang="0">
                    <a:pos x="72" y="78"/>
                  </a:cxn>
                  <a:cxn ang="0">
                    <a:pos x="61" y="83"/>
                  </a:cxn>
                  <a:cxn ang="0">
                    <a:pos x="51" y="89"/>
                  </a:cxn>
                  <a:cxn ang="0">
                    <a:pos x="51" y="89"/>
                  </a:cxn>
                  <a:cxn ang="0">
                    <a:pos x="41" y="97"/>
                  </a:cxn>
                  <a:cxn ang="0">
                    <a:pos x="30" y="107"/>
                  </a:cxn>
                  <a:cxn ang="0">
                    <a:pos x="24" y="110"/>
                  </a:cxn>
                  <a:cxn ang="0">
                    <a:pos x="18" y="111"/>
                  </a:cxn>
                  <a:cxn ang="0">
                    <a:pos x="13" y="110"/>
                  </a:cxn>
                  <a:cxn ang="0">
                    <a:pos x="6" y="106"/>
                  </a:cxn>
                  <a:cxn ang="0">
                    <a:pos x="6" y="106"/>
                  </a:cxn>
                  <a:cxn ang="0">
                    <a:pos x="7" y="89"/>
                  </a:cxn>
                  <a:cxn ang="0">
                    <a:pos x="7" y="69"/>
                  </a:cxn>
                  <a:cxn ang="0">
                    <a:pos x="7" y="48"/>
                  </a:cxn>
                  <a:cxn ang="0">
                    <a:pos x="4" y="28"/>
                  </a:cxn>
                  <a:cxn ang="0">
                    <a:pos x="4" y="28"/>
                  </a:cxn>
                  <a:cxn ang="0">
                    <a:pos x="2" y="20"/>
                  </a:cxn>
                  <a:cxn ang="0">
                    <a:pos x="0" y="13"/>
                  </a:cxn>
                  <a:cxn ang="0">
                    <a:pos x="0" y="10"/>
                  </a:cxn>
                  <a:cxn ang="0">
                    <a:pos x="2" y="7"/>
                  </a:cxn>
                  <a:cxn ang="0">
                    <a:pos x="3" y="3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34" y="5"/>
                  </a:cxn>
                  <a:cxn ang="0">
                    <a:pos x="49" y="7"/>
                  </a:cxn>
                  <a:cxn ang="0">
                    <a:pos x="65" y="7"/>
                  </a:cxn>
                  <a:cxn ang="0">
                    <a:pos x="65" y="7"/>
                  </a:cxn>
                  <a:cxn ang="0">
                    <a:pos x="76" y="7"/>
                  </a:cxn>
                  <a:cxn ang="0">
                    <a:pos x="87" y="6"/>
                  </a:cxn>
                  <a:cxn ang="0">
                    <a:pos x="111" y="2"/>
                  </a:cxn>
                  <a:cxn ang="0">
                    <a:pos x="121" y="0"/>
                  </a:cxn>
                  <a:cxn ang="0">
                    <a:pos x="132" y="0"/>
                  </a:cxn>
                  <a:cxn ang="0">
                    <a:pos x="142" y="2"/>
                  </a:cxn>
                  <a:cxn ang="0">
                    <a:pos x="152" y="5"/>
                  </a:cxn>
                  <a:cxn ang="0">
                    <a:pos x="152" y="5"/>
                  </a:cxn>
                  <a:cxn ang="0">
                    <a:pos x="155" y="12"/>
                  </a:cxn>
                  <a:cxn ang="0">
                    <a:pos x="155" y="20"/>
                  </a:cxn>
                  <a:cxn ang="0">
                    <a:pos x="155" y="20"/>
                  </a:cxn>
                </a:cxnLst>
                <a:rect l="0" t="0" r="r" b="b"/>
                <a:pathLst>
                  <a:path w="155" h="110">
                    <a:moveTo>
                      <a:pt x="155" y="20"/>
                    </a:moveTo>
                    <a:lnTo>
                      <a:pt x="155" y="20"/>
                    </a:lnTo>
                    <a:lnTo>
                      <a:pt x="146" y="27"/>
                    </a:lnTo>
                    <a:lnTo>
                      <a:pt x="138" y="33"/>
                    </a:lnTo>
                    <a:lnTo>
                      <a:pt x="121" y="44"/>
                    </a:lnTo>
                    <a:lnTo>
                      <a:pt x="104" y="57"/>
                    </a:lnTo>
                    <a:lnTo>
                      <a:pt x="97" y="64"/>
                    </a:lnTo>
                    <a:lnTo>
                      <a:pt x="90" y="71"/>
                    </a:lnTo>
                    <a:lnTo>
                      <a:pt x="90" y="71"/>
                    </a:lnTo>
                    <a:lnTo>
                      <a:pt x="72" y="78"/>
                    </a:lnTo>
                    <a:lnTo>
                      <a:pt x="61" y="83"/>
                    </a:lnTo>
                    <a:lnTo>
                      <a:pt x="51" y="89"/>
                    </a:lnTo>
                    <a:lnTo>
                      <a:pt x="51" y="89"/>
                    </a:lnTo>
                    <a:lnTo>
                      <a:pt x="41" y="97"/>
                    </a:lnTo>
                    <a:lnTo>
                      <a:pt x="30" y="107"/>
                    </a:lnTo>
                    <a:lnTo>
                      <a:pt x="24" y="110"/>
                    </a:lnTo>
                    <a:lnTo>
                      <a:pt x="18" y="111"/>
                    </a:lnTo>
                    <a:lnTo>
                      <a:pt x="13" y="110"/>
                    </a:lnTo>
                    <a:lnTo>
                      <a:pt x="6" y="106"/>
                    </a:lnTo>
                    <a:lnTo>
                      <a:pt x="6" y="106"/>
                    </a:lnTo>
                    <a:lnTo>
                      <a:pt x="7" y="89"/>
                    </a:lnTo>
                    <a:lnTo>
                      <a:pt x="7" y="69"/>
                    </a:lnTo>
                    <a:lnTo>
                      <a:pt x="7" y="4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2" y="20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4" y="5"/>
                    </a:lnTo>
                    <a:lnTo>
                      <a:pt x="49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76" y="7"/>
                    </a:lnTo>
                    <a:lnTo>
                      <a:pt x="87" y="6"/>
                    </a:lnTo>
                    <a:lnTo>
                      <a:pt x="111" y="2"/>
                    </a:lnTo>
                    <a:lnTo>
                      <a:pt x="121" y="0"/>
                    </a:lnTo>
                    <a:lnTo>
                      <a:pt x="132" y="0"/>
                    </a:lnTo>
                    <a:lnTo>
                      <a:pt x="142" y="2"/>
                    </a:lnTo>
                    <a:lnTo>
                      <a:pt x="152" y="5"/>
                    </a:lnTo>
                    <a:lnTo>
                      <a:pt x="152" y="5"/>
                    </a:lnTo>
                    <a:lnTo>
                      <a:pt x="155" y="12"/>
                    </a:lnTo>
                    <a:lnTo>
                      <a:pt x="155" y="20"/>
                    </a:lnTo>
                    <a:lnTo>
                      <a:pt x="155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7" name="Freeform 80"/>
              <p:cNvSpPr/>
              <p:nvPr/>
            </p:nvSpPr>
            <p:spPr bwMode="auto">
              <a:xfrm>
                <a:off x="3581401" y="2894013"/>
                <a:ext cx="95250" cy="192088"/>
              </a:xfrm>
              <a:custGeom>
                <a:avLst/>
                <a:gdLst/>
                <a:ahLst/>
                <a:cxnLst>
                  <a:cxn ang="0">
                    <a:pos x="42" y="101"/>
                  </a:cxn>
                  <a:cxn ang="0">
                    <a:pos x="64" y="80"/>
                  </a:cxn>
                  <a:cxn ang="0">
                    <a:pos x="113" y="40"/>
                  </a:cxn>
                  <a:cxn ang="0">
                    <a:pos x="136" y="21"/>
                  </a:cxn>
                  <a:cxn ang="0">
                    <a:pos x="143" y="14"/>
                  </a:cxn>
                  <a:cxn ang="0">
                    <a:pos x="154" y="2"/>
                  </a:cxn>
                  <a:cxn ang="0">
                    <a:pos x="162" y="0"/>
                  </a:cxn>
                  <a:cxn ang="0">
                    <a:pos x="168" y="1"/>
                  </a:cxn>
                  <a:cxn ang="0">
                    <a:pos x="174" y="71"/>
                  </a:cxn>
                  <a:cxn ang="0">
                    <a:pos x="182" y="139"/>
                  </a:cxn>
                  <a:cxn ang="0">
                    <a:pos x="182" y="172"/>
                  </a:cxn>
                  <a:cxn ang="0">
                    <a:pos x="178" y="199"/>
                  </a:cxn>
                  <a:cxn ang="0">
                    <a:pos x="176" y="216"/>
                  </a:cxn>
                  <a:cxn ang="0">
                    <a:pos x="172" y="223"/>
                  </a:cxn>
                  <a:cxn ang="0">
                    <a:pos x="158" y="241"/>
                  </a:cxn>
                  <a:cxn ang="0">
                    <a:pos x="144" y="261"/>
                  </a:cxn>
                  <a:cxn ang="0">
                    <a:pos x="141" y="269"/>
                  </a:cxn>
                  <a:cxn ang="0">
                    <a:pos x="140" y="266"/>
                  </a:cxn>
                  <a:cxn ang="0">
                    <a:pos x="137" y="265"/>
                  </a:cxn>
                  <a:cxn ang="0">
                    <a:pos x="140" y="272"/>
                  </a:cxn>
                  <a:cxn ang="0">
                    <a:pos x="130" y="282"/>
                  </a:cxn>
                  <a:cxn ang="0">
                    <a:pos x="113" y="306"/>
                  </a:cxn>
                  <a:cxn ang="0">
                    <a:pos x="103" y="317"/>
                  </a:cxn>
                  <a:cxn ang="0">
                    <a:pos x="74" y="346"/>
                  </a:cxn>
                  <a:cxn ang="0">
                    <a:pos x="56" y="359"/>
                  </a:cxn>
                  <a:cxn ang="0">
                    <a:pos x="43" y="362"/>
                  </a:cxn>
                  <a:cxn ang="0">
                    <a:pos x="39" y="362"/>
                  </a:cxn>
                  <a:cxn ang="0">
                    <a:pos x="32" y="358"/>
                  </a:cxn>
                  <a:cxn ang="0">
                    <a:pos x="22" y="339"/>
                  </a:cxn>
                  <a:cxn ang="0">
                    <a:pos x="12" y="302"/>
                  </a:cxn>
                  <a:cxn ang="0">
                    <a:pos x="9" y="280"/>
                  </a:cxn>
                  <a:cxn ang="0">
                    <a:pos x="7" y="245"/>
                  </a:cxn>
                  <a:cxn ang="0">
                    <a:pos x="5" y="209"/>
                  </a:cxn>
                  <a:cxn ang="0">
                    <a:pos x="0" y="163"/>
                  </a:cxn>
                  <a:cxn ang="0">
                    <a:pos x="0" y="150"/>
                  </a:cxn>
                  <a:cxn ang="0">
                    <a:pos x="5" y="133"/>
                  </a:cxn>
                  <a:cxn ang="0">
                    <a:pos x="15" y="119"/>
                  </a:cxn>
                  <a:cxn ang="0">
                    <a:pos x="28" y="109"/>
                  </a:cxn>
                  <a:cxn ang="0">
                    <a:pos x="42" y="101"/>
                  </a:cxn>
                </a:cxnLst>
                <a:rect l="0" t="0" r="r" b="b"/>
                <a:pathLst>
                  <a:path w="182" h="362">
                    <a:moveTo>
                      <a:pt x="42" y="101"/>
                    </a:moveTo>
                    <a:lnTo>
                      <a:pt x="42" y="101"/>
                    </a:lnTo>
                    <a:lnTo>
                      <a:pt x="53" y="89"/>
                    </a:lnTo>
                    <a:lnTo>
                      <a:pt x="64" y="80"/>
                    </a:lnTo>
                    <a:lnTo>
                      <a:pt x="88" y="60"/>
                    </a:lnTo>
                    <a:lnTo>
                      <a:pt x="113" y="40"/>
                    </a:lnTo>
                    <a:lnTo>
                      <a:pt x="125" y="31"/>
                    </a:lnTo>
                    <a:lnTo>
                      <a:pt x="136" y="21"/>
                    </a:lnTo>
                    <a:lnTo>
                      <a:pt x="136" y="21"/>
                    </a:lnTo>
                    <a:lnTo>
                      <a:pt x="143" y="14"/>
                    </a:lnTo>
                    <a:lnTo>
                      <a:pt x="150" y="5"/>
                    </a:lnTo>
                    <a:lnTo>
                      <a:pt x="154" y="2"/>
                    </a:lnTo>
                    <a:lnTo>
                      <a:pt x="158" y="1"/>
                    </a:lnTo>
                    <a:lnTo>
                      <a:pt x="162" y="0"/>
                    </a:lnTo>
                    <a:lnTo>
                      <a:pt x="168" y="1"/>
                    </a:lnTo>
                    <a:lnTo>
                      <a:pt x="168" y="1"/>
                    </a:lnTo>
                    <a:lnTo>
                      <a:pt x="171" y="36"/>
                    </a:lnTo>
                    <a:lnTo>
                      <a:pt x="174" y="71"/>
                    </a:lnTo>
                    <a:lnTo>
                      <a:pt x="182" y="139"/>
                    </a:lnTo>
                    <a:lnTo>
                      <a:pt x="182" y="139"/>
                    </a:lnTo>
                    <a:lnTo>
                      <a:pt x="182" y="157"/>
                    </a:lnTo>
                    <a:lnTo>
                      <a:pt x="182" y="172"/>
                    </a:lnTo>
                    <a:lnTo>
                      <a:pt x="178" y="199"/>
                    </a:lnTo>
                    <a:lnTo>
                      <a:pt x="178" y="199"/>
                    </a:lnTo>
                    <a:lnTo>
                      <a:pt x="178" y="209"/>
                    </a:lnTo>
                    <a:lnTo>
                      <a:pt x="176" y="216"/>
                    </a:lnTo>
                    <a:lnTo>
                      <a:pt x="176" y="216"/>
                    </a:lnTo>
                    <a:lnTo>
                      <a:pt x="172" y="223"/>
                    </a:lnTo>
                    <a:lnTo>
                      <a:pt x="168" y="230"/>
                    </a:lnTo>
                    <a:lnTo>
                      <a:pt x="158" y="241"/>
                    </a:lnTo>
                    <a:lnTo>
                      <a:pt x="148" y="254"/>
                    </a:lnTo>
                    <a:lnTo>
                      <a:pt x="144" y="261"/>
                    </a:lnTo>
                    <a:lnTo>
                      <a:pt x="141" y="269"/>
                    </a:lnTo>
                    <a:lnTo>
                      <a:pt x="141" y="269"/>
                    </a:lnTo>
                    <a:lnTo>
                      <a:pt x="140" y="268"/>
                    </a:lnTo>
                    <a:lnTo>
                      <a:pt x="140" y="266"/>
                    </a:lnTo>
                    <a:lnTo>
                      <a:pt x="140" y="266"/>
                    </a:lnTo>
                    <a:lnTo>
                      <a:pt x="137" y="265"/>
                    </a:lnTo>
                    <a:lnTo>
                      <a:pt x="137" y="266"/>
                    </a:lnTo>
                    <a:lnTo>
                      <a:pt x="140" y="272"/>
                    </a:lnTo>
                    <a:lnTo>
                      <a:pt x="140" y="272"/>
                    </a:lnTo>
                    <a:lnTo>
                      <a:pt x="130" y="282"/>
                    </a:lnTo>
                    <a:lnTo>
                      <a:pt x="122" y="293"/>
                    </a:lnTo>
                    <a:lnTo>
                      <a:pt x="113" y="306"/>
                    </a:lnTo>
                    <a:lnTo>
                      <a:pt x="103" y="317"/>
                    </a:lnTo>
                    <a:lnTo>
                      <a:pt x="103" y="317"/>
                    </a:lnTo>
                    <a:lnTo>
                      <a:pt x="91" y="331"/>
                    </a:lnTo>
                    <a:lnTo>
                      <a:pt x="74" y="346"/>
                    </a:lnTo>
                    <a:lnTo>
                      <a:pt x="66" y="353"/>
                    </a:lnTo>
                    <a:lnTo>
                      <a:pt x="56" y="359"/>
                    </a:lnTo>
                    <a:lnTo>
                      <a:pt x="47" y="362"/>
                    </a:lnTo>
                    <a:lnTo>
                      <a:pt x="43" y="362"/>
                    </a:lnTo>
                    <a:lnTo>
                      <a:pt x="39" y="362"/>
                    </a:lnTo>
                    <a:lnTo>
                      <a:pt x="39" y="362"/>
                    </a:lnTo>
                    <a:lnTo>
                      <a:pt x="36" y="360"/>
                    </a:lnTo>
                    <a:lnTo>
                      <a:pt x="32" y="358"/>
                    </a:lnTo>
                    <a:lnTo>
                      <a:pt x="28" y="349"/>
                    </a:lnTo>
                    <a:lnTo>
                      <a:pt x="22" y="339"/>
                    </a:lnTo>
                    <a:lnTo>
                      <a:pt x="19" y="327"/>
                    </a:lnTo>
                    <a:lnTo>
                      <a:pt x="12" y="302"/>
                    </a:lnTo>
                    <a:lnTo>
                      <a:pt x="9" y="280"/>
                    </a:lnTo>
                    <a:lnTo>
                      <a:pt x="9" y="280"/>
                    </a:lnTo>
                    <a:lnTo>
                      <a:pt x="7" y="264"/>
                    </a:lnTo>
                    <a:lnTo>
                      <a:pt x="7" y="245"/>
                    </a:lnTo>
                    <a:lnTo>
                      <a:pt x="5" y="209"/>
                    </a:lnTo>
                    <a:lnTo>
                      <a:pt x="5" y="209"/>
                    </a:lnTo>
                    <a:lnTo>
                      <a:pt x="1" y="178"/>
                    </a:lnTo>
                    <a:lnTo>
                      <a:pt x="0" y="163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2" y="140"/>
                    </a:lnTo>
                    <a:lnTo>
                      <a:pt x="5" y="133"/>
                    </a:lnTo>
                    <a:lnTo>
                      <a:pt x="9" y="126"/>
                    </a:lnTo>
                    <a:lnTo>
                      <a:pt x="15" y="119"/>
                    </a:lnTo>
                    <a:lnTo>
                      <a:pt x="21" y="113"/>
                    </a:lnTo>
                    <a:lnTo>
                      <a:pt x="28" y="109"/>
                    </a:lnTo>
                    <a:lnTo>
                      <a:pt x="42" y="101"/>
                    </a:lnTo>
                    <a:lnTo>
                      <a:pt x="42" y="10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8" name="Freeform 81"/>
              <p:cNvSpPr>
                <a:spLocks noEditPoints="1"/>
              </p:cNvSpPr>
              <p:nvPr/>
            </p:nvSpPr>
            <p:spPr bwMode="auto">
              <a:xfrm>
                <a:off x="3078163" y="2647950"/>
                <a:ext cx="622300" cy="495300"/>
              </a:xfrm>
              <a:custGeom>
                <a:avLst/>
                <a:gdLst/>
                <a:ahLst/>
                <a:cxnLst>
                  <a:cxn ang="0">
                    <a:pos x="1146" y="430"/>
                  </a:cxn>
                  <a:cxn ang="0">
                    <a:pos x="1177" y="682"/>
                  </a:cxn>
                  <a:cxn ang="0">
                    <a:pos x="1088" y="792"/>
                  </a:cxn>
                  <a:cxn ang="0">
                    <a:pos x="900" y="936"/>
                  </a:cxn>
                  <a:cxn ang="0">
                    <a:pos x="548" y="875"/>
                  </a:cxn>
                  <a:cxn ang="0">
                    <a:pos x="398" y="840"/>
                  </a:cxn>
                  <a:cxn ang="0">
                    <a:pos x="179" y="779"/>
                  </a:cxn>
                  <a:cxn ang="0">
                    <a:pos x="2" y="681"/>
                  </a:cxn>
                  <a:cxn ang="0">
                    <a:pos x="159" y="232"/>
                  </a:cxn>
                  <a:cxn ang="0">
                    <a:pos x="302" y="81"/>
                  </a:cxn>
                  <a:cxn ang="0">
                    <a:pos x="636" y="1"/>
                  </a:cxn>
                  <a:cxn ang="0">
                    <a:pos x="903" y="39"/>
                  </a:cxn>
                  <a:cxn ang="0">
                    <a:pos x="876" y="48"/>
                  </a:cxn>
                  <a:cxn ang="0">
                    <a:pos x="569" y="15"/>
                  </a:cxn>
                  <a:cxn ang="0">
                    <a:pos x="361" y="116"/>
                  </a:cxn>
                  <a:cxn ang="0">
                    <a:pos x="747" y="143"/>
                  </a:cxn>
                  <a:cxn ang="0">
                    <a:pos x="897" y="66"/>
                  </a:cxn>
                  <a:cxn ang="0">
                    <a:pos x="930" y="225"/>
                  </a:cxn>
                  <a:cxn ang="0">
                    <a:pos x="910" y="97"/>
                  </a:cxn>
                  <a:cxn ang="0">
                    <a:pos x="327" y="125"/>
                  </a:cxn>
                  <a:cxn ang="0">
                    <a:pos x="875" y="125"/>
                  </a:cxn>
                  <a:cxn ang="0">
                    <a:pos x="910" y="195"/>
                  </a:cxn>
                  <a:cxn ang="0">
                    <a:pos x="367" y="258"/>
                  </a:cxn>
                  <a:cxn ang="0">
                    <a:pos x="827" y="140"/>
                  </a:cxn>
                  <a:cxn ang="0">
                    <a:pos x="871" y="159"/>
                  </a:cxn>
                  <a:cxn ang="0">
                    <a:pos x="419" y="282"/>
                  </a:cxn>
                  <a:cxn ang="0">
                    <a:pos x="378" y="265"/>
                  </a:cxn>
                  <a:cxn ang="0">
                    <a:pos x="792" y="296"/>
                  </a:cxn>
                  <a:cxn ang="0">
                    <a:pos x="428" y="225"/>
                  </a:cxn>
                  <a:cxn ang="0">
                    <a:pos x="459" y="159"/>
                  </a:cxn>
                  <a:cxn ang="0">
                    <a:pos x="469" y="182"/>
                  </a:cxn>
                  <a:cxn ang="0">
                    <a:pos x="496" y="305"/>
                  </a:cxn>
                  <a:cxn ang="0">
                    <a:pos x="483" y="159"/>
                  </a:cxn>
                  <a:cxn ang="0">
                    <a:pos x="775" y="189"/>
                  </a:cxn>
                  <a:cxn ang="0">
                    <a:pos x="580" y="232"/>
                  </a:cxn>
                  <a:cxn ang="0">
                    <a:pos x="531" y="160"/>
                  </a:cxn>
                  <a:cxn ang="0">
                    <a:pos x="705" y="275"/>
                  </a:cxn>
                  <a:cxn ang="0">
                    <a:pos x="737" y="160"/>
                  </a:cxn>
                  <a:cxn ang="0">
                    <a:pos x="677" y="313"/>
                  </a:cxn>
                  <a:cxn ang="0">
                    <a:pos x="618" y="279"/>
                  </a:cxn>
                  <a:cxn ang="0">
                    <a:pos x="601" y="314"/>
                  </a:cxn>
                  <a:cxn ang="0">
                    <a:pos x="763" y="323"/>
                  </a:cxn>
                  <a:cxn ang="0">
                    <a:pos x="508" y="324"/>
                  </a:cxn>
                  <a:cxn ang="0">
                    <a:pos x="326" y="260"/>
                  </a:cxn>
                  <a:cxn ang="0">
                    <a:pos x="254" y="208"/>
                  </a:cxn>
                  <a:cxn ang="0">
                    <a:pos x="148" y="279"/>
                  </a:cxn>
                  <a:cxn ang="0">
                    <a:pos x="376" y="330"/>
                  </a:cxn>
                  <a:cxn ang="0">
                    <a:pos x="296" y="328"/>
                  </a:cxn>
                  <a:cxn ang="0">
                    <a:pos x="55" y="730"/>
                  </a:cxn>
                  <a:cxn ang="0">
                    <a:pos x="452" y="841"/>
                  </a:cxn>
                  <a:cxn ang="0">
                    <a:pos x="865" y="920"/>
                  </a:cxn>
                  <a:cxn ang="0">
                    <a:pos x="942" y="774"/>
                  </a:cxn>
                  <a:cxn ang="0">
                    <a:pos x="1062" y="800"/>
                  </a:cxn>
                  <a:cxn ang="0">
                    <a:pos x="1158" y="622"/>
                  </a:cxn>
                  <a:cxn ang="0">
                    <a:pos x="1106" y="305"/>
                  </a:cxn>
                  <a:cxn ang="0">
                    <a:pos x="1043" y="338"/>
                  </a:cxn>
                  <a:cxn ang="0">
                    <a:pos x="966" y="376"/>
                  </a:cxn>
                  <a:cxn ang="0">
                    <a:pos x="1074" y="254"/>
                  </a:cxn>
                  <a:cxn ang="0">
                    <a:pos x="904" y="279"/>
                  </a:cxn>
                  <a:cxn ang="0">
                    <a:pos x="837" y="305"/>
                  </a:cxn>
                </a:cxnLst>
                <a:rect l="0" t="0" r="r" b="b"/>
                <a:pathLst>
                  <a:path w="1178" h="936">
                    <a:moveTo>
                      <a:pt x="948" y="212"/>
                    </a:moveTo>
                    <a:lnTo>
                      <a:pt x="948" y="212"/>
                    </a:lnTo>
                    <a:lnTo>
                      <a:pt x="986" y="218"/>
                    </a:lnTo>
                    <a:lnTo>
                      <a:pt x="1024" y="226"/>
                    </a:lnTo>
                    <a:lnTo>
                      <a:pt x="1062" y="236"/>
                    </a:lnTo>
                    <a:lnTo>
                      <a:pt x="1098" y="247"/>
                    </a:lnTo>
                    <a:lnTo>
                      <a:pt x="1098" y="247"/>
                    </a:lnTo>
                    <a:lnTo>
                      <a:pt x="1105" y="264"/>
                    </a:lnTo>
                    <a:lnTo>
                      <a:pt x="1111" y="281"/>
                    </a:lnTo>
                    <a:lnTo>
                      <a:pt x="1116" y="299"/>
                    </a:lnTo>
                    <a:lnTo>
                      <a:pt x="1120" y="317"/>
                    </a:lnTo>
                    <a:lnTo>
                      <a:pt x="1136" y="394"/>
                    </a:lnTo>
                    <a:lnTo>
                      <a:pt x="1136" y="394"/>
                    </a:lnTo>
                    <a:lnTo>
                      <a:pt x="1143" y="418"/>
                    </a:lnTo>
                    <a:lnTo>
                      <a:pt x="1146" y="430"/>
                    </a:lnTo>
                    <a:lnTo>
                      <a:pt x="1149" y="442"/>
                    </a:lnTo>
                    <a:lnTo>
                      <a:pt x="1149" y="442"/>
                    </a:lnTo>
                    <a:lnTo>
                      <a:pt x="1150" y="455"/>
                    </a:lnTo>
                    <a:lnTo>
                      <a:pt x="1150" y="469"/>
                    </a:lnTo>
                    <a:lnTo>
                      <a:pt x="1151" y="483"/>
                    </a:lnTo>
                    <a:lnTo>
                      <a:pt x="1153" y="496"/>
                    </a:lnTo>
                    <a:lnTo>
                      <a:pt x="1153" y="496"/>
                    </a:lnTo>
                    <a:lnTo>
                      <a:pt x="1158" y="531"/>
                    </a:lnTo>
                    <a:lnTo>
                      <a:pt x="1164" y="567"/>
                    </a:lnTo>
                    <a:lnTo>
                      <a:pt x="1170" y="604"/>
                    </a:lnTo>
                    <a:lnTo>
                      <a:pt x="1174" y="639"/>
                    </a:lnTo>
                    <a:lnTo>
                      <a:pt x="1174" y="639"/>
                    </a:lnTo>
                    <a:lnTo>
                      <a:pt x="1177" y="658"/>
                    </a:lnTo>
                    <a:lnTo>
                      <a:pt x="1178" y="670"/>
                    </a:lnTo>
                    <a:lnTo>
                      <a:pt x="1177" y="682"/>
                    </a:lnTo>
                    <a:lnTo>
                      <a:pt x="1177" y="682"/>
                    </a:lnTo>
                    <a:lnTo>
                      <a:pt x="1174" y="691"/>
                    </a:lnTo>
                    <a:lnTo>
                      <a:pt x="1170" y="698"/>
                    </a:lnTo>
                    <a:lnTo>
                      <a:pt x="1164" y="706"/>
                    </a:lnTo>
                    <a:lnTo>
                      <a:pt x="1158" y="712"/>
                    </a:lnTo>
                    <a:lnTo>
                      <a:pt x="1144" y="726"/>
                    </a:lnTo>
                    <a:lnTo>
                      <a:pt x="1132" y="741"/>
                    </a:lnTo>
                    <a:lnTo>
                      <a:pt x="1132" y="741"/>
                    </a:lnTo>
                    <a:lnTo>
                      <a:pt x="1123" y="751"/>
                    </a:lnTo>
                    <a:lnTo>
                      <a:pt x="1115" y="762"/>
                    </a:lnTo>
                    <a:lnTo>
                      <a:pt x="1109" y="772"/>
                    </a:lnTo>
                    <a:lnTo>
                      <a:pt x="1104" y="779"/>
                    </a:lnTo>
                    <a:lnTo>
                      <a:pt x="1104" y="779"/>
                    </a:lnTo>
                    <a:lnTo>
                      <a:pt x="1097" y="786"/>
                    </a:lnTo>
                    <a:lnTo>
                      <a:pt x="1088" y="792"/>
                    </a:lnTo>
                    <a:lnTo>
                      <a:pt x="1083" y="799"/>
                    </a:lnTo>
                    <a:lnTo>
                      <a:pt x="1077" y="807"/>
                    </a:lnTo>
                    <a:lnTo>
                      <a:pt x="1077" y="807"/>
                    </a:lnTo>
                    <a:lnTo>
                      <a:pt x="1050" y="828"/>
                    </a:lnTo>
                    <a:lnTo>
                      <a:pt x="1025" y="851"/>
                    </a:lnTo>
                    <a:lnTo>
                      <a:pt x="977" y="900"/>
                    </a:lnTo>
                    <a:lnTo>
                      <a:pt x="977" y="900"/>
                    </a:lnTo>
                    <a:lnTo>
                      <a:pt x="956" y="921"/>
                    </a:lnTo>
                    <a:lnTo>
                      <a:pt x="946" y="929"/>
                    </a:lnTo>
                    <a:lnTo>
                      <a:pt x="941" y="932"/>
                    </a:lnTo>
                    <a:lnTo>
                      <a:pt x="935" y="935"/>
                    </a:lnTo>
                    <a:lnTo>
                      <a:pt x="935" y="935"/>
                    </a:lnTo>
                    <a:lnTo>
                      <a:pt x="927" y="936"/>
                    </a:lnTo>
                    <a:lnTo>
                      <a:pt x="918" y="936"/>
                    </a:lnTo>
                    <a:lnTo>
                      <a:pt x="900" y="936"/>
                    </a:lnTo>
                    <a:lnTo>
                      <a:pt x="900" y="936"/>
                    </a:lnTo>
                    <a:lnTo>
                      <a:pt x="883" y="935"/>
                    </a:lnTo>
                    <a:lnTo>
                      <a:pt x="865" y="934"/>
                    </a:lnTo>
                    <a:lnTo>
                      <a:pt x="828" y="928"/>
                    </a:lnTo>
                    <a:lnTo>
                      <a:pt x="828" y="928"/>
                    </a:lnTo>
                    <a:lnTo>
                      <a:pt x="771" y="921"/>
                    </a:lnTo>
                    <a:lnTo>
                      <a:pt x="771" y="921"/>
                    </a:lnTo>
                    <a:lnTo>
                      <a:pt x="748" y="918"/>
                    </a:lnTo>
                    <a:lnTo>
                      <a:pt x="727" y="914"/>
                    </a:lnTo>
                    <a:lnTo>
                      <a:pt x="684" y="904"/>
                    </a:lnTo>
                    <a:lnTo>
                      <a:pt x="640" y="893"/>
                    </a:lnTo>
                    <a:lnTo>
                      <a:pt x="597" y="882"/>
                    </a:lnTo>
                    <a:lnTo>
                      <a:pt x="597" y="882"/>
                    </a:lnTo>
                    <a:lnTo>
                      <a:pt x="573" y="877"/>
                    </a:lnTo>
                    <a:lnTo>
                      <a:pt x="548" y="875"/>
                    </a:lnTo>
                    <a:lnTo>
                      <a:pt x="525" y="870"/>
                    </a:lnTo>
                    <a:lnTo>
                      <a:pt x="501" y="866"/>
                    </a:lnTo>
                    <a:lnTo>
                      <a:pt x="501" y="866"/>
                    </a:lnTo>
                    <a:lnTo>
                      <a:pt x="493" y="863"/>
                    </a:lnTo>
                    <a:lnTo>
                      <a:pt x="489" y="861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66" y="858"/>
                    </a:lnTo>
                    <a:lnTo>
                      <a:pt x="449" y="855"/>
                    </a:lnTo>
                    <a:lnTo>
                      <a:pt x="441" y="854"/>
                    </a:lnTo>
                    <a:lnTo>
                      <a:pt x="433" y="852"/>
                    </a:lnTo>
                    <a:lnTo>
                      <a:pt x="426" y="848"/>
                    </a:lnTo>
                    <a:lnTo>
                      <a:pt x="419" y="844"/>
                    </a:lnTo>
                    <a:lnTo>
                      <a:pt x="419" y="844"/>
                    </a:lnTo>
                    <a:lnTo>
                      <a:pt x="398" y="840"/>
                    </a:lnTo>
                    <a:lnTo>
                      <a:pt x="375" y="835"/>
                    </a:lnTo>
                    <a:lnTo>
                      <a:pt x="364" y="832"/>
                    </a:lnTo>
                    <a:lnTo>
                      <a:pt x="353" y="830"/>
                    </a:lnTo>
                    <a:lnTo>
                      <a:pt x="343" y="824"/>
                    </a:lnTo>
                    <a:lnTo>
                      <a:pt x="334" y="820"/>
                    </a:lnTo>
                    <a:lnTo>
                      <a:pt x="334" y="820"/>
                    </a:lnTo>
                    <a:lnTo>
                      <a:pt x="320" y="814"/>
                    </a:lnTo>
                    <a:lnTo>
                      <a:pt x="305" y="810"/>
                    </a:lnTo>
                    <a:lnTo>
                      <a:pt x="271" y="803"/>
                    </a:lnTo>
                    <a:lnTo>
                      <a:pt x="200" y="788"/>
                    </a:lnTo>
                    <a:lnTo>
                      <a:pt x="200" y="788"/>
                    </a:lnTo>
                    <a:lnTo>
                      <a:pt x="194" y="786"/>
                    </a:lnTo>
                    <a:lnTo>
                      <a:pt x="188" y="783"/>
                    </a:lnTo>
                    <a:lnTo>
                      <a:pt x="184" y="781"/>
                    </a:lnTo>
                    <a:lnTo>
                      <a:pt x="179" y="779"/>
                    </a:lnTo>
                    <a:lnTo>
                      <a:pt x="179" y="779"/>
                    </a:lnTo>
                    <a:lnTo>
                      <a:pt x="139" y="771"/>
                    </a:lnTo>
                    <a:lnTo>
                      <a:pt x="101" y="764"/>
                    </a:lnTo>
                    <a:lnTo>
                      <a:pt x="68" y="755"/>
                    </a:lnTo>
                    <a:lnTo>
                      <a:pt x="52" y="750"/>
                    </a:lnTo>
                    <a:lnTo>
                      <a:pt x="38" y="744"/>
                    </a:lnTo>
                    <a:lnTo>
                      <a:pt x="38" y="744"/>
                    </a:lnTo>
                    <a:lnTo>
                      <a:pt x="26" y="736"/>
                    </a:lnTo>
                    <a:lnTo>
                      <a:pt x="16" y="727"/>
                    </a:lnTo>
                    <a:lnTo>
                      <a:pt x="16" y="727"/>
                    </a:lnTo>
                    <a:lnTo>
                      <a:pt x="9" y="717"/>
                    </a:lnTo>
                    <a:lnTo>
                      <a:pt x="4" y="709"/>
                    </a:lnTo>
                    <a:lnTo>
                      <a:pt x="2" y="699"/>
                    </a:lnTo>
                    <a:lnTo>
                      <a:pt x="0" y="691"/>
                    </a:lnTo>
                    <a:lnTo>
                      <a:pt x="2" y="681"/>
                    </a:lnTo>
                    <a:lnTo>
                      <a:pt x="3" y="670"/>
                    </a:lnTo>
                    <a:lnTo>
                      <a:pt x="9" y="644"/>
                    </a:lnTo>
                    <a:lnTo>
                      <a:pt x="9" y="644"/>
                    </a:lnTo>
                    <a:lnTo>
                      <a:pt x="24" y="584"/>
                    </a:lnTo>
                    <a:lnTo>
                      <a:pt x="33" y="552"/>
                    </a:lnTo>
                    <a:lnTo>
                      <a:pt x="42" y="521"/>
                    </a:lnTo>
                    <a:lnTo>
                      <a:pt x="42" y="521"/>
                    </a:lnTo>
                    <a:lnTo>
                      <a:pt x="62" y="452"/>
                    </a:lnTo>
                    <a:lnTo>
                      <a:pt x="79" y="387"/>
                    </a:lnTo>
                    <a:lnTo>
                      <a:pt x="97" y="324"/>
                    </a:lnTo>
                    <a:lnTo>
                      <a:pt x="117" y="257"/>
                    </a:lnTo>
                    <a:lnTo>
                      <a:pt x="117" y="257"/>
                    </a:lnTo>
                    <a:lnTo>
                      <a:pt x="129" y="247"/>
                    </a:lnTo>
                    <a:lnTo>
                      <a:pt x="143" y="239"/>
                    </a:lnTo>
                    <a:lnTo>
                      <a:pt x="159" y="232"/>
                    </a:lnTo>
                    <a:lnTo>
                      <a:pt x="174" y="225"/>
                    </a:lnTo>
                    <a:lnTo>
                      <a:pt x="208" y="212"/>
                    </a:lnTo>
                    <a:lnTo>
                      <a:pt x="242" y="198"/>
                    </a:lnTo>
                    <a:lnTo>
                      <a:pt x="242" y="198"/>
                    </a:lnTo>
                    <a:lnTo>
                      <a:pt x="254" y="192"/>
                    </a:lnTo>
                    <a:lnTo>
                      <a:pt x="268" y="184"/>
                    </a:lnTo>
                    <a:lnTo>
                      <a:pt x="284" y="178"/>
                    </a:lnTo>
                    <a:lnTo>
                      <a:pt x="291" y="177"/>
                    </a:lnTo>
                    <a:lnTo>
                      <a:pt x="299" y="175"/>
                    </a:lnTo>
                    <a:lnTo>
                      <a:pt x="299" y="175"/>
                    </a:lnTo>
                    <a:lnTo>
                      <a:pt x="299" y="156"/>
                    </a:lnTo>
                    <a:lnTo>
                      <a:pt x="299" y="135"/>
                    </a:lnTo>
                    <a:lnTo>
                      <a:pt x="298" y="88"/>
                    </a:lnTo>
                    <a:lnTo>
                      <a:pt x="298" y="88"/>
                    </a:lnTo>
                    <a:lnTo>
                      <a:pt x="302" y="81"/>
                    </a:lnTo>
                    <a:lnTo>
                      <a:pt x="308" y="76"/>
                    </a:lnTo>
                    <a:lnTo>
                      <a:pt x="322" y="63"/>
                    </a:lnTo>
                    <a:lnTo>
                      <a:pt x="340" y="52"/>
                    </a:lnTo>
                    <a:lnTo>
                      <a:pt x="358" y="42"/>
                    </a:lnTo>
                    <a:lnTo>
                      <a:pt x="379" y="32"/>
                    </a:lnTo>
                    <a:lnTo>
                      <a:pt x="402" y="25"/>
                    </a:lnTo>
                    <a:lnTo>
                      <a:pt x="423" y="18"/>
                    </a:lnTo>
                    <a:lnTo>
                      <a:pt x="444" y="13"/>
                    </a:lnTo>
                    <a:lnTo>
                      <a:pt x="444" y="13"/>
                    </a:lnTo>
                    <a:lnTo>
                      <a:pt x="487" y="6"/>
                    </a:lnTo>
                    <a:lnTo>
                      <a:pt x="531" y="1"/>
                    </a:lnTo>
                    <a:lnTo>
                      <a:pt x="531" y="1"/>
                    </a:lnTo>
                    <a:lnTo>
                      <a:pt x="556" y="0"/>
                    </a:lnTo>
                    <a:lnTo>
                      <a:pt x="581" y="0"/>
                    </a:lnTo>
                    <a:lnTo>
                      <a:pt x="636" y="1"/>
                    </a:lnTo>
                    <a:lnTo>
                      <a:pt x="691" y="4"/>
                    </a:lnTo>
                    <a:lnTo>
                      <a:pt x="716" y="4"/>
                    </a:lnTo>
                    <a:lnTo>
                      <a:pt x="740" y="3"/>
                    </a:lnTo>
                    <a:lnTo>
                      <a:pt x="740" y="3"/>
                    </a:lnTo>
                    <a:lnTo>
                      <a:pt x="755" y="7"/>
                    </a:lnTo>
                    <a:lnTo>
                      <a:pt x="774" y="11"/>
                    </a:lnTo>
                    <a:lnTo>
                      <a:pt x="812" y="15"/>
                    </a:lnTo>
                    <a:lnTo>
                      <a:pt x="830" y="20"/>
                    </a:lnTo>
                    <a:lnTo>
                      <a:pt x="848" y="22"/>
                    </a:lnTo>
                    <a:lnTo>
                      <a:pt x="866" y="28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90" y="35"/>
                    </a:lnTo>
                    <a:lnTo>
                      <a:pt x="897" y="36"/>
                    </a:lnTo>
                    <a:lnTo>
                      <a:pt x="903" y="39"/>
                    </a:lnTo>
                    <a:lnTo>
                      <a:pt x="910" y="43"/>
                    </a:lnTo>
                    <a:lnTo>
                      <a:pt x="916" y="48"/>
                    </a:lnTo>
                    <a:lnTo>
                      <a:pt x="920" y="53"/>
                    </a:lnTo>
                    <a:lnTo>
                      <a:pt x="928" y="66"/>
                    </a:lnTo>
                    <a:lnTo>
                      <a:pt x="928" y="66"/>
                    </a:lnTo>
                    <a:lnTo>
                      <a:pt x="935" y="81"/>
                    </a:lnTo>
                    <a:lnTo>
                      <a:pt x="941" y="98"/>
                    </a:lnTo>
                    <a:lnTo>
                      <a:pt x="944" y="116"/>
                    </a:lnTo>
                    <a:lnTo>
                      <a:pt x="946" y="136"/>
                    </a:lnTo>
                    <a:lnTo>
                      <a:pt x="948" y="156"/>
                    </a:lnTo>
                    <a:lnTo>
                      <a:pt x="948" y="175"/>
                    </a:lnTo>
                    <a:lnTo>
                      <a:pt x="948" y="212"/>
                    </a:lnTo>
                    <a:lnTo>
                      <a:pt x="948" y="212"/>
                    </a:lnTo>
                    <a:close/>
                    <a:moveTo>
                      <a:pt x="876" y="48"/>
                    </a:moveTo>
                    <a:lnTo>
                      <a:pt x="876" y="48"/>
                    </a:lnTo>
                    <a:lnTo>
                      <a:pt x="843" y="38"/>
                    </a:lnTo>
                    <a:lnTo>
                      <a:pt x="806" y="29"/>
                    </a:lnTo>
                    <a:lnTo>
                      <a:pt x="788" y="25"/>
                    </a:lnTo>
                    <a:lnTo>
                      <a:pt x="768" y="24"/>
                    </a:lnTo>
                    <a:lnTo>
                      <a:pt x="750" y="22"/>
                    </a:lnTo>
                    <a:lnTo>
                      <a:pt x="730" y="24"/>
                    </a:lnTo>
                    <a:lnTo>
                      <a:pt x="730" y="24"/>
                    </a:lnTo>
                    <a:lnTo>
                      <a:pt x="732" y="21"/>
                    </a:lnTo>
                    <a:lnTo>
                      <a:pt x="730" y="18"/>
                    </a:lnTo>
                    <a:lnTo>
                      <a:pt x="727" y="18"/>
                    </a:lnTo>
                    <a:lnTo>
                      <a:pt x="723" y="18"/>
                    </a:lnTo>
                    <a:lnTo>
                      <a:pt x="723" y="18"/>
                    </a:lnTo>
                    <a:lnTo>
                      <a:pt x="673" y="15"/>
                    </a:lnTo>
                    <a:lnTo>
                      <a:pt x="621" y="14"/>
                    </a:lnTo>
                    <a:lnTo>
                      <a:pt x="569" y="15"/>
                    </a:lnTo>
                    <a:lnTo>
                      <a:pt x="517" y="18"/>
                    </a:lnTo>
                    <a:lnTo>
                      <a:pt x="490" y="21"/>
                    </a:lnTo>
                    <a:lnTo>
                      <a:pt x="466" y="25"/>
                    </a:lnTo>
                    <a:lnTo>
                      <a:pt x="441" y="29"/>
                    </a:lnTo>
                    <a:lnTo>
                      <a:pt x="417" y="36"/>
                    </a:lnTo>
                    <a:lnTo>
                      <a:pt x="395" y="43"/>
                    </a:lnTo>
                    <a:lnTo>
                      <a:pt x="372" y="52"/>
                    </a:lnTo>
                    <a:lnTo>
                      <a:pt x="351" y="62"/>
                    </a:lnTo>
                    <a:lnTo>
                      <a:pt x="333" y="73"/>
                    </a:lnTo>
                    <a:lnTo>
                      <a:pt x="333" y="73"/>
                    </a:lnTo>
                    <a:lnTo>
                      <a:pt x="333" y="84"/>
                    </a:lnTo>
                    <a:lnTo>
                      <a:pt x="337" y="94"/>
                    </a:lnTo>
                    <a:lnTo>
                      <a:pt x="344" y="102"/>
                    </a:lnTo>
                    <a:lnTo>
                      <a:pt x="353" y="111"/>
                    </a:lnTo>
                    <a:lnTo>
                      <a:pt x="361" y="116"/>
                    </a:lnTo>
                    <a:lnTo>
                      <a:pt x="372" y="122"/>
                    </a:lnTo>
                    <a:lnTo>
                      <a:pt x="382" y="126"/>
                    </a:lnTo>
                    <a:lnTo>
                      <a:pt x="393" y="130"/>
                    </a:lnTo>
                    <a:lnTo>
                      <a:pt x="393" y="130"/>
                    </a:lnTo>
                    <a:lnTo>
                      <a:pt x="424" y="139"/>
                    </a:lnTo>
                    <a:lnTo>
                      <a:pt x="456" y="145"/>
                    </a:lnTo>
                    <a:lnTo>
                      <a:pt x="490" y="149"/>
                    </a:lnTo>
                    <a:lnTo>
                      <a:pt x="522" y="150"/>
                    </a:lnTo>
                    <a:lnTo>
                      <a:pt x="558" y="152"/>
                    </a:lnTo>
                    <a:lnTo>
                      <a:pt x="591" y="152"/>
                    </a:lnTo>
                    <a:lnTo>
                      <a:pt x="661" y="152"/>
                    </a:lnTo>
                    <a:lnTo>
                      <a:pt x="661" y="152"/>
                    </a:lnTo>
                    <a:lnTo>
                      <a:pt x="691" y="150"/>
                    </a:lnTo>
                    <a:lnTo>
                      <a:pt x="719" y="147"/>
                    </a:lnTo>
                    <a:lnTo>
                      <a:pt x="747" y="143"/>
                    </a:lnTo>
                    <a:lnTo>
                      <a:pt x="775" y="138"/>
                    </a:lnTo>
                    <a:lnTo>
                      <a:pt x="775" y="138"/>
                    </a:lnTo>
                    <a:lnTo>
                      <a:pt x="800" y="132"/>
                    </a:lnTo>
                    <a:lnTo>
                      <a:pt x="826" y="128"/>
                    </a:lnTo>
                    <a:lnTo>
                      <a:pt x="837" y="123"/>
                    </a:lnTo>
                    <a:lnTo>
                      <a:pt x="847" y="119"/>
                    </a:lnTo>
                    <a:lnTo>
                      <a:pt x="858" y="115"/>
                    </a:lnTo>
                    <a:lnTo>
                      <a:pt x="868" y="108"/>
                    </a:lnTo>
                    <a:lnTo>
                      <a:pt x="868" y="108"/>
                    </a:lnTo>
                    <a:lnTo>
                      <a:pt x="878" y="98"/>
                    </a:lnTo>
                    <a:lnTo>
                      <a:pt x="886" y="88"/>
                    </a:lnTo>
                    <a:lnTo>
                      <a:pt x="893" y="77"/>
                    </a:lnTo>
                    <a:lnTo>
                      <a:pt x="896" y="72"/>
                    </a:lnTo>
                    <a:lnTo>
                      <a:pt x="897" y="66"/>
                    </a:lnTo>
                    <a:lnTo>
                      <a:pt x="897" y="66"/>
                    </a:lnTo>
                    <a:lnTo>
                      <a:pt x="892" y="60"/>
                    </a:lnTo>
                    <a:lnTo>
                      <a:pt x="886" y="57"/>
                    </a:lnTo>
                    <a:lnTo>
                      <a:pt x="880" y="53"/>
                    </a:lnTo>
                    <a:lnTo>
                      <a:pt x="876" y="48"/>
                    </a:lnTo>
                    <a:lnTo>
                      <a:pt x="876" y="48"/>
                    </a:lnTo>
                    <a:close/>
                    <a:moveTo>
                      <a:pt x="913" y="104"/>
                    </a:moveTo>
                    <a:lnTo>
                      <a:pt x="913" y="104"/>
                    </a:lnTo>
                    <a:lnTo>
                      <a:pt x="916" y="119"/>
                    </a:lnTo>
                    <a:lnTo>
                      <a:pt x="917" y="135"/>
                    </a:lnTo>
                    <a:lnTo>
                      <a:pt x="920" y="168"/>
                    </a:lnTo>
                    <a:lnTo>
                      <a:pt x="921" y="203"/>
                    </a:lnTo>
                    <a:lnTo>
                      <a:pt x="923" y="239"/>
                    </a:lnTo>
                    <a:lnTo>
                      <a:pt x="923" y="239"/>
                    </a:lnTo>
                    <a:lnTo>
                      <a:pt x="927" y="233"/>
                    </a:lnTo>
                    <a:lnTo>
                      <a:pt x="930" y="225"/>
                    </a:lnTo>
                    <a:lnTo>
                      <a:pt x="932" y="216"/>
                    </a:lnTo>
                    <a:lnTo>
                      <a:pt x="934" y="205"/>
                    </a:lnTo>
                    <a:lnTo>
                      <a:pt x="937" y="182"/>
                    </a:lnTo>
                    <a:lnTo>
                      <a:pt x="935" y="159"/>
                    </a:lnTo>
                    <a:lnTo>
                      <a:pt x="932" y="133"/>
                    </a:lnTo>
                    <a:lnTo>
                      <a:pt x="927" y="109"/>
                    </a:lnTo>
                    <a:lnTo>
                      <a:pt x="920" y="90"/>
                    </a:lnTo>
                    <a:lnTo>
                      <a:pt x="916" y="81"/>
                    </a:lnTo>
                    <a:lnTo>
                      <a:pt x="911" y="74"/>
                    </a:lnTo>
                    <a:lnTo>
                      <a:pt x="911" y="74"/>
                    </a:lnTo>
                    <a:lnTo>
                      <a:pt x="909" y="79"/>
                    </a:lnTo>
                    <a:lnTo>
                      <a:pt x="907" y="81"/>
                    </a:lnTo>
                    <a:lnTo>
                      <a:pt x="907" y="86"/>
                    </a:lnTo>
                    <a:lnTo>
                      <a:pt x="907" y="90"/>
                    </a:lnTo>
                    <a:lnTo>
                      <a:pt x="910" y="97"/>
                    </a:lnTo>
                    <a:lnTo>
                      <a:pt x="913" y="104"/>
                    </a:lnTo>
                    <a:lnTo>
                      <a:pt x="913" y="104"/>
                    </a:lnTo>
                    <a:close/>
                    <a:moveTo>
                      <a:pt x="312" y="104"/>
                    </a:moveTo>
                    <a:lnTo>
                      <a:pt x="312" y="104"/>
                    </a:lnTo>
                    <a:lnTo>
                      <a:pt x="313" y="116"/>
                    </a:lnTo>
                    <a:lnTo>
                      <a:pt x="313" y="130"/>
                    </a:lnTo>
                    <a:lnTo>
                      <a:pt x="313" y="161"/>
                    </a:lnTo>
                    <a:lnTo>
                      <a:pt x="313" y="195"/>
                    </a:lnTo>
                    <a:lnTo>
                      <a:pt x="315" y="211"/>
                    </a:lnTo>
                    <a:lnTo>
                      <a:pt x="319" y="226"/>
                    </a:lnTo>
                    <a:lnTo>
                      <a:pt x="319" y="226"/>
                    </a:lnTo>
                    <a:lnTo>
                      <a:pt x="322" y="196"/>
                    </a:lnTo>
                    <a:lnTo>
                      <a:pt x="325" y="167"/>
                    </a:lnTo>
                    <a:lnTo>
                      <a:pt x="326" y="138"/>
                    </a:lnTo>
                    <a:lnTo>
                      <a:pt x="327" y="125"/>
                    </a:lnTo>
                    <a:lnTo>
                      <a:pt x="330" y="111"/>
                    </a:lnTo>
                    <a:lnTo>
                      <a:pt x="330" y="111"/>
                    </a:lnTo>
                    <a:lnTo>
                      <a:pt x="327" y="105"/>
                    </a:lnTo>
                    <a:lnTo>
                      <a:pt x="325" y="98"/>
                    </a:lnTo>
                    <a:lnTo>
                      <a:pt x="323" y="93"/>
                    </a:lnTo>
                    <a:lnTo>
                      <a:pt x="320" y="88"/>
                    </a:lnTo>
                    <a:lnTo>
                      <a:pt x="320" y="88"/>
                    </a:lnTo>
                    <a:lnTo>
                      <a:pt x="319" y="93"/>
                    </a:lnTo>
                    <a:lnTo>
                      <a:pt x="316" y="97"/>
                    </a:lnTo>
                    <a:lnTo>
                      <a:pt x="313" y="100"/>
                    </a:lnTo>
                    <a:lnTo>
                      <a:pt x="312" y="104"/>
                    </a:lnTo>
                    <a:lnTo>
                      <a:pt x="312" y="104"/>
                    </a:lnTo>
                    <a:close/>
                    <a:moveTo>
                      <a:pt x="871" y="125"/>
                    </a:moveTo>
                    <a:lnTo>
                      <a:pt x="871" y="125"/>
                    </a:lnTo>
                    <a:lnTo>
                      <a:pt x="875" y="125"/>
                    </a:lnTo>
                    <a:lnTo>
                      <a:pt x="876" y="128"/>
                    </a:lnTo>
                    <a:lnTo>
                      <a:pt x="878" y="130"/>
                    </a:lnTo>
                    <a:lnTo>
                      <a:pt x="879" y="132"/>
                    </a:lnTo>
                    <a:lnTo>
                      <a:pt x="879" y="132"/>
                    </a:lnTo>
                    <a:lnTo>
                      <a:pt x="886" y="192"/>
                    </a:lnTo>
                    <a:lnTo>
                      <a:pt x="890" y="257"/>
                    </a:lnTo>
                    <a:lnTo>
                      <a:pt x="890" y="257"/>
                    </a:lnTo>
                    <a:lnTo>
                      <a:pt x="893" y="255"/>
                    </a:lnTo>
                    <a:lnTo>
                      <a:pt x="894" y="254"/>
                    </a:lnTo>
                    <a:lnTo>
                      <a:pt x="897" y="253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6" y="234"/>
                    </a:lnTo>
                    <a:lnTo>
                      <a:pt x="909" y="215"/>
                    </a:lnTo>
                    <a:lnTo>
                      <a:pt x="910" y="195"/>
                    </a:lnTo>
                    <a:lnTo>
                      <a:pt x="909" y="177"/>
                    </a:lnTo>
                    <a:lnTo>
                      <a:pt x="907" y="157"/>
                    </a:lnTo>
                    <a:lnTo>
                      <a:pt x="904" y="139"/>
                    </a:lnTo>
                    <a:lnTo>
                      <a:pt x="897" y="102"/>
                    </a:lnTo>
                    <a:lnTo>
                      <a:pt x="897" y="102"/>
                    </a:lnTo>
                    <a:lnTo>
                      <a:pt x="889" y="107"/>
                    </a:lnTo>
                    <a:lnTo>
                      <a:pt x="882" y="112"/>
                    </a:lnTo>
                    <a:lnTo>
                      <a:pt x="876" y="118"/>
                    </a:lnTo>
                    <a:lnTo>
                      <a:pt x="871" y="125"/>
                    </a:lnTo>
                    <a:lnTo>
                      <a:pt x="871" y="125"/>
                    </a:lnTo>
                    <a:close/>
                    <a:moveTo>
                      <a:pt x="334" y="240"/>
                    </a:moveTo>
                    <a:lnTo>
                      <a:pt x="334" y="240"/>
                    </a:lnTo>
                    <a:lnTo>
                      <a:pt x="351" y="248"/>
                    </a:lnTo>
                    <a:lnTo>
                      <a:pt x="367" y="258"/>
                    </a:lnTo>
                    <a:lnTo>
                      <a:pt x="367" y="258"/>
                    </a:lnTo>
                    <a:lnTo>
                      <a:pt x="371" y="199"/>
                    </a:lnTo>
                    <a:lnTo>
                      <a:pt x="374" y="170"/>
                    </a:lnTo>
                    <a:lnTo>
                      <a:pt x="378" y="139"/>
                    </a:lnTo>
                    <a:lnTo>
                      <a:pt x="378" y="139"/>
                    </a:lnTo>
                    <a:lnTo>
                      <a:pt x="368" y="135"/>
                    </a:lnTo>
                    <a:lnTo>
                      <a:pt x="358" y="130"/>
                    </a:lnTo>
                    <a:lnTo>
                      <a:pt x="348" y="125"/>
                    </a:lnTo>
                    <a:lnTo>
                      <a:pt x="340" y="119"/>
                    </a:lnTo>
                    <a:lnTo>
                      <a:pt x="340" y="119"/>
                    </a:lnTo>
                    <a:lnTo>
                      <a:pt x="334" y="180"/>
                    </a:lnTo>
                    <a:lnTo>
                      <a:pt x="333" y="211"/>
                    </a:lnTo>
                    <a:lnTo>
                      <a:pt x="333" y="226"/>
                    </a:lnTo>
                    <a:lnTo>
                      <a:pt x="334" y="240"/>
                    </a:lnTo>
                    <a:lnTo>
                      <a:pt x="334" y="240"/>
                    </a:lnTo>
                    <a:close/>
                    <a:moveTo>
                      <a:pt x="827" y="140"/>
                    </a:moveTo>
                    <a:lnTo>
                      <a:pt x="827" y="140"/>
                    </a:lnTo>
                    <a:lnTo>
                      <a:pt x="830" y="180"/>
                    </a:lnTo>
                    <a:lnTo>
                      <a:pt x="831" y="213"/>
                    </a:lnTo>
                    <a:lnTo>
                      <a:pt x="833" y="247"/>
                    </a:lnTo>
                    <a:lnTo>
                      <a:pt x="834" y="285"/>
                    </a:lnTo>
                    <a:lnTo>
                      <a:pt x="834" y="285"/>
                    </a:lnTo>
                    <a:lnTo>
                      <a:pt x="855" y="277"/>
                    </a:lnTo>
                    <a:lnTo>
                      <a:pt x="865" y="272"/>
                    </a:lnTo>
                    <a:lnTo>
                      <a:pt x="875" y="267"/>
                    </a:lnTo>
                    <a:lnTo>
                      <a:pt x="875" y="267"/>
                    </a:lnTo>
                    <a:lnTo>
                      <a:pt x="876" y="250"/>
                    </a:lnTo>
                    <a:lnTo>
                      <a:pt x="876" y="232"/>
                    </a:lnTo>
                    <a:lnTo>
                      <a:pt x="876" y="213"/>
                    </a:lnTo>
                    <a:lnTo>
                      <a:pt x="875" y="195"/>
                    </a:lnTo>
                    <a:lnTo>
                      <a:pt x="871" y="159"/>
                    </a:lnTo>
                    <a:lnTo>
                      <a:pt x="864" y="125"/>
                    </a:lnTo>
                    <a:lnTo>
                      <a:pt x="864" y="125"/>
                    </a:lnTo>
                    <a:lnTo>
                      <a:pt x="857" y="130"/>
                    </a:lnTo>
                    <a:lnTo>
                      <a:pt x="847" y="135"/>
                    </a:lnTo>
                    <a:lnTo>
                      <a:pt x="827" y="140"/>
                    </a:lnTo>
                    <a:lnTo>
                      <a:pt x="827" y="140"/>
                    </a:lnTo>
                    <a:close/>
                    <a:moveTo>
                      <a:pt x="378" y="265"/>
                    </a:moveTo>
                    <a:lnTo>
                      <a:pt x="378" y="265"/>
                    </a:lnTo>
                    <a:lnTo>
                      <a:pt x="383" y="267"/>
                    </a:lnTo>
                    <a:lnTo>
                      <a:pt x="388" y="269"/>
                    </a:lnTo>
                    <a:lnTo>
                      <a:pt x="398" y="274"/>
                    </a:lnTo>
                    <a:lnTo>
                      <a:pt x="406" y="279"/>
                    </a:lnTo>
                    <a:lnTo>
                      <a:pt x="412" y="281"/>
                    </a:lnTo>
                    <a:lnTo>
                      <a:pt x="419" y="282"/>
                    </a:lnTo>
                    <a:lnTo>
                      <a:pt x="419" y="282"/>
                    </a:lnTo>
                    <a:lnTo>
                      <a:pt x="419" y="250"/>
                    </a:lnTo>
                    <a:lnTo>
                      <a:pt x="420" y="216"/>
                    </a:lnTo>
                    <a:lnTo>
                      <a:pt x="421" y="181"/>
                    </a:lnTo>
                    <a:lnTo>
                      <a:pt x="421" y="166"/>
                    </a:lnTo>
                    <a:lnTo>
                      <a:pt x="420" y="150"/>
                    </a:lnTo>
                    <a:lnTo>
                      <a:pt x="420" y="150"/>
                    </a:lnTo>
                    <a:lnTo>
                      <a:pt x="412" y="149"/>
                    </a:lnTo>
                    <a:lnTo>
                      <a:pt x="403" y="146"/>
                    </a:lnTo>
                    <a:lnTo>
                      <a:pt x="395" y="145"/>
                    </a:lnTo>
                    <a:lnTo>
                      <a:pt x="390" y="145"/>
                    </a:lnTo>
                    <a:lnTo>
                      <a:pt x="386" y="146"/>
                    </a:lnTo>
                    <a:lnTo>
                      <a:pt x="386" y="146"/>
                    </a:lnTo>
                    <a:lnTo>
                      <a:pt x="381" y="202"/>
                    </a:lnTo>
                    <a:lnTo>
                      <a:pt x="378" y="234"/>
                    </a:lnTo>
                    <a:lnTo>
                      <a:pt x="378" y="265"/>
                    </a:lnTo>
                    <a:lnTo>
                      <a:pt x="378" y="265"/>
                    </a:lnTo>
                    <a:close/>
                    <a:moveTo>
                      <a:pt x="814" y="147"/>
                    </a:moveTo>
                    <a:lnTo>
                      <a:pt x="814" y="147"/>
                    </a:lnTo>
                    <a:lnTo>
                      <a:pt x="807" y="147"/>
                    </a:lnTo>
                    <a:lnTo>
                      <a:pt x="798" y="149"/>
                    </a:lnTo>
                    <a:lnTo>
                      <a:pt x="788" y="152"/>
                    </a:lnTo>
                    <a:lnTo>
                      <a:pt x="779" y="154"/>
                    </a:lnTo>
                    <a:lnTo>
                      <a:pt x="779" y="154"/>
                    </a:lnTo>
                    <a:lnTo>
                      <a:pt x="782" y="161"/>
                    </a:lnTo>
                    <a:lnTo>
                      <a:pt x="786" y="171"/>
                    </a:lnTo>
                    <a:lnTo>
                      <a:pt x="786" y="171"/>
                    </a:lnTo>
                    <a:lnTo>
                      <a:pt x="789" y="203"/>
                    </a:lnTo>
                    <a:lnTo>
                      <a:pt x="791" y="232"/>
                    </a:lnTo>
                    <a:lnTo>
                      <a:pt x="792" y="296"/>
                    </a:lnTo>
                    <a:lnTo>
                      <a:pt x="792" y="296"/>
                    </a:lnTo>
                    <a:lnTo>
                      <a:pt x="807" y="293"/>
                    </a:lnTo>
                    <a:lnTo>
                      <a:pt x="816" y="291"/>
                    </a:lnTo>
                    <a:lnTo>
                      <a:pt x="821" y="288"/>
                    </a:lnTo>
                    <a:lnTo>
                      <a:pt x="821" y="288"/>
                    </a:lnTo>
                    <a:lnTo>
                      <a:pt x="821" y="251"/>
                    </a:lnTo>
                    <a:lnTo>
                      <a:pt x="821" y="216"/>
                    </a:lnTo>
                    <a:lnTo>
                      <a:pt x="819" y="181"/>
                    </a:lnTo>
                    <a:lnTo>
                      <a:pt x="814" y="147"/>
                    </a:lnTo>
                    <a:lnTo>
                      <a:pt x="814" y="147"/>
                    </a:lnTo>
                    <a:close/>
                    <a:moveTo>
                      <a:pt x="437" y="154"/>
                    </a:moveTo>
                    <a:lnTo>
                      <a:pt x="437" y="154"/>
                    </a:lnTo>
                    <a:lnTo>
                      <a:pt x="433" y="171"/>
                    </a:lnTo>
                    <a:lnTo>
                      <a:pt x="431" y="188"/>
                    </a:lnTo>
                    <a:lnTo>
                      <a:pt x="430" y="206"/>
                    </a:lnTo>
                    <a:lnTo>
                      <a:pt x="428" y="225"/>
                    </a:lnTo>
                    <a:lnTo>
                      <a:pt x="430" y="260"/>
                    </a:lnTo>
                    <a:lnTo>
                      <a:pt x="430" y="289"/>
                    </a:lnTo>
                    <a:lnTo>
                      <a:pt x="430" y="289"/>
                    </a:lnTo>
                    <a:lnTo>
                      <a:pt x="441" y="291"/>
                    </a:lnTo>
                    <a:lnTo>
                      <a:pt x="447" y="292"/>
                    </a:lnTo>
                    <a:lnTo>
                      <a:pt x="451" y="295"/>
                    </a:lnTo>
                    <a:lnTo>
                      <a:pt x="451" y="295"/>
                    </a:lnTo>
                    <a:lnTo>
                      <a:pt x="455" y="281"/>
                    </a:lnTo>
                    <a:lnTo>
                      <a:pt x="456" y="264"/>
                    </a:lnTo>
                    <a:lnTo>
                      <a:pt x="458" y="246"/>
                    </a:lnTo>
                    <a:lnTo>
                      <a:pt x="458" y="226"/>
                    </a:lnTo>
                    <a:lnTo>
                      <a:pt x="458" y="189"/>
                    </a:lnTo>
                    <a:lnTo>
                      <a:pt x="458" y="173"/>
                    </a:lnTo>
                    <a:lnTo>
                      <a:pt x="459" y="159"/>
                    </a:lnTo>
                    <a:lnTo>
                      <a:pt x="459" y="159"/>
                    </a:lnTo>
                    <a:lnTo>
                      <a:pt x="449" y="156"/>
                    </a:lnTo>
                    <a:lnTo>
                      <a:pt x="437" y="154"/>
                    </a:lnTo>
                    <a:lnTo>
                      <a:pt x="437" y="154"/>
                    </a:lnTo>
                    <a:close/>
                    <a:moveTo>
                      <a:pt x="479" y="159"/>
                    </a:moveTo>
                    <a:lnTo>
                      <a:pt x="479" y="159"/>
                    </a:lnTo>
                    <a:lnTo>
                      <a:pt x="482" y="159"/>
                    </a:lnTo>
                    <a:lnTo>
                      <a:pt x="483" y="157"/>
                    </a:lnTo>
                    <a:lnTo>
                      <a:pt x="483" y="157"/>
                    </a:lnTo>
                    <a:lnTo>
                      <a:pt x="479" y="157"/>
                    </a:lnTo>
                    <a:lnTo>
                      <a:pt x="476" y="160"/>
                    </a:lnTo>
                    <a:lnTo>
                      <a:pt x="473" y="163"/>
                    </a:lnTo>
                    <a:lnTo>
                      <a:pt x="472" y="167"/>
                    </a:lnTo>
                    <a:lnTo>
                      <a:pt x="469" y="175"/>
                    </a:lnTo>
                    <a:lnTo>
                      <a:pt x="469" y="182"/>
                    </a:lnTo>
                    <a:lnTo>
                      <a:pt x="469" y="182"/>
                    </a:lnTo>
                    <a:lnTo>
                      <a:pt x="468" y="211"/>
                    </a:lnTo>
                    <a:lnTo>
                      <a:pt x="468" y="234"/>
                    </a:lnTo>
                    <a:lnTo>
                      <a:pt x="468" y="258"/>
                    </a:lnTo>
                    <a:lnTo>
                      <a:pt x="466" y="285"/>
                    </a:lnTo>
                    <a:lnTo>
                      <a:pt x="466" y="285"/>
                    </a:lnTo>
                    <a:lnTo>
                      <a:pt x="471" y="288"/>
                    </a:lnTo>
                    <a:lnTo>
                      <a:pt x="472" y="289"/>
                    </a:lnTo>
                    <a:lnTo>
                      <a:pt x="472" y="291"/>
                    </a:lnTo>
                    <a:lnTo>
                      <a:pt x="472" y="291"/>
                    </a:lnTo>
                    <a:lnTo>
                      <a:pt x="471" y="296"/>
                    </a:lnTo>
                    <a:lnTo>
                      <a:pt x="471" y="299"/>
                    </a:lnTo>
                    <a:lnTo>
                      <a:pt x="472" y="302"/>
                    </a:lnTo>
                    <a:lnTo>
                      <a:pt x="472" y="302"/>
                    </a:lnTo>
                    <a:lnTo>
                      <a:pt x="483" y="302"/>
                    </a:lnTo>
                    <a:lnTo>
                      <a:pt x="496" y="305"/>
                    </a:lnTo>
                    <a:lnTo>
                      <a:pt x="510" y="306"/>
                    </a:lnTo>
                    <a:lnTo>
                      <a:pt x="522" y="307"/>
                    </a:lnTo>
                    <a:lnTo>
                      <a:pt x="522" y="307"/>
                    </a:lnTo>
                    <a:lnTo>
                      <a:pt x="521" y="288"/>
                    </a:lnTo>
                    <a:lnTo>
                      <a:pt x="520" y="269"/>
                    </a:lnTo>
                    <a:lnTo>
                      <a:pt x="520" y="232"/>
                    </a:lnTo>
                    <a:lnTo>
                      <a:pt x="518" y="195"/>
                    </a:lnTo>
                    <a:lnTo>
                      <a:pt x="518" y="177"/>
                    </a:lnTo>
                    <a:lnTo>
                      <a:pt x="515" y="160"/>
                    </a:lnTo>
                    <a:lnTo>
                      <a:pt x="515" y="160"/>
                    </a:lnTo>
                    <a:lnTo>
                      <a:pt x="508" y="161"/>
                    </a:lnTo>
                    <a:lnTo>
                      <a:pt x="503" y="161"/>
                    </a:lnTo>
                    <a:lnTo>
                      <a:pt x="494" y="160"/>
                    </a:lnTo>
                    <a:lnTo>
                      <a:pt x="487" y="159"/>
                    </a:lnTo>
                    <a:lnTo>
                      <a:pt x="483" y="159"/>
                    </a:lnTo>
                    <a:lnTo>
                      <a:pt x="479" y="159"/>
                    </a:lnTo>
                    <a:lnTo>
                      <a:pt x="479" y="159"/>
                    </a:lnTo>
                    <a:close/>
                    <a:moveTo>
                      <a:pt x="750" y="159"/>
                    </a:moveTo>
                    <a:lnTo>
                      <a:pt x="750" y="159"/>
                    </a:lnTo>
                    <a:lnTo>
                      <a:pt x="753" y="194"/>
                    </a:lnTo>
                    <a:lnTo>
                      <a:pt x="757" y="229"/>
                    </a:lnTo>
                    <a:lnTo>
                      <a:pt x="760" y="267"/>
                    </a:lnTo>
                    <a:lnTo>
                      <a:pt x="761" y="307"/>
                    </a:lnTo>
                    <a:lnTo>
                      <a:pt x="761" y="307"/>
                    </a:lnTo>
                    <a:lnTo>
                      <a:pt x="778" y="302"/>
                    </a:lnTo>
                    <a:lnTo>
                      <a:pt x="778" y="302"/>
                    </a:lnTo>
                    <a:lnTo>
                      <a:pt x="781" y="265"/>
                    </a:lnTo>
                    <a:lnTo>
                      <a:pt x="779" y="226"/>
                    </a:lnTo>
                    <a:lnTo>
                      <a:pt x="778" y="208"/>
                    </a:lnTo>
                    <a:lnTo>
                      <a:pt x="775" y="189"/>
                    </a:lnTo>
                    <a:lnTo>
                      <a:pt x="772" y="171"/>
                    </a:lnTo>
                    <a:lnTo>
                      <a:pt x="768" y="157"/>
                    </a:lnTo>
                    <a:lnTo>
                      <a:pt x="768" y="157"/>
                    </a:lnTo>
                    <a:lnTo>
                      <a:pt x="763" y="156"/>
                    </a:lnTo>
                    <a:lnTo>
                      <a:pt x="758" y="157"/>
                    </a:lnTo>
                    <a:lnTo>
                      <a:pt x="750" y="159"/>
                    </a:lnTo>
                    <a:lnTo>
                      <a:pt x="750" y="159"/>
                    </a:lnTo>
                    <a:close/>
                    <a:moveTo>
                      <a:pt x="538" y="310"/>
                    </a:moveTo>
                    <a:lnTo>
                      <a:pt x="538" y="310"/>
                    </a:lnTo>
                    <a:lnTo>
                      <a:pt x="565" y="310"/>
                    </a:lnTo>
                    <a:lnTo>
                      <a:pt x="576" y="312"/>
                    </a:lnTo>
                    <a:lnTo>
                      <a:pt x="587" y="312"/>
                    </a:lnTo>
                    <a:lnTo>
                      <a:pt x="587" y="312"/>
                    </a:lnTo>
                    <a:lnTo>
                      <a:pt x="583" y="272"/>
                    </a:lnTo>
                    <a:lnTo>
                      <a:pt x="580" y="232"/>
                    </a:lnTo>
                    <a:lnTo>
                      <a:pt x="579" y="194"/>
                    </a:lnTo>
                    <a:lnTo>
                      <a:pt x="579" y="160"/>
                    </a:lnTo>
                    <a:lnTo>
                      <a:pt x="579" y="160"/>
                    </a:lnTo>
                    <a:lnTo>
                      <a:pt x="574" y="161"/>
                    </a:lnTo>
                    <a:lnTo>
                      <a:pt x="569" y="163"/>
                    </a:lnTo>
                    <a:lnTo>
                      <a:pt x="555" y="161"/>
                    </a:lnTo>
                    <a:lnTo>
                      <a:pt x="542" y="160"/>
                    </a:lnTo>
                    <a:lnTo>
                      <a:pt x="538" y="161"/>
                    </a:lnTo>
                    <a:lnTo>
                      <a:pt x="538" y="163"/>
                    </a:lnTo>
                    <a:lnTo>
                      <a:pt x="536" y="164"/>
                    </a:lnTo>
                    <a:lnTo>
                      <a:pt x="536" y="164"/>
                    </a:lnTo>
                    <a:lnTo>
                      <a:pt x="535" y="164"/>
                    </a:lnTo>
                    <a:lnTo>
                      <a:pt x="534" y="163"/>
                    </a:lnTo>
                    <a:lnTo>
                      <a:pt x="532" y="161"/>
                    </a:lnTo>
                    <a:lnTo>
                      <a:pt x="531" y="160"/>
                    </a:lnTo>
                    <a:lnTo>
                      <a:pt x="529" y="161"/>
                    </a:lnTo>
                    <a:lnTo>
                      <a:pt x="529" y="161"/>
                    </a:lnTo>
                    <a:lnTo>
                      <a:pt x="531" y="199"/>
                    </a:lnTo>
                    <a:lnTo>
                      <a:pt x="531" y="240"/>
                    </a:lnTo>
                    <a:lnTo>
                      <a:pt x="531" y="260"/>
                    </a:lnTo>
                    <a:lnTo>
                      <a:pt x="532" y="279"/>
                    </a:lnTo>
                    <a:lnTo>
                      <a:pt x="535" y="296"/>
                    </a:lnTo>
                    <a:lnTo>
                      <a:pt x="538" y="310"/>
                    </a:lnTo>
                    <a:lnTo>
                      <a:pt x="538" y="310"/>
                    </a:lnTo>
                    <a:close/>
                    <a:moveTo>
                      <a:pt x="697" y="164"/>
                    </a:moveTo>
                    <a:lnTo>
                      <a:pt x="697" y="164"/>
                    </a:lnTo>
                    <a:lnTo>
                      <a:pt x="697" y="181"/>
                    </a:lnTo>
                    <a:lnTo>
                      <a:pt x="698" y="198"/>
                    </a:lnTo>
                    <a:lnTo>
                      <a:pt x="701" y="236"/>
                    </a:lnTo>
                    <a:lnTo>
                      <a:pt x="705" y="275"/>
                    </a:lnTo>
                    <a:lnTo>
                      <a:pt x="705" y="293"/>
                    </a:lnTo>
                    <a:lnTo>
                      <a:pt x="705" y="312"/>
                    </a:lnTo>
                    <a:lnTo>
                      <a:pt x="705" y="312"/>
                    </a:lnTo>
                    <a:lnTo>
                      <a:pt x="718" y="312"/>
                    </a:lnTo>
                    <a:lnTo>
                      <a:pt x="726" y="310"/>
                    </a:lnTo>
                    <a:lnTo>
                      <a:pt x="734" y="309"/>
                    </a:lnTo>
                    <a:lnTo>
                      <a:pt x="744" y="309"/>
                    </a:lnTo>
                    <a:lnTo>
                      <a:pt x="744" y="309"/>
                    </a:lnTo>
                    <a:lnTo>
                      <a:pt x="748" y="292"/>
                    </a:lnTo>
                    <a:lnTo>
                      <a:pt x="748" y="274"/>
                    </a:lnTo>
                    <a:lnTo>
                      <a:pt x="748" y="254"/>
                    </a:lnTo>
                    <a:lnTo>
                      <a:pt x="747" y="234"/>
                    </a:lnTo>
                    <a:lnTo>
                      <a:pt x="741" y="196"/>
                    </a:lnTo>
                    <a:lnTo>
                      <a:pt x="737" y="160"/>
                    </a:lnTo>
                    <a:lnTo>
                      <a:pt x="737" y="160"/>
                    </a:lnTo>
                    <a:lnTo>
                      <a:pt x="716" y="161"/>
                    </a:lnTo>
                    <a:lnTo>
                      <a:pt x="697" y="164"/>
                    </a:lnTo>
                    <a:lnTo>
                      <a:pt x="697" y="164"/>
                    </a:lnTo>
                    <a:close/>
                    <a:moveTo>
                      <a:pt x="628" y="166"/>
                    </a:moveTo>
                    <a:lnTo>
                      <a:pt x="628" y="166"/>
                    </a:lnTo>
                    <a:lnTo>
                      <a:pt x="625" y="182"/>
                    </a:lnTo>
                    <a:lnTo>
                      <a:pt x="625" y="201"/>
                    </a:lnTo>
                    <a:lnTo>
                      <a:pt x="625" y="220"/>
                    </a:lnTo>
                    <a:lnTo>
                      <a:pt x="626" y="240"/>
                    </a:lnTo>
                    <a:lnTo>
                      <a:pt x="631" y="279"/>
                    </a:lnTo>
                    <a:lnTo>
                      <a:pt x="633" y="314"/>
                    </a:lnTo>
                    <a:lnTo>
                      <a:pt x="633" y="314"/>
                    </a:lnTo>
                    <a:lnTo>
                      <a:pt x="647" y="314"/>
                    </a:lnTo>
                    <a:lnTo>
                      <a:pt x="661" y="313"/>
                    </a:lnTo>
                    <a:lnTo>
                      <a:pt x="677" y="313"/>
                    </a:lnTo>
                    <a:lnTo>
                      <a:pt x="692" y="314"/>
                    </a:lnTo>
                    <a:lnTo>
                      <a:pt x="692" y="314"/>
                    </a:lnTo>
                    <a:lnTo>
                      <a:pt x="694" y="275"/>
                    </a:lnTo>
                    <a:lnTo>
                      <a:pt x="691" y="239"/>
                    </a:lnTo>
                    <a:lnTo>
                      <a:pt x="688" y="202"/>
                    </a:lnTo>
                    <a:lnTo>
                      <a:pt x="682" y="164"/>
                    </a:lnTo>
                    <a:lnTo>
                      <a:pt x="682" y="164"/>
                    </a:lnTo>
                    <a:lnTo>
                      <a:pt x="657" y="164"/>
                    </a:lnTo>
                    <a:lnTo>
                      <a:pt x="628" y="166"/>
                    </a:lnTo>
                    <a:lnTo>
                      <a:pt x="628" y="166"/>
                    </a:lnTo>
                    <a:close/>
                    <a:moveTo>
                      <a:pt x="601" y="314"/>
                    </a:moveTo>
                    <a:lnTo>
                      <a:pt x="601" y="314"/>
                    </a:lnTo>
                    <a:lnTo>
                      <a:pt x="619" y="316"/>
                    </a:lnTo>
                    <a:lnTo>
                      <a:pt x="619" y="316"/>
                    </a:lnTo>
                    <a:lnTo>
                      <a:pt x="618" y="279"/>
                    </a:lnTo>
                    <a:lnTo>
                      <a:pt x="617" y="241"/>
                    </a:lnTo>
                    <a:lnTo>
                      <a:pt x="611" y="167"/>
                    </a:lnTo>
                    <a:lnTo>
                      <a:pt x="611" y="167"/>
                    </a:lnTo>
                    <a:lnTo>
                      <a:pt x="604" y="167"/>
                    </a:lnTo>
                    <a:lnTo>
                      <a:pt x="600" y="167"/>
                    </a:lnTo>
                    <a:lnTo>
                      <a:pt x="598" y="166"/>
                    </a:lnTo>
                    <a:lnTo>
                      <a:pt x="598" y="166"/>
                    </a:lnTo>
                    <a:lnTo>
                      <a:pt x="594" y="182"/>
                    </a:lnTo>
                    <a:lnTo>
                      <a:pt x="591" y="201"/>
                    </a:lnTo>
                    <a:lnTo>
                      <a:pt x="590" y="220"/>
                    </a:lnTo>
                    <a:lnTo>
                      <a:pt x="590" y="239"/>
                    </a:lnTo>
                    <a:lnTo>
                      <a:pt x="591" y="258"/>
                    </a:lnTo>
                    <a:lnTo>
                      <a:pt x="594" y="278"/>
                    </a:lnTo>
                    <a:lnTo>
                      <a:pt x="597" y="296"/>
                    </a:lnTo>
                    <a:lnTo>
                      <a:pt x="601" y="314"/>
                    </a:lnTo>
                    <a:lnTo>
                      <a:pt x="601" y="314"/>
                    </a:lnTo>
                    <a:close/>
                    <a:moveTo>
                      <a:pt x="836" y="307"/>
                    </a:moveTo>
                    <a:lnTo>
                      <a:pt x="836" y="307"/>
                    </a:lnTo>
                    <a:lnTo>
                      <a:pt x="824" y="309"/>
                    </a:lnTo>
                    <a:lnTo>
                      <a:pt x="820" y="312"/>
                    </a:lnTo>
                    <a:lnTo>
                      <a:pt x="814" y="316"/>
                    </a:lnTo>
                    <a:lnTo>
                      <a:pt x="814" y="316"/>
                    </a:lnTo>
                    <a:lnTo>
                      <a:pt x="807" y="316"/>
                    </a:lnTo>
                    <a:lnTo>
                      <a:pt x="800" y="317"/>
                    </a:lnTo>
                    <a:lnTo>
                      <a:pt x="788" y="321"/>
                    </a:lnTo>
                    <a:lnTo>
                      <a:pt x="782" y="323"/>
                    </a:lnTo>
                    <a:lnTo>
                      <a:pt x="777" y="324"/>
                    </a:lnTo>
                    <a:lnTo>
                      <a:pt x="770" y="324"/>
                    </a:lnTo>
                    <a:lnTo>
                      <a:pt x="763" y="323"/>
                    </a:lnTo>
                    <a:lnTo>
                      <a:pt x="763" y="323"/>
                    </a:lnTo>
                    <a:lnTo>
                      <a:pt x="758" y="324"/>
                    </a:lnTo>
                    <a:lnTo>
                      <a:pt x="755" y="326"/>
                    </a:lnTo>
                    <a:lnTo>
                      <a:pt x="754" y="328"/>
                    </a:lnTo>
                    <a:lnTo>
                      <a:pt x="750" y="330"/>
                    </a:lnTo>
                    <a:lnTo>
                      <a:pt x="750" y="330"/>
                    </a:lnTo>
                    <a:lnTo>
                      <a:pt x="722" y="333"/>
                    </a:lnTo>
                    <a:lnTo>
                      <a:pt x="695" y="334"/>
                    </a:lnTo>
                    <a:lnTo>
                      <a:pt x="668" y="335"/>
                    </a:lnTo>
                    <a:lnTo>
                      <a:pt x="642" y="338"/>
                    </a:lnTo>
                    <a:lnTo>
                      <a:pt x="642" y="338"/>
                    </a:lnTo>
                    <a:lnTo>
                      <a:pt x="608" y="334"/>
                    </a:lnTo>
                    <a:lnTo>
                      <a:pt x="574" y="331"/>
                    </a:lnTo>
                    <a:lnTo>
                      <a:pt x="541" y="328"/>
                    </a:lnTo>
                    <a:lnTo>
                      <a:pt x="508" y="324"/>
                    </a:lnTo>
                    <a:lnTo>
                      <a:pt x="508" y="324"/>
                    </a:lnTo>
                    <a:lnTo>
                      <a:pt x="492" y="321"/>
                    </a:lnTo>
                    <a:lnTo>
                      <a:pt x="475" y="319"/>
                    </a:lnTo>
                    <a:lnTo>
                      <a:pt x="444" y="309"/>
                    </a:lnTo>
                    <a:lnTo>
                      <a:pt x="413" y="298"/>
                    </a:lnTo>
                    <a:lnTo>
                      <a:pt x="385" y="286"/>
                    </a:lnTo>
                    <a:lnTo>
                      <a:pt x="385" y="286"/>
                    </a:lnTo>
                    <a:lnTo>
                      <a:pt x="381" y="285"/>
                    </a:lnTo>
                    <a:lnTo>
                      <a:pt x="378" y="285"/>
                    </a:lnTo>
                    <a:lnTo>
                      <a:pt x="371" y="286"/>
                    </a:lnTo>
                    <a:lnTo>
                      <a:pt x="371" y="286"/>
                    </a:lnTo>
                    <a:lnTo>
                      <a:pt x="361" y="278"/>
                    </a:lnTo>
                    <a:lnTo>
                      <a:pt x="350" y="271"/>
                    </a:lnTo>
                    <a:lnTo>
                      <a:pt x="337" y="265"/>
                    </a:lnTo>
                    <a:lnTo>
                      <a:pt x="326" y="260"/>
                    </a:lnTo>
                    <a:lnTo>
                      <a:pt x="326" y="260"/>
                    </a:lnTo>
                    <a:lnTo>
                      <a:pt x="322" y="255"/>
                    </a:lnTo>
                    <a:lnTo>
                      <a:pt x="319" y="251"/>
                    </a:lnTo>
                    <a:lnTo>
                      <a:pt x="309" y="244"/>
                    </a:lnTo>
                    <a:lnTo>
                      <a:pt x="299" y="239"/>
                    </a:lnTo>
                    <a:lnTo>
                      <a:pt x="296" y="234"/>
                    </a:lnTo>
                    <a:lnTo>
                      <a:pt x="294" y="229"/>
                    </a:lnTo>
                    <a:lnTo>
                      <a:pt x="294" y="229"/>
                    </a:lnTo>
                    <a:lnTo>
                      <a:pt x="298" y="220"/>
                    </a:lnTo>
                    <a:lnTo>
                      <a:pt x="298" y="215"/>
                    </a:lnTo>
                    <a:lnTo>
                      <a:pt x="298" y="208"/>
                    </a:lnTo>
                    <a:lnTo>
                      <a:pt x="299" y="198"/>
                    </a:lnTo>
                    <a:lnTo>
                      <a:pt x="299" y="198"/>
                    </a:lnTo>
                    <a:lnTo>
                      <a:pt x="289" y="199"/>
                    </a:lnTo>
                    <a:lnTo>
                      <a:pt x="278" y="201"/>
                    </a:lnTo>
                    <a:lnTo>
                      <a:pt x="254" y="208"/>
                    </a:lnTo>
                    <a:lnTo>
                      <a:pt x="229" y="216"/>
                    </a:lnTo>
                    <a:lnTo>
                      <a:pt x="205" y="226"/>
                    </a:lnTo>
                    <a:lnTo>
                      <a:pt x="205" y="226"/>
                    </a:lnTo>
                    <a:lnTo>
                      <a:pt x="184" y="234"/>
                    </a:lnTo>
                    <a:lnTo>
                      <a:pt x="160" y="246"/>
                    </a:lnTo>
                    <a:lnTo>
                      <a:pt x="160" y="246"/>
                    </a:lnTo>
                    <a:lnTo>
                      <a:pt x="155" y="250"/>
                    </a:lnTo>
                    <a:lnTo>
                      <a:pt x="148" y="255"/>
                    </a:lnTo>
                    <a:lnTo>
                      <a:pt x="141" y="262"/>
                    </a:lnTo>
                    <a:lnTo>
                      <a:pt x="139" y="265"/>
                    </a:lnTo>
                    <a:lnTo>
                      <a:pt x="138" y="268"/>
                    </a:lnTo>
                    <a:lnTo>
                      <a:pt x="138" y="268"/>
                    </a:lnTo>
                    <a:lnTo>
                      <a:pt x="139" y="271"/>
                    </a:lnTo>
                    <a:lnTo>
                      <a:pt x="141" y="274"/>
                    </a:lnTo>
                    <a:lnTo>
                      <a:pt x="148" y="279"/>
                    </a:lnTo>
                    <a:lnTo>
                      <a:pt x="156" y="284"/>
                    </a:lnTo>
                    <a:lnTo>
                      <a:pt x="167" y="286"/>
                    </a:lnTo>
                    <a:lnTo>
                      <a:pt x="190" y="291"/>
                    </a:lnTo>
                    <a:lnTo>
                      <a:pt x="208" y="295"/>
                    </a:lnTo>
                    <a:lnTo>
                      <a:pt x="208" y="295"/>
                    </a:lnTo>
                    <a:lnTo>
                      <a:pt x="219" y="299"/>
                    </a:lnTo>
                    <a:lnTo>
                      <a:pt x="225" y="300"/>
                    </a:lnTo>
                    <a:lnTo>
                      <a:pt x="233" y="300"/>
                    </a:lnTo>
                    <a:lnTo>
                      <a:pt x="233" y="300"/>
                    </a:lnTo>
                    <a:lnTo>
                      <a:pt x="250" y="306"/>
                    </a:lnTo>
                    <a:lnTo>
                      <a:pt x="268" y="312"/>
                    </a:lnTo>
                    <a:lnTo>
                      <a:pt x="287" y="316"/>
                    </a:lnTo>
                    <a:lnTo>
                      <a:pt x="303" y="319"/>
                    </a:lnTo>
                    <a:lnTo>
                      <a:pt x="340" y="324"/>
                    </a:lnTo>
                    <a:lnTo>
                      <a:pt x="376" y="330"/>
                    </a:lnTo>
                    <a:lnTo>
                      <a:pt x="376" y="330"/>
                    </a:lnTo>
                    <a:lnTo>
                      <a:pt x="407" y="337"/>
                    </a:lnTo>
                    <a:lnTo>
                      <a:pt x="438" y="344"/>
                    </a:lnTo>
                    <a:lnTo>
                      <a:pt x="468" y="354"/>
                    </a:lnTo>
                    <a:lnTo>
                      <a:pt x="499" y="361"/>
                    </a:lnTo>
                    <a:lnTo>
                      <a:pt x="499" y="361"/>
                    </a:lnTo>
                    <a:lnTo>
                      <a:pt x="494" y="364"/>
                    </a:lnTo>
                    <a:lnTo>
                      <a:pt x="490" y="365"/>
                    </a:lnTo>
                    <a:lnTo>
                      <a:pt x="482" y="365"/>
                    </a:lnTo>
                    <a:lnTo>
                      <a:pt x="472" y="364"/>
                    </a:lnTo>
                    <a:lnTo>
                      <a:pt x="463" y="361"/>
                    </a:lnTo>
                    <a:lnTo>
                      <a:pt x="463" y="361"/>
                    </a:lnTo>
                    <a:lnTo>
                      <a:pt x="353" y="338"/>
                    </a:lnTo>
                    <a:lnTo>
                      <a:pt x="353" y="338"/>
                    </a:lnTo>
                    <a:lnTo>
                      <a:pt x="296" y="328"/>
                    </a:lnTo>
                    <a:lnTo>
                      <a:pt x="239" y="316"/>
                    </a:lnTo>
                    <a:lnTo>
                      <a:pt x="183" y="300"/>
                    </a:lnTo>
                    <a:lnTo>
                      <a:pt x="127" y="282"/>
                    </a:lnTo>
                    <a:lnTo>
                      <a:pt x="127" y="282"/>
                    </a:lnTo>
                    <a:lnTo>
                      <a:pt x="97" y="379"/>
                    </a:lnTo>
                    <a:lnTo>
                      <a:pt x="68" y="477"/>
                    </a:lnTo>
                    <a:lnTo>
                      <a:pt x="41" y="578"/>
                    </a:lnTo>
                    <a:lnTo>
                      <a:pt x="14" y="681"/>
                    </a:lnTo>
                    <a:lnTo>
                      <a:pt x="14" y="681"/>
                    </a:lnTo>
                    <a:lnTo>
                      <a:pt x="17" y="695"/>
                    </a:lnTo>
                    <a:lnTo>
                      <a:pt x="23" y="706"/>
                    </a:lnTo>
                    <a:lnTo>
                      <a:pt x="28" y="715"/>
                    </a:lnTo>
                    <a:lnTo>
                      <a:pt x="37" y="720"/>
                    </a:lnTo>
                    <a:lnTo>
                      <a:pt x="45" y="726"/>
                    </a:lnTo>
                    <a:lnTo>
                      <a:pt x="55" y="730"/>
                    </a:lnTo>
                    <a:lnTo>
                      <a:pt x="75" y="737"/>
                    </a:lnTo>
                    <a:lnTo>
                      <a:pt x="75" y="737"/>
                    </a:lnTo>
                    <a:lnTo>
                      <a:pt x="87" y="741"/>
                    </a:lnTo>
                    <a:lnTo>
                      <a:pt x="99" y="745"/>
                    </a:lnTo>
                    <a:lnTo>
                      <a:pt x="99" y="745"/>
                    </a:lnTo>
                    <a:lnTo>
                      <a:pt x="174" y="768"/>
                    </a:lnTo>
                    <a:lnTo>
                      <a:pt x="211" y="778"/>
                    </a:lnTo>
                    <a:lnTo>
                      <a:pt x="249" y="786"/>
                    </a:lnTo>
                    <a:lnTo>
                      <a:pt x="249" y="786"/>
                    </a:lnTo>
                    <a:lnTo>
                      <a:pt x="291" y="795"/>
                    </a:lnTo>
                    <a:lnTo>
                      <a:pt x="332" y="804"/>
                    </a:lnTo>
                    <a:lnTo>
                      <a:pt x="412" y="828"/>
                    </a:lnTo>
                    <a:lnTo>
                      <a:pt x="412" y="828"/>
                    </a:lnTo>
                    <a:lnTo>
                      <a:pt x="430" y="834"/>
                    </a:lnTo>
                    <a:lnTo>
                      <a:pt x="452" y="841"/>
                    </a:lnTo>
                    <a:lnTo>
                      <a:pt x="452" y="841"/>
                    </a:lnTo>
                    <a:lnTo>
                      <a:pt x="531" y="858"/>
                    </a:lnTo>
                    <a:lnTo>
                      <a:pt x="607" y="875"/>
                    </a:lnTo>
                    <a:lnTo>
                      <a:pt x="607" y="875"/>
                    </a:lnTo>
                    <a:lnTo>
                      <a:pt x="659" y="884"/>
                    </a:lnTo>
                    <a:lnTo>
                      <a:pt x="685" y="889"/>
                    </a:lnTo>
                    <a:lnTo>
                      <a:pt x="713" y="894"/>
                    </a:lnTo>
                    <a:lnTo>
                      <a:pt x="713" y="894"/>
                    </a:lnTo>
                    <a:lnTo>
                      <a:pt x="751" y="903"/>
                    </a:lnTo>
                    <a:lnTo>
                      <a:pt x="770" y="907"/>
                    </a:lnTo>
                    <a:lnTo>
                      <a:pt x="786" y="908"/>
                    </a:lnTo>
                    <a:lnTo>
                      <a:pt x="786" y="908"/>
                    </a:lnTo>
                    <a:lnTo>
                      <a:pt x="809" y="910"/>
                    </a:lnTo>
                    <a:lnTo>
                      <a:pt x="830" y="913"/>
                    </a:lnTo>
                    <a:lnTo>
                      <a:pt x="865" y="920"/>
                    </a:lnTo>
                    <a:lnTo>
                      <a:pt x="865" y="920"/>
                    </a:lnTo>
                    <a:lnTo>
                      <a:pt x="886" y="921"/>
                    </a:lnTo>
                    <a:lnTo>
                      <a:pt x="904" y="921"/>
                    </a:lnTo>
                    <a:lnTo>
                      <a:pt x="923" y="920"/>
                    </a:lnTo>
                    <a:lnTo>
                      <a:pt x="931" y="917"/>
                    </a:lnTo>
                    <a:lnTo>
                      <a:pt x="939" y="914"/>
                    </a:lnTo>
                    <a:lnTo>
                      <a:pt x="939" y="914"/>
                    </a:lnTo>
                    <a:lnTo>
                      <a:pt x="942" y="852"/>
                    </a:lnTo>
                    <a:lnTo>
                      <a:pt x="942" y="796"/>
                    </a:lnTo>
                    <a:lnTo>
                      <a:pt x="942" y="796"/>
                    </a:lnTo>
                    <a:lnTo>
                      <a:pt x="941" y="790"/>
                    </a:lnTo>
                    <a:lnTo>
                      <a:pt x="939" y="783"/>
                    </a:lnTo>
                    <a:lnTo>
                      <a:pt x="939" y="779"/>
                    </a:lnTo>
                    <a:lnTo>
                      <a:pt x="941" y="776"/>
                    </a:lnTo>
                    <a:lnTo>
                      <a:pt x="942" y="774"/>
                    </a:lnTo>
                    <a:lnTo>
                      <a:pt x="946" y="771"/>
                    </a:lnTo>
                    <a:lnTo>
                      <a:pt x="946" y="771"/>
                    </a:lnTo>
                    <a:lnTo>
                      <a:pt x="951" y="802"/>
                    </a:lnTo>
                    <a:lnTo>
                      <a:pt x="952" y="835"/>
                    </a:lnTo>
                    <a:lnTo>
                      <a:pt x="955" y="868"/>
                    </a:lnTo>
                    <a:lnTo>
                      <a:pt x="956" y="896"/>
                    </a:lnTo>
                    <a:lnTo>
                      <a:pt x="956" y="896"/>
                    </a:lnTo>
                    <a:lnTo>
                      <a:pt x="967" y="887"/>
                    </a:lnTo>
                    <a:lnTo>
                      <a:pt x="979" y="876"/>
                    </a:lnTo>
                    <a:lnTo>
                      <a:pt x="1001" y="855"/>
                    </a:lnTo>
                    <a:lnTo>
                      <a:pt x="1022" y="832"/>
                    </a:lnTo>
                    <a:lnTo>
                      <a:pt x="1046" y="810"/>
                    </a:lnTo>
                    <a:lnTo>
                      <a:pt x="1046" y="810"/>
                    </a:lnTo>
                    <a:lnTo>
                      <a:pt x="1056" y="803"/>
                    </a:lnTo>
                    <a:lnTo>
                      <a:pt x="1062" y="800"/>
                    </a:lnTo>
                    <a:lnTo>
                      <a:pt x="1067" y="796"/>
                    </a:lnTo>
                    <a:lnTo>
                      <a:pt x="1067" y="796"/>
                    </a:lnTo>
                    <a:lnTo>
                      <a:pt x="1077" y="785"/>
                    </a:lnTo>
                    <a:lnTo>
                      <a:pt x="1088" y="772"/>
                    </a:lnTo>
                    <a:lnTo>
                      <a:pt x="1111" y="745"/>
                    </a:lnTo>
                    <a:lnTo>
                      <a:pt x="1111" y="745"/>
                    </a:lnTo>
                    <a:lnTo>
                      <a:pt x="1126" y="727"/>
                    </a:lnTo>
                    <a:lnTo>
                      <a:pt x="1143" y="709"/>
                    </a:lnTo>
                    <a:lnTo>
                      <a:pt x="1150" y="699"/>
                    </a:lnTo>
                    <a:lnTo>
                      <a:pt x="1156" y="688"/>
                    </a:lnTo>
                    <a:lnTo>
                      <a:pt x="1160" y="677"/>
                    </a:lnTo>
                    <a:lnTo>
                      <a:pt x="1161" y="664"/>
                    </a:lnTo>
                    <a:lnTo>
                      <a:pt x="1161" y="664"/>
                    </a:lnTo>
                    <a:lnTo>
                      <a:pt x="1160" y="643"/>
                    </a:lnTo>
                    <a:lnTo>
                      <a:pt x="1158" y="622"/>
                    </a:lnTo>
                    <a:lnTo>
                      <a:pt x="1153" y="580"/>
                    </a:lnTo>
                    <a:lnTo>
                      <a:pt x="1140" y="497"/>
                    </a:lnTo>
                    <a:lnTo>
                      <a:pt x="1140" y="497"/>
                    </a:lnTo>
                    <a:lnTo>
                      <a:pt x="1139" y="481"/>
                    </a:lnTo>
                    <a:lnTo>
                      <a:pt x="1139" y="465"/>
                    </a:lnTo>
                    <a:lnTo>
                      <a:pt x="1137" y="449"/>
                    </a:lnTo>
                    <a:lnTo>
                      <a:pt x="1136" y="432"/>
                    </a:lnTo>
                    <a:lnTo>
                      <a:pt x="1136" y="432"/>
                    </a:lnTo>
                    <a:lnTo>
                      <a:pt x="1135" y="423"/>
                    </a:lnTo>
                    <a:lnTo>
                      <a:pt x="1132" y="413"/>
                    </a:lnTo>
                    <a:lnTo>
                      <a:pt x="1126" y="393"/>
                    </a:lnTo>
                    <a:lnTo>
                      <a:pt x="1126" y="393"/>
                    </a:lnTo>
                    <a:lnTo>
                      <a:pt x="1120" y="365"/>
                    </a:lnTo>
                    <a:lnTo>
                      <a:pt x="1115" y="334"/>
                    </a:lnTo>
                    <a:lnTo>
                      <a:pt x="1106" y="305"/>
                    </a:lnTo>
                    <a:lnTo>
                      <a:pt x="1101" y="291"/>
                    </a:lnTo>
                    <a:lnTo>
                      <a:pt x="1094" y="278"/>
                    </a:lnTo>
                    <a:lnTo>
                      <a:pt x="1094" y="278"/>
                    </a:lnTo>
                    <a:lnTo>
                      <a:pt x="1094" y="284"/>
                    </a:lnTo>
                    <a:lnTo>
                      <a:pt x="1092" y="288"/>
                    </a:lnTo>
                    <a:lnTo>
                      <a:pt x="1087" y="296"/>
                    </a:lnTo>
                    <a:lnTo>
                      <a:pt x="1081" y="303"/>
                    </a:lnTo>
                    <a:lnTo>
                      <a:pt x="1078" y="307"/>
                    </a:lnTo>
                    <a:lnTo>
                      <a:pt x="1077" y="312"/>
                    </a:lnTo>
                    <a:lnTo>
                      <a:pt x="1077" y="312"/>
                    </a:lnTo>
                    <a:lnTo>
                      <a:pt x="1070" y="316"/>
                    </a:lnTo>
                    <a:lnTo>
                      <a:pt x="1063" y="321"/>
                    </a:lnTo>
                    <a:lnTo>
                      <a:pt x="1053" y="333"/>
                    </a:lnTo>
                    <a:lnTo>
                      <a:pt x="1053" y="333"/>
                    </a:lnTo>
                    <a:lnTo>
                      <a:pt x="1043" y="338"/>
                    </a:lnTo>
                    <a:lnTo>
                      <a:pt x="1033" y="345"/>
                    </a:lnTo>
                    <a:lnTo>
                      <a:pt x="1014" y="361"/>
                    </a:lnTo>
                    <a:lnTo>
                      <a:pt x="994" y="375"/>
                    </a:lnTo>
                    <a:lnTo>
                      <a:pt x="984" y="380"/>
                    </a:lnTo>
                    <a:lnTo>
                      <a:pt x="974" y="386"/>
                    </a:lnTo>
                    <a:lnTo>
                      <a:pt x="974" y="386"/>
                    </a:lnTo>
                    <a:lnTo>
                      <a:pt x="967" y="389"/>
                    </a:lnTo>
                    <a:lnTo>
                      <a:pt x="958" y="392"/>
                    </a:lnTo>
                    <a:lnTo>
                      <a:pt x="953" y="392"/>
                    </a:lnTo>
                    <a:lnTo>
                      <a:pt x="949" y="392"/>
                    </a:lnTo>
                    <a:lnTo>
                      <a:pt x="945" y="390"/>
                    </a:lnTo>
                    <a:lnTo>
                      <a:pt x="942" y="387"/>
                    </a:lnTo>
                    <a:lnTo>
                      <a:pt x="942" y="387"/>
                    </a:lnTo>
                    <a:lnTo>
                      <a:pt x="955" y="382"/>
                    </a:lnTo>
                    <a:lnTo>
                      <a:pt x="966" y="376"/>
                    </a:lnTo>
                    <a:lnTo>
                      <a:pt x="986" y="364"/>
                    </a:lnTo>
                    <a:lnTo>
                      <a:pt x="1004" y="350"/>
                    </a:lnTo>
                    <a:lnTo>
                      <a:pt x="1025" y="335"/>
                    </a:lnTo>
                    <a:lnTo>
                      <a:pt x="1025" y="335"/>
                    </a:lnTo>
                    <a:lnTo>
                      <a:pt x="1045" y="321"/>
                    </a:lnTo>
                    <a:lnTo>
                      <a:pt x="1054" y="314"/>
                    </a:lnTo>
                    <a:lnTo>
                      <a:pt x="1063" y="307"/>
                    </a:lnTo>
                    <a:lnTo>
                      <a:pt x="1071" y="299"/>
                    </a:lnTo>
                    <a:lnTo>
                      <a:pt x="1077" y="289"/>
                    </a:lnTo>
                    <a:lnTo>
                      <a:pt x="1080" y="277"/>
                    </a:lnTo>
                    <a:lnTo>
                      <a:pt x="1083" y="264"/>
                    </a:lnTo>
                    <a:lnTo>
                      <a:pt x="1083" y="264"/>
                    </a:lnTo>
                    <a:lnTo>
                      <a:pt x="1077" y="260"/>
                    </a:lnTo>
                    <a:lnTo>
                      <a:pt x="1074" y="254"/>
                    </a:lnTo>
                    <a:lnTo>
                      <a:pt x="1074" y="254"/>
                    </a:lnTo>
                    <a:lnTo>
                      <a:pt x="1043" y="247"/>
                    </a:lnTo>
                    <a:lnTo>
                      <a:pt x="1012" y="239"/>
                    </a:lnTo>
                    <a:lnTo>
                      <a:pt x="980" y="232"/>
                    </a:lnTo>
                    <a:lnTo>
                      <a:pt x="963" y="229"/>
                    </a:lnTo>
                    <a:lnTo>
                      <a:pt x="946" y="226"/>
                    </a:lnTo>
                    <a:lnTo>
                      <a:pt x="946" y="226"/>
                    </a:lnTo>
                    <a:lnTo>
                      <a:pt x="945" y="230"/>
                    </a:lnTo>
                    <a:lnTo>
                      <a:pt x="946" y="234"/>
                    </a:lnTo>
                    <a:lnTo>
                      <a:pt x="949" y="239"/>
                    </a:lnTo>
                    <a:lnTo>
                      <a:pt x="949" y="239"/>
                    </a:lnTo>
                    <a:lnTo>
                      <a:pt x="941" y="246"/>
                    </a:lnTo>
                    <a:lnTo>
                      <a:pt x="934" y="253"/>
                    </a:lnTo>
                    <a:lnTo>
                      <a:pt x="920" y="268"/>
                    </a:lnTo>
                    <a:lnTo>
                      <a:pt x="911" y="274"/>
                    </a:lnTo>
                    <a:lnTo>
                      <a:pt x="904" y="279"/>
                    </a:lnTo>
                    <a:lnTo>
                      <a:pt x="894" y="281"/>
                    </a:lnTo>
                    <a:lnTo>
                      <a:pt x="890" y="282"/>
                    </a:lnTo>
                    <a:lnTo>
                      <a:pt x="885" y="281"/>
                    </a:lnTo>
                    <a:lnTo>
                      <a:pt x="885" y="281"/>
                    </a:lnTo>
                    <a:lnTo>
                      <a:pt x="880" y="285"/>
                    </a:lnTo>
                    <a:lnTo>
                      <a:pt x="876" y="291"/>
                    </a:lnTo>
                    <a:lnTo>
                      <a:pt x="869" y="293"/>
                    </a:lnTo>
                    <a:lnTo>
                      <a:pt x="864" y="296"/>
                    </a:lnTo>
                    <a:lnTo>
                      <a:pt x="850" y="300"/>
                    </a:lnTo>
                    <a:lnTo>
                      <a:pt x="837" y="303"/>
                    </a:lnTo>
                    <a:lnTo>
                      <a:pt x="837" y="303"/>
                    </a:lnTo>
                    <a:lnTo>
                      <a:pt x="838" y="303"/>
                    </a:lnTo>
                    <a:lnTo>
                      <a:pt x="837" y="302"/>
                    </a:lnTo>
                    <a:lnTo>
                      <a:pt x="837" y="302"/>
                    </a:lnTo>
                    <a:lnTo>
                      <a:pt x="837" y="305"/>
                    </a:lnTo>
                    <a:lnTo>
                      <a:pt x="836" y="307"/>
                    </a:lnTo>
                    <a:lnTo>
                      <a:pt x="836" y="307"/>
                    </a:lnTo>
                    <a:close/>
                    <a:moveTo>
                      <a:pt x="791" y="309"/>
                    </a:moveTo>
                    <a:lnTo>
                      <a:pt x="791" y="309"/>
                    </a:lnTo>
                    <a:lnTo>
                      <a:pt x="800" y="306"/>
                    </a:lnTo>
                    <a:lnTo>
                      <a:pt x="812" y="302"/>
                    </a:lnTo>
                    <a:lnTo>
                      <a:pt x="812" y="302"/>
                    </a:lnTo>
                    <a:lnTo>
                      <a:pt x="805" y="302"/>
                    </a:lnTo>
                    <a:lnTo>
                      <a:pt x="799" y="303"/>
                    </a:lnTo>
                    <a:lnTo>
                      <a:pt x="795" y="306"/>
                    </a:lnTo>
                    <a:lnTo>
                      <a:pt x="791" y="309"/>
                    </a:lnTo>
                    <a:lnTo>
                      <a:pt x="791" y="30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9" name="Freeform 82"/>
              <p:cNvSpPr>
                <a:spLocks noEditPoints="1"/>
              </p:cNvSpPr>
              <p:nvPr/>
            </p:nvSpPr>
            <p:spPr bwMode="auto">
              <a:xfrm>
                <a:off x="3160713" y="2844800"/>
                <a:ext cx="390525" cy="104775"/>
              </a:xfrm>
              <a:custGeom>
                <a:avLst/>
                <a:gdLst/>
                <a:ahLst/>
                <a:cxnLst>
                  <a:cxn ang="0">
                    <a:pos x="1" y="52"/>
                  </a:cxn>
                  <a:cxn ang="0">
                    <a:pos x="18" y="35"/>
                  </a:cxn>
                  <a:cxn ang="0">
                    <a:pos x="56" y="24"/>
                  </a:cxn>
                  <a:cxn ang="0">
                    <a:pos x="143" y="1"/>
                  </a:cxn>
                  <a:cxn ang="0">
                    <a:pos x="190" y="4"/>
                  </a:cxn>
                  <a:cxn ang="0">
                    <a:pos x="226" y="13"/>
                  </a:cxn>
                  <a:cxn ang="0">
                    <a:pos x="250" y="14"/>
                  </a:cxn>
                  <a:cxn ang="0">
                    <a:pos x="278" y="22"/>
                  </a:cxn>
                  <a:cxn ang="0">
                    <a:pos x="324" y="27"/>
                  </a:cxn>
                  <a:cxn ang="0">
                    <a:pos x="380" y="41"/>
                  </a:cxn>
                  <a:cxn ang="0">
                    <a:pos x="470" y="53"/>
                  </a:cxn>
                  <a:cxn ang="0">
                    <a:pos x="678" y="80"/>
                  </a:cxn>
                  <a:cxn ang="0">
                    <a:pos x="722" y="102"/>
                  </a:cxn>
                  <a:cxn ang="0">
                    <a:pos x="729" y="150"/>
                  </a:cxn>
                  <a:cxn ang="0">
                    <a:pos x="738" y="185"/>
                  </a:cxn>
                  <a:cxn ang="0">
                    <a:pos x="705" y="195"/>
                  </a:cxn>
                  <a:cxn ang="0">
                    <a:pos x="623" y="181"/>
                  </a:cxn>
                  <a:cxn ang="0">
                    <a:pos x="545" y="177"/>
                  </a:cxn>
                  <a:cxn ang="0">
                    <a:pos x="421" y="150"/>
                  </a:cxn>
                  <a:cxn ang="0">
                    <a:pos x="365" y="142"/>
                  </a:cxn>
                  <a:cxn ang="0">
                    <a:pos x="366" y="139"/>
                  </a:cxn>
                  <a:cxn ang="0">
                    <a:pos x="250" y="115"/>
                  </a:cxn>
                  <a:cxn ang="0">
                    <a:pos x="110" y="86"/>
                  </a:cxn>
                  <a:cxn ang="0">
                    <a:pos x="59" y="72"/>
                  </a:cxn>
                  <a:cxn ang="0">
                    <a:pos x="27" y="65"/>
                  </a:cxn>
                  <a:cxn ang="0">
                    <a:pos x="1" y="59"/>
                  </a:cxn>
                  <a:cxn ang="0">
                    <a:pos x="451" y="65"/>
                  </a:cxn>
                  <a:cxn ang="0">
                    <a:pos x="477" y="74"/>
                  </a:cxn>
                  <a:cxn ang="0">
                    <a:pos x="439" y="72"/>
                  </a:cxn>
                  <a:cxn ang="0">
                    <a:pos x="399" y="67"/>
                  </a:cxn>
                  <a:cxn ang="0">
                    <a:pos x="453" y="84"/>
                  </a:cxn>
                  <a:cxn ang="0">
                    <a:pos x="448" y="93"/>
                  </a:cxn>
                  <a:cxn ang="0">
                    <a:pos x="403" y="86"/>
                  </a:cxn>
                  <a:cxn ang="0">
                    <a:pos x="441" y="100"/>
                  </a:cxn>
                  <a:cxn ang="0">
                    <a:pos x="466" y="109"/>
                  </a:cxn>
                  <a:cxn ang="0">
                    <a:pos x="496" y="118"/>
                  </a:cxn>
                  <a:cxn ang="0">
                    <a:pos x="475" y="119"/>
                  </a:cxn>
                  <a:cxn ang="0">
                    <a:pos x="427" y="102"/>
                  </a:cxn>
                  <a:cxn ang="0">
                    <a:pos x="417" y="105"/>
                  </a:cxn>
                  <a:cxn ang="0">
                    <a:pos x="455" y="122"/>
                  </a:cxn>
                  <a:cxn ang="0">
                    <a:pos x="449" y="128"/>
                  </a:cxn>
                  <a:cxn ang="0">
                    <a:pos x="414" y="118"/>
                  </a:cxn>
                  <a:cxn ang="0">
                    <a:pos x="487" y="142"/>
                  </a:cxn>
                  <a:cxn ang="0">
                    <a:pos x="567" y="160"/>
                  </a:cxn>
                  <a:cxn ang="0">
                    <a:pos x="609" y="164"/>
                  </a:cxn>
                  <a:cxn ang="0">
                    <a:pos x="595" y="159"/>
                  </a:cxn>
                  <a:cxn ang="0">
                    <a:pos x="535" y="143"/>
                  </a:cxn>
                  <a:cxn ang="0">
                    <a:pos x="583" y="149"/>
                  </a:cxn>
                  <a:cxn ang="0">
                    <a:pos x="598" y="147"/>
                  </a:cxn>
                  <a:cxn ang="0">
                    <a:pos x="612" y="138"/>
                  </a:cxn>
                  <a:cxn ang="0">
                    <a:pos x="567" y="122"/>
                  </a:cxn>
                  <a:cxn ang="0">
                    <a:pos x="559" y="112"/>
                  </a:cxn>
                  <a:cxn ang="0">
                    <a:pos x="592" y="117"/>
                  </a:cxn>
                  <a:cxn ang="0">
                    <a:pos x="608" y="107"/>
                  </a:cxn>
                  <a:cxn ang="0">
                    <a:pos x="563" y="98"/>
                  </a:cxn>
                  <a:cxn ang="0">
                    <a:pos x="542" y="88"/>
                  </a:cxn>
                  <a:cxn ang="0">
                    <a:pos x="580" y="90"/>
                  </a:cxn>
                  <a:cxn ang="0">
                    <a:pos x="612" y="91"/>
                  </a:cxn>
                  <a:cxn ang="0">
                    <a:pos x="598" y="83"/>
                  </a:cxn>
                  <a:cxn ang="0">
                    <a:pos x="560" y="73"/>
                  </a:cxn>
                  <a:cxn ang="0">
                    <a:pos x="441" y="63"/>
                  </a:cxn>
                </a:cxnLst>
                <a:rect l="0" t="0" r="r" b="b"/>
                <a:pathLst>
                  <a:path w="738" h="197">
                    <a:moveTo>
                      <a:pt x="1" y="59"/>
                    </a:moveTo>
                    <a:lnTo>
                      <a:pt x="1" y="59"/>
                    </a:lnTo>
                    <a:lnTo>
                      <a:pt x="0" y="56"/>
                    </a:lnTo>
                    <a:lnTo>
                      <a:pt x="1" y="52"/>
                    </a:lnTo>
                    <a:lnTo>
                      <a:pt x="4" y="49"/>
                    </a:lnTo>
                    <a:lnTo>
                      <a:pt x="7" y="46"/>
                    </a:lnTo>
                    <a:lnTo>
                      <a:pt x="16" y="39"/>
                    </a:lnTo>
                    <a:lnTo>
                      <a:pt x="18" y="35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38" y="28"/>
                    </a:lnTo>
                    <a:lnTo>
                      <a:pt x="56" y="24"/>
                    </a:lnTo>
                    <a:lnTo>
                      <a:pt x="90" y="13"/>
                    </a:lnTo>
                    <a:lnTo>
                      <a:pt x="108" y="8"/>
                    </a:lnTo>
                    <a:lnTo>
                      <a:pt x="126" y="4"/>
                    </a:lnTo>
                    <a:lnTo>
                      <a:pt x="143" y="1"/>
                    </a:lnTo>
                    <a:lnTo>
                      <a:pt x="163" y="0"/>
                    </a:lnTo>
                    <a:lnTo>
                      <a:pt x="163" y="0"/>
                    </a:lnTo>
                    <a:lnTo>
                      <a:pt x="176" y="1"/>
                    </a:lnTo>
                    <a:lnTo>
                      <a:pt x="190" y="4"/>
                    </a:lnTo>
                    <a:lnTo>
                      <a:pt x="204" y="8"/>
                    </a:lnTo>
                    <a:lnTo>
                      <a:pt x="218" y="11"/>
                    </a:lnTo>
                    <a:lnTo>
                      <a:pt x="218" y="11"/>
                    </a:lnTo>
                    <a:lnTo>
                      <a:pt x="226" y="13"/>
                    </a:lnTo>
                    <a:lnTo>
                      <a:pt x="233" y="13"/>
                    </a:lnTo>
                    <a:lnTo>
                      <a:pt x="242" y="13"/>
                    </a:lnTo>
                    <a:lnTo>
                      <a:pt x="250" y="14"/>
                    </a:lnTo>
                    <a:lnTo>
                      <a:pt x="250" y="14"/>
                    </a:lnTo>
                    <a:lnTo>
                      <a:pt x="257" y="15"/>
                    </a:lnTo>
                    <a:lnTo>
                      <a:pt x="264" y="18"/>
                    </a:lnTo>
                    <a:lnTo>
                      <a:pt x="271" y="21"/>
                    </a:lnTo>
                    <a:lnTo>
                      <a:pt x="278" y="22"/>
                    </a:lnTo>
                    <a:lnTo>
                      <a:pt x="278" y="22"/>
                    </a:lnTo>
                    <a:lnTo>
                      <a:pt x="293" y="24"/>
                    </a:lnTo>
                    <a:lnTo>
                      <a:pt x="309" y="25"/>
                    </a:lnTo>
                    <a:lnTo>
                      <a:pt x="324" y="27"/>
                    </a:lnTo>
                    <a:lnTo>
                      <a:pt x="338" y="29"/>
                    </a:lnTo>
                    <a:lnTo>
                      <a:pt x="338" y="29"/>
                    </a:lnTo>
                    <a:lnTo>
                      <a:pt x="366" y="36"/>
                    </a:lnTo>
                    <a:lnTo>
                      <a:pt x="380" y="41"/>
                    </a:lnTo>
                    <a:lnTo>
                      <a:pt x="395" y="44"/>
                    </a:lnTo>
                    <a:lnTo>
                      <a:pt x="395" y="44"/>
                    </a:lnTo>
                    <a:lnTo>
                      <a:pt x="431" y="49"/>
                    </a:lnTo>
                    <a:lnTo>
                      <a:pt x="470" y="53"/>
                    </a:lnTo>
                    <a:lnTo>
                      <a:pt x="553" y="62"/>
                    </a:lnTo>
                    <a:lnTo>
                      <a:pt x="597" y="66"/>
                    </a:lnTo>
                    <a:lnTo>
                      <a:pt x="639" y="73"/>
                    </a:lnTo>
                    <a:lnTo>
                      <a:pt x="678" y="80"/>
                    </a:lnTo>
                    <a:lnTo>
                      <a:pt x="716" y="91"/>
                    </a:lnTo>
                    <a:lnTo>
                      <a:pt x="716" y="91"/>
                    </a:lnTo>
                    <a:lnTo>
                      <a:pt x="719" y="95"/>
                    </a:lnTo>
                    <a:lnTo>
                      <a:pt x="722" y="102"/>
                    </a:lnTo>
                    <a:lnTo>
                      <a:pt x="724" y="117"/>
                    </a:lnTo>
                    <a:lnTo>
                      <a:pt x="726" y="133"/>
                    </a:lnTo>
                    <a:lnTo>
                      <a:pt x="729" y="150"/>
                    </a:lnTo>
                    <a:lnTo>
                      <a:pt x="729" y="150"/>
                    </a:lnTo>
                    <a:lnTo>
                      <a:pt x="733" y="161"/>
                    </a:lnTo>
                    <a:lnTo>
                      <a:pt x="737" y="174"/>
                    </a:lnTo>
                    <a:lnTo>
                      <a:pt x="738" y="180"/>
                    </a:lnTo>
                    <a:lnTo>
                      <a:pt x="738" y="185"/>
                    </a:lnTo>
                    <a:lnTo>
                      <a:pt x="736" y="191"/>
                    </a:lnTo>
                    <a:lnTo>
                      <a:pt x="730" y="197"/>
                    </a:lnTo>
                    <a:lnTo>
                      <a:pt x="730" y="197"/>
                    </a:lnTo>
                    <a:lnTo>
                      <a:pt x="705" y="195"/>
                    </a:lnTo>
                    <a:lnTo>
                      <a:pt x="678" y="191"/>
                    </a:lnTo>
                    <a:lnTo>
                      <a:pt x="651" y="185"/>
                    </a:lnTo>
                    <a:lnTo>
                      <a:pt x="623" y="181"/>
                    </a:lnTo>
                    <a:lnTo>
                      <a:pt x="623" y="181"/>
                    </a:lnTo>
                    <a:lnTo>
                      <a:pt x="604" y="180"/>
                    </a:lnTo>
                    <a:lnTo>
                      <a:pt x="584" y="180"/>
                    </a:lnTo>
                    <a:lnTo>
                      <a:pt x="564" y="178"/>
                    </a:lnTo>
                    <a:lnTo>
                      <a:pt x="545" y="177"/>
                    </a:lnTo>
                    <a:lnTo>
                      <a:pt x="545" y="177"/>
                    </a:lnTo>
                    <a:lnTo>
                      <a:pt x="484" y="164"/>
                    </a:lnTo>
                    <a:lnTo>
                      <a:pt x="421" y="150"/>
                    </a:lnTo>
                    <a:lnTo>
                      <a:pt x="421" y="150"/>
                    </a:lnTo>
                    <a:lnTo>
                      <a:pt x="392" y="143"/>
                    </a:lnTo>
                    <a:lnTo>
                      <a:pt x="378" y="142"/>
                    </a:lnTo>
                    <a:lnTo>
                      <a:pt x="365" y="142"/>
                    </a:lnTo>
                    <a:lnTo>
                      <a:pt x="365" y="142"/>
                    </a:lnTo>
                    <a:lnTo>
                      <a:pt x="364" y="142"/>
                    </a:lnTo>
                    <a:lnTo>
                      <a:pt x="365" y="139"/>
                    </a:lnTo>
                    <a:lnTo>
                      <a:pt x="365" y="139"/>
                    </a:lnTo>
                    <a:lnTo>
                      <a:pt x="366" y="139"/>
                    </a:lnTo>
                    <a:lnTo>
                      <a:pt x="366" y="139"/>
                    </a:lnTo>
                    <a:lnTo>
                      <a:pt x="338" y="132"/>
                    </a:lnTo>
                    <a:lnTo>
                      <a:pt x="309" y="126"/>
                    </a:lnTo>
                    <a:lnTo>
                      <a:pt x="250" y="115"/>
                    </a:lnTo>
                    <a:lnTo>
                      <a:pt x="191" y="104"/>
                    </a:lnTo>
                    <a:lnTo>
                      <a:pt x="135" y="93"/>
                    </a:lnTo>
                    <a:lnTo>
                      <a:pt x="135" y="93"/>
                    </a:lnTo>
                    <a:lnTo>
                      <a:pt x="110" y="86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73" y="74"/>
                    </a:lnTo>
                    <a:lnTo>
                      <a:pt x="59" y="72"/>
                    </a:lnTo>
                    <a:lnTo>
                      <a:pt x="46" y="67"/>
                    </a:lnTo>
                    <a:lnTo>
                      <a:pt x="35" y="65"/>
                    </a:lnTo>
                    <a:lnTo>
                      <a:pt x="35" y="65"/>
                    </a:lnTo>
                    <a:lnTo>
                      <a:pt x="27" y="65"/>
                    </a:lnTo>
                    <a:lnTo>
                      <a:pt x="17" y="65"/>
                    </a:lnTo>
                    <a:lnTo>
                      <a:pt x="8" y="65"/>
                    </a:lnTo>
                    <a:lnTo>
                      <a:pt x="4" y="62"/>
                    </a:lnTo>
                    <a:lnTo>
                      <a:pt x="1" y="59"/>
                    </a:lnTo>
                    <a:lnTo>
                      <a:pt x="1" y="59"/>
                    </a:lnTo>
                    <a:close/>
                    <a:moveTo>
                      <a:pt x="441" y="63"/>
                    </a:moveTo>
                    <a:lnTo>
                      <a:pt x="441" y="63"/>
                    </a:lnTo>
                    <a:lnTo>
                      <a:pt x="451" y="65"/>
                    </a:lnTo>
                    <a:lnTo>
                      <a:pt x="461" y="66"/>
                    </a:lnTo>
                    <a:lnTo>
                      <a:pt x="470" y="69"/>
                    </a:lnTo>
                    <a:lnTo>
                      <a:pt x="475" y="72"/>
                    </a:lnTo>
                    <a:lnTo>
                      <a:pt x="477" y="74"/>
                    </a:lnTo>
                    <a:lnTo>
                      <a:pt x="477" y="74"/>
                    </a:lnTo>
                    <a:lnTo>
                      <a:pt x="469" y="76"/>
                    </a:lnTo>
                    <a:lnTo>
                      <a:pt x="461" y="76"/>
                    </a:lnTo>
                    <a:lnTo>
                      <a:pt x="439" y="72"/>
                    </a:lnTo>
                    <a:lnTo>
                      <a:pt x="417" y="69"/>
                    </a:lnTo>
                    <a:lnTo>
                      <a:pt x="407" y="67"/>
                    </a:lnTo>
                    <a:lnTo>
                      <a:pt x="399" y="67"/>
                    </a:lnTo>
                    <a:lnTo>
                      <a:pt x="399" y="67"/>
                    </a:lnTo>
                    <a:lnTo>
                      <a:pt x="417" y="73"/>
                    </a:lnTo>
                    <a:lnTo>
                      <a:pt x="437" y="77"/>
                    </a:lnTo>
                    <a:lnTo>
                      <a:pt x="445" y="80"/>
                    </a:lnTo>
                    <a:lnTo>
                      <a:pt x="453" y="84"/>
                    </a:lnTo>
                    <a:lnTo>
                      <a:pt x="459" y="90"/>
                    </a:lnTo>
                    <a:lnTo>
                      <a:pt x="463" y="95"/>
                    </a:lnTo>
                    <a:lnTo>
                      <a:pt x="463" y="95"/>
                    </a:lnTo>
                    <a:lnTo>
                      <a:pt x="448" y="93"/>
                    </a:lnTo>
                    <a:lnTo>
                      <a:pt x="432" y="88"/>
                    </a:lnTo>
                    <a:lnTo>
                      <a:pt x="417" y="86"/>
                    </a:lnTo>
                    <a:lnTo>
                      <a:pt x="410" y="86"/>
                    </a:lnTo>
                    <a:lnTo>
                      <a:pt x="403" y="86"/>
                    </a:lnTo>
                    <a:lnTo>
                      <a:pt x="403" y="86"/>
                    </a:lnTo>
                    <a:lnTo>
                      <a:pt x="413" y="91"/>
                    </a:lnTo>
                    <a:lnTo>
                      <a:pt x="425" y="95"/>
                    </a:lnTo>
                    <a:lnTo>
                      <a:pt x="441" y="100"/>
                    </a:lnTo>
                    <a:lnTo>
                      <a:pt x="456" y="102"/>
                    </a:lnTo>
                    <a:lnTo>
                      <a:pt x="456" y="102"/>
                    </a:lnTo>
                    <a:lnTo>
                      <a:pt x="461" y="107"/>
                    </a:lnTo>
                    <a:lnTo>
                      <a:pt x="466" y="109"/>
                    </a:lnTo>
                    <a:lnTo>
                      <a:pt x="479" y="111"/>
                    </a:lnTo>
                    <a:lnTo>
                      <a:pt x="486" y="112"/>
                    </a:lnTo>
                    <a:lnTo>
                      <a:pt x="491" y="115"/>
                    </a:lnTo>
                    <a:lnTo>
                      <a:pt x="496" y="118"/>
                    </a:lnTo>
                    <a:lnTo>
                      <a:pt x="500" y="122"/>
                    </a:lnTo>
                    <a:lnTo>
                      <a:pt x="500" y="122"/>
                    </a:lnTo>
                    <a:lnTo>
                      <a:pt x="487" y="122"/>
                    </a:lnTo>
                    <a:lnTo>
                      <a:pt x="475" y="119"/>
                    </a:lnTo>
                    <a:lnTo>
                      <a:pt x="462" y="115"/>
                    </a:lnTo>
                    <a:lnTo>
                      <a:pt x="451" y="111"/>
                    </a:lnTo>
                    <a:lnTo>
                      <a:pt x="439" y="105"/>
                    </a:lnTo>
                    <a:lnTo>
                      <a:pt x="427" y="102"/>
                    </a:lnTo>
                    <a:lnTo>
                      <a:pt x="414" y="100"/>
                    </a:lnTo>
                    <a:lnTo>
                      <a:pt x="402" y="100"/>
                    </a:lnTo>
                    <a:lnTo>
                      <a:pt x="402" y="100"/>
                    </a:lnTo>
                    <a:lnTo>
                      <a:pt x="417" y="105"/>
                    </a:lnTo>
                    <a:lnTo>
                      <a:pt x="431" y="108"/>
                    </a:lnTo>
                    <a:lnTo>
                      <a:pt x="444" y="114"/>
                    </a:lnTo>
                    <a:lnTo>
                      <a:pt x="449" y="118"/>
                    </a:lnTo>
                    <a:lnTo>
                      <a:pt x="455" y="122"/>
                    </a:lnTo>
                    <a:lnTo>
                      <a:pt x="455" y="122"/>
                    </a:lnTo>
                    <a:lnTo>
                      <a:pt x="452" y="125"/>
                    </a:lnTo>
                    <a:lnTo>
                      <a:pt x="449" y="128"/>
                    </a:lnTo>
                    <a:lnTo>
                      <a:pt x="449" y="128"/>
                    </a:lnTo>
                    <a:lnTo>
                      <a:pt x="430" y="122"/>
                    </a:lnTo>
                    <a:lnTo>
                      <a:pt x="421" y="119"/>
                    </a:lnTo>
                    <a:lnTo>
                      <a:pt x="414" y="118"/>
                    </a:lnTo>
                    <a:lnTo>
                      <a:pt x="414" y="118"/>
                    </a:lnTo>
                    <a:lnTo>
                      <a:pt x="430" y="126"/>
                    </a:lnTo>
                    <a:lnTo>
                      <a:pt x="448" y="132"/>
                    </a:lnTo>
                    <a:lnTo>
                      <a:pt x="468" y="138"/>
                    </a:lnTo>
                    <a:lnTo>
                      <a:pt x="487" y="142"/>
                    </a:lnTo>
                    <a:lnTo>
                      <a:pt x="528" y="150"/>
                    </a:lnTo>
                    <a:lnTo>
                      <a:pt x="548" y="154"/>
                    </a:lnTo>
                    <a:lnTo>
                      <a:pt x="567" y="160"/>
                    </a:lnTo>
                    <a:lnTo>
                      <a:pt x="567" y="160"/>
                    </a:lnTo>
                    <a:lnTo>
                      <a:pt x="580" y="161"/>
                    </a:lnTo>
                    <a:lnTo>
                      <a:pt x="591" y="163"/>
                    </a:lnTo>
                    <a:lnTo>
                      <a:pt x="604" y="164"/>
                    </a:lnTo>
                    <a:lnTo>
                      <a:pt x="609" y="164"/>
                    </a:lnTo>
                    <a:lnTo>
                      <a:pt x="615" y="164"/>
                    </a:lnTo>
                    <a:lnTo>
                      <a:pt x="615" y="164"/>
                    </a:lnTo>
                    <a:lnTo>
                      <a:pt x="605" y="161"/>
                    </a:lnTo>
                    <a:lnTo>
                      <a:pt x="595" y="159"/>
                    </a:lnTo>
                    <a:lnTo>
                      <a:pt x="573" y="154"/>
                    </a:lnTo>
                    <a:lnTo>
                      <a:pt x="552" y="150"/>
                    </a:lnTo>
                    <a:lnTo>
                      <a:pt x="543" y="147"/>
                    </a:lnTo>
                    <a:lnTo>
                      <a:pt x="535" y="143"/>
                    </a:lnTo>
                    <a:lnTo>
                      <a:pt x="535" y="143"/>
                    </a:lnTo>
                    <a:lnTo>
                      <a:pt x="552" y="145"/>
                    </a:lnTo>
                    <a:lnTo>
                      <a:pt x="567" y="146"/>
                    </a:lnTo>
                    <a:lnTo>
                      <a:pt x="583" y="149"/>
                    </a:lnTo>
                    <a:lnTo>
                      <a:pt x="598" y="152"/>
                    </a:lnTo>
                    <a:lnTo>
                      <a:pt x="598" y="152"/>
                    </a:lnTo>
                    <a:lnTo>
                      <a:pt x="597" y="149"/>
                    </a:lnTo>
                    <a:lnTo>
                      <a:pt x="598" y="147"/>
                    </a:lnTo>
                    <a:lnTo>
                      <a:pt x="602" y="145"/>
                    </a:lnTo>
                    <a:lnTo>
                      <a:pt x="607" y="140"/>
                    </a:lnTo>
                    <a:lnTo>
                      <a:pt x="612" y="138"/>
                    </a:lnTo>
                    <a:lnTo>
                      <a:pt x="612" y="138"/>
                    </a:lnTo>
                    <a:lnTo>
                      <a:pt x="605" y="133"/>
                    </a:lnTo>
                    <a:lnTo>
                      <a:pt x="597" y="131"/>
                    </a:lnTo>
                    <a:lnTo>
                      <a:pt x="583" y="126"/>
                    </a:lnTo>
                    <a:lnTo>
                      <a:pt x="567" y="122"/>
                    </a:lnTo>
                    <a:lnTo>
                      <a:pt x="559" y="119"/>
                    </a:lnTo>
                    <a:lnTo>
                      <a:pt x="552" y="115"/>
                    </a:lnTo>
                    <a:lnTo>
                      <a:pt x="552" y="115"/>
                    </a:lnTo>
                    <a:lnTo>
                      <a:pt x="559" y="112"/>
                    </a:lnTo>
                    <a:lnTo>
                      <a:pt x="566" y="112"/>
                    </a:lnTo>
                    <a:lnTo>
                      <a:pt x="571" y="112"/>
                    </a:lnTo>
                    <a:lnTo>
                      <a:pt x="578" y="114"/>
                    </a:lnTo>
                    <a:lnTo>
                      <a:pt x="592" y="117"/>
                    </a:lnTo>
                    <a:lnTo>
                      <a:pt x="605" y="121"/>
                    </a:lnTo>
                    <a:lnTo>
                      <a:pt x="605" y="121"/>
                    </a:lnTo>
                    <a:lnTo>
                      <a:pt x="607" y="114"/>
                    </a:lnTo>
                    <a:lnTo>
                      <a:pt x="608" y="107"/>
                    </a:lnTo>
                    <a:lnTo>
                      <a:pt x="608" y="107"/>
                    </a:lnTo>
                    <a:lnTo>
                      <a:pt x="601" y="104"/>
                    </a:lnTo>
                    <a:lnTo>
                      <a:pt x="590" y="102"/>
                    </a:lnTo>
                    <a:lnTo>
                      <a:pt x="563" y="98"/>
                    </a:lnTo>
                    <a:lnTo>
                      <a:pt x="552" y="95"/>
                    </a:lnTo>
                    <a:lnTo>
                      <a:pt x="543" y="93"/>
                    </a:lnTo>
                    <a:lnTo>
                      <a:pt x="542" y="91"/>
                    </a:lnTo>
                    <a:lnTo>
                      <a:pt x="542" y="88"/>
                    </a:lnTo>
                    <a:lnTo>
                      <a:pt x="543" y="87"/>
                    </a:lnTo>
                    <a:lnTo>
                      <a:pt x="548" y="84"/>
                    </a:lnTo>
                    <a:lnTo>
                      <a:pt x="548" y="84"/>
                    </a:lnTo>
                    <a:lnTo>
                      <a:pt x="580" y="90"/>
                    </a:lnTo>
                    <a:lnTo>
                      <a:pt x="598" y="91"/>
                    </a:lnTo>
                    <a:lnTo>
                      <a:pt x="605" y="91"/>
                    </a:lnTo>
                    <a:lnTo>
                      <a:pt x="612" y="91"/>
                    </a:lnTo>
                    <a:lnTo>
                      <a:pt x="612" y="91"/>
                    </a:lnTo>
                    <a:lnTo>
                      <a:pt x="607" y="88"/>
                    </a:lnTo>
                    <a:lnTo>
                      <a:pt x="601" y="86"/>
                    </a:lnTo>
                    <a:lnTo>
                      <a:pt x="598" y="84"/>
                    </a:lnTo>
                    <a:lnTo>
                      <a:pt x="598" y="83"/>
                    </a:lnTo>
                    <a:lnTo>
                      <a:pt x="598" y="80"/>
                    </a:lnTo>
                    <a:lnTo>
                      <a:pt x="601" y="79"/>
                    </a:lnTo>
                    <a:lnTo>
                      <a:pt x="601" y="79"/>
                    </a:lnTo>
                    <a:lnTo>
                      <a:pt x="560" y="73"/>
                    </a:lnTo>
                    <a:lnTo>
                      <a:pt x="518" y="67"/>
                    </a:lnTo>
                    <a:lnTo>
                      <a:pt x="476" y="63"/>
                    </a:lnTo>
                    <a:lnTo>
                      <a:pt x="458" y="62"/>
                    </a:lnTo>
                    <a:lnTo>
                      <a:pt x="441" y="63"/>
                    </a:lnTo>
                    <a:lnTo>
                      <a:pt x="441" y="6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0" name="Freeform 83"/>
              <p:cNvSpPr>
                <a:spLocks noEditPoints="1"/>
              </p:cNvSpPr>
              <p:nvPr/>
            </p:nvSpPr>
            <p:spPr bwMode="auto">
              <a:xfrm>
                <a:off x="3100388" y="2884488"/>
                <a:ext cx="450850" cy="220663"/>
              </a:xfrm>
              <a:custGeom>
                <a:avLst/>
                <a:gdLst/>
                <a:ahLst/>
                <a:cxnLst>
                  <a:cxn ang="0">
                    <a:pos x="257" y="48"/>
                  </a:cxn>
                  <a:cxn ang="0">
                    <a:pos x="450" y="89"/>
                  </a:cxn>
                  <a:cxn ang="0">
                    <a:pos x="570" y="116"/>
                  </a:cxn>
                  <a:cxn ang="0">
                    <a:pos x="850" y="344"/>
                  </a:cxn>
                  <a:cxn ang="0">
                    <a:pos x="827" y="417"/>
                  </a:cxn>
                  <a:cxn ang="0">
                    <a:pos x="601" y="389"/>
                  </a:cxn>
                  <a:cxn ang="0">
                    <a:pos x="198" y="311"/>
                  </a:cxn>
                  <a:cxn ang="0">
                    <a:pos x="29" y="249"/>
                  </a:cxn>
                  <a:cxn ang="0">
                    <a:pos x="10" y="160"/>
                  </a:cxn>
                  <a:cxn ang="0">
                    <a:pos x="77" y="7"/>
                  </a:cxn>
                  <a:cxn ang="0">
                    <a:pos x="356" y="172"/>
                  </a:cxn>
                  <a:cxn ang="0">
                    <a:pos x="275" y="155"/>
                  </a:cxn>
                  <a:cxn ang="0">
                    <a:pos x="237" y="149"/>
                  </a:cxn>
                  <a:cxn ang="0">
                    <a:pos x="369" y="186"/>
                  </a:cxn>
                  <a:cxn ang="0">
                    <a:pos x="279" y="180"/>
                  </a:cxn>
                  <a:cxn ang="0">
                    <a:pos x="366" y="207"/>
                  </a:cxn>
                  <a:cxn ang="0">
                    <a:pos x="252" y="196"/>
                  </a:cxn>
                  <a:cxn ang="0">
                    <a:pos x="387" y="232"/>
                  </a:cxn>
                  <a:cxn ang="0">
                    <a:pos x="275" y="219"/>
                  </a:cxn>
                  <a:cxn ang="0">
                    <a:pos x="377" y="246"/>
                  </a:cxn>
                  <a:cxn ang="0">
                    <a:pos x="264" y="229"/>
                  </a:cxn>
                  <a:cxn ang="0">
                    <a:pos x="324" y="255"/>
                  </a:cxn>
                  <a:cxn ang="0">
                    <a:pos x="421" y="280"/>
                  </a:cxn>
                  <a:cxn ang="0">
                    <a:pos x="303" y="273"/>
                  </a:cxn>
                  <a:cxn ang="0">
                    <a:pos x="448" y="304"/>
                  </a:cxn>
                  <a:cxn ang="0">
                    <a:pos x="505" y="329"/>
                  </a:cxn>
                  <a:cxn ang="0">
                    <a:pos x="533" y="336"/>
                  </a:cxn>
                  <a:cxn ang="0">
                    <a:pos x="514" y="319"/>
                  </a:cxn>
                  <a:cxn ang="0">
                    <a:pos x="480" y="299"/>
                  </a:cxn>
                  <a:cxn ang="0">
                    <a:pos x="533" y="287"/>
                  </a:cxn>
                  <a:cxn ang="0">
                    <a:pos x="441" y="271"/>
                  </a:cxn>
                  <a:cxn ang="0">
                    <a:pos x="535" y="276"/>
                  </a:cxn>
                  <a:cxn ang="0">
                    <a:pos x="529" y="267"/>
                  </a:cxn>
                  <a:cxn ang="0">
                    <a:pos x="480" y="245"/>
                  </a:cxn>
                  <a:cxn ang="0">
                    <a:pos x="542" y="240"/>
                  </a:cxn>
                  <a:cxn ang="0">
                    <a:pos x="425" y="215"/>
                  </a:cxn>
                  <a:cxn ang="0">
                    <a:pos x="537" y="226"/>
                  </a:cxn>
                  <a:cxn ang="0">
                    <a:pos x="462" y="204"/>
                  </a:cxn>
                  <a:cxn ang="0">
                    <a:pos x="384" y="183"/>
                  </a:cxn>
                  <a:cxn ang="0">
                    <a:pos x="446" y="182"/>
                  </a:cxn>
                  <a:cxn ang="0">
                    <a:pos x="463" y="174"/>
                  </a:cxn>
                  <a:cxn ang="0">
                    <a:pos x="348" y="141"/>
                  </a:cxn>
                  <a:cxn ang="0">
                    <a:pos x="488" y="145"/>
                  </a:cxn>
                  <a:cxn ang="0">
                    <a:pos x="442" y="128"/>
                  </a:cxn>
                  <a:cxn ang="0">
                    <a:pos x="456" y="123"/>
                  </a:cxn>
                  <a:cxn ang="0">
                    <a:pos x="428" y="107"/>
                  </a:cxn>
                  <a:cxn ang="0">
                    <a:pos x="415" y="96"/>
                  </a:cxn>
                  <a:cxn ang="0">
                    <a:pos x="407" y="97"/>
                  </a:cxn>
                  <a:cxn ang="0">
                    <a:pos x="384" y="106"/>
                  </a:cxn>
                  <a:cxn ang="0">
                    <a:pos x="317" y="108"/>
                  </a:cxn>
                  <a:cxn ang="0">
                    <a:pos x="328" y="121"/>
                  </a:cxn>
                  <a:cxn ang="0">
                    <a:pos x="335" y="138"/>
                  </a:cxn>
                  <a:cxn ang="0">
                    <a:pos x="268" y="135"/>
                  </a:cxn>
                  <a:cxn ang="0">
                    <a:pos x="327" y="153"/>
                  </a:cxn>
                  <a:cxn ang="0">
                    <a:pos x="222" y="221"/>
                  </a:cxn>
                  <a:cxn ang="0">
                    <a:pos x="281" y="283"/>
                  </a:cxn>
                  <a:cxn ang="0">
                    <a:pos x="290" y="308"/>
                  </a:cxn>
                  <a:cxn ang="0">
                    <a:pos x="289" y="305"/>
                  </a:cxn>
                  <a:cxn ang="0">
                    <a:pos x="341" y="308"/>
                  </a:cxn>
                  <a:cxn ang="0">
                    <a:pos x="448" y="342"/>
                  </a:cxn>
                </a:cxnLst>
                <a:rect l="0" t="0" r="r" b="b"/>
                <a:pathLst>
                  <a:path w="852" h="417">
                    <a:moveTo>
                      <a:pt x="91" y="0"/>
                    </a:moveTo>
                    <a:lnTo>
                      <a:pt x="91" y="0"/>
                    </a:lnTo>
                    <a:lnTo>
                      <a:pt x="104" y="6"/>
                    </a:lnTo>
                    <a:lnTo>
                      <a:pt x="119" y="12"/>
                    </a:lnTo>
                    <a:lnTo>
                      <a:pt x="150" y="20"/>
                    </a:lnTo>
                    <a:lnTo>
                      <a:pt x="216" y="34"/>
                    </a:lnTo>
                    <a:lnTo>
                      <a:pt x="216" y="34"/>
                    </a:lnTo>
                    <a:lnTo>
                      <a:pt x="227" y="37"/>
                    </a:lnTo>
                    <a:lnTo>
                      <a:pt x="237" y="41"/>
                    </a:lnTo>
                    <a:lnTo>
                      <a:pt x="257" y="48"/>
                    </a:lnTo>
                    <a:lnTo>
                      <a:pt x="257" y="48"/>
                    </a:lnTo>
                    <a:lnTo>
                      <a:pt x="283" y="54"/>
                    </a:lnTo>
                    <a:lnTo>
                      <a:pt x="311" y="59"/>
                    </a:lnTo>
                    <a:lnTo>
                      <a:pt x="365" y="69"/>
                    </a:lnTo>
                    <a:lnTo>
                      <a:pt x="365" y="69"/>
                    </a:lnTo>
                    <a:lnTo>
                      <a:pt x="387" y="75"/>
                    </a:lnTo>
                    <a:lnTo>
                      <a:pt x="408" y="82"/>
                    </a:lnTo>
                    <a:lnTo>
                      <a:pt x="408" y="82"/>
                    </a:lnTo>
                    <a:lnTo>
                      <a:pt x="429" y="86"/>
                    </a:lnTo>
                    <a:lnTo>
                      <a:pt x="450" y="89"/>
                    </a:lnTo>
                    <a:lnTo>
                      <a:pt x="471" y="93"/>
                    </a:lnTo>
                    <a:lnTo>
                      <a:pt x="492" y="97"/>
                    </a:lnTo>
                    <a:lnTo>
                      <a:pt x="492" y="97"/>
                    </a:lnTo>
                    <a:lnTo>
                      <a:pt x="501" y="99"/>
                    </a:lnTo>
                    <a:lnTo>
                      <a:pt x="508" y="103"/>
                    </a:lnTo>
                    <a:lnTo>
                      <a:pt x="515" y="106"/>
                    </a:lnTo>
                    <a:lnTo>
                      <a:pt x="522" y="107"/>
                    </a:lnTo>
                    <a:lnTo>
                      <a:pt x="522" y="107"/>
                    </a:lnTo>
                    <a:lnTo>
                      <a:pt x="546" y="113"/>
                    </a:lnTo>
                    <a:lnTo>
                      <a:pt x="570" y="116"/>
                    </a:lnTo>
                    <a:lnTo>
                      <a:pt x="619" y="123"/>
                    </a:lnTo>
                    <a:lnTo>
                      <a:pt x="619" y="123"/>
                    </a:lnTo>
                    <a:lnTo>
                      <a:pt x="731" y="141"/>
                    </a:lnTo>
                    <a:lnTo>
                      <a:pt x="787" y="151"/>
                    </a:lnTo>
                    <a:lnTo>
                      <a:pt x="846" y="162"/>
                    </a:lnTo>
                    <a:lnTo>
                      <a:pt x="846" y="162"/>
                    </a:lnTo>
                    <a:lnTo>
                      <a:pt x="848" y="212"/>
                    </a:lnTo>
                    <a:lnTo>
                      <a:pt x="849" y="266"/>
                    </a:lnTo>
                    <a:lnTo>
                      <a:pt x="850" y="318"/>
                    </a:lnTo>
                    <a:lnTo>
                      <a:pt x="850" y="344"/>
                    </a:lnTo>
                    <a:lnTo>
                      <a:pt x="849" y="370"/>
                    </a:lnTo>
                    <a:lnTo>
                      <a:pt x="849" y="370"/>
                    </a:lnTo>
                    <a:lnTo>
                      <a:pt x="850" y="382"/>
                    </a:lnTo>
                    <a:lnTo>
                      <a:pt x="852" y="395"/>
                    </a:lnTo>
                    <a:lnTo>
                      <a:pt x="852" y="401"/>
                    </a:lnTo>
                    <a:lnTo>
                      <a:pt x="850" y="406"/>
                    </a:lnTo>
                    <a:lnTo>
                      <a:pt x="848" y="412"/>
                    </a:lnTo>
                    <a:lnTo>
                      <a:pt x="842" y="417"/>
                    </a:lnTo>
                    <a:lnTo>
                      <a:pt x="842" y="417"/>
                    </a:lnTo>
                    <a:lnTo>
                      <a:pt x="827" y="417"/>
                    </a:lnTo>
                    <a:lnTo>
                      <a:pt x="813" y="416"/>
                    </a:lnTo>
                    <a:lnTo>
                      <a:pt x="782" y="412"/>
                    </a:lnTo>
                    <a:lnTo>
                      <a:pt x="752" y="406"/>
                    </a:lnTo>
                    <a:lnTo>
                      <a:pt x="721" y="399"/>
                    </a:lnTo>
                    <a:lnTo>
                      <a:pt x="721" y="399"/>
                    </a:lnTo>
                    <a:lnTo>
                      <a:pt x="692" y="395"/>
                    </a:lnTo>
                    <a:lnTo>
                      <a:pt x="662" y="392"/>
                    </a:lnTo>
                    <a:lnTo>
                      <a:pt x="631" y="391"/>
                    </a:lnTo>
                    <a:lnTo>
                      <a:pt x="601" y="389"/>
                    </a:lnTo>
                    <a:lnTo>
                      <a:pt x="601" y="389"/>
                    </a:lnTo>
                    <a:lnTo>
                      <a:pt x="587" y="386"/>
                    </a:lnTo>
                    <a:lnTo>
                      <a:pt x="573" y="384"/>
                    </a:lnTo>
                    <a:lnTo>
                      <a:pt x="543" y="378"/>
                    </a:lnTo>
                    <a:lnTo>
                      <a:pt x="543" y="378"/>
                    </a:lnTo>
                    <a:lnTo>
                      <a:pt x="456" y="365"/>
                    </a:lnTo>
                    <a:lnTo>
                      <a:pt x="415" y="357"/>
                    </a:lnTo>
                    <a:lnTo>
                      <a:pt x="375" y="349"/>
                    </a:lnTo>
                    <a:lnTo>
                      <a:pt x="375" y="349"/>
                    </a:lnTo>
                    <a:lnTo>
                      <a:pt x="257" y="323"/>
                    </a:lnTo>
                    <a:lnTo>
                      <a:pt x="198" y="311"/>
                    </a:lnTo>
                    <a:lnTo>
                      <a:pt x="168" y="304"/>
                    </a:lnTo>
                    <a:lnTo>
                      <a:pt x="140" y="295"/>
                    </a:lnTo>
                    <a:lnTo>
                      <a:pt x="140" y="295"/>
                    </a:lnTo>
                    <a:lnTo>
                      <a:pt x="112" y="284"/>
                    </a:lnTo>
                    <a:lnTo>
                      <a:pt x="84" y="274"/>
                    </a:lnTo>
                    <a:lnTo>
                      <a:pt x="84" y="274"/>
                    </a:lnTo>
                    <a:lnTo>
                      <a:pt x="55" y="263"/>
                    </a:lnTo>
                    <a:lnTo>
                      <a:pt x="40" y="256"/>
                    </a:lnTo>
                    <a:lnTo>
                      <a:pt x="29" y="249"/>
                    </a:lnTo>
                    <a:lnTo>
                      <a:pt x="29" y="249"/>
                    </a:lnTo>
                    <a:lnTo>
                      <a:pt x="21" y="242"/>
                    </a:lnTo>
                    <a:lnTo>
                      <a:pt x="12" y="232"/>
                    </a:lnTo>
                    <a:lnTo>
                      <a:pt x="4" y="221"/>
                    </a:lnTo>
                    <a:lnTo>
                      <a:pt x="1" y="217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04"/>
                    </a:lnTo>
                    <a:lnTo>
                      <a:pt x="0" y="196"/>
                    </a:lnTo>
                    <a:lnTo>
                      <a:pt x="4" y="177"/>
                    </a:lnTo>
                    <a:lnTo>
                      <a:pt x="10" y="160"/>
                    </a:lnTo>
                    <a:lnTo>
                      <a:pt x="15" y="144"/>
                    </a:lnTo>
                    <a:lnTo>
                      <a:pt x="15" y="144"/>
                    </a:lnTo>
                    <a:lnTo>
                      <a:pt x="33" y="92"/>
                    </a:lnTo>
                    <a:lnTo>
                      <a:pt x="43" y="69"/>
                    </a:lnTo>
                    <a:lnTo>
                      <a:pt x="55" y="47"/>
                    </a:lnTo>
                    <a:lnTo>
                      <a:pt x="55" y="47"/>
                    </a:lnTo>
                    <a:lnTo>
                      <a:pt x="66" y="28"/>
                    </a:lnTo>
                    <a:lnTo>
                      <a:pt x="71" y="19"/>
                    </a:lnTo>
                    <a:lnTo>
                      <a:pt x="77" y="7"/>
                    </a:lnTo>
                    <a:lnTo>
                      <a:pt x="77" y="7"/>
                    </a:lnTo>
                    <a:lnTo>
                      <a:pt x="80" y="7"/>
                    </a:lnTo>
                    <a:lnTo>
                      <a:pt x="81" y="7"/>
                    </a:lnTo>
                    <a:lnTo>
                      <a:pt x="83" y="6"/>
                    </a:lnTo>
                    <a:lnTo>
                      <a:pt x="85" y="6"/>
                    </a:lnTo>
                    <a:lnTo>
                      <a:pt x="85" y="6"/>
                    </a:lnTo>
                    <a:lnTo>
                      <a:pt x="88" y="3"/>
                    </a:lnTo>
                    <a:lnTo>
                      <a:pt x="91" y="0"/>
                    </a:lnTo>
                    <a:lnTo>
                      <a:pt x="91" y="0"/>
                    </a:lnTo>
                    <a:close/>
                    <a:moveTo>
                      <a:pt x="356" y="172"/>
                    </a:moveTo>
                    <a:lnTo>
                      <a:pt x="356" y="172"/>
                    </a:lnTo>
                    <a:lnTo>
                      <a:pt x="345" y="170"/>
                    </a:lnTo>
                    <a:lnTo>
                      <a:pt x="334" y="167"/>
                    </a:lnTo>
                    <a:lnTo>
                      <a:pt x="311" y="159"/>
                    </a:lnTo>
                    <a:lnTo>
                      <a:pt x="290" y="152"/>
                    </a:lnTo>
                    <a:lnTo>
                      <a:pt x="281" y="151"/>
                    </a:lnTo>
                    <a:lnTo>
                      <a:pt x="269" y="149"/>
                    </a:lnTo>
                    <a:lnTo>
                      <a:pt x="269" y="149"/>
                    </a:lnTo>
                    <a:lnTo>
                      <a:pt x="272" y="151"/>
                    </a:lnTo>
                    <a:lnTo>
                      <a:pt x="273" y="152"/>
                    </a:lnTo>
                    <a:lnTo>
                      <a:pt x="275" y="155"/>
                    </a:lnTo>
                    <a:lnTo>
                      <a:pt x="275" y="155"/>
                    </a:lnTo>
                    <a:lnTo>
                      <a:pt x="268" y="156"/>
                    </a:lnTo>
                    <a:lnTo>
                      <a:pt x="261" y="155"/>
                    </a:lnTo>
                    <a:lnTo>
                      <a:pt x="248" y="149"/>
                    </a:lnTo>
                    <a:lnTo>
                      <a:pt x="243" y="148"/>
                    </a:lnTo>
                    <a:lnTo>
                      <a:pt x="236" y="145"/>
                    </a:lnTo>
                    <a:lnTo>
                      <a:pt x="229" y="145"/>
                    </a:lnTo>
                    <a:lnTo>
                      <a:pt x="222" y="146"/>
                    </a:lnTo>
                    <a:lnTo>
                      <a:pt x="222" y="146"/>
                    </a:lnTo>
                    <a:lnTo>
                      <a:pt x="237" y="149"/>
                    </a:lnTo>
                    <a:lnTo>
                      <a:pt x="252" y="155"/>
                    </a:lnTo>
                    <a:lnTo>
                      <a:pt x="268" y="160"/>
                    </a:lnTo>
                    <a:lnTo>
                      <a:pt x="283" y="165"/>
                    </a:lnTo>
                    <a:lnTo>
                      <a:pt x="283" y="165"/>
                    </a:lnTo>
                    <a:lnTo>
                      <a:pt x="306" y="170"/>
                    </a:lnTo>
                    <a:lnTo>
                      <a:pt x="330" y="173"/>
                    </a:lnTo>
                    <a:lnTo>
                      <a:pt x="352" y="179"/>
                    </a:lnTo>
                    <a:lnTo>
                      <a:pt x="362" y="182"/>
                    </a:lnTo>
                    <a:lnTo>
                      <a:pt x="369" y="186"/>
                    </a:lnTo>
                    <a:lnTo>
                      <a:pt x="369" y="186"/>
                    </a:lnTo>
                    <a:lnTo>
                      <a:pt x="352" y="184"/>
                    </a:lnTo>
                    <a:lnTo>
                      <a:pt x="335" y="183"/>
                    </a:lnTo>
                    <a:lnTo>
                      <a:pt x="302" y="177"/>
                    </a:lnTo>
                    <a:lnTo>
                      <a:pt x="266" y="170"/>
                    </a:lnTo>
                    <a:lnTo>
                      <a:pt x="250" y="169"/>
                    </a:lnTo>
                    <a:lnTo>
                      <a:pt x="233" y="167"/>
                    </a:lnTo>
                    <a:lnTo>
                      <a:pt x="233" y="167"/>
                    </a:lnTo>
                    <a:lnTo>
                      <a:pt x="248" y="170"/>
                    </a:lnTo>
                    <a:lnTo>
                      <a:pt x="264" y="176"/>
                    </a:lnTo>
                    <a:lnTo>
                      <a:pt x="279" y="180"/>
                    </a:lnTo>
                    <a:lnTo>
                      <a:pt x="296" y="184"/>
                    </a:lnTo>
                    <a:lnTo>
                      <a:pt x="296" y="184"/>
                    </a:lnTo>
                    <a:lnTo>
                      <a:pt x="324" y="190"/>
                    </a:lnTo>
                    <a:lnTo>
                      <a:pt x="354" y="196"/>
                    </a:lnTo>
                    <a:lnTo>
                      <a:pt x="368" y="198"/>
                    </a:lnTo>
                    <a:lnTo>
                      <a:pt x="382" y="203"/>
                    </a:lnTo>
                    <a:lnTo>
                      <a:pt x="394" y="208"/>
                    </a:lnTo>
                    <a:lnTo>
                      <a:pt x="405" y="214"/>
                    </a:lnTo>
                    <a:lnTo>
                      <a:pt x="405" y="214"/>
                    </a:lnTo>
                    <a:lnTo>
                      <a:pt x="366" y="207"/>
                    </a:lnTo>
                    <a:lnTo>
                      <a:pt x="328" y="200"/>
                    </a:lnTo>
                    <a:lnTo>
                      <a:pt x="254" y="183"/>
                    </a:lnTo>
                    <a:lnTo>
                      <a:pt x="254" y="183"/>
                    </a:lnTo>
                    <a:lnTo>
                      <a:pt x="252" y="186"/>
                    </a:lnTo>
                    <a:lnTo>
                      <a:pt x="251" y="187"/>
                    </a:lnTo>
                    <a:lnTo>
                      <a:pt x="247" y="190"/>
                    </a:lnTo>
                    <a:lnTo>
                      <a:pt x="243" y="191"/>
                    </a:lnTo>
                    <a:lnTo>
                      <a:pt x="240" y="193"/>
                    </a:lnTo>
                    <a:lnTo>
                      <a:pt x="240" y="193"/>
                    </a:lnTo>
                    <a:lnTo>
                      <a:pt x="252" y="196"/>
                    </a:lnTo>
                    <a:lnTo>
                      <a:pt x="265" y="198"/>
                    </a:lnTo>
                    <a:lnTo>
                      <a:pt x="290" y="207"/>
                    </a:lnTo>
                    <a:lnTo>
                      <a:pt x="316" y="214"/>
                    </a:lnTo>
                    <a:lnTo>
                      <a:pt x="341" y="221"/>
                    </a:lnTo>
                    <a:lnTo>
                      <a:pt x="341" y="221"/>
                    </a:lnTo>
                    <a:lnTo>
                      <a:pt x="355" y="224"/>
                    </a:lnTo>
                    <a:lnTo>
                      <a:pt x="368" y="225"/>
                    </a:lnTo>
                    <a:lnTo>
                      <a:pt x="375" y="226"/>
                    </a:lnTo>
                    <a:lnTo>
                      <a:pt x="380" y="228"/>
                    </a:lnTo>
                    <a:lnTo>
                      <a:pt x="387" y="232"/>
                    </a:lnTo>
                    <a:lnTo>
                      <a:pt x="391" y="236"/>
                    </a:lnTo>
                    <a:lnTo>
                      <a:pt x="391" y="236"/>
                    </a:lnTo>
                    <a:lnTo>
                      <a:pt x="331" y="224"/>
                    </a:lnTo>
                    <a:lnTo>
                      <a:pt x="300" y="217"/>
                    </a:lnTo>
                    <a:lnTo>
                      <a:pt x="269" y="210"/>
                    </a:lnTo>
                    <a:lnTo>
                      <a:pt x="269" y="210"/>
                    </a:lnTo>
                    <a:lnTo>
                      <a:pt x="271" y="212"/>
                    </a:lnTo>
                    <a:lnTo>
                      <a:pt x="272" y="214"/>
                    </a:lnTo>
                    <a:lnTo>
                      <a:pt x="273" y="217"/>
                    </a:lnTo>
                    <a:lnTo>
                      <a:pt x="275" y="219"/>
                    </a:lnTo>
                    <a:lnTo>
                      <a:pt x="275" y="219"/>
                    </a:lnTo>
                    <a:lnTo>
                      <a:pt x="292" y="224"/>
                    </a:lnTo>
                    <a:lnTo>
                      <a:pt x="310" y="226"/>
                    </a:lnTo>
                    <a:lnTo>
                      <a:pt x="345" y="232"/>
                    </a:lnTo>
                    <a:lnTo>
                      <a:pt x="362" y="235"/>
                    </a:lnTo>
                    <a:lnTo>
                      <a:pt x="379" y="239"/>
                    </a:lnTo>
                    <a:lnTo>
                      <a:pt x="393" y="245"/>
                    </a:lnTo>
                    <a:lnTo>
                      <a:pt x="407" y="250"/>
                    </a:lnTo>
                    <a:lnTo>
                      <a:pt x="407" y="250"/>
                    </a:lnTo>
                    <a:lnTo>
                      <a:pt x="377" y="246"/>
                    </a:lnTo>
                    <a:lnTo>
                      <a:pt x="346" y="240"/>
                    </a:lnTo>
                    <a:lnTo>
                      <a:pt x="316" y="233"/>
                    </a:lnTo>
                    <a:lnTo>
                      <a:pt x="285" y="228"/>
                    </a:lnTo>
                    <a:lnTo>
                      <a:pt x="285" y="228"/>
                    </a:lnTo>
                    <a:lnTo>
                      <a:pt x="273" y="225"/>
                    </a:lnTo>
                    <a:lnTo>
                      <a:pt x="271" y="225"/>
                    </a:lnTo>
                    <a:lnTo>
                      <a:pt x="268" y="225"/>
                    </a:lnTo>
                    <a:lnTo>
                      <a:pt x="265" y="226"/>
                    </a:lnTo>
                    <a:lnTo>
                      <a:pt x="264" y="229"/>
                    </a:lnTo>
                    <a:lnTo>
                      <a:pt x="264" y="229"/>
                    </a:lnTo>
                    <a:lnTo>
                      <a:pt x="279" y="236"/>
                    </a:lnTo>
                    <a:lnTo>
                      <a:pt x="297" y="240"/>
                    </a:lnTo>
                    <a:lnTo>
                      <a:pt x="337" y="249"/>
                    </a:lnTo>
                    <a:lnTo>
                      <a:pt x="358" y="252"/>
                    </a:lnTo>
                    <a:lnTo>
                      <a:pt x="377" y="256"/>
                    </a:lnTo>
                    <a:lnTo>
                      <a:pt x="394" y="262"/>
                    </a:lnTo>
                    <a:lnTo>
                      <a:pt x="411" y="269"/>
                    </a:lnTo>
                    <a:lnTo>
                      <a:pt x="411" y="269"/>
                    </a:lnTo>
                    <a:lnTo>
                      <a:pt x="368" y="262"/>
                    </a:lnTo>
                    <a:lnTo>
                      <a:pt x="324" y="255"/>
                    </a:lnTo>
                    <a:lnTo>
                      <a:pt x="234" y="236"/>
                    </a:lnTo>
                    <a:lnTo>
                      <a:pt x="234" y="236"/>
                    </a:lnTo>
                    <a:lnTo>
                      <a:pt x="245" y="242"/>
                    </a:lnTo>
                    <a:lnTo>
                      <a:pt x="258" y="246"/>
                    </a:lnTo>
                    <a:lnTo>
                      <a:pt x="285" y="253"/>
                    </a:lnTo>
                    <a:lnTo>
                      <a:pt x="313" y="259"/>
                    </a:lnTo>
                    <a:lnTo>
                      <a:pt x="341" y="263"/>
                    </a:lnTo>
                    <a:lnTo>
                      <a:pt x="369" y="267"/>
                    </a:lnTo>
                    <a:lnTo>
                      <a:pt x="396" y="273"/>
                    </a:lnTo>
                    <a:lnTo>
                      <a:pt x="421" y="280"/>
                    </a:lnTo>
                    <a:lnTo>
                      <a:pt x="434" y="285"/>
                    </a:lnTo>
                    <a:lnTo>
                      <a:pt x="443" y="291"/>
                    </a:lnTo>
                    <a:lnTo>
                      <a:pt x="443" y="291"/>
                    </a:lnTo>
                    <a:lnTo>
                      <a:pt x="369" y="274"/>
                    </a:lnTo>
                    <a:lnTo>
                      <a:pt x="331" y="269"/>
                    </a:lnTo>
                    <a:lnTo>
                      <a:pt x="292" y="264"/>
                    </a:lnTo>
                    <a:lnTo>
                      <a:pt x="292" y="264"/>
                    </a:lnTo>
                    <a:lnTo>
                      <a:pt x="296" y="266"/>
                    </a:lnTo>
                    <a:lnTo>
                      <a:pt x="300" y="269"/>
                    </a:lnTo>
                    <a:lnTo>
                      <a:pt x="303" y="273"/>
                    </a:lnTo>
                    <a:lnTo>
                      <a:pt x="306" y="276"/>
                    </a:lnTo>
                    <a:lnTo>
                      <a:pt x="306" y="276"/>
                    </a:lnTo>
                    <a:lnTo>
                      <a:pt x="323" y="280"/>
                    </a:lnTo>
                    <a:lnTo>
                      <a:pt x="341" y="283"/>
                    </a:lnTo>
                    <a:lnTo>
                      <a:pt x="379" y="287"/>
                    </a:lnTo>
                    <a:lnTo>
                      <a:pt x="397" y="290"/>
                    </a:lnTo>
                    <a:lnTo>
                      <a:pt x="415" y="292"/>
                    </a:lnTo>
                    <a:lnTo>
                      <a:pt x="432" y="297"/>
                    </a:lnTo>
                    <a:lnTo>
                      <a:pt x="448" y="304"/>
                    </a:lnTo>
                    <a:lnTo>
                      <a:pt x="448" y="304"/>
                    </a:lnTo>
                    <a:lnTo>
                      <a:pt x="425" y="302"/>
                    </a:lnTo>
                    <a:lnTo>
                      <a:pt x="405" y="299"/>
                    </a:lnTo>
                    <a:lnTo>
                      <a:pt x="370" y="292"/>
                    </a:lnTo>
                    <a:lnTo>
                      <a:pt x="354" y="290"/>
                    </a:lnTo>
                    <a:lnTo>
                      <a:pt x="337" y="288"/>
                    </a:lnTo>
                    <a:lnTo>
                      <a:pt x="318" y="288"/>
                    </a:lnTo>
                    <a:lnTo>
                      <a:pt x="299" y="291"/>
                    </a:lnTo>
                    <a:lnTo>
                      <a:pt x="299" y="291"/>
                    </a:lnTo>
                    <a:lnTo>
                      <a:pt x="403" y="311"/>
                    </a:lnTo>
                    <a:lnTo>
                      <a:pt x="505" y="329"/>
                    </a:lnTo>
                    <a:lnTo>
                      <a:pt x="505" y="329"/>
                    </a:lnTo>
                    <a:lnTo>
                      <a:pt x="508" y="330"/>
                    </a:lnTo>
                    <a:lnTo>
                      <a:pt x="509" y="333"/>
                    </a:lnTo>
                    <a:lnTo>
                      <a:pt x="511" y="335"/>
                    </a:lnTo>
                    <a:lnTo>
                      <a:pt x="512" y="336"/>
                    </a:lnTo>
                    <a:lnTo>
                      <a:pt x="512" y="336"/>
                    </a:lnTo>
                    <a:lnTo>
                      <a:pt x="515" y="335"/>
                    </a:lnTo>
                    <a:lnTo>
                      <a:pt x="518" y="335"/>
                    </a:lnTo>
                    <a:lnTo>
                      <a:pt x="526" y="336"/>
                    </a:lnTo>
                    <a:lnTo>
                      <a:pt x="533" y="336"/>
                    </a:lnTo>
                    <a:lnTo>
                      <a:pt x="535" y="336"/>
                    </a:lnTo>
                    <a:lnTo>
                      <a:pt x="536" y="335"/>
                    </a:lnTo>
                    <a:lnTo>
                      <a:pt x="536" y="335"/>
                    </a:lnTo>
                    <a:lnTo>
                      <a:pt x="533" y="332"/>
                    </a:lnTo>
                    <a:lnTo>
                      <a:pt x="529" y="329"/>
                    </a:lnTo>
                    <a:lnTo>
                      <a:pt x="526" y="326"/>
                    </a:lnTo>
                    <a:lnTo>
                      <a:pt x="526" y="325"/>
                    </a:lnTo>
                    <a:lnTo>
                      <a:pt x="526" y="321"/>
                    </a:lnTo>
                    <a:lnTo>
                      <a:pt x="526" y="321"/>
                    </a:lnTo>
                    <a:lnTo>
                      <a:pt x="514" y="319"/>
                    </a:lnTo>
                    <a:lnTo>
                      <a:pt x="504" y="319"/>
                    </a:lnTo>
                    <a:lnTo>
                      <a:pt x="494" y="318"/>
                    </a:lnTo>
                    <a:lnTo>
                      <a:pt x="484" y="313"/>
                    </a:lnTo>
                    <a:lnTo>
                      <a:pt x="484" y="313"/>
                    </a:lnTo>
                    <a:lnTo>
                      <a:pt x="487" y="311"/>
                    </a:lnTo>
                    <a:lnTo>
                      <a:pt x="487" y="308"/>
                    </a:lnTo>
                    <a:lnTo>
                      <a:pt x="485" y="306"/>
                    </a:lnTo>
                    <a:lnTo>
                      <a:pt x="484" y="305"/>
                    </a:lnTo>
                    <a:lnTo>
                      <a:pt x="481" y="302"/>
                    </a:lnTo>
                    <a:lnTo>
                      <a:pt x="480" y="299"/>
                    </a:lnTo>
                    <a:lnTo>
                      <a:pt x="478" y="297"/>
                    </a:lnTo>
                    <a:lnTo>
                      <a:pt x="478" y="297"/>
                    </a:lnTo>
                    <a:lnTo>
                      <a:pt x="491" y="294"/>
                    </a:lnTo>
                    <a:lnTo>
                      <a:pt x="505" y="294"/>
                    </a:lnTo>
                    <a:lnTo>
                      <a:pt x="519" y="295"/>
                    </a:lnTo>
                    <a:lnTo>
                      <a:pt x="532" y="298"/>
                    </a:lnTo>
                    <a:lnTo>
                      <a:pt x="532" y="298"/>
                    </a:lnTo>
                    <a:lnTo>
                      <a:pt x="530" y="291"/>
                    </a:lnTo>
                    <a:lnTo>
                      <a:pt x="532" y="288"/>
                    </a:lnTo>
                    <a:lnTo>
                      <a:pt x="533" y="287"/>
                    </a:lnTo>
                    <a:lnTo>
                      <a:pt x="536" y="285"/>
                    </a:lnTo>
                    <a:lnTo>
                      <a:pt x="536" y="285"/>
                    </a:lnTo>
                    <a:lnTo>
                      <a:pt x="525" y="284"/>
                    </a:lnTo>
                    <a:lnTo>
                      <a:pt x="511" y="283"/>
                    </a:lnTo>
                    <a:lnTo>
                      <a:pt x="485" y="281"/>
                    </a:lnTo>
                    <a:lnTo>
                      <a:pt x="459" y="278"/>
                    </a:lnTo>
                    <a:lnTo>
                      <a:pt x="446" y="277"/>
                    </a:lnTo>
                    <a:lnTo>
                      <a:pt x="434" y="274"/>
                    </a:lnTo>
                    <a:lnTo>
                      <a:pt x="434" y="274"/>
                    </a:lnTo>
                    <a:lnTo>
                      <a:pt x="441" y="271"/>
                    </a:lnTo>
                    <a:lnTo>
                      <a:pt x="449" y="271"/>
                    </a:lnTo>
                    <a:lnTo>
                      <a:pt x="466" y="273"/>
                    </a:lnTo>
                    <a:lnTo>
                      <a:pt x="481" y="273"/>
                    </a:lnTo>
                    <a:lnTo>
                      <a:pt x="488" y="273"/>
                    </a:lnTo>
                    <a:lnTo>
                      <a:pt x="494" y="270"/>
                    </a:lnTo>
                    <a:lnTo>
                      <a:pt x="494" y="270"/>
                    </a:lnTo>
                    <a:lnTo>
                      <a:pt x="504" y="274"/>
                    </a:lnTo>
                    <a:lnTo>
                      <a:pt x="514" y="277"/>
                    </a:lnTo>
                    <a:lnTo>
                      <a:pt x="525" y="277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2" y="274"/>
                    </a:lnTo>
                    <a:lnTo>
                      <a:pt x="528" y="274"/>
                    </a:lnTo>
                    <a:lnTo>
                      <a:pt x="525" y="273"/>
                    </a:lnTo>
                    <a:lnTo>
                      <a:pt x="523" y="271"/>
                    </a:lnTo>
                    <a:lnTo>
                      <a:pt x="522" y="270"/>
                    </a:lnTo>
                    <a:lnTo>
                      <a:pt x="522" y="270"/>
                    </a:lnTo>
                    <a:lnTo>
                      <a:pt x="523" y="269"/>
                    </a:lnTo>
                    <a:lnTo>
                      <a:pt x="525" y="267"/>
                    </a:lnTo>
                    <a:lnTo>
                      <a:pt x="529" y="267"/>
                    </a:lnTo>
                    <a:lnTo>
                      <a:pt x="533" y="267"/>
                    </a:lnTo>
                    <a:lnTo>
                      <a:pt x="536" y="264"/>
                    </a:lnTo>
                    <a:lnTo>
                      <a:pt x="536" y="264"/>
                    </a:lnTo>
                    <a:lnTo>
                      <a:pt x="488" y="256"/>
                    </a:lnTo>
                    <a:lnTo>
                      <a:pt x="464" y="252"/>
                    </a:lnTo>
                    <a:lnTo>
                      <a:pt x="442" y="243"/>
                    </a:lnTo>
                    <a:lnTo>
                      <a:pt x="442" y="243"/>
                    </a:lnTo>
                    <a:lnTo>
                      <a:pt x="452" y="243"/>
                    </a:lnTo>
                    <a:lnTo>
                      <a:pt x="460" y="243"/>
                    </a:lnTo>
                    <a:lnTo>
                      <a:pt x="480" y="245"/>
                    </a:lnTo>
                    <a:lnTo>
                      <a:pt x="498" y="247"/>
                    </a:lnTo>
                    <a:lnTo>
                      <a:pt x="518" y="249"/>
                    </a:lnTo>
                    <a:lnTo>
                      <a:pt x="518" y="249"/>
                    </a:lnTo>
                    <a:lnTo>
                      <a:pt x="519" y="246"/>
                    </a:lnTo>
                    <a:lnTo>
                      <a:pt x="521" y="243"/>
                    </a:lnTo>
                    <a:lnTo>
                      <a:pt x="523" y="243"/>
                    </a:lnTo>
                    <a:lnTo>
                      <a:pt x="528" y="243"/>
                    </a:lnTo>
                    <a:lnTo>
                      <a:pt x="535" y="243"/>
                    </a:lnTo>
                    <a:lnTo>
                      <a:pt x="539" y="242"/>
                    </a:lnTo>
                    <a:lnTo>
                      <a:pt x="542" y="240"/>
                    </a:lnTo>
                    <a:lnTo>
                      <a:pt x="542" y="240"/>
                    </a:lnTo>
                    <a:lnTo>
                      <a:pt x="516" y="236"/>
                    </a:lnTo>
                    <a:lnTo>
                      <a:pt x="488" y="233"/>
                    </a:lnTo>
                    <a:lnTo>
                      <a:pt x="463" y="231"/>
                    </a:lnTo>
                    <a:lnTo>
                      <a:pt x="450" y="229"/>
                    </a:lnTo>
                    <a:lnTo>
                      <a:pt x="439" y="226"/>
                    </a:lnTo>
                    <a:lnTo>
                      <a:pt x="439" y="226"/>
                    </a:lnTo>
                    <a:lnTo>
                      <a:pt x="431" y="224"/>
                    </a:lnTo>
                    <a:lnTo>
                      <a:pt x="427" y="221"/>
                    </a:lnTo>
                    <a:lnTo>
                      <a:pt x="425" y="215"/>
                    </a:lnTo>
                    <a:lnTo>
                      <a:pt x="425" y="215"/>
                    </a:lnTo>
                    <a:lnTo>
                      <a:pt x="429" y="214"/>
                    </a:lnTo>
                    <a:lnTo>
                      <a:pt x="434" y="214"/>
                    </a:lnTo>
                    <a:lnTo>
                      <a:pt x="446" y="214"/>
                    </a:lnTo>
                    <a:lnTo>
                      <a:pt x="471" y="218"/>
                    </a:lnTo>
                    <a:lnTo>
                      <a:pt x="471" y="218"/>
                    </a:lnTo>
                    <a:lnTo>
                      <a:pt x="495" y="221"/>
                    </a:lnTo>
                    <a:lnTo>
                      <a:pt x="518" y="225"/>
                    </a:lnTo>
                    <a:lnTo>
                      <a:pt x="528" y="225"/>
                    </a:lnTo>
                    <a:lnTo>
                      <a:pt x="537" y="226"/>
                    </a:lnTo>
                    <a:lnTo>
                      <a:pt x="546" y="225"/>
                    </a:lnTo>
                    <a:lnTo>
                      <a:pt x="553" y="222"/>
                    </a:lnTo>
                    <a:lnTo>
                      <a:pt x="553" y="222"/>
                    </a:lnTo>
                    <a:lnTo>
                      <a:pt x="529" y="219"/>
                    </a:lnTo>
                    <a:lnTo>
                      <a:pt x="504" y="217"/>
                    </a:lnTo>
                    <a:lnTo>
                      <a:pt x="491" y="215"/>
                    </a:lnTo>
                    <a:lnTo>
                      <a:pt x="480" y="212"/>
                    </a:lnTo>
                    <a:lnTo>
                      <a:pt x="470" y="208"/>
                    </a:lnTo>
                    <a:lnTo>
                      <a:pt x="462" y="204"/>
                    </a:lnTo>
                    <a:lnTo>
                      <a:pt x="462" y="204"/>
                    </a:lnTo>
                    <a:lnTo>
                      <a:pt x="488" y="204"/>
                    </a:lnTo>
                    <a:lnTo>
                      <a:pt x="514" y="205"/>
                    </a:lnTo>
                    <a:lnTo>
                      <a:pt x="514" y="205"/>
                    </a:lnTo>
                    <a:lnTo>
                      <a:pt x="501" y="200"/>
                    </a:lnTo>
                    <a:lnTo>
                      <a:pt x="485" y="196"/>
                    </a:lnTo>
                    <a:lnTo>
                      <a:pt x="470" y="193"/>
                    </a:lnTo>
                    <a:lnTo>
                      <a:pt x="455" y="191"/>
                    </a:lnTo>
                    <a:lnTo>
                      <a:pt x="419" y="189"/>
                    </a:lnTo>
                    <a:lnTo>
                      <a:pt x="403" y="186"/>
                    </a:lnTo>
                    <a:lnTo>
                      <a:pt x="384" y="183"/>
                    </a:lnTo>
                    <a:lnTo>
                      <a:pt x="384" y="183"/>
                    </a:lnTo>
                    <a:lnTo>
                      <a:pt x="380" y="177"/>
                    </a:lnTo>
                    <a:lnTo>
                      <a:pt x="379" y="174"/>
                    </a:lnTo>
                    <a:lnTo>
                      <a:pt x="380" y="173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9" y="176"/>
                    </a:lnTo>
                    <a:lnTo>
                      <a:pt x="398" y="179"/>
                    </a:lnTo>
                    <a:lnTo>
                      <a:pt x="421" y="180"/>
                    </a:lnTo>
                    <a:lnTo>
                      <a:pt x="446" y="182"/>
                    </a:lnTo>
                    <a:lnTo>
                      <a:pt x="469" y="183"/>
                    </a:lnTo>
                    <a:lnTo>
                      <a:pt x="469" y="183"/>
                    </a:lnTo>
                    <a:lnTo>
                      <a:pt x="473" y="180"/>
                    </a:lnTo>
                    <a:lnTo>
                      <a:pt x="478" y="179"/>
                    </a:lnTo>
                    <a:lnTo>
                      <a:pt x="492" y="179"/>
                    </a:lnTo>
                    <a:lnTo>
                      <a:pt x="492" y="179"/>
                    </a:lnTo>
                    <a:lnTo>
                      <a:pt x="491" y="177"/>
                    </a:lnTo>
                    <a:lnTo>
                      <a:pt x="488" y="176"/>
                    </a:lnTo>
                    <a:lnTo>
                      <a:pt x="480" y="174"/>
                    </a:lnTo>
                    <a:lnTo>
                      <a:pt x="463" y="174"/>
                    </a:lnTo>
                    <a:lnTo>
                      <a:pt x="463" y="174"/>
                    </a:lnTo>
                    <a:lnTo>
                      <a:pt x="463" y="169"/>
                    </a:lnTo>
                    <a:lnTo>
                      <a:pt x="464" y="165"/>
                    </a:lnTo>
                    <a:lnTo>
                      <a:pt x="464" y="165"/>
                    </a:lnTo>
                    <a:lnTo>
                      <a:pt x="436" y="159"/>
                    </a:lnTo>
                    <a:lnTo>
                      <a:pt x="407" y="151"/>
                    </a:lnTo>
                    <a:lnTo>
                      <a:pt x="376" y="145"/>
                    </a:lnTo>
                    <a:lnTo>
                      <a:pt x="362" y="142"/>
                    </a:lnTo>
                    <a:lnTo>
                      <a:pt x="348" y="141"/>
                    </a:lnTo>
                    <a:lnTo>
                      <a:pt x="348" y="141"/>
                    </a:lnTo>
                    <a:lnTo>
                      <a:pt x="366" y="138"/>
                    </a:lnTo>
                    <a:lnTo>
                      <a:pt x="386" y="138"/>
                    </a:lnTo>
                    <a:lnTo>
                      <a:pt x="404" y="139"/>
                    </a:lnTo>
                    <a:lnTo>
                      <a:pt x="421" y="142"/>
                    </a:lnTo>
                    <a:lnTo>
                      <a:pt x="456" y="146"/>
                    </a:lnTo>
                    <a:lnTo>
                      <a:pt x="473" y="149"/>
                    </a:lnTo>
                    <a:lnTo>
                      <a:pt x="490" y="149"/>
                    </a:lnTo>
                    <a:lnTo>
                      <a:pt x="490" y="149"/>
                    </a:lnTo>
                    <a:lnTo>
                      <a:pt x="490" y="146"/>
                    </a:lnTo>
                    <a:lnTo>
                      <a:pt x="488" y="145"/>
                    </a:lnTo>
                    <a:lnTo>
                      <a:pt x="484" y="142"/>
                    </a:lnTo>
                    <a:lnTo>
                      <a:pt x="481" y="141"/>
                    </a:lnTo>
                    <a:lnTo>
                      <a:pt x="481" y="138"/>
                    </a:lnTo>
                    <a:lnTo>
                      <a:pt x="483" y="135"/>
                    </a:lnTo>
                    <a:lnTo>
                      <a:pt x="483" y="135"/>
                    </a:lnTo>
                    <a:lnTo>
                      <a:pt x="477" y="137"/>
                    </a:lnTo>
                    <a:lnTo>
                      <a:pt x="471" y="135"/>
                    </a:lnTo>
                    <a:lnTo>
                      <a:pt x="462" y="134"/>
                    </a:lnTo>
                    <a:lnTo>
                      <a:pt x="452" y="131"/>
                    </a:lnTo>
                    <a:lnTo>
                      <a:pt x="442" y="128"/>
                    </a:lnTo>
                    <a:lnTo>
                      <a:pt x="442" y="128"/>
                    </a:lnTo>
                    <a:lnTo>
                      <a:pt x="435" y="128"/>
                    </a:lnTo>
                    <a:lnTo>
                      <a:pt x="427" y="130"/>
                    </a:lnTo>
                    <a:lnTo>
                      <a:pt x="419" y="128"/>
                    </a:lnTo>
                    <a:lnTo>
                      <a:pt x="417" y="127"/>
                    </a:lnTo>
                    <a:lnTo>
                      <a:pt x="414" y="123"/>
                    </a:lnTo>
                    <a:lnTo>
                      <a:pt x="414" y="123"/>
                    </a:lnTo>
                    <a:lnTo>
                      <a:pt x="424" y="123"/>
                    </a:lnTo>
                    <a:lnTo>
                      <a:pt x="435" y="121"/>
                    </a:lnTo>
                    <a:lnTo>
                      <a:pt x="456" y="123"/>
                    </a:lnTo>
                    <a:lnTo>
                      <a:pt x="478" y="123"/>
                    </a:lnTo>
                    <a:lnTo>
                      <a:pt x="488" y="121"/>
                    </a:lnTo>
                    <a:lnTo>
                      <a:pt x="498" y="120"/>
                    </a:lnTo>
                    <a:lnTo>
                      <a:pt x="498" y="120"/>
                    </a:lnTo>
                    <a:lnTo>
                      <a:pt x="480" y="117"/>
                    </a:lnTo>
                    <a:lnTo>
                      <a:pt x="462" y="116"/>
                    </a:lnTo>
                    <a:lnTo>
                      <a:pt x="445" y="113"/>
                    </a:lnTo>
                    <a:lnTo>
                      <a:pt x="436" y="111"/>
                    </a:lnTo>
                    <a:lnTo>
                      <a:pt x="428" y="107"/>
                    </a:lnTo>
                    <a:lnTo>
                      <a:pt x="428" y="107"/>
                    </a:lnTo>
                    <a:lnTo>
                      <a:pt x="436" y="107"/>
                    </a:lnTo>
                    <a:lnTo>
                      <a:pt x="443" y="107"/>
                    </a:lnTo>
                    <a:lnTo>
                      <a:pt x="459" y="108"/>
                    </a:lnTo>
                    <a:lnTo>
                      <a:pt x="474" y="110"/>
                    </a:lnTo>
                    <a:lnTo>
                      <a:pt x="484" y="110"/>
                    </a:lnTo>
                    <a:lnTo>
                      <a:pt x="492" y="110"/>
                    </a:lnTo>
                    <a:lnTo>
                      <a:pt x="492" y="110"/>
                    </a:lnTo>
                    <a:lnTo>
                      <a:pt x="473" y="107"/>
                    </a:lnTo>
                    <a:lnTo>
                      <a:pt x="453" y="103"/>
                    </a:lnTo>
                    <a:lnTo>
                      <a:pt x="415" y="96"/>
                    </a:lnTo>
                    <a:lnTo>
                      <a:pt x="415" y="96"/>
                    </a:lnTo>
                    <a:lnTo>
                      <a:pt x="415" y="100"/>
                    </a:lnTo>
                    <a:lnTo>
                      <a:pt x="415" y="103"/>
                    </a:lnTo>
                    <a:lnTo>
                      <a:pt x="412" y="103"/>
                    </a:lnTo>
                    <a:lnTo>
                      <a:pt x="412" y="103"/>
                    </a:lnTo>
                    <a:lnTo>
                      <a:pt x="411" y="101"/>
                    </a:lnTo>
                    <a:lnTo>
                      <a:pt x="411" y="101"/>
                    </a:lnTo>
                    <a:lnTo>
                      <a:pt x="411" y="99"/>
                    </a:lnTo>
                    <a:lnTo>
                      <a:pt x="410" y="97"/>
                    </a:lnTo>
                    <a:lnTo>
                      <a:pt x="407" y="97"/>
                    </a:lnTo>
                    <a:lnTo>
                      <a:pt x="407" y="97"/>
                    </a:lnTo>
                    <a:lnTo>
                      <a:pt x="330" y="89"/>
                    </a:lnTo>
                    <a:lnTo>
                      <a:pt x="330" y="89"/>
                    </a:lnTo>
                    <a:lnTo>
                      <a:pt x="337" y="93"/>
                    </a:lnTo>
                    <a:lnTo>
                      <a:pt x="345" y="96"/>
                    </a:lnTo>
                    <a:lnTo>
                      <a:pt x="363" y="97"/>
                    </a:lnTo>
                    <a:lnTo>
                      <a:pt x="372" y="99"/>
                    </a:lnTo>
                    <a:lnTo>
                      <a:pt x="379" y="101"/>
                    </a:lnTo>
                    <a:lnTo>
                      <a:pt x="382" y="104"/>
                    </a:lnTo>
                    <a:lnTo>
                      <a:pt x="384" y="106"/>
                    </a:lnTo>
                    <a:lnTo>
                      <a:pt x="386" y="108"/>
                    </a:lnTo>
                    <a:lnTo>
                      <a:pt x="386" y="113"/>
                    </a:lnTo>
                    <a:lnTo>
                      <a:pt x="386" y="113"/>
                    </a:lnTo>
                    <a:lnTo>
                      <a:pt x="368" y="108"/>
                    </a:lnTo>
                    <a:lnTo>
                      <a:pt x="346" y="106"/>
                    </a:lnTo>
                    <a:lnTo>
                      <a:pt x="328" y="104"/>
                    </a:lnTo>
                    <a:lnTo>
                      <a:pt x="320" y="104"/>
                    </a:lnTo>
                    <a:lnTo>
                      <a:pt x="313" y="106"/>
                    </a:lnTo>
                    <a:lnTo>
                      <a:pt x="313" y="106"/>
                    </a:lnTo>
                    <a:lnTo>
                      <a:pt x="317" y="108"/>
                    </a:lnTo>
                    <a:lnTo>
                      <a:pt x="324" y="110"/>
                    </a:lnTo>
                    <a:lnTo>
                      <a:pt x="342" y="113"/>
                    </a:lnTo>
                    <a:lnTo>
                      <a:pt x="351" y="114"/>
                    </a:lnTo>
                    <a:lnTo>
                      <a:pt x="358" y="117"/>
                    </a:lnTo>
                    <a:lnTo>
                      <a:pt x="363" y="123"/>
                    </a:lnTo>
                    <a:lnTo>
                      <a:pt x="366" y="125"/>
                    </a:lnTo>
                    <a:lnTo>
                      <a:pt x="368" y="128"/>
                    </a:lnTo>
                    <a:lnTo>
                      <a:pt x="368" y="128"/>
                    </a:lnTo>
                    <a:lnTo>
                      <a:pt x="348" y="125"/>
                    </a:lnTo>
                    <a:lnTo>
                      <a:pt x="328" y="121"/>
                    </a:lnTo>
                    <a:lnTo>
                      <a:pt x="309" y="118"/>
                    </a:lnTo>
                    <a:lnTo>
                      <a:pt x="299" y="118"/>
                    </a:lnTo>
                    <a:lnTo>
                      <a:pt x="290" y="120"/>
                    </a:lnTo>
                    <a:lnTo>
                      <a:pt x="290" y="120"/>
                    </a:lnTo>
                    <a:lnTo>
                      <a:pt x="296" y="124"/>
                    </a:lnTo>
                    <a:lnTo>
                      <a:pt x="303" y="127"/>
                    </a:lnTo>
                    <a:lnTo>
                      <a:pt x="318" y="130"/>
                    </a:lnTo>
                    <a:lnTo>
                      <a:pt x="325" y="132"/>
                    </a:lnTo>
                    <a:lnTo>
                      <a:pt x="331" y="134"/>
                    </a:lnTo>
                    <a:lnTo>
                      <a:pt x="335" y="138"/>
                    </a:lnTo>
                    <a:lnTo>
                      <a:pt x="337" y="142"/>
                    </a:lnTo>
                    <a:lnTo>
                      <a:pt x="337" y="142"/>
                    </a:lnTo>
                    <a:lnTo>
                      <a:pt x="328" y="142"/>
                    </a:lnTo>
                    <a:lnTo>
                      <a:pt x="318" y="139"/>
                    </a:lnTo>
                    <a:lnTo>
                      <a:pt x="300" y="135"/>
                    </a:lnTo>
                    <a:lnTo>
                      <a:pt x="290" y="134"/>
                    </a:lnTo>
                    <a:lnTo>
                      <a:pt x="282" y="132"/>
                    </a:lnTo>
                    <a:lnTo>
                      <a:pt x="275" y="132"/>
                    </a:lnTo>
                    <a:lnTo>
                      <a:pt x="268" y="135"/>
                    </a:lnTo>
                    <a:lnTo>
                      <a:pt x="268" y="135"/>
                    </a:lnTo>
                    <a:lnTo>
                      <a:pt x="254" y="131"/>
                    </a:lnTo>
                    <a:lnTo>
                      <a:pt x="240" y="127"/>
                    </a:lnTo>
                    <a:lnTo>
                      <a:pt x="226" y="124"/>
                    </a:lnTo>
                    <a:lnTo>
                      <a:pt x="212" y="120"/>
                    </a:lnTo>
                    <a:lnTo>
                      <a:pt x="212" y="120"/>
                    </a:lnTo>
                    <a:lnTo>
                      <a:pt x="230" y="127"/>
                    </a:lnTo>
                    <a:lnTo>
                      <a:pt x="250" y="132"/>
                    </a:lnTo>
                    <a:lnTo>
                      <a:pt x="290" y="142"/>
                    </a:lnTo>
                    <a:lnTo>
                      <a:pt x="309" y="148"/>
                    </a:lnTo>
                    <a:lnTo>
                      <a:pt x="327" y="153"/>
                    </a:lnTo>
                    <a:lnTo>
                      <a:pt x="344" y="162"/>
                    </a:lnTo>
                    <a:lnTo>
                      <a:pt x="351" y="166"/>
                    </a:lnTo>
                    <a:lnTo>
                      <a:pt x="356" y="172"/>
                    </a:lnTo>
                    <a:lnTo>
                      <a:pt x="356" y="172"/>
                    </a:lnTo>
                    <a:close/>
                    <a:moveTo>
                      <a:pt x="251" y="226"/>
                    </a:moveTo>
                    <a:lnTo>
                      <a:pt x="251" y="226"/>
                    </a:lnTo>
                    <a:lnTo>
                      <a:pt x="237" y="222"/>
                    </a:lnTo>
                    <a:lnTo>
                      <a:pt x="229" y="221"/>
                    </a:lnTo>
                    <a:lnTo>
                      <a:pt x="222" y="221"/>
                    </a:lnTo>
                    <a:lnTo>
                      <a:pt x="222" y="221"/>
                    </a:lnTo>
                    <a:lnTo>
                      <a:pt x="237" y="225"/>
                    </a:lnTo>
                    <a:lnTo>
                      <a:pt x="245" y="226"/>
                    </a:lnTo>
                    <a:lnTo>
                      <a:pt x="251" y="226"/>
                    </a:lnTo>
                    <a:lnTo>
                      <a:pt x="251" y="226"/>
                    </a:lnTo>
                    <a:close/>
                    <a:moveTo>
                      <a:pt x="293" y="290"/>
                    </a:moveTo>
                    <a:lnTo>
                      <a:pt x="293" y="290"/>
                    </a:lnTo>
                    <a:lnTo>
                      <a:pt x="293" y="287"/>
                    </a:lnTo>
                    <a:lnTo>
                      <a:pt x="292" y="285"/>
                    </a:lnTo>
                    <a:lnTo>
                      <a:pt x="286" y="283"/>
                    </a:lnTo>
                    <a:lnTo>
                      <a:pt x="281" y="283"/>
                    </a:lnTo>
                    <a:lnTo>
                      <a:pt x="276" y="284"/>
                    </a:lnTo>
                    <a:lnTo>
                      <a:pt x="276" y="284"/>
                    </a:lnTo>
                    <a:lnTo>
                      <a:pt x="281" y="285"/>
                    </a:lnTo>
                    <a:lnTo>
                      <a:pt x="285" y="287"/>
                    </a:lnTo>
                    <a:lnTo>
                      <a:pt x="289" y="288"/>
                    </a:lnTo>
                    <a:lnTo>
                      <a:pt x="293" y="290"/>
                    </a:lnTo>
                    <a:lnTo>
                      <a:pt x="293" y="290"/>
                    </a:lnTo>
                    <a:close/>
                    <a:moveTo>
                      <a:pt x="289" y="305"/>
                    </a:moveTo>
                    <a:lnTo>
                      <a:pt x="289" y="305"/>
                    </a:lnTo>
                    <a:lnTo>
                      <a:pt x="290" y="308"/>
                    </a:lnTo>
                    <a:lnTo>
                      <a:pt x="295" y="309"/>
                    </a:lnTo>
                    <a:lnTo>
                      <a:pt x="306" y="311"/>
                    </a:lnTo>
                    <a:lnTo>
                      <a:pt x="318" y="312"/>
                    </a:lnTo>
                    <a:lnTo>
                      <a:pt x="324" y="313"/>
                    </a:lnTo>
                    <a:lnTo>
                      <a:pt x="328" y="315"/>
                    </a:lnTo>
                    <a:lnTo>
                      <a:pt x="328" y="315"/>
                    </a:lnTo>
                    <a:lnTo>
                      <a:pt x="318" y="311"/>
                    </a:lnTo>
                    <a:lnTo>
                      <a:pt x="307" y="308"/>
                    </a:lnTo>
                    <a:lnTo>
                      <a:pt x="297" y="305"/>
                    </a:lnTo>
                    <a:lnTo>
                      <a:pt x="289" y="305"/>
                    </a:lnTo>
                    <a:lnTo>
                      <a:pt x="289" y="305"/>
                    </a:lnTo>
                    <a:close/>
                    <a:moveTo>
                      <a:pt x="419" y="326"/>
                    </a:moveTo>
                    <a:lnTo>
                      <a:pt x="419" y="326"/>
                    </a:lnTo>
                    <a:lnTo>
                      <a:pt x="412" y="322"/>
                    </a:lnTo>
                    <a:lnTo>
                      <a:pt x="404" y="318"/>
                    </a:lnTo>
                    <a:lnTo>
                      <a:pt x="394" y="315"/>
                    </a:lnTo>
                    <a:lnTo>
                      <a:pt x="383" y="312"/>
                    </a:lnTo>
                    <a:lnTo>
                      <a:pt x="362" y="309"/>
                    </a:lnTo>
                    <a:lnTo>
                      <a:pt x="341" y="308"/>
                    </a:lnTo>
                    <a:lnTo>
                      <a:pt x="341" y="308"/>
                    </a:lnTo>
                    <a:lnTo>
                      <a:pt x="342" y="311"/>
                    </a:lnTo>
                    <a:lnTo>
                      <a:pt x="342" y="312"/>
                    </a:lnTo>
                    <a:lnTo>
                      <a:pt x="339" y="313"/>
                    </a:lnTo>
                    <a:lnTo>
                      <a:pt x="335" y="313"/>
                    </a:lnTo>
                    <a:lnTo>
                      <a:pt x="332" y="315"/>
                    </a:lnTo>
                    <a:lnTo>
                      <a:pt x="332" y="315"/>
                    </a:lnTo>
                    <a:lnTo>
                      <a:pt x="355" y="321"/>
                    </a:lnTo>
                    <a:lnTo>
                      <a:pt x="377" y="326"/>
                    </a:lnTo>
                    <a:lnTo>
                      <a:pt x="424" y="337"/>
                    </a:lnTo>
                    <a:lnTo>
                      <a:pt x="448" y="342"/>
                    </a:lnTo>
                    <a:lnTo>
                      <a:pt x="470" y="346"/>
                    </a:lnTo>
                    <a:lnTo>
                      <a:pt x="494" y="347"/>
                    </a:lnTo>
                    <a:lnTo>
                      <a:pt x="518" y="346"/>
                    </a:lnTo>
                    <a:lnTo>
                      <a:pt x="518" y="346"/>
                    </a:lnTo>
                    <a:lnTo>
                      <a:pt x="492" y="340"/>
                    </a:lnTo>
                    <a:lnTo>
                      <a:pt x="469" y="335"/>
                    </a:lnTo>
                    <a:lnTo>
                      <a:pt x="445" y="330"/>
                    </a:lnTo>
                    <a:lnTo>
                      <a:pt x="419" y="326"/>
                    </a:lnTo>
                    <a:lnTo>
                      <a:pt x="419" y="3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1" name="Freeform 84"/>
              <p:cNvSpPr/>
              <p:nvPr/>
            </p:nvSpPr>
            <p:spPr bwMode="auto">
              <a:xfrm>
                <a:off x="3375026" y="2844800"/>
                <a:ext cx="193675" cy="155575"/>
              </a:xfrm>
              <a:custGeom>
                <a:avLst/>
                <a:gdLst/>
                <a:ahLst/>
                <a:cxnLst>
                  <a:cxn ang="0">
                    <a:pos x="344" y="36"/>
                  </a:cxn>
                  <a:cxn ang="0">
                    <a:pos x="348" y="45"/>
                  </a:cxn>
                  <a:cxn ang="0">
                    <a:pos x="354" y="63"/>
                  </a:cxn>
                  <a:cxn ang="0">
                    <a:pos x="360" y="70"/>
                  </a:cxn>
                  <a:cxn ang="0">
                    <a:pos x="358" y="93"/>
                  </a:cxn>
                  <a:cxn ang="0">
                    <a:pos x="358" y="147"/>
                  </a:cxn>
                  <a:cxn ang="0">
                    <a:pos x="364" y="237"/>
                  </a:cxn>
                  <a:cxn ang="0">
                    <a:pos x="365" y="293"/>
                  </a:cxn>
                  <a:cxn ang="0">
                    <a:pos x="361" y="289"/>
                  </a:cxn>
                  <a:cxn ang="0">
                    <a:pos x="355" y="279"/>
                  </a:cxn>
                  <a:cxn ang="0">
                    <a:pos x="353" y="258"/>
                  </a:cxn>
                  <a:cxn ang="0">
                    <a:pos x="351" y="246"/>
                  </a:cxn>
                  <a:cxn ang="0">
                    <a:pos x="348" y="149"/>
                  </a:cxn>
                  <a:cxn ang="0">
                    <a:pos x="346" y="115"/>
                  </a:cxn>
                  <a:cxn ang="0">
                    <a:pos x="341" y="100"/>
                  </a:cxn>
                  <a:cxn ang="0">
                    <a:pos x="337" y="66"/>
                  </a:cxn>
                  <a:cxn ang="0">
                    <a:pos x="333" y="53"/>
                  </a:cxn>
                  <a:cxn ang="0">
                    <a:pos x="329" y="53"/>
                  </a:cxn>
                  <a:cxn ang="0">
                    <a:pos x="322" y="51"/>
                  </a:cxn>
                  <a:cxn ang="0">
                    <a:pos x="320" y="46"/>
                  </a:cxn>
                  <a:cxn ang="0">
                    <a:pos x="308" y="48"/>
                  </a:cxn>
                  <a:cxn ang="0">
                    <a:pos x="298" y="44"/>
                  </a:cxn>
                  <a:cxn ang="0">
                    <a:pos x="185" y="36"/>
                  </a:cxn>
                  <a:cxn ang="0">
                    <a:pos x="72" y="22"/>
                  </a:cxn>
                  <a:cxn ang="0">
                    <a:pos x="54" y="20"/>
                  </a:cxn>
                  <a:cxn ang="0">
                    <a:pos x="17" y="14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2" y="1"/>
                  </a:cxn>
                  <a:cxn ang="0">
                    <a:pos x="6" y="0"/>
                  </a:cxn>
                  <a:cxn ang="0">
                    <a:pos x="45" y="7"/>
                  </a:cxn>
                  <a:cxn ang="0">
                    <a:pos x="131" y="18"/>
                  </a:cxn>
                  <a:cxn ang="0">
                    <a:pos x="263" y="29"/>
                  </a:cxn>
                  <a:cxn ang="0">
                    <a:pos x="344" y="36"/>
                  </a:cxn>
                </a:cxnLst>
                <a:rect l="0" t="0" r="r" b="b"/>
                <a:pathLst>
                  <a:path w="365" h="293">
                    <a:moveTo>
                      <a:pt x="344" y="36"/>
                    </a:moveTo>
                    <a:lnTo>
                      <a:pt x="344" y="36"/>
                    </a:lnTo>
                    <a:lnTo>
                      <a:pt x="347" y="41"/>
                    </a:lnTo>
                    <a:lnTo>
                      <a:pt x="348" y="45"/>
                    </a:lnTo>
                    <a:lnTo>
                      <a:pt x="350" y="55"/>
                    </a:lnTo>
                    <a:lnTo>
                      <a:pt x="354" y="63"/>
                    </a:lnTo>
                    <a:lnTo>
                      <a:pt x="357" y="67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58" y="93"/>
                    </a:lnTo>
                    <a:lnTo>
                      <a:pt x="357" y="119"/>
                    </a:lnTo>
                    <a:lnTo>
                      <a:pt x="358" y="147"/>
                    </a:lnTo>
                    <a:lnTo>
                      <a:pt x="361" y="177"/>
                    </a:lnTo>
                    <a:lnTo>
                      <a:pt x="364" y="237"/>
                    </a:lnTo>
                    <a:lnTo>
                      <a:pt x="365" y="265"/>
                    </a:lnTo>
                    <a:lnTo>
                      <a:pt x="365" y="293"/>
                    </a:lnTo>
                    <a:lnTo>
                      <a:pt x="365" y="293"/>
                    </a:lnTo>
                    <a:lnTo>
                      <a:pt x="361" y="289"/>
                    </a:lnTo>
                    <a:lnTo>
                      <a:pt x="357" y="285"/>
                    </a:lnTo>
                    <a:lnTo>
                      <a:pt x="355" y="279"/>
                    </a:lnTo>
                    <a:lnTo>
                      <a:pt x="354" y="272"/>
                    </a:lnTo>
                    <a:lnTo>
                      <a:pt x="353" y="258"/>
                    </a:lnTo>
                    <a:lnTo>
                      <a:pt x="351" y="246"/>
                    </a:lnTo>
                    <a:lnTo>
                      <a:pt x="351" y="246"/>
                    </a:lnTo>
                    <a:lnTo>
                      <a:pt x="350" y="181"/>
                    </a:lnTo>
                    <a:lnTo>
                      <a:pt x="348" y="149"/>
                    </a:lnTo>
                    <a:lnTo>
                      <a:pt x="346" y="115"/>
                    </a:lnTo>
                    <a:lnTo>
                      <a:pt x="346" y="115"/>
                    </a:lnTo>
                    <a:lnTo>
                      <a:pt x="343" y="108"/>
                    </a:lnTo>
                    <a:lnTo>
                      <a:pt x="341" y="100"/>
                    </a:lnTo>
                    <a:lnTo>
                      <a:pt x="338" y="83"/>
                    </a:lnTo>
                    <a:lnTo>
                      <a:pt x="337" y="66"/>
                    </a:lnTo>
                    <a:lnTo>
                      <a:pt x="334" y="59"/>
                    </a:lnTo>
                    <a:lnTo>
                      <a:pt x="333" y="53"/>
                    </a:lnTo>
                    <a:lnTo>
                      <a:pt x="333" y="53"/>
                    </a:lnTo>
                    <a:lnTo>
                      <a:pt x="329" y="53"/>
                    </a:lnTo>
                    <a:lnTo>
                      <a:pt x="326" y="52"/>
                    </a:lnTo>
                    <a:lnTo>
                      <a:pt x="322" y="51"/>
                    </a:lnTo>
                    <a:lnTo>
                      <a:pt x="320" y="46"/>
                    </a:lnTo>
                    <a:lnTo>
                      <a:pt x="320" y="46"/>
                    </a:lnTo>
                    <a:lnTo>
                      <a:pt x="315" y="49"/>
                    </a:lnTo>
                    <a:lnTo>
                      <a:pt x="308" y="48"/>
                    </a:lnTo>
                    <a:lnTo>
                      <a:pt x="298" y="44"/>
                    </a:lnTo>
                    <a:lnTo>
                      <a:pt x="298" y="44"/>
                    </a:lnTo>
                    <a:lnTo>
                      <a:pt x="242" y="41"/>
                    </a:lnTo>
                    <a:lnTo>
                      <a:pt x="185" y="36"/>
                    </a:lnTo>
                    <a:lnTo>
                      <a:pt x="129" y="31"/>
                    </a:lnTo>
                    <a:lnTo>
                      <a:pt x="72" y="22"/>
                    </a:lnTo>
                    <a:lnTo>
                      <a:pt x="72" y="22"/>
                    </a:lnTo>
                    <a:lnTo>
                      <a:pt x="54" y="20"/>
                    </a:lnTo>
                    <a:lnTo>
                      <a:pt x="35" y="18"/>
                    </a:lnTo>
                    <a:lnTo>
                      <a:pt x="17" y="14"/>
                    </a:lnTo>
                    <a:lnTo>
                      <a:pt x="9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5" y="7"/>
                    </a:lnTo>
                    <a:lnTo>
                      <a:pt x="87" y="14"/>
                    </a:lnTo>
                    <a:lnTo>
                      <a:pt x="131" y="18"/>
                    </a:lnTo>
                    <a:lnTo>
                      <a:pt x="174" y="22"/>
                    </a:lnTo>
                    <a:lnTo>
                      <a:pt x="263" y="29"/>
                    </a:lnTo>
                    <a:lnTo>
                      <a:pt x="344" y="36"/>
                    </a:lnTo>
                    <a:lnTo>
                      <a:pt x="344" y="3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58" name="Group 2"/>
          <p:cNvGrpSpPr>
            <a:grpSpLocks/>
          </p:cNvGrpSpPr>
          <p:nvPr/>
        </p:nvGrpSpPr>
        <p:grpSpPr bwMode="auto">
          <a:xfrm>
            <a:off x="358062" y="1204393"/>
            <a:ext cx="2125706" cy="3024336"/>
            <a:chOff x="0" y="0"/>
            <a:chExt cx="1312863" cy="2505075"/>
          </a:xfrm>
        </p:grpSpPr>
        <p:sp>
          <p:nvSpPr>
            <p:cNvPr id="59" name="Freeform 6"/>
            <p:cNvSpPr>
              <a:spLocks noChangeArrowheads="1"/>
            </p:cNvSpPr>
            <p:nvPr/>
          </p:nvSpPr>
          <p:spPr bwMode="auto">
            <a:xfrm>
              <a:off x="1057275" y="457200"/>
              <a:ext cx="30163" cy="44450"/>
            </a:xfrm>
            <a:custGeom>
              <a:avLst/>
              <a:gdLst>
                <a:gd name="T0" fmla="*/ 4 w 11"/>
                <a:gd name="T1" fmla="*/ 0 h 16"/>
                <a:gd name="T2" fmla="*/ 9 w 11"/>
                <a:gd name="T3" fmla="*/ 7 h 16"/>
                <a:gd name="T4" fmla="*/ 4 w 11"/>
                <a:gd name="T5" fmla="*/ 7 h 16"/>
                <a:gd name="T6" fmla="*/ 9 w 11"/>
                <a:gd name="T7" fmla="*/ 8 h 16"/>
                <a:gd name="T8" fmla="*/ 7 w 11"/>
                <a:gd name="T9" fmla="*/ 11 h 16"/>
                <a:gd name="T10" fmla="*/ 10 w 11"/>
                <a:gd name="T11" fmla="*/ 12 h 16"/>
                <a:gd name="T12" fmla="*/ 8 w 11"/>
                <a:gd name="T13" fmla="*/ 13 h 16"/>
                <a:gd name="T14" fmla="*/ 2 w 11"/>
                <a:gd name="T15" fmla="*/ 14 h 16"/>
                <a:gd name="T16" fmla="*/ 6 w 11"/>
                <a:gd name="T17" fmla="*/ 10 h 16"/>
                <a:gd name="T18" fmla="*/ 2 w 11"/>
                <a:gd name="T19" fmla="*/ 9 h 16"/>
                <a:gd name="T20" fmla="*/ 7 w 11"/>
                <a:gd name="T21" fmla="*/ 5 h 16"/>
                <a:gd name="T22" fmla="*/ 4 w 11"/>
                <a:gd name="T23" fmla="*/ 0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"/>
                <a:gd name="T37" fmla="*/ 0 h 16"/>
                <a:gd name="T38" fmla="*/ 11 w 11"/>
                <a:gd name="T39" fmla="*/ 16 h 1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" h="16">
                  <a:moveTo>
                    <a:pt x="4" y="0"/>
                  </a:moveTo>
                  <a:cubicBezTo>
                    <a:pt x="7" y="1"/>
                    <a:pt x="8" y="4"/>
                    <a:pt x="9" y="7"/>
                  </a:cubicBezTo>
                  <a:cubicBezTo>
                    <a:pt x="7" y="7"/>
                    <a:pt x="6" y="7"/>
                    <a:pt x="4" y="7"/>
                  </a:cubicBezTo>
                  <a:cubicBezTo>
                    <a:pt x="5" y="9"/>
                    <a:pt x="9" y="7"/>
                    <a:pt x="9" y="8"/>
                  </a:cubicBezTo>
                  <a:cubicBezTo>
                    <a:pt x="9" y="10"/>
                    <a:pt x="8" y="11"/>
                    <a:pt x="7" y="11"/>
                  </a:cubicBezTo>
                  <a:cubicBezTo>
                    <a:pt x="7" y="12"/>
                    <a:pt x="9" y="12"/>
                    <a:pt x="10" y="12"/>
                  </a:cubicBezTo>
                  <a:cubicBezTo>
                    <a:pt x="11" y="14"/>
                    <a:pt x="7" y="16"/>
                    <a:pt x="8" y="13"/>
                  </a:cubicBezTo>
                  <a:cubicBezTo>
                    <a:pt x="6" y="13"/>
                    <a:pt x="4" y="14"/>
                    <a:pt x="2" y="14"/>
                  </a:cubicBezTo>
                  <a:cubicBezTo>
                    <a:pt x="3" y="12"/>
                    <a:pt x="4" y="11"/>
                    <a:pt x="6" y="10"/>
                  </a:cubicBezTo>
                  <a:cubicBezTo>
                    <a:pt x="6" y="8"/>
                    <a:pt x="3" y="10"/>
                    <a:pt x="2" y="9"/>
                  </a:cubicBezTo>
                  <a:cubicBezTo>
                    <a:pt x="0" y="5"/>
                    <a:pt x="5" y="6"/>
                    <a:pt x="7" y="5"/>
                  </a:cubicBezTo>
                  <a:cubicBezTo>
                    <a:pt x="6" y="3"/>
                    <a:pt x="2" y="2"/>
                    <a:pt x="4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60" name="Freeform 7"/>
            <p:cNvSpPr>
              <a:spLocks noChangeArrowheads="1"/>
            </p:cNvSpPr>
            <p:nvPr/>
          </p:nvSpPr>
          <p:spPr bwMode="auto">
            <a:xfrm>
              <a:off x="212725" y="452437"/>
              <a:ext cx="31750" cy="57150"/>
            </a:xfrm>
            <a:custGeom>
              <a:avLst/>
              <a:gdLst>
                <a:gd name="T0" fmla="*/ 11 w 11"/>
                <a:gd name="T1" fmla="*/ 5 h 21"/>
                <a:gd name="T2" fmla="*/ 7 w 11"/>
                <a:gd name="T3" fmla="*/ 10 h 21"/>
                <a:gd name="T4" fmla="*/ 10 w 11"/>
                <a:gd name="T5" fmla="*/ 17 h 21"/>
                <a:gd name="T6" fmla="*/ 0 w 11"/>
                <a:gd name="T7" fmla="*/ 16 h 21"/>
                <a:gd name="T8" fmla="*/ 2 w 11"/>
                <a:gd name="T9" fmla="*/ 17 h 21"/>
                <a:gd name="T10" fmla="*/ 9 w 11"/>
                <a:gd name="T11" fmla="*/ 16 h 21"/>
                <a:gd name="T12" fmla="*/ 5 w 11"/>
                <a:gd name="T13" fmla="*/ 10 h 21"/>
                <a:gd name="T14" fmla="*/ 9 w 11"/>
                <a:gd name="T15" fmla="*/ 5 h 21"/>
                <a:gd name="T16" fmla="*/ 4 w 11"/>
                <a:gd name="T17" fmla="*/ 7 h 21"/>
                <a:gd name="T18" fmla="*/ 11 w 11"/>
                <a:gd name="T19" fmla="*/ 5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"/>
                <a:gd name="T31" fmla="*/ 0 h 21"/>
                <a:gd name="T32" fmla="*/ 11 w 11"/>
                <a:gd name="T33" fmla="*/ 21 h 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" h="21">
                  <a:moveTo>
                    <a:pt x="11" y="5"/>
                  </a:moveTo>
                  <a:cubicBezTo>
                    <a:pt x="11" y="8"/>
                    <a:pt x="9" y="9"/>
                    <a:pt x="7" y="10"/>
                  </a:cubicBezTo>
                  <a:cubicBezTo>
                    <a:pt x="8" y="13"/>
                    <a:pt x="11" y="13"/>
                    <a:pt x="10" y="17"/>
                  </a:cubicBezTo>
                  <a:cubicBezTo>
                    <a:pt x="6" y="18"/>
                    <a:pt x="1" y="21"/>
                    <a:pt x="0" y="16"/>
                  </a:cubicBezTo>
                  <a:cubicBezTo>
                    <a:pt x="2" y="15"/>
                    <a:pt x="2" y="17"/>
                    <a:pt x="2" y="17"/>
                  </a:cubicBezTo>
                  <a:cubicBezTo>
                    <a:pt x="4" y="18"/>
                    <a:pt x="7" y="17"/>
                    <a:pt x="9" y="16"/>
                  </a:cubicBezTo>
                  <a:cubicBezTo>
                    <a:pt x="9" y="13"/>
                    <a:pt x="6" y="13"/>
                    <a:pt x="5" y="10"/>
                  </a:cubicBezTo>
                  <a:cubicBezTo>
                    <a:pt x="8" y="9"/>
                    <a:pt x="9" y="8"/>
                    <a:pt x="9" y="5"/>
                  </a:cubicBezTo>
                  <a:cubicBezTo>
                    <a:pt x="8" y="3"/>
                    <a:pt x="4" y="5"/>
                    <a:pt x="4" y="7"/>
                  </a:cubicBezTo>
                  <a:cubicBezTo>
                    <a:pt x="1" y="4"/>
                    <a:pt x="10" y="0"/>
                    <a:pt x="11" y="5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61" name="Freeform 8"/>
            <p:cNvSpPr>
              <a:spLocks noEditPoints="1" noChangeArrowheads="1"/>
            </p:cNvSpPr>
            <p:nvPr/>
          </p:nvSpPr>
          <p:spPr bwMode="auto">
            <a:xfrm>
              <a:off x="663575" y="457200"/>
              <a:ext cx="26988" cy="41275"/>
            </a:xfrm>
            <a:custGeom>
              <a:avLst/>
              <a:gdLst>
                <a:gd name="T0" fmla="*/ 8 w 10"/>
                <a:gd name="T1" fmla="*/ 1 h 15"/>
                <a:gd name="T2" fmla="*/ 10 w 10"/>
                <a:gd name="T3" fmla="*/ 8 h 15"/>
                <a:gd name="T4" fmla="*/ 7 w 10"/>
                <a:gd name="T5" fmla="*/ 9 h 15"/>
                <a:gd name="T6" fmla="*/ 7 w 10"/>
                <a:gd name="T7" fmla="*/ 15 h 15"/>
                <a:gd name="T8" fmla="*/ 5 w 10"/>
                <a:gd name="T9" fmla="*/ 10 h 15"/>
                <a:gd name="T10" fmla="*/ 0 w 10"/>
                <a:gd name="T11" fmla="*/ 10 h 15"/>
                <a:gd name="T12" fmla="*/ 4 w 10"/>
                <a:gd name="T13" fmla="*/ 3 h 15"/>
                <a:gd name="T14" fmla="*/ 8 w 10"/>
                <a:gd name="T15" fmla="*/ 1 h 15"/>
                <a:gd name="T16" fmla="*/ 2 w 10"/>
                <a:gd name="T17" fmla="*/ 8 h 15"/>
                <a:gd name="T18" fmla="*/ 5 w 10"/>
                <a:gd name="T19" fmla="*/ 8 h 15"/>
                <a:gd name="T20" fmla="*/ 4 w 10"/>
                <a:gd name="T21" fmla="*/ 4 h 15"/>
                <a:gd name="T22" fmla="*/ 2 w 10"/>
                <a:gd name="T23" fmla="*/ 8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"/>
                <a:gd name="T37" fmla="*/ 0 h 15"/>
                <a:gd name="T38" fmla="*/ 10 w 10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" h="15">
                  <a:moveTo>
                    <a:pt x="8" y="1"/>
                  </a:moveTo>
                  <a:cubicBezTo>
                    <a:pt x="8" y="3"/>
                    <a:pt x="5" y="9"/>
                    <a:pt x="10" y="8"/>
                  </a:cubicBezTo>
                  <a:cubicBezTo>
                    <a:pt x="10" y="9"/>
                    <a:pt x="9" y="10"/>
                    <a:pt x="7" y="9"/>
                  </a:cubicBezTo>
                  <a:cubicBezTo>
                    <a:pt x="7" y="11"/>
                    <a:pt x="7" y="13"/>
                    <a:pt x="7" y="15"/>
                  </a:cubicBezTo>
                  <a:cubicBezTo>
                    <a:pt x="5" y="15"/>
                    <a:pt x="5" y="12"/>
                    <a:pt x="5" y="10"/>
                  </a:cubicBezTo>
                  <a:cubicBezTo>
                    <a:pt x="4" y="10"/>
                    <a:pt x="2" y="10"/>
                    <a:pt x="0" y="10"/>
                  </a:cubicBezTo>
                  <a:cubicBezTo>
                    <a:pt x="0" y="6"/>
                    <a:pt x="3" y="5"/>
                    <a:pt x="4" y="3"/>
                  </a:cubicBezTo>
                  <a:cubicBezTo>
                    <a:pt x="5" y="2"/>
                    <a:pt x="4" y="0"/>
                    <a:pt x="8" y="1"/>
                  </a:cubicBezTo>
                  <a:close/>
                  <a:moveTo>
                    <a:pt x="2" y="8"/>
                  </a:moveTo>
                  <a:cubicBezTo>
                    <a:pt x="3" y="8"/>
                    <a:pt x="4" y="8"/>
                    <a:pt x="5" y="8"/>
                  </a:cubicBezTo>
                  <a:cubicBezTo>
                    <a:pt x="5" y="7"/>
                    <a:pt x="6" y="4"/>
                    <a:pt x="4" y="4"/>
                  </a:cubicBezTo>
                  <a:cubicBezTo>
                    <a:pt x="4" y="6"/>
                    <a:pt x="1" y="6"/>
                    <a:pt x="2" y="8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62" name="Freeform 9"/>
            <p:cNvSpPr>
              <a:spLocks noChangeArrowheads="1"/>
            </p:cNvSpPr>
            <p:nvPr/>
          </p:nvSpPr>
          <p:spPr bwMode="auto">
            <a:xfrm>
              <a:off x="696912" y="457200"/>
              <a:ext cx="11113" cy="41275"/>
            </a:xfrm>
            <a:custGeom>
              <a:avLst/>
              <a:gdLst>
                <a:gd name="T0" fmla="*/ 1 w 4"/>
                <a:gd name="T1" fmla="*/ 1 h 15"/>
                <a:gd name="T2" fmla="*/ 2 w 4"/>
                <a:gd name="T3" fmla="*/ 8 h 15"/>
                <a:gd name="T4" fmla="*/ 2 w 4"/>
                <a:gd name="T5" fmla="*/ 14 h 15"/>
                <a:gd name="T6" fmla="*/ 1 w 4"/>
                <a:gd name="T7" fmla="*/ 13 h 15"/>
                <a:gd name="T8" fmla="*/ 1 w 4"/>
                <a:gd name="T9" fmla="*/ 10 h 15"/>
                <a:gd name="T10" fmla="*/ 1 w 4"/>
                <a:gd name="T11" fmla="*/ 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15"/>
                <a:gd name="T20" fmla="*/ 4 w 4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15">
                  <a:moveTo>
                    <a:pt x="1" y="1"/>
                  </a:moveTo>
                  <a:cubicBezTo>
                    <a:pt x="4" y="0"/>
                    <a:pt x="3" y="7"/>
                    <a:pt x="2" y="8"/>
                  </a:cubicBezTo>
                  <a:cubicBezTo>
                    <a:pt x="2" y="10"/>
                    <a:pt x="2" y="12"/>
                    <a:pt x="2" y="14"/>
                  </a:cubicBezTo>
                  <a:cubicBezTo>
                    <a:pt x="2" y="15"/>
                    <a:pt x="1" y="14"/>
                    <a:pt x="1" y="13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2" y="6"/>
                    <a:pt x="0" y="2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63" name="Freeform 10"/>
            <p:cNvSpPr>
              <a:spLocks noChangeArrowheads="1"/>
            </p:cNvSpPr>
            <p:nvPr/>
          </p:nvSpPr>
          <p:spPr bwMode="auto">
            <a:xfrm>
              <a:off x="188912" y="460375"/>
              <a:ext cx="11113" cy="38100"/>
            </a:xfrm>
            <a:custGeom>
              <a:avLst/>
              <a:gdLst>
                <a:gd name="T0" fmla="*/ 1 w 4"/>
                <a:gd name="T1" fmla="*/ 0 h 14"/>
                <a:gd name="T2" fmla="*/ 4 w 4"/>
                <a:gd name="T3" fmla="*/ 1 h 14"/>
                <a:gd name="T4" fmla="*/ 3 w 4"/>
                <a:gd name="T5" fmla="*/ 13 h 14"/>
                <a:gd name="T6" fmla="*/ 1 w 4"/>
                <a:gd name="T7" fmla="*/ 8 h 14"/>
                <a:gd name="T8" fmla="*/ 1 w 4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4"/>
                <a:gd name="T17" fmla="*/ 4 w 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4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5"/>
                    <a:pt x="3" y="9"/>
                    <a:pt x="3" y="13"/>
                  </a:cubicBezTo>
                  <a:cubicBezTo>
                    <a:pt x="0" y="14"/>
                    <a:pt x="1" y="10"/>
                    <a:pt x="1" y="8"/>
                  </a:cubicBezTo>
                  <a:cubicBezTo>
                    <a:pt x="1" y="6"/>
                    <a:pt x="1" y="3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64" name="Freeform 11"/>
            <p:cNvSpPr>
              <a:spLocks noEditPoints="1" noChangeArrowheads="1"/>
            </p:cNvSpPr>
            <p:nvPr/>
          </p:nvSpPr>
          <p:spPr bwMode="auto">
            <a:xfrm>
              <a:off x="593725" y="460375"/>
              <a:ext cx="38100" cy="49213"/>
            </a:xfrm>
            <a:custGeom>
              <a:avLst/>
              <a:gdLst>
                <a:gd name="T0" fmla="*/ 9 w 14"/>
                <a:gd name="T1" fmla="*/ 0 h 18"/>
                <a:gd name="T2" fmla="*/ 4 w 14"/>
                <a:gd name="T3" fmla="*/ 18 h 18"/>
                <a:gd name="T4" fmla="*/ 2 w 14"/>
                <a:gd name="T5" fmla="*/ 15 h 18"/>
                <a:gd name="T6" fmla="*/ 2 w 14"/>
                <a:gd name="T7" fmla="*/ 7 h 18"/>
                <a:gd name="T8" fmla="*/ 3 w 14"/>
                <a:gd name="T9" fmla="*/ 3 h 18"/>
                <a:gd name="T10" fmla="*/ 5 w 14"/>
                <a:gd name="T11" fmla="*/ 0 h 18"/>
                <a:gd name="T12" fmla="*/ 9 w 14"/>
                <a:gd name="T13" fmla="*/ 0 h 18"/>
                <a:gd name="T14" fmla="*/ 3 w 14"/>
                <a:gd name="T15" fmla="*/ 16 h 18"/>
                <a:gd name="T16" fmla="*/ 9 w 14"/>
                <a:gd name="T17" fmla="*/ 13 h 18"/>
                <a:gd name="T18" fmla="*/ 5 w 14"/>
                <a:gd name="T19" fmla="*/ 3 h 18"/>
                <a:gd name="T20" fmla="*/ 3 w 14"/>
                <a:gd name="T21" fmla="*/ 16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8"/>
                <a:gd name="T35" fmla="*/ 14 w 14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8">
                  <a:moveTo>
                    <a:pt x="9" y="0"/>
                  </a:moveTo>
                  <a:cubicBezTo>
                    <a:pt x="7" y="4"/>
                    <a:pt x="14" y="17"/>
                    <a:pt x="4" y="18"/>
                  </a:cubicBezTo>
                  <a:cubicBezTo>
                    <a:pt x="4" y="17"/>
                    <a:pt x="2" y="17"/>
                    <a:pt x="2" y="15"/>
                  </a:cubicBezTo>
                  <a:cubicBezTo>
                    <a:pt x="0" y="14"/>
                    <a:pt x="2" y="9"/>
                    <a:pt x="2" y="7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4" y="2"/>
                    <a:pt x="5" y="2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lose/>
                  <a:moveTo>
                    <a:pt x="3" y="16"/>
                  </a:moveTo>
                  <a:cubicBezTo>
                    <a:pt x="7" y="17"/>
                    <a:pt x="7" y="14"/>
                    <a:pt x="9" y="13"/>
                  </a:cubicBezTo>
                  <a:cubicBezTo>
                    <a:pt x="7" y="10"/>
                    <a:pt x="9" y="3"/>
                    <a:pt x="5" y="3"/>
                  </a:cubicBezTo>
                  <a:cubicBezTo>
                    <a:pt x="3" y="6"/>
                    <a:pt x="3" y="11"/>
                    <a:pt x="3" y="16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65" name="Freeform 12"/>
            <p:cNvSpPr>
              <a:spLocks noEditPoints="1" noChangeArrowheads="1"/>
            </p:cNvSpPr>
            <p:nvPr/>
          </p:nvSpPr>
          <p:spPr bwMode="auto">
            <a:xfrm>
              <a:off x="615950" y="452437"/>
              <a:ext cx="26988" cy="52388"/>
            </a:xfrm>
            <a:custGeom>
              <a:avLst/>
              <a:gdLst>
                <a:gd name="T0" fmla="*/ 10 w 10"/>
                <a:gd name="T1" fmla="*/ 4 h 19"/>
                <a:gd name="T2" fmla="*/ 10 w 10"/>
                <a:gd name="T3" fmla="*/ 18 h 19"/>
                <a:gd name="T4" fmla="*/ 8 w 10"/>
                <a:gd name="T5" fmla="*/ 11 h 19"/>
                <a:gd name="T6" fmla="*/ 3 w 10"/>
                <a:gd name="T7" fmla="*/ 13 h 19"/>
                <a:gd name="T8" fmla="*/ 10 w 10"/>
                <a:gd name="T9" fmla="*/ 4 h 19"/>
                <a:gd name="T10" fmla="*/ 4 w 10"/>
                <a:gd name="T11" fmla="*/ 11 h 19"/>
                <a:gd name="T12" fmla="*/ 7 w 10"/>
                <a:gd name="T13" fmla="*/ 5 h 19"/>
                <a:gd name="T14" fmla="*/ 4 w 10"/>
                <a:gd name="T15" fmla="*/ 11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19"/>
                <a:gd name="T26" fmla="*/ 10 w 10"/>
                <a:gd name="T27" fmla="*/ 19 h 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19">
                  <a:moveTo>
                    <a:pt x="10" y="4"/>
                  </a:moveTo>
                  <a:cubicBezTo>
                    <a:pt x="10" y="9"/>
                    <a:pt x="10" y="14"/>
                    <a:pt x="10" y="18"/>
                  </a:cubicBezTo>
                  <a:cubicBezTo>
                    <a:pt x="7" y="19"/>
                    <a:pt x="9" y="13"/>
                    <a:pt x="8" y="11"/>
                  </a:cubicBezTo>
                  <a:cubicBezTo>
                    <a:pt x="7" y="9"/>
                    <a:pt x="6" y="14"/>
                    <a:pt x="3" y="13"/>
                  </a:cubicBezTo>
                  <a:cubicBezTo>
                    <a:pt x="0" y="8"/>
                    <a:pt x="4" y="0"/>
                    <a:pt x="10" y="4"/>
                  </a:cubicBezTo>
                  <a:close/>
                  <a:moveTo>
                    <a:pt x="4" y="11"/>
                  </a:moveTo>
                  <a:cubicBezTo>
                    <a:pt x="7" y="11"/>
                    <a:pt x="7" y="8"/>
                    <a:pt x="7" y="5"/>
                  </a:cubicBezTo>
                  <a:cubicBezTo>
                    <a:pt x="3" y="4"/>
                    <a:pt x="4" y="8"/>
                    <a:pt x="4" y="1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66" name="Freeform 13"/>
            <p:cNvSpPr>
              <a:spLocks noChangeArrowheads="1"/>
            </p:cNvSpPr>
            <p:nvPr/>
          </p:nvSpPr>
          <p:spPr bwMode="auto">
            <a:xfrm>
              <a:off x="241300" y="463550"/>
              <a:ext cx="38100" cy="44450"/>
            </a:xfrm>
            <a:custGeom>
              <a:avLst/>
              <a:gdLst>
                <a:gd name="T0" fmla="*/ 9 w 14"/>
                <a:gd name="T1" fmla="*/ 2 h 16"/>
                <a:gd name="T2" fmla="*/ 6 w 14"/>
                <a:gd name="T3" fmla="*/ 2 h 16"/>
                <a:gd name="T4" fmla="*/ 2 w 14"/>
                <a:gd name="T5" fmla="*/ 12 h 16"/>
                <a:gd name="T6" fmla="*/ 9 w 14"/>
                <a:gd name="T7" fmla="*/ 12 h 16"/>
                <a:gd name="T8" fmla="*/ 4 w 14"/>
                <a:gd name="T9" fmla="*/ 8 h 16"/>
                <a:gd name="T10" fmla="*/ 12 w 14"/>
                <a:gd name="T11" fmla="*/ 8 h 16"/>
                <a:gd name="T12" fmla="*/ 10 w 14"/>
                <a:gd name="T13" fmla="*/ 11 h 16"/>
                <a:gd name="T14" fmla="*/ 9 w 14"/>
                <a:gd name="T15" fmla="*/ 15 h 16"/>
                <a:gd name="T16" fmla="*/ 2 w 14"/>
                <a:gd name="T17" fmla="*/ 12 h 16"/>
                <a:gd name="T18" fmla="*/ 5 w 14"/>
                <a:gd name="T19" fmla="*/ 0 h 16"/>
                <a:gd name="T20" fmla="*/ 9 w 14"/>
                <a:gd name="T21" fmla="*/ 2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6"/>
                <a:gd name="T35" fmla="*/ 14 w 14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6">
                  <a:moveTo>
                    <a:pt x="9" y="2"/>
                  </a:moveTo>
                  <a:cubicBezTo>
                    <a:pt x="9" y="6"/>
                    <a:pt x="8" y="1"/>
                    <a:pt x="6" y="2"/>
                  </a:cubicBezTo>
                  <a:cubicBezTo>
                    <a:pt x="3" y="4"/>
                    <a:pt x="2" y="7"/>
                    <a:pt x="2" y="12"/>
                  </a:cubicBezTo>
                  <a:cubicBezTo>
                    <a:pt x="3" y="13"/>
                    <a:pt x="7" y="15"/>
                    <a:pt x="9" y="12"/>
                  </a:cubicBezTo>
                  <a:cubicBezTo>
                    <a:pt x="9" y="9"/>
                    <a:pt x="3" y="12"/>
                    <a:pt x="4" y="8"/>
                  </a:cubicBezTo>
                  <a:cubicBezTo>
                    <a:pt x="7" y="6"/>
                    <a:pt x="10" y="11"/>
                    <a:pt x="12" y="8"/>
                  </a:cubicBezTo>
                  <a:cubicBezTo>
                    <a:pt x="14" y="8"/>
                    <a:pt x="12" y="12"/>
                    <a:pt x="10" y="11"/>
                  </a:cubicBezTo>
                  <a:cubicBezTo>
                    <a:pt x="10" y="13"/>
                    <a:pt x="9" y="13"/>
                    <a:pt x="9" y="15"/>
                  </a:cubicBezTo>
                  <a:cubicBezTo>
                    <a:pt x="5" y="16"/>
                    <a:pt x="4" y="14"/>
                    <a:pt x="2" y="12"/>
                  </a:cubicBezTo>
                  <a:cubicBezTo>
                    <a:pt x="0" y="9"/>
                    <a:pt x="2" y="3"/>
                    <a:pt x="5" y="0"/>
                  </a:cubicBezTo>
                  <a:cubicBezTo>
                    <a:pt x="7" y="0"/>
                    <a:pt x="9" y="1"/>
                    <a:pt x="9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67" name="Freeform 14"/>
            <p:cNvSpPr>
              <a:spLocks noChangeArrowheads="1"/>
            </p:cNvSpPr>
            <p:nvPr/>
          </p:nvSpPr>
          <p:spPr bwMode="auto">
            <a:xfrm>
              <a:off x="174625" y="465137"/>
              <a:ext cx="15875" cy="36513"/>
            </a:xfrm>
            <a:custGeom>
              <a:avLst/>
              <a:gdLst>
                <a:gd name="T0" fmla="*/ 1 w 6"/>
                <a:gd name="T1" fmla="*/ 0 h 13"/>
                <a:gd name="T2" fmla="*/ 4 w 6"/>
                <a:gd name="T3" fmla="*/ 11 h 13"/>
                <a:gd name="T4" fmla="*/ 0 w 6"/>
                <a:gd name="T5" fmla="*/ 4 h 13"/>
                <a:gd name="T6" fmla="*/ 1 w 6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3"/>
                <a:gd name="T14" fmla="*/ 6 w 6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3">
                  <a:moveTo>
                    <a:pt x="1" y="0"/>
                  </a:moveTo>
                  <a:cubicBezTo>
                    <a:pt x="6" y="0"/>
                    <a:pt x="1" y="9"/>
                    <a:pt x="4" y="11"/>
                  </a:cubicBezTo>
                  <a:cubicBezTo>
                    <a:pt x="1" y="13"/>
                    <a:pt x="0" y="7"/>
                    <a:pt x="0" y="4"/>
                  </a:cubicBezTo>
                  <a:cubicBezTo>
                    <a:pt x="1" y="2"/>
                    <a:pt x="1" y="2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68" name="Freeform 15"/>
            <p:cNvSpPr>
              <a:spLocks noChangeArrowheads="1"/>
            </p:cNvSpPr>
            <p:nvPr/>
          </p:nvSpPr>
          <p:spPr bwMode="auto">
            <a:xfrm>
              <a:off x="649287" y="468312"/>
              <a:ext cx="11113" cy="11113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4 h 4"/>
                <a:gd name="T4" fmla="*/ 4 w 4"/>
                <a:gd name="T5" fmla="*/ 1 h 4"/>
                <a:gd name="T6" fmla="*/ 0 60000 65536"/>
                <a:gd name="T7" fmla="*/ 0 60000 65536"/>
                <a:gd name="T8" fmla="*/ 0 60000 65536"/>
                <a:gd name="T9" fmla="*/ 0 w 4"/>
                <a:gd name="T10" fmla="*/ 0 h 4"/>
                <a:gd name="T11" fmla="*/ 4 w 4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4">
                  <a:moveTo>
                    <a:pt x="4" y="1"/>
                  </a:moveTo>
                  <a:cubicBezTo>
                    <a:pt x="4" y="3"/>
                    <a:pt x="2" y="2"/>
                    <a:pt x="2" y="4"/>
                  </a:cubicBezTo>
                  <a:cubicBezTo>
                    <a:pt x="0" y="4"/>
                    <a:pt x="2" y="0"/>
                    <a:pt x="4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69" name="Freeform 16"/>
            <p:cNvSpPr>
              <a:spLocks noChangeArrowheads="1"/>
            </p:cNvSpPr>
            <p:nvPr/>
          </p:nvSpPr>
          <p:spPr bwMode="auto">
            <a:xfrm>
              <a:off x="163512" y="474662"/>
              <a:ext cx="11113" cy="22225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0 h 8"/>
                <a:gd name="T4" fmla="*/ 0 w 4"/>
                <a:gd name="T5" fmla="*/ 8 h 8"/>
                <a:gd name="T6" fmla="*/ 0 w 4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8"/>
                <a:gd name="T14" fmla="*/ 4 w 4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2"/>
                    <a:pt x="3" y="8"/>
                    <a:pt x="0" y="8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70" name="Freeform 17"/>
            <p:cNvSpPr>
              <a:spLocks noChangeArrowheads="1"/>
            </p:cNvSpPr>
            <p:nvPr/>
          </p:nvSpPr>
          <p:spPr bwMode="auto">
            <a:xfrm>
              <a:off x="152400" y="474662"/>
              <a:ext cx="11113" cy="22225"/>
            </a:xfrm>
            <a:custGeom>
              <a:avLst/>
              <a:gdLst>
                <a:gd name="T0" fmla="*/ 0 w 4"/>
                <a:gd name="T1" fmla="*/ 1 h 8"/>
                <a:gd name="T2" fmla="*/ 3 w 4"/>
                <a:gd name="T3" fmla="*/ 2 h 8"/>
                <a:gd name="T4" fmla="*/ 2 w 4"/>
                <a:gd name="T5" fmla="*/ 8 h 8"/>
                <a:gd name="T6" fmla="*/ 0 w 4"/>
                <a:gd name="T7" fmla="*/ 1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8"/>
                <a:gd name="T14" fmla="*/ 4 w 4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8">
                  <a:moveTo>
                    <a:pt x="0" y="1"/>
                  </a:moveTo>
                  <a:cubicBezTo>
                    <a:pt x="2" y="0"/>
                    <a:pt x="1" y="2"/>
                    <a:pt x="3" y="2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1" y="7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71" name="Freeform 18"/>
            <p:cNvSpPr>
              <a:spLocks noEditPoints="1" noChangeArrowheads="1"/>
            </p:cNvSpPr>
            <p:nvPr/>
          </p:nvSpPr>
          <p:spPr bwMode="auto">
            <a:xfrm>
              <a:off x="430212" y="541337"/>
              <a:ext cx="201613" cy="212725"/>
            </a:xfrm>
            <a:custGeom>
              <a:avLst/>
              <a:gdLst>
                <a:gd name="T0" fmla="*/ 68 w 73"/>
                <a:gd name="T1" fmla="*/ 8 h 77"/>
                <a:gd name="T2" fmla="*/ 72 w 73"/>
                <a:gd name="T3" fmla="*/ 45 h 77"/>
                <a:gd name="T4" fmla="*/ 73 w 73"/>
                <a:gd name="T5" fmla="*/ 48 h 77"/>
                <a:gd name="T6" fmla="*/ 72 w 73"/>
                <a:gd name="T7" fmla="*/ 49 h 77"/>
                <a:gd name="T8" fmla="*/ 70 w 73"/>
                <a:gd name="T9" fmla="*/ 66 h 77"/>
                <a:gd name="T10" fmla="*/ 69 w 73"/>
                <a:gd name="T11" fmla="*/ 67 h 77"/>
                <a:gd name="T12" fmla="*/ 65 w 73"/>
                <a:gd name="T13" fmla="*/ 73 h 77"/>
                <a:gd name="T14" fmla="*/ 63 w 73"/>
                <a:gd name="T15" fmla="*/ 73 h 77"/>
                <a:gd name="T16" fmla="*/ 63 w 73"/>
                <a:gd name="T17" fmla="*/ 74 h 77"/>
                <a:gd name="T18" fmla="*/ 61 w 73"/>
                <a:gd name="T19" fmla="*/ 74 h 77"/>
                <a:gd name="T20" fmla="*/ 47 w 73"/>
                <a:gd name="T21" fmla="*/ 76 h 77"/>
                <a:gd name="T22" fmla="*/ 43 w 73"/>
                <a:gd name="T23" fmla="*/ 77 h 77"/>
                <a:gd name="T24" fmla="*/ 28 w 73"/>
                <a:gd name="T25" fmla="*/ 76 h 77"/>
                <a:gd name="T26" fmla="*/ 17 w 73"/>
                <a:gd name="T27" fmla="*/ 76 h 77"/>
                <a:gd name="T28" fmla="*/ 2 w 73"/>
                <a:gd name="T29" fmla="*/ 71 h 77"/>
                <a:gd name="T30" fmla="*/ 1 w 73"/>
                <a:gd name="T31" fmla="*/ 68 h 77"/>
                <a:gd name="T32" fmla="*/ 1 w 73"/>
                <a:gd name="T33" fmla="*/ 67 h 77"/>
                <a:gd name="T34" fmla="*/ 0 w 73"/>
                <a:gd name="T35" fmla="*/ 51 h 77"/>
                <a:gd name="T36" fmla="*/ 1 w 73"/>
                <a:gd name="T37" fmla="*/ 11 h 77"/>
                <a:gd name="T38" fmla="*/ 9 w 73"/>
                <a:gd name="T39" fmla="*/ 4 h 77"/>
                <a:gd name="T40" fmla="*/ 68 w 73"/>
                <a:gd name="T41" fmla="*/ 8 h 77"/>
                <a:gd name="T42" fmla="*/ 9 w 73"/>
                <a:gd name="T43" fmla="*/ 6 h 77"/>
                <a:gd name="T44" fmla="*/ 7 w 73"/>
                <a:gd name="T45" fmla="*/ 9 h 77"/>
                <a:gd name="T46" fmla="*/ 5 w 73"/>
                <a:gd name="T47" fmla="*/ 11 h 77"/>
                <a:gd name="T48" fmla="*/ 3 w 73"/>
                <a:gd name="T49" fmla="*/ 11 h 77"/>
                <a:gd name="T50" fmla="*/ 2 w 73"/>
                <a:gd name="T51" fmla="*/ 17 h 77"/>
                <a:gd name="T52" fmla="*/ 1 w 73"/>
                <a:gd name="T53" fmla="*/ 18 h 77"/>
                <a:gd name="T54" fmla="*/ 1 w 73"/>
                <a:gd name="T55" fmla="*/ 23 h 77"/>
                <a:gd name="T56" fmla="*/ 69 w 73"/>
                <a:gd name="T57" fmla="*/ 23 h 77"/>
                <a:gd name="T58" fmla="*/ 68 w 73"/>
                <a:gd name="T59" fmla="*/ 9 h 77"/>
                <a:gd name="T60" fmla="*/ 9 w 73"/>
                <a:gd name="T61" fmla="*/ 6 h 77"/>
                <a:gd name="T62" fmla="*/ 2 w 73"/>
                <a:gd name="T63" fmla="*/ 24 h 77"/>
                <a:gd name="T64" fmla="*/ 1 w 73"/>
                <a:gd name="T65" fmla="*/ 29 h 77"/>
                <a:gd name="T66" fmla="*/ 1 w 73"/>
                <a:gd name="T67" fmla="*/ 66 h 77"/>
                <a:gd name="T68" fmla="*/ 7 w 73"/>
                <a:gd name="T69" fmla="*/ 72 h 77"/>
                <a:gd name="T70" fmla="*/ 10 w 73"/>
                <a:gd name="T71" fmla="*/ 73 h 77"/>
                <a:gd name="T72" fmla="*/ 14 w 73"/>
                <a:gd name="T73" fmla="*/ 74 h 77"/>
                <a:gd name="T74" fmla="*/ 34 w 73"/>
                <a:gd name="T75" fmla="*/ 74 h 77"/>
                <a:gd name="T76" fmla="*/ 44 w 73"/>
                <a:gd name="T77" fmla="*/ 75 h 77"/>
                <a:gd name="T78" fmla="*/ 54 w 73"/>
                <a:gd name="T79" fmla="*/ 74 h 77"/>
                <a:gd name="T80" fmla="*/ 56 w 73"/>
                <a:gd name="T81" fmla="*/ 75 h 77"/>
                <a:gd name="T82" fmla="*/ 57 w 73"/>
                <a:gd name="T83" fmla="*/ 74 h 77"/>
                <a:gd name="T84" fmla="*/ 64 w 73"/>
                <a:gd name="T85" fmla="*/ 71 h 77"/>
                <a:gd name="T86" fmla="*/ 68 w 73"/>
                <a:gd name="T87" fmla="*/ 66 h 77"/>
                <a:gd name="T88" fmla="*/ 69 w 73"/>
                <a:gd name="T89" fmla="*/ 65 h 77"/>
                <a:gd name="T90" fmla="*/ 70 w 73"/>
                <a:gd name="T91" fmla="*/ 59 h 77"/>
                <a:gd name="T92" fmla="*/ 71 w 73"/>
                <a:gd name="T93" fmla="*/ 58 h 77"/>
                <a:gd name="T94" fmla="*/ 70 w 73"/>
                <a:gd name="T95" fmla="*/ 24 h 77"/>
                <a:gd name="T96" fmla="*/ 2 w 73"/>
                <a:gd name="T97" fmla="*/ 24 h 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"/>
                <a:gd name="T148" fmla="*/ 0 h 77"/>
                <a:gd name="T149" fmla="*/ 73 w 73"/>
                <a:gd name="T150" fmla="*/ 77 h 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" h="77">
                  <a:moveTo>
                    <a:pt x="68" y="8"/>
                  </a:moveTo>
                  <a:cubicBezTo>
                    <a:pt x="72" y="20"/>
                    <a:pt x="71" y="30"/>
                    <a:pt x="72" y="45"/>
                  </a:cubicBezTo>
                  <a:cubicBezTo>
                    <a:pt x="72" y="45"/>
                    <a:pt x="73" y="46"/>
                    <a:pt x="73" y="48"/>
                  </a:cubicBezTo>
                  <a:cubicBezTo>
                    <a:pt x="73" y="48"/>
                    <a:pt x="72" y="49"/>
                    <a:pt x="72" y="49"/>
                  </a:cubicBezTo>
                  <a:cubicBezTo>
                    <a:pt x="71" y="53"/>
                    <a:pt x="73" y="62"/>
                    <a:pt x="70" y="66"/>
                  </a:cubicBezTo>
                  <a:cubicBezTo>
                    <a:pt x="70" y="67"/>
                    <a:pt x="69" y="67"/>
                    <a:pt x="69" y="67"/>
                  </a:cubicBezTo>
                  <a:cubicBezTo>
                    <a:pt x="68" y="69"/>
                    <a:pt x="67" y="72"/>
                    <a:pt x="65" y="73"/>
                  </a:cubicBezTo>
                  <a:cubicBezTo>
                    <a:pt x="65" y="73"/>
                    <a:pt x="63" y="73"/>
                    <a:pt x="63" y="73"/>
                  </a:cubicBezTo>
                  <a:cubicBezTo>
                    <a:pt x="63" y="73"/>
                    <a:pt x="63" y="74"/>
                    <a:pt x="63" y="74"/>
                  </a:cubicBezTo>
                  <a:cubicBezTo>
                    <a:pt x="63" y="74"/>
                    <a:pt x="62" y="74"/>
                    <a:pt x="61" y="74"/>
                  </a:cubicBezTo>
                  <a:cubicBezTo>
                    <a:pt x="60" y="76"/>
                    <a:pt x="53" y="76"/>
                    <a:pt x="47" y="76"/>
                  </a:cubicBezTo>
                  <a:cubicBezTo>
                    <a:pt x="46" y="76"/>
                    <a:pt x="45" y="77"/>
                    <a:pt x="43" y="77"/>
                  </a:cubicBezTo>
                  <a:cubicBezTo>
                    <a:pt x="40" y="76"/>
                    <a:pt x="33" y="75"/>
                    <a:pt x="28" y="76"/>
                  </a:cubicBezTo>
                  <a:cubicBezTo>
                    <a:pt x="24" y="76"/>
                    <a:pt x="22" y="76"/>
                    <a:pt x="17" y="76"/>
                  </a:cubicBezTo>
                  <a:cubicBezTo>
                    <a:pt x="12" y="75"/>
                    <a:pt x="5" y="74"/>
                    <a:pt x="2" y="71"/>
                  </a:cubicBezTo>
                  <a:cubicBezTo>
                    <a:pt x="2" y="70"/>
                    <a:pt x="2" y="69"/>
                    <a:pt x="1" y="68"/>
                  </a:cubicBezTo>
                  <a:cubicBezTo>
                    <a:pt x="1" y="68"/>
                    <a:pt x="1" y="68"/>
                    <a:pt x="1" y="67"/>
                  </a:cubicBezTo>
                  <a:cubicBezTo>
                    <a:pt x="0" y="63"/>
                    <a:pt x="0" y="57"/>
                    <a:pt x="0" y="51"/>
                  </a:cubicBezTo>
                  <a:cubicBezTo>
                    <a:pt x="0" y="37"/>
                    <a:pt x="0" y="24"/>
                    <a:pt x="1" y="11"/>
                  </a:cubicBezTo>
                  <a:cubicBezTo>
                    <a:pt x="4" y="9"/>
                    <a:pt x="7" y="7"/>
                    <a:pt x="9" y="4"/>
                  </a:cubicBezTo>
                  <a:cubicBezTo>
                    <a:pt x="28" y="7"/>
                    <a:pt x="53" y="0"/>
                    <a:pt x="68" y="8"/>
                  </a:cubicBezTo>
                  <a:close/>
                  <a:moveTo>
                    <a:pt x="9" y="6"/>
                  </a:moveTo>
                  <a:cubicBezTo>
                    <a:pt x="9" y="7"/>
                    <a:pt x="8" y="8"/>
                    <a:pt x="7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3" y="10"/>
                    <a:pt x="3" y="11"/>
                  </a:cubicBezTo>
                  <a:cubicBezTo>
                    <a:pt x="2" y="12"/>
                    <a:pt x="3" y="14"/>
                    <a:pt x="2" y="17"/>
                  </a:cubicBezTo>
                  <a:cubicBezTo>
                    <a:pt x="2" y="17"/>
                    <a:pt x="2" y="17"/>
                    <a:pt x="1" y="18"/>
                  </a:cubicBezTo>
                  <a:cubicBezTo>
                    <a:pt x="1" y="20"/>
                    <a:pt x="2" y="21"/>
                    <a:pt x="1" y="23"/>
                  </a:cubicBezTo>
                  <a:cubicBezTo>
                    <a:pt x="24" y="21"/>
                    <a:pt x="47" y="22"/>
                    <a:pt x="69" y="23"/>
                  </a:cubicBezTo>
                  <a:cubicBezTo>
                    <a:pt x="70" y="17"/>
                    <a:pt x="68" y="14"/>
                    <a:pt x="68" y="9"/>
                  </a:cubicBezTo>
                  <a:cubicBezTo>
                    <a:pt x="52" y="2"/>
                    <a:pt x="29" y="8"/>
                    <a:pt x="9" y="6"/>
                  </a:cubicBezTo>
                  <a:close/>
                  <a:moveTo>
                    <a:pt x="2" y="24"/>
                  </a:moveTo>
                  <a:cubicBezTo>
                    <a:pt x="1" y="25"/>
                    <a:pt x="1" y="28"/>
                    <a:pt x="1" y="29"/>
                  </a:cubicBezTo>
                  <a:cubicBezTo>
                    <a:pt x="1" y="42"/>
                    <a:pt x="2" y="55"/>
                    <a:pt x="1" y="66"/>
                  </a:cubicBezTo>
                  <a:cubicBezTo>
                    <a:pt x="3" y="68"/>
                    <a:pt x="6" y="72"/>
                    <a:pt x="7" y="72"/>
                  </a:cubicBezTo>
                  <a:cubicBezTo>
                    <a:pt x="9" y="73"/>
                    <a:pt x="9" y="73"/>
                    <a:pt x="10" y="73"/>
                  </a:cubicBezTo>
                  <a:cubicBezTo>
                    <a:pt x="12" y="74"/>
                    <a:pt x="12" y="74"/>
                    <a:pt x="14" y="74"/>
                  </a:cubicBezTo>
                  <a:cubicBezTo>
                    <a:pt x="21" y="75"/>
                    <a:pt x="27" y="74"/>
                    <a:pt x="34" y="74"/>
                  </a:cubicBezTo>
                  <a:cubicBezTo>
                    <a:pt x="37" y="74"/>
                    <a:pt x="40" y="75"/>
                    <a:pt x="44" y="75"/>
                  </a:cubicBezTo>
                  <a:cubicBezTo>
                    <a:pt x="47" y="75"/>
                    <a:pt x="50" y="74"/>
                    <a:pt x="54" y="74"/>
                  </a:cubicBezTo>
                  <a:cubicBezTo>
                    <a:pt x="55" y="74"/>
                    <a:pt x="55" y="75"/>
                    <a:pt x="56" y="75"/>
                  </a:cubicBezTo>
                  <a:cubicBezTo>
                    <a:pt x="57" y="75"/>
                    <a:pt x="57" y="74"/>
                    <a:pt x="57" y="74"/>
                  </a:cubicBezTo>
                  <a:cubicBezTo>
                    <a:pt x="61" y="73"/>
                    <a:pt x="62" y="73"/>
                    <a:pt x="64" y="71"/>
                  </a:cubicBezTo>
                  <a:cubicBezTo>
                    <a:pt x="65" y="70"/>
                    <a:pt x="68" y="67"/>
                    <a:pt x="68" y="66"/>
                  </a:cubicBezTo>
                  <a:cubicBezTo>
                    <a:pt x="68" y="65"/>
                    <a:pt x="69" y="66"/>
                    <a:pt x="69" y="65"/>
                  </a:cubicBezTo>
                  <a:cubicBezTo>
                    <a:pt x="70" y="63"/>
                    <a:pt x="70" y="61"/>
                    <a:pt x="70" y="59"/>
                  </a:cubicBezTo>
                  <a:cubicBezTo>
                    <a:pt x="70" y="59"/>
                    <a:pt x="71" y="58"/>
                    <a:pt x="71" y="58"/>
                  </a:cubicBezTo>
                  <a:cubicBezTo>
                    <a:pt x="72" y="49"/>
                    <a:pt x="71" y="35"/>
                    <a:pt x="70" y="24"/>
                  </a:cubicBezTo>
                  <a:cubicBezTo>
                    <a:pt x="49" y="24"/>
                    <a:pt x="24" y="23"/>
                    <a:pt x="2" y="24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72" name="Freeform 19"/>
            <p:cNvSpPr>
              <a:spLocks noEditPoints="1" noChangeArrowheads="1"/>
            </p:cNvSpPr>
            <p:nvPr/>
          </p:nvSpPr>
          <p:spPr bwMode="auto">
            <a:xfrm>
              <a:off x="938212" y="552450"/>
              <a:ext cx="198438" cy="207963"/>
            </a:xfrm>
            <a:custGeom>
              <a:avLst/>
              <a:gdLst>
                <a:gd name="T0" fmla="*/ 69 w 72"/>
                <a:gd name="T1" fmla="*/ 7 h 75"/>
                <a:gd name="T2" fmla="*/ 69 w 72"/>
                <a:gd name="T3" fmla="*/ 22 h 75"/>
                <a:gd name="T4" fmla="*/ 71 w 72"/>
                <a:gd name="T5" fmla="*/ 47 h 75"/>
                <a:gd name="T6" fmla="*/ 67 w 72"/>
                <a:gd name="T7" fmla="*/ 72 h 75"/>
                <a:gd name="T8" fmla="*/ 60 w 72"/>
                <a:gd name="T9" fmla="*/ 74 h 75"/>
                <a:gd name="T10" fmla="*/ 51 w 72"/>
                <a:gd name="T11" fmla="*/ 74 h 75"/>
                <a:gd name="T12" fmla="*/ 50 w 72"/>
                <a:gd name="T13" fmla="*/ 74 h 75"/>
                <a:gd name="T14" fmla="*/ 42 w 72"/>
                <a:gd name="T15" fmla="*/ 74 h 75"/>
                <a:gd name="T16" fmla="*/ 34 w 72"/>
                <a:gd name="T17" fmla="*/ 73 h 75"/>
                <a:gd name="T18" fmla="*/ 8 w 72"/>
                <a:gd name="T19" fmla="*/ 71 h 75"/>
                <a:gd name="T20" fmla="*/ 7 w 72"/>
                <a:gd name="T21" fmla="*/ 70 h 75"/>
                <a:gd name="T22" fmla="*/ 3 w 72"/>
                <a:gd name="T23" fmla="*/ 67 h 75"/>
                <a:gd name="T24" fmla="*/ 0 w 72"/>
                <a:gd name="T25" fmla="*/ 11 h 75"/>
                <a:gd name="T26" fmla="*/ 3 w 72"/>
                <a:gd name="T27" fmla="*/ 7 h 75"/>
                <a:gd name="T28" fmla="*/ 5 w 72"/>
                <a:gd name="T29" fmla="*/ 4 h 75"/>
                <a:gd name="T30" fmla="*/ 6 w 72"/>
                <a:gd name="T31" fmla="*/ 4 h 75"/>
                <a:gd name="T32" fmla="*/ 11 w 72"/>
                <a:gd name="T33" fmla="*/ 1 h 75"/>
                <a:gd name="T34" fmla="*/ 35 w 72"/>
                <a:gd name="T35" fmla="*/ 2 h 75"/>
                <a:gd name="T36" fmla="*/ 63 w 72"/>
                <a:gd name="T37" fmla="*/ 3 h 75"/>
                <a:gd name="T38" fmla="*/ 69 w 72"/>
                <a:gd name="T39" fmla="*/ 7 h 75"/>
                <a:gd name="T40" fmla="*/ 64 w 72"/>
                <a:gd name="T41" fmla="*/ 5 h 75"/>
                <a:gd name="T42" fmla="*/ 58 w 72"/>
                <a:gd name="T43" fmla="*/ 3 h 75"/>
                <a:gd name="T44" fmla="*/ 40 w 72"/>
                <a:gd name="T45" fmla="*/ 3 h 75"/>
                <a:gd name="T46" fmla="*/ 13 w 72"/>
                <a:gd name="T47" fmla="*/ 3 h 75"/>
                <a:gd name="T48" fmla="*/ 6 w 72"/>
                <a:gd name="T49" fmla="*/ 5 h 75"/>
                <a:gd name="T50" fmla="*/ 2 w 72"/>
                <a:gd name="T51" fmla="*/ 10 h 75"/>
                <a:gd name="T52" fmla="*/ 3 w 72"/>
                <a:gd name="T53" fmla="*/ 44 h 75"/>
                <a:gd name="T54" fmla="*/ 5 w 72"/>
                <a:gd name="T55" fmla="*/ 67 h 75"/>
                <a:gd name="T56" fmla="*/ 8 w 72"/>
                <a:gd name="T57" fmla="*/ 69 h 75"/>
                <a:gd name="T58" fmla="*/ 10 w 72"/>
                <a:gd name="T59" fmla="*/ 69 h 75"/>
                <a:gd name="T60" fmla="*/ 11 w 72"/>
                <a:gd name="T61" fmla="*/ 71 h 75"/>
                <a:gd name="T62" fmla="*/ 16 w 72"/>
                <a:gd name="T63" fmla="*/ 71 h 75"/>
                <a:gd name="T64" fmla="*/ 20 w 72"/>
                <a:gd name="T65" fmla="*/ 72 h 75"/>
                <a:gd name="T66" fmla="*/ 31 w 72"/>
                <a:gd name="T67" fmla="*/ 71 h 75"/>
                <a:gd name="T68" fmla="*/ 38 w 72"/>
                <a:gd name="T69" fmla="*/ 72 h 75"/>
                <a:gd name="T70" fmla="*/ 47 w 72"/>
                <a:gd name="T71" fmla="*/ 72 h 75"/>
                <a:gd name="T72" fmla="*/ 57 w 72"/>
                <a:gd name="T73" fmla="*/ 74 h 75"/>
                <a:gd name="T74" fmla="*/ 65 w 72"/>
                <a:gd name="T75" fmla="*/ 71 h 75"/>
                <a:gd name="T76" fmla="*/ 69 w 72"/>
                <a:gd name="T77" fmla="*/ 47 h 75"/>
                <a:gd name="T78" fmla="*/ 69 w 72"/>
                <a:gd name="T79" fmla="*/ 41 h 75"/>
                <a:gd name="T80" fmla="*/ 68 w 72"/>
                <a:gd name="T81" fmla="*/ 8 h 75"/>
                <a:gd name="T82" fmla="*/ 64 w 72"/>
                <a:gd name="T83" fmla="*/ 5 h 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"/>
                <a:gd name="T127" fmla="*/ 0 h 75"/>
                <a:gd name="T128" fmla="*/ 72 w 72"/>
                <a:gd name="T129" fmla="*/ 75 h 7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" h="75">
                  <a:moveTo>
                    <a:pt x="69" y="7"/>
                  </a:moveTo>
                  <a:cubicBezTo>
                    <a:pt x="70" y="12"/>
                    <a:pt x="69" y="17"/>
                    <a:pt x="69" y="22"/>
                  </a:cubicBezTo>
                  <a:cubicBezTo>
                    <a:pt x="69" y="30"/>
                    <a:pt x="70" y="39"/>
                    <a:pt x="71" y="47"/>
                  </a:cubicBezTo>
                  <a:cubicBezTo>
                    <a:pt x="71" y="56"/>
                    <a:pt x="72" y="65"/>
                    <a:pt x="67" y="72"/>
                  </a:cubicBezTo>
                  <a:cubicBezTo>
                    <a:pt x="65" y="72"/>
                    <a:pt x="63" y="74"/>
                    <a:pt x="60" y="74"/>
                  </a:cubicBezTo>
                  <a:cubicBezTo>
                    <a:pt x="57" y="75"/>
                    <a:pt x="54" y="75"/>
                    <a:pt x="51" y="74"/>
                  </a:cubicBezTo>
                  <a:cubicBezTo>
                    <a:pt x="51" y="74"/>
                    <a:pt x="50" y="74"/>
                    <a:pt x="50" y="74"/>
                  </a:cubicBezTo>
                  <a:cubicBezTo>
                    <a:pt x="48" y="73"/>
                    <a:pt x="45" y="74"/>
                    <a:pt x="42" y="74"/>
                  </a:cubicBezTo>
                  <a:cubicBezTo>
                    <a:pt x="39" y="73"/>
                    <a:pt x="37" y="73"/>
                    <a:pt x="34" y="73"/>
                  </a:cubicBezTo>
                  <a:cubicBezTo>
                    <a:pt x="25" y="72"/>
                    <a:pt x="15" y="74"/>
                    <a:pt x="8" y="71"/>
                  </a:cubicBezTo>
                  <a:cubicBezTo>
                    <a:pt x="8" y="71"/>
                    <a:pt x="8" y="70"/>
                    <a:pt x="7" y="70"/>
                  </a:cubicBezTo>
                  <a:cubicBezTo>
                    <a:pt x="6" y="70"/>
                    <a:pt x="4" y="68"/>
                    <a:pt x="3" y="67"/>
                  </a:cubicBezTo>
                  <a:cubicBezTo>
                    <a:pt x="1" y="50"/>
                    <a:pt x="0" y="31"/>
                    <a:pt x="0" y="11"/>
                  </a:cubicBezTo>
                  <a:cubicBezTo>
                    <a:pt x="1" y="10"/>
                    <a:pt x="2" y="9"/>
                    <a:pt x="3" y="7"/>
                  </a:cubicBezTo>
                  <a:cubicBezTo>
                    <a:pt x="3" y="6"/>
                    <a:pt x="4" y="5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7" y="3"/>
                    <a:pt x="8" y="2"/>
                    <a:pt x="11" y="1"/>
                  </a:cubicBezTo>
                  <a:cubicBezTo>
                    <a:pt x="17" y="0"/>
                    <a:pt x="26" y="2"/>
                    <a:pt x="35" y="2"/>
                  </a:cubicBezTo>
                  <a:cubicBezTo>
                    <a:pt x="45" y="2"/>
                    <a:pt x="55" y="0"/>
                    <a:pt x="63" y="3"/>
                  </a:cubicBezTo>
                  <a:cubicBezTo>
                    <a:pt x="65" y="4"/>
                    <a:pt x="67" y="6"/>
                    <a:pt x="69" y="7"/>
                  </a:cubicBezTo>
                  <a:close/>
                  <a:moveTo>
                    <a:pt x="64" y="5"/>
                  </a:moveTo>
                  <a:cubicBezTo>
                    <a:pt x="62" y="4"/>
                    <a:pt x="60" y="4"/>
                    <a:pt x="58" y="3"/>
                  </a:cubicBezTo>
                  <a:cubicBezTo>
                    <a:pt x="52" y="2"/>
                    <a:pt x="47" y="3"/>
                    <a:pt x="40" y="3"/>
                  </a:cubicBezTo>
                  <a:cubicBezTo>
                    <a:pt x="31" y="3"/>
                    <a:pt x="19" y="2"/>
                    <a:pt x="13" y="3"/>
                  </a:cubicBezTo>
                  <a:cubicBezTo>
                    <a:pt x="10" y="4"/>
                    <a:pt x="8" y="3"/>
                    <a:pt x="6" y="5"/>
                  </a:cubicBezTo>
                  <a:cubicBezTo>
                    <a:pt x="4" y="6"/>
                    <a:pt x="4" y="9"/>
                    <a:pt x="2" y="10"/>
                  </a:cubicBezTo>
                  <a:cubicBezTo>
                    <a:pt x="1" y="22"/>
                    <a:pt x="2" y="33"/>
                    <a:pt x="3" y="44"/>
                  </a:cubicBezTo>
                  <a:cubicBezTo>
                    <a:pt x="3" y="52"/>
                    <a:pt x="2" y="60"/>
                    <a:pt x="5" y="67"/>
                  </a:cubicBezTo>
                  <a:cubicBezTo>
                    <a:pt x="6" y="68"/>
                    <a:pt x="8" y="69"/>
                    <a:pt x="8" y="69"/>
                  </a:cubicBezTo>
                  <a:cubicBezTo>
                    <a:pt x="8" y="69"/>
                    <a:pt x="9" y="69"/>
                    <a:pt x="10" y="69"/>
                  </a:cubicBezTo>
                  <a:cubicBezTo>
                    <a:pt x="10" y="69"/>
                    <a:pt x="10" y="71"/>
                    <a:pt x="11" y="71"/>
                  </a:cubicBezTo>
                  <a:cubicBezTo>
                    <a:pt x="12" y="71"/>
                    <a:pt x="14" y="71"/>
                    <a:pt x="16" y="71"/>
                  </a:cubicBezTo>
                  <a:cubicBezTo>
                    <a:pt x="17" y="71"/>
                    <a:pt x="19" y="72"/>
                    <a:pt x="20" y="72"/>
                  </a:cubicBezTo>
                  <a:cubicBezTo>
                    <a:pt x="23" y="72"/>
                    <a:pt x="27" y="71"/>
                    <a:pt x="31" y="71"/>
                  </a:cubicBezTo>
                  <a:cubicBezTo>
                    <a:pt x="33" y="71"/>
                    <a:pt x="36" y="72"/>
                    <a:pt x="38" y="72"/>
                  </a:cubicBezTo>
                  <a:cubicBezTo>
                    <a:pt x="42" y="72"/>
                    <a:pt x="45" y="72"/>
                    <a:pt x="47" y="72"/>
                  </a:cubicBezTo>
                  <a:cubicBezTo>
                    <a:pt x="51" y="72"/>
                    <a:pt x="54" y="74"/>
                    <a:pt x="57" y="74"/>
                  </a:cubicBezTo>
                  <a:cubicBezTo>
                    <a:pt x="60" y="73"/>
                    <a:pt x="64" y="72"/>
                    <a:pt x="65" y="71"/>
                  </a:cubicBezTo>
                  <a:cubicBezTo>
                    <a:pt x="71" y="66"/>
                    <a:pt x="70" y="54"/>
                    <a:pt x="69" y="47"/>
                  </a:cubicBezTo>
                  <a:cubicBezTo>
                    <a:pt x="69" y="45"/>
                    <a:pt x="69" y="43"/>
                    <a:pt x="69" y="41"/>
                  </a:cubicBezTo>
                  <a:cubicBezTo>
                    <a:pt x="68" y="31"/>
                    <a:pt x="68" y="20"/>
                    <a:pt x="68" y="8"/>
                  </a:cubicBezTo>
                  <a:cubicBezTo>
                    <a:pt x="66" y="7"/>
                    <a:pt x="65" y="5"/>
                    <a:pt x="64" y="5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73" name="Freeform 20"/>
            <p:cNvSpPr>
              <a:spLocks noChangeArrowheads="1"/>
            </p:cNvSpPr>
            <p:nvPr/>
          </p:nvSpPr>
          <p:spPr bwMode="auto">
            <a:xfrm>
              <a:off x="465137" y="571500"/>
              <a:ext cx="65088" cy="19050"/>
            </a:xfrm>
            <a:custGeom>
              <a:avLst/>
              <a:gdLst>
                <a:gd name="T0" fmla="*/ 5 w 23"/>
                <a:gd name="T1" fmla="*/ 0 h 7"/>
                <a:gd name="T2" fmla="*/ 8 w 23"/>
                <a:gd name="T3" fmla="*/ 0 h 7"/>
                <a:gd name="T4" fmla="*/ 10 w 23"/>
                <a:gd name="T5" fmla="*/ 5 h 7"/>
                <a:gd name="T6" fmla="*/ 12 w 23"/>
                <a:gd name="T7" fmla="*/ 0 h 7"/>
                <a:gd name="T8" fmla="*/ 16 w 23"/>
                <a:gd name="T9" fmla="*/ 0 h 7"/>
                <a:gd name="T10" fmla="*/ 19 w 23"/>
                <a:gd name="T11" fmla="*/ 3 h 7"/>
                <a:gd name="T12" fmla="*/ 21 w 23"/>
                <a:gd name="T13" fmla="*/ 0 h 7"/>
                <a:gd name="T14" fmla="*/ 21 w 23"/>
                <a:gd name="T15" fmla="*/ 7 h 7"/>
                <a:gd name="T16" fmla="*/ 19 w 23"/>
                <a:gd name="T17" fmla="*/ 5 h 7"/>
                <a:gd name="T18" fmla="*/ 17 w 23"/>
                <a:gd name="T19" fmla="*/ 7 h 7"/>
                <a:gd name="T20" fmla="*/ 16 w 23"/>
                <a:gd name="T21" fmla="*/ 2 h 7"/>
                <a:gd name="T22" fmla="*/ 14 w 23"/>
                <a:gd name="T23" fmla="*/ 7 h 7"/>
                <a:gd name="T24" fmla="*/ 9 w 23"/>
                <a:gd name="T25" fmla="*/ 7 h 7"/>
                <a:gd name="T26" fmla="*/ 8 w 23"/>
                <a:gd name="T27" fmla="*/ 3 h 7"/>
                <a:gd name="T28" fmla="*/ 8 w 23"/>
                <a:gd name="T29" fmla="*/ 6 h 7"/>
                <a:gd name="T30" fmla="*/ 6 w 23"/>
                <a:gd name="T31" fmla="*/ 3 h 7"/>
                <a:gd name="T32" fmla="*/ 4 w 23"/>
                <a:gd name="T33" fmla="*/ 7 h 7"/>
                <a:gd name="T34" fmla="*/ 5 w 23"/>
                <a:gd name="T35" fmla="*/ 0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3"/>
                <a:gd name="T55" fmla="*/ 0 h 7"/>
                <a:gd name="T56" fmla="*/ 23 w 23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3" h="7">
                  <a:moveTo>
                    <a:pt x="5" y="0"/>
                  </a:moveTo>
                  <a:cubicBezTo>
                    <a:pt x="6" y="0"/>
                    <a:pt x="7" y="1"/>
                    <a:pt x="8" y="0"/>
                  </a:cubicBezTo>
                  <a:cubicBezTo>
                    <a:pt x="10" y="0"/>
                    <a:pt x="9" y="4"/>
                    <a:pt x="10" y="5"/>
                  </a:cubicBezTo>
                  <a:cubicBezTo>
                    <a:pt x="12" y="5"/>
                    <a:pt x="10" y="1"/>
                    <a:pt x="12" y="0"/>
                  </a:cubicBezTo>
                  <a:cubicBezTo>
                    <a:pt x="13" y="0"/>
                    <a:pt x="16" y="1"/>
                    <a:pt x="16" y="0"/>
                  </a:cubicBezTo>
                  <a:cubicBezTo>
                    <a:pt x="18" y="0"/>
                    <a:pt x="19" y="1"/>
                    <a:pt x="19" y="3"/>
                  </a:cubicBezTo>
                  <a:cubicBezTo>
                    <a:pt x="20" y="2"/>
                    <a:pt x="20" y="1"/>
                    <a:pt x="21" y="0"/>
                  </a:cubicBezTo>
                  <a:cubicBezTo>
                    <a:pt x="23" y="2"/>
                    <a:pt x="19" y="4"/>
                    <a:pt x="21" y="7"/>
                  </a:cubicBezTo>
                  <a:cubicBezTo>
                    <a:pt x="20" y="7"/>
                    <a:pt x="19" y="6"/>
                    <a:pt x="19" y="5"/>
                  </a:cubicBezTo>
                  <a:cubicBezTo>
                    <a:pt x="18" y="5"/>
                    <a:pt x="18" y="6"/>
                    <a:pt x="17" y="7"/>
                  </a:cubicBezTo>
                  <a:cubicBezTo>
                    <a:pt x="15" y="7"/>
                    <a:pt x="17" y="4"/>
                    <a:pt x="16" y="2"/>
                  </a:cubicBezTo>
                  <a:cubicBezTo>
                    <a:pt x="14" y="2"/>
                    <a:pt x="15" y="5"/>
                    <a:pt x="14" y="7"/>
                  </a:cubicBezTo>
                  <a:cubicBezTo>
                    <a:pt x="12" y="7"/>
                    <a:pt x="11" y="7"/>
                    <a:pt x="9" y="7"/>
                  </a:cubicBezTo>
                  <a:cubicBezTo>
                    <a:pt x="9" y="6"/>
                    <a:pt x="8" y="5"/>
                    <a:pt x="8" y="3"/>
                  </a:cubicBezTo>
                  <a:cubicBezTo>
                    <a:pt x="7" y="3"/>
                    <a:pt x="8" y="5"/>
                    <a:pt x="8" y="6"/>
                  </a:cubicBezTo>
                  <a:cubicBezTo>
                    <a:pt x="6" y="6"/>
                    <a:pt x="6" y="4"/>
                    <a:pt x="6" y="3"/>
                  </a:cubicBezTo>
                  <a:cubicBezTo>
                    <a:pt x="4" y="3"/>
                    <a:pt x="4" y="5"/>
                    <a:pt x="4" y="7"/>
                  </a:cubicBezTo>
                  <a:cubicBezTo>
                    <a:pt x="0" y="6"/>
                    <a:pt x="3" y="1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74" name="Freeform 21"/>
            <p:cNvSpPr>
              <a:spLocks noEditPoints="1" noChangeArrowheads="1"/>
            </p:cNvSpPr>
            <p:nvPr/>
          </p:nvSpPr>
          <p:spPr bwMode="auto">
            <a:xfrm>
              <a:off x="984250" y="587375"/>
              <a:ext cx="111125" cy="117475"/>
            </a:xfrm>
            <a:custGeom>
              <a:avLst/>
              <a:gdLst>
                <a:gd name="T0" fmla="*/ 15 w 40"/>
                <a:gd name="T1" fmla="*/ 3 h 42"/>
                <a:gd name="T2" fmla="*/ 15 w 40"/>
                <a:gd name="T3" fmla="*/ 2 h 42"/>
                <a:gd name="T4" fmla="*/ 33 w 40"/>
                <a:gd name="T5" fmla="*/ 8 h 42"/>
                <a:gd name="T6" fmla="*/ 40 w 40"/>
                <a:gd name="T7" fmla="*/ 20 h 42"/>
                <a:gd name="T8" fmla="*/ 39 w 40"/>
                <a:gd name="T9" fmla="*/ 28 h 42"/>
                <a:gd name="T10" fmla="*/ 37 w 40"/>
                <a:gd name="T11" fmla="*/ 34 h 42"/>
                <a:gd name="T12" fmla="*/ 36 w 40"/>
                <a:gd name="T13" fmla="*/ 34 h 42"/>
                <a:gd name="T14" fmla="*/ 28 w 40"/>
                <a:gd name="T15" fmla="*/ 41 h 42"/>
                <a:gd name="T16" fmla="*/ 20 w 40"/>
                <a:gd name="T17" fmla="*/ 42 h 42"/>
                <a:gd name="T18" fmla="*/ 12 w 40"/>
                <a:gd name="T19" fmla="*/ 41 h 42"/>
                <a:gd name="T20" fmla="*/ 11 w 40"/>
                <a:gd name="T21" fmla="*/ 41 h 42"/>
                <a:gd name="T22" fmla="*/ 6 w 40"/>
                <a:gd name="T23" fmla="*/ 37 h 42"/>
                <a:gd name="T24" fmla="*/ 6 w 40"/>
                <a:gd name="T25" fmla="*/ 35 h 42"/>
                <a:gd name="T26" fmla="*/ 3 w 40"/>
                <a:gd name="T27" fmla="*/ 33 h 42"/>
                <a:gd name="T28" fmla="*/ 2 w 40"/>
                <a:gd name="T29" fmla="*/ 31 h 42"/>
                <a:gd name="T30" fmla="*/ 1 w 40"/>
                <a:gd name="T31" fmla="*/ 27 h 42"/>
                <a:gd name="T32" fmla="*/ 1 w 40"/>
                <a:gd name="T33" fmla="*/ 27 h 42"/>
                <a:gd name="T34" fmla="*/ 1 w 40"/>
                <a:gd name="T35" fmla="*/ 14 h 42"/>
                <a:gd name="T36" fmla="*/ 2 w 40"/>
                <a:gd name="T37" fmla="*/ 13 h 42"/>
                <a:gd name="T38" fmla="*/ 4 w 40"/>
                <a:gd name="T39" fmla="*/ 9 h 42"/>
                <a:gd name="T40" fmla="*/ 7 w 40"/>
                <a:gd name="T41" fmla="*/ 7 h 42"/>
                <a:gd name="T42" fmla="*/ 15 w 40"/>
                <a:gd name="T43" fmla="*/ 3 h 42"/>
                <a:gd name="T44" fmla="*/ 28 w 40"/>
                <a:gd name="T45" fmla="*/ 7 h 42"/>
                <a:gd name="T46" fmla="*/ 25 w 40"/>
                <a:gd name="T47" fmla="*/ 5 h 42"/>
                <a:gd name="T48" fmla="*/ 15 w 40"/>
                <a:gd name="T49" fmla="*/ 5 h 42"/>
                <a:gd name="T50" fmla="*/ 9 w 40"/>
                <a:gd name="T51" fmla="*/ 7 h 42"/>
                <a:gd name="T52" fmla="*/ 4 w 40"/>
                <a:gd name="T53" fmla="*/ 12 h 42"/>
                <a:gd name="T54" fmla="*/ 3 w 40"/>
                <a:gd name="T55" fmla="*/ 13 h 42"/>
                <a:gd name="T56" fmla="*/ 2 w 40"/>
                <a:gd name="T57" fmla="*/ 28 h 42"/>
                <a:gd name="T58" fmla="*/ 3 w 40"/>
                <a:gd name="T59" fmla="*/ 29 h 42"/>
                <a:gd name="T60" fmla="*/ 4 w 40"/>
                <a:gd name="T61" fmla="*/ 31 h 42"/>
                <a:gd name="T62" fmla="*/ 4 w 40"/>
                <a:gd name="T63" fmla="*/ 33 h 42"/>
                <a:gd name="T64" fmla="*/ 6 w 40"/>
                <a:gd name="T65" fmla="*/ 34 h 42"/>
                <a:gd name="T66" fmla="*/ 8 w 40"/>
                <a:gd name="T67" fmla="*/ 37 h 42"/>
                <a:gd name="T68" fmla="*/ 9 w 40"/>
                <a:gd name="T69" fmla="*/ 37 h 42"/>
                <a:gd name="T70" fmla="*/ 11 w 40"/>
                <a:gd name="T71" fmla="*/ 39 h 42"/>
                <a:gd name="T72" fmla="*/ 12 w 40"/>
                <a:gd name="T73" fmla="*/ 40 h 42"/>
                <a:gd name="T74" fmla="*/ 19 w 40"/>
                <a:gd name="T75" fmla="*/ 41 h 42"/>
                <a:gd name="T76" fmla="*/ 32 w 40"/>
                <a:gd name="T77" fmla="*/ 37 h 42"/>
                <a:gd name="T78" fmla="*/ 36 w 40"/>
                <a:gd name="T79" fmla="*/ 32 h 42"/>
                <a:gd name="T80" fmla="*/ 38 w 40"/>
                <a:gd name="T81" fmla="*/ 18 h 42"/>
                <a:gd name="T82" fmla="*/ 28 w 40"/>
                <a:gd name="T83" fmla="*/ 7 h 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0"/>
                <a:gd name="T127" fmla="*/ 0 h 42"/>
                <a:gd name="T128" fmla="*/ 40 w 40"/>
                <a:gd name="T129" fmla="*/ 42 h 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0" h="42">
                  <a:moveTo>
                    <a:pt x="15" y="3"/>
                  </a:moveTo>
                  <a:cubicBezTo>
                    <a:pt x="14" y="3"/>
                    <a:pt x="15" y="2"/>
                    <a:pt x="15" y="2"/>
                  </a:cubicBezTo>
                  <a:cubicBezTo>
                    <a:pt x="23" y="0"/>
                    <a:pt x="30" y="6"/>
                    <a:pt x="33" y="8"/>
                  </a:cubicBezTo>
                  <a:cubicBezTo>
                    <a:pt x="35" y="10"/>
                    <a:pt x="39" y="15"/>
                    <a:pt x="40" y="20"/>
                  </a:cubicBezTo>
                  <a:cubicBezTo>
                    <a:pt x="40" y="22"/>
                    <a:pt x="39" y="25"/>
                    <a:pt x="39" y="28"/>
                  </a:cubicBezTo>
                  <a:cubicBezTo>
                    <a:pt x="38" y="30"/>
                    <a:pt x="38" y="32"/>
                    <a:pt x="37" y="34"/>
                  </a:cubicBezTo>
                  <a:cubicBezTo>
                    <a:pt x="37" y="34"/>
                    <a:pt x="36" y="33"/>
                    <a:pt x="36" y="34"/>
                  </a:cubicBezTo>
                  <a:cubicBezTo>
                    <a:pt x="36" y="36"/>
                    <a:pt x="30" y="41"/>
                    <a:pt x="28" y="41"/>
                  </a:cubicBezTo>
                  <a:cubicBezTo>
                    <a:pt x="26" y="42"/>
                    <a:pt x="23" y="42"/>
                    <a:pt x="20" y="42"/>
                  </a:cubicBezTo>
                  <a:cubicBezTo>
                    <a:pt x="17" y="42"/>
                    <a:pt x="14" y="42"/>
                    <a:pt x="12" y="41"/>
                  </a:cubicBezTo>
                  <a:cubicBezTo>
                    <a:pt x="12" y="41"/>
                    <a:pt x="12" y="41"/>
                    <a:pt x="11" y="41"/>
                  </a:cubicBezTo>
                  <a:cubicBezTo>
                    <a:pt x="12" y="41"/>
                    <a:pt x="6" y="38"/>
                    <a:pt x="6" y="37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5" y="34"/>
                    <a:pt x="4" y="34"/>
                    <a:pt x="3" y="33"/>
                  </a:cubicBezTo>
                  <a:cubicBezTo>
                    <a:pt x="3" y="32"/>
                    <a:pt x="3" y="32"/>
                    <a:pt x="2" y="31"/>
                  </a:cubicBezTo>
                  <a:cubicBezTo>
                    <a:pt x="2" y="30"/>
                    <a:pt x="2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2"/>
                    <a:pt x="0" y="17"/>
                    <a:pt x="1" y="14"/>
                  </a:cubicBezTo>
                  <a:cubicBezTo>
                    <a:pt x="2" y="13"/>
                    <a:pt x="2" y="14"/>
                    <a:pt x="2" y="13"/>
                  </a:cubicBezTo>
                  <a:cubicBezTo>
                    <a:pt x="2" y="11"/>
                    <a:pt x="4" y="11"/>
                    <a:pt x="4" y="9"/>
                  </a:cubicBezTo>
                  <a:cubicBezTo>
                    <a:pt x="4" y="8"/>
                    <a:pt x="5" y="8"/>
                    <a:pt x="7" y="7"/>
                  </a:cubicBezTo>
                  <a:cubicBezTo>
                    <a:pt x="8" y="5"/>
                    <a:pt x="11" y="4"/>
                    <a:pt x="15" y="3"/>
                  </a:cubicBezTo>
                  <a:close/>
                  <a:moveTo>
                    <a:pt x="28" y="7"/>
                  </a:moveTo>
                  <a:cubicBezTo>
                    <a:pt x="27" y="6"/>
                    <a:pt x="26" y="5"/>
                    <a:pt x="25" y="5"/>
                  </a:cubicBezTo>
                  <a:cubicBezTo>
                    <a:pt x="22" y="3"/>
                    <a:pt x="17" y="5"/>
                    <a:pt x="15" y="5"/>
                  </a:cubicBezTo>
                  <a:cubicBezTo>
                    <a:pt x="11" y="5"/>
                    <a:pt x="11" y="5"/>
                    <a:pt x="9" y="7"/>
                  </a:cubicBezTo>
                  <a:cubicBezTo>
                    <a:pt x="8" y="8"/>
                    <a:pt x="4" y="10"/>
                    <a:pt x="4" y="12"/>
                  </a:cubicBezTo>
                  <a:cubicBezTo>
                    <a:pt x="4" y="13"/>
                    <a:pt x="3" y="12"/>
                    <a:pt x="3" y="13"/>
                  </a:cubicBezTo>
                  <a:cubicBezTo>
                    <a:pt x="2" y="15"/>
                    <a:pt x="2" y="24"/>
                    <a:pt x="2" y="28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30"/>
                    <a:pt x="4" y="31"/>
                  </a:cubicBezTo>
                  <a:cubicBezTo>
                    <a:pt x="4" y="31"/>
                    <a:pt x="4" y="32"/>
                    <a:pt x="4" y="33"/>
                  </a:cubicBezTo>
                  <a:cubicBezTo>
                    <a:pt x="4" y="33"/>
                    <a:pt x="5" y="33"/>
                    <a:pt x="6" y="34"/>
                  </a:cubicBezTo>
                  <a:cubicBezTo>
                    <a:pt x="7" y="35"/>
                    <a:pt x="7" y="36"/>
                    <a:pt x="8" y="37"/>
                  </a:cubicBezTo>
                  <a:cubicBezTo>
                    <a:pt x="8" y="37"/>
                    <a:pt x="9" y="37"/>
                    <a:pt x="9" y="37"/>
                  </a:cubicBezTo>
                  <a:cubicBezTo>
                    <a:pt x="10" y="37"/>
                    <a:pt x="10" y="39"/>
                    <a:pt x="11" y="39"/>
                  </a:cubicBezTo>
                  <a:cubicBezTo>
                    <a:pt x="12" y="39"/>
                    <a:pt x="11" y="39"/>
                    <a:pt x="12" y="40"/>
                  </a:cubicBezTo>
                  <a:cubicBezTo>
                    <a:pt x="14" y="40"/>
                    <a:pt x="16" y="41"/>
                    <a:pt x="19" y="41"/>
                  </a:cubicBezTo>
                  <a:cubicBezTo>
                    <a:pt x="26" y="42"/>
                    <a:pt x="28" y="40"/>
                    <a:pt x="32" y="37"/>
                  </a:cubicBezTo>
                  <a:cubicBezTo>
                    <a:pt x="34" y="36"/>
                    <a:pt x="35" y="33"/>
                    <a:pt x="36" y="32"/>
                  </a:cubicBezTo>
                  <a:cubicBezTo>
                    <a:pt x="38" y="29"/>
                    <a:pt x="38" y="24"/>
                    <a:pt x="38" y="18"/>
                  </a:cubicBezTo>
                  <a:cubicBezTo>
                    <a:pt x="35" y="13"/>
                    <a:pt x="32" y="9"/>
                    <a:pt x="28" y="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75" name="Freeform 22"/>
            <p:cNvSpPr>
              <a:spLocks noEditPoints="1" noChangeArrowheads="1"/>
            </p:cNvSpPr>
            <p:nvPr/>
          </p:nvSpPr>
          <p:spPr bwMode="auto">
            <a:xfrm>
              <a:off x="935037" y="846137"/>
              <a:ext cx="204788" cy="207963"/>
            </a:xfrm>
            <a:custGeom>
              <a:avLst/>
              <a:gdLst>
                <a:gd name="T0" fmla="*/ 3 w 74"/>
                <a:gd name="T1" fmla="*/ 65 h 75"/>
                <a:gd name="T2" fmla="*/ 2 w 74"/>
                <a:gd name="T3" fmla="*/ 8 h 75"/>
                <a:gd name="T4" fmla="*/ 6 w 74"/>
                <a:gd name="T5" fmla="*/ 5 h 75"/>
                <a:gd name="T6" fmla="*/ 8 w 74"/>
                <a:gd name="T7" fmla="*/ 3 h 75"/>
                <a:gd name="T8" fmla="*/ 17 w 74"/>
                <a:gd name="T9" fmla="*/ 2 h 75"/>
                <a:gd name="T10" fmla="*/ 24 w 74"/>
                <a:gd name="T11" fmla="*/ 1 h 75"/>
                <a:gd name="T12" fmla="*/ 46 w 74"/>
                <a:gd name="T13" fmla="*/ 1 h 75"/>
                <a:gd name="T14" fmla="*/ 53 w 74"/>
                <a:gd name="T15" fmla="*/ 1 h 75"/>
                <a:gd name="T16" fmla="*/ 61 w 74"/>
                <a:gd name="T17" fmla="*/ 2 h 75"/>
                <a:gd name="T18" fmla="*/ 63 w 74"/>
                <a:gd name="T19" fmla="*/ 2 h 75"/>
                <a:gd name="T20" fmla="*/ 66 w 74"/>
                <a:gd name="T21" fmla="*/ 4 h 75"/>
                <a:gd name="T22" fmla="*/ 67 w 74"/>
                <a:gd name="T23" fmla="*/ 5 h 75"/>
                <a:gd name="T24" fmla="*/ 69 w 74"/>
                <a:gd name="T25" fmla="*/ 8 h 75"/>
                <a:gd name="T26" fmla="*/ 71 w 74"/>
                <a:gd name="T27" fmla="*/ 9 h 75"/>
                <a:gd name="T28" fmla="*/ 71 w 74"/>
                <a:gd name="T29" fmla="*/ 15 h 75"/>
                <a:gd name="T30" fmla="*/ 72 w 74"/>
                <a:gd name="T31" fmla="*/ 15 h 75"/>
                <a:gd name="T32" fmla="*/ 71 w 74"/>
                <a:gd name="T33" fmla="*/ 27 h 75"/>
                <a:gd name="T34" fmla="*/ 68 w 74"/>
                <a:gd name="T35" fmla="*/ 68 h 75"/>
                <a:gd name="T36" fmla="*/ 42 w 74"/>
                <a:gd name="T37" fmla="*/ 73 h 75"/>
                <a:gd name="T38" fmla="*/ 27 w 74"/>
                <a:gd name="T39" fmla="*/ 74 h 75"/>
                <a:gd name="T40" fmla="*/ 13 w 74"/>
                <a:gd name="T41" fmla="*/ 74 h 75"/>
                <a:gd name="T42" fmla="*/ 3 w 74"/>
                <a:gd name="T43" fmla="*/ 65 h 75"/>
                <a:gd name="T44" fmla="*/ 30 w 74"/>
                <a:gd name="T45" fmla="*/ 73 h 75"/>
                <a:gd name="T46" fmla="*/ 39 w 74"/>
                <a:gd name="T47" fmla="*/ 71 h 75"/>
                <a:gd name="T48" fmla="*/ 66 w 74"/>
                <a:gd name="T49" fmla="*/ 68 h 75"/>
                <a:gd name="T50" fmla="*/ 69 w 74"/>
                <a:gd name="T51" fmla="*/ 51 h 75"/>
                <a:gd name="T52" fmla="*/ 69 w 74"/>
                <a:gd name="T53" fmla="*/ 35 h 75"/>
                <a:gd name="T54" fmla="*/ 67 w 74"/>
                <a:gd name="T55" fmla="*/ 7 h 75"/>
                <a:gd name="T56" fmla="*/ 59 w 74"/>
                <a:gd name="T57" fmla="*/ 3 h 75"/>
                <a:gd name="T58" fmla="*/ 31 w 74"/>
                <a:gd name="T59" fmla="*/ 1 h 75"/>
                <a:gd name="T60" fmla="*/ 28 w 74"/>
                <a:gd name="T61" fmla="*/ 2 h 75"/>
                <a:gd name="T62" fmla="*/ 14 w 74"/>
                <a:gd name="T63" fmla="*/ 4 h 75"/>
                <a:gd name="T64" fmla="*/ 8 w 74"/>
                <a:gd name="T65" fmla="*/ 6 h 75"/>
                <a:gd name="T66" fmla="*/ 6 w 74"/>
                <a:gd name="T67" fmla="*/ 6 h 75"/>
                <a:gd name="T68" fmla="*/ 6 w 74"/>
                <a:gd name="T69" fmla="*/ 8 h 75"/>
                <a:gd name="T70" fmla="*/ 3 w 74"/>
                <a:gd name="T71" fmla="*/ 9 h 75"/>
                <a:gd name="T72" fmla="*/ 5 w 74"/>
                <a:gd name="T73" fmla="*/ 66 h 75"/>
                <a:gd name="T74" fmla="*/ 12 w 74"/>
                <a:gd name="T75" fmla="*/ 72 h 75"/>
                <a:gd name="T76" fmla="*/ 30 w 74"/>
                <a:gd name="T77" fmla="*/ 73 h 7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4"/>
                <a:gd name="T118" fmla="*/ 0 h 75"/>
                <a:gd name="T119" fmla="*/ 74 w 74"/>
                <a:gd name="T120" fmla="*/ 75 h 7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4" h="75">
                  <a:moveTo>
                    <a:pt x="3" y="65"/>
                  </a:moveTo>
                  <a:cubicBezTo>
                    <a:pt x="2" y="47"/>
                    <a:pt x="0" y="27"/>
                    <a:pt x="2" y="8"/>
                  </a:cubicBezTo>
                  <a:cubicBezTo>
                    <a:pt x="4" y="7"/>
                    <a:pt x="5" y="6"/>
                    <a:pt x="6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10" y="3"/>
                    <a:pt x="14" y="3"/>
                    <a:pt x="17" y="2"/>
                  </a:cubicBezTo>
                  <a:cubicBezTo>
                    <a:pt x="18" y="2"/>
                    <a:pt x="21" y="1"/>
                    <a:pt x="24" y="1"/>
                  </a:cubicBezTo>
                  <a:cubicBezTo>
                    <a:pt x="30" y="0"/>
                    <a:pt x="39" y="2"/>
                    <a:pt x="46" y="1"/>
                  </a:cubicBezTo>
                  <a:cubicBezTo>
                    <a:pt x="47" y="0"/>
                    <a:pt x="49" y="0"/>
                    <a:pt x="53" y="1"/>
                  </a:cubicBezTo>
                  <a:cubicBezTo>
                    <a:pt x="56" y="1"/>
                    <a:pt x="58" y="2"/>
                    <a:pt x="61" y="2"/>
                  </a:cubicBezTo>
                  <a:cubicBezTo>
                    <a:pt x="62" y="2"/>
                    <a:pt x="62" y="2"/>
                    <a:pt x="63" y="2"/>
                  </a:cubicBezTo>
                  <a:cubicBezTo>
                    <a:pt x="64" y="3"/>
                    <a:pt x="65" y="3"/>
                    <a:pt x="66" y="4"/>
                  </a:cubicBezTo>
                  <a:cubicBezTo>
                    <a:pt x="67" y="4"/>
                    <a:pt x="66" y="5"/>
                    <a:pt x="67" y="5"/>
                  </a:cubicBezTo>
                  <a:cubicBezTo>
                    <a:pt x="68" y="5"/>
                    <a:pt x="69" y="7"/>
                    <a:pt x="69" y="8"/>
                  </a:cubicBezTo>
                  <a:cubicBezTo>
                    <a:pt x="69" y="8"/>
                    <a:pt x="71" y="9"/>
                    <a:pt x="71" y="9"/>
                  </a:cubicBezTo>
                  <a:cubicBezTo>
                    <a:pt x="71" y="11"/>
                    <a:pt x="70" y="12"/>
                    <a:pt x="71" y="15"/>
                  </a:cubicBezTo>
                  <a:cubicBezTo>
                    <a:pt x="71" y="15"/>
                    <a:pt x="72" y="15"/>
                    <a:pt x="72" y="15"/>
                  </a:cubicBezTo>
                  <a:cubicBezTo>
                    <a:pt x="72" y="19"/>
                    <a:pt x="71" y="23"/>
                    <a:pt x="71" y="27"/>
                  </a:cubicBezTo>
                  <a:cubicBezTo>
                    <a:pt x="70" y="36"/>
                    <a:pt x="74" y="63"/>
                    <a:pt x="68" y="68"/>
                  </a:cubicBezTo>
                  <a:cubicBezTo>
                    <a:pt x="65" y="72"/>
                    <a:pt x="53" y="72"/>
                    <a:pt x="42" y="73"/>
                  </a:cubicBezTo>
                  <a:cubicBezTo>
                    <a:pt x="38" y="73"/>
                    <a:pt x="32" y="74"/>
                    <a:pt x="27" y="74"/>
                  </a:cubicBezTo>
                  <a:cubicBezTo>
                    <a:pt x="22" y="74"/>
                    <a:pt x="16" y="75"/>
                    <a:pt x="13" y="74"/>
                  </a:cubicBezTo>
                  <a:cubicBezTo>
                    <a:pt x="8" y="72"/>
                    <a:pt x="6" y="68"/>
                    <a:pt x="3" y="65"/>
                  </a:cubicBezTo>
                  <a:close/>
                  <a:moveTo>
                    <a:pt x="30" y="73"/>
                  </a:moveTo>
                  <a:cubicBezTo>
                    <a:pt x="33" y="73"/>
                    <a:pt x="36" y="71"/>
                    <a:pt x="39" y="71"/>
                  </a:cubicBezTo>
                  <a:cubicBezTo>
                    <a:pt x="49" y="70"/>
                    <a:pt x="62" y="72"/>
                    <a:pt x="66" y="68"/>
                  </a:cubicBezTo>
                  <a:cubicBezTo>
                    <a:pt x="71" y="63"/>
                    <a:pt x="69" y="60"/>
                    <a:pt x="69" y="51"/>
                  </a:cubicBezTo>
                  <a:cubicBezTo>
                    <a:pt x="69" y="46"/>
                    <a:pt x="69" y="39"/>
                    <a:pt x="69" y="35"/>
                  </a:cubicBezTo>
                  <a:cubicBezTo>
                    <a:pt x="69" y="27"/>
                    <a:pt x="72" y="12"/>
                    <a:pt x="67" y="7"/>
                  </a:cubicBezTo>
                  <a:cubicBezTo>
                    <a:pt x="66" y="5"/>
                    <a:pt x="63" y="4"/>
                    <a:pt x="59" y="3"/>
                  </a:cubicBezTo>
                  <a:cubicBezTo>
                    <a:pt x="52" y="1"/>
                    <a:pt x="39" y="1"/>
                    <a:pt x="31" y="1"/>
                  </a:cubicBezTo>
                  <a:cubicBezTo>
                    <a:pt x="30" y="2"/>
                    <a:pt x="30" y="2"/>
                    <a:pt x="28" y="2"/>
                  </a:cubicBezTo>
                  <a:cubicBezTo>
                    <a:pt x="23" y="3"/>
                    <a:pt x="19" y="3"/>
                    <a:pt x="14" y="4"/>
                  </a:cubicBezTo>
                  <a:cubicBezTo>
                    <a:pt x="12" y="5"/>
                    <a:pt x="10" y="5"/>
                    <a:pt x="8" y="6"/>
                  </a:cubicBezTo>
                  <a:cubicBezTo>
                    <a:pt x="8" y="6"/>
                    <a:pt x="7" y="6"/>
                    <a:pt x="6" y="6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5" y="8"/>
                    <a:pt x="4" y="9"/>
                    <a:pt x="3" y="9"/>
                  </a:cubicBezTo>
                  <a:cubicBezTo>
                    <a:pt x="1" y="28"/>
                    <a:pt x="3" y="48"/>
                    <a:pt x="5" y="66"/>
                  </a:cubicBezTo>
                  <a:cubicBezTo>
                    <a:pt x="7" y="68"/>
                    <a:pt x="10" y="70"/>
                    <a:pt x="12" y="72"/>
                  </a:cubicBezTo>
                  <a:cubicBezTo>
                    <a:pt x="19" y="71"/>
                    <a:pt x="24" y="73"/>
                    <a:pt x="30" y="7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76" name="Freeform 23"/>
            <p:cNvSpPr>
              <a:spLocks noEditPoints="1" noChangeArrowheads="1"/>
            </p:cNvSpPr>
            <p:nvPr/>
          </p:nvSpPr>
          <p:spPr bwMode="auto">
            <a:xfrm>
              <a:off x="179387" y="849312"/>
              <a:ext cx="195263" cy="204788"/>
            </a:xfrm>
            <a:custGeom>
              <a:avLst/>
              <a:gdLst>
                <a:gd name="T0" fmla="*/ 41 w 70"/>
                <a:gd name="T1" fmla="*/ 72 h 74"/>
                <a:gd name="T2" fmla="*/ 11 w 70"/>
                <a:gd name="T3" fmla="*/ 71 h 74"/>
                <a:gd name="T4" fmla="*/ 2 w 70"/>
                <a:gd name="T5" fmla="*/ 68 h 74"/>
                <a:gd name="T6" fmla="*/ 2 w 70"/>
                <a:gd name="T7" fmla="*/ 63 h 74"/>
                <a:gd name="T8" fmla="*/ 5 w 70"/>
                <a:gd name="T9" fmla="*/ 5 h 74"/>
                <a:gd name="T10" fmla="*/ 16 w 70"/>
                <a:gd name="T11" fmla="*/ 2 h 74"/>
                <a:gd name="T12" fmla="*/ 40 w 70"/>
                <a:gd name="T13" fmla="*/ 1 h 74"/>
                <a:gd name="T14" fmla="*/ 43 w 70"/>
                <a:gd name="T15" fmla="*/ 2 h 74"/>
                <a:gd name="T16" fmla="*/ 68 w 70"/>
                <a:gd name="T17" fmla="*/ 9 h 74"/>
                <a:gd name="T18" fmla="*/ 69 w 70"/>
                <a:gd name="T19" fmla="*/ 33 h 74"/>
                <a:gd name="T20" fmla="*/ 69 w 70"/>
                <a:gd name="T21" fmla="*/ 61 h 74"/>
                <a:gd name="T22" fmla="*/ 65 w 70"/>
                <a:gd name="T23" fmla="*/ 70 h 74"/>
                <a:gd name="T24" fmla="*/ 67 w 70"/>
                <a:gd name="T25" fmla="*/ 47 h 74"/>
                <a:gd name="T26" fmla="*/ 64 w 70"/>
                <a:gd name="T27" fmla="*/ 7 h 74"/>
                <a:gd name="T28" fmla="*/ 62 w 70"/>
                <a:gd name="T29" fmla="*/ 6 h 74"/>
                <a:gd name="T30" fmla="*/ 23 w 70"/>
                <a:gd name="T31" fmla="*/ 3 h 74"/>
                <a:gd name="T32" fmla="*/ 6 w 70"/>
                <a:gd name="T33" fmla="*/ 6 h 74"/>
                <a:gd name="T34" fmla="*/ 3 w 70"/>
                <a:gd name="T35" fmla="*/ 13 h 74"/>
                <a:gd name="T36" fmla="*/ 4 w 70"/>
                <a:gd name="T37" fmla="*/ 22 h 74"/>
                <a:gd name="T38" fmla="*/ 19 w 70"/>
                <a:gd name="T39" fmla="*/ 7 h 74"/>
                <a:gd name="T40" fmla="*/ 36 w 70"/>
                <a:gd name="T41" fmla="*/ 7 h 74"/>
                <a:gd name="T42" fmla="*/ 57 w 70"/>
                <a:gd name="T43" fmla="*/ 7 h 74"/>
                <a:gd name="T44" fmla="*/ 65 w 70"/>
                <a:gd name="T45" fmla="*/ 38 h 74"/>
                <a:gd name="T46" fmla="*/ 65 w 70"/>
                <a:gd name="T47" fmla="*/ 41 h 74"/>
                <a:gd name="T48" fmla="*/ 64 w 70"/>
                <a:gd name="T49" fmla="*/ 63 h 74"/>
                <a:gd name="T50" fmla="*/ 63 w 70"/>
                <a:gd name="T51" fmla="*/ 66 h 74"/>
                <a:gd name="T52" fmla="*/ 65 w 70"/>
                <a:gd name="T53" fmla="*/ 68 h 74"/>
                <a:gd name="T54" fmla="*/ 38 w 70"/>
                <a:gd name="T55" fmla="*/ 7 h 74"/>
                <a:gd name="T56" fmla="*/ 7 w 70"/>
                <a:gd name="T57" fmla="*/ 12 h 74"/>
                <a:gd name="T58" fmla="*/ 4 w 70"/>
                <a:gd name="T59" fmla="*/ 38 h 74"/>
                <a:gd name="T60" fmla="*/ 4 w 70"/>
                <a:gd name="T61" fmla="*/ 61 h 74"/>
                <a:gd name="T62" fmla="*/ 10 w 70"/>
                <a:gd name="T63" fmla="*/ 64 h 74"/>
                <a:gd name="T64" fmla="*/ 26 w 70"/>
                <a:gd name="T65" fmla="*/ 67 h 74"/>
                <a:gd name="T66" fmla="*/ 37 w 70"/>
                <a:gd name="T67" fmla="*/ 69 h 74"/>
                <a:gd name="T68" fmla="*/ 63 w 70"/>
                <a:gd name="T69" fmla="*/ 63 h 74"/>
                <a:gd name="T70" fmla="*/ 64 w 70"/>
                <a:gd name="T71" fmla="*/ 38 h 74"/>
                <a:gd name="T72" fmla="*/ 64 w 70"/>
                <a:gd name="T73" fmla="*/ 29 h 74"/>
                <a:gd name="T74" fmla="*/ 64 w 70"/>
                <a:gd name="T75" fmla="*/ 13 h 74"/>
                <a:gd name="T76" fmla="*/ 4 w 70"/>
                <a:gd name="T77" fmla="*/ 66 h 74"/>
                <a:gd name="T78" fmla="*/ 6 w 70"/>
                <a:gd name="T79" fmla="*/ 68 h 74"/>
                <a:gd name="T80" fmla="*/ 38 w 70"/>
                <a:gd name="T81" fmla="*/ 70 h 74"/>
                <a:gd name="T82" fmla="*/ 22 w 70"/>
                <a:gd name="T83" fmla="*/ 68 h 74"/>
                <a:gd name="T84" fmla="*/ 10 w 70"/>
                <a:gd name="T85" fmla="*/ 66 h 74"/>
                <a:gd name="T86" fmla="*/ 5 w 70"/>
                <a:gd name="T87" fmla="*/ 63 h 74"/>
                <a:gd name="T88" fmla="*/ 4 w 70"/>
                <a:gd name="T89" fmla="*/ 66 h 7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0"/>
                <a:gd name="T136" fmla="*/ 0 h 74"/>
                <a:gd name="T137" fmla="*/ 70 w 70"/>
                <a:gd name="T138" fmla="*/ 74 h 7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0" h="74">
                  <a:moveTo>
                    <a:pt x="65" y="70"/>
                  </a:moveTo>
                  <a:cubicBezTo>
                    <a:pt x="58" y="72"/>
                    <a:pt x="50" y="71"/>
                    <a:pt x="41" y="72"/>
                  </a:cubicBezTo>
                  <a:cubicBezTo>
                    <a:pt x="31" y="72"/>
                    <a:pt x="21" y="74"/>
                    <a:pt x="12" y="72"/>
                  </a:cubicBezTo>
                  <a:cubicBezTo>
                    <a:pt x="12" y="72"/>
                    <a:pt x="12" y="71"/>
                    <a:pt x="11" y="71"/>
                  </a:cubicBezTo>
                  <a:cubicBezTo>
                    <a:pt x="11" y="71"/>
                    <a:pt x="10" y="71"/>
                    <a:pt x="9" y="71"/>
                  </a:cubicBezTo>
                  <a:cubicBezTo>
                    <a:pt x="6" y="70"/>
                    <a:pt x="4" y="69"/>
                    <a:pt x="2" y="68"/>
                  </a:cubicBezTo>
                  <a:cubicBezTo>
                    <a:pt x="1" y="67"/>
                    <a:pt x="3" y="67"/>
                    <a:pt x="3" y="67"/>
                  </a:cubicBezTo>
                  <a:cubicBezTo>
                    <a:pt x="3" y="66"/>
                    <a:pt x="2" y="64"/>
                    <a:pt x="2" y="63"/>
                  </a:cubicBezTo>
                  <a:cubicBezTo>
                    <a:pt x="0" y="56"/>
                    <a:pt x="1" y="38"/>
                    <a:pt x="2" y="28"/>
                  </a:cubicBezTo>
                  <a:cubicBezTo>
                    <a:pt x="2" y="20"/>
                    <a:pt x="0" y="10"/>
                    <a:pt x="5" y="5"/>
                  </a:cubicBezTo>
                  <a:cubicBezTo>
                    <a:pt x="7" y="3"/>
                    <a:pt x="10" y="3"/>
                    <a:pt x="12" y="4"/>
                  </a:cubicBezTo>
                  <a:cubicBezTo>
                    <a:pt x="13" y="3"/>
                    <a:pt x="14" y="3"/>
                    <a:pt x="16" y="2"/>
                  </a:cubicBezTo>
                  <a:cubicBezTo>
                    <a:pt x="19" y="1"/>
                    <a:pt x="25" y="2"/>
                    <a:pt x="31" y="1"/>
                  </a:cubicBezTo>
                  <a:cubicBezTo>
                    <a:pt x="33" y="1"/>
                    <a:pt x="36" y="0"/>
                    <a:pt x="40" y="1"/>
                  </a:cubicBezTo>
                  <a:cubicBezTo>
                    <a:pt x="40" y="1"/>
                    <a:pt x="40" y="2"/>
                    <a:pt x="41" y="2"/>
                  </a:cubicBezTo>
                  <a:cubicBezTo>
                    <a:pt x="42" y="2"/>
                    <a:pt x="42" y="2"/>
                    <a:pt x="43" y="2"/>
                  </a:cubicBezTo>
                  <a:cubicBezTo>
                    <a:pt x="47" y="3"/>
                    <a:pt x="57" y="3"/>
                    <a:pt x="64" y="5"/>
                  </a:cubicBezTo>
                  <a:cubicBezTo>
                    <a:pt x="65" y="6"/>
                    <a:pt x="65" y="9"/>
                    <a:pt x="68" y="9"/>
                  </a:cubicBezTo>
                  <a:cubicBezTo>
                    <a:pt x="69" y="14"/>
                    <a:pt x="68" y="19"/>
                    <a:pt x="68" y="24"/>
                  </a:cubicBezTo>
                  <a:cubicBezTo>
                    <a:pt x="68" y="27"/>
                    <a:pt x="69" y="30"/>
                    <a:pt x="69" y="33"/>
                  </a:cubicBezTo>
                  <a:cubicBezTo>
                    <a:pt x="69" y="37"/>
                    <a:pt x="69" y="43"/>
                    <a:pt x="69" y="47"/>
                  </a:cubicBezTo>
                  <a:cubicBezTo>
                    <a:pt x="69" y="53"/>
                    <a:pt x="70" y="56"/>
                    <a:pt x="69" y="61"/>
                  </a:cubicBezTo>
                  <a:cubicBezTo>
                    <a:pt x="69" y="61"/>
                    <a:pt x="69" y="64"/>
                    <a:pt x="69" y="64"/>
                  </a:cubicBezTo>
                  <a:cubicBezTo>
                    <a:pt x="68" y="65"/>
                    <a:pt x="67" y="68"/>
                    <a:pt x="65" y="70"/>
                  </a:cubicBezTo>
                  <a:close/>
                  <a:moveTo>
                    <a:pt x="68" y="59"/>
                  </a:moveTo>
                  <a:cubicBezTo>
                    <a:pt x="68" y="55"/>
                    <a:pt x="67" y="51"/>
                    <a:pt x="67" y="47"/>
                  </a:cubicBezTo>
                  <a:cubicBezTo>
                    <a:pt x="67" y="35"/>
                    <a:pt x="67" y="23"/>
                    <a:pt x="67" y="11"/>
                  </a:cubicBezTo>
                  <a:cubicBezTo>
                    <a:pt x="65" y="11"/>
                    <a:pt x="65" y="8"/>
                    <a:pt x="64" y="7"/>
                  </a:cubicBezTo>
                  <a:cubicBezTo>
                    <a:pt x="64" y="7"/>
                    <a:pt x="63" y="8"/>
                    <a:pt x="63" y="7"/>
                  </a:cubicBezTo>
                  <a:cubicBezTo>
                    <a:pt x="62" y="7"/>
                    <a:pt x="62" y="6"/>
                    <a:pt x="62" y="6"/>
                  </a:cubicBezTo>
                  <a:cubicBezTo>
                    <a:pt x="58" y="4"/>
                    <a:pt x="44" y="4"/>
                    <a:pt x="39" y="3"/>
                  </a:cubicBezTo>
                  <a:cubicBezTo>
                    <a:pt x="34" y="2"/>
                    <a:pt x="28" y="3"/>
                    <a:pt x="23" y="3"/>
                  </a:cubicBezTo>
                  <a:cubicBezTo>
                    <a:pt x="19" y="3"/>
                    <a:pt x="17" y="3"/>
                    <a:pt x="15" y="4"/>
                  </a:cubicBezTo>
                  <a:cubicBezTo>
                    <a:pt x="11" y="5"/>
                    <a:pt x="9" y="5"/>
                    <a:pt x="6" y="6"/>
                  </a:cubicBezTo>
                  <a:cubicBezTo>
                    <a:pt x="5" y="8"/>
                    <a:pt x="4" y="10"/>
                    <a:pt x="4" y="12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2" y="14"/>
                    <a:pt x="3" y="16"/>
                    <a:pt x="3" y="18"/>
                  </a:cubicBezTo>
                  <a:cubicBezTo>
                    <a:pt x="3" y="19"/>
                    <a:pt x="2" y="22"/>
                    <a:pt x="4" y="22"/>
                  </a:cubicBezTo>
                  <a:cubicBezTo>
                    <a:pt x="5" y="16"/>
                    <a:pt x="4" y="10"/>
                    <a:pt x="10" y="7"/>
                  </a:cubicBezTo>
                  <a:cubicBezTo>
                    <a:pt x="12" y="6"/>
                    <a:pt x="15" y="7"/>
                    <a:pt x="19" y="7"/>
                  </a:cubicBezTo>
                  <a:cubicBezTo>
                    <a:pt x="20" y="6"/>
                    <a:pt x="20" y="6"/>
                    <a:pt x="21" y="6"/>
                  </a:cubicBezTo>
                  <a:cubicBezTo>
                    <a:pt x="27" y="4"/>
                    <a:pt x="32" y="6"/>
                    <a:pt x="36" y="7"/>
                  </a:cubicBezTo>
                  <a:cubicBezTo>
                    <a:pt x="42" y="7"/>
                    <a:pt x="52" y="7"/>
                    <a:pt x="55" y="7"/>
                  </a:cubicBezTo>
                  <a:cubicBezTo>
                    <a:pt x="55" y="8"/>
                    <a:pt x="56" y="7"/>
                    <a:pt x="57" y="7"/>
                  </a:cubicBezTo>
                  <a:cubicBezTo>
                    <a:pt x="60" y="8"/>
                    <a:pt x="64" y="10"/>
                    <a:pt x="64" y="12"/>
                  </a:cubicBezTo>
                  <a:cubicBezTo>
                    <a:pt x="66" y="19"/>
                    <a:pt x="65" y="28"/>
                    <a:pt x="65" y="38"/>
                  </a:cubicBezTo>
                  <a:cubicBezTo>
                    <a:pt x="65" y="39"/>
                    <a:pt x="64" y="39"/>
                    <a:pt x="64" y="40"/>
                  </a:cubicBezTo>
                  <a:cubicBezTo>
                    <a:pt x="64" y="40"/>
                    <a:pt x="65" y="41"/>
                    <a:pt x="65" y="41"/>
                  </a:cubicBezTo>
                  <a:cubicBezTo>
                    <a:pt x="66" y="44"/>
                    <a:pt x="65" y="47"/>
                    <a:pt x="65" y="50"/>
                  </a:cubicBezTo>
                  <a:cubicBezTo>
                    <a:pt x="65" y="54"/>
                    <a:pt x="65" y="61"/>
                    <a:pt x="64" y="63"/>
                  </a:cubicBezTo>
                  <a:cubicBezTo>
                    <a:pt x="64" y="63"/>
                    <a:pt x="63" y="64"/>
                    <a:pt x="63" y="64"/>
                  </a:cubicBezTo>
                  <a:cubicBezTo>
                    <a:pt x="62" y="64"/>
                    <a:pt x="63" y="65"/>
                    <a:pt x="63" y="66"/>
                  </a:cubicBezTo>
                  <a:cubicBezTo>
                    <a:pt x="60" y="68"/>
                    <a:pt x="56" y="68"/>
                    <a:pt x="53" y="70"/>
                  </a:cubicBezTo>
                  <a:cubicBezTo>
                    <a:pt x="58" y="70"/>
                    <a:pt x="61" y="69"/>
                    <a:pt x="65" y="68"/>
                  </a:cubicBezTo>
                  <a:cubicBezTo>
                    <a:pt x="66" y="65"/>
                    <a:pt x="68" y="62"/>
                    <a:pt x="68" y="59"/>
                  </a:cubicBezTo>
                  <a:close/>
                  <a:moveTo>
                    <a:pt x="38" y="7"/>
                  </a:moveTo>
                  <a:cubicBezTo>
                    <a:pt x="28" y="7"/>
                    <a:pt x="17" y="7"/>
                    <a:pt x="10" y="9"/>
                  </a:cubicBezTo>
                  <a:cubicBezTo>
                    <a:pt x="10" y="11"/>
                    <a:pt x="8" y="11"/>
                    <a:pt x="7" y="12"/>
                  </a:cubicBezTo>
                  <a:cubicBezTo>
                    <a:pt x="5" y="15"/>
                    <a:pt x="6" y="19"/>
                    <a:pt x="5" y="24"/>
                  </a:cubicBezTo>
                  <a:cubicBezTo>
                    <a:pt x="5" y="29"/>
                    <a:pt x="4" y="36"/>
                    <a:pt x="4" y="38"/>
                  </a:cubicBezTo>
                  <a:cubicBezTo>
                    <a:pt x="3" y="38"/>
                    <a:pt x="4" y="39"/>
                    <a:pt x="4" y="40"/>
                  </a:cubicBezTo>
                  <a:cubicBezTo>
                    <a:pt x="3" y="48"/>
                    <a:pt x="2" y="55"/>
                    <a:pt x="4" y="61"/>
                  </a:cubicBezTo>
                  <a:cubicBezTo>
                    <a:pt x="6" y="61"/>
                    <a:pt x="8" y="64"/>
                    <a:pt x="8" y="64"/>
                  </a:cubicBezTo>
                  <a:cubicBezTo>
                    <a:pt x="8" y="64"/>
                    <a:pt x="9" y="64"/>
                    <a:pt x="10" y="64"/>
                  </a:cubicBezTo>
                  <a:cubicBezTo>
                    <a:pt x="10" y="64"/>
                    <a:pt x="10" y="66"/>
                    <a:pt x="11" y="66"/>
                  </a:cubicBezTo>
                  <a:cubicBezTo>
                    <a:pt x="14" y="67"/>
                    <a:pt x="23" y="67"/>
                    <a:pt x="26" y="67"/>
                  </a:cubicBezTo>
                  <a:cubicBezTo>
                    <a:pt x="27" y="68"/>
                    <a:pt x="27" y="68"/>
                    <a:pt x="28" y="68"/>
                  </a:cubicBezTo>
                  <a:cubicBezTo>
                    <a:pt x="32" y="69"/>
                    <a:pt x="36" y="68"/>
                    <a:pt x="37" y="69"/>
                  </a:cubicBezTo>
                  <a:cubicBezTo>
                    <a:pt x="38" y="70"/>
                    <a:pt x="47" y="69"/>
                    <a:pt x="47" y="69"/>
                  </a:cubicBezTo>
                  <a:cubicBezTo>
                    <a:pt x="54" y="69"/>
                    <a:pt x="60" y="66"/>
                    <a:pt x="63" y="63"/>
                  </a:cubicBezTo>
                  <a:cubicBezTo>
                    <a:pt x="63" y="58"/>
                    <a:pt x="64" y="53"/>
                    <a:pt x="64" y="48"/>
                  </a:cubicBezTo>
                  <a:cubicBezTo>
                    <a:pt x="64" y="45"/>
                    <a:pt x="63" y="41"/>
                    <a:pt x="64" y="38"/>
                  </a:cubicBezTo>
                  <a:cubicBezTo>
                    <a:pt x="64" y="37"/>
                    <a:pt x="64" y="36"/>
                    <a:pt x="64" y="35"/>
                  </a:cubicBezTo>
                  <a:cubicBezTo>
                    <a:pt x="64" y="33"/>
                    <a:pt x="63" y="31"/>
                    <a:pt x="64" y="29"/>
                  </a:cubicBezTo>
                  <a:cubicBezTo>
                    <a:pt x="64" y="28"/>
                    <a:pt x="64" y="27"/>
                    <a:pt x="64" y="26"/>
                  </a:cubicBezTo>
                  <a:cubicBezTo>
                    <a:pt x="65" y="20"/>
                    <a:pt x="64" y="17"/>
                    <a:pt x="64" y="13"/>
                  </a:cubicBezTo>
                  <a:cubicBezTo>
                    <a:pt x="59" y="8"/>
                    <a:pt x="48" y="8"/>
                    <a:pt x="38" y="7"/>
                  </a:cubicBezTo>
                  <a:close/>
                  <a:moveTo>
                    <a:pt x="4" y="66"/>
                  </a:moveTo>
                  <a:cubicBezTo>
                    <a:pt x="4" y="67"/>
                    <a:pt x="8" y="66"/>
                    <a:pt x="8" y="67"/>
                  </a:cubicBezTo>
                  <a:cubicBezTo>
                    <a:pt x="7" y="68"/>
                    <a:pt x="6" y="67"/>
                    <a:pt x="6" y="68"/>
                  </a:cubicBezTo>
                  <a:cubicBezTo>
                    <a:pt x="13" y="72"/>
                    <a:pt x="25" y="71"/>
                    <a:pt x="36" y="71"/>
                  </a:cubicBezTo>
                  <a:cubicBezTo>
                    <a:pt x="37" y="71"/>
                    <a:pt x="38" y="71"/>
                    <a:pt x="38" y="70"/>
                  </a:cubicBezTo>
                  <a:cubicBezTo>
                    <a:pt x="37" y="70"/>
                    <a:pt x="36" y="70"/>
                    <a:pt x="35" y="70"/>
                  </a:cubicBezTo>
                  <a:cubicBezTo>
                    <a:pt x="30" y="69"/>
                    <a:pt x="24" y="69"/>
                    <a:pt x="22" y="68"/>
                  </a:cubicBezTo>
                  <a:cubicBezTo>
                    <a:pt x="18" y="68"/>
                    <a:pt x="14" y="68"/>
                    <a:pt x="11" y="67"/>
                  </a:cubicBezTo>
                  <a:cubicBezTo>
                    <a:pt x="11" y="67"/>
                    <a:pt x="10" y="66"/>
                    <a:pt x="10" y="66"/>
                  </a:cubicBezTo>
                  <a:cubicBezTo>
                    <a:pt x="9" y="65"/>
                    <a:pt x="8" y="65"/>
                    <a:pt x="7" y="65"/>
                  </a:cubicBezTo>
                  <a:cubicBezTo>
                    <a:pt x="6" y="64"/>
                    <a:pt x="6" y="64"/>
                    <a:pt x="5" y="63"/>
                  </a:cubicBezTo>
                  <a:cubicBezTo>
                    <a:pt x="4" y="62"/>
                    <a:pt x="4" y="62"/>
                    <a:pt x="3" y="61"/>
                  </a:cubicBezTo>
                  <a:cubicBezTo>
                    <a:pt x="2" y="64"/>
                    <a:pt x="4" y="64"/>
                    <a:pt x="4" y="66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77" name="Freeform 24"/>
            <p:cNvSpPr>
              <a:spLocks noEditPoints="1" noChangeArrowheads="1"/>
            </p:cNvSpPr>
            <p:nvPr/>
          </p:nvSpPr>
          <p:spPr bwMode="auto">
            <a:xfrm>
              <a:off x="427037" y="849312"/>
              <a:ext cx="207963" cy="204788"/>
            </a:xfrm>
            <a:custGeom>
              <a:avLst/>
              <a:gdLst>
                <a:gd name="T0" fmla="*/ 18 w 75"/>
                <a:gd name="T1" fmla="*/ 1 h 74"/>
                <a:gd name="T2" fmla="*/ 32 w 75"/>
                <a:gd name="T3" fmla="*/ 1 h 74"/>
                <a:gd name="T4" fmla="*/ 60 w 75"/>
                <a:gd name="T5" fmla="*/ 2 h 74"/>
                <a:gd name="T6" fmla="*/ 70 w 75"/>
                <a:gd name="T7" fmla="*/ 6 h 74"/>
                <a:gd name="T8" fmla="*/ 71 w 75"/>
                <a:gd name="T9" fmla="*/ 27 h 74"/>
                <a:gd name="T10" fmla="*/ 46 w 75"/>
                <a:gd name="T11" fmla="*/ 74 h 74"/>
                <a:gd name="T12" fmla="*/ 8 w 75"/>
                <a:gd name="T13" fmla="*/ 72 h 74"/>
                <a:gd name="T14" fmla="*/ 3 w 75"/>
                <a:gd name="T15" fmla="*/ 65 h 74"/>
                <a:gd name="T16" fmla="*/ 2 w 75"/>
                <a:gd name="T17" fmla="*/ 45 h 74"/>
                <a:gd name="T18" fmla="*/ 4 w 75"/>
                <a:gd name="T19" fmla="*/ 8 h 74"/>
                <a:gd name="T20" fmla="*/ 26 w 75"/>
                <a:gd name="T21" fmla="*/ 2 h 74"/>
                <a:gd name="T22" fmla="*/ 29 w 75"/>
                <a:gd name="T23" fmla="*/ 26 h 74"/>
                <a:gd name="T24" fmla="*/ 34 w 75"/>
                <a:gd name="T25" fmla="*/ 42 h 74"/>
                <a:gd name="T26" fmla="*/ 36 w 75"/>
                <a:gd name="T27" fmla="*/ 52 h 74"/>
                <a:gd name="T28" fmla="*/ 39 w 75"/>
                <a:gd name="T29" fmla="*/ 48 h 74"/>
                <a:gd name="T30" fmla="*/ 42 w 75"/>
                <a:gd name="T31" fmla="*/ 44 h 74"/>
                <a:gd name="T32" fmla="*/ 44 w 75"/>
                <a:gd name="T33" fmla="*/ 40 h 74"/>
                <a:gd name="T34" fmla="*/ 49 w 75"/>
                <a:gd name="T35" fmla="*/ 33 h 74"/>
                <a:gd name="T36" fmla="*/ 26 w 75"/>
                <a:gd name="T37" fmla="*/ 2 h 74"/>
                <a:gd name="T38" fmla="*/ 9 w 75"/>
                <a:gd name="T39" fmla="*/ 5 h 74"/>
                <a:gd name="T40" fmla="*/ 5 w 75"/>
                <a:gd name="T41" fmla="*/ 12 h 74"/>
                <a:gd name="T42" fmla="*/ 4 w 75"/>
                <a:gd name="T43" fmla="*/ 14 h 74"/>
                <a:gd name="T44" fmla="*/ 3 w 75"/>
                <a:gd name="T45" fmla="*/ 15 h 74"/>
                <a:gd name="T46" fmla="*/ 10 w 75"/>
                <a:gd name="T47" fmla="*/ 40 h 74"/>
                <a:gd name="T48" fmla="*/ 21 w 75"/>
                <a:gd name="T49" fmla="*/ 36 h 74"/>
                <a:gd name="T50" fmla="*/ 24 w 75"/>
                <a:gd name="T51" fmla="*/ 21 h 74"/>
                <a:gd name="T52" fmla="*/ 12 w 75"/>
                <a:gd name="T53" fmla="*/ 2 h 74"/>
                <a:gd name="T54" fmla="*/ 51 w 75"/>
                <a:gd name="T55" fmla="*/ 23 h 74"/>
                <a:gd name="T56" fmla="*/ 53 w 75"/>
                <a:gd name="T57" fmla="*/ 27 h 74"/>
                <a:gd name="T58" fmla="*/ 55 w 75"/>
                <a:gd name="T59" fmla="*/ 23 h 74"/>
                <a:gd name="T60" fmla="*/ 60 w 75"/>
                <a:gd name="T61" fmla="*/ 35 h 74"/>
                <a:gd name="T62" fmla="*/ 69 w 75"/>
                <a:gd name="T63" fmla="*/ 36 h 74"/>
                <a:gd name="T64" fmla="*/ 70 w 75"/>
                <a:gd name="T65" fmla="*/ 15 h 74"/>
                <a:gd name="T66" fmla="*/ 69 w 75"/>
                <a:gd name="T67" fmla="*/ 8 h 74"/>
                <a:gd name="T68" fmla="*/ 65 w 75"/>
                <a:gd name="T69" fmla="*/ 4 h 74"/>
                <a:gd name="T70" fmla="*/ 51 w 75"/>
                <a:gd name="T71" fmla="*/ 5 h 74"/>
                <a:gd name="T72" fmla="*/ 50 w 75"/>
                <a:gd name="T73" fmla="*/ 54 h 74"/>
                <a:gd name="T74" fmla="*/ 49 w 75"/>
                <a:gd name="T75" fmla="*/ 72 h 74"/>
                <a:gd name="T76" fmla="*/ 48 w 75"/>
                <a:gd name="T77" fmla="*/ 38 h 74"/>
                <a:gd name="T78" fmla="*/ 35 w 75"/>
                <a:gd name="T79" fmla="*/ 54 h 74"/>
                <a:gd name="T80" fmla="*/ 27 w 75"/>
                <a:gd name="T81" fmla="*/ 30 h 74"/>
                <a:gd name="T82" fmla="*/ 25 w 75"/>
                <a:gd name="T83" fmla="*/ 38 h 74"/>
                <a:gd name="T84" fmla="*/ 25 w 75"/>
                <a:gd name="T85" fmla="*/ 42 h 74"/>
                <a:gd name="T86" fmla="*/ 24 w 75"/>
                <a:gd name="T87" fmla="*/ 61 h 74"/>
                <a:gd name="T88" fmla="*/ 55 w 75"/>
                <a:gd name="T89" fmla="*/ 72 h 74"/>
                <a:gd name="T90" fmla="*/ 62 w 75"/>
                <a:gd name="T91" fmla="*/ 70 h 74"/>
                <a:gd name="T92" fmla="*/ 66 w 75"/>
                <a:gd name="T93" fmla="*/ 67 h 74"/>
                <a:gd name="T94" fmla="*/ 69 w 75"/>
                <a:gd name="T95" fmla="*/ 63 h 74"/>
                <a:gd name="T96" fmla="*/ 70 w 75"/>
                <a:gd name="T97" fmla="*/ 52 h 74"/>
                <a:gd name="T98" fmla="*/ 70 w 75"/>
                <a:gd name="T99" fmla="*/ 42 h 74"/>
                <a:gd name="T100" fmla="*/ 69 w 75"/>
                <a:gd name="T101" fmla="*/ 39 h 74"/>
                <a:gd name="T102" fmla="*/ 59 w 75"/>
                <a:gd name="T103" fmla="*/ 36 h 74"/>
                <a:gd name="T104" fmla="*/ 55 w 75"/>
                <a:gd name="T105" fmla="*/ 25 h 74"/>
                <a:gd name="T106" fmla="*/ 14 w 75"/>
                <a:gd name="T107" fmla="*/ 35 h 74"/>
                <a:gd name="T108" fmla="*/ 9 w 75"/>
                <a:gd name="T109" fmla="*/ 41 h 74"/>
                <a:gd name="T110" fmla="*/ 3 w 75"/>
                <a:gd name="T111" fmla="*/ 39 h 74"/>
                <a:gd name="T112" fmla="*/ 5 w 75"/>
                <a:gd name="T113" fmla="*/ 64 h 74"/>
                <a:gd name="T114" fmla="*/ 6 w 75"/>
                <a:gd name="T115" fmla="*/ 66 h 74"/>
                <a:gd name="T116" fmla="*/ 8 w 75"/>
                <a:gd name="T117" fmla="*/ 68 h 74"/>
                <a:gd name="T118" fmla="*/ 12 w 75"/>
                <a:gd name="T119" fmla="*/ 72 h 74"/>
                <a:gd name="T120" fmla="*/ 24 w 75"/>
                <a:gd name="T121" fmla="*/ 35 h 74"/>
                <a:gd name="T122" fmla="*/ 15 w 75"/>
                <a:gd name="T123" fmla="*/ 33 h 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5"/>
                <a:gd name="T187" fmla="*/ 0 h 74"/>
                <a:gd name="T188" fmla="*/ 75 w 75"/>
                <a:gd name="T189" fmla="*/ 74 h 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5" h="74">
                  <a:moveTo>
                    <a:pt x="12" y="0"/>
                  </a:moveTo>
                  <a:cubicBezTo>
                    <a:pt x="14" y="1"/>
                    <a:pt x="15" y="1"/>
                    <a:pt x="18" y="1"/>
                  </a:cubicBezTo>
                  <a:cubicBezTo>
                    <a:pt x="20" y="1"/>
                    <a:pt x="21" y="0"/>
                    <a:pt x="23" y="0"/>
                  </a:cubicBezTo>
                  <a:cubicBezTo>
                    <a:pt x="26" y="1"/>
                    <a:pt x="29" y="1"/>
                    <a:pt x="32" y="1"/>
                  </a:cubicBezTo>
                  <a:cubicBezTo>
                    <a:pt x="37" y="1"/>
                    <a:pt x="42" y="0"/>
                    <a:pt x="48" y="0"/>
                  </a:cubicBezTo>
                  <a:cubicBezTo>
                    <a:pt x="52" y="1"/>
                    <a:pt x="56" y="1"/>
                    <a:pt x="60" y="2"/>
                  </a:cubicBezTo>
                  <a:cubicBezTo>
                    <a:pt x="62" y="3"/>
                    <a:pt x="64" y="2"/>
                    <a:pt x="66" y="3"/>
                  </a:cubicBezTo>
                  <a:cubicBezTo>
                    <a:pt x="67" y="4"/>
                    <a:pt x="68" y="5"/>
                    <a:pt x="70" y="6"/>
                  </a:cubicBezTo>
                  <a:cubicBezTo>
                    <a:pt x="70" y="7"/>
                    <a:pt x="70" y="7"/>
                    <a:pt x="71" y="7"/>
                  </a:cubicBezTo>
                  <a:cubicBezTo>
                    <a:pt x="73" y="14"/>
                    <a:pt x="72" y="20"/>
                    <a:pt x="71" y="27"/>
                  </a:cubicBezTo>
                  <a:cubicBezTo>
                    <a:pt x="70" y="38"/>
                    <a:pt x="75" y="63"/>
                    <a:pt x="66" y="70"/>
                  </a:cubicBezTo>
                  <a:cubicBezTo>
                    <a:pt x="62" y="73"/>
                    <a:pt x="54" y="73"/>
                    <a:pt x="46" y="74"/>
                  </a:cubicBezTo>
                  <a:cubicBezTo>
                    <a:pt x="36" y="74"/>
                    <a:pt x="23" y="74"/>
                    <a:pt x="11" y="74"/>
                  </a:cubicBezTo>
                  <a:cubicBezTo>
                    <a:pt x="11" y="73"/>
                    <a:pt x="9" y="73"/>
                    <a:pt x="8" y="72"/>
                  </a:cubicBezTo>
                  <a:cubicBezTo>
                    <a:pt x="8" y="71"/>
                    <a:pt x="7" y="70"/>
                    <a:pt x="7" y="69"/>
                  </a:cubicBezTo>
                  <a:cubicBezTo>
                    <a:pt x="6" y="68"/>
                    <a:pt x="4" y="67"/>
                    <a:pt x="3" y="65"/>
                  </a:cubicBezTo>
                  <a:cubicBezTo>
                    <a:pt x="3" y="63"/>
                    <a:pt x="3" y="59"/>
                    <a:pt x="3" y="54"/>
                  </a:cubicBezTo>
                  <a:cubicBezTo>
                    <a:pt x="3" y="52"/>
                    <a:pt x="3" y="49"/>
                    <a:pt x="2" y="45"/>
                  </a:cubicBezTo>
                  <a:cubicBezTo>
                    <a:pt x="2" y="39"/>
                    <a:pt x="0" y="18"/>
                    <a:pt x="2" y="14"/>
                  </a:cubicBezTo>
                  <a:cubicBezTo>
                    <a:pt x="3" y="12"/>
                    <a:pt x="3" y="10"/>
                    <a:pt x="4" y="8"/>
                  </a:cubicBezTo>
                  <a:cubicBezTo>
                    <a:pt x="6" y="6"/>
                    <a:pt x="9" y="3"/>
                    <a:pt x="12" y="0"/>
                  </a:cubicBezTo>
                  <a:close/>
                  <a:moveTo>
                    <a:pt x="26" y="2"/>
                  </a:moveTo>
                  <a:cubicBezTo>
                    <a:pt x="24" y="10"/>
                    <a:pt x="26" y="20"/>
                    <a:pt x="26" y="27"/>
                  </a:cubicBezTo>
                  <a:cubicBezTo>
                    <a:pt x="27" y="30"/>
                    <a:pt x="27" y="26"/>
                    <a:pt x="29" y="26"/>
                  </a:cubicBezTo>
                  <a:cubicBezTo>
                    <a:pt x="29" y="24"/>
                    <a:pt x="31" y="24"/>
                    <a:pt x="33" y="24"/>
                  </a:cubicBezTo>
                  <a:cubicBezTo>
                    <a:pt x="32" y="31"/>
                    <a:pt x="33" y="37"/>
                    <a:pt x="34" y="42"/>
                  </a:cubicBezTo>
                  <a:cubicBezTo>
                    <a:pt x="34" y="43"/>
                    <a:pt x="35" y="43"/>
                    <a:pt x="35" y="43"/>
                  </a:cubicBezTo>
                  <a:cubicBezTo>
                    <a:pt x="35" y="46"/>
                    <a:pt x="34" y="50"/>
                    <a:pt x="36" y="52"/>
                  </a:cubicBezTo>
                  <a:cubicBezTo>
                    <a:pt x="37" y="51"/>
                    <a:pt x="37" y="51"/>
                    <a:pt x="37" y="50"/>
                  </a:cubicBezTo>
                  <a:cubicBezTo>
                    <a:pt x="38" y="50"/>
                    <a:pt x="39" y="49"/>
                    <a:pt x="39" y="48"/>
                  </a:cubicBezTo>
                  <a:cubicBezTo>
                    <a:pt x="39" y="47"/>
                    <a:pt x="39" y="46"/>
                    <a:pt x="40" y="46"/>
                  </a:cubicBezTo>
                  <a:cubicBezTo>
                    <a:pt x="40" y="45"/>
                    <a:pt x="41" y="45"/>
                    <a:pt x="42" y="44"/>
                  </a:cubicBezTo>
                  <a:cubicBezTo>
                    <a:pt x="42" y="43"/>
                    <a:pt x="42" y="42"/>
                    <a:pt x="42" y="41"/>
                  </a:cubicBezTo>
                  <a:cubicBezTo>
                    <a:pt x="43" y="41"/>
                    <a:pt x="44" y="40"/>
                    <a:pt x="44" y="40"/>
                  </a:cubicBezTo>
                  <a:cubicBezTo>
                    <a:pt x="45" y="38"/>
                    <a:pt x="47" y="37"/>
                    <a:pt x="48" y="36"/>
                  </a:cubicBezTo>
                  <a:cubicBezTo>
                    <a:pt x="48" y="35"/>
                    <a:pt x="48" y="33"/>
                    <a:pt x="49" y="33"/>
                  </a:cubicBezTo>
                  <a:cubicBezTo>
                    <a:pt x="49" y="23"/>
                    <a:pt x="49" y="12"/>
                    <a:pt x="49" y="2"/>
                  </a:cubicBezTo>
                  <a:cubicBezTo>
                    <a:pt x="42" y="0"/>
                    <a:pt x="35" y="3"/>
                    <a:pt x="26" y="2"/>
                  </a:cubicBezTo>
                  <a:close/>
                  <a:moveTo>
                    <a:pt x="12" y="2"/>
                  </a:moveTo>
                  <a:cubicBezTo>
                    <a:pt x="11" y="3"/>
                    <a:pt x="11" y="4"/>
                    <a:pt x="9" y="5"/>
                  </a:cubicBezTo>
                  <a:cubicBezTo>
                    <a:pt x="9" y="6"/>
                    <a:pt x="7" y="6"/>
                    <a:pt x="6" y="7"/>
                  </a:cubicBezTo>
                  <a:cubicBezTo>
                    <a:pt x="5" y="8"/>
                    <a:pt x="6" y="10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4" y="12"/>
                    <a:pt x="4" y="13"/>
                    <a:pt x="4" y="14"/>
                  </a:cubicBezTo>
                  <a:cubicBezTo>
                    <a:pt x="4" y="14"/>
                    <a:pt x="3" y="13"/>
                    <a:pt x="3" y="14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2" y="21"/>
                    <a:pt x="4" y="29"/>
                    <a:pt x="3" y="36"/>
                  </a:cubicBezTo>
                  <a:cubicBezTo>
                    <a:pt x="5" y="37"/>
                    <a:pt x="7" y="39"/>
                    <a:pt x="10" y="40"/>
                  </a:cubicBezTo>
                  <a:cubicBezTo>
                    <a:pt x="12" y="36"/>
                    <a:pt x="13" y="32"/>
                    <a:pt x="15" y="30"/>
                  </a:cubicBezTo>
                  <a:cubicBezTo>
                    <a:pt x="17" y="32"/>
                    <a:pt x="18" y="35"/>
                    <a:pt x="21" y="36"/>
                  </a:cubicBezTo>
                  <a:cubicBezTo>
                    <a:pt x="22" y="34"/>
                    <a:pt x="24" y="33"/>
                    <a:pt x="24" y="31"/>
                  </a:cubicBezTo>
                  <a:cubicBezTo>
                    <a:pt x="25" y="28"/>
                    <a:pt x="24" y="25"/>
                    <a:pt x="24" y="21"/>
                  </a:cubicBezTo>
                  <a:cubicBezTo>
                    <a:pt x="24" y="15"/>
                    <a:pt x="24" y="8"/>
                    <a:pt x="24" y="2"/>
                  </a:cubicBezTo>
                  <a:cubicBezTo>
                    <a:pt x="20" y="2"/>
                    <a:pt x="16" y="2"/>
                    <a:pt x="12" y="2"/>
                  </a:cubicBezTo>
                  <a:close/>
                  <a:moveTo>
                    <a:pt x="51" y="5"/>
                  </a:moveTo>
                  <a:cubicBezTo>
                    <a:pt x="51" y="11"/>
                    <a:pt x="51" y="18"/>
                    <a:pt x="51" y="23"/>
                  </a:cubicBezTo>
                  <a:cubicBezTo>
                    <a:pt x="51" y="25"/>
                    <a:pt x="50" y="27"/>
                    <a:pt x="52" y="28"/>
                  </a:cubicBezTo>
                  <a:cubicBezTo>
                    <a:pt x="52" y="27"/>
                    <a:pt x="53" y="27"/>
                    <a:pt x="53" y="27"/>
                  </a:cubicBezTo>
                  <a:cubicBezTo>
                    <a:pt x="53" y="26"/>
                    <a:pt x="53" y="25"/>
                    <a:pt x="54" y="24"/>
                  </a:cubicBezTo>
                  <a:cubicBezTo>
                    <a:pt x="54" y="24"/>
                    <a:pt x="55" y="23"/>
                    <a:pt x="55" y="23"/>
                  </a:cubicBezTo>
                  <a:cubicBezTo>
                    <a:pt x="56" y="22"/>
                    <a:pt x="55" y="21"/>
                    <a:pt x="57" y="21"/>
                  </a:cubicBezTo>
                  <a:cubicBezTo>
                    <a:pt x="57" y="27"/>
                    <a:pt x="57" y="32"/>
                    <a:pt x="60" y="35"/>
                  </a:cubicBezTo>
                  <a:cubicBezTo>
                    <a:pt x="62" y="33"/>
                    <a:pt x="61" y="27"/>
                    <a:pt x="65" y="27"/>
                  </a:cubicBezTo>
                  <a:cubicBezTo>
                    <a:pt x="67" y="29"/>
                    <a:pt x="66" y="35"/>
                    <a:pt x="69" y="36"/>
                  </a:cubicBezTo>
                  <a:cubicBezTo>
                    <a:pt x="69" y="31"/>
                    <a:pt x="70" y="26"/>
                    <a:pt x="70" y="22"/>
                  </a:cubicBezTo>
                  <a:cubicBezTo>
                    <a:pt x="70" y="20"/>
                    <a:pt x="70" y="17"/>
                    <a:pt x="70" y="15"/>
                  </a:cubicBezTo>
                  <a:cubicBezTo>
                    <a:pt x="70" y="13"/>
                    <a:pt x="72" y="12"/>
                    <a:pt x="71" y="10"/>
                  </a:cubicBezTo>
                  <a:cubicBezTo>
                    <a:pt x="71" y="9"/>
                    <a:pt x="70" y="9"/>
                    <a:pt x="69" y="8"/>
                  </a:cubicBezTo>
                  <a:cubicBezTo>
                    <a:pt x="68" y="7"/>
                    <a:pt x="68" y="5"/>
                    <a:pt x="66" y="5"/>
                  </a:cubicBezTo>
                  <a:cubicBezTo>
                    <a:pt x="65" y="5"/>
                    <a:pt x="65" y="4"/>
                    <a:pt x="65" y="4"/>
                  </a:cubicBezTo>
                  <a:cubicBezTo>
                    <a:pt x="61" y="3"/>
                    <a:pt x="56" y="3"/>
                    <a:pt x="51" y="2"/>
                  </a:cubicBezTo>
                  <a:cubicBezTo>
                    <a:pt x="51" y="3"/>
                    <a:pt x="51" y="4"/>
                    <a:pt x="51" y="5"/>
                  </a:cubicBezTo>
                  <a:close/>
                  <a:moveTo>
                    <a:pt x="51" y="33"/>
                  </a:moveTo>
                  <a:cubicBezTo>
                    <a:pt x="50" y="37"/>
                    <a:pt x="50" y="46"/>
                    <a:pt x="50" y="54"/>
                  </a:cubicBezTo>
                  <a:cubicBezTo>
                    <a:pt x="50" y="57"/>
                    <a:pt x="50" y="60"/>
                    <a:pt x="50" y="63"/>
                  </a:cubicBezTo>
                  <a:cubicBezTo>
                    <a:pt x="50" y="66"/>
                    <a:pt x="51" y="70"/>
                    <a:pt x="49" y="72"/>
                  </a:cubicBezTo>
                  <a:cubicBezTo>
                    <a:pt x="48" y="60"/>
                    <a:pt x="50" y="50"/>
                    <a:pt x="49" y="38"/>
                  </a:cubicBezTo>
                  <a:cubicBezTo>
                    <a:pt x="49" y="37"/>
                    <a:pt x="48" y="37"/>
                    <a:pt x="48" y="38"/>
                  </a:cubicBezTo>
                  <a:cubicBezTo>
                    <a:pt x="44" y="41"/>
                    <a:pt x="42" y="46"/>
                    <a:pt x="39" y="50"/>
                  </a:cubicBezTo>
                  <a:cubicBezTo>
                    <a:pt x="38" y="52"/>
                    <a:pt x="38" y="55"/>
                    <a:pt x="35" y="54"/>
                  </a:cubicBezTo>
                  <a:cubicBezTo>
                    <a:pt x="33" y="45"/>
                    <a:pt x="31" y="37"/>
                    <a:pt x="32" y="26"/>
                  </a:cubicBezTo>
                  <a:cubicBezTo>
                    <a:pt x="29" y="26"/>
                    <a:pt x="28" y="29"/>
                    <a:pt x="27" y="30"/>
                  </a:cubicBezTo>
                  <a:cubicBezTo>
                    <a:pt x="26" y="32"/>
                    <a:pt x="26" y="32"/>
                    <a:pt x="26" y="34"/>
                  </a:cubicBezTo>
                  <a:cubicBezTo>
                    <a:pt x="26" y="36"/>
                    <a:pt x="25" y="37"/>
                    <a:pt x="25" y="38"/>
                  </a:cubicBezTo>
                  <a:cubicBezTo>
                    <a:pt x="25" y="39"/>
                    <a:pt x="26" y="40"/>
                    <a:pt x="26" y="41"/>
                  </a:cubicBezTo>
                  <a:cubicBezTo>
                    <a:pt x="26" y="41"/>
                    <a:pt x="25" y="42"/>
                    <a:pt x="25" y="42"/>
                  </a:cubicBezTo>
                  <a:cubicBezTo>
                    <a:pt x="24" y="46"/>
                    <a:pt x="25" y="51"/>
                    <a:pt x="25" y="55"/>
                  </a:cubicBezTo>
                  <a:cubicBezTo>
                    <a:pt x="25" y="57"/>
                    <a:pt x="24" y="59"/>
                    <a:pt x="24" y="61"/>
                  </a:cubicBezTo>
                  <a:cubicBezTo>
                    <a:pt x="24" y="65"/>
                    <a:pt x="25" y="69"/>
                    <a:pt x="25" y="73"/>
                  </a:cubicBezTo>
                  <a:cubicBezTo>
                    <a:pt x="35" y="73"/>
                    <a:pt x="48" y="73"/>
                    <a:pt x="55" y="72"/>
                  </a:cubicBezTo>
                  <a:cubicBezTo>
                    <a:pt x="57" y="72"/>
                    <a:pt x="61" y="71"/>
                    <a:pt x="62" y="71"/>
                  </a:cubicBezTo>
                  <a:cubicBezTo>
                    <a:pt x="62" y="71"/>
                    <a:pt x="61" y="70"/>
                    <a:pt x="62" y="70"/>
                  </a:cubicBezTo>
                  <a:cubicBezTo>
                    <a:pt x="62" y="70"/>
                    <a:pt x="64" y="70"/>
                    <a:pt x="64" y="69"/>
                  </a:cubicBezTo>
                  <a:cubicBezTo>
                    <a:pt x="64" y="69"/>
                    <a:pt x="66" y="68"/>
                    <a:pt x="66" y="67"/>
                  </a:cubicBezTo>
                  <a:cubicBezTo>
                    <a:pt x="66" y="66"/>
                    <a:pt x="66" y="67"/>
                    <a:pt x="67" y="67"/>
                  </a:cubicBezTo>
                  <a:cubicBezTo>
                    <a:pt x="68" y="65"/>
                    <a:pt x="68" y="65"/>
                    <a:pt x="69" y="63"/>
                  </a:cubicBezTo>
                  <a:cubicBezTo>
                    <a:pt x="69" y="61"/>
                    <a:pt x="69" y="60"/>
                    <a:pt x="69" y="57"/>
                  </a:cubicBezTo>
                  <a:cubicBezTo>
                    <a:pt x="69" y="55"/>
                    <a:pt x="70" y="53"/>
                    <a:pt x="70" y="52"/>
                  </a:cubicBezTo>
                  <a:cubicBezTo>
                    <a:pt x="70" y="50"/>
                    <a:pt x="69" y="49"/>
                    <a:pt x="69" y="47"/>
                  </a:cubicBezTo>
                  <a:cubicBezTo>
                    <a:pt x="69" y="45"/>
                    <a:pt x="70" y="44"/>
                    <a:pt x="70" y="42"/>
                  </a:cubicBezTo>
                  <a:cubicBezTo>
                    <a:pt x="70" y="42"/>
                    <a:pt x="69" y="42"/>
                    <a:pt x="69" y="41"/>
                  </a:cubicBezTo>
                  <a:cubicBezTo>
                    <a:pt x="69" y="41"/>
                    <a:pt x="70" y="40"/>
                    <a:pt x="69" y="39"/>
                  </a:cubicBezTo>
                  <a:cubicBezTo>
                    <a:pt x="66" y="37"/>
                    <a:pt x="66" y="33"/>
                    <a:pt x="65" y="29"/>
                  </a:cubicBezTo>
                  <a:cubicBezTo>
                    <a:pt x="61" y="29"/>
                    <a:pt x="64" y="37"/>
                    <a:pt x="59" y="36"/>
                  </a:cubicBezTo>
                  <a:cubicBezTo>
                    <a:pt x="56" y="35"/>
                    <a:pt x="56" y="30"/>
                    <a:pt x="56" y="26"/>
                  </a:cubicBezTo>
                  <a:cubicBezTo>
                    <a:pt x="56" y="25"/>
                    <a:pt x="56" y="25"/>
                    <a:pt x="55" y="25"/>
                  </a:cubicBezTo>
                  <a:cubicBezTo>
                    <a:pt x="54" y="27"/>
                    <a:pt x="52" y="31"/>
                    <a:pt x="51" y="33"/>
                  </a:cubicBezTo>
                  <a:close/>
                  <a:moveTo>
                    <a:pt x="14" y="35"/>
                  </a:moveTo>
                  <a:cubicBezTo>
                    <a:pt x="13" y="36"/>
                    <a:pt x="12" y="36"/>
                    <a:pt x="12" y="37"/>
                  </a:cubicBezTo>
                  <a:cubicBezTo>
                    <a:pt x="11" y="39"/>
                    <a:pt x="12" y="41"/>
                    <a:pt x="9" y="41"/>
                  </a:cubicBezTo>
                  <a:cubicBezTo>
                    <a:pt x="9" y="41"/>
                    <a:pt x="9" y="41"/>
                    <a:pt x="8" y="40"/>
                  </a:cubicBezTo>
                  <a:cubicBezTo>
                    <a:pt x="6" y="40"/>
                    <a:pt x="6" y="38"/>
                    <a:pt x="3" y="39"/>
                  </a:cubicBezTo>
                  <a:cubicBezTo>
                    <a:pt x="3" y="41"/>
                    <a:pt x="4" y="44"/>
                    <a:pt x="4" y="47"/>
                  </a:cubicBezTo>
                  <a:cubicBezTo>
                    <a:pt x="5" y="52"/>
                    <a:pt x="3" y="63"/>
                    <a:pt x="5" y="64"/>
                  </a:cubicBezTo>
                  <a:cubicBezTo>
                    <a:pt x="5" y="64"/>
                    <a:pt x="5" y="65"/>
                    <a:pt x="5" y="66"/>
                  </a:cubicBezTo>
                  <a:cubicBezTo>
                    <a:pt x="5" y="66"/>
                    <a:pt x="6" y="66"/>
                    <a:pt x="6" y="66"/>
                  </a:cubicBezTo>
                  <a:cubicBezTo>
                    <a:pt x="6" y="66"/>
                    <a:pt x="6" y="67"/>
                    <a:pt x="6" y="67"/>
                  </a:cubicBezTo>
                  <a:cubicBezTo>
                    <a:pt x="6" y="68"/>
                    <a:pt x="7" y="68"/>
                    <a:pt x="8" y="68"/>
                  </a:cubicBezTo>
                  <a:cubicBezTo>
                    <a:pt x="8" y="69"/>
                    <a:pt x="9" y="70"/>
                    <a:pt x="9" y="70"/>
                  </a:cubicBezTo>
                  <a:cubicBezTo>
                    <a:pt x="10" y="71"/>
                    <a:pt x="11" y="71"/>
                    <a:pt x="12" y="72"/>
                  </a:cubicBezTo>
                  <a:cubicBezTo>
                    <a:pt x="14" y="73"/>
                    <a:pt x="18" y="72"/>
                    <a:pt x="23" y="73"/>
                  </a:cubicBezTo>
                  <a:cubicBezTo>
                    <a:pt x="23" y="59"/>
                    <a:pt x="24" y="48"/>
                    <a:pt x="24" y="35"/>
                  </a:cubicBezTo>
                  <a:cubicBezTo>
                    <a:pt x="23" y="33"/>
                    <a:pt x="22" y="39"/>
                    <a:pt x="19" y="38"/>
                  </a:cubicBezTo>
                  <a:cubicBezTo>
                    <a:pt x="17" y="37"/>
                    <a:pt x="18" y="33"/>
                    <a:pt x="15" y="33"/>
                  </a:cubicBezTo>
                  <a:cubicBezTo>
                    <a:pt x="15" y="34"/>
                    <a:pt x="14" y="35"/>
                    <a:pt x="14" y="35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78" name="Freeform 25"/>
            <p:cNvSpPr>
              <a:spLocks noEditPoints="1" noChangeArrowheads="1"/>
            </p:cNvSpPr>
            <p:nvPr/>
          </p:nvSpPr>
          <p:spPr bwMode="auto">
            <a:xfrm>
              <a:off x="200025" y="873125"/>
              <a:ext cx="152400" cy="120650"/>
            </a:xfrm>
            <a:custGeom>
              <a:avLst/>
              <a:gdLst>
                <a:gd name="T0" fmla="*/ 50 w 55"/>
                <a:gd name="T1" fmla="*/ 4 h 43"/>
                <a:gd name="T2" fmla="*/ 53 w 55"/>
                <a:gd name="T3" fmla="*/ 13 h 43"/>
                <a:gd name="T4" fmla="*/ 54 w 55"/>
                <a:gd name="T5" fmla="*/ 25 h 43"/>
                <a:gd name="T6" fmla="*/ 53 w 55"/>
                <a:gd name="T7" fmla="*/ 26 h 43"/>
                <a:gd name="T8" fmla="*/ 48 w 55"/>
                <a:gd name="T9" fmla="*/ 39 h 43"/>
                <a:gd name="T10" fmla="*/ 19 w 55"/>
                <a:gd name="T11" fmla="*/ 40 h 43"/>
                <a:gd name="T12" fmla="*/ 2 w 55"/>
                <a:gd name="T13" fmla="*/ 34 h 43"/>
                <a:gd name="T14" fmla="*/ 3 w 55"/>
                <a:gd name="T15" fmla="*/ 15 h 43"/>
                <a:gd name="T16" fmla="*/ 3 w 55"/>
                <a:gd name="T17" fmla="*/ 11 h 43"/>
                <a:gd name="T18" fmla="*/ 4 w 55"/>
                <a:gd name="T19" fmla="*/ 8 h 43"/>
                <a:gd name="T20" fmla="*/ 5 w 55"/>
                <a:gd name="T21" fmla="*/ 5 h 43"/>
                <a:gd name="T22" fmla="*/ 9 w 55"/>
                <a:gd name="T23" fmla="*/ 4 h 43"/>
                <a:gd name="T24" fmla="*/ 10 w 55"/>
                <a:gd name="T25" fmla="*/ 2 h 43"/>
                <a:gd name="T26" fmla="*/ 12 w 55"/>
                <a:gd name="T27" fmla="*/ 2 h 43"/>
                <a:gd name="T28" fmla="*/ 14 w 55"/>
                <a:gd name="T29" fmla="*/ 0 h 43"/>
                <a:gd name="T30" fmla="*/ 16 w 55"/>
                <a:gd name="T31" fmla="*/ 0 h 43"/>
                <a:gd name="T32" fmla="*/ 50 w 55"/>
                <a:gd name="T33" fmla="*/ 4 h 43"/>
                <a:gd name="T34" fmla="*/ 28 w 55"/>
                <a:gd name="T35" fmla="*/ 3 h 43"/>
                <a:gd name="T36" fmla="*/ 17 w 55"/>
                <a:gd name="T37" fmla="*/ 2 h 43"/>
                <a:gd name="T38" fmla="*/ 11 w 55"/>
                <a:gd name="T39" fmla="*/ 4 h 43"/>
                <a:gd name="T40" fmla="*/ 10 w 55"/>
                <a:gd name="T41" fmla="*/ 4 h 43"/>
                <a:gd name="T42" fmla="*/ 5 w 55"/>
                <a:gd name="T43" fmla="*/ 8 h 43"/>
                <a:gd name="T44" fmla="*/ 4 w 55"/>
                <a:gd name="T45" fmla="*/ 14 h 43"/>
                <a:gd name="T46" fmla="*/ 4 w 55"/>
                <a:gd name="T47" fmla="*/ 15 h 43"/>
                <a:gd name="T48" fmla="*/ 4 w 55"/>
                <a:gd name="T49" fmla="*/ 17 h 43"/>
                <a:gd name="T50" fmla="*/ 3 w 55"/>
                <a:gd name="T51" fmla="*/ 21 h 43"/>
                <a:gd name="T52" fmla="*/ 4 w 55"/>
                <a:gd name="T53" fmla="*/ 33 h 43"/>
                <a:gd name="T54" fmla="*/ 8 w 55"/>
                <a:gd name="T55" fmla="*/ 37 h 43"/>
                <a:gd name="T56" fmla="*/ 10 w 55"/>
                <a:gd name="T57" fmla="*/ 38 h 43"/>
                <a:gd name="T58" fmla="*/ 12 w 55"/>
                <a:gd name="T59" fmla="*/ 38 h 43"/>
                <a:gd name="T60" fmla="*/ 37 w 55"/>
                <a:gd name="T61" fmla="*/ 39 h 43"/>
                <a:gd name="T62" fmla="*/ 49 w 55"/>
                <a:gd name="T63" fmla="*/ 38 h 43"/>
                <a:gd name="T64" fmla="*/ 52 w 55"/>
                <a:gd name="T65" fmla="*/ 24 h 43"/>
                <a:gd name="T66" fmla="*/ 53 w 55"/>
                <a:gd name="T67" fmla="*/ 23 h 43"/>
                <a:gd name="T68" fmla="*/ 52 w 55"/>
                <a:gd name="T69" fmla="*/ 18 h 43"/>
                <a:gd name="T70" fmla="*/ 51 w 55"/>
                <a:gd name="T71" fmla="*/ 13 h 43"/>
                <a:gd name="T72" fmla="*/ 51 w 55"/>
                <a:gd name="T73" fmla="*/ 11 h 43"/>
                <a:gd name="T74" fmla="*/ 49 w 55"/>
                <a:gd name="T75" fmla="*/ 5 h 43"/>
                <a:gd name="T76" fmla="*/ 28 w 55"/>
                <a:gd name="T77" fmla="*/ 3 h 4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5"/>
                <a:gd name="T118" fmla="*/ 0 h 43"/>
                <a:gd name="T119" fmla="*/ 55 w 55"/>
                <a:gd name="T120" fmla="*/ 43 h 4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5" h="43">
                  <a:moveTo>
                    <a:pt x="50" y="4"/>
                  </a:moveTo>
                  <a:cubicBezTo>
                    <a:pt x="51" y="6"/>
                    <a:pt x="52" y="9"/>
                    <a:pt x="53" y="13"/>
                  </a:cubicBezTo>
                  <a:cubicBezTo>
                    <a:pt x="54" y="15"/>
                    <a:pt x="55" y="20"/>
                    <a:pt x="54" y="25"/>
                  </a:cubicBezTo>
                  <a:cubicBezTo>
                    <a:pt x="54" y="25"/>
                    <a:pt x="53" y="25"/>
                    <a:pt x="53" y="26"/>
                  </a:cubicBezTo>
                  <a:cubicBezTo>
                    <a:pt x="52" y="34"/>
                    <a:pt x="53" y="36"/>
                    <a:pt x="48" y="39"/>
                  </a:cubicBezTo>
                  <a:cubicBezTo>
                    <a:pt x="42" y="43"/>
                    <a:pt x="27" y="41"/>
                    <a:pt x="19" y="40"/>
                  </a:cubicBezTo>
                  <a:cubicBezTo>
                    <a:pt x="12" y="39"/>
                    <a:pt x="6" y="38"/>
                    <a:pt x="2" y="34"/>
                  </a:cubicBezTo>
                  <a:cubicBezTo>
                    <a:pt x="0" y="28"/>
                    <a:pt x="2" y="21"/>
                    <a:pt x="3" y="15"/>
                  </a:cubicBezTo>
                  <a:cubicBezTo>
                    <a:pt x="3" y="14"/>
                    <a:pt x="2" y="12"/>
                    <a:pt x="3" y="11"/>
                  </a:cubicBezTo>
                  <a:cubicBezTo>
                    <a:pt x="3" y="11"/>
                    <a:pt x="4" y="10"/>
                    <a:pt x="4" y="8"/>
                  </a:cubicBezTo>
                  <a:cubicBezTo>
                    <a:pt x="5" y="8"/>
                    <a:pt x="5" y="6"/>
                    <a:pt x="5" y="5"/>
                  </a:cubicBezTo>
                  <a:cubicBezTo>
                    <a:pt x="6" y="4"/>
                    <a:pt x="8" y="4"/>
                    <a:pt x="9" y="4"/>
                  </a:cubicBezTo>
                  <a:cubicBezTo>
                    <a:pt x="9" y="3"/>
                    <a:pt x="9" y="2"/>
                    <a:pt x="10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3" y="2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25" y="1"/>
                    <a:pt x="42" y="0"/>
                    <a:pt x="50" y="4"/>
                  </a:cubicBezTo>
                  <a:close/>
                  <a:moveTo>
                    <a:pt x="28" y="3"/>
                  </a:moveTo>
                  <a:cubicBezTo>
                    <a:pt x="24" y="3"/>
                    <a:pt x="20" y="1"/>
                    <a:pt x="17" y="2"/>
                  </a:cubicBezTo>
                  <a:cubicBezTo>
                    <a:pt x="15" y="2"/>
                    <a:pt x="12" y="3"/>
                    <a:pt x="11" y="4"/>
                  </a:cubicBezTo>
                  <a:cubicBezTo>
                    <a:pt x="11" y="4"/>
                    <a:pt x="10" y="3"/>
                    <a:pt x="10" y="4"/>
                  </a:cubicBezTo>
                  <a:cubicBezTo>
                    <a:pt x="8" y="5"/>
                    <a:pt x="5" y="8"/>
                    <a:pt x="5" y="8"/>
                  </a:cubicBezTo>
                  <a:cubicBezTo>
                    <a:pt x="4" y="9"/>
                    <a:pt x="5" y="12"/>
                    <a:pt x="4" y="14"/>
                  </a:cubicBezTo>
                  <a:cubicBezTo>
                    <a:pt x="4" y="14"/>
                    <a:pt x="4" y="14"/>
                    <a:pt x="4" y="15"/>
                  </a:cubicBezTo>
                  <a:cubicBezTo>
                    <a:pt x="3" y="15"/>
                    <a:pt x="4" y="16"/>
                    <a:pt x="4" y="17"/>
                  </a:cubicBezTo>
                  <a:cubicBezTo>
                    <a:pt x="3" y="19"/>
                    <a:pt x="3" y="20"/>
                    <a:pt x="3" y="21"/>
                  </a:cubicBezTo>
                  <a:cubicBezTo>
                    <a:pt x="1" y="26"/>
                    <a:pt x="3" y="30"/>
                    <a:pt x="4" y="33"/>
                  </a:cubicBezTo>
                  <a:cubicBezTo>
                    <a:pt x="5" y="34"/>
                    <a:pt x="7" y="36"/>
                    <a:pt x="8" y="37"/>
                  </a:cubicBezTo>
                  <a:cubicBezTo>
                    <a:pt x="9" y="37"/>
                    <a:pt x="10" y="37"/>
                    <a:pt x="10" y="38"/>
                  </a:cubicBezTo>
                  <a:cubicBezTo>
                    <a:pt x="11" y="38"/>
                    <a:pt x="12" y="37"/>
                    <a:pt x="12" y="38"/>
                  </a:cubicBezTo>
                  <a:cubicBezTo>
                    <a:pt x="19" y="39"/>
                    <a:pt x="28" y="40"/>
                    <a:pt x="37" y="39"/>
                  </a:cubicBezTo>
                  <a:cubicBezTo>
                    <a:pt x="41" y="39"/>
                    <a:pt x="46" y="40"/>
                    <a:pt x="49" y="38"/>
                  </a:cubicBezTo>
                  <a:cubicBezTo>
                    <a:pt x="52" y="35"/>
                    <a:pt x="52" y="28"/>
                    <a:pt x="52" y="24"/>
                  </a:cubicBezTo>
                  <a:cubicBezTo>
                    <a:pt x="52" y="23"/>
                    <a:pt x="53" y="23"/>
                    <a:pt x="53" y="23"/>
                  </a:cubicBezTo>
                  <a:cubicBezTo>
                    <a:pt x="53" y="22"/>
                    <a:pt x="52" y="20"/>
                    <a:pt x="52" y="18"/>
                  </a:cubicBezTo>
                  <a:cubicBezTo>
                    <a:pt x="52" y="15"/>
                    <a:pt x="52" y="14"/>
                    <a:pt x="51" y="13"/>
                  </a:cubicBezTo>
                  <a:cubicBezTo>
                    <a:pt x="51" y="13"/>
                    <a:pt x="51" y="12"/>
                    <a:pt x="51" y="11"/>
                  </a:cubicBezTo>
                  <a:cubicBezTo>
                    <a:pt x="50" y="9"/>
                    <a:pt x="50" y="6"/>
                    <a:pt x="49" y="5"/>
                  </a:cubicBezTo>
                  <a:cubicBezTo>
                    <a:pt x="44" y="2"/>
                    <a:pt x="35" y="3"/>
                    <a:pt x="28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79" name="Freeform 26"/>
            <p:cNvSpPr>
              <a:spLocks noEditPoints="1" noChangeArrowheads="1"/>
            </p:cNvSpPr>
            <p:nvPr/>
          </p:nvSpPr>
          <p:spPr bwMode="auto">
            <a:xfrm>
              <a:off x="990600" y="882650"/>
              <a:ext cx="88900" cy="93663"/>
            </a:xfrm>
            <a:custGeom>
              <a:avLst/>
              <a:gdLst>
                <a:gd name="T0" fmla="*/ 26 w 32"/>
                <a:gd name="T1" fmla="*/ 3 h 34"/>
                <a:gd name="T2" fmla="*/ 28 w 32"/>
                <a:gd name="T3" fmla="*/ 6 h 34"/>
                <a:gd name="T4" fmla="*/ 29 w 32"/>
                <a:gd name="T5" fmla="*/ 8 h 34"/>
                <a:gd name="T6" fmla="*/ 31 w 32"/>
                <a:gd name="T7" fmla="*/ 10 h 34"/>
                <a:gd name="T8" fmla="*/ 31 w 32"/>
                <a:gd name="T9" fmla="*/ 21 h 34"/>
                <a:gd name="T10" fmla="*/ 30 w 32"/>
                <a:gd name="T11" fmla="*/ 24 h 34"/>
                <a:gd name="T12" fmla="*/ 28 w 32"/>
                <a:gd name="T13" fmla="*/ 25 h 34"/>
                <a:gd name="T14" fmla="*/ 28 w 32"/>
                <a:gd name="T15" fmla="*/ 27 h 34"/>
                <a:gd name="T16" fmla="*/ 26 w 32"/>
                <a:gd name="T17" fmla="*/ 28 h 34"/>
                <a:gd name="T18" fmla="*/ 24 w 32"/>
                <a:gd name="T19" fmla="*/ 29 h 34"/>
                <a:gd name="T20" fmla="*/ 2 w 32"/>
                <a:gd name="T21" fmla="*/ 15 h 34"/>
                <a:gd name="T22" fmla="*/ 8 w 32"/>
                <a:gd name="T23" fmla="*/ 5 h 34"/>
                <a:gd name="T24" fmla="*/ 9 w 32"/>
                <a:gd name="T25" fmla="*/ 3 h 34"/>
                <a:gd name="T26" fmla="*/ 11 w 32"/>
                <a:gd name="T27" fmla="*/ 3 h 34"/>
                <a:gd name="T28" fmla="*/ 26 w 32"/>
                <a:gd name="T29" fmla="*/ 3 h 34"/>
                <a:gd name="T30" fmla="*/ 15 w 32"/>
                <a:gd name="T31" fmla="*/ 4 h 34"/>
                <a:gd name="T32" fmla="*/ 12 w 32"/>
                <a:gd name="T33" fmla="*/ 4 h 34"/>
                <a:gd name="T34" fmla="*/ 10 w 32"/>
                <a:gd name="T35" fmla="*/ 6 h 34"/>
                <a:gd name="T36" fmla="*/ 7 w 32"/>
                <a:gd name="T37" fmla="*/ 7 h 34"/>
                <a:gd name="T38" fmla="*/ 5 w 32"/>
                <a:gd name="T39" fmla="*/ 12 h 34"/>
                <a:gd name="T40" fmla="*/ 4 w 32"/>
                <a:gd name="T41" fmla="*/ 13 h 34"/>
                <a:gd name="T42" fmla="*/ 3 w 32"/>
                <a:gd name="T43" fmla="*/ 15 h 34"/>
                <a:gd name="T44" fmla="*/ 12 w 32"/>
                <a:gd name="T45" fmla="*/ 28 h 34"/>
                <a:gd name="T46" fmla="*/ 13 w 32"/>
                <a:gd name="T47" fmla="*/ 29 h 34"/>
                <a:gd name="T48" fmla="*/ 22 w 32"/>
                <a:gd name="T49" fmla="*/ 29 h 34"/>
                <a:gd name="T50" fmla="*/ 28 w 32"/>
                <a:gd name="T51" fmla="*/ 24 h 34"/>
                <a:gd name="T52" fmla="*/ 29 w 32"/>
                <a:gd name="T53" fmla="*/ 21 h 34"/>
                <a:gd name="T54" fmla="*/ 30 w 32"/>
                <a:gd name="T55" fmla="*/ 20 h 34"/>
                <a:gd name="T56" fmla="*/ 24 w 32"/>
                <a:gd name="T57" fmla="*/ 3 h 34"/>
                <a:gd name="T58" fmla="*/ 15 w 32"/>
                <a:gd name="T59" fmla="*/ 4 h 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34"/>
                <a:gd name="T92" fmla="*/ 32 w 32"/>
                <a:gd name="T93" fmla="*/ 34 h 3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34">
                  <a:moveTo>
                    <a:pt x="26" y="3"/>
                  </a:moveTo>
                  <a:cubicBezTo>
                    <a:pt x="27" y="4"/>
                    <a:pt x="28" y="5"/>
                    <a:pt x="28" y="6"/>
                  </a:cubicBezTo>
                  <a:cubicBezTo>
                    <a:pt x="29" y="7"/>
                    <a:pt x="29" y="8"/>
                    <a:pt x="29" y="8"/>
                  </a:cubicBezTo>
                  <a:cubicBezTo>
                    <a:pt x="29" y="9"/>
                    <a:pt x="31" y="10"/>
                    <a:pt x="31" y="10"/>
                  </a:cubicBezTo>
                  <a:cubicBezTo>
                    <a:pt x="32" y="12"/>
                    <a:pt x="32" y="17"/>
                    <a:pt x="31" y="21"/>
                  </a:cubicBezTo>
                  <a:cubicBezTo>
                    <a:pt x="31" y="21"/>
                    <a:pt x="30" y="23"/>
                    <a:pt x="30" y="24"/>
                  </a:cubicBezTo>
                  <a:cubicBezTo>
                    <a:pt x="30" y="25"/>
                    <a:pt x="28" y="25"/>
                    <a:pt x="28" y="25"/>
                  </a:cubicBezTo>
                  <a:cubicBezTo>
                    <a:pt x="28" y="25"/>
                    <a:pt x="28" y="26"/>
                    <a:pt x="28" y="27"/>
                  </a:cubicBezTo>
                  <a:cubicBezTo>
                    <a:pt x="28" y="28"/>
                    <a:pt x="26" y="27"/>
                    <a:pt x="26" y="28"/>
                  </a:cubicBezTo>
                  <a:cubicBezTo>
                    <a:pt x="25" y="28"/>
                    <a:pt x="25" y="29"/>
                    <a:pt x="24" y="29"/>
                  </a:cubicBezTo>
                  <a:cubicBezTo>
                    <a:pt x="16" y="34"/>
                    <a:pt x="0" y="29"/>
                    <a:pt x="2" y="15"/>
                  </a:cubicBezTo>
                  <a:cubicBezTo>
                    <a:pt x="3" y="11"/>
                    <a:pt x="5" y="8"/>
                    <a:pt x="8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9" y="3"/>
                    <a:pt x="11" y="4"/>
                    <a:pt x="11" y="3"/>
                  </a:cubicBezTo>
                  <a:cubicBezTo>
                    <a:pt x="13" y="0"/>
                    <a:pt x="21" y="1"/>
                    <a:pt x="26" y="3"/>
                  </a:cubicBezTo>
                  <a:close/>
                  <a:moveTo>
                    <a:pt x="15" y="4"/>
                  </a:moveTo>
                  <a:cubicBezTo>
                    <a:pt x="14" y="4"/>
                    <a:pt x="13" y="4"/>
                    <a:pt x="12" y="4"/>
                  </a:cubicBezTo>
                  <a:cubicBezTo>
                    <a:pt x="11" y="4"/>
                    <a:pt x="10" y="6"/>
                    <a:pt x="10" y="6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6" y="8"/>
                    <a:pt x="5" y="10"/>
                    <a:pt x="5" y="12"/>
                  </a:cubicBezTo>
                  <a:cubicBezTo>
                    <a:pt x="5" y="12"/>
                    <a:pt x="4" y="12"/>
                    <a:pt x="4" y="13"/>
                  </a:cubicBezTo>
                  <a:cubicBezTo>
                    <a:pt x="4" y="14"/>
                    <a:pt x="3" y="15"/>
                    <a:pt x="3" y="15"/>
                  </a:cubicBezTo>
                  <a:cubicBezTo>
                    <a:pt x="1" y="21"/>
                    <a:pt x="9" y="28"/>
                    <a:pt x="12" y="28"/>
                  </a:cubicBezTo>
                  <a:cubicBezTo>
                    <a:pt x="12" y="29"/>
                    <a:pt x="12" y="29"/>
                    <a:pt x="13" y="29"/>
                  </a:cubicBezTo>
                  <a:cubicBezTo>
                    <a:pt x="15" y="30"/>
                    <a:pt x="19" y="29"/>
                    <a:pt x="22" y="29"/>
                  </a:cubicBezTo>
                  <a:cubicBezTo>
                    <a:pt x="23" y="28"/>
                    <a:pt x="27" y="26"/>
                    <a:pt x="28" y="24"/>
                  </a:cubicBezTo>
                  <a:cubicBezTo>
                    <a:pt x="29" y="23"/>
                    <a:pt x="29" y="22"/>
                    <a:pt x="29" y="21"/>
                  </a:cubicBezTo>
                  <a:cubicBezTo>
                    <a:pt x="29" y="20"/>
                    <a:pt x="30" y="20"/>
                    <a:pt x="30" y="20"/>
                  </a:cubicBezTo>
                  <a:cubicBezTo>
                    <a:pt x="31" y="13"/>
                    <a:pt x="28" y="7"/>
                    <a:pt x="24" y="3"/>
                  </a:cubicBezTo>
                  <a:cubicBezTo>
                    <a:pt x="20" y="3"/>
                    <a:pt x="16" y="4"/>
                    <a:pt x="15" y="4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0" name="Freeform 27"/>
            <p:cNvSpPr>
              <a:spLocks noEditPoints="1" noChangeArrowheads="1"/>
            </p:cNvSpPr>
            <p:nvPr/>
          </p:nvSpPr>
          <p:spPr bwMode="auto">
            <a:xfrm>
              <a:off x="782637" y="950912"/>
              <a:ext cx="44450" cy="77788"/>
            </a:xfrm>
            <a:custGeom>
              <a:avLst/>
              <a:gdLst>
                <a:gd name="T0" fmla="*/ 14 w 16"/>
                <a:gd name="T1" fmla="*/ 24 h 28"/>
                <a:gd name="T2" fmla="*/ 4 w 16"/>
                <a:gd name="T3" fmla="*/ 26 h 28"/>
                <a:gd name="T4" fmla="*/ 6 w 16"/>
                <a:gd name="T5" fmla="*/ 1 h 28"/>
                <a:gd name="T6" fmla="*/ 14 w 16"/>
                <a:gd name="T7" fmla="*/ 4 h 28"/>
                <a:gd name="T8" fmla="*/ 14 w 16"/>
                <a:gd name="T9" fmla="*/ 24 h 28"/>
                <a:gd name="T10" fmla="*/ 7 w 16"/>
                <a:gd name="T11" fmla="*/ 3 h 28"/>
                <a:gd name="T12" fmla="*/ 4 w 16"/>
                <a:gd name="T13" fmla="*/ 5 h 28"/>
                <a:gd name="T14" fmla="*/ 6 w 16"/>
                <a:gd name="T15" fmla="*/ 25 h 28"/>
                <a:gd name="T16" fmla="*/ 12 w 16"/>
                <a:gd name="T17" fmla="*/ 24 h 28"/>
                <a:gd name="T18" fmla="*/ 13 w 16"/>
                <a:gd name="T19" fmla="*/ 5 h 28"/>
                <a:gd name="T20" fmla="*/ 7 w 16"/>
                <a:gd name="T21" fmla="*/ 3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28"/>
                <a:gd name="T35" fmla="*/ 16 w 16"/>
                <a:gd name="T36" fmla="*/ 28 h 2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28">
                  <a:moveTo>
                    <a:pt x="14" y="24"/>
                  </a:moveTo>
                  <a:cubicBezTo>
                    <a:pt x="12" y="26"/>
                    <a:pt x="8" y="28"/>
                    <a:pt x="4" y="26"/>
                  </a:cubicBezTo>
                  <a:cubicBezTo>
                    <a:pt x="2" y="19"/>
                    <a:pt x="0" y="5"/>
                    <a:pt x="6" y="1"/>
                  </a:cubicBezTo>
                  <a:cubicBezTo>
                    <a:pt x="10" y="0"/>
                    <a:pt x="11" y="3"/>
                    <a:pt x="14" y="4"/>
                  </a:cubicBezTo>
                  <a:cubicBezTo>
                    <a:pt x="14" y="10"/>
                    <a:pt x="15" y="17"/>
                    <a:pt x="14" y="24"/>
                  </a:cubicBezTo>
                  <a:close/>
                  <a:moveTo>
                    <a:pt x="7" y="3"/>
                  </a:moveTo>
                  <a:cubicBezTo>
                    <a:pt x="6" y="4"/>
                    <a:pt x="5" y="5"/>
                    <a:pt x="4" y="5"/>
                  </a:cubicBezTo>
                  <a:cubicBezTo>
                    <a:pt x="4" y="12"/>
                    <a:pt x="3" y="21"/>
                    <a:pt x="6" y="25"/>
                  </a:cubicBezTo>
                  <a:cubicBezTo>
                    <a:pt x="9" y="26"/>
                    <a:pt x="10" y="25"/>
                    <a:pt x="12" y="24"/>
                  </a:cubicBezTo>
                  <a:cubicBezTo>
                    <a:pt x="16" y="20"/>
                    <a:pt x="12" y="12"/>
                    <a:pt x="13" y="5"/>
                  </a:cubicBezTo>
                  <a:cubicBezTo>
                    <a:pt x="11" y="4"/>
                    <a:pt x="10" y="2"/>
                    <a:pt x="7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1" name="Freeform 28"/>
            <p:cNvSpPr>
              <a:spLocks noChangeArrowheads="1"/>
            </p:cNvSpPr>
            <p:nvPr/>
          </p:nvSpPr>
          <p:spPr bwMode="auto">
            <a:xfrm>
              <a:off x="1062037" y="984250"/>
              <a:ext cx="6350" cy="9525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3 h 3"/>
                <a:gd name="T8" fmla="*/ 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2" name="Freeform 29"/>
            <p:cNvSpPr>
              <a:spLocks noChangeArrowheads="1"/>
            </p:cNvSpPr>
            <p:nvPr/>
          </p:nvSpPr>
          <p:spPr bwMode="auto">
            <a:xfrm>
              <a:off x="1042987" y="990600"/>
              <a:ext cx="15875" cy="25400"/>
            </a:xfrm>
            <a:custGeom>
              <a:avLst/>
              <a:gdLst>
                <a:gd name="T0" fmla="*/ 1 w 6"/>
                <a:gd name="T1" fmla="*/ 0 h 9"/>
                <a:gd name="T2" fmla="*/ 5 w 6"/>
                <a:gd name="T3" fmla="*/ 0 h 9"/>
                <a:gd name="T4" fmla="*/ 6 w 6"/>
                <a:gd name="T5" fmla="*/ 8 h 9"/>
                <a:gd name="T6" fmla="*/ 1 w 6"/>
                <a:gd name="T7" fmla="*/ 9 h 9"/>
                <a:gd name="T8" fmla="*/ 4 w 6"/>
                <a:gd name="T9" fmla="*/ 6 h 9"/>
                <a:gd name="T10" fmla="*/ 1 w 6"/>
                <a:gd name="T11" fmla="*/ 5 h 9"/>
                <a:gd name="T12" fmla="*/ 2 w 6"/>
                <a:gd name="T13" fmla="*/ 3 h 9"/>
                <a:gd name="T14" fmla="*/ 1 w 6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9"/>
                <a:gd name="T26" fmla="*/ 6 w 6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9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3" y="4"/>
                    <a:pt x="6" y="3"/>
                    <a:pt x="6" y="8"/>
                  </a:cubicBezTo>
                  <a:cubicBezTo>
                    <a:pt x="5" y="8"/>
                    <a:pt x="3" y="9"/>
                    <a:pt x="1" y="9"/>
                  </a:cubicBezTo>
                  <a:cubicBezTo>
                    <a:pt x="0" y="6"/>
                    <a:pt x="4" y="8"/>
                    <a:pt x="4" y="6"/>
                  </a:cubicBezTo>
                  <a:cubicBezTo>
                    <a:pt x="4" y="5"/>
                    <a:pt x="2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3" name="Freeform 30"/>
            <p:cNvSpPr>
              <a:spLocks noChangeArrowheads="1"/>
            </p:cNvSpPr>
            <p:nvPr/>
          </p:nvSpPr>
          <p:spPr bwMode="auto">
            <a:xfrm>
              <a:off x="1025525" y="990600"/>
              <a:ext cx="20638" cy="26988"/>
            </a:xfrm>
            <a:custGeom>
              <a:avLst/>
              <a:gdLst>
                <a:gd name="T0" fmla="*/ 0 w 7"/>
                <a:gd name="T1" fmla="*/ 2 h 10"/>
                <a:gd name="T2" fmla="*/ 5 w 7"/>
                <a:gd name="T3" fmla="*/ 2 h 10"/>
                <a:gd name="T4" fmla="*/ 2 w 7"/>
                <a:gd name="T5" fmla="*/ 7 h 10"/>
                <a:gd name="T6" fmla="*/ 6 w 7"/>
                <a:gd name="T7" fmla="*/ 10 h 10"/>
                <a:gd name="T8" fmla="*/ 0 w 7"/>
                <a:gd name="T9" fmla="*/ 9 h 10"/>
                <a:gd name="T10" fmla="*/ 3 w 7"/>
                <a:gd name="T11" fmla="*/ 3 h 10"/>
                <a:gd name="T12" fmla="*/ 0 w 7"/>
                <a:gd name="T13" fmla="*/ 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0"/>
                <a:gd name="T23" fmla="*/ 7 w 7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0">
                  <a:moveTo>
                    <a:pt x="0" y="2"/>
                  </a:moveTo>
                  <a:cubicBezTo>
                    <a:pt x="0" y="0"/>
                    <a:pt x="4" y="1"/>
                    <a:pt x="5" y="2"/>
                  </a:cubicBezTo>
                  <a:cubicBezTo>
                    <a:pt x="4" y="4"/>
                    <a:pt x="3" y="6"/>
                    <a:pt x="2" y="7"/>
                  </a:cubicBezTo>
                  <a:cubicBezTo>
                    <a:pt x="2" y="9"/>
                    <a:pt x="7" y="6"/>
                    <a:pt x="6" y="10"/>
                  </a:cubicBezTo>
                  <a:cubicBezTo>
                    <a:pt x="3" y="9"/>
                    <a:pt x="1" y="10"/>
                    <a:pt x="0" y="9"/>
                  </a:cubicBezTo>
                  <a:cubicBezTo>
                    <a:pt x="0" y="6"/>
                    <a:pt x="2" y="5"/>
                    <a:pt x="3" y="3"/>
                  </a:cubicBezTo>
                  <a:cubicBezTo>
                    <a:pt x="2" y="0"/>
                    <a:pt x="1" y="4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4" name="Freeform 31"/>
            <p:cNvSpPr>
              <a:spLocks noEditPoints="1" noChangeArrowheads="1"/>
            </p:cNvSpPr>
            <p:nvPr/>
          </p:nvSpPr>
          <p:spPr bwMode="auto">
            <a:xfrm>
              <a:off x="204787" y="995362"/>
              <a:ext cx="22225" cy="28575"/>
            </a:xfrm>
            <a:custGeom>
              <a:avLst/>
              <a:gdLst>
                <a:gd name="T0" fmla="*/ 7 w 8"/>
                <a:gd name="T1" fmla="*/ 9 h 10"/>
                <a:gd name="T2" fmla="*/ 0 w 8"/>
                <a:gd name="T3" fmla="*/ 6 h 10"/>
                <a:gd name="T4" fmla="*/ 8 w 8"/>
                <a:gd name="T5" fmla="*/ 7 h 10"/>
                <a:gd name="T6" fmla="*/ 7 w 8"/>
                <a:gd name="T7" fmla="*/ 9 h 10"/>
                <a:gd name="T8" fmla="*/ 3 w 8"/>
                <a:gd name="T9" fmla="*/ 7 h 10"/>
                <a:gd name="T10" fmla="*/ 5 w 8"/>
                <a:gd name="T11" fmla="*/ 7 h 10"/>
                <a:gd name="T12" fmla="*/ 5 w 8"/>
                <a:gd name="T13" fmla="*/ 5 h 10"/>
                <a:gd name="T14" fmla="*/ 3 w 8"/>
                <a:gd name="T15" fmla="*/ 5 h 10"/>
                <a:gd name="T16" fmla="*/ 3 w 8"/>
                <a:gd name="T17" fmla="*/ 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10"/>
                <a:gd name="T29" fmla="*/ 8 w 8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10">
                  <a:moveTo>
                    <a:pt x="7" y="9"/>
                  </a:moveTo>
                  <a:cubicBezTo>
                    <a:pt x="2" y="10"/>
                    <a:pt x="1" y="8"/>
                    <a:pt x="0" y="6"/>
                  </a:cubicBezTo>
                  <a:cubicBezTo>
                    <a:pt x="1" y="0"/>
                    <a:pt x="8" y="1"/>
                    <a:pt x="8" y="7"/>
                  </a:cubicBezTo>
                  <a:cubicBezTo>
                    <a:pt x="8" y="7"/>
                    <a:pt x="7" y="8"/>
                    <a:pt x="7" y="9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6"/>
                    <a:pt x="3" y="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5" name="Freeform 32"/>
            <p:cNvSpPr>
              <a:spLocks noEditPoints="1" noChangeArrowheads="1"/>
            </p:cNvSpPr>
            <p:nvPr/>
          </p:nvSpPr>
          <p:spPr bwMode="auto">
            <a:xfrm>
              <a:off x="319087" y="998537"/>
              <a:ext cx="25400" cy="25400"/>
            </a:xfrm>
            <a:custGeom>
              <a:avLst/>
              <a:gdLst>
                <a:gd name="T0" fmla="*/ 9 w 9"/>
                <a:gd name="T1" fmla="*/ 2 h 9"/>
                <a:gd name="T2" fmla="*/ 9 w 9"/>
                <a:gd name="T3" fmla="*/ 7 h 9"/>
                <a:gd name="T4" fmla="*/ 1 w 9"/>
                <a:gd name="T5" fmla="*/ 7 h 9"/>
                <a:gd name="T6" fmla="*/ 9 w 9"/>
                <a:gd name="T7" fmla="*/ 2 h 9"/>
                <a:gd name="T8" fmla="*/ 4 w 9"/>
                <a:gd name="T9" fmla="*/ 6 h 9"/>
                <a:gd name="T10" fmla="*/ 7 w 9"/>
                <a:gd name="T11" fmla="*/ 6 h 9"/>
                <a:gd name="T12" fmla="*/ 4 w 9"/>
                <a:gd name="T13" fmla="*/ 4 h 9"/>
                <a:gd name="T14" fmla="*/ 4 w 9"/>
                <a:gd name="T15" fmla="*/ 6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"/>
                <a:gd name="T25" fmla="*/ 0 h 9"/>
                <a:gd name="T26" fmla="*/ 9 w 9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" h="9">
                  <a:moveTo>
                    <a:pt x="9" y="2"/>
                  </a:moveTo>
                  <a:cubicBezTo>
                    <a:pt x="9" y="4"/>
                    <a:pt x="9" y="6"/>
                    <a:pt x="9" y="7"/>
                  </a:cubicBezTo>
                  <a:cubicBezTo>
                    <a:pt x="7" y="9"/>
                    <a:pt x="3" y="8"/>
                    <a:pt x="1" y="7"/>
                  </a:cubicBezTo>
                  <a:cubicBezTo>
                    <a:pt x="0" y="1"/>
                    <a:pt x="6" y="0"/>
                    <a:pt x="9" y="2"/>
                  </a:cubicBezTo>
                  <a:close/>
                  <a:moveTo>
                    <a:pt x="4" y="6"/>
                  </a:moveTo>
                  <a:cubicBezTo>
                    <a:pt x="5" y="6"/>
                    <a:pt x="6" y="6"/>
                    <a:pt x="7" y="6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6" name="Freeform 33"/>
            <p:cNvSpPr>
              <a:spLocks noChangeArrowheads="1"/>
            </p:cNvSpPr>
            <p:nvPr/>
          </p:nvSpPr>
          <p:spPr bwMode="auto">
            <a:xfrm>
              <a:off x="257175" y="1016000"/>
              <a:ext cx="33338" cy="15875"/>
            </a:xfrm>
            <a:custGeom>
              <a:avLst/>
              <a:gdLst>
                <a:gd name="T0" fmla="*/ 5 w 12"/>
                <a:gd name="T1" fmla="*/ 0 h 6"/>
                <a:gd name="T2" fmla="*/ 12 w 12"/>
                <a:gd name="T3" fmla="*/ 3 h 6"/>
                <a:gd name="T4" fmla="*/ 7 w 12"/>
                <a:gd name="T5" fmla="*/ 6 h 6"/>
                <a:gd name="T6" fmla="*/ 5 w 12"/>
                <a:gd name="T7" fmla="*/ 3 h 6"/>
                <a:gd name="T8" fmla="*/ 1 w 12"/>
                <a:gd name="T9" fmla="*/ 1 h 6"/>
                <a:gd name="T10" fmla="*/ 3 w 12"/>
                <a:gd name="T11" fmla="*/ 2 h 6"/>
                <a:gd name="T12" fmla="*/ 5 w 12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6"/>
                <a:gd name="T23" fmla="*/ 12 w 12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6">
                  <a:moveTo>
                    <a:pt x="5" y="0"/>
                  </a:moveTo>
                  <a:cubicBezTo>
                    <a:pt x="7" y="1"/>
                    <a:pt x="12" y="0"/>
                    <a:pt x="12" y="3"/>
                  </a:cubicBezTo>
                  <a:cubicBezTo>
                    <a:pt x="10" y="3"/>
                    <a:pt x="6" y="2"/>
                    <a:pt x="7" y="6"/>
                  </a:cubicBezTo>
                  <a:cubicBezTo>
                    <a:pt x="6" y="5"/>
                    <a:pt x="5" y="5"/>
                    <a:pt x="5" y="3"/>
                  </a:cubicBezTo>
                  <a:cubicBezTo>
                    <a:pt x="3" y="3"/>
                    <a:pt x="0" y="4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4" y="2"/>
                    <a:pt x="5" y="1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7" name="Freeform 34"/>
            <p:cNvSpPr>
              <a:spLocks noEditPoints="1" noChangeArrowheads="1"/>
            </p:cNvSpPr>
            <p:nvPr/>
          </p:nvSpPr>
          <p:spPr bwMode="auto">
            <a:xfrm>
              <a:off x="177800" y="1147762"/>
              <a:ext cx="200025" cy="198438"/>
            </a:xfrm>
            <a:custGeom>
              <a:avLst/>
              <a:gdLst>
                <a:gd name="T0" fmla="*/ 59 w 72"/>
                <a:gd name="T1" fmla="*/ 68 h 71"/>
                <a:gd name="T2" fmla="*/ 39 w 72"/>
                <a:gd name="T3" fmla="*/ 69 h 71"/>
                <a:gd name="T4" fmla="*/ 3 w 72"/>
                <a:gd name="T5" fmla="*/ 65 h 71"/>
                <a:gd name="T6" fmla="*/ 1 w 72"/>
                <a:gd name="T7" fmla="*/ 49 h 71"/>
                <a:gd name="T8" fmla="*/ 2 w 72"/>
                <a:gd name="T9" fmla="*/ 9 h 71"/>
                <a:gd name="T10" fmla="*/ 18 w 72"/>
                <a:gd name="T11" fmla="*/ 1 h 71"/>
                <a:gd name="T12" fmla="*/ 38 w 72"/>
                <a:gd name="T13" fmla="*/ 1 h 71"/>
                <a:gd name="T14" fmla="*/ 65 w 72"/>
                <a:gd name="T15" fmla="*/ 3 h 71"/>
                <a:gd name="T16" fmla="*/ 70 w 72"/>
                <a:gd name="T17" fmla="*/ 8 h 71"/>
                <a:gd name="T18" fmla="*/ 71 w 72"/>
                <a:gd name="T19" fmla="*/ 20 h 71"/>
                <a:gd name="T20" fmla="*/ 69 w 72"/>
                <a:gd name="T21" fmla="*/ 34 h 71"/>
                <a:gd name="T22" fmla="*/ 70 w 72"/>
                <a:gd name="T23" fmla="*/ 52 h 71"/>
                <a:gd name="T24" fmla="*/ 69 w 72"/>
                <a:gd name="T25" fmla="*/ 63 h 71"/>
                <a:gd name="T26" fmla="*/ 58 w 72"/>
                <a:gd name="T27" fmla="*/ 3 h 71"/>
                <a:gd name="T28" fmla="*/ 13 w 72"/>
                <a:gd name="T29" fmla="*/ 2 h 71"/>
                <a:gd name="T30" fmla="*/ 2 w 72"/>
                <a:gd name="T31" fmla="*/ 19 h 71"/>
                <a:gd name="T32" fmla="*/ 18 w 72"/>
                <a:gd name="T33" fmla="*/ 19 h 71"/>
                <a:gd name="T34" fmla="*/ 69 w 72"/>
                <a:gd name="T35" fmla="*/ 18 h 71"/>
                <a:gd name="T36" fmla="*/ 24 w 72"/>
                <a:gd name="T37" fmla="*/ 28 h 71"/>
                <a:gd name="T38" fmla="*/ 69 w 72"/>
                <a:gd name="T39" fmla="*/ 19 h 71"/>
                <a:gd name="T40" fmla="*/ 1 w 72"/>
                <a:gd name="T41" fmla="*/ 37 h 71"/>
                <a:gd name="T42" fmla="*/ 11 w 72"/>
                <a:gd name="T43" fmla="*/ 30 h 71"/>
                <a:gd name="T44" fmla="*/ 18 w 72"/>
                <a:gd name="T45" fmla="*/ 20 h 71"/>
                <a:gd name="T46" fmla="*/ 20 w 72"/>
                <a:gd name="T47" fmla="*/ 20 h 71"/>
                <a:gd name="T48" fmla="*/ 24 w 72"/>
                <a:gd name="T49" fmla="*/ 36 h 71"/>
                <a:gd name="T50" fmla="*/ 48 w 72"/>
                <a:gd name="T51" fmla="*/ 37 h 71"/>
                <a:gd name="T52" fmla="*/ 68 w 72"/>
                <a:gd name="T53" fmla="*/ 30 h 71"/>
                <a:gd name="T54" fmla="*/ 20 w 72"/>
                <a:gd name="T55" fmla="*/ 30 h 71"/>
                <a:gd name="T56" fmla="*/ 21 w 72"/>
                <a:gd name="T57" fmla="*/ 38 h 71"/>
                <a:gd name="T58" fmla="*/ 42 w 72"/>
                <a:gd name="T59" fmla="*/ 38 h 71"/>
                <a:gd name="T60" fmla="*/ 68 w 72"/>
                <a:gd name="T61" fmla="*/ 47 h 71"/>
                <a:gd name="T62" fmla="*/ 1 w 72"/>
                <a:gd name="T63" fmla="*/ 39 h 71"/>
                <a:gd name="T64" fmla="*/ 19 w 72"/>
                <a:gd name="T65" fmla="*/ 39 h 71"/>
                <a:gd name="T66" fmla="*/ 16 w 72"/>
                <a:gd name="T67" fmla="*/ 46 h 71"/>
                <a:gd name="T68" fmla="*/ 18 w 72"/>
                <a:gd name="T69" fmla="*/ 46 h 71"/>
                <a:gd name="T70" fmla="*/ 25 w 72"/>
                <a:gd name="T71" fmla="*/ 46 h 71"/>
                <a:gd name="T72" fmla="*/ 52 w 72"/>
                <a:gd name="T73" fmla="*/ 54 h 71"/>
                <a:gd name="T74" fmla="*/ 68 w 72"/>
                <a:gd name="T75" fmla="*/ 49 h 71"/>
                <a:gd name="T76" fmla="*/ 21 w 72"/>
                <a:gd name="T77" fmla="*/ 46 h 71"/>
                <a:gd name="T78" fmla="*/ 52 w 72"/>
                <a:gd name="T79" fmla="*/ 55 h 71"/>
                <a:gd name="T80" fmla="*/ 60 w 72"/>
                <a:gd name="T81" fmla="*/ 61 h 71"/>
                <a:gd name="T82" fmla="*/ 3 w 72"/>
                <a:gd name="T83" fmla="*/ 54 h 71"/>
                <a:gd name="T84" fmla="*/ 4 w 72"/>
                <a:gd name="T85" fmla="*/ 60 h 71"/>
                <a:gd name="T86" fmla="*/ 3 w 72"/>
                <a:gd name="T87" fmla="*/ 54 h 71"/>
                <a:gd name="T88" fmla="*/ 23 w 72"/>
                <a:gd name="T89" fmla="*/ 61 h 71"/>
                <a:gd name="T90" fmla="*/ 19 w 72"/>
                <a:gd name="T91" fmla="*/ 67 h 71"/>
                <a:gd name="T92" fmla="*/ 23 w 72"/>
                <a:gd name="T93" fmla="*/ 67 h 71"/>
                <a:gd name="T94" fmla="*/ 25 w 72"/>
                <a:gd name="T95" fmla="*/ 67 h 71"/>
                <a:gd name="T96" fmla="*/ 58 w 72"/>
                <a:gd name="T97" fmla="*/ 67 h 71"/>
                <a:gd name="T98" fmla="*/ 65 w 72"/>
                <a:gd name="T99" fmla="*/ 63 h 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2"/>
                <a:gd name="T151" fmla="*/ 0 h 71"/>
                <a:gd name="T152" fmla="*/ 72 w 72"/>
                <a:gd name="T153" fmla="*/ 71 h 7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2" h="71">
                  <a:moveTo>
                    <a:pt x="69" y="63"/>
                  </a:moveTo>
                  <a:cubicBezTo>
                    <a:pt x="66" y="63"/>
                    <a:pt x="64" y="67"/>
                    <a:pt x="61" y="68"/>
                  </a:cubicBezTo>
                  <a:cubicBezTo>
                    <a:pt x="61" y="68"/>
                    <a:pt x="60" y="68"/>
                    <a:pt x="59" y="68"/>
                  </a:cubicBezTo>
                  <a:cubicBezTo>
                    <a:pt x="59" y="69"/>
                    <a:pt x="58" y="69"/>
                    <a:pt x="57" y="69"/>
                  </a:cubicBezTo>
                  <a:cubicBezTo>
                    <a:pt x="56" y="69"/>
                    <a:pt x="55" y="69"/>
                    <a:pt x="55" y="69"/>
                  </a:cubicBezTo>
                  <a:cubicBezTo>
                    <a:pt x="53" y="71"/>
                    <a:pt x="45" y="69"/>
                    <a:pt x="39" y="69"/>
                  </a:cubicBezTo>
                  <a:cubicBezTo>
                    <a:pt x="30" y="69"/>
                    <a:pt x="22" y="69"/>
                    <a:pt x="13" y="68"/>
                  </a:cubicBezTo>
                  <a:cubicBezTo>
                    <a:pt x="10" y="68"/>
                    <a:pt x="7" y="68"/>
                    <a:pt x="5" y="67"/>
                  </a:cubicBezTo>
                  <a:cubicBezTo>
                    <a:pt x="5" y="67"/>
                    <a:pt x="4" y="65"/>
                    <a:pt x="3" y="65"/>
                  </a:cubicBezTo>
                  <a:cubicBezTo>
                    <a:pt x="2" y="64"/>
                    <a:pt x="1" y="63"/>
                    <a:pt x="0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3"/>
                    <a:pt x="1" y="50"/>
                    <a:pt x="1" y="49"/>
                  </a:cubicBezTo>
                  <a:cubicBezTo>
                    <a:pt x="1" y="47"/>
                    <a:pt x="0" y="45"/>
                    <a:pt x="0" y="42"/>
                  </a:cubicBezTo>
                  <a:cubicBezTo>
                    <a:pt x="0" y="34"/>
                    <a:pt x="0" y="21"/>
                    <a:pt x="1" y="13"/>
                  </a:cubicBezTo>
                  <a:cubicBezTo>
                    <a:pt x="1" y="12"/>
                    <a:pt x="1" y="10"/>
                    <a:pt x="2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7"/>
                    <a:pt x="5" y="3"/>
                    <a:pt x="6" y="3"/>
                  </a:cubicBezTo>
                  <a:cubicBezTo>
                    <a:pt x="8" y="2"/>
                    <a:pt x="13" y="1"/>
                    <a:pt x="18" y="1"/>
                  </a:cubicBezTo>
                  <a:cubicBezTo>
                    <a:pt x="20" y="1"/>
                    <a:pt x="21" y="0"/>
                    <a:pt x="25" y="0"/>
                  </a:cubicBezTo>
                  <a:cubicBezTo>
                    <a:pt x="25" y="0"/>
                    <a:pt x="31" y="3"/>
                    <a:pt x="32" y="1"/>
                  </a:cubicBezTo>
                  <a:cubicBezTo>
                    <a:pt x="34" y="0"/>
                    <a:pt x="35" y="1"/>
                    <a:pt x="38" y="1"/>
                  </a:cubicBezTo>
                  <a:cubicBezTo>
                    <a:pt x="40" y="1"/>
                    <a:pt x="42" y="0"/>
                    <a:pt x="44" y="0"/>
                  </a:cubicBezTo>
                  <a:cubicBezTo>
                    <a:pt x="45" y="0"/>
                    <a:pt x="48" y="1"/>
                    <a:pt x="50" y="1"/>
                  </a:cubicBezTo>
                  <a:cubicBezTo>
                    <a:pt x="55" y="2"/>
                    <a:pt x="60" y="1"/>
                    <a:pt x="65" y="3"/>
                  </a:cubicBezTo>
                  <a:cubicBezTo>
                    <a:pt x="65" y="3"/>
                    <a:pt x="65" y="4"/>
                    <a:pt x="65" y="4"/>
                  </a:cubicBezTo>
                  <a:cubicBezTo>
                    <a:pt x="67" y="4"/>
                    <a:pt x="66" y="6"/>
                    <a:pt x="68" y="6"/>
                  </a:cubicBezTo>
                  <a:cubicBezTo>
                    <a:pt x="68" y="6"/>
                    <a:pt x="70" y="8"/>
                    <a:pt x="70" y="8"/>
                  </a:cubicBezTo>
                  <a:cubicBezTo>
                    <a:pt x="71" y="11"/>
                    <a:pt x="71" y="14"/>
                    <a:pt x="71" y="18"/>
                  </a:cubicBezTo>
                  <a:cubicBezTo>
                    <a:pt x="71" y="18"/>
                    <a:pt x="72" y="19"/>
                    <a:pt x="72" y="19"/>
                  </a:cubicBezTo>
                  <a:cubicBezTo>
                    <a:pt x="72" y="19"/>
                    <a:pt x="71" y="20"/>
                    <a:pt x="71" y="20"/>
                  </a:cubicBezTo>
                  <a:cubicBezTo>
                    <a:pt x="71" y="20"/>
                    <a:pt x="71" y="25"/>
                    <a:pt x="70" y="26"/>
                  </a:cubicBezTo>
                  <a:cubicBezTo>
                    <a:pt x="69" y="29"/>
                    <a:pt x="72" y="27"/>
                    <a:pt x="72" y="30"/>
                  </a:cubicBezTo>
                  <a:cubicBezTo>
                    <a:pt x="69" y="30"/>
                    <a:pt x="70" y="33"/>
                    <a:pt x="69" y="34"/>
                  </a:cubicBezTo>
                  <a:cubicBezTo>
                    <a:pt x="70" y="37"/>
                    <a:pt x="68" y="40"/>
                    <a:pt x="69" y="44"/>
                  </a:cubicBezTo>
                  <a:cubicBezTo>
                    <a:pt x="69" y="45"/>
                    <a:pt x="70" y="45"/>
                    <a:pt x="70" y="46"/>
                  </a:cubicBezTo>
                  <a:cubicBezTo>
                    <a:pt x="70" y="48"/>
                    <a:pt x="70" y="50"/>
                    <a:pt x="70" y="52"/>
                  </a:cubicBezTo>
                  <a:cubicBezTo>
                    <a:pt x="70" y="53"/>
                    <a:pt x="71" y="55"/>
                    <a:pt x="71" y="56"/>
                  </a:cubicBezTo>
                  <a:cubicBezTo>
                    <a:pt x="71" y="56"/>
                    <a:pt x="70" y="56"/>
                    <a:pt x="70" y="57"/>
                  </a:cubicBezTo>
                  <a:cubicBezTo>
                    <a:pt x="70" y="58"/>
                    <a:pt x="68" y="60"/>
                    <a:pt x="69" y="63"/>
                  </a:cubicBezTo>
                  <a:close/>
                  <a:moveTo>
                    <a:pt x="69" y="9"/>
                  </a:moveTo>
                  <a:cubicBezTo>
                    <a:pt x="66" y="8"/>
                    <a:pt x="66" y="6"/>
                    <a:pt x="65" y="5"/>
                  </a:cubicBezTo>
                  <a:cubicBezTo>
                    <a:pt x="63" y="4"/>
                    <a:pt x="59" y="3"/>
                    <a:pt x="58" y="3"/>
                  </a:cubicBezTo>
                  <a:cubicBezTo>
                    <a:pt x="57" y="3"/>
                    <a:pt x="57" y="2"/>
                    <a:pt x="57" y="2"/>
                  </a:cubicBezTo>
                  <a:cubicBezTo>
                    <a:pt x="52" y="1"/>
                    <a:pt x="43" y="2"/>
                    <a:pt x="35" y="2"/>
                  </a:cubicBezTo>
                  <a:cubicBezTo>
                    <a:pt x="26" y="2"/>
                    <a:pt x="17" y="2"/>
                    <a:pt x="13" y="2"/>
                  </a:cubicBezTo>
                  <a:cubicBezTo>
                    <a:pt x="10" y="3"/>
                    <a:pt x="5" y="5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11"/>
                    <a:pt x="2" y="15"/>
                    <a:pt x="2" y="19"/>
                  </a:cubicBezTo>
                  <a:cubicBezTo>
                    <a:pt x="3" y="21"/>
                    <a:pt x="5" y="20"/>
                    <a:pt x="6" y="19"/>
                  </a:cubicBezTo>
                  <a:cubicBezTo>
                    <a:pt x="8" y="19"/>
                    <a:pt x="10" y="20"/>
                    <a:pt x="12" y="19"/>
                  </a:cubicBezTo>
                  <a:cubicBezTo>
                    <a:pt x="15" y="19"/>
                    <a:pt x="16" y="19"/>
                    <a:pt x="18" y="19"/>
                  </a:cubicBezTo>
                  <a:cubicBezTo>
                    <a:pt x="22" y="18"/>
                    <a:pt x="23" y="18"/>
                    <a:pt x="25" y="19"/>
                  </a:cubicBezTo>
                  <a:cubicBezTo>
                    <a:pt x="31" y="20"/>
                    <a:pt x="39" y="19"/>
                    <a:pt x="45" y="19"/>
                  </a:cubicBezTo>
                  <a:cubicBezTo>
                    <a:pt x="54" y="19"/>
                    <a:pt x="61" y="19"/>
                    <a:pt x="69" y="18"/>
                  </a:cubicBezTo>
                  <a:cubicBezTo>
                    <a:pt x="69" y="15"/>
                    <a:pt x="69" y="12"/>
                    <a:pt x="69" y="9"/>
                  </a:cubicBezTo>
                  <a:close/>
                  <a:moveTo>
                    <a:pt x="24" y="20"/>
                  </a:moveTo>
                  <a:cubicBezTo>
                    <a:pt x="24" y="23"/>
                    <a:pt x="24" y="26"/>
                    <a:pt x="24" y="28"/>
                  </a:cubicBezTo>
                  <a:cubicBezTo>
                    <a:pt x="31" y="28"/>
                    <a:pt x="39" y="28"/>
                    <a:pt x="46" y="28"/>
                  </a:cubicBezTo>
                  <a:cubicBezTo>
                    <a:pt x="55" y="28"/>
                    <a:pt x="62" y="29"/>
                    <a:pt x="69" y="27"/>
                  </a:cubicBezTo>
                  <a:cubicBezTo>
                    <a:pt x="69" y="25"/>
                    <a:pt x="69" y="22"/>
                    <a:pt x="69" y="19"/>
                  </a:cubicBezTo>
                  <a:cubicBezTo>
                    <a:pt x="53" y="19"/>
                    <a:pt x="39" y="20"/>
                    <a:pt x="24" y="20"/>
                  </a:cubicBezTo>
                  <a:close/>
                  <a:moveTo>
                    <a:pt x="2" y="21"/>
                  </a:moveTo>
                  <a:cubicBezTo>
                    <a:pt x="3" y="27"/>
                    <a:pt x="1" y="31"/>
                    <a:pt x="1" y="37"/>
                  </a:cubicBezTo>
                  <a:cubicBezTo>
                    <a:pt x="6" y="39"/>
                    <a:pt x="13" y="36"/>
                    <a:pt x="19" y="37"/>
                  </a:cubicBezTo>
                  <a:cubicBezTo>
                    <a:pt x="19" y="35"/>
                    <a:pt x="19" y="32"/>
                    <a:pt x="19" y="30"/>
                  </a:cubicBezTo>
                  <a:cubicBezTo>
                    <a:pt x="17" y="30"/>
                    <a:pt x="14" y="30"/>
                    <a:pt x="11" y="30"/>
                  </a:cubicBezTo>
                  <a:cubicBezTo>
                    <a:pt x="8" y="30"/>
                    <a:pt x="3" y="31"/>
                    <a:pt x="3" y="28"/>
                  </a:cubicBezTo>
                  <a:cubicBezTo>
                    <a:pt x="8" y="28"/>
                    <a:pt x="13" y="28"/>
                    <a:pt x="18" y="28"/>
                  </a:cubicBezTo>
                  <a:cubicBezTo>
                    <a:pt x="18" y="26"/>
                    <a:pt x="18" y="23"/>
                    <a:pt x="18" y="20"/>
                  </a:cubicBezTo>
                  <a:cubicBezTo>
                    <a:pt x="12" y="20"/>
                    <a:pt x="8" y="22"/>
                    <a:pt x="2" y="21"/>
                  </a:cubicBezTo>
                  <a:close/>
                  <a:moveTo>
                    <a:pt x="22" y="28"/>
                  </a:moveTo>
                  <a:cubicBezTo>
                    <a:pt x="21" y="26"/>
                    <a:pt x="24" y="20"/>
                    <a:pt x="20" y="20"/>
                  </a:cubicBezTo>
                  <a:cubicBezTo>
                    <a:pt x="21" y="23"/>
                    <a:pt x="18" y="29"/>
                    <a:pt x="22" y="28"/>
                  </a:cubicBezTo>
                  <a:close/>
                  <a:moveTo>
                    <a:pt x="24" y="30"/>
                  </a:moveTo>
                  <a:cubicBezTo>
                    <a:pt x="24" y="32"/>
                    <a:pt x="24" y="34"/>
                    <a:pt x="24" y="36"/>
                  </a:cubicBezTo>
                  <a:cubicBezTo>
                    <a:pt x="27" y="37"/>
                    <a:pt x="30" y="36"/>
                    <a:pt x="34" y="36"/>
                  </a:cubicBezTo>
                  <a:cubicBezTo>
                    <a:pt x="35" y="36"/>
                    <a:pt x="37" y="37"/>
                    <a:pt x="38" y="37"/>
                  </a:cubicBezTo>
                  <a:cubicBezTo>
                    <a:pt x="41" y="37"/>
                    <a:pt x="45" y="37"/>
                    <a:pt x="48" y="37"/>
                  </a:cubicBezTo>
                  <a:cubicBezTo>
                    <a:pt x="50" y="37"/>
                    <a:pt x="51" y="38"/>
                    <a:pt x="52" y="38"/>
                  </a:cubicBezTo>
                  <a:cubicBezTo>
                    <a:pt x="58" y="38"/>
                    <a:pt x="63" y="39"/>
                    <a:pt x="67" y="39"/>
                  </a:cubicBezTo>
                  <a:cubicBezTo>
                    <a:pt x="69" y="37"/>
                    <a:pt x="68" y="33"/>
                    <a:pt x="68" y="30"/>
                  </a:cubicBezTo>
                  <a:cubicBezTo>
                    <a:pt x="52" y="30"/>
                    <a:pt x="39" y="29"/>
                    <a:pt x="24" y="30"/>
                  </a:cubicBezTo>
                  <a:close/>
                  <a:moveTo>
                    <a:pt x="22" y="37"/>
                  </a:moveTo>
                  <a:cubicBezTo>
                    <a:pt x="23" y="35"/>
                    <a:pt x="23" y="30"/>
                    <a:pt x="20" y="30"/>
                  </a:cubicBezTo>
                  <a:cubicBezTo>
                    <a:pt x="20" y="33"/>
                    <a:pt x="20" y="36"/>
                    <a:pt x="22" y="37"/>
                  </a:cubicBezTo>
                  <a:close/>
                  <a:moveTo>
                    <a:pt x="22" y="45"/>
                  </a:moveTo>
                  <a:cubicBezTo>
                    <a:pt x="23" y="43"/>
                    <a:pt x="24" y="38"/>
                    <a:pt x="21" y="38"/>
                  </a:cubicBezTo>
                  <a:cubicBezTo>
                    <a:pt x="22" y="40"/>
                    <a:pt x="20" y="44"/>
                    <a:pt x="22" y="45"/>
                  </a:cubicBezTo>
                  <a:close/>
                  <a:moveTo>
                    <a:pt x="54" y="39"/>
                  </a:moveTo>
                  <a:cubicBezTo>
                    <a:pt x="50" y="39"/>
                    <a:pt x="46" y="38"/>
                    <a:pt x="42" y="38"/>
                  </a:cubicBezTo>
                  <a:cubicBezTo>
                    <a:pt x="36" y="37"/>
                    <a:pt x="28" y="38"/>
                    <a:pt x="24" y="38"/>
                  </a:cubicBezTo>
                  <a:cubicBezTo>
                    <a:pt x="24" y="40"/>
                    <a:pt x="24" y="42"/>
                    <a:pt x="24" y="45"/>
                  </a:cubicBezTo>
                  <a:cubicBezTo>
                    <a:pt x="39" y="45"/>
                    <a:pt x="53" y="47"/>
                    <a:pt x="68" y="47"/>
                  </a:cubicBezTo>
                  <a:cubicBezTo>
                    <a:pt x="68" y="45"/>
                    <a:pt x="68" y="43"/>
                    <a:pt x="68" y="40"/>
                  </a:cubicBezTo>
                  <a:cubicBezTo>
                    <a:pt x="64" y="39"/>
                    <a:pt x="59" y="40"/>
                    <a:pt x="54" y="39"/>
                  </a:cubicBezTo>
                  <a:close/>
                  <a:moveTo>
                    <a:pt x="1" y="39"/>
                  </a:moveTo>
                  <a:cubicBezTo>
                    <a:pt x="1" y="42"/>
                    <a:pt x="2" y="44"/>
                    <a:pt x="2" y="46"/>
                  </a:cubicBezTo>
                  <a:cubicBezTo>
                    <a:pt x="8" y="46"/>
                    <a:pt x="13" y="44"/>
                    <a:pt x="19" y="45"/>
                  </a:cubicBezTo>
                  <a:cubicBezTo>
                    <a:pt x="19" y="43"/>
                    <a:pt x="19" y="41"/>
                    <a:pt x="19" y="39"/>
                  </a:cubicBezTo>
                  <a:cubicBezTo>
                    <a:pt x="12" y="38"/>
                    <a:pt x="7" y="39"/>
                    <a:pt x="1" y="39"/>
                  </a:cubicBezTo>
                  <a:close/>
                  <a:moveTo>
                    <a:pt x="18" y="46"/>
                  </a:moveTo>
                  <a:cubicBezTo>
                    <a:pt x="17" y="46"/>
                    <a:pt x="17" y="46"/>
                    <a:pt x="16" y="46"/>
                  </a:cubicBezTo>
                  <a:cubicBezTo>
                    <a:pt x="12" y="47"/>
                    <a:pt x="5" y="46"/>
                    <a:pt x="2" y="47"/>
                  </a:cubicBezTo>
                  <a:cubicBezTo>
                    <a:pt x="0" y="57"/>
                    <a:pt x="14" y="53"/>
                    <a:pt x="19" y="53"/>
                  </a:cubicBezTo>
                  <a:cubicBezTo>
                    <a:pt x="19" y="50"/>
                    <a:pt x="20" y="46"/>
                    <a:pt x="18" y="46"/>
                  </a:cubicBezTo>
                  <a:close/>
                  <a:moveTo>
                    <a:pt x="62" y="48"/>
                  </a:moveTo>
                  <a:cubicBezTo>
                    <a:pt x="57" y="48"/>
                    <a:pt x="54" y="48"/>
                    <a:pt x="51" y="47"/>
                  </a:cubicBezTo>
                  <a:cubicBezTo>
                    <a:pt x="42" y="47"/>
                    <a:pt x="31" y="47"/>
                    <a:pt x="25" y="46"/>
                  </a:cubicBezTo>
                  <a:cubicBezTo>
                    <a:pt x="23" y="47"/>
                    <a:pt x="24" y="49"/>
                    <a:pt x="24" y="52"/>
                  </a:cubicBezTo>
                  <a:cubicBezTo>
                    <a:pt x="31" y="53"/>
                    <a:pt x="39" y="53"/>
                    <a:pt x="47" y="53"/>
                  </a:cubicBezTo>
                  <a:cubicBezTo>
                    <a:pt x="49" y="54"/>
                    <a:pt x="50" y="54"/>
                    <a:pt x="52" y="54"/>
                  </a:cubicBezTo>
                  <a:cubicBezTo>
                    <a:pt x="56" y="54"/>
                    <a:pt x="60" y="54"/>
                    <a:pt x="65" y="54"/>
                  </a:cubicBezTo>
                  <a:cubicBezTo>
                    <a:pt x="66" y="54"/>
                    <a:pt x="69" y="55"/>
                    <a:pt x="68" y="53"/>
                  </a:cubicBezTo>
                  <a:cubicBezTo>
                    <a:pt x="68" y="51"/>
                    <a:pt x="68" y="50"/>
                    <a:pt x="68" y="49"/>
                  </a:cubicBezTo>
                  <a:cubicBezTo>
                    <a:pt x="66" y="47"/>
                    <a:pt x="64" y="48"/>
                    <a:pt x="62" y="48"/>
                  </a:cubicBezTo>
                  <a:close/>
                  <a:moveTo>
                    <a:pt x="21" y="53"/>
                  </a:moveTo>
                  <a:cubicBezTo>
                    <a:pt x="24" y="54"/>
                    <a:pt x="24" y="45"/>
                    <a:pt x="21" y="46"/>
                  </a:cubicBezTo>
                  <a:cubicBezTo>
                    <a:pt x="21" y="48"/>
                    <a:pt x="21" y="51"/>
                    <a:pt x="21" y="53"/>
                  </a:cubicBezTo>
                  <a:close/>
                  <a:moveTo>
                    <a:pt x="63" y="56"/>
                  </a:moveTo>
                  <a:cubicBezTo>
                    <a:pt x="58" y="56"/>
                    <a:pt x="55" y="55"/>
                    <a:pt x="52" y="55"/>
                  </a:cubicBezTo>
                  <a:cubicBezTo>
                    <a:pt x="42" y="55"/>
                    <a:pt x="33" y="54"/>
                    <a:pt x="25" y="53"/>
                  </a:cubicBezTo>
                  <a:cubicBezTo>
                    <a:pt x="24" y="55"/>
                    <a:pt x="25" y="59"/>
                    <a:pt x="25" y="61"/>
                  </a:cubicBezTo>
                  <a:cubicBezTo>
                    <a:pt x="35" y="60"/>
                    <a:pt x="50" y="62"/>
                    <a:pt x="60" y="61"/>
                  </a:cubicBezTo>
                  <a:cubicBezTo>
                    <a:pt x="63" y="61"/>
                    <a:pt x="70" y="63"/>
                    <a:pt x="68" y="57"/>
                  </a:cubicBezTo>
                  <a:cubicBezTo>
                    <a:pt x="67" y="55"/>
                    <a:pt x="64" y="56"/>
                    <a:pt x="63" y="56"/>
                  </a:cubicBezTo>
                  <a:close/>
                  <a:moveTo>
                    <a:pt x="3" y="54"/>
                  </a:moveTo>
                  <a:cubicBezTo>
                    <a:pt x="3" y="56"/>
                    <a:pt x="1" y="58"/>
                    <a:pt x="2" y="60"/>
                  </a:cubicBezTo>
                  <a:cubicBezTo>
                    <a:pt x="3" y="60"/>
                    <a:pt x="3" y="61"/>
                    <a:pt x="3" y="61"/>
                  </a:cubicBezTo>
                  <a:cubicBezTo>
                    <a:pt x="3" y="61"/>
                    <a:pt x="4" y="60"/>
                    <a:pt x="4" y="60"/>
                  </a:cubicBezTo>
                  <a:cubicBezTo>
                    <a:pt x="8" y="60"/>
                    <a:pt x="13" y="62"/>
                    <a:pt x="18" y="61"/>
                  </a:cubicBezTo>
                  <a:cubicBezTo>
                    <a:pt x="20" y="60"/>
                    <a:pt x="19" y="57"/>
                    <a:pt x="19" y="54"/>
                  </a:cubicBezTo>
                  <a:cubicBezTo>
                    <a:pt x="14" y="54"/>
                    <a:pt x="8" y="54"/>
                    <a:pt x="3" y="54"/>
                  </a:cubicBezTo>
                  <a:close/>
                  <a:moveTo>
                    <a:pt x="21" y="55"/>
                  </a:moveTo>
                  <a:cubicBezTo>
                    <a:pt x="21" y="55"/>
                    <a:pt x="20" y="58"/>
                    <a:pt x="20" y="58"/>
                  </a:cubicBezTo>
                  <a:cubicBezTo>
                    <a:pt x="20" y="60"/>
                    <a:pt x="20" y="62"/>
                    <a:pt x="23" y="61"/>
                  </a:cubicBezTo>
                  <a:cubicBezTo>
                    <a:pt x="23" y="59"/>
                    <a:pt x="23" y="57"/>
                    <a:pt x="23" y="54"/>
                  </a:cubicBezTo>
                  <a:cubicBezTo>
                    <a:pt x="22" y="54"/>
                    <a:pt x="21" y="55"/>
                    <a:pt x="21" y="55"/>
                  </a:cubicBezTo>
                  <a:close/>
                  <a:moveTo>
                    <a:pt x="19" y="67"/>
                  </a:moveTo>
                  <a:cubicBezTo>
                    <a:pt x="21" y="58"/>
                    <a:pt x="9" y="63"/>
                    <a:pt x="4" y="62"/>
                  </a:cubicBezTo>
                  <a:cubicBezTo>
                    <a:pt x="5" y="68"/>
                    <a:pt x="12" y="67"/>
                    <a:pt x="19" y="67"/>
                  </a:cubicBezTo>
                  <a:close/>
                  <a:moveTo>
                    <a:pt x="23" y="67"/>
                  </a:moveTo>
                  <a:cubicBezTo>
                    <a:pt x="25" y="67"/>
                    <a:pt x="24" y="61"/>
                    <a:pt x="21" y="62"/>
                  </a:cubicBezTo>
                  <a:cubicBezTo>
                    <a:pt x="20" y="63"/>
                    <a:pt x="20" y="67"/>
                    <a:pt x="23" y="67"/>
                  </a:cubicBezTo>
                  <a:close/>
                  <a:moveTo>
                    <a:pt x="25" y="67"/>
                  </a:moveTo>
                  <a:cubicBezTo>
                    <a:pt x="29" y="67"/>
                    <a:pt x="32" y="68"/>
                    <a:pt x="36" y="68"/>
                  </a:cubicBezTo>
                  <a:cubicBezTo>
                    <a:pt x="43" y="69"/>
                    <a:pt x="48" y="69"/>
                    <a:pt x="52" y="68"/>
                  </a:cubicBezTo>
                  <a:cubicBezTo>
                    <a:pt x="56" y="68"/>
                    <a:pt x="57" y="68"/>
                    <a:pt x="58" y="67"/>
                  </a:cubicBezTo>
                  <a:cubicBezTo>
                    <a:pt x="58" y="67"/>
                    <a:pt x="59" y="67"/>
                    <a:pt x="59" y="67"/>
                  </a:cubicBezTo>
                  <a:cubicBezTo>
                    <a:pt x="62" y="67"/>
                    <a:pt x="62" y="66"/>
                    <a:pt x="64" y="65"/>
                  </a:cubicBezTo>
                  <a:cubicBezTo>
                    <a:pt x="64" y="64"/>
                    <a:pt x="65" y="64"/>
                    <a:pt x="65" y="63"/>
                  </a:cubicBezTo>
                  <a:cubicBezTo>
                    <a:pt x="51" y="63"/>
                    <a:pt x="39" y="61"/>
                    <a:pt x="25" y="62"/>
                  </a:cubicBezTo>
                  <a:cubicBezTo>
                    <a:pt x="24" y="65"/>
                    <a:pt x="25" y="65"/>
                    <a:pt x="25" y="6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8" name="Freeform 35"/>
            <p:cNvSpPr>
              <a:spLocks noChangeArrowheads="1"/>
            </p:cNvSpPr>
            <p:nvPr/>
          </p:nvSpPr>
          <p:spPr bwMode="auto">
            <a:xfrm>
              <a:off x="779462" y="1154112"/>
              <a:ext cx="4763" cy="19050"/>
            </a:xfrm>
            <a:custGeom>
              <a:avLst/>
              <a:gdLst>
                <a:gd name="T0" fmla="*/ 1 w 2"/>
                <a:gd name="T1" fmla="*/ 3 h 7"/>
                <a:gd name="T2" fmla="*/ 2 w 2"/>
                <a:gd name="T3" fmla="*/ 5 h 7"/>
                <a:gd name="T4" fmla="*/ 1 w 2"/>
                <a:gd name="T5" fmla="*/ 3 h 7"/>
                <a:gd name="T6" fmla="*/ 0 60000 65536"/>
                <a:gd name="T7" fmla="*/ 0 60000 65536"/>
                <a:gd name="T8" fmla="*/ 0 60000 65536"/>
                <a:gd name="T9" fmla="*/ 0 w 2"/>
                <a:gd name="T10" fmla="*/ 0 h 7"/>
                <a:gd name="T11" fmla="*/ 2 w 2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7">
                  <a:moveTo>
                    <a:pt x="1" y="3"/>
                  </a:moveTo>
                  <a:cubicBezTo>
                    <a:pt x="1" y="0"/>
                    <a:pt x="2" y="5"/>
                    <a:pt x="2" y="5"/>
                  </a:cubicBezTo>
                  <a:cubicBezTo>
                    <a:pt x="1" y="7"/>
                    <a:pt x="0" y="6"/>
                    <a:pt x="1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9" name="Freeform 36"/>
            <p:cNvSpPr>
              <a:spLocks noChangeArrowheads="1"/>
            </p:cNvSpPr>
            <p:nvPr/>
          </p:nvSpPr>
          <p:spPr bwMode="auto">
            <a:xfrm>
              <a:off x="542925" y="1223962"/>
              <a:ext cx="1" cy="68263"/>
            </a:xfrm>
            <a:custGeom>
              <a:avLst/>
              <a:gdLst>
                <a:gd name="T0" fmla="*/ 0 w 1"/>
                <a:gd name="T1" fmla="*/ 1 h 25"/>
                <a:gd name="T2" fmla="*/ 0 w 1"/>
                <a:gd name="T3" fmla="*/ 2 h 25"/>
                <a:gd name="T4" fmla="*/ 0 w 1"/>
                <a:gd name="T5" fmla="*/ 24 h 25"/>
                <a:gd name="T6" fmla="*/ 0 w 1"/>
                <a:gd name="T7" fmla="*/ 23 h 25"/>
                <a:gd name="T8" fmla="*/ 0 w 1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5"/>
                <a:gd name="T17" fmla="*/ 1 w 1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5">
                  <a:moveTo>
                    <a:pt x="0" y="1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9"/>
                    <a:pt x="0" y="17"/>
                    <a:pt x="0" y="24"/>
                  </a:cubicBezTo>
                  <a:cubicBezTo>
                    <a:pt x="0" y="25"/>
                    <a:pt x="0" y="24"/>
                    <a:pt x="0" y="23"/>
                  </a:cubicBezTo>
                  <a:cubicBezTo>
                    <a:pt x="0" y="16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90" name="Freeform 37"/>
            <p:cNvSpPr>
              <a:spLocks noChangeArrowheads="1"/>
            </p:cNvSpPr>
            <p:nvPr/>
          </p:nvSpPr>
          <p:spPr bwMode="auto">
            <a:xfrm>
              <a:off x="704850" y="1231900"/>
              <a:ext cx="15875" cy="7938"/>
            </a:xfrm>
            <a:custGeom>
              <a:avLst/>
              <a:gdLst>
                <a:gd name="T0" fmla="*/ 0 w 6"/>
                <a:gd name="T1" fmla="*/ 2 h 3"/>
                <a:gd name="T2" fmla="*/ 6 w 6"/>
                <a:gd name="T3" fmla="*/ 1 h 3"/>
                <a:gd name="T4" fmla="*/ 0 w 6"/>
                <a:gd name="T5" fmla="*/ 2 h 3"/>
                <a:gd name="T6" fmla="*/ 0 60000 65536"/>
                <a:gd name="T7" fmla="*/ 0 60000 65536"/>
                <a:gd name="T8" fmla="*/ 0 60000 65536"/>
                <a:gd name="T9" fmla="*/ 0 w 6"/>
                <a:gd name="T10" fmla="*/ 0 h 3"/>
                <a:gd name="T11" fmla="*/ 6 w 6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">
                  <a:moveTo>
                    <a:pt x="0" y="2"/>
                  </a:moveTo>
                  <a:cubicBezTo>
                    <a:pt x="0" y="0"/>
                    <a:pt x="4" y="1"/>
                    <a:pt x="6" y="1"/>
                  </a:cubicBezTo>
                  <a:cubicBezTo>
                    <a:pt x="6" y="3"/>
                    <a:pt x="2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91" name="Freeform 38"/>
            <p:cNvSpPr>
              <a:spLocks noChangeArrowheads="1"/>
            </p:cNvSpPr>
            <p:nvPr/>
          </p:nvSpPr>
          <p:spPr bwMode="auto">
            <a:xfrm>
              <a:off x="942975" y="1243012"/>
              <a:ext cx="36513" cy="4763"/>
            </a:xfrm>
            <a:custGeom>
              <a:avLst/>
              <a:gdLst>
                <a:gd name="T0" fmla="*/ 13 w 13"/>
                <a:gd name="T1" fmla="*/ 0 h 2"/>
                <a:gd name="T2" fmla="*/ 8 w 13"/>
                <a:gd name="T3" fmla="*/ 1 h 2"/>
                <a:gd name="T4" fmla="*/ 5 w 13"/>
                <a:gd name="T5" fmla="*/ 0 h 2"/>
                <a:gd name="T6" fmla="*/ 13 w 1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2"/>
                <a:gd name="T14" fmla="*/ 13 w 1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2">
                  <a:moveTo>
                    <a:pt x="13" y="0"/>
                  </a:moveTo>
                  <a:cubicBezTo>
                    <a:pt x="12" y="2"/>
                    <a:pt x="9" y="1"/>
                    <a:pt x="8" y="1"/>
                  </a:cubicBezTo>
                  <a:cubicBezTo>
                    <a:pt x="5" y="1"/>
                    <a:pt x="0" y="1"/>
                    <a:pt x="5" y="0"/>
                  </a:cubicBezTo>
                  <a:cubicBezTo>
                    <a:pt x="7" y="0"/>
                    <a:pt x="10" y="0"/>
                    <a:pt x="13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92" name="Freeform 39"/>
            <p:cNvSpPr>
              <a:spLocks noChangeArrowheads="1"/>
            </p:cNvSpPr>
            <p:nvPr/>
          </p:nvSpPr>
          <p:spPr bwMode="auto">
            <a:xfrm>
              <a:off x="519112" y="1247775"/>
              <a:ext cx="1588" cy="61913"/>
            </a:xfrm>
            <a:custGeom>
              <a:avLst/>
              <a:gdLst>
                <a:gd name="T0" fmla="*/ 0 w 1"/>
                <a:gd name="T1" fmla="*/ 2 h 22"/>
                <a:gd name="T2" fmla="*/ 1 w 1"/>
                <a:gd name="T3" fmla="*/ 3 h 22"/>
                <a:gd name="T4" fmla="*/ 1 w 1"/>
                <a:gd name="T5" fmla="*/ 21 h 22"/>
                <a:gd name="T6" fmla="*/ 0 w 1"/>
                <a:gd name="T7" fmla="*/ 20 h 22"/>
                <a:gd name="T8" fmla="*/ 0 w 1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2"/>
                <a:gd name="T17" fmla="*/ 1 w 1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2">
                  <a:moveTo>
                    <a:pt x="0" y="2"/>
                  </a:moveTo>
                  <a:cubicBezTo>
                    <a:pt x="0" y="0"/>
                    <a:pt x="1" y="2"/>
                    <a:pt x="1" y="3"/>
                  </a:cubicBezTo>
                  <a:cubicBezTo>
                    <a:pt x="1" y="9"/>
                    <a:pt x="1" y="15"/>
                    <a:pt x="1" y="21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14"/>
                    <a:pt x="0" y="8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93" name="Freeform 40"/>
            <p:cNvSpPr>
              <a:spLocks noChangeArrowheads="1"/>
            </p:cNvSpPr>
            <p:nvPr/>
          </p:nvSpPr>
          <p:spPr bwMode="auto">
            <a:xfrm>
              <a:off x="984250" y="1250950"/>
              <a:ext cx="19050" cy="6350"/>
            </a:xfrm>
            <a:custGeom>
              <a:avLst/>
              <a:gdLst>
                <a:gd name="T0" fmla="*/ 5 w 7"/>
                <a:gd name="T1" fmla="*/ 0 h 2"/>
                <a:gd name="T2" fmla="*/ 7 w 7"/>
                <a:gd name="T3" fmla="*/ 0 h 2"/>
                <a:gd name="T4" fmla="*/ 5 w 7"/>
                <a:gd name="T5" fmla="*/ 0 h 2"/>
                <a:gd name="T6" fmla="*/ 0 60000 65536"/>
                <a:gd name="T7" fmla="*/ 0 60000 65536"/>
                <a:gd name="T8" fmla="*/ 0 60000 65536"/>
                <a:gd name="T9" fmla="*/ 0 w 7"/>
                <a:gd name="T10" fmla="*/ 0 h 2"/>
                <a:gd name="T11" fmla="*/ 7 w 7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2">
                  <a:moveTo>
                    <a:pt x="5" y="0"/>
                  </a:moveTo>
                  <a:cubicBezTo>
                    <a:pt x="6" y="0"/>
                    <a:pt x="6" y="0"/>
                    <a:pt x="7" y="0"/>
                  </a:cubicBezTo>
                  <a:cubicBezTo>
                    <a:pt x="7" y="2"/>
                    <a:pt x="0" y="0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94" name="Freeform 41"/>
            <p:cNvSpPr>
              <a:spLocks noChangeArrowheads="1"/>
            </p:cNvSpPr>
            <p:nvPr/>
          </p:nvSpPr>
          <p:spPr bwMode="auto">
            <a:xfrm>
              <a:off x="549275" y="1250950"/>
              <a:ext cx="4763" cy="39688"/>
            </a:xfrm>
            <a:custGeom>
              <a:avLst/>
              <a:gdLst>
                <a:gd name="T0" fmla="*/ 1 w 2"/>
                <a:gd name="T1" fmla="*/ 2 h 14"/>
                <a:gd name="T2" fmla="*/ 2 w 2"/>
                <a:gd name="T3" fmla="*/ 2 h 14"/>
                <a:gd name="T4" fmla="*/ 2 w 2"/>
                <a:gd name="T5" fmla="*/ 12 h 14"/>
                <a:gd name="T6" fmla="*/ 1 w 2"/>
                <a:gd name="T7" fmla="*/ 2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4"/>
                <a:gd name="T14" fmla="*/ 2 w 2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4">
                  <a:moveTo>
                    <a:pt x="1" y="2"/>
                  </a:moveTo>
                  <a:cubicBezTo>
                    <a:pt x="1" y="0"/>
                    <a:pt x="2" y="2"/>
                    <a:pt x="2" y="2"/>
                  </a:cubicBezTo>
                  <a:cubicBezTo>
                    <a:pt x="2" y="6"/>
                    <a:pt x="2" y="9"/>
                    <a:pt x="2" y="12"/>
                  </a:cubicBezTo>
                  <a:cubicBezTo>
                    <a:pt x="0" y="14"/>
                    <a:pt x="1" y="4"/>
                    <a:pt x="1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95" name="Freeform 42"/>
            <p:cNvSpPr>
              <a:spLocks noChangeArrowheads="1"/>
            </p:cNvSpPr>
            <p:nvPr/>
          </p:nvSpPr>
          <p:spPr bwMode="auto">
            <a:xfrm>
              <a:off x="857250" y="1257300"/>
              <a:ext cx="11113" cy="4763"/>
            </a:xfrm>
            <a:custGeom>
              <a:avLst/>
              <a:gdLst>
                <a:gd name="T0" fmla="*/ 0 w 4"/>
                <a:gd name="T1" fmla="*/ 1 h 2"/>
                <a:gd name="T2" fmla="*/ 2 w 4"/>
                <a:gd name="T3" fmla="*/ 0 h 2"/>
                <a:gd name="T4" fmla="*/ 4 w 4"/>
                <a:gd name="T5" fmla="*/ 0 h 2"/>
                <a:gd name="T6" fmla="*/ 0 w 4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2"/>
                <a:gd name="T14" fmla="*/ 4 w 4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2">
                  <a:moveTo>
                    <a:pt x="0" y="1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2"/>
                    <a:pt x="2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96" name="Freeform 43"/>
            <p:cNvSpPr>
              <a:spLocks noChangeArrowheads="1"/>
            </p:cNvSpPr>
            <p:nvPr/>
          </p:nvSpPr>
          <p:spPr bwMode="auto">
            <a:xfrm>
              <a:off x="474662" y="1262062"/>
              <a:ext cx="4763" cy="33338"/>
            </a:xfrm>
            <a:custGeom>
              <a:avLst/>
              <a:gdLst>
                <a:gd name="T0" fmla="*/ 1 w 2"/>
                <a:gd name="T1" fmla="*/ 1 h 12"/>
                <a:gd name="T2" fmla="*/ 2 w 2"/>
                <a:gd name="T3" fmla="*/ 2 h 12"/>
                <a:gd name="T4" fmla="*/ 2 w 2"/>
                <a:gd name="T5" fmla="*/ 10 h 12"/>
                <a:gd name="T6" fmla="*/ 1 w 2"/>
                <a:gd name="T7" fmla="*/ 1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2"/>
                <a:gd name="T14" fmla="*/ 2 w 2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2">
                  <a:moveTo>
                    <a:pt x="1" y="1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2" y="5"/>
                    <a:pt x="2" y="7"/>
                    <a:pt x="2" y="10"/>
                  </a:cubicBezTo>
                  <a:cubicBezTo>
                    <a:pt x="0" y="12"/>
                    <a:pt x="1" y="3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97" name="Freeform 44"/>
            <p:cNvSpPr>
              <a:spLocks noChangeArrowheads="1"/>
            </p:cNvSpPr>
            <p:nvPr/>
          </p:nvSpPr>
          <p:spPr bwMode="auto">
            <a:xfrm>
              <a:off x="530225" y="1262062"/>
              <a:ext cx="4763" cy="50800"/>
            </a:xfrm>
            <a:custGeom>
              <a:avLst/>
              <a:gdLst>
                <a:gd name="T0" fmla="*/ 0 w 2"/>
                <a:gd name="T1" fmla="*/ 3 h 18"/>
                <a:gd name="T2" fmla="*/ 1 w 2"/>
                <a:gd name="T3" fmla="*/ 8 h 18"/>
                <a:gd name="T4" fmla="*/ 1 w 2"/>
                <a:gd name="T5" fmla="*/ 16 h 18"/>
                <a:gd name="T6" fmla="*/ 0 w 2"/>
                <a:gd name="T7" fmla="*/ 11 h 18"/>
                <a:gd name="T8" fmla="*/ 0 w 2"/>
                <a:gd name="T9" fmla="*/ 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8"/>
                <a:gd name="T17" fmla="*/ 2 w 2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8">
                  <a:moveTo>
                    <a:pt x="0" y="3"/>
                  </a:moveTo>
                  <a:cubicBezTo>
                    <a:pt x="2" y="0"/>
                    <a:pt x="1" y="6"/>
                    <a:pt x="1" y="8"/>
                  </a:cubicBezTo>
                  <a:cubicBezTo>
                    <a:pt x="1" y="11"/>
                    <a:pt x="1" y="14"/>
                    <a:pt x="1" y="16"/>
                  </a:cubicBezTo>
                  <a:cubicBezTo>
                    <a:pt x="0" y="18"/>
                    <a:pt x="0" y="13"/>
                    <a:pt x="0" y="11"/>
                  </a:cubicBezTo>
                  <a:cubicBezTo>
                    <a:pt x="0" y="8"/>
                    <a:pt x="0" y="5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98" name="Freeform 45"/>
            <p:cNvSpPr>
              <a:spLocks noChangeArrowheads="1"/>
            </p:cNvSpPr>
            <p:nvPr/>
          </p:nvSpPr>
          <p:spPr bwMode="auto">
            <a:xfrm>
              <a:off x="549275" y="1284287"/>
              <a:ext cx="4763" cy="30163"/>
            </a:xfrm>
            <a:custGeom>
              <a:avLst/>
              <a:gdLst>
                <a:gd name="T0" fmla="*/ 0 w 2"/>
                <a:gd name="T1" fmla="*/ 3 h 11"/>
                <a:gd name="T2" fmla="*/ 1 w 2"/>
                <a:gd name="T3" fmla="*/ 9 h 11"/>
                <a:gd name="T4" fmla="*/ 0 w 2"/>
                <a:gd name="T5" fmla="*/ 3 h 11"/>
                <a:gd name="T6" fmla="*/ 0 60000 65536"/>
                <a:gd name="T7" fmla="*/ 0 60000 65536"/>
                <a:gd name="T8" fmla="*/ 0 60000 65536"/>
                <a:gd name="T9" fmla="*/ 0 w 2"/>
                <a:gd name="T10" fmla="*/ 0 h 11"/>
                <a:gd name="T11" fmla="*/ 2 w 2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1">
                  <a:moveTo>
                    <a:pt x="0" y="3"/>
                  </a:moveTo>
                  <a:cubicBezTo>
                    <a:pt x="2" y="0"/>
                    <a:pt x="1" y="7"/>
                    <a:pt x="1" y="9"/>
                  </a:cubicBezTo>
                  <a:cubicBezTo>
                    <a:pt x="0" y="11"/>
                    <a:pt x="0" y="4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99" name="Freeform 46"/>
            <p:cNvSpPr>
              <a:spLocks noChangeArrowheads="1"/>
            </p:cNvSpPr>
            <p:nvPr/>
          </p:nvSpPr>
          <p:spPr bwMode="auto">
            <a:xfrm>
              <a:off x="538162" y="1290637"/>
              <a:ext cx="4763" cy="26988"/>
            </a:xfrm>
            <a:custGeom>
              <a:avLst/>
              <a:gdLst>
                <a:gd name="T0" fmla="*/ 1 w 2"/>
                <a:gd name="T1" fmla="*/ 2 h 10"/>
                <a:gd name="T2" fmla="*/ 2 w 2"/>
                <a:gd name="T3" fmla="*/ 8 h 10"/>
                <a:gd name="T4" fmla="*/ 1 w 2"/>
                <a:gd name="T5" fmla="*/ 2 h 10"/>
                <a:gd name="T6" fmla="*/ 0 60000 65536"/>
                <a:gd name="T7" fmla="*/ 0 60000 65536"/>
                <a:gd name="T8" fmla="*/ 0 60000 65536"/>
                <a:gd name="T9" fmla="*/ 0 w 2"/>
                <a:gd name="T10" fmla="*/ 0 h 10"/>
                <a:gd name="T11" fmla="*/ 2 w 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0">
                  <a:moveTo>
                    <a:pt x="1" y="2"/>
                  </a:moveTo>
                  <a:cubicBezTo>
                    <a:pt x="2" y="0"/>
                    <a:pt x="1" y="6"/>
                    <a:pt x="2" y="8"/>
                  </a:cubicBezTo>
                  <a:cubicBezTo>
                    <a:pt x="0" y="10"/>
                    <a:pt x="1" y="4"/>
                    <a:pt x="1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00" name="Freeform 47"/>
            <p:cNvSpPr>
              <a:spLocks noChangeArrowheads="1"/>
            </p:cNvSpPr>
            <p:nvPr/>
          </p:nvSpPr>
          <p:spPr bwMode="auto">
            <a:xfrm>
              <a:off x="474662" y="1292225"/>
              <a:ext cx="1588" cy="25400"/>
            </a:xfrm>
            <a:custGeom>
              <a:avLst/>
              <a:gdLst>
                <a:gd name="T0" fmla="*/ 0 w 1"/>
                <a:gd name="T1" fmla="*/ 3 h 9"/>
                <a:gd name="T2" fmla="*/ 1 w 1"/>
                <a:gd name="T3" fmla="*/ 7 h 9"/>
                <a:gd name="T4" fmla="*/ 0 w 1"/>
                <a:gd name="T5" fmla="*/ 3 h 9"/>
                <a:gd name="T6" fmla="*/ 0 60000 65536"/>
                <a:gd name="T7" fmla="*/ 0 60000 65536"/>
                <a:gd name="T8" fmla="*/ 0 60000 65536"/>
                <a:gd name="T9" fmla="*/ 0 w 1"/>
                <a:gd name="T10" fmla="*/ 0 h 9"/>
                <a:gd name="T11" fmla="*/ 1 w 1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9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9"/>
                    <a:pt x="0" y="4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01" name="Freeform 48"/>
            <p:cNvSpPr>
              <a:spLocks noChangeArrowheads="1"/>
            </p:cNvSpPr>
            <p:nvPr/>
          </p:nvSpPr>
          <p:spPr bwMode="auto">
            <a:xfrm>
              <a:off x="498475" y="1292225"/>
              <a:ext cx="3175" cy="25400"/>
            </a:xfrm>
            <a:custGeom>
              <a:avLst/>
              <a:gdLst>
                <a:gd name="T0" fmla="*/ 0 w 1"/>
                <a:gd name="T1" fmla="*/ 3 h 9"/>
                <a:gd name="T2" fmla="*/ 1 w 1"/>
                <a:gd name="T3" fmla="*/ 7 h 9"/>
                <a:gd name="T4" fmla="*/ 0 w 1"/>
                <a:gd name="T5" fmla="*/ 3 h 9"/>
                <a:gd name="T6" fmla="*/ 0 60000 65536"/>
                <a:gd name="T7" fmla="*/ 0 60000 65536"/>
                <a:gd name="T8" fmla="*/ 0 60000 65536"/>
                <a:gd name="T9" fmla="*/ 0 w 1"/>
                <a:gd name="T10" fmla="*/ 0 h 9"/>
                <a:gd name="T11" fmla="*/ 1 w 1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9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9"/>
                    <a:pt x="0" y="4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02" name="Freeform 49"/>
            <p:cNvSpPr>
              <a:spLocks noEditPoints="1" noChangeArrowheads="1"/>
            </p:cNvSpPr>
            <p:nvPr/>
          </p:nvSpPr>
          <p:spPr bwMode="auto">
            <a:xfrm>
              <a:off x="263525" y="1555750"/>
              <a:ext cx="26988" cy="31750"/>
            </a:xfrm>
            <a:custGeom>
              <a:avLst/>
              <a:gdLst>
                <a:gd name="T0" fmla="*/ 7 w 10"/>
                <a:gd name="T1" fmla="*/ 2 h 11"/>
                <a:gd name="T2" fmla="*/ 6 w 10"/>
                <a:gd name="T3" fmla="*/ 11 h 11"/>
                <a:gd name="T4" fmla="*/ 2 w 10"/>
                <a:gd name="T5" fmla="*/ 10 h 11"/>
                <a:gd name="T6" fmla="*/ 7 w 10"/>
                <a:gd name="T7" fmla="*/ 2 h 11"/>
                <a:gd name="T8" fmla="*/ 4 w 10"/>
                <a:gd name="T9" fmla="*/ 7 h 11"/>
                <a:gd name="T10" fmla="*/ 7 w 10"/>
                <a:gd name="T11" fmla="*/ 7 h 11"/>
                <a:gd name="T12" fmla="*/ 7 w 10"/>
                <a:gd name="T13" fmla="*/ 5 h 11"/>
                <a:gd name="T14" fmla="*/ 4 w 10"/>
                <a:gd name="T15" fmla="*/ 5 h 11"/>
                <a:gd name="T16" fmla="*/ 4 w 10"/>
                <a:gd name="T17" fmla="*/ 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11"/>
                <a:gd name="T29" fmla="*/ 10 w 10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11">
                  <a:moveTo>
                    <a:pt x="7" y="2"/>
                  </a:moveTo>
                  <a:cubicBezTo>
                    <a:pt x="10" y="5"/>
                    <a:pt x="9" y="10"/>
                    <a:pt x="6" y="11"/>
                  </a:cubicBezTo>
                  <a:cubicBezTo>
                    <a:pt x="4" y="11"/>
                    <a:pt x="4" y="10"/>
                    <a:pt x="2" y="10"/>
                  </a:cubicBezTo>
                  <a:cubicBezTo>
                    <a:pt x="0" y="6"/>
                    <a:pt x="1" y="0"/>
                    <a:pt x="7" y="2"/>
                  </a:cubicBezTo>
                  <a:close/>
                  <a:moveTo>
                    <a:pt x="4" y="7"/>
                  </a:moveTo>
                  <a:cubicBezTo>
                    <a:pt x="5" y="7"/>
                    <a:pt x="6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4" y="6"/>
                    <a:pt x="4" y="6"/>
                    <a:pt x="4" y="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03" name="Freeform 50"/>
            <p:cNvSpPr>
              <a:spLocks noChangeArrowheads="1"/>
            </p:cNvSpPr>
            <p:nvPr/>
          </p:nvSpPr>
          <p:spPr bwMode="auto">
            <a:xfrm>
              <a:off x="1009650" y="1822450"/>
              <a:ext cx="33338" cy="6350"/>
            </a:xfrm>
            <a:custGeom>
              <a:avLst/>
              <a:gdLst>
                <a:gd name="T0" fmla="*/ 12 w 12"/>
                <a:gd name="T1" fmla="*/ 0 h 2"/>
                <a:gd name="T2" fmla="*/ 9 w 12"/>
                <a:gd name="T3" fmla="*/ 0 h 2"/>
                <a:gd name="T4" fmla="*/ 12 w 12"/>
                <a:gd name="T5" fmla="*/ 0 h 2"/>
                <a:gd name="T6" fmla="*/ 0 60000 65536"/>
                <a:gd name="T7" fmla="*/ 0 60000 65536"/>
                <a:gd name="T8" fmla="*/ 0 60000 65536"/>
                <a:gd name="T9" fmla="*/ 0 w 12"/>
                <a:gd name="T10" fmla="*/ 0 h 2"/>
                <a:gd name="T11" fmla="*/ 12 w 1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2">
                  <a:moveTo>
                    <a:pt x="12" y="0"/>
                  </a:moveTo>
                  <a:cubicBezTo>
                    <a:pt x="12" y="2"/>
                    <a:pt x="0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04" name="Freeform 51"/>
            <p:cNvSpPr>
              <a:spLocks noChangeArrowheads="1"/>
            </p:cNvSpPr>
            <p:nvPr/>
          </p:nvSpPr>
          <p:spPr bwMode="auto">
            <a:xfrm>
              <a:off x="468312" y="1851025"/>
              <a:ext cx="36513" cy="4763"/>
            </a:xfrm>
            <a:custGeom>
              <a:avLst/>
              <a:gdLst>
                <a:gd name="T0" fmla="*/ 13 w 13"/>
                <a:gd name="T1" fmla="*/ 0 h 2"/>
                <a:gd name="T2" fmla="*/ 9 w 13"/>
                <a:gd name="T3" fmla="*/ 0 h 2"/>
                <a:gd name="T4" fmla="*/ 13 w 13"/>
                <a:gd name="T5" fmla="*/ 0 h 2"/>
                <a:gd name="T6" fmla="*/ 0 60000 65536"/>
                <a:gd name="T7" fmla="*/ 0 60000 65536"/>
                <a:gd name="T8" fmla="*/ 0 60000 65536"/>
                <a:gd name="T9" fmla="*/ 0 w 13"/>
                <a:gd name="T10" fmla="*/ 0 h 2"/>
                <a:gd name="T11" fmla="*/ 13 w 13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2">
                  <a:moveTo>
                    <a:pt x="13" y="0"/>
                  </a:moveTo>
                  <a:cubicBezTo>
                    <a:pt x="13" y="2"/>
                    <a:pt x="0" y="1"/>
                    <a:pt x="9" y="0"/>
                  </a:cubicBezTo>
                  <a:cubicBezTo>
                    <a:pt x="10" y="0"/>
                    <a:pt x="11" y="0"/>
                    <a:pt x="13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05" name="Freeform 52"/>
            <p:cNvSpPr>
              <a:spLocks noChangeArrowheads="1"/>
            </p:cNvSpPr>
            <p:nvPr/>
          </p:nvSpPr>
          <p:spPr bwMode="auto">
            <a:xfrm>
              <a:off x="1076325" y="1852612"/>
              <a:ext cx="3175" cy="66675"/>
            </a:xfrm>
            <a:custGeom>
              <a:avLst/>
              <a:gdLst>
                <a:gd name="T0" fmla="*/ 0 w 1"/>
                <a:gd name="T1" fmla="*/ 1 h 24"/>
                <a:gd name="T2" fmla="*/ 1 w 1"/>
                <a:gd name="T3" fmla="*/ 2 h 24"/>
                <a:gd name="T4" fmla="*/ 1 w 1"/>
                <a:gd name="T5" fmla="*/ 23 h 24"/>
                <a:gd name="T6" fmla="*/ 0 w 1"/>
                <a:gd name="T7" fmla="*/ 22 h 24"/>
                <a:gd name="T8" fmla="*/ 0 w 1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4"/>
                <a:gd name="T17" fmla="*/ 1 w 1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4">
                  <a:moveTo>
                    <a:pt x="0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9"/>
                    <a:pt x="1" y="16"/>
                    <a:pt x="1" y="23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06" name="Freeform 53"/>
            <p:cNvSpPr>
              <a:spLocks noChangeArrowheads="1"/>
            </p:cNvSpPr>
            <p:nvPr/>
          </p:nvSpPr>
          <p:spPr bwMode="auto">
            <a:xfrm>
              <a:off x="806450" y="1855787"/>
              <a:ext cx="9525" cy="11113"/>
            </a:xfrm>
            <a:custGeom>
              <a:avLst/>
              <a:gdLst>
                <a:gd name="T0" fmla="*/ 2 w 3"/>
                <a:gd name="T1" fmla="*/ 0 h 4"/>
                <a:gd name="T2" fmla="*/ 3 w 3"/>
                <a:gd name="T3" fmla="*/ 2 h 4"/>
                <a:gd name="T4" fmla="*/ 1 w 3"/>
                <a:gd name="T5" fmla="*/ 2 h 4"/>
                <a:gd name="T6" fmla="*/ 1 w 3"/>
                <a:gd name="T7" fmla="*/ 4 h 4"/>
                <a:gd name="T8" fmla="*/ 0 w 3"/>
                <a:gd name="T9" fmla="*/ 1 h 4"/>
                <a:gd name="T10" fmla="*/ 2 w 3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4"/>
                <a:gd name="T20" fmla="*/ 3 w 3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4">
                  <a:moveTo>
                    <a:pt x="2" y="0"/>
                  </a:moveTo>
                  <a:cubicBezTo>
                    <a:pt x="2" y="0"/>
                    <a:pt x="3" y="2"/>
                    <a:pt x="3" y="2"/>
                  </a:cubicBezTo>
                  <a:cubicBezTo>
                    <a:pt x="3" y="2"/>
                    <a:pt x="1" y="2"/>
                    <a:pt x="1" y="2"/>
                  </a:cubicBezTo>
                  <a:cubicBezTo>
                    <a:pt x="1" y="2"/>
                    <a:pt x="1" y="4"/>
                    <a:pt x="1" y="4"/>
                  </a:cubicBezTo>
                  <a:cubicBezTo>
                    <a:pt x="1" y="4"/>
                    <a:pt x="0" y="2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07" name="Freeform 54"/>
            <p:cNvSpPr>
              <a:spLocks noChangeArrowheads="1"/>
            </p:cNvSpPr>
            <p:nvPr/>
          </p:nvSpPr>
          <p:spPr bwMode="auto">
            <a:xfrm>
              <a:off x="708025" y="1873250"/>
              <a:ext cx="11113" cy="7938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2 h 3"/>
                <a:gd name="T4" fmla="*/ 4 w 4"/>
                <a:gd name="T5" fmla="*/ 1 h 3"/>
                <a:gd name="T6" fmla="*/ 0 60000 65536"/>
                <a:gd name="T7" fmla="*/ 0 60000 65536"/>
                <a:gd name="T8" fmla="*/ 0 60000 65536"/>
                <a:gd name="T9" fmla="*/ 0 w 4"/>
                <a:gd name="T10" fmla="*/ 0 h 3"/>
                <a:gd name="T11" fmla="*/ 4 w 4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3">
                  <a:moveTo>
                    <a:pt x="4" y="1"/>
                  </a:moveTo>
                  <a:cubicBezTo>
                    <a:pt x="4" y="3"/>
                    <a:pt x="1" y="2"/>
                    <a:pt x="0" y="2"/>
                  </a:cubicBezTo>
                  <a:cubicBezTo>
                    <a:pt x="0" y="0"/>
                    <a:pt x="3" y="0"/>
                    <a:pt x="4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08" name="Freeform 55"/>
            <p:cNvSpPr>
              <a:spLocks noChangeArrowheads="1"/>
            </p:cNvSpPr>
            <p:nvPr/>
          </p:nvSpPr>
          <p:spPr bwMode="auto">
            <a:xfrm>
              <a:off x="846137" y="1874837"/>
              <a:ext cx="19050" cy="22225"/>
            </a:xfrm>
            <a:custGeom>
              <a:avLst/>
              <a:gdLst>
                <a:gd name="T0" fmla="*/ 0 w 7"/>
                <a:gd name="T1" fmla="*/ 0 h 8"/>
                <a:gd name="T2" fmla="*/ 6 w 7"/>
                <a:gd name="T3" fmla="*/ 0 h 8"/>
                <a:gd name="T4" fmla="*/ 6 w 7"/>
                <a:gd name="T5" fmla="*/ 5 h 8"/>
                <a:gd name="T6" fmla="*/ 4 w 7"/>
                <a:gd name="T7" fmla="*/ 2 h 8"/>
                <a:gd name="T8" fmla="*/ 4 w 7"/>
                <a:gd name="T9" fmla="*/ 5 h 8"/>
                <a:gd name="T10" fmla="*/ 2 w 7"/>
                <a:gd name="T11" fmla="*/ 1 h 8"/>
                <a:gd name="T12" fmla="*/ 1 w 7"/>
                <a:gd name="T13" fmla="*/ 5 h 8"/>
                <a:gd name="T14" fmla="*/ 0 w 7"/>
                <a:gd name="T15" fmla="*/ 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8"/>
                <a:gd name="T26" fmla="*/ 7 w 7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8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6" y="2"/>
                    <a:pt x="6" y="4"/>
                    <a:pt x="6" y="5"/>
                  </a:cubicBezTo>
                  <a:cubicBezTo>
                    <a:pt x="4" y="6"/>
                    <a:pt x="7" y="2"/>
                    <a:pt x="4" y="2"/>
                  </a:cubicBezTo>
                  <a:cubicBezTo>
                    <a:pt x="3" y="2"/>
                    <a:pt x="4" y="3"/>
                    <a:pt x="4" y="5"/>
                  </a:cubicBezTo>
                  <a:cubicBezTo>
                    <a:pt x="3" y="8"/>
                    <a:pt x="3" y="1"/>
                    <a:pt x="2" y="1"/>
                  </a:cubicBezTo>
                  <a:cubicBezTo>
                    <a:pt x="0" y="2"/>
                    <a:pt x="1" y="2"/>
                    <a:pt x="1" y="5"/>
                  </a:cubicBezTo>
                  <a:cubicBezTo>
                    <a:pt x="0" y="8"/>
                    <a:pt x="0" y="2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09" name="Freeform 56"/>
            <p:cNvSpPr>
              <a:spLocks noChangeArrowheads="1"/>
            </p:cNvSpPr>
            <p:nvPr/>
          </p:nvSpPr>
          <p:spPr bwMode="auto">
            <a:xfrm>
              <a:off x="601662" y="1911350"/>
              <a:ext cx="3175" cy="19050"/>
            </a:xfrm>
            <a:custGeom>
              <a:avLst/>
              <a:gdLst>
                <a:gd name="T0" fmla="*/ 0 w 1"/>
                <a:gd name="T1" fmla="*/ 3 h 7"/>
                <a:gd name="T2" fmla="*/ 1 w 1"/>
                <a:gd name="T3" fmla="*/ 5 h 7"/>
                <a:gd name="T4" fmla="*/ 0 w 1"/>
                <a:gd name="T5" fmla="*/ 3 h 7"/>
                <a:gd name="T6" fmla="*/ 0 60000 65536"/>
                <a:gd name="T7" fmla="*/ 0 60000 65536"/>
                <a:gd name="T8" fmla="*/ 0 60000 65536"/>
                <a:gd name="T9" fmla="*/ 0 w 1"/>
                <a:gd name="T10" fmla="*/ 0 h 7"/>
                <a:gd name="T11" fmla="*/ 1 w 1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7">
                  <a:moveTo>
                    <a:pt x="0" y="3"/>
                  </a:moveTo>
                  <a:cubicBezTo>
                    <a:pt x="1" y="0"/>
                    <a:pt x="1" y="5"/>
                    <a:pt x="1" y="5"/>
                  </a:cubicBezTo>
                  <a:cubicBezTo>
                    <a:pt x="1" y="7"/>
                    <a:pt x="0" y="6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10" name="Freeform 57"/>
            <p:cNvSpPr>
              <a:spLocks noChangeArrowheads="1"/>
            </p:cNvSpPr>
            <p:nvPr/>
          </p:nvSpPr>
          <p:spPr bwMode="auto">
            <a:xfrm>
              <a:off x="498475" y="1925637"/>
              <a:ext cx="39688" cy="4763"/>
            </a:xfrm>
            <a:custGeom>
              <a:avLst/>
              <a:gdLst>
                <a:gd name="T0" fmla="*/ 0 w 14"/>
                <a:gd name="T1" fmla="*/ 1 h 2"/>
                <a:gd name="T2" fmla="*/ 7 w 14"/>
                <a:gd name="T3" fmla="*/ 0 h 2"/>
                <a:gd name="T4" fmla="*/ 14 w 14"/>
                <a:gd name="T5" fmla="*/ 0 h 2"/>
                <a:gd name="T6" fmla="*/ 7 w 14"/>
                <a:gd name="T7" fmla="*/ 1 h 2"/>
                <a:gd name="T8" fmla="*/ 0 w 14"/>
                <a:gd name="T9" fmla="*/ 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2"/>
                <a:gd name="T17" fmla="*/ 14 w 1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2">
                  <a:moveTo>
                    <a:pt x="0" y="1"/>
                  </a:moveTo>
                  <a:cubicBezTo>
                    <a:pt x="1" y="0"/>
                    <a:pt x="4" y="0"/>
                    <a:pt x="7" y="0"/>
                  </a:cubicBezTo>
                  <a:cubicBezTo>
                    <a:pt x="9" y="0"/>
                    <a:pt x="12" y="0"/>
                    <a:pt x="14" y="0"/>
                  </a:cubicBezTo>
                  <a:cubicBezTo>
                    <a:pt x="13" y="2"/>
                    <a:pt x="10" y="1"/>
                    <a:pt x="7" y="1"/>
                  </a:cubicBezTo>
                  <a:cubicBezTo>
                    <a:pt x="5" y="1"/>
                    <a:pt x="2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11" name="Freeform 58"/>
            <p:cNvSpPr>
              <a:spLocks noChangeArrowheads="1"/>
            </p:cNvSpPr>
            <p:nvPr/>
          </p:nvSpPr>
          <p:spPr bwMode="auto">
            <a:xfrm>
              <a:off x="523875" y="1928812"/>
              <a:ext cx="39688" cy="4763"/>
            </a:xfrm>
            <a:custGeom>
              <a:avLst/>
              <a:gdLst>
                <a:gd name="T0" fmla="*/ 14 w 14"/>
                <a:gd name="T1" fmla="*/ 0 h 2"/>
                <a:gd name="T2" fmla="*/ 9 w 14"/>
                <a:gd name="T3" fmla="*/ 0 h 2"/>
                <a:gd name="T4" fmla="*/ 14 w 14"/>
                <a:gd name="T5" fmla="*/ 0 h 2"/>
                <a:gd name="T6" fmla="*/ 0 60000 65536"/>
                <a:gd name="T7" fmla="*/ 0 60000 65536"/>
                <a:gd name="T8" fmla="*/ 0 60000 65536"/>
                <a:gd name="T9" fmla="*/ 0 w 14"/>
                <a:gd name="T10" fmla="*/ 0 h 2"/>
                <a:gd name="T11" fmla="*/ 14 w 14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2">
                  <a:moveTo>
                    <a:pt x="14" y="0"/>
                  </a:moveTo>
                  <a:cubicBezTo>
                    <a:pt x="14" y="2"/>
                    <a:pt x="0" y="1"/>
                    <a:pt x="9" y="0"/>
                  </a:cubicBezTo>
                  <a:cubicBezTo>
                    <a:pt x="11" y="0"/>
                    <a:pt x="12" y="0"/>
                    <a:pt x="14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12" name="Freeform 59"/>
            <p:cNvSpPr>
              <a:spLocks noChangeArrowheads="1"/>
            </p:cNvSpPr>
            <p:nvPr/>
          </p:nvSpPr>
          <p:spPr bwMode="auto">
            <a:xfrm>
              <a:off x="1003300" y="1933575"/>
              <a:ext cx="50800" cy="17463"/>
            </a:xfrm>
            <a:custGeom>
              <a:avLst/>
              <a:gdLst>
                <a:gd name="T0" fmla="*/ 1 w 18"/>
                <a:gd name="T1" fmla="*/ 0 h 6"/>
                <a:gd name="T2" fmla="*/ 2 w 18"/>
                <a:gd name="T3" fmla="*/ 4 h 6"/>
                <a:gd name="T4" fmla="*/ 15 w 18"/>
                <a:gd name="T5" fmla="*/ 4 h 6"/>
                <a:gd name="T6" fmla="*/ 18 w 18"/>
                <a:gd name="T7" fmla="*/ 4 h 6"/>
                <a:gd name="T8" fmla="*/ 17 w 18"/>
                <a:gd name="T9" fmla="*/ 5 h 6"/>
                <a:gd name="T10" fmla="*/ 1 w 18"/>
                <a:gd name="T11" fmla="*/ 5 h 6"/>
                <a:gd name="T12" fmla="*/ 1 w 18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6"/>
                <a:gd name="T23" fmla="*/ 18 w 18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6">
                  <a:moveTo>
                    <a:pt x="1" y="0"/>
                  </a:moveTo>
                  <a:cubicBezTo>
                    <a:pt x="4" y="1"/>
                    <a:pt x="1" y="3"/>
                    <a:pt x="2" y="4"/>
                  </a:cubicBezTo>
                  <a:cubicBezTo>
                    <a:pt x="5" y="6"/>
                    <a:pt x="12" y="3"/>
                    <a:pt x="15" y="4"/>
                  </a:cubicBezTo>
                  <a:cubicBezTo>
                    <a:pt x="16" y="4"/>
                    <a:pt x="17" y="4"/>
                    <a:pt x="18" y="4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2" y="5"/>
                    <a:pt x="6" y="5"/>
                    <a:pt x="1" y="5"/>
                  </a:cubicBezTo>
                  <a:cubicBezTo>
                    <a:pt x="0" y="3"/>
                    <a:pt x="2" y="3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13" name="Freeform 60"/>
            <p:cNvSpPr>
              <a:spLocks noChangeArrowheads="1"/>
            </p:cNvSpPr>
            <p:nvPr/>
          </p:nvSpPr>
          <p:spPr bwMode="auto">
            <a:xfrm>
              <a:off x="1057275" y="1947862"/>
              <a:ext cx="7938" cy="3175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1"/>
                <a:gd name="T14" fmla="*/ 3 w 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1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14" name="Freeform 61"/>
            <p:cNvSpPr>
              <a:spLocks noEditPoints="1" noChangeArrowheads="1"/>
            </p:cNvSpPr>
            <p:nvPr/>
          </p:nvSpPr>
          <p:spPr bwMode="auto">
            <a:xfrm>
              <a:off x="538162" y="2144712"/>
              <a:ext cx="234950" cy="238125"/>
            </a:xfrm>
            <a:custGeom>
              <a:avLst/>
              <a:gdLst>
                <a:gd name="T0" fmla="*/ 42 w 85"/>
                <a:gd name="T1" fmla="*/ 85 h 86"/>
                <a:gd name="T2" fmla="*/ 38 w 85"/>
                <a:gd name="T3" fmla="*/ 84 h 86"/>
                <a:gd name="T4" fmla="*/ 28 w 85"/>
                <a:gd name="T5" fmla="*/ 81 h 86"/>
                <a:gd name="T6" fmla="*/ 15 w 85"/>
                <a:gd name="T7" fmla="*/ 75 h 86"/>
                <a:gd name="T8" fmla="*/ 13 w 85"/>
                <a:gd name="T9" fmla="*/ 74 h 86"/>
                <a:gd name="T10" fmla="*/ 7 w 85"/>
                <a:gd name="T11" fmla="*/ 66 h 86"/>
                <a:gd name="T12" fmla="*/ 1 w 85"/>
                <a:gd name="T13" fmla="*/ 56 h 86"/>
                <a:gd name="T14" fmla="*/ 2 w 85"/>
                <a:gd name="T15" fmla="*/ 32 h 86"/>
                <a:gd name="T16" fmla="*/ 2 w 85"/>
                <a:gd name="T17" fmla="*/ 30 h 86"/>
                <a:gd name="T18" fmla="*/ 3 w 85"/>
                <a:gd name="T19" fmla="*/ 28 h 86"/>
                <a:gd name="T20" fmla="*/ 4 w 85"/>
                <a:gd name="T21" fmla="*/ 27 h 86"/>
                <a:gd name="T22" fmla="*/ 5 w 85"/>
                <a:gd name="T23" fmla="*/ 25 h 86"/>
                <a:gd name="T24" fmla="*/ 7 w 85"/>
                <a:gd name="T25" fmla="*/ 21 h 86"/>
                <a:gd name="T26" fmla="*/ 19 w 85"/>
                <a:gd name="T27" fmla="*/ 8 h 86"/>
                <a:gd name="T28" fmla="*/ 21 w 85"/>
                <a:gd name="T29" fmla="*/ 8 h 86"/>
                <a:gd name="T30" fmla="*/ 22 w 85"/>
                <a:gd name="T31" fmla="*/ 7 h 86"/>
                <a:gd name="T32" fmla="*/ 27 w 85"/>
                <a:gd name="T33" fmla="*/ 5 h 86"/>
                <a:gd name="T34" fmla="*/ 31 w 85"/>
                <a:gd name="T35" fmla="*/ 2 h 86"/>
                <a:gd name="T36" fmla="*/ 45 w 85"/>
                <a:gd name="T37" fmla="*/ 1 h 86"/>
                <a:gd name="T38" fmla="*/ 62 w 85"/>
                <a:gd name="T39" fmla="*/ 4 h 86"/>
                <a:gd name="T40" fmla="*/ 72 w 85"/>
                <a:gd name="T41" fmla="*/ 14 h 86"/>
                <a:gd name="T42" fmla="*/ 78 w 85"/>
                <a:gd name="T43" fmla="*/ 20 h 86"/>
                <a:gd name="T44" fmla="*/ 82 w 85"/>
                <a:gd name="T45" fmla="*/ 24 h 86"/>
                <a:gd name="T46" fmla="*/ 84 w 85"/>
                <a:gd name="T47" fmla="*/ 35 h 86"/>
                <a:gd name="T48" fmla="*/ 83 w 85"/>
                <a:gd name="T49" fmla="*/ 51 h 86"/>
                <a:gd name="T50" fmla="*/ 78 w 85"/>
                <a:gd name="T51" fmla="*/ 62 h 86"/>
                <a:gd name="T52" fmla="*/ 71 w 85"/>
                <a:gd name="T53" fmla="*/ 74 h 86"/>
                <a:gd name="T54" fmla="*/ 67 w 85"/>
                <a:gd name="T55" fmla="*/ 77 h 86"/>
                <a:gd name="T56" fmla="*/ 65 w 85"/>
                <a:gd name="T57" fmla="*/ 78 h 86"/>
                <a:gd name="T58" fmla="*/ 57 w 85"/>
                <a:gd name="T59" fmla="*/ 81 h 86"/>
                <a:gd name="T60" fmla="*/ 48 w 85"/>
                <a:gd name="T61" fmla="*/ 85 h 86"/>
                <a:gd name="T62" fmla="*/ 24 w 85"/>
                <a:gd name="T63" fmla="*/ 76 h 86"/>
                <a:gd name="T64" fmla="*/ 45 w 85"/>
                <a:gd name="T65" fmla="*/ 81 h 86"/>
                <a:gd name="T66" fmla="*/ 51 w 85"/>
                <a:gd name="T67" fmla="*/ 80 h 86"/>
                <a:gd name="T68" fmla="*/ 59 w 85"/>
                <a:gd name="T69" fmla="*/ 78 h 86"/>
                <a:gd name="T70" fmla="*/ 68 w 85"/>
                <a:gd name="T71" fmla="*/ 74 h 86"/>
                <a:gd name="T72" fmla="*/ 71 w 85"/>
                <a:gd name="T73" fmla="*/ 72 h 86"/>
                <a:gd name="T74" fmla="*/ 75 w 85"/>
                <a:gd name="T75" fmla="*/ 66 h 86"/>
                <a:gd name="T76" fmla="*/ 80 w 85"/>
                <a:gd name="T77" fmla="*/ 56 h 86"/>
                <a:gd name="T78" fmla="*/ 81 w 85"/>
                <a:gd name="T79" fmla="*/ 55 h 86"/>
                <a:gd name="T80" fmla="*/ 82 w 85"/>
                <a:gd name="T81" fmla="*/ 48 h 86"/>
                <a:gd name="T82" fmla="*/ 83 w 85"/>
                <a:gd name="T83" fmla="*/ 47 h 86"/>
                <a:gd name="T84" fmla="*/ 82 w 85"/>
                <a:gd name="T85" fmla="*/ 28 h 86"/>
                <a:gd name="T86" fmla="*/ 82 w 85"/>
                <a:gd name="T87" fmla="*/ 26 h 86"/>
                <a:gd name="T88" fmla="*/ 81 w 85"/>
                <a:gd name="T89" fmla="*/ 24 h 86"/>
                <a:gd name="T90" fmla="*/ 78 w 85"/>
                <a:gd name="T91" fmla="*/ 21 h 86"/>
                <a:gd name="T92" fmla="*/ 75 w 85"/>
                <a:gd name="T93" fmla="*/ 16 h 86"/>
                <a:gd name="T94" fmla="*/ 59 w 85"/>
                <a:gd name="T95" fmla="*/ 5 h 86"/>
                <a:gd name="T96" fmla="*/ 30 w 85"/>
                <a:gd name="T97" fmla="*/ 7 h 86"/>
                <a:gd name="T98" fmla="*/ 23 w 85"/>
                <a:gd name="T99" fmla="*/ 10 h 86"/>
                <a:gd name="T100" fmla="*/ 22 w 85"/>
                <a:gd name="T101" fmla="*/ 11 h 86"/>
                <a:gd name="T102" fmla="*/ 16 w 85"/>
                <a:gd name="T103" fmla="*/ 16 h 86"/>
                <a:gd name="T104" fmla="*/ 6 w 85"/>
                <a:gd name="T105" fmla="*/ 30 h 86"/>
                <a:gd name="T106" fmla="*/ 3 w 85"/>
                <a:gd name="T107" fmla="*/ 55 h 86"/>
                <a:gd name="T108" fmla="*/ 9 w 85"/>
                <a:gd name="T109" fmla="*/ 64 h 86"/>
                <a:gd name="T110" fmla="*/ 14 w 85"/>
                <a:gd name="T111" fmla="*/ 69 h 86"/>
                <a:gd name="T112" fmla="*/ 18 w 85"/>
                <a:gd name="T113" fmla="*/ 72 h 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5"/>
                <a:gd name="T172" fmla="*/ 0 h 86"/>
                <a:gd name="T173" fmla="*/ 85 w 85"/>
                <a:gd name="T174" fmla="*/ 86 h 8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5" h="86">
                  <a:moveTo>
                    <a:pt x="48" y="85"/>
                  </a:moveTo>
                  <a:cubicBezTo>
                    <a:pt x="47" y="84"/>
                    <a:pt x="43" y="86"/>
                    <a:pt x="42" y="85"/>
                  </a:cubicBezTo>
                  <a:cubicBezTo>
                    <a:pt x="42" y="84"/>
                    <a:pt x="41" y="84"/>
                    <a:pt x="40" y="84"/>
                  </a:cubicBezTo>
                  <a:cubicBezTo>
                    <a:pt x="40" y="84"/>
                    <a:pt x="38" y="84"/>
                    <a:pt x="38" y="84"/>
                  </a:cubicBezTo>
                  <a:cubicBezTo>
                    <a:pt x="37" y="82"/>
                    <a:pt x="31" y="83"/>
                    <a:pt x="29" y="82"/>
                  </a:cubicBezTo>
                  <a:cubicBezTo>
                    <a:pt x="28" y="82"/>
                    <a:pt x="28" y="82"/>
                    <a:pt x="28" y="81"/>
                  </a:cubicBezTo>
                  <a:cubicBezTo>
                    <a:pt x="27" y="81"/>
                    <a:pt x="25" y="80"/>
                    <a:pt x="23" y="80"/>
                  </a:cubicBezTo>
                  <a:cubicBezTo>
                    <a:pt x="19" y="78"/>
                    <a:pt x="19" y="78"/>
                    <a:pt x="15" y="75"/>
                  </a:cubicBezTo>
                  <a:cubicBezTo>
                    <a:pt x="15" y="75"/>
                    <a:pt x="15" y="74"/>
                    <a:pt x="15" y="74"/>
                  </a:cubicBezTo>
                  <a:cubicBezTo>
                    <a:pt x="14" y="73"/>
                    <a:pt x="13" y="74"/>
                    <a:pt x="13" y="74"/>
                  </a:cubicBezTo>
                  <a:cubicBezTo>
                    <a:pt x="12" y="73"/>
                    <a:pt x="12" y="71"/>
                    <a:pt x="11" y="70"/>
                  </a:cubicBezTo>
                  <a:cubicBezTo>
                    <a:pt x="10" y="69"/>
                    <a:pt x="7" y="68"/>
                    <a:pt x="7" y="66"/>
                  </a:cubicBezTo>
                  <a:cubicBezTo>
                    <a:pt x="7" y="64"/>
                    <a:pt x="1" y="60"/>
                    <a:pt x="1" y="58"/>
                  </a:cubicBezTo>
                  <a:cubicBezTo>
                    <a:pt x="0" y="57"/>
                    <a:pt x="1" y="57"/>
                    <a:pt x="1" y="56"/>
                  </a:cubicBezTo>
                  <a:cubicBezTo>
                    <a:pt x="0" y="52"/>
                    <a:pt x="0" y="39"/>
                    <a:pt x="1" y="33"/>
                  </a:cubicBezTo>
                  <a:cubicBezTo>
                    <a:pt x="1" y="33"/>
                    <a:pt x="1" y="32"/>
                    <a:pt x="2" y="32"/>
                  </a:cubicBezTo>
                  <a:cubicBezTo>
                    <a:pt x="2" y="32"/>
                    <a:pt x="1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3" y="30"/>
                    <a:pt x="2" y="29"/>
                    <a:pt x="2" y="28"/>
                  </a:cubicBezTo>
                  <a:cubicBezTo>
                    <a:pt x="3" y="28"/>
                    <a:pt x="3" y="29"/>
                    <a:pt x="3" y="28"/>
                  </a:cubicBezTo>
                  <a:cubicBezTo>
                    <a:pt x="3" y="28"/>
                    <a:pt x="3" y="27"/>
                    <a:pt x="3" y="27"/>
                  </a:cubicBezTo>
                  <a:cubicBezTo>
                    <a:pt x="3" y="27"/>
                    <a:pt x="4" y="27"/>
                    <a:pt x="4" y="27"/>
                  </a:cubicBezTo>
                  <a:cubicBezTo>
                    <a:pt x="4" y="26"/>
                    <a:pt x="4" y="25"/>
                    <a:pt x="4" y="25"/>
                  </a:cubicBezTo>
                  <a:cubicBezTo>
                    <a:pt x="4" y="25"/>
                    <a:pt x="5" y="25"/>
                    <a:pt x="5" y="25"/>
                  </a:cubicBezTo>
                  <a:cubicBezTo>
                    <a:pt x="5" y="25"/>
                    <a:pt x="5" y="23"/>
                    <a:pt x="5" y="23"/>
                  </a:cubicBezTo>
                  <a:cubicBezTo>
                    <a:pt x="6" y="23"/>
                    <a:pt x="6" y="22"/>
                    <a:pt x="7" y="21"/>
                  </a:cubicBezTo>
                  <a:cubicBezTo>
                    <a:pt x="9" y="19"/>
                    <a:pt x="12" y="17"/>
                    <a:pt x="15" y="14"/>
                  </a:cubicBezTo>
                  <a:cubicBezTo>
                    <a:pt x="16" y="12"/>
                    <a:pt x="18" y="9"/>
                    <a:pt x="19" y="8"/>
                  </a:cubicBezTo>
                  <a:cubicBezTo>
                    <a:pt x="19" y="8"/>
                    <a:pt x="20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2" y="8"/>
                    <a:pt x="22" y="8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26" y="6"/>
                    <a:pt x="26" y="5"/>
                    <a:pt x="27" y="5"/>
                  </a:cubicBezTo>
                  <a:cubicBezTo>
                    <a:pt x="28" y="5"/>
                    <a:pt x="28" y="3"/>
                    <a:pt x="29" y="3"/>
                  </a:cubicBezTo>
                  <a:cubicBezTo>
                    <a:pt x="30" y="3"/>
                    <a:pt x="30" y="3"/>
                    <a:pt x="31" y="2"/>
                  </a:cubicBezTo>
                  <a:cubicBezTo>
                    <a:pt x="33" y="2"/>
                    <a:pt x="37" y="3"/>
                    <a:pt x="40" y="2"/>
                  </a:cubicBezTo>
                  <a:cubicBezTo>
                    <a:pt x="40" y="2"/>
                    <a:pt x="44" y="0"/>
                    <a:pt x="45" y="1"/>
                  </a:cubicBezTo>
                  <a:cubicBezTo>
                    <a:pt x="46" y="2"/>
                    <a:pt x="46" y="3"/>
                    <a:pt x="48" y="3"/>
                  </a:cubicBezTo>
                  <a:cubicBezTo>
                    <a:pt x="52" y="4"/>
                    <a:pt x="58" y="2"/>
                    <a:pt x="62" y="4"/>
                  </a:cubicBezTo>
                  <a:cubicBezTo>
                    <a:pt x="62" y="4"/>
                    <a:pt x="61" y="5"/>
                    <a:pt x="62" y="5"/>
                  </a:cubicBezTo>
                  <a:cubicBezTo>
                    <a:pt x="66" y="5"/>
                    <a:pt x="69" y="11"/>
                    <a:pt x="72" y="14"/>
                  </a:cubicBezTo>
                  <a:cubicBezTo>
                    <a:pt x="73" y="14"/>
                    <a:pt x="74" y="14"/>
                    <a:pt x="75" y="15"/>
                  </a:cubicBezTo>
                  <a:cubicBezTo>
                    <a:pt x="76" y="16"/>
                    <a:pt x="77" y="18"/>
                    <a:pt x="78" y="20"/>
                  </a:cubicBezTo>
                  <a:cubicBezTo>
                    <a:pt x="79" y="20"/>
                    <a:pt x="81" y="21"/>
                    <a:pt x="81" y="22"/>
                  </a:cubicBezTo>
                  <a:cubicBezTo>
                    <a:pt x="81" y="23"/>
                    <a:pt x="82" y="23"/>
                    <a:pt x="82" y="24"/>
                  </a:cubicBezTo>
                  <a:cubicBezTo>
                    <a:pt x="83" y="24"/>
                    <a:pt x="82" y="26"/>
                    <a:pt x="82" y="26"/>
                  </a:cubicBezTo>
                  <a:cubicBezTo>
                    <a:pt x="84" y="27"/>
                    <a:pt x="84" y="32"/>
                    <a:pt x="84" y="35"/>
                  </a:cubicBezTo>
                  <a:cubicBezTo>
                    <a:pt x="84" y="36"/>
                    <a:pt x="85" y="37"/>
                    <a:pt x="85" y="40"/>
                  </a:cubicBezTo>
                  <a:cubicBezTo>
                    <a:pt x="85" y="44"/>
                    <a:pt x="85" y="47"/>
                    <a:pt x="83" y="51"/>
                  </a:cubicBezTo>
                  <a:cubicBezTo>
                    <a:pt x="82" y="55"/>
                    <a:pt x="81" y="58"/>
                    <a:pt x="79" y="61"/>
                  </a:cubicBezTo>
                  <a:cubicBezTo>
                    <a:pt x="79" y="62"/>
                    <a:pt x="78" y="62"/>
                    <a:pt x="78" y="62"/>
                  </a:cubicBezTo>
                  <a:cubicBezTo>
                    <a:pt x="76" y="67"/>
                    <a:pt x="77" y="68"/>
                    <a:pt x="74" y="71"/>
                  </a:cubicBezTo>
                  <a:cubicBezTo>
                    <a:pt x="73" y="72"/>
                    <a:pt x="72" y="73"/>
                    <a:pt x="71" y="74"/>
                  </a:cubicBezTo>
                  <a:cubicBezTo>
                    <a:pt x="71" y="74"/>
                    <a:pt x="70" y="73"/>
                    <a:pt x="69" y="74"/>
                  </a:cubicBezTo>
                  <a:cubicBezTo>
                    <a:pt x="69" y="75"/>
                    <a:pt x="68" y="76"/>
                    <a:pt x="67" y="77"/>
                  </a:cubicBezTo>
                  <a:cubicBezTo>
                    <a:pt x="66" y="77"/>
                    <a:pt x="65" y="77"/>
                    <a:pt x="65" y="77"/>
                  </a:cubicBezTo>
                  <a:cubicBezTo>
                    <a:pt x="65" y="77"/>
                    <a:pt x="65" y="78"/>
                    <a:pt x="65" y="78"/>
                  </a:cubicBezTo>
                  <a:cubicBezTo>
                    <a:pt x="63" y="79"/>
                    <a:pt x="61" y="78"/>
                    <a:pt x="59" y="79"/>
                  </a:cubicBezTo>
                  <a:cubicBezTo>
                    <a:pt x="58" y="79"/>
                    <a:pt x="58" y="80"/>
                    <a:pt x="57" y="81"/>
                  </a:cubicBezTo>
                  <a:cubicBezTo>
                    <a:pt x="55" y="81"/>
                    <a:pt x="52" y="81"/>
                    <a:pt x="50" y="82"/>
                  </a:cubicBezTo>
                  <a:cubicBezTo>
                    <a:pt x="49" y="83"/>
                    <a:pt x="50" y="86"/>
                    <a:pt x="48" y="85"/>
                  </a:cubicBezTo>
                  <a:close/>
                  <a:moveTo>
                    <a:pt x="22" y="75"/>
                  </a:moveTo>
                  <a:cubicBezTo>
                    <a:pt x="23" y="76"/>
                    <a:pt x="23" y="76"/>
                    <a:pt x="24" y="76"/>
                  </a:cubicBezTo>
                  <a:cubicBezTo>
                    <a:pt x="28" y="79"/>
                    <a:pt x="37" y="80"/>
                    <a:pt x="40" y="81"/>
                  </a:cubicBezTo>
                  <a:cubicBezTo>
                    <a:pt x="43" y="81"/>
                    <a:pt x="44" y="82"/>
                    <a:pt x="45" y="81"/>
                  </a:cubicBezTo>
                  <a:cubicBezTo>
                    <a:pt x="45" y="80"/>
                    <a:pt x="46" y="81"/>
                    <a:pt x="46" y="81"/>
                  </a:cubicBezTo>
                  <a:cubicBezTo>
                    <a:pt x="48" y="81"/>
                    <a:pt x="51" y="80"/>
                    <a:pt x="51" y="80"/>
                  </a:cubicBezTo>
                  <a:cubicBezTo>
                    <a:pt x="51" y="80"/>
                    <a:pt x="53" y="80"/>
                    <a:pt x="53" y="80"/>
                  </a:cubicBezTo>
                  <a:cubicBezTo>
                    <a:pt x="56" y="79"/>
                    <a:pt x="57" y="79"/>
                    <a:pt x="59" y="78"/>
                  </a:cubicBezTo>
                  <a:cubicBezTo>
                    <a:pt x="61" y="77"/>
                    <a:pt x="63" y="77"/>
                    <a:pt x="65" y="76"/>
                  </a:cubicBezTo>
                  <a:cubicBezTo>
                    <a:pt x="66" y="76"/>
                    <a:pt x="67" y="74"/>
                    <a:pt x="68" y="74"/>
                  </a:cubicBezTo>
                  <a:cubicBezTo>
                    <a:pt x="69" y="73"/>
                    <a:pt x="69" y="73"/>
                    <a:pt x="69" y="72"/>
                  </a:cubicBezTo>
                  <a:cubicBezTo>
                    <a:pt x="70" y="72"/>
                    <a:pt x="71" y="72"/>
                    <a:pt x="71" y="72"/>
                  </a:cubicBezTo>
                  <a:cubicBezTo>
                    <a:pt x="72" y="71"/>
                    <a:pt x="72" y="70"/>
                    <a:pt x="73" y="68"/>
                  </a:cubicBezTo>
                  <a:cubicBezTo>
                    <a:pt x="74" y="67"/>
                    <a:pt x="75" y="67"/>
                    <a:pt x="75" y="66"/>
                  </a:cubicBezTo>
                  <a:cubicBezTo>
                    <a:pt x="77" y="64"/>
                    <a:pt x="79" y="59"/>
                    <a:pt x="80" y="58"/>
                  </a:cubicBezTo>
                  <a:cubicBezTo>
                    <a:pt x="80" y="58"/>
                    <a:pt x="80" y="57"/>
                    <a:pt x="80" y="56"/>
                  </a:cubicBezTo>
                  <a:cubicBezTo>
                    <a:pt x="80" y="56"/>
                    <a:pt x="81" y="56"/>
                    <a:pt x="81" y="56"/>
                  </a:cubicBezTo>
                  <a:cubicBezTo>
                    <a:pt x="81" y="56"/>
                    <a:pt x="81" y="55"/>
                    <a:pt x="81" y="55"/>
                  </a:cubicBezTo>
                  <a:cubicBezTo>
                    <a:pt x="81" y="52"/>
                    <a:pt x="82" y="51"/>
                    <a:pt x="82" y="50"/>
                  </a:cubicBezTo>
                  <a:cubicBezTo>
                    <a:pt x="83" y="50"/>
                    <a:pt x="82" y="49"/>
                    <a:pt x="82" y="48"/>
                  </a:cubicBezTo>
                  <a:cubicBezTo>
                    <a:pt x="82" y="48"/>
                    <a:pt x="83" y="49"/>
                    <a:pt x="83" y="48"/>
                  </a:cubicBezTo>
                  <a:cubicBezTo>
                    <a:pt x="84" y="48"/>
                    <a:pt x="83" y="47"/>
                    <a:pt x="83" y="47"/>
                  </a:cubicBezTo>
                  <a:cubicBezTo>
                    <a:pt x="85" y="42"/>
                    <a:pt x="84" y="39"/>
                    <a:pt x="83" y="35"/>
                  </a:cubicBezTo>
                  <a:cubicBezTo>
                    <a:pt x="83" y="32"/>
                    <a:pt x="83" y="29"/>
                    <a:pt x="82" y="28"/>
                  </a:cubicBezTo>
                  <a:cubicBezTo>
                    <a:pt x="82" y="27"/>
                    <a:pt x="82" y="28"/>
                    <a:pt x="82" y="28"/>
                  </a:cubicBezTo>
                  <a:cubicBezTo>
                    <a:pt x="81" y="27"/>
                    <a:pt x="82" y="26"/>
                    <a:pt x="82" y="26"/>
                  </a:cubicBezTo>
                  <a:cubicBezTo>
                    <a:pt x="82" y="26"/>
                    <a:pt x="81" y="26"/>
                    <a:pt x="81" y="26"/>
                  </a:cubicBezTo>
                  <a:cubicBezTo>
                    <a:pt x="80" y="26"/>
                    <a:pt x="81" y="24"/>
                    <a:pt x="81" y="24"/>
                  </a:cubicBezTo>
                  <a:cubicBezTo>
                    <a:pt x="80" y="24"/>
                    <a:pt x="79" y="24"/>
                    <a:pt x="79" y="23"/>
                  </a:cubicBezTo>
                  <a:cubicBezTo>
                    <a:pt x="78" y="22"/>
                    <a:pt x="79" y="21"/>
                    <a:pt x="78" y="21"/>
                  </a:cubicBezTo>
                  <a:cubicBezTo>
                    <a:pt x="77" y="20"/>
                    <a:pt x="75" y="18"/>
                    <a:pt x="75" y="18"/>
                  </a:cubicBezTo>
                  <a:cubicBezTo>
                    <a:pt x="74" y="18"/>
                    <a:pt x="75" y="17"/>
                    <a:pt x="75" y="16"/>
                  </a:cubicBezTo>
                  <a:cubicBezTo>
                    <a:pt x="74" y="16"/>
                    <a:pt x="73" y="16"/>
                    <a:pt x="72" y="15"/>
                  </a:cubicBezTo>
                  <a:cubicBezTo>
                    <a:pt x="68" y="11"/>
                    <a:pt x="65" y="6"/>
                    <a:pt x="59" y="5"/>
                  </a:cubicBezTo>
                  <a:cubicBezTo>
                    <a:pt x="49" y="3"/>
                    <a:pt x="43" y="7"/>
                    <a:pt x="32" y="6"/>
                  </a:cubicBezTo>
                  <a:cubicBezTo>
                    <a:pt x="31" y="6"/>
                    <a:pt x="31" y="6"/>
                    <a:pt x="30" y="7"/>
                  </a:cubicBezTo>
                  <a:cubicBezTo>
                    <a:pt x="30" y="7"/>
                    <a:pt x="29" y="8"/>
                    <a:pt x="29" y="8"/>
                  </a:cubicBezTo>
                  <a:cubicBezTo>
                    <a:pt x="27" y="9"/>
                    <a:pt x="25" y="9"/>
                    <a:pt x="23" y="10"/>
                  </a:cubicBezTo>
                  <a:cubicBezTo>
                    <a:pt x="23" y="10"/>
                    <a:pt x="23" y="11"/>
                    <a:pt x="23" y="11"/>
                  </a:cubicBezTo>
                  <a:cubicBezTo>
                    <a:pt x="23" y="11"/>
                    <a:pt x="22" y="11"/>
                    <a:pt x="22" y="11"/>
                  </a:cubicBezTo>
                  <a:cubicBezTo>
                    <a:pt x="21" y="11"/>
                    <a:pt x="20" y="12"/>
                    <a:pt x="20" y="13"/>
                  </a:cubicBezTo>
                  <a:cubicBezTo>
                    <a:pt x="18" y="14"/>
                    <a:pt x="18" y="15"/>
                    <a:pt x="16" y="16"/>
                  </a:cubicBezTo>
                  <a:cubicBezTo>
                    <a:pt x="13" y="19"/>
                    <a:pt x="10" y="23"/>
                    <a:pt x="8" y="27"/>
                  </a:cubicBezTo>
                  <a:cubicBezTo>
                    <a:pt x="7" y="28"/>
                    <a:pt x="6" y="29"/>
                    <a:pt x="6" y="30"/>
                  </a:cubicBezTo>
                  <a:cubicBezTo>
                    <a:pt x="5" y="32"/>
                    <a:pt x="5" y="33"/>
                    <a:pt x="4" y="36"/>
                  </a:cubicBezTo>
                  <a:cubicBezTo>
                    <a:pt x="3" y="41"/>
                    <a:pt x="2" y="50"/>
                    <a:pt x="3" y="55"/>
                  </a:cubicBezTo>
                  <a:cubicBezTo>
                    <a:pt x="4" y="58"/>
                    <a:pt x="8" y="61"/>
                    <a:pt x="9" y="62"/>
                  </a:cubicBezTo>
                  <a:cubicBezTo>
                    <a:pt x="10" y="63"/>
                    <a:pt x="9" y="64"/>
                    <a:pt x="9" y="64"/>
                  </a:cubicBezTo>
                  <a:cubicBezTo>
                    <a:pt x="10" y="65"/>
                    <a:pt x="13" y="66"/>
                    <a:pt x="14" y="68"/>
                  </a:cubicBezTo>
                  <a:cubicBezTo>
                    <a:pt x="14" y="68"/>
                    <a:pt x="14" y="69"/>
                    <a:pt x="14" y="69"/>
                  </a:cubicBezTo>
                  <a:cubicBezTo>
                    <a:pt x="14" y="70"/>
                    <a:pt x="15" y="70"/>
                    <a:pt x="15" y="70"/>
                  </a:cubicBezTo>
                  <a:cubicBezTo>
                    <a:pt x="16" y="71"/>
                    <a:pt x="16" y="72"/>
                    <a:pt x="18" y="72"/>
                  </a:cubicBezTo>
                  <a:cubicBezTo>
                    <a:pt x="18" y="75"/>
                    <a:pt x="21" y="75"/>
                    <a:pt x="22" y="75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15" name="Freeform 62"/>
            <p:cNvSpPr>
              <a:spLocks noEditPoints="1" noChangeArrowheads="1"/>
            </p:cNvSpPr>
            <p:nvPr/>
          </p:nvSpPr>
          <p:spPr bwMode="auto">
            <a:xfrm>
              <a:off x="604837" y="2219325"/>
              <a:ext cx="96838" cy="84138"/>
            </a:xfrm>
            <a:custGeom>
              <a:avLst/>
              <a:gdLst>
                <a:gd name="T0" fmla="*/ 34 w 35"/>
                <a:gd name="T1" fmla="*/ 8 h 30"/>
                <a:gd name="T2" fmla="*/ 33 w 35"/>
                <a:gd name="T3" fmla="*/ 23 h 30"/>
                <a:gd name="T4" fmla="*/ 24 w 35"/>
                <a:gd name="T5" fmla="*/ 28 h 30"/>
                <a:gd name="T6" fmla="*/ 21 w 35"/>
                <a:gd name="T7" fmla="*/ 28 h 30"/>
                <a:gd name="T8" fmla="*/ 4 w 35"/>
                <a:gd name="T9" fmla="*/ 29 h 30"/>
                <a:gd name="T10" fmla="*/ 1 w 35"/>
                <a:gd name="T11" fmla="*/ 7 h 30"/>
                <a:gd name="T12" fmla="*/ 24 w 35"/>
                <a:gd name="T13" fmla="*/ 1 h 30"/>
                <a:gd name="T14" fmla="*/ 25 w 35"/>
                <a:gd name="T15" fmla="*/ 1 h 30"/>
                <a:gd name="T16" fmla="*/ 26 w 35"/>
                <a:gd name="T17" fmla="*/ 1 h 30"/>
                <a:gd name="T18" fmla="*/ 34 w 35"/>
                <a:gd name="T19" fmla="*/ 8 h 30"/>
                <a:gd name="T20" fmla="*/ 27 w 35"/>
                <a:gd name="T21" fmla="*/ 3 h 30"/>
                <a:gd name="T22" fmla="*/ 15 w 35"/>
                <a:gd name="T23" fmla="*/ 4 h 30"/>
                <a:gd name="T24" fmla="*/ 5 w 35"/>
                <a:gd name="T25" fmla="*/ 5 h 30"/>
                <a:gd name="T26" fmla="*/ 5 w 35"/>
                <a:gd name="T27" fmla="*/ 7 h 30"/>
                <a:gd name="T28" fmla="*/ 2 w 35"/>
                <a:gd name="T29" fmla="*/ 8 h 30"/>
                <a:gd name="T30" fmla="*/ 5 w 35"/>
                <a:gd name="T31" fmla="*/ 28 h 30"/>
                <a:gd name="T32" fmla="*/ 31 w 35"/>
                <a:gd name="T33" fmla="*/ 23 h 30"/>
                <a:gd name="T34" fmla="*/ 32 w 35"/>
                <a:gd name="T35" fmla="*/ 7 h 30"/>
                <a:gd name="T36" fmla="*/ 27 w 35"/>
                <a:gd name="T37" fmla="*/ 3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5"/>
                <a:gd name="T58" fmla="*/ 0 h 30"/>
                <a:gd name="T59" fmla="*/ 35 w 35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5" h="30">
                  <a:moveTo>
                    <a:pt x="34" y="8"/>
                  </a:moveTo>
                  <a:cubicBezTo>
                    <a:pt x="35" y="14"/>
                    <a:pt x="33" y="17"/>
                    <a:pt x="33" y="23"/>
                  </a:cubicBezTo>
                  <a:cubicBezTo>
                    <a:pt x="31" y="25"/>
                    <a:pt x="28" y="27"/>
                    <a:pt x="24" y="28"/>
                  </a:cubicBezTo>
                  <a:cubicBezTo>
                    <a:pt x="23" y="28"/>
                    <a:pt x="22" y="27"/>
                    <a:pt x="21" y="28"/>
                  </a:cubicBezTo>
                  <a:cubicBezTo>
                    <a:pt x="18" y="28"/>
                    <a:pt x="10" y="30"/>
                    <a:pt x="4" y="29"/>
                  </a:cubicBezTo>
                  <a:cubicBezTo>
                    <a:pt x="0" y="24"/>
                    <a:pt x="0" y="15"/>
                    <a:pt x="1" y="7"/>
                  </a:cubicBezTo>
                  <a:cubicBezTo>
                    <a:pt x="6" y="2"/>
                    <a:pt x="16" y="2"/>
                    <a:pt x="24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0"/>
                    <a:pt x="26" y="1"/>
                    <a:pt x="26" y="1"/>
                  </a:cubicBezTo>
                  <a:cubicBezTo>
                    <a:pt x="29" y="4"/>
                    <a:pt x="32" y="5"/>
                    <a:pt x="34" y="8"/>
                  </a:cubicBezTo>
                  <a:close/>
                  <a:moveTo>
                    <a:pt x="27" y="3"/>
                  </a:moveTo>
                  <a:cubicBezTo>
                    <a:pt x="23" y="3"/>
                    <a:pt x="19" y="4"/>
                    <a:pt x="15" y="4"/>
                  </a:cubicBezTo>
                  <a:cubicBezTo>
                    <a:pt x="12" y="4"/>
                    <a:pt x="7" y="4"/>
                    <a:pt x="5" y="5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7"/>
                    <a:pt x="3" y="8"/>
                    <a:pt x="2" y="8"/>
                  </a:cubicBezTo>
                  <a:cubicBezTo>
                    <a:pt x="2" y="16"/>
                    <a:pt x="1" y="24"/>
                    <a:pt x="5" y="28"/>
                  </a:cubicBezTo>
                  <a:cubicBezTo>
                    <a:pt x="15" y="28"/>
                    <a:pt x="25" y="27"/>
                    <a:pt x="31" y="23"/>
                  </a:cubicBezTo>
                  <a:cubicBezTo>
                    <a:pt x="32" y="18"/>
                    <a:pt x="33" y="13"/>
                    <a:pt x="32" y="7"/>
                  </a:cubicBezTo>
                  <a:cubicBezTo>
                    <a:pt x="30" y="6"/>
                    <a:pt x="28" y="5"/>
                    <a:pt x="27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16" name="Freeform 63"/>
            <p:cNvSpPr>
              <a:spLocks noEditPoints="1" noChangeArrowheads="1"/>
            </p:cNvSpPr>
            <p:nvPr/>
          </p:nvSpPr>
          <p:spPr bwMode="auto">
            <a:xfrm>
              <a:off x="171450" y="552450"/>
              <a:ext cx="206375" cy="198438"/>
            </a:xfrm>
            <a:custGeom>
              <a:avLst/>
              <a:gdLst>
                <a:gd name="T0" fmla="*/ 73 w 74"/>
                <a:gd name="T1" fmla="*/ 34 h 72"/>
                <a:gd name="T2" fmla="*/ 66 w 74"/>
                <a:gd name="T3" fmla="*/ 70 h 72"/>
                <a:gd name="T4" fmla="*/ 2 w 74"/>
                <a:gd name="T5" fmla="*/ 60 h 72"/>
                <a:gd name="T6" fmla="*/ 1 w 74"/>
                <a:gd name="T7" fmla="*/ 11 h 72"/>
                <a:gd name="T8" fmla="*/ 19 w 74"/>
                <a:gd name="T9" fmla="*/ 0 h 72"/>
                <a:gd name="T10" fmla="*/ 2 w 74"/>
                <a:gd name="T11" fmla="*/ 20 h 72"/>
                <a:gd name="T12" fmla="*/ 12 w 74"/>
                <a:gd name="T13" fmla="*/ 36 h 72"/>
                <a:gd name="T14" fmla="*/ 28 w 74"/>
                <a:gd name="T15" fmla="*/ 16 h 72"/>
                <a:gd name="T16" fmla="*/ 35 w 74"/>
                <a:gd name="T17" fmla="*/ 6 h 72"/>
                <a:gd name="T18" fmla="*/ 24 w 74"/>
                <a:gd name="T19" fmla="*/ 11 h 72"/>
                <a:gd name="T20" fmla="*/ 16 w 74"/>
                <a:gd name="T21" fmla="*/ 22 h 72"/>
                <a:gd name="T22" fmla="*/ 4 w 74"/>
                <a:gd name="T23" fmla="*/ 38 h 72"/>
                <a:gd name="T24" fmla="*/ 20 w 74"/>
                <a:gd name="T25" fmla="*/ 16 h 72"/>
                <a:gd name="T26" fmla="*/ 19 w 74"/>
                <a:gd name="T27" fmla="*/ 9 h 72"/>
                <a:gd name="T28" fmla="*/ 3 w 74"/>
                <a:gd name="T29" fmla="*/ 30 h 72"/>
                <a:gd name="T30" fmla="*/ 14 w 74"/>
                <a:gd name="T31" fmla="*/ 14 h 72"/>
                <a:gd name="T32" fmla="*/ 11 w 74"/>
                <a:gd name="T33" fmla="*/ 8 h 72"/>
                <a:gd name="T34" fmla="*/ 3 w 74"/>
                <a:gd name="T35" fmla="*/ 7 h 72"/>
                <a:gd name="T36" fmla="*/ 8 w 74"/>
                <a:gd name="T37" fmla="*/ 43 h 72"/>
                <a:gd name="T38" fmla="*/ 5 w 74"/>
                <a:gd name="T39" fmla="*/ 57 h 72"/>
                <a:gd name="T40" fmla="*/ 19 w 74"/>
                <a:gd name="T41" fmla="*/ 37 h 72"/>
                <a:gd name="T42" fmla="*/ 13 w 74"/>
                <a:gd name="T43" fmla="*/ 48 h 72"/>
                <a:gd name="T44" fmla="*/ 6 w 74"/>
                <a:gd name="T45" fmla="*/ 64 h 72"/>
                <a:gd name="T46" fmla="*/ 18 w 74"/>
                <a:gd name="T47" fmla="*/ 49 h 72"/>
                <a:gd name="T48" fmla="*/ 18 w 74"/>
                <a:gd name="T49" fmla="*/ 50 h 72"/>
                <a:gd name="T50" fmla="*/ 16 w 74"/>
                <a:gd name="T51" fmla="*/ 68 h 72"/>
                <a:gd name="T52" fmla="*/ 12 w 74"/>
                <a:gd name="T53" fmla="*/ 65 h 72"/>
                <a:gd name="T54" fmla="*/ 20 w 74"/>
                <a:gd name="T55" fmla="*/ 54 h 72"/>
                <a:gd name="T56" fmla="*/ 29 w 74"/>
                <a:gd name="T57" fmla="*/ 61 h 72"/>
                <a:gd name="T58" fmla="*/ 34 w 74"/>
                <a:gd name="T59" fmla="*/ 47 h 72"/>
                <a:gd name="T60" fmla="*/ 17 w 74"/>
                <a:gd name="T61" fmla="*/ 68 h 72"/>
                <a:gd name="T62" fmla="*/ 40 w 74"/>
                <a:gd name="T63" fmla="*/ 57 h 72"/>
                <a:gd name="T64" fmla="*/ 70 w 74"/>
                <a:gd name="T65" fmla="*/ 16 h 72"/>
                <a:gd name="T66" fmla="*/ 26 w 74"/>
                <a:gd name="T67" fmla="*/ 68 h 72"/>
                <a:gd name="T68" fmla="*/ 52 w 74"/>
                <a:gd name="T69" fmla="*/ 55 h 72"/>
                <a:gd name="T70" fmla="*/ 67 w 74"/>
                <a:gd name="T71" fmla="*/ 39 h 72"/>
                <a:gd name="T72" fmla="*/ 52 w 74"/>
                <a:gd name="T73" fmla="*/ 46 h 72"/>
                <a:gd name="T74" fmla="*/ 40 w 74"/>
                <a:gd name="T75" fmla="*/ 59 h 72"/>
                <a:gd name="T76" fmla="*/ 66 w 74"/>
                <a:gd name="T77" fmla="*/ 41 h 72"/>
                <a:gd name="T78" fmla="*/ 42 w 74"/>
                <a:gd name="T79" fmla="*/ 67 h 72"/>
                <a:gd name="T80" fmla="*/ 60 w 74"/>
                <a:gd name="T81" fmla="*/ 54 h 72"/>
                <a:gd name="T82" fmla="*/ 66 w 74"/>
                <a:gd name="T83" fmla="*/ 41 h 72"/>
                <a:gd name="T84" fmla="*/ 71 w 74"/>
                <a:gd name="T85" fmla="*/ 50 h 72"/>
                <a:gd name="T86" fmla="*/ 55 w 74"/>
                <a:gd name="T87" fmla="*/ 61 h 72"/>
                <a:gd name="T88" fmla="*/ 71 w 74"/>
                <a:gd name="T89" fmla="*/ 58 h 72"/>
                <a:gd name="T90" fmla="*/ 67 w 74"/>
                <a:gd name="T91" fmla="*/ 61 h 72"/>
                <a:gd name="T92" fmla="*/ 64 w 74"/>
                <a:gd name="T93" fmla="*/ 18 h 72"/>
                <a:gd name="T94" fmla="*/ 35 w 74"/>
                <a:gd name="T95" fmla="*/ 15 h 72"/>
                <a:gd name="T96" fmla="*/ 46 w 74"/>
                <a:gd name="T97" fmla="*/ 10 h 72"/>
                <a:gd name="T98" fmla="*/ 58 w 74"/>
                <a:gd name="T99" fmla="*/ 6 h 72"/>
                <a:gd name="T100" fmla="*/ 60 w 74"/>
                <a:gd name="T101" fmla="*/ 9 h 72"/>
                <a:gd name="T102" fmla="*/ 54 w 74"/>
                <a:gd name="T103" fmla="*/ 22 h 72"/>
                <a:gd name="T104" fmla="*/ 43 w 74"/>
                <a:gd name="T105" fmla="*/ 3 h 72"/>
                <a:gd name="T106" fmla="*/ 30 w 74"/>
                <a:gd name="T107" fmla="*/ 16 h 72"/>
                <a:gd name="T108" fmla="*/ 33 w 74"/>
                <a:gd name="T109" fmla="*/ 47 h 72"/>
                <a:gd name="T110" fmla="*/ 54 w 74"/>
                <a:gd name="T111" fmla="*/ 32 h 72"/>
                <a:gd name="T112" fmla="*/ 49 w 74"/>
                <a:gd name="T113" fmla="*/ 20 h 72"/>
                <a:gd name="T114" fmla="*/ 38 w 74"/>
                <a:gd name="T115" fmla="*/ 16 h 72"/>
                <a:gd name="T116" fmla="*/ 20 w 74"/>
                <a:gd name="T117" fmla="*/ 39 h 7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4"/>
                <a:gd name="T178" fmla="*/ 0 h 72"/>
                <a:gd name="T179" fmla="*/ 74 w 74"/>
                <a:gd name="T180" fmla="*/ 72 h 7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4" h="72">
                  <a:moveTo>
                    <a:pt x="71" y="7"/>
                  </a:moveTo>
                  <a:cubicBezTo>
                    <a:pt x="71" y="8"/>
                    <a:pt x="70" y="10"/>
                    <a:pt x="71" y="11"/>
                  </a:cubicBezTo>
                  <a:cubicBezTo>
                    <a:pt x="71" y="11"/>
                    <a:pt x="73" y="12"/>
                    <a:pt x="73" y="12"/>
                  </a:cubicBezTo>
                  <a:cubicBezTo>
                    <a:pt x="73" y="12"/>
                    <a:pt x="72" y="13"/>
                    <a:pt x="72" y="14"/>
                  </a:cubicBezTo>
                  <a:cubicBezTo>
                    <a:pt x="71" y="19"/>
                    <a:pt x="71" y="29"/>
                    <a:pt x="73" y="34"/>
                  </a:cubicBezTo>
                  <a:cubicBezTo>
                    <a:pt x="73" y="36"/>
                    <a:pt x="74" y="38"/>
                    <a:pt x="74" y="40"/>
                  </a:cubicBezTo>
                  <a:cubicBezTo>
                    <a:pt x="74" y="39"/>
                    <a:pt x="74" y="40"/>
                    <a:pt x="74" y="41"/>
                  </a:cubicBezTo>
                  <a:cubicBezTo>
                    <a:pt x="73" y="43"/>
                    <a:pt x="74" y="46"/>
                    <a:pt x="74" y="49"/>
                  </a:cubicBezTo>
                  <a:cubicBezTo>
                    <a:pt x="74" y="49"/>
                    <a:pt x="73" y="49"/>
                    <a:pt x="73" y="50"/>
                  </a:cubicBezTo>
                  <a:cubicBezTo>
                    <a:pt x="72" y="58"/>
                    <a:pt x="71" y="66"/>
                    <a:pt x="66" y="70"/>
                  </a:cubicBezTo>
                  <a:cubicBezTo>
                    <a:pt x="61" y="71"/>
                    <a:pt x="57" y="69"/>
                    <a:pt x="53" y="69"/>
                  </a:cubicBezTo>
                  <a:cubicBezTo>
                    <a:pt x="37" y="69"/>
                    <a:pt x="21" y="72"/>
                    <a:pt x="6" y="68"/>
                  </a:cubicBezTo>
                  <a:cubicBezTo>
                    <a:pt x="6" y="67"/>
                    <a:pt x="4" y="66"/>
                    <a:pt x="4" y="66"/>
                  </a:cubicBezTo>
                  <a:cubicBezTo>
                    <a:pt x="4" y="65"/>
                    <a:pt x="4" y="63"/>
                    <a:pt x="4" y="62"/>
                  </a:cubicBezTo>
                  <a:cubicBezTo>
                    <a:pt x="4" y="61"/>
                    <a:pt x="2" y="61"/>
                    <a:pt x="2" y="60"/>
                  </a:cubicBezTo>
                  <a:cubicBezTo>
                    <a:pt x="2" y="60"/>
                    <a:pt x="3" y="59"/>
                    <a:pt x="3" y="59"/>
                  </a:cubicBezTo>
                  <a:cubicBezTo>
                    <a:pt x="3" y="58"/>
                    <a:pt x="2" y="58"/>
                    <a:pt x="2" y="58"/>
                  </a:cubicBezTo>
                  <a:cubicBezTo>
                    <a:pt x="2" y="54"/>
                    <a:pt x="2" y="48"/>
                    <a:pt x="1" y="43"/>
                  </a:cubicBezTo>
                  <a:cubicBezTo>
                    <a:pt x="1" y="38"/>
                    <a:pt x="1" y="33"/>
                    <a:pt x="1" y="27"/>
                  </a:cubicBezTo>
                  <a:cubicBezTo>
                    <a:pt x="1" y="21"/>
                    <a:pt x="0" y="16"/>
                    <a:pt x="1" y="11"/>
                  </a:cubicBezTo>
                  <a:cubicBezTo>
                    <a:pt x="2" y="10"/>
                    <a:pt x="2" y="7"/>
                    <a:pt x="3" y="5"/>
                  </a:cubicBezTo>
                  <a:cubicBezTo>
                    <a:pt x="5" y="4"/>
                    <a:pt x="7" y="3"/>
                    <a:pt x="8" y="2"/>
                  </a:cubicBezTo>
                  <a:cubicBezTo>
                    <a:pt x="9" y="2"/>
                    <a:pt x="8" y="1"/>
                    <a:pt x="9" y="1"/>
                  </a:cubicBezTo>
                  <a:cubicBezTo>
                    <a:pt x="11" y="1"/>
                    <a:pt x="13" y="2"/>
                    <a:pt x="15" y="1"/>
                  </a:cubicBezTo>
                  <a:cubicBezTo>
                    <a:pt x="17" y="1"/>
                    <a:pt x="17" y="1"/>
                    <a:pt x="19" y="0"/>
                  </a:cubicBezTo>
                  <a:cubicBezTo>
                    <a:pt x="23" y="0"/>
                    <a:pt x="27" y="1"/>
                    <a:pt x="32" y="1"/>
                  </a:cubicBezTo>
                  <a:cubicBezTo>
                    <a:pt x="38" y="2"/>
                    <a:pt x="44" y="1"/>
                    <a:pt x="50" y="1"/>
                  </a:cubicBezTo>
                  <a:cubicBezTo>
                    <a:pt x="59" y="2"/>
                    <a:pt x="66" y="4"/>
                    <a:pt x="71" y="7"/>
                  </a:cubicBezTo>
                  <a:close/>
                  <a:moveTo>
                    <a:pt x="16" y="2"/>
                  </a:moveTo>
                  <a:cubicBezTo>
                    <a:pt x="11" y="8"/>
                    <a:pt x="7" y="14"/>
                    <a:pt x="2" y="20"/>
                  </a:cubicBezTo>
                  <a:cubicBezTo>
                    <a:pt x="2" y="26"/>
                    <a:pt x="3" y="32"/>
                    <a:pt x="3" y="38"/>
                  </a:cubicBezTo>
                  <a:cubicBezTo>
                    <a:pt x="3" y="42"/>
                    <a:pt x="2" y="46"/>
                    <a:pt x="4" y="47"/>
                  </a:cubicBezTo>
                  <a:cubicBezTo>
                    <a:pt x="5" y="45"/>
                    <a:pt x="7" y="42"/>
                    <a:pt x="8" y="41"/>
                  </a:cubicBezTo>
                  <a:cubicBezTo>
                    <a:pt x="8" y="40"/>
                    <a:pt x="9" y="40"/>
                    <a:pt x="9" y="40"/>
                  </a:cubicBezTo>
                  <a:cubicBezTo>
                    <a:pt x="10" y="38"/>
                    <a:pt x="11" y="37"/>
                    <a:pt x="12" y="36"/>
                  </a:cubicBezTo>
                  <a:cubicBezTo>
                    <a:pt x="14" y="34"/>
                    <a:pt x="15" y="30"/>
                    <a:pt x="18" y="29"/>
                  </a:cubicBezTo>
                  <a:cubicBezTo>
                    <a:pt x="18" y="26"/>
                    <a:pt x="20" y="25"/>
                    <a:pt x="20" y="22"/>
                  </a:cubicBezTo>
                  <a:cubicBezTo>
                    <a:pt x="22" y="21"/>
                    <a:pt x="23" y="21"/>
                    <a:pt x="24" y="20"/>
                  </a:cubicBezTo>
                  <a:cubicBezTo>
                    <a:pt x="25" y="19"/>
                    <a:pt x="25" y="18"/>
                    <a:pt x="26" y="18"/>
                  </a:cubicBezTo>
                  <a:cubicBezTo>
                    <a:pt x="26" y="18"/>
                    <a:pt x="28" y="17"/>
                    <a:pt x="28" y="16"/>
                  </a:cubicBezTo>
                  <a:cubicBezTo>
                    <a:pt x="28" y="14"/>
                    <a:pt x="31" y="14"/>
                    <a:pt x="31" y="13"/>
                  </a:cubicBezTo>
                  <a:cubicBezTo>
                    <a:pt x="31" y="12"/>
                    <a:pt x="32" y="12"/>
                    <a:pt x="32" y="12"/>
                  </a:cubicBezTo>
                  <a:cubicBezTo>
                    <a:pt x="32" y="11"/>
                    <a:pt x="32" y="10"/>
                    <a:pt x="33" y="9"/>
                  </a:cubicBezTo>
                  <a:cubicBezTo>
                    <a:pt x="33" y="9"/>
                    <a:pt x="34" y="9"/>
                    <a:pt x="34" y="8"/>
                  </a:cubicBezTo>
                  <a:cubicBezTo>
                    <a:pt x="35" y="8"/>
                    <a:pt x="35" y="6"/>
                    <a:pt x="35" y="6"/>
                  </a:cubicBezTo>
                  <a:cubicBezTo>
                    <a:pt x="36" y="5"/>
                    <a:pt x="38" y="4"/>
                    <a:pt x="38" y="2"/>
                  </a:cubicBezTo>
                  <a:cubicBezTo>
                    <a:pt x="35" y="2"/>
                    <a:pt x="33" y="2"/>
                    <a:pt x="30" y="2"/>
                  </a:cubicBezTo>
                  <a:cubicBezTo>
                    <a:pt x="31" y="4"/>
                    <a:pt x="28" y="5"/>
                    <a:pt x="27" y="7"/>
                  </a:cubicBezTo>
                  <a:cubicBezTo>
                    <a:pt x="27" y="7"/>
                    <a:pt x="27" y="8"/>
                    <a:pt x="27" y="9"/>
                  </a:cubicBezTo>
                  <a:cubicBezTo>
                    <a:pt x="26" y="10"/>
                    <a:pt x="25" y="10"/>
                    <a:pt x="24" y="11"/>
                  </a:cubicBezTo>
                  <a:cubicBezTo>
                    <a:pt x="23" y="12"/>
                    <a:pt x="24" y="13"/>
                    <a:pt x="23" y="14"/>
                  </a:cubicBezTo>
                  <a:cubicBezTo>
                    <a:pt x="23" y="14"/>
                    <a:pt x="21" y="15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19" y="19"/>
                    <a:pt x="18" y="19"/>
                    <a:pt x="17" y="20"/>
                  </a:cubicBezTo>
                  <a:cubicBezTo>
                    <a:pt x="16" y="20"/>
                    <a:pt x="17" y="21"/>
                    <a:pt x="16" y="22"/>
                  </a:cubicBezTo>
                  <a:cubicBezTo>
                    <a:pt x="16" y="23"/>
                    <a:pt x="14" y="23"/>
                    <a:pt x="14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3" y="27"/>
                    <a:pt x="12" y="27"/>
                    <a:pt x="12" y="27"/>
                  </a:cubicBezTo>
                  <a:cubicBezTo>
                    <a:pt x="11" y="29"/>
                    <a:pt x="8" y="32"/>
                    <a:pt x="8" y="33"/>
                  </a:cubicBezTo>
                  <a:cubicBezTo>
                    <a:pt x="8" y="34"/>
                    <a:pt x="5" y="37"/>
                    <a:pt x="4" y="38"/>
                  </a:cubicBezTo>
                  <a:cubicBezTo>
                    <a:pt x="5" y="36"/>
                    <a:pt x="5" y="35"/>
                    <a:pt x="7" y="34"/>
                  </a:cubicBezTo>
                  <a:cubicBezTo>
                    <a:pt x="7" y="32"/>
                    <a:pt x="9" y="31"/>
                    <a:pt x="9" y="30"/>
                  </a:cubicBezTo>
                  <a:cubicBezTo>
                    <a:pt x="9" y="29"/>
                    <a:pt x="10" y="30"/>
                    <a:pt x="10" y="29"/>
                  </a:cubicBezTo>
                  <a:cubicBezTo>
                    <a:pt x="12" y="26"/>
                    <a:pt x="14" y="23"/>
                    <a:pt x="16" y="20"/>
                  </a:cubicBezTo>
                  <a:cubicBezTo>
                    <a:pt x="17" y="18"/>
                    <a:pt x="19" y="17"/>
                    <a:pt x="20" y="16"/>
                  </a:cubicBezTo>
                  <a:cubicBezTo>
                    <a:pt x="21" y="15"/>
                    <a:pt x="21" y="14"/>
                    <a:pt x="21" y="13"/>
                  </a:cubicBezTo>
                  <a:cubicBezTo>
                    <a:pt x="21" y="12"/>
                    <a:pt x="23" y="12"/>
                    <a:pt x="23" y="12"/>
                  </a:cubicBezTo>
                  <a:cubicBezTo>
                    <a:pt x="25" y="9"/>
                    <a:pt x="28" y="6"/>
                    <a:pt x="29" y="2"/>
                  </a:cubicBezTo>
                  <a:cubicBezTo>
                    <a:pt x="27" y="3"/>
                    <a:pt x="25" y="0"/>
                    <a:pt x="24" y="2"/>
                  </a:cubicBezTo>
                  <a:cubicBezTo>
                    <a:pt x="21" y="4"/>
                    <a:pt x="20" y="7"/>
                    <a:pt x="19" y="9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9"/>
                    <a:pt x="18" y="11"/>
                    <a:pt x="18" y="11"/>
                  </a:cubicBezTo>
                  <a:cubicBezTo>
                    <a:pt x="17" y="11"/>
                    <a:pt x="17" y="12"/>
                    <a:pt x="16" y="13"/>
                  </a:cubicBezTo>
                  <a:cubicBezTo>
                    <a:pt x="13" y="16"/>
                    <a:pt x="11" y="20"/>
                    <a:pt x="8" y="23"/>
                  </a:cubicBezTo>
                  <a:cubicBezTo>
                    <a:pt x="7" y="25"/>
                    <a:pt x="5" y="28"/>
                    <a:pt x="3" y="30"/>
                  </a:cubicBezTo>
                  <a:cubicBezTo>
                    <a:pt x="4" y="27"/>
                    <a:pt x="7" y="23"/>
                    <a:pt x="9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9" y="19"/>
                    <a:pt x="11" y="19"/>
                    <a:pt x="11" y="19"/>
                  </a:cubicBezTo>
                  <a:cubicBezTo>
                    <a:pt x="12" y="18"/>
                    <a:pt x="11" y="17"/>
                    <a:pt x="12" y="16"/>
                  </a:cubicBezTo>
                  <a:cubicBezTo>
                    <a:pt x="12" y="15"/>
                    <a:pt x="14" y="15"/>
                    <a:pt x="14" y="14"/>
                  </a:cubicBezTo>
                  <a:cubicBezTo>
                    <a:pt x="17" y="10"/>
                    <a:pt x="20" y="6"/>
                    <a:pt x="21" y="2"/>
                  </a:cubicBezTo>
                  <a:cubicBezTo>
                    <a:pt x="22" y="2"/>
                    <a:pt x="22" y="2"/>
                    <a:pt x="21" y="1"/>
                  </a:cubicBezTo>
                  <a:cubicBezTo>
                    <a:pt x="21" y="3"/>
                    <a:pt x="18" y="2"/>
                    <a:pt x="16" y="2"/>
                  </a:cubicBezTo>
                  <a:close/>
                  <a:moveTo>
                    <a:pt x="9" y="10"/>
                  </a:moveTo>
                  <a:cubicBezTo>
                    <a:pt x="10" y="9"/>
                    <a:pt x="10" y="9"/>
                    <a:pt x="11" y="8"/>
                  </a:cubicBezTo>
                  <a:cubicBezTo>
                    <a:pt x="11" y="8"/>
                    <a:pt x="11" y="7"/>
                    <a:pt x="12" y="6"/>
                  </a:cubicBezTo>
                  <a:cubicBezTo>
                    <a:pt x="12" y="5"/>
                    <a:pt x="16" y="4"/>
                    <a:pt x="14" y="2"/>
                  </a:cubicBezTo>
                  <a:cubicBezTo>
                    <a:pt x="12" y="3"/>
                    <a:pt x="10" y="4"/>
                    <a:pt x="9" y="5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4" y="11"/>
                    <a:pt x="0" y="15"/>
                    <a:pt x="3" y="18"/>
                  </a:cubicBezTo>
                  <a:cubicBezTo>
                    <a:pt x="5" y="16"/>
                    <a:pt x="7" y="13"/>
                    <a:pt x="9" y="10"/>
                  </a:cubicBezTo>
                  <a:close/>
                  <a:moveTo>
                    <a:pt x="14" y="35"/>
                  </a:moveTo>
                  <a:cubicBezTo>
                    <a:pt x="12" y="38"/>
                    <a:pt x="10" y="40"/>
                    <a:pt x="8" y="41"/>
                  </a:cubicBezTo>
                  <a:cubicBezTo>
                    <a:pt x="8" y="42"/>
                    <a:pt x="9" y="43"/>
                    <a:pt x="8" y="43"/>
                  </a:cubicBezTo>
                  <a:cubicBezTo>
                    <a:pt x="8" y="43"/>
                    <a:pt x="7" y="44"/>
                    <a:pt x="7" y="44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6" y="46"/>
                    <a:pt x="4" y="47"/>
                    <a:pt x="4" y="47"/>
                  </a:cubicBezTo>
                  <a:cubicBezTo>
                    <a:pt x="2" y="50"/>
                    <a:pt x="4" y="52"/>
                    <a:pt x="4" y="54"/>
                  </a:cubicBezTo>
                  <a:cubicBezTo>
                    <a:pt x="4" y="55"/>
                    <a:pt x="4" y="57"/>
                    <a:pt x="5" y="57"/>
                  </a:cubicBezTo>
                  <a:cubicBezTo>
                    <a:pt x="7" y="54"/>
                    <a:pt x="11" y="49"/>
                    <a:pt x="13" y="47"/>
                  </a:cubicBezTo>
                  <a:cubicBezTo>
                    <a:pt x="13" y="46"/>
                    <a:pt x="14" y="45"/>
                    <a:pt x="14" y="44"/>
                  </a:cubicBezTo>
                  <a:cubicBezTo>
                    <a:pt x="15" y="42"/>
                    <a:pt x="16" y="42"/>
                    <a:pt x="17" y="41"/>
                  </a:cubicBezTo>
                  <a:cubicBezTo>
                    <a:pt x="17" y="41"/>
                    <a:pt x="17" y="40"/>
                    <a:pt x="17" y="40"/>
                  </a:cubicBezTo>
                  <a:cubicBezTo>
                    <a:pt x="18" y="39"/>
                    <a:pt x="19" y="39"/>
                    <a:pt x="19" y="37"/>
                  </a:cubicBezTo>
                  <a:cubicBezTo>
                    <a:pt x="19" y="36"/>
                    <a:pt x="18" y="36"/>
                    <a:pt x="18" y="34"/>
                  </a:cubicBezTo>
                  <a:cubicBezTo>
                    <a:pt x="18" y="33"/>
                    <a:pt x="19" y="30"/>
                    <a:pt x="17" y="30"/>
                  </a:cubicBezTo>
                  <a:cubicBezTo>
                    <a:pt x="17" y="32"/>
                    <a:pt x="15" y="34"/>
                    <a:pt x="14" y="35"/>
                  </a:cubicBezTo>
                  <a:close/>
                  <a:moveTo>
                    <a:pt x="14" y="47"/>
                  </a:moveTo>
                  <a:cubicBezTo>
                    <a:pt x="13" y="47"/>
                    <a:pt x="13" y="48"/>
                    <a:pt x="13" y="48"/>
                  </a:cubicBezTo>
                  <a:cubicBezTo>
                    <a:pt x="12" y="49"/>
                    <a:pt x="11" y="50"/>
                    <a:pt x="10" y="51"/>
                  </a:cubicBezTo>
                  <a:cubicBezTo>
                    <a:pt x="10" y="51"/>
                    <a:pt x="9" y="52"/>
                    <a:pt x="9" y="53"/>
                  </a:cubicBezTo>
                  <a:cubicBezTo>
                    <a:pt x="9" y="54"/>
                    <a:pt x="7" y="55"/>
                    <a:pt x="7" y="55"/>
                  </a:cubicBezTo>
                  <a:cubicBezTo>
                    <a:pt x="6" y="56"/>
                    <a:pt x="6" y="57"/>
                    <a:pt x="6" y="58"/>
                  </a:cubicBezTo>
                  <a:cubicBezTo>
                    <a:pt x="4" y="59"/>
                    <a:pt x="4" y="62"/>
                    <a:pt x="6" y="64"/>
                  </a:cubicBezTo>
                  <a:cubicBezTo>
                    <a:pt x="6" y="62"/>
                    <a:pt x="8" y="61"/>
                    <a:pt x="9" y="61"/>
                  </a:cubicBezTo>
                  <a:cubicBezTo>
                    <a:pt x="9" y="60"/>
                    <a:pt x="9" y="59"/>
                    <a:pt x="9" y="59"/>
                  </a:cubicBezTo>
                  <a:cubicBezTo>
                    <a:pt x="10" y="57"/>
                    <a:pt x="12" y="56"/>
                    <a:pt x="14" y="55"/>
                  </a:cubicBezTo>
                  <a:cubicBezTo>
                    <a:pt x="14" y="55"/>
                    <a:pt x="13" y="54"/>
                    <a:pt x="14" y="54"/>
                  </a:cubicBezTo>
                  <a:cubicBezTo>
                    <a:pt x="15" y="52"/>
                    <a:pt x="17" y="51"/>
                    <a:pt x="18" y="49"/>
                  </a:cubicBezTo>
                  <a:cubicBezTo>
                    <a:pt x="18" y="49"/>
                    <a:pt x="19" y="48"/>
                    <a:pt x="19" y="47"/>
                  </a:cubicBezTo>
                  <a:cubicBezTo>
                    <a:pt x="19" y="45"/>
                    <a:pt x="22" y="45"/>
                    <a:pt x="21" y="43"/>
                  </a:cubicBezTo>
                  <a:cubicBezTo>
                    <a:pt x="20" y="42"/>
                    <a:pt x="20" y="39"/>
                    <a:pt x="18" y="40"/>
                  </a:cubicBezTo>
                  <a:cubicBezTo>
                    <a:pt x="17" y="42"/>
                    <a:pt x="14" y="45"/>
                    <a:pt x="14" y="47"/>
                  </a:cubicBezTo>
                  <a:close/>
                  <a:moveTo>
                    <a:pt x="18" y="50"/>
                  </a:moveTo>
                  <a:cubicBezTo>
                    <a:pt x="17" y="51"/>
                    <a:pt x="17" y="51"/>
                    <a:pt x="17" y="52"/>
                  </a:cubicBezTo>
                  <a:cubicBezTo>
                    <a:pt x="16" y="53"/>
                    <a:pt x="14" y="55"/>
                    <a:pt x="13" y="56"/>
                  </a:cubicBezTo>
                  <a:cubicBezTo>
                    <a:pt x="12" y="57"/>
                    <a:pt x="12" y="58"/>
                    <a:pt x="12" y="59"/>
                  </a:cubicBezTo>
                  <a:cubicBezTo>
                    <a:pt x="10" y="61"/>
                    <a:pt x="6" y="62"/>
                    <a:pt x="6" y="66"/>
                  </a:cubicBezTo>
                  <a:cubicBezTo>
                    <a:pt x="8" y="68"/>
                    <a:pt x="12" y="69"/>
                    <a:pt x="16" y="68"/>
                  </a:cubicBezTo>
                  <a:cubicBezTo>
                    <a:pt x="19" y="63"/>
                    <a:pt x="24" y="59"/>
                    <a:pt x="27" y="54"/>
                  </a:cubicBezTo>
                  <a:cubicBezTo>
                    <a:pt x="25" y="54"/>
                    <a:pt x="28" y="48"/>
                    <a:pt x="26" y="48"/>
                  </a:cubicBezTo>
                  <a:cubicBezTo>
                    <a:pt x="25" y="51"/>
                    <a:pt x="22" y="53"/>
                    <a:pt x="21" y="54"/>
                  </a:cubicBezTo>
                  <a:cubicBezTo>
                    <a:pt x="20" y="56"/>
                    <a:pt x="19" y="58"/>
                    <a:pt x="18" y="59"/>
                  </a:cubicBezTo>
                  <a:cubicBezTo>
                    <a:pt x="16" y="61"/>
                    <a:pt x="14" y="63"/>
                    <a:pt x="12" y="65"/>
                  </a:cubicBezTo>
                  <a:cubicBezTo>
                    <a:pt x="12" y="66"/>
                    <a:pt x="10" y="67"/>
                    <a:pt x="10" y="66"/>
                  </a:cubicBezTo>
                  <a:cubicBezTo>
                    <a:pt x="12" y="65"/>
                    <a:pt x="13" y="63"/>
                    <a:pt x="14" y="61"/>
                  </a:cubicBezTo>
                  <a:cubicBezTo>
                    <a:pt x="16" y="60"/>
                    <a:pt x="17" y="59"/>
                    <a:pt x="19" y="57"/>
                  </a:cubicBezTo>
                  <a:cubicBezTo>
                    <a:pt x="19" y="57"/>
                    <a:pt x="19" y="56"/>
                    <a:pt x="19" y="55"/>
                  </a:cubicBezTo>
                  <a:cubicBezTo>
                    <a:pt x="19" y="55"/>
                    <a:pt x="20" y="55"/>
                    <a:pt x="20" y="54"/>
                  </a:cubicBezTo>
                  <a:cubicBezTo>
                    <a:pt x="23" y="52"/>
                    <a:pt x="25" y="49"/>
                    <a:pt x="26" y="47"/>
                  </a:cubicBezTo>
                  <a:cubicBezTo>
                    <a:pt x="23" y="47"/>
                    <a:pt x="24" y="44"/>
                    <a:pt x="21" y="45"/>
                  </a:cubicBezTo>
                  <a:cubicBezTo>
                    <a:pt x="21" y="47"/>
                    <a:pt x="19" y="49"/>
                    <a:pt x="18" y="50"/>
                  </a:cubicBezTo>
                  <a:close/>
                  <a:moveTo>
                    <a:pt x="25" y="66"/>
                  </a:moveTo>
                  <a:cubicBezTo>
                    <a:pt x="26" y="65"/>
                    <a:pt x="28" y="62"/>
                    <a:pt x="29" y="61"/>
                  </a:cubicBezTo>
                  <a:cubicBezTo>
                    <a:pt x="29" y="61"/>
                    <a:pt x="29" y="60"/>
                    <a:pt x="29" y="60"/>
                  </a:cubicBezTo>
                  <a:cubicBezTo>
                    <a:pt x="31" y="58"/>
                    <a:pt x="33" y="56"/>
                    <a:pt x="34" y="54"/>
                  </a:cubicBezTo>
                  <a:cubicBezTo>
                    <a:pt x="36" y="52"/>
                    <a:pt x="38" y="51"/>
                    <a:pt x="39" y="48"/>
                  </a:cubicBezTo>
                  <a:cubicBezTo>
                    <a:pt x="39" y="48"/>
                    <a:pt x="40" y="48"/>
                    <a:pt x="40" y="47"/>
                  </a:cubicBezTo>
                  <a:cubicBezTo>
                    <a:pt x="38" y="47"/>
                    <a:pt x="36" y="47"/>
                    <a:pt x="34" y="47"/>
                  </a:cubicBezTo>
                  <a:cubicBezTo>
                    <a:pt x="33" y="52"/>
                    <a:pt x="29" y="54"/>
                    <a:pt x="27" y="58"/>
                  </a:cubicBezTo>
                  <a:cubicBezTo>
                    <a:pt x="24" y="56"/>
                    <a:pt x="23" y="61"/>
                    <a:pt x="21" y="63"/>
                  </a:cubicBezTo>
                  <a:cubicBezTo>
                    <a:pt x="21" y="63"/>
                    <a:pt x="20" y="64"/>
                    <a:pt x="20" y="64"/>
                  </a:cubicBezTo>
                  <a:cubicBezTo>
                    <a:pt x="19" y="64"/>
                    <a:pt x="20" y="65"/>
                    <a:pt x="20" y="66"/>
                  </a:cubicBezTo>
                  <a:cubicBezTo>
                    <a:pt x="19" y="67"/>
                    <a:pt x="17" y="67"/>
                    <a:pt x="17" y="68"/>
                  </a:cubicBezTo>
                  <a:cubicBezTo>
                    <a:pt x="21" y="69"/>
                    <a:pt x="23" y="67"/>
                    <a:pt x="25" y="66"/>
                  </a:cubicBezTo>
                  <a:close/>
                  <a:moveTo>
                    <a:pt x="31" y="68"/>
                  </a:moveTo>
                  <a:cubicBezTo>
                    <a:pt x="32" y="68"/>
                    <a:pt x="33" y="67"/>
                    <a:pt x="34" y="66"/>
                  </a:cubicBezTo>
                  <a:cubicBezTo>
                    <a:pt x="34" y="65"/>
                    <a:pt x="35" y="64"/>
                    <a:pt x="36" y="63"/>
                  </a:cubicBezTo>
                  <a:cubicBezTo>
                    <a:pt x="38" y="61"/>
                    <a:pt x="39" y="59"/>
                    <a:pt x="40" y="57"/>
                  </a:cubicBezTo>
                  <a:cubicBezTo>
                    <a:pt x="42" y="55"/>
                    <a:pt x="43" y="53"/>
                    <a:pt x="45" y="51"/>
                  </a:cubicBezTo>
                  <a:cubicBezTo>
                    <a:pt x="46" y="49"/>
                    <a:pt x="49" y="48"/>
                    <a:pt x="51" y="46"/>
                  </a:cubicBezTo>
                  <a:cubicBezTo>
                    <a:pt x="52" y="44"/>
                    <a:pt x="53" y="42"/>
                    <a:pt x="55" y="40"/>
                  </a:cubicBezTo>
                  <a:cubicBezTo>
                    <a:pt x="57" y="38"/>
                    <a:pt x="59" y="36"/>
                    <a:pt x="60" y="34"/>
                  </a:cubicBezTo>
                  <a:cubicBezTo>
                    <a:pt x="66" y="28"/>
                    <a:pt x="71" y="25"/>
                    <a:pt x="70" y="16"/>
                  </a:cubicBezTo>
                  <a:cubicBezTo>
                    <a:pt x="70" y="15"/>
                    <a:pt x="69" y="15"/>
                    <a:pt x="68" y="15"/>
                  </a:cubicBezTo>
                  <a:cubicBezTo>
                    <a:pt x="65" y="20"/>
                    <a:pt x="61" y="23"/>
                    <a:pt x="56" y="27"/>
                  </a:cubicBezTo>
                  <a:cubicBezTo>
                    <a:pt x="56" y="39"/>
                    <a:pt x="50" y="45"/>
                    <a:pt x="40" y="47"/>
                  </a:cubicBezTo>
                  <a:cubicBezTo>
                    <a:pt x="36" y="55"/>
                    <a:pt x="30" y="60"/>
                    <a:pt x="26" y="67"/>
                  </a:cubicBezTo>
                  <a:cubicBezTo>
                    <a:pt x="24" y="67"/>
                    <a:pt x="23" y="69"/>
                    <a:pt x="26" y="68"/>
                  </a:cubicBezTo>
                  <a:cubicBezTo>
                    <a:pt x="27" y="68"/>
                    <a:pt x="29" y="68"/>
                    <a:pt x="31" y="68"/>
                  </a:cubicBezTo>
                  <a:close/>
                  <a:moveTo>
                    <a:pt x="43" y="64"/>
                  </a:moveTo>
                  <a:cubicBezTo>
                    <a:pt x="45" y="62"/>
                    <a:pt x="48" y="60"/>
                    <a:pt x="50" y="58"/>
                  </a:cubicBezTo>
                  <a:cubicBezTo>
                    <a:pt x="50" y="58"/>
                    <a:pt x="50" y="57"/>
                    <a:pt x="50" y="56"/>
                  </a:cubicBezTo>
                  <a:cubicBezTo>
                    <a:pt x="50" y="56"/>
                    <a:pt x="52" y="56"/>
                    <a:pt x="52" y="55"/>
                  </a:cubicBezTo>
                  <a:cubicBezTo>
                    <a:pt x="53" y="54"/>
                    <a:pt x="54" y="54"/>
                    <a:pt x="54" y="53"/>
                  </a:cubicBezTo>
                  <a:cubicBezTo>
                    <a:pt x="56" y="51"/>
                    <a:pt x="56" y="49"/>
                    <a:pt x="58" y="47"/>
                  </a:cubicBezTo>
                  <a:cubicBezTo>
                    <a:pt x="60" y="45"/>
                    <a:pt x="63" y="43"/>
                    <a:pt x="65" y="41"/>
                  </a:cubicBezTo>
                  <a:cubicBezTo>
                    <a:pt x="65" y="41"/>
                    <a:pt x="65" y="40"/>
                    <a:pt x="65" y="40"/>
                  </a:cubicBezTo>
                  <a:cubicBezTo>
                    <a:pt x="65" y="39"/>
                    <a:pt x="66" y="39"/>
                    <a:pt x="67" y="39"/>
                  </a:cubicBezTo>
                  <a:cubicBezTo>
                    <a:pt x="68" y="37"/>
                    <a:pt x="69" y="35"/>
                    <a:pt x="70" y="33"/>
                  </a:cubicBezTo>
                  <a:cubicBezTo>
                    <a:pt x="72" y="32"/>
                    <a:pt x="70" y="30"/>
                    <a:pt x="70" y="28"/>
                  </a:cubicBezTo>
                  <a:cubicBezTo>
                    <a:pt x="70" y="27"/>
                    <a:pt x="70" y="26"/>
                    <a:pt x="69" y="26"/>
                  </a:cubicBezTo>
                  <a:cubicBezTo>
                    <a:pt x="67" y="30"/>
                    <a:pt x="63" y="32"/>
                    <a:pt x="60" y="35"/>
                  </a:cubicBezTo>
                  <a:cubicBezTo>
                    <a:pt x="57" y="39"/>
                    <a:pt x="55" y="42"/>
                    <a:pt x="52" y="46"/>
                  </a:cubicBezTo>
                  <a:cubicBezTo>
                    <a:pt x="50" y="47"/>
                    <a:pt x="49" y="48"/>
                    <a:pt x="47" y="49"/>
                  </a:cubicBezTo>
                  <a:cubicBezTo>
                    <a:pt x="47" y="49"/>
                    <a:pt x="48" y="51"/>
                    <a:pt x="47" y="51"/>
                  </a:cubicBezTo>
                  <a:cubicBezTo>
                    <a:pt x="46" y="53"/>
                    <a:pt x="44" y="54"/>
                    <a:pt x="42" y="55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2" y="58"/>
                    <a:pt x="41" y="58"/>
                    <a:pt x="40" y="59"/>
                  </a:cubicBezTo>
                  <a:cubicBezTo>
                    <a:pt x="40" y="60"/>
                    <a:pt x="40" y="59"/>
                    <a:pt x="40" y="60"/>
                  </a:cubicBezTo>
                  <a:cubicBezTo>
                    <a:pt x="38" y="63"/>
                    <a:pt x="36" y="64"/>
                    <a:pt x="34" y="67"/>
                  </a:cubicBezTo>
                  <a:cubicBezTo>
                    <a:pt x="33" y="67"/>
                    <a:pt x="32" y="69"/>
                    <a:pt x="34" y="68"/>
                  </a:cubicBezTo>
                  <a:cubicBezTo>
                    <a:pt x="39" y="70"/>
                    <a:pt x="42" y="66"/>
                    <a:pt x="43" y="64"/>
                  </a:cubicBezTo>
                  <a:close/>
                  <a:moveTo>
                    <a:pt x="66" y="41"/>
                  </a:moveTo>
                  <a:cubicBezTo>
                    <a:pt x="65" y="42"/>
                    <a:pt x="63" y="43"/>
                    <a:pt x="62" y="44"/>
                  </a:cubicBezTo>
                  <a:cubicBezTo>
                    <a:pt x="61" y="45"/>
                    <a:pt x="61" y="47"/>
                    <a:pt x="60" y="48"/>
                  </a:cubicBezTo>
                  <a:cubicBezTo>
                    <a:pt x="58" y="50"/>
                    <a:pt x="57" y="51"/>
                    <a:pt x="56" y="52"/>
                  </a:cubicBezTo>
                  <a:cubicBezTo>
                    <a:pt x="54" y="54"/>
                    <a:pt x="51" y="56"/>
                    <a:pt x="49" y="59"/>
                  </a:cubicBezTo>
                  <a:cubicBezTo>
                    <a:pt x="47" y="61"/>
                    <a:pt x="45" y="64"/>
                    <a:pt x="42" y="67"/>
                  </a:cubicBezTo>
                  <a:cubicBezTo>
                    <a:pt x="42" y="68"/>
                    <a:pt x="41" y="68"/>
                    <a:pt x="43" y="68"/>
                  </a:cubicBezTo>
                  <a:cubicBezTo>
                    <a:pt x="47" y="69"/>
                    <a:pt x="50" y="65"/>
                    <a:pt x="53" y="63"/>
                  </a:cubicBezTo>
                  <a:cubicBezTo>
                    <a:pt x="54" y="62"/>
                    <a:pt x="54" y="61"/>
                    <a:pt x="54" y="60"/>
                  </a:cubicBezTo>
                  <a:cubicBezTo>
                    <a:pt x="54" y="59"/>
                    <a:pt x="56" y="59"/>
                    <a:pt x="56" y="59"/>
                  </a:cubicBezTo>
                  <a:cubicBezTo>
                    <a:pt x="57" y="57"/>
                    <a:pt x="59" y="56"/>
                    <a:pt x="60" y="54"/>
                  </a:cubicBezTo>
                  <a:cubicBezTo>
                    <a:pt x="62" y="52"/>
                    <a:pt x="66" y="47"/>
                    <a:pt x="68" y="45"/>
                  </a:cubicBezTo>
                  <a:cubicBezTo>
                    <a:pt x="69" y="43"/>
                    <a:pt x="70" y="42"/>
                    <a:pt x="71" y="41"/>
                  </a:cubicBezTo>
                  <a:cubicBezTo>
                    <a:pt x="72" y="40"/>
                    <a:pt x="72" y="38"/>
                    <a:pt x="72" y="36"/>
                  </a:cubicBezTo>
                  <a:cubicBezTo>
                    <a:pt x="72" y="35"/>
                    <a:pt x="71" y="35"/>
                    <a:pt x="70" y="34"/>
                  </a:cubicBezTo>
                  <a:cubicBezTo>
                    <a:pt x="69" y="37"/>
                    <a:pt x="67" y="39"/>
                    <a:pt x="66" y="41"/>
                  </a:cubicBezTo>
                  <a:close/>
                  <a:moveTo>
                    <a:pt x="59" y="62"/>
                  </a:moveTo>
                  <a:cubicBezTo>
                    <a:pt x="61" y="60"/>
                    <a:pt x="64" y="57"/>
                    <a:pt x="66" y="56"/>
                  </a:cubicBezTo>
                  <a:cubicBezTo>
                    <a:pt x="66" y="56"/>
                    <a:pt x="67" y="56"/>
                    <a:pt x="67" y="55"/>
                  </a:cubicBezTo>
                  <a:cubicBezTo>
                    <a:pt x="69" y="54"/>
                    <a:pt x="69" y="53"/>
                    <a:pt x="69" y="52"/>
                  </a:cubicBezTo>
                  <a:cubicBezTo>
                    <a:pt x="69" y="51"/>
                    <a:pt x="71" y="51"/>
                    <a:pt x="71" y="50"/>
                  </a:cubicBezTo>
                  <a:cubicBezTo>
                    <a:pt x="71" y="49"/>
                    <a:pt x="72" y="49"/>
                    <a:pt x="72" y="49"/>
                  </a:cubicBezTo>
                  <a:cubicBezTo>
                    <a:pt x="72" y="48"/>
                    <a:pt x="72" y="46"/>
                    <a:pt x="72" y="45"/>
                  </a:cubicBezTo>
                  <a:cubicBezTo>
                    <a:pt x="72" y="44"/>
                    <a:pt x="73" y="42"/>
                    <a:pt x="72" y="41"/>
                  </a:cubicBezTo>
                  <a:cubicBezTo>
                    <a:pt x="69" y="46"/>
                    <a:pt x="64" y="50"/>
                    <a:pt x="60" y="54"/>
                  </a:cubicBezTo>
                  <a:cubicBezTo>
                    <a:pt x="59" y="57"/>
                    <a:pt x="57" y="59"/>
                    <a:pt x="55" y="61"/>
                  </a:cubicBezTo>
                  <a:cubicBezTo>
                    <a:pt x="53" y="64"/>
                    <a:pt x="50" y="65"/>
                    <a:pt x="49" y="68"/>
                  </a:cubicBezTo>
                  <a:cubicBezTo>
                    <a:pt x="55" y="68"/>
                    <a:pt x="55" y="66"/>
                    <a:pt x="59" y="62"/>
                  </a:cubicBezTo>
                  <a:close/>
                  <a:moveTo>
                    <a:pt x="67" y="61"/>
                  </a:moveTo>
                  <a:cubicBezTo>
                    <a:pt x="69" y="60"/>
                    <a:pt x="68" y="60"/>
                    <a:pt x="69" y="59"/>
                  </a:cubicBezTo>
                  <a:cubicBezTo>
                    <a:pt x="69" y="58"/>
                    <a:pt x="71" y="58"/>
                    <a:pt x="71" y="58"/>
                  </a:cubicBezTo>
                  <a:cubicBezTo>
                    <a:pt x="72" y="56"/>
                    <a:pt x="71" y="55"/>
                    <a:pt x="72" y="54"/>
                  </a:cubicBezTo>
                  <a:cubicBezTo>
                    <a:pt x="72" y="54"/>
                    <a:pt x="71" y="52"/>
                    <a:pt x="71" y="52"/>
                  </a:cubicBezTo>
                  <a:cubicBezTo>
                    <a:pt x="68" y="55"/>
                    <a:pt x="64" y="59"/>
                    <a:pt x="61" y="61"/>
                  </a:cubicBezTo>
                  <a:cubicBezTo>
                    <a:pt x="59" y="63"/>
                    <a:pt x="56" y="65"/>
                    <a:pt x="55" y="68"/>
                  </a:cubicBezTo>
                  <a:cubicBezTo>
                    <a:pt x="60" y="70"/>
                    <a:pt x="65" y="64"/>
                    <a:pt x="67" y="61"/>
                  </a:cubicBezTo>
                  <a:close/>
                  <a:moveTo>
                    <a:pt x="60" y="69"/>
                  </a:moveTo>
                  <a:cubicBezTo>
                    <a:pt x="63" y="70"/>
                    <a:pt x="64" y="68"/>
                    <a:pt x="66" y="68"/>
                  </a:cubicBezTo>
                  <a:cubicBezTo>
                    <a:pt x="66" y="66"/>
                    <a:pt x="70" y="63"/>
                    <a:pt x="68" y="61"/>
                  </a:cubicBezTo>
                  <a:cubicBezTo>
                    <a:pt x="67" y="65"/>
                    <a:pt x="62" y="66"/>
                    <a:pt x="60" y="69"/>
                  </a:cubicBezTo>
                  <a:close/>
                  <a:moveTo>
                    <a:pt x="64" y="18"/>
                  </a:moveTo>
                  <a:cubicBezTo>
                    <a:pt x="67" y="18"/>
                    <a:pt x="67" y="15"/>
                    <a:pt x="69" y="14"/>
                  </a:cubicBezTo>
                  <a:cubicBezTo>
                    <a:pt x="72" y="10"/>
                    <a:pt x="68" y="6"/>
                    <a:pt x="65" y="6"/>
                  </a:cubicBezTo>
                  <a:cubicBezTo>
                    <a:pt x="62" y="5"/>
                    <a:pt x="58" y="5"/>
                    <a:pt x="56" y="4"/>
                  </a:cubicBezTo>
                  <a:cubicBezTo>
                    <a:pt x="53" y="3"/>
                    <a:pt x="47" y="3"/>
                    <a:pt x="44" y="3"/>
                  </a:cubicBezTo>
                  <a:cubicBezTo>
                    <a:pt x="42" y="8"/>
                    <a:pt x="37" y="10"/>
                    <a:pt x="35" y="15"/>
                  </a:cubicBezTo>
                  <a:cubicBezTo>
                    <a:pt x="37" y="15"/>
                    <a:pt x="40" y="16"/>
                    <a:pt x="40" y="14"/>
                  </a:cubicBezTo>
                  <a:cubicBezTo>
                    <a:pt x="42" y="14"/>
                    <a:pt x="42" y="13"/>
                    <a:pt x="43" y="12"/>
                  </a:cubicBezTo>
                  <a:cubicBezTo>
                    <a:pt x="44" y="11"/>
                    <a:pt x="45" y="10"/>
                    <a:pt x="46" y="9"/>
                  </a:cubicBezTo>
                  <a:cubicBezTo>
                    <a:pt x="47" y="7"/>
                    <a:pt x="48" y="4"/>
                    <a:pt x="51" y="4"/>
                  </a:cubicBezTo>
                  <a:cubicBezTo>
                    <a:pt x="50" y="6"/>
                    <a:pt x="46" y="8"/>
                    <a:pt x="46" y="10"/>
                  </a:cubicBezTo>
                  <a:cubicBezTo>
                    <a:pt x="46" y="13"/>
                    <a:pt x="40" y="14"/>
                    <a:pt x="41" y="16"/>
                  </a:cubicBezTo>
                  <a:cubicBezTo>
                    <a:pt x="47" y="17"/>
                    <a:pt x="48" y="13"/>
                    <a:pt x="50" y="11"/>
                  </a:cubicBezTo>
                  <a:cubicBezTo>
                    <a:pt x="53" y="11"/>
                    <a:pt x="52" y="9"/>
                    <a:pt x="54" y="8"/>
                  </a:cubicBezTo>
                  <a:cubicBezTo>
                    <a:pt x="55" y="7"/>
                    <a:pt x="55" y="7"/>
                    <a:pt x="56" y="7"/>
                  </a:cubicBezTo>
                  <a:cubicBezTo>
                    <a:pt x="56" y="6"/>
                    <a:pt x="58" y="4"/>
                    <a:pt x="58" y="6"/>
                  </a:cubicBezTo>
                  <a:cubicBezTo>
                    <a:pt x="54" y="8"/>
                    <a:pt x="51" y="13"/>
                    <a:pt x="48" y="15"/>
                  </a:cubicBezTo>
                  <a:cubicBezTo>
                    <a:pt x="48" y="16"/>
                    <a:pt x="46" y="15"/>
                    <a:pt x="47" y="17"/>
                  </a:cubicBezTo>
                  <a:cubicBezTo>
                    <a:pt x="48" y="17"/>
                    <a:pt x="49" y="18"/>
                    <a:pt x="50" y="19"/>
                  </a:cubicBezTo>
                  <a:cubicBezTo>
                    <a:pt x="53" y="18"/>
                    <a:pt x="55" y="15"/>
                    <a:pt x="57" y="13"/>
                  </a:cubicBezTo>
                  <a:cubicBezTo>
                    <a:pt x="58" y="12"/>
                    <a:pt x="59" y="10"/>
                    <a:pt x="60" y="9"/>
                  </a:cubicBezTo>
                  <a:cubicBezTo>
                    <a:pt x="61" y="8"/>
                    <a:pt x="64" y="6"/>
                    <a:pt x="64" y="7"/>
                  </a:cubicBezTo>
                  <a:cubicBezTo>
                    <a:pt x="62" y="9"/>
                    <a:pt x="57" y="17"/>
                    <a:pt x="54" y="17"/>
                  </a:cubicBezTo>
                  <a:cubicBezTo>
                    <a:pt x="53" y="17"/>
                    <a:pt x="54" y="18"/>
                    <a:pt x="54" y="18"/>
                  </a:cubicBezTo>
                  <a:cubicBezTo>
                    <a:pt x="51" y="19"/>
                    <a:pt x="52" y="19"/>
                    <a:pt x="54" y="20"/>
                  </a:cubicBezTo>
                  <a:cubicBezTo>
                    <a:pt x="54" y="21"/>
                    <a:pt x="53" y="22"/>
                    <a:pt x="54" y="22"/>
                  </a:cubicBezTo>
                  <a:cubicBezTo>
                    <a:pt x="54" y="24"/>
                    <a:pt x="55" y="24"/>
                    <a:pt x="55" y="26"/>
                  </a:cubicBezTo>
                  <a:cubicBezTo>
                    <a:pt x="59" y="24"/>
                    <a:pt x="61" y="21"/>
                    <a:pt x="64" y="18"/>
                  </a:cubicBezTo>
                  <a:close/>
                  <a:moveTo>
                    <a:pt x="36" y="12"/>
                  </a:moveTo>
                  <a:cubicBezTo>
                    <a:pt x="38" y="9"/>
                    <a:pt x="41" y="6"/>
                    <a:pt x="42" y="4"/>
                  </a:cubicBezTo>
                  <a:cubicBezTo>
                    <a:pt x="42" y="4"/>
                    <a:pt x="43" y="4"/>
                    <a:pt x="43" y="3"/>
                  </a:cubicBezTo>
                  <a:cubicBezTo>
                    <a:pt x="43" y="3"/>
                    <a:pt x="42" y="3"/>
                    <a:pt x="42" y="2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37" y="5"/>
                    <a:pt x="35" y="8"/>
                    <a:pt x="34" y="10"/>
                  </a:cubicBezTo>
                  <a:cubicBezTo>
                    <a:pt x="33" y="11"/>
                    <a:pt x="32" y="12"/>
                    <a:pt x="32" y="13"/>
                  </a:cubicBezTo>
                  <a:cubicBezTo>
                    <a:pt x="32" y="15"/>
                    <a:pt x="29" y="14"/>
                    <a:pt x="30" y="16"/>
                  </a:cubicBezTo>
                  <a:cubicBezTo>
                    <a:pt x="33" y="17"/>
                    <a:pt x="34" y="14"/>
                    <a:pt x="36" y="12"/>
                  </a:cubicBezTo>
                  <a:close/>
                  <a:moveTo>
                    <a:pt x="30" y="54"/>
                  </a:moveTo>
                  <a:cubicBezTo>
                    <a:pt x="30" y="51"/>
                    <a:pt x="34" y="49"/>
                    <a:pt x="33" y="47"/>
                  </a:cubicBezTo>
                  <a:cubicBezTo>
                    <a:pt x="32" y="49"/>
                    <a:pt x="28" y="52"/>
                    <a:pt x="30" y="54"/>
                  </a:cubicBezTo>
                  <a:close/>
                  <a:moveTo>
                    <a:pt x="33" y="47"/>
                  </a:moveTo>
                  <a:cubicBezTo>
                    <a:pt x="37" y="46"/>
                    <a:pt x="41" y="47"/>
                    <a:pt x="44" y="46"/>
                  </a:cubicBezTo>
                  <a:cubicBezTo>
                    <a:pt x="44" y="46"/>
                    <a:pt x="45" y="44"/>
                    <a:pt x="46" y="44"/>
                  </a:cubicBezTo>
                  <a:cubicBezTo>
                    <a:pt x="48" y="43"/>
                    <a:pt x="52" y="40"/>
                    <a:pt x="52" y="39"/>
                  </a:cubicBezTo>
                  <a:cubicBezTo>
                    <a:pt x="52" y="38"/>
                    <a:pt x="52" y="38"/>
                    <a:pt x="53" y="38"/>
                  </a:cubicBezTo>
                  <a:cubicBezTo>
                    <a:pt x="53" y="37"/>
                    <a:pt x="54" y="33"/>
                    <a:pt x="54" y="32"/>
                  </a:cubicBezTo>
                  <a:cubicBezTo>
                    <a:pt x="55" y="29"/>
                    <a:pt x="53" y="29"/>
                    <a:pt x="54" y="27"/>
                  </a:cubicBezTo>
                  <a:cubicBezTo>
                    <a:pt x="55" y="27"/>
                    <a:pt x="53" y="26"/>
                    <a:pt x="54" y="27"/>
                  </a:cubicBezTo>
                  <a:cubicBezTo>
                    <a:pt x="53" y="25"/>
                    <a:pt x="54" y="25"/>
                    <a:pt x="53" y="24"/>
                  </a:cubicBezTo>
                  <a:cubicBezTo>
                    <a:pt x="52" y="24"/>
                    <a:pt x="53" y="23"/>
                    <a:pt x="53" y="22"/>
                  </a:cubicBezTo>
                  <a:cubicBezTo>
                    <a:pt x="52" y="21"/>
                    <a:pt x="50" y="21"/>
                    <a:pt x="49" y="20"/>
                  </a:cubicBezTo>
                  <a:cubicBezTo>
                    <a:pt x="49" y="20"/>
                    <a:pt x="49" y="19"/>
                    <a:pt x="49" y="19"/>
                  </a:cubicBezTo>
                  <a:cubicBezTo>
                    <a:pt x="49" y="19"/>
                    <a:pt x="48" y="19"/>
                    <a:pt x="47" y="19"/>
                  </a:cubicBezTo>
                  <a:cubicBezTo>
                    <a:pt x="47" y="19"/>
                    <a:pt x="47" y="18"/>
                    <a:pt x="47" y="18"/>
                  </a:cubicBezTo>
                  <a:cubicBezTo>
                    <a:pt x="43" y="17"/>
                    <a:pt x="41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8" y="16"/>
                    <a:pt x="36" y="17"/>
                    <a:pt x="36" y="17"/>
                  </a:cubicBezTo>
                  <a:cubicBezTo>
                    <a:pt x="33" y="18"/>
                    <a:pt x="30" y="17"/>
                    <a:pt x="28" y="18"/>
                  </a:cubicBezTo>
                  <a:cubicBezTo>
                    <a:pt x="28" y="20"/>
                    <a:pt x="25" y="21"/>
                    <a:pt x="24" y="22"/>
                  </a:cubicBezTo>
                  <a:cubicBezTo>
                    <a:pt x="22" y="24"/>
                    <a:pt x="22" y="26"/>
                    <a:pt x="20" y="27"/>
                  </a:cubicBezTo>
                  <a:cubicBezTo>
                    <a:pt x="19" y="33"/>
                    <a:pt x="20" y="37"/>
                    <a:pt x="20" y="39"/>
                  </a:cubicBezTo>
                  <a:cubicBezTo>
                    <a:pt x="22" y="41"/>
                    <a:pt x="23" y="42"/>
                    <a:pt x="23" y="44"/>
                  </a:cubicBezTo>
                  <a:cubicBezTo>
                    <a:pt x="24" y="45"/>
                    <a:pt x="27" y="45"/>
                    <a:pt x="28" y="46"/>
                  </a:cubicBezTo>
                  <a:cubicBezTo>
                    <a:pt x="28" y="47"/>
                    <a:pt x="27" y="48"/>
                    <a:pt x="27" y="50"/>
                  </a:cubicBezTo>
                  <a:cubicBezTo>
                    <a:pt x="31" y="51"/>
                    <a:pt x="30" y="46"/>
                    <a:pt x="33" y="4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17" name="Freeform 64"/>
            <p:cNvSpPr>
              <a:spLocks noEditPoints="1" noChangeArrowheads="1"/>
            </p:cNvSpPr>
            <p:nvPr/>
          </p:nvSpPr>
          <p:spPr bwMode="auto">
            <a:xfrm>
              <a:off x="757237" y="612775"/>
              <a:ext cx="60325" cy="63500"/>
            </a:xfrm>
            <a:custGeom>
              <a:avLst/>
              <a:gdLst>
                <a:gd name="T0" fmla="*/ 3 w 22"/>
                <a:gd name="T1" fmla="*/ 20 h 23"/>
                <a:gd name="T2" fmla="*/ 1 w 22"/>
                <a:gd name="T3" fmla="*/ 9 h 23"/>
                <a:gd name="T4" fmla="*/ 2 w 22"/>
                <a:gd name="T5" fmla="*/ 8 h 23"/>
                <a:gd name="T6" fmla="*/ 4 w 22"/>
                <a:gd name="T7" fmla="*/ 2 h 23"/>
                <a:gd name="T8" fmla="*/ 10 w 22"/>
                <a:gd name="T9" fmla="*/ 1 h 23"/>
                <a:gd name="T10" fmla="*/ 12 w 22"/>
                <a:gd name="T11" fmla="*/ 0 h 23"/>
                <a:gd name="T12" fmla="*/ 12 w 22"/>
                <a:gd name="T13" fmla="*/ 1 h 23"/>
                <a:gd name="T14" fmla="*/ 19 w 22"/>
                <a:gd name="T15" fmla="*/ 3 h 23"/>
                <a:gd name="T16" fmla="*/ 20 w 22"/>
                <a:gd name="T17" fmla="*/ 5 h 23"/>
                <a:gd name="T18" fmla="*/ 22 w 22"/>
                <a:gd name="T19" fmla="*/ 7 h 23"/>
                <a:gd name="T20" fmla="*/ 21 w 22"/>
                <a:gd name="T21" fmla="*/ 16 h 23"/>
                <a:gd name="T22" fmla="*/ 17 w 22"/>
                <a:gd name="T23" fmla="*/ 19 h 23"/>
                <a:gd name="T24" fmla="*/ 15 w 22"/>
                <a:gd name="T25" fmla="*/ 21 h 23"/>
                <a:gd name="T26" fmla="*/ 3 w 22"/>
                <a:gd name="T27" fmla="*/ 20 h 23"/>
                <a:gd name="T28" fmla="*/ 13 w 22"/>
                <a:gd name="T29" fmla="*/ 5 h 23"/>
                <a:gd name="T30" fmla="*/ 11 w 22"/>
                <a:gd name="T31" fmla="*/ 12 h 23"/>
                <a:gd name="T32" fmla="*/ 12 w 22"/>
                <a:gd name="T33" fmla="*/ 12 h 23"/>
                <a:gd name="T34" fmla="*/ 16 w 22"/>
                <a:gd name="T35" fmla="*/ 4 h 23"/>
                <a:gd name="T36" fmla="*/ 16 w 22"/>
                <a:gd name="T37" fmla="*/ 3 h 23"/>
                <a:gd name="T38" fmla="*/ 13 w 22"/>
                <a:gd name="T39" fmla="*/ 5 h 23"/>
                <a:gd name="T40" fmla="*/ 8 w 22"/>
                <a:gd name="T41" fmla="*/ 9 h 23"/>
                <a:gd name="T42" fmla="*/ 6 w 22"/>
                <a:gd name="T43" fmla="*/ 11 h 23"/>
                <a:gd name="T44" fmla="*/ 6 w 22"/>
                <a:gd name="T45" fmla="*/ 13 h 23"/>
                <a:gd name="T46" fmla="*/ 9 w 22"/>
                <a:gd name="T47" fmla="*/ 8 h 23"/>
                <a:gd name="T48" fmla="*/ 10 w 22"/>
                <a:gd name="T49" fmla="*/ 6 h 23"/>
                <a:gd name="T50" fmla="*/ 10 w 22"/>
                <a:gd name="T51" fmla="*/ 4 h 23"/>
                <a:gd name="T52" fmla="*/ 8 w 22"/>
                <a:gd name="T53" fmla="*/ 9 h 23"/>
                <a:gd name="T54" fmla="*/ 3 w 22"/>
                <a:gd name="T55" fmla="*/ 10 h 23"/>
                <a:gd name="T56" fmla="*/ 4 w 22"/>
                <a:gd name="T57" fmla="*/ 5 h 23"/>
                <a:gd name="T58" fmla="*/ 3 w 22"/>
                <a:gd name="T59" fmla="*/ 10 h 23"/>
                <a:gd name="T60" fmla="*/ 8 w 22"/>
                <a:gd name="T61" fmla="*/ 12 h 23"/>
                <a:gd name="T62" fmla="*/ 8 w 22"/>
                <a:gd name="T63" fmla="*/ 13 h 23"/>
                <a:gd name="T64" fmla="*/ 6 w 22"/>
                <a:gd name="T65" fmla="*/ 15 h 23"/>
                <a:gd name="T66" fmla="*/ 6 w 22"/>
                <a:gd name="T67" fmla="*/ 18 h 23"/>
                <a:gd name="T68" fmla="*/ 9 w 22"/>
                <a:gd name="T69" fmla="*/ 14 h 23"/>
                <a:gd name="T70" fmla="*/ 9 w 22"/>
                <a:gd name="T71" fmla="*/ 12 h 23"/>
                <a:gd name="T72" fmla="*/ 10 w 22"/>
                <a:gd name="T73" fmla="*/ 12 h 23"/>
                <a:gd name="T74" fmla="*/ 10 w 22"/>
                <a:gd name="T75" fmla="*/ 8 h 23"/>
                <a:gd name="T76" fmla="*/ 8 w 22"/>
                <a:gd name="T77" fmla="*/ 12 h 23"/>
                <a:gd name="T78" fmla="*/ 8 w 22"/>
                <a:gd name="T79" fmla="*/ 19 h 23"/>
                <a:gd name="T80" fmla="*/ 9 w 22"/>
                <a:gd name="T81" fmla="*/ 16 h 23"/>
                <a:gd name="T82" fmla="*/ 8 w 22"/>
                <a:gd name="T83" fmla="*/ 19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23"/>
                <a:gd name="T128" fmla="*/ 22 w 22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23">
                  <a:moveTo>
                    <a:pt x="3" y="20"/>
                  </a:moveTo>
                  <a:cubicBezTo>
                    <a:pt x="1" y="17"/>
                    <a:pt x="0" y="13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6"/>
                    <a:pt x="4" y="4"/>
                    <a:pt x="4" y="2"/>
                  </a:cubicBezTo>
                  <a:cubicBezTo>
                    <a:pt x="6" y="1"/>
                    <a:pt x="8" y="2"/>
                    <a:pt x="10" y="1"/>
                  </a:cubicBezTo>
                  <a:cubicBezTo>
                    <a:pt x="11" y="1"/>
                    <a:pt x="12" y="0"/>
                    <a:pt x="12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5" y="1"/>
                    <a:pt x="17" y="1"/>
                    <a:pt x="19" y="3"/>
                  </a:cubicBezTo>
                  <a:cubicBezTo>
                    <a:pt x="20" y="4"/>
                    <a:pt x="19" y="4"/>
                    <a:pt x="20" y="5"/>
                  </a:cubicBezTo>
                  <a:cubicBezTo>
                    <a:pt x="20" y="6"/>
                    <a:pt x="22" y="7"/>
                    <a:pt x="22" y="7"/>
                  </a:cubicBezTo>
                  <a:cubicBezTo>
                    <a:pt x="22" y="9"/>
                    <a:pt x="22" y="14"/>
                    <a:pt x="21" y="16"/>
                  </a:cubicBezTo>
                  <a:cubicBezTo>
                    <a:pt x="21" y="16"/>
                    <a:pt x="19" y="17"/>
                    <a:pt x="17" y="19"/>
                  </a:cubicBezTo>
                  <a:cubicBezTo>
                    <a:pt x="17" y="19"/>
                    <a:pt x="15" y="21"/>
                    <a:pt x="15" y="21"/>
                  </a:cubicBezTo>
                  <a:cubicBezTo>
                    <a:pt x="11" y="23"/>
                    <a:pt x="7" y="21"/>
                    <a:pt x="3" y="20"/>
                  </a:cubicBezTo>
                  <a:close/>
                  <a:moveTo>
                    <a:pt x="13" y="5"/>
                  </a:moveTo>
                  <a:cubicBezTo>
                    <a:pt x="14" y="9"/>
                    <a:pt x="12" y="10"/>
                    <a:pt x="11" y="12"/>
                  </a:cubicBezTo>
                  <a:cubicBezTo>
                    <a:pt x="10" y="13"/>
                    <a:pt x="10" y="13"/>
                    <a:pt x="12" y="12"/>
                  </a:cubicBezTo>
                  <a:cubicBezTo>
                    <a:pt x="13" y="9"/>
                    <a:pt x="16" y="8"/>
                    <a:pt x="16" y="4"/>
                  </a:cubicBezTo>
                  <a:cubicBezTo>
                    <a:pt x="16" y="4"/>
                    <a:pt x="17" y="3"/>
                    <a:pt x="16" y="3"/>
                  </a:cubicBezTo>
                  <a:cubicBezTo>
                    <a:pt x="15" y="4"/>
                    <a:pt x="14" y="5"/>
                    <a:pt x="13" y="5"/>
                  </a:cubicBezTo>
                  <a:close/>
                  <a:moveTo>
                    <a:pt x="8" y="9"/>
                  </a:moveTo>
                  <a:cubicBezTo>
                    <a:pt x="8" y="9"/>
                    <a:pt x="6" y="10"/>
                    <a:pt x="6" y="11"/>
                  </a:cubicBezTo>
                  <a:cubicBezTo>
                    <a:pt x="6" y="12"/>
                    <a:pt x="5" y="13"/>
                    <a:pt x="6" y="13"/>
                  </a:cubicBezTo>
                  <a:cubicBezTo>
                    <a:pt x="7" y="12"/>
                    <a:pt x="8" y="10"/>
                    <a:pt x="9" y="8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1" y="5"/>
                    <a:pt x="11" y="4"/>
                    <a:pt x="10" y="4"/>
                  </a:cubicBezTo>
                  <a:cubicBezTo>
                    <a:pt x="9" y="5"/>
                    <a:pt x="9" y="7"/>
                    <a:pt x="8" y="9"/>
                  </a:cubicBezTo>
                  <a:close/>
                  <a:moveTo>
                    <a:pt x="3" y="10"/>
                  </a:moveTo>
                  <a:cubicBezTo>
                    <a:pt x="4" y="8"/>
                    <a:pt x="7" y="6"/>
                    <a:pt x="4" y="5"/>
                  </a:cubicBezTo>
                  <a:cubicBezTo>
                    <a:pt x="5" y="7"/>
                    <a:pt x="1" y="9"/>
                    <a:pt x="3" y="10"/>
                  </a:cubicBezTo>
                  <a:close/>
                  <a:moveTo>
                    <a:pt x="8" y="12"/>
                  </a:moveTo>
                  <a:cubicBezTo>
                    <a:pt x="8" y="12"/>
                    <a:pt x="8" y="13"/>
                    <a:pt x="8" y="13"/>
                  </a:cubicBezTo>
                  <a:cubicBezTo>
                    <a:pt x="8" y="14"/>
                    <a:pt x="6" y="14"/>
                    <a:pt x="6" y="15"/>
                  </a:cubicBezTo>
                  <a:cubicBezTo>
                    <a:pt x="6" y="16"/>
                    <a:pt x="5" y="18"/>
                    <a:pt x="6" y="18"/>
                  </a:cubicBezTo>
                  <a:cubicBezTo>
                    <a:pt x="6" y="16"/>
                    <a:pt x="8" y="15"/>
                    <a:pt x="9" y="14"/>
                  </a:cubicBezTo>
                  <a:cubicBezTo>
                    <a:pt x="9" y="14"/>
                    <a:pt x="8" y="13"/>
                    <a:pt x="9" y="12"/>
                  </a:cubicBezTo>
                  <a:cubicBezTo>
                    <a:pt x="9" y="12"/>
                    <a:pt x="10" y="12"/>
                    <a:pt x="10" y="12"/>
                  </a:cubicBezTo>
                  <a:cubicBezTo>
                    <a:pt x="11" y="11"/>
                    <a:pt x="11" y="8"/>
                    <a:pt x="10" y="8"/>
                  </a:cubicBezTo>
                  <a:cubicBezTo>
                    <a:pt x="10" y="10"/>
                    <a:pt x="9" y="11"/>
                    <a:pt x="8" y="12"/>
                  </a:cubicBezTo>
                  <a:close/>
                  <a:moveTo>
                    <a:pt x="8" y="19"/>
                  </a:moveTo>
                  <a:cubicBezTo>
                    <a:pt x="8" y="18"/>
                    <a:pt x="11" y="16"/>
                    <a:pt x="9" y="16"/>
                  </a:cubicBezTo>
                  <a:cubicBezTo>
                    <a:pt x="9" y="17"/>
                    <a:pt x="5" y="19"/>
                    <a:pt x="8" y="19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18" name="Freeform 65"/>
            <p:cNvSpPr>
              <a:spLocks noEditPoints="1" noChangeArrowheads="1"/>
            </p:cNvSpPr>
            <p:nvPr/>
          </p:nvSpPr>
          <p:spPr bwMode="auto">
            <a:xfrm>
              <a:off x="493712" y="627062"/>
              <a:ext cx="82550" cy="100013"/>
            </a:xfrm>
            <a:custGeom>
              <a:avLst/>
              <a:gdLst>
                <a:gd name="T0" fmla="*/ 29 w 30"/>
                <a:gd name="T1" fmla="*/ 0 h 36"/>
                <a:gd name="T2" fmla="*/ 24 w 30"/>
                <a:gd name="T3" fmla="*/ 10 h 36"/>
                <a:gd name="T4" fmla="*/ 23 w 30"/>
                <a:gd name="T5" fmla="*/ 12 h 36"/>
                <a:gd name="T6" fmla="*/ 20 w 30"/>
                <a:gd name="T7" fmla="*/ 15 h 36"/>
                <a:gd name="T8" fmla="*/ 18 w 30"/>
                <a:gd name="T9" fmla="*/ 17 h 36"/>
                <a:gd name="T10" fmla="*/ 18 w 30"/>
                <a:gd name="T11" fmla="*/ 20 h 36"/>
                <a:gd name="T12" fmla="*/ 16 w 30"/>
                <a:gd name="T13" fmla="*/ 22 h 36"/>
                <a:gd name="T14" fmla="*/ 15 w 30"/>
                <a:gd name="T15" fmla="*/ 24 h 36"/>
                <a:gd name="T16" fmla="*/ 12 w 30"/>
                <a:gd name="T17" fmla="*/ 36 h 36"/>
                <a:gd name="T18" fmla="*/ 6 w 30"/>
                <a:gd name="T19" fmla="*/ 36 h 36"/>
                <a:gd name="T20" fmla="*/ 18 w 30"/>
                <a:gd name="T21" fmla="*/ 7 h 36"/>
                <a:gd name="T22" fmla="*/ 2 w 30"/>
                <a:gd name="T23" fmla="*/ 7 h 36"/>
                <a:gd name="T24" fmla="*/ 0 w 30"/>
                <a:gd name="T25" fmla="*/ 0 h 36"/>
                <a:gd name="T26" fmla="*/ 29 w 30"/>
                <a:gd name="T27" fmla="*/ 0 h 36"/>
                <a:gd name="T28" fmla="*/ 19 w 30"/>
                <a:gd name="T29" fmla="*/ 6 h 36"/>
                <a:gd name="T30" fmla="*/ 23 w 30"/>
                <a:gd name="T31" fmla="*/ 1 h 36"/>
                <a:gd name="T32" fmla="*/ 19 w 30"/>
                <a:gd name="T33" fmla="*/ 6 h 36"/>
                <a:gd name="T34" fmla="*/ 3 w 30"/>
                <a:gd name="T35" fmla="*/ 5 h 36"/>
                <a:gd name="T36" fmla="*/ 3 w 30"/>
                <a:gd name="T37" fmla="*/ 2 h 36"/>
                <a:gd name="T38" fmla="*/ 3 w 30"/>
                <a:gd name="T39" fmla="*/ 5 h 36"/>
                <a:gd name="T40" fmla="*/ 6 w 30"/>
                <a:gd name="T41" fmla="*/ 5 h 36"/>
                <a:gd name="T42" fmla="*/ 8 w 30"/>
                <a:gd name="T43" fmla="*/ 2 h 36"/>
                <a:gd name="T44" fmla="*/ 6 w 30"/>
                <a:gd name="T45" fmla="*/ 5 h 36"/>
                <a:gd name="T46" fmla="*/ 23 w 30"/>
                <a:gd name="T47" fmla="*/ 5 h 36"/>
                <a:gd name="T48" fmla="*/ 23 w 30"/>
                <a:gd name="T49" fmla="*/ 7 h 36"/>
                <a:gd name="T50" fmla="*/ 20 w 30"/>
                <a:gd name="T51" fmla="*/ 10 h 36"/>
                <a:gd name="T52" fmla="*/ 23 w 30"/>
                <a:gd name="T53" fmla="*/ 8 h 36"/>
                <a:gd name="T54" fmla="*/ 25 w 30"/>
                <a:gd name="T55" fmla="*/ 2 h 36"/>
                <a:gd name="T56" fmla="*/ 23 w 30"/>
                <a:gd name="T57" fmla="*/ 5 h 36"/>
                <a:gd name="T58" fmla="*/ 13 w 30"/>
                <a:gd name="T59" fmla="*/ 20 h 36"/>
                <a:gd name="T60" fmla="*/ 13 w 30"/>
                <a:gd name="T61" fmla="*/ 21 h 36"/>
                <a:gd name="T62" fmla="*/ 11 w 30"/>
                <a:gd name="T63" fmla="*/ 27 h 36"/>
                <a:gd name="T64" fmla="*/ 15 w 30"/>
                <a:gd name="T65" fmla="*/ 21 h 36"/>
                <a:gd name="T66" fmla="*/ 15 w 30"/>
                <a:gd name="T67" fmla="*/ 20 h 36"/>
                <a:gd name="T68" fmla="*/ 17 w 30"/>
                <a:gd name="T69" fmla="*/ 16 h 36"/>
                <a:gd name="T70" fmla="*/ 13 w 30"/>
                <a:gd name="T71" fmla="*/ 20 h 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0"/>
                <a:gd name="T109" fmla="*/ 0 h 36"/>
                <a:gd name="T110" fmla="*/ 30 w 30"/>
                <a:gd name="T111" fmla="*/ 36 h 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0" h="36">
                  <a:moveTo>
                    <a:pt x="29" y="0"/>
                  </a:moveTo>
                  <a:cubicBezTo>
                    <a:pt x="30" y="5"/>
                    <a:pt x="26" y="7"/>
                    <a:pt x="24" y="10"/>
                  </a:cubicBezTo>
                  <a:cubicBezTo>
                    <a:pt x="23" y="11"/>
                    <a:pt x="23" y="11"/>
                    <a:pt x="23" y="12"/>
                  </a:cubicBezTo>
                  <a:cubicBezTo>
                    <a:pt x="22" y="13"/>
                    <a:pt x="20" y="14"/>
                    <a:pt x="20" y="15"/>
                  </a:cubicBezTo>
                  <a:cubicBezTo>
                    <a:pt x="20" y="16"/>
                    <a:pt x="19" y="16"/>
                    <a:pt x="18" y="17"/>
                  </a:cubicBezTo>
                  <a:cubicBezTo>
                    <a:pt x="18" y="18"/>
                    <a:pt x="19" y="19"/>
                    <a:pt x="18" y="20"/>
                  </a:cubicBezTo>
                  <a:cubicBezTo>
                    <a:pt x="18" y="21"/>
                    <a:pt x="16" y="21"/>
                    <a:pt x="16" y="22"/>
                  </a:cubicBezTo>
                  <a:cubicBezTo>
                    <a:pt x="15" y="23"/>
                    <a:pt x="15" y="23"/>
                    <a:pt x="15" y="24"/>
                  </a:cubicBezTo>
                  <a:cubicBezTo>
                    <a:pt x="14" y="26"/>
                    <a:pt x="12" y="32"/>
                    <a:pt x="12" y="36"/>
                  </a:cubicBezTo>
                  <a:cubicBezTo>
                    <a:pt x="10" y="36"/>
                    <a:pt x="8" y="36"/>
                    <a:pt x="6" y="36"/>
                  </a:cubicBezTo>
                  <a:cubicBezTo>
                    <a:pt x="6" y="22"/>
                    <a:pt x="12" y="15"/>
                    <a:pt x="18" y="7"/>
                  </a:cubicBezTo>
                  <a:cubicBezTo>
                    <a:pt x="14" y="6"/>
                    <a:pt x="7" y="7"/>
                    <a:pt x="2" y="7"/>
                  </a:cubicBezTo>
                  <a:cubicBezTo>
                    <a:pt x="3" y="3"/>
                    <a:pt x="0" y="3"/>
                    <a:pt x="0" y="0"/>
                  </a:cubicBezTo>
                  <a:cubicBezTo>
                    <a:pt x="10" y="0"/>
                    <a:pt x="21" y="1"/>
                    <a:pt x="29" y="0"/>
                  </a:cubicBezTo>
                  <a:close/>
                  <a:moveTo>
                    <a:pt x="19" y="6"/>
                  </a:moveTo>
                  <a:cubicBezTo>
                    <a:pt x="21" y="6"/>
                    <a:pt x="25" y="3"/>
                    <a:pt x="23" y="1"/>
                  </a:cubicBezTo>
                  <a:cubicBezTo>
                    <a:pt x="22" y="3"/>
                    <a:pt x="20" y="4"/>
                    <a:pt x="19" y="6"/>
                  </a:cubicBezTo>
                  <a:close/>
                  <a:moveTo>
                    <a:pt x="3" y="5"/>
                  </a:moveTo>
                  <a:cubicBezTo>
                    <a:pt x="5" y="6"/>
                    <a:pt x="5" y="1"/>
                    <a:pt x="3" y="2"/>
                  </a:cubicBezTo>
                  <a:cubicBezTo>
                    <a:pt x="3" y="3"/>
                    <a:pt x="3" y="4"/>
                    <a:pt x="3" y="5"/>
                  </a:cubicBezTo>
                  <a:close/>
                  <a:moveTo>
                    <a:pt x="6" y="5"/>
                  </a:moveTo>
                  <a:cubicBezTo>
                    <a:pt x="7" y="5"/>
                    <a:pt x="8" y="2"/>
                    <a:pt x="8" y="2"/>
                  </a:cubicBezTo>
                  <a:cubicBezTo>
                    <a:pt x="5" y="2"/>
                    <a:pt x="5" y="5"/>
                    <a:pt x="6" y="5"/>
                  </a:cubicBezTo>
                  <a:close/>
                  <a:moveTo>
                    <a:pt x="23" y="5"/>
                  </a:moveTo>
                  <a:cubicBezTo>
                    <a:pt x="23" y="5"/>
                    <a:pt x="23" y="6"/>
                    <a:pt x="23" y="7"/>
                  </a:cubicBezTo>
                  <a:cubicBezTo>
                    <a:pt x="22" y="8"/>
                    <a:pt x="18" y="9"/>
                    <a:pt x="20" y="10"/>
                  </a:cubicBezTo>
                  <a:cubicBezTo>
                    <a:pt x="21" y="9"/>
                    <a:pt x="21" y="8"/>
                    <a:pt x="23" y="8"/>
                  </a:cubicBezTo>
                  <a:cubicBezTo>
                    <a:pt x="22" y="5"/>
                    <a:pt x="28" y="4"/>
                    <a:pt x="25" y="2"/>
                  </a:cubicBezTo>
                  <a:cubicBezTo>
                    <a:pt x="26" y="4"/>
                    <a:pt x="24" y="3"/>
                    <a:pt x="23" y="5"/>
                  </a:cubicBezTo>
                  <a:close/>
                  <a:moveTo>
                    <a:pt x="13" y="20"/>
                  </a:moveTo>
                  <a:cubicBezTo>
                    <a:pt x="13" y="20"/>
                    <a:pt x="13" y="21"/>
                    <a:pt x="13" y="21"/>
                  </a:cubicBezTo>
                  <a:cubicBezTo>
                    <a:pt x="12" y="23"/>
                    <a:pt x="9" y="25"/>
                    <a:pt x="11" y="27"/>
                  </a:cubicBezTo>
                  <a:cubicBezTo>
                    <a:pt x="10" y="24"/>
                    <a:pt x="14" y="23"/>
                    <a:pt x="15" y="21"/>
                  </a:cubicBezTo>
                  <a:cubicBezTo>
                    <a:pt x="15" y="21"/>
                    <a:pt x="15" y="20"/>
                    <a:pt x="15" y="20"/>
                  </a:cubicBezTo>
                  <a:cubicBezTo>
                    <a:pt x="15" y="19"/>
                    <a:pt x="19" y="16"/>
                    <a:pt x="17" y="16"/>
                  </a:cubicBezTo>
                  <a:cubicBezTo>
                    <a:pt x="16" y="18"/>
                    <a:pt x="14" y="19"/>
                    <a:pt x="13" y="2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19" name="Freeform 66"/>
            <p:cNvSpPr>
              <a:spLocks noEditPoints="1" noChangeArrowheads="1"/>
            </p:cNvSpPr>
            <p:nvPr/>
          </p:nvSpPr>
          <p:spPr bwMode="auto">
            <a:xfrm>
              <a:off x="687387" y="554037"/>
              <a:ext cx="200025" cy="206375"/>
            </a:xfrm>
            <a:custGeom>
              <a:avLst/>
              <a:gdLst>
                <a:gd name="T0" fmla="*/ 68 w 72"/>
                <a:gd name="T1" fmla="*/ 23 h 74"/>
                <a:gd name="T2" fmla="*/ 69 w 72"/>
                <a:gd name="T3" fmla="*/ 35 h 74"/>
                <a:gd name="T4" fmla="*/ 69 w 72"/>
                <a:gd name="T5" fmla="*/ 58 h 74"/>
                <a:gd name="T6" fmla="*/ 63 w 72"/>
                <a:gd name="T7" fmla="*/ 71 h 74"/>
                <a:gd name="T8" fmla="*/ 1 w 72"/>
                <a:gd name="T9" fmla="*/ 62 h 74"/>
                <a:gd name="T10" fmla="*/ 0 w 72"/>
                <a:gd name="T11" fmla="*/ 19 h 74"/>
                <a:gd name="T12" fmla="*/ 0 w 72"/>
                <a:gd name="T13" fmla="*/ 15 h 74"/>
                <a:gd name="T14" fmla="*/ 30 w 72"/>
                <a:gd name="T15" fmla="*/ 1 h 74"/>
                <a:gd name="T16" fmla="*/ 61 w 72"/>
                <a:gd name="T17" fmla="*/ 2 h 74"/>
                <a:gd name="T18" fmla="*/ 6 w 72"/>
                <a:gd name="T19" fmla="*/ 2 h 74"/>
                <a:gd name="T20" fmla="*/ 2 w 72"/>
                <a:gd name="T21" fmla="*/ 60 h 74"/>
                <a:gd name="T22" fmla="*/ 34 w 72"/>
                <a:gd name="T23" fmla="*/ 55 h 74"/>
                <a:gd name="T24" fmla="*/ 20 w 72"/>
                <a:gd name="T25" fmla="*/ 55 h 74"/>
                <a:gd name="T26" fmla="*/ 11 w 72"/>
                <a:gd name="T27" fmla="*/ 59 h 74"/>
                <a:gd name="T28" fmla="*/ 14 w 72"/>
                <a:gd name="T29" fmla="*/ 40 h 74"/>
                <a:gd name="T30" fmla="*/ 15 w 72"/>
                <a:gd name="T31" fmla="*/ 33 h 74"/>
                <a:gd name="T32" fmla="*/ 8 w 72"/>
                <a:gd name="T33" fmla="*/ 25 h 74"/>
                <a:gd name="T34" fmla="*/ 20 w 72"/>
                <a:gd name="T35" fmla="*/ 17 h 74"/>
                <a:gd name="T36" fmla="*/ 28 w 72"/>
                <a:gd name="T37" fmla="*/ 13 h 74"/>
                <a:gd name="T38" fmla="*/ 39 w 72"/>
                <a:gd name="T39" fmla="*/ 5 h 74"/>
                <a:gd name="T40" fmla="*/ 47 w 72"/>
                <a:gd name="T41" fmla="*/ 13 h 74"/>
                <a:gd name="T42" fmla="*/ 66 w 72"/>
                <a:gd name="T43" fmla="*/ 16 h 74"/>
                <a:gd name="T44" fmla="*/ 62 w 72"/>
                <a:gd name="T45" fmla="*/ 23 h 74"/>
                <a:gd name="T46" fmla="*/ 44 w 72"/>
                <a:gd name="T47" fmla="*/ 2 h 74"/>
                <a:gd name="T48" fmla="*/ 35 w 72"/>
                <a:gd name="T49" fmla="*/ 13 h 74"/>
                <a:gd name="T50" fmla="*/ 28 w 72"/>
                <a:gd name="T51" fmla="*/ 14 h 74"/>
                <a:gd name="T52" fmla="*/ 21 w 72"/>
                <a:gd name="T53" fmla="*/ 16 h 74"/>
                <a:gd name="T54" fmla="*/ 18 w 72"/>
                <a:gd name="T55" fmla="*/ 25 h 74"/>
                <a:gd name="T56" fmla="*/ 13 w 72"/>
                <a:gd name="T57" fmla="*/ 31 h 74"/>
                <a:gd name="T58" fmla="*/ 16 w 72"/>
                <a:gd name="T59" fmla="*/ 40 h 74"/>
                <a:gd name="T60" fmla="*/ 19 w 72"/>
                <a:gd name="T61" fmla="*/ 46 h 74"/>
                <a:gd name="T62" fmla="*/ 27 w 72"/>
                <a:gd name="T63" fmla="*/ 47 h 74"/>
                <a:gd name="T64" fmla="*/ 34 w 72"/>
                <a:gd name="T65" fmla="*/ 52 h 74"/>
                <a:gd name="T66" fmla="*/ 41 w 72"/>
                <a:gd name="T67" fmla="*/ 46 h 74"/>
                <a:gd name="T68" fmla="*/ 48 w 72"/>
                <a:gd name="T69" fmla="*/ 46 h 74"/>
                <a:gd name="T70" fmla="*/ 59 w 72"/>
                <a:gd name="T71" fmla="*/ 46 h 74"/>
                <a:gd name="T72" fmla="*/ 55 w 72"/>
                <a:gd name="T73" fmla="*/ 33 h 74"/>
                <a:gd name="T74" fmla="*/ 67 w 72"/>
                <a:gd name="T75" fmla="*/ 29 h 74"/>
                <a:gd name="T76" fmla="*/ 58 w 72"/>
                <a:gd name="T77" fmla="*/ 18 h 74"/>
                <a:gd name="T78" fmla="*/ 54 w 72"/>
                <a:gd name="T79" fmla="*/ 12 h 74"/>
                <a:gd name="T80" fmla="*/ 38 w 72"/>
                <a:gd name="T81" fmla="*/ 7 h 74"/>
                <a:gd name="T82" fmla="*/ 68 w 72"/>
                <a:gd name="T83" fmla="*/ 33 h 74"/>
                <a:gd name="T84" fmla="*/ 61 w 72"/>
                <a:gd name="T85" fmla="*/ 49 h 74"/>
                <a:gd name="T86" fmla="*/ 54 w 72"/>
                <a:gd name="T87" fmla="*/ 54 h 74"/>
                <a:gd name="T88" fmla="*/ 67 w 72"/>
                <a:gd name="T89" fmla="*/ 47 h 74"/>
                <a:gd name="T90" fmla="*/ 63 w 72"/>
                <a:gd name="T91" fmla="*/ 41 h 74"/>
                <a:gd name="T92" fmla="*/ 41 w 72"/>
                <a:gd name="T93" fmla="*/ 49 h 74"/>
                <a:gd name="T94" fmla="*/ 15 w 72"/>
                <a:gd name="T95" fmla="*/ 51 h 74"/>
                <a:gd name="T96" fmla="*/ 21 w 72"/>
                <a:gd name="T97" fmla="*/ 50 h 74"/>
                <a:gd name="T98" fmla="*/ 50 w 72"/>
                <a:gd name="T99" fmla="*/ 60 h 74"/>
                <a:gd name="T100" fmla="*/ 43 w 72"/>
                <a:gd name="T101" fmla="*/ 57 h 74"/>
                <a:gd name="T102" fmla="*/ 59 w 72"/>
                <a:gd name="T103" fmla="*/ 70 h 74"/>
                <a:gd name="T104" fmla="*/ 67 w 72"/>
                <a:gd name="T105" fmla="*/ 63 h 74"/>
                <a:gd name="T106" fmla="*/ 61 w 72"/>
                <a:gd name="T107" fmla="*/ 60 h 74"/>
                <a:gd name="T108" fmla="*/ 35 w 72"/>
                <a:gd name="T109" fmla="*/ 62 h 74"/>
                <a:gd name="T110" fmla="*/ 38 w 72"/>
                <a:gd name="T111" fmla="*/ 58 h 74"/>
                <a:gd name="T112" fmla="*/ 37 w 72"/>
                <a:gd name="T113" fmla="*/ 56 h 74"/>
                <a:gd name="T114" fmla="*/ 45 w 72"/>
                <a:gd name="T115" fmla="*/ 53 h 74"/>
                <a:gd name="T116" fmla="*/ 57 w 72"/>
                <a:gd name="T117" fmla="*/ 60 h 74"/>
                <a:gd name="T118" fmla="*/ 65 w 72"/>
                <a:gd name="T119" fmla="*/ 54 h 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2"/>
                <a:gd name="T181" fmla="*/ 0 h 74"/>
                <a:gd name="T182" fmla="*/ 72 w 72"/>
                <a:gd name="T183" fmla="*/ 74 h 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2" h="74">
                  <a:moveTo>
                    <a:pt x="68" y="5"/>
                  </a:moveTo>
                  <a:cubicBezTo>
                    <a:pt x="67" y="7"/>
                    <a:pt x="69" y="7"/>
                    <a:pt x="69" y="8"/>
                  </a:cubicBezTo>
                  <a:cubicBezTo>
                    <a:pt x="70" y="12"/>
                    <a:pt x="68" y="19"/>
                    <a:pt x="68" y="23"/>
                  </a:cubicBezTo>
                  <a:cubicBezTo>
                    <a:pt x="69" y="25"/>
                    <a:pt x="68" y="28"/>
                    <a:pt x="71" y="28"/>
                  </a:cubicBezTo>
                  <a:cubicBezTo>
                    <a:pt x="72" y="31"/>
                    <a:pt x="68" y="29"/>
                    <a:pt x="68" y="33"/>
                  </a:cubicBezTo>
                  <a:cubicBezTo>
                    <a:pt x="68" y="34"/>
                    <a:pt x="69" y="35"/>
                    <a:pt x="69" y="35"/>
                  </a:cubicBezTo>
                  <a:cubicBezTo>
                    <a:pt x="69" y="35"/>
                    <a:pt x="69" y="37"/>
                    <a:pt x="69" y="37"/>
                  </a:cubicBezTo>
                  <a:cubicBezTo>
                    <a:pt x="71" y="38"/>
                    <a:pt x="69" y="38"/>
                    <a:pt x="69" y="41"/>
                  </a:cubicBezTo>
                  <a:cubicBezTo>
                    <a:pt x="70" y="47"/>
                    <a:pt x="71" y="52"/>
                    <a:pt x="69" y="58"/>
                  </a:cubicBezTo>
                  <a:cubicBezTo>
                    <a:pt x="69" y="59"/>
                    <a:pt x="69" y="59"/>
                    <a:pt x="68" y="60"/>
                  </a:cubicBezTo>
                  <a:cubicBezTo>
                    <a:pt x="68" y="63"/>
                    <a:pt x="68" y="65"/>
                    <a:pt x="67" y="66"/>
                  </a:cubicBezTo>
                  <a:cubicBezTo>
                    <a:pt x="66" y="67"/>
                    <a:pt x="64" y="69"/>
                    <a:pt x="63" y="71"/>
                  </a:cubicBezTo>
                  <a:cubicBezTo>
                    <a:pt x="45" y="74"/>
                    <a:pt x="26" y="70"/>
                    <a:pt x="8" y="70"/>
                  </a:cubicBezTo>
                  <a:cubicBezTo>
                    <a:pt x="6" y="69"/>
                    <a:pt x="5" y="66"/>
                    <a:pt x="3" y="64"/>
                  </a:cubicBezTo>
                  <a:cubicBezTo>
                    <a:pt x="3" y="63"/>
                    <a:pt x="2" y="63"/>
                    <a:pt x="1" y="62"/>
                  </a:cubicBezTo>
                  <a:cubicBezTo>
                    <a:pt x="1" y="62"/>
                    <a:pt x="2" y="61"/>
                    <a:pt x="1" y="60"/>
                  </a:cubicBezTo>
                  <a:cubicBezTo>
                    <a:pt x="0" y="54"/>
                    <a:pt x="1" y="37"/>
                    <a:pt x="1" y="26"/>
                  </a:cubicBezTo>
                  <a:cubicBezTo>
                    <a:pt x="1" y="24"/>
                    <a:pt x="0" y="22"/>
                    <a:pt x="0" y="19"/>
                  </a:cubicBezTo>
                  <a:cubicBezTo>
                    <a:pt x="0" y="19"/>
                    <a:pt x="1" y="19"/>
                    <a:pt x="1" y="18"/>
                  </a:cubicBezTo>
                  <a:cubicBezTo>
                    <a:pt x="1" y="18"/>
                    <a:pt x="0" y="18"/>
                    <a:pt x="0" y="17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0" y="12"/>
                    <a:pt x="1" y="5"/>
                    <a:pt x="3" y="2"/>
                  </a:cubicBezTo>
                  <a:cubicBezTo>
                    <a:pt x="5" y="2"/>
                    <a:pt x="6" y="0"/>
                    <a:pt x="8" y="0"/>
                  </a:cubicBezTo>
                  <a:cubicBezTo>
                    <a:pt x="14" y="1"/>
                    <a:pt x="22" y="2"/>
                    <a:pt x="30" y="1"/>
                  </a:cubicBezTo>
                  <a:cubicBezTo>
                    <a:pt x="33" y="1"/>
                    <a:pt x="36" y="0"/>
                    <a:pt x="39" y="0"/>
                  </a:cubicBezTo>
                  <a:cubicBezTo>
                    <a:pt x="42" y="0"/>
                    <a:pt x="45" y="1"/>
                    <a:pt x="48" y="1"/>
                  </a:cubicBezTo>
                  <a:cubicBezTo>
                    <a:pt x="53" y="2"/>
                    <a:pt x="57" y="1"/>
                    <a:pt x="61" y="2"/>
                  </a:cubicBezTo>
                  <a:cubicBezTo>
                    <a:pt x="62" y="2"/>
                    <a:pt x="62" y="3"/>
                    <a:pt x="62" y="3"/>
                  </a:cubicBezTo>
                  <a:cubicBezTo>
                    <a:pt x="64" y="3"/>
                    <a:pt x="66" y="4"/>
                    <a:pt x="68" y="5"/>
                  </a:cubicBezTo>
                  <a:close/>
                  <a:moveTo>
                    <a:pt x="6" y="2"/>
                  </a:move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0" y="23"/>
                    <a:pt x="3" y="41"/>
                    <a:pt x="2" y="60"/>
                  </a:cubicBezTo>
                  <a:cubicBezTo>
                    <a:pt x="4" y="63"/>
                    <a:pt x="6" y="66"/>
                    <a:pt x="8" y="68"/>
                  </a:cubicBezTo>
                  <a:cubicBezTo>
                    <a:pt x="16" y="69"/>
                    <a:pt x="24" y="70"/>
                    <a:pt x="34" y="70"/>
                  </a:cubicBezTo>
                  <a:cubicBezTo>
                    <a:pt x="34" y="65"/>
                    <a:pt x="34" y="60"/>
                    <a:pt x="34" y="55"/>
                  </a:cubicBezTo>
                  <a:cubicBezTo>
                    <a:pt x="30" y="57"/>
                    <a:pt x="31" y="54"/>
                    <a:pt x="29" y="53"/>
                  </a:cubicBezTo>
                  <a:cubicBezTo>
                    <a:pt x="28" y="55"/>
                    <a:pt x="25" y="54"/>
                    <a:pt x="22" y="53"/>
                  </a:cubicBezTo>
                  <a:cubicBezTo>
                    <a:pt x="22" y="55"/>
                    <a:pt x="21" y="54"/>
                    <a:pt x="20" y="55"/>
                  </a:cubicBezTo>
                  <a:cubicBezTo>
                    <a:pt x="17" y="57"/>
                    <a:pt x="16" y="61"/>
                    <a:pt x="13" y="61"/>
                  </a:cubicBezTo>
                  <a:cubicBezTo>
                    <a:pt x="12" y="64"/>
                    <a:pt x="11" y="66"/>
                    <a:pt x="9" y="67"/>
                  </a:cubicBezTo>
                  <a:cubicBezTo>
                    <a:pt x="8" y="65"/>
                    <a:pt x="10" y="62"/>
                    <a:pt x="11" y="59"/>
                  </a:cubicBezTo>
                  <a:cubicBezTo>
                    <a:pt x="12" y="56"/>
                    <a:pt x="13" y="52"/>
                    <a:pt x="15" y="50"/>
                  </a:cubicBezTo>
                  <a:cubicBezTo>
                    <a:pt x="12" y="49"/>
                    <a:pt x="10" y="52"/>
                    <a:pt x="10" y="50"/>
                  </a:cubicBezTo>
                  <a:cubicBezTo>
                    <a:pt x="10" y="46"/>
                    <a:pt x="12" y="43"/>
                    <a:pt x="14" y="40"/>
                  </a:cubicBezTo>
                  <a:cubicBezTo>
                    <a:pt x="12" y="39"/>
                    <a:pt x="8" y="41"/>
                    <a:pt x="8" y="38"/>
                  </a:cubicBezTo>
                  <a:cubicBezTo>
                    <a:pt x="9" y="36"/>
                    <a:pt x="11" y="34"/>
                    <a:pt x="13" y="33"/>
                  </a:cubicBezTo>
                  <a:cubicBezTo>
                    <a:pt x="14" y="33"/>
                    <a:pt x="15" y="34"/>
                    <a:pt x="15" y="33"/>
                  </a:cubicBezTo>
                  <a:cubicBezTo>
                    <a:pt x="14" y="32"/>
                    <a:pt x="10" y="32"/>
                    <a:pt x="9" y="30"/>
                  </a:cubicBezTo>
                  <a:cubicBezTo>
                    <a:pt x="9" y="29"/>
                    <a:pt x="11" y="29"/>
                    <a:pt x="11" y="28"/>
                  </a:cubicBezTo>
                  <a:cubicBezTo>
                    <a:pt x="9" y="28"/>
                    <a:pt x="8" y="27"/>
                    <a:pt x="8" y="25"/>
                  </a:cubicBezTo>
                  <a:cubicBezTo>
                    <a:pt x="10" y="24"/>
                    <a:pt x="12" y="23"/>
                    <a:pt x="15" y="24"/>
                  </a:cubicBezTo>
                  <a:cubicBezTo>
                    <a:pt x="15" y="22"/>
                    <a:pt x="14" y="22"/>
                    <a:pt x="14" y="20"/>
                  </a:cubicBezTo>
                  <a:cubicBezTo>
                    <a:pt x="18" y="21"/>
                    <a:pt x="17" y="17"/>
                    <a:pt x="20" y="17"/>
                  </a:cubicBezTo>
                  <a:cubicBezTo>
                    <a:pt x="20" y="16"/>
                    <a:pt x="20" y="15"/>
                    <a:pt x="21" y="15"/>
                  </a:cubicBezTo>
                  <a:cubicBezTo>
                    <a:pt x="21" y="12"/>
                    <a:pt x="18" y="3"/>
                    <a:pt x="23" y="3"/>
                  </a:cubicBezTo>
                  <a:cubicBezTo>
                    <a:pt x="23" y="7"/>
                    <a:pt x="25" y="10"/>
                    <a:pt x="28" y="13"/>
                  </a:cubicBezTo>
                  <a:cubicBezTo>
                    <a:pt x="29" y="9"/>
                    <a:pt x="31" y="7"/>
                    <a:pt x="35" y="6"/>
                  </a:cubicBezTo>
                  <a:cubicBezTo>
                    <a:pt x="34" y="8"/>
                    <a:pt x="35" y="9"/>
                    <a:pt x="36" y="9"/>
                  </a:cubicBezTo>
                  <a:cubicBezTo>
                    <a:pt x="36" y="6"/>
                    <a:pt x="39" y="6"/>
                    <a:pt x="39" y="5"/>
                  </a:cubicBezTo>
                  <a:cubicBezTo>
                    <a:pt x="39" y="3"/>
                    <a:pt x="42" y="4"/>
                    <a:pt x="41" y="2"/>
                  </a:cubicBezTo>
                  <a:cubicBezTo>
                    <a:pt x="30" y="2"/>
                    <a:pt x="18" y="2"/>
                    <a:pt x="6" y="2"/>
                  </a:cubicBezTo>
                  <a:close/>
                  <a:moveTo>
                    <a:pt x="47" y="13"/>
                  </a:moveTo>
                  <a:cubicBezTo>
                    <a:pt x="48" y="11"/>
                    <a:pt x="51" y="10"/>
                    <a:pt x="53" y="8"/>
                  </a:cubicBezTo>
                  <a:cubicBezTo>
                    <a:pt x="54" y="10"/>
                    <a:pt x="55" y="12"/>
                    <a:pt x="55" y="15"/>
                  </a:cubicBezTo>
                  <a:cubicBezTo>
                    <a:pt x="58" y="16"/>
                    <a:pt x="64" y="14"/>
                    <a:pt x="66" y="16"/>
                  </a:cubicBezTo>
                  <a:cubicBezTo>
                    <a:pt x="67" y="19"/>
                    <a:pt x="63" y="17"/>
                    <a:pt x="63" y="19"/>
                  </a:cubicBezTo>
                  <a:cubicBezTo>
                    <a:pt x="65" y="19"/>
                    <a:pt x="67" y="20"/>
                    <a:pt x="67" y="21"/>
                  </a:cubicBezTo>
                  <a:cubicBezTo>
                    <a:pt x="66" y="23"/>
                    <a:pt x="63" y="21"/>
                    <a:pt x="62" y="23"/>
                  </a:cubicBezTo>
                  <a:cubicBezTo>
                    <a:pt x="65" y="23"/>
                    <a:pt x="65" y="26"/>
                    <a:pt x="68" y="26"/>
                  </a:cubicBezTo>
                  <a:cubicBezTo>
                    <a:pt x="67" y="19"/>
                    <a:pt x="68" y="11"/>
                    <a:pt x="67" y="6"/>
                  </a:cubicBezTo>
                  <a:cubicBezTo>
                    <a:pt x="61" y="3"/>
                    <a:pt x="53" y="2"/>
                    <a:pt x="44" y="2"/>
                  </a:cubicBezTo>
                  <a:cubicBezTo>
                    <a:pt x="45" y="6"/>
                    <a:pt x="44" y="11"/>
                    <a:pt x="47" y="13"/>
                  </a:cubicBezTo>
                  <a:close/>
                  <a:moveTo>
                    <a:pt x="38" y="7"/>
                  </a:moveTo>
                  <a:cubicBezTo>
                    <a:pt x="37" y="9"/>
                    <a:pt x="37" y="12"/>
                    <a:pt x="35" y="13"/>
                  </a:cubicBezTo>
                  <a:cubicBezTo>
                    <a:pt x="33" y="12"/>
                    <a:pt x="35" y="9"/>
                    <a:pt x="33" y="8"/>
                  </a:cubicBezTo>
                  <a:cubicBezTo>
                    <a:pt x="32" y="9"/>
                    <a:pt x="32" y="10"/>
                    <a:pt x="30" y="10"/>
                  </a:cubicBezTo>
                  <a:cubicBezTo>
                    <a:pt x="30" y="12"/>
                    <a:pt x="29" y="13"/>
                    <a:pt x="28" y="14"/>
                  </a:cubicBezTo>
                  <a:cubicBezTo>
                    <a:pt x="25" y="13"/>
                    <a:pt x="24" y="10"/>
                    <a:pt x="22" y="8"/>
                  </a:cubicBezTo>
                  <a:cubicBezTo>
                    <a:pt x="22" y="12"/>
                    <a:pt x="24" y="14"/>
                    <a:pt x="25" y="16"/>
                  </a:cubicBezTo>
                  <a:cubicBezTo>
                    <a:pt x="24" y="16"/>
                    <a:pt x="22" y="16"/>
                    <a:pt x="21" y="16"/>
                  </a:cubicBezTo>
                  <a:cubicBezTo>
                    <a:pt x="22" y="19"/>
                    <a:pt x="18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7" y="22"/>
                    <a:pt x="18" y="23"/>
                    <a:pt x="18" y="25"/>
                  </a:cubicBezTo>
                  <a:cubicBezTo>
                    <a:pt x="15" y="25"/>
                    <a:pt x="12" y="25"/>
                    <a:pt x="10" y="26"/>
                  </a:cubicBezTo>
                  <a:cubicBezTo>
                    <a:pt x="11" y="28"/>
                    <a:pt x="14" y="26"/>
                    <a:pt x="15" y="28"/>
                  </a:cubicBezTo>
                  <a:cubicBezTo>
                    <a:pt x="15" y="30"/>
                    <a:pt x="13" y="30"/>
                    <a:pt x="13" y="31"/>
                  </a:cubicBezTo>
                  <a:cubicBezTo>
                    <a:pt x="15" y="31"/>
                    <a:pt x="17" y="31"/>
                    <a:pt x="17" y="33"/>
                  </a:cubicBezTo>
                  <a:cubicBezTo>
                    <a:pt x="15" y="36"/>
                    <a:pt x="10" y="35"/>
                    <a:pt x="9" y="39"/>
                  </a:cubicBezTo>
                  <a:cubicBezTo>
                    <a:pt x="11" y="39"/>
                    <a:pt x="16" y="38"/>
                    <a:pt x="16" y="40"/>
                  </a:cubicBezTo>
                  <a:cubicBezTo>
                    <a:pt x="15" y="41"/>
                    <a:pt x="15" y="43"/>
                    <a:pt x="13" y="44"/>
                  </a:cubicBezTo>
                  <a:cubicBezTo>
                    <a:pt x="14" y="46"/>
                    <a:pt x="10" y="48"/>
                    <a:pt x="13" y="49"/>
                  </a:cubicBezTo>
                  <a:cubicBezTo>
                    <a:pt x="14" y="47"/>
                    <a:pt x="17" y="48"/>
                    <a:pt x="19" y="46"/>
                  </a:cubicBezTo>
                  <a:cubicBezTo>
                    <a:pt x="18" y="50"/>
                    <a:pt x="22" y="48"/>
                    <a:pt x="22" y="47"/>
                  </a:cubicBezTo>
                  <a:cubicBezTo>
                    <a:pt x="23" y="49"/>
                    <a:pt x="22" y="51"/>
                    <a:pt x="23" y="51"/>
                  </a:cubicBezTo>
                  <a:cubicBezTo>
                    <a:pt x="24" y="50"/>
                    <a:pt x="24" y="47"/>
                    <a:pt x="27" y="47"/>
                  </a:cubicBezTo>
                  <a:cubicBezTo>
                    <a:pt x="27" y="48"/>
                    <a:pt x="27" y="50"/>
                    <a:pt x="27" y="51"/>
                  </a:cubicBezTo>
                  <a:cubicBezTo>
                    <a:pt x="30" y="51"/>
                    <a:pt x="30" y="48"/>
                    <a:pt x="32" y="47"/>
                  </a:cubicBezTo>
                  <a:cubicBezTo>
                    <a:pt x="32" y="49"/>
                    <a:pt x="32" y="52"/>
                    <a:pt x="34" y="52"/>
                  </a:cubicBezTo>
                  <a:cubicBezTo>
                    <a:pt x="35" y="51"/>
                    <a:pt x="35" y="48"/>
                    <a:pt x="37" y="48"/>
                  </a:cubicBezTo>
                  <a:cubicBezTo>
                    <a:pt x="37" y="50"/>
                    <a:pt x="37" y="51"/>
                    <a:pt x="38" y="52"/>
                  </a:cubicBezTo>
                  <a:cubicBezTo>
                    <a:pt x="39" y="50"/>
                    <a:pt x="38" y="46"/>
                    <a:pt x="41" y="46"/>
                  </a:cubicBezTo>
                  <a:cubicBezTo>
                    <a:pt x="41" y="48"/>
                    <a:pt x="43" y="50"/>
                    <a:pt x="44" y="52"/>
                  </a:cubicBezTo>
                  <a:cubicBezTo>
                    <a:pt x="43" y="49"/>
                    <a:pt x="45" y="49"/>
                    <a:pt x="47" y="50"/>
                  </a:cubicBezTo>
                  <a:cubicBezTo>
                    <a:pt x="46" y="48"/>
                    <a:pt x="47" y="47"/>
                    <a:pt x="48" y="46"/>
                  </a:cubicBezTo>
                  <a:cubicBezTo>
                    <a:pt x="50" y="48"/>
                    <a:pt x="51" y="51"/>
                    <a:pt x="54" y="51"/>
                  </a:cubicBezTo>
                  <a:cubicBezTo>
                    <a:pt x="54" y="50"/>
                    <a:pt x="53" y="46"/>
                    <a:pt x="55" y="46"/>
                  </a:cubicBezTo>
                  <a:cubicBezTo>
                    <a:pt x="57" y="45"/>
                    <a:pt x="58" y="49"/>
                    <a:pt x="59" y="46"/>
                  </a:cubicBezTo>
                  <a:cubicBezTo>
                    <a:pt x="57" y="45"/>
                    <a:pt x="54" y="44"/>
                    <a:pt x="55" y="40"/>
                  </a:cubicBezTo>
                  <a:cubicBezTo>
                    <a:pt x="57" y="40"/>
                    <a:pt x="59" y="40"/>
                    <a:pt x="61" y="40"/>
                  </a:cubicBezTo>
                  <a:cubicBezTo>
                    <a:pt x="60" y="35"/>
                    <a:pt x="55" y="36"/>
                    <a:pt x="55" y="33"/>
                  </a:cubicBezTo>
                  <a:cubicBezTo>
                    <a:pt x="60" y="32"/>
                    <a:pt x="62" y="36"/>
                    <a:pt x="67" y="37"/>
                  </a:cubicBezTo>
                  <a:cubicBezTo>
                    <a:pt x="66" y="33"/>
                    <a:pt x="62" y="33"/>
                    <a:pt x="61" y="29"/>
                  </a:cubicBezTo>
                  <a:cubicBezTo>
                    <a:pt x="63" y="27"/>
                    <a:pt x="65" y="29"/>
                    <a:pt x="67" y="29"/>
                  </a:cubicBezTo>
                  <a:cubicBezTo>
                    <a:pt x="67" y="25"/>
                    <a:pt x="59" y="25"/>
                    <a:pt x="60" y="22"/>
                  </a:cubicBezTo>
                  <a:cubicBezTo>
                    <a:pt x="60" y="21"/>
                    <a:pt x="64" y="22"/>
                    <a:pt x="63" y="20"/>
                  </a:cubicBezTo>
                  <a:cubicBezTo>
                    <a:pt x="61" y="20"/>
                    <a:pt x="58" y="20"/>
                    <a:pt x="58" y="18"/>
                  </a:cubicBezTo>
                  <a:cubicBezTo>
                    <a:pt x="59" y="18"/>
                    <a:pt x="63" y="18"/>
                    <a:pt x="61" y="17"/>
                  </a:cubicBezTo>
                  <a:cubicBezTo>
                    <a:pt x="57" y="16"/>
                    <a:pt x="52" y="18"/>
                    <a:pt x="51" y="15"/>
                  </a:cubicBezTo>
                  <a:cubicBezTo>
                    <a:pt x="52" y="14"/>
                    <a:pt x="54" y="14"/>
                    <a:pt x="54" y="12"/>
                  </a:cubicBezTo>
                  <a:cubicBezTo>
                    <a:pt x="50" y="9"/>
                    <a:pt x="49" y="15"/>
                    <a:pt x="44" y="14"/>
                  </a:cubicBezTo>
                  <a:cubicBezTo>
                    <a:pt x="44" y="10"/>
                    <a:pt x="44" y="6"/>
                    <a:pt x="41" y="4"/>
                  </a:cubicBezTo>
                  <a:cubicBezTo>
                    <a:pt x="41" y="6"/>
                    <a:pt x="39" y="6"/>
                    <a:pt x="38" y="7"/>
                  </a:cubicBezTo>
                  <a:close/>
                  <a:moveTo>
                    <a:pt x="68" y="33"/>
                  </a:moveTo>
                  <a:cubicBezTo>
                    <a:pt x="68" y="30"/>
                    <a:pt x="66" y="30"/>
                    <a:pt x="64" y="30"/>
                  </a:cubicBezTo>
                  <a:cubicBezTo>
                    <a:pt x="64" y="32"/>
                    <a:pt x="66" y="34"/>
                    <a:pt x="68" y="33"/>
                  </a:cubicBezTo>
                  <a:close/>
                  <a:moveTo>
                    <a:pt x="63" y="41"/>
                  </a:moveTo>
                  <a:cubicBezTo>
                    <a:pt x="60" y="42"/>
                    <a:pt x="59" y="40"/>
                    <a:pt x="56" y="40"/>
                  </a:cubicBezTo>
                  <a:cubicBezTo>
                    <a:pt x="56" y="45"/>
                    <a:pt x="61" y="45"/>
                    <a:pt x="61" y="49"/>
                  </a:cubicBezTo>
                  <a:cubicBezTo>
                    <a:pt x="58" y="50"/>
                    <a:pt x="57" y="48"/>
                    <a:pt x="55" y="48"/>
                  </a:cubicBezTo>
                  <a:cubicBezTo>
                    <a:pt x="55" y="50"/>
                    <a:pt x="55" y="52"/>
                    <a:pt x="55" y="53"/>
                  </a:cubicBezTo>
                  <a:cubicBezTo>
                    <a:pt x="55" y="54"/>
                    <a:pt x="54" y="53"/>
                    <a:pt x="54" y="54"/>
                  </a:cubicBezTo>
                  <a:cubicBezTo>
                    <a:pt x="57" y="55"/>
                    <a:pt x="60" y="57"/>
                    <a:pt x="62" y="55"/>
                  </a:cubicBezTo>
                  <a:cubicBezTo>
                    <a:pt x="63" y="55"/>
                    <a:pt x="65" y="52"/>
                    <a:pt x="65" y="52"/>
                  </a:cubicBezTo>
                  <a:cubicBezTo>
                    <a:pt x="65" y="50"/>
                    <a:pt x="66" y="48"/>
                    <a:pt x="67" y="47"/>
                  </a:cubicBezTo>
                  <a:cubicBezTo>
                    <a:pt x="68" y="45"/>
                    <a:pt x="68" y="41"/>
                    <a:pt x="68" y="39"/>
                  </a:cubicBezTo>
                  <a:cubicBezTo>
                    <a:pt x="65" y="39"/>
                    <a:pt x="62" y="35"/>
                    <a:pt x="61" y="37"/>
                  </a:cubicBezTo>
                  <a:cubicBezTo>
                    <a:pt x="62" y="37"/>
                    <a:pt x="63" y="39"/>
                    <a:pt x="63" y="41"/>
                  </a:cubicBezTo>
                  <a:close/>
                  <a:moveTo>
                    <a:pt x="40" y="51"/>
                  </a:moveTo>
                  <a:cubicBezTo>
                    <a:pt x="40" y="51"/>
                    <a:pt x="41" y="51"/>
                    <a:pt x="41" y="51"/>
                  </a:cubicBezTo>
                  <a:cubicBezTo>
                    <a:pt x="41" y="50"/>
                    <a:pt x="41" y="50"/>
                    <a:pt x="41" y="49"/>
                  </a:cubicBezTo>
                  <a:cubicBezTo>
                    <a:pt x="41" y="49"/>
                    <a:pt x="40" y="49"/>
                    <a:pt x="40" y="49"/>
                  </a:cubicBezTo>
                  <a:cubicBezTo>
                    <a:pt x="40" y="50"/>
                    <a:pt x="40" y="50"/>
                    <a:pt x="40" y="51"/>
                  </a:cubicBezTo>
                  <a:close/>
                  <a:moveTo>
                    <a:pt x="15" y="51"/>
                  </a:moveTo>
                  <a:cubicBezTo>
                    <a:pt x="15" y="54"/>
                    <a:pt x="13" y="55"/>
                    <a:pt x="13" y="57"/>
                  </a:cubicBezTo>
                  <a:cubicBezTo>
                    <a:pt x="13" y="58"/>
                    <a:pt x="11" y="60"/>
                    <a:pt x="13" y="60"/>
                  </a:cubicBezTo>
                  <a:cubicBezTo>
                    <a:pt x="15" y="56"/>
                    <a:pt x="21" y="56"/>
                    <a:pt x="21" y="50"/>
                  </a:cubicBezTo>
                  <a:cubicBezTo>
                    <a:pt x="19" y="50"/>
                    <a:pt x="18" y="51"/>
                    <a:pt x="15" y="51"/>
                  </a:cubicBezTo>
                  <a:close/>
                  <a:moveTo>
                    <a:pt x="61" y="60"/>
                  </a:moveTo>
                  <a:cubicBezTo>
                    <a:pt x="57" y="62"/>
                    <a:pt x="52" y="61"/>
                    <a:pt x="50" y="60"/>
                  </a:cubicBezTo>
                  <a:cubicBezTo>
                    <a:pt x="49" y="60"/>
                    <a:pt x="48" y="60"/>
                    <a:pt x="47" y="60"/>
                  </a:cubicBezTo>
                  <a:cubicBezTo>
                    <a:pt x="46" y="59"/>
                    <a:pt x="46" y="58"/>
                    <a:pt x="46" y="58"/>
                  </a:cubicBezTo>
                  <a:cubicBezTo>
                    <a:pt x="45" y="57"/>
                    <a:pt x="44" y="58"/>
                    <a:pt x="43" y="57"/>
                  </a:cubicBezTo>
                  <a:cubicBezTo>
                    <a:pt x="42" y="56"/>
                    <a:pt x="42" y="53"/>
                    <a:pt x="41" y="53"/>
                  </a:cubicBezTo>
                  <a:cubicBezTo>
                    <a:pt x="39" y="58"/>
                    <a:pt x="40" y="64"/>
                    <a:pt x="40" y="70"/>
                  </a:cubicBezTo>
                  <a:cubicBezTo>
                    <a:pt x="46" y="69"/>
                    <a:pt x="57" y="73"/>
                    <a:pt x="59" y="70"/>
                  </a:cubicBezTo>
                  <a:cubicBezTo>
                    <a:pt x="60" y="69"/>
                    <a:pt x="63" y="70"/>
                    <a:pt x="63" y="69"/>
                  </a:cubicBezTo>
                  <a:cubicBezTo>
                    <a:pt x="64" y="68"/>
                    <a:pt x="64" y="67"/>
                    <a:pt x="65" y="66"/>
                  </a:cubicBezTo>
                  <a:cubicBezTo>
                    <a:pt x="66" y="65"/>
                    <a:pt x="66" y="64"/>
                    <a:pt x="67" y="63"/>
                  </a:cubicBezTo>
                  <a:cubicBezTo>
                    <a:pt x="68" y="60"/>
                    <a:pt x="68" y="58"/>
                    <a:pt x="68" y="54"/>
                  </a:cubicBezTo>
                  <a:cubicBezTo>
                    <a:pt x="69" y="53"/>
                    <a:pt x="70" y="49"/>
                    <a:pt x="68" y="50"/>
                  </a:cubicBezTo>
                  <a:cubicBezTo>
                    <a:pt x="68" y="56"/>
                    <a:pt x="65" y="59"/>
                    <a:pt x="61" y="60"/>
                  </a:cubicBezTo>
                  <a:close/>
                  <a:moveTo>
                    <a:pt x="37" y="56"/>
                  </a:moveTo>
                  <a:cubicBezTo>
                    <a:pt x="35" y="57"/>
                    <a:pt x="37" y="49"/>
                    <a:pt x="35" y="53"/>
                  </a:cubicBezTo>
                  <a:cubicBezTo>
                    <a:pt x="35" y="55"/>
                    <a:pt x="35" y="59"/>
                    <a:pt x="35" y="62"/>
                  </a:cubicBezTo>
                  <a:cubicBezTo>
                    <a:pt x="36" y="65"/>
                    <a:pt x="34" y="70"/>
                    <a:pt x="37" y="70"/>
                  </a:cubicBezTo>
                  <a:cubicBezTo>
                    <a:pt x="39" y="69"/>
                    <a:pt x="38" y="67"/>
                    <a:pt x="38" y="65"/>
                  </a:cubicBezTo>
                  <a:cubicBezTo>
                    <a:pt x="38" y="62"/>
                    <a:pt x="38" y="60"/>
                    <a:pt x="38" y="58"/>
                  </a:cubicBezTo>
                  <a:cubicBezTo>
                    <a:pt x="38" y="57"/>
                    <a:pt x="39" y="56"/>
                    <a:pt x="39" y="54"/>
                  </a:cubicBezTo>
                  <a:cubicBezTo>
                    <a:pt x="39" y="54"/>
                    <a:pt x="40" y="54"/>
                    <a:pt x="39" y="53"/>
                  </a:cubicBezTo>
                  <a:cubicBezTo>
                    <a:pt x="38" y="54"/>
                    <a:pt x="38" y="55"/>
                    <a:pt x="37" y="56"/>
                  </a:cubicBezTo>
                  <a:close/>
                  <a:moveTo>
                    <a:pt x="56" y="57"/>
                  </a:moveTo>
                  <a:cubicBezTo>
                    <a:pt x="54" y="57"/>
                    <a:pt x="51" y="52"/>
                    <a:pt x="49" y="55"/>
                  </a:cubicBezTo>
                  <a:cubicBezTo>
                    <a:pt x="48" y="54"/>
                    <a:pt x="47" y="51"/>
                    <a:pt x="45" y="53"/>
                  </a:cubicBezTo>
                  <a:cubicBezTo>
                    <a:pt x="44" y="57"/>
                    <a:pt x="48" y="58"/>
                    <a:pt x="49" y="59"/>
                  </a:cubicBezTo>
                  <a:cubicBezTo>
                    <a:pt x="51" y="60"/>
                    <a:pt x="52" y="59"/>
                    <a:pt x="54" y="60"/>
                  </a:cubicBezTo>
                  <a:cubicBezTo>
                    <a:pt x="55" y="60"/>
                    <a:pt x="56" y="61"/>
                    <a:pt x="57" y="60"/>
                  </a:cubicBezTo>
                  <a:cubicBezTo>
                    <a:pt x="58" y="60"/>
                    <a:pt x="58" y="60"/>
                    <a:pt x="59" y="60"/>
                  </a:cubicBezTo>
                  <a:cubicBezTo>
                    <a:pt x="61" y="59"/>
                    <a:pt x="63" y="56"/>
                    <a:pt x="65" y="56"/>
                  </a:cubicBezTo>
                  <a:cubicBezTo>
                    <a:pt x="65" y="55"/>
                    <a:pt x="66" y="55"/>
                    <a:pt x="65" y="54"/>
                  </a:cubicBezTo>
                  <a:cubicBezTo>
                    <a:pt x="62" y="57"/>
                    <a:pt x="60" y="57"/>
                    <a:pt x="56" y="5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20" name="Freeform 67"/>
            <p:cNvSpPr>
              <a:spLocks noEditPoints="1" noChangeArrowheads="1"/>
            </p:cNvSpPr>
            <p:nvPr/>
          </p:nvSpPr>
          <p:spPr bwMode="auto">
            <a:xfrm>
              <a:off x="682625" y="842962"/>
              <a:ext cx="204788" cy="204788"/>
            </a:xfrm>
            <a:custGeom>
              <a:avLst/>
              <a:gdLst>
                <a:gd name="T0" fmla="*/ 30 w 74"/>
                <a:gd name="T1" fmla="*/ 73 h 74"/>
                <a:gd name="T2" fmla="*/ 20 w 74"/>
                <a:gd name="T3" fmla="*/ 72 h 74"/>
                <a:gd name="T4" fmla="*/ 11 w 74"/>
                <a:gd name="T5" fmla="*/ 70 h 74"/>
                <a:gd name="T6" fmla="*/ 1 w 74"/>
                <a:gd name="T7" fmla="*/ 52 h 74"/>
                <a:gd name="T8" fmla="*/ 3 w 74"/>
                <a:gd name="T9" fmla="*/ 10 h 74"/>
                <a:gd name="T10" fmla="*/ 17 w 74"/>
                <a:gd name="T11" fmla="*/ 1 h 74"/>
                <a:gd name="T12" fmla="*/ 65 w 74"/>
                <a:gd name="T13" fmla="*/ 3 h 74"/>
                <a:gd name="T14" fmla="*/ 73 w 74"/>
                <a:gd name="T15" fmla="*/ 23 h 74"/>
                <a:gd name="T16" fmla="*/ 70 w 74"/>
                <a:gd name="T17" fmla="*/ 61 h 74"/>
                <a:gd name="T18" fmla="*/ 66 w 74"/>
                <a:gd name="T19" fmla="*/ 5 h 74"/>
                <a:gd name="T20" fmla="*/ 59 w 74"/>
                <a:gd name="T21" fmla="*/ 2 h 74"/>
                <a:gd name="T22" fmla="*/ 28 w 74"/>
                <a:gd name="T23" fmla="*/ 3 h 74"/>
                <a:gd name="T24" fmla="*/ 37 w 74"/>
                <a:gd name="T25" fmla="*/ 7 h 74"/>
                <a:gd name="T26" fmla="*/ 48 w 74"/>
                <a:gd name="T27" fmla="*/ 9 h 74"/>
                <a:gd name="T28" fmla="*/ 65 w 74"/>
                <a:gd name="T29" fmla="*/ 9 h 74"/>
                <a:gd name="T30" fmla="*/ 72 w 74"/>
                <a:gd name="T31" fmla="*/ 9 h 74"/>
                <a:gd name="T32" fmla="*/ 17 w 74"/>
                <a:gd name="T33" fmla="*/ 16 h 74"/>
                <a:gd name="T34" fmla="*/ 17 w 74"/>
                <a:gd name="T35" fmla="*/ 4 h 74"/>
                <a:gd name="T36" fmla="*/ 27 w 74"/>
                <a:gd name="T37" fmla="*/ 4 h 74"/>
                <a:gd name="T38" fmla="*/ 38 w 74"/>
                <a:gd name="T39" fmla="*/ 9 h 74"/>
                <a:gd name="T40" fmla="*/ 53 w 74"/>
                <a:gd name="T41" fmla="*/ 12 h 74"/>
                <a:gd name="T42" fmla="*/ 13 w 74"/>
                <a:gd name="T43" fmla="*/ 27 h 74"/>
                <a:gd name="T44" fmla="*/ 38 w 74"/>
                <a:gd name="T45" fmla="*/ 26 h 74"/>
                <a:gd name="T46" fmla="*/ 3 w 74"/>
                <a:gd name="T47" fmla="*/ 27 h 74"/>
                <a:gd name="T48" fmla="*/ 54 w 74"/>
                <a:gd name="T49" fmla="*/ 30 h 74"/>
                <a:gd name="T50" fmla="*/ 63 w 74"/>
                <a:gd name="T51" fmla="*/ 18 h 74"/>
                <a:gd name="T52" fmla="*/ 63 w 74"/>
                <a:gd name="T53" fmla="*/ 26 h 74"/>
                <a:gd name="T54" fmla="*/ 66 w 74"/>
                <a:gd name="T55" fmla="*/ 17 h 74"/>
                <a:gd name="T56" fmla="*/ 60 w 74"/>
                <a:gd name="T57" fmla="*/ 29 h 74"/>
                <a:gd name="T58" fmla="*/ 29 w 74"/>
                <a:gd name="T59" fmla="*/ 29 h 74"/>
                <a:gd name="T60" fmla="*/ 30 w 74"/>
                <a:gd name="T61" fmla="*/ 39 h 74"/>
                <a:gd name="T62" fmla="*/ 34 w 74"/>
                <a:gd name="T63" fmla="*/ 46 h 74"/>
                <a:gd name="T64" fmla="*/ 41 w 74"/>
                <a:gd name="T65" fmla="*/ 34 h 74"/>
                <a:gd name="T66" fmla="*/ 52 w 74"/>
                <a:gd name="T67" fmla="*/ 47 h 74"/>
                <a:gd name="T68" fmla="*/ 50 w 74"/>
                <a:gd name="T69" fmla="*/ 69 h 74"/>
                <a:gd name="T70" fmla="*/ 27 w 74"/>
                <a:gd name="T71" fmla="*/ 70 h 74"/>
                <a:gd name="T72" fmla="*/ 52 w 74"/>
                <a:gd name="T73" fmla="*/ 71 h 74"/>
                <a:gd name="T74" fmla="*/ 55 w 74"/>
                <a:gd name="T75" fmla="*/ 63 h 74"/>
                <a:gd name="T76" fmla="*/ 68 w 74"/>
                <a:gd name="T77" fmla="*/ 63 h 74"/>
                <a:gd name="T78" fmla="*/ 3 w 74"/>
                <a:gd name="T79" fmla="*/ 37 h 74"/>
                <a:gd name="T80" fmla="*/ 17 w 74"/>
                <a:gd name="T81" fmla="*/ 28 h 74"/>
                <a:gd name="T82" fmla="*/ 19 w 74"/>
                <a:gd name="T83" fmla="*/ 35 h 74"/>
                <a:gd name="T84" fmla="*/ 18 w 74"/>
                <a:gd name="T85" fmla="*/ 28 h 74"/>
                <a:gd name="T86" fmla="*/ 38 w 74"/>
                <a:gd name="T87" fmla="*/ 38 h 74"/>
                <a:gd name="T88" fmla="*/ 36 w 74"/>
                <a:gd name="T89" fmla="*/ 44 h 74"/>
                <a:gd name="T90" fmla="*/ 37 w 74"/>
                <a:gd name="T91" fmla="*/ 55 h 74"/>
                <a:gd name="T92" fmla="*/ 50 w 74"/>
                <a:gd name="T93" fmla="*/ 64 h 74"/>
                <a:gd name="T94" fmla="*/ 41 w 74"/>
                <a:gd name="T95" fmla="*/ 35 h 74"/>
                <a:gd name="T96" fmla="*/ 23 w 74"/>
                <a:gd name="T97" fmla="*/ 41 h 74"/>
                <a:gd name="T98" fmla="*/ 23 w 74"/>
                <a:gd name="T99" fmla="*/ 41 h 74"/>
                <a:gd name="T100" fmla="*/ 10 w 74"/>
                <a:gd name="T101" fmla="*/ 42 h 74"/>
                <a:gd name="T102" fmla="*/ 5 w 74"/>
                <a:gd name="T103" fmla="*/ 66 h 74"/>
                <a:gd name="T104" fmla="*/ 17 w 74"/>
                <a:gd name="T105" fmla="*/ 49 h 74"/>
                <a:gd name="T106" fmla="*/ 3 w 74"/>
                <a:gd name="T107" fmla="*/ 43 h 74"/>
                <a:gd name="T108" fmla="*/ 26 w 74"/>
                <a:gd name="T109" fmla="*/ 71 h 74"/>
                <a:gd name="T110" fmla="*/ 21 w 74"/>
                <a:gd name="T111" fmla="*/ 45 h 74"/>
                <a:gd name="T112" fmla="*/ 27 w 74"/>
                <a:gd name="T113" fmla="*/ 56 h 74"/>
                <a:gd name="T114" fmla="*/ 27 w 74"/>
                <a:gd name="T115" fmla="*/ 56 h 74"/>
                <a:gd name="T116" fmla="*/ 23 w 74"/>
                <a:gd name="T117" fmla="*/ 48 h 74"/>
                <a:gd name="T118" fmla="*/ 63 w 74"/>
                <a:gd name="T119" fmla="*/ 63 h 74"/>
                <a:gd name="T120" fmla="*/ 61 w 74"/>
                <a:gd name="T121" fmla="*/ 64 h 74"/>
                <a:gd name="T122" fmla="*/ 63 w 74"/>
                <a:gd name="T123" fmla="*/ 65 h 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4"/>
                <a:gd name="T187" fmla="*/ 0 h 74"/>
                <a:gd name="T188" fmla="*/ 74 w 74"/>
                <a:gd name="T189" fmla="*/ 74 h 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4" h="74">
                  <a:moveTo>
                    <a:pt x="62" y="73"/>
                  </a:moveTo>
                  <a:cubicBezTo>
                    <a:pt x="56" y="72"/>
                    <a:pt x="50" y="73"/>
                    <a:pt x="44" y="73"/>
                  </a:cubicBezTo>
                  <a:cubicBezTo>
                    <a:pt x="40" y="73"/>
                    <a:pt x="35" y="72"/>
                    <a:pt x="30" y="73"/>
                  </a:cubicBezTo>
                  <a:cubicBezTo>
                    <a:pt x="28" y="73"/>
                    <a:pt x="28" y="74"/>
                    <a:pt x="26" y="74"/>
                  </a:cubicBezTo>
                  <a:cubicBezTo>
                    <a:pt x="26" y="74"/>
                    <a:pt x="26" y="73"/>
                    <a:pt x="25" y="73"/>
                  </a:cubicBezTo>
                  <a:cubicBezTo>
                    <a:pt x="23" y="73"/>
                    <a:pt x="22" y="72"/>
                    <a:pt x="20" y="72"/>
                  </a:cubicBezTo>
                  <a:cubicBezTo>
                    <a:pt x="19" y="72"/>
                    <a:pt x="18" y="71"/>
                    <a:pt x="17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4" y="71"/>
                    <a:pt x="13" y="71"/>
                    <a:pt x="11" y="70"/>
                  </a:cubicBezTo>
                  <a:cubicBezTo>
                    <a:pt x="10" y="70"/>
                    <a:pt x="10" y="70"/>
                    <a:pt x="9" y="69"/>
                  </a:cubicBezTo>
                  <a:cubicBezTo>
                    <a:pt x="7" y="69"/>
                    <a:pt x="6" y="67"/>
                    <a:pt x="3" y="66"/>
                  </a:cubicBezTo>
                  <a:cubicBezTo>
                    <a:pt x="3" y="62"/>
                    <a:pt x="1" y="57"/>
                    <a:pt x="1" y="52"/>
                  </a:cubicBezTo>
                  <a:cubicBezTo>
                    <a:pt x="0" y="46"/>
                    <a:pt x="1" y="39"/>
                    <a:pt x="1" y="32"/>
                  </a:cubicBezTo>
                  <a:cubicBezTo>
                    <a:pt x="1" y="24"/>
                    <a:pt x="0" y="16"/>
                    <a:pt x="2" y="11"/>
                  </a:cubicBezTo>
                  <a:cubicBezTo>
                    <a:pt x="2" y="11"/>
                    <a:pt x="3" y="11"/>
                    <a:pt x="3" y="10"/>
                  </a:cubicBezTo>
                  <a:cubicBezTo>
                    <a:pt x="3" y="8"/>
                    <a:pt x="7" y="6"/>
                    <a:pt x="8" y="3"/>
                  </a:cubicBezTo>
                  <a:cubicBezTo>
                    <a:pt x="10" y="3"/>
                    <a:pt x="12" y="2"/>
                    <a:pt x="15" y="2"/>
                  </a:cubicBezTo>
                  <a:cubicBezTo>
                    <a:pt x="15" y="3"/>
                    <a:pt x="17" y="0"/>
                    <a:pt x="17" y="1"/>
                  </a:cubicBezTo>
                  <a:cubicBezTo>
                    <a:pt x="19" y="3"/>
                    <a:pt x="29" y="1"/>
                    <a:pt x="33" y="1"/>
                  </a:cubicBezTo>
                  <a:cubicBezTo>
                    <a:pt x="41" y="0"/>
                    <a:pt x="49" y="1"/>
                    <a:pt x="57" y="2"/>
                  </a:cubicBezTo>
                  <a:cubicBezTo>
                    <a:pt x="59" y="2"/>
                    <a:pt x="63" y="2"/>
                    <a:pt x="65" y="3"/>
                  </a:cubicBezTo>
                  <a:cubicBezTo>
                    <a:pt x="66" y="4"/>
                    <a:pt x="67" y="4"/>
                    <a:pt x="68" y="4"/>
                  </a:cubicBezTo>
                  <a:cubicBezTo>
                    <a:pt x="70" y="5"/>
                    <a:pt x="72" y="6"/>
                    <a:pt x="73" y="9"/>
                  </a:cubicBezTo>
                  <a:cubicBezTo>
                    <a:pt x="74" y="13"/>
                    <a:pt x="73" y="18"/>
                    <a:pt x="73" y="23"/>
                  </a:cubicBezTo>
                  <a:cubicBezTo>
                    <a:pt x="73" y="26"/>
                    <a:pt x="74" y="29"/>
                    <a:pt x="73" y="31"/>
                  </a:cubicBezTo>
                  <a:cubicBezTo>
                    <a:pt x="71" y="37"/>
                    <a:pt x="71" y="48"/>
                    <a:pt x="70" y="56"/>
                  </a:cubicBezTo>
                  <a:cubicBezTo>
                    <a:pt x="70" y="58"/>
                    <a:pt x="71" y="59"/>
                    <a:pt x="70" y="61"/>
                  </a:cubicBezTo>
                  <a:cubicBezTo>
                    <a:pt x="70" y="61"/>
                    <a:pt x="70" y="61"/>
                    <a:pt x="70" y="62"/>
                  </a:cubicBezTo>
                  <a:cubicBezTo>
                    <a:pt x="69" y="66"/>
                    <a:pt x="64" y="69"/>
                    <a:pt x="62" y="73"/>
                  </a:cubicBezTo>
                  <a:close/>
                  <a:moveTo>
                    <a:pt x="66" y="5"/>
                  </a:moveTo>
                  <a:cubicBezTo>
                    <a:pt x="64" y="4"/>
                    <a:pt x="62" y="5"/>
                    <a:pt x="61" y="3"/>
                  </a:cubicBezTo>
                  <a:cubicBezTo>
                    <a:pt x="61" y="3"/>
                    <a:pt x="59" y="4"/>
                    <a:pt x="59" y="3"/>
                  </a:cubicBezTo>
                  <a:cubicBezTo>
                    <a:pt x="59" y="3"/>
                    <a:pt x="59" y="3"/>
                    <a:pt x="59" y="2"/>
                  </a:cubicBezTo>
                  <a:cubicBezTo>
                    <a:pt x="58" y="1"/>
                    <a:pt x="47" y="3"/>
                    <a:pt x="44" y="2"/>
                  </a:cubicBezTo>
                  <a:cubicBezTo>
                    <a:pt x="43" y="2"/>
                    <a:pt x="43" y="2"/>
                    <a:pt x="42" y="2"/>
                  </a:cubicBezTo>
                  <a:cubicBezTo>
                    <a:pt x="37" y="1"/>
                    <a:pt x="32" y="2"/>
                    <a:pt x="28" y="3"/>
                  </a:cubicBezTo>
                  <a:cubicBezTo>
                    <a:pt x="28" y="8"/>
                    <a:pt x="27" y="14"/>
                    <a:pt x="29" y="16"/>
                  </a:cubicBezTo>
                  <a:cubicBezTo>
                    <a:pt x="30" y="16"/>
                    <a:pt x="32" y="16"/>
                    <a:pt x="33" y="16"/>
                  </a:cubicBezTo>
                  <a:cubicBezTo>
                    <a:pt x="35" y="14"/>
                    <a:pt x="34" y="8"/>
                    <a:pt x="37" y="7"/>
                  </a:cubicBezTo>
                  <a:cubicBezTo>
                    <a:pt x="40" y="7"/>
                    <a:pt x="40" y="10"/>
                    <a:pt x="43" y="10"/>
                  </a:cubicBezTo>
                  <a:cubicBezTo>
                    <a:pt x="44" y="9"/>
                    <a:pt x="45" y="10"/>
                    <a:pt x="46" y="10"/>
                  </a:cubicBezTo>
                  <a:cubicBezTo>
                    <a:pt x="46" y="9"/>
                    <a:pt x="47" y="9"/>
                    <a:pt x="48" y="9"/>
                  </a:cubicBezTo>
                  <a:cubicBezTo>
                    <a:pt x="49" y="8"/>
                    <a:pt x="48" y="6"/>
                    <a:pt x="50" y="6"/>
                  </a:cubicBezTo>
                  <a:cubicBezTo>
                    <a:pt x="51" y="11"/>
                    <a:pt x="58" y="11"/>
                    <a:pt x="62" y="9"/>
                  </a:cubicBezTo>
                  <a:cubicBezTo>
                    <a:pt x="63" y="9"/>
                    <a:pt x="64" y="7"/>
                    <a:pt x="65" y="9"/>
                  </a:cubicBezTo>
                  <a:cubicBezTo>
                    <a:pt x="66" y="12"/>
                    <a:pt x="64" y="13"/>
                    <a:pt x="66" y="16"/>
                  </a:cubicBezTo>
                  <a:cubicBezTo>
                    <a:pt x="68" y="16"/>
                    <a:pt x="70" y="16"/>
                    <a:pt x="72" y="16"/>
                  </a:cubicBezTo>
                  <a:cubicBezTo>
                    <a:pt x="72" y="13"/>
                    <a:pt x="72" y="11"/>
                    <a:pt x="72" y="9"/>
                  </a:cubicBezTo>
                  <a:cubicBezTo>
                    <a:pt x="70" y="7"/>
                    <a:pt x="67" y="6"/>
                    <a:pt x="66" y="5"/>
                  </a:cubicBezTo>
                  <a:close/>
                  <a:moveTo>
                    <a:pt x="3" y="16"/>
                  </a:moveTo>
                  <a:cubicBezTo>
                    <a:pt x="8" y="15"/>
                    <a:pt x="11" y="17"/>
                    <a:pt x="17" y="16"/>
                  </a:cubicBezTo>
                  <a:cubicBezTo>
                    <a:pt x="17" y="12"/>
                    <a:pt x="17" y="8"/>
                    <a:pt x="17" y="3"/>
                  </a:cubicBezTo>
                  <a:cubicBezTo>
                    <a:pt x="8" y="4"/>
                    <a:pt x="4" y="8"/>
                    <a:pt x="3" y="16"/>
                  </a:cubicBezTo>
                  <a:close/>
                  <a:moveTo>
                    <a:pt x="17" y="4"/>
                  </a:moveTo>
                  <a:cubicBezTo>
                    <a:pt x="17" y="9"/>
                    <a:pt x="19" y="11"/>
                    <a:pt x="18" y="16"/>
                  </a:cubicBezTo>
                  <a:cubicBezTo>
                    <a:pt x="21" y="16"/>
                    <a:pt x="23" y="16"/>
                    <a:pt x="26" y="16"/>
                  </a:cubicBezTo>
                  <a:cubicBezTo>
                    <a:pt x="25" y="11"/>
                    <a:pt x="27" y="9"/>
                    <a:pt x="27" y="4"/>
                  </a:cubicBezTo>
                  <a:cubicBezTo>
                    <a:pt x="25" y="3"/>
                    <a:pt x="19" y="3"/>
                    <a:pt x="17" y="4"/>
                  </a:cubicBezTo>
                  <a:close/>
                  <a:moveTo>
                    <a:pt x="37" y="13"/>
                  </a:moveTo>
                  <a:cubicBezTo>
                    <a:pt x="37" y="11"/>
                    <a:pt x="39" y="12"/>
                    <a:pt x="38" y="9"/>
                  </a:cubicBezTo>
                  <a:cubicBezTo>
                    <a:pt x="36" y="9"/>
                    <a:pt x="35" y="13"/>
                    <a:pt x="37" y="13"/>
                  </a:cubicBezTo>
                  <a:close/>
                  <a:moveTo>
                    <a:pt x="52" y="16"/>
                  </a:moveTo>
                  <a:cubicBezTo>
                    <a:pt x="52" y="14"/>
                    <a:pt x="55" y="12"/>
                    <a:pt x="53" y="12"/>
                  </a:cubicBezTo>
                  <a:cubicBezTo>
                    <a:pt x="53" y="13"/>
                    <a:pt x="50" y="15"/>
                    <a:pt x="52" y="16"/>
                  </a:cubicBezTo>
                  <a:close/>
                  <a:moveTo>
                    <a:pt x="3" y="27"/>
                  </a:moveTo>
                  <a:cubicBezTo>
                    <a:pt x="6" y="27"/>
                    <a:pt x="10" y="27"/>
                    <a:pt x="13" y="27"/>
                  </a:cubicBezTo>
                  <a:cubicBezTo>
                    <a:pt x="17" y="27"/>
                    <a:pt x="16" y="26"/>
                    <a:pt x="18" y="27"/>
                  </a:cubicBezTo>
                  <a:cubicBezTo>
                    <a:pt x="23" y="28"/>
                    <a:pt x="29" y="27"/>
                    <a:pt x="33" y="27"/>
                  </a:cubicBezTo>
                  <a:cubicBezTo>
                    <a:pt x="34" y="27"/>
                    <a:pt x="37" y="28"/>
                    <a:pt x="38" y="26"/>
                  </a:cubicBezTo>
                  <a:cubicBezTo>
                    <a:pt x="36" y="24"/>
                    <a:pt x="36" y="20"/>
                    <a:pt x="34" y="17"/>
                  </a:cubicBezTo>
                  <a:cubicBezTo>
                    <a:pt x="25" y="18"/>
                    <a:pt x="14" y="17"/>
                    <a:pt x="3" y="17"/>
                  </a:cubicBezTo>
                  <a:cubicBezTo>
                    <a:pt x="3" y="20"/>
                    <a:pt x="3" y="24"/>
                    <a:pt x="3" y="27"/>
                  </a:cubicBezTo>
                  <a:close/>
                  <a:moveTo>
                    <a:pt x="37" y="21"/>
                  </a:moveTo>
                  <a:cubicBezTo>
                    <a:pt x="38" y="25"/>
                    <a:pt x="38" y="25"/>
                    <a:pt x="42" y="27"/>
                  </a:cubicBezTo>
                  <a:cubicBezTo>
                    <a:pt x="45" y="28"/>
                    <a:pt x="52" y="31"/>
                    <a:pt x="54" y="30"/>
                  </a:cubicBezTo>
                  <a:cubicBezTo>
                    <a:pt x="54" y="30"/>
                    <a:pt x="54" y="30"/>
                    <a:pt x="54" y="29"/>
                  </a:cubicBezTo>
                  <a:cubicBezTo>
                    <a:pt x="54" y="29"/>
                    <a:pt x="55" y="30"/>
                    <a:pt x="56" y="29"/>
                  </a:cubicBezTo>
                  <a:cubicBezTo>
                    <a:pt x="60" y="28"/>
                    <a:pt x="64" y="23"/>
                    <a:pt x="63" y="18"/>
                  </a:cubicBezTo>
                  <a:cubicBezTo>
                    <a:pt x="56" y="16"/>
                    <a:pt x="45" y="18"/>
                    <a:pt x="37" y="17"/>
                  </a:cubicBezTo>
                  <a:cubicBezTo>
                    <a:pt x="37" y="18"/>
                    <a:pt x="36" y="20"/>
                    <a:pt x="37" y="21"/>
                  </a:cubicBezTo>
                  <a:close/>
                  <a:moveTo>
                    <a:pt x="63" y="26"/>
                  </a:moveTo>
                  <a:cubicBezTo>
                    <a:pt x="66" y="26"/>
                    <a:pt x="70" y="27"/>
                    <a:pt x="71" y="25"/>
                  </a:cubicBezTo>
                  <a:cubicBezTo>
                    <a:pt x="73" y="24"/>
                    <a:pt x="72" y="20"/>
                    <a:pt x="72" y="17"/>
                  </a:cubicBezTo>
                  <a:cubicBezTo>
                    <a:pt x="70" y="17"/>
                    <a:pt x="68" y="17"/>
                    <a:pt x="66" y="17"/>
                  </a:cubicBezTo>
                  <a:cubicBezTo>
                    <a:pt x="65" y="20"/>
                    <a:pt x="64" y="23"/>
                    <a:pt x="63" y="26"/>
                  </a:cubicBezTo>
                  <a:close/>
                  <a:moveTo>
                    <a:pt x="63" y="27"/>
                  </a:moveTo>
                  <a:cubicBezTo>
                    <a:pt x="62" y="27"/>
                    <a:pt x="61" y="28"/>
                    <a:pt x="60" y="29"/>
                  </a:cubicBezTo>
                  <a:cubicBezTo>
                    <a:pt x="58" y="30"/>
                    <a:pt x="56" y="31"/>
                    <a:pt x="54" y="31"/>
                  </a:cubicBezTo>
                  <a:cubicBezTo>
                    <a:pt x="47" y="32"/>
                    <a:pt x="46" y="29"/>
                    <a:pt x="41" y="29"/>
                  </a:cubicBezTo>
                  <a:cubicBezTo>
                    <a:pt x="37" y="28"/>
                    <a:pt x="33" y="29"/>
                    <a:pt x="29" y="29"/>
                  </a:cubicBezTo>
                  <a:cubicBezTo>
                    <a:pt x="29" y="31"/>
                    <a:pt x="28" y="33"/>
                    <a:pt x="29" y="35"/>
                  </a:cubicBezTo>
                  <a:cubicBezTo>
                    <a:pt x="29" y="35"/>
                    <a:pt x="30" y="35"/>
                    <a:pt x="30" y="36"/>
                  </a:cubicBezTo>
                  <a:cubicBezTo>
                    <a:pt x="31" y="36"/>
                    <a:pt x="30" y="38"/>
                    <a:pt x="30" y="39"/>
                  </a:cubicBezTo>
                  <a:cubicBezTo>
                    <a:pt x="30" y="43"/>
                    <a:pt x="28" y="46"/>
                    <a:pt x="29" y="51"/>
                  </a:cubicBezTo>
                  <a:cubicBezTo>
                    <a:pt x="30" y="51"/>
                    <a:pt x="32" y="51"/>
                    <a:pt x="33" y="51"/>
                  </a:cubicBezTo>
                  <a:cubicBezTo>
                    <a:pt x="35" y="50"/>
                    <a:pt x="34" y="47"/>
                    <a:pt x="34" y="46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5" y="45"/>
                    <a:pt x="35" y="44"/>
                  </a:cubicBezTo>
                  <a:cubicBezTo>
                    <a:pt x="36" y="40"/>
                    <a:pt x="37" y="35"/>
                    <a:pt x="41" y="34"/>
                  </a:cubicBezTo>
                  <a:cubicBezTo>
                    <a:pt x="43" y="33"/>
                    <a:pt x="44" y="34"/>
                    <a:pt x="46" y="35"/>
                  </a:cubicBezTo>
                  <a:cubicBezTo>
                    <a:pt x="47" y="35"/>
                    <a:pt x="50" y="34"/>
                    <a:pt x="51" y="36"/>
                  </a:cubicBezTo>
                  <a:cubicBezTo>
                    <a:pt x="53" y="39"/>
                    <a:pt x="52" y="43"/>
                    <a:pt x="52" y="47"/>
                  </a:cubicBezTo>
                  <a:cubicBezTo>
                    <a:pt x="52" y="48"/>
                    <a:pt x="53" y="50"/>
                    <a:pt x="53" y="51"/>
                  </a:cubicBezTo>
                  <a:cubicBezTo>
                    <a:pt x="54" y="56"/>
                    <a:pt x="53" y="61"/>
                    <a:pt x="52" y="63"/>
                  </a:cubicBezTo>
                  <a:cubicBezTo>
                    <a:pt x="52" y="66"/>
                    <a:pt x="52" y="68"/>
                    <a:pt x="50" y="69"/>
                  </a:cubicBezTo>
                  <a:cubicBezTo>
                    <a:pt x="44" y="69"/>
                    <a:pt x="39" y="69"/>
                    <a:pt x="37" y="65"/>
                  </a:cubicBezTo>
                  <a:cubicBezTo>
                    <a:pt x="36" y="63"/>
                    <a:pt x="36" y="60"/>
                    <a:pt x="36" y="56"/>
                  </a:cubicBezTo>
                  <a:cubicBezTo>
                    <a:pt x="27" y="55"/>
                    <a:pt x="27" y="63"/>
                    <a:pt x="27" y="70"/>
                  </a:cubicBezTo>
                  <a:cubicBezTo>
                    <a:pt x="30" y="72"/>
                    <a:pt x="35" y="71"/>
                    <a:pt x="40" y="71"/>
                  </a:cubicBezTo>
                  <a:cubicBezTo>
                    <a:pt x="41" y="71"/>
                    <a:pt x="43" y="72"/>
                    <a:pt x="44" y="72"/>
                  </a:cubicBezTo>
                  <a:cubicBezTo>
                    <a:pt x="48" y="72"/>
                    <a:pt x="51" y="71"/>
                    <a:pt x="52" y="71"/>
                  </a:cubicBezTo>
                  <a:cubicBezTo>
                    <a:pt x="55" y="71"/>
                    <a:pt x="57" y="72"/>
                    <a:pt x="58" y="70"/>
                  </a:cubicBezTo>
                  <a:cubicBezTo>
                    <a:pt x="59" y="69"/>
                    <a:pt x="58" y="67"/>
                    <a:pt x="58" y="66"/>
                  </a:cubicBezTo>
                  <a:cubicBezTo>
                    <a:pt x="58" y="64"/>
                    <a:pt x="54" y="68"/>
                    <a:pt x="55" y="63"/>
                  </a:cubicBezTo>
                  <a:cubicBezTo>
                    <a:pt x="56" y="62"/>
                    <a:pt x="57" y="62"/>
                    <a:pt x="59" y="62"/>
                  </a:cubicBezTo>
                  <a:cubicBezTo>
                    <a:pt x="61" y="61"/>
                    <a:pt x="63" y="61"/>
                    <a:pt x="64" y="61"/>
                  </a:cubicBezTo>
                  <a:cubicBezTo>
                    <a:pt x="67" y="60"/>
                    <a:pt x="66" y="63"/>
                    <a:pt x="68" y="63"/>
                  </a:cubicBezTo>
                  <a:cubicBezTo>
                    <a:pt x="71" y="53"/>
                    <a:pt x="70" y="39"/>
                    <a:pt x="71" y="27"/>
                  </a:cubicBezTo>
                  <a:cubicBezTo>
                    <a:pt x="68" y="27"/>
                    <a:pt x="65" y="26"/>
                    <a:pt x="63" y="27"/>
                  </a:cubicBezTo>
                  <a:close/>
                  <a:moveTo>
                    <a:pt x="3" y="37"/>
                  </a:moveTo>
                  <a:cubicBezTo>
                    <a:pt x="5" y="38"/>
                    <a:pt x="7" y="39"/>
                    <a:pt x="10" y="39"/>
                  </a:cubicBezTo>
                  <a:cubicBezTo>
                    <a:pt x="12" y="41"/>
                    <a:pt x="13" y="43"/>
                    <a:pt x="17" y="42"/>
                  </a:cubicBezTo>
                  <a:cubicBezTo>
                    <a:pt x="17" y="38"/>
                    <a:pt x="17" y="33"/>
                    <a:pt x="17" y="28"/>
                  </a:cubicBezTo>
                  <a:cubicBezTo>
                    <a:pt x="12" y="28"/>
                    <a:pt x="7" y="28"/>
                    <a:pt x="3" y="28"/>
                  </a:cubicBezTo>
                  <a:cubicBezTo>
                    <a:pt x="3" y="31"/>
                    <a:pt x="3" y="34"/>
                    <a:pt x="3" y="37"/>
                  </a:cubicBezTo>
                  <a:close/>
                  <a:moveTo>
                    <a:pt x="19" y="35"/>
                  </a:moveTo>
                  <a:cubicBezTo>
                    <a:pt x="20" y="32"/>
                    <a:pt x="25" y="33"/>
                    <a:pt x="27" y="34"/>
                  </a:cubicBezTo>
                  <a:cubicBezTo>
                    <a:pt x="27" y="32"/>
                    <a:pt x="27" y="30"/>
                    <a:pt x="27" y="29"/>
                  </a:cubicBezTo>
                  <a:cubicBezTo>
                    <a:pt x="24" y="28"/>
                    <a:pt x="22" y="27"/>
                    <a:pt x="18" y="28"/>
                  </a:cubicBezTo>
                  <a:cubicBezTo>
                    <a:pt x="19" y="30"/>
                    <a:pt x="17" y="34"/>
                    <a:pt x="19" y="35"/>
                  </a:cubicBezTo>
                  <a:close/>
                  <a:moveTo>
                    <a:pt x="41" y="35"/>
                  </a:moveTo>
                  <a:cubicBezTo>
                    <a:pt x="40" y="36"/>
                    <a:pt x="38" y="37"/>
                    <a:pt x="38" y="38"/>
                  </a:cubicBezTo>
                  <a:cubicBezTo>
                    <a:pt x="38" y="39"/>
                    <a:pt x="38" y="39"/>
                    <a:pt x="37" y="39"/>
                  </a:cubicBezTo>
                  <a:cubicBezTo>
                    <a:pt x="37" y="41"/>
                    <a:pt x="37" y="41"/>
                    <a:pt x="37" y="43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5" y="47"/>
                    <a:pt x="37" y="50"/>
                    <a:pt x="35" y="53"/>
                  </a:cubicBezTo>
                  <a:cubicBezTo>
                    <a:pt x="32" y="53"/>
                    <a:pt x="28" y="51"/>
                    <a:pt x="29" y="56"/>
                  </a:cubicBezTo>
                  <a:cubicBezTo>
                    <a:pt x="30" y="58"/>
                    <a:pt x="33" y="54"/>
                    <a:pt x="37" y="55"/>
                  </a:cubicBezTo>
                  <a:cubicBezTo>
                    <a:pt x="38" y="59"/>
                    <a:pt x="38" y="64"/>
                    <a:pt x="40" y="67"/>
                  </a:cubicBezTo>
                  <a:cubicBezTo>
                    <a:pt x="42" y="68"/>
                    <a:pt x="45" y="68"/>
                    <a:pt x="49" y="68"/>
                  </a:cubicBezTo>
                  <a:cubicBezTo>
                    <a:pt x="50" y="66"/>
                    <a:pt x="50" y="66"/>
                    <a:pt x="50" y="64"/>
                  </a:cubicBezTo>
                  <a:cubicBezTo>
                    <a:pt x="51" y="61"/>
                    <a:pt x="51" y="55"/>
                    <a:pt x="51" y="49"/>
                  </a:cubicBezTo>
                  <a:cubicBezTo>
                    <a:pt x="51" y="44"/>
                    <a:pt x="52" y="40"/>
                    <a:pt x="50" y="36"/>
                  </a:cubicBezTo>
                  <a:cubicBezTo>
                    <a:pt x="46" y="37"/>
                    <a:pt x="45" y="35"/>
                    <a:pt x="41" y="35"/>
                  </a:cubicBezTo>
                  <a:close/>
                  <a:moveTo>
                    <a:pt x="21" y="40"/>
                  </a:moveTo>
                  <a:cubicBezTo>
                    <a:pt x="23" y="34"/>
                    <a:pt x="18" y="37"/>
                    <a:pt x="21" y="40"/>
                  </a:cubicBezTo>
                  <a:close/>
                  <a:moveTo>
                    <a:pt x="23" y="41"/>
                  </a:moveTo>
                  <a:cubicBezTo>
                    <a:pt x="25" y="41"/>
                    <a:pt x="24" y="39"/>
                    <a:pt x="25" y="39"/>
                  </a:cubicBezTo>
                  <a:cubicBezTo>
                    <a:pt x="26" y="36"/>
                    <a:pt x="24" y="36"/>
                    <a:pt x="24" y="39"/>
                  </a:cubicBezTo>
                  <a:cubicBezTo>
                    <a:pt x="24" y="39"/>
                    <a:pt x="23" y="40"/>
                    <a:pt x="23" y="41"/>
                  </a:cubicBezTo>
                  <a:close/>
                  <a:moveTo>
                    <a:pt x="17" y="47"/>
                  </a:moveTo>
                  <a:cubicBezTo>
                    <a:pt x="17" y="44"/>
                    <a:pt x="14" y="44"/>
                    <a:pt x="12" y="43"/>
                  </a:cubicBezTo>
                  <a:cubicBezTo>
                    <a:pt x="12" y="43"/>
                    <a:pt x="11" y="42"/>
                    <a:pt x="10" y="42"/>
                  </a:cubicBezTo>
                  <a:cubicBezTo>
                    <a:pt x="8" y="40"/>
                    <a:pt x="6" y="40"/>
                    <a:pt x="3" y="39"/>
                  </a:cubicBezTo>
                  <a:cubicBezTo>
                    <a:pt x="4" y="45"/>
                    <a:pt x="11" y="45"/>
                    <a:pt x="17" y="47"/>
                  </a:cubicBezTo>
                  <a:close/>
                  <a:moveTo>
                    <a:pt x="5" y="66"/>
                  </a:moveTo>
                  <a:cubicBezTo>
                    <a:pt x="6" y="66"/>
                    <a:pt x="7" y="67"/>
                    <a:pt x="7" y="67"/>
                  </a:cubicBezTo>
                  <a:cubicBezTo>
                    <a:pt x="9" y="68"/>
                    <a:pt x="12" y="69"/>
                    <a:pt x="16" y="69"/>
                  </a:cubicBezTo>
                  <a:cubicBezTo>
                    <a:pt x="16" y="62"/>
                    <a:pt x="15" y="55"/>
                    <a:pt x="17" y="49"/>
                  </a:cubicBezTo>
                  <a:cubicBezTo>
                    <a:pt x="14" y="48"/>
                    <a:pt x="10" y="47"/>
                    <a:pt x="9" y="46"/>
                  </a:cubicBezTo>
                  <a:cubicBezTo>
                    <a:pt x="8" y="45"/>
                    <a:pt x="7" y="45"/>
                    <a:pt x="6" y="45"/>
                  </a:cubicBezTo>
                  <a:cubicBezTo>
                    <a:pt x="4" y="45"/>
                    <a:pt x="5" y="43"/>
                    <a:pt x="3" y="43"/>
                  </a:cubicBezTo>
                  <a:cubicBezTo>
                    <a:pt x="2" y="52"/>
                    <a:pt x="3" y="60"/>
                    <a:pt x="5" y="66"/>
                  </a:cubicBezTo>
                  <a:close/>
                  <a:moveTo>
                    <a:pt x="17" y="69"/>
                  </a:moveTo>
                  <a:cubicBezTo>
                    <a:pt x="19" y="71"/>
                    <a:pt x="22" y="71"/>
                    <a:pt x="26" y="71"/>
                  </a:cubicBezTo>
                  <a:cubicBezTo>
                    <a:pt x="26" y="69"/>
                    <a:pt x="27" y="64"/>
                    <a:pt x="25" y="63"/>
                  </a:cubicBezTo>
                  <a:cubicBezTo>
                    <a:pt x="25" y="64"/>
                    <a:pt x="20" y="62"/>
                    <a:pt x="20" y="61"/>
                  </a:cubicBezTo>
                  <a:cubicBezTo>
                    <a:pt x="23" y="58"/>
                    <a:pt x="22" y="49"/>
                    <a:pt x="21" y="45"/>
                  </a:cubicBezTo>
                  <a:cubicBezTo>
                    <a:pt x="20" y="45"/>
                    <a:pt x="19" y="45"/>
                    <a:pt x="18" y="44"/>
                  </a:cubicBezTo>
                  <a:cubicBezTo>
                    <a:pt x="16" y="51"/>
                    <a:pt x="19" y="63"/>
                    <a:pt x="17" y="69"/>
                  </a:cubicBezTo>
                  <a:close/>
                  <a:moveTo>
                    <a:pt x="27" y="56"/>
                  </a:moveTo>
                  <a:cubicBezTo>
                    <a:pt x="27" y="54"/>
                    <a:pt x="27" y="51"/>
                    <a:pt x="27" y="48"/>
                  </a:cubicBezTo>
                  <a:cubicBezTo>
                    <a:pt x="27" y="47"/>
                    <a:pt x="27" y="46"/>
                    <a:pt x="26" y="47"/>
                  </a:cubicBezTo>
                  <a:cubicBezTo>
                    <a:pt x="26" y="49"/>
                    <a:pt x="25" y="59"/>
                    <a:pt x="27" y="56"/>
                  </a:cubicBezTo>
                  <a:close/>
                  <a:moveTo>
                    <a:pt x="24" y="60"/>
                  </a:moveTo>
                  <a:cubicBezTo>
                    <a:pt x="24" y="58"/>
                    <a:pt x="24" y="56"/>
                    <a:pt x="24" y="53"/>
                  </a:cubicBezTo>
                  <a:cubicBezTo>
                    <a:pt x="24" y="51"/>
                    <a:pt x="25" y="46"/>
                    <a:pt x="23" y="48"/>
                  </a:cubicBezTo>
                  <a:cubicBezTo>
                    <a:pt x="24" y="52"/>
                    <a:pt x="20" y="58"/>
                    <a:pt x="24" y="60"/>
                  </a:cubicBezTo>
                  <a:close/>
                  <a:moveTo>
                    <a:pt x="61" y="64"/>
                  </a:moveTo>
                  <a:cubicBezTo>
                    <a:pt x="62" y="64"/>
                    <a:pt x="62" y="64"/>
                    <a:pt x="63" y="63"/>
                  </a:cubicBezTo>
                  <a:cubicBezTo>
                    <a:pt x="70" y="63"/>
                    <a:pt x="58" y="61"/>
                    <a:pt x="59" y="64"/>
                  </a:cubicBezTo>
                  <a:cubicBezTo>
                    <a:pt x="61" y="64"/>
                    <a:pt x="59" y="73"/>
                    <a:pt x="61" y="69"/>
                  </a:cubicBezTo>
                  <a:cubicBezTo>
                    <a:pt x="61" y="68"/>
                    <a:pt x="61" y="66"/>
                    <a:pt x="61" y="64"/>
                  </a:cubicBezTo>
                  <a:close/>
                  <a:moveTo>
                    <a:pt x="63" y="69"/>
                  </a:moveTo>
                  <a:cubicBezTo>
                    <a:pt x="64" y="67"/>
                    <a:pt x="67" y="68"/>
                    <a:pt x="66" y="65"/>
                  </a:cubicBezTo>
                  <a:cubicBezTo>
                    <a:pt x="65" y="65"/>
                    <a:pt x="64" y="65"/>
                    <a:pt x="63" y="65"/>
                  </a:cubicBezTo>
                  <a:cubicBezTo>
                    <a:pt x="63" y="66"/>
                    <a:pt x="62" y="70"/>
                    <a:pt x="63" y="69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21" name="Freeform 68"/>
            <p:cNvSpPr>
              <a:spLocks noEditPoints="1" noChangeArrowheads="1"/>
            </p:cNvSpPr>
            <p:nvPr/>
          </p:nvSpPr>
          <p:spPr bwMode="auto">
            <a:xfrm>
              <a:off x="682625" y="1143000"/>
              <a:ext cx="201613" cy="196850"/>
            </a:xfrm>
            <a:custGeom>
              <a:avLst/>
              <a:gdLst>
                <a:gd name="T0" fmla="*/ 72 w 73"/>
                <a:gd name="T1" fmla="*/ 48 h 71"/>
                <a:gd name="T2" fmla="*/ 50 w 73"/>
                <a:gd name="T3" fmla="*/ 69 h 71"/>
                <a:gd name="T4" fmla="*/ 5 w 73"/>
                <a:gd name="T5" fmla="*/ 68 h 71"/>
                <a:gd name="T6" fmla="*/ 3 w 73"/>
                <a:gd name="T7" fmla="*/ 7 h 71"/>
                <a:gd name="T8" fmla="*/ 47 w 73"/>
                <a:gd name="T9" fmla="*/ 1 h 71"/>
                <a:gd name="T10" fmla="*/ 18 w 73"/>
                <a:gd name="T11" fmla="*/ 3 h 71"/>
                <a:gd name="T12" fmla="*/ 13 w 73"/>
                <a:gd name="T13" fmla="*/ 11 h 71"/>
                <a:gd name="T14" fmla="*/ 10 w 73"/>
                <a:gd name="T15" fmla="*/ 17 h 71"/>
                <a:gd name="T16" fmla="*/ 2 w 73"/>
                <a:gd name="T17" fmla="*/ 24 h 71"/>
                <a:gd name="T18" fmla="*/ 3 w 73"/>
                <a:gd name="T19" fmla="*/ 15 h 71"/>
                <a:gd name="T20" fmla="*/ 53 w 73"/>
                <a:gd name="T21" fmla="*/ 14 h 71"/>
                <a:gd name="T22" fmla="*/ 67 w 73"/>
                <a:gd name="T23" fmla="*/ 4 h 71"/>
                <a:gd name="T24" fmla="*/ 54 w 73"/>
                <a:gd name="T25" fmla="*/ 19 h 71"/>
                <a:gd name="T26" fmla="*/ 56 w 73"/>
                <a:gd name="T27" fmla="*/ 21 h 71"/>
                <a:gd name="T28" fmla="*/ 61 w 73"/>
                <a:gd name="T29" fmla="*/ 20 h 71"/>
                <a:gd name="T30" fmla="*/ 71 w 73"/>
                <a:gd name="T31" fmla="*/ 19 h 71"/>
                <a:gd name="T32" fmla="*/ 70 w 73"/>
                <a:gd name="T33" fmla="*/ 21 h 71"/>
                <a:gd name="T34" fmla="*/ 67 w 73"/>
                <a:gd name="T35" fmla="*/ 28 h 71"/>
                <a:gd name="T36" fmla="*/ 51 w 73"/>
                <a:gd name="T37" fmla="*/ 12 h 71"/>
                <a:gd name="T38" fmla="*/ 44 w 73"/>
                <a:gd name="T39" fmla="*/ 12 h 71"/>
                <a:gd name="T40" fmla="*/ 28 w 73"/>
                <a:gd name="T41" fmla="*/ 12 h 71"/>
                <a:gd name="T42" fmla="*/ 36 w 73"/>
                <a:gd name="T43" fmla="*/ 12 h 71"/>
                <a:gd name="T44" fmla="*/ 55 w 73"/>
                <a:gd name="T45" fmla="*/ 25 h 71"/>
                <a:gd name="T46" fmla="*/ 46 w 73"/>
                <a:gd name="T47" fmla="*/ 14 h 71"/>
                <a:gd name="T48" fmla="*/ 18 w 73"/>
                <a:gd name="T49" fmla="*/ 31 h 71"/>
                <a:gd name="T50" fmla="*/ 43 w 73"/>
                <a:gd name="T51" fmla="*/ 59 h 71"/>
                <a:gd name="T52" fmla="*/ 58 w 73"/>
                <a:gd name="T53" fmla="*/ 44 h 71"/>
                <a:gd name="T54" fmla="*/ 22 w 73"/>
                <a:gd name="T55" fmla="*/ 49 h 71"/>
                <a:gd name="T56" fmla="*/ 24 w 73"/>
                <a:gd name="T57" fmla="*/ 24 h 71"/>
                <a:gd name="T58" fmla="*/ 27 w 73"/>
                <a:gd name="T59" fmla="*/ 22 h 71"/>
                <a:gd name="T60" fmla="*/ 25 w 73"/>
                <a:gd name="T61" fmla="*/ 25 h 71"/>
                <a:gd name="T62" fmla="*/ 38 w 73"/>
                <a:gd name="T63" fmla="*/ 15 h 71"/>
                <a:gd name="T64" fmla="*/ 53 w 73"/>
                <a:gd name="T65" fmla="*/ 24 h 71"/>
                <a:gd name="T66" fmla="*/ 37 w 73"/>
                <a:gd name="T67" fmla="*/ 28 h 71"/>
                <a:gd name="T68" fmla="*/ 50 w 73"/>
                <a:gd name="T69" fmla="*/ 29 h 71"/>
                <a:gd name="T70" fmla="*/ 41 w 73"/>
                <a:gd name="T71" fmla="*/ 34 h 71"/>
                <a:gd name="T72" fmla="*/ 17 w 73"/>
                <a:gd name="T73" fmla="*/ 31 h 71"/>
                <a:gd name="T74" fmla="*/ 28 w 73"/>
                <a:gd name="T75" fmla="*/ 34 h 71"/>
                <a:gd name="T76" fmla="*/ 56 w 73"/>
                <a:gd name="T77" fmla="*/ 36 h 71"/>
                <a:gd name="T78" fmla="*/ 57 w 73"/>
                <a:gd name="T79" fmla="*/ 44 h 71"/>
                <a:gd name="T80" fmla="*/ 48 w 73"/>
                <a:gd name="T81" fmla="*/ 46 h 71"/>
                <a:gd name="T82" fmla="*/ 31 w 73"/>
                <a:gd name="T83" fmla="*/ 41 h 71"/>
                <a:gd name="T84" fmla="*/ 30 w 73"/>
                <a:gd name="T85" fmla="*/ 48 h 71"/>
                <a:gd name="T86" fmla="*/ 30 w 73"/>
                <a:gd name="T87" fmla="*/ 35 h 71"/>
                <a:gd name="T88" fmla="*/ 45 w 73"/>
                <a:gd name="T89" fmla="*/ 38 h 71"/>
                <a:gd name="T90" fmla="*/ 16 w 73"/>
                <a:gd name="T91" fmla="*/ 39 h 71"/>
                <a:gd name="T92" fmla="*/ 38 w 73"/>
                <a:gd name="T93" fmla="*/ 41 h 71"/>
                <a:gd name="T94" fmla="*/ 40 w 73"/>
                <a:gd name="T95" fmla="*/ 43 h 71"/>
                <a:gd name="T96" fmla="*/ 66 w 73"/>
                <a:gd name="T97" fmla="*/ 51 h 71"/>
                <a:gd name="T98" fmla="*/ 59 w 73"/>
                <a:gd name="T99" fmla="*/ 50 h 71"/>
                <a:gd name="T100" fmla="*/ 63 w 73"/>
                <a:gd name="T101" fmla="*/ 61 h 71"/>
                <a:gd name="T102" fmla="*/ 50 w 73"/>
                <a:gd name="T103" fmla="*/ 57 h 71"/>
                <a:gd name="T104" fmla="*/ 51 w 73"/>
                <a:gd name="T105" fmla="*/ 68 h 71"/>
                <a:gd name="T106" fmla="*/ 70 w 73"/>
                <a:gd name="T107" fmla="*/ 51 h 71"/>
                <a:gd name="T108" fmla="*/ 60 w 73"/>
                <a:gd name="T109" fmla="*/ 48 h 71"/>
                <a:gd name="T110" fmla="*/ 16 w 73"/>
                <a:gd name="T111" fmla="*/ 54 h 71"/>
                <a:gd name="T112" fmla="*/ 13 w 73"/>
                <a:gd name="T113" fmla="*/ 61 h 71"/>
                <a:gd name="T114" fmla="*/ 4 w 73"/>
                <a:gd name="T115" fmla="*/ 65 h 71"/>
                <a:gd name="T116" fmla="*/ 23 w 73"/>
                <a:gd name="T117" fmla="*/ 57 h 71"/>
                <a:gd name="T118" fmla="*/ 23 w 73"/>
                <a:gd name="T119" fmla="*/ 61 h 71"/>
                <a:gd name="T120" fmla="*/ 24 w 73"/>
                <a:gd name="T121" fmla="*/ 68 h 71"/>
                <a:gd name="T122" fmla="*/ 31 w 73"/>
                <a:gd name="T123" fmla="*/ 68 h 71"/>
                <a:gd name="T124" fmla="*/ 38 w 73"/>
                <a:gd name="T125" fmla="*/ 63 h 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3"/>
                <a:gd name="T190" fmla="*/ 0 h 71"/>
                <a:gd name="T191" fmla="*/ 73 w 73"/>
                <a:gd name="T192" fmla="*/ 71 h 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3" h="71">
                  <a:moveTo>
                    <a:pt x="70" y="5"/>
                  </a:moveTo>
                  <a:cubicBezTo>
                    <a:pt x="71" y="8"/>
                    <a:pt x="71" y="9"/>
                    <a:pt x="71" y="13"/>
                  </a:cubicBezTo>
                  <a:cubicBezTo>
                    <a:pt x="71" y="14"/>
                    <a:pt x="72" y="14"/>
                    <a:pt x="72" y="15"/>
                  </a:cubicBezTo>
                  <a:cubicBezTo>
                    <a:pt x="73" y="21"/>
                    <a:pt x="72" y="30"/>
                    <a:pt x="72" y="38"/>
                  </a:cubicBezTo>
                  <a:cubicBezTo>
                    <a:pt x="72" y="39"/>
                    <a:pt x="73" y="39"/>
                    <a:pt x="73" y="41"/>
                  </a:cubicBezTo>
                  <a:cubicBezTo>
                    <a:pt x="73" y="40"/>
                    <a:pt x="72" y="41"/>
                    <a:pt x="72" y="41"/>
                  </a:cubicBezTo>
                  <a:cubicBezTo>
                    <a:pt x="72" y="42"/>
                    <a:pt x="73" y="42"/>
                    <a:pt x="73" y="42"/>
                  </a:cubicBezTo>
                  <a:cubicBezTo>
                    <a:pt x="73" y="43"/>
                    <a:pt x="72" y="44"/>
                    <a:pt x="72" y="46"/>
                  </a:cubicBezTo>
                  <a:cubicBezTo>
                    <a:pt x="72" y="46"/>
                    <a:pt x="73" y="46"/>
                    <a:pt x="73" y="47"/>
                  </a:cubicBezTo>
                  <a:cubicBezTo>
                    <a:pt x="73" y="47"/>
                    <a:pt x="72" y="47"/>
                    <a:pt x="72" y="48"/>
                  </a:cubicBezTo>
                  <a:cubicBezTo>
                    <a:pt x="72" y="49"/>
                    <a:pt x="73" y="48"/>
                    <a:pt x="73" y="48"/>
                  </a:cubicBezTo>
                  <a:cubicBezTo>
                    <a:pt x="73" y="47"/>
                    <a:pt x="72" y="54"/>
                    <a:pt x="71" y="54"/>
                  </a:cubicBezTo>
                  <a:cubicBezTo>
                    <a:pt x="73" y="55"/>
                    <a:pt x="71" y="55"/>
                    <a:pt x="71" y="58"/>
                  </a:cubicBezTo>
                  <a:cubicBezTo>
                    <a:pt x="71" y="61"/>
                    <a:pt x="72" y="62"/>
                    <a:pt x="71" y="63"/>
                  </a:cubicBezTo>
                  <a:cubicBezTo>
                    <a:pt x="71" y="64"/>
                    <a:pt x="71" y="63"/>
                    <a:pt x="70" y="64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7" y="67"/>
                    <a:pt x="67" y="67"/>
                    <a:pt x="67" y="68"/>
                  </a:cubicBezTo>
                  <a:cubicBezTo>
                    <a:pt x="66" y="68"/>
                    <a:pt x="63" y="68"/>
                    <a:pt x="62" y="69"/>
                  </a:cubicBezTo>
                  <a:cubicBezTo>
                    <a:pt x="61" y="70"/>
                    <a:pt x="62" y="70"/>
                    <a:pt x="61" y="70"/>
                  </a:cubicBezTo>
                  <a:cubicBezTo>
                    <a:pt x="58" y="71"/>
                    <a:pt x="54" y="69"/>
                    <a:pt x="50" y="69"/>
                  </a:cubicBezTo>
                  <a:cubicBezTo>
                    <a:pt x="47" y="69"/>
                    <a:pt x="43" y="70"/>
                    <a:pt x="39" y="70"/>
                  </a:cubicBezTo>
                  <a:cubicBezTo>
                    <a:pt x="36" y="70"/>
                    <a:pt x="33" y="69"/>
                    <a:pt x="30" y="69"/>
                  </a:cubicBezTo>
                  <a:cubicBezTo>
                    <a:pt x="30" y="69"/>
                    <a:pt x="30" y="70"/>
                    <a:pt x="30" y="70"/>
                  </a:cubicBezTo>
                  <a:cubicBezTo>
                    <a:pt x="30" y="70"/>
                    <a:pt x="28" y="69"/>
                    <a:pt x="27" y="69"/>
                  </a:cubicBezTo>
                  <a:cubicBezTo>
                    <a:pt x="26" y="71"/>
                    <a:pt x="25" y="69"/>
                    <a:pt x="23" y="69"/>
                  </a:cubicBezTo>
                  <a:cubicBezTo>
                    <a:pt x="22" y="69"/>
                    <a:pt x="22" y="71"/>
                    <a:pt x="21" y="71"/>
                  </a:cubicBezTo>
                  <a:cubicBezTo>
                    <a:pt x="21" y="71"/>
                    <a:pt x="21" y="70"/>
                    <a:pt x="20" y="70"/>
                  </a:cubicBezTo>
                  <a:cubicBezTo>
                    <a:pt x="19" y="70"/>
                    <a:pt x="16" y="70"/>
                    <a:pt x="14" y="70"/>
                  </a:cubicBezTo>
                  <a:cubicBezTo>
                    <a:pt x="11" y="70"/>
                    <a:pt x="9" y="69"/>
                    <a:pt x="7" y="68"/>
                  </a:cubicBezTo>
                  <a:cubicBezTo>
                    <a:pt x="7" y="67"/>
                    <a:pt x="5" y="68"/>
                    <a:pt x="5" y="68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4" y="67"/>
                    <a:pt x="3" y="67"/>
                  </a:cubicBezTo>
                  <a:cubicBezTo>
                    <a:pt x="3" y="67"/>
                    <a:pt x="4" y="63"/>
                    <a:pt x="1" y="64"/>
                  </a:cubicBezTo>
                  <a:cubicBezTo>
                    <a:pt x="1" y="59"/>
                    <a:pt x="0" y="52"/>
                    <a:pt x="1" y="46"/>
                  </a:cubicBezTo>
                  <a:cubicBezTo>
                    <a:pt x="1" y="45"/>
                    <a:pt x="2" y="45"/>
                    <a:pt x="2" y="45"/>
                  </a:cubicBezTo>
                  <a:cubicBezTo>
                    <a:pt x="2" y="44"/>
                    <a:pt x="1" y="44"/>
                    <a:pt x="1" y="44"/>
                  </a:cubicBezTo>
                  <a:cubicBezTo>
                    <a:pt x="1" y="43"/>
                    <a:pt x="2" y="43"/>
                    <a:pt x="2" y="42"/>
                  </a:cubicBezTo>
                  <a:cubicBezTo>
                    <a:pt x="2" y="41"/>
                    <a:pt x="1" y="39"/>
                    <a:pt x="1" y="37"/>
                  </a:cubicBezTo>
                  <a:cubicBezTo>
                    <a:pt x="0" y="31"/>
                    <a:pt x="1" y="20"/>
                    <a:pt x="2" y="14"/>
                  </a:cubicBezTo>
                  <a:cubicBezTo>
                    <a:pt x="2" y="12"/>
                    <a:pt x="2" y="8"/>
                    <a:pt x="3" y="7"/>
                  </a:cubicBezTo>
                  <a:cubicBezTo>
                    <a:pt x="4" y="7"/>
                    <a:pt x="7" y="3"/>
                    <a:pt x="8" y="3"/>
                  </a:cubicBezTo>
                  <a:cubicBezTo>
                    <a:pt x="9" y="3"/>
                    <a:pt x="10" y="1"/>
                    <a:pt x="11" y="1"/>
                  </a:cubicBezTo>
                  <a:cubicBezTo>
                    <a:pt x="13" y="0"/>
                    <a:pt x="13" y="1"/>
                    <a:pt x="14" y="1"/>
                  </a:cubicBezTo>
                  <a:cubicBezTo>
                    <a:pt x="15" y="2"/>
                    <a:pt x="16" y="0"/>
                    <a:pt x="17" y="1"/>
                  </a:cubicBezTo>
                  <a:cubicBezTo>
                    <a:pt x="19" y="1"/>
                    <a:pt x="21" y="3"/>
                    <a:pt x="25" y="2"/>
                  </a:cubicBezTo>
                  <a:cubicBezTo>
                    <a:pt x="25" y="2"/>
                    <a:pt x="25" y="1"/>
                    <a:pt x="26" y="1"/>
                  </a:cubicBezTo>
                  <a:cubicBezTo>
                    <a:pt x="27" y="1"/>
                    <a:pt x="27" y="2"/>
                    <a:pt x="27" y="2"/>
                  </a:cubicBezTo>
                  <a:cubicBezTo>
                    <a:pt x="32" y="2"/>
                    <a:pt x="36" y="2"/>
                    <a:pt x="42" y="1"/>
                  </a:cubicBezTo>
                  <a:cubicBezTo>
                    <a:pt x="42" y="1"/>
                    <a:pt x="43" y="2"/>
                    <a:pt x="43" y="1"/>
                  </a:cubicBezTo>
                  <a:cubicBezTo>
                    <a:pt x="45" y="0"/>
                    <a:pt x="44" y="1"/>
                    <a:pt x="47" y="1"/>
                  </a:cubicBezTo>
                  <a:cubicBezTo>
                    <a:pt x="52" y="2"/>
                    <a:pt x="63" y="0"/>
                    <a:pt x="67" y="3"/>
                  </a:cubicBezTo>
                  <a:cubicBezTo>
                    <a:pt x="67" y="4"/>
                    <a:pt x="69" y="5"/>
                    <a:pt x="70" y="5"/>
                  </a:cubicBezTo>
                  <a:close/>
                  <a:moveTo>
                    <a:pt x="16" y="11"/>
                  </a:moveTo>
                  <a:cubicBezTo>
                    <a:pt x="14" y="10"/>
                    <a:pt x="13" y="7"/>
                    <a:pt x="11" y="7"/>
                  </a:cubicBezTo>
                  <a:cubicBezTo>
                    <a:pt x="9" y="7"/>
                    <a:pt x="10" y="4"/>
                    <a:pt x="8" y="5"/>
                  </a:cubicBezTo>
                  <a:cubicBezTo>
                    <a:pt x="7" y="7"/>
                    <a:pt x="4" y="6"/>
                    <a:pt x="4" y="9"/>
                  </a:cubicBezTo>
                  <a:cubicBezTo>
                    <a:pt x="6" y="12"/>
                    <a:pt x="8" y="13"/>
                    <a:pt x="11" y="14"/>
                  </a:cubicBezTo>
                  <a:cubicBezTo>
                    <a:pt x="13" y="17"/>
                    <a:pt x="18" y="18"/>
                    <a:pt x="19" y="21"/>
                  </a:cubicBezTo>
                  <a:cubicBezTo>
                    <a:pt x="23" y="20"/>
                    <a:pt x="25" y="18"/>
                    <a:pt x="26" y="15"/>
                  </a:cubicBezTo>
                  <a:cubicBezTo>
                    <a:pt x="24" y="10"/>
                    <a:pt x="20" y="8"/>
                    <a:pt x="18" y="3"/>
                  </a:cubicBezTo>
                  <a:cubicBezTo>
                    <a:pt x="17" y="3"/>
                    <a:pt x="13" y="1"/>
                    <a:pt x="12" y="3"/>
                  </a:cubicBezTo>
                  <a:cubicBezTo>
                    <a:pt x="16" y="6"/>
                    <a:pt x="19" y="9"/>
                    <a:pt x="22" y="14"/>
                  </a:cubicBezTo>
                  <a:cubicBezTo>
                    <a:pt x="23" y="14"/>
                    <a:pt x="26" y="16"/>
                    <a:pt x="23" y="16"/>
                  </a:cubicBezTo>
                  <a:cubicBezTo>
                    <a:pt x="21" y="14"/>
                    <a:pt x="18" y="9"/>
                    <a:pt x="16" y="7"/>
                  </a:cubicBezTo>
                  <a:cubicBezTo>
                    <a:pt x="14" y="5"/>
                    <a:pt x="11" y="2"/>
                    <a:pt x="10" y="4"/>
                  </a:cubicBezTo>
                  <a:cubicBezTo>
                    <a:pt x="12" y="6"/>
                    <a:pt x="16" y="9"/>
                    <a:pt x="18" y="12"/>
                  </a:cubicBezTo>
                  <a:cubicBezTo>
                    <a:pt x="19" y="13"/>
                    <a:pt x="21" y="15"/>
                    <a:pt x="20" y="17"/>
                  </a:cubicBezTo>
                  <a:cubicBezTo>
                    <a:pt x="21" y="17"/>
                    <a:pt x="22" y="19"/>
                    <a:pt x="21" y="19"/>
                  </a:cubicBezTo>
                  <a:cubicBezTo>
                    <a:pt x="19" y="16"/>
                    <a:pt x="16" y="15"/>
                    <a:pt x="14" y="13"/>
                  </a:cubicBezTo>
                  <a:cubicBezTo>
                    <a:pt x="13" y="12"/>
                    <a:pt x="14" y="11"/>
                    <a:pt x="13" y="11"/>
                  </a:cubicBezTo>
                  <a:cubicBezTo>
                    <a:pt x="12" y="10"/>
                    <a:pt x="11" y="11"/>
                    <a:pt x="10" y="10"/>
                  </a:cubicBezTo>
                  <a:cubicBezTo>
                    <a:pt x="9" y="9"/>
                    <a:pt x="8" y="7"/>
                    <a:pt x="8" y="6"/>
                  </a:cubicBezTo>
                  <a:cubicBezTo>
                    <a:pt x="10" y="8"/>
                    <a:pt x="11" y="9"/>
                    <a:pt x="13" y="11"/>
                  </a:cubicBezTo>
                  <a:cubicBezTo>
                    <a:pt x="15" y="13"/>
                    <a:pt x="17" y="15"/>
                    <a:pt x="19" y="15"/>
                  </a:cubicBezTo>
                  <a:cubicBezTo>
                    <a:pt x="20" y="13"/>
                    <a:pt x="17" y="12"/>
                    <a:pt x="16" y="11"/>
                  </a:cubicBezTo>
                  <a:close/>
                  <a:moveTo>
                    <a:pt x="3" y="11"/>
                  </a:moveTo>
                  <a:cubicBezTo>
                    <a:pt x="3" y="12"/>
                    <a:pt x="3" y="13"/>
                    <a:pt x="3" y="14"/>
                  </a:cubicBezTo>
                  <a:cubicBezTo>
                    <a:pt x="3" y="15"/>
                    <a:pt x="5" y="14"/>
                    <a:pt x="5" y="15"/>
                  </a:cubicBezTo>
                  <a:cubicBezTo>
                    <a:pt x="6" y="15"/>
                    <a:pt x="6" y="16"/>
                    <a:pt x="7" y="16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10" y="17"/>
                    <a:pt x="11" y="19"/>
                    <a:pt x="11" y="19"/>
                  </a:cubicBezTo>
                  <a:cubicBezTo>
                    <a:pt x="11" y="19"/>
                    <a:pt x="12" y="19"/>
                    <a:pt x="12" y="19"/>
                  </a:cubicBezTo>
                  <a:cubicBezTo>
                    <a:pt x="13" y="19"/>
                    <a:pt x="13" y="19"/>
                    <a:pt x="13" y="20"/>
                  </a:cubicBezTo>
                  <a:cubicBezTo>
                    <a:pt x="14" y="20"/>
                    <a:pt x="15" y="20"/>
                    <a:pt x="16" y="21"/>
                  </a:cubicBezTo>
                  <a:cubicBezTo>
                    <a:pt x="17" y="21"/>
                    <a:pt x="18" y="24"/>
                    <a:pt x="19" y="22"/>
                  </a:cubicBezTo>
                  <a:cubicBezTo>
                    <a:pt x="14" y="18"/>
                    <a:pt x="10" y="13"/>
                    <a:pt x="3" y="11"/>
                  </a:cubicBezTo>
                  <a:close/>
                  <a:moveTo>
                    <a:pt x="3" y="19"/>
                  </a:moveTo>
                  <a:cubicBezTo>
                    <a:pt x="3" y="20"/>
                    <a:pt x="2" y="22"/>
                    <a:pt x="3" y="22"/>
                  </a:cubicBezTo>
                  <a:cubicBezTo>
                    <a:pt x="3" y="25"/>
                    <a:pt x="8" y="22"/>
                    <a:pt x="7" y="24"/>
                  </a:cubicBezTo>
                  <a:cubicBezTo>
                    <a:pt x="4" y="25"/>
                    <a:pt x="3" y="22"/>
                    <a:pt x="2" y="24"/>
                  </a:cubicBezTo>
                  <a:cubicBezTo>
                    <a:pt x="0" y="27"/>
                    <a:pt x="5" y="25"/>
                    <a:pt x="4" y="27"/>
                  </a:cubicBezTo>
                  <a:cubicBezTo>
                    <a:pt x="1" y="26"/>
                    <a:pt x="1" y="28"/>
                    <a:pt x="2" y="30"/>
                  </a:cubicBezTo>
                  <a:cubicBezTo>
                    <a:pt x="4" y="30"/>
                    <a:pt x="7" y="30"/>
                    <a:pt x="10" y="30"/>
                  </a:cubicBezTo>
                  <a:cubicBezTo>
                    <a:pt x="12" y="30"/>
                    <a:pt x="16" y="31"/>
                    <a:pt x="17" y="29"/>
                  </a:cubicBezTo>
                  <a:cubicBezTo>
                    <a:pt x="11" y="29"/>
                    <a:pt x="17" y="29"/>
                    <a:pt x="17" y="28"/>
                  </a:cubicBezTo>
                  <a:cubicBezTo>
                    <a:pt x="16" y="26"/>
                    <a:pt x="13" y="27"/>
                    <a:pt x="11" y="25"/>
                  </a:cubicBezTo>
                  <a:cubicBezTo>
                    <a:pt x="14" y="25"/>
                    <a:pt x="16" y="27"/>
                    <a:pt x="18" y="27"/>
                  </a:cubicBezTo>
                  <a:cubicBezTo>
                    <a:pt x="19" y="23"/>
                    <a:pt x="16" y="26"/>
                    <a:pt x="17" y="24"/>
                  </a:cubicBezTo>
                  <a:cubicBezTo>
                    <a:pt x="18" y="23"/>
                    <a:pt x="12" y="20"/>
                    <a:pt x="10" y="19"/>
                  </a:cubicBezTo>
                  <a:cubicBezTo>
                    <a:pt x="8" y="17"/>
                    <a:pt x="5" y="15"/>
                    <a:pt x="3" y="15"/>
                  </a:cubicBezTo>
                  <a:cubicBezTo>
                    <a:pt x="3" y="16"/>
                    <a:pt x="2" y="18"/>
                    <a:pt x="3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5" y="19"/>
                    <a:pt x="6" y="19"/>
                    <a:pt x="7" y="19"/>
                  </a:cubicBezTo>
                  <a:cubicBezTo>
                    <a:pt x="7" y="19"/>
                    <a:pt x="8" y="20"/>
                    <a:pt x="9" y="21"/>
                  </a:cubicBezTo>
                  <a:cubicBezTo>
                    <a:pt x="9" y="21"/>
                    <a:pt x="11" y="21"/>
                    <a:pt x="11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3"/>
                    <a:pt x="16" y="23"/>
                    <a:pt x="17" y="24"/>
                  </a:cubicBezTo>
                  <a:cubicBezTo>
                    <a:pt x="11" y="23"/>
                    <a:pt x="8" y="20"/>
                    <a:pt x="3" y="19"/>
                  </a:cubicBezTo>
                  <a:close/>
                  <a:moveTo>
                    <a:pt x="51" y="15"/>
                  </a:moveTo>
                  <a:cubicBezTo>
                    <a:pt x="51" y="15"/>
                    <a:pt x="53" y="14"/>
                    <a:pt x="53" y="14"/>
                  </a:cubicBezTo>
                  <a:cubicBezTo>
                    <a:pt x="55" y="13"/>
                    <a:pt x="56" y="12"/>
                    <a:pt x="57" y="11"/>
                  </a:cubicBezTo>
                  <a:cubicBezTo>
                    <a:pt x="58" y="10"/>
                    <a:pt x="60" y="9"/>
                    <a:pt x="61" y="8"/>
                  </a:cubicBezTo>
                  <a:cubicBezTo>
                    <a:pt x="62" y="6"/>
                    <a:pt x="64" y="5"/>
                    <a:pt x="63" y="3"/>
                  </a:cubicBezTo>
                  <a:cubicBezTo>
                    <a:pt x="61" y="4"/>
                    <a:pt x="59" y="6"/>
                    <a:pt x="57" y="8"/>
                  </a:cubicBezTo>
                  <a:cubicBezTo>
                    <a:pt x="56" y="9"/>
                    <a:pt x="54" y="13"/>
                    <a:pt x="52" y="14"/>
                  </a:cubicBezTo>
                  <a:cubicBezTo>
                    <a:pt x="51" y="14"/>
                    <a:pt x="50" y="13"/>
                    <a:pt x="50" y="15"/>
                  </a:cubicBezTo>
                  <a:cubicBezTo>
                    <a:pt x="50" y="14"/>
                    <a:pt x="51" y="15"/>
                    <a:pt x="51" y="15"/>
                  </a:cubicBezTo>
                  <a:close/>
                  <a:moveTo>
                    <a:pt x="60" y="12"/>
                  </a:moveTo>
                  <a:cubicBezTo>
                    <a:pt x="63" y="10"/>
                    <a:pt x="65" y="9"/>
                    <a:pt x="68" y="7"/>
                  </a:cubicBezTo>
                  <a:cubicBezTo>
                    <a:pt x="68" y="5"/>
                    <a:pt x="67" y="5"/>
                    <a:pt x="67" y="4"/>
                  </a:cubicBezTo>
                  <a:cubicBezTo>
                    <a:pt x="64" y="4"/>
                    <a:pt x="63" y="6"/>
                    <a:pt x="61" y="8"/>
                  </a:cubicBezTo>
                  <a:cubicBezTo>
                    <a:pt x="59" y="9"/>
                    <a:pt x="58" y="11"/>
                    <a:pt x="57" y="13"/>
                  </a:cubicBezTo>
                  <a:cubicBezTo>
                    <a:pt x="56" y="13"/>
                    <a:pt x="55" y="13"/>
                    <a:pt x="55" y="13"/>
                  </a:cubicBezTo>
                  <a:cubicBezTo>
                    <a:pt x="55" y="13"/>
                    <a:pt x="54" y="14"/>
                    <a:pt x="54" y="15"/>
                  </a:cubicBezTo>
                  <a:cubicBezTo>
                    <a:pt x="53" y="15"/>
                    <a:pt x="52" y="15"/>
                    <a:pt x="52" y="17"/>
                  </a:cubicBezTo>
                  <a:cubicBezTo>
                    <a:pt x="56" y="17"/>
                    <a:pt x="58" y="14"/>
                    <a:pt x="60" y="12"/>
                  </a:cubicBezTo>
                  <a:close/>
                  <a:moveTo>
                    <a:pt x="63" y="11"/>
                  </a:moveTo>
                  <a:cubicBezTo>
                    <a:pt x="63" y="12"/>
                    <a:pt x="62" y="11"/>
                    <a:pt x="61" y="12"/>
                  </a:cubicBezTo>
                  <a:cubicBezTo>
                    <a:pt x="60" y="13"/>
                    <a:pt x="59" y="14"/>
                    <a:pt x="57" y="15"/>
                  </a:cubicBezTo>
                  <a:cubicBezTo>
                    <a:pt x="56" y="16"/>
                    <a:pt x="55" y="17"/>
                    <a:pt x="54" y="19"/>
                  </a:cubicBezTo>
                  <a:cubicBezTo>
                    <a:pt x="59" y="19"/>
                    <a:pt x="60" y="15"/>
                    <a:pt x="63" y="14"/>
                  </a:cubicBezTo>
                  <a:cubicBezTo>
                    <a:pt x="66" y="12"/>
                    <a:pt x="70" y="12"/>
                    <a:pt x="70" y="8"/>
                  </a:cubicBezTo>
                  <a:cubicBezTo>
                    <a:pt x="67" y="7"/>
                    <a:pt x="65" y="10"/>
                    <a:pt x="63" y="11"/>
                  </a:cubicBezTo>
                  <a:close/>
                  <a:moveTo>
                    <a:pt x="65" y="14"/>
                  </a:moveTo>
                  <a:cubicBezTo>
                    <a:pt x="64" y="14"/>
                    <a:pt x="65" y="14"/>
                    <a:pt x="64" y="15"/>
                  </a:cubicBezTo>
                  <a:cubicBezTo>
                    <a:pt x="64" y="15"/>
                    <a:pt x="63" y="15"/>
                    <a:pt x="62" y="15"/>
                  </a:cubicBezTo>
                  <a:cubicBezTo>
                    <a:pt x="61" y="16"/>
                    <a:pt x="61" y="17"/>
                    <a:pt x="61" y="17"/>
                  </a:cubicBezTo>
                  <a:cubicBezTo>
                    <a:pt x="60" y="18"/>
                    <a:pt x="59" y="17"/>
                    <a:pt x="58" y="18"/>
                  </a:cubicBezTo>
                  <a:cubicBezTo>
                    <a:pt x="58" y="18"/>
                    <a:pt x="58" y="19"/>
                    <a:pt x="58" y="19"/>
                  </a:cubicBezTo>
                  <a:cubicBezTo>
                    <a:pt x="57" y="20"/>
                    <a:pt x="55" y="19"/>
                    <a:pt x="56" y="21"/>
                  </a:cubicBezTo>
                  <a:cubicBezTo>
                    <a:pt x="58" y="21"/>
                    <a:pt x="62" y="18"/>
                    <a:pt x="63" y="17"/>
                  </a:cubicBezTo>
                  <a:cubicBezTo>
                    <a:pt x="63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5" y="16"/>
                    <a:pt x="66" y="16"/>
                    <a:pt x="66" y="16"/>
                  </a:cubicBezTo>
                  <a:cubicBezTo>
                    <a:pt x="67" y="16"/>
                    <a:pt x="69" y="13"/>
                    <a:pt x="70" y="15"/>
                  </a:cubicBezTo>
                  <a:cubicBezTo>
                    <a:pt x="67" y="15"/>
                    <a:pt x="66" y="17"/>
                    <a:pt x="66" y="17"/>
                  </a:cubicBezTo>
                  <a:cubicBezTo>
                    <a:pt x="66" y="17"/>
                    <a:pt x="65" y="17"/>
                    <a:pt x="64" y="17"/>
                  </a:cubicBezTo>
                  <a:cubicBezTo>
                    <a:pt x="64" y="17"/>
                    <a:pt x="64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2" y="18"/>
                    <a:pt x="62" y="20"/>
                    <a:pt x="61" y="20"/>
                  </a:cubicBezTo>
                  <a:cubicBezTo>
                    <a:pt x="60" y="20"/>
                    <a:pt x="61" y="20"/>
                    <a:pt x="60" y="21"/>
                  </a:cubicBezTo>
                  <a:cubicBezTo>
                    <a:pt x="59" y="21"/>
                    <a:pt x="57" y="21"/>
                    <a:pt x="57" y="23"/>
                  </a:cubicBezTo>
                  <a:cubicBezTo>
                    <a:pt x="63" y="23"/>
                    <a:pt x="65" y="18"/>
                    <a:pt x="70" y="17"/>
                  </a:cubicBezTo>
                  <a:cubicBezTo>
                    <a:pt x="70" y="15"/>
                    <a:pt x="72" y="10"/>
                    <a:pt x="69" y="11"/>
                  </a:cubicBezTo>
                  <a:cubicBezTo>
                    <a:pt x="68" y="12"/>
                    <a:pt x="66" y="14"/>
                    <a:pt x="65" y="14"/>
                  </a:cubicBezTo>
                  <a:close/>
                  <a:moveTo>
                    <a:pt x="64" y="21"/>
                  </a:moveTo>
                  <a:cubicBezTo>
                    <a:pt x="64" y="22"/>
                    <a:pt x="63" y="21"/>
                    <a:pt x="63" y="21"/>
                  </a:cubicBezTo>
                  <a:cubicBezTo>
                    <a:pt x="62" y="22"/>
                    <a:pt x="62" y="23"/>
                    <a:pt x="62" y="23"/>
                  </a:cubicBezTo>
                  <a:cubicBezTo>
                    <a:pt x="60" y="24"/>
                    <a:pt x="59" y="23"/>
                    <a:pt x="58" y="25"/>
                  </a:cubicBezTo>
                  <a:cubicBezTo>
                    <a:pt x="63" y="23"/>
                    <a:pt x="69" y="23"/>
                    <a:pt x="71" y="19"/>
                  </a:cubicBezTo>
                  <a:cubicBezTo>
                    <a:pt x="69" y="17"/>
                    <a:pt x="65" y="21"/>
                    <a:pt x="64" y="21"/>
                  </a:cubicBezTo>
                  <a:close/>
                  <a:moveTo>
                    <a:pt x="66" y="23"/>
                  </a:moveTo>
                  <a:cubicBezTo>
                    <a:pt x="66" y="23"/>
                    <a:pt x="65" y="23"/>
                    <a:pt x="65" y="23"/>
                  </a:cubicBezTo>
                  <a:cubicBezTo>
                    <a:pt x="64" y="23"/>
                    <a:pt x="65" y="24"/>
                    <a:pt x="64" y="24"/>
                  </a:cubicBezTo>
                  <a:cubicBezTo>
                    <a:pt x="63" y="25"/>
                    <a:pt x="58" y="25"/>
                    <a:pt x="60" y="27"/>
                  </a:cubicBezTo>
                  <a:cubicBezTo>
                    <a:pt x="60" y="25"/>
                    <a:pt x="63" y="26"/>
                    <a:pt x="64" y="26"/>
                  </a:cubicBezTo>
                  <a:cubicBezTo>
                    <a:pt x="65" y="26"/>
                    <a:pt x="65" y="25"/>
                    <a:pt x="65" y="25"/>
                  </a:cubicBezTo>
                  <a:cubicBezTo>
                    <a:pt x="68" y="24"/>
                    <a:pt x="68" y="24"/>
                    <a:pt x="69" y="23"/>
                  </a:cubicBezTo>
                  <a:cubicBezTo>
                    <a:pt x="69" y="23"/>
                    <a:pt x="70" y="24"/>
                    <a:pt x="70" y="23"/>
                  </a:cubicBezTo>
                  <a:cubicBezTo>
                    <a:pt x="71" y="23"/>
                    <a:pt x="70" y="21"/>
                    <a:pt x="70" y="21"/>
                  </a:cubicBezTo>
                  <a:cubicBezTo>
                    <a:pt x="69" y="22"/>
                    <a:pt x="67" y="23"/>
                    <a:pt x="66" y="23"/>
                  </a:cubicBezTo>
                  <a:close/>
                  <a:moveTo>
                    <a:pt x="63" y="28"/>
                  </a:moveTo>
                  <a:cubicBezTo>
                    <a:pt x="67" y="27"/>
                    <a:pt x="71" y="28"/>
                    <a:pt x="71" y="24"/>
                  </a:cubicBezTo>
                  <a:cubicBezTo>
                    <a:pt x="68" y="25"/>
                    <a:pt x="65" y="26"/>
                    <a:pt x="63" y="28"/>
                  </a:cubicBezTo>
                  <a:close/>
                  <a:moveTo>
                    <a:pt x="67" y="28"/>
                  </a:moveTo>
                  <a:cubicBezTo>
                    <a:pt x="65" y="29"/>
                    <a:pt x="63" y="28"/>
                    <a:pt x="61" y="28"/>
                  </a:cubicBezTo>
                  <a:cubicBezTo>
                    <a:pt x="61" y="30"/>
                    <a:pt x="61" y="30"/>
                    <a:pt x="62" y="31"/>
                  </a:cubicBezTo>
                  <a:cubicBezTo>
                    <a:pt x="62" y="32"/>
                    <a:pt x="62" y="32"/>
                    <a:pt x="63" y="32"/>
                  </a:cubicBezTo>
                  <a:cubicBezTo>
                    <a:pt x="63" y="29"/>
                    <a:pt x="67" y="29"/>
                    <a:pt x="70" y="29"/>
                  </a:cubicBezTo>
                  <a:cubicBezTo>
                    <a:pt x="71" y="26"/>
                    <a:pt x="69" y="28"/>
                    <a:pt x="67" y="28"/>
                  </a:cubicBezTo>
                  <a:close/>
                  <a:moveTo>
                    <a:pt x="62" y="33"/>
                  </a:moveTo>
                  <a:cubicBezTo>
                    <a:pt x="62" y="36"/>
                    <a:pt x="68" y="34"/>
                    <a:pt x="70" y="35"/>
                  </a:cubicBezTo>
                  <a:cubicBezTo>
                    <a:pt x="71" y="30"/>
                    <a:pt x="63" y="32"/>
                    <a:pt x="62" y="33"/>
                  </a:cubicBezTo>
                  <a:close/>
                  <a:moveTo>
                    <a:pt x="70" y="31"/>
                  </a:moveTo>
                  <a:cubicBezTo>
                    <a:pt x="70" y="29"/>
                    <a:pt x="66" y="31"/>
                    <a:pt x="64" y="30"/>
                  </a:cubicBezTo>
                  <a:cubicBezTo>
                    <a:pt x="65" y="32"/>
                    <a:pt x="69" y="31"/>
                    <a:pt x="70" y="31"/>
                  </a:cubicBezTo>
                  <a:close/>
                  <a:moveTo>
                    <a:pt x="57" y="8"/>
                  </a:moveTo>
                  <a:cubicBezTo>
                    <a:pt x="58" y="7"/>
                    <a:pt x="59" y="5"/>
                    <a:pt x="61" y="3"/>
                  </a:cubicBezTo>
                  <a:cubicBezTo>
                    <a:pt x="60" y="3"/>
                    <a:pt x="59" y="3"/>
                    <a:pt x="57" y="3"/>
                  </a:cubicBezTo>
                  <a:cubicBezTo>
                    <a:pt x="55" y="6"/>
                    <a:pt x="53" y="9"/>
                    <a:pt x="51" y="12"/>
                  </a:cubicBezTo>
                  <a:cubicBezTo>
                    <a:pt x="53" y="12"/>
                    <a:pt x="55" y="10"/>
                    <a:pt x="57" y="8"/>
                  </a:cubicBezTo>
                  <a:close/>
                  <a:moveTo>
                    <a:pt x="51" y="2"/>
                  </a:moveTo>
                  <a:cubicBezTo>
                    <a:pt x="48" y="1"/>
                    <a:pt x="51" y="5"/>
                    <a:pt x="49" y="5"/>
                  </a:cubicBezTo>
                  <a:cubicBezTo>
                    <a:pt x="49" y="3"/>
                    <a:pt x="48" y="2"/>
                    <a:pt x="45" y="2"/>
                  </a:cubicBezTo>
                  <a:cubicBezTo>
                    <a:pt x="45" y="4"/>
                    <a:pt x="46" y="8"/>
                    <a:pt x="44" y="8"/>
                  </a:cubicBezTo>
                  <a:cubicBezTo>
                    <a:pt x="44" y="6"/>
                    <a:pt x="46" y="2"/>
                    <a:pt x="43" y="2"/>
                  </a:cubicBezTo>
                  <a:cubicBezTo>
                    <a:pt x="41" y="2"/>
                    <a:pt x="42" y="6"/>
                    <a:pt x="42" y="8"/>
                  </a:cubicBezTo>
                  <a:cubicBezTo>
                    <a:pt x="42" y="10"/>
                    <a:pt x="42" y="12"/>
                    <a:pt x="43" y="12"/>
                  </a:cubicBezTo>
                  <a:cubicBezTo>
                    <a:pt x="44" y="11"/>
                    <a:pt x="43" y="9"/>
                    <a:pt x="44" y="9"/>
                  </a:cubicBezTo>
                  <a:cubicBezTo>
                    <a:pt x="44" y="10"/>
                    <a:pt x="44" y="11"/>
                    <a:pt x="44" y="12"/>
                  </a:cubicBezTo>
                  <a:cubicBezTo>
                    <a:pt x="48" y="11"/>
                    <a:pt x="47" y="14"/>
                    <a:pt x="50" y="14"/>
                  </a:cubicBezTo>
                  <a:cubicBezTo>
                    <a:pt x="51" y="10"/>
                    <a:pt x="54" y="7"/>
                    <a:pt x="56" y="3"/>
                  </a:cubicBezTo>
                  <a:cubicBezTo>
                    <a:pt x="50" y="3"/>
                    <a:pt x="52" y="9"/>
                    <a:pt x="49" y="11"/>
                  </a:cubicBezTo>
                  <a:cubicBezTo>
                    <a:pt x="49" y="7"/>
                    <a:pt x="52" y="7"/>
                    <a:pt x="51" y="2"/>
                  </a:cubicBezTo>
                  <a:close/>
                  <a:moveTo>
                    <a:pt x="28" y="12"/>
                  </a:moveTo>
                  <a:cubicBezTo>
                    <a:pt x="26" y="9"/>
                    <a:pt x="25" y="5"/>
                    <a:pt x="22" y="3"/>
                  </a:cubicBezTo>
                  <a:cubicBezTo>
                    <a:pt x="21" y="6"/>
                    <a:pt x="23" y="7"/>
                    <a:pt x="24" y="9"/>
                  </a:cubicBezTo>
                  <a:cubicBezTo>
                    <a:pt x="25" y="11"/>
                    <a:pt x="26" y="14"/>
                    <a:pt x="29" y="15"/>
                  </a:cubicBezTo>
                  <a:cubicBezTo>
                    <a:pt x="28" y="13"/>
                    <a:pt x="31" y="11"/>
                    <a:pt x="29" y="11"/>
                  </a:cubicBezTo>
                  <a:cubicBezTo>
                    <a:pt x="29" y="12"/>
                    <a:pt x="29" y="12"/>
                    <a:pt x="28" y="12"/>
                  </a:cubicBezTo>
                  <a:close/>
                  <a:moveTo>
                    <a:pt x="25" y="4"/>
                  </a:moveTo>
                  <a:cubicBezTo>
                    <a:pt x="26" y="7"/>
                    <a:pt x="27" y="9"/>
                    <a:pt x="29" y="10"/>
                  </a:cubicBezTo>
                  <a:cubicBezTo>
                    <a:pt x="28" y="8"/>
                    <a:pt x="28" y="4"/>
                    <a:pt x="25" y="4"/>
                  </a:cubicBezTo>
                  <a:close/>
                  <a:moveTo>
                    <a:pt x="31" y="3"/>
                  </a:moveTo>
                  <a:cubicBezTo>
                    <a:pt x="29" y="5"/>
                    <a:pt x="34" y="10"/>
                    <a:pt x="31" y="12"/>
                  </a:cubicBezTo>
                  <a:cubicBezTo>
                    <a:pt x="30" y="9"/>
                    <a:pt x="31" y="4"/>
                    <a:pt x="28" y="4"/>
                  </a:cubicBezTo>
                  <a:cubicBezTo>
                    <a:pt x="28" y="8"/>
                    <a:pt x="32" y="10"/>
                    <a:pt x="30" y="14"/>
                  </a:cubicBezTo>
                  <a:cubicBezTo>
                    <a:pt x="31" y="14"/>
                    <a:pt x="31" y="13"/>
                    <a:pt x="33" y="13"/>
                  </a:cubicBezTo>
                  <a:cubicBezTo>
                    <a:pt x="34" y="12"/>
                    <a:pt x="33" y="9"/>
                    <a:pt x="35" y="9"/>
                  </a:cubicBezTo>
                  <a:cubicBezTo>
                    <a:pt x="35" y="10"/>
                    <a:pt x="35" y="12"/>
                    <a:pt x="36" y="12"/>
                  </a:cubicBezTo>
                  <a:cubicBezTo>
                    <a:pt x="36" y="11"/>
                    <a:pt x="37" y="11"/>
                    <a:pt x="38" y="11"/>
                  </a:cubicBezTo>
                  <a:cubicBezTo>
                    <a:pt x="38" y="9"/>
                    <a:pt x="38" y="6"/>
                    <a:pt x="38" y="4"/>
                  </a:cubicBezTo>
                  <a:cubicBezTo>
                    <a:pt x="36" y="2"/>
                    <a:pt x="36" y="6"/>
                    <a:pt x="33" y="4"/>
                  </a:cubicBezTo>
                  <a:cubicBezTo>
                    <a:pt x="33" y="6"/>
                    <a:pt x="36" y="8"/>
                    <a:pt x="33" y="8"/>
                  </a:cubicBezTo>
                  <a:cubicBezTo>
                    <a:pt x="33" y="6"/>
                    <a:pt x="33" y="4"/>
                    <a:pt x="31" y="3"/>
                  </a:cubicBezTo>
                  <a:close/>
                  <a:moveTo>
                    <a:pt x="41" y="11"/>
                  </a:moveTo>
                  <a:cubicBezTo>
                    <a:pt x="41" y="8"/>
                    <a:pt x="42" y="4"/>
                    <a:pt x="39" y="3"/>
                  </a:cubicBezTo>
                  <a:cubicBezTo>
                    <a:pt x="40" y="6"/>
                    <a:pt x="37" y="11"/>
                    <a:pt x="41" y="11"/>
                  </a:cubicBezTo>
                  <a:close/>
                  <a:moveTo>
                    <a:pt x="43" y="15"/>
                  </a:moveTo>
                  <a:cubicBezTo>
                    <a:pt x="48" y="18"/>
                    <a:pt x="52" y="21"/>
                    <a:pt x="55" y="25"/>
                  </a:cubicBezTo>
                  <a:cubicBezTo>
                    <a:pt x="55" y="26"/>
                    <a:pt x="55" y="26"/>
                    <a:pt x="56" y="27"/>
                  </a:cubicBezTo>
                  <a:cubicBezTo>
                    <a:pt x="56" y="27"/>
                    <a:pt x="57" y="28"/>
                    <a:pt x="57" y="28"/>
                  </a:cubicBezTo>
                  <a:cubicBezTo>
                    <a:pt x="58" y="30"/>
                    <a:pt x="57" y="33"/>
                    <a:pt x="60" y="33"/>
                  </a:cubicBezTo>
                  <a:cubicBezTo>
                    <a:pt x="60" y="30"/>
                    <a:pt x="60" y="29"/>
                    <a:pt x="59" y="28"/>
                  </a:cubicBezTo>
                  <a:cubicBezTo>
                    <a:pt x="59" y="27"/>
                    <a:pt x="58" y="27"/>
                    <a:pt x="57" y="27"/>
                  </a:cubicBezTo>
                  <a:cubicBezTo>
                    <a:pt x="57" y="26"/>
                    <a:pt x="58" y="25"/>
                    <a:pt x="57" y="25"/>
                  </a:cubicBezTo>
                  <a:cubicBezTo>
                    <a:pt x="57" y="25"/>
                    <a:pt x="56" y="24"/>
                    <a:pt x="56" y="24"/>
                  </a:cubicBezTo>
                  <a:cubicBezTo>
                    <a:pt x="55" y="23"/>
                    <a:pt x="55" y="21"/>
                    <a:pt x="53" y="21"/>
                  </a:cubicBezTo>
                  <a:cubicBezTo>
                    <a:pt x="54" y="20"/>
                    <a:pt x="52" y="19"/>
                    <a:pt x="51" y="18"/>
                  </a:cubicBezTo>
                  <a:cubicBezTo>
                    <a:pt x="50" y="16"/>
                    <a:pt x="48" y="14"/>
                    <a:pt x="46" y="14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3" y="12"/>
                    <a:pt x="38" y="13"/>
                    <a:pt x="37" y="14"/>
                  </a:cubicBezTo>
                  <a:cubicBezTo>
                    <a:pt x="39" y="15"/>
                    <a:pt x="41" y="15"/>
                    <a:pt x="43" y="15"/>
                  </a:cubicBezTo>
                  <a:close/>
                  <a:moveTo>
                    <a:pt x="30" y="15"/>
                  </a:moveTo>
                  <a:cubicBezTo>
                    <a:pt x="28" y="15"/>
                    <a:pt x="28" y="17"/>
                    <a:pt x="27" y="17"/>
                  </a:cubicBezTo>
                  <a:cubicBezTo>
                    <a:pt x="25" y="17"/>
                    <a:pt x="21" y="23"/>
                    <a:pt x="21" y="23"/>
                  </a:cubicBezTo>
                  <a:cubicBezTo>
                    <a:pt x="21" y="24"/>
                    <a:pt x="20" y="24"/>
                    <a:pt x="20" y="24"/>
                  </a:cubicBezTo>
                  <a:cubicBezTo>
                    <a:pt x="19" y="25"/>
                    <a:pt x="20" y="28"/>
                    <a:pt x="19" y="29"/>
                  </a:cubicBezTo>
                  <a:cubicBezTo>
                    <a:pt x="19" y="29"/>
                    <a:pt x="18" y="29"/>
                    <a:pt x="18" y="29"/>
                  </a:cubicBezTo>
                  <a:cubicBezTo>
                    <a:pt x="18" y="30"/>
                    <a:pt x="18" y="31"/>
                    <a:pt x="18" y="31"/>
                  </a:cubicBezTo>
                  <a:cubicBezTo>
                    <a:pt x="18" y="33"/>
                    <a:pt x="15" y="37"/>
                    <a:pt x="18" y="36"/>
                  </a:cubicBezTo>
                  <a:cubicBezTo>
                    <a:pt x="19" y="37"/>
                    <a:pt x="17" y="37"/>
                    <a:pt x="17" y="37"/>
                  </a:cubicBezTo>
                  <a:cubicBezTo>
                    <a:pt x="14" y="41"/>
                    <a:pt x="19" y="41"/>
                    <a:pt x="17" y="43"/>
                  </a:cubicBezTo>
                  <a:cubicBezTo>
                    <a:pt x="16" y="43"/>
                    <a:pt x="18" y="47"/>
                    <a:pt x="18" y="48"/>
                  </a:cubicBezTo>
                  <a:cubicBezTo>
                    <a:pt x="19" y="49"/>
                    <a:pt x="21" y="51"/>
                    <a:pt x="21" y="53"/>
                  </a:cubicBezTo>
                  <a:cubicBezTo>
                    <a:pt x="22" y="53"/>
                    <a:pt x="22" y="54"/>
                    <a:pt x="23" y="54"/>
                  </a:cubicBezTo>
                  <a:cubicBezTo>
                    <a:pt x="24" y="54"/>
                    <a:pt x="23" y="54"/>
                    <a:pt x="23" y="55"/>
                  </a:cubicBezTo>
                  <a:cubicBezTo>
                    <a:pt x="24" y="55"/>
                    <a:pt x="25" y="54"/>
                    <a:pt x="26" y="55"/>
                  </a:cubicBezTo>
                  <a:cubicBezTo>
                    <a:pt x="26" y="55"/>
                    <a:pt x="27" y="56"/>
                    <a:pt x="27" y="56"/>
                  </a:cubicBezTo>
                  <a:cubicBezTo>
                    <a:pt x="31" y="58"/>
                    <a:pt x="38" y="60"/>
                    <a:pt x="43" y="59"/>
                  </a:cubicBezTo>
                  <a:cubicBezTo>
                    <a:pt x="44" y="59"/>
                    <a:pt x="43" y="58"/>
                    <a:pt x="43" y="58"/>
                  </a:cubicBezTo>
                  <a:cubicBezTo>
                    <a:pt x="44" y="57"/>
                    <a:pt x="46" y="58"/>
                    <a:pt x="47" y="58"/>
                  </a:cubicBezTo>
                  <a:cubicBezTo>
                    <a:pt x="47" y="58"/>
                    <a:pt x="48" y="56"/>
                    <a:pt x="48" y="56"/>
                  </a:cubicBezTo>
                  <a:cubicBezTo>
                    <a:pt x="49" y="56"/>
                    <a:pt x="50" y="56"/>
                    <a:pt x="50" y="55"/>
                  </a:cubicBezTo>
                  <a:cubicBezTo>
                    <a:pt x="52" y="54"/>
                    <a:pt x="53" y="53"/>
                    <a:pt x="55" y="53"/>
                  </a:cubicBezTo>
                  <a:cubicBezTo>
                    <a:pt x="56" y="51"/>
                    <a:pt x="57" y="48"/>
                    <a:pt x="58" y="47"/>
                  </a:cubicBezTo>
                  <a:cubicBezTo>
                    <a:pt x="59" y="46"/>
                    <a:pt x="59" y="45"/>
                    <a:pt x="59" y="44"/>
                  </a:cubicBezTo>
                  <a:cubicBezTo>
                    <a:pt x="60" y="42"/>
                    <a:pt x="60" y="41"/>
                    <a:pt x="60" y="38"/>
                  </a:cubicBezTo>
                  <a:cubicBezTo>
                    <a:pt x="60" y="37"/>
                    <a:pt x="61" y="35"/>
                    <a:pt x="59" y="34"/>
                  </a:cubicBezTo>
                  <a:cubicBezTo>
                    <a:pt x="58" y="38"/>
                    <a:pt x="59" y="41"/>
                    <a:pt x="58" y="44"/>
                  </a:cubicBezTo>
                  <a:cubicBezTo>
                    <a:pt x="58" y="44"/>
                    <a:pt x="57" y="45"/>
                    <a:pt x="57" y="46"/>
                  </a:cubicBezTo>
                  <a:cubicBezTo>
                    <a:pt x="56" y="46"/>
                    <a:pt x="57" y="47"/>
                    <a:pt x="57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4" y="49"/>
                    <a:pt x="54" y="50"/>
                    <a:pt x="54" y="51"/>
                  </a:cubicBezTo>
                  <a:cubicBezTo>
                    <a:pt x="53" y="52"/>
                    <a:pt x="52" y="52"/>
                    <a:pt x="51" y="53"/>
                  </a:cubicBezTo>
                  <a:cubicBezTo>
                    <a:pt x="47" y="56"/>
                    <a:pt x="38" y="55"/>
                    <a:pt x="33" y="55"/>
                  </a:cubicBezTo>
                  <a:cubicBezTo>
                    <a:pt x="31" y="54"/>
                    <a:pt x="30" y="55"/>
                    <a:pt x="30" y="54"/>
                  </a:cubicBezTo>
                  <a:cubicBezTo>
                    <a:pt x="29" y="53"/>
                    <a:pt x="28" y="54"/>
                    <a:pt x="28" y="54"/>
                  </a:cubicBezTo>
                  <a:cubicBezTo>
                    <a:pt x="27" y="53"/>
                    <a:pt x="27" y="52"/>
                    <a:pt x="26" y="52"/>
                  </a:cubicBezTo>
                  <a:cubicBezTo>
                    <a:pt x="24" y="51"/>
                    <a:pt x="23" y="50"/>
                    <a:pt x="22" y="49"/>
                  </a:cubicBezTo>
                  <a:cubicBezTo>
                    <a:pt x="22" y="50"/>
                    <a:pt x="23" y="48"/>
                    <a:pt x="21" y="48"/>
                  </a:cubicBezTo>
                  <a:cubicBezTo>
                    <a:pt x="21" y="45"/>
                    <a:pt x="20" y="42"/>
                    <a:pt x="20" y="39"/>
                  </a:cubicBezTo>
                  <a:cubicBezTo>
                    <a:pt x="20" y="37"/>
                    <a:pt x="21" y="36"/>
                    <a:pt x="21" y="35"/>
                  </a:cubicBezTo>
                  <a:cubicBezTo>
                    <a:pt x="21" y="34"/>
                    <a:pt x="21" y="32"/>
                    <a:pt x="21" y="30"/>
                  </a:cubicBezTo>
                  <a:cubicBezTo>
                    <a:pt x="21" y="30"/>
                    <a:pt x="22" y="30"/>
                    <a:pt x="22" y="29"/>
                  </a:cubicBezTo>
                  <a:cubicBezTo>
                    <a:pt x="22" y="28"/>
                    <a:pt x="22" y="28"/>
                    <a:pt x="23" y="28"/>
                  </a:cubicBezTo>
                  <a:cubicBezTo>
                    <a:pt x="23" y="27"/>
                    <a:pt x="22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6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4" y="23"/>
                    <a:pt x="24" y="22"/>
                  </a:cubicBezTo>
                  <a:cubicBezTo>
                    <a:pt x="24" y="22"/>
                    <a:pt x="25" y="22"/>
                    <a:pt x="25" y="22"/>
                  </a:cubicBezTo>
                  <a:cubicBezTo>
                    <a:pt x="26" y="22"/>
                    <a:pt x="25" y="21"/>
                    <a:pt x="25" y="21"/>
                  </a:cubicBezTo>
                  <a:cubicBezTo>
                    <a:pt x="27" y="18"/>
                    <a:pt x="30" y="17"/>
                    <a:pt x="31" y="15"/>
                  </a:cubicBezTo>
                  <a:cubicBezTo>
                    <a:pt x="32" y="15"/>
                    <a:pt x="32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lose/>
                  <a:moveTo>
                    <a:pt x="33" y="23"/>
                  </a:moveTo>
                  <a:cubicBezTo>
                    <a:pt x="32" y="21"/>
                    <a:pt x="36" y="20"/>
                    <a:pt x="33" y="19"/>
                  </a:cubicBezTo>
                  <a:cubicBezTo>
                    <a:pt x="33" y="23"/>
                    <a:pt x="32" y="18"/>
                    <a:pt x="30" y="18"/>
                  </a:cubicBezTo>
                  <a:cubicBezTo>
                    <a:pt x="30" y="20"/>
                    <a:pt x="26" y="19"/>
                    <a:pt x="27" y="22"/>
                  </a:cubicBezTo>
                  <a:cubicBezTo>
                    <a:pt x="28" y="24"/>
                    <a:pt x="30" y="25"/>
                    <a:pt x="32" y="26"/>
                  </a:cubicBezTo>
                  <a:cubicBezTo>
                    <a:pt x="33" y="23"/>
                    <a:pt x="28" y="22"/>
                    <a:pt x="30" y="21"/>
                  </a:cubicBezTo>
                  <a:cubicBezTo>
                    <a:pt x="32" y="22"/>
                    <a:pt x="32" y="25"/>
                    <a:pt x="34" y="26"/>
                  </a:cubicBezTo>
                  <a:cubicBezTo>
                    <a:pt x="34" y="24"/>
                    <a:pt x="34" y="23"/>
                    <a:pt x="36" y="22"/>
                  </a:cubicBezTo>
                  <a:cubicBezTo>
                    <a:pt x="36" y="23"/>
                    <a:pt x="36" y="25"/>
                    <a:pt x="37" y="25"/>
                  </a:cubicBezTo>
                  <a:cubicBezTo>
                    <a:pt x="37" y="22"/>
                    <a:pt x="37" y="19"/>
                    <a:pt x="37" y="15"/>
                  </a:cubicBezTo>
                  <a:cubicBezTo>
                    <a:pt x="31" y="15"/>
                    <a:pt x="37" y="22"/>
                    <a:pt x="33" y="23"/>
                  </a:cubicBezTo>
                  <a:close/>
                  <a:moveTo>
                    <a:pt x="25" y="25"/>
                  </a:moveTo>
                  <a:cubicBezTo>
                    <a:pt x="27" y="24"/>
                    <a:pt x="28" y="28"/>
                    <a:pt x="29" y="25"/>
                  </a:cubicBezTo>
                  <a:cubicBezTo>
                    <a:pt x="27" y="24"/>
                    <a:pt x="26" y="22"/>
                    <a:pt x="25" y="25"/>
                  </a:cubicBezTo>
                  <a:close/>
                  <a:moveTo>
                    <a:pt x="23" y="28"/>
                  </a:moveTo>
                  <a:cubicBezTo>
                    <a:pt x="25" y="29"/>
                    <a:pt x="31" y="31"/>
                    <a:pt x="33" y="28"/>
                  </a:cubicBezTo>
                  <a:cubicBezTo>
                    <a:pt x="30" y="28"/>
                    <a:pt x="25" y="24"/>
                    <a:pt x="23" y="28"/>
                  </a:cubicBezTo>
                  <a:close/>
                  <a:moveTo>
                    <a:pt x="23" y="29"/>
                  </a:moveTo>
                  <a:cubicBezTo>
                    <a:pt x="22" y="32"/>
                    <a:pt x="25" y="31"/>
                    <a:pt x="27" y="31"/>
                  </a:cubicBezTo>
                  <a:cubicBezTo>
                    <a:pt x="28" y="31"/>
                    <a:pt x="34" y="31"/>
                    <a:pt x="31" y="30"/>
                  </a:cubicBezTo>
                  <a:cubicBezTo>
                    <a:pt x="27" y="31"/>
                    <a:pt x="26" y="29"/>
                    <a:pt x="23" y="29"/>
                  </a:cubicBezTo>
                  <a:close/>
                  <a:moveTo>
                    <a:pt x="37" y="25"/>
                  </a:moveTo>
                  <a:cubicBezTo>
                    <a:pt x="41" y="25"/>
                    <a:pt x="40" y="20"/>
                    <a:pt x="40" y="16"/>
                  </a:cubicBezTo>
                  <a:cubicBezTo>
                    <a:pt x="40" y="16"/>
                    <a:pt x="39" y="15"/>
                    <a:pt x="38" y="15"/>
                  </a:cubicBezTo>
                  <a:cubicBezTo>
                    <a:pt x="37" y="17"/>
                    <a:pt x="38" y="22"/>
                    <a:pt x="37" y="25"/>
                  </a:cubicBezTo>
                  <a:close/>
                  <a:moveTo>
                    <a:pt x="47" y="19"/>
                  </a:moveTo>
                  <a:cubicBezTo>
                    <a:pt x="44" y="19"/>
                    <a:pt x="44" y="22"/>
                    <a:pt x="43" y="24"/>
                  </a:cubicBezTo>
                  <a:cubicBezTo>
                    <a:pt x="46" y="24"/>
                    <a:pt x="47" y="22"/>
                    <a:pt x="47" y="19"/>
                  </a:cubicBezTo>
                  <a:close/>
                  <a:moveTo>
                    <a:pt x="50" y="21"/>
                  </a:moveTo>
                  <a:cubicBezTo>
                    <a:pt x="47" y="20"/>
                    <a:pt x="47" y="23"/>
                    <a:pt x="46" y="24"/>
                  </a:cubicBezTo>
                  <a:cubicBezTo>
                    <a:pt x="48" y="24"/>
                    <a:pt x="48" y="23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lose/>
                  <a:moveTo>
                    <a:pt x="50" y="26"/>
                  </a:moveTo>
                  <a:cubicBezTo>
                    <a:pt x="52" y="26"/>
                    <a:pt x="53" y="26"/>
                    <a:pt x="53" y="24"/>
                  </a:cubicBezTo>
                  <a:cubicBezTo>
                    <a:pt x="52" y="24"/>
                    <a:pt x="52" y="23"/>
                    <a:pt x="50" y="22"/>
                  </a:cubicBezTo>
                  <a:cubicBezTo>
                    <a:pt x="50" y="24"/>
                    <a:pt x="49" y="24"/>
                    <a:pt x="50" y="26"/>
                  </a:cubicBezTo>
                  <a:close/>
                  <a:moveTo>
                    <a:pt x="43" y="16"/>
                  </a:moveTo>
                  <a:cubicBezTo>
                    <a:pt x="42" y="17"/>
                    <a:pt x="43" y="19"/>
                    <a:pt x="42" y="19"/>
                  </a:cubicBezTo>
                  <a:cubicBezTo>
                    <a:pt x="42" y="18"/>
                    <a:pt x="42" y="16"/>
                    <a:pt x="41" y="16"/>
                  </a:cubicBezTo>
                  <a:cubicBezTo>
                    <a:pt x="40" y="18"/>
                    <a:pt x="42" y="20"/>
                    <a:pt x="42" y="21"/>
                  </a:cubicBezTo>
                  <a:cubicBezTo>
                    <a:pt x="42" y="23"/>
                    <a:pt x="40" y="25"/>
                    <a:pt x="42" y="25"/>
                  </a:cubicBezTo>
                  <a:cubicBezTo>
                    <a:pt x="43" y="23"/>
                    <a:pt x="46" y="18"/>
                    <a:pt x="43" y="16"/>
                  </a:cubicBezTo>
                  <a:close/>
                  <a:moveTo>
                    <a:pt x="36" y="27"/>
                  </a:moveTo>
                  <a:cubicBezTo>
                    <a:pt x="35" y="27"/>
                    <a:pt x="37" y="29"/>
                    <a:pt x="37" y="28"/>
                  </a:cubicBezTo>
                  <a:cubicBezTo>
                    <a:pt x="36" y="29"/>
                    <a:pt x="35" y="29"/>
                    <a:pt x="35" y="29"/>
                  </a:cubicBezTo>
                  <a:cubicBezTo>
                    <a:pt x="34" y="32"/>
                    <a:pt x="35" y="37"/>
                    <a:pt x="34" y="41"/>
                  </a:cubicBezTo>
                  <a:cubicBezTo>
                    <a:pt x="32" y="42"/>
                    <a:pt x="29" y="42"/>
                    <a:pt x="30" y="46"/>
                  </a:cubicBezTo>
                  <a:cubicBezTo>
                    <a:pt x="38" y="49"/>
                    <a:pt x="37" y="36"/>
                    <a:pt x="37" y="28"/>
                  </a:cubicBezTo>
                  <a:cubicBezTo>
                    <a:pt x="41" y="26"/>
                    <a:pt x="42" y="28"/>
                    <a:pt x="46" y="28"/>
                  </a:cubicBezTo>
                  <a:cubicBezTo>
                    <a:pt x="46" y="29"/>
                    <a:pt x="45" y="33"/>
                    <a:pt x="48" y="32"/>
                  </a:cubicBezTo>
                  <a:cubicBezTo>
                    <a:pt x="48" y="30"/>
                    <a:pt x="48" y="28"/>
                    <a:pt x="48" y="26"/>
                  </a:cubicBezTo>
                  <a:cubicBezTo>
                    <a:pt x="43" y="26"/>
                    <a:pt x="39" y="26"/>
                    <a:pt x="36" y="27"/>
                  </a:cubicBezTo>
                  <a:close/>
                  <a:moveTo>
                    <a:pt x="49" y="28"/>
                  </a:moveTo>
                  <a:cubicBezTo>
                    <a:pt x="50" y="28"/>
                    <a:pt x="50" y="29"/>
                    <a:pt x="50" y="29"/>
                  </a:cubicBezTo>
                  <a:cubicBezTo>
                    <a:pt x="50" y="30"/>
                    <a:pt x="49" y="29"/>
                    <a:pt x="49" y="30"/>
                  </a:cubicBezTo>
                  <a:cubicBezTo>
                    <a:pt x="51" y="30"/>
                    <a:pt x="53" y="30"/>
                    <a:pt x="56" y="30"/>
                  </a:cubicBezTo>
                  <a:cubicBezTo>
                    <a:pt x="57" y="27"/>
                    <a:pt x="51" y="30"/>
                    <a:pt x="51" y="28"/>
                  </a:cubicBezTo>
                  <a:cubicBezTo>
                    <a:pt x="53" y="29"/>
                    <a:pt x="55" y="26"/>
                    <a:pt x="53" y="26"/>
                  </a:cubicBezTo>
                  <a:cubicBezTo>
                    <a:pt x="53" y="28"/>
                    <a:pt x="48" y="25"/>
                    <a:pt x="49" y="28"/>
                  </a:cubicBezTo>
                  <a:close/>
                  <a:moveTo>
                    <a:pt x="41" y="34"/>
                  </a:moveTo>
                  <a:cubicBezTo>
                    <a:pt x="40" y="31"/>
                    <a:pt x="43" y="32"/>
                    <a:pt x="43" y="29"/>
                  </a:cubicBezTo>
                  <a:cubicBezTo>
                    <a:pt x="41" y="29"/>
                    <a:pt x="41" y="30"/>
                    <a:pt x="40" y="31"/>
                  </a:cubicBezTo>
                  <a:cubicBezTo>
                    <a:pt x="40" y="30"/>
                    <a:pt x="40" y="29"/>
                    <a:pt x="39" y="29"/>
                  </a:cubicBezTo>
                  <a:cubicBezTo>
                    <a:pt x="40" y="31"/>
                    <a:pt x="40" y="33"/>
                    <a:pt x="41" y="34"/>
                  </a:cubicBezTo>
                  <a:close/>
                  <a:moveTo>
                    <a:pt x="44" y="29"/>
                  </a:moveTo>
                  <a:cubicBezTo>
                    <a:pt x="44" y="31"/>
                    <a:pt x="42" y="30"/>
                    <a:pt x="43" y="33"/>
                  </a:cubicBezTo>
                  <a:cubicBezTo>
                    <a:pt x="45" y="34"/>
                    <a:pt x="46" y="30"/>
                    <a:pt x="44" y="29"/>
                  </a:cubicBezTo>
                  <a:close/>
                  <a:moveTo>
                    <a:pt x="41" y="35"/>
                  </a:moveTo>
                  <a:cubicBezTo>
                    <a:pt x="43" y="36"/>
                    <a:pt x="47" y="34"/>
                    <a:pt x="44" y="33"/>
                  </a:cubicBezTo>
                  <a:cubicBezTo>
                    <a:pt x="44" y="35"/>
                    <a:pt x="41" y="33"/>
                    <a:pt x="41" y="35"/>
                  </a:cubicBezTo>
                  <a:close/>
                  <a:moveTo>
                    <a:pt x="3" y="32"/>
                  </a:moveTo>
                  <a:cubicBezTo>
                    <a:pt x="6" y="32"/>
                    <a:pt x="1" y="33"/>
                    <a:pt x="3" y="36"/>
                  </a:cubicBezTo>
                  <a:cubicBezTo>
                    <a:pt x="7" y="36"/>
                    <a:pt x="11" y="36"/>
                    <a:pt x="16" y="36"/>
                  </a:cubicBezTo>
                  <a:cubicBezTo>
                    <a:pt x="15" y="34"/>
                    <a:pt x="17" y="34"/>
                    <a:pt x="17" y="31"/>
                  </a:cubicBezTo>
                  <a:cubicBezTo>
                    <a:pt x="14" y="31"/>
                    <a:pt x="11" y="31"/>
                    <a:pt x="9" y="31"/>
                  </a:cubicBezTo>
                  <a:cubicBezTo>
                    <a:pt x="7" y="32"/>
                    <a:pt x="2" y="30"/>
                    <a:pt x="2" y="32"/>
                  </a:cubicBezTo>
                  <a:cubicBezTo>
                    <a:pt x="2" y="32"/>
                    <a:pt x="3" y="32"/>
                    <a:pt x="3" y="32"/>
                  </a:cubicBezTo>
                  <a:close/>
                  <a:moveTo>
                    <a:pt x="49" y="33"/>
                  </a:moveTo>
                  <a:cubicBezTo>
                    <a:pt x="51" y="32"/>
                    <a:pt x="56" y="34"/>
                    <a:pt x="57" y="32"/>
                  </a:cubicBezTo>
                  <a:cubicBezTo>
                    <a:pt x="56" y="31"/>
                    <a:pt x="48" y="29"/>
                    <a:pt x="49" y="33"/>
                  </a:cubicBezTo>
                  <a:close/>
                  <a:moveTo>
                    <a:pt x="28" y="34"/>
                  </a:moveTo>
                  <a:cubicBezTo>
                    <a:pt x="30" y="34"/>
                    <a:pt x="34" y="35"/>
                    <a:pt x="33" y="32"/>
                  </a:cubicBezTo>
                  <a:cubicBezTo>
                    <a:pt x="30" y="32"/>
                    <a:pt x="24" y="31"/>
                    <a:pt x="22" y="33"/>
                  </a:cubicBezTo>
                  <a:cubicBezTo>
                    <a:pt x="22" y="34"/>
                    <a:pt x="25" y="34"/>
                    <a:pt x="28" y="34"/>
                  </a:cubicBezTo>
                  <a:close/>
                  <a:moveTo>
                    <a:pt x="46" y="41"/>
                  </a:moveTo>
                  <a:cubicBezTo>
                    <a:pt x="43" y="40"/>
                    <a:pt x="42" y="45"/>
                    <a:pt x="43" y="47"/>
                  </a:cubicBezTo>
                  <a:cubicBezTo>
                    <a:pt x="47" y="48"/>
                    <a:pt x="46" y="45"/>
                    <a:pt x="48" y="44"/>
                  </a:cubicBezTo>
                  <a:cubicBezTo>
                    <a:pt x="48" y="42"/>
                    <a:pt x="47" y="41"/>
                    <a:pt x="47" y="39"/>
                  </a:cubicBezTo>
                  <a:cubicBezTo>
                    <a:pt x="47" y="37"/>
                    <a:pt x="49" y="33"/>
                    <a:pt x="46" y="33"/>
                  </a:cubicBezTo>
                  <a:cubicBezTo>
                    <a:pt x="46" y="35"/>
                    <a:pt x="46" y="38"/>
                    <a:pt x="46" y="41"/>
                  </a:cubicBezTo>
                  <a:close/>
                  <a:moveTo>
                    <a:pt x="54" y="41"/>
                  </a:moveTo>
                  <a:cubicBezTo>
                    <a:pt x="55" y="40"/>
                    <a:pt x="57" y="44"/>
                    <a:pt x="57" y="41"/>
                  </a:cubicBezTo>
                  <a:cubicBezTo>
                    <a:pt x="55" y="41"/>
                    <a:pt x="58" y="39"/>
                    <a:pt x="57" y="37"/>
                  </a:cubicBezTo>
                  <a:cubicBezTo>
                    <a:pt x="57" y="37"/>
                    <a:pt x="56" y="37"/>
                    <a:pt x="56" y="36"/>
                  </a:cubicBezTo>
                  <a:cubicBezTo>
                    <a:pt x="56" y="36"/>
                    <a:pt x="57" y="36"/>
                    <a:pt x="57" y="36"/>
                  </a:cubicBezTo>
                  <a:cubicBezTo>
                    <a:pt x="58" y="36"/>
                    <a:pt x="57" y="34"/>
                    <a:pt x="57" y="34"/>
                  </a:cubicBezTo>
                  <a:cubicBezTo>
                    <a:pt x="55" y="34"/>
                    <a:pt x="52" y="34"/>
                    <a:pt x="49" y="34"/>
                  </a:cubicBezTo>
                  <a:cubicBezTo>
                    <a:pt x="47" y="37"/>
                    <a:pt x="53" y="34"/>
                    <a:pt x="53" y="36"/>
                  </a:cubicBezTo>
                  <a:cubicBezTo>
                    <a:pt x="52" y="37"/>
                    <a:pt x="49" y="35"/>
                    <a:pt x="49" y="37"/>
                  </a:cubicBezTo>
                  <a:cubicBezTo>
                    <a:pt x="50" y="37"/>
                    <a:pt x="51" y="38"/>
                    <a:pt x="51" y="39"/>
                  </a:cubicBezTo>
                  <a:cubicBezTo>
                    <a:pt x="53" y="39"/>
                    <a:pt x="56" y="38"/>
                    <a:pt x="57" y="40"/>
                  </a:cubicBezTo>
                  <a:cubicBezTo>
                    <a:pt x="56" y="40"/>
                    <a:pt x="54" y="40"/>
                    <a:pt x="54" y="41"/>
                  </a:cubicBezTo>
                  <a:close/>
                  <a:moveTo>
                    <a:pt x="50" y="41"/>
                  </a:moveTo>
                  <a:cubicBezTo>
                    <a:pt x="53" y="41"/>
                    <a:pt x="54" y="47"/>
                    <a:pt x="57" y="44"/>
                  </a:cubicBezTo>
                  <a:cubicBezTo>
                    <a:pt x="55" y="43"/>
                    <a:pt x="53" y="38"/>
                    <a:pt x="50" y="41"/>
                  </a:cubicBezTo>
                  <a:close/>
                  <a:moveTo>
                    <a:pt x="50" y="42"/>
                  </a:moveTo>
                  <a:cubicBezTo>
                    <a:pt x="50" y="45"/>
                    <a:pt x="50" y="48"/>
                    <a:pt x="51" y="50"/>
                  </a:cubicBezTo>
                  <a:cubicBezTo>
                    <a:pt x="54" y="50"/>
                    <a:pt x="54" y="48"/>
                    <a:pt x="55" y="46"/>
                  </a:cubicBezTo>
                  <a:cubicBezTo>
                    <a:pt x="54" y="44"/>
                    <a:pt x="53" y="43"/>
                    <a:pt x="51" y="42"/>
                  </a:cubicBezTo>
                  <a:cubicBezTo>
                    <a:pt x="51" y="45"/>
                    <a:pt x="55" y="47"/>
                    <a:pt x="52" y="48"/>
                  </a:cubicBezTo>
                  <a:cubicBezTo>
                    <a:pt x="52" y="46"/>
                    <a:pt x="51" y="44"/>
                    <a:pt x="50" y="42"/>
                  </a:cubicBezTo>
                  <a:close/>
                  <a:moveTo>
                    <a:pt x="48" y="46"/>
                  </a:moveTo>
                  <a:cubicBezTo>
                    <a:pt x="47" y="49"/>
                    <a:pt x="49" y="49"/>
                    <a:pt x="49" y="52"/>
                  </a:cubicBezTo>
                  <a:cubicBezTo>
                    <a:pt x="52" y="52"/>
                    <a:pt x="49" y="46"/>
                    <a:pt x="48" y="46"/>
                  </a:cubicBezTo>
                  <a:close/>
                  <a:moveTo>
                    <a:pt x="47" y="48"/>
                  </a:moveTo>
                  <a:cubicBezTo>
                    <a:pt x="44" y="47"/>
                    <a:pt x="46" y="52"/>
                    <a:pt x="45" y="54"/>
                  </a:cubicBezTo>
                  <a:cubicBezTo>
                    <a:pt x="49" y="54"/>
                    <a:pt x="48" y="49"/>
                    <a:pt x="47" y="48"/>
                  </a:cubicBezTo>
                  <a:close/>
                  <a:moveTo>
                    <a:pt x="22" y="42"/>
                  </a:moveTo>
                  <a:cubicBezTo>
                    <a:pt x="24" y="43"/>
                    <a:pt x="25" y="41"/>
                    <a:pt x="26" y="41"/>
                  </a:cubicBezTo>
                  <a:cubicBezTo>
                    <a:pt x="28" y="40"/>
                    <a:pt x="31" y="39"/>
                    <a:pt x="33" y="37"/>
                  </a:cubicBezTo>
                  <a:cubicBezTo>
                    <a:pt x="28" y="38"/>
                    <a:pt x="24" y="39"/>
                    <a:pt x="22" y="42"/>
                  </a:cubicBezTo>
                  <a:close/>
                  <a:moveTo>
                    <a:pt x="25" y="41"/>
                  </a:moveTo>
                  <a:cubicBezTo>
                    <a:pt x="25" y="43"/>
                    <a:pt x="20" y="44"/>
                    <a:pt x="23" y="46"/>
                  </a:cubicBezTo>
                  <a:cubicBezTo>
                    <a:pt x="25" y="43"/>
                    <a:pt x="28" y="42"/>
                    <a:pt x="31" y="41"/>
                  </a:cubicBezTo>
                  <a:cubicBezTo>
                    <a:pt x="32" y="40"/>
                    <a:pt x="32" y="39"/>
                    <a:pt x="31" y="40"/>
                  </a:cubicBezTo>
                  <a:cubicBezTo>
                    <a:pt x="29" y="40"/>
                    <a:pt x="28" y="42"/>
                    <a:pt x="25" y="41"/>
                  </a:cubicBezTo>
                  <a:close/>
                  <a:moveTo>
                    <a:pt x="23" y="48"/>
                  </a:moveTo>
                  <a:cubicBezTo>
                    <a:pt x="26" y="47"/>
                    <a:pt x="27" y="45"/>
                    <a:pt x="29" y="43"/>
                  </a:cubicBezTo>
                  <a:cubicBezTo>
                    <a:pt x="26" y="44"/>
                    <a:pt x="24" y="45"/>
                    <a:pt x="23" y="48"/>
                  </a:cubicBezTo>
                  <a:close/>
                  <a:moveTo>
                    <a:pt x="26" y="50"/>
                  </a:moveTo>
                  <a:cubicBezTo>
                    <a:pt x="26" y="48"/>
                    <a:pt x="29" y="49"/>
                    <a:pt x="29" y="46"/>
                  </a:cubicBezTo>
                  <a:cubicBezTo>
                    <a:pt x="26" y="46"/>
                    <a:pt x="23" y="49"/>
                    <a:pt x="26" y="50"/>
                  </a:cubicBezTo>
                  <a:close/>
                  <a:moveTo>
                    <a:pt x="26" y="51"/>
                  </a:moveTo>
                  <a:cubicBezTo>
                    <a:pt x="29" y="52"/>
                    <a:pt x="29" y="49"/>
                    <a:pt x="30" y="48"/>
                  </a:cubicBezTo>
                  <a:cubicBezTo>
                    <a:pt x="28" y="48"/>
                    <a:pt x="27" y="50"/>
                    <a:pt x="26" y="51"/>
                  </a:cubicBezTo>
                  <a:close/>
                  <a:moveTo>
                    <a:pt x="30" y="53"/>
                  </a:moveTo>
                  <a:cubicBezTo>
                    <a:pt x="31" y="53"/>
                    <a:pt x="31" y="52"/>
                    <a:pt x="32" y="51"/>
                  </a:cubicBezTo>
                  <a:cubicBezTo>
                    <a:pt x="32" y="52"/>
                    <a:pt x="32" y="54"/>
                    <a:pt x="34" y="54"/>
                  </a:cubicBezTo>
                  <a:cubicBezTo>
                    <a:pt x="34" y="52"/>
                    <a:pt x="36" y="49"/>
                    <a:pt x="34" y="48"/>
                  </a:cubicBezTo>
                  <a:cubicBezTo>
                    <a:pt x="34" y="49"/>
                    <a:pt x="33" y="50"/>
                    <a:pt x="32" y="50"/>
                  </a:cubicBezTo>
                  <a:cubicBezTo>
                    <a:pt x="32" y="49"/>
                    <a:pt x="32" y="48"/>
                    <a:pt x="31" y="48"/>
                  </a:cubicBezTo>
                  <a:cubicBezTo>
                    <a:pt x="31" y="49"/>
                    <a:pt x="29" y="50"/>
                    <a:pt x="30" y="53"/>
                  </a:cubicBezTo>
                  <a:close/>
                  <a:moveTo>
                    <a:pt x="28" y="35"/>
                  </a:moveTo>
                  <a:cubicBezTo>
                    <a:pt x="28" y="36"/>
                    <a:pt x="30" y="35"/>
                    <a:pt x="30" y="35"/>
                  </a:cubicBezTo>
                  <a:cubicBezTo>
                    <a:pt x="27" y="34"/>
                    <a:pt x="27" y="35"/>
                    <a:pt x="22" y="35"/>
                  </a:cubicBezTo>
                  <a:cubicBezTo>
                    <a:pt x="21" y="38"/>
                    <a:pt x="27" y="35"/>
                    <a:pt x="27" y="37"/>
                  </a:cubicBezTo>
                  <a:cubicBezTo>
                    <a:pt x="25" y="37"/>
                    <a:pt x="21" y="36"/>
                    <a:pt x="22" y="40"/>
                  </a:cubicBezTo>
                  <a:cubicBezTo>
                    <a:pt x="25" y="38"/>
                    <a:pt x="30" y="38"/>
                    <a:pt x="32" y="35"/>
                  </a:cubicBezTo>
                  <a:cubicBezTo>
                    <a:pt x="31" y="35"/>
                    <a:pt x="27" y="38"/>
                    <a:pt x="28" y="35"/>
                  </a:cubicBezTo>
                  <a:close/>
                  <a:moveTo>
                    <a:pt x="70" y="37"/>
                  </a:moveTo>
                  <a:cubicBezTo>
                    <a:pt x="70" y="37"/>
                    <a:pt x="70" y="36"/>
                    <a:pt x="70" y="35"/>
                  </a:cubicBezTo>
                  <a:cubicBezTo>
                    <a:pt x="68" y="35"/>
                    <a:pt x="65" y="35"/>
                    <a:pt x="62" y="35"/>
                  </a:cubicBezTo>
                  <a:cubicBezTo>
                    <a:pt x="62" y="39"/>
                    <a:pt x="68" y="36"/>
                    <a:pt x="70" y="37"/>
                  </a:cubicBezTo>
                  <a:close/>
                  <a:moveTo>
                    <a:pt x="45" y="38"/>
                  </a:moveTo>
                  <a:cubicBezTo>
                    <a:pt x="47" y="35"/>
                    <a:pt x="41" y="36"/>
                    <a:pt x="41" y="37"/>
                  </a:cubicBezTo>
                  <a:cubicBezTo>
                    <a:pt x="42" y="38"/>
                    <a:pt x="43" y="38"/>
                    <a:pt x="45" y="38"/>
                  </a:cubicBezTo>
                  <a:close/>
                  <a:moveTo>
                    <a:pt x="5" y="43"/>
                  </a:moveTo>
                  <a:cubicBezTo>
                    <a:pt x="6" y="45"/>
                    <a:pt x="1" y="43"/>
                    <a:pt x="3" y="46"/>
                  </a:cubicBezTo>
                  <a:cubicBezTo>
                    <a:pt x="7" y="45"/>
                    <a:pt x="14" y="45"/>
                    <a:pt x="16" y="43"/>
                  </a:cubicBezTo>
                  <a:cubicBezTo>
                    <a:pt x="12" y="43"/>
                    <a:pt x="9" y="43"/>
                    <a:pt x="5" y="43"/>
                  </a:cubicBezTo>
                  <a:close/>
                  <a:moveTo>
                    <a:pt x="6" y="42"/>
                  </a:moveTo>
                  <a:cubicBezTo>
                    <a:pt x="10" y="42"/>
                    <a:pt x="16" y="44"/>
                    <a:pt x="16" y="40"/>
                  </a:cubicBezTo>
                  <a:cubicBezTo>
                    <a:pt x="13" y="39"/>
                    <a:pt x="9" y="41"/>
                    <a:pt x="8" y="39"/>
                  </a:cubicBezTo>
                  <a:cubicBezTo>
                    <a:pt x="10" y="39"/>
                    <a:pt x="13" y="39"/>
                    <a:pt x="16" y="39"/>
                  </a:cubicBezTo>
                  <a:cubicBezTo>
                    <a:pt x="16" y="36"/>
                    <a:pt x="12" y="37"/>
                    <a:pt x="10" y="37"/>
                  </a:cubicBezTo>
                  <a:cubicBezTo>
                    <a:pt x="7" y="37"/>
                    <a:pt x="2" y="36"/>
                    <a:pt x="3" y="39"/>
                  </a:cubicBezTo>
                  <a:cubicBezTo>
                    <a:pt x="2" y="41"/>
                    <a:pt x="7" y="38"/>
                    <a:pt x="6" y="41"/>
                  </a:cubicBezTo>
                  <a:cubicBezTo>
                    <a:pt x="5" y="41"/>
                    <a:pt x="2" y="40"/>
                    <a:pt x="3" y="42"/>
                  </a:cubicBezTo>
                  <a:cubicBezTo>
                    <a:pt x="3" y="45"/>
                    <a:pt x="4" y="42"/>
                    <a:pt x="6" y="42"/>
                  </a:cubicBezTo>
                  <a:close/>
                  <a:moveTo>
                    <a:pt x="70" y="38"/>
                  </a:moveTo>
                  <a:cubicBezTo>
                    <a:pt x="68" y="39"/>
                    <a:pt x="64" y="37"/>
                    <a:pt x="63" y="39"/>
                  </a:cubicBezTo>
                  <a:cubicBezTo>
                    <a:pt x="65" y="38"/>
                    <a:pt x="70" y="40"/>
                    <a:pt x="70" y="38"/>
                  </a:cubicBezTo>
                  <a:close/>
                  <a:moveTo>
                    <a:pt x="39" y="42"/>
                  </a:moveTo>
                  <a:cubicBezTo>
                    <a:pt x="40" y="42"/>
                    <a:pt x="38" y="41"/>
                    <a:pt x="38" y="41"/>
                  </a:cubicBezTo>
                  <a:cubicBezTo>
                    <a:pt x="38" y="42"/>
                    <a:pt x="41" y="50"/>
                    <a:pt x="38" y="51"/>
                  </a:cubicBezTo>
                  <a:cubicBezTo>
                    <a:pt x="39" y="49"/>
                    <a:pt x="38" y="40"/>
                    <a:pt x="37" y="47"/>
                  </a:cubicBezTo>
                  <a:cubicBezTo>
                    <a:pt x="36" y="48"/>
                    <a:pt x="37" y="52"/>
                    <a:pt x="36" y="54"/>
                  </a:cubicBezTo>
                  <a:cubicBezTo>
                    <a:pt x="37" y="54"/>
                    <a:pt x="37" y="52"/>
                    <a:pt x="38" y="52"/>
                  </a:cubicBezTo>
                  <a:cubicBezTo>
                    <a:pt x="38" y="55"/>
                    <a:pt x="42" y="53"/>
                    <a:pt x="44" y="54"/>
                  </a:cubicBezTo>
                  <a:cubicBezTo>
                    <a:pt x="44" y="52"/>
                    <a:pt x="44" y="50"/>
                    <a:pt x="44" y="48"/>
                  </a:cubicBezTo>
                  <a:cubicBezTo>
                    <a:pt x="41" y="47"/>
                    <a:pt x="44" y="53"/>
                    <a:pt x="42" y="53"/>
                  </a:cubicBezTo>
                  <a:cubicBezTo>
                    <a:pt x="42" y="51"/>
                    <a:pt x="42" y="45"/>
                    <a:pt x="41" y="48"/>
                  </a:cubicBezTo>
                  <a:cubicBezTo>
                    <a:pt x="40" y="49"/>
                    <a:pt x="42" y="53"/>
                    <a:pt x="40" y="53"/>
                  </a:cubicBezTo>
                  <a:cubicBezTo>
                    <a:pt x="40" y="50"/>
                    <a:pt x="40" y="46"/>
                    <a:pt x="40" y="43"/>
                  </a:cubicBezTo>
                  <a:cubicBezTo>
                    <a:pt x="41" y="43"/>
                    <a:pt x="41" y="43"/>
                    <a:pt x="41" y="41"/>
                  </a:cubicBezTo>
                  <a:cubicBezTo>
                    <a:pt x="43" y="42"/>
                    <a:pt x="44" y="40"/>
                    <a:pt x="44" y="39"/>
                  </a:cubicBezTo>
                  <a:cubicBezTo>
                    <a:pt x="42" y="38"/>
                    <a:pt x="42" y="41"/>
                    <a:pt x="40" y="39"/>
                  </a:cubicBezTo>
                  <a:cubicBezTo>
                    <a:pt x="40" y="40"/>
                    <a:pt x="40" y="42"/>
                    <a:pt x="39" y="42"/>
                  </a:cubicBezTo>
                  <a:close/>
                  <a:moveTo>
                    <a:pt x="66" y="51"/>
                  </a:moveTo>
                  <a:cubicBezTo>
                    <a:pt x="66" y="51"/>
                    <a:pt x="65" y="50"/>
                    <a:pt x="64" y="49"/>
                  </a:cubicBezTo>
                  <a:cubicBezTo>
                    <a:pt x="63" y="49"/>
                    <a:pt x="61" y="50"/>
                    <a:pt x="61" y="48"/>
                  </a:cubicBezTo>
                  <a:cubicBezTo>
                    <a:pt x="60" y="48"/>
                    <a:pt x="60" y="49"/>
                    <a:pt x="61" y="49"/>
                  </a:cubicBezTo>
                  <a:cubicBezTo>
                    <a:pt x="64" y="51"/>
                    <a:pt x="67" y="53"/>
                    <a:pt x="70" y="55"/>
                  </a:cubicBezTo>
                  <a:cubicBezTo>
                    <a:pt x="72" y="51"/>
                    <a:pt x="68" y="52"/>
                    <a:pt x="66" y="51"/>
                  </a:cubicBezTo>
                  <a:close/>
                  <a:moveTo>
                    <a:pt x="57" y="54"/>
                  </a:moveTo>
                  <a:cubicBezTo>
                    <a:pt x="61" y="56"/>
                    <a:pt x="67" y="57"/>
                    <a:pt x="69" y="62"/>
                  </a:cubicBezTo>
                  <a:cubicBezTo>
                    <a:pt x="67" y="62"/>
                    <a:pt x="67" y="59"/>
                    <a:pt x="65" y="59"/>
                  </a:cubicBezTo>
                  <a:cubicBezTo>
                    <a:pt x="63" y="59"/>
                    <a:pt x="63" y="57"/>
                    <a:pt x="62" y="56"/>
                  </a:cubicBezTo>
                  <a:cubicBezTo>
                    <a:pt x="62" y="56"/>
                    <a:pt x="60" y="56"/>
                    <a:pt x="60" y="56"/>
                  </a:cubicBezTo>
                  <a:cubicBezTo>
                    <a:pt x="60" y="56"/>
                    <a:pt x="59" y="55"/>
                    <a:pt x="58" y="56"/>
                  </a:cubicBezTo>
                  <a:cubicBezTo>
                    <a:pt x="63" y="57"/>
                    <a:pt x="63" y="64"/>
                    <a:pt x="69" y="64"/>
                  </a:cubicBezTo>
                  <a:cubicBezTo>
                    <a:pt x="71" y="60"/>
                    <a:pt x="68" y="59"/>
                    <a:pt x="65" y="56"/>
                  </a:cubicBezTo>
                  <a:cubicBezTo>
                    <a:pt x="64" y="55"/>
                    <a:pt x="62" y="55"/>
                    <a:pt x="61" y="54"/>
                  </a:cubicBezTo>
                  <a:cubicBezTo>
                    <a:pt x="60" y="53"/>
                    <a:pt x="57" y="52"/>
                    <a:pt x="59" y="50"/>
                  </a:cubicBezTo>
                  <a:cubicBezTo>
                    <a:pt x="59" y="52"/>
                    <a:pt x="60" y="52"/>
                    <a:pt x="61" y="53"/>
                  </a:cubicBezTo>
                  <a:cubicBezTo>
                    <a:pt x="62" y="53"/>
                    <a:pt x="62" y="54"/>
                    <a:pt x="63" y="55"/>
                  </a:cubicBezTo>
                  <a:cubicBezTo>
                    <a:pt x="63" y="55"/>
                    <a:pt x="64" y="54"/>
                    <a:pt x="64" y="55"/>
                  </a:cubicBezTo>
                  <a:cubicBezTo>
                    <a:pt x="65" y="55"/>
                    <a:pt x="66" y="56"/>
                    <a:pt x="67" y="57"/>
                  </a:cubicBezTo>
                  <a:cubicBezTo>
                    <a:pt x="68" y="58"/>
                    <a:pt x="69" y="58"/>
                    <a:pt x="70" y="59"/>
                  </a:cubicBezTo>
                  <a:cubicBezTo>
                    <a:pt x="72" y="55"/>
                    <a:pt x="69" y="55"/>
                    <a:pt x="67" y="54"/>
                  </a:cubicBezTo>
                  <a:cubicBezTo>
                    <a:pt x="65" y="52"/>
                    <a:pt x="62" y="50"/>
                    <a:pt x="59" y="50"/>
                  </a:cubicBezTo>
                  <a:cubicBezTo>
                    <a:pt x="59" y="50"/>
                    <a:pt x="59" y="49"/>
                    <a:pt x="58" y="49"/>
                  </a:cubicBezTo>
                  <a:cubicBezTo>
                    <a:pt x="58" y="50"/>
                    <a:pt x="57" y="52"/>
                    <a:pt x="57" y="54"/>
                  </a:cubicBezTo>
                  <a:close/>
                  <a:moveTo>
                    <a:pt x="63" y="61"/>
                  </a:moveTo>
                  <a:cubicBezTo>
                    <a:pt x="61" y="59"/>
                    <a:pt x="57" y="55"/>
                    <a:pt x="54" y="55"/>
                  </a:cubicBezTo>
                  <a:cubicBezTo>
                    <a:pt x="55" y="58"/>
                    <a:pt x="58" y="60"/>
                    <a:pt x="61" y="62"/>
                  </a:cubicBezTo>
                  <a:cubicBezTo>
                    <a:pt x="61" y="65"/>
                    <a:pt x="63" y="67"/>
                    <a:pt x="66" y="67"/>
                  </a:cubicBezTo>
                  <a:cubicBezTo>
                    <a:pt x="67" y="65"/>
                    <a:pt x="64" y="62"/>
                    <a:pt x="63" y="61"/>
                  </a:cubicBezTo>
                  <a:close/>
                  <a:moveTo>
                    <a:pt x="60" y="63"/>
                  </a:moveTo>
                  <a:cubicBezTo>
                    <a:pt x="59" y="62"/>
                    <a:pt x="58" y="61"/>
                    <a:pt x="57" y="61"/>
                  </a:cubicBezTo>
                  <a:cubicBezTo>
                    <a:pt x="57" y="60"/>
                    <a:pt x="56" y="58"/>
                    <a:pt x="55" y="58"/>
                  </a:cubicBezTo>
                  <a:cubicBezTo>
                    <a:pt x="56" y="63"/>
                    <a:pt x="58" y="67"/>
                    <a:pt x="63" y="68"/>
                  </a:cubicBezTo>
                  <a:cubicBezTo>
                    <a:pt x="64" y="67"/>
                    <a:pt x="61" y="65"/>
                    <a:pt x="60" y="63"/>
                  </a:cubicBezTo>
                  <a:close/>
                  <a:moveTo>
                    <a:pt x="50" y="57"/>
                  </a:moveTo>
                  <a:cubicBezTo>
                    <a:pt x="50" y="59"/>
                    <a:pt x="52" y="60"/>
                    <a:pt x="52" y="61"/>
                  </a:cubicBezTo>
                  <a:cubicBezTo>
                    <a:pt x="53" y="61"/>
                    <a:pt x="53" y="62"/>
                    <a:pt x="54" y="63"/>
                  </a:cubicBezTo>
                  <a:cubicBezTo>
                    <a:pt x="55" y="64"/>
                    <a:pt x="57" y="67"/>
                    <a:pt x="55" y="68"/>
                  </a:cubicBezTo>
                  <a:cubicBezTo>
                    <a:pt x="54" y="64"/>
                    <a:pt x="52" y="61"/>
                    <a:pt x="50" y="59"/>
                  </a:cubicBezTo>
                  <a:cubicBezTo>
                    <a:pt x="50" y="63"/>
                    <a:pt x="52" y="65"/>
                    <a:pt x="53" y="68"/>
                  </a:cubicBezTo>
                  <a:cubicBezTo>
                    <a:pt x="55" y="68"/>
                    <a:pt x="59" y="70"/>
                    <a:pt x="59" y="68"/>
                  </a:cubicBezTo>
                  <a:cubicBezTo>
                    <a:pt x="56" y="65"/>
                    <a:pt x="56" y="58"/>
                    <a:pt x="50" y="57"/>
                  </a:cubicBezTo>
                  <a:close/>
                  <a:moveTo>
                    <a:pt x="50" y="62"/>
                  </a:moveTo>
                  <a:cubicBezTo>
                    <a:pt x="49" y="61"/>
                    <a:pt x="49" y="59"/>
                    <a:pt x="48" y="58"/>
                  </a:cubicBezTo>
                  <a:cubicBezTo>
                    <a:pt x="46" y="61"/>
                    <a:pt x="48" y="67"/>
                    <a:pt x="51" y="68"/>
                  </a:cubicBezTo>
                  <a:cubicBezTo>
                    <a:pt x="52" y="66"/>
                    <a:pt x="50" y="64"/>
                    <a:pt x="50" y="62"/>
                  </a:cubicBezTo>
                  <a:close/>
                  <a:moveTo>
                    <a:pt x="43" y="60"/>
                  </a:moveTo>
                  <a:cubicBezTo>
                    <a:pt x="43" y="63"/>
                    <a:pt x="43" y="66"/>
                    <a:pt x="43" y="68"/>
                  </a:cubicBezTo>
                  <a:cubicBezTo>
                    <a:pt x="46" y="70"/>
                    <a:pt x="44" y="66"/>
                    <a:pt x="46" y="66"/>
                  </a:cubicBezTo>
                  <a:cubicBezTo>
                    <a:pt x="46" y="68"/>
                    <a:pt x="46" y="69"/>
                    <a:pt x="49" y="68"/>
                  </a:cubicBezTo>
                  <a:cubicBezTo>
                    <a:pt x="49" y="67"/>
                    <a:pt x="48" y="66"/>
                    <a:pt x="47" y="64"/>
                  </a:cubicBezTo>
                  <a:cubicBezTo>
                    <a:pt x="46" y="63"/>
                    <a:pt x="47" y="59"/>
                    <a:pt x="44" y="60"/>
                  </a:cubicBezTo>
                  <a:cubicBezTo>
                    <a:pt x="44" y="61"/>
                    <a:pt x="47" y="64"/>
                    <a:pt x="44" y="65"/>
                  </a:cubicBezTo>
                  <a:cubicBezTo>
                    <a:pt x="45" y="62"/>
                    <a:pt x="44" y="61"/>
                    <a:pt x="43" y="60"/>
                  </a:cubicBezTo>
                  <a:close/>
                  <a:moveTo>
                    <a:pt x="70" y="51"/>
                  </a:moveTo>
                  <a:cubicBezTo>
                    <a:pt x="70" y="50"/>
                    <a:pt x="70" y="49"/>
                    <a:pt x="70" y="48"/>
                  </a:cubicBezTo>
                  <a:cubicBezTo>
                    <a:pt x="68" y="49"/>
                    <a:pt x="67" y="48"/>
                    <a:pt x="66" y="47"/>
                  </a:cubicBezTo>
                  <a:cubicBezTo>
                    <a:pt x="69" y="46"/>
                    <a:pt x="68" y="48"/>
                    <a:pt x="70" y="48"/>
                  </a:cubicBezTo>
                  <a:cubicBezTo>
                    <a:pt x="72" y="44"/>
                    <a:pt x="67" y="47"/>
                    <a:pt x="67" y="45"/>
                  </a:cubicBezTo>
                  <a:cubicBezTo>
                    <a:pt x="68" y="45"/>
                    <a:pt x="69" y="45"/>
                    <a:pt x="70" y="45"/>
                  </a:cubicBezTo>
                  <a:cubicBezTo>
                    <a:pt x="72" y="42"/>
                    <a:pt x="68" y="44"/>
                    <a:pt x="68" y="42"/>
                  </a:cubicBezTo>
                  <a:cubicBezTo>
                    <a:pt x="69" y="42"/>
                    <a:pt x="71" y="42"/>
                    <a:pt x="70" y="41"/>
                  </a:cubicBezTo>
                  <a:cubicBezTo>
                    <a:pt x="69" y="39"/>
                    <a:pt x="65" y="40"/>
                    <a:pt x="62" y="40"/>
                  </a:cubicBezTo>
                  <a:cubicBezTo>
                    <a:pt x="61" y="42"/>
                    <a:pt x="60" y="44"/>
                    <a:pt x="62" y="46"/>
                  </a:cubicBezTo>
                  <a:cubicBezTo>
                    <a:pt x="61" y="46"/>
                    <a:pt x="60" y="46"/>
                    <a:pt x="60" y="48"/>
                  </a:cubicBezTo>
                  <a:cubicBezTo>
                    <a:pt x="64" y="48"/>
                    <a:pt x="66" y="51"/>
                    <a:pt x="70" y="51"/>
                  </a:cubicBezTo>
                  <a:close/>
                  <a:moveTo>
                    <a:pt x="3" y="52"/>
                  </a:moveTo>
                  <a:cubicBezTo>
                    <a:pt x="4" y="52"/>
                    <a:pt x="7" y="51"/>
                    <a:pt x="7" y="53"/>
                  </a:cubicBezTo>
                  <a:cubicBezTo>
                    <a:pt x="6" y="53"/>
                    <a:pt x="4" y="53"/>
                    <a:pt x="3" y="53"/>
                  </a:cubicBezTo>
                  <a:cubicBezTo>
                    <a:pt x="2" y="56"/>
                    <a:pt x="4" y="56"/>
                    <a:pt x="3" y="59"/>
                  </a:cubicBezTo>
                  <a:cubicBezTo>
                    <a:pt x="5" y="60"/>
                    <a:pt x="7" y="57"/>
                    <a:pt x="7" y="57"/>
                  </a:cubicBezTo>
                  <a:cubicBezTo>
                    <a:pt x="7" y="57"/>
                    <a:pt x="10" y="56"/>
                    <a:pt x="10" y="56"/>
                  </a:cubicBezTo>
                  <a:cubicBezTo>
                    <a:pt x="11" y="56"/>
                    <a:pt x="11" y="56"/>
                    <a:pt x="11" y="55"/>
                  </a:cubicBezTo>
                  <a:cubicBezTo>
                    <a:pt x="11" y="55"/>
                    <a:pt x="14" y="55"/>
                    <a:pt x="14" y="55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17" y="53"/>
                    <a:pt x="19" y="54"/>
                    <a:pt x="19" y="52"/>
                  </a:cubicBezTo>
                  <a:cubicBezTo>
                    <a:pt x="18" y="52"/>
                    <a:pt x="18" y="50"/>
                    <a:pt x="17" y="50"/>
                  </a:cubicBezTo>
                  <a:cubicBezTo>
                    <a:pt x="16" y="50"/>
                    <a:pt x="15" y="51"/>
                    <a:pt x="14" y="51"/>
                  </a:cubicBezTo>
                  <a:cubicBezTo>
                    <a:pt x="12" y="51"/>
                    <a:pt x="9" y="53"/>
                    <a:pt x="8" y="51"/>
                  </a:cubicBezTo>
                  <a:cubicBezTo>
                    <a:pt x="11" y="51"/>
                    <a:pt x="13" y="51"/>
                    <a:pt x="15" y="49"/>
                  </a:cubicBezTo>
                  <a:cubicBezTo>
                    <a:pt x="11" y="50"/>
                    <a:pt x="5" y="49"/>
                    <a:pt x="3" y="52"/>
                  </a:cubicBezTo>
                  <a:close/>
                  <a:moveTo>
                    <a:pt x="7" y="65"/>
                  </a:moveTo>
                  <a:cubicBezTo>
                    <a:pt x="7" y="65"/>
                    <a:pt x="8" y="63"/>
                    <a:pt x="9" y="63"/>
                  </a:cubicBezTo>
                  <a:cubicBezTo>
                    <a:pt x="10" y="63"/>
                    <a:pt x="11" y="63"/>
                    <a:pt x="11" y="62"/>
                  </a:cubicBezTo>
                  <a:cubicBezTo>
                    <a:pt x="12" y="62"/>
                    <a:pt x="12" y="61"/>
                    <a:pt x="13" y="61"/>
                  </a:cubicBezTo>
                  <a:cubicBezTo>
                    <a:pt x="14" y="60"/>
                    <a:pt x="15" y="60"/>
                    <a:pt x="16" y="60"/>
                  </a:cubicBezTo>
                  <a:cubicBezTo>
                    <a:pt x="16" y="59"/>
                    <a:pt x="17" y="58"/>
                    <a:pt x="17" y="58"/>
                  </a:cubicBezTo>
                  <a:cubicBezTo>
                    <a:pt x="18" y="57"/>
                    <a:pt x="19" y="58"/>
                    <a:pt x="20" y="57"/>
                  </a:cubicBezTo>
                  <a:cubicBezTo>
                    <a:pt x="21" y="57"/>
                    <a:pt x="21" y="56"/>
                    <a:pt x="22" y="55"/>
                  </a:cubicBezTo>
                  <a:cubicBezTo>
                    <a:pt x="17" y="57"/>
                    <a:pt x="12" y="59"/>
                    <a:pt x="9" y="61"/>
                  </a:cubicBezTo>
                  <a:cubicBezTo>
                    <a:pt x="7" y="61"/>
                    <a:pt x="5" y="63"/>
                    <a:pt x="4" y="61"/>
                  </a:cubicBezTo>
                  <a:cubicBezTo>
                    <a:pt x="7" y="61"/>
                    <a:pt x="10" y="59"/>
                    <a:pt x="13" y="58"/>
                  </a:cubicBezTo>
                  <a:cubicBezTo>
                    <a:pt x="16" y="57"/>
                    <a:pt x="19" y="56"/>
                    <a:pt x="21" y="54"/>
                  </a:cubicBezTo>
                  <a:cubicBezTo>
                    <a:pt x="13" y="55"/>
                    <a:pt x="8" y="58"/>
                    <a:pt x="3" y="61"/>
                  </a:cubicBezTo>
                  <a:cubicBezTo>
                    <a:pt x="2" y="63"/>
                    <a:pt x="4" y="63"/>
                    <a:pt x="4" y="65"/>
                  </a:cubicBezTo>
                  <a:cubicBezTo>
                    <a:pt x="5" y="65"/>
                    <a:pt x="6" y="65"/>
                    <a:pt x="7" y="65"/>
                  </a:cubicBezTo>
                  <a:close/>
                  <a:moveTo>
                    <a:pt x="15" y="61"/>
                  </a:moveTo>
                  <a:cubicBezTo>
                    <a:pt x="14" y="61"/>
                    <a:pt x="14" y="62"/>
                    <a:pt x="13" y="62"/>
                  </a:cubicBezTo>
                  <a:cubicBezTo>
                    <a:pt x="12" y="63"/>
                    <a:pt x="11" y="63"/>
                    <a:pt x="10" y="63"/>
                  </a:cubicBezTo>
                  <a:cubicBezTo>
                    <a:pt x="10" y="64"/>
                    <a:pt x="9" y="65"/>
                    <a:pt x="9" y="65"/>
                  </a:cubicBezTo>
                  <a:cubicBezTo>
                    <a:pt x="8" y="66"/>
                    <a:pt x="7" y="66"/>
                    <a:pt x="7" y="67"/>
                  </a:cubicBezTo>
                  <a:cubicBezTo>
                    <a:pt x="11" y="67"/>
                    <a:pt x="13" y="64"/>
                    <a:pt x="16" y="62"/>
                  </a:cubicBezTo>
                  <a:cubicBezTo>
                    <a:pt x="18" y="61"/>
                    <a:pt x="21" y="59"/>
                    <a:pt x="23" y="56"/>
                  </a:cubicBezTo>
                  <a:cubicBezTo>
                    <a:pt x="20" y="57"/>
                    <a:pt x="17" y="59"/>
                    <a:pt x="15" y="61"/>
                  </a:cubicBezTo>
                  <a:close/>
                  <a:moveTo>
                    <a:pt x="23" y="57"/>
                  </a:moveTo>
                  <a:cubicBezTo>
                    <a:pt x="23" y="59"/>
                    <a:pt x="21" y="59"/>
                    <a:pt x="20" y="60"/>
                  </a:cubicBezTo>
                  <a:cubicBezTo>
                    <a:pt x="20" y="60"/>
                    <a:pt x="19" y="61"/>
                    <a:pt x="19" y="61"/>
                  </a:cubicBezTo>
                  <a:cubicBezTo>
                    <a:pt x="18" y="62"/>
                    <a:pt x="17" y="63"/>
                    <a:pt x="16" y="63"/>
                  </a:cubicBezTo>
                  <a:cubicBezTo>
                    <a:pt x="16" y="63"/>
                    <a:pt x="16" y="64"/>
                    <a:pt x="16" y="64"/>
                  </a:cubicBezTo>
                  <a:cubicBezTo>
                    <a:pt x="15" y="64"/>
                    <a:pt x="14" y="64"/>
                    <a:pt x="14" y="64"/>
                  </a:cubicBezTo>
                  <a:cubicBezTo>
                    <a:pt x="14" y="64"/>
                    <a:pt x="14" y="65"/>
                    <a:pt x="14" y="65"/>
                  </a:cubicBezTo>
                  <a:cubicBezTo>
                    <a:pt x="14" y="65"/>
                    <a:pt x="12" y="65"/>
                    <a:pt x="12" y="65"/>
                  </a:cubicBezTo>
                  <a:cubicBezTo>
                    <a:pt x="11" y="66"/>
                    <a:pt x="10" y="67"/>
                    <a:pt x="10" y="68"/>
                  </a:cubicBezTo>
                  <a:cubicBezTo>
                    <a:pt x="13" y="69"/>
                    <a:pt x="14" y="68"/>
                    <a:pt x="16" y="67"/>
                  </a:cubicBezTo>
                  <a:cubicBezTo>
                    <a:pt x="19" y="65"/>
                    <a:pt x="21" y="63"/>
                    <a:pt x="23" y="61"/>
                  </a:cubicBezTo>
                  <a:cubicBezTo>
                    <a:pt x="25" y="60"/>
                    <a:pt x="26" y="59"/>
                    <a:pt x="27" y="57"/>
                  </a:cubicBezTo>
                  <a:cubicBezTo>
                    <a:pt x="26" y="57"/>
                    <a:pt x="25" y="57"/>
                    <a:pt x="23" y="57"/>
                  </a:cubicBezTo>
                  <a:close/>
                  <a:moveTo>
                    <a:pt x="16" y="68"/>
                  </a:moveTo>
                  <a:cubicBezTo>
                    <a:pt x="19" y="69"/>
                    <a:pt x="21" y="67"/>
                    <a:pt x="23" y="65"/>
                  </a:cubicBezTo>
                  <a:cubicBezTo>
                    <a:pt x="24" y="64"/>
                    <a:pt x="28" y="60"/>
                    <a:pt x="26" y="59"/>
                  </a:cubicBezTo>
                  <a:cubicBezTo>
                    <a:pt x="23" y="63"/>
                    <a:pt x="19" y="65"/>
                    <a:pt x="16" y="68"/>
                  </a:cubicBezTo>
                  <a:close/>
                  <a:moveTo>
                    <a:pt x="21" y="68"/>
                  </a:moveTo>
                  <a:cubicBezTo>
                    <a:pt x="25" y="68"/>
                    <a:pt x="25" y="64"/>
                    <a:pt x="28" y="62"/>
                  </a:cubicBezTo>
                  <a:cubicBezTo>
                    <a:pt x="27" y="61"/>
                    <a:pt x="30" y="59"/>
                    <a:pt x="30" y="61"/>
                  </a:cubicBezTo>
                  <a:cubicBezTo>
                    <a:pt x="28" y="63"/>
                    <a:pt x="25" y="65"/>
                    <a:pt x="24" y="68"/>
                  </a:cubicBezTo>
                  <a:cubicBezTo>
                    <a:pt x="28" y="68"/>
                    <a:pt x="33" y="61"/>
                    <a:pt x="29" y="59"/>
                  </a:cubicBezTo>
                  <a:cubicBezTo>
                    <a:pt x="27" y="63"/>
                    <a:pt x="22" y="64"/>
                    <a:pt x="21" y="68"/>
                  </a:cubicBezTo>
                  <a:close/>
                  <a:moveTo>
                    <a:pt x="32" y="63"/>
                  </a:moveTo>
                  <a:cubicBezTo>
                    <a:pt x="33" y="62"/>
                    <a:pt x="34" y="60"/>
                    <a:pt x="32" y="60"/>
                  </a:cubicBezTo>
                  <a:cubicBezTo>
                    <a:pt x="31" y="62"/>
                    <a:pt x="29" y="64"/>
                    <a:pt x="29" y="68"/>
                  </a:cubicBezTo>
                  <a:cubicBezTo>
                    <a:pt x="31" y="68"/>
                    <a:pt x="32" y="64"/>
                    <a:pt x="32" y="63"/>
                  </a:cubicBezTo>
                  <a:close/>
                  <a:moveTo>
                    <a:pt x="31" y="68"/>
                  </a:moveTo>
                  <a:cubicBezTo>
                    <a:pt x="32" y="68"/>
                    <a:pt x="34" y="68"/>
                    <a:pt x="35" y="68"/>
                  </a:cubicBezTo>
                  <a:cubicBezTo>
                    <a:pt x="34" y="66"/>
                    <a:pt x="36" y="61"/>
                    <a:pt x="34" y="61"/>
                  </a:cubicBezTo>
                  <a:cubicBezTo>
                    <a:pt x="34" y="64"/>
                    <a:pt x="31" y="65"/>
                    <a:pt x="31" y="68"/>
                  </a:cubicBezTo>
                  <a:close/>
                  <a:moveTo>
                    <a:pt x="5" y="49"/>
                  </a:moveTo>
                  <a:cubicBezTo>
                    <a:pt x="9" y="49"/>
                    <a:pt x="10" y="49"/>
                    <a:pt x="12" y="48"/>
                  </a:cubicBezTo>
                  <a:cubicBezTo>
                    <a:pt x="14" y="48"/>
                    <a:pt x="16" y="50"/>
                    <a:pt x="17" y="48"/>
                  </a:cubicBezTo>
                  <a:cubicBezTo>
                    <a:pt x="14" y="49"/>
                    <a:pt x="18" y="46"/>
                    <a:pt x="15" y="46"/>
                  </a:cubicBezTo>
                  <a:cubicBezTo>
                    <a:pt x="12" y="48"/>
                    <a:pt x="3" y="45"/>
                    <a:pt x="3" y="49"/>
                  </a:cubicBezTo>
                  <a:cubicBezTo>
                    <a:pt x="3" y="51"/>
                    <a:pt x="4" y="49"/>
                    <a:pt x="5" y="49"/>
                  </a:cubicBezTo>
                  <a:close/>
                  <a:moveTo>
                    <a:pt x="42" y="68"/>
                  </a:moveTo>
                  <a:cubicBezTo>
                    <a:pt x="41" y="65"/>
                    <a:pt x="43" y="60"/>
                    <a:pt x="39" y="60"/>
                  </a:cubicBezTo>
                  <a:cubicBezTo>
                    <a:pt x="40" y="64"/>
                    <a:pt x="35" y="69"/>
                    <a:pt x="42" y="68"/>
                  </a:cubicBezTo>
                  <a:close/>
                  <a:moveTo>
                    <a:pt x="38" y="63"/>
                  </a:moveTo>
                  <a:cubicBezTo>
                    <a:pt x="38" y="62"/>
                    <a:pt x="38" y="60"/>
                    <a:pt x="37" y="60"/>
                  </a:cubicBezTo>
                  <a:cubicBezTo>
                    <a:pt x="35" y="61"/>
                    <a:pt x="36" y="65"/>
                    <a:pt x="36" y="68"/>
                  </a:cubicBezTo>
                  <a:cubicBezTo>
                    <a:pt x="37" y="68"/>
                    <a:pt x="38" y="65"/>
                    <a:pt x="38" y="6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22" name="Freeform 69"/>
            <p:cNvSpPr>
              <a:spLocks noEditPoints="1" noChangeArrowheads="1"/>
            </p:cNvSpPr>
            <p:nvPr/>
          </p:nvSpPr>
          <p:spPr bwMode="auto">
            <a:xfrm>
              <a:off x="935037" y="1143000"/>
              <a:ext cx="201613" cy="207963"/>
            </a:xfrm>
            <a:custGeom>
              <a:avLst/>
              <a:gdLst>
                <a:gd name="T0" fmla="*/ 72 w 73"/>
                <a:gd name="T1" fmla="*/ 43 h 75"/>
                <a:gd name="T2" fmla="*/ 2 w 73"/>
                <a:gd name="T3" fmla="*/ 61 h 75"/>
                <a:gd name="T4" fmla="*/ 12 w 73"/>
                <a:gd name="T5" fmla="*/ 1 h 75"/>
                <a:gd name="T6" fmla="*/ 27 w 73"/>
                <a:gd name="T7" fmla="*/ 15 h 75"/>
                <a:gd name="T8" fmla="*/ 27 w 73"/>
                <a:gd name="T9" fmla="*/ 15 h 75"/>
                <a:gd name="T10" fmla="*/ 9 w 73"/>
                <a:gd name="T11" fmla="*/ 7 h 75"/>
                <a:gd name="T12" fmla="*/ 6 w 73"/>
                <a:gd name="T13" fmla="*/ 6 h 75"/>
                <a:gd name="T14" fmla="*/ 17 w 73"/>
                <a:gd name="T15" fmla="*/ 24 h 75"/>
                <a:gd name="T16" fmla="*/ 13 w 73"/>
                <a:gd name="T17" fmla="*/ 16 h 75"/>
                <a:gd name="T18" fmla="*/ 18 w 73"/>
                <a:gd name="T19" fmla="*/ 29 h 75"/>
                <a:gd name="T20" fmla="*/ 3 w 73"/>
                <a:gd name="T21" fmla="*/ 35 h 75"/>
                <a:gd name="T22" fmla="*/ 12 w 73"/>
                <a:gd name="T23" fmla="*/ 32 h 75"/>
                <a:gd name="T24" fmla="*/ 14 w 73"/>
                <a:gd name="T25" fmla="*/ 48 h 75"/>
                <a:gd name="T26" fmla="*/ 11 w 73"/>
                <a:gd name="T27" fmla="*/ 54 h 75"/>
                <a:gd name="T28" fmla="*/ 16 w 73"/>
                <a:gd name="T29" fmla="*/ 50 h 75"/>
                <a:gd name="T30" fmla="*/ 10 w 73"/>
                <a:gd name="T31" fmla="*/ 63 h 75"/>
                <a:gd name="T32" fmla="*/ 17 w 73"/>
                <a:gd name="T33" fmla="*/ 60 h 75"/>
                <a:gd name="T34" fmla="*/ 16 w 73"/>
                <a:gd name="T35" fmla="*/ 61 h 75"/>
                <a:gd name="T36" fmla="*/ 14 w 73"/>
                <a:gd name="T37" fmla="*/ 69 h 75"/>
                <a:gd name="T38" fmla="*/ 17 w 73"/>
                <a:gd name="T39" fmla="*/ 69 h 75"/>
                <a:gd name="T40" fmla="*/ 24 w 73"/>
                <a:gd name="T41" fmla="*/ 70 h 75"/>
                <a:gd name="T42" fmla="*/ 30 w 73"/>
                <a:gd name="T43" fmla="*/ 70 h 75"/>
                <a:gd name="T44" fmla="*/ 30 w 73"/>
                <a:gd name="T45" fmla="*/ 14 h 75"/>
                <a:gd name="T46" fmla="*/ 28 w 73"/>
                <a:gd name="T47" fmla="*/ 2 h 75"/>
                <a:gd name="T48" fmla="*/ 53 w 73"/>
                <a:gd name="T49" fmla="*/ 2 h 75"/>
                <a:gd name="T50" fmla="*/ 53 w 73"/>
                <a:gd name="T51" fmla="*/ 13 h 75"/>
                <a:gd name="T52" fmla="*/ 53 w 73"/>
                <a:gd name="T53" fmla="*/ 17 h 75"/>
                <a:gd name="T54" fmla="*/ 58 w 73"/>
                <a:gd name="T55" fmla="*/ 16 h 75"/>
                <a:gd name="T56" fmla="*/ 68 w 73"/>
                <a:gd name="T57" fmla="*/ 14 h 75"/>
                <a:gd name="T58" fmla="*/ 66 w 73"/>
                <a:gd name="T59" fmla="*/ 20 h 75"/>
                <a:gd name="T60" fmla="*/ 58 w 73"/>
                <a:gd name="T61" fmla="*/ 25 h 75"/>
                <a:gd name="T62" fmla="*/ 71 w 73"/>
                <a:gd name="T63" fmla="*/ 29 h 75"/>
                <a:gd name="T64" fmla="*/ 46 w 73"/>
                <a:gd name="T65" fmla="*/ 6 h 75"/>
                <a:gd name="T66" fmla="*/ 31 w 73"/>
                <a:gd name="T67" fmla="*/ 16 h 75"/>
                <a:gd name="T68" fmla="*/ 41 w 73"/>
                <a:gd name="T69" fmla="*/ 57 h 75"/>
                <a:gd name="T70" fmla="*/ 19 w 73"/>
                <a:gd name="T71" fmla="*/ 44 h 75"/>
                <a:gd name="T72" fmla="*/ 54 w 73"/>
                <a:gd name="T73" fmla="*/ 54 h 75"/>
                <a:gd name="T74" fmla="*/ 27 w 73"/>
                <a:gd name="T75" fmla="*/ 19 h 75"/>
                <a:gd name="T76" fmla="*/ 36 w 73"/>
                <a:gd name="T77" fmla="*/ 21 h 75"/>
                <a:gd name="T78" fmla="*/ 22 w 73"/>
                <a:gd name="T79" fmla="*/ 32 h 75"/>
                <a:gd name="T80" fmla="*/ 22 w 73"/>
                <a:gd name="T81" fmla="*/ 32 h 75"/>
                <a:gd name="T82" fmla="*/ 46 w 73"/>
                <a:gd name="T83" fmla="*/ 24 h 75"/>
                <a:gd name="T84" fmla="*/ 21 w 73"/>
                <a:gd name="T85" fmla="*/ 27 h 75"/>
                <a:gd name="T86" fmla="*/ 55 w 73"/>
                <a:gd name="T87" fmla="*/ 33 h 75"/>
                <a:gd name="T88" fmla="*/ 37 w 73"/>
                <a:gd name="T89" fmla="*/ 31 h 75"/>
                <a:gd name="T90" fmla="*/ 51 w 73"/>
                <a:gd name="T91" fmla="*/ 38 h 75"/>
                <a:gd name="T92" fmla="*/ 23 w 73"/>
                <a:gd name="T93" fmla="*/ 46 h 75"/>
                <a:gd name="T94" fmla="*/ 23 w 73"/>
                <a:gd name="T95" fmla="*/ 48 h 75"/>
                <a:gd name="T96" fmla="*/ 60 w 73"/>
                <a:gd name="T97" fmla="*/ 50 h 75"/>
                <a:gd name="T98" fmla="*/ 61 w 73"/>
                <a:gd name="T99" fmla="*/ 55 h 75"/>
                <a:gd name="T100" fmla="*/ 63 w 73"/>
                <a:gd name="T101" fmla="*/ 63 h 75"/>
                <a:gd name="T102" fmla="*/ 59 w 73"/>
                <a:gd name="T103" fmla="*/ 67 h 75"/>
                <a:gd name="T104" fmla="*/ 53 w 73"/>
                <a:gd name="T105" fmla="*/ 68 h 75"/>
                <a:gd name="T106" fmla="*/ 50 w 73"/>
                <a:gd name="T107" fmla="*/ 73 h 75"/>
                <a:gd name="T108" fmla="*/ 66 w 73"/>
                <a:gd name="T109" fmla="*/ 40 h 75"/>
                <a:gd name="T110" fmla="*/ 53 w 73"/>
                <a:gd name="T111" fmla="*/ 39 h 75"/>
                <a:gd name="T112" fmla="*/ 46 w 73"/>
                <a:gd name="T113" fmla="*/ 43 h 75"/>
                <a:gd name="T114" fmla="*/ 19 w 73"/>
                <a:gd name="T115" fmla="*/ 41 h 75"/>
                <a:gd name="T116" fmla="*/ 34 w 73"/>
                <a:gd name="T117" fmla="*/ 55 h 75"/>
                <a:gd name="T118" fmla="*/ 29 w 73"/>
                <a:gd name="T119" fmla="*/ 52 h 7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3"/>
                <a:gd name="T181" fmla="*/ 0 h 75"/>
                <a:gd name="T182" fmla="*/ 73 w 73"/>
                <a:gd name="T183" fmla="*/ 75 h 7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3" h="75">
                  <a:moveTo>
                    <a:pt x="69" y="5"/>
                  </a:moveTo>
                  <a:cubicBezTo>
                    <a:pt x="70" y="7"/>
                    <a:pt x="70" y="9"/>
                    <a:pt x="71" y="14"/>
                  </a:cubicBezTo>
                  <a:cubicBezTo>
                    <a:pt x="71" y="14"/>
                    <a:pt x="71" y="15"/>
                    <a:pt x="71" y="15"/>
                  </a:cubicBezTo>
                  <a:cubicBezTo>
                    <a:pt x="71" y="16"/>
                    <a:pt x="72" y="16"/>
                    <a:pt x="72" y="16"/>
                  </a:cubicBezTo>
                  <a:cubicBezTo>
                    <a:pt x="72" y="17"/>
                    <a:pt x="71" y="17"/>
                    <a:pt x="71" y="17"/>
                  </a:cubicBezTo>
                  <a:cubicBezTo>
                    <a:pt x="71" y="17"/>
                    <a:pt x="71" y="20"/>
                    <a:pt x="72" y="21"/>
                  </a:cubicBezTo>
                  <a:cubicBezTo>
                    <a:pt x="72" y="25"/>
                    <a:pt x="73" y="30"/>
                    <a:pt x="73" y="36"/>
                  </a:cubicBezTo>
                  <a:cubicBezTo>
                    <a:pt x="73" y="37"/>
                    <a:pt x="72" y="37"/>
                    <a:pt x="72" y="38"/>
                  </a:cubicBezTo>
                  <a:cubicBezTo>
                    <a:pt x="72" y="39"/>
                    <a:pt x="73" y="40"/>
                    <a:pt x="73" y="40"/>
                  </a:cubicBezTo>
                  <a:cubicBezTo>
                    <a:pt x="72" y="41"/>
                    <a:pt x="72" y="42"/>
                    <a:pt x="72" y="43"/>
                  </a:cubicBezTo>
                  <a:cubicBezTo>
                    <a:pt x="71" y="50"/>
                    <a:pt x="73" y="57"/>
                    <a:pt x="72" y="61"/>
                  </a:cubicBezTo>
                  <a:cubicBezTo>
                    <a:pt x="71" y="65"/>
                    <a:pt x="68" y="68"/>
                    <a:pt x="65" y="70"/>
                  </a:cubicBezTo>
                  <a:cubicBezTo>
                    <a:pt x="64" y="71"/>
                    <a:pt x="65" y="71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2" y="71"/>
                    <a:pt x="62" y="73"/>
                    <a:pt x="61" y="73"/>
                  </a:cubicBezTo>
                  <a:cubicBezTo>
                    <a:pt x="61" y="73"/>
                    <a:pt x="59" y="73"/>
                    <a:pt x="59" y="74"/>
                  </a:cubicBezTo>
                  <a:cubicBezTo>
                    <a:pt x="40" y="74"/>
                    <a:pt x="27" y="71"/>
                    <a:pt x="10" y="70"/>
                  </a:cubicBezTo>
                  <a:cubicBezTo>
                    <a:pt x="9" y="70"/>
                    <a:pt x="8" y="68"/>
                    <a:pt x="7" y="68"/>
                  </a:cubicBezTo>
                  <a:cubicBezTo>
                    <a:pt x="6" y="66"/>
                    <a:pt x="4" y="65"/>
                    <a:pt x="2" y="63"/>
                  </a:cubicBezTo>
                  <a:cubicBezTo>
                    <a:pt x="2" y="63"/>
                    <a:pt x="2" y="62"/>
                    <a:pt x="2" y="61"/>
                  </a:cubicBezTo>
                  <a:cubicBezTo>
                    <a:pt x="0" y="60"/>
                    <a:pt x="1" y="61"/>
                    <a:pt x="1" y="57"/>
                  </a:cubicBezTo>
                  <a:cubicBezTo>
                    <a:pt x="1" y="55"/>
                    <a:pt x="2" y="50"/>
                    <a:pt x="1" y="47"/>
                  </a:cubicBezTo>
                  <a:cubicBezTo>
                    <a:pt x="1" y="47"/>
                    <a:pt x="0" y="45"/>
                    <a:pt x="0" y="44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1" y="43"/>
                    <a:pt x="0" y="43"/>
                    <a:pt x="0" y="43"/>
                  </a:cubicBezTo>
                  <a:cubicBezTo>
                    <a:pt x="1" y="37"/>
                    <a:pt x="1" y="27"/>
                    <a:pt x="2" y="18"/>
                  </a:cubicBezTo>
                  <a:cubicBezTo>
                    <a:pt x="2" y="14"/>
                    <a:pt x="2" y="11"/>
                    <a:pt x="4" y="8"/>
                  </a:cubicBezTo>
                  <a:cubicBezTo>
                    <a:pt x="5" y="6"/>
                    <a:pt x="5" y="5"/>
                    <a:pt x="7" y="3"/>
                  </a:cubicBezTo>
                  <a:cubicBezTo>
                    <a:pt x="9" y="2"/>
                    <a:pt x="9" y="2"/>
                    <a:pt x="11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0"/>
                    <a:pt x="12" y="1"/>
                    <a:pt x="13" y="1"/>
                  </a:cubicBezTo>
                  <a:cubicBezTo>
                    <a:pt x="22" y="0"/>
                    <a:pt x="33" y="1"/>
                    <a:pt x="43" y="1"/>
                  </a:cubicBezTo>
                  <a:cubicBezTo>
                    <a:pt x="44" y="1"/>
                    <a:pt x="46" y="2"/>
                    <a:pt x="47" y="1"/>
                  </a:cubicBezTo>
                  <a:cubicBezTo>
                    <a:pt x="52" y="1"/>
                    <a:pt x="64" y="1"/>
                    <a:pt x="69" y="5"/>
                  </a:cubicBezTo>
                  <a:close/>
                  <a:moveTo>
                    <a:pt x="24" y="5"/>
                  </a:moveTo>
                  <a:cubicBezTo>
                    <a:pt x="23" y="4"/>
                    <a:pt x="24" y="4"/>
                    <a:pt x="23" y="3"/>
                  </a:cubicBezTo>
                  <a:cubicBezTo>
                    <a:pt x="22" y="3"/>
                    <a:pt x="21" y="4"/>
                    <a:pt x="21" y="4"/>
                  </a:cubicBezTo>
                  <a:cubicBezTo>
                    <a:pt x="24" y="6"/>
                    <a:pt x="24" y="11"/>
                    <a:pt x="27" y="13"/>
                  </a:cubicBezTo>
                  <a:cubicBezTo>
                    <a:pt x="27" y="10"/>
                    <a:pt x="25" y="7"/>
                    <a:pt x="24" y="5"/>
                  </a:cubicBezTo>
                  <a:close/>
                  <a:moveTo>
                    <a:pt x="27" y="15"/>
                  </a:moveTo>
                  <a:cubicBezTo>
                    <a:pt x="24" y="11"/>
                    <a:pt x="23" y="7"/>
                    <a:pt x="19" y="3"/>
                  </a:cubicBezTo>
                  <a:cubicBezTo>
                    <a:pt x="18" y="4"/>
                    <a:pt x="14" y="2"/>
                    <a:pt x="14" y="4"/>
                  </a:cubicBezTo>
                  <a:cubicBezTo>
                    <a:pt x="18" y="8"/>
                    <a:pt x="21" y="13"/>
                    <a:pt x="26" y="17"/>
                  </a:cubicBezTo>
                  <a:cubicBezTo>
                    <a:pt x="24" y="11"/>
                    <a:pt x="19" y="10"/>
                    <a:pt x="17" y="4"/>
                  </a:cubicBezTo>
                  <a:cubicBezTo>
                    <a:pt x="18" y="4"/>
                    <a:pt x="19" y="5"/>
                    <a:pt x="19" y="6"/>
                  </a:cubicBezTo>
                  <a:cubicBezTo>
                    <a:pt x="19" y="7"/>
                    <a:pt x="20" y="8"/>
                    <a:pt x="21" y="8"/>
                  </a:cubicBezTo>
                  <a:cubicBezTo>
                    <a:pt x="22" y="9"/>
                    <a:pt x="21" y="10"/>
                    <a:pt x="21" y="10"/>
                  </a:cubicBezTo>
                  <a:cubicBezTo>
                    <a:pt x="22" y="11"/>
                    <a:pt x="23" y="12"/>
                    <a:pt x="24" y="13"/>
                  </a:cubicBezTo>
                  <a:cubicBezTo>
                    <a:pt x="25" y="14"/>
                    <a:pt x="25" y="16"/>
                    <a:pt x="27" y="15"/>
                  </a:cubicBezTo>
                  <a:cubicBezTo>
                    <a:pt x="29" y="15"/>
                    <a:pt x="27" y="11"/>
                    <a:pt x="27" y="15"/>
                  </a:cubicBezTo>
                  <a:close/>
                  <a:moveTo>
                    <a:pt x="14" y="5"/>
                  </a:moveTo>
                  <a:cubicBezTo>
                    <a:pt x="13" y="4"/>
                    <a:pt x="13" y="2"/>
                    <a:pt x="11" y="3"/>
                  </a:cubicBezTo>
                  <a:cubicBezTo>
                    <a:pt x="12" y="7"/>
                    <a:pt x="14" y="9"/>
                    <a:pt x="18" y="10"/>
                  </a:cubicBezTo>
                  <a:cubicBezTo>
                    <a:pt x="18" y="11"/>
                    <a:pt x="19" y="12"/>
                    <a:pt x="19" y="12"/>
                  </a:cubicBezTo>
                  <a:cubicBezTo>
                    <a:pt x="20" y="13"/>
                    <a:pt x="21" y="14"/>
                    <a:pt x="21" y="13"/>
                  </a:cubicBezTo>
                  <a:cubicBezTo>
                    <a:pt x="18" y="11"/>
                    <a:pt x="17" y="7"/>
                    <a:pt x="14" y="5"/>
                  </a:cubicBezTo>
                  <a:close/>
                  <a:moveTo>
                    <a:pt x="19" y="15"/>
                  </a:moveTo>
                  <a:cubicBezTo>
                    <a:pt x="16" y="11"/>
                    <a:pt x="13" y="7"/>
                    <a:pt x="10" y="4"/>
                  </a:cubicBezTo>
                  <a:cubicBezTo>
                    <a:pt x="9" y="4"/>
                    <a:pt x="8" y="4"/>
                    <a:pt x="8" y="6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10" y="8"/>
                    <a:pt x="11" y="8"/>
                    <a:pt x="12" y="9"/>
                  </a:cubicBezTo>
                  <a:cubicBezTo>
                    <a:pt x="13" y="10"/>
                    <a:pt x="14" y="12"/>
                    <a:pt x="15" y="13"/>
                  </a:cubicBezTo>
                  <a:cubicBezTo>
                    <a:pt x="16" y="14"/>
                    <a:pt x="17" y="15"/>
                    <a:pt x="19" y="16"/>
                  </a:cubicBezTo>
                  <a:cubicBezTo>
                    <a:pt x="19" y="17"/>
                    <a:pt x="21" y="17"/>
                    <a:pt x="21" y="17"/>
                  </a:cubicBezTo>
                  <a:cubicBezTo>
                    <a:pt x="22" y="18"/>
                    <a:pt x="22" y="19"/>
                    <a:pt x="24" y="19"/>
                  </a:cubicBezTo>
                  <a:cubicBezTo>
                    <a:pt x="25" y="15"/>
                    <a:pt x="21" y="16"/>
                    <a:pt x="19" y="15"/>
                  </a:cubicBezTo>
                  <a:close/>
                  <a:moveTo>
                    <a:pt x="19" y="17"/>
                  </a:moveTo>
                  <a:cubicBezTo>
                    <a:pt x="15" y="15"/>
                    <a:pt x="13" y="12"/>
                    <a:pt x="10" y="11"/>
                  </a:cubicBezTo>
                  <a:cubicBezTo>
                    <a:pt x="11" y="10"/>
                    <a:pt x="10" y="8"/>
                    <a:pt x="8" y="7"/>
                  </a:cubicBezTo>
                  <a:cubicBezTo>
                    <a:pt x="8" y="6"/>
                    <a:pt x="7" y="5"/>
                    <a:pt x="6" y="6"/>
                  </a:cubicBezTo>
                  <a:cubicBezTo>
                    <a:pt x="5" y="9"/>
                    <a:pt x="9" y="8"/>
                    <a:pt x="10" y="9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9" y="12"/>
                    <a:pt x="13" y="14"/>
                    <a:pt x="14" y="15"/>
                  </a:cubicBezTo>
                  <a:cubicBezTo>
                    <a:pt x="16" y="17"/>
                    <a:pt x="17" y="20"/>
                    <a:pt x="19" y="20"/>
                  </a:cubicBezTo>
                  <a:cubicBezTo>
                    <a:pt x="21" y="20"/>
                    <a:pt x="20" y="22"/>
                    <a:pt x="22" y="21"/>
                  </a:cubicBezTo>
                  <a:cubicBezTo>
                    <a:pt x="22" y="19"/>
                    <a:pt x="20" y="18"/>
                    <a:pt x="19" y="17"/>
                  </a:cubicBezTo>
                  <a:close/>
                  <a:moveTo>
                    <a:pt x="8" y="12"/>
                  </a:moveTo>
                  <a:cubicBezTo>
                    <a:pt x="7" y="11"/>
                    <a:pt x="6" y="7"/>
                    <a:pt x="4" y="9"/>
                  </a:cubicBezTo>
                  <a:cubicBezTo>
                    <a:pt x="3" y="14"/>
                    <a:pt x="7" y="16"/>
                    <a:pt x="9" y="18"/>
                  </a:cubicBezTo>
                  <a:cubicBezTo>
                    <a:pt x="11" y="20"/>
                    <a:pt x="14" y="22"/>
                    <a:pt x="17" y="24"/>
                  </a:cubicBezTo>
                  <a:cubicBezTo>
                    <a:pt x="18" y="24"/>
                    <a:pt x="19" y="26"/>
                    <a:pt x="18" y="26"/>
                  </a:cubicBezTo>
                  <a:cubicBezTo>
                    <a:pt x="15" y="24"/>
                    <a:pt x="13" y="22"/>
                    <a:pt x="11" y="21"/>
                  </a:cubicBezTo>
                  <a:cubicBezTo>
                    <a:pt x="9" y="19"/>
                    <a:pt x="7" y="16"/>
                    <a:pt x="4" y="15"/>
                  </a:cubicBezTo>
                  <a:cubicBezTo>
                    <a:pt x="4" y="20"/>
                    <a:pt x="8" y="21"/>
                    <a:pt x="11" y="22"/>
                  </a:cubicBezTo>
                  <a:cubicBezTo>
                    <a:pt x="13" y="24"/>
                    <a:pt x="17" y="27"/>
                    <a:pt x="19" y="26"/>
                  </a:cubicBezTo>
                  <a:cubicBezTo>
                    <a:pt x="20" y="24"/>
                    <a:pt x="18" y="23"/>
                    <a:pt x="17" y="22"/>
                  </a:cubicBezTo>
                  <a:cubicBezTo>
                    <a:pt x="13" y="19"/>
                    <a:pt x="10" y="16"/>
                    <a:pt x="6" y="13"/>
                  </a:cubicBezTo>
                  <a:cubicBezTo>
                    <a:pt x="5" y="13"/>
                    <a:pt x="4" y="11"/>
                    <a:pt x="6" y="11"/>
                  </a:cubicBezTo>
                  <a:cubicBezTo>
                    <a:pt x="7" y="11"/>
                    <a:pt x="8" y="13"/>
                    <a:pt x="9" y="15"/>
                  </a:cubicBezTo>
                  <a:cubicBezTo>
                    <a:pt x="10" y="16"/>
                    <a:pt x="11" y="16"/>
                    <a:pt x="13" y="16"/>
                  </a:cubicBezTo>
                  <a:cubicBezTo>
                    <a:pt x="13" y="16"/>
                    <a:pt x="13" y="18"/>
                    <a:pt x="13" y="18"/>
                  </a:cubicBezTo>
                  <a:cubicBezTo>
                    <a:pt x="14" y="19"/>
                    <a:pt x="16" y="20"/>
                    <a:pt x="18" y="21"/>
                  </a:cubicBezTo>
                  <a:cubicBezTo>
                    <a:pt x="19" y="22"/>
                    <a:pt x="20" y="26"/>
                    <a:pt x="21" y="22"/>
                  </a:cubicBezTo>
                  <a:cubicBezTo>
                    <a:pt x="17" y="20"/>
                    <a:pt x="12" y="15"/>
                    <a:pt x="8" y="12"/>
                  </a:cubicBezTo>
                  <a:close/>
                  <a:moveTo>
                    <a:pt x="13" y="26"/>
                  </a:moveTo>
                  <a:cubicBezTo>
                    <a:pt x="13" y="26"/>
                    <a:pt x="12" y="24"/>
                    <a:pt x="12" y="24"/>
                  </a:cubicBezTo>
                  <a:cubicBezTo>
                    <a:pt x="12" y="24"/>
                    <a:pt x="11" y="24"/>
                    <a:pt x="11" y="24"/>
                  </a:cubicBezTo>
                  <a:cubicBezTo>
                    <a:pt x="10" y="24"/>
                    <a:pt x="10" y="23"/>
                    <a:pt x="10" y="23"/>
                  </a:cubicBezTo>
                  <a:cubicBezTo>
                    <a:pt x="7" y="22"/>
                    <a:pt x="6" y="20"/>
                    <a:pt x="4" y="19"/>
                  </a:cubicBezTo>
                  <a:cubicBezTo>
                    <a:pt x="6" y="25"/>
                    <a:pt x="13" y="26"/>
                    <a:pt x="18" y="29"/>
                  </a:cubicBezTo>
                  <a:cubicBezTo>
                    <a:pt x="15" y="29"/>
                    <a:pt x="10" y="30"/>
                    <a:pt x="8" y="28"/>
                  </a:cubicBezTo>
                  <a:cubicBezTo>
                    <a:pt x="10" y="28"/>
                    <a:pt x="13" y="29"/>
                    <a:pt x="13" y="28"/>
                  </a:cubicBezTo>
                  <a:cubicBezTo>
                    <a:pt x="9" y="27"/>
                    <a:pt x="8" y="23"/>
                    <a:pt x="4" y="22"/>
                  </a:cubicBezTo>
                  <a:cubicBezTo>
                    <a:pt x="4" y="24"/>
                    <a:pt x="3" y="24"/>
                    <a:pt x="3" y="26"/>
                  </a:cubicBezTo>
                  <a:cubicBezTo>
                    <a:pt x="4" y="28"/>
                    <a:pt x="7" y="26"/>
                    <a:pt x="7" y="28"/>
                  </a:cubicBezTo>
                  <a:cubicBezTo>
                    <a:pt x="5" y="29"/>
                    <a:pt x="3" y="25"/>
                    <a:pt x="3" y="29"/>
                  </a:cubicBezTo>
                  <a:cubicBezTo>
                    <a:pt x="2" y="33"/>
                    <a:pt x="10" y="29"/>
                    <a:pt x="11" y="32"/>
                  </a:cubicBezTo>
                  <a:cubicBezTo>
                    <a:pt x="8" y="33"/>
                    <a:pt x="3" y="30"/>
                    <a:pt x="3" y="34"/>
                  </a:cubicBezTo>
                  <a:cubicBezTo>
                    <a:pt x="5" y="34"/>
                    <a:pt x="10" y="33"/>
                    <a:pt x="11" y="35"/>
                  </a:cubicBezTo>
                  <a:cubicBezTo>
                    <a:pt x="8" y="35"/>
                    <a:pt x="4" y="33"/>
                    <a:pt x="3" y="35"/>
                  </a:cubicBezTo>
                  <a:cubicBezTo>
                    <a:pt x="7" y="36"/>
                    <a:pt x="1" y="36"/>
                    <a:pt x="3" y="39"/>
                  </a:cubicBezTo>
                  <a:cubicBezTo>
                    <a:pt x="6" y="39"/>
                    <a:pt x="12" y="38"/>
                    <a:pt x="13" y="40"/>
                  </a:cubicBezTo>
                  <a:cubicBezTo>
                    <a:pt x="10" y="40"/>
                    <a:pt x="6" y="40"/>
                    <a:pt x="3" y="40"/>
                  </a:cubicBezTo>
                  <a:cubicBezTo>
                    <a:pt x="1" y="41"/>
                    <a:pt x="4" y="42"/>
                    <a:pt x="2" y="44"/>
                  </a:cubicBezTo>
                  <a:cubicBezTo>
                    <a:pt x="5" y="44"/>
                    <a:pt x="7" y="44"/>
                    <a:pt x="9" y="43"/>
                  </a:cubicBezTo>
                  <a:cubicBezTo>
                    <a:pt x="10" y="43"/>
                    <a:pt x="11" y="43"/>
                    <a:pt x="11" y="42"/>
                  </a:cubicBezTo>
                  <a:cubicBezTo>
                    <a:pt x="9" y="42"/>
                    <a:pt x="6" y="43"/>
                    <a:pt x="6" y="41"/>
                  </a:cubicBezTo>
                  <a:cubicBezTo>
                    <a:pt x="9" y="41"/>
                    <a:pt x="13" y="41"/>
                    <a:pt x="16" y="41"/>
                  </a:cubicBezTo>
                  <a:cubicBezTo>
                    <a:pt x="18" y="39"/>
                    <a:pt x="15" y="34"/>
                    <a:pt x="17" y="33"/>
                  </a:cubicBezTo>
                  <a:cubicBezTo>
                    <a:pt x="15" y="32"/>
                    <a:pt x="12" y="34"/>
                    <a:pt x="12" y="32"/>
                  </a:cubicBezTo>
                  <a:cubicBezTo>
                    <a:pt x="14" y="32"/>
                    <a:pt x="16" y="32"/>
                    <a:pt x="18" y="32"/>
                  </a:cubicBezTo>
                  <a:cubicBezTo>
                    <a:pt x="18" y="31"/>
                    <a:pt x="18" y="30"/>
                    <a:pt x="19" y="30"/>
                  </a:cubicBezTo>
                  <a:cubicBezTo>
                    <a:pt x="19" y="27"/>
                    <a:pt x="15" y="27"/>
                    <a:pt x="13" y="26"/>
                  </a:cubicBezTo>
                  <a:close/>
                  <a:moveTo>
                    <a:pt x="8" y="54"/>
                  </a:moveTo>
                  <a:cubicBezTo>
                    <a:pt x="8" y="54"/>
                    <a:pt x="7" y="54"/>
                    <a:pt x="6" y="54"/>
                  </a:cubicBezTo>
                  <a:cubicBezTo>
                    <a:pt x="6" y="54"/>
                    <a:pt x="4" y="57"/>
                    <a:pt x="3" y="55"/>
                  </a:cubicBezTo>
                  <a:cubicBezTo>
                    <a:pt x="5" y="55"/>
                    <a:pt x="6" y="53"/>
                    <a:pt x="7" y="53"/>
                  </a:cubicBezTo>
                  <a:cubicBezTo>
                    <a:pt x="8" y="53"/>
                    <a:pt x="10" y="51"/>
                    <a:pt x="11" y="50"/>
                  </a:cubicBezTo>
                  <a:cubicBezTo>
                    <a:pt x="11" y="50"/>
                    <a:pt x="12" y="50"/>
                    <a:pt x="13" y="50"/>
                  </a:cubicBezTo>
                  <a:cubicBezTo>
                    <a:pt x="13" y="50"/>
                    <a:pt x="13" y="49"/>
                    <a:pt x="14" y="48"/>
                  </a:cubicBezTo>
                  <a:cubicBezTo>
                    <a:pt x="15" y="48"/>
                    <a:pt x="17" y="48"/>
                    <a:pt x="18" y="46"/>
                  </a:cubicBezTo>
                  <a:cubicBezTo>
                    <a:pt x="17" y="44"/>
                    <a:pt x="14" y="46"/>
                    <a:pt x="13" y="44"/>
                  </a:cubicBezTo>
                  <a:cubicBezTo>
                    <a:pt x="15" y="44"/>
                    <a:pt x="16" y="44"/>
                    <a:pt x="16" y="42"/>
                  </a:cubicBezTo>
                  <a:cubicBezTo>
                    <a:pt x="12" y="43"/>
                    <a:pt x="8" y="45"/>
                    <a:pt x="3" y="45"/>
                  </a:cubicBezTo>
                  <a:cubicBezTo>
                    <a:pt x="2" y="46"/>
                    <a:pt x="1" y="51"/>
                    <a:pt x="3" y="52"/>
                  </a:cubicBezTo>
                  <a:cubicBezTo>
                    <a:pt x="5" y="51"/>
                    <a:pt x="10" y="48"/>
                    <a:pt x="12" y="48"/>
                  </a:cubicBezTo>
                  <a:cubicBezTo>
                    <a:pt x="13" y="48"/>
                    <a:pt x="15" y="45"/>
                    <a:pt x="16" y="47"/>
                  </a:cubicBezTo>
                  <a:cubicBezTo>
                    <a:pt x="11" y="49"/>
                    <a:pt x="6" y="50"/>
                    <a:pt x="2" y="53"/>
                  </a:cubicBezTo>
                  <a:cubicBezTo>
                    <a:pt x="2" y="55"/>
                    <a:pt x="2" y="56"/>
                    <a:pt x="2" y="58"/>
                  </a:cubicBezTo>
                  <a:cubicBezTo>
                    <a:pt x="5" y="57"/>
                    <a:pt x="8" y="55"/>
                    <a:pt x="11" y="54"/>
                  </a:cubicBezTo>
                  <a:cubicBezTo>
                    <a:pt x="11" y="53"/>
                    <a:pt x="12" y="52"/>
                    <a:pt x="13" y="52"/>
                  </a:cubicBezTo>
                  <a:cubicBezTo>
                    <a:pt x="13" y="52"/>
                    <a:pt x="14" y="52"/>
                    <a:pt x="15" y="51"/>
                  </a:cubicBezTo>
                  <a:cubicBezTo>
                    <a:pt x="16" y="50"/>
                    <a:pt x="18" y="48"/>
                    <a:pt x="17" y="48"/>
                  </a:cubicBezTo>
                  <a:cubicBezTo>
                    <a:pt x="14" y="50"/>
                    <a:pt x="10" y="52"/>
                    <a:pt x="8" y="54"/>
                  </a:cubicBezTo>
                  <a:close/>
                  <a:moveTo>
                    <a:pt x="9" y="55"/>
                  </a:moveTo>
                  <a:cubicBezTo>
                    <a:pt x="7" y="57"/>
                    <a:pt x="3" y="57"/>
                    <a:pt x="3" y="61"/>
                  </a:cubicBezTo>
                  <a:cubicBezTo>
                    <a:pt x="6" y="63"/>
                    <a:pt x="8" y="58"/>
                    <a:pt x="10" y="56"/>
                  </a:cubicBezTo>
                  <a:cubicBezTo>
                    <a:pt x="11" y="56"/>
                    <a:pt x="12" y="56"/>
                    <a:pt x="13" y="55"/>
                  </a:cubicBezTo>
                  <a:cubicBezTo>
                    <a:pt x="13" y="55"/>
                    <a:pt x="14" y="54"/>
                    <a:pt x="14" y="54"/>
                  </a:cubicBezTo>
                  <a:cubicBezTo>
                    <a:pt x="15" y="53"/>
                    <a:pt x="17" y="51"/>
                    <a:pt x="16" y="50"/>
                  </a:cubicBezTo>
                  <a:cubicBezTo>
                    <a:pt x="14" y="53"/>
                    <a:pt x="11" y="54"/>
                    <a:pt x="9" y="55"/>
                  </a:cubicBezTo>
                  <a:close/>
                  <a:moveTo>
                    <a:pt x="8" y="61"/>
                  </a:moveTo>
                  <a:cubicBezTo>
                    <a:pt x="8" y="61"/>
                    <a:pt x="6" y="61"/>
                    <a:pt x="6" y="61"/>
                  </a:cubicBezTo>
                  <a:cubicBezTo>
                    <a:pt x="5" y="62"/>
                    <a:pt x="5" y="63"/>
                    <a:pt x="5" y="64"/>
                  </a:cubicBezTo>
                  <a:cubicBezTo>
                    <a:pt x="7" y="64"/>
                    <a:pt x="10" y="61"/>
                    <a:pt x="12" y="59"/>
                  </a:cubicBezTo>
                  <a:cubicBezTo>
                    <a:pt x="12" y="59"/>
                    <a:pt x="11" y="57"/>
                    <a:pt x="12" y="57"/>
                  </a:cubicBezTo>
                  <a:cubicBezTo>
                    <a:pt x="12" y="56"/>
                    <a:pt x="14" y="56"/>
                    <a:pt x="14" y="55"/>
                  </a:cubicBezTo>
                  <a:cubicBezTo>
                    <a:pt x="15" y="55"/>
                    <a:pt x="15" y="53"/>
                    <a:pt x="14" y="55"/>
                  </a:cubicBezTo>
                  <a:cubicBezTo>
                    <a:pt x="12" y="56"/>
                    <a:pt x="10" y="59"/>
                    <a:pt x="8" y="61"/>
                  </a:cubicBezTo>
                  <a:close/>
                  <a:moveTo>
                    <a:pt x="10" y="63"/>
                  </a:moveTo>
                  <a:cubicBezTo>
                    <a:pt x="13" y="60"/>
                    <a:pt x="16" y="56"/>
                    <a:pt x="19" y="53"/>
                  </a:cubicBezTo>
                  <a:cubicBezTo>
                    <a:pt x="17" y="53"/>
                    <a:pt x="16" y="56"/>
                    <a:pt x="14" y="57"/>
                  </a:cubicBezTo>
                  <a:cubicBezTo>
                    <a:pt x="13" y="59"/>
                    <a:pt x="10" y="60"/>
                    <a:pt x="9" y="61"/>
                  </a:cubicBezTo>
                  <a:cubicBezTo>
                    <a:pt x="8" y="62"/>
                    <a:pt x="9" y="63"/>
                    <a:pt x="8" y="64"/>
                  </a:cubicBezTo>
                  <a:cubicBezTo>
                    <a:pt x="8" y="65"/>
                    <a:pt x="6" y="65"/>
                    <a:pt x="6" y="66"/>
                  </a:cubicBezTo>
                  <a:cubicBezTo>
                    <a:pt x="8" y="66"/>
                    <a:pt x="9" y="64"/>
                    <a:pt x="10" y="63"/>
                  </a:cubicBezTo>
                  <a:close/>
                  <a:moveTo>
                    <a:pt x="13" y="61"/>
                  </a:moveTo>
                  <a:cubicBezTo>
                    <a:pt x="13" y="63"/>
                    <a:pt x="6" y="65"/>
                    <a:pt x="10" y="68"/>
                  </a:cubicBezTo>
                  <a:cubicBezTo>
                    <a:pt x="10" y="65"/>
                    <a:pt x="16" y="63"/>
                    <a:pt x="16" y="61"/>
                  </a:cubicBezTo>
                  <a:cubicBezTo>
                    <a:pt x="16" y="60"/>
                    <a:pt x="17" y="60"/>
                    <a:pt x="17" y="60"/>
                  </a:cubicBezTo>
                  <a:cubicBezTo>
                    <a:pt x="18" y="58"/>
                    <a:pt x="19" y="57"/>
                    <a:pt x="19" y="55"/>
                  </a:cubicBezTo>
                  <a:cubicBezTo>
                    <a:pt x="20" y="55"/>
                    <a:pt x="21" y="54"/>
                    <a:pt x="19" y="54"/>
                  </a:cubicBezTo>
                  <a:cubicBezTo>
                    <a:pt x="19" y="56"/>
                    <a:pt x="13" y="59"/>
                    <a:pt x="13" y="61"/>
                  </a:cubicBezTo>
                  <a:close/>
                  <a:moveTo>
                    <a:pt x="16" y="64"/>
                  </a:moveTo>
                  <a:cubicBezTo>
                    <a:pt x="16" y="64"/>
                    <a:pt x="17" y="63"/>
                    <a:pt x="18" y="62"/>
                  </a:cubicBezTo>
                  <a:cubicBezTo>
                    <a:pt x="19" y="61"/>
                    <a:pt x="19" y="60"/>
                    <a:pt x="20" y="59"/>
                  </a:cubicBezTo>
                  <a:cubicBezTo>
                    <a:pt x="21" y="57"/>
                    <a:pt x="23" y="56"/>
                    <a:pt x="23" y="55"/>
                  </a:cubicBezTo>
                  <a:cubicBezTo>
                    <a:pt x="20" y="54"/>
                    <a:pt x="20" y="57"/>
                    <a:pt x="19" y="58"/>
                  </a:cubicBezTo>
                  <a:cubicBezTo>
                    <a:pt x="19" y="59"/>
                    <a:pt x="18" y="59"/>
                    <a:pt x="18" y="60"/>
                  </a:cubicBezTo>
                  <a:cubicBezTo>
                    <a:pt x="17" y="60"/>
                    <a:pt x="17" y="61"/>
                    <a:pt x="16" y="61"/>
                  </a:cubicBezTo>
                  <a:cubicBezTo>
                    <a:pt x="15" y="64"/>
                    <a:pt x="10" y="67"/>
                    <a:pt x="12" y="69"/>
                  </a:cubicBezTo>
                  <a:cubicBezTo>
                    <a:pt x="14" y="69"/>
                    <a:pt x="15" y="66"/>
                    <a:pt x="16" y="64"/>
                  </a:cubicBezTo>
                  <a:close/>
                  <a:moveTo>
                    <a:pt x="14" y="69"/>
                  </a:moveTo>
                  <a:cubicBezTo>
                    <a:pt x="17" y="70"/>
                    <a:pt x="16" y="68"/>
                    <a:pt x="17" y="67"/>
                  </a:cubicBezTo>
                  <a:cubicBezTo>
                    <a:pt x="17" y="66"/>
                    <a:pt x="18" y="66"/>
                    <a:pt x="19" y="66"/>
                  </a:cubicBezTo>
                  <a:cubicBezTo>
                    <a:pt x="19" y="65"/>
                    <a:pt x="19" y="64"/>
                    <a:pt x="19" y="63"/>
                  </a:cubicBezTo>
                  <a:cubicBezTo>
                    <a:pt x="20" y="63"/>
                    <a:pt x="21" y="63"/>
                    <a:pt x="21" y="62"/>
                  </a:cubicBezTo>
                  <a:cubicBezTo>
                    <a:pt x="22" y="62"/>
                    <a:pt x="22" y="60"/>
                    <a:pt x="22" y="60"/>
                  </a:cubicBezTo>
                  <a:cubicBezTo>
                    <a:pt x="22" y="59"/>
                    <a:pt x="25" y="57"/>
                    <a:pt x="23" y="56"/>
                  </a:cubicBezTo>
                  <a:cubicBezTo>
                    <a:pt x="20" y="61"/>
                    <a:pt x="16" y="64"/>
                    <a:pt x="14" y="69"/>
                  </a:cubicBezTo>
                  <a:close/>
                  <a:moveTo>
                    <a:pt x="20" y="67"/>
                  </a:moveTo>
                  <a:cubicBezTo>
                    <a:pt x="20" y="66"/>
                    <a:pt x="22" y="66"/>
                    <a:pt x="22" y="66"/>
                  </a:cubicBezTo>
                  <a:cubicBezTo>
                    <a:pt x="23" y="65"/>
                    <a:pt x="22" y="63"/>
                    <a:pt x="23" y="62"/>
                  </a:cubicBezTo>
                  <a:cubicBezTo>
                    <a:pt x="23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5" y="60"/>
                    <a:pt x="26" y="59"/>
                    <a:pt x="26" y="58"/>
                  </a:cubicBezTo>
                  <a:cubicBezTo>
                    <a:pt x="25" y="57"/>
                    <a:pt x="25" y="57"/>
                    <a:pt x="24" y="58"/>
                  </a:cubicBezTo>
                  <a:cubicBezTo>
                    <a:pt x="24" y="58"/>
                    <a:pt x="24" y="59"/>
                    <a:pt x="24" y="60"/>
                  </a:cubicBezTo>
                  <a:cubicBezTo>
                    <a:pt x="23" y="61"/>
                    <a:pt x="22" y="61"/>
                    <a:pt x="21" y="62"/>
                  </a:cubicBezTo>
                  <a:cubicBezTo>
                    <a:pt x="20" y="65"/>
                    <a:pt x="18" y="68"/>
                    <a:pt x="17" y="69"/>
                  </a:cubicBezTo>
                  <a:cubicBezTo>
                    <a:pt x="20" y="70"/>
                    <a:pt x="20" y="68"/>
                    <a:pt x="20" y="67"/>
                  </a:cubicBezTo>
                  <a:close/>
                  <a:moveTo>
                    <a:pt x="24" y="67"/>
                  </a:moveTo>
                  <a:cubicBezTo>
                    <a:pt x="25" y="65"/>
                    <a:pt x="26" y="63"/>
                    <a:pt x="26" y="61"/>
                  </a:cubicBezTo>
                  <a:cubicBezTo>
                    <a:pt x="28" y="62"/>
                    <a:pt x="28" y="57"/>
                    <a:pt x="26" y="58"/>
                  </a:cubicBezTo>
                  <a:cubicBezTo>
                    <a:pt x="25" y="63"/>
                    <a:pt x="22" y="65"/>
                    <a:pt x="20" y="70"/>
                  </a:cubicBezTo>
                  <a:cubicBezTo>
                    <a:pt x="23" y="71"/>
                    <a:pt x="23" y="68"/>
                    <a:pt x="24" y="67"/>
                  </a:cubicBezTo>
                  <a:close/>
                  <a:moveTo>
                    <a:pt x="27" y="66"/>
                  </a:moveTo>
                  <a:cubicBezTo>
                    <a:pt x="28" y="64"/>
                    <a:pt x="29" y="61"/>
                    <a:pt x="30" y="60"/>
                  </a:cubicBezTo>
                  <a:cubicBezTo>
                    <a:pt x="27" y="60"/>
                    <a:pt x="27" y="63"/>
                    <a:pt x="26" y="64"/>
                  </a:cubicBezTo>
                  <a:cubicBezTo>
                    <a:pt x="25" y="66"/>
                    <a:pt x="23" y="68"/>
                    <a:pt x="24" y="70"/>
                  </a:cubicBezTo>
                  <a:cubicBezTo>
                    <a:pt x="26" y="70"/>
                    <a:pt x="27" y="67"/>
                    <a:pt x="27" y="66"/>
                  </a:cubicBezTo>
                  <a:close/>
                  <a:moveTo>
                    <a:pt x="31" y="64"/>
                  </a:moveTo>
                  <a:cubicBezTo>
                    <a:pt x="31" y="64"/>
                    <a:pt x="32" y="64"/>
                    <a:pt x="32" y="64"/>
                  </a:cubicBezTo>
                  <a:cubicBezTo>
                    <a:pt x="32" y="63"/>
                    <a:pt x="32" y="60"/>
                    <a:pt x="31" y="60"/>
                  </a:cubicBezTo>
                  <a:cubicBezTo>
                    <a:pt x="29" y="63"/>
                    <a:pt x="28" y="66"/>
                    <a:pt x="26" y="70"/>
                  </a:cubicBezTo>
                  <a:cubicBezTo>
                    <a:pt x="29" y="72"/>
                    <a:pt x="30" y="65"/>
                    <a:pt x="31" y="64"/>
                  </a:cubicBezTo>
                  <a:close/>
                  <a:moveTo>
                    <a:pt x="34" y="61"/>
                  </a:moveTo>
                  <a:cubicBezTo>
                    <a:pt x="31" y="60"/>
                    <a:pt x="33" y="63"/>
                    <a:pt x="33" y="64"/>
                  </a:cubicBezTo>
                  <a:cubicBezTo>
                    <a:pt x="33" y="64"/>
                    <a:pt x="32" y="65"/>
                    <a:pt x="32" y="65"/>
                  </a:cubicBezTo>
                  <a:cubicBezTo>
                    <a:pt x="31" y="67"/>
                    <a:pt x="30" y="68"/>
                    <a:pt x="30" y="70"/>
                  </a:cubicBezTo>
                  <a:cubicBezTo>
                    <a:pt x="32" y="70"/>
                    <a:pt x="32" y="69"/>
                    <a:pt x="33" y="68"/>
                  </a:cubicBezTo>
                  <a:cubicBezTo>
                    <a:pt x="34" y="75"/>
                    <a:pt x="35" y="68"/>
                    <a:pt x="36" y="68"/>
                  </a:cubicBezTo>
                  <a:cubicBezTo>
                    <a:pt x="36" y="68"/>
                    <a:pt x="36" y="74"/>
                    <a:pt x="39" y="71"/>
                  </a:cubicBezTo>
                  <a:cubicBezTo>
                    <a:pt x="39" y="68"/>
                    <a:pt x="39" y="64"/>
                    <a:pt x="39" y="61"/>
                  </a:cubicBezTo>
                  <a:cubicBezTo>
                    <a:pt x="37" y="60"/>
                    <a:pt x="37" y="62"/>
                    <a:pt x="35" y="61"/>
                  </a:cubicBezTo>
                  <a:cubicBezTo>
                    <a:pt x="34" y="62"/>
                    <a:pt x="35" y="65"/>
                    <a:pt x="33" y="65"/>
                  </a:cubicBezTo>
                  <a:cubicBezTo>
                    <a:pt x="33" y="63"/>
                    <a:pt x="35" y="63"/>
                    <a:pt x="34" y="61"/>
                  </a:cubicBezTo>
                  <a:close/>
                  <a:moveTo>
                    <a:pt x="25" y="2"/>
                  </a:moveTo>
                  <a:cubicBezTo>
                    <a:pt x="25" y="5"/>
                    <a:pt x="27" y="8"/>
                    <a:pt x="27" y="9"/>
                  </a:cubicBezTo>
                  <a:cubicBezTo>
                    <a:pt x="28" y="11"/>
                    <a:pt x="28" y="14"/>
                    <a:pt x="30" y="14"/>
                  </a:cubicBezTo>
                  <a:cubicBezTo>
                    <a:pt x="30" y="9"/>
                    <a:pt x="30" y="13"/>
                    <a:pt x="33" y="13"/>
                  </a:cubicBezTo>
                  <a:cubicBezTo>
                    <a:pt x="33" y="11"/>
                    <a:pt x="32" y="10"/>
                    <a:pt x="33" y="9"/>
                  </a:cubicBezTo>
                  <a:cubicBezTo>
                    <a:pt x="33" y="11"/>
                    <a:pt x="34" y="13"/>
                    <a:pt x="35" y="13"/>
                  </a:cubicBezTo>
                  <a:cubicBezTo>
                    <a:pt x="36" y="12"/>
                    <a:pt x="34" y="8"/>
                    <a:pt x="36" y="8"/>
                  </a:cubicBezTo>
                  <a:cubicBezTo>
                    <a:pt x="35" y="10"/>
                    <a:pt x="37" y="14"/>
                    <a:pt x="38" y="11"/>
                  </a:cubicBezTo>
                  <a:cubicBezTo>
                    <a:pt x="36" y="10"/>
                    <a:pt x="37" y="5"/>
                    <a:pt x="37" y="2"/>
                  </a:cubicBezTo>
                  <a:cubicBezTo>
                    <a:pt x="33" y="1"/>
                    <a:pt x="37" y="8"/>
                    <a:pt x="34" y="8"/>
                  </a:cubicBezTo>
                  <a:cubicBezTo>
                    <a:pt x="34" y="4"/>
                    <a:pt x="34" y="2"/>
                    <a:pt x="31" y="2"/>
                  </a:cubicBezTo>
                  <a:cubicBezTo>
                    <a:pt x="30" y="5"/>
                    <a:pt x="34" y="7"/>
                    <a:pt x="32" y="8"/>
                  </a:cubicBezTo>
                  <a:cubicBezTo>
                    <a:pt x="31" y="6"/>
                    <a:pt x="31" y="2"/>
                    <a:pt x="28" y="2"/>
                  </a:cubicBezTo>
                  <a:cubicBezTo>
                    <a:pt x="27" y="6"/>
                    <a:pt x="31" y="8"/>
                    <a:pt x="29" y="10"/>
                  </a:cubicBezTo>
                  <a:cubicBezTo>
                    <a:pt x="28" y="7"/>
                    <a:pt x="28" y="3"/>
                    <a:pt x="25" y="2"/>
                  </a:cubicBezTo>
                  <a:close/>
                  <a:moveTo>
                    <a:pt x="53" y="2"/>
                  </a:moveTo>
                  <a:cubicBezTo>
                    <a:pt x="52" y="2"/>
                    <a:pt x="51" y="2"/>
                    <a:pt x="50" y="2"/>
                  </a:cubicBezTo>
                  <a:cubicBezTo>
                    <a:pt x="49" y="4"/>
                    <a:pt x="50" y="6"/>
                    <a:pt x="49" y="8"/>
                  </a:cubicBezTo>
                  <a:cubicBezTo>
                    <a:pt x="49" y="8"/>
                    <a:pt x="48" y="9"/>
                    <a:pt x="47" y="9"/>
                  </a:cubicBezTo>
                  <a:cubicBezTo>
                    <a:pt x="47" y="11"/>
                    <a:pt x="46" y="13"/>
                    <a:pt x="47" y="14"/>
                  </a:cubicBezTo>
                  <a:cubicBezTo>
                    <a:pt x="49" y="10"/>
                    <a:pt x="51" y="6"/>
                    <a:pt x="53" y="2"/>
                  </a:cubicBezTo>
                  <a:close/>
                  <a:moveTo>
                    <a:pt x="57" y="2"/>
                  </a:moveTo>
                  <a:cubicBezTo>
                    <a:pt x="56" y="2"/>
                    <a:pt x="55" y="2"/>
                    <a:pt x="53" y="2"/>
                  </a:cubicBezTo>
                  <a:cubicBezTo>
                    <a:pt x="53" y="5"/>
                    <a:pt x="52" y="6"/>
                    <a:pt x="51" y="8"/>
                  </a:cubicBezTo>
                  <a:cubicBezTo>
                    <a:pt x="50" y="11"/>
                    <a:pt x="48" y="12"/>
                    <a:pt x="48" y="15"/>
                  </a:cubicBezTo>
                  <a:cubicBezTo>
                    <a:pt x="51" y="15"/>
                    <a:pt x="50" y="17"/>
                    <a:pt x="52" y="17"/>
                  </a:cubicBezTo>
                  <a:cubicBezTo>
                    <a:pt x="52" y="15"/>
                    <a:pt x="54" y="15"/>
                    <a:pt x="55" y="15"/>
                  </a:cubicBezTo>
                  <a:cubicBezTo>
                    <a:pt x="59" y="11"/>
                    <a:pt x="61" y="7"/>
                    <a:pt x="64" y="4"/>
                  </a:cubicBezTo>
                  <a:cubicBezTo>
                    <a:pt x="61" y="4"/>
                    <a:pt x="57" y="8"/>
                    <a:pt x="57" y="9"/>
                  </a:cubicBezTo>
                  <a:cubicBezTo>
                    <a:pt x="57" y="10"/>
                    <a:pt x="56" y="10"/>
                    <a:pt x="56" y="10"/>
                  </a:cubicBezTo>
                  <a:cubicBezTo>
                    <a:pt x="55" y="12"/>
                    <a:pt x="53" y="14"/>
                    <a:pt x="53" y="15"/>
                  </a:cubicBezTo>
                  <a:cubicBezTo>
                    <a:pt x="52" y="15"/>
                    <a:pt x="51" y="17"/>
                    <a:pt x="51" y="15"/>
                  </a:cubicBezTo>
                  <a:cubicBezTo>
                    <a:pt x="52" y="14"/>
                    <a:pt x="52" y="14"/>
                    <a:pt x="53" y="13"/>
                  </a:cubicBezTo>
                  <a:cubicBezTo>
                    <a:pt x="54" y="12"/>
                    <a:pt x="54" y="12"/>
                    <a:pt x="55" y="11"/>
                  </a:cubicBezTo>
                  <a:cubicBezTo>
                    <a:pt x="55" y="11"/>
                    <a:pt x="55" y="10"/>
                    <a:pt x="55" y="9"/>
                  </a:cubicBezTo>
                  <a:cubicBezTo>
                    <a:pt x="57" y="7"/>
                    <a:pt x="60" y="6"/>
                    <a:pt x="60" y="3"/>
                  </a:cubicBezTo>
                  <a:cubicBezTo>
                    <a:pt x="56" y="2"/>
                    <a:pt x="56" y="7"/>
                    <a:pt x="55" y="8"/>
                  </a:cubicBezTo>
                  <a:cubicBezTo>
                    <a:pt x="54" y="10"/>
                    <a:pt x="53" y="10"/>
                    <a:pt x="53" y="11"/>
                  </a:cubicBezTo>
                  <a:cubicBezTo>
                    <a:pt x="52" y="12"/>
                    <a:pt x="52" y="14"/>
                    <a:pt x="50" y="15"/>
                  </a:cubicBezTo>
                  <a:cubicBezTo>
                    <a:pt x="52" y="10"/>
                    <a:pt x="55" y="7"/>
                    <a:pt x="57" y="2"/>
                  </a:cubicBezTo>
                  <a:close/>
                  <a:moveTo>
                    <a:pt x="65" y="5"/>
                  </a:moveTo>
                  <a:cubicBezTo>
                    <a:pt x="62" y="9"/>
                    <a:pt x="58" y="11"/>
                    <a:pt x="55" y="15"/>
                  </a:cubicBezTo>
                  <a:cubicBezTo>
                    <a:pt x="54" y="16"/>
                    <a:pt x="54" y="16"/>
                    <a:pt x="53" y="17"/>
                  </a:cubicBezTo>
                  <a:cubicBezTo>
                    <a:pt x="52" y="17"/>
                    <a:pt x="53" y="18"/>
                    <a:pt x="53" y="17"/>
                  </a:cubicBezTo>
                  <a:cubicBezTo>
                    <a:pt x="55" y="17"/>
                    <a:pt x="55" y="15"/>
                    <a:pt x="58" y="14"/>
                  </a:cubicBezTo>
                  <a:cubicBezTo>
                    <a:pt x="57" y="14"/>
                    <a:pt x="58" y="15"/>
                    <a:pt x="59" y="15"/>
                  </a:cubicBezTo>
                  <a:cubicBezTo>
                    <a:pt x="58" y="15"/>
                    <a:pt x="60" y="14"/>
                    <a:pt x="60" y="14"/>
                  </a:cubicBezTo>
                  <a:cubicBezTo>
                    <a:pt x="61" y="13"/>
                    <a:pt x="61" y="12"/>
                    <a:pt x="62" y="11"/>
                  </a:cubicBezTo>
                  <a:cubicBezTo>
                    <a:pt x="63" y="10"/>
                    <a:pt x="64" y="10"/>
                    <a:pt x="65" y="8"/>
                  </a:cubicBezTo>
                  <a:cubicBezTo>
                    <a:pt x="65" y="9"/>
                    <a:pt x="63" y="5"/>
                    <a:pt x="66" y="6"/>
                  </a:cubicBezTo>
                  <a:cubicBezTo>
                    <a:pt x="67" y="8"/>
                    <a:pt x="65" y="9"/>
                    <a:pt x="64" y="11"/>
                  </a:cubicBezTo>
                  <a:cubicBezTo>
                    <a:pt x="63" y="12"/>
                    <a:pt x="59" y="15"/>
                    <a:pt x="59" y="15"/>
                  </a:cubicBezTo>
                  <a:cubicBezTo>
                    <a:pt x="58" y="15"/>
                    <a:pt x="58" y="16"/>
                    <a:pt x="58" y="16"/>
                  </a:cubicBezTo>
                  <a:cubicBezTo>
                    <a:pt x="56" y="17"/>
                    <a:pt x="54" y="19"/>
                    <a:pt x="53" y="20"/>
                  </a:cubicBezTo>
                  <a:cubicBezTo>
                    <a:pt x="57" y="20"/>
                    <a:pt x="60" y="16"/>
                    <a:pt x="62" y="15"/>
                  </a:cubicBezTo>
                  <a:cubicBezTo>
                    <a:pt x="65" y="13"/>
                    <a:pt x="68" y="11"/>
                    <a:pt x="69" y="8"/>
                  </a:cubicBezTo>
                  <a:cubicBezTo>
                    <a:pt x="68" y="7"/>
                    <a:pt x="67" y="5"/>
                    <a:pt x="65" y="5"/>
                  </a:cubicBezTo>
                  <a:close/>
                  <a:moveTo>
                    <a:pt x="64" y="15"/>
                  </a:moveTo>
                  <a:cubicBezTo>
                    <a:pt x="61" y="16"/>
                    <a:pt x="58" y="19"/>
                    <a:pt x="55" y="21"/>
                  </a:cubicBezTo>
                  <a:cubicBezTo>
                    <a:pt x="57" y="23"/>
                    <a:pt x="59" y="20"/>
                    <a:pt x="60" y="19"/>
                  </a:cubicBezTo>
                  <a:cubicBezTo>
                    <a:pt x="61" y="18"/>
                    <a:pt x="62" y="19"/>
                    <a:pt x="63" y="18"/>
                  </a:cubicBezTo>
                  <a:cubicBezTo>
                    <a:pt x="63" y="18"/>
                    <a:pt x="63" y="17"/>
                    <a:pt x="64" y="16"/>
                  </a:cubicBezTo>
                  <a:cubicBezTo>
                    <a:pt x="65" y="15"/>
                    <a:pt x="67" y="15"/>
                    <a:pt x="68" y="14"/>
                  </a:cubicBezTo>
                  <a:cubicBezTo>
                    <a:pt x="69" y="13"/>
                    <a:pt x="70" y="13"/>
                    <a:pt x="69" y="11"/>
                  </a:cubicBezTo>
                  <a:cubicBezTo>
                    <a:pt x="66" y="11"/>
                    <a:pt x="65" y="14"/>
                    <a:pt x="64" y="15"/>
                  </a:cubicBezTo>
                  <a:close/>
                  <a:moveTo>
                    <a:pt x="67" y="15"/>
                  </a:moveTo>
                  <a:cubicBezTo>
                    <a:pt x="65" y="18"/>
                    <a:pt x="59" y="19"/>
                    <a:pt x="57" y="23"/>
                  </a:cubicBezTo>
                  <a:cubicBezTo>
                    <a:pt x="59" y="23"/>
                    <a:pt x="60" y="22"/>
                    <a:pt x="60" y="21"/>
                  </a:cubicBezTo>
                  <a:cubicBezTo>
                    <a:pt x="61" y="21"/>
                    <a:pt x="62" y="22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0"/>
                    <a:pt x="64" y="21"/>
                    <a:pt x="64" y="21"/>
                  </a:cubicBezTo>
                  <a:cubicBezTo>
                    <a:pt x="64" y="21"/>
                    <a:pt x="64" y="20"/>
                    <a:pt x="64" y="20"/>
                  </a:cubicBezTo>
                  <a:cubicBezTo>
                    <a:pt x="64" y="19"/>
                    <a:pt x="65" y="20"/>
                    <a:pt x="66" y="20"/>
                  </a:cubicBezTo>
                  <a:cubicBezTo>
                    <a:pt x="66" y="20"/>
                    <a:pt x="65" y="19"/>
                    <a:pt x="66" y="19"/>
                  </a:cubicBezTo>
                  <a:cubicBezTo>
                    <a:pt x="66" y="19"/>
                    <a:pt x="67" y="19"/>
                    <a:pt x="67" y="19"/>
                  </a:cubicBezTo>
                  <a:cubicBezTo>
                    <a:pt x="67" y="19"/>
                    <a:pt x="67" y="18"/>
                    <a:pt x="67" y="18"/>
                  </a:cubicBezTo>
                  <a:cubicBezTo>
                    <a:pt x="68" y="18"/>
                    <a:pt x="69" y="18"/>
                    <a:pt x="69" y="18"/>
                  </a:cubicBezTo>
                  <a:cubicBezTo>
                    <a:pt x="69" y="17"/>
                    <a:pt x="69" y="16"/>
                    <a:pt x="69" y="15"/>
                  </a:cubicBezTo>
                  <a:cubicBezTo>
                    <a:pt x="69" y="15"/>
                    <a:pt x="68" y="14"/>
                    <a:pt x="67" y="15"/>
                  </a:cubicBezTo>
                  <a:close/>
                  <a:moveTo>
                    <a:pt x="58" y="25"/>
                  </a:moveTo>
                  <a:cubicBezTo>
                    <a:pt x="63" y="25"/>
                    <a:pt x="66" y="22"/>
                    <a:pt x="70" y="21"/>
                  </a:cubicBezTo>
                  <a:cubicBezTo>
                    <a:pt x="70" y="20"/>
                    <a:pt x="70" y="18"/>
                    <a:pt x="69" y="18"/>
                  </a:cubicBezTo>
                  <a:cubicBezTo>
                    <a:pt x="66" y="21"/>
                    <a:pt x="60" y="21"/>
                    <a:pt x="58" y="25"/>
                  </a:cubicBezTo>
                  <a:close/>
                  <a:moveTo>
                    <a:pt x="64" y="24"/>
                  </a:moveTo>
                  <a:cubicBezTo>
                    <a:pt x="62" y="25"/>
                    <a:pt x="58" y="25"/>
                    <a:pt x="60" y="28"/>
                  </a:cubicBezTo>
                  <a:cubicBezTo>
                    <a:pt x="63" y="25"/>
                    <a:pt x="71" y="28"/>
                    <a:pt x="71" y="22"/>
                  </a:cubicBezTo>
                  <a:cubicBezTo>
                    <a:pt x="69" y="22"/>
                    <a:pt x="66" y="23"/>
                    <a:pt x="64" y="24"/>
                  </a:cubicBezTo>
                  <a:close/>
                  <a:moveTo>
                    <a:pt x="65" y="27"/>
                  </a:moveTo>
                  <a:cubicBezTo>
                    <a:pt x="65" y="27"/>
                    <a:pt x="65" y="28"/>
                    <a:pt x="65" y="28"/>
                  </a:cubicBezTo>
                  <a:cubicBezTo>
                    <a:pt x="63" y="29"/>
                    <a:pt x="59" y="26"/>
                    <a:pt x="60" y="29"/>
                  </a:cubicBezTo>
                  <a:cubicBezTo>
                    <a:pt x="60" y="32"/>
                    <a:pt x="64" y="27"/>
                    <a:pt x="64" y="30"/>
                  </a:cubicBezTo>
                  <a:cubicBezTo>
                    <a:pt x="62" y="30"/>
                    <a:pt x="62" y="31"/>
                    <a:pt x="61" y="32"/>
                  </a:cubicBezTo>
                  <a:cubicBezTo>
                    <a:pt x="63" y="33"/>
                    <a:pt x="71" y="33"/>
                    <a:pt x="71" y="29"/>
                  </a:cubicBezTo>
                  <a:cubicBezTo>
                    <a:pt x="70" y="29"/>
                    <a:pt x="66" y="30"/>
                    <a:pt x="66" y="28"/>
                  </a:cubicBezTo>
                  <a:cubicBezTo>
                    <a:pt x="69" y="28"/>
                    <a:pt x="72" y="29"/>
                    <a:pt x="71" y="26"/>
                  </a:cubicBezTo>
                  <a:cubicBezTo>
                    <a:pt x="69" y="27"/>
                    <a:pt x="67" y="26"/>
                    <a:pt x="65" y="27"/>
                  </a:cubicBezTo>
                  <a:close/>
                  <a:moveTo>
                    <a:pt x="62" y="35"/>
                  </a:moveTo>
                  <a:cubicBezTo>
                    <a:pt x="65" y="35"/>
                    <a:pt x="68" y="35"/>
                    <a:pt x="71" y="35"/>
                  </a:cubicBezTo>
                  <a:cubicBezTo>
                    <a:pt x="71" y="34"/>
                    <a:pt x="71" y="32"/>
                    <a:pt x="70" y="32"/>
                  </a:cubicBezTo>
                  <a:cubicBezTo>
                    <a:pt x="68" y="34"/>
                    <a:pt x="62" y="32"/>
                    <a:pt x="62" y="35"/>
                  </a:cubicBezTo>
                  <a:close/>
                  <a:moveTo>
                    <a:pt x="49" y="2"/>
                  </a:moveTo>
                  <a:cubicBezTo>
                    <a:pt x="48" y="2"/>
                    <a:pt x="47" y="2"/>
                    <a:pt x="46" y="2"/>
                  </a:cubicBezTo>
                  <a:cubicBezTo>
                    <a:pt x="46" y="4"/>
                    <a:pt x="47" y="6"/>
                    <a:pt x="46" y="6"/>
                  </a:cubicBezTo>
                  <a:cubicBezTo>
                    <a:pt x="46" y="5"/>
                    <a:pt x="46" y="4"/>
                    <a:pt x="46" y="2"/>
                  </a:cubicBezTo>
                  <a:cubicBezTo>
                    <a:pt x="44" y="2"/>
                    <a:pt x="43" y="2"/>
                    <a:pt x="41" y="2"/>
                  </a:cubicBezTo>
                  <a:cubicBezTo>
                    <a:pt x="41" y="4"/>
                    <a:pt x="42" y="7"/>
                    <a:pt x="40" y="7"/>
                  </a:cubicBezTo>
                  <a:cubicBezTo>
                    <a:pt x="41" y="4"/>
                    <a:pt x="39" y="1"/>
                    <a:pt x="38" y="3"/>
                  </a:cubicBezTo>
                  <a:cubicBezTo>
                    <a:pt x="40" y="4"/>
                    <a:pt x="37" y="14"/>
                    <a:pt x="39" y="11"/>
                  </a:cubicBezTo>
                  <a:cubicBezTo>
                    <a:pt x="40" y="10"/>
                    <a:pt x="39" y="8"/>
                    <a:pt x="40" y="8"/>
                  </a:cubicBezTo>
                  <a:cubicBezTo>
                    <a:pt x="40" y="10"/>
                    <a:pt x="40" y="12"/>
                    <a:pt x="41" y="13"/>
                  </a:cubicBezTo>
                  <a:cubicBezTo>
                    <a:pt x="43" y="13"/>
                    <a:pt x="44" y="13"/>
                    <a:pt x="46" y="13"/>
                  </a:cubicBezTo>
                  <a:cubicBezTo>
                    <a:pt x="47" y="9"/>
                    <a:pt x="48" y="6"/>
                    <a:pt x="49" y="2"/>
                  </a:cubicBezTo>
                  <a:close/>
                  <a:moveTo>
                    <a:pt x="31" y="16"/>
                  </a:moveTo>
                  <a:cubicBezTo>
                    <a:pt x="37" y="15"/>
                    <a:pt x="44" y="17"/>
                    <a:pt x="50" y="19"/>
                  </a:cubicBezTo>
                  <a:cubicBezTo>
                    <a:pt x="51" y="22"/>
                    <a:pt x="53" y="24"/>
                    <a:pt x="54" y="27"/>
                  </a:cubicBezTo>
                  <a:cubicBezTo>
                    <a:pt x="54" y="27"/>
                    <a:pt x="55" y="27"/>
                    <a:pt x="55" y="28"/>
                  </a:cubicBezTo>
                  <a:cubicBezTo>
                    <a:pt x="57" y="31"/>
                    <a:pt x="59" y="37"/>
                    <a:pt x="58" y="43"/>
                  </a:cubicBezTo>
                  <a:cubicBezTo>
                    <a:pt x="58" y="43"/>
                    <a:pt x="57" y="43"/>
                    <a:pt x="57" y="43"/>
                  </a:cubicBezTo>
                  <a:cubicBezTo>
                    <a:pt x="56" y="44"/>
                    <a:pt x="57" y="46"/>
                    <a:pt x="57" y="47"/>
                  </a:cubicBezTo>
                  <a:cubicBezTo>
                    <a:pt x="57" y="47"/>
                    <a:pt x="55" y="48"/>
                    <a:pt x="55" y="48"/>
                  </a:cubicBezTo>
                  <a:cubicBezTo>
                    <a:pt x="55" y="49"/>
                    <a:pt x="55" y="50"/>
                    <a:pt x="54" y="51"/>
                  </a:cubicBezTo>
                  <a:cubicBezTo>
                    <a:pt x="53" y="52"/>
                    <a:pt x="51" y="54"/>
                    <a:pt x="50" y="55"/>
                  </a:cubicBezTo>
                  <a:cubicBezTo>
                    <a:pt x="47" y="57"/>
                    <a:pt x="45" y="57"/>
                    <a:pt x="41" y="57"/>
                  </a:cubicBezTo>
                  <a:cubicBezTo>
                    <a:pt x="39" y="57"/>
                    <a:pt x="39" y="58"/>
                    <a:pt x="39" y="57"/>
                  </a:cubicBezTo>
                  <a:cubicBezTo>
                    <a:pt x="38" y="56"/>
                    <a:pt x="36" y="57"/>
                    <a:pt x="35" y="56"/>
                  </a:cubicBezTo>
                  <a:cubicBezTo>
                    <a:pt x="35" y="56"/>
                    <a:pt x="34" y="56"/>
                    <a:pt x="33" y="56"/>
                  </a:cubicBezTo>
                  <a:cubicBezTo>
                    <a:pt x="32" y="56"/>
                    <a:pt x="31" y="56"/>
                    <a:pt x="31" y="55"/>
                  </a:cubicBezTo>
                  <a:cubicBezTo>
                    <a:pt x="31" y="55"/>
                    <a:pt x="29" y="56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9" y="54"/>
                    <a:pt x="28" y="55"/>
                    <a:pt x="27" y="55"/>
                  </a:cubicBezTo>
                  <a:cubicBezTo>
                    <a:pt x="26" y="53"/>
                    <a:pt x="25" y="51"/>
                    <a:pt x="23" y="51"/>
                  </a:cubicBezTo>
                  <a:cubicBezTo>
                    <a:pt x="23" y="49"/>
                    <a:pt x="20" y="48"/>
                    <a:pt x="20" y="48"/>
                  </a:cubicBezTo>
                  <a:cubicBezTo>
                    <a:pt x="19" y="47"/>
                    <a:pt x="20" y="44"/>
                    <a:pt x="19" y="44"/>
                  </a:cubicBezTo>
                  <a:cubicBezTo>
                    <a:pt x="18" y="47"/>
                    <a:pt x="20" y="48"/>
                    <a:pt x="21" y="49"/>
                  </a:cubicBezTo>
                  <a:cubicBezTo>
                    <a:pt x="21" y="50"/>
                    <a:pt x="21" y="51"/>
                    <a:pt x="21" y="51"/>
                  </a:cubicBezTo>
                  <a:cubicBezTo>
                    <a:pt x="21" y="51"/>
                    <a:pt x="23" y="52"/>
                    <a:pt x="23" y="52"/>
                  </a:cubicBezTo>
                  <a:cubicBezTo>
                    <a:pt x="23" y="52"/>
                    <a:pt x="23" y="53"/>
                    <a:pt x="23" y="54"/>
                  </a:cubicBezTo>
                  <a:cubicBezTo>
                    <a:pt x="25" y="56"/>
                    <a:pt x="27" y="56"/>
                    <a:pt x="28" y="57"/>
                  </a:cubicBezTo>
                  <a:cubicBezTo>
                    <a:pt x="29" y="58"/>
                    <a:pt x="34" y="61"/>
                    <a:pt x="35" y="58"/>
                  </a:cubicBezTo>
                  <a:cubicBezTo>
                    <a:pt x="39" y="62"/>
                    <a:pt x="43" y="58"/>
                    <a:pt x="46" y="60"/>
                  </a:cubicBezTo>
                  <a:cubicBezTo>
                    <a:pt x="46" y="59"/>
                    <a:pt x="47" y="59"/>
                    <a:pt x="47" y="59"/>
                  </a:cubicBezTo>
                  <a:cubicBezTo>
                    <a:pt x="48" y="58"/>
                    <a:pt x="48" y="57"/>
                    <a:pt x="49" y="57"/>
                  </a:cubicBezTo>
                  <a:cubicBezTo>
                    <a:pt x="51" y="57"/>
                    <a:pt x="53" y="55"/>
                    <a:pt x="54" y="54"/>
                  </a:cubicBezTo>
                  <a:cubicBezTo>
                    <a:pt x="55" y="53"/>
                    <a:pt x="57" y="51"/>
                    <a:pt x="58" y="50"/>
                  </a:cubicBezTo>
                  <a:cubicBezTo>
                    <a:pt x="59" y="49"/>
                    <a:pt x="58" y="46"/>
                    <a:pt x="60" y="45"/>
                  </a:cubicBezTo>
                  <a:cubicBezTo>
                    <a:pt x="61" y="40"/>
                    <a:pt x="60" y="35"/>
                    <a:pt x="60" y="32"/>
                  </a:cubicBezTo>
                  <a:cubicBezTo>
                    <a:pt x="60" y="30"/>
                    <a:pt x="58" y="30"/>
                    <a:pt x="58" y="29"/>
                  </a:cubicBezTo>
                  <a:cubicBezTo>
                    <a:pt x="57" y="28"/>
                    <a:pt x="58" y="26"/>
                    <a:pt x="57" y="25"/>
                  </a:cubicBezTo>
                  <a:cubicBezTo>
                    <a:pt x="56" y="24"/>
                    <a:pt x="55" y="23"/>
                    <a:pt x="54" y="22"/>
                  </a:cubicBezTo>
                  <a:cubicBezTo>
                    <a:pt x="52" y="20"/>
                    <a:pt x="49" y="17"/>
                    <a:pt x="46" y="15"/>
                  </a:cubicBezTo>
                  <a:cubicBezTo>
                    <a:pt x="45" y="15"/>
                    <a:pt x="43" y="14"/>
                    <a:pt x="41" y="14"/>
                  </a:cubicBezTo>
                  <a:cubicBezTo>
                    <a:pt x="37" y="13"/>
                    <a:pt x="33" y="15"/>
                    <a:pt x="28" y="16"/>
                  </a:cubicBezTo>
                  <a:cubicBezTo>
                    <a:pt x="27" y="16"/>
                    <a:pt x="26" y="19"/>
                    <a:pt x="27" y="19"/>
                  </a:cubicBezTo>
                  <a:cubicBezTo>
                    <a:pt x="28" y="17"/>
                    <a:pt x="29" y="17"/>
                    <a:pt x="31" y="16"/>
                  </a:cubicBezTo>
                  <a:close/>
                  <a:moveTo>
                    <a:pt x="32" y="19"/>
                  </a:moveTo>
                  <a:cubicBezTo>
                    <a:pt x="32" y="20"/>
                    <a:pt x="32" y="21"/>
                    <a:pt x="33" y="21"/>
                  </a:cubicBezTo>
                  <a:cubicBezTo>
                    <a:pt x="33" y="20"/>
                    <a:pt x="33" y="19"/>
                    <a:pt x="32" y="19"/>
                  </a:cubicBezTo>
                  <a:close/>
                  <a:moveTo>
                    <a:pt x="27" y="21"/>
                  </a:moveTo>
                  <a:cubicBezTo>
                    <a:pt x="27" y="24"/>
                    <a:pt x="30" y="25"/>
                    <a:pt x="32" y="24"/>
                  </a:cubicBezTo>
                  <a:cubicBezTo>
                    <a:pt x="32" y="26"/>
                    <a:pt x="34" y="30"/>
                    <a:pt x="36" y="28"/>
                  </a:cubicBezTo>
                  <a:cubicBezTo>
                    <a:pt x="34" y="27"/>
                    <a:pt x="36" y="25"/>
                    <a:pt x="37" y="25"/>
                  </a:cubicBezTo>
                  <a:cubicBezTo>
                    <a:pt x="37" y="26"/>
                    <a:pt x="37" y="27"/>
                    <a:pt x="38" y="27"/>
                  </a:cubicBezTo>
                  <a:cubicBezTo>
                    <a:pt x="38" y="25"/>
                    <a:pt x="37" y="23"/>
                    <a:pt x="36" y="21"/>
                  </a:cubicBezTo>
                  <a:cubicBezTo>
                    <a:pt x="35" y="19"/>
                    <a:pt x="35" y="15"/>
                    <a:pt x="33" y="18"/>
                  </a:cubicBezTo>
                  <a:cubicBezTo>
                    <a:pt x="34" y="18"/>
                    <a:pt x="34" y="20"/>
                    <a:pt x="34" y="21"/>
                  </a:cubicBezTo>
                  <a:cubicBezTo>
                    <a:pt x="35" y="22"/>
                    <a:pt x="38" y="25"/>
                    <a:pt x="34" y="26"/>
                  </a:cubicBezTo>
                  <a:cubicBezTo>
                    <a:pt x="33" y="24"/>
                    <a:pt x="33" y="20"/>
                    <a:pt x="29" y="20"/>
                  </a:cubicBezTo>
                  <a:cubicBezTo>
                    <a:pt x="29" y="20"/>
                    <a:pt x="28" y="21"/>
                    <a:pt x="27" y="21"/>
                  </a:cubicBezTo>
                  <a:close/>
                  <a:moveTo>
                    <a:pt x="29" y="26"/>
                  </a:moveTo>
                  <a:cubicBezTo>
                    <a:pt x="28" y="25"/>
                    <a:pt x="27" y="23"/>
                    <a:pt x="26" y="23"/>
                  </a:cubicBezTo>
                  <a:cubicBezTo>
                    <a:pt x="26" y="27"/>
                    <a:pt x="30" y="27"/>
                    <a:pt x="32" y="28"/>
                  </a:cubicBezTo>
                  <a:cubicBezTo>
                    <a:pt x="33" y="26"/>
                    <a:pt x="30" y="26"/>
                    <a:pt x="29" y="26"/>
                  </a:cubicBezTo>
                  <a:close/>
                  <a:moveTo>
                    <a:pt x="22" y="32"/>
                  </a:moveTo>
                  <a:cubicBezTo>
                    <a:pt x="21" y="35"/>
                    <a:pt x="25" y="32"/>
                    <a:pt x="25" y="35"/>
                  </a:cubicBezTo>
                  <a:cubicBezTo>
                    <a:pt x="24" y="34"/>
                    <a:pt x="19" y="35"/>
                    <a:pt x="22" y="35"/>
                  </a:cubicBezTo>
                  <a:cubicBezTo>
                    <a:pt x="25" y="36"/>
                    <a:pt x="25" y="34"/>
                    <a:pt x="27" y="35"/>
                  </a:cubicBezTo>
                  <a:cubicBezTo>
                    <a:pt x="27" y="32"/>
                    <a:pt x="29" y="32"/>
                    <a:pt x="30" y="31"/>
                  </a:cubicBezTo>
                  <a:cubicBezTo>
                    <a:pt x="32" y="31"/>
                    <a:pt x="34" y="33"/>
                    <a:pt x="34" y="30"/>
                  </a:cubicBezTo>
                  <a:cubicBezTo>
                    <a:pt x="30" y="30"/>
                    <a:pt x="28" y="24"/>
                    <a:pt x="24" y="27"/>
                  </a:cubicBezTo>
                  <a:cubicBezTo>
                    <a:pt x="24" y="30"/>
                    <a:pt x="28" y="29"/>
                    <a:pt x="29" y="31"/>
                  </a:cubicBezTo>
                  <a:cubicBezTo>
                    <a:pt x="26" y="31"/>
                    <a:pt x="26" y="29"/>
                    <a:pt x="23" y="29"/>
                  </a:cubicBezTo>
                  <a:cubicBezTo>
                    <a:pt x="22" y="33"/>
                    <a:pt x="27" y="31"/>
                    <a:pt x="27" y="33"/>
                  </a:cubicBezTo>
                  <a:cubicBezTo>
                    <a:pt x="25" y="33"/>
                    <a:pt x="25" y="31"/>
                    <a:pt x="22" y="32"/>
                  </a:cubicBezTo>
                  <a:close/>
                  <a:moveTo>
                    <a:pt x="39" y="21"/>
                  </a:moveTo>
                  <a:cubicBezTo>
                    <a:pt x="36" y="22"/>
                    <a:pt x="40" y="16"/>
                    <a:pt x="36" y="17"/>
                  </a:cubicBezTo>
                  <a:cubicBezTo>
                    <a:pt x="36" y="19"/>
                    <a:pt x="37" y="24"/>
                    <a:pt x="39" y="21"/>
                  </a:cubicBezTo>
                  <a:close/>
                  <a:moveTo>
                    <a:pt x="44" y="18"/>
                  </a:moveTo>
                  <a:cubicBezTo>
                    <a:pt x="44" y="20"/>
                    <a:pt x="41" y="23"/>
                    <a:pt x="43" y="24"/>
                  </a:cubicBezTo>
                  <a:cubicBezTo>
                    <a:pt x="43" y="23"/>
                    <a:pt x="46" y="19"/>
                    <a:pt x="44" y="18"/>
                  </a:cubicBezTo>
                  <a:close/>
                  <a:moveTo>
                    <a:pt x="46" y="20"/>
                  </a:moveTo>
                  <a:cubicBezTo>
                    <a:pt x="46" y="22"/>
                    <a:pt x="42" y="24"/>
                    <a:pt x="45" y="25"/>
                  </a:cubicBezTo>
                  <a:cubicBezTo>
                    <a:pt x="44" y="23"/>
                    <a:pt x="49" y="21"/>
                    <a:pt x="46" y="20"/>
                  </a:cubicBezTo>
                  <a:close/>
                  <a:moveTo>
                    <a:pt x="46" y="24"/>
                  </a:moveTo>
                  <a:cubicBezTo>
                    <a:pt x="46" y="25"/>
                    <a:pt x="43" y="27"/>
                    <a:pt x="46" y="28"/>
                  </a:cubicBezTo>
                  <a:cubicBezTo>
                    <a:pt x="46" y="24"/>
                    <a:pt x="49" y="24"/>
                    <a:pt x="49" y="21"/>
                  </a:cubicBezTo>
                  <a:cubicBezTo>
                    <a:pt x="47" y="20"/>
                    <a:pt x="47" y="23"/>
                    <a:pt x="46" y="24"/>
                  </a:cubicBezTo>
                  <a:close/>
                  <a:moveTo>
                    <a:pt x="43" y="18"/>
                  </a:moveTo>
                  <a:cubicBezTo>
                    <a:pt x="41" y="18"/>
                    <a:pt x="40" y="18"/>
                    <a:pt x="39" y="17"/>
                  </a:cubicBezTo>
                  <a:cubicBezTo>
                    <a:pt x="40" y="18"/>
                    <a:pt x="38" y="22"/>
                    <a:pt x="40" y="21"/>
                  </a:cubicBezTo>
                  <a:cubicBezTo>
                    <a:pt x="40" y="20"/>
                    <a:pt x="40" y="19"/>
                    <a:pt x="41" y="19"/>
                  </a:cubicBezTo>
                  <a:cubicBezTo>
                    <a:pt x="41" y="20"/>
                    <a:pt x="41" y="22"/>
                    <a:pt x="42" y="22"/>
                  </a:cubicBezTo>
                  <a:cubicBezTo>
                    <a:pt x="41" y="20"/>
                    <a:pt x="43" y="20"/>
                    <a:pt x="43" y="18"/>
                  </a:cubicBezTo>
                  <a:close/>
                  <a:moveTo>
                    <a:pt x="21" y="27"/>
                  </a:moveTo>
                  <a:cubicBezTo>
                    <a:pt x="20" y="29"/>
                    <a:pt x="18" y="31"/>
                    <a:pt x="20" y="32"/>
                  </a:cubicBezTo>
                  <a:cubicBezTo>
                    <a:pt x="22" y="29"/>
                    <a:pt x="24" y="25"/>
                    <a:pt x="25" y="21"/>
                  </a:cubicBezTo>
                  <a:cubicBezTo>
                    <a:pt x="26" y="21"/>
                    <a:pt x="26" y="17"/>
                    <a:pt x="25" y="20"/>
                  </a:cubicBezTo>
                  <a:cubicBezTo>
                    <a:pt x="23" y="22"/>
                    <a:pt x="22" y="24"/>
                    <a:pt x="21" y="27"/>
                  </a:cubicBezTo>
                  <a:close/>
                  <a:moveTo>
                    <a:pt x="54" y="28"/>
                  </a:moveTo>
                  <a:cubicBezTo>
                    <a:pt x="53" y="28"/>
                    <a:pt x="53" y="27"/>
                    <a:pt x="53" y="27"/>
                  </a:cubicBezTo>
                  <a:cubicBezTo>
                    <a:pt x="52" y="29"/>
                    <a:pt x="44" y="30"/>
                    <a:pt x="47" y="33"/>
                  </a:cubicBezTo>
                  <a:cubicBezTo>
                    <a:pt x="49" y="31"/>
                    <a:pt x="53" y="31"/>
                    <a:pt x="54" y="28"/>
                  </a:cubicBezTo>
                  <a:close/>
                  <a:moveTo>
                    <a:pt x="51" y="33"/>
                  </a:moveTo>
                  <a:cubicBezTo>
                    <a:pt x="52" y="33"/>
                    <a:pt x="54" y="33"/>
                    <a:pt x="55" y="33"/>
                  </a:cubicBezTo>
                  <a:cubicBezTo>
                    <a:pt x="55" y="32"/>
                    <a:pt x="55" y="32"/>
                    <a:pt x="55" y="31"/>
                  </a:cubicBezTo>
                  <a:cubicBezTo>
                    <a:pt x="54" y="29"/>
                    <a:pt x="51" y="32"/>
                    <a:pt x="51" y="33"/>
                  </a:cubicBezTo>
                  <a:close/>
                  <a:moveTo>
                    <a:pt x="51" y="25"/>
                  </a:moveTo>
                  <a:cubicBezTo>
                    <a:pt x="50" y="28"/>
                    <a:pt x="46" y="27"/>
                    <a:pt x="46" y="30"/>
                  </a:cubicBezTo>
                  <a:cubicBezTo>
                    <a:pt x="48" y="29"/>
                    <a:pt x="53" y="27"/>
                    <a:pt x="51" y="25"/>
                  </a:cubicBezTo>
                  <a:close/>
                  <a:moveTo>
                    <a:pt x="36" y="32"/>
                  </a:moveTo>
                  <a:cubicBezTo>
                    <a:pt x="36" y="32"/>
                    <a:pt x="35" y="33"/>
                    <a:pt x="34" y="34"/>
                  </a:cubicBezTo>
                  <a:cubicBezTo>
                    <a:pt x="33" y="36"/>
                    <a:pt x="33" y="37"/>
                    <a:pt x="33" y="39"/>
                  </a:cubicBezTo>
                  <a:cubicBezTo>
                    <a:pt x="32" y="39"/>
                    <a:pt x="29" y="41"/>
                    <a:pt x="32" y="41"/>
                  </a:cubicBezTo>
                  <a:cubicBezTo>
                    <a:pt x="34" y="38"/>
                    <a:pt x="36" y="36"/>
                    <a:pt x="37" y="31"/>
                  </a:cubicBezTo>
                  <a:cubicBezTo>
                    <a:pt x="37" y="31"/>
                    <a:pt x="38" y="30"/>
                    <a:pt x="37" y="30"/>
                  </a:cubicBezTo>
                  <a:cubicBezTo>
                    <a:pt x="37" y="31"/>
                    <a:pt x="36" y="31"/>
                    <a:pt x="36" y="32"/>
                  </a:cubicBezTo>
                  <a:close/>
                  <a:moveTo>
                    <a:pt x="47" y="38"/>
                  </a:moveTo>
                  <a:cubicBezTo>
                    <a:pt x="47" y="36"/>
                    <a:pt x="46" y="34"/>
                    <a:pt x="45" y="33"/>
                  </a:cubicBezTo>
                  <a:cubicBezTo>
                    <a:pt x="45" y="35"/>
                    <a:pt x="45" y="38"/>
                    <a:pt x="47" y="38"/>
                  </a:cubicBezTo>
                  <a:close/>
                  <a:moveTo>
                    <a:pt x="31" y="38"/>
                  </a:moveTo>
                  <a:cubicBezTo>
                    <a:pt x="31" y="36"/>
                    <a:pt x="33" y="36"/>
                    <a:pt x="33" y="34"/>
                  </a:cubicBezTo>
                  <a:cubicBezTo>
                    <a:pt x="32" y="34"/>
                    <a:pt x="31" y="34"/>
                    <a:pt x="30" y="34"/>
                  </a:cubicBezTo>
                  <a:cubicBezTo>
                    <a:pt x="30" y="35"/>
                    <a:pt x="29" y="38"/>
                    <a:pt x="31" y="38"/>
                  </a:cubicBezTo>
                  <a:close/>
                  <a:moveTo>
                    <a:pt x="51" y="38"/>
                  </a:moveTo>
                  <a:cubicBezTo>
                    <a:pt x="51" y="35"/>
                    <a:pt x="50" y="33"/>
                    <a:pt x="47" y="34"/>
                  </a:cubicBezTo>
                  <a:cubicBezTo>
                    <a:pt x="47" y="36"/>
                    <a:pt x="49" y="37"/>
                    <a:pt x="51" y="38"/>
                  </a:cubicBezTo>
                  <a:close/>
                  <a:moveTo>
                    <a:pt x="53" y="35"/>
                  </a:moveTo>
                  <a:cubicBezTo>
                    <a:pt x="54" y="35"/>
                    <a:pt x="57" y="36"/>
                    <a:pt x="56" y="34"/>
                  </a:cubicBezTo>
                  <a:cubicBezTo>
                    <a:pt x="54" y="33"/>
                    <a:pt x="53" y="34"/>
                    <a:pt x="53" y="35"/>
                  </a:cubicBezTo>
                  <a:close/>
                  <a:moveTo>
                    <a:pt x="36" y="38"/>
                  </a:moveTo>
                  <a:cubicBezTo>
                    <a:pt x="39" y="38"/>
                    <a:pt x="42" y="38"/>
                    <a:pt x="45" y="38"/>
                  </a:cubicBezTo>
                  <a:cubicBezTo>
                    <a:pt x="45" y="34"/>
                    <a:pt x="36" y="33"/>
                    <a:pt x="36" y="38"/>
                  </a:cubicBezTo>
                  <a:close/>
                  <a:moveTo>
                    <a:pt x="20" y="37"/>
                  </a:moveTo>
                  <a:cubicBezTo>
                    <a:pt x="21" y="41"/>
                    <a:pt x="19" y="46"/>
                    <a:pt x="23" y="46"/>
                  </a:cubicBezTo>
                  <a:cubicBezTo>
                    <a:pt x="24" y="46"/>
                    <a:pt x="24" y="45"/>
                    <a:pt x="25" y="44"/>
                  </a:cubicBezTo>
                  <a:cubicBezTo>
                    <a:pt x="26" y="43"/>
                    <a:pt x="27" y="43"/>
                    <a:pt x="27" y="41"/>
                  </a:cubicBezTo>
                  <a:cubicBezTo>
                    <a:pt x="25" y="41"/>
                    <a:pt x="23" y="45"/>
                    <a:pt x="21" y="42"/>
                  </a:cubicBezTo>
                  <a:cubicBezTo>
                    <a:pt x="24" y="42"/>
                    <a:pt x="27" y="41"/>
                    <a:pt x="28" y="39"/>
                  </a:cubicBezTo>
                  <a:cubicBezTo>
                    <a:pt x="27" y="39"/>
                    <a:pt x="26" y="39"/>
                    <a:pt x="26" y="38"/>
                  </a:cubicBezTo>
                  <a:cubicBezTo>
                    <a:pt x="26" y="38"/>
                    <a:pt x="27" y="38"/>
                    <a:pt x="27" y="37"/>
                  </a:cubicBezTo>
                  <a:cubicBezTo>
                    <a:pt x="25" y="36"/>
                    <a:pt x="23" y="40"/>
                    <a:pt x="21" y="37"/>
                  </a:cubicBezTo>
                  <a:cubicBezTo>
                    <a:pt x="22" y="37"/>
                    <a:pt x="27" y="37"/>
                    <a:pt x="24" y="36"/>
                  </a:cubicBezTo>
                  <a:cubicBezTo>
                    <a:pt x="22" y="36"/>
                    <a:pt x="21" y="36"/>
                    <a:pt x="20" y="37"/>
                  </a:cubicBezTo>
                  <a:close/>
                  <a:moveTo>
                    <a:pt x="23" y="48"/>
                  </a:moveTo>
                  <a:cubicBezTo>
                    <a:pt x="26" y="49"/>
                    <a:pt x="25" y="46"/>
                    <a:pt x="26" y="45"/>
                  </a:cubicBezTo>
                  <a:cubicBezTo>
                    <a:pt x="27" y="44"/>
                    <a:pt x="30" y="42"/>
                    <a:pt x="28" y="41"/>
                  </a:cubicBezTo>
                  <a:cubicBezTo>
                    <a:pt x="27" y="44"/>
                    <a:pt x="23" y="45"/>
                    <a:pt x="23" y="48"/>
                  </a:cubicBezTo>
                  <a:close/>
                  <a:moveTo>
                    <a:pt x="62" y="41"/>
                  </a:moveTo>
                  <a:cubicBezTo>
                    <a:pt x="60" y="45"/>
                    <a:pt x="71" y="46"/>
                    <a:pt x="71" y="44"/>
                  </a:cubicBezTo>
                  <a:cubicBezTo>
                    <a:pt x="68" y="43"/>
                    <a:pt x="65" y="43"/>
                    <a:pt x="62" y="41"/>
                  </a:cubicBezTo>
                  <a:close/>
                  <a:moveTo>
                    <a:pt x="60" y="50"/>
                  </a:moveTo>
                  <a:cubicBezTo>
                    <a:pt x="65" y="51"/>
                    <a:pt x="67" y="53"/>
                    <a:pt x="71" y="55"/>
                  </a:cubicBezTo>
                  <a:cubicBezTo>
                    <a:pt x="71" y="52"/>
                    <a:pt x="71" y="49"/>
                    <a:pt x="71" y="47"/>
                  </a:cubicBezTo>
                  <a:cubicBezTo>
                    <a:pt x="67" y="45"/>
                    <a:pt x="59" y="43"/>
                    <a:pt x="60" y="50"/>
                  </a:cubicBezTo>
                  <a:close/>
                  <a:moveTo>
                    <a:pt x="60" y="51"/>
                  </a:moveTo>
                  <a:cubicBezTo>
                    <a:pt x="60" y="50"/>
                    <a:pt x="60" y="50"/>
                    <a:pt x="59" y="50"/>
                  </a:cubicBezTo>
                  <a:cubicBezTo>
                    <a:pt x="59" y="51"/>
                    <a:pt x="59" y="52"/>
                    <a:pt x="59" y="53"/>
                  </a:cubicBezTo>
                  <a:cubicBezTo>
                    <a:pt x="64" y="54"/>
                    <a:pt x="65" y="57"/>
                    <a:pt x="70" y="58"/>
                  </a:cubicBezTo>
                  <a:cubicBezTo>
                    <a:pt x="70" y="53"/>
                    <a:pt x="64" y="53"/>
                    <a:pt x="60" y="51"/>
                  </a:cubicBezTo>
                  <a:close/>
                  <a:moveTo>
                    <a:pt x="67" y="60"/>
                  </a:moveTo>
                  <a:cubicBezTo>
                    <a:pt x="68" y="61"/>
                    <a:pt x="71" y="63"/>
                    <a:pt x="70" y="60"/>
                  </a:cubicBezTo>
                  <a:cubicBezTo>
                    <a:pt x="70" y="58"/>
                    <a:pt x="68" y="59"/>
                    <a:pt x="66" y="58"/>
                  </a:cubicBezTo>
                  <a:cubicBezTo>
                    <a:pt x="66" y="58"/>
                    <a:pt x="65" y="56"/>
                    <a:pt x="64" y="55"/>
                  </a:cubicBezTo>
                  <a:cubicBezTo>
                    <a:pt x="63" y="55"/>
                    <a:pt x="61" y="55"/>
                    <a:pt x="61" y="55"/>
                  </a:cubicBezTo>
                  <a:cubicBezTo>
                    <a:pt x="60" y="54"/>
                    <a:pt x="58" y="51"/>
                    <a:pt x="57" y="54"/>
                  </a:cubicBezTo>
                  <a:cubicBezTo>
                    <a:pt x="60" y="56"/>
                    <a:pt x="63" y="58"/>
                    <a:pt x="67" y="60"/>
                  </a:cubicBezTo>
                  <a:close/>
                  <a:moveTo>
                    <a:pt x="61" y="57"/>
                  </a:moveTo>
                  <a:cubicBezTo>
                    <a:pt x="59" y="56"/>
                    <a:pt x="58" y="54"/>
                    <a:pt x="55" y="54"/>
                  </a:cubicBezTo>
                  <a:cubicBezTo>
                    <a:pt x="55" y="56"/>
                    <a:pt x="57" y="57"/>
                    <a:pt x="59" y="58"/>
                  </a:cubicBezTo>
                  <a:cubicBezTo>
                    <a:pt x="61" y="61"/>
                    <a:pt x="64" y="63"/>
                    <a:pt x="67" y="64"/>
                  </a:cubicBezTo>
                  <a:cubicBezTo>
                    <a:pt x="68" y="66"/>
                    <a:pt x="70" y="63"/>
                    <a:pt x="70" y="62"/>
                  </a:cubicBezTo>
                  <a:cubicBezTo>
                    <a:pt x="67" y="61"/>
                    <a:pt x="63" y="58"/>
                    <a:pt x="61" y="57"/>
                  </a:cubicBezTo>
                  <a:close/>
                  <a:moveTo>
                    <a:pt x="67" y="67"/>
                  </a:moveTo>
                  <a:cubicBezTo>
                    <a:pt x="67" y="64"/>
                    <a:pt x="65" y="64"/>
                    <a:pt x="63" y="63"/>
                  </a:cubicBezTo>
                  <a:cubicBezTo>
                    <a:pt x="61" y="61"/>
                    <a:pt x="60" y="58"/>
                    <a:pt x="56" y="58"/>
                  </a:cubicBezTo>
                  <a:cubicBezTo>
                    <a:pt x="56" y="57"/>
                    <a:pt x="55" y="57"/>
                    <a:pt x="55" y="56"/>
                  </a:cubicBezTo>
                  <a:cubicBezTo>
                    <a:pt x="54" y="56"/>
                    <a:pt x="54" y="55"/>
                    <a:pt x="53" y="56"/>
                  </a:cubicBezTo>
                  <a:cubicBezTo>
                    <a:pt x="59" y="59"/>
                    <a:pt x="60" y="69"/>
                    <a:pt x="67" y="67"/>
                  </a:cubicBezTo>
                  <a:close/>
                  <a:moveTo>
                    <a:pt x="58" y="63"/>
                  </a:moveTo>
                  <a:cubicBezTo>
                    <a:pt x="58" y="61"/>
                    <a:pt x="55" y="60"/>
                    <a:pt x="55" y="60"/>
                  </a:cubicBezTo>
                  <a:cubicBezTo>
                    <a:pt x="54" y="59"/>
                    <a:pt x="55" y="56"/>
                    <a:pt x="53" y="57"/>
                  </a:cubicBezTo>
                  <a:cubicBezTo>
                    <a:pt x="51" y="58"/>
                    <a:pt x="53" y="59"/>
                    <a:pt x="54" y="61"/>
                  </a:cubicBezTo>
                  <a:cubicBezTo>
                    <a:pt x="55" y="61"/>
                    <a:pt x="56" y="62"/>
                    <a:pt x="56" y="62"/>
                  </a:cubicBezTo>
                  <a:cubicBezTo>
                    <a:pt x="57" y="64"/>
                    <a:pt x="58" y="65"/>
                    <a:pt x="59" y="67"/>
                  </a:cubicBezTo>
                  <a:cubicBezTo>
                    <a:pt x="60" y="68"/>
                    <a:pt x="61" y="70"/>
                    <a:pt x="62" y="70"/>
                  </a:cubicBezTo>
                  <a:cubicBezTo>
                    <a:pt x="64" y="70"/>
                    <a:pt x="64" y="69"/>
                    <a:pt x="65" y="68"/>
                  </a:cubicBezTo>
                  <a:cubicBezTo>
                    <a:pt x="62" y="68"/>
                    <a:pt x="60" y="65"/>
                    <a:pt x="58" y="63"/>
                  </a:cubicBezTo>
                  <a:close/>
                  <a:moveTo>
                    <a:pt x="58" y="67"/>
                  </a:moveTo>
                  <a:cubicBezTo>
                    <a:pt x="58" y="66"/>
                    <a:pt x="57" y="66"/>
                    <a:pt x="57" y="66"/>
                  </a:cubicBezTo>
                  <a:cubicBezTo>
                    <a:pt x="56" y="63"/>
                    <a:pt x="52" y="58"/>
                    <a:pt x="50" y="60"/>
                  </a:cubicBezTo>
                  <a:cubicBezTo>
                    <a:pt x="51" y="60"/>
                    <a:pt x="51" y="62"/>
                    <a:pt x="52" y="62"/>
                  </a:cubicBezTo>
                  <a:cubicBezTo>
                    <a:pt x="52" y="63"/>
                    <a:pt x="53" y="64"/>
                    <a:pt x="53" y="65"/>
                  </a:cubicBezTo>
                  <a:cubicBezTo>
                    <a:pt x="54" y="66"/>
                    <a:pt x="52" y="66"/>
                    <a:pt x="53" y="67"/>
                  </a:cubicBezTo>
                  <a:cubicBezTo>
                    <a:pt x="53" y="67"/>
                    <a:pt x="53" y="67"/>
                    <a:pt x="53" y="68"/>
                  </a:cubicBezTo>
                  <a:cubicBezTo>
                    <a:pt x="54" y="69"/>
                    <a:pt x="55" y="71"/>
                    <a:pt x="53" y="71"/>
                  </a:cubicBezTo>
                  <a:cubicBezTo>
                    <a:pt x="52" y="67"/>
                    <a:pt x="51" y="63"/>
                    <a:pt x="48" y="60"/>
                  </a:cubicBezTo>
                  <a:cubicBezTo>
                    <a:pt x="48" y="65"/>
                    <a:pt x="50" y="69"/>
                    <a:pt x="51" y="73"/>
                  </a:cubicBezTo>
                  <a:cubicBezTo>
                    <a:pt x="54" y="73"/>
                    <a:pt x="54" y="71"/>
                    <a:pt x="57" y="72"/>
                  </a:cubicBezTo>
                  <a:cubicBezTo>
                    <a:pt x="57" y="69"/>
                    <a:pt x="52" y="68"/>
                    <a:pt x="54" y="66"/>
                  </a:cubicBezTo>
                  <a:cubicBezTo>
                    <a:pt x="56" y="68"/>
                    <a:pt x="58" y="74"/>
                    <a:pt x="60" y="70"/>
                  </a:cubicBezTo>
                  <a:cubicBezTo>
                    <a:pt x="60" y="69"/>
                    <a:pt x="58" y="68"/>
                    <a:pt x="58" y="67"/>
                  </a:cubicBezTo>
                  <a:close/>
                  <a:moveTo>
                    <a:pt x="40" y="61"/>
                  </a:moveTo>
                  <a:cubicBezTo>
                    <a:pt x="39" y="63"/>
                    <a:pt x="40" y="68"/>
                    <a:pt x="39" y="71"/>
                  </a:cubicBezTo>
                  <a:cubicBezTo>
                    <a:pt x="42" y="72"/>
                    <a:pt x="47" y="72"/>
                    <a:pt x="50" y="73"/>
                  </a:cubicBezTo>
                  <a:cubicBezTo>
                    <a:pt x="49" y="69"/>
                    <a:pt x="48" y="66"/>
                    <a:pt x="47" y="61"/>
                  </a:cubicBezTo>
                  <a:cubicBezTo>
                    <a:pt x="45" y="60"/>
                    <a:pt x="45" y="62"/>
                    <a:pt x="42" y="61"/>
                  </a:cubicBezTo>
                  <a:cubicBezTo>
                    <a:pt x="42" y="64"/>
                    <a:pt x="45" y="70"/>
                    <a:pt x="43" y="71"/>
                  </a:cubicBezTo>
                  <a:cubicBezTo>
                    <a:pt x="42" y="68"/>
                    <a:pt x="42" y="63"/>
                    <a:pt x="40" y="61"/>
                  </a:cubicBezTo>
                  <a:close/>
                  <a:moveTo>
                    <a:pt x="71" y="41"/>
                  </a:moveTo>
                  <a:cubicBezTo>
                    <a:pt x="70" y="40"/>
                    <a:pt x="67" y="41"/>
                    <a:pt x="67" y="40"/>
                  </a:cubicBezTo>
                  <a:cubicBezTo>
                    <a:pt x="68" y="40"/>
                    <a:pt x="70" y="40"/>
                    <a:pt x="71" y="40"/>
                  </a:cubicBezTo>
                  <a:cubicBezTo>
                    <a:pt x="71" y="39"/>
                    <a:pt x="71" y="37"/>
                    <a:pt x="71" y="36"/>
                  </a:cubicBezTo>
                  <a:cubicBezTo>
                    <a:pt x="68" y="37"/>
                    <a:pt x="62" y="34"/>
                    <a:pt x="62" y="38"/>
                  </a:cubicBezTo>
                  <a:cubicBezTo>
                    <a:pt x="62" y="40"/>
                    <a:pt x="67" y="37"/>
                    <a:pt x="66" y="40"/>
                  </a:cubicBezTo>
                  <a:cubicBezTo>
                    <a:pt x="65" y="40"/>
                    <a:pt x="62" y="39"/>
                    <a:pt x="62" y="41"/>
                  </a:cubicBezTo>
                  <a:cubicBezTo>
                    <a:pt x="65" y="41"/>
                    <a:pt x="70" y="45"/>
                    <a:pt x="71" y="41"/>
                  </a:cubicBezTo>
                  <a:close/>
                  <a:moveTo>
                    <a:pt x="56" y="40"/>
                  </a:moveTo>
                  <a:cubicBezTo>
                    <a:pt x="56" y="37"/>
                    <a:pt x="54" y="38"/>
                    <a:pt x="53" y="37"/>
                  </a:cubicBezTo>
                  <a:cubicBezTo>
                    <a:pt x="52" y="38"/>
                    <a:pt x="53" y="39"/>
                    <a:pt x="52" y="39"/>
                  </a:cubicBezTo>
                  <a:cubicBezTo>
                    <a:pt x="53" y="42"/>
                    <a:pt x="51" y="46"/>
                    <a:pt x="53" y="48"/>
                  </a:cubicBezTo>
                  <a:cubicBezTo>
                    <a:pt x="54" y="49"/>
                    <a:pt x="54" y="47"/>
                    <a:pt x="55" y="47"/>
                  </a:cubicBezTo>
                  <a:cubicBezTo>
                    <a:pt x="56" y="44"/>
                    <a:pt x="54" y="44"/>
                    <a:pt x="53" y="42"/>
                  </a:cubicBezTo>
                  <a:cubicBezTo>
                    <a:pt x="55" y="42"/>
                    <a:pt x="55" y="43"/>
                    <a:pt x="56" y="43"/>
                  </a:cubicBezTo>
                  <a:cubicBezTo>
                    <a:pt x="56" y="40"/>
                    <a:pt x="53" y="41"/>
                    <a:pt x="53" y="39"/>
                  </a:cubicBezTo>
                  <a:cubicBezTo>
                    <a:pt x="54" y="39"/>
                    <a:pt x="54" y="40"/>
                    <a:pt x="56" y="40"/>
                  </a:cubicBezTo>
                  <a:close/>
                  <a:moveTo>
                    <a:pt x="44" y="41"/>
                  </a:moveTo>
                  <a:cubicBezTo>
                    <a:pt x="43" y="41"/>
                    <a:pt x="42" y="39"/>
                    <a:pt x="42" y="41"/>
                  </a:cubicBezTo>
                  <a:cubicBezTo>
                    <a:pt x="44" y="41"/>
                    <a:pt x="44" y="43"/>
                    <a:pt x="45" y="44"/>
                  </a:cubicBezTo>
                  <a:cubicBezTo>
                    <a:pt x="43" y="46"/>
                    <a:pt x="44" y="44"/>
                    <a:pt x="42" y="43"/>
                  </a:cubicBezTo>
                  <a:cubicBezTo>
                    <a:pt x="43" y="47"/>
                    <a:pt x="41" y="58"/>
                    <a:pt x="47" y="55"/>
                  </a:cubicBezTo>
                  <a:cubicBezTo>
                    <a:pt x="48" y="52"/>
                    <a:pt x="44" y="51"/>
                    <a:pt x="46" y="50"/>
                  </a:cubicBezTo>
                  <a:cubicBezTo>
                    <a:pt x="46" y="53"/>
                    <a:pt x="48" y="52"/>
                    <a:pt x="48" y="54"/>
                  </a:cubicBezTo>
                  <a:cubicBezTo>
                    <a:pt x="51" y="53"/>
                    <a:pt x="53" y="52"/>
                    <a:pt x="53" y="48"/>
                  </a:cubicBezTo>
                  <a:cubicBezTo>
                    <a:pt x="50" y="47"/>
                    <a:pt x="48" y="46"/>
                    <a:pt x="46" y="43"/>
                  </a:cubicBezTo>
                  <a:cubicBezTo>
                    <a:pt x="47" y="42"/>
                    <a:pt x="43" y="41"/>
                    <a:pt x="46" y="41"/>
                  </a:cubicBezTo>
                  <a:cubicBezTo>
                    <a:pt x="46" y="41"/>
                    <a:pt x="46" y="42"/>
                    <a:pt x="46" y="41"/>
                  </a:cubicBezTo>
                  <a:cubicBezTo>
                    <a:pt x="45" y="40"/>
                    <a:pt x="45" y="40"/>
                    <a:pt x="44" y="41"/>
                  </a:cubicBezTo>
                  <a:close/>
                  <a:moveTo>
                    <a:pt x="39" y="41"/>
                  </a:moveTo>
                  <a:cubicBezTo>
                    <a:pt x="40" y="43"/>
                    <a:pt x="39" y="46"/>
                    <a:pt x="39" y="49"/>
                  </a:cubicBezTo>
                  <a:cubicBezTo>
                    <a:pt x="40" y="52"/>
                    <a:pt x="38" y="57"/>
                    <a:pt x="43" y="55"/>
                  </a:cubicBezTo>
                  <a:cubicBezTo>
                    <a:pt x="42" y="51"/>
                    <a:pt x="42" y="47"/>
                    <a:pt x="41" y="42"/>
                  </a:cubicBezTo>
                  <a:cubicBezTo>
                    <a:pt x="42" y="42"/>
                    <a:pt x="42" y="42"/>
                    <a:pt x="41" y="41"/>
                  </a:cubicBezTo>
                  <a:cubicBezTo>
                    <a:pt x="41" y="43"/>
                    <a:pt x="40" y="41"/>
                    <a:pt x="39" y="41"/>
                  </a:cubicBezTo>
                  <a:close/>
                  <a:moveTo>
                    <a:pt x="19" y="41"/>
                  </a:moveTo>
                  <a:cubicBezTo>
                    <a:pt x="19" y="40"/>
                    <a:pt x="18" y="38"/>
                    <a:pt x="18" y="40"/>
                  </a:cubicBezTo>
                  <a:cubicBezTo>
                    <a:pt x="17" y="41"/>
                    <a:pt x="18" y="43"/>
                    <a:pt x="19" y="41"/>
                  </a:cubicBezTo>
                  <a:close/>
                  <a:moveTo>
                    <a:pt x="51" y="45"/>
                  </a:moveTo>
                  <a:cubicBezTo>
                    <a:pt x="51" y="41"/>
                    <a:pt x="50" y="40"/>
                    <a:pt x="47" y="39"/>
                  </a:cubicBezTo>
                  <a:cubicBezTo>
                    <a:pt x="47" y="42"/>
                    <a:pt x="49" y="44"/>
                    <a:pt x="51" y="45"/>
                  </a:cubicBezTo>
                  <a:close/>
                  <a:moveTo>
                    <a:pt x="35" y="42"/>
                  </a:moveTo>
                  <a:cubicBezTo>
                    <a:pt x="34" y="43"/>
                    <a:pt x="33" y="47"/>
                    <a:pt x="33" y="48"/>
                  </a:cubicBezTo>
                  <a:cubicBezTo>
                    <a:pt x="32" y="50"/>
                    <a:pt x="28" y="53"/>
                    <a:pt x="32" y="55"/>
                  </a:cubicBezTo>
                  <a:cubicBezTo>
                    <a:pt x="33" y="52"/>
                    <a:pt x="33" y="48"/>
                    <a:pt x="35" y="46"/>
                  </a:cubicBezTo>
                  <a:cubicBezTo>
                    <a:pt x="36" y="50"/>
                    <a:pt x="31" y="54"/>
                    <a:pt x="34" y="55"/>
                  </a:cubicBezTo>
                  <a:cubicBezTo>
                    <a:pt x="36" y="55"/>
                    <a:pt x="34" y="51"/>
                    <a:pt x="36" y="50"/>
                  </a:cubicBezTo>
                  <a:cubicBezTo>
                    <a:pt x="36" y="51"/>
                    <a:pt x="36" y="57"/>
                    <a:pt x="37" y="55"/>
                  </a:cubicBezTo>
                  <a:cubicBezTo>
                    <a:pt x="35" y="49"/>
                    <a:pt x="38" y="44"/>
                    <a:pt x="35" y="40"/>
                  </a:cubicBezTo>
                  <a:cubicBezTo>
                    <a:pt x="35" y="41"/>
                    <a:pt x="35" y="41"/>
                    <a:pt x="35" y="42"/>
                  </a:cubicBezTo>
                  <a:close/>
                  <a:moveTo>
                    <a:pt x="29" y="52"/>
                  </a:moveTo>
                  <a:cubicBezTo>
                    <a:pt x="29" y="51"/>
                    <a:pt x="30" y="52"/>
                    <a:pt x="30" y="51"/>
                  </a:cubicBezTo>
                  <a:cubicBezTo>
                    <a:pt x="31" y="50"/>
                    <a:pt x="32" y="46"/>
                    <a:pt x="33" y="45"/>
                  </a:cubicBezTo>
                  <a:cubicBezTo>
                    <a:pt x="33" y="44"/>
                    <a:pt x="34" y="43"/>
                    <a:pt x="33" y="42"/>
                  </a:cubicBezTo>
                  <a:cubicBezTo>
                    <a:pt x="32" y="47"/>
                    <a:pt x="27" y="47"/>
                    <a:pt x="27" y="53"/>
                  </a:cubicBezTo>
                  <a:cubicBezTo>
                    <a:pt x="28" y="53"/>
                    <a:pt x="29" y="53"/>
                    <a:pt x="29" y="52"/>
                  </a:cubicBezTo>
                  <a:close/>
                  <a:moveTo>
                    <a:pt x="39" y="55"/>
                  </a:moveTo>
                  <a:cubicBezTo>
                    <a:pt x="38" y="53"/>
                    <a:pt x="39" y="45"/>
                    <a:pt x="38" y="48"/>
                  </a:cubicBezTo>
                  <a:cubicBezTo>
                    <a:pt x="38" y="49"/>
                    <a:pt x="37" y="57"/>
                    <a:pt x="39" y="55"/>
                  </a:cubicBezTo>
                  <a:close/>
                  <a:moveTo>
                    <a:pt x="25" y="50"/>
                  </a:moveTo>
                  <a:cubicBezTo>
                    <a:pt x="26" y="50"/>
                    <a:pt x="27" y="50"/>
                    <a:pt x="27" y="48"/>
                  </a:cubicBezTo>
                  <a:cubicBezTo>
                    <a:pt x="26" y="48"/>
                    <a:pt x="25" y="49"/>
                    <a:pt x="25" y="5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23" name="Freeform 70"/>
            <p:cNvSpPr>
              <a:spLocks noChangeArrowheads="1"/>
            </p:cNvSpPr>
            <p:nvPr/>
          </p:nvSpPr>
          <p:spPr bwMode="auto">
            <a:xfrm>
              <a:off x="1050925" y="1135062"/>
              <a:ext cx="14288" cy="44450"/>
            </a:xfrm>
            <a:custGeom>
              <a:avLst/>
              <a:gdLst>
                <a:gd name="T0" fmla="*/ 3 w 5"/>
                <a:gd name="T1" fmla="*/ 10 h 16"/>
                <a:gd name="T2" fmla="*/ 1 w 5"/>
                <a:gd name="T3" fmla="*/ 15 h 16"/>
                <a:gd name="T4" fmla="*/ 2 w 5"/>
                <a:gd name="T5" fmla="*/ 10 h 16"/>
                <a:gd name="T6" fmla="*/ 2 w 5"/>
                <a:gd name="T7" fmla="*/ 14 h 16"/>
                <a:gd name="T8" fmla="*/ 3 w 5"/>
                <a:gd name="T9" fmla="*/ 1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6"/>
                <a:gd name="T17" fmla="*/ 5 w 5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6">
                  <a:moveTo>
                    <a:pt x="3" y="10"/>
                  </a:moveTo>
                  <a:cubicBezTo>
                    <a:pt x="5" y="11"/>
                    <a:pt x="3" y="16"/>
                    <a:pt x="1" y="15"/>
                  </a:cubicBezTo>
                  <a:cubicBezTo>
                    <a:pt x="0" y="14"/>
                    <a:pt x="1" y="0"/>
                    <a:pt x="2" y="10"/>
                  </a:cubicBezTo>
                  <a:cubicBezTo>
                    <a:pt x="2" y="11"/>
                    <a:pt x="2" y="13"/>
                    <a:pt x="2" y="14"/>
                  </a:cubicBezTo>
                  <a:cubicBezTo>
                    <a:pt x="4" y="14"/>
                    <a:pt x="2" y="11"/>
                    <a:pt x="3" y="1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24" name="Freeform 71"/>
            <p:cNvSpPr>
              <a:spLocks noChangeArrowheads="1"/>
            </p:cNvSpPr>
            <p:nvPr/>
          </p:nvSpPr>
          <p:spPr bwMode="auto">
            <a:xfrm>
              <a:off x="806450" y="1157287"/>
              <a:ext cx="14288" cy="15875"/>
            </a:xfrm>
            <a:custGeom>
              <a:avLst/>
              <a:gdLst>
                <a:gd name="T0" fmla="*/ 3 w 5"/>
                <a:gd name="T1" fmla="*/ 2 h 6"/>
                <a:gd name="T2" fmla="*/ 3 w 5"/>
                <a:gd name="T3" fmla="*/ 6 h 6"/>
                <a:gd name="T4" fmla="*/ 3 w 5"/>
                <a:gd name="T5" fmla="*/ 2 h 6"/>
                <a:gd name="T6" fmla="*/ 0 60000 65536"/>
                <a:gd name="T7" fmla="*/ 0 60000 65536"/>
                <a:gd name="T8" fmla="*/ 0 60000 65536"/>
                <a:gd name="T9" fmla="*/ 0 w 5"/>
                <a:gd name="T10" fmla="*/ 0 h 6"/>
                <a:gd name="T11" fmla="*/ 5 w 5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6">
                  <a:moveTo>
                    <a:pt x="3" y="2"/>
                  </a:moveTo>
                  <a:cubicBezTo>
                    <a:pt x="5" y="0"/>
                    <a:pt x="3" y="4"/>
                    <a:pt x="3" y="6"/>
                  </a:cubicBezTo>
                  <a:cubicBezTo>
                    <a:pt x="0" y="5"/>
                    <a:pt x="3" y="3"/>
                    <a:pt x="3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25" name="Freeform 72"/>
            <p:cNvSpPr>
              <a:spLocks noChangeArrowheads="1"/>
            </p:cNvSpPr>
            <p:nvPr/>
          </p:nvSpPr>
          <p:spPr bwMode="auto">
            <a:xfrm>
              <a:off x="1090612" y="1165225"/>
              <a:ext cx="26988" cy="15875"/>
            </a:xfrm>
            <a:custGeom>
              <a:avLst/>
              <a:gdLst>
                <a:gd name="T0" fmla="*/ 6 w 10"/>
                <a:gd name="T1" fmla="*/ 0 h 6"/>
                <a:gd name="T2" fmla="*/ 3 w 10"/>
                <a:gd name="T3" fmla="*/ 6 h 6"/>
                <a:gd name="T4" fmla="*/ 6 w 10"/>
                <a:gd name="T5" fmla="*/ 0 h 6"/>
                <a:gd name="T6" fmla="*/ 0 60000 65536"/>
                <a:gd name="T7" fmla="*/ 0 60000 65536"/>
                <a:gd name="T8" fmla="*/ 0 60000 65536"/>
                <a:gd name="T9" fmla="*/ 0 w 10"/>
                <a:gd name="T10" fmla="*/ 0 h 6"/>
                <a:gd name="T11" fmla="*/ 10 w 10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6">
                  <a:moveTo>
                    <a:pt x="6" y="0"/>
                  </a:moveTo>
                  <a:cubicBezTo>
                    <a:pt x="10" y="0"/>
                    <a:pt x="3" y="5"/>
                    <a:pt x="3" y="6"/>
                  </a:cubicBezTo>
                  <a:cubicBezTo>
                    <a:pt x="0" y="4"/>
                    <a:pt x="6" y="3"/>
                    <a:pt x="6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26" name="Freeform 73"/>
            <p:cNvSpPr>
              <a:spLocks noChangeArrowheads="1"/>
            </p:cNvSpPr>
            <p:nvPr/>
          </p:nvSpPr>
          <p:spPr bwMode="auto">
            <a:xfrm>
              <a:off x="1014412" y="1201737"/>
              <a:ext cx="6350" cy="7938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  <a:gd name="T9" fmla="*/ 0 w 2"/>
                <a:gd name="T10" fmla="*/ 0 h 3"/>
                <a:gd name="T11" fmla="*/ 2 w 2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3">
                  <a:moveTo>
                    <a:pt x="0" y="0"/>
                  </a:moveTo>
                  <a:cubicBezTo>
                    <a:pt x="1" y="0"/>
                    <a:pt x="2" y="1"/>
                    <a:pt x="2" y="3"/>
                  </a:cubicBezTo>
                  <a:cubicBezTo>
                    <a:pt x="1" y="3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27" name="Freeform 74"/>
            <p:cNvSpPr>
              <a:spLocks noChangeArrowheads="1"/>
            </p:cNvSpPr>
            <p:nvPr/>
          </p:nvSpPr>
          <p:spPr bwMode="auto">
            <a:xfrm>
              <a:off x="696912" y="1214437"/>
              <a:ext cx="22225" cy="9525"/>
            </a:xfrm>
            <a:custGeom>
              <a:avLst/>
              <a:gdLst>
                <a:gd name="T0" fmla="*/ 8 w 8"/>
                <a:gd name="T1" fmla="*/ 2 h 3"/>
                <a:gd name="T2" fmla="*/ 2 w 8"/>
                <a:gd name="T3" fmla="*/ 2 h 3"/>
                <a:gd name="T4" fmla="*/ 1 w 8"/>
                <a:gd name="T5" fmla="*/ 1 h 3"/>
                <a:gd name="T6" fmla="*/ 8 w 8"/>
                <a:gd name="T7" fmla="*/ 2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3"/>
                <a:gd name="T14" fmla="*/ 8 w 8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3">
                  <a:moveTo>
                    <a:pt x="8" y="2"/>
                  </a:moveTo>
                  <a:cubicBezTo>
                    <a:pt x="8" y="3"/>
                    <a:pt x="4" y="2"/>
                    <a:pt x="2" y="2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4" y="0"/>
                    <a:pt x="4" y="2"/>
                    <a:pt x="8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28" name="Freeform 75"/>
            <p:cNvSpPr>
              <a:spLocks noChangeArrowheads="1"/>
            </p:cNvSpPr>
            <p:nvPr/>
          </p:nvSpPr>
          <p:spPr bwMode="auto">
            <a:xfrm>
              <a:off x="1054100" y="1265237"/>
              <a:ext cx="22225" cy="25400"/>
            </a:xfrm>
            <a:custGeom>
              <a:avLst/>
              <a:gdLst>
                <a:gd name="T0" fmla="*/ 2 w 8"/>
                <a:gd name="T1" fmla="*/ 0 h 9"/>
                <a:gd name="T2" fmla="*/ 8 w 8"/>
                <a:gd name="T3" fmla="*/ 6 h 9"/>
                <a:gd name="T4" fmla="*/ 4 w 8"/>
                <a:gd name="T5" fmla="*/ 5 h 9"/>
                <a:gd name="T6" fmla="*/ 3 w 8"/>
                <a:gd name="T7" fmla="*/ 2 h 9"/>
                <a:gd name="T8" fmla="*/ 3 w 8"/>
                <a:gd name="T9" fmla="*/ 4 h 9"/>
                <a:gd name="T10" fmla="*/ 2 w 8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9"/>
                <a:gd name="T20" fmla="*/ 8 w 8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9">
                  <a:moveTo>
                    <a:pt x="2" y="0"/>
                  </a:moveTo>
                  <a:cubicBezTo>
                    <a:pt x="4" y="2"/>
                    <a:pt x="5" y="5"/>
                    <a:pt x="8" y="6"/>
                  </a:cubicBezTo>
                  <a:cubicBezTo>
                    <a:pt x="7" y="9"/>
                    <a:pt x="6" y="4"/>
                    <a:pt x="4" y="5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2" y="7"/>
                    <a:pt x="0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29" name="Freeform 76"/>
            <p:cNvSpPr>
              <a:spLocks noChangeArrowheads="1"/>
            </p:cNvSpPr>
            <p:nvPr/>
          </p:nvSpPr>
          <p:spPr bwMode="auto">
            <a:xfrm>
              <a:off x="854075" y="1254125"/>
              <a:ext cx="14288" cy="15875"/>
            </a:xfrm>
            <a:custGeom>
              <a:avLst/>
              <a:gdLst>
                <a:gd name="T0" fmla="*/ 0 w 5"/>
                <a:gd name="T1" fmla="*/ 4 h 6"/>
                <a:gd name="T2" fmla="*/ 1 w 5"/>
                <a:gd name="T3" fmla="*/ 4 h 6"/>
                <a:gd name="T4" fmla="*/ 4 w 5"/>
                <a:gd name="T5" fmla="*/ 4 h 6"/>
                <a:gd name="T6" fmla="*/ 0 w 5"/>
                <a:gd name="T7" fmla="*/ 4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6"/>
                <a:gd name="T14" fmla="*/ 5 w 5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6">
                  <a:moveTo>
                    <a:pt x="0" y="4"/>
                  </a:moveTo>
                  <a:cubicBezTo>
                    <a:pt x="0" y="0"/>
                    <a:pt x="1" y="4"/>
                    <a:pt x="1" y="4"/>
                  </a:cubicBezTo>
                  <a:cubicBezTo>
                    <a:pt x="2" y="4"/>
                    <a:pt x="4" y="4"/>
                    <a:pt x="4" y="4"/>
                  </a:cubicBezTo>
                  <a:cubicBezTo>
                    <a:pt x="5" y="6"/>
                    <a:pt x="1" y="4"/>
                    <a:pt x="0" y="4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30" name="Freeform 77"/>
            <p:cNvSpPr>
              <a:spLocks noChangeArrowheads="1"/>
            </p:cNvSpPr>
            <p:nvPr/>
          </p:nvSpPr>
          <p:spPr bwMode="auto">
            <a:xfrm>
              <a:off x="950912" y="1268412"/>
              <a:ext cx="20638" cy="4763"/>
            </a:xfrm>
            <a:custGeom>
              <a:avLst/>
              <a:gdLst>
                <a:gd name="T0" fmla="*/ 7 w 7"/>
                <a:gd name="T1" fmla="*/ 0 h 2"/>
                <a:gd name="T2" fmla="*/ 2 w 7"/>
                <a:gd name="T3" fmla="*/ 2 h 2"/>
                <a:gd name="T4" fmla="*/ 7 w 7"/>
                <a:gd name="T5" fmla="*/ 0 h 2"/>
                <a:gd name="T6" fmla="*/ 0 60000 65536"/>
                <a:gd name="T7" fmla="*/ 0 60000 65536"/>
                <a:gd name="T8" fmla="*/ 0 60000 65536"/>
                <a:gd name="T9" fmla="*/ 0 w 7"/>
                <a:gd name="T10" fmla="*/ 0 h 2"/>
                <a:gd name="T11" fmla="*/ 7 w 7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2">
                  <a:moveTo>
                    <a:pt x="7" y="0"/>
                  </a:moveTo>
                  <a:cubicBezTo>
                    <a:pt x="6" y="1"/>
                    <a:pt x="4" y="1"/>
                    <a:pt x="2" y="2"/>
                  </a:cubicBezTo>
                  <a:cubicBezTo>
                    <a:pt x="0" y="1"/>
                    <a:pt x="5" y="0"/>
                    <a:pt x="7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31" name="Freeform 78"/>
            <p:cNvSpPr>
              <a:spLocks noChangeArrowheads="1"/>
            </p:cNvSpPr>
            <p:nvPr/>
          </p:nvSpPr>
          <p:spPr bwMode="auto">
            <a:xfrm>
              <a:off x="1103312" y="1273175"/>
              <a:ext cx="14288" cy="7938"/>
            </a:xfrm>
            <a:custGeom>
              <a:avLst/>
              <a:gdLst>
                <a:gd name="T0" fmla="*/ 0 w 5"/>
                <a:gd name="T1" fmla="*/ 0 h 3"/>
                <a:gd name="T2" fmla="*/ 4 w 5"/>
                <a:gd name="T3" fmla="*/ 2 h 3"/>
                <a:gd name="T4" fmla="*/ 5 w 5"/>
                <a:gd name="T5" fmla="*/ 3 h 3"/>
                <a:gd name="T6" fmla="*/ 0 w 5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3"/>
                <a:gd name="T14" fmla="*/ 5 w 5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3">
                  <a:moveTo>
                    <a:pt x="0" y="0"/>
                  </a:moveTo>
                  <a:cubicBezTo>
                    <a:pt x="2" y="0"/>
                    <a:pt x="2" y="2"/>
                    <a:pt x="4" y="2"/>
                  </a:cubicBezTo>
                  <a:cubicBezTo>
                    <a:pt x="4" y="3"/>
                    <a:pt x="5" y="2"/>
                    <a:pt x="5" y="3"/>
                  </a:cubicBezTo>
                  <a:cubicBezTo>
                    <a:pt x="3" y="3"/>
                    <a:pt x="0" y="3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32" name="Freeform 79"/>
            <p:cNvSpPr>
              <a:spLocks noChangeArrowheads="1"/>
            </p:cNvSpPr>
            <p:nvPr/>
          </p:nvSpPr>
          <p:spPr bwMode="auto">
            <a:xfrm>
              <a:off x="939800" y="1273175"/>
              <a:ext cx="11113" cy="3175"/>
            </a:xfrm>
            <a:custGeom>
              <a:avLst/>
              <a:gdLst>
                <a:gd name="T0" fmla="*/ 4 w 4"/>
                <a:gd name="T1" fmla="*/ 0 h 1"/>
                <a:gd name="T2" fmla="*/ 2 w 4"/>
                <a:gd name="T3" fmla="*/ 1 h 1"/>
                <a:gd name="T4" fmla="*/ 4 w 4"/>
                <a:gd name="T5" fmla="*/ 0 h 1"/>
                <a:gd name="T6" fmla="*/ 0 60000 65536"/>
                <a:gd name="T7" fmla="*/ 0 60000 65536"/>
                <a:gd name="T8" fmla="*/ 0 60000 65536"/>
                <a:gd name="T9" fmla="*/ 0 w 4"/>
                <a:gd name="T10" fmla="*/ 0 h 1"/>
                <a:gd name="T11" fmla="*/ 4 w 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1">
                  <a:moveTo>
                    <a:pt x="4" y="0"/>
                  </a:moveTo>
                  <a:cubicBezTo>
                    <a:pt x="4" y="1"/>
                    <a:pt x="3" y="1"/>
                    <a:pt x="2" y="1"/>
                  </a:cubicBezTo>
                  <a:cubicBezTo>
                    <a:pt x="0" y="1"/>
                    <a:pt x="3" y="0"/>
                    <a:pt x="4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33" name="Freeform 80"/>
            <p:cNvSpPr>
              <a:spLocks noChangeArrowheads="1"/>
            </p:cNvSpPr>
            <p:nvPr/>
          </p:nvSpPr>
          <p:spPr bwMode="auto">
            <a:xfrm>
              <a:off x="685800" y="1284287"/>
              <a:ext cx="42863" cy="14288"/>
            </a:xfrm>
            <a:custGeom>
              <a:avLst/>
              <a:gdLst>
                <a:gd name="T0" fmla="*/ 16 w 16"/>
                <a:gd name="T1" fmla="*/ 0 h 5"/>
                <a:gd name="T2" fmla="*/ 10 w 16"/>
                <a:gd name="T3" fmla="*/ 3 h 5"/>
                <a:gd name="T4" fmla="*/ 9 w 16"/>
                <a:gd name="T5" fmla="*/ 4 h 5"/>
                <a:gd name="T6" fmla="*/ 9 w 16"/>
                <a:gd name="T7" fmla="*/ 4 h 5"/>
                <a:gd name="T8" fmla="*/ 5 w 16"/>
                <a:gd name="T9" fmla="*/ 5 h 5"/>
                <a:gd name="T10" fmla="*/ 9 w 16"/>
                <a:gd name="T11" fmla="*/ 3 h 5"/>
                <a:gd name="T12" fmla="*/ 16 w 16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5"/>
                <a:gd name="T23" fmla="*/ 16 w 1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5">
                  <a:moveTo>
                    <a:pt x="16" y="0"/>
                  </a:moveTo>
                  <a:cubicBezTo>
                    <a:pt x="15" y="2"/>
                    <a:pt x="12" y="2"/>
                    <a:pt x="10" y="3"/>
                  </a:cubicBezTo>
                  <a:cubicBezTo>
                    <a:pt x="10" y="3"/>
                    <a:pt x="10" y="3"/>
                    <a:pt x="9" y="4"/>
                  </a:cubicBezTo>
                  <a:cubicBezTo>
                    <a:pt x="9" y="4"/>
                    <a:pt x="9" y="3"/>
                    <a:pt x="9" y="4"/>
                  </a:cubicBezTo>
                  <a:cubicBezTo>
                    <a:pt x="8" y="4"/>
                    <a:pt x="6" y="4"/>
                    <a:pt x="5" y="5"/>
                  </a:cubicBezTo>
                  <a:cubicBezTo>
                    <a:pt x="0" y="5"/>
                    <a:pt x="9" y="3"/>
                    <a:pt x="9" y="3"/>
                  </a:cubicBezTo>
                  <a:cubicBezTo>
                    <a:pt x="11" y="2"/>
                    <a:pt x="13" y="0"/>
                    <a:pt x="16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34" name="Freeform 81"/>
            <p:cNvSpPr>
              <a:spLocks noChangeArrowheads="1"/>
            </p:cNvSpPr>
            <p:nvPr/>
          </p:nvSpPr>
          <p:spPr bwMode="auto">
            <a:xfrm>
              <a:off x="1058862" y="1314450"/>
              <a:ext cx="11113" cy="25400"/>
            </a:xfrm>
            <a:custGeom>
              <a:avLst/>
              <a:gdLst>
                <a:gd name="T0" fmla="*/ 0 w 4"/>
                <a:gd name="T1" fmla="*/ 1 h 9"/>
                <a:gd name="T2" fmla="*/ 1 w 4"/>
                <a:gd name="T3" fmla="*/ 2 h 9"/>
                <a:gd name="T4" fmla="*/ 2 w 4"/>
                <a:gd name="T5" fmla="*/ 8 h 9"/>
                <a:gd name="T6" fmla="*/ 1 w 4"/>
                <a:gd name="T7" fmla="*/ 8 h 9"/>
                <a:gd name="T8" fmla="*/ 0 w 4"/>
                <a:gd name="T9" fmla="*/ 4 h 9"/>
                <a:gd name="T10" fmla="*/ 0 w 4"/>
                <a:gd name="T11" fmla="*/ 1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9"/>
                <a:gd name="T20" fmla="*/ 4 w 4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9">
                  <a:moveTo>
                    <a:pt x="0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5"/>
                    <a:pt x="2" y="6"/>
                    <a:pt x="2" y="8"/>
                  </a:cubicBezTo>
                  <a:cubicBezTo>
                    <a:pt x="4" y="9"/>
                    <a:pt x="2" y="9"/>
                    <a:pt x="1" y="8"/>
                  </a:cubicBezTo>
                  <a:cubicBezTo>
                    <a:pt x="1" y="7"/>
                    <a:pt x="1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35" name="Freeform 82"/>
            <p:cNvSpPr>
              <a:spLocks noEditPoints="1" noChangeArrowheads="1"/>
            </p:cNvSpPr>
            <p:nvPr/>
          </p:nvSpPr>
          <p:spPr bwMode="auto">
            <a:xfrm>
              <a:off x="179387" y="1444625"/>
              <a:ext cx="192088" cy="192088"/>
            </a:xfrm>
            <a:custGeom>
              <a:avLst/>
              <a:gdLst>
                <a:gd name="T0" fmla="*/ 65 w 69"/>
                <a:gd name="T1" fmla="*/ 60 h 69"/>
                <a:gd name="T2" fmla="*/ 5 w 69"/>
                <a:gd name="T3" fmla="*/ 61 h 69"/>
                <a:gd name="T4" fmla="*/ 9 w 69"/>
                <a:gd name="T5" fmla="*/ 0 h 69"/>
                <a:gd name="T6" fmla="*/ 42 w 69"/>
                <a:gd name="T7" fmla="*/ 2 h 69"/>
                <a:gd name="T8" fmla="*/ 4 w 69"/>
                <a:gd name="T9" fmla="*/ 8 h 69"/>
                <a:gd name="T10" fmla="*/ 5 w 69"/>
                <a:gd name="T11" fmla="*/ 51 h 69"/>
                <a:gd name="T12" fmla="*/ 15 w 69"/>
                <a:gd name="T13" fmla="*/ 6 h 69"/>
                <a:gd name="T14" fmla="*/ 64 w 69"/>
                <a:gd name="T15" fmla="*/ 9 h 69"/>
                <a:gd name="T16" fmla="*/ 40 w 69"/>
                <a:gd name="T17" fmla="*/ 62 h 69"/>
                <a:gd name="T18" fmla="*/ 6 w 69"/>
                <a:gd name="T19" fmla="*/ 54 h 69"/>
                <a:gd name="T20" fmla="*/ 66 w 69"/>
                <a:gd name="T21" fmla="*/ 54 h 69"/>
                <a:gd name="T22" fmla="*/ 23 w 69"/>
                <a:gd name="T23" fmla="*/ 6 h 69"/>
                <a:gd name="T24" fmla="*/ 9 w 69"/>
                <a:gd name="T25" fmla="*/ 23 h 69"/>
                <a:gd name="T26" fmla="*/ 12 w 69"/>
                <a:gd name="T27" fmla="*/ 14 h 69"/>
                <a:gd name="T28" fmla="*/ 10 w 69"/>
                <a:gd name="T29" fmla="*/ 28 h 69"/>
                <a:gd name="T30" fmla="*/ 9 w 69"/>
                <a:gd name="T31" fmla="*/ 19 h 69"/>
                <a:gd name="T32" fmla="*/ 14 w 69"/>
                <a:gd name="T33" fmla="*/ 24 h 69"/>
                <a:gd name="T34" fmla="*/ 26 w 69"/>
                <a:gd name="T35" fmla="*/ 6 h 69"/>
                <a:gd name="T36" fmla="*/ 19 w 69"/>
                <a:gd name="T37" fmla="*/ 19 h 69"/>
                <a:gd name="T38" fmla="*/ 30 w 69"/>
                <a:gd name="T39" fmla="*/ 6 h 69"/>
                <a:gd name="T40" fmla="*/ 25 w 69"/>
                <a:gd name="T41" fmla="*/ 17 h 69"/>
                <a:gd name="T42" fmla="*/ 36 w 69"/>
                <a:gd name="T43" fmla="*/ 16 h 69"/>
                <a:gd name="T44" fmla="*/ 45 w 69"/>
                <a:gd name="T45" fmla="*/ 6 h 69"/>
                <a:gd name="T46" fmla="*/ 52 w 69"/>
                <a:gd name="T47" fmla="*/ 6 h 69"/>
                <a:gd name="T48" fmla="*/ 51 w 69"/>
                <a:gd name="T49" fmla="*/ 10 h 69"/>
                <a:gd name="T50" fmla="*/ 56 w 69"/>
                <a:gd name="T51" fmla="*/ 8 h 69"/>
                <a:gd name="T52" fmla="*/ 57 w 69"/>
                <a:gd name="T53" fmla="*/ 11 h 69"/>
                <a:gd name="T54" fmla="*/ 63 w 69"/>
                <a:gd name="T55" fmla="*/ 11 h 69"/>
                <a:gd name="T56" fmla="*/ 53 w 69"/>
                <a:gd name="T57" fmla="*/ 26 h 69"/>
                <a:gd name="T58" fmla="*/ 57 w 69"/>
                <a:gd name="T59" fmla="*/ 26 h 69"/>
                <a:gd name="T60" fmla="*/ 62 w 69"/>
                <a:gd name="T61" fmla="*/ 34 h 69"/>
                <a:gd name="T62" fmla="*/ 48 w 69"/>
                <a:gd name="T63" fmla="*/ 41 h 69"/>
                <a:gd name="T64" fmla="*/ 53 w 69"/>
                <a:gd name="T65" fmla="*/ 36 h 69"/>
                <a:gd name="T66" fmla="*/ 51 w 69"/>
                <a:gd name="T67" fmla="*/ 28 h 69"/>
                <a:gd name="T68" fmla="*/ 58 w 69"/>
                <a:gd name="T69" fmla="*/ 40 h 69"/>
                <a:gd name="T70" fmla="*/ 37 w 69"/>
                <a:gd name="T71" fmla="*/ 18 h 69"/>
                <a:gd name="T72" fmla="*/ 11 w 69"/>
                <a:gd name="T73" fmla="*/ 26 h 69"/>
                <a:gd name="T74" fmla="*/ 13 w 69"/>
                <a:gd name="T75" fmla="*/ 36 h 69"/>
                <a:gd name="T76" fmla="*/ 24 w 69"/>
                <a:gd name="T77" fmla="*/ 51 h 69"/>
                <a:gd name="T78" fmla="*/ 39 w 69"/>
                <a:gd name="T79" fmla="*/ 55 h 69"/>
                <a:gd name="T80" fmla="*/ 42 w 69"/>
                <a:gd name="T81" fmla="*/ 36 h 69"/>
                <a:gd name="T82" fmla="*/ 14 w 69"/>
                <a:gd name="T83" fmla="*/ 46 h 69"/>
                <a:gd name="T84" fmla="*/ 19 w 69"/>
                <a:gd name="T85" fmla="*/ 33 h 69"/>
                <a:gd name="T86" fmla="*/ 23 w 69"/>
                <a:gd name="T87" fmla="*/ 36 h 69"/>
                <a:gd name="T88" fmla="*/ 21 w 69"/>
                <a:gd name="T89" fmla="*/ 43 h 69"/>
                <a:gd name="T90" fmla="*/ 20 w 69"/>
                <a:gd name="T91" fmla="*/ 56 h 69"/>
                <a:gd name="T92" fmla="*/ 17 w 69"/>
                <a:gd name="T93" fmla="*/ 33 h 69"/>
                <a:gd name="T94" fmla="*/ 62 w 69"/>
                <a:gd name="T95" fmla="*/ 42 h 69"/>
                <a:gd name="T96" fmla="*/ 50 w 69"/>
                <a:gd name="T97" fmla="*/ 49 h 69"/>
                <a:gd name="T98" fmla="*/ 8 w 69"/>
                <a:gd name="T99" fmla="*/ 52 h 69"/>
                <a:gd name="T100" fmla="*/ 12 w 69"/>
                <a:gd name="T101" fmla="*/ 52 h 69"/>
                <a:gd name="T102" fmla="*/ 54 w 69"/>
                <a:gd name="T103" fmla="*/ 52 h 69"/>
                <a:gd name="T104" fmla="*/ 52 w 69"/>
                <a:gd name="T105" fmla="*/ 55 h 69"/>
                <a:gd name="T106" fmla="*/ 41 w 69"/>
                <a:gd name="T107" fmla="*/ 59 h 69"/>
                <a:gd name="T108" fmla="*/ 36 w 69"/>
                <a:gd name="T109" fmla="*/ 61 h 69"/>
                <a:gd name="T110" fmla="*/ 24 w 69"/>
                <a:gd name="T111" fmla="*/ 62 h 69"/>
                <a:gd name="T112" fmla="*/ 47 w 69"/>
                <a:gd name="T113" fmla="*/ 56 h 69"/>
                <a:gd name="T114" fmla="*/ 45 w 69"/>
                <a:gd name="T115" fmla="*/ 61 h 69"/>
                <a:gd name="T116" fmla="*/ 11 w 69"/>
                <a:gd name="T117" fmla="*/ 62 h 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9"/>
                <a:gd name="T178" fmla="*/ 0 h 69"/>
                <a:gd name="T179" fmla="*/ 69 w 69"/>
                <a:gd name="T180" fmla="*/ 69 h 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9" h="69">
                  <a:moveTo>
                    <a:pt x="66" y="6"/>
                  </a:moveTo>
                  <a:cubicBezTo>
                    <a:pt x="69" y="9"/>
                    <a:pt x="66" y="13"/>
                    <a:pt x="67" y="18"/>
                  </a:cubicBezTo>
                  <a:cubicBezTo>
                    <a:pt x="68" y="20"/>
                    <a:pt x="68" y="27"/>
                    <a:pt x="68" y="33"/>
                  </a:cubicBezTo>
                  <a:cubicBezTo>
                    <a:pt x="68" y="37"/>
                    <a:pt x="67" y="42"/>
                    <a:pt x="67" y="46"/>
                  </a:cubicBezTo>
                  <a:cubicBezTo>
                    <a:pt x="67" y="52"/>
                    <a:pt x="67" y="56"/>
                    <a:pt x="66" y="59"/>
                  </a:cubicBezTo>
                  <a:cubicBezTo>
                    <a:pt x="66" y="60"/>
                    <a:pt x="65" y="59"/>
                    <a:pt x="65" y="60"/>
                  </a:cubicBezTo>
                  <a:cubicBezTo>
                    <a:pt x="65" y="62"/>
                    <a:pt x="60" y="65"/>
                    <a:pt x="58" y="67"/>
                  </a:cubicBezTo>
                  <a:cubicBezTo>
                    <a:pt x="49" y="68"/>
                    <a:pt x="39" y="68"/>
                    <a:pt x="30" y="68"/>
                  </a:cubicBezTo>
                  <a:cubicBezTo>
                    <a:pt x="25" y="68"/>
                    <a:pt x="20" y="69"/>
                    <a:pt x="14" y="68"/>
                  </a:cubicBezTo>
                  <a:cubicBezTo>
                    <a:pt x="11" y="68"/>
                    <a:pt x="9" y="68"/>
                    <a:pt x="8" y="66"/>
                  </a:cubicBezTo>
                  <a:cubicBezTo>
                    <a:pt x="7" y="65"/>
                    <a:pt x="8" y="64"/>
                    <a:pt x="7" y="63"/>
                  </a:cubicBezTo>
                  <a:cubicBezTo>
                    <a:pt x="7" y="63"/>
                    <a:pt x="5" y="62"/>
                    <a:pt x="5" y="61"/>
                  </a:cubicBezTo>
                  <a:cubicBezTo>
                    <a:pt x="4" y="58"/>
                    <a:pt x="5" y="53"/>
                    <a:pt x="4" y="47"/>
                  </a:cubicBezTo>
                  <a:cubicBezTo>
                    <a:pt x="4" y="43"/>
                    <a:pt x="2" y="38"/>
                    <a:pt x="2" y="33"/>
                  </a:cubicBezTo>
                  <a:cubicBezTo>
                    <a:pt x="1" y="31"/>
                    <a:pt x="1" y="28"/>
                    <a:pt x="1" y="26"/>
                  </a:cubicBezTo>
                  <a:cubicBezTo>
                    <a:pt x="0" y="20"/>
                    <a:pt x="0" y="15"/>
                    <a:pt x="2" y="11"/>
                  </a:cubicBezTo>
                  <a:cubicBezTo>
                    <a:pt x="3" y="7"/>
                    <a:pt x="5" y="6"/>
                    <a:pt x="8" y="3"/>
                  </a:cubicBezTo>
                  <a:cubicBezTo>
                    <a:pt x="8" y="2"/>
                    <a:pt x="9" y="1"/>
                    <a:pt x="9" y="0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9" y="0"/>
                    <a:pt x="32" y="1"/>
                    <a:pt x="35" y="1"/>
                  </a:cubicBezTo>
                  <a:cubicBezTo>
                    <a:pt x="45" y="2"/>
                    <a:pt x="54" y="1"/>
                    <a:pt x="63" y="2"/>
                  </a:cubicBezTo>
                  <a:cubicBezTo>
                    <a:pt x="63" y="4"/>
                    <a:pt x="65" y="5"/>
                    <a:pt x="66" y="6"/>
                  </a:cubicBezTo>
                  <a:close/>
                  <a:moveTo>
                    <a:pt x="48" y="3"/>
                  </a:moveTo>
                  <a:cubicBezTo>
                    <a:pt x="46" y="3"/>
                    <a:pt x="44" y="2"/>
                    <a:pt x="42" y="2"/>
                  </a:cubicBezTo>
                  <a:cubicBezTo>
                    <a:pt x="39" y="2"/>
                    <a:pt x="36" y="2"/>
                    <a:pt x="33" y="2"/>
                  </a:cubicBezTo>
                  <a:cubicBezTo>
                    <a:pt x="31" y="2"/>
                    <a:pt x="24" y="1"/>
                    <a:pt x="24" y="1"/>
                  </a:cubicBezTo>
                  <a:cubicBezTo>
                    <a:pt x="23" y="2"/>
                    <a:pt x="23" y="2"/>
                    <a:pt x="21" y="2"/>
                  </a:cubicBezTo>
                  <a:cubicBezTo>
                    <a:pt x="16" y="3"/>
                    <a:pt x="12" y="3"/>
                    <a:pt x="8" y="4"/>
                  </a:cubicBezTo>
                  <a:cubicBezTo>
                    <a:pt x="7" y="6"/>
                    <a:pt x="5" y="6"/>
                    <a:pt x="5" y="7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3" y="10"/>
                    <a:pt x="3" y="11"/>
                    <a:pt x="3" y="13"/>
                  </a:cubicBezTo>
                  <a:cubicBezTo>
                    <a:pt x="3" y="14"/>
                    <a:pt x="2" y="14"/>
                    <a:pt x="2" y="14"/>
                  </a:cubicBezTo>
                  <a:cubicBezTo>
                    <a:pt x="1" y="19"/>
                    <a:pt x="2" y="26"/>
                    <a:pt x="3" y="29"/>
                  </a:cubicBezTo>
                  <a:cubicBezTo>
                    <a:pt x="3" y="31"/>
                    <a:pt x="2" y="33"/>
                    <a:pt x="3" y="34"/>
                  </a:cubicBezTo>
                  <a:cubicBezTo>
                    <a:pt x="3" y="36"/>
                    <a:pt x="4" y="37"/>
                    <a:pt x="4" y="39"/>
                  </a:cubicBezTo>
                  <a:cubicBezTo>
                    <a:pt x="6" y="43"/>
                    <a:pt x="5" y="47"/>
                    <a:pt x="5" y="51"/>
                  </a:cubicBezTo>
                  <a:cubicBezTo>
                    <a:pt x="6" y="52"/>
                    <a:pt x="6" y="51"/>
                    <a:pt x="6" y="50"/>
                  </a:cubicBezTo>
                  <a:cubicBezTo>
                    <a:pt x="7" y="44"/>
                    <a:pt x="6" y="36"/>
                    <a:pt x="6" y="32"/>
                  </a:cubicBezTo>
                  <a:cubicBezTo>
                    <a:pt x="6" y="27"/>
                    <a:pt x="6" y="27"/>
                    <a:pt x="6" y="25"/>
                  </a:cubicBezTo>
                  <a:cubicBezTo>
                    <a:pt x="6" y="24"/>
                    <a:pt x="6" y="22"/>
                    <a:pt x="6" y="21"/>
                  </a:cubicBezTo>
                  <a:cubicBezTo>
                    <a:pt x="7" y="15"/>
                    <a:pt x="6" y="9"/>
                    <a:pt x="11" y="6"/>
                  </a:cubicBezTo>
                  <a:cubicBezTo>
                    <a:pt x="13" y="5"/>
                    <a:pt x="14" y="7"/>
                    <a:pt x="15" y="6"/>
                  </a:cubicBezTo>
                  <a:cubicBezTo>
                    <a:pt x="15" y="5"/>
                    <a:pt x="20" y="6"/>
                    <a:pt x="20" y="6"/>
                  </a:cubicBezTo>
                  <a:cubicBezTo>
                    <a:pt x="25" y="5"/>
                    <a:pt x="31" y="4"/>
                    <a:pt x="36" y="4"/>
                  </a:cubicBezTo>
                  <a:cubicBezTo>
                    <a:pt x="36" y="4"/>
                    <a:pt x="37" y="5"/>
                    <a:pt x="37" y="5"/>
                  </a:cubicBezTo>
                  <a:cubicBezTo>
                    <a:pt x="37" y="5"/>
                    <a:pt x="38" y="4"/>
                    <a:pt x="38" y="4"/>
                  </a:cubicBezTo>
                  <a:cubicBezTo>
                    <a:pt x="40" y="4"/>
                    <a:pt x="41" y="5"/>
                    <a:pt x="43" y="5"/>
                  </a:cubicBezTo>
                  <a:cubicBezTo>
                    <a:pt x="51" y="5"/>
                    <a:pt x="59" y="3"/>
                    <a:pt x="64" y="9"/>
                  </a:cubicBezTo>
                  <a:cubicBezTo>
                    <a:pt x="64" y="15"/>
                    <a:pt x="64" y="22"/>
                    <a:pt x="64" y="30"/>
                  </a:cubicBezTo>
                  <a:cubicBezTo>
                    <a:pt x="63" y="36"/>
                    <a:pt x="65" y="52"/>
                    <a:pt x="63" y="53"/>
                  </a:cubicBezTo>
                  <a:cubicBezTo>
                    <a:pt x="63" y="54"/>
                    <a:pt x="63" y="55"/>
                    <a:pt x="63" y="55"/>
                  </a:cubicBezTo>
                  <a:cubicBezTo>
                    <a:pt x="62" y="58"/>
                    <a:pt x="62" y="61"/>
                    <a:pt x="60" y="61"/>
                  </a:cubicBezTo>
                  <a:cubicBezTo>
                    <a:pt x="55" y="64"/>
                    <a:pt x="48" y="61"/>
                    <a:pt x="44" y="62"/>
                  </a:cubicBezTo>
                  <a:cubicBezTo>
                    <a:pt x="41" y="63"/>
                    <a:pt x="42" y="62"/>
                    <a:pt x="40" y="62"/>
                  </a:cubicBezTo>
                  <a:cubicBezTo>
                    <a:pt x="36" y="61"/>
                    <a:pt x="34" y="63"/>
                    <a:pt x="31" y="63"/>
                  </a:cubicBezTo>
                  <a:cubicBezTo>
                    <a:pt x="27" y="63"/>
                    <a:pt x="24" y="64"/>
                    <a:pt x="22" y="64"/>
                  </a:cubicBezTo>
                  <a:cubicBezTo>
                    <a:pt x="18" y="64"/>
                    <a:pt x="15" y="63"/>
                    <a:pt x="11" y="64"/>
                  </a:cubicBezTo>
                  <a:cubicBezTo>
                    <a:pt x="10" y="62"/>
                    <a:pt x="9" y="63"/>
                    <a:pt x="9" y="61"/>
                  </a:cubicBezTo>
                  <a:cubicBezTo>
                    <a:pt x="8" y="60"/>
                    <a:pt x="8" y="59"/>
                    <a:pt x="8" y="59"/>
                  </a:cubicBezTo>
                  <a:cubicBezTo>
                    <a:pt x="7" y="57"/>
                    <a:pt x="7" y="55"/>
                    <a:pt x="6" y="54"/>
                  </a:cubicBezTo>
                  <a:cubicBezTo>
                    <a:pt x="6" y="60"/>
                    <a:pt x="8" y="63"/>
                    <a:pt x="11" y="66"/>
                  </a:cubicBezTo>
                  <a:cubicBezTo>
                    <a:pt x="27" y="69"/>
                    <a:pt x="45" y="66"/>
                    <a:pt x="59" y="66"/>
                  </a:cubicBezTo>
                  <a:cubicBezTo>
                    <a:pt x="61" y="64"/>
                    <a:pt x="63" y="61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5" y="58"/>
                    <a:pt x="65" y="57"/>
                    <a:pt x="65" y="55"/>
                  </a:cubicBezTo>
                  <a:cubicBezTo>
                    <a:pt x="65" y="54"/>
                    <a:pt x="66" y="54"/>
                    <a:pt x="66" y="54"/>
                  </a:cubicBezTo>
                  <a:cubicBezTo>
                    <a:pt x="67" y="52"/>
                    <a:pt x="66" y="48"/>
                    <a:pt x="66" y="45"/>
                  </a:cubicBezTo>
                  <a:cubicBezTo>
                    <a:pt x="66" y="42"/>
                    <a:pt x="67" y="39"/>
                    <a:pt x="67" y="36"/>
                  </a:cubicBezTo>
                  <a:cubicBezTo>
                    <a:pt x="67" y="34"/>
                    <a:pt x="66" y="32"/>
                    <a:pt x="66" y="29"/>
                  </a:cubicBezTo>
                  <a:cubicBezTo>
                    <a:pt x="66" y="20"/>
                    <a:pt x="68" y="10"/>
                    <a:pt x="64" y="5"/>
                  </a:cubicBezTo>
                  <a:cubicBezTo>
                    <a:pt x="59" y="2"/>
                    <a:pt x="53" y="3"/>
                    <a:pt x="48" y="3"/>
                  </a:cubicBezTo>
                  <a:close/>
                  <a:moveTo>
                    <a:pt x="23" y="6"/>
                  </a:moveTo>
                  <a:cubicBezTo>
                    <a:pt x="22" y="6"/>
                    <a:pt x="21" y="6"/>
                    <a:pt x="20" y="6"/>
                  </a:cubicBezTo>
                  <a:cubicBezTo>
                    <a:pt x="19" y="8"/>
                    <a:pt x="18" y="10"/>
                    <a:pt x="17" y="13"/>
                  </a:cubicBezTo>
                  <a:cubicBezTo>
                    <a:pt x="15" y="15"/>
                    <a:pt x="13" y="17"/>
                    <a:pt x="16" y="19"/>
                  </a:cubicBezTo>
                  <a:cubicBezTo>
                    <a:pt x="18" y="14"/>
                    <a:pt x="21" y="11"/>
                    <a:pt x="23" y="6"/>
                  </a:cubicBezTo>
                  <a:close/>
                  <a:moveTo>
                    <a:pt x="10" y="28"/>
                  </a:moveTo>
                  <a:cubicBezTo>
                    <a:pt x="10" y="26"/>
                    <a:pt x="8" y="26"/>
                    <a:pt x="9" y="23"/>
                  </a:cubicBezTo>
                  <a:cubicBezTo>
                    <a:pt x="10" y="21"/>
                    <a:pt x="12" y="18"/>
                    <a:pt x="14" y="15"/>
                  </a:cubicBezTo>
                  <a:cubicBezTo>
                    <a:pt x="15" y="14"/>
                    <a:pt x="16" y="12"/>
                    <a:pt x="17" y="11"/>
                  </a:cubicBezTo>
                  <a:cubicBezTo>
                    <a:pt x="17" y="10"/>
                    <a:pt x="20" y="7"/>
                    <a:pt x="17" y="7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4" y="9"/>
                    <a:pt x="15" y="11"/>
                    <a:pt x="14" y="13"/>
                  </a:cubicBezTo>
                  <a:cubicBezTo>
                    <a:pt x="14" y="13"/>
                    <a:pt x="12" y="13"/>
                    <a:pt x="12" y="14"/>
                  </a:cubicBezTo>
                  <a:cubicBezTo>
                    <a:pt x="12" y="16"/>
                    <a:pt x="11" y="16"/>
                    <a:pt x="11" y="18"/>
                  </a:cubicBezTo>
                  <a:cubicBezTo>
                    <a:pt x="10" y="19"/>
                    <a:pt x="9" y="20"/>
                    <a:pt x="9" y="21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4"/>
                    <a:pt x="8" y="26"/>
                    <a:pt x="8" y="28"/>
                  </a:cubicBezTo>
                  <a:cubicBezTo>
                    <a:pt x="8" y="29"/>
                    <a:pt x="7" y="33"/>
                    <a:pt x="10" y="33"/>
                  </a:cubicBezTo>
                  <a:cubicBezTo>
                    <a:pt x="11" y="33"/>
                    <a:pt x="11" y="28"/>
                    <a:pt x="10" y="28"/>
                  </a:cubicBezTo>
                  <a:close/>
                  <a:moveTo>
                    <a:pt x="10" y="18"/>
                  </a:moveTo>
                  <a:cubicBezTo>
                    <a:pt x="10" y="16"/>
                    <a:pt x="11" y="16"/>
                    <a:pt x="11" y="14"/>
                  </a:cubicBezTo>
                  <a:cubicBezTo>
                    <a:pt x="11" y="13"/>
                    <a:pt x="13" y="13"/>
                    <a:pt x="13" y="12"/>
                  </a:cubicBezTo>
                  <a:cubicBezTo>
                    <a:pt x="13" y="11"/>
                    <a:pt x="16" y="8"/>
                    <a:pt x="14" y="7"/>
                  </a:cubicBezTo>
                  <a:cubicBezTo>
                    <a:pt x="13" y="9"/>
                    <a:pt x="12" y="11"/>
                    <a:pt x="11" y="13"/>
                  </a:cubicBezTo>
                  <a:cubicBezTo>
                    <a:pt x="10" y="15"/>
                    <a:pt x="7" y="19"/>
                    <a:pt x="9" y="19"/>
                  </a:cubicBezTo>
                  <a:cubicBezTo>
                    <a:pt x="9" y="19"/>
                    <a:pt x="10" y="18"/>
                    <a:pt x="10" y="18"/>
                  </a:cubicBezTo>
                  <a:close/>
                  <a:moveTo>
                    <a:pt x="11" y="9"/>
                  </a:moveTo>
                  <a:cubicBezTo>
                    <a:pt x="10" y="7"/>
                    <a:pt x="6" y="13"/>
                    <a:pt x="9" y="15"/>
                  </a:cubicBezTo>
                  <a:cubicBezTo>
                    <a:pt x="9" y="13"/>
                    <a:pt x="11" y="12"/>
                    <a:pt x="11" y="9"/>
                  </a:cubicBezTo>
                  <a:close/>
                  <a:moveTo>
                    <a:pt x="11" y="24"/>
                  </a:moveTo>
                  <a:cubicBezTo>
                    <a:pt x="12" y="24"/>
                    <a:pt x="13" y="24"/>
                    <a:pt x="14" y="24"/>
                  </a:cubicBezTo>
                  <a:cubicBezTo>
                    <a:pt x="14" y="22"/>
                    <a:pt x="14" y="21"/>
                    <a:pt x="14" y="19"/>
                  </a:cubicBezTo>
                  <a:cubicBezTo>
                    <a:pt x="11" y="19"/>
                    <a:pt x="11" y="22"/>
                    <a:pt x="11" y="24"/>
                  </a:cubicBezTo>
                  <a:close/>
                  <a:moveTo>
                    <a:pt x="19" y="19"/>
                  </a:moveTo>
                  <a:cubicBezTo>
                    <a:pt x="19" y="21"/>
                    <a:pt x="23" y="17"/>
                    <a:pt x="20" y="18"/>
                  </a:cubicBezTo>
                  <a:cubicBezTo>
                    <a:pt x="20" y="18"/>
                    <a:pt x="20" y="19"/>
                    <a:pt x="19" y="19"/>
                  </a:cubicBezTo>
                  <a:cubicBezTo>
                    <a:pt x="21" y="13"/>
                    <a:pt x="25" y="11"/>
                    <a:pt x="26" y="6"/>
                  </a:cubicBezTo>
                  <a:cubicBezTo>
                    <a:pt x="24" y="5"/>
                    <a:pt x="23" y="8"/>
                    <a:pt x="22" y="11"/>
                  </a:cubicBezTo>
                  <a:cubicBezTo>
                    <a:pt x="22" y="11"/>
                    <a:pt x="21" y="11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ubicBezTo>
                    <a:pt x="19" y="14"/>
                    <a:pt x="18" y="16"/>
                    <a:pt x="17" y="16"/>
                  </a:cubicBezTo>
                  <a:cubicBezTo>
                    <a:pt x="17" y="17"/>
                    <a:pt x="16" y="20"/>
                    <a:pt x="18" y="20"/>
                  </a:cubicBezTo>
                  <a:cubicBezTo>
                    <a:pt x="19" y="20"/>
                    <a:pt x="18" y="19"/>
                    <a:pt x="19" y="19"/>
                  </a:cubicBezTo>
                  <a:close/>
                  <a:moveTo>
                    <a:pt x="30" y="6"/>
                  </a:moveTo>
                  <a:cubicBezTo>
                    <a:pt x="28" y="6"/>
                    <a:pt x="26" y="7"/>
                    <a:pt x="26" y="8"/>
                  </a:cubicBezTo>
                  <a:cubicBezTo>
                    <a:pt x="26" y="9"/>
                    <a:pt x="25" y="11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4"/>
                    <a:pt x="24" y="15"/>
                    <a:pt x="24" y="15"/>
                  </a:cubicBezTo>
                  <a:cubicBezTo>
                    <a:pt x="26" y="12"/>
                    <a:pt x="29" y="9"/>
                    <a:pt x="30" y="6"/>
                  </a:cubicBezTo>
                  <a:close/>
                  <a:moveTo>
                    <a:pt x="28" y="18"/>
                  </a:moveTo>
                  <a:cubicBezTo>
                    <a:pt x="29" y="18"/>
                    <a:pt x="31" y="15"/>
                    <a:pt x="29" y="15"/>
                  </a:cubicBezTo>
                  <a:cubicBezTo>
                    <a:pt x="29" y="16"/>
                    <a:pt x="28" y="16"/>
                    <a:pt x="28" y="15"/>
                  </a:cubicBezTo>
                  <a:cubicBezTo>
                    <a:pt x="30" y="12"/>
                    <a:pt x="33" y="9"/>
                    <a:pt x="34" y="6"/>
                  </a:cubicBezTo>
                  <a:cubicBezTo>
                    <a:pt x="33" y="6"/>
                    <a:pt x="32" y="6"/>
                    <a:pt x="31" y="6"/>
                  </a:cubicBezTo>
                  <a:cubicBezTo>
                    <a:pt x="30" y="10"/>
                    <a:pt x="26" y="12"/>
                    <a:pt x="25" y="17"/>
                  </a:cubicBezTo>
                  <a:cubicBezTo>
                    <a:pt x="26" y="17"/>
                    <a:pt x="27" y="18"/>
                    <a:pt x="28" y="18"/>
                  </a:cubicBezTo>
                  <a:close/>
                  <a:moveTo>
                    <a:pt x="37" y="6"/>
                  </a:moveTo>
                  <a:cubicBezTo>
                    <a:pt x="35" y="5"/>
                    <a:pt x="34" y="7"/>
                    <a:pt x="33" y="9"/>
                  </a:cubicBezTo>
                  <a:cubicBezTo>
                    <a:pt x="32" y="10"/>
                    <a:pt x="30" y="13"/>
                    <a:pt x="33" y="13"/>
                  </a:cubicBezTo>
                  <a:cubicBezTo>
                    <a:pt x="34" y="11"/>
                    <a:pt x="36" y="9"/>
                    <a:pt x="37" y="6"/>
                  </a:cubicBezTo>
                  <a:close/>
                  <a:moveTo>
                    <a:pt x="36" y="16"/>
                  </a:moveTo>
                  <a:cubicBezTo>
                    <a:pt x="37" y="12"/>
                    <a:pt x="41" y="10"/>
                    <a:pt x="42" y="6"/>
                  </a:cubicBezTo>
                  <a:cubicBezTo>
                    <a:pt x="38" y="5"/>
                    <a:pt x="37" y="7"/>
                    <a:pt x="37" y="9"/>
                  </a:cubicBezTo>
                  <a:cubicBezTo>
                    <a:pt x="37" y="10"/>
                    <a:pt x="36" y="9"/>
                    <a:pt x="36" y="10"/>
                  </a:cubicBezTo>
                  <a:cubicBezTo>
                    <a:pt x="34" y="12"/>
                    <a:pt x="32" y="15"/>
                    <a:pt x="34" y="17"/>
                  </a:cubicBezTo>
                  <a:cubicBezTo>
                    <a:pt x="38" y="17"/>
                    <a:pt x="38" y="15"/>
                    <a:pt x="39" y="13"/>
                  </a:cubicBezTo>
                  <a:cubicBezTo>
                    <a:pt x="43" y="12"/>
                    <a:pt x="44" y="9"/>
                    <a:pt x="45" y="6"/>
                  </a:cubicBezTo>
                  <a:cubicBezTo>
                    <a:pt x="40" y="7"/>
                    <a:pt x="40" y="13"/>
                    <a:pt x="36" y="16"/>
                  </a:cubicBezTo>
                  <a:close/>
                  <a:moveTo>
                    <a:pt x="49" y="6"/>
                  </a:moveTo>
                  <a:cubicBezTo>
                    <a:pt x="47" y="5"/>
                    <a:pt x="47" y="7"/>
                    <a:pt x="46" y="7"/>
                  </a:cubicBezTo>
                  <a:cubicBezTo>
                    <a:pt x="44" y="10"/>
                    <a:pt x="40" y="13"/>
                    <a:pt x="40" y="17"/>
                  </a:cubicBezTo>
                  <a:cubicBezTo>
                    <a:pt x="44" y="20"/>
                    <a:pt x="45" y="15"/>
                    <a:pt x="47" y="13"/>
                  </a:cubicBezTo>
                  <a:cubicBezTo>
                    <a:pt x="49" y="11"/>
                    <a:pt x="52" y="9"/>
                    <a:pt x="52" y="6"/>
                  </a:cubicBezTo>
                  <a:cubicBezTo>
                    <a:pt x="50" y="4"/>
                    <a:pt x="50" y="8"/>
                    <a:pt x="50" y="8"/>
                  </a:cubicBezTo>
                  <a:cubicBezTo>
                    <a:pt x="49" y="9"/>
                    <a:pt x="48" y="10"/>
                    <a:pt x="47" y="11"/>
                  </a:cubicBezTo>
                  <a:cubicBezTo>
                    <a:pt x="45" y="13"/>
                    <a:pt x="44" y="15"/>
                    <a:pt x="42" y="17"/>
                  </a:cubicBezTo>
                  <a:cubicBezTo>
                    <a:pt x="44" y="12"/>
                    <a:pt x="48" y="11"/>
                    <a:pt x="49" y="6"/>
                  </a:cubicBezTo>
                  <a:close/>
                  <a:moveTo>
                    <a:pt x="56" y="6"/>
                  </a:moveTo>
                  <a:cubicBezTo>
                    <a:pt x="54" y="7"/>
                    <a:pt x="52" y="8"/>
                    <a:pt x="51" y="10"/>
                  </a:cubicBezTo>
                  <a:cubicBezTo>
                    <a:pt x="50" y="10"/>
                    <a:pt x="51" y="11"/>
                    <a:pt x="51" y="12"/>
                  </a:cubicBezTo>
                  <a:cubicBezTo>
                    <a:pt x="50" y="12"/>
                    <a:pt x="45" y="15"/>
                    <a:pt x="49" y="16"/>
                  </a:cubicBezTo>
                  <a:cubicBezTo>
                    <a:pt x="51" y="12"/>
                    <a:pt x="55" y="10"/>
                    <a:pt x="56" y="6"/>
                  </a:cubicBezTo>
                  <a:close/>
                  <a:moveTo>
                    <a:pt x="52" y="16"/>
                  </a:moveTo>
                  <a:cubicBezTo>
                    <a:pt x="54" y="13"/>
                    <a:pt x="58" y="11"/>
                    <a:pt x="58" y="7"/>
                  </a:cubicBezTo>
                  <a:cubicBezTo>
                    <a:pt x="57" y="7"/>
                    <a:pt x="56" y="8"/>
                    <a:pt x="56" y="8"/>
                  </a:cubicBezTo>
                  <a:cubicBezTo>
                    <a:pt x="53" y="12"/>
                    <a:pt x="49" y="15"/>
                    <a:pt x="48" y="19"/>
                  </a:cubicBezTo>
                  <a:cubicBezTo>
                    <a:pt x="50" y="20"/>
                    <a:pt x="52" y="17"/>
                    <a:pt x="52" y="16"/>
                  </a:cubicBezTo>
                  <a:close/>
                  <a:moveTo>
                    <a:pt x="56" y="15"/>
                  </a:moveTo>
                  <a:cubicBezTo>
                    <a:pt x="57" y="14"/>
                    <a:pt x="59" y="13"/>
                    <a:pt x="59" y="12"/>
                  </a:cubicBezTo>
                  <a:cubicBezTo>
                    <a:pt x="59" y="10"/>
                    <a:pt x="62" y="10"/>
                    <a:pt x="61" y="8"/>
                  </a:cubicBezTo>
                  <a:cubicBezTo>
                    <a:pt x="59" y="8"/>
                    <a:pt x="58" y="10"/>
                    <a:pt x="57" y="11"/>
                  </a:cubicBezTo>
                  <a:cubicBezTo>
                    <a:pt x="57" y="12"/>
                    <a:pt x="55" y="13"/>
                    <a:pt x="55" y="13"/>
                  </a:cubicBezTo>
                  <a:cubicBezTo>
                    <a:pt x="54" y="14"/>
                    <a:pt x="54" y="16"/>
                    <a:pt x="53" y="17"/>
                  </a:cubicBezTo>
                  <a:cubicBezTo>
                    <a:pt x="52" y="18"/>
                    <a:pt x="50" y="18"/>
                    <a:pt x="51" y="20"/>
                  </a:cubicBezTo>
                  <a:cubicBezTo>
                    <a:pt x="54" y="21"/>
                    <a:pt x="54" y="17"/>
                    <a:pt x="56" y="15"/>
                  </a:cubicBezTo>
                  <a:close/>
                  <a:moveTo>
                    <a:pt x="62" y="15"/>
                  </a:moveTo>
                  <a:cubicBezTo>
                    <a:pt x="61" y="13"/>
                    <a:pt x="63" y="13"/>
                    <a:pt x="63" y="11"/>
                  </a:cubicBezTo>
                  <a:cubicBezTo>
                    <a:pt x="61" y="11"/>
                    <a:pt x="58" y="14"/>
                    <a:pt x="57" y="15"/>
                  </a:cubicBezTo>
                  <a:cubicBezTo>
                    <a:pt x="56" y="15"/>
                    <a:pt x="57" y="17"/>
                    <a:pt x="57" y="17"/>
                  </a:cubicBezTo>
                  <a:cubicBezTo>
                    <a:pt x="56" y="18"/>
                    <a:pt x="54" y="18"/>
                    <a:pt x="54" y="19"/>
                  </a:cubicBezTo>
                  <a:cubicBezTo>
                    <a:pt x="54" y="19"/>
                    <a:pt x="53" y="22"/>
                    <a:pt x="53" y="22"/>
                  </a:cubicBezTo>
                  <a:cubicBezTo>
                    <a:pt x="53" y="23"/>
                    <a:pt x="52" y="22"/>
                    <a:pt x="52" y="24"/>
                  </a:cubicBezTo>
                  <a:cubicBezTo>
                    <a:pt x="52" y="25"/>
                    <a:pt x="53" y="25"/>
                    <a:pt x="53" y="26"/>
                  </a:cubicBezTo>
                  <a:cubicBezTo>
                    <a:pt x="56" y="26"/>
                    <a:pt x="58" y="23"/>
                    <a:pt x="59" y="21"/>
                  </a:cubicBezTo>
                  <a:cubicBezTo>
                    <a:pt x="61" y="20"/>
                    <a:pt x="64" y="18"/>
                    <a:pt x="62" y="15"/>
                  </a:cubicBezTo>
                  <a:cubicBezTo>
                    <a:pt x="61" y="16"/>
                    <a:pt x="60" y="19"/>
                    <a:pt x="58" y="20"/>
                  </a:cubicBezTo>
                  <a:cubicBezTo>
                    <a:pt x="57" y="22"/>
                    <a:pt x="54" y="24"/>
                    <a:pt x="54" y="23"/>
                  </a:cubicBezTo>
                  <a:cubicBezTo>
                    <a:pt x="57" y="21"/>
                    <a:pt x="58" y="17"/>
                    <a:pt x="62" y="15"/>
                  </a:cubicBezTo>
                  <a:close/>
                  <a:moveTo>
                    <a:pt x="57" y="26"/>
                  </a:moveTo>
                  <a:cubicBezTo>
                    <a:pt x="58" y="27"/>
                    <a:pt x="60" y="26"/>
                    <a:pt x="61" y="25"/>
                  </a:cubicBezTo>
                  <a:cubicBezTo>
                    <a:pt x="62" y="24"/>
                    <a:pt x="63" y="20"/>
                    <a:pt x="62" y="19"/>
                  </a:cubicBezTo>
                  <a:cubicBezTo>
                    <a:pt x="60" y="22"/>
                    <a:pt x="57" y="23"/>
                    <a:pt x="57" y="26"/>
                  </a:cubicBezTo>
                  <a:close/>
                  <a:moveTo>
                    <a:pt x="62" y="34"/>
                  </a:moveTo>
                  <a:cubicBezTo>
                    <a:pt x="61" y="31"/>
                    <a:pt x="65" y="25"/>
                    <a:pt x="61" y="25"/>
                  </a:cubicBezTo>
                  <a:cubicBezTo>
                    <a:pt x="61" y="27"/>
                    <a:pt x="56" y="34"/>
                    <a:pt x="62" y="34"/>
                  </a:cubicBezTo>
                  <a:close/>
                  <a:moveTo>
                    <a:pt x="49" y="31"/>
                  </a:moveTo>
                  <a:cubicBezTo>
                    <a:pt x="48" y="31"/>
                    <a:pt x="48" y="33"/>
                    <a:pt x="48" y="33"/>
                  </a:cubicBezTo>
                  <a:cubicBezTo>
                    <a:pt x="46" y="35"/>
                    <a:pt x="44" y="37"/>
                    <a:pt x="44" y="39"/>
                  </a:cubicBezTo>
                  <a:cubicBezTo>
                    <a:pt x="48" y="38"/>
                    <a:pt x="49" y="34"/>
                    <a:pt x="51" y="32"/>
                  </a:cubicBezTo>
                  <a:cubicBezTo>
                    <a:pt x="50" y="32"/>
                    <a:pt x="50" y="30"/>
                    <a:pt x="49" y="31"/>
                  </a:cubicBezTo>
                  <a:close/>
                  <a:moveTo>
                    <a:pt x="48" y="41"/>
                  </a:moveTo>
                  <a:cubicBezTo>
                    <a:pt x="48" y="38"/>
                    <a:pt x="56" y="35"/>
                    <a:pt x="51" y="33"/>
                  </a:cubicBezTo>
                  <a:cubicBezTo>
                    <a:pt x="51" y="35"/>
                    <a:pt x="44" y="39"/>
                    <a:pt x="48" y="41"/>
                  </a:cubicBezTo>
                  <a:close/>
                  <a:moveTo>
                    <a:pt x="53" y="36"/>
                  </a:moveTo>
                  <a:cubicBezTo>
                    <a:pt x="52" y="38"/>
                    <a:pt x="50" y="40"/>
                    <a:pt x="48" y="41"/>
                  </a:cubicBezTo>
                  <a:cubicBezTo>
                    <a:pt x="49" y="43"/>
                    <a:pt x="45" y="44"/>
                    <a:pt x="48" y="45"/>
                  </a:cubicBezTo>
                  <a:cubicBezTo>
                    <a:pt x="49" y="41"/>
                    <a:pt x="58" y="39"/>
                    <a:pt x="53" y="36"/>
                  </a:cubicBezTo>
                  <a:close/>
                  <a:moveTo>
                    <a:pt x="49" y="46"/>
                  </a:moveTo>
                  <a:cubicBezTo>
                    <a:pt x="52" y="45"/>
                    <a:pt x="55" y="43"/>
                    <a:pt x="56" y="39"/>
                  </a:cubicBezTo>
                  <a:cubicBezTo>
                    <a:pt x="52" y="41"/>
                    <a:pt x="50" y="43"/>
                    <a:pt x="49" y="46"/>
                  </a:cubicBezTo>
                  <a:close/>
                  <a:moveTo>
                    <a:pt x="46" y="27"/>
                  </a:moveTo>
                  <a:cubicBezTo>
                    <a:pt x="47" y="27"/>
                    <a:pt x="47" y="26"/>
                    <a:pt x="49" y="26"/>
                  </a:cubicBezTo>
                  <a:cubicBezTo>
                    <a:pt x="48" y="28"/>
                    <a:pt x="50" y="28"/>
                    <a:pt x="51" y="28"/>
                  </a:cubicBezTo>
                  <a:cubicBezTo>
                    <a:pt x="51" y="28"/>
                    <a:pt x="50" y="30"/>
                    <a:pt x="51" y="30"/>
                  </a:cubicBezTo>
                  <a:cubicBezTo>
                    <a:pt x="52" y="31"/>
                    <a:pt x="53" y="31"/>
                    <a:pt x="54" y="33"/>
                  </a:cubicBezTo>
                  <a:cubicBezTo>
                    <a:pt x="56" y="35"/>
                    <a:pt x="56" y="37"/>
                    <a:pt x="57" y="40"/>
                  </a:cubicBezTo>
                  <a:cubicBezTo>
                    <a:pt x="56" y="41"/>
                    <a:pt x="56" y="43"/>
                    <a:pt x="57" y="46"/>
                  </a:cubicBezTo>
                  <a:cubicBezTo>
                    <a:pt x="58" y="47"/>
                    <a:pt x="59" y="45"/>
                    <a:pt x="62" y="46"/>
                  </a:cubicBezTo>
                  <a:cubicBezTo>
                    <a:pt x="62" y="42"/>
                    <a:pt x="58" y="43"/>
                    <a:pt x="58" y="40"/>
                  </a:cubicBezTo>
                  <a:cubicBezTo>
                    <a:pt x="60" y="36"/>
                    <a:pt x="58" y="31"/>
                    <a:pt x="57" y="27"/>
                  </a:cubicBezTo>
                  <a:cubicBezTo>
                    <a:pt x="53" y="28"/>
                    <a:pt x="50" y="27"/>
                    <a:pt x="51" y="22"/>
                  </a:cubicBezTo>
                  <a:cubicBezTo>
                    <a:pt x="48" y="22"/>
                    <a:pt x="47" y="21"/>
                    <a:pt x="46" y="19"/>
                  </a:cubicBezTo>
                  <a:cubicBezTo>
                    <a:pt x="44" y="18"/>
                    <a:pt x="42" y="19"/>
                    <a:pt x="40" y="19"/>
                  </a:cubicBezTo>
                  <a:cubicBezTo>
                    <a:pt x="39" y="18"/>
                    <a:pt x="39" y="17"/>
                    <a:pt x="38" y="17"/>
                  </a:cubicBezTo>
                  <a:cubicBezTo>
                    <a:pt x="39" y="17"/>
                    <a:pt x="37" y="18"/>
                    <a:pt x="37" y="18"/>
                  </a:cubicBezTo>
                  <a:cubicBezTo>
                    <a:pt x="33" y="18"/>
                    <a:pt x="32" y="17"/>
                    <a:pt x="31" y="17"/>
                  </a:cubicBezTo>
                  <a:cubicBezTo>
                    <a:pt x="30" y="18"/>
                    <a:pt x="30" y="19"/>
                    <a:pt x="29" y="19"/>
                  </a:cubicBezTo>
                  <a:cubicBezTo>
                    <a:pt x="26" y="19"/>
                    <a:pt x="25" y="18"/>
                    <a:pt x="23" y="17"/>
                  </a:cubicBezTo>
                  <a:cubicBezTo>
                    <a:pt x="23" y="21"/>
                    <a:pt x="20" y="22"/>
                    <a:pt x="16" y="21"/>
                  </a:cubicBezTo>
                  <a:cubicBezTo>
                    <a:pt x="15" y="23"/>
                    <a:pt x="15" y="25"/>
                    <a:pt x="14" y="26"/>
                  </a:cubicBezTo>
                  <a:cubicBezTo>
                    <a:pt x="13" y="26"/>
                    <a:pt x="11" y="25"/>
                    <a:pt x="11" y="26"/>
                  </a:cubicBezTo>
                  <a:cubicBezTo>
                    <a:pt x="13" y="29"/>
                    <a:pt x="13" y="35"/>
                    <a:pt x="8" y="34"/>
                  </a:cubicBezTo>
                  <a:cubicBezTo>
                    <a:pt x="8" y="37"/>
                    <a:pt x="7" y="41"/>
                    <a:pt x="8" y="44"/>
                  </a:cubicBezTo>
                  <a:cubicBezTo>
                    <a:pt x="8" y="44"/>
                    <a:pt x="9" y="44"/>
                    <a:pt x="9" y="44"/>
                  </a:cubicBezTo>
                  <a:cubicBezTo>
                    <a:pt x="9" y="44"/>
                    <a:pt x="8" y="48"/>
                    <a:pt x="10" y="47"/>
                  </a:cubicBezTo>
                  <a:cubicBezTo>
                    <a:pt x="11" y="44"/>
                    <a:pt x="12" y="39"/>
                    <a:pt x="12" y="38"/>
                  </a:cubicBezTo>
                  <a:cubicBezTo>
                    <a:pt x="13" y="37"/>
                    <a:pt x="12" y="37"/>
                    <a:pt x="13" y="36"/>
                  </a:cubicBezTo>
                  <a:cubicBezTo>
                    <a:pt x="13" y="36"/>
                    <a:pt x="13" y="35"/>
                    <a:pt x="13" y="34"/>
                  </a:cubicBezTo>
                  <a:cubicBezTo>
                    <a:pt x="13" y="34"/>
                    <a:pt x="15" y="33"/>
                    <a:pt x="15" y="33"/>
                  </a:cubicBezTo>
                  <a:cubicBezTo>
                    <a:pt x="16" y="31"/>
                    <a:pt x="15" y="27"/>
                    <a:pt x="17" y="28"/>
                  </a:cubicBezTo>
                  <a:cubicBezTo>
                    <a:pt x="20" y="31"/>
                    <a:pt x="23" y="34"/>
                    <a:pt x="24" y="37"/>
                  </a:cubicBezTo>
                  <a:cubicBezTo>
                    <a:pt x="25" y="38"/>
                    <a:pt x="25" y="39"/>
                    <a:pt x="26" y="40"/>
                  </a:cubicBezTo>
                  <a:cubicBezTo>
                    <a:pt x="24" y="42"/>
                    <a:pt x="23" y="46"/>
                    <a:pt x="24" y="51"/>
                  </a:cubicBezTo>
                  <a:cubicBezTo>
                    <a:pt x="26" y="52"/>
                    <a:pt x="28" y="55"/>
                    <a:pt x="31" y="56"/>
                  </a:cubicBezTo>
                  <a:cubicBezTo>
                    <a:pt x="31" y="56"/>
                    <a:pt x="30" y="55"/>
                    <a:pt x="31" y="55"/>
                  </a:cubicBezTo>
                  <a:cubicBezTo>
                    <a:pt x="31" y="55"/>
                    <a:pt x="31" y="56"/>
                    <a:pt x="31" y="56"/>
                  </a:cubicBezTo>
                  <a:cubicBezTo>
                    <a:pt x="33" y="56"/>
                    <a:pt x="34" y="57"/>
                    <a:pt x="34" y="56"/>
                  </a:cubicBezTo>
                  <a:cubicBezTo>
                    <a:pt x="34" y="56"/>
                    <a:pt x="35" y="56"/>
                    <a:pt x="36" y="56"/>
                  </a:cubicBezTo>
                  <a:cubicBezTo>
                    <a:pt x="37" y="56"/>
                    <a:pt x="38" y="55"/>
                    <a:pt x="39" y="55"/>
                  </a:cubicBezTo>
                  <a:cubicBezTo>
                    <a:pt x="41" y="55"/>
                    <a:pt x="42" y="54"/>
                    <a:pt x="43" y="53"/>
                  </a:cubicBezTo>
                  <a:cubicBezTo>
                    <a:pt x="43" y="53"/>
                    <a:pt x="44" y="52"/>
                    <a:pt x="44" y="52"/>
                  </a:cubicBezTo>
                  <a:cubicBezTo>
                    <a:pt x="45" y="51"/>
                    <a:pt x="44" y="50"/>
                    <a:pt x="44" y="50"/>
                  </a:cubicBezTo>
                  <a:cubicBezTo>
                    <a:pt x="46" y="48"/>
                    <a:pt x="44" y="45"/>
                    <a:pt x="45" y="42"/>
                  </a:cubicBezTo>
                  <a:cubicBezTo>
                    <a:pt x="45" y="42"/>
                    <a:pt x="44" y="41"/>
                    <a:pt x="44" y="40"/>
                  </a:cubicBezTo>
                  <a:cubicBezTo>
                    <a:pt x="44" y="38"/>
                    <a:pt x="41" y="39"/>
                    <a:pt x="42" y="36"/>
                  </a:cubicBezTo>
                  <a:cubicBezTo>
                    <a:pt x="43" y="34"/>
                    <a:pt x="44" y="30"/>
                    <a:pt x="46" y="29"/>
                  </a:cubicBezTo>
                  <a:cubicBezTo>
                    <a:pt x="46" y="32"/>
                    <a:pt x="42" y="35"/>
                    <a:pt x="44" y="37"/>
                  </a:cubicBezTo>
                  <a:cubicBezTo>
                    <a:pt x="46" y="35"/>
                    <a:pt x="47" y="32"/>
                    <a:pt x="49" y="31"/>
                  </a:cubicBezTo>
                  <a:cubicBezTo>
                    <a:pt x="50" y="28"/>
                    <a:pt x="47" y="29"/>
                    <a:pt x="46" y="27"/>
                  </a:cubicBezTo>
                  <a:close/>
                  <a:moveTo>
                    <a:pt x="16" y="39"/>
                  </a:moveTo>
                  <a:cubicBezTo>
                    <a:pt x="15" y="41"/>
                    <a:pt x="12" y="44"/>
                    <a:pt x="14" y="46"/>
                  </a:cubicBezTo>
                  <a:cubicBezTo>
                    <a:pt x="14" y="45"/>
                    <a:pt x="16" y="43"/>
                    <a:pt x="17" y="43"/>
                  </a:cubicBezTo>
                  <a:cubicBezTo>
                    <a:pt x="17" y="43"/>
                    <a:pt x="16" y="42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1"/>
                    <a:pt x="17" y="40"/>
                    <a:pt x="17" y="39"/>
                  </a:cubicBezTo>
                  <a:cubicBezTo>
                    <a:pt x="18" y="39"/>
                    <a:pt x="19" y="39"/>
                    <a:pt x="19" y="38"/>
                  </a:cubicBezTo>
                  <a:cubicBezTo>
                    <a:pt x="19" y="36"/>
                    <a:pt x="23" y="33"/>
                    <a:pt x="19" y="33"/>
                  </a:cubicBezTo>
                  <a:cubicBezTo>
                    <a:pt x="19" y="36"/>
                    <a:pt x="17" y="37"/>
                    <a:pt x="16" y="39"/>
                  </a:cubicBezTo>
                  <a:close/>
                  <a:moveTo>
                    <a:pt x="16" y="47"/>
                  </a:moveTo>
                  <a:cubicBezTo>
                    <a:pt x="17" y="46"/>
                    <a:pt x="19" y="45"/>
                    <a:pt x="19" y="44"/>
                  </a:cubicBezTo>
                  <a:cubicBezTo>
                    <a:pt x="19" y="43"/>
                    <a:pt x="21" y="41"/>
                    <a:pt x="22" y="40"/>
                  </a:cubicBezTo>
                  <a:cubicBezTo>
                    <a:pt x="22" y="40"/>
                    <a:pt x="22" y="39"/>
                    <a:pt x="22" y="39"/>
                  </a:cubicBezTo>
                  <a:cubicBezTo>
                    <a:pt x="22" y="38"/>
                    <a:pt x="23" y="38"/>
                    <a:pt x="23" y="36"/>
                  </a:cubicBezTo>
                  <a:cubicBezTo>
                    <a:pt x="20" y="37"/>
                    <a:pt x="19" y="40"/>
                    <a:pt x="17" y="42"/>
                  </a:cubicBezTo>
                  <a:cubicBezTo>
                    <a:pt x="16" y="44"/>
                    <a:pt x="14" y="47"/>
                    <a:pt x="13" y="50"/>
                  </a:cubicBezTo>
                  <a:cubicBezTo>
                    <a:pt x="15" y="51"/>
                    <a:pt x="15" y="48"/>
                    <a:pt x="16" y="47"/>
                  </a:cubicBezTo>
                  <a:close/>
                  <a:moveTo>
                    <a:pt x="21" y="46"/>
                  </a:moveTo>
                  <a:cubicBezTo>
                    <a:pt x="22" y="44"/>
                    <a:pt x="23" y="42"/>
                    <a:pt x="24" y="39"/>
                  </a:cubicBezTo>
                  <a:cubicBezTo>
                    <a:pt x="22" y="39"/>
                    <a:pt x="22" y="42"/>
                    <a:pt x="21" y="43"/>
                  </a:cubicBezTo>
                  <a:cubicBezTo>
                    <a:pt x="21" y="44"/>
                    <a:pt x="20" y="44"/>
                    <a:pt x="19" y="45"/>
                  </a:cubicBezTo>
                  <a:cubicBezTo>
                    <a:pt x="18" y="47"/>
                    <a:pt x="17" y="49"/>
                    <a:pt x="17" y="52"/>
                  </a:cubicBezTo>
                  <a:cubicBezTo>
                    <a:pt x="19" y="51"/>
                    <a:pt x="20" y="48"/>
                    <a:pt x="21" y="46"/>
                  </a:cubicBezTo>
                  <a:close/>
                  <a:moveTo>
                    <a:pt x="19" y="50"/>
                  </a:moveTo>
                  <a:cubicBezTo>
                    <a:pt x="18" y="53"/>
                    <a:pt x="21" y="50"/>
                    <a:pt x="21" y="52"/>
                  </a:cubicBezTo>
                  <a:cubicBezTo>
                    <a:pt x="21" y="53"/>
                    <a:pt x="20" y="55"/>
                    <a:pt x="20" y="56"/>
                  </a:cubicBezTo>
                  <a:cubicBezTo>
                    <a:pt x="21" y="56"/>
                    <a:pt x="22" y="56"/>
                    <a:pt x="24" y="56"/>
                  </a:cubicBezTo>
                  <a:cubicBezTo>
                    <a:pt x="24" y="53"/>
                    <a:pt x="25" y="54"/>
                    <a:pt x="24" y="53"/>
                  </a:cubicBezTo>
                  <a:cubicBezTo>
                    <a:pt x="23" y="51"/>
                    <a:pt x="22" y="47"/>
                    <a:pt x="21" y="47"/>
                  </a:cubicBezTo>
                  <a:cubicBezTo>
                    <a:pt x="22" y="49"/>
                    <a:pt x="19" y="49"/>
                    <a:pt x="19" y="50"/>
                  </a:cubicBezTo>
                  <a:close/>
                  <a:moveTo>
                    <a:pt x="17" y="30"/>
                  </a:moveTo>
                  <a:cubicBezTo>
                    <a:pt x="17" y="31"/>
                    <a:pt x="17" y="32"/>
                    <a:pt x="17" y="33"/>
                  </a:cubicBezTo>
                  <a:cubicBezTo>
                    <a:pt x="14" y="32"/>
                    <a:pt x="15" y="34"/>
                    <a:pt x="15" y="36"/>
                  </a:cubicBezTo>
                  <a:cubicBezTo>
                    <a:pt x="15" y="36"/>
                    <a:pt x="13" y="37"/>
                    <a:pt x="13" y="38"/>
                  </a:cubicBezTo>
                  <a:cubicBezTo>
                    <a:pt x="13" y="39"/>
                    <a:pt x="12" y="42"/>
                    <a:pt x="13" y="42"/>
                  </a:cubicBezTo>
                  <a:cubicBezTo>
                    <a:pt x="15" y="39"/>
                    <a:pt x="16" y="35"/>
                    <a:pt x="19" y="33"/>
                  </a:cubicBezTo>
                  <a:cubicBezTo>
                    <a:pt x="19" y="31"/>
                    <a:pt x="18" y="31"/>
                    <a:pt x="17" y="30"/>
                  </a:cubicBezTo>
                  <a:close/>
                  <a:moveTo>
                    <a:pt x="62" y="42"/>
                  </a:moveTo>
                  <a:cubicBezTo>
                    <a:pt x="61" y="40"/>
                    <a:pt x="63" y="36"/>
                    <a:pt x="61" y="36"/>
                  </a:cubicBezTo>
                  <a:cubicBezTo>
                    <a:pt x="60" y="37"/>
                    <a:pt x="59" y="42"/>
                    <a:pt x="62" y="42"/>
                  </a:cubicBezTo>
                  <a:close/>
                  <a:moveTo>
                    <a:pt x="52" y="46"/>
                  </a:moveTo>
                  <a:cubicBezTo>
                    <a:pt x="55" y="48"/>
                    <a:pt x="57" y="44"/>
                    <a:pt x="55" y="43"/>
                  </a:cubicBezTo>
                  <a:cubicBezTo>
                    <a:pt x="55" y="45"/>
                    <a:pt x="53" y="45"/>
                    <a:pt x="52" y="46"/>
                  </a:cubicBezTo>
                  <a:close/>
                  <a:moveTo>
                    <a:pt x="50" y="49"/>
                  </a:moveTo>
                  <a:cubicBezTo>
                    <a:pt x="51" y="49"/>
                    <a:pt x="56" y="50"/>
                    <a:pt x="55" y="47"/>
                  </a:cubicBezTo>
                  <a:cubicBezTo>
                    <a:pt x="52" y="47"/>
                    <a:pt x="50" y="47"/>
                    <a:pt x="47" y="47"/>
                  </a:cubicBezTo>
                  <a:cubicBezTo>
                    <a:pt x="47" y="51"/>
                    <a:pt x="49" y="49"/>
                    <a:pt x="50" y="49"/>
                  </a:cubicBezTo>
                  <a:close/>
                  <a:moveTo>
                    <a:pt x="57" y="48"/>
                  </a:moveTo>
                  <a:cubicBezTo>
                    <a:pt x="60" y="51"/>
                    <a:pt x="60" y="45"/>
                    <a:pt x="57" y="48"/>
                  </a:cubicBezTo>
                  <a:close/>
                  <a:moveTo>
                    <a:pt x="8" y="52"/>
                  </a:moveTo>
                  <a:cubicBezTo>
                    <a:pt x="10" y="51"/>
                    <a:pt x="11" y="54"/>
                    <a:pt x="13" y="53"/>
                  </a:cubicBezTo>
                  <a:cubicBezTo>
                    <a:pt x="15" y="56"/>
                    <a:pt x="17" y="57"/>
                    <a:pt x="18" y="59"/>
                  </a:cubicBezTo>
                  <a:cubicBezTo>
                    <a:pt x="19" y="60"/>
                    <a:pt x="19" y="63"/>
                    <a:pt x="21" y="62"/>
                  </a:cubicBezTo>
                  <a:cubicBezTo>
                    <a:pt x="22" y="58"/>
                    <a:pt x="19" y="58"/>
                    <a:pt x="19" y="54"/>
                  </a:cubicBezTo>
                  <a:cubicBezTo>
                    <a:pt x="18" y="54"/>
                    <a:pt x="18" y="53"/>
                    <a:pt x="16" y="53"/>
                  </a:cubicBezTo>
                  <a:cubicBezTo>
                    <a:pt x="16" y="49"/>
                    <a:pt x="14" y="53"/>
                    <a:pt x="12" y="52"/>
                  </a:cubicBezTo>
                  <a:cubicBezTo>
                    <a:pt x="11" y="51"/>
                    <a:pt x="11" y="46"/>
                    <a:pt x="8" y="48"/>
                  </a:cubicBezTo>
                  <a:cubicBezTo>
                    <a:pt x="8" y="49"/>
                    <a:pt x="8" y="50"/>
                    <a:pt x="8" y="52"/>
                  </a:cubicBezTo>
                  <a:close/>
                  <a:moveTo>
                    <a:pt x="54" y="52"/>
                  </a:moveTo>
                  <a:cubicBezTo>
                    <a:pt x="55" y="52"/>
                    <a:pt x="55" y="52"/>
                    <a:pt x="56" y="52"/>
                  </a:cubicBezTo>
                  <a:cubicBezTo>
                    <a:pt x="57" y="50"/>
                    <a:pt x="53" y="49"/>
                    <a:pt x="53" y="51"/>
                  </a:cubicBezTo>
                  <a:cubicBezTo>
                    <a:pt x="54" y="51"/>
                    <a:pt x="54" y="51"/>
                    <a:pt x="54" y="52"/>
                  </a:cubicBezTo>
                  <a:close/>
                  <a:moveTo>
                    <a:pt x="52" y="53"/>
                  </a:moveTo>
                  <a:cubicBezTo>
                    <a:pt x="51" y="52"/>
                    <a:pt x="48" y="49"/>
                    <a:pt x="46" y="52"/>
                  </a:cubicBezTo>
                  <a:cubicBezTo>
                    <a:pt x="47" y="53"/>
                    <a:pt x="51" y="55"/>
                    <a:pt x="52" y="53"/>
                  </a:cubicBezTo>
                  <a:close/>
                  <a:moveTo>
                    <a:pt x="57" y="53"/>
                  </a:moveTo>
                  <a:cubicBezTo>
                    <a:pt x="56" y="53"/>
                    <a:pt x="55" y="52"/>
                    <a:pt x="54" y="53"/>
                  </a:cubicBezTo>
                  <a:cubicBezTo>
                    <a:pt x="53" y="53"/>
                    <a:pt x="53" y="55"/>
                    <a:pt x="52" y="55"/>
                  </a:cubicBezTo>
                  <a:cubicBezTo>
                    <a:pt x="51" y="55"/>
                    <a:pt x="50" y="55"/>
                    <a:pt x="49" y="55"/>
                  </a:cubicBezTo>
                  <a:cubicBezTo>
                    <a:pt x="49" y="57"/>
                    <a:pt x="50" y="58"/>
                    <a:pt x="50" y="60"/>
                  </a:cubicBezTo>
                  <a:cubicBezTo>
                    <a:pt x="54" y="60"/>
                    <a:pt x="53" y="55"/>
                    <a:pt x="57" y="54"/>
                  </a:cubicBezTo>
                  <a:cubicBezTo>
                    <a:pt x="58" y="53"/>
                    <a:pt x="62" y="54"/>
                    <a:pt x="62" y="51"/>
                  </a:cubicBezTo>
                  <a:cubicBezTo>
                    <a:pt x="58" y="50"/>
                    <a:pt x="57" y="52"/>
                    <a:pt x="57" y="53"/>
                  </a:cubicBezTo>
                  <a:close/>
                  <a:moveTo>
                    <a:pt x="41" y="59"/>
                  </a:moveTo>
                  <a:cubicBezTo>
                    <a:pt x="42" y="58"/>
                    <a:pt x="45" y="55"/>
                    <a:pt x="43" y="54"/>
                  </a:cubicBezTo>
                  <a:cubicBezTo>
                    <a:pt x="41" y="57"/>
                    <a:pt x="37" y="58"/>
                    <a:pt x="37" y="61"/>
                  </a:cubicBezTo>
                  <a:cubicBezTo>
                    <a:pt x="38" y="62"/>
                    <a:pt x="40" y="60"/>
                    <a:pt x="41" y="59"/>
                  </a:cubicBezTo>
                  <a:close/>
                  <a:moveTo>
                    <a:pt x="33" y="58"/>
                  </a:moveTo>
                  <a:cubicBezTo>
                    <a:pt x="29" y="57"/>
                    <a:pt x="29" y="59"/>
                    <a:pt x="28" y="61"/>
                  </a:cubicBezTo>
                  <a:cubicBezTo>
                    <a:pt x="31" y="61"/>
                    <a:pt x="33" y="61"/>
                    <a:pt x="36" y="61"/>
                  </a:cubicBezTo>
                  <a:cubicBezTo>
                    <a:pt x="35" y="59"/>
                    <a:pt x="37" y="59"/>
                    <a:pt x="37" y="58"/>
                  </a:cubicBezTo>
                  <a:cubicBezTo>
                    <a:pt x="34" y="57"/>
                    <a:pt x="34" y="59"/>
                    <a:pt x="32" y="60"/>
                  </a:cubicBezTo>
                  <a:cubicBezTo>
                    <a:pt x="32" y="59"/>
                    <a:pt x="33" y="58"/>
                    <a:pt x="33" y="58"/>
                  </a:cubicBezTo>
                  <a:close/>
                  <a:moveTo>
                    <a:pt x="24" y="62"/>
                  </a:moveTo>
                  <a:cubicBezTo>
                    <a:pt x="27" y="62"/>
                    <a:pt x="28" y="60"/>
                    <a:pt x="29" y="57"/>
                  </a:cubicBezTo>
                  <a:cubicBezTo>
                    <a:pt x="26" y="57"/>
                    <a:pt x="25" y="60"/>
                    <a:pt x="24" y="62"/>
                  </a:cubicBezTo>
                  <a:close/>
                  <a:moveTo>
                    <a:pt x="26" y="55"/>
                  </a:moveTo>
                  <a:cubicBezTo>
                    <a:pt x="24" y="55"/>
                    <a:pt x="22" y="60"/>
                    <a:pt x="24" y="61"/>
                  </a:cubicBezTo>
                  <a:cubicBezTo>
                    <a:pt x="24" y="59"/>
                    <a:pt x="28" y="57"/>
                    <a:pt x="26" y="55"/>
                  </a:cubicBezTo>
                  <a:close/>
                  <a:moveTo>
                    <a:pt x="45" y="59"/>
                  </a:moveTo>
                  <a:cubicBezTo>
                    <a:pt x="46" y="58"/>
                    <a:pt x="45" y="57"/>
                    <a:pt x="45" y="57"/>
                  </a:cubicBezTo>
                  <a:cubicBezTo>
                    <a:pt x="45" y="57"/>
                    <a:pt x="47" y="56"/>
                    <a:pt x="47" y="56"/>
                  </a:cubicBezTo>
                  <a:cubicBezTo>
                    <a:pt x="47" y="55"/>
                    <a:pt x="46" y="53"/>
                    <a:pt x="45" y="53"/>
                  </a:cubicBezTo>
                  <a:cubicBezTo>
                    <a:pt x="44" y="56"/>
                    <a:pt x="42" y="58"/>
                    <a:pt x="40" y="61"/>
                  </a:cubicBezTo>
                  <a:cubicBezTo>
                    <a:pt x="42" y="62"/>
                    <a:pt x="44" y="60"/>
                    <a:pt x="45" y="59"/>
                  </a:cubicBezTo>
                  <a:close/>
                  <a:moveTo>
                    <a:pt x="45" y="61"/>
                  </a:moveTo>
                  <a:cubicBezTo>
                    <a:pt x="46" y="60"/>
                    <a:pt x="50" y="58"/>
                    <a:pt x="47" y="57"/>
                  </a:cubicBezTo>
                  <a:cubicBezTo>
                    <a:pt x="47" y="58"/>
                    <a:pt x="43" y="60"/>
                    <a:pt x="45" y="61"/>
                  </a:cubicBezTo>
                  <a:close/>
                  <a:moveTo>
                    <a:pt x="11" y="62"/>
                  </a:moveTo>
                  <a:cubicBezTo>
                    <a:pt x="13" y="62"/>
                    <a:pt x="15" y="62"/>
                    <a:pt x="17" y="63"/>
                  </a:cubicBezTo>
                  <a:cubicBezTo>
                    <a:pt x="20" y="61"/>
                    <a:pt x="16" y="61"/>
                    <a:pt x="16" y="59"/>
                  </a:cubicBezTo>
                  <a:cubicBezTo>
                    <a:pt x="14" y="58"/>
                    <a:pt x="14" y="56"/>
                    <a:pt x="12" y="54"/>
                  </a:cubicBezTo>
                  <a:cubicBezTo>
                    <a:pt x="11" y="54"/>
                    <a:pt x="10" y="54"/>
                    <a:pt x="10" y="53"/>
                  </a:cubicBezTo>
                  <a:cubicBezTo>
                    <a:pt x="8" y="56"/>
                    <a:pt x="10" y="60"/>
                    <a:pt x="11" y="62"/>
                  </a:cubicBezTo>
                  <a:close/>
                  <a:moveTo>
                    <a:pt x="57" y="55"/>
                  </a:moveTo>
                  <a:cubicBezTo>
                    <a:pt x="56" y="57"/>
                    <a:pt x="52" y="59"/>
                    <a:pt x="54" y="61"/>
                  </a:cubicBezTo>
                  <a:cubicBezTo>
                    <a:pt x="59" y="62"/>
                    <a:pt x="62" y="59"/>
                    <a:pt x="62" y="54"/>
                  </a:cubicBezTo>
                  <a:cubicBezTo>
                    <a:pt x="59" y="54"/>
                    <a:pt x="59" y="55"/>
                    <a:pt x="57" y="55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36" name="Freeform 83"/>
            <p:cNvSpPr>
              <a:spLocks noEditPoints="1" noChangeArrowheads="1"/>
            </p:cNvSpPr>
            <p:nvPr/>
          </p:nvSpPr>
          <p:spPr bwMode="auto">
            <a:xfrm>
              <a:off x="233362" y="1500187"/>
              <a:ext cx="71438" cy="47625"/>
            </a:xfrm>
            <a:custGeom>
              <a:avLst/>
              <a:gdLst>
                <a:gd name="T0" fmla="*/ 20 w 26"/>
                <a:gd name="T1" fmla="*/ 16 h 17"/>
                <a:gd name="T2" fmla="*/ 9 w 26"/>
                <a:gd name="T3" fmla="*/ 17 h 17"/>
                <a:gd name="T4" fmla="*/ 7 w 26"/>
                <a:gd name="T5" fmla="*/ 15 h 17"/>
                <a:gd name="T6" fmla="*/ 6 w 26"/>
                <a:gd name="T7" fmla="*/ 14 h 17"/>
                <a:gd name="T8" fmla="*/ 5 w 26"/>
                <a:gd name="T9" fmla="*/ 14 h 17"/>
                <a:gd name="T10" fmla="*/ 4 w 26"/>
                <a:gd name="T11" fmla="*/ 11 h 17"/>
                <a:gd name="T12" fmla="*/ 1 w 26"/>
                <a:gd name="T13" fmla="*/ 9 h 17"/>
                <a:gd name="T14" fmla="*/ 0 w 26"/>
                <a:gd name="T15" fmla="*/ 5 h 17"/>
                <a:gd name="T16" fmla="*/ 3 w 26"/>
                <a:gd name="T17" fmla="*/ 3 h 17"/>
                <a:gd name="T18" fmla="*/ 7 w 26"/>
                <a:gd name="T19" fmla="*/ 1 h 17"/>
                <a:gd name="T20" fmla="*/ 9 w 26"/>
                <a:gd name="T21" fmla="*/ 0 h 17"/>
                <a:gd name="T22" fmla="*/ 21 w 26"/>
                <a:gd name="T23" fmla="*/ 1 h 17"/>
                <a:gd name="T24" fmla="*/ 26 w 26"/>
                <a:gd name="T25" fmla="*/ 4 h 17"/>
                <a:gd name="T26" fmla="*/ 20 w 26"/>
                <a:gd name="T27" fmla="*/ 16 h 17"/>
                <a:gd name="T28" fmla="*/ 18 w 26"/>
                <a:gd name="T29" fmla="*/ 14 h 17"/>
                <a:gd name="T30" fmla="*/ 22 w 26"/>
                <a:gd name="T31" fmla="*/ 9 h 17"/>
                <a:gd name="T32" fmla="*/ 24 w 26"/>
                <a:gd name="T33" fmla="*/ 7 h 17"/>
                <a:gd name="T34" fmla="*/ 25 w 26"/>
                <a:gd name="T35" fmla="*/ 6 h 17"/>
                <a:gd name="T36" fmla="*/ 23 w 26"/>
                <a:gd name="T37" fmla="*/ 3 h 17"/>
                <a:gd name="T38" fmla="*/ 18 w 26"/>
                <a:gd name="T39" fmla="*/ 8 h 17"/>
                <a:gd name="T40" fmla="*/ 13 w 26"/>
                <a:gd name="T41" fmla="*/ 14 h 17"/>
                <a:gd name="T42" fmla="*/ 24 w 26"/>
                <a:gd name="T43" fmla="*/ 5 h 17"/>
                <a:gd name="T44" fmla="*/ 18 w 26"/>
                <a:gd name="T45" fmla="*/ 14 h 17"/>
                <a:gd name="T46" fmla="*/ 12 w 26"/>
                <a:gd name="T47" fmla="*/ 13 h 17"/>
                <a:gd name="T48" fmla="*/ 16 w 26"/>
                <a:gd name="T49" fmla="*/ 9 h 17"/>
                <a:gd name="T50" fmla="*/ 17 w 26"/>
                <a:gd name="T51" fmla="*/ 8 h 17"/>
                <a:gd name="T52" fmla="*/ 20 w 26"/>
                <a:gd name="T53" fmla="*/ 2 h 17"/>
                <a:gd name="T54" fmla="*/ 18 w 26"/>
                <a:gd name="T55" fmla="*/ 2 h 17"/>
                <a:gd name="T56" fmla="*/ 13 w 26"/>
                <a:gd name="T57" fmla="*/ 8 h 17"/>
                <a:gd name="T58" fmla="*/ 11 w 26"/>
                <a:gd name="T59" fmla="*/ 11 h 17"/>
                <a:gd name="T60" fmla="*/ 11 w 26"/>
                <a:gd name="T61" fmla="*/ 12 h 17"/>
                <a:gd name="T62" fmla="*/ 9 w 26"/>
                <a:gd name="T63" fmla="*/ 15 h 17"/>
                <a:gd name="T64" fmla="*/ 12 w 26"/>
                <a:gd name="T65" fmla="*/ 13 h 17"/>
                <a:gd name="T66" fmla="*/ 12 w 26"/>
                <a:gd name="T67" fmla="*/ 9 h 17"/>
                <a:gd name="T68" fmla="*/ 15 w 26"/>
                <a:gd name="T69" fmla="*/ 4 h 17"/>
                <a:gd name="T70" fmla="*/ 16 w 26"/>
                <a:gd name="T71" fmla="*/ 2 h 17"/>
                <a:gd name="T72" fmla="*/ 13 w 26"/>
                <a:gd name="T73" fmla="*/ 2 h 17"/>
                <a:gd name="T74" fmla="*/ 7 w 26"/>
                <a:gd name="T75" fmla="*/ 13 h 17"/>
                <a:gd name="T76" fmla="*/ 12 w 26"/>
                <a:gd name="T77" fmla="*/ 9 h 17"/>
                <a:gd name="T78" fmla="*/ 12 w 26"/>
                <a:gd name="T79" fmla="*/ 2 h 17"/>
                <a:gd name="T80" fmla="*/ 7 w 26"/>
                <a:gd name="T81" fmla="*/ 6 h 17"/>
                <a:gd name="T82" fmla="*/ 6 w 26"/>
                <a:gd name="T83" fmla="*/ 12 h 17"/>
                <a:gd name="T84" fmla="*/ 12 w 26"/>
                <a:gd name="T85" fmla="*/ 2 h 17"/>
                <a:gd name="T86" fmla="*/ 4 w 26"/>
                <a:gd name="T87" fmla="*/ 6 h 17"/>
                <a:gd name="T88" fmla="*/ 3 w 26"/>
                <a:gd name="T89" fmla="*/ 6 h 17"/>
                <a:gd name="T90" fmla="*/ 4 w 26"/>
                <a:gd name="T91" fmla="*/ 6 h 17"/>
                <a:gd name="T92" fmla="*/ 5 w 26"/>
                <a:gd name="T93" fmla="*/ 9 h 17"/>
                <a:gd name="T94" fmla="*/ 7 w 26"/>
                <a:gd name="T95" fmla="*/ 2 h 17"/>
                <a:gd name="T96" fmla="*/ 4 w 26"/>
                <a:gd name="T97" fmla="*/ 6 h 1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6"/>
                <a:gd name="T148" fmla="*/ 0 h 17"/>
                <a:gd name="T149" fmla="*/ 26 w 26"/>
                <a:gd name="T150" fmla="*/ 17 h 1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6" h="17">
                  <a:moveTo>
                    <a:pt x="20" y="16"/>
                  </a:moveTo>
                  <a:cubicBezTo>
                    <a:pt x="16" y="14"/>
                    <a:pt x="14" y="17"/>
                    <a:pt x="9" y="17"/>
                  </a:cubicBezTo>
                  <a:cubicBezTo>
                    <a:pt x="8" y="17"/>
                    <a:pt x="8" y="15"/>
                    <a:pt x="7" y="15"/>
                  </a:cubicBezTo>
                  <a:cubicBezTo>
                    <a:pt x="7" y="15"/>
                    <a:pt x="7" y="14"/>
                    <a:pt x="6" y="14"/>
                  </a:cubicBezTo>
                  <a:cubicBezTo>
                    <a:pt x="6" y="14"/>
                    <a:pt x="5" y="14"/>
                    <a:pt x="5" y="14"/>
                  </a:cubicBezTo>
                  <a:cubicBezTo>
                    <a:pt x="4" y="14"/>
                    <a:pt x="4" y="11"/>
                    <a:pt x="4" y="11"/>
                  </a:cubicBezTo>
                  <a:cubicBezTo>
                    <a:pt x="3" y="10"/>
                    <a:pt x="1" y="10"/>
                    <a:pt x="1" y="9"/>
                  </a:cubicBezTo>
                  <a:cubicBezTo>
                    <a:pt x="2" y="7"/>
                    <a:pt x="0" y="7"/>
                    <a:pt x="0" y="5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2"/>
                    <a:pt x="4" y="2"/>
                    <a:pt x="7" y="1"/>
                  </a:cubicBezTo>
                  <a:cubicBezTo>
                    <a:pt x="8" y="1"/>
                    <a:pt x="8" y="0"/>
                    <a:pt x="9" y="0"/>
                  </a:cubicBezTo>
                  <a:cubicBezTo>
                    <a:pt x="13" y="0"/>
                    <a:pt x="19" y="1"/>
                    <a:pt x="21" y="1"/>
                  </a:cubicBezTo>
                  <a:cubicBezTo>
                    <a:pt x="23" y="2"/>
                    <a:pt x="24" y="3"/>
                    <a:pt x="26" y="4"/>
                  </a:cubicBezTo>
                  <a:cubicBezTo>
                    <a:pt x="25" y="8"/>
                    <a:pt x="22" y="12"/>
                    <a:pt x="20" y="16"/>
                  </a:cubicBezTo>
                  <a:close/>
                  <a:moveTo>
                    <a:pt x="18" y="14"/>
                  </a:moveTo>
                  <a:cubicBezTo>
                    <a:pt x="21" y="15"/>
                    <a:pt x="21" y="11"/>
                    <a:pt x="22" y="9"/>
                  </a:cubicBezTo>
                  <a:cubicBezTo>
                    <a:pt x="22" y="8"/>
                    <a:pt x="24" y="8"/>
                    <a:pt x="24" y="7"/>
                  </a:cubicBezTo>
                  <a:cubicBezTo>
                    <a:pt x="24" y="7"/>
                    <a:pt x="25" y="6"/>
                    <a:pt x="25" y="6"/>
                  </a:cubicBezTo>
                  <a:cubicBezTo>
                    <a:pt x="25" y="4"/>
                    <a:pt x="24" y="5"/>
                    <a:pt x="23" y="3"/>
                  </a:cubicBezTo>
                  <a:cubicBezTo>
                    <a:pt x="20" y="3"/>
                    <a:pt x="20" y="7"/>
                    <a:pt x="18" y="8"/>
                  </a:cubicBezTo>
                  <a:cubicBezTo>
                    <a:pt x="16" y="10"/>
                    <a:pt x="14" y="11"/>
                    <a:pt x="13" y="14"/>
                  </a:cubicBezTo>
                  <a:cubicBezTo>
                    <a:pt x="19" y="14"/>
                    <a:pt x="20" y="8"/>
                    <a:pt x="24" y="5"/>
                  </a:cubicBezTo>
                  <a:cubicBezTo>
                    <a:pt x="23" y="9"/>
                    <a:pt x="19" y="10"/>
                    <a:pt x="18" y="14"/>
                  </a:cubicBezTo>
                  <a:close/>
                  <a:moveTo>
                    <a:pt x="12" y="13"/>
                  </a:moveTo>
                  <a:cubicBezTo>
                    <a:pt x="14" y="11"/>
                    <a:pt x="16" y="10"/>
                    <a:pt x="16" y="9"/>
                  </a:cubicBezTo>
                  <a:cubicBezTo>
                    <a:pt x="16" y="8"/>
                    <a:pt x="16" y="9"/>
                    <a:pt x="17" y="8"/>
                  </a:cubicBezTo>
                  <a:cubicBezTo>
                    <a:pt x="18" y="6"/>
                    <a:pt x="20" y="5"/>
                    <a:pt x="20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6" y="4"/>
                    <a:pt x="15" y="6"/>
                    <a:pt x="13" y="8"/>
                  </a:cubicBezTo>
                  <a:cubicBezTo>
                    <a:pt x="13" y="9"/>
                    <a:pt x="11" y="10"/>
                    <a:pt x="11" y="11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4"/>
                    <a:pt x="8" y="13"/>
                    <a:pt x="9" y="15"/>
                  </a:cubicBezTo>
                  <a:cubicBezTo>
                    <a:pt x="12" y="16"/>
                    <a:pt x="11" y="13"/>
                    <a:pt x="12" y="13"/>
                  </a:cubicBezTo>
                  <a:close/>
                  <a:moveTo>
                    <a:pt x="12" y="9"/>
                  </a:moveTo>
                  <a:cubicBezTo>
                    <a:pt x="13" y="7"/>
                    <a:pt x="14" y="6"/>
                    <a:pt x="15" y="4"/>
                  </a:cubicBezTo>
                  <a:cubicBezTo>
                    <a:pt x="16" y="4"/>
                    <a:pt x="16" y="3"/>
                    <a:pt x="16" y="2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1" y="6"/>
                    <a:pt x="8" y="8"/>
                    <a:pt x="7" y="13"/>
                  </a:cubicBezTo>
                  <a:cubicBezTo>
                    <a:pt x="10" y="13"/>
                    <a:pt x="10" y="11"/>
                    <a:pt x="12" y="9"/>
                  </a:cubicBezTo>
                  <a:close/>
                  <a:moveTo>
                    <a:pt x="12" y="2"/>
                  </a:moveTo>
                  <a:cubicBezTo>
                    <a:pt x="10" y="1"/>
                    <a:pt x="8" y="4"/>
                    <a:pt x="7" y="6"/>
                  </a:cubicBezTo>
                  <a:cubicBezTo>
                    <a:pt x="6" y="7"/>
                    <a:pt x="4" y="10"/>
                    <a:pt x="6" y="12"/>
                  </a:cubicBezTo>
                  <a:cubicBezTo>
                    <a:pt x="8" y="8"/>
                    <a:pt x="10" y="5"/>
                    <a:pt x="12" y="2"/>
                  </a:cubicBezTo>
                  <a:close/>
                  <a:moveTo>
                    <a:pt x="4" y="6"/>
                  </a:moveTo>
                  <a:cubicBezTo>
                    <a:pt x="4" y="3"/>
                    <a:pt x="0" y="7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8"/>
                    <a:pt x="2" y="8"/>
                    <a:pt x="5" y="9"/>
                  </a:cubicBezTo>
                  <a:cubicBezTo>
                    <a:pt x="4" y="6"/>
                    <a:pt x="10" y="4"/>
                    <a:pt x="7" y="2"/>
                  </a:cubicBezTo>
                  <a:cubicBezTo>
                    <a:pt x="6" y="4"/>
                    <a:pt x="5" y="5"/>
                    <a:pt x="4" y="6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37" name="Freeform 84"/>
            <p:cNvSpPr>
              <a:spLocks noEditPoints="1" noChangeArrowheads="1"/>
            </p:cNvSpPr>
            <p:nvPr/>
          </p:nvSpPr>
          <p:spPr bwMode="auto">
            <a:xfrm>
              <a:off x="100012" y="423862"/>
              <a:ext cx="1109663" cy="1643063"/>
            </a:xfrm>
            <a:custGeom>
              <a:avLst/>
              <a:gdLst>
                <a:gd name="T0" fmla="*/ 398 w 400"/>
                <a:gd name="T1" fmla="*/ 266 h 592"/>
                <a:gd name="T2" fmla="*/ 392 w 400"/>
                <a:gd name="T3" fmla="*/ 576 h 592"/>
                <a:gd name="T4" fmla="*/ 108 w 400"/>
                <a:gd name="T5" fmla="*/ 591 h 592"/>
                <a:gd name="T6" fmla="*/ 6 w 400"/>
                <a:gd name="T7" fmla="*/ 273 h 592"/>
                <a:gd name="T8" fmla="*/ 12 w 400"/>
                <a:gd name="T9" fmla="*/ 35 h 592"/>
                <a:gd name="T10" fmla="*/ 251 w 400"/>
                <a:gd name="T11" fmla="*/ 4 h 592"/>
                <a:gd name="T12" fmla="*/ 46 w 400"/>
                <a:gd name="T13" fmla="*/ 495 h 592"/>
                <a:gd name="T14" fmla="*/ 34 w 400"/>
                <a:gd name="T15" fmla="*/ 502 h 592"/>
                <a:gd name="T16" fmla="*/ 307 w 400"/>
                <a:gd name="T17" fmla="*/ 6 h 592"/>
                <a:gd name="T18" fmla="*/ 15 w 400"/>
                <a:gd name="T19" fmla="*/ 33 h 592"/>
                <a:gd name="T20" fmla="*/ 320 w 400"/>
                <a:gd name="T21" fmla="*/ 29 h 592"/>
                <a:gd name="T22" fmla="*/ 385 w 400"/>
                <a:gd name="T23" fmla="*/ 16 h 592"/>
                <a:gd name="T24" fmla="*/ 386 w 400"/>
                <a:gd name="T25" fmla="*/ 23 h 592"/>
                <a:gd name="T26" fmla="*/ 245 w 400"/>
                <a:gd name="T27" fmla="*/ 33 h 592"/>
                <a:gd name="T28" fmla="*/ 6 w 400"/>
                <a:gd name="T29" fmla="*/ 309 h 592"/>
                <a:gd name="T30" fmla="*/ 20 w 400"/>
                <a:gd name="T31" fmla="*/ 534 h 592"/>
                <a:gd name="T32" fmla="*/ 115 w 400"/>
                <a:gd name="T33" fmla="*/ 533 h 592"/>
                <a:gd name="T34" fmla="*/ 212 w 400"/>
                <a:gd name="T35" fmla="*/ 531 h 592"/>
                <a:gd name="T36" fmla="*/ 301 w 400"/>
                <a:gd name="T37" fmla="*/ 529 h 592"/>
                <a:gd name="T38" fmla="*/ 373 w 400"/>
                <a:gd name="T39" fmla="*/ 519 h 592"/>
                <a:gd name="T40" fmla="*/ 389 w 400"/>
                <a:gd name="T41" fmla="*/ 402 h 592"/>
                <a:gd name="T42" fmla="*/ 393 w 400"/>
                <a:gd name="T43" fmla="*/ 32 h 592"/>
                <a:gd name="T44" fmla="*/ 271 w 400"/>
                <a:gd name="T45" fmla="*/ 561 h 592"/>
                <a:gd name="T46" fmla="*/ 274 w 400"/>
                <a:gd name="T47" fmla="*/ 494 h 592"/>
                <a:gd name="T48" fmla="*/ 303 w 400"/>
                <a:gd name="T49" fmla="*/ 528 h 592"/>
                <a:gd name="T50" fmla="*/ 368 w 400"/>
                <a:gd name="T51" fmla="*/ 556 h 592"/>
                <a:gd name="T52" fmla="*/ 180 w 400"/>
                <a:gd name="T53" fmla="*/ 494 h 592"/>
                <a:gd name="T54" fmla="*/ 126 w 400"/>
                <a:gd name="T55" fmla="*/ 558 h 592"/>
                <a:gd name="T56" fmla="*/ 187 w 400"/>
                <a:gd name="T57" fmla="*/ 536 h 592"/>
                <a:gd name="T58" fmla="*/ 37 w 400"/>
                <a:gd name="T59" fmla="*/ 522 h 592"/>
                <a:gd name="T60" fmla="*/ 35 w 400"/>
                <a:gd name="T61" fmla="*/ 515 h 592"/>
                <a:gd name="T62" fmla="*/ 49 w 400"/>
                <a:gd name="T63" fmla="*/ 509 h 592"/>
                <a:gd name="T64" fmla="*/ 47 w 400"/>
                <a:gd name="T65" fmla="*/ 506 h 592"/>
                <a:gd name="T66" fmla="*/ 35 w 400"/>
                <a:gd name="T67" fmla="*/ 526 h 592"/>
                <a:gd name="T68" fmla="*/ 37 w 400"/>
                <a:gd name="T69" fmla="*/ 541 h 592"/>
                <a:gd name="T70" fmla="*/ 45 w 400"/>
                <a:gd name="T71" fmla="*/ 530 h 592"/>
                <a:gd name="T72" fmla="*/ 52 w 400"/>
                <a:gd name="T73" fmla="*/ 532 h 592"/>
                <a:gd name="T74" fmla="*/ 40 w 400"/>
                <a:gd name="T75" fmla="*/ 559 h 592"/>
                <a:gd name="T76" fmla="*/ 53 w 400"/>
                <a:gd name="T77" fmla="*/ 554 h 592"/>
                <a:gd name="T78" fmla="*/ 70 w 400"/>
                <a:gd name="T79" fmla="*/ 544 h 592"/>
                <a:gd name="T80" fmla="*/ 74 w 400"/>
                <a:gd name="T81" fmla="*/ 554 h 592"/>
                <a:gd name="T82" fmla="*/ 97 w 400"/>
                <a:gd name="T83" fmla="*/ 534 h 592"/>
                <a:gd name="T84" fmla="*/ 96 w 400"/>
                <a:gd name="T85" fmla="*/ 546 h 592"/>
                <a:gd name="T86" fmla="*/ 95 w 400"/>
                <a:gd name="T87" fmla="*/ 548 h 592"/>
                <a:gd name="T88" fmla="*/ 64 w 400"/>
                <a:gd name="T89" fmla="*/ 533 h 592"/>
                <a:gd name="T90" fmla="*/ 71 w 400"/>
                <a:gd name="T91" fmla="*/ 534 h 592"/>
                <a:gd name="T92" fmla="*/ 62 w 400"/>
                <a:gd name="T93" fmla="*/ 523 h 592"/>
                <a:gd name="T94" fmla="*/ 66 w 400"/>
                <a:gd name="T95" fmla="*/ 511 h 592"/>
                <a:gd name="T96" fmla="*/ 64 w 400"/>
                <a:gd name="T97" fmla="*/ 494 h 592"/>
                <a:gd name="T98" fmla="*/ 53 w 400"/>
                <a:gd name="T99" fmla="*/ 530 h 592"/>
                <a:gd name="T100" fmla="*/ 80 w 400"/>
                <a:gd name="T101" fmla="*/ 541 h 592"/>
                <a:gd name="T102" fmla="*/ 56 w 400"/>
                <a:gd name="T103" fmla="*/ 522 h 592"/>
                <a:gd name="T104" fmla="*/ 59 w 400"/>
                <a:gd name="T105" fmla="*/ 510 h 592"/>
                <a:gd name="T106" fmla="*/ 216 w 400"/>
                <a:gd name="T107" fmla="*/ 559 h 592"/>
                <a:gd name="T108" fmla="*/ 165 w 400"/>
                <a:gd name="T109" fmla="*/ 561 h 592"/>
                <a:gd name="T110" fmla="*/ 95 w 400"/>
                <a:gd name="T111" fmla="*/ 558 h 592"/>
                <a:gd name="T112" fmla="*/ 27 w 400"/>
                <a:gd name="T113" fmla="*/ 534 h 592"/>
                <a:gd name="T114" fmla="*/ 224 w 400"/>
                <a:gd name="T115" fmla="*/ 583 h 592"/>
                <a:gd name="T116" fmla="*/ 374 w 400"/>
                <a:gd name="T117" fmla="*/ 541 h 592"/>
                <a:gd name="T118" fmla="*/ 317 w 400"/>
                <a:gd name="T119" fmla="*/ 563 h 5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0"/>
                <a:gd name="T181" fmla="*/ 0 h 592"/>
                <a:gd name="T182" fmla="*/ 400 w 400"/>
                <a:gd name="T183" fmla="*/ 592 h 59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0" h="592">
                  <a:moveTo>
                    <a:pt x="393" y="5"/>
                  </a:moveTo>
                  <a:cubicBezTo>
                    <a:pt x="396" y="10"/>
                    <a:pt x="393" y="16"/>
                    <a:pt x="394" y="23"/>
                  </a:cubicBezTo>
                  <a:cubicBezTo>
                    <a:pt x="395" y="24"/>
                    <a:pt x="395" y="24"/>
                    <a:pt x="395" y="25"/>
                  </a:cubicBezTo>
                  <a:cubicBezTo>
                    <a:pt x="396" y="32"/>
                    <a:pt x="396" y="39"/>
                    <a:pt x="396" y="46"/>
                  </a:cubicBezTo>
                  <a:cubicBezTo>
                    <a:pt x="396" y="47"/>
                    <a:pt x="397" y="48"/>
                    <a:pt x="397" y="49"/>
                  </a:cubicBezTo>
                  <a:cubicBezTo>
                    <a:pt x="397" y="49"/>
                    <a:pt x="396" y="55"/>
                    <a:pt x="397" y="56"/>
                  </a:cubicBezTo>
                  <a:cubicBezTo>
                    <a:pt x="399" y="58"/>
                    <a:pt x="398" y="73"/>
                    <a:pt x="398" y="79"/>
                  </a:cubicBezTo>
                  <a:cubicBezTo>
                    <a:pt x="398" y="92"/>
                    <a:pt x="400" y="111"/>
                    <a:pt x="399" y="127"/>
                  </a:cubicBezTo>
                  <a:cubicBezTo>
                    <a:pt x="399" y="128"/>
                    <a:pt x="399" y="129"/>
                    <a:pt x="399" y="130"/>
                  </a:cubicBezTo>
                  <a:cubicBezTo>
                    <a:pt x="396" y="142"/>
                    <a:pt x="398" y="162"/>
                    <a:pt x="398" y="176"/>
                  </a:cubicBezTo>
                  <a:cubicBezTo>
                    <a:pt x="398" y="206"/>
                    <a:pt x="399" y="236"/>
                    <a:pt x="398" y="266"/>
                  </a:cubicBezTo>
                  <a:cubicBezTo>
                    <a:pt x="398" y="265"/>
                    <a:pt x="397" y="266"/>
                    <a:pt x="397" y="267"/>
                  </a:cubicBezTo>
                  <a:cubicBezTo>
                    <a:pt x="396" y="269"/>
                    <a:pt x="397" y="273"/>
                    <a:pt x="397" y="276"/>
                  </a:cubicBezTo>
                  <a:cubicBezTo>
                    <a:pt x="396" y="292"/>
                    <a:pt x="396" y="313"/>
                    <a:pt x="395" y="330"/>
                  </a:cubicBezTo>
                  <a:cubicBezTo>
                    <a:pt x="395" y="337"/>
                    <a:pt x="394" y="343"/>
                    <a:pt x="394" y="350"/>
                  </a:cubicBezTo>
                  <a:cubicBezTo>
                    <a:pt x="393" y="360"/>
                    <a:pt x="394" y="371"/>
                    <a:pt x="394" y="382"/>
                  </a:cubicBezTo>
                  <a:cubicBezTo>
                    <a:pt x="394" y="383"/>
                    <a:pt x="394" y="384"/>
                    <a:pt x="394" y="385"/>
                  </a:cubicBezTo>
                  <a:cubicBezTo>
                    <a:pt x="392" y="389"/>
                    <a:pt x="393" y="398"/>
                    <a:pt x="393" y="404"/>
                  </a:cubicBezTo>
                  <a:cubicBezTo>
                    <a:pt x="392" y="409"/>
                    <a:pt x="391" y="414"/>
                    <a:pt x="391" y="420"/>
                  </a:cubicBezTo>
                  <a:cubicBezTo>
                    <a:pt x="390" y="432"/>
                    <a:pt x="392" y="444"/>
                    <a:pt x="392" y="456"/>
                  </a:cubicBezTo>
                  <a:cubicBezTo>
                    <a:pt x="392" y="480"/>
                    <a:pt x="394" y="504"/>
                    <a:pt x="393" y="530"/>
                  </a:cubicBezTo>
                  <a:cubicBezTo>
                    <a:pt x="392" y="546"/>
                    <a:pt x="389" y="561"/>
                    <a:pt x="392" y="576"/>
                  </a:cubicBezTo>
                  <a:cubicBezTo>
                    <a:pt x="394" y="578"/>
                    <a:pt x="395" y="581"/>
                    <a:pt x="394" y="584"/>
                  </a:cubicBezTo>
                  <a:cubicBezTo>
                    <a:pt x="388" y="585"/>
                    <a:pt x="383" y="584"/>
                    <a:pt x="378" y="584"/>
                  </a:cubicBezTo>
                  <a:cubicBezTo>
                    <a:pt x="364" y="584"/>
                    <a:pt x="346" y="583"/>
                    <a:pt x="329" y="583"/>
                  </a:cubicBezTo>
                  <a:cubicBezTo>
                    <a:pt x="324" y="583"/>
                    <a:pt x="318" y="584"/>
                    <a:pt x="313" y="584"/>
                  </a:cubicBezTo>
                  <a:cubicBezTo>
                    <a:pt x="302" y="584"/>
                    <a:pt x="291" y="585"/>
                    <a:pt x="280" y="585"/>
                  </a:cubicBezTo>
                  <a:cubicBezTo>
                    <a:pt x="275" y="585"/>
                    <a:pt x="269" y="585"/>
                    <a:pt x="264" y="585"/>
                  </a:cubicBezTo>
                  <a:cubicBezTo>
                    <a:pt x="258" y="585"/>
                    <a:pt x="251" y="586"/>
                    <a:pt x="245" y="587"/>
                  </a:cubicBezTo>
                  <a:cubicBezTo>
                    <a:pt x="238" y="587"/>
                    <a:pt x="231" y="586"/>
                    <a:pt x="224" y="587"/>
                  </a:cubicBezTo>
                  <a:cubicBezTo>
                    <a:pt x="219" y="587"/>
                    <a:pt x="214" y="589"/>
                    <a:pt x="208" y="589"/>
                  </a:cubicBezTo>
                  <a:cubicBezTo>
                    <a:pt x="200" y="590"/>
                    <a:pt x="191" y="590"/>
                    <a:pt x="183" y="590"/>
                  </a:cubicBezTo>
                  <a:cubicBezTo>
                    <a:pt x="160" y="592"/>
                    <a:pt x="134" y="591"/>
                    <a:pt x="108" y="591"/>
                  </a:cubicBezTo>
                  <a:cubicBezTo>
                    <a:pt x="75" y="591"/>
                    <a:pt x="41" y="591"/>
                    <a:pt x="7" y="590"/>
                  </a:cubicBezTo>
                  <a:cubicBezTo>
                    <a:pt x="7" y="590"/>
                    <a:pt x="5" y="587"/>
                    <a:pt x="7" y="587"/>
                  </a:cubicBezTo>
                  <a:cubicBezTo>
                    <a:pt x="9" y="586"/>
                    <a:pt x="9" y="585"/>
                    <a:pt x="9" y="583"/>
                  </a:cubicBezTo>
                  <a:cubicBezTo>
                    <a:pt x="8" y="573"/>
                    <a:pt x="7" y="562"/>
                    <a:pt x="6" y="552"/>
                  </a:cubicBezTo>
                  <a:cubicBezTo>
                    <a:pt x="6" y="541"/>
                    <a:pt x="6" y="530"/>
                    <a:pt x="6" y="519"/>
                  </a:cubicBezTo>
                  <a:cubicBezTo>
                    <a:pt x="5" y="515"/>
                    <a:pt x="4" y="511"/>
                    <a:pt x="4" y="508"/>
                  </a:cubicBezTo>
                  <a:cubicBezTo>
                    <a:pt x="0" y="481"/>
                    <a:pt x="2" y="449"/>
                    <a:pt x="2" y="419"/>
                  </a:cubicBezTo>
                  <a:cubicBezTo>
                    <a:pt x="2" y="402"/>
                    <a:pt x="2" y="385"/>
                    <a:pt x="3" y="367"/>
                  </a:cubicBezTo>
                  <a:cubicBezTo>
                    <a:pt x="4" y="355"/>
                    <a:pt x="4" y="343"/>
                    <a:pt x="4" y="329"/>
                  </a:cubicBezTo>
                  <a:cubicBezTo>
                    <a:pt x="3" y="320"/>
                    <a:pt x="3" y="308"/>
                    <a:pt x="5" y="298"/>
                  </a:cubicBezTo>
                  <a:cubicBezTo>
                    <a:pt x="6" y="291"/>
                    <a:pt x="5" y="280"/>
                    <a:pt x="6" y="273"/>
                  </a:cubicBezTo>
                  <a:cubicBezTo>
                    <a:pt x="6" y="273"/>
                    <a:pt x="6" y="272"/>
                    <a:pt x="6" y="272"/>
                  </a:cubicBezTo>
                  <a:cubicBezTo>
                    <a:pt x="7" y="264"/>
                    <a:pt x="7" y="255"/>
                    <a:pt x="7" y="247"/>
                  </a:cubicBezTo>
                  <a:cubicBezTo>
                    <a:pt x="7" y="247"/>
                    <a:pt x="8" y="246"/>
                    <a:pt x="8" y="246"/>
                  </a:cubicBezTo>
                  <a:cubicBezTo>
                    <a:pt x="8" y="244"/>
                    <a:pt x="8" y="241"/>
                    <a:pt x="8" y="238"/>
                  </a:cubicBezTo>
                  <a:cubicBezTo>
                    <a:pt x="9" y="233"/>
                    <a:pt x="9" y="227"/>
                    <a:pt x="9" y="220"/>
                  </a:cubicBezTo>
                  <a:cubicBezTo>
                    <a:pt x="9" y="218"/>
                    <a:pt x="9" y="216"/>
                    <a:pt x="9" y="214"/>
                  </a:cubicBezTo>
                  <a:cubicBezTo>
                    <a:pt x="10" y="204"/>
                    <a:pt x="10" y="187"/>
                    <a:pt x="10" y="173"/>
                  </a:cubicBezTo>
                  <a:cubicBezTo>
                    <a:pt x="10" y="149"/>
                    <a:pt x="12" y="124"/>
                    <a:pt x="12" y="100"/>
                  </a:cubicBezTo>
                  <a:cubicBezTo>
                    <a:pt x="12" y="90"/>
                    <a:pt x="12" y="81"/>
                    <a:pt x="12" y="71"/>
                  </a:cubicBezTo>
                  <a:cubicBezTo>
                    <a:pt x="11" y="64"/>
                    <a:pt x="11" y="53"/>
                    <a:pt x="11" y="44"/>
                  </a:cubicBezTo>
                  <a:cubicBezTo>
                    <a:pt x="11" y="41"/>
                    <a:pt x="11" y="38"/>
                    <a:pt x="12" y="35"/>
                  </a:cubicBezTo>
                  <a:cubicBezTo>
                    <a:pt x="12" y="35"/>
                    <a:pt x="10" y="33"/>
                    <a:pt x="11" y="33"/>
                  </a:cubicBezTo>
                  <a:cubicBezTo>
                    <a:pt x="14" y="29"/>
                    <a:pt x="10" y="16"/>
                    <a:pt x="10" y="10"/>
                  </a:cubicBezTo>
                  <a:cubicBezTo>
                    <a:pt x="19" y="10"/>
                    <a:pt x="29" y="8"/>
                    <a:pt x="38" y="7"/>
                  </a:cubicBezTo>
                  <a:cubicBezTo>
                    <a:pt x="39" y="7"/>
                    <a:pt x="40" y="7"/>
                    <a:pt x="41" y="6"/>
                  </a:cubicBezTo>
                  <a:cubicBezTo>
                    <a:pt x="44" y="6"/>
                    <a:pt x="48" y="7"/>
                    <a:pt x="53" y="6"/>
                  </a:cubicBezTo>
                  <a:cubicBezTo>
                    <a:pt x="54" y="6"/>
                    <a:pt x="54" y="6"/>
                    <a:pt x="56" y="6"/>
                  </a:cubicBezTo>
                  <a:cubicBezTo>
                    <a:pt x="67" y="4"/>
                    <a:pt x="82" y="4"/>
                    <a:pt x="95" y="4"/>
                  </a:cubicBezTo>
                  <a:cubicBezTo>
                    <a:pt x="124" y="3"/>
                    <a:pt x="154" y="5"/>
                    <a:pt x="184" y="5"/>
                  </a:cubicBezTo>
                  <a:cubicBezTo>
                    <a:pt x="204" y="5"/>
                    <a:pt x="224" y="6"/>
                    <a:pt x="244" y="5"/>
                  </a:cubicBezTo>
                  <a:cubicBezTo>
                    <a:pt x="245" y="5"/>
                    <a:pt x="248" y="5"/>
                    <a:pt x="248" y="5"/>
                  </a:cubicBezTo>
                  <a:cubicBezTo>
                    <a:pt x="249" y="4"/>
                    <a:pt x="249" y="4"/>
                    <a:pt x="251" y="4"/>
                  </a:cubicBezTo>
                  <a:cubicBezTo>
                    <a:pt x="251" y="4"/>
                    <a:pt x="252" y="4"/>
                    <a:pt x="253" y="4"/>
                  </a:cubicBezTo>
                  <a:cubicBezTo>
                    <a:pt x="254" y="2"/>
                    <a:pt x="257" y="4"/>
                    <a:pt x="260" y="3"/>
                  </a:cubicBezTo>
                  <a:cubicBezTo>
                    <a:pt x="273" y="0"/>
                    <a:pt x="294" y="3"/>
                    <a:pt x="309" y="3"/>
                  </a:cubicBezTo>
                  <a:cubicBezTo>
                    <a:pt x="328" y="3"/>
                    <a:pt x="347" y="1"/>
                    <a:pt x="363" y="4"/>
                  </a:cubicBezTo>
                  <a:cubicBezTo>
                    <a:pt x="363" y="4"/>
                    <a:pt x="364" y="5"/>
                    <a:pt x="364" y="5"/>
                  </a:cubicBezTo>
                  <a:cubicBezTo>
                    <a:pt x="366" y="5"/>
                    <a:pt x="371" y="5"/>
                    <a:pt x="374" y="6"/>
                  </a:cubicBezTo>
                  <a:cubicBezTo>
                    <a:pt x="374" y="6"/>
                    <a:pt x="374" y="6"/>
                    <a:pt x="374" y="6"/>
                  </a:cubicBezTo>
                  <a:cubicBezTo>
                    <a:pt x="378" y="7"/>
                    <a:pt x="383" y="8"/>
                    <a:pt x="388" y="8"/>
                  </a:cubicBezTo>
                  <a:cubicBezTo>
                    <a:pt x="392" y="9"/>
                    <a:pt x="388" y="3"/>
                    <a:pt x="393" y="5"/>
                  </a:cubicBezTo>
                  <a:close/>
                  <a:moveTo>
                    <a:pt x="33" y="518"/>
                  </a:moveTo>
                  <a:cubicBezTo>
                    <a:pt x="37" y="509"/>
                    <a:pt x="42" y="504"/>
                    <a:pt x="46" y="495"/>
                  </a:cubicBezTo>
                  <a:cubicBezTo>
                    <a:pt x="46" y="495"/>
                    <a:pt x="47" y="495"/>
                    <a:pt x="46" y="494"/>
                  </a:cubicBezTo>
                  <a:cubicBezTo>
                    <a:pt x="44" y="494"/>
                    <a:pt x="42" y="494"/>
                    <a:pt x="40" y="494"/>
                  </a:cubicBezTo>
                  <a:cubicBezTo>
                    <a:pt x="41" y="496"/>
                    <a:pt x="38" y="497"/>
                    <a:pt x="38" y="498"/>
                  </a:cubicBezTo>
                  <a:cubicBezTo>
                    <a:pt x="37" y="499"/>
                    <a:pt x="37" y="502"/>
                    <a:pt x="36" y="503"/>
                  </a:cubicBezTo>
                  <a:cubicBezTo>
                    <a:pt x="36" y="504"/>
                    <a:pt x="35" y="504"/>
                    <a:pt x="34" y="505"/>
                  </a:cubicBezTo>
                  <a:cubicBezTo>
                    <a:pt x="34" y="506"/>
                    <a:pt x="34" y="507"/>
                    <a:pt x="33" y="508"/>
                  </a:cubicBezTo>
                  <a:cubicBezTo>
                    <a:pt x="33" y="508"/>
                    <a:pt x="32" y="509"/>
                    <a:pt x="32" y="509"/>
                  </a:cubicBezTo>
                  <a:cubicBezTo>
                    <a:pt x="31" y="511"/>
                    <a:pt x="31" y="514"/>
                    <a:pt x="31" y="516"/>
                  </a:cubicBezTo>
                  <a:cubicBezTo>
                    <a:pt x="31" y="517"/>
                    <a:pt x="30" y="520"/>
                    <a:pt x="32" y="521"/>
                  </a:cubicBezTo>
                  <a:cubicBezTo>
                    <a:pt x="32" y="519"/>
                    <a:pt x="32" y="518"/>
                    <a:pt x="33" y="518"/>
                  </a:cubicBezTo>
                  <a:close/>
                  <a:moveTo>
                    <a:pt x="34" y="502"/>
                  </a:moveTo>
                  <a:cubicBezTo>
                    <a:pt x="34" y="502"/>
                    <a:pt x="36" y="502"/>
                    <a:pt x="36" y="501"/>
                  </a:cubicBezTo>
                  <a:cubicBezTo>
                    <a:pt x="36" y="501"/>
                    <a:pt x="37" y="499"/>
                    <a:pt x="37" y="499"/>
                  </a:cubicBezTo>
                  <a:cubicBezTo>
                    <a:pt x="37" y="497"/>
                    <a:pt x="39" y="498"/>
                    <a:pt x="39" y="495"/>
                  </a:cubicBezTo>
                  <a:cubicBezTo>
                    <a:pt x="39" y="495"/>
                    <a:pt x="40" y="495"/>
                    <a:pt x="40" y="494"/>
                  </a:cubicBezTo>
                  <a:cubicBezTo>
                    <a:pt x="32" y="494"/>
                    <a:pt x="29" y="500"/>
                    <a:pt x="30" y="509"/>
                  </a:cubicBezTo>
                  <a:cubicBezTo>
                    <a:pt x="33" y="509"/>
                    <a:pt x="33" y="505"/>
                    <a:pt x="34" y="502"/>
                  </a:cubicBezTo>
                  <a:close/>
                  <a:moveTo>
                    <a:pt x="386" y="12"/>
                  </a:moveTo>
                  <a:cubicBezTo>
                    <a:pt x="383" y="11"/>
                    <a:pt x="378" y="10"/>
                    <a:pt x="375" y="10"/>
                  </a:cubicBezTo>
                  <a:cubicBezTo>
                    <a:pt x="374" y="10"/>
                    <a:pt x="372" y="9"/>
                    <a:pt x="371" y="9"/>
                  </a:cubicBezTo>
                  <a:cubicBezTo>
                    <a:pt x="365" y="8"/>
                    <a:pt x="360" y="7"/>
                    <a:pt x="355" y="6"/>
                  </a:cubicBezTo>
                  <a:cubicBezTo>
                    <a:pt x="341" y="5"/>
                    <a:pt x="324" y="7"/>
                    <a:pt x="307" y="6"/>
                  </a:cubicBezTo>
                  <a:cubicBezTo>
                    <a:pt x="290" y="6"/>
                    <a:pt x="271" y="5"/>
                    <a:pt x="258" y="6"/>
                  </a:cubicBezTo>
                  <a:cubicBezTo>
                    <a:pt x="253" y="7"/>
                    <a:pt x="248" y="8"/>
                    <a:pt x="243" y="8"/>
                  </a:cubicBezTo>
                  <a:cubicBezTo>
                    <a:pt x="235" y="9"/>
                    <a:pt x="227" y="8"/>
                    <a:pt x="219" y="7"/>
                  </a:cubicBezTo>
                  <a:cubicBezTo>
                    <a:pt x="193" y="6"/>
                    <a:pt x="167" y="7"/>
                    <a:pt x="141" y="7"/>
                  </a:cubicBezTo>
                  <a:cubicBezTo>
                    <a:pt x="113" y="7"/>
                    <a:pt x="83" y="7"/>
                    <a:pt x="60" y="9"/>
                  </a:cubicBezTo>
                  <a:cubicBezTo>
                    <a:pt x="57" y="9"/>
                    <a:pt x="55" y="9"/>
                    <a:pt x="54" y="9"/>
                  </a:cubicBezTo>
                  <a:cubicBezTo>
                    <a:pt x="51" y="10"/>
                    <a:pt x="45" y="10"/>
                    <a:pt x="40" y="10"/>
                  </a:cubicBezTo>
                  <a:cubicBezTo>
                    <a:pt x="38" y="10"/>
                    <a:pt x="34" y="11"/>
                    <a:pt x="33" y="12"/>
                  </a:cubicBezTo>
                  <a:cubicBezTo>
                    <a:pt x="33" y="12"/>
                    <a:pt x="32" y="12"/>
                    <a:pt x="32" y="12"/>
                  </a:cubicBezTo>
                  <a:cubicBezTo>
                    <a:pt x="25" y="12"/>
                    <a:pt x="20" y="13"/>
                    <a:pt x="14" y="13"/>
                  </a:cubicBezTo>
                  <a:cubicBezTo>
                    <a:pt x="14" y="20"/>
                    <a:pt x="16" y="26"/>
                    <a:pt x="15" y="33"/>
                  </a:cubicBezTo>
                  <a:cubicBezTo>
                    <a:pt x="41" y="34"/>
                    <a:pt x="67" y="33"/>
                    <a:pt x="93" y="33"/>
                  </a:cubicBezTo>
                  <a:cubicBezTo>
                    <a:pt x="101" y="33"/>
                    <a:pt x="110" y="32"/>
                    <a:pt x="118" y="32"/>
                  </a:cubicBezTo>
                  <a:cubicBezTo>
                    <a:pt x="127" y="32"/>
                    <a:pt x="136" y="33"/>
                    <a:pt x="145" y="33"/>
                  </a:cubicBezTo>
                  <a:cubicBezTo>
                    <a:pt x="145" y="33"/>
                    <a:pt x="145" y="32"/>
                    <a:pt x="146" y="32"/>
                  </a:cubicBezTo>
                  <a:cubicBezTo>
                    <a:pt x="148" y="31"/>
                    <a:pt x="149" y="32"/>
                    <a:pt x="151" y="32"/>
                  </a:cubicBezTo>
                  <a:cubicBezTo>
                    <a:pt x="168" y="31"/>
                    <a:pt x="183" y="31"/>
                    <a:pt x="199" y="31"/>
                  </a:cubicBezTo>
                  <a:cubicBezTo>
                    <a:pt x="208" y="31"/>
                    <a:pt x="217" y="29"/>
                    <a:pt x="227" y="30"/>
                  </a:cubicBezTo>
                  <a:cubicBezTo>
                    <a:pt x="231" y="30"/>
                    <a:pt x="235" y="31"/>
                    <a:pt x="240" y="32"/>
                  </a:cubicBezTo>
                  <a:cubicBezTo>
                    <a:pt x="251" y="32"/>
                    <a:pt x="263" y="32"/>
                    <a:pt x="274" y="32"/>
                  </a:cubicBezTo>
                  <a:cubicBezTo>
                    <a:pt x="279" y="31"/>
                    <a:pt x="284" y="30"/>
                    <a:pt x="289" y="30"/>
                  </a:cubicBezTo>
                  <a:cubicBezTo>
                    <a:pt x="300" y="29"/>
                    <a:pt x="313" y="30"/>
                    <a:pt x="320" y="29"/>
                  </a:cubicBezTo>
                  <a:cubicBezTo>
                    <a:pt x="325" y="29"/>
                    <a:pt x="330" y="29"/>
                    <a:pt x="334" y="29"/>
                  </a:cubicBezTo>
                  <a:cubicBezTo>
                    <a:pt x="350" y="30"/>
                    <a:pt x="371" y="31"/>
                    <a:pt x="387" y="30"/>
                  </a:cubicBezTo>
                  <a:cubicBezTo>
                    <a:pt x="388" y="30"/>
                    <a:pt x="392" y="31"/>
                    <a:pt x="392" y="28"/>
                  </a:cubicBezTo>
                  <a:cubicBezTo>
                    <a:pt x="392" y="26"/>
                    <a:pt x="392" y="23"/>
                    <a:pt x="391" y="21"/>
                  </a:cubicBezTo>
                  <a:cubicBezTo>
                    <a:pt x="390" y="19"/>
                    <a:pt x="387" y="22"/>
                    <a:pt x="387" y="24"/>
                  </a:cubicBezTo>
                  <a:cubicBezTo>
                    <a:pt x="382" y="24"/>
                    <a:pt x="375" y="25"/>
                    <a:pt x="370" y="25"/>
                  </a:cubicBezTo>
                  <a:cubicBezTo>
                    <a:pt x="367" y="25"/>
                    <a:pt x="364" y="26"/>
                    <a:pt x="363" y="23"/>
                  </a:cubicBezTo>
                  <a:cubicBezTo>
                    <a:pt x="363" y="20"/>
                    <a:pt x="363" y="18"/>
                    <a:pt x="363" y="15"/>
                  </a:cubicBezTo>
                  <a:cubicBezTo>
                    <a:pt x="365" y="14"/>
                    <a:pt x="369" y="14"/>
                    <a:pt x="373" y="14"/>
                  </a:cubicBezTo>
                  <a:cubicBezTo>
                    <a:pt x="376" y="14"/>
                    <a:pt x="384" y="14"/>
                    <a:pt x="385" y="14"/>
                  </a:cubicBezTo>
                  <a:cubicBezTo>
                    <a:pt x="385" y="15"/>
                    <a:pt x="385" y="16"/>
                    <a:pt x="385" y="16"/>
                  </a:cubicBezTo>
                  <a:cubicBezTo>
                    <a:pt x="385" y="17"/>
                    <a:pt x="387" y="18"/>
                    <a:pt x="387" y="16"/>
                  </a:cubicBezTo>
                  <a:cubicBezTo>
                    <a:pt x="389" y="16"/>
                    <a:pt x="390" y="22"/>
                    <a:pt x="391" y="18"/>
                  </a:cubicBezTo>
                  <a:cubicBezTo>
                    <a:pt x="392" y="10"/>
                    <a:pt x="389" y="13"/>
                    <a:pt x="386" y="12"/>
                  </a:cubicBezTo>
                  <a:close/>
                  <a:moveTo>
                    <a:pt x="366" y="24"/>
                  </a:moveTo>
                  <a:cubicBezTo>
                    <a:pt x="369" y="23"/>
                    <a:pt x="374" y="23"/>
                    <a:pt x="378" y="23"/>
                  </a:cubicBezTo>
                  <a:cubicBezTo>
                    <a:pt x="378" y="20"/>
                    <a:pt x="378" y="18"/>
                    <a:pt x="379" y="16"/>
                  </a:cubicBezTo>
                  <a:cubicBezTo>
                    <a:pt x="374" y="17"/>
                    <a:pt x="371" y="15"/>
                    <a:pt x="366" y="15"/>
                  </a:cubicBezTo>
                  <a:cubicBezTo>
                    <a:pt x="364" y="17"/>
                    <a:pt x="364" y="22"/>
                    <a:pt x="366" y="24"/>
                  </a:cubicBezTo>
                  <a:close/>
                  <a:moveTo>
                    <a:pt x="380" y="17"/>
                  </a:moveTo>
                  <a:cubicBezTo>
                    <a:pt x="380" y="20"/>
                    <a:pt x="378" y="20"/>
                    <a:pt x="379" y="23"/>
                  </a:cubicBezTo>
                  <a:cubicBezTo>
                    <a:pt x="381" y="23"/>
                    <a:pt x="383" y="23"/>
                    <a:pt x="386" y="23"/>
                  </a:cubicBezTo>
                  <a:cubicBezTo>
                    <a:pt x="386" y="21"/>
                    <a:pt x="388" y="20"/>
                    <a:pt x="388" y="19"/>
                  </a:cubicBezTo>
                  <a:cubicBezTo>
                    <a:pt x="386" y="18"/>
                    <a:pt x="386" y="20"/>
                    <a:pt x="384" y="20"/>
                  </a:cubicBezTo>
                  <a:cubicBezTo>
                    <a:pt x="384" y="18"/>
                    <a:pt x="385" y="14"/>
                    <a:pt x="382" y="15"/>
                  </a:cubicBezTo>
                  <a:cubicBezTo>
                    <a:pt x="382" y="16"/>
                    <a:pt x="381" y="17"/>
                    <a:pt x="380" y="17"/>
                  </a:cubicBezTo>
                  <a:close/>
                  <a:moveTo>
                    <a:pt x="376" y="32"/>
                  </a:moveTo>
                  <a:cubicBezTo>
                    <a:pt x="374" y="32"/>
                    <a:pt x="372" y="31"/>
                    <a:pt x="370" y="31"/>
                  </a:cubicBezTo>
                  <a:cubicBezTo>
                    <a:pt x="363" y="30"/>
                    <a:pt x="356" y="31"/>
                    <a:pt x="349" y="31"/>
                  </a:cubicBezTo>
                  <a:cubicBezTo>
                    <a:pt x="339" y="31"/>
                    <a:pt x="325" y="29"/>
                    <a:pt x="318" y="31"/>
                  </a:cubicBezTo>
                  <a:cubicBezTo>
                    <a:pt x="312" y="32"/>
                    <a:pt x="304" y="32"/>
                    <a:pt x="297" y="32"/>
                  </a:cubicBezTo>
                  <a:cubicBezTo>
                    <a:pt x="285" y="32"/>
                    <a:pt x="274" y="32"/>
                    <a:pt x="262" y="33"/>
                  </a:cubicBezTo>
                  <a:cubicBezTo>
                    <a:pt x="256" y="33"/>
                    <a:pt x="250" y="34"/>
                    <a:pt x="245" y="33"/>
                  </a:cubicBezTo>
                  <a:cubicBezTo>
                    <a:pt x="240" y="33"/>
                    <a:pt x="234" y="32"/>
                    <a:pt x="229" y="32"/>
                  </a:cubicBezTo>
                  <a:cubicBezTo>
                    <a:pt x="214" y="31"/>
                    <a:pt x="199" y="32"/>
                    <a:pt x="183" y="33"/>
                  </a:cubicBezTo>
                  <a:cubicBezTo>
                    <a:pt x="127" y="34"/>
                    <a:pt x="70" y="34"/>
                    <a:pt x="14" y="35"/>
                  </a:cubicBezTo>
                  <a:cubicBezTo>
                    <a:pt x="14" y="56"/>
                    <a:pt x="15" y="77"/>
                    <a:pt x="15" y="97"/>
                  </a:cubicBezTo>
                  <a:cubicBezTo>
                    <a:pt x="15" y="117"/>
                    <a:pt x="14" y="137"/>
                    <a:pt x="13" y="158"/>
                  </a:cubicBezTo>
                  <a:cubicBezTo>
                    <a:pt x="13" y="189"/>
                    <a:pt x="13" y="221"/>
                    <a:pt x="11" y="249"/>
                  </a:cubicBezTo>
                  <a:cubicBezTo>
                    <a:pt x="10" y="259"/>
                    <a:pt x="10" y="272"/>
                    <a:pt x="8" y="280"/>
                  </a:cubicBezTo>
                  <a:cubicBezTo>
                    <a:pt x="8" y="282"/>
                    <a:pt x="8" y="284"/>
                    <a:pt x="8" y="286"/>
                  </a:cubicBezTo>
                  <a:cubicBezTo>
                    <a:pt x="8" y="292"/>
                    <a:pt x="8" y="296"/>
                    <a:pt x="7" y="300"/>
                  </a:cubicBezTo>
                  <a:cubicBezTo>
                    <a:pt x="7" y="303"/>
                    <a:pt x="7" y="306"/>
                    <a:pt x="7" y="308"/>
                  </a:cubicBezTo>
                  <a:cubicBezTo>
                    <a:pt x="7" y="308"/>
                    <a:pt x="7" y="309"/>
                    <a:pt x="6" y="309"/>
                  </a:cubicBezTo>
                  <a:cubicBezTo>
                    <a:pt x="5" y="314"/>
                    <a:pt x="6" y="319"/>
                    <a:pt x="6" y="323"/>
                  </a:cubicBezTo>
                  <a:cubicBezTo>
                    <a:pt x="7" y="338"/>
                    <a:pt x="8" y="353"/>
                    <a:pt x="6" y="368"/>
                  </a:cubicBezTo>
                  <a:cubicBezTo>
                    <a:pt x="6" y="379"/>
                    <a:pt x="6" y="389"/>
                    <a:pt x="6" y="399"/>
                  </a:cubicBezTo>
                  <a:cubicBezTo>
                    <a:pt x="6" y="409"/>
                    <a:pt x="5" y="419"/>
                    <a:pt x="5" y="429"/>
                  </a:cubicBezTo>
                  <a:cubicBezTo>
                    <a:pt x="5" y="451"/>
                    <a:pt x="5" y="472"/>
                    <a:pt x="6" y="491"/>
                  </a:cubicBezTo>
                  <a:cubicBezTo>
                    <a:pt x="6" y="501"/>
                    <a:pt x="8" y="510"/>
                    <a:pt x="9" y="520"/>
                  </a:cubicBezTo>
                  <a:cubicBezTo>
                    <a:pt x="9" y="524"/>
                    <a:pt x="9" y="529"/>
                    <a:pt x="9" y="534"/>
                  </a:cubicBezTo>
                  <a:cubicBezTo>
                    <a:pt x="9" y="538"/>
                    <a:pt x="10" y="543"/>
                    <a:pt x="10" y="548"/>
                  </a:cubicBezTo>
                  <a:cubicBezTo>
                    <a:pt x="10" y="553"/>
                    <a:pt x="10" y="560"/>
                    <a:pt x="11" y="562"/>
                  </a:cubicBezTo>
                  <a:cubicBezTo>
                    <a:pt x="12" y="566"/>
                    <a:pt x="9" y="572"/>
                    <a:pt x="13" y="574"/>
                  </a:cubicBezTo>
                  <a:cubicBezTo>
                    <a:pt x="14" y="559"/>
                    <a:pt x="20" y="549"/>
                    <a:pt x="20" y="534"/>
                  </a:cubicBezTo>
                  <a:cubicBezTo>
                    <a:pt x="23" y="533"/>
                    <a:pt x="29" y="535"/>
                    <a:pt x="29" y="532"/>
                  </a:cubicBezTo>
                  <a:cubicBezTo>
                    <a:pt x="32" y="518"/>
                    <a:pt x="24" y="502"/>
                    <a:pt x="33" y="494"/>
                  </a:cubicBezTo>
                  <a:cubicBezTo>
                    <a:pt x="38" y="490"/>
                    <a:pt x="46" y="493"/>
                    <a:pt x="53" y="493"/>
                  </a:cubicBezTo>
                  <a:cubicBezTo>
                    <a:pt x="54" y="493"/>
                    <a:pt x="56" y="493"/>
                    <a:pt x="58" y="493"/>
                  </a:cubicBezTo>
                  <a:cubicBezTo>
                    <a:pt x="61" y="492"/>
                    <a:pt x="62" y="492"/>
                    <a:pt x="66" y="493"/>
                  </a:cubicBezTo>
                  <a:cubicBezTo>
                    <a:pt x="67" y="493"/>
                    <a:pt x="68" y="493"/>
                    <a:pt x="69" y="493"/>
                  </a:cubicBezTo>
                  <a:cubicBezTo>
                    <a:pt x="70" y="493"/>
                    <a:pt x="70" y="494"/>
                    <a:pt x="70" y="494"/>
                  </a:cubicBezTo>
                  <a:cubicBezTo>
                    <a:pt x="76" y="494"/>
                    <a:pt x="81" y="494"/>
                    <a:pt x="84" y="494"/>
                  </a:cubicBezTo>
                  <a:cubicBezTo>
                    <a:pt x="89" y="495"/>
                    <a:pt x="93" y="496"/>
                    <a:pt x="96" y="498"/>
                  </a:cubicBezTo>
                  <a:cubicBezTo>
                    <a:pt x="96" y="510"/>
                    <a:pt x="98" y="520"/>
                    <a:pt x="99" y="532"/>
                  </a:cubicBezTo>
                  <a:cubicBezTo>
                    <a:pt x="104" y="532"/>
                    <a:pt x="110" y="533"/>
                    <a:pt x="115" y="533"/>
                  </a:cubicBezTo>
                  <a:cubicBezTo>
                    <a:pt x="117" y="533"/>
                    <a:pt x="119" y="534"/>
                    <a:pt x="120" y="533"/>
                  </a:cubicBezTo>
                  <a:cubicBezTo>
                    <a:pt x="120" y="519"/>
                    <a:pt x="118" y="503"/>
                    <a:pt x="122" y="494"/>
                  </a:cubicBezTo>
                  <a:cubicBezTo>
                    <a:pt x="130" y="493"/>
                    <a:pt x="141" y="492"/>
                    <a:pt x="153" y="492"/>
                  </a:cubicBezTo>
                  <a:cubicBezTo>
                    <a:pt x="160" y="492"/>
                    <a:pt x="172" y="491"/>
                    <a:pt x="179" y="492"/>
                  </a:cubicBezTo>
                  <a:cubicBezTo>
                    <a:pt x="181" y="492"/>
                    <a:pt x="186" y="495"/>
                    <a:pt x="187" y="496"/>
                  </a:cubicBezTo>
                  <a:cubicBezTo>
                    <a:pt x="187" y="497"/>
                    <a:pt x="187" y="499"/>
                    <a:pt x="187" y="501"/>
                  </a:cubicBezTo>
                  <a:cubicBezTo>
                    <a:pt x="187" y="501"/>
                    <a:pt x="188" y="500"/>
                    <a:pt x="188" y="501"/>
                  </a:cubicBezTo>
                  <a:cubicBezTo>
                    <a:pt x="188" y="501"/>
                    <a:pt x="188" y="503"/>
                    <a:pt x="188" y="503"/>
                  </a:cubicBezTo>
                  <a:cubicBezTo>
                    <a:pt x="188" y="504"/>
                    <a:pt x="189" y="504"/>
                    <a:pt x="189" y="504"/>
                  </a:cubicBezTo>
                  <a:cubicBezTo>
                    <a:pt x="191" y="513"/>
                    <a:pt x="187" y="521"/>
                    <a:pt x="188" y="530"/>
                  </a:cubicBezTo>
                  <a:cubicBezTo>
                    <a:pt x="195" y="531"/>
                    <a:pt x="204" y="531"/>
                    <a:pt x="212" y="531"/>
                  </a:cubicBezTo>
                  <a:cubicBezTo>
                    <a:pt x="212" y="518"/>
                    <a:pt x="210" y="507"/>
                    <a:pt x="213" y="496"/>
                  </a:cubicBezTo>
                  <a:cubicBezTo>
                    <a:pt x="215" y="494"/>
                    <a:pt x="218" y="493"/>
                    <a:pt x="220" y="490"/>
                  </a:cubicBezTo>
                  <a:cubicBezTo>
                    <a:pt x="221" y="492"/>
                    <a:pt x="224" y="491"/>
                    <a:pt x="227" y="491"/>
                  </a:cubicBezTo>
                  <a:cubicBezTo>
                    <a:pt x="235" y="491"/>
                    <a:pt x="243" y="492"/>
                    <a:pt x="251" y="492"/>
                  </a:cubicBezTo>
                  <a:cubicBezTo>
                    <a:pt x="259" y="492"/>
                    <a:pt x="272" y="491"/>
                    <a:pt x="277" y="494"/>
                  </a:cubicBezTo>
                  <a:cubicBezTo>
                    <a:pt x="278" y="494"/>
                    <a:pt x="280" y="495"/>
                    <a:pt x="280" y="496"/>
                  </a:cubicBezTo>
                  <a:cubicBezTo>
                    <a:pt x="281" y="497"/>
                    <a:pt x="281" y="497"/>
                    <a:pt x="281" y="497"/>
                  </a:cubicBezTo>
                  <a:cubicBezTo>
                    <a:pt x="282" y="499"/>
                    <a:pt x="281" y="501"/>
                    <a:pt x="281" y="504"/>
                  </a:cubicBezTo>
                  <a:cubicBezTo>
                    <a:pt x="281" y="509"/>
                    <a:pt x="282" y="514"/>
                    <a:pt x="282" y="516"/>
                  </a:cubicBezTo>
                  <a:cubicBezTo>
                    <a:pt x="283" y="521"/>
                    <a:pt x="282" y="525"/>
                    <a:pt x="282" y="529"/>
                  </a:cubicBezTo>
                  <a:cubicBezTo>
                    <a:pt x="287" y="531"/>
                    <a:pt x="296" y="530"/>
                    <a:pt x="301" y="529"/>
                  </a:cubicBezTo>
                  <a:cubicBezTo>
                    <a:pt x="303" y="521"/>
                    <a:pt x="298" y="508"/>
                    <a:pt x="301" y="506"/>
                  </a:cubicBezTo>
                  <a:cubicBezTo>
                    <a:pt x="302" y="506"/>
                    <a:pt x="301" y="504"/>
                    <a:pt x="301" y="504"/>
                  </a:cubicBezTo>
                  <a:cubicBezTo>
                    <a:pt x="302" y="502"/>
                    <a:pt x="302" y="498"/>
                    <a:pt x="303" y="496"/>
                  </a:cubicBezTo>
                  <a:cubicBezTo>
                    <a:pt x="303" y="496"/>
                    <a:pt x="305" y="495"/>
                    <a:pt x="307" y="494"/>
                  </a:cubicBezTo>
                  <a:cubicBezTo>
                    <a:pt x="308" y="492"/>
                    <a:pt x="309" y="491"/>
                    <a:pt x="310" y="491"/>
                  </a:cubicBezTo>
                  <a:cubicBezTo>
                    <a:pt x="314" y="490"/>
                    <a:pt x="319" y="491"/>
                    <a:pt x="326" y="491"/>
                  </a:cubicBezTo>
                  <a:cubicBezTo>
                    <a:pt x="331" y="491"/>
                    <a:pt x="337" y="491"/>
                    <a:pt x="342" y="492"/>
                  </a:cubicBezTo>
                  <a:cubicBezTo>
                    <a:pt x="350" y="492"/>
                    <a:pt x="359" y="492"/>
                    <a:pt x="366" y="493"/>
                  </a:cubicBezTo>
                  <a:cubicBezTo>
                    <a:pt x="367" y="493"/>
                    <a:pt x="366" y="494"/>
                    <a:pt x="367" y="494"/>
                  </a:cubicBezTo>
                  <a:cubicBezTo>
                    <a:pt x="369" y="494"/>
                    <a:pt x="372" y="494"/>
                    <a:pt x="373" y="497"/>
                  </a:cubicBezTo>
                  <a:cubicBezTo>
                    <a:pt x="375" y="504"/>
                    <a:pt x="373" y="511"/>
                    <a:pt x="373" y="519"/>
                  </a:cubicBezTo>
                  <a:cubicBezTo>
                    <a:pt x="373" y="523"/>
                    <a:pt x="374" y="527"/>
                    <a:pt x="374" y="531"/>
                  </a:cubicBezTo>
                  <a:cubicBezTo>
                    <a:pt x="373" y="534"/>
                    <a:pt x="380" y="531"/>
                    <a:pt x="380" y="534"/>
                  </a:cubicBezTo>
                  <a:cubicBezTo>
                    <a:pt x="381" y="538"/>
                    <a:pt x="382" y="542"/>
                    <a:pt x="383" y="546"/>
                  </a:cubicBezTo>
                  <a:cubicBezTo>
                    <a:pt x="383" y="546"/>
                    <a:pt x="384" y="546"/>
                    <a:pt x="384" y="547"/>
                  </a:cubicBezTo>
                  <a:cubicBezTo>
                    <a:pt x="384" y="548"/>
                    <a:pt x="385" y="548"/>
                    <a:pt x="385" y="549"/>
                  </a:cubicBezTo>
                  <a:cubicBezTo>
                    <a:pt x="385" y="550"/>
                    <a:pt x="386" y="551"/>
                    <a:pt x="386" y="552"/>
                  </a:cubicBezTo>
                  <a:cubicBezTo>
                    <a:pt x="386" y="554"/>
                    <a:pt x="386" y="556"/>
                    <a:pt x="387" y="556"/>
                  </a:cubicBezTo>
                  <a:cubicBezTo>
                    <a:pt x="390" y="539"/>
                    <a:pt x="389" y="522"/>
                    <a:pt x="389" y="505"/>
                  </a:cubicBezTo>
                  <a:cubicBezTo>
                    <a:pt x="389" y="487"/>
                    <a:pt x="388" y="470"/>
                    <a:pt x="388" y="453"/>
                  </a:cubicBezTo>
                  <a:cubicBezTo>
                    <a:pt x="388" y="444"/>
                    <a:pt x="387" y="436"/>
                    <a:pt x="387" y="427"/>
                  </a:cubicBezTo>
                  <a:cubicBezTo>
                    <a:pt x="388" y="419"/>
                    <a:pt x="389" y="411"/>
                    <a:pt x="389" y="402"/>
                  </a:cubicBezTo>
                  <a:cubicBezTo>
                    <a:pt x="390" y="385"/>
                    <a:pt x="389" y="367"/>
                    <a:pt x="390" y="350"/>
                  </a:cubicBezTo>
                  <a:cubicBezTo>
                    <a:pt x="390" y="345"/>
                    <a:pt x="392" y="341"/>
                    <a:pt x="392" y="336"/>
                  </a:cubicBezTo>
                  <a:cubicBezTo>
                    <a:pt x="392" y="330"/>
                    <a:pt x="391" y="320"/>
                    <a:pt x="393" y="316"/>
                  </a:cubicBezTo>
                  <a:cubicBezTo>
                    <a:pt x="393" y="315"/>
                    <a:pt x="393" y="314"/>
                    <a:pt x="393" y="314"/>
                  </a:cubicBezTo>
                  <a:cubicBezTo>
                    <a:pt x="393" y="308"/>
                    <a:pt x="393" y="304"/>
                    <a:pt x="393" y="299"/>
                  </a:cubicBezTo>
                  <a:cubicBezTo>
                    <a:pt x="393" y="286"/>
                    <a:pt x="394" y="274"/>
                    <a:pt x="394" y="261"/>
                  </a:cubicBezTo>
                  <a:cubicBezTo>
                    <a:pt x="395" y="239"/>
                    <a:pt x="393" y="215"/>
                    <a:pt x="394" y="193"/>
                  </a:cubicBezTo>
                  <a:cubicBezTo>
                    <a:pt x="395" y="190"/>
                    <a:pt x="395" y="187"/>
                    <a:pt x="395" y="184"/>
                  </a:cubicBezTo>
                  <a:cubicBezTo>
                    <a:pt x="395" y="181"/>
                    <a:pt x="395" y="178"/>
                    <a:pt x="394" y="175"/>
                  </a:cubicBezTo>
                  <a:cubicBezTo>
                    <a:pt x="393" y="152"/>
                    <a:pt x="395" y="129"/>
                    <a:pt x="395" y="107"/>
                  </a:cubicBezTo>
                  <a:cubicBezTo>
                    <a:pt x="395" y="82"/>
                    <a:pt x="394" y="57"/>
                    <a:pt x="393" y="32"/>
                  </a:cubicBezTo>
                  <a:cubicBezTo>
                    <a:pt x="387" y="30"/>
                    <a:pt x="382" y="32"/>
                    <a:pt x="376" y="32"/>
                  </a:cubicBezTo>
                  <a:close/>
                  <a:moveTo>
                    <a:pt x="274" y="494"/>
                  </a:moveTo>
                  <a:cubicBezTo>
                    <a:pt x="274" y="493"/>
                    <a:pt x="273" y="494"/>
                    <a:pt x="273" y="494"/>
                  </a:cubicBezTo>
                  <a:cubicBezTo>
                    <a:pt x="258" y="492"/>
                    <a:pt x="239" y="493"/>
                    <a:pt x="225" y="492"/>
                  </a:cubicBezTo>
                  <a:cubicBezTo>
                    <a:pt x="223" y="492"/>
                    <a:pt x="223" y="492"/>
                    <a:pt x="221" y="493"/>
                  </a:cubicBezTo>
                  <a:cubicBezTo>
                    <a:pt x="218" y="494"/>
                    <a:pt x="216" y="495"/>
                    <a:pt x="214" y="496"/>
                  </a:cubicBezTo>
                  <a:cubicBezTo>
                    <a:pt x="211" y="511"/>
                    <a:pt x="213" y="531"/>
                    <a:pt x="214" y="544"/>
                  </a:cubicBezTo>
                  <a:cubicBezTo>
                    <a:pt x="215" y="549"/>
                    <a:pt x="215" y="554"/>
                    <a:pt x="218" y="558"/>
                  </a:cubicBezTo>
                  <a:cubicBezTo>
                    <a:pt x="227" y="561"/>
                    <a:pt x="243" y="560"/>
                    <a:pt x="255" y="561"/>
                  </a:cubicBezTo>
                  <a:cubicBezTo>
                    <a:pt x="261" y="561"/>
                    <a:pt x="266" y="562"/>
                    <a:pt x="270" y="561"/>
                  </a:cubicBezTo>
                  <a:cubicBezTo>
                    <a:pt x="270" y="561"/>
                    <a:pt x="271" y="561"/>
                    <a:pt x="271" y="561"/>
                  </a:cubicBezTo>
                  <a:cubicBezTo>
                    <a:pt x="271" y="560"/>
                    <a:pt x="272" y="561"/>
                    <a:pt x="272" y="561"/>
                  </a:cubicBezTo>
                  <a:cubicBezTo>
                    <a:pt x="273" y="561"/>
                    <a:pt x="272" y="560"/>
                    <a:pt x="273" y="560"/>
                  </a:cubicBezTo>
                  <a:cubicBezTo>
                    <a:pt x="274" y="559"/>
                    <a:pt x="275" y="560"/>
                    <a:pt x="276" y="559"/>
                  </a:cubicBezTo>
                  <a:cubicBezTo>
                    <a:pt x="278" y="558"/>
                    <a:pt x="278" y="555"/>
                    <a:pt x="280" y="554"/>
                  </a:cubicBezTo>
                  <a:cubicBezTo>
                    <a:pt x="281" y="549"/>
                    <a:pt x="280" y="543"/>
                    <a:pt x="280" y="538"/>
                  </a:cubicBezTo>
                  <a:cubicBezTo>
                    <a:pt x="281" y="534"/>
                    <a:pt x="281" y="530"/>
                    <a:pt x="281" y="526"/>
                  </a:cubicBezTo>
                  <a:cubicBezTo>
                    <a:pt x="281" y="523"/>
                    <a:pt x="281" y="521"/>
                    <a:pt x="280" y="519"/>
                  </a:cubicBezTo>
                  <a:cubicBezTo>
                    <a:pt x="280" y="516"/>
                    <a:pt x="281" y="514"/>
                    <a:pt x="280" y="511"/>
                  </a:cubicBezTo>
                  <a:cubicBezTo>
                    <a:pt x="280" y="508"/>
                    <a:pt x="280" y="506"/>
                    <a:pt x="280" y="504"/>
                  </a:cubicBezTo>
                  <a:cubicBezTo>
                    <a:pt x="279" y="502"/>
                    <a:pt x="281" y="499"/>
                    <a:pt x="280" y="497"/>
                  </a:cubicBezTo>
                  <a:cubicBezTo>
                    <a:pt x="277" y="496"/>
                    <a:pt x="276" y="494"/>
                    <a:pt x="274" y="494"/>
                  </a:cubicBezTo>
                  <a:close/>
                  <a:moveTo>
                    <a:pt x="357" y="494"/>
                  </a:moveTo>
                  <a:cubicBezTo>
                    <a:pt x="353" y="494"/>
                    <a:pt x="352" y="494"/>
                    <a:pt x="348" y="494"/>
                  </a:cubicBezTo>
                  <a:cubicBezTo>
                    <a:pt x="346" y="493"/>
                    <a:pt x="345" y="494"/>
                    <a:pt x="343" y="494"/>
                  </a:cubicBezTo>
                  <a:cubicBezTo>
                    <a:pt x="334" y="493"/>
                    <a:pt x="321" y="490"/>
                    <a:pt x="314" y="492"/>
                  </a:cubicBezTo>
                  <a:cubicBezTo>
                    <a:pt x="312" y="492"/>
                    <a:pt x="313" y="493"/>
                    <a:pt x="312" y="494"/>
                  </a:cubicBezTo>
                  <a:cubicBezTo>
                    <a:pt x="311" y="494"/>
                    <a:pt x="309" y="493"/>
                    <a:pt x="308" y="494"/>
                  </a:cubicBezTo>
                  <a:cubicBezTo>
                    <a:pt x="308" y="494"/>
                    <a:pt x="307" y="495"/>
                    <a:pt x="307" y="495"/>
                  </a:cubicBezTo>
                  <a:cubicBezTo>
                    <a:pt x="306" y="496"/>
                    <a:pt x="304" y="498"/>
                    <a:pt x="304" y="499"/>
                  </a:cubicBezTo>
                  <a:cubicBezTo>
                    <a:pt x="304" y="500"/>
                    <a:pt x="303" y="499"/>
                    <a:pt x="303" y="500"/>
                  </a:cubicBezTo>
                  <a:cubicBezTo>
                    <a:pt x="303" y="501"/>
                    <a:pt x="302" y="504"/>
                    <a:pt x="302" y="506"/>
                  </a:cubicBezTo>
                  <a:cubicBezTo>
                    <a:pt x="302" y="514"/>
                    <a:pt x="303" y="520"/>
                    <a:pt x="303" y="528"/>
                  </a:cubicBezTo>
                  <a:cubicBezTo>
                    <a:pt x="303" y="531"/>
                    <a:pt x="304" y="529"/>
                    <a:pt x="303" y="531"/>
                  </a:cubicBezTo>
                  <a:cubicBezTo>
                    <a:pt x="303" y="531"/>
                    <a:pt x="303" y="532"/>
                    <a:pt x="303" y="533"/>
                  </a:cubicBezTo>
                  <a:cubicBezTo>
                    <a:pt x="303" y="540"/>
                    <a:pt x="304" y="551"/>
                    <a:pt x="307" y="554"/>
                  </a:cubicBezTo>
                  <a:cubicBezTo>
                    <a:pt x="308" y="555"/>
                    <a:pt x="309" y="556"/>
                    <a:pt x="309" y="556"/>
                  </a:cubicBezTo>
                  <a:cubicBezTo>
                    <a:pt x="310" y="558"/>
                    <a:pt x="311" y="559"/>
                    <a:pt x="312" y="561"/>
                  </a:cubicBezTo>
                  <a:cubicBezTo>
                    <a:pt x="316" y="561"/>
                    <a:pt x="321" y="563"/>
                    <a:pt x="326" y="563"/>
                  </a:cubicBezTo>
                  <a:cubicBezTo>
                    <a:pt x="329" y="563"/>
                    <a:pt x="334" y="562"/>
                    <a:pt x="338" y="561"/>
                  </a:cubicBezTo>
                  <a:cubicBezTo>
                    <a:pt x="342" y="561"/>
                    <a:pt x="346" y="562"/>
                    <a:pt x="348" y="561"/>
                  </a:cubicBezTo>
                  <a:cubicBezTo>
                    <a:pt x="350" y="561"/>
                    <a:pt x="351" y="561"/>
                    <a:pt x="352" y="561"/>
                  </a:cubicBezTo>
                  <a:cubicBezTo>
                    <a:pt x="355" y="560"/>
                    <a:pt x="357" y="561"/>
                    <a:pt x="360" y="561"/>
                  </a:cubicBezTo>
                  <a:cubicBezTo>
                    <a:pt x="364" y="560"/>
                    <a:pt x="367" y="558"/>
                    <a:pt x="368" y="556"/>
                  </a:cubicBezTo>
                  <a:cubicBezTo>
                    <a:pt x="370" y="554"/>
                    <a:pt x="371" y="552"/>
                    <a:pt x="371" y="550"/>
                  </a:cubicBezTo>
                  <a:cubicBezTo>
                    <a:pt x="371" y="549"/>
                    <a:pt x="372" y="549"/>
                    <a:pt x="372" y="549"/>
                  </a:cubicBezTo>
                  <a:cubicBezTo>
                    <a:pt x="372" y="548"/>
                    <a:pt x="372" y="547"/>
                    <a:pt x="372" y="546"/>
                  </a:cubicBezTo>
                  <a:cubicBezTo>
                    <a:pt x="372" y="545"/>
                    <a:pt x="373" y="545"/>
                    <a:pt x="373" y="545"/>
                  </a:cubicBezTo>
                  <a:cubicBezTo>
                    <a:pt x="373" y="542"/>
                    <a:pt x="373" y="537"/>
                    <a:pt x="373" y="534"/>
                  </a:cubicBezTo>
                  <a:cubicBezTo>
                    <a:pt x="373" y="534"/>
                    <a:pt x="372" y="534"/>
                    <a:pt x="372" y="534"/>
                  </a:cubicBezTo>
                  <a:cubicBezTo>
                    <a:pt x="372" y="532"/>
                    <a:pt x="373" y="531"/>
                    <a:pt x="373" y="530"/>
                  </a:cubicBezTo>
                  <a:cubicBezTo>
                    <a:pt x="373" y="529"/>
                    <a:pt x="372" y="528"/>
                    <a:pt x="372" y="527"/>
                  </a:cubicBezTo>
                  <a:cubicBezTo>
                    <a:pt x="370" y="515"/>
                    <a:pt x="374" y="504"/>
                    <a:pt x="371" y="496"/>
                  </a:cubicBezTo>
                  <a:cubicBezTo>
                    <a:pt x="367" y="495"/>
                    <a:pt x="362" y="493"/>
                    <a:pt x="357" y="494"/>
                  </a:cubicBezTo>
                  <a:close/>
                  <a:moveTo>
                    <a:pt x="180" y="494"/>
                  </a:moveTo>
                  <a:cubicBezTo>
                    <a:pt x="180" y="493"/>
                    <a:pt x="179" y="494"/>
                    <a:pt x="178" y="494"/>
                  </a:cubicBezTo>
                  <a:cubicBezTo>
                    <a:pt x="177" y="493"/>
                    <a:pt x="177" y="493"/>
                    <a:pt x="176" y="493"/>
                  </a:cubicBezTo>
                  <a:cubicBezTo>
                    <a:pt x="172" y="492"/>
                    <a:pt x="164" y="493"/>
                    <a:pt x="162" y="494"/>
                  </a:cubicBezTo>
                  <a:cubicBezTo>
                    <a:pt x="156" y="494"/>
                    <a:pt x="148" y="493"/>
                    <a:pt x="143" y="494"/>
                  </a:cubicBezTo>
                  <a:cubicBezTo>
                    <a:pt x="142" y="494"/>
                    <a:pt x="142" y="494"/>
                    <a:pt x="142" y="494"/>
                  </a:cubicBezTo>
                  <a:cubicBezTo>
                    <a:pt x="137" y="495"/>
                    <a:pt x="131" y="494"/>
                    <a:pt x="126" y="494"/>
                  </a:cubicBezTo>
                  <a:cubicBezTo>
                    <a:pt x="125" y="495"/>
                    <a:pt x="124" y="496"/>
                    <a:pt x="122" y="496"/>
                  </a:cubicBezTo>
                  <a:cubicBezTo>
                    <a:pt x="119" y="510"/>
                    <a:pt x="122" y="525"/>
                    <a:pt x="121" y="541"/>
                  </a:cubicBezTo>
                  <a:cubicBezTo>
                    <a:pt x="121" y="545"/>
                    <a:pt x="120" y="549"/>
                    <a:pt x="120" y="554"/>
                  </a:cubicBezTo>
                  <a:cubicBezTo>
                    <a:pt x="122" y="555"/>
                    <a:pt x="122" y="556"/>
                    <a:pt x="123" y="557"/>
                  </a:cubicBezTo>
                  <a:cubicBezTo>
                    <a:pt x="124" y="558"/>
                    <a:pt x="125" y="557"/>
                    <a:pt x="126" y="558"/>
                  </a:cubicBezTo>
                  <a:cubicBezTo>
                    <a:pt x="126" y="558"/>
                    <a:pt x="126" y="559"/>
                    <a:pt x="127" y="560"/>
                  </a:cubicBezTo>
                  <a:cubicBezTo>
                    <a:pt x="131" y="561"/>
                    <a:pt x="135" y="561"/>
                    <a:pt x="140" y="561"/>
                  </a:cubicBezTo>
                  <a:cubicBezTo>
                    <a:pt x="149" y="561"/>
                    <a:pt x="158" y="560"/>
                    <a:pt x="165" y="560"/>
                  </a:cubicBezTo>
                  <a:cubicBezTo>
                    <a:pt x="168" y="560"/>
                    <a:pt x="170" y="561"/>
                    <a:pt x="173" y="561"/>
                  </a:cubicBezTo>
                  <a:cubicBezTo>
                    <a:pt x="172" y="561"/>
                    <a:pt x="173" y="560"/>
                    <a:pt x="173" y="560"/>
                  </a:cubicBezTo>
                  <a:cubicBezTo>
                    <a:pt x="176" y="559"/>
                    <a:pt x="179" y="560"/>
                    <a:pt x="181" y="560"/>
                  </a:cubicBezTo>
                  <a:cubicBezTo>
                    <a:pt x="181" y="557"/>
                    <a:pt x="184" y="558"/>
                    <a:pt x="185" y="557"/>
                  </a:cubicBezTo>
                  <a:cubicBezTo>
                    <a:pt x="185" y="557"/>
                    <a:pt x="185" y="555"/>
                    <a:pt x="186" y="554"/>
                  </a:cubicBezTo>
                  <a:cubicBezTo>
                    <a:pt x="186" y="554"/>
                    <a:pt x="187" y="553"/>
                    <a:pt x="187" y="553"/>
                  </a:cubicBezTo>
                  <a:cubicBezTo>
                    <a:pt x="187" y="548"/>
                    <a:pt x="188" y="541"/>
                    <a:pt x="187" y="537"/>
                  </a:cubicBezTo>
                  <a:cubicBezTo>
                    <a:pt x="187" y="537"/>
                    <a:pt x="186" y="536"/>
                    <a:pt x="187" y="536"/>
                  </a:cubicBezTo>
                  <a:cubicBezTo>
                    <a:pt x="186" y="533"/>
                    <a:pt x="186" y="531"/>
                    <a:pt x="187" y="530"/>
                  </a:cubicBezTo>
                  <a:cubicBezTo>
                    <a:pt x="187" y="530"/>
                    <a:pt x="186" y="529"/>
                    <a:pt x="187" y="528"/>
                  </a:cubicBezTo>
                  <a:cubicBezTo>
                    <a:pt x="187" y="520"/>
                    <a:pt x="189" y="513"/>
                    <a:pt x="188" y="506"/>
                  </a:cubicBezTo>
                  <a:cubicBezTo>
                    <a:pt x="188" y="506"/>
                    <a:pt x="188" y="505"/>
                    <a:pt x="187" y="505"/>
                  </a:cubicBezTo>
                  <a:cubicBezTo>
                    <a:pt x="187" y="504"/>
                    <a:pt x="187" y="503"/>
                    <a:pt x="187" y="502"/>
                  </a:cubicBezTo>
                  <a:cubicBezTo>
                    <a:pt x="186" y="499"/>
                    <a:pt x="185" y="497"/>
                    <a:pt x="184" y="495"/>
                  </a:cubicBezTo>
                  <a:cubicBezTo>
                    <a:pt x="183" y="496"/>
                    <a:pt x="182" y="494"/>
                    <a:pt x="180" y="494"/>
                  </a:cubicBezTo>
                  <a:close/>
                  <a:moveTo>
                    <a:pt x="33" y="528"/>
                  </a:moveTo>
                  <a:cubicBezTo>
                    <a:pt x="33" y="528"/>
                    <a:pt x="34" y="527"/>
                    <a:pt x="34" y="527"/>
                  </a:cubicBezTo>
                  <a:cubicBezTo>
                    <a:pt x="35" y="526"/>
                    <a:pt x="35" y="525"/>
                    <a:pt x="35" y="524"/>
                  </a:cubicBezTo>
                  <a:cubicBezTo>
                    <a:pt x="36" y="523"/>
                    <a:pt x="36" y="523"/>
                    <a:pt x="37" y="522"/>
                  </a:cubicBezTo>
                  <a:cubicBezTo>
                    <a:pt x="37" y="521"/>
                    <a:pt x="37" y="521"/>
                    <a:pt x="38" y="520"/>
                  </a:cubicBezTo>
                  <a:cubicBezTo>
                    <a:pt x="38" y="519"/>
                    <a:pt x="39" y="519"/>
                    <a:pt x="40" y="518"/>
                  </a:cubicBezTo>
                  <a:cubicBezTo>
                    <a:pt x="40" y="517"/>
                    <a:pt x="40" y="516"/>
                    <a:pt x="40" y="515"/>
                  </a:cubicBezTo>
                  <a:cubicBezTo>
                    <a:pt x="41" y="514"/>
                    <a:pt x="42" y="512"/>
                    <a:pt x="43" y="511"/>
                  </a:cubicBezTo>
                  <a:cubicBezTo>
                    <a:pt x="43" y="510"/>
                    <a:pt x="44" y="510"/>
                    <a:pt x="45" y="509"/>
                  </a:cubicBezTo>
                  <a:cubicBezTo>
                    <a:pt x="46" y="508"/>
                    <a:pt x="46" y="506"/>
                    <a:pt x="47" y="505"/>
                  </a:cubicBezTo>
                  <a:cubicBezTo>
                    <a:pt x="48" y="504"/>
                    <a:pt x="49" y="504"/>
                    <a:pt x="49" y="503"/>
                  </a:cubicBezTo>
                  <a:cubicBezTo>
                    <a:pt x="51" y="501"/>
                    <a:pt x="52" y="499"/>
                    <a:pt x="53" y="496"/>
                  </a:cubicBezTo>
                  <a:cubicBezTo>
                    <a:pt x="53" y="496"/>
                    <a:pt x="54" y="495"/>
                    <a:pt x="53" y="494"/>
                  </a:cubicBezTo>
                  <a:cubicBezTo>
                    <a:pt x="51" y="495"/>
                    <a:pt x="49" y="494"/>
                    <a:pt x="47" y="494"/>
                  </a:cubicBezTo>
                  <a:cubicBezTo>
                    <a:pt x="44" y="502"/>
                    <a:pt x="39" y="509"/>
                    <a:pt x="35" y="515"/>
                  </a:cubicBezTo>
                  <a:cubicBezTo>
                    <a:pt x="34" y="518"/>
                    <a:pt x="33" y="520"/>
                    <a:pt x="31" y="522"/>
                  </a:cubicBezTo>
                  <a:cubicBezTo>
                    <a:pt x="31" y="525"/>
                    <a:pt x="30" y="530"/>
                    <a:pt x="32" y="531"/>
                  </a:cubicBezTo>
                  <a:cubicBezTo>
                    <a:pt x="32" y="530"/>
                    <a:pt x="32" y="529"/>
                    <a:pt x="33" y="528"/>
                  </a:cubicBezTo>
                  <a:close/>
                  <a:moveTo>
                    <a:pt x="41" y="524"/>
                  </a:moveTo>
                  <a:cubicBezTo>
                    <a:pt x="42" y="524"/>
                    <a:pt x="41" y="523"/>
                    <a:pt x="41" y="522"/>
                  </a:cubicBezTo>
                  <a:cubicBezTo>
                    <a:pt x="41" y="522"/>
                    <a:pt x="42" y="522"/>
                    <a:pt x="42" y="522"/>
                  </a:cubicBezTo>
                  <a:cubicBezTo>
                    <a:pt x="42" y="522"/>
                    <a:pt x="42" y="521"/>
                    <a:pt x="42" y="521"/>
                  </a:cubicBezTo>
                  <a:cubicBezTo>
                    <a:pt x="42" y="520"/>
                    <a:pt x="43" y="521"/>
                    <a:pt x="43" y="521"/>
                  </a:cubicBezTo>
                  <a:cubicBezTo>
                    <a:pt x="43" y="520"/>
                    <a:pt x="43" y="519"/>
                    <a:pt x="43" y="519"/>
                  </a:cubicBezTo>
                  <a:cubicBezTo>
                    <a:pt x="43" y="518"/>
                    <a:pt x="44" y="518"/>
                    <a:pt x="45" y="517"/>
                  </a:cubicBezTo>
                  <a:cubicBezTo>
                    <a:pt x="46" y="515"/>
                    <a:pt x="49" y="512"/>
                    <a:pt x="49" y="509"/>
                  </a:cubicBezTo>
                  <a:cubicBezTo>
                    <a:pt x="52" y="509"/>
                    <a:pt x="53" y="506"/>
                    <a:pt x="53" y="505"/>
                  </a:cubicBezTo>
                  <a:cubicBezTo>
                    <a:pt x="54" y="504"/>
                    <a:pt x="55" y="504"/>
                    <a:pt x="55" y="503"/>
                  </a:cubicBezTo>
                  <a:cubicBezTo>
                    <a:pt x="57" y="501"/>
                    <a:pt x="59" y="498"/>
                    <a:pt x="60" y="495"/>
                  </a:cubicBezTo>
                  <a:cubicBezTo>
                    <a:pt x="61" y="495"/>
                    <a:pt x="61" y="495"/>
                    <a:pt x="61" y="494"/>
                  </a:cubicBezTo>
                  <a:cubicBezTo>
                    <a:pt x="59" y="494"/>
                    <a:pt x="57" y="494"/>
                    <a:pt x="55" y="494"/>
                  </a:cubicBezTo>
                  <a:cubicBezTo>
                    <a:pt x="56" y="495"/>
                    <a:pt x="54" y="495"/>
                    <a:pt x="53" y="496"/>
                  </a:cubicBezTo>
                  <a:cubicBezTo>
                    <a:pt x="53" y="497"/>
                    <a:pt x="53" y="499"/>
                    <a:pt x="53" y="500"/>
                  </a:cubicBezTo>
                  <a:cubicBezTo>
                    <a:pt x="52" y="500"/>
                    <a:pt x="52" y="500"/>
                    <a:pt x="52" y="501"/>
                  </a:cubicBezTo>
                  <a:cubicBezTo>
                    <a:pt x="51" y="502"/>
                    <a:pt x="50" y="502"/>
                    <a:pt x="49" y="503"/>
                  </a:cubicBezTo>
                  <a:cubicBezTo>
                    <a:pt x="49" y="503"/>
                    <a:pt x="49" y="505"/>
                    <a:pt x="49" y="505"/>
                  </a:cubicBezTo>
                  <a:cubicBezTo>
                    <a:pt x="49" y="505"/>
                    <a:pt x="48" y="506"/>
                    <a:pt x="47" y="506"/>
                  </a:cubicBezTo>
                  <a:cubicBezTo>
                    <a:pt x="47" y="506"/>
                    <a:pt x="48" y="507"/>
                    <a:pt x="47" y="508"/>
                  </a:cubicBezTo>
                  <a:cubicBezTo>
                    <a:pt x="47" y="508"/>
                    <a:pt x="46" y="508"/>
                    <a:pt x="46" y="508"/>
                  </a:cubicBezTo>
                  <a:cubicBezTo>
                    <a:pt x="45" y="509"/>
                    <a:pt x="46" y="510"/>
                    <a:pt x="46" y="510"/>
                  </a:cubicBezTo>
                  <a:cubicBezTo>
                    <a:pt x="45" y="511"/>
                    <a:pt x="44" y="511"/>
                    <a:pt x="43" y="512"/>
                  </a:cubicBezTo>
                  <a:cubicBezTo>
                    <a:pt x="43" y="512"/>
                    <a:pt x="43" y="513"/>
                    <a:pt x="43" y="514"/>
                  </a:cubicBezTo>
                  <a:cubicBezTo>
                    <a:pt x="43" y="514"/>
                    <a:pt x="41" y="514"/>
                    <a:pt x="41" y="514"/>
                  </a:cubicBezTo>
                  <a:cubicBezTo>
                    <a:pt x="41" y="516"/>
                    <a:pt x="41" y="517"/>
                    <a:pt x="40" y="518"/>
                  </a:cubicBezTo>
                  <a:cubicBezTo>
                    <a:pt x="40" y="518"/>
                    <a:pt x="40" y="519"/>
                    <a:pt x="40" y="519"/>
                  </a:cubicBezTo>
                  <a:cubicBezTo>
                    <a:pt x="39" y="520"/>
                    <a:pt x="38" y="522"/>
                    <a:pt x="38" y="522"/>
                  </a:cubicBezTo>
                  <a:cubicBezTo>
                    <a:pt x="38" y="524"/>
                    <a:pt x="36" y="524"/>
                    <a:pt x="36" y="525"/>
                  </a:cubicBezTo>
                  <a:cubicBezTo>
                    <a:pt x="36" y="526"/>
                    <a:pt x="35" y="525"/>
                    <a:pt x="35" y="526"/>
                  </a:cubicBezTo>
                  <a:cubicBezTo>
                    <a:pt x="34" y="527"/>
                    <a:pt x="34" y="528"/>
                    <a:pt x="33" y="530"/>
                  </a:cubicBezTo>
                  <a:cubicBezTo>
                    <a:pt x="33" y="530"/>
                    <a:pt x="32" y="531"/>
                    <a:pt x="32" y="531"/>
                  </a:cubicBezTo>
                  <a:cubicBezTo>
                    <a:pt x="31" y="533"/>
                    <a:pt x="30" y="536"/>
                    <a:pt x="32" y="538"/>
                  </a:cubicBezTo>
                  <a:cubicBezTo>
                    <a:pt x="35" y="533"/>
                    <a:pt x="38" y="527"/>
                    <a:pt x="41" y="524"/>
                  </a:cubicBezTo>
                  <a:close/>
                  <a:moveTo>
                    <a:pt x="40" y="528"/>
                  </a:moveTo>
                  <a:cubicBezTo>
                    <a:pt x="39" y="528"/>
                    <a:pt x="38" y="529"/>
                    <a:pt x="37" y="530"/>
                  </a:cubicBezTo>
                  <a:cubicBezTo>
                    <a:pt x="37" y="530"/>
                    <a:pt x="37" y="531"/>
                    <a:pt x="37" y="531"/>
                  </a:cubicBezTo>
                  <a:cubicBezTo>
                    <a:pt x="37" y="532"/>
                    <a:pt x="36" y="533"/>
                    <a:pt x="35" y="534"/>
                  </a:cubicBezTo>
                  <a:cubicBezTo>
                    <a:pt x="34" y="536"/>
                    <a:pt x="32" y="538"/>
                    <a:pt x="32" y="541"/>
                  </a:cubicBezTo>
                  <a:cubicBezTo>
                    <a:pt x="31" y="542"/>
                    <a:pt x="31" y="544"/>
                    <a:pt x="33" y="546"/>
                  </a:cubicBezTo>
                  <a:cubicBezTo>
                    <a:pt x="33" y="543"/>
                    <a:pt x="36" y="542"/>
                    <a:pt x="37" y="541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8" y="538"/>
                    <a:pt x="39" y="538"/>
                  </a:cubicBezTo>
                  <a:cubicBezTo>
                    <a:pt x="39" y="537"/>
                    <a:pt x="40" y="536"/>
                    <a:pt x="40" y="534"/>
                  </a:cubicBezTo>
                  <a:cubicBezTo>
                    <a:pt x="41" y="534"/>
                    <a:pt x="42" y="534"/>
                    <a:pt x="42" y="534"/>
                  </a:cubicBezTo>
                  <a:cubicBezTo>
                    <a:pt x="42" y="533"/>
                    <a:pt x="42" y="532"/>
                    <a:pt x="42" y="532"/>
                  </a:cubicBezTo>
                  <a:cubicBezTo>
                    <a:pt x="43" y="531"/>
                    <a:pt x="44" y="530"/>
                    <a:pt x="45" y="529"/>
                  </a:cubicBezTo>
                  <a:cubicBezTo>
                    <a:pt x="46" y="527"/>
                    <a:pt x="48" y="525"/>
                    <a:pt x="48" y="523"/>
                  </a:cubicBezTo>
                  <a:cubicBezTo>
                    <a:pt x="49" y="521"/>
                    <a:pt x="46" y="518"/>
                    <a:pt x="47" y="515"/>
                  </a:cubicBezTo>
                  <a:cubicBezTo>
                    <a:pt x="48" y="515"/>
                    <a:pt x="48" y="515"/>
                    <a:pt x="47" y="514"/>
                  </a:cubicBezTo>
                  <a:cubicBezTo>
                    <a:pt x="45" y="518"/>
                    <a:pt x="42" y="523"/>
                    <a:pt x="40" y="528"/>
                  </a:cubicBezTo>
                  <a:close/>
                  <a:moveTo>
                    <a:pt x="45" y="530"/>
                  </a:moveTo>
                  <a:cubicBezTo>
                    <a:pt x="44" y="531"/>
                    <a:pt x="44" y="531"/>
                    <a:pt x="43" y="532"/>
                  </a:cubicBezTo>
                  <a:cubicBezTo>
                    <a:pt x="43" y="532"/>
                    <a:pt x="43" y="533"/>
                    <a:pt x="43" y="534"/>
                  </a:cubicBezTo>
                  <a:cubicBezTo>
                    <a:pt x="42" y="535"/>
                    <a:pt x="41" y="535"/>
                    <a:pt x="40" y="536"/>
                  </a:cubicBezTo>
                  <a:cubicBezTo>
                    <a:pt x="39" y="538"/>
                    <a:pt x="37" y="540"/>
                    <a:pt x="36" y="541"/>
                  </a:cubicBezTo>
                  <a:cubicBezTo>
                    <a:pt x="36" y="542"/>
                    <a:pt x="36" y="543"/>
                    <a:pt x="36" y="543"/>
                  </a:cubicBezTo>
                  <a:cubicBezTo>
                    <a:pt x="35" y="544"/>
                    <a:pt x="33" y="545"/>
                    <a:pt x="33" y="546"/>
                  </a:cubicBezTo>
                  <a:cubicBezTo>
                    <a:pt x="31" y="549"/>
                    <a:pt x="31" y="552"/>
                    <a:pt x="33" y="554"/>
                  </a:cubicBezTo>
                  <a:cubicBezTo>
                    <a:pt x="36" y="550"/>
                    <a:pt x="39" y="547"/>
                    <a:pt x="42" y="543"/>
                  </a:cubicBezTo>
                  <a:cubicBezTo>
                    <a:pt x="43" y="542"/>
                    <a:pt x="47" y="538"/>
                    <a:pt x="47" y="537"/>
                  </a:cubicBezTo>
                  <a:cubicBezTo>
                    <a:pt x="47" y="535"/>
                    <a:pt x="49" y="535"/>
                    <a:pt x="50" y="534"/>
                  </a:cubicBezTo>
                  <a:cubicBezTo>
                    <a:pt x="51" y="534"/>
                    <a:pt x="50" y="532"/>
                    <a:pt x="52" y="532"/>
                  </a:cubicBezTo>
                  <a:cubicBezTo>
                    <a:pt x="51" y="529"/>
                    <a:pt x="50" y="526"/>
                    <a:pt x="48" y="525"/>
                  </a:cubicBezTo>
                  <a:cubicBezTo>
                    <a:pt x="47" y="527"/>
                    <a:pt x="46" y="528"/>
                    <a:pt x="45" y="530"/>
                  </a:cubicBezTo>
                  <a:close/>
                  <a:moveTo>
                    <a:pt x="52" y="533"/>
                  </a:moveTo>
                  <a:cubicBezTo>
                    <a:pt x="49" y="537"/>
                    <a:pt x="45" y="541"/>
                    <a:pt x="41" y="546"/>
                  </a:cubicBezTo>
                  <a:cubicBezTo>
                    <a:pt x="40" y="547"/>
                    <a:pt x="38" y="549"/>
                    <a:pt x="37" y="550"/>
                  </a:cubicBezTo>
                  <a:cubicBezTo>
                    <a:pt x="36" y="551"/>
                    <a:pt x="36" y="552"/>
                    <a:pt x="36" y="553"/>
                  </a:cubicBezTo>
                  <a:cubicBezTo>
                    <a:pt x="36" y="553"/>
                    <a:pt x="35" y="553"/>
                    <a:pt x="35" y="553"/>
                  </a:cubicBezTo>
                  <a:cubicBezTo>
                    <a:pt x="35" y="553"/>
                    <a:pt x="35" y="554"/>
                    <a:pt x="35" y="554"/>
                  </a:cubicBezTo>
                  <a:cubicBezTo>
                    <a:pt x="35" y="555"/>
                    <a:pt x="34" y="555"/>
                    <a:pt x="33" y="556"/>
                  </a:cubicBezTo>
                  <a:cubicBezTo>
                    <a:pt x="33" y="558"/>
                    <a:pt x="33" y="558"/>
                    <a:pt x="33" y="561"/>
                  </a:cubicBezTo>
                  <a:cubicBezTo>
                    <a:pt x="38" y="561"/>
                    <a:pt x="38" y="560"/>
                    <a:pt x="40" y="559"/>
                  </a:cubicBezTo>
                  <a:cubicBezTo>
                    <a:pt x="40" y="558"/>
                    <a:pt x="41" y="557"/>
                    <a:pt x="41" y="557"/>
                  </a:cubicBezTo>
                  <a:cubicBezTo>
                    <a:pt x="43" y="556"/>
                    <a:pt x="43" y="555"/>
                    <a:pt x="44" y="554"/>
                  </a:cubicBezTo>
                  <a:cubicBezTo>
                    <a:pt x="45" y="552"/>
                    <a:pt x="47" y="551"/>
                    <a:pt x="47" y="550"/>
                  </a:cubicBezTo>
                  <a:cubicBezTo>
                    <a:pt x="47" y="548"/>
                    <a:pt x="50" y="548"/>
                    <a:pt x="50" y="547"/>
                  </a:cubicBezTo>
                  <a:cubicBezTo>
                    <a:pt x="50" y="545"/>
                    <a:pt x="52" y="545"/>
                    <a:pt x="53" y="543"/>
                  </a:cubicBezTo>
                  <a:cubicBezTo>
                    <a:pt x="53" y="542"/>
                    <a:pt x="53" y="543"/>
                    <a:pt x="53" y="542"/>
                  </a:cubicBezTo>
                  <a:cubicBezTo>
                    <a:pt x="55" y="540"/>
                    <a:pt x="56" y="538"/>
                    <a:pt x="57" y="536"/>
                  </a:cubicBezTo>
                  <a:cubicBezTo>
                    <a:pt x="55" y="536"/>
                    <a:pt x="55" y="533"/>
                    <a:pt x="52" y="533"/>
                  </a:cubicBezTo>
                  <a:close/>
                  <a:moveTo>
                    <a:pt x="57" y="538"/>
                  </a:moveTo>
                  <a:cubicBezTo>
                    <a:pt x="52" y="547"/>
                    <a:pt x="45" y="553"/>
                    <a:pt x="40" y="561"/>
                  </a:cubicBezTo>
                  <a:cubicBezTo>
                    <a:pt x="47" y="562"/>
                    <a:pt x="49" y="557"/>
                    <a:pt x="53" y="554"/>
                  </a:cubicBezTo>
                  <a:cubicBezTo>
                    <a:pt x="54" y="552"/>
                    <a:pt x="55" y="551"/>
                    <a:pt x="56" y="549"/>
                  </a:cubicBezTo>
                  <a:cubicBezTo>
                    <a:pt x="57" y="548"/>
                    <a:pt x="59" y="546"/>
                    <a:pt x="60" y="544"/>
                  </a:cubicBezTo>
                  <a:cubicBezTo>
                    <a:pt x="61" y="545"/>
                    <a:pt x="62" y="541"/>
                    <a:pt x="62" y="543"/>
                  </a:cubicBezTo>
                  <a:cubicBezTo>
                    <a:pt x="61" y="545"/>
                    <a:pt x="60" y="546"/>
                    <a:pt x="59" y="548"/>
                  </a:cubicBezTo>
                  <a:cubicBezTo>
                    <a:pt x="57" y="549"/>
                    <a:pt x="56" y="550"/>
                    <a:pt x="54" y="552"/>
                  </a:cubicBezTo>
                  <a:cubicBezTo>
                    <a:pt x="54" y="553"/>
                    <a:pt x="54" y="554"/>
                    <a:pt x="53" y="554"/>
                  </a:cubicBezTo>
                  <a:cubicBezTo>
                    <a:pt x="51" y="557"/>
                    <a:pt x="48" y="558"/>
                    <a:pt x="47" y="561"/>
                  </a:cubicBezTo>
                  <a:cubicBezTo>
                    <a:pt x="50" y="561"/>
                    <a:pt x="53" y="561"/>
                    <a:pt x="56" y="561"/>
                  </a:cubicBezTo>
                  <a:cubicBezTo>
                    <a:pt x="57" y="560"/>
                    <a:pt x="59" y="558"/>
                    <a:pt x="60" y="557"/>
                  </a:cubicBezTo>
                  <a:cubicBezTo>
                    <a:pt x="62" y="554"/>
                    <a:pt x="65" y="552"/>
                    <a:pt x="66" y="548"/>
                  </a:cubicBezTo>
                  <a:cubicBezTo>
                    <a:pt x="68" y="547"/>
                    <a:pt x="70" y="547"/>
                    <a:pt x="70" y="544"/>
                  </a:cubicBezTo>
                  <a:cubicBezTo>
                    <a:pt x="64" y="544"/>
                    <a:pt x="62" y="539"/>
                    <a:pt x="57" y="538"/>
                  </a:cubicBezTo>
                  <a:close/>
                  <a:moveTo>
                    <a:pt x="83" y="535"/>
                  </a:moveTo>
                  <a:cubicBezTo>
                    <a:pt x="83" y="540"/>
                    <a:pt x="80" y="542"/>
                    <a:pt x="78" y="544"/>
                  </a:cubicBezTo>
                  <a:cubicBezTo>
                    <a:pt x="75" y="544"/>
                    <a:pt x="74" y="546"/>
                    <a:pt x="71" y="545"/>
                  </a:cubicBezTo>
                  <a:cubicBezTo>
                    <a:pt x="70" y="546"/>
                    <a:pt x="69" y="548"/>
                    <a:pt x="68" y="549"/>
                  </a:cubicBezTo>
                  <a:cubicBezTo>
                    <a:pt x="67" y="551"/>
                    <a:pt x="65" y="551"/>
                    <a:pt x="64" y="553"/>
                  </a:cubicBezTo>
                  <a:cubicBezTo>
                    <a:pt x="63" y="553"/>
                    <a:pt x="63" y="555"/>
                    <a:pt x="63" y="555"/>
                  </a:cubicBezTo>
                  <a:cubicBezTo>
                    <a:pt x="61" y="558"/>
                    <a:pt x="58" y="558"/>
                    <a:pt x="58" y="561"/>
                  </a:cubicBezTo>
                  <a:cubicBezTo>
                    <a:pt x="60" y="561"/>
                    <a:pt x="63" y="562"/>
                    <a:pt x="66" y="561"/>
                  </a:cubicBezTo>
                  <a:cubicBezTo>
                    <a:pt x="66" y="561"/>
                    <a:pt x="68" y="560"/>
                    <a:pt x="70" y="558"/>
                  </a:cubicBezTo>
                  <a:cubicBezTo>
                    <a:pt x="71" y="557"/>
                    <a:pt x="73" y="555"/>
                    <a:pt x="74" y="554"/>
                  </a:cubicBezTo>
                  <a:cubicBezTo>
                    <a:pt x="75" y="553"/>
                    <a:pt x="75" y="552"/>
                    <a:pt x="75" y="551"/>
                  </a:cubicBezTo>
                  <a:cubicBezTo>
                    <a:pt x="77" y="549"/>
                    <a:pt x="80" y="547"/>
                    <a:pt x="81" y="546"/>
                  </a:cubicBezTo>
                  <a:cubicBezTo>
                    <a:pt x="82" y="546"/>
                    <a:pt x="81" y="544"/>
                    <a:pt x="81" y="544"/>
                  </a:cubicBezTo>
                  <a:cubicBezTo>
                    <a:pt x="87" y="538"/>
                    <a:pt x="96" y="532"/>
                    <a:pt x="97" y="527"/>
                  </a:cubicBezTo>
                  <a:cubicBezTo>
                    <a:pt x="97" y="525"/>
                    <a:pt x="98" y="522"/>
                    <a:pt x="95" y="521"/>
                  </a:cubicBezTo>
                  <a:cubicBezTo>
                    <a:pt x="91" y="526"/>
                    <a:pt x="88" y="531"/>
                    <a:pt x="83" y="535"/>
                  </a:cubicBezTo>
                  <a:close/>
                  <a:moveTo>
                    <a:pt x="78" y="555"/>
                  </a:moveTo>
                  <a:cubicBezTo>
                    <a:pt x="80" y="553"/>
                    <a:pt x="83" y="551"/>
                    <a:pt x="86" y="549"/>
                  </a:cubicBezTo>
                  <a:cubicBezTo>
                    <a:pt x="87" y="548"/>
                    <a:pt x="88" y="547"/>
                    <a:pt x="89" y="546"/>
                  </a:cubicBezTo>
                  <a:cubicBezTo>
                    <a:pt x="90" y="545"/>
                    <a:pt x="91" y="544"/>
                    <a:pt x="93" y="542"/>
                  </a:cubicBezTo>
                  <a:cubicBezTo>
                    <a:pt x="94" y="540"/>
                    <a:pt x="98" y="538"/>
                    <a:pt x="97" y="534"/>
                  </a:cubicBezTo>
                  <a:cubicBezTo>
                    <a:pt x="93" y="533"/>
                    <a:pt x="91" y="537"/>
                    <a:pt x="88" y="539"/>
                  </a:cubicBezTo>
                  <a:cubicBezTo>
                    <a:pt x="86" y="541"/>
                    <a:pt x="83" y="544"/>
                    <a:pt x="81" y="546"/>
                  </a:cubicBezTo>
                  <a:cubicBezTo>
                    <a:pt x="80" y="547"/>
                    <a:pt x="79" y="548"/>
                    <a:pt x="78" y="549"/>
                  </a:cubicBezTo>
                  <a:cubicBezTo>
                    <a:pt x="77" y="550"/>
                    <a:pt x="76" y="552"/>
                    <a:pt x="75" y="554"/>
                  </a:cubicBezTo>
                  <a:cubicBezTo>
                    <a:pt x="74" y="555"/>
                    <a:pt x="73" y="556"/>
                    <a:pt x="72" y="557"/>
                  </a:cubicBezTo>
                  <a:cubicBezTo>
                    <a:pt x="71" y="558"/>
                    <a:pt x="69" y="560"/>
                    <a:pt x="68" y="561"/>
                  </a:cubicBezTo>
                  <a:cubicBezTo>
                    <a:pt x="73" y="561"/>
                    <a:pt x="76" y="562"/>
                    <a:pt x="80" y="562"/>
                  </a:cubicBezTo>
                  <a:cubicBezTo>
                    <a:pt x="83" y="558"/>
                    <a:pt x="89" y="555"/>
                    <a:pt x="92" y="552"/>
                  </a:cubicBezTo>
                  <a:cubicBezTo>
                    <a:pt x="92" y="551"/>
                    <a:pt x="92" y="550"/>
                    <a:pt x="93" y="549"/>
                  </a:cubicBezTo>
                  <a:cubicBezTo>
                    <a:pt x="93" y="548"/>
                    <a:pt x="95" y="548"/>
                    <a:pt x="95" y="547"/>
                  </a:cubicBezTo>
                  <a:cubicBezTo>
                    <a:pt x="95" y="546"/>
                    <a:pt x="96" y="546"/>
                    <a:pt x="96" y="546"/>
                  </a:cubicBezTo>
                  <a:cubicBezTo>
                    <a:pt x="97" y="544"/>
                    <a:pt x="96" y="543"/>
                    <a:pt x="97" y="542"/>
                  </a:cubicBezTo>
                  <a:cubicBezTo>
                    <a:pt x="97" y="542"/>
                    <a:pt x="97" y="539"/>
                    <a:pt x="96" y="540"/>
                  </a:cubicBezTo>
                  <a:cubicBezTo>
                    <a:pt x="91" y="547"/>
                    <a:pt x="83" y="551"/>
                    <a:pt x="78" y="558"/>
                  </a:cubicBezTo>
                  <a:cubicBezTo>
                    <a:pt x="77" y="558"/>
                    <a:pt x="76" y="561"/>
                    <a:pt x="75" y="559"/>
                  </a:cubicBezTo>
                  <a:cubicBezTo>
                    <a:pt x="78" y="559"/>
                    <a:pt x="77" y="556"/>
                    <a:pt x="78" y="555"/>
                  </a:cubicBezTo>
                  <a:close/>
                  <a:moveTo>
                    <a:pt x="91" y="553"/>
                  </a:moveTo>
                  <a:cubicBezTo>
                    <a:pt x="90" y="554"/>
                    <a:pt x="89" y="555"/>
                    <a:pt x="88" y="556"/>
                  </a:cubicBezTo>
                  <a:cubicBezTo>
                    <a:pt x="86" y="558"/>
                    <a:pt x="83" y="559"/>
                    <a:pt x="82" y="562"/>
                  </a:cubicBezTo>
                  <a:cubicBezTo>
                    <a:pt x="89" y="566"/>
                    <a:pt x="93" y="561"/>
                    <a:pt x="94" y="557"/>
                  </a:cubicBezTo>
                  <a:cubicBezTo>
                    <a:pt x="94" y="556"/>
                    <a:pt x="95" y="556"/>
                    <a:pt x="95" y="556"/>
                  </a:cubicBezTo>
                  <a:cubicBezTo>
                    <a:pt x="96" y="554"/>
                    <a:pt x="97" y="549"/>
                    <a:pt x="95" y="548"/>
                  </a:cubicBezTo>
                  <a:cubicBezTo>
                    <a:pt x="94" y="550"/>
                    <a:pt x="92" y="551"/>
                    <a:pt x="91" y="553"/>
                  </a:cubicBezTo>
                  <a:close/>
                  <a:moveTo>
                    <a:pt x="80" y="515"/>
                  </a:moveTo>
                  <a:cubicBezTo>
                    <a:pt x="80" y="515"/>
                    <a:pt x="80" y="514"/>
                    <a:pt x="80" y="513"/>
                  </a:cubicBezTo>
                  <a:cubicBezTo>
                    <a:pt x="81" y="512"/>
                    <a:pt x="82" y="512"/>
                    <a:pt x="83" y="511"/>
                  </a:cubicBezTo>
                  <a:cubicBezTo>
                    <a:pt x="84" y="510"/>
                    <a:pt x="85" y="508"/>
                    <a:pt x="86" y="507"/>
                  </a:cubicBezTo>
                  <a:cubicBezTo>
                    <a:pt x="89" y="504"/>
                    <a:pt x="93" y="502"/>
                    <a:pt x="94" y="498"/>
                  </a:cubicBezTo>
                  <a:cubicBezTo>
                    <a:pt x="92" y="498"/>
                    <a:pt x="91" y="496"/>
                    <a:pt x="87" y="497"/>
                  </a:cubicBezTo>
                  <a:cubicBezTo>
                    <a:pt x="83" y="502"/>
                    <a:pt x="78" y="508"/>
                    <a:pt x="73" y="511"/>
                  </a:cubicBezTo>
                  <a:cubicBezTo>
                    <a:pt x="73" y="511"/>
                    <a:pt x="74" y="512"/>
                    <a:pt x="73" y="513"/>
                  </a:cubicBezTo>
                  <a:cubicBezTo>
                    <a:pt x="69" y="518"/>
                    <a:pt x="62" y="522"/>
                    <a:pt x="59" y="528"/>
                  </a:cubicBezTo>
                  <a:cubicBezTo>
                    <a:pt x="61" y="530"/>
                    <a:pt x="61" y="533"/>
                    <a:pt x="64" y="533"/>
                  </a:cubicBezTo>
                  <a:cubicBezTo>
                    <a:pt x="65" y="534"/>
                    <a:pt x="67" y="536"/>
                    <a:pt x="70" y="536"/>
                  </a:cubicBezTo>
                  <a:cubicBezTo>
                    <a:pt x="74" y="536"/>
                    <a:pt x="74" y="532"/>
                    <a:pt x="77" y="531"/>
                  </a:cubicBezTo>
                  <a:cubicBezTo>
                    <a:pt x="77" y="532"/>
                    <a:pt x="78" y="531"/>
                    <a:pt x="79" y="532"/>
                  </a:cubicBezTo>
                  <a:cubicBezTo>
                    <a:pt x="80" y="533"/>
                    <a:pt x="80" y="536"/>
                    <a:pt x="83" y="535"/>
                  </a:cubicBezTo>
                  <a:cubicBezTo>
                    <a:pt x="84" y="532"/>
                    <a:pt x="87" y="530"/>
                    <a:pt x="89" y="528"/>
                  </a:cubicBezTo>
                  <a:cubicBezTo>
                    <a:pt x="91" y="525"/>
                    <a:pt x="94" y="522"/>
                    <a:pt x="96" y="520"/>
                  </a:cubicBezTo>
                  <a:cubicBezTo>
                    <a:pt x="96" y="516"/>
                    <a:pt x="96" y="512"/>
                    <a:pt x="95" y="509"/>
                  </a:cubicBezTo>
                  <a:cubicBezTo>
                    <a:pt x="94" y="509"/>
                    <a:pt x="94" y="510"/>
                    <a:pt x="93" y="510"/>
                  </a:cubicBezTo>
                  <a:cubicBezTo>
                    <a:pt x="88" y="516"/>
                    <a:pt x="82" y="522"/>
                    <a:pt x="77" y="528"/>
                  </a:cubicBezTo>
                  <a:cubicBezTo>
                    <a:pt x="75" y="529"/>
                    <a:pt x="73" y="531"/>
                    <a:pt x="73" y="532"/>
                  </a:cubicBezTo>
                  <a:cubicBezTo>
                    <a:pt x="72" y="533"/>
                    <a:pt x="73" y="534"/>
                    <a:pt x="71" y="534"/>
                  </a:cubicBezTo>
                  <a:cubicBezTo>
                    <a:pt x="75" y="529"/>
                    <a:pt x="78" y="525"/>
                    <a:pt x="83" y="520"/>
                  </a:cubicBezTo>
                  <a:cubicBezTo>
                    <a:pt x="85" y="517"/>
                    <a:pt x="89" y="514"/>
                    <a:pt x="91" y="512"/>
                  </a:cubicBezTo>
                  <a:cubicBezTo>
                    <a:pt x="93" y="508"/>
                    <a:pt x="97" y="507"/>
                    <a:pt x="95" y="501"/>
                  </a:cubicBezTo>
                  <a:cubicBezTo>
                    <a:pt x="95" y="500"/>
                    <a:pt x="94" y="501"/>
                    <a:pt x="93" y="501"/>
                  </a:cubicBezTo>
                  <a:cubicBezTo>
                    <a:pt x="91" y="504"/>
                    <a:pt x="89" y="507"/>
                    <a:pt x="86" y="509"/>
                  </a:cubicBezTo>
                  <a:cubicBezTo>
                    <a:pt x="86" y="510"/>
                    <a:pt x="85" y="510"/>
                    <a:pt x="84" y="510"/>
                  </a:cubicBezTo>
                  <a:cubicBezTo>
                    <a:pt x="83" y="511"/>
                    <a:pt x="83" y="512"/>
                    <a:pt x="82" y="513"/>
                  </a:cubicBezTo>
                  <a:cubicBezTo>
                    <a:pt x="77" y="518"/>
                    <a:pt x="71" y="524"/>
                    <a:pt x="66" y="528"/>
                  </a:cubicBezTo>
                  <a:cubicBezTo>
                    <a:pt x="65" y="529"/>
                    <a:pt x="64" y="533"/>
                    <a:pt x="63" y="531"/>
                  </a:cubicBezTo>
                  <a:cubicBezTo>
                    <a:pt x="68" y="526"/>
                    <a:pt x="74" y="521"/>
                    <a:pt x="80" y="515"/>
                  </a:cubicBezTo>
                  <a:close/>
                  <a:moveTo>
                    <a:pt x="62" y="523"/>
                  </a:moveTo>
                  <a:cubicBezTo>
                    <a:pt x="63" y="522"/>
                    <a:pt x="65" y="521"/>
                    <a:pt x="66" y="520"/>
                  </a:cubicBezTo>
                  <a:cubicBezTo>
                    <a:pt x="67" y="519"/>
                    <a:pt x="68" y="517"/>
                    <a:pt x="69" y="516"/>
                  </a:cubicBezTo>
                  <a:cubicBezTo>
                    <a:pt x="69" y="516"/>
                    <a:pt x="69" y="515"/>
                    <a:pt x="69" y="514"/>
                  </a:cubicBezTo>
                  <a:cubicBezTo>
                    <a:pt x="69" y="514"/>
                    <a:pt x="71" y="515"/>
                    <a:pt x="71" y="514"/>
                  </a:cubicBezTo>
                  <a:cubicBezTo>
                    <a:pt x="71" y="514"/>
                    <a:pt x="71" y="513"/>
                    <a:pt x="71" y="513"/>
                  </a:cubicBezTo>
                  <a:cubicBezTo>
                    <a:pt x="71" y="513"/>
                    <a:pt x="72" y="512"/>
                    <a:pt x="73" y="512"/>
                  </a:cubicBezTo>
                  <a:cubicBezTo>
                    <a:pt x="75" y="509"/>
                    <a:pt x="77" y="507"/>
                    <a:pt x="80" y="504"/>
                  </a:cubicBezTo>
                  <a:cubicBezTo>
                    <a:pt x="82" y="502"/>
                    <a:pt x="86" y="500"/>
                    <a:pt x="86" y="496"/>
                  </a:cubicBezTo>
                  <a:cubicBezTo>
                    <a:pt x="85" y="495"/>
                    <a:pt x="83" y="495"/>
                    <a:pt x="81" y="495"/>
                  </a:cubicBezTo>
                  <a:cubicBezTo>
                    <a:pt x="78" y="496"/>
                    <a:pt x="75" y="501"/>
                    <a:pt x="72" y="506"/>
                  </a:cubicBezTo>
                  <a:cubicBezTo>
                    <a:pt x="70" y="507"/>
                    <a:pt x="68" y="509"/>
                    <a:pt x="66" y="511"/>
                  </a:cubicBezTo>
                  <a:cubicBezTo>
                    <a:pt x="64" y="513"/>
                    <a:pt x="61" y="516"/>
                    <a:pt x="61" y="520"/>
                  </a:cubicBezTo>
                  <a:cubicBezTo>
                    <a:pt x="59" y="519"/>
                    <a:pt x="60" y="521"/>
                    <a:pt x="58" y="521"/>
                  </a:cubicBezTo>
                  <a:cubicBezTo>
                    <a:pt x="55" y="522"/>
                    <a:pt x="58" y="524"/>
                    <a:pt x="58" y="526"/>
                  </a:cubicBezTo>
                  <a:cubicBezTo>
                    <a:pt x="59" y="526"/>
                    <a:pt x="61" y="524"/>
                    <a:pt x="62" y="523"/>
                  </a:cubicBezTo>
                  <a:close/>
                  <a:moveTo>
                    <a:pt x="59" y="509"/>
                  </a:moveTo>
                  <a:cubicBezTo>
                    <a:pt x="59" y="509"/>
                    <a:pt x="60" y="508"/>
                    <a:pt x="60" y="508"/>
                  </a:cubicBezTo>
                  <a:cubicBezTo>
                    <a:pt x="61" y="507"/>
                    <a:pt x="61" y="506"/>
                    <a:pt x="61" y="505"/>
                  </a:cubicBezTo>
                  <a:cubicBezTo>
                    <a:pt x="62" y="504"/>
                    <a:pt x="63" y="504"/>
                    <a:pt x="64" y="503"/>
                  </a:cubicBezTo>
                  <a:cubicBezTo>
                    <a:pt x="64" y="502"/>
                    <a:pt x="64" y="501"/>
                    <a:pt x="65" y="501"/>
                  </a:cubicBezTo>
                  <a:cubicBezTo>
                    <a:pt x="67" y="498"/>
                    <a:pt x="70" y="497"/>
                    <a:pt x="71" y="494"/>
                  </a:cubicBezTo>
                  <a:cubicBezTo>
                    <a:pt x="68" y="495"/>
                    <a:pt x="67" y="493"/>
                    <a:pt x="64" y="494"/>
                  </a:cubicBezTo>
                  <a:cubicBezTo>
                    <a:pt x="63" y="494"/>
                    <a:pt x="60" y="496"/>
                    <a:pt x="60" y="497"/>
                  </a:cubicBezTo>
                  <a:cubicBezTo>
                    <a:pt x="60" y="499"/>
                    <a:pt x="58" y="499"/>
                    <a:pt x="58" y="501"/>
                  </a:cubicBezTo>
                  <a:cubicBezTo>
                    <a:pt x="58" y="502"/>
                    <a:pt x="57" y="501"/>
                    <a:pt x="57" y="501"/>
                  </a:cubicBezTo>
                  <a:cubicBezTo>
                    <a:pt x="57" y="502"/>
                    <a:pt x="57" y="503"/>
                    <a:pt x="56" y="504"/>
                  </a:cubicBezTo>
                  <a:cubicBezTo>
                    <a:pt x="55" y="505"/>
                    <a:pt x="53" y="506"/>
                    <a:pt x="53" y="507"/>
                  </a:cubicBezTo>
                  <a:cubicBezTo>
                    <a:pt x="52" y="508"/>
                    <a:pt x="52" y="509"/>
                    <a:pt x="52" y="510"/>
                  </a:cubicBezTo>
                  <a:cubicBezTo>
                    <a:pt x="51" y="511"/>
                    <a:pt x="50" y="511"/>
                    <a:pt x="50" y="512"/>
                  </a:cubicBezTo>
                  <a:cubicBezTo>
                    <a:pt x="50" y="513"/>
                    <a:pt x="49" y="512"/>
                    <a:pt x="49" y="513"/>
                  </a:cubicBezTo>
                  <a:cubicBezTo>
                    <a:pt x="48" y="515"/>
                    <a:pt x="48" y="517"/>
                    <a:pt x="48" y="519"/>
                  </a:cubicBezTo>
                  <a:cubicBezTo>
                    <a:pt x="48" y="520"/>
                    <a:pt x="49" y="521"/>
                    <a:pt x="50" y="523"/>
                  </a:cubicBezTo>
                  <a:cubicBezTo>
                    <a:pt x="51" y="526"/>
                    <a:pt x="51" y="530"/>
                    <a:pt x="53" y="530"/>
                  </a:cubicBezTo>
                  <a:cubicBezTo>
                    <a:pt x="54" y="530"/>
                    <a:pt x="53" y="530"/>
                    <a:pt x="53" y="531"/>
                  </a:cubicBezTo>
                  <a:cubicBezTo>
                    <a:pt x="54" y="532"/>
                    <a:pt x="54" y="532"/>
                    <a:pt x="55" y="533"/>
                  </a:cubicBezTo>
                  <a:cubicBezTo>
                    <a:pt x="55" y="533"/>
                    <a:pt x="55" y="534"/>
                    <a:pt x="55" y="534"/>
                  </a:cubicBezTo>
                  <a:cubicBezTo>
                    <a:pt x="55" y="535"/>
                    <a:pt x="57" y="534"/>
                    <a:pt x="57" y="534"/>
                  </a:cubicBezTo>
                  <a:cubicBezTo>
                    <a:pt x="58" y="535"/>
                    <a:pt x="57" y="537"/>
                    <a:pt x="59" y="537"/>
                  </a:cubicBezTo>
                  <a:cubicBezTo>
                    <a:pt x="60" y="537"/>
                    <a:pt x="59" y="538"/>
                    <a:pt x="60" y="538"/>
                  </a:cubicBezTo>
                  <a:cubicBezTo>
                    <a:pt x="62" y="540"/>
                    <a:pt x="63" y="541"/>
                    <a:pt x="65" y="541"/>
                  </a:cubicBezTo>
                  <a:cubicBezTo>
                    <a:pt x="65" y="542"/>
                    <a:pt x="66" y="542"/>
                    <a:pt x="66" y="542"/>
                  </a:cubicBezTo>
                  <a:cubicBezTo>
                    <a:pt x="67" y="542"/>
                    <a:pt x="67" y="543"/>
                    <a:pt x="67" y="543"/>
                  </a:cubicBezTo>
                  <a:cubicBezTo>
                    <a:pt x="71" y="544"/>
                    <a:pt x="75" y="543"/>
                    <a:pt x="79" y="543"/>
                  </a:cubicBezTo>
                  <a:cubicBezTo>
                    <a:pt x="79" y="542"/>
                    <a:pt x="80" y="542"/>
                    <a:pt x="80" y="541"/>
                  </a:cubicBezTo>
                  <a:cubicBezTo>
                    <a:pt x="80" y="540"/>
                    <a:pt x="84" y="538"/>
                    <a:pt x="81" y="537"/>
                  </a:cubicBezTo>
                  <a:cubicBezTo>
                    <a:pt x="81" y="538"/>
                    <a:pt x="80" y="538"/>
                    <a:pt x="80" y="539"/>
                  </a:cubicBezTo>
                  <a:cubicBezTo>
                    <a:pt x="83" y="536"/>
                    <a:pt x="79" y="533"/>
                    <a:pt x="76" y="532"/>
                  </a:cubicBezTo>
                  <a:cubicBezTo>
                    <a:pt x="74" y="535"/>
                    <a:pt x="72" y="537"/>
                    <a:pt x="69" y="537"/>
                  </a:cubicBezTo>
                  <a:cubicBezTo>
                    <a:pt x="67" y="537"/>
                    <a:pt x="67" y="536"/>
                    <a:pt x="66" y="535"/>
                  </a:cubicBezTo>
                  <a:cubicBezTo>
                    <a:pt x="66" y="535"/>
                    <a:pt x="65" y="536"/>
                    <a:pt x="65" y="535"/>
                  </a:cubicBezTo>
                  <a:cubicBezTo>
                    <a:pt x="64" y="535"/>
                    <a:pt x="64" y="534"/>
                    <a:pt x="64" y="534"/>
                  </a:cubicBezTo>
                  <a:cubicBezTo>
                    <a:pt x="63" y="533"/>
                    <a:pt x="63" y="534"/>
                    <a:pt x="62" y="534"/>
                  </a:cubicBezTo>
                  <a:cubicBezTo>
                    <a:pt x="62" y="534"/>
                    <a:pt x="62" y="532"/>
                    <a:pt x="61" y="532"/>
                  </a:cubicBezTo>
                  <a:cubicBezTo>
                    <a:pt x="60" y="531"/>
                    <a:pt x="60" y="531"/>
                    <a:pt x="59" y="529"/>
                  </a:cubicBezTo>
                  <a:cubicBezTo>
                    <a:pt x="57" y="527"/>
                    <a:pt x="57" y="524"/>
                    <a:pt x="56" y="522"/>
                  </a:cubicBezTo>
                  <a:cubicBezTo>
                    <a:pt x="56" y="520"/>
                    <a:pt x="60" y="520"/>
                    <a:pt x="60" y="518"/>
                  </a:cubicBezTo>
                  <a:cubicBezTo>
                    <a:pt x="58" y="518"/>
                    <a:pt x="57" y="513"/>
                    <a:pt x="55" y="513"/>
                  </a:cubicBezTo>
                  <a:cubicBezTo>
                    <a:pt x="54" y="513"/>
                    <a:pt x="52" y="511"/>
                    <a:pt x="52" y="510"/>
                  </a:cubicBezTo>
                  <a:cubicBezTo>
                    <a:pt x="57" y="510"/>
                    <a:pt x="56" y="516"/>
                    <a:pt x="60" y="516"/>
                  </a:cubicBezTo>
                  <a:cubicBezTo>
                    <a:pt x="63" y="515"/>
                    <a:pt x="65" y="513"/>
                    <a:pt x="66" y="510"/>
                  </a:cubicBezTo>
                  <a:cubicBezTo>
                    <a:pt x="68" y="508"/>
                    <a:pt x="71" y="506"/>
                    <a:pt x="73" y="503"/>
                  </a:cubicBezTo>
                  <a:cubicBezTo>
                    <a:pt x="74" y="503"/>
                    <a:pt x="74" y="501"/>
                    <a:pt x="74" y="501"/>
                  </a:cubicBezTo>
                  <a:cubicBezTo>
                    <a:pt x="76" y="499"/>
                    <a:pt x="80" y="497"/>
                    <a:pt x="78" y="494"/>
                  </a:cubicBezTo>
                  <a:cubicBezTo>
                    <a:pt x="76" y="494"/>
                    <a:pt x="74" y="494"/>
                    <a:pt x="72" y="494"/>
                  </a:cubicBezTo>
                  <a:cubicBezTo>
                    <a:pt x="69" y="498"/>
                    <a:pt x="67" y="501"/>
                    <a:pt x="64" y="503"/>
                  </a:cubicBezTo>
                  <a:cubicBezTo>
                    <a:pt x="62" y="506"/>
                    <a:pt x="61" y="508"/>
                    <a:pt x="59" y="510"/>
                  </a:cubicBezTo>
                  <a:cubicBezTo>
                    <a:pt x="58" y="511"/>
                    <a:pt x="57" y="512"/>
                    <a:pt x="57" y="511"/>
                  </a:cubicBezTo>
                  <a:cubicBezTo>
                    <a:pt x="58" y="511"/>
                    <a:pt x="58" y="510"/>
                    <a:pt x="59" y="509"/>
                  </a:cubicBezTo>
                  <a:close/>
                  <a:moveTo>
                    <a:pt x="282" y="532"/>
                  </a:moveTo>
                  <a:cubicBezTo>
                    <a:pt x="282" y="541"/>
                    <a:pt x="281" y="545"/>
                    <a:pt x="282" y="554"/>
                  </a:cubicBezTo>
                  <a:cubicBezTo>
                    <a:pt x="281" y="555"/>
                    <a:pt x="280" y="557"/>
                    <a:pt x="279" y="558"/>
                  </a:cubicBezTo>
                  <a:cubicBezTo>
                    <a:pt x="278" y="559"/>
                    <a:pt x="277" y="559"/>
                    <a:pt x="276" y="560"/>
                  </a:cubicBezTo>
                  <a:cubicBezTo>
                    <a:pt x="270" y="564"/>
                    <a:pt x="263" y="563"/>
                    <a:pt x="253" y="562"/>
                  </a:cubicBezTo>
                  <a:cubicBezTo>
                    <a:pt x="249" y="562"/>
                    <a:pt x="245" y="562"/>
                    <a:pt x="240" y="561"/>
                  </a:cubicBezTo>
                  <a:cubicBezTo>
                    <a:pt x="235" y="561"/>
                    <a:pt x="227" y="562"/>
                    <a:pt x="226" y="561"/>
                  </a:cubicBezTo>
                  <a:cubicBezTo>
                    <a:pt x="226" y="560"/>
                    <a:pt x="224" y="561"/>
                    <a:pt x="224" y="561"/>
                  </a:cubicBezTo>
                  <a:cubicBezTo>
                    <a:pt x="220" y="560"/>
                    <a:pt x="218" y="560"/>
                    <a:pt x="216" y="559"/>
                  </a:cubicBezTo>
                  <a:cubicBezTo>
                    <a:pt x="216" y="557"/>
                    <a:pt x="214" y="556"/>
                    <a:pt x="213" y="554"/>
                  </a:cubicBezTo>
                  <a:cubicBezTo>
                    <a:pt x="213" y="551"/>
                    <a:pt x="214" y="549"/>
                    <a:pt x="213" y="548"/>
                  </a:cubicBezTo>
                  <a:cubicBezTo>
                    <a:pt x="213" y="547"/>
                    <a:pt x="213" y="547"/>
                    <a:pt x="213" y="547"/>
                  </a:cubicBezTo>
                  <a:cubicBezTo>
                    <a:pt x="212" y="542"/>
                    <a:pt x="213" y="536"/>
                    <a:pt x="212" y="532"/>
                  </a:cubicBezTo>
                  <a:cubicBezTo>
                    <a:pt x="204" y="532"/>
                    <a:pt x="196" y="532"/>
                    <a:pt x="188" y="532"/>
                  </a:cubicBezTo>
                  <a:cubicBezTo>
                    <a:pt x="189" y="540"/>
                    <a:pt x="189" y="544"/>
                    <a:pt x="189" y="550"/>
                  </a:cubicBezTo>
                  <a:cubicBezTo>
                    <a:pt x="189" y="551"/>
                    <a:pt x="188" y="551"/>
                    <a:pt x="188" y="551"/>
                  </a:cubicBezTo>
                  <a:cubicBezTo>
                    <a:pt x="188" y="552"/>
                    <a:pt x="189" y="554"/>
                    <a:pt x="188" y="554"/>
                  </a:cubicBezTo>
                  <a:cubicBezTo>
                    <a:pt x="188" y="554"/>
                    <a:pt x="186" y="556"/>
                    <a:pt x="186" y="557"/>
                  </a:cubicBezTo>
                  <a:cubicBezTo>
                    <a:pt x="185" y="558"/>
                    <a:pt x="184" y="559"/>
                    <a:pt x="183" y="560"/>
                  </a:cubicBezTo>
                  <a:cubicBezTo>
                    <a:pt x="179" y="562"/>
                    <a:pt x="172" y="561"/>
                    <a:pt x="165" y="561"/>
                  </a:cubicBezTo>
                  <a:cubicBezTo>
                    <a:pt x="159" y="561"/>
                    <a:pt x="152" y="561"/>
                    <a:pt x="147" y="561"/>
                  </a:cubicBezTo>
                  <a:cubicBezTo>
                    <a:pt x="140" y="562"/>
                    <a:pt x="135" y="563"/>
                    <a:pt x="131" y="562"/>
                  </a:cubicBezTo>
                  <a:cubicBezTo>
                    <a:pt x="131" y="562"/>
                    <a:pt x="130" y="562"/>
                    <a:pt x="130" y="561"/>
                  </a:cubicBezTo>
                  <a:cubicBezTo>
                    <a:pt x="129" y="561"/>
                    <a:pt x="128" y="562"/>
                    <a:pt x="127" y="561"/>
                  </a:cubicBezTo>
                  <a:cubicBezTo>
                    <a:pt x="126" y="561"/>
                    <a:pt x="126" y="560"/>
                    <a:pt x="125" y="560"/>
                  </a:cubicBezTo>
                  <a:cubicBezTo>
                    <a:pt x="122" y="558"/>
                    <a:pt x="121" y="558"/>
                    <a:pt x="120" y="555"/>
                  </a:cubicBezTo>
                  <a:cubicBezTo>
                    <a:pt x="118" y="550"/>
                    <a:pt x="120" y="542"/>
                    <a:pt x="120" y="535"/>
                  </a:cubicBezTo>
                  <a:cubicBezTo>
                    <a:pt x="113" y="534"/>
                    <a:pt x="106" y="533"/>
                    <a:pt x="99" y="534"/>
                  </a:cubicBezTo>
                  <a:cubicBezTo>
                    <a:pt x="99" y="536"/>
                    <a:pt x="100" y="536"/>
                    <a:pt x="99" y="537"/>
                  </a:cubicBezTo>
                  <a:cubicBezTo>
                    <a:pt x="99" y="537"/>
                    <a:pt x="98" y="539"/>
                    <a:pt x="98" y="538"/>
                  </a:cubicBezTo>
                  <a:cubicBezTo>
                    <a:pt x="97" y="545"/>
                    <a:pt x="98" y="555"/>
                    <a:pt x="95" y="558"/>
                  </a:cubicBezTo>
                  <a:cubicBezTo>
                    <a:pt x="95" y="558"/>
                    <a:pt x="95" y="559"/>
                    <a:pt x="95" y="560"/>
                  </a:cubicBezTo>
                  <a:cubicBezTo>
                    <a:pt x="95" y="560"/>
                    <a:pt x="94" y="561"/>
                    <a:pt x="93" y="561"/>
                  </a:cubicBezTo>
                  <a:cubicBezTo>
                    <a:pt x="92" y="563"/>
                    <a:pt x="91" y="564"/>
                    <a:pt x="89" y="564"/>
                  </a:cubicBezTo>
                  <a:cubicBezTo>
                    <a:pt x="83" y="566"/>
                    <a:pt x="77" y="563"/>
                    <a:pt x="73" y="562"/>
                  </a:cubicBezTo>
                  <a:cubicBezTo>
                    <a:pt x="66" y="562"/>
                    <a:pt x="54" y="562"/>
                    <a:pt x="47" y="562"/>
                  </a:cubicBezTo>
                  <a:cubicBezTo>
                    <a:pt x="46" y="562"/>
                    <a:pt x="44" y="564"/>
                    <a:pt x="44" y="564"/>
                  </a:cubicBezTo>
                  <a:cubicBezTo>
                    <a:pt x="44" y="564"/>
                    <a:pt x="44" y="562"/>
                    <a:pt x="44" y="562"/>
                  </a:cubicBezTo>
                  <a:cubicBezTo>
                    <a:pt x="44" y="562"/>
                    <a:pt x="42" y="562"/>
                    <a:pt x="42" y="562"/>
                  </a:cubicBezTo>
                  <a:cubicBezTo>
                    <a:pt x="38" y="562"/>
                    <a:pt x="34" y="563"/>
                    <a:pt x="32" y="561"/>
                  </a:cubicBezTo>
                  <a:cubicBezTo>
                    <a:pt x="32" y="557"/>
                    <a:pt x="30" y="552"/>
                    <a:pt x="30" y="548"/>
                  </a:cubicBezTo>
                  <a:cubicBezTo>
                    <a:pt x="29" y="543"/>
                    <a:pt x="32" y="535"/>
                    <a:pt x="27" y="534"/>
                  </a:cubicBezTo>
                  <a:cubicBezTo>
                    <a:pt x="21" y="533"/>
                    <a:pt x="21" y="541"/>
                    <a:pt x="20" y="544"/>
                  </a:cubicBezTo>
                  <a:cubicBezTo>
                    <a:pt x="19" y="548"/>
                    <a:pt x="18" y="553"/>
                    <a:pt x="17" y="557"/>
                  </a:cubicBezTo>
                  <a:cubicBezTo>
                    <a:pt x="15" y="566"/>
                    <a:pt x="12" y="576"/>
                    <a:pt x="13" y="586"/>
                  </a:cubicBezTo>
                  <a:cubicBezTo>
                    <a:pt x="22" y="588"/>
                    <a:pt x="31" y="586"/>
                    <a:pt x="41" y="587"/>
                  </a:cubicBezTo>
                  <a:cubicBezTo>
                    <a:pt x="43" y="587"/>
                    <a:pt x="46" y="587"/>
                    <a:pt x="47" y="588"/>
                  </a:cubicBezTo>
                  <a:cubicBezTo>
                    <a:pt x="68" y="589"/>
                    <a:pt x="90" y="588"/>
                    <a:pt x="113" y="588"/>
                  </a:cubicBezTo>
                  <a:cubicBezTo>
                    <a:pt x="137" y="588"/>
                    <a:pt x="164" y="588"/>
                    <a:pt x="185" y="587"/>
                  </a:cubicBezTo>
                  <a:cubicBezTo>
                    <a:pt x="187" y="586"/>
                    <a:pt x="189" y="587"/>
                    <a:pt x="191" y="587"/>
                  </a:cubicBezTo>
                  <a:cubicBezTo>
                    <a:pt x="191" y="587"/>
                    <a:pt x="192" y="586"/>
                    <a:pt x="192" y="586"/>
                  </a:cubicBezTo>
                  <a:cubicBezTo>
                    <a:pt x="197" y="585"/>
                    <a:pt x="203" y="586"/>
                    <a:pt x="208" y="586"/>
                  </a:cubicBezTo>
                  <a:cubicBezTo>
                    <a:pt x="214" y="585"/>
                    <a:pt x="219" y="584"/>
                    <a:pt x="224" y="583"/>
                  </a:cubicBezTo>
                  <a:cubicBezTo>
                    <a:pt x="233" y="582"/>
                    <a:pt x="242" y="584"/>
                    <a:pt x="252" y="583"/>
                  </a:cubicBezTo>
                  <a:cubicBezTo>
                    <a:pt x="256" y="583"/>
                    <a:pt x="259" y="582"/>
                    <a:pt x="263" y="581"/>
                  </a:cubicBezTo>
                  <a:cubicBezTo>
                    <a:pt x="274" y="581"/>
                    <a:pt x="288" y="581"/>
                    <a:pt x="297" y="581"/>
                  </a:cubicBezTo>
                  <a:cubicBezTo>
                    <a:pt x="309" y="580"/>
                    <a:pt x="323" y="580"/>
                    <a:pt x="332" y="580"/>
                  </a:cubicBezTo>
                  <a:cubicBezTo>
                    <a:pt x="351" y="578"/>
                    <a:pt x="371" y="582"/>
                    <a:pt x="390" y="581"/>
                  </a:cubicBezTo>
                  <a:cubicBezTo>
                    <a:pt x="387" y="573"/>
                    <a:pt x="387" y="563"/>
                    <a:pt x="385" y="554"/>
                  </a:cubicBezTo>
                  <a:cubicBezTo>
                    <a:pt x="384" y="550"/>
                    <a:pt x="381" y="544"/>
                    <a:pt x="380" y="541"/>
                  </a:cubicBezTo>
                  <a:cubicBezTo>
                    <a:pt x="380" y="540"/>
                    <a:pt x="380" y="538"/>
                    <a:pt x="380" y="538"/>
                  </a:cubicBezTo>
                  <a:cubicBezTo>
                    <a:pt x="380" y="537"/>
                    <a:pt x="379" y="538"/>
                    <a:pt x="379" y="537"/>
                  </a:cubicBezTo>
                  <a:cubicBezTo>
                    <a:pt x="378" y="535"/>
                    <a:pt x="377" y="533"/>
                    <a:pt x="374" y="534"/>
                  </a:cubicBezTo>
                  <a:cubicBezTo>
                    <a:pt x="373" y="535"/>
                    <a:pt x="374" y="539"/>
                    <a:pt x="374" y="541"/>
                  </a:cubicBezTo>
                  <a:cubicBezTo>
                    <a:pt x="373" y="544"/>
                    <a:pt x="373" y="548"/>
                    <a:pt x="373" y="549"/>
                  </a:cubicBezTo>
                  <a:cubicBezTo>
                    <a:pt x="372" y="550"/>
                    <a:pt x="372" y="551"/>
                    <a:pt x="372" y="552"/>
                  </a:cubicBezTo>
                  <a:cubicBezTo>
                    <a:pt x="372" y="553"/>
                    <a:pt x="372" y="553"/>
                    <a:pt x="371" y="554"/>
                  </a:cubicBezTo>
                  <a:cubicBezTo>
                    <a:pt x="371" y="554"/>
                    <a:pt x="371" y="555"/>
                    <a:pt x="371" y="555"/>
                  </a:cubicBezTo>
                  <a:cubicBezTo>
                    <a:pt x="370" y="556"/>
                    <a:pt x="369" y="557"/>
                    <a:pt x="367" y="558"/>
                  </a:cubicBezTo>
                  <a:cubicBezTo>
                    <a:pt x="367" y="558"/>
                    <a:pt x="367" y="559"/>
                    <a:pt x="367" y="560"/>
                  </a:cubicBezTo>
                  <a:cubicBezTo>
                    <a:pt x="364" y="562"/>
                    <a:pt x="360" y="561"/>
                    <a:pt x="355" y="561"/>
                  </a:cubicBezTo>
                  <a:cubicBezTo>
                    <a:pt x="352" y="562"/>
                    <a:pt x="349" y="563"/>
                    <a:pt x="347" y="563"/>
                  </a:cubicBezTo>
                  <a:cubicBezTo>
                    <a:pt x="343" y="564"/>
                    <a:pt x="339" y="563"/>
                    <a:pt x="336" y="563"/>
                  </a:cubicBezTo>
                  <a:cubicBezTo>
                    <a:pt x="335" y="563"/>
                    <a:pt x="333" y="564"/>
                    <a:pt x="333" y="564"/>
                  </a:cubicBezTo>
                  <a:cubicBezTo>
                    <a:pt x="326" y="564"/>
                    <a:pt x="319" y="564"/>
                    <a:pt x="317" y="563"/>
                  </a:cubicBezTo>
                  <a:cubicBezTo>
                    <a:pt x="316" y="563"/>
                    <a:pt x="315" y="563"/>
                    <a:pt x="314" y="562"/>
                  </a:cubicBezTo>
                  <a:cubicBezTo>
                    <a:pt x="314" y="562"/>
                    <a:pt x="313" y="563"/>
                    <a:pt x="312" y="562"/>
                  </a:cubicBezTo>
                  <a:cubicBezTo>
                    <a:pt x="310" y="560"/>
                    <a:pt x="307" y="556"/>
                    <a:pt x="306" y="554"/>
                  </a:cubicBezTo>
                  <a:cubicBezTo>
                    <a:pt x="305" y="554"/>
                    <a:pt x="305" y="554"/>
                    <a:pt x="305" y="553"/>
                  </a:cubicBezTo>
                  <a:cubicBezTo>
                    <a:pt x="302" y="547"/>
                    <a:pt x="303" y="539"/>
                    <a:pt x="301" y="531"/>
                  </a:cubicBezTo>
                  <a:cubicBezTo>
                    <a:pt x="295" y="531"/>
                    <a:pt x="290" y="532"/>
                    <a:pt x="282" y="53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38" name="Freeform 85"/>
            <p:cNvSpPr>
              <a:spLocks noEditPoints="1" noChangeArrowheads="1"/>
            </p:cNvSpPr>
            <p:nvPr/>
          </p:nvSpPr>
          <p:spPr bwMode="auto">
            <a:xfrm>
              <a:off x="728662" y="1795462"/>
              <a:ext cx="111125" cy="157163"/>
            </a:xfrm>
            <a:custGeom>
              <a:avLst/>
              <a:gdLst>
                <a:gd name="T0" fmla="*/ 1 w 40"/>
                <a:gd name="T1" fmla="*/ 28 h 57"/>
                <a:gd name="T2" fmla="*/ 4 w 40"/>
                <a:gd name="T3" fmla="*/ 31 h 57"/>
                <a:gd name="T4" fmla="*/ 3 w 40"/>
                <a:gd name="T5" fmla="*/ 27 h 57"/>
                <a:gd name="T6" fmla="*/ 9 w 40"/>
                <a:gd name="T7" fmla="*/ 23 h 57"/>
                <a:gd name="T8" fmla="*/ 8 w 40"/>
                <a:gd name="T9" fmla="*/ 18 h 57"/>
                <a:gd name="T10" fmla="*/ 10 w 40"/>
                <a:gd name="T11" fmla="*/ 22 h 57"/>
                <a:gd name="T12" fmla="*/ 18 w 40"/>
                <a:gd name="T13" fmla="*/ 17 h 57"/>
                <a:gd name="T14" fmla="*/ 19 w 40"/>
                <a:gd name="T15" fmla="*/ 4 h 57"/>
                <a:gd name="T16" fmla="*/ 21 w 40"/>
                <a:gd name="T17" fmla="*/ 0 h 57"/>
                <a:gd name="T18" fmla="*/ 22 w 40"/>
                <a:gd name="T19" fmla="*/ 20 h 57"/>
                <a:gd name="T20" fmla="*/ 36 w 40"/>
                <a:gd name="T21" fmla="*/ 8 h 57"/>
                <a:gd name="T22" fmla="*/ 27 w 40"/>
                <a:gd name="T23" fmla="*/ 24 h 57"/>
                <a:gd name="T24" fmla="*/ 24 w 40"/>
                <a:gd name="T25" fmla="*/ 39 h 57"/>
                <a:gd name="T26" fmla="*/ 33 w 40"/>
                <a:gd name="T27" fmla="*/ 34 h 57"/>
                <a:gd name="T28" fmla="*/ 32 w 40"/>
                <a:gd name="T29" fmla="*/ 31 h 57"/>
                <a:gd name="T30" fmla="*/ 39 w 40"/>
                <a:gd name="T31" fmla="*/ 33 h 57"/>
                <a:gd name="T32" fmla="*/ 26 w 40"/>
                <a:gd name="T33" fmla="*/ 40 h 57"/>
                <a:gd name="T34" fmla="*/ 16 w 40"/>
                <a:gd name="T35" fmla="*/ 40 h 57"/>
                <a:gd name="T36" fmla="*/ 18 w 40"/>
                <a:gd name="T37" fmla="*/ 53 h 57"/>
                <a:gd name="T38" fmla="*/ 16 w 40"/>
                <a:gd name="T39" fmla="*/ 50 h 57"/>
                <a:gd name="T40" fmla="*/ 1 w 40"/>
                <a:gd name="T41" fmla="*/ 57 h 57"/>
                <a:gd name="T42" fmla="*/ 4 w 40"/>
                <a:gd name="T43" fmla="*/ 50 h 57"/>
                <a:gd name="T44" fmla="*/ 6 w 40"/>
                <a:gd name="T45" fmla="*/ 46 h 57"/>
                <a:gd name="T46" fmla="*/ 9 w 40"/>
                <a:gd name="T47" fmla="*/ 41 h 57"/>
                <a:gd name="T48" fmla="*/ 6 w 40"/>
                <a:gd name="T49" fmla="*/ 40 h 57"/>
                <a:gd name="T50" fmla="*/ 8 w 40"/>
                <a:gd name="T51" fmla="*/ 37 h 57"/>
                <a:gd name="T52" fmla="*/ 8 w 40"/>
                <a:gd name="T53" fmla="*/ 27 h 57"/>
                <a:gd name="T54" fmla="*/ 25 w 40"/>
                <a:gd name="T55" fmla="*/ 19 h 57"/>
                <a:gd name="T56" fmla="*/ 20 w 40"/>
                <a:gd name="T57" fmla="*/ 27 h 57"/>
                <a:gd name="T58" fmla="*/ 20 w 40"/>
                <a:gd name="T59" fmla="*/ 29 h 57"/>
                <a:gd name="T60" fmla="*/ 25 w 40"/>
                <a:gd name="T61" fmla="*/ 25 h 57"/>
                <a:gd name="T62" fmla="*/ 28 w 40"/>
                <a:gd name="T63" fmla="*/ 21 h 57"/>
                <a:gd name="T64" fmla="*/ 38 w 40"/>
                <a:gd name="T65" fmla="*/ 7 h 57"/>
                <a:gd name="T66" fmla="*/ 14 w 40"/>
                <a:gd name="T67" fmla="*/ 30 h 57"/>
                <a:gd name="T68" fmla="*/ 22 w 40"/>
                <a:gd name="T69" fmla="*/ 20 h 57"/>
                <a:gd name="T70" fmla="*/ 10 w 40"/>
                <a:gd name="T71" fmla="*/ 23 h 57"/>
                <a:gd name="T72" fmla="*/ 8 w 40"/>
                <a:gd name="T73" fmla="*/ 27 h 57"/>
                <a:gd name="T74" fmla="*/ 11 w 40"/>
                <a:gd name="T75" fmla="*/ 36 h 57"/>
                <a:gd name="T76" fmla="*/ 18 w 40"/>
                <a:gd name="T77" fmla="*/ 19 h 57"/>
                <a:gd name="T78" fmla="*/ 20 w 40"/>
                <a:gd name="T79" fmla="*/ 14 h 57"/>
                <a:gd name="T80" fmla="*/ 13 w 40"/>
                <a:gd name="T81" fmla="*/ 34 h 57"/>
                <a:gd name="T82" fmla="*/ 10 w 40"/>
                <a:gd name="T83" fmla="*/ 40 h 57"/>
                <a:gd name="T84" fmla="*/ 8 w 40"/>
                <a:gd name="T85" fmla="*/ 45 h 57"/>
                <a:gd name="T86" fmla="*/ 7 w 40"/>
                <a:gd name="T87" fmla="*/ 47 h 57"/>
                <a:gd name="T88" fmla="*/ 6 w 40"/>
                <a:gd name="T89" fmla="*/ 49 h 57"/>
                <a:gd name="T90" fmla="*/ 14 w 40"/>
                <a:gd name="T91" fmla="*/ 40 h 57"/>
                <a:gd name="T92" fmla="*/ 19 w 40"/>
                <a:gd name="T93" fmla="*/ 34 h 57"/>
                <a:gd name="T94" fmla="*/ 13 w 40"/>
                <a:gd name="T95" fmla="*/ 34 h 57"/>
                <a:gd name="T96" fmla="*/ 27 w 40"/>
                <a:gd name="T97" fmla="*/ 34 h 57"/>
                <a:gd name="T98" fmla="*/ 22 w 40"/>
                <a:gd name="T99" fmla="*/ 29 h 57"/>
                <a:gd name="T100" fmla="*/ 20 w 40"/>
                <a:gd name="T101" fmla="*/ 34 h 57"/>
                <a:gd name="T102" fmla="*/ 26 w 40"/>
                <a:gd name="T103" fmla="*/ 34 h 5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57"/>
                <a:gd name="T158" fmla="*/ 40 w 40"/>
                <a:gd name="T159" fmla="*/ 57 h 5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57">
                  <a:moveTo>
                    <a:pt x="8" y="27"/>
                  </a:moveTo>
                  <a:cubicBezTo>
                    <a:pt x="6" y="24"/>
                    <a:pt x="4" y="29"/>
                    <a:pt x="1" y="28"/>
                  </a:cubicBezTo>
                  <a:cubicBezTo>
                    <a:pt x="3" y="30"/>
                    <a:pt x="6" y="30"/>
                    <a:pt x="6" y="34"/>
                  </a:cubicBezTo>
                  <a:cubicBezTo>
                    <a:pt x="5" y="33"/>
                    <a:pt x="4" y="32"/>
                    <a:pt x="4" y="31"/>
                  </a:cubicBezTo>
                  <a:cubicBezTo>
                    <a:pt x="3" y="30"/>
                    <a:pt x="1" y="31"/>
                    <a:pt x="0" y="29"/>
                  </a:cubicBezTo>
                  <a:cubicBezTo>
                    <a:pt x="0" y="27"/>
                    <a:pt x="2" y="28"/>
                    <a:pt x="3" y="27"/>
                  </a:cubicBezTo>
                  <a:cubicBezTo>
                    <a:pt x="3" y="27"/>
                    <a:pt x="3" y="27"/>
                    <a:pt x="4" y="27"/>
                  </a:cubicBezTo>
                  <a:cubicBezTo>
                    <a:pt x="6" y="26"/>
                    <a:pt x="7" y="24"/>
                    <a:pt x="9" y="23"/>
                  </a:cubicBezTo>
                  <a:cubicBezTo>
                    <a:pt x="9" y="22"/>
                    <a:pt x="9" y="22"/>
                    <a:pt x="10" y="21"/>
                  </a:cubicBezTo>
                  <a:cubicBezTo>
                    <a:pt x="10" y="19"/>
                    <a:pt x="10" y="18"/>
                    <a:pt x="8" y="18"/>
                  </a:cubicBezTo>
                  <a:cubicBezTo>
                    <a:pt x="9" y="15"/>
                    <a:pt x="11" y="19"/>
                    <a:pt x="12" y="19"/>
                  </a:cubicBezTo>
                  <a:cubicBezTo>
                    <a:pt x="11" y="20"/>
                    <a:pt x="10" y="21"/>
                    <a:pt x="10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5" y="20"/>
                    <a:pt x="16" y="18"/>
                    <a:pt x="18" y="17"/>
                  </a:cubicBezTo>
                  <a:cubicBezTo>
                    <a:pt x="18" y="13"/>
                    <a:pt x="20" y="10"/>
                    <a:pt x="20" y="7"/>
                  </a:cubicBezTo>
                  <a:cubicBezTo>
                    <a:pt x="21" y="5"/>
                    <a:pt x="19" y="5"/>
                    <a:pt x="19" y="4"/>
                  </a:cubicBezTo>
                  <a:cubicBezTo>
                    <a:pt x="19" y="3"/>
                    <a:pt x="19" y="2"/>
                    <a:pt x="19" y="0"/>
                  </a:cubicBezTo>
                  <a:cubicBezTo>
                    <a:pt x="20" y="1"/>
                    <a:pt x="22" y="5"/>
                    <a:pt x="21" y="0"/>
                  </a:cubicBezTo>
                  <a:cubicBezTo>
                    <a:pt x="24" y="1"/>
                    <a:pt x="21" y="6"/>
                    <a:pt x="21" y="7"/>
                  </a:cubicBezTo>
                  <a:cubicBezTo>
                    <a:pt x="21" y="12"/>
                    <a:pt x="21" y="16"/>
                    <a:pt x="22" y="20"/>
                  </a:cubicBezTo>
                  <a:cubicBezTo>
                    <a:pt x="27" y="18"/>
                    <a:pt x="29" y="14"/>
                    <a:pt x="32" y="11"/>
                  </a:cubicBezTo>
                  <a:cubicBezTo>
                    <a:pt x="33" y="10"/>
                    <a:pt x="35" y="9"/>
                    <a:pt x="36" y="8"/>
                  </a:cubicBezTo>
                  <a:cubicBezTo>
                    <a:pt x="38" y="7"/>
                    <a:pt x="38" y="5"/>
                    <a:pt x="40" y="6"/>
                  </a:cubicBezTo>
                  <a:cubicBezTo>
                    <a:pt x="37" y="13"/>
                    <a:pt x="31" y="17"/>
                    <a:pt x="27" y="24"/>
                  </a:cubicBezTo>
                  <a:cubicBezTo>
                    <a:pt x="27" y="27"/>
                    <a:pt x="29" y="27"/>
                    <a:pt x="29" y="28"/>
                  </a:cubicBezTo>
                  <a:cubicBezTo>
                    <a:pt x="29" y="33"/>
                    <a:pt x="26" y="36"/>
                    <a:pt x="24" y="39"/>
                  </a:cubicBezTo>
                  <a:cubicBezTo>
                    <a:pt x="26" y="39"/>
                    <a:pt x="26" y="36"/>
                    <a:pt x="27" y="35"/>
                  </a:cubicBezTo>
                  <a:cubicBezTo>
                    <a:pt x="30" y="35"/>
                    <a:pt x="30" y="33"/>
                    <a:pt x="33" y="34"/>
                  </a:cubicBezTo>
                  <a:cubicBezTo>
                    <a:pt x="34" y="30"/>
                    <a:pt x="30" y="33"/>
                    <a:pt x="29" y="31"/>
                  </a:cubicBezTo>
                  <a:cubicBezTo>
                    <a:pt x="30" y="29"/>
                    <a:pt x="31" y="31"/>
                    <a:pt x="32" y="31"/>
                  </a:cubicBezTo>
                  <a:cubicBezTo>
                    <a:pt x="34" y="31"/>
                    <a:pt x="35" y="32"/>
                    <a:pt x="38" y="32"/>
                  </a:cubicBezTo>
                  <a:cubicBezTo>
                    <a:pt x="39" y="32"/>
                    <a:pt x="40" y="33"/>
                    <a:pt x="39" y="33"/>
                  </a:cubicBezTo>
                  <a:cubicBezTo>
                    <a:pt x="35" y="33"/>
                    <a:pt x="33" y="34"/>
                    <a:pt x="30" y="35"/>
                  </a:cubicBezTo>
                  <a:cubicBezTo>
                    <a:pt x="28" y="37"/>
                    <a:pt x="26" y="37"/>
                    <a:pt x="26" y="40"/>
                  </a:cubicBezTo>
                  <a:cubicBezTo>
                    <a:pt x="24" y="39"/>
                    <a:pt x="19" y="40"/>
                    <a:pt x="20" y="43"/>
                  </a:cubicBezTo>
                  <a:cubicBezTo>
                    <a:pt x="18" y="42"/>
                    <a:pt x="21" y="38"/>
                    <a:pt x="16" y="40"/>
                  </a:cubicBezTo>
                  <a:cubicBezTo>
                    <a:pt x="16" y="42"/>
                    <a:pt x="18" y="43"/>
                    <a:pt x="17" y="46"/>
                  </a:cubicBezTo>
                  <a:cubicBezTo>
                    <a:pt x="21" y="41"/>
                    <a:pt x="16" y="52"/>
                    <a:pt x="18" y="53"/>
                  </a:cubicBezTo>
                  <a:cubicBezTo>
                    <a:pt x="18" y="53"/>
                    <a:pt x="15" y="53"/>
                    <a:pt x="15" y="53"/>
                  </a:cubicBezTo>
                  <a:cubicBezTo>
                    <a:pt x="15" y="51"/>
                    <a:pt x="16" y="51"/>
                    <a:pt x="16" y="50"/>
                  </a:cubicBezTo>
                  <a:cubicBezTo>
                    <a:pt x="16" y="47"/>
                    <a:pt x="17" y="43"/>
                    <a:pt x="15" y="41"/>
                  </a:cubicBezTo>
                  <a:cubicBezTo>
                    <a:pt x="10" y="46"/>
                    <a:pt x="6" y="52"/>
                    <a:pt x="1" y="57"/>
                  </a:cubicBezTo>
                  <a:cubicBezTo>
                    <a:pt x="0" y="56"/>
                    <a:pt x="1" y="55"/>
                    <a:pt x="1" y="54"/>
                  </a:cubicBezTo>
                  <a:cubicBezTo>
                    <a:pt x="2" y="53"/>
                    <a:pt x="3" y="52"/>
                    <a:pt x="4" y="50"/>
                  </a:cubicBezTo>
                  <a:cubicBezTo>
                    <a:pt x="4" y="49"/>
                    <a:pt x="4" y="48"/>
                    <a:pt x="5" y="47"/>
                  </a:cubicBezTo>
                  <a:cubicBezTo>
                    <a:pt x="5" y="47"/>
                    <a:pt x="6" y="46"/>
                    <a:pt x="6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8" y="43"/>
                    <a:pt x="9" y="42"/>
                    <a:pt x="9" y="41"/>
                  </a:cubicBezTo>
                  <a:cubicBezTo>
                    <a:pt x="10" y="40"/>
                    <a:pt x="9" y="40"/>
                    <a:pt x="10" y="39"/>
                  </a:cubicBezTo>
                  <a:cubicBezTo>
                    <a:pt x="10" y="37"/>
                    <a:pt x="5" y="38"/>
                    <a:pt x="6" y="40"/>
                  </a:cubicBezTo>
                  <a:cubicBezTo>
                    <a:pt x="3" y="39"/>
                    <a:pt x="7" y="37"/>
                    <a:pt x="6" y="34"/>
                  </a:cubicBezTo>
                  <a:cubicBezTo>
                    <a:pt x="8" y="34"/>
                    <a:pt x="5" y="38"/>
                    <a:pt x="8" y="37"/>
                  </a:cubicBezTo>
                  <a:cubicBezTo>
                    <a:pt x="10" y="36"/>
                    <a:pt x="6" y="34"/>
                    <a:pt x="6" y="33"/>
                  </a:cubicBezTo>
                  <a:cubicBezTo>
                    <a:pt x="6" y="30"/>
                    <a:pt x="7" y="28"/>
                    <a:pt x="8" y="27"/>
                  </a:cubicBezTo>
                  <a:close/>
                  <a:moveTo>
                    <a:pt x="32" y="12"/>
                  </a:moveTo>
                  <a:cubicBezTo>
                    <a:pt x="29" y="14"/>
                    <a:pt x="27" y="17"/>
                    <a:pt x="25" y="19"/>
                  </a:cubicBezTo>
                  <a:cubicBezTo>
                    <a:pt x="24" y="19"/>
                    <a:pt x="25" y="20"/>
                    <a:pt x="25" y="20"/>
                  </a:cubicBezTo>
                  <a:cubicBezTo>
                    <a:pt x="23" y="23"/>
                    <a:pt x="20" y="24"/>
                    <a:pt x="20" y="27"/>
                  </a:cubicBezTo>
                  <a:cubicBezTo>
                    <a:pt x="19" y="27"/>
                    <a:pt x="19" y="26"/>
                    <a:pt x="19" y="27"/>
                  </a:cubicBezTo>
                  <a:cubicBezTo>
                    <a:pt x="19" y="28"/>
                    <a:pt x="19" y="28"/>
                    <a:pt x="20" y="29"/>
                  </a:cubicBezTo>
                  <a:cubicBezTo>
                    <a:pt x="21" y="29"/>
                    <a:pt x="22" y="29"/>
                    <a:pt x="23" y="28"/>
                  </a:cubicBezTo>
                  <a:cubicBezTo>
                    <a:pt x="24" y="27"/>
                    <a:pt x="24" y="25"/>
                    <a:pt x="25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1"/>
                    <a:pt x="28" y="22"/>
                    <a:pt x="28" y="21"/>
                  </a:cubicBezTo>
                  <a:cubicBezTo>
                    <a:pt x="31" y="17"/>
                    <a:pt x="35" y="13"/>
                    <a:pt x="38" y="8"/>
                  </a:cubicBezTo>
                  <a:cubicBezTo>
                    <a:pt x="38" y="8"/>
                    <a:pt x="39" y="8"/>
                    <a:pt x="38" y="7"/>
                  </a:cubicBezTo>
                  <a:cubicBezTo>
                    <a:pt x="36" y="10"/>
                    <a:pt x="33" y="10"/>
                    <a:pt x="32" y="12"/>
                  </a:cubicBezTo>
                  <a:close/>
                  <a:moveTo>
                    <a:pt x="14" y="30"/>
                  </a:moveTo>
                  <a:cubicBezTo>
                    <a:pt x="17" y="28"/>
                    <a:pt x="19" y="25"/>
                    <a:pt x="21" y="22"/>
                  </a:cubicBezTo>
                  <a:cubicBezTo>
                    <a:pt x="22" y="22"/>
                    <a:pt x="22" y="21"/>
                    <a:pt x="22" y="20"/>
                  </a:cubicBezTo>
                  <a:cubicBezTo>
                    <a:pt x="17" y="18"/>
                    <a:pt x="13" y="21"/>
                    <a:pt x="12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9" y="24"/>
                    <a:pt x="10" y="26"/>
                    <a:pt x="9" y="27"/>
                  </a:cubicBezTo>
                  <a:cubicBezTo>
                    <a:pt x="9" y="27"/>
                    <a:pt x="8" y="26"/>
                    <a:pt x="8" y="27"/>
                  </a:cubicBezTo>
                  <a:cubicBezTo>
                    <a:pt x="8" y="27"/>
                    <a:pt x="8" y="28"/>
                    <a:pt x="8" y="28"/>
                  </a:cubicBezTo>
                  <a:cubicBezTo>
                    <a:pt x="7" y="31"/>
                    <a:pt x="7" y="36"/>
                    <a:pt x="11" y="36"/>
                  </a:cubicBezTo>
                  <a:cubicBezTo>
                    <a:pt x="13" y="35"/>
                    <a:pt x="14" y="33"/>
                    <a:pt x="14" y="30"/>
                  </a:cubicBezTo>
                  <a:close/>
                  <a:moveTo>
                    <a:pt x="18" y="19"/>
                  </a:moveTo>
                  <a:cubicBezTo>
                    <a:pt x="19" y="19"/>
                    <a:pt x="20" y="19"/>
                    <a:pt x="20" y="19"/>
                  </a:cubicBezTo>
                  <a:cubicBezTo>
                    <a:pt x="20" y="17"/>
                    <a:pt x="21" y="14"/>
                    <a:pt x="20" y="14"/>
                  </a:cubicBezTo>
                  <a:cubicBezTo>
                    <a:pt x="20" y="16"/>
                    <a:pt x="18" y="16"/>
                    <a:pt x="18" y="19"/>
                  </a:cubicBezTo>
                  <a:close/>
                  <a:moveTo>
                    <a:pt x="13" y="34"/>
                  </a:moveTo>
                  <a:cubicBezTo>
                    <a:pt x="13" y="37"/>
                    <a:pt x="10" y="38"/>
                    <a:pt x="13" y="40"/>
                  </a:cubicBezTo>
                  <a:cubicBezTo>
                    <a:pt x="11" y="39"/>
                    <a:pt x="11" y="39"/>
                    <a:pt x="10" y="40"/>
                  </a:cubicBezTo>
                  <a:cubicBezTo>
                    <a:pt x="10" y="42"/>
                    <a:pt x="9" y="43"/>
                    <a:pt x="8" y="43"/>
                  </a:cubicBezTo>
                  <a:cubicBezTo>
                    <a:pt x="8" y="43"/>
                    <a:pt x="8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7" y="45"/>
                    <a:pt x="8" y="46"/>
                    <a:pt x="7" y="47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5" y="48"/>
                    <a:pt x="6" y="49"/>
                    <a:pt x="6" y="49"/>
                  </a:cubicBezTo>
                  <a:cubicBezTo>
                    <a:pt x="5" y="50"/>
                    <a:pt x="3" y="51"/>
                    <a:pt x="5" y="52"/>
                  </a:cubicBezTo>
                  <a:cubicBezTo>
                    <a:pt x="7" y="48"/>
                    <a:pt x="13" y="43"/>
                    <a:pt x="14" y="40"/>
                  </a:cubicBezTo>
                  <a:cubicBezTo>
                    <a:pt x="15" y="38"/>
                    <a:pt x="17" y="39"/>
                    <a:pt x="17" y="38"/>
                  </a:cubicBezTo>
                  <a:cubicBezTo>
                    <a:pt x="17" y="36"/>
                    <a:pt x="19" y="36"/>
                    <a:pt x="19" y="34"/>
                  </a:cubicBezTo>
                  <a:cubicBezTo>
                    <a:pt x="19" y="32"/>
                    <a:pt x="22" y="31"/>
                    <a:pt x="20" y="29"/>
                  </a:cubicBezTo>
                  <a:cubicBezTo>
                    <a:pt x="17" y="29"/>
                    <a:pt x="13" y="34"/>
                    <a:pt x="13" y="34"/>
                  </a:cubicBezTo>
                  <a:close/>
                  <a:moveTo>
                    <a:pt x="26" y="34"/>
                  </a:moveTo>
                  <a:cubicBezTo>
                    <a:pt x="27" y="34"/>
                    <a:pt x="27" y="34"/>
                    <a:pt x="27" y="34"/>
                  </a:cubicBezTo>
                  <a:cubicBezTo>
                    <a:pt x="28" y="31"/>
                    <a:pt x="28" y="27"/>
                    <a:pt x="26" y="26"/>
                  </a:cubicBezTo>
                  <a:cubicBezTo>
                    <a:pt x="25" y="28"/>
                    <a:pt x="23" y="28"/>
                    <a:pt x="22" y="29"/>
                  </a:cubicBezTo>
                  <a:cubicBezTo>
                    <a:pt x="22" y="30"/>
                    <a:pt x="23" y="32"/>
                    <a:pt x="22" y="33"/>
                  </a:cubicBezTo>
                  <a:cubicBezTo>
                    <a:pt x="22" y="33"/>
                    <a:pt x="20" y="33"/>
                    <a:pt x="20" y="34"/>
                  </a:cubicBezTo>
                  <a:cubicBezTo>
                    <a:pt x="20" y="36"/>
                    <a:pt x="18" y="37"/>
                    <a:pt x="18" y="39"/>
                  </a:cubicBezTo>
                  <a:cubicBezTo>
                    <a:pt x="21" y="39"/>
                    <a:pt x="26" y="36"/>
                    <a:pt x="26" y="34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39" name="Freeform 86"/>
            <p:cNvSpPr>
              <a:spLocks noChangeArrowheads="1"/>
            </p:cNvSpPr>
            <p:nvPr/>
          </p:nvSpPr>
          <p:spPr bwMode="auto">
            <a:xfrm>
              <a:off x="1001712" y="1825625"/>
              <a:ext cx="26988" cy="85725"/>
            </a:xfrm>
            <a:custGeom>
              <a:avLst/>
              <a:gdLst>
                <a:gd name="T0" fmla="*/ 7 w 10"/>
                <a:gd name="T1" fmla="*/ 0 h 31"/>
                <a:gd name="T2" fmla="*/ 2 w 10"/>
                <a:gd name="T3" fmla="*/ 2 h 31"/>
                <a:gd name="T4" fmla="*/ 2 w 10"/>
                <a:gd name="T5" fmla="*/ 16 h 31"/>
                <a:gd name="T6" fmla="*/ 2 w 10"/>
                <a:gd name="T7" fmla="*/ 31 h 31"/>
                <a:gd name="T8" fmla="*/ 2 w 10"/>
                <a:gd name="T9" fmla="*/ 24 h 31"/>
                <a:gd name="T10" fmla="*/ 2 w 10"/>
                <a:gd name="T11" fmla="*/ 17 h 31"/>
                <a:gd name="T12" fmla="*/ 2 w 10"/>
                <a:gd name="T13" fmla="*/ 3 h 31"/>
                <a:gd name="T14" fmla="*/ 2 w 10"/>
                <a:gd name="T15" fmla="*/ 1 h 31"/>
                <a:gd name="T16" fmla="*/ 7 w 10"/>
                <a:gd name="T17" fmla="*/ 0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31"/>
                <a:gd name="T29" fmla="*/ 10 w 10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31">
                  <a:moveTo>
                    <a:pt x="7" y="0"/>
                  </a:moveTo>
                  <a:cubicBezTo>
                    <a:pt x="10" y="1"/>
                    <a:pt x="3" y="0"/>
                    <a:pt x="2" y="2"/>
                  </a:cubicBezTo>
                  <a:cubicBezTo>
                    <a:pt x="2" y="7"/>
                    <a:pt x="2" y="12"/>
                    <a:pt x="2" y="16"/>
                  </a:cubicBezTo>
                  <a:cubicBezTo>
                    <a:pt x="2" y="21"/>
                    <a:pt x="2" y="26"/>
                    <a:pt x="2" y="31"/>
                  </a:cubicBezTo>
                  <a:cubicBezTo>
                    <a:pt x="0" y="31"/>
                    <a:pt x="2" y="26"/>
                    <a:pt x="2" y="24"/>
                  </a:cubicBezTo>
                  <a:cubicBezTo>
                    <a:pt x="2" y="22"/>
                    <a:pt x="2" y="20"/>
                    <a:pt x="2" y="17"/>
                  </a:cubicBezTo>
                  <a:cubicBezTo>
                    <a:pt x="2" y="12"/>
                    <a:pt x="2" y="7"/>
                    <a:pt x="2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40" name="Freeform 87"/>
            <p:cNvSpPr>
              <a:spLocks noChangeArrowheads="1"/>
            </p:cNvSpPr>
            <p:nvPr/>
          </p:nvSpPr>
          <p:spPr bwMode="auto">
            <a:xfrm>
              <a:off x="1046162" y="1825625"/>
              <a:ext cx="30163" cy="14288"/>
            </a:xfrm>
            <a:custGeom>
              <a:avLst/>
              <a:gdLst>
                <a:gd name="T0" fmla="*/ 9 w 11"/>
                <a:gd name="T1" fmla="*/ 1 h 5"/>
                <a:gd name="T2" fmla="*/ 0 w 11"/>
                <a:gd name="T3" fmla="*/ 0 h 5"/>
                <a:gd name="T4" fmla="*/ 10 w 11"/>
                <a:gd name="T5" fmla="*/ 0 h 5"/>
                <a:gd name="T6" fmla="*/ 11 w 11"/>
                <a:gd name="T7" fmla="*/ 4 h 5"/>
                <a:gd name="T8" fmla="*/ 9 w 11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5"/>
                <a:gd name="T17" fmla="*/ 11 w 11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5">
                  <a:moveTo>
                    <a:pt x="9" y="1"/>
                  </a:moveTo>
                  <a:cubicBezTo>
                    <a:pt x="6" y="0"/>
                    <a:pt x="2" y="2"/>
                    <a:pt x="0" y="0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8" y="5"/>
                    <a:pt x="11" y="0"/>
                    <a:pt x="9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41" name="Freeform 88"/>
            <p:cNvSpPr>
              <a:spLocks noEditPoints="1" noChangeArrowheads="1"/>
            </p:cNvSpPr>
            <p:nvPr/>
          </p:nvSpPr>
          <p:spPr bwMode="auto">
            <a:xfrm>
              <a:off x="1014412" y="1830387"/>
              <a:ext cx="53975" cy="44450"/>
            </a:xfrm>
            <a:custGeom>
              <a:avLst/>
              <a:gdLst>
                <a:gd name="T0" fmla="*/ 18 w 19"/>
                <a:gd name="T1" fmla="*/ 16 h 16"/>
                <a:gd name="T2" fmla="*/ 1 w 19"/>
                <a:gd name="T3" fmla="*/ 16 h 16"/>
                <a:gd name="T4" fmla="*/ 2 w 19"/>
                <a:gd name="T5" fmla="*/ 2 h 16"/>
                <a:gd name="T6" fmla="*/ 17 w 19"/>
                <a:gd name="T7" fmla="*/ 1 h 16"/>
                <a:gd name="T8" fmla="*/ 18 w 19"/>
                <a:gd name="T9" fmla="*/ 16 h 16"/>
                <a:gd name="T10" fmla="*/ 4 w 19"/>
                <a:gd name="T11" fmla="*/ 2 h 16"/>
                <a:gd name="T12" fmla="*/ 2 w 19"/>
                <a:gd name="T13" fmla="*/ 15 h 16"/>
                <a:gd name="T14" fmla="*/ 17 w 19"/>
                <a:gd name="T15" fmla="*/ 15 h 16"/>
                <a:gd name="T16" fmla="*/ 17 w 19"/>
                <a:gd name="T17" fmla="*/ 2 h 16"/>
                <a:gd name="T18" fmla="*/ 4 w 19"/>
                <a:gd name="T19" fmla="*/ 2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"/>
                <a:gd name="T31" fmla="*/ 0 h 16"/>
                <a:gd name="T32" fmla="*/ 19 w 19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" h="16">
                  <a:moveTo>
                    <a:pt x="18" y="16"/>
                  </a:moveTo>
                  <a:cubicBezTo>
                    <a:pt x="13" y="16"/>
                    <a:pt x="7" y="16"/>
                    <a:pt x="1" y="16"/>
                  </a:cubicBezTo>
                  <a:cubicBezTo>
                    <a:pt x="1" y="12"/>
                    <a:pt x="0" y="5"/>
                    <a:pt x="2" y="2"/>
                  </a:cubicBezTo>
                  <a:cubicBezTo>
                    <a:pt x="5" y="0"/>
                    <a:pt x="12" y="2"/>
                    <a:pt x="17" y="1"/>
                  </a:cubicBezTo>
                  <a:cubicBezTo>
                    <a:pt x="19" y="5"/>
                    <a:pt x="18" y="11"/>
                    <a:pt x="18" y="16"/>
                  </a:cubicBezTo>
                  <a:close/>
                  <a:moveTo>
                    <a:pt x="4" y="2"/>
                  </a:moveTo>
                  <a:cubicBezTo>
                    <a:pt x="1" y="5"/>
                    <a:pt x="2" y="10"/>
                    <a:pt x="2" y="15"/>
                  </a:cubicBezTo>
                  <a:cubicBezTo>
                    <a:pt x="7" y="15"/>
                    <a:pt x="12" y="15"/>
                    <a:pt x="17" y="15"/>
                  </a:cubicBezTo>
                  <a:cubicBezTo>
                    <a:pt x="17" y="11"/>
                    <a:pt x="17" y="7"/>
                    <a:pt x="17" y="2"/>
                  </a:cubicBezTo>
                  <a:cubicBezTo>
                    <a:pt x="13" y="2"/>
                    <a:pt x="8" y="2"/>
                    <a:pt x="4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42" name="Freeform 89"/>
            <p:cNvSpPr>
              <a:spLocks noChangeArrowheads="1"/>
            </p:cNvSpPr>
            <p:nvPr/>
          </p:nvSpPr>
          <p:spPr bwMode="auto">
            <a:xfrm>
              <a:off x="460375" y="1844675"/>
              <a:ext cx="138113" cy="88900"/>
            </a:xfrm>
            <a:custGeom>
              <a:avLst/>
              <a:gdLst>
                <a:gd name="T0" fmla="*/ 46 w 50"/>
                <a:gd name="T1" fmla="*/ 2 h 32"/>
                <a:gd name="T2" fmla="*/ 30 w 50"/>
                <a:gd name="T3" fmla="*/ 2 h 32"/>
                <a:gd name="T4" fmla="*/ 21 w 50"/>
                <a:gd name="T5" fmla="*/ 2 h 32"/>
                <a:gd name="T6" fmla="*/ 17 w 50"/>
                <a:gd name="T7" fmla="*/ 2 h 32"/>
                <a:gd name="T8" fmla="*/ 19 w 50"/>
                <a:gd name="T9" fmla="*/ 2 h 32"/>
                <a:gd name="T10" fmla="*/ 36 w 50"/>
                <a:gd name="T11" fmla="*/ 2 h 32"/>
                <a:gd name="T12" fmla="*/ 43 w 50"/>
                <a:gd name="T13" fmla="*/ 2 h 32"/>
                <a:gd name="T14" fmla="*/ 50 w 50"/>
                <a:gd name="T15" fmla="*/ 2 h 32"/>
                <a:gd name="T16" fmla="*/ 50 w 50"/>
                <a:gd name="T17" fmla="*/ 12 h 32"/>
                <a:gd name="T18" fmla="*/ 49 w 50"/>
                <a:gd name="T19" fmla="*/ 3 h 32"/>
                <a:gd name="T20" fmla="*/ 44 w 50"/>
                <a:gd name="T21" fmla="*/ 6 h 32"/>
                <a:gd name="T22" fmla="*/ 41 w 50"/>
                <a:gd name="T23" fmla="*/ 10 h 32"/>
                <a:gd name="T24" fmla="*/ 36 w 50"/>
                <a:gd name="T25" fmla="*/ 13 h 32"/>
                <a:gd name="T26" fmla="*/ 41 w 50"/>
                <a:gd name="T27" fmla="*/ 18 h 32"/>
                <a:gd name="T28" fmla="*/ 42 w 50"/>
                <a:gd name="T29" fmla="*/ 20 h 32"/>
                <a:gd name="T30" fmla="*/ 44 w 50"/>
                <a:gd name="T31" fmla="*/ 21 h 32"/>
                <a:gd name="T32" fmla="*/ 49 w 50"/>
                <a:gd name="T33" fmla="*/ 25 h 32"/>
                <a:gd name="T34" fmla="*/ 35 w 50"/>
                <a:gd name="T35" fmla="*/ 15 h 32"/>
                <a:gd name="T36" fmla="*/ 29 w 50"/>
                <a:gd name="T37" fmla="*/ 20 h 32"/>
                <a:gd name="T38" fmla="*/ 21 w 50"/>
                <a:gd name="T39" fmla="*/ 16 h 32"/>
                <a:gd name="T40" fmla="*/ 3 w 50"/>
                <a:gd name="T41" fmla="*/ 27 h 32"/>
                <a:gd name="T42" fmla="*/ 18 w 50"/>
                <a:gd name="T43" fmla="*/ 15 h 32"/>
                <a:gd name="T44" fmla="*/ 17 w 50"/>
                <a:gd name="T45" fmla="*/ 13 h 32"/>
                <a:gd name="T46" fmla="*/ 15 w 50"/>
                <a:gd name="T47" fmla="*/ 11 h 32"/>
                <a:gd name="T48" fmla="*/ 10 w 50"/>
                <a:gd name="T49" fmla="*/ 9 h 32"/>
                <a:gd name="T50" fmla="*/ 3 w 50"/>
                <a:gd name="T51" fmla="*/ 5 h 32"/>
                <a:gd name="T52" fmla="*/ 2 w 50"/>
                <a:gd name="T53" fmla="*/ 11 h 32"/>
                <a:gd name="T54" fmla="*/ 1 w 50"/>
                <a:gd name="T55" fmla="*/ 16 h 32"/>
                <a:gd name="T56" fmla="*/ 1 w 50"/>
                <a:gd name="T57" fmla="*/ 29 h 32"/>
                <a:gd name="T58" fmla="*/ 6 w 50"/>
                <a:gd name="T59" fmla="*/ 30 h 32"/>
                <a:gd name="T60" fmla="*/ 1 w 50"/>
                <a:gd name="T61" fmla="*/ 31 h 32"/>
                <a:gd name="T62" fmla="*/ 1 w 50"/>
                <a:gd name="T63" fmla="*/ 3 h 32"/>
                <a:gd name="T64" fmla="*/ 5 w 50"/>
                <a:gd name="T65" fmla="*/ 6 h 32"/>
                <a:gd name="T66" fmla="*/ 9 w 50"/>
                <a:gd name="T67" fmla="*/ 8 h 32"/>
                <a:gd name="T68" fmla="*/ 10 w 50"/>
                <a:gd name="T69" fmla="*/ 9 h 32"/>
                <a:gd name="T70" fmla="*/ 15 w 50"/>
                <a:gd name="T71" fmla="*/ 10 h 32"/>
                <a:gd name="T72" fmla="*/ 16 w 50"/>
                <a:gd name="T73" fmla="*/ 12 h 32"/>
                <a:gd name="T74" fmla="*/ 17 w 50"/>
                <a:gd name="T75" fmla="*/ 12 h 32"/>
                <a:gd name="T76" fmla="*/ 21 w 50"/>
                <a:gd name="T77" fmla="*/ 15 h 32"/>
                <a:gd name="T78" fmla="*/ 23 w 50"/>
                <a:gd name="T79" fmla="*/ 16 h 32"/>
                <a:gd name="T80" fmla="*/ 28 w 50"/>
                <a:gd name="T81" fmla="*/ 18 h 32"/>
                <a:gd name="T82" fmla="*/ 32 w 50"/>
                <a:gd name="T83" fmla="*/ 15 h 32"/>
                <a:gd name="T84" fmla="*/ 37 w 50"/>
                <a:gd name="T85" fmla="*/ 12 h 32"/>
                <a:gd name="T86" fmla="*/ 44 w 50"/>
                <a:gd name="T87" fmla="*/ 5 h 32"/>
                <a:gd name="T88" fmla="*/ 46 w 50"/>
                <a:gd name="T89" fmla="*/ 2 h 3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0"/>
                <a:gd name="T136" fmla="*/ 0 h 32"/>
                <a:gd name="T137" fmla="*/ 50 w 50"/>
                <a:gd name="T138" fmla="*/ 32 h 3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0" h="32">
                  <a:moveTo>
                    <a:pt x="46" y="2"/>
                  </a:moveTo>
                  <a:cubicBezTo>
                    <a:pt x="41" y="2"/>
                    <a:pt x="35" y="2"/>
                    <a:pt x="30" y="2"/>
                  </a:cubicBezTo>
                  <a:cubicBezTo>
                    <a:pt x="27" y="2"/>
                    <a:pt x="24" y="2"/>
                    <a:pt x="21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7" y="1"/>
                    <a:pt x="18" y="2"/>
                    <a:pt x="19" y="2"/>
                  </a:cubicBezTo>
                  <a:cubicBezTo>
                    <a:pt x="25" y="2"/>
                    <a:pt x="30" y="2"/>
                    <a:pt x="36" y="2"/>
                  </a:cubicBezTo>
                  <a:cubicBezTo>
                    <a:pt x="38" y="2"/>
                    <a:pt x="41" y="2"/>
                    <a:pt x="43" y="2"/>
                  </a:cubicBezTo>
                  <a:cubicBezTo>
                    <a:pt x="47" y="2"/>
                    <a:pt x="48" y="0"/>
                    <a:pt x="50" y="2"/>
                  </a:cubicBezTo>
                  <a:cubicBezTo>
                    <a:pt x="50" y="5"/>
                    <a:pt x="50" y="9"/>
                    <a:pt x="50" y="12"/>
                  </a:cubicBezTo>
                  <a:cubicBezTo>
                    <a:pt x="47" y="11"/>
                    <a:pt x="50" y="6"/>
                    <a:pt x="49" y="3"/>
                  </a:cubicBezTo>
                  <a:cubicBezTo>
                    <a:pt x="48" y="2"/>
                    <a:pt x="46" y="5"/>
                    <a:pt x="44" y="6"/>
                  </a:cubicBezTo>
                  <a:cubicBezTo>
                    <a:pt x="43" y="7"/>
                    <a:pt x="41" y="9"/>
                    <a:pt x="41" y="10"/>
                  </a:cubicBezTo>
                  <a:cubicBezTo>
                    <a:pt x="39" y="11"/>
                    <a:pt x="38" y="13"/>
                    <a:pt x="36" y="13"/>
                  </a:cubicBezTo>
                  <a:cubicBezTo>
                    <a:pt x="35" y="16"/>
                    <a:pt x="39" y="16"/>
                    <a:pt x="41" y="18"/>
                  </a:cubicBezTo>
                  <a:cubicBezTo>
                    <a:pt x="41" y="19"/>
                    <a:pt x="41" y="20"/>
                    <a:pt x="42" y="20"/>
                  </a:cubicBezTo>
                  <a:cubicBezTo>
                    <a:pt x="42" y="20"/>
                    <a:pt x="44" y="20"/>
                    <a:pt x="44" y="21"/>
                  </a:cubicBezTo>
                  <a:cubicBezTo>
                    <a:pt x="45" y="21"/>
                    <a:pt x="47" y="24"/>
                    <a:pt x="49" y="25"/>
                  </a:cubicBezTo>
                  <a:cubicBezTo>
                    <a:pt x="43" y="22"/>
                    <a:pt x="39" y="18"/>
                    <a:pt x="35" y="15"/>
                  </a:cubicBezTo>
                  <a:cubicBezTo>
                    <a:pt x="32" y="16"/>
                    <a:pt x="30" y="18"/>
                    <a:pt x="29" y="20"/>
                  </a:cubicBezTo>
                  <a:cubicBezTo>
                    <a:pt x="26" y="18"/>
                    <a:pt x="24" y="17"/>
                    <a:pt x="21" y="16"/>
                  </a:cubicBezTo>
                  <a:cubicBezTo>
                    <a:pt x="13" y="18"/>
                    <a:pt x="11" y="24"/>
                    <a:pt x="3" y="27"/>
                  </a:cubicBezTo>
                  <a:cubicBezTo>
                    <a:pt x="8" y="23"/>
                    <a:pt x="14" y="19"/>
                    <a:pt x="18" y="15"/>
                  </a:cubicBezTo>
                  <a:cubicBezTo>
                    <a:pt x="18" y="14"/>
                    <a:pt x="17" y="13"/>
                    <a:pt x="17" y="13"/>
                  </a:cubicBezTo>
                  <a:cubicBezTo>
                    <a:pt x="16" y="13"/>
                    <a:pt x="15" y="11"/>
                    <a:pt x="15" y="11"/>
                  </a:cubicBezTo>
                  <a:cubicBezTo>
                    <a:pt x="14" y="11"/>
                    <a:pt x="11" y="11"/>
                    <a:pt x="10" y="9"/>
                  </a:cubicBezTo>
                  <a:cubicBezTo>
                    <a:pt x="8" y="8"/>
                    <a:pt x="5" y="7"/>
                    <a:pt x="3" y="5"/>
                  </a:cubicBezTo>
                  <a:cubicBezTo>
                    <a:pt x="1" y="7"/>
                    <a:pt x="2" y="9"/>
                    <a:pt x="2" y="11"/>
                  </a:cubicBezTo>
                  <a:cubicBezTo>
                    <a:pt x="2" y="13"/>
                    <a:pt x="1" y="14"/>
                    <a:pt x="1" y="16"/>
                  </a:cubicBezTo>
                  <a:cubicBezTo>
                    <a:pt x="1" y="19"/>
                    <a:pt x="2" y="24"/>
                    <a:pt x="1" y="29"/>
                  </a:cubicBezTo>
                  <a:cubicBezTo>
                    <a:pt x="1" y="31"/>
                    <a:pt x="4" y="30"/>
                    <a:pt x="6" y="30"/>
                  </a:cubicBezTo>
                  <a:cubicBezTo>
                    <a:pt x="6" y="32"/>
                    <a:pt x="2" y="31"/>
                    <a:pt x="1" y="31"/>
                  </a:cubicBezTo>
                  <a:cubicBezTo>
                    <a:pt x="0" y="22"/>
                    <a:pt x="1" y="14"/>
                    <a:pt x="1" y="3"/>
                  </a:cubicBezTo>
                  <a:cubicBezTo>
                    <a:pt x="4" y="2"/>
                    <a:pt x="3" y="6"/>
                    <a:pt x="5" y="6"/>
                  </a:cubicBezTo>
                  <a:cubicBezTo>
                    <a:pt x="6" y="6"/>
                    <a:pt x="7" y="8"/>
                    <a:pt x="9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2" y="10"/>
                    <a:pt x="14" y="10"/>
                    <a:pt x="15" y="10"/>
                  </a:cubicBezTo>
                  <a:cubicBezTo>
                    <a:pt x="15" y="11"/>
                    <a:pt x="15" y="12"/>
                    <a:pt x="16" y="12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9" y="13"/>
                    <a:pt x="18" y="14"/>
                    <a:pt x="21" y="15"/>
                  </a:cubicBezTo>
                  <a:cubicBezTo>
                    <a:pt x="21" y="15"/>
                    <a:pt x="23" y="15"/>
                    <a:pt x="23" y="16"/>
                  </a:cubicBezTo>
                  <a:cubicBezTo>
                    <a:pt x="24" y="16"/>
                    <a:pt x="26" y="17"/>
                    <a:pt x="28" y="18"/>
                  </a:cubicBezTo>
                  <a:cubicBezTo>
                    <a:pt x="30" y="19"/>
                    <a:pt x="31" y="16"/>
                    <a:pt x="32" y="15"/>
                  </a:cubicBezTo>
                  <a:cubicBezTo>
                    <a:pt x="33" y="14"/>
                    <a:pt x="35" y="13"/>
                    <a:pt x="37" y="12"/>
                  </a:cubicBezTo>
                  <a:cubicBezTo>
                    <a:pt x="39" y="10"/>
                    <a:pt x="41" y="7"/>
                    <a:pt x="44" y="5"/>
                  </a:cubicBezTo>
                  <a:cubicBezTo>
                    <a:pt x="44" y="5"/>
                    <a:pt x="49" y="2"/>
                    <a:pt x="46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43" name="Freeform 90"/>
            <p:cNvSpPr>
              <a:spLocks noChangeArrowheads="1"/>
            </p:cNvSpPr>
            <p:nvPr/>
          </p:nvSpPr>
          <p:spPr bwMode="auto">
            <a:xfrm>
              <a:off x="704850" y="1863725"/>
              <a:ext cx="19050" cy="11113"/>
            </a:xfrm>
            <a:custGeom>
              <a:avLst/>
              <a:gdLst>
                <a:gd name="T0" fmla="*/ 2 w 7"/>
                <a:gd name="T1" fmla="*/ 2 h 4"/>
                <a:gd name="T2" fmla="*/ 6 w 7"/>
                <a:gd name="T3" fmla="*/ 3 h 4"/>
                <a:gd name="T4" fmla="*/ 2 w 7"/>
                <a:gd name="T5" fmla="*/ 2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2" y="2"/>
                  </a:moveTo>
                  <a:cubicBezTo>
                    <a:pt x="0" y="0"/>
                    <a:pt x="7" y="1"/>
                    <a:pt x="6" y="3"/>
                  </a:cubicBezTo>
                  <a:cubicBezTo>
                    <a:pt x="4" y="4"/>
                    <a:pt x="4" y="2"/>
                    <a:pt x="2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44" name="Freeform 91"/>
            <p:cNvSpPr>
              <a:spLocks noChangeArrowheads="1"/>
            </p:cNvSpPr>
            <p:nvPr/>
          </p:nvSpPr>
          <p:spPr bwMode="auto">
            <a:xfrm>
              <a:off x="709612" y="1878012"/>
              <a:ext cx="17463" cy="11113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3 w 6"/>
                <a:gd name="T5" fmla="*/ 2 h 4"/>
                <a:gd name="T6" fmla="*/ 6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6" y="0"/>
                  </a:moveTo>
                  <a:cubicBezTo>
                    <a:pt x="5" y="3"/>
                    <a:pt x="3" y="3"/>
                    <a:pt x="0" y="4"/>
                  </a:cubicBezTo>
                  <a:cubicBezTo>
                    <a:pt x="0" y="0"/>
                    <a:pt x="2" y="4"/>
                    <a:pt x="3" y="2"/>
                  </a:cubicBezTo>
                  <a:cubicBezTo>
                    <a:pt x="4" y="1"/>
                    <a:pt x="4" y="0"/>
                    <a:pt x="6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45" name="Freeform 92"/>
            <p:cNvSpPr>
              <a:spLocks noChangeArrowheads="1"/>
            </p:cNvSpPr>
            <p:nvPr/>
          </p:nvSpPr>
          <p:spPr bwMode="auto">
            <a:xfrm>
              <a:off x="596900" y="1874837"/>
              <a:ext cx="7938" cy="39688"/>
            </a:xfrm>
            <a:custGeom>
              <a:avLst/>
              <a:gdLst>
                <a:gd name="T0" fmla="*/ 1 w 3"/>
                <a:gd name="T1" fmla="*/ 3 h 14"/>
                <a:gd name="T2" fmla="*/ 1 w 3"/>
                <a:gd name="T3" fmla="*/ 5 h 14"/>
                <a:gd name="T4" fmla="*/ 2 w 3"/>
                <a:gd name="T5" fmla="*/ 14 h 14"/>
                <a:gd name="T6" fmla="*/ 1 w 3"/>
                <a:gd name="T7" fmla="*/ 7 h 14"/>
                <a:gd name="T8" fmla="*/ 1 w 3"/>
                <a:gd name="T9" fmla="*/ 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4"/>
                <a:gd name="T17" fmla="*/ 3 w 3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4">
                  <a:moveTo>
                    <a:pt x="1" y="3"/>
                  </a:moveTo>
                  <a:cubicBezTo>
                    <a:pt x="2" y="0"/>
                    <a:pt x="1" y="4"/>
                    <a:pt x="1" y="5"/>
                  </a:cubicBezTo>
                  <a:cubicBezTo>
                    <a:pt x="2" y="7"/>
                    <a:pt x="3" y="11"/>
                    <a:pt x="2" y="14"/>
                  </a:cubicBezTo>
                  <a:cubicBezTo>
                    <a:pt x="0" y="14"/>
                    <a:pt x="3" y="8"/>
                    <a:pt x="1" y="7"/>
                  </a:cubicBezTo>
                  <a:cubicBezTo>
                    <a:pt x="1" y="7"/>
                    <a:pt x="0" y="5"/>
                    <a:pt x="1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46" name="Freeform 93"/>
            <p:cNvSpPr>
              <a:spLocks noEditPoints="1" noChangeArrowheads="1"/>
            </p:cNvSpPr>
            <p:nvPr/>
          </p:nvSpPr>
          <p:spPr bwMode="auto">
            <a:xfrm>
              <a:off x="1020762" y="1885950"/>
              <a:ext cx="47625" cy="47625"/>
            </a:xfrm>
            <a:custGeom>
              <a:avLst/>
              <a:gdLst>
                <a:gd name="T0" fmla="*/ 13 w 17"/>
                <a:gd name="T1" fmla="*/ 17 h 17"/>
                <a:gd name="T2" fmla="*/ 2 w 17"/>
                <a:gd name="T3" fmla="*/ 15 h 17"/>
                <a:gd name="T4" fmla="*/ 2 w 17"/>
                <a:gd name="T5" fmla="*/ 7 h 17"/>
                <a:gd name="T6" fmla="*/ 2 w 17"/>
                <a:gd name="T7" fmla="*/ 5 h 17"/>
                <a:gd name="T8" fmla="*/ 3 w 17"/>
                <a:gd name="T9" fmla="*/ 2 h 17"/>
                <a:gd name="T10" fmla="*/ 12 w 17"/>
                <a:gd name="T11" fmla="*/ 1 h 17"/>
                <a:gd name="T12" fmla="*/ 15 w 17"/>
                <a:gd name="T13" fmla="*/ 3 h 17"/>
                <a:gd name="T14" fmla="*/ 15 w 17"/>
                <a:gd name="T15" fmla="*/ 5 h 17"/>
                <a:gd name="T16" fmla="*/ 16 w 17"/>
                <a:gd name="T17" fmla="*/ 7 h 17"/>
                <a:gd name="T18" fmla="*/ 13 w 17"/>
                <a:gd name="T19" fmla="*/ 17 h 17"/>
                <a:gd name="T20" fmla="*/ 15 w 17"/>
                <a:gd name="T21" fmla="*/ 7 h 17"/>
                <a:gd name="T22" fmla="*/ 13 w 17"/>
                <a:gd name="T23" fmla="*/ 2 h 17"/>
                <a:gd name="T24" fmla="*/ 3 w 17"/>
                <a:gd name="T25" fmla="*/ 3 h 17"/>
                <a:gd name="T26" fmla="*/ 2 w 17"/>
                <a:gd name="T27" fmla="*/ 14 h 17"/>
                <a:gd name="T28" fmla="*/ 13 w 17"/>
                <a:gd name="T29" fmla="*/ 16 h 17"/>
                <a:gd name="T30" fmla="*/ 15 w 17"/>
                <a:gd name="T31" fmla="*/ 7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"/>
                <a:gd name="T49" fmla="*/ 0 h 17"/>
                <a:gd name="T50" fmla="*/ 17 w 17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" h="17">
                  <a:moveTo>
                    <a:pt x="13" y="17"/>
                  </a:moveTo>
                  <a:cubicBezTo>
                    <a:pt x="8" y="17"/>
                    <a:pt x="4" y="17"/>
                    <a:pt x="2" y="15"/>
                  </a:cubicBezTo>
                  <a:cubicBezTo>
                    <a:pt x="0" y="12"/>
                    <a:pt x="1" y="10"/>
                    <a:pt x="2" y="7"/>
                  </a:cubicBezTo>
                  <a:cubicBezTo>
                    <a:pt x="2" y="6"/>
                    <a:pt x="1" y="5"/>
                    <a:pt x="2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5" y="0"/>
                    <a:pt x="10" y="0"/>
                    <a:pt x="12" y="1"/>
                  </a:cubicBezTo>
                  <a:cubicBezTo>
                    <a:pt x="13" y="2"/>
                    <a:pt x="14" y="2"/>
                    <a:pt x="15" y="3"/>
                  </a:cubicBezTo>
                  <a:cubicBezTo>
                    <a:pt x="15" y="3"/>
                    <a:pt x="14" y="5"/>
                    <a:pt x="15" y="5"/>
                  </a:cubicBezTo>
                  <a:cubicBezTo>
                    <a:pt x="15" y="5"/>
                    <a:pt x="16" y="5"/>
                    <a:pt x="16" y="7"/>
                  </a:cubicBezTo>
                  <a:cubicBezTo>
                    <a:pt x="17" y="11"/>
                    <a:pt x="15" y="14"/>
                    <a:pt x="13" y="17"/>
                  </a:cubicBezTo>
                  <a:close/>
                  <a:moveTo>
                    <a:pt x="15" y="7"/>
                  </a:moveTo>
                  <a:cubicBezTo>
                    <a:pt x="15" y="5"/>
                    <a:pt x="13" y="4"/>
                    <a:pt x="13" y="2"/>
                  </a:cubicBezTo>
                  <a:cubicBezTo>
                    <a:pt x="8" y="2"/>
                    <a:pt x="7" y="2"/>
                    <a:pt x="3" y="3"/>
                  </a:cubicBezTo>
                  <a:cubicBezTo>
                    <a:pt x="3" y="7"/>
                    <a:pt x="1" y="9"/>
                    <a:pt x="2" y="14"/>
                  </a:cubicBezTo>
                  <a:cubicBezTo>
                    <a:pt x="4" y="17"/>
                    <a:pt x="8" y="16"/>
                    <a:pt x="13" y="16"/>
                  </a:cubicBezTo>
                  <a:cubicBezTo>
                    <a:pt x="14" y="14"/>
                    <a:pt x="16" y="10"/>
                    <a:pt x="15" y="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47" name="Freeform 94"/>
            <p:cNvSpPr>
              <a:spLocks noEditPoints="1" noChangeArrowheads="1"/>
            </p:cNvSpPr>
            <p:nvPr/>
          </p:nvSpPr>
          <p:spPr bwMode="auto">
            <a:xfrm>
              <a:off x="1035050" y="1897062"/>
              <a:ext cx="15875" cy="22225"/>
            </a:xfrm>
            <a:custGeom>
              <a:avLst/>
              <a:gdLst>
                <a:gd name="T0" fmla="*/ 0 w 6"/>
                <a:gd name="T1" fmla="*/ 4 h 8"/>
                <a:gd name="T2" fmla="*/ 5 w 6"/>
                <a:gd name="T3" fmla="*/ 1 h 8"/>
                <a:gd name="T4" fmla="*/ 6 w 6"/>
                <a:gd name="T5" fmla="*/ 7 h 8"/>
                <a:gd name="T6" fmla="*/ 0 w 6"/>
                <a:gd name="T7" fmla="*/ 4 h 8"/>
                <a:gd name="T8" fmla="*/ 4 w 6"/>
                <a:gd name="T9" fmla="*/ 2 h 8"/>
                <a:gd name="T10" fmla="*/ 3 w 6"/>
                <a:gd name="T11" fmla="*/ 3 h 8"/>
                <a:gd name="T12" fmla="*/ 3 w 6"/>
                <a:gd name="T13" fmla="*/ 6 h 8"/>
                <a:gd name="T14" fmla="*/ 5 w 6"/>
                <a:gd name="T15" fmla="*/ 6 h 8"/>
                <a:gd name="T16" fmla="*/ 4 w 6"/>
                <a:gd name="T17" fmla="*/ 2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8"/>
                <a:gd name="T29" fmla="*/ 6 w 6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8">
                  <a:moveTo>
                    <a:pt x="0" y="4"/>
                  </a:moveTo>
                  <a:cubicBezTo>
                    <a:pt x="1" y="3"/>
                    <a:pt x="2" y="0"/>
                    <a:pt x="5" y="1"/>
                  </a:cubicBezTo>
                  <a:cubicBezTo>
                    <a:pt x="6" y="2"/>
                    <a:pt x="6" y="5"/>
                    <a:pt x="6" y="7"/>
                  </a:cubicBezTo>
                  <a:cubicBezTo>
                    <a:pt x="2" y="8"/>
                    <a:pt x="3" y="4"/>
                    <a:pt x="0" y="4"/>
                  </a:cubicBezTo>
                  <a:close/>
                  <a:moveTo>
                    <a:pt x="4" y="2"/>
                  </a:moveTo>
                  <a:cubicBezTo>
                    <a:pt x="4" y="3"/>
                    <a:pt x="4" y="4"/>
                    <a:pt x="3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6"/>
                    <a:pt x="4" y="6"/>
                    <a:pt x="5" y="6"/>
                  </a:cubicBezTo>
                  <a:cubicBezTo>
                    <a:pt x="5" y="5"/>
                    <a:pt x="6" y="2"/>
                    <a:pt x="4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48" name="Freeform 95"/>
            <p:cNvSpPr>
              <a:spLocks noChangeArrowheads="1"/>
            </p:cNvSpPr>
            <p:nvPr/>
          </p:nvSpPr>
          <p:spPr bwMode="auto">
            <a:xfrm>
              <a:off x="1068387" y="1922462"/>
              <a:ext cx="12700" cy="28575"/>
            </a:xfrm>
            <a:custGeom>
              <a:avLst/>
              <a:gdLst>
                <a:gd name="T0" fmla="*/ 0 w 5"/>
                <a:gd name="T1" fmla="*/ 9 h 10"/>
                <a:gd name="T2" fmla="*/ 4 w 5"/>
                <a:gd name="T3" fmla="*/ 8 h 10"/>
                <a:gd name="T4" fmla="*/ 5 w 5"/>
                <a:gd name="T5" fmla="*/ 0 h 10"/>
                <a:gd name="T6" fmla="*/ 5 w 5"/>
                <a:gd name="T7" fmla="*/ 8 h 10"/>
                <a:gd name="T8" fmla="*/ 0 w 5"/>
                <a:gd name="T9" fmla="*/ 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0"/>
                <a:gd name="T17" fmla="*/ 5 w 5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0">
                  <a:moveTo>
                    <a:pt x="0" y="9"/>
                  </a:moveTo>
                  <a:cubicBezTo>
                    <a:pt x="0" y="8"/>
                    <a:pt x="3" y="9"/>
                    <a:pt x="4" y="8"/>
                  </a:cubicBezTo>
                  <a:cubicBezTo>
                    <a:pt x="4" y="5"/>
                    <a:pt x="3" y="1"/>
                    <a:pt x="5" y="0"/>
                  </a:cubicBezTo>
                  <a:cubicBezTo>
                    <a:pt x="5" y="2"/>
                    <a:pt x="5" y="5"/>
                    <a:pt x="5" y="8"/>
                  </a:cubicBezTo>
                  <a:cubicBezTo>
                    <a:pt x="3" y="8"/>
                    <a:pt x="3" y="10"/>
                    <a:pt x="0" y="9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49" name="Freeform 96"/>
            <p:cNvSpPr>
              <a:spLocks noChangeArrowheads="1"/>
            </p:cNvSpPr>
            <p:nvPr/>
          </p:nvSpPr>
          <p:spPr bwMode="auto">
            <a:xfrm>
              <a:off x="563562" y="1930400"/>
              <a:ext cx="44450" cy="11113"/>
            </a:xfrm>
            <a:custGeom>
              <a:avLst/>
              <a:gdLst>
                <a:gd name="T0" fmla="*/ 1 w 16"/>
                <a:gd name="T1" fmla="*/ 1 h 4"/>
                <a:gd name="T2" fmla="*/ 3 w 16"/>
                <a:gd name="T3" fmla="*/ 0 h 4"/>
                <a:gd name="T4" fmla="*/ 16 w 16"/>
                <a:gd name="T5" fmla="*/ 0 h 4"/>
                <a:gd name="T6" fmla="*/ 1 w 16"/>
                <a:gd name="T7" fmla="*/ 1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4"/>
                <a:gd name="T14" fmla="*/ 16 w 1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4">
                  <a:moveTo>
                    <a:pt x="1" y="1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6" y="1"/>
                    <a:pt x="13" y="1"/>
                    <a:pt x="16" y="0"/>
                  </a:cubicBezTo>
                  <a:cubicBezTo>
                    <a:pt x="14" y="4"/>
                    <a:pt x="5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50" name="Freeform 97"/>
            <p:cNvSpPr>
              <a:spLocks noChangeArrowheads="1"/>
            </p:cNvSpPr>
            <p:nvPr/>
          </p:nvSpPr>
          <p:spPr bwMode="auto">
            <a:xfrm>
              <a:off x="768350" y="1939925"/>
              <a:ext cx="14288" cy="23813"/>
            </a:xfrm>
            <a:custGeom>
              <a:avLst/>
              <a:gdLst>
                <a:gd name="T0" fmla="*/ 0 w 5"/>
                <a:gd name="T1" fmla="*/ 3 h 9"/>
                <a:gd name="T2" fmla="*/ 5 w 5"/>
                <a:gd name="T3" fmla="*/ 5 h 9"/>
                <a:gd name="T4" fmla="*/ 3 w 5"/>
                <a:gd name="T5" fmla="*/ 8 h 9"/>
                <a:gd name="T6" fmla="*/ 2 w 5"/>
                <a:gd name="T7" fmla="*/ 8 h 9"/>
                <a:gd name="T8" fmla="*/ 4 w 5"/>
                <a:gd name="T9" fmla="*/ 6 h 9"/>
                <a:gd name="T10" fmla="*/ 0 w 5"/>
                <a:gd name="T11" fmla="*/ 3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9"/>
                <a:gd name="T20" fmla="*/ 5 w 5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9">
                  <a:moveTo>
                    <a:pt x="0" y="3"/>
                  </a:moveTo>
                  <a:cubicBezTo>
                    <a:pt x="0" y="0"/>
                    <a:pt x="4" y="4"/>
                    <a:pt x="5" y="5"/>
                  </a:cubicBezTo>
                  <a:cubicBezTo>
                    <a:pt x="5" y="7"/>
                    <a:pt x="3" y="7"/>
                    <a:pt x="3" y="8"/>
                  </a:cubicBezTo>
                  <a:cubicBezTo>
                    <a:pt x="1" y="9"/>
                    <a:pt x="1" y="5"/>
                    <a:pt x="2" y="8"/>
                  </a:cubicBezTo>
                  <a:cubicBezTo>
                    <a:pt x="3" y="7"/>
                    <a:pt x="4" y="7"/>
                    <a:pt x="4" y="6"/>
                  </a:cubicBezTo>
                  <a:cubicBezTo>
                    <a:pt x="4" y="2"/>
                    <a:pt x="0" y="5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51" name="Freeform 98"/>
            <p:cNvSpPr>
              <a:spLocks noEditPoints="1" noChangeArrowheads="1"/>
            </p:cNvSpPr>
            <p:nvPr/>
          </p:nvSpPr>
          <p:spPr bwMode="auto">
            <a:xfrm>
              <a:off x="538162" y="212725"/>
              <a:ext cx="244475" cy="53975"/>
            </a:xfrm>
            <a:custGeom>
              <a:avLst/>
              <a:gdLst>
                <a:gd name="T0" fmla="*/ 82 w 88"/>
                <a:gd name="T1" fmla="*/ 17 h 19"/>
                <a:gd name="T2" fmla="*/ 34 w 88"/>
                <a:gd name="T3" fmla="*/ 17 h 19"/>
                <a:gd name="T4" fmla="*/ 16 w 88"/>
                <a:gd name="T5" fmla="*/ 18 h 19"/>
                <a:gd name="T6" fmla="*/ 2 w 88"/>
                <a:gd name="T7" fmla="*/ 15 h 19"/>
                <a:gd name="T8" fmla="*/ 9 w 88"/>
                <a:gd name="T9" fmla="*/ 2 h 19"/>
                <a:gd name="T10" fmla="*/ 16 w 88"/>
                <a:gd name="T11" fmla="*/ 2 h 19"/>
                <a:gd name="T12" fmla="*/ 41 w 88"/>
                <a:gd name="T13" fmla="*/ 3 h 19"/>
                <a:gd name="T14" fmla="*/ 52 w 88"/>
                <a:gd name="T15" fmla="*/ 2 h 19"/>
                <a:gd name="T16" fmla="*/ 86 w 88"/>
                <a:gd name="T17" fmla="*/ 7 h 19"/>
                <a:gd name="T18" fmla="*/ 82 w 88"/>
                <a:gd name="T19" fmla="*/ 17 h 19"/>
                <a:gd name="T20" fmla="*/ 80 w 88"/>
                <a:gd name="T21" fmla="*/ 6 h 19"/>
                <a:gd name="T22" fmla="*/ 75 w 88"/>
                <a:gd name="T23" fmla="*/ 6 h 19"/>
                <a:gd name="T24" fmla="*/ 80 w 88"/>
                <a:gd name="T25" fmla="*/ 6 h 19"/>
                <a:gd name="T26" fmla="*/ 7 w 88"/>
                <a:gd name="T27" fmla="*/ 8 h 19"/>
                <a:gd name="T28" fmla="*/ 20 w 88"/>
                <a:gd name="T29" fmla="*/ 6 h 19"/>
                <a:gd name="T30" fmla="*/ 7 w 88"/>
                <a:gd name="T31" fmla="*/ 8 h 19"/>
                <a:gd name="T32" fmla="*/ 59 w 88"/>
                <a:gd name="T33" fmla="*/ 8 h 19"/>
                <a:gd name="T34" fmla="*/ 45 w 88"/>
                <a:gd name="T35" fmla="*/ 7 h 19"/>
                <a:gd name="T36" fmla="*/ 20 w 88"/>
                <a:gd name="T37" fmla="*/ 9 h 19"/>
                <a:gd name="T38" fmla="*/ 16 w 88"/>
                <a:gd name="T39" fmla="*/ 9 h 19"/>
                <a:gd name="T40" fmla="*/ 9 w 88"/>
                <a:gd name="T41" fmla="*/ 11 h 19"/>
                <a:gd name="T42" fmla="*/ 62 w 88"/>
                <a:gd name="T43" fmla="*/ 12 h 19"/>
                <a:gd name="T44" fmla="*/ 71 w 88"/>
                <a:gd name="T45" fmla="*/ 10 h 19"/>
                <a:gd name="T46" fmla="*/ 80 w 88"/>
                <a:gd name="T47" fmla="*/ 8 h 19"/>
                <a:gd name="T48" fmla="*/ 59 w 88"/>
                <a:gd name="T49" fmla="*/ 8 h 19"/>
                <a:gd name="T50" fmla="*/ 79 w 88"/>
                <a:gd name="T51" fmla="*/ 11 h 19"/>
                <a:gd name="T52" fmla="*/ 55 w 88"/>
                <a:gd name="T53" fmla="*/ 13 h 19"/>
                <a:gd name="T54" fmla="*/ 56 w 88"/>
                <a:gd name="T55" fmla="*/ 14 h 19"/>
                <a:gd name="T56" fmla="*/ 81 w 88"/>
                <a:gd name="T57" fmla="*/ 14 h 19"/>
                <a:gd name="T58" fmla="*/ 82 w 88"/>
                <a:gd name="T59" fmla="*/ 8 h 19"/>
                <a:gd name="T60" fmla="*/ 79 w 88"/>
                <a:gd name="T61" fmla="*/ 11 h 19"/>
                <a:gd name="T62" fmla="*/ 7 w 88"/>
                <a:gd name="T63" fmla="*/ 15 h 19"/>
                <a:gd name="T64" fmla="*/ 31 w 88"/>
                <a:gd name="T65" fmla="*/ 15 h 19"/>
                <a:gd name="T66" fmla="*/ 21 w 88"/>
                <a:gd name="T67" fmla="*/ 12 h 19"/>
                <a:gd name="T68" fmla="*/ 7 w 88"/>
                <a:gd name="T69" fmla="*/ 12 h 19"/>
                <a:gd name="T70" fmla="*/ 5 w 88"/>
                <a:gd name="T71" fmla="*/ 12 h 19"/>
                <a:gd name="T72" fmla="*/ 7 w 88"/>
                <a:gd name="T73" fmla="*/ 15 h 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8"/>
                <a:gd name="T112" fmla="*/ 0 h 19"/>
                <a:gd name="T113" fmla="*/ 88 w 88"/>
                <a:gd name="T114" fmla="*/ 19 h 1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8" h="19">
                  <a:moveTo>
                    <a:pt x="82" y="17"/>
                  </a:moveTo>
                  <a:cubicBezTo>
                    <a:pt x="67" y="18"/>
                    <a:pt x="50" y="17"/>
                    <a:pt x="34" y="17"/>
                  </a:cubicBezTo>
                  <a:cubicBezTo>
                    <a:pt x="28" y="17"/>
                    <a:pt x="22" y="18"/>
                    <a:pt x="16" y="18"/>
                  </a:cubicBezTo>
                  <a:cubicBezTo>
                    <a:pt x="11" y="18"/>
                    <a:pt x="6" y="19"/>
                    <a:pt x="2" y="15"/>
                  </a:cubicBezTo>
                  <a:cubicBezTo>
                    <a:pt x="0" y="12"/>
                    <a:pt x="3" y="3"/>
                    <a:pt x="9" y="2"/>
                  </a:cubicBezTo>
                  <a:cubicBezTo>
                    <a:pt x="10" y="1"/>
                    <a:pt x="13" y="2"/>
                    <a:pt x="16" y="2"/>
                  </a:cubicBezTo>
                  <a:cubicBezTo>
                    <a:pt x="22" y="3"/>
                    <a:pt x="32" y="4"/>
                    <a:pt x="41" y="3"/>
                  </a:cubicBezTo>
                  <a:cubicBezTo>
                    <a:pt x="45" y="3"/>
                    <a:pt x="49" y="2"/>
                    <a:pt x="52" y="2"/>
                  </a:cubicBezTo>
                  <a:cubicBezTo>
                    <a:pt x="64" y="1"/>
                    <a:pt x="84" y="0"/>
                    <a:pt x="86" y="7"/>
                  </a:cubicBezTo>
                  <a:cubicBezTo>
                    <a:pt x="88" y="12"/>
                    <a:pt x="83" y="14"/>
                    <a:pt x="82" y="17"/>
                  </a:cubicBezTo>
                  <a:close/>
                  <a:moveTo>
                    <a:pt x="80" y="6"/>
                  </a:moveTo>
                  <a:cubicBezTo>
                    <a:pt x="78" y="6"/>
                    <a:pt x="75" y="3"/>
                    <a:pt x="75" y="6"/>
                  </a:cubicBezTo>
                  <a:cubicBezTo>
                    <a:pt x="76" y="6"/>
                    <a:pt x="79" y="8"/>
                    <a:pt x="80" y="6"/>
                  </a:cubicBezTo>
                  <a:close/>
                  <a:moveTo>
                    <a:pt x="7" y="8"/>
                  </a:moveTo>
                  <a:cubicBezTo>
                    <a:pt x="12" y="9"/>
                    <a:pt x="17" y="9"/>
                    <a:pt x="20" y="6"/>
                  </a:cubicBezTo>
                  <a:cubicBezTo>
                    <a:pt x="16" y="7"/>
                    <a:pt x="8" y="4"/>
                    <a:pt x="7" y="8"/>
                  </a:cubicBezTo>
                  <a:close/>
                  <a:moveTo>
                    <a:pt x="59" y="8"/>
                  </a:moveTo>
                  <a:cubicBezTo>
                    <a:pt x="54" y="8"/>
                    <a:pt x="50" y="7"/>
                    <a:pt x="45" y="7"/>
                  </a:cubicBezTo>
                  <a:cubicBezTo>
                    <a:pt x="37" y="7"/>
                    <a:pt x="26" y="7"/>
                    <a:pt x="20" y="9"/>
                  </a:cubicBezTo>
                  <a:cubicBezTo>
                    <a:pt x="19" y="9"/>
                    <a:pt x="17" y="8"/>
                    <a:pt x="16" y="9"/>
                  </a:cubicBezTo>
                  <a:cubicBezTo>
                    <a:pt x="13" y="9"/>
                    <a:pt x="10" y="9"/>
                    <a:pt x="9" y="11"/>
                  </a:cubicBezTo>
                  <a:cubicBezTo>
                    <a:pt x="25" y="10"/>
                    <a:pt x="46" y="13"/>
                    <a:pt x="62" y="12"/>
                  </a:cubicBezTo>
                  <a:cubicBezTo>
                    <a:pt x="65" y="12"/>
                    <a:pt x="70" y="10"/>
                    <a:pt x="71" y="10"/>
                  </a:cubicBezTo>
                  <a:cubicBezTo>
                    <a:pt x="74" y="10"/>
                    <a:pt x="79" y="12"/>
                    <a:pt x="80" y="8"/>
                  </a:cubicBezTo>
                  <a:cubicBezTo>
                    <a:pt x="73" y="6"/>
                    <a:pt x="65" y="7"/>
                    <a:pt x="59" y="8"/>
                  </a:cubicBezTo>
                  <a:close/>
                  <a:moveTo>
                    <a:pt x="79" y="11"/>
                  </a:moveTo>
                  <a:cubicBezTo>
                    <a:pt x="72" y="13"/>
                    <a:pt x="62" y="13"/>
                    <a:pt x="55" y="13"/>
                  </a:cubicBezTo>
                  <a:cubicBezTo>
                    <a:pt x="50" y="13"/>
                    <a:pt x="55" y="14"/>
                    <a:pt x="56" y="14"/>
                  </a:cubicBezTo>
                  <a:cubicBezTo>
                    <a:pt x="64" y="14"/>
                    <a:pt x="75" y="13"/>
                    <a:pt x="81" y="14"/>
                  </a:cubicBezTo>
                  <a:cubicBezTo>
                    <a:pt x="81" y="12"/>
                    <a:pt x="84" y="9"/>
                    <a:pt x="82" y="8"/>
                  </a:cubicBezTo>
                  <a:cubicBezTo>
                    <a:pt x="82" y="11"/>
                    <a:pt x="81" y="11"/>
                    <a:pt x="79" y="11"/>
                  </a:cubicBezTo>
                  <a:close/>
                  <a:moveTo>
                    <a:pt x="7" y="15"/>
                  </a:moveTo>
                  <a:cubicBezTo>
                    <a:pt x="15" y="15"/>
                    <a:pt x="23" y="15"/>
                    <a:pt x="31" y="15"/>
                  </a:cubicBezTo>
                  <a:cubicBezTo>
                    <a:pt x="30" y="11"/>
                    <a:pt x="25" y="12"/>
                    <a:pt x="21" y="12"/>
                  </a:cubicBezTo>
                  <a:cubicBezTo>
                    <a:pt x="16" y="12"/>
                    <a:pt x="11" y="12"/>
                    <a:pt x="7" y="12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5" y="14"/>
                    <a:pt x="6" y="14"/>
                    <a:pt x="7" y="15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52" name="Freeform 99"/>
            <p:cNvSpPr>
              <a:spLocks noEditPoints="1" noChangeArrowheads="1"/>
            </p:cNvSpPr>
            <p:nvPr/>
          </p:nvSpPr>
          <p:spPr bwMode="auto">
            <a:xfrm>
              <a:off x="409575" y="211137"/>
              <a:ext cx="65088" cy="68263"/>
            </a:xfrm>
            <a:custGeom>
              <a:avLst/>
              <a:gdLst>
                <a:gd name="T0" fmla="*/ 6 w 23"/>
                <a:gd name="T1" fmla="*/ 1 h 25"/>
                <a:gd name="T2" fmla="*/ 7 w 23"/>
                <a:gd name="T3" fmla="*/ 0 h 25"/>
                <a:gd name="T4" fmla="*/ 15 w 23"/>
                <a:gd name="T5" fmla="*/ 1 h 25"/>
                <a:gd name="T6" fmla="*/ 21 w 23"/>
                <a:gd name="T7" fmla="*/ 7 h 25"/>
                <a:gd name="T8" fmla="*/ 18 w 23"/>
                <a:gd name="T9" fmla="*/ 23 h 25"/>
                <a:gd name="T10" fmla="*/ 16 w 23"/>
                <a:gd name="T11" fmla="*/ 24 h 25"/>
                <a:gd name="T12" fmla="*/ 1 w 23"/>
                <a:gd name="T13" fmla="*/ 20 h 25"/>
                <a:gd name="T14" fmla="*/ 0 w 23"/>
                <a:gd name="T15" fmla="*/ 18 h 25"/>
                <a:gd name="T16" fmla="*/ 2 w 23"/>
                <a:gd name="T17" fmla="*/ 4 h 25"/>
                <a:gd name="T18" fmla="*/ 4 w 23"/>
                <a:gd name="T19" fmla="*/ 3 h 25"/>
                <a:gd name="T20" fmla="*/ 6 w 23"/>
                <a:gd name="T21" fmla="*/ 1 h 25"/>
                <a:gd name="T22" fmla="*/ 17 w 23"/>
                <a:gd name="T23" fmla="*/ 19 h 25"/>
                <a:gd name="T24" fmla="*/ 18 w 23"/>
                <a:gd name="T25" fmla="*/ 16 h 25"/>
                <a:gd name="T26" fmla="*/ 18 w 23"/>
                <a:gd name="T27" fmla="*/ 10 h 25"/>
                <a:gd name="T28" fmla="*/ 18 w 23"/>
                <a:gd name="T29" fmla="*/ 9 h 25"/>
                <a:gd name="T30" fmla="*/ 14 w 23"/>
                <a:gd name="T31" fmla="*/ 4 h 25"/>
                <a:gd name="T32" fmla="*/ 8 w 23"/>
                <a:gd name="T33" fmla="*/ 4 h 25"/>
                <a:gd name="T34" fmla="*/ 5 w 23"/>
                <a:gd name="T35" fmla="*/ 11 h 25"/>
                <a:gd name="T36" fmla="*/ 11 w 23"/>
                <a:gd name="T37" fmla="*/ 8 h 25"/>
                <a:gd name="T38" fmla="*/ 14 w 23"/>
                <a:gd name="T39" fmla="*/ 17 h 25"/>
                <a:gd name="T40" fmla="*/ 12 w 23"/>
                <a:gd name="T41" fmla="*/ 19 h 25"/>
                <a:gd name="T42" fmla="*/ 10 w 23"/>
                <a:gd name="T43" fmla="*/ 21 h 25"/>
                <a:gd name="T44" fmla="*/ 17 w 23"/>
                <a:gd name="T45" fmla="*/ 19 h 25"/>
                <a:gd name="T46" fmla="*/ 8 w 23"/>
                <a:gd name="T47" fmla="*/ 16 h 25"/>
                <a:gd name="T48" fmla="*/ 10 w 23"/>
                <a:gd name="T49" fmla="*/ 16 h 25"/>
                <a:gd name="T50" fmla="*/ 8 w 23"/>
                <a:gd name="T51" fmla="*/ 12 h 25"/>
                <a:gd name="T52" fmla="*/ 8 w 23"/>
                <a:gd name="T53" fmla="*/ 16 h 2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3"/>
                <a:gd name="T82" fmla="*/ 0 h 25"/>
                <a:gd name="T83" fmla="*/ 23 w 23"/>
                <a:gd name="T84" fmla="*/ 25 h 2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3" h="25">
                  <a:moveTo>
                    <a:pt x="6" y="1"/>
                  </a:moveTo>
                  <a:cubicBezTo>
                    <a:pt x="6" y="0"/>
                    <a:pt x="6" y="0"/>
                    <a:pt x="7" y="0"/>
                  </a:cubicBezTo>
                  <a:cubicBezTo>
                    <a:pt x="10" y="0"/>
                    <a:pt x="11" y="2"/>
                    <a:pt x="15" y="1"/>
                  </a:cubicBezTo>
                  <a:cubicBezTo>
                    <a:pt x="17" y="3"/>
                    <a:pt x="19" y="5"/>
                    <a:pt x="21" y="7"/>
                  </a:cubicBezTo>
                  <a:cubicBezTo>
                    <a:pt x="23" y="14"/>
                    <a:pt x="22" y="20"/>
                    <a:pt x="18" y="23"/>
                  </a:cubicBezTo>
                  <a:cubicBezTo>
                    <a:pt x="17" y="23"/>
                    <a:pt x="16" y="24"/>
                    <a:pt x="16" y="24"/>
                  </a:cubicBezTo>
                  <a:cubicBezTo>
                    <a:pt x="9" y="25"/>
                    <a:pt x="4" y="23"/>
                    <a:pt x="1" y="20"/>
                  </a:cubicBezTo>
                  <a:cubicBezTo>
                    <a:pt x="1" y="19"/>
                    <a:pt x="0" y="18"/>
                    <a:pt x="0" y="18"/>
                  </a:cubicBezTo>
                  <a:cubicBezTo>
                    <a:pt x="0" y="13"/>
                    <a:pt x="0" y="7"/>
                    <a:pt x="2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lose/>
                  <a:moveTo>
                    <a:pt x="17" y="19"/>
                  </a:moveTo>
                  <a:cubicBezTo>
                    <a:pt x="18" y="19"/>
                    <a:pt x="18" y="17"/>
                    <a:pt x="18" y="16"/>
                  </a:cubicBezTo>
                  <a:cubicBezTo>
                    <a:pt x="18" y="14"/>
                    <a:pt x="20" y="12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7" y="7"/>
                    <a:pt x="14" y="6"/>
                    <a:pt x="14" y="4"/>
                  </a:cubicBezTo>
                  <a:cubicBezTo>
                    <a:pt x="12" y="4"/>
                    <a:pt x="10" y="4"/>
                    <a:pt x="8" y="4"/>
                  </a:cubicBezTo>
                  <a:cubicBezTo>
                    <a:pt x="8" y="7"/>
                    <a:pt x="2" y="8"/>
                    <a:pt x="5" y="11"/>
                  </a:cubicBezTo>
                  <a:cubicBezTo>
                    <a:pt x="6" y="9"/>
                    <a:pt x="7" y="7"/>
                    <a:pt x="11" y="8"/>
                  </a:cubicBezTo>
                  <a:cubicBezTo>
                    <a:pt x="14" y="8"/>
                    <a:pt x="14" y="13"/>
                    <a:pt x="14" y="17"/>
                  </a:cubicBezTo>
                  <a:cubicBezTo>
                    <a:pt x="12" y="17"/>
                    <a:pt x="13" y="19"/>
                    <a:pt x="12" y="19"/>
                  </a:cubicBezTo>
                  <a:cubicBezTo>
                    <a:pt x="12" y="20"/>
                    <a:pt x="10" y="20"/>
                    <a:pt x="10" y="21"/>
                  </a:cubicBezTo>
                  <a:cubicBezTo>
                    <a:pt x="14" y="21"/>
                    <a:pt x="16" y="20"/>
                    <a:pt x="17" y="19"/>
                  </a:cubicBezTo>
                  <a:close/>
                  <a:moveTo>
                    <a:pt x="8" y="16"/>
                  </a:moveTo>
                  <a:cubicBezTo>
                    <a:pt x="8" y="16"/>
                    <a:pt x="9" y="16"/>
                    <a:pt x="10" y="16"/>
                  </a:cubicBezTo>
                  <a:cubicBezTo>
                    <a:pt x="10" y="15"/>
                    <a:pt x="11" y="11"/>
                    <a:pt x="8" y="12"/>
                  </a:cubicBezTo>
                  <a:cubicBezTo>
                    <a:pt x="8" y="14"/>
                    <a:pt x="6" y="15"/>
                    <a:pt x="8" y="16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53" name="Freeform 100"/>
            <p:cNvSpPr>
              <a:spLocks noEditPoints="1" noChangeArrowheads="1"/>
            </p:cNvSpPr>
            <p:nvPr/>
          </p:nvSpPr>
          <p:spPr bwMode="auto">
            <a:xfrm>
              <a:off x="527050" y="568325"/>
              <a:ext cx="55563" cy="30163"/>
            </a:xfrm>
            <a:custGeom>
              <a:avLst/>
              <a:gdLst>
                <a:gd name="T0" fmla="*/ 16 w 20"/>
                <a:gd name="T1" fmla="*/ 1 h 11"/>
                <a:gd name="T2" fmla="*/ 18 w 20"/>
                <a:gd name="T3" fmla="*/ 8 h 11"/>
                <a:gd name="T4" fmla="*/ 17 w 20"/>
                <a:gd name="T5" fmla="*/ 5 h 11"/>
                <a:gd name="T6" fmla="*/ 13 w 20"/>
                <a:gd name="T7" fmla="*/ 8 h 11"/>
                <a:gd name="T8" fmla="*/ 8 w 20"/>
                <a:gd name="T9" fmla="*/ 8 h 11"/>
                <a:gd name="T10" fmla="*/ 0 w 20"/>
                <a:gd name="T11" fmla="*/ 8 h 11"/>
                <a:gd name="T12" fmla="*/ 1 w 20"/>
                <a:gd name="T13" fmla="*/ 1 h 11"/>
                <a:gd name="T14" fmla="*/ 6 w 20"/>
                <a:gd name="T15" fmla="*/ 1 h 11"/>
                <a:gd name="T16" fmla="*/ 7 w 20"/>
                <a:gd name="T17" fmla="*/ 3 h 11"/>
                <a:gd name="T18" fmla="*/ 12 w 20"/>
                <a:gd name="T19" fmla="*/ 4 h 11"/>
                <a:gd name="T20" fmla="*/ 13 w 20"/>
                <a:gd name="T21" fmla="*/ 1 h 11"/>
                <a:gd name="T22" fmla="*/ 16 w 20"/>
                <a:gd name="T23" fmla="*/ 1 h 11"/>
                <a:gd name="T24" fmla="*/ 2 w 20"/>
                <a:gd name="T25" fmla="*/ 7 h 11"/>
                <a:gd name="T26" fmla="*/ 6 w 20"/>
                <a:gd name="T27" fmla="*/ 2 h 11"/>
                <a:gd name="T28" fmla="*/ 3 w 20"/>
                <a:gd name="T29" fmla="*/ 2 h 11"/>
                <a:gd name="T30" fmla="*/ 2 w 20"/>
                <a:gd name="T31" fmla="*/ 7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"/>
                <a:gd name="T49" fmla="*/ 0 h 11"/>
                <a:gd name="T50" fmla="*/ 20 w 20"/>
                <a:gd name="T51" fmla="*/ 11 h 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" h="11">
                  <a:moveTo>
                    <a:pt x="16" y="1"/>
                  </a:moveTo>
                  <a:cubicBezTo>
                    <a:pt x="20" y="0"/>
                    <a:pt x="17" y="6"/>
                    <a:pt x="18" y="8"/>
                  </a:cubicBezTo>
                  <a:cubicBezTo>
                    <a:pt x="17" y="11"/>
                    <a:pt x="17" y="6"/>
                    <a:pt x="17" y="5"/>
                  </a:cubicBezTo>
                  <a:cubicBezTo>
                    <a:pt x="14" y="5"/>
                    <a:pt x="12" y="5"/>
                    <a:pt x="13" y="8"/>
                  </a:cubicBezTo>
                  <a:cubicBezTo>
                    <a:pt x="10" y="6"/>
                    <a:pt x="11" y="8"/>
                    <a:pt x="8" y="8"/>
                  </a:cubicBezTo>
                  <a:cubicBezTo>
                    <a:pt x="5" y="9"/>
                    <a:pt x="3" y="8"/>
                    <a:pt x="0" y="8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3" y="2"/>
                    <a:pt x="4" y="1"/>
                    <a:pt x="6" y="1"/>
                  </a:cubicBezTo>
                  <a:cubicBezTo>
                    <a:pt x="6" y="2"/>
                    <a:pt x="7" y="3"/>
                    <a:pt x="7" y="3"/>
                  </a:cubicBezTo>
                  <a:cubicBezTo>
                    <a:pt x="7" y="3"/>
                    <a:pt x="12" y="0"/>
                    <a:pt x="12" y="4"/>
                  </a:cubicBezTo>
                  <a:cubicBezTo>
                    <a:pt x="13" y="4"/>
                    <a:pt x="13" y="2"/>
                    <a:pt x="13" y="1"/>
                  </a:cubicBezTo>
                  <a:cubicBezTo>
                    <a:pt x="14" y="1"/>
                    <a:pt x="16" y="2"/>
                    <a:pt x="16" y="1"/>
                  </a:cubicBezTo>
                  <a:close/>
                  <a:moveTo>
                    <a:pt x="2" y="7"/>
                  </a:moveTo>
                  <a:cubicBezTo>
                    <a:pt x="5" y="7"/>
                    <a:pt x="6" y="6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2" y="3"/>
                    <a:pt x="2" y="5"/>
                    <a:pt x="2" y="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54" name="Freeform 101"/>
            <p:cNvSpPr>
              <a:spLocks noEditPoints="1" noChangeArrowheads="1"/>
            </p:cNvSpPr>
            <p:nvPr/>
          </p:nvSpPr>
          <p:spPr bwMode="auto">
            <a:xfrm>
              <a:off x="1003300" y="615950"/>
              <a:ext cx="76200" cy="71438"/>
            </a:xfrm>
            <a:custGeom>
              <a:avLst/>
              <a:gdLst>
                <a:gd name="T0" fmla="*/ 21 w 27"/>
                <a:gd name="T1" fmla="*/ 2 h 26"/>
                <a:gd name="T2" fmla="*/ 27 w 27"/>
                <a:gd name="T3" fmla="*/ 15 h 26"/>
                <a:gd name="T4" fmla="*/ 26 w 27"/>
                <a:gd name="T5" fmla="*/ 19 h 26"/>
                <a:gd name="T6" fmla="*/ 24 w 27"/>
                <a:gd name="T7" fmla="*/ 20 h 26"/>
                <a:gd name="T8" fmla="*/ 24 w 27"/>
                <a:gd name="T9" fmla="*/ 22 h 26"/>
                <a:gd name="T10" fmla="*/ 21 w 27"/>
                <a:gd name="T11" fmla="*/ 23 h 26"/>
                <a:gd name="T12" fmla="*/ 19 w 27"/>
                <a:gd name="T13" fmla="*/ 24 h 26"/>
                <a:gd name="T14" fmla="*/ 7 w 27"/>
                <a:gd name="T15" fmla="*/ 24 h 26"/>
                <a:gd name="T16" fmla="*/ 1 w 27"/>
                <a:gd name="T17" fmla="*/ 9 h 26"/>
                <a:gd name="T18" fmla="*/ 2 w 27"/>
                <a:gd name="T19" fmla="*/ 8 h 26"/>
                <a:gd name="T20" fmla="*/ 4 w 27"/>
                <a:gd name="T21" fmla="*/ 5 h 26"/>
                <a:gd name="T22" fmla="*/ 8 w 27"/>
                <a:gd name="T23" fmla="*/ 3 h 26"/>
                <a:gd name="T24" fmla="*/ 9 w 27"/>
                <a:gd name="T25" fmla="*/ 1 h 26"/>
                <a:gd name="T26" fmla="*/ 21 w 27"/>
                <a:gd name="T27" fmla="*/ 2 h 26"/>
                <a:gd name="T28" fmla="*/ 8 w 27"/>
                <a:gd name="T29" fmla="*/ 11 h 26"/>
                <a:gd name="T30" fmla="*/ 8 w 27"/>
                <a:gd name="T31" fmla="*/ 7 h 26"/>
                <a:gd name="T32" fmla="*/ 19 w 27"/>
                <a:gd name="T33" fmla="*/ 4 h 26"/>
                <a:gd name="T34" fmla="*/ 20 w 27"/>
                <a:gd name="T35" fmla="*/ 4 h 26"/>
                <a:gd name="T36" fmla="*/ 13 w 27"/>
                <a:gd name="T37" fmla="*/ 2 h 26"/>
                <a:gd name="T38" fmla="*/ 12 w 27"/>
                <a:gd name="T39" fmla="*/ 4 h 26"/>
                <a:gd name="T40" fmla="*/ 6 w 27"/>
                <a:gd name="T41" fmla="*/ 6 h 26"/>
                <a:gd name="T42" fmla="*/ 6 w 27"/>
                <a:gd name="T43" fmla="*/ 12 h 26"/>
                <a:gd name="T44" fmla="*/ 8 w 27"/>
                <a:gd name="T45" fmla="*/ 14 h 26"/>
                <a:gd name="T46" fmla="*/ 8 w 27"/>
                <a:gd name="T47" fmla="*/ 16 h 26"/>
                <a:gd name="T48" fmla="*/ 12 w 27"/>
                <a:gd name="T49" fmla="*/ 18 h 26"/>
                <a:gd name="T50" fmla="*/ 21 w 27"/>
                <a:gd name="T51" fmla="*/ 18 h 26"/>
                <a:gd name="T52" fmla="*/ 21 w 27"/>
                <a:gd name="T53" fmla="*/ 5 h 26"/>
                <a:gd name="T54" fmla="*/ 13 w 27"/>
                <a:gd name="T55" fmla="*/ 5 h 26"/>
                <a:gd name="T56" fmla="*/ 10 w 27"/>
                <a:gd name="T57" fmla="*/ 7 h 26"/>
                <a:gd name="T58" fmla="*/ 9 w 27"/>
                <a:gd name="T59" fmla="*/ 9 h 26"/>
                <a:gd name="T60" fmla="*/ 10 w 27"/>
                <a:gd name="T61" fmla="*/ 14 h 26"/>
                <a:gd name="T62" fmla="*/ 13 w 27"/>
                <a:gd name="T63" fmla="*/ 14 h 26"/>
                <a:gd name="T64" fmla="*/ 14 w 27"/>
                <a:gd name="T65" fmla="*/ 11 h 26"/>
                <a:gd name="T66" fmla="*/ 18 w 27"/>
                <a:gd name="T67" fmla="*/ 14 h 26"/>
                <a:gd name="T68" fmla="*/ 15 w 27"/>
                <a:gd name="T69" fmla="*/ 17 h 26"/>
                <a:gd name="T70" fmla="*/ 8 w 27"/>
                <a:gd name="T71" fmla="*/ 11 h 26"/>
                <a:gd name="T72" fmla="*/ 13 w 27"/>
                <a:gd name="T73" fmla="*/ 24 h 26"/>
                <a:gd name="T74" fmla="*/ 19 w 27"/>
                <a:gd name="T75" fmla="*/ 23 h 26"/>
                <a:gd name="T76" fmla="*/ 21 w 27"/>
                <a:gd name="T77" fmla="*/ 23 h 26"/>
                <a:gd name="T78" fmla="*/ 23 w 27"/>
                <a:gd name="T79" fmla="*/ 19 h 26"/>
                <a:gd name="T80" fmla="*/ 24 w 27"/>
                <a:gd name="T81" fmla="*/ 15 h 26"/>
                <a:gd name="T82" fmla="*/ 11 w 27"/>
                <a:gd name="T83" fmla="*/ 20 h 26"/>
                <a:gd name="T84" fmla="*/ 4 w 27"/>
                <a:gd name="T85" fmla="*/ 10 h 26"/>
                <a:gd name="T86" fmla="*/ 3 w 27"/>
                <a:gd name="T87" fmla="*/ 9 h 26"/>
                <a:gd name="T88" fmla="*/ 13 w 27"/>
                <a:gd name="T89" fmla="*/ 24 h 2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"/>
                <a:gd name="T136" fmla="*/ 0 h 26"/>
                <a:gd name="T137" fmla="*/ 27 w 27"/>
                <a:gd name="T138" fmla="*/ 26 h 2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" h="26">
                  <a:moveTo>
                    <a:pt x="21" y="2"/>
                  </a:moveTo>
                  <a:cubicBezTo>
                    <a:pt x="24" y="6"/>
                    <a:pt x="27" y="10"/>
                    <a:pt x="27" y="15"/>
                  </a:cubicBezTo>
                  <a:cubicBezTo>
                    <a:pt x="27" y="16"/>
                    <a:pt x="26" y="18"/>
                    <a:pt x="26" y="19"/>
                  </a:cubicBezTo>
                  <a:cubicBezTo>
                    <a:pt x="26" y="20"/>
                    <a:pt x="24" y="20"/>
                    <a:pt x="24" y="20"/>
                  </a:cubicBezTo>
                  <a:cubicBezTo>
                    <a:pt x="24" y="20"/>
                    <a:pt x="24" y="22"/>
                    <a:pt x="24" y="22"/>
                  </a:cubicBezTo>
                  <a:cubicBezTo>
                    <a:pt x="23" y="23"/>
                    <a:pt x="22" y="22"/>
                    <a:pt x="21" y="23"/>
                  </a:cubicBezTo>
                  <a:cubicBezTo>
                    <a:pt x="20" y="24"/>
                    <a:pt x="21" y="24"/>
                    <a:pt x="19" y="24"/>
                  </a:cubicBezTo>
                  <a:cubicBezTo>
                    <a:pt x="17" y="25"/>
                    <a:pt x="12" y="26"/>
                    <a:pt x="7" y="24"/>
                  </a:cubicBezTo>
                  <a:cubicBezTo>
                    <a:pt x="3" y="20"/>
                    <a:pt x="0" y="15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7"/>
                    <a:pt x="4" y="7"/>
                    <a:pt x="4" y="5"/>
                  </a:cubicBezTo>
                  <a:cubicBezTo>
                    <a:pt x="4" y="4"/>
                    <a:pt x="6" y="4"/>
                    <a:pt x="8" y="3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13" y="0"/>
                    <a:pt x="18" y="1"/>
                    <a:pt x="21" y="2"/>
                  </a:cubicBezTo>
                  <a:close/>
                  <a:moveTo>
                    <a:pt x="8" y="11"/>
                  </a:moveTo>
                  <a:cubicBezTo>
                    <a:pt x="7" y="11"/>
                    <a:pt x="8" y="8"/>
                    <a:pt x="8" y="7"/>
                  </a:cubicBezTo>
                  <a:cubicBezTo>
                    <a:pt x="10" y="5"/>
                    <a:pt x="16" y="3"/>
                    <a:pt x="19" y="4"/>
                  </a:cubicBezTo>
                  <a:cubicBezTo>
                    <a:pt x="20" y="4"/>
                    <a:pt x="21" y="5"/>
                    <a:pt x="20" y="4"/>
                  </a:cubicBezTo>
                  <a:cubicBezTo>
                    <a:pt x="18" y="2"/>
                    <a:pt x="16" y="2"/>
                    <a:pt x="13" y="2"/>
                  </a:cubicBezTo>
                  <a:cubicBezTo>
                    <a:pt x="11" y="2"/>
                    <a:pt x="13" y="3"/>
                    <a:pt x="12" y="4"/>
                  </a:cubicBezTo>
                  <a:cubicBezTo>
                    <a:pt x="9" y="3"/>
                    <a:pt x="8" y="5"/>
                    <a:pt x="6" y="6"/>
                  </a:cubicBezTo>
                  <a:cubicBezTo>
                    <a:pt x="6" y="8"/>
                    <a:pt x="5" y="10"/>
                    <a:pt x="6" y="12"/>
                  </a:cubicBezTo>
                  <a:cubicBezTo>
                    <a:pt x="6" y="13"/>
                    <a:pt x="7" y="13"/>
                    <a:pt x="8" y="14"/>
                  </a:cubicBezTo>
                  <a:cubicBezTo>
                    <a:pt x="8" y="14"/>
                    <a:pt x="7" y="15"/>
                    <a:pt x="8" y="16"/>
                  </a:cubicBezTo>
                  <a:cubicBezTo>
                    <a:pt x="9" y="18"/>
                    <a:pt x="11" y="18"/>
                    <a:pt x="12" y="18"/>
                  </a:cubicBezTo>
                  <a:cubicBezTo>
                    <a:pt x="15" y="19"/>
                    <a:pt x="19" y="20"/>
                    <a:pt x="21" y="18"/>
                  </a:cubicBezTo>
                  <a:cubicBezTo>
                    <a:pt x="24" y="15"/>
                    <a:pt x="25" y="9"/>
                    <a:pt x="21" y="5"/>
                  </a:cubicBezTo>
                  <a:cubicBezTo>
                    <a:pt x="18" y="5"/>
                    <a:pt x="15" y="5"/>
                    <a:pt x="13" y="5"/>
                  </a:cubicBezTo>
                  <a:cubicBezTo>
                    <a:pt x="12" y="6"/>
                    <a:pt x="12" y="7"/>
                    <a:pt x="10" y="7"/>
                  </a:cubicBezTo>
                  <a:cubicBezTo>
                    <a:pt x="10" y="8"/>
                    <a:pt x="10" y="9"/>
                    <a:pt x="9" y="9"/>
                  </a:cubicBezTo>
                  <a:cubicBezTo>
                    <a:pt x="9" y="11"/>
                    <a:pt x="9" y="13"/>
                    <a:pt x="10" y="14"/>
                  </a:cubicBezTo>
                  <a:cubicBezTo>
                    <a:pt x="11" y="14"/>
                    <a:pt x="12" y="16"/>
                    <a:pt x="13" y="14"/>
                  </a:cubicBezTo>
                  <a:cubicBezTo>
                    <a:pt x="11" y="13"/>
                    <a:pt x="12" y="10"/>
                    <a:pt x="14" y="11"/>
                  </a:cubicBezTo>
                  <a:cubicBezTo>
                    <a:pt x="16" y="11"/>
                    <a:pt x="17" y="12"/>
                    <a:pt x="18" y="14"/>
                  </a:cubicBezTo>
                  <a:cubicBezTo>
                    <a:pt x="17" y="15"/>
                    <a:pt x="17" y="16"/>
                    <a:pt x="15" y="17"/>
                  </a:cubicBezTo>
                  <a:cubicBezTo>
                    <a:pt x="11" y="17"/>
                    <a:pt x="8" y="14"/>
                    <a:pt x="8" y="11"/>
                  </a:cubicBezTo>
                  <a:close/>
                  <a:moveTo>
                    <a:pt x="13" y="24"/>
                  </a:moveTo>
                  <a:cubicBezTo>
                    <a:pt x="15" y="25"/>
                    <a:pt x="18" y="23"/>
                    <a:pt x="19" y="23"/>
                  </a:cubicBezTo>
                  <a:cubicBezTo>
                    <a:pt x="19" y="22"/>
                    <a:pt x="20" y="23"/>
                    <a:pt x="21" y="23"/>
                  </a:cubicBezTo>
                  <a:cubicBezTo>
                    <a:pt x="21" y="22"/>
                    <a:pt x="22" y="21"/>
                    <a:pt x="23" y="19"/>
                  </a:cubicBezTo>
                  <a:cubicBezTo>
                    <a:pt x="24" y="19"/>
                    <a:pt x="27" y="16"/>
                    <a:pt x="24" y="15"/>
                  </a:cubicBezTo>
                  <a:cubicBezTo>
                    <a:pt x="23" y="20"/>
                    <a:pt x="16" y="22"/>
                    <a:pt x="11" y="20"/>
                  </a:cubicBezTo>
                  <a:cubicBezTo>
                    <a:pt x="8" y="19"/>
                    <a:pt x="4" y="13"/>
                    <a:pt x="4" y="10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0" y="16"/>
                    <a:pt x="6" y="24"/>
                    <a:pt x="13" y="24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55" name="Freeform 102"/>
            <p:cNvSpPr>
              <a:spLocks noEditPoints="1" noChangeArrowheads="1"/>
            </p:cNvSpPr>
            <p:nvPr/>
          </p:nvSpPr>
          <p:spPr bwMode="auto">
            <a:xfrm>
              <a:off x="801687" y="893762"/>
              <a:ext cx="38100" cy="26988"/>
            </a:xfrm>
            <a:custGeom>
              <a:avLst/>
              <a:gdLst>
                <a:gd name="T0" fmla="*/ 6 w 14"/>
                <a:gd name="T1" fmla="*/ 0 h 10"/>
                <a:gd name="T2" fmla="*/ 11 w 14"/>
                <a:gd name="T3" fmla="*/ 0 h 10"/>
                <a:gd name="T4" fmla="*/ 14 w 14"/>
                <a:gd name="T5" fmla="*/ 7 h 10"/>
                <a:gd name="T6" fmla="*/ 0 w 14"/>
                <a:gd name="T7" fmla="*/ 8 h 10"/>
                <a:gd name="T8" fmla="*/ 2 w 14"/>
                <a:gd name="T9" fmla="*/ 4 h 10"/>
                <a:gd name="T10" fmla="*/ 2 w 14"/>
                <a:gd name="T11" fmla="*/ 1 h 10"/>
                <a:gd name="T12" fmla="*/ 2 w 14"/>
                <a:gd name="T13" fmla="*/ 7 h 10"/>
                <a:gd name="T14" fmla="*/ 6 w 14"/>
                <a:gd name="T15" fmla="*/ 0 h 10"/>
                <a:gd name="T16" fmla="*/ 12 w 14"/>
                <a:gd name="T17" fmla="*/ 6 h 10"/>
                <a:gd name="T18" fmla="*/ 11 w 14"/>
                <a:gd name="T19" fmla="*/ 3 h 10"/>
                <a:gd name="T20" fmla="*/ 12 w 14"/>
                <a:gd name="T21" fmla="*/ 6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0"/>
                <a:gd name="T35" fmla="*/ 14 w 14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0">
                  <a:moveTo>
                    <a:pt x="6" y="0"/>
                  </a:moveTo>
                  <a:cubicBezTo>
                    <a:pt x="9" y="0"/>
                    <a:pt x="8" y="1"/>
                    <a:pt x="11" y="0"/>
                  </a:cubicBezTo>
                  <a:cubicBezTo>
                    <a:pt x="13" y="1"/>
                    <a:pt x="14" y="3"/>
                    <a:pt x="14" y="7"/>
                  </a:cubicBezTo>
                  <a:cubicBezTo>
                    <a:pt x="9" y="7"/>
                    <a:pt x="4" y="10"/>
                    <a:pt x="0" y="8"/>
                  </a:cubicBezTo>
                  <a:cubicBezTo>
                    <a:pt x="0" y="6"/>
                    <a:pt x="2" y="5"/>
                    <a:pt x="2" y="4"/>
                  </a:cubicBezTo>
                  <a:cubicBezTo>
                    <a:pt x="2" y="2"/>
                    <a:pt x="1" y="1"/>
                    <a:pt x="2" y="1"/>
                  </a:cubicBezTo>
                  <a:cubicBezTo>
                    <a:pt x="6" y="1"/>
                    <a:pt x="3" y="6"/>
                    <a:pt x="2" y="7"/>
                  </a:cubicBezTo>
                  <a:cubicBezTo>
                    <a:pt x="6" y="8"/>
                    <a:pt x="4" y="2"/>
                    <a:pt x="6" y="0"/>
                  </a:cubicBezTo>
                  <a:close/>
                  <a:moveTo>
                    <a:pt x="12" y="6"/>
                  </a:moveTo>
                  <a:cubicBezTo>
                    <a:pt x="13" y="5"/>
                    <a:pt x="13" y="3"/>
                    <a:pt x="11" y="3"/>
                  </a:cubicBezTo>
                  <a:cubicBezTo>
                    <a:pt x="10" y="4"/>
                    <a:pt x="10" y="6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56" name="Freeform 103"/>
            <p:cNvSpPr>
              <a:spLocks noEditPoints="1" noChangeArrowheads="1"/>
            </p:cNvSpPr>
            <p:nvPr/>
          </p:nvSpPr>
          <p:spPr bwMode="auto">
            <a:xfrm>
              <a:off x="430212" y="1143000"/>
              <a:ext cx="196850" cy="193675"/>
            </a:xfrm>
            <a:custGeom>
              <a:avLst/>
              <a:gdLst>
                <a:gd name="T0" fmla="*/ 70 w 71"/>
                <a:gd name="T1" fmla="*/ 27 h 70"/>
                <a:gd name="T2" fmla="*/ 69 w 71"/>
                <a:gd name="T3" fmla="*/ 51 h 70"/>
                <a:gd name="T4" fmla="*/ 23 w 71"/>
                <a:gd name="T5" fmla="*/ 68 h 70"/>
                <a:gd name="T6" fmla="*/ 2 w 71"/>
                <a:gd name="T7" fmla="*/ 9 h 70"/>
                <a:gd name="T8" fmla="*/ 51 w 71"/>
                <a:gd name="T9" fmla="*/ 1 h 70"/>
                <a:gd name="T10" fmla="*/ 68 w 71"/>
                <a:gd name="T11" fmla="*/ 5 h 70"/>
                <a:gd name="T12" fmla="*/ 66 w 71"/>
                <a:gd name="T13" fmla="*/ 61 h 70"/>
                <a:gd name="T14" fmla="*/ 68 w 71"/>
                <a:gd name="T15" fmla="*/ 55 h 70"/>
                <a:gd name="T16" fmla="*/ 67 w 71"/>
                <a:gd name="T17" fmla="*/ 8 h 70"/>
                <a:gd name="T18" fmla="*/ 52 w 71"/>
                <a:gd name="T19" fmla="*/ 2 h 70"/>
                <a:gd name="T20" fmla="*/ 27 w 71"/>
                <a:gd name="T21" fmla="*/ 4 h 70"/>
                <a:gd name="T22" fmla="*/ 65 w 71"/>
                <a:gd name="T23" fmla="*/ 8 h 70"/>
                <a:gd name="T24" fmla="*/ 3 w 71"/>
                <a:gd name="T25" fmla="*/ 29 h 70"/>
                <a:gd name="T26" fmla="*/ 48 w 71"/>
                <a:gd name="T27" fmla="*/ 66 h 70"/>
                <a:gd name="T28" fmla="*/ 5 w 71"/>
                <a:gd name="T29" fmla="*/ 56 h 70"/>
                <a:gd name="T30" fmla="*/ 6 w 71"/>
                <a:gd name="T31" fmla="*/ 14 h 70"/>
                <a:gd name="T32" fmla="*/ 10 w 71"/>
                <a:gd name="T33" fmla="*/ 7 h 70"/>
                <a:gd name="T34" fmla="*/ 6 w 71"/>
                <a:gd name="T35" fmla="*/ 41 h 70"/>
                <a:gd name="T36" fmla="*/ 20 w 71"/>
                <a:gd name="T37" fmla="*/ 46 h 70"/>
                <a:gd name="T38" fmla="*/ 28 w 71"/>
                <a:gd name="T39" fmla="*/ 50 h 70"/>
                <a:gd name="T40" fmla="*/ 45 w 71"/>
                <a:gd name="T41" fmla="*/ 64 h 70"/>
                <a:gd name="T42" fmla="*/ 51 w 71"/>
                <a:gd name="T43" fmla="*/ 64 h 70"/>
                <a:gd name="T44" fmla="*/ 55 w 71"/>
                <a:gd name="T45" fmla="*/ 65 h 70"/>
                <a:gd name="T46" fmla="*/ 64 w 71"/>
                <a:gd name="T47" fmla="*/ 62 h 70"/>
                <a:gd name="T48" fmla="*/ 66 w 71"/>
                <a:gd name="T49" fmla="*/ 41 h 70"/>
                <a:gd name="T50" fmla="*/ 62 w 71"/>
                <a:gd name="T51" fmla="*/ 59 h 70"/>
                <a:gd name="T52" fmla="*/ 59 w 71"/>
                <a:gd name="T53" fmla="*/ 23 h 70"/>
                <a:gd name="T54" fmla="*/ 55 w 71"/>
                <a:gd name="T55" fmla="*/ 21 h 70"/>
                <a:gd name="T56" fmla="*/ 54 w 71"/>
                <a:gd name="T57" fmla="*/ 27 h 70"/>
                <a:gd name="T58" fmla="*/ 49 w 71"/>
                <a:gd name="T59" fmla="*/ 50 h 70"/>
                <a:gd name="T60" fmla="*/ 42 w 71"/>
                <a:gd name="T61" fmla="*/ 16 h 70"/>
                <a:gd name="T62" fmla="*/ 40 w 71"/>
                <a:gd name="T63" fmla="*/ 18 h 70"/>
                <a:gd name="T64" fmla="*/ 37 w 71"/>
                <a:gd name="T65" fmla="*/ 21 h 70"/>
                <a:gd name="T66" fmla="*/ 28 w 71"/>
                <a:gd name="T67" fmla="*/ 21 h 70"/>
                <a:gd name="T68" fmla="*/ 24 w 71"/>
                <a:gd name="T69" fmla="*/ 9 h 70"/>
                <a:gd name="T70" fmla="*/ 21 w 71"/>
                <a:gd name="T71" fmla="*/ 38 h 70"/>
                <a:gd name="T72" fmla="*/ 13 w 71"/>
                <a:gd name="T73" fmla="*/ 42 h 70"/>
                <a:gd name="T74" fmla="*/ 9 w 71"/>
                <a:gd name="T75" fmla="*/ 61 h 70"/>
                <a:gd name="T76" fmla="*/ 15 w 71"/>
                <a:gd name="T77" fmla="*/ 8 h 70"/>
                <a:gd name="T78" fmla="*/ 7 w 71"/>
                <a:gd name="T79" fmla="*/ 11 h 70"/>
                <a:gd name="T80" fmla="*/ 7 w 71"/>
                <a:gd name="T81" fmla="*/ 26 h 70"/>
                <a:gd name="T82" fmla="*/ 31 w 71"/>
                <a:gd name="T83" fmla="*/ 6 h 70"/>
                <a:gd name="T84" fmla="*/ 32 w 71"/>
                <a:gd name="T85" fmla="*/ 6 h 70"/>
                <a:gd name="T86" fmla="*/ 36 w 71"/>
                <a:gd name="T87" fmla="*/ 6 h 70"/>
                <a:gd name="T88" fmla="*/ 50 w 71"/>
                <a:gd name="T89" fmla="*/ 8 h 70"/>
                <a:gd name="T90" fmla="*/ 63 w 71"/>
                <a:gd name="T91" fmla="*/ 9 h 70"/>
                <a:gd name="T92" fmla="*/ 18 w 71"/>
                <a:gd name="T93" fmla="*/ 10 h 70"/>
                <a:gd name="T94" fmla="*/ 61 w 71"/>
                <a:gd name="T95" fmla="*/ 18 h 70"/>
                <a:gd name="T96" fmla="*/ 31 w 71"/>
                <a:gd name="T97" fmla="*/ 11 h 70"/>
                <a:gd name="T98" fmla="*/ 32 w 71"/>
                <a:gd name="T99" fmla="*/ 12 h 70"/>
                <a:gd name="T100" fmla="*/ 54 w 71"/>
                <a:gd name="T101" fmla="*/ 11 h 70"/>
                <a:gd name="T102" fmla="*/ 14 w 71"/>
                <a:gd name="T103" fmla="*/ 16 h 70"/>
                <a:gd name="T104" fmla="*/ 47 w 71"/>
                <a:gd name="T105" fmla="*/ 15 h 70"/>
                <a:gd name="T106" fmla="*/ 46 w 71"/>
                <a:gd name="T107" fmla="*/ 15 h 70"/>
                <a:gd name="T108" fmla="*/ 18 w 71"/>
                <a:gd name="T109" fmla="*/ 25 h 70"/>
                <a:gd name="T110" fmla="*/ 10 w 71"/>
                <a:gd name="T111" fmla="*/ 25 h 70"/>
                <a:gd name="T112" fmla="*/ 13 w 71"/>
                <a:gd name="T113" fmla="*/ 21 h 70"/>
                <a:gd name="T114" fmla="*/ 14 w 71"/>
                <a:gd name="T115" fmla="*/ 26 h 70"/>
                <a:gd name="T116" fmla="*/ 19 w 71"/>
                <a:gd name="T117" fmla="*/ 32 h 70"/>
                <a:gd name="T118" fmla="*/ 49 w 71"/>
                <a:gd name="T119" fmla="*/ 66 h 70"/>
                <a:gd name="T120" fmla="*/ 58 w 71"/>
                <a:gd name="T121" fmla="*/ 68 h 7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70"/>
                <a:gd name="T185" fmla="*/ 71 w 71"/>
                <a:gd name="T186" fmla="*/ 70 h 7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70">
                  <a:moveTo>
                    <a:pt x="68" y="5"/>
                  </a:moveTo>
                  <a:cubicBezTo>
                    <a:pt x="68" y="7"/>
                    <a:pt x="69" y="9"/>
                    <a:pt x="69" y="12"/>
                  </a:cubicBezTo>
                  <a:cubicBezTo>
                    <a:pt x="70" y="15"/>
                    <a:pt x="69" y="18"/>
                    <a:pt x="69" y="21"/>
                  </a:cubicBezTo>
                  <a:cubicBezTo>
                    <a:pt x="69" y="22"/>
                    <a:pt x="71" y="24"/>
                    <a:pt x="70" y="27"/>
                  </a:cubicBezTo>
                  <a:cubicBezTo>
                    <a:pt x="70" y="27"/>
                    <a:pt x="69" y="28"/>
                    <a:pt x="69" y="28"/>
                  </a:cubicBezTo>
                  <a:cubicBezTo>
                    <a:pt x="69" y="28"/>
                    <a:pt x="70" y="28"/>
                    <a:pt x="70" y="29"/>
                  </a:cubicBezTo>
                  <a:cubicBezTo>
                    <a:pt x="70" y="30"/>
                    <a:pt x="69" y="29"/>
                    <a:pt x="69" y="30"/>
                  </a:cubicBezTo>
                  <a:cubicBezTo>
                    <a:pt x="69" y="36"/>
                    <a:pt x="70" y="44"/>
                    <a:pt x="69" y="51"/>
                  </a:cubicBezTo>
                  <a:cubicBezTo>
                    <a:pt x="69" y="56"/>
                    <a:pt x="69" y="62"/>
                    <a:pt x="67" y="65"/>
                  </a:cubicBezTo>
                  <a:cubicBezTo>
                    <a:pt x="66" y="66"/>
                    <a:pt x="61" y="69"/>
                    <a:pt x="58" y="69"/>
                  </a:cubicBezTo>
                  <a:cubicBezTo>
                    <a:pt x="54" y="70"/>
                    <a:pt x="50" y="69"/>
                    <a:pt x="46" y="68"/>
                  </a:cubicBezTo>
                  <a:cubicBezTo>
                    <a:pt x="40" y="68"/>
                    <a:pt x="31" y="68"/>
                    <a:pt x="23" y="68"/>
                  </a:cubicBezTo>
                  <a:cubicBezTo>
                    <a:pt x="15" y="68"/>
                    <a:pt x="8" y="69"/>
                    <a:pt x="4" y="66"/>
                  </a:cubicBezTo>
                  <a:cubicBezTo>
                    <a:pt x="0" y="58"/>
                    <a:pt x="1" y="45"/>
                    <a:pt x="1" y="34"/>
                  </a:cubicBezTo>
                  <a:cubicBezTo>
                    <a:pt x="1" y="26"/>
                    <a:pt x="1" y="18"/>
                    <a:pt x="2" y="13"/>
                  </a:cubicBezTo>
                  <a:cubicBezTo>
                    <a:pt x="2" y="12"/>
                    <a:pt x="2" y="10"/>
                    <a:pt x="2" y="9"/>
                  </a:cubicBezTo>
                  <a:cubicBezTo>
                    <a:pt x="3" y="9"/>
                    <a:pt x="5" y="6"/>
                    <a:pt x="6" y="4"/>
                  </a:cubicBezTo>
                  <a:cubicBezTo>
                    <a:pt x="14" y="1"/>
                    <a:pt x="24" y="3"/>
                    <a:pt x="34" y="2"/>
                  </a:cubicBezTo>
                  <a:cubicBezTo>
                    <a:pt x="36" y="2"/>
                    <a:pt x="38" y="2"/>
                    <a:pt x="41" y="1"/>
                  </a:cubicBezTo>
                  <a:cubicBezTo>
                    <a:pt x="43" y="1"/>
                    <a:pt x="47" y="0"/>
                    <a:pt x="51" y="1"/>
                  </a:cubicBezTo>
                  <a:cubicBezTo>
                    <a:pt x="53" y="1"/>
                    <a:pt x="55" y="1"/>
                    <a:pt x="57" y="1"/>
                  </a:cubicBezTo>
                  <a:cubicBezTo>
                    <a:pt x="59" y="2"/>
                    <a:pt x="60" y="1"/>
                    <a:pt x="61" y="2"/>
                  </a:cubicBezTo>
                  <a:cubicBezTo>
                    <a:pt x="62" y="3"/>
                    <a:pt x="63" y="3"/>
                    <a:pt x="64" y="3"/>
                  </a:cubicBezTo>
                  <a:cubicBezTo>
                    <a:pt x="65" y="4"/>
                    <a:pt x="65" y="5"/>
                    <a:pt x="68" y="5"/>
                  </a:cubicBezTo>
                  <a:close/>
                  <a:moveTo>
                    <a:pt x="66" y="28"/>
                  </a:moveTo>
                  <a:cubicBezTo>
                    <a:pt x="66" y="30"/>
                    <a:pt x="66" y="32"/>
                    <a:pt x="67" y="34"/>
                  </a:cubicBezTo>
                  <a:cubicBezTo>
                    <a:pt x="67" y="42"/>
                    <a:pt x="66" y="51"/>
                    <a:pt x="67" y="60"/>
                  </a:cubicBezTo>
                  <a:cubicBezTo>
                    <a:pt x="66" y="60"/>
                    <a:pt x="66" y="60"/>
                    <a:pt x="66" y="61"/>
                  </a:cubicBezTo>
                  <a:cubicBezTo>
                    <a:pt x="65" y="63"/>
                    <a:pt x="64" y="64"/>
                    <a:pt x="63" y="64"/>
                  </a:cubicBezTo>
                  <a:cubicBezTo>
                    <a:pt x="63" y="67"/>
                    <a:pt x="65" y="65"/>
                    <a:pt x="65" y="64"/>
                  </a:cubicBezTo>
                  <a:cubicBezTo>
                    <a:pt x="66" y="64"/>
                    <a:pt x="66" y="62"/>
                    <a:pt x="67" y="61"/>
                  </a:cubicBezTo>
                  <a:cubicBezTo>
                    <a:pt x="68" y="60"/>
                    <a:pt x="67" y="58"/>
                    <a:pt x="68" y="55"/>
                  </a:cubicBezTo>
                  <a:cubicBezTo>
                    <a:pt x="68" y="47"/>
                    <a:pt x="68" y="39"/>
                    <a:pt x="68" y="30"/>
                  </a:cubicBezTo>
                  <a:cubicBezTo>
                    <a:pt x="68" y="22"/>
                    <a:pt x="69" y="13"/>
                    <a:pt x="68" y="10"/>
                  </a:cubicBezTo>
                  <a:cubicBezTo>
                    <a:pt x="68" y="10"/>
                    <a:pt x="67" y="9"/>
                    <a:pt x="67" y="9"/>
                  </a:cubicBezTo>
                  <a:cubicBezTo>
                    <a:pt x="66" y="9"/>
                    <a:pt x="67" y="8"/>
                    <a:pt x="67" y="8"/>
                  </a:cubicBezTo>
                  <a:cubicBezTo>
                    <a:pt x="66" y="7"/>
                    <a:pt x="65" y="6"/>
                    <a:pt x="65" y="5"/>
                  </a:cubicBezTo>
                  <a:cubicBezTo>
                    <a:pt x="63" y="4"/>
                    <a:pt x="61" y="3"/>
                    <a:pt x="60" y="3"/>
                  </a:cubicBezTo>
                  <a:cubicBezTo>
                    <a:pt x="59" y="3"/>
                    <a:pt x="59" y="2"/>
                    <a:pt x="59" y="2"/>
                  </a:cubicBezTo>
                  <a:cubicBezTo>
                    <a:pt x="57" y="2"/>
                    <a:pt x="54" y="3"/>
                    <a:pt x="52" y="2"/>
                  </a:cubicBezTo>
                  <a:cubicBezTo>
                    <a:pt x="52" y="2"/>
                    <a:pt x="51" y="2"/>
                    <a:pt x="51" y="1"/>
                  </a:cubicBezTo>
                  <a:cubicBezTo>
                    <a:pt x="45" y="0"/>
                    <a:pt x="42" y="3"/>
                    <a:pt x="38" y="3"/>
                  </a:cubicBezTo>
                  <a:cubicBezTo>
                    <a:pt x="35" y="3"/>
                    <a:pt x="32" y="3"/>
                    <a:pt x="29" y="3"/>
                  </a:cubicBezTo>
                  <a:cubicBezTo>
                    <a:pt x="27" y="3"/>
                    <a:pt x="23" y="3"/>
                    <a:pt x="27" y="4"/>
                  </a:cubicBezTo>
                  <a:cubicBezTo>
                    <a:pt x="34" y="6"/>
                    <a:pt x="49" y="2"/>
                    <a:pt x="52" y="6"/>
                  </a:cubicBezTo>
                  <a:cubicBezTo>
                    <a:pt x="52" y="6"/>
                    <a:pt x="53" y="6"/>
                    <a:pt x="54" y="6"/>
                  </a:cubicBezTo>
                  <a:cubicBezTo>
                    <a:pt x="57" y="6"/>
                    <a:pt x="59" y="6"/>
                    <a:pt x="61" y="7"/>
                  </a:cubicBezTo>
                  <a:cubicBezTo>
                    <a:pt x="62" y="7"/>
                    <a:pt x="64" y="7"/>
                    <a:pt x="65" y="8"/>
                  </a:cubicBezTo>
                  <a:cubicBezTo>
                    <a:pt x="67" y="15"/>
                    <a:pt x="65" y="22"/>
                    <a:pt x="66" y="28"/>
                  </a:cubicBezTo>
                  <a:close/>
                  <a:moveTo>
                    <a:pt x="8" y="4"/>
                  </a:moveTo>
                  <a:cubicBezTo>
                    <a:pt x="8" y="4"/>
                    <a:pt x="6" y="7"/>
                    <a:pt x="6" y="7"/>
                  </a:cubicBezTo>
                  <a:cubicBezTo>
                    <a:pt x="1" y="11"/>
                    <a:pt x="4" y="21"/>
                    <a:pt x="3" y="29"/>
                  </a:cubicBezTo>
                  <a:cubicBezTo>
                    <a:pt x="3" y="31"/>
                    <a:pt x="2" y="33"/>
                    <a:pt x="2" y="35"/>
                  </a:cubicBezTo>
                  <a:cubicBezTo>
                    <a:pt x="1" y="48"/>
                    <a:pt x="3" y="60"/>
                    <a:pt x="5" y="65"/>
                  </a:cubicBezTo>
                  <a:cubicBezTo>
                    <a:pt x="14" y="69"/>
                    <a:pt x="28" y="67"/>
                    <a:pt x="40" y="67"/>
                  </a:cubicBezTo>
                  <a:cubicBezTo>
                    <a:pt x="43" y="67"/>
                    <a:pt x="47" y="67"/>
                    <a:pt x="48" y="66"/>
                  </a:cubicBezTo>
                  <a:cubicBezTo>
                    <a:pt x="45" y="66"/>
                    <a:pt x="42" y="64"/>
                    <a:pt x="38" y="64"/>
                  </a:cubicBezTo>
                  <a:cubicBezTo>
                    <a:pt x="28" y="63"/>
                    <a:pt x="15" y="66"/>
                    <a:pt x="9" y="63"/>
                  </a:cubicBezTo>
                  <a:cubicBezTo>
                    <a:pt x="9" y="63"/>
                    <a:pt x="8" y="62"/>
                    <a:pt x="7" y="61"/>
                  </a:cubicBezTo>
                  <a:cubicBezTo>
                    <a:pt x="5" y="60"/>
                    <a:pt x="5" y="59"/>
                    <a:pt x="5" y="56"/>
                  </a:cubicBezTo>
                  <a:cubicBezTo>
                    <a:pt x="4" y="50"/>
                    <a:pt x="4" y="44"/>
                    <a:pt x="4" y="35"/>
                  </a:cubicBezTo>
                  <a:cubicBezTo>
                    <a:pt x="4" y="28"/>
                    <a:pt x="3" y="20"/>
                    <a:pt x="4" y="16"/>
                  </a:cubicBezTo>
                  <a:cubicBezTo>
                    <a:pt x="4" y="16"/>
                    <a:pt x="5" y="16"/>
                    <a:pt x="5" y="15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7" y="12"/>
                    <a:pt x="6" y="10"/>
                    <a:pt x="7" y="10"/>
                  </a:cubicBezTo>
                  <a:cubicBezTo>
                    <a:pt x="8" y="9"/>
                    <a:pt x="10" y="8"/>
                    <a:pt x="10" y="7"/>
                  </a:cubicBezTo>
                  <a:cubicBezTo>
                    <a:pt x="12" y="7"/>
                    <a:pt x="14" y="5"/>
                    <a:pt x="16" y="5"/>
                  </a:cubicBezTo>
                  <a:cubicBezTo>
                    <a:pt x="18" y="5"/>
                    <a:pt x="20" y="6"/>
                    <a:pt x="21" y="4"/>
                  </a:cubicBezTo>
                  <a:cubicBezTo>
                    <a:pt x="16" y="5"/>
                    <a:pt x="12" y="3"/>
                    <a:pt x="8" y="4"/>
                  </a:cubicBezTo>
                  <a:close/>
                  <a:moveTo>
                    <a:pt x="6" y="41"/>
                  </a:moveTo>
                  <a:cubicBezTo>
                    <a:pt x="6" y="44"/>
                    <a:pt x="7" y="47"/>
                    <a:pt x="7" y="50"/>
                  </a:cubicBezTo>
                  <a:cubicBezTo>
                    <a:pt x="7" y="53"/>
                    <a:pt x="6" y="57"/>
                    <a:pt x="7" y="60"/>
                  </a:cubicBezTo>
                  <a:cubicBezTo>
                    <a:pt x="10" y="62"/>
                    <a:pt x="14" y="64"/>
                    <a:pt x="20" y="63"/>
                  </a:cubicBezTo>
                  <a:cubicBezTo>
                    <a:pt x="20" y="58"/>
                    <a:pt x="20" y="51"/>
                    <a:pt x="20" y="46"/>
                  </a:cubicBezTo>
                  <a:cubicBezTo>
                    <a:pt x="20" y="44"/>
                    <a:pt x="19" y="42"/>
                    <a:pt x="21" y="41"/>
                  </a:cubicBezTo>
                  <a:cubicBezTo>
                    <a:pt x="21" y="48"/>
                    <a:pt x="21" y="56"/>
                    <a:pt x="21" y="63"/>
                  </a:cubicBezTo>
                  <a:cubicBezTo>
                    <a:pt x="23" y="63"/>
                    <a:pt x="25" y="62"/>
                    <a:pt x="28" y="62"/>
                  </a:cubicBezTo>
                  <a:cubicBezTo>
                    <a:pt x="28" y="58"/>
                    <a:pt x="26" y="52"/>
                    <a:pt x="28" y="50"/>
                  </a:cubicBezTo>
                  <a:cubicBezTo>
                    <a:pt x="28" y="54"/>
                    <a:pt x="28" y="58"/>
                    <a:pt x="28" y="62"/>
                  </a:cubicBezTo>
                  <a:cubicBezTo>
                    <a:pt x="34" y="62"/>
                    <a:pt x="38" y="63"/>
                    <a:pt x="41" y="63"/>
                  </a:cubicBezTo>
                  <a:cubicBezTo>
                    <a:pt x="42" y="63"/>
                    <a:pt x="43" y="62"/>
                    <a:pt x="43" y="62"/>
                  </a:cubicBezTo>
                  <a:cubicBezTo>
                    <a:pt x="43" y="62"/>
                    <a:pt x="44" y="64"/>
                    <a:pt x="45" y="64"/>
                  </a:cubicBezTo>
                  <a:cubicBezTo>
                    <a:pt x="46" y="64"/>
                    <a:pt x="47" y="64"/>
                    <a:pt x="48" y="64"/>
                  </a:cubicBezTo>
                  <a:cubicBezTo>
                    <a:pt x="49" y="61"/>
                    <a:pt x="47" y="55"/>
                    <a:pt x="49" y="53"/>
                  </a:cubicBezTo>
                  <a:cubicBezTo>
                    <a:pt x="50" y="55"/>
                    <a:pt x="49" y="58"/>
                    <a:pt x="49" y="61"/>
                  </a:cubicBezTo>
                  <a:cubicBezTo>
                    <a:pt x="50" y="64"/>
                    <a:pt x="48" y="64"/>
                    <a:pt x="51" y="64"/>
                  </a:cubicBezTo>
                  <a:cubicBezTo>
                    <a:pt x="52" y="64"/>
                    <a:pt x="52" y="65"/>
                    <a:pt x="53" y="65"/>
                  </a:cubicBezTo>
                  <a:cubicBezTo>
                    <a:pt x="53" y="61"/>
                    <a:pt x="52" y="54"/>
                    <a:pt x="54" y="52"/>
                  </a:cubicBezTo>
                  <a:cubicBezTo>
                    <a:pt x="54" y="54"/>
                    <a:pt x="53" y="56"/>
                    <a:pt x="54" y="59"/>
                  </a:cubicBezTo>
                  <a:cubicBezTo>
                    <a:pt x="54" y="61"/>
                    <a:pt x="52" y="65"/>
                    <a:pt x="55" y="65"/>
                  </a:cubicBezTo>
                  <a:cubicBezTo>
                    <a:pt x="59" y="66"/>
                    <a:pt x="55" y="60"/>
                    <a:pt x="58" y="61"/>
                  </a:cubicBezTo>
                  <a:cubicBezTo>
                    <a:pt x="58" y="62"/>
                    <a:pt x="57" y="65"/>
                    <a:pt x="60" y="64"/>
                  </a:cubicBezTo>
                  <a:cubicBezTo>
                    <a:pt x="62" y="65"/>
                    <a:pt x="61" y="61"/>
                    <a:pt x="63" y="61"/>
                  </a:cubicBezTo>
                  <a:cubicBezTo>
                    <a:pt x="63" y="61"/>
                    <a:pt x="64" y="63"/>
                    <a:pt x="64" y="62"/>
                  </a:cubicBezTo>
                  <a:cubicBezTo>
                    <a:pt x="65" y="61"/>
                    <a:pt x="65" y="57"/>
                    <a:pt x="65" y="55"/>
                  </a:cubicBezTo>
                  <a:cubicBezTo>
                    <a:pt x="65" y="55"/>
                    <a:pt x="66" y="54"/>
                    <a:pt x="66" y="55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5" y="46"/>
                    <a:pt x="66" y="43"/>
                    <a:pt x="66" y="41"/>
                  </a:cubicBezTo>
                  <a:cubicBezTo>
                    <a:pt x="66" y="37"/>
                    <a:pt x="65" y="34"/>
                    <a:pt x="65" y="31"/>
                  </a:cubicBezTo>
                  <a:cubicBezTo>
                    <a:pt x="65" y="27"/>
                    <a:pt x="66" y="22"/>
                    <a:pt x="63" y="21"/>
                  </a:cubicBezTo>
                  <a:cubicBezTo>
                    <a:pt x="63" y="30"/>
                    <a:pt x="63" y="41"/>
                    <a:pt x="63" y="49"/>
                  </a:cubicBezTo>
                  <a:cubicBezTo>
                    <a:pt x="63" y="53"/>
                    <a:pt x="64" y="57"/>
                    <a:pt x="62" y="59"/>
                  </a:cubicBezTo>
                  <a:cubicBezTo>
                    <a:pt x="62" y="49"/>
                    <a:pt x="63" y="37"/>
                    <a:pt x="62" y="28"/>
                  </a:cubicBezTo>
                  <a:cubicBezTo>
                    <a:pt x="62" y="25"/>
                    <a:pt x="64" y="20"/>
                    <a:pt x="61" y="20"/>
                  </a:cubicBezTo>
                  <a:cubicBezTo>
                    <a:pt x="61" y="21"/>
                    <a:pt x="59" y="20"/>
                    <a:pt x="59" y="21"/>
                  </a:cubicBezTo>
                  <a:cubicBezTo>
                    <a:pt x="58" y="21"/>
                    <a:pt x="59" y="23"/>
                    <a:pt x="59" y="23"/>
                  </a:cubicBezTo>
                  <a:cubicBezTo>
                    <a:pt x="57" y="33"/>
                    <a:pt x="59" y="46"/>
                    <a:pt x="59" y="55"/>
                  </a:cubicBezTo>
                  <a:cubicBezTo>
                    <a:pt x="59" y="56"/>
                    <a:pt x="60" y="59"/>
                    <a:pt x="58" y="60"/>
                  </a:cubicBezTo>
                  <a:cubicBezTo>
                    <a:pt x="58" y="51"/>
                    <a:pt x="58" y="38"/>
                    <a:pt x="58" y="29"/>
                  </a:cubicBezTo>
                  <a:cubicBezTo>
                    <a:pt x="58" y="26"/>
                    <a:pt x="60" y="20"/>
                    <a:pt x="55" y="21"/>
                  </a:cubicBezTo>
                  <a:cubicBezTo>
                    <a:pt x="54" y="23"/>
                    <a:pt x="55" y="26"/>
                    <a:pt x="54" y="28"/>
                  </a:cubicBezTo>
                  <a:cubicBezTo>
                    <a:pt x="54" y="33"/>
                    <a:pt x="55" y="38"/>
                    <a:pt x="54" y="43"/>
                  </a:cubicBezTo>
                  <a:cubicBezTo>
                    <a:pt x="54" y="46"/>
                    <a:pt x="55" y="49"/>
                    <a:pt x="54" y="50"/>
                  </a:cubicBezTo>
                  <a:cubicBezTo>
                    <a:pt x="53" y="43"/>
                    <a:pt x="54" y="33"/>
                    <a:pt x="54" y="27"/>
                  </a:cubicBezTo>
                  <a:cubicBezTo>
                    <a:pt x="53" y="24"/>
                    <a:pt x="55" y="20"/>
                    <a:pt x="51" y="21"/>
                  </a:cubicBezTo>
                  <a:cubicBezTo>
                    <a:pt x="49" y="22"/>
                    <a:pt x="50" y="25"/>
                    <a:pt x="50" y="28"/>
                  </a:cubicBezTo>
                  <a:cubicBezTo>
                    <a:pt x="50" y="33"/>
                    <a:pt x="50" y="38"/>
                    <a:pt x="50" y="43"/>
                  </a:cubicBezTo>
                  <a:cubicBezTo>
                    <a:pt x="50" y="45"/>
                    <a:pt x="51" y="49"/>
                    <a:pt x="49" y="50"/>
                  </a:cubicBezTo>
                  <a:cubicBezTo>
                    <a:pt x="49" y="43"/>
                    <a:pt x="50" y="33"/>
                    <a:pt x="49" y="27"/>
                  </a:cubicBezTo>
                  <a:cubicBezTo>
                    <a:pt x="49" y="25"/>
                    <a:pt x="51" y="21"/>
                    <a:pt x="48" y="21"/>
                  </a:cubicBezTo>
                  <a:cubicBezTo>
                    <a:pt x="43" y="19"/>
                    <a:pt x="46" y="25"/>
                    <a:pt x="44" y="25"/>
                  </a:cubicBezTo>
                  <a:cubicBezTo>
                    <a:pt x="44" y="22"/>
                    <a:pt x="45" y="17"/>
                    <a:pt x="42" y="16"/>
                  </a:cubicBezTo>
                  <a:cubicBezTo>
                    <a:pt x="42" y="19"/>
                    <a:pt x="43" y="24"/>
                    <a:pt x="41" y="26"/>
                  </a:cubicBezTo>
                  <a:cubicBezTo>
                    <a:pt x="41" y="21"/>
                    <a:pt x="42" y="14"/>
                    <a:pt x="41" y="10"/>
                  </a:cubicBezTo>
                  <a:cubicBezTo>
                    <a:pt x="41" y="9"/>
                    <a:pt x="42" y="5"/>
                    <a:pt x="40" y="6"/>
                  </a:cubicBezTo>
                  <a:cubicBezTo>
                    <a:pt x="39" y="10"/>
                    <a:pt x="40" y="14"/>
                    <a:pt x="40" y="18"/>
                  </a:cubicBezTo>
                  <a:cubicBezTo>
                    <a:pt x="39" y="20"/>
                    <a:pt x="38" y="20"/>
                    <a:pt x="38" y="21"/>
                  </a:cubicBezTo>
                  <a:cubicBezTo>
                    <a:pt x="37" y="27"/>
                    <a:pt x="38" y="35"/>
                    <a:pt x="38" y="39"/>
                  </a:cubicBezTo>
                  <a:cubicBezTo>
                    <a:pt x="38" y="40"/>
                    <a:pt x="39" y="42"/>
                    <a:pt x="37" y="43"/>
                  </a:cubicBezTo>
                  <a:cubicBezTo>
                    <a:pt x="37" y="36"/>
                    <a:pt x="37" y="29"/>
                    <a:pt x="37" y="21"/>
                  </a:cubicBezTo>
                  <a:cubicBezTo>
                    <a:pt x="34" y="20"/>
                    <a:pt x="33" y="22"/>
                    <a:pt x="29" y="21"/>
                  </a:cubicBezTo>
                  <a:cubicBezTo>
                    <a:pt x="29" y="27"/>
                    <a:pt x="29" y="35"/>
                    <a:pt x="29" y="40"/>
                  </a:cubicBezTo>
                  <a:cubicBezTo>
                    <a:pt x="29" y="42"/>
                    <a:pt x="30" y="44"/>
                    <a:pt x="28" y="46"/>
                  </a:cubicBezTo>
                  <a:cubicBezTo>
                    <a:pt x="27" y="39"/>
                    <a:pt x="30" y="27"/>
                    <a:pt x="28" y="21"/>
                  </a:cubicBezTo>
                  <a:cubicBezTo>
                    <a:pt x="28" y="20"/>
                    <a:pt x="25" y="20"/>
                    <a:pt x="25" y="19"/>
                  </a:cubicBezTo>
                  <a:cubicBezTo>
                    <a:pt x="25" y="27"/>
                    <a:pt x="25" y="37"/>
                    <a:pt x="25" y="45"/>
                  </a:cubicBezTo>
                  <a:cubicBezTo>
                    <a:pt x="25" y="48"/>
                    <a:pt x="26" y="52"/>
                    <a:pt x="24" y="54"/>
                  </a:cubicBezTo>
                  <a:cubicBezTo>
                    <a:pt x="24" y="39"/>
                    <a:pt x="24" y="24"/>
                    <a:pt x="24" y="9"/>
                  </a:cubicBezTo>
                  <a:cubicBezTo>
                    <a:pt x="26" y="10"/>
                    <a:pt x="28" y="10"/>
                    <a:pt x="28" y="7"/>
                  </a:cubicBezTo>
                  <a:cubicBezTo>
                    <a:pt x="27" y="5"/>
                    <a:pt x="23" y="6"/>
                    <a:pt x="21" y="6"/>
                  </a:cubicBezTo>
                  <a:cubicBezTo>
                    <a:pt x="22" y="14"/>
                    <a:pt x="21" y="24"/>
                    <a:pt x="21" y="31"/>
                  </a:cubicBezTo>
                  <a:cubicBezTo>
                    <a:pt x="22" y="34"/>
                    <a:pt x="23" y="36"/>
                    <a:pt x="21" y="38"/>
                  </a:cubicBezTo>
                  <a:cubicBezTo>
                    <a:pt x="19" y="38"/>
                    <a:pt x="17" y="37"/>
                    <a:pt x="14" y="38"/>
                  </a:cubicBezTo>
                  <a:cubicBezTo>
                    <a:pt x="13" y="44"/>
                    <a:pt x="14" y="51"/>
                    <a:pt x="14" y="55"/>
                  </a:cubicBezTo>
                  <a:cubicBezTo>
                    <a:pt x="14" y="57"/>
                    <a:pt x="14" y="60"/>
                    <a:pt x="13" y="61"/>
                  </a:cubicBezTo>
                  <a:cubicBezTo>
                    <a:pt x="13" y="55"/>
                    <a:pt x="13" y="47"/>
                    <a:pt x="13" y="42"/>
                  </a:cubicBezTo>
                  <a:cubicBezTo>
                    <a:pt x="13" y="41"/>
                    <a:pt x="14" y="37"/>
                    <a:pt x="11" y="37"/>
                  </a:cubicBezTo>
                  <a:cubicBezTo>
                    <a:pt x="9" y="38"/>
                    <a:pt x="10" y="41"/>
                    <a:pt x="10" y="42"/>
                  </a:cubicBezTo>
                  <a:cubicBezTo>
                    <a:pt x="10" y="47"/>
                    <a:pt x="10" y="51"/>
                    <a:pt x="10" y="55"/>
                  </a:cubicBezTo>
                  <a:cubicBezTo>
                    <a:pt x="10" y="57"/>
                    <a:pt x="11" y="59"/>
                    <a:pt x="9" y="61"/>
                  </a:cubicBezTo>
                  <a:cubicBezTo>
                    <a:pt x="9" y="53"/>
                    <a:pt x="9" y="45"/>
                    <a:pt x="9" y="37"/>
                  </a:cubicBezTo>
                  <a:cubicBezTo>
                    <a:pt x="9" y="29"/>
                    <a:pt x="10" y="21"/>
                    <a:pt x="8" y="14"/>
                  </a:cubicBezTo>
                  <a:cubicBezTo>
                    <a:pt x="11" y="14"/>
                    <a:pt x="10" y="11"/>
                    <a:pt x="12" y="10"/>
                  </a:cubicBezTo>
                  <a:cubicBezTo>
                    <a:pt x="13" y="9"/>
                    <a:pt x="14" y="9"/>
                    <a:pt x="15" y="8"/>
                  </a:cubicBezTo>
                  <a:cubicBezTo>
                    <a:pt x="16" y="9"/>
                    <a:pt x="17" y="10"/>
                    <a:pt x="19" y="9"/>
                  </a:cubicBezTo>
                  <a:cubicBezTo>
                    <a:pt x="19" y="10"/>
                    <a:pt x="20" y="11"/>
                    <a:pt x="21" y="12"/>
                  </a:cubicBezTo>
                  <a:cubicBezTo>
                    <a:pt x="21" y="10"/>
                    <a:pt x="21" y="8"/>
                    <a:pt x="21" y="6"/>
                  </a:cubicBezTo>
                  <a:cubicBezTo>
                    <a:pt x="15" y="6"/>
                    <a:pt x="11" y="9"/>
                    <a:pt x="7" y="11"/>
                  </a:cubicBezTo>
                  <a:cubicBezTo>
                    <a:pt x="7" y="13"/>
                    <a:pt x="7" y="16"/>
                    <a:pt x="7" y="19"/>
                  </a:cubicBezTo>
                  <a:cubicBezTo>
                    <a:pt x="8" y="25"/>
                    <a:pt x="8" y="32"/>
                    <a:pt x="7" y="38"/>
                  </a:cubicBezTo>
                  <a:cubicBezTo>
                    <a:pt x="7" y="42"/>
                    <a:pt x="8" y="46"/>
                    <a:pt x="7" y="48"/>
                  </a:cubicBezTo>
                  <a:cubicBezTo>
                    <a:pt x="7" y="41"/>
                    <a:pt x="7" y="32"/>
                    <a:pt x="7" y="26"/>
                  </a:cubicBezTo>
                  <a:cubicBezTo>
                    <a:pt x="7" y="24"/>
                    <a:pt x="7" y="20"/>
                    <a:pt x="6" y="19"/>
                  </a:cubicBezTo>
                  <a:cubicBezTo>
                    <a:pt x="4" y="27"/>
                    <a:pt x="5" y="34"/>
                    <a:pt x="6" y="41"/>
                  </a:cubicBezTo>
                  <a:close/>
                  <a:moveTo>
                    <a:pt x="31" y="9"/>
                  </a:moveTo>
                  <a:cubicBezTo>
                    <a:pt x="31" y="8"/>
                    <a:pt x="31" y="7"/>
                    <a:pt x="31" y="6"/>
                  </a:cubicBezTo>
                  <a:cubicBezTo>
                    <a:pt x="30" y="6"/>
                    <a:pt x="29" y="6"/>
                    <a:pt x="28" y="6"/>
                  </a:cubicBezTo>
                  <a:cubicBezTo>
                    <a:pt x="28" y="8"/>
                    <a:pt x="28" y="10"/>
                    <a:pt x="31" y="9"/>
                  </a:cubicBezTo>
                  <a:close/>
                  <a:moveTo>
                    <a:pt x="35" y="8"/>
                  </a:moveTo>
                  <a:cubicBezTo>
                    <a:pt x="36" y="6"/>
                    <a:pt x="34" y="6"/>
                    <a:pt x="32" y="6"/>
                  </a:cubicBezTo>
                  <a:cubicBezTo>
                    <a:pt x="31" y="9"/>
                    <a:pt x="34" y="10"/>
                    <a:pt x="35" y="8"/>
                  </a:cubicBezTo>
                  <a:close/>
                  <a:moveTo>
                    <a:pt x="39" y="9"/>
                  </a:moveTo>
                  <a:cubicBezTo>
                    <a:pt x="39" y="8"/>
                    <a:pt x="39" y="7"/>
                    <a:pt x="39" y="6"/>
                  </a:cubicBezTo>
                  <a:cubicBezTo>
                    <a:pt x="38" y="6"/>
                    <a:pt x="37" y="6"/>
                    <a:pt x="36" y="6"/>
                  </a:cubicBezTo>
                  <a:cubicBezTo>
                    <a:pt x="36" y="8"/>
                    <a:pt x="36" y="10"/>
                    <a:pt x="39" y="9"/>
                  </a:cubicBezTo>
                  <a:close/>
                  <a:moveTo>
                    <a:pt x="42" y="11"/>
                  </a:moveTo>
                  <a:cubicBezTo>
                    <a:pt x="44" y="12"/>
                    <a:pt x="45" y="11"/>
                    <a:pt x="46" y="10"/>
                  </a:cubicBezTo>
                  <a:cubicBezTo>
                    <a:pt x="48" y="9"/>
                    <a:pt x="47" y="8"/>
                    <a:pt x="50" y="8"/>
                  </a:cubicBezTo>
                  <a:cubicBezTo>
                    <a:pt x="51" y="7"/>
                    <a:pt x="52" y="8"/>
                    <a:pt x="53" y="8"/>
                  </a:cubicBezTo>
                  <a:cubicBezTo>
                    <a:pt x="56" y="9"/>
                    <a:pt x="57" y="9"/>
                    <a:pt x="61" y="9"/>
                  </a:cubicBezTo>
                  <a:cubicBezTo>
                    <a:pt x="61" y="12"/>
                    <a:pt x="60" y="16"/>
                    <a:pt x="63" y="16"/>
                  </a:cubicBezTo>
                  <a:cubicBezTo>
                    <a:pt x="63" y="14"/>
                    <a:pt x="63" y="12"/>
                    <a:pt x="63" y="9"/>
                  </a:cubicBezTo>
                  <a:cubicBezTo>
                    <a:pt x="57" y="7"/>
                    <a:pt x="50" y="6"/>
                    <a:pt x="42" y="6"/>
                  </a:cubicBezTo>
                  <a:cubicBezTo>
                    <a:pt x="42" y="8"/>
                    <a:pt x="42" y="9"/>
                    <a:pt x="42" y="11"/>
                  </a:cubicBezTo>
                  <a:close/>
                  <a:moveTo>
                    <a:pt x="18" y="15"/>
                  </a:moveTo>
                  <a:cubicBezTo>
                    <a:pt x="20" y="14"/>
                    <a:pt x="17" y="13"/>
                    <a:pt x="18" y="10"/>
                  </a:cubicBezTo>
                  <a:cubicBezTo>
                    <a:pt x="17" y="10"/>
                    <a:pt x="15" y="10"/>
                    <a:pt x="14" y="11"/>
                  </a:cubicBezTo>
                  <a:cubicBezTo>
                    <a:pt x="16" y="12"/>
                    <a:pt x="14" y="16"/>
                    <a:pt x="18" y="15"/>
                  </a:cubicBezTo>
                  <a:close/>
                  <a:moveTo>
                    <a:pt x="58" y="18"/>
                  </a:moveTo>
                  <a:cubicBezTo>
                    <a:pt x="58" y="17"/>
                    <a:pt x="59" y="18"/>
                    <a:pt x="61" y="18"/>
                  </a:cubicBezTo>
                  <a:cubicBezTo>
                    <a:pt x="59" y="16"/>
                    <a:pt x="61" y="11"/>
                    <a:pt x="58" y="10"/>
                  </a:cubicBezTo>
                  <a:cubicBezTo>
                    <a:pt x="57" y="11"/>
                    <a:pt x="56" y="17"/>
                    <a:pt x="58" y="18"/>
                  </a:cubicBezTo>
                  <a:close/>
                  <a:moveTo>
                    <a:pt x="28" y="18"/>
                  </a:moveTo>
                  <a:cubicBezTo>
                    <a:pt x="34" y="19"/>
                    <a:pt x="29" y="13"/>
                    <a:pt x="31" y="11"/>
                  </a:cubicBezTo>
                  <a:cubicBezTo>
                    <a:pt x="28" y="11"/>
                    <a:pt x="28" y="13"/>
                    <a:pt x="27" y="11"/>
                  </a:cubicBezTo>
                  <a:cubicBezTo>
                    <a:pt x="26" y="14"/>
                    <a:pt x="28" y="15"/>
                    <a:pt x="28" y="18"/>
                  </a:cubicBezTo>
                  <a:close/>
                  <a:moveTo>
                    <a:pt x="35" y="11"/>
                  </a:moveTo>
                  <a:cubicBezTo>
                    <a:pt x="35" y="10"/>
                    <a:pt x="32" y="12"/>
                    <a:pt x="32" y="12"/>
                  </a:cubicBezTo>
                  <a:cubicBezTo>
                    <a:pt x="31" y="15"/>
                    <a:pt x="39" y="15"/>
                    <a:pt x="38" y="12"/>
                  </a:cubicBezTo>
                  <a:cubicBezTo>
                    <a:pt x="36" y="10"/>
                    <a:pt x="36" y="12"/>
                    <a:pt x="35" y="11"/>
                  </a:cubicBezTo>
                  <a:close/>
                  <a:moveTo>
                    <a:pt x="56" y="12"/>
                  </a:moveTo>
                  <a:cubicBezTo>
                    <a:pt x="56" y="11"/>
                    <a:pt x="55" y="11"/>
                    <a:pt x="54" y="11"/>
                  </a:cubicBezTo>
                  <a:cubicBezTo>
                    <a:pt x="54" y="13"/>
                    <a:pt x="50" y="11"/>
                    <a:pt x="49" y="13"/>
                  </a:cubicBezTo>
                  <a:cubicBezTo>
                    <a:pt x="49" y="14"/>
                    <a:pt x="49" y="16"/>
                    <a:pt x="49" y="17"/>
                  </a:cubicBezTo>
                  <a:cubicBezTo>
                    <a:pt x="53" y="20"/>
                    <a:pt x="58" y="17"/>
                    <a:pt x="56" y="12"/>
                  </a:cubicBezTo>
                  <a:close/>
                  <a:moveTo>
                    <a:pt x="14" y="16"/>
                  </a:moveTo>
                  <a:cubicBezTo>
                    <a:pt x="10" y="15"/>
                    <a:pt x="14" y="14"/>
                    <a:pt x="14" y="12"/>
                  </a:cubicBezTo>
                  <a:cubicBezTo>
                    <a:pt x="10" y="12"/>
                    <a:pt x="11" y="20"/>
                    <a:pt x="14" y="16"/>
                  </a:cubicBezTo>
                  <a:close/>
                  <a:moveTo>
                    <a:pt x="46" y="15"/>
                  </a:moveTo>
                  <a:cubicBezTo>
                    <a:pt x="46" y="15"/>
                    <a:pt x="47" y="15"/>
                    <a:pt x="47" y="15"/>
                  </a:cubicBezTo>
                  <a:cubicBezTo>
                    <a:pt x="47" y="17"/>
                    <a:pt x="46" y="20"/>
                    <a:pt x="48" y="19"/>
                  </a:cubicBezTo>
                  <a:cubicBezTo>
                    <a:pt x="47" y="16"/>
                    <a:pt x="47" y="14"/>
                    <a:pt x="48" y="12"/>
                  </a:cubicBezTo>
                  <a:cubicBezTo>
                    <a:pt x="48" y="12"/>
                    <a:pt x="47" y="12"/>
                    <a:pt x="46" y="12"/>
                  </a:cubicBezTo>
                  <a:cubicBezTo>
                    <a:pt x="46" y="13"/>
                    <a:pt x="46" y="14"/>
                    <a:pt x="46" y="15"/>
                  </a:cubicBezTo>
                  <a:close/>
                  <a:moveTo>
                    <a:pt x="18" y="25"/>
                  </a:moveTo>
                  <a:cubicBezTo>
                    <a:pt x="20" y="26"/>
                    <a:pt x="20" y="24"/>
                    <a:pt x="21" y="21"/>
                  </a:cubicBezTo>
                  <a:cubicBezTo>
                    <a:pt x="21" y="20"/>
                    <a:pt x="21" y="16"/>
                    <a:pt x="20" y="15"/>
                  </a:cubicBezTo>
                  <a:cubicBezTo>
                    <a:pt x="18" y="17"/>
                    <a:pt x="18" y="21"/>
                    <a:pt x="18" y="25"/>
                  </a:cubicBezTo>
                  <a:close/>
                  <a:moveTo>
                    <a:pt x="35" y="17"/>
                  </a:moveTo>
                  <a:cubicBezTo>
                    <a:pt x="36" y="18"/>
                    <a:pt x="40" y="17"/>
                    <a:pt x="37" y="15"/>
                  </a:cubicBezTo>
                  <a:cubicBezTo>
                    <a:pt x="38" y="16"/>
                    <a:pt x="35" y="17"/>
                    <a:pt x="35" y="17"/>
                  </a:cubicBezTo>
                  <a:close/>
                  <a:moveTo>
                    <a:pt x="10" y="25"/>
                  </a:moveTo>
                  <a:cubicBezTo>
                    <a:pt x="13" y="26"/>
                    <a:pt x="12" y="24"/>
                    <a:pt x="14" y="23"/>
                  </a:cubicBezTo>
                  <a:cubicBezTo>
                    <a:pt x="14" y="25"/>
                    <a:pt x="15" y="25"/>
                    <a:pt x="17" y="25"/>
                  </a:cubicBezTo>
                  <a:cubicBezTo>
                    <a:pt x="17" y="23"/>
                    <a:pt x="17" y="21"/>
                    <a:pt x="17" y="20"/>
                  </a:cubicBezTo>
                  <a:cubicBezTo>
                    <a:pt x="15" y="19"/>
                    <a:pt x="15" y="21"/>
                    <a:pt x="13" y="21"/>
                  </a:cubicBezTo>
                  <a:cubicBezTo>
                    <a:pt x="13" y="19"/>
                    <a:pt x="12" y="18"/>
                    <a:pt x="10" y="18"/>
                  </a:cubicBezTo>
                  <a:cubicBezTo>
                    <a:pt x="10" y="20"/>
                    <a:pt x="10" y="23"/>
                    <a:pt x="10" y="25"/>
                  </a:cubicBezTo>
                  <a:close/>
                  <a:moveTo>
                    <a:pt x="20" y="29"/>
                  </a:moveTo>
                  <a:cubicBezTo>
                    <a:pt x="20" y="25"/>
                    <a:pt x="18" y="27"/>
                    <a:pt x="14" y="26"/>
                  </a:cubicBezTo>
                  <a:cubicBezTo>
                    <a:pt x="15" y="29"/>
                    <a:pt x="18" y="29"/>
                    <a:pt x="20" y="29"/>
                  </a:cubicBezTo>
                  <a:close/>
                  <a:moveTo>
                    <a:pt x="19" y="32"/>
                  </a:moveTo>
                  <a:cubicBezTo>
                    <a:pt x="16" y="31"/>
                    <a:pt x="15" y="30"/>
                    <a:pt x="13" y="29"/>
                  </a:cubicBezTo>
                  <a:cubicBezTo>
                    <a:pt x="11" y="35"/>
                    <a:pt x="18" y="36"/>
                    <a:pt x="19" y="32"/>
                  </a:cubicBezTo>
                  <a:close/>
                  <a:moveTo>
                    <a:pt x="54" y="68"/>
                  </a:moveTo>
                  <a:cubicBezTo>
                    <a:pt x="54" y="68"/>
                    <a:pt x="54" y="68"/>
                    <a:pt x="54" y="68"/>
                  </a:cubicBezTo>
                  <a:cubicBezTo>
                    <a:pt x="54" y="69"/>
                    <a:pt x="59" y="68"/>
                    <a:pt x="57" y="67"/>
                  </a:cubicBezTo>
                  <a:cubicBezTo>
                    <a:pt x="56" y="65"/>
                    <a:pt x="52" y="66"/>
                    <a:pt x="49" y="66"/>
                  </a:cubicBezTo>
                  <a:cubicBezTo>
                    <a:pt x="48" y="68"/>
                    <a:pt x="52" y="67"/>
                    <a:pt x="54" y="68"/>
                  </a:cubicBezTo>
                  <a:close/>
                  <a:moveTo>
                    <a:pt x="58" y="68"/>
                  </a:moveTo>
                  <a:cubicBezTo>
                    <a:pt x="60" y="68"/>
                    <a:pt x="61" y="67"/>
                    <a:pt x="61" y="66"/>
                  </a:cubicBezTo>
                  <a:cubicBezTo>
                    <a:pt x="60" y="66"/>
                    <a:pt x="57" y="65"/>
                    <a:pt x="58" y="68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57" name="Freeform 104"/>
            <p:cNvSpPr>
              <a:spLocks noEditPoints="1" noChangeArrowheads="1"/>
            </p:cNvSpPr>
            <p:nvPr/>
          </p:nvSpPr>
          <p:spPr bwMode="auto">
            <a:xfrm>
              <a:off x="0" y="0"/>
              <a:ext cx="1312863" cy="2505075"/>
            </a:xfrm>
            <a:custGeom>
              <a:avLst/>
              <a:gdLst>
                <a:gd name="T0" fmla="*/ 9 w 473"/>
                <a:gd name="T1" fmla="*/ 89 h 903"/>
                <a:gd name="T2" fmla="*/ 28 w 473"/>
                <a:gd name="T3" fmla="*/ 27 h 903"/>
                <a:gd name="T4" fmla="*/ 62 w 473"/>
                <a:gd name="T5" fmla="*/ 9 h 903"/>
                <a:gd name="T6" fmla="*/ 287 w 473"/>
                <a:gd name="T7" fmla="*/ 6 h 903"/>
                <a:gd name="T8" fmla="*/ 410 w 473"/>
                <a:gd name="T9" fmla="*/ 10 h 903"/>
                <a:gd name="T10" fmla="*/ 450 w 473"/>
                <a:gd name="T11" fmla="*/ 34 h 903"/>
                <a:gd name="T12" fmla="*/ 466 w 473"/>
                <a:gd name="T13" fmla="*/ 246 h 903"/>
                <a:gd name="T14" fmla="*/ 472 w 473"/>
                <a:gd name="T15" fmla="*/ 514 h 903"/>
                <a:gd name="T16" fmla="*/ 463 w 473"/>
                <a:gd name="T17" fmla="*/ 789 h 903"/>
                <a:gd name="T18" fmla="*/ 452 w 473"/>
                <a:gd name="T19" fmla="*/ 863 h 903"/>
                <a:gd name="T20" fmla="*/ 416 w 473"/>
                <a:gd name="T21" fmla="*/ 891 h 903"/>
                <a:gd name="T22" fmla="*/ 261 w 473"/>
                <a:gd name="T23" fmla="*/ 895 h 903"/>
                <a:gd name="T24" fmla="*/ 107 w 473"/>
                <a:gd name="T25" fmla="*/ 893 h 903"/>
                <a:gd name="T26" fmla="*/ 49 w 473"/>
                <a:gd name="T27" fmla="*/ 887 h 903"/>
                <a:gd name="T28" fmla="*/ 12 w 473"/>
                <a:gd name="T29" fmla="*/ 843 h 903"/>
                <a:gd name="T30" fmla="*/ 10 w 473"/>
                <a:gd name="T31" fmla="*/ 657 h 903"/>
                <a:gd name="T32" fmla="*/ 4 w 473"/>
                <a:gd name="T33" fmla="*/ 290 h 903"/>
                <a:gd name="T34" fmla="*/ 330 w 473"/>
                <a:gd name="T35" fmla="*/ 4 h 903"/>
                <a:gd name="T36" fmla="*/ 16 w 473"/>
                <a:gd name="T37" fmla="*/ 360 h 903"/>
                <a:gd name="T38" fmla="*/ 21 w 473"/>
                <a:gd name="T39" fmla="*/ 399 h 903"/>
                <a:gd name="T40" fmla="*/ 20 w 473"/>
                <a:gd name="T41" fmla="*/ 62 h 903"/>
                <a:gd name="T42" fmla="*/ 71 w 473"/>
                <a:gd name="T43" fmla="*/ 16 h 903"/>
                <a:gd name="T44" fmla="*/ 71 w 473"/>
                <a:gd name="T45" fmla="*/ 10 h 903"/>
                <a:gd name="T46" fmla="*/ 27 w 473"/>
                <a:gd name="T47" fmla="*/ 36 h 903"/>
                <a:gd name="T48" fmla="*/ 11 w 473"/>
                <a:gd name="T49" fmla="*/ 97 h 903"/>
                <a:gd name="T50" fmla="*/ 15 w 473"/>
                <a:gd name="T51" fmla="*/ 229 h 903"/>
                <a:gd name="T52" fmla="*/ 217 w 473"/>
                <a:gd name="T53" fmla="*/ 11 h 903"/>
                <a:gd name="T54" fmla="*/ 216 w 473"/>
                <a:gd name="T55" fmla="*/ 11 h 903"/>
                <a:gd name="T56" fmla="*/ 243 w 473"/>
                <a:gd name="T57" fmla="*/ 12 h 903"/>
                <a:gd name="T58" fmla="*/ 49 w 473"/>
                <a:gd name="T59" fmla="*/ 27 h 903"/>
                <a:gd name="T60" fmla="*/ 16 w 473"/>
                <a:gd name="T61" fmla="*/ 104 h 903"/>
                <a:gd name="T62" fmla="*/ 22 w 473"/>
                <a:gd name="T63" fmla="*/ 392 h 903"/>
                <a:gd name="T64" fmla="*/ 15 w 473"/>
                <a:gd name="T65" fmla="*/ 594 h 903"/>
                <a:gd name="T66" fmla="*/ 21 w 473"/>
                <a:gd name="T67" fmla="*/ 781 h 903"/>
                <a:gd name="T68" fmla="*/ 37 w 473"/>
                <a:gd name="T69" fmla="*/ 866 h 903"/>
                <a:gd name="T70" fmla="*/ 89 w 473"/>
                <a:gd name="T71" fmla="*/ 886 h 903"/>
                <a:gd name="T72" fmla="*/ 299 w 473"/>
                <a:gd name="T73" fmla="*/ 888 h 903"/>
                <a:gd name="T74" fmla="*/ 410 w 473"/>
                <a:gd name="T75" fmla="*/ 889 h 903"/>
                <a:gd name="T76" fmla="*/ 447 w 473"/>
                <a:gd name="T77" fmla="*/ 854 h 903"/>
                <a:gd name="T78" fmla="*/ 460 w 473"/>
                <a:gd name="T79" fmla="*/ 546 h 903"/>
                <a:gd name="T80" fmla="*/ 460 w 473"/>
                <a:gd name="T81" fmla="*/ 291 h 903"/>
                <a:gd name="T82" fmla="*/ 455 w 473"/>
                <a:gd name="T83" fmla="*/ 125 h 903"/>
                <a:gd name="T84" fmla="*/ 438 w 473"/>
                <a:gd name="T85" fmla="*/ 31 h 903"/>
                <a:gd name="T86" fmla="*/ 350 w 473"/>
                <a:gd name="T87" fmla="*/ 16 h 903"/>
                <a:gd name="T88" fmla="*/ 458 w 473"/>
                <a:gd name="T89" fmla="*/ 81 h 903"/>
                <a:gd name="T90" fmla="*/ 459 w 473"/>
                <a:gd name="T91" fmla="*/ 174 h 903"/>
                <a:gd name="T92" fmla="*/ 460 w 473"/>
                <a:gd name="T93" fmla="*/ 231 h 903"/>
                <a:gd name="T94" fmla="*/ 461 w 473"/>
                <a:gd name="T95" fmla="*/ 450 h 903"/>
                <a:gd name="T96" fmla="*/ 456 w 473"/>
                <a:gd name="T97" fmla="*/ 753 h 903"/>
                <a:gd name="T98" fmla="*/ 448 w 473"/>
                <a:gd name="T99" fmla="*/ 863 h 903"/>
                <a:gd name="T100" fmla="*/ 462 w 473"/>
                <a:gd name="T101" fmla="*/ 661 h 903"/>
                <a:gd name="T102" fmla="*/ 465 w 473"/>
                <a:gd name="T103" fmla="*/ 446 h 903"/>
                <a:gd name="T104" fmla="*/ 15 w 473"/>
                <a:gd name="T105" fmla="*/ 833 h 903"/>
                <a:gd name="T106" fmla="*/ 34 w 473"/>
                <a:gd name="T107" fmla="*/ 868 h 903"/>
                <a:gd name="T108" fmla="*/ 18 w 473"/>
                <a:gd name="T109" fmla="*/ 772 h 903"/>
                <a:gd name="T110" fmla="*/ 38 w 473"/>
                <a:gd name="T111" fmla="*/ 870 h 903"/>
                <a:gd name="T112" fmla="*/ 48 w 473"/>
                <a:gd name="T113" fmla="*/ 882 h 903"/>
                <a:gd name="T114" fmla="*/ 62 w 473"/>
                <a:gd name="T115" fmla="*/ 888 h 903"/>
                <a:gd name="T116" fmla="*/ 184 w 473"/>
                <a:gd name="T117" fmla="*/ 887 h 903"/>
                <a:gd name="T118" fmla="*/ 254 w 473"/>
                <a:gd name="T119" fmla="*/ 889 h 903"/>
                <a:gd name="T120" fmla="*/ 374 w 473"/>
                <a:gd name="T121" fmla="*/ 895 h 90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73"/>
                <a:gd name="T184" fmla="*/ 0 h 903"/>
                <a:gd name="T185" fmla="*/ 473 w 473"/>
                <a:gd name="T186" fmla="*/ 903 h 90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73" h="903">
                  <a:moveTo>
                    <a:pt x="3" y="212"/>
                  </a:moveTo>
                  <a:cubicBezTo>
                    <a:pt x="1" y="205"/>
                    <a:pt x="3" y="194"/>
                    <a:pt x="2" y="186"/>
                  </a:cubicBezTo>
                  <a:cubicBezTo>
                    <a:pt x="0" y="180"/>
                    <a:pt x="9" y="184"/>
                    <a:pt x="9" y="180"/>
                  </a:cubicBezTo>
                  <a:cubicBezTo>
                    <a:pt x="10" y="175"/>
                    <a:pt x="9" y="170"/>
                    <a:pt x="9" y="163"/>
                  </a:cubicBezTo>
                  <a:cubicBezTo>
                    <a:pt x="10" y="161"/>
                    <a:pt x="10" y="160"/>
                    <a:pt x="10" y="159"/>
                  </a:cubicBezTo>
                  <a:cubicBezTo>
                    <a:pt x="11" y="151"/>
                    <a:pt x="9" y="144"/>
                    <a:pt x="11" y="137"/>
                  </a:cubicBezTo>
                  <a:cubicBezTo>
                    <a:pt x="12" y="134"/>
                    <a:pt x="9" y="133"/>
                    <a:pt x="8" y="133"/>
                  </a:cubicBezTo>
                  <a:cubicBezTo>
                    <a:pt x="6" y="130"/>
                    <a:pt x="7" y="127"/>
                    <a:pt x="6" y="123"/>
                  </a:cubicBezTo>
                  <a:cubicBezTo>
                    <a:pt x="6" y="121"/>
                    <a:pt x="5" y="120"/>
                    <a:pt x="5" y="117"/>
                  </a:cubicBezTo>
                  <a:cubicBezTo>
                    <a:pt x="4" y="112"/>
                    <a:pt x="4" y="101"/>
                    <a:pt x="5" y="96"/>
                  </a:cubicBezTo>
                  <a:cubicBezTo>
                    <a:pt x="5" y="95"/>
                    <a:pt x="5" y="93"/>
                    <a:pt x="6" y="93"/>
                  </a:cubicBezTo>
                  <a:cubicBezTo>
                    <a:pt x="7" y="92"/>
                    <a:pt x="9" y="92"/>
                    <a:pt x="9" y="89"/>
                  </a:cubicBezTo>
                  <a:cubicBezTo>
                    <a:pt x="8" y="81"/>
                    <a:pt x="8" y="74"/>
                    <a:pt x="9" y="66"/>
                  </a:cubicBezTo>
                  <a:cubicBezTo>
                    <a:pt x="10" y="64"/>
                    <a:pt x="11" y="61"/>
                    <a:pt x="11" y="59"/>
                  </a:cubicBezTo>
                  <a:cubicBezTo>
                    <a:pt x="11" y="59"/>
                    <a:pt x="11" y="58"/>
                    <a:pt x="11" y="58"/>
                  </a:cubicBezTo>
                  <a:cubicBezTo>
                    <a:pt x="11" y="57"/>
                    <a:pt x="13" y="56"/>
                    <a:pt x="13" y="56"/>
                  </a:cubicBezTo>
                  <a:cubicBezTo>
                    <a:pt x="13" y="55"/>
                    <a:pt x="13" y="55"/>
                    <a:pt x="13" y="54"/>
                  </a:cubicBezTo>
                  <a:cubicBezTo>
                    <a:pt x="13" y="53"/>
                    <a:pt x="14" y="52"/>
                    <a:pt x="15" y="51"/>
                  </a:cubicBezTo>
                  <a:cubicBezTo>
                    <a:pt x="16" y="48"/>
                    <a:pt x="17" y="45"/>
                    <a:pt x="19" y="42"/>
                  </a:cubicBezTo>
                  <a:cubicBezTo>
                    <a:pt x="20" y="41"/>
                    <a:pt x="21" y="39"/>
                    <a:pt x="22" y="38"/>
                  </a:cubicBezTo>
                  <a:cubicBezTo>
                    <a:pt x="22" y="37"/>
                    <a:pt x="23" y="36"/>
                    <a:pt x="23" y="36"/>
                  </a:cubicBezTo>
                  <a:cubicBezTo>
                    <a:pt x="24" y="35"/>
                    <a:pt x="23" y="34"/>
                    <a:pt x="23" y="33"/>
                  </a:cubicBezTo>
                  <a:cubicBezTo>
                    <a:pt x="24" y="33"/>
                    <a:pt x="25" y="32"/>
                    <a:pt x="25" y="32"/>
                  </a:cubicBezTo>
                  <a:cubicBezTo>
                    <a:pt x="26" y="30"/>
                    <a:pt x="27" y="29"/>
                    <a:pt x="28" y="27"/>
                  </a:cubicBezTo>
                  <a:cubicBezTo>
                    <a:pt x="28" y="26"/>
                    <a:pt x="29" y="25"/>
                    <a:pt x="31" y="24"/>
                  </a:cubicBezTo>
                  <a:cubicBezTo>
                    <a:pt x="32" y="23"/>
                    <a:pt x="32" y="22"/>
                    <a:pt x="33" y="22"/>
                  </a:cubicBezTo>
                  <a:cubicBezTo>
                    <a:pt x="33" y="22"/>
                    <a:pt x="34" y="22"/>
                    <a:pt x="35" y="22"/>
                  </a:cubicBezTo>
                  <a:cubicBezTo>
                    <a:pt x="36" y="21"/>
                    <a:pt x="36" y="21"/>
                    <a:pt x="38" y="19"/>
                  </a:cubicBezTo>
                  <a:cubicBezTo>
                    <a:pt x="39" y="19"/>
                    <a:pt x="38" y="19"/>
                    <a:pt x="39" y="19"/>
                  </a:cubicBezTo>
                  <a:cubicBezTo>
                    <a:pt x="39" y="19"/>
                    <a:pt x="40" y="18"/>
                    <a:pt x="41" y="18"/>
                  </a:cubicBezTo>
                  <a:cubicBezTo>
                    <a:pt x="42" y="17"/>
                    <a:pt x="43" y="16"/>
                    <a:pt x="44" y="16"/>
                  </a:cubicBezTo>
                  <a:cubicBezTo>
                    <a:pt x="45" y="16"/>
                    <a:pt x="45" y="16"/>
                    <a:pt x="46" y="16"/>
                  </a:cubicBezTo>
                  <a:cubicBezTo>
                    <a:pt x="46" y="16"/>
                    <a:pt x="47" y="14"/>
                    <a:pt x="48" y="14"/>
                  </a:cubicBezTo>
                  <a:cubicBezTo>
                    <a:pt x="49" y="13"/>
                    <a:pt x="52" y="13"/>
                    <a:pt x="54" y="12"/>
                  </a:cubicBezTo>
                  <a:cubicBezTo>
                    <a:pt x="54" y="12"/>
                    <a:pt x="55" y="11"/>
                    <a:pt x="56" y="11"/>
                  </a:cubicBezTo>
                  <a:cubicBezTo>
                    <a:pt x="57" y="10"/>
                    <a:pt x="59" y="10"/>
                    <a:pt x="62" y="9"/>
                  </a:cubicBezTo>
                  <a:cubicBezTo>
                    <a:pt x="62" y="9"/>
                    <a:pt x="62" y="8"/>
                    <a:pt x="62" y="8"/>
                  </a:cubicBezTo>
                  <a:cubicBezTo>
                    <a:pt x="64" y="8"/>
                    <a:pt x="64" y="7"/>
                    <a:pt x="66" y="6"/>
                  </a:cubicBezTo>
                  <a:cubicBezTo>
                    <a:pt x="66" y="6"/>
                    <a:pt x="67" y="7"/>
                    <a:pt x="68" y="6"/>
                  </a:cubicBezTo>
                  <a:cubicBezTo>
                    <a:pt x="68" y="6"/>
                    <a:pt x="68" y="6"/>
                    <a:pt x="69" y="6"/>
                  </a:cubicBezTo>
                  <a:cubicBezTo>
                    <a:pt x="73" y="5"/>
                    <a:pt x="78" y="5"/>
                    <a:pt x="84" y="5"/>
                  </a:cubicBezTo>
                  <a:cubicBezTo>
                    <a:pt x="87" y="4"/>
                    <a:pt x="90" y="4"/>
                    <a:pt x="92" y="4"/>
                  </a:cubicBezTo>
                  <a:cubicBezTo>
                    <a:pt x="107" y="3"/>
                    <a:pt x="127" y="3"/>
                    <a:pt x="142" y="5"/>
                  </a:cubicBezTo>
                  <a:cubicBezTo>
                    <a:pt x="142" y="5"/>
                    <a:pt x="142" y="5"/>
                    <a:pt x="142" y="6"/>
                  </a:cubicBezTo>
                  <a:cubicBezTo>
                    <a:pt x="162" y="7"/>
                    <a:pt x="185" y="7"/>
                    <a:pt x="206" y="7"/>
                  </a:cubicBezTo>
                  <a:cubicBezTo>
                    <a:pt x="219" y="7"/>
                    <a:pt x="231" y="7"/>
                    <a:pt x="243" y="6"/>
                  </a:cubicBezTo>
                  <a:cubicBezTo>
                    <a:pt x="245" y="6"/>
                    <a:pt x="246" y="6"/>
                    <a:pt x="248" y="6"/>
                  </a:cubicBezTo>
                  <a:cubicBezTo>
                    <a:pt x="259" y="5"/>
                    <a:pt x="276" y="4"/>
                    <a:pt x="287" y="6"/>
                  </a:cubicBezTo>
                  <a:cubicBezTo>
                    <a:pt x="288" y="6"/>
                    <a:pt x="288" y="6"/>
                    <a:pt x="289" y="6"/>
                  </a:cubicBezTo>
                  <a:cubicBezTo>
                    <a:pt x="294" y="7"/>
                    <a:pt x="301" y="8"/>
                    <a:pt x="306" y="8"/>
                  </a:cubicBezTo>
                  <a:cubicBezTo>
                    <a:pt x="308" y="7"/>
                    <a:pt x="307" y="3"/>
                    <a:pt x="309" y="2"/>
                  </a:cubicBezTo>
                  <a:cubicBezTo>
                    <a:pt x="310" y="1"/>
                    <a:pt x="311" y="1"/>
                    <a:pt x="312" y="0"/>
                  </a:cubicBezTo>
                  <a:cubicBezTo>
                    <a:pt x="322" y="0"/>
                    <a:pt x="333" y="0"/>
                    <a:pt x="343" y="1"/>
                  </a:cubicBezTo>
                  <a:cubicBezTo>
                    <a:pt x="348" y="2"/>
                    <a:pt x="358" y="2"/>
                    <a:pt x="365" y="2"/>
                  </a:cubicBezTo>
                  <a:cubicBezTo>
                    <a:pt x="372" y="2"/>
                    <a:pt x="385" y="0"/>
                    <a:pt x="387" y="4"/>
                  </a:cubicBezTo>
                  <a:cubicBezTo>
                    <a:pt x="388" y="5"/>
                    <a:pt x="385" y="8"/>
                    <a:pt x="389" y="8"/>
                  </a:cubicBezTo>
                  <a:cubicBezTo>
                    <a:pt x="393" y="9"/>
                    <a:pt x="399" y="7"/>
                    <a:pt x="403" y="8"/>
                  </a:cubicBezTo>
                  <a:cubicBezTo>
                    <a:pt x="404" y="8"/>
                    <a:pt x="404" y="9"/>
                    <a:pt x="404" y="9"/>
                  </a:cubicBezTo>
                  <a:cubicBezTo>
                    <a:pt x="405" y="9"/>
                    <a:pt x="405" y="10"/>
                    <a:pt x="406" y="10"/>
                  </a:cubicBezTo>
                  <a:cubicBezTo>
                    <a:pt x="407" y="10"/>
                    <a:pt x="410" y="9"/>
                    <a:pt x="410" y="10"/>
                  </a:cubicBezTo>
                  <a:cubicBezTo>
                    <a:pt x="411" y="11"/>
                    <a:pt x="415" y="12"/>
                    <a:pt x="417" y="12"/>
                  </a:cubicBezTo>
                  <a:cubicBezTo>
                    <a:pt x="419" y="13"/>
                    <a:pt x="421" y="13"/>
                    <a:pt x="423" y="14"/>
                  </a:cubicBezTo>
                  <a:cubicBezTo>
                    <a:pt x="423" y="14"/>
                    <a:pt x="423" y="15"/>
                    <a:pt x="423" y="15"/>
                  </a:cubicBezTo>
                  <a:cubicBezTo>
                    <a:pt x="424" y="15"/>
                    <a:pt x="426" y="16"/>
                    <a:pt x="427" y="17"/>
                  </a:cubicBezTo>
                  <a:cubicBezTo>
                    <a:pt x="429" y="18"/>
                    <a:pt x="431" y="18"/>
                    <a:pt x="433" y="19"/>
                  </a:cubicBezTo>
                  <a:cubicBezTo>
                    <a:pt x="435" y="20"/>
                    <a:pt x="437" y="22"/>
                    <a:pt x="439" y="23"/>
                  </a:cubicBezTo>
                  <a:cubicBezTo>
                    <a:pt x="440" y="23"/>
                    <a:pt x="439" y="24"/>
                    <a:pt x="440" y="24"/>
                  </a:cubicBezTo>
                  <a:cubicBezTo>
                    <a:pt x="440" y="24"/>
                    <a:pt x="441" y="24"/>
                    <a:pt x="442" y="25"/>
                  </a:cubicBezTo>
                  <a:cubicBezTo>
                    <a:pt x="442" y="25"/>
                    <a:pt x="442" y="26"/>
                    <a:pt x="443" y="26"/>
                  </a:cubicBezTo>
                  <a:cubicBezTo>
                    <a:pt x="444" y="27"/>
                    <a:pt x="445" y="27"/>
                    <a:pt x="446" y="29"/>
                  </a:cubicBezTo>
                  <a:cubicBezTo>
                    <a:pt x="446" y="30"/>
                    <a:pt x="447" y="30"/>
                    <a:pt x="447" y="31"/>
                  </a:cubicBezTo>
                  <a:cubicBezTo>
                    <a:pt x="447" y="31"/>
                    <a:pt x="449" y="33"/>
                    <a:pt x="450" y="34"/>
                  </a:cubicBezTo>
                  <a:cubicBezTo>
                    <a:pt x="452" y="37"/>
                    <a:pt x="455" y="43"/>
                    <a:pt x="457" y="46"/>
                  </a:cubicBezTo>
                  <a:cubicBezTo>
                    <a:pt x="457" y="49"/>
                    <a:pt x="458" y="51"/>
                    <a:pt x="458" y="53"/>
                  </a:cubicBezTo>
                  <a:cubicBezTo>
                    <a:pt x="459" y="55"/>
                    <a:pt x="460" y="58"/>
                    <a:pt x="460" y="60"/>
                  </a:cubicBezTo>
                  <a:cubicBezTo>
                    <a:pt x="460" y="63"/>
                    <a:pt x="460" y="65"/>
                    <a:pt x="461" y="68"/>
                  </a:cubicBezTo>
                  <a:cubicBezTo>
                    <a:pt x="462" y="79"/>
                    <a:pt x="460" y="94"/>
                    <a:pt x="461" y="108"/>
                  </a:cubicBezTo>
                  <a:cubicBezTo>
                    <a:pt x="461" y="110"/>
                    <a:pt x="460" y="112"/>
                    <a:pt x="462" y="114"/>
                  </a:cubicBezTo>
                  <a:cubicBezTo>
                    <a:pt x="463" y="115"/>
                    <a:pt x="465" y="115"/>
                    <a:pt x="464" y="118"/>
                  </a:cubicBezTo>
                  <a:cubicBezTo>
                    <a:pt x="463" y="119"/>
                    <a:pt x="463" y="122"/>
                    <a:pt x="463" y="123"/>
                  </a:cubicBezTo>
                  <a:cubicBezTo>
                    <a:pt x="463" y="149"/>
                    <a:pt x="464" y="179"/>
                    <a:pt x="464" y="206"/>
                  </a:cubicBezTo>
                  <a:cubicBezTo>
                    <a:pt x="464" y="213"/>
                    <a:pt x="464" y="223"/>
                    <a:pt x="465" y="229"/>
                  </a:cubicBezTo>
                  <a:cubicBezTo>
                    <a:pt x="465" y="230"/>
                    <a:pt x="464" y="237"/>
                    <a:pt x="465" y="238"/>
                  </a:cubicBezTo>
                  <a:cubicBezTo>
                    <a:pt x="467" y="239"/>
                    <a:pt x="466" y="242"/>
                    <a:pt x="466" y="246"/>
                  </a:cubicBezTo>
                  <a:cubicBezTo>
                    <a:pt x="466" y="246"/>
                    <a:pt x="466" y="247"/>
                    <a:pt x="466" y="247"/>
                  </a:cubicBezTo>
                  <a:cubicBezTo>
                    <a:pt x="469" y="249"/>
                    <a:pt x="467" y="264"/>
                    <a:pt x="467" y="270"/>
                  </a:cubicBezTo>
                  <a:cubicBezTo>
                    <a:pt x="467" y="275"/>
                    <a:pt x="468" y="279"/>
                    <a:pt x="468" y="286"/>
                  </a:cubicBezTo>
                  <a:cubicBezTo>
                    <a:pt x="468" y="286"/>
                    <a:pt x="467" y="290"/>
                    <a:pt x="468" y="290"/>
                  </a:cubicBezTo>
                  <a:cubicBezTo>
                    <a:pt x="468" y="290"/>
                    <a:pt x="469" y="290"/>
                    <a:pt x="469" y="290"/>
                  </a:cubicBezTo>
                  <a:cubicBezTo>
                    <a:pt x="469" y="304"/>
                    <a:pt x="469" y="320"/>
                    <a:pt x="469" y="334"/>
                  </a:cubicBezTo>
                  <a:cubicBezTo>
                    <a:pt x="468" y="342"/>
                    <a:pt x="468" y="349"/>
                    <a:pt x="468" y="356"/>
                  </a:cubicBezTo>
                  <a:cubicBezTo>
                    <a:pt x="468" y="363"/>
                    <a:pt x="469" y="370"/>
                    <a:pt x="469" y="377"/>
                  </a:cubicBezTo>
                  <a:cubicBezTo>
                    <a:pt x="469" y="399"/>
                    <a:pt x="468" y="421"/>
                    <a:pt x="469" y="444"/>
                  </a:cubicBezTo>
                  <a:cubicBezTo>
                    <a:pt x="469" y="451"/>
                    <a:pt x="470" y="457"/>
                    <a:pt x="470" y="464"/>
                  </a:cubicBezTo>
                  <a:cubicBezTo>
                    <a:pt x="471" y="473"/>
                    <a:pt x="470" y="481"/>
                    <a:pt x="470" y="490"/>
                  </a:cubicBezTo>
                  <a:cubicBezTo>
                    <a:pt x="471" y="498"/>
                    <a:pt x="472" y="506"/>
                    <a:pt x="472" y="514"/>
                  </a:cubicBezTo>
                  <a:cubicBezTo>
                    <a:pt x="473" y="527"/>
                    <a:pt x="473" y="539"/>
                    <a:pt x="473" y="553"/>
                  </a:cubicBezTo>
                  <a:cubicBezTo>
                    <a:pt x="473" y="555"/>
                    <a:pt x="473" y="557"/>
                    <a:pt x="473" y="560"/>
                  </a:cubicBezTo>
                  <a:cubicBezTo>
                    <a:pt x="473" y="561"/>
                    <a:pt x="472" y="563"/>
                    <a:pt x="472" y="565"/>
                  </a:cubicBezTo>
                  <a:cubicBezTo>
                    <a:pt x="471" y="582"/>
                    <a:pt x="472" y="602"/>
                    <a:pt x="470" y="618"/>
                  </a:cubicBezTo>
                  <a:cubicBezTo>
                    <a:pt x="469" y="624"/>
                    <a:pt x="470" y="633"/>
                    <a:pt x="469" y="640"/>
                  </a:cubicBezTo>
                  <a:cubicBezTo>
                    <a:pt x="469" y="639"/>
                    <a:pt x="468" y="640"/>
                    <a:pt x="468" y="641"/>
                  </a:cubicBezTo>
                  <a:cubicBezTo>
                    <a:pt x="467" y="643"/>
                    <a:pt x="467" y="647"/>
                    <a:pt x="467" y="651"/>
                  </a:cubicBezTo>
                  <a:cubicBezTo>
                    <a:pt x="467" y="652"/>
                    <a:pt x="466" y="652"/>
                    <a:pt x="466" y="654"/>
                  </a:cubicBezTo>
                  <a:cubicBezTo>
                    <a:pt x="463" y="679"/>
                    <a:pt x="466" y="712"/>
                    <a:pt x="465" y="741"/>
                  </a:cubicBezTo>
                  <a:cubicBezTo>
                    <a:pt x="465" y="754"/>
                    <a:pt x="465" y="767"/>
                    <a:pt x="463" y="780"/>
                  </a:cubicBezTo>
                  <a:cubicBezTo>
                    <a:pt x="463" y="780"/>
                    <a:pt x="463" y="780"/>
                    <a:pt x="463" y="781"/>
                  </a:cubicBezTo>
                  <a:cubicBezTo>
                    <a:pt x="462" y="783"/>
                    <a:pt x="463" y="786"/>
                    <a:pt x="463" y="789"/>
                  </a:cubicBezTo>
                  <a:cubicBezTo>
                    <a:pt x="463" y="789"/>
                    <a:pt x="462" y="790"/>
                    <a:pt x="462" y="790"/>
                  </a:cubicBezTo>
                  <a:cubicBezTo>
                    <a:pt x="461" y="795"/>
                    <a:pt x="462" y="802"/>
                    <a:pt x="462" y="808"/>
                  </a:cubicBezTo>
                  <a:cubicBezTo>
                    <a:pt x="462" y="808"/>
                    <a:pt x="462" y="810"/>
                    <a:pt x="462" y="810"/>
                  </a:cubicBezTo>
                  <a:cubicBezTo>
                    <a:pt x="462" y="810"/>
                    <a:pt x="460" y="811"/>
                    <a:pt x="460" y="811"/>
                  </a:cubicBezTo>
                  <a:cubicBezTo>
                    <a:pt x="459" y="816"/>
                    <a:pt x="461" y="829"/>
                    <a:pt x="460" y="835"/>
                  </a:cubicBezTo>
                  <a:cubicBezTo>
                    <a:pt x="460" y="836"/>
                    <a:pt x="460" y="837"/>
                    <a:pt x="460" y="837"/>
                  </a:cubicBezTo>
                  <a:cubicBezTo>
                    <a:pt x="459" y="838"/>
                    <a:pt x="459" y="844"/>
                    <a:pt x="458" y="848"/>
                  </a:cubicBezTo>
                  <a:cubicBezTo>
                    <a:pt x="458" y="850"/>
                    <a:pt x="457" y="853"/>
                    <a:pt x="457" y="854"/>
                  </a:cubicBezTo>
                  <a:cubicBezTo>
                    <a:pt x="456" y="855"/>
                    <a:pt x="457" y="856"/>
                    <a:pt x="457" y="857"/>
                  </a:cubicBezTo>
                  <a:cubicBezTo>
                    <a:pt x="456" y="857"/>
                    <a:pt x="456" y="857"/>
                    <a:pt x="456" y="858"/>
                  </a:cubicBezTo>
                  <a:cubicBezTo>
                    <a:pt x="456" y="858"/>
                    <a:pt x="455" y="860"/>
                    <a:pt x="455" y="861"/>
                  </a:cubicBezTo>
                  <a:cubicBezTo>
                    <a:pt x="454" y="861"/>
                    <a:pt x="453" y="862"/>
                    <a:pt x="452" y="863"/>
                  </a:cubicBezTo>
                  <a:cubicBezTo>
                    <a:pt x="452" y="864"/>
                    <a:pt x="450" y="865"/>
                    <a:pt x="450" y="866"/>
                  </a:cubicBezTo>
                  <a:cubicBezTo>
                    <a:pt x="450" y="867"/>
                    <a:pt x="449" y="867"/>
                    <a:pt x="449" y="868"/>
                  </a:cubicBezTo>
                  <a:cubicBezTo>
                    <a:pt x="448" y="869"/>
                    <a:pt x="448" y="872"/>
                    <a:pt x="445" y="872"/>
                  </a:cubicBezTo>
                  <a:cubicBezTo>
                    <a:pt x="445" y="872"/>
                    <a:pt x="444" y="873"/>
                    <a:pt x="443" y="873"/>
                  </a:cubicBezTo>
                  <a:cubicBezTo>
                    <a:pt x="443" y="873"/>
                    <a:pt x="443" y="874"/>
                    <a:pt x="443" y="875"/>
                  </a:cubicBezTo>
                  <a:cubicBezTo>
                    <a:pt x="442" y="875"/>
                    <a:pt x="441" y="874"/>
                    <a:pt x="441" y="875"/>
                  </a:cubicBezTo>
                  <a:cubicBezTo>
                    <a:pt x="440" y="875"/>
                    <a:pt x="440" y="877"/>
                    <a:pt x="439" y="877"/>
                  </a:cubicBezTo>
                  <a:cubicBezTo>
                    <a:pt x="439" y="877"/>
                    <a:pt x="438" y="877"/>
                    <a:pt x="437" y="877"/>
                  </a:cubicBezTo>
                  <a:cubicBezTo>
                    <a:pt x="437" y="878"/>
                    <a:pt x="436" y="879"/>
                    <a:pt x="435" y="880"/>
                  </a:cubicBezTo>
                  <a:cubicBezTo>
                    <a:pt x="434" y="880"/>
                    <a:pt x="433" y="881"/>
                    <a:pt x="432" y="881"/>
                  </a:cubicBezTo>
                  <a:cubicBezTo>
                    <a:pt x="432" y="882"/>
                    <a:pt x="430" y="882"/>
                    <a:pt x="429" y="883"/>
                  </a:cubicBezTo>
                  <a:cubicBezTo>
                    <a:pt x="425" y="886"/>
                    <a:pt x="421" y="888"/>
                    <a:pt x="416" y="891"/>
                  </a:cubicBezTo>
                  <a:cubicBezTo>
                    <a:pt x="416" y="891"/>
                    <a:pt x="416" y="892"/>
                    <a:pt x="416" y="892"/>
                  </a:cubicBezTo>
                  <a:cubicBezTo>
                    <a:pt x="414" y="892"/>
                    <a:pt x="413" y="892"/>
                    <a:pt x="412" y="893"/>
                  </a:cubicBezTo>
                  <a:cubicBezTo>
                    <a:pt x="411" y="893"/>
                    <a:pt x="411" y="895"/>
                    <a:pt x="410" y="895"/>
                  </a:cubicBezTo>
                  <a:cubicBezTo>
                    <a:pt x="410" y="896"/>
                    <a:pt x="409" y="895"/>
                    <a:pt x="409" y="895"/>
                  </a:cubicBezTo>
                  <a:cubicBezTo>
                    <a:pt x="408" y="896"/>
                    <a:pt x="407" y="896"/>
                    <a:pt x="406" y="896"/>
                  </a:cubicBezTo>
                  <a:cubicBezTo>
                    <a:pt x="405" y="896"/>
                    <a:pt x="404" y="897"/>
                    <a:pt x="403" y="898"/>
                  </a:cubicBezTo>
                  <a:cubicBezTo>
                    <a:pt x="395" y="901"/>
                    <a:pt x="383" y="903"/>
                    <a:pt x="368" y="901"/>
                  </a:cubicBezTo>
                  <a:cubicBezTo>
                    <a:pt x="365" y="901"/>
                    <a:pt x="362" y="900"/>
                    <a:pt x="359" y="900"/>
                  </a:cubicBezTo>
                  <a:cubicBezTo>
                    <a:pt x="356" y="899"/>
                    <a:pt x="353" y="899"/>
                    <a:pt x="350" y="899"/>
                  </a:cubicBezTo>
                  <a:cubicBezTo>
                    <a:pt x="343" y="898"/>
                    <a:pt x="337" y="898"/>
                    <a:pt x="330" y="897"/>
                  </a:cubicBezTo>
                  <a:cubicBezTo>
                    <a:pt x="324" y="896"/>
                    <a:pt x="318" y="896"/>
                    <a:pt x="311" y="895"/>
                  </a:cubicBezTo>
                  <a:cubicBezTo>
                    <a:pt x="295" y="895"/>
                    <a:pt x="278" y="895"/>
                    <a:pt x="261" y="895"/>
                  </a:cubicBezTo>
                  <a:cubicBezTo>
                    <a:pt x="259" y="894"/>
                    <a:pt x="258" y="895"/>
                    <a:pt x="256" y="895"/>
                  </a:cubicBezTo>
                  <a:cubicBezTo>
                    <a:pt x="244" y="893"/>
                    <a:pt x="226" y="893"/>
                    <a:pt x="212" y="893"/>
                  </a:cubicBezTo>
                  <a:cubicBezTo>
                    <a:pt x="182" y="893"/>
                    <a:pt x="156" y="893"/>
                    <a:pt x="131" y="893"/>
                  </a:cubicBezTo>
                  <a:cubicBezTo>
                    <a:pt x="131" y="893"/>
                    <a:pt x="131" y="891"/>
                    <a:pt x="130" y="892"/>
                  </a:cubicBezTo>
                  <a:cubicBezTo>
                    <a:pt x="129" y="893"/>
                    <a:pt x="126" y="893"/>
                    <a:pt x="122" y="893"/>
                  </a:cubicBezTo>
                  <a:cubicBezTo>
                    <a:pt x="123" y="893"/>
                    <a:pt x="122" y="891"/>
                    <a:pt x="122" y="892"/>
                  </a:cubicBezTo>
                  <a:cubicBezTo>
                    <a:pt x="122" y="892"/>
                    <a:pt x="120" y="893"/>
                    <a:pt x="120" y="893"/>
                  </a:cubicBezTo>
                  <a:cubicBezTo>
                    <a:pt x="119" y="892"/>
                    <a:pt x="119" y="892"/>
                    <a:pt x="117" y="892"/>
                  </a:cubicBezTo>
                  <a:cubicBezTo>
                    <a:pt x="117" y="892"/>
                    <a:pt x="116" y="892"/>
                    <a:pt x="116" y="892"/>
                  </a:cubicBezTo>
                  <a:cubicBezTo>
                    <a:pt x="115" y="893"/>
                    <a:pt x="113" y="893"/>
                    <a:pt x="110" y="893"/>
                  </a:cubicBezTo>
                  <a:cubicBezTo>
                    <a:pt x="111" y="893"/>
                    <a:pt x="110" y="891"/>
                    <a:pt x="109" y="892"/>
                  </a:cubicBezTo>
                  <a:cubicBezTo>
                    <a:pt x="109" y="893"/>
                    <a:pt x="108" y="893"/>
                    <a:pt x="107" y="893"/>
                  </a:cubicBezTo>
                  <a:cubicBezTo>
                    <a:pt x="107" y="893"/>
                    <a:pt x="105" y="893"/>
                    <a:pt x="105" y="893"/>
                  </a:cubicBezTo>
                  <a:cubicBezTo>
                    <a:pt x="104" y="892"/>
                    <a:pt x="105" y="893"/>
                    <a:pt x="103" y="893"/>
                  </a:cubicBezTo>
                  <a:cubicBezTo>
                    <a:pt x="104" y="893"/>
                    <a:pt x="103" y="891"/>
                    <a:pt x="102" y="892"/>
                  </a:cubicBezTo>
                  <a:cubicBezTo>
                    <a:pt x="102" y="893"/>
                    <a:pt x="102" y="892"/>
                    <a:pt x="102" y="892"/>
                  </a:cubicBezTo>
                  <a:cubicBezTo>
                    <a:pt x="101" y="892"/>
                    <a:pt x="101" y="893"/>
                    <a:pt x="100" y="893"/>
                  </a:cubicBezTo>
                  <a:cubicBezTo>
                    <a:pt x="100" y="893"/>
                    <a:pt x="99" y="891"/>
                    <a:pt x="99" y="892"/>
                  </a:cubicBezTo>
                  <a:cubicBezTo>
                    <a:pt x="98" y="894"/>
                    <a:pt x="88" y="893"/>
                    <a:pt x="83" y="893"/>
                  </a:cubicBezTo>
                  <a:cubicBezTo>
                    <a:pt x="77" y="893"/>
                    <a:pt x="70" y="894"/>
                    <a:pt x="65" y="893"/>
                  </a:cubicBezTo>
                  <a:cubicBezTo>
                    <a:pt x="65" y="893"/>
                    <a:pt x="65" y="892"/>
                    <a:pt x="64" y="892"/>
                  </a:cubicBezTo>
                  <a:cubicBezTo>
                    <a:pt x="62" y="892"/>
                    <a:pt x="60" y="891"/>
                    <a:pt x="58" y="890"/>
                  </a:cubicBezTo>
                  <a:cubicBezTo>
                    <a:pt x="57" y="890"/>
                    <a:pt x="56" y="889"/>
                    <a:pt x="54" y="888"/>
                  </a:cubicBezTo>
                  <a:cubicBezTo>
                    <a:pt x="52" y="888"/>
                    <a:pt x="50" y="887"/>
                    <a:pt x="49" y="887"/>
                  </a:cubicBezTo>
                  <a:cubicBezTo>
                    <a:pt x="48" y="886"/>
                    <a:pt x="48" y="886"/>
                    <a:pt x="48" y="886"/>
                  </a:cubicBezTo>
                  <a:cubicBezTo>
                    <a:pt x="46" y="885"/>
                    <a:pt x="45" y="886"/>
                    <a:pt x="44" y="885"/>
                  </a:cubicBezTo>
                  <a:cubicBezTo>
                    <a:pt x="44" y="885"/>
                    <a:pt x="44" y="884"/>
                    <a:pt x="43" y="884"/>
                  </a:cubicBezTo>
                  <a:cubicBezTo>
                    <a:pt x="43" y="884"/>
                    <a:pt x="42" y="883"/>
                    <a:pt x="42" y="883"/>
                  </a:cubicBezTo>
                  <a:cubicBezTo>
                    <a:pt x="41" y="883"/>
                    <a:pt x="40" y="883"/>
                    <a:pt x="39" y="882"/>
                  </a:cubicBezTo>
                  <a:cubicBezTo>
                    <a:pt x="38" y="882"/>
                    <a:pt x="38" y="880"/>
                    <a:pt x="37" y="880"/>
                  </a:cubicBezTo>
                  <a:cubicBezTo>
                    <a:pt x="37" y="879"/>
                    <a:pt x="36" y="880"/>
                    <a:pt x="35" y="880"/>
                  </a:cubicBezTo>
                  <a:cubicBezTo>
                    <a:pt x="34" y="878"/>
                    <a:pt x="32" y="876"/>
                    <a:pt x="30" y="875"/>
                  </a:cubicBezTo>
                  <a:cubicBezTo>
                    <a:pt x="28" y="872"/>
                    <a:pt x="26" y="868"/>
                    <a:pt x="23" y="865"/>
                  </a:cubicBezTo>
                  <a:cubicBezTo>
                    <a:pt x="22" y="863"/>
                    <a:pt x="20" y="860"/>
                    <a:pt x="18" y="857"/>
                  </a:cubicBezTo>
                  <a:cubicBezTo>
                    <a:pt x="17" y="855"/>
                    <a:pt x="16" y="852"/>
                    <a:pt x="15" y="848"/>
                  </a:cubicBezTo>
                  <a:cubicBezTo>
                    <a:pt x="14" y="847"/>
                    <a:pt x="12" y="845"/>
                    <a:pt x="12" y="843"/>
                  </a:cubicBezTo>
                  <a:cubicBezTo>
                    <a:pt x="11" y="840"/>
                    <a:pt x="12" y="837"/>
                    <a:pt x="11" y="834"/>
                  </a:cubicBezTo>
                  <a:cubicBezTo>
                    <a:pt x="11" y="831"/>
                    <a:pt x="10" y="828"/>
                    <a:pt x="9" y="826"/>
                  </a:cubicBezTo>
                  <a:cubicBezTo>
                    <a:pt x="9" y="817"/>
                    <a:pt x="9" y="807"/>
                    <a:pt x="9" y="798"/>
                  </a:cubicBezTo>
                  <a:cubicBezTo>
                    <a:pt x="9" y="797"/>
                    <a:pt x="9" y="794"/>
                    <a:pt x="9" y="794"/>
                  </a:cubicBezTo>
                  <a:cubicBezTo>
                    <a:pt x="10" y="793"/>
                    <a:pt x="10" y="791"/>
                    <a:pt x="10" y="788"/>
                  </a:cubicBezTo>
                  <a:cubicBezTo>
                    <a:pt x="10" y="787"/>
                    <a:pt x="11" y="786"/>
                    <a:pt x="11" y="784"/>
                  </a:cubicBezTo>
                  <a:cubicBezTo>
                    <a:pt x="11" y="782"/>
                    <a:pt x="10" y="779"/>
                    <a:pt x="10" y="777"/>
                  </a:cubicBezTo>
                  <a:cubicBezTo>
                    <a:pt x="9" y="762"/>
                    <a:pt x="9" y="744"/>
                    <a:pt x="9" y="727"/>
                  </a:cubicBezTo>
                  <a:cubicBezTo>
                    <a:pt x="9" y="707"/>
                    <a:pt x="8" y="687"/>
                    <a:pt x="9" y="667"/>
                  </a:cubicBezTo>
                  <a:cubicBezTo>
                    <a:pt x="9" y="666"/>
                    <a:pt x="9" y="665"/>
                    <a:pt x="9" y="664"/>
                  </a:cubicBezTo>
                  <a:cubicBezTo>
                    <a:pt x="10" y="663"/>
                    <a:pt x="10" y="662"/>
                    <a:pt x="10" y="659"/>
                  </a:cubicBezTo>
                  <a:cubicBezTo>
                    <a:pt x="10" y="659"/>
                    <a:pt x="10" y="657"/>
                    <a:pt x="10" y="657"/>
                  </a:cubicBezTo>
                  <a:cubicBezTo>
                    <a:pt x="12" y="656"/>
                    <a:pt x="11" y="650"/>
                    <a:pt x="11" y="646"/>
                  </a:cubicBezTo>
                  <a:cubicBezTo>
                    <a:pt x="12" y="628"/>
                    <a:pt x="11" y="608"/>
                    <a:pt x="12" y="588"/>
                  </a:cubicBezTo>
                  <a:cubicBezTo>
                    <a:pt x="12" y="585"/>
                    <a:pt x="13" y="581"/>
                    <a:pt x="13" y="578"/>
                  </a:cubicBezTo>
                  <a:cubicBezTo>
                    <a:pt x="13" y="573"/>
                    <a:pt x="12" y="568"/>
                    <a:pt x="12" y="563"/>
                  </a:cubicBezTo>
                  <a:cubicBezTo>
                    <a:pt x="12" y="557"/>
                    <a:pt x="13" y="552"/>
                    <a:pt x="13" y="547"/>
                  </a:cubicBezTo>
                  <a:cubicBezTo>
                    <a:pt x="13" y="541"/>
                    <a:pt x="13" y="536"/>
                    <a:pt x="13" y="530"/>
                  </a:cubicBezTo>
                  <a:cubicBezTo>
                    <a:pt x="13" y="504"/>
                    <a:pt x="14" y="476"/>
                    <a:pt x="14" y="447"/>
                  </a:cubicBezTo>
                  <a:cubicBezTo>
                    <a:pt x="14" y="442"/>
                    <a:pt x="13" y="437"/>
                    <a:pt x="13" y="432"/>
                  </a:cubicBezTo>
                  <a:cubicBezTo>
                    <a:pt x="12" y="410"/>
                    <a:pt x="13" y="387"/>
                    <a:pt x="13" y="365"/>
                  </a:cubicBezTo>
                  <a:cubicBezTo>
                    <a:pt x="12" y="343"/>
                    <a:pt x="11" y="321"/>
                    <a:pt x="12" y="299"/>
                  </a:cubicBezTo>
                  <a:cubicBezTo>
                    <a:pt x="15" y="296"/>
                    <a:pt x="8" y="297"/>
                    <a:pt x="8" y="294"/>
                  </a:cubicBezTo>
                  <a:cubicBezTo>
                    <a:pt x="6" y="295"/>
                    <a:pt x="5" y="292"/>
                    <a:pt x="4" y="290"/>
                  </a:cubicBezTo>
                  <a:cubicBezTo>
                    <a:pt x="3" y="288"/>
                    <a:pt x="3" y="274"/>
                    <a:pt x="3" y="268"/>
                  </a:cubicBezTo>
                  <a:cubicBezTo>
                    <a:pt x="3" y="267"/>
                    <a:pt x="3" y="265"/>
                    <a:pt x="4" y="265"/>
                  </a:cubicBezTo>
                  <a:cubicBezTo>
                    <a:pt x="4" y="263"/>
                    <a:pt x="7" y="264"/>
                    <a:pt x="8" y="263"/>
                  </a:cubicBezTo>
                  <a:cubicBezTo>
                    <a:pt x="9" y="262"/>
                    <a:pt x="8" y="261"/>
                    <a:pt x="9" y="260"/>
                  </a:cubicBezTo>
                  <a:cubicBezTo>
                    <a:pt x="10" y="254"/>
                    <a:pt x="9" y="248"/>
                    <a:pt x="9" y="242"/>
                  </a:cubicBezTo>
                  <a:cubicBezTo>
                    <a:pt x="10" y="238"/>
                    <a:pt x="11" y="235"/>
                    <a:pt x="11" y="231"/>
                  </a:cubicBezTo>
                  <a:cubicBezTo>
                    <a:pt x="12" y="226"/>
                    <a:pt x="12" y="219"/>
                    <a:pt x="11" y="216"/>
                  </a:cubicBezTo>
                  <a:cubicBezTo>
                    <a:pt x="11" y="214"/>
                    <a:pt x="10" y="215"/>
                    <a:pt x="8" y="214"/>
                  </a:cubicBezTo>
                  <a:cubicBezTo>
                    <a:pt x="7" y="214"/>
                    <a:pt x="4" y="215"/>
                    <a:pt x="3" y="212"/>
                  </a:cubicBezTo>
                  <a:close/>
                  <a:moveTo>
                    <a:pt x="380" y="6"/>
                  </a:moveTo>
                  <a:cubicBezTo>
                    <a:pt x="369" y="5"/>
                    <a:pt x="358" y="6"/>
                    <a:pt x="348" y="6"/>
                  </a:cubicBezTo>
                  <a:cubicBezTo>
                    <a:pt x="342" y="5"/>
                    <a:pt x="336" y="4"/>
                    <a:pt x="330" y="4"/>
                  </a:cubicBezTo>
                  <a:cubicBezTo>
                    <a:pt x="325" y="4"/>
                    <a:pt x="319" y="4"/>
                    <a:pt x="313" y="4"/>
                  </a:cubicBezTo>
                  <a:cubicBezTo>
                    <a:pt x="312" y="4"/>
                    <a:pt x="312" y="4"/>
                    <a:pt x="311" y="5"/>
                  </a:cubicBezTo>
                  <a:cubicBezTo>
                    <a:pt x="311" y="5"/>
                    <a:pt x="311" y="6"/>
                    <a:pt x="310" y="6"/>
                  </a:cubicBezTo>
                  <a:cubicBezTo>
                    <a:pt x="311" y="11"/>
                    <a:pt x="318" y="8"/>
                    <a:pt x="319" y="10"/>
                  </a:cubicBezTo>
                  <a:cubicBezTo>
                    <a:pt x="320" y="11"/>
                    <a:pt x="322" y="9"/>
                    <a:pt x="323" y="9"/>
                  </a:cubicBezTo>
                  <a:cubicBezTo>
                    <a:pt x="334" y="8"/>
                    <a:pt x="348" y="9"/>
                    <a:pt x="357" y="10"/>
                  </a:cubicBezTo>
                  <a:cubicBezTo>
                    <a:pt x="365" y="10"/>
                    <a:pt x="373" y="10"/>
                    <a:pt x="378" y="9"/>
                  </a:cubicBezTo>
                  <a:cubicBezTo>
                    <a:pt x="380" y="9"/>
                    <a:pt x="385" y="10"/>
                    <a:pt x="383" y="6"/>
                  </a:cubicBezTo>
                  <a:cubicBezTo>
                    <a:pt x="383" y="5"/>
                    <a:pt x="381" y="6"/>
                    <a:pt x="380" y="6"/>
                  </a:cubicBezTo>
                  <a:close/>
                  <a:moveTo>
                    <a:pt x="15" y="326"/>
                  </a:moveTo>
                  <a:cubicBezTo>
                    <a:pt x="15" y="337"/>
                    <a:pt x="15" y="351"/>
                    <a:pt x="16" y="358"/>
                  </a:cubicBezTo>
                  <a:cubicBezTo>
                    <a:pt x="16" y="358"/>
                    <a:pt x="16" y="359"/>
                    <a:pt x="16" y="360"/>
                  </a:cubicBezTo>
                  <a:cubicBezTo>
                    <a:pt x="18" y="379"/>
                    <a:pt x="16" y="398"/>
                    <a:pt x="16" y="417"/>
                  </a:cubicBezTo>
                  <a:cubicBezTo>
                    <a:pt x="16" y="447"/>
                    <a:pt x="19" y="477"/>
                    <a:pt x="17" y="507"/>
                  </a:cubicBezTo>
                  <a:cubicBezTo>
                    <a:pt x="17" y="507"/>
                    <a:pt x="16" y="508"/>
                    <a:pt x="16" y="508"/>
                  </a:cubicBezTo>
                  <a:cubicBezTo>
                    <a:pt x="16" y="510"/>
                    <a:pt x="16" y="513"/>
                    <a:pt x="16" y="514"/>
                  </a:cubicBezTo>
                  <a:cubicBezTo>
                    <a:pt x="16" y="522"/>
                    <a:pt x="15" y="531"/>
                    <a:pt x="16" y="538"/>
                  </a:cubicBezTo>
                  <a:cubicBezTo>
                    <a:pt x="17" y="539"/>
                    <a:pt x="17" y="538"/>
                    <a:pt x="17" y="537"/>
                  </a:cubicBezTo>
                  <a:cubicBezTo>
                    <a:pt x="18" y="534"/>
                    <a:pt x="16" y="526"/>
                    <a:pt x="18" y="525"/>
                  </a:cubicBezTo>
                  <a:cubicBezTo>
                    <a:pt x="19" y="524"/>
                    <a:pt x="18" y="520"/>
                    <a:pt x="18" y="520"/>
                  </a:cubicBezTo>
                  <a:cubicBezTo>
                    <a:pt x="19" y="499"/>
                    <a:pt x="19" y="481"/>
                    <a:pt x="20" y="462"/>
                  </a:cubicBezTo>
                  <a:cubicBezTo>
                    <a:pt x="20" y="458"/>
                    <a:pt x="19" y="453"/>
                    <a:pt x="20" y="451"/>
                  </a:cubicBezTo>
                  <a:cubicBezTo>
                    <a:pt x="20" y="451"/>
                    <a:pt x="21" y="450"/>
                    <a:pt x="21" y="450"/>
                  </a:cubicBezTo>
                  <a:cubicBezTo>
                    <a:pt x="22" y="435"/>
                    <a:pt x="23" y="412"/>
                    <a:pt x="21" y="399"/>
                  </a:cubicBezTo>
                  <a:cubicBezTo>
                    <a:pt x="20" y="394"/>
                    <a:pt x="20" y="390"/>
                    <a:pt x="20" y="384"/>
                  </a:cubicBezTo>
                  <a:cubicBezTo>
                    <a:pt x="19" y="364"/>
                    <a:pt x="20" y="340"/>
                    <a:pt x="19" y="320"/>
                  </a:cubicBezTo>
                  <a:cubicBezTo>
                    <a:pt x="19" y="315"/>
                    <a:pt x="18" y="311"/>
                    <a:pt x="17" y="306"/>
                  </a:cubicBezTo>
                  <a:cubicBezTo>
                    <a:pt x="17" y="301"/>
                    <a:pt x="17" y="293"/>
                    <a:pt x="16" y="290"/>
                  </a:cubicBezTo>
                  <a:cubicBezTo>
                    <a:pt x="16" y="288"/>
                    <a:pt x="16" y="286"/>
                    <a:pt x="16" y="285"/>
                  </a:cubicBezTo>
                  <a:cubicBezTo>
                    <a:pt x="16" y="256"/>
                    <a:pt x="18" y="230"/>
                    <a:pt x="18" y="202"/>
                  </a:cubicBezTo>
                  <a:cubicBezTo>
                    <a:pt x="18" y="192"/>
                    <a:pt x="18" y="182"/>
                    <a:pt x="18" y="172"/>
                  </a:cubicBezTo>
                  <a:cubicBezTo>
                    <a:pt x="18" y="157"/>
                    <a:pt x="17" y="142"/>
                    <a:pt x="15" y="129"/>
                  </a:cubicBezTo>
                  <a:cubicBezTo>
                    <a:pt x="14" y="114"/>
                    <a:pt x="14" y="92"/>
                    <a:pt x="15" y="78"/>
                  </a:cubicBezTo>
                  <a:cubicBezTo>
                    <a:pt x="16" y="74"/>
                    <a:pt x="17" y="71"/>
                    <a:pt x="17" y="68"/>
                  </a:cubicBezTo>
                  <a:cubicBezTo>
                    <a:pt x="17" y="68"/>
                    <a:pt x="18" y="67"/>
                    <a:pt x="18" y="67"/>
                  </a:cubicBezTo>
                  <a:cubicBezTo>
                    <a:pt x="19" y="65"/>
                    <a:pt x="19" y="63"/>
                    <a:pt x="20" y="62"/>
                  </a:cubicBezTo>
                  <a:cubicBezTo>
                    <a:pt x="20" y="62"/>
                    <a:pt x="20" y="61"/>
                    <a:pt x="20" y="60"/>
                  </a:cubicBezTo>
                  <a:cubicBezTo>
                    <a:pt x="22" y="55"/>
                    <a:pt x="24" y="47"/>
                    <a:pt x="27" y="43"/>
                  </a:cubicBezTo>
                  <a:cubicBezTo>
                    <a:pt x="27" y="42"/>
                    <a:pt x="28" y="42"/>
                    <a:pt x="29" y="41"/>
                  </a:cubicBezTo>
                  <a:cubicBezTo>
                    <a:pt x="29" y="40"/>
                    <a:pt x="30" y="38"/>
                    <a:pt x="30" y="37"/>
                  </a:cubicBezTo>
                  <a:cubicBezTo>
                    <a:pt x="32" y="35"/>
                    <a:pt x="34" y="34"/>
                    <a:pt x="35" y="32"/>
                  </a:cubicBezTo>
                  <a:cubicBezTo>
                    <a:pt x="35" y="32"/>
                    <a:pt x="36" y="33"/>
                    <a:pt x="36" y="32"/>
                  </a:cubicBezTo>
                  <a:cubicBezTo>
                    <a:pt x="38" y="32"/>
                    <a:pt x="38" y="31"/>
                    <a:pt x="39" y="30"/>
                  </a:cubicBezTo>
                  <a:cubicBezTo>
                    <a:pt x="41" y="29"/>
                    <a:pt x="43" y="27"/>
                    <a:pt x="44" y="26"/>
                  </a:cubicBezTo>
                  <a:cubicBezTo>
                    <a:pt x="46" y="26"/>
                    <a:pt x="48" y="25"/>
                    <a:pt x="50" y="24"/>
                  </a:cubicBezTo>
                  <a:cubicBezTo>
                    <a:pt x="53" y="23"/>
                    <a:pt x="56" y="21"/>
                    <a:pt x="58" y="20"/>
                  </a:cubicBezTo>
                  <a:cubicBezTo>
                    <a:pt x="61" y="19"/>
                    <a:pt x="64" y="18"/>
                    <a:pt x="67" y="18"/>
                  </a:cubicBezTo>
                  <a:cubicBezTo>
                    <a:pt x="69" y="17"/>
                    <a:pt x="71" y="16"/>
                    <a:pt x="71" y="16"/>
                  </a:cubicBezTo>
                  <a:cubicBezTo>
                    <a:pt x="72" y="15"/>
                    <a:pt x="76" y="16"/>
                    <a:pt x="76" y="16"/>
                  </a:cubicBezTo>
                  <a:cubicBezTo>
                    <a:pt x="83" y="15"/>
                    <a:pt x="89" y="12"/>
                    <a:pt x="95" y="12"/>
                  </a:cubicBezTo>
                  <a:cubicBezTo>
                    <a:pt x="105" y="10"/>
                    <a:pt x="115" y="12"/>
                    <a:pt x="125" y="12"/>
                  </a:cubicBezTo>
                  <a:cubicBezTo>
                    <a:pt x="130" y="11"/>
                    <a:pt x="135" y="11"/>
                    <a:pt x="140" y="11"/>
                  </a:cubicBezTo>
                  <a:cubicBezTo>
                    <a:pt x="145" y="10"/>
                    <a:pt x="151" y="10"/>
                    <a:pt x="156" y="10"/>
                  </a:cubicBezTo>
                  <a:cubicBezTo>
                    <a:pt x="156" y="10"/>
                    <a:pt x="156" y="9"/>
                    <a:pt x="155" y="9"/>
                  </a:cubicBezTo>
                  <a:cubicBezTo>
                    <a:pt x="146" y="10"/>
                    <a:pt x="139" y="8"/>
                    <a:pt x="134" y="7"/>
                  </a:cubicBezTo>
                  <a:cubicBezTo>
                    <a:pt x="126" y="7"/>
                    <a:pt x="118" y="7"/>
                    <a:pt x="110" y="7"/>
                  </a:cubicBezTo>
                  <a:cubicBezTo>
                    <a:pt x="103" y="7"/>
                    <a:pt x="94" y="6"/>
                    <a:pt x="87" y="7"/>
                  </a:cubicBezTo>
                  <a:cubicBezTo>
                    <a:pt x="86" y="7"/>
                    <a:pt x="86" y="8"/>
                    <a:pt x="84" y="8"/>
                  </a:cubicBezTo>
                  <a:cubicBezTo>
                    <a:pt x="81" y="8"/>
                    <a:pt x="79" y="8"/>
                    <a:pt x="76" y="8"/>
                  </a:cubicBezTo>
                  <a:cubicBezTo>
                    <a:pt x="74" y="8"/>
                    <a:pt x="73" y="9"/>
                    <a:pt x="71" y="10"/>
                  </a:cubicBezTo>
                  <a:cubicBezTo>
                    <a:pt x="70" y="10"/>
                    <a:pt x="67" y="10"/>
                    <a:pt x="66" y="11"/>
                  </a:cubicBezTo>
                  <a:cubicBezTo>
                    <a:pt x="63" y="12"/>
                    <a:pt x="58" y="14"/>
                    <a:pt x="56" y="15"/>
                  </a:cubicBezTo>
                  <a:cubicBezTo>
                    <a:pt x="56" y="15"/>
                    <a:pt x="55" y="15"/>
                    <a:pt x="55" y="15"/>
                  </a:cubicBezTo>
                  <a:cubicBezTo>
                    <a:pt x="54" y="15"/>
                    <a:pt x="53" y="17"/>
                    <a:pt x="53" y="17"/>
                  </a:cubicBezTo>
                  <a:cubicBezTo>
                    <a:pt x="52" y="17"/>
                    <a:pt x="51" y="17"/>
                    <a:pt x="50" y="17"/>
                  </a:cubicBezTo>
                  <a:cubicBezTo>
                    <a:pt x="50" y="17"/>
                    <a:pt x="49" y="18"/>
                    <a:pt x="49" y="19"/>
                  </a:cubicBezTo>
                  <a:cubicBezTo>
                    <a:pt x="47" y="19"/>
                    <a:pt x="46" y="19"/>
                    <a:pt x="45" y="19"/>
                  </a:cubicBezTo>
                  <a:cubicBezTo>
                    <a:pt x="42" y="20"/>
                    <a:pt x="38" y="23"/>
                    <a:pt x="37" y="24"/>
                  </a:cubicBezTo>
                  <a:cubicBezTo>
                    <a:pt x="35" y="25"/>
                    <a:pt x="32" y="27"/>
                    <a:pt x="31" y="28"/>
                  </a:cubicBezTo>
                  <a:cubicBezTo>
                    <a:pt x="31" y="29"/>
                    <a:pt x="31" y="29"/>
                    <a:pt x="30" y="30"/>
                  </a:cubicBezTo>
                  <a:cubicBezTo>
                    <a:pt x="30" y="31"/>
                    <a:pt x="29" y="31"/>
                    <a:pt x="29" y="32"/>
                  </a:cubicBezTo>
                  <a:cubicBezTo>
                    <a:pt x="28" y="33"/>
                    <a:pt x="28" y="35"/>
                    <a:pt x="27" y="36"/>
                  </a:cubicBezTo>
                  <a:cubicBezTo>
                    <a:pt x="25" y="38"/>
                    <a:pt x="24" y="40"/>
                    <a:pt x="23" y="42"/>
                  </a:cubicBezTo>
                  <a:cubicBezTo>
                    <a:pt x="23" y="43"/>
                    <a:pt x="22" y="44"/>
                    <a:pt x="22" y="45"/>
                  </a:cubicBezTo>
                  <a:cubicBezTo>
                    <a:pt x="22" y="46"/>
                    <a:pt x="19" y="48"/>
                    <a:pt x="19" y="48"/>
                  </a:cubicBezTo>
                  <a:cubicBezTo>
                    <a:pt x="19" y="48"/>
                    <a:pt x="19" y="50"/>
                    <a:pt x="19" y="50"/>
                  </a:cubicBezTo>
                  <a:cubicBezTo>
                    <a:pt x="19" y="51"/>
                    <a:pt x="18" y="52"/>
                    <a:pt x="17" y="52"/>
                  </a:cubicBezTo>
                  <a:cubicBezTo>
                    <a:pt x="17" y="53"/>
                    <a:pt x="16" y="55"/>
                    <a:pt x="16" y="55"/>
                  </a:cubicBezTo>
                  <a:cubicBezTo>
                    <a:pt x="16" y="56"/>
                    <a:pt x="17" y="56"/>
                    <a:pt x="16" y="57"/>
                  </a:cubicBezTo>
                  <a:cubicBezTo>
                    <a:pt x="16" y="57"/>
                    <a:pt x="15" y="58"/>
                    <a:pt x="15" y="59"/>
                  </a:cubicBezTo>
                  <a:cubicBezTo>
                    <a:pt x="14" y="59"/>
                    <a:pt x="15" y="60"/>
                    <a:pt x="15" y="60"/>
                  </a:cubicBezTo>
                  <a:cubicBezTo>
                    <a:pt x="14" y="62"/>
                    <a:pt x="13" y="65"/>
                    <a:pt x="13" y="67"/>
                  </a:cubicBezTo>
                  <a:cubicBezTo>
                    <a:pt x="12" y="76"/>
                    <a:pt x="12" y="83"/>
                    <a:pt x="13" y="92"/>
                  </a:cubicBezTo>
                  <a:cubicBezTo>
                    <a:pt x="13" y="94"/>
                    <a:pt x="11" y="95"/>
                    <a:pt x="11" y="97"/>
                  </a:cubicBezTo>
                  <a:cubicBezTo>
                    <a:pt x="10" y="98"/>
                    <a:pt x="7" y="97"/>
                    <a:pt x="8" y="100"/>
                  </a:cubicBezTo>
                  <a:cubicBezTo>
                    <a:pt x="7" y="111"/>
                    <a:pt x="9" y="118"/>
                    <a:pt x="9" y="127"/>
                  </a:cubicBezTo>
                  <a:cubicBezTo>
                    <a:pt x="9" y="131"/>
                    <a:pt x="15" y="128"/>
                    <a:pt x="14" y="133"/>
                  </a:cubicBezTo>
                  <a:cubicBezTo>
                    <a:pt x="14" y="151"/>
                    <a:pt x="13" y="167"/>
                    <a:pt x="12" y="184"/>
                  </a:cubicBezTo>
                  <a:cubicBezTo>
                    <a:pt x="12" y="187"/>
                    <a:pt x="6" y="185"/>
                    <a:pt x="5" y="186"/>
                  </a:cubicBezTo>
                  <a:cubicBezTo>
                    <a:pt x="7" y="193"/>
                    <a:pt x="6" y="201"/>
                    <a:pt x="6" y="209"/>
                  </a:cubicBezTo>
                  <a:cubicBezTo>
                    <a:pt x="7" y="212"/>
                    <a:pt x="13" y="210"/>
                    <a:pt x="14" y="213"/>
                  </a:cubicBezTo>
                  <a:cubicBezTo>
                    <a:pt x="13" y="217"/>
                    <a:pt x="15" y="218"/>
                    <a:pt x="15" y="219"/>
                  </a:cubicBezTo>
                  <a:cubicBezTo>
                    <a:pt x="16" y="220"/>
                    <a:pt x="16" y="221"/>
                    <a:pt x="15" y="222"/>
                  </a:cubicBezTo>
                  <a:cubicBezTo>
                    <a:pt x="15" y="223"/>
                    <a:pt x="15" y="223"/>
                    <a:pt x="15" y="223"/>
                  </a:cubicBezTo>
                  <a:cubicBezTo>
                    <a:pt x="14" y="224"/>
                    <a:pt x="15" y="224"/>
                    <a:pt x="15" y="224"/>
                  </a:cubicBezTo>
                  <a:cubicBezTo>
                    <a:pt x="15" y="227"/>
                    <a:pt x="15" y="228"/>
                    <a:pt x="15" y="229"/>
                  </a:cubicBezTo>
                  <a:cubicBezTo>
                    <a:pt x="13" y="240"/>
                    <a:pt x="12" y="252"/>
                    <a:pt x="12" y="265"/>
                  </a:cubicBezTo>
                  <a:cubicBezTo>
                    <a:pt x="13" y="268"/>
                    <a:pt x="6" y="265"/>
                    <a:pt x="7" y="268"/>
                  </a:cubicBezTo>
                  <a:cubicBezTo>
                    <a:pt x="7" y="275"/>
                    <a:pt x="6" y="285"/>
                    <a:pt x="8" y="288"/>
                  </a:cubicBezTo>
                  <a:cubicBezTo>
                    <a:pt x="8" y="289"/>
                    <a:pt x="8" y="290"/>
                    <a:pt x="9" y="290"/>
                  </a:cubicBezTo>
                  <a:cubicBezTo>
                    <a:pt x="9" y="293"/>
                    <a:pt x="13" y="292"/>
                    <a:pt x="14" y="294"/>
                  </a:cubicBezTo>
                  <a:cubicBezTo>
                    <a:pt x="15" y="295"/>
                    <a:pt x="16" y="296"/>
                    <a:pt x="16" y="297"/>
                  </a:cubicBezTo>
                  <a:cubicBezTo>
                    <a:pt x="15" y="307"/>
                    <a:pt x="15" y="317"/>
                    <a:pt x="15" y="326"/>
                  </a:cubicBezTo>
                  <a:close/>
                  <a:moveTo>
                    <a:pt x="305" y="12"/>
                  </a:moveTo>
                  <a:cubicBezTo>
                    <a:pt x="301" y="11"/>
                    <a:pt x="297" y="11"/>
                    <a:pt x="294" y="11"/>
                  </a:cubicBezTo>
                  <a:cubicBezTo>
                    <a:pt x="292" y="10"/>
                    <a:pt x="290" y="9"/>
                    <a:pt x="288" y="9"/>
                  </a:cubicBezTo>
                  <a:cubicBezTo>
                    <a:pt x="285" y="9"/>
                    <a:pt x="282" y="8"/>
                    <a:pt x="280" y="8"/>
                  </a:cubicBezTo>
                  <a:cubicBezTo>
                    <a:pt x="260" y="7"/>
                    <a:pt x="239" y="11"/>
                    <a:pt x="217" y="11"/>
                  </a:cubicBezTo>
                  <a:cubicBezTo>
                    <a:pt x="217" y="12"/>
                    <a:pt x="219" y="11"/>
                    <a:pt x="220" y="12"/>
                  </a:cubicBezTo>
                  <a:cubicBezTo>
                    <a:pt x="232" y="13"/>
                    <a:pt x="246" y="12"/>
                    <a:pt x="256" y="12"/>
                  </a:cubicBezTo>
                  <a:cubicBezTo>
                    <a:pt x="271" y="14"/>
                    <a:pt x="290" y="12"/>
                    <a:pt x="303" y="13"/>
                  </a:cubicBezTo>
                  <a:cubicBezTo>
                    <a:pt x="305" y="14"/>
                    <a:pt x="307" y="13"/>
                    <a:pt x="309" y="13"/>
                  </a:cubicBezTo>
                  <a:cubicBezTo>
                    <a:pt x="312" y="13"/>
                    <a:pt x="316" y="14"/>
                    <a:pt x="316" y="12"/>
                  </a:cubicBezTo>
                  <a:cubicBezTo>
                    <a:pt x="313" y="12"/>
                    <a:pt x="309" y="12"/>
                    <a:pt x="305" y="12"/>
                  </a:cubicBezTo>
                  <a:close/>
                  <a:moveTo>
                    <a:pt x="206" y="11"/>
                  </a:moveTo>
                  <a:cubicBezTo>
                    <a:pt x="195" y="11"/>
                    <a:pt x="210" y="13"/>
                    <a:pt x="210" y="11"/>
                  </a:cubicBezTo>
                  <a:cubicBezTo>
                    <a:pt x="209" y="11"/>
                    <a:pt x="207" y="11"/>
                    <a:pt x="206" y="11"/>
                  </a:cubicBezTo>
                  <a:close/>
                  <a:moveTo>
                    <a:pt x="216" y="11"/>
                  </a:moveTo>
                  <a:cubicBezTo>
                    <a:pt x="216" y="11"/>
                    <a:pt x="215" y="11"/>
                    <a:pt x="214" y="11"/>
                  </a:cubicBezTo>
                  <a:cubicBezTo>
                    <a:pt x="207" y="10"/>
                    <a:pt x="216" y="13"/>
                    <a:pt x="216" y="11"/>
                  </a:cubicBezTo>
                  <a:close/>
                  <a:moveTo>
                    <a:pt x="430" y="24"/>
                  </a:moveTo>
                  <a:cubicBezTo>
                    <a:pt x="430" y="23"/>
                    <a:pt x="430" y="23"/>
                    <a:pt x="429" y="22"/>
                  </a:cubicBezTo>
                  <a:cubicBezTo>
                    <a:pt x="427" y="21"/>
                    <a:pt x="426" y="20"/>
                    <a:pt x="424" y="19"/>
                  </a:cubicBezTo>
                  <a:cubicBezTo>
                    <a:pt x="422" y="18"/>
                    <a:pt x="422" y="19"/>
                    <a:pt x="421" y="18"/>
                  </a:cubicBezTo>
                  <a:cubicBezTo>
                    <a:pt x="421" y="17"/>
                    <a:pt x="419" y="18"/>
                    <a:pt x="419" y="18"/>
                  </a:cubicBezTo>
                  <a:cubicBezTo>
                    <a:pt x="410" y="15"/>
                    <a:pt x="397" y="17"/>
                    <a:pt x="384" y="17"/>
                  </a:cubicBezTo>
                  <a:cubicBezTo>
                    <a:pt x="373" y="17"/>
                    <a:pt x="360" y="17"/>
                    <a:pt x="348" y="17"/>
                  </a:cubicBezTo>
                  <a:cubicBezTo>
                    <a:pt x="342" y="17"/>
                    <a:pt x="337" y="16"/>
                    <a:pt x="331" y="15"/>
                  </a:cubicBezTo>
                  <a:cubicBezTo>
                    <a:pt x="315" y="14"/>
                    <a:pt x="295" y="15"/>
                    <a:pt x="279" y="14"/>
                  </a:cubicBezTo>
                  <a:cubicBezTo>
                    <a:pt x="279" y="14"/>
                    <a:pt x="278" y="13"/>
                    <a:pt x="278" y="13"/>
                  </a:cubicBezTo>
                  <a:cubicBezTo>
                    <a:pt x="272" y="13"/>
                    <a:pt x="267" y="13"/>
                    <a:pt x="261" y="13"/>
                  </a:cubicBezTo>
                  <a:cubicBezTo>
                    <a:pt x="255" y="13"/>
                    <a:pt x="249" y="13"/>
                    <a:pt x="243" y="12"/>
                  </a:cubicBezTo>
                  <a:cubicBezTo>
                    <a:pt x="231" y="12"/>
                    <a:pt x="219" y="12"/>
                    <a:pt x="207" y="12"/>
                  </a:cubicBezTo>
                  <a:cubicBezTo>
                    <a:pt x="195" y="12"/>
                    <a:pt x="183" y="12"/>
                    <a:pt x="171" y="12"/>
                  </a:cubicBezTo>
                  <a:cubicBezTo>
                    <a:pt x="158" y="11"/>
                    <a:pt x="145" y="10"/>
                    <a:pt x="135" y="12"/>
                  </a:cubicBezTo>
                  <a:cubicBezTo>
                    <a:pt x="134" y="12"/>
                    <a:pt x="133" y="12"/>
                    <a:pt x="132" y="12"/>
                  </a:cubicBezTo>
                  <a:cubicBezTo>
                    <a:pt x="119" y="13"/>
                    <a:pt x="104" y="11"/>
                    <a:pt x="95" y="13"/>
                  </a:cubicBezTo>
                  <a:cubicBezTo>
                    <a:pt x="92" y="14"/>
                    <a:pt x="91" y="14"/>
                    <a:pt x="90" y="14"/>
                  </a:cubicBezTo>
                  <a:cubicBezTo>
                    <a:pt x="89" y="14"/>
                    <a:pt x="88" y="14"/>
                    <a:pt x="87" y="14"/>
                  </a:cubicBezTo>
                  <a:cubicBezTo>
                    <a:pt x="84" y="15"/>
                    <a:pt x="81" y="16"/>
                    <a:pt x="78" y="17"/>
                  </a:cubicBezTo>
                  <a:cubicBezTo>
                    <a:pt x="75" y="18"/>
                    <a:pt x="72" y="18"/>
                    <a:pt x="69" y="19"/>
                  </a:cubicBezTo>
                  <a:cubicBezTo>
                    <a:pt x="62" y="20"/>
                    <a:pt x="53" y="22"/>
                    <a:pt x="50" y="26"/>
                  </a:cubicBezTo>
                  <a:cubicBezTo>
                    <a:pt x="50" y="27"/>
                    <a:pt x="49" y="26"/>
                    <a:pt x="49" y="26"/>
                  </a:cubicBezTo>
                  <a:cubicBezTo>
                    <a:pt x="48" y="26"/>
                    <a:pt x="49" y="27"/>
                    <a:pt x="49" y="27"/>
                  </a:cubicBezTo>
                  <a:cubicBezTo>
                    <a:pt x="48" y="27"/>
                    <a:pt x="47" y="27"/>
                    <a:pt x="47" y="27"/>
                  </a:cubicBezTo>
                  <a:cubicBezTo>
                    <a:pt x="40" y="29"/>
                    <a:pt x="37" y="35"/>
                    <a:pt x="31" y="38"/>
                  </a:cubicBezTo>
                  <a:cubicBezTo>
                    <a:pt x="31" y="39"/>
                    <a:pt x="31" y="40"/>
                    <a:pt x="30" y="40"/>
                  </a:cubicBezTo>
                  <a:cubicBezTo>
                    <a:pt x="30" y="41"/>
                    <a:pt x="29" y="41"/>
                    <a:pt x="29" y="42"/>
                  </a:cubicBezTo>
                  <a:cubicBezTo>
                    <a:pt x="28" y="43"/>
                    <a:pt x="28" y="44"/>
                    <a:pt x="28" y="45"/>
                  </a:cubicBezTo>
                  <a:cubicBezTo>
                    <a:pt x="27" y="45"/>
                    <a:pt x="26" y="46"/>
                    <a:pt x="26" y="46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50"/>
                    <a:pt x="25" y="50"/>
                    <a:pt x="24" y="52"/>
                  </a:cubicBezTo>
                  <a:cubicBezTo>
                    <a:pt x="23" y="54"/>
                    <a:pt x="22" y="57"/>
                    <a:pt x="22" y="59"/>
                  </a:cubicBezTo>
                  <a:cubicBezTo>
                    <a:pt x="21" y="62"/>
                    <a:pt x="20" y="65"/>
                    <a:pt x="19" y="68"/>
                  </a:cubicBezTo>
                  <a:cubicBezTo>
                    <a:pt x="18" y="72"/>
                    <a:pt x="17" y="76"/>
                    <a:pt x="16" y="80"/>
                  </a:cubicBezTo>
                  <a:cubicBezTo>
                    <a:pt x="16" y="88"/>
                    <a:pt x="16" y="96"/>
                    <a:pt x="16" y="104"/>
                  </a:cubicBezTo>
                  <a:cubicBezTo>
                    <a:pt x="16" y="111"/>
                    <a:pt x="16" y="119"/>
                    <a:pt x="16" y="125"/>
                  </a:cubicBezTo>
                  <a:cubicBezTo>
                    <a:pt x="16" y="126"/>
                    <a:pt x="17" y="127"/>
                    <a:pt x="17" y="127"/>
                  </a:cubicBezTo>
                  <a:cubicBezTo>
                    <a:pt x="18" y="139"/>
                    <a:pt x="18" y="15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3"/>
                    <a:pt x="20" y="167"/>
                    <a:pt x="20" y="167"/>
                  </a:cubicBezTo>
                  <a:cubicBezTo>
                    <a:pt x="21" y="212"/>
                    <a:pt x="16" y="262"/>
                    <a:pt x="19" y="305"/>
                  </a:cubicBezTo>
                  <a:cubicBezTo>
                    <a:pt x="19" y="307"/>
                    <a:pt x="19" y="309"/>
                    <a:pt x="19" y="311"/>
                  </a:cubicBezTo>
                  <a:cubicBezTo>
                    <a:pt x="19" y="312"/>
                    <a:pt x="21" y="314"/>
                    <a:pt x="21" y="315"/>
                  </a:cubicBezTo>
                  <a:cubicBezTo>
                    <a:pt x="21" y="319"/>
                    <a:pt x="20" y="323"/>
                    <a:pt x="20" y="326"/>
                  </a:cubicBezTo>
                  <a:cubicBezTo>
                    <a:pt x="20" y="327"/>
                    <a:pt x="21" y="328"/>
                    <a:pt x="21" y="328"/>
                  </a:cubicBezTo>
                  <a:cubicBezTo>
                    <a:pt x="21" y="329"/>
                    <a:pt x="21" y="331"/>
                    <a:pt x="21" y="332"/>
                  </a:cubicBezTo>
                  <a:cubicBezTo>
                    <a:pt x="22" y="351"/>
                    <a:pt x="20" y="375"/>
                    <a:pt x="22" y="392"/>
                  </a:cubicBezTo>
                  <a:cubicBezTo>
                    <a:pt x="22" y="393"/>
                    <a:pt x="21" y="395"/>
                    <a:pt x="22" y="396"/>
                  </a:cubicBezTo>
                  <a:cubicBezTo>
                    <a:pt x="23" y="403"/>
                    <a:pt x="22" y="414"/>
                    <a:pt x="22" y="421"/>
                  </a:cubicBezTo>
                  <a:cubicBezTo>
                    <a:pt x="22" y="422"/>
                    <a:pt x="23" y="422"/>
                    <a:pt x="23" y="423"/>
                  </a:cubicBezTo>
                  <a:cubicBezTo>
                    <a:pt x="24" y="427"/>
                    <a:pt x="23" y="429"/>
                    <a:pt x="22" y="432"/>
                  </a:cubicBezTo>
                  <a:cubicBezTo>
                    <a:pt x="22" y="439"/>
                    <a:pt x="22" y="447"/>
                    <a:pt x="22" y="455"/>
                  </a:cubicBezTo>
                  <a:cubicBezTo>
                    <a:pt x="21" y="459"/>
                    <a:pt x="21" y="462"/>
                    <a:pt x="21" y="466"/>
                  </a:cubicBezTo>
                  <a:cubicBezTo>
                    <a:pt x="20" y="469"/>
                    <a:pt x="21" y="473"/>
                    <a:pt x="21" y="476"/>
                  </a:cubicBezTo>
                  <a:cubicBezTo>
                    <a:pt x="19" y="482"/>
                    <a:pt x="20" y="492"/>
                    <a:pt x="20" y="498"/>
                  </a:cubicBezTo>
                  <a:cubicBezTo>
                    <a:pt x="20" y="499"/>
                    <a:pt x="19" y="500"/>
                    <a:pt x="19" y="500"/>
                  </a:cubicBezTo>
                  <a:cubicBezTo>
                    <a:pt x="19" y="509"/>
                    <a:pt x="19" y="517"/>
                    <a:pt x="19" y="525"/>
                  </a:cubicBezTo>
                  <a:cubicBezTo>
                    <a:pt x="19" y="532"/>
                    <a:pt x="18" y="540"/>
                    <a:pt x="17" y="547"/>
                  </a:cubicBezTo>
                  <a:cubicBezTo>
                    <a:pt x="16" y="563"/>
                    <a:pt x="15" y="579"/>
                    <a:pt x="15" y="594"/>
                  </a:cubicBezTo>
                  <a:cubicBezTo>
                    <a:pt x="15" y="610"/>
                    <a:pt x="15" y="626"/>
                    <a:pt x="15" y="642"/>
                  </a:cubicBezTo>
                  <a:cubicBezTo>
                    <a:pt x="14" y="650"/>
                    <a:pt x="14" y="658"/>
                    <a:pt x="14" y="666"/>
                  </a:cubicBezTo>
                  <a:cubicBezTo>
                    <a:pt x="14" y="672"/>
                    <a:pt x="12" y="683"/>
                    <a:pt x="14" y="688"/>
                  </a:cubicBezTo>
                  <a:cubicBezTo>
                    <a:pt x="15" y="695"/>
                    <a:pt x="15" y="705"/>
                    <a:pt x="15" y="713"/>
                  </a:cubicBezTo>
                  <a:cubicBezTo>
                    <a:pt x="15" y="713"/>
                    <a:pt x="16" y="713"/>
                    <a:pt x="16" y="713"/>
                  </a:cubicBezTo>
                  <a:cubicBezTo>
                    <a:pt x="17" y="713"/>
                    <a:pt x="16" y="718"/>
                    <a:pt x="16" y="718"/>
                  </a:cubicBezTo>
                  <a:cubicBezTo>
                    <a:pt x="16" y="721"/>
                    <a:pt x="17" y="724"/>
                    <a:pt x="17" y="726"/>
                  </a:cubicBezTo>
                  <a:cubicBezTo>
                    <a:pt x="17" y="727"/>
                    <a:pt x="17" y="728"/>
                    <a:pt x="17" y="729"/>
                  </a:cubicBezTo>
                  <a:cubicBezTo>
                    <a:pt x="18" y="744"/>
                    <a:pt x="18" y="758"/>
                    <a:pt x="19" y="770"/>
                  </a:cubicBezTo>
                  <a:cubicBezTo>
                    <a:pt x="19" y="770"/>
                    <a:pt x="20" y="770"/>
                    <a:pt x="20" y="770"/>
                  </a:cubicBezTo>
                  <a:cubicBezTo>
                    <a:pt x="21" y="771"/>
                    <a:pt x="20" y="779"/>
                    <a:pt x="20" y="780"/>
                  </a:cubicBezTo>
                  <a:cubicBezTo>
                    <a:pt x="20" y="780"/>
                    <a:pt x="21" y="781"/>
                    <a:pt x="21" y="781"/>
                  </a:cubicBezTo>
                  <a:cubicBezTo>
                    <a:pt x="22" y="792"/>
                    <a:pt x="22" y="805"/>
                    <a:pt x="22" y="815"/>
                  </a:cubicBezTo>
                  <a:cubicBezTo>
                    <a:pt x="23" y="820"/>
                    <a:pt x="22" y="824"/>
                    <a:pt x="22" y="828"/>
                  </a:cubicBezTo>
                  <a:cubicBezTo>
                    <a:pt x="23" y="830"/>
                    <a:pt x="24" y="833"/>
                    <a:pt x="25" y="835"/>
                  </a:cubicBezTo>
                  <a:cubicBezTo>
                    <a:pt x="26" y="839"/>
                    <a:pt x="26" y="842"/>
                    <a:pt x="27" y="845"/>
                  </a:cubicBezTo>
                  <a:cubicBezTo>
                    <a:pt x="27" y="846"/>
                    <a:pt x="28" y="846"/>
                    <a:pt x="28" y="848"/>
                  </a:cubicBezTo>
                  <a:cubicBezTo>
                    <a:pt x="28" y="848"/>
                    <a:pt x="28" y="848"/>
                    <a:pt x="29" y="848"/>
                  </a:cubicBezTo>
                  <a:cubicBezTo>
                    <a:pt x="29" y="850"/>
                    <a:pt x="29" y="852"/>
                    <a:pt x="29" y="854"/>
                  </a:cubicBezTo>
                  <a:cubicBezTo>
                    <a:pt x="30" y="855"/>
                    <a:pt x="31" y="857"/>
                    <a:pt x="31" y="858"/>
                  </a:cubicBezTo>
                  <a:cubicBezTo>
                    <a:pt x="31" y="859"/>
                    <a:pt x="32" y="858"/>
                    <a:pt x="32" y="859"/>
                  </a:cubicBezTo>
                  <a:cubicBezTo>
                    <a:pt x="33" y="861"/>
                    <a:pt x="33" y="861"/>
                    <a:pt x="35" y="862"/>
                  </a:cubicBezTo>
                  <a:cubicBezTo>
                    <a:pt x="35" y="863"/>
                    <a:pt x="34" y="864"/>
                    <a:pt x="35" y="864"/>
                  </a:cubicBezTo>
                  <a:cubicBezTo>
                    <a:pt x="35" y="865"/>
                    <a:pt x="37" y="865"/>
                    <a:pt x="37" y="866"/>
                  </a:cubicBezTo>
                  <a:cubicBezTo>
                    <a:pt x="38" y="866"/>
                    <a:pt x="37" y="867"/>
                    <a:pt x="37" y="868"/>
                  </a:cubicBezTo>
                  <a:cubicBezTo>
                    <a:pt x="37" y="868"/>
                    <a:pt x="39" y="868"/>
                    <a:pt x="39" y="868"/>
                  </a:cubicBezTo>
                  <a:cubicBezTo>
                    <a:pt x="40" y="869"/>
                    <a:pt x="41" y="870"/>
                    <a:pt x="42" y="871"/>
                  </a:cubicBezTo>
                  <a:cubicBezTo>
                    <a:pt x="43" y="873"/>
                    <a:pt x="44" y="874"/>
                    <a:pt x="46" y="875"/>
                  </a:cubicBezTo>
                  <a:cubicBezTo>
                    <a:pt x="47" y="877"/>
                    <a:pt x="48" y="880"/>
                    <a:pt x="51" y="880"/>
                  </a:cubicBezTo>
                  <a:cubicBezTo>
                    <a:pt x="52" y="882"/>
                    <a:pt x="56" y="880"/>
                    <a:pt x="58" y="881"/>
                  </a:cubicBezTo>
                  <a:cubicBezTo>
                    <a:pt x="59" y="881"/>
                    <a:pt x="61" y="882"/>
                    <a:pt x="62" y="882"/>
                  </a:cubicBezTo>
                  <a:cubicBezTo>
                    <a:pt x="65" y="883"/>
                    <a:pt x="68" y="882"/>
                    <a:pt x="70" y="882"/>
                  </a:cubicBezTo>
                  <a:cubicBezTo>
                    <a:pt x="71" y="882"/>
                    <a:pt x="71" y="883"/>
                    <a:pt x="71" y="883"/>
                  </a:cubicBezTo>
                  <a:cubicBezTo>
                    <a:pt x="74" y="884"/>
                    <a:pt x="78" y="883"/>
                    <a:pt x="80" y="883"/>
                  </a:cubicBezTo>
                  <a:cubicBezTo>
                    <a:pt x="81" y="883"/>
                    <a:pt x="81" y="884"/>
                    <a:pt x="81" y="884"/>
                  </a:cubicBezTo>
                  <a:cubicBezTo>
                    <a:pt x="83" y="885"/>
                    <a:pt x="86" y="885"/>
                    <a:pt x="89" y="886"/>
                  </a:cubicBezTo>
                  <a:cubicBezTo>
                    <a:pt x="93" y="886"/>
                    <a:pt x="97" y="885"/>
                    <a:pt x="99" y="888"/>
                  </a:cubicBezTo>
                  <a:cubicBezTo>
                    <a:pt x="99" y="888"/>
                    <a:pt x="100" y="888"/>
                    <a:pt x="101" y="888"/>
                  </a:cubicBezTo>
                  <a:cubicBezTo>
                    <a:pt x="116" y="889"/>
                    <a:pt x="134" y="888"/>
                    <a:pt x="149" y="888"/>
                  </a:cubicBezTo>
                  <a:cubicBezTo>
                    <a:pt x="152" y="888"/>
                    <a:pt x="156" y="888"/>
                    <a:pt x="159" y="888"/>
                  </a:cubicBezTo>
                  <a:cubicBezTo>
                    <a:pt x="162" y="887"/>
                    <a:pt x="165" y="887"/>
                    <a:pt x="169" y="887"/>
                  </a:cubicBezTo>
                  <a:cubicBezTo>
                    <a:pt x="182" y="885"/>
                    <a:pt x="195" y="886"/>
                    <a:pt x="209" y="887"/>
                  </a:cubicBezTo>
                  <a:cubicBezTo>
                    <a:pt x="209" y="887"/>
                    <a:pt x="209" y="888"/>
                    <a:pt x="209" y="888"/>
                  </a:cubicBezTo>
                  <a:cubicBezTo>
                    <a:pt x="209" y="888"/>
                    <a:pt x="212" y="888"/>
                    <a:pt x="213" y="888"/>
                  </a:cubicBezTo>
                  <a:cubicBezTo>
                    <a:pt x="239" y="888"/>
                    <a:pt x="266" y="887"/>
                    <a:pt x="291" y="888"/>
                  </a:cubicBezTo>
                  <a:cubicBezTo>
                    <a:pt x="294" y="888"/>
                    <a:pt x="295" y="888"/>
                    <a:pt x="296" y="888"/>
                  </a:cubicBezTo>
                  <a:cubicBezTo>
                    <a:pt x="296" y="887"/>
                    <a:pt x="298" y="888"/>
                    <a:pt x="298" y="888"/>
                  </a:cubicBezTo>
                  <a:cubicBezTo>
                    <a:pt x="299" y="888"/>
                    <a:pt x="299" y="888"/>
                    <a:pt x="299" y="888"/>
                  </a:cubicBezTo>
                  <a:cubicBezTo>
                    <a:pt x="301" y="889"/>
                    <a:pt x="303" y="888"/>
                    <a:pt x="304" y="888"/>
                  </a:cubicBezTo>
                  <a:cubicBezTo>
                    <a:pt x="307" y="889"/>
                    <a:pt x="308" y="889"/>
                    <a:pt x="309" y="889"/>
                  </a:cubicBezTo>
                  <a:cubicBezTo>
                    <a:pt x="314" y="890"/>
                    <a:pt x="328" y="890"/>
                    <a:pt x="330" y="888"/>
                  </a:cubicBezTo>
                  <a:cubicBezTo>
                    <a:pt x="330" y="888"/>
                    <a:pt x="333" y="888"/>
                    <a:pt x="334" y="888"/>
                  </a:cubicBezTo>
                  <a:cubicBezTo>
                    <a:pt x="338" y="889"/>
                    <a:pt x="340" y="889"/>
                    <a:pt x="343" y="889"/>
                  </a:cubicBezTo>
                  <a:cubicBezTo>
                    <a:pt x="346" y="889"/>
                    <a:pt x="347" y="890"/>
                    <a:pt x="348" y="890"/>
                  </a:cubicBezTo>
                  <a:cubicBezTo>
                    <a:pt x="354" y="891"/>
                    <a:pt x="360" y="889"/>
                    <a:pt x="365" y="894"/>
                  </a:cubicBezTo>
                  <a:cubicBezTo>
                    <a:pt x="371" y="895"/>
                    <a:pt x="378" y="895"/>
                    <a:pt x="383" y="895"/>
                  </a:cubicBezTo>
                  <a:cubicBezTo>
                    <a:pt x="386" y="894"/>
                    <a:pt x="387" y="894"/>
                    <a:pt x="389" y="894"/>
                  </a:cubicBezTo>
                  <a:cubicBezTo>
                    <a:pt x="391" y="894"/>
                    <a:pt x="394" y="891"/>
                    <a:pt x="395" y="891"/>
                  </a:cubicBezTo>
                  <a:cubicBezTo>
                    <a:pt x="396" y="891"/>
                    <a:pt x="397" y="890"/>
                    <a:pt x="398" y="890"/>
                  </a:cubicBezTo>
                  <a:cubicBezTo>
                    <a:pt x="402" y="889"/>
                    <a:pt x="406" y="890"/>
                    <a:pt x="410" y="889"/>
                  </a:cubicBezTo>
                  <a:cubicBezTo>
                    <a:pt x="411" y="889"/>
                    <a:pt x="414" y="888"/>
                    <a:pt x="416" y="887"/>
                  </a:cubicBezTo>
                  <a:cubicBezTo>
                    <a:pt x="417" y="885"/>
                    <a:pt x="417" y="883"/>
                    <a:pt x="418" y="882"/>
                  </a:cubicBezTo>
                  <a:cubicBezTo>
                    <a:pt x="421" y="883"/>
                    <a:pt x="420" y="880"/>
                    <a:pt x="423" y="881"/>
                  </a:cubicBezTo>
                  <a:cubicBezTo>
                    <a:pt x="424" y="879"/>
                    <a:pt x="425" y="878"/>
                    <a:pt x="427" y="877"/>
                  </a:cubicBezTo>
                  <a:cubicBezTo>
                    <a:pt x="430" y="876"/>
                    <a:pt x="433" y="874"/>
                    <a:pt x="435" y="871"/>
                  </a:cubicBezTo>
                  <a:cubicBezTo>
                    <a:pt x="437" y="871"/>
                    <a:pt x="438" y="870"/>
                    <a:pt x="439" y="868"/>
                  </a:cubicBezTo>
                  <a:cubicBezTo>
                    <a:pt x="440" y="868"/>
                    <a:pt x="440" y="867"/>
                    <a:pt x="441" y="867"/>
                  </a:cubicBezTo>
                  <a:cubicBezTo>
                    <a:pt x="441" y="866"/>
                    <a:pt x="441" y="865"/>
                    <a:pt x="442" y="864"/>
                  </a:cubicBezTo>
                  <a:cubicBezTo>
                    <a:pt x="442" y="864"/>
                    <a:pt x="443" y="864"/>
                    <a:pt x="443" y="863"/>
                  </a:cubicBezTo>
                  <a:cubicBezTo>
                    <a:pt x="444" y="863"/>
                    <a:pt x="444" y="861"/>
                    <a:pt x="444" y="861"/>
                  </a:cubicBezTo>
                  <a:cubicBezTo>
                    <a:pt x="445" y="859"/>
                    <a:pt x="446" y="857"/>
                    <a:pt x="447" y="856"/>
                  </a:cubicBezTo>
                  <a:cubicBezTo>
                    <a:pt x="447" y="856"/>
                    <a:pt x="447" y="855"/>
                    <a:pt x="447" y="854"/>
                  </a:cubicBezTo>
                  <a:cubicBezTo>
                    <a:pt x="447" y="854"/>
                    <a:pt x="448" y="854"/>
                    <a:pt x="449" y="853"/>
                  </a:cubicBezTo>
                  <a:cubicBezTo>
                    <a:pt x="450" y="851"/>
                    <a:pt x="450" y="850"/>
                    <a:pt x="450" y="848"/>
                  </a:cubicBezTo>
                  <a:cubicBezTo>
                    <a:pt x="451" y="847"/>
                    <a:pt x="451" y="847"/>
                    <a:pt x="451" y="847"/>
                  </a:cubicBezTo>
                  <a:cubicBezTo>
                    <a:pt x="453" y="840"/>
                    <a:pt x="452" y="832"/>
                    <a:pt x="452" y="824"/>
                  </a:cubicBezTo>
                  <a:cubicBezTo>
                    <a:pt x="452" y="802"/>
                    <a:pt x="453" y="777"/>
                    <a:pt x="454" y="755"/>
                  </a:cubicBezTo>
                  <a:cubicBezTo>
                    <a:pt x="454" y="741"/>
                    <a:pt x="456" y="726"/>
                    <a:pt x="457" y="711"/>
                  </a:cubicBezTo>
                  <a:cubicBezTo>
                    <a:pt x="457" y="694"/>
                    <a:pt x="457" y="674"/>
                    <a:pt x="458" y="661"/>
                  </a:cubicBezTo>
                  <a:cubicBezTo>
                    <a:pt x="458" y="660"/>
                    <a:pt x="458" y="659"/>
                    <a:pt x="458" y="658"/>
                  </a:cubicBezTo>
                  <a:cubicBezTo>
                    <a:pt x="459" y="655"/>
                    <a:pt x="460" y="651"/>
                    <a:pt x="460" y="650"/>
                  </a:cubicBezTo>
                  <a:cubicBezTo>
                    <a:pt x="461" y="645"/>
                    <a:pt x="461" y="642"/>
                    <a:pt x="461" y="637"/>
                  </a:cubicBezTo>
                  <a:cubicBezTo>
                    <a:pt x="462" y="627"/>
                    <a:pt x="462" y="617"/>
                    <a:pt x="462" y="607"/>
                  </a:cubicBezTo>
                  <a:cubicBezTo>
                    <a:pt x="461" y="587"/>
                    <a:pt x="462" y="566"/>
                    <a:pt x="460" y="546"/>
                  </a:cubicBezTo>
                  <a:cubicBezTo>
                    <a:pt x="460" y="545"/>
                    <a:pt x="459" y="544"/>
                    <a:pt x="459" y="543"/>
                  </a:cubicBezTo>
                  <a:cubicBezTo>
                    <a:pt x="459" y="542"/>
                    <a:pt x="459" y="541"/>
                    <a:pt x="459" y="540"/>
                  </a:cubicBezTo>
                  <a:cubicBezTo>
                    <a:pt x="458" y="523"/>
                    <a:pt x="458" y="502"/>
                    <a:pt x="459" y="487"/>
                  </a:cubicBezTo>
                  <a:cubicBezTo>
                    <a:pt x="459" y="486"/>
                    <a:pt x="460" y="486"/>
                    <a:pt x="460" y="486"/>
                  </a:cubicBezTo>
                  <a:cubicBezTo>
                    <a:pt x="460" y="475"/>
                    <a:pt x="460" y="465"/>
                    <a:pt x="460" y="454"/>
                  </a:cubicBezTo>
                  <a:cubicBezTo>
                    <a:pt x="460" y="444"/>
                    <a:pt x="461" y="431"/>
                    <a:pt x="463" y="424"/>
                  </a:cubicBezTo>
                  <a:cubicBezTo>
                    <a:pt x="463" y="421"/>
                    <a:pt x="462" y="417"/>
                    <a:pt x="463" y="415"/>
                  </a:cubicBezTo>
                  <a:cubicBezTo>
                    <a:pt x="463" y="414"/>
                    <a:pt x="463" y="413"/>
                    <a:pt x="463" y="412"/>
                  </a:cubicBezTo>
                  <a:cubicBezTo>
                    <a:pt x="464" y="396"/>
                    <a:pt x="465" y="382"/>
                    <a:pt x="464" y="366"/>
                  </a:cubicBezTo>
                  <a:cubicBezTo>
                    <a:pt x="464" y="356"/>
                    <a:pt x="463" y="346"/>
                    <a:pt x="463" y="336"/>
                  </a:cubicBezTo>
                  <a:cubicBezTo>
                    <a:pt x="462" y="321"/>
                    <a:pt x="462" y="305"/>
                    <a:pt x="461" y="292"/>
                  </a:cubicBezTo>
                  <a:cubicBezTo>
                    <a:pt x="461" y="292"/>
                    <a:pt x="460" y="291"/>
                    <a:pt x="460" y="291"/>
                  </a:cubicBezTo>
                  <a:cubicBezTo>
                    <a:pt x="459" y="288"/>
                    <a:pt x="461" y="285"/>
                    <a:pt x="461" y="284"/>
                  </a:cubicBezTo>
                  <a:cubicBezTo>
                    <a:pt x="461" y="283"/>
                    <a:pt x="461" y="283"/>
                    <a:pt x="461" y="282"/>
                  </a:cubicBezTo>
                  <a:cubicBezTo>
                    <a:pt x="462" y="271"/>
                    <a:pt x="461" y="258"/>
                    <a:pt x="461" y="246"/>
                  </a:cubicBezTo>
                  <a:cubicBezTo>
                    <a:pt x="461" y="242"/>
                    <a:pt x="459" y="237"/>
                    <a:pt x="459" y="233"/>
                  </a:cubicBezTo>
                  <a:cubicBezTo>
                    <a:pt x="459" y="227"/>
                    <a:pt x="459" y="222"/>
                    <a:pt x="459" y="217"/>
                  </a:cubicBezTo>
                  <a:cubicBezTo>
                    <a:pt x="459" y="207"/>
                    <a:pt x="460" y="197"/>
                    <a:pt x="459" y="187"/>
                  </a:cubicBezTo>
                  <a:cubicBezTo>
                    <a:pt x="459" y="181"/>
                    <a:pt x="457" y="174"/>
                    <a:pt x="457" y="169"/>
                  </a:cubicBezTo>
                  <a:cubicBezTo>
                    <a:pt x="456" y="168"/>
                    <a:pt x="457" y="167"/>
                    <a:pt x="457" y="166"/>
                  </a:cubicBezTo>
                  <a:cubicBezTo>
                    <a:pt x="456" y="166"/>
                    <a:pt x="456" y="166"/>
                    <a:pt x="456" y="166"/>
                  </a:cubicBezTo>
                  <a:cubicBezTo>
                    <a:pt x="455" y="163"/>
                    <a:pt x="456" y="160"/>
                    <a:pt x="456" y="159"/>
                  </a:cubicBezTo>
                  <a:cubicBezTo>
                    <a:pt x="456" y="158"/>
                    <a:pt x="455" y="158"/>
                    <a:pt x="455" y="158"/>
                  </a:cubicBezTo>
                  <a:cubicBezTo>
                    <a:pt x="454" y="147"/>
                    <a:pt x="454" y="134"/>
                    <a:pt x="455" y="125"/>
                  </a:cubicBezTo>
                  <a:cubicBezTo>
                    <a:pt x="455" y="124"/>
                    <a:pt x="456" y="124"/>
                    <a:pt x="456" y="124"/>
                  </a:cubicBezTo>
                  <a:cubicBezTo>
                    <a:pt x="456" y="113"/>
                    <a:pt x="457" y="101"/>
                    <a:pt x="457" y="90"/>
                  </a:cubicBezTo>
                  <a:cubicBezTo>
                    <a:pt x="456" y="83"/>
                    <a:pt x="456" y="74"/>
                    <a:pt x="455" y="70"/>
                  </a:cubicBezTo>
                  <a:cubicBezTo>
                    <a:pt x="454" y="66"/>
                    <a:pt x="454" y="62"/>
                    <a:pt x="453" y="59"/>
                  </a:cubicBezTo>
                  <a:cubicBezTo>
                    <a:pt x="453" y="57"/>
                    <a:pt x="451" y="55"/>
                    <a:pt x="450" y="53"/>
                  </a:cubicBezTo>
                  <a:cubicBezTo>
                    <a:pt x="450" y="51"/>
                    <a:pt x="449" y="50"/>
                    <a:pt x="449" y="49"/>
                  </a:cubicBezTo>
                  <a:cubicBezTo>
                    <a:pt x="448" y="48"/>
                    <a:pt x="447" y="47"/>
                    <a:pt x="447" y="46"/>
                  </a:cubicBezTo>
                  <a:cubicBezTo>
                    <a:pt x="446" y="44"/>
                    <a:pt x="447" y="43"/>
                    <a:pt x="446" y="41"/>
                  </a:cubicBezTo>
                  <a:cubicBezTo>
                    <a:pt x="445" y="38"/>
                    <a:pt x="443" y="36"/>
                    <a:pt x="441" y="35"/>
                  </a:cubicBezTo>
                  <a:cubicBezTo>
                    <a:pt x="441" y="35"/>
                    <a:pt x="441" y="34"/>
                    <a:pt x="441" y="33"/>
                  </a:cubicBezTo>
                  <a:cubicBezTo>
                    <a:pt x="441" y="33"/>
                    <a:pt x="440" y="33"/>
                    <a:pt x="440" y="33"/>
                  </a:cubicBezTo>
                  <a:cubicBezTo>
                    <a:pt x="439" y="33"/>
                    <a:pt x="440" y="30"/>
                    <a:pt x="438" y="31"/>
                  </a:cubicBezTo>
                  <a:cubicBezTo>
                    <a:pt x="435" y="28"/>
                    <a:pt x="433" y="26"/>
                    <a:pt x="430" y="24"/>
                  </a:cubicBezTo>
                  <a:close/>
                  <a:moveTo>
                    <a:pt x="402" y="13"/>
                  </a:moveTo>
                  <a:cubicBezTo>
                    <a:pt x="399" y="13"/>
                    <a:pt x="400" y="12"/>
                    <a:pt x="398" y="12"/>
                  </a:cubicBezTo>
                  <a:cubicBezTo>
                    <a:pt x="395" y="11"/>
                    <a:pt x="392" y="12"/>
                    <a:pt x="389" y="12"/>
                  </a:cubicBezTo>
                  <a:cubicBezTo>
                    <a:pt x="387" y="12"/>
                    <a:pt x="387" y="13"/>
                    <a:pt x="385" y="13"/>
                  </a:cubicBezTo>
                  <a:cubicBezTo>
                    <a:pt x="384" y="13"/>
                    <a:pt x="384" y="13"/>
                    <a:pt x="383" y="12"/>
                  </a:cubicBezTo>
                  <a:cubicBezTo>
                    <a:pt x="378" y="11"/>
                    <a:pt x="372" y="13"/>
                    <a:pt x="369" y="13"/>
                  </a:cubicBezTo>
                  <a:cubicBezTo>
                    <a:pt x="362" y="14"/>
                    <a:pt x="357" y="13"/>
                    <a:pt x="350" y="12"/>
                  </a:cubicBezTo>
                  <a:cubicBezTo>
                    <a:pt x="343" y="12"/>
                    <a:pt x="336" y="12"/>
                    <a:pt x="330" y="12"/>
                  </a:cubicBezTo>
                  <a:cubicBezTo>
                    <a:pt x="328" y="13"/>
                    <a:pt x="325" y="12"/>
                    <a:pt x="323" y="13"/>
                  </a:cubicBezTo>
                  <a:cubicBezTo>
                    <a:pt x="328" y="15"/>
                    <a:pt x="334" y="14"/>
                    <a:pt x="339" y="14"/>
                  </a:cubicBezTo>
                  <a:cubicBezTo>
                    <a:pt x="343" y="15"/>
                    <a:pt x="346" y="16"/>
                    <a:pt x="350" y="16"/>
                  </a:cubicBezTo>
                  <a:cubicBezTo>
                    <a:pt x="367" y="17"/>
                    <a:pt x="385" y="15"/>
                    <a:pt x="403" y="16"/>
                  </a:cubicBezTo>
                  <a:cubicBezTo>
                    <a:pt x="404" y="16"/>
                    <a:pt x="404" y="15"/>
                    <a:pt x="405" y="14"/>
                  </a:cubicBezTo>
                  <a:cubicBezTo>
                    <a:pt x="406" y="11"/>
                    <a:pt x="403" y="14"/>
                    <a:pt x="402" y="13"/>
                  </a:cubicBezTo>
                  <a:close/>
                  <a:moveTo>
                    <a:pt x="438" y="29"/>
                  </a:moveTo>
                  <a:cubicBezTo>
                    <a:pt x="439" y="30"/>
                    <a:pt x="441" y="31"/>
                    <a:pt x="442" y="32"/>
                  </a:cubicBezTo>
                  <a:cubicBezTo>
                    <a:pt x="441" y="37"/>
                    <a:pt x="447" y="36"/>
                    <a:pt x="447" y="40"/>
                  </a:cubicBezTo>
                  <a:cubicBezTo>
                    <a:pt x="448" y="41"/>
                    <a:pt x="448" y="43"/>
                    <a:pt x="448" y="46"/>
                  </a:cubicBezTo>
                  <a:cubicBezTo>
                    <a:pt x="449" y="47"/>
                    <a:pt x="450" y="49"/>
                    <a:pt x="450" y="50"/>
                  </a:cubicBezTo>
                  <a:cubicBezTo>
                    <a:pt x="450" y="51"/>
                    <a:pt x="453" y="55"/>
                    <a:pt x="453" y="55"/>
                  </a:cubicBezTo>
                  <a:cubicBezTo>
                    <a:pt x="454" y="57"/>
                    <a:pt x="454" y="59"/>
                    <a:pt x="455" y="60"/>
                  </a:cubicBezTo>
                  <a:cubicBezTo>
                    <a:pt x="456" y="65"/>
                    <a:pt x="455" y="72"/>
                    <a:pt x="457" y="77"/>
                  </a:cubicBezTo>
                  <a:cubicBezTo>
                    <a:pt x="458" y="78"/>
                    <a:pt x="456" y="81"/>
                    <a:pt x="458" y="81"/>
                  </a:cubicBezTo>
                  <a:cubicBezTo>
                    <a:pt x="459" y="76"/>
                    <a:pt x="458" y="70"/>
                    <a:pt x="457" y="68"/>
                  </a:cubicBezTo>
                  <a:cubicBezTo>
                    <a:pt x="457" y="66"/>
                    <a:pt x="457" y="65"/>
                    <a:pt x="457" y="64"/>
                  </a:cubicBezTo>
                  <a:cubicBezTo>
                    <a:pt x="456" y="63"/>
                    <a:pt x="457" y="63"/>
                    <a:pt x="457" y="62"/>
                  </a:cubicBezTo>
                  <a:cubicBezTo>
                    <a:pt x="456" y="58"/>
                    <a:pt x="455" y="57"/>
                    <a:pt x="455" y="54"/>
                  </a:cubicBezTo>
                  <a:cubicBezTo>
                    <a:pt x="454" y="51"/>
                    <a:pt x="454" y="48"/>
                    <a:pt x="453" y="47"/>
                  </a:cubicBezTo>
                  <a:cubicBezTo>
                    <a:pt x="451" y="44"/>
                    <a:pt x="450" y="41"/>
                    <a:pt x="449" y="39"/>
                  </a:cubicBezTo>
                  <a:cubicBezTo>
                    <a:pt x="448" y="38"/>
                    <a:pt x="447" y="37"/>
                    <a:pt x="446" y="36"/>
                  </a:cubicBezTo>
                  <a:cubicBezTo>
                    <a:pt x="445" y="35"/>
                    <a:pt x="445" y="33"/>
                    <a:pt x="444" y="32"/>
                  </a:cubicBezTo>
                  <a:cubicBezTo>
                    <a:pt x="444" y="32"/>
                    <a:pt x="442" y="31"/>
                    <a:pt x="442" y="30"/>
                  </a:cubicBezTo>
                  <a:cubicBezTo>
                    <a:pt x="440" y="28"/>
                    <a:pt x="438" y="27"/>
                    <a:pt x="436" y="26"/>
                  </a:cubicBezTo>
                  <a:cubicBezTo>
                    <a:pt x="435" y="28"/>
                    <a:pt x="437" y="28"/>
                    <a:pt x="438" y="29"/>
                  </a:cubicBezTo>
                  <a:close/>
                  <a:moveTo>
                    <a:pt x="459" y="174"/>
                  </a:moveTo>
                  <a:cubicBezTo>
                    <a:pt x="460" y="176"/>
                    <a:pt x="458" y="179"/>
                    <a:pt x="460" y="179"/>
                  </a:cubicBezTo>
                  <a:cubicBezTo>
                    <a:pt x="459" y="161"/>
                    <a:pt x="462" y="143"/>
                    <a:pt x="460" y="126"/>
                  </a:cubicBezTo>
                  <a:cubicBezTo>
                    <a:pt x="460" y="123"/>
                    <a:pt x="459" y="124"/>
                    <a:pt x="458" y="123"/>
                  </a:cubicBezTo>
                  <a:cubicBezTo>
                    <a:pt x="457" y="122"/>
                    <a:pt x="459" y="117"/>
                    <a:pt x="458" y="116"/>
                  </a:cubicBezTo>
                  <a:cubicBezTo>
                    <a:pt x="458" y="115"/>
                    <a:pt x="458" y="114"/>
                    <a:pt x="457" y="115"/>
                  </a:cubicBezTo>
                  <a:cubicBezTo>
                    <a:pt x="456" y="133"/>
                    <a:pt x="455" y="158"/>
                    <a:pt x="459" y="174"/>
                  </a:cubicBezTo>
                  <a:close/>
                  <a:moveTo>
                    <a:pt x="463" y="268"/>
                  </a:moveTo>
                  <a:cubicBezTo>
                    <a:pt x="463" y="261"/>
                    <a:pt x="464" y="254"/>
                    <a:pt x="463" y="247"/>
                  </a:cubicBezTo>
                  <a:cubicBezTo>
                    <a:pt x="463" y="244"/>
                    <a:pt x="462" y="240"/>
                    <a:pt x="462" y="236"/>
                  </a:cubicBezTo>
                  <a:cubicBezTo>
                    <a:pt x="461" y="228"/>
                    <a:pt x="461" y="222"/>
                    <a:pt x="461" y="214"/>
                  </a:cubicBezTo>
                  <a:cubicBezTo>
                    <a:pt x="460" y="214"/>
                    <a:pt x="460" y="216"/>
                    <a:pt x="460" y="218"/>
                  </a:cubicBezTo>
                  <a:cubicBezTo>
                    <a:pt x="460" y="222"/>
                    <a:pt x="460" y="227"/>
                    <a:pt x="460" y="231"/>
                  </a:cubicBezTo>
                  <a:cubicBezTo>
                    <a:pt x="460" y="234"/>
                    <a:pt x="461" y="237"/>
                    <a:pt x="462" y="240"/>
                  </a:cubicBezTo>
                  <a:cubicBezTo>
                    <a:pt x="463" y="251"/>
                    <a:pt x="462" y="264"/>
                    <a:pt x="463" y="273"/>
                  </a:cubicBezTo>
                  <a:cubicBezTo>
                    <a:pt x="463" y="275"/>
                    <a:pt x="462" y="280"/>
                    <a:pt x="463" y="280"/>
                  </a:cubicBezTo>
                  <a:cubicBezTo>
                    <a:pt x="466" y="276"/>
                    <a:pt x="464" y="272"/>
                    <a:pt x="463" y="268"/>
                  </a:cubicBezTo>
                  <a:close/>
                  <a:moveTo>
                    <a:pt x="463" y="300"/>
                  </a:moveTo>
                  <a:cubicBezTo>
                    <a:pt x="465" y="313"/>
                    <a:pt x="463" y="327"/>
                    <a:pt x="464" y="339"/>
                  </a:cubicBezTo>
                  <a:cubicBezTo>
                    <a:pt x="464" y="340"/>
                    <a:pt x="465" y="339"/>
                    <a:pt x="465" y="338"/>
                  </a:cubicBezTo>
                  <a:cubicBezTo>
                    <a:pt x="464" y="322"/>
                    <a:pt x="467" y="298"/>
                    <a:pt x="464" y="286"/>
                  </a:cubicBezTo>
                  <a:cubicBezTo>
                    <a:pt x="464" y="284"/>
                    <a:pt x="465" y="282"/>
                    <a:pt x="463" y="282"/>
                  </a:cubicBezTo>
                  <a:cubicBezTo>
                    <a:pt x="460" y="288"/>
                    <a:pt x="463" y="294"/>
                    <a:pt x="463" y="300"/>
                  </a:cubicBezTo>
                  <a:close/>
                  <a:moveTo>
                    <a:pt x="463" y="428"/>
                  </a:moveTo>
                  <a:cubicBezTo>
                    <a:pt x="463" y="435"/>
                    <a:pt x="461" y="443"/>
                    <a:pt x="461" y="450"/>
                  </a:cubicBezTo>
                  <a:cubicBezTo>
                    <a:pt x="460" y="457"/>
                    <a:pt x="461" y="465"/>
                    <a:pt x="461" y="472"/>
                  </a:cubicBezTo>
                  <a:cubicBezTo>
                    <a:pt x="461" y="494"/>
                    <a:pt x="458" y="517"/>
                    <a:pt x="460" y="539"/>
                  </a:cubicBezTo>
                  <a:cubicBezTo>
                    <a:pt x="460" y="543"/>
                    <a:pt x="461" y="547"/>
                    <a:pt x="462" y="552"/>
                  </a:cubicBezTo>
                  <a:cubicBezTo>
                    <a:pt x="462" y="561"/>
                    <a:pt x="461" y="570"/>
                    <a:pt x="462" y="580"/>
                  </a:cubicBezTo>
                  <a:cubicBezTo>
                    <a:pt x="462" y="584"/>
                    <a:pt x="462" y="588"/>
                    <a:pt x="463" y="593"/>
                  </a:cubicBezTo>
                  <a:cubicBezTo>
                    <a:pt x="463" y="609"/>
                    <a:pt x="462" y="629"/>
                    <a:pt x="462" y="642"/>
                  </a:cubicBezTo>
                  <a:cubicBezTo>
                    <a:pt x="462" y="646"/>
                    <a:pt x="461" y="649"/>
                    <a:pt x="461" y="650"/>
                  </a:cubicBezTo>
                  <a:cubicBezTo>
                    <a:pt x="461" y="651"/>
                    <a:pt x="461" y="651"/>
                    <a:pt x="461" y="652"/>
                  </a:cubicBezTo>
                  <a:cubicBezTo>
                    <a:pt x="460" y="655"/>
                    <a:pt x="459" y="658"/>
                    <a:pt x="459" y="661"/>
                  </a:cubicBezTo>
                  <a:cubicBezTo>
                    <a:pt x="458" y="677"/>
                    <a:pt x="459" y="692"/>
                    <a:pt x="458" y="707"/>
                  </a:cubicBezTo>
                  <a:cubicBezTo>
                    <a:pt x="458" y="715"/>
                    <a:pt x="457" y="722"/>
                    <a:pt x="457" y="729"/>
                  </a:cubicBezTo>
                  <a:cubicBezTo>
                    <a:pt x="456" y="737"/>
                    <a:pt x="456" y="745"/>
                    <a:pt x="456" y="753"/>
                  </a:cubicBezTo>
                  <a:cubicBezTo>
                    <a:pt x="455" y="768"/>
                    <a:pt x="456" y="784"/>
                    <a:pt x="455" y="800"/>
                  </a:cubicBezTo>
                  <a:cubicBezTo>
                    <a:pt x="455" y="801"/>
                    <a:pt x="454" y="801"/>
                    <a:pt x="454" y="801"/>
                  </a:cubicBezTo>
                  <a:cubicBezTo>
                    <a:pt x="454" y="802"/>
                    <a:pt x="454" y="803"/>
                    <a:pt x="454" y="804"/>
                  </a:cubicBezTo>
                  <a:cubicBezTo>
                    <a:pt x="453" y="811"/>
                    <a:pt x="453" y="816"/>
                    <a:pt x="453" y="821"/>
                  </a:cubicBezTo>
                  <a:cubicBezTo>
                    <a:pt x="453" y="830"/>
                    <a:pt x="454" y="842"/>
                    <a:pt x="452" y="847"/>
                  </a:cubicBezTo>
                  <a:cubicBezTo>
                    <a:pt x="452" y="848"/>
                    <a:pt x="452" y="849"/>
                    <a:pt x="451" y="850"/>
                  </a:cubicBezTo>
                  <a:cubicBezTo>
                    <a:pt x="451" y="851"/>
                    <a:pt x="451" y="851"/>
                    <a:pt x="450" y="852"/>
                  </a:cubicBezTo>
                  <a:cubicBezTo>
                    <a:pt x="449" y="854"/>
                    <a:pt x="448" y="856"/>
                    <a:pt x="447" y="858"/>
                  </a:cubicBezTo>
                  <a:cubicBezTo>
                    <a:pt x="445" y="862"/>
                    <a:pt x="443" y="866"/>
                    <a:pt x="440" y="870"/>
                  </a:cubicBezTo>
                  <a:cubicBezTo>
                    <a:pt x="440" y="871"/>
                    <a:pt x="439" y="872"/>
                    <a:pt x="440" y="872"/>
                  </a:cubicBezTo>
                  <a:cubicBezTo>
                    <a:pt x="440" y="871"/>
                    <a:pt x="441" y="871"/>
                    <a:pt x="442" y="870"/>
                  </a:cubicBezTo>
                  <a:cubicBezTo>
                    <a:pt x="444" y="868"/>
                    <a:pt x="446" y="866"/>
                    <a:pt x="448" y="863"/>
                  </a:cubicBezTo>
                  <a:cubicBezTo>
                    <a:pt x="448" y="863"/>
                    <a:pt x="449" y="862"/>
                    <a:pt x="450" y="861"/>
                  </a:cubicBezTo>
                  <a:cubicBezTo>
                    <a:pt x="451" y="860"/>
                    <a:pt x="451" y="858"/>
                    <a:pt x="452" y="857"/>
                  </a:cubicBezTo>
                  <a:cubicBezTo>
                    <a:pt x="453" y="856"/>
                    <a:pt x="453" y="856"/>
                    <a:pt x="453" y="854"/>
                  </a:cubicBezTo>
                  <a:cubicBezTo>
                    <a:pt x="454" y="851"/>
                    <a:pt x="455" y="845"/>
                    <a:pt x="456" y="843"/>
                  </a:cubicBezTo>
                  <a:cubicBezTo>
                    <a:pt x="456" y="842"/>
                    <a:pt x="455" y="841"/>
                    <a:pt x="456" y="840"/>
                  </a:cubicBezTo>
                  <a:cubicBezTo>
                    <a:pt x="457" y="831"/>
                    <a:pt x="455" y="821"/>
                    <a:pt x="457" y="811"/>
                  </a:cubicBezTo>
                  <a:cubicBezTo>
                    <a:pt x="457" y="810"/>
                    <a:pt x="456" y="809"/>
                    <a:pt x="457" y="808"/>
                  </a:cubicBezTo>
                  <a:cubicBezTo>
                    <a:pt x="457" y="807"/>
                    <a:pt x="458" y="806"/>
                    <a:pt x="458" y="806"/>
                  </a:cubicBezTo>
                  <a:cubicBezTo>
                    <a:pt x="461" y="799"/>
                    <a:pt x="459" y="790"/>
                    <a:pt x="459" y="782"/>
                  </a:cubicBezTo>
                  <a:cubicBezTo>
                    <a:pt x="459" y="777"/>
                    <a:pt x="461" y="772"/>
                    <a:pt x="461" y="767"/>
                  </a:cubicBezTo>
                  <a:cubicBezTo>
                    <a:pt x="461" y="755"/>
                    <a:pt x="462" y="743"/>
                    <a:pt x="462" y="732"/>
                  </a:cubicBezTo>
                  <a:cubicBezTo>
                    <a:pt x="462" y="708"/>
                    <a:pt x="460" y="684"/>
                    <a:pt x="462" y="661"/>
                  </a:cubicBezTo>
                  <a:cubicBezTo>
                    <a:pt x="462" y="655"/>
                    <a:pt x="464" y="648"/>
                    <a:pt x="464" y="643"/>
                  </a:cubicBezTo>
                  <a:cubicBezTo>
                    <a:pt x="464" y="642"/>
                    <a:pt x="464" y="641"/>
                    <a:pt x="464" y="641"/>
                  </a:cubicBezTo>
                  <a:cubicBezTo>
                    <a:pt x="464" y="640"/>
                    <a:pt x="465" y="640"/>
                    <a:pt x="465" y="640"/>
                  </a:cubicBezTo>
                  <a:cubicBezTo>
                    <a:pt x="465" y="638"/>
                    <a:pt x="465" y="637"/>
                    <a:pt x="465" y="635"/>
                  </a:cubicBezTo>
                  <a:cubicBezTo>
                    <a:pt x="466" y="628"/>
                    <a:pt x="466" y="619"/>
                    <a:pt x="467" y="611"/>
                  </a:cubicBezTo>
                  <a:cubicBezTo>
                    <a:pt x="467" y="604"/>
                    <a:pt x="468" y="597"/>
                    <a:pt x="468" y="590"/>
                  </a:cubicBezTo>
                  <a:cubicBezTo>
                    <a:pt x="468" y="570"/>
                    <a:pt x="472" y="549"/>
                    <a:pt x="470" y="529"/>
                  </a:cubicBezTo>
                  <a:cubicBezTo>
                    <a:pt x="469" y="528"/>
                    <a:pt x="469" y="527"/>
                    <a:pt x="469" y="527"/>
                  </a:cubicBezTo>
                  <a:cubicBezTo>
                    <a:pt x="468" y="521"/>
                    <a:pt x="469" y="515"/>
                    <a:pt x="469" y="511"/>
                  </a:cubicBezTo>
                  <a:cubicBezTo>
                    <a:pt x="469" y="509"/>
                    <a:pt x="468" y="508"/>
                    <a:pt x="468" y="506"/>
                  </a:cubicBezTo>
                  <a:cubicBezTo>
                    <a:pt x="467" y="491"/>
                    <a:pt x="468" y="476"/>
                    <a:pt x="467" y="462"/>
                  </a:cubicBezTo>
                  <a:cubicBezTo>
                    <a:pt x="467" y="457"/>
                    <a:pt x="465" y="451"/>
                    <a:pt x="465" y="446"/>
                  </a:cubicBezTo>
                  <a:cubicBezTo>
                    <a:pt x="465" y="433"/>
                    <a:pt x="466" y="422"/>
                    <a:pt x="466" y="411"/>
                  </a:cubicBezTo>
                  <a:cubicBezTo>
                    <a:pt x="466" y="409"/>
                    <a:pt x="467" y="408"/>
                    <a:pt x="465" y="407"/>
                  </a:cubicBezTo>
                  <a:cubicBezTo>
                    <a:pt x="464" y="414"/>
                    <a:pt x="464" y="421"/>
                    <a:pt x="463" y="428"/>
                  </a:cubicBezTo>
                  <a:close/>
                  <a:moveTo>
                    <a:pt x="13" y="768"/>
                  </a:moveTo>
                  <a:cubicBezTo>
                    <a:pt x="13" y="775"/>
                    <a:pt x="15" y="781"/>
                    <a:pt x="15" y="788"/>
                  </a:cubicBezTo>
                  <a:cubicBezTo>
                    <a:pt x="15" y="789"/>
                    <a:pt x="15" y="790"/>
                    <a:pt x="15" y="791"/>
                  </a:cubicBezTo>
                  <a:cubicBezTo>
                    <a:pt x="15" y="792"/>
                    <a:pt x="14" y="792"/>
                    <a:pt x="14" y="792"/>
                  </a:cubicBezTo>
                  <a:cubicBezTo>
                    <a:pt x="13" y="796"/>
                    <a:pt x="13" y="800"/>
                    <a:pt x="13" y="804"/>
                  </a:cubicBezTo>
                  <a:cubicBezTo>
                    <a:pt x="13" y="807"/>
                    <a:pt x="12" y="809"/>
                    <a:pt x="12" y="812"/>
                  </a:cubicBezTo>
                  <a:cubicBezTo>
                    <a:pt x="12" y="814"/>
                    <a:pt x="13" y="817"/>
                    <a:pt x="13" y="819"/>
                  </a:cubicBezTo>
                  <a:cubicBezTo>
                    <a:pt x="13" y="821"/>
                    <a:pt x="13" y="824"/>
                    <a:pt x="13" y="827"/>
                  </a:cubicBezTo>
                  <a:cubicBezTo>
                    <a:pt x="13" y="829"/>
                    <a:pt x="14" y="831"/>
                    <a:pt x="15" y="833"/>
                  </a:cubicBezTo>
                  <a:cubicBezTo>
                    <a:pt x="15" y="837"/>
                    <a:pt x="14" y="839"/>
                    <a:pt x="15" y="841"/>
                  </a:cubicBezTo>
                  <a:cubicBezTo>
                    <a:pt x="16" y="841"/>
                    <a:pt x="15" y="842"/>
                    <a:pt x="15" y="842"/>
                  </a:cubicBezTo>
                  <a:cubicBezTo>
                    <a:pt x="16" y="845"/>
                    <a:pt x="18" y="848"/>
                    <a:pt x="19" y="848"/>
                  </a:cubicBezTo>
                  <a:cubicBezTo>
                    <a:pt x="19" y="849"/>
                    <a:pt x="19" y="850"/>
                    <a:pt x="19" y="850"/>
                  </a:cubicBezTo>
                  <a:cubicBezTo>
                    <a:pt x="19" y="851"/>
                    <a:pt x="20" y="852"/>
                    <a:pt x="21" y="853"/>
                  </a:cubicBezTo>
                  <a:cubicBezTo>
                    <a:pt x="21" y="853"/>
                    <a:pt x="21" y="854"/>
                    <a:pt x="21" y="854"/>
                  </a:cubicBezTo>
                  <a:cubicBezTo>
                    <a:pt x="21" y="855"/>
                    <a:pt x="22" y="856"/>
                    <a:pt x="22" y="856"/>
                  </a:cubicBezTo>
                  <a:cubicBezTo>
                    <a:pt x="23" y="857"/>
                    <a:pt x="23" y="859"/>
                    <a:pt x="23" y="859"/>
                  </a:cubicBezTo>
                  <a:cubicBezTo>
                    <a:pt x="23" y="860"/>
                    <a:pt x="25" y="861"/>
                    <a:pt x="25" y="861"/>
                  </a:cubicBezTo>
                  <a:cubicBezTo>
                    <a:pt x="26" y="862"/>
                    <a:pt x="26" y="863"/>
                    <a:pt x="27" y="863"/>
                  </a:cubicBezTo>
                  <a:cubicBezTo>
                    <a:pt x="28" y="866"/>
                    <a:pt x="29" y="869"/>
                    <a:pt x="32" y="870"/>
                  </a:cubicBezTo>
                  <a:cubicBezTo>
                    <a:pt x="33" y="870"/>
                    <a:pt x="33" y="869"/>
                    <a:pt x="34" y="868"/>
                  </a:cubicBezTo>
                  <a:cubicBezTo>
                    <a:pt x="35" y="868"/>
                    <a:pt x="35" y="870"/>
                    <a:pt x="36" y="869"/>
                  </a:cubicBezTo>
                  <a:cubicBezTo>
                    <a:pt x="38" y="868"/>
                    <a:pt x="36" y="867"/>
                    <a:pt x="35" y="867"/>
                  </a:cubicBezTo>
                  <a:cubicBezTo>
                    <a:pt x="33" y="863"/>
                    <a:pt x="30" y="860"/>
                    <a:pt x="29" y="855"/>
                  </a:cubicBezTo>
                  <a:cubicBezTo>
                    <a:pt x="28" y="853"/>
                    <a:pt x="28" y="851"/>
                    <a:pt x="27" y="848"/>
                  </a:cubicBezTo>
                  <a:cubicBezTo>
                    <a:pt x="26" y="846"/>
                    <a:pt x="25" y="844"/>
                    <a:pt x="24" y="841"/>
                  </a:cubicBezTo>
                  <a:cubicBezTo>
                    <a:pt x="24" y="839"/>
                    <a:pt x="24" y="836"/>
                    <a:pt x="23" y="833"/>
                  </a:cubicBezTo>
                  <a:cubicBezTo>
                    <a:pt x="23" y="833"/>
                    <a:pt x="22" y="832"/>
                    <a:pt x="22" y="832"/>
                  </a:cubicBezTo>
                  <a:cubicBezTo>
                    <a:pt x="19" y="826"/>
                    <a:pt x="22" y="812"/>
                    <a:pt x="20" y="806"/>
                  </a:cubicBezTo>
                  <a:cubicBezTo>
                    <a:pt x="20" y="805"/>
                    <a:pt x="20" y="804"/>
                    <a:pt x="20" y="803"/>
                  </a:cubicBezTo>
                  <a:cubicBezTo>
                    <a:pt x="19" y="794"/>
                    <a:pt x="20" y="785"/>
                    <a:pt x="19" y="777"/>
                  </a:cubicBezTo>
                  <a:cubicBezTo>
                    <a:pt x="19" y="777"/>
                    <a:pt x="18" y="777"/>
                    <a:pt x="18" y="777"/>
                  </a:cubicBezTo>
                  <a:cubicBezTo>
                    <a:pt x="17" y="777"/>
                    <a:pt x="18" y="772"/>
                    <a:pt x="18" y="772"/>
                  </a:cubicBezTo>
                  <a:cubicBezTo>
                    <a:pt x="18" y="767"/>
                    <a:pt x="17" y="764"/>
                    <a:pt x="17" y="761"/>
                  </a:cubicBezTo>
                  <a:cubicBezTo>
                    <a:pt x="16" y="748"/>
                    <a:pt x="17" y="730"/>
                    <a:pt x="15" y="720"/>
                  </a:cubicBezTo>
                  <a:cubicBezTo>
                    <a:pt x="14" y="717"/>
                    <a:pt x="15" y="714"/>
                    <a:pt x="15" y="711"/>
                  </a:cubicBezTo>
                  <a:cubicBezTo>
                    <a:pt x="14" y="708"/>
                    <a:pt x="14" y="707"/>
                    <a:pt x="14" y="706"/>
                  </a:cubicBezTo>
                  <a:cubicBezTo>
                    <a:pt x="14" y="704"/>
                    <a:pt x="15" y="702"/>
                    <a:pt x="13" y="701"/>
                  </a:cubicBezTo>
                  <a:cubicBezTo>
                    <a:pt x="14" y="722"/>
                    <a:pt x="12" y="745"/>
                    <a:pt x="13" y="768"/>
                  </a:cubicBezTo>
                  <a:close/>
                  <a:moveTo>
                    <a:pt x="35" y="875"/>
                  </a:moveTo>
                  <a:cubicBezTo>
                    <a:pt x="36" y="875"/>
                    <a:pt x="37" y="874"/>
                    <a:pt x="37" y="875"/>
                  </a:cubicBezTo>
                  <a:cubicBezTo>
                    <a:pt x="38" y="875"/>
                    <a:pt x="38" y="876"/>
                    <a:pt x="38" y="876"/>
                  </a:cubicBezTo>
                  <a:cubicBezTo>
                    <a:pt x="39" y="877"/>
                    <a:pt x="42" y="877"/>
                    <a:pt x="43" y="877"/>
                  </a:cubicBezTo>
                  <a:cubicBezTo>
                    <a:pt x="44" y="877"/>
                    <a:pt x="46" y="880"/>
                    <a:pt x="46" y="878"/>
                  </a:cubicBezTo>
                  <a:cubicBezTo>
                    <a:pt x="43" y="876"/>
                    <a:pt x="41" y="872"/>
                    <a:pt x="38" y="870"/>
                  </a:cubicBezTo>
                  <a:cubicBezTo>
                    <a:pt x="37" y="873"/>
                    <a:pt x="35" y="870"/>
                    <a:pt x="34" y="870"/>
                  </a:cubicBezTo>
                  <a:cubicBezTo>
                    <a:pt x="34" y="872"/>
                    <a:pt x="35" y="874"/>
                    <a:pt x="35" y="875"/>
                  </a:cubicBezTo>
                  <a:close/>
                  <a:moveTo>
                    <a:pt x="433" y="875"/>
                  </a:moveTo>
                  <a:cubicBezTo>
                    <a:pt x="430" y="877"/>
                    <a:pt x="427" y="878"/>
                    <a:pt x="425" y="881"/>
                  </a:cubicBezTo>
                  <a:cubicBezTo>
                    <a:pt x="430" y="878"/>
                    <a:pt x="435" y="876"/>
                    <a:pt x="438" y="872"/>
                  </a:cubicBezTo>
                  <a:cubicBezTo>
                    <a:pt x="436" y="872"/>
                    <a:pt x="435" y="874"/>
                    <a:pt x="433" y="875"/>
                  </a:cubicBezTo>
                  <a:close/>
                  <a:moveTo>
                    <a:pt x="48" y="882"/>
                  </a:moveTo>
                  <a:cubicBezTo>
                    <a:pt x="49" y="883"/>
                    <a:pt x="52" y="885"/>
                    <a:pt x="53" y="883"/>
                  </a:cubicBezTo>
                  <a:cubicBezTo>
                    <a:pt x="51" y="883"/>
                    <a:pt x="50" y="882"/>
                    <a:pt x="49" y="881"/>
                  </a:cubicBezTo>
                  <a:cubicBezTo>
                    <a:pt x="47" y="881"/>
                    <a:pt x="46" y="881"/>
                    <a:pt x="45" y="881"/>
                  </a:cubicBezTo>
                  <a:cubicBezTo>
                    <a:pt x="44" y="880"/>
                    <a:pt x="42" y="876"/>
                    <a:pt x="41" y="879"/>
                  </a:cubicBezTo>
                  <a:cubicBezTo>
                    <a:pt x="43" y="880"/>
                    <a:pt x="47" y="882"/>
                    <a:pt x="48" y="882"/>
                  </a:cubicBezTo>
                  <a:close/>
                  <a:moveTo>
                    <a:pt x="62" y="888"/>
                  </a:moveTo>
                  <a:cubicBezTo>
                    <a:pt x="62" y="888"/>
                    <a:pt x="62" y="888"/>
                    <a:pt x="62" y="888"/>
                  </a:cubicBezTo>
                  <a:cubicBezTo>
                    <a:pt x="64" y="889"/>
                    <a:pt x="65" y="888"/>
                    <a:pt x="67" y="888"/>
                  </a:cubicBezTo>
                  <a:cubicBezTo>
                    <a:pt x="67" y="889"/>
                    <a:pt x="68" y="889"/>
                    <a:pt x="68" y="889"/>
                  </a:cubicBezTo>
                  <a:cubicBezTo>
                    <a:pt x="73" y="890"/>
                    <a:pt x="75" y="890"/>
                    <a:pt x="79" y="889"/>
                  </a:cubicBezTo>
                  <a:cubicBezTo>
                    <a:pt x="85" y="889"/>
                    <a:pt x="92" y="890"/>
                    <a:pt x="98" y="889"/>
                  </a:cubicBezTo>
                  <a:cubicBezTo>
                    <a:pt x="98" y="887"/>
                    <a:pt x="94" y="887"/>
                    <a:pt x="93" y="887"/>
                  </a:cubicBezTo>
                  <a:cubicBezTo>
                    <a:pt x="90" y="886"/>
                    <a:pt x="87" y="887"/>
                    <a:pt x="85" y="887"/>
                  </a:cubicBezTo>
                  <a:cubicBezTo>
                    <a:pt x="83" y="886"/>
                    <a:pt x="82" y="885"/>
                    <a:pt x="80" y="885"/>
                  </a:cubicBezTo>
                  <a:cubicBezTo>
                    <a:pt x="74" y="884"/>
                    <a:pt x="68" y="884"/>
                    <a:pt x="62" y="884"/>
                  </a:cubicBezTo>
                  <a:cubicBezTo>
                    <a:pt x="59" y="883"/>
                    <a:pt x="56" y="880"/>
                    <a:pt x="53" y="882"/>
                  </a:cubicBezTo>
                  <a:cubicBezTo>
                    <a:pt x="57" y="882"/>
                    <a:pt x="59" y="887"/>
                    <a:pt x="62" y="888"/>
                  </a:cubicBezTo>
                  <a:close/>
                  <a:moveTo>
                    <a:pt x="419" y="884"/>
                  </a:moveTo>
                  <a:cubicBezTo>
                    <a:pt x="415" y="888"/>
                    <a:pt x="423" y="883"/>
                    <a:pt x="423" y="882"/>
                  </a:cubicBezTo>
                  <a:cubicBezTo>
                    <a:pt x="422" y="882"/>
                    <a:pt x="421" y="883"/>
                    <a:pt x="421" y="883"/>
                  </a:cubicBezTo>
                  <a:cubicBezTo>
                    <a:pt x="420" y="884"/>
                    <a:pt x="420" y="884"/>
                    <a:pt x="419" y="884"/>
                  </a:cubicBezTo>
                  <a:close/>
                  <a:moveTo>
                    <a:pt x="184" y="887"/>
                  </a:moveTo>
                  <a:cubicBezTo>
                    <a:pt x="179" y="887"/>
                    <a:pt x="171" y="888"/>
                    <a:pt x="167" y="888"/>
                  </a:cubicBezTo>
                  <a:cubicBezTo>
                    <a:pt x="161" y="890"/>
                    <a:pt x="154" y="889"/>
                    <a:pt x="148" y="889"/>
                  </a:cubicBezTo>
                  <a:cubicBezTo>
                    <a:pt x="144" y="890"/>
                    <a:pt x="148" y="890"/>
                    <a:pt x="149" y="890"/>
                  </a:cubicBezTo>
                  <a:cubicBezTo>
                    <a:pt x="159" y="891"/>
                    <a:pt x="169" y="890"/>
                    <a:pt x="176" y="889"/>
                  </a:cubicBezTo>
                  <a:cubicBezTo>
                    <a:pt x="185" y="889"/>
                    <a:pt x="195" y="889"/>
                    <a:pt x="203" y="889"/>
                  </a:cubicBezTo>
                  <a:cubicBezTo>
                    <a:pt x="207" y="889"/>
                    <a:pt x="210" y="890"/>
                    <a:pt x="212" y="888"/>
                  </a:cubicBezTo>
                  <a:cubicBezTo>
                    <a:pt x="202" y="888"/>
                    <a:pt x="193" y="886"/>
                    <a:pt x="184" y="887"/>
                  </a:cubicBezTo>
                  <a:close/>
                  <a:moveTo>
                    <a:pt x="353" y="891"/>
                  </a:moveTo>
                  <a:cubicBezTo>
                    <a:pt x="351" y="891"/>
                    <a:pt x="348" y="891"/>
                    <a:pt x="345" y="891"/>
                  </a:cubicBezTo>
                  <a:cubicBezTo>
                    <a:pt x="322" y="890"/>
                    <a:pt x="295" y="890"/>
                    <a:pt x="272" y="889"/>
                  </a:cubicBezTo>
                  <a:cubicBezTo>
                    <a:pt x="272" y="889"/>
                    <a:pt x="272" y="888"/>
                    <a:pt x="271" y="888"/>
                  </a:cubicBezTo>
                  <a:cubicBezTo>
                    <a:pt x="271" y="888"/>
                    <a:pt x="271" y="889"/>
                    <a:pt x="270" y="889"/>
                  </a:cubicBezTo>
                  <a:cubicBezTo>
                    <a:pt x="270" y="889"/>
                    <a:pt x="270" y="888"/>
                    <a:pt x="269" y="888"/>
                  </a:cubicBezTo>
                  <a:cubicBezTo>
                    <a:pt x="269" y="888"/>
                    <a:pt x="268" y="889"/>
                    <a:pt x="269" y="889"/>
                  </a:cubicBezTo>
                  <a:cubicBezTo>
                    <a:pt x="267" y="889"/>
                    <a:pt x="266" y="889"/>
                    <a:pt x="265" y="889"/>
                  </a:cubicBezTo>
                  <a:cubicBezTo>
                    <a:pt x="262" y="889"/>
                    <a:pt x="263" y="889"/>
                    <a:pt x="261" y="889"/>
                  </a:cubicBezTo>
                  <a:cubicBezTo>
                    <a:pt x="259" y="890"/>
                    <a:pt x="257" y="889"/>
                    <a:pt x="256" y="889"/>
                  </a:cubicBezTo>
                  <a:cubicBezTo>
                    <a:pt x="255" y="889"/>
                    <a:pt x="255" y="888"/>
                    <a:pt x="255" y="888"/>
                  </a:cubicBezTo>
                  <a:cubicBezTo>
                    <a:pt x="254" y="888"/>
                    <a:pt x="254" y="889"/>
                    <a:pt x="254" y="889"/>
                  </a:cubicBezTo>
                  <a:cubicBezTo>
                    <a:pt x="252" y="889"/>
                    <a:pt x="251" y="888"/>
                    <a:pt x="250" y="888"/>
                  </a:cubicBezTo>
                  <a:cubicBezTo>
                    <a:pt x="249" y="888"/>
                    <a:pt x="245" y="890"/>
                    <a:pt x="244" y="889"/>
                  </a:cubicBezTo>
                  <a:cubicBezTo>
                    <a:pt x="243" y="889"/>
                    <a:pt x="242" y="889"/>
                    <a:pt x="241" y="889"/>
                  </a:cubicBezTo>
                  <a:cubicBezTo>
                    <a:pt x="240" y="889"/>
                    <a:pt x="237" y="889"/>
                    <a:pt x="239" y="890"/>
                  </a:cubicBezTo>
                  <a:cubicBezTo>
                    <a:pt x="264" y="892"/>
                    <a:pt x="291" y="891"/>
                    <a:pt x="315" y="892"/>
                  </a:cubicBezTo>
                  <a:cubicBezTo>
                    <a:pt x="319" y="892"/>
                    <a:pt x="324" y="893"/>
                    <a:pt x="328" y="894"/>
                  </a:cubicBezTo>
                  <a:cubicBezTo>
                    <a:pt x="340" y="895"/>
                    <a:pt x="352" y="896"/>
                    <a:pt x="363" y="897"/>
                  </a:cubicBezTo>
                  <a:cubicBezTo>
                    <a:pt x="364" y="897"/>
                    <a:pt x="367" y="899"/>
                    <a:pt x="369" y="897"/>
                  </a:cubicBezTo>
                  <a:cubicBezTo>
                    <a:pt x="364" y="894"/>
                    <a:pt x="359" y="892"/>
                    <a:pt x="353" y="891"/>
                  </a:cubicBezTo>
                  <a:close/>
                  <a:moveTo>
                    <a:pt x="395" y="892"/>
                  </a:moveTo>
                  <a:cubicBezTo>
                    <a:pt x="393" y="894"/>
                    <a:pt x="391" y="894"/>
                    <a:pt x="389" y="895"/>
                  </a:cubicBezTo>
                  <a:cubicBezTo>
                    <a:pt x="384" y="895"/>
                    <a:pt x="377" y="895"/>
                    <a:pt x="374" y="895"/>
                  </a:cubicBezTo>
                  <a:cubicBezTo>
                    <a:pt x="372" y="895"/>
                    <a:pt x="370" y="895"/>
                    <a:pt x="370" y="896"/>
                  </a:cubicBezTo>
                  <a:cubicBezTo>
                    <a:pt x="374" y="899"/>
                    <a:pt x="382" y="899"/>
                    <a:pt x="388" y="898"/>
                  </a:cubicBezTo>
                  <a:cubicBezTo>
                    <a:pt x="395" y="897"/>
                    <a:pt x="402" y="895"/>
                    <a:pt x="405" y="892"/>
                  </a:cubicBezTo>
                  <a:cubicBezTo>
                    <a:pt x="402" y="892"/>
                    <a:pt x="398" y="892"/>
                    <a:pt x="395" y="89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</p:grpSp>
      <p:sp>
        <p:nvSpPr>
          <p:cNvPr id="158" name="文本框 37"/>
          <p:cNvSpPr txBox="1"/>
          <p:nvPr/>
        </p:nvSpPr>
        <p:spPr>
          <a:xfrm>
            <a:off x="196716" y="181655"/>
            <a:ext cx="3259160" cy="466708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defTabSz="964278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点击添加相关标题文字</a:t>
            </a:r>
          </a:p>
        </p:txBody>
      </p:sp>
      <p:sp>
        <p:nvSpPr>
          <p:cNvPr id="159" name="文本框 38"/>
          <p:cNvSpPr txBox="1"/>
          <p:nvPr/>
        </p:nvSpPr>
        <p:spPr>
          <a:xfrm>
            <a:off x="395536" y="649707"/>
            <a:ext cx="2592288" cy="266653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algn="dist" defTabSz="964278"/>
            <a:r>
              <a:rPr lang="en-US" altLang="zh-CN" sz="1100" dirty="0">
                <a:solidFill>
                  <a:schemeClr val="tx1">
                    <a:lumMod val="65000"/>
                    <a:lumOff val="3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ADD RELATED TITLE WORDS</a:t>
            </a:r>
            <a:endParaRPr lang="zh-CN" altLang="en-US" sz="1100" dirty="0">
              <a:solidFill>
                <a:schemeClr val="tx1">
                  <a:lumMod val="65000"/>
                  <a:lumOff val="3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  <a:sym typeface="+mn-lt"/>
            </a:endParaRPr>
          </a:p>
        </p:txBody>
      </p:sp>
    </p:spTree>
  </p:cSld>
  <p:clrMapOvr>
    <a:masterClrMapping/>
  </p:clrMapOvr>
  <p:transition>
    <p:comb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00"/>
                            </p:stCondLst>
                            <p:childTnLst>
                              <p:par>
                                <p:cTn id="32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4"/>
          <p:cNvSpPr/>
          <p:nvPr/>
        </p:nvSpPr>
        <p:spPr bwMode="auto">
          <a:xfrm>
            <a:off x="2402277" y="1126561"/>
            <a:ext cx="1115526" cy="880792"/>
          </a:xfrm>
          <a:custGeom>
            <a:avLst/>
            <a:gdLst>
              <a:gd name="T0" fmla="*/ 0 w 864"/>
              <a:gd name="T1" fmla="*/ 0 h 678"/>
              <a:gd name="T2" fmla="*/ 864 w 864"/>
              <a:gd name="T3" fmla="*/ 678 h 678"/>
            </a:gdLst>
            <a:ahLst/>
            <a:cxnLst>
              <a:cxn ang="0">
                <a:pos x="864" y="357"/>
              </a:cxn>
              <a:cxn ang="0">
                <a:pos x="864" y="357"/>
              </a:cxn>
              <a:cxn ang="0">
                <a:pos x="817" y="317"/>
              </a:cxn>
              <a:cxn ang="0">
                <a:pos x="770" y="277"/>
              </a:cxn>
              <a:cxn ang="0">
                <a:pos x="720" y="240"/>
              </a:cxn>
              <a:cxn ang="0">
                <a:pos x="670" y="207"/>
              </a:cxn>
              <a:cxn ang="0">
                <a:pos x="617" y="177"/>
              </a:cxn>
              <a:cxn ang="0">
                <a:pos x="567" y="147"/>
              </a:cxn>
              <a:cxn ang="0">
                <a:pos x="510" y="124"/>
              </a:cxn>
              <a:cxn ang="0">
                <a:pos x="457" y="97"/>
              </a:cxn>
              <a:cxn ang="0">
                <a:pos x="400" y="77"/>
              </a:cxn>
              <a:cxn ang="0">
                <a:pos x="347" y="60"/>
              </a:cxn>
              <a:cxn ang="0">
                <a:pos x="290" y="43"/>
              </a:cxn>
              <a:cxn ang="0">
                <a:pos x="233" y="30"/>
              </a:cxn>
              <a:cxn ang="0">
                <a:pos x="173" y="17"/>
              </a:cxn>
              <a:cxn ang="0">
                <a:pos x="116" y="10"/>
              </a:cxn>
              <a:cxn ang="0">
                <a:pos x="56" y="3"/>
              </a:cxn>
              <a:cxn ang="0">
                <a:pos x="0" y="0"/>
              </a:cxn>
              <a:cxn ang="0">
                <a:pos x="0" y="454"/>
              </a:cxn>
              <a:cxn ang="0">
                <a:pos x="0" y="454"/>
              </a:cxn>
              <a:cxn ang="0">
                <a:pos x="73" y="461"/>
              </a:cxn>
              <a:cxn ang="0">
                <a:pos x="146" y="474"/>
              </a:cxn>
              <a:cxn ang="0">
                <a:pos x="217" y="494"/>
              </a:cxn>
              <a:cxn ang="0">
                <a:pos x="287" y="521"/>
              </a:cxn>
              <a:cxn ang="0">
                <a:pos x="353" y="551"/>
              </a:cxn>
              <a:cxn ang="0">
                <a:pos x="420" y="588"/>
              </a:cxn>
              <a:cxn ang="0">
                <a:pos x="483" y="631"/>
              </a:cxn>
              <a:cxn ang="0">
                <a:pos x="543" y="678"/>
              </a:cxn>
              <a:cxn ang="0">
                <a:pos x="864" y="357"/>
              </a:cxn>
            </a:cxnLst>
            <a:rect l="T0" t="T1" r="T2" b="T3"/>
            <a:pathLst>
              <a:path w="864" h="678">
                <a:moveTo>
                  <a:pt x="864" y="357"/>
                </a:moveTo>
                <a:lnTo>
                  <a:pt x="864" y="357"/>
                </a:lnTo>
                <a:lnTo>
                  <a:pt x="817" y="317"/>
                </a:lnTo>
                <a:lnTo>
                  <a:pt x="770" y="277"/>
                </a:lnTo>
                <a:lnTo>
                  <a:pt x="720" y="240"/>
                </a:lnTo>
                <a:lnTo>
                  <a:pt x="670" y="207"/>
                </a:lnTo>
                <a:lnTo>
                  <a:pt x="617" y="177"/>
                </a:lnTo>
                <a:lnTo>
                  <a:pt x="567" y="147"/>
                </a:lnTo>
                <a:lnTo>
                  <a:pt x="510" y="124"/>
                </a:lnTo>
                <a:lnTo>
                  <a:pt x="457" y="97"/>
                </a:lnTo>
                <a:lnTo>
                  <a:pt x="400" y="77"/>
                </a:lnTo>
                <a:lnTo>
                  <a:pt x="347" y="60"/>
                </a:lnTo>
                <a:lnTo>
                  <a:pt x="290" y="43"/>
                </a:lnTo>
                <a:lnTo>
                  <a:pt x="233" y="30"/>
                </a:lnTo>
                <a:lnTo>
                  <a:pt x="173" y="17"/>
                </a:lnTo>
                <a:lnTo>
                  <a:pt x="116" y="10"/>
                </a:lnTo>
                <a:lnTo>
                  <a:pt x="56" y="3"/>
                </a:lnTo>
                <a:lnTo>
                  <a:pt x="0" y="0"/>
                </a:lnTo>
                <a:lnTo>
                  <a:pt x="0" y="454"/>
                </a:lnTo>
                <a:lnTo>
                  <a:pt x="73" y="461"/>
                </a:lnTo>
                <a:lnTo>
                  <a:pt x="146" y="474"/>
                </a:lnTo>
                <a:lnTo>
                  <a:pt x="217" y="494"/>
                </a:lnTo>
                <a:lnTo>
                  <a:pt x="287" y="521"/>
                </a:lnTo>
                <a:lnTo>
                  <a:pt x="353" y="551"/>
                </a:lnTo>
                <a:lnTo>
                  <a:pt x="420" y="588"/>
                </a:lnTo>
                <a:lnTo>
                  <a:pt x="483" y="631"/>
                </a:lnTo>
                <a:lnTo>
                  <a:pt x="543" y="678"/>
                </a:lnTo>
                <a:lnTo>
                  <a:pt x="864" y="357"/>
                </a:lnTo>
                <a:close/>
              </a:path>
            </a:pathLst>
          </a:custGeom>
          <a:noFill/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 sz="14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Freeform 5"/>
          <p:cNvSpPr/>
          <p:nvPr/>
        </p:nvSpPr>
        <p:spPr bwMode="auto">
          <a:xfrm>
            <a:off x="3207934" y="1694269"/>
            <a:ext cx="877960" cy="1123725"/>
          </a:xfrm>
          <a:custGeom>
            <a:avLst/>
            <a:gdLst>
              <a:gd name="T0" fmla="*/ 0 w 680"/>
              <a:gd name="T1" fmla="*/ 0 h 865"/>
              <a:gd name="T2" fmla="*/ 680 w 680"/>
              <a:gd name="T3" fmla="*/ 865 h 865"/>
            </a:gdLst>
            <a:ahLst/>
            <a:cxnLst>
              <a:cxn ang="0">
                <a:pos x="0" y="321"/>
              </a:cxn>
              <a:cxn ang="0">
                <a:pos x="0" y="321"/>
              </a:cxn>
              <a:cxn ang="0">
                <a:pos x="50" y="384"/>
              </a:cxn>
              <a:cxn ang="0">
                <a:pos x="90" y="444"/>
              </a:cxn>
              <a:cxn ang="0">
                <a:pos x="130" y="511"/>
              </a:cxn>
              <a:cxn ang="0">
                <a:pos x="160" y="581"/>
              </a:cxn>
              <a:cxn ang="0">
                <a:pos x="183" y="651"/>
              </a:cxn>
              <a:cxn ang="0">
                <a:pos x="203" y="722"/>
              </a:cxn>
              <a:cxn ang="0">
                <a:pos x="216" y="795"/>
              </a:cxn>
              <a:cxn ang="0">
                <a:pos x="223" y="865"/>
              </a:cxn>
              <a:cxn ang="0">
                <a:pos x="680" y="865"/>
              </a:cxn>
              <a:cxn ang="0">
                <a:pos x="680" y="865"/>
              </a:cxn>
              <a:cxn ang="0">
                <a:pos x="677" y="808"/>
              </a:cxn>
              <a:cxn ang="0">
                <a:pos x="670" y="752"/>
              </a:cxn>
              <a:cxn ang="0">
                <a:pos x="660" y="691"/>
              </a:cxn>
              <a:cxn ang="0">
                <a:pos x="650" y="635"/>
              </a:cxn>
              <a:cxn ang="0">
                <a:pos x="637" y="578"/>
              </a:cxn>
              <a:cxn ang="0">
                <a:pos x="620" y="521"/>
              </a:cxn>
              <a:cxn ang="0">
                <a:pos x="600" y="464"/>
              </a:cxn>
              <a:cxn ang="0">
                <a:pos x="580" y="408"/>
              </a:cxn>
              <a:cxn ang="0">
                <a:pos x="557" y="354"/>
              </a:cxn>
              <a:cxn ang="0">
                <a:pos x="530" y="301"/>
              </a:cxn>
              <a:cxn ang="0">
                <a:pos x="500" y="247"/>
              </a:cxn>
              <a:cxn ang="0">
                <a:pos x="470" y="197"/>
              </a:cxn>
              <a:cxn ang="0">
                <a:pos x="436" y="144"/>
              </a:cxn>
              <a:cxn ang="0">
                <a:pos x="400" y="97"/>
              </a:cxn>
              <a:cxn ang="0">
                <a:pos x="363" y="47"/>
              </a:cxn>
              <a:cxn ang="0">
                <a:pos x="320" y="0"/>
              </a:cxn>
              <a:cxn ang="0">
                <a:pos x="0" y="321"/>
              </a:cxn>
            </a:cxnLst>
            <a:rect l="T0" t="T1" r="T2" b="T3"/>
            <a:pathLst>
              <a:path w="680" h="865">
                <a:moveTo>
                  <a:pt x="0" y="321"/>
                </a:moveTo>
                <a:lnTo>
                  <a:pt x="0" y="321"/>
                </a:lnTo>
                <a:lnTo>
                  <a:pt x="50" y="384"/>
                </a:lnTo>
                <a:lnTo>
                  <a:pt x="90" y="444"/>
                </a:lnTo>
                <a:lnTo>
                  <a:pt x="130" y="511"/>
                </a:lnTo>
                <a:lnTo>
                  <a:pt x="160" y="581"/>
                </a:lnTo>
                <a:lnTo>
                  <a:pt x="183" y="651"/>
                </a:lnTo>
                <a:lnTo>
                  <a:pt x="203" y="722"/>
                </a:lnTo>
                <a:lnTo>
                  <a:pt x="216" y="795"/>
                </a:lnTo>
                <a:lnTo>
                  <a:pt x="223" y="865"/>
                </a:lnTo>
                <a:lnTo>
                  <a:pt x="680" y="865"/>
                </a:lnTo>
                <a:lnTo>
                  <a:pt x="677" y="808"/>
                </a:lnTo>
                <a:lnTo>
                  <a:pt x="670" y="752"/>
                </a:lnTo>
                <a:lnTo>
                  <a:pt x="660" y="691"/>
                </a:lnTo>
                <a:lnTo>
                  <a:pt x="650" y="635"/>
                </a:lnTo>
                <a:lnTo>
                  <a:pt x="637" y="578"/>
                </a:lnTo>
                <a:lnTo>
                  <a:pt x="620" y="521"/>
                </a:lnTo>
                <a:lnTo>
                  <a:pt x="600" y="464"/>
                </a:lnTo>
                <a:lnTo>
                  <a:pt x="580" y="408"/>
                </a:lnTo>
                <a:lnTo>
                  <a:pt x="557" y="354"/>
                </a:lnTo>
                <a:lnTo>
                  <a:pt x="530" y="301"/>
                </a:lnTo>
                <a:lnTo>
                  <a:pt x="500" y="247"/>
                </a:lnTo>
                <a:lnTo>
                  <a:pt x="470" y="197"/>
                </a:lnTo>
                <a:lnTo>
                  <a:pt x="436" y="144"/>
                </a:lnTo>
                <a:lnTo>
                  <a:pt x="400" y="97"/>
                </a:lnTo>
                <a:lnTo>
                  <a:pt x="363" y="47"/>
                </a:lnTo>
                <a:lnTo>
                  <a:pt x="320" y="0"/>
                </a:lnTo>
                <a:lnTo>
                  <a:pt x="0" y="321"/>
                </a:lnTo>
                <a:close/>
              </a:path>
            </a:pathLst>
          </a:custGeom>
          <a:noFill/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Freeform 6"/>
          <p:cNvSpPr/>
          <p:nvPr/>
        </p:nvSpPr>
        <p:spPr bwMode="auto">
          <a:xfrm>
            <a:off x="3207934" y="2966091"/>
            <a:ext cx="877960" cy="1127622"/>
          </a:xfrm>
          <a:custGeom>
            <a:avLst/>
            <a:gdLst>
              <a:gd name="T0" fmla="*/ 0 w 680"/>
              <a:gd name="T1" fmla="*/ 0 h 868"/>
              <a:gd name="T2" fmla="*/ 680 w 680"/>
              <a:gd name="T3" fmla="*/ 868 h 868"/>
            </a:gdLst>
            <a:ahLst/>
            <a:cxnLst>
              <a:cxn ang="0">
                <a:pos x="223" y="0"/>
              </a:cxn>
              <a:cxn ang="0">
                <a:pos x="223" y="0"/>
              </a:cxn>
              <a:cxn ang="0">
                <a:pos x="216" y="73"/>
              </a:cxn>
              <a:cxn ang="0">
                <a:pos x="203" y="146"/>
              </a:cxn>
              <a:cxn ang="0">
                <a:pos x="183" y="217"/>
              </a:cxn>
              <a:cxn ang="0">
                <a:pos x="160" y="287"/>
              </a:cxn>
              <a:cxn ang="0">
                <a:pos x="130" y="357"/>
              </a:cxn>
              <a:cxn ang="0">
                <a:pos x="90" y="420"/>
              </a:cxn>
              <a:cxn ang="0">
                <a:pos x="50" y="484"/>
              </a:cxn>
              <a:cxn ang="0">
                <a:pos x="0" y="544"/>
              </a:cxn>
              <a:cxn ang="0">
                <a:pos x="320" y="868"/>
              </a:cxn>
              <a:cxn ang="0">
                <a:pos x="320" y="868"/>
              </a:cxn>
              <a:cxn ang="0">
                <a:pos x="363" y="821"/>
              </a:cxn>
              <a:cxn ang="0">
                <a:pos x="400" y="771"/>
              </a:cxn>
              <a:cxn ang="0">
                <a:pos x="436" y="724"/>
              </a:cxn>
              <a:cxn ang="0">
                <a:pos x="470" y="671"/>
              </a:cxn>
              <a:cxn ang="0">
                <a:pos x="500" y="621"/>
              </a:cxn>
              <a:cxn ang="0">
                <a:pos x="530" y="567"/>
              </a:cxn>
              <a:cxn ang="0">
                <a:pos x="557" y="514"/>
              </a:cxn>
              <a:cxn ang="0">
                <a:pos x="580" y="460"/>
              </a:cxn>
              <a:cxn ang="0">
                <a:pos x="600" y="404"/>
              </a:cxn>
              <a:cxn ang="0">
                <a:pos x="620" y="347"/>
              </a:cxn>
              <a:cxn ang="0">
                <a:pos x="637" y="290"/>
              </a:cxn>
              <a:cxn ang="0">
                <a:pos x="650" y="233"/>
              </a:cxn>
              <a:cxn ang="0">
                <a:pos x="660" y="177"/>
              </a:cxn>
              <a:cxn ang="0">
                <a:pos x="670" y="116"/>
              </a:cxn>
              <a:cxn ang="0">
                <a:pos x="677" y="60"/>
              </a:cxn>
              <a:cxn ang="0">
                <a:pos x="680" y="0"/>
              </a:cxn>
              <a:cxn ang="0">
                <a:pos x="223" y="0"/>
              </a:cxn>
            </a:cxnLst>
            <a:rect l="T0" t="T1" r="T2" b="T3"/>
            <a:pathLst>
              <a:path w="680" h="866">
                <a:moveTo>
                  <a:pt x="223" y="0"/>
                </a:moveTo>
                <a:lnTo>
                  <a:pt x="223" y="0"/>
                </a:lnTo>
                <a:lnTo>
                  <a:pt x="216" y="73"/>
                </a:lnTo>
                <a:lnTo>
                  <a:pt x="203" y="146"/>
                </a:lnTo>
                <a:lnTo>
                  <a:pt x="183" y="217"/>
                </a:lnTo>
                <a:lnTo>
                  <a:pt x="160" y="287"/>
                </a:lnTo>
                <a:lnTo>
                  <a:pt x="130" y="357"/>
                </a:lnTo>
                <a:lnTo>
                  <a:pt x="90" y="420"/>
                </a:lnTo>
                <a:lnTo>
                  <a:pt x="50" y="484"/>
                </a:lnTo>
                <a:lnTo>
                  <a:pt x="0" y="544"/>
                </a:lnTo>
                <a:lnTo>
                  <a:pt x="320" y="868"/>
                </a:lnTo>
                <a:lnTo>
                  <a:pt x="363" y="821"/>
                </a:lnTo>
                <a:lnTo>
                  <a:pt x="400" y="771"/>
                </a:lnTo>
                <a:lnTo>
                  <a:pt x="436" y="724"/>
                </a:lnTo>
                <a:lnTo>
                  <a:pt x="470" y="671"/>
                </a:lnTo>
                <a:lnTo>
                  <a:pt x="500" y="621"/>
                </a:lnTo>
                <a:lnTo>
                  <a:pt x="530" y="567"/>
                </a:lnTo>
                <a:lnTo>
                  <a:pt x="557" y="514"/>
                </a:lnTo>
                <a:lnTo>
                  <a:pt x="580" y="460"/>
                </a:lnTo>
                <a:lnTo>
                  <a:pt x="600" y="404"/>
                </a:lnTo>
                <a:lnTo>
                  <a:pt x="620" y="347"/>
                </a:lnTo>
                <a:lnTo>
                  <a:pt x="637" y="290"/>
                </a:lnTo>
                <a:lnTo>
                  <a:pt x="650" y="233"/>
                </a:lnTo>
                <a:lnTo>
                  <a:pt x="660" y="177"/>
                </a:lnTo>
                <a:lnTo>
                  <a:pt x="670" y="116"/>
                </a:lnTo>
                <a:lnTo>
                  <a:pt x="677" y="60"/>
                </a:lnTo>
                <a:lnTo>
                  <a:pt x="680" y="0"/>
                </a:lnTo>
                <a:lnTo>
                  <a:pt x="223" y="0"/>
                </a:lnTo>
                <a:close/>
              </a:path>
            </a:pathLst>
          </a:custGeom>
          <a:noFill/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Freeform 7"/>
          <p:cNvSpPr/>
          <p:nvPr/>
        </p:nvSpPr>
        <p:spPr bwMode="auto">
          <a:xfrm>
            <a:off x="2402277" y="3780629"/>
            <a:ext cx="1115526" cy="880792"/>
          </a:xfrm>
          <a:custGeom>
            <a:avLst/>
            <a:gdLst>
              <a:gd name="T0" fmla="*/ 0 w 864"/>
              <a:gd name="T1" fmla="*/ 0 h 678"/>
              <a:gd name="T2" fmla="*/ 864 w 864"/>
              <a:gd name="T3" fmla="*/ 678 h 678"/>
            </a:gdLst>
            <a:ahLst/>
            <a:cxnLst>
              <a:cxn ang="0">
                <a:pos x="543" y="0"/>
              </a:cxn>
              <a:cxn ang="0">
                <a:pos x="543" y="0"/>
              </a:cxn>
              <a:cxn ang="0">
                <a:pos x="483" y="47"/>
              </a:cxn>
              <a:cxn ang="0">
                <a:pos x="420" y="90"/>
              </a:cxn>
              <a:cxn ang="0">
                <a:pos x="353" y="127"/>
              </a:cxn>
              <a:cxn ang="0">
                <a:pos x="287" y="157"/>
              </a:cxn>
              <a:cxn ang="0">
                <a:pos x="217" y="184"/>
              </a:cxn>
              <a:cxn ang="0">
                <a:pos x="146" y="204"/>
              </a:cxn>
              <a:cxn ang="0">
                <a:pos x="73" y="217"/>
              </a:cxn>
              <a:cxn ang="0">
                <a:pos x="0" y="224"/>
              </a:cxn>
              <a:cxn ang="0">
                <a:pos x="0" y="678"/>
              </a:cxn>
              <a:cxn ang="0">
                <a:pos x="0" y="678"/>
              </a:cxn>
              <a:cxn ang="0">
                <a:pos x="56" y="675"/>
              </a:cxn>
              <a:cxn ang="0">
                <a:pos x="116" y="668"/>
              </a:cxn>
              <a:cxn ang="0">
                <a:pos x="173" y="661"/>
              </a:cxn>
              <a:cxn ang="0">
                <a:pos x="233" y="648"/>
              </a:cxn>
              <a:cxn ang="0">
                <a:pos x="290" y="635"/>
              </a:cxn>
              <a:cxn ang="0">
                <a:pos x="347" y="618"/>
              </a:cxn>
              <a:cxn ang="0">
                <a:pos x="400" y="601"/>
              </a:cxn>
              <a:cxn ang="0">
                <a:pos x="457" y="581"/>
              </a:cxn>
              <a:cxn ang="0">
                <a:pos x="510" y="554"/>
              </a:cxn>
              <a:cxn ang="0">
                <a:pos x="567" y="531"/>
              </a:cxn>
              <a:cxn ang="0">
                <a:pos x="617" y="501"/>
              </a:cxn>
              <a:cxn ang="0">
                <a:pos x="670" y="471"/>
              </a:cxn>
              <a:cxn ang="0">
                <a:pos x="720" y="438"/>
              </a:cxn>
              <a:cxn ang="0">
                <a:pos x="770" y="401"/>
              </a:cxn>
              <a:cxn ang="0">
                <a:pos x="817" y="361"/>
              </a:cxn>
              <a:cxn ang="0">
                <a:pos x="864" y="321"/>
              </a:cxn>
              <a:cxn ang="0">
                <a:pos x="543" y="0"/>
              </a:cxn>
            </a:cxnLst>
            <a:rect l="T0" t="T1" r="T2" b="T3"/>
            <a:pathLst>
              <a:path w="864" h="678">
                <a:moveTo>
                  <a:pt x="543" y="0"/>
                </a:moveTo>
                <a:lnTo>
                  <a:pt x="543" y="0"/>
                </a:lnTo>
                <a:lnTo>
                  <a:pt x="483" y="47"/>
                </a:lnTo>
                <a:lnTo>
                  <a:pt x="420" y="90"/>
                </a:lnTo>
                <a:lnTo>
                  <a:pt x="353" y="127"/>
                </a:lnTo>
                <a:lnTo>
                  <a:pt x="287" y="157"/>
                </a:lnTo>
                <a:lnTo>
                  <a:pt x="217" y="184"/>
                </a:lnTo>
                <a:lnTo>
                  <a:pt x="146" y="204"/>
                </a:lnTo>
                <a:lnTo>
                  <a:pt x="73" y="217"/>
                </a:lnTo>
                <a:lnTo>
                  <a:pt x="0" y="224"/>
                </a:lnTo>
                <a:lnTo>
                  <a:pt x="0" y="678"/>
                </a:lnTo>
                <a:lnTo>
                  <a:pt x="56" y="675"/>
                </a:lnTo>
                <a:lnTo>
                  <a:pt x="116" y="668"/>
                </a:lnTo>
                <a:lnTo>
                  <a:pt x="173" y="661"/>
                </a:lnTo>
                <a:lnTo>
                  <a:pt x="233" y="648"/>
                </a:lnTo>
                <a:lnTo>
                  <a:pt x="290" y="635"/>
                </a:lnTo>
                <a:lnTo>
                  <a:pt x="347" y="618"/>
                </a:lnTo>
                <a:lnTo>
                  <a:pt x="400" y="601"/>
                </a:lnTo>
                <a:lnTo>
                  <a:pt x="457" y="581"/>
                </a:lnTo>
                <a:lnTo>
                  <a:pt x="510" y="554"/>
                </a:lnTo>
                <a:lnTo>
                  <a:pt x="567" y="531"/>
                </a:lnTo>
                <a:lnTo>
                  <a:pt x="617" y="501"/>
                </a:lnTo>
                <a:lnTo>
                  <a:pt x="670" y="471"/>
                </a:lnTo>
                <a:lnTo>
                  <a:pt x="720" y="438"/>
                </a:lnTo>
                <a:lnTo>
                  <a:pt x="770" y="401"/>
                </a:lnTo>
                <a:lnTo>
                  <a:pt x="817" y="361"/>
                </a:lnTo>
                <a:lnTo>
                  <a:pt x="864" y="321"/>
                </a:lnTo>
                <a:lnTo>
                  <a:pt x="543" y="0"/>
                </a:lnTo>
                <a:close/>
              </a:path>
            </a:pathLst>
          </a:custGeom>
          <a:noFill/>
          <a:ln w="25400" cap="rnd" cmpd="sng">
            <a:solidFill>
              <a:schemeClr val="tx1">
                <a:lumMod val="75000"/>
                <a:lumOff val="25000"/>
              </a:schemeClr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Freeform 8"/>
          <p:cNvSpPr/>
          <p:nvPr/>
        </p:nvSpPr>
        <p:spPr bwMode="auto">
          <a:xfrm>
            <a:off x="1139564" y="3780629"/>
            <a:ext cx="1115526" cy="880792"/>
          </a:xfrm>
          <a:custGeom>
            <a:avLst/>
            <a:gdLst>
              <a:gd name="T0" fmla="*/ 0 w 864"/>
              <a:gd name="T1" fmla="*/ 0 h 678"/>
              <a:gd name="T2" fmla="*/ 864 w 864"/>
              <a:gd name="T3" fmla="*/ 678 h 678"/>
            </a:gdLst>
            <a:ahLst/>
            <a:cxnLst>
              <a:cxn ang="0">
                <a:pos x="0" y="321"/>
              </a:cxn>
              <a:cxn ang="0">
                <a:pos x="0" y="321"/>
              </a:cxn>
              <a:cxn ang="0">
                <a:pos x="47" y="361"/>
              </a:cxn>
              <a:cxn ang="0">
                <a:pos x="94" y="401"/>
              </a:cxn>
              <a:cxn ang="0">
                <a:pos x="144" y="438"/>
              </a:cxn>
              <a:cxn ang="0">
                <a:pos x="194" y="471"/>
              </a:cxn>
              <a:cxn ang="0">
                <a:pos x="244" y="501"/>
              </a:cxn>
              <a:cxn ang="0">
                <a:pos x="297" y="531"/>
              </a:cxn>
              <a:cxn ang="0">
                <a:pos x="351" y="554"/>
              </a:cxn>
              <a:cxn ang="0">
                <a:pos x="407" y="581"/>
              </a:cxn>
              <a:cxn ang="0">
                <a:pos x="461" y="601"/>
              </a:cxn>
              <a:cxn ang="0">
                <a:pos x="517" y="618"/>
              </a:cxn>
              <a:cxn ang="0">
                <a:pos x="574" y="635"/>
              </a:cxn>
              <a:cxn ang="0">
                <a:pos x="631" y="648"/>
              </a:cxn>
              <a:cxn ang="0">
                <a:pos x="691" y="661"/>
              </a:cxn>
              <a:cxn ang="0">
                <a:pos x="748" y="668"/>
              </a:cxn>
              <a:cxn ang="0">
                <a:pos x="804" y="675"/>
              </a:cxn>
              <a:cxn ang="0">
                <a:pos x="864" y="678"/>
              </a:cxn>
              <a:cxn ang="0">
                <a:pos x="864" y="224"/>
              </a:cxn>
              <a:cxn ang="0">
                <a:pos x="864" y="224"/>
              </a:cxn>
              <a:cxn ang="0">
                <a:pos x="791" y="217"/>
              </a:cxn>
              <a:cxn ang="0">
                <a:pos x="718" y="204"/>
              </a:cxn>
              <a:cxn ang="0">
                <a:pos x="647" y="184"/>
              </a:cxn>
              <a:cxn ang="0">
                <a:pos x="577" y="157"/>
              </a:cxn>
              <a:cxn ang="0">
                <a:pos x="511" y="127"/>
              </a:cxn>
              <a:cxn ang="0">
                <a:pos x="444" y="90"/>
              </a:cxn>
              <a:cxn ang="0">
                <a:pos x="381" y="47"/>
              </a:cxn>
              <a:cxn ang="0">
                <a:pos x="321" y="0"/>
              </a:cxn>
              <a:cxn ang="0">
                <a:pos x="0" y="321"/>
              </a:cxn>
            </a:cxnLst>
            <a:rect l="T0" t="T1" r="T2" b="T3"/>
            <a:pathLst>
              <a:path w="864" h="678">
                <a:moveTo>
                  <a:pt x="0" y="321"/>
                </a:moveTo>
                <a:lnTo>
                  <a:pt x="0" y="321"/>
                </a:lnTo>
                <a:lnTo>
                  <a:pt x="47" y="361"/>
                </a:lnTo>
                <a:lnTo>
                  <a:pt x="94" y="401"/>
                </a:lnTo>
                <a:lnTo>
                  <a:pt x="144" y="438"/>
                </a:lnTo>
                <a:lnTo>
                  <a:pt x="194" y="471"/>
                </a:lnTo>
                <a:lnTo>
                  <a:pt x="244" y="501"/>
                </a:lnTo>
                <a:lnTo>
                  <a:pt x="297" y="531"/>
                </a:lnTo>
                <a:lnTo>
                  <a:pt x="351" y="554"/>
                </a:lnTo>
                <a:lnTo>
                  <a:pt x="407" y="581"/>
                </a:lnTo>
                <a:lnTo>
                  <a:pt x="461" y="601"/>
                </a:lnTo>
                <a:lnTo>
                  <a:pt x="517" y="618"/>
                </a:lnTo>
                <a:lnTo>
                  <a:pt x="574" y="635"/>
                </a:lnTo>
                <a:lnTo>
                  <a:pt x="631" y="648"/>
                </a:lnTo>
                <a:lnTo>
                  <a:pt x="691" y="661"/>
                </a:lnTo>
                <a:lnTo>
                  <a:pt x="748" y="668"/>
                </a:lnTo>
                <a:lnTo>
                  <a:pt x="804" y="675"/>
                </a:lnTo>
                <a:lnTo>
                  <a:pt x="864" y="678"/>
                </a:lnTo>
                <a:lnTo>
                  <a:pt x="864" y="224"/>
                </a:lnTo>
                <a:lnTo>
                  <a:pt x="791" y="217"/>
                </a:lnTo>
                <a:lnTo>
                  <a:pt x="718" y="204"/>
                </a:lnTo>
                <a:lnTo>
                  <a:pt x="647" y="184"/>
                </a:lnTo>
                <a:lnTo>
                  <a:pt x="577" y="157"/>
                </a:lnTo>
                <a:lnTo>
                  <a:pt x="511" y="127"/>
                </a:lnTo>
                <a:lnTo>
                  <a:pt x="444" y="90"/>
                </a:lnTo>
                <a:lnTo>
                  <a:pt x="381" y="47"/>
                </a:lnTo>
                <a:lnTo>
                  <a:pt x="321" y="0"/>
                </a:lnTo>
                <a:lnTo>
                  <a:pt x="0" y="321"/>
                </a:lnTo>
                <a:close/>
              </a:path>
            </a:pathLst>
          </a:custGeom>
          <a:noFill/>
          <a:ln w="25400" cap="rnd" cmpd="sng">
            <a:solidFill>
              <a:schemeClr val="tx1">
                <a:lumMod val="75000"/>
                <a:lumOff val="25000"/>
              </a:schemeClr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Freeform 9"/>
          <p:cNvSpPr/>
          <p:nvPr/>
        </p:nvSpPr>
        <p:spPr bwMode="auto">
          <a:xfrm>
            <a:off x="571473" y="2966091"/>
            <a:ext cx="879251" cy="1127622"/>
          </a:xfrm>
          <a:custGeom>
            <a:avLst/>
            <a:gdLst>
              <a:gd name="T0" fmla="*/ 0 w 681"/>
              <a:gd name="T1" fmla="*/ 0 h 868"/>
              <a:gd name="T2" fmla="*/ 681 w 681"/>
              <a:gd name="T3" fmla="*/ 868 h 868"/>
            </a:gdLst>
            <a:ahLst/>
            <a:cxnLst>
              <a:cxn ang="0">
                <a:pos x="454" y="0"/>
              </a:cxn>
              <a:cxn ang="0">
                <a:pos x="0" y="0"/>
              </a:cxn>
              <a:cxn ang="0">
                <a:pos x="0" y="0"/>
              </a:cxn>
              <a:cxn ang="0">
                <a:pos x="3" y="60"/>
              </a:cxn>
              <a:cxn ang="0">
                <a:pos x="10" y="116"/>
              </a:cxn>
              <a:cxn ang="0">
                <a:pos x="20" y="177"/>
              </a:cxn>
              <a:cxn ang="0">
                <a:pos x="30" y="233"/>
              </a:cxn>
              <a:cxn ang="0">
                <a:pos x="43" y="290"/>
              </a:cxn>
              <a:cxn ang="0">
                <a:pos x="60" y="347"/>
              </a:cxn>
              <a:cxn ang="0">
                <a:pos x="80" y="404"/>
              </a:cxn>
              <a:cxn ang="0">
                <a:pos x="100" y="460"/>
              </a:cxn>
              <a:cxn ang="0">
                <a:pos x="123" y="514"/>
              </a:cxn>
              <a:cxn ang="0">
                <a:pos x="150" y="567"/>
              </a:cxn>
              <a:cxn ang="0">
                <a:pos x="177" y="621"/>
              </a:cxn>
              <a:cxn ang="0">
                <a:pos x="210" y="671"/>
              </a:cxn>
              <a:cxn ang="0">
                <a:pos x="244" y="724"/>
              </a:cxn>
              <a:cxn ang="0">
                <a:pos x="280" y="771"/>
              </a:cxn>
              <a:cxn ang="0">
                <a:pos x="317" y="821"/>
              </a:cxn>
              <a:cxn ang="0">
                <a:pos x="360" y="868"/>
              </a:cxn>
              <a:cxn ang="0">
                <a:pos x="681" y="544"/>
              </a:cxn>
              <a:cxn ang="0">
                <a:pos x="681" y="544"/>
              </a:cxn>
              <a:cxn ang="0">
                <a:pos x="630" y="484"/>
              </a:cxn>
              <a:cxn ang="0">
                <a:pos x="587" y="420"/>
              </a:cxn>
              <a:cxn ang="0">
                <a:pos x="550" y="357"/>
              </a:cxn>
              <a:cxn ang="0">
                <a:pos x="520" y="287"/>
              </a:cxn>
              <a:cxn ang="0">
                <a:pos x="494" y="217"/>
              </a:cxn>
              <a:cxn ang="0">
                <a:pos x="477" y="146"/>
              </a:cxn>
              <a:cxn ang="0">
                <a:pos x="464" y="73"/>
              </a:cxn>
              <a:cxn ang="0">
                <a:pos x="454" y="0"/>
              </a:cxn>
              <a:cxn ang="0">
                <a:pos x="454" y="0"/>
              </a:cxn>
            </a:cxnLst>
            <a:rect l="T0" t="T1" r="T2" b="T3"/>
            <a:pathLst>
              <a:path w="681" h="866">
                <a:moveTo>
                  <a:pt x="454" y="0"/>
                </a:moveTo>
                <a:lnTo>
                  <a:pt x="0" y="0"/>
                </a:lnTo>
                <a:lnTo>
                  <a:pt x="3" y="60"/>
                </a:lnTo>
                <a:lnTo>
                  <a:pt x="10" y="116"/>
                </a:lnTo>
                <a:lnTo>
                  <a:pt x="20" y="177"/>
                </a:lnTo>
                <a:lnTo>
                  <a:pt x="30" y="233"/>
                </a:lnTo>
                <a:lnTo>
                  <a:pt x="43" y="290"/>
                </a:lnTo>
                <a:lnTo>
                  <a:pt x="60" y="347"/>
                </a:lnTo>
                <a:lnTo>
                  <a:pt x="80" y="404"/>
                </a:lnTo>
                <a:lnTo>
                  <a:pt x="100" y="460"/>
                </a:lnTo>
                <a:lnTo>
                  <a:pt x="123" y="514"/>
                </a:lnTo>
                <a:lnTo>
                  <a:pt x="150" y="567"/>
                </a:lnTo>
                <a:lnTo>
                  <a:pt x="177" y="621"/>
                </a:lnTo>
                <a:lnTo>
                  <a:pt x="210" y="671"/>
                </a:lnTo>
                <a:lnTo>
                  <a:pt x="244" y="724"/>
                </a:lnTo>
                <a:lnTo>
                  <a:pt x="280" y="771"/>
                </a:lnTo>
                <a:lnTo>
                  <a:pt x="317" y="821"/>
                </a:lnTo>
                <a:lnTo>
                  <a:pt x="360" y="868"/>
                </a:lnTo>
                <a:lnTo>
                  <a:pt x="681" y="544"/>
                </a:lnTo>
                <a:lnTo>
                  <a:pt x="630" y="484"/>
                </a:lnTo>
                <a:lnTo>
                  <a:pt x="587" y="420"/>
                </a:lnTo>
                <a:lnTo>
                  <a:pt x="550" y="357"/>
                </a:lnTo>
                <a:lnTo>
                  <a:pt x="520" y="287"/>
                </a:lnTo>
                <a:lnTo>
                  <a:pt x="494" y="217"/>
                </a:lnTo>
                <a:lnTo>
                  <a:pt x="477" y="146"/>
                </a:lnTo>
                <a:lnTo>
                  <a:pt x="464" y="73"/>
                </a:lnTo>
                <a:lnTo>
                  <a:pt x="454" y="0"/>
                </a:lnTo>
                <a:close/>
              </a:path>
            </a:pathLst>
          </a:custGeom>
          <a:noFill/>
          <a:ln w="25400" cap="rnd" cmpd="sng">
            <a:solidFill>
              <a:schemeClr val="tx1">
                <a:lumMod val="75000"/>
                <a:lumOff val="25000"/>
              </a:schemeClr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Freeform 10"/>
          <p:cNvSpPr/>
          <p:nvPr/>
        </p:nvSpPr>
        <p:spPr bwMode="auto">
          <a:xfrm>
            <a:off x="571473" y="1694269"/>
            <a:ext cx="879251" cy="1123725"/>
          </a:xfrm>
          <a:custGeom>
            <a:avLst/>
            <a:gdLst>
              <a:gd name="T0" fmla="*/ 0 w 681"/>
              <a:gd name="T1" fmla="*/ 0 h 865"/>
              <a:gd name="T2" fmla="*/ 681 w 681"/>
              <a:gd name="T3" fmla="*/ 865 h 865"/>
            </a:gdLst>
            <a:ahLst/>
            <a:cxnLst>
              <a:cxn ang="0">
                <a:pos x="454" y="865"/>
              </a:cxn>
              <a:cxn ang="0">
                <a:pos x="454" y="865"/>
              </a:cxn>
              <a:cxn ang="0">
                <a:pos x="464" y="795"/>
              </a:cxn>
              <a:cxn ang="0">
                <a:pos x="477" y="722"/>
              </a:cxn>
              <a:cxn ang="0">
                <a:pos x="494" y="651"/>
              </a:cxn>
              <a:cxn ang="0">
                <a:pos x="520" y="581"/>
              </a:cxn>
              <a:cxn ang="0">
                <a:pos x="550" y="511"/>
              </a:cxn>
              <a:cxn ang="0">
                <a:pos x="587" y="444"/>
              </a:cxn>
              <a:cxn ang="0">
                <a:pos x="630" y="384"/>
              </a:cxn>
              <a:cxn ang="0">
                <a:pos x="681" y="321"/>
              </a:cxn>
              <a:cxn ang="0">
                <a:pos x="360" y="0"/>
              </a:cxn>
              <a:cxn ang="0">
                <a:pos x="360" y="0"/>
              </a:cxn>
              <a:cxn ang="0">
                <a:pos x="317" y="47"/>
              </a:cxn>
              <a:cxn ang="0">
                <a:pos x="280" y="97"/>
              </a:cxn>
              <a:cxn ang="0">
                <a:pos x="244" y="144"/>
              </a:cxn>
              <a:cxn ang="0">
                <a:pos x="210" y="197"/>
              </a:cxn>
              <a:cxn ang="0">
                <a:pos x="177" y="247"/>
              </a:cxn>
              <a:cxn ang="0">
                <a:pos x="150" y="301"/>
              </a:cxn>
              <a:cxn ang="0">
                <a:pos x="123" y="354"/>
              </a:cxn>
              <a:cxn ang="0">
                <a:pos x="100" y="408"/>
              </a:cxn>
              <a:cxn ang="0">
                <a:pos x="80" y="464"/>
              </a:cxn>
              <a:cxn ang="0">
                <a:pos x="60" y="521"/>
              </a:cxn>
              <a:cxn ang="0">
                <a:pos x="43" y="578"/>
              </a:cxn>
              <a:cxn ang="0">
                <a:pos x="30" y="635"/>
              </a:cxn>
              <a:cxn ang="0">
                <a:pos x="20" y="691"/>
              </a:cxn>
              <a:cxn ang="0">
                <a:pos x="10" y="752"/>
              </a:cxn>
              <a:cxn ang="0">
                <a:pos x="3" y="808"/>
              </a:cxn>
              <a:cxn ang="0">
                <a:pos x="0" y="865"/>
              </a:cxn>
              <a:cxn ang="0">
                <a:pos x="454" y="865"/>
              </a:cxn>
            </a:cxnLst>
            <a:rect l="T0" t="T1" r="T2" b="T3"/>
            <a:pathLst>
              <a:path w="681" h="865">
                <a:moveTo>
                  <a:pt x="454" y="865"/>
                </a:moveTo>
                <a:lnTo>
                  <a:pt x="454" y="865"/>
                </a:lnTo>
                <a:lnTo>
                  <a:pt x="464" y="795"/>
                </a:lnTo>
                <a:lnTo>
                  <a:pt x="477" y="722"/>
                </a:lnTo>
                <a:lnTo>
                  <a:pt x="494" y="651"/>
                </a:lnTo>
                <a:lnTo>
                  <a:pt x="520" y="581"/>
                </a:lnTo>
                <a:lnTo>
                  <a:pt x="550" y="511"/>
                </a:lnTo>
                <a:lnTo>
                  <a:pt x="587" y="444"/>
                </a:lnTo>
                <a:lnTo>
                  <a:pt x="630" y="384"/>
                </a:lnTo>
                <a:lnTo>
                  <a:pt x="681" y="321"/>
                </a:lnTo>
                <a:lnTo>
                  <a:pt x="360" y="0"/>
                </a:lnTo>
                <a:lnTo>
                  <a:pt x="317" y="47"/>
                </a:lnTo>
                <a:lnTo>
                  <a:pt x="280" y="97"/>
                </a:lnTo>
                <a:lnTo>
                  <a:pt x="244" y="144"/>
                </a:lnTo>
                <a:lnTo>
                  <a:pt x="210" y="197"/>
                </a:lnTo>
                <a:lnTo>
                  <a:pt x="177" y="247"/>
                </a:lnTo>
                <a:lnTo>
                  <a:pt x="150" y="301"/>
                </a:lnTo>
                <a:lnTo>
                  <a:pt x="123" y="354"/>
                </a:lnTo>
                <a:lnTo>
                  <a:pt x="100" y="408"/>
                </a:lnTo>
                <a:lnTo>
                  <a:pt x="80" y="464"/>
                </a:lnTo>
                <a:lnTo>
                  <a:pt x="60" y="521"/>
                </a:lnTo>
                <a:lnTo>
                  <a:pt x="43" y="578"/>
                </a:lnTo>
                <a:lnTo>
                  <a:pt x="30" y="635"/>
                </a:lnTo>
                <a:lnTo>
                  <a:pt x="20" y="691"/>
                </a:lnTo>
                <a:lnTo>
                  <a:pt x="10" y="752"/>
                </a:lnTo>
                <a:lnTo>
                  <a:pt x="3" y="808"/>
                </a:lnTo>
                <a:lnTo>
                  <a:pt x="0" y="865"/>
                </a:lnTo>
                <a:lnTo>
                  <a:pt x="454" y="865"/>
                </a:lnTo>
                <a:close/>
              </a:path>
            </a:pathLst>
          </a:custGeom>
          <a:noFill/>
          <a:ln w="25400" cap="rnd" cmpd="sng">
            <a:solidFill>
              <a:schemeClr val="tx1">
                <a:lumMod val="75000"/>
                <a:lumOff val="25000"/>
              </a:schemeClr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Freeform 11"/>
          <p:cNvSpPr/>
          <p:nvPr/>
        </p:nvSpPr>
        <p:spPr bwMode="auto">
          <a:xfrm>
            <a:off x="1139564" y="1126561"/>
            <a:ext cx="1115526" cy="880792"/>
          </a:xfrm>
          <a:custGeom>
            <a:avLst/>
            <a:gdLst>
              <a:gd name="T0" fmla="*/ 0 w 864"/>
              <a:gd name="T1" fmla="*/ 0 h 678"/>
              <a:gd name="T2" fmla="*/ 864 w 864"/>
              <a:gd name="T3" fmla="*/ 678 h 678"/>
            </a:gdLst>
            <a:ahLst/>
            <a:cxnLst>
              <a:cxn ang="0">
                <a:pos x="321" y="678"/>
              </a:cxn>
              <a:cxn ang="0">
                <a:pos x="321" y="678"/>
              </a:cxn>
              <a:cxn ang="0">
                <a:pos x="381" y="631"/>
              </a:cxn>
              <a:cxn ang="0">
                <a:pos x="444" y="588"/>
              </a:cxn>
              <a:cxn ang="0">
                <a:pos x="511" y="551"/>
              </a:cxn>
              <a:cxn ang="0">
                <a:pos x="577" y="521"/>
              </a:cxn>
              <a:cxn ang="0">
                <a:pos x="647" y="494"/>
              </a:cxn>
              <a:cxn ang="0">
                <a:pos x="718" y="474"/>
              </a:cxn>
              <a:cxn ang="0">
                <a:pos x="791" y="461"/>
              </a:cxn>
              <a:cxn ang="0">
                <a:pos x="864" y="454"/>
              </a:cxn>
              <a:cxn ang="0">
                <a:pos x="864" y="0"/>
              </a:cxn>
              <a:cxn ang="0">
                <a:pos x="864" y="0"/>
              </a:cxn>
              <a:cxn ang="0">
                <a:pos x="804" y="3"/>
              </a:cxn>
              <a:cxn ang="0">
                <a:pos x="748" y="10"/>
              </a:cxn>
              <a:cxn ang="0">
                <a:pos x="691" y="17"/>
              </a:cxn>
              <a:cxn ang="0">
                <a:pos x="631" y="30"/>
              </a:cxn>
              <a:cxn ang="0">
                <a:pos x="574" y="43"/>
              </a:cxn>
              <a:cxn ang="0">
                <a:pos x="517" y="60"/>
              </a:cxn>
              <a:cxn ang="0">
                <a:pos x="461" y="77"/>
              </a:cxn>
              <a:cxn ang="0">
                <a:pos x="407" y="97"/>
              </a:cxn>
              <a:cxn ang="0">
                <a:pos x="351" y="124"/>
              </a:cxn>
              <a:cxn ang="0">
                <a:pos x="297" y="147"/>
              </a:cxn>
              <a:cxn ang="0">
                <a:pos x="244" y="177"/>
              </a:cxn>
              <a:cxn ang="0">
                <a:pos x="194" y="207"/>
              </a:cxn>
              <a:cxn ang="0">
                <a:pos x="144" y="240"/>
              </a:cxn>
              <a:cxn ang="0">
                <a:pos x="94" y="277"/>
              </a:cxn>
              <a:cxn ang="0">
                <a:pos x="47" y="317"/>
              </a:cxn>
              <a:cxn ang="0">
                <a:pos x="0" y="357"/>
              </a:cxn>
              <a:cxn ang="0">
                <a:pos x="321" y="678"/>
              </a:cxn>
            </a:cxnLst>
            <a:rect l="T0" t="T1" r="T2" b="T3"/>
            <a:pathLst>
              <a:path w="864" h="678">
                <a:moveTo>
                  <a:pt x="321" y="678"/>
                </a:moveTo>
                <a:lnTo>
                  <a:pt x="321" y="678"/>
                </a:lnTo>
                <a:lnTo>
                  <a:pt x="381" y="631"/>
                </a:lnTo>
                <a:lnTo>
                  <a:pt x="444" y="588"/>
                </a:lnTo>
                <a:lnTo>
                  <a:pt x="511" y="551"/>
                </a:lnTo>
                <a:lnTo>
                  <a:pt x="577" y="521"/>
                </a:lnTo>
                <a:lnTo>
                  <a:pt x="647" y="494"/>
                </a:lnTo>
                <a:lnTo>
                  <a:pt x="718" y="474"/>
                </a:lnTo>
                <a:lnTo>
                  <a:pt x="791" y="461"/>
                </a:lnTo>
                <a:lnTo>
                  <a:pt x="864" y="454"/>
                </a:lnTo>
                <a:lnTo>
                  <a:pt x="864" y="0"/>
                </a:lnTo>
                <a:lnTo>
                  <a:pt x="804" y="3"/>
                </a:lnTo>
                <a:lnTo>
                  <a:pt x="748" y="10"/>
                </a:lnTo>
                <a:lnTo>
                  <a:pt x="691" y="17"/>
                </a:lnTo>
                <a:lnTo>
                  <a:pt x="631" y="30"/>
                </a:lnTo>
                <a:lnTo>
                  <a:pt x="574" y="43"/>
                </a:lnTo>
                <a:lnTo>
                  <a:pt x="517" y="60"/>
                </a:lnTo>
                <a:lnTo>
                  <a:pt x="461" y="77"/>
                </a:lnTo>
                <a:lnTo>
                  <a:pt x="407" y="97"/>
                </a:lnTo>
                <a:lnTo>
                  <a:pt x="351" y="124"/>
                </a:lnTo>
                <a:lnTo>
                  <a:pt x="297" y="147"/>
                </a:lnTo>
                <a:lnTo>
                  <a:pt x="244" y="177"/>
                </a:lnTo>
                <a:lnTo>
                  <a:pt x="194" y="207"/>
                </a:lnTo>
                <a:lnTo>
                  <a:pt x="144" y="240"/>
                </a:lnTo>
                <a:lnTo>
                  <a:pt x="94" y="277"/>
                </a:lnTo>
                <a:lnTo>
                  <a:pt x="47" y="317"/>
                </a:lnTo>
                <a:lnTo>
                  <a:pt x="0" y="357"/>
                </a:lnTo>
                <a:lnTo>
                  <a:pt x="321" y="678"/>
                </a:lnTo>
                <a:close/>
              </a:path>
            </a:pathLst>
          </a:custGeom>
          <a:noFill/>
          <a:ln w="19050" cap="rnd" cmpd="sng">
            <a:solidFill>
              <a:schemeClr val="tx1">
                <a:lumMod val="75000"/>
                <a:lumOff val="25000"/>
              </a:schemeClr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Text Box 22"/>
          <p:cNvSpPr>
            <a:spLocks noChangeArrowheads="1"/>
          </p:cNvSpPr>
          <p:nvPr/>
        </p:nvSpPr>
        <p:spPr bwMode="auto">
          <a:xfrm>
            <a:off x="2570038" y="1391577"/>
            <a:ext cx="582211" cy="27699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标题</a:t>
            </a:r>
            <a:r>
              <a:rPr lang="en-US" altLang="zh-CN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1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1" name="Freeform 25"/>
          <p:cNvSpPr/>
          <p:nvPr/>
        </p:nvSpPr>
        <p:spPr bwMode="auto">
          <a:xfrm>
            <a:off x="4085895" y="2282293"/>
            <a:ext cx="2459579" cy="176679"/>
          </a:xfrm>
          <a:custGeom>
            <a:avLst/>
            <a:gdLst>
              <a:gd name="T0" fmla="*/ 0 w 1905"/>
              <a:gd name="T1" fmla="*/ 0 h 136"/>
              <a:gd name="T2" fmla="*/ 1905 w 1905"/>
              <a:gd name="T3" fmla="*/ 136 h 136"/>
            </a:gdLst>
            <a:ahLst/>
            <a:cxnLst>
              <a:cxn ang="0">
                <a:pos x="0" y="136"/>
              </a:cxn>
              <a:cxn ang="0">
                <a:pos x="317" y="0"/>
              </a:cxn>
              <a:cxn ang="0">
                <a:pos x="1905" y="0"/>
              </a:cxn>
            </a:cxnLst>
            <a:rect l="T0" t="T1" r="T2" b="T3"/>
            <a:pathLst>
              <a:path w="1905" h="136">
                <a:moveTo>
                  <a:pt x="0" y="136"/>
                </a:moveTo>
                <a:lnTo>
                  <a:pt x="317" y="0"/>
                </a:lnTo>
                <a:lnTo>
                  <a:pt x="1905" y="0"/>
                </a:lnTo>
              </a:path>
            </a:pathLst>
          </a:custGeom>
          <a:noFill/>
          <a:ln w="25400" cap="rnd" cmpd="sng">
            <a:solidFill>
              <a:schemeClr val="tx1">
                <a:lumMod val="75000"/>
                <a:lumOff val="25000"/>
              </a:schemeClr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矩形 47"/>
          <p:cNvSpPr>
            <a:spLocks noChangeArrowheads="1"/>
          </p:cNvSpPr>
          <p:nvPr/>
        </p:nvSpPr>
        <p:spPr bwMode="auto">
          <a:xfrm>
            <a:off x="4572002" y="2882955"/>
            <a:ext cx="2071701" cy="78483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色彩纷呈，潮流时尚。请在此处填入你需要的内容。请在此处填入你需要的内容。请在此处填入你需要的内容。</a:t>
            </a:r>
            <a:endParaRPr lang="zh-CN" altLang="en-US" sz="900" dirty="0" smtClean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  <a:sym typeface="宋体" pitchFamily="2" charset="-122"/>
            </a:endParaRPr>
          </a:p>
          <a:p>
            <a:endParaRPr lang="zh-CN" altLang="en-US" sz="900" dirty="0" smtClean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  <a:sym typeface="宋体" pitchFamily="2" charset="-122"/>
            </a:endParaRPr>
          </a:p>
          <a:p>
            <a:endParaRPr lang="zh-CN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  <a:sym typeface="宋体" pitchFamily="2" charset="-122"/>
            </a:endParaRPr>
          </a:p>
        </p:txBody>
      </p:sp>
      <p:sp>
        <p:nvSpPr>
          <p:cNvPr id="13" name="文本框 48"/>
          <p:cNvSpPr>
            <a:spLocks noChangeArrowheads="1"/>
          </p:cNvSpPr>
          <p:nvPr/>
        </p:nvSpPr>
        <p:spPr bwMode="auto">
          <a:xfrm>
            <a:off x="4542950" y="2572544"/>
            <a:ext cx="2315067" cy="27699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  <a:sym typeface="宋体" pitchFamily="2" charset="-122"/>
              </a:rPr>
              <a:t>在此添加您的标题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  <a:sym typeface="宋体" pitchFamily="2" charset="-122"/>
            </a:endParaRPr>
          </a:p>
        </p:txBody>
      </p:sp>
      <p:sp>
        <p:nvSpPr>
          <p:cNvPr id="14" name="Text Box 22"/>
          <p:cNvSpPr>
            <a:spLocks noChangeArrowheads="1"/>
          </p:cNvSpPr>
          <p:nvPr/>
        </p:nvSpPr>
        <p:spPr bwMode="auto">
          <a:xfrm>
            <a:off x="3393622" y="2198461"/>
            <a:ext cx="582211" cy="27699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标题</a:t>
            </a:r>
            <a:r>
              <a:rPr lang="en-US" altLang="zh-CN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1</a:t>
            </a:r>
            <a:endParaRPr lang="zh-CN" altLang="en-US" sz="12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5" name="Text Box 22"/>
          <p:cNvSpPr>
            <a:spLocks noChangeArrowheads="1"/>
          </p:cNvSpPr>
          <p:nvPr/>
        </p:nvSpPr>
        <p:spPr bwMode="auto">
          <a:xfrm>
            <a:off x="3393622" y="3319790"/>
            <a:ext cx="582211" cy="27699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标题</a:t>
            </a:r>
            <a:r>
              <a:rPr lang="en-US" altLang="zh-CN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1</a:t>
            </a:r>
            <a:endParaRPr lang="zh-CN" altLang="en-US" sz="12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6" name="Text Box 22"/>
          <p:cNvSpPr>
            <a:spLocks noChangeArrowheads="1"/>
          </p:cNvSpPr>
          <p:nvPr/>
        </p:nvSpPr>
        <p:spPr bwMode="auto">
          <a:xfrm>
            <a:off x="2607803" y="4105851"/>
            <a:ext cx="582211" cy="27699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标题</a:t>
            </a:r>
            <a:r>
              <a:rPr lang="en-US" altLang="zh-CN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1</a:t>
            </a:r>
            <a:endParaRPr lang="zh-CN" altLang="en-US" sz="12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7" name="Text Box 22"/>
          <p:cNvSpPr>
            <a:spLocks noChangeArrowheads="1"/>
          </p:cNvSpPr>
          <p:nvPr/>
        </p:nvSpPr>
        <p:spPr bwMode="auto">
          <a:xfrm>
            <a:off x="1464795" y="1412401"/>
            <a:ext cx="582211" cy="27699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标题</a:t>
            </a:r>
            <a:r>
              <a:rPr lang="en-US" altLang="zh-CN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1</a:t>
            </a:r>
            <a:endParaRPr lang="zh-CN" altLang="en-US" sz="12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8" name="Text Box 22"/>
          <p:cNvSpPr>
            <a:spLocks noChangeArrowheads="1"/>
          </p:cNvSpPr>
          <p:nvPr/>
        </p:nvSpPr>
        <p:spPr bwMode="auto">
          <a:xfrm>
            <a:off x="678978" y="2198461"/>
            <a:ext cx="582211" cy="27699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标题</a:t>
            </a:r>
            <a:r>
              <a:rPr lang="en-US" altLang="zh-CN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1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9" name="Text Box 22"/>
          <p:cNvSpPr>
            <a:spLocks noChangeArrowheads="1"/>
          </p:cNvSpPr>
          <p:nvPr/>
        </p:nvSpPr>
        <p:spPr bwMode="auto">
          <a:xfrm>
            <a:off x="678977" y="3270362"/>
            <a:ext cx="582211" cy="27699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标题</a:t>
            </a:r>
            <a:r>
              <a:rPr lang="en-US" altLang="zh-CN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1</a:t>
            </a:r>
            <a:endParaRPr lang="zh-CN" altLang="en-US" sz="12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" name="Text Box 22"/>
          <p:cNvSpPr>
            <a:spLocks noChangeArrowheads="1"/>
          </p:cNvSpPr>
          <p:nvPr/>
        </p:nvSpPr>
        <p:spPr bwMode="auto">
          <a:xfrm>
            <a:off x="1393357" y="4105851"/>
            <a:ext cx="582211" cy="27699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标题</a:t>
            </a:r>
            <a:r>
              <a:rPr lang="en-US" altLang="zh-CN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1</a:t>
            </a:r>
            <a:endParaRPr lang="zh-CN" altLang="en-US" sz="12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74" name="Freeform 18"/>
          <p:cNvSpPr>
            <a:spLocks noEditPoints="1"/>
          </p:cNvSpPr>
          <p:nvPr/>
        </p:nvSpPr>
        <p:spPr bwMode="auto">
          <a:xfrm>
            <a:off x="6786578" y="1626781"/>
            <a:ext cx="1857388" cy="2786942"/>
          </a:xfrm>
          <a:custGeom>
            <a:avLst/>
            <a:gdLst/>
            <a:ahLst/>
            <a:cxnLst>
              <a:cxn ang="0">
                <a:pos x="1708" y="1519"/>
              </a:cxn>
              <a:cxn ang="0">
                <a:pos x="1498" y="1538"/>
              </a:cxn>
              <a:cxn ang="0">
                <a:pos x="1122" y="1297"/>
              </a:cxn>
              <a:cxn ang="0">
                <a:pos x="1752" y="2807"/>
              </a:cxn>
              <a:cxn ang="0">
                <a:pos x="1610" y="3038"/>
              </a:cxn>
              <a:cxn ang="0">
                <a:pos x="919" y="2695"/>
              </a:cxn>
              <a:cxn ang="0">
                <a:pos x="762" y="2440"/>
              </a:cxn>
              <a:cxn ang="0">
                <a:pos x="142" y="3023"/>
              </a:cxn>
              <a:cxn ang="0">
                <a:pos x="62" y="2765"/>
              </a:cxn>
              <a:cxn ang="0">
                <a:pos x="446" y="1828"/>
              </a:cxn>
              <a:cxn ang="0">
                <a:pos x="716" y="1199"/>
              </a:cxn>
              <a:cxn ang="0">
                <a:pos x="224" y="248"/>
              </a:cxn>
              <a:cxn ang="0">
                <a:pos x="1016" y="544"/>
              </a:cxn>
              <a:cxn ang="0">
                <a:pos x="1380" y="798"/>
              </a:cxn>
              <a:cxn ang="0">
                <a:pos x="1798" y="1157"/>
              </a:cxn>
              <a:cxn ang="0">
                <a:pos x="2122" y="1197"/>
              </a:cxn>
              <a:cxn ang="0">
                <a:pos x="1995" y="1323"/>
              </a:cxn>
              <a:cxn ang="0">
                <a:pos x="2117" y="1563"/>
              </a:cxn>
              <a:cxn ang="0">
                <a:pos x="373" y="58"/>
              </a:cxn>
              <a:cxn ang="0">
                <a:pos x="664" y="308"/>
              </a:cxn>
              <a:cxn ang="0">
                <a:pos x="835" y="453"/>
              </a:cxn>
              <a:cxn ang="0">
                <a:pos x="1115" y="723"/>
              </a:cxn>
              <a:cxn ang="0">
                <a:pos x="968" y="813"/>
              </a:cxn>
              <a:cxn ang="0">
                <a:pos x="1322" y="790"/>
              </a:cxn>
              <a:cxn ang="0">
                <a:pos x="835" y="848"/>
              </a:cxn>
              <a:cxn ang="0">
                <a:pos x="1122" y="1355"/>
              </a:cxn>
              <a:cxn ang="0">
                <a:pos x="864" y="960"/>
              </a:cxn>
              <a:cxn ang="0">
                <a:pos x="980" y="1318"/>
              </a:cxn>
              <a:cxn ang="0">
                <a:pos x="1336" y="939"/>
              </a:cxn>
              <a:cxn ang="0">
                <a:pos x="940" y="994"/>
              </a:cxn>
              <a:cxn ang="0">
                <a:pos x="1051" y="1082"/>
              </a:cxn>
              <a:cxn ang="0">
                <a:pos x="731" y="1126"/>
              </a:cxn>
              <a:cxn ang="0">
                <a:pos x="1329" y="1221"/>
              </a:cxn>
              <a:cxn ang="0">
                <a:pos x="830" y="1141"/>
              </a:cxn>
              <a:cxn ang="0">
                <a:pos x="1119" y="1174"/>
              </a:cxn>
              <a:cxn ang="0">
                <a:pos x="739" y="1202"/>
              </a:cxn>
              <a:cxn ang="0">
                <a:pos x="2048" y="1309"/>
              </a:cxn>
              <a:cxn ang="0">
                <a:pos x="889" y="1308"/>
              </a:cxn>
              <a:cxn ang="0">
                <a:pos x="820" y="1338"/>
              </a:cxn>
              <a:cxn ang="0">
                <a:pos x="550" y="1953"/>
              </a:cxn>
              <a:cxn ang="0">
                <a:pos x="789" y="1369"/>
              </a:cxn>
              <a:cxn ang="0">
                <a:pos x="1074" y="1624"/>
              </a:cxn>
              <a:cxn ang="0">
                <a:pos x="174" y="2631"/>
              </a:cxn>
              <a:cxn ang="0">
                <a:pos x="455" y="2024"/>
              </a:cxn>
              <a:cxn ang="0">
                <a:pos x="467" y="2126"/>
              </a:cxn>
              <a:cxn ang="0">
                <a:pos x="1464" y="2673"/>
              </a:cxn>
              <a:cxn ang="0">
                <a:pos x="1114" y="1510"/>
              </a:cxn>
              <a:cxn ang="0">
                <a:pos x="1265" y="1740"/>
              </a:cxn>
              <a:cxn ang="0">
                <a:pos x="1694" y="1455"/>
              </a:cxn>
              <a:cxn ang="0">
                <a:pos x="1846" y="1491"/>
              </a:cxn>
              <a:cxn ang="0">
                <a:pos x="2097" y="1535"/>
              </a:cxn>
              <a:cxn ang="0">
                <a:pos x="1922" y="1552"/>
              </a:cxn>
              <a:cxn ang="0">
                <a:pos x="1460" y="1621"/>
              </a:cxn>
              <a:cxn ang="0">
                <a:pos x="919" y="2350"/>
              </a:cxn>
              <a:cxn ang="0">
                <a:pos x="1238" y="2292"/>
              </a:cxn>
              <a:cxn ang="0">
                <a:pos x="876" y="2412"/>
              </a:cxn>
              <a:cxn ang="0">
                <a:pos x="729" y="2463"/>
              </a:cxn>
              <a:cxn ang="0">
                <a:pos x="930" y="2625"/>
              </a:cxn>
              <a:cxn ang="0">
                <a:pos x="1610" y="2849"/>
              </a:cxn>
              <a:cxn ang="0">
                <a:pos x="214" y="2843"/>
              </a:cxn>
              <a:cxn ang="0">
                <a:pos x="37" y="2762"/>
              </a:cxn>
              <a:cxn ang="0">
                <a:pos x="1634" y="2863"/>
              </a:cxn>
              <a:cxn ang="0">
                <a:pos x="77" y="3059"/>
              </a:cxn>
            </a:cxnLst>
            <a:rect l="0" t="0" r="r" b="b"/>
            <a:pathLst>
              <a:path w="2147" h="3130">
                <a:moveTo>
                  <a:pt x="2117" y="1563"/>
                </a:moveTo>
                <a:lnTo>
                  <a:pt x="2117" y="1563"/>
                </a:lnTo>
                <a:lnTo>
                  <a:pt x="2111" y="1565"/>
                </a:lnTo>
                <a:lnTo>
                  <a:pt x="2105" y="1567"/>
                </a:lnTo>
                <a:lnTo>
                  <a:pt x="2093" y="1569"/>
                </a:lnTo>
                <a:lnTo>
                  <a:pt x="2082" y="1571"/>
                </a:lnTo>
                <a:lnTo>
                  <a:pt x="2078" y="1575"/>
                </a:lnTo>
                <a:lnTo>
                  <a:pt x="2072" y="1578"/>
                </a:lnTo>
                <a:lnTo>
                  <a:pt x="2072" y="1578"/>
                </a:lnTo>
                <a:lnTo>
                  <a:pt x="2066" y="1585"/>
                </a:lnTo>
                <a:lnTo>
                  <a:pt x="2061" y="1593"/>
                </a:lnTo>
                <a:lnTo>
                  <a:pt x="2056" y="1597"/>
                </a:lnTo>
                <a:lnTo>
                  <a:pt x="2052" y="1600"/>
                </a:lnTo>
                <a:lnTo>
                  <a:pt x="2047" y="1602"/>
                </a:lnTo>
                <a:lnTo>
                  <a:pt x="2040" y="1604"/>
                </a:lnTo>
                <a:lnTo>
                  <a:pt x="2040" y="1604"/>
                </a:lnTo>
                <a:lnTo>
                  <a:pt x="2032" y="1602"/>
                </a:lnTo>
                <a:lnTo>
                  <a:pt x="2023" y="1600"/>
                </a:lnTo>
                <a:lnTo>
                  <a:pt x="2014" y="1595"/>
                </a:lnTo>
                <a:lnTo>
                  <a:pt x="2010" y="1592"/>
                </a:lnTo>
                <a:lnTo>
                  <a:pt x="2007" y="1589"/>
                </a:lnTo>
                <a:lnTo>
                  <a:pt x="2007" y="1589"/>
                </a:lnTo>
                <a:lnTo>
                  <a:pt x="2006" y="1590"/>
                </a:lnTo>
                <a:lnTo>
                  <a:pt x="2005" y="1591"/>
                </a:lnTo>
                <a:lnTo>
                  <a:pt x="2003" y="1591"/>
                </a:lnTo>
                <a:lnTo>
                  <a:pt x="2000" y="1592"/>
                </a:lnTo>
                <a:lnTo>
                  <a:pt x="1999" y="1593"/>
                </a:lnTo>
                <a:lnTo>
                  <a:pt x="1999" y="1593"/>
                </a:lnTo>
                <a:lnTo>
                  <a:pt x="1996" y="1601"/>
                </a:lnTo>
                <a:lnTo>
                  <a:pt x="1994" y="1610"/>
                </a:lnTo>
                <a:lnTo>
                  <a:pt x="1989" y="1617"/>
                </a:lnTo>
                <a:lnTo>
                  <a:pt x="1984" y="1625"/>
                </a:lnTo>
                <a:lnTo>
                  <a:pt x="1977" y="1630"/>
                </a:lnTo>
                <a:lnTo>
                  <a:pt x="1969" y="1636"/>
                </a:lnTo>
                <a:lnTo>
                  <a:pt x="1960" y="1639"/>
                </a:lnTo>
                <a:lnTo>
                  <a:pt x="1949" y="1642"/>
                </a:lnTo>
                <a:lnTo>
                  <a:pt x="1949" y="1642"/>
                </a:lnTo>
                <a:lnTo>
                  <a:pt x="1945" y="1640"/>
                </a:lnTo>
                <a:lnTo>
                  <a:pt x="1941" y="1638"/>
                </a:lnTo>
                <a:lnTo>
                  <a:pt x="1936" y="1635"/>
                </a:lnTo>
                <a:lnTo>
                  <a:pt x="1933" y="1631"/>
                </a:lnTo>
                <a:lnTo>
                  <a:pt x="1930" y="1627"/>
                </a:lnTo>
                <a:lnTo>
                  <a:pt x="1928" y="1623"/>
                </a:lnTo>
                <a:lnTo>
                  <a:pt x="1927" y="1617"/>
                </a:lnTo>
                <a:lnTo>
                  <a:pt x="1926" y="1612"/>
                </a:lnTo>
                <a:lnTo>
                  <a:pt x="1926" y="1612"/>
                </a:lnTo>
                <a:lnTo>
                  <a:pt x="1918" y="1611"/>
                </a:lnTo>
                <a:lnTo>
                  <a:pt x="1911" y="1609"/>
                </a:lnTo>
                <a:lnTo>
                  <a:pt x="1902" y="1605"/>
                </a:lnTo>
                <a:lnTo>
                  <a:pt x="1899" y="1602"/>
                </a:lnTo>
                <a:lnTo>
                  <a:pt x="1897" y="1599"/>
                </a:lnTo>
                <a:lnTo>
                  <a:pt x="1897" y="1599"/>
                </a:lnTo>
                <a:lnTo>
                  <a:pt x="1891" y="1602"/>
                </a:lnTo>
                <a:lnTo>
                  <a:pt x="1887" y="1605"/>
                </a:lnTo>
                <a:lnTo>
                  <a:pt x="1883" y="1606"/>
                </a:lnTo>
                <a:lnTo>
                  <a:pt x="1879" y="1607"/>
                </a:lnTo>
                <a:lnTo>
                  <a:pt x="1873" y="1607"/>
                </a:lnTo>
                <a:lnTo>
                  <a:pt x="1869" y="1606"/>
                </a:lnTo>
                <a:lnTo>
                  <a:pt x="1865" y="1605"/>
                </a:lnTo>
                <a:lnTo>
                  <a:pt x="1861" y="1602"/>
                </a:lnTo>
                <a:lnTo>
                  <a:pt x="1854" y="1597"/>
                </a:lnTo>
                <a:lnTo>
                  <a:pt x="1848" y="1590"/>
                </a:lnTo>
                <a:lnTo>
                  <a:pt x="1843" y="1580"/>
                </a:lnTo>
                <a:lnTo>
                  <a:pt x="1841" y="1569"/>
                </a:lnTo>
                <a:lnTo>
                  <a:pt x="1841" y="1569"/>
                </a:lnTo>
                <a:lnTo>
                  <a:pt x="1820" y="1549"/>
                </a:lnTo>
                <a:lnTo>
                  <a:pt x="1809" y="1539"/>
                </a:lnTo>
                <a:lnTo>
                  <a:pt x="1796" y="1531"/>
                </a:lnTo>
                <a:lnTo>
                  <a:pt x="1796" y="1531"/>
                </a:lnTo>
                <a:lnTo>
                  <a:pt x="1792" y="1534"/>
                </a:lnTo>
                <a:lnTo>
                  <a:pt x="1788" y="1536"/>
                </a:lnTo>
                <a:lnTo>
                  <a:pt x="1783" y="1537"/>
                </a:lnTo>
                <a:lnTo>
                  <a:pt x="1780" y="1538"/>
                </a:lnTo>
                <a:lnTo>
                  <a:pt x="1776" y="1537"/>
                </a:lnTo>
                <a:lnTo>
                  <a:pt x="1772" y="1537"/>
                </a:lnTo>
                <a:lnTo>
                  <a:pt x="1764" y="1534"/>
                </a:lnTo>
                <a:lnTo>
                  <a:pt x="1757" y="1529"/>
                </a:lnTo>
                <a:lnTo>
                  <a:pt x="1750" y="1522"/>
                </a:lnTo>
                <a:lnTo>
                  <a:pt x="1739" y="1510"/>
                </a:lnTo>
                <a:lnTo>
                  <a:pt x="1739" y="1510"/>
                </a:lnTo>
                <a:lnTo>
                  <a:pt x="1729" y="1514"/>
                </a:lnTo>
                <a:lnTo>
                  <a:pt x="1719" y="1517"/>
                </a:lnTo>
                <a:lnTo>
                  <a:pt x="1708" y="1519"/>
                </a:lnTo>
                <a:lnTo>
                  <a:pt x="1698" y="1520"/>
                </a:lnTo>
                <a:lnTo>
                  <a:pt x="1686" y="1520"/>
                </a:lnTo>
                <a:lnTo>
                  <a:pt x="1676" y="1519"/>
                </a:lnTo>
                <a:lnTo>
                  <a:pt x="1666" y="1517"/>
                </a:lnTo>
                <a:lnTo>
                  <a:pt x="1656" y="1513"/>
                </a:lnTo>
                <a:lnTo>
                  <a:pt x="1656" y="1513"/>
                </a:lnTo>
                <a:lnTo>
                  <a:pt x="1653" y="1504"/>
                </a:lnTo>
                <a:lnTo>
                  <a:pt x="1647" y="1496"/>
                </a:lnTo>
                <a:lnTo>
                  <a:pt x="1637" y="1484"/>
                </a:lnTo>
                <a:lnTo>
                  <a:pt x="1624" y="1471"/>
                </a:lnTo>
                <a:lnTo>
                  <a:pt x="1612" y="1459"/>
                </a:lnTo>
                <a:lnTo>
                  <a:pt x="1612" y="1459"/>
                </a:lnTo>
                <a:lnTo>
                  <a:pt x="1614" y="1449"/>
                </a:lnTo>
                <a:lnTo>
                  <a:pt x="1615" y="1445"/>
                </a:lnTo>
                <a:lnTo>
                  <a:pt x="1618" y="1442"/>
                </a:lnTo>
                <a:lnTo>
                  <a:pt x="1618" y="1442"/>
                </a:lnTo>
                <a:lnTo>
                  <a:pt x="1585" y="1417"/>
                </a:lnTo>
                <a:lnTo>
                  <a:pt x="1552" y="1392"/>
                </a:lnTo>
                <a:lnTo>
                  <a:pt x="1519" y="1364"/>
                </a:lnTo>
                <a:lnTo>
                  <a:pt x="1487" y="1336"/>
                </a:lnTo>
                <a:lnTo>
                  <a:pt x="1487" y="1336"/>
                </a:lnTo>
                <a:lnTo>
                  <a:pt x="1478" y="1345"/>
                </a:lnTo>
                <a:lnTo>
                  <a:pt x="1474" y="1350"/>
                </a:lnTo>
                <a:lnTo>
                  <a:pt x="1469" y="1353"/>
                </a:lnTo>
                <a:lnTo>
                  <a:pt x="1463" y="1356"/>
                </a:lnTo>
                <a:lnTo>
                  <a:pt x="1457" y="1358"/>
                </a:lnTo>
                <a:lnTo>
                  <a:pt x="1449" y="1358"/>
                </a:lnTo>
                <a:lnTo>
                  <a:pt x="1442" y="1357"/>
                </a:lnTo>
                <a:lnTo>
                  <a:pt x="1442" y="1357"/>
                </a:lnTo>
                <a:lnTo>
                  <a:pt x="1439" y="1353"/>
                </a:lnTo>
                <a:lnTo>
                  <a:pt x="1435" y="1349"/>
                </a:lnTo>
                <a:lnTo>
                  <a:pt x="1429" y="1340"/>
                </a:lnTo>
                <a:lnTo>
                  <a:pt x="1422" y="1332"/>
                </a:lnTo>
                <a:lnTo>
                  <a:pt x="1418" y="1328"/>
                </a:lnTo>
                <a:lnTo>
                  <a:pt x="1414" y="1325"/>
                </a:lnTo>
                <a:lnTo>
                  <a:pt x="1414" y="1325"/>
                </a:lnTo>
                <a:lnTo>
                  <a:pt x="1407" y="1312"/>
                </a:lnTo>
                <a:lnTo>
                  <a:pt x="1399" y="1302"/>
                </a:lnTo>
                <a:lnTo>
                  <a:pt x="1389" y="1290"/>
                </a:lnTo>
                <a:lnTo>
                  <a:pt x="1380" y="1280"/>
                </a:lnTo>
                <a:lnTo>
                  <a:pt x="1369" y="1271"/>
                </a:lnTo>
                <a:lnTo>
                  <a:pt x="1357" y="1261"/>
                </a:lnTo>
                <a:lnTo>
                  <a:pt x="1344" y="1252"/>
                </a:lnTo>
                <a:lnTo>
                  <a:pt x="1331" y="1244"/>
                </a:lnTo>
                <a:lnTo>
                  <a:pt x="1305" y="1228"/>
                </a:lnTo>
                <a:lnTo>
                  <a:pt x="1276" y="1214"/>
                </a:lnTo>
                <a:lnTo>
                  <a:pt x="1219" y="1187"/>
                </a:lnTo>
                <a:lnTo>
                  <a:pt x="1219" y="1187"/>
                </a:lnTo>
                <a:lnTo>
                  <a:pt x="1212" y="1188"/>
                </a:lnTo>
                <a:lnTo>
                  <a:pt x="1205" y="1187"/>
                </a:lnTo>
                <a:lnTo>
                  <a:pt x="1199" y="1186"/>
                </a:lnTo>
                <a:lnTo>
                  <a:pt x="1192" y="1184"/>
                </a:lnTo>
                <a:lnTo>
                  <a:pt x="1178" y="1178"/>
                </a:lnTo>
                <a:lnTo>
                  <a:pt x="1171" y="1177"/>
                </a:lnTo>
                <a:lnTo>
                  <a:pt x="1163" y="1176"/>
                </a:lnTo>
                <a:lnTo>
                  <a:pt x="1163" y="1176"/>
                </a:lnTo>
                <a:lnTo>
                  <a:pt x="1176" y="1193"/>
                </a:lnTo>
                <a:lnTo>
                  <a:pt x="1190" y="1212"/>
                </a:lnTo>
                <a:lnTo>
                  <a:pt x="1220" y="1247"/>
                </a:lnTo>
                <a:lnTo>
                  <a:pt x="1251" y="1282"/>
                </a:lnTo>
                <a:lnTo>
                  <a:pt x="1266" y="1301"/>
                </a:lnTo>
                <a:lnTo>
                  <a:pt x="1280" y="1319"/>
                </a:lnTo>
                <a:lnTo>
                  <a:pt x="1280" y="1319"/>
                </a:lnTo>
                <a:lnTo>
                  <a:pt x="1284" y="1323"/>
                </a:lnTo>
                <a:lnTo>
                  <a:pt x="1288" y="1324"/>
                </a:lnTo>
                <a:lnTo>
                  <a:pt x="1291" y="1325"/>
                </a:lnTo>
                <a:lnTo>
                  <a:pt x="1291" y="1325"/>
                </a:lnTo>
                <a:lnTo>
                  <a:pt x="1306" y="1348"/>
                </a:lnTo>
                <a:lnTo>
                  <a:pt x="1321" y="1370"/>
                </a:lnTo>
                <a:lnTo>
                  <a:pt x="1352" y="1414"/>
                </a:lnTo>
                <a:lnTo>
                  <a:pt x="1383" y="1458"/>
                </a:lnTo>
                <a:lnTo>
                  <a:pt x="1398" y="1480"/>
                </a:lnTo>
                <a:lnTo>
                  <a:pt x="1412" y="1504"/>
                </a:lnTo>
                <a:lnTo>
                  <a:pt x="1412" y="1504"/>
                </a:lnTo>
                <a:lnTo>
                  <a:pt x="1426" y="1502"/>
                </a:lnTo>
                <a:lnTo>
                  <a:pt x="1437" y="1503"/>
                </a:lnTo>
                <a:lnTo>
                  <a:pt x="1449" y="1504"/>
                </a:lnTo>
                <a:lnTo>
                  <a:pt x="1460" y="1507"/>
                </a:lnTo>
                <a:lnTo>
                  <a:pt x="1471" y="1511"/>
                </a:lnTo>
                <a:lnTo>
                  <a:pt x="1479" y="1517"/>
                </a:lnTo>
                <a:lnTo>
                  <a:pt x="1487" y="1523"/>
                </a:lnTo>
                <a:lnTo>
                  <a:pt x="1493" y="1531"/>
                </a:lnTo>
                <a:lnTo>
                  <a:pt x="1498" y="1538"/>
                </a:lnTo>
                <a:lnTo>
                  <a:pt x="1502" y="1547"/>
                </a:lnTo>
                <a:lnTo>
                  <a:pt x="1504" y="1555"/>
                </a:lnTo>
                <a:lnTo>
                  <a:pt x="1504" y="1564"/>
                </a:lnTo>
                <a:lnTo>
                  <a:pt x="1502" y="1572"/>
                </a:lnTo>
                <a:lnTo>
                  <a:pt x="1498" y="1581"/>
                </a:lnTo>
                <a:lnTo>
                  <a:pt x="1492" y="1590"/>
                </a:lnTo>
                <a:lnTo>
                  <a:pt x="1485" y="1597"/>
                </a:lnTo>
                <a:lnTo>
                  <a:pt x="1485" y="1597"/>
                </a:lnTo>
                <a:lnTo>
                  <a:pt x="1490" y="1604"/>
                </a:lnTo>
                <a:lnTo>
                  <a:pt x="1494" y="1610"/>
                </a:lnTo>
                <a:lnTo>
                  <a:pt x="1496" y="1616"/>
                </a:lnTo>
                <a:lnTo>
                  <a:pt x="1496" y="1623"/>
                </a:lnTo>
                <a:lnTo>
                  <a:pt x="1495" y="1629"/>
                </a:lnTo>
                <a:lnTo>
                  <a:pt x="1492" y="1635"/>
                </a:lnTo>
                <a:lnTo>
                  <a:pt x="1489" y="1640"/>
                </a:lnTo>
                <a:lnTo>
                  <a:pt x="1485" y="1645"/>
                </a:lnTo>
                <a:lnTo>
                  <a:pt x="1479" y="1648"/>
                </a:lnTo>
                <a:lnTo>
                  <a:pt x="1474" y="1652"/>
                </a:lnTo>
                <a:lnTo>
                  <a:pt x="1467" y="1653"/>
                </a:lnTo>
                <a:lnTo>
                  <a:pt x="1462" y="1653"/>
                </a:lnTo>
                <a:lnTo>
                  <a:pt x="1456" y="1651"/>
                </a:lnTo>
                <a:lnTo>
                  <a:pt x="1449" y="1646"/>
                </a:lnTo>
                <a:lnTo>
                  <a:pt x="1444" y="1641"/>
                </a:lnTo>
                <a:lnTo>
                  <a:pt x="1440" y="1634"/>
                </a:lnTo>
                <a:lnTo>
                  <a:pt x="1440" y="1634"/>
                </a:lnTo>
                <a:lnTo>
                  <a:pt x="1427" y="1638"/>
                </a:lnTo>
                <a:lnTo>
                  <a:pt x="1413" y="1641"/>
                </a:lnTo>
                <a:lnTo>
                  <a:pt x="1399" y="1641"/>
                </a:lnTo>
                <a:lnTo>
                  <a:pt x="1385" y="1640"/>
                </a:lnTo>
                <a:lnTo>
                  <a:pt x="1379" y="1638"/>
                </a:lnTo>
                <a:lnTo>
                  <a:pt x="1372" y="1636"/>
                </a:lnTo>
                <a:lnTo>
                  <a:pt x="1367" y="1632"/>
                </a:lnTo>
                <a:lnTo>
                  <a:pt x="1361" y="1629"/>
                </a:lnTo>
                <a:lnTo>
                  <a:pt x="1356" y="1625"/>
                </a:lnTo>
                <a:lnTo>
                  <a:pt x="1352" y="1621"/>
                </a:lnTo>
                <a:lnTo>
                  <a:pt x="1349" y="1615"/>
                </a:lnTo>
                <a:lnTo>
                  <a:pt x="1346" y="1610"/>
                </a:lnTo>
                <a:lnTo>
                  <a:pt x="1346" y="1610"/>
                </a:lnTo>
                <a:lnTo>
                  <a:pt x="1345" y="1605"/>
                </a:lnTo>
                <a:lnTo>
                  <a:pt x="1346" y="1599"/>
                </a:lnTo>
                <a:lnTo>
                  <a:pt x="1348" y="1595"/>
                </a:lnTo>
                <a:lnTo>
                  <a:pt x="1350" y="1590"/>
                </a:lnTo>
                <a:lnTo>
                  <a:pt x="1352" y="1584"/>
                </a:lnTo>
                <a:lnTo>
                  <a:pt x="1354" y="1578"/>
                </a:lnTo>
                <a:lnTo>
                  <a:pt x="1355" y="1571"/>
                </a:lnTo>
                <a:lnTo>
                  <a:pt x="1355" y="1563"/>
                </a:lnTo>
                <a:lnTo>
                  <a:pt x="1355" y="1563"/>
                </a:lnTo>
                <a:lnTo>
                  <a:pt x="1360" y="1555"/>
                </a:lnTo>
                <a:lnTo>
                  <a:pt x="1367" y="1549"/>
                </a:lnTo>
                <a:lnTo>
                  <a:pt x="1381" y="1535"/>
                </a:lnTo>
                <a:lnTo>
                  <a:pt x="1381" y="1535"/>
                </a:lnTo>
                <a:lnTo>
                  <a:pt x="1346" y="1487"/>
                </a:lnTo>
                <a:lnTo>
                  <a:pt x="1311" y="1438"/>
                </a:lnTo>
                <a:lnTo>
                  <a:pt x="1276" y="1390"/>
                </a:lnTo>
                <a:lnTo>
                  <a:pt x="1239" y="1343"/>
                </a:lnTo>
                <a:lnTo>
                  <a:pt x="1203" y="1297"/>
                </a:lnTo>
                <a:lnTo>
                  <a:pt x="1166" y="1251"/>
                </a:lnTo>
                <a:lnTo>
                  <a:pt x="1127" y="1207"/>
                </a:lnTo>
                <a:lnTo>
                  <a:pt x="1087" y="1163"/>
                </a:lnTo>
                <a:lnTo>
                  <a:pt x="1087" y="1163"/>
                </a:lnTo>
                <a:lnTo>
                  <a:pt x="1077" y="1165"/>
                </a:lnTo>
                <a:lnTo>
                  <a:pt x="1066" y="1165"/>
                </a:lnTo>
                <a:lnTo>
                  <a:pt x="1041" y="1163"/>
                </a:lnTo>
                <a:lnTo>
                  <a:pt x="1030" y="1163"/>
                </a:lnTo>
                <a:lnTo>
                  <a:pt x="1017" y="1165"/>
                </a:lnTo>
                <a:lnTo>
                  <a:pt x="1005" y="1166"/>
                </a:lnTo>
                <a:lnTo>
                  <a:pt x="993" y="1168"/>
                </a:lnTo>
                <a:lnTo>
                  <a:pt x="993" y="1168"/>
                </a:lnTo>
                <a:lnTo>
                  <a:pt x="996" y="1173"/>
                </a:lnTo>
                <a:lnTo>
                  <a:pt x="997" y="1178"/>
                </a:lnTo>
                <a:lnTo>
                  <a:pt x="1000" y="1188"/>
                </a:lnTo>
                <a:lnTo>
                  <a:pt x="1002" y="1199"/>
                </a:lnTo>
                <a:lnTo>
                  <a:pt x="1004" y="1203"/>
                </a:lnTo>
                <a:lnTo>
                  <a:pt x="1006" y="1208"/>
                </a:lnTo>
                <a:lnTo>
                  <a:pt x="1006" y="1208"/>
                </a:lnTo>
                <a:lnTo>
                  <a:pt x="1017" y="1214"/>
                </a:lnTo>
                <a:lnTo>
                  <a:pt x="1027" y="1218"/>
                </a:lnTo>
                <a:lnTo>
                  <a:pt x="1049" y="1226"/>
                </a:lnTo>
                <a:lnTo>
                  <a:pt x="1071" y="1231"/>
                </a:lnTo>
                <a:lnTo>
                  <a:pt x="1096" y="1236"/>
                </a:lnTo>
                <a:lnTo>
                  <a:pt x="1096" y="1236"/>
                </a:lnTo>
                <a:lnTo>
                  <a:pt x="1109" y="1266"/>
                </a:lnTo>
                <a:lnTo>
                  <a:pt x="1122" y="1297"/>
                </a:lnTo>
                <a:lnTo>
                  <a:pt x="1133" y="1328"/>
                </a:lnTo>
                <a:lnTo>
                  <a:pt x="1146" y="1359"/>
                </a:lnTo>
                <a:lnTo>
                  <a:pt x="1146" y="1359"/>
                </a:lnTo>
                <a:lnTo>
                  <a:pt x="1144" y="1367"/>
                </a:lnTo>
                <a:lnTo>
                  <a:pt x="1140" y="1374"/>
                </a:lnTo>
                <a:lnTo>
                  <a:pt x="1140" y="1374"/>
                </a:lnTo>
                <a:lnTo>
                  <a:pt x="1157" y="1409"/>
                </a:lnTo>
                <a:lnTo>
                  <a:pt x="1172" y="1444"/>
                </a:lnTo>
                <a:lnTo>
                  <a:pt x="1201" y="1517"/>
                </a:lnTo>
                <a:lnTo>
                  <a:pt x="1216" y="1553"/>
                </a:lnTo>
                <a:lnTo>
                  <a:pt x="1231" y="1590"/>
                </a:lnTo>
                <a:lnTo>
                  <a:pt x="1246" y="1625"/>
                </a:lnTo>
                <a:lnTo>
                  <a:pt x="1263" y="1658"/>
                </a:lnTo>
                <a:lnTo>
                  <a:pt x="1263" y="1658"/>
                </a:lnTo>
                <a:lnTo>
                  <a:pt x="1279" y="1710"/>
                </a:lnTo>
                <a:lnTo>
                  <a:pt x="1295" y="1759"/>
                </a:lnTo>
                <a:lnTo>
                  <a:pt x="1304" y="1782"/>
                </a:lnTo>
                <a:lnTo>
                  <a:pt x="1312" y="1805"/>
                </a:lnTo>
                <a:lnTo>
                  <a:pt x="1322" y="1827"/>
                </a:lnTo>
                <a:lnTo>
                  <a:pt x="1334" y="1850"/>
                </a:lnTo>
                <a:lnTo>
                  <a:pt x="1334" y="1850"/>
                </a:lnTo>
                <a:lnTo>
                  <a:pt x="1338" y="1866"/>
                </a:lnTo>
                <a:lnTo>
                  <a:pt x="1342" y="1882"/>
                </a:lnTo>
                <a:lnTo>
                  <a:pt x="1353" y="1913"/>
                </a:lnTo>
                <a:lnTo>
                  <a:pt x="1365" y="1944"/>
                </a:lnTo>
                <a:lnTo>
                  <a:pt x="1379" y="1977"/>
                </a:lnTo>
                <a:lnTo>
                  <a:pt x="1379" y="1977"/>
                </a:lnTo>
                <a:lnTo>
                  <a:pt x="1391" y="2011"/>
                </a:lnTo>
                <a:lnTo>
                  <a:pt x="1404" y="2047"/>
                </a:lnTo>
                <a:lnTo>
                  <a:pt x="1429" y="2117"/>
                </a:lnTo>
                <a:lnTo>
                  <a:pt x="1455" y="2189"/>
                </a:lnTo>
                <a:lnTo>
                  <a:pt x="1469" y="2223"/>
                </a:lnTo>
                <a:lnTo>
                  <a:pt x="1482" y="2258"/>
                </a:lnTo>
                <a:lnTo>
                  <a:pt x="1482" y="2258"/>
                </a:lnTo>
                <a:lnTo>
                  <a:pt x="1496" y="2310"/>
                </a:lnTo>
                <a:lnTo>
                  <a:pt x="1511" y="2362"/>
                </a:lnTo>
                <a:lnTo>
                  <a:pt x="1527" y="2413"/>
                </a:lnTo>
                <a:lnTo>
                  <a:pt x="1545" y="2463"/>
                </a:lnTo>
                <a:lnTo>
                  <a:pt x="1577" y="2564"/>
                </a:lnTo>
                <a:lnTo>
                  <a:pt x="1593" y="2613"/>
                </a:lnTo>
                <a:lnTo>
                  <a:pt x="1608" y="2664"/>
                </a:lnTo>
                <a:lnTo>
                  <a:pt x="1608" y="2664"/>
                </a:lnTo>
                <a:lnTo>
                  <a:pt x="1613" y="2664"/>
                </a:lnTo>
                <a:lnTo>
                  <a:pt x="1619" y="2666"/>
                </a:lnTo>
                <a:lnTo>
                  <a:pt x="1625" y="2668"/>
                </a:lnTo>
                <a:lnTo>
                  <a:pt x="1629" y="2671"/>
                </a:lnTo>
                <a:lnTo>
                  <a:pt x="1633" y="2674"/>
                </a:lnTo>
                <a:lnTo>
                  <a:pt x="1638" y="2679"/>
                </a:lnTo>
                <a:lnTo>
                  <a:pt x="1644" y="2689"/>
                </a:lnTo>
                <a:lnTo>
                  <a:pt x="1651" y="2700"/>
                </a:lnTo>
                <a:lnTo>
                  <a:pt x="1655" y="2712"/>
                </a:lnTo>
                <a:lnTo>
                  <a:pt x="1662" y="2733"/>
                </a:lnTo>
                <a:lnTo>
                  <a:pt x="1662" y="2733"/>
                </a:lnTo>
                <a:lnTo>
                  <a:pt x="1668" y="2733"/>
                </a:lnTo>
                <a:lnTo>
                  <a:pt x="1672" y="2731"/>
                </a:lnTo>
                <a:lnTo>
                  <a:pt x="1679" y="2728"/>
                </a:lnTo>
                <a:lnTo>
                  <a:pt x="1687" y="2723"/>
                </a:lnTo>
                <a:lnTo>
                  <a:pt x="1694" y="2720"/>
                </a:lnTo>
                <a:lnTo>
                  <a:pt x="1694" y="2720"/>
                </a:lnTo>
                <a:lnTo>
                  <a:pt x="1691" y="2713"/>
                </a:lnTo>
                <a:lnTo>
                  <a:pt x="1687" y="2704"/>
                </a:lnTo>
                <a:lnTo>
                  <a:pt x="1682" y="2687"/>
                </a:lnTo>
                <a:lnTo>
                  <a:pt x="1682" y="2687"/>
                </a:lnTo>
                <a:lnTo>
                  <a:pt x="1683" y="2684"/>
                </a:lnTo>
                <a:lnTo>
                  <a:pt x="1685" y="2681"/>
                </a:lnTo>
                <a:lnTo>
                  <a:pt x="1690" y="2677"/>
                </a:lnTo>
                <a:lnTo>
                  <a:pt x="1696" y="2675"/>
                </a:lnTo>
                <a:lnTo>
                  <a:pt x="1703" y="2674"/>
                </a:lnTo>
                <a:lnTo>
                  <a:pt x="1710" y="2675"/>
                </a:lnTo>
                <a:lnTo>
                  <a:pt x="1717" y="2676"/>
                </a:lnTo>
                <a:lnTo>
                  <a:pt x="1723" y="2679"/>
                </a:lnTo>
                <a:lnTo>
                  <a:pt x="1729" y="2683"/>
                </a:lnTo>
                <a:lnTo>
                  <a:pt x="1729" y="2683"/>
                </a:lnTo>
                <a:lnTo>
                  <a:pt x="1733" y="2698"/>
                </a:lnTo>
                <a:lnTo>
                  <a:pt x="1738" y="2714"/>
                </a:lnTo>
                <a:lnTo>
                  <a:pt x="1750" y="2743"/>
                </a:lnTo>
                <a:lnTo>
                  <a:pt x="1755" y="2758"/>
                </a:lnTo>
                <a:lnTo>
                  <a:pt x="1759" y="2772"/>
                </a:lnTo>
                <a:lnTo>
                  <a:pt x="1762" y="2787"/>
                </a:lnTo>
                <a:lnTo>
                  <a:pt x="1763" y="2802"/>
                </a:lnTo>
                <a:lnTo>
                  <a:pt x="1763" y="2802"/>
                </a:lnTo>
                <a:lnTo>
                  <a:pt x="1757" y="2805"/>
                </a:lnTo>
                <a:lnTo>
                  <a:pt x="1752" y="2807"/>
                </a:lnTo>
                <a:lnTo>
                  <a:pt x="1747" y="2808"/>
                </a:lnTo>
                <a:lnTo>
                  <a:pt x="1742" y="2808"/>
                </a:lnTo>
                <a:lnTo>
                  <a:pt x="1737" y="2808"/>
                </a:lnTo>
                <a:lnTo>
                  <a:pt x="1733" y="2807"/>
                </a:lnTo>
                <a:lnTo>
                  <a:pt x="1729" y="2805"/>
                </a:lnTo>
                <a:lnTo>
                  <a:pt x="1724" y="2803"/>
                </a:lnTo>
                <a:lnTo>
                  <a:pt x="1718" y="2796"/>
                </a:lnTo>
                <a:lnTo>
                  <a:pt x="1712" y="2788"/>
                </a:lnTo>
                <a:lnTo>
                  <a:pt x="1706" y="2779"/>
                </a:lnTo>
                <a:lnTo>
                  <a:pt x="1703" y="2770"/>
                </a:lnTo>
                <a:lnTo>
                  <a:pt x="1703" y="2770"/>
                </a:lnTo>
                <a:lnTo>
                  <a:pt x="1699" y="2771"/>
                </a:lnTo>
                <a:lnTo>
                  <a:pt x="1692" y="2772"/>
                </a:lnTo>
                <a:lnTo>
                  <a:pt x="1687" y="2773"/>
                </a:lnTo>
                <a:lnTo>
                  <a:pt x="1684" y="2772"/>
                </a:lnTo>
                <a:lnTo>
                  <a:pt x="1684" y="2772"/>
                </a:lnTo>
                <a:lnTo>
                  <a:pt x="1684" y="2778"/>
                </a:lnTo>
                <a:lnTo>
                  <a:pt x="1684" y="2783"/>
                </a:lnTo>
                <a:lnTo>
                  <a:pt x="1686" y="2789"/>
                </a:lnTo>
                <a:lnTo>
                  <a:pt x="1688" y="2793"/>
                </a:lnTo>
                <a:lnTo>
                  <a:pt x="1693" y="2802"/>
                </a:lnTo>
                <a:lnTo>
                  <a:pt x="1694" y="2807"/>
                </a:lnTo>
                <a:lnTo>
                  <a:pt x="1694" y="2812"/>
                </a:lnTo>
                <a:lnTo>
                  <a:pt x="1694" y="2812"/>
                </a:lnTo>
                <a:lnTo>
                  <a:pt x="1693" y="2819"/>
                </a:lnTo>
                <a:lnTo>
                  <a:pt x="1690" y="2823"/>
                </a:lnTo>
                <a:lnTo>
                  <a:pt x="1686" y="2825"/>
                </a:lnTo>
                <a:lnTo>
                  <a:pt x="1682" y="2827"/>
                </a:lnTo>
                <a:lnTo>
                  <a:pt x="1673" y="2832"/>
                </a:lnTo>
                <a:lnTo>
                  <a:pt x="1670" y="2835"/>
                </a:lnTo>
                <a:lnTo>
                  <a:pt x="1667" y="2839"/>
                </a:lnTo>
                <a:lnTo>
                  <a:pt x="1667" y="2839"/>
                </a:lnTo>
                <a:lnTo>
                  <a:pt x="1669" y="2846"/>
                </a:lnTo>
                <a:lnTo>
                  <a:pt x="1672" y="2856"/>
                </a:lnTo>
                <a:lnTo>
                  <a:pt x="1682" y="2884"/>
                </a:lnTo>
                <a:lnTo>
                  <a:pt x="1682" y="2884"/>
                </a:lnTo>
                <a:lnTo>
                  <a:pt x="1688" y="2899"/>
                </a:lnTo>
                <a:lnTo>
                  <a:pt x="1694" y="2916"/>
                </a:lnTo>
                <a:lnTo>
                  <a:pt x="1710" y="2949"/>
                </a:lnTo>
                <a:lnTo>
                  <a:pt x="1727" y="2982"/>
                </a:lnTo>
                <a:lnTo>
                  <a:pt x="1734" y="2997"/>
                </a:lnTo>
                <a:lnTo>
                  <a:pt x="1739" y="3009"/>
                </a:lnTo>
                <a:lnTo>
                  <a:pt x="1739" y="3009"/>
                </a:lnTo>
                <a:lnTo>
                  <a:pt x="1744" y="3025"/>
                </a:lnTo>
                <a:lnTo>
                  <a:pt x="1746" y="3033"/>
                </a:lnTo>
                <a:lnTo>
                  <a:pt x="1747" y="3042"/>
                </a:lnTo>
                <a:lnTo>
                  <a:pt x="1746" y="3049"/>
                </a:lnTo>
                <a:lnTo>
                  <a:pt x="1743" y="3055"/>
                </a:lnTo>
                <a:lnTo>
                  <a:pt x="1740" y="3059"/>
                </a:lnTo>
                <a:lnTo>
                  <a:pt x="1737" y="3061"/>
                </a:lnTo>
                <a:lnTo>
                  <a:pt x="1733" y="3063"/>
                </a:lnTo>
                <a:lnTo>
                  <a:pt x="1729" y="3065"/>
                </a:lnTo>
                <a:lnTo>
                  <a:pt x="1729" y="3065"/>
                </a:lnTo>
                <a:lnTo>
                  <a:pt x="1731" y="3077"/>
                </a:lnTo>
                <a:lnTo>
                  <a:pt x="1732" y="3088"/>
                </a:lnTo>
                <a:lnTo>
                  <a:pt x="1733" y="3113"/>
                </a:lnTo>
                <a:lnTo>
                  <a:pt x="1733" y="3113"/>
                </a:lnTo>
                <a:lnTo>
                  <a:pt x="1728" y="3120"/>
                </a:lnTo>
                <a:lnTo>
                  <a:pt x="1722" y="3125"/>
                </a:lnTo>
                <a:lnTo>
                  <a:pt x="1718" y="3128"/>
                </a:lnTo>
                <a:lnTo>
                  <a:pt x="1713" y="3129"/>
                </a:lnTo>
                <a:lnTo>
                  <a:pt x="1707" y="3130"/>
                </a:lnTo>
                <a:lnTo>
                  <a:pt x="1702" y="3129"/>
                </a:lnTo>
                <a:lnTo>
                  <a:pt x="1698" y="3127"/>
                </a:lnTo>
                <a:lnTo>
                  <a:pt x="1692" y="3125"/>
                </a:lnTo>
                <a:lnTo>
                  <a:pt x="1688" y="3121"/>
                </a:lnTo>
                <a:lnTo>
                  <a:pt x="1684" y="3118"/>
                </a:lnTo>
                <a:lnTo>
                  <a:pt x="1675" y="3107"/>
                </a:lnTo>
                <a:lnTo>
                  <a:pt x="1669" y="3096"/>
                </a:lnTo>
                <a:lnTo>
                  <a:pt x="1662" y="3084"/>
                </a:lnTo>
                <a:lnTo>
                  <a:pt x="1662" y="3084"/>
                </a:lnTo>
                <a:lnTo>
                  <a:pt x="1657" y="3084"/>
                </a:lnTo>
                <a:lnTo>
                  <a:pt x="1653" y="3085"/>
                </a:lnTo>
                <a:lnTo>
                  <a:pt x="1646" y="3090"/>
                </a:lnTo>
                <a:lnTo>
                  <a:pt x="1646" y="3090"/>
                </a:lnTo>
                <a:lnTo>
                  <a:pt x="1642" y="3088"/>
                </a:lnTo>
                <a:lnTo>
                  <a:pt x="1638" y="3084"/>
                </a:lnTo>
                <a:lnTo>
                  <a:pt x="1631" y="3078"/>
                </a:lnTo>
                <a:lnTo>
                  <a:pt x="1626" y="3070"/>
                </a:lnTo>
                <a:lnTo>
                  <a:pt x="1623" y="3067"/>
                </a:lnTo>
                <a:lnTo>
                  <a:pt x="1618" y="3065"/>
                </a:lnTo>
                <a:lnTo>
                  <a:pt x="1618" y="3065"/>
                </a:lnTo>
                <a:lnTo>
                  <a:pt x="1610" y="3038"/>
                </a:lnTo>
                <a:lnTo>
                  <a:pt x="1600" y="3013"/>
                </a:lnTo>
                <a:lnTo>
                  <a:pt x="1590" y="2987"/>
                </a:lnTo>
                <a:lnTo>
                  <a:pt x="1579" y="2963"/>
                </a:lnTo>
                <a:lnTo>
                  <a:pt x="1554" y="2916"/>
                </a:lnTo>
                <a:lnTo>
                  <a:pt x="1531" y="2869"/>
                </a:lnTo>
                <a:lnTo>
                  <a:pt x="1531" y="2869"/>
                </a:lnTo>
                <a:lnTo>
                  <a:pt x="1519" y="2869"/>
                </a:lnTo>
                <a:lnTo>
                  <a:pt x="1510" y="2867"/>
                </a:lnTo>
                <a:lnTo>
                  <a:pt x="1510" y="2867"/>
                </a:lnTo>
                <a:lnTo>
                  <a:pt x="1500" y="2850"/>
                </a:lnTo>
                <a:lnTo>
                  <a:pt x="1490" y="2832"/>
                </a:lnTo>
                <a:lnTo>
                  <a:pt x="1481" y="2812"/>
                </a:lnTo>
                <a:lnTo>
                  <a:pt x="1474" y="2793"/>
                </a:lnTo>
                <a:lnTo>
                  <a:pt x="1459" y="2756"/>
                </a:lnTo>
                <a:lnTo>
                  <a:pt x="1451" y="2737"/>
                </a:lnTo>
                <a:lnTo>
                  <a:pt x="1444" y="2720"/>
                </a:lnTo>
                <a:lnTo>
                  <a:pt x="1444" y="2720"/>
                </a:lnTo>
                <a:lnTo>
                  <a:pt x="1445" y="2715"/>
                </a:lnTo>
                <a:lnTo>
                  <a:pt x="1447" y="2711"/>
                </a:lnTo>
                <a:lnTo>
                  <a:pt x="1450" y="2706"/>
                </a:lnTo>
                <a:lnTo>
                  <a:pt x="1457" y="2703"/>
                </a:lnTo>
                <a:lnTo>
                  <a:pt x="1457" y="2703"/>
                </a:lnTo>
                <a:lnTo>
                  <a:pt x="1442" y="2672"/>
                </a:lnTo>
                <a:lnTo>
                  <a:pt x="1429" y="2641"/>
                </a:lnTo>
                <a:lnTo>
                  <a:pt x="1418" y="2610"/>
                </a:lnTo>
                <a:lnTo>
                  <a:pt x="1409" y="2579"/>
                </a:lnTo>
                <a:lnTo>
                  <a:pt x="1390" y="2514"/>
                </a:lnTo>
                <a:lnTo>
                  <a:pt x="1381" y="2480"/>
                </a:lnTo>
                <a:lnTo>
                  <a:pt x="1370" y="2446"/>
                </a:lnTo>
                <a:lnTo>
                  <a:pt x="1370" y="2446"/>
                </a:lnTo>
                <a:lnTo>
                  <a:pt x="1318" y="2431"/>
                </a:lnTo>
                <a:lnTo>
                  <a:pt x="1264" y="2416"/>
                </a:lnTo>
                <a:lnTo>
                  <a:pt x="1155" y="2389"/>
                </a:lnTo>
                <a:lnTo>
                  <a:pt x="1155" y="2389"/>
                </a:lnTo>
                <a:lnTo>
                  <a:pt x="1140" y="2385"/>
                </a:lnTo>
                <a:lnTo>
                  <a:pt x="1125" y="2380"/>
                </a:lnTo>
                <a:lnTo>
                  <a:pt x="1110" y="2376"/>
                </a:lnTo>
                <a:lnTo>
                  <a:pt x="1096" y="2372"/>
                </a:lnTo>
                <a:lnTo>
                  <a:pt x="1096" y="2372"/>
                </a:lnTo>
                <a:lnTo>
                  <a:pt x="1081" y="2371"/>
                </a:lnTo>
                <a:lnTo>
                  <a:pt x="1066" y="2370"/>
                </a:lnTo>
                <a:lnTo>
                  <a:pt x="1035" y="2372"/>
                </a:lnTo>
                <a:lnTo>
                  <a:pt x="1003" y="2374"/>
                </a:lnTo>
                <a:lnTo>
                  <a:pt x="971" y="2377"/>
                </a:lnTo>
                <a:lnTo>
                  <a:pt x="971" y="2377"/>
                </a:lnTo>
                <a:lnTo>
                  <a:pt x="970" y="2382"/>
                </a:lnTo>
                <a:lnTo>
                  <a:pt x="970" y="2388"/>
                </a:lnTo>
                <a:lnTo>
                  <a:pt x="971" y="2404"/>
                </a:lnTo>
                <a:lnTo>
                  <a:pt x="971" y="2404"/>
                </a:lnTo>
                <a:lnTo>
                  <a:pt x="977" y="2409"/>
                </a:lnTo>
                <a:lnTo>
                  <a:pt x="983" y="2415"/>
                </a:lnTo>
                <a:lnTo>
                  <a:pt x="988" y="2423"/>
                </a:lnTo>
                <a:lnTo>
                  <a:pt x="991" y="2430"/>
                </a:lnTo>
                <a:lnTo>
                  <a:pt x="994" y="2440"/>
                </a:lnTo>
                <a:lnTo>
                  <a:pt x="995" y="2449"/>
                </a:lnTo>
                <a:lnTo>
                  <a:pt x="996" y="2459"/>
                </a:lnTo>
                <a:lnTo>
                  <a:pt x="995" y="2469"/>
                </a:lnTo>
                <a:lnTo>
                  <a:pt x="994" y="2477"/>
                </a:lnTo>
                <a:lnTo>
                  <a:pt x="992" y="2487"/>
                </a:lnTo>
                <a:lnTo>
                  <a:pt x="988" y="2494"/>
                </a:lnTo>
                <a:lnTo>
                  <a:pt x="983" y="2502"/>
                </a:lnTo>
                <a:lnTo>
                  <a:pt x="978" y="2507"/>
                </a:lnTo>
                <a:lnTo>
                  <a:pt x="972" y="2511"/>
                </a:lnTo>
                <a:lnTo>
                  <a:pt x="964" y="2514"/>
                </a:lnTo>
                <a:lnTo>
                  <a:pt x="956" y="2515"/>
                </a:lnTo>
                <a:lnTo>
                  <a:pt x="956" y="2515"/>
                </a:lnTo>
                <a:lnTo>
                  <a:pt x="954" y="2524"/>
                </a:lnTo>
                <a:lnTo>
                  <a:pt x="951" y="2535"/>
                </a:lnTo>
                <a:lnTo>
                  <a:pt x="951" y="2546"/>
                </a:lnTo>
                <a:lnTo>
                  <a:pt x="951" y="2558"/>
                </a:lnTo>
                <a:lnTo>
                  <a:pt x="952" y="2603"/>
                </a:lnTo>
                <a:lnTo>
                  <a:pt x="952" y="2613"/>
                </a:lnTo>
                <a:lnTo>
                  <a:pt x="951" y="2624"/>
                </a:lnTo>
                <a:lnTo>
                  <a:pt x="950" y="2635"/>
                </a:lnTo>
                <a:lnTo>
                  <a:pt x="947" y="2644"/>
                </a:lnTo>
                <a:lnTo>
                  <a:pt x="944" y="2653"/>
                </a:lnTo>
                <a:lnTo>
                  <a:pt x="939" y="2660"/>
                </a:lnTo>
                <a:lnTo>
                  <a:pt x="932" y="2668"/>
                </a:lnTo>
                <a:lnTo>
                  <a:pt x="924" y="2674"/>
                </a:lnTo>
                <a:lnTo>
                  <a:pt x="924" y="2674"/>
                </a:lnTo>
                <a:lnTo>
                  <a:pt x="924" y="2682"/>
                </a:lnTo>
                <a:lnTo>
                  <a:pt x="922" y="2688"/>
                </a:lnTo>
                <a:lnTo>
                  <a:pt x="919" y="2695"/>
                </a:lnTo>
                <a:lnTo>
                  <a:pt x="915" y="2701"/>
                </a:lnTo>
                <a:lnTo>
                  <a:pt x="909" y="2705"/>
                </a:lnTo>
                <a:lnTo>
                  <a:pt x="902" y="2710"/>
                </a:lnTo>
                <a:lnTo>
                  <a:pt x="895" y="2713"/>
                </a:lnTo>
                <a:lnTo>
                  <a:pt x="887" y="2715"/>
                </a:lnTo>
                <a:lnTo>
                  <a:pt x="880" y="2716"/>
                </a:lnTo>
                <a:lnTo>
                  <a:pt x="872" y="2715"/>
                </a:lnTo>
                <a:lnTo>
                  <a:pt x="865" y="2713"/>
                </a:lnTo>
                <a:lnTo>
                  <a:pt x="858" y="2710"/>
                </a:lnTo>
                <a:lnTo>
                  <a:pt x="853" y="2705"/>
                </a:lnTo>
                <a:lnTo>
                  <a:pt x="848" y="2699"/>
                </a:lnTo>
                <a:lnTo>
                  <a:pt x="844" y="2690"/>
                </a:lnTo>
                <a:lnTo>
                  <a:pt x="843" y="2681"/>
                </a:lnTo>
                <a:lnTo>
                  <a:pt x="843" y="2681"/>
                </a:lnTo>
                <a:lnTo>
                  <a:pt x="838" y="2680"/>
                </a:lnTo>
                <a:lnTo>
                  <a:pt x="833" y="2679"/>
                </a:lnTo>
                <a:lnTo>
                  <a:pt x="825" y="2676"/>
                </a:lnTo>
                <a:lnTo>
                  <a:pt x="818" y="2676"/>
                </a:lnTo>
                <a:lnTo>
                  <a:pt x="818" y="2676"/>
                </a:lnTo>
                <a:lnTo>
                  <a:pt x="813" y="2670"/>
                </a:lnTo>
                <a:lnTo>
                  <a:pt x="811" y="2662"/>
                </a:lnTo>
                <a:lnTo>
                  <a:pt x="805" y="2649"/>
                </a:lnTo>
                <a:lnTo>
                  <a:pt x="805" y="2649"/>
                </a:lnTo>
                <a:lnTo>
                  <a:pt x="808" y="2641"/>
                </a:lnTo>
                <a:lnTo>
                  <a:pt x="810" y="2634"/>
                </a:lnTo>
                <a:lnTo>
                  <a:pt x="813" y="2616"/>
                </a:lnTo>
                <a:lnTo>
                  <a:pt x="814" y="2597"/>
                </a:lnTo>
                <a:lnTo>
                  <a:pt x="814" y="2579"/>
                </a:lnTo>
                <a:lnTo>
                  <a:pt x="812" y="2541"/>
                </a:lnTo>
                <a:lnTo>
                  <a:pt x="811" y="2510"/>
                </a:lnTo>
                <a:lnTo>
                  <a:pt x="811" y="2510"/>
                </a:lnTo>
                <a:lnTo>
                  <a:pt x="806" y="2505"/>
                </a:lnTo>
                <a:lnTo>
                  <a:pt x="799" y="2499"/>
                </a:lnTo>
                <a:lnTo>
                  <a:pt x="796" y="2494"/>
                </a:lnTo>
                <a:lnTo>
                  <a:pt x="793" y="2489"/>
                </a:lnTo>
                <a:lnTo>
                  <a:pt x="791" y="2484"/>
                </a:lnTo>
                <a:lnTo>
                  <a:pt x="790" y="2478"/>
                </a:lnTo>
                <a:lnTo>
                  <a:pt x="790" y="2478"/>
                </a:lnTo>
                <a:lnTo>
                  <a:pt x="784" y="2480"/>
                </a:lnTo>
                <a:lnTo>
                  <a:pt x="777" y="2480"/>
                </a:lnTo>
                <a:lnTo>
                  <a:pt x="770" y="2482"/>
                </a:lnTo>
                <a:lnTo>
                  <a:pt x="764" y="2483"/>
                </a:lnTo>
                <a:lnTo>
                  <a:pt x="764" y="2483"/>
                </a:lnTo>
                <a:lnTo>
                  <a:pt x="766" y="2491"/>
                </a:lnTo>
                <a:lnTo>
                  <a:pt x="765" y="2500"/>
                </a:lnTo>
                <a:lnTo>
                  <a:pt x="763" y="2506"/>
                </a:lnTo>
                <a:lnTo>
                  <a:pt x="759" y="2511"/>
                </a:lnTo>
                <a:lnTo>
                  <a:pt x="752" y="2516"/>
                </a:lnTo>
                <a:lnTo>
                  <a:pt x="744" y="2519"/>
                </a:lnTo>
                <a:lnTo>
                  <a:pt x="735" y="2521"/>
                </a:lnTo>
                <a:lnTo>
                  <a:pt x="724" y="2521"/>
                </a:lnTo>
                <a:lnTo>
                  <a:pt x="724" y="2521"/>
                </a:lnTo>
                <a:lnTo>
                  <a:pt x="718" y="2517"/>
                </a:lnTo>
                <a:lnTo>
                  <a:pt x="714" y="2513"/>
                </a:lnTo>
                <a:lnTo>
                  <a:pt x="710" y="2507"/>
                </a:lnTo>
                <a:lnTo>
                  <a:pt x="708" y="2501"/>
                </a:lnTo>
                <a:lnTo>
                  <a:pt x="707" y="2494"/>
                </a:lnTo>
                <a:lnTo>
                  <a:pt x="706" y="2487"/>
                </a:lnTo>
                <a:lnTo>
                  <a:pt x="706" y="2472"/>
                </a:lnTo>
                <a:lnTo>
                  <a:pt x="709" y="2440"/>
                </a:lnTo>
                <a:lnTo>
                  <a:pt x="709" y="2425"/>
                </a:lnTo>
                <a:lnTo>
                  <a:pt x="708" y="2417"/>
                </a:lnTo>
                <a:lnTo>
                  <a:pt x="707" y="2411"/>
                </a:lnTo>
                <a:lnTo>
                  <a:pt x="707" y="2411"/>
                </a:lnTo>
                <a:lnTo>
                  <a:pt x="710" y="2409"/>
                </a:lnTo>
                <a:lnTo>
                  <a:pt x="710" y="2407"/>
                </a:lnTo>
                <a:lnTo>
                  <a:pt x="712" y="2404"/>
                </a:lnTo>
                <a:lnTo>
                  <a:pt x="712" y="2404"/>
                </a:lnTo>
                <a:lnTo>
                  <a:pt x="716" y="2402"/>
                </a:lnTo>
                <a:lnTo>
                  <a:pt x="721" y="2400"/>
                </a:lnTo>
                <a:lnTo>
                  <a:pt x="727" y="2400"/>
                </a:lnTo>
                <a:lnTo>
                  <a:pt x="732" y="2400"/>
                </a:lnTo>
                <a:lnTo>
                  <a:pt x="736" y="2401"/>
                </a:lnTo>
                <a:lnTo>
                  <a:pt x="742" y="2402"/>
                </a:lnTo>
                <a:lnTo>
                  <a:pt x="749" y="2407"/>
                </a:lnTo>
                <a:lnTo>
                  <a:pt x="756" y="2414"/>
                </a:lnTo>
                <a:lnTo>
                  <a:pt x="759" y="2417"/>
                </a:lnTo>
                <a:lnTo>
                  <a:pt x="761" y="2422"/>
                </a:lnTo>
                <a:lnTo>
                  <a:pt x="762" y="2426"/>
                </a:lnTo>
                <a:lnTo>
                  <a:pt x="763" y="2430"/>
                </a:lnTo>
                <a:lnTo>
                  <a:pt x="763" y="2435"/>
                </a:lnTo>
                <a:lnTo>
                  <a:pt x="762" y="2440"/>
                </a:lnTo>
                <a:lnTo>
                  <a:pt x="762" y="2440"/>
                </a:lnTo>
                <a:lnTo>
                  <a:pt x="766" y="2441"/>
                </a:lnTo>
                <a:lnTo>
                  <a:pt x="769" y="2440"/>
                </a:lnTo>
                <a:lnTo>
                  <a:pt x="775" y="2438"/>
                </a:lnTo>
                <a:lnTo>
                  <a:pt x="779" y="2434"/>
                </a:lnTo>
                <a:lnTo>
                  <a:pt x="782" y="2434"/>
                </a:lnTo>
                <a:lnTo>
                  <a:pt x="785" y="2433"/>
                </a:lnTo>
                <a:lnTo>
                  <a:pt x="785" y="2433"/>
                </a:lnTo>
                <a:lnTo>
                  <a:pt x="784" y="2428"/>
                </a:lnTo>
                <a:lnTo>
                  <a:pt x="785" y="2423"/>
                </a:lnTo>
                <a:lnTo>
                  <a:pt x="788" y="2417"/>
                </a:lnTo>
                <a:lnTo>
                  <a:pt x="790" y="2411"/>
                </a:lnTo>
                <a:lnTo>
                  <a:pt x="790" y="2411"/>
                </a:lnTo>
                <a:lnTo>
                  <a:pt x="792" y="2409"/>
                </a:lnTo>
                <a:lnTo>
                  <a:pt x="794" y="2407"/>
                </a:lnTo>
                <a:lnTo>
                  <a:pt x="798" y="2405"/>
                </a:lnTo>
                <a:lnTo>
                  <a:pt x="804" y="2405"/>
                </a:lnTo>
                <a:lnTo>
                  <a:pt x="809" y="2404"/>
                </a:lnTo>
                <a:lnTo>
                  <a:pt x="809" y="2404"/>
                </a:lnTo>
                <a:lnTo>
                  <a:pt x="807" y="2391"/>
                </a:lnTo>
                <a:lnTo>
                  <a:pt x="806" y="2383"/>
                </a:lnTo>
                <a:lnTo>
                  <a:pt x="803" y="2377"/>
                </a:lnTo>
                <a:lnTo>
                  <a:pt x="803" y="2377"/>
                </a:lnTo>
                <a:lnTo>
                  <a:pt x="781" y="2378"/>
                </a:lnTo>
                <a:lnTo>
                  <a:pt x="762" y="2379"/>
                </a:lnTo>
                <a:lnTo>
                  <a:pt x="753" y="2380"/>
                </a:lnTo>
                <a:lnTo>
                  <a:pt x="746" y="2382"/>
                </a:lnTo>
                <a:lnTo>
                  <a:pt x="738" y="2385"/>
                </a:lnTo>
                <a:lnTo>
                  <a:pt x="732" y="2389"/>
                </a:lnTo>
                <a:lnTo>
                  <a:pt x="732" y="2389"/>
                </a:lnTo>
                <a:lnTo>
                  <a:pt x="709" y="2391"/>
                </a:lnTo>
                <a:lnTo>
                  <a:pt x="686" y="2392"/>
                </a:lnTo>
                <a:lnTo>
                  <a:pt x="662" y="2395"/>
                </a:lnTo>
                <a:lnTo>
                  <a:pt x="639" y="2398"/>
                </a:lnTo>
                <a:lnTo>
                  <a:pt x="592" y="2407"/>
                </a:lnTo>
                <a:lnTo>
                  <a:pt x="543" y="2415"/>
                </a:lnTo>
                <a:lnTo>
                  <a:pt x="543" y="2415"/>
                </a:lnTo>
                <a:lnTo>
                  <a:pt x="523" y="2419"/>
                </a:lnTo>
                <a:lnTo>
                  <a:pt x="502" y="2424"/>
                </a:lnTo>
                <a:lnTo>
                  <a:pt x="457" y="2430"/>
                </a:lnTo>
                <a:lnTo>
                  <a:pt x="411" y="2437"/>
                </a:lnTo>
                <a:lnTo>
                  <a:pt x="367" y="2442"/>
                </a:lnTo>
                <a:lnTo>
                  <a:pt x="367" y="2442"/>
                </a:lnTo>
                <a:lnTo>
                  <a:pt x="357" y="2477"/>
                </a:lnTo>
                <a:lnTo>
                  <a:pt x="344" y="2513"/>
                </a:lnTo>
                <a:lnTo>
                  <a:pt x="329" y="2549"/>
                </a:lnTo>
                <a:lnTo>
                  <a:pt x="314" y="2584"/>
                </a:lnTo>
                <a:lnTo>
                  <a:pt x="299" y="2621"/>
                </a:lnTo>
                <a:lnTo>
                  <a:pt x="284" y="2656"/>
                </a:lnTo>
                <a:lnTo>
                  <a:pt x="271" y="2691"/>
                </a:lnTo>
                <a:lnTo>
                  <a:pt x="261" y="2725"/>
                </a:lnTo>
                <a:lnTo>
                  <a:pt x="261" y="2725"/>
                </a:lnTo>
                <a:lnTo>
                  <a:pt x="266" y="2728"/>
                </a:lnTo>
                <a:lnTo>
                  <a:pt x="269" y="2731"/>
                </a:lnTo>
                <a:lnTo>
                  <a:pt x="274" y="2735"/>
                </a:lnTo>
                <a:lnTo>
                  <a:pt x="276" y="2740"/>
                </a:lnTo>
                <a:lnTo>
                  <a:pt x="276" y="2740"/>
                </a:lnTo>
                <a:lnTo>
                  <a:pt x="269" y="2752"/>
                </a:lnTo>
                <a:lnTo>
                  <a:pt x="264" y="2766"/>
                </a:lnTo>
                <a:lnTo>
                  <a:pt x="253" y="2796"/>
                </a:lnTo>
                <a:lnTo>
                  <a:pt x="244" y="2827"/>
                </a:lnTo>
                <a:lnTo>
                  <a:pt x="235" y="2856"/>
                </a:lnTo>
                <a:lnTo>
                  <a:pt x="235" y="2856"/>
                </a:lnTo>
                <a:lnTo>
                  <a:pt x="230" y="2859"/>
                </a:lnTo>
                <a:lnTo>
                  <a:pt x="225" y="2863"/>
                </a:lnTo>
                <a:lnTo>
                  <a:pt x="220" y="2864"/>
                </a:lnTo>
                <a:lnTo>
                  <a:pt x="217" y="2864"/>
                </a:lnTo>
                <a:lnTo>
                  <a:pt x="214" y="2863"/>
                </a:lnTo>
                <a:lnTo>
                  <a:pt x="214" y="2863"/>
                </a:lnTo>
                <a:lnTo>
                  <a:pt x="206" y="2873"/>
                </a:lnTo>
                <a:lnTo>
                  <a:pt x="200" y="2884"/>
                </a:lnTo>
                <a:lnTo>
                  <a:pt x="194" y="2896"/>
                </a:lnTo>
                <a:lnTo>
                  <a:pt x="189" y="2908"/>
                </a:lnTo>
                <a:lnTo>
                  <a:pt x="179" y="2933"/>
                </a:lnTo>
                <a:lnTo>
                  <a:pt x="168" y="2960"/>
                </a:lnTo>
                <a:lnTo>
                  <a:pt x="168" y="2960"/>
                </a:lnTo>
                <a:lnTo>
                  <a:pt x="165" y="2963"/>
                </a:lnTo>
                <a:lnTo>
                  <a:pt x="162" y="2967"/>
                </a:lnTo>
                <a:lnTo>
                  <a:pt x="159" y="2970"/>
                </a:lnTo>
                <a:lnTo>
                  <a:pt x="157" y="2973"/>
                </a:lnTo>
                <a:lnTo>
                  <a:pt x="157" y="2973"/>
                </a:lnTo>
                <a:lnTo>
                  <a:pt x="153" y="2986"/>
                </a:lnTo>
                <a:lnTo>
                  <a:pt x="148" y="2999"/>
                </a:lnTo>
                <a:lnTo>
                  <a:pt x="142" y="3023"/>
                </a:lnTo>
                <a:lnTo>
                  <a:pt x="138" y="3034"/>
                </a:lnTo>
                <a:lnTo>
                  <a:pt x="133" y="3045"/>
                </a:lnTo>
                <a:lnTo>
                  <a:pt x="127" y="3054"/>
                </a:lnTo>
                <a:lnTo>
                  <a:pt x="123" y="3059"/>
                </a:lnTo>
                <a:lnTo>
                  <a:pt x="118" y="3063"/>
                </a:lnTo>
                <a:lnTo>
                  <a:pt x="118" y="3063"/>
                </a:lnTo>
                <a:lnTo>
                  <a:pt x="113" y="3063"/>
                </a:lnTo>
                <a:lnTo>
                  <a:pt x="108" y="3064"/>
                </a:lnTo>
                <a:lnTo>
                  <a:pt x="104" y="3064"/>
                </a:lnTo>
                <a:lnTo>
                  <a:pt x="99" y="3063"/>
                </a:lnTo>
                <a:lnTo>
                  <a:pt x="99" y="3063"/>
                </a:lnTo>
                <a:lnTo>
                  <a:pt x="95" y="3068"/>
                </a:lnTo>
                <a:lnTo>
                  <a:pt x="91" y="3076"/>
                </a:lnTo>
                <a:lnTo>
                  <a:pt x="82" y="3091"/>
                </a:lnTo>
                <a:lnTo>
                  <a:pt x="79" y="3098"/>
                </a:lnTo>
                <a:lnTo>
                  <a:pt x="74" y="3104"/>
                </a:lnTo>
                <a:lnTo>
                  <a:pt x="69" y="3109"/>
                </a:lnTo>
                <a:lnTo>
                  <a:pt x="64" y="3111"/>
                </a:lnTo>
                <a:lnTo>
                  <a:pt x="64" y="3111"/>
                </a:lnTo>
                <a:lnTo>
                  <a:pt x="52" y="3108"/>
                </a:lnTo>
                <a:lnTo>
                  <a:pt x="41" y="3104"/>
                </a:lnTo>
                <a:lnTo>
                  <a:pt x="33" y="3098"/>
                </a:lnTo>
                <a:lnTo>
                  <a:pt x="28" y="3094"/>
                </a:lnTo>
                <a:lnTo>
                  <a:pt x="25" y="3090"/>
                </a:lnTo>
                <a:lnTo>
                  <a:pt x="25" y="3090"/>
                </a:lnTo>
                <a:lnTo>
                  <a:pt x="26" y="3083"/>
                </a:lnTo>
                <a:lnTo>
                  <a:pt x="27" y="3077"/>
                </a:lnTo>
                <a:lnTo>
                  <a:pt x="29" y="3071"/>
                </a:lnTo>
                <a:lnTo>
                  <a:pt x="33" y="3066"/>
                </a:lnTo>
                <a:lnTo>
                  <a:pt x="38" y="3058"/>
                </a:lnTo>
                <a:lnTo>
                  <a:pt x="44" y="3048"/>
                </a:lnTo>
                <a:lnTo>
                  <a:pt x="44" y="3048"/>
                </a:lnTo>
                <a:lnTo>
                  <a:pt x="38" y="3046"/>
                </a:lnTo>
                <a:lnTo>
                  <a:pt x="33" y="3044"/>
                </a:lnTo>
                <a:lnTo>
                  <a:pt x="28" y="3042"/>
                </a:lnTo>
                <a:lnTo>
                  <a:pt x="25" y="3038"/>
                </a:lnTo>
                <a:lnTo>
                  <a:pt x="23" y="3034"/>
                </a:lnTo>
                <a:lnTo>
                  <a:pt x="21" y="3031"/>
                </a:lnTo>
                <a:lnTo>
                  <a:pt x="21" y="3027"/>
                </a:lnTo>
                <a:lnTo>
                  <a:pt x="20" y="3022"/>
                </a:lnTo>
                <a:lnTo>
                  <a:pt x="21" y="3012"/>
                </a:lnTo>
                <a:lnTo>
                  <a:pt x="24" y="3001"/>
                </a:lnTo>
                <a:lnTo>
                  <a:pt x="29" y="2975"/>
                </a:lnTo>
                <a:lnTo>
                  <a:pt x="29" y="2975"/>
                </a:lnTo>
                <a:lnTo>
                  <a:pt x="29" y="2970"/>
                </a:lnTo>
                <a:lnTo>
                  <a:pt x="29" y="2964"/>
                </a:lnTo>
                <a:lnTo>
                  <a:pt x="29" y="2960"/>
                </a:lnTo>
                <a:lnTo>
                  <a:pt x="29" y="2957"/>
                </a:lnTo>
                <a:lnTo>
                  <a:pt x="29" y="2957"/>
                </a:lnTo>
                <a:lnTo>
                  <a:pt x="31" y="2955"/>
                </a:lnTo>
                <a:lnTo>
                  <a:pt x="33" y="2953"/>
                </a:lnTo>
                <a:lnTo>
                  <a:pt x="36" y="2950"/>
                </a:lnTo>
                <a:lnTo>
                  <a:pt x="38" y="2948"/>
                </a:lnTo>
                <a:lnTo>
                  <a:pt x="38" y="2948"/>
                </a:lnTo>
                <a:lnTo>
                  <a:pt x="40" y="2940"/>
                </a:lnTo>
                <a:lnTo>
                  <a:pt x="42" y="2930"/>
                </a:lnTo>
                <a:lnTo>
                  <a:pt x="46" y="2921"/>
                </a:lnTo>
                <a:lnTo>
                  <a:pt x="49" y="2912"/>
                </a:lnTo>
                <a:lnTo>
                  <a:pt x="49" y="2912"/>
                </a:lnTo>
                <a:lnTo>
                  <a:pt x="69" y="2876"/>
                </a:lnTo>
                <a:lnTo>
                  <a:pt x="79" y="2856"/>
                </a:lnTo>
                <a:lnTo>
                  <a:pt x="82" y="2847"/>
                </a:lnTo>
                <a:lnTo>
                  <a:pt x="84" y="2837"/>
                </a:lnTo>
                <a:lnTo>
                  <a:pt x="84" y="2837"/>
                </a:lnTo>
                <a:lnTo>
                  <a:pt x="83" y="2835"/>
                </a:lnTo>
                <a:lnTo>
                  <a:pt x="82" y="2833"/>
                </a:lnTo>
                <a:lnTo>
                  <a:pt x="77" y="2831"/>
                </a:lnTo>
                <a:lnTo>
                  <a:pt x="72" y="2827"/>
                </a:lnTo>
                <a:lnTo>
                  <a:pt x="70" y="2825"/>
                </a:lnTo>
                <a:lnTo>
                  <a:pt x="70" y="2823"/>
                </a:lnTo>
                <a:lnTo>
                  <a:pt x="70" y="2823"/>
                </a:lnTo>
                <a:lnTo>
                  <a:pt x="69" y="2818"/>
                </a:lnTo>
                <a:lnTo>
                  <a:pt x="70" y="2812"/>
                </a:lnTo>
                <a:lnTo>
                  <a:pt x="72" y="2808"/>
                </a:lnTo>
                <a:lnTo>
                  <a:pt x="76" y="2803"/>
                </a:lnTo>
                <a:lnTo>
                  <a:pt x="81" y="2793"/>
                </a:lnTo>
                <a:lnTo>
                  <a:pt x="83" y="2788"/>
                </a:lnTo>
                <a:lnTo>
                  <a:pt x="84" y="2782"/>
                </a:lnTo>
                <a:lnTo>
                  <a:pt x="84" y="2782"/>
                </a:lnTo>
                <a:lnTo>
                  <a:pt x="80" y="2776"/>
                </a:lnTo>
                <a:lnTo>
                  <a:pt x="74" y="2772"/>
                </a:lnTo>
                <a:lnTo>
                  <a:pt x="68" y="2768"/>
                </a:lnTo>
                <a:lnTo>
                  <a:pt x="62" y="2765"/>
                </a:lnTo>
                <a:lnTo>
                  <a:pt x="62" y="2765"/>
                </a:lnTo>
                <a:lnTo>
                  <a:pt x="58" y="2773"/>
                </a:lnTo>
                <a:lnTo>
                  <a:pt x="55" y="2780"/>
                </a:lnTo>
                <a:lnTo>
                  <a:pt x="52" y="2788"/>
                </a:lnTo>
                <a:lnTo>
                  <a:pt x="51" y="2792"/>
                </a:lnTo>
                <a:lnTo>
                  <a:pt x="51" y="2797"/>
                </a:lnTo>
                <a:lnTo>
                  <a:pt x="51" y="2797"/>
                </a:lnTo>
                <a:lnTo>
                  <a:pt x="39" y="2802"/>
                </a:lnTo>
                <a:lnTo>
                  <a:pt x="26" y="2805"/>
                </a:lnTo>
                <a:lnTo>
                  <a:pt x="20" y="2807"/>
                </a:lnTo>
                <a:lnTo>
                  <a:pt x="13" y="2807"/>
                </a:lnTo>
                <a:lnTo>
                  <a:pt x="6" y="2807"/>
                </a:lnTo>
                <a:lnTo>
                  <a:pt x="0" y="2806"/>
                </a:lnTo>
                <a:lnTo>
                  <a:pt x="0" y="2806"/>
                </a:lnTo>
                <a:lnTo>
                  <a:pt x="1" y="2786"/>
                </a:lnTo>
                <a:lnTo>
                  <a:pt x="4" y="2766"/>
                </a:lnTo>
                <a:lnTo>
                  <a:pt x="8" y="2748"/>
                </a:lnTo>
                <a:lnTo>
                  <a:pt x="13" y="2730"/>
                </a:lnTo>
                <a:lnTo>
                  <a:pt x="20" y="2712"/>
                </a:lnTo>
                <a:lnTo>
                  <a:pt x="26" y="2695"/>
                </a:lnTo>
                <a:lnTo>
                  <a:pt x="40" y="2661"/>
                </a:lnTo>
                <a:lnTo>
                  <a:pt x="40" y="2661"/>
                </a:lnTo>
                <a:lnTo>
                  <a:pt x="48" y="2661"/>
                </a:lnTo>
                <a:lnTo>
                  <a:pt x="56" y="2662"/>
                </a:lnTo>
                <a:lnTo>
                  <a:pt x="64" y="2665"/>
                </a:lnTo>
                <a:lnTo>
                  <a:pt x="70" y="2667"/>
                </a:lnTo>
                <a:lnTo>
                  <a:pt x="76" y="2671"/>
                </a:lnTo>
                <a:lnTo>
                  <a:pt x="81" y="2675"/>
                </a:lnTo>
                <a:lnTo>
                  <a:pt x="83" y="2682"/>
                </a:lnTo>
                <a:lnTo>
                  <a:pt x="84" y="2689"/>
                </a:lnTo>
                <a:lnTo>
                  <a:pt x="84" y="2689"/>
                </a:lnTo>
                <a:lnTo>
                  <a:pt x="84" y="2694"/>
                </a:lnTo>
                <a:lnTo>
                  <a:pt x="82" y="2699"/>
                </a:lnTo>
                <a:lnTo>
                  <a:pt x="77" y="2709"/>
                </a:lnTo>
                <a:lnTo>
                  <a:pt x="74" y="2714"/>
                </a:lnTo>
                <a:lnTo>
                  <a:pt x="72" y="2719"/>
                </a:lnTo>
                <a:lnTo>
                  <a:pt x="71" y="2725"/>
                </a:lnTo>
                <a:lnTo>
                  <a:pt x="72" y="2731"/>
                </a:lnTo>
                <a:lnTo>
                  <a:pt x="72" y="2731"/>
                </a:lnTo>
                <a:lnTo>
                  <a:pt x="85" y="2735"/>
                </a:lnTo>
                <a:lnTo>
                  <a:pt x="92" y="2737"/>
                </a:lnTo>
                <a:lnTo>
                  <a:pt x="97" y="2740"/>
                </a:lnTo>
                <a:lnTo>
                  <a:pt x="97" y="2740"/>
                </a:lnTo>
                <a:lnTo>
                  <a:pt x="101" y="2727"/>
                </a:lnTo>
                <a:lnTo>
                  <a:pt x="103" y="2714"/>
                </a:lnTo>
                <a:lnTo>
                  <a:pt x="106" y="2694"/>
                </a:lnTo>
                <a:lnTo>
                  <a:pt x="106" y="2694"/>
                </a:lnTo>
                <a:lnTo>
                  <a:pt x="112" y="2689"/>
                </a:lnTo>
                <a:lnTo>
                  <a:pt x="119" y="2687"/>
                </a:lnTo>
                <a:lnTo>
                  <a:pt x="127" y="2688"/>
                </a:lnTo>
                <a:lnTo>
                  <a:pt x="130" y="2689"/>
                </a:lnTo>
                <a:lnTo>
                  <a:pt x="133" y="2691"/>
                </a:lnTo>
                <a:lnTo>
                  <a:pt x="133" y="2691"/>
                </a:lnTo>
                <a:lnTo>
                  <a:pt x="162" y="2614"/>
                </a:lnTo>
                <a:lnTo>
                  <a:pt x="192" y="2537"/>
                </a:lnTo>
                <a:lnTo>
                  <a:pt x="221" y="2460"/>
                </a:lnTo>
                <a:lnTo>
                  <a:pt x="235" y="2422"/>
                </a:lnTo>
                <a:lnTo>
                  <a:pt x="248" y="2383"/>
                </a:lnTo>
                <a:lnTo>
                  <a:pt x="248" y="2383"/>
                </a:lnTo>
                <a:lnTo>
                  <a:pt x="262" y="2339"/>
                </a:lnTo>
                <a:lnTo>
                  <a:pt x="267" y="2318"/>
                </a:lnTo>
                <a:lnTo>
                  <a:pt x="271" y="2296"/>
                </a:lnTo>
                <a:lnTo>
                  <a:pt x="271" y="2296"/>
                </a:lnTo>
                <a:lnTo>
                  <a:pt x="274" y="2285"/>
                </a:lnTo>
                <a:lnTo>
                  <a:pt x="277" y="2273"/>
                </a:lnTo>
                <a:lnTo>
                  <a:pt x="285" y="2250"/>
                </a:lnTo>
                <a:lnTo>
                  <a:pt x="295" y="2229"/>
                </a:lnTo>
                <a:lnTo>
                  <a:pt x="304" y="2208"/>
                </a:lnTo>
                <a:lnTo>
                  <a:pt x="304" y="2208"/>
                </a:lnTo>
                <a:lnTo>
                  <a:pt x="314" y="2179"/>
                </a:lnTo>
                <a:lnTo>
                  <a:pt x="324" y="2147"/>
                </a:lnTo>
                <a:lnTo>
                  <a:pt x="335" y="2116"/>
                </a:lnTo>
                <a:lnTo>
                  <a:pt x="345" y="2085"/>
                </a:lnTo>
                <a:lnTo>
                  <a:pt x="345" y="2085"/>
                </a:lnTo>
                <a:lnTo>
                  <a:pt x="371" y="2021"/>
                </a:lnTo>
                <a:lnTo>
                  <a:pt x="397" y="1954"/>
                </a:lnTo>
                <a:lnTo>
                  <a:pt x="397" y="1954"/>
                </a:lnTo>
                <a:lnTo>
                  <a:pt x="407" y="1926"/>
                </a:lnTo>
                <a:lnTo>
                  <a:pt x="418" y="1897"/>
                </a:lnTo>
                <a:lnTo>
                  <a:pt x="428" y="1869"/>
                </a:lnTo>
                <a:lnTo>
                  <a:pt x="440" y="1841"/>
                </a:lnTo>
                <a:lnTo>
                  <a:pt x="440" y="1841"/>
                </a:lnTo>
                <a:lnTo>
                  <a:pt x="446" y="1828"/>
                </a:lnTo>
                <a:lnTo>
                  <a:pt x="452" y="1816"/>
                </a:lnTo>
                <a:lnTo>
                  <a:pt x="459" y="1804"/>
                </a:lnTo>
                <a:lnTo>
                  <a:pt x="465" y="1790"/>
                </a:lnTo>
                <a:lnTo>
                  <a:pt x="465" y="1790"/>
                </a:lnTo>
                <a:lnTo>
                  <a:pt x="481" y="1743"/>
                </a:lnTo>
                <a:lnTo>
                  <a:pt x="498" y="1695"/>
                </a:lnTo>
                <a:lnTo>
                  <a:pt x="498" y="1695"/>
                </a:lnTo>
                <a:lnTo>
                  <a:pt x="513" y="1652"/>
                </a:lnTo>
                <a:lnTo>
                  <a:pt x="521" y="1630"/>
                </a:lnTo>
                <a:lnTo>
                  <a:pt x="528" y="1610"/>
                </a:lnTo>
                <a:lnTo>
                  <a:pt x="528" y="1610"/>
                </a:lnTo>
                <a:lnTo>
                  <a:pt x="532" y="1602"/>
                </a:lnTo>
                <a:lnTo>
                  <a:pt x="536" y="1596"/>
                </a:lnTo>
                <a:lnTo>
                  <a:pt x="540" y="1590"/>
                </a:lnTo>
                <a:lnTo>
                  <a:pt x="543" y="1582"/>
                </a:lnTo>
                <a:lnTo>
                  <a:pt x="543" y="1582"/>
                </a:lnTo>
                <a:lnTo>
                  <a:pt x="546" y="1574"/>
                </a:lnTo>
                <a:lnTo>
                  <a:pt x="547" y="1565"/>
                </a:lnTo>
                <a:lnTo>
                  <a:pt x="548" y="1556"/>
                </a:lnTo>
                <a:lnTo>
                  <a:pt x="550" y="1548"/>
                </a:lnTo>
                <a:lnTo>
                  <a:pt x="550" y="1548"/>
                </a:lnTo>
                <a:lnTo>
                  <a:pt x="553" y="1541"/>
                </a:lnTo>
                <a:lnTo>
                  <a:pt x="557" y="1534"/>
                </a:lnTo>
                <a:lnTo>
                  <a:pt x="562" y="1528"/>
                </a:lnTo>
                <a:lnTo>
                  <a:pt x="565" y="1520"/>
                </a:lnTo>
                <a:lnTo>
                  <a:pt x="565" y="1520"/>
                </a:lnTo>
                <a:lnTo>
                  <a:pt x="572" y="1501"/>
                </a:lnTo>
                <a:lnTo>
                  <a:pt x="579" y="1480"/>
                </a:lnTo>
                <a:lnTo>
                  <a:pt x="585" y="1460"/>
                </a:lnTo>
                <a:lnTo>
                  <a:pt x="593" y="1440"/>
                </a:lnTo>
                <a:lnTo>
                  <a:pt x="593" y="1440"/>
                </a:lnTo>
                <a:lnTo>
                  <a:pt x="609" y="1397"/>
                </a:lnTo>
                <a:lnTo>
                  <a:pt x="617" y="1378"/>
                </a:lnTo>
                <a:lnTo>
                  <a:pt x="628" y="1357"/>
                </a:lnTo>
                <a:lnTo>
                  <a:pt x="628" y="1357"/>
                </a:lnTo>
                <a:lnTo>
                  <a:pt x="628" y="1353"/>
                </a:lnTo>
                <a:lnTo>
                  <a:pt x="627" y="1351"/>
                </a:lnTo>
                <a:lnTo>
                  <a:pt x="626" y="1348"/>
                </a:lnTo>
                <a:lnTo>
                  <a:pt x="626" y="1344"/>
                </a:lnTo>
                <a:lnTo>
                  <a:pt x="626" y="1344"/>
                </a:lnTo>
                <a:lnTo>
                  <a:pt x="643" y="1305"/>
                </a:lnTo>
                <a:lnTo>
                  <a:pt x="658" y="1267"/>
                </a:lnTo>
                <a:lnTo>
                  <a:pt x="658" y="1267"/>
                </a:lnTo>
                <a:lnTo>
                  <a:pt x="671" y="1261"/>
                </a:lnTo>
                <a:lnTo>
                  <a:pt x="687" y="1256"/>
                </a:lnTo>
                <a:lnTo>
                  <a:pt x="704" y="1251"/>
                </a:lnTo>
                <a:lnTo>
                  <a:pt x="723" y="1248"/>
                </a:lnTo>
                <a:lnTo>
                  <a:pt x="761" y="1242"/>
                </a:lnTo>
                <a:lnTo>
                  <a:pt x="779" y="1237"/>
                </a:lnTo>
                <a:lnTo>
                  <a:pt x="796" y="1234"/>
                </a:lnTo>
                <a:lnTo>
                  <a:pt x="796" y="1234"/>
                </a:lnTo>
                <a:lnTo>
                  <a:pt x="805" y="1231"/>
                </a:lnTo>
                <a:lnTo>
                  <a:pt x="812" y="1226"/>
                </a:lnTo>
                <a:lnTo>
                  <a:pt x="818" y="1219"/>
                </a:lnTo>
                <a:lnTo>
                  <a:pt x="823" y="1213"/>
                </a:lnTo>
                <a:lnTo>
                  <a:pt x="827" y="1204"/>
                </a:lnTo>
                <a:lnTo>
                  <a:pt x="830" y="1195"/>
                </a:lnTo>
                <a:lnTo>
                  <a:pt x="837" y="1174"/>
                </a:lnTo>
                <a:lnTo>
                  <a:pt x="837" y="1174"/>
                </a:lnTo>
                <a:lnTo>
                  <a:pt x="833" y="1175"/>
                </a:lnTo>
                <a:lnTo>
                  <a:pt x="827" y="1176"/>
                </a:lnTo>
                <a:lnTo>
                  <a:pt x="814" y="1175"/>
                </a:lnTo>
                <a:lnTo>
                  <a:pt x="800" y="1174"/>
                </a:lnTo>
                <a:lnTo>
                  <a:pt x="785" y="1174"/>
                </a:lnTo>
                <a:lnTo>
                  <a:pt x="785" y="1174"/>
                </a:lnTo>
                <a:lnTo>
                  <a:pt x="784" y="1176"/>
                </a:lnTo>
                <a:lnTo>
                  <a:pt x="783" y="1178"/>
                </a:lnTo>
                <a:lnTo>
                  <a:pt x="783" y="1185"/>
                </a:lnTo>
                <a:lnTo>
                  <a:pt x="783" y="1198"/>
                </a:lnTo>
                <a:lnTo>
                  <a:pt x="783" y="1198"/>
                </a:lnTo>
                <a:lnTo>
                  <a:pt x="778" y="1206"/>
                </a:lnTo>
                <a:lnTo>
                  <a:pt x="770" y="1213"/>
                </a:lnTo>
                <a:lnTo>
                  <a:pt x="763" y="1218"/>
                </a:lnTo>
                <a:lnTo>
                  <a:pt x="753" y="1221"/>
                </a:lnTo>
                <a:lnTo>
                  <a:pt x="745" y="1222"/>
                </a:lnTo>
                <a:lnTo>
                  <a:pt x="736" y="1220"/>
                </a:lnTo>
                <a:lnTo>
                  <a:pt x="732" y="1219"/>
                </a:lnTo>
                <a:lnTo>
                  <a:pt x="728" y="1217"/>
                </a:lnTo>
                <a:lnTo>
                  <a:pt x="724" y="1214"/>
                </a:lnTo>
                <a:lnTo>
                  <a:pt x="722" y="1211"/>
                </a:lnTo>
                <a:lnTo>
                  <a:pt x="722" y="1211"/>
                </a:lnTo>
                <a:lnTo>
                  <a:pt x="719" y="1204"/>
                </a:lnTo>
                <a:lnTo>
                  <a:pt x="716" y="1199"/>
                </a:lnTo>
                <a:lnTo>
                  <a:pt x="715" y="1191"/>
                </a:lnTo>
                <a:lnTo>
                  <a:pt x="714" y="1185"/>
                </a:lnTo>
                <a:lnTo>
                  <a:pt x="714" y="1169"/>
                </a:lnTo>
                <a:lnTo>
                  <a:pt x="715" y="1153"/>
                </a:lnTo>
                <a:lnTo>
                  <a:pt x="718" y="1121"/>
                </a:lnTo>
                <a:lnTo>
                  <a:pt x="720" y="1106"/>
                </a:lnTo>
                <a:lnTo>
                  <a:pt x="720" y="1092"/>
                </a:lnTo>
                <a:lnTo>
                  <a:pt x="720" y="1092"/>
                </a:lnTo>
                <a:lnTo>
                  <a:pt x="722" y="1092"/>
                </a:lnTo>
                <a:lnTo>
                  <a:pt x="724" y="1091"/>
                </a:lnTo>
                <a:lnTo>
                  <a:pt x="725" y="1089"/>
                </a:lnTo>
                <a:lnTo>
                  <a:pt x="727" y="1085"/>
                </a:lnTo>
                <a:lnTo>
                  <a:pt x="727" y="1085"/>
                </a:lnTo>
                <a:lnTo>
                  <a:pt x="734" y="1084"/>
                </a:lnTo>
                <a:lnTo>
                  <a:pt x="742" y="1085"/>
                </a:lnTo>
                <a:lnTo>
                  <a:pt x="749" y="1085"/>
                </a:lnTo>
                <a:lnTo>
                  <a:pt x="754" y="1087"/>
                </a:lnTo>
                <a:lnTo>
                  <a:pt x="765" y="1092"/>
                </a:lnTo>
                <a:lnTo>
                  <a:pt x="775" y="1098"/>
                </a:lnTo>
                <a:lnTo>
                  <a:pt x="775" y="1098"/>
                </a:lnTo>
                <a:lnTo>
                  <a:pt x="774" y="1101"/>
                </a:lnTo>
                <a:lnTo>
                  <a:pt x="774" y="1106"/>
                </a:lnTo>
                <a:lnTo>
                  <a:pt x="775" y="1112"/>
                </a:lnTo>
                <a:lnTo>
                  <a:pt x="778" y="1120"/>
                </a:lnTo>
                <a:lnTo>
                  <a:pt x="781" y="1126"/>
                </a:lnTo>
                <a:lnTo>
                  <a:pt x="781" y="1126"/>
                </a:lnTo>
                <a:lnTo>
                  <a:pt x="796" y="1127"/>
                </a:lnTo>
                <a:lnTo>
                  <a:pt x="811" y="1127"/>
                </a:lnTo>
                <a:lnTo>
                  <a:pt x="845" y="1126"/>
                </a:lnTo>
                <a:lnTo>
                  <a:pt x="845" y="1126"/>
                </a:lnTo>
                <a:lnTo>
                  <a:pt x="848" y="1114"/>
                </a:lnTo>
                <a:lnTo>
                  <a:pt x="849" y="1103"/>
                </a:lnTo>
                <a:lnTo>
                  <a:pt x="851" y="1093"/>
                </a:lnTo>
                <a:lnTo>
                  <a:pt x="854" y="1081"/>
                </a:lnTo>
                <a:lnTo>
                  <a:pt x="854" y="1081"/>
                </a:lnTo>
                <a:lnTo>
                  <a:pt x="840" y="1066"/>
                </a:lnTo>
                <a:lnTo>
                  <a:pt x="826" y="1050"/>
                </a:lnTo>
                <a:lnTo>
                  <a:pt x="820" y="1041"/>
                </a:lnTo>
                <a:lnTo>
                  <a:pt x="814" y="1033"/>
                </a:lnTo>
                <a:lnTo>
                  <a:pt x="810" y="1023"/>
                </a:lnTo>
                <a:lnTo>
                  <a:pt x="807" y="1012"/>
                </a:lnTo>
                <a:lnTo>
                  <a:pt x="807" y="1012"/>
                </a:lnTo>
                <a:lnTo>
                  <a:pt x="806" y="1004"/>
                </a:lnTo>
                <a:lnTo>
                  <a:pt x="805" y="995"/>
                </a:lnTo>
                <a:lnTo>
                  <a:pt x="806" y="987"/>
                </a:lnTo>
                <a:lnTo>
                  <a:pt x="807" y="978"/>
                </a:lnTo>
                <a:lnTo>
                  <a:pt x="809" y="970"/>
                </a:lnTo>
                <a:lnTo>
                  <a:pt x="811" y="961"/>
                </a:lnTo>
                <a:lnTo>
                  <a:pt x="818" y="945"/>
                </a:lnTo>
                <a:lnTo>
                  <a:pt x="825" y="930"/>
                </a:lnTo>
                <a:lnTo>
                  <a:pt x="835" y="917"/>
                </a:lnTo>
                <a:lnTo>
                  <a:pt x="844" y="904"/>
                </a:lnTo>
                <a:lnTo>
                  <a:pt x="854" y="894"/>
                </a:lnTo>
                <a:lnTo>
                  <a:pt x="854" y="894"/>
                </a:lnTo>
                <a:lnTo>
                  <a:pt x="831" y="875"/>
                </a:lnTo>
                <a:lnTo>
                  <a:pt x="821" y="866"/>
                </a:lnTo>
                <a:lnTo>
                  <a:pt x="816" y="860"/>
                </a:lnTo>
                <a:lnTo>
                  <a:pt x="813" y="854"/>
                </a:lnTo>
                <a:lnTo>
                  <a:pt x="813" y="854"/>
                </a:lnTo>
                <a:lnTo>
                  <a:pt x="823" y="834"/>
                </a:lnTo>
                <a:lnTo>
                  <a:pt x="831" y="813"/>
                </a:lnTo>
                <a:lnTo>
                  <a:pt x="848" y="771"/>
                </a:lnTo>
                <a:lnTo>
                  <a:pt x="848" y="771"/>
                </a:lnTo>
                <a:lnTo>
                  <a:pt x="807" y="736"/>
                </a:lnTo>
                <a:lnTo>
                  <a:pt x="766" y="702"/>
                </a:lnTo>
                <a:lnTo>
                  <a:pt x="723" y="669"/>
                </a:lnTo>
                <a:lnTo>
                  <a:pt x="682" y="637"/>
                </a:lnTo>
                <a:lnTo>
                  <a:pt x="596" y="571"/>
                </a:lnTo>
                <a:lnTo>
                  <a:pt x="553" y="538"/>
                </a:lnTo>
                <a:lnTo>
                  <a:pt x="511" y="505"/>
                </a:lnTo>
                <a:lnTo>
                  <a:pt x="511" y="505"/>
                </a:lnTo>
                <a:lnTo>
                  <a:pt x="512" y="503"/>
                </a:lnTo>
                <a:lnTo>
                  <a:pt x="512" y="501"/>
                </a:lnTo>
                <a:lnTo>
                  <a:pt x="512" y="499"/>
                </a:lnTo>
                <a:lnTo>
                  <a:pt x="513" y="494"/>
                </a:lnTo>
                <a:lnTo>
                  <a:pt x="513" y="494"/>
                </a:lnTo>
                <a:lnTo>
                  <a:pt x="443" y="432"/>
                </a:lnTo>
                <a:lnTo>
                  <a:pt x="372" y="369"/>
                </a:lnTo>
                <a:lnTo>
                  <a:pt x="336" y="338"/>
                </a:lnTo>
                <a:lnTo>
                  <a:pt x="299" y="307"/>
                </a:lnTo>
                <a:lnTo>
                  <a:pt x="263" y="277"/>
                </a:lnTo>
                <a:lnTo>
                  <a:pt x="224" y="248"/>
                </a:lnTo>
                <a:lnTo>
                  <a:pt x="224" y="248"/>
                </a:lnTo>
                <a:lnTo>
                  <a:pt x="208" y="248"/>
                </a:lnTo>
                <a:lnTo>
                  <a:pt x="208" y="248"/>
                </a:lnTo>
                <a:lnTo>
                  <a:pt x="203" y="244"/>
                </a:lnTo>
                <a:lnTo>
                  <a:pt x="197" y="239"/>
                </a:lnTo>
                <a:lnTo>
                  <a:pt x="185" y="231"/>
                </a:lnTo>
                <a:lnTo>
                  <a:pt x="185" y="231"/>
                </a:lnTo>
                <a:lnTo>
                  <a:pt x="185" y="224"/>
                </a:lnTo>
                <a:lnTo>
                  <a:pt x="184" y="219"/>
                </a:lnTo>
                <a:lnTo>
                  <a:pt x="182" y="216"/>
                </a:lnTo>
                <a:lnTo>
                  <a:pt x="178" y="213"/>
                </a:lnTo>
                <a:lnTo>
                  <a:pt x="178" y="213"/>
                </a:lnTo>
                <a:lnTo>
                  <a:pt x="187" y="182"/>
                </a:lnTo>
                <a:lnTo>
                  <a:pt x="198" y="153"/>
                </a:lnTo>
                <a:lnTo>
                  <a:pt x="204" y="139"/>
                </a:lnTo>
                <a:lnTo>
                  <a:pt x="212" y="125"/>
                </a:lnTo>
                <a:lnTo>
                  <a:pt x="218" y="112"/>
                </a:lnTo>
                <a:lnTo>
                  <a:pt x="226" y="99"/>
                </a:lnTo>
                <a:lnTo>
                  <a:pt x="235" y="86"/>
                </a:lnTo>
                <a:lnTo>
                  <a:pt x="245" y="75"/>
                </a:lnTo>
                <a:lnTo>
                  <a:pt x="254" y="64"/>
                </a:lnTo>
                <a:lnTo>
                  <a:pt x="266" y="53"/>
                </a:lnTo>
                <a:lnTo>
                  <a:pt x="278" y="42"/>
                </a:lnTo>
                <a:lnTo>
                  <a:pt x="290" y="34"/>
                </a:lnTo>
                <a:lnTo>
                  <a:pt x="304" y="25"/>
                </a:lnTo>
                <a:lnTo>
                  <a:pt x="319" y="17"/>
                </a:lnTo>
                <a:lnTo>
                  <a:pt x="319" y="17"/>
                </a:lnTo>
                <a:lnTo>
                  <a:pt x="327" y="14"/>
                </a:lnTo>
                <a:lnTo>
                  <a:pt x="337" y="10"/>
                </a:lnTo>
                <a:lnTo>
                  <a:pt x="345" y="6"/>
                </a:lnTo>
                <a:lnTo>
                  <a:pt x="350" y="3"/>
                </a:lnTo>
                <a:lnTo>
                  <a:pt x="354" y="0"/>
                </a:lnTo>
                <a:lnTo>
                  <a:pt x="354" y="0"/>
                </a:lnTo>
                <a:lnTo>
                  <a:pt x="362" y="2"/>
                </a:lnTo>
                <a:lnTo>
                  <a:pt x="371" y="5"/>
                </a:lnTo>
                <a:lnTo>
                  <a:pt x="379" y="8"/>
                </a:lnTo>
                <a:lnTo>
                  <a:pt x="384" y="14"/>
                </a:lnTo>
                <a:lnTo>
                  <a:pt x="389" y="19"/>
                </a:lnTo>
                <a:lnTo>
                  <a:pt x="394" y="25"/>
                </a:lnTo>
                <a:lnTo>
                  <a:pt x="396" y="33"/>
                </a:lnTo>
                <a:lnTo>
                  <a:pt x="397" y="40"/>
                </a:lnTo>
                <a:lnTo>
                  <a:pt x="397" y="40"/>
                </a:lnTo>
                <a:lnTo>
                  <a:pt x="433" y="71"/>
                </a:lnTo>
                <a:lnTo>
                  <a:pt x="471" y="103"/>
                </a:lnTo>
                <a:lnTo>
                  <a:pt x="544" y="166"/>
                </a:lnTo>
                <a:lnTo>
                  <a:pt x="580" y="198"/>
                </a:lnTo>
                <a:lnTo>
                  <a:pt x="615" y="231"/>
                </a:lnTo>
                <a:lnTo>
                  <a:pt x="649" y="265"/>
                </a:lnTo>
                <a:lnTo>
                  <a:pt x="665" y="283"/>
                </a:lnTo>
                <a:lnTo>
                  <a:pt x="682" y="302"/>
                </a:lnTo>
                <a:lnTo>
                  <a:pt x="682" y="302"/>
                </a:lnTo>
                <a:lnTo>
                  <a:pt x="689" y="300"/>
                </a:lnTo>
                <a:lnTo>
                  <a:pt x="697" y="302"/>
                </a:lnTo>
                <a:lnTo>
                  <a:pt x="697" y="302"/>
                </a:lnTo>
                <a:lnTo>
                  <a:pt x="717" y="318"/>
                </a:lnTo>
                <a:lnTo>
                  <a:pt x="737" y="335"/>
                </a:lnTo>
                <a:lnTo>
                  <a:pt x="778" y="369"/>
                </a:lnTo>
                <a:lnTo>
                  <a:pt x="816" y="405"/>
                </a:lnTo>
                <a:lnTo>
                  <a:pt x="854" y="442"/>
                </a:lnTo>
                <a:lnTo>
                  <a:pt x="892" y="478"/>
                </a:lnTo>
                <a:lnTo>
                  <a:pt x="931" y="515"/>
                </a:lnTo>
                <a:lnTo>
                  <a:pt x="971" y="549"/>
                </a:lnTo>
                <a:lnTo>
                  <a:pt x="992" y="566"/>
                </a:lnTo>
                <a:lnTo>
                  <a:pt x="1012" y="582"/>
                </a:lnTo>
                <a:lnTo>
                  <a:pt x="1012" y="582"/>
                </a:lnTo>
                <a:lnTo>
                  <a:pt x="1018" y="591"/>
                </a:lnTo>
                <a:lnTo>
                  <a:pt x="1022" y="600"/>
                </a:lnTo>
                <a:lnTo>
                  <a:pt x="1024" y="605"/>
                </a:lnTo>
                <a:lnTo>
                  <a:pt x="1028" y="608"/>
                </a:lnTo>
                <a:lnTo>
                  <a:pt x="1033" y="610"/>
                </a:lnTo>
                <a:lnTo>
                  <a:pt x="1038" y="611"/>
                </a:lnTo>
                <a:lnTo>
                  <a:pt x="1038" y="611"/>
                </a:lnTo>
                <a:lnTo>
                  <a:pt x="1039" y="602"/>
                </a:lnTo>
                <a:lnTo>
                  <a:pt x="1038" y="595"/>
                </a:lnTo>
                <a:lnTo>
                  <a:pt x="1037" y="586"/>
                </a:lnTo>
                <a:lnTo>
                  <a:pt x="1034" y="579"/>
                </a:lnTo>
                <a:lnTo>
                  <a:pt x="1030" y="571"/>
                </a:lnTo>
                <a:lnTo>
                  <a:pt x="1025" y="565"/>
                </a:lnTo>
                <a:lnTo>
                  <a:pt x="1019" y="560"/>
                </a:lnTo>
                <a:lnTo>
                  <a:pt x="1012" y="556"/>
                </a:lnTo>
                <a:lnTo>
                  <a:pt x="1012" y="556"/>
                </a:lnTo>
                <a:lnTo>
                  <a:pt x="1015" y="552"/>
                </a:lnTo>
                <a:lnTo>
                  <a:pt x="1016" y="548"/>
                </a:lnTo>
                <a:lnTo>
                  <a:pt x="1016" y="544"/>
                </a:lnTo>
                <a:lnTo>
                  <a:pt x="1017" y="539"/>
                </a:lnTo>
                <a:lnTo>
                  <a:pt x="1017" y="539"/>
                </a:lnTo>
                <a:lnTo>
                  <a:pt x="1026" y="532"/>
                </a:lnTo>
                <a:lnTo>
                  <a:pt x="1036" y="526"/>
                </a:lnTo>
                <a:lnTo>
                  <a:pt x="1047" y="523"/>
                </a:lnTo>
                <a:lnTo>
                  <a:pt x="1057" y="521"/>
                </a:lnTo>
                <a:lnTo>
                  <a:pt x="1068" y="520"/>
                </a:lnTo>
                <a:lnTo>
                  <a:pt x="1080" y="521"/>
                </a:lnTo>
                <a:lnTo>
                  <a:pt x="1091" y="523"/>
                </a:lnTo>
                <a:lnTo>
                  <a:pt x="1100" y="527"/>
                </a:lnTo>
                <a:lnTo>
                  <a:pt x="1110" y="532"/>
                </a:lnTo>
                <a:lnTo>
                  <a:pt x="1118" y="538"/>
                </a:lnTo>
                <a:lnTo>
                  <a:pt x="1126" y="545"/>
                </a:lnTo>
                <a:lnTo>
                  <a:pt x="1131" y="552"/>
                </a:lnTo>
                <a:lnTo>
                  <a:pt x="1136" y="561"/>
                </a:lnTo>
                <a:lnTo>
                  <a:pt x="1138" y="570"/>
                </a:lnTo>
                <a:lnTo>
                  <a:pt x="1138" y="580"/>
                </a:lnTo>
                <a:lnTo>
                  <a:pt x="1136" y="591"/>
                </a:lnTo>
                <a:lnTo>
                  <a:pt x="1136" y="591"/>
                </a:lnTo>
                <a:lnTo>
                  <a:pt x="1126" y="596"/>
                </a:lnTo>
                <a:lnTo>
                  <a:pt x="1121" y="598"/>
                </a:lnTo>
                <a:lnTo>
                  <a:pt x="1115" y="600"/>
                </a:lnTo>
                <a:lnTo>
                  <a:pt x="1110" y="601"/>
                </a:lnTo>
                <a:lnTo>
                  <a:pt x="1103" y="601"/>
                </a:lnTo>
                <a:lnTo>
                  <a:pt x="1097" y="600"/>
                </a:lnTo>
                <a:lnTo>
                  <a:pt x="1089" y="599"/>
                </a:lnTo>
                <a:lnTo>
                  <a:pt x="1089" y="599"/>
                </a:lnTo>
                <a:lnTo>
                  <a:pt x="1085" y="603"/>
                </a:lnTo>
                <a:lnTo>
                  <a:pt x="1083" y="609"/>
                </a:lnTo>
                <a:lnTo>
                  <a:pt x="1079" y="618"/>
                </a:lnTo>
                <a:lnTo>
                  <a:pt x="1076" y="629"/>
                </a:lnTo>
                <a:lnTo>
                  <a:pt x="1073" y="633"/>
                </a:lnTo>
                <a:lnTo>
                  <a:pt x="1070" y="637"/>
                </a:lnTo>
                <a:lnTo>
                  <a:pt x="1070" y="637"/>
                </a:lnTo>
                <a:lnTo>
                  <a:pt x="1081" y="647"/>
                </a:lnTo>
                <a:lnTo>
                  <a:pt x="1091" y="658"/>
                </a:lnTo>
                <a:lnTo>
                  <a:pt x="1095" y="665"/>
                </a:lnTo>
                <a:lnTo>
                  <a:pt x="1098" y="671"/>
                </a:lnTo>
                <a:lnTo>
                  <a:pt x="1101" y="678"/>
                </a:lnTo>
                <a:lnTo>
                  <a:pt x="1104" y="686"/>
                </a:lnTo>
                <a:lnTo>
                  <a:pt x="1104" y="686"/>
                </a:lnTo>
                <a:lnTo>
                  <a:pt x="1117" y="701"/>
                </a:lnTo>
                <a:lnTo>
                  <a:pt x="1131" y="716"/>
                </a:lnTo>
                <a:lnTo>
                  <a:pt x="1146" y="730"/>
                </a:lnTo>
                <a:lnTo>
                  <a:pt x="1161" y="743"/>
                </a:lnTo>
                <a:lnTo>
                  <a:pt x="1193" y="769"/>
                </a:lnTo>
                <a:lnTo>
                  <a:pt x="1209" y="782"/>
                </a:lnTo>
                <a:lnTo>
                  <a:pt x="1225" y="796"/>
                </a:lnTo>
                <a:lnTo>
                  <a:pt x="1225" y="796"/>
                </a:lnTo>
                <a:lnTo>
                  <a:pt x="1242" y="810"/>
                </a:lnTo>
                <a:lnTo>
                  <a:pt x="1258" y="824"/>
                </a:lnTo>
                <a:lnTo>
                  <a:pt x="1276" y="836"/>
                </a:lnTo>
                <a:lnTo>
                  <a:pt x="1285" y="841"/>
                </a:lnTo>
                <a:lnTo>
                  <a:pt x="1295" y="845"/>
                </a:lnTo>
                <a:lnTo>
                  <a:pt x="1295" y="845"/>
                </a:lnTo>
                <a:lnTo>
                  <a:pt x="1296" y="839"/>
                </a:lnTo>
                <a:lnTo>
                  <a:pt x="1295" y="835"/>
                </a:lnTo>
                <a:lnTo>
                  <a:pt x="1294" y="830"/>
                </a:lnTo>
                <a:lnTo>
                  <a:pt x="1292" y="826"/>
                </a:lnTo>
                <a:lnTo>
                  <a:pt x="1286" y="820"/>
                </a:lnTo>
                <a:lnTo>
                  <a:pt x="1279" y="814"/>
                </a:lnTo>
                <a:lnTo>
                  <a:pt x="1272" y="808"/>
                </a:lnTo>
                <a:lnTo>
                  <a:pt x="1265" y="802"/>
                </a:lnTo>
                <a:lnTo>
                  <a:pt x="1262" y="797"/>
                </a:lnTo>
                <a:lnTo>
                  <a:pt x="1261" y="793"/>
                </a:lnTo>
                <a:lnTo>
                  <a:pt x="1260" y="788"/>
                </a:lnTo>
                <a:lnTo>
                  <a:pt x="1259" y="781"/>
                </a:lnTo>
                <a:lnTo>
                  <a:pt x="1259" y="781"/>
                </a:lnTo>
                <a:lnTo>
                  <a:pt x="1265" y="775"/>
                </a:lnTo>
                <a:lnTo>
                  <a:pt x="1272" y="769"/>
                </a:lnTo>
                <a:lnTo>
                  <a:pt x="1279" y="765"/>
                </a:lnTo>
                <a:lnTo>
                  <a:pt x="1286" y="762"/>
                </a:lnTo>
                <a:lnTo>
                  <a:pt x="1295" y="761"/>
                </a:lnTo>
                <a:lnTo>
                  <a:pt x="1303" y="760"/>
                </a:lnTo>
                <a:lnTo>
                  <a:pt x="1311" y="760"/>
                </a:lnTo>
                <a:lnTo>
                  <a:pt x="1320" y="761"/>
                </a:lnTo>
                <a:lnTo>
                  <a:pt x="1328" y="763"/>
                </a:lnTo>
                <a:lnTo>
                  <a:pt x="1336" y="766"/>
                </a:lnTo>
                <a:lnTo>
                  <a:pt x="1352" y="773"/>
                </a:lnTo>
                <a:lnTo>
                  <a:pt x="1366" y="782"/>
                </a:lnTo>
                <a:lnTo>
                  <a:pt x="1379" y="792"/>
                </a:lnTo>
                <a:lnTo>
                  <a:pt x="1379" y="792"/>
                </a:lnTo>
                <a:lnTo>
                  <a:pt x="1380" y="798"/>
                </a:lnTo>
                <a:lnTo>
                  <a:pt x="1380" y="804"/>
                </a:lnTo>
                <a:lnTo>
                  <a:pt x="1379" y="814"/>
                </a:lnTo>
                <a:lnTo>
                  <a:pt x="1374" y="833"/>
                </a:lnTo>
                <a:lnTo>
                  <a:pt x="1374" y="833"/>
                </a:lnTo>
                <a:lnTo>
                  <a:pt x="1366" y="835"/>
                </a:lnTo>
                <a:lnTo>
                  <a:pt x="1356" y="837"/>
                </a:lnTo>
                <a:lnTo>
                  <a:pt x="1346" y="837"/>
                </a:lnTo>
                <a:lnTo>
                  <a:pt x="1336" y="837"/>
                </a:lnTo>
                <a:lnTo>
                  <a:pt x="1336" y="837"/>
                </a:lnTo>
                <a:lnTo>
                  <a:pt x="1329" y="851"/>
                </a:lnTo>
                <a:lnTo>
                  <a:pt x="1325" y="858"/>
                </a:lnTo>
                <a:lnTo>
                  <a:pt x="1321" y="865"/>
                </a:lnTo>
                <a:lnTo>
                  <a:pt x="1321" y="865"/>
                </a:lnTo>
                <a:lnTo>
                  <a:pt x="1323" y="869"/>
                </a:lnTo>
                <a:lnTo>
                  <a:pt x="1325" y="873"/>
                </a:lnTo>
                <a:lnTo>
                  <a:pt x="1333" y="882"/>
                </a:lnTo>
                <a:lnTo>
                  <a:pt x="1339" y="889"/>
                </a:lnTo>
                <a:lnTo>
                  <a:pt x="1342" y="894"/>
                </a:lnTo>
                <a:lnTo>
                  <a:pt x="1344" y="898"/>
                </a:lnTo>
                <a:lnTo>
                  <a:pt x="1344" y="898"/>
                </a:lnTo>
                <a:lnTo>
                  <a:pt x="1345" y="903"/>
                </a:lnTo>
                <a:lnTo>
                  <a:pt x="1345" y="908"/>
                </a:lnTo>
                <a:lnTo>
                  <a:pt x="1345" y="913"/>
                </a:lnTo>
                <a:lnTo>
                  <a:pt x="1346" y="917"/>
                </a:lnTo>
                <a:lnTo>
                  <a:pt x="1346" y="917"/>
                </a:lnTo>
                <a:lnTo>
                  <a:pt x="1350" y="923"/>
                </a:lnTo>
                <a:lnTo>
                  <a:pt x="1353" y="928"/>
                </a:lnTo>
                <a:lnTo>
                  <a:pt x="1361" y="939"/>
                </a:lnTo>
                <a:lnTo>
                  <a:pt x="1381" y="958"/>
                </a:lnTo>
                <a:lnTo>
                  <a:pt x="1381" y="958"/>
                </a:lnTo>
                <a:lnTo>
                  <a:pt x="1397" y="976"/>
                </a:lnTo>
                <a:lnTo>
                  <a:pt x="1415" y="993"/>
                </a:lnTo>
                <a:lnTo>
                  <a:pt x="1452" y="1029"/>
                </a:lnTo>
                <a:lnTo>
                  <a:pt x="1492" y="1063"/>
                </a:lnTo>
                <a:lnTo>
                  <a:pt x="1532" y="1097"/>
                </a:lnTo>
                <a:lnTo>
                  <a:pt x="1571" y="1131"/>
                </a:lnTo>
                <a:lnTo>
                  <a:pt x="1610" y="1167"/>
                </a:lnTo>
                <a:lnTo>
                  <a:pt x="1628" y="1184"/>
                </a:lnTo>
                <a:lnTo>
                  <a:pt x="1645" y="1203"/>
                </a:lnTo>
                <a:lnTo>
                  <a:pt x="1662" y="1221"/>
                </a:lnTo>
                <a:lnTo>
                  <a:pt x="1677" y="1241"/>
                </a:lnTo>
                <a:lnTo>
                  <a:pt x="1677" y="1241"/>
                </a:lnTo>
                <a:lnTo>
                  <a:pt x="1690" y="1249"/>
                </a:lnTo>
                <a:lnTo>
                  <a:pt x="1703" y="1261"/>
                </a:lnTo>
                <a:lnTo>
                  <a:pt x="1727" y="1287"/>
                </a:lnTo>
                <a:lnTo>
                  <a:pt x="1739" y="1299"/>
                </a:lnTo>
                <a:lnTo>
                  <a:pt x="1753" y="1312"/>
                </a:lnTo>
                <a:lnTo>
                  <a:pt x="1767" y="1323"/>
                </a:lnTo>
                <a:lnTo>
                  <a:pt x="1776" y="1327"/>
                </a:lnTo>
                <a:lnTo>
                  <a:pt x="1783" y="1332"/>
                </a:lnTo>
                <a:lnTo>
                  <a:pt x="1783" y="1332"/>
                </a:lnTo>
                <a:lnTo>
                  <a:pt x="1816" y="1312"/>
                </a:lnTo>
                <a:lnTo>
                  <a:pt x="1849" y="1293"/>
                </a:lnTo>
                <a:lnTo>
                  <a:pt x="1881" y="1274"/>
                </a:lnTo>
                <a:lnTo>
                  <a:pt x="1898" y="1265"/>
                </a:lnTo>
                <a:lnTo>
                  <a:pt x="1915" y="1258"/>
                </a:lnTo>
                <a:lnTo>
                  <a:pt x="1915" y="1258"/>
                </a:lnTo>
                <a:lnTo>
                  <a:pt x="1913" y="1253"/>
                </a:lnTo>
                <a:lnTo>
                  <a:pt x="1910" y="1250"/>
                </a:lnTo>
                <a:lnTo>
                  <a:pt x="1908" y="1246"/>
                </a:lnTo>
                <a:lnTo>
                  <a:pt x="1905" y="1243"/>
                </a:lnTo>
                <a:lnTo>
                  <a:pt x="1905" y="1243"/>
                </a:lnTo>
                <a:lnTo>
                  <a:pt x="1906" y="1236"/>
                </a:lnTo>
                <a:lnTo>
                  <a:pt x="1908" y="1230"/>
                </a:lnTo>
                <a:lnTo>
                  <a:pt x="1911" y="1219"/>
                </a:lnTo>
                <a:lnTo>
                  <a:pt x="1911" y="1219"/>
                </a:lnTo>
                <a:lnTo>
                  <a:pt x="1899" y="1209"/>
                </a:lnTo>
                <a:lnTo>
                  <a:pt x="1887" y="1201"/>
                </a:lnTo>
                <a:lnTo>
                  <a:pt x="1863" y="1183"/>
                </a:lnTo>
                <a:lnTo>
                  <a:pt x="1863" y="1183"/>
                </a:lnTo>
                <a:lnTo>
                  <a:pt x="1851" y="1188"/>
                </a:lnTo>
                <a:lnTo>
                  <a:pt x="1837" y="1191"/>
                </a:lnTo>
                <a:lnTo>
                  <a:pt x="1829" y="1192"/>
                </a:lnTo>
                <a:lnTo>
                  <a:pt x="1823" y="1192"/>
                </a:lnTo>
                <a:lnTo>
                  <a:pt x="1815" y="1191"/>
                </a:lnTo>
                <a:lnTo>
                  <a:pt x="1809" y="1189"/>
                </a:lnTo>
                <a:lnTo>
                  <a:pt x="1809" y="1189"/>
                </a:lnTo>
                <a:lnTo>
                  <a:pt x="1807" y="1182"/>
                </a:lnTo>
                <a:lnTo>
                  <a:pt x="1804" y="1173"/>
                </a:lnTo>
                <a:lnTo>
                  <a:pt x="1800" y="1166"/>
                </a:lnTo>
                <a:lnTo>
                  <a:pt x="1799" y="1161"/>
                </a:lnTo>
                <a:lnTo>
                  <a:pt x="1798" y="1157"/>
                </a:lnTo>
                <a:lnTo>
                  <a:pt x="1798" y="1157"/>
                </a:lnTo>
                <a:lnTo>
                  <a:pt x="1799" y="1151"/>
                </a:lnTo>
                <a:lnTo>
                  <a:pt x="1800" y="1143"/>
                </a:lnTo>
                <a:lnTo>
                  <a:pt x="1804" y="1135"/>
                </a:lnTo>
                <a:lnTo>
                  <a:pt x="1807" y="1127"/>
                </a:lnTo>
                <a:lnTo>
                  <a:pt x="1816" y="1110"/>
                </a:lnTo>
                <a:lnTo>
                  <a:pt x="1829" y="1093"/>
                </a:lnTo>
                <a:lnTo>
                  <a:pt x="1843" y="1079"/>
                </a:lnTo>
                <a:lnTo>
                  <a:pt x="1850" y="1072"/>
                </a:lnTo>
                <a:lnTo>
                  <a:pt x="1857" y="1067"/>
                </a:lnTo>
                <a:lnTo>
                  <a:pt x="1865" y="1063"/>
                </a:lnTo>
                <a:lnTo>
                  <a:pt x="1871" y="1060"/>
                </a:lnTo>
                <a:lnTo>
                  <a:pt x="1878" y="1057"/>
                </a:lnTo>
                <a:lnTo>
                  <a:pt x="1884" y="1057"/>
                </a:lnTo>
                <a:lnTo>
                  <a:pt x="1884" y="1057"/>
                </a:lnTo>
                <a:lnTo>
                  <a:pt x="1890" y="1059"/>
                </a:lnTo>
                <a:lnTo>
                  <a:pt x="1897" y="1062"/>
                </a:lnTo>
                <a:lnTo>
                  <a:pt x="1904" y="1065"/>
                </a:lnTo>
                <a:lnTo>
                  <a:pt x="1912" y="1069"/>
                </a:lnTo>
                <a:lnTo>
                  <a:pt x="1918" y="1075"/>
                </a:lnTo>
                <a:lnTo>
                  <a:pt x="1924" y="1080"/>
                </a:lnTo>
                <a:lnTo>
                  <a:pt x="1928" y="1086"/>
                </a:lnTo>
                <a:lnTo>
                  <a:pt x="1930" y="1092"/>
                </a:lnTo>
                <a:lnTo>
                  <a:pt x="1930" y="1092"/>
                </a:lnTo>
                <a:lnTo>
                  <a:pt x="1931" y="1095"/>
                </a:lnTo>
                <a:lnTo>
                  <a:pt x="1930" y="1098"/>
                </a:lnTo>
                <a:lnTo>
                  <a:pt x="1928" y="1105"/>
                </a:lnTo>
                <a:lnTo>
                  <a:pt x="1926" y="1111"/>
                </a:lnTo>
                <a:lnTo>
                  <a:pt x="1926" y="1114"/>
                </a:lnTo>
                <a:lnTo>
                  <a:pt x="1926" y="1117"/>
                </a:lnTo>
                <a:lnTo>
                  <a:pt x="1926" y="1117"/>
                </a:lnTo>
                <a:lnTo>
                  <a:pt x="1928" y="1123"/>
                </a:lnTo>
                <a:lnTo>
                  <a:pt x="1931" y="1127"/>
                </a:lnTo>
                <a:lnTo>
                  <a:pt x="1934" y="1131"/>
                </a:lnTo>
                <a:lnTo>
                  <a:pt x="1939" y="1135"/>
                </a:lnTo>
                <a:lnTo>
                  <a:pt x="1949" y="1142"/>
                </a:lnTo>
                <a:lnTo>
                  <a:pt x="1955" y="1146"/>
                </a:lnTo>
                <a:lnTo>
                  <a:pt x="1960" y="1151"/>
                </a:lnTo>
                <a:lnTo>
                  <a:pt x="1960" y="1151"/>
                </a:lnTo>
                <a:lnTo>
                  <a:pt x="1965" y="1150"/>
                </a:lnTo>
                <a:lnTo>
                  <a:pt x="1971" y="1148"/>
                </a:lnTo>
                <a:lnTo>
                  <a:pt x="1976" y="1148"/>
                </a:lnTo>
                <a:lnTo>
                  <a:pt x="1980" y="1148"/>
                </a:lnTo>
                <a:lnTo>
                  <a:pt x="1986" y="1150"/>
                </a:lnTo>
                <a:lnTo>
                  <a:pt x="1990" y="1152"/>
                </a:lnTo>
                <a:lnTo>
                  <a:pt x="1994" y="1154"/>
                </a:lnTo>
                <a:lnTo>
                  <a:pt x="1997" y="1156"/>
                </a:lnTo>
                <a:lnTo>
                  <a:pt x="2001" y="1160"/>
                </a:lnTo>
                <a:lnTo>
                  <a:pt x="2004" y="1163"/>
                </a:lnTo>
                <a:lnTo>
                  <a:pt x="2006" y="1168"/>
                </a:lnTo>
                <a:lnTo>
                  <a:pt x="2008" y="1172"/>
                </a:lnTo>
                <a:lnTo>
                  <a:pt x="2009" y="1177"/>
                </a:lnTo>
                <a:lnTo>
                  <a:pt x="2010" y="1183"/>
                </a:lnTo>
                <a:lnTo>
                  <a:pt x="2010" y="1188"/>
                </a:lnTo>
                <a:lnTo>
                  <a:pt x="2009" y="1193"/>
                </a:lnTo>
                <a:lnTo>
                  <a:pt x="2009" y="1193"/>
                </a:lnTo>
                <a:lnTo>
                  <a:pt x="2016" y="1201"/>
                </a:lnTo>
                <a:lnTo>
                  <a:pt x="2022" y="1211"/>
                </a:lnTo>
                <a:lnTo>
                  <a:pt x="2022" y="1211"/>
                </a:lnTo>
                <a:lnTo>
                  <a:pt x="2036" y="1202"/>
                </a:lnTo>
                <a:lnTo>
                  <a:pt x="2036" y="1202"/>
                </a:lnTo>
                <a:lnTo>
                  <a:pt x="2034" y="1195"/>
                </a:lnTo>
                <a:lnTo>
                  <a:pt x="2030" y="1187"/>
                </a:lnTo>
                <a:lnTo>
                  <a:pt x="2021" y="1174"/>
                </a:lnTo>
                <a:lnTo>
                  <a:pt x="2017" y="1167"/>
                </a:lnTo>
                <a:lnTo>
                  <a:pt x="2014" y="1159"/>
                </a:lnTo>
                <a:lnTo>
                  <a:pt x="2014" y="1155"/>
                </a:lnTo>
                <a:lnTo>
                  <a:pt x="2014" y="1151"/>
                </a:lnTo>
                <a:lnTo>
                  <a:pt x="2014" y="1145"/>
                </a:lnTo>
                <a:lnTo>
                  <a:pt x="2016" y="1140"/>
                </a:lnTo>
                <a:lnTo>
                  <a:pt x="2016" y="1140"/>
                </a:lnTo>
                <a:lnTo>
                  <a:pt x="2024" y="1139"/>
                </a:lnTo>
                <a:lnTo>
                  <a:pt x="2034" y="1138"/>
                </a:lnTo>
                <a:lnTo>
                  <a:pt x="2043" y="1139"/>
                </a:lnTo>
                <a:lnTo>
                  <a:pt x="2054" y="1141"/>
                </a:lnTo>
                <a:lnTo>
                  <a:pt x="2064" y="1144"/>
                </a:lnTo>
                <a:lnTo>
                  <a:pt x="2075" y="1148"/>
                </a:lnTo>
                <a:lnTo>
                  <a:pt x="2084" y="1154"/>
                </a:lnTo>
                <a:lnTo>
                  <a:pt x="2093" y="1160"/>
                </a:lnTo>
                <a:lnTo>
                  <a:pt x="2101" y="1167"/>
                </a:lnTo>
                <a:lnTo>
                  <a:pt x="2109" y="1174"/>
                </a:lnTo>
                <a:lnTo>
                  <a:pt x="2114" y="1182"/>
                </a:lnTo>
                <a:lnTo>
                  <a:pt x="2118" y="1189"/>
                </a:lnTo>
                <a:lnTo>
                  <a:pt x="2122" y="1197"/>
                </a:lnTo>
                <a:lnTo>
                  <a:pt x="2123" y="1204"/>
                </a:lnTo>
                <a:lnTo>
                  <a:pt x="2121" y="1212"/>
                </a:lnTo>
                <a:lnTo>
                  <a:pt x="2117" y="1219"/>
                </a:lnTo>
                <a:lnTo>
                  <a:pt x="2117" y="1219"/>
                </a:lnTo>
                <a:lnTo>
                  <a:pt x="2115" y="1222"/>
                </a:lnTo>
                <a:lnTo>
                  <a:pt x="2112" y="1224"/>
                </a:lnTo>
                <a:lnTo>
                  <a:pt x="2105" y="1228"/>
                </a:lnTo>
                <a:lnTo>
                  <a:pt x="2097" y="1229"/>
                </a:lnTo>
                <a:lnTo>
                  <a:pt x="2088" y="1229"/>
                </a:lnTo>
                <a:lnTo>
                  <a:pt x="2080" y="1227"/>
                </a:lnTo>
                <a:lnTo>
                  <a:pt x="2072" y="1223"/>
                </a:lnTo>
                <a:lnTo>
                  <a:pt x="2064" y="1219"/>
                </a:lnTo>
                <a:lnTo>
                  <a:pt x="2057" y="1215"/>
                </a:lnTo>
                <a:lnTo>
                  <a:pt x="2057" y="1215"/>
                </a:lnTo>
                <a:lnTo>
                  <a:pt x="2055" y="1216"/>
                </a:lnTo>
                <a:lnTo>
                  <a:pt x="2053" y="1217"/>
                </a:lnTo>
                <a:lnTo>
                  <a:pt x="2051" y="1220"/>
                </a:lnTo>
                <a:lnTo>
                  <a:pt x="2050" y="1222"/>
                </a:lnTo>
                <a:lnTo>
                  <a:pt x="2048" y="1224"/>
                </a:lnTo>
                <a:lnTo>
                  <a:pt x="2046" y="1226"/>
                </a:lnTo>
                <a:lnTo>
                  <a:pt x="2040" y="1226"/>
                </a:lnTo>
                <a:lnTo>
                  <a:pt x="2040" y="1226"/>
                </a:lnTo>
                <a:lnTo>
                  <a:pt x="2043" y="1229"/>
                </a:lnTo>
                <a:lnTo>
                  <a:pt x="2046" y="1231"/>
                </a:lnTo>
                <a:lnTo>
                  <a:pt x="2050" y="1233"/>
                </a:lnTo>
                <a:lnTo>
                  <a:pt x="2053" y="1234"/>
                </a:lnTo>
                <a:lnTo>
                  <a:pt x="2053" y="1234"/>
                </a:lnTo>
                <a:lnTo>
                  <a:pt x="2056" y="1232"/>
                </a:lnTo>
                <a:lnTo>
                  <a:pt x="2058" y="1231"/>
                </a:lnTo>
                <a:lnTo>
                  <a:pt x="2062" y="1229"/>
                </a:lnTo>
                <a:lnTo>
                  <a:pt x="2064" y="1226"/>
                </a:lnTo>
                <a:lnTo>
                  <a:pt x="2064" y="1226"/>
                </a:lnTo>
                <a:lnTo>
                  <a:pt x="2072" y="1227"/>
                </a:lnTo>
                <a:lnTo>
                  <a:pt x="2080" y="1230"/>
                </a:lnTo>
                <a:lnTo>
                  <a:pt x="2086" y="1235"/>
                </a:lnTo>
                <a:lnTo>
                  <a:pt x="2092" y="1241"/>
                </a:lnTo>
                <a:lnTo>
                  <a:pt x="2095" y="1248"/>
                </a:lnTo>
                <a:lnTo>
                  <a:pt x="2097" y="1256"/>
                </a:lnTo>
                <a:lnTo>
                  <a:pt x="2098" y="1265"/>
                </a:lnTo>
                <a:lnTo>
                  <a:pt x="2096" y="1274"/>
                </a:lnTo>
                <a:lnTo>
                  <a:pt x="2096" y="1274"/>
                </a:lnTo>
                <a:lnTo>
                  <a:pt x="2101" y="1281"/>
                </a:lnTo>
                <a:lnTo>
                  <a:pt x="2108" y="1289"/>
                </a:lnTo>
                <a:lnTo>
                  <a:pt x="2125" y="1303"/>
                </a:lnTo>
                <a:lnTo>
                  <a:pt x="2133" y="1309"/>
                </a:lnTo>
                <a:lnTo>
                  <a:pt x="2141" y="1317"/>
                </a:lnTo>
                <a:lnTo>
                  <a:pt x="2145" y="1323"/>
                </a:lnTo>
                <a:lnTo>
                  <a:pt x="2146" y="1326"/>
                </a:lnTo>
                <a:lnTo>
                  <a:pt x="2147" y="1329"/>
                </a:lnTo>
                <a:lnTo>
                  <a:pt x="2147" y="1329"/>
                </a:lnTo>
                <a:lnTo>
                  <a:pt x="2146" y="1336"/>
                </a:lnTo>
                <a:lnTo>
                  <a:pt x="2143" y="1342"/>
                </a:lnTo>
                <a:lnTo>
                  <a:pt x="2139" y="1348"/>
                </a:lnTo>
                <a:lnTo>
                  <a:pt x="2133" y="1354"/>
                </a:lnTo>
                <a:lnTo>
                  <a:pt x="2122" y="1365"/>
                </a:lnTo>
                <a:lnTo>
                  <a:pt x="2111" y="1377"/>
                </a:lnTo>
                <a:lnTo>
                  <a:pt x="2111" y="1377"/>
                </a:lnTo>
                <a:lnTo>
                  <a:pt x="2105" y="1377"/>
                </a:lnTo>
                <a:lnTo>
                  <a:pt x="2099" y="1377"/>
                </a:lnTo>
                <a:lnTo>
                  <a:pt x="2094" y="1375"/>
                </a:lnTo>
                <a:lnTo>
                  <a:pt x="2088" y="1374"/>
                </a:lnTo>
                <a:lnTo>
                  <a:pt x="2081" y="1370"/>
                </a:lnTo>
                <a:lnTo>
                  <a:pt x="2075" y="1364"/>
                </a:lnTo>
                <a:lnTo>
                  <a:pt x="2068" y="1356"/>
                </a:lnTo>
                <a:lnTo>
                  <a:pt x="2063" y="1349"/>
                </a:lnTo>
                <a:lnTo>
                  <a:pt x="2056" y="1341"/>
                </a:lnTo>
                <a:lnTo>
                  <a:pt x="2049" y="1334"/>
                </a:lnTo>
                <a:lnTo>
                  <a:pt x="2049" y="1334"/>
                </a:lnTo>
                <a:lnTo>
                  <a:pt x="2043" y="1335"/>
                </a:lnTo>
                <a:lnTo>
                  <a:pt x="2038" y="1338"/>
                </a:lnTo>
                <a:lnTo>
                  <a:pt x="2030" y="1344"/>
                </a:lnTo>
                <a:lnTo>
                  <a:pt x="2025" y="1347"/>
                </a:lnTo>
                <a:lnTo>
                  <a:pt x="2021" y="1350"/>
                </a:lnTo>
                <a:lnTo>
                  <a:pt x="2017" y="1351"/>
                </a:lnTo>
                <a:lnTo>
                  <a:pt x="2011" y="1351"/>
                </a:lnTo>
                <a:lnTo>
                  <a:pt x="2011" y="1351"/>
                </a:lnTo>
                <a:lnTo>
                  <a:pt x="2007" y="1350"/>
                </a:lnTo>
                <a:lnTo>
                  <a:pt x="2004" y="1349"/>
                </a:lnTo>
                <a:lnTo>
                  <a:pt x="2001" y="1347"/>
                </a:lnTo>
                <a:lnTo>
                  <a:pt x="1999" y="1343"/>
                </a:lnTo>
                <a:lnTo>
                  <a:pt x="1995" y="1338"/>
                </a:lnTo>
                <a:lnTo>
                  <a:pt x="1994" y="1330"/>
                </a:lnTo>
                <a:lnTo>
                  <a:pt x="1995" y="1323"/>
                </a:lnTo>
                <a:lnTo>
                  <a:pt x="1997" y="1316"/>
                </a:lnTo>
                <a:lnTo>
                  <a:pt x="2002" y="1309"/>
                </a:lnTo>
                <a:lnTo>
                  <a:pt x="2007" y="1304"/>
                </a:lnTo>
                <a:lnTo>
                  <a:pt x="2007" y="1304"/>
                </a:lnTo>
                <a:lnTo>
                  <a:pt x="1999" y="1297"/>
                </a:lnTo>
                <a:lnTo>
                  <a:pt x="1991" y="1291"/>
                </a:lnTo>
                <a:lnTo>
                  <a:pt x="1984" y="1284"/>
                </a:lnTo>
                <a:lnTo>
                  <a:pt x="1975" y="1278"/>
                </a:lnTo>
                <a:lnTo>
                  <a:pt x="1975" y="1278"/>
                </a:lnTo>
                <a:lnTo>
                  <a:pt x="1934" y="1302"/>
                </a:lnTo>
                <a:lnTo>
                  <a:pt x="1895" y="1326"/>
                </a:lnTo>
                <a:lnTo>
                  <a:pt x="1856" y="1351"/>
                </a:lnTo>
                <a:lnTo>
                  <a:pt x="1815" y="1374"/>
                </a:lnTo>
                <a:lnTo>
                  <a:pt x="1815" y="1374"/>
                </a:lnTo>
                <a:lnTo>
                  <a:pt x="1814" y="1386"/>
                </a:lnTo>
                <a:lnTo>
                  <a:pt x="1814" y="1398"/>
                </a:lnTo>
                <a:lnTo>
                  <a:pt x="1816" y="1409"/>
                </a:lnTo>
                <a:lnTo>
                  <a:pt x="1820" y="1418"/>
                </a:lnTo>
                <a:lnTo>
                  <a:pt x="1825" y="1428"/>
                </a:lnTo>
                <a:lnTo>
                  <a:pt x="1831" y="1435"/>
                </a:lnTo>
                <a:lnTo>
                  <a:pt x="1839" y="1443"/>
                </a:lnTo>
                <a:lnTo>
                  <a:pt x="1848" y="1448"/>
                </a:lnTo>
                <a:lnTo>
                  <a:pt x="1848" y="1448"/>
                </a:lnTo>
                <a:lnTo>
                  <a:pt x="1850" y="1458"/>
                </a:lnTo>
                <a:lnTo>
                  <a:pt x="1852" y="1465"/>
                </a:lnTo>
                <a:lnTo>
                  <a:pt x="1856" y="1472"/>
                </a:lnTo>
                <a:lnTo>
                  <a:pt x="1861" y="1478"/>
                </a:lnTo>
                <a:lnTo>
                  <a:pt x="1872" y="1489"/>
                </a:lnTo>
                <a:lnTo>
                  <a:pt x="1884" y="1500"/>
                </a:lnTo>
                <a:lnTo>
                  <a:pt x="1884" y="1500"/>
                </a:lnTo>
                <a:lnTo>
                  <a:pt x="1893" y="1499"/>
                </a:lnTo>
                <a:lnTo>
                  <a:pt x="1901" y="1500"/>
                </a:lnTo>
                <a:lnTo>
                  <a:pt x="1909" y="1503"/>
                </a:lnTo>
                <a:lnTo>
                  <a:pt x="1915" y="1508"/>
                </a:lnTo>
                <a:lnTo>
                  <a:pt x="1920" y="1515"/>
                </a:lnTo>
                <a:lnTo>
                  <a:pt x="1926" y="1522"/>
                </a:lnTo>
                <a:lnTo>
                  <a:pt x="1929" y="1531"/>
                </a:lnTo>
                <a:lnTo>
                  <a:pt x="1932" y="1539"/>
                </a:lnTo>
                <a:lnTo>
                  <a:pt x="1932" y="1539"/>
                </a:lnTo>
                <a:lnTo>
                  <a:pt x="1934" y="1536"/>
                </a:lnTo>
                <a:lnTo>
                  <a:pt x="1937" y="1533"/>
                </a:lnTo>
                <a:lnTo>
                  <a:pt x="1941" y="1531"/>
                </a:lnTo>
                <a:lnTo>
                  <a:pt x="1944" y="1529"/>
                </a:lnTo>
                <a:lnTo>
                  <a:pt x="1952" y="1526"/>
                </a:lnTo>
                <a:lnTo>
                  <a:pt x="1961" y="1526"/>
                </a:lnTo>
                <a:lnTo>
                  <a:pt x="1971" y="1528"/>
                </a:lnTo>
                <a:lnTo>
                  <a:pt x="1979" y="1530"/>
                </a:lnTo>
                <a:lnTo>
                  <a:pt x="1986" y="1532"/>
                </a:lnTo>
                <a:lnTo>
                  <a:pt x="1992" y="1535"/>
                </a:lnTo>
                <a:lnTo>
                  <a:pt x="1992" y="1535"/>
                </a:lnTo>
                <a:lnTo>
                  <a:pt x="1996" y="1533"/>
                </a:lnTo>
                <a:lnTo>
                  <a:pt x="2001" y="1529"/>
                </a:lnTo>
                <a:lnTo>
                  <a:pt x="2009" y="1520"/>
                </a:lnTo>
                <a:lnTo>
                  <a:pt x="2014" y="1515"/>
                </a:lnTo>
                <a:lnTo>
                  <a:pt x="2019" y="1511"/>
                </a:lnTo>
                <a:lnTo>
                  <a:pt x="2025" y="1507"/>
                </a:lnTo>
                <a:lnTo>
                  <a:pt x="2033" y="1506"/>
                </a:lnTo>
                <a:lnTo>
                  <a:pt x="2033" y="1506"/>
                </a:lnTo>
                <a:lnTo>
                  <a:pt x="2035" y="1506"/>
                </a:lnTo>
                <a:lnTo>
                  <a:pt x="2037" y="1508"/>
                </a:lnTo>
                <a:lnTo>
                  <a:pt x="2041" y="1511"/>
                </a:lnTo>
                <a:lnTo>
                  <a:pt x="2046" y="1515"/>
                </a:lnTo>
                <a:lnTo>
                  <a:pt x="2048" y="1516"/>
                </a:lnTo>
                <a:lnTo>
                  <a:pt x="2051" y="1517"/>
                </a:lnTo>
                <a:lnTo>
                  <a:pt x="2051" y="1517"/>
                </a:lnTo>
                <a:lnTo>
                  <a:pt x="2056" y="1515"/>
                </a:lnTo>
                <a:lnTo>
                  <a:pt x="2063" y="1513"/>
                </a:lnTo>
                <a:lnTo>
                  <a:pt x="2076" y="1505"/>
                </a:lnTo>
                <a:lnTo>
                  <a:pt x="2082" y="1502"/>
                </a:lnTo>
                <a:lnTo>
                  <a:pt x="2090" y="1501"/>
                </a:lnTo>
                <a:lnTo>
                  <a:pt x="2097" y="1501"/>
                </a:lnTo>
                <a:lnTo>
                  <a:pt x="2100" y="1502"/>
                </a:lnTo>
                <a:lnTo>
                  <a:pt x="2105" y="1504"/>
                </a:lnTo>
                <a:lnTo>
                  <a:pt x="2105" y="1504"/>
                </a:lnTo>
                <a:lnTo>
                  <a:pt x="2110" y="1508"/>
                </a:lnTo>
                <a:lnTo>
                  <a:pt x="2114" y="1514"/>
                </a:lnTo>
                <a:lnTo>
                  <a:pt x="2117" y="1521"/>
                </a:lnTo>
                <a:lnTo>
                  <a:pt x="2120" y="1529"/>
                </a:lnTo>
                <a:lnTo>
                  <a:pt x="2121" y="1537"/>
                </a:lnTo>
                <a:lnTo>
                  <a:pt x="2121" y="1546"/>
                </a:lnTo>
                <a:lnTo>
                  <a:pt x="2120" y="1554"/>
                </a:lnTo>
                <a:lnTo>
                  <a:pt x="2117" y="1563"/>
                </a:lnTo>
                <a:lnTo>
                  <a:pt x="2117" y="1563"/>
                </a:lnTo>
                <a:close/>
                <a:moveTo>
                  <a:pt x="1117" y="580"/>
                </a:moveTo>
                <a:lnTo>
                  <a:pt x="1117" y="580"/>
                </a:lnTo>
                <a:lnTo>
                  <a:pt x="1117" y="571"/>
                </a:lnTo>
                <a:lnTo>
                  <a:pt x="1116" y="566"/>
                </a:lnTo>
                <a:lnTo>
                  <a:pt x="1116" y="563"/>
                </a:lnTo>
                <a:lnTo>
                  <a:pt x="1114" y="561"/>
                </a:lnTo>
                <a:lnTo>
                  <a:pt x="1109" y="556"/>
                </a:lnTo>
                <a:lnTo>
                  <a:pt x="1109" y="556"/>
                </a:lnTo>
                <a:lnTo>
                  <a:pt x="1106" y="561"/>
                </a:lnTo>
                <a:lnTo>
                  <a:pt x="1102" y="565"/>
                </a:lnTo>
                <a:lnTo>
                  <a:pt x="1099" y="567"/>
                </a:lnTo>
                <a:lnTo>
                  <a:pt x="1096" y="569"/>
                </a:lnTo>
                <a:lnTo>
                  <a:pt x="1092" y="569"/>
                </a:lnTo>
                <a:lnTo>
                  <a:pt x="1087" y="569"/>
                </a:lnTo>
                <a:lnTo>
                  <a:pt x="1083" y="569"/>
                </a:lnTo>
                <a:lnTo>
                  <a:pt x="1079" y="568"/>
                </a:lnTo>
                <a:lnTo>
                  <a:pt x="1070" y="564"/>
                </a:lnTo>
                <a:lnTo>
                  <a:pt x="1064" y="557"/>
                </a:lnTo>
                <a:lnTo>
                  <a:pt x="1058" y="550"/>
                </a:lnTo>
                <a:lnTo>
                  <a:pt x="1056" y="546"/>
                </a:lnTo>
                <a:lnTo>
                  <a:pt x="1055" y="541"/>
                </a:lnTo>
                <a:lnTo>
                  <a:pt x="1055" y="541"/>
                </a:lnTo>
                <a:lnTo>
                  <a:pt x="1051" y="541"/>
                </a:lnTo>
                <a:lnTo>
                  <a:pt x="1048" y="542"/>
                </a:lnTo>
                <a:lnTo>
                  <a:pt x="1045" y="544"/>
                </a:lnTo>
                <a:lnTo>
                  <a:pt x="1041" y="546"/>
                </a:lnTo>
                <a:lnTo>
                  <a:pt x="1039" y="548"/>
                </a:lnTo>
                <a:lnTo>
                  <a:pt x="1038" y="550"/>
                </a:lnTo>
                <a:lnTo>
                  <a:pt x="1038" y="552"/>
                </a:lnTo>
                <a:lnTo>
                  <a:pt x="1038" y="554"/>
                </a:lnTo>
                <a:lnTo>
                  <a:pt x="1038" y="554"/>
                </a:lnTo>
                <a:lnTo>
                  <a:pt x="1042" y="559"/>
                </a:lnTo>
                <a:lnTo>
                  <a:pt x="1049" y="564"/>
                </a:lnTo>
                <a:lnTo>
                  <a:pt x="1057" y="570"/>
                </a:lnTo>
                <a:lnTo>
                  <a:pt x="1068" y="576"/>
                </a:lnTo>
                <a:lnTo>
                  <a:pt x="1080" y="580"/>
                </a:lnTo>
                <a:lnTo>
                  <a:pt x="1093" y="583"/>
                </a:lnTo>
                <a:lnTo>
                  <a:pt x="1099" y="583"/>
                </a:lnTo>
                <a:lnTo>
                  <a:pt x="1104" y="583"/>
                </a:lnTo>
                <a:lnTo>
                  <a:pt x="1111" y="582"/>
                </a:lnTo>
                <a:lnTo>
                  <a:pt x="1117" y="580"/>
                </a:lnTo>
                <a:lnTo>
                  <a:pt x="1117" y="580"/>
                </a:lnTo>
                <a:close/>
                <a:moveTo>
                  <a:pt x="341" y="66"/>
                </a:moveTo>
                <a:lnTo>
                  <a:pt x="341" y="66"/>
                </a:lnTo>
                <a:lnTo>
                  <a:pt x="330" y="90"/>
                </a:lnTo>
                <a:lnTo>
                  <a:pt x="319" y="112"/>
                </a:lnTo>
                <a:lnTo>
                  <a:pt x="306" y="133"/>
                </a:lnTo>
                <a:lnTo>
                  <a:pt x="292" y="153"/>
                </a:lnTo>
                <a:lnTo>
                  <a:pt x="277" y="171"/>
                </a:lnTo>
                <a:lnTo>
                  <a:pt x="260" y="187"/>
                </a:lnTo>
                <a:lnTo>
                  <a:pt x="251" y="194"/>
                </a:lnTo>
                <a:lnTo>
                  <a:pt x="241" y="202"/>
                </a:lnTo>
                <a:lnTo>
                  <a:pt x="231" y="208"/>
                </a:lnTo>
                <a:lnTo>
                  <a:pt x="220" y="215"/>
                </a:lnTo>
                <a:lnTo>
                  <a:pt x="220" y="215"/>
                </a:lnTo>
                <a:lnTo>
                  <a:pt x="222" y="217"/>
                </a:lnTo>
                <a:lnTo>
                  <a:pt x="222" y="219"/>
                </a:lnTo>
                <a:lnTo>
                  <a:pt x="220" y="220"/>
                </a:lnTo>
                <a:lnTo>
                  <a:pt x="218" y="221"/>
                </a:lnTo>
                <a:lnTo>
                  <a:pt x="216" y="222"/>
                </a:lnTo>
                <a:lnTo>
                  <a:pt x="214" y="223"/>
                </a:lnTo>
                <a:lnTo>
                  <a:pt x="213" y="226"/>
                </a:lnTo>
                <a:lnTo>
                  <a:pt x="212" y="229"/>
                </a:lnTo>
                <a:lnTo>
                  <a:pt x="212" y="229"/>
                </a:lnTo>
                <a:lnTo>
                  <a:pt x="215" y="231"/>
                </a:lnTo>
                <a:lnTo>
                  <a:pt x="217" y="231"/>
                </a:lnTo>
                <a:lnTo>
                  <a:pt x="223" y="230"/>
                </a:lnTo>
                <a:lnTo>
                  <a:pt x="230" y="230"/>
                </a:lnTo>
                <a:lnTo>
                  <a:pt x="233" y="230"/>
                </a:lnTo>
                <a:lnTo>
                  <a:pt x="235" y="231"/>
                </a:lnTo>
                <a:lnTo>
                  <a:pt x="235" y="231"/>
                </a:lnTo>
                <a:lnTo>
                  <a:pt x="260" y="215"/>
                </a:lnTo>
                <a:lnTo>
                  <a:pt x="284" y="196"/>
                </a:lnTo>
                <a:lnTo>
                  <a:pt x="308" y="176"/>
                </a:lnTo>
                <a:lnTo>
                  <a:pt x="319" y="166"/>
                </a:lnTo>
                <a:lnTo>
                  <a:pt x="329" y="154"/>
                </a:lnTo>
                <a:lnTo>
                  <a:pt x="339" y="142"/>
                </a:lnTo>
                <a:lnTo>
                  <a:pt x="347" y="130"/>
                </a:lnTo>
                <a:lnTo>
                  <a:pt x="355" y="117"/>
                </a:lnTo>
                <a:lnTo>
                  <a:pt x="361" y="103"/>
                </a:lnTo>
                <a:lnTo>
                  <a:pt x="367" y="90"/>
                </a:lnTo>
                <a:lnTo>
                  <a:pt x="371" y="75"/>
                </a:lnTo>
                <a:lnTo>
                  <a:pt x="373" y="58"/>
                </a:lnTo>
                <a:lnTo>
                  <a:pt x="373" y="42"/>
                </a:lnTo>
                <a:lnTo>
                  <a:pt x="373" y="42"/>
                </a:lnTo>
                <a:lnTo>
                  <a:pt x="374" y="39"/>
                </a:lnTo>
                <a:lnTo>
                  <a:pt x="375" y="38"/>
                </a:lnTo>
                <a:lnTo>
                  <a:pt x="377" y="38"/>
                </a:lnTo>
                <a:lnTo>
                  <a:pt x="377" y="38"/>
                </a:lnTo>
                <a:lnTo>
                  <a:pt x="374" y="32"/>
                </a:lnTo>
                <a:lnTo>
                  <a:pt x="370" y="26"/>
                </a:lnTo>
                <a:lnTo>
                  <a:pt x="364" y="23"/>
                </a:lnTo>
                <a:lnTo>
                  <a:pt x="356" y="21"/>
                </a:lnTo>
                <a:lnTo>
                  <a:pt x="356" y="21"/>
                </a:lnTo>
                <a:lnTo>
                  <a:pt x="356" y="26"/>
                </a:lnTo>
                <a:lnTo>
                  <a:pt x="354" y="31"/>
                </a:lnTo>
                <a:lnTo>
                  <a:pt x="347" y="41"/>
                </a:lnTo>
                <a:lnTo>
                  <a:pt x="344" y="48"/>
                </a:lnTo>
                <a:lnTo>
                  <a:pt x="342" y="53"/>
                </a:lnTo>
                <a:lnTo>
                  <a:pt x="341" y="60"/>
                </a:lnTo>
                <a:lnTo>
                  <a:pt x="341" y="66"/>
                </a:lnTo>
                <a:lnTo>
                  <a:pt x="341" y="66"/>
                </a:lnTo>
                <a:close/>
                <a:moveTo>
                  <a:pt x="200" y="206"/>
                </a:moveTo>
                <a:lnTo>
                  <a:pt x="200" y="206"/>
                </a:lnTo>
                <a:lnTo>
                  <a:pt x="222" y="191"/>
                </a:lnTo>
                <a:lnTo>
                  <a:pt x="245" y="174"/>
                </a:lnTo>
                <a:lnTo>
                  <a:pt x="254" y="166"/>
                </a:lnTo>
                <a:lnTo>
                  <a:pt x="265" y="156"/>
                </a:lnTo>
                <a:lnTo>
                  <a:pt x="274" y="145"/>
                </a:lnTo>
                <a:lnTo>
                  <a:pt x="283" y="134"/>
                </a:lnTo>
                <a:lnTo>
                  <a:pt x="291" y="124"/>
                </a:lnTo>
                <a:lnTo>
                  <a:pt x="298" y="112"/>
                </a:lnTo>
                <a:lnTo>
                  <a:pt x="306" y="100"/>
                </a:lnTo>
                <a:lnTo>
                  <a:pt x="312" y="87"/>
                </a:lnTo>
                <a:lnTo>
                  <a:pt x="318" y="75"/>
                </a:lnTo>
                <a:lnTo>
                  <a:pt x="322" y="61"/>
                </a:lnTo>
                <a:lnTo>
                  <a:pt x="326" y="47"/>
                </a:lnTo>
                <a:lnTo>
                  <a:pt x="329" y="32"/>
                </a:lnTo>
                <a:lnTo>
                  <a:pt x="329" y="32"/>
                </a:lnTo>
                <a:lnTo>
                  <a:pt x="315" y="37"/>
                </a:lnTo>
                <a:lnTo>
                  <a:pt x="304" y="45"/>
                </a:lnTo>
                <a:lnTo>
                  <a:pt x="292" y="52"/>
                </a:lnTo>
                <a:lnTo>
                  <a:pt x="281" y="61"/>
                </a:lnTo>
                <a:lnTo>
                  <a:pt x="270" y="70"/>
                </a:lnTo>
                <a:lnTo>
                  <a:pt x="262" y="80"/>
                </a:lnTo>
                <a:lnTo>
                  <a:pt x="252" y="91"/>
                </a:lnTo>
                <a:lnTo>
                  <a:pt x="245" y="101"/>
                </a:lnTo>
                <a:lnTo>
                  <a:pt x="237" y="113"/>
                </a:lnTo>
                <a:lnTo>
                  <a:pt x="230" y="126"/>
                </a:lnTo>
                <a:lnTo>
                  <a:pt x="223" y="138"/>
                </a:lnTo>
                <a:lnTo>
                  <a:pt x="218" y="152"/>
                </a:lnTo>
                <a:lnTo>
                  <a:pt x="207" y="178"/>
                </a:lnTo>
                <a:lnTo>
                  <a:pt x="200" y="206"/>
                </a:lnTo>
                <a:lnTo>
                  <a:pt x="200" y="206"/>
                </a:lnTo>
                <a:close/>
                <a:moveTo>
                  <a:pt x="250" y="242"/>
                </a:moveTo>
                <a:lnTo>
                  <a:pt x="250" y="242"/>
                </a:lnTo>
                <a:lnTo>
                  <a:pt x="263" y="255"/>
                </a:lnTo>
                <a:lnTo>
                  <a:pt x="277" y="268"/>
                </a:lnTo>
                <a:lnTo>
                  <a:pt x="291" y="280"/>
                </a:lnTo>
                <a:lnTo>
                  <a:pt x="305" y="292"/>
                </a:lnTo>
                <a:lnTo>
                  <a:pt x="334" y="314"/>
                </a:lnTo>
                <a:lnTo>
                  <a:pt x="362" y="338"/>
                </a:lnTo>
                <a:lnTo>
                  <a:pt x="362" y="338"/>
                </a:lnTo>
                <a:lnTo>
                  <a:pt x="384" y="355"/>
                </a:lnTo>
                <a:lnTo>
                  <a:pt x="404" y="374"/>
                </a:lnTo>
                <a:lnTo>
                  <a:pt x="445" y="412"/>
                </a:lnTo>
                <a:lnTo>
                  <a:pt x="466" y="431"/>
                </a:lnTo>
                <a:lnTo>
                  <a:pt x="487" y="448"/>
                </a:lnTo>
                <a:lnTo>
                  <a:pt x="508" y="466"/>
                </a:lnTo>
                <a:lnTo>
                  <a:pt x="531" y="481"/>
                </a:lnTo>
                <a:lnTo>
                  <a:pt x="531" y="481"/>
                </a:lnTo>
                <a:lnTo>
                  <a:pt x="555" y="469"/>
                </a:lnTo>
                <a:lnTo>
                  <a:pt x="578" y="454"/>
                </a:lnTo>
                <a:lnTo>
                  <a:pt x="589" y="445"/>
                </a:lnTo>
                <a:lnTo>
                  <a:pt x="599" y="435"/>
                </a:lnTo>
                <a:lnTo>
                  <a:pt x="610" y="426"/>
                </a:lnTo>
                <a:lnTo>
                  <a:pt x="619" y="416"/>
                </a:lnTo>
                <a:lnTo>
                  <a:pt x="628" y="405"/>
                </a:lnTo>
                <a:lnTo>
                  <a:pt x="637" y="394"/>
                </a:lnTo>
                <a:lnTo>
                  <a:pt x="643" y="381"/>
                </a:lnTo>
                <a:lnTo>
                  <a:pt x="649" y="368"/>
                </a:lnTo>
                <a:lnTo>
                  <a:pt x="655" y="354"/>
                </a:lnTo>
                <a:lnTo>
                  <a:pt x="659" y="340"/>
                </a:lnTo>
                <a:lnTo>
                  <a:pt x="662" y="324"/>
                </a:lnTo>
                <a:lnTo>
                  <a:pt x="664" y="308"/>
                </a:lnTo>
                <a:lnTo>
                  <a:pt x="664" y="308"/>
                </a:lnTo>
                <a:lnTo>
                  <a:pt x="633" y="275"/>
                </a:lnTo>
                <a:lnTo>
                  <a:pt x="601" y="242"/>
                </a:lnTo>
                <a:lnTo>
                  <a:pt x="569" y="211"/>
                </a:lnTo>
                <a:lnTo>
                  <a:pt x="536" y="179"/>
                </a:lnTo>
                <a:lnTo>
                  <a:pt x="502" y="149"/>
                </a:lnTo>
                <a:lnTo>
                  <a:pt x="466" y="120"/>
                </a:lnTo>
                <a:lnTo>
                  <a:pt x="430" y="92"/>
                </a:lnTo>
                <a:lnTo>
                  <a:pt x="392" y="66"/>
                </a:lnTo>
                <a:lnTo>
                  <a:pt x="392" y="66"/>
                </a:lnTo>
                <a:lnTo>
                  <a:pt x="387" y="81"/>
                </a:lnTo>
                <a:lnTo>
                  <a:pt x="382" y="95"/>
                </a:lnTo>
                <a:lnTo>
                  <a:pt x="376" y="109"/>
                </a:lnTo>
                <a:lnTo>
                  <a:pt x="369" y="122"/>
                </a:lnTo>
                <a:lnTo>
                  <a:pt x="362" y="134"/>
                </a:lnTo>
                <a:lnTo>
                  <a:pt x="354" y="147"/>
                </a:lnTo>
                <a:lnTo>
                  <a:pt x="346" y="158"/>
                </a:lnTo>
                <a:lnTo>
                  <a:pt x="337" y="170"/>
                </a:lnTo>
                <a:lnTo>
                  <a:pt x="328" y="181"/>
                </a:lnTo>
                <a:lnTo>
                  <a:pt x="319" y="190"/>
                </a:lnTo>
                <a:lnTo>
                  <a:pt x="308" y="200"/>
                </a:lnTo>
                <a:lnTo>
                  <a:pt x="297" y="209"/>
                </a:lnTo>
                <a:lnTo>
                  <a:pt x="275" y="227"/>
                </a:lnTo>
                <a:lnTo>
                  <a:pt x="250" y="242"/>
                </a:lnTo>
                <a:lnTo>
                  <a:pt x="250" y="242"/>
                </a:lnTo>
                <a:close/>
                <a:moveTo>
                  <a:pt x="537" y="499"/>
                </a:moveTo>
                <a:lnTo>
                  <a:pt x="537" y="499"/>
                </a:lnTo>
                <a:lnTo>
                  <a:pt x="557" y="518"/>
                </a:lnTo>
                <a:lnTo>
                  <a:pt x="579" y="536"/>
                </a:lnTo>
                <a:lnTo>
                  <a:pt x="623" y="572"/>
                </a:lnTo>
                <a:lnTo>
                  <a:pt x="668" y="608"/>
                </a:lnTo>
                <a:lnTo>
                  <a:pt x="713" y="642"/>
                </a:lnTo>
                <a:lnTo>
                  <a:pt x="804" y="711"/>
                </a:lnTo>
                <a:lnTo>
                  <a:pt x="849" y="745"/>
                </a:lnTo>
                <a:lnTo>
                  <a:pt x="891" y="781"/>
                </a:lnTo>
                <a:lnTo>
                  <a:pt x="891" y="781"/>
                </a:lnTo>
                <a:lnTo>
                  <a:pt x="914" y="772"/>
                </a:lnTo>
                <a:lnTo>
                  <a:pt x="926" y="765"/>
                </a:lnTo>
                <a:lnTo>
                  <a:pt x="936" y="758"/>
                </a:lnTo>
                <a:lnTo>
                  <a:pt x="936" y="758"/>
                </a:lnTo>
                <a:lnTo>
                  <a:pt x="950" y="746"/>
                </a:lnTo>
                <a:lnTo>
                  <a:pt x="966" y="729"/>
                </a:lnTo>
                <a:lnTo>
                  <a:pt x="981" y="712"/>
                </a:lnTo>
                <a:lnTo>
                  <a:pt x="986" y="703"/>
                </a:lnTo>
                <a:lnTo>
                  <a:pt x="990" y="697"/>
                </a:lnTo>
                <a:lnTo>
                  <a:pt x="990" y="697"/>
                </a:lnTo>
                <a:lnTo>
                  <a:pt x="990" y="693"/>
                </a:lnTo>
                <a:lnTo>
                  <a:pt x="989" y="690"/>
                </a:lnTo>
                <a:lnTo>
                  <a:pt x="988" y="686"/>
                </a:lnTo>
                <a:lnTo>
                  <a:pt x="988" y="684"/>
                </a:lnTo>
                <a:lnTo>
                  <a:pt x="988" y="684"/>
                </a:lnTo>
                <a:lnTo>
                  <a:pt x="989" y="677"/>
                </a:lnTo>
                <a:lnTo>
                  <a:pt x="992" y="671"/>
                </a:lnTo>
                <a:lnTo>
                  <a:pt x="1001" y="659"/>
                </a:lnTo>
                <a:lnTo>
                  <a:pt x="1009" y="647"/>
                </a:lnTo>
                <a:lnTo>
                  <a:pt x="1012" y="642"/>
                </a:lnTo>
                <a:lnTo>
                  <a:pt x="1015" y="635"/>
                </a:lnTo>
                <a:lnTo>
                  <a:pt x="1015" y="635"/>
                </a:lnTo>
                <a:lnTo>
                  <a:pt x="1012" y="627"/>
                </a:lnTo>
                <a:lnTo>
                  <a:pt x="1008" y="621"/>
                </a:lnTo>
                <a:lnTo>
                  <a:pt x="1001" y="608"/>
                </a:lnTo>
                <a:lnTo>
                  <a:pt x="991" y="597"/>
                </a:lnTo>
                <a:lnTo>
                  <a:pt x="980" y="586"/>
                </a:lnTo>
                <a:lnTo>
                  <a:pt x="971" y="576"/>
                </a:lnTo>
                <a:lnTo>
                  <a:pt x="960" y="566"/>
                </a:lnTo>
                <a:lnTo>
                  <a:pt x="950" y="554"/>
                </a:lnTo>
                <a:lnTo>
                  <a:pt x="943" y="541"/>
                </a:lnTo>
                <a:lnTo>
                  <a:pt x="943" y="541"/>
                </a:lnTo>
                <a:lnTo>
                  <a:pt x="937" y="539"/>
                </a:lnTo>
                <a:lnTo>
                  <a:pt x="933" y="536"/>
                </a:lnTo>
                <a:lnTo>
                  <a:pt x="926" y="531"/>
                </a:lnTo>
                <a:lnTo>
                  <a:pt x="922" y="527"/>
                </a:lnTo>
                <a:lnTo>
                  <a:pt x="919" y="525"/>
                </a:lnTo>
                <a:lnTo>
                  <a:pt x="914" y="523"/>
                </a:lnTo>
                <a:lnTo>
                  <a:pt x="909" y="522"/>
                </a:lnTo>
                <a:lnTo>
                  <a:pt x="909" y="522"/>
                </a:lnTo>
                <a:lnTo>
                  <a:pt x="900" y="514"/>
                </a:lnTo>
                <a:lnTo>
                  <a:pt x="891" y="504"/>
                </a:lnTo>
                <a:lnTo>
                  <a:pt x="874" y="485"/>
                </a:lnTo>
                <a:lnTo>
                  <a:pt x="866" y="475"/>
                </a:lnTo>
                <a:lnTo>
                  <a:pt x="856" y="466"/>
                </a:lnTo>
                <a:lnTo>
                  <a:pt x="845" y="459"/>
                </a:lnTo>
                <a:lnTo>
                  <a:pt x="835" y="453"/>
                </a:lnTo>
                <a:lnTo>
                  <a:pt x="835" y="453"/>
                </a:lnTo>
                <a:lnTo>
                  <a:pt x="819" y="433"/>
                </a:lnTo>
                <a:lnTo>
                  <a:pt x="803" y="415"/>
                </a:lnTo>
                <a:lnTo>
                  <a:pt x="785" y="398"/>
                </a:lnTo>
                <a:lnTo>
                  <a:pt x="767" y="381"/>
                </a:lnTo>
                <a:lnTo>
                  <a:pt x="749" y="365"/>
                </a:lnTo>
                <a:lnTo>
                  <a:pt x="730" y="350"/>
                </a:lnTo>
                <a:lnTo>
                  <a:pt x="709" y="336"/>
                </a:lnTo>
                <a:lnTo>
                  <a:pt x="688" y="323"/>
                </a:lnTo>
                <a:lnTo>
                  <a:pt x="688" y="323"/>
                </a:lnTo>
                <a:lnTo>
                  <a:pt x="684" y="338"/>
                </a:lnTo>
                <a:lnTo>
                  <a:pt x="678" y="352"/>
                </a:lnTo>
                <a:lnTo>
                  <a:pt x="672" y="367"/>
                </a:lnTo>
                <a:lnTo>
                  <a:pt x="667" y="381"/>
                </a:lnTo>
                <a:lnTo>
                  <a:pt x="659" y="394"/>
                </a:lnTo>
                <a:lnTo>
                  <a:pt x="652" y="406"/>
                </a:lnTo>
                <a:lnTo>
                  <a:pt x="643" y="419"/>
                </a:lnTo>
                <a:lnTo>
                  <a:pt x="634" y="430"/>
                </a:lnTo>
                <a:lnTo>
                  <a:pt x="625" y="442"/>
                </a:lnTo>
                <a:lnTo>
                  <a:pt x="614" y="451"/>
                </a:lnTo>
                <a:lnTo>
                  <a:pt x="603" y="462"/>
                </a:lnTo>
                <a:lnTo>
                  <a:pt x="592" y="471"/>
                </a:lnTo>
                <a:lnTo>
                  <a:pt x="579" y="479"/>
                </a:lnTo>
                <a:lnTo>
                  <a:pt x="566" y="487"/>
                </a:lnTo>
                <a:lnTo>
                  <a:pt x="552" y="493"/>
                </a:lnTo>
                <a:lnTo>
                  <a:pt x="537" y="499"/>
                </a:lnTo>
                <a:lnTo>
                  <a:pt x="537" y="499"/>
                </a:lnTo>
                <a:close/>
                <a:moveTo>
                  <a:pt x="1055" y="624"/>
                </a:moveTo>
                <a:lnTo>
                  <a:pt x="1055" y="624"/>
                </a:lnTo>
                <a:lnTo>
                  <a:pt x="1058" y="622"/>
                </a:lnTo>
                <a:lnTo>
                  <a:pt x="1062" y="618"/>
                </a:lnTo>
                <a:lnTo>
                  <a:pt x="1063" y="614"/>
                </a:lnTo>
                <a:lnTo>
                  <a:pt x="1064" y="611"/>
                </a:lnTo>
                <a:lnTo>
                  <a:pt x="1066" y="595"/>
                </a:lnTo>
                <a:lnTo>
                  <a:pt x="1066" y="595"/>
                </a:lnTo>
                <a:lnTo>
                  <a:pt x="1063" y="594"/>
                </a:lnTo>
                <a:lnTo>
                  <a:pt x="1061" y="592"/>
                </a:lnTo>
                <a:lnTo>
                  <a:pt x="1058" y="591"/>
                </a:lnTo>
                <a:lnTo>
                  <a:pt x="1055" y="591"/>
                </a:lnTo>
                <a:lnTo>
                  <a:pt x="1055" y="591"/>
                </a:lnTo>
                <a:lnTo>
                  <a:pt x="1055" y="624"/>
                </a:lnTo>
                <a:lnTo>
                  <a:pt x="1055" y="624"/>
                </a:lnTo>
                <a:close/>
                <a:moveTo>
                  <a:pt x="1129" y="997"/>
                </a:moveTo>
                <a:lnTo>
                  <a:pt x="1129" y="997"/>
                </a:lnTo>
                <a:lnTo>
                  <a:pt x="1148" y="997"/>
                </a:lnTo>
                <a:lnTo>
                  <a:pt x="1169" y="994"/>
                </a:lnTo>
                <a:lnTo>
                  <a:pt x="1178" y="992"/>
                </a:lnTo>
                <a:lnTo>
                  <a:pt x="1188" y="989"/>
                </a:lnTo>
                <a:lnTo>
                  <a:pt x="1197" y="986"/>
                </a:lnTo>
                <a:lnTo>
                  <a:pt x="1204" y="981"/>
                </a:lnTo>
                <a:lnTo>
                  <a:pt x="1204" y="981"/>
                </a:lnTo>
                <a:lnTo>
                  <a:pt x="1210" y="977"/>
                </a:lnTo>
                <a:lnTo>
                  <a:pt x="1217" y="971"/>
                </a:lnTo>
                <a:lnTo>
                  <a:pt x="1232" y="957"/>
                </a:lnTo>
                <a:lnTo>
                  <a:pt x="1247" y="940"/>
                </a:lnTo>
                <a:lnTo>
                  <a:pt x="1252" y="931"/>
                </a:lnTo>
                <a:lnTo>
                  <a:pt x="1257" y="924"/>
                </a:lnTo>
                <a:lnTo>
                  <a:pt x="1257" y="924"/>
                </a:lnTo>
                <a:lnTo>
                  <a:pt x="1263" y="911"/>
                </a:lnTo>
                <a:lnTo>
                  <a:pt x="1268" y="893"/>
                </a:lnTo>
                <a:lnTo>
                  <a:pt x="1270" y="883"/>
                </a:lnTo>
                <a:lnTo>
                  <a:pt x="1272" y="873"/>
                </a:lnTo>
                <a:lnTo>
                  <a:pt x="1272" y="865"/>
                </a:lnTo>
                <a:lnTo>
                  <a:pt x="1269" y="858"/>
                </a:lnTo>
                <a:lnTo>
                  <a:pt x="1269" y="858"/>
                </a:lnTo>
                <a:lnTo>
                  <a:pt x="1266" y="851"/>
                </a:lnTo>
                <a:lnTo>
                  <a:pt x="1260" y="843"/>
                </a:lnTo>
                <a:lnTo>
                  <a:pt x="1251" y="837"/>
                </a:lnTo>
                <a:lnTo>
                  <a:pt x="1242" y="830"/>
                </a:lnTo>
                <a:lnTo>
                  <a:pt x="1222" y="818"/>
                </a:lnTo>
                <a:lnTo>
                  <a:pt x="1214" y="811"/>
                </a:lnTo>
                <a:lnTo>
                  <a:pt x="1206" y="805"/>
                </a:lnTo>
                <a:lnTo>
                  <a:pt x="1206" y="805"/>
                </a:lnTo>
                <a:lnTo>
                  <a:pt x="1203" y="802"/>
                </a:lnTo>
                <a:lnTo>
                  <a:pt x="1201" y="797"/>
                </a:lnTo>
                <a:lnTo>
                  <a:pt x="1198" y="793"/>
                </a:lnTo>
                <a:lnTo>
                  <a:pt x="1195" y="790"/>
                </a:lnTo>
                <a:lnTo>
                  <a:pt x="1195" y="790"/>
                </a:lnTo>
                <a:lnTo>
                  <a:pt x="1188" y="784"/>
                </a:lnTo>
                <a:lnTo>
                  <a:pt x="1180" y="779"/>
                </a:lnTo>
                <a:lnTo>
                  <a:pt x="1180" y="779"/>
                </a:lnTo>
                <a:lnTo>
                  <a:pt x="1159" y="761"/>
                </a:lnTo>
                <a:lnTo>
                  <a:pt x="1137" y="742"/>
                </a:lnTo>
                <a:lnTo>
                  <a:pt x="1115" y="723"/>
                </a:lnTo>
                <a:lnTo>
                  <a:pt x="1104" y="715"/>
                </a:lnTo>
                <a:lnTo>
                  <a:pt x="1096" y="709"/>
                </a:lnTo>
                <a:lnTo>
                  <a:pt x="1096" y="709"/>
                </a:lnTo>
                <a:lnTo>
                  <a:pt x="1092" y="721"/>
                </a:lnTo>
                <a:lnTo>
                  <a:pt x="1086" y="733"/>
                </a:lnTo>
                <a:lnTo>
                  <a:pt x="1081" y="745"/>
                </a:lnTo>
                <a:lnTo>
                  <a:pt x="1074" y="756"/>
                </a:lnTo>
                <a:lnTo>
                  <a:pt x="1067" y="766"/>
                </a:lnTo>
                <a:lnTo>
                  <a:pt x="1060" y="776"/>
                </a:lnTo>
                <a:lnTo>
                  <a:pt x="1052" y="785"/>
                </a:lnTo>
                <a:lnTo>
                  <a:pt x="1042" y="794"/>
                </a:lnTo>
                <a:lnTo>
                  <a:pt x="1034" y="804"/>
                </a:lnTo>
                <a:lnTo>
                  <a:pt x="1024" y="811"/>
                </a:lnTo>
                <a:lnTo>
                  <a:pt x="1013" y="819"/>
                </a:lnTo>
                <a:lnTo>
                  <a:pt x="1003" y="825"/>
                </a:lnTo>
                <a:lnTo>
                  <a:pt x="992" y="832"/>
                </a:lnTo>
                <a:lnTo>
                  <a:pt x="981" y="838"/>
                </a:lnTo>
                <a:lnTo>
                  <a:pt x="970" y="843"/>
                </a:lnTo>
                <a:lnTo>
                  <a:pt x="958" y="848"/>
                </a:lnTo>
                <a:lnTo>
                  <a:pt x="958" y="848"/>
                </a:lnTo>
                <a:lnTo>
                  <a:pt x="998" y="886"/>
                </a:lnTo>
                <a:lnTo>
                  <a:pt x="1040" y="926"/>
                </a:lnTo>
                <a:lnTo>
                  <a:pt x="1061" y="945"/>
                </a:lnTo>
                <a:lnTo>
                  <a:pt x="1083" y="964"/>
                </a:lnTo>
                <a:lnTo>
                  <a:pt x="1106" y="981"/>
                </a:lnTo>
                <a:lnTo>
                  <a:pt x="1129" y="997"/>
                </a:lnTo>
                <a:lnTo>
                  <a:pt x="1129" y="997"/>
                </a:lnTo>
                <a:close/>
                <a:moveTo>
                  <a:pt x="997" y="737"/>
                </a:moveTo>
                <a:lnTo>
                  <a:pt x="997" y="737"/>
                </a:lnTo>
                <a:lnTo>
                  <a:pt x="995" y="737"/>
                </a:lnTo>
                <a:lnTo>
                  <a:pt x="994" y="739"/>
                </a:lnTo>
                <a:lnTo>
                  <a:pt x="992" y="741"/>
                </a:lnTo>
                <a:lnTo>
                  <a:pt x="990" y="741"/>
                </a:lnTo>
                <a:lnTo>
                  <a:pt x="990" y="741"/>
                </a:lnTo>
                <a:lnTo>
                  <a:pt x="991" y="738"/>
                </a:lnTo>
                <a:lnTo>
                  <a:pt x="993" y="736"/>
                </a:lnTo>
                <a:lnTo>
                  <a:pt x="994" y="733"/>
                </a:lnTo>
                <a:lnTo>
                  <a:pt x="993" y="732"/>
                </a:lnTo>
                <a:lnTo>
                  <a:pt x="992" y="731"/>
                </a:lnTo>
                <a:lnTo>
                  <a:pt x="992" y="731"/>
                </a:lnTo>
                <a:lnTo>
                  <a:pt x="971" y="752"/>
                </a:lnTo>
                <a:lnTo>
                  <a:pt x="959" y="763"/>
                </a:lnTo>
                <a:lnTo>
                  <a:pt x="947" y="773"/>
                </a:lnTo>
                <a:lnTo>
                  <a:pt x="947" y="773"/>
                </a:lnTo>
                <a:lnTo>
                  <a:pt x="948" y="777"/>
                </a:lnTo>
                <a:lnTo>
                  <a:pt x="948" y="778"/>
                </a:lnTo>
                <a:lnTo>
                  <a:pt x="947" y="779"/>
                </a:lnTo>
                <a:lnTo>
                  <a:pt x="945" y="780"/>
                </a:lnTo>
                <a:lnTo>
                  <a:pt x="943" y="783"/>
                </a:lnTo>
                <a:lnTo>
                  <a:pt x="943" y="783"/>
                </a:lnTo>
                <a:lnTo>
                  <a:pt x="948" y="784"/>
                </a:lnTo>
                <a:lnTo>
                  <a:pt x="951" y="785"/>
                </a:lnTo>
                <a:lnTo>
                  <a:pt x="952" y="785"/>
                </a:lnTo>
                <a:lnTo>
                  <a:pt x="951" y="787"/>
                </a:lnTo>
                <a:lnTo>
                  <a:pt x="947" y="790"/>
                </a:lnTo>
                <a:lnTo>
                  <a:pt x="947" y="790"/>
                </a:lnTo>
                <a:lnTo>
                  <a:pt x="949" y="791"/>
                </a:lnTo>
                <a:lnTo>
                  <a:pt x="950" y="790"/>
                </a:lnTo>
                <a:lnTo>
                  <a:pt x="954" y="789"/>
                </a:lnTo>
                <a:lnTo>
                  <a:pt x="956" y="788"/>
                </a:lnTo>
                <a:lnTo>
                  <a:pt x="957" y="789"/>
                </a:lnTo>
                <a:lnTo>
                  <a:pt x="958" y="790"/>
                </a:lnTo>
                <a:lnTo>
                  <a:pt x="958" y="790"/>
                </a:lnTo>
                <a:lnTo>
                  <a:pt x="956" y="794"/>
                </a:lnTo>
                <a:lnTo>
                  <a:pt x="957" y="796"/>
                </a:lnTo>
                <a:lnTo>
                  <a:pt x="959" y="798"/>
                </a:lnTo>
                <a:lnTo>
                  <a:pt x="962" y="799"/>
                </a:lnTo>
                <a:lnTo>
                  <a:pt x="970" y="802"/>
                </a:lnTo>
                <a:lnTo>
                  <a:pt x="974" y="804"/>
                </a:lnTo>
                <a:lnTo>
                  <a:pt x="977" y="805"/>
                </a:lnTo>
                <a:lnTo>
                  <a:pt x="977" y="805"/>
                </a:lnTo>
                <a:lnTo>
                  <a:pt x="975" y="805"/>
                </a:lnTo>
                <a:lnTo>
                  <a:pt x="974" y="806"/>
                </a:lnTo>
                <a:lnTo>
                  <a:pt x="974" y="808"/>
                </a:lnTo>
                <a:lnTo>
                  <a:pt x="974" y="810"/>
                </a:lnTo>
                <a:lnTo>
                  <a:pt x="974" y="811"/>
                </a:lnTo>
                <a:lnTo>
                  <a:pt x="973" y="811"/>
                </a:lnTo>
                <a:lnTo>
                  <a:pt x="973" y="811"/>
                </a:lnTo>
                <a:lnTo>
                  <a:pt x="965" y="814"/>
                </a:lnTo>
                <a:lnTo>
                  <a:pt x="962" y="815"/>
                </a:lnTo>
                <a:lnTo>
                  <a:pt x="963" y="814"/>
                </a:lnTo>
                <a:lnTo>
                  <a:pt x="968" y="813"/>
                </a:lnTo>
                <a:lnTo>
                  <a:pt x="968" y="813"/>
                </a:lnTo>
                <a:lnTo>
                  <a:pt x="979" y="810"/>
                </a:lnTo>
                <a:lnTo>
                  <a:pt x="990" y="806"/>
                </a:lnTo>
                <a:lnTo>
                  <a:pt x="1010" y="796"/>
                </a:lnTo>
                <a:lnTo>
                  <a:pt x="1010" y="796"/>
                </a:lnTo>
                <a:lnTo>
                  <a:pt x="1016" y="790"/>
                </a:lnTo>
                <a:lnTo>
                  <a:pt x="1021" y="785"/>
                </a:lnTo>
                <a:lnTo>
                  <a:pt x="1025" y="779"/>
                </a:lnTo>
                <a:lnTo>
                  <a:pt x="1030" y="773"/>
                </a:lnTo>
                <a:lnTo>
                  <a:pt x="1030" y="773"/>
                </a:lnTo>
                <a:lnTo>
                  <a:pt x="1027" y="773"/>
                </a:lnTo>
                <a:lnTo>
                  <a:pt x="1026" y="773"/>
                </a:lnTo>
                <a:lnTo>
                  <a:pt x="1024" y="775"/>
                </a:lnTo>
                <a:lnTo>
                  <a:pt x="1023" y="777"/>
                </a:lnTo>
                <a:lnTo>
                  <a:pt x="1021" y="777"/>
                </a:lnTo>
                <a:lnTo>
                  <a:pt x="1019" y="777"/>
                </a:lnTo>
                <a:lnTo>
                  <a:pt x="1019" y="777"/>
                </a:lnTo>
                <a:lnTo>
                  <a:pt x="1019" y="774"/>
                </a:lnTo>
                <a:lnTo>
                  <a:pt x="1018" y="773"/>
                </a:lnTo>
                <a:lnTo>
                  <a:pt x="1016" y="771"/>
                </a:lnTo>
                <a:lnTo>
                  <a:pt x="1015" y="768"/>
                </a:lnTo>
                <a:lnTo>
                  <a:pt x="1015" y="768"/>
                </a:lnTo>
                <a:lnTo>
                  <a:pt x="1019" y="766"/>
                </a:lnTo>
                <a:lnTo>
                  <a:pt x="1019" y="766"/>
                </a:lnTo>
                <a:lnTo>
                  <a:pt x="1018" y="766"/>
                </a:lnTo>
                <a:lnTo>
                  <a:pt x="1016" y="766"/>
                </a:lnTo>
                <a:lnTo>
                  <a:pt x="1013" y="765"/>
                </a:lnTo>
                <a:lnTo>
                  <a:pt x="1012" y="764"/>
                </a:lnTo>
                <a:lnTo>
                  <a:pt x="1012" y="764"/>
                </a:lnTo>
                <a:lnTo>
                  <a:pt x="1013" y="760"/>
                </a:lnTo>
                <a:lnTo>
                  <a:pt x="1013" y="754"/>
                </a:lnTo>
                <a:lnTo>
                  <a:pt x="1012" y="750"/>
                </a:lnTo>
                <a:lnTo>
                  <a:pt x="1012" y="747"/>
                </a:lnTo>
                <a:lnTo>
                  <a:pt x="1012" y="747"/>
                </a:lnTo>
                <a:lnTo>
                  <a:pt x="1010" y="749"/>
                </a:lnTo>
                <a:lnTo>
                  <a:pt x="1007" y="750"/>
                </a:lnTo>
                <a:lnTo>
                  <a:pt x="998" y="751"/>
                </a:lnTo>
                <a:lnTo>
                  <a:pt x="995" y="750"/>
                </a:lnTo>
                <a:lnTo>
                  <a:pt x="992" y="749"/>
                </a:lnTo>
                <a:lnTo>
                  <a:pt x="989" y="748"/>
                </a:lnTo>
                <a:lnTo>
                  <a:pt x="988" y="745"/>
                </a:lnTo>
                <a:lnTo>
                  <a:pt x="988" y="745"/>
                </a:lnTo>
                <a:lnTo>
                  <a:pt x="991" y="744"/>
                </a:lnTo>
                <a:lnTo>
                  <a:pt x="995" y="742"/>
                </a:lnTo>
                <a:lnTo>
                  <a:pt x="998" y="738"/>
                </a:lnTo>
                <a:lnTo>
                  <a:pt x="998" y="737"/>
                </a:lnTo>
                <a:lnTo>
                  <a:pt x="997" y="737"/>
                </a:lnTo>
                <a:lnTo>
                  <a:pt x="997" y="737"/>
                </a:lnTo>
                <a:close/>
                <a:moveTo>
                  <a:pt x="1282" y="792"/>
                </a:moveTo>
                <a:lnTo>
                  <a:pt x="1282" y="792"/>
                </a:lnTo>
                <a:lnTo>
                  <a:pt x="1285" y="798"/>
                </a:lnTo>
                <a:lnTo>
                  <a:pt x="1291" y="804"/>
                </a:lnTo>
                <a:lnTo>
                  <a:pt x="1296" y="809"/>
                </a:lnTo>
                <a:lnTo>
                  <a:pt x="1304" y="812"/>
                </a:lnTo>
                <a:lnTo>
                  <a:pt x="1310" y="815"/>
                </a:lnTo>
                <a:lnTo>
                  <a:pt x="1318" y="815"/>
                </a:lnTo>
                <a:lnTo>
                  <a:pt x="1325" y="814"/>
                </a:lnTo>
                <a:lnTo>
                  <a:pt x="1331" y="811"/>
                </a:lnTo>
                <a:lnTo>
                  <a:pt x="1331" y="811"/>
                </a:lnTo>
                <a:lnTo>
                  <a:pt x="1324" y="809"/>
                </a:lnTo>
                <a:lnTo>
                  <a:pt x="1318" y="807"/>
                </a:lnTo>
                <a:lnTo>
                  <a:pt x="1312" y="803"/>
                </a:lnTo>
                <a:lnTo>
                  <a:pt x="1308" y="798"/>
                </a:lnTo>
                <a:lnTo>
                  <a:pt x="1299" y="789"/>
                </a:lnTo>
                <a:lnTo>
                  <a:pt x="1291" y="779"/>
                </a:lnTo>
                <a:lnTo>
                  <a:pt x="1291" y="779"/>
                </a:lnTo>
                <a:lnTo>
                  <a:pt x="1291" y="781"/>
                </a:lnTo>
                <a:lnTo>
                  <a:pt x="1289" y="782"/>
                </a:lnTo>
                <a:lnTo>
                  <a:pt x="1286" y="785"/>
                </a:lnTo>
                <a:lnTo>
                  <a:pt x="1283" y="788"/>
                </a:lnTo>
                <a:lnTo>
                  <a:pt x="1283" y="790"/>
                </a:lnTo>
                <a:lnTo>
                  <a:pt x="1282" y="792"/>
                </a:lnTo>
                <a:lnTo>
                  <a:pt x="1282" y="792"/>
                </a:lnTo>
                <a:close/>
                <a:moveTo>
                  <a:pt x="1336" y="794"/>
                </a:moveTo>
                <a:lnTo>
                  <a:pt x="1336" y="794"/>
                </a:lnTo>
                <a:lnTo>
                  <a:pt x="1335" y="791"/>
                </a:lnTo>
                <a:lnTo>
                  <a:pt x="1333" y="788"/>
                </a:lnTo>
                <a:lnTo>
                  <a:pt x="1330" y="785"/>
                </a:lnTo>
                <a:lnTo>
                  <a:pt x="1327" y="784"/>
                </a:lnTo>
                <a:lnTo>
                  <a:pt x="1321" y="781"/>
                </a:lnTo>
                <a:lnTo>
                  <a:pt x="1314" y="779"/>
                </a:lnTo>
                <a:lnTo>
                  <a:pt x="1314" y="779"/>
                </a:lnTo>
                <a:lnTo>
                  <a:pt x="1318" y="785"/>
                </a:lnTo>
                <a:lnTo>
                  <a:pt x="1322" y="790"/>
                </a:lnTo>
                <a:lnTo>
                  <a:pt x="1324" y="792"/>
                </a:lnTo>
                <a:lnTo>
                  <a:pt x="1327" y="793"/>
                </a:lnTo>
                <a:lnTo>
                  <a:pt x="1331" y="794"/>
                </a:lnTo>
                <a:lnTo>
                  <a:pt x="1336" y="794"/>
                </a:lnTo>
                <a:lnTo>
                  <a:pt x="1336" y="794"/>
                </a:lnTo>
                <a:close/>
                <a:moveTo>
                  <a:pt x="835" y="848"/>
                </a:moveTo>
                <a:lnTo>
                  <a:pt x="835" y="848"/>
                </a:lnTo>
                <a:lnTo>
                  <a:pt x="836" y="851"/>
                </a:lnTo>
                <a:lnTo>
                  <a:pt x="838" y="855"/>
                </a:lnTo>
                <a:lnTo>
                  <a:pt x="841" y="859"/>
                </a:lnTo>
                <a:lnTo>
                  <a:pt x="845" y="863"/>
                </a:lnTo>
                <a:lnTo>
                  <a:pt x="855" y="870"/>
                </a:lnTo>
                <a:lnTo>
                  <a:pt x="864" y="877"/>
                </a:lnTo>
                <a:lnTo>
                  <a:pt x="864" y="877"/>
                </a:lnTo>
                <a:lnTo>
                  <a:pt x="892" y="898"/>
                </a:lnTo>
                <a:lnTo>
                  <a:pt x="921" y="919"/>
                </a:lnTo>
                <a:lnTo>
                  <a:pt x="977" y="964"/>
                </a:lnTo>
                <a:lnTo>
                  <a:pt x="1006" y="987"/>
                </a:lnTo>
                <a:lnTo>
                  <a:pt x="1034" y="1007"/>
                </a:lnTo>
                <a:lnTo>
                  <a:pt x="1063" y="1026"/>
                </a:lnTo>
                <a:lnTo>
                  <a:pt x="1077" y="1035"/>
                </a:lnTo>
                <a:lnTo>
                  <a:pt x="1092" y="1042"/>
                </a:lnTo>
                <a:lnTo>
                  <a:pt x="1092" y="1042"/>
                </a:lnTo>
                <a:lnTo>
                  <a:pt x="1098" y="1037"/>
                </a:lnTo>
                <a:lnTo>
                  <a:pt x="1103" y="1031"/>
                </a:lnTo>
                <a:lnTo>
                  <a:pt x="1109" y="1023"/>
                </a:lnTo>
                <a:lnTo>
                  <a:pt x="1113" y="1015"/>
                </a:lnTo>
                <a:lnTo>
                  <a:pt x="1113" y="1015"/>
                </a:lnTo>
                <a:lnTo>
                  <a:pt x="1110" y="1012"/>
                </a:lnTo>
                <a:lnTo>
                  <a:pt x="1108" y="1009"/>
                </a:lnTo>
                <a:lnTo>
                  <a:pt x="1106" y="1006"/>
                </a:lnTo>
                <a:lnTo>
                  <a:pt x="1104" y="1002"/>
                </a:lnTo>
                <a:lnTo>
                  <a:pt x="1104" y="1002"/>
                </a:lnTo>
                <a:lnTo>
                  <a:pt x="1098" y="1006"/>
                </a:lnTo>
                <a:lnTo>
                  <a:pt x="1092" y="1008"/>
                </a:lnTo>
                <a:lnTo>
                  <a:pt x="1086" y="1010"/>
                </a:lnTo>
                <a:lnTo>
                  <a:pt x="1081" y="1010"/>
                </a:lnTo>
                <a:lnTo>
                  <a:pt x="1076" y="1010"/>
                </a:lnTo>
                <a:lnTo>
                  <a:pt x="1071" y="1009"/>
                </a:lnTo>
                <a:lnTo>
                  <a:pt x="1063" y="1005"/>
                </a:lnTo>
                <a:lnTo>
                  <a:pt x="1055" y="999"/>
                </a:lnTo>
                <a:lnTo>
                  <a:pt x="1047" y="992"/>
                </a:lnTo>
                <a:lnTo>
                  <a:pt x="1038" y="985"/>
                </a:lnTo>
                <a:lnTo>
                  <a:pt x="1030" y="977"/>
                </a:lnTo>
                <a:lnTo>
                  <a:pt x="1030" y="977"/>
                </a:lnTo>
                <a:lnTo>
                  <a:pt x="1001" y="955"/>
                </a:lnTo>
                <a:lnTo>
                  <a:pt x="971" y="931"/>
                </a:lnTo>
                <a:lnTo>
                  <a:pt x="943" y="909"/>
                </a:lnTo>
                <a:lnTo>
                  <a:pt x="931" y="897"/>
                </a:lnTo>
                <a:lnTo>
                  <a:pt x="919" y="885"/>
                </a:lnTo>
                <a:lnTo>
                  <a:pt x="919" y="885"/>
                </a:lnTo>
                <a:lnTo>
                  <a:pt x="914" y="883"/>
                </a:lnTo>
                <a:lnTo>
                  <a:pt x="907" y="880"/>
                </a:lnTo>
                <a:lnTo>
                  <a:pt x="901" y="877"/>
                </a:lnTo>
                <a:lnTo>
                  <a:pt x="895" y="871"/>
                </a:lnTo>
                <a:lnTo>
                  <a:pt x="888" y="866"/>
                </a:lnTo>
                <a:lnTo>
                  <a:pt x="883" y="860"/>
                </a:lnTo>
                <a:lnTo>
                  <a:pt x="879" y="854"/>
                </a:lnTo>
                <a:lnTo>
                  <a:pt x="874" y="848"/>
                </a:lnTo>
                <a:lnTo>
                  <a:pt x="874" y="848"/>
                </a:lnTo>
                <a:lnTo>
                  <a:pt x="875" y="843"/>
                </a:lnTo>
                <a:lnTo>
                  <a:pt x="877" y="841"/>
                </a:lnTo>
                <a:lnTo>
                  <a:pt x="881" y="837"/>
                </a:lnTo>
                <a:lnTo>
                  <a:pt x="883" y="835"/>
                </a:lnTo>
                <a:lnTo>
                  <a:pt x="885" y="832"/>
                </a:lnTo>
                <a:lnTo>
                  <a:pt x="885" y="828"/>
                </a:lnTo>
                <a:lnTo>
                  <a:pt x="885" y="824"/>
                </a:lnTo>
                <a:lnTo>
                  <a:pt x="885" y="824"/>
                </a:lnTo>
                <a:lnTo>
                  <a:pt x="883" y="820"/>
                </a:lnTo>
                <a:lnTo>
                  <a:pt x="881" y="817"/>
                </a:lnTo>
                <a:lnTo>
                  <a:pt x="873" y="809"/>
                </a:lnTo>
                <a:lnTo>
                  <a:pt x="864" y="802"/>
                </a:lnTo>
                <a:lnTo>
                  <a:pt x="854" y="796"/>
                </a:lnTo>
                <a:lnTo>
                  <a:pt x="854" y="796"/>
                </a:lnTo>
                <a:lnTo>
                  <a:pt x="853" y="803"/>
                </a:lnTo>
                <a:lnTo>
                  <a:pt x="851" y="809"/>
                </a:lnTo>
                <a:lnTo>
                  <a:pt x="848" y="815"/>
                </a:lnTo>
                <a:lnTo>
                  <a:pt x="844" y="821"/>
                </a:lnTo>
                <a:lnTo>
                  <a:pt x="840" y="827"/>
                </a:lnTo>
                <a:lnTo>
                  <a:pt x="837" y="834"/>
                </a:lnTo>
                <a:lnTo>
                  <a:pt x="835" y="840"/>
                </a:lnTo>
                <a:lnTo>
                  <a:pt x="835" y="848"/>
                </a:lnTo>
                <a:lnTo>
                  <a:pt x="835" y="848"/>
                </a:lnTo>
                <a:close/>
                <a:moveTo>
                  <a:pt x="1334" y="811"/>
                </a:moveTo>
                <a:lnTo>
                  <a:pt x="1334" y="811"/>
                </a:lnTo>
                <a:lnTo>
                  <a:pt x="1335" y="815"/>
                </a:lnTo>
                <a:lnTo>
                  <a:pt x="1337" y="819"/>
                </a:lnTo>
                <a:lnTo>
                  <a:pt x="1339" y="820"/>
                </a:lnTo>
                <a:lnTo>
                  <a:pt x="1342" y="821"/>
                </a:lnTo>
                <a:lnTo>
                  <a:pt x="1350" y="821"/>
                </a:lnTo>
                <a:lnTo>
                  <a:pt x="1359" y="820"/>
                </a:lnTo>
                <a:lnTo>
                  <a:pt x="1359" y="820"/>
                </a:lnTo>
                <a:lnTo>
                  <a:pt x="1360" y="813"/>
                </a:lnTo>
                <a:lnTo>
                  <a:pt x="1360" y="809"/>
                </a:lnTo>
                <a:lnTo>
                  <a:pt x="1358" y="804"/>
                </a:lnTo>
                <a:lnTo>
                  <a:pt x="1357" y="803"/>
                </a:lnTo>
                <a:lnTo>
                  <a:pt x="1355" y="800"/>
                </a:lnTo>
                <a:lnTo>
                  <a:pt x="1355" y="800"/>
                </a:lnTo>
                <a:lnTo>
                  <a:pt x="1351" y="805"/>
                </a:lnTo>
                <a:lnTo>
                  <a:pt x="1346" y="809"/>
                </a:lnTo>
                <a:lnTo>
                  <a:pt x="1341" y="811"/>
                </a:lnTo>
                <a:lnTo>
                  <a:pt x="1334" y="811"/>
                </a:lnTo>
                <a:lnTo>
                  <a:pt x="1334" y="811"/>
                </a:lnTo>
                <a:close/>
                <a:moveTo>
                  <a:pt x="913" y="841"/>
                </a:moveTo>
                <a:lnTo>
                  <a:pt x="913" y="841"/>
                </a:lnTo>
                <a:lnTo>
                  <a:pt x="909" y="843"/>
                </a:lnTo>
                <a:lnTo>
                  <a:pt x="904" y="844"/>
                </a:lnTo>
                <a:lnTo>
                  <a:pt x="900" y="843"/>
                </a:lnTo>
                <a:lnTo>
                  <a:pt x="896" y="843"/>
                </a:lnTo>
                <a:lnTo>
                  <a:pt x="896" y="843"/>
                </a:lnTo>
                <a:lnTo>
                  <a:pt x="914" y="862"/>
                </a:lnTo>
                <a:lnTo>
                  <a:pt x="933" y="880"/>
                </a:lnTo>
                <a:lnTo>
                  <a:pt x="952" y="896"/>
                </a:lnTo>
                <a:lnTo>
                  <a:pt x="974" y="912"/>
                </a:lnTo>
                <a:lnTo>
                  <a:pt x="1016" y="943"/>
                </a:lnTo>
                <a:lnTo>
                  <a:pt x="1036" y="960"/>
                </a:lnTo>
                <a:lnTo>
                  <a:pt x="1055" y="977"/>
                </a:lnTo>
                <a:lnTo>
                  <a:pt x="1055" y="977"/>
                </a:lnTo>
                <a:lnTo>
                  <a:pt x="1061" y="977"/>
                </a:lnTo>
                <a:lnTo>
                  <a:pt x="1065" y="978"/>
                </a:lnTo>
                <a:lnTo>
                  <a:pt x="1068" y="981"/>
                </a:lnTo>
                <a:lnTo>
                  <a:pt x="1072" y="986"/>
                </a:lnTo>
                <a:lnTo>
                  <a:pt x="1074" y="989"/>
                </a:lnTo>
                <a:lnTo>
                  <a:pt x="1078" y="991"/>
                </a:lnTo>
                <a:lnTo>
                  <a:pt x="1080" y="992"/>
                </a:lnTo>
                <a:lnTo>
                  <a:pt x="1083" y="990"/>
                </a:lnTo>
                <a:lnTo>
                  <a:pt x="1083" y="990"/>
                </a:lnTo>
                <a:lnTo>
                  <a:pt x="1062" y="971"/>
                </a:lnTo>
                <a:lnTo>
                  <a:pt x="1041" y="950"/>
                </a:lnTo>
                <a:lnTo>
                  <a:pt x="1002" y="912"/>
                </a:lnTo>
                <a:lnTo>
                  <a:pt x="980" y="893"/>
                </a:lnTo>
                <a:lnTo>
                  <a:pt x="959" y="874"/>
                </a:lnTo>
                <a:lnTo>
                  <a:pt x="936" y="857"/>
                </a:lnTo>
                <a:lnTo>
                  <a:pt x="913" y="841"/>
                </a:lnTo>
                <a:lnTo>
                  <a:pt x="913" y="841"/>
                </a:lnTo>
                <a:close/>
                <a:moveTo>
                  <a:pt x="868" y="904"/>
                </a:moveTo>
                <a:lnTo>
                  <a:pt x="868" y="904"/>
                </a:lnTo>
                <a:lnTo>
                  <a:pt x="862" y="909"/>
                </a:lnTo>
                <a:lnTo>
                  <a:pt x="858" y="913"/>
                </a:lnTo>
                <a:lnTo>
                  <a:pt x="849" y="925"/>
                </a:lnTo>
                <a:lnTo>
                  <a:pt x="840" y="939"/>
                </a:lnTo>
                <a:lnTo>
                  <a:pt x="833" y="954"/>
                </a:lnTo>
                <a:lnTo>
                  <a:pt x="828" y="970"/>
                </a:lnTo>
                <a:lnTo>
                  <a:pt x="827" y="978"/>
                </a:lnTo>
                <a:lnTo>
                  <a:pt x="826" y="987"/>
                </a:lnTo>
                <a:lnTo>
                  <a:pt x="826" y="995"/>
                </a:lnTo>
                <a:lnTo>
                  <a:pt x="826" y="1003"/>
                </a:lnTo>
                <a:lnTo>
                  <a:pt x="828" y="1011"/>
                </a:lnTo>
                <a:lnTo>
                  <a:pt x="830" y="1019"/>
                </a:lnTo>
                <a:lnTo>
                  <a:pt x="830" y="1019"/>
                </a:lnTo>
                <a:lnTo>
                  <a:pt x="830" y="1009"/>
                </a:lnTo>
                <a:lnTo>
                  <a:pt x="830" y="1001"/>
                </a:lnTo>
                <a:lnTo>
                  <a:pt x="833" y="991"/>
                </a:lnTo>
                <a:lnTo>
                  <a:pt x="835" y="984"/>
                </a:lnTo>
                <a:lnTo>
                  <a:pt x="840" y="969"/>
                </a:lnTo>
                <a:lnTo>
                  <a:pt x="846" y="955"/>
                </a:lnTo>
                <a:lnTo>
                  <a:pt x="855" y="943"/>
                </a:lnTo>
                <a:lnTo>
                  <a:pt x="864" y="932"/>
                </a:lnTo>
                <a:lnTo>
                  <a:pt x="881" y="913"/>
                </a:lnTo>
                <a:lnTo>
                  <a:pt x="881" y="913"/>
                </a:lnTo>
                <a:lnTo>
                  <a:pt x="879" y="911"/>
                </a:lnTo>
                <a:lnTo>
                  <a:pt x="875" y="909"/>
                </a:lnTo>
                <a:lnTo>
                  <a:pt x="871" y="906"/>
                </a:lnTo>
                <a:lnTo>
                  <a:pt x="868" y="904"/>
                </a:lnTo>
                <a:lnTo>
                  <a:pt x="868" y="904"/>
                </a:lnTo>
                <a:close/>
                <a:moveTo>
                  <a:pt x="1122" y="1355"/>
                </a:moveTo>
                <a:lnTo>
                  <a:pt x="1122" y="1355"/>
                </a:lnTo>
                <a:lnTo>
                  <a:pt x="1116" y="1344"/>
                </a:lnTo>
                <a:lnTo>
                  <a:pt x="1113" y="1333"/>
                </a:lnTo>
                <a:lnTo>
                  <a:pt x="1104" y="1307"/>
                </a:lnTo>
                <a:lnTo>
                  <a:pt x="1096" y="1280"/>
                </a:lnTo>
                <a:lnTo>
                  <a:pt x="1091" y="1268"/>
                </a:lnTo>
                <a:lnTo>
                  <a:pt x="1085" y="1258"/>
                </a:lnTo>
                <a:lnTo>
                  <a:pt x="1085" y="1258"/>
                </a:lnTo>
                <a:lnTo>
                  <a:pt x="1079" y="1253"/>
                </a:lnTo>
                <a:lnTo>
                  <a:pt x="1072" y="1251"/>
                </a:lnTo>
                <a:lnTo>
                  <a:pt x="1058" y="1247"/>
                </a:lnTo>
                <a:lnTo>
                  <a:pt x="1031" y="1241"/>
                </a:lnTo>
                <a:lnTo>
                  <a:pt x="1018" y="1237"/>
                </a:lnTo>
                <a:lnTo>
                  <a:pt x="1006" y="1232"/>
                </a:lnTo>
                <a:lnTo>
                  <a:pt x="1001" y="1229"/>
                </a:lnTo>
                <a:lnTo>
                  <a:pt x="995" y="1226"/>
                </a:lnTo>
                <a:lnTo>
                  <a:pt x="991" y="1220"/>
                </a:lnTo>
                <a:lnTo>
                  <a:pt x="988" y="1215"/>
                </a:lnTo>
                <a:lnTo>
                  <a:pt x="988" y="1215"/>
                </a:lnTo>
                <a:lnTo>
                  <a:pt x="982" y="1203"/>
                </a:lnTo>
                <a:lnTo>
                  <a:pt x="978" y="1191"/>
                </a:lnTo>
                <a:lnTo>
                  <a:pt x="976" y="1177"/>
                </a:lnTo>
                <a:lnTo>
                  <a:pt x="974" y="1165"/>
                </a:lnTo>
                <a:lnTo>
                  <a:pt x="972" y="1137"/>
                </a:lnTo>
                <a:lnTo>
                  <a:pt x="971" y="1113"/>
                </a:lnTo>
                <a:lnTo>
                  <a:pt x="971" y="1113"/>
                </a:lnTo>
                <a:lnTo>
                  <a:pt x="985" y="1108"/>
                </a:lnTo>
                <a:lnTo>
                  <a:pt x="997" y="1101"/>
                </a:lnTo>
                <a:lnTo>
                  <a:pt x="1009" y="1094"/>
                </a:lnTo>
                <a:lnTo>
                  <a:pt x="1020" y="1083"/>
                </a:lnTo>
                <a:lnTo>
                  <a:pt x="1024" y="1078"/>
                </a:lnTo>
                <a:lnTo>
                  <a:pt x="1028" y="1071"/>
                </a:lnTo>
                <a:lnTo>
                  <a:pt x="1032" y="1065"/>
                </a:lnTo>
                <a:lnTo>
                  <a:pt x="1034" y="1059"/>
                </a:lnTo>
                <a:lnTo>
                  <a:pt x="1036" y="1051"/>
                </a:lnTo>
                <a:lnTo>
                  <a:pt x="1037" y="1044"/>
                </a:lnTo>
                <a:lnTo>
                  <a:pt x="1037" y="1036"/>
                </a:lnTo>
                <a:lnTo>
                  <a:pt x="1036" y="1027"/>
                </a:lnTo>
                <a:lnTo>
                  <a:pt x="1036" y="1027"/>
                </a:lnTo>
                <a:lnTo>
                  <a:pt x="1032" y="1026"/>
                </a:lnTo>
                <a:lnTo>
                  <a:pt x="1028" y="1023"/>
                </a:lnTo>
                <a:lnTo>
                  <a:pt x="1020" y="1018"/>
                </a:lnTo>
                <a:lnTo>
                  <a:pt x="1017" y="1015"/>
                </a:lnTo>
                <a:lnTo>
                  <a:pt x="1012" y="1014"/>
                </a:lnTo>
                <a:lnTo>
                  <a:pt x="1008" y="1012"/>
                </a:lnTo>
                <a:lnTo>
                  <a:pt x="1004" y="1012"/>
                </a:lnTo>
                <a:lnTo>
                  <a:pt x="1004" y="1012"/>
                </a:lnTo>
                <a:lnTo>
                  <a:pt x="1006" y="1025"/>
                </a:lnTo>
                <a:lnTo>
                  <a:pt x="1005" y="1036"/>
                </a:lnTo>
                <a:lnTo>
                  <a:pt x="1003" y="1046"/>
                </a:lnTo>
                <a:lnTo>
                  <a:pt x="997" y="1054"/>
                </a:lnTo>
                <a:lnTo>
                  <a:pt x="992" y="1061"/>
                </a:lnTo>
                <a:lnTo>
                  <a:pt x="985" y="1066"/>
                </a:lnTo>
                <a:lnTo>
                  <a:pt x="976" y="1070"/>
                </a:lnTo>
                <a:lnTo>
                  <a:pt x="966" y="1072"/>
                </a:lnTo>
                <a:lnTo>
                  <a:pt x="958" y="1074"/>
                </a:lnTo>
                <a:lnTo>
                  <a:pt x="947" y="1074"/>
                </a:lnTo>
                <a:lnTo>
                  <a:pt x="937" y="1071"/>
                </a:lnTo>
                <a:lnTo>
                  <a:pt x="929" y="1068"/>
                </a:lnTo>
                <a:lnTo>
                  <a:pt x="920" y="1063"/>
                </a:lnTo>
                <a:lnTo>
                  <a:pt x="912" y="1056"/>
                </a:lnTo>
                <a:lnTo>
                  <a:pt x="905" y="1048"/>
                </a:lnTo>
                <a:lnTo>
                  <a:pt x="900" y="1038"/>
                </a:lnTo>
                <a:lnTo>
                  <a:pt x="900" y="1038"/>
                </a:lnTo>
                <a:lnTo>
                  <a:pt x="899" y="1033"/>
                </a:lnTo>
                <a:lnTo>
                  <a:pt x="899" y="1026"/>
                </a:lnTo>
                <a:lnTo>
                  <a:pt x="901" y="1015"/>
                </a:lnTo>
                <a:lnTo>
                  <a:pt x="905" y="1005"/>
                </a:lnTo>
                <a:lnTo>
                  <a:pt x="911" y="995"/>
                </a:lnTo>
                <a:lnTo>
                  <a:pt x="919" y="988"/>
                </a:lnTo>
                <a:lnTo>
                  <a:pt x="928" y="980"/>
                </a:lnTo>
                <a:lnTo>
                  <a:pt x="940" y="976"/>
                </a:lnTo>
                <a:lnTo>
                  <a:pt x="951" y="973"/>
                </a:lnTo>
                <a:lnTo>
                  <a:pt x="951" y="973"/>
                </a:lnTo>
                <a:lnTo>
                  <a:pt x="945" y="966"/>
                </a:lnTo>
                <a:lnTo>
                  <a:pt x="937" y="961"/>
                </a:lnTo>
                <a:lnTo>
                  <a:pt x="922" y="950"/>
                </a:lnTo>
                <a:lnTo>
                  <a:pt x="891" y="930"/>
                </a:lnTo>
                <a:lnTo>
                  <a:pt x="891" y="930"/>
                </a:lnTo>
                <a:lnTo>
                  <a:pt x="884" y="935"/>
                </a:lnTo>
                <a:lnTo>
                  <a:pt x="875" y="943"/>
                </a:lnTo>
                <a:lnTo>
                  <a:pt x="869" y="950"/>
                </a:lnTo>
                <a:lnTo>
                  <a:pt x="864" y="960"/>
                </a:lnTo>
                <a:lnTo>
                  <a:pt x="858" y="970"/>
                </a:lnTo>
                <a:lnTo>
                  <a:pt x="854" y="979"/>
                </a:lnTo>
                <a:lnTo>
                  <a:pt x="851" y="990"/>
                </a:lnTo>
                <a:lnTo>
                  <a:pt x="849" y="1002"/>
                </a:lnTo>
                <a:lnTo>
                  <a:pt x="848" y="1012"/>
                </a:lnTo>
                <a:lnTo>
                  <a:pt x="848" y="1023"/>
                </a:lnTo>
                <a:lnTo>
                  <a:pt x="850" y="1035"/>
                </a:lnTo>
                <a:lnTo>
                  <a:pt x="852" y="1045"/>
                </a:lnTo>
                <a:lnTo>
                  <a:pt x="856" y="1054"/>
                </a:lnTo>
                <a:lnTo>
                  <a:pt x="861" y="1064"/>
                </a:lnTo>
                <a:lnTo>
                  <a:pt x="869" y="1071"/>
                </a:lnTo>
                <a:lnTo>
                  <a:pt x="876" y="1079"/>
                </a:lnTo>
                <a:lnTo>
                  <a:pt x="876" y="1079"/>
                </a:lnTo>
                <a:lnTo>
                  <a:pt x="873" y="1087"/>
                </a:lnTo>
                <a:lnTo>
                  <a:pt x="870" y="1098"/>
                </a:lnTo>
                <a:lnTo>
                  <a:pt x="865" y="1120"/>
                </a:lnTo>
                <a:lnTo>
                  <a:pt x="856" y="1168"/>
                </a:lnTo>
                <a:lnTo>
                  <a:pt x="851" y="1191"/>
                </a:lnTo>
                <a:lnTo>
                  <a:pt x="848" y="1202"/>
                </a:lnTo>
                <a:lnTo>
                  <a:pt x="844" y="1212"/>
                </a:lnTo>
                <a:lnTo>
                  <a:pt x="840" y="1220"/>
                </a:lnTo>
                <a:lnTo>
                  <a:pt x="835" y="1229"/>
                </a:lnTo>
                <a:lnTo>
                  <a:pt x="828" y="1235"/>
                </a:lnTo>
                <a:lnTo>
                  <a:pt x="822" y="1241"/>
                </a:lnTo>
                <a:lnTo>
                  <a:pt x="822" y="1241"/>
                </a:lnTo>
                <a:lnTo>
                  <a:pt x="815" y="1244"/>
                </a:lnTo>
                <a:lnTo>
                  <a:pt x="808" y="1246"/>
                </a:lnTo>
                <a:lnTo>
                  <a:pt x="792" y="1248"/>
                </a:lnTo>
                <a:lnTo>
                  <a:pt x="776" y="1250"/>
                </a:lnTo>
                <a:lnTo>
                  <a:pt x="767" y="1251"/>
                </a:lnTo>
                <a:lnTo>
                  <a:pt x="760" y="1253"/>
                </a:lnTo>
                <a:lnTo>
                  <a:pt x="760" y="1253"/>
                </a:lnTo>
                <a:lnTo>
                  <a:pt x="756" y="1254"/>
                </a:lnTo>
                <a:lnTo>
                  <a:pt x="752" y="1258"/>
                </a:lnTo>
                <a:lnTo>
                  <a:pt x="749" y="1260"/>
                </a:lnTo>
                <a:lnTo>
                  <a:pt x="745" y="1262"/>
                </a:lnTo>
                <a:lnTo>
                  <a:pt x="745" y="1262"/>
                </a:lnTo>
                <a:lnTo>
                  <a:pt x="736" y="1264"/>
                </a:lnTo>
                <a:lnTo>
                  <a:pt x="727" y="1265"/>
                </a:lnTo>
                <a:lnTo>
                  <a:pt x="707" y="1267"/>
                </a:lnTo>
                <a:lnTo>
                  <a:pt x="699" y="1268"/>
                </a:lnTo>
                <a:lnTo>
                  <a:pt x="689" y="1271"/>
                </a:lnTo>
                <a:lnTo>
                  <a:pt x="679" y="1274"/>
                </a:lnTo>
                <a:lnTo>
                  <a:pt x="671" y="1278"/>
                </a:lnTo>
                <a:lnTo>
                  <a:pt x="671" y="1278"/>
                </a:lnTo>
                <a:lnTo>
                  <a:pt x="663" y="1293"/>
                </a:lnTo>
                <a:lnTo>
                  <a:pt x="656" y="1308"/>
                </a:lnTo>
                <a:lnTo>
                  <a:pt x="650" y="1325"/>
                </a:lnTo>
                <a:lnTo>
                  <a:pt x="645" y="1342"/>
                </a:lnTo>
                <a:lnTo>
                  <a:pt x="645" y="1342"/>
                </a:lnTo>
                <a:lnTo>
                  <a:pt x="654" y="1342"/>
                </a:lnTo>
                <a:lnTo>
                  <a:pt x="662" y="1342"/>
                </a:lnTo>
                <a:lnTo>
                  <a:pt x="678" y="1345"/>
                </a:lnTo>
                <a:lnTo>
                  <a:pt x="712" y="1353"/>
                </a:lnTo>
                <a:lnTo>
                  <a:pt x="728" y="1357"/>
                </a:lnTo>
                <a:lnTo>
                  <a:pt x="745" y="1358"/>
                </a:lnTo>
                <a:lnTo>
                  <a:pt x="753" y="1359"/>
                </a:lnTo>
                <a:lnTo>
                  <a:pt x="762" y="1358"/>
                </a:lnTo>
                <a:lnTo>
                  <a:pt x="770" y="1357"/>
                </a:lnTo>
                <a:lnTo>
                  <a:pt x="779" y="1355"/>
                </a:lnTo>
                <a:lnTo>
                  <a:pt x="779" y="1355"/>
                </a:lnTo>
                <a:lnTo>
                  <a:pt x="785" y="1339"/>
                </a:lnTo>
                <a:lnTo>
                  <a:pt x="790" y="1330"/>
                </a:lnTo>
                <a:lnTo>
                  <a:pt x="794" y="1322"/>
                </a:lnTo>
                <a:lnTo>
                  <a:pt x="800" y="1314"/>
                </a:lnTo>
                <a:lnTo>
                  <a:pt x="808" y="1308"/>
                </a:lnTo>
                <a:lnTo>
                  <a:pt x="816" y="1303"/>
                </a:lnTo>
                <a:lnTo>
                  <a:pt x="826" y="1297"/>
                </a:lnTo>
                <a:lnTo>
                  <a:pt x="826" y="1297"/>
                </a:lnTo>
                <a:lnTo>
                  <a:pt x="837" y="1294"/>
                </a:lnTo>
                <a:lnTo>
                  <a:pt x="851" y="1292"/>
                </a:lnTo>
                <a:lnTo>
                  <a:pt x="867" y="1291"/>
                </a:lnTo>
                <a:lnTo>
                  <a:pt x="884" y="1290"/>
                </a:lnTo>
                <a:lnTo>
                  <a:pt x="901" y="1290"/>
                </a:lnTo>
                <a:lnTo>
                  <a:pt x="917" y="1290"/>
                </a:lnTo>
                <a:lnTo>
                  <a:pt x="932" y="1291"/>
                </a:lnTo>
                <a:lnTo>
                  <a:pt x="945" y="1293"/>
                </a:lnTo>
                <a:lnTo>
                  <a:pt x="945" y="1293"/>
                </a:lnTo>
                <a:lnTo>
                  <a:pt x="951" y="1295"/>
                </a:lnTo>
                <a:lnTo>
                  <a:pt x="957" y="1297"/>
                </a:lnTo>
                <a:lnTo>
                  <a:pt x="966" y="1303"/>
                </a:lnTo>
                <a:lnTo>
                  <a:pt x="974" y="1309"/>
                </a:lnTo>
                <a:lnTo>
                  <a:pt x="980" y="1318"/>
                </a:lnTo>
                <a:lnTo>
                  <a:pt x="986" y="1326"/>
                </a:lnTo>
                <a:lnTo>
                  <a:pt x="991" y="1335"/>
                </a:lnTo>
                <a:lnTo>
                  <a:pt x="1000" y="1353"/>
                </a:lnTo>
                <a:lnTo>
                  <a:pt x="1000" y="1353"/>
                </a:lnTo>
                <a:lnTo>
                  <a:pt x="1018" y="1355"/>
                </a:lnTo>
                <a:lnTo>
                  <a:pt x="1035" y="1357"/>
                </a:lnTo>
                <a:lnTo>
                  <a:pt x="1068" y="1358"/>
                </a:lnTo>
                <a:lnTo>
                  <a:pt x="1099" y="1358"/>
                </a:lnTo>
                <a:lnTo>
                  <a:pt x="1125" y="1359"/>
                </a:lnTo>
                <a:lnTo>
                  <a:pt x="1125" y="1359"/>
                </a:lnTo>
                <a:lnTo>
                  <a:pt x="1126" y="1356"/>
                </a:lnTo>
                <a:lnTo>
                  <a:pt x="1126" y="1355"/>
                </a:lnTo>
                <a:lnTo>
                  <a:pt x="1127" y="1354"/>
                </a:lnTo>
                <a:lnTo>
                  <a:pt x="1125" y="1353"/>
                </a:lnTo>
                <a:lnTo>
                  <a:pt x="1125" y="1353"/>
                </a:lnTo>
                <a:lnTo>
                  <a:pt x="1124" y="1354"/>
                </a:lnTo>
                <a:lnTo>
                  <a:pt x="1122" y="1355"/>
                </a:lnTo>
                <a:lnTo>
                  <a:pt x="1122" y="1355"/>
                </a:lnTo>
                <a:close/>
                <a:moveTo>
                  <a:pt x="1215" y="1077"/>
                </a:moveTo>
                <a:lnTo>
                  <a:pt x="1215" y="1077"/>
                </a:lnTo>
                <a:lnTo>
                  <a:pt x="1222" y="1089"/>
                </a:lnTo>
                <a:lnTo>
                  <a:pt x="1232" y="1099"/>
                </a:lnTo>
                <a:lnTo>
                  <a:pt x="1242" y="1110"/>
                </a:lnTo>
                <a:lnTo>
                  <a:pt x="1252" y="1120"/>
                </a:lnTo>
                <a:lnTo>
                  <a:pt x="1276" y="1138"/>
                </a:lnTo>
                <a:lnTo>
                  <a:pt x="1299" y="1155"/>
                </a:lnTo>
                <a:lnTo>
                  <a:pt x="1299" y="1155"/>
                </a:lnTo>
                <a:lnTo>
                  <a:pt x="1335" y="1183"/>
                </a:lnTo>
                <a:lnTo>
                  <a:pt x="1368" y="1211"/>
                </a:lnTo>
                <a:lnTo>
                  <a:pt x="1368" y="1211"/>
                </a:lnTo>
                <a:lnTo>
                  <a:pt x="1373" y="1216"/>
                </a:lnTo>
                <a:lnTo>
                  <a:pt x="1379" y="1221"/>
                </a:lnTo>
                <a:lnTo>
                  <a:pt x="1383" y="1227"/>
                </a:lnTo>
                <a:lnTo>
                  <a:pt x="1388" y="1232"/>
                </a:lnTo>
                <a:lnTo>
                  <a:pt x="1388" y="1232"/>
                </a:lnTo>
                <a:lnTo>
                  <a:pt x="1397" y="1237"/>
                </a:lnTo>
                <a:lnTo>
                  <a:pt x="1405" y="1242"/>
                </a:lnTo>
                <a:lnTo>
                  <a:pt x="1413" y="1246"/>
                </a:lnTo>
                <a:lnTo>
                  <a:pt x="1420" y="1251"/>
                </a:lnTo>
                <a:lnTo>
                  <a:pt x="1420" y="1251"/>
                </a:lnTo>
                <a:lnTo>
                  <a:pt x="1433" y="1263"/>
                </a:lnTo>
                <a:lnTo>
                  <a:pt x="1446" y="1276"/>
                </a:lnTo>
                <a:lnTo>
                  <a:pt x="1460" y="1289"/>
                </a:lnTo>
                <a:lnTo>
                  <a:pt x="1474" y="1302"/>
                </a:lnTo>
                <a:lnTo>
                  <a:pt x="1474" y="1302"/>
                </a:lnTo>
                <a:lnTo>
                  <a:pt x="1502" y="1326"/>
                </a:lnTo>
                <a:lnTo>
                  <a:pt x="1530" y="1349"/>
                </a:lnTo>
                <a:lnTo>
                  <a:pt x="1588" y="1395"/>
                </a:lnTo>
                <a:lnTo>
                  <a:pt x="1588" y="1395"/>
                </a:lnTo>
                <a:lnTo>
                  <a:pt x="1602" y="1408"/>
                </a:lnTo>
                <a:lnTo>
                  <a:pt x="1619" y="1422"/>
                </a:lnTo>
                <a:lnTo>
                  <a:pt x="1628" y="1428"/>
                </a:lnTo>
                <a:lnTo>
                  <a:pt x="1636" y="1433"/>
                </a:lnTo>
                <a:lnTo>
                  <a:pt x="1643" y="1436"/>
                </a:lnTo>
                <a:lnTo>
                  <a:pt x="1646" y="1438"/>
                </a:lnTo>
                <a:lnTo>
                  <a:pt x="1649" y="1438"/>
                </a:lnTo>
                <a:lnTo>
                  <a:pt x="1649" y="1438"/>
                </a:lnTo>
                <a:lnTo>
                  <a:pt x="1653" y="1436"/>
                </a:lnTo>
                <a:lnTo>
                  <a:pt x="1656" y="1435"/>
                </a:lnTo>
                <a:lnTo>
                  <a:pt x="1662" y="1430"/>
                </a:lnTo>
                <a:lnTo>
                  <a:pt x="1677" y="1416"/>
                </a:lnTo>
                <a:lnTo>
                  <a:pt x="1677" y="1416"/>
                </a:lnTo>
                <a:lnTo>
                  <a:pt x="1693" y="1402"/>
                </a:lnTo>
                <a:lnTo>
                  <a:pt x="1709" y="1387"/>
                </a:lnTo>
                <a:lnTo>
                  <a:pt x="1717" y="1379"/>
                </a:lnTo>
                <a:lnTo>
                  <a:pt x="1722" y="1370"/>
                </a:lnTo>
                <a:lnTo>
                  <a:pt x="1728" y="1362"/>
                </a:lnTo>
                <a:lnTo>
                  <a:pt x="1731" y="1353"/>
                </a:lnTo>
                <a:lnTo>
                  <a:pt x="1731" y="1353"/>
                </a:lnTo>
                <a:lnTo>
                  <a:pt x="1732" y="1344"/>
                </a:lnTo>
                <a:lnTo>
                  <a:pt x="1732" y="1336"/>
                </a:lnTo>
                <a:lnTo>
                  <a:pt x="1733" y="1329"/>
                </a:lnTo>
                <a:lnTo>
                  <a:pt x="1734" y="1326"/>
                </a:lnTo>
                <a:lnTo>
                  <a:pt x="1737" y="1323"/>
                </a:lnTo>
                <a:lnTo>
                  <a:pt x="1737" y="1323"/>
                </a:lnTo>
                <a:lnTo>
                  <a:pt x="1714" y="1297"/>
                </a:lnTo>
                <a:lnTo>
                  <a:pt x="1689" y="1273"/>
                </a:lnTo>
                <a:lnTo>
                  <a:pt x="1641" y="1223"/>
                </a:lnTo>
                <a:lnTo>
                  <a:pt x="1590" y="1175"/>
                </a:lnTo>
                <a:lnTo>
                  <a:pt x="1539" y="1128"/>
                </a:lnTo>
                <a:lnTo>
                  <a:pt x="1436" y="1035"/>
                </a:lnTo>
                <a:lnTo>
                  <a:pt x="1385" y="987"/>
                </a:lnTo>
                <a:lnTo>
                  <a:pt x="1336" y="939"/>
                </a:lnTo>
                <a:lnTo>
                  <a:pt x="1336" y="939"/>
                </a:lnTo>
                <a:lnTo>
                  <a:pt x="1324" y="960"/>
                </a:lnTo>
                <a:lnTo>
                  <a:pt x="1312" y="980"/>
                </a:lnTo>
                <a:lnTo>
                  <a:pt x="1300" y="1000"/>
                </a:lnTo>
                <a:lnTo>
                  <a:pt x="1286" y="1019"/>
                </a:lnTo>
                <a:lnTo>
                  <a:pt x="1272" y="1036"/>
                </a:lnTo>
                <a:lnTo>
                  <a:pt x="1263" y="1045"/>
                </a:lnTo>
                <a:lnTo>
                  <a:pt x="1254" y="1052"/>
                </a:lnTo>
                <a:lnTo>
                  <a:pt x="1246" y="1059"/>
                </a:lnTo>
                <a:lnTo>
                  <a:pt x="1236" y="1065"/>
                </a:lnTo>
                <a:lnTo>
                  <a:pt x="1225" y="1071"/>
                </a:lnTo>
                <a:lnTo>
                  <a:pt x="1215" y="1077"/>
                </a:lnTo>
                <a:lnTo>
                  <a:pt x="1215" y="1077"/>
                </a:lnTo>
                <a:close/>
                <a:moveTo>
                  <a:pt x="1221" y="1042"/>
                </a:moveTo>
                <a:lnTo>
                  <a:pt x="1221" y="1042"/>
                </a:lnTo>
                <a:lnTo>
                  <a:pt x="1224" y="1041"/>
                </a:lnTo>
                <a:lnTo>
                  <a:pt x="1224" y="1042"/>
                </a:lnTo>
                <a:lnTo>
                  <a:pt x="1225" y="1045"/>
                </a:lnTo>
                <a:lnTo>
                  <a:pt x="1225" y="1045"/>
                </a:lnTo>
                <a:lnTo>
                  <a:pt x="1238" y="1035"/>
                </a:lnTo>
                <a:lnTo>
                  <a:pt x="1251" y="1025"/>
                </a:lnTo>
                <a:lnTo>
                  <a:pt x="1257" y="1019"/>
                </a:lnTo>
                <a:lnTo>
                  <a:pt x="1262" y="1014"/>
                </a:lnTo>
                <a:lnTo>
                  <a:pt x="1266" y="1006"/>
                </a:lnTo>
                <a:lnTo>
                  <a:pt x="1269" y="997"/>
                </a:lnTo>
                <a:lnTo>
                  <a:pt x="1269" y="997"/>
                </a:lnTo>
                <a:lnTo>
                  <a:pt x="1267" y="996"/>
                </a:lnTo>
                <a:lnTo>
                  <a:pt x="1266" y="996"/>
                </a:lnTo>
                <a:lnTo>
                  <a:pt x="1263" y="1000"/>
                </a:lnTo>
                <a:lnTo>
                  <a:pt x="1260" y="1003"/>
                </a:lnTo>
                <a:lnTo>
                  <a:pt x="1258" y="1004"/>
                </a:lnTo>
                <a:lnTo>
                  <a:pt x="1254" y="1004"/>
                </a:lnTo>
                <a:lnTo>
                  <a:pt x="1254" y="1004"/>
                </a:lnTo>
                <a:lnTo>
                  <a:pt x="1252" y="1002"/>
                </a:lnTo>
                <a:lnTo>
                  <a:pt x="1249" y="997"/>
                </a:lnTo>
                <a:lnTo>
                  <a:pt x="1246" y="990"/>
                </a:lnTo>
                <a:lnTo>
                  <a:pt x="1245" y="980"/>
                </a:lnTo>
                <a:lnTo>
                  <a:pt x="1245" y="973"/>
                </a:lnTo>
                <a:lnTo>
                  <a:pt x="1245" y="973"/>
                </a:lnTo>
                <a:lnTo>
                  <a:pt x="1238" y="980"/>
                </a:lnTo>
                <a:lnTo>
                  <a:pt x="1231" y="987"/>
                </a:lnTo>
                <a:lnTo>
                  <a:pt x="1223" y="992"/>
                </a:lnTo>
                <a:lnTo>
                  <a:pt x="1215" y="997"/>
                </a:lnTo>
                <a:lnTo>
                  <a:pt x="1195" y="1005"/>
                </a:lnTo>
                <a:lnTo>
                  <a:pt x="1174" y="1012"/>
                </a:lnTo>
                <a:lnTo>
                  <a:pt x="1174" y="1012"/>
                </a:lnTo>
                <a:lnTo>
                  <a:pt x="1182" y="1014"/>
                </a:lnTo>
                <a:lnTo>
                  <a:pt x="1187" y="1015"/>
                </a:lnTo>
                <a:lnTo>
                  <a:pt x="1191" y="1017"/>
                </a:lnTo>
                <a:lnTo>
                  <a:pt x="1195" y="1017"/>
                </a:lnTo>
                <a:lnTo>
                  <a:pt x="1195" y="1017"/>
                </a:lnTo>
                <a:lnTo>
                  <a:pt x="1194" y="1019"/>
                </a:lnTo>
                <a:lnTo>
                  <a:pt x="1193" y="1020"/>
                </a:lnTo>
                <a:lnTo>
                  <a:pt x="1192" y="1022"/>
                </a:lnTo>
                <a:lnTo>
                  <a:pt x="1191" y="1023"/>
                </a:lnTo>
                <a:lnTo>
                  <a:pt x="1191" y="1023"/>
                </a:lnTo>
                <a:lnTo>
                  <a:pt x="1195" y="1023"/>
                </a:lnTo>
                <a:lnTo>
                  <a:pt x="1199" y="1025"/>
                </a:lnTo>
                <a:lnTo>
                  <a:pt x="1202" y="1027"/>
                </a:lnTo>
                <a:lnTo>
                  <a:pt x="1204" y="1031"/>
                </a:lnTo>
                <a:lnTo>
                  <a:pt x="1207" y="1034"/>
                </a:lnTo>
                <a:lnTo>
                  <a:pt x="1209" y="1035"/>
                </a:lnTo>
                <a:lnTo>
                  <a:pt x="1213" y="1035"/>
                </a:lnTo>
                <a:lnTo>
                  <a:pt x="1217" y="1032"/>
                </a:lnTo>
                <a:lnTo>
                  <a:pt x="1217" y="1032"/>
                </a:lnTo>
                <a:lnTo>
                  <a:pt x="1221" y="1038"/>
                </a:lnTo>
                <a:lnTo>
                  <a:pt x="1221" y="1040"/>
                </a:lnTo>
                <a:lnTo>
                  <a:pt x="1221" y="1042"/>
                </a:lnTo>
                <a:lnTo>
                  <a:pt x="1221" y="1042"/>
                </a:lnTo>
                <a:close/>
                <a:moveTo>
                  <a:pt x="988" y="1030"/>
                </a:moveTo>
                <a:lnTo>
                  <a:pt x="988" y="1030"/>
                </a:lnTo>
                <a:lnTo>
                  <a:pt x="987" y="1023"/>
                </a:lnTo>
                <a:lnTo>
                  <a:pt x="986" y="1017"/>
                </a:lnTo>
                <a:lnTo>
                  <a:pt x="983" y="1011"/>
                </a:lnTo>
                <a:lnTo>
                  <a:pt x="980" y="1007"/>
                </a:lnTo>
                <a:lnTo>
                  <a:pt x="977" y="1003"/>
                </a:lnTo>
                <a:lnTo>
                  <a:pt x="973" y="999"/>
                </a:lnTo>
                <a:lnTo>
                  <a:pt x="967" y="995"/>
                </a:lnTo>
                <a:lnTo>
                  <a:pt x="962" y="993"/>
                </a:lnTo>
                <a:lnTo>
                  <a:pt x="957" y="992"/>
                </a:lnTo>
                <a:lnTo>
                  <a:pt x="951" y="992"/>
                </a:lnTo>
                <a:lnTo>
                  <a:pt x="946" y="992"/>
                </a:lnTo>
                <a:lnTo>
                  <a:pt x="940" y="994"/>
                </a:lnTo>
                <a:lnTo>
                  <a:pt x="935" y="996"/>
                </a:lnTo>
                <a:lnTo>
                  <a:pt x="930" y="1000"/>
                </a:lnTo>
                <a:lnTo>
                  <a:pt x="926" y="1005"/>
                </a:lnTo>
                <a:lnTo>
                  <a:pt x="921" y="1010"/>
                </a:lnTo>
                <a:lnTo>
                  <a:pt x="921" y="1010"/>
                </a:lnTo>
                <a:lnTo>
                  <a:pt x="920" y="1020"/>
                </a:lnTo>
                <a:lnTo>
                  <a:pt x="920" y="1027"/>
                </a:lnTo>
                <a:lnTo>
                  <a:pt x="922" y="1035"/>
                </a:lnTo>
                <a:lnTo>
                  <a:pt x="927" y="1040"/>
                </a:lnTo>
                <a:lnTo>
                  <a:pt x="931" y="1046"/>
                </a:lnTo>
                <a:lnTo>
                  <a:pt x="936" y="1050"/>
                </a:lnTo>
                <a:lnTo>
                  <a:pt x="943" y="1053"/>
                </a:lnTo>
                <a:lnTo>
                  <a:pt x="949" y="1055"/>
                </a:lnTo>
                <a:lnTo>
                  <a:pt x="956" y="1056"/>
                </a:lnTo>
                <a:lnTo>
                  <a:pt x="962" y="1056"/>
                </a:lnTo>
                <a:lnTo>
                  <a:pt x="968" y="1055"/>
                </a:lnTo>
                <a:lnTo>
                  <a:pt x="974" y="1052"/>
                </a:lnTo>
                <a:lnTo>
                  <a:pt x="979" y="1049"/>
                </a:lnTo>
                <a:lnTo>
                  <a:pt x="983" y="1044"/>
                </a:lnTo>
                <a:lnTo>
                  <a:pt x="986" y="1037"/>
                </a:lnTo>
                <a:lnTo>
                  <a:pt x="988" y="1030"/>
                </a:lnTo>
                <a:lnTo>
                  <a:pt x="988" y="1030"/>
                </a:lnTo>
                <a:close/>
                <a:moveTo>
                  <a:pt x="1123" y="1124"/>
                </a:moveTo>
                <a:lnTo>
                  <a:pt x="1123" y="1124"/>
                </a:lnTo>
                <a:lnTo>
                  <a:pt x="1144" y="1124"/>
                </a:lnTo>
                <a:lnTo>
                  <a:pt x="1163" y="1126"/>
                </a:lnTo>
                <a:lnTo>
                  <a:pt x="1183" y="1129"/>
                </a:lnTo>
                <a:lnTo>
                  <a:pt x="1202" y="1133"/>
                </a:lnTo>
                <a:lnTo>
                  <a:pt x="1236" y="1142"/>
                </a:lnTo>
                <a:lnTo>
                  <a:pt x="1251" y="1146"/>
                </a:lnTo>
                <a:lnTo>
                  <a:pt x="1265" y="1148"/>
                </a:lnTo>
                <a:lnTo>
                  <a:pt x="1265" y="1148"/>
                </a:lnTo>
                <a:lnTo>
                  <a:pt x="1255" y="1142"/>
                </a:lnTo>
                <a:lnTo>
                  <a:pt x="1245" y="1133"/>
                </a:lnTo>
                <a:lnTo>
                  <a:pt x="1227" y="1117"/>
                </a:lnTo>
                <a:lnTo>
                  <a:pt x="1208" y="1099"/>
                </a:lnTo>
                <a:lnTo>
                  <a:pt x="1189" y="1083"/>
                </a:lnTo>
                <a:lnTo>
                  <a:pt x="1189" y="1083"/>
                </a:lnTo>
                <a:lnTo>
                  <a:pt x="1177" y="1085"/>
                </a:lnTo>
                <a:lnTo>
                  <a:pt x="1170" y="1086"/>
                </a:lnTo>
                <a:lnTo>
                  <a:pt x="1146" y="1085"/>
                </a:lnTo>
                <a:lnTo>
                  <a:pt x="1146" y="1085"/>
                </a:lnTo>
                <a:lnTo>
                  <a:pt x="1144" y="1079"/>
                </a:lnTo>
                <a:lnTo>
                  <a:pt x="1141" y="1074"/>
                </a:lnTo>
                <a:lnTo>
                  <a:pt x="1137" y="1069"/>
                </a:lnTo>
                <a:lnTo>
                  <a:pt x="1133" y="1065"/>
                </a:lnTo>
                <a:lnTo>
                  <a:pt x="1124" y="1057"/>
                </a:lnTo>
                <a:lnTo>
                  <a:pt x="1115" y="1049"/>
                </a:lnTo>
                <a:lnTo>
                  <a:pt x="1115" y="1049"/>
                </a:lnTo>
                <a:lnTo>
                  <a:pt x="1109" y="1056"/>
                </a:lnTo>
                <a:lnTo>
                  <a:pt x="1102" y="1061"/>
                </a:lnTo>
                <a:lnTo>
                  <a:pt x="1096" y="1063"/>
                </a:lnTo>
                <a:lnTo>
                  <a:pt x="1088" y="1063"/>
                </a:lnTo>
                <a:lnTo>
                  <a:pt x="1082" y="1062"/>
                </a:lnTo>
                <a:lnTo>
                  <a:pt x="1074" y="1059"/>
                </a:lnTo>
                <a:lnTo>
                  <a:pt x="1069" y="1055"/>
                </a:lnTo>
                <a:lnTo>
                  <a:pt x="1064" y="1051"/>
                </a:lnTo>
                <a:lnTo>
                  <a:pt x="1064" y="1051"/>
                </a:lnTo>
                <a:lnTo>
                  <a:pt x="1080" y="1068"/>
                </a:lnTo>
                <a:lnTo>
                  <a:pt x="1095" y="1085"/>
                </a:lnTo>
                <a:lnTo>
                  <a:pt x="1110" y="1103"/>
                </a:lnTo>
                <a:lnTo>
                  <a:pt x="1123" y="1124"/>
                </a:lnTo>
                <a:lnTo>
                  <a:pt x="1123" y="1124"/>
                </a:lnTo>
                <a:close/>
                <a:moveTo>
                  <a:pt x="1074" y="1120"/>
                </a:moveTo>
                <a:lnTo>
                  <a:pt x="1074" y="1120"/>
                </a:lnTo>
                <a:lnTo>
                  <a:pt x="1081" y="1118"/>
                </a:lnTo>
                <a:lnTo>
                  <a:pt x="1088" y="1120"/>
                </a:lnTo>
                <a:lnTo>
                  <a:pt x="1095" y="1120"/>
                </a:lnTo>
                <a:lnTo>
                  <a:pt x="1098" y="1118"/>
                </a:lnTo>
                <a:lnTo>
                  <a:pt x="1100" y="1117"/>
                </a:lnTo>
                <a:lnTo>
                  <a:pt x="1100" y="1117"/>
                </a:lnTo>
                <a:lnTo>
                  <a:pt x="1094" y="1111"/>
                </a:lnTo>
                <a:lnTo>
                  <a:pt x="1087" y="1105"/>
                </a:lnTo>
                <a:lnTo>
                  <a:pt x="1078" y="1091"/>
                </a:lnTo>
                <a:lnTo>
                  <a:pt x="1072" y="1084"/>
                </a:lnTo>
                <a:lnTo>
                  <a:pt x="1066" y="1077"/>
                </a:lnTo>
                <a:lnTo>
                  <a:pt x="1061" y="1071"/>
                </a:lnTo>
                <a:lnTo>
                  <a:pt x="1053" y="1066"/>
                </a:lnTo>
                <a:lnTo>
                  <a:pt x="1053" y="1066"/>
                </a:lnTo>
                <a:lnTo>
                  <a:pt x="1051" y="1070"/>
                </a:lnTo>
                <a:lnTo>
                  <a:pt x="1050" y="1075"/>
                </a:lnTo>
                <a:lnTo>
                  <a:pt x="1050" y="1078"/>
                </a:lnTo>
                <a:lnTo>
                  <a:pt x="1051" y="1082"/>
                </a:lnTo>
                <a:lnTo>
                  <a:pt x="1052" y="1085"/>
                </a:lnTo>
                <a:lnTo>
                  <a:pt x="1054" y="1089"/>
                </a:lnTo>
                <a:lnTo>
                  <a:pt x="1060" y="1094"/>
                </a:lnTo>
                <a:lnTo>
                  <a:pt x="1066" y="1099"/>
                </a:lnTo>
                <a:lnTo>
                  <a:pt x="1071" y="1106"/>
                </a:lnTo>
                <a:lnTo>
                  <a:pt x="1073" y="1109"/>
                </a:lnTo>
                <a:lnTo>
                  <a:pt x="1074" y="1112"/>
                </a:lnTo>
                <a:lnTo>
                  <a:pt x="1074" y="1115"/>
                </a:lnTo>
                <a:lnTo>
                  <a:pt x="1074" y="1120"/>
                </a:lnTo>
                <a:lnTo>
                  <a:pt x="1074" y="1120"/>
                </a:lnTo>
                <a:close/>
                <a:moveTo>
                  <a:pt x="1822" y="1163"/>
                </a:moveTo>
                <a:lnTo>
                  <a:pt x="1822" y="1163"/>
                </a:lnTo>
                <a:lnTo>
                  <a:pt x="1827" y="1163"/>
                </a:lnTo>
                <a:lnTo>
                  <a:pt x="1833" y="1161"/>
                </a:lnTo>
                <a:lnTo>
                  <a:pt x="1837" y="1158"/>
                </a:lnTo>
                <a:lnTo>
                  <a:pt x="1841" y="1154"/>
                </a:lnTo>
                <a:lnTo>
                  <a:pt x="1849" y="1143"/>
                </a:lnTo>
                <a:lnTo>
                  <a:pt x="1854" y="1133"/>
                </a:lnTo>
                <a:lnTo>
                  <a:pt x="1854" y="1133"/>
                </a:lnTo>
                <a:lnTo>
                  <a:pt x="1859" y="1126"/>
                </a:lnTo>
                <a:lnTo>
                  <a:pt x="1866" y="1118"/>
                </a:lnTo>
                <a:lnTo>
                  <a:pt x="1871" y="1112"/>
                </a:lnTo>
                <a:lnTo>
                  <a:pt x="1876" y="1106"/>
                </a:lnTo>
                <a:lnTo>
                  <a:pt x="1880" y="1099"/>
                </a:lnTo>
                <a:lnTo>
                  <a:pt x="1880" y="1094"/>
                </a:lnTo>
                <a:lnTo>
                  <a:pt x="1880" y="1091"/>
                </a:lnTo>
                <a:lnTo>
                  <a:pt x="1879" y="1089"/>
                </a:lnTo>
                <a:lnTo>
                  <a:pt x="1876" y="1085"/>
                </a:lnTo>
                <a:lnTo>
                  <a:pt x="1873" y="1083"/>
                </a:lnTo>
                <a:lnTo>
                  <a:pt x="1873" y="1083"/>
                </a:lnTo>
                <a:lnTo>
                  <a:pt x="1856" y="1096"/>
                </a:lnTo>
                <a:lnTo>
                  <a:pt x="1848" y="1105"/>
                </a:lnTo>
                <a:lnTo>
                  <a:pt x="1839" y="1114"/>
                </a:lnTo>
                <a:lnTo>
                  <a:pt x="1831" y="1125"/>
                </a:lnTo>
                <a:lnTo>
                  <a:pt x="1825" y="1137"/>
                </a:lnTo>
                <a:lnTo>
                  <a:pt x="1823" y="1143"/>
                </a:lnTo>
                <a:lnTo>
                  <a:pt x="1822" y="1150"/>
                </a:lnTo>
                <a:lnTo>
                  <a:pt x="1822" y="1157"/>
                </a:lnTo>
                <a:lnTo>
                  <a:pt x="1822" y="1163"/>
                </a:lnTo>
                <a:lnTo>
                  <a:pt x="1822" y="1163"/>
                </a:lnTo>
                <a:close/>
                <a:moveTo>
                  <a:pt x="1899" y="1117"/>
                </a:moveTo>
                <a:lnTo>
                  <a:pt x="1899" y="1117"/>
                </a:lnTo>
                <a:lnTo>
                  <a:pt x="1888" y="1127"/>
                </a:lnTo>
                <a:lnTo>
                  <a:pt x="1880" y="1139"/>
                </a:lnTo>
                <a:lnTo>
                  <a:pt x="1872" y="1151"/>
                </a:lnTo>
                <a:lnTo>
                  <a:pt x="1865" y="1163"/>
                </a:lnTo>
                <a:lnTo>
                  <a:pt x="1865" y="1163"/>
                </a:lnTo>
                <a:lnTo>
                  <a:pt x="1873" y="1158"/>
                </a:lnTo>
                <a:lnTo>
                  <a:pt x="1881" y="1151"/>
                </a:lnTo>
                <a:lnTo>
                  <a:pt x="1887" y="1143"/>
                </a:lnTo>
                <a:lnTo>
                  <a:pt x="1893" y="1136"/>
                </a:lnTo>
                <a:lnTo>
                  <a:pt x="1902" y="1117"/>
                </a:lnTo>
                <a:lnTo>
                  <a:pt x="1911" y="1100"/>
                </a:lnTo>
                <a:lnTo>
                  <a:pt x="1911" y="1100"/>
                </a:lnTo>
                <a:lnTo>
                  <a:pt x="1906" y="1093"/>
                </a:lnTo>
                <a:lnTo>
                  <a:pt x="1904" y="1090"/>
                </a:lnTo>
                <a:lnTo>
                  <a:pt x="1901" y="1087"/>
                </a:lnTo>
                <a:lnTo>
                  <a:pt x="1901" y="1087"/>
                </a:lnTo>
                <a:lnTo>
                  <a:pt x="1900" y="1091"/>
                </a:lnTo>
                <a:lnTo>
                  <a:pt x="1900" y="1095"/>
                </a:lnTo>
                <a:lnTo>
                  <a:pt x="1898" y="1101"/>
                </a:lnTo>
                <a:lnTo>
                  <a:pt x="1897" y="1109"/>
                </a:lnTo>
                <a:lnTo>
                  <a:pt x="1897" y="1112"/>
                </a:lnTo>
                <a:lnTo>
                  <a:pt x="1899" y="1117"/>
                </a:lnTo>
                <a:lnTo>
                  <a:pt x="1899" y="1117"/>
                </a:lnTo>
                <a:close/>
                <a:moveTo>
                  <a:pt x="1036" y="1090"/>
                </a:moveTo>
                <a:lnTo>
                  <a:pt x="1036" y="1090"/>
                </a:lnTo>
                <a:lnTo>
                  <a:pt x="1025" y="1102"/>
                </a:lnTo>
                <a:lnTo>
                  <a:pt x="1012" y="1115"/>
                </a:lnTo>
                <a:lnTo>
                  <a:pt x="1012" y="1115"/>
                </a:lnTo>
                <a:lnTo>
                  <a:pt x="1018" y="1114"/>
                </a:lnTo>
                <a:lnTo>
                  <a:pt x="1023" y="1114"/>
                </a:lnTo>
                <a:lnTo>
                  <a:pt x="1036" y="1115"/>
                </a:lnTo>
                <a:lnTo>
                  <a:pt x="1064" y="1120"/>
                </a:lnTo>
                <a:lnTo>
                  <a:pt x="1064" y="1120"/>
                </a:lnTo>
                <a:lnTo>
                  <a:pt x="1060" y="1110"/>
                </a:lnTo>
                <a:lnTo>
                  <a:pt x="1053" y="1101"/>
                </a:lnTo>
                <a:lnTo>
                  <a:pt x="1050" y="1097"/>
                </a:lnTo>
                <a:lnTo>
                  <a:pt x="1046" y="1094"/>
                </a:lnTo>
                <a:lnTo>
                  <a:pt x="1041" y="1092"/>
                </a:lnTo>
                <a:lnTo>
                  <a:pt x="1036" y="1090"/>
                </a:lnTo>
                <a:lnTo>
                  <a:pt x="1036" y="1090"/>
                </a:lnTo>
                <a:close/>
                <a:moveTo>
                  <a:pt x="731" y="1126"/>
                </a:moveTo>
                <a:lnTo>
                  <a:pt x="731" y="1126"/>
                </a:lnTo>
                <a:lnTo>
                  <a:pt x="736" y="1126"/>
                </a:lnTo>
                <a:lnTo>
                  <a:pt x="745" y="1125"/>
                </a:lnTo>
                <a:lnTo>
                  <a:pt x="753" y="1124"/>
                </a:lnTo>
                <a:lnTo>
                  <a:pt x="760" y="1122"/>
                </a:lnTo>
                <a:lnTo>
                  <a:pt x="760" y="1122"/>
                </a:lnTo>
                <a:lnTo>
                  <a:pt x="760" y="1116"/>
                </a:lnTo>
                <a:lnTo>
                  <a:pt x="759" y="1112"/>
                </a:lnTo>
                <a:lnTo>
                  <a:pt x="756" y="1109"/>
                </a:lnTo>
                <a:lnTo>
                  <a:pt x="754" y="1107"/>
                </a:lnTo>
                <a:lnTo>
                  <a:pt x="752" y="1105"/>
                </a:lnTo>
                <a:lnTo>
                  <a:pt x="749" y="1103"/>
                </a:lnTo>
                <a:lnTo>
                  <a:pt x="746" y="1103"/>
                </a:lnTo>
                <a:lnTo>
                  <a:pt x="744" y="1103"/>
                </a:lnTo>
                <a:lnTo>
                  <a:pt x="740" y="1103"/>
                </a:lnTo>
                <a:lnTo>
                  <a:pt x="737" y="1105"/>
                </a:lnTo>
                <a:lnTo>
                  <a:pt x="735" y="1107"/>
                </a:lnTo>
                <a:lnTo>
                  <a:pt x="733" y="1110"/>
                </a:lnTo>
                <a:lnTo>
                  <a:pt x="731" y="1113"/>
                </a:lnTo>
                <a:lnTo>
                  <a:pt x="730" y="1116"/>
                </a:lnTo>
                <a:lnTo>
                  <a:pt x="730" y="1121"/>
                </a:lnTo>
                <a:lnTo>
                  <a:pt x="731" y="1126"/>
                </a:lnTo>
                <a:lnTo>
                  <a:pt x="731" y="1126"/>
                </a:lnTo>
                <a:close/>
                <a:moveTo>
                  <a:pt x="1427" y="1295"/>
                </a:moveTo>
                <a:lnTo>
                  <a:pt x="1427" y="1295"/>
                </a:lnTo>
                <a:lnTo>
                  <a:pt x="1420" y="1286"/>
                </a:lnTo>
                <a:lnTo>
                  <a:pt x="1414" y="1276"/>
                </a:lnTo>
                <a:lnTo>
                  <a:pt x="1405" y="1267"/>
                </a:lnTo>
                <a:lnTo>
                  <a:pt x="1396" y="1259"/>
                </a:lnTo>
                <a:lnTo>
                  <a:pt x="1376" y="1244"/>
                </a:lnTo>
                <a:lnTo>
                  <a:pt x="1357" y="1230"/>
                </a:lnTo>
                <a:lnTo>
                  <a:pt x="1357" y="1230"/>
                </a:lnTo>
                <a:lnTo>
                  <a:pt x="1343" y="1220"/>
                </a:lnTo>
                <a:lnTo>
                  <a:pt x="1329" y="1213"/>
                </a:lnTo>
                <a:lnTo>
                  <a:pt x="1301" y="1196"/>
                </a:lnTo>
                <a:lnTo>
                  <a:pt x="1301" y="1196"/>
                </a:lnTo>
                <a:lnTo>
                  <a:pt x="1275" y="1180"/>
                </a:lnTo>
                <a:lnTo>
                  <a:pt x="1260" y="1172"/>
                </a:lnTo>
                <a:lnTo>
                  <a:pt x="1245" y="1165"/>
                </a:lnTo>
                <a:lnTo>
                  <a:pt x="1229" y="1158"/>
                </a:lnTo>
                <a:lnTo>
                  <a:pt x="1212" y="1153"/>
                </a:lnTo>
                <a:lnTo>
                  <a:pt x="1195" y="1147"/>
                </a:lnTo>
                <a:lnTo>
                  <a:pt x="1178" y="1144"/>
                </a:lnTo>
                <a:lnTo>
                  <a:pt x="1178" y="1144"/>
                </a:lnTo>
                <a:lnTo>
                  <a:pt x="1163" y="1143"/>
                </a:lnTo>
                <a:lnTo>
                  <a:pt x="1147" y="1142"/>
                </a:lnTo>
                <a:lnTo>
                  <a:pt x="1131" y="1142"/>
                </a:lnTo>
                <a:lnTo>
                  <a:pt x="1115" y="1140"/>
                </a:lnTo>
                <a:lnTo>
                  <a:pt x="1115" y="1140"/>
                </a:lnTo>
                <a:lnTo>
                  <a:pt x="1071" y="1135"/>
                </a:lnTo>
                <a:lnTo>
                  <a:pt x="1050" y="1132"/>
                </a:lnTo>
                <a:lnTo>
                  <a:pt x="1027" y="1131"/>
                </a:lnTo>
                <a:lnTo>
                  <a:pt x="1027" y="1131"/>
                </a:lnTo>
                <a:lnTo>
                  <a:pt x="1020" y="1131"/>
                </a:lnTo>
                <a:lnTo>
                  <a:pt x="1007" y="1131"/>
                </a:lnTo>
                <a:lnTo>
                  <a:pt x="1002" y="1132"/>
                </a:lnTo>
                <a:lnTo>
                  <a:pt x="996" y="1136"/>
                </a:lnTo>
                <a:lnTo>
                  <a:pt x="994" y="1137"/>
                </a:lnTo>
                <a:lnTo>
                  <a:pt x="993" y="1139"/>
                </a:lnTo>
                <a:lnTo>
                  <a:pt x="992" y="1142"/>
                </a:lnTo>
                <a:lnTo>
                  <a:pt x="992" y="1144"/>
                </a:lnTo>
                <a:lnTo>
                  <a:pt x="992" y="1144"/>
                </a:lnTo>
                <a:lnTo>
                  <a:pt x="1027" y="1144"/>
                </a:lnTo>
                <a:lnTo>
                  <a:pt x="1064" y="1145"/>
                </a:lnTo>
                <a:lnTo>
                  <a:pt x="1101" y="1147"/>
                </a:lnTo>
                <a:lnTo>
                  <a:pt x="1138" y="1152"/>
                </a:lnTo>
                <a:lnTo>
                  <a:pt x="1174" y="1157"/>
                </a:lnTo>
                <a:lnTo>
                  <a:pt x="1208" y="1166"/>
                </a:lnTo>
                <a:lnTo>
                  <a:pt x="1224" y="1170"/>
                </a:lnTo>
                <a:lnTo>
                  <a:pt x="1240" y="1175"/>
                </a:lnTo>
                <a:lnTo>
                  <a:pt x="1255" y="1181"/>
                </a:lnTo>
                <a:lnTo>
                  <a:pt x="1269" y="1187"/>
                </a:lnTo>
                <a:lnTo>
                  <a:pt x="1269" y="1187"/>
                </a:lnTo>
                <a:lnTo>
                  <a:pt x="1274" y="1190"/>
                </a:lnTo>
                <a:lnTo>
                  <a:pt x="1278" y="1193"/>
                </a:lnTo>
                <a:lnTo>
                  <a:pt x="1281" y="1197"/>
                </a:lnTo>
                <a:lnTo>
                  <a:pt x="1284" y="1200"/>
                </a:lnTo>
                <a:lnTo>
                  <a:pt x="1284" y="1200"/>
                </a:lnTo>
                <a:lnTo>
                  <a:pt x="1296" y="1205"/>
                </a:lnTo>
                <a:lnTo>
                  <a:pt x="1307" y="1209"/>
                </a:lnTo>
                <a:lnTo>
                  <a:pt x="1319" y="1215"/>
                </a:lnTo>
                <a:lnTo>
                  <a:pt x="1329" y="1221"/>
                </a:lnTo>
                <a:lnTo>
                  <a:pt x="1329" y="1221"/>
                </a:lnTo>
                <a:lnTo>
                  <a:pt x="1344" y="1232"/>
                </a:lnTo>
                <a:lnTo>
                  <a:pt x="1358" y="1243"/>
                </a:lnTo>
                <a:lnTo>
                  <a:pt x="1384" y="1263"/>
                </a:lnTo>
                <a:lnTo>
                  <a:pt x="1384" y="1263"/>
                </a:lnTo>
                <a:lnTo>
                  <a:pt x="1390" y="1267"/>
                </a:lnTo>
                <a:lnTo>
                  <a:pt x="1397" y="1269"/>
                </a:lnTo>
                <a:lnTo>
                  <a:pt x="1402" y="1273"/>
                </a:lnTo>
                <a:lnTo>
                  <a:pt x="1407" y="1276"/>
                </a:lnTo>
                <a:lnTo>
                  <a:pt x="1407" y="1276"/>
                </a:lnTo>
                <a:lnTo>
                  <a:pt x="1415" y="1284"/>
                </a:lnTo>
                <a:lnTo>
                  <a:pt x="1421" y="1293"/>
                </a:lnTo>
                <a:lnTo>
                  <a:pt x="1433" y="1311"/>
                </a:lnTo>
                <a:lnTo>
                  <a:pt x="1439" y="1320"/>
                </a:lnTo>
                <a:lnTo>
                  <a:pt x="1446" y="1327"/>
                </a:lnTo>
                <a:lnTo>
                  <a:pt x="1450" y="1330"/>
                </a:lnTo>
                <a:lnTo>
                  <a:pt x="1455" y="1333"/>
                </a:lnTo>
                <a:lnTo>
                  <a:pt x="1460" y="1335"/>
                </a:lnTo>
                <a:lnTo>
                  <a:pt x="1465" y="1336"/>
                </a:lnTo>
                <a:lnTo>
                  <a:pt x="1465" y="1336"/>
                </a:lnTo>
                <a:lnTo>
                  <a:pt x="1457" y="1324"/>
                </a:lnTo>
                <a:lnTo>
                  <a:pt x="1449" y="1312"/>
                </a:lnTo>
                <a:lnTo>
                  <a:pt x="1445" y="1307"/>
                </a:lnTo>
                <a:lnTo>
                  <a:pt x="1440" y="1303"/>
                </a:lnTo>
                <a:lnTo>
                  <a:pt x="1433" y="1298"/>
                </a:lnTo>
                <a:lnTo>
                  <a:pt x="1427" y="1295"/>
                </a:lnTo>
                <a:lnTo>
                  <a:pt x="1427" y="1295"/>
                </a:lnTo>
                <a:close/>
                <a:moveTo>
                  <a:pt x="731" y="1159"/>
                </a:moveTo>
                <a:lnTo>
                  <a:pt x="731" y="1159"/>
                </a:lnTo>
                <a:lnTo>
                  <a:pt x="735" y="1161"/>
                </a:lnTo>
                <a:lnTo>
                  <a:pt x="739" y="1161"/>
                </a:lnTo>
                <a:lnTo>
                  <a:pt x="749" y="1161"/>
                </a:lnTo>
                <a:lnTo>
                  <a:pt x="764" y="1159"/>
                </a:lnTo>
                <a:lnTo>
                  <a:pt x="764" y="1159"/>
                </a:lnTo>
                <a:lnTo>
                  <a:pt x="765" y="1153"/>
                </a:lnTo>
                <a:lnTo>
                  <a:pt x="764" y="1147"/>
                </a:lnTo>
                <a:lnTo>
                  <a:pt x="762" y="1144"/>
                </a:lnTo>
                <a:lnTo>
                  <a:pt x="758" y="1141"/>
                </a:lnTo>
                <a:lnTo>
                  <a:pt x="753" y="1139"/>
                </a:lnTo>
                <a:lnTo>
                  <a:pt x="748" y="1138"/>
                </a:lnTo>
                <a:lnTo>
                  <a:pt x="734" y="1136"/>
                </a:lnTo>
                <a:lnTo>
                  <a:pt x="734" y="1136"/>
                </a:lnTo>
                <a:lnTo>
                  <a:pt x="732" y="1141"/>
                </a:lnTo>
                <a:lnTo>
                  <a:pt x="731" y="1146"/>
                </a:lnTo>
                <a:lnTo>
                  <a:pt x="731" y="1152"/>
                </a:lnTo>
                <a:lnTo>
                  <a:pt x="731" y="1159"/>
                </a:lnTo>
                <a:lnTo>
                  <a:pt x="731" y="1159"/>
                </a:lnTo>
                <a:close/>
                <a:moveTo>
                  <a:pt x="1913" y="1138"/>
                </a:moveTo>
                <a:lnTo>
                  <a:pt x="1913" y="1138"/>
                </a:lnTo>
                <a:lnTo>
                  <a:pt x="1906" y="1148"/>
                </a:lnTo>
                <a:lnTo>
                  <a:pt x="1898" y="1158"/>
                </a:lnTo>
                <a:lnTo>
                  <a:pt x="1882" y="1176"/>
                </a:lnTo>
                <a:lnTo>
                  <a:pt x="1882" y="1176"/>
                </a:lnTo>
                <a:lnTo>
                  <a:pt x="1887" y="1181"/>
                </a:lnTo>
                <a:lnTo>
                  <a:pt x="1893" y="1184"/>
                </a:lnTo>
                <a:lnTo>
                  <a:pt x="1903" y="1193"/>
                </a:lnTo>
                <a:lnTo>
                  <a:pt x="1909" y="1197"/>
                </a:lnTo>
                <a:lnTo>
                  <a:pt x="1915" y="1200"/>
                </a:lnTo>
                <a:lnTo>
                  <a:pt x="1922" y="1203"/>
                </a:lnTo>
                <a:lnTo>
                  <a:pt x="1930" y="1204"/>
                </a:lnTo>
                <a:lnTo>
                  <a:pt x="1930" y="1204"/>
                </a:lnTo>
                <a:lnTo>
                  <a:pt x="1936" y="1198"/>
                </a:lnTo>
                <a:lnTo>
                  <a:pt x="1943" y="1190"/>
                </a:lnTo>
                <a:lnTo>
                  <a:pt x="1948" y="1183"/>
                </a:lnTo>
                <a:lnTo>
                  <a:pt x="1954" y="1174"/>
                </a:lnTo>
                <a:lnTo>
                  <a:pt x="1954" y="1174"/>
                </a:lnTo>
                <a:lnTo>
                  <a:pt x="1945" y="1163"/>
                </a:lnTo>
                <a:lnTo>
                  <a:pt x="1935" y="1154"/>
                </a:lnTo>
                <a:lnTo>
                  <a:pt x="1926" y="1145"/>
                </a:lnTo>
                <a:lnTo>
                  <a:pt x="1919" y="1141"/>
                </a:lnTo>
                <a:lnTo>
                  <a:pt x="1913" y="1138"/>
                </a:lnTo>
                <a:lnTo>
                  <a:pt x="1913" y="1138"/>
                </a:lnTo>
                <a:close/>
                <a:moveTo>
                  <a:pt x="809" y="1155"/>
                </a:moveTo>
                <a:lnTo>
                  <a:pt x="809" y="1155"/>
                </a:lnTo>
                <a:lnTo>
                  <a:pt x="821" y="1157"/>
                </a:lnTo>
                <a:lnTo>
                  <a:pt x="827" y="1157"/>
                </a:lnTo>
                <a:lnTo>
                  <a:pt x="833" y="1157"/>
                </a:lnTo>
                <a:lnTo>
                  <a:pt x="838" y="1156"/>
                </a:lnTo>
                <a:lnTo>
                  <a:pt x="842" y="1153"/>
                </a:lnTo>
                <a:lnTo>
                  <a:pt x="844" y="1148"/>
                </a:lnTo>
                <a:lnTo>
                  <a:pt x="845" y="1142"/>
                </a:lnTo>
                <a:lnTo>
                  <a:pt x="845" y="1142"/>
                </a:lnTo>
                <a:lnTo>
                  <a:pt x="837" y="1141"/>
                </a:lnTo>
                <a:lnTo>
                  <a:pt x="830" y="1141"/>
                </a:lnTo>
                <a:lnTo>
                  <a:pt x="816" y="1142"/>
                </a:lnTo>
                <a:lnTo>
                  <a:pt x="801" y="1144"/>
                </a:lnTo>
                <a:lnTo>
                  <a:pt x="793" y="1145"/>
                </a:lnTo>
                <a:lnTo>
                  <a:pt x="783" y="1144"/>
                </a:lnTo>
                <a:lnTo>
                  <a:pt x="783" y="1144"/>
                </a:lnTo>
                <a:lnTo>
                  <a:pt x="784" y="1154"/>
                </a:lnTo>
                <a:lnTo>
                  <a:pt x="784" y="1157"/>
                </a:lnTo>
                <a:lnTo>
                  <a:pt x="783" y="1161"/>
                </a:lnTo>
                <a:lnTo>
                  <a:pt x="783" y="1161"/>
                </a:lnTo>
                <a:lnTo>
                  <a:pt x="790" y="1160"/>
                </a:lnTo>
                <a:lnTo>
                  <a:pt x="797" y="1160"/>
                </a:lnTo>
                <a:lnTo>
                  <a:pt x="800" y="1159"/>
                </a:lnTo>
                <a:lnTo>
                  <a:pt x="803" y="1159"/>
                </a:lnTo>
                <a:lnTo>
                  <a:pt x="803" y="1157"/>
                </a:lnTo>
                <a:lnTo>
                  <a:pt x="800" y="1155"/>
                </a:lnTo>
                <a:lnTo>
                  <a:pt x="800" y="1155"/>
                </a:lnTo>
                <a:lnTo>
                  <a:pt x="803" y="1155"/>
                </a:lnTo>
                <a:lnTo>
                  <a:pt x="806" y="1156"/>
                </a:lnTo>
                <a:lnTo>
                  <a:pt x="809" y="1158"/>
                </a:lnTo>
                <a:lnTo>
                  <a:pt x="810" y="1159"/>
                </a:lnTo>
                <a:lnTo>
                  <a:pt x="809" y="1155"/>
                </a:lnTo>
                <a:lnTo>
                  <a:pt x="809" y="1155"/>
                </a:lnTo>
                <a:close/>
                <a:moveTo>
                  <a:pt x="2028" y="1155"/>
                </a:moveTo>
                <a:lnTo>
                  <a:pt x="2028" y="1155"/>
                </a:lnTo>
                <a:lnTo>
                  <a:pt x="2033" y="1166"/>
                </a:lnTo>
                <a:lnTo>
                  <a:pt x="2039" y="1174"/>
                </a:lnTo>
                <a:lnTo>
                  <a:pt x="2046" y="1183"/>
                </a:lnTo>
                <a:lnTo>
                  <a:pt x="2053" y="1190"/>
                </a:lnTo>
                <a:lnTo>
                  <a:pt x="2062" y="1197"/>
                </a:lnTo>
                <a:lnTo>
                  <a:pt x="2071" y="1203"/>
                </a:lnTo>
                <a:lnTo>
                  <a:pt x="2082" y="1207"/>
                </a:lnTo>
                <a:lnTo>
                  <a:pt x="2094" y="1211"/>
                </a:lnTo>
                <a:lnTo>
                  <a:pt x="2094" y="1211"/>
                </a:lnTo>
                <a:lnTo>
                  <a:pt x="2098" y="1200"/>
                </a:lnTo>
                <a:lnTo>
                  <a:pt x="2102" y="1187"/>
                </a:lnTo>
                <a:lnTo>
                  <a:pt x="2102" y="1187"/>
                </a:lnTo>
                <a:lnTo>
                  <a:pt x="2099" y="1187"/>
                </a:lnTo>
                <a:lnTo>
                  <a:pt x="2098" y="1186"/>
                </a:lnTo>
                <a:lnTo>
                  <a:pt x="2098" y="1185"/>
                </a:lnTo>
                <a:lnTo>
                  <a:pt x="2098" y="1185"/>
                </a:lnTo>
                <a:lnTo>
                  <a:pt x="2095" y="1187"/>
                </a:lnTo>
                <a:lnTo>
                  <a:pt x="2093" y="1189"/>
                </a:lnTo>
                <a:lnTo>
                  <a:pt x="2088" y="1195"/>
                </a:lnTo>
                <a:lnTo>
                  <a:pt x="2084" y="1200"/>
                </a:lnTo>
                <a:lnTo>
                  <a:pt x="2081" y="1201"/>
                </a:lnTo>
                <a:lnTo>
                  <a:pt x="2077" y="1202"/>
                </a:lnTo>
                <a:lnTo>
                  <a:pt x="2077" y="1202"/>
                </a:lnTo>
                <a:lnTo>
                  <a:pt x="2072" y="1200"/>
                </a:lnTo>
                <a:lnTo>
                  <a:pt x="2068" y="1197"/>
                </a:lnTo>
                <a:lnTo>
                  <a:pt x="2062" y="1190"/>
                </a:lnTo>
                <a:lnTo>
                  <a:pt x="2057" y="1182"/>
                </a:lnTo>
                <a:lnTo>
                  <a:pt x="2053" y="1172"/>
                </a:lnTo>
                <a:lnTo>
                  <a:pt x="2053" y="1172"/>
                </a:lnTo>
                <a:lnTo>
                  <a:pt x="2054" y="1170"/>
                </a:lnTo>
                <a:lnTo>
                  <a:pt x="2055" y="1169"/>
                </a:lnTo>
                <a:lnTo>
                  <a:pt x="2058" y="1168"/>
                </a:lnTo>
                <a:lnTo>
                  <a:pt x="2062" y="1167"/>
                </a:lnTo>
                <a:lnTo>
                  <a:pt x="2063" y="1166"/>
                </a:lnTo>
                <a:lnTo>
                  <a:pt x="2064" y="1163"/>
                </a:lnTo>
                <a:lnTo>
                  <a:pt x="2064" y="1163"/>
                </a:lnTo>
                <a:lnTo>
                  <a:pt x="2056" y="1158"/>
                </a:lnTo>
                <a:lnTo>
                  <a:pt x="2047" y="1154"/>
                </a:lnTo>
                <a:lnTo>
                  <a:pt x="2042" y="1153"/>
                </a:lnTo>
                <a:lnTo>
                  <a:pt x="2037" y="1153"/>
                </a:lnTo>
                <a:lnTo>
                  <a:pt x="2033" y="1153"/>
                </a:lnTo>
                <a:lnTo>
                  <a:pt x="2028" y="1155"/>
                </a:lnTo>
                <a:lnTo>
                  <a:pt x="2028" y="1155"/>
                </a:lnTo>
                <a:close/>
                <a:moveTo>
                  <a:pt x="2079" y="1176"/>
                </a:moveTo>
                <a:lnTo>
                  <a:pt x="2079" y="1176"/>
                </a:lnTo>
                <a:lnTo>
                  <a:pt x="2076" y="1174"/>
                </a:lnTo>
                <a:lnTo>
                  <a:pt x="2072" y="1172"/>
                </a:lnTo>
                <a:lnTo>
                  <a:pt x="2069" y="1169"/>
                </a:lnTo>
                <a:lnTo>
                  <a:pt x="2066" y="1166"/>
                </a:lnTo>
                <a:lnTo>
                  <a:pt x="2066" y="1166"/>
                </a:lnTo>
                <a:lnTo>
                  <a:pt x="2068" y="1171"/>
                </a:lnTo>
                <a:lnTo>
                  <a:pt x="2071" y="1175"/>
                </a:lnTo>
                <a:lnTo>
                  <a:pt x="2073" y="1176"/>
                </a:lnTo>
                <a:lnTo>
                  <a:pt x="2076" y="1177"/>
                </a:lnTo>
                <a:lnTo>
                  <a:pt x="2078" y="1177"/>
                </a:lnTo>
                <a:lnTo>
                  <a:pt x="2079" y="1176"/>
                </a:lnTo>
                <a:lnTo>
                  <a:pt x="2079" y="1176"/>
                </a:lnTo>
                <a:close/>
                <a:moveTo>
                  <a:pt x="1119" y="1174"/>
                </a:moveTo>
                <a:lnTo>
                  <a:pt x="1119" y="1174"/>
                </a:lnTo>
                <a:lnTo>
                  <a:pt x="1147" y="1206"/>
                </a:lnTo>
                <a:lnTo>
                  <a:pt x="1176" y="1238"/>
                </a:lnTo>
                <a:lnTo>
                  <a:pt x="1203" y="1271"/>
                </a:lnTo>
                <a:lnTo>
                  <a:pt x="1230" y="1304"/>
                </a:lnTo>
                <a:lnTo>
                  <a:pt x="1283" y="1371"/>
                </a:lnTo>
                <a:lnTo>
                  <a:pt x="1338" y="1438"/>
                </a:lnTo>
                <a:lnTo>
                  <a:pt x="1338" y="1438"/>
                </a:lnTo>
                <a:lnTo>
                  <a:pt x="1354" y="1464"/>
                </a:lnTo>
                <a:lnTo>
                  <a:pt x="1371" y="1491"/>
                </a:lnTo>
                <a:lnTo>
                  <a:pt x="1380" y="1504"/>
                </a:lnTo>
                <a:lnTo>
                  <a:pt x="1389" y="1515"/>
                </a:lnTo>
                <a:lnTo>
                  <a:pt x="1400" y="1524"/>
                </a:lnTo>
                <a:lnTo>
                  <a:pt x="1406" y="1529"/>
                </a:lnTo>
                <a:lnTo>
                  <a:pt x="1412" y="1531"/>
                </a:lnTo>
                <a:lnTo>
                  <a:pt x="1412" y="1531"/>
                </a:lnTo>
                <a:lnTo>
                  <a:pt x="1385" y="1492"/>
                </a:lnTo>
                <a:lnTo>
                  <a:pt x="1357" y="1454"/>
                </a:lnTo>
                <a:lnTo>
                  <a:pt x="1301" y="1379"/>
                </a:lnTo>
                <a:lnTo>
                  <a:pt x="1301" y="1379"/>
                </a:lnTo>
                <a:lnTo>
                  <a:pt x="1280" y="1351"/>
                </a:lnTo>
                <a:lnTo>
                  <a:pt x="1272" y="1338"/>
                </a:lnTo>
                <a:lnTo>
                  <a:pt x="1267" y="1330"/>
                </a:lnTo>
                <a:lnTo>
                  <a:pt x="1263" y="1323"/>
                </a:lnTo>
                <a:lnTo>
                  <a:pt x="1263" y="1323"/>
                </a:lnTo>
                <a:lnTo>
                  <a:pt x="1249" y="1309"/>
                </a:lnTo>
                <a:lnTo>
                  <a:pt x="1236" y="1294"/>
                </a:lnTo>
                <a:lnTo>
                  <a:pt x="1212" y="1263"/>
                </a:lnTo>
                <a:lnTo>
                  <a:pt x="1187" y="1231"/>
                </a:lnTo>
                <a:lnTo>
                  <a:pt x="1174" y="1216"/>
                </a:lnTo>
                <a:lnTo>
                  <a:pt x="1161" y="1202"/>
                </a:lnTo>
                <a:lnTo>
                  <a:pt x="1161" y="1202"/>
                </a:lnTo>
                <a:lnTo>
                  <a:pt x="1153" y="1192"/>
                </a:lnTo>
                <a:lnTo>
                  <a:pt x="1143" y="1183"/>
                </a:lnTo>
                <a:lnTo>
                  <a:pt x="1139" y="1177"/>
                </a:lnTo>
                <a:lnTo>
                  <a:pt x="1133" y="1174"/>
                </a:lnTo>
                <a:lnTo>
                  <a:pt x="1127" y="1170"/>
                </a:lnTo>
                <a:lnTo>
                  <a:pt x="1122" y="1168"/>
                </a:lnTo>
                <a:lnTo>
                  <a:pt x="1122" y="1168"/>
                </a:lnTo>
                <a:lnTo>
                  <a:pt x="1117" y="1168"/>
                </a:lnTo>
                <a:lnTo>
                  <a:pt x="1117" y="1168"/>
                </a:lnTo>
                <a:lnTo>
                  <a:pt x="1117" y="1172"/>
                </a:lnTo>
                <a:lnTo>
                  <a:pt x="1117" y="1173"/>
                </a:lnTo>
                <a:lnTo>
                  <a:pt x="1119" y="1174"/>
                </a:lnTo>
                <a:lnTo>
                  <a:pt x="1119" y="1174"/>
                </a:lnTo>
                <a:close/>
                <a:moveTo>
                  <a:pt x="1926" y="1230"/>
                </a:moveTo>
                <a:lnTo>
                  <a:pt x="1926" y="1230"/>
                </a:lnTo>
                <a:lnTo>
                  <a:pt x="1927" y="1233"/>
                </a:lnTo>
                <a:lnTo>
                  <a:pt x="1928" y="1234"/>
                </a:lnTo>
                <a:lnTo>
                  <a:pt x="1929" y="1236"/>
                </a:lnTo>
                <a:lnTo>
                  <a:pt x="1928" y="1241"/>
                </a:lnTo>
                <a:lnTo>
                  <a:pt x="1928" y="1241"/>
                </a:lnTo>
                <a:lnTo>
                  <a:pt x="1937" y="1237"/>
                </a:lnTo>
                <a:lnTo>
                  <a:pt x="1947" y="1233"/>
                </a:lnTo>
                <a:lnTo>
                  <a:pt x="1956" y="1229"/>
                </a:lnTo>
                <a:lnTo>
                  <a:pt x="1963" y="1222"/>
                </a:lnTo>
                <a:lnTo>
                  <a:pt x="1970" y="1216"/>
                </a:lnTo>
                <a:lnTo>
                  <a:pt x="1974" y="1208"/>
                </a:lnTo>
                <a:lnTo>
                  <a:pt x="1977" y="1199"/>
                </a:lnTo>
                <a:lnTo>
                  <a:pt x="1977" y="1189"/>
                </a:lnTo>
                <a:lnTo>
                  <a:pt x="1977" y="1189"/>
                </a:lnTo>
                <a:lnTo>
                  <a:pt x="1980" y="1187"/>
                </a:lnTo>
                <a:lnTo>
                  <a:pt x="1984" y="1185"/>
                </a:lnTo>
                <a:lnTo>
                  <a:pt x="1987" y="1183"/>
                </a:lnTo>
                <a:lnTo>
                  <a:pt x="1992" y="1183"/>
                </a:lnTo>
                <a:lnTo>
                  <a:pt x="1992" y="1183"/>
                </a:lnTo>
                <a:lnTo>
                  <a:pt x="1992" y="1180"/>
                </a:lnTo>
                <a:lnTo>
                  <a:pt x="1991" y="1177"/>
                </a:lnTo>
                <a:lnTo>
                  <a:pt x="1988" y="1174"/>
                </a:lnTo>
                <a:lnTo>
                  <a:pt x="1985" y="1171"/>
                </a:lnTo>
                <a:lnTo>
                  <a:pt x="1981" y="1168"/>
                </a:lnTo>
                <a:lnTo>
                  <a:pt x="1981" y="1168"/>
                </a:lnTo>
                <a:lnTo>
                  <a:pt x="1970" y="1184"/>
                </a:lnTo>
                <a:lnTo>
                  <a:pt x="1957" y="1200"/>
                </a:lnTo>
                <a:lnTo>
                  <a:pt x="1943" y="1216"/>
                </a:lnTo>
                <a:lnTo>
                  <a:pt x="1934" y="1223"/>
                </a:lnTo>
                <a:lnTo>
                  <a:pt x="1926" y="1230"/>
                </a:lnTo>
                <a:lnTo>
                  <a:pt x="1926" y="1230"/>
                </a:lnTo>
                <a:close/>
                <a:moveTo>
                  <a:pt x="736" y="1202"/>
                </a:moveTo>
                <a:lnTo>
                  <a:pt x="736" y="1202"/>
                </a:lnTo>
                <a:lnTo>
                  <a:pt x="737" y="1204"/>
                </a:lnTo>
                <a:lnTo>
                  <a:pt x="738" y="1204"/>
                </a:lnTo>
                <a:lnTo>
                  <a:pt x="738" y="1204"/>
                </a:lnTo>
                <a:lnTo>
                  <a:pt x="739" y="1202"/>
                </a:lnTo>
                <a:lnTo>
                  <a:pt x="742" y="1201"/>
                </a:lnTo>
                <a:lnTo>
                  <a:pt x="743" y="1200"/>
                </a:lnTo>
                <a:lnTo>
                  <a:pt x="745" y="1201"/>
                </a:lnTo>
                <a:lnTo>
                  <a:pt x="750" y="1202"/>
                </a:lnTo>
                <a:lnTo>
                  <a:pt x="752" y="1202"/>
                </a:lnTo>
                <a:lnTo>
                  <a:pt x="755" y="1202"/>
                </a:lnTo>
                <a:lnTo>
                  <a:pt x="755" y="1202"/>
                </a:lnTo>
                <a:lnTo>
                  <a:pt x="758" y="1196"/>
                </a:lnTo>
                <a:lnTo>
                  <a:pt x="761" y="1190"/>
                </a:lnTo>
                <a:lnTo>
                  <a:pt x="763" y="1184"/>
                </a:lnTo>
                <a:lnTo>
                  <a:pt x="764" y="1176"/>
                </a:lnTo>
                <a:lnTo>
                  <a:pt x="764" y="1176"/>
                </a:lnTo>
                <a:lnTo>
                  <a:pt x="754" y="1176"/>
                </a:lnTo>
                <a:lnTo>
                  <a:pt x="746" y="1175"/>
                </a:lnTo>
                <a:lnTo>
                  <a:pt x="738" y="1172"/>
                </a:lnTo>
                <a:lnTo>
                  <a:pt x="731" y="1170"/>
                </a:lnTo>
                <a:lnTo>
                  <a:pt x="731" y="1170"/>
                </a:lnTo>
                <a:lnTo>
                  <a:pt x="729" y="1176"/>
                </a:lnTo>
                <a:lnTo>
                  <a:pt x="730" y="1182"/>
                </a:lnTo>
                <a:lnTo>
                  <a:pt x="732" y="1186"/>
                </a:lnTo>
                <a:lnTo>
                  <a:pt x="734" y="1190"/>
                </a:lnTo>
                <a:lnTo>
                  <a:pt x="738" y="1197"/>
                </a:lnTo>
                <a:lnTo>
                  <a:pt x="738" y="1200"/>
                </a:lnTo>
                <a:lnTo>
                  <a:pt x="736" y="1202"/>
                </a:lnTo>
                <a:lnTo>
                  <a:pt x="736" y="1202"/>
                </a:lnTo>
                <a:close/>
                <a:moveTo>
                  <a:pt x="1966" y="1245"/>
                </a:moveTo>
                <a:lnTo>
                  <a:pt x="1966" y="1245"/>
                </a:lnTo>
                <a:lnTo>
                  <a:pt x="1973" y="1251"/>
                </a:lnTo>
                <a:lnTo>
                  <a:pt x="1979" y="1258"/>
                </a:lnTo>
                <a:lnTo>
                  <a:pt x="1987" y="1263"/>
                </a:lnTo>
                <a:lnTo>
                  <a:pt x="1994" y="1268"/>
                </a:lnTo>
                <a:lnTo>
                  <a:pt x="2010" y="1278"/>
                </a:lnTo>
                <a:lnTo>
                  <a:pt x="2019" y="1283"/>
                </a:lnTo>
                <a:lnTo>
                  <a:pt x="2026" y="1289"/>
                </a:lnTo>
                <a:lnTo>
                  <a:pt x="2026" y="1289"/>
                </a:lnTo>
                <a:lnTo>
                  <a:pt x="2032" y="1281"/>
                </a:lnTo>
                <a:lnTo>
                  <a:pt x="2038" y="1274"/>
                </a:lnTo>
                <a:lnTo>
                  <a:pt x="2041" y="1271"/>
                </a:lnTo>
                <a:lnTo>
                  <a:pt x="2043" y="1266"/>
                </a:lnTo>
                <a:lnTo>
                  <a:pt x="2046" y="1261"/>
                </a:lnTo>
                <a:lnTo>
                  <a:pt x="2047" y="1256"/>
                </a:lnTo>
                <a:lnTo>
                  <a:pt x="2047" y="1256"/>
                </a:lnTo>
                <a:lnTo>
                  <a:pt x="2035" y="1243"/>
                </a:lnTo>
                <a:lnTo>
                  <a:pt x="2022" y="1232"/>
                </a:lnTo>
                <a:lnTo>
                  <a:pt x="1994" y="1211"/>
                </a:lnTo>
                <a:lnTo>
                  <a:pt x="1994" y="1211"/>
                </a:lnTo>
                <a:lnTo>
                  <a:pt x="1991" y="1215"/>
                </a:lnTo>
                <a:lnTo>
                  <a:pt x="1987" y="1219"/>
                </a:lnTo>
                <a:lnTo>
                  <a:pt x="1979" y="1227"/>
                </a:lnTo>
                <a:lnTo>
                  <a:pt x="1972" y="1234"/>
                </a:lnTo>
                <a:lnTo>
                  <a:pt x="1969" y="1239"/>
                </a:lnTo>
                <a:lnTo>
                  <a:pt x="1966" y="1245"/>
                </a:lnTo>
                <a:lnTo>
                  <a:pt x="1966" y="1245"/>
                </a:lnTo>
                <a:close/>
                <a:moveTo>
                  <a:pt x="2072" y="1287"/>
                </a:moveTo>
                <a:lnTo>
                  <a:pt x="2072" y="1287"/>
                </a:lnTo>
                <a:lnTo>
                  <a:pt x="2073" y="1289"/>
                </a:lnTo>
                <a:lnTo>
                  <a:pt x="2075" y="1289"/>
                </a:lnTo>
                <a:lnTo>
                  <a:pt x="2076" y="1287"/>
                </a:lnTo>
                <a:lnTo>
                  <a:pt x="2077" y="1286"/>
                </a:lnTo>
                <a:lnTo>
                  <a:pt x="2076" y="1286"/>
                </a:lnTo>
                <a:lnTo>
                  <a:pt x="2075" y="1286"/>
                </a:lnTo>
                <a:lnTo>
                  <a:pt x="2072" y="1287"/>
                </a:lnTo>
                <a:lnTo>
                  <a:pt x="2072" y="1287"/>
                </a:lnTo>
                <a:lnTo>
                  <a:pt x="2076" y="1279"/>
                </a:lnTo>
                <a:lnTo>
                  <a:pt x="2079" y="1269"/>
                </a:lnTo>
                <a:lnTo>
                  <a:pt x="2079" y="1265"/>
                </a:lnTo>
                <a:lnTo>
                  <a:pt x="2079" y="1261"/>
                </a:lnTo>
                <a:lnTo>
                  <a:pt x="2077" y="1258"/>
                </a:lnTo>
                <a:lnTo>
                  <a:pt x="2072" y="1256"/>
                </a:lnTo>
                <a:lnTo>
                  <a:pt x="2072" y="1256"/>
                </a:lnTo>
                <a:lnTo>
                  <a:pt x="2064" y="1267"/>
                </a:lnTo>
                <a:lnTo>
                  <a:pt x="2054" y="1279"/>
                </a:lnTo>
                <a:lnTo>
                  <a:pt x="2045" y="1291"/>
                </a:lnTo>
                <a:lnTo>
                  <a:pt x="2036" y="1304"/>
                </a:lnTo>
                <a:lnTo>
                  <a:pt x="2036" y="1304"/>
                </a:lnTo>
                <a:lnTo>
                  <a:pt x="2024" y="1313"/>
                </a:lnTo>
                <a:lnTo>
                  <a:pt x="2021" y="1316"/>
                </a:lnTo>
                <a:lnTo>
                  <a:pt x="2020" y="1319"/>
                </a:lnTo>
                <a:lnTo>
                  <a:pt x="2019" y="1322"/>
                </a:lnTo>
                <a:lnTo>
                  <a:pt x="2020" y="1325"/>
                </a:lnTo>
                <a:lnTo>
                  <a:pt x="2020" y="1325"/>
                </a:lnTo>
                <a:lnTo>
                  <a:pt x="2035" y="1318"/>
                </a:lnTo>
                <a:lnTo>
                  <a:pt x="2048" y="1309"/>
                </a:lnTo>
                <a:lnTo>
                  <a:pt x="2061" y="1298"/>
                </a:lnTo>
                <a:lnTo>
                  <a:pt x="2072" y="1287"/>
                </a:lnTo>
                <a:lnTo>
                  <a:pt x="2072" y="1287"/>
                </a:lnTo>
                <a:close/>
                <a:moveTo>
                  <a:pt x="1915" y="1272"/>
                </a:moveTo>
                <a:lnTo>
                  <a:pt x="1915" y="1272"/>
                </a:lnTo>
                <a:lnTo>
                  <a:pt x="1884" y="1291"/>
                </a:lnTo>
                <a:lnTo>
                  <a:pt x="1852" y="1310"/>
                </a:lnTo>
                <a:lnTo>
                  <a:pt x="1822" y="1328"/>
                </a:lnTo>
                <a:lnTo>
                  <a:pt x="1808" y="1338"/>
                </a:lnTo>
                <a:lnTo>
                  <a:pt x="1796" y="1347"/>
                </a:lnTo>
                <a:lnTo>
                  <a:pt x="1796" y="1347"/>
                </a:lnTo>
                <a:lnTo>
                  <a:pt x="1800" y="1352"/>
                </a:lnTo>
                <a:lnTo>
                  <a:pt x="1805" y="1357"/>
                </a:lnTo>
                <a:lnTo>
                  <a:pt x="1805" y="1357"/>
                </a:lnTo>
                <a:lnTo>
                  <a:pt x="1826" y="1348"/>
                </a:lnTo>
                <a:lnTo>
                  <a:pt x="1845" y="1337"/>
                </a:lnTo>
                <a:lnTo>
                  <a:pt x="1884" y="1314"/>
                </a:lnTo>
                <a:lnTo>
                  <a:pt x="1921" y="1291"/>
                </a:lnTo>
                <a:lnTo>
                  <a:pt x="1960" y="1267"/>
                </a:lnTo>
                <a:lnTo>
                  <a:pt x="1960" y="1267"/>
                </a:lnTo>
                <a:lnTo>
                  <a:pt x="1956" y="1262"/>
                </a:lnTo>
                <a:lnTo>
                  <a:pt x="1954" y="1260"/>
                </a:lnTo>
                <a:lnTo>
                  <a:pt x="1951" y="1259"/>
                </a:lnTo>
                <a:lnTo>
                  <a:pt x="1946" y="1258"/>
                </a:lnTo>
                <a:lnTo>
                  <a:pt x="1940" y="1259"/>
                </a:lnTo>
                <a:lnTo>
                  <a:pt x="1933" y="1261"/>
                </a:lnTo>
                <a:lnTo>
                  <a:pt x="1928" y="1264"/>
                </a:lnTo>
                <a:lnTo>
                  <a:pt x="1915" y="1272"/>
                </a:lnTo>
                <a:lnTo>
                  <a:pt x="1915" y="1272"/>
                </a:lnTo>
                <a:close/>
                <a:moveTo>
                  <a:pt x="2100" y="1355"/>
                </a:moveTo>
                <a:lnTo>
                  <a:pt x="2100" y="1355"/>
                </a:lnTo>
                <a:lnTo>
                  <a:pt x="2103" y="1354"/>
                </a:lnTo>
                <a:lnTo>
                  <a:pt x="2108" y="1353"/>
                </a:lnTo>
                <a:lnTo>
                  <a:pt x="2115" y="1348"/>
                </a:lnTo>
                <a:lnTo>
                  <a:pt x="2118" y="1344"/>
                </a:lnTo>
                <a:lnTo>
                  <a:pt x="2122" y="1340"/>
                </a:lnTo>
                <a:lnTo>
                  <a:pt x="2123" y="1337"/>
                </a:lnTo>
                <a:lnTo>
                  <a:pt x="2124" y="1334"/>
                </a:lnTo>
                <a:lnTo>
                  <a:pt x="2124" y="1334"/>
                </a:lnTo>
                <a:lnTo>
                  <a:pt x="2123" y="1330"/>
                </a:lnTo>
                <a:lnTo>
                  <a:pt x="2118" y="1326"/>
                </a:lnTo>
                <a:lnTo>
                  <a:pt x="2107" y="1313"/>
                </a:lnTo>
                <a:lnTo>
                  <a:pt x="2094" y="1302"/>
                </a:lnTo>
                <a:lnTo>
                  <a:pt x="2087" y="1297"/>
                </a:lnTo>
                <a:lnTo>
                  <a:pt x="2083" y="1295"/>
                </a:lnTo>
                <a:lnTo>
                  <a:pt x="2083" y="1295"/>
                </a:lnTo>
                <a:lnTo>
                  <a:pt x="2078" y="1302"/>
                </a:lnTo>
                <a:lnTo>
                  <a:pt x="2072" y="1308"/>
                </a:lnTo>
                <a:lnTo>
                  <a:pt x="2067" y="1314"/>
                </a:lnTo>
                <a:lnTo>
                  <a:pt x="2062" y="1321"/>
                </a:lnTo>
                <a:lnTo>
                  <a:pt x="2062" y="1321"/>
                </a:lnTo>
                <a:lnTo>
                  <a:pt x="2066" y="1324"/>
                </a:lnTo>
                <a:lnTo>
                  <a:pt x="2070" y="1328"/>
                </a:lnTo>
                <a:lnTo>
                  <a:pt x="2079" y="1340"/>
                </a:lnTo>
                <a:lnTo>
                  <a:pt x="2083" y="1345"/>
                </a:lnTo>
                <a:lnTo>
                  <a:pt x="2088" y="1351"/>
                </a:lnTo>
                <a:lnTo>
                  <a:pt x="2094" y="1354"/>
                </a:lnTo>
                <a:lnTo>
                  <a:pt x="2100" y="1355"/>
                </a:lnTo>
                <a:lnTo>
                  <a:pt x="2100" y="1355"/>
                </a:lnTo>
                <a:close/>
                <a:moveTo>
                  <a:pt x="889" y="1308"/>
                </a:moveTo>
                <a:lnTo>
                  <a:pt x="889" y="1308"/>
                </a:lnTo>
                <a:lnTo>
                  <a:pt x="871" y="1308"/>
                </a:lnTo>
                <a:lnTo>
                  <a:pt x="853" y="1307"/>
                </a:lnTo>
                <a:lnTo>
                  <a:pt x="844" y="1308"/>
                </a:lnTo>
                <a:lnTo>
                  <a:pt x="836" y="1310"/>
                </a:lnTo>
                <a:lnTo>
                  <a:pt x="828" y="1313"/>
                </a:lnTo>
                <a:lnTo>
                  <a:pt x="822" y="1319"/>
                </a:lnTo>
                <a:lnTo>
                  <a:pt x="822" y="1319"/>
                </a:lnTo>
                <a:lnTo>
                  <a:pt x="858" y="1322"/>
                </a:lnTo>
                <a:lnTo>
                  <a:pt x="895" y="1326"/>
                </a:lnTo>
                <a:lnTo>
                  <a:pt x="931" y="1329"/>
                </a:lnTo>
                <a:lnTo>
                  <a:pt x="949" y="1329"/>
                </a:lnTo>
                <a:lnTo>
                  <a:pt x="968" y="1329"/>
                </a:lnTo>
                <a:lnTo>
                  <a:pt x="968" y="1329"/>
                </a:lnTo>
                <a:lnTo>
                  <a:pt x="965" y="1324"/>
                </a:lnTo>
                <a:lnTo>
                  <a:pt x="962" y="1321"/>
                </a:lnTo>
                <a:lnTo>
                  <a:pt x="958" y="1317"/>
                </a:lnTo>
                <a:lnTo>
                  <a:pt x="954" y="1314"/>
                </a:lnTo>
                <a:lnTo>
                  <a:pt x="944" y="1310"/>
                </a:lnTo>
                <a:lnTo>
                  <a:pt x="934" y="1308"/>
                </a:lnTo>
                <a:lnTo>
                  <a:pt x="924" y="1307"/>
                </a:lnTo>
                <a:lnTo>
                  <a:pt x="912" y="1307"/>
                </a:lnTo>
                <a:lnTo>
                  <a:pt x="889" y="1308"/>
                </a:lnTo>
                <a:lnTo>
                  <a:pt x="889" y="1308"/>
                </a:lnTo>
                <a:close/>
                <a:moveTo>
                  <a:pt x="820" y="1338"/>
                </a:moveTo>
                <a:lnTo>
                  <a:pt x="820" y="1338"/>
                </a:lnTo>
                <a:lnTo>
                  <a:pt x="819" y="1369"/>
                </a:lnTo>
                <a:lnTo>
                  <a:pt x="818" y="1399"/>
                </a:lnTo>
                <a:lnTo>
                  <a:pt x="818" y="1455"/>
                </a:lnTo>
                <a:lnTo>
                  <a:pt x="818" y="1455"/>
                </a:lnTo>
                <a:lnTo>
                  <a:pt x="821" y="1476"/>
                </a:lnTo>
                <a:lnTo>
                  <a:pt x="824" y="1499"/>
                </a:lnTo>
                <a:lnTo>
                  <a:pt x="825" y="1522"/>
                </a:lnTo>
                <a:lnTo>
                  <a:pt x="826" y="1546"/>
                </a:lnTo>
                <a:lnTo>
                  <a:pt x="827" y="1594"/>
                </a:lnTo>
                <a:lnTo>
                  <a:pt x="827" y="1644"/>
                </a:lnTo>
                <a:lnTo>
                  <a:pt x="826" y="1696"/>
                </a:lnTo>
                <a:lnTo>
                  <a:pt x="826" y="1747"/>
                </a:lnTo>
                <a:lnTo>
                  <a:pt x="827" y="1798"/>
                </a:lnTo>
                <a:lnTo>
                  <a:pt x="828" y="1824"/>
                </a:lnTo>
                <a:lnTo>
                  <a:pt x="830" y="1850"/>
                </a:lnTo>
                <a:lnTo>
                  <a:pt x="830" y="1850"/>
                </a:lnTo>
                <a:lnTo>
                  <a:pt x="827" y="1857"/>
                </a:lnTo>
                <a:lnTo>
                  <a:pt x="826" y="1865"/>
                </a:lnTo>
                <a:lnTo>
                  <a:pt x="825" y="1872"/>
                </a:lnTo>
                <a:lnTo>
                  <a:pt x="824" y="1881"/>
                </a:lnTo>
                <a:lnTo>
                  <a:pt x="825" y="1899"/>
                </a:lnTo>
                <a:lnTo>
                  <a:pt x="826" y="1917"/>
                </a:lnTo>
                <a:lnTo>
                  <a:pt x="826" y="1917"/>
                </a:lnTo>
                <a:lnTo>
                  <a:pt x="836" y="2037"/>
                </a:lnTo>
                <a:lnTo>
                  <a:pt x="840" y="2096"/>
                </a:lnTo>
                <a:lnTo>
                  <a:pt x="843" y="2154"/>
                </a:lnTo>
                <a:lnTo>
                  <a:pt x="843" y="2154"/>
                </a:lnTo>
                <a:lnTo>
                  <a:pt x="849" y="2152"/>
                </a:lnTo>
                <a:lnTo>
                  <a:pt x="855" y="2151"/>
                </a:lnTo>
                <a:lnTo>
                  <a:pt x="861" y="2151"/>
                </a:lnTo>
                <a:lnTo>
                  <a:pt x="869" y="2151"/>
                </a:lnTo>
                <a:lnTo>
                  <a:pt x="881" y="2153"/>
                </a:lnTo>
                <a:lnTo>
                  <a:pt x="886" y="2154"/>
                </a:lnTo>
                <a:lnTo>
                  <a:pt x="891" y="2154"/>
                </a:lnTo>
                <a:lnTo>
                  <a:pt x="891" y="2154"/>
                </a:lnTo>
                <a:lnTo>
                  <a:pt x="889" y="2128"/>
                </a:lnTo>
                <a:lnTo>
                  <a:pt x="888" y="2101"/>
                </a:lnTo>
                <a:lnTo>
                  <a:pt x="888" y="2045"/>
                </a:lnTo>
                <a:lnTo>
                  <a:pt x="887" y="2016"/>
                </a:lnTo>
                <a:lnTo>
                  <a:pt x="886" y="1988"/>
                </a:lnTo>
                <a:lnTo>
                  <a:pt x="884" y="1961"/>
                </a:lnTo>
                <a:lnTo>
                  <a:pt x="881" y="1937"/>
                </a:lnTo>
                <a:lnTo>
                  <a:pt x="881" y="1937"/>
                </a:lnTo>
                <a:lnTo>
                  <a:pt x="884" y="1926"/>
                </a:lnTo>
                <a:lnTo>
                  <a:pt x="885" y="1915"/>
                </a:lnTo>
                <a:lnTo>
                  <a:pt x="886" y="1902"/>
                </a:lnTo>
                <a:lnTo>
                  <a:pt x="886" y="1890"/>
                </a:lnTo>
                <a:lnTo>
                  <a:pt x="885" y="1867"/>
                </a:lnTo>
                <a:lnTo>
                  <a:pt x="883" y="1848"/>
                </a:lnTo>
                <a:lnTo>
                  <a:pt x="883" y="1848"/>
                </a:lnTo>
                <a:lnTo>
                  <a:pt x="884" y="1841"/>
                </a:lnTo>
                <a:lnTo>
                  <a:pt x="885" y="1836"/>
                </a:lnTo>
                <a:lnTo>
                  <a:pt x="887" y="1829"/>
                </a:lnTo>
                <a:lnTo>
                  <a:pt x="887" y="1824"/>
                </a:lnTo>
                <a:lnTo>
                  <a:pt x="887" y="1824"/>
                </a:lnTo>
                <a:lnTo>
                  <a:pt x="886" y="1819"/>
                </a:lnTo>
                <a:lnTo>
                  <a:pt x="884" y="1813"/>
                </a:lnTo>
                <a:lnTo>
                  <a:pt x="883" y="1808"/>
                </a:lnTo>
                <a:lnTo>
                  <a:pt x="881" y="1803"/>
                </a:lnTo>
                <a:lnTo>
                  <a:pt x="881" y="1803"/>
                </a:lnTo>
                <a:lnTo>
                  <a:pt x="879" y="1779"/>
                </a:lnTo>
                <a:lnTo>
                  <a:pt x="877" y="1754"/>
                </a:lnTo>
                <a:lnTo>
                  <a:pt x="876" y="1703"/>
                </a:lnTo>
                <a:lnTo>
                  <a:pt x="876" y="1703"/>
                </a:lnTo>
                <a:lnTo>
                  <a:pt x="877" y="1607"/>
                </a:lnTo>
                <a:lnTo>
                  <a:pt x="879" y="1517"/>
                </a:lnTo>
                <a:lnTo>
                  <a:pt x="880" y="1432"/>
                </a:lnTo>
                <a:lnTo>
                  <a:pt x="879" y="1351"/>
                </a:lnTo>
                <a:lnTo>
                  <a:pt x="879" y="1351"/>
                </a:lnTo>
                <a:lnTo>
                  <a:pt x="882" y="1349"/>
                </a:lnTo>
                <a:lnTo>
                  <a:pt x="885" y="1348"/>
                </a:lnTo>
                <a:lnTo>
                  <a:pt x="889" y="1347"/>
                </a:lnTo>
                <a:lnTo>
                  <a:pt x="891" y="1344"/>
                </a:lnTo>
                <a:lnTo>
                  <a:pt x="891" y="1344"/>
                </a:lnTo>
                <a:lnTo>
                  <a:pt x="881" y="1344"/>
                </a:lnTo>
                <a:lnTo>
                  <a:pt x="871" y="1344"/>
                </a:lnTo>
                <a:lnTo>
                  <a:pt x="854" y="1341"/>
                </a:lnTo>
                <a:lnTo>
                  <a:pt x="838" y="1338"/>
                </a:lnTo>
                <a:lnTo>
                  <a:pt x="829" y="1338"/>
                </a:lnTo>
                <a:lnTo>
                  <a:pt x="820" y="1338"/>
                </a:lnTo>
                <a:lnTo>
                  <a:pt x="820" y="1338"/>
                </a:lnTo>
                <a:close/>
                <a:moveTo>
                  <a:pt x="900" y="1351"/>
                </a:moveTo>
                <a:lnTo>
                  <a:pt x="900" y="1351"/>
                </a:lnTo>
                <a:lnTo>
                  <a:pt x="900" y="1383"/>
                </a:lnTo>
                <a:lnTo>
                  <a:pt x="898" y="1414"/>
                </a:lnTo>
                <a:lnTo>
                  <a:pt x="894" y="1474"/>
                </a:lnTo>
                <a:lnTo>
                  <a:pt x="894" y="1474"/>
                </a:lnTo>
                <a:lnTo>
                  <a:pt x="892" y="1504"/>
                </a:lnTo>
                <a:lnTo>
                  <a:pt x="894" y="1534"/>
                </a:lnTo>
                <a:lnTo>
                  <a:pt x="894" y="1595"/>
                </a:lnTo>
                <a:lnTo>
                  <a:pt x="894" y="1595"/>
                </a:lnTo>
                <a:lnTo>
                  <a:pt x="892" y="1668"/>
                </a:lnTo>
                <a:lnTo>
                  <a:pt x="892" y="1703"/>
                </a:lnTo>
                <a:lnTo>
                  <a:pt x="894" y="1740"/>
                </a:lnTo>
                <a:lnTo>
                  <a:pt x="894" y="1740"/>
                </a:lnTo>
                <a:lnTo>
                  <a:pt x="899" y="1805"/>
                </a:lnTo>
                <a:lnTo>
                  <a:pt x="904" y="1871"/>
                </a:lnTo>
                <a:lnTo>
                  <a:pt x="907" y="1939"/>
                </a:lnTo>
                <a:lnTo>
                  <a:pt x="909" y="1972"/>
                </a:lnTo>
                <a:lnTo>
                  <a:pt x="909" y="2007"/>
                </a:lnTo>
                <a:lnTo>
                  <a:pt x="909" y="2007"/>
                </a:lnTo>
                <a:lnTo>
                  <a:pt x="907" y="2026"/>
                </a:lnTo>
                <a:lnTo>
                  <a:pt x="906" y="2045"/>
                </a:lnTo>
                <a:lnTo>
                  <a:pt x="904" y="2064"/>
                </a:lnTo>
                <a:lnTo>
                  <a:pt x="904" y="2083"/>
                </a:lnTo>
                <a:lnTo>
                  <a:pt x="904" y="2083"/>
                </a:lnTo>
                <a:lnTo>
                  <a:pt x="906" y="2102"/>
                </a:lnTo>
                <a:lnTo>
                  <a:pt x="909" y="2122"/>
                </a:lnTo>
                <a:lnTo>
                  <a:pt x="909" y="2131"/>
                </a:lnTo>
                <a:lnTo>
                  <a:pt x="910" y="2140"/>
                </a:lnTo>
                <a:lnTo>
                  <a:pt x="909" y="2150"/>
                </a:lnTo>
                <a:lnTo>
                  <a:pt x="906" y="2158"/>
                </a:lnTo>
                <a:lnTo>
                  <a:pt x="906" y="2158"/>
                </a:lnTo>
                <a:lnTo>
                  <a:pt x="920" y="2159"/>
                </a:lnTo>
                <a:lnTo>
                  <a:pt x="935" y="2161"/>
                </a:lnTo>
                <a:lnTo>
                  <a:pt x="948" y="2162"/>
                </a:lnTo>
                <a:lnTo>
                  <a:pt x="952" y="2162"/>
                </a:lnTo>
                <a:lnTo>
                  <a:pt x="956" y="2162"/>
                </a:lnTo>
                <a:lnTo>
                  <a:pt x="956" y="2162"/>
                </a:lnTo>
                <a:lnTo>
                  <a:pt x="952" y="2134"/>
                </a:lnTo>
                <a:lnTo>
                  <a:pt x="951" y="2106"/>
                </a:lnTo>
                <a:lnTo>
                  <a:pt x="950" y="2078"/>
                </a:lnTo>
                <a:lnTo>
                  <a:pt x="950" y="2050"/>
                </a:lnTo>
                <a:lnTo>
                  <a:pt x="952" y="1995"/>
                </a:lnTo>
                <a:lnTo>
                  <a:pt x="954" y="1943"/>
                </a:lnTo>
                <a:lnTo>
                  <a:pt x="954" y="1943"/>
                </a:lnTo>
                <a:lnTo>
                  <a:pt x="952" y="1922"/>
                </a:lnTo>
                <a:lnTo>
                  <a:pt x="952" y="1900"/>
                </a:lnTo>
                <a:lnTo>
                  <a:pt x="951" y="1879"/>
                </a:lnTo>
                <a:lnTo>
                  <a:pt x="951" y="1856"/>
                </a:lnTo>
                <a:lnTo>
                  <a:pt x="951" y="1856"/>
                </a:lnTo>
                <a:lnTo>
                  <a:pt x="951" y="1832"/>
                </a:lnTo>
                <a:lnTo>
                  <a:pt x="950" y="1807"/>
                </a:lnTo>
                <a:lnTo>
                  <a:pt x="948" y="1758"/>
                </a:lnTo>
                <a:lnTo>
                  <a:pt x="946" y="1707"/>
                </a:lnTo>
                <a:lnTo>
                  <a:pt x="945" y="1682"/>
                </a:lnTo>
                <a:lnTo>
                  <a:pt x="945" y="1656"/>
                </a:lnTo>
                <a:lnTo>
                  <a:pt x="945" y="1656"/>
                </a:lnTo>
                <a:lnTo>
                  <a:pt x="945" y="1499"/>
                </a:lnTo>
                <a:lnTo>
                  <a:pt x="945" y="1349"/>
                </a:lnTo>
                <a:lnTo>
                  <a:pt x="945" y="1349"/>
                </a:lnTo>
                <a:lnTo>
                  <a:pt x="920" y="1347"/>
                </a:lnTo>
                <a:lnTo>
                  <a:pt x="894" y="1347"/>
                </a:lnTo>
                <a:lnTo>
                  <a:pt x="894" y="1347"/>
                </a:lnTo>
                <a:lnTo>
                  <a:pt x="896" y="1348"/>
                </a:lnTo>
                <a:lnTo>
                  <a:pt x="897" y="1349"/>
                </a:lnTo>
                <a:lnTo>
                  <a:pt x="899" y="1350"/>
                </a:lnTo>
                <a:lnTo>
                  <a:pt x="900" y="1351"/>
                </a:lnTo>
                <a:lnTo>
                  <a:pt x="900" y="1351"/>
                </a:lnTo>
                <a:close/>
                <a:moveTo>
                  <a:pt x="768" y="1377"/>
                </a:moveTo>
                <a:lnTo>
                  <a:pt x="768" y="1377"/>
                </a:lnTo>
                <a:lnTo>
                  <a:pt x="755" y="1410"/>
                </a:lnTo>
                <a:lnTo>
                  <a:pt x="742" y="1444"/>
                </a:lnTo>
                <a:lnTo>
                  <a:pt x="712" y="1514"/>
                </a:lnTo>
                <a:lnTo>
                  <a:pt x="698" y="1549"/>
                </a:lnTo>
                <a:lnTo>
                  <a:pt x="685" y="1584"/>
                </a:lnTo>
                <a:lnTo>
                  <a:pt x="673" y="1620"/>
                </a:lnTo>
                <a:lnTo>
                  <a:pt x="662" y="1656"/>
                </a:lnTo>
                <a:lnTo>
                  <a:pt x="662" y="1656"/>
                </a:lnTo>
                <a:lnTo>
                  <a:pt x="640" y="1717"/>
                </a:lnTo>
                <a:lnTo>
                  <a:pt x="617" y="1776"/>
                </a:lnTo>
                <a:lnTo>
                  <a:pt x="571" y="1894"/>
                </a:lnTo>
                <a:lnTo>
                  <a:pt x="550" y="1953"/>
                </a:lnTo>
                <a:lnTo>
                  <a:pt x="527" y="2011"/>
                </a:lnTo>
                <a:lnTo>
                  <a:pt x="507" y="2071"/>
                </a:lnTo>
                <a:lnTo>
                  <a:pt x="488" y="2132"/>
                </a:lnTo>
                <a:lnTo>
                  <a:pt x="488" y="2132"/>
                </a:lnTo>
                <a:lnTo>
                  <a:pt x="475" y="2161"/>
                </a:lnTo>
                <a:lnTo>
                  <a:pt x="462" y="2190"/>
                </a:lnTo>
                <a:lnTo>
                  <a:pt x="440" y="2247"/>
                </a:lnTo>
                <a:lnTo>
                  <a:pt x="418" y="2304"/>
                </a:lnTo>
                <a:lnTo>
                  <a:pt x="406" y="2333"/>
                </a:lnTo>
                <a:lnTo>
                  <a:pt x="395" y="2362"/>
                </a:lnTo>
                <a:lnTo>
                  <a:pt x="395" y="2362"/>
                </a:lnTo>
                <a:lnTo>
                  <a:pt x="462" y="2350"/>
                </a:lnTo>
                <a:lnTo>
                  <a:pt x="493" y="2344"/>
                </a:lnTo>
                <a:lnTo>
                  <a:pt x="526" y="2340"/>
                </a:lnTo>
                <a:lnTo>
                  <a:pt x="526" y="2340"/>
                </a:lnTo>
                <a:lnTo>
                  <a:pt x="524" y="2333"/>
                </a:lnTo>
                <a:lnTo>
                  <a:pt x="522" y="2326"/>
                </a:lnTo>
                <a:lnTo>
                  <a:pt x="522" y="2319"/>
                </a:lnTo>
                <a:lnTo>
                  <a:pt x="522" y="2312"/>
                </a:lnTo>
                <a:lnTo>
                  <a:pt x="522" y="2305"/>
                </a:lnTo>
                <a:lnTo>
                  <a:pt x="523" y="2298"/>
                </a:lnTo>
                <a:lnTo>
                  <a:pt x="525" y="2292"/>
                </a:lnTo>
                <a:lnTo>
                  <a:pt x="528" y="2286"/>
                </a:lnTo>
                <a:lnTo>
                  <a:pt x="532" y="2280"/>
                </a:lnTo>
                <a:lnTo>
                  <a:pt x="535" y="2275"/>
                </a:lnTo>
                <a:lnTo>
                  <a:pt x="544" y="2264"/>
                </a:lnTo>
                <a:lnTo>
                  <a:pt x="555" y="2256"/>
                </a:lnTo>
                <a:lnTo>
                  <a:pt x="569" y="2249"/>
                </a:lnTo>
                <a:lnTo>
                  <a:pt x="569" y="2249"/>
                </a:lnTo>
                <a:lnTo>
                  <a:pt x="596" y="2238"/>
                </a:lnTo>
                <a:lnTo>
                  <a:pt x="625" y="2228"/>
                </a:lnTo>
                <a:lnTo>
                  <a:pt x="684" y="2206"/>
                </a:lnTo>
                <a:lnTo>
                  <a:pt x="745" y="2187"/>
                </a:lnTo>
                <a:lnTo>
                  <a:pt x="803" y="2169"/>
                </a:lnTo>
                <a:lnTo>
                  <a:pt x="803" y="2169"/>
                </a:lnTo>
                <a:lnTo>
                  <a:pt x="809" y="2165"/>
                </a:lnTo>
                <a:lnTo>
                  <a:pt x="814" y="2159"/>
                </a:lnTo>
                <a:lnTo>
                  <a:pt x="818" y="2158"/>
                </a:lnTo>
                <a:lnTo>
                  <a:pt x="821" y="2157"/>
                </a:lnTo>
                <a:lnTo>
                  <a:pt x="824" y="2156"/>
                </a:lnTo>
                <a:lnTo>
                  <a:pt x="828" y="2158"/>
                </a:lnTo>
                <a:lnTo>
                  <a:pt x="828" y="2158"/>
                </a:lnTo>
                <a:lnTo>
                  <a:pt x="825" y="2137"/>
                </a:lnTo>
                <a:lnTo>
                  <a:pt x="823" y="2115"/>
                </a:lnTo>
                <a:lnTo>
                  <a:pt x="821" y="2094"/>
                </a:lnTo>
                <a:lnTo>
                  <a:pt x="821" y="2073"/>
                </a:lnTo>
                <a:lnTo>
                  <a:pt x="820" y="2028"/>
                </a:lnTo>
                <a:lnTo>
                  <a:pt x="818" y="1981"/>
                </a:lnTo>
                <a:lnTo>
                  <a:pt x="818" y="1981"/>
                </a:lnTo>
                <a:lnTo>
                  <a:pt x="814" y="1952"/>
                </a:lnTo>
                <a:lnTo>
                  <a:pt x="810" y="1922"/>
                </a:lnTo>
                <a:lnTo>
                  <a:pt x="808" y="1907"/>
                </a:lnTo>
                <a:lnTo>
                  <a:pt x="807" y="1892"/>
                </a:lnTo>
                <a:lnTo>
                  <a:pt x="806" y="1875"/>
                </a:lnTo>
                <a:lnTo>
                  <a:pt x="807" y="1860"/>
                </a:lnTo>
                <a:lnTo>
                  <a:pt x="807" y="1860"/>
                </a:lnTo>
                <a:lnTo>
                  <a:pt x="808" y="1850"/>
                </a:lnTo>
                <a:lnTo>
                  <a:pt x="810" y="1839"/>
                </a:lnTo>
                <a:lnTo>
                  <a:pt x="812" y="1828"/>
                </a:lnTo>
                <a:lnTo>
                  <a:pt x="813" y="1818"/>
                </a:lnTo>
                <a:lnTo>
                  <a:pt x="813" y="1818"/>
                </a:lnTo>
                <a:lnTo>
                  <a:pt x="812" y="1796"/>
                </a:lnTo>
                <a:lnTo>
                  <a:pt x="810" y="1776"/>
                </a:lnTo>
                <a:lnTo>
                  <a:pt x="808" y="1754"/>
                </a:lnTo>
                <a:lnTo>
                  <a:pt x="807" y="1733"/>
                </a:lnTo>
                <a:lnTo>
                  <a:pt x="807" y="1733"/>
                </a:lnTo>
                <a:lnTo>
                  <a:pt x="807" y="1710"/>
                </a:lnTo>
                <a:lnTo>
                  <a:pt x="808" y="1687"/>
                </a:lnTo>
                <a:lnTo>
                  <a:pt x="809" y="1642"/>
                </a:lnTo>
                <a:lnTo>
                  <a:pt x="809" y="1642"/>
                </a:lnTo>
                <a:lnTo>
                  <a:pt x="809" y="1607"/>
                </a:lnTo>
                <a:lnTo>
                  <a:pt x="807" y="1570"/>
                </a:lnTo>
                <a:lnTo>
                  <a:pt x="804" y="1500"/>
                </a:lnTo>
                <a:lnTo>
                  <a:pt x="800" y="1426"/>
                </a:lnTo>
                <a:lnTo>
                  <a:pt x="800" y="1388"/>
                </a:lnTo>
                <a:lnTo>
                  <a:pt x="800" y="1351"/>
                </a:lnTo>
                <a:lnTo>
                  <a:pt x="800" y="1351"/>
                </a:lnTo>
                <a:lnTo>
                  <a:pt x="799" y="1349"/>
                </a:lnTo>
                <a:lnTo>
                  <a:pt x="796" y="1349"/>
                </a:lnTo>
                <a:lnTo>
                  <a:pt x="796" y="1349"/>
                </a:lnTo>
                <a:lnTo>
                  <a:pt x="793" y="1359"/>
                </a:lnTo>
                <a:lnTo>
                  <a:pt x="791" y="1365"/>
                </a:lnTo>
                <a:lnTo>
                  <a:pt x="789" y="1369"/>
                </a:lnTo>
                <a:lnTo>
                  <a:pt x="785" y="1372"/>
                </a:lnTo>
                <a:lnTo>
                  <a:pt x="781" y="1374"/>
                </a:lnTo>
                <a:lnTo>
                  <a:pt x="775" y="1375"/>
                </a:lnTo>
                <a:lnTo>
                  <a:pt x="768" y="1377"/>
                </a:lnTo>
                <a:lnTo>
                  <a:pt x="768" y="1377"/>
                </a:lnTo>
                <a:close/>
                <a:moveTo>
                  <a:pt x="968" y="1349"/>
                </a:moveTo>
                <a:lnTo>
                  <a:pt x="968" y="1349"/>
                </a:lnTo>
                <a:lnTo>
                  <a:pt x="964" y="1353"/>
                </a:lnTo>
                <a:lnTo>
                  <a:pt x="962" y="1358"/>
                </a:lnTo>
                <a:lnTo>
                  <a:pt x="961" y="1366"/>
                </a:lnTo>
                <a:lnTo>
                  <a:pt x="960" y="1372"/>
                </a:lnTo>
                <a:lnTo>
                  <a:pt x="960" y="1372"/>
                </a:lnTo>
                <a:lnTo>
                  <a:pt x="958" y="1396"/>
                </a:lnTo>
                <a:lnTo>
                  <a:pt x="957" y="1422"/>
                </a:lnTo>
                <a:lnTo>
                  <a:pt x="957" y="1446"/>
                </a:lnTo>
                <a:lnTo>
                  <a:pt x="958" y="1472"/>
                </a:lnTo>
                <a:lnTo>
                  <a:pt x="960" y="1522"/>
                </a:lnTo>
                <a:lnTo>
                  <a:pt x="964" y="1569"/>
                </a:lnTo>
                <a:lnTo>
                  <a:pt x="964" y="1569"/>
                </a:lnTo>
                <a:lnTo>
                  <a:pt x="964" y="1599"/>
                </a:lnTo>
                <a:lnTo>
                  <a:pt x="964" y="1628"/>
                </a:lnTo>
                <a:lnTo>
                  <a:pt x="962" y="1657"/>
                </a:lnTo>
                <a:lnTo>
                  <a:pt x="962" y="1686"/>
                </a:lnTo>
                <a:lnTo>
                  <a:pt x="962" y="1686"/>
                </a:lnTo>
                <a:lnTo>
                  <a:pt x="962" y="1714"/>
                </a:lnTo>
                <a:lnTo>
                  <a:pt x="964" y="1742"/>
                </a:lnTo>
                <a:lnTo>
                  <a:pt x="967" y="1796"/>
                </a:lnTo>
                <a:lnTo>
                  <a:pt x="970" y="1824"/>
                </a:lnTo>
                <a:lnTo>
                  <a:pt x="971" y="1851"/>
                </a:lnTo>
                <a:lnTo>
                  <a:pt x="972" y="1879"/>
                </a:lnTo>
                <a:lnTo>
                  <a:pt x="971" y="1905"/>
                </a:lnTo>
                <a:lnTo>
                  <a:pt x="971" y="1905"/>
                </a:lnTo>
                <a:lnTo>
                  <a:pt x="970" y="1925"/>
                </a:lnTo>
                <a:lnTo>
                  <a:pt x="970" y="1943"/>
                </a:lnTo>
                <a:lnTo>
                  <a:pt x="971" y="1977"/>
                </a:lnTo>
                <a:lnTo>
                  <a:pt x="971" y="1977"/>
                </a:lnTo>
                <a:lnTo>
                  <a:pt x="971" y="2020"/>
                </a:lnTo>
                <a:lnTo>
                  <a:pt x="971" y="2040"/>
                </a:lnTo>
                <a:lnTo>
                  <a:pt x="973" y="2060"/>
                </a:lnTo>
                <a:lnTo>
                  <a:pt x="973" y="2060"/>
                </a:lnTo>
                <a:lnTo>
                  <a:pt x="974" y="2065"/>
                </a:lnTo>
                <a:lnTo>
                  <a:pt x="976" y="2069"/>
                </a:lnTo>
                <a:lnTo>
                  <a:pt x="977" y="2075"/>
                </a:lnTo>
                <a:lnTo>
                  <a:pt x="979" y="2079"/>
                </a:lnTo>
                <a:lnTo>
                  <a:pt x="979" y="2079"/>
                </a:lnTo>
                <a:lnTo>
                  <a:pt x="979" y="2090"/>
                </a:lnTo>
                <a:lnTo>
                  <a:pt x="979" y="2100"/>
                </a:lnTo>
                <a:lnTo>
                  <a:pt x="978" y="2124"/>
                </a:lnTo>
                <a:lnTo>
                  <a:pt x="977" y="2146"/>
                </a:lnTo>
                <a:lnTo>
                  <a:pt x="978" y="2158"/>
                </a:lnTo>
                <a:lnTo>
                  <a:pt x="979" y="2169"/>
                </a:lnTo>
                <a:lnTo>
                  <a:pt x="979" y="2169"/>
                </a:lnTo>
                <a:lnTo>
                  <a:pt x="1108" y="2215"/>
                </a:lnTo>
                <a:lnTo>
                  <a:pt x="1174" y="2240"/>
                </a:lnTo>
                <a:lnTo>
                  <a:pt x="1205" y="2252"/>
                </a:lnTo>
                <a:lnTo>
                  <a:pt x="1234" y="2264"/>
                </a:lnTo>
                <a:lnTo>
                  <a:pt x="1234" y="2264"/>
                </a:lnTo>
                <a:lnTo>
                  <a:pt x="1238" y="2266"/>
                </a:lnTo>
                <a:lnTo>
                  <a:pt x="1243" y="2270"/>
                </a:lnTo>
                <a:lnTo>
                  <a:pt x="1249" y="2276"/>
                </a:lnTo>
                <a:lnTo>
                  <a:pt x="1255" y="2285"/>
                </a:lnTo>
                <a:lnTo>
                  <a:pt x="1260" y="2295"/>
                </a:lnTo>
                <a:lnTo>
                  <a:pt x="1263" y="2306"/>
                </a:lnTo>
                <a:lnTo>
                  <a:pt x="1264" y="2318"/>
                </a:lnTo>
                <a:lnTo>
                  <a:pt x="1265" y="2328"/>
                </a:lnTo>
                <a:lnTo>
                  <a:pt x="1263" y="2340"/>
                </a:lnTo>
                <a:lnTo>
                  <a:pt x="1263" y="2340"/>
                </a:lnTo>
                <a:lnTo>
                  <a:pt x="1274" y="2341"/>
                </a:lnTo>
                <a:lnTo>
                  <a:pt x="1284" y="2343"/>
                </a:lnTo>
                <a:lnTo>
                  <a:pt x="1305" y="2349"/>
                </a:lnTo>
                <a:lnTo>
                  <a:pt x="1324" y="2353"/>
                </a:lnTo>
                <a:lnTo>
                  <a:pt x="1334" y="2355"/>
                </a:lnTo>
                <a:lnTo>
                  <a:pt x="1342" y="2355"/>
                </a:lnTo>
                <a:lnTo>
                  <a:pt x="1342" y="2355"/>
                </a:lnTo>
                <a:lnTo>
                  <a:pt x="1278" y="2179"/>
                </a:lnTo>
                <a:lnTo>
                  <a:pt x="1215" y="2002"/>
                </a:lnTo>
                <a:lnTo>
                  <a:pt x="1183" y="1913"/>
                </a:lnTo>
                <a:lnTo>
                  <a:pt x="1149" y="1826"/>
                </a:lnTo>
                <a:lnTo>
                  <a:pt x="1116" y="1740"/>
                </a:lnTo>
                <a:lnTo>
                  <a:pt x="1081" y="1654"/>
                </a:lnTo>
                <a:lnTo>
                  <a:pt x="1081" y="1654"/>
                </a:lnTo>
                <a:lnTo>
                  <a:pt x="1078" y="1639"/>
                </a:lnTo>
                <a:lnTo>
                  <a:pt x="1074" y="1624"/>
                </a:lnTo>
                <a:lnTo>
                  <a:pt x="1070" y="1611"/>
                </a:lnTo>
                <a:lnTo>
                  <a:pt x="1065" y="1598"/>
                </a:lnTo>
                <a:lnTo>
                  <a:pt x="1055" y="1572"/>
                </a:lnTo>
                <a:lnTo>
                  <a:pt x="1045" y="1548"/>
                </a:lnTo>
                <a:lnTo>
                  <a:pt x="1045" y="1548"/>
                </a:lnTo>
                <a:lnTo>
                  <a:pt x="1039" y="1531"/>
                </a:lnTo>
                <a:lnTo>
                  <a:pt x="1034" y="1513"/>
                </a:lnTo>
                <a:lnTo>
                  <a:pt x="1030" y="1495"/>
                </a:lnTo>
                <a:lnTo>
                  <a:pt x="1023" y="1478"/>
                </a:lnTo>
                <a:lnTo>
                  <a:pt x="1023" y="1478"/>
                </a:lnTo>
                <a:lnTo>
                  <a:pt x="1019" y="1466"/>
                </a:lnTo>
                <a:lnTo>
                  <a:pt x="1012" y="1456"/>
                </a:lnTo>
                <a:lnTo>
                  <a:pt x="1007" y="1445"/>
                </a:lnTo>
                <a:lnTo>
                  <a:pt x="1002" y="1433"/>
                </a:lnTo>
                <a:lnTo>
                  <a:pt x="1002" y="1433"/>
                </a:lnTo>
                <a:lnTo>
                  <a:pt x="1000" y="1425"/>
                </a:lnTo>
                <a:lnTo>
                  <a:pt x="996" y="1415"/>
                </a:lnTo>
                <a:lnTo>
                  <a:pt x="992" y="1397"/>
                </a:lnTo>
                <a:lnTo>
                  <a:pt x="990" y="1388"/>
                </a:lnTo>
                <a:lnTo>
                  <a:pt x="987" y="1381"/>
                </a:lnTo>
                <a:lnTo>
                  <a:pt x="982" y="1373"/>
                </a:lnTo>
                <a:lnTo>
                  <a:pt x="977" y="1368"/>
                </a:lnTo>
                <a:lnTo>
                  <a:pt x="977" y="1368"/>
                </a:lnTo>
                <a:lnTo>
                  <a:pt x="978" y="1359"/>
                </a:lnTo>
                <a:lnTo>
                  <a:pt x="979" y="1354"/>
                </a:lnTo>
                <a:lnTo>
                  <a:pt x="979" y="1352"/>
                </a:lnTo>
                <a:lnTo>
                  <a:pt x="977" y="1350"/>
                </a:lnTo>
                <a:lnTo>
                  <a:pt x="974" y="1349"/>
                </a:lnTo>
                <a:lnTo>
                  <a:pt x="968" y="1349"/>
                </a:lnTo>
                <a:lnTo>
                  <a:pt x="968" y="1349"/>
                </a:lnTo>
                <a:close/>
                <a:moveTo>
                  <a:pt x="641" y="1364"/>
                </a:moveTo>
                <a:lnTo>
                  <a:pt x="641" y="1364"/>
                </a:lnTo>
                <a:lnTo>
                  <a:pt x="637" y="1380"/>
                </a:lnTo>
                <a:lnTo>
                  <a:pt x="631" y="1395"/>
                </a:lnTo>
                <a:lnTo>
                  <a:pt x="619" y="1420"/>
                </a:lnTo>
                <a:lnTo>
                  <a:pt x="614" y="1434"/>
                </a:lnTo>
                <a:lnTo>
                  <a:pt x="609" y="1448"/>
                </a:lnTo>
                <a:lnTo>
                  <a:pt x="604" y="1463"/>
                </a:lnTo>
                <a:lnTo>
                  <a:pt x="600" y="1480"/>
                </a:lnTo>
                <a:lnTo>
                  <a:pt x="600" y="1480"/>
                </a:lnTo>
                <a:lnTo>
                  <a:pt x="593" y="1495"/>
                </a:lnTo>
                <a:lnTo>
                  <a:pt x="585" y="1510"/>
                </a:lnTo>
                <a:lnTo>
                  <a:pt x="579" y="1526"/>
                </a:lnTo>
                <a:lnTo>
                  <a:pt x="573" y="1542"/>
                </a:lnTo>
                <a:lnTo>
                  <a:pt x="563" y="1575"/>
                </a:lnTo>
                <a:lnTo>
                  <a:pt x="552" y="1608"/>
                </a:lnTo>
                <a:lnTo>
                  <a:pt x="552" y="1608"/>
                </a:lnTo>
                <a:lnTo>
                  <a:pt x="528" y="1669"/>
                </a:lnTo>
                <a:lnTo>
                  <a:pt x="504" y="1731"/>
                </a:lnTo>
                <a:lnTo>
                  <a:pt x="480" y="1792"/>
                </a:lnTo>
                <a:lnTo>
                  <a:pt x="459" y="1854"/>
                </a:lnTo>
                <a:lnTo>
                  <a:pt x="459" y="1854"/>
                </a:lnTo>
                <a:lnTo>
                  <a:pt x="447" y="1878"/>
                </a:lnTo>
                <a:lnTo>
                  <a:pt x="436" y="1901"/>
                </a:lnTo>
                <a:lnTo>
                  <a:pt x="416" y="1950"/>
                </a:lnTo>
                <a:lnTo>
                  <a:pt x="397" y="2001"/>
                </a:lnTo>
                <a:lnTo>
                  <a:pt x="379" y="2052"/>
                </a:lnTo>
                <a:lnTo>
                  <a:pt x="360" y="2102"/>
                </a:lnTo>
                <a:lnTo>
                  <a:pt x="342" y="2154"/>
                </a:lnTo>
                <a:lnTo>
                  <a:pt x="323" y="2203"/>
                </a:lnTo>
                <a:lnTo>
                  <a:pt x="312" y="2228"/>
                </a:lnTo>
                <a:lnTo>
                  <a:pt x="301" y="2251"/>
                </a:lnTo>
                <a:lnTo>
                  <a:pt x="301" y="2251"/>
                </a:lnTo>
                <a:lnTo>
                  <a:pt x="299" y="2264"/>
                </a:lnTo>
                <a:lnTo>
                  <a:pt x="297" y="2276"/>
                </a:lnTo>
                <a:lnTo>
                  <a:pt x="291" y="2296"/>
                </a:lnTo>
                <a:lnTo>
                  <a:pt x="285" y="2317"/>
                </a:lnTo>
                <a:lnTo>
                  <a:pt x="283" y="2327"/>
                </a:lnTo>
                <a:lnTo>
                  <a:pt x="282" y="2340"/>
                </a:lnTo>
                <a:lnTo>
                  <a:pt x="282" y="2340"/>
                </a:lnTo>
                <a:lnTo>
                  <a:pt x="265" y="2380"/>
                </a:lnTo>
                <a:lnTo>
                  <a:pt x="250" y="2423"/>
                </a:lnTo>
                <a:lnTo>
                  <a:pt x="236" y="2467"/>
                </a:lnTo>
                <a:lnTo>
                  <a:pt x="222" y="2513"/>
                </a:lnTo>
                <a:lnTo>
                  <a:pt x="222" y="2513"/>
                </a:lnTo>
                <a:lnTo>
                  <a:pt x="216" y="2523"/>
                </a:lnTo>
                <a:lnTo>
                  <a:pt x="210" y="2535"/>
                </a:lnTo>
                <a:lnTo>
                  <a:pt x="205" y="2547"/>
                </a:lnTo>
                <a:lnTo>
                  <a:pt x="201" y="2559"/>
                </a:lnTo>
                <a:lnTo>
                  <a:pt x="193" y="2583"/>
                </a:lnTo>
                <a:lnTo>
                  <a:pt x="185" y="2608"/>
                </a:lnTo>
                <a:lnTo>
                  <a:pt x="185" y="2608"/>
                </a:lnTo>
                <a:lnTo>
                  <a:pt x="174" y="2631"/>
                </a:lnTo>
                <a:lnTo>
                  <a:pt x="163" y="2654"/>
                </a:lnTo>
                <a:lnTo>
                  <a:pt x="154" y="2676"/>
                </a:lnTo>
                <a:lnTo>
                  <a:pt x="149" y="2687"/>
                </a:lnTo>
                <a:lnTo>
                  <a:pt x="146" y="2699"/>
                </a:lnTo>
                <a:lnTo>
                  <a:pt x="146" y="2699"/>
                </a:lnTo>
                <a:lnTo>
                  <a:pt x="156" y="2704"/>
                </a:lnTo>
                <a:lnTo>
                  <a:pt x="168" y="2710"/>
                </a:lnTo>
                <a:lnTo>
                  <a:pt x="178" y="2713"/>
                </a:lnTo>
                <a:lnTo>
                  <a:pt x="184" y="2714"/>
                </a:lnTo>
                <a:lnTo>
                  <a:pt x="189" y="2714"/>
                </a:lnTo>
                <a:lnTo>
                  <a:pt x="189" y="2714"/>
                </a:lnTo>
                <a:lnTo>
                  <a:pt x="190" y="2701"/>
                </a:lnTo>
                <a:lnTo>
                  <a:pt x="193" y="2689"/>
                </a:lnTo>
                <a:lnTo>
                  <a:pt x="198" y="2677"/>
                </a:lnTo>
                <a:lnTo>
                  <a:pt x="202" y="2667"/>
                </a:lnTo>
                <a:lnTo>
                  <a:pt x="212" y="2645"/>
                </a:lnTo>
                <a:lnTo>
                  <a:pt x="220" y="2623"/>
                </a:lnTo>
                <a:lnTo>
                  <a:pt x="220" y="2623"/>
                </a:lnTo>
                <a:lnTo>
                  <a:pt x="231" y="2592"/>
                </a:lnTo>
                <a:lnTo>
                  <a:pt x="241" y="2560"/>
                </a:lnTo>
                <a:lnTo>
                  <a:pt x="241" y="2560"/>
                </a:lnTo>
                <a:lnTo>
                  <a:pt x="263" y="2501"/>
                </a:lnTo>
                <a:lnTo>
                  <a:pt x="284" y="2442"/>
                </a:lnTo>
                <a:lnTo>
                  <a:pt x="294" y="2412"/>
                </a:lnTo>
                <a:lnTo>
                  <a:pt x="304" y="2381"/>
                </a:lnTo>
                <a:lnTo>
                  <a:pt x="313" y="2350"/>
                </a:lnTo>
                <a:lnTo>
                  <a:pt x="321" y="2317"/>
                </a:lnTo>
                <a:lnTo>
                  <a:pt x="321" y="2317"/>
                </a:lnTo>
                <a:lnTo>
                  <a:pt x="343" y="2263"/>
                </a:lnTo>
                <a:lnTo>
                  <a:pt x="365" y="2210"/>
                </a:lnTo>
                <a:lnTo>
                  <a:pt x="405" y="2101"/>
                </a:lnTo>
                <a:lnTo>
                  <a:pt x="445" y="1992"/>
                </a:lnTo>
                <a:lnTo>
                  <a:pt x="486" y="1884"/>
                </a:lnTo>
                <a:lnTo>
                  <a:pt x="486" y="1884"/>
                </a:lnTo>
                <a:lnTo>
                  <a:pt x="511" y="1818"/>
                </a:lnTo>
                <a:lnTo>
                  <a:pt x="536" y="1752"/>
                </a:lnTo>
                <a:lnTo>
                  <a:pt x="584" y="1621"/>
                </a:lnTo>
                <a:lnTo>
                  <a:pt x="609" y="1556"/>
                </a:lnTo>
                <a:lnTo>
                  <a:pt x="633" y="1492"/>
                </a:lnTo>
                <a:lnTo>
                  <a:pt x="659" y="1428"/>
                </a:lnTo>
                <a:lnTo>
                  <a:pt x="686" y="1366"/>
                </a:lnTo>
                <a:lnTo>
                  <a:pt x="686" y="1366"/>
                </a:lnTo>
                <a:lnTo>
                  <a:pt x="675" y="1362"/>
                </a:lnTo>
                <a:lnTo>
                  <a:pt x="662" y="1359"/>
                </a:lnTo>
                <a:lnTo>
                  <a:pt x="656" y="1358"/>
                </a:lnTo>
                <a:lnTo>
                  <a:pt x="649" y="1359"/>
                </a:lnTo>
                <a:lnTo>
                  <a:pt x="645" y="1360"/>
                </a:lnTo>
                <a:lnTo>
                  <a:pt x="641" y="1364"/>
                </a:lnTo>
                <a:lnTo>
                  <a:pt x="641" y="1364"/>
                </a:lnTo>
                <a:close/>
                <a:moveTo>
                  <a:pt x="703" y="1368"/>
                </a:moveTo>
                <a:lnTo>
                  <a:pt x="703" y="1368"/>
                </a:lnTo>
                <a:lnTo>
                  <a:pt x="692" y="1389"/>
                </a:lnTo>
                <a:lnTo>
                  <a:pt x="685" y="1411"/>
                </a:lnTo>
                <a:lnTo>
                  <a:pt x="677" y="1432"/>
                </a:lnTo>
                <a:lnTo>
                  <a:pt x="669" y="1455"/>
                </a:lnTo>
                <a:lnTo>
                  <a:pt x="669" y="1455"/>
                </a:lnTo>
                <a:lnTo>
                  <a:pt x="663" y="1466"/>
                </a:lnTo>
                <a:lnTo>
                  <a:pt x="657" y="1478"/>
                </a:lnTo>
                <a:lnTo>
                  <a:pt x="650" y="1490"/>
                </a:lnTo>
                <a:lnTo>
                  <a:pt x="645" y="1502"/>
                </a:lnTo>
                <a:lnTo>
                  <a:pt x="645" y="1502"/>
                </a:lnTo>
                <a:lnTo>
                  <a:pt x="632" y="1538"/>
                </a:lnTo>
                <a:lnTo>
                  <a:pt x="621" y="1576"/>
                </a:lnTo>
                <a:lnTo>
                  <a:pt x="608" y="1613"/>
                </a:lnTo>
                <a:lnTo>
                  <a:pt x="595" y="1651"/>
                </a:lnTo>
                <a:lnTo>
                  <a:pt x="595" y="1651"/>
                </a:lnTo>
                <a:lnTo>
                  <a:pt x="576" y="1699"/>
                </a:lnTo>
                <a:lnTo>
                  <a:pt x="558" y="1746"/>
                </a:lnTo>
                <a:lnTo>
                  <a:pt x="542" y="1791"/>
                </a:lnTo>
                <a:lnTo>
                  <a:pt x="524" y="1837"/>
                </a:lnTo>
                <a:lnTo>
                  <a:pt x="524" y="1837"/>
                </a:lnTo>
                <a:lnTo>
                  <a:pt x="516" y="1860"/>
                </a:lnTo>
                <a:lnTo>
                  <a:pt x="507" y="1884"/>
                </a:lnTo>
                <a:lnTo>
                  <a:pt x="507" y="1884"/>
                </a:lnTo>
                <a:lnTo>
                  <a:pt x="498" y="1907"/>
                </a:lnTo>
                <a:lnTo>
                  <a:pt x="489" y="1929"/>
                </a:lnTo>
                <a:lnTo>
                  <a:pt x="478" y="1952"/>
                </a:lnTo>
                <a:lnTo>
                  <a:pt x="468" y="1973"/>
                </a:lnTo>
                <a:lnTo>
                  <a:pt x="468" y="1973"/>
                </a:lnTo>
                <a:lnTo>
                  <a:pt x="464" y="1986"/>
                </a:lnTo>
                <a:lnTo>
                  <a:pt x="462" y="1999"/>
                </a:lnTo>
                <a:lnTo>
                  <a:pt x="459" y="2011"/>
                </a:lnTo>
                <a:lnTo>
                  <a:pt x="455" y="2024"/>
                </a:lnTo>
                <a:lnTo>
                  <a:pt x="455" y="2024"/>
                </a:lnTo>
                <a:lnTo>
                  <a:pt x="441" y="2055"/>
                </a:lnTo>
                <a:lnTo>
                  <a:pt x="429" y="2090"/>
                </a:lnTo>
                <a:lnTo>
                  <a:pt x="429" y="2090"/>
                </a:lnTo>
                <a:lnTo>
                  <a:pt x="425" y="2099"/>
                </a:lnTo>
                <a:lnTo>
                  <a:pt x="419" y="2109"/>
                </a:lnTo>
                <a:lnTo>
                  <a:pt x="414" y="2119"/>
                </a:lnTo>
                <a:lnTo>
                  <a:pt x="410" y="2128"/>
                </a:lnTo>
                <a:lnTo>
                  <a:pt x="410" y="2128"/>
                </a:lnTo>
                <a:lnTo>
                  <a:pt x="409" y="2131"/>
                </a:lnTo>
                <a:lnTo>
                  <a:pt x="410" y="2136"/>
                </a:lnTo>
                <a:lnTo>
                  <a:pt x="410" y="2139"/>
                </a:lnTo>
                <a:lnTo>
                  <a:pt x="410" y="2143"/>
                </a:lnTo>
                <a:lnTo>
                  <a:pt x="410" y="2143"/>
                </a:lnTo>
                <a:lnTo>
                  <a:pt x="405" y="2154"/>
                </a:lnTo>
                <a:lnTo>
                  <a:pt x="399" y="2165"/>
                </a:lnTo>
                <a:lnTo>
                  <a:pt x="394" y="2176"/>
                </a:lnTo>
                <a:lnTo>
                  <a:pt x="388" y="2187"/>
                </a:lnTo>
                <a:lnTo>
                  <a:pt x="388" y="2187"/>
                </a:lnTo>
                <a:lnTo>
                  <a:pt x="381" y="2213"/>
                </a:lnTo>
                <a:lnTo>
                  <a:pt x="373" y="2236"/>
                </a:lnTo>
                <a:lnTo>
                  <a:pt x="373" y="2236"/>
                </a:lnTo>
                <a:lnTo>
                  <a:pt x="354" y="2288"/>
                </a:lnTo>
                <a:lnTo>
                  <a:pt x="335" y="2340"/>
                </a:lnTo>
                <a:lnTo>
                  <a:pt x="326" y="2367"/>
                </a:lnTo>
                <a:lnTo>
                  <a:pt x="316" y="2394"/>
                </a:lnTo>
                <a:lnTo>
                  <a:pt x="309" y="2422"/>
                </a:lnTo>
                <a:lnTo>
                  <a:pt x="301" y="2450"/>
                </a:lnTo>
                <a:lnTo>
                  <a:pt x="301" y="2450"/>
                </a:lnTo>
                <a:lnTo>
                  <a:pt x="292" y="2470"/>
                </a:lnTo>
                <a:lnTo>
                  <a:pt x="284" y="2488"/>
                </a:lnTo>
                <a:lnTo>
                  <a:pt x="271" y="2523"/>
                </a:lnTo>
                <a:lnTo>
                  <a:pt x="271" y="2523"/>
                </a:lnTo>
                <a:lnTo>
                  <a:pt x="271" y="2526"/>
                </a:lnTo>
                <a:lnTo>
                  <a:pt x="271" y="2531"/>
                </a:lnTo>
                <a:lnTo>
                  <a:pt x="271" y="2534"/>
                </a:lnTo>
                <a:lnTo>
                  <a:pt x="271" y="2538"/>
                </a:lnTo>
                <a:lnTo>
                  <a:pt x="271" y="2538"/>
                </a:lnTo>
                <a:lnTo>
                  <a:pt x="267" y="2549"/>
                </a:lnTo>
                <a:lnTo>
                  <a:pt x="262" y="2561"/>
                </a:lnTo>
                <a:lnTo>
                  <a:pt x="256" y="2573"/>
                </a:lnTo>
                <a:lnTo>
                  <a:pt x="252" y="2584"/>
                </a:lnTo>
                <a:lnTo>
                  <a:pt x="252" y="2584"/>
                </a:lnTo>
                <a:lnTo>
                  <a:pt x="240" y="2621"/>
                </a:lnTo>
                <a:lnTo>
                  <a:pt x="229" y="2654"/>
                </a:lnTo>
                <a:lnTo>
                  <a:pt x="217" y="2686"/>
                </a:lnTo>
                <a:lnTo>
                  <a:pt x="204" y="2718"/>
                </a:lnTo>
                <a:lnTo>
                  <a:pt x="204" y="2718"/>
                </a:lnTo>
                <a:lnTo>
                  <a:pt x="208" y="2717"/>
                </a:lnTo>
                <a:lnTo>
                  <a:pt x="213" y="2716"/>
                </a:lnTo>
                <a:lnTo>
                  <a:pt x="222" y="2717"/>
                </a:lnTo>
                <a:lnTo>
                  <a:pt x="233" y="2718"/>
                </a:lnTo>
                <a:lnTo>
                  <a:pt x="238" y="2719"/>
                </a:lnTo>
                <a:lnTo>
                  <a:pt x="244" y="2718"/>
                </a:lnTo>
                <a:lnTo>
                  <a:pt x="244" y="2718"/>
                </a:lnTo>
                <a:lnTo>
                  <a:pt x="246" y="2711"/>
                </a:lnTo>
                <a:lnTo>
                  <a:pt x="248" y="2703"/>
                </a:lnTo>
                <a:lnTo>
                  <a:pt x="254" y="2688"/>
                </a:lnTo>
                <a:lnTo>
                  <a:pt x="261" y="2673"/>
                </a:lnTo>
                <a:lnTo>
                  <a:pt x="267" y="2659"/>
                </a:lnTo>
                <a:lnTo>
                  <a:pt x="267" y="2659"/>
                </a:lnTo>
                <a:lnTo>
                  <a:pt x="279" y="2628"/>
                </a:lnTo>
                <a:lnTo>
                  <a:pt x="290" y="2598"/>
                </a:lnTo>
                <a:lnTo>
                  <a:pt x="312" y="2538"/>
                </a:lnTo>
                <a:lnTo>
                  <a:pt x="312" y="2538"/>
                </a:lnTo>
                <a:lnTo>
                  <a:pt x="319" y="2524"/>
                </a:lnTo>
                <a:lnTo>
                  <a:pt x="325" y="2510"/>
                </a:lnTo>
                <a:lnTo>
                  <a:pt x="332" y="2497"/>
                </a:lnTo>
                <a:lnTo>
                  <a:pt x="335" y="2490"/>
                </a:lnTo>
                <a:lnTo>
                  <a:pt x="338" y="2483"/>
                </a:lnTo>
                <a:lnTo>
                  <a:pt x="338" y="2483"/>
                </a:lnTo>
                <a:lnTo>
                  <a:pt x="351" y="2433"/>
                </a:lnTo>
                <a:lnTo>
                  <a:pt x="357" y="2412"/>
                </a:lnTo>
                <a:lnTo>
                  <a:pt x="365" y="2389"/>
                </a:lnTo>
                <a:lnTo>
                  <a:pt x="365" y="2389"/>
                </a:lnTo>
                <a:lnTo>
                  <a:pt x="376" y="2359"/>
                </a:lnTo>
                <a:lnTo>
                  <a:pt x="388" y="2332"/>
                </a:lnTo>
                <a:lnTo>
                  <a:pt x="412" y="2275"/>
                </a:lnTo>
                <a:lnTo>
                  <a:pt x="412" y="2275"/>
                </a:lnTo>
                <a:lnTo>
                  <a:pt x="433" y="2220"/>
                </a:lnTo>
                <a:lnTo>
                  <a:pt x="452" y="2169"/>
                </a:lnTo>
                <a:lnTo>
                  <a:pt x="452" y="2169"/>
                </a:lnTo>
                <a:lnTo>
                  <a:pt x="467" y="2126"/>
                </a:lnTo>
                <a:lnTo>
                  <a:pt x="485" y="2085"/>
                </a:lnTo>
                <a:lnTo>
                  <a:pt x="492" y="2064"/>
                </a:lnTo>
                <a:lnTo>
                  <a:pt x="498" y="2044"/>
                </a:lnTo>
                <a:lnTo>
                  <a:pt x="505" y="2022"/>
                </a:lnTo>
                <a:lnTo>
                  <a:pt x="509" y="2001"/>
                </a:lnTo>
                <a:lnTo>
                  <a:pt x="509" y="2001"/>
                </a:lnTo>
                <a:lnTo>
                  <a:pt x="534" y="1944"/>
                </a:lnTo>
                <a:lnTo>
                  <a:pt x="557" y="1886"/>
                </a:lnTo>
                <a:lnTo>
                  <a:pt x="580" y="1826"/>
                </a:lnTo>
                <a:lnTo>
                  <a:pt x="602" y="1766"/>
                </a:lnTo>
                <a:lnTo>
                  <a:pt x="645" y="1645"/>
                </a:lnTo>
                <a:lnTo>
                  <a:pt x="667" y="1586"/>
                </a:lnTo>
                <a:lnTo>
                  <a:pt x="688" y="1526"/>
                </a:lnTo>
                <a:lnTo>
                  <a:pt x="688" y="1526"/>
                </a:lnTo>
                <a:lnTo>
                  <a:pt x="703" y="1489"/>
                </a:lnTo>
                <a:lnTo>
                  <a:pt x="720" y="1451"/>
                </a:lnTo>
                <a:lnTo>
                  <a:pt x="735" y="1414"/>
                </a:lnTo>
                <a:lnTo>
                  <a:pt x="742" y="1395"/>
                </a:lnTo>
                <a:lnTo>
                  <a:pt x="747" y="1377"/>
                </a:lnTo>
                <a:lnTo>
                  <a:pt x="747" y="1377"/>
                </a:lnTo>
                <a:lnTo>
                  <a:pt x="743" y="1375"/>
                </a:lnTo>
                <a:lnTo>
                  <a:pt x="737" y="1374"/>
                </a:lnTo>
                <a:lnTo>
                  <a:pt x="727" y="1372"/>
                </a:lnTo>
                <a:lnTo>
                  <a:pt x="716" y="1369"/>
                </a:lnTo>
                <a:lnTo>
                  <a:pt x="709" y="1368"/>
                </a:lnTo>
                <a:lnTo>
                  <a:pt x="703" y="1368"/>
                </a:lnTo>
                <a:lnTo>
                  <a:pt x="703" y="1368"/>
                </a:lnTo>
                <a:close/>
                <a:moveTo>
                  <a:pt x="1000" y="1374"/>
                </a:moveTo>
                <a:lnTo>
                  <a:pt x="1000" y="1374"/>
                </a:lnTo>
                <a:lnTo>
                  <a:pt x="1009" y="1401"/>
                </a:lnTo>
                <a:lnTo>
                  <a:pt x="1019" y="1429"/>
                </a:lnTo>
                <a:lnTo>
                  <a:pt x="1024" y="1442"/>
                </a:lnTo>
                <a:lnTo>
                  <a:pt x="1030" y="1455"/>
                </a:lnTo>
                <a:lnTo>
                  <a:pt x="1035" y="1466"/>
                </a:lnTo>
                <a:lnTo>
                  <a:pt x="1042" y="1478"/>
                </a:lnTo>
                <a:lnTo>
                  <a:pt x="1042" y="1478"/>
                </a:lnTo>
                <a:lnTo>
                  <a:pt x="1046" y="1496"/>
                </a:lnTo>
                <a:lnTo>
                  <a:pt x="1051" y="1514"/>
                </a:lnTo>
                <a:lnTo>
                  <a:pt x="1057" y="1532"/>
                </a:lnTo>
                <a:lnTo>
                  <a:pt x="1064" y="1550"/>
                </a:lnTo>
                <a:lnTo>
                  <a:pt x="1079" y="1586"/>
                </a:lnTo>
                <a:lnTo>
                  <a:pt x="1086" y="1605"/>
                </a:lnTo>
                <a:lnTo>
                  <a:pt x="1092" y="1625"/>
                </a:lnTo>
                <a:lnTo>
                  <a:pt x="1092" y="1625"/>
                </a:lnTo>
                <a:lnTo>
                  <a:pt x="1095" y="1627"/>
                </a:lnTo>
                <a:lnTo>
                  <a:pt x="1097" y="1630"/>
                </a:lnTo>
                <a:lnTo>
                  <a:pt x="1099" y="1637"/>
                </a:lnTo>
                <a:lnTo>
                  <a:pt x="1101" y="1643"/>
                </a:lnTo>
                <a:lnTo>
                  <a:pt x="1103" y="1645"/>
                </a:lnTo>
                <a:lnTo>
                  <a:pt x="1107" y="1648"/>
                </a:lnTo>
                <a:lnTo>
                  <a:pt x="1107" y="1648"/>
                </a:lnTo>
                <a:lnTo>
                  <a:pt x="1111" y="1673"/>
                </a:lnTo>
                <a:lnTo>
                  <a:pt x="1117" y="1699"/>
                </a:lnTo>
                <a:lnTo>
                  <a:pt x="1122" y="1712"/>
                </a:lnTo>
                <a:lnTo>
                  <a:pt x="1127" y="1725"/>
                </a:lnTo>
                <a:lnTo>
                  <a:pt x="1132" y="1735"/>
                </a:lnTo>
                <a:lnTo>
                  <a:pt x="1138" y="1746"/>
                </a:lnTo>
                <a:lnTo>
                  <a:pt x="1138" y="1746"/>
                </a:lnTo>
                <a:lnTo>
                  <a:pt x="1174" y="1843"/>
                </a:lnTo>
                <a:lnTo>
                  <a:pt x="1210" y="1941"/>
                </a:lnTo>
                <a:lnTo>
                  <a:pt x="1248" y="2039"/>
                </a:lnTo>
                <a:lnTo>
                  <a:pt x="1284" y="2139"/>
                </a:lnTo>
                <a:lnTo>
                  <a:pt x="1284" y="2139"/>
                </a:lnTo>
                <a:lnTo>
                  <a:pt x="1299" y="2182"/>
                </a:lnTo>
                <a:lnTo>
                  <a:pt x="1313" y="2226"/>
                </a:lnTo>
                <a:lnTo>
                  <a:pt x="1327" y="2270"/>
                </a:lnTo>
                <a:lnTo>
                  <a:pt x="1342" y="2312"/>
                </a:lnTo>
                <a:lnTo>
                  <a:pt x="1342" y="2312"/>
                </a:lnTo>
                <a:lnTo>
                  <a:pt x="1349" y="2326"/>
                </a:lnTo>
                <a:lnTo>
                  <a:pt x="1355" y="2340"/>
                </a:lnTo>
                <a:lnTo>
                  <a:pt x="1361" y="2354"/>
                </a:lnTo>
                <a:lnTo>
                  <a:pt x="1368" y="2368"/>
                </a:lnTo>
                <a:lnTo>
                  <a:pt x="1368" y="2368"/>
                </a:lnTo>
                <a:lnTo>
                  <a:pt x="1371" y="2383"/>
                </a:lnTo>
                <a:lnTo>
                  <a:pt x="1375" y="2399"/>
                </a:lnTo>
                <a:lnTo>
                  <a:pt x="1379" y="2414"/>
                </a:lnTo>
                <a:lnTo>
                  <a:pt x="1383" y="2430"/>
                </a:lnTo>
                <a:lnTo>
                  <a:pt x="1383" y="2430"/>
                </a:lnTo>
                <a:lnTo>
                  <a:pt x="1404" y="2502"/>
                </a:lnTo>
                <a:lnTo>
                  <a:pt x="1426" y="2571"/>
                </a:lnTo>
                <a:lnTo>
                  <a:pt x="1437" y="2606"/>
                </a:lnTo>
                <a:lnTo>
                  <a:pt x="1450" y="2639"/>
                </a:lnTo>
                <a:lnTo>
                  <a:pt x="1464" y="2673"/>
                </a:lnTo>
                <a:lnTo>
                  <a:pt x="1480" y="2705"/>
                </a:lnTo>
                <a:lnTo>
                  <a:pt x="1480" y="2705"/>
                </a:lnTo>
                <a:lnTo>
                  <a:pt x="1488" y="2704"/>
                </a:lnTo>
                <a:lnTo>
                  <a:pt x="1494" y="2704"/>
                </a:lnTo>
                <a:lnTo>
                  <a:pt x="1508" y="2704"/>
                </a:lnTo>
                <a:lnTo>
                  <a:pt x="1521" y="2703"/>
                </a:lnTo>
                <a:lnTo>
                  <a:pt x="1528" y="2703"/>
                </a:lnTo>
                <a:lnTo>
                  <a:pt x="1535" y="2701"/>
                </a:lnTo>
                <a:lnTo>
                  <a:pt x="1535" y="2701"/>
                </a:lnTo>
                <a:lnTo>
                  <a:pt x="1534" y="2694"/>
                </a:lnTo>
                <a:lnTo>
                  <a:pt x="1532" y="2686"/>
                </a:lnTo>
                <a:lnTo>
                  <a:pt x="1525" y="2671"/>
                </a:lnTo>
                <a:lnTo>
                  <a:pt x="1523" y="2664"/>
                </a:lnTo>
                <a:lnTo>
                  <a:pt x="1522" y="2657"/>
                </a:lnTo>
                <a:lnTo>
                  <a:pt x="1522" y="2651"/>
                </a:lnTo>
                <a:lnTo>
                  <a:pt x="1523" y="2649"/>
                </a:lnTo>
                <a:lnTo>
                  <a:pt x="1524" y="2646"/>
                </a:lnTo>
                <a:lnTo>
                  <a:pt x="1524" y="2646"/>
                </a:lnTo>
                <a:lnTo>
                  <a:pt x="1511" y="2619"/>
                </a:lnTo>
                <a:lnTo>
                  <a:pt x="1500" y="2593"/>
                </a:lnTo>
                <a:lnTo>
                  <a:pt x="1500" y="2593"/>
                </a:lnTo>
                <a:lnTo>
                  <a:pt x="1496" y="2584"/>
                </a:lnTo>
                <a:lnTo>
                  <a:pt x="1494" y="2576"/>
                </a:lnTo>
                <a:lnTo>
                  <a:pt x="1493" y="2566"/>
                </a:lnTo>
                <a:lnTo>
                  <a:pt x="1491" y="2558"/>
                </a:lnTo>
                <a:lnTo>
                  <a:pt x="1491" y="2558"/>
                </a:lnTo>
                <a:lnTo>
                  <a:pt x="1486" y="2544"/>
                </a:lnTo>
                <a:lnTo>
                  <a:pt x="1479" y="2531"/>
                </a:lnTo>
                <a:lnTo>
                  <a:pt x="1473" y="2518"/>
                </a:lnTo>
                <a:lnTo>
                  <a:pt x="1467" y="2504"/>
                </a:lnTo>
                <a:lnTo>
                  <a:pt x="1467" y="2504"/>
                </a:lnTo>
                <a:lnTo>
                  <a:pt x="1461" y="2488"/>
                </a:lnTo>
                <a:lnTo>
                  <a:pt x="1456" y="2471"/>
                </a:lnTo>
                <a:lnTo>
                  <a:pt x="1451" y="2453"/>
                </a:lnTo>
                <a:lnTo>
                  <a:pt x="1448" y="2433"/>
                </a:lnTo>
                <a:lnTo>
                  <a:pt x="1448" y="2433"/>
                </a:lnTo>
                <a:lnTo>
                  <a:pt x="1433" y="2402"/>
                </a:lnTo>
                <a:lnTo>
                  <a:pt x="1418" y="2371"/>
                </a:lnTo>
                <a:lnTo>
                  <a:pt x="1403" y="2340"/>
                </a:lnTo>
                <a:lnTo>
                  <a:pt x="1388" y="2308"/>
                </a:lnTo>
                <a:lnTo>
                  <a:pt x="1374" y="2275"/>
                </a:lnTo>
                <a:lnTo>
                  <a:pt x="1363" y="2241"/>
                </a:lnTo>
                <a:lnTo>
                  <a:pt x="1357" y="2223"/>
                </a:lnTo>
                <a:lnTo>
                  <a:pt x="1353" y="2205"/>
                </a:lnTo>
                <a:lnTo>
                  <a:pt x="1350" y="2187"/>
                </a:lnTo>
                <a:lnTo>
                  <a:pt x="1346" y="2169"/>
                </a:lnTo>
                <a:lnTo>
                  <a:pt x="1346" y="2169"/>
                </a:lnTo>
                <a:lnTo>
                  <a:pt x="1285" y="1998"/>
                </a:lnTo>
                <a:lnTo>
                  <a:pt x="1255" y="1913"/>
                </a:lnTo>
                <a:lnTo>
                  <a:pt x="1225" y="1831"/>
                </a:lnTo>
                <a:lnTo>
                  <a:pt x="1225" y="1831"/>
                </a:lnTo>
                <a:lnTo>
                  <a:pt x="1220" y="1819"/>
                </a:lnTo>
                <a:lnTo>
                  <a:pt x="1215" y="1807"/>
                </a:lnTo>
                <a:lnTo>
                  <a:pt x="1204" y="1783"/>
                </a:lnTo>
                <a:lnTo>
                  <a:pt x="1204" y="1783"/>
                </a:lnTo>
                <a:lnTo>
                  <a:pt x="1195" y="1762"/>
                </a:lnTo>
                <a:lnTo>
                  <a:pt x="1187" y="1738"/>
                </a:lnTo>
                <a:lnTo>
                  <a:pt x="1171" y="1690"/>
                </a:lnTo>
                <a:lnTo>
                  <a:pt x="1162" y="1666"/>
                </a:lnTo>
                <a:lnTo>
                  <a:pt x="1154" y="1642"/>
                </a:lnTo>
                <a:lnTo>
                  <a:pt x="1144" y="1620"/>
                </a:lnTo>
                <a:lnTo>
                  <a:pt x="1133" y="1599"/>
                </a:lnTo>
                <a:lnTo>
                  <a:pt x="1133" y="1599"/>
                </a:lnTo>
                <a:lnTo>
                  <a:pt x="1121" y="1571"/>
                </a:lnTo>
                <a:lnTo>
                  <a:pt x="1108" y="1544"/>
                </a:lnTo>
                <a:lnTo>
                  <a:pt x="1097" y="1516"/>
                </a:lnTo>
                <a:lnTo>
                  <a:pt x="1087" y="1487"/>
                </a:lnTo>
                <a:lnTo>
                  <a:pt x="1068" y="1430"/>
                </a:lnTo>
                <a:lnTo>
                  <a:pt x="1058" y="1402"/>
                </a:lnTo>
                <a:lnTo>
                  <a:pt x="1047" y="1374"/>
                </a:lnTo>
                <a:lnTo>
                  <a:pt x="1047" y="1374"/>
                </a:lnTo>
                <a:lnTo>
                  <a:pt x="1036" y="1372"/>
                </a:lnTo>
                <a:lnTo>
                  <a:pt x="1024" y="1369"/>
                </a:lnTo>
                <a:lnTo>
                  <a:pt x="1018" y="1369"/>
                </a:lnTo>
                <a:lnTo>
                  <a:pt x="1011" y="1369"/>
                </a:lnTo>
                <a:lnTo>
                  <a:pt x="1006" y="1371"/>
                </a:lnTo>
                <a:lnTo>
                  <a:pt x="1000" y="1374"/>
                </a:lnTo>
                <a:lnTo>
                  <a:pt x="1000" y="1374"/>
                </a:lnTo>
                <a:close/>
                <a:moveTo>
                  <a:pt x="1068" y="1377"/>
                </a:moveTo>
                <a:lnTo>
                  <a:pt x="1068" y="1377"/>
                </a:lnTo>
                <a:lnTo>
                  <a:pt x="1085" y="1428"/>
                </a:lnTo>
                <a:lnTo>
                  <a:pt x="1104" y="1483"/>
                </a:lnTo>
                <a:lnTo>
                  <a:pt x="1114" y="1510"/>
                </a:lnTo>
                <a:lnTo>
                  <a:pt x="1125" y="1537"/>
                </a:lnTo>
                <a:lnTo>
                  <a:pt x="1137" y="1562"/>
                </a:lnTo>
                <a:lnTo>
                  <a:pt x="1148" y="1586"/>
                </a:lnTo>
                <a:lnTo>
                  <a:pt x="1148" y="1586"/>
                </a:lnTo>
                <a:lnTo>
                  <a:pt x="1183" y="1681"/>
                </a:lnTo>
                <a:lnTo>
                  <a:pt x="1201" y="1727"/>
                </a:lnTo>
                <a:lnTo>
                  <a:pt x="1219" y="1772"/>
                </a:lnTo>
                <a:lnTo>
                  <a:pt x="1219" y="1772"/>
                </a:lnTo>
                <a:lnTo>
                  <a:pt x="1243" y="1829"/>
                </a:lnTo>
                <a:lnTo>
                  <a:pt x="1265" y="1888"/>
                </a:lnTo>
                <a:lnTo>
                  <a:pt x="1285" y="1947"/>
                </a:lnTo>
                <a:lnTo>
                  <a:pt x="1306" y="2007"/>
                </a:lnTo>
                <a:lnTo>
                  <a:pt x="1306" y="2007"/>
                </a:lnTo>
                <a:lnTo>
                  <a:pt x="1329" y="2073"/>
                </a:lnTo>
                <a:lnTo>
                  <a:pt x="1353" y="2139"/>
                </a:lnTo>
                <a:lnTo>
                  <a:pt x="1376" y="2206"/>
                </a:lnTo>
                <a:lnTo>
                  <a:pt x="1387" y="2241"/>
                </a:lnTo>
                <a:lnTo>
                  <a:pt x="1397" y="2275"/>
                </a:lnTo>
                <a:lnTo>
                  <a:pt x="1397" y="2275"/>
                </a:lnTo>
                <a:lnTo>
                  <a:pt x="1405" y="2295"/>
                </a:lnTo>
                <a:lnTo>
                  <a:pt x="1413" y="2317"/>
                </a:lnTo>
                <a:lnTo>
                  <a:pt x="1432" y="2357"/>
                </a:lnTo>
                <a:lnTo>
                  <a:pt x="1472" y="2438"/>
                </a:lnTo>
                <a:lnTo>
                  <a:pt x="1472" y="2438"/>
                </a:lnTo>
                <a:lnTo>
                  <a:pt x="1477" y="2452"/>
                </a:lnTo>
                <a:lnTo>
                  <a:pt x="1481" y="2465"/>
                </a:lnTo>
                <a:lnTo>
                  <a:pt x="1486" y="2479"/>
                </a:lnTo>
                <a:lnTo>
                  <a:pt x="1491" y="2493"/>
                </a:lnTo>
                <a:lnTo>
                  <a:pt x="1491" y="2493"/>
                </a:lnTo>
                <a:lnTo>
                  <a:pt x="1495" y="2501"/>
                </a:lnTo>
                <a:lnTo>
                  <a:pt x="1500" y="2508"/>
                </a:lnTo>
                <a:lnTo>
                  <a:pt x="1504" y="2516"/>
                </a:lnTo>
                <a:lnTo>
                  <a:pt x="1508" y="2523"/>
                </a:lnTo>
                <a:lnTo>
                  <a:pt x="1508" y="2523"/>
                </a:lnTo>
                <a:lnTo>
                  <a:pt x="1513" y="2543"/>
                </a:lnTo>
                <a:lnTo>
                  <a:pt x="1520" y="2562"/>
                </a:lnTo>
                <a:lnTo>
                  <a:pt x="1531" y="2601"/>
                </a:lnTo>
                <a:lnTo>
                  <a:pt x="1537" y="2622"/>
                </a:lnTo>
                <a:lnTo>
                  <a:pt x="1543" y="2641"/>
                </a:lnTo>
                <a:lnTo>
                  <a:pt x="1550" y="2661"/>
                </a:lnTo>
                <a:lnTo>
                  <a:pt x="1558" y="2681"/>
                </a:lnTo>
                <a:lnTo>
                  <a:pt x="1558" y="2681"/>
                </a:lnTo>
                <a:lnTo>
                  <a:pt x="1558" y="2684"/>
                </a:lnTo>
                <a:lnTo>
                  <a:pt x="1558" y="2686"/>
                </a:lnTo>
                <a:lnTo>
                  <a:pt x="1555" y="2690"/>
                </a:lnTo>
                <a:lnTo>
                  <a:pt x="1553" y="2691"/>
                </a:lnTo>
                <a:lnTo>
                  <a:pt x="1553" y="2694"/>
                </a:lnTo>
                <a:lnTo>
                  <a:pt x="1553" y="2695"/>
                </a:lnTo>
                <a:lnTo>
                  <a:pt x="1554" y="2697"/>
                </a:lnTo>
                <a:lnTo>
                  <a:pt x="1554" y="2697"/>
                </a:lnTo>
                <a:lnTo>
                  <a:pt x="1568" y="2694"/>
                </a:lnTo>
                <a:lnTo>
                  <a:pt x="1579" y="2688"/>
                </a:lnTo>
                <a:lnTo>
                  <a:pt x="1584" y="2685"/>
                </a:lnTo>
                <a:lnTo>
                  <a:pt x="1590" y="2681"/>
                </a:lnTo>
                <a:lnTo>
                  <a:pt x="1594" y="2676"/>
                </a:lnTo>
                <a:lnTo>
                  <a:pt x="1597" y="2672"/>
                </a:lnTo>
                <a:lnTo>
                  <a:pt x="1597" y="2672"/>
                </a:lnTo>
                <a:lnTo>
                  <a:pt x="1595" y="2662"/>
                </a:lnTo>
                <a:lnTo>
                  <a:pt x="1592" y="2653"/>
                </a:lnTo>
                <a:lnTo>
                  <a:pt x="1583" y="2634"/>
                </a:lnTo>
                <a:lnTo>
                  <a:pt x="1575" y="2614"/>
                </a:lnTo>
                <a:lnTo>
                  <a:pt x="1567" y="2597"/>
                </a:lnTo>
                <a:lnTo>
                  <a:pt x="1567" y="2597"/>
                </a:lnTo>
                <a:lnTo>
                  <a:pt x="1564" y="2589"/>
                </a:lnTo>
                <a:lnTo>
                  <a:pt x="1562" y="2580"/>
                </a:lnTo>
                <a:lnTo>
                  <a:pt x="1556" y="2562"/>
                </a:lnTo>
                <a:lnTo>
                  <a:pt x="1556" y="2562"/>
                </a:lnTo>
                <a:lnTo>
                  <a:pt x="1521" y="2455"/>
                </a:lnTo>
                <a:lnTo>
                  <a:pt x="1504" y="2402"/>
                </a:lnTo>
                <a:lnTo>
                  <a:pt x="1489" y="2349"/>
                </a:lnTo>
                <a:lnTo>
                  <a:pt x="1489" y="2349"/>
                </a:lnTo>
                <a:lnTo>
                  <a:pt x="1478" y="2312"/>
                </a:lnTo>
                <a:lnTo>
                  <a:pt x="1466" y="2277"/>
                </a:lnTo>
                <a:lnTo>
                  <a:pt x="1441" y="2206"/>
                </a:lnTo>
                <a:lnTo>
                  <a:pt x="1415" y="2137"/>
                </a:lnTo>
                <a:lnTo>
                  <a:pt x="1402" y="2101"/>
                </a:lnTo>
                <a:lnTo>
                  <a:pt x="1390" y="2066"/>
                </a:lnTo>
                <a:lnTo>
                  <a:pt x="1390" y="2066"/>
                </a:lnTo>
                <a:lnTo>
                  <a:pt x="1376" y="2023"/>
                </a:lnTo>
                <a:lnTo>
                  <a:pt x="1361" y="1981"/>
                </a:lnTo>
                <a:lnTo>
                  <a:pt x="1329" y="1899"/>
                </a:lnTo>
                <a:lnTo>
                  <a:pt x="1296" y="1819"/>
                </a:lnTo>
                <a:lnTo>
                  <a:pt x="1265" y="1740"/>
                </a:lnTo>
                <a:lnTo>
                  <a:pt x="1265" y="1740"/>
                </a:lnTo>
                <a:lnTo>
                  <a:pt x="1266" y="1734"/>
                </a:lnTo>
                <a:lnTo>
                  <a:pt x="1266" y="1730"/>
                </a:lnTo>
                <a:lnTo>
                  <a:pt x="1267" y="1727"/>
                </a:lnTo>
                <a:lnTo>
                  <a:pt x="1265" y="1722"/>
                </a:lnTo>
                <a:lnTo>
                  <a:pt x="1265" y="1722"/>
                </a:lnTo>
                <a:lnTo>
                  <a:pt x="1255" y="1693"/>
                </a:lnTo>
                <a:lnTo>
                  <a:pt x="1245" y="1665"/>
                </a:lnTo>
                <a:lnTo>
                  <a:pt x="1220" y="1609"/>
                </a:lnTo>
                <a:lnTo>
                  <a:pt x="1195" y="1554"/>
                </a:lnTo>
                <a:lnTo>
                  <a:pt x="1172" y="1504"/>
                </a:lnTo>
                <a:lnTo>
                  <a:pt x="1172" y="1504"/>
                </a:lnTo>
                <a:lnTo>
                  <a:pt x="1169" y="1487"/>
                </a:lnTo>
                <a:lnTo>
                  <a:pt x="1163" y="1471"/>
                </a:lnTo>
                <a:lnTo>
                  <a:pt x="1158" y="1455"/>
                </a:lnTo>
                <a:lnTo>
                  <a:pt x="1151" y="1440"/>
                </a:lnTo>
                <a:lnTo>
                  <a:pt x="1134" y="1408"/>
                </a:lnTo>
                <a:lnTo>
                  <a:pt x="1126" y="1393"/>
                </a:lnTo>
                <a:lnTo>
                  <a:pt x="1119" y="1377"/>
                </a:lnTo>
                <a:lnTo>
                  <a:pt x="1119" y="1377"/>
                </a:lnTo>
                <a:lnTo>
                  <a:pt x="1111" y="1378"/>
                </a:lnTo>
                <a:lnTo>
                  <a:pt x="1104" y="1378"/>
                </a:lnTo>
                <a:lnTo>
                  <a:pt x="1099" y="1377"/>
                </a:lnTo>
                <a:lnTo>
                  <a:pt x="1094" y="1375"/>
                </a:lnTo>
                <a:lnTo>
                  <a:pt x="1088" y="1374"/>
                </a:lnTo>
                <a:lnTo>
                  <a:pt x="1083" y="1373"/>
                </a:lnTo>
                <a:lnTo>
                  <a:pt x="1076" y="1374"/>
                </a:lnTo>
                <a:lnTo>
                  <a:pt x="1068" y="1377"/>
                </a:lnTo>
                <a:lnTo>
                  <a:pt x="1068" y="1377"/>
                </a:lnTo>
                <a:close/>
                <a:moveTo>
                  <a:pt x="1748" y="1453"/>
                </a:moveTo>
                <a:lnTo>
                  <a:pt x="1748" y="1453"/>
                </a:lnTo>
                <a:lnTo>
                  <a:pt x="1748" y="1450"/>
                </a:lnTo>
                <a:lnTo>
                  <a:pt x="1749" y="1449"/>
                </a:lnTo>
                <a:lnTo>
                  <a:pt x="1750" y="1448"/>
                </a:lnTo>
                <a:lnTo>
                  <a:pt x="1750" y="1446"/>
                </a:lnTo>
                <a:lnTo>
                  <a:pt x="1750" y="1446"/>
                </a:lnTo>
                <a:lnTo>
                  <a:pt x="1747" y="1446"/>
                </a:lnTo>
                <a:lnTo>
                  <a:pt x="1744" y="1446"/>
                </a:lnTo>
                <a:lnTo>
                  <a:pt x="1743" y="1444"/>
                </a:lnTo>
                <a:lnTo>
                  <a:pt x="1742" y="1442"/>
                </a:lnTo>
                <a:lnTo>
                  <a:pt x="1742" y="1442"/>
                </a:lnTo>
                <a:lnTo>
                  <a:pt x="1736" y="1444"/>
                </a:lnTo>
                <a:lnTo>
                  <a:pt x="1731" y="1445"/>
                </a:lnTo>
                <a:lnTo>
                  <a:pt x="1729" y="1444"/>
                </a:lnTo>
                <a:lnTo>
                  <a:pt x="1728" y="1443"/>
                </a:lnTo>
                <a:lnTo>
                  <a:pt x="1728" y="1441"/>
                </a:lnTo>
                <a:lnTo>
                  <a:pt x="1729" y="1438"/>
                </a:lnTo>
                <a:lnTo>
                  <a:pt x="1729" y="1438"/>
                </a:lnTo>
                <a:lnTo>
                  <a:pt x="1724" y="1439"/>
                </a:lnTo>
                <a:lnTo>
                  <a:pt x="1721" y="1439"/>
                </a:lnTo>
                <a:lnTo>
                  <a:pt x="1717" y="1438"/>
                </a:lnTo>
                <a:lnTo>
                  <a:pt x="1712" y="1438"/>
                </a:lnTo>
                <a:lnTo>
                  <a:pt x="1712" y="1438"/>
                </a:lnTo>
                <a:lnTo>
                  <a:pt x="1710" y="1436"/>
                </a:lnTo>
                <a:lnTo>
                  <a:pt x="1709" y="1433"/>
                </a:lnTo>
                <a:lnTo>
                  <a:pt x="1708" y="1429"/>
                </a:lnTo>
                <a:lnTo>
                  <a:pt x="1706" y="1424"/>
                </a:lnTo>
                <a:lnTo>
                  <a:pt x="1705" y="1422"/>
                </a:lnTo>
                <a:lnTo>
                  <a:pt x="1703" y="1420"/>
                </a:lnTo>
                <a:lnTo>
                  <a:pt x="1703" y="1420"/>
                </a:lnTo>
                <a:lnTo>
                  <a:pt x="1700" y="1425"/>
                </a:lnTo>
                <a:lnTo>
                  <a:pt x="1696" y="1428"/>
                </a:lnTo>
                <a:lnTo>
                  <a:pt x="1687" y="1433"/>
                </a:lnTo>
                <a:lnTo>
                  <a:pt x="1684" y="1436"/>
                </a:lnTo>
                <a:lnTo>
                  <a:pt x="1681" y="1440"/>
                </a:lnTo>
                <a:lnTo>
                  <a:pt x="1678" y="1443"/>
                </a:lnTo>
                <a:lnTo>
                  <a:pt x="1677" y="1448"/>
                </a:lnTo>
                <a:lnTo>
                  <a:pt x="1677" y="1448"/>
                </a:lnTo>
                <a:lnTo>
                  <a:pt x="1678" y="1450"/>
                </a:lnTo>
                <a:lnTo>
                  <a:pt x="1679" y="1450"/>
                </a:lnTo>
                <a:lnTo>
                  <a:pt x="1681" y="1448"/>
                </a:lnTo>
                <a:lnTo>
                  <a:pt x="1683" y="1446"/>
                </a:lnTo>
                <a:lnTo>
                  <a:pt x="1684" y="1446"/>
                </a:lnTo>
                <a:lnTo>
                  <a:pt x="1686" y="1446"/>
                </a:lnTo>
                <a:lnTo>
                  <a:pt x="1686" y="1446"/>
                </a:lnTo>
                <a:lnTo>
                  <a:pt x="1686" y="1448"/>
                </a:lnTo>
                <a:lnTo>
                  <a:pt x="1686" y="1450"/>
                </a:lnTo>
                <a:lnTo>
                  <a:pt x="1687" y="1451"/>
                </a:lnTo>
                <a:lnTo>
                  <a:pt x="1689" y="1451"/>
                </a:lnTo>
                <a:lnTo>
                  <a:pt x="1692" y="1453"/>
                </a:lnTo>
                <a:lnTo>
                  <a:pt x="1693" y="1454"/>
                </a:lnTo>
                <a:lnTo>
                  <a:pt x="1694" y="1455"/>
                </a:lnTo>
                <a:lnTo>
                  <a:pt x="1694" y="1455"/>
                </a:lnTo>
                <a:lnTo>
                  <a:pt x="1692" y="1456"/>
                </a:lnTo>
                <a:lnTo>
                  <a:pt x="1691" y="1457"/>
                </a:lnTo>
                <a:lnTo>
                  <a:pt x="1690" y="1460"/>
                </a:lnTo>
                <a:lnTo>
                  <a:pt x="1690" y="1463"/>
                </a:lnTo>
                <a:lnTo>
                  <a:pt x="1690" y="1463"/>
                </a:lnTo>
                <a:lnTo>
                  <a:pt x="1693" y="1465"/>
                </a:lnTo>
                <a:lnTo>
                  <a:pt x="1697" y="1468"/>
                </a:lnTo>
                <a:lnTo>
                  <a:pt x="1703" y="1470"/>
                </a:lnTo>
                <a:lnTo>
                  <a:pt x="1710" y="1471"/>
                </a:lnTo>
                <a:lnTo>
                  <a:pt x="1718" y="1472"/>
                </a:lnTo>
                <a:lnTo>
                  <a:pt x="1725" y="1472"/>
                </a:lnTo>
                <a:lnTo>
                  <a:pt x="1732" y="1474"/>
                </a:lnTo>
                <a:lnTo>
                  <a:pt x="1734" y="1476"/>
                </a:lnTo>
                <a:lnTo>
                  <a:pt x="1737" y="1478"/>
                </a:lnTo>
                <a:lnTo>
                  <a:pt x="1739" y="1480"/>
                </a:lnTo>
                <a:lnTo>
                  <a:pt x="1742" y="1485"/>
                </a:lnTo>
                <a:lnTo>
                  <a:pt x="1742" y="1485"/>
                </a:lnTo>
                <a:lnTo>
                  <a:pt x="1746" y="1481"/>
                </a:lnTo>
                <a:lnTo>
                  <a:pt x="1751" y="1478"/>
                </a:lnTo>
                <a:lnTo>
                  <a:pt x="1759" y="1470"/>
                </a:lnTo>
                <a:lnTo>
                  <a:pt x="1765" y="1460"/>
                </a:lnTo>
                <a:lnTo>
                  <a:pt x="1772" y="1450"/>
                </a:lnTo>
                <a:lnTo>
                  <a:pt x="1772" y="1450"/>
                </a:lnTo>
                <a:lnTo>
                  <a:pt x="1767" y="1450"/>
                </a:lnTo>
                <a:lnTo>
                  <a:pt x="1765" y="1449"/>
                </a:lnTo>
                <a:lnTo>
                  <a:pt x="1765" y="1448"/>
                </a:lnTo>
                <a:lnTo>
                  <a:pt x="1765" y="1448"/>
                </a:lnTo>
                <a:lnTo>
                  <a:pt x="1767" y="1446"/>
                </a:lnTo>
                <a:lnTo>
                  <a:pt x="1770" y="1444"/>
                </a:lnTo>
                <a:lnTo>
                  <a:pt x="1773" y="1441"/>
                </a:lnTo>
                <a:lnTo>
                  <a:pt x="1773" y="1439"/>
                </a:lnTo>
                <a:lnTo>
                  <a:pt x="1772" y="1438"/>
                </a:lnTo>
                <a:lnTo>
                  <a:pt x="1772" y="1438"/>
                </a:lnTo>
                <a:lnTo>
                  <a:pt x="1766" y="1444"/>
                </a:lnTo>
                <a:lnTo>
                  <a:pt x="1761" y="1448"/>
                </a:lnTo>
                <a:lnTo>
                  <a:pt x="1755" y="1450"/>
                </a:lnTo>
                <a:lnTo>
                  <a:pt x="1748" y="1453"/>
                </a:lnTo>
                <a:lnTo>
                  <a:pt x="1748" y="1453"/>
                </a:lnTo>
                <a:close/>
                <a:moveTo>
                  <a:pt x="1759" y="1502"/>
                </a:moveTo>
                <a:lnTo>
                  <a:pt x="1759" y="1502"/>
                </a:lnTo>
                <a:lnTo>
                  <a:pt x="1766" y="1507"/>
                </a:lnTo>
                <a:lnTo>
                  <a:pt x="1775" y="1510"/>
                </a:lnTo>
                <a:lnTo>
                  <a:pt x="1783" y="1511"/>
                </a:lnTo>
                <a:lnTo>
                  <a:pt x="1792" y="1510"/>
                </a:lnTo>
                <a:lnTo>
                  <a:pt x="1799" y="1507"/>
                </a:lnTo>
                <a:lnTo>
                  <a:pt x="1807" y="1503"/>
                </a:lnTo>
                <a:lnTo>
                  <a:pt x="1813" y="1498"/>
                </a:lnTo>
                <a:lnTo>
                  <a:pt x="1819" y="1491"/>
                </a:lnTo>
                <a:lnTo>
                  <a:pt x="1823" y="1484"/>
                </a:lnTo>
                <a:lnTo>
                  <a:pt x="1826" y="1476"/>
                </a:lnTo>
                <a:lnTo>
                  <a:pt x="1827" y="1469"/>
                </a:lnTo>
                <a:lnTo>
                  <a:pt x="1827" y="1461"/>
                </a:lnTo>
                <a:lnTo>
                  <a:pt x="1825" y="1454"/>
                </a:lnTo>
                <a:lnTo>
                  <a:pt x="1821" y="1446"/>
                </a:lnTo>
                <a:lnTo>
                  <a:pt x="1814" y="1441"/>
                </a:lnTo>
                <a:lnTo>
                  <a:pt x="1805" y="1435"/>
                </a:lnTo>
                <a:lnTo>
                  <a:pt x="1805" y="1435"/>
                </a:lnTo>
                <a:lnTo>
                  <a:pt x="1795" y="1454"/>
                </a:lnTo>
                <a:lnTo>
                  <a:pt x="1783" y="1470"/>
                </a:lnTo>
                <a:lnTo>
                  <a:pt x="1759" y="1502"/>
                </a:lnTo>
                <a:lnTo>
                  <a:pt x="1759" y="1502"/>
                </a:lnTo>
                <a:close/>
                <a:moveTo>
                  <a:pt x="1841" y="1489"/>
                </a:moveTo>
                <a:lnTo>
                  <a:pt x="1841" y="1489"/>
                </a:lnTo>
                <a:lnTo>
                  <a:pt x="1826" y="1504"/>
                </a:lnTo>
                <a:lnTo>
                  <a:pt x="1811" y="1520"/>
                </a:lnTo>
                <a:lnTo>
                  <a:pt x="1811" y="1520"/>
                </a:lnTo>
                <a:lnTo>
                  <a:pt x="1820" y="1526"/>
                </a:lnTo>
                <a:lnTo>
                  <a:pt x="1828" y="1534"/>
                </a:lnTo>
                <a:lnTo>
                  <a:pt x="1836" y="1541"/>
                </a:lnTo>
                <a:lnTo>
                  <a:pt x="1843" y="1548"/>
                </a:lnTo>
                <a:lnTo>
                  <a:pt x="1843" y="1548"/>
                </a:lnTo>
                <a:lnTo>
                  <a:pt x="1861" y="1534"/>
                </a:lnTo>
                <a:lnTo>
                  <a:pt x="1865" y="1530"/>
                </a:lnTo>
                <a:lnTo>
                  <a:pt x="1868" y="1525"/>
                </a:lnTo>
                <a:lnTo>
                  <a:pt x="1870" y="1521"/>
                </a:lnTo>
                <a:lnTo>
                  <a:pt x="1871" y="1517"/>
                </a:lnTo>
                <a:lnTo>
                  <a:pt x="1871" y="1517"/>
                </a:lnTo>
                <a:lnTo>
                  <a:pt x="1867" y="1516"/>
                </a:lnTo>
                <a:lnTo>
                  <a:pt x="1864" y="1513"/>
                </a:lnTo>
                <a:lnTo>
                  <a:pt x="1857" y="1504"/>
                </a:lnTo>
                <a:lnTo>
                  <a:pt x="1854" y="1499"/>
                </a:lnTo>
                <a:lnTo>
                  <a:pt x="1851" y="1494"/>
                </a:lnTo>
                <a:lnTo>
                  <a:pt x="1846" y="1491"/>
                </a:lnTo>
                <a:lnTo>
                  <a:pt x="1841" y="1489"/>
                </a:lnTo>
                <a:lnTo>
                  <a:pt x="1841" y="1489"/>
                </a:lnTo>
                <a:close/>
                <a:moveTo>
                  <a:pt x="1427" y="1522"/>
                </a:moveTo>
                <a:lnTo>
                  <a:pt x="1427" y="1522"/>
                </a:lnTo>
                <a:lnTo>
                  <a:pt x="1427" y="1529"/>
                </a:lnTo>
                <a:lnTo>
                  <a:pt x="1428" y="1533"/>
                </a:lnTo>
                <a:lnTo>
                  <a:pt x="1429" y="1537"/>
                </a:lnTo>
                <a:lnTo>
                  <a:pt x="1429" y="1541"/>
                </a:lnTo>
                <a:lnTo>
                  <a:pt x="1429" y="1541"/>
                </a:lnTo>
                <a:lnTo>
                  <a:pt x="1426" y="1546"/>
                </a:lnTo>
                <a:lnTo>
                  <a:pt x="1422" y="1549"/>
                </a:lnTo>
                <a:lnTo>
                  <a:pt x="1417" y="1550"/>
                </a:lnTo>
                <a:lnTo>
                  <a:pt x="1413" y="1551"/>
                </a:lnTo>
                <a:lnTo>
                  <a:pt x="1407" y="1551"/>
                </a:lnTo>
                <a:lnTo>
                  <a:pt x="1402" y="1550"/>
                </a:lnTo>
                <a:lnTo>
                  <a:pt x="1396" y="1548"/>
                </a:lnTo>
                <a:lnTo>
                  <a:pt x="1390" y="1546"/>
                </a:lnTo>
                <a:lnTo>
                  <a:pt x="1390" y="1546"/>
                </a:lnTo>
                <a:lnTo>
                  <a:pt x="1388" y="1550"/>
                </a:lnTo>
                <a:lnTo>
                  <a:pt x="1385" y="1554"/>
                </a:lnTo>
                <a:lnTo>
                  <a:pt x="1379" y="1561"/>
                </a:lnTo>
                <a:lnTo>
                  <a:pt x="1376" y="1564"/>
                </a:lnTo>
                <a:lnTo>
                  <a:pt x="1373" y="1568"/>
                </a:lnTo>
                <a:lnTo>
                  <a:pt x="1372" y="1574"/>
                </a:lnTo>
                <a:lnTo>
                  <a:pt x="1372" y="1580"/>
                </a:lnTo>
                <a:lnTo>
                  <a:pt x="1372" y="1580"/>
                </a:lnTo>
                <a:lnTo>
                  <a:pt x="1379" y="1582"/>
                </a:lnTo>
                <a:lnTo>
                  <a:pt x="1385" y="1584"/>
                </a:lnTo>
                <a:lnTo>
                  <a:pt x="1392" y="1584"/>
                </a:lnTo>
                <a:lnTo>
                  <a:pt x="1399" y="1584"/>
                </a:lnTo>
                <a:lnTo>
                  <a:pt x="1405" y="1583"/>
                </a:lnTo>
                <a:lnTo>
                  <a:pt x="1412" y="1581"/>
                </a:lnTo>
                <a:lnTo>
                  <a:pt x="1424" y="1577"/>
                </a:lnTo>
                <a:lnTo>
                  <a:pt x="1434" y="1569"/>
                </a:lnTo>
                <a:lnTo>
                  <a:pt x="1444" y="1562"/>
                </a:lnTo>
                <a:lnTo>
                  <a:pt x="1454" y="1552"/>
                </a:lnTo>
                <a:lnTo>
                  <a:pt x="1461" y="1544"/>
                </a:lnTo>
                <a:lnTo>
                  <a:pt x="1461" y="1544"/>
                </a:lnTo>
                <a:lnTo>
                  <a:pt x="1461" y="1540"/>
                </a:lnTo>
                <a:lnTo>
                  <a:pt x="1460" y="1538"/>
                </a:lnTo>
                <a:lnTo>
                  <a:pt x="1457" y="1533"/>
                </a:lnTo>
                <a:lnTo>
                  <a:pt x="1455" y="1532"/>
                </a:lnTo>
                <a:lnTo>
                  <a:pt x="1454" y="1530"/>
                </a:lnTo>
                <a:lnTo>
                  <a:pt x="1454" y="1528"/>
                </a:lnTo>
                <a:lnTo>
                  <a:pt x="1455" y="1524"/>
                </a:lnTo>
                <a:lnTo>
                  <a:pt x="1455" y="1524"/>
                </a:lnTo>
                <a:lnTo>
                  <a:pt x="1447" y="1523"/>
                </a:lnTo>
                <a:lnTo>
                  <a:pt x="1442" y="1522"/>
                </a:lnTo>
                <a:lnTo>
                  <a:pt x="1435" y="1522"/>
                </a:lnTo>
                <a:lnTo>
                  <a:pt x="1427" y="1522"/>
                </a:lnTo>
                <a:lnTo>
                  <a:pt x="1427" y="1522"/>
                </a:lnTo>
                <a:close/>
                <a:moveTo>
                  <a:pt x="1856" y="1571"/>
                </a:moveTo>
                <a:lnTo>
                  <a:pt x="1856" y="1571"/>
                </a:lnTo>
                <a:lnTo>
                  <a:pt x="1859" y="1576"/>
                </a:lnTo>
                <a:lnTo>
                  <a:pt x="1865" y="1579"/>
                </a:lnTo>
                <a:lnTo>
                  <a:pt x="1870" y="1581"/>
                </a:lnTo>
                <a:lnTo>
                  <a:pt x="1873" y="1581"/>
                </a:lnTo>
                <a:lnTo>
                  <a:pt x="1875" y="1580"/>
                </a:lnTo>
                <a:lnTo>
                  <a:pt x="1875" y="1580"/>
                </a:lnTo>
                <a:lnTo>
                  <a:pt x="1883" y="1568"/>
                </a:lnTo>
                <a:lnTo>
                  <a:pt x="1891" y="1553"/>
                </a:lnTo>
                <a:lnTo>
                  <a:pt x="1896" y="1546"/>
                </a:lnTo>
                <a:lnTo>
                  <a:pt x="1899" y="1537"/>
                </a:lnTo>
                <a:lnTo>
                  <a:pt x="1900" y="1529"/>
                </a:lnTo>
                <a:lnTo>
                  <a:pt x="1901" y="1520"/>
                </a:lnTo>
                <a:lnTo>
                  <a:pt x="1901" y="1520"/>
                </a:lnTo>
                <a:lnTo>
                  <a:pt x="1887" y="1532"/>
                </a:lnTo>
                <a:lnTo>
                  <a:pt x="1874" y="1545"/>
                </a:lnTo>
                <a:lnTo>
                  <a:pt x="1868" y="1551"/>
                </a:lnTo>
                <a:lnTo>
                  <a:pt x="1864" y="1557"/>
                </a:lnTo>
                <a:lnTo>
                  <a:pt x="1859" y="1564"/>
                </a:lnTo>
                <a:lnTo>
                  <a:pt x="1856" y="1571"/>
                </a:lnTo>
                <a:lnTo>
                  <a:pt x="1856" y="1571"/>
                </a:lnTo>
                <a:close/>
                <a:moveTo>
                  <a:pt x="2102" y="1535"/>
                </a:moveTo>
                <a:lnTo>
                  <a:pt x="2102" y="1535"/>
                </a:lnTo>
                <a:lnTo>
                  <a:pt x="2099" y="1533"/>
                </a:lnTo>
                <a:lnTo>
                  <a:pt x="2098" y="1531"/>
                </a:lnTo>
                <a:lnTo>
                  <a:pt x="2094" y="1524"/>
                </a:lnTo>
                <a:lnTo>
                  <a:pt x="2094" y="1524"/>
                </a:lnTo>
                <a:lnTo>
                  <a:pt x="2093" y="1526"/>
                </a:lnTo>
                <a:lnTo>
                  <a:pt x="2093" y="1529"/>
                </a:lnTo>
                <a:lnTo>
                  <a:pt x="2095" y="1533"/>
                </a:lnTo>
                <a:lnTo>
                  <a:pt x="2097" y="1535"/>
                </a:lnTo>
                <a:lnTo>
                  <a:pt x="2099" y="1536"/>
                </a:lnTo>
                <a:lnTo>
                  <a:pt x="2100" y="1537"/>
                </a:lnTo>
                <a:lnTo>
                  <a:pt x="2102" y="1535"/>
                </a:lnTo>
                <a:lnTo>
                  <a:pt x="2102" y="1535"/>
                </a:lnTo>
                <a:close/>
                <a:moveTo>
                  <a:pt x="2051" y="1539"/>
                </a:moveTo>
                <a:lnTo>
                  <a:pt x="2051" y="1539"/>
                </a:lnTo>
                <a:lnTo>
                  <a:pt x="2054" y="1547"/>
                </a:lnTo>
                <a:lnTo>
                  <a:pt x="2056" y="1554"/>
                </a:lnTo>
                <a:lnTo>
                  <a:pt x="2058" y="1557"/>
                </a:lnTo>
                <a:lnTo>
                  <a:pt x="2061" y="1560"/>
                </a:lnTo>
                <a:lnTo>
                  <a:pt x="2063" y="1562"/>
                </a:lnTo>
                <a:lnTo>
                  <a:pt x="2066" y="1563"/>
                </a:lnTo>
                <a:lnTo>
                  <a:pt x="2066" y="1563"/>
                </a:lnTo>
                <a:lnTo>
                  <a:pt x="2069" y="1562"/>
                </a:lnTo>
                <a:lnTo>
                  <a:pt x="2072" y="1560"/>
                </a:lnTo>
                <a:lnTo>
                  <a:pt x="2077" y="1555"/>
                </a:lnTo>
                <a:lnTo>
                  <a:pt x="2082" y="1551"/>
                </a:lnTo>
                <a:lnTo>
                  <a:pt x="2084" y="1550"/>
                </a:lnTo>
                <a:lnTo>
                  <a:pt x="2087" y="1548"/>
                </a:lnTo>
                <a:lnTo>
                  <a:pt x="2087" y="1548"/>
                </a:lnTo>
                <a:lnTo>
                  <a:pt x="2085" y="1541"/>
                </a:lnTo>
                <a:lnTo>
                  <a:pt x="2082" y="1537"/>
                </a:lnTo>
                <a:lnTo>
                  <a:pt x="2079" y="1534"/>
                </a:lnTo>
                <a:lnTo>
                  <a:pt x="2075" y="1534"/>
                </a:lnTo>
                <a:lnTo>
                  <a:pt x="2069" y="1535"/>
                </a:lnTo>
                <a:lnTo>
                  <a:pt x="2064" y="1536"/>
                </a:lnTo>
                <a:lnTo>
                  <a:pt x="2051" y="1539"/>
                </a:lnTo>
                <a:lnTo>
                  <a:pt x="2051" y="1539"/>
                </a:lnTo>
                <a:close/>
                <a:moveTo>
                  <a:pt x="2040" y="1576"/>
                </a:moveTo>
                <a:lnTo>
                  <a:pt x="2040" y="1576"/>
                </a:lnTo>
                <a:lnTo>
                  <a:pt x="2041" y="1570"/>
                </a:lnTo>
                <a:lnTo>
                  <a:pt x="2041" y="1564"/>
                </a:lnTo>
                <a:lnTo>
                  <a:pt x="2039" y="1559"/>
                </a:lnTo>
                <a:lnTo>
                  <a:pt x="2037" y="1553"/>
                </a:lnTo>
                <a:lnTo>
                  <a:pt x="2032" y="1542"/>
                </a:lnTo>
                <a:lnTo>
                  <a:pt x="2026" y="1533"/>
                </a:lnTo>
                <a:lnTo>
                  <a:pt x="2026" y="1533"/>
                </a:lnTo>
                <a:lnTo>
                  <a:pt x="2025" y="1546"/>
                </a:lnTo>
                <a:lnTo>
                  <a:pt x="2025" y="1552"/>
                </a:lnTo>
                <a:lnTo>
                  <a:pt x="2026" y="1560"/>
                </a:lnTo>
                <a:lnTo>
                  <a:pt x="2027" y="1566"/>
                </a:lnTo>
                <a:lnTo>
                  <a:pt x="2031" y="1570"/>
                </a:lnTo>
                <a:lnTo>
                  <a:pt x="2035" y="1575"/>
                </a:lnTo>
                <a:lnTo>
                  <a:pt x="2037" y="1576"/>
                </a:lnTo>
                <a:lnTo>
                  <a:pt x="2040" y="1576"/>
                </a:lnTo>
                <a:lnTo>
                  <a:pt x="2040" y="1576"/>
                </a:lnTo>
                <a:close/>
                <a:moveTo>
                  <a:pt x="1954" y="1548"/>
                </a:moveTo>
                <a:lnTo>
                  <a:pt x="1954" y="1548"/>
                </a:lnTo>
                <a:lnTo>
                  <a:pt x="1954" y="1557"/>
                </a:lnTo>
                <a:lnTo>
                  <a:pt x="1951" y="1568"/>
                </a:lnTo>
                <a:lnTo>
                  <a:pt x="1946" y="1589"/>
                </a:lnTo>
                <a:lnTo>
                  <a:pt x="1945" y="1597"/>
                </a:lnTo>
                <a:lnTo>
                  <a:pt x="1945" y="1602"/>
                </a:lnTo>
                <a:lnTo>
                  <a:pt x="1946" y="1607"/>
                </a:lnTo>
                <a:lnTo>
                  <a:pt x="1947" y="1610"/>
                </a:lnTo>
                <a:lnTo>
                  <a:pt x="1950" y="1614"/>
                </a:lnTo>
                <a:lnTo>
                  <a:pt x="1954" y="1617"/>
                </a:lnTo>
                <a:lnTo>
                  <a:pt x="1958" y="1621"/>
                </a:lnTo>
                <a:lnTo>
                  <a:pt x="1958" y="1621"/>
                </a:lnTo>
                <a:lnTo>
                  <a:pt x="1961" y="1616"/>
                </a:lnTo>
                <a:lnTo>
                  <a:pt x="1963" y="1613"/>
                </a:lnTo>
                <a:lnTo>
                  <a:pt x="1966" y="1605"/>
                </a:lnTo>
                <a:lnTo>
                  <a:pt x="1966" y="1596"/>
                </a:lnTo>
                <a:lnTo>
                  <a:pt x="1965" y="1586"/>
                </a:lnTo>
                <a:lnTo>
                  <a:pt x="1963" y="1578"/>
                </a:lnTo>
                <a:lnTo>
                  <a:pt x="1960" y="1568"/>
                </a:lnTo>
                <a:lnTo>
                  <a:pt x="1954" y="1548"/>
                </a:lnTo>
                <a:lnTo>
                  <a:pt x="1954" y="1548"/>
                </a:lnTo>
                <a:close/>
                <a:moveTo>
                  <a:pt x="1901" y="1586"/>
                </a:moveTo>
                <a:lnTo>
                  <a:pt x="1901" y="1586"/>
                </a:lnTo>
                <a:lnTo>
                  <a:pt x="1906" y="1590"/>
                </a:lnTo>
                <a:lnTo>
                  <a:pt x="1912" y="1592"/>
                </a:lnTo>
                <a:lnTo>
                  <a:pt x="1926" y="1595"/>
                </a:lnTo>
                <a:lnTo>
                  <a:pt x="1926" y="1595"/>
                </a:lnTo>
                <a:lnTo>
                  <a:pt x="1928" y="1586"/>
                </a:lnTo>
                <a:lnTo>
                  <a:pt x="1928" y="1578"/>
                </a:lnTo>
                <a:lnTo>
                  <a:pt x="1929" y="1570"/>
                </a:lnTo>
                <a:lnTo>
                  <a:pt x="1932" y="1561"/>
                </a:lnTo>
                <a:lnTo>
                  <a:pt x="1932" y="1561"/>
                </a:lnTo>
                <a:lnTo>
                  <a:pt x="1930" y="1560"/>
                </a:lnTo>
                <a:lnTo>
                  <a:pt x="1928" y="1559"/>
                </a:lnTo>
                <a:lnTo>
                  <a:pt x="1926" y="1555"/>
                </a:lnTo>
                <a:lnTo>
                  <a:pt x="1922" y="1552"/>
                </a:lnTo>
                <a:lnTo>
                  <a:pt x="1920" y="1551"/>
                </a:lnTo>
                <a:lnTo>
                  <a:pt x="1917" y="1550"/>
                </a:lnTo>
                <a:lnTo>
                  <a:pt x="1917" y="1550"/>
                </a:lnTo>
                <a:lnTo>
                  <a:pt x="1916" y="1555"/>
                </a:lnTo>
                <a:lnTo>
                  <a:pt x="1913" y="1560"/>
                </a:lnTo>
                <a:lnTo>
                  <a:pt x="1908" y="1567"/>
                </a:lnTo>
                <a:lnTo>
                  <a:pt x="1904" y="1570"/>
                </a:lnTo>
                <a:lnTo>
                  <a:pt x="1902" y="1575"/>
                </a:lnTo>
                <a:lnTo>
                  <a:pt x="1901" y="1580"/>
                </a:lnTo>
                <a:lnTo>
                  <a:pt x="1901" y="1586"/>
                </a:lnTo>
                <a:lnTo>
                  <a:pt x="1901" y="1586"/>
                </a:lnTo>
                <a:close/>
                <a:moveTo>
                  <a:pt x="1374" y="1616"/>
                </a:moveTo>
                <a:lnTo>
                  <a:pt x="1374" y="1616"/>
                </a:lnTo>
                <a:lnTo>
                  <a:pt x="1383" y="1620"/>
                </a:lnTo>
                <a:lnTo>
                  <a:pt x="1392" y="1622"/>
                </a:lnTo>
                <a:lnTo>
                  <a:pt x="1401" y="1623"/>
                </a:lnTo>
                <a:lnTo>
                  <a:pt x="1410" y="1623"/>
                </a:lnTo>
                <a:lnTo>
                  <a:pt x="1418" y="1622"/>
                </a:lnTo>
                <a:lnTo>
                  <a:pt x="1426" y="1619"/>
                </a:lnTo>
                <a:lnTo>
                  <a:pt x="1433" y="1615"/>
                </a:lnTo>
                <a:lnTo>
                  <a:pt x="1440" y="1612"/>
                </a:lnTo>
                <a:lnTo>
                  <a:pt x="1452" y="1602"/>
                </a:lnTo>
                <a:lnTo>
                  <a:pt x="1464" y="1591"/>
                </a:lnTo>
                <a:lnTo>
                  <a:pt x="1475" y="1579"/>
                </a:lnTo>
                <a:lnTo>
                  <a:pt x="1485" y="1567"/>
                </a:lnTo>
                <a:lnTo>
                  <a:pt x="1485" y="1567"/>
                </a:lnTo>
                <a:lnTo>
                  <a:pt x="1484" y="1565"/>
                </a:lnTo>
                <a:lnTo>
                  <a:pt x="1482" y="1563"/>
                </a:lnTo>
                <a:lnTo>
                  <a:pt x="1484" y="1559"/>
                </a:lnTo>
                <a:lnTo>
                  <a:pt x="1484" y="1554"/>
                </a:lnTo>
                <a:lnTo>
                  <a:pt x="1482" y="1553"/>
                </a:lnTo>
                <a:lnTo>
                  <a:pt x="1480" y="1552"/>
                </a:lnTo>
                <a:lnTo>
                  <a:pt x="1480" y="1552"/>
                </a:lnTo>
                <a:lnTo>
                  <a:pt x="1469" y="1564"/>
                </a:lnTo>
                <a:lnTo>
                  <a:pt x="1457" y="1575"/>
                </a:lnTo>
                <a:lnTo>
                  <a:pt x="1433" y="1595"/>
                </a:lnTo>
                <a:lnTo>
                  <a:pt x="1433" y="1595"/>
                </a:lnTo>
                <a:lnTo>
                  <a:pt x="1412" y="1599"/>
                </a:lnTo>
                <a:lnTo>
                  <a:pt x="1392" y="1604"/>
                </a:lnTo>
                <a:lnTo>
                  <a:pt x="1384" y="1604"/>
                </a:lnTo>
                <a:lnTo>
                  <a:pt x="1375" y="1604"/>
                </a:lnTo>
                <a:lnTo>
                  <a:pt x="1368" y="1602"/>
                </a:lnTo>
                <a:lnTo>
                  <a:pt x="1361" y="1599"/>
                </a:lnTo>
                <a:lnTo>
                  <a:pt x="1361" y="1599"/>
                </a:lnTo>
                <a:lnTo>
                  <a:pt x="1364" y="1600"/>
                </a:lnTo>
                <a:lnTo>
                  <a:pt x="1366" y="1602"/>
                </a:lnTo>
                <a:lnTo>
                  <a:pt x="1368" y="1607"/>
                </a:lnTo>
                <a:lnTo>
                  <a:pt x="1371" y="1612"/>
                </a:lnTo>
                <a:lnTo>
                  <a:pt x="1374" y="1616"/>
                </a:lnTo>
                <a:lnTo>
                  <a:pt x="1374" y="1616"/>
                </a:lnTo>
                <a:close/>
                <a:moveTo>
                  <a:pt x="1977" y="1561"/>
                </a:moveTo>
                <a:lnTo>
                  <a:pt x="1977" y="1561"/>
                </a:lnTo>
                <a:lnTo>
                  <a:pt x="1979" y="1564"/>
                </a:lnTo>
                <a:lnTo>
                  <a:pt x="1980" y="1568"/>
                </a:lnTo>
                <a:lnTo>
                  <a:pt x="1981" y="1572"/>
                </a:lnTo>
                <a:lnTo>
                  <a:pt x="1984" y="1576"/>
                </a:lnTo>
                <a:lnTo>
                  <a:pt x="1984" y="1576"/>
                </a:lnTo>
                <a:lnTo>
                  <a:pt x="1992" y="1576"/>
                </a:lnTo>
                <a:lnTo>
                  <a:pt x="1999" y="1575"/>
                </a:lnTo>
                <a:lnTo>
                  <a:pt x="2011" y="1569"/>
                </a:lnTo>
                <a:lnTo>
                  <a:pt x="2011" y="1569"/>
                </a:lnTo>
                <a:lnTo>
                  <a:pt x="2011" y="1564"/>
                </a:lnTo>
                <a:lnTo>
                  <a:pt x="2009" y="1560"/>
                </a:lnTo>
                <a:lnTo>
                  <a:pt x="2005" y="1552"/>
                </a:lnTo>
                <a:lnTo>
                  <a:pt x="2005" y="1552"/>
                </a:lnTo>
                <a:lnTo>
                  <a:pt x="1996" y="1553"/>
                </a:lnTo>
                <a:lnTo>
                  <a:pt x="1989" y="1553"/>
                </a:lnTo>
                <a:lnTo>
                  <a:pt x="1986" y="1554"/>
                </a:lnTo>
                <a:lnTo>
                  <a:pt x="1982" y="1555"/>
                </a:lnTo>
                <a:lnTo>
                  <a:pt x="1979" y="1557"/>
                </a:lnTo>
                <a:lnTo>
                  <a:pt x="1977" y="1561"/>
                </a:lnTo>
                <a:lnTo>
                  <a:pt x="1977" y="1561"/>
                </a:lnTo>
                <a:close/>
                <a:moveTo>
                  <a:pt x="1476" y="1627"/>
                </a:moveTo>
                <a:lnTo>
                  <a:pt x="1476" y="1627"/>
                </a:lnTo>
                <a:lnTo>
                  <a:pt x="1474" y="1626"/>
                </a:lnTo>
                <a:lnTo>
                  <a:pt x="1473" y="1624"/>
                </a:lnTo>
                <a:lnTo>
                  <a:pt x="1472" y="1619"/>
                </a:lnTo>
                <a:lnTo>
                  <a:pt x="1471" y="1614"/>
                </a:lnTo>
                <a:lnTo>
                  <a:pt x="1470" y="1613"/>
                </a:lnTo>
                <a:lnTo>
                  <a:pt x="1467" y="1612"/>
                </a:lnTo>
                <a:lnTo>
                  <a:pt x="1467" y="1612"/>
                </a:lnTo>
                <a:lnTo>
                  <a:pt x="1463" y="1616"/>
                </a:lnTo>
                <a:lnTo>
                  <a:pt x="1460" y="1621"/>
                </a:lnTo>
                <a:lnTo>
                  <a:pt x="1460" y="1625"/>
                </a:lnTo>
                <a:lnTo>
                  <a:pt x="1461" y="1629"/>
                </a:lnTo>
                <a:lnTo>
                  <a:pt x="1463" y="1631"/>
                </a:lnTo>
                <a:lnTo>
                  <a:pt x="1466" y="1632"/>
                </a:lnTo>
                <a:lnTo>
                  <a:pt x="1471" y="1631"/>
                </a:lnTo>
                <a:lnTo>
                  <a:pt x="1476" y="1627"/>
                </a:lnTo>
                <a:lnTo>
                  <a:pt x="1476" y="1627"/>
                </a:lnTo>
                <a:close/>
                <a:moveTo>
                  <a:pt x="1151" y="2298"/>
                </a:moveTo>
                <a:lnTo>
                  <a:pt x="1151" y="2298"/>
                </a:lnTo>
                <a:lnTo>
                  <a:pt x="1153" y="2298"/>
                </a:lnTo>
                <a:lnTo>
                  <a:pt x="1153" y="2301"/>
                </a:lnTo>
                <a:lnTo>
                  <a:pt x="1153" y="2301"/>
                </a:lnTo>
                <a:lnTo>
                  <a:pt x="1147" y="2297"/>
                </a:lnTo>
                <a:lnTo>
                  <a:pt x="1142" y="2297"/>
                </a:lnTo>
                <a:lnTo>
                  <a:pt x="1137" y="2297"/>
                </a:lnTo>
                <a:lnTo>
                  <a:pt x="1131" y="2297"/>
                </a:lnTo>
                <a:lnTo>
                  <a:pt x="1119" y="2299"/>
                </a:lnTo>
                <a:lnTo>
                  <a:pt x="1107" y="2303"/>
                </a:lnTo>
                <a:lnTo>
                  <a:pt x="1107" y="2303"/>
                </a:lnTo>
                <a:lnTo>
                  <a:pt x="1094" y="2303"/>
                </a:lnTo>
                <a:lnTo>
                  <a:pt x="1082" y="2304"/>
                </a:lnTo>
                <a:lnTo>
                  <a:pt x="1058" y="2303"/>
                </a:lnTo>
                <a:lnTo>
                  <a:pt x="1035" y="2303"/>
                </a:lnTo>
                <a:lnTo>
                  <a:pt x="1012" y="2303"/>
                </a:lnTo>
                <a:lnTo>
                  <a:pt x="1012" y="2303"/>
                </a:lnTo>
                <a:lnTo>
                  <a:pt x="886" y="2307"/>
                </a:lnTo>
                <a:lnTo>
                  <a:pt x="760" y="2310"/>
                </a:lnTo>
                <a:lnTo>
                  <a:pt x="760" y="2310"/>
                </a:lnTo>
                <a:lnTo>
                  <a:pt x="714" y="2311"/>
                </a:lnTo>
                <a:lnTo>
                  <a:pt x="669" y="2311"/>
                </a:lnTo>
                <a:lnTo>
                  <a:pt x="625" y="2309"/>
                </a:lnTo>
                <a:lnTo>
                  <a:pt x="586" y="2306"/>
                </a:lnTo>
                <a:lnTo>
                  <a:pt x="586" y="2306"/>
                </a:lnTo>
                <a:lnTo>
                  <a:pt x="588" y="2309"/>
                </a:lnTo>
                <a:lnTo>
                  <a:pt x="592" y="2311"/>
                </a:lnTo>
                <a:lnTo>
                  <a:pt x="600" y="2314"/>
                </a:lnTo>
                <a:lnTo>
                  <a:pt x="612" y="2318"/>
                </a:lnTo>
                <a:lnTo>
                  <a:pt x="624" y="2319"/>
                </a:lnTo>
                <a:lnTo>
                  <a:pt x="643" y="2322"/>
                </a:lnTo>
                <a:lnTo>
                  <a:pt x="645" y="2322"/>
                </a:lnTo>
                <a:lnTo>
                  <a:pt x="646" y="2323"/>
                </a:lnTo>
                <a:lnTo>
                  <a:pt x="645" y="2324"/>
                </a:lnTo>
                <a:lnTo>
                  <a:pt x="643" y="2325"/>
                </a:lnTo>
                <a:lnTo>
                  <a:pt x="643" y="2325"/>
                </a:lnTo>
                <a:lnTo>
                  <a:pt x="665" y="2326"/>
                </a:lnTo>
                <a:lnTo>
                  <a:pt x="689" y="2329"/>
                </a:lnTo>
                <a:lnTo>
                  <a:pt x="738" y="2336"/>
                </a:lnTo>
                <a:lnTo>
                  <a:pt x="738" y="2336"/>
                </a:lnTo>
                <a:lnTo>
                  <a:pt x="735" y="2338"/>
                </a:lnTo>
                <a:lnTo>
                  <a:pt x="730" y="2339"/>
                </a:lnTo>
                <a:lnTo>
                  <a:pt x="720" y="2338"/>
                </a:lnTo>
                <a:lnTo>
                  <a:pt x="712" y="2337"/>
                </a:lnTo>
                <a:lnTo>
                  <a:pt x="707" y="2338"/>
                </a:lnTo>
                <a:lnTo>
                  <a:pt x="705" y="2340"/>
                </a:lnTo>
                <a:lnTo>
                  <a:pt x="705" y="2340"/>
                </a:lnTo>
                <a:lnTo>
                  <a:pt x="709" y="2342"/>
                </a:lnTo>
                <a:lnTo>
                  <a:pt x="715" y="2344"/>
                </a:lnTo>
                <a:lnTo>
                  <a:pt x="721" y="2344"/>
                </a:lnTo>
                <a:lnTo>
                  <a:pt x="723" y="2344"/>
                </a:lnTo>
                <a:lnTo>
                  <a:pt x="727" y="2342"/>
                </a:lnTo>
                <a:lnTo>
                  <a:pt x="727" y="2342"/>
                </a:lnTo>
                <a:lnTo>
                  <a:pt x="727" y="2347"/>
                </a:lnTo>
                <a:lnTo>
                  <a:pt x="729" y="2349"/>
                </a:lnTo>
                <a:lnTo>
                  <a:pt x="729" y="2349"/>
                </a:lnTo>
                <a:lnTo>
                  <a:pt x="750" y="2352"/>
                </a:lnTo>
                <a:lnTo>
                  <a:pt x="771" y="2353"/>
                </a:lnTo>
                <a:lnTo>
                  <a:pt x="793" y="2354"/>
                </a:lnTo>
                <a:lnTo>
                  <a:pt x="813" y="2355"/>
                </a:lnTo>
                <a:lnTo>
                  <a:pt x="855" y="2354"/>
                </a:lnTo>
                <a:lnTo>
                  <a:pt x="898" y="2353"/>
                </a:lnTo>
                <a:lnTo>
                  <a:pt x="898" y="2353"/>
                </a:lnTo>
                <a:lnTo>
                  <a:pt x="897" y="2355"/>
                </a:lnTo>
                <a:lnTo>
                  <a:pt x="897" y="2356"/>
                </a:lnTo>
                <a:lnTo>
                  <a:pt x="898" y="2356"/>
                </a:lnTo>
                <a:lnTo>
                  <a:pt x="901" y="2357"/>
                </a:lnTo>
                <a:lnTo>
                  <a:pt x="906" y="2357"/>
                </a:lnTo>
                <a:lnTo>
                  <a:pt x="911" y="2355"/>
                </a:lnTo>
                <a:lnTo>
                  <a:pt x="911" y="2355"/>
                </a:lnTo>
                <a:lnTo>
                  <a:pt x="907" y="2354"/>
                </a:lnTo>
                <a:lnTo>
                  <a:pt x="907" y="2353"/>
                </a:lnTo>
                <a:lnTo>
                  <a:pt x="909" y="2352"/>
                </a:lnTo>
                <a:lnTo>
                  <a:pt x="913" y="2351"/>
                </a:lnTo>
                <a:lnTo>
                  <a:pt x="919" y="2350"/>
                </a:lnTo>
                <a:lnTo>
                  <a:pt x="934" y="2348"/>
                </a:lnTo>
                <a:lnTo>
                  <a:pt x="947" y="2344"/>
                </a:lnTo>
                <a:lnTo>
                  <a:pt x="947" y="2344"/>
                </a:lnTo>
                <a:lnTo>
                  <a:pt x="945" y="2349"/>
                </a:lnTo>
                <a:lnTo>
                  <a:pt x="945" y="2350"/>
                </a:lnTo>
                <a:lnTo>
                  <a:pt x="947" y="2351"/>
                </a:lnTo>
                <a:lnTo>
                  <a:pt x="947" y="2351"/>
                </a:lnTo>
                <a:lnTo>
                  <a:pt x="948" y="2350"/>
                </a:lnTo>
                <a:lnTo>
                  <a:pt x="950" y="2349"/>
                </a:lnTo>
                <a:lnTo>
                  <a:pt x="956" y="2350"/>
                </a:lnTo>
                <a:lnTo>
                  <a:pt x="960" y="2351"/>
                </a:lnTo>
                <a:lnTo>
                  <a:pt x="963" y="2352"/>
                </a:lnTo>
                <a:lnTo>
                  <a:pt x="966" y="2351"/>
                </a:lnTo>
                <a:lnTo>
                  <a:pt x="966" y="2351"/>
                </a:lnTo>
                <a:lnTo>
                  <a:pt x="965" y="2349"/>
                </a:lnTo>
                <a:lnTo>
                  <a:pt x="966" y="2347"/>
                </a:lnTo>
                <a:lnTo>
                  <a:pt x="967" y="2346"/>
                </a:lnTo>
                <a:lnTo>
                  <a:pt x="970" y="2344"/>
                </a:lnTo>
                <a:lnTo>
                  <a:pt x="975" y="2343"/>
                </a:lnTo>
                <a:lnTo>
                  <a:pt x="981" y="2342"/>
                </a:lnTo>
                <a:lnTo>
                  <a:pt x="996" y="2342"/>
                </a:lnTo>
                <a:lnTo>
                  <a:pt x="1004" y="2342"/>
                </a:lnTo>
                <a:lnTo>
                  <a:pt x="1008" y="2340"/>
                </a:lnTo>
                <a:lnTo>
                  <a:pt x="1008" y="2340"/>
                </a:lnTo>
                <a:lnTo>
                  <a:pt x="1005" y="2340"/>
                </a:lnTo>
                <a:lnTo>
                  <a:pt x="1003" y="2339"/>
                </a:lnTo>
                <a:lnTo>
                  <a:pt x="1002" y="2338"/>
                </a:lnTo>
                <a:lnTo>
                  <a:pt x="1002" y="2338"/>
                </a:lnTo>
                <a:lnTo>
                  <a:pt x="1006" y="2339"/>
                </a:lnTo>
                <a:lnTo>
                  <a:pt x="1008" y="2338"/>
                </a:lnTo>
                <a:lnTo>
                  <a:pt x="1015" y="2337"/>
                </a:lnTo>
                <a:lnTo>
                  <a:pt x="1017" y="2337"/>
                </a:lnTo>
                <a:lnTo>
                  <a:pt x="1019" y="2337"/>
                </a:lnTo>
                <a:lnTo>
                  <a:pt x="1020" y="2338"/>
                </a:lnTo>
                <a:lnTo>
                  <a:pt x="1021" y="2340"/>
                </a:lnTo>
                <a:lnTo>
                  <a:pt x="1021" y="2340"/>
                </a:lnTo>
                <a:lnTo>
                  <a:pt x="1018" y="2340"/>
                </a:lnTo>
                <a:lnTo>
                  <a:pt x="1015" y="2340"/>
                </a:lnTo>
                <a:lnTo>
                  <a:pt x="1011" y="2340"/>
                </a:lnTo>
                <a:lnTo>
                  <a:pt x="1011" y="2341"/>
                </a:lnTo>
                <a:lnTo>
                  <a:pt x="1010" y="2342"/>
                </a:lnTo>
                <a:lnTo>
                  <a:pt x="1010" y="2342"/>
                </a:lnTo>
                <a:lnTo>
                  <a:pt x="1025" y="2341"/>
                </a:lnTo>
                <a:lnTo>
                  <a:pt x="1033" y="2340"/>
                </a:lnTo>
                <a:lnTo>
                  <a:pt x="1038" y="2338"/>
                </a:lnTo>
                <a:lnTo>
                  <a:pt x="1038" y="2338"/>
                </a:lnTo>
                <a:lnTo>
                  <a:pt x="1032" y="2338"/>
                </a:lnTo>
                <a:lnTo>
                  <a:pt x="1030" y="2337"/>
                </a:lnTo>
                <a:lnTo>
                  <a:pt x="1030" y="2336"/>
                </a:lnTo>
                <a:lnTo>
                  <a:pt x="1030" y="2334"/>
                </a:lnTo>
                <a:lnTo>
                  <a:pt x="1030" y="2334"/>
                </a:lnTo>
                <a:lnTo>
                  <a:pt x="1027" y="2336"/>
                </a:lnTo>
                <a:lnTo>
                  <a:pt x="1025" y="2337"/>
                </a:lnTo>
                <a:lnTo>
                  <a:pt x="1022" y="2337"/>
                </a:lnTo>
                <a:lnTo>
                  <a:pt x="1020" y="2336"/>
                </a:lnTo>
                <a:lnTo>
                  <a:pt x="1013" y="2334"/>
                </a:lnTo>
                <a:lnTo>
                  <a:pt x="1008" y="2329"/>
                </a:lnTo>
                <a:lnTo>
                  <a:pt x="1008" y="2329"/>
                </a:lnTo>
                <a:lnTo>
                  <a:pt x="1027" y="2328"/>
                </a:lnTo>
                <a:lnTo>
                  <a:pt x="1047" y="2327"/>
                </a:lnTo>
                <a:lnTo>
                  <a:pt x="1083" y="2323"/>
                </a:lnTo>
                <a:lnTo>
                  <a:pt x="1119" y="2319"/>
                </a:lnTo>
                <a:lnTo>
                  <a:pt x="1155" y="2314"/>
                </a:lnTo>
                <a:lnTo>
                  <a:pt x="1155" y="2314"/>
                </a:lnTo>
                <a:lnTo>
                  <a:pt x="1152" y="2314"/>
                </a:lnTo>
                <a:lnTo>
                  <a:pt x="1148" y="2316"/>
                </a:lnTo>
                <a:lnTo>
                  <a:pt x="1145" y="2314"/>
                </a:lnTo>
                <a:lnTo>
                  <a:pt x="1145" y="2314"/>
                </a:lnTo>
                <a:lnTo>
                  <a:pt x="1144" y="2312"/>
                </a:lnTo>
                <a:lnTo>
                  <a:pt x="1144" y="2312"/>
                </a:lnTo>
                <a:lnTo>
                  <a:pt x="1155" y="2310"/>
                </a:lnTo>
                <a:lnTo>
                  <a:pt x="1166" y="2307"/>
                </a:lnTo>
                <a:lnTo>
                  <a:pt x="1188" y="2304"/>
                </a:lnTo>
                <a:lnTo>
                  <a:pt x="1199" y="2301"/>
                </a:lnTo>
                <a:lnTo>
                  <a:pt x="1209" y="2297"/>
                </a:lnTo>
                <a:lnTo>
                  <a:pt x="1218" y="2293"/>
                </a:lnTo>
                <a:lnTo>
                  <a:pt x="1222" y="2291"/>
                </a:lnTo>
                <a:lnTo>
                  <a:pt x="1225" y="2288"/>
                </a:lnTo>
                <a:lnTo>
                  <a:pt x="1225" y="2288"/>
                </a:lnTo>
                <a:lnTo>
                  <a:pt x="1233" y="2291"/>
                </a:lnTo>
                <a:lnTo>
                  <a:pt x="1236" y="2292"/>
                </a:lnTo>
                <a:lnTo>
                  <a:pt x="1237" y="2292"/>
                </a:lnTo>
                <a:lnTo>
                  <a:pt x="1238" y="2292"/>
                </a:lnTo>
                <a:lnTo>
                  <a:pt x="1238" y="2292"/>
                </a:lnTo>
                <a:lnTo>
                  <a:pt x="1230" y="2285"/>
                </a:lnTo>
                <a:lnTo>
                  <a:pt x="1224" y="2282"/>
                </a:lnTo>
                <a:lnTo>
                  <a:pt x="1219" y="2281"/>
                </a:lnTo>
                <a:lnTo>
                  <a:pt x="1219" y="2281"/>
                </a:lnTo>
                <a:lnTo>
                  <a:pt x="1217" y="2285"/>
                </a:lnTo>
                <a:lnTo>
                  <a:pt x="1215" y="2289"/>
                </a:lnTo>
                <a:lnTo>
                  <a:pt x="1213" y="2291"/>
                </a:lnTo>
                <a:lnTo>
                  <a:pt x="1208" y="2293"/>
                </a:lnTo>
                <a:lnTo>
                  <a:pt x="1200" y="2296"/>
                </a:lnTo>
                <a:lnTo>
                  <a:pt x="1190" y="2298"/>
                </a:lnTo>
                <a:lnTo>
                  <a:pt x="1179" y="2299"/>
                </a:lnTo>
                <a:lnTo>
                  <a:pt x="1170" y="2298"/>
                </a:lnTo>
                <a:lnTo>
                  <a:pt x="1151" y="2298"/>
                </a:lnTo>
                <a:lnTo>
                  <a:pt x="1151" y="2298"/>
                </a:lnTo>
                <a:close/>
                <a:moveTo>
                  <a:pt x="1213" y="2355"/>
                </a:moveTo>
                <a:lnTo>
                  <a:pt x="1213" y="2355"/>
                </a:lnTo>
                <a:lnTo>
                  <a:pt x="1205" y="2358"/>
                </a:lnTo>
                <a:lnTo>
                  <a:pt x="1197" y="2361"/>
                </a:lnTo>
                <a:lnTo>
                  <a:pt x="1178" y="2364"/>
                </a:lnTo>
                <a:lnTo>
                  <a:pt x="1159" y="2366"/>
                </a:lnTo>
                <a:lnTo>
                  <a:pt x="1151" y="2368"/>
                </a:lnTo>
                <a:lnTo>
                  <a:pt x="1142" y="2370"/>
                </a:lnTo>
                <a:lnTo>
                  <a:pt x="1142" y="2370"/>
                </a:lnTo>
                <a:lnTo>
                  <a:pt x="1197" y="2384"/>
                </a:lnTo>
                <a:lnTo>
                  <a:pt x="1250" y="2398"/>
                </a:lnTo>
                <a:lnTo>
                  <a:pt x="1305" y="2412"/>
                </a:lnTo>
                <a:lnTo>
                  <a:pt x="1333" y="2418"/>
                </a:lnTo>
                <a:lnTo>
                  <a:pt x="1361" y="2424"/>
                </a:lnTo>
                <a:lnTo>
                  <a:pt x="1361" y="2424"/>
                </a:lnTo>
                <a:lnTo>
                  <a:pt x="1354" y="2400"/>
                </a:lnTo>
                <a:lnTo>
                  <a:pt x="1349" y="2377"/>
                </a:lnTo>
                <a:lnTo>
                  <a:pt x="1349" y="2377"/>
                </a:lnTo>
                <a:lnTo>
                  <a:pt x="1316" y="2367"/>
                </a:lnTo>
                <a:lnTo>
                  <a:pt x="1299" y="2363"/>
                </a:lnTo>
                <a:lnTo>
                  <a:pt x="1282" y="2358"/>
                </a:lnTo>
                <a:lnTo>
                  <a:pt x="1265" y="2355"/>
                </a:lnTo>
                <a:lnTo>
                  <a:pt x="1247" y="2353"/>
                </a:lnTo>
                <a:lnTo>
                  <a:pt x="1230" y="2353"/>
                </a:lnTo>
                <a:lnTo>
                  <a:pt x="1213" y="2355"/>
                </a:lnTo>
                <a:lnTo>
                  <a:pt x="1213" y="2355"/>
                </a:lnTo>
                <a:close/>
                <a:moveTo>
                  <a:pt x="652" y="2381"/>
                </a:moveTo>
                <a:lnTo>
                  <a:pt x="652" y="2381"/>
                </a:lnTo>
                <a:lnTo>
                  <a:pt x="655" y="2380"/>
                </a:lnTo>
                <a:lnTo>
                  <a:pt x="655" y="2380"/>
                </a:lnTo>
                <a:lnTo>
                  <a:pt x="654" y="2379"/>
                </a:lnTo>
                <a:lnTo>
                  <a:pt x="654" y="2379"/>
                </a:lnTo>
                <a:lnTo>
                  <a:pt x="641" y="2376"/>
                </a:lnTo>
                <a:lnTo>
                  <a:pt x="626" y="2373"/>
                </a:lnTo>
                <a:lnTo>
                  <a:pt x="596" y="2369"/>
                </a:lnTo>
                <a:lnTo>
                  <a:pt x="580" y="2367"/>
                </a:lnTo>
                <a:lnTo>
                  <a:pt x="565" y="2364"/>
                </a:lnTo>
                <a:lnTo>
                  <a:pt x="551" y="2359"/>
                </a:lnTo>
                <a:lnTo>
                  <a:pt x="539" y="2353"/>
                </a:lnTo>
                <a:lnTo>
                  <a:pt x="539" y="2353"/>
                </a:lnTo>
                <a:lnTo>
                  <a:pt x="500" y="2359"/>
                </a:lnTo>
                <a:lnTo>
                  <a:pt x="460" y="2366"/>
                </a:lnTo>
                <a:lnTo>
                  <a:pt x="421" y="2373"/>
                </a:lnTo>
                <a:lnTo>
                  <a:pt x="402" y="2378"/>
                </a:lnTo>
                <a:lnTo>
                  <a:pt x="384" y="2383"/>
                </a:lnTo>
                <a:lnTo>
                  <a:pt x="384" y="2383"/>
                </a:lnTo>
                <a:lnTo>
                  <a:pt x="384" y="2387"/>
                </a:lnTo>
                <a:lnTo>
                  <a:pt x="383" y="2393"/>
                </a:lnTo>
                <a:lnTo>
                  <a:pt x="380" y="2402"/>
                </a:lnTo>
                <a:lnTo>
                  <a:pt x="374" y="2412"/>
                </a:lnTo>
                <a:lnTo>
                  <a:pt x="372" y="2417"/>
                </a:lnTo>
                <a:lnTo>
                  <a:pt x="371" y="2424"/>
                </a:lnTo>
                <a:lnTo>
                  <a:pt x="371" y="2424"/>
                </a:lnTo>
                <a:lnTo>
                  <a:pt x="442" y="2414"/>
                </a:lnTo>
                <a:lnTo>
                  <a:pt x="513" y="2404"/>
                </a:lnTo>
                <a:lnTo>
                  <a:pt x="583" y="2393"/>
                </a:lnTo>
                <a:lnTo>
                  <a:pt x="652" y="2381"/>
                </a:lnTo>
                <a:lnTo>
                  <a:pt x="652" y="2381"/>
                </a:lnTo>
                <a:close/>
                <a:moveTo>
                  <a:pt x="826" y="2377"/>
                </a:moveTo>
                <a:lnTo>
                  <a:pt x="826" y="2377"/>
                </a:lnTo>
                <a:lnTo>
                  <a:pt x="826" y="2402"/>
                </a:lnTo>
                <a:lnTo>
                  <a:pt x="826" y="2402"/>
                </a:lnTo>
                <a:lnTo>
                  <a:pt x="833" y="2405"/>
                </a:lnTo>
                <a:lnTo>
                  <a:pt x="839" y="2408"/>
                </a:lnTo>
                <a:lnTo>
                  <a:pt x="846" y="2409"/>
                </a:lnTo>
                <a:lnTo>
                  <a:pt x="854" y="2410"/>
                </a:lnTo>
                <a:lnTo>
                  <a:pt x="869" y="2411"/>
                </a:lnTo>
                <a:lnTo>
                  <a:pt x="876" y="2412"/>
                </a:lnTo>
                <a:lnTo>
                  <a:pt x="883" y="2415"/>
                </a:lnTo>
                <a:lnTo>
                  <a:pt x="883" y="2415"/>
                </a:lnTo>
                <a:lnTo>
                  <a:pt x="883" y="2403"/>
                </a:lnTo>
                <a:lnTo>
                  <a:pt x="883" y="2393"/>
                </a:lnTo>
                <a:lnTo>
                  <a:pt x="881" y="2383"/>
                </a:lnTo>
                <a:lnTo>
                  <a:pt x="876" y="2374"/>
                </a:lnTo>
                <a:lnTo>
                  <a:pt x="876" y="2374"/>
                </a:lnTo>
                <a:lnTo>
                  <a:pt x="868" y="2376"/>
                </a:lnTo>
                <a:lnTo>
                  <a:pt x="854" y="2377"/>
                </a:lnTo>
                <a:lnTo>
                  <a:pt x="826" y="2377"/>
                </a:lnTo>
                <a:lnTo>
                  <a:pt x="826" y="2377"/>
                </a:lnTo>
                <a:close/>
                <a:moveTo>
                  <a:pt x="900" y="2415"/>
                </a:moveTo>
                <a:lnTo>
                  <a:pt x="900" y="2415"/>
                </a:lnTo>
                <a:lnTo>
                  <a:pt x="926" y="2416"/>
                </a:lnTo>
                <a:lnTo>
                  <a:pt x="937" y="2415"/>
                </a:lnTo>
                <a:lnTo>
                  <a:pt x="944" y="2414"/>
                </a:lnTo>
                <a:lnTo>
                  <a:pt x="949" y="2413"/>
                </a:lnTo>
                <a:lnTo>
                  <a:pt x="949" y="2413"/>
                </a:lnTo>
                <a:lnTo>
                  <a:pt x="949" y="2402"/>
                </a:lnTo>
                <a:lnTo>
                  <a:pt x="950" y="2394"/>
                </a:lnTo>
                <a:lnTo>
                  <a:pt x="950" y="2385"/>
                </a:lnTo>
                <a:lnTo>
                  <a:pt x="949" y="2377"/>
                </a:lnTo>
                <a:lnTo>
                  <a:pt x="949" y="2377"/>
                </a:lnTo>
                <a:lnTo>
                  <a:pt x="927" y="2376"/>
                </a:lnTo>
                <a:lnTo>
                  <a:pt x="902" y="2374"/>
                </a:lnTo>
                <a:lnTo>
                  <a:pt x="902" y="2374"/>
                </a:lnTo>
                <a:lnTo>
                  <a:pt x="901" y="2380"/>
                </a:lnTo>
                <a:lnTo>
                  <a:pt x="900" y="2384"/>
                </a:lnTo>
                <a:lnTo>
                  <a:pt x="900" y="2394"/>
                </a:lnTo>
                <a:lnTo>
                  <a:pt x="901" y="2403"/>
                </a:lnTo>
                <a:lnTo>
                  <a:pt x="900" y="2415"/>
                </a:lnTo>
                <a:lnTo>
                  <a:pt x="900" y="2415"/>
                </a:lnTo>
                <a:close/>
                <a:moveTo>
                  <a:pt x="807" y="2433"/>
                </a:moveTo>
                <a:lnTo>
                  <a:pt x="807" y="2433"/>
                </a:lnTo>
                <a:lnTo>
                  <a:pt x="808" y="2448"/>
                </a:lnTo>
                <a:lnTo>
                  <a:pt x="811" y="2463"/>
                </a:lnTo>
                <a:lnTo>
                  <a:pt x="815" y="2478"/>
                </a:lnTo>
                <a:lnTo>
                  <a:pt x="822" y="2491"/>
                </a:lnTo>
                <a:lnTo>
                  <a:pt x="822" y="2491"/>
                </a:lnTo>
                <a:lnTo>
                  <a:pt x="829" y="2494"/>
                </a:lnTo>
                <a:lnTo>
                  <a:pt x="838" y="2498"/>
                </a:lnTo>
                <a:lnTo>
                  <a:pt x="857" y="2503"/>
                </a:lnTo>
                <a:lnTo>
                  <a:pt x="879" y="2506"/>
                </a:lnTo>
                <a:lnTo>
                  <a:pt x="900" y="2506"/>
                </a:lnTo>
                <a:lnTo>
                  <a:pt x="920" y="2505"/>
                </a:lnTo>
                <a:lnTo>
                  <a:pt x="931" y="2504"/>
                </a:lnTo>
                <a:lnTo>
                  <a:pt x="941" y="2501"/>
                </a:lnTo>
                <a:lnTo>
                  <a:pt x="950" y="2499"/>
                </a:lnTo>
                <a:lnTo>
                  <a:pt x="958" y="2494"/>
                </a:lnTo>
                <a:lnTo>
                  <a:pt x="965" y="2490"/>
                </a:lnTo>
                <a:lnTo>
                  <a:pt x="973" y="2485"/>
                </a:lnTo>
                <a:lnTo>
                  <a:pt x="973" y="2485"/>
                </a:lnTo>
                <a:lnTo>
                  <a:pt x="972" y="2478"/>
                </a:lnTo>
                <a:lnTo>
                  <a:pt x="973" y="2472"/>
                </a:lnTo>
                <a:lnTo>
                  <a:pt x="974" y="2457"/>
                </a:lnTo>
                <a:lnTo>
                  <a:pt x="974" y="2450"/>
                </a:lnTo>
                <a:lnTo>
                  <a:pt x="974" y="2443"/>
                </a:lnTo>
                <a:lnTo>
                  <a:pt x="973" y="2437"/>
                </a:lnTo>
                <a:lnTo>
                  <a:pt x="971" y="2430"/>
                </a:lnTo>
                <a:lnTo>
                  <a:pt x="971" y="2430"/>
                </a:lnTo>
                <a:lnTo>
                  <a:pt x="950" y="2433"/>
                </a:lnTo>
                <a:lnTo>
                  <a:pt x="930" y="2434"/>
                </a:lnTo>
                <a:lnTo>
                  <a:pt x="909" y="2435"/>
                </a:lnTo>
                <a:lnTo>
                  <a:pt x="887" y="2437"/>
                </a:lnTo>
                <a:lnTo>
                  <a:pt x="845" y="2435"/>
                </a:lnTo>
                <a:lnTo>
                  <a:pt x="807" y="2433"/>
                </a:lnTo>
                <a:lnTo>
                  <a:pt x="807" y="2433"/>
                </a:lnTo>
                <a:close/>
                <a:moveTo>
                  <a:pt x="745" y="2461"/>
                </a:moveTo>
                <a:lnTo>
                  <a:pt x="745" y="2461"/>
                </a:lnTo>
                <a:lnTo>
                  <a:pt x="744" y="2460"/>
                </a:lnTo>
                <a:lnTo>
                  <a:pt x="744" y="2458"/>
                </a:lnTo>
                <a:lnTo>
                  <a:pt x="745" y="2454"/>
                </a:lnTo>
                <a:lnTo>
                  <a:pt x="745" y="2449"/>
                </a:lnTo>
                <a:lnTo>
                  <a:pt x="745" y="2446"/>
                </a:lnTo>
                <a:lnTo>
                  <a:pt x="743" y="2444"/>
                </a:lnTo>
                <a:lnTo>
                  <a:pt x="743" y="2444"/>
                </a:lnTo>
                <a:lnTo>
                  <a:pt x="739" y="2445"/>
                </a:lnTo>
                <a:lnTo>
                  <a:pt x="736" y="2446"/>
                </a:lnTo>
                <a:lnTo>
                  <a:pt x="733" y="2447"/>
                </a:lnTo>
                <a:lnTo>
                  <a:pt x="729" y="2446"/>
                </a:lnTo>
                <a:lnTo>
                  <a:pt x="729" y="2446"/>
                </a:lnTo>
                <a:lnTo>
                  <a:pt x="729" y="2463"/>
                </a:lnTo>
                <a:lnTo>
                  <a:pt x="729" y="2463"/>
                </a:lnTo>
                <a:lnTo>
                  <a:pt x="739" y="2463"/>
                </a:lnTo>
                <a:lnTo>
                  <a:pt x="743" y="2462"/>
                </a:lnTo>
                <a:lnTo>
                  <a:pt x="745" y="2461"/>
                </a:lnTo>
                <a:lnTo>
                  <a:pt x="745" y="2461"/>
                </a:lnTo>
                <a:close/>
                <a:moveTo>
                  <a:pt x="764" y="2457"/>
                </a:moveTo>
                <a:lnTo>
                  <a:pt x="764" y="2457"/>
                </a:lnTo>
                <a:lnTo>
                  <a:pt x="764" y="2468"/>
                </a:lnTo>
                <a:lnTo>
                  <a:pt x="764" y="2468"/>
                </a:lnTo>
                <a:lnTo>
                  <a:pt x="770" y="2465"/>
                </a:lnTo>
                <a:lnTo>
                  <a:pt x="777" y="2464"/>
                </a:lnTo>
                <a:lnTo>
                  <a:pt x="783" y="2461"/>
                </a:lnTo>
                <a:lnTo>
                  <a:pt x="785" y="2460"/>
                </a:lnTo>
                <a:lnTo>
                  <a:pt x="788" y="2457"/>
                </a:lnTo>
                <a:lnTo>
                  <a:pt x="788" y="2457"/>
                </a:lnTo>
                <a:lnTo>
                  <a:pt x="783" y="2456"/>
                </a:lnTo>
                <a:lnTo>
                  <a:pt x="778" y="2456"/>
                </a:lnTo>
                <a:lnTo>
                  <a:pt x="764" y="2457"/>
                </a:lnTo>
                <a:lnTo>
                  <a:pt x="764" y="2457"/>
                </a:lnTo>
                <a:close/>
                <a:moveTo>
                  <a:pt x="734" y="2502"/>
                </a:moveTo>
                <a:lnTo>
                  <a:pt x="734" y="2502"/>
                </a:lnTo>
                <a:lnTo>
                  <a:pt x="738" y="2501"/>
                </a:lnTo>
                <a:lnTo>
                  <a:pt x="740" y="2499"/>
                </a:lnTo>
                <a:lnTo>
                  <a:pt x="742" y="2498"/>
                </a:lnTo>
                <a:lnTo>
                  <a:pt x="743" y="2495"/>
                </a:lnTo>
                <a:lnTo>
                  <a:pt x="744" y="2490"/>
                </a:lnTo>
                <a:lnTo>
                  <a:pt x="745" y="2483"/>
                </a:lnTo>
                <a:lnTo>
                  <a:pt x="745" y="2483"/>
                </a:lnTo>
                <a:lnTo>
                  <a:pt x="743" y="2483"/>
                </a:lnTo>
                <a:lnTo>
                  <a:pt x="739" y="2482"/>
                </a:lnTo>
                <a:lnTo>
                  <a:pt x="735" y="2480"/>
                </a:lnTo>
                <a:lnTo>
                  <a:pt x="731" y="2478"/>
                </a:lnTo>
                <a:lnTo>
                  <a:pt x="728" y="2478"/>
                </a:lnTo>
                <a:lnTo>
                  <a:pt x="724" y="2478"/>
                </a:lnTo>
                <a:lnTo>
                  <a:pt x="724" y="2478"/>
                </a:lnTo>
                <a:lnTo>
                  <a:pt x="724" y="2487"/>
                </a:lnTo>
                <a:lnTo>
                  <a:pt x="725" y="2493"/>
                </a:lnTo>
                <a:lnTo>
                  <a:pt x="730" y="2499"/>
                </a:lnTo>
                <a:lnTo>
                  <a:pt x="734" y="2502"/>
                </a:lnTo>
                <a:lnTo>
                  <a:pt x="734" y="2502"/>
                </a:lnTo>
                <a:close/>
                <a:moveTo>
                  <a:pt x="924" y="2604"/>
                </a:moveTo>
                <a:lnTo>
                  <a:pt x="924" y="2604"/>
                </a:lnTo>
                <a:lnTo>
                  <a:pt x="925" y="2592"/>
                </a:lnTo>
                <a:lnTo>
                  <a:pt x="927" y="2581"/>
                </a:lnTo>
                <a:lnTo>
                  <a:pt x="930" y="2562"/>
                </a:lnTo>
                <a:lnTo>
                  <a:pt x="931" y="2553"/>
                </a:lnTo>
                <a:lnTo>
                  <a:pt x="931" y="2544"/>
                </a:lnTo>
                <a:lnTo>
                  <a:pt x="930" y="2533"/>
                </a:lnTo>
                <a:lnTo>
                  <a:pt x="928" y="2521"/>
                </a:lnTo>
                <a:lnTo>
                  <a:pt x="928" y="2521"/>
                </a:lnTo>
                <a:lnTo>
                  <a:pt x="905" y="2523"/>
                </a:lnTo>
                <a:lnTo>
                  <a:pt x="885" y="2523"/>
                </a:lnTo>
                <a:lnTo>
                  <a:pt x="864" y="2521"/>
                </a:lnTo>
                <a:lnTo>
                  <a:pt x="853" y="2519"/>
                </a:lnTo>
                <a:lnTo>
                  <a:pt x="841" y="2517"/>
                </a:lnTo>
                <a:lnTo>
                  <a:pt x="841" y="2517"/>
                </a:lnTo>
                <a:lnTo>
                  <a:pt x="841" y="2562"/>
                </a:lnTo>
                <a:lnTo>
                  <a:pt x="841" y="2584"/>
                </a:lnTo>
                <a:lnTo>
                  <a:pt x="839" y="2610"/>
                </a:lnTo>
                <a:lnTo>
                  <a:pt x="839" y="2610"/>
                </a:lnTo>
                <a:lnTo>
                  <a:pt x="851" y="2613"/>
                </a:lnTo>
                <a:lnTo>
                  <a:pt x="861" y="2614"/>
                </a:lnTo>
                <a:lnTo>
                  <a:pt x="872" y="2615"/>
                </a:lnTo>
                <a:lnTo>
                  <a:pt x="882" y="2615"/>
                </a:lnTo>
                <a:lnTo>
                  <a:pt x="891" y="2614"/>
                </a:lnTo>
                <a:lnTo>
                  <a:pt x="902" y="2612"/>
                </a:lnTo>
                <a:lnTo>
                  <a:pt x="913" y="2609"/>
                </a:lnTo>
                <a:lnTo>
                  <a:pt x="924" y="2604"/>
                </a:lnTo>
                <a:lnTo>
                  <a:pt x="924" y="2604"/>
                </a:lnTo>
                <a:close/>
                <a:moveTo>
                  <a:pt x="830" y="2657"/>
                </a:moveTo>
                <a:lnTo>
                  <a:pt x="830" y="2657"/>
                </a:lnTo>
                <a:lnTo>
                  <a:pt x="843" y="2660"/>
                </a:lnTo>
                <a:lnTo>
                  <a:pt x="858" y="2662"/>
                </a:lnTo>
                <a:lnTo>
                  <a:pt x="875" y="2664"/>
                </a:lnTo>
                <a:lnTo>
                  <a:pt x="891" y="2662"/>
                </a:lnTo>
                <a:lnTo>
                  <a:pt x="900" y="2660"/>
                </a:lnTo>
                <a:lnTo>
                  <a:pt x="906" y="2658"/>
                </a:lnTo>
                <a:lnTo>
                  <a:pt x="913" y="2655"/>
                </a:lnTo>
                <a:lnTo>
                  <a:pt x="919" y="2651"/>
                </a:lnTo>
                <a:lnTo>
                  <a:pt x="924" y="2646"/>
                </a:lnTo>
                <a:lnTo>
                  <a:pt x="927" y="2640"/>
                </a:lnTo>
                <a:lnTo>
                  <a:pt x="929" y="2634"/>
                </a:lnTo>
                <a:lnTo>
                  <a:pt x="930" y="2625"/>
                </a:lnTo>
                <a:lnTo>
                  <a:pt x="930" y="2625"/>
                </a:lnTo>
                <a:lnTo>
                  <a:pt x="904" y="2631"/>
                </a:lnTo>
                <a:lnTo>
                  <a:pt x="891" y="2634"/>
                </a:lnTo>
                <a:lnTo>
                  <a:pt x="880" y="2635"/>
                </a:lnTo>
                <a:lnTo>
                  <a:pt x="867" y="2635"/>
                </a:lnTo>
                <a:lnTo>
                  <a:pt x="855" y="2632"/>
                </a:lnTo>
                <a:lnTo>
                  <a:pt x="843" y="2629"/>
                </a:lnTo>
                <a:lnTo>
                  <a:pt x="830" y="2625"/>
                </a:lnTo>
                <a:lnTo>
                  <a:pt x="830" y="2625"/>
                </a:lnTo>
                <a:lnTo>
                  <a:pt x="830" y="2657"/>
                </a:lnTo>
                <a:lnTo>
                  <a:pt x="830" y="2657"/>
                </a:lnTo>
                <a:close/>
                <a:moveTo>
                  <a:pt x="42" y="2694"/>
                </a:moveTo>
                <a:lnTo>
                  <a:pt x="42" y="2694"/>
                </a:lnTo>
                <a:lnTo>
                  <a:pt x="46" y="2692"/>
                </a:lnTo>
                <a:lnTo>
                  <a:pt x="49" y="2694"/>
                </a:lnTo>
                <a:lnTo>
                  <a:pt x="55" y="2695"/>
                </a:lnTo>
                <a:lnTo>
                  <a:pt x="61" y="2696"/>
                </a:lnTo>
                <a:lnTo>
                  <a:pt x="63" y="2695"/>
                </a:lnTo>
                <a:lnTo>
                  <a:pt x="66" y="2694"/>
                </a:lnTo>
                <a:lnTo>
                  <a:pt x="66" y="2694"/>
                </a:lnTo>
                <a:lnTo>
                  <a:pt x="63" y="2687"/>
                </a:lnTo>
                <a:lnTo>
                  <a:pt x="61" y="2683"/>
                </a:lnTo>
                <a:lnTo>
                  <a:pt x="56" y="2679"/>
                </a:lnTo>
                <a:lnTo>
                  <a:pt x="51" y="2676"/>
                </a:lnTo>
                <a:lnTo>
                  <a:pt x="51" y="2676"/>
                </a:lnTo>
                <a:lnTo>
                  <a:pt x="42" y="2694"/>
                </a:lnTo>
                <a:lnTo>
                  <a:pt x="42" y="2694"/>
                </a:lnTo>
                <a:close/>
                <a:moveTo>
                  <a:pt x="861" y="2681"/>
                </a:moveTo>
                <a:lnTo>
                  <a:pt x="861" y="2681"/>
                </a:lnTo>
                <a:lnTo>
                  <a:pt x="862" y="2684"/>
                </a:lnTo>
                <a:lnTo>
                  <a:pt x="864" y="2688"/>
                </a:lnTo>
                <a:lnTo>
                  <a:pt x="866" y="2690"/>
                </a:lnTo>
                <a:lnTo>
                  <a:pt x="868" y="2692"/>
                </a:lnTo>
                <a:lnTo>
                  <a:pt x="872" y="2695"/>
                </a:lnTo>
                <a:lnTo>
                  <a:pt x="879" y="2695"/>
                </a:lnTo>
                <a:lnTo>
                  <a:pt x="884" y="2694"/>
                </a:lnTo>
                <a:lnTo>
                  <a:pt x="888" y="2690"/>
                </a:lnTo>
                <a:lnTo>
                  <a:pt x="891" y="2686"/>
                </a:lnTo>
                <a:lnTo>
                  <a:pt x="891" y="2683"/>
                </a:lnTo>
                <a:lnTo>
                  <a:pt x="891" y="2681"/>
                </a:lnTo>
                <a:lnTo>
                  <a:pt x="891" y="2681"/>
                </a:lnTo>
                <a:lnTo>
                  <a:pt x="884" y="2680"/>
                </a:lnTo>
                <a:lnTo>
                  <a:pt x="877" y="2680"/>
                </a:lnTo>
                <a:lnTo>
                  <a:pt x="871" y="2681"/>
                </a:lnTo>
                <a:lnTo>
                  <a:pt x="861" y="2681"/>
                </a:lnTo>
                <a:lnTo>
                  <a:pt x="861" y="2681"/>
                </a:lnTo>
                <a:close/>
                <a:moveTo>
                  <a:pt x="1625" y="2699"/>
                </a:moveTo>
                <a:lnTo>
                  <a:pt x="1625" y="2699"/>
                </a:lnTo>
                <a:lnTo>
                  <a:pt x="1622" y="2700"/>
                </a:lnTo>
                <a:lnTo>
                  <a:pt x="1618" y="2700"/>
                </a:lnTo>
                <a:lnTo>
                  <a:pt x="1613" y="2698"/>
                </a:lnTo>
                <a:lnTo>
                  <a:pt x="1607" y="2696"/>
                </a:lnTo>
                <a:lnTo>
                  <a:pt x="1602" y="2695"/>
                </a:lnTo>
                <a:lnTo>
                  <a:pt x="1599" y="2696"/>
                </a:lnTo>
                <a:lnTo>
                  <a:pt x="1599" y="2696"/>
                </a:lnTo>
                <a:lnTo>
                  <a:pt x="1595" y="2700"/>
                </a:lnTo>
                <a:lnTo>
                  <a:pt x="1590" y="2705"/>
                </a:lnTo>
                <a:lnTo>
                  <a:pt x="1583" y="2709"/>
                </a:lnTo>
                <a:lnTo>
                  <a:pt x="1577" y="2712"/>
                </a:lnTo>
                <a:lnTo>
                  <a:pt x="1562" y="2716"/>
                </a:lnTo>
                <a:lnTo>
                  <a:pt x="1545" y="2718"/>
                </a:lnTo>
                <a:lnTo>
                  <a:pt x="1510" y="2723"/>
                </a:lnTo>
                <a:lnTo>
                  <a:pt x="1494" y="2727"/>
                </a:lnTo>
                <a:lnTo>
                  <a:pt x="1487" y="2729"/>
                </a:lnTo>
                <a:lnTo>
                  <a:pt x="1480" y="2731"/>
                </a:lnTo>
                <a:lnTo>
                  <a:pt x="1480" y="2731"/>
                </a:lnTo>
                <a:lnTo>
                  <a:pt x="1479" y="2729"/>
                </a:lnTo>
                <a:lnTo>
                  <a:pt x="1479" y="2728"/>
                </a:lnTo>
                <a:lnTo>
                  <a:pt x="1478" y="2727"/>
                </a:lnTo>
                <a:lnTo>
                  <a:pt x="1476" y="2728"/>
                </a:lnTo>
                <a:lnTo>
                  <a:pt x="1473" y="2728"/>
                </a:lnTo>
                <a:lnTo>
                  <a:pt x="1472" y="2728"/>
                </a:lnTo>
                <a:lnTo>
                  <a:pt x="1470" y="2727"/>
                </a:lnTo>
                <a:lnTo>
                  <a:pt x="1470" y="2727"/>
                </a:lnTo>
                <a:lnTo>
                  <a:pt x="1482" y="2759"/>
                </a:lnTo>
                <a:lnTo>
                  <a:pt x="1494" y="2790"/>
                </a:lnTo>
                <a:lnTo>
                  <a:pt x="1506" y="2819"/>
                </a:lnTo>
                <a:lnTo>
                  <a:pt x="1512" y="2833"/>
                </a:lnTo>
                <a:lnTo>
                  <a:pt x="1520" y="2846"/>
                </a:lnTo>
                <a:lnTo>
                  <a:pt x="1520" y="2846"/>
                </a:lnTo>
                <a:lnTo>
                  <a:pt x="1556" y="2850"/>
                </a:lnTo>
                <a:lnTo>
                  <a:pt x="1575" y="2851"/>
                </a:lnTo>
                <a:lnTo>
                  <a:pt x="1593" y="2851"/>
                </a:lnTo>
                <a:lnTo>
                  <a:pt x="1610" y="2849"/>
                </a:lnTo>
                <a:lnTo>
                  <a:pt x="1617" y="2847"/>
                </a:lnTo>
                <a:lnTo>
                  <a:pt x="1625" y="2844"/>
                </a:lnTo>
                <a:lnTo>
                  <a:pt x="1631" y="2840"/>
                </a:lnTo>
                <a:lnTo>
                  <a:pt x="1638" y="2836"/>
                </a:lnTo>
                <a:lnTo>
                  <a:pt x="1643" y="2831"/>
                </a:lnTo>
                <a:lnTo>
                  <a:pt x="1647" y="2825"/>
                </a:lnTo>
                <a:lnTo>
                  <a:pt x="1647" y="2825"/>
                </a:lnTo>
                <a:lnTo>
                  <a:pt x="1654" y="2823"/>
                </a:lnTo>
                <a:lnTo>
                  <a:pt x="1657" y="2823"/>
                </a:lnTo>
                <a:lnTo>
                  <a:pt x="1660" y="2825"/>
                </a:lnTo>
                <a:lnTo>
                  <a:pt x="1660" y="2825"/>
                </a:lnTo>
                <a:lnTo>
                  <a:pt x="1662" y="2818"/>
                </a:lnTo>
                <a:lnTo>
                  <a:pt x="1663" y="2810"/>
                </a:lnTo>
                <a:lnTo>
                  <a:pt x="1663" y="2803"/>
                </a:lnTo>
                <a:lnTo>
                  <a:pt x="1662" y="2794"/>
                </a:lnTo>
                <a:lnTo>
                  <a:pt x="1659" y="2778"/>
                </a:lnTo>
                <a:lnTo>
                  <a:pt x="1655" y="2762"/>
                </a:lnTo>
                <a:lnTo>
                  <a:pt x="1648" y="2746"/>
                </a:lnTo>
                <a:lnTo>
                  <a:pt x="1641" y="2730"/>
                </a:lnTo>
                <a:lnTo>
                  <a:pt x="1625" y="2699"/>
                </a:lnTo>
                <a:lnTo>
                  <a:pt x="1625" y="2699"/>
                </a:lnTo>
                <a:close/>
                <a:moveTo>
                  <a:pt x="1709" y="2720"/>
                </a:moveTo>
                <a:lnTo>
                  <a:pt x="1709" y="2720"/>
                </a:lnTo>
                <a:lnTo>
                  <a:pt x="1713" y="2720"/>
                </a:lnTo>
                <a:lnTo>
                  <a:pt x="1716" y="2718"/>
                </a:lnTo>
                <a:lnTo>
                  <a:pt x="1718" y="2717"/>
                </a:lnTo>
                <a:lnTo>
                  <a:pt x="1722" y="2716"/>
                </a:lnTo>
                <a:lnTo>
                  <a:pt x="1722" y="2716"/>
                </a:lnTo>
                <a:lnTo>
                  <a:pt x="1720" y="2710"/>
                </a:lnTo>
                <a:lnTo>
                  <a:pt x="1717" y="2703"/>
                </a:lnTo>
                <a:lnTo>
                  <a:pt x="1715" y="2700"/>
                </a:lnTo>
                <a:lnTo>
                  <a:pt x="1712" y="2698"/>
                </a:lnTo>
                <a:lnTo>
                  <a:pt x="1709" y="2696"/>
                </a:lnTo>
                <a:lnTo>
                  <a:pt x="1705" y="2696"/>
                </a:lnTo>
                <a:lnTo>
                  <a:pt x="1705" y="2696"/>
                </a:lnTo>
                <a:lnTo>
                  <a:pt x="1704" y="2700"/>
                </a:lnTo>
                <a:lnTo>
                  <a:pt x="1705" y="2707"/>
                </a:lnTo>
                <a:lnTo>
                  <a:pt x="1707" y="2715"/>
                </a:lnTo>
                <a:lnTo>
                  <a:pt x="1709" y="2720"/>
                </a:lnTo>
                <a:lnTo>
                  <a:pt x="1709" y="2720"/>
                </a:lnTo>
                <a:close/>
                <a:moveTo>
                  <a:pt x="25" y="2746"/>
                </a:moveTo>
                <a:lnTo>
                  <a:pt x="25" y="2746"/>
                </a:lnTo>
                <a:lnTo>
                  <a:pt x="39" y="2746"/>
                </a:lnTo>
                <a:lnTo>
                  <a:pt x="46" y="2747"/>
                </a:lnTo>
                <a:lnTo>
                  <a:pt x="51" y="2748"/>
                </a:lnTo>
                <a:lnTo>
                  <a:pt x="51" y="2748"/>
                </a:lnTo>
                <a:lnTo>
                  <a:pt x="51" y="2743"/>
                </a:lnTo>
                <a:lnTo>
                  <a:pt x="51" y="2737"/>
                </a:lnTo>
                <a:lnTo>
                  <a:pt x="54" y="2730"/>
                </a:lnTo>
                <a:lnTo>
                  <a:pt x="57" y="2721"/>
                </a:lnTo>
                <a:lnTo>
                  <a:pt x="59" y="2712"/>
                </a:lnTo>
                <a:lnTo>
                  <a:pt x="59" y="2712"/>
                </a:lnTo>
                <a:lnTo>
                  <a:pt x="48" y="2709"/>
                </a:lnTo>
                <a:lnTo>
                  <a:pt x="36" y="2705"/>
                </a:lnTo>
                <a:lnTo>
                  <a:pt x="36" y="2705"/>
                </a:lnTo>
                <a:lnTo>
                  <a:pt x="33" y="2716"/>
                </a:lnTo>
                <a:lnTo>
                  <a:pt x="29" y="2727"/>
                </a:lnTo>
                <a:lnTo>
                  <a:pt x="25" y="2737"/>
                </a:lnTo>
                <a:lnTo>
                  <a:pt x="25" y="2742"/>
                </a:lnTo>
                <a:lnTo>
                  <a:pt x="25" y="2746"/>
                </a:lnTo>
                <a:lnTo>
                  <a:pt x="25" y="2746"/>
                </a:lnTo>
                <a:close/>
                <a:moveTo>
                  <a:pt x="125" y="2714"/>
                </a:moveTo>
                <a:lnTo>
                  <a:pt x="125" y="2714"/>
                </a:lnTo>
                <a:lnTo>
                  <a:pt x="116" y="2738"/>
                </a:lnTo>
                <a:lnTo>
                  <a:pt x="109" y="2763"/>
                </a:lnTo>
                <a:lnTo>
                  <a:pt x="101" y="2789"/>
                </a:lnTo>
                <a:lnTo>
                  <a:pt x="93" y="2815"/>
                </a:lnTo>
                <a:lnTo>
                  <a:pt x="93" y="2815"/>
                </a:lnTo>
                <a:lnTo>
                  <a:pt x="101" y="2822"/>
                </a:lnTo>
                <a:lnTo>
                  <a:pt x="111" y="2828"/>
                </a:lnTo>
                <a:lnTo>
                  <a:pt x="122" y="2834"/>
                </a:lnTo>
                <a:lnTo>
                  <a:pt x="133" y="2838"/>
                </a:lnTo>
                <a:lnTo>
                  <a:pt x="146" y="2842"/>
                </a:lnTo>
                <a:lnTo>
                  <a:pt x="160" y="2844"/>
                </a:lnTo>
                <a:lnTo>
                  <a:pt x="189" y="2848"/>
                </a:lnTo>
                <a:lnTo>
                  <a:pt x="189" y="2848"/>
                </a:lnTo>
                <a:lnTo>
                  <a:pt x="195" y="2844"/>
                </a:lnTo>
                <a:lnTo>
                  <a:pt x="201" y="2842"/>
                </a:lnTo>
                <a:lnTo>
                  <a:pt x="204" y="2841"/>
                </a:lnTo>
                <a:lnTo>
                  <a:pt x="207" y="2841"/>
                </a:lnTo>
                <a:lnTo>
                  <a:pt x="210" y="2842"/>
                </a:lnTo>
                <a:lnTo>
                  <a:pt x="214" y="2843"/>
                </a:lnTo>
                <a:lnTo>
                  <a:pt x="214" y="2843"/>
                </a:lnTo>
                <a:lnTo>
                  <a:pt x="225" y="2821"/>
                </a:lnTo>
                <a:lnTo>
                  <a:pt x="236" y="2796"/>
                </a:lnTo>
                <a:lnTo>
                  <a:pt x="240" y="2783"/>
                </a:lnTo>
                <a:lnTo>
                  <a:pt x="245" y="2771"/>
                </a:lnTo>
                <a:lnTo>
                  <a:pt x="248" y="2757"/>
                </a:lnTo>
                <a:lnTo>
                  <a:pt x="250" y="2742"/>
                </a:lnTo>
                <a:lnTo>
                  <a:pt x="250" y="2742"/>
                </a:lnTo>
                <a:lnTo>
                  <a:pt x="235" y="2742"/>
                </a:lnTo>
                <a:lnTo>
                  <a:pt x="219" y="2741"/>
                </a:lnTo>
                <a:lnTo>
                  <a:pt x="203" y="2737"/>
                </a:lnTo>
                <a:lnTo>
                  <a:pt x="188" y="2734"/>
                </a:lnTo>
                <a:lnTo>
                  <a:pt x="156" y="2725"/>
                </a:lnTo>
                <a:lnTo>
                  <a:pt x="125" y="2714"/>
                </a:lnTo>
                <a:lnTo>
                  <a:pt x="125" y="2714"/>
                </a:lnTo>
                <a:close/>
                <a:moveTo>
                  <a:pt x="1716" y="2737"/>
                </a:moveTo>
                <a:lnTo>
                  <a:pt x="1716" y="2737"/>
                </a:lnTo>
                <a:lnTo>
                  <a:pt x="1716" y="2742"/>
                </a:lnTo>
                <a:lnTo>
                  <a:pt x="1716" y="2745"/>
                </a:lnTo>
                <a:lnTo>
                  <a:pt x="1717" y="2747"/>
                </a:lnTo>
                <a:lnTo>
                  <a:pt x="1718" y="2750"/>
                </a:lnTo>
                <a:lnTo>
                  <a:pt x="1718" y="2750"/>
                </a:lnTo>
                <a:lnTo>
                  <a:pt x="1722" y="2750"/>
                </a:lnTo>
                <a:lnTo>
                  <a:pt x="1727" y="2749"/>
                </a:lnTo>
                <a:lnTo>
                  <a:pt x="1730" y="2748"/>
                </a:lnTo>
                <a:lnTo>
                  <a:pt x="1735" y="2748"/>
                </a:lnTo>
                <a:lnTo>
                  <a:pt x="1735" y="2748"/>
                </a:lnTo>
                <a:lnTo>
                  <a:pt x="1735" y="2744"/>
                </a:lnTo>
                <a:lnTo>
                  <a:pt x="1734" y="2741"/>
                </a:lnTo>
                <a:lnTo>
                  <a:pt x="1733" y="2737"/>
                </a:lnTo>
                <a:lnTo>
                  <a:pt x="1733" y="2733"/>
                </a:lnTo>
                <a:lnTo>
                  <a:pt x="1733" y="2733"/>
                </a:lnTo>
                <a:lnTo>
                  <a:pt x="1728" y="2733"/>
                </a:lnTo>
                <a:lnTo>
                  <a:pt x="1723" y="2734"/>
                </a:lnTo>
                <a:lnTo>
                  <a:pt x="1716" y="2737"/>
                </a:lnTo>
                <a:lnTo>
                  <a:pt x="1716" y="2737"/>
                </a:lnTo>
                <a:close/>
                <a:moveTo>
                  <a:pt x="1669" y="2748"/>
                </a:moveTo>
                <a:lnTo>
                  <a:pt x="1669" y="2748"/>
                </a:lnTo>
                <a:lnTo>
                  <a:pt x="1672" y="2750"/>
                </a:lnTo>
                <a:lnTo>
                  <a:pt x="1673" y="2752"/>
                </a:lnTo>
                <a:lnTo>
                  <a:pt x="1675" y="2756"/>
                </a:lnTo>
                <a:lnTo>
                  <a:pt x="1675" y="2759"/>
                </a:lnTo>
                <a:lnTo>
                  <a:pt x="1675" y="2759"/>
                </a:lnTo>
                <a:lnTo>
                  <a:pt x="1683" y="2758"/>
                </a:lnTo>
                <a:lnTo>
                  <a:pt x="1688" y="2756"/>
                </a:lnTo>
                <a:lnTo>
                  <a:pt x="1696" y="2755"/>
                </a:lnTo>
                <a:lnTo>
                  <a:pt x="1703" y="2755"/>
                </a:lnTo>
                <a:lnTo>
                  <a:pt x="1703" y="2755"/>
                </a:lnTo>
                <a:lnTo>
                  <a:pt x="1703" y="2750"/>
                </a:lnTo>
                <a:lnTo>
                  <a:pt x="1703" y="2747"/>
                </a:lnTo>
                <a:lnTo>
                  <a:pt x="1701" y="2744"/>
                </a:lnTo>
                <a:lnTo>
                  <a:pt x="1699" y="2742"/>
                </a:lnTo>
                <a:lnTo>
                  <a:pt x="1699" y="2742"/>
                </a:lnTo>
                <a:lnTo>
                  <a:pt x="1692" y="2742"/>
                </a:lnTo>
                <a:lnTo>
                  <a:pt x="1684" y="2743"/>
                </a:lnTo>
                <a:lnTo>
                  <a:pt x="1675" y="2745"/>
                </a:lnTo>
                <a:lnTo>
                  <a:pt x="1672" y="2746"/>
                </a:lnTo>
                <a:lnTo>
                  <a:pt x="1669" y="2748"/>
                </a:lnTo>
                <a:lnTo>
                  <a:pt x="1669" y="2748"/>
                </a:lnTo>
                <a:close/>
                <a:moveTo>
                  <a:pt x="95" y="2757"/>
                </a:moveTo>
                <a:lnTo>
                  <a:pt x="95" y="2757"/>
                </a:lnTo>
                <a:lnTo>
                  <a:pt x="87" y="2753"/>
                </a:lnTo>
                <a:lnTo>
                  <a:pt x="82" y="2751"/>
                </a:lnTo>
                <a:lnTo>
                  <a:pt x="76" y="2749"/>
                </a:lnTo>
                <a:lnTo>
                  <a:pt x="66" y="2748"/>
                </a:lnTo>
                <a:lnTo>
                  <a:pt x="66" y="2748"/>
                </a:lnTo>
                <a:lnTo>
                  <a:pt x="72" y="2752"/>
                </a:lnTo>
                <a:lnTo>
                  <a:pt x="81" y="2757"/>
                </a:lnTo>
                <a:lnTo>
                  <a:pt x="85" y="2759"/>
                </a:lnTo>
                <a:lnTo>
                  <a:pt x="89" y="2759"/>
                </a:lnTo>
                <a:lnTo>
                  <a:pt x="93" y="2759"/>
                </a:lnTo>
                <a:lnTo>
                  <a:pt x="95" y="2757"/>
                </a:lnTo>
                <a:lnTo>
                  <a:pt x="95" y="2757"/>
                </a:lnTo>
                <a:close/>
                <a:moveTo>
                  <a:pt x="17" y="2789"/>
                </a:moveTo>
                <a:lnTo>
                  <a:pt x="17" y="2789"/>
                </a:lnTo>
                <a:lnTo>
                  <a:pt x="23" y="2788"/>
                </a:lnTo>
                <a:lnTo>
                  <a:pt x="28" y="2787"/>
                </a:lnTo>
                <a:lnTo>
                  <a:pt x="33" y="2785"/>
                </a:lnTo>
                <a:lnTo>
                  <a:pt x="36" y="2781"/>
                </a:lnTo>
                <a:lnTo>
                  <a:pt x="39" y="2777"/>
                </a:lnTo>
                <a:lnTo>
                  <a:pt x="41" y="2773"/>
                </a:lnTo>
                <a:lnTo>
                  <a:pt x="44" y="2763"/>
                </a:lnTo>
                <a:lnTo>
                  <a:pt x="44" y="2763"/>
                </a:lnTo>
                <a:lnTo>
                  <a:pt x="37" y="2762"/>
                </a:lnTo>
                <a:lnTo>
                  <a:pt x="32" y="2761"/>
                </a:lnTo>
                <a:lnTo>
                  <a:pt x="25" y="2760"/>
                </a:lnTo>
                <a:lnTo>
                  <a:pt x="19" y="2759"/>
                </a:lnTo>
                <a:lnTo>
                  <a:pt x="19" y="2759"/>
                </a:lnTo>
                <a:lnTo>
                  <a:pt x="19" y="2766"/>
                </a:lnTo>
                <a:lnTo>
                  <a:pt x="18" y="2774"/>
                </a:lnTo>
                <a:lnTo>
                  <a:pt x="17" y="2780"/>
                </a:lnTo>
                <a:lnTo>
                  <a:pt x="17" y="2789"/>
                </a:lnTo>
                <a:lnTo>
                  <a:pt x="17" y="2789"/>
                </a:lnTo>
                <a:close/>
                <a:moveTo>
                  <a:pt x="1731" y="2765"/>
                </a:moveTo>
                <a:lnTo>
                  <a:pt x="1731" y="2765"/>
                </a:lnTo>
                <a:lnTo>
                  <a:pt x="1730" y="2768"/>
                </a:lnTo>
                <a:lnTo>
                  <a:pt x="1731" y="2772"/>
                </a:lnTo>
                <a:lnTo>
                  <a:pt x="1732" y="2775"/>
                </a:lnTo>
                <a:lnTo>
                  <a:pt x="1735" y="2778"/>
                </a:lnTo>
                <a:lnTo>
                  <a:pt x="1739" y="2780"/>
                </a:lnTo>
                <a:lnTo>
                  <a:pt x="1739" y="2780"/>
                </a:lnTo>
                <a:lnTo>
                  <a:pt x="1739" y="2775"/>
                </a:lnTo>
                <a:lnTo>
                  <a:pt x="1742" y="2770"/>
                </a:lnTo>
                <a:lnTo>
                  <a:pt x="1742" y="2767"/>
                </a:lnTo>
                <a:lnTo>
                  <a:pt x="1740" y="2765"/>
                </a:lnTo>
                <a:lnTo>
                  <a:pt x="1739" y="2764"/>
                </a:lnTo>
                <a:lnTo>
                  <a:pt x="1737" y="2763"/>
                </a:lnTo>
                <a:lnTo>
                  <a:pt x="1737" y="2763"/>
                </a:lnTo>
                <a:lnTo>
                  <a:pt x="1736" y="2764"/>
                </a:lnTo>
                <a:lnTo>
                  <a:pt x="1735" y="2765"/>
                </a:lnTo>
                <a:lnTo>
                  <a:pt x="1731" y="2765"/>
                </a:lnTo>
                <a:lnTo>
                  <a:pt x="1731" y="2765"/>
                </a:lnTo>
                <a:close/>
                <a:moveTo>
                  <a:pt x="55" y="2950"/>
                </a:moveTo>
                <a:lnTo>
                  <a:pt x="55" y="2950"/>
                </a:lnTo>
                <a:lnTo>
                  <a:pt x="66" y="2953"/>
                </a:lnTo>
                <a:lnTo>
                  <a:pt x="77" y="2957"/>
                </a:lnTo>
                <a:lnTo>
                  <a:pt x="98" y="2965"/>
                </a:lnTo>
                <a:lnTo>
                  <a:pt x="109" y="2969"/>
                </a:lnTo>
                <a:lnTo>
                  <a:pt x="118" y="2971"/>
                </a:lnTo>
                <a:lnTo>
                  <a:pt x="129" y="2972"/>
                </a:lnTo>
                <a:lnTo>
                  <a:pt x="140" y="2971"/>
                </a:lnTo>
                <a:lnTo>
                  <a:pt x="140" y="2971"/>
                </a:lnTo>
                <a:lnTo>
                  <a:pt x="144" y="2958"/>
                </a:lnTo>
                <a:lnTo>
                  <a:pt x="149" y="2945"/>
                </a:lnTo>
                <a:lnTo>
                  <a:pt x="161" y="2919"/>
                </a:lnTo>
                <a:lnTo>
                  <a:pt x="174" y="2893"/>
                </a:lnTo>
                <a:lnTo>
                  <a:pt x="187" y="2865"/>
                </a:lnTo>
                <a:lnTo>
                  <a:pt x="187" y="2865"/>
                </a:lnTo>
                <a:lnTo>
                  <a:pt x="161" y="2863"/>
                </a:lnTo>
                <a:lnTo>
                  <a:pt x="138" y="2859"/>
                </a:lnTo>
                <a:lnTo>
                  <a:pt x="127" y="2857"/>
                </a:lnTo>
                <a:lnTo>
                  <a:pt x="116" y="2853"/>
                </a:lnTo>
                <a:lnTo>
                  <a:pt x="106" y="2849"/>
                </a:lnTo>
                <a:lnTo>
                  <a:pt x="95" y="2843"/>
                </a:lnTo>
                <a:lnTo>
                  <a:pt x="95" y="2843"/>
                </a:lnTo>
                <a:lnTo>
                  <a:pt x="87" y="2872"/>
                </a:lnTo>
                <a:lnTo>
                  <a:pt x="78" y="2899"/>
                </a:lnTo>
                <a:lnTo>
                  <a:pt x="67" y="2926"/>
                </a:lnTo>
                <a:lnTo>
                  <a:pt x="55" y="2950"/>
                </a:lnTo>
                <a:lnTo>
                  <a:pt x="55" y="2950"/>
                </a:lnTo>
                <a:close/>
                <a:moveTo>
                  <a:pt x="1552" y="2873"/>
                </a:moveTo>
                <a:lnTo>
                  <a:pt x="1552" y="2873"/>
                </a:lnTo>
                <a:lnTo>
                  <a:pt x="1560" y="2887"/>
                </a:lnTo>
                <a:lnTo>
                  <a:pt x="1566" y="2900"/>
                </a:lnTo>
                <a:lnTo>
                  <a:pt x="1579" y="2929"/>
                </a:lnTo>
                <a:lnTo>
                  <a:pt x="1591" y="2957"/>
                </a:lnTo>
                <a:lnTo>
                  <a:pt x="1598" y="2971"/>
                </a:lnTo>
                <a:lnTo>
                  <a:pt x="1606" y="2984"/>
                </a:lnTo>
                <a:lnTo>
                  <a:pt x="1606" y="2984"/>
                </a:lnTo>
                <a:lnTo>
                  <a:pt x="1615" y="2980"/>
                </a:lnTo>
                <a:lnTo>
                  <a:pt x="1627" y="2977"/>
                </a:lnTo>
                <a:lnTo>
                  <a:pt x="1652" y="2974"/>
                </a:lnTo>
                <a:lnTo>
                  <a:pt x="1664" y="2972"/>
                </a:lnTo>
                <a:lnTo>
                  <a:pt x="1675" y="2970"/>
                </a:lnTo>
                <a:lnTo>
                  <a:pt x="1686" y="2967"/>
                </a:lnTo>
                <a:lnTo>
                  <a:pt x="1690" y="2963"/>
                </a:lnTo>
                <a:lnTo>
                  <a:pt x="1694" y="2960"/>
                </a:lnTo>
                <a:lnTo>
                  <a:pt x="1694" y="2960"/>
                </a:lnTo>
                <a:lnTo>
                  <a:pt x="1684" y="2932"/>
                </a:lnTo>
                <a:lnTo>
                  <a:pt x="1674" y="2903"/>
                </a:lnTo>
                <a:lnTo>
                  <a:pt x="1663" y="2876"/>
                </a:lnTo>
                <a:lnTo>
                  <a:pt x="1657" y="2863"/>
                </a:lnTo>
                <a:lnTo>
                  <a:pt x="1649" y="2850"/>
                </a:lnTo>
                <a:lnTo>
                  <a:pt x="1649" y="2850"/>
                </a:lnTo>
                <a:lnTo>
                  <a:pt x="1645" y="2855"/>
                </a:lnTo>
                <a:lnTo>
                  <a:pt x="1640" y="2859"/>
                </a:lnTo>
                <a:lnTo>
                  <a:pt x="1634" y="2863"/>
                </a:lnTo>
                <a:lnTo>
                  <a:pt x="1629" y="2865"/>
                </a:lnTo>
                <a:lnTo>
                  <a:pt x="1617" y="2868"/>
                </a:lnTo>
                <a:lnTo>
                  <a:pt x="1606" y="2870"/>
                </a:lnTo>
                <a:lnTo>
                  <a:pt x="1580" y="2871"/>
                </a:lnTo>
                <a:lnTo>
                  <a:pt x="1566" y="2872"/>
                </a:lnTo>
                <a:lnTo>
                  <a:pt x="1552" y="2873"/>
                </a:lnTo>
                <a:lnTo>
                  <a:pt x="1552" y="2873"/>
                </a:lnTo>
                <a:close/>
                <a:moveTo>
                  <a:pt x="51" y="3027"/>
                </a:moveTo>
                <a:lnTo>
                  <a:pt x="51" y="3027"/>
                </a:lnTo>
                <a:lnTo>
                  <a:pt x="55" y="3024"/>
                </a:lnTo>
                <a:lnTo>
                  <a:pt x="61" y="3023"/>
                </a:lnTo>
                <a:lnTo>
                  <a:pt x="65" y="3023"/>
                </a:lnTo>
                <a:lnTo>
                  <a:pt x="68" y="3024"/>
                </a:lnTo>
                <a:lnTo>
                  <a:pt x="70" y="3027"/>
                </a:lnTo>
                <a:lnTo>
                  <a:pt x="70" y="3027"/>
                </a:lnTo>
                <a:lnTo>
                  <a:pt x="69" y="3029"/>
                </a:lnTo>
                <a:lnTo>
                  <a:pt x="69" y="3031"/>
                </a:lnTo>
                <a:lnTo>
                  <a:pt x="68" y="3033"/>
                </a:lnTo>
                <a:lnTo>
                  <a:pt x="68" y="3035"/>
                </a:lnTo>
                <a:lnTo>
                  <a:pt x="68" y="3035"/>
                </a:lnTo>
                <a:lnTo>
                  <a:pt x="76" y="3038"/>
                </a:lnTo>
                <a:lnTo>
                  <a:pt x="85" y="3042"/>
                </a:lnTo>
                <a:lnTo>
                  <a:pt x="103" y="3046"/>
                </a:lnTo>
                <a:lnTo>
                  <a:pt x="103" y="3046"/>
                </a:lnTo>
                <a:lnTo>
                  <a:pt x="120" y="3019"/>
                </a:lnTo>
                <a:lnTo>
                  <a:pt x="127" y="3005"/>
                </a:lnTo>
                <a:lnTo>
                  <a:pt x="133" y="2990"/>
                </a:lnTo>
                <a:lnTo>
                  <a:pt x="133" y="2990"/>
                </a:lnTo>
                <a:lnTo>
                  <a:pt x="124" y="2990"/>
                </a:lnTo>
                <a:lnTo>
                  <a:pt x="113" y="2988"/>
                </a:lnTo>
                <a:lnTo>
                  <a:pt x="91" y="2982"/>
                </a:lnTo>
                <a:lnTo>
                  <a:pt x="68" y="2975"/>
                </a:lnTo>
                <a:lnTo>
                  <a:pt x="57" y="2973"/>
                </a:lnTo>
                <a:lnTo>
                  <a:pt x="47" y="2971"/>
                </a:lnTo>
                <a:lnTo>
                  <a:pt x="47" y="2971"/>
                </a:lnTo>
                <a:lnTo>
                  <a:pt x="42" y="2987"/>
                </a:lnTo>
                <a:lnTo>
                  <a:pt x="40" y="2995"/>
                </a:lnTo>
                <a:lnTo>
                  <a:pt x="39" y="3004"/>
                </a:lnTo>
                <a:lnTo>
                  <a:pt x="39" y="3012"/>
                </a:lnTo>
                <a:lnTo>
                  <a:pt x="40" y="3019"/>
                </a:lnTo>
                <a:lnTo>
                  <a:pt x="42" y="3021"/>
                </a:lnTo>
                <a:lnTo>
                  <a:pt x="44" y="3023"/>
                </a:lnTo>
                <a:lnTo>
                  <a:pt x="47" y="3025"/>
                </a:lnTo>
                <a:lnTo>
                  <a:pt x="51" y="3027"/>
                </a:lnTo>
                <a:lnTo>
                  <a:pt x="51" y="3027"/>
                </a:lnTo>
                <a:close/>
                <a:moveTo>
                  <a:pt x="1705" y="2982"/>
                </a:moveTo>
                <a:lnTo>
                  <a:pt x="1705" y="2982"/>
                </a:lnTo>
                <a:lnTo>
                  <a:pt x="1694" y="2986"/>
                </a:lnTo>
                <a:lnTo>
                  <a:pt x="1684" y="2989"/>
                </a:lnTo>
                <a:lnTo>
                  <a:pt x="1661" y="2992"/>
                </a:lnTo>
                <a:lnTo>
                  <a:pt x="1639" y="2995"/>
                </a:lnTo>
                <a:lnTo>
                  <a:pt x="1627" y="2998"/>
                </a:lnTo>
                <a:lnTo>
                  <a:pt x="1616" y="3001"/>
                </a:lnTo>
                <a:lnTo>
                  <a:pt x="1616" y="3001"/>
                </a:lnTo>
                <a:lnTo>
                  <a:pt x="1630" y="3035"/>
                </a:lnTo>
                <a:lnTo>
                  <a:pt x="1638" y="3052"/>
                </a:lnTo>
                <a:lnTo>
                  <a:pt x="1643" y="3060"/>
                </a:lnTo>
                <a:lnTo>
                  <a:pt x="1647" y="3067"/>
                </a:lnTo>
                <a:lnTo>
                  <a:pt x="1647" y="3067"/>
                </a:lnTo>
                <a:lnTo>
                  <a:pt x="1669" y="3062"/>
                </a:lnTo>
                <a:lnTo>
                  <a:pt x="1690" y="3058"/>
                </a:lnTo>
                <a:lnTo>
                  <a:pt x="1700" y="3054"/>
                </a:lnTo>
                <a:lnTo>
                  <a:pt x="1708" y="3051"/>
                </a:lnTo>
                <a:lnTo>
                  <a:pt x="1716" y="3046"/>
                </a:lnTo>
                <a:lnTo>
                  <a:pt x="1722" y="3039"/>
                </a:lnTo>
                <a:lnTo>
                  <a:pt x="1722" y="3039"/>
                </a:lnTo>
                <a:lnTo>
                  <a:pt x="1720" y="3023"/>
                </a:lnTo>
                <a:lnTo>
                  <a:pt x="1716" y="3008"/>
                </a:lnTo>
                <a:lnTo>
                  <a:pt x="1710" y="2994"/>
                </a:lnTo>
                <a:lnTo>
                  <a:pt x="1705" y="2982"/>
                </a:lnTo>
                <a:lnTo>
                  <a:pt x="1705" y="2982"/>
                </a:lnTo>
                <a:close/>
                <a:moveTo>
                  <a:pt x="47" y="3085"/>
                </a:moveTo>
                <a:lnTo>
                  <a:pt x="47" y="3085"/>
                </a:lnTo>
                <a:lnTo>
                  <a:pt x="49" y="3086"/>
                </a:lnTo>
                <a:lnTo>
                  <a:pt x="50" y="3086"/>
                </a:lnTo>
                <a:lnTo>
                  <a:pt x="53" y="3089"/>
                </a:lnTo>
                <a:lnTo>
                  <a:pt x="56" y="3091"/>
                </a:lnTo>
                <a:lnTo>
                  <a:pt x="58" y="3091"/>
                </a:lnTo>
                <a:lnTo>
                  <a:pt x="62" y="3090"/>
                </a:lnTo>
                <a:lnTo>
                  <a:pt x="62" y="3090"/>
                </a:lnTo>
                <a:lnTo>
                  <a:pt x="66" y="3083"/>
                </a:lnTo>
                <a:lnTo>
                  <a:pt x="69" y="3075"/>
                </a:lnTo>
                <a:lnTo>
                  <a:pt x="77" y="3059"/>
                </a:lnTo>
                <a:lnTo>
                  <a:pt x="77" y="3059"/>
                </a:lnTo>
                <a:lnTo>
                  <a:pt x="71" y="3056"/>
                </a:lnTo>
                <a:lnTo>
                  <a:pt x="67" y="3054"/>
                </a:lnTo>
                <a:lnTo>
                  <a:pt x="64" y="3053"/>
                </a:lnTo>
                <a:lnTo>
                  <a:pt x="59" y="3050"/>
                </a:lnTo>
                <a:lnTo>
                  <a:pt x="59" y="3050"/>
                </a:lnTo>
                <a:lnTo>
                  <a:pt x="55" y="3059"/>
                </a:lnTo>
                <a:lnTo>
                  <a:pt x="52" y="3066"/>
                </a:lnTo>
                <a:lnTo>
                  <a:pt x="48" y="3076"/>
                </a:lnTo>
                <a:lnTo>
                  <a:pt x="47" y="3080"/>
                </a:lnTo>
                <a:lnTo>
                  <a:pt x="47" y="3085"/>
                </a:lnTo>
                <a:lnTo>
                  <a:pt x="47" y="3085"/>
                </a:lnTo>
                <a:close/>
                <a:moveTo>
                  <a:pt x="1686" y="3080"/>
                </a:moveTo>
                <a:lnTo>
                  <a:pt x="1686" y="3080"/>
                </a:lnTo>
                <a:lnTo>
                  <a:pt x="1687" y="3084"/>
                </a:lnTo>
                <a:lnTo>
                  <a:pt x="1687" y="3089"/>
                </a:lnTo>
                <a:lnTo>
                  <a:pt x="1691" y="3098"/>
                </a:lnTo>
                <a:lnTo>
                  <a:pt x="1697" y="3106"/>
                </a:lnTo>
                <a:lnTo>
                  <a:pt x="1703" y="3113"/>
                </a:lnTo>
                <a:lnTo>
                  <a:pt x="1703" y="3113"/>
                </a:lnTo>
                <a:lnTo>
                  <a:pt x="1706" y="3104"/>
                </a:lnTo>
                <a:lnTo>
                  <a:pt x="1710" y="3094"/>
                </a:lnTo>
                <a:lnTo>
                  <a:pt x="1710" y="3089"/>
                </a:lnTo>
                <a:lnTo>
                  <a:pt x="1710" y="3083"/>
                </a:lnTo>
                <a:lnTo>
                  <a:pt x="1709" y="3078"/>
                </a:lnTo>
                <a:lnTo>
                  <a:pt x="1707" y="3074"/>
                </a:lnTo>
                <a:lnTo>
                  <a:pt x="1707" y="3074"/>
                </a:lnTo>
                <a:lnTo>
                  <a:pt x="1698" y="3077"/>
                </a:lnTo>
                <a:lnTo>
                  <a:pt x="1686" y="3080"/>
                </a:lnTo>
                <a:lnTo>
                  <a:pt x="1686" y="308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>
            <a:solidFill>
              <a:schemeClr val="tx1">
                <a:lumMod val="75000"/>
                <a:lumOff val="25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1" name="组合 74"/>
          <p:cNvGrpSpPr/>
          <p:nvPr/>
        </p:nvGrpSpPr>
        <p:grpSpPr>
          <a:xfrm>
            <a:off x="1500166" y="2196879"/>
            <a:ext cx="1714512" cy="1430784"/>
            <a:chOff x="5348288" y="984250"/>
            <a:chExt cx="920750" cy="787400"/>
          </a:xfrm>
        </p:grpSpPr>
        <p:sp>
          <p:nvSpPr>
            <p:cNvPr id="78" name="Freeform 140"/>
            <p:cNvSpPr/>
            <p:nvPr/>
          </p:nvSpPr>
          <p:spPr bwMode="auto">
            <a:xfrm>
              <a:off x="5632451" y="1489075"/>
              <a:ext cx="762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8" y="3"/>
                </a:cxn>
                <a:cxn ang="0">
                  <a:pos x="73" y="7"/>
                </a:cxn>
                <a:cxn ang="0">
                  <a:pos x="107" y="11"/>
                </a:cxn>
                <a:cxn ang="0">
                  <a:pos x="143" y="15"/>
                </a:cxn>
                <a:cxn ang="0">
                  <a:pos x="143" y="15"/>
                </a:cxn>
                <a:cxn ang="0">
                  <a:pos x="142" y="18"/>
                </a:cxn>
                <a:cxn ang="0">
                  <a:pos x="138" y="21"/>
                </a:cxn>
                <a:cxn ang="0">
                  <a:pos x="129" y="24"/>
                </a:cxn>
                <a:cxn ang="0">
                  <a:pos x="119" y="2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86" y="21"/>
                </a:cxn>
                <a:cxn ang="0">
                  <a:pos x="57" y="15"/>
                </a:cxn>
                <a:cxn ang="0">
                  <a:pos x="57" y="15"/>
                </a:cxn>
                <a:cxn ang="0">
                  <a:pos x="45" y="13"/>
                </a:cxn>
                <a:cxn ang="0">
                  <a:pos x="34" y="8"/>
                </a:cxn>
                <a:cxn ang="0">
                  <a:pos x="22" y="6"/>
                </a:cxn>
                <a:cxn ang="0">
                  <a:pos x="13" y="3"/>
                </a:cxn>
                <a:cxn ang="0">
                  <a:pos x="13" y="3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43" h="24">
                  <a:moveTo>
                    <a:pt x="0" y="0"/>
                  </a:moveTo>
                  <a:lnTo>
                    <a:pt x="0" y="0"/>
                  </a:lnTo>
                  <a:lnTo>
                    <a:pt x="38" y="3"/>
                  </a:lnTo>
                  <a:lnTo>
                    <a:pt x="73" y="7"/>
                  </a:lnTo>
                  <a:lnTo>
                    <a:pt x="107" y="11"/>
                  </a:lnTo>
                  <a:lnTo>
                    <a:pt x="143" y="15"/>
                  </a:lnTo>
                  <a:lnTo>
                    <a:pt x="143" y="15"/>
                  </a:lnTo>
                  <a:lnTo>
                    <a:pt x="142" y="18"/>
                  </a:lnTo>
                  <a:lnTo>
                    <a:pt x="138" y="21"/>
                  </a:lnTo>
                  <a:lnTo>
                    <a:pt x="129" y="24"/>
                  </a:lnTo>
                  <a:lnTo>
                    <a:pt x="119" y="2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86" y="21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45" y="13"/>
                  </a:lnTo>
                  <a:lnTo>
                    <a:pt x="34" y="8"/>
                  </a:lnTo>
                  <a:lnTo>
                    <a:pt x="22" y="6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9" name="Freeform 141"/>
            <p:cNvSpPr/>
            <p:nvPr/>
          </p:nvSpPr>
          <p:spPr bwMode="auto">
            <a:xfrm>
              <a:off x="5402263" y="1622425"/>
              <a:ext cx="84138" cy="9525"/>
            </a:xfrm>
            <a:custGeom>
              <a:avLst/>
              <a:gdLst/>
              <a:ahLst/>
              <a:cxnLst>
                <a:cxn ang="0">
                  <a:pos x="157" y="15"/>
                </a:cxn>
                <a:cxn ang="0">
                  <a:pos x="157" y="15"/>
                </a:cxn>
                <a:cxn ang="0">
                  <a:pos x="146" y="18"/>
                </a:cxn>
                <a:cxn ang="0">
                  <a:pos x="132" y="18"/>
                </a:cxn>
                <a:cxn ang="0">
                  <a:pos x="105" y="17"/>
                </a:cxn>
                <a:cxn ang="0">
                  <a:pos x="105" y="17"/>
                </a:cxn>
                <a:cxn ang="0">
                  <a:pos x="48" y="15"/>
                </a:cxn>
                <a:cxn ang="0">
                  <a:pos x="34" y="14"/>
                </a:cxn>
                <a:cxn ang="0">
                  <a:pos x="21" y="13"/>
                </a:cxn>
                <a:cxn ang="0">
                  <a:pos x="1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1" y="1"/>
                </a:cxn>
                <a:cxn ang="0">
                  <a:pos x="82" y="4"/>
                </a:cxn>
                <a:cxn ang="0">
                  <a:pos x="121" y="8"/>
                </a:cxn>
                <a:cxn ang="0">
                  <a:pos x="157" y="15"/>
                </a:cxn>
                <a:cxn ang="0">
                  <a:pos x="157" y="15"/>
                </a:cxn>
              </a:cxnLst>
              <a:rect l="0" t="0" r="r" b="b"/>
              <a:pathLst>
                <a:path w="157" h="18">
                  <a:moveTo>
                    <a:pt x="157" y="15"/>
                  </a:moveTo>
                  <a:lnTo>
                    <a:pt x="157" y="15"/>
                  </a:lnTo>
                  <a:lnTo>
                    <a:pt x="146" y="18"/>
                  </a:lnTo>
                  <a:lnTo>
                    <a:pt x="132" y="18"/>
                  </a:lnTo>
                  <a:lnTo>
                    <a:pt x="105" y="17"/>
                  </a:lnTo>
                  <a:lnTo>
                    <a:pt x="105" y="17"/>
                  </a:lnTo>
                  <a:lnTo>
                    <a:pt x="48" y="15"/>
                  </a:lnTo>
                  <a:lnTo>
                    <a:pt x="34" y="14"/>
                  </a:lnTo>
                  <a:lnTo>
                    <a:pt x="21" y="13"/>
                  </a:lnTo>
                  <a:lnTo>
                    <a:pt x="1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41" y="1"/>
                  </a:lnTo>
                  <a:lnTo>
                    <a:pt x="82" y="4"/>
                  </a:lnTo>
                  <a:lnTo>
                    <a:pt x="121" y="8"/>
                  </a:lnTo>
                  <a:lnTo>
                    <a:pt x="157" y="15"/>
                  </a:lnTo>
                  <a:lnTo>
                    <a:pt x="157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0" name="Freeform 142"/>
            <p:cNvSpPr/>
            <p:nvPr/>
          </p:nvSpPr>
          <p:spPr bwMode="auto">
            <a:xfrm>
              <a:off x="5607051" y="1660525"/>
              <a:ext cx="28575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14" y="0"/>
                </a:cxn>
                <a:cxn ang="0">
                  <a:pos x="28" y="2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41" y="6"/>
                </a:cxn>
                <a:cxn ang="0">
                  <a:pos x="26" y="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5" h="6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8" y="2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41" y="6"/>
                  </a:lnTo>
                  <a:lnTo>
                    <a:pt x="26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1" name="Freeform 143"/>
            <p:cNvSpPr/>
            <p:nvPr/>
          </p:nvSpPr>
          <p:spPr bwMode="auto">
            <a:xfrm>
              <a:off x="5872163" y="1676400"/>
              <a:ext cx="31750" cy="63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2" y="13"/>
                </a:cxn>
                <a:cxn ang="0">
                  <a:pos x="62" y="13"/>
                </a:cxn>
                <a:cxn ang="0">
                  <a:pos x="55" y="14"/>
                </a:cxn>
                <a:cxn ang="0">
                  <a:pos x="46" y="14"/>
                </a:cxn>
                <a:cxn ang="0">
                  <a:pos x="29" y="13"/>
                </a:cxn>
                <a:cxn ang="0">
                  <a:pos x="11" y="9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4" y="0"/>
                </a:cxn>
                <a:cxn ang="0">
                  <a:pos x="31" y="0"/>
                </a:cxn>
                <a:cxn ang="0">
                  <a:pos x="49" y="0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62" h="14">
                  <a:moveTo>
                    <a:pt x="62" y="3"/>
                  </a:moveTo>
                  <a:lnTo>
                    <a:pt x="62" y="3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55" y="14"/>
                  </a:lnTo>
                  <a:lnTo>
                    <a:pt x="46" y="14"/>
                  </a:lnTo>
                  <a:lnTo>
                    <a:pt x="29" y="13"/>
                  </a:lnTo>
                  <a:lnTo>
                    <a:pt x="11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14" y="0"/>
                  </a:lnTo>
                  <a:lnTo>
                    <a:pt x="31" y="0"/>
                  </a:lnTo>
                  <a:lnTo>
                    <a:pt x="49" y="0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2" name="Freeform 144"/>
            <p:cNvSpPr/>
            <p:nvPr/>
          </p:nvSpPr>
          <p:spPr bwMode="auto">
            <a:xfrm>
              <a:off x="5584826" y="1657350"/>
              <a:ext cx="19050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8" y="3"/>
                </a:cxn>
                <a:cxn ang="0">
                  <a:pos x="17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5" y="7"/>
                </a:cxn>
                <a:cxn ang="0">
                  <a:pos x="29" y="7"/>
                </a:cxn>
                <a:cxn ang="0">
                  <a:pos x="18" y="7"/>
                </a:cxn>
                <a:cxn ang="0">
                  <a:pos x="7" y="4"/>
                </a:cxn>
                <a:cxn ang="0">
                  <a:pos x="2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8" h="7">
                  <a:moveTo>
                    <a:pt x="0" y="0"/>
                  </a:moveTo>
                  <a:lnTo>
                    <a:pt x="0" y="0"/>
                  </a:lnTo>
                  <a:lnTo>
                    <a:pt x="8" y="3"/>
                  </a:lnTo>
                  <a:lnTo>
                    <a:pt x="17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5" y="7"/>
                  </a:lnTo>
                  <a:lnTo>
                    <a:pt x="29" y="7"/>
                  </a:lnTo>
                  <a:lnTo>
                    <a:pt x="18" y="7"/>
                  </a:lnTo>
                  <a:lnTo>
                    <a:pt x="7" y="4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3" name="Freeform 145"/>
            <p:cNvSpPr>
              <a:spLocks noEditPoints="1"/>
            </p:cNvSpPr>
            <p:nvPr/>
          </p:nvSpPr>
          <p:spPr bwMode="auto">
            <a:xfrm>
              <a:off x="5348288" y="984250"/>
              <a:ext cx="920750" cy="787400"/>
            </a:xfrm>
            <a:custGeom>
              <a:avLst/>
              <a:gdLst/>
              <a:ahLst/>
              <a:cxnLst>
                <a:cxn ang="0">
                  <a:pos x="777" y="205"/>
                </a:cxn>
                <a:cxn ang="0">
                  <a:pos x="916" y="378"/>
                </a:cxn>
                <a:cxn ang="0">
                  <a:pos x="1487" y="639"/>
                </a:cxn>
                <a:cxn ang="0">
                  <a:pos x="1741" y="909"/>
                </a:cxn>
                <a:cxn ang="0">
                  <a:pos x="1078" y="1487"/>
                </a:cxn>
                <a:cxn ang="0">
                  <a:pos x="77" y="1344"/>
                </a:cxn>
                <a:cxn ang="0">
                  <a:pos x="63" y="1208"/>
                </a:cxn>
                <a:cxn ang="0">
                  <a:pos x="106" y="1000"/>
                </a:cxn>
                <a:cxn ang="0">
                  <a:pos x="85" y="836"/>
                </a:cxn>
                <a:cxn ang="0">
                  <a:pos x="302" y="518"/>
                </a:cxn>
                <a:cxn ang="0">
                  <a:pos x="573" y="211"/>
                </a:cxn>
                <a:cxn ang="0">
                  <a:pos x="601" y="214"/>
                </a:cxn>
                <a:cxn ang="0">
                  <a:pos x="775" y="13"/>
                </a:cxn>
                <a:cxn ang="0">
                  <a:pos x="906" y="48"/>
                </a:cxn>
                <a:cxn ang="0">
                  <a:pos x="695" y="75"/>
                </a:cxn>
                <a:cxn ang="0">
                  <a:pos x="673" y="142"/>
                </a:cxn>
                <a:cxn ang="0">
                  <a:pos x="829" y="76"/>
                </a:cxn>
                <a:cxn ang="0">
                  <a:pos x="827" y="139"/>
                </a:cxn>
                <a:cxn ang="0">
                  <a:pos x="727" y="195"/>
                </a:cxn>
                <a:cxn ang="0">
                  <a:pos x="757" y="188"/>
                </a:cxn>
                <a:cxn ang="0">
                  <a:pos x="973" y="56"/>
                </a:cxn>
                <a:cxn ang="0">
                  <a:pos x="603" y="242"/>
                </a:cxn>
                <a:cxn ang="0">
                  <a:pos x="791" y="742"/>
                </a:cxn>
                <a:cxn ang="0">
                  <a:pos x="796" y="268"/>
                </a:cxn>
                <a:cxn ang="0">
                  <a:pos x="538" y="292"/>
                </a:cxn>
                <a:cxn ang="0">
                  <a:pos x="325" y="379"/>
                </a:cxn>
                <a:cxn ang="0">
                  <a:pos x="528" y="698"/>
                </a:cxn>
                <a:cxn ang="0">
                  <a:pos x="407" y="730"/>
                </a:cxn>
                <a:cxn ang="0">
                  <a:pos x="631" y="876"/>
                </a:cxn>
                <a:cxn ang="0">
                  <a:pos x="1528" y="657"/>
                </a:cxn>
                <a:cxn ang="0">
                  <a:pos x="972" y="621"/>
                </a:cxn>
                <a:cxn ang="0">
                  <a:pos x="667" y="802"/>
                </a:cxn>
                <a:cxn ang="0">
                  <a:pos x="1398" y="921"/>
                </a:cxn>
                <a:cxn ang="0">
                  <a:pos x="1508" y="688"/>
                </a:cxn>
                <a:cxn ang="0">
                  <a:pos x="645" y="784"/>
                </a:cxn>
                <a:cxn ang="0">
                  <a:pos x="1592" y="813"/>
                </a:cxn>
                <a:cxn ang="0">
                  <a:pos x="979" y="1126"/>
                </a:cxn>
                <a:cxn ang="0">
                  <a:pos x="134" y="1093"/>
                </a:cxn>
                <a:cxn ang="0">
                  <a:pos x="1153" y="1156"/>
                </a:cxn>
                <a:cxn ang="0">
                  <a:pos x="1689" y="890"/>
                </a:cxn>
                <a:cxn ang="0">
                  <a:pos x="107" y="836"/>
                </a:cxn>
                <a:cxn ang="0">
                  <a:pos x="177" y="900"/>
                </a:cxn>
                <a:cxn ang="0">
                  <a:pos x="94" y="937"/>
                </a:cxn>
                <a:cxn ang="0">
                  <a:pos x="757" y="1011"/>
                </a:cxn>
                <a:cxn ang="0">
                  <a:pos x="932" y="961"/>
                </a:cxn>
                <a:cxn ang="0">
                  <a:pos x="643" y="889"/>
                </a:cxn>
                <a:cxn ang="0">
                  <a:pos x="1633" y="1066"/>
                </a:cxn>
                <a:cxn ang="0">
                  <a:pos x="1610" y="1108"/>
                </a:cxn>
                <a:cxn ang="0">
                  <a:pos x="1032" y="921"/>
                </a:cxn>
                <a:cxn ang="0">
                  <a:pos x="77" y="961"/>
                </a:cxn>
                <a:cxn ang="0">
                  <a:pos x="1015" y="1095"/>
                </a:cxn>
                <a:cxn ang="0">
                  <a:pos x="87" y="1107"/>
                </a:cxn>
                <a:cxn ang="0">
                  <a:pos x="149" y="1167"/>
                </a:cxn>
                <a:cxn ang="0">
                  <a:pos x="318" y="1333"/>
                </a:cxn>
                <a:cxn ang="0">
                  <a:pos x="643" y="1319"/>
                </a:cxn>
                <a:cxn ang="0">
                  <a:pos x="876" y="1254"/>
                </a:cxn>
                <a:cxn ang="0">
                  <a:pos x="960" y="1230"/>
                </a:cxn>
                <a:cxn ang="0">
                  <a:pos x="1220" y="1354"/>
                </a:cxn>
                <a:cxn ang="0">
                  <a:pos x="1115" y="1453"/>
                </a:cxn>
                <a:cxn ang="0">
                  <a:pos x="1085" y="1352"/>
                </a:cxn>
                <a:cxn ang="0">
                  <a:pos x="725" y="1399"/>
                </a:cxn>
                <a:cxn ang="0">
                  <a:pos x="593" y="1421"/>
                </a:cxn>
              </a:cxnLst>
              <a:rect l="0" t="0" r="r" b="b"/>
              <a:pathLst>
                <a:path w="1741" h="1487">
                  <a:moveTo>
                    <a:pt x="1010" y="54"/>
                  </a:moveTo>
                  <a:lnTo>
                    <a:pt x="1010" y="54"/>
                  </a:lnTo>
                  <a:lnTo>
                    <a:pt x="1011" y="59"/>
                  </a:lnTo>
                  <a:lnTo>
                    <a:pt x="1012" y="64"/>
                  </a:lnTo>
                  <a:lnTo>
                    <a:pt x="1011" y="66"/>
                  </a:lnTo>
                  <a:lnTo>
                    <a:pt x="1010" y="69"/>
                  </a:lnTo>
                  <a:lnTo>
                    <a:pt x="1005" y="75"/>
                  </a:lnTo>
                  <a:lnTo>
                    <a:pt x="1000" y="78"/>
                  </a:lnTo>
                  <a:lnTo>
                    <a:pt x="1000" y="78"/>
                  </a:lnTo>
                  <a:lnTo>
                    <a:pt x="991" y="89"/>
                  </a:lnTo>
                  <a:lnTo>
                    <a:pt x="982" y="100"/>
                  </a:lnTo>
                  <a:lnTo>
                    <a:pt x="972" y="110"/>
                  </a:lnTo>
                  <a:lnTo>
                    <a:pt x="963" y="122"/>
                  </a:lnTo>
                  <a:lnTo>
                    <a:pt x="963" y="122"/>
                  </a:lnTo>
                  <a:lnTo>
                    <a:pt x="953" y="128"/>
                  </a:lnTo>
                  <a:lnTo>
                    <a:pt x="944" y="134"/>
                  </a:lnTo>
                  <a:lnTo>
                    <a:pt x="932" y="139"/>
                  </a:lnTo>
                  <a:lnTo>
                    <a:pt x="921" y="142"/>
                  </a:lnTo>
                  <a:lnTo>
                    <a:pt x="897" y="149"/>
                  </a:lnTo>
                  <a:lnTo>
                    <a:pt x="873" y="153"/>
                  </a:lnTo>
                  <a:lnTo>
                    <a:pt x="873" y="153"/>
                  </a:lnTo>
                  <a:lnTo>
                    <a:pt x="872" y="163"/>
                  </a:lnTo>
                  <a:lnTo>
                    <a:pt x="868" y="172"/>
                  </a:lnTo>
                  <a:lnTo>
                    <a:pt x="864" y="180"/>
                  </a:lnTo>
                  <a:lnTo>
                    <a:pt x="859" y="187"/>
                  </a:lnTo>
                  <a:lnTo>
                    <a:pt x="854" y="194"/>
                  </a:lnTo>
                  <a:lnTo>
                    <a:pt x="848" y="200"/>
                  </a:lnTo>
                  <a:lnTo>
                    <a:pt x="841" y="204"/>
                  </a:lnTo>
                  <a:lnTo>
                    <a:pt x="836" y="207"/>
                  </a:lnTo>
                  <a:lnTo>
                    <a:pt x="827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3" y="212"/>
                  </a:lnTo>
                  <a:lnTo>
                    <a:pt x="795" y="211"/>
                  </a:lnTo>
                  <a:lnTo>
                    <a:pt x="785" y="210"/>
                  </a:lnTo>
                  <a:lnTo>
                    <a:pt x="777" y="205"/>
                  </a:lnTo>
                  <a:lnTo>
                    <a:pt x="767" y="201"/>
                  </a:lnTo>
                  <a:lnTo>
                    <a:pt x="767" y="201"/>
                  </a:lnTo>
                  <a:lnTo>
                    <a:pt x="760" y="207"/>
                  </a:lnTo>
                  <a:lnTo>
                    <a:pt x="754" y="214"/>
                  </a:lnTo>
                  <a:lnTo>
                    <a:pt x="749" y="219"/>
                  </a:lnTo>
                  <a:lnTo>
                    <a:pt x="741" y="225"/>
                  </a:lnTo>
                  <a:lnTo>
                    <a:pt x="741" y="225"/>
                  </a:lnTo>
                  <a:lnTo>
                    <a:pt x="732" y="231"/>
                  </a:lnTo>
                  <a:lnTo>
                    <a:pt x="720" y="232"/>
                  </a:lnTo>
                  <a:lnTo>
                    <a:pt x="697" y="235"/>
                  </a:lnTo>
                  <a:lnTo>
                    <a:pt x="685" y="236"/>
                  </a:lnTo>
                  <a:lnTo>
                    <a:pt x="674" y="239"/>
                  </a:lnTo>
                  <a:lnTo>
                    <a:pt x="664" y="243"/>
                  </a:lnTo>
                  <a:lnTo>
                    <a:pt x="656" y="250"/>
                  </a:lnTo>
                  <a:lnTo>
                    <a:pt x="656" y="250"/>
                  </a:lnTo>
                  <a:lnTo>
                    <a:pt x="671" y="246"/>
                  </a:lnTo>
                  <a:lnTo>
                    <a:pt x="688" y="243"/>
                  </a:lnTo>
                  <a:lnTo>
                    <a:pt x="705" y="242"/>
                  </a:lnTo>
                  <a:lnTo>
                    <a:pt x="722" y="240"/>
                  </a:lnTo>
                  <a:lnTo>
                    <a:pt x="737" y="242"/>
                  </a:lnTo>
                  <a:lnTo>
                    <a:pt x="754" y="243"/>
                  </a:lnTo>
                  <a:lnTo>
                    <a:pt x="770" y="246"/>
                  </a:lnTo>
                  <a:lnTo>
                    <a:pt x="785" y="249"/>
                  </a:lnTo>
                  <a:lnTo>
                    <a:pt x="799" y="254"/>
                  </a:lnTo>
                  <a:lnTo>
                    <a:pt x="814" y="259"/>
                  </a:lnTo>
                  <a:lnTo>
                    <a:pt x="829" y="266"/>
                  </a:lnTo>
                  <a:lnTo>
                    <a:pt x="841" y="273"/>
                  </a:lnTo>
                  <a:lnTo>
                    <a:pt x="854" y="280"/>
                  </a:lnTo>
                  <a:lnTo>
                    <a:pt x="866" y="288"/>
                  </a:lnTo>
                  <a:lnTo>
                    <a:pt x="878" y="297"/>
                  </a:lnTo>
                  <a:lnTo>
                    <a:pt x="887" y="306"/>
                  </a:lnTo>
                  <a:lnTo>
                    <a:pt x="887" y="306"/>
                  </a:lnTo>
                  <a:lnTo>
                    <a:pt x="897" y="322"/>
                  </a:lnTo>
                  <a:lnTo>
                    <a:pt x="904" y="340"/>
                  </a:lnTo>
                  <a:lnTo>
                    <a:pt x="911" y="358"/>
                  </a:lnTo>
                  <a:lnTo>
                    <a:pt x="916" y="378"/>
                  </a:lnTo>
                  <a:lnTo>
                    <a:pt x="920" y="398"/>
                  </a:lnTo>
                  <a:lnTo>
                    <a:pt x="921" y="419"/>
                  </a:lnTo>
                  <a:lnTo>
                    <a:pt x="923" y="440"/>
                  </a:lnTo>
                  <a:lnTo>
                    <a:pt x="923" y="462"/>
                  </a:lnTo>
                  <a:lnTo>
                    <a:pt x="921" y="483"/>
                  </a:lnTo>
                  <a:lnTo>
                    <a:pt x="918" y="504"/>
                  </a:lnTo>
                  <a:lnTo>
                    <a:pt x="916" y="527"/>
                  </a:lnTo>
                  <a:lnTo>
                    <a:pt x="911" y="546"/>
                  </a:lnTo>
                  <a:lnTo>
                    <a:pt x="902" y="587"/>
                  </a:lnTo>
                  <a:lnTo>
                    <a:pt x="890" y="624"/>
                  </a:lnTo>
                  <a:lnTo>
                    <a:pt x="890" y="624"/>
                  </a:lnTo>
                  <a:lnTo>
                    <a:pt x="903" y="618"/>
                  </a:lnTo>
                  <a:lnTo>
                    <a:pt x="917" y="612"/>
                  </a:lnTo>
                  <a:lnTo>
                    <a:pt x="931" y="608"/>
                  </a:lnTo>
                  <a:lnTo>
                    <a:pt x="945" y="605"/>
                  </a:lnTo>
                  <a:lnTo>
                    <a:pt x="960" y="604"/>
                  </a:lnTo>
                  <a:lnTo>
                    <a:pt x="976" y="603"/>
                  </a:lnTo>
                  <a:lnTo>
                    <a:pt x="1008" y="603"/>
                  </a:lnTo>
                  <a:lnTo>
                    <a:pt x="1041" y="605"/>
                  </a:lnTo>
                  <a:lnTo>
                    <a:pt x="1074" y="610"/>
                  </a:lnTo>
                  <a:lnTo>
                    <a:pt x="1142" y="619"/>
                  </a:lnTo>
                  <a:lnTo>
                    <a:pt x="1142" y="619"/>
                  </a:lnTo>
                  <a:lnTo>
                    <a:pt x="1178" y="622"/>
                  </a:lnTo>
                  <a:lnTo>
                    <a:pt x="1215" y="625"/>
                  </a:lnTo>
                  <a:lnTo>
                    <a:pt x="1252" y="627"/>
                  </a:lnTo>
                  <a:lnTo>
                    <a:pt x="1292" y="627"/>
                  </a:lnTo>
                  <a:lnTo>
                    <a:pt x="1292" y="627"/>
                  </a:lnTo>
                  <a:lnTo>
                    <a:pt x="1314" y="627"/>
                  </a:lnTo>
                  <a:lnTo>
                    <a:pt x="1338" y="629"/>
                  </a:lnTo>
                  <a:lnTo>
                    <a:pt x="1361" y="632"/>
                  </a:lnTo>
                  <a:lnTo>
                    <a:pt x="1383" y="634"/>
                  </a:lnTo>
                  <a:lnTo>
                    <a:pt x="1383" y="634"/>
                  </a:lnTo>
                  <a:lnTo>
                    <a:pt x="1401" y="634"/>
                  </a:lnTo>
                  <a:lnTo>
                    <a:pt x="1422" y="635"/>
                  </a:lnTo>
                  <a:lnTo>
                    <a:pt x="1466" y="638"/>
                  </a:lnTo>
                  <a:lnTo>
                    <a:pt x="1487" y="639"/>
                  </a:lnTo>
                  <a:lnTo>
                    <a:pt x="1509" y="639"/>
                  </a:lnTo>
                  <a:lnTo>
                    <a:pt x="1529" y="638"/>
                  </a:lnTo>
                  <a:lnTo>
                    <a:pt x="1549" y="634"/>
                  </a:lnTo>
                  <a:lnTo>
                    <a:pt x="1549" y="634"/>
                  </a:lnTo>
                  <a:lnTo>
                    <a:pt x="1557" y="636"/>
                  </a:lnTo>
                  <a:lnTo>
                    <a:pt x="1564" y="638"/>
                  </a:lnTo>
                  <a:lnTo>
                    <a:pt x="1570" y="639"/>
                  </a:lnTo>
                  <a:lnTo>
                    <a:pt x="1578" y="638"/>
                  </a:lnTo>
                  <a:lnTo>
                    <a:pt x="1578" y="638"/>
                  </a:lnTo>
                  <a:lnTo>
                    <a:pt x="1588" y="645"/>
                  </a:lnTo>
                  <a:lnTo>
                    <a:pt x="1596" y="652"/>
                  </a:lnTo>
                  <a:lnTo>
                    <a:pt x="1606" y="659"/>
                  </a:lnTo>
                  <a:lnTo>
                    <a:pt x="1617" y="664"/>
                  </a:lnTo>
                  <a:lnTo>
                    <a:pt x="1617" y="664"/>
                  </a:lnTo>
                  <a:lnTo>
                    <a:pt x="1623" y="676"/>
                  </a:lnTo>
                  <a:lnTo>
                    <a:pt x="1629" y="688"/>
                  </a:lnTo>
                  <a:lnTo>
                    <a:pt x="1633" y="702"/>
                  </a:lnTo>
                  <a:lnTo>
                    <a:pt x="1634" y="718"/>
                  </a:lnTo>
                  <a:lnTo>
                    <a:pt x="1636" y="733"/>
                  </a:lnTo>
                  <a:lnTo>
                    <a:pt x="1633" y="749"/>
                  </a:lnTo>
                  <a:lnTo>
                    <a:pt x="1630" y="763"/>
                  </a:lnTo>
                  <a:lnTo>
                    <a:pt x="1624" y="777"/>
                  </a:lnTo>
                  <a:lnTo>
                    <a:pt x="1624" y="777"/>
                  </a:lnTo>
                  <a:lnTo>
                    <a:pt x="1639" y="778"/>
                  </a:lnTo>
                  <a:lnTo>
                    <a:pt x="1658" y="778"/>
                  </a:lnTo>
                  <a:lnTo>
                    <a:pt x="1689" y="778"/>
                  </a:lnTo>
                  <a:lnTo>
                    <a:pt x="1689" y="778"/>
                  </a:lnTo>
                  <a:lnTo>
                    <a:pt x="1699" y="788"/>
                  </a:lnTo>
                  <a:lnTo>
                    <a:pt x="1707" y="799"/>
                  </a:lnTo>
                  <a:lnTo>
                    <a:pt x="1716" y="812"/>
                  </a:lnTo>
                  <a:lnTo>
                    <a:pt x="1723" y="826"/>
                  </a:lnTo>
                  <a:lnTo>
                    <a:pt x="1728" y="841"/>
                  </a:lnTo>
                  <a:lnTo>
                    <a:pt x="1733" y="857"/>
                  </a:lnTo>
                  <a:lnTo>
                    <a:pt x="1737" y="874"/>
                  </a:lnTo>
                  <a:lnTo>
                    <a:pt x="1740" y="890"/>
                  </a:lnTo>
                  <a:lnTo>
                    <a:pt x="1741" y="909"/>
                  </a:lnTo>
                  <a:lnTo>
                    <a:pt x="1741" y="927"/>
                  </a:lnTo>
                  <a:lnTo>
                    <a:pt x="1741" y="945"/>
                  </a:lnTo>
                  <a:lnTo>
                    <a:pt x="1740" y="962"/>
                  </a:lnTo>
                  <a:lnTo>
                    <a:pt x="1738" y="980"/>
                  </a:lnTo>
                  <a:lnTo>
                    <a:pt x="1734" y="999"/>
                  </a:lnTo>
                  <a:lnTo>
                    <a:pt x="1730" y="1015"/>
                  </a:lnTo>
                  <a:lnTo>
                    <a:pt x="1726" y="1032"/>
                  </a:lnTo>
                  <a:lnTo>
                    <a:pt x="1726" y="1032"/>
                  </a:lnTo>
                  <a:lnTo>
                    <a:pt x="1671" y="1076"/>
                  </a:lnTo>
                  <a:lnTo>
                    <a:pt x="1616" y="1119"/>
                  </a:lnTo>
                  <a:lnTo>
                    <a:pt x="1560" y="1161"/>
                  </a:lnTo>
                  <a:lnTo>
                    <a:pt x="1504" y="1204"/>
                  </a:lnTo>
                  <a:lnTo>
                    <a:pt x="1446" y="1244"/>
                  </a:lnTo>
                  <a:lnTo>
                    <a:pt x="1389" y="1285"/>
                  </a:lnTo>
                  <a:lnTo>
                    <a:pt x="1271" y="1364"/>
                  </a:lnTo>
                  <a:lnTo>
                    <a:pt x="1271" y="1364"/>
                  </a:lnTo>
                  <a:lnTo>
                    <a:pt x="1268" y="1371"/>
                  </a:lnTo>
                  <a:lnTo>
                    <a:pt x="1267" y="1373"/>
                  </a:lnTo>
                  <a:lnTo>
                    <a:pt x="1264" y="1376"/>
                  </a:lnTo>
                  <a:lnTo>
                    <a:pt x="1264" y="1376"/>
                  </a:lnTo>
                  <a:lnTo>
                    <a:pt x="1259" y="1376"/>
                  </a:lnTo>
                  <a:lnTo>
                    <a:pt x="1258" y="1376"/>
                  </a:lnTo>
                  <a:lnTo>
                    <a:pt x="1255" y="1378"/>
                  </a:lnTo>
                  <a:lnTo>
                    <a:pt x="1251" y="1378"/>
                  </a:lnTo>
                  <a:lnTo>
                    <a:pt x="1251" y="1378"/>
                  </a:lnTo>
                  <a:lnTo>
                    <a:pt x="1224" y="1399"/>
                  </a:lnTo>
                  <a:lnTo>
                    <a:pt x="1194" y="1420"/>
                  </a:lnTo>
                  <a:lnTo>
                    <a:pt x="1129" y="1458"/>
                  </a:lnTo>
                  <a:lnTo>
                    <a:pt x="1129" y="1458"/>
                  </a:lnTo>
                  <a:lnTo>
                    <a:pt x="1119" y="1466"/>
                  </a:lnTo>
                  <a:lnTo>
                    <a:pt x="1108" y="1475"/>
                  </a:lnTo>
                  <a:lnTo>
                    <a:pt x="1097" y="1482"/>
                  </a:lnTo>
                  <a:lnTo>
                    <a:pt x="1091" y="1484"/>
                  </a:lnTo>
                  <a:lnTo>
                    <a:pt x="1085" y="1486"/>
                  </a:lnTo>
                  <a:lnTo>
                    <a:pt x="1085" y="1486"/>
                  </a:lnTo>
                  <a:lnTo>
                    <a:pt x="1078" y="1487"/>
                  </a:lnTo>
                  <a:lnTo>
                    <a:pt x="1073" y="1487"/>
                  </a:lnTo>
                  <a:lnTo>
                    <a:pt x="1059" y="1484"/>
                  </a:lnTo>
                  <a:lnTo>
                    <a:pt x="1045" y="1480"/>
                  </a:lnTo>
                  <a:lnTo>
                    <a:pt x="1029" y="1477"/>
                  </a:lnTo>
                  <a:lnTo>
                    <a:pt x="1029" y="1477"/>
                  </a:lnTo>
                  <a:lnTo>
                    <a:pt x="1017" y="1476"/>
                  </a:lnTo>
                  <a:lnTo>
                    <a:pt x="1004" y="1477"/>
                  </a:lnTo>
                  <a:lnTo>
                    <a:pt x="990" y="1477"/>
                  </a:lnTo>
                  <a:lnTo>
                    <a:pt x="977" y="1477"/>
                  </a:lnTo>
                  <a:lnTo>
                    <a:pt x="977" y="1477"/>
                  </a:lnTo>
                  <a:lnTo>
                    <a:pt x="965" y="1476"/>
                  </a:lnTo>
                  <a:lnTo>
                    <a:pt x="951" y="1473"/>
                  </a:lnTo>
                  <a:lnTo>
                    <a:pt x="938" y="1470"/>
                  </a:lnTo>
                  <a:lnTo>
                    <a:pt x="924" y="1469"/>
                  </a:lnTo>
                  <a:lnTo>
                    <a:pt x="924" y="1469"/>
                  </a:lnTo>
                  <a:lnTo>
                    <a:pt x="814" y="1459"/>
                  </a:lnTo>
                  <a:lnTo>
                    <a:pt x="705" y="1449"/>
                  </a:lnTo>
                  <a:lnTo>
                    <a:pt x="705" y="1449"/>
                  </a:lnTo>
                  <a:lnTo>
                    <a:pt x="615" y="1442"/>
                  </a:lnTo>
                  <a:lnTo>
                    <a:pt x="574" y="1438"/>
                  </a:lnTo>
                  <a:lnTo>
                    <a:pt x="535" y="1434"/>
                  </a:lnTo>
                  <a:lnTo>
                    <a:pt x="535" y="1434"/>
                  </a:lnTo>
                  <a:lnTo>
                    <a:pt x="496" y="1427"/>
                  </a:lnTo>
                  <a:lnTo>
                    <a:pt x="455" y="1418"/>
                  </a:lnTo>
                  <a:lnTo>
                    <a:pt x="413" y="1409"/>
                  </a:lnTo>
                  <a:lnTo>
                    <a:pt x="368" y="1400"/>
                  </a:lnTo>
                  <a:lnTo>
                    <a:pt x="368" y="1400"/>
                  </a:lnTo>
                  <a:lnTo>
                    <a:pt x="302" y="1389"/>
                  </a:lnTo>
                  <a:lnTo>
                    <a:pt x="236" y="1376"/>
                  </a:lnTo>
                  <a:lnTo>
                    <a:pt x="236" y="1376"/>
                  </a:lnTo>
                  <a:lnTo>
                    <a:pt x="202" y="1369"/>
                  </a:lnTo>
                  <a:lnTo>
                    <a:pt x="167" y="1362"/>
                  </a:lnTo>
                  <a:lnTo>
                    <a:pt x="132" y="1354"/>
                  </a:lnTo>
                  <a:lnTo>
                    <a:pt x="94" y="1347"/>
                  </a:lnTo>
                  <a:lnTo>
                    <a:pt x="94" y="1347"/>
                  </a:lnTo>
                  <a:lnTo>
                    <a:pt x="77" y="1344"/>
                  </a:lnTo>
                  <a:lnTo>
                    <a:pt x="61" y="1343"/>
                  </a:lnTo>
                  <a:lnTo>
                    <a:pt x="61" y="1343"/>
                  </a:lnTo>
                  <a:lnTo>
                    <a:pt x="47" y="1338"/>
                  </a:lnTo>
                  <a:lnTo>
                    <a:pt x="40" y="1337"/>
                  </a:lnTo>
                  <a:lnTo>
                    <a:pt x="33" y="1336"/>
                  </a:lnTo>
                  <a:lnTo>
                    <a:pt x="33" y="1336"/>
                  </a:lnTo>
                  <a:lnTo>
                    <a:pt x="24" y="1337"/>
                  </a:lnTo>
                  <a:lnTo>
                    <a:pt x="17" y="1338"/>
                  </a:lnTo>
                  <a:lnTo>
                    <a:pt x="10" y="1338"/>
                  </a:lnTo>
                  <a:lnTo>
                    <a:pt x="4" y="1338"/>
                  </a:lnTo>
                  <a:lnTo>
                    <a:pt x="0" y="1336"/>
                  </a:lnTo>
                  <a:lnTo>
                    <a:pt x="0" y="1336"/>
                  </a:lnTo>
                  <a:lnTo>
                    <a:pt x="0" y="1324"/>
                  </a:lnTo>
                  <a:lnTo>
                    <a:pt x="3" y="1314"/>
                  </a:lnTo>
                  <a:lnTo>
                    <a:pt x="9" y="1305"/>
                  </a:lnTo>
                  <a:lnTo>
                    <a:pt x="16" y="1298"/>
                  </a:lnTo>
                  <a:lnTo>
                    <a:pt x="24" y="1291"/>
                  </a:lnTo>
                  <a:lnTo>
                    <a:pt x="34" y="1285"/>
                  </a:lnTo>
                  <a:lnTo>
                    <a:pt x="44" y="1282"/>
                  </a:lnTo>
                  <a:lnTo>
                    <a:pt x="54" y="1279"/>
                  </a:lnTo>
                  <a:lnTo>
                    <a:pt x="54" y="1279"/>
                  </a:lnTo>
                  <a:lnTo>
                    <a:pt x="55" y="1277"/>
                  </a:lnTo>
                  <a:lnTo>
                    <a:pt x="54" y="1272"/>
                  </a:lnTo>
                  <a:lnTo>
                    <a:pt x="51" y="1267"/>
                  </a:lnTo>
                  <a:lnTo>
                    <a:pt x="47" y="1263"/>
                  </a:lnTo>
                  <a:lnTo>
                    <a:pt x="44" y="1260"/>
                  </a:lnTo>
                  <a:lnTo>
                    <a:pt x="44" y="1256"/>
                  </a:lnTo>
                  <a:lnTo>
                    <a:pt x="44" y="1256"/>
                  </a:lnTo>
                  <a:lnTo>
                    <a:pt x="44" y="1248"/>
                  </a:lnTo>
                  <a:lnTo>
                    <a:pt x="45" y="1243"/>
                  </a:lnTo>
                  <a:lnTo>
                    <a:pt x="48" y="1237"/>
                  </a:lnTo>
                  <a:lnTo>
                    <a:pt x="51" y="1233"/>
                  </a:lnTo>
                  <a:lnTo>
                    <a:pt x="59" y="1223"/>
                  </a:lnTo>
                  <a:lnTo>
                    <a:pt x="66" y="1213"/>
                  </a:lnTo>
                  <a:lnTo>
                    <a:pt x="66" y="1213"/>
                  </a:lnTo>
                  <a:lnTo>
                    <a:pt x="63" y="1208"/>
                  </a:lnTo>
                  <a:lnTo>
                    <a:pt x="62" y="1201"/>
                  </a:lnTo>
                  <a:lnTo>
                    <a:pt x="61" y="1190"/>
                  </a:lnTo>
                  <a:lnTo>
                    <a:pt x="62" y="1177"/>
                  </a:lnTo>
                  <a:lnTo>
                    <a:pt x="63" y="1164"/>
                  </a:lnTo>
                  <a:lnTo>
                    <a:pt x="65" y="1153"/>
                  </a:lnTo>
                  <a:lnTo>
                    <a:pt x="65" y="1142"/>
                  </a:lnTo>
                  <a:lnTo>
                    <a:pt x="62" y="1131"/>
                  </a:lnTo>
                  <a:lnTo>
                    <a:pt x="59" y="1126"/>
                  </a:lnTo>
                  <a:lnTo>
                    <a:pt x="56" y="1121"/>
                  </a:lnTo>
                  <a:lnTo>
                    <a:pt x="56" y="1121"/>
                  </a:lnTo>
                  <a:lnTo>
                    <a:pt x="56" y="1117"/>
                  </a:lnTo>
                  <a:lnTo>
                    <a:pt x="59" y="1112"/>
                  </a:lnTo>
                  <a:lnTo>
                    <a:pt x="61" y="1109"/>
                  </a:lnTo>
                  <a:lnTo>
                    <a:pt x="63" y="1105"/>
                  </a:lnTo>
                  <a:lnTo>
                    <a:pt x="63" y="1105"/>
                  </a:lnTo>
                  <a:lnTo>
                    <a:pt x="45" y="1105"/>
                  </a:lnTo>
                  <a:lnTo>
                    <a:pt x="30" y="1104"/>
                  </a:lnTo>
                  <a:lnTo>
                    <a:pt x="23" y="1101"/>
                  </a:lnTo>
                  <a:lnTo>
                    <a:pt x="17" y="1100"/>
                  </a:lnTo>
                  <a:lnTo>
                    <a:pt x="10" y="1095"/>
                  </a:lnTo>
                  <a:lnTo>
                    <a:pt x="4" y="1091"/>
                  </a:lnTo>
                  <a:lnTo>
                    <a:pt x="4" y="1091"/>
                  </a:lnTo>
                  <a:lnTo>
                    <a:pt x="7" y="1079"/>
                  </a:lnTo>
                  <a:lnTo>
                    <a:pt x="9" y="1073"/>
                  </a:lnTo>
                  <a:lnTo>
                    <a:pt x="12" y="1066"/>
                  </a:lnTo>
                  <a:lnTo>
                    <a:pt x="12" y="1066"/>
                  </a:lnTo>
                  <a:lnTo>
                    <a:pt x="47" y="1052"/>
                  </a:lnTo>
                  <a:lnTo>
                    <a:pt x="83" y="1038"/>
                  </a:lnTo>
                  <a:lnTo>
                    <a:pt x="120" y="1022"/>
                  </a:lnTo>
                  <a:lnTo>
                    <a:pt x="138" y="1015"/>
                  </a:lnTo>
                  <a:lnTo>
                    <a:pt x="153" y="1007"/>
                  </a:lnTo>
                  <a:lnTo>
                    <a:pt x="153" y="1007"/>
                  </a:lnTo>
                  <a:lnTo>
                    <a:pt x="148" y="1004"/>
                  </a:lnTo>
                  <a:lnTo>
                    <a:pt x="141" y="1003"/>
                  </a:lnTo>
                  <a:lnTo>
                    <a:pt x="124" y="1001"/>
                  </a:lnTo>
                  <a:lnTo>
                    <a:pt x="106" y="1000"/>
                  </a:lnTo>
                  <a:lnTo>
                    <a:pt x="87" y="999"/>
                  </a:lnTo>
                  <a:lnTo>
                    <a:pt x="87" y="999"/>
                  </a:lnTo>
                  <a:lnTo>
                    <a:pt x="76" y="994"/>
                  </a:lnTo>
                  <a:lnTo>
                    <a:pt x="66" y="992"/>
                  </a:lnTo>
                  <a:lnTo>
                    <a:pt x="66" y="992"/>
                  </a:lnTo>
                  <a:lnTo>
                    <a:pt x="55" y="990"/>
                  </a:lnTo>
                  <a:lnTo>
                    <a:pt x="44" y="990"/>
                  </a:lnTo>
                  <a:lnTo>
                    <a:pt x="40" y="989"/>
                  </a:lnTo>
                  <a:lnTo>
                    <a:pt x="37" y="986"/>
                  </a:lnTo>
                  <a:lnTo>
                    <a:pt x="34" y="980"/>
                  </a:lnTo>
                  <a:lnTo>
                    <a:pt x="33" y="973"/>
                  </a:lnTo>
                  <a:lnTo>
                    <a:pt x="33" y="973"/>
                  </a:lnTo>
                  <a:lnTo>
                    <a:pt x="41" y="966"/>
                  </a:lnTo>
                  <a:lnTo>
                    <a:pt x="49" y="958"/>
                  </a:lnTo>
                  <a:lnTo>
                    <a:pt x="59" y="952"/>
                  </a:lnTo>
                  <a:lnTo>
                    <a:pt x="72" y="948"/>
                  </a:lnTo>
                  <a:lnTo>
                    <a:pt x="72" y="948"/>
                  </a:lnTo>
                  <a:lnTo>
                    <a:pt x="73" y="938"/>
                  </a:lnTo>
                  <a:lnTo>
                    <a:pt x="76" y="928"/>
                  </a:lnTo>
                  <a:lnTo>
                    <a:pt x="85" y="914"/>
                  </a:lnTo>
                  <a:lnTo>
                    <a:pt x="87" y="906"/>
                  </a:lnTo>
                  <a:lnTo>
                    <a:pt x="90" y="899"/>
                  </a:lnTo>
                  <a:lnTo>
                    <a:pt x="90" y="890"/>
                  </a:lnTo>
                  <a:lnTo>
                    <a:pt x="87" y="881"/>
                  </a:lnTo>
                  <a:lnTo>
                    <a:pt x="87" y="881"/>
                  </a:lnTo>
                  <a:lnTo>
                    <a:pt x="87" y="878"/>
                  </a:lnTo>
                  <a:lnTo>
                    <a:pt x="89" y="875"/>
                  </a:lnTo>
                  <a:lnTo>
                    <a:pt x="92" y="871"/>
                  </a:lnTo>
                  <a:lnTo>
                    <a:pt x="94" y="867"/>
                  </a:lnTo>
                  <a:lnTo>
                    <a:pt x="96" y="864"/>
                  </a:lnTo>
                  <a:lnTo>
                    <a:pt x="96" y="860"/>
                  </a:lnTo>
                  <a:lnTo>
                    <a:pt x="96" y="860"/>
                  </a:lnTo>
                  <a:lnTo>
                    <a:pt x="87" y="847"/>
                  </a:lnTo>
                  <a:lnTo>
                    <a:pt x="85" y="843"/>
                  </a:lnTo>
                  <a:lnTo>
                    <a:pt x="85" y="840"/>
                  </a:lnTo>
                  <a:lnTo>
                    <a:pt x="85" y="836"/>
                  </a:lnTo>
                  <a:lnTo>
                    <a:pt x="87" y="833"/>
                  </a:lnTo>
                  <a:lnTo>
                    <a:pt x="87" y="833"/>
                  </a:lnTo>
                  <a:lnTo>
                    <a:pt x="79" y="830"/>
                  </a:lnTo>
                  <a:lnTo>
                    <a:pt x="73" y="826"/>
                  </a:lnTo>
                  <a:lnTo>
                    <a:pt x="66" y="822"/>
                  </a:lnTo>
                  <a:lnTo>
                    <a:pt x="61" y="816"/>
                  </a:lnTo>
                  <a:lnTo>
                    <a:pt x="61" y="816"/>
                  </a:lnTo>
                  <a:lnTo>
                    <a:pt x="65" y="810"/>
                  </a:lnTo>
                  <a:lnTo>
                    <a:pt x="68" y="802"/>
                  </a:lnTo>
                  <a:lnTo>
                    <a:pt x="72" y="795"/>
                  </a:lnTo>
                  <a:lnTo>
                    <a:pt x="73" y="791"/>
                  </a:lnTo>
                  <a:lnTo>
                    <a:pt x="76" y="788"/>
                  </a:lnTo>
                  <a:lnTo>
                    <a:pt x="76" y="788"/>
                  </a:lnTo>
                  <a:lnTo>
                    <a:pt x="85" y="785"/>
                  </a:lnTo>
                  <a:lnTo>
                    <a:pt x="93" y="782"/>
                  </a:lnTo>
                  <a:lnTo>
                    <a:pt x="115" y="780"/>
                  </a:lnTo>
                  <a:lnTo>
                    <a:pt x="139" y="777"/>
                  </a:lnTo>
                  <a:lnTo>
                    <a:pt x="159" y="774"/>
                  </a:lnTo>
                  <a:lnTo>
                    <a:pt x="159" y="774"/>
                  </a:lnTo>
                  <a:lnTo>
                    <a:pt x="226" y="761"/>
                  </a:lnTo>
                  <a:lnTo>
                    <a:pt x="289" y="750"/>
                  </a:lnTo>
                  <a:lnTo>
                    <a:pt x="319" y="743"/>
                  </a:lnTo>
                  <a:lnTo>
                    <a:pt x="348" y="735"/>
                  </a:lnTo>
                  <a:lnTo>
                    <a:pt x="378" y="725"/>
                  </a:lnTo>
                  <a:lnTo>
                    <a:pt x="406" y="714"/>
                  </a:lnTo>
                  <a:lnTo>
                    <a:pt x="406" y="714"/>
                  </a:lnTo>
                  <a:lnTo>
                    <a:pt x="388" y="694"/>
                  </a:lnTo>
                  <a:lnTo>
                    <a:pt x="372" y="671"/>
                  </a:lnTo>
                  <a:lnTo>
                    <a:pt x="355" y="646"/>
                  </a:lnTo>
                  <a:lnTo>
                    <a:pt x="341" y="621"/>
                  </a:lnTo>
                  <a:lnTo>
                    <a:pt x="341" y="621"/>
                  </a:lnTo>
                  <a:lnTo>
                    <a:pt x="327" y="594"/>
                  </a:lnTo>
                  <a:lnTo>
                    <a:pt x="315" y="565"/>
                  </a:lnTo>
                  <a:lnTo>
                    <a:pt x="311" y="549"/>
                  </a:lnTo>
                  <a:lnTo>
                    <a:pt x="306" y="534"/>
                  </a:lnTo>
                  <a:lnTo>
                    <a:pt x="302" y="518"/>
                  </a:lnTo>
                  <a:lnTo>
                    <a:pt x="301" y="503"/>
                  </a:lnTo>
                  <a:lnTo>
                    <a:pt x="301" y="503"/>
                  </a:lnTo>
                  <a:lnTo>
                    <a:pt x="299" y="488"/>
                  </a:lnTo>
                  <a:lnTo>
                    <a:pt x="299" y="472"/>
                  </a:lnTo>
                  <a:lnTo>
                    <a:pt x="302" y="440"/>
                  </a:lnTo>
                  <a:lnTo>
                    <a:pt x="306" y="407"/>
                  </a:lnTo>
                  <a:lnTo>
                    <a:pt x="313" y="378"/>
                  </a:lnTo>
                  <a:lnTo>
                    <a:pt x="313" y="378"/>
                  </a:lnTo>
                  <a:lnTo>
                    <a:pt x="319" y="354"/>
                  </a:lnTo>
                  <a:lnTo>
                    <a:pt x="327" y="332"/>
                  </a:lnTo>
                  <a:lnTo>
                    <a:pt x="339" y="311"/>
                  </a:lnTo>
                  <a:lnTo>
                    <a:pt x="353" y="291"/>
                  </a:lnTo>
                  <a:lnTo>
                    <a:pt x="361" y="283"/>
                  </a:lnTo>
                  <a:lnTo>
                    <a:pt x="369" y="276"/>
                  </a:lnTo>
                  <a:lnTo>
                    <a:pt x="378" y="267"/>
                  </a:lnTo>
                  <a:lnTo>
                    <a:pt x="388" y="261"/>
                  </a:lnTo>
                  <a:lnTo>
                    <a:pt x="398" y="256"/>
                  </a:lnTo>
                  <a:lnTo>
                    <a:pt x="407" y="252"/>
                  </a:lnTo>
                  <a:lnTo>
                    <a:pt x="419" y="247"/>
                  </a:lnTo>
                  <a:lnTo>
                    <a:pt x="430" y="245"/>
                  </a:lnTo>
                  <a:lnTo>
                    <a:pt x="430" y="245"/>
                  </a:lnTo>
                  <a:lnTo>
                    <a:pt x="435" y="245"/>
                  </a:lnTo>
                  <a:lnTo>
                    <a:pt x="442" y="245"/>
                  </a:lnTo>
                  <a:lnTo>
                    <a:pt x="457" y="245"/>
                  </a:lnTo>
                  <a:lnTo>
                    <a:pt x="457" y="245"/>
                  </a:lnTo>
                  <a:lnTo>
                    <a:pt x="469" y="242"/>
                  </a:lnTo>
                  <a:lnTo>
                    <a:pt x="480" y="239"/>
                  </a:lnTo>
                  <a:lnTo>
                    <a:pt x="480" y="239"/>
                  </a:lnTo>
                  <a:lnTo>
                    <a:pt x="493" y="239"/>
                  </a:lnTo>
                  <a:lnTo>
                    <a:pt x="506" y="240"/>
                  </a:lnTo>
                  <a:lnTo>
                    <a:pt x="531" y="245"/>
                  </a:lnTo>
                  <a:lnTo>
                    <a:pt x="556" y="250"/>
                  </a:lnTo>
                  <a:lnTo>
                    <a:pt x="580" y="256"/>
                  </a:lnTo>
                  <a:lnTo>
                    <a:pt x="580" y="256"/>
                  </a:lnTo>
                  <a:lnTo>
                    <a:pt x="576" y="233"/>
                  </a:lnTo>
                  <a:lnTo>
                    <a:pt x="573" y="211"/>
                  </a:lnTo>
                  <a:lnTo>
                    <a:pt x="572" y="160"/>
                  </a:lnTo>
                  <a:lnTo>
                    <a:pt x="572" y="160"/>
                  </a:lnTo>
                  <a:lnTo>
                    <a:pt x="570" y="146"/>
                  </a:lnTo>
                  <a:lnTo>
                    <a:pt x="569" y="131"/>
                  </a:lnTo>
                  <a:lnTo>
                    <a:pt x="566" y="117"/>
                  </a:lnTo>
                  <a:lnTo>
                    <a:pt x="566" y="101"/>
                  </a:lnTo>
                  <a:lnTo>
                    <a:pt x="566" y="101"/>
                  </a:lnTo>
                  <a:lnTo>
                    <a:pt x="567" y="90"/>
                  </a:lnTo>
                  <a:lnTo>
                    <a:pt x="570" y="79"/>
                  </a:lnTo>
                  <a:lnTo>
                    <a:pt x="572" y="68"/>
                  </a:lnTo>
                  <a:lnTo>
                    <a:pt x="573" y="58"/>
                  </a:lnTo>
                  <a:lnTo>
                    <a:pt x="573" y="58"/>
                  </a:lnTo>
                  <a:lnTo>
                    <a:pt x="572" y="48"/>
                  </a:lnTo>
                  <a:lnTo>
                    <a:pt x="570" y="40"/>
                  </a:lnTo>
                  <a:lnTo>
                    <a:pt x="572" y="31"/>
                  </a:lnTo>
                  <a:lnTo>
                    <a:pt x="573" y="28"/>
                  </a:lnTo>
                  <a:lnTo>
                    <a:pt x="574" y="24"/>
                  </a:lnTo>
                  <a:lnTo>
                    <a:pt x="574" y="24"/>
                  </a:lnTo>
                  <a:lnTo>
                    <a:pt x="587" y="21"/>
                  </a:lnTo>
                  <a:lnTo>
                    <a:pt x="600" y="20"/>
                  </a:lnTo>
                  <a:lnTo>
                    <a:pt x="607" y="20"/>
                  </a:lnTo>
                  <a:lnTo>
                    <a:pt x="612" y="21"/>
                  </a:lnTo>
                  <a:lnTo>
                    <a:pt x="618" y="24"/>
                  </a:lnTo>
                  <a:lnTo>
                    <a:pt x="624" y="28"/>
                  </a:lnTo>
                  <a:lnTo>
                    <a:pt x="624" y="28"/>
                  </a:lnTo>
                  <a:lnTo>
                    <a:pt x="622" y="41"/>
                  </a:lnTo>
                  <a:lnTo>
                    <a:pt x="619" y="54"/>
                  </a:lnTo>
                  <a:lnTo>
                    <a:pt x="614" y="80"/>
                  </a:lnTo>
                  <a:lnTo>
                    <a:pt x="607" y="107"/>
                  </a:lnTo>
                  <a:lnTo>
                    <a:pt x="604" y="121"/>
                  </a:lnTo>
                  <a:lnTo>
                    <a:pt x="603" y="137"/>
                  </a:lnTo>
                  <a:lnTo>
                    <a:pt x="603" y="137"/>
                  </a:lnTo>
                  <a:lnTo>
                    <a:pt x="601" y="174"/>
                  </a:lnTo>
                  <a:lnTo>
                    <a:pt x="600" y="214"/>
                  </a:lnTo>
                  <a:lnTo>
                    <a:pt x="600" y="214"/>
                  </a:lnTo>
                  <a:lnTo>
                    <a:pt x="601" y="214"/>
                  </a:lnTo>
                  <a:lnTo>
                    <a:pt x="603" y="215"/>
                  </a:lnTo>
                  <a:lnTo>
                    <a:pt x="603" y="215"/>
                  </a:lnTo>
                  <a:lnTo>
                    <a:pt x="605" y="195"/>
                  </a:lnTo>
                  <a:lnTo>
                    <a:pt x="607" y="177"/>
                  </a:lnTo>
                  <a:lnTo>
                    <a:pt x="611" y="160"/>
                  </a:lnTo>
                  <a:lnTo>
                    <a:pt x="615" y="152"/>
                  </a:lnTo>
                  <a:lnTo>
                    <a:pt x="619" y="145"/>
                  </a:lnTo>
                  <a:lnTo>
                    <a:pt x="619" y="145"/>
                  </a:lnTo>
                  <a:lnTo>
                    <a:pt x="624" y="141"/>
                  </a:lnTo>
                  <a:lnTo>
                    <a:pt x="629" y="135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52" y="118"/>
                  </a:lnTo>
                  <a:lnTo>
                    <a:pt x="652" y="118"/>
                  </a:lnTo>
                  <a:lnTo>
                    <a:pt x="657" y="111"/>
                  </a:lnTo>
                  <a:lnTo>
                    <a:pt x="661" y="101"/>
                  </a:lnTo>
                  <a:lnTo>
                    <a:pt x="664" y="92"/>
                  </a:lnTo>
                  <a:lnTo>
                    <a:pt x="670" y="82"/>
                  </a:lnTo>
                  <a:lnTo>
                    <a:pt x="670" y="82"/>
                  </a:lnTo>
                  <a:lnTo>
                    <a:pt x="676" y="75"/>
                  </a:lnTo>
                  <a:lnTo>
                    <a:pt x="683" y="68"/>
                  </a:lnTo>
                  <a:lnTo>
                    <a:pt x="691" y="62"/>
                  </a:lnTo>
                  <a:lnTo>
                    <a:pt x="698" y="58"/>
                  </a:lnTo>
                  <a:lnTo>
                    <a:pt x="698" y="58"/>
                  </a:lnTo>
                  <a:lnTo>
                    <a:pt x="704" y="56"/>
                  </a:lnTo>
                  <a:lnTo>
                    <a:pt x="709" y="55"/>
                  </a:lnTo>
                  <a:lnTo>
                    <a:pt x="720" y="54"/>
                  </a:lnTo>
                  <a:lnTo>
                    <a:pt x="732" y="54"/>
                  </a:lnTo>
                  <a:lnTo>
                    <a:pt x="737" y="52"/>
                  </a:lnTo>
                  <a:lnTo>
                    <a:pt x="743" y="49"/>
                  </a:lnTo>
                  <a:lnTo>
                    <a:pt x="743" y="49"/>
                  </a:lnTo>
                  <a:lnTo>
                    <a:pt x="749" y="44"/>
                  </a:lnTo>
                  <a:lnTo>
                    <a:pt x="754" y="40"/>
                  </a:lnTo>
                  <a:lnTo>
                    <a:pt x="763" y="28"/>
                  </a:lnTo>
                  <a:lnTo>
                    <a:pt x="771" y="17"/>
                  </a:lnTo>
                  <a:lnTo>
                    <a:pt x="775" y="13"/>
                  </a:lnTo>
                  <a:lnTo>
                    <a:pt x="781" y="9"/>
                  </a:lnTo>
                  <a:lnTo>
                    <a:pt x="781" y="9"/>
                  </a:lnTo>
                  <a:lnTo>
                    <a:pt x="789" y="6"/>
                  </a:lnTo>
                  <a:lnTo>
                    <a:pt x="799" y="3"/>
                  </a:lnTo>
                  <a:lnTo>
                    <a:pt x="809" y="0"/>
                  </a:lnTo>
                  <a:lnTo>
                    <a:pt x="819" y="0"/>
                  </a:lnTo>
                  <a:lnTo>
                    <a:pt x="829" y="0"/>
                  </a:lnTo>
                  <a:lnTo>
                    <a:pt x="838" y="2"/>
                  </a:lnTo>
                  <a:lnTo>
                    <a:pt x="847" y="5"/>
                  </a:lnTo>
                  <a:lnTo>
                    <a:pt x="855" y="9"/>
                  </a:lnTo>
                  <a:lnTo>
                    <a:pt x="855" y="9"/>
                  </a:lnTo>
                  <a:lnTo>
                    <a:pt x="862" y="16"/>
                  </a:lnTo>
                  <a:lnTo>
                    <a:pt x="869" y="23"/>
                  </a:lnTo>
                  <a:lnTo>
                    <a:pt x="878" y="30"/>
                  </a:lnTo>
                  <a:lnTo>
                    <a:pt x="883" y="33"/>
                  </a:lnTo>
                  <a:lnTo>
                    <a:pt x="887" y="33"/>
                  </a:lnTo>
                  <a:lnTo>
                    <a:pt x="887" y="33"/>
                  </a:lnTo>
                  <a:lnTo>
                    <a:pt x="902" y="34"/>
                  </a:lnTo>
                  <a:lnTo>
                    <a:pt x="917" y="34"/>
                  </a:lnTo>
                  <a:lnTo>
                    <a:pt x="932" y="34"/>
                  </a:lnTo>
                  <a:lnTo>
                    <a:pt x="949" y="35"/>
                  </a:lnTo>
                  <a:lnTo>
                    <a:pt x="949" y="35"/>
                  </a:lnTo>
                  <a:lnTo>
                    <a:pt x="962" y="37"/>
                  </a:lnTo>
                  <a:lnTo>
                    <a:pt x="973" y="41"/>
                  </a:lnTo>
                  <a:lnTo>
                    <a:pt x="984" y="45"/>
                  </a:lnTo>
                  <a:lnTo>
                    <a:pt x="994" y="51"/>
                  </a:lnTo>
                  <a:lnTo>
                    <a:pt x="994" y="51"/>
                  </a:lnTo>
                  <a:lnTo>
                    <a:pt x="998" y="52"/>
                  </a:lnTo>
                  <a:lnTo>
                    <a:pt x="1003" y="51"/>
                  </a:lnTo>
                  <a:lnTo>
                    <a:pt x="1007" y="52"/>
                  </a:lnTo>
                  <a:lnTo>
                    <a:pt x="1010" y="54"/>
                  </a:lnTo>
                  <a:lnTo>
                    <a:pt x="1010" y="54"/>
                  </a:lnTo>
                  <a:close/>
                  <a:moveTo>
                    <a:pt x="923" y="44"/>
                  </a:moveTo>
                  <a:lnTo>
                    <a:pt x="923" y="44"/>
                  </a:lnTo>
                  <a:lnTo>
                    <a:pt x="914" y="45"/>
                  </a:lnTo>
                  <a:lnTo>
                    <a:pt x="906" y="48"/>
                  </a:lnTo>
                  <a:lnTo>
                    <a:pt x="897" y="51"/>
                  </a:lnTo>
                  <a:lnTo>
                    <a:pt x="890" y="51"/>
                  </a:lnTo>
                  <a:lnTo>
                    <a:pt x="890" y="51"/>
                  </a:lnTo>
                  <a:lnTo>
                    <a:pt x="886" y="49"/>
                  </a:lnTo>
                  <a:lnTo>
                    <a:pt x="882" y="48"/>
                  </a:lnTo>
                  <a:lnTo>
                    <a:pt x="876" y="44"/>
                  </a:lnTo>
                  <a:lnTo>
                    <a:pt x="869" y="40"/>
                  </a:lnTo>
                  <a:lnTo>
                    <a:pt x="866" y="38"/>
                  </a:lnTo>
                  <a:lnTo>
                    <a:pt x="862" y="38"/>
                  </a:lnTo>
                  <a:lnTo>
                    <a:pt x="862" y="38"/>
                  </a:lnTo>
                  <a:lnTo>
                    <a:pt x="855" y="30"/>
                  </a:lnTo>
                  <a:lnTo>
                    <a:pt x="848" y="23"/>
                  </a:lnTo>
                  <a:lnTo>
                    <a:pt x="840" y="17"/>
                  </a:lnTo>
                  <a:lnTo>
                    <a:pt x="831" y="14"/>
                  </a:lnTo>
                  <a:lnTo>
                    <a:pt x="822" y="14"/>
                  </a:lnTo>
                  <a:lnTo>
                    <a:pt x="812" y="14"/>
                  </a:lnTo>
                  <a:lnTo>
                    <a:pt x="800" y="17"/>
                  </a:lnTo>
                  <a:lnTo>
                    <a:pt x="788" y="21"/>
                  </a:lnTo>
                  <a:lnTo>
                    <a:pt x="788" y="21"/>
                  </a:lnTo>
                  <a:lnTo>
                    <a:pt x="779" y="28"/>
                  </a:lnTo>
                  <a:lnTo>
                    <a:pt x="772" y="37"/>
                  </a:lnTo>
                  <a:lnTo>
                    <a:pt x="757" y="54"/>
                  </a:lnTo>
                  <a:lnTo>
                    <a:pt x="749" y="61"/>
                  </a:lnTo>
                  <a:lnTo>
                    <a:pt x="737" y="66"/>
                  </a:lnTo>
                  <a:lnTo>
                    <a:pt x="732" y="68"/>
                  </a:lnTo>
                  <a:lnTo>
                    <a:pt x="726" y="69"/>
                  </a:lnTo>
                  <a:lnTo>
                    <a:pt x="719" y="69"/>
                  </a:lnTo>
                  <a:lnTo>
                    <a:pt x="712" y="68"/>
                  </a:lnTo>
                  <a:lnTo>
                    <a:pt x="712" y="68"/>
                  </a:lnTo>
                  <a:lnTo>
                    <a:pt x="709" y="71"/>
                  </a:lnTo>
                  <a:lnTo>
                    <a:pt x="705" y="72"/>
                  </a:lnTo>
                  <a:lnTo>
                    <a:pt x="701" y="73"/>
                  </a:lnTo>
                  <a:lnTo>
                    <a:pt x="698" y="75"/>
                  </a:lnTo>
                  <a:lnTo>
                    <a:pt x="698" y="75"/>
                  </a:lnTo>
                  <a:lnTo>
                    <a:pt x="697" y="75"/>
                  </a:lnTo>
                  <a:lnTo>
                    <a:pt x="695" y="75"/>
                  </a:lnTo>
                  <a:lnTo>
                    <a:pt x="695" y="75"/>
                  </a:lnTo>
                  <a:lnTo>
                    <a:pt x="697" y="76"/>
                  </a:lnTo>
                  <a:lnTo>
                    <a:pt x="697" y="76"/>
                  </a:lnTo>
                  <a:lnTo>
                    <a:pt x="694" y="79"/>
                  </a:lnTo>
                  <a:lnTo>
                    <a:pt x="687" y="82"/>
                  </a:lnTo>
                  <a:lnTo>
                    <a:pt x="687" y="82"/>
                  </a:lnTo>
                  <a:lnTo>
                    <a:pt x="677" y="101"/>
                  </a:lnTo>
                  <a:lnTo>
                    <a:pt x="666" y="120"/>
                  </a:lnTo>
                  <a:lnTo>
                    <a:pt x="660" y="128"/>
                  </a:lnTo>
                  <a:lnTo>
                    <a:pt x="653" y="135"/>
                  </a:lnTo>
                  <a:lnTo>
                    <a:pt x="646" y="142"/>
                  </a:lnTo>
                  <a:lnTo>
                    <a:pt x="636" y="146"/>
                  </a:lnTo>
                  <a:lnTo>
                    <a:pt x="636" y="146"/>
                  </a:lnTo>
                  <a:lnTo>
                    <a:pt x="631" y="155"/>
                  </a:lnTo>
                  <a:lnTo>
                    <a:pt x="625" y="165"/>
                  </a:lnTo>
                  <a:lnTo>
                    <a:pt x="621" y="177"/>
                  </a:lnTo>
                  <a:lnTo>
                    <a:pt x="619" y="190"/>
                  </a:lnTo>
                  <a:lnTo>
                    <a:pt x="618" y="204"/>
                  </a:lnTo>
                  <a:lnTo>
                    <a:pt x="618" y="217"/>
                  </a:lnTo>
                  <a:lnTo>
                    <a:pt x="618" y="228"/>
                  </a:lnTo>
                  <a:lnTo>
                    <a:pt x="621" y="238"/>
                  </a:lnTo>
                  <a:lnTo>
                    <a:pt x="621" y="238"/>
                  </a:lnTo>
                  <a:lnTo>
                    <a:pt x="624" y="231"/>
                  </a:lnTo>
                  <a:lnTo>
                    <a:pt x="628" y="224"/>
                  </a:lnTo>
                  <a:lnTo>
                    <a:pt x="638" y="211"/>
                  </a:lnTo>
                  <a:lnTo>
                    <a:pt x="647" y="198"/>
                  </a:lnTo>
                  <a:lnTo>
                    <a:pt x="652" y="191"/>
                  </a:lnTo>
                  <a:lnTo>
                    <a:pt x="656" y="184"/>
                  </a:lnTo>
                  <a:lnTo>
                    <a:pt x="656" y="184"/>
                  </a:lnTo>
                  <a:lnTo>
                    <a:pt x="659" y="172"/>
                  </a:lnTo>
                  <a:lnTo>
                    <a:pt x="660" y="159"/>
                  </a:lnTo>
                  <a:lnTo>
                    <a:pt x="661" y="153"/>
                  </a:lnTo>
                  <a:lnTo>
                    <a:pt x="664" y="148"/>
                  </a:lnTo>
                  <a:lnTo>
                    <a:pt x="668" y="144"/>
                  </a:lnTo>
                  <a:lnTo>
                    <a:pt x="673" y="142"/>
                  </a:lnTo>
                  <a:lnTo>
                    <a:pt x="673" y="142"/>
                  </a:lnTo>
                  <a:lnTo>
                    <a:pt x="668" y="156"/>
                  </a:lnTo>
                  <a:lnTo>
                    <a:pt x="668" y="163"/>
                  </a:lnTo>
                  <a:lnTo>
                    <a:pt x="670" y="166"/>
                  </a:lnTo>
                  <a:lnTo>
                    <a:pt x="671" y="167"/>
                  </a:lnTo>
                  <a:lnTo>
                    <a:pt x="671" y="167"/>
                  </a:lnTo>
                  <a:lnTo>
                    <a:pt x="677" y="159"/>
                  </a:lnTo>
                  <a:lnTo>
                    <a:pt x="684" y="152"/>
                  </a:lnTo>
                  <a:lnTo>
                    <a:pt x="691" y="144"/>
                  </a:lnTo>
                  <a:lnTo>
                    <a:pt x="698" y="137"/>
                  </a:lnTo>
                  <a:lnTo>
                    <a:pt x="698" y="137"/>
                  </a:lnTo>
                  <a:lnTo>
                    <a:pt x="698" y="131"/>
                  </a:lnTo>
                  <a:lnTo>
                    <a:pt x="699" y="124"/>
                  </a:lnTo>
                  <a:lnTo>
                    <a:pt x="706" y="111"/>
                  </a:lnTo>
                  <a:lnTo>
                    <a:pt x="715" y="100"/>
                  </a:lnTo>
                  <a:lnTo>
                    <a:pt x="719" y="97"/>
                  </a:lnTo>
                  <a:lnTo>
                    <a:pt x="723" y="94"/>
                  </a:lnTo>
                  <a:lnTo>
                    <a:pt x="723" y="94"/>
                  </a:lnTo>
                  <a:lnTo>
                    <a:pt x="723" y="100"/>
                  </a:lnTo>
                  <a:lnTo>
                    <a:pt x="720" y="104"/>
                  </a:lnTo>
                  <a:lnTo>
                    <a:pt x="716" y="113"/>
                  </a:lnTo>
                  <a:lnTo>
                    <a:pt x="712" y="120"/>
                  </a:lnTo>
                  <a:lnTo>
                    <a:pt x="709" y="129"/>
                  </a:lnTo>
                  <a:lnTo>
                    <a:pt x="709" y="129"/>
                  </a:lnTo>
                  <a:lnTo>
                    <a:pt x="725" y="122"/>
                  </a:lnTo>
                  <a:lnTo>
                    <a:pt x="739" y="114"/>
                  </a:lnTo>
                  <a:lnTo>
                    <a:pt x="754" y="106"/>
                  </a:lnTo>
                  <a:lnTo>
                    <a:pt x="761" y="103"/>
                  </a:lnTo>
                  <a:lnTo>
                    <a:pt x="770" y="101"/>
                  </a:lnTo>
                  <a:lnTo>
                    <a:pt x="770" y="101"/>
                  </a:lnTo>
                  <a:lnTo>
                    <a:pt x="775" y="96"/>
                  </a:lnTo>
                  <a:lnTo>
                    <a:pt x="782" y="92"/>
                  </a:lnTo>
                  <a:lnTo>
                    <a:pt x="799" y="83"/>
                  </a:lnTo>
                  <a:lnTo>
                    <a:pt x="816" y="76"/>
                  </a:lnTo>
                  <a:lnTo>
                    <a:pt x="830" y="72"/>
                  </a:lnTo>
                  <a:lnTo>
                    <a:pt x="830" y="72"/>
                  </a:lnTo>
                  <a:lnTo>
                    <a:pt x="829" y="76"/>
                  </a:lnTo>
                  <a:lnTo>
                    <a:pt x="826" y="79"/>
                  </a:lnTo>
                  <a:lnTo>
                    <a:pt x="820" y="83"/>
                  </a:lnTo>
                  <a:lnTo>
                    <a:pt x="813" y="89"/>
                  </a:lnTo>
                  <a:lnTo>
                    <a:pt x="807" y="94"/>
                  </a:lnTo>
                  <a:lnTo>
                    <a:pt x="807" y="94"/>
                  </a:lnTo>
                  <a:lnTo>
                    <a:pt x="817" y="92"/>
                  </a:lnTo>
                  <a:lnTo>
                    <a:pt x="827" y="90"/>
                  </a:lnTo>
                  <a:lnTo>
                    <a:pt x="848" y="89"/>
                  </a:lnTo>
                  <a:lnTo>
                    <a:pt x="871" y="89"/>
                  </a:lnTo>
                  <a:lnTo>
                    <a:pt x="893" y="86"/>
                  </a:lnTo>
                  <a:lnTo>
                    <a:pt x="893" y="86"/>
                  </a:lnTo>
                  <a:lnTo>
                    <a:pt x="902" y="83"/>
                  </a:lnTo>
                  <a:lnTo>
                    <a:pt x="910" y="80"/>
                  </a:lnTo>
                  <a:lnTo>
                    <a:pt x="928" y="73"/>
                  </a:lnTo>
                  <a:lnTo>
                    <a:pt x="946" y="68"/>
                  </a:lnTo>
                  <a:lnTo>
                    <a:pt x="956" y="66"/>
                  </a:lnTo>
                  <a:lnTo>
                    <a:pt x="965" y="66"/>
                  </a:lnTo>
                  <a:lnTo>
                    <a:pt x="965" y="66"/>
                  </a:lnTo>
                  <a:lnTo>
                    <a:pt x="958" y="73"/>
                  </a:lnTo>
                  <a:lnTo>
                    <a:pt x="949" y="79"/>
                  </a:lnTo>
                  <a:lnTo>
                    <a:pt x="941" y="85"/>
                  </a:lnTo>
                  <a:lnTo>
                    <a:pt x="931" y="89"/>
                  </a:lnTo>
                  <a:lnTo>
                    <a:pt x="909" y="93"/>
                  </a:lnTo>
                  <a:lnTo>
                    <a:pt x="886" y="97"/>
                  </a:lnTo>
                  <a:lnTo>
                    <a:pt x="838" y="101"/>
                  </a:lnTo>
                  <a:lnTo>
                    <a:pt x="816" y="106"/>
                  </a:lnTo>
                  <a:lnTo>
                    <a:pt x="805" y="108"/>
                  </a:lnTo>
                  <a:lnTo>
                    <a:pt x="795" y="111"/>
                  </a:lnTo>
                  <a:lnTo>
                    <a:pt x="795" y="111"/>
                  </a:lnTo>
                  <a:lnTo>
                    <a:pt x="823" y="127"/>
                  </a:lnTo>
                  <a:lnTo>
                    <a:pt x="836" y="135"/>
                  </a:lnTo>
                  <a:lnTo>
                    <a:pt x="840" y="139"/>
                  </a:lnTo>
                  <a:lnTo>
                    <a:pt x="843" y="145"/>
                  </a:lnTo>
                  <a:lnTo>
                    <a:pt x="843" y="145"/>
                  </a:lnTo>
                  <a:lnTo>
                    <a:pt x="836" y="144"/>
                  </a:lnTo>
                  <a:lnTo>
                    <a:pt x="827" y="139"/>
                  </a:lnTo>
                  <a:lnTo>
                    <a:pt x="810" y="131"/>
                  </a:lnTo>
                  <a:lnTo>
                    <a:pt x="793" y="122"/>
                  </a:lnTo>
                  <a:lnTo>
                    <a:pt x="784" y="120"/>
                  </a:lnTo>
                  <a:lnTo>
                    <a:pt x="774" y="118"/>
                  </a:lnTo>
                  <a:lnTo>
                    <a:pt x="774" y="118"/>
                  </a:lnTo>
                  <a:lnTo>
                    <a:pt x="767" y="120"/>
                  </a:lnTo>
                  <a:lnTo>
                    <a:pt x="760" y="120"/>
                  </a:lnTo>
                  <a:lnTo>
                    <a:pt x="747" y="125"/>
                  </a:lnTo>
                  <a:lnTo>
                    <a:pt x="736" y="132"/>
                  </a:lnTo>
                  <a:lnTo>
                    <a:pt x="723" y="139"/>
                  </a:lnTo>
                  <a:lnTo>
                    <a:pt x="723" y="139"/>
                  </a:lnTo>
                  <a:lnTo>
                    <a:pt x="739" y="144"/>
                  </a:lnTo>
                  <a:lnTo>
                    <a:pt x="753" y="149"/>
                  </a:lnTo>
                  <a:lnTo>
                    <a:pt x="765" y="155"/>
                  </a:lnTo>
                  <a:lnTo>
                    <a:pt x="777" y="163"/>
                  </a:lnTo>
                  <a:lnTo>
                    <a:pt x="777" y="163"/>
                  </a:lnTo>
                  <a:lnTo>
                    <a:pt x="768" y="162"/>
                  </a:lnTo>
                  <a:lnTo>
                    <a:pt x="760" y="160"/>
                  </a:lnTo>
                  <a:lnTo>
                    <a:pt x="743" y="155"/>
                  </a:lnTo>
                  <a:lnTo>
                    <a:pt x="733" y="152"/>
                  </a:lnTo>
                  <a:lnTo>
                    <a:pt x="725" y="151"/>
                  </a:lnTo>
                  <a:lnTo>
                    <a:pt x="716" y="151"/>
                  </a:lnTo>
                  <a:lnTo>
                    <a:pt x="708" y="152"/>
                  </a:lnTo>
                  <a:lnTo>
                    <a:pt x="708" y="152"/>
                  </a:lnTo>
                  <a:lnTo>
                    <a:pt x="701" y="156"/>
                  </a:lnTo>
                  <a:lnTo>
                    <a:pt x="695" y="160"/>
                  </a:lnTo>
                  <a:lnTo>
                    <a:pt x="684" y="170"/>
                  </a:lnTo>
                  <a:lnTo>
                    <a:pt x="674" y="181"/>
                  </a:lnTo>
                  <a:lnTo>
                    <a:pt x="666" y="194"/>
                  </a:lnTo>
                  <a:lnTo>
                    <a:pt x="666" y="194"/>
                  </a:lnTo>
                  <a:lnTo>
                    <a:pt x="683" y="191"/>
                  </a:lnTo>
                  <a:lnTo>
                    <a:pt x="698" y="188"/>
                  </a:lnTo>
                  <a:lnTo>
                    <a:pt x="706" y="188"/>
                  </a:lnTo>
                  <a:lnTo>
                    <a:pt x="715" y="190"/>
                  </a:lnTo>
                  <a:lnTo>
                    <a:pt x="722" y="193"/>
                  </a:lnTo>
                  <a:lnTo>
                    <a:pt x="727" y="195"/>
                  </a:lnTo>
                  <a:lnTo>
                    <a:pt x="727" y="195"/>
                  </a:lnTo>
                  <a:lnTo>
                    <a:pt x="716" y="195"/>
                  </a:lnTo>
                  <a:lnTo>
                    <a:pt x="706" y="197"/>
                  </a:lnTo>
                  <a:lnTo>
                    <a:pt x="697" y="198"/>
                  </a:lnTo>
                  <a:lnTo>
                    <a:pt x="688" y="201"/>
                  </a:lnTo>
                  <a:lnTo>
                    <a:pt x="670" y="207"/>
                  </a:lnTo>
                  <a:lnTo>
                    <a:pt x="660" y="210"/>
                  </a:lnTo>
                  <a:lnTo>
                    <a:pt x="652" y="211"/>
                  </a:lnTo>
                  <a:lnTo>
                    <a:pt x="652" y="211"/>
                  </a:lnTo>
                  <a:lnTo>
                    <a:pt x="643" y="225"/>
                  </a:lnTo>
                  <a:lnTo>
                    <a:pt x="633" y="239"/>
                  </a:lnTo>
                  <a:lnTo>
                    <a:pt x="631" y="246"/>
                  </a:lnTo>
                  <a:lnTo>
                    <a:pt x="626" y="253"/>
                  </a:lnTo>
                  <a:lnTo>
                    <a:pt x="625" y="261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5" y="264"/>
                  </a:lnTo>
                  <a:lnTo>
                    <a:pt x="628" y="260"/>
                  </a:lnTo>
                  <a:lnTo>
                    <a:pt x="631" y="256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52" y="233"/>
                  </a:lnTo>
                  <a:lnTo>
                    <a:pt x="663" y="226"/>
                  </a:lnTo>
                  <a:lnTo>
                    <a:pt x="668" y="224"/>
                  </a:lnTo>
                  <a:lnTo>
                    <a:pt x="677" y="222"/>
                  </a:lnTo>
                  <a:lnTo>
                    <a:pt x="677" y="222"/>
                  </a:lnTo>
                  <a:lnTo>
                    <a:pt x="690" y="221"/>
                  </a:lnTo>
                  <a:lnTo>
                    <a:pt x="702" y="219"/>
                  </a:lnTo>
                  <a:lnTo>
                    <a:pt x="715" y="218"/>
                  </a:lnTo>
                  <a:lnTo>
                    <a:pt x="727" y="215"/>
                  </a:lnTo>
                  <a:lnTo>
                    <a:pt x="727" y="215"/>
                  </a:lnTo>
                  <a:lnTo>
                    <a:pt x="733" y="212"/>
                  </a:lnTo>
                  <a:lnTo>
                    <a:pt x="739" y="208"/>
                  </a:lnTo>
                  <a:lnTo>
                    <a:pt x="747" y="197"/>
                  </a:lnTo>
                  <a:lnTo>
                    <a:pt x="751" y="193"/>
                  </a:lnTo>
                  <a:lnTo>
                    <a:pt x="757" y="188"/>
                  </a:lnTo>
                  <a:lnTo>
                    <a:pt x="763" y="186"/>
                  </a:lnTo>
                  <a:lnTo>
                    <a:pt x="770" y="184"/>
                  </a:lnTo>
                  <a:lnTo>
                    <a:pt x="770" y="184"/>
                  </a:lnTo>
                  <a:lnTo>
                    <a:pt x="777" y="188"/>
                  </a:lnTo>
                  <a:lnTo>
                    <a:pt x="784" y="193"/>
                  </a:lnTo>
                  <a:lnTo>
                    <a:pt x="791" y="195"/>
                  </a:lnTo>
                  <a:lnTo>
                    <a:pt x="798" y="197"/>
                  </a:lnTo>
                  <a:lnTo>
                    <a:pt x="805" y="197"/>
                  </a:lnTo>
                  <a:lnTo>
                    <a:pt x="812" y="197"/>
                  </a:lnTo>
                  <a:lnTo>
                    <a:pt x="819" y="195"/>
                  </a:lnTo>
                  <a:lnTo>
                    <a:pt x="826" y="193"/>
                  </a:lnTo>
                  <a:lnTo>
                    <a:pt x="833" y="190"/>
                  </a:lnTo>
                  <a:lnTo>
                    <a:pt x="838" y="186"/>
                  </a:lnTo>
                  <a:lnTo>
                    <a:pt x="844" y="181"/>
                  </a:lnTo>
                  <a:lnTo>
                    <a:pt x="848" y="174"/>
                  </a:lnTo>
                  <a:lnTo>
                    <a:pt x="852" y="169"/>
                  </a:lnTo>
                  <a:lnTo>
                    <a:pt x="855" y="160"/>
                  </a:lnTo>
                  <a:lnTo>
                    <a:pt x="857" y="152"/>
                  </a:lnTo>
                  <a:lnTo>
                    <a:pt x="858" y="144"/>
                  </a:lnTo>
                  <a:lnTo>
                    <a:pt x="858" y="144"/>
                  </a:lnTo>
                  <a:lnTo>
                    <a:pt x="864" y="139"/>
                  </a:lnTo>
                  <a:lnTo>
                    <a:pt x="872" y="137"/>
                  </a:lnTo>
                  <a:lnTo>
                    <a:pt x="879" y="135"/>
                  </a:lnTo>
                  <a:lnTo>
                    <a:pt x="887" y="134"/>
                  </a:lnTo>
                  <a:lnTo>
                    <a:pt x="904" y="132"/>
                  </a:lnTo>
                  <a:lnTo>
                    <a:pt x="913" y="131"/>
                  </a:lnTo>
                  <a:lnTo>
                    <a:pt x="921" y="129"/>
                  </a:lnTo>
                  <a:lnTo>
                    <a:pt x="921" y="129"/>
                  </a:lnTo>
                  <a:lnTo>
                    <a:pt x="932" y="124"/>
                  </a:lnTo>
                  <a:lnTo>
                    <a:pt x="942" y="118"/>
                  </a:lnTo>
                  <a:lnTo>
                    <a:pt x="952" y="110"/>
                  </a:lnTo>
                  <a:lnTo>
                    <a:pt x="959" y="101"/>
                  </a:lnTo>
                  <a:lnTo>
                    <a:pt x="975" y="83"/>
                  </a:lnTo>
                  <a:lnTo>
                    <a:pt x="990" y="64"/>
                  </a:lnTo>
                  <a:lnTo>
                    <a:pt x="990" y="64"/>
                  </a:lnTo>
                  <a:lnTo>
                    <a:pt x="973" y="56"/>
                  </a:lnTo>
                  <a:lnTo>
                    <a:pt x="956" y="51"/>
                  </a:lnTo>
                  <a:lnTo>
                    <a:pt x="941" y="45"/>
                  </a:lnTo>
                  <a:lnTo>
                    <a:pt x="932" y="44"/>
                  </a:lnTo>
                  <a:lnTo>
                    <a:pt x="923" y="44"/>
                  </a:lnTo>
                  <a:lnTo>
                    <a:pt x="923" y="44"/>
                  </a:lnTo>
                  <a:close/>
                  <a:moveTo>
                    <a:pt x="594" y="35"/>
                  </a:moveTo>
                  <a:lnTo>
                    <a:pt x="594" y="35"/>
                  </a:lnTo>
                  <a:lnTo>
                    <a:pt x="590" y="44"/>
                  </a:lnTo>
                  <a:lnTo>
                    <a:pt x="587" y="54"/>
                  </a:lnTo>
                  <a:lnTo>
                    <a:pt x="581" y="75"/>
                  </a:lnTo>
                  <a:lnTo>
                    <a:pt x="580" y="96"/>
                  </a:lnTo>
                  <a:lnTo>
                    <a:pt x="579" y="118"/>
                  </a:lnTo>
                  <a:lnTo>
                    <a:pt x="580" y="141"/>
                  </a:lnTo>
                  <a:lnTo>
                    <a:pt x="581" y="163"/>
                  </a:lnTo>
                  <a:lnTo>
                    <a:pt x="587" y="204"/>
                  </a:lnTo>
                  <a:lnTo>
                    <a:pt x="587" y="204"/>
                  </a:lnTo>
                  <a:lnTo>
                    <a:pt x="590" y="170"/>
                  </a:lnTo>
                  <a:lnTo>
                    <a:pt x="591" y="137"/>
                  </a:lnTo>
                  <a:lnTo>
                    <a:pt x="594" y="104"/>
                  </a:lnTo>
                  <a:lnTo>
                    <a:pt x="595" y="89"/>
                  </a:lnTo>
                  <a:lnTo>
                    <a:pt x="600" y="73"/>
                  </a:lnTo>
                  <a:lnTo>
                    <a:pt x="600" y="73"/>
                  </a:lnTo>
                  <a:lnTo>
                    <a:pt x="604" y="64"/>
                  </a:lnTo>
                  <a:lnTo>
                    <a:pt x="607" y="54"/>
                  </a:lnTo>
                  <a:lnTo>
                    <a:pt x="608" y="49"/>
                  </a:lnTo>
                  <a:lnTo>
                    <a:pt x="608" y="44"/>
                  </a:lnTo>
                  <a:lnTo>
                    <a:pt x="608" y="40"/>
                  </a:lnTo>
                  <a:lnTo>
                    <a:pt x="605" y="35"/>
                  </a:lnTo>
                  <a:lnTo>
                    <a:pt x="605" y="35"/>
                  </a:lnTo>
                  <a:lnTo>
                    <a:pt x="603" y="34"/>
                  </a:lnTo>
                  <a:lnTo>
                    <a:pt x="601" y="34"/>
                  </a:lnTo>
                  <a:lnTo>
                    <a:pt x="598" y="35"/>
                  </a:lnTo>
                  <a:lnTo>
                    <a:pt x="594" y="35"/>
                  </a:lnTo>
                  <a:lnTo>
                    <a:pt x="594" y="35"/>
                  </a:lnTo>
                  <a:close/>
                  <a:moveTo>
                    <a:pt x="603" y="242"/>
                  </a:moveTo>
                  <a:lnTo>
                    <a:pt x="603" y="242"/>
                  </a:lnTo>
                  <a:lnTo>
                    <a:pt x="604" y="245"/>
                  </a:lnTo>
                  <a:lnTo>
                    <a:pt x="604" y="246"/>
                  </a:lnTo>
                  <a:lnTo>
                    <a:pt x="605" y="243"/>
                  </a:lnTo>
                  <a:lnTo>
                    <a:pt x="604" y="235"/>
                  </a:lnTo>
                  <a:lnTo>
                    <a:pt x="604" y="232"/>
                  </a:lnTo>
                  <a:lnTo>
                    <a:pt x="601" y="229"/>
                  </a:lnTo>
                  <a:lnTo>
                    <a:pt x="601" y="229"/>
                  </a:lnTo>
                  <a:lnTo>
                    <a:pt x="601" y="236"/>
                  </a:lnTo>
                  <a:lnTo>
                    <a:pt x="603" y="242"/>
                  </a:lnTo>
                  <a:lnTo>
                    <a:pt x="603" y="242"/>
                  </a:lnTo>
                  <a:close/>
                  <a:moveTo>
                    <a:pt x="699" y="698"/>
                  </a:moveTo>
                  <a:lnTo>
                    <a:pt x="699" y="698"/>
                  </a:lnTo>
                  <a:lnTo>
                    <a:pt x="701" y="700"/>
                  </a:lnTo>
                  <a:lnTo>
                    <a:pt x="701" y="702"/>
                  </a:lnTo>
                  <a:lnTo>
                    <a:pt x="699" y="711"/>
                  </a:lnTo>
                  <a:lnTo>
                    <a:pt x="694" y="721"/>
                  </a:lnTo>
                  <a:lnTo>
                    <a:pt x="687" y="730"/>
                  </a:lnTo>
                  <a:lnTo>
                    <a:pt x="678" y="740"/>
                  </a:lnTo>
                  <a:lnTo>
                    <a:pt x="670" y="750"/>
                  </a:lnTo>
                  <a:lnTo>
                    <a:pt x="663" y="756"/>
                  </a:lnTo>
                  <a:lnTo>
                    <a:pt x="657" y="758"/>
                  </a:lnTo>
                  <a:lnTo>
                    <a:pt x="657" y="758"/>
                  </a:lnTo>
                  <a:lnTo>
                    <a:pt x="656" y="760"/>
                  </a:lnTo>
                  <a:lnTo>
                    <a:pt x="657" y="760"/>
                  </a:lnTo>
                  <a:lnTo>
                    <a:pt x="657" y="760"/>
                  </a:lnTo>
                  <a:lnTo>
                    <a:pt x="664" y="761"/>
                  </a:lnTo>
                  <a:lnTo>
                    <a:pt x="671" y="763"/>
                  </a:lnTo>
                  <a:lnTo>
                    <a:pt x="687" y="770"/>
                  </a:lnTo>
                  <a:lnTo>
                    <a:pt x="687" y="770"/>
                  </a:lnTo>
                  <a:lnTo>
                    <a:pt x="705" y="771"/>
                  </a:lnTo>
                  <a:lnTo>
                    <a:pt x="722" y="770"/>
                  </a:lnTo>
                  <a:lnTo>
                    <a:pt x="737" y="767"/>
                  </a:lnTo>
                  <a:lnTo>
                    <a:pt x="753" y="763"/>
                  </a:lnTo>
                  <a:lnTo>
                    <a:pt x="767" y="756"/>
                  </a:lnTo>
                  <a:lnTo>
                    <a:pt x="779" y="749"/>
                  </a:lnTo>
                  <a:lnTo>
                    <a:pt x="791" y="742"/>
                  </a:lnTo>
                  <a:lnTo>
                    <a:pt x="802" y="733"/>
                  </a:lnTo>
                  <a:lnTo>
                    <a:pt x="802" y="733"/>
                  </a:lnTo>
                  <a:lnTo>
                    <a:pt x="819" y="721"/>
                  </a:lnTo>
                  <a:lnTo>
                    <a:pt x="826" y="715"/>
                  </a:lnTo>
                  <a:lnTo>
                    <a:pt x="831" y="709"/>
                  </a:lnTo>
                  <a:lnTo>
                    <a:pt x="831" y="709"/>
                  </a:lnTo>
                  <a:lnTo>
                    <a:pt x="837" y="702"/>
                  </a:lnTo>
                  <a:lnTo>
                    <a:pt x="843" y="694"/>
                  </a:lnTo>
                  <a:lnTo>
                    <a:pt x="852" y="673"/>
                  </a:lnTo>
                  <a:lnTo>
                    <a:pt x="859" y="652"/>
                  </a:lnTo>
                  <a:lnTo>
                    <a:pt x="864" y="636"/>
                  </a:lnTo>
                  <a:lnTo>
                    <a:pt x="864" y="636"/>
                  </a:lnTo>
                  <a:lnTo>
                    <a:pt x="873" y="624"/>
                  </a:lnTo>
                  <a:lnTo>
                    <a:pt x="873" y="624"/>
                  </a:lnTo>
                  <a:lnTo>
                    <a:pt x="887" y="580"/>
                  </a:lnTo>
                  <a:lnTo>
                    <a:pt x="893" y="558"/>
                  </a:lnTo>
                  <a:lnTo>
                    <a:pt x="899" y="534"/>
                  </a:lnTo>
                  <a:lnTo>
                    <a:pt x="903" y="509"/>
                  </a:lnTo>
                  <a:lnTo>
                    <a:pt x="906" y="485"/>
                  </a:lnTo>
                  <a:lnTo>
                    <a:pt x="907" y="461"/>
                  </a:lnTo>
                  <a:lnTo>
                    <a:pt x="907" y="437"/>
                  </a:lnTo>
                  <a:lnTo>
                    <a:pt x="907" y="437"/>
                  </a:lnTo>
                  <a:lnTo>
                    <a:pt x="906" y="417"/>
                  </a:lnTo>
                  <a:lnTo>
                    <a:pt x="903" y="396"/>
                  </a:lnTo>
                  <a:lnTo>
                    <a:pt x="899" y="375"/>
                  </a:lnTo>
                  <a:lnTo>
                    <a:pt x="895" y="356"/>
                  </a:lnTo>
                  <a:lnTo>
                    <a:pt x="887" y="337"/>
                  </a:lnTo>
                  <a:lnTo>
                    <a:pt x="879" y="322"/>
                  </a:lnTo>
                  <a:lnTo>
                    <a:pt x="875" y="313"/>
                  </a:lnTo>
                  <a:lnTo>
                    <a:pt x="869" y="308"/>
                  </a:lnTo>
                  <a:lnTo>
                    <a:pt x="864" y="302"/>
                  </a:lnTo>
                  <a:lnTo>
                    <a:pt x="857" y="297"/>
                  </a:lnTo>
                  <a:lnTo>
                    <a:pt x="857" y="297"/>
                  </a:lnTo>
                  <a:lnTo>
                    <a:pt x="838" y="287"/>
                  </a:lnTo>
                  <a:lnTo>
                    <a:pt x="817" y="277"/>
                  </a:lnTo>
                  <a:lnTo>
                    <a:pt x="796" y="268"/>
                  </a:lnTo>
                  <a:lnTo>
                    <a:pt x="774" y="261"/>
                  </a:lnTo>
                  <a:lnTo>
                    <a:pt x="751" y="257"/>
                  </a:lnTo>
                  <a:lnTo>
                    <a:pt x="727" y="254"/>
                  </a:lnTo>
                  <a:lnTo>
                    <a:pt x="704" y="254"/>
                  </a:lnTo>
                  <a:lnTo>
                    <a:pt x="680" y="257"/>
                  </a:lnTo>
                  <a:lnTo>
                    <a:pt x="680" y="257"/>
                  </a:lnTo>
                  <a:lnTo>
                    <a:pt x="670" y="260"/>
                  </a:lnTo>
                  <a:lnTo>
                    <a:pt x="660" y="264"/>
                  </a:lnTo>
                  <a:lnTo>
                    <a:pt x="650" y="268"/>
                  </a:lnTo>
                  <a:lnTo>
                    <a:pt x="640" y="274"/>
                  </a:lnTo>
                  <a:lnTo>
                    <a:pt x="624" y="288"/>
                  </a:lnTo>
                  <a:lnTo>
                    <a:pt x="607" y="302"/>
                  </a:lnTo>
                  <a:lnTo>
                    <a:pt x="607" y="302"/>
                  </a:lnTo>
                  <a:lnTo>
                    <a:pt x="600" y="304"/>
                  </a:lnTo>
                  <a:lnTo>
                    <a:pt x="591" y="308"/>
                  </a:lnTo>
                  <a:lnTo>
                    <a:pt x="574" y="315"/>
                  </a:lnTo>
                  <a:lnTo>
                    <a:pt x="574" y="315"/>
                  </a:lnTo>
                  <a:lnTo>
                    <a:pt x="565" y="312"/>
                  </a:lnTo>
                  <a:lnTo>
                    <a:pt x="555" y="312"/>
                  </a:lnTo>
                  <a:lnTo>
                    <a:pt x="545" y="312"/>
                  </a:lnTo>
                  <a:lnTo>
                    <a:pt x="537" y="313"/>
                  </a:lnTo>
                  <a:lnTo>
                    <a:pt x="537" y="313"/>
                  </a:lnTo>
                  <a:lnTo>
                    <a:pt x="534" y="311"/>
                  </a:lnTo>
                  <a:lnTo>
                    <a:pt x="530" y="308"/>
                  </a:lnTo>
                  <a:lnTo>
                    <a:pt x="522" y="304"/>
                  </a:lnTo>
                  <a:lnTo>
                    <a:pt x="518" y="301"/>
                  </a:lnTo>
                  <a:lnTo>
                    <a:pt x="517" y="297"/>
                  </a:lnTo>
                  <a:lnTo>
                    <a:pt x="515" y="292"/>
                  </a:lnTo>
                  <a:lnTo>
                    <a:pt x="515" y="285"/>
                  </a:lnTo>
                  <a:lnTo>
                    <a:pt x="515" y="285"/>
                  </a:lnTo>
                  <a:lnTo>
                    <a:pt x="520" y="285"/>
                  </a:lnTo>
                  <a:lnTo>
                    <a:pt x="521" y="284"/>
                  </a:lnTo>
                  <a:lnTo>
                    <a:pt x="527" y="281"/>
                  </a:lnTo>
                  <a:lnTo>
                    <a:pt x="527" y="281"/>
                  </a:lnTo>
                  <a:lnTo>
                    <a:pt x="531" y="287"/>
                  </a:lnTo>
                  <a:lnTo>
                    <a:pt x="538" y="292"/>
                  </a:lnTo>
                  <a:lnTo>
                    <a:pt x="546" y="295"/>
                  </a:lnTo>
                  <a:lnTo>
                    <a:pt x="556" y="298"/>
                  </a:lnTo>
                  <a:lnTo>
                    <a:pt x="565" y="299"/>
                  </a:lnTo>
                  <a:lnTo>
                    <a:pt x="574" y="298"/>
                  </a:lnTo>
                  <a:lnTo>
                    <a:pt x="583" y="297"/>
                  </a:lnTo>
                  <a:lnTo>
                    <a:pt x="591" y="294"/>
                  </a:lnTo>
                  <a:lnTo>
                    <a:pt x="591" y="294"/>
                  </a:lnTo>
                  <a:lnTo>
                    <a:pt x="590" y="288"/>
                  </a:lnTo>
                  <a:lnTo>
                    <a:pt x="587" y="281"/>
                  </a:lnTo>
                  <a:lnTo>
                    <a:pt x="581" y="267"/>
                  </a:lnTo>
                  <a:lnTo>
                    <a:pt x="581" y="267"/>
                  </a:lnTo>
                  <a:lnTo>
                    <a:pt x="577" y="268"/>
                  </a:lnTo>
                  <a:lnTo>
                    <a:pt x="573" y="268"/>
                  </a:lnTo>
                  <a:lnTo>
                    <a:pt x="563" y="267"/>
                  </a:lnTo>
                  <a:lnTo>
                    <a:pt x="555" y="263"/>
                  </a:lnTo>
                  <a:lnTo>
                    <a:pt x="545" y="260"/>
                  </a:lnTo>
                  <a:lnTo>
                    <a:pt x="545" y="260"/>
                  </a:lnTo>
                  <a:lnTo>
                    <a:pt x="524" y="257"/>
                  </a:lnTo>
                  <a:lnTo>
                    <a:pt x="501" y="256"/>
                  </a:lnTo>
                  <a:lnTo>
                    <a:pt x="479" y="256"/>
                  </a:lnTo>
                  <a:lnTo>
                    <a:pt x="457" y="257"/>
                  </a:lnTo>
                  <a:lnTo>
                    <a:pt x="435" y="261"/>
                  </a:lnTo>
                  <a:lnTo>
                    <a:pt x="414" y="267"/>
                  </a:lnTo>
                  <a:lnTo>
                    <a:pt x="396" y="276"/>
                  </a:lnTo>
                  <a:lnTo>
                    <a:pt x="388" y="281"/>
                  </a:lnTo>
                  <a:lnTo>
                    <a:pt x="381" y="287"/>
                  </a:lnTo>
                  <a:lnTo>
                    <a:pt x="381" y="287"/>
                  </a:lnTo>
                  <a:lnTo>
                    <a:pt x="368" y="297"/>
                  </a:lnTo>
                  <a:lnTo>
                    <a:pt x="358" y="304"/>
                  </a:lnTo>
                  <a:lnTo>
                    <a:pt x="358" y="304"/>
                  </a:lnTo>
                  <a:lnTo>
                    <a:pt x="351" y="313"/>
                  </a:lnTo>
                  <a:lnTo>
                    <a:pt x="344" y="325"/>
                  </a:lnTo>
                  <a:lnTo>
                    <a:pt x="339" y="337"/>
                  </a:lnTo>
                  <a:lnTo>
                    <a:pt x="333" y="350"/>
                  </a:lnTo>
                  <a:lnTo>
                    <a:pt x="329" y="364"/>
                  </a:lnTo>
                  <a:lnTo>
                    <a:pt x="325" y="379"/>
                  </a:lnTo>
                  <a:lnTo>
                    <a:pt x="318" y="412"/>
                  </a:lnTo>
                  <a:lnTo>
                    <a:pt x="315" y="445"/>
                  </a:lnTo>
                  <a:lnTo>
                    <a:pt x="315" y="478"/>
                  </a:lnTo>
                  <a:lnTo>
                    <a:pt x="316" y="507"/>
                  </a:lnTo>
                  <a:lnTo>
                    <a:pt x="319" y="521"/>
                  </a:lnTo>
                  <a:lnTo>
                    <a:pt x="322" y="534"/>
                  </a:lnTo>
                  <a:lnTo>
                    <a:pt x="322" y="534"/>
                  </a:lnTo>
                  <a:lnTo>
                    <a:pt x="334" y="576"/>
                  </a:lnTo>
                  <a:lnTo>
                    <a:pt x="343" y="597"/>
                  </a:lnTo>
                  <a:lnTo>
                    <a:pt x="353" y="618"/>
                  </a:lnTo>
                  <a:lnTo>
                    <a:pt x="362" y="638"/>
                  </a:lnTo>
                  <a:lnTo>
                    <a:pt x="374" y="657"/>
                  </a:lnTo>
                  <a:lnTo>
                    <a:pt x="388" y="676"/>
                  </a:lnTo>
                  <a:lnTo>
                    <a:pt x="402" y="691"/>
                  </a:lnTo>
                  <a:lnTo>
                    <a:pt x="402" y="691"/>
                  </a:lnTo>
                  <a:lnTo>
                    <a:pt x="428" y="716"/>
                  </a:lnTo>
                  <a:lnTo>
                    <a:pt x="442" y="728"/>
                  </a:lnTo>
                  <a:lnTo>
                    <a:pt x="457" y="739"/>
                  </a:lnTo>
                  <a:lnTo>
                    <a:pt x="471" y="749"/>
                  </a:lnTo>
                  <a:lnTo>
                    <a:pt x="485" y="757"/>
                  </a:lnTo>
                  <a:lnTo>
                    <a:pt x="501" y="764"/>
                  </a:lnTo>
                  <a:lnTo>
                    <a:pt x="520" y="770"/>
                  </a:lnTo>
                  <a:lnTo>
                    <a:pt x="520" y="770"/>
                  </a:lnTo>
                  <a:lnTo>
                    <a:pt x="530" y="771"/>
                  </a:lnTo>
                  <a:lnTo>
                    <a:pt x="538" y="771"/>
                  </a:lnTo>
                  <a:lnTo>
                    <a:pt x="548" y="771"/>
                  </a:lnTo>
                  <a:lnTo>
                    <a:pt x="556" y="770"/>
                  </a:lnTo>
                  <a:lnTo>
                    <a:pt x="573" y="766"/>
                  </a:lnTo>
                  <a:lnTo>
                    <a:pt x="591" y="763"/>
                  </a:lnTo>
                  <a:lnTo>
                    <a:pt x="591" y="763"/>
                  </a:lnTo>
                  <a:lnTo>
                    <a:pt x="569" y="749"/>
                  </a:lnTo>
                  <a:lnTo>
                    <a:pt x="559" y="740"/>
                  </a:lnTo>
                  <a:lnTo>
                    <a:pt x="549" y="732"/>
                  </a:lnTo>
                  <a:lnTo>
                    <a:pt x="541" y="722"/>
                  </a:lnTo>
                  <a:lnTo>
                    <a:pt x="534" y="711"/>
                  </a:lnTo>
                  <a:lnTo>
                    <a:pt x="528" y="698"/>
                  </a:lnTo>
                  <a:lnTo>
                    <a:pt x="524" y="684"/>
                  </a:lnTo>
                  <a:lnTo>
                    <a:pt x="524" y="684"/>
                  </a:lnTo>
                  <a:lnTo>
                    <a:pt x="542" y="704"/>
                  </a:lnTo>
                  <a:lnTo>
                    <a:pt x="559" y="723"/>
                  </a:lnTo>
                  <a:lnTo>
                    <a:pt x="569" y="732"/>
                  </a:lnTo>
                  <a:lnTo>
                    <a:pt x="579" y="740"/>
                  </a:lnTo>
                  <a:lnTo>
                    <a:pt x="590" y="747"/>
                  </a:lnTo>
                  <a:lnTo>
                    <a:pt x="603" y="754"/>
                  </a:lnTo>
                  <a:lnTo>
                    <a:pt x="603" y="754"/>
                  </a:lnTo>
                  <a:lnTo>
                    <a:pt x="619" y="753"/>
                  </a:lnTo>
                  <a:lnTo>
                    <a:pt x="633" y="750"/>
                  </a:lnTo>
                  <a:lnTo>
                    <a:pt x="647" y="744"/>
                  </a:lnTo>
                  <a:lnTo>
                    <a:pt x="664" y="737"/>
                  </a:lnTo>
                  <a:lnTo>
                    <a:pt x="664" y="737"/>
                  </a:lnTo>
                  <a:lnTo>
                    <a:pt x="668" y="735"/>
                  </a:lnTo>
                  <a:lnTo>
                    <a:pt x="673" y="728"/>
                  </a:lnTo>
                  <a:lnTo>
                    <a:pt x="681" y="712"/>
                  </a:lnTo>
                  <a:lnTo>
                    <a:pt x="685" y="705"/>
                  </a:lnTo>
                  <a:lnTo>
                    <a:pt x="690" y="700"/>
                  </a:lnTo>
                  <a:lnTo>
                    <a:pt x="695" y="697"/>
                  </a:lnTo>
                  <a:lnTo>
                    <a:pt x="697" y="697"/>
                  </a:lnTo>
                  <a:lnTo>
                    <a:pt x="699" y="698"/>
                  </a:lnTo>
                  <a:lnTo>
                    <a:pt x="699" y="698"/>
                  </a:lnTo>
                  <a:close/>
                  <a:moveTo>
                    <a:pt x="465" y="766"/>
                  </a:moveTo>
                  <a:lnTo>
                    <a:pt x="465" y="766"/>
                  </a:lnTo>
                  <a:lnTo>
                    <a:pt x="455" y="756"/>
                  </a:lnTo>
                  <a:lnTo>
                    <a:pt x="445" y="746"/>
                  </a:lnTo>
                  <a:lnTo>
                    <a:pt x="423" y="729"/>
                  </a:lnTo>
                  <a:lnTo>
                    <a:pt x="423" y="729"/>
                  </a:lnTo>
                  <a:lnTo>
                    <a:pt x="421" y="730"/>
                  </a:lnTo>
                  <a:lnTo>
                    <a:pt x="420" y="730"/>
                  </a:lnTo>
                  <a:lnTo>
                    <a:pt x="420" y="730"/>
                  </a:lnTo>
                  <a:lnTo>
                    <a:pt x="416" y="732"/>
                  </a:lnTo>
                  <a:lnTo>
                    <a:pt x="413" y="732"/>
                  </a:lnTo>
                  <a:lnTo>
                    <a:pt x="407" y="730"/>
                  </a:lnTo>
                  <a:lnTo>
                    <a:pt x="407" y="730"/>
                  </a:lnTo>
                  <a:lnTo>
                    <a:pt x="372" y="743"/>
                  </a:lnTo>
                  <a:lnTo>
                    <a:pt x="336" y="753"/>
                  </a:lnTo>
                  <a:lnTo>
                    <a:pt x="298" y="763"/>
                  </a:lnTo>
                  <a:lnTo>
                    <a:pt x="259" y="771"/>
                  </a:lnTo>
                  <a:lnTo>
                    <a:pt x="259" y="771"/>
                  </a:lnTo>
                  <a:lnTo>
                    <a:pt x="240" y="774"/>
                  </a:lnTo>
                  <a:lnTo>
                    <a:pt x="221" y="777"/>
                  </a:lnTo>
                  <a:lnTo>
                    <a:pt x="180" y="784"/>
                  </a:lnTo>
                  <a:lnTo>
                    <a:pt x="180" y="784"/>
                  </a:lnTo>
                  <a:lnTo>
                    <a:pt x="155" y="788"/>
                  </a:lnTo>
                  <a:lnTo>
                    <a:pt x="125" y="794"/>
                  </a:lnTo>
                  <a:lnTo>
                    <a:pt x="113" y="798"/>
                  </a:lnTo>
                  <a:lnTo>
                    <a:pt x="100" y="802"/>
                  </a:lnTo>
                  <a:lnTo>
                    <a:pt x="89" y="808"/>
                  </a:lnTo>
                  <a:lnTo>
                    <a:pt x="80" y="815"/>
                  </a:lnTo>
                  <a:lnTo>
                    <a:pt x="80" y="815"/>
                  </a:lnTo>
                  <a:lnTo>
                    <a:pt x="111" y="823"/>
                  </a:lnTo>
                  <a:lnTo>
                    <a:pt x="146" y="830"/>
                  </a:lnTo>
                  <a:lnTo>
                    <a:pt x="183" y="837"/>
                  </a:lnTo>
                  <a:lnTo>
                    <a:pt x="221" y="843"/>
                  </a:lnTo>
                  <a:lnTo>
                    <a:pt x="259" y="847"/>
                  </a:lnTo>
                  <a:lnTo>
                    <a:pt x="296" y="850"/>
                  </a:lnTo>
                  <a:lnTo>
                    <a:pt x="332" y="851"/>
                  </a:lnTo>
                  <a:lnTo>
                    <a:pt x="364" y="850"/>
                  </a:lnTo>
                  <a:lnTo>
                    <a:pt x="364" y="850"/>
                  </a:lnTo>
                  <a:lnTo>
                    <a:pt x="374" y="853"/>
                  </a:lnTo>
                  <a:lnTo>
                    <a:pt x="385" y="854"/>
                  </a:lnTo>
                  <a:lnTo>
                    <a:pt x="407" y="854"/>
                  </a:lnTo>
                  <a:lnTo>
                    <a:pt x="430" y="854"/>
                  </a:lnTo>
                  <a:lnTo>
                    <a:pt x="452" y="855"/>
                  </a:lnTo>
                  <a:lnTo>
                    <a:pt x="452" y="855"/>
                  </a:lnTo>
                  <a:lnTo>
                    <a:pt x="496" y="860"/>
                  </a:lnTo>
                  <a:lnTo>
                    <a:pt x="541" y="865"/>
                  </a:lnTo>
                  <a:lnTo>
                    <a:pt x="586" y="872"/>
                  </a:lnTo>
                  <a:lnTo>
                    <a:pt x="631" y="876"/>
                  </a:lnTo>
                  <a:lnTo>
                    <a:pt x="631" y="876"/>
                  </a:lnTo>
                  <a:lnTo>
                    <a:pt x="708" y="882"/>
                  </a:lnTo>
                  <a:lnTo>
                    <a:pt x="788" y="889"/>
                  </a:lnTo>
                  <a:lnTo>
                    <a:pt x="869" y="896"/>
                  </a:lnTo>
                  <a:lnTo>
                    <a:pt x="949" y="902"/>
                  </a:lnTo>
                  <a:lnTo>
                    <a:pt x="949" y="902"/>
                  </a:lnTo>
                  <a:lnTo>
                    <a:pt x="980" y="905"/>
                  </a:lnTo>
                  <a:lnTo>
                    <a:pt x="994" y="906"/>
                  </a:lnTo>
                  <a:lnTo>
                    <a:pt x="1008" y="906"/>
                  </a:lnTo>
                  <a:lnTo>
                    <a:pt x="1008" y="906"/>
                  </a:lnTo>
                  <a:lnTo>
                    <a:pt x="1015" y="905"/>
                  </a:lnTo>
                  <a:lnTo>
                    <a:pt x="1022" y="905"/>
                  </a:lnTo>
                  <a:lnTo>
                    <a:pt x="1028" y="902"/>
                  </a:lnTo>
                  <a:lnTo>
                    <a:pt x="1033" y="897"/>
                  </a:lnTo>
                  <a:lnTo>
                    <a:pt x="1033" y="897"/>
                  </a:lnTo>
                  <a:lnTo>
                    <a:pt x="1039" y="900"/>
                  </a:lnTo>
                  <a:lnTo>
                    <a:pt x="1042" y="900"/>
                  </a:lnTo>
                  <a:lnTo>
                    <a:pt x="1045" y="900"/>
                  </a:lnTo>
                  <a:lnTo>
                    <a:pt x="1045" y="900"/>
                  </a:lnTo>
                  <a:lnTo>
                    <a:pt x="1078" y="883"/>
                  </a:lnTo>
                  <a:lnTo>
                    <a:pt x="1114" y="867"/>
                  </a:lnTo>
                  <a:lnTo>
                    <a:pt x="1184" y="836"/>
                  </a:lnTo>
                  <a:lnTo>
                    <a:pt x="1219" y="822"/>
                  </a:lnTo>
                  <a:lnTo>
                    <a:pt x="1254" y="805"/>
                  </a:lnTo>
                  <a:lnTo>
                    <a:pt x="1288" y="788"/>
                  </a:lnTo>
                  <a:lnTo>
                    <a:pt x="1320" y="770"/>
                  </a:lnTo>
                  <a:lnTo>
                    <a:pt x="1320" y="770"/>
                  </a:lnTo>
                  <a:lnTo>
                    <a:pt x="1321" y="771"/>
                  </a:lnTo>
                  <a:lnTo>
                    <a:pt x="1324" y="770"/>
                  </a:lnTo>
                  <a:lnTo>
                    <a:pt x="1327" y="770"/>
                  </a:lnTo>
                  <a:lnTo>
                    <a:pt x="1330" y="770"/>
                  </a:lnTo>
                  <a:lnTo>
                    <a:pt x="1330" y="770"/>
                  </a:lnTo>
                  <a:lnTo>
                    <a:pt x="1432" y="712"/>
                  </a:lnTo>
                  <a:lnTo>
                    <a:pt x="1483" y="684"/>
                  </a:lnTo>
                  <a:lnTo>
                    <a:pt x="1535" y="656"/>
                  </a:lnTo>
                  <a:lnTo>
                    <a:pt x="1535" y="656"/>
                  </a:lnTo>
                  <a:lnTo>
                    <a:pt x="1528" y="657"/>
                  </a:lnTo>
                  <a:lnTo>
                    <a:pt x="1521" y="657"/>
                  </a:lnTo>
                  <a:lnTo>
                    <a:pt x="1508" y="656"/>
                  </a:lnTo>
                  <a:lnTo>
                    <a:pt x="1494" y="655"/>
                  </a:lnTo>
                  <a:lnTo>
                    <a:pt x="1488" y="655"/>
                  </a:lnTo>
                  <a:lnTo>
                    <a:pt x="1480" y="657"/>
                  </a:lnTo>
                  <a:lnTo>
                    <a:pt x="1480" y="657"/>
                  </a:lnTo>
                  <a:lnTo>
                    <a:pt x="1469" y="655"/>
                  </a:lnTo>
                  <a:lnTo>
                    <a:pt x="1457" y="653"/>
                  </a:lnTo>
                  <a:lnTo>
                    <a:pt x="1434" y="652"/>
                  </a:lnTo>
                  <a:lnTo>
                    <a:pt x="1411" y="653"/>
                  </a:lnTo>
                  <a:lnTo>
                    <a:pt x="1387" y="652"/>
                  </a:lnTo>
                  <a:lnTo>
                    <a:pt x="1387" y="652"/>
                  </a:lnTo>
                  <a:lnTo>
                    <a:pt x="1380" y="652"/>
                  </a:lnTo>
                  <a:lnTo>
                    <a:pt x="1372" y="649"/>
                  </a:lnTo>
                  <a:lnTo>
                    <a:pt x="1365" y="646"/>
                  </a:lnTo>
                  <a:lnTo>
                    <a:pt x="1356" y="645"/>
                  </a:lnTo>
                  <a:lnTo>
                    <a:pt x="1356" y="645"/>
                  </a:lnTo>
                  <a:lnTo>
                    <a:pt x="1345" y="645"/>
                  </a:lnTo>
                  <a:lnTo>
                    <a:pt x="1334" y="643"/>
                  </a:lnTo>
                  <a:lnTo>
                    <a:pt x="1311" y="643"/>
                  </a:lnTo>
                  <a:lnTo>
                    <a:pt x="1311" y="643"/>
                  </a:lnTo>
                  <a:lnTo>
                    <a:pt x="1275" y="641"/>
                  </a:lnTo>
                  <a:lnTo>
                    <a:pt x="1258" y="639"/>
                  </a:lnTo>
                  <a:lnTo>
                    <a:pt x="1241" y="638"/>
                  </a:lnTo>
                  <a:lnTo>
                    <a:pt x="1241" y="638"/>
                  </a:lnTo>
                  <a:lnTo>
                    <a:pt x="1219" y="639"/>
                  </a:lnTo>
                  <a:lnTo>
                    <a:pt x="1209" y="641"/>
                  </a:lnTo>
                  <a:lnTo>
                    <a:pt x="1198" y="641"/>
                  </a:lnTo>
                  <a:lnTo>
                    <a:pt x="1198" y="641"/>
                  </a:lnTo>
                  <a:lnTo>
                    <a:pt x="1143" y="632"/>
                  </a:lnTo>
                  <a:lnTo>
                    <a:pt x="1085" y="625"/>
                  </a:lnTo>
                  <a:lnTo>
                    <a:pt x="1056" y="621"/>
                  </a:lnTo>
                  <a:lnTo>
                    <a:pt x="1026" y="619"/>
                  </a:lnTo>
                  <a:lnTo>
                    <a:pt x="998" y="619"/>
                  </a:lnTo>
                  <a:lnTo>
                    <a:pt x="972" y="621"/>
                  </a:lnTo>
                  <a:lnTo>
                    <a:pt x="972" y="621"/>
                  </a:lnTo>
                  <a:lnTo>
                    <a:pt x="968" y="619"/>
                  </a:lnTo>
                  <a:lnTo>
                    <a:pt x="963" y="618"/>
                  </a:lnTo>
                  <a:lnTo>
                    <a:pt x="958" y="617"/>
                  </a:lnTo>
                  <a:lnTo>
                    <a:pt x="955" y="615"/>
                  </a:lnTo>
                  <a:lnTo>
                    <a:pt x="955" y="615"/>
                  </a:lnTo>
                  <a:lnTo>
                    <a:pt x="937" y="621"/>
                  </a:lnTo>
                  <a:lnTo>
                    <a:pt x="918" y="628"/>
                  </a:lnTo>
                  <a:lnTo>
                    <a:pt x="902" y="635"/>
                  </a:lnTo>
                  <a:lnTo>
                    <a:pt x="885" y="642"/>
                  </a:lnTo>
                  <a:lnTo>
                    <a:pt x="885" y="642"/>
                  </a:lnTo>
                  <a:lnTo>
                    <a:pt x="868" y="677"/>
                  </a:lnTo>
                  <a:lnTo>
                    <a:pt x="858" y="695"/>
                  </a:lnTo>
                  <a:lnTo>
                    <a:pt x="848" y="712"/>
                  </a:lnTo>
                  <a:lnTo>
                    <a:pt x="837" y="728"/>
                  </a:lnTo>
                  <a:lnTo>
                    <a:pt x="824" y="742"/>
                  </a:lnTo>
                  <a:lnTo>
                    <a:pt x="810" y="756"/>
                  </a:lnTo>
                  <a:lnTo>
                    <a:pt x="795" y="766"/>
                  </a:lnTo>
                  <a:lnTo>
                    <a:pt x="795" y="766"/>
                  </a:lnTo>
                  <a:lnTo>
                    <a:pt x="781" y="773"/>
                  </a:lnTo>
                  <a:lnTo>
                    <a:pt x="765" y="778"/>
                  </a:lnTo>
                  <a:lnTo>
                    <a:pt x="749" y="782"/>
                  </a:lnTo>
                  <a:lnTo>
                    <a:pt x="732" y="785"/>
                  </a:lnTo>
                  <a:lnTo>
                    <a:pt x="713" y="785"/>
                  </a:lnTo>
                  <a:lnTo>
                    <a:pt x="695" y="785"/>
                  </a:lnTo>
                  <a:lnTo>
                    <a:pt x="677" y="781"/>
                  </a:lnTo>
                  <a:lnTo>
                    <a:pt x="659" y="777"/>
                  </a:lnTo>
                  <a:lnTo>
                    <a:pt x="659" y="777"/>
                  </a:lnTo>
                  <a:lnTo>
                    <a:pt x="660" y="780"/>
                  </a:lnTo>
                  <a:lnTo>
                    <a:pt x="661" y="781"/>
                  </a:lnTo>
                  <a:lnTo>
                    <a:pt x="666" y="785"/>
                  </a:lnTo>
                  <a:lnTo>
                    <a:pt x="668" y="788"/>
                  </a:lnTo>
                  <a:lnTo>
                    <a:pt x="670" y="791"/>
                  </a:lnTo>
                  <a:lnTo>
                    <a:pt x="671" y="794"/>
                  </a:lnTo>
                  <a:lnTo>
                    <a:pt x="671" y="794"/>
                  </a:lnTo>
                  <a:lnTo>
                    <a:pt x="668" y="799"/>
                  </a:lnTo>
                  <a:lnTo>
                    <a:pt x="667" y="802"/>
                  </a:lnTo>
                  <a:lnTo>
                    <a:pt x="664" y="805"/>
                  </a:lnTo>
                  <a:lnTo>
                    <a:pt x="664" y="805"/>
                  </a:lnTo>
                  <a:lnTo>
                    <a:pt x="657" y="805"/>
                  </a:lnTo>
                  <a:lnTo>
                    <a:pt x="653" y="805"/>
                  </a:lnTo>
                  <a:lnTo>
                    <a:pt x="643" y="802"/>
                  </a:lnTo>
                  <a:lnTo>
                    <a:pt x="635" y="799"/>
                  </a:lnTo>
                  <a:lnTo>
                    <a:pt x="629" y="798"/>
                  </a:lnTo>
                  <a:lnTo>
                    <a:pt x="624" y="799"/>
                  </a:lnTo>
                  <a:lnTo>
                    <a:pt x="624" y="799"/>
                  </a:lnTo>
                  <a:lnTo>
                    <a:pt x="618" y="802"/>
                  </a:lnTo>
                  <a:lnTo>
                    <a:pt x="612" y="805"/>
                  </a:lnTo>
                  <a:lnTo>
                    <a:pt x="604" y="813"/>
                  </a:lnTo>
                  <a:lnTo>
                    <a:pt x="598" y="816"/>
                  </a:lnTo>
                  <a:lnTo>
                    <a:pt x="594" y="819"/>
                  </a:lnTo>
                  <a:lnTo>
                    <a:pt x="588" y="817"/>
                  </a:lnTo>
                  <a:lnTo>
                    <a:pt x="581" y="815"/>
                  </a:lnTo>
                  <a:lnTo>
                    <a:pt x="581" y="815"/>
                  </a:lnTo>
                  <a:lnTo>
                    <a:pt x="580" y="806"/>
                  </a:lnTo>
                  <a:lnTo>
                    <a:pt x="576" y="799"/>
                  </a:lnTo>
                  <a:lnTo>
                    <a:pt x="573" y="792"/>
                  </a:lnTo>
                  <a:lnTo>
                    <a:pt x="570" y="785"/>
                  </a:lnTo>
                  <a:lnTo>
                    <a:pt x="570" y="785"/>
                  </a:lnTo>
                  <a:lnTo>
                    <a:pt x="556" y="788"/>
                  </a:lnTo>
                  <a:lnTo>
                    <a:pt x="542" y="788"/>
                  </a:lnTo>
                  <a:lnTo>
                    <a:pt x="530" y="785"/>
                  </a:lnTo>
                  <a:lnTo>
                    <a:pt x="517" y="782"/>
                  </a:lnTo>
                  <a:lnTo>
                    <a:pt x="492" y="774"/>
                  </a:lnTo>
                  <a:lnTo>
                    <a:pt x="479" y="770"/>
                  </a:lnTo>
                  <a:lnTo>
                    <a:pt x="465" y="766"/>
                  </a:lnTo>
                  <a:lnTo>
                    <a:pt x="465" y="766"/>
                  </a:lnTo>
                  <a:close/>
                  <a:moveTo>
                    <a:pt x="1344" y="955"/>
                  </a:moveTo>
                  <a:lnTo>
                    <a:pt x="1344" y="955"/>
                  </a:lnTo>
                  <a:lnTo>
                    <a:pt x="1372" y="938"/>
                  </a:lnTo>
                  <a:lnTo>
                    <a:pt x="1384" y="930"/>
                  </a:lnTo>
                  <a:lnTo>
                    <a:pt x="1398" y="921"/>
                  </a:lnTo>
                  <a:lnTo>
                    <a:pt x="1398" y="921"/>
                  </a:lnTo>
                  <a:lnTo>
                    <a:pt x="1427" y="906"/>
                  </a:lnTo>
                  <a:lnTo>
                    <a:pt x="1453" y="888"/>
                  </a:lnTo>
                  <a:lnTo>
                    <a:pt x="1504" y="851"/>
                  </a:lnTo>
                  <a:lnTo>
                    <a:pt x="1504" y="851"/>
                  </a:lnTo>
                  <a:lnTo>
                    <a:pt x="1529" y="836"/>
                  </a:lnTo>
                  <a:lnTo>
                    <a:pt x="1554" y="820"/>
                  </a:lnTo>
                  <a:lnTo>
                    <a:pt x="1578" y="805"/>
                  </a:lnTo>
                  <a:lnTo>
                    <a:pt x="1589" y="798"/>
                  </a:lnTo>
                  <a:lnTo>
                    <a:pt x="1598" y="788"/>
                  </a:lnTo>
                  <a:lnTo>
                    <a:pt x="1598" y="788"/>
                  </a:lnTo>
                  <a:lnTo>
                    <a:pt x="1603" y="781"/>
                  </a:lnTo>
                  <a:lnTo>
                    <a:pt x="1608" y="773"/>
                  </a:lnTo>
                  <a:lnTo>
                    <a:pt x="1612" y="764"/>
                  </a:lnTo>
                  <a:lnTo>
                    <a:pt x="1616" y="754"/>
                  </a:lnTo>
                  <a:lnTo>
                    <a:pt x="1617" y="744"/>
                  </a:lnTo>
                  <a:lnTo>
                    <a:pt x="1619" y="735"/>
                  </a:lnTo>
                  <a:lnTo>
                    <a:pt x="1619" y="725"/>
                  </a:lnTo>
                  <a:lnTo>
                    <a:pt x="1619" y="714"/>
                  </a:lnTo>
                  <a:lnTo>
                    <a:pt x="1616" y="705"/>
                  </a:lnTo>
                  <a:lnTo>
                    <a:pt x="1613" y="695"/>
                  </a:lnTo>
                  <a:lnTo>
                    <a:pt x="1609" y="687"/>
                  </a:lnTo>
                  <a:lnTo>
                    <a:pt x="1603" y="678"/>
                  </a:lnTo>
                  <a:lnTo>
                    <a:pt x="1596" y="671"/>
                  </a:lnTo>
                  <a:lnTo>
                    <a:pt x="1589" y="666"/>
                  </a:lnTo>
                  <a:lnTo>
                    <a:pt x="1580" y="662"/>
                  </a:lnTo>
                  <a:lnTo>
                    <a:pt x="1570" y="659"/>
                  </a:lnTo>
                  <a:lnTo>
                    <a:pt x="1570" y="659"/>
                  </a:lnTo>
                  <a:lnTo>
                    <a:pt x="1568" y="659"/>
                  </a:lnTo>
                  <a:lnTo>
                    <a:pt x="1564" y="662"/>
                  </a:lnTo>
                  <a:lnTo>
                    <a:pt x="1561" y="664"/>
                  </a:lnTo>
                  <a:lnTo>
                    <a:pt x="1559" y="667"/>
                  </a:lnTo>
                  <a:lnTo>
                    <a:pt x="1559" y="667"/>
                  </a:lnTo>
                  <a:lnTo>
                    <a:pt x="1553" y="669"/>
                  </a:lnTo>
                  <a:lnTo>
                    <a:pt x="1546" y="670"/>
                  </a:lnTo>
                  <a:lnTo>
                    <a:pt x="1533" y="676"/>
                  </a:lnTo>
                  <a:lnTo>
                    <a:pt x="1508" y="688"/>
                  </a:lnTo>
                  <a:lnTo>
                    <a:pt x="1508" y="688"/>
                  </a:lnTo>
                  <a:lnTo>
                    <a:pt x="1488" y="698"/>
                  </a:lnTo>
                  <a:lnTo>
                    <a:pt x="1470" y="708"/>
                  </a:lnTo>
                  <a:lnTo>
                    <a:pt x="1470" y="708"/>
                  </a:lnTo>
                  <a:lnTo>
                    <a:pt x="1421" y="736"/>
                  </a:lnTo>
                  <a:lnTo>
                    <a:pt x="1370" y="764"/>
                  </a:lnTo>
                  <a:lnTo>
                    <a:pt x="1320" y="789"/>
                  </a:lnTo>
                  <a:lnTo>
                    <a:pt x="1268" y="815"/>
                  </a:lnTo>
                  <a:lnTo>
                    <a:pt x="1215" y="840"/>
                  </a:lnTo>
                  <a:lnTo>
                    <a:pt x="1161" y="864"/>
                  </a:lnTo>
                  <a:lnTo>
                    <a:pt x="1052" y="909"/>
                  </a:lnTo>
                  <a:lnTo>
                    <a:pt x="1052" y="909"/>
                  </a:lnTo>
                  <a:lnTo>
                    <a:pt x="1059" y="919"/>
                  </a:lnTo>
                  <a:lnTo>
                    <a:pt x="1066" y="928"/>
                  </a:lnTo>
                  <a:lnTo>
                    <a:pt x="1073" y="938"/>
                  </a:lnTo>
                  <a:lnTo>
                    <a:pt x="1078" y="951"/>
                  </a:lnTo>
                  <a:lnTo>
                    <a:pt x="1087" y="975"/>
                  </a:lnTo>
                  <a:lnTo>
                    <a:pt x="1094" y="1001"/>
                  </a:lnTo>
                  <a:lnTo>
                    <a:pt x="1097" y="1028"/>
                  </a:lnTo>
                  <a:lnTo>
                    <a:pt x="1097" y="1056"/>
                  </a:lnTo>
                  <a:lnTo>
                    <a:pt x="1097" y="1069"/>
                  </a:lnTo>
                  <a:lnTo>
                    <a:pt x="1094" y="1081"/>
                  </a:lnTo>
                  <a:lnTo>
                    <a:pt x="1091" y="1094"/>
                  </a:lnTo>
                  <a:lnTo>
                    <a:pt x="1087" y="1105"/>
                  </a:lnTo>
                  <a:lnTo>
                    <a:pt x="1087" y="1105"/>
                  </a:lnTo>
                  <a:lnTo>
                    <a:pt x="1147" y="1070"/>
                  </a:lnTo>
                  <a:lnTo>
                    <a:pt x="1213" y="1032"/>
                  </a:lnTo>
                  <a:lnTo>
                    <a:pt x="1281" y="992"/>
                  </a:lnTo>
                  <a:lnTo>
                    <a:pt x="1344" y="955"/>
                  </a:lnTo>
                  <a:lnTo>
                    <a:pt x="1344" y="955"/>
                  </a:lnTo>
                  <a:close/>
                  <a:moveTo>
                    <a:pt x="626" y="778"/>
                  </a:moveTo>
                  <a:lnTo>
                    <a:pt x="626" y="778"/>
                  </a:lnTo>
                  <a:lnTo>
                    <a:pt x="635" y="782"/>
                  </a:lnTo>
                  <a:lnTo>
                    <a:pt x="640" y="784"/>
                  </a:lnTo>
                  <a:lnTo>
                    <a:pt x="643" y="784"/>
                  </a:lnTo>
                  <a:lnTo>
                    <a:pt x="645" y="784"/>
                  </a:lnTo>
                  <a:lnTo>
                    <a:pt x="645" y="784"/>
                  </a:lnTo>
                  <a:lnTo>
                    <a:pt x="643" y="782"/>
                  </a:lnTo>
                  <a:lnTo>
                    <a:pt x="642" y="781"/>
                  </a:lnTo>
                  <a:lnTo>
                    <a:pt x="642" y="774"/>
                  </a:lnTo>
                  <a:lnTo>
                    <a:pt x="642" y="774"/>
                  </a:lnTo>
                  <a:lnTo>
                    <a:pt x="632" y="774"/>
                  </a:lnTo>
                  <a:lnTo>
                    <a:pt x="629" y="775"/>
                  </a:lnTo>
                  <a:lnTo>
                    <a:pt x="626" y="778"/>
                  </a:lnTo>
                  <a:lnTo>
                    <a:pt x="626" y="778"/>
                  </a:lnTo>
                  <a:close/>
                  <a:moveTo>
                    <a:pt x="588" y="781"/>
                  </a:moveTo>
                  <a:lnTo>
                    <a:pt x="588" y="781"/>
                  </a:lnTo>
                  <a:lnTo>
                    <a:pt x="588" y="784"/>
                  </a:lnTo>
                  <a:lnTo>
                    <a:pt x="588" y="785"/>
                  </a:lnTo>
                  <a:lnTo>
                    <a:pt x="587" y="785"/>
                  </a:lnTo>
                  <a:lnTo>
                    <a:pt x="587" y="785"/>
                  </a:lnTo>
                  <a:lnTo>
                    <a:pt x="590" y="794"/>
                  </a:lnTo>
                  <a:lnTo>
                    <a:pt x="594" y="799"/>
                  </a:lnTo>
                  <a:lnTo>
                    <a:pt x="594" y="799"/>
                  </a:lnTo>
                  <a:lnTo>
                    <a:pt x="601" y="795"/>
                  </a:lnTo>
                  <a:lnTo>
                    <a:pt x="607" y="791"/>
                  </a:lnTo>
                  <a:lnTo>
                    <a:pt x="617" y="780"/>
                  </a:lnTo>
                  <a:lnTo>
                    <a:pt x="617" y="780"/>
                  </a:lnTo>
                  <a:lnTo>
                    <a:pt x="610" y="782"/>
                  </a:lnTo>
                  <a:lnTo>
                    <a:pt x="603" y="782"/>
                  </a:lnTo>
                  <a:lnTo>
                    <a:pt x="588" y="781"/>
                  </a:lnTo>
                  <a:lnTo>
                    <a:pt x="588" y="781"/>
                  </a:lnTo>
                  <a:close/>
                  <a:moveTo>
                    <a:pt x="1689" y="798"/>
                  </a:moveTo>
                  <a:lnTo>
                    <a:pt x="1689" y="798"/>
                  </a:lnTo>
                  <a:lnTo>
                    <a:pt x="1679" y="795"/>
                  </a:lnTo>
                  <a:lnTo>
                    <a:pt x="1671" y="794"/>
                  </a:lnTo>
                  <a:lnTo>
                    <a:pt x="1650" y="794"/>
                  </a:lnTo>
                  <a:lnTo>
                    <a:pt x="1630" y="794"/>
                  </a:lnTo>
                  <a:lnTo>
                    <a:pt x="1612" y="794"/>
                  </a:lnTo>
                  <a:lnTo>
                    <a:pt x="1612" y="794"/>
                  </a:lnTo>
                  <a:lnTo>
                    <a:pt x="1602" y="803"/>
                  </a:lnTo>
                  <a:lnTo>
                    <a:pt x="1592" y="813"/>
                  </a:lnTo>
                  <a:lnTo>
                    <a:pt x="1581" y="820"/>
                  </a:lnTo>
                  <a:lnTo>
                    <a:pt x="1570" y="829"/>
                  </a:lnTo>
                  <a:lnTo>
                    <a:pt x="1546" y="843"/>
                  </a:lnTo>
                  <a:lnTo>
                    <a:pt x="1522" y="857"/>
                  </a:lnTo>
                  <a:lnTo>
                    <a:pt x="1522" y="857"/>
                  </a:lnTo>
                  <a:lnTo>
                    <a:pt x="1493" y="879"/>
                  </a:lnTo>
                  <a:lnTo>
                    <a:pt x="1463" y="900"/>
                  </a:lnTo>
                  <a:lnTo>
                    <a:pt x="1463" y="900"/>
                  </a:lnTo>
                  <a:lnTo>
                    <a:pt x="1432" y="921"/>
                  </a:lnTo>
                  <a:lnTo>
                    <a:pt x="1400" y="941"/>
                  </a:lnTo>
                  <a:lnTo>
                    <a:pt x="1335" y="978"/>
                  </a:lnTo>
                  <a:lnTo>
                    <a:pt x="1335" y="978"/>
                  </a:lnTo>
                  <a:lnTo>
                    <a:pt x="1271" y="1015"/>
                  </a:lnTo>
                  <a:lnTo>
                    <a:pt x="1206" y="1053"/>
                  </a:lnTo>
                  <a:lnTo>
                    <a:pt x="1140" y="1091"/>
                  </a:lnTo>
                  <a:lnTo>
                    <a:pt x="1108" y="1109"/>
                  </a:lnTo>
                  <a:lnTo>
                    <a:pt x="1076" y="1128"/>
                  </a:lnTo>
                  <a:lnTo>
                    <a:pt x="1076" y="1128"/>
                  </a:lnTo>
                  <a:lnTo>
                    <a:pt x="1066" y="1129"/>
                  </a:lnTo>
                  <a:lnTo>
                    <a:pt x="1059" y="1132"/>
                  </a:lnTo>
                  <a:lnTo>
                    <a:pt x="1053" y="1133"/>
                  </a:lnTo>
                  <a:lnTo>
                    <a:pt x="1048" y="1135"/>
                  </a:lnTo>
                  <a:lnTo>
                    <a:pt x="1048" y="1135"/>
                  </a:lnTo>
                  <a:lnTo>
                    <a:pt x="1045" y="1133"/>
                  </a:lnTo>
                  <a:lnTo>
                    <a:pt x="1043" y="1133"/>
                  </a:lnTo>
                  <a:lnTo>
                    <a:pt x="1042" y="1132"/>
                  </a:lnTo>
                  <a:lnTo>
                    <a:pt x="1042" y="1135"/>
                  </a:lnTo>
                  <a:lnTo>
                    <a:pt x="1042" y="1135"/>
                  </a:lnTo>
                  <a:lnTo>
                    <a:pt x="1035" y="1131"/>
                  </a:lnTo>
                  <a:lnTo>
                    <a:pt x="1028" y="1128"/>
                  </a:lnTo>
                  <a:lnTo>
                    <a:pt x="1021" y="1126"/>
                  </a:lnTo>
                  <a:lnTo>
                    <a:pt x="1014" y="1126"/>
                  </a:lnTo>
                  <a:lnTo>
                    <a:pt x="997" y="1126"/>
                  </a:lnTo>
                  <a:lnTo>
                    <a:pt x="989" y="1126"/>
                  </a:lnTo>
                  <a:lnTo>
                    <a:pt x="979" y="1126"/>
                  </a:lnTo>
                  <a:lnTo>
                    <a:pt x="979" y="1126"/>
                  </a:lnTo>
                  <a:lnTo>
                    <a:pt x="963" y="1124"/>
                  </a:lnTo>
                  <a:lnTo>
                    <a:pt x="948" y="1119"/>
                  </a:lnTo>
                  <a:lnTo>
                    <a:pt x="932" y="1115"/>
                  </a:lnTo>
                  <a:lnTo>
                    <a:pt x="917" y="1112"/>
                  </a:lnTo>
                  <a:lnTo>
                    <a:pt x="917" y="1112"/>
                  </a:lnTo>
                  <a:lnTo>
                    <a:pt x="882" y="1107"/>
                  </a:lnTo>
                  <a:lnTo>
                    <a:pt x="844" y="1101"/>
                  </a:lnTo>
                  <a:lnTo>
                    <a:pt x="844" y="1101"/>
                  </a:lnTo>
                  <a:lnTo>
                    <a:pt x="785" y="1091"/>
                  </a:lnTo>
                  <a:lnTo>
                    <a:pt x="730" y="1084"/>
                  </a:lnTo>
                  <a:lnTo>
                    <a:pt x="624" y="1073"/>
                  </a:lnTo>
                  <a:lnTo>
                    <a:pt x="624" y="1073"/>
                  </a:lnTo>
                  <a:lnTo>
                    <a:pt x="587" y="1069"/>
                  </a:lnTo>
                  <a:lnTo>
                    <a:pt x="551" y="1063"/>
                  </a:lnTo>
                  <a:lnTo>
                    <a:pt x="513" y="1058"/>
                  </a:lnTo>
                  <a:lnTo>
                    <a:pt x="475" y="1052"/>
                  </a:lnTo>
                  <a:lnTo>
                    <a:pt x="475" y="1052"/>
                  </a:lnTo>
                  <a:lnTo>
                    <a:pt x="400" y="1044"/>
                  </a:lnTo>
                  <a:lnTo>
                    <a:pt x="326" y="1032"/>
                  </a:lnTo>
                  <a:lnTo>
                    <a:pt x="176" y="1008"/>
                  </a:lnTo>
                  <a:lnTo>
                    <a:pt x="176" y="1008"/>
                  </a:lnTo>
                  <a:lnTo>
                    <a:pt x="152" y="1022"/>
                  </a:lnTo>
                  <a:lnTo>
                    <a:pt x="128" y="1035"/>
                  </a:lnTo>
                  <a:lnTo>
                    <a:pt x="103" y="1048"/>
                  </a:lnTo>
                  <a:lnTo>
                    <a:pt x="76" y="1058"/>
                  </a:lnTo>
                  <a:lnTo>
                    <a:pt x="76" y="1058"/>
                  </a:lnTo>
                  <a:lnTo>
                    <a:pt x="62" y="1063"/>
                  </a:lnTo>
                  <a:lnTo>
                    <a:pt x="47" y="1069"/>
                  </a:lnTo>
                  <a:lnTo>
                    <a:pt x="40" y="1072"/>
                  </a:lnTo>
                  <a:lnTo>
                    <a:pt x="34" y="1076"/>
                  </a:lnTo>
                  <a:lnTo>
                    <a:pt x="31" y="1081"/>
                  </a:lnTo>
                  <a:lnTo>
                    <a:pt x="30" y="1090"/>
                  </a:lnTo>
                  <a:lnTo>
                    <a:pt x="30" y="1090"/>
                  </a:lnTo>
                  <a:lnTo>
                    <a:pt x="63" y="1088"/>
                  </a:lnTo>
                  <a:lnTo>
                    <a:pt x="99" y="1090"/>
                  </a:lnTo>
                  <a:lnTo>
                    <a:pt x="134" y="1093"/>
                  </a:lnTo>
                  <a:lnTo>
                    <a:pt x="170" y="1097"/>
                  </a:lnTo>
                  <a:lnTo>
                    <a:pt x="243" y="1107"/>
                  </a:lnTo>
                  <a:lnTo>
                    <a:pt x="280" y="1111"/>
                  </a:lnTo>
                  <a:lnTo>
                    <a:pt x="315" y="1114"/>
                  </a:lnTo>
                  <a:lnTo>
                    <a:pt x="315" y="1114"/>
                  </a:lnTo>
                  <a:lnTo>
                    <a:pt x="406" y="1122"/>
                  </a:lnTo>
                  <a:lnTo>
                    <a:pt x="500" y="1131"/>
                  </a:lnTo>
                  <a:lnTo>
                    <a:pt x="593" y="1142"/>
                  </a:lnTo>
                  <a:lnTo>
                    <a:pt x="687" y="1154"/>
                  </a:lnTo>
                  <a:lnTo>
                    <a:pt x="687" y="1154"/>
                  </a:lnTo>
                  <a:lnTo>
                    <a:pt x="760" y="1163"/>
                  </a:lnTo>
                  <a:lnTo>
                    <a:pt x="796" y="1167"/>
                  </a:lnTo>
                  <a:lnTo>
                    <a:pt x="831" y="1170"/>
                  </a:lnTo>
                  <a:lnTo>
                    <a:pt x="831" y="1170"/>
                  </a:lnTo>
                  <a:lnTo>
                    <a:pt x="913" y="1173"/>
                  </a:lnTo>
                  <a:lnTo>
                    <a:pt x="952" y="1175"/>
                  </a:lnTo>
                  <a:lnTo>
                    <a:pt x="991" y="1180"/>
                  </a:lnTo>
                  <a:lnTo>
                    <a:pt x="991" y="1180"/>
                  </a:lnTo>
                  <a:lnTo>
                    <a:pt x="1017" y="1185"/>
                  </a:lnTo>
                  <a:lnTo>
                    <a:pt x="1031" y="1188"/>
                  </a:lnTo>
                  <a:lnTo>
                    <a:pt x="1043" y="1191"/>
                  </a:lnTo>
                  <a:lnTo>
                    <a:pt x="1043" y="1191"/>
                  </a:lnTo>
                  <a:lnTo>
                    <a:pt x="1053" y="1191"/>
                  </a:lnTo>
                  <a:lnTo>
                    <a:pt x="1062" y="1190"/>
                  </a:lnTo>
                  <a:lnTo>
                    <a:pt x="1070" y="1191"/>
                  </a:lnTo>
                  <a:lnTo>
                    <a:pt x="1074" y="1192"/>
                  </a:lnTo>
                  <a:lnTo>
                    <a:pt x="1078" y="1194"/>
                  </a:lnTo>
                  <a:lnTo>
                    <a:pt x="1078" y="1194"/>
                  </a:lnTo>
                  <a:lnTo>
                    <a:pt x="1088" y="1185"/>
                  </a:lnTo>
                  <a:lnTo>
                    <a:pt x="1099" y="1177"/>
                  </a:lnTo>
                  <a:lnTo>
                    <a:pt x="1105" y="1175"/>
                  </a:lnTo>
                  <a:lnTo>
                    <a:pt x="1111" y="1174"/>
                  </a:lnTo>
                  <a:lnTo>
                    <a:pt x="1118" y="1175"/>
                  </a:lnTo>
                  <a:lnTo>
                    <a:pt x="1123" y="1178"/>
                  </a:lnTo>
                  <a:lnTo>
                    <a:pt x="1123" y="1178"/>
                  </a:lnTo>
                  <a:lnTo>
                    <a:pt x="1153" y="1156"/>
                  </a:lnTo>
                  <a:lnTo>
                    <a:pt x="1184" y="1135"/>
                  </a:lnTo>
                  <a:lnTo>
                    <a:pt x="1216" y="1115"/>
                  </a:lnTo>
                  <a:lnTo>
                    <a:pt x="1248" y="1097"/>
                  </a:lnTo>
                  <a:lnTo>
                    <a:pt x="1248" y="1097"/>
                  </a:lnTo>
                  <a:lnTo>
                    <a:pt x="1281" y="1077"/>
                  </a:lnTo>
                  <a:lnTo>
                    <a:pt x="1311" y="1056"/>
                  </a:lnTo>
                  <a:lnTo>
                    <a:pt x="1342" y="1035"/>
                  </a:lnTo>
                  <a:lnTo>
                    <a:pt x="1373" y="1014"/>
                  </a:lnTo>
                  <a:lnTo>
                    <a:pt x="1373" y="1014"/>
                  </a:lnTo>
                  <a:lnTo>
                    <a:pt x="1438" y="973"/>
                  </a:lnTo>
                  <a:lnTo>
                    <a:pt x="1469" y="954"/>
                  </a:lnTo>
                  <a:lnTo>
                    <a:pt x="1500" y="934"/>
                  </a:lnTo>
                  <a:lnTo>
                    <a:pt x="1500" y="934"/>
                  </a:lnTo>
                  <a:lnTo>
                    <a:pt x="1530" y="913"/>
                  </a:lnTo>
                  <a:lnTo>
                    <a:pt x="1561" y="890"/>
                  </a:lnTo>
                  <a:lnTo>
                    <a:pt x="1589" y="867"/>
                  </a:lnTo>
                  <a:lnTo>
                    <a:pt x="1619" y="844"/>
                  </a:lnTo>
                  <a:lnTo>
                    <a:pt x="1619" y="844"/>
                  </a:lnTo>
                  <a:lnTo>
                    <a:pt x="1632" y="836"/>
                  </a:lnTo>
                  <a:lnTo>
                    <a:pt x="1643" y="827"/>
                  </a:lnTo>
                  <a:lnTo>
                    <a:pt x="1655" y="820"/>
                  </a:lnTo>
                  <a:lnTo>
                    <a:pt x="1662" y="817"/>
                  </a:lnTo>
                  <a:lnTo>
                    <a:pt x="1669" y="816"/>
                  </a:lnTo>
                  <a:lnTo>
                    <a:pt x="1669" y="816"/>
                  </a:lnTo>
                  <a:lnTo>
                    <a:pt x="1671" y="820"/>
                  </a:lnTo>
                  <a:lnTo>
                    <a:pt x="1671" y="823"/>
                  </a:lnTo>
                  <a:lnTo>
                    <a:pt x="1669" y="826"/>
                  </a:lnTo>
                  <a:lnTo>
                    <a:pt x="1667" y="829"/>
                  </a:lnTo>
                  <a:lnTo>
                    <a:pt x="1661" y="833"/>
                  </a:lnTo>
                  <a:lnTo>
                    <a:pt x="1655" y="836"/>
                  </a:lnTo>
                  <a:lnTo>
                    <a:pt x="1655" y="836"/>
                  </a:lnTo>
                  <a:lnTo>
                    <a:pt x="1664" y="846"/>
                  </a:lnTo>
                  <a:lnTo>
                    <a:pt x="1672" y="855"/>
                  </a:lnTo>
                  <a:lnTo>
                    <a:pt x="1679" y="867"/>
                  </a:lnTo>
                  <a:lnTo>
                    <a:pt x="1685" y="878"/>
                  </a:lnTo>
                  <a:lnTo>
                    <a:pt x="1689" y="890"/>
                  </a:lnTo>
                  <a:lnTo>
                    <a:pt x="1692" y="903"/>
                  </a:lnTo>
                  <a:lnTo>
                    <a:pt x="1695" y="917"/>
                  </a:lnTo>
                  <a:lnTo>
                    <a:pt x="1696" y="931"/>
                  </a:lnTo>
                  <a:lnTo>
                    <a:pt x="1697" y="959"/>
                  </a:lnTo>
                  <a:lnTo>
                    <a:pt x="1696" y="989"/>
                  </a:lnTo>
                  <a:lnTo>
                    <a:pt x="1693" y="1018"/>
                  </a:lnTo>
                  <a:lnTo>
                    <a:pt x="1689" y="1048"/>
                  </a:lnTo>
                  <a:lnTo>
                    <a:pt x="1689" y="1048"/>
                  </a:lnTo>
                  <a:lnTo>
                    <a:pt x="1699" y="1035"/>
                  </a:lnTo>
                  <a:lnTo>
                    <a:pt x="1707" y="1022"/>
                  </a:lnTo>
                  <a:lnTo>
                    <a:pt x="1714" y="1007"/>
                  </a:lnTo>
                  <a:lnTo>
                    <a:pt x="1720" y="992"/>
                  </a:lnTo>
                  <a:lnTo>
                    <a:pt x="1724" y="975"/>
                  </a:lnTo>
                  <a:lnTo>
                    <a:pt x="1727" y="958"/>
                  </a:lnTo>
                  <a:lnTo>
                    <a:pt x="1728" y="940"/>
                  </a:lnTo>
                  <a:lnTo>
                    <a:pt x="1728" y="923"/>
                  </a:lnTo>
                  <a:lnTo>
                    <a:pt x="1728" y="905"/>
                  </a:lnTo>
                  <a:lnTo>
                    <a:pt x="1726" y="886"/>
                  </a:lnTo>
                  <a:lnTo>
                    <a:pt x="1721" y="869"/>
                  </a:lnTo>
                  <a:lnTo>
                    <a:pt x="1717" y="853"/>
                  </a:lnTo>
                  <a:lnTo>
                    <a:pt x="1712" y="837"/>
                  </a:lnTo>
                  <a:lnTo>
                    <a:pt x="1705" y="823"/>
                  </a:lnTo>
                  <a:lnTo>
                    <a:pt x="1697" y="809"/>
                  </a:lnTo>
                  <a:lnTo>
                    <a:pt x="1689" y="798"/>
                  </a:lnTo>
                  <a:lnTo>
                    <a:pt x="1689" y="798"/>
                  </a:lnTo>
                  <a:close/>
                  <a:moveTo>
                    <a:pt x="521" y="876"/>
                  </a:moveTo>
                  <a:lnTo>
                    <a:pt x="521" y="876"/>
                  </a:lnTo>
                  <a:lnTo>
                    <a:pt x="466" y="871"/>
                  </a:lnTo>
                  <a:lnTo>
                    <a:pt x="413" y="868"/>
                  </a:lnTo>
                  <a:lnTo>
                    <a:pt x="308" y="864"/>
                  </a:lnTo>
                  <a:lnTo>
                    <a:pt x="256" y="860"/>
                  </a:lnTo>
                  <a:lnTo>
                    <a:pt x="204" y="855"/>
                  </a:lnTo>
                  <a:lnTo>
                    <a:pt x="179" y="851"/>
                  </a:lnTo>
                  <a:lnTo>
                    <a:pt x="155" y="847"/>
                  </a:lnTo>
                  <a:lnTo>
                    <a:pt x="131" y="841"/>
                  </a:lnTo>
                  <a:lnTo>
                    <a:pt x="107" y="836"/>
                  </a:lnTo>
                  <a:lnTo>
                    <a:pt x="107" y="836"/>
                  </a:lnTo>
                  <a:lnTo>
                    <a:pt x="104" y="837"/>
                  </a:lnTo>
                  <a:lnTo>
                    <a:pt x="103" y="837"/>
                  </a:lnTo>
                  <a:lnTo>
                    <a:pt x="103" y="837"/>
                  </a:lnTo>
                  <a:lnTo>
                    <a:pt x="104" y="843"/>
                  </a:lnTo>
                  <a:lnTo>
                    <a:pt x="106" y="847"/>
                  </a:lnTo>
                  <a:lnTo>
                    <a:pt x="108" y="850"/>
                  </a:lnTo>
                  <a:lnTo>
                    <a:pt x="111" y="851"/>
                  </a:lnTo>
                  <a:lnTo>
                    <a:pt x="120" y="853"/>
                  </a:lnTo>
                  <a:lnTo>
                    <a:pt x="128" y="853"/>
                  </a:lnTo>
                  <a:lnTo>
                    <a:pt x="138" y="853"/>
                  </a:lnTo>
                  <a:lnTo>
                    <a:pt x="148" y="853"/>
                  </a:lnTo>
                  <a:lnTo>
                    <a:pt x="158" y="854"/>
                  </a:lnTo>
                  <a:lnTo>
                    <a:pt x="160" y="855"/>
                  </a:lnTo>
                  <a:lnTo>
                    <a:pt x="165" y="858"/>
                  </a:lnTo>
                  <a:lnTo>
                    <a:pt x="165" y="858"/>
                  </a:lnTo>
                  <a:lnTo>
                    <a:pt x="156" y="861"/>
                  </a:lnTo>
                  <a:lnTo>
                    <a:pt x="148" y="862"/>
                  </a:lnTo>
                  <a:lnTo>
                    <a:pt x="129" y="864"/>
                  </a:lnTo>
                  <a:lnTo>
                    <a:pt x="121" y="865"/>
                  </a:lnTo>
                  <a:lnTo>
                    <a:pt x="114" y="867"/>
                  </a:lnTo>
                  <a:lnTo>
                    <a:pt x="108" y="871"/>
                  </a:lnTo>
                  <a:lnTo>
                    <a:pt x="107" y="874"/>
                  </a:lnTo>
                  <a:lnTo>
                    <a:pt x="104" y="878"/>
                  </a:lnTo>
                  <a:lnTo>
                    <a:pt x="104" y="878"/>
                  </a:lnTo>
                  <a:lnTo>
                    <a:pt x="118" y="879"/>
                  </a:lnTo>
                  <a:lnTo>
                    <a:pt x="131" y="882"/>
                  </a:lnTo>
                  <a:lnTo>
                    <a:pt x="156" y="888"/>
                  </a:lnTo>
                  <a:lnTo>
                    <a:pt x="156" y="888"/>
                  </a:lnTo>
                  <a:lnTo>
                    <a:pt x="181" y="893"/>
                  </a:lnTo>
                  <a:lnTo>
                    <a:pt x="194" y="897"/>
                  </a:lnTo>
                  <a:lnTo>
                    <a:pt x="200" y="900"/>
                  </a:lnTo>
                  <a:lnTo>
                    <a:pt x="204" y="905"/>
                  </a:lnTo>
                  <a:lnTo>
                    <a:pt x="204" y="905"/>
                  </a:lnTo>
                  <a:lnTo>
                    <a:pt x="190" y="903"/>
                  </a:lnTo>
                  <a:lnTo>
                    <a:pt x="177" y="900"/>
                  </a:lnTo>
                  <a:lnTo>
                    <a:pt x="152" y="896"/>
                  </a:lnTo>
                  <a:lnTo>
                    <a:pt x="141" y="893"/>
                  </a:lnTo>
                  <a:lnTo>
                    <a:pt x="128" y="892"/>
                  </a:lnTo>
                  <a:lnTo>
                    <a:pt x="117" y="893"/>
                  </a:lnTo>
                  <a:lnTo>
                    <a:pt x="104" y="895"/>
                  </a:lnTo>
                  <a:lnTo>
                    <a:pt x="104" y="895"/>
                  </a:lnTo>
                  <a:lnTo>
                    <a:pt x="106" y="905"/>
                  </a:lnTo>
                  <a:lnTo>
                    <a:pt x="104" y="907"/>
                  </a:lnTo>
                  <a:lnTo>
                    <a:pt x="103" y="912"/>
                  </a:lnTo>
                  <a:lnTo>
                    <a:pt x="103" y="912"/>
                  </a:lnTo>
                  <a:lnTo>
                    <a:pt x="141" y="917"/>
                  </a:lnTo>
                  <a:lnTo>
                    <a:pt x="176" y="920"/>
                  </a:lnTo>
                  <a:lnTo>
                    <a:pt x="211" y="924"/>
                  </a:lnTo>
                  <a:lnTo>
                    <a:pt x="249" y="930"/>
                  </a:lnTo>
                  <a:lnTo>
                    <a:pt x="249" y="930"/>
                  </a:lnTo>
                  <a:lnTo>
                    <a:pt x="273" y="937"/>
                  </a:lnTo>
                  <a:lnTo>
                    <a:pt x="298" y="944"/>
                  </a:lnTo>
                  <a:lnTo>
                    <a:pt x="323" y="951"/>
                  </a:lnTo>
                  <a:lnTo>
                    <a:pt x="350" y="956"/>
                  </a:lnTo>
                  <a:lnTo>
                    <a:pt x="350" y="956"/>
                  </a:lnTo>
                  <a:lnTo>
                    <a:pt x="379" y="961"/>
                  </a:lnTo>
                  <a:lnTo>
                    <a:pt x="410" y="965"/>
                  </a:lnTo>
                  <a:lnTo>
                    <a:pt x="441" y="970"/>
                  </a:lnTo>
                  <a:lnTo>
                    <a:pt x="457" y="975"/>
                  </a:lnTo>
                  <a:lnTo>
                    <a:pt x="472" y="979"/>
                  </a:lnTo>
                  <a:lnTo>
                    <a:pt x="472" y="979"/>
                  </a:lnTo>
                  <a:lnTo>
                    <a:pt x="427" y="973"/>
                  </a:lnTo>
                  <a:lnTo>
                    <a:pt x="379" y="966"/>
                  </a:lnTo>
                  <a:lnTo>
                    <a:pt x="284" y="948"/>
                  </a:lnTo>
                  <a:lnTo>
                    <a:pt x="235" y="938"/>
                  </a:lnTo>
                  <a:lnTo>
                    <a:pt x="187" y="931"/>
                  </a:lnTo>
                  <a:lnTo>
                    <a:pt x="141" y="927"/>
                  </a:lnTo>
                  <a:lnTo>
                    <a:pt x="118" y="927"/>
                  </a:lnTo>
                  <a:lnTo>
                    <a:pt x="96" y="927"/>
                  </a:lnTo>
                  <a:lnTo>
                    <a:pt x="96" y="927"/>
                  </a:lnTo>
                  <a:lnTo>
                    <a:pt x="94" y="937"/>
                  </a:lnTo>
                  <a:lnTo>
                    <a:pt x="93" y="947"/>
                  </a:lnTo>
                  <a:lnTo>
                    <a:pt x="93" y="947"/>
                  </a:lnTo>
                  <a:lnTo>
                    <a:pt x="108" y="948"/>
                  </a:lnTo>
                  <a:lnTo>
                    <a:pt x="125" y="951"/>
                  </a:lnTo>
                  <a:lnTo>
                    <a:pt x="155" y="958"/>
                  </a:lnTo>
                  <a:lnTo>
                    <a:pt x="186" y="965"/>
                  </a:lnTo>
                  <a:lnTo>
                    <a:pt x="215" y="972"/>
                  </a:lnTo>
                  <a:lnTo>
                    <a:pt x="215" y="972"/>
                  </a:lnTo>
                  <a:lnTo>
                    <a:pt x="259" y="980"/>
                  </a:lnTo>
                  <a:lnTo>
                    <a:pt x="301" y="987"/>
                  </a:lnTo>
                  <a:lnTo>
                    <a:pt x="386" y="999"/>
                  </a:lnTo>
                  <a:lnTo>
                    <a:pt x="472" y="1008"/>
                  </a:lnTo>
                  <a:lnTo>
                    <a:pt x="515" y="1014"/>
                  </a:lnTo>
                  <a:lnTo>
                    <a:pt x="558" y="1021"/>
                  </a:lnTo>
                  <a:lnTo>
                    <a:pt x="558" y="1021"/>
                  </a:lnTo>
                  <a:lnTo>
                    <a:pt x="629" y="1031"/>
                  </a:lnTo>
                  <a:lnTo>
                    <a:pt x="701" y="1038"/>
                  </a:lnTo>
                  <a:lnTo>
                    <a:pt x="701" y="1038"/>
                  </a:lnTo>
                  <a:lnTo>
                    <a:pt x="786" y="1046"/>
                  </a:lnTo>
                  <a:lnTo>
                    <a:pt x="866" y="1056"/>
                  </a:lnTo>
                  <a:lnTo>
                    <a:pt x="945" y="1067"/>
                  </a:lnTo>
                  <a:lnTo>
                    <a:pt x="1024" y="1080"/>
                  </a:lnTo>
                  <a:lnTo>
                    <a:pt x="1024" y="1080"/>
                  </a:lnTo>
                  <a:lnTo>
                    <a:pt x="1022" y="1079"/>
                  </a:lnTo>
                  <a:lnTo>
                    <a:pt x="1019" y="1074"/>
                  </a:lnTo>
                  <a:lnTo>
                    <a:pt x="1017" y="1066"/>
                  </a:lnTo>
                  <a:lnTo>
                    <a:pt x="1015" y="1058"/>
                  </a:lnTo>
                  <a:lnTo>
                    <a:pt x="1014" y="1051"/>
                  </a:lnTo>
                  <a:lnTo>
                    <a:pt x="1014" y="1051"/>
                  </a:lnTo>
                  <a:lnTo>
                    <a:pt x="951" y="1044"/>
                  </a:lnTo>
                  <a:lnTo>
                    <a:pt x="883" y="1035"/>
                  </a:lnTo>
                  <a:lnTo>
                    <a:pt x="850" y="1029"/>
                  </a:lnTo>
                  <a:lnTo>
                    <a:pt x="816" y="1025"/>
                  </a:lnTo>
                  <a:lnTo>
                    <a:pt x="785" y="1018"/>
                  </a:lnTo>
                  <a:lnTo>
                    <a:pt x="757" y="1011"/>
                  </a:lnTo>
                  <a:lnTo>
                    <a:pt x="757" y="1011"/>
                  </a:lnTo>
                  <a:lnTo>
                    <a:pt x="819" y="1018"/>
                  </a:lnTo>
                  <a:lnTo>
                    <a:pt x="886" y="1027"/>
                  </a:lnTo>
                  <a:lnTo>
                    <a:pt x="952" y="1032"/>
                  </a:lnTo>
                  <a:lnTo>
                    <a:pt x="1012" y="1035"/>
                  </a:lnTo>
                  <a:lnTo>
                    <a:pt x="1012" y="1035"/>
                  </a:lnTo>
                  <a:lnTo>
                    <a:pt x="1012" y="1029"/>
                  </a:lnTo>
                  <a:lnTo>
                    <a:pt x="1014" y="1025"/>
                  </a:lnTo>
                  <a:lnTo>
                    <a:pt x="1015" y="1021"/>
                  </a:lnTo>
                  <a:lnTo>
                    <a:pt x="1014" y="1018"/>
                  </a:lnTo>
                  <a:lnTo>
                    <a:pt x="1014" y="1018"/>
                  </a:lnTo>
                  <a:lnTo>
                    <a:pt x="1000" y="1018"/>
                  </a:lnTo>
                  <a:lnTo>
                    <a:pt x="986" y="1018"/>
                  </a:lnTo>
                  <a:lnTo>
                    <a:pt x="972" y="1017"/>
                  </a:lnTo>
                  <a:lnTo>
                    <a:pt x="958" y="1014"/>
                  </a:lnTo>
                  <a:lnTo>
                    <a:pt x="930" y="1008"/>
                  </a:lnTo>
                  <a:lnTo>
                    <a:pt x="916" y="1006"/>
                  </a:lnTo>
                  <a:lnTo>
                    <a:pt x="902" y="1004"/>
                  </a:lnTo>
                  <a:lnTo>
                    <a:pt x="902" y="1004"/>
                  </a:lnTo>
                  <a:lnTo>
                    <a:pt x="913" y="1001"/>
                  </a:lnTo>
                  <a:lnTo>
                    <a:pt x="924" y="1000"/>
                  </a:lnTo>
                  <a:lnTo>
                    <a:pt x="937" y="1000"/>
                  </a:lnTo>
                  <a:lnTo>
                    <a:pt x="948" y="1001"/>
                  </a:lnTo>
                  <a:lnTo>
                    <a:pt x="975" y="1006"/>
                  </a:lnTo>
                  <a:lnTo>
                    <a:pt x="987" y="1007"/>
                  </a:lnTo>
                  <a:lnTo>
                    <a:pt x="1001" y="1007"/>
                  </a:lnTo>
                  <a:lnTo>
                    <a:pt x="1001" y="1007"/>
                  </a:lnTo>
                  <a:lnTo>
                    <a:pt x="1001" y="1001"/>
                  </a:lnTo>
                  <a:lnTo>
                    <a:pt x="1001" y="997"/>
                  </a:lnTo>
                  <a:lnTo>
                    <a:pt x="1003" y="987"/>
                  </a:lnTo>
                  <a:lnTo>
                    <a:pt x="1008" y="979"/>
                  </a:lnTo>
                  <a:lnTo>
                    <a:pt x="1015" y="970"/>
                  </a:lnTo>
                  <a:lnTo>
                    <a:pt x="1015" y="970"/>
                  </a:lnTo>
                  <a:lnTo>
                    <a:pt x="996" y="965"/>
                  </a:lnTo>
                  <a:lnTo>
                    <a:pt x="976" y="962"/>
                  </a:lnTo>
                  <a:lnTo>
                    <a:pt x="953" y="961"/>
                  </a:lnTo>
                  <a:lnTo>
                    <a:pt x="932" y="961"/>
                  </a:lnTo>
                  <a:lnTo>
                    <a:pt x="887" y="961"/>
                  </a:lnTo>
                  <a:lnTo>
                    <a:pt x="866" y="961"/>
                  </a:lnTo>
                  <a:lnTo>
                    <a:pt x="845" y="958"/>
                  </a:lnTo>
                  <a:lnTo>
                    <a:pt x="845" y="958"/>
                  </a:lnTo>
                  <a:lnTo>
                    <a:pt x="805" y="951"/>
                  </a:lnTo>
                  <a:lnTo>
                    <a:pt x="763" y="941"/>
                  </a:lnTo>
                  <a:lnTo>
                    <a:pt x="685" y="921"/>
                  </a:lnTo>
                  <a:lnTo>
                    <a:pt x="685" y="921"/>
                  </a:lnTo>
                  <a:lnTo>
                    <a:pt x="712" y="924"/>
                  </a:lnTo>
                  <a:lnTo>
                    <a:pt x="739" y="928"/>
                  </a:lnTo>
                  <a:lnTo>
                    <a:pt x="789" y="938"/>
                  </a:lnTo>
                  <a:lnTo>
                    <a:pt x="816" y="942"/>
                  </a:lnTo>
                  <a:lnTo>
                    <a:pt x="843" y="947"/>
                  </a:lnTo>
                  <a:lnTo>
                    <a:pt x="869" y="949"/>
                  </a:lnTo>
                  <a:lnTo>
                    <a:pt x="899" y="951"/>
                  </a:lnTo>
                  <a:lnTo>
                    <a:pt x="899" y="951"/>
                  </a:lnTo>
                  <a:lnTo>
                    <a:pt x="946" y="951"/>
                  </a:lnTo>
                  <a:lnTo>
                    <a:pt x="970" y="951"/>
                  </a:lnTo>
                  <a:lnTo>
                    <a:pt x="993" y="951"/>
                  </a:lnTo>
                  <a:lnTo>
                    <a:pt x="993" y="951"/>
                  </a:lnTo>
                  <a:lnTo>
                    <a:pt x="1000" y="952"/>
                  </a:lnTo>
                  <a:lnTo>
                    <a:pt x="1007" y="954"/>
                  </a:lnTo>
                  <a:lnTo>
                    <a:pt x="1011" y="954"/>
                  </a:lnTo>
                  <a:lnTo>
                    <a:pt x="1014" y="952"/>
                  </a:lnTo>
                  <a:lnTo>
                    <a:pt x="1017" y="949"/>
                  </a:lnTo>
                  <a:lnTo>
                    <a:pt x="1019" y="947"/>
                  </a:lnTo>
                  <a:lnTo>
                    <a:pt x="1019" y="947"/>
                  </a:lnTo>
                  <a:lnTo>
                    <a:pt x="1019" y="942"/>
                  </a:lnTo>
                  <a:lnTo>
                    <a:pt x="1019" y="940"/>
                  </a:lnTo>
                  <a:lnTo>
                    <a:pt x="1015" y="933"/>
                  </a:lnTo>
                  <a:lnTo>
                    <a:pt x="1011" y="927"/>
                  </a:lnTo>
                  <a:lnTo>
                    <a:pt x="1008" y="920"/>
                  </a:lnTo>
                  <a:lnTo>
                    <a:pt x="1008" y="920"/>
                  </a:lnTo>
                  <a:lnTo>
                    <a:pt x="886" y="912"/>
                  </a:lnTo>
                  <a:lnTo>
                    <a:pt x="765" y="902"/>
                  </a:lnTo>
                  <a:lnTo>
                    <a:pt x="643" y="889"/>
                  </a:lnTo>
                  <a:lnTo>
                    <a:pt x="521" y="876"/>
                  </a:lnTo>
                  <a:lnTo>
                    <a:pt x="521" y="876"/>
                  </a:lnTo>
                  <a:close/>
                  <a:moveTo>
                    <a:pt x="1664" y="1065"/>
                  </a:moveTo>
                  <a:lnTo>
                    <a:pt x="1664" y="1065"/>
                  </a:lnTo>
                  <a:lnTo>
                    <a:pt x="1664" y="1062"/>
                  </a:lnTo>
                  <a:lnTo>
                    <a:pt x="1664" y="1059"/>
                  </a:lnTo>
                  <a:lnTo>
                    <a:pt x="1667" y="1053"/>
                  </a:lnTo>
                  <a:lnTo>
                    <a:pt x="1671" y="1048"/>
                  </a:lnTo>
                  <a:lnTo>
                    <a:pt x="1675" y="1042"/>
                  </a:lnTo>
                  <a:lnTo>
                    <a:pt x="1675" y="1042"/>
                  </a:lnTo>
                  <a:lnTo>
                    <a:pt x="1678" y="1027"/>
                  </a:lnTo>
                  <a:lnTo>
                    <a:pt x="1681" y="1008"/>
                  </a:lnTo>
                  <a:lnTo>
                    <a:pt x="1683" y="969"/>
                  </a:lnTo>
                  <a:lnTo>
                    <a:pt x="1683" y="969"/>
                  </a:lnTo>
                  <a:lnTo>
                    <a:pt x="1683" y="948"/>
                  </a:lnTo>
                  <a:lnTo>
                    <a:pt x="1683" y="928"/>
                  </a:lnTo>
                  <a:lnTo>
                    <a:pt x="1681" y="910"/>
                  </a:lnTo>
                  <a:lnTo>
                    <a:pt x="1676" y="893"/>
                  </a:lnTo>
                  <a:lnTo>
                    <a:pt x="1671" y="879"/>
                  </a:lnTo>
                  <a:lnTo>
                    <a:pt x="1662" y="865"/>
                  </a:lnTo>
                  <a:lnTo>
                    <a:pt x="1653" y="855"/>
                  </a:lnTo>
                  <a:lnTo>
                    <a:pt x="1641" y="847"/>
                  </a:lnTo>
                  <a:lnTo>
                    <a:pt x="1641" y="847"/>
                  </a:lnTo>
                  <a:lnTo>
                    <a:pt x="1630" y="854"/>
                  </a:lnTo>
                  <a:lnTo>
                    <a:pt x="1619" y="861"/>
                  </a:lnTo>
                  <a:lnTo>
                    <a:pt x="1609" y="869"/>
                  </a:lnTo>
                  <a:lnTo>
                    <a:pt x="1599" y="879"/>
                  </a:lnTo>
                  <a:lnTo>
                    <a:pt x="1599" y="879"/>
                  </a:lnTo>
                  <a:lnTo>
                    <a:pt x="1606" y="890"/>
                  </a:lnTo>
                  <a:lnTo>
                    <a:pt x="1612" y="902"/>
                  </a:lnTo>
                  <a:lnTo>
                    <a:pt x="1622" y="927"/>
                  </a:lnTo>
                  <a:lnTo>
                    <a:pt x="1630" y="954"/>
                  </a:lnTo>
                  <a:lnTo>
                    <a:pt x="1634" y="982"/>
                  </a:lnTo>
                  <a:lnTo>
                    <a:pt x="1637" y="1010"/>
                  </a:lnTo>
                  <a:lnTo>
                    <a:pt x="1636" y="1038"/>
                  </a:lnTo>
                  <a:lnTo>
                    <a:pt x="1633" y="1066"/>
                  </a:lnTo>
                  <a:lnTo>
                    <a:pt x="1627" y="1093"/>
                  </a:lnTo>
                  <a:lnTo>
                    <a:pt x="1627" y="1093"/>
                  </a:lnTo>
                  <a:lnTo>
                    <a:pt x="1637" y="1087"/>
                  </a:lnTo>
                  <a:lnTo>
                    <a:pt x="1647" y="1080"/>
                  </a:lnTo>
                  <a:lnTo>
                    <a:pt x="1655" y="1072"/>
                  </a:lnTo>
                  <a:lnTo>
                    <a:pt x="1664" y="1065"/>
                  </a:lnTo>
                  <a:lnTo>
                    <a:pt x="1664" y="1065"/>
                  </a:lnTo>
                  <a:close/>
                  <a:moveTo>
                    <a:pt x="1624" y="1014"/>
                  </a:moveTo>
                  <a:lnTo>
                    <a:pt x="1624" y="1014"/>
                  </a:lnTo>
                  <a:lnTo>
                    <a:pt x="1623" y="996"/>
                  </a:lnTo>
                  <a:lnTo>
                    <a:pt x="1622" y="978"/>
                  </a:lnTo>
                  <a:lnTo>
                    <a:pt x="1619" y="961"/>
                  </a:lnTo>
                  <a:lnTo>
                    <a:pt x="1615" y="944"/>
                  </a:lnTo>
                  <a:lnTo>
                    <a:pt x="1609" y="927"/>
                  </a:lnTo>
                  <a:lnTo>
                    <a:pt x="1603" y="913"/>
                  </a:lnTo>
                  <a:lnTo>
                    <a:pt x="1596" y="900"/>
                  </a:lnTo>
                  <a:lnTo>
                    <a:pt x="1587" y="888"/>
                  </a:lnTo>
                  <a:lnTo>
                    <a:pt x="1587" y="888"/>
                  </a:lnTo>
                  <a:lnTo>
                    <a:pt x="1500" y="949"/>
                  </a:lnTo>
                  <a:lnTo>
                    <a:pt x="1410" y="1008"/>
                  </a:lnTo>
                  <a:lnTo>
                    <a:pt x="1320" y="1066"/>
                  </a:lnTo>
                  <a:lnTo>
                    <a:pt x="1229" y="1125"/>
                  </a:lnTo>
                  <a:lnTo>
                    <a:pt x="1229" y="1125"/>
                  </a:lnTo>
                  <a:lnTo>
                    <a:pt x="1240" y="1147"/>
                  </a:lnTo>
                  <a:lnTo>
                    <a:pt x="1250" y="1173"/>
                  </a:lnTo>
                  <a:lnTo>
                    <a:pt x="1258" y="1198"/>
                  </a:lnTo>
                  <a:lnTo>
                    <a:pt x="1265" y="1226"/>
                  </a:lnTo>
                  <a:lnTo>
                    <a:pt x="1271" y="1256"/>
                  </a:lnTo>
                  <a:lnTo>
                    <a:pt x="1274" y="1285"/>
                  </a:lnTo>
                  <a:lnTo>
                    <a:pt x="1274" y="1314"/>
                  </a:lnTo>
                  <a:lnTo>
                    <a:pt x="1272" y="1344"/>
                  </a:lnTo>
                  <a:lnTo>
                    <a:pt x="1272" y="1344"/>
                  </a:lnTo>
                  <a:lnTo>
                    <a:pt x="1316" y="1316"/>
                  </a:lnTo>
                  <a:lnTo>
                    <a:pt x="1359" y="1288"/>
                  </a:lnTo>
                  <a:lnTo>
                    <a:pt x="1443" y="1229"/>
                  </a:lnTo>
                  <a:lnTo>
                    <a:pt x="1610" y="1108"/>
                  </a:lnTo>
                  <a:lnTo>
                    <a:pt x="1610" y="1108"/>
                  </a:lnTo>
                  <a:lnTo>
                    <a:pt x="1619" y="1063"/>
                  </a:lnTo>
                  <a:lnTo>
                    <a:pt x="1622" y="1039"/>
                  </a:lnTo>
                  <a:lnTo>
                    <a:pt x="1624" y="1014"/>
                  </a:lnTo>
                  <a:lnTo>
                    <a:pt x="1624" y="1014"/>
                  </a:lnTo>
                  <a:close/>
                  <a:moveTo>
                    <a:pt x="1070" y="1051"/>
                  </a:moveTo>
                  <a:lnTo>
                    <a:pt x="1070" y="1051"/>
                  </a:lnTo>
                  <a:lnTo>
                    <a:pt x="1069" y="1058"/>
                  </a:lnTo>
                  <a:lnTo>
                    <a:pt x="1067" y="1065"/>
                  </a:lnTo>
                  <a:lnTo>
                    <a:pt x="1063" y="1079"/>
                  </a:lnTo>
                  <a:lnTo>
                    <a:pt x="1057" y="1093"/>
                  </a:lnTo>
                  <a:lnTo>
                    <a:pt x="1056" y="1100"/>
                  </a:lnTo>
                  <a:lnTo>
                    <a:pt x="1056" y="1107"/>
                  </a:lnTo>
                  <a:lnTo>
                    <a:pt x="1056" y="1107"/>
                  </a:lnTo>
                  <a:lnTo>
                    <a:pt x="1063" y="1104"/>
                  </a:lnTo>
                  <a:lnTo>
                    <a:pt x="1069" y="1098"/>
                  </a:lnTo>
                  <a:lnTo>
                    <a:pt x="1073" y="1093"/>
                  </a:lnTo>
                  <a:lnTo>
                    <a:pt x="1076" y="1086"/>
                  </a:lnTo>
                  <a:lnTo>
                    <a:pt x="1080" y="1077"/>
                  </a:lnTo>
                  <a:lnTo>
                    <a:pt x="1081" y="1069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84" y="1036"/>
                  </a:lnTo>
                  <a:lnTo>
                    <a:pt x="1083" y="1020"/>
                  </a:lnTo>
                  <a:lnTo>
                    <a:pt x="1081" y="1004"/>
                  </a:lnTo>
                  <a:lnTo>
                    <a:pt x="1077" y="989"/>
                  </a:lnTo>
                  <a:lnTo>
                    <a:pt x="1073" y="975"/>
                  </a:lnTo>
                  <a:lnTo>
                    <a:pt x="1069" y="961"/>
                  </a:lnTo>
                  <a:lnTo>
                    <a:pt x="1057" y="935"/>
                  </a:lnTo>
                  <a:lnTo>
                    <a:pt x="1057" y="935"/>
                  </a:lnTo>
                  <a:lnTo>
                    <a:pt x="1052" y="933"/>
                  </a:lnTo>
                  <a:lnTo>
                    <a:pt x="1049" y="930"/>
                  </a:lnTo>
                  <a:lnTo>
                    <a:pt x="1042" y="921"/>
                  </a:lnTo>
                  <a:lnTo>
                    <a:pt x="1042" y="921"/>
                  </a:lnTo>
                  <a:lnTo>
                    <a:pt x="1036" y="923"/>
                  </a:lnTo>
                  <a:lnTo>
                    <a:pt x="1032" y="921"/>
                  </a:lnTo>
                  <a:lnTo>
                    <a:pt x="1029" y="920"/>
                  </a:lnTo>
                  <a:lnTo>
                    <a:pt x="1026" y="921"/>
                  </a:lnTo>
                  <a:lnTo>
                    <a:pt x="1026" y="921"/>
                  </a:lnTo>
                  <a:lnTo>
                    <a:pt x="1032" y="937"/>
                  </a:lnTo>
                  <a:lnTo>
                    <a:pt x="1039" y="952"/>
                  </a:lnTo>
                  <a:lnTo>
                    <a:pt x="1053" y="985"/>
                  </a:lnTo>
                  <a:lnTo>
                    <a:pt x="1060" y="1000"/>
                  </a:lnTo>
                  <a:lnTo>
                    <a:pt x="1066" y="1017"/>
                  </a:lnTo>
                  <a:lnTo>
                    <a:pt x="1069" y="1034"/>
                  </a:lnTo>
                  <a:lnTo>
                    <a:pt x="1070" y="1051"/>
                  </a:lnTo>
                  <a:lnTo>
                    <a:pt x="1070" y="1051"/>
                  </a:lnTo>
                  <a:close/>
                  <a:moveTo>
                    <a:pt x="994" y="1091"/>
                  </a:moveTo>
                  <a:lnTo>
                    <a:pt x="994" y="1091"/>
                  </a:lnTo>
                  <a:lnTo>
                    <a:pt x="948" y="1081"/>
                  </a:lnTo>
                  <a:lnTo>
                    <a:pt x="903" y="1074"/>
                  </a:lnTo>
                  <a:lnTo>
                    <a:pt x="813" y="1062"/>
                  </a:lnTo>
                  <a:lnTo>
                    <a:pt x="813" y="1062"/>
                  </a:lnTo>
                  <a:lnTo>
                    <a:pt x="763" y="1056"/>
                  </a:lnTo>
                  <a:lnTo>
                    <a:pt x="712" y="1052"/>
                  </a:lnTo>
                  <a:lnTo>
                    <a:pt x="712" y="1052"/>
                  </a:lnTo>
                  <a:lnTo>
                    <a:pt x="685" y="1051"/>
                  </a:lnTo>
                  <a:lnTo>
                    <a:pt x="659" y="1048"/>
                  </a:lnTo>
                  <a:lnTo>
                    <a:pt x="605" y="1041"/>
                  </a:lnTo>
                  <a:lnTo>
                    <a:pt x="549" y="1032"/>
                  </a:lnTo>
                  <a:lnTo>
                    <a:pt x="493" y="1025"/>
                  </a:lnTo>
                  <a:lnTo>
                    <a:pt x="493" y="1025"/>
                  </a:lnTo>
                  <a:lnTo>
                    <a:pt x="414" y="1015"/>
                  </a:lnTo>
                  <a:lnTo>
                    <a:pt x="336" y="1006"/>
                  </a:lnTo>
                  <a:lnTo>
                    <a:pt x="257" y="993"/>
                  </a:lnTo>
                  <a:lnTo>
                    <a:pt x="176" y="978"/>
                  </a:lnTo>
                  <a:lnTo>
                    <a:pt x="176" y="978"/>
                  </a:lnTo>
                  <a:lnTo>
                    <a:pt x="143" y="969"/>
                  </a:lnTo>
                  <a:lnTo>
                    <a:pt x="125" y="965"/>
                  </a:lnTo>
                  <a:lnTo>
                    <a:pt x="108" y="962"/>
                  </a:lnTo>
                  <a:lnTo>
                    <a:pt x="92" y="961"/>
                  </a:lnTo>
                  <a:lnTo>
                    <a:pt x="77" y="961"/>
                  </a:lnTo>
                  <a:lnTo>
                    <a:pt x="72" y="963"/>
                  </a:lnTo>
                  <a:lnTo>
                    <a:pt x="66" y="965"/>
                  </a:lnTo>
                  <a:lnTo>
                    <a:pt x="62" y="969"/>
                  </a:lnTo>
                  <a:lnTo>
                    <a:pt x="59" y="973"/>
                  </a:lnTo>
                  <a:lnTo>
                    <a:pt x="59" y="973"/>
                  </a:lnTo>
                  <a:lnTo>
                    <a:pt x="111" y="985"/>
                  </a:lnTo>
                  <a:lnTo>
                    <a:pt x="165" y="994"/>
                  </a:lnTo>
                  <a:lnTo>
                    <a:pt x="219" y="1004"/>
                  </a:lnTo>
                  <a:lnTo>
                    <a:pt x="275" y="1011"/>
                  </a:lnTo>
                  <a:lnTo>
                    <a:pt x="388" y="1027"/>
                  </a:lnTo>
                  <a:lnTo>
                    <a:pt x="503" y="1042"/>
                  </a:lnTo>
                  <a:lnTo>
                    <a:pt x="503" y="1042"/>
                  </a:lnTo>
                  <a:lnTo>
                    <a:pt x="560" y="1052"/>
                  </a:lnTo>
                  <a:lnTo>
                    <a:pt x="588" y="1056"/>
                  </a:lnTo>
                  <a:lnTo>
                    <a:pt x="617" y="1059"/>
                  </a:lnTo>
                  <a:lnTo>
                    <a:pt x="617" y="1059"/>
                  </a:lnTo>
                  <a:lnTo>
                    <a:pt x="671" y="1063"/>
                  </a:lnTo>
                  <a:lnTo>
                    <a:pt x="725" y="1069"/>
                  </a:lnTo>
                  <a:lnTo>
                    <a:pt x="725" y="1069"/>
                  </a:lnTo>
                  <a:lnTo>
                    <a:pt x="768" y="1073"/>
                  </a:lnTo>
                  <a:lnTo>
                    <a:pt x="810" y="1081"/>
                  </a:lnTo>
                  <a:lnTo>
                    <a:pt x="852" y="1088"/>
                  </a:lnTo>
                  <a:lnTo>
                    <a:pt x="893" y="1094"/>
                  </a:lnTo>
                  <a:lnTo>
                    <a:pt x="893" y="1094"/>
                  </a:lnTo>
                  <a:lnTo>
                    <a:pt x="949" y="1102"/>
                  </a:lnTo>
                  <a:lnTo>
                    <a:pt x="977" y="1107"/>
                  </a:lnTo>
                  <a:lnTo>
                    <a:pt x="998" y="1108"/>
                  </a:lnTo>
                  <a:lnTo>
                    <a:pt x="998" y="1108"/>
                  </a:lnTo>
                  <a:lnTo>
                    <a:pt x="1017" y="1109"/>
                  </a:lnTo>
                  <a:lnTo>
                    <a:pt x="1025" y="1108"/>
                  </a:lnTo>
                  <a:lnTo>
                    <a:pt x="1028" y="1107"/>
                  </a:lnTo>
                  <a:lnTo>
                    <a:pt x="1031" y="1105"/>
                  </a:lnTo>
                  <a:lnTo>
                    <a:pt x="1031" y="1105"/>
                  </a:lnTo>
                  <a:lnTo>
                    <a:pt x="1029" y="1102"/>
                  </a:lnTo>
                  <a:lnTo>
                    <a:pt x="1025" y="1100"/>
                  </a:lnTo>
                  <a:lnTo>
                    <a:pt x="1015" y="1095"/>
                  </a:lnTo>
                  <a:lnTo>
                    <a:pt x="994" y="1091"/>
                  </a:lnTo>
                  <a:lnTo>
                    <a:pt x="994" y="1091"/>
                  </a:lnTo>
                  <a:close/>
                  <a:moveTo>
                    <a:pt x="1035" y="1208"/>
                  </a:moveTo>
                  <a:lnTo>
                    <a:pt x="1035" y="1208"/>
                  </a:lnTo>
                  <a:lnTo>
                    <a:pt x="1022" y="1208"/>
                  </a:lnTo>
                  <a:lnTo>
                    <a:pt x="1011" y="1205"/>
                  </a:lnTo>
                  <a:lnTo>
                    <a:pt x="987" y="1199"/>
                  </a:lnTo>
                  <a:lnTo>
                    <a:pt x="965" y="1194"/>
                  </a:lnTo>
                  <a:lnTo>
                    <a:pt x="953" y="1191"/>
                  </a:lnTo>
                  <a:lnTo>
                    <a:pt x="942" y="1190"/>
                  </a:lnTo>
                  <a:lnTo>
                    <a:pt x="942" y="1190"/>
                  </a:lnTo>
                  <a:lnTo>
                    <a:pt x="899" y="1187"/>
                  </a:lnTo>
                  <a:lnTo>
                    <a:pt x="848" y="1185"/>
                  </a:lnTo>
                  <a:lnTo>
                    <a:pt x="796" y="1183"/>
                  </a:lnTo>
                  <a:lnTo>
                    <a:pt x="770" y="1181"/>
                  </a:lnTo>
                  <a:lnTo>
                    <a:pt x="744" y="1178"/>
                  </a:lnTo>
                  <a:lnTo>
                    <a:pt x="744" y="1178"/>
                  </a:lnTo>
                  <a:lnTo>
                    <a:pt x="650" y="1166"/>
                  </a:lnTo>
                  <a:lnTo>
                    <a:pt x="604" y="1159"/>
                  </a:lnTo>
                  <a:lnTo>
                    <a:pt x="558" y="1154"/>
                  </a:lnTo>
                  <a:lnTo>
                    <a:pt x="558" y="1154"/>
                  </a:lnTo>
                  <a:lnTo>
                    <a:pt x="507" y="1149"/>
                  </a:lnTo>
                  <a:lnTo>
                    <a:pt x="457" y="1142"/>
                  </a:lnTo>
                  <a:lnTo>
                    <a:pt x="406" y="1136"/>
                  </a:lnTo>
                  <a:lnTo>
                    <a:pt x="354" y="1131"/>
                  </a:lnTo>
                  <a:lnTo>
                    <a:pt x="354" y="1131"/>
                  </a:lnTo>
                  <a:lnTo>
                    <a:pt x="311" y="1129"/>
                  </a:lnTo>
                  <a:lnTo>
                    <a:pt x="289" y="1128"/>
                  </a:lnTo>
                  <a:lnTo>
                    <a:pt x="267" y="1126"/>
                  </a:lnTo>
                  <a:lnTo>
                    <a:pt x="267" y="1126"/>
                  </a:lnTo>
                  <a:lnTo>
                    <a:pt x="226" y="1119"/>
                  </a:lnTo>
                  <a:lnTo>
                    <a:pt x="183" y="1114"/>
                  </a:lnTo>
                  <a:lnTo>
                    <a:pt x="136" y="1109"/>
                  </a:lnTo>
                  <a:lnTo>
                    <a:pt x="113" y="1108"/>
                  </a:lnTo>
                  <a:lnTo>
                    <a:pt x="87" y="1107"/>
                  </a:lnTo>
                  <a:lnTo>
                    <a:pt x="87" y="1107"/>
                  </a:lnTo>
                  <a:lnTo>
                    <a:pt x="83" y="1112"/>
                  </a:lnTo>
                  <a:lnTo>
                    <a:pt x="80" y="1115"/>
                  </a:lnTo>
                  <a:lnTo>
                    <a:pt x="70" y="1119"/>
                  </a:lnTo>
                  <a:lnTo>
                    <a:pt x="70" y="1119"/>
                  </a:lnTo>
                  <a:lnTo>
                    <a:pt x="72" y="1125"/>
                  </a:lnTo>
                  <a:lnTo>
                    <a:pt x="75" y="1129"/>
                  </a:lnTo>
                  <a:lnTo>
                    <a:pt x="79" y="1132"/>
                  </a:lnTo>
                  <a:lnTo>
                    <a:pt x="85" y="1135"/>
                  </a:lnTo>
                  <a:lnTo>
                    <a:pt x="96" y="1135"/>
                  </a:lnTo>
                  <a:lnTo>
                    <a:pt x="108" y="1135"/>
                  </a:lnTo>
                  <a:lnTo>
                    <a:pt x="108" y="1135"/>
                  </a:lnTo>
                  <a:lnTo>
                    <a:pt x="135" y="1135"/>
                  </a:lnTo>
                  <a:lnTo>
                    <a:pt x="163" y="1136"/>
                  </a:lnTo>
                  <a:lnTo>
                    <a:pt x="163" y="1136"/>
                  </a:lnTo>
                  <a:lnTo>
                    <a:pt x="201" y="1138"/>
                  </a:lnTo>
                  <a:lnTo>
                    <a:pt x="211" y="1139"/>
                  </a:lnTo>
                  <a:lnTo>
                    <a:pt x="219" y="1140"/>
                  </a:lnTo>
                  <a:lnTo>
                    <a:pt x="228" y="1143"/>
                  </a:lnTo>
                  <a:lnTo>
                    <a:pt x="236" y="1147"/>
                  </a:lnTo>
                  <a:lnTo>
                    <a:pt x="236" y="1147"/>
                  </a:lnTo>
                  <a:lnTo>
                    <a:pt x="198" y="1146"/>
                  </a:lnTo>
                  <a:lnTo>
                    <a:pt x="160" y="1146"/>
                  </a:lnTo>
                  <a:lnTo>
                    <a:pt x="124" y="1146"/>
                  </a:lnTo>
                  <a:lnTo>
                    <a:pt x="93" y="1147"/>
                  </a:lnTo>
                  <a:lnTo>
                    <a:pt x="93" y="1147"/>
                  </a:lnTo>
                  <a:lnTo>
                    <a:pt x="104" y="1150"/>
                  </a:lnTo>
                  <a:lnTo>
                    <a:pt x="118" y="1153"/>
                  </a:lnTo>
                  <a:lnTo>
                    <a:pt x="149" y="1156"/>
                  </a:lnTo>
                  <a:lnTo>
                    <a:pt x="165" y="1159"/>
                  </a:lnTo>
                  <a:lnTo>
                    <a:pt x="180" y="1160"/>
                  </a:lnTo>
                  <a:lnTo>
                    <a:pt x="194" y="1164"/>
                  </a:lnTo>
                  <a:lnTo>
                    <a:pt x="207" y="1170"/>
                  </a:lnTo>
                  <a:lnTo>
                    <a:pt x="207" y="1170"/>
                  </a:lnTo>
                  <a:lnTo>
                    <a:pt x="191" y="1170"/>
                  </a:lnTo>
                  <a:lnTo>
                    <a:pt x="177" y="1170"/>
                  </a:lnTo>
                  <a:lnTo>
                    <a:pt x="149" y="1167"/>
                  </a:lnTo>
                  <a:lnTo>
                    <a:pt x="117" y="1164"/>
                  </a:lnTo>
                  <a:lnTo>
                    <a:pt x="79" y="1163"/>
                  </a:lnTo>
                  <a:lnTo>
                    <a:pt x="79" y="1163"/>
                  </a:lnTo>
                  <a:lnTo>
                    <a:pt x="76" y="1177"/>
                  </a:lnTo>
                  <a:lnTo>
                    <a:pt x="76" y="1191"/>
                  </a:lnTo>
                  <a:lnTo>
                    <a:pt x="80" y="1206"/>
                  </a:lnTo>
                  <a:lnTo>
                    <a:pt x="82" y="1212"/>
                  </a:lnTo>
                  <a:lnTo>
                    <a:pt x="86" y="1219"/>
                  </a:lnTo>
                  <a:lnTo>
                    <a:pt x="86" y="1219"/>
                  </a:lnTo>
                  <a:lnTo>
                    <a:pt x="131" y="1223"/>
                  </a:lnTo>
                  <a:lnTo>
                    <a:pt x="176" y="1229"/>
                  </a:lnTo>
                  <a:lnTo>
                    <a:pt x="260" y="1241"/>
                  </a:lnTo>
                  <a:lnTo>
                    <a:pt x="430" y="1271"/>
                  </a:lnTo>
                  <a:lnTo>
                    <a:pt x="430" y="1271"/>
                  </a:lnTo>
                  <a:lnTo>
                    <a:pt x="388" y="1267"/>
                  </a:lnTo>
                  <a:lnTo>
                    <a:pt x="344" y="1263"/>
                  </a:lnTo>
                  <a:lnTo>
                    <a:pt x="257" y="1250"/>
                  </a:lnTo>
                  <a:lnTo>
                    <a:pt x="212" y="1244"/>
                  </a:lnTo>
                  <a:lnTo>
                    <a:pt x="166" y="1239"/>
                  </a:lnTo>
                  <a:lnTo>
                    <a:pt x="118" y="1234"/>
                  </a:lnTo>
                  <a:lnTo>
                    <a:pt x="68" y="1233"/>
                  </a:lnTo>
                  <a:lnTo>
                    <a:pt x="68" y="1233"/>
                  </a:lnTo>
                  <a:lnTo>
                    <a:pt x="62" y="1239"/>
                  </a:lnTo>
                  <a:lnTo>
                    <a:pt x="61" y="1244"/>
                  </a:lnTo>
                  <a:lnTo>
                    <a:pt x="61" y="1250"/>
                  </a:lnTo>
                  <a:lnTo>
                    <a:pt x="63" y="1257"/>
                  </a:lnTo>
                  <a:lnTo>
                    <a:pt x="68" y="1271"/>
                  </a:lnTo>
                  <a:lnTo>
                    <a:pt x="69" y="1278"/>
                  </a:lnTo>
                  <a:lnTo>
                    <a:pt x="68" y="1285"/>
                  </a:lnTo>
                  <a:lnTo>
                    <a:pt x="68" y="1285"/>
                  </a:lnTo>
                  <a:lnTo>
                    <a:pt x="134" y="1293"/>
                  </a:lnTo>
                  <a:lnTo>
                    <a:pt x="163" y="1298"/>
                  </a:lnTo>
                  <a:lnTo>
                    <a:pt x="193" y="1305"/>
                  </a:lnTo>
                  <a:lnTo>
                    <a:pt x="193" y="1305"/>
                  </a:lnTo>
                  <a:lnTo>
                    <a:pt x="275" y="1324"/>
                  </a:lnTo>
                  <a:lnTo>
                    <a:pt x="318" y="1333"/>
                  </a:lnTo>
                  <a:lnTo>
                    <a:pt x="360" y="1340"/>
                  </a:lnTo>
                  <a:lnTo>
                    <a:pt x="400" y="1347"/>
                  </a:lnTo>
                  <a:lnTo>
                    <a:pt x="444" y="1352"/>
                  </a:lnTo>
                  <a:lnTo>
                    <a:pt x="487" y="1357"/>
                  </a:lnTo>
                  <a:lnTo>
                    <a:pt x="531" y="1361"/>
                  </a:lnTo>
                  <a:lnTo>
                    <a:pt x="531" y="1361"/>
                  </a:lnTo>
                  <a:lnTo>
                    <a:pt x="588" y="1364"/>
                  </a:lnTo>
                  <a:lnTo>
                    <a:pt x="646" y="1371"/>
                  </a:lnTo>
                  <a:lnTo>
                    <a:pt x="704" y="1378"/>
                  </a:lnTo>
                  <a:lnTo>
                    <a:pt x="761" y="1385"/>
                  </a:lnTo>
                  <a:lnTo>
                    <a:pt x="879" y="1402"/>
                  </a:lnTo>
                  <a:lnTo>
                    <a:pt x="939" y="1407"/>
                  </a:lnTo>
                  <a:lnTo>
                    <a:pt x="1001" y="1413"/>
                  </a:lnTo>
                  <a:lnTo>
                    <a:pt x="1001" y="1413"/>
                  </a:lnTo>
                  <a:lnTo>
                    <a:pt x="1007" y="1416"/>
                  </a:lnTo>
                  <a:lnTo>
                    <a:pt x="1014" y="1418"/>
                  </a:lnTo>
                  <a:lnTo>
                    <a:pt x="1029" y="1421"/>
                  </a:lnTo>
                  <a:lnTo>
                    <a:pt x="1045" y="1421"/>
                  </a:lnTo>
                  <a:lnTo>
                    <a:pt x="1057" y="1423"/>
                  </a:lnTo>
                  <a:lnTo>
                    <a:pt x="1057" y="1423"/>
                  </a:lnTo>
                  <a:lnTo>
                    <a:pt x="1057" y="1418"/>
                  </a:lnTo>
                  <a:lnTo>
                    <a:pt x="1056" y="1416"/>
                  </a:lnTo>
                  <a:lnTo>
                    <a:pt x="1053" y="1407"/>
                  </a:lnTo>
                  <a:lnTo>
                    <a:pt x="1049" y="1399"/>
                  </a:lnTo>
                  <a:lnTo>
                    <a:pt x="1048" y="1395"/>
                  </a:lnTo>
                  <a:lnTo>
                    <a:pt x="1048" y="1389"/>
                  </a:lnTo>
                  <a:lnTo>
                    <a:pt x="1048" y="1389"/>
                  </a:lnTo>
                  <a:lnTo>
                    <a:pt x="885" y="1362"/>
                  </a:lnTo>
                  <a:lnTo>
                    <a:pt x="802" y="1350"/>
                  </a:lnTo>
                  <a:lnTo>
                    <a:pt x="723" y="1336"/>
                  </a:lnTo>
                  <a:lnTo>
                    <a:pt x="723" y="1336"/>
                  </a:lnTo>
                  <a:lnTo>
                    <a:pt x="683" y="1330"/>
                  </a:lnTo>
                  <a:lnTo>
                    <a:pt x="663" y="1326"/>
                  </a:lnTo>
                  <a:lnTo>
                    <a:pt x="653" y="1323"/>
                  </a:lnTo>
                  <a:lnTo>
                    <a:pt x="643" y="1319"/>
                  </a:lnTo>
                  <a:lnTo>
                    <a:pt x="643" y="1319"/>
                  </a:lnTo>
                  <a:lnTo>
                    <a:pt x="698" y="1324"/>
                  </a:lnTo>
                  <a:lnTo>
                    <a:pt x="751" y="1331"/>
                  </a:lnTo>
                  <a:lnTo>
                    <a:pt x="854" y="1347"/>
                  </a:lnTo>
                  <a:lnTo>
                    <a:pt x="952" y="1361"/>
                  </a:lnTo>
                  <a:lnTo>
                    <a:pt x="1001" y="1368"/>
                  </a:lnTo>
                  <a:lnTo>
                    <a:pt x="1050" y="1372"/>
                  </a:lnTo>
                  <a:lnTo>
                    <a:pt x="1050" y="1372"/>
                  </a:lnTo>
                  <a:lnTo>
                    <a:pt x="1049" y="1366"/>
                  </a:lnTo>
                  <a:lnTo>
                    <a:pt x="1048" y="1359"/>
                  </a:lnTo>
                  <a:lnTo>
                    <a:pt x="1048" y="1348"/>
                  </a:lnTo>
                  <a:lnTo>
                    <a:pt x="1049" y="1337"/>
                  </a:lnTo>
                  <a:lnTo>
                    <a:pt x="1053" y="1327"/>
                  </a:lnTo>
                  <a:lnTo>
                    <a:pt x="1057" y="1316"/>
                  </a:lnTo>
                  <a:lnTo>
                    <a:pt x="1060" y="1306"/>
                  </a:lnTo>
                  <a:lnTo>
                    <a:pt x="1062" y="1295"/>
                  </a:lnTo>
                  <a:lnTo>
                    <a:pt x="1060" y="1288"/>
                  </a:lnTo>
                  <a:lnTo>
                    <a:pt x="1059" y="1282"/>
                  </a:lnTo>
                  <a:lnTo>
                    <a:pt x="1059" y="1282"/>
                  </a:lnTo>
                  <a:lnTo>
                    <a:pt x="1038" y="1282"/>
                  </a:lnTo>
                  <a:lnTo>
                    <a:pt x="1014" y="1282"/>
                  </a:lnTo>
                  <a:lnTo>
                    <a:pt x="963" y="1278"/>
                  </a:lnTo>
                  <a:lnTo>
                    <a:pt x="963" y="1278"/>
                  </a:lnTo>
                  <a:lnTo>
                    <a:pt x="941" y="1275"/>
                  </a:lnTo>
                  <a:lnTo>
                    <a:pt x="918" y="1270"/>
                  </a:lnTo>
                  <a:lnTo>
                    <a:pt x="899" y="1264"/>
                  </a:lnTo>
                  <a:lnTo>
                    <a:pt x="879" y="1261"/>
                  </a:lnTo>
                  <a:lnTo>
                    <a:pt x="879" y="1261"/>
                  </a:lnTo>
                  <a:lnTo>
                    <a:pt x="868" y="1261"/>
                  </a:lnTo>
                  <a:lnTo>
                    <a:pt x="857" y="1261"/>
                  </a:lnTo>
                  <a:lnTo>
                    <a:pt x="852" y="1261"/>
                  </a:lnTo>
                  <a:lnTo>
                    <a:pt x="848" y="1260"/>
                  </a:lnTo>
                  <a:lnTo>
                    <a:pt x="845" y="1258"/>
                  </a:lnTo>
                  <a:lnTo>
                    <a:pt x="844" y="1256"/>
                  </a:lnTo>
                  <a:lnTo>
                    <a:pt x="844" y="1256"/>
                  </a:lnTo>
                  <a:lnTo>
                    <a:pt x="861" y="1253"/>
                  </a:lnTo>
                  <a:lnTo>
                    <a:pt x="876" y="1254"/>
                  </a:lnTo>
                  <a:lnTo>
                    <a:pt x="893" y="1256"/>
                  </a:lnTo>
                  <a:lnTo>
                    <a:pt x="910" y="1258"/>
                  </a:lnTo>
                  <a:lnTo>
                    <a:pt x="945" y="1264"/>
                  </a:lnTo>
                  <a:lnTo>
                    <a:pt x="963" y="1267"/>
                  </a:lnTo>
                  <a:lnTo>
                    <a:pt x="980" y="1268"/>
                  </a:lnTo>
                  <a:lnTo>
                    <a:pt x="980" y="1268"/>
                  </a:lnTo>
                  <a:lnTo>
                    <a:pt x="1024" y="1268"/>
                  </a:lnTo>
                  <a:lnTo>
                    <a:pt x="1043" y="1270"/>
                  </a:lnTo>
                  <a:lnTo>
                    <a:pt x="1063" y="1272"/>
                  </a:lnTo>
                  <a:lnTo>
                    <a:pt x="1063" y="1272"/>
                  </a:lnTo>
                  <a:lnTo>
                    <a:pt x="1064" y="1267"/>
                  </a:lnTo>
                  <a:lnTo>
                    <a:pt x="1067" y="1261"/>
                  </a:lnTo>
                  <a:lnTo>
                    <a:pt x="1070" y="1258"/>
                  </a:lnTo>
                  <a:lnTo>
                    <a:pt x="1070" y="1254"/>
                  </a:lnTo>
                  <a:lnTo>
                    <a:pt x="1070" y="1254"/>
                  </a:lnTo>
                  <a:lnTo>
                    <a:pt x="1046" y="1250"/>
                  </a:lnTo>
                  <a:lnTo>
                    <a:pt x="1022" y="1248"/>
                  </a:lnTo>
                  <a:lnTo>
                    <a:pt x="970" y="1244"/>
                  </a:lnTo>
                  <a:lnTo>
                    <a:pt x="970" y="1244"/>
                  </a:lnTo>
                  <a:lnTo>
                    <a:pt x="945" y="1243"/>
                  </a:lnTo>
                  <a:lnTo>
                    <a:pt x="918" y="1240"/>
                  </a:lnTo>
                  <a:lnTo>
                    <a:pt x="865" y="1234"/>
                  </a:lnTo>
                  <a:lnTo>
                    <a:pt x="865" y="1234"/>
                  </a:lnTo>
                  <a:lnTo>
                    <a:pt x="781" y="1229"/>
                  </a:lnTo>
                  <a:lnTo>
                    <a:pt x="697" y="1222"/>
                  </a:lnTo>
                  <a:lnTo>
                    <a:pt x="656" y="1216"/>
                  </a:lnTo>
                  <a:lnTo>
                    <a:pt x="615" y="1211"/>
                  </a:lnTo>
                  <a:lnTo>
                    <a:pt x="577" y="1202"/>
                  </a:lnTo>
                  <a:lnTo>
                    <a:pt x="539" y="1192"/>
                  </a:lnTo>
                  <a:lnTo>
                    <a:pt x="539" y="1192"/>
                  </a:lnTo>
                  <a:lnTo>
                    <a:pt x="615" y="1199"/>
                  </a:lnTo>
                  <a:lnTo>
                    <a:pt x="691" y="1206"/>
                  </a:lnTo>
                  <a:lnTo>
                    <a:pt x="770" y="1213"/>
                  </a:lnTo>
                  <a:lnTo>
                    <a:pt x="848" y="1220"/>
                  </a:lnTo>
                  <a:lnTo>
                    <a:pt x="848" y="1220"/>
                  </a:lnTo>
                  <a:lnTo>
                    <a:pt x="960" y="1230"/>
                  </a:lnTo>
                  <a:lnTo>
                    <a:pt x="1014" y="1233"/>
                  </a:lnTo>
                  <a:lnTo>
                    <a:pt x="1041" y="1233"/>
                  </a:lnTo>
                  <a:lnTo>
                    <a:pt x="1069" y="1233"/>
                  </a:lnTo>
                  <a:lnTo>
                    <a:pt x="1069" y="1233"/>
                  </a:lnTo>
                  <a:lnTo>
                    <a:pt x="1067" y="1226"/>
                  </a:lnTo>
                  <a:lnTo>
                    <a:pt x="1066" y="1222"/>
                  </a:lnTo>
                  <a:lnTo>
                    <a:pt x="1064" y="1218"/>
                  </a:lnTo>
                  <a:lnTo>
                    <a:pt x="1064" y="1212"/>
                  </a:lnTo>
                  <a:lnTo>
                    <a:pt x="1064" y="1212"/>
                  </a:lnTo>
                  <a:lnTo>
                    <a:pt x="1057" y="1209"/>
                  </a:lnTo>
                  <a:lnTo>
                    <a:pt x="1050" y="1208"/>
                  </a:lnTo>
                  <a:lnTo>
                    <a:pt x="1035" y="1208"/>
                  </a:lnTo>
                  <a:lnTo>
                    <a:pt x="1035" y="1208"/>
                  </a:lnTo>
                  <a:close/>
                  <a:moveTo>
                    <a:pt x="1255" y="1357"/>
                  </a:moveTo>
                  <a:lnTo>
                    <a:pt x="1255" y="1357"/>
                  </a:lnTo>
                  <a:lnTo>
                    <a:pt x="1258" y="1327"/>
                  </a:lnTo>
                  <a:lnTo>
                    <a:pt x="1259" y="1296"/>
                  </a:lnTo>
                  <a:lnTo>
                    <a:pt x="1258" y="1264"/>
                  </a:lnTo>
                  <a:lnTo>
                    <a:pt x="1254" y="1234"/>
                  </a:lnTo>
                  <a:lnTo>
                    <a:pt x="1247" y="1205"/>
                  </a:lnTo>
                  <a:lnTo>
                    <a:pt x="1238" y="1178"/>
                  </a:lnTo>
                  <a:lnTo>
                    <a:pt x="1233" y="1166"/>
                  </a:lnTo>
                  <a:lnTo>
                    <a:pt x="1227" y="1153"/>
                  </a:lnTo>
                  <a:lnTo>
                    <a:pt x="1220" y="1143"/>
                  </a:lnTo>
                  <a:lnTo>
                    <a:pt x="1213" y="1133"/>
                  </a:lnTo>
                  <a:lnTo>
                    <a:pt x="1213" y="1133"/>
                  </a:lnTo>
                  <a:lnTo>
                    <a:pt x="1203" y="1140"/>
                  </a:lnTo>
                  <a:lnTo>
                    <a:pt x="1192" y="1145"/>
                  </a:lnTo>
                  <a:lnTo>
                    <a:pt x="1192" y="1145"/>
                  </a:lnTo>
                  <a:lnTo>
                    <a:pt x="1206" y="1205"/>
                  </a:lnTo>
                  <a:lnTo>
                    <a:pt x="1213" y="1233"/>
                  </a:lnTo>
                  <a:lnTo>
                    <a:pt x="1219" y="1263"/>
                  </a:lnTo>
                  <a:lnTo>
                    <a:pt x="1222" y="1292"/>
                  </a:lnTo>
                  <a:lnTo>
                    <a:pt x="1223" y="1321"/>
                  </a:lnTo>
                  <a:lnTo>
                    <a:pt x="1222" y="1337"/>
                  </a:lnTo>
                  <a:lnTo>
                    <a:pt x="1220" y="1354"/>
                  </a:lnTo>
                  <a:lnTo>
                    <a:pt x="1217" y="1369"/>
                  </a:lnTo>
                  <a:lnTo>
                    <a:pt x="1213" y="1386"/>
                  </a:lnTo>
                  <a:lnTo>
                    <a:pt x="1213" y="1386"/>
                  </a:lnTo>
                  <a:lnTo>
                    <a:pt x="1234" y="1372"/>
                  </a:lnTo>
                  <a:lnTo>
                    <a:pt x="1255" y="1357"/>
                  </a:lnTo>
                  <a:lnTo>
                    <a:pt x="1255" y="1357"/>
                  </a:lnTo>
                  <a:close/>
                  <a:moveTo>
                    <a:pt x="1192" y="1404"/>
                  </a:moveTo>
                  <a:lnTo>
                    <a:pt x="1192" y="1404"/>
                  </a:lnTo>
                  <a:lnTo>
                    <a:pt x="1196" y="1396"/>
                  </a:lnTo>
                  <a:lnTo>
                    <a:pt x="1201" y="1383"/>
                  </a:lnTo>
                  <a:lnTo>
                    <a:pt x="1206" y="1361"/>
                  </a:lnTo>
                  <a:lnTo>
                    <a:pt x="1206" y="1361"/>
                  </a:lnTo>
                  <a:lnTo>
                    <a:pt x="1209" y="1334"/>
                  </a:lnTo>
                  <a:lnTo>
                    <a:pt x="1209" y="1307"/>
                  </a:lnTo>
                  <a:lnTo>
                    <a:pt x="1208" y="1279"/>
                  </a:lnTo>
                  <a:lnTo>
                    <a:pt x="1205" y="1253"/>
                  </a:lnTo>
                  <a:lnTo>
                    <a:pt x="1199" y="1225"/>
                  </a:lnTo>
                  <a:lnTo>
                    <a:pt x="1192" y="1199"/>
                  </a:lnTo>
                  <a:lnTo>
                    <a:pt x="1185" y="1177"/>
                  </a:lnTo>
                  <a:lnTo>
                    <a:pt x="1177" y="1156"/>
                  </a:lnTo>
                  <a:lnTo>
                    <a:pt x="1177" y="1156"/>
                  </a:lnTo>
                  <a:lnTo>
                    <a:pt x="1160" y="1167"/>
                  </a:lnTo>
                  <a:lnTo>
                    <a:pt x="1143" y="1178"/>
                  </a:lnTo>
                  <a:lnTo>
                    <a:pt x="1126" y="1191"/>
                  </a:lnTo>
                  <a:lnTo>
                    <a:pt x="1109" y="1204"/>
                  </a:lnTo>
                  <a:lnTo>
                    <a:pt x="1109" y="1204"/>
                  </a:lnTo>
                  <a:lnTo>
                    <a:pt x="1116" y="1218"/>
                  </a:lnTo>
                  <a:lnTo>
                    <a:pt x="1121" y="1233"/>
                  </a:lnTo>
                  <a:lnTo>
                    <a:pt x="1128" y="1265"/>
                  </a:lnTo>
                  <a:lnTo>
                    <a:pt x="1132" y="1298"/>
                  </a:lnTo>
                  <a:lnTo>
                    <a:pt x="1133" y="1329"/>
                  </a:lnTo>
                  <a:lnTo>
                    <a:pt x="1132" y="1361"/>
                  </a:lnTo>
                  <a:lnTo>
                    <a:pt x="1129" y="1393"/>
                  </a:lnTo>
                  <a:lnTo>
                    <a:pt x="1123" y="1424"/>
                  </a:lnTo>
                  <a:lnTo>
                    <a:pt x="1115" y="1453"/>
                  </a:lnTo>
                  <a:lnTo>
                    <a:pt x="1115" y="1453"/>
                  </a:lnTo>
                  <a:lnTo>
                    <a:pt x="1123" y="1445"/>
                  </a:lnTo>
                  <a:lnTo>
                    <a:pt x="1133" y="1439"/>
                  </a:lnTo>
                  <a:lnTo>
                    <a:pt x="1154" y="1428"/>
                  </a:lnTo>
                  <a:lnTo>
                    <a:pt x="1175" y="1417"/>
                  </a:lnTo>
                  <a:lnTo>
                    <a:pt x="1185" y="1411"/>
                  </a:lnTo>
                  <a:lnTo>
                    <a:pt x="1192" y="1404"/>
                  </a:lnTo>
                  <a:lnTo>
                    <a:pt x="1192" y="1404"/>
                  </a:lnTo>
                  <a:close/>
                  <a:moveTo>
                    <a:pt x="1102" y="1441"/>
                  </a:moveTo>
                  <a:lnTo>
                    <a:pt x="1102" y="1441"/>
                  </a:lnTo>
                  <a:lnTo>
                    <a:pt x="1108" y="1428"/>
                  </a:lnTo>
                  <a:lnTo>
                    <a:pt x="1112" y="1414"/>
                  </a:lnTo>
                  <a:lnTo>
                    <a:pt x="1118" y="1383"/>
                  </a:lnTo>
                  <a:lnTo>
                    <a:pt x="1121" y="1351"/>
                  </a:lnTo>
                  <a:lnTo>
                    <a:pt x="1121" y="1319"/>
                  </a:lnTo>
                  <a:lnTo>
                    <a:pt x="1118" y="1286"/>
                  </a:lnTo>
                  <a:lnTo>
                    <a:pt x="1114" y="1257"/>
                  </a:lnTo>
                  <a:lnTo>
                    <a:pt x="1109" y="1243"/>
                  </a:lnTo>
                  <a:lnTo>
                    <a:pt x="1105" y="1229"/>
                  </a:lnTo>
                  <a:lnTo>
                    <a:pt x="1099" y="1218"/>
                  </a:lnTo>
                  <a:lnTo>
                    <a:pt x="1094" y="1206"/>
                  </a:lnTo>
                  <a:lnTo>
                    <a:pt x="1094" y="1206"/>
                  </a:lnTo>
                  <a:lnTo>
                    <a:pt x="1094" y="1205"/>
                  </a:lnTo>
                  <a:lnTo>
                    <a:pt x="1092" y="1205"/>
                  </a:lnTo>
                  <a:lnTo>
                    <a:pt x="1092" y="1205"/>
                  </a:lnTo>
                  <a:lnTo>
                    <a:pt x="1088" y="1208"/>
                  </a:lnTo>
                  <a:lnTo>
                    <a:pt x="1085" y="1212"/>
                  </a:lnTo>
                  <a:lnTo>
                    <a:pt x="1083" y="1216"/>
                  </a:lnTo>
                  <a:lnTo>
                    <a:pt x="1083" y="1220"/>
                  </a:lnTo>
                  <a:lnTo>
                    <a:pt x="1083" y="1232"/>
                  </a:lnTo>
                  <a:lnTo>
                    <a:pt x="1084" y="1243"/>
                  </a:lnTo>
                  <a:lnTo>
                    <a:pt x="1084" y="1243"/>
                  </a:lnTo>
                  <a:lnTo>
                    <a:pt x="1084" y="1275"/>
                  </a:lnTo>
                  <a:lnTo>
                    <a:pt x="1085" y="1310"/>
                  </a:lnTo>
                  <a:lnTo>
                    <a:pt x="1085" y="1310"/>
                  </a:lnTo>
                  <a:lnTo>
                    <a:pt x="1087" y="1331"/>
                  </a:lnTo>
                  <a:lnTo>
                    <a:pt x="1085" y="1352"/>
                  </a:lnTo>
                  <a:lnTo>
                    <a:pt x="1084" y="1393"/>
                  </a:lnTo>
                  <a:lnTo>
                    <a:pt x="1084" y="1393"/>
                  </a:lnTo>
                  <a:lnTo>
                    <a:pt x="1080" y="1416"/>
                  </a:lnTo>
                  <a:lnTo>
                    <a:pt x="1076" y="1435"/>
                  </a:lnTo>
                  <a:lnTo>
                    <a:pt x="1074" y="1444"/>
                  </a:lnTo>
                  <a:lnTo>
                    <a:pt x="1074" y="1452"/>
                  </a:lnTo>
                  <a:lnTo>
                    <a:pt x="1074" y="1460"/>
                  </a:lnTo>
                  <a:lnTo>
                    <a:pt x="1077" y="1469"/>
                  </a:lnTo>
                  <a:lnTo>
                    <a:pt x="1077" y="1469"/>
                  </a:lnTo>
                  <a:lnTo>
                    <a:pt x="1083" y="1469"/>
                  </a:lnTo>
                  <a:lnTo>
                    <a:pt x="1087" y="1468"/>
                  </a:lnTo>
                  <a:lnTo>
                    <a:pt x="1091" y="1465"/>
                  </a:lnTo>
                  <a:lnTo>
                    <a:pt x="1094" y="1460"/>
                  </a:lnTo>
                  <a:lnTo>
                    <a:pt x="1099" y="1451"/>
                  </a:lnTo>
                  <a:lnTo>
                    <a:pt x="1102" y="1441"/>
                  </a:lnTo>
                  <a:lnTo>
                    <a:pt x="1102" y="1441"/>
                  </a:lnTo>
                  <a:close/>
                  <a:moveTo>
                    <a:pt x="1059" y="1444"/>
                  </a:moveTo>
                  <a:lnTo>
                    <a:pt x="1059" y="1444"/>
                  </a:lnTo>
                  <a:lnTo>
                    <a:pt x="1049" y="1441"/>
                  </a:lnTo>
                  <a:lnTo>
                    <a:pt x="1038" y="1439"/>
                  </a:lnTo>
                  <a:lnTo>
                    <a:pt x="1017" y="1435"/>
                  </a:lnTo>
                  <a:lnTo>
                    <a:pt x="1017" y="1435"/>
                  </a:lnTo>
                  <a:lnTo>
                    <a:pt x="1004" y="1432"/>
                  </a:lnTo>
                  <a:lnTo>
                    <a:pt x="993" y="1428"/>
                  </a:lnTo>
                  <a:lnTo>
                    <a:pt x="993" y="1428"/>
                  </a:lnTo>
                  <a:lnTo>
                    <a:pt x="977" y="1427"/>
                  </a:lnTo>
                  <a:lnTo>
                    <a:pt x="962" y="1425"/>
                  </a:lnTo>
                  <a:lnTo>
                    <a:pt x="931" y="1425"/>
                  </a:lnTo>
                  <a:lnTo>
                    <a:pt x="931" y="1425"/>
                  </a:lnTo>
                  <a:lnTo>
                    <a:pt x="907" y="1423"/>
                  </a:lnTo>
                  <a:lnTo>
                    <a:pt x="883" y="1420"/>
                  </a:lnTo>
                  <a:lnTo>
                    <a:pt x="831" y="1413"/>
                  </a:lnTo>
                  <a:lnTo>
                    <a:pt x="778" y="1404"/>
                  </a:lnTo>
                  <a:lnTo>
                    <a:pt x="751" y="1402"/>
                  </a:lnTo>
                  <a:lnTo>
                    <a:pt x="725" y="1399"/>
                  </a:lnTo>
                  <a:lnTo>
                    <a:pt x="725" y="1399"/>
                  </a:lnTo>
                  <a:lnTo>
                    <a:pt x="708" y="1397"/>
                  </a:lnTo>
                  <a:lnTo>
                    <a:pt x="691" y="1393"/>
                  </a:lnTo>
                  <a:lnTo>
                    <a:pt x="674" y="1390"/>
                  </a:lnTo>
                  <a:lnTo>
                    <a:pt x="657" y="1389"/>
                  </a:lnTo>
                  <a:lnTo>
                    <a:pt x="657" y="1389"/>
                  </a:lnTo>
                  <a:lnTo>
                    <a:pt x="588" y="1382"/>
                  </a:lnTo>
                  <a:lnTo>
                    <a:pt x="520" y="1378"/>
                  </a:lnTo>
                  <a:lnTo>
                    <a:pt x="454" y="1372"/>
                  </a:lnTo>
                  <a:lnTo>
                    <a:pt x="420" y="1368"/>
                  </a:lnTo>
                  <a:lnTo>
                    <a:pt x="388" y="1364"/>
                  </a:lnTo>
                  <a:lnTo>
                    <a:pt x="388" y="1364"/>
                  </a:lnTo>
                  <a:lnTo>
                    <a:pt x="337" y="1355"/>
                  </a:lnTo>
                  <a:lnTo>
                    <a:pt x="285" y="1344"/>
                  </a:lnTo>
                  <a:lnTo>
                    <a:pt x="187" y="1320"/>
                  </a:lnTo>
                  <a:lnTo>
                    <a:pt x="187" y="1320"/>
                  </a:lnTo>
                  <a:lnTo>
                    <a:pt x="152" y="1314"/>
                  </a:lnTo>
                  <a:lnTo>
                    <a:pt x="111" y="1307"/>
                  </a:lnTo>
                  <a:lnTo>
                    <a:pt x="111" y="1307"/>
                  </a:lnTo>
                  <a:lnTo>
                    <a:pt x="86" y="1303"/>
                  </a:lnTo>
                  <a:lnTo>
                    <a:pt x="72" y="1300"/>
                  </a:lnTo>
                  <a:lnTo>
                    <a:pt x="59" y="1299"/>
                  </a:lnTo>
                  <a:lnTo>
                    <a:pt x="47" y="1299"/>
                  </a:lnTo>
                  <a:lnTo>
                    <a:pt x="41" y="1300"/>
                  </a:lnTo>
                  <a:lnTo>
                    <a:pt x="35" y="1302"/>
                  </a:lnTo>
                  <a:lnTo>
                    <a:pt x="31" y="1305"/>
                  </a:lnTo>
                  <a:lnTo>
                    <a:pt x="28" y="1309"/>
                  </a:lnTo>
                  <a:lnTo>
                    <a:pt x="26" y="1313"/>
                  </a:lnTo>
                  <a:lnTo>
                    <a:pt x="24" y="1319"/>
                  </a:lnTo>
                  <a:lnTo>
                    <a:pt x="24" y="1319"/>
                  </a:lnTo>
                  <a:lnTo>
                    <a:pt x="94" y="1330"/>
                  </a:lnTo>
                  <a:lnTo>
                    <a:pt x="166" y="1344"/>
                  </a:lnTo>
                  <a:lnTo>
                    <a:pt x="308" y="1373"/>
                  </a:lnTo>
                  <a:lnTo>
                    <a:pt x="379" y="1387"/>
                  </a:lnTo>
                  <a:lnTo>
                    <a:pt x="449" y="1402"/>
                  </a:lnTo>
                  <a:lnTo>
                    <a:pt x="521" y="1413"/>
                  </a:lnTo>
                  <a:lnTo>
                    <a:pt x="593" y="1421"/>
                  </a:lnTo>
                  <a:lnTo>
                    <a:pt x="593" y="1421"/>
                  </a:lnTo>
                  <a:lnTo>
                    <a:pt x="632" y="1425"/>
                  </a:lnTo>
                  <a:lnTo>
                    <a:pt x="670" y="1428"/>
                  </a:lnTo>
                  <a:lnTo>
                    <a:pt x="670" y="1428"/>
                  </a:lnTo>
                  <a:lnTo>
                    <a:pt x="715" y="1432"/>
                  </a:lnTo>
                  <a:lnTo>
                    <a:pt x="761" y="1437"/>
                  </a:lnTo>
                  <a:lnTo>
                    <a:pt x="858" y="1448"/>
                  </a:lnTo>
                  <a:lnTo>
                    <a:pt x="907" y="1453"/>
                  </a:lnTo>
                  <a:lnTo>
                    <a:pt x="956" y="1458"/>
                  </a:lnTo>
                  <a:lnTo>
                    <a:pt x="1005" y="1462"/>
                  </a:lnTo>
                  <a:lnTo>
                    <a:pt x="1052" y="1463"/>
                  </a:lnTo>
                  <a:lnTo>
                    <a:pt x="1052" y="1463"/>
                  </a:lnTo>
                  <a:lnTo>
                    <a:pt x="1057" y="1453"/>
                  </a:lnTo>
                  <a:lnTo>
                    <a:pt x="1059" y="1448"/>
                  </a:lnTo>
                  <a:lnTo>
                    <a:pt x="1059" y="1444"/>
                  </a:lnTo>
                  <a:lnTo>
                    <a:pt x="1059" y="14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9" name="文本框 37"/>
          <p:cNvSpPr txBox="1"/>
          <p:nvPr/>
        </p:nvSpPr>
        <p:spPr>
          <a:xfrm>
            <a:off x="196716" y="181655"/>
            <a:ext cx="3259160" cy="466708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defTabSz="964278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点击添加相关标题文字</a:t>
            </a:r>
          </a:p>
        </p:txBody>
      </p:sp>
      <p:sp>
        <p:nvSpPr>
          <p:cNvPr id="30" name="文本框 38"/>
          <p:cNvSpPr txBox="1"/>
          <p:nvPr/>
        </p:nvSpPr>
        <p:spPr>
          <a:xfrm>
            <a:off x="395536" y="649707"/>
            <a:ext cx="2592288" cy="266653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algn="dist" defTabSz="964278"/>
            <a:r>
              <a:rPr lang="en-US" altLang="zh-CN" sz="1100" dirty="0">
                <a:solidFill>
                  <a:schemeClr val="tx1">
                    <a:lumMod val="65000"/>
                    <a:lumOff val="3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ADD RELATED TITLE WORDS</a:t>
            </a:r>
            <a:endParaRPr lang="zh-CN" altLang="en-US" sz="1100" dirty="0">
              <a:solidFill>
                <a:schemeClr val="tx1">
                  <a:lumMod val="65000"/>
                  <a:lumOff val="3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  <a:sym typeface="+mn-lt"/>
            </a:endParaRPr>
          </a:p>
        </p:txBody>
      </p:sp>
    </p:spTree>
  </p:cSld>
  <p:clrMapOvr>
    <a:masterClrMapping/>
  </p:clrMapOvr>
  <p:transition>
    <p:comb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5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000"/>
                            </p:stCondLst>
                            <p:childTnLst>
                              <p:par>
                                <p:cTn id="7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5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7000"/>
                            </p:stCondLst>
                            <p:childTnLst>
                              <p:par>
                                <p:cTn id="8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50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8000"/>
                            </p:stCondLst>
                            <p:childTnLst>
                              <p:par>
                                <p:cTn id="10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9000"/>
                            </p:stCondLst>
                            <p:childTnLst>
                              <p:par>
                                <p:cTn id="10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9500"/>
                            </p:stCondLst>
                            <p:childTnLst>
                              <p:par>
                                <p:cTn id="11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42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900"/>
                            </p:stCondLst>
                            <p:childTnLst>
                              <p:par>
                                <p:cTn id="1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/>
      <p:bldP spid="11" grpId="0" animBg="1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7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91"/>
          <p:cNvGrpSpPr/>
          <p:nvPr/>
        </p:nvGrpSpPr>
        <p:grpSpPr>
          <a:xfrm>
            <a:off x="1321332" y="1148997"/>
            <a:ext cx="1147661" cy="877138"/>
            <a:chOff x="0" y="0"/>
            <a:chExt cx="1530214" cy="1169156"/>
          </a:xfrm>
        </p:grpSpPr>
        <p:sp>
          <p:nvSpPr>
            <p:cNvPr id="3" name="chenying0907 180"/>
            <p:cNvSpPr/>
            <p:nvPr/>
          </p:nvSpPr>
          <p:spPr>
            <a:xfrm>
              <a:off x="0" y="203199"/>
              <a:ext cx="1087141" cy="5508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1" extrusionOk="0">
                  <a:moveTo>
                    <a:pt x="21600" y="0"/>
                  </a:moveTo>
                  <a:cubicBezTo>
                    <a:pt x="19532" y="418"/>
                    <a:pt x="1689" y="152"/>
                    <a:pt x="0" y="122"/>
                  </a:cubicBezTo>
                  <a:cubicBezTo>
                    <a:pt x="688" y="2807"/>
                    <a:pt x="3880" y="19337"/>
                    <a:pt x="4116" y="21259"/>
                  </a:cubicBezTo>
                  <a:cubicBezTo>
                    <a:pt x="9519" y="21600"/>
                    <a:pt x="13773" y="20605"/>
                    <a:pt x="18890" y="20744"/>
                  </a:cubicBezTo>
                  <a:cubicBezTo>
                    <a:pt x="18812" y="15990"/>
                    <a:pt x="21237" y="2883"/>
                    <a:pt x="21600" y="0"/>
                  </a:cubicBezTo>
                  <a:close/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4" name="chenying0907 181"/>
            <p:cNvSpPr/>
            <p:nvPr/>
          </p:nvSpPr>
          <p:spPr>
            <a:xfrm>
              <a:off x="241300" y="723900"/>
              <a:ext cx="711891" cy="2425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1600" extrusionOk="0">
                  <a:moveTo>
                    <a:pt x="21536" y="0"/>
                  </a:moveTo>
                  <a:cubicBezTo>
                    <a:pt x="21537" y="5316"/>
                    <a:pt x="21600" y="14865"/>
                    <a:pt x="21503" y="21600"/>
                  </a:cubicBezTo>
                  <a:cubicBezTo>
                    <a:pt x="15917" y="19594"/>
                    <a:pt x="5170" y="20360"/>
                    <a:pt x="0" y="20359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5" name="chenying0907 182"/>
            <p:cNvSpPr/>
            <p:nvPr/>
          </p:nvSpPr>
          <p:spPr>
            <a:xfrm>
              <a:off x="292099" y="1015999"/>
              <a:ext cx="184237" cy="153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1" h="16651" extrusionOk="0">
                  <a:moveTo>
                    <a:pt x="14823" y="2071"/>
                  </a:moveTo>
                  <a:cubicBezTo>
                    <a:pt x="9171" y="-2796"/>
                    <a:pt x="-2707" y="1299"/>
                    <a:pt x="559" y="10329"/>
                  </a:cubicBezTo>
                  <a:cubicBezTo>
                    <a:pt x="2791" y="16498"/>
                    <a:pt x="11156" y="18804"/>
                    <a:pt x="15530" y="14288"/>
                  </a:cubicBezTo>
                  <a:cubicBezTo>
                    <a:pt x="18893" y="10815"/>
                    <a:pt x="18380" y="5137"/>
                    <a:pt x="14823" y="2071"/>
                  </a:cubicBezTo>
                  <a:close/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6" name="chenying0907 183"/>
            <p:cNvSpPr/>
            <p:nvPr/>
          </p:nvSpPr>
          <p:spPr>
            <a:xfrm>
              <a:off x="787400" y="1015999"/>
              <a:ext cx="190246" cy="1493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541" h="13729" extrusionOk="0">
                  <a:moveTo>
                    <a:pt x="16530" y="5625"/>
                  </a:moveTo>
                  <a:cubicBezTo>
                    <a:pt x="16984" y="-3408"/>
                    <a:pt x="3664" y="46"/>
                    <a:pt x="961" y="4842"/>
                  </a:cubicBezTo>
                  <a:cubicBezTo>
                    <a:pt x="-4616" y="14734"/>
                    <a:pt x="15889" y="18192"/>
                    <a:pt x="16530" y="5625"/>
                  </a:cubicBezTo>
                  <a:close/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7" name="chenying0907 184"/>
            <p:cNvSpPr/>
            <p:nvPr/>
          </p:nvSpPr>
          <p:spPr>
            <a:xfrm>
              <a:off x="1092200" y="38100"/>
              <a:ext cx="279400" cy="1573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9" extrusionOk="0">
                  <a:moveTo>
                    <a:pt x="0" y="21589"/>
                  </a:moveTo>
                  <a:cubicBezTo>
                    <a:pt x="1227" y="10566"/>
                    <a:pt x="4418" y="0"/>
                    <a:pt x="4418" y="0"/>
                  </a:cubicBezTo>
                  <a:cubicBezTo>
                    <a:pt x="4418" y="0"/>
                    <a:pt x="17320" y="-11"/>
                    <a:pt x="21600" y="1452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8" name="chenying0907 185"/>
            <p:cNvSpPr/>
            <p:nvPr/>
          </p:nvSpPr>
          <p:spPr>
            <a:xfrm>
              <a:off x="1371600" y="-1"/>
              <a:ext cx="158615" cy="153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3267" h="16604" extrusionOk="0">
                  <a:moveTo>
                    <a:pt x="8629" y="257"/>
                  </a:moveTo>
                  <a:cubicBezTo>
                    <a:pt x="1044" y="-2131"/>
                    <a:pt x="-3928" y="12825"/>
                    <a:pt x="4102" y="16166"/>
                  </a:cubicBezTo>
                  <a:cubicBezTo>
                    <a:pt x="12041" y="19469"/>
                    <a:pt x="17672" y="3103"/>
                    <a:pt x="8629" y="257"/>
                  </a:cubicBezTo>
                  <a:close/>
                </a:path>
              </a:pathLst>
            </a:custGeom>
            <a:solidFill>
              <a:srgbClr val="FDD67A"/>
            </a:solidFill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9" name="chenying0907 186"/>
            <p:cNvSpPr/>
            <p:nvPr/>
          </p:nvSpPr>
          <p:spPr>
            <a:xfrm>
              <a:off x="114300" y="457199"/>
              <a:ext cx="855130" cy="253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0718" extrusionOk="0">
                  <a:moveTo>
                    <a:pt x="0" y="10718"/>
                  </a:moveTo>
                  <a:cubicBezTo>
                    <a:pt x="6815" y="-10882"/>
                    <a:pt x="14605" y="6784"/>
                    <a:pt x="21600" y="7145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0" name="chenying0907 187"/>
            <p:cNvSpPr/>
            <p:nvPr/>
          </p:nvSpPr>
          <p:spPr>
            <a:xfrm>
              <a:off x="139700" y="215900"/>
              <a:ext cx="135471" cy="245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664" y="7348"/>
                    <a:pt x="6577" y="14250"/>
                    <a:pt x="0" y="2160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1" name="chenying0907 188"/>
            <p:cNvSpPr/>
            <p:nvPr/>
          </p:nvSpPr>
          <p:spPr>
            <a:xfrm>
              <a:off x="215900" y="215900"/>
              <a:ext cx="330200" cy="51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854" y="20063"/>
                    <a:pt x="5471" y="16499"/>
                    <a:pt x="7529" y="14064"/>
                  </a:cubicBezTo>
                  <a:cubicBezTo>
                    <a:pt x="10391" y="10676"/>
                    <a:pt x="13587" y="7565"/>
                    <a:pt x="16922" y="4371"/>
                  </a:cubicBezTo>
                  <a:cubicBezTo>
                    <a:pt x="18466" y="2892"/>
                    <a:pt x="19836" y="1336"/>
                    <a:pt x="21600" y="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2" name="chenying0907 189"/>
            <p:cNvSpPr/>
            <p:nvPr/>
          </p:nvSpPr>
          <p:spPr>
            <a:xfrm>
              <a:off x="520700" y="228600"/>
              <a:ext cx="330200" cy="51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262" y="16200"/>
                    <a:pt x="11372" y="10845"/>
                    <a:pt x="16190" y="5663"/>
                  </a:cubicBezTo>
                  <a:cubicBezTo>
                    <a:pt x="17799" y="3933"/>
                    <a:pt x="20928" y="1483"/>
                    <a:pt x="21600" y="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3" name="chenying0907 190"/>
            <p:cNvSpPr/>
            <p:nvPr/>
          </p:nvSpPr>
          <p:spPr>
            <a:xfrm>
              <a:off x="774700" y="406400"/>
              <a:ext cx="247650" cy="3256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908" y="14861"/>
                    <a:pt x="14584" y="7020"/>
                    <a:pt x="21600" y="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</p:grpSp>
      <p:grpSp>
        <p:nvGrpSpPr>
          <p:cNvPr id="14" name="Group 31"/>
          <p:cNvGrpSpPr/>
          <p:nvPr/>
        </p:nvGrpSpPr>
        <p:grpSpPr>
          <a:xfrm>
            <a:off x="5177206" y="3037884"/>
            <a:ext cx="844204" cy="1116995"/>
            <a:chOff x="0" y="0"/>
            <a:chExt cx="1125603" cy="1488866"/>
          </a:xfrm>
        </p:grpSpPr>
        <p:sp>
          <p:nvSpPr>
            <p:cNvPr id="15" name="chenying0907 24"/>
            <p:cNvSpPr/>
            <p:nvPr/>
          </p:nvSpPr>
          <p:spPr>
            <a:xfrm>
              <a:off x="380999" y="0"/>
              <a:ext cx="226807" cy="761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0841" h="21600" extrusionOk="0">
                  <a:moveTo>
                    <a:pt x="4677" y="0"/>
                  </a:moveTo>
                  <a:cubicBezTo>
                    <a:pt x="2118" y="4759"/>
                    <a:pt x="-2719" y="5881"/>
                    <a:pt x="1960" y="10293"/>
                  </a:cubicBezTo>
                  <a:cubicBezTo>
                    <a:pt x="6607" y="14674"/>
                    <a:pt x="18881" y="17537"/>
                    <a:pt x="2856" y="2160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6" name="chenying0907 25"/>
            <p:cNvSpPr/>
            <p:nvPr/>
          </p:nvSpPr>
          <p:spPr>
            <a:xfrm>
              <a:off x="508000" y="304800"/>
              <a:ext cx="364439" cy="4571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3165" h="21600" extrusionOk="0">
                  <a:moveTo>
                    <a:pt x="9200" y="21600"/>
                  </a:moveTo>
                  <a:cubicBezTo>
                    <a:pt x="21600" y="15776"/>
                    <a:pt x="1051" y="6083"/>
                    <a:pt x="0" y="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7" name="chenying0907 26"/>
            <p:cNvSpPr/>
            <p:nvPr/>
          </p:nvSpPr>
          <p:spPr>
            <a:xfrm>
              <a:off x="101599" y="825500"/>
              <a:ext cx="896996" cy="1854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71" h="20309" extrusionOk="0">
                  <a:moveTo>
                    <a:pt x="19855" y="13107"/>
                  </a:moveTo>
                  <a:cubicBezTo>
                    <a:pt x="20187" y="12071"/>
                    <a:pt x="20465" y="10866"/>
                    <a:pt x="20671" y="9462"/>
                  </a:cubicBezTo>
                  <a:cubicBezTo>
                    <a:pt x="18437" y="-1026"/>
                    <a:pt x="14577" y="-41"/>
                    <a:pt x="11431" y="75"/>
                  </a:cubicBezTo>
                  <a:cubicBezTo>
                    <a:pt x="9715" y="139"/>
                    <a:pt x="7348" y="702"/>
                    <a:pt x="4860" y="2689"/>
                  </a:cubicBezTo>
                  <a:cubicBezTo>
                    <a:pt x="3720" y="3598"/>
                    <a:pt x="676" y="5547"/>
                    <a:pt x="58" y="11102"/>
                  </a:cubicBezTo>
                  <a:cubicBezTo>
                    <a:pt x="-929" y="19995"/>
                    <a:pt x="10843" y="20574"/>
                    <a:pt x="11702" y="20241"/>
                  </a:cubicBezTo>
                  <a:cubicBezTo>
                    <a:pt x="13617" y="19497"/>
                    <a:pt x="17786" y="19574"/>
                    <a:pt x="19855" y="13107"/>
                  </a:cubicBezTo>
                  <a:close/>
                </a:path>
              </a:pathLst>
            </a:custGeom>
            <a:solidFill>
              <a:srgbClr val="E7E4EA"/>
            </a:solidFill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8" name="chenying0907 27"/>
            <p:cNvSpPr/>
            <p:nvPr/>
          </p:nvSpPr>
          <p:spPr>
            <a:xfrm>
              <a:off x="101600" y="927100"/>
              <a:ext cx="900857" cy="391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79" extrusionOk="0">
                  <a:moveTo>
                    <a:pt x="0" y="1011"/>
                  </a:moveTo>
                  <a:cubicBezTo>
                    <a:pt x="1020" y="10161"/>
                    <a:pt x="4609" y="21600"/>
                    <a:pt x="10434" y="20732"/>
                  </a:cubicBezTo>
                  <a:cubicBezTo>
                    <a:pt x="16012" y="19902"/>
                    <a:pt x="19225" y="10030"/>
                    <a:pt x="21600" y="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9" name="chenying0907 28"/>
            <p:cNvSpPr/>
            <p:nvPr/>
          </p:nvSpPr>
          <p:spPr>
            <a:xfrm>
              <a:off x="762000" y="977899"/>
              <a:ext cx="363604" cy="254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93" h="19452" extrusionOk="0">
                  <a:moveTo>
                    <a:pt x="9504" y="4082"/>
                  </a:moveTo>
                  <a:cubicBezTo>
                    <a:pt x="10956" y="2606"/>
                    <a:pt x="17556" y="-2148"/>
                    <a:pt x="19170" y="1128"/>
                  </a:cubicBezTo>
                  <a:cubicBezTo>
                    <a:pt x="21600" y="6062"/>
                    <a:pt x="3448" y="17994"/>
                    <a:pt x="0" y="19452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20" name="chenying0907 29"/>
            <p:cNvSpPr/>
            <p:nvPr/>
          </p:nvSpPr>
          <p:spPr>
            <a:xfrm>
              <a:off x="-1" y="1219200"/>
              <a:ext cx="1086587" cy="269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29" h="20016" extrusionOk="0">
                  <a:moveTo>
                    <a:pt x="5008" y="210"/>
                  </a:moveTo>
                  <a:cubicBezTo>
                    <a:pt x="3795" y="1406"/>
                    <a:pt x="604" y="1401"/>
                    <a:pt x="82" y="7068"/>
                  </a:cubicBezTo>
                  <a:cubicBezTo>
                    <a:pt x="-484" y="13210"/>
                    <a:pt x="2029" y="15022"/>
                    <a:pt x="3033" y="16100"/>
                  </a:cubicBezTo>
                  <a:cubicBezTo>
                    <a:pt x="7369" y="20760"/>
                    <a:pt x="12891" y="21600"/>
                    <a:pt x="17228" y="16770"/>
                  </a:cubicBezTo>
                  <a:cubicBezTo>
                    <a:pt x="18224" y="15661"/>
                    <a:pt x="20447" y="12562"/>
                    <a:pt x="20703" y="8072"/>
                  </a:cubicBezTo>
                  <a:cubicBezTo>
                    <a:pt x="21116" y="840"/>
                    <a:pt x="16362" y="651"/>
                    <a:pt x="15265" y="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21" name="chenying0907 30"/>
            <p:cNvSpPr/>
            <p:nvPr/>
          </p:nvSpPr>
          <p:spPr>
            <a:xfrm>
              <a:off x="203199" y="584200"/>
              <a:ext cx="188035" cy="323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904" h="21544" extrusionOk="0">
                  <a:moveTo>
                    <a:pt x="15405" y="0"/>
                  </a:moveTo>
                  <a:cubicBezTo>
                    <a:pt x="21507" y="5087"/>
                    <a:pt x="15299" y="7621"/>
                    <a:pt x="8897" y="9820"/>
                  </a:cubicBezTo>
                  <a:cubicBezTo>
                    <a:pt x="5317" y="11050"/>
                    <a:pt x="82" y="11552"/>
                    <a:pt x="0" y="15413"/>
                  </a:cubicBezTo>
                  <a:cubicBezTo>
                    <a:pt x="-93" y="19790"/>
                    <a:pt x="11124" y="21600"/>
                    <a:pt x="15405" y="21542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</p:grpSp>
      <p:grpSp>
        <p:nvGrpSpPr>
          <p:cNvPr id="22" name="Group 191"/>
          <p:cNvGrpSpPr/>
          <p:nvPr/>
        </p:nvGrpSpPr>
        <p:grpSpPr>
          <a:xfrm>
            <a:off x="1295443" y="3070093"/>
            <a:ext cx="1132613" cy="1052575"/>
            <a:chOff x="0" y="0"/>
            <a:chExt cx="1692202" cy="1572135"/>
          </a:xfrm>
        </p:grpSpPr>
        <p:grpSp>
          <p:nvGrpSpPr>
            <p:cNvPr id="23" name="Group 181"/>
            <p:cNvGrpSpPr/>
            <p:nvPr/>
          </p:nvGrpSpPr>
          <p:grpSpPr>
            <a:xfrm>
              <a:off x="-1" y="63499"/>
              <a:ext cx="1225623" cy="1508637"/>
              <a:chOff x="0" y="0"/>
              <a:chExt cx="1225621" cy="1508635"/>
            </a:xfrm>
          </p:grpSpPr>
          <p:sp>
            <p:nvSpPr>
              <p:cNvPr id="51" name="chenying0907 177"/>
              <p:cNvSpPr/>
              <p:nvPr/>
            </p:nvSpPr>
            <p:spPr>
              <a:xfrm>
                <a:off x="-1" y="-1"/>
                <a:ext cx="1225623" cy="15086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38" h="20536" extrusionOk="0">
                    <a:moveTo>
                      <a:pt x="19520" y="6663"/>
                    </a:moveTo>
                    <a:cubicBezTo>
                      <a:pt x="19716" y="4387"/>
                      <a:pt x="20507" y="594"/>
                      <a:pt x="17060" y="434"/>
                    </a:cubicBezTo>
                    <a:cubicBezTo>
                      <a:pt x="12776" y="235"/>
                      <a:pt x="2535" y="-769"/>
                      <a:pt x="1476" y="1186"/>
                    </a:cubicBezTo>
                    <a:cubicBezTo>
                      <a:pt x="531" y="2931"/>
                      <a:pt x="333" y="7088"/>
                      <a:pt x="320" y="9016"/>
                    </a:cubicBezTo>
                    <a:cubicBezTo>
                      <a:pt x="300" y="11991"/>
                      <a:pt x="-1093" y="19381"/>
                      <a:pt x="2091" y="20026"/>
                    </a:cubicBezTo>
                    <a:cubicBezTo>
                      <a:pt x="6072" y="20831"/>
                      <a:pt x="13185" y="20505"/>
                      <a:pt x="17403" y="20246"/>
                    </a:cubicBezTo>
                    <a:cubicBezTo>
                      <a:pt x="19918" y="20091"/>
                      <a:pt x="19012" y="16325"/>
                      <a:pt x="19145" y="14531"/>
                    </a:cubicBezTo>
                    <a:cubicBezTo>
                      <a:pt x="19244" y="13188"/>
                      <a:pt x="19411" y="7939"/>
                      <a:pt x="19520" y="6663"/>
                    </a:cubicBezTo>
                    <a:close/>
                  </a:path>
                </a:pathLst>
              </a:custGeom>
              <a:noFill/>
              <a:ln w="38100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dirty="0"/>
              </a:p>
            </p:txBody>
          </p:sp>
          <p:sp>
            <p:nvSpPr>
              <p:cNvPr id="52" name="chenying0907 178"/>
              <p:cNvSpPr/>
              <p:nvPr/>
            </p:nvSpPr>
            <p:spPr>
              <a:xfrm>
                <a:off x="152399" y="177800"/>
                <a:ext cx="911322" cy="10906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94" h="20824" extrusionOk="0">
                    <a:moveTo>
                      <a:pt x="19260" y="20629"/>
                    </a:moveTo>
                    <a:cubicBezTo>
                      <a:pt x="14949" y="20977"/>
                      <a:pt x="10812" y="20772"/>
                      <a:pt x="6492" y="20677"/>
                    </a:cubicBezTo>
                    <a:cubicBezTo>
                      <a:pt x="4148" y="20626"/>
                      <a:pt x="3161" y="20883"/>
                      <a:pt x="793" y="20715"/>
                    </a:cubicBezTo>
                    <a:cubicBezTo>
                      <a:pt x="-906" y="20595"/>
                      <a:pt x="570" y="2257"/>
                      <a:pt x="1126" y="640"/>
                    </a:cubicBezTo>
                    <a:cubicBezTo>
                      <a:pt x="7448" y="-623"/>
                      <a:pt x="14260" y="271"/>
                      <a:pt x="20694" y="871"/>
                    </a:cubicBezTo>
                    <a:cubicBezTo>
                      <a:pt x="20484" y="852"/>
                      <a:pt x="20367" y="2889"/>
                      <a:pt x="20359" y="2986"/>
                    </a:cubicBezTo>
                    <a:cubicBezTo>
                      <a:pt x="20257" y="4363"/>
                      <a:pt x="19755" y="20587"/>
                      <a:pt x="19670" y="20595"/>
                    </a:cubicBezTo>
                    <a:cubicBezTo>
                      <a:pt x="19533" y="20607"/>
                      <a:pt x="19396" y="20618"/>
                      <a:pt x="19260" y="20629"/>
                    </a:cubicBezTo>
                    <a:close/>
                  </a:path>
                </a:pathLst>
              </a:custGeom>
              <a:noFill/>
              <a:ln w="38100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dirty="0"/>
              </a:p>
            </p:txBody>
          </p:sp>
          <p:sp>
            <p:nvSpPr>
              <p:cNvPr id="53" name="chenying0907 179"/>
              <p:cNvSpPr/>
              <p:nvPr/>
            </p:nvSpPr>
            <p:spPr>
              <a:xfrm>
                <a:off x="520700" y="1333499"/>
                <a:ext cx="133477" cy="913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2313" h="14046" extrusionOk="0">
                    <a:moveTo>
                      <a:pt x="11167" y="10122"/>
                    </a:moveTo>
                    <a:cubicBezTo>
                      <a:pt x="15107" y="368"/>
                      <a:pt x="7968" y="-2007"/>
                      <a:pt x="3640" y="1585"/>
                    </a:cubicBezTo>
                    <a:cubicBezTo>
                      <a:pt x="-6493" y="9996"/>
                      <a:pt x="7342" y="19593"/>
                      <a:pt x="11167" y="10122"/>
                    </a:cubicBezTo>
                    <a:close/>
                  </a:path>
                </a:pathLst>
              </a:custGeom>
              <a:noFill/>
              <a:ln w="38100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dirty="0"/>
              </a:p>
            </p:txBody>
          </p:sp>
          <p:sp>
            <p:nvSpPr>
              <p:cNvPr id="54" name="chenying0907 180"/>
              <p:cNvSpPr/>
              <p:nvPr/>
            </p:nvSpPr>
            <p:spPr>
              <a:xfrm flipH="1" flipV="1">
                <a:off x="536067" y="88899"/>
                <a:ext cx="86234" cy="1"/>
              </a:xfrm>
              <a:prstGeom prst="line">
                <a:avLst/>
              </a:prstGeom>
              <a:noFill/>
              <a:ln w="38100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dirty="0"/>
              </a:p>
            </p:txBody>
          </p:sp>
        </p:grpSp>
        <p:grpSp>
          <p:nvGrpSpPr>
            <p:cNvPr id="24" name="Group 185"/>
            <p:cNvGrpSpPr/>
            <p:nvPr/>
          </p:nvGrpSpPr>
          <p:grpSpPr>
            <a:xfrm>
              <a:off x="228599" y="812800"/>
              <a:ext cx="476366" cy="503623"/>
              <a:chOff x="0" y="0"/>
              <a:chExt cx="476364" cy="503622"/>
            </a:xfrm>
          </p:grpSpPr>
          <p:sp>
            <p:nvSpPr>
              <p:cNvPr id="48" name="chenying0907 182"/>
              <p:cNvSpPr/>
              <p:nvPr/>
            </p:nvSpPr>
            <p:spPr>
              <a:xfrm>
                <a:off x="76200" y="190500"/>
                <a:ext cx="397116" cy="285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81" h="21022" extrusionOk="0">
                    <a:moveTo>
                      <a:pt x="14158" y="1797"/>
                    </a:moveTo>
                    <a:cubicBezTo>
                      <a:pt x="16682" y="3576"/>
                      <a:pt x="18515" y="6261"/>
                      <a:pt x="19377" y="9997"/>
                    </a:cubicBezTo>
                    <a:cubicBezTo>
                      <a:pt x="20066" y="12984"/>
                      <a:pt x="21421" y="17932"/>
                      <a:pt x="21269" y="21022"/>
                    </a:cubicBezTo>
                    <a:cubicBezTo>
                      <a:pt x="15103" y="14127"/>
                      <a:pt x="8404" y="5305"/>
                      <a:pt x="5" y="6602"/>
                    </a:cubicBezTo>
                    <a:cubicBezTo>
                      <a:pt x="-179" y="4102"/>
                      <a:pt x="4665" y="1207"/>
                      <a:pt x="5912" y="648"/>
                    </a:cubicBezTo>
                    <a:cubicBezTo>
                      <a:pt x="8643" y="-578"/>
                      <a:pt x="11623" y="9"/>
                      <a:pt x="14158" y="1797"/>
                    </a:cubicBezTo>
                    <a:close/>
                  </a:path>
                </a:pathLst>
              </a:custGeom>
              <a:solidFill>
                <a:srgbClr val="E7E4EA"/>
              </a:solidFill>
              <a:ln w="12700" cap="flat">
                <a:solidFill>
                  <a:schemeClr val="tx1">
                    <a:lumMod val="75000"/>
                    <a:lumOff val="25000"/>
                  </a:schemeClr>
                </a:solidFill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dirty="0"/>
              </a:p>
            </p:txBody>
          </p:sp>
          <p:sp>
            <p:nvSpPr>
              <p:cNvPr id="49" name="chenying0907 183"/>
              <p:cNvSpPr/>
              <p:nvPr/>
            </p:nvSpPr>
            <p:spPr>
              <a:xfrm>
                <a:off x="127000" y="0"/>
                <a:ext cx="181931" cy="1794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504" h="17631" extrusionOk="0">
                    <a:moveTo>
                      <a:pt x="14623" y="16680"/>
                    </a:moveTo>
                    <a:cubicBezTo>
                      <a:pt x="18650" y="14507"/>
                      <a:pt x="20734" y="9487"/>
                      <a:pt x="18736" y="5635"/>
                    </a:cubicBezTo>
                    <a:cubicBezTo>
                      <a:pt x="14465" y="-2596"/>
                      <a:pt x="1634" y="-1709"/>
                      <a:pt x="70" y="7633"/>
                    </a:cubicBezTo>
                    <a:cubicBezTo>
                      <a:pt x="-866" y="13225"/>
                      <a:pt x="7832" y="19004"/>
                      <a:pt x="13070" y="17339"/>
                    </a:cubicBezTo>
                    <a:cubicBezTo>
                      <a:pt x="13614" y="17166"/>
                      <a:pt x="14133" y="16945"/>
                      <a:pt x="14623" y="16680"/>
                    </a:cubicBezTo>
                    <a:close/>
                  </a:path>
                </a:pathLst>
              </a:custGeom>
              <a:noFill/>
              <a:ln w="38100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dirty="0"/>
              </a:p>
            </p:txBody>
          </p:sp>
          <p:sp>
            <p:nvSpPr>
              <p:cNvPr id="50" name="chenying0907 184"/>
              <p:cNvSpPr/>
              <p:nvPr/>
            </p:nvSpPr>
            <p:spPr>
              <a:xfrm>
                <a:off x="-1" y="190500"/>
                <a:ext cx="476366" cy="3131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79" h="17643" extrusionOk="0">
                    <a:moveTo>
                      <a:pt x="5" y="16927"/>
                    </a:moveTo>
                    <a:cubicBezTo>
                      <a:pt x="-221" y="7199"/>
                      <a:pt x="7020" y="-3957"/>
                      <a:pt x="15308" y="1386"/>
                    </a:cubicBezTo>
                    <a:cubicBezTo>
                      <a:pt x="21361" y="5288"/>
                      <a:pt x="19392" y="11416"/>
                      <a:pt x="21379" y="17643"/>
                    </a:cubicBezTo>
                  </a:path>
                </a:pathLst>
              </a:custGeom>
              <a:noFill/>
              <a:ln w="38100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dirty="0"/>
              </a:p>
            </p:txBody>
          </p:sp>
        </p:grpSp>
        <p:grpSp>
          <p:nvGrpSpPr>
            <p:cNvPr id="25" name="Group 190"/>
            <p:cNvGrpSpPr/>
            <p:nvPr/>
          </p:nvGrpSpPr>
          <p:grpSpPr>
            <a:xfrm>
              <a:off x="609600" y="0"/>
              <a:ext cx="1082603" cy="860676"/>
              <a:chOff x="0" y="0"/>
              <a:chExt cx="1082602" cy="860675"/>
            </a:xfrm>
          </p:grpSpPr>
          <p:sp>
            <p:nvSpPr>
              <p:cNvPr id="44" name="chenying0907 186"/>
              <p:cNvSpPr/>
              <p:nvPr/>
            </p:nvSpPr>
            <p:spPr>
              <a:xfrm>
                <a:off x="0" y="0"/>
                <a:ext cx="1082603" cy="8606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55" h="17582" extrusionOk="0">
                    <a:moveTo>
                      <a:pt x="0" y="15955"/>
                    </a:moveTo>
                    <a:cubicBezTo>
                      <a:pt x="881" y="14662"/>
                      <a:pt x="1639" y="14696"/>
                      <a:pt x="1732" y="12872"/>
                    </a:cubicBezTo>
                    <a:cubicBezTo>
                      <a:pt x="1794" y="11654"/>
                      <a:pt x="1362" y="10468"/>
                      <a:pt x="1327" y="9258"/>
                    </a:cubicBezTo>
                    <a:cubicBezTo>
                      <a:pt x="1258" y="6916"/>
                      <a:pt x="2530" y="4246"/>
                      <a:pt x="4019" y="2639"/>
                    </a:cubicBezTo>
                    <a:cubicBezTo>
                      <a:pt x="9158" y="-2909"/>
                      <a:pt x="17985" y="937"/>
                      <a:pt x="19753" y="8182"/>
                    </a:cubicBezTo>
                    <a:cubicBezTo>
                      <a:pt x="21600" y="15750"/>
                      <a:pt x="14606" y="18691"/>
                      <a:pt x="9089" y="17212"/>
                    </a:cubicBezTo>
                    <a:cubicBezTo>
                      <a:pt x="6445" y="16503"/>
                      <a:pt x="3321" y="13937"/>
                      <a:pt x="588" y="15436"/>
                    </a:cubicBezTo>
                  </a:path>
                </a:pathLst>
              </a:custGeom>
              <a:solidFill>
                <a:srgbClr val="FCFDFD"/>
              </a:solidFill>
              <a:ln w="38100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dirty="0"/>
              </a:p>
            </p:txBody>
          </p:sp>
          <p:sp>
            <p:nvSpPr>
              <p:cNvPr id="45" name="chenying0907 187"/>
              <p:cNvSpPr/>
              <p:nvPr/>
            </p:nvSpPr>
            <p:spPr>
              <a:xfrm>
                <a:off x="266700" y="292100"/>
                <a:ext cx="626536" cy="249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9835" extrusionOk="0">
                    <a:moveTo>
                      <a:pt x="0" y="9835"/>
                    </a:moveTo>
                    <a:cubicBezTo>
                      <a:pt x="5974" y="-11765"/>
                      <a:pt x="15099" y="8797"/>
                      <a:pt x="21600" y="9835"/>
                    </a:cubicBezTo>
                  </a:path>
                </a:pathLst>
              </a:custGeom>
              <a:noFill/>
              <a:ln w="38100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dirty="0"/>
              </a:p>
            </p:txBody>
          </p:sp>
          <p:sp>
            <p:nvSpPr>
              <p:cNvPr id="46" name="chenying0907 188"/>
              <p:cNvSpPr/>
              <p:nvPr/>
            </p:nvSpPr>
            <p:spPr>
              <a:xfrm>
                <a:off x="254000" y="444500"/>
                <a:ext cx="643471" cy="195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46" extrusionOk="0">
                    <a:moveTo>
                      <a:pt x="0" y="2420"/>
                    </a:moveTo>
                    <a:cubicBezTo>
                      <a:pt x="7195" y="-1453"/>
                      <a:pt x="14439" y="-3354"/>
                      <a:pt x="21600" y="18246"/>
                    </a:cubicBezTo>
                  </a:path>
                </a:pathLst>
              </a:custGeom>
              <a:noFill/>
              <a:ln w="38100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dirty="0"/>
              </a:p>
            </p:txBody>
          </p:sp>
          <p:sp>
            <p:nvSpPr>
              <p:cNvPr id="47" name="chenying0907 189"/>
              <p:cNvSpPr/>
              <p:nvPr/>
            </p:nvSpPr>
            <p:spPr>
              <a:xfrm>
                <a:off x="241300" y="584199"/>
                <a:ext cx="667073" cy="185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4012" extrusionOk="0">
                    <a:moveTo>
                      <a:pt x="0" y="13105"/>
                    </a:moveTo>
                    <a:cubicBezTo>
                      <a:pt x="7173" y="18622"/>
                      <a:pt x="14453" y="-2978"/>
                      <a:pt x="21600" y="351"/>
                    </a:cubicBezTo>
                    <a:cubicBezTo>
                      <a:pt x="21255" y="332"/>
                      <a:pt x="20907" y="33"/>
                      <a:pt x="20561" y="332"/>
                    </a:cubicBezTo>
                  </a:path>
                </a:pathLst>
              </a:custGeom>
              <a:noFill/>
              <a:ln w="38100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dirty="0"/>
              </a:p>
            </p:txBody>
          </p:sp>
        </p:grpSp>
      </p:grpSp>
      <p:grpSp>
        <p:nvGrpSpPr>
          <p:cNvPr id="26" name="Group 226"/>
          <p:cNvGrpSpPr/>
          <p:nvPr/>
        </p:nvGrpSpPr>
        <p:grpSpPr>
          <a:xfrm>
            <a:off x="5225728" y="1148458"/>
            <a:ext cx="728102" cy="988805"/>
            <a:chOff x="0" y="0"/>
            <a:chExt cx="970801" cy="1317999"/>
          </a:xfrm>
        </p:grpSpPr>
        <p:sp>
          <p:nvSpPr>
            <p:cNvPr id="56" name="chenying0907 222"/>
            <p:cNvSpPr/>
            <p:nvPr/>
          </p:nvSpPr>
          <p:spPr>
            <a:xfrm>
              <a:off x="-1" y="0"/>
              <a:ext cx="970803" cy="1318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6" h="21449" extrusionOk="0">
                  <a:moveTo>
                    <a:pt x="15200" y="18995"/>
                  </a:moveTo>
                  <a:cubicBezTo>
                    <a:pt x="14894" y="19919"/>
                    <a:pt x="14383" y="21248"/>
                    <a:pt x="13084" y="21430"/>
                  </a:cubicBezTo>
                  <a:cubicBezTo>
                    <a:pt x="12625" y="21494"/>
                    <a:pt x="11620" y="21383"/>
                    <a:pt x="11147" y="21309"/>
                  </a:cubicBezTo>
                  <a:cubicBezTo>
                    <a:pt x="7979" y="20810"/>
                    <a:pt x="5128" y="19501"/>
                    <a:pt x="2019" y="18873"/>
                  </a:cubicBezTo>
                  <a:cubicBezTo>
                    <a:pt x="1075" y="18683"/>
                    <a:pt x="-49" y="18199"/>
                    <a:pt x="2" y="17334"/>
                  </a:cubicBezTo>
                  <a:cubicBezTo>
                    <a:pt x="72" y="16150"/>
                    <a:pt x="857" y="14761"/>
                    <a:pt x="1288" y="13617"/>
                  </a:cubicBezTo>
                  <a:cubicBezTo>
                    <a:pt x="1787" y="12292"/>
                    <a:pt x="2355" y="10983"/>
                    <a:pt x="2944" y="9679"/>
                  </a:cubicBezTo>
                  <a:cubicBezTo>
                    <a:pt x="3838" y="7702"/>
                    <a:pt x="4640" y="5736"/>
                    <a:pt x="5639" y="3798"/>
                  </a:cubicBezTo>
                  <a:cubicBezTo>
                    <a:pt x="6217" y="2678"/>
                    <a:pt x="6704" y="468"/>
                    <a:pt x="8488" y="65"/>
                  </a:cubicBezTo>
                  <a:cubicBezTo>
                    <a:pt x="9250" y="-106"/>
                    <a:pt x="10441" y="80"/>
                    <a:pt x="11115" y="368"/>
                  </a:cubicBezTo>
                  <a:cubicBezTo>
                    <a:pt x="12075" y="779"/>
                    <a:pt x="12839" y="907"/>
                    <a:pt x="13938" y="1113"/>
                  </a:cubicBezTo>
                  <a:cubicBezTo>
                    <a:pt x="15617" y="1428"/>
                    <a:pt x="17349" y="1882"/>
                    <a:pt x="18966" y="2345"/>
                  </a:cubicBezTo>
                  <a:cubicBezTo>
                    <a:pt x="19884" y="2609"/>
                    <a:pt x="20908" y="2904"/>
                    <a:pt x="21180" y="3678"/>
                  </a:cubicBezTo>
                  <a:cubicBezTo>
                    <a:pt x="21551" y="4735"/>
                    <a:pt x="20765" y="5778"/>
                    <a:pt x="20285" y="6731"/>
                  </a:cubicBezTo>
                  <a:cubicBezTo>
                    <a:pt x="19686" y="7919"/>
                    <a:pt x="19256" y="9159"/>
                    <a:pt x="18714" y="10362"/>
                  </a:cubicBezTo>
                  <a:cubicBezTo>
                    <a:pt x="17489" y="13087"/>
                    <a:pt x="16258" y="15818"/>
                    <a:pt x="15326" y="18609"/>
                  </a:cubicBezTo>
                  <a:cubicBezTo>
                    <a:pt x="15288" y="18725"/>
                    <a:pt x="15246" y="18855"/>
                    <a:pt x="15200" y="18995"/>
                  </a:cubicBezTo>
                  <a:close/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57" name="chenying0907 223"/>
            <p:cNvSpPr/>
            <p:nvPr/>
          </p:nvSpPr>
          <p:spPr>
            <a:xfrm>
              <a:off x="101600" y="152400"/>
              <a:ext cx="738260" cy="965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1" h="21600" extrusionOk="0">
                  <a:moveTo>
                    <a:pt x="5843" y="19431"/>
                  </a:moveTo>
                  <a:cubicBezTo>
                    <a:pt x="2745" y="18571"/>
                    <a:pt x="-49" y="17756"/>
                    <a:pt x="0" y="17620"/>
                  </a:cubicBezTo>
                  <a:cubicBezTo>
                    <a:pt x="601" y="15957"/>
                    <a:pt x="1675" y="14397"/>
                    <a:pt x="2399" y="12758"/>
                  </a:cubicBezTo>
                  <a:cubicBezTo>
                    <a:pt x="3390" y="10514"/>
                    <a:pt x="4575" y="8324"/>
                    <a:pt x="5560" y="6077"/>
                  </a:cubicBezTo>
                  <a:cubicBezTo>
                    <a:pt x="6422" y="4110"/>
                    <a:pt x="6672" y="1869"/>
                    <a:pt x="7840" y="0"/>
                  </a:cubicBezTo>
                  <a:cubicBezTo>
                    <a:pt x="10954" y="379"/>
                    <a:pt x="14351" y="1783"/>
                    <a:pt x="17188" y="2790"/>
                  </a:cubicBezTo>
                  <a:cubicBezTo>
                    <a:pt x="18546" y="3271"/>
                    <a:pt x="20308" y="3363"/>
                    <a:pt x="21551" y="3955"/>
                  </a:cubicBezTo>
                  <a:cubicBezTo>
                    <a:pt x="19201" y="9339"/>
                    <a:pt x="16858" y="14713"/>
                    <a:pt x="14458" y="20088"/>
                  </a:cubicBezTo>
                  <a:cubicBezTo>
                    <a:pt x="14430" y="20151"/>
                    <a:pt x="13764" y="21574"/>
                    <a:pt x="13856" y="21600"/>
                  </a:cubicBezTo>
                  <a:cubicBezTo>
                    <a:pt x="13258" y="21436"/>
                    <a:pt x="9355" y="20405"/>
                    <a:pt x="5843" y="19431"/>
                  </a:cubicBezTo>
                  <a:close/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58" name="chenying0907 224"/>
            <p:cNvSpPr/>
            <p:nvPr/>
          </p:nvSpPr>
          <p:spPr>
            <a:xfrm>
              <a:off x="558800" y="127000"/>
              <a:ext cx="141437" cy="44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110" y="7934"/>
                    <a:pt x="14611" y="12839"/>
                    <a:pt x="21600" y="2160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59" name="chenying0907 225"/>
            <p:cNvSpPr/>
            <p:nvPr/>
          </p:nvSpPr>
          <p:spPr>
            <a:xfrm>
              <a:off x="304800" y="1092200"/>
              <a:ext cx="78863" cy="91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3379" h="15289" extrusionOk="0">
                  <a:moveTo>
                    <a:pt x="3509" y="747"/>
                  </a:moveTo>
                  <a:cubicBezTo>
                    <a:pt x="-4023" y="4624"/>
                    <a:pt x="1769" y="18148"/>
                    <a:pt x="9599" y="14746"/>
                  </a:cubicBezTo>
                  <a:cubicBezTo>
                    <a:pt x="17577" y="11283"/>
                    <a:pt x="11667" y="-3452"/>
                    <a:pt x="3509" y="747"/>
                  </a:cubicBezTo>
                  <a:close/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</p:grpSp>
      <p:sp>
        <p:nvSpPr>
          <p:cNvPr id="60" name="chenying0907 148"/>
          <p:cNvSpPr/>
          <p:nvPr/>
        </p:nvSpPr>
        <p:spPr>
          <a:xfrm>
            <a:off x="2590487" y="1277158"/>
            <a:ext cx="2143991" cy="72250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28575" tIns="28575" rIns="28575" bIns="28575" numCol="1" anchor="ctr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Arial" panose="020B0604020202020204" pitchFamily="34" charset="0"/>
              </a:rPr>
              <a:t>请替换文字内容，点击添加相关标题文字，修改文字内容请替换文字内容，点击添加相关标题文字，修改文字内容</a:t>
            </a:r>
            <a:endParaRPr lang="en-GB" altLang="zh-CN" sz="900" dirty="0" smtClean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  <a:cs typeface="+mn-ea"/>
              <a:sym typeface="Arial" panose="020B0604020202020204" pitchFamily="34" charset="0"/>
            </a:endParaRPr>
          </a:p>
          <a:p>
            <a:pPr algn="just">
              <a:lnSpc>
                <a:spcPct val="120000"/>
              </a:lnSpc>
            </a:pPr>
            <a:endParaRPr lang="en-GB" altLang="zh-CN" sz="900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61" name="chenying0907 148"/>
          <p:cNvSpPr/>
          <p:nvPr/>
        </p:nvSpPr>
        <p:spPr>
          <a:xfrm>
            <a:off x="6181607" y="1315288"/>
            <a:ext cx="2143991" cy="72250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28575" tIns="28575" rIns="28575" bIns="28575" numCol="1" anchor="ctr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Arial" panose="020B0604020202020204" pitchFamily="34" charset="0"/>
              </a:rPr>
              <a:t>请替换文字内容，点击添加相关标题文字，修改文字内容请替换文字内容，点击添加相关标题文字，修改文字内容</a:t>
            </a:r>
            <a:endParaRPr lang="en-GB" altLang="zh-CN" sz="900" dirty="0" smtClean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  <a:cs typeface="+mn-ea"/>
              <a:sym typeface="Arial" panose="020B0604020202020204" pitchFamily="34" charset="0"/>
            </a:endParaRPr>
          </a:p>
          <a:p>
            <a:pPr algn="just">
              <a:lnSpc>
                <a:spcPct val="120000"/>
              </a:lnSpc>
            </a:pPr>
            <a:endParaRPr lang="en-GB" altLang="zh-CN" sz="900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62" name="chenying0907 148"/>
          <p:cNvSpPr/>
          <p:nvPr/>
        </p:nvSpPr>
        <p:spPr>
          <a:xfrm>
            <a:off x="2590487" y="3257818"/>
            <a:ext cx="2143991" cy="72250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28575" tIns="28575" rIns="28575" bIns="28575" numCol="1" anchor="ctr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Arial" panose="020B0604020202020204" pitchFamily="34" charset="0"/>
              </a:rPr>
              <a:t>请替换文字内容，点击添加相关标题文字，修改文字内容请替换文字内容，点击添加相关标题文字，修改文字内容</a:t>
            </a:r>
            <a:endParaRPr lang="en-GB" altLang="zh-CN" sz="900" dirty="0" smtClean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  <a:cs typeface="+mn-ea"/>
              <a:sym typeface="Arial" panose="020B0604020202020204" pitchFamily="34" charset="0"/>
            </a:endParaRPr>
          </a:p>
          <a:p>
            <a:pPr algn="just">
              <a:lnSpc>
                <a:spcPct val="120000"/>
              </a:lnSpc>
            </a:pPr>
            <a:endParaRPr lang="en-GB" altLang="zh-CN" sz="900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63" name="chenying0907 148"/>
          <p:cNvSpPr/>
          <p:nvPr/>
        </p:nvSpPr>
        <p:spPr>
          <a:xfrm>
            <a:off x="6181607" y="3295947"/>
            <a:ext cx="2143991" cy="72250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28575" tIns="28575" rIns="28575" bIns="28575" numCol="1" anchor="ctr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Arial" panose="020B0604020202020204" pitchFamily="34" charset="0"/>
              </a:rPr>
              <a:t>请替换文字内容，点击添加相关标题文字，修改文字内容请替换文字内容，点击添加相关标题文字，修改文字内容</a:t>
            </a:r>
            <a:endParaRPr lang="en-GB" altLang="zh-CN" sz="900" dirty="0" smtClean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  <a:cs typeface="+mn-ea"/>
              <a:sym typeface="Arial" panose="020B0604020202020204" pitchFamily="34" charset="0"/>
            </a:endParaRPr>
          </a:p>
          <a:p>
            <a:pPr algn="just">
              <a:lnSpc>
                <a:spcPct val="120000"/>
              </a:lnSpc>
            </a:pPr>
            <a:endParaRPr lang="en-GB" altLang="zh-CN" sz="900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55" name="文本框 37"/>
          <p:cNvSpPr txBox="1"/>
          <p:nvPr/>
        </p:nvSpPr>
        <p:spPr>
          <a:xfrm>
            <a:off x="196716" y="181655"/>
            <a:ext cx="3259160" cy="466708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defTabSz="964278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点击添加相关标题文字</a:t>
            </a:r>
          </a:p>
        </p:txBody>
      </p:sp>
      <p:sp>
        <p:nvSpPr>
          <p:cNvPr id="64" name="文本框 38"/>
          <p:cNvSpPr txBox="1"/>
          <p:nvPr/>
        </p:nvSpPr>
        <p:spPr>
          <a:xfrm>
            <a:off x="395536" y="649707"/>
            <a:ext cx="2592288" cy="266653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algn="dist" defTabSz="964278"/>
            <a:r>
              <a:rPr lang="en-US" altLang="zh-CN" sz="1100" dirty="0">
                <a:solidFill>
                  <a:schemeClr val="tx1">
                    <a:lumMod val="65000"/>
                    <a:lumOff val="3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ADD RELATED TITLE WORDS</a:t>
            </a:r>
            <a:endParaRPr lang="zh-CN" altLang="en-US" sz="1100" dirty="0">
              <a:solidFill>
                <a:schemeClr val="tx1">
                  <a:lumMod val="65000"/>
                  <a:lumOff val="3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984049817"/>
      </p:ext>
    </p:extLst>
  </p:cSld>
  <p:clrMapOvr>
    <a:masterClrMapping/>
  </p:clrMapOvr>
  <p:transition>
    <p:comb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2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3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2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2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2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23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6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  <p:bldP spid="61" grpId="0"/>
      <p:bldP spid="62" grpId="0"/>
      <p:bldP spid="6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任意多边形 13"/>
          <p:cNvSpPr>
            <a:spLocks noChangeArrowheads="1"/>
          </p:cNvSpPr>
          <p:nvPr/>
        </p:nvSpPr>
        <p:spPr bwMode="auto">
          <a:xfrm rot="5400000">
            <a:off x="1845231" y="67484"/>
            <a:ext cx="857019" cy="3261658"/>
          </a:xfrm>
          <a:custGeom>
            <a:avLst/>
            <a:gdLst>
              <a:gd name="T0" fmla="*/ 0 w 1156448"/>
              <a:gd name="T1" fmla="*/ 3996014 h 4188759"/>
              <a:gd name="T2" fmla="*/ 0 w 1156448"/>
              <a:gd name="T3" fmla="*/ 602881 h 4188759"/>
              <a:gd name="T4" fmla="*/ 192745 w 1156448"/>
              <a:gd name="T5" fmla="*/ 410136 h 4188759"/>
              <a:gd name="T6" fmla="*/ 612131 w 1156448"/>
              <a:gd name="T7" fmla="*/ 410136 h 4188759"/>
              <a:gd name="T8" fmla="*/ 789354 w 1156448"/>
              <a:gd name="T9" fmla="*/ 0 h 4188759"/>
              <a:gd name="T10" fmla="*/ 966576 w 1156448"/>
              <a:gd name="T11" fmla="*/ 410136 h 4188759"/>
              <a:gd name="T12" fmla="*/ 963705 w 1156448"/>
              <a:gd name="T13" fmla="*/ 410136 h 4188759"/>
              <a:gd name="T14" fmla="*/ 1038728 w 1156448"/>
              <a:gd name="T15" fmla="*/ 425283 h 4188759"/>
              <a:gd name="T16" fmla="*/ 1156448 w 1156448"/>
              <a:gd name="T17" fmla="*/ 602881 h 4188759"/>
              <a:gd name="T18" fmla="*/ 1156448 w 1156448"/>
              <a:gd name="T19" fmla="*/ 3996014 h 4188759"/>
              <a:gd name="T20" fmla="*/ 963703 w 1156448"/>
              <a:gd name="T21" fmla="*/ 4188759 h 4188759"/>
              <a:gd name="T22" fmla="*/ 192745 w 1156448"/>
              <a:gd name="T23" fmla="*/ 4188759 h 4188759"/>
              <a:gd name="T24" fmla="*/ 0 w 1156448"/>
              <a:gd name="T25" fmla="*/ 3996014 h 418875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156448"/>
              <a:gd name="T40" fmla="*/ 0 h 4188759"/>
              <a:gd name="T41" fmla="*/ 1156448 w 1156448"/>
              <a:gd name="T42" fmla="*/ 4188759 h 418875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156448" h="4188758">
                <a:moveTo>
                  <a:pt x="0" y="3996014"/>
                </a:moveTo>
                <a:lnTo>
                  <a:pt x="0" y="602881"/>
                </a:lnTo>
                <a:cubicBezTo>
                  <a:pt x="0" y="496431"/>
                  <a:pt x="86295" y="410136"/>
                  <a:pt x="192745" y="410136"/>
                </a:cubicBezTo>
                <a:lnTo>
                  <a:pt x="612131" y="410136"/>
                </a:lnTo>
                <a:lnTo>
                  <a:pt x="789354" y="0"/>
                </a:lnTo>
                <a:lnTo>
                  <a:pt x="966576" y="410136"/>
                </a:lnTo>
                <a:lnTo>
                  <a:pt x="963705" y="410136"/>
                </a:lnTo>
                <a:lnTo>
                  <a:pt x="1038728" y="425283"/>
                </a:lnTo>
                <a:cubicBezTo>
                  <a:pt x="1107907" y="454543"/>
                  <a:pt x="1156448" y="523043"/>
                  <a:pt x="1156448" y="602881"/>
                </a:cubicBezTo>
                <a:lnTo>
                  <a:pt x="1156448" y="3996014"/>
                </a:lnTo>
                <a:cubicBezTo>
                  <a:pt x="1156448" y="4102464"/>
                  <a:pt x="1070153" y="4188759"/>
                  <a:pt x="963703" y="4188759"/>
                </a:cubicBezTo>
                <a:lnTo>
                  <a:pt x="192745" y="4188759"/>
                </a:lnTo>
                <a:cubicBezTo>
                  <a:pt x="86295" y="4188759"/>
                  <a:pt x="0" y="4102464"/>
                  <a:pt x="0" y="3996014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txBody>
          <a:bodyPr anchor="ctr"/>
          <a:lstStyle/>
          <a:p>
            <a:pPr algn="ctr"/>
            <a:endParaRPr lang="zh-CN" altLang="zh-CN" sz="32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任意多边形 14"/>
          <p:cNvSpPr>
            <a:spLocks noChangeArrowheads="1"/>
          </p:cNvSpPr>
          <p:nvPr/>
        </p:nvSpPr>
        <p:spPr bwMode="auto">
          <a:xfrm rot="16200000">
            <a:off x="6003376" y="1517824"/>
            <a:ext cx="1617504" cy="3261658"/>
          </a:xfrm>
          <a:custGeom>
            <a:avLst/>
            <a:gdLst>
              <a:gd name="T0" fmla="*/ 0 w 1156448"/>
              <a:gd name="T1" fmla="*/ 3996014 h 4188759"/>
              <a:gd name="T2" fmla="*/ 0 w 1156448"/>
              <a:gd name="T3" fmla="*/ 602881 h 4188759"/>
              <a:gd name="T4" fmla="*/ 192745 w 1156448"/>
              <a:gd name="T5" fmla="*/ 410136 h 4188759"/>
              <a:gd name="T6" fmla="*/ 612131 w 1156448"/>
              <a:gd name="T7" fmla="*/ 410136 h 4188759"/>
              <a:gd name="T8" fmla="*/ 789354 w 1156448"/>
              <a:gd name="T9" fmla="*/ 0 h 4188759"/>
              <a:gd name="T10" fmla="*/ 966576 w 1156448"/>
              <a:gd name="T11" fmla="*/ 410136 h 4188759"/>
              <a:gd name="T12" fmla="*/ 963705 w 1156448"/>
              <a:gd name="T13" fmla="*/ 410136 h 4188759"/>
              <a:gd name="T14" fmla="*/ 1038728 w 1156448"/>
              <a:gd name="T15" fmla="*/ 425283 h 4188759"/>
              <a:gd name="T16" fmla="*/ 1156448 w 1156448"/>
              <a:gd name="T17" fmla="*/ 602881 h 4188759"/>
              <a:gd name="T18" fmla="*/ 1156448 w 1156448"/>
              <a:gd name="T19" fmla="*/ 3996014 h 4188759"/>
              <a:gd name="T20" fmla="*/ 963703 w 1156448"/>
              <a:gd name="T21" fmla="*/ 4188759 h 4188759"/>
              <a:gd name="T22" fmla="*/ 192745 w 1156448"/>
              <a:gd name="T23" fmla="*/ 4188759 h 4188759"/>
              <a:gd name="T24" fmla="*/ 0 w 1156448"/>
              <a:gd name="T25" fmla="*/ 3996014 h 418875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156448"/>
              <a:gd name="T40" fmla="*/ 0 h 4188759"/>
              <a:gd name="T41" fmla="*/ 1156448 w 1156448"/>
              <a:gd name="T42" fmla="*/ 4188759 h 418875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156448" h="4188758">
                <a:moveTo>
                  <a:pt x="0" y="3996014"/>
                </a:moveTo>
                <a:lnTo>
                  <a:pt x="0" y="602881"/>
                </a:lnTo>
                <a:cubicBezTo>
                  <a:pt x="0" y="496431"/>
                  <a:pt x="86295" y="410136"/>
                  <a:pt x="192745" y="410136"/>
                </a:cubicBezTo>
                <a:lnTo>
                  <a:pt x="612131" y="410136"/>
                </a:lnTo>
                <a:lnTo>
                  <a:pt x="789354" y="0"/>
                </a:lnTo>
                <a:lnTo>
                  <a:pt x="966576" y="410136"/>
                </a:lnTo>
                <a:lnTo>
                  <a:pt x="963705" y="410136"/>
                </a:lnTo>
                <a:lnTo>
                  <a:pt x="1038728" y="425283"/>
                </a:lnTo>
                <a:cubicBezTo>
                  <a:pt x="1107907" y="454543"/>
                  <a:pt x="1156448" y="523043"/>
                  <a:pt x="1156448" y="602881"/>
                </a:cubicBezTo>
                <a:lnTo>
                  <a:pt x="1156448" y="3996014"/>
                </a:lnTo>
                <a:cubicBezTo>
                  <a:pt x="1156448" y="4102464"/>
                  <a:pt x="1070153" y="4188759"/>
                  <a:pt x="963703" y="4188759"/>
                </a:cubicBezTo>
                <a:lnTo>
                  <a:pt x="192745" y="4188759"/>
                </a:lnTo>
                <a:cubicBezTo>
                  <a:pt x="86295" y="4188759"/>
                  <a:pt x="0" y="4102464"/>
                  <a:pt x="0" y="3996014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txBody>
          <a:bodyPr anchor="ctr"/>
          <a:lstStyle/>
          <a:p>
            <a:pPr algn="ctr"/>
            <a:endParaRPr lang="zh-CN" altLang="zh-CN" sz="32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任意多边形 15"/>
          <p:cNvSpPr>
            <a:spLocks noChangeArrowheads="1"/>
          </p:cNvSpPr>
          <p:nvPr/>
        </p:nvSpPr>
        <p:spPr bwMode="auto">
          <a:xfrm rot="5400000">
            <a:off x="1549330" y="2070530"/>
            <a:ext cx="1555111" cy="3261658"/>
          </a:xfrm>
          <a:custGeom>
            <a:avLst/>
            <a:gdLst>
              <a:gd name="T0" fmla="*/ 0 w 1156448"/>
              <a:gd name="T1" fmla="*/ 3996014 h 4188759"/>
              <a:gd name="T2" fmla="*/ 0 w 1156448"/>
              <a:gd name="T3" fmla="*/ 602881 h 4188759"/>
              <a:gd name="T4" fmla="*/ 192745 w 1156448"/>
              <a:gd name="T5" fmla="*/ 410136 h 4188759"/>
              <a:gd name="T6" fmla="*/ 612131 w 1156448"/>
              <a:gd name="T7" fmla="*/ 410136 h 4188759"/>
              <a:gd name="T8" fmla="*/ 789354 w 1156448"/>
              <a:gd name="T9" fmla="*/ 0 h 4188759"/>
              <a:gd name="T10" fmla="*/ 966576 w 1156448"/>
              <a:gd name="T11" fmla="*/ 410136 h 4188759"/>
              <a:gd name="T12" fmla="*/ 963705 w 1156448"/>
              <a:gd name="T13" fmla="*/ 410136 h 4188759"/>
              <a:gd name="T14" fmla="*/ 1038728 w 1156448"/>
              <a:gd name="T15" fmla="*/ 425283 h 4188759"/>
              <a:gd name="T16" fmla="*/ 1156448 w 1156448"/>
              <a:gd name="T17" fmla="*/ 602881 h 4188759"/>
              <a:gd name="T18" fmla="*/ 1156448 w 1156448"/>
              <a:gd name="T19" fmla="*/ 3996014 h 4188759"/>
              <a:gd name="T20" fmla="*/ 963703 w 1156448"/>
              <a:gd name="T21" fmla="*/ 4188759 h 4188759"/>
              <a:gd name="T22" fmla="*/ 192745 w 1156448"/>
              <a:gd name="T23" fmla="*/ 4188759 h 4188759"/>
              <a:gd name="T24" fmla="*/ 0 w 1156448"/>
              <a:gd name="T25" fmla="*/ 3996014 h 418875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156448"/>
              <a:gd name="T40" fmla="*/ 0 h 4188759"/>
              <a:gd name="T41" fmla="*/ 1156448 w 1156448"/>
              <a:gd name="T42" fmla="*/ 4188759 h 418875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156448" h="4188758">
                <a:moveTo>
                  <a:pt x="0" y="3996014"/>
                </a:moveTo>
                <a:lnTo>
                  <a:pt x="0" y="602881"/>
                </a:lnTo>
                <a:cubicBezTo>
                  <a:pt x="0" y="496431"/>
                  <a:pt x="86295" y="410136"/>
                  <a:pt x="192745" y="410136"/>
                </a:cubicBezTo>
                <a:lnTo>
                  <a:pt x="612131" y="410136"/>
                </a:lnTo>
                <a:lnTo>
                  <a:pt x="789354" y="0"/>
                </a:lnTo>
                <a:lnTo>
                  <a:pt x="966576" y="410136"/>
                </a:lnTo>
                <a:lnTo>
                  <a:pt x="963705" y="410136"/>
                </a:lnTo>
                <a:lnTo>
                  <a:pt x="1038728" y="425283"/>
                </a:lnTo>
                <a:cubicBezTo>
                  <a:pt x="1107907" y="454543"/>
                  <a:pt x="1156448" y="523043"/>
                  <a:pt x="1156448" y="602881"/>
                </a:cubicBezTo>
                <a:lnTo>
                  <a:pt x="1156448" y="3996014"/>
                </a:lnTo>
                <a:cubicBezTo>
                  <a:pt x="1156448" y="4102464"/>
                  <a:pt x="1070153" y="4188759"/>
                  <a:pt x="963703" y="4188759"/>
                </a:cubicBezTo>
                <a:lnTo>
                  <a:pt x="192745" y="4188759"/>
                </a:lnTo>
                <a:cubicBezTo>
                  <a:pt x="86295" y="4188759"/>
                  <a:pt x="0" y="4102464"/>
                  <a:pt x="0" y="3996014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txBody>
          <a:bodyPr anchor="ctr"/>
          <a:lstStyle/>
          <a:p>
            <a:pPr algn="ctr"/>
            <a:endParaRPr lang="zh-CN" altLang="zh-CN" sz="32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文本框 16"/>
          <p:cNvSpPr>
            <a:spLocks noChangeArrowheads="1"/>
          </p:cNvSpPr>
          <p:nvPr/>
        </p:nvSpPr>
        <p:spPr bwMode="auto">
          <a:xfrm>
            <a:off x="976788" y="1690572"/>
            <a:ext cx="28031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请在此处填入你需要的内容 请在此处填入你需要的内容，潮流时尚。</a:t>
            </a:r>
            <a:endParaRPr lang="en-US" altLang="zh-CN" sz="900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3" name="文本框 17"/>
          <p:cNvSpPr>
            <a:spLocks noChangeArrowheads="1"/>
          </p:cNvSpPr>
          <p:nvPr/>
        </p:nvSpPr>
        <p:spPr bwMode="auto">
          <a:xfrm>
            <a:off x="5571850" y="2851284"/>
            <a:ext cx="267255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潮流时尚。请在此处填入你需要的内容。请在此处填入你需要的内容。</a:t>
            </a:r>
            <a:endParaRPr lang="en-US" altLang="zh-CN" sz="900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4" name="文本框 18"/>
          <p:cNvSpPr>
            <a:spLocks noChangeArrowheads="1"/>
          </p:cNvSpPr>
          <p:nvPr/>
        </p:nvSpPr>
        <p:spPr bwMode="auto">
          <a:xfrm>
            <a:off x="964795" y="4039416"/>
            <a:ext cx="277911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潮流时尚。请在此处填入你需要的内容。潮流时尚。请在此处填入你需要的内容。</a:t>
            </a:r>
            <a:endParaRPr lang="en-US" altLang="zh-CN" sz="900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1460215" y="1456420"/>
            <a:ext cx="159530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单击添加您的标题    </a:t>
            </a:r>
            <a:endParaRPr lang="en-US" altLang="zh-CN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5947341" y="2571747"/>
            <a:ext cx="159530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单击添加您的标题    </a:t>
            </a:r>
            <a:endParaRPr lang="en-US" altLang="zh-CN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1458369" y="3749243"/>
            <a:ext cx="159530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单击添加您的标题    </a:t>
            </a:r>
            <a:endParaRPr lang="en-US" altLang="zh-CN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56" name="组合 55"/>
          <p:cNvGrpSpPr/>
          <p:nvPr/>
        </p:nvGrpSpPr>
        <p:grpSpPr>
          <a:xfrm>
            <a:off x="4209190" y="2513138"/>
            <a:ext cx="720000" cy="720222"/>
            <a:chOff x="4209190" y="2513138"/>
            <a:chExt cx="720000" cy="720222"/>
          </a:xfrm>
        </p:grpSpPr>
        <p:sp>
          <p:nvSpPr>
            <p:cNvPr id="29" name="椭圆 9"/>
            <p:cNvSpPr>
              <a:spLocks noChangeArrowheads="1"/>
            </p:cNvSpPr>
            <p:nvPr/>
          </p:nvSpPr>
          <p:spPr bwMode="auto">
            <a:xfrm>
              <a:off x="4209190" y="2513138"/>
              <a:ext cx="720000" cy="720222"/>
            </a:xfrm>
            <a:prstGeom prst="ellipse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anchor="ctr"/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Freeform 27"/>
            <p:cNvSpPr>
              <a:spLocks noEditPoints="1"/>
            </p:cNvSpPr>
            <p:nvPr/>
          </p:nvSpPr>
          <p:spPr bwMode="auto">
            <a:xfrm>
              <a:off x="4357686" y="2661680"/>
              <a:ext cx="428628" cy="416051"/>
            </a:xfrm>
            <a:custGeom>
              <a:avLst/>
              <a:gdLst/>
              <a:ahLst/>
              <a:cxnLst>
                <a:cxn ang="0">
                  <a:pos x="490" y="1319"/>
                </a:cxn>
                <a:cxn ang="0">
                  <a:pos x="299" y="1249"/>
                </a:cxn>
                <a:cxn ang="0">
                  <a:pos x="24" y="872"/>
                </a:cxn>
                <a:cxn ang="0">
                  <a:pos x="23" y="587"/>
                </a:cxn>
                <a:cxn ang="0">
                  <a:pos x="179" y="369"/>
                </a:cxn>
                <a:cxn ang="0">
                  <a:pos x="405" y="256"/>
                </a:cxn>
                <a:cxn ang="0">
                  <a:pos x="612" y="249"/>
                </a:cxn>
                <a:cxn ang="0">
                  <a:pos x="760" y="0"/>
                </a:cxn>
                <a:cxn ang="0">
                  <a:pos x="726" y="239"/>
                </a:cxn>
                <a:cxn ang="0">
                  <a:pos x="858" y="179"/>
                </a:cxn>
                <a:cxn ang="0">
                  <a:pos x="1076" y="176"/>
                </a:cxn>
                <a:cxn ang="0">
                  <a:pos x="1275" y="203"/>
                </a:cxn>
                <a:cxn ang="0">
                  <a:pos x="1155" y="426"/>
                </a:cxn>
                <a:cxn ang="0">
                  <a:pos x="1243" y="607"/>
                </a:cxn>
                <a:cxn ang="0">
                  <a:pos x="1184" y="942"/>
                </a:cxn>
                <a:cxn ang="0">
                  <a:pos x="967" y="1234"/>
                </a:cxn>
                <a:cxn ang="0">
                  <a:pos x="737" y="1300"/>
                </a:cxn>
                <a:cxn ang="0">
                  <a:pos x="671" y="1294"/>
                </a:cxn>
                <a:cxn ang="0">
                  <a:pos x="620" y="1297"/>
                </a:cxn>
                <a:cxn ang="0">
                  <a:pos x="747" y="46"/>
                </a:cxn>
                <a:cxn ang="0">
                  <a:pos x="723" y="35"/>
                </a:cxn>
                <a:cxn ang="0">
                  <a:pos x="664" y="186"/>
                </a:cxn>
                <a:cxn ang="0">
                  <a:pos x="643" y="275"/>
                </a:cxn>
                <a:cxn ang="0">
                  <a:pos x="668" y="395"/>
                </a:cxn>
                <a:cxn ang="0">
                  <a:pos x="777" y="71"/>
                </a:cxn>
                <a:cxn ang="0">
                  <a:pos x="1063" y="202"/>
                </a:cxn>
                <a:cxn ang="0">
                  <a:pos x="824" y="253"/>
                </a:cxn>
                <a:cxn ang="0">
                  <a:pos x="745" y="364"/>
                </a:cxn>
                <a:cxn ang="0">
                  <a:pos x="874" y="274"/>
                </a:cxn>
                <a:cxn ang="0">
                  <a:pos x="946" y="282"/>
                </a:cxn>
                <a:cxn ang="0">
                  <a:pos x="990" y="282"/>
                </a:cxn>
                <a:cxn ang="0">
                  <a:pos x="1131" y="246"/>
                </a:cxn>
                <a:cxn ang="0">
                  <a:pos x="1103" y="301"/>
                </a:cxn>
                <a:cxn ang="0">
                  <a:pos x="1052" y="399"/>
                </a:cxn>
                <a:cxn ang="0">
                  <a:pos x="934" y="325"/>
                </a:cxn>
                <a:cxn ang="0">
                  <a:pos x="975" y="434"/>
                </a:cxn>
                <a:cxn ang="0">
                  <a:pos x="875" y="365"/>
                </a:cxn>
                <a:cxn ang="0">
                  <a:pos x="728" y="436"/>
                </a:cxn>
                <a:cxn ang="0">
                  <a:pos x="1026" y="453"/>
                </a:cxn>
                <a:cxn ang="0">
                  <a:pos x="1198" y="320"/>
                </a:cxn>
                <a:cxn ang="0">
                  <a:pos x="1118" y="211"/>
                </a:cxn>
                <a:cxn ang="0">
                  <a:pos x="240" y="368"/>
                </a:cxn>
                <a:cxn ang="0">
                  <a:pos x="121" y="467"/>
                </a:cxn>
                <a:cxn ang="0">
                  <a:pos x="32" y="700"/>
                </a:cxn>
                <a:cxn ang="0">
                  <a:pos x="115" y="989"/>
                </a:cxn>
                <a:cxn ang="0">
                  <a:pos x="364" y="1251"/>
                </a:cxn>
                <a:cxn ang="0">
                  <a:pos x="509" y="1247"/>
                </a:cxn>
                <a:cxn ang="0">
                  <a:pos x="478" y="1199"/>
                </a:cxn>
                <a:cxn ang="0">
                  <a:pos x="621" y="1214"/>
                </a:cxn>
                <a:cxn ang="0">
                  <a:pos x="702" y="1137"/>
                </a:cxn>
                <a:cxn ang="0">
                  <a:pos x="736" y="1262"/>
                </a:cxn>
                <a:cxn ang="0">
                  <a:pos x="941" y="1222"/>
                </a:cxn>
                <a:cxn ang="0">
                  <a:pos x="1153" y="940"/>
                </a:cxn>
                <a:cxn ang="0">
                  <a:pos x="1214" y="706"/>
                </a:cxn>
                <a:cxn ang="0">
                  <a:pos x="1101" y="453"/>
                </a:cxn>
                <a:cxn ang="0">
                  <a:pos x="861" y="474"/>
                </a:cxn>
                <a:cxn ang="0">
                  <a:pos x="646" y="483"/>
                </a:cxn>
                <a:cxn ang="0">
                  <a:pos x="552" y="395"/>
                </a:cxn>
                <a:cxn ang="0">
                  <a:pos x="583" y="431"/>
                </a:cxn>
                <a:cxn ang="0">
                  <a:pos x="595" y="302"/>
                </a:cxn>
              </a:cxnLst>
              <a:rect l="0" t="0" r="r" b="b"/>
              <a:pathLst>
                <a:path w="1275" h="1327">
                  <a:moveTo>
                    <a:pt x="580" y="1313"/>
                  </a:moveTo>
                  <a:lnTo>
                    <a:pt x="580" y="1313"/>
                  </a:lnTo>
                  <a:lnTo>
                    <a:pt x="578" y="1301"/>
                  </a:lnTo>
                  <a:lnTo>
                    <a:pt x="577" y="1289"/>
                  </a:lnTo>
                  <a:lnTo>
                    <a:pt x="578" y="1283"/>
                  </a:lnTo>
                  <a:lnTo>
                    <a:pt x="579" y="1277"/>
                  </a:lnTo>
                  <a:lnTo>
                    <a:pt x="581" y="1272"/>
                  </a:lnTo>
                  <a:lnTo>
                    <a:pt x="583" y="1267"/>
                  </a:lnTo>
                  <a:lnTo>
                    <a:pt x="583" y="1267"/>
                  </a:lnTo>
                  <a:lnTo>
                    <a:pt x="570" y="1273"/>
                  </a:lnTo>
                  <a:lnTo>
                    <a:pt x="557" y="1279"/>
                  </a:lnTo>
                  <a:lnTo>
                    <a:pt x="532" y="1296"/>
                  </a:lnTo>
                  <a:lnTo>
                    <a:pt x="504" y="1312"/>
                  </a:lnTo>
                  <a:lnTo>
                    <a:pt x="490" y="1319"/>
                  </a:lnTo>
                  <a:lnTo>
                    <a:pt x="475" y="1327"/>
                  </a:lnTo>
                  <a:lnTo>
                    <a:pt x="475" y="1327"/>
                  </a:lnTo>
                  <a:lnTo>
                    <a:pt x="461" y="1327"/>
                  </a:lnTo>
                  <a:lnTo>
                    <a:pt x="448" y="1327"/>
                  </a:lnTo>
                  <a:lnTo>
                    <a:pt x="435" y="1326"/>
                  </a:lnTo>
                  <a:lnTo>
                    <a:pt x="424" y="1322"/>
                  </a:lnTo>
                  <a:lnTo>
                    <a:pt x="412" y="1319"/>
                  </a:lnTo>
                  <a:lnTo>
                    <a:pt x="400" y="1315"/>
                  </a:lnTo>
                  <a:lnTo>
                    <a:pt x="389" y="1311"/>
                  </a:lnTo>
                  <a:lnTo>
                    <a:pt x="380" y="1305"/>
                  </a:lnTo>
                  <a:lnTo>
                    <a:pt x="359" y="1293"/>
                  </a:lnTo>
                  <a:lnTo>
                    <a:pt x="339" y="1279"/>
                  </a:lnTo>
                  <a:lnTo>
                    <a:pt x="299" y="1249"/>
                  </a:lnTo>
                  <a:lnTo>
                    <a:pt x="299" y="1249"/>
                  </a:lnTo>
                  <a:lnTo>
                    <a:pt x="269" y="1226"/>
                  </a:lnTo>
                  <a:lnTo>
                    <a:pt x="240" y="1202"/>
                  </a:lnTo>
                  <a:lnTo>
                    <a:pt x="214" y="1177"/>
                  </a:lnTo>
                  <a:lnTo>
                    <a:pt x="188" y="1150"/>
                  </a:lnTo>
                  <a:lnTo>
                    <a:pt x="164" y="1122"/>
                  </a:lnTo>
                  <a:lnTo>
                    <a:pt x="141" y="1092"/>
                  </a:lnTo>
                  <a:lnTo>
                    <a:pt x="119" y="1060"/>
                  </a:lnTo>
                  <a:lnTo>
                    <a:pt x="99" y="1025"/>
                  </a:lnTo>
                  <a:lnTo>
                    <a:pt x="99" y="1025"/>
                  </a:lnTo>
                  <a:lnTo>
                    <a:pt x="79" y="987"/>
                  </a:lnTo>
                  <a:lnTo>
                    <a:pt x="58" y="950"/>
                  </a:lnTo>
                  <a:lnTo>
                    <a:pt x="40" y="911"/>
                  </a:lnTo>
                  <a:lnTo>
                    <a:pt x="32" y="892"/>
                  </a:lnTo>
                  <a:lnTo>
                    <a:pt x="24" y="872"/>
                  </a:lnTo>
                  <a:lnTo>
                    <a:pt x="18" y="851"/>
                  </a:lnTo>
                  <a:lnTo>
                    <a:pt x="12" y="830"/>
                  </a:lnTo>
                  <a:lnTo>
                    <a:pt x="7" y="808"/>
                  </a:lnTo>
                  <a:lnTo>
                    <a:pt x="4" y="785"/>
                  </a:lnTo>
                  <a:lnTo>
                    <a:pt x="1" y="761"/>
                  </a:lnTo>
                  <a:lnTo>
                    <a:pt x="0" y="736"/>
                  </a:lnTo>
                  <a:lnTo>
                    <a:pt x="0" y="709"/>
                  </a:lnTo>
                  <a:lnTo>
                    <a:pt x="1" y="681"/>
                  </a:lnTo>
                  <a:lnTo>
                    <a:pt x="1" y="681"/>
                  </a:lnTo>
                  <a:lnTo>
                    <a:pt x="3" y="663"/>
                  </a:lnTo>
                  <a:lnTo>
                    <a:pt x="6" y="647"/>
                  </a:lnTo>
                  <a:lnTo>
                    <a:pt x="10" y="631"/>
                  </a:lnTo>
                  <a:lnTo>
                    <a:pt x="15" y="617"/>
                  </a:lnTo>
                  <a:lnTo>
                    <a:pt x="23" y="587"/>
                  </a:lnTo>
                  <a:lnTo>
                    <a:pt x="28" y="570"/>
                  </a:lnTo>
                  <a:lnTo>
                    <a:pt x="33" y="551"/>
                  </a:lnTo>
                  <a:lnTo>
                    <a:pt x="33" y="551"/>
                  </a:lnTo>
                  <a:lnTo>
                    <a:pt x="40" y="543"/>
                  </a:lnTo>
                  <a:lnTo>
                    <a:pt x="47" y="533"/>
                  </a:lnTo>
                  <a:lnTo>
                    <a:pt x="53" y="522"/>
                  </a:lnTo>
                  <a:lnTo>
                    <a:pt x="58" y="512"/>
                  </a:lnTo>
                  <a:lnTo>
                    <a:pt x="68" y="489"/>
                  </a:lnTo>
                  <a:lnTo>
                    <a:pt x="78" y="467"/>
                  </a:lnTo>
                  <a:lnTo>
                    <a:pt x="78" y="467"/>
                  </a:lnTo>
                  <a:lnTo>
                    <a:pt x="108" y="439"/>
                  </a:lnTo>
                  <a:lnTo>
                    <a:pt x="136" y="411"/>
                  </a:lnTo>
                  <a:lnTo>
                    <a:pt x="164" y="383"/>
                  </a:lnTo>
                  <a:lnTo>
                    <a:pt x="179" y="369"/>
                  </a:lnTo>
                  <a:lnTo>
                    <a:pt x="194" y="357"/>
                  </a:lnTo>
                  <a:lnTo>
                    <a:pt x="209" y="344"/>
                  </a:lnTo>
                  <a:lnTo>
                    <a:pt x="227" y="332"/>
                  </a:lnTo>
                  <a:lnTo>
                    <a:pt x="244" y="321"/>
                  </a:lnTo>
                  <a:lnTo>
                    <a:pt x="261" y="310"/>
                  </a:lnTo>
                  <a:lnTo>
                    <a:pt x="280" y="301"/>
                  </a:lnTo>
                  <a:lnTo>
                    <a:pt x="300" y="293"/>
                  </a:lnTo>
                  <a:lnTo>
                    <a:pt x="322" y="287"/>
                  </a:lnTo>
                  <a:lnTo>
                    <a:pt x="345" y="282"/>
                  </a:lnTo>
                  <a:lnTo>
                    <a:pt x="345" y="282"/>
                  </a:lnTo>
                  <a:lnTo>
                    <a:pt x="358" y="273"/>
                  </a:lnTo>
                  <a:lnTo>
                    <a:pt x="373" y="265"/>
                  </a:lnTo>
                  <a:lnTo>
                    <a:pt x="388" y="260"/>
                  </a:lnTo>
                  <a:lnTo>
                    <a:pt x="405" y="256"/>
                  </a:lnTo>
                  <a:lnTo>
                    <a:pt x="422" y="254"/>
                  </a:lnTo>
                  <a:lnTo>
                    <a:pt x="440" y="252"/>
                  </a:lnTo>
                  <a:lnTo>
                    <a:pt x="458" y="250"/>
                  </a:lnTo>
                  <a:lnTo>
                    <a:pt x="476" y="252"/>
                  </a:lnTo>
                  <a:lnTo>
                    <a:pt x="495" y="253"/>
                  </a:lnTo>
                  <a:lnTo>
                    <a:pt x="512" y="255"/>
                  </a:lnTo>
                  <a:lnTo>
                    <a:pt x="531" y="257"/>
                  </a:lnTo>
                  <a:lnTo>
                    <a:pt x="548" y="260"/>
                  </a:lnTo>
                  <a:lnTo>
                    <a:pt x="565" y="264"/>
                  </a:lnTo>
                  <a:lnTo>
                    <a:pt x="580" y="268"/>
                  </a:lnTo>
                  <a:lnTo>
                    <a:pt x="595" y="273"/>
                  </a:lnTo>
                  <a:lnTo>
                    <a:pt x="608" y="277"/>
                  </a:lnTo>
                  <a:lnTo>
                    <a:pt x="608" y="277"/>
                  </a:lnTo>
                  <a:lnTo>
                    <a:pt x="612" y="249"/>
                  </a:lnTo>
                  <a:lnTo>
                    <a:pt x="618" y="218"/>
                  </a:lnTo>
                  <a:lnTo>
                    <a:pt x="627" y="187"/>
                  </a:lnTo>
                  <a:lnTo>
                    <a:pt x="637" y="155"/>
                  </a:lnTo>
                  <a:lnTo>
                    <a:pt x="658" y="90"/>
                  </a:lnTo>
                  <a:lnTo>
                    <a:pt x="678" y="29"/>
                  </a:lnTo>
                  <a:lnTo>
                    <a:pt x="678" y="29"/>
                  </a:lnTo>
                  <a:lnTo>
                    <a:pt x="686" y="22"/>
                  </a:lnTo>
                  <a:lnTo>
                    <a:pt x="696" y="17"/>
                  </a:lnTo>
                  <a:lnTo>
                    <a:pt x="705" y="12"/>
                  </a:lnTo>
                  <a:lnTo>
                    <a:pt x="716" y="7"/>
                  </a:lnTo>
                  <a:lnTo>
                    <a:pt x="727" y="4"/>
                  </a:lnTo>
                  <a:lnTo>
                    <a:pt x="737" y="2"/>
                  </a:lnTo>
                  <a:lnTo>
                    <a:pt x="749" y="0"/>
                  </a:lnTo>
                  <a:lnTo>
                    <a:pt x="760" y="0"/>
                  </a:lnTo>
                  <a:lnTo>
                    <a:pt x="770" y="0"/>
                  </a:lnTo>
                  <a:lnTo>
                    <a:pt x="781" y="2"/>
                  </a:lnTo>
                  <a:lnTo>
                    <a:pt x="791" y="5"/>
                  </a:lnTo>
                  <a:lnTo>
                    <a:pt x="800" y="10"/>
                  </a:lnTo>
                  <a:lnTo>
                    <a:pt x="808" y="16"/>
                  </a:lnTo>
                  <a:lnTo>
                    <a:pt x="815" y="25"/>
                  </a:lnTo>
                  <a:lnTo>
                    <a:pt x="821" y="34"/>
                  </a:lnTo>
                  <a:lnTo>
                    <a:pt x="825" y="46"/>
                  </a:lnTo>
                  <a:lnTo>
                    <a:pt x="825" y="46"/>
                  </a:lnTo>
                  <a:lnTo>
                    <a:pt x="787" y="110"/>
                  </a:lnTo>
                  <a:lnTo>
                    <a:pt x="769" y="141"/>
                  </a:lnTo>
                  <a:lnTo>
                    <a:pt x="753" y="172"/>
                  </a:lnTo>
                  <a:lnTo>
                    <a:pt x="738" y="204"/>
                  </a:lnTo>
                  <a:lnTo>
                    <a:pt x="726" y="239"/>
                  </a:lnTo>
                  <a:lnTo>
                    <a:pt x="714" y="276"/>
                  </a:lnTo>
                  <a:lnTo>
                    <a:pt x="703" y="316"/>
                  </a:lnTo>
                  <a:lnTo>
                    <a:pt x="703" y="316"/>
                  </a:lnTo>
                  <a:lnTo>
                    <a:pt x="721" y="290"/>
                  </a:lnTo>
                  <a:lnTo>
                    <a:pt x="731" y="277"/>
                  </a:lnTo>
                  <a:lnTo>
                    <a:pt x="743" y="264"/>
                  </a:lnTo>
                  <a:lnTo>
                    <a:pt x="754" y="252"/>
                  </a:lnTo>
                  <a:lnTo>
                    <a:pt x="767" y="240"/>
                  </a:lnTo>
                  <a:lnTo>
                    <a:pt x="780" y="227"/>
                  </a:lnTo>
                  <a:lnTo>
                    <a:pt x="795" y="216"/>
                  </a:lnTo>
                  <a:lnTo>
                    <a:pt x="810" y="206"/>
                  </a:lnTo>
                  <a:lnTo>
                    <a:pt x="825" y="196"/>
                  </a:lnTo>
                  <a:lnTo>
                    <a:pt x="842" y="186"/>
                  </a:lnTo>
                  <a:lnTo>
                    <a:pt x="858" y="179"/>
                  </a:lnTo>
                  <a:lnTo>
                    <a:pt x="876" y="172"/>
                  </a:lnTo>
                  <a:lnTo>
                    <a:pt x="895" y="167"/>
                  </a:lnTo>
                  <a:lnTo>
                    <a:pt x="914" y="164"/>
                  </a:lnTo>
                  <a:lnTo>
                    <a:pt x="934" y="162"/>
                  </a:lnTo>
                  <a:lnTo>
                    <a:pt x="934" y="162"/>
                  </a:lnTo>
                  <a:lnTo>
                    <a:pt x="945" y="162"/>
                  </a:lnTo>
                  <a:lnTo>
                    <a:pt x="956" y="163"/>
                  </a:lnTo>
                  <a:lnTo>
                    <a:pt x="975" y="165"/>
                  </a:lnTo>
                  <a:lnTo>
                    <a:pt x="986" y="165"/>
                  </a:lnTo>
                  <a:lnTo>
                    <a:pt x="995" y="164"/>
                  </a:lnTo>
                  <a:lnTo>
                    <a:pt x="1005" y="162"/>
                  </a:lnTo>
                  <a:lnTo>
                    <a:pt x="1015" y="158"/>
                  </a:lnTo>
                  <a:lnTo>
                    <a:pt x="1015" y="158"/>
                  </a:lnTo>
                  <a:lnTo>
                    <a:pt x="1076" y="176"/>
                  </a:lnTo>
                  <a:lnTo>
                    <a:pt x="1106" y="183"/>
                  </a:lnTo>
                  <a:lnTo>
                    <a:pt x="1137" y="189"/>
                  </a:lnTo>
                  <a:lnTo>
                    <a:pt x="1166" y="194"/>
                  </a:lnTo>
                  <a:lnTo>
                    <a:pt x="1179" y="195"/>
                  </a:lnTo>
                  <a:lnTo>
                    <a:pt x="1193" y="195"/>
                  </a:lnTo>
                  <a:lnTo>
                    <a:pt x="1207" y="195"/>
                  </a:lnTo>
                  <a:lnTo>
                    <a:pt x="1219" y="193"/>
                  </a:lnTo>
                  <a:lnTo>
                    <a:pt x="1232" y="191"/>
                  </a:lnTo>
                  <a:lnTo>
                    <a:pt x="1243" y="186"/>
                  </a:lnTo>
                  <a:lnTo>
                    <a:pt x="1243" y="186"/>
                  </a:lnTo>
                  <a:lnTo>
                    <a:pt x="1252" y="189"/>
                  </a:lnTo>
                  <a:lnTo>
                    <a:pt x="1261" y="194"/>
                  </a:lnTo>
                  <a:lnTo>
                    <a:pt x="1267" y="198"/>
                  </a:lnTo>
                  <a:lnTo>
                    <a:pt x="1275" y="203"/>
                  </a:lnTo>
                  <a:lnTo>
                    <a:pt x="1275" y="203"/>
                  </a:lnTo>
                  <a:lnTo>
                    <a:pt x="1253" y="263"/>
                  </a:lnTo>
                  <a:lnTo>
                    <a:pt x="1242" y="294"/>
                  </a:lnTo>
                  <a:lnTo>
                    <a:pt x="1228" y="324"/>
                  </a:lnTo>
                  <a:lnTo>
                    <a:pt x="1220" y="339"/>
                  </a:lnTo>
                  <a:lnTo>
                    <a:pt x="1213" y="353"/>
                  </a:lnTo>
                  <a:lnTo>
                    <a:pt x="1203" y="367"/>
                  </a:lnTo>
                  <a:lnTo>
                    <a:pt x="1193" y="379"/>
                  </a:lnTo>
                  <a:lnTo>
                    <a:pt x="1183" y="391"/>
                  </a:lnTo>
                  <a:lnTo>
                    <a:pt x="1171" y="401"/>
                  </a:lnTo>
                  <a:lnTo>
                    <a:pt x="1158" y="410"/>
                  </a:lnTo>
                  <a:lnTo>
                    <a:pt x="1145" y="418"/>
                  </a:lnTo>
                  <a:lnTo>
                    <a:pt x="1145" y="418"/>
                  </a:lnTo>
                  <a:lnTo>
                    <a:pt x="1155" y="426"/>
                  </a:lnTo>
                  <a:lnTo>
                    <a:pt x="1164" y="434"/>
                  </a:lnTo>
                  <a:lnTo>
                    <a:pt x="1172" y="443"/>
                  </a:lnTo>
                  <a:lnTo>
                    <a:pt x="1179" y="453"/>
                  </a:lnTo>
                  <a:lnTo>
                    <a:pt x="1193" y="474"/>
                  </a:lnTo>
                  <a:lnTo>
                    <a:pt x="1208" y="499"/>
                  </a:lnTo>
                  <a:lnTo>
                    <a:pt x="1208" y="499"/>
                  </a:lnTo>
                  <a:lnTo>
                    <a:pt x="1223" y="524"/>
                  </a:lnTo>
                  <a:lnTo>
                    <a:pt x="1229" y="535"/>
                  </a:lnTo>
                  <a:lnTo>
                    <a:pt x="1233" y="546"/>
                  </a:lnTo>
                  <a:lnTo>
                    <a:pt x="1237" y="558"/>
                  </a:lnTo>
                  <a:lnTo>
                    <a:pt x="1239" y="571"/>
                  </a:lnTo>
                  <a:lnTo>
                    <a:pt x="1242" y="588"/>
                  </a:lnTo>
                  <a:lnTo>
                    <a:pt x="1243" y="607"/>
                  </a:lnTo>
                  <a:lnTo>
                    <a:pt x="1243" y="607"/>
                  </a:lnTo>
                  <a:lnTo>
                    <a:pt x="1244" y="635"/>
                  </a:lnTo>
                  <a:lnTo>
                    <a:pt x="1245" y="663"/>
                  </a:lnTo>
                  <a:lnTo>
                    <a:pt x="1244" y="688"/>
                  </a:lnTo>
                  <a:lnTo>
                    <a:pt x="1243" y="714"/>
                  </a:lnTo>
                  <a:lnTo>
                    <a:pt x="1241" y="739"/>
                  </a:lnTo>
                  <a:lnTo>
                    <a:pt x="1237" y="763"/>
                  </a:lnTo>
                  <a:lnTo>
                    <a:pt x="1233" y="787"/>
                  </a:lnTo>
                  <a:lnTo>
                    <a:pt x="1229" y="809"/>
                  </a:lnTo>
                  <a:lnTo>
                    <a:pt x="1222" y="833"/>
                  </a:lnTo>
                  <a:lnTo>
                    <a:pt x="1216" y="855"/>
                  </a:lnTo>
                  <a:lnTo>
                    <a:pt x="1209" y="877"/>
                  </a:lnTo>
                  <a:lnTo>
                    <a:pt x="1201" y="899"/>
                  </a:lnTo>
                  <a:lnTo>
                    <a:pt x="1192" y="921"/>
                  </a:lnTo>
                  <a:lnTo>
                    <a:pt x="1184" y="942"/>
                  </a:lnTo>
                  <a:lnTo>
                    <a:pt x="1162" y="986"/>
                  </a:lnTo>
                  <a:lnTo>
                    <a:pt x="1162" y="986"/>
                  </a:lnTo>
                  <a:lnTo>
                    <a:pt x="1145" y="1016"/>
                  </a:lnTo>
                  <a:lnTo>
                    <a:pt x="1128" y="1046"/>
                  </a:lnTo>
                  <a:lnTo>
                    <a:pt x="1120" y="1061"/>
                  </a:lnTo>
                  <a:lnTo>
                    <a:pt x="1111" y="1076"/>
                  </a:lnTo>
                  <a:lnTo>
                    <a:pt x="1105" y="1091"/>
                  </a:lnTo>
                  <a:lnTo>
                    <a:pt x="1099" y="1106"/>
                  </a:lnTo>
                  <a:lnTo>
                    <a:pt x="1099" y="1106"/>
                  </a:lnTo>
                  <a:lnTo>
                    <a:pt x="1060" y="1148"/>
                  </a:lnTo>
                  <a:lnTo>
                    <a:pt x="1038" y="1170"/>
                  </a:lnTo>
                  <a:lnTo>
                    <a:pt x="1016" y="1193"/>
                  </a:lnTo>
                  <a:lnTo>
                    <a:pt x="992" y="1214"/>
                  </a:lnTo>
                  <a:lnTo>
                    <a:pt x="967" y="1234"/>
                  </a:lnTo>
                  <a:lnTo>
                    <a:pt x="942" y="1254"/>
                  </a:lnTo>
                  <a:lnTo>
                    <a:pt x="916" y="1271"/>
                  </a:lnTo>
                  <a:lnTo>
                    <a:pt x="902" y="1278"/>
                  </a:lnTo>
                  <a:lnTo>
                    <a:pt x="888" y="1285"/>
                  </a:lnTo>
                  <a:lnTo>
                    <a:pt x="874" y="1291"/>
                  </a:lnTo>
                  <a:lnTo>
                    <a:pt x="860" y="1297"/>
                  </a:lnTo>
                  <a:lnTo>
                    <a:pt x="845" y="1301"/>
                  </a:lnTo>
                  <a:lnTo>
                    <a:pt x="830" y="1304"/>
                  </a:lnTo>
                  <a:lnTo>
                    <a:pt x="815" y="1306"/>
                  </a:lnTo>
                  <a:lnTo>
                    <a:pt x="800" y="1307"/>
                  </a:lnTo>
                  <a:lnTo>
                    <a:pt x="785" y="1307"/>
                  </a:lnTo>
                  <a:lnTo>
                    <a:pt x="769" y="1306"/>
                  </a:lnTo>
                  <a:lnTo>
                    <a:pt x="753" y="1304"/>
                  </a:lnTo>
                  <a:lnTo>
                    <a:pt x="737" y="1300"/>
                  </a:lnTo>
                  <a:lnTo>
                    <a:pt x="721" y="1296"/>
                  </a:lnTo>
                  <a:lnTo>
                    <a:pt x="705" y="1288"/>
                  </a:lnTo>
                  <a:lnTo>
                    <a:pt x="688" y="1281"/>
                  </a:lnTo>
                  <a:lnTo>
                    <a:pt x="671" y="1271"/>
                  </a:lnTo>
                  <a:lnTo>
                    <a:pt x="671" y="1271"/>
                  </a:lnTo>
                  <a:lnTo>
                    <a:pt x="669" y="1273"/>
                  </a:lnTo>
                  <a:lnTo>
                    <a:pt x="669" y="1275"/>
                  </a:lnTo>
                  <a:lnTo>
                    <a:pt x="670" y="1278"/>
                  </a:lnTo>
                  <a:lnTo>
                    <a:pt x="672" y="1282"/>
                  </a:lnTo>
                  <a:lnTo>
                    <a:pt x="674" y="1285"/>
                  </a:lnTo>
                  <a:lnTo>
                    <a:pt x="675" y="1288"/>
                  </a:lnTo>
                  <a:lnTo>
                    <a:pt x="674" y="1291"/>
                  </a:lnTo>
                  <a:lnTo>
                    <a:pt x="671" y="1294"/>
                  </a:lnTo>
                  <a:lnTo>
                    <a:pt x="671" y="1294"/>
                  </a:lnTo>
                  <a:lnTo>
                    <a:pt x="663" y="1296"/>
                  </a:lnTo>
                  <a:lnTo>
                    <a:pt x="657" y="1296"/>
                  </a:lnTo>
                  <a:lnTo>
                    <a:pt x="651" y="1294"/>
                  </a:lnTo>
                  <a:lnTo>
                    <a:pt x="646" y="1292"/>
                  </a:lnTo>
                  <a:lnTo>
                    <a:pt x="642" y="1289"/>
                  </a:lnTo>
                  <a:lnTo>
                    <a:pt x="639" y="1285"/>
                  </a:lnTo>
                  <a:lnTo>
                    <a:pt x="637" y="1279"/>
                  </a:lnTo>
                  <a:lnTo>
                    <a:pt x="636" y="1274"/>
                  </a:lnTo>
                  <a:lnTo>
                    <a:pt x="636" y="1274"/>
                  </a:lnTo>
                  <a:lnTo>
                    <a:pt x="634" y="1274"/>
                  </a:lnTo>
                  <a:lnTo>
                    <a:pt x="633" y="1276"/>
                  </a:lnTo>
                  <a:lnTo>
                    <a:pt x="629" y="1282"/>
                  </a:lnTo>
                  <a:lnTo>
                    <a:pt x="625" y="1289"/>
                  </a:lnTo>
                  <a:lnTo>
                    <a:pt x="620" y="1297"/>
                  </a:lnTo>
                  <a:lnTo>
                    <a:pt x="613" y="1304"/>
                  </a:lnTo>
                  <a:lnTo>
                    <a:pt x="609" y="1308"/>
                  </a:lnTo>
                  <a:lnTo>
                    <a:pt x="605" y="1311"/>
                  </a:lnTo>
                  <a:lnTo>
                    <a:pt x="599" y="1313"/>
                  </a:lnTo>
                  <a:lnTo>
                    <a:pt x="594" y="1314"/>
                  </a:lnTo>
                  <a:lnTo>
                    <a:pt x="587" y="1314"/>
                  </a:lnTo>
                  <a:lnTo>
                    <a:pt x="580" y="1313"/>
                  </a:lnTo>
                  <a:lnTo>
                    <a:pt x="580" y="1313"/>
                  </a:lnTo>
                  <a:close/>
                  <a:moveTo>
                    <a:pt x="723" y="35"/>
                  </a:moveTo>
                  <a:lnTo>
                    <a:pt x="723" y="35"/>
                  </a:lnTo>
                  <a:lnTo>
                    <a:pt x="728" y="40"/>
                  </a:lnTo>
                  <a:lnTo>
                    <a:pt x="733" y="43"/>
                  </a:lnTo>
                  <a:lnTo>
                    <a:pt x="739" y="45"/>
                  </a:lnTo>
                  <a:lnTo>
                    <a:pt x="747" y="46"/>
                  </a:lnTo>
                  <a:lnTo>
                    <a:pt x="754" y="46"/>
                  </a:lnTo>
                  <a:lnTo>
                    <a:pt x="763" y="46"/>
                  </a:lnTo>
                  <a:lnTo>
                    <a:pt x="769" y="45"/>
                  </a:lnTo>
                  <a:lnTo>
                    <a:pt x="777" y="43"/>
                  </a:lnTo>
                  <a:lnTo>
                    <a:pt x="777" y="43"/>
                  </a:lnTo>
                  <a:lnTo>
                    <a:pt x="774" y="38"/>
                  </a:lnTo>
                  <a:lnTo>
                    <a:pt x="772" y="36"/>
                  </a:lnTo>
                  <a:lnTo>
                    <a:pt x="765" y="33"/>
                  </a:lnTo>
                  <a:lnTo>
                    <a:pt x="759" y="31"/>
                  </a:lnTo>
                  <a:lnTo>
                    <a:pt x="752" y="31"/>
                  </a:lnTo>
                  <a:lnTo>
                    <a:pt x="737" y="34"/>
                  </a:lnTo>
                  <a:lnTo>
                    <a:pt x="731" y="35"/>
                  </a:lnTo>
                  <a:lnTo>
                    <a:pt x="723" y="35"/>
                  </a:lnTo>
                  <a:lnTo>
                    <a:pt x="723" y="35"/>
                  </a:lnTo>
                  <a:close/>
                  <a:moveTo>
                    <a:pt x="706" y="60"/>
                  </a:moveTo>
                  <a:lnTo>
                    <a:pt x="706" y="60"/>
                  </a:lnTo>
                  <a:lnTo>
                    <a:pt x="703" y="63"/>
                  </a:lnTo>
                  <a:lnTo>
                    <a:pt x="700" y="67"/>
                  </a:lnTo>
                  <a:lnTo>
                    <a:pt x="693" y="80"/>
                  </a:lnTo>
                  <a:lnTo>
                    <a:pt x="686" y="96"/>
                  </a:lnTo>
                  <a:lnTo>
                    <a:pt x="679" y="113"/>
                  </a:lnTo>
                  <a:lnTo>
                    <a:pt x="667" y="149"/>
                  </a:lnTo>
                  <a:lnTo>
                    <a:pt x="662" y="163"/>
                  </a:lnTo>
                  <a:lnTo>
                    <a:pt x="660" y="172"/>
                  </a:lnTo>
                  <a:lnTo>
                    <a:pt x="660" y="172"/>
                  </a:lnTo>
                  <a:lnTo>
                    <a:pt x="661" y="177"/>
                  </a:lnTo>
                  <a:lnTo>
                    <a:pt x="662" y="181"/>
                  </a:lnTo>
                  <a:lnTo>
                    <a:pt x="664" y="186"/>
                  </a:lnTo>
                  <a:lnTo>
                    <a:pt x="664" y="189"/>
                  </a:lnTo>
                  <a:lnTo>
                    <a:pt x="664" y="189"/>
                  </a:lnTo>
                  <a:lnTo>
                    <a:pt x="661" y="193"/>
                  </a:lnTo>
                  <a:lnTo>
                    <a:pt x="657" y="195"/>
                  </a:lnTo>
                  <a:lnTo>
                    <a:pt x="653" y="198"/>
                  </a:lnTo>
                  <a:lnTo>
                    <a:pt x="651" y="200"/>
                  </a:lnTo>
                  <a:lnTo>
                    <a:pt x="651" y="200"/>
                  </a:lnTo>
                  <a:lnTo>
                    <a:pt x="648" y="206"/>
                  </a:lnTo>
                  <a:lnTo>
                    <a:pt x="646" y="212"/>
                  </a:lnTo>
                  <a:lnTo>
                    <a:pt x="645" y="224"/>
                  </a:lnTo>
                  <a:lnTo>
                    <a:pt x="644" y="238"/>
                  </a:lnTo>
                  <a:lnTo>
                    <a:pt x="644" y="250"/>
                  </a:lnTo>
                  <a:lnTo>
                    <a:pt x="644" y="263"/>
                  </a:lnTo>
                  <a:lnTo>
                    <a:pt x="643" y="275"/>
                  </a:lnTo>
                  <a:lnTo>
                    <a:pt x="641" y="286"/>
                  </a:lnTo>
                  <a:lnTo>
                    <a:pt x="639" y="291"/>
                  </a:lnTo>
                  <a:lnTo>
                    <a:pt x="636" y="295"/>
                  </a:lnTo>
                  <a:lnTo>
                    <a:pt x="636" y="295"/>
                  </a:lnTo>
                  <a:lnTo>
                    <a:pt x="640" y="327"/>
                  </a:lnTo>
                  <a:lnTo>
                    <a:pt x="642" y="343"/>
                  </a:lnTo>
                  <a:lnTo>
                    <a:pt x="644" y="359"/>
                  </a:lnTo>
                  <a:lnTo>
                    <a:pt x="647" y="375"/>
                  </a:lnTo>
                  <a:lnTo>
                    <a:pt x="652" y="391"/>
                  </a:lnTo>
                  <a:lnTo>
                    <a:pt x="659" y="407"/>
                  </a:lnTo>
                  <a:lnTo>
                    <a:pt x="662" y="414"/>
                  </a:lnTo>
                  <a:lnTo>
                    <a:pt x="668" y="422"/>
                  </a:lnTo>
                  <a:lnTo>
                    <a:pt x="668" y="422"/>
                  </a:lnTo>
                  <a:lnTo>
                    <a:pt x="668" y="395"/>
                  </a:lnTo>
                  <a:lnTo>
                    <a:pt x="669" y="369"/>
                  </a:lnTo>
                  <a:lnTo>
                    <a:pt x="671" y="344"/>
                  </a:lnTo>
                  <a:lnTo>
                    <a:pt x="674" y="320"/>
                  </a:lnTo>
                  <a:lnTo>
                    <a:pt x="679" y="297"/>
                  </a:lnTo>
                  <a:lnTo>
                    <a:pt x="685" y="273"/>
                  </a:lnTo>
                  <a:lnTo>
                    <a:pt x="691" y="252"/>
                  </a:lnTo>
                  <a:lnTo>
                    <a:pt x="699" y="229"/>
                  </a:lnTo>
                  <a:lnTo>
                    <a:pt x="706" y="208"/>
                  </a:lnTo>
                  <a:lnTo>
                    <a:pt x="715" y="187"/>
                  </a:lnTo>
                  <a:lnTo>
                    <a:pt x="724" y="167"/>
                  </a:lnTo>
                  <a:lnTo>
                    <a:pt x="734" y="147"/>
                  </a:lnTo>
                  <a:lnTo>
                    <a:pt x="754" y="108"/>
                  </a:lnTo>
                  <a:lnTo>
                    <a:pt x="777" y="71"/>
                  </a:lnTo>
                  <a:lnTo>
                    <a:pt x="777" y="71"/>
                  </a:lnTo>
                  <a:lnTo>
                    <a:pt x="767" y="73"/>
                  </a:lnTo>
                  <a:lnTo>
                    <a:pt x="758" y="74"/>
                  </a:lnTo>
                  <a:lnTo>
                    <a:pt x="749" y="74"/>
                  </a:lnTo>
                  <a:lnTo>
                    <a:pt x="740" y="72"/>
                  </a:lnTo>
                  <a:lnTo>
                    <a:pt x="732" y="70"/>
                  </a:lnTo>
                  <a:lnTo>
                    <a:pt x="723" y="67"/>
                  </a:lnTo>
                  <a:lnTo>
                    <a:pt x="706" y="60"/>
                  </a:lnTo>
                  <a:lnTo>
                    <a:pt x="706" y="60"/>
                  </a:lnTo>
                  <a:close/>
                  <a:moveTo>
                    <a:pt x="1102" y="203"/>
                  </a:moveTo>
                  <a:lnTo>
                    <a:pt x="1102" y="203"/>
                  </a:lnTo>
                  <a:lnTo>
                    <a:pt x="1093" y="206"/>
                  </a:lnTo>
                  <a:lnTo>
                    <a:pt x="1082" y="206"/>
                  </a:lnTo>
                  <a:lnTo>
                    <a:pt x="1072" y="204"/>
                  </a:lnTo>
                  <a:lnTo>
                    <a:pt x="1063" y="202"/>
                  </a:lnTo>
                  <a:lnTo>
                    <a:pt x="1045" y="197"/>
                  </a:lnTo>
                  <a:lnTo>
                    <a:pt x="1035" y="195"/>
                  </a:lnTo>
                  <a:lnTo>
                    <a:pt x="1025" y="194"/>
                  </a:lnTo>
                  <a:lnTo>
                    <a:pt x="1025" y="194"/>
                  </a:lnTo>
                  <a:lnTo>
                    <a:pt x="1010" y="193"/>
                  </a:lnTo>
                  <a:lnTo>
                    <a:pt x="995" y="193"/>
                  </a:lnTo>
                  <a:lnTo>
                    <a:pt x="980" y="195"/>
                  </a:lnTo>
                  <a:lnTo>
                    <a:pt x="965" y="197"/>
                  </a:lnTo>
                  <a:lnTo>
                    <a:pt x="950" y="200"/>
                  </a:lnTo>
                  <a:lnTo>
                    <a:pt x="936" y="204"/>
                  </a:lnTo>
                  <a:lnTo>
                    <a:pt x="906" y="215"/>
                  </a:lnTo>
                  <a:lnTo>
                    <a:pt x="879" y="227"/>
                  </a:lnTo>
                  <a:lnTo>
                    <a:pt x="851" y="240"/>
                  </a:lnTo>
                  <a:lnTo>
                    <a:pt x="824" y="253"/>
                  </a:lnTo>
                  <a:lnTo>
                    <a:pt x="797" y="263"/>
                  </a:lnTo>
                  <a:lnTo>
                    <a:pt x="797" y="263"/>
                  </a:lnTo>
                  <a:lnTo>
                    <a:pt x="789" y="277"/>
                  </a:lnTo>
                  <a:lnTo>
                    <a:pt x="777" y="291"/>
                  </a:lnTo>
                  <a:lnTo>
                    <a:pt x="751" y="321"/>
                  </a:lnTo>
                  <a:lnTo>
                    <a:pt x="739" y="337"/>
                  </a:lnTo>
                  <a:lnTo>
                    <a:pt x="728" y="353"/>
                  </a:lnTo>
                  <a:lnTo>
                    <a:pt x="723" y="362"/>
                  </a:lnTo>
                  <a:lnTo>
                    <a:pt x="719" y="371"/>
                  </a:lnTo>
                  <a:lnTo>
                    <a:pt x="716" y="380"/>
                  </a:lnTo>
                  <a:lnTo>
                    <a:pt x="714" y="390"/>
                  </a:lnTo>
                  <a:lnTo>
                    <a:pt x="714" y="390"/>
                  </a:lnTo>
                  <a:lnTo>
                    <a:pt x="729" y="377"/>
                  </a:lnTo>
                  <a:lnTo>
                    <a:pt x="745" y="364"/>
                  </a:lnTo>
                  <a:lnTo>
                    <a:pt x="763" y="352"/>
                  </a:lnTo>
                  <a:lnTo>
                    <a:pt x="780" y="340"/>
                  </a:lnTo>
                  <a:lnTo>
                    <a:pt x="799" y="331"/>
                  </a:lnTo>
                  <a:lnTo>
                    <a:pt x="818" y="321"/>
                  </a:lnTo>
                  <a:lnTo>
                    <a:pt x="854" y="305"/>
                  </a:lnTo>
                  <a:lnTo>
                    <a:pt x="854" y="305"/>
                  </a:lnTo>
                  <a:lnTo>
                    <a:pt x="856" y="291"/>
                  </a:lnTo>
                  <a:lnTo>
                    <a:pt x="858" y="280"/>
                  </a:lnTo>
                  <a:lnTo>
                    <a:pt x="860" y="276"/>
                  </a:lnTo>
                  <a:lnTo>
                    <a:pt x="863" y="272"/>
                  </a:lnTo>
                  <a:lnTo>
                    <a:pt x="866" y="268"/>
                  </a:lnTo>
                  <a:lnTo>
                    <a:pt x="871" y="263"/>
                  </a:lnTo>
                  <a:lnTo>
                    <a:pt x="871" y="263"/>
                  </a:lnTo>
                  <a:lnTo>
                    <a:pt x="874" y="274"/>
                  </a:lnTo>
                  <a:lnTo>
                    <a:pt x="876" y="284"/>
                  </a:lnTo>
                  <a:lnTo>
                    <a:pt x="878" y="291"/>
                  </a:lnTo>
                  <a:lnTo>
                    <a:pt x="882" y="302"/>
                  </a:lnTo>
                  <a:lnTo>
                    <a:pt x="882" y="302"/>
                  </a:lnTo>
                  <a:lnTo>
                    <a:pt x="887" y="300"/>
                  </a:lnTo>
                  <a:lnTo>
                    <a:pt x="893" y="297"/>
                  </a:lnTo>
                  <a:lnTo>
                    <a:pt x="897" y="293"/>
                  </a:lnTo>
                  <a:lnTo>
                    <a:pt x="903" y="291"/>
                  </a:lnTo>
                  <a:lnTo>
                    <a:pt x="903" y="291"/>
                  </a:lnTo>
                  <a:lnTo>
                    <a:pt x="914" y="292"/>
                  </a:lnTo>
                  <a:lnTo>
                    <a:pt x="924" y="291"/>
                  </a:lnTo>
                  <a:lnTo>
                    <a:pt x="932" y="289"/>
                  </a:lnTo>
                  <a:lnTo>
                    <a:pt x="940" y="286"/>
                  </a:lnTo>
                  <a:lnTo>
                    <a:pt x="946" y="282"/>
                  </a:lnTo>
                  <a:lnTo>
                    <a:pt x="951" y="277"/>
                  </a:lnTo>
                  <a:lnTo>
                    <a:pt x="957" y="272"/>
                  </a:lnTo>
                  <a:lnTo>
                    <a:pt x="961" y="265"/>
                  </a:lnTo>
                  <a:lnTo>
                    <a:pt x="970" y="253"/>
                  </a:lnTo>
                  <a:lnTo>
                    <a:pt x="977" y="240"/>
                  </a:lnTo>
                  <a:lnTo>
                    <a:pt x="985" y="226"/>
                  </a:lnTo>
                  <a:lnTo>
                    <a:pt x="989" y="221"/>
                  </a:lnTo>
                  <a:lnTo>
                    <a:pt x="994" y="214"/>
                  </a:lnTo>
                  <a:lnTo>
                    <a:pt x="994" y="214"/>
                  </a:lnTo>
                  <a:lnTo>
                    <a:pt x="995" y="221"/>
                  </a:lnTo>
                  <a:lnTo>
                    <a:pt x="995" y="228"/>
                  </a:lnTo>
                  <a:lnTo>
                    <a:pt x="994" y="246"/>
                  </a:lnTo>
                  <a:lnTo>
                    <a:pt x="992" y="264"/>
                  </a:lnTo>
                  <a:lnTo>
                    <a:pt x="990" y="282"/>
                  </a:lnTo>
                  <a:lnTo>
                    <a:pt x="990" y="282"/>
                  </a:lnTo>
                  <a:lnTo>
                    <a:pt x="994" y="278"/>
                  </a:lnTo>
                  <a:lnTo>
                    <a:pt x="999" y="277"/>
                  </a:lnTo>
                  <a:lnTo>
                    <a:pt x="1003" y="277"/>
                  </a:lnTo>
                  <a:lnTo>
                    <a:pt x="1007" y="278"/>
                  </a:lnTo>
                  <a:lnTo>
                    <a:pt x="1018" y="282"/>
                  </a:lnTo>
                  <a:lnTo>
                    <a:pt x="1029" y="285"/>
                  </a:lnTo>
                  <a:lnTo>
                    <a:pt x="1029" y="285"/>
                  </a:lnTo>
                  <a:lnTo>
                    <a:pt x="1056" y="277"/>
                  </a:lnTo>
                  <a:lnTo>
                    <a:pt x="1083" y="269"/>
                  </a:lnTo>
                  <a:lnTo>
                    <a:pt x="1108" y="258"/>
                  </a:lnTo>
                  <a:lnTo>
                    <a:pt x="1120" y="253"/>
                  </a:lnTo>
                  <a:lnTo>
                    <a:pt x="1131" y="246"/>
                  </a:lnTo>
                  <a:lnTo>
                    <a:pt x="1131" y="246"/>
                  </a:lnTo>
                  <a:lnTo>
                    <a:pt x="1131" y="248"/>
                  </a:lnTo>
                  <a:lnTo>
                    <a:pt x="1133" y="249"/>
                  </a:lnTo>
                  <a:lnTo>
                    <a:pt x="1139" y="250"/>
                  </a:lnTo>
                  <a:lnTo>
                    <a:pt x="1141" y="250"/>
                  </a:lnTo>
                  <a:lnTo>
                    <a:pt x="1143" y="252"/>
                  </a:lnTo>
                  <a:lnTo>
                    <a:pt x="1144" y="254"/>
                  </a:lnTo>
                  <a:lnTo>
                    <a:pt x="1145" y="257"/>
                  </a:lnTo>
                  <a:lnTo>
                    <a:pt x="1145" y="257"/>
                  </a:lnTo>
                  <a:lnTo>
                    <a:pt x="1140" y="265"/>
                  </a:lnTo>
                  <a:lnTo>
                    <a:pt x="1133" y="274"/>
                  </a:lnTo>
                  <a:lnTo>
                    <a:pt x="1127" y="282"/>
                  </a:lnTo>
                  <a:lnTo>
                    <a:pt x="1120" y="289"/>
                  </a:lnTo>
                  <a:lnTo>
                    <a:pt x="1112" y="295"/>
                  </a:lnTo>
                  <a:lnTo>
                    <a:pt x="1103" y="301"/>
                  </a:lnTo>
                  <a:lnTo>
                    <a:pt x="1094" y="305"/>
                  </a:lnTo>
                  <a:lnTo>
                    <a:pt x="1084" y="309"/>
                  </a:lnTo>
                  <a:lnTo>
                    <a:pt x="1075" y="314"/>
                  </a:lnTo>
                  <a:lnTo>
                    <a:pt x="1065" y="316"/>
                  </a:lnTo>
                  <a:lnTo>
                    <a:pt x="1045" y="320"/>
                  </a:lnTo>
                  <a:lnTo>
                    <a:pt x="1024" y="322"/>
                  </a:lnTo>
                  <a:lnTo>
                    <a:pt x="1005" y="323"/>
                  </a:lnTo>
                  <a:lnTo>
                    <a:pt x="1005" y="323"/>
                  </a:lnTo>
                  <a:lnTo>
                    <a:pt x="1010" y="334"/>
                  </a:lnTo>
                  <a:lnTo>
                    <a:pt x="1018" y="345"/>
                  </a:lnTo>
                  <a:lnTo>
                    <a:pt x="1035" y="366"/>
                  </a:lnTo>
                  <a:lnTo>
                    <a:pt x="1042" y="377"/>
                  </a:lnTo>
                  <a:lnTo>
                    <a:pt x="1048" y="388"/>
                  </a:lnTo>
                  <a:lnTo>
                    <a:pt x="1052" y="399"/>
                  </a:lnTo>
                  <a:lnTo>
                    <a:pt x="1053" y="405"/>
                  </a:lnTo>
                  <a:lnTo>
                    <a:pt x="1053" y="411"/>
                  </a:lnTo>
                  <a:lnTo>
                    <a:pt x="1053" y="411"/>
                  </a:lnTo>
                  <a:lnTo>
                    <a:pt x="1046" y="405"/>
                  </a:lnTo>
                  <a:lnTo>
                    <a:pt x="1037" y="396"/>
                  </a:lnTo>
                  <a:lnTo>
                    <a:pt x="1021" y="379"/>
                  </a:lnTo>
                  <a:lnTo>
                    <a:pt x="1003" y="362"/>
                  </a:lnTo>
                  <a:lnTo>
                    <a:pt x="994" y="353"/>
                  </a:lnTo>
                  <a:lnTo>
                    <a:pt x="985" y="346"/>
                  </a:lnTo>
                  <a:lnTo>
                    <a:pt x="976" y="338"/>
                  </a:lnTo>
                  <a:lnTo>
                    <a:pt x="965" y="333"/>
                  </a:lnTo>
                  <a:lnTo>
                    <a:pt x="956" y="329"/>
                  </a:lnTo>
                  <a:lnTo>
                    <a:pt x="945" y="325"/>
                  </a:lnTo>
                  <a:lnTo>
                    <a:pt x="934" y="325"/>
                  </a:lnTo>
                  <a:lnTo>
                    <a:pt x="924" y="327"/>
                  </a:lnTo>
                  <a:lnTo>
                    <a:pt x="912" y="331"/>
                  </a:lnTo>
                  <a:lnTo>
                    <a:pt x="899" y="337"/>
                  </a:lnTo>
                  <a:lnTo>
                    <a:pt x="899" y="337"/>
                  </a:lnTo>
                  <a:lnTo>
                    <a:pt x="913" y="348"/>
                  </a:lnTo>
                  <a:lnTo>
                    <a:pt x="927" y="360"/>
                  </a:lnTo>
                  <a:lnTo>
                    <a:pt x="941" y="374"/>
                  </a:lnTo>
                  <a:lnTo>
                    <a:pt x="954" y="388"/>
                  </a:lnTo>
                  <a:lnTo>
                    <a:pt x="959" y="395"/>
                  </a:lnTo>
                  <a:lnTo>
                    <a:pt x="964" y="403"/>
                  </a:lnTo>
                  <a:lnTo>
                    <a:pt x="969" y="410"/>
                  </a:lnTo>
                  <a:lnTo>
                    <a:pt x="972" y="418"/>
                  </a:lnTo>
                  <a:lnTo>
                    <a:pt x="974" y="426"/>
                  </a:lnTo>
                  <a:lnTo>
                    <a:pt x="975" y="434"/>
                  </a:lnTo>
                  <a:lnTo>
                    <a:pt x="974" y="441"/>
                  </a:lnTo>
                  <a:lnTo>
                    <a:pt x="973" y="450"/>
                  </a:lnTo>
                  <a:lnTo>
                    <a:pt x="973" y="450"/>
                  </a:lnTo>
                  <a:lnTo>
                    <a:pt x="961" y="439"/>
                  </a:lnTo>
                  <a:lnTo>
                    <a:pt x="949" y="427"/>
                  </a:lnTo>
                  <a:lnTo>
                    <a:pt x="929" y="403"/>
                  </a:lnTo>
                  <a:lnTo>
                    <a:pt x="918" y="391"/>
                  </a:lnTo>
                  <a:lnTo>
                    <a:pt x="906" y="379"/>
                  </a:lnTo>
                  <a:lnTo>
                    <a:pt x="894" y="369"/>
                  </a:lnTo>
                  <a:lnTo>
                    <a:pt x="886" y="365"/>
                  </a:lnTo>
                  <a:lnTo>
                    <a:pt x="879" y="362"/>
                  </a:lnTo>
                  <a:lnTo>
                    <a:pt x="879" y="362"/>
                  </a:lnTo>
                  <a:lnTo>
                    <a:pt x="876" y="364"/>
                  </a:lnTo>
                  <a:lnTo>
                    <a:pt x="875" y="365"/>
                  </a:lnTo>
                  <a:lnTo>
                    <a:pt x="870" y="366"/>
                  </a:lnTo>
                  <a:lnTo>
                    <a:pt x="864" y="366"/>
                  </a:lnTo>
                  <a:lnTo>
                    <a:pt x="857" y="364"/>
                  </a:lnTo>
                  <a:lnTo>
                    <a:pt x="851" y="362"/>
                  </a:lnTo>
                  <a:lnTo>
                    <a:pt x="844" y="359"/>
                  </a:lnTo>
                  <a:lnTo>
                    <a:pt x="840" y="354"/>
                  </a:lnTo>
                  <a:lnTo>
                    <a:pt x="836" y="351"/>
                  </a:lnTo>
                  <a:lnTo>
                    <a:pt x="836" y="351"/>
                  </a:lnTo>
                  <a:lnTo>
                    <a:pt x="804" y="371"/>
                  </a:lnTo>
                  <a:lnTo>
                    <a:pt x="774" y="391"/>
                  </a:lnTo>
                  <a:lnTo>
                    <a:pt x="760" y="401"/>
                  </a:lnTo>
                  <a:lnTo>
                    <a:pt x="747" y="412"/>
                  </a:lnTo>
                  <a:lnTo>
                    <a:pt x="736" y="424"/>
                  </a:lnTo>
                  <a:lnTo>
                    <a:pt x="728" y="436"/>
                  </a:lnTo>
                  <a:lnTo>
                    <a:pt x="728" y="436"/>
                  </a:lnTo>
                  <a:lnTo>
                    <a:pt x="738" y="434"/>
                  </a:lnTo>
                  <a:lnTo>
                    <a:pt x="750" y="433"/>
                  </a:lnTo>
                  <a:lnTo>
                    <a:pt x="775" y="433"/>
                  </a:lnTo>
                  <a:lnTo>
                    <a:pt x="799" y="436"/>
                  </a:lnTo>
                  <a:lnTo>
                    <a:pt x="825" y="439"/>
                  </a:lnTo>
                  <a:lnTo>
                    <a:pt x="878" y="449"/>
                  </a:lnTo>
                  <a:lnTo>
                    <a:pt x="902" y="453"/>
                  </a:lnTo>
                  <a:lnTo>
                    <a:pt x="927" y="456"/>
                  </a:lnTo>
                  <a:lnTo>
                    <a:pt x="927" y="456"/>
                  </a:lnTo>
                  <a:lnTo>
                    <a:pt x="951" y="458"/>
                  </a:lnTo>
                  <a:lnTo>
                    <a:pt x="977" y="458"/>
                  </a:lnTo>
                  <a:lnTo>
                    <a:pt x="1002" y="457"/>
                  </a:lnTo>
                  <a:lnTo>
                    <a:pt x="1026" y="453"/>
                  </a:lnTo>
                  <a:lnTo>
                    <a:pt x="1051" y="448"/>
                  </a:lnTo>
                  <a:lnTo>
                    <a:pt x="1062" y="443"/>
                  </a:lnTo>
                  <a:lnTo>
                    <a:pt x="1073" y="439"/>
                  </a:lnTo>
                  <a:lnTo>
                    <a:pt x="1084" y="434"/>
                  </a:lnTo>
                  <a:lnTo>
                    <a:pt x="1094" y="428"/>
                  </a:lnTo>
                  <a:lnTo>
                    <a:pt x="1103" y="422"/>
                  </a:lnTo>
                  <a:lnTo>
                    <a:pt x="1113" y="414"/>
                  </a:lnTo>
                  <a:lnTo>
                    <a:pt x="1113" y="414"/>
                  </a:lnTo>
                  <a:lnTo>
                    <a:pt x="1135" y="396"/>
                  </a:lnTo>
                  <a:lnTo>
                    <a:pt x="1154" y="376"/>
                  </a:lnTo>
                  <a:lnTo>
                    <a:pt x="1173" y="354"/>
                  </a:lnTo>
                  <a:lnTo>
                    <a:pt x="1182" y="344"/>
                  </a:lnTo>
                  <a:lnTo>
                    <a:pt x="1190" y="332"/>
                  </a:lnTo>
                  <a:lnTo>
                    <a:pt x="1198" y="320"/>
                  </a:lnTo>
                  <a:lnTo>
                    <a:pt x="1204" y="307"/>
                  </a:lnTo>
                  <a:lnTo>
                    <a:pt x="1211" y="294"/>
                  </a:lnTo>
                  <a:lnTo>
                    <a:pt x="1217" y="280"/>
                  </a:lnTo>
                  <a:lnTo>
                    <a:pt x="1222" y="267"/>
                  </a:lnTo>
                  <a:lnTo>
                    <a:pt x="1227" y="253"/>
                  </a:lnTo>
                  <a:lnTo>
                    <a:pt x="1230" y="237"/>
                  </a:lnTo>
                  <a:lnTo>
                    <a:pt x="1233" y="222"/>
                  </a:lnTo>
                  <a:lnTo>
                    <a:pt x="1233" y="222"/>
                  </a:lnTo>
                  <a:lnTo>
                    <a:pt x="1199" y="223"/>
                  </a:lnTo>
                  <a:lnTo>
                    <a:pt x="1182" y="223"/>
                  </a:lnTo>
                  <a:lnTo>
                    <a:pt x="1166" y="223"/>
                  </a:lnTo>
                  <a:lnTo>
                    <a:pt x="1151" y="221"/>
                  </a:lnTo>
                  <a:lnTo>
                    <a:pt x="1135" y="217"/>
                  </a:lnTo>
                  <a:lnTo>
                    <a:pt x="1118" y="211"/>
                  </a:lnTo>
                  <a:lnTo>
                    <a:pt x="1102" y="203"/>
                  </a:lnTo>
                  <a:lnTo>
                    <a:pt x="1102" y="203"/>
                  </a:lnTo>
                  <a:close/>
                  <a:moveTo>
                    <a:pt x="436" y="295"/>
                  </a:moveTo>
                  <a:lnTo>
                    <a:pt x="436" y="295"/>
                  </a:lnTo>
                  <a:lnTo>
                    <a:pt x="408" y="298"/>
                  </a:lnTo>
                  <a:lnTo>
                    <a:pt x="383" y="302"/>
                  </a:lnTo>
                  <a:lnTo>
                    <a:pt x="360" y="306"/>
                  </a:lnTo>
                  <a:lnTo>
                    <a:pt x="340" y="313"/>
                  </a:lnTo>
                  <a:lnTo>
                    <a:pt x="322" y="320"/>
                  </a:lnTo>
                  <a:lnTo>
                    <a:pt x="304" y="329"/>
                  </a:lnTo>
                  <a:lnTo>
                    <a:pt x="285" y="339"/>
                  </a:lnTo>
                  <a:lnTo>
                    <a:pt x="267" y="351"/>
                  </a:lnTo>
                  <a:lnTo>
                    <a:pt x="267" y="351"/>
                  </a:lnTo>
                  <a:lnTo>
                    <a:pt x="240" y="368"/>
                  </a:lnTo>
                  <a:lnTo>
                    <a:pt x="212" y="384"/>
                  </a:lnTo>
                  <a:lnTo>
                    <a:pt x="184" y="400"/>
                  </a:lnTo>
                  <a:lnTo>
                    <a:pt x="171" y="409"/>
                  </a:lnTo>
                  <a:lnTo>
                    <a:pt x="159" y="418"/>
                  </a:lnTo>
                  <a:lnTo>
                    <a:pt x="159" y="418"/>
                  </a:lnTo>
                  <a:lnTo>
                    <a:pt x="154" y="423"/>
                  </a:lnTo>
                  <a:lnTo>
                    <a:pt x="149" y="427"/>
                  </a:lnTo>
                  <a:lnTo>
                    <a:pt x="143" y="438"/>
                  </a:lnTo>
                  <a:lnTo>
                    <a:pt x="138" y="450"/>
                  </a:lnTo>
                  <a:lnTo>
                    <a:pt x="134" y="455"/>
                  </a:lnTo>
                  <a:lnTo>
                    <a:pt x="131" y="460"/>
                  </a:lnTo>
                  <a:lnTo>
                    <a:pt x="131" y="460"/>
                  </a:lnTo>
                  <a:lnTo>
                    <a:pt x="126" y="464"/>
                  </a:lnTo>
                  <a:lnTo>
                    <a:pt x="121" y="467"/>
                  </a:lnTo>
                  <a:lnTo>
                    <a:pt x="114" y="470"/>
                  </a:lnTo>
                  <a:lnTo>
                    <a:pt x="110" y="474"/>
                  </a:lnTo>
                  <a:lnTo>
                    <a:pt x="110" y="474"/>
                  </a:lnTo>
                  <a:lnTo>
                    <a:pt x="102" y="483"/>
                  </a:lnTo>
                  <a:lnTo>
                    <a:pt x="96" y="492"/>
                  </a:lnTo>
                  <a:lnTo>
                    <a:pt x="84" y="511"/>
                  </a:lnTo>
                  <a:lnTo>
                    <a:pt x="75" y="531"/>
                  </a:lnTo>
                  <a:lnTo>
                    <a:pt x="66" y="551"/>
                  </a:lnTo>
                  <a:lnTo>
                    <a:pt x="51" y="591"/>
                  </a:lnTo>
                  <a:lnTo>
                    <a:pt x="43" y="610"/>
                  </a:lnTo>
                  <a:lnTo>
                    <a:pt x="36" y="628"/>
                  </a:lnTo>
                  <a:lnTo>
                    <a:pt x="36" y="628"/>
                  </a:lnTo>
                  <a:lnTo>
                    <a:pt x="33" y="677"/>
                  </a:lnTo>
                  <a:lnTo>
                    <a:pt x="32" y="700"/>
                  </a:lnTo>
                  <a:lnTo>
                    <a:pt x="31" y="724"/>
                  </a:lnTo>
                  <a:lnTo>
                    <a:pt x="31" y="748"/>
                  </a:lnTo>
                  <a:lnTo>
                    <a:pt x="32" y="772"/>
                  </a:lnTo>
                  <a:lnTo>
                    <a:pt x="35" y="794"/>
                  </a:lnTo>
                  <a:lnTo>
                    <a:pt x="39" y="818"/>
                  </a:lnTo>
                  <a:lnTo>
                    <a:pt x="39" y="818"/>
                  </a:lnTo>
                  <a:lnTo>
                    <a:pt x="47" y="838"/>
                  </a:lnTo>
                  <a:lnTo>
                    <a:pt x="55" y="860"/>
                  </a:lnTo>
                  <a:lnTo>
                    <a:pt x="66" y="881"/>
                  </a:lnTo>
                  <a:lnTo>
                    <a:pt x="75" y="901"/>
                  </a:lnTo>
                  <a:lnTo>
                    <a:pt x="75" y="901"/>
                  </a:lnTo>
                  <a:lnTo>
                    <a:pt x="88" y="934"/>
                  </a:lnTo>
                  <a:lnTo>
                    <a:pt x="101" y="963"/>
                  </a:lnTo>
                  <a:lnTo>
                    <a:pt x="115" y="989"/>
                  </a:lnTo>
                  <a:lnTo>
                    <a:pt x="129" y="1015"/>
                  </a:lnTo>
                  <a:lnTo>
                    <a:pt x="144" y="1040"/>
                  </a:lnTo>
                  <a:lnTo>
                    <a:pt x="161" y="1064"/>
                  </a:lnTo>
                  <a:lnTo>
                    <a:pt x="181" y="1088"/>
                  </a:lnTo>
                  <a:lnTo>
                    <a:pt x="201" y="1112"/>
                  </a:lnTo>
                  <a:lnTo>
                    <a:pt x="201" y="1112"/>
                  </a:lnTo>
                  <a:lnTo>
                    <a:pt x="228" y="1141"/>
                  </a:lnTo>
                  <a:lnTo>
                    <a:pt x="257" y="1170"/>
                  </a:lnTo>
                  <a:lnTo>
                    <a:pt x="285" y="1196"/>
                  </a:lnTo>
                  <a:lnTo>
                    <a:pt x="300" y="1208"/>
                  </a:lnTo>
                  <a:lnTo>
                    <a:pt x="315" y="1220"/>
                  </a:lnTo>
                  <a:lnTo>
                    <a:pt x="330" y="1231"/>
                  </a:lnTo>
                  <a:lnTo>
                    <a:pt x="346" y="1241"/>
                  </a:lnTo>
                  <a:lnTo>
                    <a:pt x="364" y="1251"/>
                  </a:lnTo>
                  <a:lnTo>
                    <a:pt x="381" y="1260"/>
                  </a:lnTo>
                  <a:lnTo>
                    <a:pt x="398" y="1268"/>
                  </a:lnTo>
                  <a:lnTo>
                    <a:pt x="416" y="1275"/>
                  </a:lnTo>
                  <a:lnTo>
                    <a:pt x="434" y="1283"/>
                  </a:lnTo>
                  <a:lnTo>
                    <a:pt x="454" y="1288"/>
                  </a:lnTo>
                  <a:lnTo>
                    <a:pt x="454" y="1288"/>
                  </a:lnTo>
                  <a:lnTo>
                    <a:pt x="474" y="1282"/>
                  </a:lnTo>
                  <a:lnTo>
                    <a:pt x="492" y="1274"/>
                  </a:lnTo>
                  <a:lnTo>
                    <a:pt x="502" y="1270"/>
                  </a:lnTo>
                  <a:lnTo>
                    <a:pt x="509" y="1264"/>
                  </a:lnTo>
                  <a:lnTo>
                    <a:pt x="517" y="1259"/>
                  </a:lnTo>
                  <a:lnTo>
                    <a:pt x="524" y="1253"/>
                  </a:lnTo>
                  <a:lnTo>
                    <a:pt x="524" y="1253"/>
                  </a:lnTo>
                  <a:lnTo>
                    <a:pt x="509" y="1247"/>
                  </a:lnTo>
                  <a:lnTo>
                    <a:pt x="495" y="1240"/>
                  </a:lnTo>
                  <a:lnTo>
                    <a:pt x="482" y="1231"/>
                  </a:lnTo>
                  <a:lnTo>
                    <a:pt x="471" y="1221"/>
                  </a:lnTo>
                  <a:lnTo>
                    <a:pt x="461" y="1210"/>
                  </a:lnTo>
                  <a:lnTo>
                    <a:pt x="457" y="1203"/>
                  </a:lnTo>
                  <a:lnTo>
                    <a:pt x="452" y="1197"/>
                  </a:lnTo>
                  <a:lnTo>
                    <a:pt x="450" y="1191"/>
                  </a:lnTo>
                  <a:lnTo>
                    <a:pt x="448" y="1183"/>
                  </a:lnTo>
                  <a:lnTo>
                    <a:pt x="447" y="1177"/>
                  </a:lnTo>
                  <a:lnTo>
                    <a:pt x="447" y="1169"/>
                  </a:lnTo>
                  <a:lnTo>
                    <a:pt x="447" y="1169"/>
                  </a:lnTo>
                  <a:lnTo>
                    <a:pt x="458" y="1178"/>
                  </a:lnTo>
                  <a:lnTo>
                    <a:pt x="467" y="1188"/>
                  </a:lnTo>
                  <a:lnTo>
                    <a:pt x="478" y="1199"/>
                  </a:lnTo>
                  <a:lnTo>
                    <a:pt x="489" y="1210"/>
                  </a:lnTo>
                  <a:lnTo>
                    <a:pt x="501" y="1218"/>
                  </a:lnTo>
                  <a:lnTo>
                    <a:pt x="514" y="1227"/>
                  </a:lnTo>
                  <a:lnTo>
                    <a:pt x="521" y="1230"/>
                  </a:lnTo>
                  <a:lnTo>
                    <a:pt x="528" y="1232"/>
                  </a:lnTo>
                  <a:lnTo>
                    <a:pt x="536" y="1234"/>
                  </a:lnTo>
                  <a:lnTo>
                    <a:pt x="545" y="1236"/>
                  </a:lnTo>
                  <a:lnTo>
                    <a:pt x="545" y="1236"/>
                  </a:lnTo>
                  <a:lnTo>
                    <a:pt x="553" y="1236"/>
                  </a:lnTo>
                  <a:lnTo>
                    <a:pt x="562" y="1236"/>
                  </a:lnTo>
                  <a:lnTo>
                    <a:pt x="578" y="1232"/>
                  </a:lnTo>
                  <a:lnTo>
                    <a:pt x="593" y="1228"/>
                  </a:lnTo>
                  <a:lnTo>
                    <a:pt x="607" y="1222"/>
                  </a:lnTo>
                  <a:lnTo>
                    <a:pt x="621" y="1214"/>
                  </a:lnTo>
                  <a:lnTo>
                    <a:pt x="634" y="1206"/>
                  </a:lnTo>
                  <a:lnTo>
                    <a:pt x="660" y="1190"/>
                  </a:lnTo>
                  <a:lnTo>
                    <a:pt x="660" y="1190"/>
                  </a:lnTo>
                  <a:lnTo>
                    <a:pt x="664" y="1182"/>
                  </a:lnTo>
                  <a:lnTo>
                    <a:pt x="668" y="1172"/>
                  </a:lnTo>
                  <a:lnTo>
                    <a:pt x="674" y="1153"/>
                  </a:lnTo>
                  <a:lnTo>
                    <a:pt x="677" y="1145"/>
                  </a:lnTo>
                  <a:lnTo>
                    <a:pt x="683" y="1138"/>
                  </a:lnTo>
                  <a:lnTo>
                    <a:pt x="686" y="1135"/>
                  </a:lnTo>
                  <a:lnTo>
                    <a:pt x="690" y="1133"/>
                  </a:lnTo>
                  <a:lnTo>
                    <a:pt x="694" y="1131"/>
                  </a:lnTo>
                  <a:lnTo>
                    <a:pt x="699" y="1130"/>
                  </a:lnTo>
                  <a:lnTo>
                    <a:pt x="699" y="1130"/>
                  </a:lnTo>
                  <a:lnTo>
                    <a:pt x="702" y="1137"/>
                  </a:lnTo>
                  <a:lnTo>
                    <a:pt x="703" y="1143"/>
                  </a:lnTo>
                  <a:lnTo>
                    <a:pt x="703" y="1150"/>
                  </a:lnTo>
                  <a:lnTo>
                    <a:pt x="702" y="1156"/>
                  </a:lnTo>
                  <a:lnTo>
                    <a:pt x="701" y="1164"/>
                  </a:lnTo>
                  <a:lnTo>
                    <a:pt x="699" y="1170"/>
                  </a:lnTo>
                  <a:lnTo>
                    <a:pt x="693" y="1183"/>
                  </a:lnTo>
                  <a:lnTo>
                    <a:pt x="686" y="1196"/>
                  </a:lnTo>
                  <a:lnTo>
                    <a:pt x="677" y="1208"/>
                  </a:lnTo>
                  <a:lnTo>
                    <a:pt x="660" y="1228"/>
                  </a:lnTo>
                  <a:lnTo>
                    <a:pt x="660" y="1228"/>
                  </a:lnTo>
                  <a:lnTo>
                    <a:pt x="679" y="1237"/>
                  </a:lnTo>
                  <a:lnTo>
                    <a:pt x="699" y="1245"/>
                  </a:lnTo>
                  <a:lnTo>
                    <a:pt x="717" y="1254"/>
                  </a:lnTo>
                  <a:lnTo>
                    <a:pt x="736" y="1262"/>
                  </a:lnTo>
                  <a:lnTo>
                    <a:pt x="754" y="1270"/>
                  </a:lnTo>
                  <a:lnTo>
                    <a:pt x="774" y="1275"/>
                  </a:lnTo>
                  <a:lnTo>
                    <a:pt x="782" y="1277"/>
                  </a:lnTo>
                  <a:lnTo>
                    <a:pt x="792" y="1278"/>
                  </a:lnTo>
                  <a:lnTo>
                    <a:pt x="802" y="1278"/>
                  </a:lnTo>
                  <a:lnTo>
                    <a:pt x="811" y="1277"/>
                  </a:lnTo>
                  <a:lnTo>
                    <a:pt x="811" y="1277"/>
                  </a:lnTo>
                  <a:lnTo>
                    <a:pt x="823" y="1275"/>
                  </a:lnTo>
                  <a:lnTo>
                    <a:pt x="834" y="1273"/>
                  </a:lnTo>
                  <a:lnTo>
                    <a:pt x="856" y="1267"/>
                  </a:lnTo>
                  <a:lnTo>
                    <a:pt x="879" y="1258"/>
                  </a:lnTo>
                  <a:lnTo>
                    <a:pt x="900" y="1247"/>
                  </a:lnTo>
                  <a:lnTo>
                    <a:pt x="920" y="1234"/>
                  </a:lnTo>
                  <a:lnTo>
                    <a:pt x="941" y="1222"/>
                  </a:lnTo>
                  <a:lnTo>
                    <a:pt x="959" y="1208"/>
                  </a:lnTo>
                  <a:lnTo>
                    <a:pt x="976" y="1193"/>
                  </a:lnTo>
                  <a:lnTo>
                    <a:pt x="976" y="1193"/>
                  </a:lnTo>
                  <a:lnTo>
                    <a:pt x="994" y="1178"/>
                  </a:lnTo>
                  <a:lnTo>
                    <a:pt x="1016" y="1156"/>
                  </a:lnTo>
                  <a:lnTo>
                    <a:pt x="1036" y="1135"/>
                  </a:lnTo>
                  <a:lnTo>
                    <a:pt x="1043" y="1124"/>
                  </a:lnTo>
                  <a:lnTo>
                    <a:pt x="1050" y="1116"/>
                  </a:lnTo>
                  <a:lnTo>
                    <a:pt x="1050" y="1116"/>
                  </a:lnTo>
                  <a:lnTo>
                    <a:pt x="1077" y="1074"/>
                  </a:lnTo>
                  <a:lnTo>
                    <a:pt x="1103" y="1031"/>
                  </a:lnTo>
                  <a:lnTo>
                    <a:pt x="1129" y="986"/>
                  </a:lnTo>
                  <a:lnTo>
                    <a:pt x="1141" y="964"/>
                  </a:lnTo>
                  <a:lnTo>
                    <a:pt x="1153" y="940"/>
                  </a:lnTo>
                  <a:lnTo>
                    <a:pt x="1162" y="916"/>
                  </a:lnTo>
                  <a:lnTo>
                    <a:pt x="1172" y="892"/>
                  </a:lnTo>
                  <a:lnTo>
                    <a:pt x="1181" y="866"/>
                  </a:lnTo>
                  <a:lnTo>
                    <a:pt x="1188" y="839"/>
                  </a:lnTo>
                  <a:lnTo>
                    <a:pt x="1193" y="813"/>
                  </a:lnTo>
                  <a:lnTo>
                    <a:pt x="1198" y="784"/>
                  </a:lnTo>
                  <a:lnTo>
                    <a:pt x="1200" y="754"/>
                  </a:lnTo>
                  <a:lnTo>
                    <a:pt x="1201" y="723"/>
                  </a:lnTo>
                  <a:lnTo>
                    <a:pt x="1201" y="723"/>
                  </a:lnTo>
                  <a:lnTo>
                    <a:pt x="1202" y="719"/>
                  </a:lnTo>
                  <a:lnTo>
                    <a:pt x="1204" y="717"/>
                  </a:lnTo>
                  <a:lnTo>
                    <a:pt x="1208" y="713"/>
                  </a:lnTo>
                  <a:lnTo>
                    <a:pt x="1213" y="708"/>
                  </a:lnTo>
                  <a:lnTo>
                    <a:pt x="1214" y="706"/>
                  </a:lnTo>
                  <a:lnTo>
                    <a:pt x="1215" y="702"/>
                  </a:lnTo>
                  <a:lnTo>
                    <a:pt x="1215" y="702"/>
                  </a:lnTo>
                  <a:lnTo>
                    <a:pt x="1209" y="649"/>
                  </a:lnTo>
                  <a:lnTo>
                    <a:pt x="1204" y="602"/>
                  </a:lnTo>
                  <a:lnTo>
                    <a:pt x="1201" y="578"/>
                  </a:lnTo>
                  <a:lnTo>
                    <a:pt x="1196" y="555"/>
                  </a:lnTo>
                  <a:lnTo>
                    <a:pt x="1189" y="531"/>
                  </a:lnTo>
                  <a:lnTo>
                    <a:pt x="1179" y="505"/>
                  </a:lnTo>
                  <a:lnTo>
                    <a:pt x="1179" y="505"/>
                  </a:lnTo>
                  <a:lnTo>
                    <a:pt x="1145" y="475"/>
                  </a:lnTo>
                  <a:lnTo>
                    <a:pt x="1128" y="460"/>
                  </a:lnTo>
                  <a:lnTo>
                    <a:pt x="1110" y="446"/>
                  </a:lnTo>
                  <a:lnTo>
                    <a:pt x="1110" y="446"/>
                  </a:lnTo>
                  <a:lnTo>
                    <a:pt x="1101" y="453"/>
                  </a:lnTo>
                  <a:lnTo>
                    <a:pt x="1092" y="459"/>
                  </a:lnTo>
                  <a:lnTo>
                    <a:pt x="1081" y="465"/>
                  </a:lnTo>
                  <a:lnTo>
                    <a:pt x="1070" y="469"/>
                  </a:lnTo>
                  <a:lnTo>
                    <a:pt x="1058" y="473"/>
                  </a:lnTo>
                  <a:lnTo>
                    <a:pt x="1047" y="476"/>
                  </a:lnTo>
                  <a:lnTo>
                    <a:pt x="1021" y="481"/>
                  </a:lnTo>
                  <a:lnTo>
                    <a:pt x="993" y="485"/>
                  </a:lnTo>
                  <a:lnTo>
                    <a:pt x="963" y="486"/>
                  </a:lnTo>
                  <a:lnTo>
                    <a:pt x="903" y="488"/>
                  </a:lnTo>
                  <a:lnTo>
                    <a:pt x="903" y="488"/>
                  </a:lnTo>
                  <a:lnTo>
                    <a:pt x="894" y="484"/>
                  </a:lnTo>
                  <a:lnTo>
                    <a:pt x="884" y="480"/>
                  </a:lnTo>
                  <a:lnTo>
                    <a:pt x="873" y="476"/>
                  </a:lnTo>
                  <a:lnTo>
                    <a:pt x="861" y="474"/>
                  </a:lnTo>
                  <a:lnTo>
                    <a:pt x="838" y="470"/>
                  </a:lnTo>
                  <a:lnTo>
                    <a:pt x="812" y="467"/>
                  </a:lnTo>
                  <a:lnTo>
                    <a:pt x="787" y="466"/>
                  </a:lnTo>
                  <a:lnTo>
                    <a:pt x="763" y="465"/>
                  </a:lnTo>
                  <a:lnTo>
                    <a:pt x="720" y="464"/>
                  </a:lnTo>
                  <a:lnTo>
                    <a:pt x="720" y="464"/>
                  </a:lnTo>
                  <a:lnTo>
                    <a:pt x="713" y="470"/>
                  </a:lnTo>
                  <a:lnTo>
                    <a:pt x="704" y="475"/>
                  </a:lnTo>
                  <a:lnTo>
                    <a:pt x="696" y="479"/>
                  </a:lnTo>
                  <a:lnTo>
                    <a:pt x="686" y="482"/>
                  </a:lnTo>
                  <a:lnTo>
                    <a:pt x="676" y="483"/>
                  </a:lnTo>
                  <a:lnTo>
                    <a:pt x="667" y="484"/>
                  </a:lnTo>
                  <a:lnTo>
                    <a:pt x="656" y="484"/>
                  </a:lnTo>
                  <a:lnTo>
                    <a:pt x="646" y="483"/>
                  </a:lnTo>
                  <a:lnTo>
                    <a:pt x="625" y="479"/>
                  </a:lnTo>
                  <a:lnTo>
                    <a:pt x="605" y="473"/>
                  </a:lnTo>
                  <a:lnTo>
                    <a:pt x="586" y="467"/>
                  </a:lnTo>
                  <a:lnTo>
                    <a:pt x="569" y="460"/>
                  </a:lnTo>
                  <a:lnTo>
                    <a:pt x="569" y="460"/>
                  </a:lnTo>
                  <a:lnTo>
                    <a:pt x="563" y="451"/>
                  </a:lnTo>
                  <a:lnTo>
                    <a:pt x="556" y="439"/>
                  </a:lnTo>
                  <a:lnTo>
                    <a:pt x="551" y="427"/>
                  </a:lnTo>
                  <a:lnTo>
                    <a:pt x="549" y="422"/>
                  </a:lnTo>
                  <a:lnTo>
                    <a:pt x="548" y="415"/>
                  </a:lnTo>
                  <a:lnTo>
                    <a:pt x="548" y="410"/>
                  </a:lnTo>
                  <a:lnTo>
                    <a:pt x="548" y="405"/>
                  </a:lnTo>
                  <a:lnTo>
                    <a:pt x="550" y="399"/>
                  </a:lnTo>
                  <a:lnTo>
                    <a:pt x="552" y="395"/>
                  </a:lnTo>
                  <a:lnTo>
                    <a:pt x="556" y="391"/>
                  </a:lnTo>
                  <a:lnTo>
                    <a:pt x="562" y="388"/>
                  </a:lnTo>
                  <a:lnTo>
                    <a:pt x="568" y="384"/>
                  </a:lnTo>
                  <a:lnTo>
                    <a:pt x="577" y="382"/>
                  </a:lnTo>
                  <a:lnTo>
                    <a:pt x="577" y="382"/>
                  </a:lnTo>
                  <a:lnTo>
                    <a:pt x="580" y="388"/>
                  </a:lnTo>
                  <a:lnTo>
                    <a:pt x="581" y="393"/>
                  </a:lnTo>
                  <a:lnTo>
                    <a:pt x="581" y="399"/>
                  </a:lnTo>
                  <a:lnTo>
                    <a:pt x="580" y="405"/>
                  </a:lnTo>
                  <a:lnTo>
                    <a:pt x="579" y="411"/>
                  </a:lnTo>
                  <a:lnTo>
                    <a:pt x="579" y="418"/>
                  </a:lnTo>
                  <a:lnTo>
                    <a:pt x="580" y="425"/>
                  </a:lnTo>
                  <a:lnTo>
                    <a:pt x="583" y="431"/>
                  </a:lnTo>
                  <a:lnTo>
                    <a:pt x="583" y="431"/>
                  </a:lnTo>
                  <a:lnTo>
                    <a:pt x="590" y="435"/>
                  </a:lnTo>
                  <a:lnTo>
                    <a:pt x="596" y="437"/>
                  </a:lnTo>
                  <a:lnTo>
                    <a:pt x="610" y="440"/>
                  </a:lnTo>
                  <a:lnTo>
                    <a:pt x="640" y="446"/>
                  </a:lnTo>
                  <a:lnTo>
                    <a:pt x="640" y="446"/>
                  </a:lnTo>
                  <a:lnTo>
                    <a:pt x="632" y="430"/>
                  </a:lnTo>
                  <a:lnTo>
                    <a:pt x="626" y="414"/>
                  </a:lnTo>
                  <a:lnTo>
                    <a:pt x="621" y="397"/>
                  </a:lnTo>
                  <a:lnTo>
                    <a:pt x="616" y="380"/>
                  </a:lnTo>
                  <a:lnTo>
                    <a:pt x="612" y="363"/>
                  </a:lnTo>
                  <a:lnTo>
                    <a:pt x="610" y="345"/>
                  </a:lnTo>
                  <a:lnTo>
                    <a:pt x="605" y="309"/>
                  </a:lnTo>
                  <a:lnTo>
                    <a:pt x="605" y="309"/>
                  </a:lnTo>
                  <a:lnTo>
                    <a:pt x="595" y="302"/>
                  </a:lnTo>
                  <a:lnTo>
                    <a:pt x="585" y="295"/>
                  </a:lnTo>
                  <a:lnTo>
                    <a:pt x="576" y="291"/>
                  </a:lnTo>
                  <a:lnTo>
                    <a:pt x="566" y="288"/>
                  </a:lnTo>
                  <a:lnTo>
                    <a:pt x="556" y="286"/>
                  </a:lnTo>
                  <a:lnTo>
                    <a:pt x="546" y="285"/>
                  </a:lnTo>
                  <a:lnTo>
                    <a:pt x="535" y="284"/>
                  </a:lnTo>
                  <a:lnTo>
                    <a:pt x="525" y="284"/>
                  </a:lnTo>
                  <a:lnTo>
                    <a:pt x="504" y="286"/>
                  </a:lnTo>
                  <a:lnTo>
                    <a:pt x="481" y="289"/>
                  </a:lnTo>
                  <a:lnTo>
                    <a:pt x="459" y="292"/>
                  </a:lnTo>
                  <a:lnTo>
                    <a:pt x="436" y="295"/>
                  </a:lnTo>
                  <a:lnTo>
                    <a:pt x="436" y="29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7" name="组合 56"/>
          <p:cNvGrpSpPr/>
          <p:nvPr/>
        </p:nvGrpSpPr>
        <p:grpSpPr>
          <a:xfrm>
            <a:off x="4209190" y="3713718"/>
            <a:ext cx="720000" cy="720222"/>
            <a:chOff x="4209190" y="3713718"/>
            <a:chExt cx="720000" cy="720222"/>
          </a:xfrm>
        </p:grpSpPr>
        <p:sp>
          <p:nvSpPr>
            <p:cNvPr id="8" name="椭圆 9"/>
            <p:cNvSpPr>
              <a:spLocks noChangeArrowheads="1"/>
            </p:cNvSpPr>
            <p:nvPr/>
          </p:nvSpPr>
          <p:spPr bwMode="auto">
            <a:xfrm>
              <a:off x="4209190" y="3713718"/>
              <a:ext cx="720000" cy="720222"/>
            </a:xfrm>
            <a:prstGeom prst="ellipse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anchor="ctr"/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" name="Freeform 123"/>
            <p:cNvSpPr>
              <a:spLocks noEditPoints="1"/>
            </p:cNvSpPr>
            <p:nvPr/>
          </p:nvSpPr>
          <p:spPr bwMode="auto">
            <a:xfrm>
              <a:off x="4248000" y="3876500"/>
              <a:ext cx="642942" cy="398583"/>
            </a:xfrm>
            <a:custGeom>
              <a:avLst/>
              <a:gdLst/>
              <a:ahLst/>
              <a:cxnLst>
                <a:cxn ang="0">
                  <a:pos x="1179" y="92"/>
                </a:cxn>
                <a:cxn ang="0">
                  <a:pos x="1259" y="275"/>
                </a:cxn>
                <a:cxn ang="0">
                  <a:pos x="1607" y="202"/>
                </a:cxn>
                <a:cxn ang="0">
                  <a:pos x="1753" y="130"/>
                </a:cxn>
                <a:cxn ang="0">
                  <a:pos x="1857" y="304"/>
                </a:cxn>
                <a:cxn ang="0">
                  <a:pos x="2021" y="567"/>
                </a:cxn>
                <a:cxn ang="0">
                  <a:pos x="1753" y="1262"/>
                </a:cxn>
                <a:cxn ang="0">
                  <a:pos x="877" y="1371"/>
                </a:cxn>
                <a:cxn ang="0">
                  <a:pos x="11" y="1411"/>
                </a:cxn>
                <a:cxn ang="0">
                  <a:pos x="24" y="1101"/>
                </a:cxn>
                <a:cxn ang="0">
                  <a:pos x="182" y="802"/>
                </a:cxn>
                <a:cxn ang="0">
                  <a:pos x="595" y="409"/>
                </a:cxn>
                <a:cxn ang="0">
                  <a:pos x="1073" y="700"/>
                </a:cxn>
                <a:cxn ang="0">
                  <a:pos x="1155" y="187"/>
                </a:cxn>
                <a:cxn ang="0">
                  <a:pos x="896" y="703"/>
                </a:cxn>
                <a:cxn ang="0">
                  <a:pos x="1038" y="796"/>
                </a:cxn>
                <a:cxn ang="0">
                  <a:pos x="1167" y="547"/>
                </a:cxn>
                <a:cxn ang="0">
                  <a:pos x="1033" y="1090"/>
                </a:cxn>
                <a:cxn ang="0">
                  <a:pos x="1684" y="283"/>
                </a:cxn>
                <a:cxn ang="0">
                  <a:pos x="1558" y="660"/>
                </a:cxn>
                <a:cxn ang="0">
                  <a:pos x="940" y="1250"/>
                </a:cxn>
                <a:cxn ang="0">
                  <a:pos x="961" y="1290"/>
                </a:cxn>
                <a:cxn ang="0">
                  <a:pos x="1656" y="456"/>
                </a:cxn>
                <a:cxn ang="0">
                  <a:pos x="1781" y="577"/>
                </a:cxn>
                <a:cxn ang="0">
                  <a:pos x="1813" y="253"/>
                </a:cxn>
                <a:cxn ang="0">
                  <a:pos x="1756" y="300"/>
                </a:cxn>
                <a:cxn ang="0">
                  <a:pos x="1631" y="706"/>
                </a:cxn>
                <a:cxn ang="0">
                  <a:pos x="1722" y="409"/>
                </a:cxn>
                <a:cxn ang="0">
                  <a:pos x="1697" y="707"/>
                </a:cxn>
                <a:cxn ang="0">
                  <a:pos x="1737" y="743"/>
                </a:cxn>
                <a:cxn ang="0">
                  <a:pos x="1221" y="1099"/>
                </a:cxn>
                <a:cxn ang="0">
                  <a:pos x="1797" y="683"/>
                </a:cxn>
                <a:cxn ang="0">
                  <a:pos x="1788" y="561"/>
                </a:cxn>
                <a:cxn ang="0">
                  <a:pos x="342" y="594"/>
                </a:cxn>
                <a:cxn ang="0">
                  <a:pos x="403" y="1094"/>
                </a:cxn>
                <a:cxn ang="0">
                  <a:pos x="899" y="803"/>
                </a:cxn>
                <a:cxn ang="0">
                  <a:pos x="1881" y="451"/>
                </a:cxn>
                <a:cxn ang="0">
                  <a:pos x="1776" y="1127"/>
                </a:cxn>
                <a:cxn ang="0">
                  <a:pos x="1227" y="1221"/>
                </a:cxn>
                <a:cxn ang="0">
                  <a:pos x="1396" y="1251"/>
                </a:cxn>
                <a:cxn ang="0">
                  <a:pos x="1799" y="1250"/>
                </a:cxn>
                <a:cxn ang="0">
                  <a:pos x="2009" y="560"/>
                </a:cxn>
                <a:cxn ang="0">
                  <a:pos x="1736" y="999"/>
                </a:cxn>
                <a:cxn ang="0">
                  <a:pos x="991" y="1301"/>
                </a:cxn>
                <a:cxn ang="0">
                  <a:pos x="1858" y="766"/>
                </a:cxn>
                <a:cxn ang="0">
                  <a:pos x="1458" y="864"/>
                </a:cxn>
                <a:cxn ang="0">
                  <a:pos x="1300" y="1031"/>
                </a:cxn>
                <a:cxn ang="0">
                  <a:pos x="1489" y="913"/>
                </a:cxn>
                <a:cxn ang="0">
                  <a:pos x="1464" y="896"/>
                </a:cxn>
                <a:cxn ang="0">
                  <a:pos x="107" y="1088"/>
                </a:cxn>
                <a:cxn ang="0">
                  <a:pos x="156" y="1111"/>
                </a:cxn>
                <a:cxn ang="0">
                  <a:pos x="710" y="1240"/>
                </a:cxn>
                <a:cxn ang="0">
                  <a:pos x="91" y="1159"/>
                </a:cxn>
                <a:cxn ang="0">
                  <a:pos x="430" y="1205"/>
                </a:cxn>
                <a:cxn ang="0">
                  <a:pos x="399" y="1216"/>
                </a:cxn>
                <a:cxn ang="0">
                  <a:pos x="116" y="1207"/>
                </a:cxn>
                <a:cxn ang="0">
                  <a:pos x="641" y="1373"/>
                </a:cxn>
                <a:cxn ang="0">
                  <a:pos x="368" y="1369"/>
                </a:cxn>
                <a:cxn ang="0">
                  <a:pos x="88" y="1337"/>
                </a:cxn>
                <a:cxn ang="0">
                  <a:pos x="120" y="1331"/>
                </a:cxn>
                <a:cxn ang="0">
                  <a:pos x="686" y="1288"/>
                </a:cxn>
                <a:cxn ang="0">
                  <a:pos x="877" y="1358"/>
                </a:cxn>
              </a:cxnLst>
              <a:rect l="0" t="0" r="r" b="b"/>
              <a:pathLst>
                <a:path w="2040" h="1427">
                  <a:moveTo>
                    <a:pt x="1079" y="278"/>
                  </a:moveTo>
                  <a:lnTo>
                    <a:pt x="1079" y="278"/>
                  </a:lnTo>
                  <a:lnTo>
                    <a:pt x="1079" y="276"/>
                  </a:lnTo>
                  <a:lnTo>
                    <a:pt x="1077" y="275"/>
                  </a:lnTo>
                  <a:lnTo>
                    <a:pt x="1077" y="275"/>
                  </a:lnTo>
                  <a:lnTo>
                    <a:pt x="1077" y="278"/>
                  </a:lnTo>
                  <a:lnTo>
                    <a:pt x="1076" y="278"/>
                  </a:lnTo>
                  <a:lnTo>
                    <a:pt x="1076" y="275"/>
                  </a:lnTo>
                  <a:lnTo>
                    <a:pt x="1076" y="274"/>
                  </a:lnTo>
                  <a:lnTo>
                    <a:pt x="1077" y="273"/>
                  </a:lnTo>
                  <a:lnTo>
                    <a:pt x="1077" y="273"/>
                  </a:lnTo>
                  <a:lnTo>
                    <a:pt x="1078" y="271"/>
                  </a:lnTo>
                  <a:lnTo>
                    <a:pt x="1080" y="271"/>
                  </a:lnTo>
                  <a:lnTo>
                    <a:pt x="1081" y="271"/>
                  </a:lnTo>
                  <a:lnTo>
                    <a:pt x="1082" y="271"/>
                  </a:lnTo>
                  <a:lnTo>
                    <a:pt x="1082" y="270"/>
                  </a:lnTo>
                  <a:lnTo>
                    <a:pt x="1082" y="270"/>
                  </a:lnTo>
                  <a:lnTo>
                    <a:pt x="1081" y="269"/>
                  </a:lnTo>
                  <a:lnTo>
                    <a:pt x="1081" y="267"/>
                  </a:lnTo>
                  <a:lnTo>
                    <a:pt x="1084" y="263"/>
                  </a:lnTo>
                  <a:lnTo>
                    <a:pt x="1088" y="261"/>
                  </a:lnTo>
                  <a:lnTo>
                    <a:pt x="1091" y="259"/>
                  </a:lnTo>
                  <a:lnTo>
                    <a:pt x="1091" y="259"/>
                  </a:lnTo>
                  <a:lnTo>
                    <a:pt x="1093" y="253"/>
                  </a:lnTo>
                  <a:lnTo>
                    <a:pt x="1096" y="245"/>
                  </a:lnTo>
                  <a:lnTo>
                    <a:pt x="1105" y="231"/>
                  </a:lnTo>
                  <a:lnTo>
                    <a:pt x="1115" y="218"/>
                  </a:lnTo>
                  <a:lnTo>
                    <a:pt x="1125" y="206"/>
                  </a:lnTo>
                  <a:lnTo>
                    <a:pt x="1125" y="206"/>
                  </a:lnTo>
                  <a:lnTo>
                    <a:pt x="1127" y="198"/>
                  </a:lnTo>
                  <a:lnTo>
                    <a:pt x="1130" y="191"/>
                  </a:lnTo>
                  <a:lnTo>
                    <a:pt x="1133" y="183"/>
                  </a:lnTo>
                  <a:lnTo>
                    <a:pt x="1137" y="176"/>
                  </a:lnTo>
                  <a:lnTo>
                    <a:pt x="1147" y="162"/>
                  </a:lnTo>
                  <a:lnTo>
                    <a:pt x="1156" y="147"/>
                  </a:lnTo>
                  <a:lnTo>
                    <a:pt x="1166" y="133"/>
                  </a:lnTo>
                  <a:lnTo>
                    <a:pt x="1170" y="125"/>
                  </a:lnTo>
                  <a:lnTo>
                    <a:pt x="1173" y="117"/>
                  </a:lnTo>
                  <a:lnTo>
                    <a:pt x="1177" y="109"/>
                  </a:lnTo>
                  <a:lnTo>
                    <a:pt x="1178" y="101"/>
                  </a:lnTo>
                  <a:lnTo>
                    <a:pt x="1179" y="92"/>
                  </a:lnTo>
                  <a:lnTo>
                    <a:pt x="1179" y="84"/>
                  </a:lnTo>
                  <a:lnTo>
                    <a:pt x="1179" y="84"/>
                  </a:lnTo>
                  <a:lnTo>
                    <a:pt x="1181" y="82"/>
                  </a:lnTo>
                  <a:lnTo>
                    <a:pt x="1184" y="81"/>
                  </a:lnTo>
                  <a:lnTo>
                    <a:pt x="1186" y="78"/>
                  </a:lnTo>
                  <a:lnTo>
                    <a:pt x="1188" y="75"/>
                  </a:lnTo>
                  <a:lnTo>
                    <a:pt x="1190" y="71"/>
                  </a:lnTo>
                  <a:lnTo>
                    <a:pt x="1190" y="67"/>
                  </a:lnTo>
                  <a:lnTo>
                    <a:pt x="1190" y="63"/>
                  </a:lnTo>
                  <a:lnTo>
                    <a:pt x="1187" y="60"/>
                  </a:lnTo>
                  <a:lnTo>
                    <a:pt x="1187" y="60"/>
                  </a:lnTo>
                  <a:lnTo>
                    <a:pt x="1191" y="58"/>
                  </a:lnTo>
                  <a:lnTo>
                    <a:pt x="1193" y="56"/>
                  </a:lnTo>
                  <a:lnTo>
                    <a:pt x="1196" y="48"/>
                  </a:lnTo>
                  <a:lnTo>
                    <a:pt x="1199" y="39"/>
                  </a:lnTo>
                  <a:lnTo>
                    <a:pt x="1201" y="29"/>
                  </a:lnTo>
                  <a:lnTo>
                    <a:pt x="1203" y="19"/>
                  </a:lnTo>
                  <a:lnTo>
                    <a:pt x="1207" y="11"/>
                  </a:lnTo>
                  <a:lnTo>
                    <a:pt x="1210" y="3"/>
                  </a:lnTo>
                  <a:lnTo>
                    <a:pt x="1212" y="1"/>
                  </a:lnTo>
                  <a:lnTo>
                    <a:pt x="1214" y="0"/>
                  </a:lnTo>
                  <a:lnTo>
                    <a:pt x="1214" y="0"/>
                  </a:lnTo>
                  <a:lnTo>
                    <a:pt x="1221" y="5"/>
                  </a:lnTo>
                  <a:lnTo>
                    <a:pt x="1225" y="13"/>
                  </a:lnTo>
                  <a:lnTo>
                    <a:pt x="1228" y="21"/>
                  </a:lnTo>
                  <a:lnTo>
                    <a:pt x="1231" y="30"/>
                  </a:lnTo>
                  <a:lnTo>
                    <a:pt x="1235" y="50"/>
                  </a:lnTo>
                  <a:lnTo>
                    <a:pt x="1238" y="70"/>
                  </a:lnTo>
                  <a:lnTo>
                    <a:pt x="1238" y="70"/>
                  </a:lnTo>
                  <a:lnTo>
                    <a:pt x="1240" y="80"/>
                  </a:lnTo>
                  <a:lnTo>
                    <a:pt x="1244" y="91"/>
                  </a:lnTo>
                  <a:lnTo>
                    <a:pt x="1247" y="102"/>
                  </a:lnTo>
                  <a:lnTo>
                    <a:pt x="1250" y="111"/>
                  </a:lnTo>
                  <a:lnTo>
                    <a:pt x="1250" y="111"/>
                  </a:lnTo>
                  <a:lnTo>
                    <a:pt x="1252" y="128"/>
                  </a:lnTo>
                  <a:lnTo>
                    <a:pt x="1253" y="147"/>
                  </a:lnTo>
                  <a:lnTo>
                    <a:pt x="1254" y="186"/>
                  </a:lnTo>
                  <a:lnTo>
                    <a:pt x="1254" y="186"/>
                  </a:lnTo>
                  <a:lnTo>
                    <a:pt x="1255" y="236"/>
                  </a:lnTo>
                  <a:lnTo>
                    <a:pt x="1256" y="257"/>
                  </a:lnTo>
                  <a:lnTo>
                    <a:pt x="1259" y="275"/>
                  </a:lnTo>
                  <a:lnTo>
                    <a:pt x="1259" y="275"/>
                  </a:lnTo>
                  <a:lnTo>
                    <a:pt x="1252" y="320"/>
                  </a:lnTo>
                  <a:lnTo>
                    <a:pt x="1244" y="365"/>
                  </a:lnTo>
                  <a:lnTo>
                    <a:pt x="1233" y="408"/>
                  </a:lnTo>
                  <a:lnTo>
                    <a:pt x="1228" y="429"/>
                  </a:lnTo>
                  <a:lnTo>
                    <a:pt x="1222" y="450"/>
                  </a:lnTo>
                  <a:lnTo>
                    <a:pt x="1222" y="450"/>
                  </a:lnTo>
                  <a:lnTo>
                    <a:pt x="1250" y="424"/>
                  </a:lnTo>
                  <a:lnTo>
                    <a:pt x="1278" y="398"/>
                  </a:lnTo>
                  <a:lnTo>
                    <a:pt x="1308" y="373"/>
                  </a:lnTo>
                  <a:lnTo>
                    <a:pt x="1338" y="348"/>
                  </a:lnTo>
                  <a:lnTo>
                    <a:pt x="1338" y="348"/>
                  </a:lnTo>
                  <a:lnTo>
                    <a:pt x="1356" y="334"/>
                  </a:lnTo>
                  <a:lnTo>
                    <a:pt x="1364" y="327"/>
                  </a:lnTo>
                  <a:lnTo>
                    <a:pt x="1373" y="320"/>
                  </a:lnTo>
                  <a:lnTo>
                    <a:pt x="1373" y="320"/>
                  </a:lnTo>
                  <a:lnTo>
                    <a:pt x="1382" y="314"/>
                  </a:lnTo>
                  <a:lnTo>
                    <a:pt x="1393" y="309"/>
                  </a:lnTo>
                  <a:lnTo>
                    <a:pt x="1397" y="306"/>
                  </a:lnTo>
                  <a:lnTo>
                    <a:pt x="1403" y="304"/>
                  </a:lnTo>
                  <a:lnTo>
                    <a:pt x="1407" y="300"/>
                  </a:lnTo>
                  <a:lnTo>
                    <a:pt x="1410" y="294"/>
                  </a:lnTo>
                  <a:lnTo>
                    <a:pt x="1410" y="294"/>
                  </a:lnTo>
                  <a:lnTo>
                    <a:pt x="1411" y="296"/>
                  </a:lnTo>
                  <a:lnTo>
                    <a:pt x="1413" y="297"/>
                  </a:lnTo>
                  <a:lnTo>
                    <a:pt x="1415" y="296"/>
                  </a:lnTo>
                  <a:lnTo>
                    <a:pt x="1417" y="294"/>
                  </a:lnTo>
                  <a:lnTo>
                    <a:pt x="1417" y="294"/>
                  </a:lnTo>
                  <a:lnTo>
                    <a:pt x="1428" y="287"/>
                  </a:lnTo>
                  <a:lnTo>
                    <a:pt x="1439" y="281"/>
                  </a:lnTo>
                  <a:lnTo>
                    <a:pt x="1462" y="269"/>
                  </a:lnTo>
                  <a:lnTo>
                    <a:pt x="1484" y="258"/>
                  </a:lnTo>
                  <a:lnTo>
                    <a:pt x="1495" y="251"/>
                  </a:lnTo>
                  <a:lnTo>
                    <a:pt x="1505" y="243"/>
                  </a:lnTo>
                  <a:lnTo>
                    <a:pt x="1505" y="243"/>
                  </a:lnTo>
                  <a:lnTo>
                    <a:pt x="1519" y="239"/>
                  </a:lnTo>
                  <a:lnTo>
                    <a:pt x="1532" y="233"/>
                  </a:lnTo>
                  <a:lnTo>
                    <a:pt x="1557" y="223"/>
                  </a:lnTo>
                  <a:lnTo>
                    <a:pt x="1581" y="212"/>
                  </a:lnTo>
                  <a:lnTo>
                    <a:pt x="1593" y="207"/>
                  </a:lnTo>
                  <a:lnTo>
                    <a:pt x="1607" y="202"/>
                  </a:lnTo>
                  <a:lnTo>
                    <a:pt x="1607" y="202"/>
                  </a:lnTo>
                  <a:lnTo>
                    <a:pt x="1610" y="199"/>
                  </a:lnTo>
                  <a:lnTo>
                    <a:pt x="1615" y="196"/>
                  </a:lnTo>
                  <a:lnTo>
                    <a:pt x="1623" y="190"/>
                  </a:lnTo>
                  <a:lnTo>
                    <a:pt x="1623" y="190"/>
                  </a:lnTo>
                  <a:lnTo>
                    <a:pt x="1626" y="186"/>
                  </a:lnTo>
                  <a:lnTo>
                    <a:pt x="1630" y="182"/>
                  </a:lnTo>
                  <a:lnTo>
                    <a:pt x="1633" y="178"/>
                  </a:lnTo>
                  <a:lnTo>
                    <a:pt x="1636" y="173"/>
                  </a:lnTo>
                  <a:lnTo>
                    <a:pt x="1636" y="173"/>
                  </a:lnTo>
                  <a:lnTo>
                    <a:pt x="1639" y="171"/>
                  </a:lnTo>
                  <a:lnTo>
                    <a:pt x="1644" y="170"/>
                  </a:lnTo>
                  <a:lnTo>
                    <a:pt x="1647" y="169"/>
                  </a:lnTo>
                  <a:lnTo>
                    <a:pt x="1650" y="167"/>
                  </a:lnTo>
                  <a:lnTo>
                    <a:pt x="1650" y="167"/>
                  </a:lnTo>
                  <a:lnTo>
                    <a:pt x="1656" y="161"/>
                  </a:lnTo>
                  <a:lnTo>
                    <a:pt x="1662" y="154"/>
                  </a:lnTo>
                  <a:lnTo>
                    <a:pt x="1666" y="146"/>
                  </a:lnTo>
                  <a:lnTo>
                    <a:pt x="1670" y="137"/>
                  </a:lnTo>
                  <a:lnTo>
                    <a:pt x="1680" y="120"/>
                  </a:lnTo>
                  <a:lnTo>
                    <a:pt x="1688" y="103"/>
                  </a:lnTo>
                  <a:lnTo>
                    <a:pt x="1688" y="103"/>
                  </a:lnTo>
                  <a:lnTo>
                    <a:pt x="1688" y="96"/>
                  </a:lnTo>
                  <a:lnTo>
                    <a:pt x="1687" y="91"/>
                  </a:lnTo>
                  <a:lnTo>
                    <a:pt x="1687" y="86"/>
                  </a:lnTo>
                  <a:lnTo>
                    <a:pt x="1688" y="84"/>
                  </a:lnTo>
                  <a:lnTo>
                    <a:pt x="1691" y="81"/>
                  </a:lnTo>
                  <a:lnTo>
                    <a:pt x="1691" y="81"/>
                  </a:lnTo>
                  <a:lnTo>
                    <a:pt x="1696" y="82"/>
                  </a:lnTo>
                  <a:lnTo>
                    <a:pt x="1698" y="82"/>
                  </a:lnTo>
                  <a:lnTo>
                    <a:pt x="1701" y="81"/>
                  </a:lnTo>
                  <a:lnTo>
                    <a:pt x="1701" y="81"/>
                  </a:lnTo>
                  <a:lnTo>
                    <a:pt x="1705" y="97"/>
                  </a:lnTo>
                  <a:lnTo>
                    <a:pt x="1710" y="112"/>
                  </a:lnTo>
                  <a:lnTo>
                    <a:pt x="1714" y="127"/>
                  </a:lnTo>
                  <a:lnTo>
                    <a:pt x="1715" y="135"/>
                  </a:lnTo>
                  <a:lnTo>
                    <a:pt x="1715" y="142"/>
                  </a:lnTo>
                  <a:lnTo>
                    <a:pt x="1715" y="142"/>
                  </a:lnTo>
                  <a:lnTo>
                    <a:pt x="1730" y="138"/>
                  </a:lnTo>
                  <a:lnTo>
                    <a:pt x="1742" y="134"/>
                  </a:lnTo>
                  <a:lnTo>
                    <a:pt x="1753" y="130"/>
                  </a:lnTo>
                  <a:lnTo>
                    <a:pt x="1766" y="126"/>
                  </a:lnTo>
                  <a:lnTo>
                    <a:pt x="1766" y="126"/>
                  </a:lnTo>
                  <a:lnTo>
                    <a:pt x="1781" y="147"/>
                  </a:lnTo>
                  <a:lnTo>
                    <a:pt x="1787" y="157"/>
                  </a:lnTo>
                  <a:lnTo>
                    <a:pt x="1793" y="169"/>
                  </a:lnTo>
                  <a:lnTo>
                    <a:pt x="1793" y="169"/>
                  </a:lnTo>
                  <a:lnTo>
                    <a:pt x="1797" y="168"/>
                  </a:lnTo>
                  <a:lnTo>
                    <a:pt x="1800" y="167"/>
                  </a:lnTo>
                  <a:lnTo>
                    <a:pt x="1804" y="164"/>
                  </a:lnTo>
                  <a:lnTo>
                    <a:pt x="1809" y="161"/>
                  </a:lnTo>
                  <a:lnTo>
                    <a:pt x="1812" y="161"/>
                  </a:lnTo>
                  <a:lnTo>
                    <a:pt x="1814" y="162"/>
                  </a:lnTo>
                  <a:lnTo>
                    <a:pt x="1814" y="162"/>
                  </a:lnTo>
                  <a:lnTo>
                    <a:pt x="1816" y="163"/>
                  </a:lnTo>
                  <a:lnTo>
                    <a:pt x="1818" y="164"/>
                  </a:lnTo>
                  <a:lnTo>
                    <a:pt x="1820" y="167"/>
                  </a:lnTo>
                  <a:lnTo>
                    <a:pt x="1822" y="172"/>
                  </a:lnTo>
                  <a:lnTo>
                    <a:pt x="1823" y="179"/>
                  </a:lnTo>
                  <a:lnTo>
                    <a:pt x="1823" y="184"/>
                  </a:lnTo>
                  <a:lnTo>
                    <a:pt x="1824" y="190"/>
                  </a:lnTo>
                  <a:lnTo>
                    <a:pt x="1828" y="195"/>
                  </a:lnTo>
                  <a:lnTo>
                    <a:pt x="1829" y="196"/>
                  </a:lnTo>
                  <a:lnTo>
                    <a:pt x="1831" y="197"/>
                  </a:lnTo>
                  <a:lnTo>
                    <a:pt x="1831" y="197"/>
                  </a:lnTo>
                  <a:lnTo>
                    <a:pt x="1839" y="194"/>
                  </a:lnTo>
                  <a:lnTo>
                    <a:pt x="1847" y="191"/>
                  </a:lnTo>
                  <a:lnTo>
                    <a:pt x="1856" y="190"/>
                  </a:lnTo>
                  <a:lnTo>
                    <a:pt x="1860" y="191"/>
                  </a:lnTo>
                  <a:lnTo>
                    <a:pt x="1863" y="192"/>
                  </a:lnTo>
                  <a:lnTo>
                    <a:pt x="1863" y="192"/>
                  </a:lnTo>
                  <a:lnTo>
                    <a:pt x="1866" y="198"/>
                  </a:lnTo>
                  <a:lnTo>
                    <a:pt x="1867" y="206"/>
                  </a:lnTo>
                  <a:lnTo>
                    <a:pt x="1869" y="212"/>
                  </a:lnTo>
                  <a:lnTo>
                    <a:pt x="1869" y="219"/>
                  </a:lnTo>
                  <a:lnTo>
                    <a:pt x="1869" y="233"/>
                  </a:lnTo>
                  <a:lnTo>
                    <a:pt x="1867" y="248"/>
                  </a:lnTo>
                  <a:lnTo>
                    <a:pt x="1864" y="263"/>
                  </a:lnTo>
                  <a:lnTo>
                    <a:pt x="1861" y="278"/>
                  </a:lnTo>
                  <a:lnTo>
                    <a:pt x="1852" y="305"/>
                  </a:lnTo>
                  <a:lnTo>
                    <a:pt x="1852" y="305"/>
                  </a:lnTo>
                  <a:lnTo>
                    <a:pt x="1857" y="304"/>
                  </a:lnTo>
                  <a:lnTo>
                    <a:pt x="1862" y="304"/>
                  </a:lnTo>
                  <a:lnTo>
                    <a:pt x="1873" y="303"/>
                  </a:lnTo>
                  <a:lnTo>
                    <a:pt x="1884" y="303"/>
                  </a:lnTo>
                  <a:lnTo>
                    <a:pt x="1895" y="302"/>
                  </a:lnTo>
                  <a:lnTo>
                    <a:pt x="1895" y="302"/>
                  </a:lnTo>
                  <a:lnTo>
                    <a:pt x="1902" y="299"/>
                  </a:lnTo>
                  <a:lnTo>
                    <a:pt x="1908" y="296"/>
                  </a:lnTo>
                  <a:lnTo>
                    <a:pt x="1914" y="292"/>
                  </a:lnTo>
                  <a:lnTo>
                    <a:pt x="1917" y="292"/>
                  </a:lnTo>
                  <a:lnTo>
                    <a:pt x="1920" y="293"/>
                  </a:lnTo>
                  <a:lnTo>
                    <a:pt x="1920" y="293"/>
                  </a:lnTo>
                  <a:lnTo>
                    <a:pt x="1922" y="297"/>
                  </a:lnTo>
                  <a:lnTo>
                    <a:pt x="1922" y="301"/>
                  </a:lnTo>
                  <a:lnTo>
                    <a:pt x="1922" y="305"/>
                  </a:lnTo>
                  <a:lnTo>
                    <a:pt x="1921" y="309"/>
                  </a:lnTo>
                  <a:lnTo>
                    <a:pt x="1914" y="327"/>
                  </a:lnTo>
                  <a:lnTo>
                    <a:pt x="1914" y="327"/>
                  </a:lnTo>
                  <a:lnTo>
                    <a:pt x="1908" y="349"/>
                  </a:lnTo>
                  <a:lnTo>
                    <a:pt x="1902" y="372"/>
                  </a:lnTo>
                  <a:lnTo>
                    <a:pt x="1890" y="415"/>
                  </a:lnTo>
                  <a:lnTo>
                    <a:pt x="1890" y="415"/>
                  </a:lnTo>
                  <a:lnTo>
                    <a:pt x="1923" y="415"/>
                  </a:lnTo>
                  <a:lnTo>
                    <a:pt x="1954" y="413"/>
                  </a:lnTo>
                  <a:lnTo>
                    <a:pt x="2016" y="407"/>
                  </a:lnTo>
                  <a:lnTo>
                    <a:pt x="2016" y="407"/>
                  </a:lnTo>
                  <a:lnTo>
                    <a:pt x="2023" y="415"/>
                  </a:lnTo>
                  <a:lnTo>
                    <a:pt x="2029" y="423"/>
                  </a:lnTo>
                  <a:lnTo>
                    <a:pt x="2033" y="430"/>
                  </a:lnTo>
                  <a:lnTo>
                    <a:pt x="2036" y="438"/>
                  </a:lnTo>
                  <a:lnTo>
                    <a:pt x="2039" y="446"/>
                  </a:lnTo>
                  <a:lnTo>
                    <a:pt x="2040" y="456"/>
                  </a:lnTo>
                  <a:lnTo>
                    <a:pt x="2039" y="467"/>
                  </a:lnTo>
                  <a:lnTo>
                    <a:pt x="2038" y="480"/>
                  </a:lnTo>
                  <a:lnTo>
                    <a:pt x="2038" y="480"/>
                  </a:lnTo>
                  <a:lnTo>
                    <a:pt x="2034" y="494"/>
                  </a:lnTo>
                  <a:lnTo>
                    <a:pt x="2030" y="510"/>
                  </a:lnTo>
                  <a:lnTo>
                    <a:pt x="2027" y="526"/>
                  </a:lnTo>
                  <a:lnTo>
                    <a:pt x="2024" y="542"/>
                  </a:lnTo>
                  <a:lnTo>
                    <a:pt x="2024" y="542"/>
                  </a:lnTo>
                  <a:lnTo>
                    <a:pt x="2021" y="555"/>
                  </a:lnTo>
                  <a:lnTo>
                    <a:pt x="2021" y="567"/>
                  </a:lnTo>
                  <a:lnTo>
                    <a:pt x="2020" y="580"/>
                  </a:lnTo>
                  <a:lnTo>
                    <a:pt x="2019" y="593"/>
                  </a:lnTo>
                  <a:lnTo>
                    <a:pt x="2019" y="593"/>
                  </a:lnTo>
                  <a:lnTo>
                    <a:pt x="2017" y="603"/>
                  </a:lnTo>
                  <a:lnTo>
                    <a:pt x="2014" y="612"/>
                  </a:lnTo>
                  <a:lnTo>
                    <a:pt x="2011" y="622"/>
                  </a:lnTo>
                  <a:lnTo>
                    <a:pt x="2009" y="631"/>
                  </a:lnTo>
                  <a:lnTo>
                    <a:pt x="2009" y="631"/>
                  </a:lnTo>
                  <a:lnTo>
                    <a:pt x="2005" y="647"/>
                  </a:lnTo>
                  <a:lnTo>
                    <a:pt x="2002" y="661"/>
                  </a:lnTo>
                  <a:lnTo>
                    <a:pt x="1993" y="693"/>
                  </a:lnTo>
                  <a:lnTo>
                    <a:pt x="1993" y="693"/>
                  </a:lnTo>
                  <a:lnTo>
                    <a:pt x="1974" y="768"/>
                  </a:lnTo>
                  <a:lnTo>
                    <a:pt x="1956" y="844"/>
                  </a:lnTo>
                  <a:lnTo>
                    <a:pt x="1937" y="919"/>
                  </a:lnTo>
                  <a:lnTo>
                    <a:pt x="1919" y="991"/>
                  </a:lnTo>
                  <a:lnTo>
                    <a:pt x="1919" y="991"/>
                  </a:lnTo>
                  <a:lnTo>
                    <a:pt x="1911" y="1014"/>
                  </a:lnTo>
                  <a:lnTo>
                    <a:pt x="1905" y="1036"/>
                  </a:lnTo>
                  <a:lnTo>
                    <a:pt x="1898" y="1058"/>
                  </a:lnTo>
                  <a:lnTo>
                    <a:pt x="1895" y="1069"/>
                  </a:lnTo>
                  <a:lnTo>
                    <a:pt x="1893" y="1079"/>
                  </a:lnTo>
                  <a:lnTo>
                    <a:pt x="1893" y="1079"/>
                  </a:lnTo>
                  <a:lnTo>
                    <a:pt x="1886" y="1126"/>
                  </a:lnTo>
                  <a:lnTo>
                    <a:pt x="1881" y="1149"/>
                  </a:lnTo>
                  <a:lnTo>
                    <a:pt x="1877" y="1170"/>
                  </a:lnTo>
                  <a:lnTo>
                    <a:pt x="1872" y="1192"/>
                  </a:lnTo>
                  <a:lnTo>
                    <a:pt x="1865" y="1212"/>
                  </a:lnTo>
                  <a:lnTo>
                    <a:pt x="1859" y="1232"/>
                  </a:lnTo>
                  <a:lnTo>
                    <a:pt x="1850" y="1252"/>
                  </a:lnTo>
                  <a:lnTo>
                    <a:pt x="1850" y="1252"/>
                  </a:lnTo>
                  <a:lnTo>
                    <a:pt x="1846" y="1254"/>
                  </a:lnTo>
                  <a:lnTo>
                    <a:pt x="1841" y="1257"/>
                  </a:lnTo>
                  <a:lnTo>
                    <a:pt x="1834" y="1259"/>
                  </a:lnTo>
                  <a:lnTo>
                    <a:pt x="1830" y="1262"/>
                  </a:lnTo>
                  <a:lnTo>
                    <a:pt x="1830" y="1262"/>
                  </a:lnTo>
                  <a:lnTo>
                    <a:pt x="1812" y="1265"/>
                  </a:lnTo>
                  <a:lnTo>
                    <a:pt x="1792" y="1265"/>
                  </a:lnTo>
                  <a:lnTo>
                    <a:pt x="1773" y="1263"/>
                  </a:lnTo>
                  <a:lnTo>
                    <a:pt x="1753" y="1262"/>
                  </a:lnTo>
                  <a:lnTo>
                    <a:pt x="1753" y="1262"/>
                  </a:lnTo>
                  <a:lnTo>
                    <a:pt x="1733" y="1261"/>
                  </a:lnTo>
                  <a:lnTo>
                    <a:pt x="1715" y="1262"/>
                  </a:lnTo>
                  <a:lnTo>
                    <a:pt x="1697" y="1265"/>
                  </a:lnTo>
                  <a:lnTo>
                    <a:pt x="1679" y="1268"/>
                  </a:lnTo>
                  <a:lnTo>
                    <a:pt x="1642" y="1274"/>
                  </a:lnTo>
                  <a:lnTo>
                    <a:pt x="1624" y="1276"/>
                  </a:lnTo>
                  <a:lnTo>
                    <a:pt x="1607" y="1278"/>
                  </a:lnTo>
                  <a:lnTo>
                    <a:pt x="1607" y="1278"/>
                  </a:lnTo>
                  <a:lnTo>
                    <a:pt x="1593" y="1277"/>
                  </a:lnTo>
                  <a:lnTo>
                    <a:pt x="1579" y="1277"/>
                  </a:lnTo>
                  <a:lnTo>
                    <a:pt x="1573" y="1277"/>
                  </a:lnTo>
                  <a:lnTo>
                    <a:pt x="1568" y="1280"/>
                  </a:lnTo>
                  <a:lnTo>
                    <a:pt x="1561" y="1282"/>
                  </a:lnTo>
                  <a:lnTo>
                    <a:pt x="1556" y="1285"/>
                  </a:lnTo>
                  <a:lnTo>
                    <a:pt x="1556" y="1285"/>
                  </a:lnTo>
                  <a:lnTo>
                    <a:pt x="1428" y="1293"/>
                  </a:lnTo>
                  <a:lnTo>
                    <a:pt x="1294" y="1301"/>
                  </a:lnTo>
                  <a:lnTo>
                    <a:pt x="1294" y="1301"/>
                  </a:lnTo>
                  <a:lnTo>
                    <a:pt x="1224" y="1306"/>
                  </a:lnTo>
                  <a:lnTo>
                    <a:pt x="1188" y="1311"/>
                  </a:lnTo>
                  <a:lnTo>
                    <a:pt x="1153" y="1315"/>
                  </a:lnTo>
                  <a:lnTo>
                    <a:pt x="1118" y="1320"/>
                  </a:lnTo>
                  <a:lnTo>
                    <a:pt x="1084" y="1328"/>
                  </a:lnTo>
                  <a:lnTo>
                    <a:pt x="1050" y="1335"/>
                  </a:lnTo>
                  <a:lnTo>
                    <a:pt x="1018" y="1344"/>
                  </a:lnTo>
                  <a:lnTo>
                    <a:pt x="1018" y="1344"/>
                  </a:lnTo>
                  <a:lnTo>
                    <a:pt x="1012" y="1347"/>
                  </a:lnTo>
                  <a:lnTo>
                    <a:pt x="1012" y="1347"/>
                  </a:lnTo>
                  <a:lnTo>
                    <a:pt x="999" y="1354"/>
                  </a:lnTo>
                  <a:lnTo>
                    <a:pt x="987" y="1362"/>
                  </a:lnTo>
                  <a:lnTo>
                    <a:pt x="975" y="1369"/>
                  </a:lnTo>
                  <a:lnTo>
                    <a:pt x="969" y="1373"/>
                  </a:lnTo>
                  <a:lnTo>
                    <a:pt x="961" y="1374"/>
                  </a:lnTo>
                  <a:lnTo>
                    <a:pt x="961" y="1374"/>
                  </a:lnTo>
                  <a:lnTo>
                    <a:pt x="947" y="1376"/>
                  </a:lnTo>
                  <a:lnTo>
                    <a:pt x="929" y="1377"/>
                  </a:lnTo>
                  <a:lnTo>
                    <a:pt x="912" y="1377"/>
                  </a:lnTo>
                  <a:lnTo>
                    <a:pt x="896" y="1376"/>
                  </a:lnTo>
                  <a:lnTo>
                    <a:pt x="896" y="1376"/>
                  </a:lnTo>
                  <a:lnTo>
                    <a:pt x="887" y="1374"/>
                  </a:lnTo>
                  <a:lnTo>
                    <a:pt x="877" y="1371"/>
                  </a:lnTo>
                  <a:lnTo>
                    <a:pt x="867" y="1367"/>
                  </a:lnTo>
                  <a:lnTo>
                    <a:pt x="861" y="1367"/>
                  </a:lnTo>
                  <a:lnTo>
                    <a:pt x="861" y="1367"/>
                  </a:lnTo>
                  <a:lnTo>
                    <a:pt x="839" y="1368"/>
                  </a:lnTo>
                  <a:lnTo>
                    <a:pt x="817" y="1369"/>
                  </a:lnTo>
                  <a:lnTo>
                    <a:pt x="772" y="1371"/>
                  </a:lnTo>
                  <a:lnTo>
                    <a:pt x="772" y="1371"/>
                  </a:lnTo>
                  <a:lnTo>
                    <a:pt x="741" y="1372"/>
                  </a:lnTo>
                  <a:lnTo>
                    <a:pt x="712" y="1375"/>
                  </a:lnTo>
                  <a:lnTo>
                    <a:pt x="649" y="1384"/>
                  </a:lnTo>
                  <a:lnTo>
                    <a:pt x="649" y="1384"/>
                  </a:lnTo>
                  <a:lnTo>
                    <a:pt x="614" y="1389"/>
                  </a:lnTo>
                  <a:lnTo>
                    <a:pt x="578" y="1392"/>
                  </a:lnTo>
                  <a:lnTo>
                    <a:pt x="542" y="1394"/>
                  </a:lnTo>
                  <a:lnTo>
                    <a:pt x="506" y="1397"/>
                  </a:lnTo>
                  <a:lnTo>
                    <a:pt x="506" y="1397"/>
                  </a:lnTo>
                  <a:lnTo>
                    <a:pt x="448" y="1404"/>
                  </a:lnTo>
                  <a:lnTo>
                    <a:pt x="388" y="1410"/>
                  </a:lnTo>
                  <a:lnTo>
                    <a:pt x="328" y="1415"/>
                  </a:lnTo>
                  <a:lnTo>
                    <a:pt x="298" y="1418"/>
                  </a:lnTo>
                  <a:lnTo>
                    <a:pt x="267" y="1419"/>
                  </a:lnTo>
                  <a:lnTo>
                    <a:pt x="267" y="1419"/>
                  </a:lnTo>
                  <a:lnTo>
                    <a:pt x="252" y="1418"/>
                  </a:lnTo>
                  <a:lnTo>
                    <a:pt x="244" y="1417"/>
                  </a:lnTo>
                  <a:lnTo>
                    <a:pt x="237" y="1417"/>
                  </a:lnTo>
                  <a:lnTo>
                    <a:pt x="237" y="1417"/>
                  </a:lnTo>
                  <a:lnTo>
                    <a:pt x="216" y="1419"/>
                  </a:lnTo>
                  <a:lnTo>
                    <a:pt x="196" y="1422"/>
                  </a:lnTo>
                  <a:lnTo>
                    <a:pt x="177" y="1425"/>
                  </a:lnTo>
                  <a:lnTo>
                    <a:pt x="156" y="1427"/>
                  </a:lnTo>
                  <a:lnTo>
                    <a:pt x="156" y="1427"/>
                  </a:lnTo>
                  <a:lnTo>
                    <a:pt x="134" y="1427"/>
                  </a:lnTo>
                  <a:lnTo>
                    <a:pt x="110" y="1425"/>
                  </a:lnTo>
                  <a:lnTo>
                    <a:pt x="87" y="1423"/>
                  </a:lnTo>
                  <a:lnTo>
                    <a:pt x="64" y="1422"/>
                  </a:lnTo>
                  <a:lnTo>
                    <a:pt x="64" y="1422"/>
                  </a:lnTo>
                  <a:lnTo>
                    <a:pt x="50" y="1421"/>
                  </a:lnTo>
                  <a:lnTo>
                    <a:pt x="36" y="1419"/>
                  </a:lnTo>
                  <a:lnTo>
                    <a:pt x="24" y="1415"/>
                  </a:lnTo>
                  <a:lnTo>
                    <a:pt x="11" y="1411"/>
                  </a:lnTo>
                  <a:lnTo>
                    <a:pt x="11" y="1411"/>
                  </a:lnTo>
                  <a:lnTo>
                    <a:pt x="9" y="1404"/>
                  </a:lnTo>
                  <a:lnTo>
                    <a:pt x="6" y="1394"/>
                  </a:lnTo>
                  <a:lnTo>
                    <a:pt x="4" y="1386"/>
                  </a:lnTo>
                  <a:lnTo>
                    <a:pt x="2" y="1382"/>
                  </a:lnTo>
                  <a:lnTo>
                    <a:pt x="0" y="1379"/>
                  </a:lnTo>
                  <a:lnTo>
                    <a:pt x="0" y="1379"/>
                  </a:lnTo>
                  <a:lnTo>
                    <a:pt x="21" y="1335"/>
                  </a:lnTo>
                  <a:lnTo>
                    <a:pt x="43" y="1291"/>
                  </a:lnTo>
                  <a:lnTo>
                    <a:pt x="66" y="1250"/>
                  </a:lnTo>
                  <a:lnTo>
                    <a:pt x="89" y="1210"/>
                  </a:lnTo>
                  <a:lnTo>
                    <a:pt x="89" y="1210"/>
                  </a:lnTo>
                  <a:lnTo>
                    <a:pt x="71" y="1211"/>
                  </a:lnTo>
                  <a:lnTo>
                    <a:pt x="52" y="1213"/>
                  </a:lnTo>
                  <a:lnTo>
                    <a:pt x="35" y="1215"/>
                  </a:lnTo>
                  <a:lnTo>
                    <a:pt x="18" y="1215"/>
                  </a:lnTo>
                  <a:lnTo>
                    <a:pt x="18" y="1215"/>
                  </a:lnTo>
                  <a:lnTo>
                    <a:pt x="16" y="1208"/>
                  </a:lnTo>
                  <a:lnTo>
                    <a:pt x="17" y="1199"/>
                  </a:lnTo>
                  <a:lnTo>
                    <a:pt x="19" y="1192"/>
                  </a:lnTo>
                  <a:lnTo>
                    <a:pt x="22" y="1183"/>
                  </a:lnTo>
                  <a:lnTo>
                    <a:pt x="30" y="1168"/>
                  </a:lnTo>
                  <a:lnTo>
                    <a:pt x="37" y="1153"/>
                  </a:lnTo>
                  <a:lnTo>
                    <a:pt x="37" y="1153"/>
                  </a:lnTo>
                  <a:lnTo>
                    <a:pt x="32" y="1151"/>
                  </a:lnTo>
                  <a:lnTo>
                    <a:pt x="27" y="1150"/>
                  </a:lnTo>
                  <a:lnTo>
                    <a:pt x="21" y="1151"/>
                  </a:lnTo>
                  <a:lnTo>
                    <a:pt x="16" y="1151"/>
                  </a:lnTo>
                  <a:lnTo>
                    <a:pt x="12" y="1152"/>
                  </a:lnTo>
                  <a:lnTo>
                    <a:pt x="7" y="1152"/>
                  </a:lnTo>
                  <a:lnTo>
                    <a:pt x="4" y="1151"/>
                  </a:lnTo>
                  <a:lnTo>
                    <a:pt x="0" y="1148"/>
                  </a:lnTo>
                  <a:lnTo>
                    <a:pt x="0" y="1148"/>
                  </a:lnTo>
                  <a:lnTo>
                    <a:pt x="0" y="1140"/>
                  </a:lnTo>
                  <a:lnTo>
                    <a:pt x="2" y="1134"/>
                  </a:lnTo>
                  <a:lnTo>
                    <a:pt x="5" y="1129"/>
                  </a:lnTo>
                  <a:lnTo>
                    <a:pt x="10" y="1123"/>
                  </a:lnTo>
                  <a:lnTo>
                    <a:pt x="19" y="1112"/>
                  </a:lnTo>
                  <a:lnTo>
                    <a:pt x="24" y="1107"/>
                  </a:lnTo>
                  <a:lnTo>
                    <a:pt x="27" y="1101"/>
                  </a:lnTo>
                  <a:lnTo>
                    <a:pt x="27" y="1101"/>
                  </a:lnTo>
                  <a:lnTo>
                    <a:pt x="24" y="1101"/>
                  </a:lnTo>
                  <a:lnTo>
                    <a:pt x="19" y="1101"/>
                  </a:lnTo>
                  <a:lnTo>
                    <a:pt x="14" y="1099"/>
                  </a:lnTo>
                  <a:lnTo>
                    <a:pt x="12" y="1097"/>
                  </a:lnTo>
                  <a:lnTo>
                    <a:pt x="11" y="1095"/>
                  </a:lnTo>
                  <a:lnTo>
                    <a:pt x="11" y="1095"/>
                  </a:lnTo>
                  <a:lnTo>
                    <a:pt x="14" y="1086"/>
                  </a:lnTo>
                  <a:lnTo>
                    <a:pt x="17" y="1078"/>
                  </a:lnTo>
                  <a:lnTo>
                    <a:pt x="27" y="1064"/>
                  </a:lnTo>
                  <a:lnTo>
                    <a:pt x="36" y="1051"/>
                  </a:lnTo>
                  <a:lnTo>
                    <a:pt x="41" y="1044"/>
                  </a:lnTo>
                  <a:lnTo>
                    <a:pt x="45" y="1036"/>
                  </a:lnTo>
                  <a:lnTo>
                    <a:pt x="45" y="1036"/>
                  </a:lnTo>
                  <a:lnTo>
                    <a:pt x="36" y="1036"/>
                  </a:lnTo>
                  <a:lnTo>
                    <a:pt x="29" y="1036"/>
                  </a:lnTo>
                  <a:lnTo>
                    <a:pt x="25" y="1035"/>
                  </a:lnTo>
                  <a:lnTo>
                    <a:pt x="21" y="1034"/>
                  </a:lnTo>
                  <a:lnTo>
                    <a:pt x="18" y="1031"/>
                  </a:lnTo>
                  <a:lnTo>
                    <a:pt x="16" y="1027"/>
                  </a:lnTo>
                  <a:lnTo>
                    <a:pt x="16" y="1027"/>
                  </a:lnTo>
                  <a:lnTo>
                    <a:pt x="19" y="1020"/>
                  </a:lnTo>
                  <a:lnTo>
                    <a:pt x="22" y="1014"/>
                  </a:lnTo>
                  <a:lnTo>
                    <a:pt x="33" y="1004"/>
                  </a:lnTo>
                  <a:lnTo>
                    <a:pt x="37" y="999"/>
                  </a:lnTo>
                  <a:lnTo>
                    <a:pt x="42" y="994"/>
                  </a:lnTo>
                  <a:lnTo>
                    <a:pt x="46" y="987"/>
                  </a:lnTo>
                  <a:lnTo>
                    <a:pt x="48" y="980"/>
                  </a:lnTo>
                  <a:lnTo>
                    <a:pt x="48" y="980"/>
                  </a:lnTo>
                  <a:lnTo>
                    <a:pt x="51" y="980"/>
                  </a:lnTo>
                  <a:lnTo>
                    <a:pt x="54" y="979"/>
                  </a:lnTo>
                  <a:lnTo>
                    <a:pt x="55" y="976"/>
                  </a:lnTo>
                  <a:lnTo>
                    <a:pt x="57" y="975"/>
                  </a:lnTo>
                  <a:lnTo>
                    <a:pt x="57" y="975"/>
                  </a:lnTo>
                  <a:lnTo>
                    <a:pt x="72" y="953"/>
                  </a:lnTo>
                  <a:lnTo>
                    <a:pt x="87" y="932"/>
                  </a:lnTo>
                  <a:lnTo>
                    <a:pt x="119" y="891"/>
                  </a:lnTo>
                  <a:lnTo>
                    <a:pt x="135" y="869"/>
                  </a:lnTo>
                  <a:lnTo>
                    <a:pt x="151" y="849"/>
                  </a:lnTo>
                  <a:lnTo>
                    <a:pt x="166" y="827"/>
                  </a:lnTo>
                  <a:lnTo>
                    <a:pt x="180" y="803"/>
                  </a:lnTo>
                  <a:lnTo>
                    <a:pt x="180" y="803"/>
                  </a:lnTo>
                  <a:lnTo>
                    <a:pt x="182" y="802"/>
                  </a:lnTo>
                  <a:lnTo>
                    <a:pt x="184" y="800"/>
                  </a:lnTo>
                  <a:lnTo>
                    <a:pt x="186" y="799"/>
                  </a:lnTo>
                  <a:lnTo>
                    <a:pt x="191" y="798"/>
                  </a:lnTo>
                  <a:lnTo>
                    <a:pt x="191" y="798"/>
                  </a:lnTo>
                  <a:lnTo>
                    <a:pt x="210" y="766"/>
                  </a:lnTo>
                  <a:lnTo>
                    <a:pt x="215" y="757"/>
                  </a:lnTo>
                  <a:lnTo>
                    <a:pt x="221" y="751"/>
                  </a:lnTo>
                  <a:lnTo>
                    <a:pt x="227" y="743"/>
                  </a:lnTo>
                  <a:lnTo>
                    <a:pt x="234" y="738"/>
                  </a:lnTo>
                  <a:lnTo>
                    <a:pt x="234" y="738"/>
                  </a:lnTo>
                  <a:lnTo>
                    <a:pt x="252" y="708"/>
                  </a:lnTo>
                  <a:lnTo>
                    <a:pt x="269" y="681"/>
                  </a:lnTo>
                  <a:lnTo>
                    <a:pt x="304" y="630"/>
                  </a:lnTo>
                  <a:lnTo>
                    <a:pt x="321" y="603"/>
                  </a:lnTo>
                  <a:lnTo>
                    <a:pt x="337" y="576"/>
                  </a:lnTo>
                  <a:lnTo>
                    <a:pt x="353" y="546"/>
                  </a:lnTo>
                  <a:lnTo>
                    <a:pt x="368" y="514"/>
                  </a:lnTo>
                  <a:lnTo>
                    <a:pt x="368" y="514"/>
                  </a:lnTo>
                  <a:lnTo>
                    <a:pt x="372" y="512"/>
                  </a:lnTo>
                  <a:lnTo>
                    <a:pt x="374" y="511"/>
                  </a:lnTo>
                  <a:lnTo>
                    <a:pt x="380" y="512"/>
                  </a:lnTo>
                  <a:lnTo>
                    <a:pt x="380" y="512"/>
                  </a:lnTo>
                  <a:lnTo>
                    <a:pt x="398" y="484"/>
                  </a:lnTo>
                  <a:lnTo>
                    <a:pt x="417" y="456"/>
                  </a:lnTo>
                  <a:lnTo>
                    <a:pt x="436" y="429"/>
                  </a:lnTo>
                  <a:lnTo>
                    <a:pt x="453" y="402"/>
                  </a:lnTo>
                  <a:lnTo>
                    <a:pt x="453" y="402"/>
                  </a:lnTo>
                  <a:lnTo>
                    <a:pt x="456" y="402"/>
                  </a:lnTo>
                  <a:lnTo>
                    <a:pt x="458" y="403"/>
                  </a:lnTo>
                  <a:lnTo>
                    <a:pt x="460" y="406"/>
                  </a:lnTo>
                  <a:lnTo>
                    <a:pt x="464" y="409"/>
                  </a:lnTo>
                  <a:lnTo>
                    <a:pt x="465" y="410"/>
                  </a:lnTo>
                  <a:lnTo>
                    <a:pt x="468" y="410"/>
                  </a:lnTo>
                  <a:lnTo>
                    <a:pt x="468" y="410"/>
                  </a:lnTo>
                  <a:lnTo>
                    <a:pt x="482" y="408"/>
                  </a:lnTo>
                  <a:lnTo>
                    <a:pt x="497" y="406"/>
                  </a:lnTo>
                  <a:lnTo>
                    <a:pt x="513" y="405"/>
                  </a:lnTo>
                  <a:lnTo>
                    <a:pt x="529" y="405"/>
                  </a:lnTo>
                  <a:lnTo>
                    <a:pt x="562" y="406"/>
                  </a:lnTo>
                  <a:lnTo>
                    <a:pt x="595" y="409"/>
                  </a:lnTo>
                  <a:lnTo>
                    <a:pt x="595" y="409"/>
                  </a:lnTo>
                  <a:lnTo>
                    <a:pt x="647" y="412"/>
                  </a:lnTo>
                  <a:lnTo>
                    <a:pt x="698" y="413"/>
                  </a:lnTo>
                  <a:lnTo>
                    <a:pt x="748" y="415"/>
                  </a:lnTo>
                  <a:lnTo>
                    <a:pt x="797" y="420"/>
                  </a:lnTo>
                  <a:lnTo>
                    <a:pt x="797" y="420"/>
                  </a:lnTo>
                  <a:lnTo>
                    <a:pt x="815" y="424"/>
                  </a:lnTo>
                  <a:lnTo>
                    <a:pt x="834" y="428"/>
                  </a:lnTo>
                  <a:lnTo>
                    <a:pt x="878" y="436"/>
                  </a:lnTo>
                  <a:lnTo>
                    <a:pt x="902" y="440"/>
                  </a:lnTo>
                  <a:lnTo>
                    <a:pt x="924" y="444"/>
                  </a:lnTo>
                  <a:lnTo>
                    <a:pt x="948" y="450"/>
                  </a:lnTo>
                  <a:lnTo>
                    <a:pt x="969" y="456"/>
                  </a:lnTo>
                  <a:lnTo>
                    <a:pt x="969" y="456"/>
                  </a:lnTo>
                  <a:lnTo>
                    <a:pt x="985" y="429"/>
                  </a:lnTo>
                  <a:lnTo>
                    <a:pt x="993" y="414"/>
                  </a:lnTo>
                  <a:lnTo>
                    <a:pt x="999" y="399"/>
                  </a:lnTo>
                  <a:lnTo>
                    <a:pt x="999" y="399"/>
                  </a:lnTo>
                  <a:lnTo>
                    <a:pt x="1002" y="399"/>
                  </a:lnTo>
                  <a:lnTo>
                    <a:pt x="1004" y="399"/>
                  </a:lnTo>
                  <a:lnTo>
                    <a:pt x="1005" y="399"/>
                  </a:lnTo>
                  <a:lnTo>
                    <a:pt x="1008" y="398"/>
                  </a:lnTo>
                  <a:lnTo>
                    <a:pt x="1008" y="398"/>
                  </a:lnTo>
                  <a:lnTo>
                    <a:pt x="1026" y="368"/>
                  </a:lnTo>
                  <a:lnTo>
                    <a:pt x="1043" y="338"/>
                  </a:lnTo>
                  <a:lnTo>
                    <a:pt x="1061" y="308"/>
                  </a:lnTo>
                  <a:lnTo>
                    <a:pt x="1079" y="278"/>
                  </a:lnTo>
                  <a:lnTo>
                    <a:pt x="1079" y="278"/>
                  </a:lnTo>
                  <a:close/>
                  <a:moveTo>
                    <a:pt x="1042" y="789"/>
                  </a:moveTo>
                  <a:lnTo>
                    <a:pt x="1042" y="789"/>
                  </a:lnTo>
                  <a:lnTo>
                    <a:pt x="1046" y="778"/>
                  </a:lnTo>
                  <a:lnTo>
                    <a:pt x="1049" y="769"/>
                  </a:lnTo>
                  <a:lnTo>
                    <a:pt x="1056" y="748"/>
                  </a:lnTo>
                  <a:lnTo>
                    <a:pt x="1056" y="748"/>
                  </a:lnTo>
                  <a:lnTo>
                    <a:pt x="1063" y="726"/>
                  </a:lnTo>
                  <a:lnTo>
                    <a:pt x="1066" y="714"/>
                  </a:lnTo>
                  <a:lnTo>
                    <a:pt x="1067" y="710"/>
                  </a:lnTo>
                  <a:lnTo>
                    <a:pt x="1066" y="709"/>
                  </a:lnTo>
                  <a:lnTo>
                    <a:pt x="1066" y="709"/>
                  </a:lnTo>
                  <a:lnTo>
                    <a:pt x="1069" y="708"/>
                  </a:lnTo>
                  <a:lnTo>
                    <a:pt x="1070" y="706"/>
                  </a:lnTo>
                  <a:lnTo>
                    <a:pt x="1073" y="700"/>
                  </a:lnTo>
                  <a:lnTo>
                    <a:pt x="1075" y="692"/>
                  </a:lnTo>
                  <a:lnTo>
                    <a:pt x="1076" y="684"/>
                  </a:lnTo>
                  <a:lnTo>
                    <a:pt x="1076" y="684"/>
                  </a:lnTo>
                  <a:lnTo>
                    <a:pt x="1114" y="609"/>
                  </a:lnTo>
                  <a:lnTo>
                    <a:pt x="1152" y="535"/>
                  </a:lnTo>
                  <a:lnTo>
                    <a:pt x="1152" y="535"/>
                  </a:lnTo>
                  <a:lnTo>
                    <a:pt x="1156" y="533"/>
                  </a:lnTo>
                  <a:lnTo>
                    <a:pt x="1160" y="532"/>
                  </a:lnTo>
                  <a:lnTo>
                    <a:pt x="1163" y="531"/>
                  </a:lnTo>
                  <a:lnTo>
                    <a:pt x="1166" y="528"/>
                  </a:lnTo>
                  <a:lnTo>
                    <a:pt x="1166" y="528"/>
                  </a:lnTo>
                  <a:lnTo>
                    <a:pt x="1176" y="511"/>
                  </a:lnTo>
                  <a:lnTo>
                    <a:pt x="1185" y="495"/>
                  </a:lnTo>
                  <a:lnTo>
                    <a:pt x="1207" y="464"/>
                  </a:lnTo>
                  <a:lnTo>
                    <a:pt x="1207" y="464"/>
                  </a:lnTo>
                  <a:lnTo>
                    <a:pt x="1220" y="412"/>
                  </a:lnTo>
                  <a:lnTo>
                    <a:pt x="1229" y="359"/>
                  </a:lnTo>
                  <a:lnTo>
                    <a:pt x="1233" y="332"/>
                  </a:lnTo>
                  <a:lnTo>
                    <a:pt x="1238" y="304"/>
                  </a:lnTo>
                  <a:lnTo>
                    <a:pt x="1240" y="277"/>
                  </a:lnTo>
                  <a:lnTo>
                    <a:pt x="1242" y="249"/>
                  </a:lnTo>
                  <a:lnTo>
                    <a:pt x="1243" y="223"/>
                  </a:lnTo>
                  <a:lnTo>
                    <a:pt x="1243" y="195"/>
                  </a:lnTo>
                  <a:lnTo>
                    <a:pt x="1241" y="168"/>
                  </a:lnTo>
                  <a:lnTo>
                    <a:pt x="1239" y="142"/>
                  </a:lnTo>
                  <a:lnTo>
                    <a:pt x="1236" y="116"/>
                  </a:lnTo>
                  <a:lnTo>
                    <a:pt x="1230" y="90"/>
                  </a:lnTo>
                  <a:lnTo>
                    <a:pt x="1224" y="65"/>
                  </a:lnTo>
                  <a:lnTo>
                    <a:pt x="1216" y="41"/>
                  </a:lnTo>
                  <a:lnTo>
                    <a:pt x="1216" y="41"/>
                  </a:lnTo>
                  <a:lnTo>
                    <a:pt x="1210" y="54"/>
                  </a:lnTo>
                  <a:lnTo>
                    <a:pt x="1205" y="66"/>
                  </a:lnTo>
                  <a:lnTo>
                    <a:pt x="1196" y="92"/>
                  </a:lnTo>
                  <a:lnTo>
                    <a:pt x="1188" y="119"/>
                  </a:lnTo>
                  <a:lnTo>
                    <a:pt x="1181" y="143"/>
                  </a:lnTo>
                  <a:lnTo>
                    <a:pt x="1181" y="143"/>
                  </a:lnTo>
                  <a:lnTo>
                    <a:pt x="1176" y="154"/>
                  </a:lnTo>
                  <a:lnTo>
                    <a:pt x="1169" y="164"/>
                  </a:lnTo>
                  <a:lnTo>
                    <a:pt x="1157" y="183"/>
                  </a:lnTo>
                  <a:lnTo>
                    <a:pt x="1157" y="183"/>
                  </a:lnTo>
                  <a:lnTo>
                    <a:pt x="1155" y="187"/>
                  </a:lnTo>
                  <a:lnTo>
                    <a:pt x="1154" y="192"/>
                  </a:lnTo>
                  <a:lnTo>
                    <a:pt x="1153" y="196"/>
                  </a:lnTo>
                  <a:lnTo>
                    <a:pt x="1152" y="199"/>
                  </a:lnTo>
                  <a:lnTo>
                    <a:pt x="1152" y="199"/>
                  </a:lnTo>
                  <a:lnTo>
                    <a:pt x="1147" y="206"/>
                  </a:lnTo>
                  <a:lnTo>
                    <a:pt x="1141" y="212"/>
                  </a:lnTo>
                  <a:lnTo>
                    <a:pt x="1136" y="217"/>
                  </a:lnTo>
                  <a:lnTo>
                    <a:pt x="1131" y="224"/>
                  </a:lnTo>
                  <a:lnTo>
                    <a:pt x="1131" y="224"/>
                  </a:lnTo>
                  <a:lnTo>
                    <a:pt x="1101" y="270"/>
                  </a:lnTo>
                  <a:lnTo>
                    <a:pt x="1101" y="270"/>
                  </a:lnTo>
                  <a:lnTo>
                    <a:pt x="1091" y="285"/>
                  </a:lnTo>
                  <a:lnTo>
                    <a:pt x="1082" y="301"/>
                  </a:lnTo>
                  <a:lnTo>
                    <a:pt x="1074" y="316"/>
                  </a:lnTo>
                  <a:lnTo>
                    <a:pt x="1066" y="332"/>
                  </a:lnTo>
                  <a:lnTo>
                    <a:pt x="1066" y="332"/>
                  </a:lnTo>
                  <a:lnTo>
                    <a:pt x="1053" y="349"/>
                  </a:lnTo>
                  <a:lnTo>
                    <a:pt x="1041" y="366"/>
                  </a:lnTo>
                  <a:lnTo>
                    <a:pt x="1029" y="384"/>
                  </a:lnTo>
                  <a:lnTo>
                    <a:pt x="1017" y="404"/>
                  </a:lnTo>
                  <a:lnTo>
                    <a:pt x="996" y="442"/>
                  </a:lnTo>
                  <a:lnTo>
                    <a:pt x="984" y="461"/>
                  </a:lnTo>
                  <a:lnTo>
                    <a:pt x="972" y="480"/>
                  </a:lnTo>
                  <a:lnTo>
                    <a:pt x="972" y="480"/>
                  </a:lnTo>
                  <a:lnTo>
                    <a:pt x="973" y="482"/>
                  </a:lnTo>
                  <a:lnTo>
                    <a:pt x="973" y="484"/>
                  </a:lnTo>
                  <a:lnTo>
                    <a:pt x="972" y="487"/>
                  </a:lnTo>
                  <a:lnTo>
                    <a:pt x="971" y="490"/>
                  </a:lnTo>
                  <a:lnTo>
                    <a:pt x="970" y="493"/>
                  </a:lnTo>
                  <a:lnTo>
                    <a:pt x="971" y="496"/>
                  </a:lnTo>
                  <a:lnTo>
                    <a:pt x="971" y="496"/>
                  </a:lnTo>
                  <a:lnTo>
                    <a:pt x="947" y="533"/>
                  </a:lnTo>
                  <a:lnTo>
                    <a:pt x="922" y="572"/>
                  </a:lnTo>
                  <a:lnTo>
                    <a:pt x="910" y="591"/>
                  </a:lnTo>
                  <a:lnTo>
                    <a:pt x="899" y="610"/>
                  </a:lnTo>
                  <a:lnTo>
                    <a:pt x="889" y="631"/>
                  </a:lnTo>
                  <a:lnTo>
                    <a:pt x="880" y="650"/>
                  </a:lnTo>
                  <a:lnTo>
                    <a:pt x="880" y="650"/>
                  </a:lnTo>
                  <a:lnTo>
                    <a:pt x="884" y="669"/>
                  </a:lnTo>
                  <a:lnTo>
                    <a:pt x="890" y="686"/>
                  </a:lnTo>
                  <a:lnTo>
                    <a:pt x="896" y="703"/>
                  </a:lnTo>
                  <a:lnTo>
                    <a:pt x="902" y="720"/>
                  </a:lnTo>
                  <a:lnTo>
                    <a:pt x="902" y="720"/>
                  </a:lnTo>
                  <a:lnTo>
                    <a:pt x="909" y="752"/>
                  </a:lnTo>
                  <a:lnTo>
                    <a:pt x="913" y="783"/>
                  </a:lnTo>
                  <a:lnTo>
                    <a:pt x="917" y="814"/>
                  </a:lnTo>
                  <a:lnTo>
                    <a:pt x="919" y="845"/>
                  </a:lnTo>
                  <a:lnTo>
                    <a:pt x="919" y="877"/>
                  </a:lnTo>
                  <a:lnTo>
                    <a:pt x="918" y="908"/>
                  </a:lnTo>
                  <a:lnTo>
                    <a:pt x="914" y="971"/>
                  </a:lnTo>
                  <a:lnTo>
                    <a:pt x="910" y="1036"/>
                  </a:lnTo>
                  <a:lnTo>
                    <a:pt x="908" y="1069"/>
                  </a:lnTo>
                  <a:lnTo>
                    <a:pt x="907" y="1103"/>
                  </a:lnTo>
                  <a:lnTo>
                    <a:pt x="907" y="1136"/>
                  </a:lnTo>
                  <a:lnTo>
                    <a:pt x="908" y="1171"/>
                  </a:lnTo>
                  <a:lnTo>
                    <a:pt x="910" y="1207"/>
                  </a:lnTo>
                  <a:lnTo>
                    <a:pt x="913" y="1242"/>
                  </a:lnTo>
                  <a:lnTo>
                    <a:pt x="913" y="1242"/>
                  </a:lnTo>
                  <a:lnTo>
                    <a:pt x="936" y="1140"/>
                  </a:lnTo>
                  <a:lnTo>
                    <a:pt x="947" y="1091"/>
                  </a:lnTo>
                  <a:lnTo>
                    <a:pt x="958" y="1043"/>
                  </a:lnTo>
                  <a:lnTo>
                    <a:pt x="971" y="996"/>
                  </a:lnTo>
                  <a:lnTo>
                    <a:pt x="985" y="950"/>
                  </a:lnTo>
                  <a:lnTo>
                    <a:pt x="999" y="903"/>
                  </a:lnTo>
                  <a:lnTo>
                    <a:pt x="1015" y="857"/>
                  </a:lnTo>
                  <a:lnTo>
                    <a:pt x="1015" y="857"/>
                  </a:lnTo>
                  <a:lnTo>
                    <a:pt x="1017" y="854"/>
                  </a:lnTo>
                  <a:lnTo>
                    <a:pt x="1016" y="852"/>
                  </a:lnTo>
                  <a:lnTo>
                    <a:pt x="1014" y="850"/>
                  </a:lnTo>
                  <a:lnTo>
                    <a:pt x="1014" y="849"/>
                  </a:lnTo>
                  <a:lnTo>
                    <a:pt x="1013" y="848"/>
                  </a:lnTo>
                  <a:lnTo>
                    <a:pt x="1013" y="848"/>
                  </a:lnTo>
                  <a:lnTo>
                    <a:pt x="1018" y="849"/>
                  </a:lnTo>
                  <a:lnTo>
                    <a:pt x="1020" y="848"/>
                  </a:lnTo>
                  <a:lnTo>
                    <a:pt x="1020" y="844"/>
                  </a:lnTo>
                  <a:lnTo>
                    <a:pt x="1020" y="844"/>
                  </a:lnTo>
                  <a:lnTo>
                    <a:pt x="1030" y="821"/>
                  </a:lnTo>
                  <a:lnTo>
                    <a:pt x="1034" y="809"/>
                  </a:lnTo>
                  <a:lnTo>
                    <a:pt x="1039" y="798"/>
                  </a:lnTo>
                  <a:lnTo>
                    <a:pt x="1039" y="798"/>
                  </a:lnTo>
                  <a:lnTo>
                    <a:pt x="1038" y="797"/>
                  </a:lnTo>
                  <a:lnTo>
                    <a:pt x="1038" y="796"/>
                  </a:lnTo>
                  <a:lnTo>
                    <a:pt x="1036" y="798"/>
                  </a:lnTo>
                  <a:lnTo>
                    <a:pt x="1035" y="800"/>
                  </a:lnTo>
                  <a:lnTo>
                    <a:pt x="1035" y="800"/>
                  </a:lnTo>
                  <a:lnTo>
                    <a:pt x="1034" y="798"/>
                  </a:lnTo>
                  <a:lnTo>
                    <a:pt x="1034" y="798"/>
                  </a:lnTo>
                  <a:lnTo>
                    <a:pt x="1034" y="796"/>
                  </a:lnTo>
                  <a:lnTo>
                    <a:pt x="1035" y="794"/>
                  </a:lnTo>
                  <a:lnTo>
                    <a:pt x="1039" y="793"/>
                  </a:lnTo>
                  <a:lnTo>
                    <a:pt x="1042" y="792"/>
                  </a:lnTo>
                  <a:lnTo>
                    <a:pt x="1042" y="791"/>
                  </a:lnTo>
                  <a:lnTo>
                    <a:pt x="1042" y="789"/>
                  </a:lnTo>
                  <a:lnTo>
                    <a:pt x="1042" y="789"/>
                  </a:lnTo>
                  <a:close/>
                  <a:moveTo>
                    <a:pt x="1666" y="178"/>
                  </a:moveTo>
                  <a:lnTo>
                    <a:pt x="1666" y="178"/>
                  </a:lnTo>
                  <a:lnTo>
                    <a:pt x="1650" y="190"/>
                  </a:lnTo>
                  <a:lnTo>
                    <a:pt x="1634" y="201"/>
                  </a:lnTo>
                  <a:lnTo>
                    <a:pt x="1617" y="212"/>
                  </a:lnTo>
                  <a:lnTo>
                    <a:pt x="1599" y="222"/>
                  </a:lnTo>
                  <a:lnTo>
                    <a:pt x="1599" y="222"/>
                  </a:lnTo>
                  <a:lnTo>
                    <a:pt x="1572" y="231"/>
                  </a:lnTo>
                  <a:lnTo>
                    <a:pt x="1545" y="242"/>
                  </a:lnTo>
                  <a:lnTo>
                    <a:pt x="1520" y="254"/>
                  </a:lnTo>
                  <a:lnTo>
                    <a:pt x="1496" y="264"/>
                  </a:lnTo>
                  <a:lnTo>
                    <a:pt x="1471" y="277"/>
                  </a:lnTo>
                  <a:lnTo>
                    <a:pt x="1449" y="290"/>
                  </a:lnTo>
                  <a:lnTo>
                    <a:pt x="1426" y="303"/>
                  </a:lnTo>
                  <a:lnTo>
                    <a:pt x="1405" y="316"/>
                  </a:lnTo>
                  <a:lnTo>
                    <a:pt x="1405" y="316"/>
                  </a:lnTo>
                  <a:lnTo>
                    <a:pt x="1374" y="337"/>
                  </a:lnTo>
                  <a:lnTo>
                    <a:pt x="1344" y="360"/>
                  </a:lnTo>
                  <a:lnTo>
                    <a:pt x="1287" y="407"/>
                  </a:lnTo>
                  <a:lnTo>
                    <a:pt x="1287" y="407"/>
                  </a:lnTo>
                  <a:lnTo>
                    <a:pt x="1259" y="431"/>
                  </a:lnTo>
                  <a:lnTo>
                    <a:pt x="1245" y="443"/>
                  </a:lnTo>
                  <a:lnTo>
                    <a:pt x="1232" y="457"/>
                  </a:lnTo>
                  <a:lnTo>
                    <a:pt x="1221" y="470"/>
                  </a:lnTo>
                  <a:lnTo>
                    <a:pt x="1209" y="485"/>
                  </a:lnTo>
                  <a:lnTo>
                    <a:pt x="1198" y="500"/>
                  </a:lnTo>
                  <a:lnTo>
                    <a:pt x="1187" y="515"/>
                  </a:lnTo>
                  <a:lnTo>
                    <a:pt x="1187" y="515"/>
                  </a:lnTo>
                  <a:lnTo>
                    <a:pt x="1167" y="547"/>
                  </a:lnTo>
                  <a:lnTo>
                    <a:pt x="1147" y="577"/>
                  </a:lnTo>
                  <a:lnTo>
                    <a:pt x="1147" y="577"/>
                  </a:lnTo>
                  <a:lnTo>
                    <a:pt x="1139" y="589"/>
                  </a:lnTo>
                  <a:lnTo>
                    <a:pt x="1133" y="602"/>
                  </a:lnTo>
                  <a:lnTo>
                    <a:pt x="1120" y="629"/>
                  </a:lnTo>
                  <a:lnTo>
                    <a:pt x="1099" y="681"/>
                  </a:lnTo>
                  <a:lnTo>
                    <a:pt x="1099" y="681"/>
                  </a:lnTo>
                  <a:lnTo>
                    <a:pt x="1087" y="710"/>
                  </a:lnTo>
                  <a:lnTo>
                    <a:pt x="1075" y="740"/>
                  </a:lnTo>
                  <a:lnTo>
                    <a:pt x="1055" y="799"/>
                  </a:lnTo>
                  <a:lnTo>
                    <a:pt x="1033" y="858"/>
                  </a:lnTo>
                  <a:lnTo>
                    <a:pt x="1012" y="918"/>
                  </a:lnTo>
                  <a:lnTo>
                    <a:pt x="1012" y="918"/>
                  </a:lnTo>
                  <a:lnTo>
                    <a:pt x="999" y="952"/>
                  </a:lnTo>
                  <a:lnTo>
                    <a:pt x="988" y="986"/>
                  </a:lnTo>
                  <a:lnTo>
                    <a:pt x="978" y="1021"/>
                  </a:lnTo>
                  <a:lnTo>
                    <a:pt x="968" y="1058"/>
                  </a:lnTo>
                  <a:lnTo>
                    <a:pt x="950" y="1130"/>
                  </a:lnTo>
                  <a:lnTo>
                    <a:pt x="932" y="1203"/>
                  </a:lnTo>
                  <a:lnTo>
                    <a:pt x="932" y="1203"/>
                  </a:lnTo>
                  <a:lnTo>
                    <a:pt x="933" y="1209"/>
                  </a:lnTo>
                  <a:lnTo>
                    <a:pt x="933" y="1215"/>
                  </a:lnTo>
                  <a:lnTo>
                    <a:pt x="930" y="1227"/>
                  </a:lnTo>
                  <a:lnTo>
                    <a:pt x="929" y="1233"/>
                  </a:lnTo>
                  <a:lnTo>
                    <a:pt x="928" y="1239"/>
                  </a:lnTo>
                  <a:lnTo>
                    <a:pt x="928" y="1244"/>
                  </a:lnTo>
                  <a:lnTo>
                    <a:pt x="929" y="1250"/>
                  </a:lnTo>
                  <a:lnTo>
                    <a:pt x="929" y="1250"/>
                  </a:lnTo>
                  <a:lnTo>
                    <a:pt x="935" y="1236"/>
                  </a:lnTo>
                  <a:lnTo>
                    <a:pt x="939" y="1222"/>
                  </a:lnTo>
                  <a:lnTo>
                    <a:pt x="942" y="1215"/>
                  </a:lnTo>
                  <a:lnTo>
                    <a:pt x="947" y="1210"/>
                  </a:lnTo>
                  <a:lnTo>
                    <a:pt x="951" y="1206"/>
                  </a:lnTo>
                  <a:lnTo>
                    <a:pt x="956" y="1201"/>
                  </a:lnTo>
                  <a:lnTo>
                    <a:pt x="956" y="1201"/>
                  </a:lnTo>
                  <a:lnTo>
                    <a:pt x="974" y="1172"/>
                  </a:lnTo>
                  <a:lnTo>
                    <a:pt x="993" y="1142"/>
                  </a:lnTo>
                  <a:lnTo>
                    <a:pt x="1013" y="1115"/>
                  </a:lnTo>
                  <a:lnTo>
                    <a:pt x="1023" y="1102"/>
                  </a:lnTo>
                  <a:lnTo>
                    <a:pt x="1033" y="1090"/>
                  </a:lnTo>
                  <a:lnTo>
                    <a:pt x="1033" y="1090"/>
                  </a:lnTo>
                  <a:lnTo>
                    <a:pt x="1045" y="1077"/>
                  </a:lnTo>
                  <a:lnTo>
                    <a:pt x="1057" y="1065"/>
                  </a:lnTo>
                  <a:lnTo>
                    <a:pt x="1071" y="1053"/>
                  </a:lnTo>
                  <a:lnTo>
                    <a:pt x="1082" y="1040"/>
                  </a:lnTo>
                  <a:lnTo>
                    <a:pt x="1082" y="1040"/>
                  </a:lnTo>
                  <a:lnTo>
                    <a:pt x="1105" y="1013"/>
                  </a:lnTo>
                  <a:lnTo>
                    <a:pt x="1117" y="1000"/>
                  </a:lnTo>
                  <a:lnTo>
                    <a:pt x="1129" y="988"/>
                  </a:lnTo>
                  <a:lnTo>
                    <a:pt x="1129" y="988"/>
                  </a:lnTo>
                  <a:lnTo>
                    <a:pt x="1168" y="956"/>
                  </a:lnTo>
                  <a:lnTo>
                    <a:pt x="1210" y="924"/>
                  </a:lnTo>
                  <a:lnTo>
                    <a:pt x="1230" y="909"/>
                  </a:lnTo>
                  <a:lnTo>
                    <a:pt x="1253" y="895"/>
                  </a:lnTo>
                  <a:lnTo>
                    <a:pt x="1275" y="881"/>
                  </a:lnTo>
                  <a:lnTo>
                    <a:pt x="1298" y="868"/>
                  </a:lnTo>
                  <a:lnTo>
                    <a:pt x="1321" y="857"/>
                  </a:lnTo>
                  <a:lnTo>
                    <a:pt x="1347" y="846"/>
                  </a:lnTo>
                  <a:lnTo>
                    <a:pt x="1372" y="837"/>
                  </a:lnTo>
                  <a:lnTo>
                    <a:pt x="1398" y="829"/>
                  </a:lnTo>
                  <a:lnTo>
                    <a:pt x="1426" y="822"/>
                  </a:lnTo>
                  <a:lnTo>
                    <a:pt x="1454" y="818"/>
                  </a:lnTo>
                  <a:lnTo>
                    <a:pt x="1484" y="815"/>
                  </a:lnTo>
                  <a:lnTo>
                    <a:pt x="1515" y="814"/>
                  </a:lnTo>
                  <a:lnTo>
                    <a:pt x="1515" y="814"/>
                  </a:lnTo>
                  <a:lnTo>
                    <a:pt x="1518" y="783"/>
                  </a:lnTo>
                  <a:lnTo>
                    <a:pt x="1524" y="753"/>
                  </a:lnTo>
                  <a:lnTo>
                    <a:pt x="1529" y="723"/>
                  </a:lnTo>
                  <a:lnTo>
                    <a:pt x="1535" y="693"/>
                  </a:lnTo>
                  <a:lnTo>
                    <a:pt x="1542" y="664"/>
                  </a:lnTo>
                  <a:lnTo>
                    <a:pt x="1550" y="634"/>
                  </a:lnTo>
                  <a:lnTo>
                    <a:pt x="1568" y="572"/>
                  </a:lnTo>
                  <a:lnTo>
                    <a:pt x="1568" y="572"/>
                  </a:lnTo>
                  <a:lnTo>
                    <a:pt x="1579" y="536"/>
                  </a:lnTo>
                  <a:lnTo>
                    <a:pt x="1592" y="501"/>
                  </a:lnTo>
                  <a:lnTo>
                    <a:pt x="1618" y="431"/>
                  </a:lnTo>
                  <a:lnTo>
                    <a:pt x="1618" y="431"/>
                  </a:lnTo>
                  <a:lnTo>
                    <a:pt x="1625" y="413"/>
                  </a:lnTo>
                  <a:lnTo>
                    <a:pt x="1633" y="394"/>
                  </a:lnTo>
                  <a:lnTo>
                    <a:pt x="1650" y="358"/>
                  </a:lnTo>
                  <a:lnTo>
                    <a:pt x="1668" y="320"/>
                  </a:lnTo>
                  <a:lnTo>
                    <a:pt x="1684" y="283"/>
                  </a:lnTo>
                  <a:lnTo>
                    <a:pt x="1691" y="263"/>
                  </a:lnTo>
                  <a:lnTo>
                    <a:pt x="1697" y="244"/>
                  </a:lnTo>
                  <a:lnTo>
                    <a:pt x="1701" y="225"/>
                  </a:lnTo>
                  <a:lnTo>
                    <a:pt x="1705" y="206"/>
                  </a:lnTo>
                  <a:lnTo>
                    <a:pt x="1707" y="186"/>
                  </a:lnTo>
                  <a:lnTo>
                    <a:pt x="1707" y="166"/>
                  </a:lnTo>
                  <a:lnTo>
                    <a:pt x="1705" y="147"/>
                  </a:lnTo>
                  <a:lnTo>
                    <a:pt x="1699" y="126"/>
                  </a:lnTo>
                  <a:lnTo>
                    <a:pt x="1699" y="126"/>
                  </a:lnTo>
                  <a:lnTo>
                    <a:pt x="1699" y="124"/>
                  </a:lnTo>
                  <a:lnTo>
                    <a:pt x="1698" y="124"/>
                  </a:lnTo>
                  <a:lnTo>
                    <a:pt x="1698" y="124"/>
                  </a:lnTo>
                  <a:lnTo>
                    <a:pt x="1695" y="132"/>
                  </a:lnTo>
                  <a:lnTo>
                    <a:pt x="1691" y="139"/>
                  </a:lnTo>
                  <a:lnTo>
                    <a:pt x="1682" y="151"/>
                  </a:lnTo>
                  <a:lnTo>
                    <a:pt x="1674" y="164"/>
                  </a:lnTo>
                  <a:lnTo>
                    <a:pt x="1669" y="170"/>
                  </a:lnTo>
                  <a:lnTo>
                    <a:pt x="1666" y="178"/>
                  </a:lnTo>
                  <a:lnTo>
                    <a:pt x="1666" y="178"/>
                  </a:lnTo>
                  <a:close/>
                  <a:moveTo>
                    <a:pt x="1717" y="151"/>
                  </a:moveTo>
                  <a:lnTo>
                    <a:pt x="1717" y="151"/>
                  </a:lnTo>
                  <a:lnTo>
                    <a:pt x="1720" y="170"/>
                  </a:lnTo>
                  <a:lnTo>
                    <a:pt x="1720" y="188"/>
                  </a:lnTo>
                  <a:lnTo>
                    <a:pt x="1718" y="206"/>
                  </a:lnTo>
                  <a:lnTo>
                    <a:pt x="1716" y="223"/>
                  </a:lnTo>
                  <a:lnTo>
                    <a:pt x="1713" y="240"/>
                  </a:lnTo>
                  <a:lnTo>
                    <a:pt x="1709" y="256"/>
                  </a:lnTo>
                  <a:lnTo>
                    <a:pt x="1703" y="272"/>
                  </a:lnTo>
                  <a:lnTo>
                    <a:pt x="1698" y="287"/>
                  </a:lnTo>
                  <a:lnTo>
                    <a:pt x="1685" y="318"/>
                  </a:lnTo>
                  <a:lnTo>
                    <a:pt x="1670" y="347"/>
                  </a:lnTo>
                  <a:lnTo>
                    <a:pt x="1655" y="377"/>
                  </a:lnTo>
                  <a:lnTo>
                    <a:pt x="1641" y="407"/>
                  </a:lnTo>
                  <a:lnTo>
                    <a:pt x="1641" y="407"/>
                  </a:lnTo>
                  <a:lnTo>
                    <a:pt x="1632" y="430"/>
                  </a:lnTo>
                  <a:lnTo>
                    <a:pt x="1623" y="454"/>
                  </a:lnTo>
                  <a:lnTo>
                    <a:pt x="1607" y="503"/>
                  </a:lnTo>
                  <a:lnTo>
                    <a:pt x="1607" y="503"/>
                  </a:lnTo>
                  <a:lnTo>
                    <a:pt x="1581" y="580"/>
                  </a:lnTo>
                  <a:lnTo>
                    <a:pt x="1570" y="620"/>
                  </a:lnTo>
                  <a:lnTo>
                    <a:pt x="1558" y="660"/>
                  </a:lnTo>
                  <a:lnTo>
                    <a:pt x="1547" y="700"/>
                  </a:lnTo>
                  <a:lnTo>
                    <a:pt x="1539" y="742"/>
                  </a:lnTo>
                  <a:lnTo>
                    <a:pt x="1531" y="785"/>
                  </a:lnTo>
                  <a:lnTo>
                    <a:pt x="1526" y="829"/>
                  </a:lnTo>
                  <a:lnTo>
                    <a:pt x="1526" y="829"/>
                  </a:lnTo>
                  <a:lnTo>
                    <a:pt x="1498" y="830"/>
                  </a:lnTo>
                  <a:lnTo>
                    <a:pt x="1470" y="831"/>
                  </a:lnTo>
                  <a:lnTo>
                    <a:pt x="1417" y="833"/>
                  </a:lnTo>
                  <a:lnTo>
                    <a:pt x="1417" y="833"/>
                  </a:lnTo>
                  <a:lnTo>
                    <a:pt x="1391" y="842"/>
                  </a:lnTo>
                  <a:lnTo>
                    <a:pt x="1365" y="851"/>
                  </a:lnTo>
                  <a:lnTo>
                    <a:pt x="1339" y="862"/>
                  </a:lnTo>
                  <a:lnTo>
                    <a:pt x="1315" y="874"/>
                  </a:lnTo>
                  <a:lnTo>
                    <a:pt x="1291" y="887"/>
                  </a:lnTo>
                  <a:lnTo>
                    <a:pt x="1268" y="899"/>
                  </a:lnTo>
                  <a:lnTo>
                    <a:pt x="1245" y="913"/>
                  </a:lnTo>
                  <a:lnTo>
                    <a:pt x="1223" y="927"/>
                  </a:lnTo>
                  <a:lnTo>
                    <a:pt x="1223" y="927"/>
                  </a:lnTo>
                  <a:lnTo>
                    <a:pt x="1207" y="940"/>
                  </a:lnTo>
                  <a:lnTo>
                    <a:pt x="1192" y="954"/>
                  </a:lnTo>
                  <a:lnTo>
                    <a:pt x="1165" y="980"/>
                  </a:lnTo>
                  <a:lnTo>
                    <a:pt x="1165" y="980"/>
                  </a:lnTo>
                  <a:lnTo>
                    <a:pt x="1154" y="987"/>
                  </a:lnTo>
                  <a:lnTo>
                    <a:pt x="1145" y="995"/>
                  </a:lnTo>
                  <a:lnTo>
                    <a:pt x="1135" y="1001"/>
                  </a:lnTo>
                  <a:lnTo>
                    <a:pt x="1125" y="1010"/>
                  </a:lnTo>
                  <a:lnTo>
                    <a:pt x="1125" y="1010"/>
                  </a:lnTo>
                  <a:lnTo>
                    <a:pt x="1117" y="1018"/>
                  </a:lnTo>
                  <a:lnTo>
                    <a:pt x="1108" y="1028"/>
                  </a:lnTo>
                  <a:lnTo>
                    <a:pt x="1091" y="1047"/>
                  </a:lnTo>
                  <a:lnTo>
                    <a:pt x="1091" y="1047"/>
                  </a:lnTo>
                  <a:lnTo>
                    <a:pt x="1056" y="1082"/>
                  </a:lnTo>
                  <a:lnTo>
                    <a:pt x="1039" y="1101"/>
                  </a:lnTo>
                  <a:lnTo>
                    <a:pt x="1023" y="1120"/>
                  </a:lnTo>
                  <a:lnTo>
                    <a:pt x="1023" y="1120"/>
                  </a:lnTo>
                  <a:lnTo>
                    <a:pt x="1008" y="1140"/>
                  </a:lnTo>
                  <a:lnTo>
                    <a:pt x="993" y="1161"/>
                  </a:lnTo>
                  <a:lnTo>
                    <a:pt x="979" y="1182"/>
                  </a:lnTo>
                  <a:lnTo>
                    <a:pt x="965" y="1205"/>
                  </a:lnTo>
                  <a:lnTo>
                    <a:pt x="952" y="1226"/>
                  </a:lnTo>
                  <a:lnTo>
                    <a:pt x="940" y="1250"/>
                  </a:lnTo>
                  <a:lnTo>
                    <a:pt x="928" y="1272"/>
                  </a:lnTo>
                  <a:lnTo>
                    <a:pt x="918" y="1296"/>
                  </a:lnTo>
                  <a:lnTo>
                    <a:pt x="918" y="1296"/>
                  </a:lnTo>
                  <a:lnTo>
                    <a:pt x="923" y="1290"/>
                  </a:lnTo>
                  <a:lnTo>
                    <a:pt x="928" y="1284"/>
                  </a:lnTo>
                  <a:lnTo>
                    <a:pt x="933" y="1275"/>
                  </a:lnTo>
                  <a:lnTo>
                    <a:pt x="937" y="1268"/>
                  </a:lnTo>
                  <a:lnTo>
                    <a:pt x="944" y="1251"/>
                  </a:lnTo>
                  <a:lnTo>
                    <a:pt x="953" y="1233"/>
                  </a:lnTo>
                  <a:lnTo>
                    <a:pt x="953" y="1233"/>
                  </a:lnTo>
                  <a:lnTo>
                    <a:pt x="959" y="1225"/>
                  </a:lnTo>
                  <a:lnTo>
                    <a:pt x="967" y="1216"/>
                  </a:lnTo>
                  <a:lnTo>
                    <a:pt x="975" y="1208"/>
                  </a:lnTo>
                  <a:lnTo>
                    <a:pt x="983" y="1200"/>
                  </a:lnTo>
                  <a:lnTo>
                    <a:pt x="983" y="1200"/>
                  </a:lnTo>
                  <a:lnTo>
                    <a:pt x="998" y="1179"/>
                  </a:lnTo>
                  <a:lnTo>
                    <a:pt x="1013" y="1157"/>
                  </a:lnTo>
                  <a:lnTo>
                    <a:pt x="1013" y="1157"/>
                  </a:lnTo>
                  <a:lnTo>
                    <a:pt x="1020" y="1147"/>
                  </a:lnTo>
                  <a:lnTo>
                    <a:pt x="1028" y="1136"/>
                  </a:lnTo>
                  <a:lnTo>
                    <a:pt x="1032" y="1131"/>
                  </a:lnTo>
                  <a:lnTo>
                    <a:pt x="1036" y="1126"/>
                  </a:lnTo>
                  <a:lnTo>
                    <a:pt x="1042" y="1123"/>
                  </a:lnTo>
                  <a:lnTo>
                    <a:pt x="1047" y="1121"/>
                  </a:lnTo>
                  <a:lnTo>
                    <a:pt x="1047" y="1121"/>
                  </a:lnTo>
                  <a:lnTo>
                    <a:pt x="1038" y="1138"/>
                  </a:lnTo>
                  <a:lnTo>
                    <a:pt x="1027" y="1153"/>
                  </a:lnTo>
                  <a:lnTo>
                    <a:pt x="1003" y="1184"/>
                  </a:lnTo>
                  <a:lnTo>
                    <a:pt x="980" y="1214"/>
                  </a:lnTo>
                  <a:lnTo>
                    <a:pt x="969" y="1230"/>
                  </a:lnTo>
                  <a:lnTo>
                    <a:pt x="960" y="1246"/>
                  </a:lnTo>
                  <a:lnTo>
                    <a:pt x="960" y="1246"/>
                  </a:lnTo>
                  <a:lnTo>
                    <a:pt x="954" y="1257"/>
                  </a:lnTo>
                  <a:lnTo>
                    <a:pt x="949" y="1270"/>
                  </a:lnTo>
                  <a:lnTo>
                    <a:pt x="943" y="1282"/>
                  </a:lnTo>
                  <a:lnTo>
                    <a:pt x="940" y="1294"/>
                  </a:lnTo>
                  <a:lnTo>
                    <a:pt x="940" y="1294"/>
                  </a:lnTo>
                  <a:lnTo>
                    <a:pt x="945" y="1293"/>
                  </a:lnTo>
                  <a:lnTo>
                    <a:pt x="951" y="1292"/>
                  </a:lnTo>
                  <a:lnTo>
                    <a:pt x="956" y="1291"/>
                  </a:lnTo>
                  <a:lnTo>
                    <a:pt x="961" y="1290"/>
                  </a:lnTo>
                  <a:lnTo>
                    <a:pt x="961" y="1290"/>
                  </a:lnTo>
                  <a:lnTo>
                    <a:pt x="1012" y="1221"/>
                  </a:lnTo>
                  <a:lnTo>
                    <a:pt x="1038" y="1186"/>
                  </a:lnTo>
                  <a:lnTo>
                    <a:pt x="1064" y="1152"/>
                  </a:lnTo>
                  <a:lnTo>
                    <a:pt x="1091" y="1118"/>
                  </a:lnTo>
                  <a:lnTo>
                    <a:pt x="1119" y="1086"/>
                  </a:lnTo>
                  <a:lnTo>
                    <a:pt x="1147" y="1055"/>
                  </a:lnTo>
                  <a:lnTo>
                    <a:pt x="1177" y="1024"/>
                  </a:lnTo>
                  <a:lnTo>
                    <a:pt x="1177" y="1024"/>
                  </a:lnTo>
                  <a:lnTo>
                    <a:pt x="1181" y="1024"/>
                  </a:lnTo>
                  <a:lnTo>
                    <a:pt x="1184" y="1023"/>
                  </a:lnTo>
                  <a:lnTo>
                    <a:pt x="1190" y="1020"/>
                  </a:lnTo>
                  <a:lnTo>
                    <a:pt x="1190" y="1020"/>
                  </a:lnTo>
                  <a:lnTo>
                    <a:pt x="1220" y="995"/>
                  </a:lnTo>
                  <a:lnTo>
                    <a:pt x="1251" y="969"/>
                  </a:lnTo>
                  <a:lnTo>
                    <a:pt x="1284" y="943"/>
                  </a:lnTo>
                  <a:lnTo>
                    <a:pt x="1317" y="919"/>
                  </a:lnTo>
                  <a:lnTo>
                    <a:pt x="1317" y="919"/>
                  </a:lnTo>
                  <a:lnTo>
                    <a:pt x="1338" y="905"/>
                  </a:lnTo>
                  <a:lnTo>
                    <a:pt x="1360" y="892"/>
                  </a:lnTo>
                  <a:lnTo>
                    <a:pt x="1381" y="880"/>
                  </a:lnTo>
                  <a:lnTo>
                    <a:pt x="1404" y="869"/>
                  </a:lnTo>
                  <a:lnTo>
                    <a:pt x="1428" y="861"/>
                  </a:lnTo>
                  <a:lnTo>
                    <a:pt x="1441" y="858"/>
                  </a:lnTo>
                  <a:lnTo>
                    <a:pt x="1454" y="854"/>
                  </a:lnTo>
                  <a:lnTo>
                    <a:pt x="1468" y="851"/>
                  </a:lnTo>
                  <a:lnTo>
                    <a:pt x="1482" y="850"/>
                  </a:lnTo>
                  <a:lnTo>
                    <a:pt x="1496" y="848"/>
                  </a:lnTo>
                  <a:lnTo>
                    <a:pt x="1511" y="848"/>
                  </a:lnTo>
                  <a:lnTo>
                    <a:pt x="1511" y="848"/>
                  </a:lnTo>
                  <a:lnTo>
                    <a:pt x="1524" y="848"/>
                  </a:lnTo>
                  <a:lnTo>
                    <a:pt x="1532" y="849"/>
                  </a:lnTo>
                  <a:lnTo>
                    <a:pt x="1541" y="849"/>
                  </a:lnTo>
                  <a:lnTo>
                    <a:pt x="1553" y="848"/>
                  </a:lnTo>
                  <a:lnTo>
                    <a:pt x="1553" y="848"/>
                  </a:lnTo>
                  <a:lnTo>
                    <a:pt x="1580" y="752"/>
                  </a:lnTo>
                  <a:lnTo>
                    <a:pt x="1609" y="656"/>
                  </a:lnTo>
                  <a:lnTo>
                    <a:pt x="1622" y="607"/>
                  </a:lnTo>
                  <a:lnTo>
                    <a:pt x="1635" y="559"/>
                  </a:lnTo>
                  <a:lnTo>
                    <a:pt x="1647" y="509"/>
                  </a:lnTo>
                  <a:lnTo>
                    <a:pt x="1656" y="456"/>
                  </a:lnTo>
                  <a:lnTo>
                    <a:pt x="1656" y="456"/>
                  </a:lnTo>
                  <a:lnTo>
                    <a:pt x="1659" y="453"/>
                  </a:lnTo>
                  <a:lnTo>
                    <a:pt x="1662" y="450"/>
                  </a:lnTo>
                  <a:lnTo>
                    <a:pt x="1664" y="446"/>
                  </a:lnTo>
                  <a:lnTo>
                    <a:pt x="1666" y="442"/>
                  </a:lnTo>
                  <a:lnTo>
                    <a:pt x="1666" y="442"/>
                  </a:lnTo>
                  <a:lnTo>
                    <a:pt x="1672" y="424"/>
                  </a:lnTo>
                  <a:lnTo>
                    <a:pt x="1678" y="406"/>
                  </a:lnTo>
                  <a:lnTo>
                    <a:pt x="1682" y="387"/>
                  </a:lnTo>
                  <a:lnTo>
                    <a:pt x="1685" y="368"/>
                  </a:lnTo>
                  <a:lnTo>
                    <a:pt x="1694" y="330"/>
                  </a:lnTo>
                  <a:lnTo>
                    <a:pt x="1699" y="313"/>
                  </a:lnTo>
                  <a:lnTo>
                    <a:pt x="1705" y="294"/>
                  </a:lnTo>
                  <a:lnTo>
                    <a:pt x="1705" y="294"/>
                  </a:lnTo>
                  <a:lnTo>
                    <a:pt x="1707" y="291"/>
                  </a:lnTo>
                  <a:lnTo>
                    <a:pt x="1710" y="289"/>
                  </a:lnTo>
                  <a:lnTo>
                    <a:pt x="1712" y="286"/>
                  </a:lnTo>
                  <a:lnTo>
                    <a:pt x="1714" y="283"/>
                  </a:lnTo>
                  <a:lnTo>
                    <a:pt x="1714" y="283"/>
                  </a:lnTo>
                  <a:lnTo>
                    <a:pt x="1723" y="256"/>
                  </a:lnTo>
                  <a:lnTo>
                    <a:pt x="1730" y="229"/>
                  </a:lnTo>
                  <a:lnTo>
                    <a:pt x="1737" y="202"/>
                  </a:lnTo>
                  <a:lnTo>
                    <a:pt x="1744" y="178"/>
                  </a:lnTo>
                  <a:lnTo>
                    <a:pt x="1744" y="178"/>
                  </a:lnTo>
                  <a:lnTo>
                    <a:pt x="1751" y="162"/>
                  </a:lnTo>
                  <a:lnTo>
                    <a:pt x="1753" y="154"/>
                  </a:lnTo>
                  <a:lnTo>
                    <a:pt x="1753" y="150"/>
                  </a:lnTo>
                  <a:lnTo>
                    <a:pt x="1751" y="146"/>
                  </a:lnTo>
                  <a:lnTo>
                    <a:pt x="1751" y="146"/>
                  </a:lnTo>
                  <a:lnTo>
                    <a:pt x="1742" y="148"/>
                  </a:lnTo>
                  <a:lnTo>
                    <a:pt x="1735" y="150"/>
                  </a:lnTo>
                  <a:lnTo>
                    <a:pt x="1727" y="152"/>
                  </a:lnTo>
                  <a:lnTo>
                    <a:pt x="1723" y="152"/>
                  </a:lnTo>
                  <a:lnTo>
                    <a:pt x="1717" y="151"/>
                  </a:lnTo>
                  <a:lnTo>
                    <a:pt x="1717" y="151"/>
                  </a:lnTo>
                  <a:close/>
                  <a:moveTo>
                    <a:pt x="1785" y="576"/>
                  </a:moveTo>
                  <a:lnTo>
                    <a:pt x="1785" y="576"/>
                  </a:lnTo>
                  <a:lnTo>
                    <a:pt x="1783" y="575"/>
                  </a:lnTo>
                  <a:lnTo>
                    <a:pt x="1782" y="575"/>
                  </a:lnTo>
                  <a:lnTo>
                    <a:pt x="1781" y="576"/>
                  </a:lnTo>
                  <a:lnTo>
                    <a:pt x="1781" y="577"/>
                  </a:lnTo>
                  <a:lnTo>
                    <a:pt x="1778" y="581"/>
                  </a:lnTo>
                  <a:lnTo>
                    <a:pt x="1776" y="587"/>
                  </a:lnTo>
                  <a:lnTo>
                    <a:pt x="1776" y="587"/>
                  </a:lnTo>
                  <a:lnTo>
                    <a:pt x="1781" y="556"/>
                  </a:lnTo>
                  <a:lnTo>
                    <a:pt x="1785" y="526"/>
                  </a:lnTo>
                  <a:lnTo>
                    <a:pt x="1798" y="464"/>
                  </a:lnTo>
                  <a:lnTo>
                    <a:pt x="1811" y="399"/>
                  </a:lnTo>
                  <a:lnTo>
                    <a:pt x="1822" y="334"/>
                  </a:lnTo>
                  <a:lnTo>
                    <a:pt x="1822" y="334"/>
                  </a:lnTo>
                  <a:lnTo>
                    <a:pt x="1827" y="327"/>
                  </a:lnTo>
                  <a:lnTo>
                    <a:pt x="1831" y="320"/>
                  </a:lnTo>
                  <a:lnTo>
                    <a:pt x="1831" y="320"/>
                  </a:lnTo>
                  <a:lnTo>
                    <a:pt x="1831" y="312"/>
                  </a:lnTo>
                  <a:lnTo>
                    <a:pt x="1833" y="303"/>
                  </a:lnTo>
                  <a:lnTo>
                    <a:pt x="1838" y="282"/>
                  </a:lnTo>
                  <a:lnTo>
                    <a:pt x="1844" y="260"/>
                  </a:lnTo>
                  <a:lnTo>
                    <a:pt x="1849" y="240"/>
                  </a:lnTo>
                  <a:lnTo>
                    <a:pt x="1849" y="240"/>
                  </a:lnTo>
                  <a:lnTo>
                    <a:pt x="1852" y="237"/>
                  </a:lnTo>
                  <a:lnTo>
                    <a:pt x="1854" y="232"/>
                  </a:lnTo>
                  <a:lnTo>
                    <a:pt x="1857" y="227"/>
                  </a:lnTo>
                  <a:lnTo>
                    <a:pt x="1858" y="222"/>
                  </a:lnTo>
                  <a:lnTo>
                    <a:pt x="1858" y="222"/>
                  </a:lnTo>
                  <a:lnTo>
                    <a:pt x="1853" y="217"/>
                  </a:lnTo>
                  <a:lnTo>
                    <a:pt x="1849" y="213"/>
                  </a:lnTo>
                  <a:lnTo>
                    <a:pt x="1844" y="211"/>
                  </a:lnTo>
                  <a:lnTo>
                    <a:pt x="1838" y="210"/>
                  </a:lnTo>
                  <a:lnTo>
                    <a:pt x="1838" y="210"/>
                  </a:lnTo>
                  <a:lnTo>
                    <a:pt x="1835" y="213"/>
                  </a:lnTo>
                  <a:lnTo>
                    <a:pt x="1832" y="216"/>
                  </a:lnTo>
                  <a:lnTo>
                    <a:pt x="1828" y="225"/>
                  </a:lnTo>
                  <a:lnTo>
                    <a:pt x="1824" y="236"/>
                  </a:lnTo>
                  <a:lnTo>
                    <a:pt x="1822" y="246"/>
                  </a:lnTo>
                  <a:lnTo>
                    <a:pt x="1820" y="257"/>
                  </a:lnTo>
                  <a:lnTo>
                    <a:pt x="1818" y="268"/>
                  </a:lnTo>
                  <a:lnTo>
                    <a:pt x="1815" y="277"/>
                  </a:lnTo>
                  <a:lnTo>
                    <a:pt x="1809" y="286"/>
                  </a:lnTo>
                  <a:lnTo>
                    <a:pt x="1809" y="286"/>
                  </a:lnTo>
                  <a:lnTo>
                    <a:pt x="1809" y="278"/>
                  </a:lnTo>
                  <a:lnTo>
                    <a:pt x="1809" y="271"/>
                  </a:lnTo>
                  <a:lnTo>
                    <a:pt x="1813" y="253"/>
                  </a:lnTo>
                  <a:lnTo>
                    <a:pt x="1817" y="233"/>
                  </a:lnTo>
                  <a:lnTo>
                    <a:pt x="1820" y="215"/>
                  </a:lnTo>
                  <a:lnTo>
                    <a:pt x="1820" y="215"/>
                  </a:lnTo>
                  <a:lnTo>
                    <a:pt x="1818" y="212"/>
                  </a:lnTo>
                  <a:lnTo>
                    <a:pt x="1816" y="209"/>
                  </a:lnTo>
                  <a:lnTo>
                    <a:pt x="1814" y="201"/>
                  </a:lnTo>
                  <a:lnTo>
                    <a:pt x="1813" y="194"/>
                  </a:lnTo>
                  <a:lnTo>
                    <a:pt x="1809" y="186"/>
                  </a:lnTo>
                  <a:lnTo>
                    <a:pt x="1809" y="186"/>
                  </a:lnTo>
                  <a:lnTo>
                    <a:pt x="1804" y="204"/>
                  </a:lnTo>
                  <a:lnTo>
                    <a:pt x="1800" y="223"/>
                  </a:lnTo>
                  <a:lnTo>
                    <a:pt x="1794" y="241"/>
                  </a:lnTo>
                  <a:lnTo>
                    <a:pt x="1791" y="248"/>
                  </a:lnTo>
                  <a:lnTo>
                    <a:pt x="1787" y="256"/>
                  </a:lnTo>
                  <a:lnTo>
                    <a:pt x="1787" y="256"/>
                  </a:lnTo>
                  <a:lnTo>
                    <a:pt x="1787" y="246"/>
                  </a:lnTo>
                  <a:lnTo>
                    <a:pt x="1788" y="237"/>
                  </a:lnTo>
                  <a:lnTo>
                    <a:pt x="1792" y="219"/>
                  </a:lnTo>
                  <a:lnTo>
                    <a:pt x="1796" y="202"/>
                  </a:lnTo>
                  <a:lnTo>
                    <a:pt x="1797" y="194"/>
                  </a:lnTo>
                  <a:lnTo>
                    <a:pt x="1798" y="186"/>
                  </a:lnTo>
                  <a:lnTo>
                    <a:pt x="1798" y="186"/>
                  </a:lnTo>
                  <a:lnTo>
                    <a:pt x="1794" y="191"/>
                  </a:lnTo>
                  <a:lnTo>
                    <a:pt x="1791" y="196"/>
                  </a:lnTo>
                  <a:lnTo>
                    <a:pt x="1789" y="207"/>
                  </a:lnTo>
                  <a:lnTo>
                    <a:pt x="1787" y="217"/>
                  </a:lnTo>
                  <a:lnTo>
                    <a:pt x="1785" y="229"/>
                  </a:lnTo>
                  <a:lnTo>
                    <a:pt x="1785" y="229"/>
                  </a:lnTo>
                  <a:lnTo>
                    <a:pt x="1771" y="272"/>
                  </a:lnTo>
                  <a:lnTo>
                    <a:pt x="1765" y="293"/>
                  </a:lnTo>
                  <a:lnTo>
                    <a:pt x="1760" y="315"/>
                  </a:lnTo>
                  <a:lnTo>
                    <a:pt x="1760" y="315"/>
                  </a:lnTo>
                  <a:lnTo>
                    <a:pt x="1758" y="324"/>
                  </a:lnTo>
                  <a:lnTo>
                    <a:pt x="1757" y="333"/>
                  </a:lnTo>
                  <a:lnTo>
                    <a:pt x="1756" y="336"/>
                  </a:lnTo>
                  <a:lnTo>
                    <a:pt x="1754" y="339"/>
                  </a:lnTo>
                  <a:lnTo>
                    <a:pt x="1752" y="342"/>
                  </a:lnTo>
                  <a:lnTo>
                    <a:pt x="1750" y="343"/>
                  </a:lnTo>
                  <a:lnTo>
                    <a:pt x="1750" y="343"/>
                  </a:lnTo>
                  <a:lnTo>
                    <a:pt x="1752" y="321"/>
                  </a:lnTo>
                  <a:lnTo>
                    <a:pt x="1756" y="300"/>
                  </a:lnTo>
                  <a:lnTo>
                    <a:pt x="1765" y="259"/>
                  </a:lnTo>
                  <a:lnTo>
                    <a:pt x="1775" y="217"/>
                  </a:lnTo>
                  <a:lnTo>
                    <a:pt x="1780" y="196"/>
                  </a:lnTo>
                  <a:lnTo>
                    <a:pt x="1783" y="173"/>
                  </a:lnTo>
                  <a:lnTo>
                    <a:pt x="1783" y="173"/>
                  </a:lnTo>
                  <a:lnTo>
                    <a:pt x="1776" y="164"/>
                  </a:lnTo>
                  <a:lnTo>
                    <a:pt x="1772" y="160"/>
                  </a:lnTo>
                  <a:lnTo>
                    <a:pt x="1767" y="156"/>
                  </a:lnTo>
                  <a:lnTo>
                    <a:pt x="1767" y="156"/>
                  </a:lnTo>
                  <a:lnTo>
                    <a:pt x="1753" y="197"/>
                  </a:lnTo>
                  <a:lnTo>
                    <a:pt x="1740" y="239"/>
                  </a:lnTo>
                  <a:lnTo>
                    <a:pt x="1714" y="323"/>
                  </a:lnTo>
                  <a:lnTo>
                    <a:pt x="1690" y="410"/>
                  </a:lnTo>
                  <a:lnTo>
                    <a:pt x="1666" y="497"/>
                  </a:lnTo>
                  <a:lnTo>
                    <a:pt x="1641" y="584"/>
                  </a:lnTo>
                  <a:lnTo>
                    <a:pt x="1617" y="670"/>
                  </a:lnTo>
                  <a:lnTo>
                    <a:pt x="1592" y="756"/>
                  </a:lnTo>
                  <a:lnTo>
                    <a:pt x="1578" y="799"/>
                  </a:lnTo>
                  <a:lnTo>
                    <a:pt x="1564" y="841"/>
                  </a:lnTo>
                  <a:lnTo>
                    <a:pt x="1564" y="841"/>
                  </a:lnTo>
                  <a:lnTo>
                    <a:pt x="1569" y="847"/>
                  </a:lnTo>
                  <a:lnTo>
                    <a:pt x="1574" y="851"/>
                  </a:lnTo>
                  <a:lnTo>
                    <a:pt x="1577" y="853"/>
                  </a:lnTo>
                  <a:lnTo>
                    <a:pt x="1581" y="854"/>
                  </a:lnTo>
                  <a:lnTo>
                    <a:pt x="1586" y="855"/>
                  </a:lnTo>
                  <a:lnTo>
                    <a:pt x="1591" y="854"/>
                  </a:lnTo>
                  <a:lnTo>
                    <a:pt x="1591" y="854"/>
                  </a:lnTo>
                  <a:lnTo>
                    <a:pt x="1592" y="842"/>
                  </a:lnTo>
                  <a:lnTo>
                    <a:pt x="1595" y="830"/>
                  </a:lnTo>
                  <a:lnTo>
                    <a:pt x="1599" y="817"/>
                  </a:lnTo>
                  <a:lnTo>
                    <a:pt x="1602" y="805"/>
                  </a:lnTo>
                  <a:lnTo>
                    <a:pt x="1610" y="782"/>
                  </a:lnTo>
                  <a:lnTo>
                    <a:pt x="1615" y="769"/>
                  </a:lnTo>
                  <a:lnTo>
                    <a:pt x="1618" y="757"/>
                  </a:lnTo>
                  <a:lnTo>
                    <a:pt x="1618" y="757"/>
                  </a:lnTo>
                  <a:lnTo>
                    <a:pt x="1620" y="744"/>
                  </a:lnTo>
                  <a:lnTo>
                    <a:pt x="1621" y="730"/>
                  </a:lnTo>
                  <a:lnTo>
                    <a:pt x="1622" y="724"/>
                  </a:lnTo>
                  <a:lnTo>
                    <a:pt x="1624" y="717"/>
                  </a:lnTo>
                  <a:lnTo>
                    <a:pt x="1626" y="711"/>
                  </a:lnTo>
                  <a:lnTo>
                    <a:pt x="1631" y="706"/>
                  </a:lnTo>
                  <a:lnTo>
                    <a:pt x="1631" y="706"/>
                  </a:lnTo>
                  <a:lnTo>
                    <a:pt x="1629" y="725"/>
                  </a:lnTo>
                  <a:lnTo>
                    <a:pt x="1625" y="743"/>
                  </a:lnTo>
                  <a:lnTo>
                    <a:pt x="1618" y="779"/>
                  </a:lnTo>
                  <a:lnTo>
                    <a:pt x="1609" y="816"/>
                  </a:lnTo>
                  <a:lnTo>
                    <a:pt x="1605" y="834"/>
                  </a:lnTo>
                  <a:lnTo>
                    <a:pt x="1602" y="853"/>
                  </a:lnTo>
                  <a:lnTo>
                    <a:pt x="1602" y="853"/>
                  </a:lnTo>
                  <a:lnTo>
                    <a:pt x="1605" y="852"/>
                  </a:lnTo>
                  <a:lnTo>
                    <a:pt x="1607" y="852"/>
                  </a:lnTo>
                  <a:lnTo>
                    <a:pt x="1611" y="852"/>
                  </a:lnTo>
                  <a:lnTo>
                    <a:pt x="1616" y="853"/>
                  </a:lnTo>
                  <a:lnTo>
                    <a:pt x="1618" y="853"/>
                  </a:lnTo>
                  <a:lnTo>
                    <a:pt x="1620" y="853"/>
                  </a:lnTo>
                  <a:lnTo>
                    <a:pt x="1620" y="853"/>
                  </a:lnTo>
                  <a:lnTo>
                    <a:pt x="1626" y="823"/>
                  </a:lnTo>
                  <a:lnTo>
                    <a:pt x="1634" y="792"/>
                  </a:lnTo>
                  <a:lnTo>
                    <a:pt x="1650" y="731"/>
                  </a:lnTo>
                  <a:lnTo>
                    <a:pt x="1665" y="669"/>
                  </a:lnTo>
                  <a:lnTo>
                    <a:pt x="1672" y="637"/>
                  </a:lnTo>
                  <a:lnTo>
                    <a:pt x="1678" y="604"/>
                  </a:lnTo>
                  <a:lnTo>
                    <a:pt x="1678" y="604"/>
                  </a:lnTo>
                  <a:lnTo>
                    <a:pt x="1681" y="600"/>
                  </a:lnTo>
                  <a:lnTo>
                    <a:pt x="1684" y="595"/>
                  </a:lnTo>
                  <a:lnTo>
                    <a:pt x="1685" y="590"/>
                  </a:lnTo>
                  <a:lnTo>
                    <a:pt x="1686" y="584"/>
                  </a:lnTo>
                  <a:lnTo>
                    <a:pt x="1687" y="571"/>
                  </a:lnTo>
                  <a:lnTo>
                    <a:pt x="1688" y="558"/>
                  </a:lnTo>
                  <a:lnTo>
                    <a:pt x="1688" y="558"/>
                  </a:lnTo>
                  <a:lnTo>
                    <a:pt x="1693" y="537"/>
                  </a:lnTo>
                  <a:lnTo>
                    <a:pt x="1698" y="517"/>
                  </a:lnTo>
                  <a:lnTo>
                    <a:pt x="1702" y="497"/>
                  </a:lnTo>
                  <a:lnTo>
                    <a:pt x="1707" y="476"/>
                  </a:lnTo>
                  <a:lnTo>
                    <a:pt x="1707" y="476"/>
                  </a:lnTo>
                  <a:lnTo>
                    <a:pt x="1709" y="466"/>
                  </a:lnTo>
                  <a:lnTo>
                    <a:pt x="1712" y="456"/>
                  </a:lnTo>
                  <a:lnTo>
                    <a:pt x="1717" y="436"/>
                  </a:lnTo>
                  <a:lnTo>
                    <a:pt x="1717" y="436"/>
                  </a:lnTo>
                  <a:lnTo>
                    <a:pt x="1720" y="425"/>
                  </a:lnTo>
                  <a:lnTo>
                    <a:pt x="1721" y="414"/>
                  </a:lnTo>
                  <a:lnTo>
                    <a:pt x="1722" y="409"/>
                  </a:lnTo>
                  <a:lnTo>
                    <a:pt x="1724" y="405"/>
                  </a:lnTo>
                  <a:lnTo>
                    <a:pt x="1727" y="402"/>
                  </a:lnTo>
                  <a:lnTo>
                    <a:pt x="1731" y="398"/>
                  </a:lnTo>
                  <a:lnTo>
                    <a:pt x="1731" y="398"/>
                  </a:lnTo>
                  <a:lnTo>
                    <a:pt x="1726" y="434"/>
                  </a:lnTo>
                  <a:lnTo>
                    <a:pt x="1720" y="471"/>
                  </a:lnTo>
                  <a:lnTo>
                    <a:pt x="1712" y="509"/>
                  </a:lnTo>
                  <a:lnTo>
                    <a:pt x="1705" y="547"/>
                  </a:lnTo>
                  <a:lnTo>
                    <a:pt x="1686" y="624"/>
                  </a:lnTo>
                  <a:lnTo>
                    <a:pt x="1667" y="700"/>
                  </a:lnTo>
                  <a:lnTo>
                    <a:pt x="1667" y="700"/>
                  </a:lnTo>
                  <a:lnTo>
                    <a:pt x="1664" y="716"/>
                  </a:lnTo>
                  <a:lnTo>
                    <a:pt x="1662" y="733"/>
                  </a:lnTo>
                  <a:lnTo>
                    <a:pt x="1659" y="749"/>
                  </a:lnTo>
                  <a:lnTo>
                    <a:pt x="1655" y="766"/>
                  </a:lnTo>
                  <a:lnTo>
                    <a:pt x="1655" y="766"/>
                  </a:lnTo>
                  <a:lnTo>
                    <a:pt x="1651" y="779"/>
                  </a:lnTo>
                  <a:lnTo>
                    <a:pt x="1646" y="794"/>
                  </a:lnTo>
                  <a:lnTo>
                    <a:pt x="1635" y="824"/>
                  </a:lnTo>
                  <a:lnTo>
                    <a:pt x="1630" y="841"/>
                  </a:lnTo>
                  <a:lnTo>
                    <a:pt x="1626" y="855"/>
                  </a:lnTo>
                  <a:lnTo>
                    <a:pt x="1623" y="869"/>
                  </a:lnTo>
                  <a:lnTo>
                    <a:pt x="1623" y="883"/>
                  </a:lnTo>
                  <a:lnTo>
                    <a:pt x="1623" y="883"/>
                  </a:lnTo>
                  <a:lnTo>
                    <a:pt x="1630" y="888"/>
                  </a:lnTo>
                  <a:lnTo>
                    <a:pt x="1635" y="891"/>
                  </a:lnTo>
                  <a:lnTo>
                    <a:pt x="1650" y="894"/>
                  </a:lnTo>
                  <a:lnTo>
                    <a:pt x="1650" y="894"/>
                  </a:lnTo>
                  <a:lnTo>
                    <a:pt x="1651" y="879"/>
                  </a:lnTo>
                  <a:lnTo>
                    <a:pt x="1654" y="865"/>
                  </a:lnTo>
                  <a:lnTo>
                    <a:pt x="1657" y="852"/>
                  </a:lnTo>
                  <a:lnTo>
                    <a:pt x="1662" y="838"/>
                  </a:lnTo>
                  <a:lnTo>
                    <a:pt x="1671" y="813"/>
                  </a:lnTo>
                  <a:lnTo>
                    <a:pt x="1680" y="787"/>
                  </a:lnTo>
                  <a:lnTo>
                    <a:pt x="1680" y="787"/>
                  </a:lnTo>
                  <a:lnTo>
                    <a:pt x="1683" y="775"/>
                  </a:lnTo>
                  <a:lnTo>
                    <a:pt x="1685" y="763"/>
                  </a:lnTo>
                  <a:lnTo>
                    <a:pt x="1688" y="741"/>
                  </a:lnTo>
                  <a:lnTo>
                    <a:pt x="1691" y="729"/>
                  </a:lnTo>
                  <a:lnTo>
                    <a:pt x="1693" y="717"/>
                  </a:lnTo>
                  <a:lnTo>
                    <a:pt x="1697" y="707"/>
                  </a:lnTo>
                  <a:lnTo>
                    <a:pt x="1703" y="697"/>
                  </a:lnTo>
                  <a:lnTo>
                    <a:pt x="1703" y="697"/>
                  </a:lnTo>
                  <a:lnTo>
                    <a:pt x="1699" y="727"/>
                  </a:lnTo>
                  <a:lnTo>
                    <a:pt x="1694" y="761"/>
                  </a:lnTo>
                  <a:lnTo>
                    <a:pt x="1691" y="778"/>
                  </a:lnTo>
                  <a:lnTo>
                    <a:pt x="1686" y="794"/>
                  </a:lnTo>
                  <a:lnTo>
                    <a:pt x="1680" y="808"/>
                  </a:lnTo>
                  <a:lnTo>
                    <a:pt x="1677" y="815"/>
                  </a:lnTo>
                  <a:lnTo>
                    <a:pt x="1672" y="821"/>
                  </a:lnTo>
                  <a:lnTo>
                    <a:pt x="1672" y="821"/>
                  </a:lnTo>
                  <a:lnTo>
                    <a:pt x="1665" y="857"/>
                  </a:lnTo>
                  <a:lnTo>
                    <a:pt x="1656" y="894"/>
                  </a:lnTo>
                  <a:lnTo>
                    <a:pt x="1656" y="894"/>
                  </a:lnTo>
                  <a:lnTo>
                    <a:pt x="1660" y="893"/>
                  </a:lnTo>
                  <a:lnTo>
                    <a:pt x="1663" y="894"/>
                  </a:lnTo>
                  <a:lnTo>
                    <a:pt x="1665" y="897"/>
                  </a:lnTo>
                  <a:lnTo>
                    <a:pt x="1666" y="902"/>
                  </a:lnTo>
                  <a:lnTo>
                    <a:pt x="1670" y="911"/>
                  </a:lnTo>
                  <a:lnTo>
                    <a:pt x="1672" y="915"/>
                  </a:lnTo>
                  <a:lnTo>
                    <a:pt x="1675" y="919"/>
                  </a:lnTo>
                  <a:lnTo>
                    <a:pt x="1675" y="919"/>
                  </a:lnTo>
                  <a:lnTo>
                    <a:pt x="1681" y="888"/>
                  </a:lnTo>
                  <a:lnTo>
                    <a:pt x="1688" y="857"/>
                  </a:lnTo>
                  <a:lnTo>
                    <a:pt x="1697" y="827"/>
                  </a:lnTo>
                  <a:lnTo>
                    <a:pt x="1707" y="796"/>
                  </a:lnTo>
                  <a:lnTo>
                    <a:pt x="1726" y="735"/>
                  </a:lnTo>
                  <a:lnTo>
                    <a:pt x="1736" y="703"/>
                  </a:lnTo>
                  <a:lnTo>
                    <a:pt x="1742" y="671"/>
                  </a:lnTo>
                  <a:lnTo>
                    <a:pt x="1742" y="671"/>
                  </a:lnTo>
                  <a:lnTo>
                    <a:pt x="1742" y="665"/>
                  </a:lnTo>
                  <a:lnTo>
                    <a:pt x="1742" y="658"/>
                  </a:lnTo>
                  <a:lnTo>
                    <a:pt x="1743" y="655"/>
                  </a:lnTo>
                  <a:lnTo>
                    <a:pt x="1744" y="652"/>
                  </a:lnTo>
                  <a:lnTo>
                    <a:pt x="1746" y="650"/>
                  </a:lnTo>
                  <a:lnTo>
                    <a:pt x="1750" y="649"/>
                  </a:lnTo>
                  <a:lnTo>
                    <a:pt x="1750" y="649"/>
                  </a:lnTo>
                  <a:lnTo>
                    <a:pt x="1750" y="660"/>
                  </a:lnTo>
                  <a:lnTo>
                    <a:pt x="1750" y="671"/>
                  </a:lnTo>
                  <a:lnTo>
                    <a:pt x="1747" y="695"/>
                  </a:lnTo>
                  <a:lnTo>
                    <a:pt x="1743" y="718"/>
                  </a:lnTo>
                  <a:lnTo>
                    <a:pt x="1737" y="743"/>
                  </a:lnTo>
                  <a:lnTo>
                    <a:pt x="1737" y="743"/>
                  </a:lnTo>
                  <a:lnTo>
                    <a:pt x="1730" y="766"/>
                  </a:lnTo>
                  <a:lnTo>
                    <a:pt x="1724" y="789"/>
                  </a:lnTo>
                  <a:lnTo>
                    <a:pt x="1708" y="837"/>
                  </a:lnTo>
                  <a:lnTo>
                    <a:pt x="1693" y="887"/>
                  </a:lnTo>
                  <a:lnTo>
                    <a:pt x="1686" y="911"/>
                  </a:lnTo>
                  <a:lnTo>
                    <a:pt x="1682" y="935"/>
                  </a:lnTo>
                  <a:lnTo>
                    <a:pt x="1682" y="935"/>
                  </a:lnTo>
                  <a:lnTo>
                    <a:pt x="1678" y="937"/>
                  </a:lnTo>
                  <a:lnTo>
                    <a:pt x="1675" y="940"/>
                  </a:lnTo>
                  <a:lnTo>
                    <a:pt x="1667" y="945"/>
                  </a:lnTo>
                  <a:lnTo>
                    <a:pt x="1667" y="945"/>
                  </a:lnTo>
                  <a:lnTo>
                    <a:pt x="1660" y="945"/>
                  </a:lnTo>
                  <a:lnTo>
                    <a:pt x="1651" y="945"/>
                  </a:lnTo>
                  <a:lnTo>
                    <a:pt x="1634" y="944"/>
                  </a:lnTo>
                  <a:lnTo>
                    <a:pt x="1616" y="943"/>
                  </a:lnTo>
                  <a:lnTo>
                    <a:pt x="1606" y="944"/>
                  </a:lnTo>
                  <a:lnTo>
                    <a:pt x="1596" y="945"/>
                  </a:lnTo>
                  <a:lnTo>
                    <a:pt x="1596" y="945"/>
                  </a:lnTo>
                  <a:lnTo>
                    <a:pt x="1562" y="954"/>
                  </a:lnTo>
                  <a:lnTo>
                    <a:pt x="1527" y="963"/>
                  </a:lnTo>
                  <a:lnTo>
                    <a:pt x="1490" y="972"/>
                  </a:lnTo>
                  <a:lnTo>
                    <a:pt x="1456" y="981"/>
                  </a:lnTo>
                  <a:lnTo>
                    <a:pt x="1456" y="981"/>
                  </a:lnTo>
                  <a:lnTo>
                    <a:pt x="1438" y="986"/>
                  </a:lnTo>
                  <a:lnTo>
                    <a:pt x="1420" y="993"/>
                  </a:lnTo>
                  <a:lnTo>
                    <a:pt x="1403" y="1000"/>
                  </a:lnTo>
                  <a:lnTo>
                    <a:pt x="1387" y="1008"/>
                  </a:lnTo>
                  <a:lnTo>
                    <a:pt x="1354" y="1025"/>
                  </a:lnTo>
                  <a:lnTo>
                    <a:pt x="1322" y="1040"/>
                  </a:lnTo>
                  <a:lnTo>
                    <a:pt x="1322" y="1040"/>
                  </a:lnTo>
                  <a:lnTo>
                    <a:pt x="1308" y="1047"/>
                  </a:lnTo>
                  <a:lnTo>
                    <a:pt x="1296" y="1055"/>
                  </a:lnTo>
                  <a:lnTo>
                    <a:pt x="1273" y="1069"/>
                  </a:lnTo>
                  <a:lnTo>
                    <a:pt x="1273" y="1069"/>
                  </a:lnTo>
                  <a:lnTo>
                    <a:pt x="1267" y="1072"/>
                  </a:lnTo>
                  <a:lnTo>
                    <a:pt x="1259" y="1074"/>
                  </a:lnTo>
                  <a:lnTo>
                    <a:pt x="1253" y="1077"/>
                  </a:lnTo>
                  <a:lnTo>
                    <a:pt x="1246" y="1080"/>
                  </a:lnTo>
                  <a:lnTo>
                    <a:pt x="1246" y="1080"/>
                  </a:lnTo>
                  <a:lnTo>
                    <a:pt x="1221" y="1099"/>
                  </a:lnTo>
                  <a:lnTo>
                    <a:pt x="1195" y="1117"/>
                  </a:lnTo>
                  <a:lnTo>
                    <a:pt x="1144" y="1154"/>
                  </a:lnTo>
                  <a:lnTo>
                    <a:pt x="1118" y="1174"/>
                  </a:lnTo>
                  <a:lnTo>
                    <a:pt x="1093" y="1194"/>
                  </a:lnTo>
                  <a:lnTo>
                    <a:pt x="1071" y="1215"/>
                  </a:lnTo>
                  <a:lnTo>
                    <a:pt x="1060" y="1227"/>
                  </a:lnTo>
                  <a:lnTo>
                    <a:pt x="1049" y="1239"/>
                  </a:lnTo>
                  <a:lnTo>
                    <a:pt x="1049" y="1239"/>
                  </a:lnTo>
                  <a:lnTo>
                    <a:pt x="1099" y="1210"/>
                  </a:lnTo>
                  <a:lnTo>
                    <a:pt x="1149" y="1182"/>
                  </a:lnTo>
                  <a:lnTo>
                    <a:pt x="1201" y="1155"/>
                  </a:lnTo>
                  <a:lnTo>
                    <a:pt x="1254" y="1129"/>
                  </a:lnTo>
                  <a:lnTo>
                    <a:pt x="1254" y="1129"/>
                  </a:lnTo>
                  <a:lnTo>
                    <a:pt x="1258" y="1125"/>
                  </a:lnTo>
                  <a:lnTo>
                    <a:pt x="1262" y="1122"/>
                  </a:lnTo>
                  <a:lnTo>
                    <a:pt x="1267" y="1119"/>
                  </a:lnTo>
                  <a:lnTo>
                    <a:pt x="1271" y="1116"/>
                  </a:lnTo>
                  <a:lnTo>
                    <a:pt x="1271" y="1116"/>
                  </a:lnTo>
                  <a:lnTo>
                    <a:pt x="1304" y="1102"/>
                  </a:lnTo>
                  <a:lnTo>
                    <a:pt x="1339" y="1090"/>
                  </a:lnTo>
                  <a:lnTo>
                    <a:pt x="1375" y="1079"/>
                  </a:lnTo>
                  <a:lnTo>
                    <a:pt x="1411" y="1070"/>
                  </a:lnTo>
                  <a:lnTo>
                    <a:pt x="1449" y="1061"/>
                  </a:lnTo>
                  <a:lnTo>
                    <a:pt x="1486" y="1054"/>
                  </a:lnTo>
                  <a:lnTo>
                    <a:pt x="1562" y="1040"/>
                  </a:lnTo>
                  <a:lnTo>
                    <a:pt x="1562" y="1040"/>
                  </a:lnTo>
                  <a:lnTo>
                    <a:pt x="1581" y="1035"/>
                  </a:lnTo>
                  <a:lnTo>
                    <a:pt x="1599" y="1031"/>
                  </a:lnTo>
                  <a:lnTo>
                    <a:pt x="1617" y="1029"/>
                  </a:lnTo>
                  <a:lnTo>
                    <a:pt x="1635" y="1027"/>
                  </a:lnTo>
                  <a:lnTo>
                    <a:pt x="1671" y="1024"/>
                  </a:lnTo>
                  <a:lnTo>
                    <a:pt x="1710" y="1020"/>
                  </a:lnTo>
                  <a:lnTo>
                    <a:pt x="1710" y="1020"/>
                  </a:lnTo>
                  <a:lnTo>
                    <a:pt x="1722" y="982"/>
                  </a:lnTo>
                  <a:lnTo>
                    <a:pt x="1733" y="945"/>
                  </a:lnTo>
                  <a:lnTo>
                    <a:pt x="1743" y="908"/>
                  </a:lnTo>
                  <a:lnTo>
                    <a:pt x="1752" y="872"/>
                  </a:lnTo>
                  <a:lnTo>
                    <a:pt x="1769" y="797"/>
                  </a:lnTo>
                  <a:lnTo>
                    <a:pt x="1787" y="720"/>
                  </a:lnTo>
                  <a:lnTo>
                    <a:pt x="1787" y="720"/>
                  </a:lnTo>
                  <a:lnTo>
                    <a:pt x="1797" y="683"/>
                  </a:lnTo>
                  <a:lnTo>
                    <a:pt x="1808" y="645"/>
                  </a:lnTo>
                  <a:lnTo>
                    <a:pt x="1819" y="607"/>
                  </a:lnTo>
                  <a:lnTo>
                    <a:pt x="1830" y="571"/>
                  </a:lnTo>
                  <a:lnTo>
                    <a:pt x="1830" y="571"/>
                  </a:lnTo>
                  <a:lnTo>
                    <a:pt x="1838" y="530"/>
                  </a:lnTo>
                  <a:lnTo>
                    <a:pt x="1847" y="488"/>
                  </a:lnTo>
                  <a:lnTo>
                    <a:pt x="1847" y="488"/>
                  </a:lnTo>
                  <a:lnTo>
                    <a:pt x="1850" y="479"/>
                  </a:lnTo>
                  <a:lnTo>
                    <a:pt x="1853" y="469"/>
                  </a:lnTo>
                  <a:lnTo>
                    <a:pt x="1860" y="451"/>
                  </a:lnTo>
                  <a:lnTo>
                    <a:pt x="1866" y="431"/>
                  </a:lnTo>
                  <a:lnTo>
                    <a:pt x="1868" y="422"/>
                  </a:lnTo>
                  <a:lnTo>
                    <a:pt x="1871" y="412"/>
                  </a:lnTo>
                  <a:lnTo>
                    <a:pt x="1871" y="412"/>
                  </a:lnTo>
                  <a:lnTo>
                    <a:pt x="1876" y="403"/>
                  </a:lnTo>
                  <a:lnTo>
                    <a:pt x="1880" y="391"/>
                  </a:lnTo>
                  <a:lnTo>
                    <a:pt x="1883" y="378"/>
                  </a:lnTo>
                  <a:lnTo>
                    <a:pt x="1887" y="364"/>
                  </a:lnTo>
                  <a:lnTo>
                    <a:pt x="1893" y="337"/>
                  </a:lnTo>
                  <a:lnTo>
                    <a:pt x="1898" y="313"/>
                  </a:lnTo>
                  <a:lnTo>
                    <a:pt x="1898" y="313"/>
                  </a:lnTo>
                  <a:lnTo>
                    <a:pt x="1886" y="315"/>
                  </a:lnTo>
                  <a:lnTo>
                    <a:pt x="1873" y="317"/>
                  </a:lnTo>
                  <a:lnTo>
                    <a:pt x="1850" y="321"/>
                  </a:lnTo>
                  <a:lnTo>
                    <a:pt x="1850" y="321"/>
                  </a:lnTo>
                  <a:lnTo>
                    <a:pt x="1845" y="338"/>
                  </a:lnTo>
                  <a:lnTo>
                    <a:pt x="1839" y="357"/>
                  </a:lnTo>
                  <a:lnTo>
                    <a:pt x="1831" y="394"/>
                  </a:lnTo>
                  <a:lnTo>
                    <a:pt x="1822" y="431"/>
                  </a:lnTo>
                  <a:lnTo>
                    <a:pt x="1817" y="450"/>
                  </a:lnTo>
                  <a:lnTo>
                    <a:pt x="1812" y="467"/>
                  </a:lnTo>
                  <a:lnTo>
                    <a:pt x="1812" y="467"/>
                  </a:lnTo>
                  <a:lnTo>
                    <a:pt x="1811" y="465"/>
                  </a:lnTo>
                  <a:lnTo>
                    <a:pt x="1811" y="465"/>
                  </a:lnTo>
                  <a:lnTo>
                    <a:pt x="1809" y="466"/>
                  </a:lnTo>
                  <a:lnTo>
                    <a:pt x="1809" y="466"/>
                  </a:lnTo>
                  <a:lnTo>
                    <a:pt x="1808" y="480"/>
                  </a:lnTo>
                  <a:lnTo>
                    <a:pt x="1806" y="494"/>
                  </a:lnTo>
                  <a:lnTo>
                    <a:pt x="1799" y="520"/>
                  </a:lnTo>
                  <a:lnTo>
                    <a:pt x="1791" y="547"/>
                  </a:lnTo>
                  <a:lnTo>
                    <a:pt x="1788" y="561"/>
                  </a:lnTo>
                  <a:lnTo>
                    <a:pt x="1785" y="576"/>
                  </a:lnTo>
                  <a:lnTo>
                    <a:pt x="1785" y="576"/>
                  </a:lnTo>
                  <a:close/>
                  <a:moveTo>
                    <a:pt x="794" y="441"/>
                  </a:moveTo>
                  <a:lnTo>
                    <a:pt x="794" y="441"/>
                  </a:lnTo>
                  <a:lnTo>
                    <a:pt x="787" y="437"/>
                  </a:lnTo>
                  <a:lnTo>
                    <a:pt x="779" y="435"/>
                  </a:lnTo>
                  <a:lnTo>
                    <a:pt x="771" y="434"/>
                  </a:lnTo>
                  <a:lnTo>
                    <a:pt x="763" y="434"/>
                  </a:lnTo>
                  <a:lnTo>
                    <a:pt x="746" y="434"/>
                  </a:lnTo>
                  <a:lnTo>
                    <a:pt x="729" y="434"/>
                  </a:lnTo>
                  <a:lnTo>
                    <a:pt x="729" y="434"/>
                  </a:lnTo>
                  <a:lnTo>
                    <a:pt x="717" y="433"/>
                  </a:lnTo>
                  <a:lnTo>
                    <a:pt x="706" y="430"/>
                  </a:lnTo>
                  <a:lnTo>
                    <a:pt x="683" y="426"/>
                  </a:lnTo>
                  <a:lnTo>
                    <a:pt x="673" y="424"/>
                  </a:lnTo>
                  <a:lnTo>
                    <a:pt x="664" y="423"/>
                  </a:lnTo>
                  <a:lnTo>
                    <a:pt x="654" y="423"/>
                  </a:lnTo>
                  <a:lnTo>
                    <a:pt x="646" y="425"/>
                  </a:lnTo>
                  <a:lnTo>
                    <a:pt x="646" y="425"/>
                  </a:lnTo>
                  <a:lnTo>
                    <a:pt x="647" y="425"/>
                  </a:lnTo>
                  <a:lnTo>
                    <a:pt x="647" y="426"/>
                  </a:lnTo>
                  <a:lnTo>
                    <a:pt x="646" y="426"/>
                  </a:lnTo>
                  <a:lnTo>
                    <a:pt x="646" y="426"/>
                  </a:lnTo>
                  <a:lnTo>
                    <a:pt x="624" y="424"/>
                  </a:lnTo>
                  <a:lnTo>
                    <a:pt x="603" y="422"/>
                  </a:lnTo>
                  <a:lnTo>
                    <a:pt x="581" y="419"/>
                  </a:lnTo>
                  <a:lnTo>
                    <a:pt x="560" y="418"/>
                  </a:lnTo>
                  <a:lnTo>
                    <a:pt x="560" y="418"/>
                  </a:lnTo>
                  <a:lnTo>
                    <a:pt x="471" y="418"/>
                  </a:lnTo>
                  <a:lnTo>
                    <a:pt x="471" y="418"/>
                  </a:lnTo>
                  <a:lnTo>
                    <a:pt x="464" y="423"/>
                  </a:lnTo>
                  <a:lnTo>
                    <a:pt x="457" y="429"/>
                  </a:lnTo>
                  <a:lnTo>
                    <a:pt x="445" y="444"/>
                  </a:lnTo>
                  <a:lnTo>
                    <a:pt x="435" y="459"/>
                  </a:lnTo>
                  <a:lnTo>
                    <a:pt x="425" y="476"/>
                  </a:lnTo>
                  <a:lnTo>
                    <a:pt x="425" y="476"/>
                  </a:lnTo>
                  <a:lnTo>
                    <a:pt x="411" y="497"/>
                  </a:lnTo>
                  <a:lnTo>
                    <a:pt x="398" y="516"/>
                  </a:lnTo>
                  <a:lnTo>
                    <a:pt x="369" y="556"/>
                  </a:lnTo>
                  <a:lnTo>
                    <a:pt x="355" y="575"/>
                  </a:lnTo>
                  <a:lnTo>
                    <a:pt x="342" y="594"/>
                  </a:lnTo>
                  <a:lnTo>
                    <a:pt x="330" y="615"/>
                  </a:lnTo>
                  <a:lnTo>
                    <a:pt x="318" y="635"/>
                  </a:lnTo>
                  <a:lnTo>
                    <a:pt x="318" y="635"/>
                  </a:lnTo>
                  <a:lnTo>
                    <a:pt x="317" y="636"/>
                  </a:lnTo>
                  <a:lnTo>
                    <a:pt x="316" y="636"/>
                  </a:lnTo>
                  <a:lnTo>
                    <a:pt x="315" y="635"/>
                  </a:lnTo>
                  <a:lnTo>
                    <a:pt x="314" y="633"/>
                  </a:lnTo>
                  <a:lnTo>
                    <a:pt x="313" y="633"/>
                  </a:lnTo>
                  <a:lnTo>
                    <a:pt x="312" y="635"/>
                  </a:lnTo>
                  <a:lnTo>
                    <a:pt x="312" y="635"/>
                  </a:lnTo>
                  <a:lnTo>
                    <a:pt x="306" y="647"/>
                  </a:lnTo>
                  <a:lnTo>
                    <a:pt x="301" y="657"/>
                  </a:lnTo>
                  <a:lnTo>
                    <a:pt x="288" y="680"/>
                  </a:lnTo>
                  <a:lnTo>
                    <a:pt x="273" y="701"/>
                  </a:lnTo>
                  <a:lnTo>
                    <a:pt x="258" y="723"/>
                  </a:lnTo>
                  <a:lnTo>
                    <a:pt x="242" y="744"/>
                  </a:lnTo>
                  <a:lnTo>
                    <a:pt x="227" y="766"/>
                  </a:lnTo>
                  <a:lnTo>
                    <a:pt x="213" y="788"/>
                  </a:lnTo>
                  <a:lnTo>
                    <a:pt x="207" y="800"/>
                  </a:lnTo>
                  <a:lnTo>
                    <a:pt x="201" y="813"/>
                  </a:lnTo>
                  <a:lnTo>
                    <a:pt x="201" y="813"/>
                  </a:lnTo>
                  <a:lnTo>
                    <a:pt x="163" y="861"/>
                  </a:lnTo>
                  <a:lnTo>
                    <a:pt x="124" y="911"/>
                  </a:lnTo>
                  <a:lnTo>
                    <a:pt x="87" y="961"/>
                  </a:lnTo>
                  <a:lnTo>
                    <a:pt x="70" y="987"/>
                  </a:lnTo>
                  <a:lnTo>
                    <a:pt x="51" y="1013"/>
                  </a:lnTo>
                  <a:lnTo>
                    <a:pt x="51" y="1013"/>
                  </a:lnTo>
                  <a:lnTo>
                    <a:pt x="78" y="1015"/>
                  </a:lnTo>
                  <a:lnTo>
                    <a:pt x="105" y="1018"/>
                  </a:lnTo>
                  <a:lnTo>
                    <a:pt x="132" y="1024"/>
                  </a:lnTo>
                  <a:lnTo>
                    <a:pt x="157" y="1028"/>
                  </a:lnTo>
                  <a:lnTo>
                    <a:pt x="210" y="1041"/>
                  </a:lnTo>
                  <a:lnTo>
                    <a:pt x="263" y="1054"/>
                  </a:lnTo>
                  <a:lnTo>
                    <a:pt x="263" y="1054"/>
                  </a:lnTo>
                  <a:lnTo>
                    <a:pt x="285" y="1060"/>
                  </a:lnTo>
                  <a:lnTo>
                    <a:pt x="306" y="1067"/>
                  </a:lnTo>
                  <a:lnTo>
                    <a:pt x="328" y="1074"/>
                  </a:lnTo>
                  <a:lnTo>
                    <a:pt x="348" y="1080"/>
                  </a:lnTo>
                  <a:lnTo>
                    <a:pt x="348" y="1080"/>
                  </a:lnTo>
                  <a:lnTo>
                    <a:pt x="376" y="1088"/>
                  </a:lnTo>
                  <a:lnTo>
                    <a:pt x="403" y="1094"/>
                  </a:lnTo>
                  <a:lnTo>
                    <a:pt x="427" y="1100"/>
                  </a:lnTo>
                  <a:lnTo>
                    <a:pt x="450" y="1102"/>
                  </a:lnTo>
                  <a:lnTo>
                    <a:pt x="450" y="1102"/>
                  </a:lnTo>
                  <a:lnTo>
                    <a:pt x="501" y="1118"/>
                  </a:lnTo>
                  <a:lnTo>
                    <a:pt x="557" y="1135"/>
                  </a:lnTo>
                  <a:lnTo>
                    <a:pt x="615" y="1155"/>
                  </a:lnTo>
                  <a:lnTo>
                    <a:pt x="670" y="1175"/>
                  </a:lnTo>
                  <a:lnTo>
                    <a:pt x="670" y="1175"/>
                  </a:lnTo>
                  <a:lnTo>
                    <a:pt x="678" y="1179"/>
                  </a:lnTo>
                  <a:lnTo>
                    <a:pt x="684" y="1183"/>
                  </a:lnTo>
                  <a:lnTo>
                    <a:pt x="692" y="1187"/>
                  </a:lnTo>
                  <a:lnTo>
                    <a:pt x="699" y="1191"/>
                  </a:lnTo>
                  <a:lnTo>
                    <a:pt x="699" y="1191"/>
                  </a:lnTo>
                  <a:lnTo>
                    <a:pt x="713" y="1196"/>
                  </a:lnTo>
                  <a:lnTo>
                    <a:pt x="727" y="1200"/>
                  </a:lnTo>
                  <a:lnTo>
                    <a:pt x="755" y="1208"/>
                  </a:lnTo>
                  <a:lnTo>
                    <a:pt x="769" y="1211"/>
                  </a:lnTo>
                  <a:lnTo>
                    <a:pt x="782" y="1216"/>
                  </a:lnTo>
                  <a:lnTo>
                    <a:pt x="793" y="1223"/>
                  </a:lnTo>
                  <a:lnTo>
                    <a:pt x="799" y="1227"/>
                  </a:lnTo>
                  <a:lnTo>
                    <a:pt x="804" y="1231"/>
                  </a:lnTo>
                  <a:lnTo>
                    <a:pt x="804" y="1231"/>
                  </a:lnTo>
                  <a:lnTo>
                    <a:pt x="819" y="1236"/>
                  </a:lnTo>
                  <a:lnTo>
                    <a:pt x="833" y="1241"/>
                  </a:lnTo>
                  <a:lnTo>
                    <a:pt x="846" y="1247"/>
                  </a:lnTo>
                  <a:lnTo>
                    <a:pt x="858" y="1254"/>
                  </a:lnTo>
                  <a:lnTo>
                    <a:pt x="881" y="1269"/>
                  </a:lnTo>
                  <a:lnTo>
                    <a:pt x="893" y="1276"/>
                  </a:lnTo>
                  <a:lnTo>
                    <a:pt x="905" y="1284"/>
                  </a:lnTo>
                  <a:lnTo>
                    <a:pt x="905" y="1284"/>
                  </a:lnTo>
                  <a:lnTo>
                    <a:pt x="900" y="1261"/>
                  </a:lnTo>
                  <a:lnTo>
                    <a:pt x="897" y="1239"/>
                  </a:lnTo>
                  <a:lnTo>
                    <a:pt x="895" y="1217"/>
                  </a:lnTo>
                  <a:lnTo>
                    <a:pt x="893" y="1196"/>
                  </a:lnTo>
                  <a:lnTo>
                    <a:pt x="889" y="1115"/>
                  </a:lnTo>
                  <a:lnTo>
                    <a:pt x="889" y="1115"/>
                  </a:lnTo>
                  <a:lnTo>
                    <a:pt x="895" y="1033"/>
                  </a:lnTo>
                  <a:lnTo>
                    <a:pt x="899" y="955"/>
                  </a:lnTo>
                  <a:lnTo>
                    <a:pt x="900" y="879"/>
                  </a:lnTo>
                  <a:lnTo>
                    <a:pt x="899" y="803"/>
                  </a:lnTo>
                  <a:lnTo>
                    <a:pt x="899" y="803"/>
                  </a:lnTo>
                  <a:lnTo>
                    <a:pt x="898" y="785"/>
                  </a:lnTo>
                  <a:lnTo>
                    <a:pt x="895" y="768"/>
                  </a:lnTo>
                  <a:lnTo>
                    <a:pt x="891" y="751"/>
                  </a:lnTo>
                  <a:lnTo>
                    <a:pt x="885" y="735"/>
                  </a:lnTo>
                  <a:lnTo>
                    <a:pt x="880" y="717"/>
                  </a:lnTo>
                  <a:lnTo>
                    <a:pt x="876" y="701"/>
                  </a:lnTo>
                  <a:lnTo>
                    <a:pt x="873" y="684"/>
                  </a:lnTo>
                  <a:lnTo>
                    <a:pt x="872" y="666"/>
                  </a:lnTo>
                  <a:lnTo>
                    <a:pt x="872" y="666"/>
                  </a:lnTo>
                  <a:lnTo>
                    <a:pt x="867" y="660"/>
                  </a:lnTo>
                  <a:lnTo>
                    <a:pt x="864" y="653"/>
                  </a:lnTo>
                  <a:lnTo>
                    <a:pt x="862" y="647"/>
                  </a:lnTo>
                  <a:lnTo>
                    <a:pt x="861" y="640"/>
                  </a:lnTo>
                  <a:lnTo>
                    <a:pt x="861" y="640"/>
                  </a:lnTo>
                  <a:lnTo>
                    <a:pt x="875" y="622"/>
                  </a:lnTo>
                  <a:lnTo>
                    <a:pt x="889" y="602"/>
                  </a:lnTo>
                  <a:lnTo>
                    <a:pt x="902" y="580"/>
                  </a:lnTo>
                  <a:lnTo>
                    <a:pt x="914" y="559"/>
                  </a:lnTo>
                  <a:lnTo>
                    <a:pt x="939" y="514"/>
                  </a:lnTo>
                  <a:lnTo>
                    <a:pt x="964" y="469"/>
                  </a:lnTo>
                  <a:lnTo>
                    <a:pt x="964" y="469"/>
                  </a:lnTo>
                  <a:lnTo>
                    <a:pt x="920" y="459"/>
                  </a:lnTo>
                  <a:lnTo>
                    <a:pt x="876" y="449"/>
                  </a:lnTo>
                  <a:lnTo>
                    <a:pt x="854" y="444"/>
                  </a:lnTo>
                  <a:lnTo>
                    <a:pt x="833" y="441"/>
                  </a:lnTo>
                  <a:lnTo>
                    <a:pt x="814" y="440"/>
                  </a:lnTo>
                  <a:lnTo>
                    <a:pt x="794" y="441"/>
                  </a:lnTo>
                  <a:lnTo>
                    <a:pt x="794" y="441"/>
                  </a:lnTo>
                  <a:close/>
                  <a:moveTo>
                    <a:pt x="1957" y="430"/>
                  </a:moveTo>
                  <a:lnTo>
                    <a:pt x="1957" y="430"/>
                  </a:lnTo>
                  <a:lnTo>
                    <a:pt x="1927" y="430"/>
                  </a:lnTo>
                  <a:lnTo>
                    <a:pt x="1913" y="433"/>
                  </a:lnTo>
                  <a:lnTo>
                    <a:pt x="1898" y="436"/>
                  </a:lnTo>
                  <a:lnTo>
                    <a:pt x="1898" y="436"/>
                  </a:lnTo>
                  <a:lnTo>
                    <a:pt x="1892" y="437"/>
                  </a:lnTo>
                  <a:lnTo>
                    <a:pt x="1886" y="439"/>
                  </a:lnTo>
                  <a:lnTo>
                    <a:pt x="1882" y="441"/>
                  </a:lnTo>
                  <a:lnTo>
                    <a:pt x="1881" y="443"/>
                  </a:lnTo>
                  <a:lnTo>
                    <a:pt x="1880" y="446"/>
                  </a:lnTo>
                  <a:lnTo>
                    <a:pt x="1881" y="451"/>
                  </a:lnTo>
                  <a:lnTo>
                    <a:pt x="1881" y="451"/>
                  </a:lnTo>
                  <a:lnTo>
                    <a:pt x="1895" y="454"/>
                  </a:lnTo>
                  <a:lnTo>
                    <a:pt x="1911" y="455"/>
                  </a:lnTo>
                  <a:lnTo>
                    <a:pt x="1928" y="455"/>
                  </a:lnTo>
                  <a:lnTo>
                    <a:pt x="1938" y="453"/>
                  </a:lnTo>
                  <a:lnTo>
                    <a:pt x="1947" y="451"/>
                  </a:lnTo>
                  <a:lnTo>
                    <a:pt x="1947" y="451"/>
                  </a:lnTo>
                  <a:lnTo>
                    <a:pt x="1947" y="454"/>
                  </a:lnTo>
                  <a:lnTo>
                    <a:pt x="1948" y="455"/>
                  </a:lnTo>
                  <a:lnTo>
                    <a:pt x="1950" y="456"/>
                  </a:lnTo>
                  <a:lnTo>
                    <a:pt x="1952" y="456"/>
                  </a:lnTo>
                  <a:lnTo>
                    <a:pt x="1952" y="456"/>
                  </a:lnTo>
                  <a:lnTo>
                    <a:pt x="1952" y="472"/>
                  </a:lnTo>
                  <a:lnTo>
                    <a:pt x="1950" y="487"/>
                  </a:lnTo>
                  <a:lnTo>
                    <a:pt x="1948" y="502"/>
                  </a:lnTo>
                  <a:lnTo>
                    <a:pt x="1944" y="516"/>
                  </a:lnTo>
                  <a:lnTo>
                    <a:pt x="1937" y="545"/>
                  </a:lnTo>
                  <a:lnTo>
                    <a:pt x="1928" y="574"/>
                  </a:lnTo>
                  <a:lnTo>
                    <a:pt x="1908" y="629"/>
                  </a:lnTo>
                  <a:lnTo>
                    <a:pt x="1899" y="655"/>
                  </a:lnTo>
                  <a:lnTo>
                    <a:pt x="1892" y="682"/>
                  </a:lnTo>
                  <a:lnTo>
                    <a:pt x="1892" y="682"/>
                  </a:lnTo>
                  <a:lnTo>
                    <a:pt x="1879" y="736"/>
                  </a:lnTo>
                  <a:lnTo>
                    <a:pt x="1874" y="762"/>
                  </a:lnTo>
                  <a:lnTo>
                    <a:pt x="1866" y="789"/>
                  </a:lnTo>
                  <a:lnTo>
                    <a:pt x="1866" y="789"/>
                  </a:lnTo>
                  <a:lnTo>
                    <a:pt x="1859" y="818"/>
                  </a:lnTo>
                  <a:lnTo>
                    <a:pt x="1850" y="847"/>
                  </a:lnTo>
                  <a:lnTo>
                    <a:pt x="1842" y="876"/>
                  </a:lnTo>
                  <a:lnTo>
                    <a:pt x="1833" y="905"/>
                  </a:lnTo>
                  <a:lnTo>
                    <a:pt x="1833" y="905"/>
                  </a:lnTo>
                  <a:lnTo>
                    <a:pt x="1824" y="933"/>
                  </a:lnTo>
                  <a:lnTo>
                    <a:pt x="1815" y="960"/>
                  </a:lnTo>
                  <a:lnTo>
                    <a:pt x="1806" y="987"/>
                  </a:lnTo>
                  <a:lnTo>
                    <a:pt x="1802" y="1001"/>
                  </a:lnTo>
                  <a:lnTo>
                    <a:pt x="1799" y="1015"/>
                  </a:lnTo>
                  <a:lnTo>
                    <a:pt x="1799" y="1015"/>
                  </a:lnTo>
                  <a:lnTo>
                    <a:pt x="1790" y="1061"/>
                  </a:lnTo>
                  <a:lnTo>
                    <a:pt x="1786" y="1085"/>
                  </a:lnTo>
                  <a:lnTo>
                    <a:pt x="1782" y="1107"/>
                  </a:lnTo>
                  <a:lnTo>
                    <a:pt x="1782" y="1107"/>
                  </a:lnTo>
                  <a:lnTo>
                    <a:pt x="1776" y="1127"/>
                  </a:lnTo>
                  <a:lnTo>
                    <a:pt x="1770" y="1149"/>
                  </a:lnTo>
                  <a:lnTo>
                    <a:pt x="1767" y="1159"/>
                  </a:lnTo>
                  <a:lnTo>
                    <a:pt x="1761" y="1168"/>
                  </a:lnTo>
                  <a:lnTo>
                    <a:pt x="1756" y="1177"/>
                  </a:lnTo>
                  <a:lnTo>
                    <a:pt x="1750" y="1185"/>
                  </a:lnTo>
                  <a:lnTo>
                    <a:pt x="1750" y="1185"/>
                  </a:lnTo>
                  <a:lnTo>
                    <a:pt x="1739" y="1181"/>
                  </a:lnTo>
                  <a:lnTo>
                    <a:pt x="1735" y="1179"/>
                  </a:lnTo>
                  <a:lnTo>
                    <a:pt x="1730" y="1177"/>
                  </a:lnTo>
                  <a:lnTo>
                    <a:pt x="1730" y="1177"/>
                  </a:lnTo>
                  <a:lnTo>
                    <a:pt x="1710" y="1177"/>
                  </a:lnTo>
                  <a:lnTo>
                    <a:pt x="1690" y="1177"/>
                  </a:lnTo>
                  <a:lnTo>
                    <a:pt x="1647" y="1175"/>
                  </a:lnTo>
                  <a:lnTo>
                    <a:pt x="1626" y="1174"/>
                  </a:lnTo>
                  <a:lnTo>
                    <a:pt x="1606" y="1175"/>
                  </a:lnTo>
                  <a:lnTo>
                    <a:pt x="1586" y="1176"/>
                  </a:lnTo>
                  <a:lnTo>
                    <a:pt x="1568" y="1179"/>
                  </a:lnTo>
                  <a:lnTo>
                    <a:pt x="1568" y="1179"/>
                  </a:lnTo>
                  <a:lnTo>
                    <a:pt x="1562" y="1175"/>
                  </a:lnTo>
                  <a:lnTo>
                    <a:pt x="1558" y="1174"/>
                  </a:lnTo>
                  <a:lnTo>
                    <a:pt x="1553" y="1174"/>
                  </a:lnTo>
                  <a:lnTo>
                    <a:pt x="1549" y="1175"/>
                  </a:lnTo>
                  <a:lnTo>
                    <a:pt x="1541" y="1179"/>
                  </a:lnTo>
                  <a:lnTo>
                    <a:pt x="1536" y="1181"/>
                  </a:lnTo>
                  <a:lnTo>
                    <a:pt x="1532" y="1182"/>
                  </a:lnTo>
                  <a:lnTo>
                    <a:pt x="1532" y="1182"/>
                  </a:lnTo>
                  <a:lnTo>
                    <a:pt x="1515" y="1184"/>
                  </a:lnTo>
                  <a:lnTo>
                    <a:pt x="1497" y="1185"/>
                  </a:lnTo>
                  <a:lnTo>
                    <a:pt x="1478" y="1186"/>
                  </a:lnTo>
                  <a:lnTo>
                    <a:pt x="1459" y="1187"/>
                  </a:lnTo>
                  <a:lnTo>
                    <a:pt x="1459" y="1187"/>
                  </a:lnTo>
                  <a:lnTo>
                    <a:pt x="1399" y="1195"/>
                  </a:lnTo>
                  <a:lnTo>
                    <a:pt x="1399" y="1195"/>
                  </a:lnTo>
                  <a:lnTo>
                    <a:pt x="1326" y="1202"/>
                  </a:lnTo>
                  <a:lnTo>
                    <a:pt x="1288" y="1207"/>
                  </a:lnTo>
                  <a:lnTo>
                    <a:pt x="1252" y="1212"/>
                  </a:lnTo>
                  <a:lnTo>
                    <a:pt x="1252" y="1212"/>
                  </a:lnTo>
                  <a:lnTo>
                    <a:pt x="1245" y="1214"/>
                  </a:lnTo>
                  <a:lnTo>
                    <a:pt x="1239" y="1216"/>
                  </a:lnTo>
                  <a:lnTo>
                    <a:pt x="1233" y="1220"/>
                  </a:lnTo>
                  <a:lnTo>
                    <a:pt x="1227" y="1221"/>
                  </a:lnTo>
                  <a:lnTo>
                    <a:pt x="1227" y="1221"/>
                  </a:lnTo>
                  <a:lnTo>
                    <a:pt x="1184" y="1231"/>
                  </a:lnTo>
                  <a:lnTo>
                    <a:pt x="1164" y="1237"/>
                  </a:lnTo>
                  <a:lnTo>
                    <a:pt x="1144" y="1243"/>
                  </a:lnTo>
                  <a:lnTo>
                    <a:pt x="1123" y="1250"/>
                  </a:lnTo>
                  <a:lnTo>
                    <a:pt x="1105" y="1258"/>
                  </a:lnTo>
                  <a:lnTo>
                    <a:pt x="1086" y="1267"/>
                  </a:lnTo>
                  <a:lnTo>
                    <a:pt x="1069" y="1278"/>
                  </a:lnTo>
                  <a:lnTo>
                    <a:pt x="1069" y="1278"/>
                  </a:lnTo>
                  <a:lnTo>
                    <a:pt x="1141" y="1268"/>
                  </a:lnTo>
                  <a:lnTo>
                    <a:pt x="1214" y="1259"/>
                  </a:lnTo>
                  <a:lnTo>
                    <a:pt x="1362" y="1241"/>
                  </a:lnTo>
                  <a:lnTo>
                    <a:pt x="1362" y="1241"/>
                  </a:lnTo>
                  <a:lnTo>
                    <a:pt x="1394" y="1236"/>
                  </a:lnTo>
                  <a:lnTo>
                    <a:pt x="1426" y="1230"/>
                  </a:lnTo>
                  <a:lnTo>
                    <a:pt x="1458" y="1226"/>
                  </a:lnTo>
                  <a:lnTo>
                    <a:pt x="1475" y="1225"/>
                  </a:lnTo>
                  <a:lnTo>
                    <a:pt x="1491" y="1225"/>
                  </a:lnTo>
                  <a:lnTo>
                    <a:pt x="1491" y="1225"/>
                  </a:lnTo>
                  <a:lnTo>
                    <a:pt x="1531" y="1226"/>
                  </a:lnTo>
                  <a:lnTo>
                    <a:pt x="1550" y="1226"/>
                  </a:lnTo>
                  <a:lnTo>
                    <a:pt x="1568" y="1226"/>
                  </a:lnTo>
                  <a:lnTo>
                    <a:pt x="1568" y="1226"/>
                  </a:lnTo>
                  <a:lnTo>
                    <a:pt x="1578" y="1225"/>
                  </a:lnTo>
                  <a:lnTo>
                    <a:pt x="1589" y="1224"/>
                  </a:lnTo>
                  <a:lnTo>
                    <a:pt x="1593" y="1224"/>
                  </a:lnTo>
                  <a:lnTo>
                    <a:pt x="1597" y="1226"/>
                  </a:lnTo>
                  <a:lnTo>
                    <a:pt x="1601" y="1229"/>
                  </a:lnTo>
                  <a:lnTo>
                    <a:pt x="1602" y="1236"/>
                  </a:lnTo>
                  <a:lnTo>
                    <a:pt x="1602" y="1236"/>
                  </a:lnTo>
                  <a:lnTo>
                    <a:pt x="1594" y="1239"/>
                  </a:lnTo>
                  <a:lnTo>
                    <a:pt x="1586" y="1241"/>
                  </a:lnTo>
                  <a:lnTo>
                    <a:pt x="1577" y="1241"/>
                  </a:lnTo>
                  <a:lnTo>
                    <a:pt x="1569" y="1241"/>
                  </a:lnTo>
                  <a:lnTo>
                    <a:pt x="1551" y="1239"/>
                  </a:lnTo>
                  <a:lnTo>
                    <a:pt x="1534" y="1237"/>
                  </a:lnTo>
                  <a:lnTo>
                    <a:pt x="1534" y="1237"/>
                  </a:lnTo>
                  <a:lnTo>
                    <a:pt x="1511" y="1238"/>
                  </a:lnTo>
                  <a:lnTo>
                    <a:pt x="1487" y="1239"/>
                  </a:lnTo>
                  <a:lnTo>
                    <a:pt x="1440" y="1244"/>
                  </a:lnTo>
                  <a:lnTo>
                    <a:pt x="1396" y="1251"/>
                  </a:lnTo>
                  <a:lnTo>
                    <a:pt x="1357" y="1255"/>
                  </a:lnTo>
                  <a:lnTo>
                    <a:pt x="1357" y="1255"/>
                  </a:lnTo>
                  <a:lnTo>
                    <a:pt x="1290" y="1261"/>
                  </a:lnTo>
                  <a:lnTo>
                    <a:pt x="1232" y="1268"/>
                  </a:lnTo>
                  <a:lnTo>
                    <a:pt x="1232" y="1268"/>
                  </a:lnTo>
                  <a:lnTo>
                    <a:pt x="1211" y="1271"/>
                  </a:lnTo>
                  <a:lnTo>
                    <a:pt x="1190" y="1275"/>
                  </a:lnTo>
                  <a:lnTo>
                    <a:pt x="1169" y="1281"/>
                  </a:lnTo>
                  <a:lnTo>
                    <a:pt x="1149" y="1284"/>
                  </a:lnTo>
                  <a:lnTo>
                    <a:pt x="1149" y="1284"/>
                  </a:lnTo>
                  <a:lnTo>
                    <a:pt x="1106" y="1288"/>
                  </a:lnTo>
                  <a:lnTo>
                    <a:pt x="1087" y="1290"/>
                  </a:lnTo>
                  <a:lnTo>
                    <a:pt x="1067" y="1293"/>
                  </a:lnTo>
                  <a:lnTo>
                    <a:pt x="1049" y="1298"/>
                  </a:lnTo>
                  <a:lnTo>
                    <a:pt x="1032" y="1303"/>
                  </a:lnTo>
                  <a:lnTo>
                    <a:pt x="1015" y="1311"/>
                  </a:lnTo>
                  <a:lnTo>
                    <a:pt x="999" y="1320"/>
                  </a:lnTo>
                  <a:lnTo>
                    <a:pt x="999" y="1320"/>
                  </a:lnTo>
                  <a:lnTo>
                    <a:pt x="1002" y="1322"/>
                  </a:lnTo>
                  <a:lnTo>
                    <a:pt x="1003" y="1326"/>
                  </a:lnTo>
                  <a:lnTo>
                    <a:pt x="1004" y="1330"/>
                  </a:lnTo>
                  <a:lnTo>
                    <a:pt x="1004" y="1335"/>
                  </a:lnTo>
                  <a:lnTo>
                    <a:pt x="1004" y="1335"/>
                  </a:lnTo>
                  <a:lnTo>
                    <a:pt x="1026" y="1326"/>
                  </a:lnTo>
                  <a:lnTo>
                    <a:pt x="1047" y="1317"/>
                  </a:lnTo>
                  <a:lnTo>
                    <a:pt x="1071" y="1311"/>
                  </a:lnTo>
                  <a:lnTo>
                    <a:pt x="1095" y="1306"/>
                  </a:lnTo>
                  <a:lnTo>
                    <a:pt x="1095" y="1306"/>
                  </a:lnTo>
                  <a:lnTo>
                    <a:pt x="1167" y="1298"/>
                  </a:lnTo>
                  <a:lnTo>
                    <a:pt x="1242" y="1290"/>
                  </a:lnTo>
                  <a:lnTo>
                    <a:pt x="1318" y="1285"/>
                  </a:lnTo>
                  <a:lnTo>
                    <a:pt x="1396" y="1278"/>
                  </a:lnTo>
                  <a:lnTo>
                    <a:pt x="1474" y="1272"/>
                  </a:lnTo>
                  <a:lnTo>
                    <a:pt x="1554" y="1266"/>
                  </a:lnTo>
                  <a:lnTo>
                    <a:pt x="1631" y="1258"/>
                  </a:lnTo>
                  <a:lnTo>
                    <a:pt x="1707" y="1250"/>
                  </a:lnTo>
                  <a:lnTo>
                    <a:pt x="1707" y="1250"/>
                  </a:lnTo>
                  <a:lnTo>
                    <a:pt x="1725" y="1248"/>
                  </a:lnTo>
                  <a:lnTo>
                    <a:pt x="1744" y="1248"/>
                  </a:lnTo>
                  <a:lnTo>
                    <a:pt x="1782" y="1251"/>
                  </a:lnTo>
                  <a:lnTo>
                    <a:pt x="1799" y="1250"/>
                  </a:lnTo>
                  <a:lnTo>
                    <a:pt x="1807" y="1248"/>
                  </a:lnTo>
                  <a:lnTo>
                    <a:pt x="1816" y="1247"/>
                  </a:lnTo>
                  <a:lnTo>
                    <a:pt x="1823" y="1245"/>
                  </a:lnTo>
                  <a:lnTo>
                    <a:pt x="1831" y="1241"/>
                  </a:lnTo>
                  <a:lnTo>
                    <a:pt x="1837" y="1237"/>
                  </a:lnTo>
                  <a:lnTo>
                    <a:pt x="1844" y="1231"/>
                  </a:lnTo>
                  <a:lnTo>
                    <a:pt x="1844" y="1231"/>
                  </a:lnTo>
                  <a:lnTo>
                    <a:pt x="1853" y="1203"/>
                  </a:lnTo>
                  <a:lnTo>
                    <a:pt x="1861" y="1176"/>
                  </a:lnTo>
                  <a:lnTo>
                    <a:pt x="1867" y="1147"/>
                  </a:lnTo>
                  <a:lnTo>
                    <a:pt x="1873" y="1118"/>
                  </a:lnTo>
                  <a:lnTo>
                    <a:pt x="1884" y="1059"/>
                  </a:lnTo>
                  <a:lnTo>
                    <a:pt x="1890" y="1030"/>
                  </a:lnTo>
                  <a:lnTo>
                    <a:pt x="1897" y="1001"/>
                  </a:lnTo>
                  <a:lnTo>
                    <a:pt x="1897" y="1001"/>
                  </a:lnTo>
                  <a:lnTo>
                    <a:pt x="1903" y="982"/>
                  </a:lnTo>
                  <a:lnTo>
                    <a:pt x="1909" y="964"/>
                  </a:lnTo>
                  <a:lnTo>
                    <a:pt x="1915" y="944"/>
                  </a:lnTo>
                  <a:lnTo>
                    <a:pt x="1922" y="926"/>
                  </a:lnTo>
                  <a:lnTo>
                    <a:pt x="1922" y="926"/>
                  </a:lnTo>
                  <a:lnTo>
                    <a:pt x="1933" y="884"/>
                  </a:lnTo>
                  <a:lnTo>
                    <a:pt x="1938" y="863"/>
                  </a:lnTo>
                  <a:lnTo>
                    <a:pt x="1943" y="843"/>
                  </a:lnTo>
                  <a:lnTo>
                    <a:pt x="1943" y="843"/>
                  </a:lnTo>
                  <a:lnTo>
                    <a:pt x="1948" y="822"/>
                  </a:lnTo>
                  <a:lnTo>
                    <a:pt x="1953" y="802"/>
                  </a:lnTo>
                  <a:lnTo>
                    <a:pt x="1958" y="782"/>
                  </a:lnTo>
                  <a:lnTo>
                    <a:pt x="1963" y="760"/>
                  </a:lnTo>
                  <a:lnTo>
                    <a:pt x="1963" y="760"/>
                  </a:lnTo>
                  <a:lnTo>
                    <a:pt x="1972" y="717"/>
                  </a:lnTo>
                  <a:lnTo>
                    <a:pt x="1977" y="696"/>
                  </a:lnTo>
                  <a:lnTo>
                    <a:pt x="1982" y="676"/>
                  </a:lnTo>
                  <a:lnTo>
                    <a:pt x="1982" y="676"/>
                  </a:lnTo>
                  <a:lnTo>
                    <a:pt x="1985" y="667"/>
                  </a:lnTo>
                  <a:lnTo>
                    <a:pt x="1988" y="661"/>
                  </a:lnTo>
                  <a:lnTo>
                    <a:pt x="1993" y="653"/>
                  </a:lnTo>
                  <a:lnTo>
                    <a:pt x="1995" y="645"/>
                  </a:lnTo>
                  <a:lnTo>
                    <a:pt x="1995" y="645"/>
                  </a:lnTo>
                  <a:lnTo>
                    <a:pt x="2000" y="617"/>
                  </a:lnTo>
                  <a:lnTo>
                    <a:pt x="2004" y="588"/>
                  </a:lnTo>
                  <a:lnTo>
                    <a:pt x="2009" y="560"/>
                  </a:lnTo>
                  <a:lnTo>
                    <a:pt x="2011" y="546"/>
                  </a:lnTo>
                  <a:lnTo>
                    <a:pt x="2014" y="533"/>
                  </a:lnTo>
                  <a:lnTo>
                    <a:pt x="2014" y="533"/>
                  </a:lnTo>
                  <a:lnTo>
                    <a:pt x="2014" y="521"/>
                  </a:lnTo>
                  <a:lnTo>
                    <a:pt x="2016" y="510"/>
                  </a:lnTo>
                  <a:lnTo>
                    <a:pt x="2021" y="482"/>
                  </a:lnTo>
                  <a:lnTo>
                    <a:pt x="2024" y="468"/>
                  </a:lnTo>
                  <a:lnTo>
                    <a:pt x="2025" y="454"/>
                  </a:lnTo>
                  <a:lnTo>
                    <a:pt x="2024" y="449"/>
                  </a:lnTo>
                  <a:lnTo>
                    <a:pt x="2021" y="442"/>
                  </a:lnTo>
                  <a:lnTo>
                    <a:pt x="2019" y="437"/>
                  </a:lnTo>
                  <a:lnTo>
                    <a:pt x="2016" y="431"/>
                  </a:lnTo>
                  <a:lnTo>
                    <a:pt x="2016" y="431"/>
                  </a:lnTo>
                  <a:lnTo>
                    <a:pt x="2010" y="429"/>
                  </a:lnTo>
                  <a:lnTo>
                    <a:pt x="2002" y="428"/>
                  </a:lnTo>
                  <a:lnTo>
                    <a:pt x="1995" y="427"/>
                  </a:lnTo>
                  <a:lnTo>
                    <a:pt x="1987" y="427"/>
                  </a:lnTo>
                  <a:lnTo>
                    <a:pt x="1972" y="429"/>
                  </a:lnTo>
                  <a:lnTo>
                    <a:pt x="1957" y="430"/>
                  </a:lnTo>
                  <a:lnTo>
                    <a:pt x="1957" y="430"/>
                  </a:lnTo>
                  <a:close/>
                  <a:moveTo>
                    <a:pt x="1876" y="466"/>
                  </a:moveTo>
                  <a:lnTo>
                    <a:pt x="1876" y="466"/>
                  </a:lnTo>
                  <a:lnTo>
                    <a:pt x="1867" y="496"/>
                  </a:lnTo>
                  <a:lnTo>
                    <a:pt x="1859" y="525"/>
                  </a:lnTo>
                  <a:lnTo>
                    <a:pt x="1845" y="585"/>
                  </a:lnTo>
                  <a:lnTo>
                    <a:pt x="1831" y="645"/>
                  </a:lnTo>
                  <a:lnTo>
                    <a:pt x="1823" y="673"/>
                  </a:lnTo>
                  <a:lnTo>
                    <a:pt x="1815" y="703"/>
                  </a:lnTo>
                  <a:lnTo>
                    <a:pt x="1815" y="703"/>
                  </a:lnTo>
                  <a:lnTo>
                    <a:pt x="1796" y="771"/>
                  </a:lnTo>
                  <a:lnTo>
                    <a:pt x="1796" y="771"/>
                  </a:lnTo>
                  <a:lnTo>
                    <a:pt x="1791" y="789"/>
                  </a:lnTo>
                  <a:lnTo>
                    <a:pt x="1787" y="807"/>
                  </a:lnTo>
                  <a:lnTo>
                    <a:pt x="1780" y="844"/>
                  </a:lnTo>
                  <a:lnTo>
                    <a:pt x="1780" y="844"/>
                  </a:lnTo>
                  <a:lnTo>
                    <a:pt x="1770" y="881"/>
                  </a:lnTo>
                  <a:lnTo>
                    <a:pt x="1759" y="919"/>
                  </a:lnTo>
                  <a:lnTo>
                    <a:pt x="1747" y="955"/>
                  </a:lnTo>
                  <a:lnTo>
                    <a:pt x="1737" y="991"/>
                  </a:lnTo>
                  <a:lnTo>
                    <a:pt x="1737" y="991"/>
                  </a:lnTo>
                  <a:lnTo>
                    <a:pt x="1736" y="999"/>
                  </a:lnTo>
                  <a:lnTo>
                    <a:pt x="1736" y="1008"/>
                  </a:lnTo>
                  <a:lnTo>
                    <a:pt x="1735" y="1011"/>
                  </a:lnTo>
                  <a:lnTo>
                    <a:pt x="1733" y="1015"/>
                  </a:lnTo>
                  <a:lnTo>
                    <a:pt x="1730" y="1017"/>
                  </a:lnTo>
                  <a:lnTo>
                    <a:pt x="1726" y="1020"/>
                  </a:lnTo>
                  <a:lnTo>
                    <a:pt x="1726" y="1020"/>
                  </a:lnTo>
                  <a:lnTo>
                    <a:pt x="1728" y="1025"/>
                  </a:lnTo>
                  <a:lnTo>
                    <a:pt x="1729" y="1029"/>
                  </a:lnTo>
                  <a:lnTo>
                    <a:pt x="1729" y="1032"/>
                  </a:lnTo>
                  <a:lnTo>
                    <a:pt x="1726" y="1036"/>
                  </a:lnTo>
                  <a:lnTo>
                    <a:pt x="1726" y="1036"/>
                  </a:lnTo>
                  <a:lnTo>
                    <a:pt x="1683" y="1038"/>
                  </a:lnTo>
                  <a:lnTo>
                    <a:pt x="1639" y="1042"/>
                  </a:lnTo>
                  <a:lnTo>
                    <a:pt x="1593" y="1046"/>
                  </a:lnTo>
                  <a:lnTo>
                    <a:pt x="1547" y="1054"/>
                  </a:lnTo>
                  <a:lnTo>
                    <a:pt x="1547" y="1054"/>
                  </a:lnTo>
                  <a:lnTo>
                    <a:pt x="1512" y="1061"/>
                  </a:lnTo>
                  <a:lnTo>
                    <a:pt x="1478" y="1069"/>
                  </a:lnTo>
                  <a:lnTo>
                    <a:pt x="1442" y="1076"/>
                  </a:lnTo>
                  <a:lnTo>
                    <a:pt x="1409" y="1085"/>
                  </a:lnTo>
                  <a:lnTo>
                    <a:pt x="1376" y="1095"/>
                  </a:lnTo>
                  <a:lnTo>
                    <a:pt x="1343" y="1106"/>
                  </a:lnTo>
                  <a:lnTo>
                    <a:pt x="1311" y="1118"/>
                  </a:lnTo>
                  <a:lnTo>
                    <a:pt x="1279" y="1131"/>
                  </a:lnTo>
                  <a:lnTo>
                    <a:pt x="1279" y="1131"/>
                  </a:lnTo>
                  <a:lnTo>
                    <a:pt x="1260" y="1139"/>
                  </a:lnTo>
                  <a:lnTo>
                    <a:pt x="1241" y="1149"/>
                  </a:lnTo>
                  <a:lnTo>
                    <a:pt x="1203" y="1170"/>
                  </a:lnTo>
                  <a:lnTo>
                    <a:pt x="1129" y="1212"/>
                  </a:lnTo>
                  <a:lnTo>
                    <a:pt x="1129" y="1212"/>
                  </a:lnTo>
                  <a:lnTo>
                    <a:pt x="1091" y="1233"/>
                  </a:lnTo>
                  <a:lnTo>
                    <a:pt x="1073" y="1244"/>
                  </a:lnTo>
                  <a:lnTo>
                    <a:pt x="1055" y="1255"/>
                  </a:lnTo>
                  <a:lnTo>
                    <a:pt x="1055" y="1255"/>
                  </a:lnTo>
                  <a:lnTo>
                    <a:pt x="1027" y="1271"/>
                  </a:lnTo>
                  <a:lnTo>
                    <a:pt x="1013" y="1280"/>
                  </a:lnTo>
                  <a:lnTo>
                    <a:pt x="1001" y="1289"/>
                  </a:lnTo>
                  <a:lnTo>
                    <a:pt x="1001" y="1289"/>
                  </a:lnTo>
                  <a:lnTo>
                    <a:pt x="995" y="1294"/>
                  </a:lnTo>
                  <a:lnTo>
                    <a:pt x="993" y="1299"/>
                  </a:lnTo>
                  <a:lnTo>
                    <a:pt x="991" y="1301"/>
                  </a:lnTo>
                  <a:lnTo>
                    <a:pt x="993" y="1303"/>
                  </a:lnTo>
                  <a:lnTo>
                    <a:pt x="993" y="1303"/>
                  </a:lnTo>
                  <a:lnTo>
                    <a:pt x="995" y="1303"/>
                  </a:lnTo>
                  <a:lnTo>
                    <a:pt x="998" y="1302"/>
                  </a:lnTo>
                  <a:lnTo>
                    <a:pt x="1003" y="1299"/>
                  </a:lnTo>
                  <a:lnTo>
                    <a:pt x="1009" y="1293"/>
                  </a:lnTo>
                  <a:lnTo>
                    <a:pt x="1013" y="1289"/>
                  </a:lnTo>
                  <a:lnTo>
                    <a:pt x="1013" y="1289"/>
                  </a:lnTo>
                  <a:lnTo>
                    <a:pt x="1025" y="1283"/>
                  </a:lnTo>
                  <a:lnTo>
                    <a:pt x="1036" y="1276"/>
                  </a:lnTo>
                  <a:lnTo>
                    <a:pt x="1061" y="1263"/>
                  </a:lnTo>
                  <a:lnTo>
                    <a:pt x="1061" y="1263"/>
                  </a:lnTo>
                  <a:lnTo>
                    <a:pt x="1087" y="1252"/>
                  </a:lnTo>
                  <a:lnTo>
                    <a:pt x="1111" y="1241"/>
                  </a:lnTo>
                  <a:lnTo>
                    <a:pt x="1111" y="1241"/>
                  </a:lnTo>
                  <a:lnTo>
                    <a:pt x="1131" y="1232"/>
                  </a:lnTo>
                  <a:lnTo>
                    <a:pt x="1150" y="1225"/>
                  </a:lnTo>
                  <a:lnTo>
                    <a:pt x="1170" y="1218"/>
                  </a:lnTo>
                  <a:lnTo>
                    <a:pt x="1191" y="1212"/>
                  </a:lnTo>
                  <a:lnTo>
                    <a:pt x="1211" y="1207"/>
                  </a:lnTo>
                  <a:lnTo>
                    <a:pt x="1232" y="1202"/>
                  </a:lnTo>
                  <a:lnTo>
                    <a:pt x="1275" y="1194"/>
                  </a:lnTo>
                  <a:lnTo>
                    <a:pt x="1320" y="1187"/>
                  </a:lnTo>
                  <a:lnTo>
                    <a:pt x="1365" y="1182"/>
                  </a:lnTo>
                  <a:lnTo>
                    <a:pt x="1456" y="1174"/>
                  </a:lnTo>
                  <a:lnTo>
                    <a:pt x="1456" y="1174"/>
                  </a:lnTo>
                  <a:lnTo>
                    <a:pt x="1529" y="1166"/>
                  </a:lnTo>
                  <a:lnTo>
                    <a:pt x="1565" y="1162"/>
                  </a:lnTo>
                  <a:lnTo>
                    <a:pt x="1603" y="1160"/>
                  </a:lnTo>
                  <a:lnTo>
                    <a:pt x="1639" y="1157"/>
                  </a:lnTo>
                  <a:lnTo>
                    <a:pt x="1677" y="1159"/>
                  </a:lnTo>
                  <a:lnTo>
                    <a:pt x="1714" y="1161"/>
                  </a:lnTo>
                  <a:lnTo>
                    <a:pt x="1732" y="1163"/>
                  </a:lnTo>
                  <a:lnTo>
                    <a:pt x="1751" y="1166"/>
                  </a:lnTo>
                  <a:lnTo>
                    <a:pt x="1751" y="1166"/>
                  </a:lnTo>
                  <a:lnTo>
                    <a:pt x="1775" y="1067"/>
                  </a:lnTo>
                  <a:lnTo>
                    <a:pt x="1801" y="967"/>
                  </a:lnTo>
                  <a:lnTo>
                    <a:pt x="1829" y="867"/>
                  </a:lnTo>
                  <a:lnTo>
                    <a:pt x="1856" y="773"/>
                  </a:lnTo>
                  <a:lnTo>
                    <a:pt x="1856" y="773"/>
                  </a:lnTo>
                  <a:lnTo>
                    <a:pt x="1858" y="766"/>
                  </a:lnTo>
                  <a:lnTo>
                    <a:pt x="1859" y="758"/>
                  </a:lnTo>
                  <a:lnTo>
                    <a:pt x="1861" y="743"/>
                  </a:lnTo>
                  <a:lnTo>
                    <a:pt x="1861" y="743"/>
                  </a:lnTo>
                  <a:lnTo>
                    <a:pt x="1865" y="733"/>
                  </a:lnTo>
                  <a:lnTo>
                    <a:pt x="1869" y="723"/>
                  </a:lnTo>
                  <a:lnTo>
                    <a:pt x="1874" y="713"/>
                  </a:lnTo>
                  <a:lnTo>
                    <a:pt x="1877" y="703"/>
                  </a:lnTo>
                  <a:lnTo>
                    <a:pt x="1877" y="703"/>
                  </a:lnTo>
                  <a:lnTo>
                    <a:pt x="1880" y="692"/>
                  </a:lnTo>
                  <a:lnTo>
                    <a:pt x="1882" y="680"/>
                  </a:lnTo>
                  <a:lnTo>
                    <a:pt x="1884" y="668"/>
                  </a:lnTo>
                  <a:lnTo>
                    <a:pt x="1888" y="655"/>
                  </a:lnTo>
                  <a:lnTo>
                    <a:pt x="1888" y="655"/>
                  </a:lnTo>
                  <a:lnTo>
                    <a:pt x="1903" y="609"/>
                  </a:lnTo>
                  <a:lnTo>
                    <a:pt x="1917" y="563"/>
                  </a:lnTo>
                  <a:lnTo>
                    <a:pt x="1923" y="541"/>
                  </a:lnTo>
                  <a:lnTo>
                    <a:pt x="1928" y="518"/>
                  </a:lnTo>
                  <a:lnTo>
                    <a:pt x="1933" y="497"/>
                  </a:lnTo>
                  <a:lnTo>
                    <a:pt x="1936" y="476"/>
                  </a:lnTo>
                  <a:lnTo>
                    <a:pt x="1936" y="476"/>
                  </a:lnTo>
                  <a:lnTo>
                    <a:pt x="1922" y="473"/>
                  </a:lnTo>
                  <a:lnTo>
                    <a:pt x="1906" y="470"/>
                  </a:lnTo>
                  <a:lnTo>
                    <a:pt x="1891" y="468"/>
                  </a:lnTo>
                  <a:lnTo>
                    <a:pt x="1876" y="466"/>
                  </a:lnTo>
                  <a:lnTo>
                    <a:pt x="1876" y="466"/>
                  </a:lnTo>
                  <a:close/>
                  <a:moveTo>
                    <a:pt x="1783" y="572"/>
                  </a:moveTo>
                  <a:lnTo>
                    <a:pt x="1783" y="572"/>
                  </a:lnTo>
                  <a:lnTo>
                    <a:pt x="1785" y="566"/>
                  </a:lnTo>
                  <a:lnTo>
                    <a:pt x="1786" y="560"/>
                  </a:lnTo>
                  <a:lnTo>
                    <a:pt x="1788" y="554"/>
                  </a:lnTo>
                  <a:lnTo>
                    <a:pt x="1788" y="551"/>
                  </a:lnTo>
                  <a:lnTo>
                    <a:pt x="1787" y="549"/>
                  </a:lnTo>
                  <a:lnTo>
                    <a:pt x="1787" y="549"/>
                  </a:lnTo>
                  <a:lnTo>
                    <a:pt x="1783" y="561"/>
                  </a:lnTo>
                  <a:lnTo>
                    <a:pt x="1782" y="567"/>
                  </a:lnTo>
                  <a:lnTo>
                    <a:pt x="1782" y="570"/>
                  </a:lnTo>
                  <a:lnTo>
                    <a:pt x="1783" y="572"/>
                  </a:lnTo>
                  <a:lnTo>
                    <a:pt x="1783" y="572"/>
                  </a:lnTo>
                  <a:close/>
                  <a:moveTo>
                    <a:pt x="1470" y="862"/>
                  </a:moveTo>
                  <a:lnTo>
                    <a:pt x="1470" y="862"/>
                  </a:lnTo>
                  <a:lnTo>
                    <a:pt x="1458" y="864"/>
                  </a:lnTo>
                  <a:lnTo>
                    <a:pt x="1448" y="866"/>
                  </a:lnTo>
                  <a:lnTo>
                    <a:pt x="1425" y="873"/>
                  </a:lnTo>
                  <a:lnTo>
                    <a:pt x="1405" y="881"/>
                  </a:lnTo>
                  <a:lnTo>
                    <a:pt x="1385" y="892"/>
                  </a:lnTo>
                  <a:lnTo>
                    <a:pt x="1366" y="903"/>
                  </a:lnTo>
                  <a:lnTo>
                    <a:pt x="1348" y="913"/>
                  </a:lnTo>
                  <a:lnTo>
                    <a:pt x="1311" y="937"/>
                  </a:lnTo>
                  <a:lnTo>
                    <a:pt x="1311" y="937"/>
                  </a:lnTo>
                  <a:lnTo>
                    <a:pt x="1282" y="960"/>
                  </a:lnTo>
                  <a:lnTo>
                    <a:pt x="1252" y="983"/>
                  </a:lnTo>
                  <a:lnTo>
                    <a:pt x="1222" y="1005"/>
                  </a:lnTo>
                  <a:lnTo>
                    <a:pt x="1193" y="1029"/>
                  </a:lnTo>
                  <a:lnTo>
                    <a:pt x="1193" y="1029"/>
                  </a:lnTo>
                  <a:lnTo>
                    <a:pt x="1164" y="1059"/>
                  </a:lnTo>
                  <a:lnTo>
                    <a:pt x="1136" y="1089"/>
                  </a:lnTo>
                  <a:lnTo>
                    <a:pt x="1108" y="1121"/>
                  </a:lnTo>
                  <a:lnTo>
                    <a:pt x="1080" y="1152"/>
                  </a:lnTo>
                  <a:lnTo>
                    <a:pt x="1054" y="1185"/>
                  </a:lnTo>
                  <a:lnTo>
                    <a:pt x="1028" y="1218"/>
                  </a:lnTo>
                  <a:lnTo>
                    <a:pt x="1004" y="1252"/>
                  </a:lnTo>
                  <a:lnTo>
                    <a:pt x="982" y="1285"/>
                  </a:lnTo>
                  <a:lnTo>
                    <a:pt x="982" y="1285"/>
                  </a:lnTo>
                  <a:lnTo>
                    <a:pt x="1017" y="1246"/>
                  </a:lnTo>
                  <a:lnTo>
                    <a:pt x="1055" y="1209"/>
                  </a:lnTo>
                  <a:lnTo>
                    <a:pt x="1075" y="1191"/>
                  </a:lnTo>
                  <a:lnTo>
                    <a:pt x="1094" y="1174"/>
                  </a:lnTo>
                  <a:lnTo>
                    <a:pt x="1115" y="1156"/>
                  </a:lnTo>
                  <a:lnTo>
                    <a:pt x="1136" y="1139"/>
                  </a:lnTo>
                  <a:lnTo>
                    <a:pt x="1136" y="1139"/>
                  </a:lnTo>
                  <a:lnTo>
                    <a:pt x="1142" y="1137"/>
                  </a:lnTo>
                  <a:lnTo>
                    <a:pt x="1149" y="1134"/>
                  </a:lnTo>
                  <a:lnTo>
                    <a:pt x="1162" y="1124"/>
                  </a:lnTo>
                  <a:lnTo>
                    <a:pt x="1185" y="1104"/>
                  </a:lnTo>
                  <a:lnTo>
                    <a:pt x="1185" y="1104"/>
                  </a:lnTo>
                  <a:lnTo>
                    <a:pt x="1200" y="1096"/>
                  </a:lnTo>
                  <a:lnTo>
                    <a:pt x="1215" y="1087"/>
                  </a:lnTo>
                  <a:lnTo>
                    <a:pt x="1243" y="1069"/>
                  </a:lnTo>
                  <a:lnTo>
                    <a:pt x="1271" y="1048"/>
                  </a:lnTo>
                  <a:lnTo>
                    <a:pt x="1285" y="1040"/>
                  </a:lnTo>
                  <a:lnTo>
                    <a:pt x="1300" y="1031"/>
                  </a:lnTo>
                  <a:lnTo>
                    <a:pt x="1300" y="1031"/>
                  </a:lnTo>
                  <a:lnTo>
                    <a:pt x="1329" y="1015"/>
                  </a:lnTo>
                  <a:lnTo>
                    <a:pt x="1359" y="999"/>
                  </a:lnTo>
                  <a:lnTo>
                    <a:pt x="1375" y="991"/>
                  </a:lnTo>
                  <a:lnTo>
                    <a:pt x="1391" y="984"/>
                  </a:lnTo>
                  <a:lnTo>
                    <a:pt x="1407" y="978"/>
                  </a:lnTo>
                  <a:lnTo>
                    <a:pt x="1424" y="972"/>
                  </a:lnTo>
                  <a:lnTo>
                    <a:pt x="1424" y="972"/>
                  </a:lnTo>
                  <a:lnTo>
                    <a:pt x="1426" y="969"/>
                  </a:lnTo>
                  <a:lnTo>
                    <a:pt x="1429" y="968"/>
                  </a:lnTo>
                  <a:lnTo>
                    <a:pt x="1433" y="966"/>
                  </a:lnTo>
                  <a:lnTo>
                    <a:pt x="1435" y="964"/>
                  </a:lnTo>
                  <a:lnTo>
                    <a:pt x="1435" y="964"/>
                  </a:lnTo>
                  <a:lnTo>
                    <a:pt x="1485" y="948"/>
                  </a:lnTo>
                  <a:lnTo>
                    <a:pt x="1513" y="939"/>
                  </a:lnTo>
                  <a:lnTo>
                    <a:pt x="1542" y="933"/>
                  </a:lnTo>
                  <a:lnTo>
                    <a:pt x="1572" y="927"/>
                  </a:lnTo>
                  <a:lnTo>
                    <a:pt x="1587" y="925"/>
                  </a:lnTo>
                  <a:lnTo>
                    <a:pt x="1602" y="924"/>
                  </a:lnTo>
                  <a:lnTo>
                    <a:pt x="1617" y="924"/>
                  </a:lnTo>
                  <a:lnTo>
                    <a:pt x="1632" y="925"/>
                  </a:lnTo>
                  <a:lnTo>
                    <a:pt x="1647" y="927"/>
                  </a:lnTo>
                  <a:lnTo>
                    <a:pt x="1661" y="929"/>
                  </a:lnTo>
                  <a:lnTo>
                    <a:pt x="1661" y="929"/>
                  </a:lnTo>
                  <a:lnTo>
                    <a:pt x="1661" y="926"/>
                  </a:lnTo>
                  <a:lnTo>
                    <a:pt x="1661" y="923"/>
                  </a:lnTo>
                  <a:lnTo>
                    <a:pt x="1659" y="919"/>
                  </a:lnTo>
                  <a:lnTo>
                    <a:pt x="1656" y="914"/>
                  </a:lnTo>
                  <a:lnTo>
                    <a:pt x="1655" y="910"/>
                  </a:lnTo>
                  <a:lnTo>
                    <a:pt x="1655" y="910"/>
                  </a:lnTo>
                  <a:lnTo>
                    <a:pt x="1626" y="908"/>
                  </a:lnTo>
                  <a:lnTo>
                    <a:pt x="1626" y="908"/>
                  </a:lnTo>
                  <a:lnTo>
                    <a:pt x="1617" y="904"/>
                  </a:lnTo>
                  <a:lnTo>
                    <a:pt x="1607" y="900"/>
                  </a:lnTo>
                  <a:lnTo>
                    <a:pt x="1596" y="899"/>
                  </a:lnTo>
                  <a:lnTo>
                    <a:pt x="1585" y="898"/>
                  </a:lnTo>
                  <a:lnTo>
                    <a:pt x="1573" y="899"/>
                  </a:lnTo>
                  <a:lnTo>
                    <a:pt x="1561" y="899"/>
                  </a:lnTo>
                  <a:lnTo>
                    <a:pt x="1538" y="903"/>
                  </a:lnTo>
                  <a:lnTo>
                    <a:pt x="1538" y="903"/>
                  </a:lnTo>
                  <a:lnTo>
                    <a:pt x="1505" y="909"/>
                  </a:lnTo>
                  <a:lnTo>
                    <a:pt x="1489" y="913"/>
                  </a:lnTo>
                  <a:lnTo>
                    <a:pt x="1473" y="918"/>
                  </a:lnTo>
                  <a:lnTo>
                    <a:pt x="1458" y="923"/>
                  </a:lnTo>
                  <a:lnTo>
                    <a:pt x="1443" y="928"/>
                  </a:lnTo>
                  <a:lnTo>
                    <a:pt x="1429" y="935"/>
                  </a:lnTo>
                  <a:lnTo>
                    <a:pt x="1417" y="942"/>
                  </a:lnTo>
                  <a:lnTo>
                    <a:pt x="1417" y="942"/>
                  </a:lnTo>
                  <a:lnTo>
                    <a:pt x="1407" y="950"/>
                  </a:lnTo>
                  <a:lnTo>
                    <a:pt x="1397" y="957"/>
                  </a:lnTo>
                  <a:lnTo>
                    <a:pt x="1392" y="960"/>
                  </a:lnTo>
                  <a:lnTo>
                    <a:pt x="1388" y="963"/>
                  </a:lnTo>
                  <a:lnTo>
                    <a:pt x="1382" y="965"/>
                  </a:lnTo>
                  <a:lnTo>
                    <a:pt x="1376" y="965"/>
                  </a:lnTo>
                  <a:lnTo>
                    <a:pt x="1376" y="965"/>
                  </a:lnTo>
                  <a:lnTo>
                    <a:pt x="1380" y="960"/>
                  </a:lnTo>
                  <a:lnTo>
                    <a:pt x="1387" y="957"/>
                  </a:lnTo>
                  <a:lnTo>
                    <a:pt x="1399" y="951"/>
                  </a:lnTo>
                  <a:lnTo>
                    <a:pt x="1399" y="951"/>
                  </a:lnTo>
                  <a:lnTo>
                    <a:pt x="1408" y="942"/>
                  </a:lnTo>
                  <a:lnTo>
                    <a:pt x="1418" y="934"/>
                  </a:lnTo>
                  <a:lnTo>
                    <a:pt x="1428" y="927"/>
                  </a:lnTo>
                  <a:lnTo>
                    <a:pt x="1439" y="921"/>
                  </a:lnTo>
                  <a:lnTo>
                    <a:pt x="1452" y="915"/>
                  </a:lnTo>
                  <a:lnTo>
                    <a:pt x="1465" y="910"/>
                  </a:lnTo>
                  <a:lnTo>
                    <a:pt x="1478" y="906"/>
                  </a:lnTo>
                  <a:lnTo>
                    <a:pt x="1491" y="902"/>
                  </a:lnTo>
                  <a:lnTo>
                    <a:pt x="1520" y="895"/>
                  </a:lnTo>
                  <a:lnTo>
                    <a:pt x="1551" y="891"/>
                  </a:lnTo>
                  <a:lnTo>
                    <a:pt x="1582" y="888"/>
                  </a:lnTo>
                  <a:lnTo>
                    <a:pt x="1612" y="885"/>
                  </a:lnTo>
                  <a:lnTo>
                    <a:pt x="1612" y="885"/>
                  </a:lnTo>
                  <a:lnTo>
                    <a:pt x="1612" y="880"/>
                  </a:lnTo>
                  <a:lnTo>
                    <a:pt x="1612" y="876"/>
                  </a:lnTo>
                  <a:lnTo>
                    <a:pt x="1611" y="872"/>
                  </a:lnTo>
                  <a:lnTo>
                    <a:pt x="1609" y="869"/>
                  </a:lnTo>
                  <a:lnTo>
                    <a:pt x="1609" y="869"/>
                  </a:lnTo>
                  <a:lnTo>
                    <a:pt x="1585" y="869"/>
                  </a:lnTo>
                  <a:lnTo>
                    <a:pt x="1560" y="873"/>
                  </a:lnTo>
                  <a:lnTo>
                    <a:pt x="1535" y="877"/>
                  </a:lnTo>
                  <a:lnTo>
                    <a:pt x="1511" y="882"/>
                  </a:lnTo>
                  <a:lnTo>
                    <a:pt x="1486" y="889"/>
                  </a:lnTo>
                  <a:lnTo>
                    <a:pt x="1464" y="896"/>
                  </a:lnTo>
                  <a:lnTo>
                    <a:pt x="1422" y="910"/>
                  </a:lnTo>
                  <a:lnTo>
                    <a:pt x="1422" y="910"/>
                  </a:lnTo>
                  <a:lnTo>
                    <a:pt x="1436" y="900"/>
                  </a:lnTo>
                  <a:lnTo>
                    <a:pt x="1451" y="892"/>
                  </a:lnTo>
                  <a:lnTo>
                    <a:pt x="1467" y="885"/>
                  </a:lnTo>
                  <a:lnTo>
                    <a:pt x="1484" y="879"/>
                  </a:lnTo>
                  <a:lnTo>
                    <a:pt x="1502" y="874"/>
                  </a:lnTo>
                  <a:lnTo>
                    <a:pt x="1519" y="868"/>
                  </a:lnTo>
                  <a:lnTo>
                    <a:pt x="1554" y="860"/>
                  </a:lnTo>
                  <a:lnTo>
                    <a:pt x="1554" y="860"/>
                  </a:lnTo>
                  <a:lnTo>
                    <a:pt x="1511" y="860"/>
                  </a:lnTo>
                  <a:lnTo>
                    <a:pt x="1490" y="860"/>
                  </a:lnTo>
                  <a:lnTo>
                    <a:pt x="1470" y="862"/>
                  </a:lnTo>
                  <a:lnTo>
                    <a:pt x="1470" y="862"/>
                  </a:lnTo>
                  <a:close/>
                  <a:moveTo>
                    <a:pt x="437" y="1121"/>
                  </a:moveTo>
                  <a:lnTo>
                    <a:pt x="437" y="1121"/>
                  </a:lnTo>
                  <a:lnTo>
                    <a:pt x="430" y="1120"/>
                  </a:lnTo>
                  <a:lnTo>
                    <a:pt x="423" y="1118"/>
                  </a:lnTo>
                  <a:lnTo>
                    <a:pt x="423" y="1118"/>
                  </a:lnTo>
                  <a:lnTo>
                    <a:pt x="336" y="1093"/>
                  </a:lnTo>
                  <a:lnTo>
                    <a:pt x="294" y="1081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09" y="1062"/>
                  </a:lnTo>
                  <a:lnTo>
                    <a:pt x="163" y="1054"/>
                  </a:lnTo>
                  <a:lnTo>
                    <a:pt x="76" y="1038"/>
                  </a:lnTo>
                  <a:lnTo>
                    <a:pt x="76" y="1038"/>
                  </a:lnTo>
                  <a:lnTo>
                    <a:pt x="71" y="1041"/>
                  </a:lnTo>
                  <a:lnTo>
                    <a:pt x="65" y="1041"/>
                  </a:lnTo>
                  <a:lnTo>
                    <a:pt x="61" y="1041"/>
                  </a:lnTo>
                  <a:lnTo>
                    <a:pt x="55" y="1042"/>
                  </a:lnTo>
                  <a:lnTo>
                    <a:pt x="55" y="1042"/>
                  </a:lnTo>
                  <a:lnTo>
                    <a:pt x="49" y="1051"/>
                  </a:lnTo>
                  <a:lnTo>
                    <a:pt x="42" y="1061"/>
                  </a:lnTo>
                  <a:lnTo>
                    <a:pt x="35" y="1070"/>
                  </a:lnTo>
                  <a:lnTo>
                    <a:pt x="30" y="1080"/>
                  </a:lnTo>
                  <a:lnTo>
                    <a:pt x="30" y="1080"/>
                  </a:lnTo>
                  <a:lnTo>
                    <a:pt x="51" y="1081"/>
                  </a:lnTo>
                  <a:lnTo>
                    <a:pt x="70" y="1084"/>
                  </a:lnTo>
                  <a:lnTo>
                    <a:pt x="107" y="1088"/>
                  </a:lnTo>
                  <a:lnTo>
                    <a:pt x="107" y="1088"/>
                  </a:lnTo>
                  <a:lnTo>
                    <a:pt x="179" y="1099"/>
                  </a:lnTo>
                  <a:lnTo>
                    <a:pt x="251" y="1110"/>
                  </a:lnTo>
                  <a:lnTo>
                    <a:pt x="321" y="1122"/>
                  </a:lnTo>
                  <a:lnTo>
                    <a:pt x="391" y="1132"/>
                  </a:lnTo>
                  <a:lnTo>
                    <a:pt x="391" y="1132"/>
                  </a:lnTo>
                  <a:lnTo>
                    <a:pt x="454" y="1139"/>
                  </a:lnTo>
                  <a:lnTo>
                    <a:pt x="487" y="1144"/>
                  </a:lnTo>
                  <a:lnTo>
                    <a:pt x="523" y="1148"/>
                  </a:lnTo>
                  <a:lnTo>
                    <a:pt x="523" y="1148"/>
                  </a:lnTo>
                  <a:lnTo>
                    <a:pt x="530" y="1151"/>
                  </a:lnTo>
                  <a:lnTo>
                    <a:pt x="534" y="1151"/>
                  </a:lnTo>
                  <a:lnTo>
                    <a:pt x="535" y="1150"/>
                  </a:lnTo>
                  <a:lnTo>
                    <a:pt x="536" y="1148"/>
                  </a:lnTo>
                  <a:lnTo>
                    <a:pt x="536" y="1148"/>
                  </a:lnTo>
                  <a:lnTo>
                    <a:pt x="487" y="1136"/>
                  </a:lnTo>
                  <a:lnTo>
                    <a:pt x="461" y="1130"/>
                  </a:lnTo>
                  <a:lnTo>
                    <a:pt x="437" y="1121"/>
                  </a:lnTo>
                  <a:lnTo>
                    <a:pt x="437" y="1121"/>
                  </a:lnTo>
                  <a:close/>
                  <a:moveTo>
                    <a:pt x="657" y="1209"/>
                  </a:moveTo>
                  <a:lnTo>
                    <a:pt x="657" y="1209"/>
                  </a:lnTo>
                  <a:lnTo>
                    <a:pt x="624" y="1195"/>
                  </a:lnTo>
                  <a:lnTo>
                    <a:pt x="607" y="1188"/>
                  </a:lnTo>
                  <a:lnTo>
                    <a:pt x="589" y="1182"/>
                  </a:lnTo>
                  <a:lnTo>
                    <a:pt x="589" y="1182"/>
                  </a:lnTo>
                  <a:lnTo>
                    <a:pt x="572" y="1176"/>
                  </a:lnTo>
                  <a:lnTo>
                    <a:pt x="555" y="1169"/>
                  </a:lnTo>
                  <a:lnTo>
                    <a:pt x="555" y="1169"/>
                  </a:lnTo>
                  <a:lnTo>
                    <a:pt x="546" y="1167"/>
                  </a:lnTo>
                  <a:lnTo>
                    <a:pt x="536" y="1166"/>
                  </a:lnTo>
                  <a:lnTo>
                    <a:pt x="515" y="1164"/>
                  </a:lnTo>
                  <a:lnTo>
                    <a:pt x="494" y="1162"/>
                  </a:lnTo>
                  <a:lnTo>
                    <a:pt x="473" y="1159"/>
                  </a:lnTo>
                  <a:lnTo>
                    <a:pt x="473" y="1159"/>
                  </a:lnTo>
                  <a:lnTo>
                    <a:pt x="442" y="1154"/>
                  </a:lnTo>
                  <a:lnTo>
                    <a:pt x="411" y="1150"/>
                  </a:lnTo>
                  <a:lnTo>
                    <a:pt x="347" y="1142"/>
                  </a:lnTo>
                  <a:lnTo>
                    <a:pt x="347" y="1142"/>
                  </a:lnTo>
                  <a:lnTo>
                    <a:pt x="307" y="1138"/>
                  </a:lnTo>
                  <a:lnTo>
                    <a:pt x="269" y="1132"/>
                  </a:lnTo>
                  <a:lnTo>
                    <a:pt x="194" y="1118"/>
                  </a:lnTo>
                  <a:lnTo>
                    <a:pt x="156" y="1111"/>
                  </a:lnTo>
                  <a:lnTo>
                    <a:pt x="119" y="1105"/>
                  </a:lnTo>
                  <a:lnTo>
                    <a:pt x="82" y="1100"/>
                  </a:lnTo>
                  <a:lnTo>
                    <a:pt x="46" y="1096"/>
                  </a:lnTo>
                  <a:lnTo>
                    <a:pt x="46" y="1096"/>
                  </a:lnTo>
                  <a:lnTo>
                    <a:pt x="42" y="1101"/>
                  </a:lnTo>
                  <a:lnTo>
                    <a:pt x="37" y="1105"/>
                  </a:lnTo>
                  <a:lnTo>
                    <a:pt x="30" y="1115"/>
                  </a:lnTo>
                  <a:lnTo>
                    <a:pt x="25" y="1126"/>
                  </a:lnTo>
                  <a:lnTo>
                    <a:pt x="21" y="1136"/>
                  </a:lnTo>
                  <a:lnTo>
                    <a:pt x="21" y="1136"/>
                  </a:lnTo>
                  <a:lnTo>
                    <a:pt x="57" y="1138"/>
                  </a:lnTo>
                  <a:lnTo>
                    <a:pt x="93" y="1142"/>
                  </a:lnTo>
                  <a:lnTo>
                    <a:pt x="131" y="1147"/>
                  </a:lnTo>
                  <a:lnTo>
                    <a:pt x="169" y="1152"/>
                  </a:lnTo>
                  <a:lnTo>
                    <a:pt x="169" y="1152"/>
                  </a:lnTo>
                  <a:lnTo>
                    <a:pt x="215" y="1155"/>
                  </a:lnTo>
                  <a:lnTo>
                    <a:pt x="264" y="1157"/>
                  </a:lnTo>
                  <a:lnTo>
                    <a:pt x="313" y="1160"/>
                  </a:lnTo>
                  <a:lnTo>
                    <a:pt x="335" y="1162"/>
                  </a:lnTo>
                  <a:lnTo>
                    <a:pt x="355" y="1164"/>
                  </a:lnTo>
                  <a:lnTo>
                    <a:pt x="355" y="1164"/>
                  </a:lnTo>
                  <a:lnTo>
                    <a:pt x="393" y="1168"/>
                  </a:lnTo>
                  <a:lnTo>
                    <a:pt x="410" y="1170"/>
                  </a:lnTo>
                  <a:lnTo>
                    <a:pt x="427" y="1174"/>
                  </a:lnTo>
                  <a:lnTo>
                    <a:pt x="427" y="1174"/>
                  </a:lnTo>
                  <a:lnTo>
                    <a:pt x="430" y="1175"/>
                  </a:lnTo>
                  <a:lnTo>
                    <a:pt x="435" y="1177"/>
                  </a:lnTo>
                  <a:lnTo>
                    <a:pt x="439" y="1179"/>
                  </a:lnTo>
                  <a:lnTo>
                    <a:pt x="442" y="1180"/>
                  </a:lnTo>
                  <a:lnTo>
                    <a:pt x="442" y="1180"/>
                  </a:lnTo>
                  <a:lnTo>
                    <a:pt x="455" y="1183"/>
                  </a:lnTo>
                  <a:lnTo>
                    <a:pt x="467" y="1184"/>
                  </a:lnTo>
                  <a:lnTo>
                    <a:pt x="491" y="1186"/>
                  </a:lnTo>
                  <a:lnTo>
                    <a:pt x="516" y="1188"/>
                  </a:lnTo>
                  <a:lnTo>
                    <a:pt x="529" y="1191"/>
                  </a:lnTo>
                  <a:lnTo>
                    <a:pt x="541" y="1193"/>
                  </a:lnTo>
                  <a:lnTo>
                    <a:pt x="541" y="1193"/>
                  </a:lnTo>
                  <a:lnTo>
                    <a:pt x="616" y="1212"/>
                  </a:lnTo>
                  <a:lnTo>
                    <a:pt x="684" y="1231"/>
                  </a:lnTo>
                  <a:lnTo>
                    <a:pt x="684" y="1231"/>
                  </a:lnTo>
                  <a:lnTo>
                    <a:pt x="710" y="1240"/>
                  </a:lnTo>
                  <a:lnTo>
                    <a:pt x="723" y="1243"/>
                  </a:lnTo>
                  <a:lnTo>
                    <a:pt x="729" y="1243"/>
                  </a:lnTo>
                  <a:lnTo>
                    <a:pt x="736" y="1242"/>
                  </a:lnTo>
                  <a:lnTo>
                    <a:pt x="736" y="1242"/>
                  </a:lnTo>
                  <a:lnTo>
                    <a:pt x="725" y="1240"/>
                  </a:lnTo>
                  <a:lnTo>
                    <a:pt x="714" y="1236"/>
                  </a:lnTo>
                  <a:lnTo>
                    <a:pt x="695" y="1226"/>
                  </a:lnTo>
                  <a:lnTo>
                    <a:pt x="676" y="1216"/>
                  </a:lnTo>
                  <a:lnTo>
                    <a:pt x="667" y="1212"/>
                  </a:lnTo>
                  <a:lnTo>
                    <a:pt x="657" y="1209"/>
                  </a:lnTo>
                  <a:lnTo>
                    <a:pt x="657" y="1209"/>
                  </a:lnTo>
                  <a:close/>
                  <a:moveTo>
                    <a:pt x="587" y="1164"/>
                  </a:moveTo>
                  <a:lnTo>
                    <a:pt x="587" y="1164"/>
                  </a:lnTo>
                  <a:lnTo>
                    <a:pt x="564" y="1155"/>
                  </a:lnTo>
                  <a:lnTo>
                    <a:pt x="541" y="1148"/>
                  </a:lnTo>
                  <a:lnTo>
                    <a:pt x="541" y="1148"/>
                  </a:lnTo>
                  <a:lnTo>
                    <a:pt x="545" y="1151"/>
                  </a:lnTo>
                  <a:lnTo>
                    <a:pt x="550" y="1154"/>
                  </a:lnTo>
                  <a:lnTo>
                    <a:pt x="563" y="1159"/>
                  </a:lnTo>
                  <a:lnTo>
                    <a:pt x="576" y="1162"/>
                  </a:lnTo>
                  <a:lnTo>
                    <a:pt x="587" y="1164"/>
                  </a:lnTo>
                  <a:lnTo>
                    <a:pt x="587" y="1164"/>
                  </a:lnTo>
                  <a:close/>
                  <a:moveTo>
                    <a:pt x="474" y="1198"/>
                  </a:moveTo>
                  <a:lnTo>
                    <a:pt x="474" y="1198"/>
                  </a:lnTo>
                  <a:lnTo>
                    <a:pt x="439" y="1193"/>
                  </a:lnTo>
                  <a:lnTo>
                    <a:pt x="421" y="1190"/>
                  </a:lnTo>
                  <a:lnTo>
                    <a:pt x="402" y="1187"/>
                  </a:lnTo>
                  <a:lnTo>
                    <a:pt x="402" y="1187"/>
                  </a:lnTo>
                  <a:lnTo>
                    <a:pt x="370" y="1183"/>
                  </a:lnTo>
                  <a:lnTo>
                    <a:pt x="340" y="1178"/>
                  </a:lnTo>
                  <a:lnTo>
                    <a:pt x="309" y="1172"/>
                  </a:lnTo>
                  <a:lnTo>
                    <a:pt x="296" y="1170"/>
                  </a:lnTo>
                  <a:lnTo>
                    <a:pt x="281" y="1169"/>
                  </a:lnTo>
                  <a:lnTo>
                    <a:pt x="281" y="1169"/>
                  </a:lnTo>
                  <a:lnTo>
                    <a:pt x="199" y="1167"/>
                  </a:lnTo>
                  <a:lnTo>
                    <a:pt x="161" y="1166"/>
                  </a:lnTo>
                  <a:lnTo>
                    <a:pt x="142" y="1165"/>
                  </a:lnTo>
                  <a:lnTo>
                    <a:pt x="124" y="1163"/>
                  </a:lnTo>
                  <a:lnTo>
                    <a:pt x="124" y="1163"/>
                  </a:lnTo>
                  <a:lnTo>
                    <a:pt x="91" y="1159"/>
                  </a:lnTo>
                  <a:lnTo>
                    <a:pt x="91" y="1159"/>
                  </a:lnTo>
                  <a:lnTo>
                    <a:pt x="81" y="1157"/>
                  </a:lnTo>
                  <a:lnTo>
                    <a:pt x="71" y="1155"/>
                  </a:lnTo>
                  <a:lnTo>
                    <a:pt x="61" y="1153"/>
                  </a:lnTo>
                  <a:lnTo>
                    <a:pt x="57" y="1153"/>
                  </a:lnTo>
                  <a:lnTo>
                    <a:pt x="54" y="1153"/>
                  </a:lnTo>
                  <a:lnTo>
                    <a:pt x="54" y="1153"/>
                  </a:lnTo>
                  <a:lnTo>
                    <a:pt x="48" y="1156"/>
                  </a:lnTo>
                  <a:lnTo>
                    <a:pt x="43" y="1161"/>
                  </a:lnTo>
                  <a:lnTo>
                    <a:pt x="40" y="1167"/>
                  </a:lnTo>
                  <a:lnTo>
                    <a:pt x="36" y="1174"/>
                  </a:lnTo>
                  <a:lnTo>
                    <a:pt x="31" y="1188"/>
                  </a:lnTo>
                  <a:lnTo>
                    <a:pt x="29" y="1201"/>
                  </a:lnTo>
                  <a:lnTo>
                    <a:pt x="29" y="1201"/>
                  </a:lnTo>
                  <a:lnTo>
                    <a:pt x="39" y="1199"/>
                  </a:lnTo>
                  <a:lnTo>
                    <a:pt x="50" y="1198"/>
                  </a:lnTo>
                  <a:lnTo>
                    <a:pt x="73" y="1197"/>
                  </a:lnTo>
                  <a:lnTo>
                    <a:pt x="82" y="1196"/>
                  </a:lnTo>
                  <a:lnTo>
                    <a:pt x="92" y="1195"/>
                  </a:lnTo>
                  <a:lnTo>
                    <a:pt x="100" y="1192"/>
                  </a:lnTo>
                  <a:lnTo>
                    <a:pt x="103" y="1190"/>
                  </a:lnTo>
                  <a:lnTo>
                    <a:pt x="105" y="1187"/>
                  </a:lnTo>
                  <a:lnTo>
                    <a:pt x="105" y="1187"/>
                  </a:lnTo>
                  <a:lnTo>
                    <a:pt x="110" y="1192"/>
                  </a:lnTo>
                  <a:lnTo>
                    <a:pt x="118" y="1194"/>
                  </a:lnTo>
                  <a:lnTo>
                    <a:pt x="126" y="1195"/>
                  </a:lnTo>
                  <a:lnTo>
                    <a:pt x="135" y="1194"/>
                  </a:lnTo>
                  <a:lnTo>
                    <a:pt x="153" y="1192"/>
                  </a:lnTo>
                  <a:lnTo>
                    <a:pt x="162" y="1192"/>
                  </a:lnTo>
                  <a:lnTo>
                    <a:pt x="170" y="1191"/>
                  </a:lnTo>
                  <a:lnTo>
                    <a:pt x="170" y="1191"/>
                  </a:lnTo>
                  <a:lnTo>
                    <a:pt x="178" y="1192"/>
                  </a:lnTo>
                  <a:lnTo>
                    <a:pt x="185" y="1194"/>
                  </a:lnTo>
                  <a:lnTo>
                    <a:pt x="193" y="1195"/>
                  </a:lnTo>
                  <a:lnTo>
                    <a:pt x="201" y="1196"/>
                  </a:lnTo>
                  <a:lnTo>
                    <a:pt x="201" y="1196"/>
                  </a:lnTo>
                  <a:lnTo>
                    <a:pt x="275" y="1199"/>
                  </a:lnTo>
                  <a:lnTo>
                    <a:pt x="352" y="1200"/>
                  </a:lnTo>
                  <a:lnTo>
                    <a:pt x="352" y="1200"/>
                  </a:lnTo>
                  <a:lnTo>
                    <a:pt x="372" y="1200"/>
                  </a:lnTo>
                  <a:lnTo>
                    <a:pt x="392" y="1201"/>
                  </a:lnTo>
                  <a:lnTo>
                    <a:pt x="430" y="1205"/>
                  </a:lnTo>
                  <a:lnTo>
                    <a:pt x="469" y="1211"/>
                  </a:lnTo>
                  <a:lnTo>
                    <a:pt x="506" y="1217"/>
                  </a:lnTo>
                  <a:lnTo>
                    <a:pt x="580" y="1230"/>
                  </a:lnTo>
                  <a:lnTo>
                    <a:pt x="616" y="1236"/>
                  </a:lnTo>
                  <a:lnTo>
                    <a:pt x="651" y="1239"/>
                  </a:lnTo>
                  <a:lnTo>
                    <a:pt x="651" y="1239"/>
                  </a:lnTo>
                  <a:lnTo>
                    <a:pt x="610" y="1226"/>
                  </a:lnTo>
                  <a:lnTo>
                    <a:pt x="567" y="1214"/>
                  </a:lnTo>
                  <a:lnTo>
                    <a:pt x="521" y="1205"/>
                  </a:lnTo>
                  <a:lnTo>
                    <a:pt x="498" y="1201"/>
                  </a:lnTo>
                  <a:lnTo>
                    <a:pt x="474" y="1198"/>
                  </a:lnTo>
                  <a:lnTo>
                    <a:pt x="474" y="1198"/>
                  </a:lnTo>
                  <a:close/>
                  <a:moveTo>
                    <a:pt x="770" y="1237"/>
                  </a:moveTo>
                  <a:lnTo>
                    <a:pt x="770" y="1237"/>
                  </a:lnTo>
                  <a:lnTo>
                    <a:pt x="798" y="1250"/>
                  </a:lnTo>
                  <a:lnTo>
                    <a:pt x="827" y="1262"/>
                  </a:lnTo>
                  <a:lnTo>
                    <a:pt x="854" y="1275"/>
                  </a:lnTo>
                  <a:lnTo>
                    <a:pt x="882" y="1285"/>
                  </a:lnTo>
                  <a:lnTo>
                    <a:pt x="882" y="1285"/>
                  </a:lnTo>
                  <a:lnTo>
                    <a:pt x="853" y="1269"/>
                  </a:lnTo>
                  <a:lnTo>
                    <a:pt x="824" y="1255"/>
                  </a:lnTo>
                  <a:lnTo>
                    <a:pt x="794" y="1241"/>
                  </a:lnTo>
                  <a:lnTo>
                    <a:pt x="764" y="1228"/>
                  </a:lnTo>
                  <a:lnTo>
                    <a:pt x="733" y="1216"/>
                  </a:lnTo>
                  <a:lnTo>
                    <a:pt x="702" y="1205"/>
                  </a:lnTo>
                  <a:lnTo>
                    <a:pt x="636" y="1182"/>
                  </a:lnTo>
                  <a:lnTo>
                    <a:pt x="636" y="1182"/>
                  </a:lnTo>
                  <a:lnTo>
                    <a:pt x="669" y="1197"/>
                  </a:lnTo>
                  <a:lnTo>
                    <a:pt x="702" y="1212"/>
                  </a:lnTo>
                  <a:lnTo>
                    <a:pt x="720" y="1220"/>
                  </a:lnTo>
                  <a:lnTo>
                    <a:pt x="736" y="1227"/>
                  </a:lnTo>
                  <a:lnTo>
                    <a:pt x="753" y="1232"/>
                  </a:lnTo>
                  <a:lnTo>
                    <a:pt x="770" y="1237"/>
                  </a:lnTo>
                  <a:lnTo>
                    <a:pt x="770" y="1237"/>
                  </a:lnTo>
                  <a:close/>
                  <a:moveTo>
                    <a:pt x="552" y="1239"/>
                  </a:moveTo>
                  <a:lnTo>
                    <a:pt x="552" y="1239"/>
                  </a:lnTo>
                  <a:lnTo>
                    <a:pt x="516" y="1233"/>
                  </a:lnTo>
                  <a:lnTo>
                    <a:pt x="480" y="1226"/>
                  </a:lnTo>
                  <a:lnTo>
                    <a:pt x="480" y="1226"/>
                  </a:lnTo>
                  <a:lnTo>
                    <a:pt x="441" y="1221"/>
                  </a:lnTo>
                  <a:lnTo>
                    <a:pt x="399" y="1216"/>
                  </a:lnTo>
                  <a:lnTo>
                    <a:pt x="358" y="1213"/>
                  </a:lnTo>
                  <a:lnTo>
                    <a:pt x="314" y="1211"/>
                  </a:lnTo>
                  <a:lnTo>
                    <a:pt x="230" y="1209"/>
                  </a:lnTo>
                  <a:lnTo>
                    <a:pt x="156" y="1207"/>
                  </a:lnTo>
                  <a:lnTo>
                    <a:pt x="156" y="1207"/>
                  </a:lnTo>
                  <a:lnTo>
                    <a:pt x="151" y="1211"/>
                  </a:lnTo>
                  <a:lnTo>
                    <a:pt x="146" y="1216"/>
                  </a:lnTo>
                  <a:lnTo>
                    <a:pt x="142" y="1222"/>
                  </a:lnTo>
                  <a:lnTo>
                    <a:pt x="138" y="1228"/>
                  </a:lnTo>
                  <a:lnTo>
                    <a:pt x="132" y="1241"/>
                  </a:lnTo>
                  <a:lnTo>
                    <a:pt x="127" y="1256"/>
                  </a:lnTo>
                  <a:lnTo>
                    <a:pt x="118" y="1286"/>
                  </a:lnTo>
                  <a:lnTo>
                    <a:pt x="112" y="1300"/>
                  </a:lnTo>
                  <a:lnTo>
                    <a:pt x="109" y="1307"/>
                  </a:lnTo>
                  <a:lnTo>
                    <a:pt x="105" y="1314"/>
                  </a:lnTo>
                  <a:lnTo>
                    <a:pt x="105" y="1314"/>
                  </a:lnTo>
                  <a:lnTo>
                    <a:pt x="132" y="1305"/>
                  </a:lnTo>
                  <a:lnTo>
                    <a:pt x="160" y="1296"/>
                  </a:lnTo>
                  <a:lnTo>
                    <a:pt x="190" y="1288"/>
                  </a:lnTo>
                  <a:lnTo>
                    <a:pt x="219" y="1281"/>
                  </a:lnTo>
                  <a:lnTo>
                    <a:pt x="252" y="1274"/>
                  </a:lnTo>
                  <a:lnTo>
                    <a:pt x="284" y="1268"/>
                  </a:lnTo>
                  <a:lnTo>
                    <a:pt x="317" y="1263"/>
                  </a:lnTo>
                  <a:lnTo>
                    <a:pt x="350" y="1260"/>
                  </a:lnTo>
                  <a:lnTo>
                    <a:pt x="350" y="1260"/>
                  </a:lnTo>
                  <a:lnTo>
                    <a:pt x="379" y="1258"/>
                  </a:lnTo>
                  <a:lnTo>
                    <a:pt x="407" y="1257"/>
                  </a:lnTo>
                  <a:lnTo>
                    <a:pt x="464" y="1257"/>
                  </a:lnTo>
                  <a:lnTo>
                    <a:pt x="520" y="1258"/>
                  </a:lnTo>
                  <a:lnTo>
                    <a:pt x="575" y="1261"/>
                  </a:lnTo>
                  <a:lnTo>
                    <a:pt x="630" y="1267"/>
                  </a:lnTo>
                  <a:lnTo>
                    <a:pt x="682" y="1272"/>
                  </a:lnTo>
                  <a:lnTo>
                    <a:pt x="781" y="1284"/>
                  </a:lnTo>
                  <a:lnTo>
                    <a:pt x="781" y="1284"/>
                  </a:lnTo>
                  <a:lnTo>
                    <a:pt x="752" y="1275"/>
                  </a:lnTo>
                  <a:lnTo>
                    <a:pt x="723" y="1269"/>
                  </a:lnTo>
                  <a:lnTo>
                    <a:pt x="666" y="1257"/>
                  </a:lnTo>
                  <a:lnTo>
                    <a:pt x="609" y="1247"/>
                  </a:lnTo>
                  <a:lnTo>
                    <a:pt x="552" y="1239"/>
                  </a:lnTo>
                  <a:lnTo>
                    <a:pt x="552" y="1239"/>
                  </a:lnTo>
                  <a:close/>
                  <a:moveTo>
                    <a:pt x="116" y="1207"/>
                  </a:moveTo>
                  <a:lnTo>
                    <a:pt x="116" y="1207"/>
                  </a:lnTo>
                  <a:lnTo>
                    <a:pt x="110" y="1211"/>
                  </a:lnTo>
                  <a:lnTo>
                    <a:pt x="105" y="1216"/>
                  </a:lnTo>
                  <a:lnTo>
                    <a:pt x="96" y="1227"/>
                  </a:lnTo>
                  <a:lnTo>
                    <a:pt x="89" y="1239"/>
                  </a:lnTo>
                  <a:lnTo>
                    <a:pt x="80" y="1253"/>
                  </a:lnTo>
                  <a:lnTo>
                    <a:pt x="80" y="1253"/>
                  </a:lnTo>
                  <a:lnTo>
                    <a:pt x="70" y="1271"/>
                  </a:lnTo>
                  <a:lnTo>
                    <a:pt x="59" y="1289"/>
                  </a:lnTo>
                  <a:lnTo>
                    <a:pt x="59" y="1289"/>
                  </a:lnTo>
                  <a:lnTo>
                    <a:pt x="44" y="1316"/>
                  </a:lnTo>
                  <a:lnTo>
                    <a:pt x="37" y="1329"/>
                  </a:lnTo>
                  <a:lnTo>
                    <a:pt x="32" y="1342"/>
                  </a:lnTo>
                  <a:lnTo>
                    <a:pt x="27" y="1354"/>
                  </a:lnTo>
                  <a:lnTo>
                    <a:pt x="24" y="1368"/>
                  </a:lnTo>
                  <a:lnTo>
                    <a:pt x="21" y="1382"/>
                  </a:lnTo>
                  <a:lnTo>
                    <a:pt x="21" y="1397"/>
                  </a:lnTo>
                  <a:lnTo>
                    <a:pt x="21" y="1397"/>
                  </a:lnTo>
                  <a:lnTo>
                    <a:pt x="35" y="1403"/>
                  </a:lnTo>
                  <a:lnTo>
                    <a:pt x="49" y="1406"/>
                  </a:lnTo>
                  <a:lnTo>
                    <a:pt x="64" y="1409"/>
                  </a:lnTo>
                  <a:lnTo>
                    <a:pt x="79" y="1411"/>
                  </a:lnTo>
                  <a:lnTo>
                    <a:pt x="94" y="1412"/>
                  </a:lnTo>
                  <a:lnTo>
                    <a:pt x="109" y="1412"/>
                  </a:lnTo>
                  <a:lnTo>
                    <a:pt x="140" y="1412"/>
                  </a:lnTo>
                  <a:lnTo>
                    <a:pt x="171" y="1410"/>
                  </a:lnTo>
                  <a:lnTo>
                    <a:pt x="201" y="1407"/>
                  </a:lnTo>
                  <a:lnTo>
                    <a:pt x="230" y="1405"/>
                  </a:lnTo>
                  <a:lnTo>
                    <a:pt x="258" y="1404"/>
                  </a:lnTo>
                  <a:lnTo>
                    <a:pt x="258" y="1404"/>
                  </a:lnTo>
                  <a:lnTo>
                    <a:pt x="289" y="1404"/>
                  </a:lnTo>
                  <a:lnTo>
                    <a:pt x="321" y="1402"/>
                  </a:lnTo>
                  <a:lnTo>
                    <a:pt x="352" y="1399"/>
                  </a:lnTo>
                  <a:lnTo>
                    <a:pt x="384" y="1396"/>
                  </a:lnTo>
                  <a:lnTo>
                    <a:pt x="448" y="1389"/>
                  </a:lnTo>
                  <a:lnTo>
                    <a:pt x="511" y="1383"/>
                  </a:lnTo>
                  <a:lnTo>
                    <a:pt x="511" y="1383"/>
                  </a:lnTo>
                  <a:lnTo>
                    <a:pt x="577" y="1377"/>
                  </a:lnTo>
                  <a:lnTo>
                    <a:pt x="610" y="1374"/>
                  </a:lnTo>
                  <a:lnTo>
                    <a:pt x="641" y="1373"/>
                  </a:lnTo>
                  <a:lnTo>
                    <a:pt x="641" y="1373"/>
                  </a:lnTo>
                  <a:lnTo>
                    <a:pt x="667" y="1366"/>
                  </a:lnTo>
                  <a:lnTo>
                    <a:pt x="693" y="1362"/>
                  </a:lnTo>
                  <a:lnTo>
                    <a:pt x="720" y="1359"/>
                  </a:lnTo>
                  <a:lnTo>
                    <a:pt x="746" y="1357"/>
                  </a:lnTo>
                  <a:lnTo>
                    <a:pt x="801" y="1354"/>
                  </a:lnTo>
                  <a:lnTo>
                    <a:pt x="853" y="1352"/>
                  </a:lnTo>
                  <a:lnTo>
                    <a:pt x="853" y="1352"/>
                  </a:lnTo>
                  <a:lnTo>
                    <a:pt x="850" y="1341"/>
                  </a:lnTo>
                  <a:lnTo>
                    <a:pt x="846" y="1330"/>
                  </a:lnTo>
                  <a:lnTo>
                    <a:pt x="846" y="1330"/>
                  </a:lnTo>
                  <a:lnTo>
                    <a:pt x="773" y="1334"/>
                  </a:lnTo>
                  <a:lnTo>
                    <a:pt x="701" y="1338"/>
                  </a:lnTo>
                  <a:lnTo>
                    <a:pt x="666" y="1341"/>
                  </a:lnTo>
                  <a:lnTo>
                    <a:pt x="632" y="1344"/>
                  </a:lnTo>
                  <a:lnTo>
                    <a:pt x="597" y="1348"/>
                  </a:lnTo>
                  <a:lnTo>
                    <a:pt x="563" y="1352"/>
                  </a:lnTo>
                  <a:lnTo>
                    <a:pt x="563" y="1352"/>
                  </a:lnTo>
                  <a:lnTo>
                    <a:pt x="551" y="1356"/>
                  </a:lnTo>
                  <a:lnTo>
                    <a:pt x="541" y="1358"/>
                  </a:lnTo>
                  <a:lnTo>
                    <a:pt x="529" y="1360"/>
                  </a:lnTo>
                  <a:lnTo>
                    <a:pt x="517" y="1362"/>
                  </a:lnTo>
                  <a:lnTo>
                    <a:pt x="517" y="1362"/>
                  </a:lnTo>
                  <a:lnTo>
                    <a:pt x="513" y="1361"/>
                  </a:lnTo>
                  <a:lnTo>
                    <a:pt x="508" y="1361"/>
                  </a:lnTo>
                  <a:lnTo>
                    <a:pt x="502" y="1360"/>
                  </a:lnTo>
                  <a:lnTo>
                    <a:pt x="498" y="1360"/>
                  </a:lnTo>
                  <a:lnTo>
                    <a:pt x="498" y="1360"/>
                  </a:lnTo>
                  <a:lnTo>
                    <a:pt x="469" y="1363"/>
                  </a:lnTo>
                  <a:lnTo>
                    <a:pt x="439" y="1368"/>
                  </a:lnTo>
                  <a:lnTo>
                    <a:pt x="379" y="1378"/>
                  </a:lnTo>
                  <a:lnTo>
                    <a:pt x="348" y="1382"/>
                  </a:lnTo>
                  <a:lnTo>
                    <a:pt x="317" y="1386"/>
                  </a:lnTo>
                  <a:lnTo>
                    <a:pt x="287" y="1388"/>
                  </a:lnTo>
                  <a:lnTo>
                    <a:pt x="256" y="1389"/>
                  </a:lnTo>
                  <a:lnTo>
                    <a:pt x="256" y="1389"/>
                  </a:lnTo>
                  <a:lnTo>
                    <a:pt x="272" y="1383"/>
                  </a:lnTo>
                  <a:lnTo>
                    <a:pt x="287" y="1379"/>
                  </a:lnTo>
                  <a:lnTo>
                    <a:pt x="303" y="1377"/>
                  </a:lnTo>
                  <a:lnTo>
                    <a:pt x="319" y="1375"/>
                  </a:lnTo>
                  <a:lnTo>
                    <a:pt x="352" y="1372"/>
                  </a:lnTo>
                  <a:lnTo>
                    <a:pt x="368" y="1369"/>
                  </a:lnTo>
                  <a:lnTo>
                    <a:pt x="384" y="1367"/>
                  </a:lnTo>
                  <a:lnTo>
                    <a:pt x="384" y="1367"/>
                  </a:lnTo>
                  <a:lnTo>
                    <a:pt x="422" y="1359"/>
                  </a:lnTo>
                  <a:lnTo>
                    <a:pt x="459" y="1351"/>
                  </a:lnTo>
                  <a:lnTo>
                    <a:pt x="498" y="1345"/>
                  </a:lnTo>
                  <a:lnTo>
                    <a:pt x="516" y="1343"/>
                  </a:lnTo>
                  <a:lnTo>
                    <a:pt x="535" y="1342"/>
                  </a:lnTo>
                  <a:lnTo>
                    <a:pt x="535" y="1342"/>
                  </a:lnTo>
                  <a:lnTo>
                    <a:pt x="489" y="1342"/>
                  </a:lnTo>
                  <a:lnTo>
                    <a:pt x="440" y="1342"/>
                  </a:lnTo>
                  <a:lnTo>
                    <a:pt x="389" y="1344"/>
                  </a:lnTo>
                  <a:lnTo>
                    <a:pt x="362" y="1346"/>
                  </a:lnTo>
                  <a:lnTo>
                    <a:pt x="334" y="1349"/>
                  </a:lnTo>
                  <a:lnTo>
                    <a:pt x="334" y="1349"/>
                  </a:lnTo>
                  <a:lnTo>
                    <a:pt x="309" y="1351"/>
                  </a:lnTo>
                  <a:lnTo>
                    <a:pt x="285" y="1352"/>
                  </a:lnTo>
                  <a:lnTo>
                    <a:pt x="285" y="1352"/>
                  </a:lnTo>
                  <a:lnTo>
                    <a:pt x="258" y="1357"/>
                  </a:lnTo>
                  <a:lnTo>
                    <a:pt x="232" y="1361"/>
                  </a:lnTo>
                  <a:lnTo>
                    <a:pt x="208" y="1364"/>
                  </a:lnTo>
                  <a:lnTo>
                    <a:pt x="195" y="1365"/>
                  </a:lnTo>
                  <a:lnTo>
                    <a:pt x="183" y="1365"/>
                  </a:lnTo>
                  <a:lnTo>
                    <a:pt x="183" y="1365"/>
                  </a:lnTo>
                  <a:lnTo>
                    <a:pt x="165" y="1364"/>
                  </a:lnTo>
                  <a:lnTo>
                    <a:pt x="147" y="1363"/>
                  </a:lnTo>
                  <a:lnTo>
                    <a:pt x="130" y="1362"/>
                  </a:lnTo>
                  <a:lnTo>
                    <a:pt x="112" y="1363"/>
                  </a:lnTo>
                  <a:lnTo>
                    <a:pt x="112" y="1363"/>
                  </a:lnTo>
                  <a:lnTo>
                    <a:pt x="105" y="1365"/>
                  </a:lnTo>
                  <a:lnTo>
                    <a:pt x="97" y="1367"/>
                  </a:lnTo>
                  <a:lnTo>
                    <a:pt x="91" y="1369"/>
                  </a:lnTo>
                  <a:lnTo>
                    <a:pt x="87" y="1369"/>
                  </a:lnTo>
                  <a:lnTo>
                    <a:pt x="84" y="1368"/>
                  </a:lnTo>
                  <a:lnTo>
                    <a:pt x="84" y="1368"/>
                  </a:lnTo>
                  <a:lnTo>
                    <a:pt x="82" y="1365"/>
                  </a:lnTo>
                  <a:lnTo>
                    <a:pt x="82" y="1362"/>
                  </a:lnTo>
                  <a:lnTo>
                    <a:pt x="82" y="1356"/>
                  </a:lnTo>
                  <a:lnTo>
                    <a:pt x="86" y="1350"/>
                  </a:lnTo>
                  <a:lnTo>
                    <a:pt x="89" y="1346"/>
                  </a:lnTo>
                  <a:lnTo>
                    <a:pt x="89" y="1346"/>
                  </a:lnTo>
                  <a:lnTo>
                    <a:pt x="88" y="1337"/>
                  </a:lnTo>
                  <a:lnTo>
                    <a:pt x="87" y="1328"/>
                  </a:lnTo>
                  <a:lnTo>
                    <a:pt x="88" y="1320"/>
                  </a:lnTo>
                  <a:lnTo>
                    <a:pt x="89" y="1315"/>
                  </a:lnTo>
                  <a:lnTo>
                    <a:pt x="89" y="1315"/>
                  </a:lnTo>
                  <a:lnTo>
                    <a:pt x="99" y="1293"/>
                  </a:lnTo>
                  <a:lnTo>
                    <a:pt x="110" y="1269"/>
                  </a:lnTo>
                  <a:lnTo>
                    <a:pt x="121" y="1243"/>
                  </a:lnTo>
                  <a:lnTo>
                    <a:pt x="125" y="1230"/>
                  </a:lnTo>
                  <a:lnTo>
                    <a:pt x="128" y="1217"/>
                  </a:lnTo>
                  <a:lnTo>
                    <a:pt x="128" y="1217"/>
                  </a:lnTo>
                  <a:lnTo>
                    <a:pt x="132" y="1215"/>
                  </a:lnTo>
                  <a:lnTo>
                    <a:pt x="137" y="1212"/>
                  </a:lnTo>
                  <a:lnTo>
                    <a:pt x="138" y="1210"/>
                  </a:lnTo>
                  <a:lnTo>
                    <a:pt x="139" y="1209"/>
                  </a:lnTo>
                  <a:lnTo>
                    <a:pt x="139" y="1208"/>
                  </a:lnTo>
                  <a:lnTo>
                    <a:pt x="137" y="1207"/>
                  </a:lnTo>
                  <a:lnTo>
                    <a:pt x="137" y="1207"/>
                  </a:lnTo>
                  <a:lnTo>
                    <a:pt x="126" y="1208"/>
                  </a:lnTo>
                  <a:lnTo>
                    <a:pt x="116" y="1207"/>
                  </a:lnTo>
                  <a:lnTo>
                    <a:pt x="116" y="1207"/>
                  </a:lnTo>
                  <a:close/>
                  <a:moveTo>
                    <a:pt x="380" y="1271"/>
                  </a:moveTo>
                  <a:lnTo>
                    <a:pt x="380" y="1271"/>
                  </a:lnTo>
                  <a:lnTo>
                    <a:pt x="379" y="1271"/>
                  </a:lnTo>
                  <a:lnTo>
                    <a:pt x="379" y="1273"/>
                  </a:lnTo>
                  <a:lnTo>
                    <a:pt x="378" y="1274"/>
                  </a:lnTo>
                  <a:lnTo>
                    <a:pt x="377" y="1274"/>
                  </a:lnTo>
                  <a:lnTo>
                    <a:pt x="377" y="1274"/>
                  </a:lnTo>
                  <a:lnTo>
                    <a:pt x="361" y="1275"/>
                  </a:lnTo>
                  <a:lnTo>
                    <a:pt x="345" y="1276"/>
                  </a:lnTo>
                  <a:lnTo>
                    <a:pt x="311" y="1280"/>
                  </a:lnTo>
                  <a:lnTo>
                    <a:pt x="275" y="1285"/>
                  </a:lnTo>
                  <a:lnTo>
                    <a:pt x="240" y="1290"/>
                  </a:lnTo>
                  <a:lnTo>
                    <a:pt x="240" y="1290"/>
                  </a:lnTo>
                  <a:lnTo>
                    <a:pt x="206" y="1297"/>
                  </a:lnTo>
                  <a:lnTo>
                    <a:pt x="171" y="1306"/>
                  </a:lnTo>
                  <a:lnTo>
                    <a:pt x="155" y="1312"/>
                  </a:lnTo>
                  <a:lnTo>
                    <a:pt x="139" y="1317"/>
                  </a:lnTo>
                  <a:lnTo>
                    <a:pt x="123" y="1324"/>
                  </a:lnTo>
                  <a:lnTo>
                    <a:pt x="108" y="1331"/>
                  </a:lnTo>
                  <a:lnTo>
                    <a:pt x="108" y="1331"/>
                  </a:lnTo>
                  <a:lnTo>
                    <a:pt x="120" y="1331"/>
                  </a:lnTo>
                  <a:lnTo>
                    <a:pt x="132" y="1330"/>
                  </a:lnTo>
                  <a:lnTo>
                    <a:pt x="142" y="1329"/>
                  </a:lnTo>
                  <a:lnTo>
                    <a:pt x="148" y="1330"/>
                  </a:lnTo>
                  <a:lnTo>
                    <a:pt x="153" y="1331"/>
                  </a:lnTo>
                  <a:lnTo>
                    <a:pt x="153" y="1331"/>
                  </a:lnTo>
                  <a:lnTo>
                    <a:pt x="146" y="1334"/>
                  </a:lnTo>
                  <a:lnTo>
                    <a:pt x="138" y="1336"/>
                  </a:lnTo>
                  <a:lnTo>
                    <a:pt x="122" y="1337"/>
                  </a:lnTo>
                  <a:lnTo>
                    <a:pt x="115" y="1338"/>
                  </a:lnTo>
                  <a:lnTo>
                    <a:pt x="109" y="1342"/>
                  </a:lnTo>
                  <a:lnTo>
                    <a:pt x="106" y="1343"/>
                  </a:lnTo>
                  <a:lnTo>
                    <a:pt x="104" y="1345"/>
                  </a:lnTo>
                  <a:lnTo>
                    <a:pt x="103" y="1348"/>
                  </a:lnTo>
                  <a:lnTo>
                    <a:pt x="102" y="1351"/>
                  </a:lnTo>
                  <a:lnTo>
                    <a:pt x="102" y="1351"/>
                  </a:lnTo>
                  <a:lnTo>
                    <a:pt x="155" y="1349"/>
                  </a:lnTo>
                  <a:lnTo>
                    <a:pt x="211" y="1346"/>
                  </a:lnTo>
                  <a:lnTo>
                    <a:pt x="322" y="1336"/>
                  </a:lnTo>
                  <a:lnTo>
                    <a:pt x="377" y="1332"/>
                  </a:lnTo>
                  <a:lnTo>
                    <a:pt x="431" y="1329"/>
                  </a:lnTo>
                  <a:lnTo>
                    <a:pt x="485" y="1327"/>
                  </a:lnTo>
                  <a:lnTo>
                    <a:pt x="536" y="1326"/>
                  </a:lnTo>
                  <a:lnTo>
                    <a:pt x="536" y="1326"/>
                  </a:lnTo>
                  <a:lnTo>
                    <a:pt x="616" y="1327"/>
                  </a:lnTo>
                  <a:lnTo>
                    <a:pt x="685" y="1324"/>
                  </a:lnTo>
                  <a:lnTo>
                    <a:pt x="754" y="1320"/>
                  </a:lnTo>
                  <a:lnTo>
                    <a:pt x="827" y="1314"/>
                  </a:lnTo>
                  <a:lnTo>
                    <a:pt x="827" y="1314"/>
                  </a:lnTo>
                  <a:lnTo>
                    <a:pt x="791" y="1311"/>
                  </a:lnTo>
                  <a:lnTo>
                    <a:pt x="754" y="1307"/>
                  </a:lnTo>
                  <a:lnTo>
                    <a:pt x="713" y="1303"/>
                  </a:lnTo>
                  <a:lnTo>
                    <a:pt x="692" y="1302"/>
                  </a:lnTo>
                  <a:lnTo>
                    <a:pt x="668" y="1301"/>
                  </a:lnTo>
                  <a:lnTo>
                    <a:pt x="668" y="1301"/>
                  </a:lnTo>
                  <a:lnTo>
                    <a:pt x="677" y="1298"/>
                  </a:lnTo>
                  <a:lnTo>
                    <a:pt x="687" y="1294"/>
                  </a:lnTo>
                  <a:lnTo>
                    <a:pt x="698" y="1293"/>
                  </a:lnTo>
                  <a:lnTo>
                    <a:pt x="702" y="1293"/>
                  </a:lnTo>
                  <a:lnTo>
                    <a:pt x="708" y="1294"/>
                  </a:lnTo>
                  <a:lnTo>
                    <a:pt x="708" y="1294"/>
                  </a:lnTo>
                  <a:lnTo>
                    <a:pt x="686" y="1288"/>
                  </a:lnTo>
                  <a:lnTo>
                    <a:pt x="665" y="1284"/>
                  </a:lnTo>
                  <a:lnTo>
                    <a:pt x="642" y="1281"/>
                  </a:lnTo>
                  <a:lnTo>
                    <a:pt x="621" y="1277"/>
                  </a:lnTo>
                  <a:lnTo>
                    <a:pt x="600" y="1275"/>
                  </a:lnTo>
                  <a:lnTo>
                    <a:pt x="578" y="1274"/>
                  </a:lnTo>
                  <a:lnTo>
                    <a:pt x="536" y="1273"/>
                  </a:lnTo>
                  <a:lnTo>
                    <a:pt x="455" y="1273"/>
                  </a:lnTo>
                  <a:lnTo>
                    <a:pt x="417" y="1273"/>
                  </a:lnTo>
                  <a:lnTo>
                    <a:pt x="380" y="1271"/>
                  </a:lnTo>
                  <a:lnTo>
                    <a:pt x="380" y="1271"/>
                  </a:lnTo>
                  <a:close/>
                  <a:moveTo>
                    <a:pt x="789" y="1299"/>
                  </a:moveTo>
                  <a:lnTo>
                    <a:pt x="789" y="1299"/>
                  </a:lnTo>
                  <a:lnTo>
                    <a:pt x="766" y="1296"/>
                  </a:lnTo>
                  <a:lnTo>
                    <a:pt x="754" y="1294"/>
                  </a:lnTo>
                  <a:lnTo>
                    <a:pt x="748" y="1294"/>
                  </a:lnTo>
                  <a:lnTo>
                    <a:pt x="743" y="1296"/>
                  </a:lnTo>
                  <a:lnTo>
                    <a:pt x="743" y="1296"/>
                  </a:lnTo>
                  <a:lnTo>
                    <a:pt x="769" y="1299"/>
                  </a:lnTo>
                  <a:lnTo>
                    <a:pt x="781" y="1300"/>
                  </a:lnTo>
                  <a:lnTo>
                    <a:pt x="786" y="1300"/>
                  </a:lnTo>
                  <a:lnTo>
                    <a:pt x="789" y="1299"/>
                  </a:lnTo>
                  <a:lnTo>
                    <a:pt x="789" y="1299"/>
                  </a:lnTo>
                  <a:close/>
                  <a:moveTo>
                    <a:pt x="926" y="1341"/>
                  </a:moveTo>
                  <a:lnTo>
                    <a:pt x="926" y="1341"/>
                  </a:lnTo>
                  <a:lnTo>
                    <a:pt x="922" y="1341"/>
                  </a:lnTo>
                  <a:lnTo>
                    <a:pt x="917" y="1341"/>
                  </a:lnTo>
                  <a:lnTo>
                    <a:pt x="914" y="1341"/>
                  </a:lnTo>
                  <a:lnTo>
                    <a:pt x="914" y="1342"/>
                  </a:lnTo>
                  <a:lnTo>
                    <a:pt x="915" y="1344"/>
                  </a:lnTo>
                  <a:lnTo>
                    <a:pt x="915" y="1344"/>
                  </a:lnTo>
                  <a:lnTo>
                    <a:pt x="890" y="1337"/>
                  </a:lnTo>
                  <a:lnTo>
                    <a:pt x="862" y="1330"/>
                  </a:lnTo>
                  <a:lnTo>
                    <a:pt x="862" y="1330"/>
                  </a:lnTo>
                  <a:lnTo>
                    <a:pt x="862" y="1335"/>
                  </a:lnTo>
                  <a:lnTo>
                    <a:pt x="863" y="1339"/>
                  </a:lnTo>
                  <a:lnTo>
                    <a:pt x="864" y="1343"/>
                  </a:lnTo>
                  <a:lnTo>
                    <a:pt x="867" y="1346"/>
                  </a:lnTo>
                  <a:lnTo>
                    <a:pt x="873" y="1351"/>
                  </a:lnTo>
                  <a:lnTo>
                    <a:pt x="875" y="1354"/>
                  </a:lnTo>
                  <a:lnTo>
                    <a:pt x="877" y="1358"/>
                  </a:lnTo>
                  <a:lnTo>
                    <a:pt x="877" y="1358"/>
                  </a:lnTo>
                  <a:lnTo>
                    <a:pt x="909" y="1362"/>
                  </a:lnTo>
                  <a:lnTo>
                    <a:pt x="925" y="1363"/>
                  </a:lnTo>
                  <a:lnTo>
                    <a:pt x="941" y="1362"/>
                  </a:lnTo>
                  <a:lnTo>
                    <a:pt x="955" y="1360"/>
                  </a:lnTo>
                  <a:lnTo>
                    <a:pt x="963" y="1358"/>
                  </a:lnTo>
                  <a:lnTo>
                    <a:pt x="969" y="1356"/>
                  </a:lnTo>
                  <a:lnTo>
                    <a:pt x="974" y="1352"/>
                  </a:lnTo>
                  <a:lnTo>
                    <a:pt x="981" y="1348"/>
                  </a:lnTo>
                  <a:lnTo>
                    <a:pt x="986" y="1344"/>
                  </a:lnTo>
                  <a:lnTo>
                    <a:pt x="990" y="1338"/>
                  </a:lnTo>
                  <a:lnTo>
                    <a:pt x="990" y="1338"/>
                  </a:lnTo>
                  <a:lnTo>
                    <a:pt x="989" y="1333"/>
                  </a:lnTo>
                  <a:lnTo>
                    <a:pt x="986" y="1329"/>
                  </a:lnTo>
                  <a:lnTo>
                    <a:pt x="978" y="1317"/>
                  </a:lnTo>
                  <a:lnTo>
                    <a:pt x="978" y="1317"/>
                  </a:lnTo>
                  <a:lnTo>
                    <a:pt x="971" y="1319"/>
                  </a:lnTo>
                  <a:lnTo>
                    <a:pt x="966" y="1322"/>
                  </a:lnTo>
                  <a:lnTo>
                    <a:pt x="960" y="1326"/>
                  </a:lnTo>
                  <a:lnTo>
                    <a:pt x="956" y="1330"/>
                  </a:lnTo>
                  <a:lnTo>
                    <a:pt x="956" y="1330"/>
                  </a:lnTo>
                  <a:lnTo>
                    <a:pt x="954" y="1328"/>
                  </a:lnTo>
                  <a:lnTo>
                    <a:pt x="952" y="1328"/>
                  </a:lnTo>
                  <a:lnTo>
                    <a:pt x="948" y="1329"/>
                  </a:lnTo>
                  <a:lnTo>
                    <a:pt x="944" y="1331"/>
                  </a:lnTo>
                  <a:lnTo>
                    <a:pt x="936" y="1336"/>
                  </a:lnTo>
                  <a:lnTo>
                    <a:pt x="930" y="1338"/>
                  </a:lnTo>
                  <a:lnTo>
                    <a:pt x="926" y="1341"/>
                  </a:lnTo>
                  <a:lnTo>
                    <a:pt x="926" y="134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1" name="组合 50"/>
          <p:cNvGrpSpPr/>
          <p:nvPr/>
        </p:nvGrpSpPr>
        <p:grpSpPr>
          <a:xfrm>
            <a:off x="4209190" y="1369777"/>
            <a:ext cx="720000" cy="720222"/>
            <a:chOff x="4209190" y="1369777"/>
            <a:chExt cx="720000" cy="720222"/>
          </a:xfrm>
        </p:grpSpPr>
        <p:sp>
          <p:nvSpPr>
            <p:cNvPr id="32" name="椭圆 9"/>
            <p:cNvSpPr>
              <a:spLocks noChangeArrowheads="1"/>
            </p:cNvSpPr>
            <p:nvPr/>
          </p:nvSpPr>
          <p:spPr bwMode="auto">
            <a:xfrm>
              <a:off x="4209190" y="1369777"/>
              <a:ext cx="720000" cy="720222"/>
            </a:xfrm>
            <a:prstGeom prst="ellipse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anchor="ctr"/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" name="组合 34"/>
            <p:cNvGrpSpPr/>
            <p:nvPr/>
          </p:nvGrpSpPr>
          <p:grpSpPr>
            <a:xfrm>
              <a:off x="4286248" y="1589779"/>
              <a:ext cx="642942" cy="357300"/>
              <a:chOff x="2071688" y="881063"/>
              <a:chExt cx="871538" cy="463550"/>
            </a:xfrm>
          </p:grpSpPr>
          <p:sp>
            <p:nvSpPr>
              <p:cNvPr id="36" name="Freeform 149"/>
              <p:cNvSpPr/>
              <p:nvPr/>
            </p:nvSpPr>
            <p:spPr bwMode="auto">
              <a:xfrm>
                <a:off x="2289176" y="990600"/>
                <a:ext cx="120650" cy="115888"/>
              </a:xfrm>
              <a:custGeom>
                <a:avLst/>
                <a:gdLst/>
                <a:ahLst/>
                <a:cxnLst>
                  <a:cxn ang="0">
                    <a:pos x="230" y="40"/>
                  </a:cxn>
                  <a:cxn ang="0">
                    <a:pos x="223" y="41"/>
                  </a:cxn>
                  <a:cxn ang="0">
                    <a:pos x="217" y="38"/>
                  </a:cxn>
                  <a:cxn ang="0">
                    <a:pos x="204" y="31"/>
                  </a:cxn>
                  <a:cxn ang="0">
                    <a:pos x="187" y="26"/>
                  </a:cxn>
                  <a:cxn ang="0">
                    <a:pos x="167" y="23"/>
                  </a:cxn>
                  <a:cxn ang="0">
                    <a:pos x="140" y="18"/>
                  </a:cxn>
                  <a:cxn ang="0">
                    <a:pos x="125" y="18"/>
                  </a:cxn>
                  <a:cxn ang="0">
                    <a:pos x="111" y="23"/>
                  </a:cxn>
                  <a:cxn ang="0">
                    <a:pos x="104" y="27"/>
                  </a:cxn>
                  <a:cxn ang="0">
                    <a:pos x="98" y="35"/>
                  </a:cxn>
                  <a:cxn ang="0">
                    <a:pos x="92" y="43"/>
                  </a:cxn>
                  <a:cxn ang="0">
                    <a:pos x="72" y="68"/>
                  </a:cxn>
                  <a:cxn ang="0">
                    <a:pos x="67" y="78"/>
                  </a:cxn>
                  <a:cxn ang="0">
                    <a:pos x="77" y="82"/>
                  </a:cxn>
                  <a:cxn ang="0">
                    <a:pos x="101" y="85"/>
                  </a:cxn>
                  <a:cxn ang="0">
                    <a:pos x="114" y="87"/>
                  </a:cxn>
                  <a:cxn ang="0">
                    <a:pos x="133" y="94"/>
                  </a:cxn>
                  <a:cxn ang="0">
                    <a:pos x="141" y="100"/>
                  </a:cxn>
                  <a:cxn ang="0">
                    <a:pos x="144" y="110"/>
                  </a:cxn>
                  <a:cxn ang="0">
                    <a:pos x="123" y="103"/>
                  </a:cxn>
                  <a:cxn ang="0">
                    <a:pos x="91" y="95"/>
                  </a:cxn>
                  <a:cxn ang="0">
                    <a:pos x="67" y="93"/>
                  </a:cxn>
                  <a:cxn ang="0">
                    <a:pos x="54" y="94"/>
                  </a:cxn>
                  <a:cxn ang="0">
                    <a:pos x="35" y="119"/>
                  </a:cxn>
                  <a:cxn ang="0">
                    <a:pos x="25" y="133"/>
                  </a:cxn>
                  <a:cxn ang="0">
                    <a:pos x="18" y="146"/>
                  </a:cxn>
                  <a:cxn ang="0">
                    <a:pos x="12" y="161"/>
                  </a:cxn>
                  <a:cxn ang="0">
                    <a:pos x="13" y="170"/>
                  </a:cxn>
                  <a:cxn ang="0">
                    <a:pos x="18" y="181"/>
                  </a:cxn>
                  <a:cxn ang="0">
                    <a:pos x="32" y="191"/>
                  </a:cxn>
                  <a:cxn ang="0">
                    <a:pos x="52" y="198"/>
                  </a:cxn>
                  <a:cxn ang="0">
                    <a:pos x="74" y="203"/>
                  </a:cxn>
                  <a:cxn ang="0">
                    <a:pos x="121" y="208"/>
                  </a:cxn>
                  <a:cxn ang="0">
                    <a:pos x="138" y="210"/>
                  </a:cxn>
                  <a:cxn ang="0">
                    <a:pos x="132" y="218"/>
                  </a:cxn>
                  <a:cxn ang="0">
                    <a:pos x="122" y="220"/>
                  </a:cxn>
                  <a:cxn ang="0">
                    <a:pos x="95" y="217"/>
                  </a:cxn>
                  <a:cxn ang="0">
                    <a:pos x="79" y="216"/>
                  </a:cxn>
                  <a:cxn ang="0">
                    <a:pos x="47" y="209"/>
                  </a:cxn>
                  <a:cxn ang="0">
                    <a:pos x="32" y="204"/>
                  </a:cxn>
                  <a:cxn ang="0">
                    <a:pos x="12" y="194"/>
                  </a:cxn>
                  <a:cxn ang="0">
                    <a:pos x="2" y="183"/>
                  </a:cxn>
                  <a:cxn ang="0">
                    <a:pos x="0" y="167"/>
                  </a:cxn>
                  <a:cxn ang="0">
                    <a:pos x="5" y="144"/>
                  </a:cxn>
                  <a:cxn ang="0">
                    <a:pos x="8" y="136"/>
                  </a:cxn>
                  <a:cxn ang="0">
                    <a:pos x="18" y="121"/>
                  </a:cxn>
                  <a:cxn ang="0">
                    <a:pos x="24" y="116"/>
                  </a:cxn>
                  <a:cxn ang="0">
                    <a:pos x="31" y="101"/>
                  </a:cxn>
                  <a:cxn ang="0">
                    <a:pos x="58" y="61"/>
                  </a:cxn>
                  <a:cxn ang="0">
                    <a:pos x="66" y="51"/>
                  </a:cxn>
                  <a:cxn ang="0">
                    <a:pos x="87" y="27"/>
                  </a:cxn>
                  <a:cxn ang="0">
                    <a:pos x="96" y="17"/>
                  </a:cxn>
                  <a:cxn ang="0">
                    <a:pos x="107" y="7"/>
                  </a:cxn>
                  <a:cxn ang="0">
                    <a:pos x="119" y="1"/>
                  </a:cxn>
                  <a:cxn ang="0">
                    <a:pos x="138" y="1"/>
                  </a:cxn>
                  <a:cxn ang="0">
                    <a:pos x="149" y="4"/>
                  </a:cxn>
                  <a:cxn ang="0">
                    <a:pos x="164" y="8"/>
                  </a:cxn>
                  <a:cxn ang="0">
                    <a:pos x="195" y="15"/>
                  </a:cxn>
                  <a:cxn ang="0">
                    <a:pos x="216" y="22"/>
                  </a:cxn>
                  <a:cxn ang="0">
                    <a:pos x="227" y="30"/>
                  </a:cxn>
                  <a:cxn ang="0">
                    <a:pos x="230" y="36"/>
                  </a:cxn>
                  <a:cxn ang="0">
                    <a:pos x="230" y="40"/>
                  </a:cxn>
                </a:cxnLst>
                <a:rect l="0" t="0" r="r" b="b"/>
                <a:pathLst>
                  <a:path w="230" h="220">
                    <a:moveTo>
                      <a:pt x="230" y="40"/>
                    </a:moveTo>
                    <a:lnTo>
                      <a:pt x="230" y="40"/>
                    </a:lnTo>
                    <a:lnTo>
                      <a:pt x="227" y="41"/>
                    </a:lnTo>
                    <a:lnTo>
                      <a:pt x="223" y="41"/>
                    </a:lnTo>
                    <a:lnTo>
                      <a:pt x="220" y="39"/>
                    </a:lnTo>
                    <a:lnTo>
                      <a:pt x="217" y="38"/>
                    </a:lnTo>
                    <a:lnTo>
                      <a:pt x="210" y="34"/>
                    </a:lnTo>
                    <a:lnTo>
                      <a:pt x="204" y="31"/>
                    </a:lnTo>
                    <a:lnTo>
                      <a:pt x="204" y="31"/>
                    </a:lnTo>
                    <a:lnTo>
                      <a:pt x="187" y="26"/>
                    </a:lnTo>
                    <a:lnTo>
                      <a:pt x="167" y="23"/>
                    </a:lnTo>
                    <a:lnTo>
                      <a:pt x="167" y="23"/>
                    </a:lnTo>
                    <a:lnTo>
                      <a:pt x="148" y="19"/>
                    </a:lnTo>
                    <a:lnTo>
                      <a:pt x="140" y="18"/>
                    </a:lnTo>
                    <a:lnTo>
                      <a:pt x="132" y="18"/>
                    </a:lnTo>
                    <a:lnTo>
                      <a:pt x="125" y="18"/>
                    </a:lnTo>
                    <a:lnTo>
                      <a:pt x="117" y="20"/>
                    </a:lnTo>
                    <a:lnTo>
                      <a:pt x="111" y="23"/>
                    </a:lnTo>
                    <a:lnTo>
                      <a:pt x="104" y="27"/>
                    </a:lnTo>
                    <a:lnTo>
                      <a:pt x="104" y="27"/>
                    </a:lnTo>
                    <a:lnTo>
                      <a:pt x="101" y="31"/>
                    </a:lnTo>
                    <a:lnTo>
                      <a:pt x="98" y="35"/>
                    </a:lnTo>
                    <a:lnTo>
                      <a:pt x="92" y="43"/>
                    </a:lnTo>
                    <a:lnTo>
                      <a:pt x="92" y="43"/>
                    </a:lnTo>
                    <a:lnTo>
                      <a:pt x="78" y="60"/>
                    </a:lnTo>
                    <a:lnTo>
                      <a:pt x="72" y="68"/>
                    </a:lnTo>
                    <a:lnTo>
                      <a:pt x="67" y="78"/>
                    </a:lnTo>
                    <a:lnTo>
                      <a:pt x="67" y="78"/>
                    </a:lnTo>
                    <a:lnTo>
                      <a:pt x="71" y="80"/>
                    </a:lnTo>
                    <a:lnTo>
                      <a:pt x="77" y="82"/>
                    </a:lnTo>
                    <a:lnTo>
                      <a:pt x="89" y="84"/>
                    </a:lnTo>
                    <a:lnTo>
                      <a:pt x="101" y="85"/>
                    </a:lnTo>
                    <a:lnTo>
                      <a:pt x="114" y="87"/>
                    </a:lnTo>
                    <a:lnTo>
                      <a:pt x="114" y="87"/>
                    </a:lnTo>
                    <a:lnTo>
                      <a:pt x="124" y="91"/>
                    </a:lnTo>
                    <a:lnTo>
                      <a:pt x="133" y="94"/>
                    </a:lnTo>
                    <a:lnTo>
                      <a:pt x="138" y="97"/>
                    </a:lnTo>
                    <a:lnTo>
                      <a:pt x="141" y="100"/>
                    </a:lnTo>
                    <a:lnTo>
                      <a:pt x="143" y="104"/>
                    </a:lnTo>
                    <a:lnTo>
                      <a:pt x="144" y="110"/>
                    </a:lnTo>
                    <a:lnTo>
                      <a:pt x="144" y="110"/>
                    </a:lnTo>
                    <a:lnTo>
                      <a:pt x="123" y="103"/>
                    </a:lnTo>
                    <a:lnTo>
                      <a:pt x="101" y="97"/>
                    </a:lnTo>
                    <a:lnTo>
                      <a:pt x="91" y="95"/>
                    </a:lnTo>
                    <a:lnTo>
                      <a:pt x="79" y="94"/>
                    </a:lnTo>
                    <a:lnTo>
                      <a:pt x="67" y="93"/>
                    </a:lnTo>
                    <a:lnTo>
                      <a:pt x="54" y="94"/>
                    </a:lnTo>
                    <a:lnTo>
                      <a:pt x="54" y="94"/>
                    </a:lnTo>
                    <a:lnTo>
                      <a:pt x="45" y="106"/>
                    </a:lnTo>
                    <a:lnTo>
                      <a:pt x="35" y="119"/>
                    </a:lnTo>
                    <a:lnTo>
                      <a:pt x="35" y="119"/>
                    </a:lnTo>
                    <a:lnTo>
                      <a:pt x="25" y="133"/>
                    </a:lnTo>
                    <a:lnTo>
                      <a:pt x="18" y="146"/>
                    </a:lnTo>
                    <a:lnTo>
                      <a:pt x="18" y="146"/>
                    </a:lnTo>
                    <a:lnTo>
                      <a:pt x="13" y="157"/>
                    </a:lnTo>
                    <a:lnTo>
                      <a:pt x="12" y="161"/>
                    </a:lnTo>
                    <a:lnTo>
                      <a:pt x="12" y="166"/>
                    </a:lnTo>
                    <a:lnTo>
                      <a:pt x="13" y="170"/>
                    </a:lnTo>
                    <a:lnTo>
                      <a:pt x="15" y="174"/>
                    </a:lnTo>
                    <a:lnTo>
                      <a:pt x="18" y="181"/>
                    </a:lnTo>
                    <a:lnTo>
                      <a:pt x="24" y="186"/>
                    </a:lnTo>
                    <a:lnTo>
                      <a:pt x="32" y="191"/>
                    </a:lnTo>
                    <a:lnTo>
                      <a:pt x="41" y="194"/>
                    </a:lnTo>
                    <a:lnTo>
                      <a:pt x="52" y="198"/>
                    </a:lnTo>
                    <a:lnTo>
                      <a:pt x="63" y="201"/>
                    </a:lnTo>
                    <a:lnTo>
                      <a:pt x="74" y="203"/>
                    </a:lnTo>
                    <a:lnTo>
                      <a:pt x="98" y="205"/>
                    </a:lnTo>
                    <a:lnTo>
                      <a:pt x="121" y="208"/>
                    </a:lnTo>
                    <a:lnTo>
                      <a:pt x="138" y="210"/>
                    </a:lnTo>
                    <a:lnTo>
                      <a:pt x="138" y="210"/>
                    </a:lnTo>
                    <a:lnTo>
                      <a:pt x="136" y="215"/>
                    </a:lnTo>
                    <a:lnTo>
                      <a:pt x="132" y="218"/>
                    </a:lnTo>
                    <a:lnTo>
                      <a:pt x="127" y="219"/>
                    </a:lnTo>
                    <a:lnTo>
                      <a:pt x="122" y="220"/>
                    </a:lnTo>
                    <a:lnTo>
                      <a:pt x="108" y="219"/>
                    </a:lnTo>
                    <a:lnTo>
                      <a:pt x="95" y="217"/>
                    </a:lnTo>
                    <a:lnTo>
                      <a:pt x="95" y="217"/>
                    </a:lnTo>
                    <a:lnTo>
                      <a:pt x="79" y="216"/>
                    </a:lnTo>
                    <a:lnTo>
                      <a:pt x="63" y="214"/>
                    </a:lnTo>
                    <a:lnTo>
                      <a:pt x="47" y="209"/>
                    </a:lnTo>
                    <a:lnTo>
                      <a:pt x="32" y="204"/>
                    </a:lnTo>
                    <a:lnTo>
                      <a:pt x="32" y="204"/>
                    </a:lnTo>
                    <a:lnTo>
                      <a:pt x="21" y="200"/>
                    </a:lnTo>
                    <a:lnTo>
                      <a:pt x="12" y="194"/>
                    </a:lnTo>
                    <a:lnTo>
                      <a:pt x="6" y="188"/>
                    </a:lnTo>
                    <a:lnTo>
                      <a:pt x="2" y="183"/>
                    </a:lnTo>
                    <a:lnTo>
                      <a:pt x="0" y="175"/>
                    </a:lnTo>
                    <a:lnTo>
                      <a:pt x="0" y="167"/>
                    </a:lnTo>
                    <a:lnTo>
                      <a:pt x="1" y="156"/>
                    </a:lnTo>
                    <a:lnTo>
                      <a:pt x="5" y="144"/>
                    </a:lnTo>
                    <a:lnTo>
                      <a:pt x="5" y="144"/>
                    </a:lnTo>
                    <a:lnTo>
                      <a:pt x="8" y="136"/>
                    </a:lnTo>
                    <a:lnTo>
                      <a:pt x="12" y="128"/>
                    </a:lnTo>
                    <a:lnTo>
                      <a:pt x="18" y="121"/>
                    </a:lnTo>
                    <a:lnTo>
                      <a:pt x="24" y="116"/>
                    </a:lnTo>
                    <a:lnTo>
                      <a:pt x="24" y="116"/>
                    </a:lnTo>
                    <a:lnTo>
                      <a:pt x="26" y="109"/>
                    </a:lnTo>
                    <a:lnTo>
                      <a:pt x="31" y="101"/>
                    </a:lnTo>
                    <a:lnTo>
                      <a:pt x="39" y="87"/>
                    </a:lnTo>
                    <a:lnTo>
                      <a:pt x="58" y="61"/>
                    </a:lnTo>
                    <a:lnTo>
                      <a:pt x="58" y="61"/>
                    </a:lnTo>
                    <a:lnTo>
                      <a:pt x="66" y="51"/>
                    </a:lnTo>
                    <a:lnTo>
                      <a:pt x="72" y="43"/>
                    </a:lnTo>
                    <a:lnTo>
                      <a:pt x="87" y="27"/>
                    </a:lnTo>
                    <a:lnTo>
                      <a:pt x="87" y="27"/>
                    </a:lnTo>
                    <a:lnTo>
                      <a:pt x="96" y="17"/>
                    </a:lnTo>
                    <a:lnTo>
                      <a:pt x="101" y="11"/>
                    </a:lnTo>
                    <a:lnTo>
                      <a:pt x="107" y="7"/>
                    </a:lnTo>
                    <a:lnTo>
                      <a:pt x="112" y="4"/>
                    </a:lnTo>
                    <a:lnTo>
                      <a:pt x="119" y="1"/>
                    </a:lnTo>
                    <a:lnTo>
                      <a:pt x="128" y="0"/>
                    </a:lnTo>
                    <a:lnTo>
                      <a:pt x="138" y="1"/>
                    </a:lnTo>
                    <a:lnTo>
                      <a:pt x="138" y="1"/>
                    </a:lnTo>
                    <a:lnTo>
                      <a:pt x="149" y="4"/>
                    </a:lnTo>
                    <a:lnTo>
                      <a:pt x="164" y="8"/>
                    </a:lnTo>
                    <a:lnTo>
                      <a:pt x="164" y="8"/>
                    </a:lnTo>
                    <a:lnTo>
                      <a:pt x="185" y="12"/>
                    </a:lnTo>
                    <a:lnTo>
                      <a:pt x="195" y="15"/>
                    </a:lnTo>
                    <a:lnTo>
                      <a:pt x="206" y="18"/>
                    </a:lnTo>
                    <a:lnTo>
                      <a:pt x="216" y="22"/>
                    </a:lnTo>
                    <a:lnTo>
                      <a:pt x="223" y="26"/>
                    </a:lnTo>
                    <a:lnTo>
                      <a:pt x="227" y="30"/>
                    </a:lnTo>
                    <a:lnTo>
                      <a:pt x="228" y="33"/>
                    </a:lnTo>
                    <a:lnTo>
                      <a:pt x="230" y="36"/>
                    </a:lnTo>
                    <a:lnTo>
                      <a:pt x="230" y="40"/>
                    </a:lnTo>
                    <a:lnTo>
                      <a:pt x="230" y="4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7" name="Freeform 150"/>
              <p:cNvSpPr/>
              <p:nvPr/>
            </p:nvSpPr>
            <p:spPr bwMode="auto">
              <a:xfrm>
                <a:off x="2405063" y="1038225"/>
                <a:ext cx="57150" cy="17463"/>
              </a:xfrm>
              <a:custGeom>
                <a:avLst/>
                <a:gdLst/>
                <a:ahLst/>
                <a:cxnLst>
                  <a:cxn ang="0">
                    <a:pos x="107" y="26"/>
                  </a:cxn>
                  <a:cxn ang="0">
                    <a:pos x="107" y="26"/>
                  </a:cxn>
                  <a:cxn ang="0">
                    <a:pos x="106" y="27"/>
                  </a:cxn>
                  <a:cxn ang="0">
                    <a:pos x="106" y="28"/>
                  </a:cxn>
                  <a:cxn ang="0">
                    <a:pos x="106" y="32"/>
                  </a:cxn>
                  <a:cxn ang="0">
                    <a:pos x="106" y="32"/>
                  </a:cxn>
                  <a:cxn ang="0">
                    <a:pos x="96" y="32"/>
                  </a:cxn>
                  <a:cxn ang="0">
                    <a:pos x="87" y="31"/>
                  </a:cxn>
                  <a:cxn ang="0">
                    <a:pos x="78" y="28"/>
                  </a:cxn>
                  <a:cxn ang="0">
                    <a:pos x="70" y="25"/>
                  </a:cxn>
                  <a:cxn ang="0">
                    <a:pos x="53" y="19"/>
                  </a:cxn>
                  <a:cxn ang="0">
                    <a:pos x="43" y="16"/>
                  </a:cxn>
                  <a:cxn ang="0">
                    <a:pos x="34" y="13"/>
                  </a:cxn>
                  <a:cxn ang="0">
                    <a:pos x="34" y="13"/>
                  </a:cxn>
                  <a:cxn ang="0">
                    <a:pos x="26" y="15"/>
                  </a:cxn>
                  <a:cxn ang="0">
                    <a:pos x="17" y="13"/>
                  </a:cxn>
                  <a:cxn ang="0">
                    <a:pos x="9" y="10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4" y="1"/>
                  </a:cxn>
                  <a:cxn ang="0">
                    <a:pos x="4" y="1"/>
                  </a:cxn>
                  <a:cxn ang="0">
                    <a:pos x="26" y="3"/>
                  </a:cxn>
                  <a:cxn ang="0">
                    <a:pos x="48" y="5"/>
                  </a:cxn>
                  <a:cxn ang="0">
                    <a:pos x="60" y="7"/>
                  </a:cxn>
                  <a:cxn ang="0">
                    <a:pos x="71" y="10"/>
                  </a:cxn>
                  <a:cxn ang="0">
                    <a:pos x="80" y="15"/>
                  </a:cxn>
                  <a:cxn ang="0">
                    <a:pos x="90" y="19"/>
                  </a:cxn>
                  <a:cxn ang="0">
                    <a:pos x="90" y="19"/>
                  </a:cxn>
                  <a:cxn ang="0">
                    <a:pos x="95" y="18"/>
                  </a:cxn>
                  <a:cxn ang="0">
                    <a:pos x="101" y="19"/>
                  </a:cxn>
                  <a:cxn ang="0">
                    <a:pos x="105" y="21"/>
                  </a:cxn>
                  <a:cxn ang="0">
                    <a:pos x="106" y="24"/>
                  </a:cxn>
                  <a:cxn ang="0">
                    <a:pos x="107" y="26"/>
                  </a:cxn>
                  <a:cxn ang="0">
                    <a:pos x="107" y="26"/>
                  </a:cxn>
                </a:cxnLst>
                <a:rect l="0" t="0" r="r" b="b"/>
                <a:pathLst>
                  <a:path w="107" h="32">
                    <a:moveTo>
                      <a:pt x="107" y="26"/>
                    </a:moveTo>
                    <a:lnTo>
                      <a:pt x="107" y="26"/>
                    </a:lnTo>
                    <a:lnTo>
                      <a:pt x="106" y="27"/>
                    </a:lnTo>
                    <a:lnTo>
                      <a:pt x="106" y="28"/>
                    </a:lnTo>
                    <a:lnTo>
                      <a:pt x="106" y="32"/>
                    </a:lnTo>
                    <a:lnTo>
                      <a:pt x="106" y="32"/>
                    </a:lnTo>
                    <a:lnTo>
                      <a:pt x="96" y="32"/>
                    </a:lnTo>
                    <a:lnTo>
                      <a:pt x="87" y="31"/>
                    </a:lnTo>
                    <a:lnTo>
                      <a:pt x="78" y="28"/>
                    </a:lnTo>
                    <a:lnTo>
                      <a:pt x="70" y="25"/>
                    </a:lnTo>
                    <a:lnTo>
                      <a:pt x="53" y="19"/>
                    </a:lnTo>
                    <a:lnTo>
                      <a:pt x="43" y="16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26" y="15"/>
                    </a:lnTo>
                    <a:lnTo>
                      <a:pt x="17" y="13"/>
                    </a:lnTo>
                    <a:lnTo>
                      <a:pt x="9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6" y="3"/>
                    </a:lnTo>
                    <a:lnTo>
                      <a:pt x="48" y="5"/>
                    </a:lnTo>
                    <a:lnTo>
                      <a:pt x="60" y="7"/>
                    </a:lnTo>
                    <a:lnTo>
                      <a:pt x="71" y="10"/>
                    </a:lnTo>
                    <a:lnTo>
                      <a:pt x="80" y="15"/>
                    </a:lnTo>
                    <a:lnTo>
                      <a:pt x="90" y="19"/>
                    </a:lnTo>
                    <a:lnTo>
                      <a:pt x="90" y="19"/>
                    </a:lnTo>
                    <a:lnTo>
                      <a:pt x="95" y="18"/>
                    </a:lnTo>
                    <a:lnTo>
                      <a:pt x="101" y="19"/>
                    </a:lnTo>
                    <a:lnTo>
                      <a:pt x="105" y="21"/>
                    </a:lnTo>
                    <a:lnTo>
                      <a:pt x="106" y="24"/>
                    </a:lnTo>
                    <a:lnTo>
                      <a:pt x="107" y="26"/>
                    </a:lnTo>
                    <a:lnTo>
                      <a:pt x="107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8" name="Freeform 151"/>
              <p:cNvSpPr/>
              <p:nvPr/>
            </p:nvSpPr>
            <p:spPr bwMode="auto">
              <a:xfrm>
                <a:off x="2719388" y="1049338"/>
                <a:ext cx="61913" cy="61913"/>
              </a:xfrm>
              <a:custGeom>
                <a:avLst/>
                <a:gdLst/>
                <a:ahLst/>
                <a:cxnLst>
                  <a:cxn ang="0">
                    <a:pos x="22" y="82"/>
                  </a:cxn>
                  <a:cxn ang="0">
                    <a:pos x="22" y="90"/>
                  </a:cxn>
                  <a:cxn ang="0">
                    <a:pos x="21" y="95"/>
                  </a:cxn>
                  <a:cxn ang="0">
                    <a:pos x="33" y="100"/>
                  </a:cxn>
                  <a:cxn ang="0">
                    <a:pos x="66" y="104"/>
                  </a:cxn>
                  <a:cxn ang="0">
                    <a:pos x="82" y="105"/>
                  </a:cxn>
                  <a:cxn ang="0">
                    <a:pos x="94" y="104"/>
                  </a:cxn>
                  <a:cxn ang="0">
                    <a:pos x="101" y="105"/>
                  </a:cxn>
                  <a:cxn ang="0">
                    <a:pos x="104" y="110"/>
                  </a:cxn>
                  <a:cxn ang="0">
                    <a:pos x="92" y="113"/>
                  </a:cxn>
                  <a:cxn ang="0">
                    <a:pos x="66" y="117"/>
                  </a:cxn>
                  <a:cxn ang="0">
                    <a:pos x="37" y="115"/>
                  </a:cxn>
                  <a:cxn ang="0">
                    <a:pos x="11" y="106"/>
                  </a:cxn>
                  <a:cxn ang="0">
                    <a:pos x="0" y="101"/>
                  </a:cxn>
                  <a:cxn ang="0">
                    <a:pos x="1" y="91"/>
                  </a:cxn>
                  <a:cxn ang="0">
                    <a:pos x="9" y="76"/>
                  </a:cxn>
                  <a:cxn ang="0">
                    <a:pos x="14" y="69"/>
                  </a:cxn>
                  <a:cxn ang="0">
                    <a:pos x="43" y="64"/>
                  </a:cxn>
                  <a:cxn ang="0">
                    <a:pos x="76" y="58"/>
                  </a:cxn>
                  <a:cxn ang="0">
                    <a:pos x="90" y="52"/>
                  </a:cxn>
                  <a:cxn ang="0">
                    <a:pos x="100" y="44"/>
                  </a:cxn>
                  <a:cxn ang="0">
                    <a:pos x="103" y="31"/>
                  </a:cxn>
                  <a:cxn ang="0">
                    <a:pos x="98" y="15"/>
                  </a:cxn>
                  <a:cxn ang="0">
                    <a:pos x="88" y="13"/>
                  </a:cxn>
                  <a:cxn ang="0">
                    <a:pos x="79" y="12"/>
                  </a:cxn>
                  <a:cxn ang="0">
                    <a:pos x="73" y="13"/>
                  </a:cxn>
                  <a:cxn ang="0">
                    <a:pos x="61" y="24"/>
                  </a:cxn>
                  <a:cxn ang="0">
                    <a:pos x="54" y="29"/>
                  </a:cxn>
                  <a:cxn ang="0">
                    <a:pos x="44" y="31"/>
                  </a:cxn>
                  <a:cxn ang="0">
                    <a:pos x="44" y="26"/>
                  </a:cxn>
                  <a:cxn ang="0">
                    <a:pos x="46" y="16"/>
                  </a:cxn>
                  <a:cxn ang="0">
                    <a:pos x="53" y="10"/>
                  </a:cxn>
                  <a:cxn ang="0">
                    <a:pos x="62" y="4"/>
                  </a:cxn>
                  <a:cxn ang="0">
                    <a:pos x="78" y="0"/>
                  </a:cxn>
                  <a:cxn ang="0">
                    <a:pos x="96" y="1"/>
                  </a:cxn>
                  <a:cxn ang="0">
                    <a:pos x="106" y="4"/>
                  </a:cxn>
                  <a:cxn ang="0">
                    <a:pos x="111" y="7"/>
                  </a:cxn>
                  <a:cxn ang="0">
                    <a:pos x="116" y="22"/>
                  </a:cxn>
                  <a:cxn ang="0">
                    <a:pos x="118" y="35"/>
                  </a:cxn>
                  <a:cxn ang="0">
                    <a:pos x="117" y="43"/>
                  </a:cxn>
                  <a:cxn ang="0">
                    <a:pos x="112" y="55"/>
                  </a:cxn>
                  <a:cxn ang="0">
                    <a:pos x="102" y="63"/>
                  </a:cxn>
                  <a:cxn ang="0">
                    <a:pos x="82" y="72"/>
                  </a:cxn>
                  <a:cxn ang="0">
                    <a:pos x="52" y="78"/>
                  </a:cxn>
                  <a:cxn ang="0">
                    <a:pos x="22" y="82"/>
                  </a:cxn>
                </a:cxnLst>
                <a:rect l="0" t="0" r="r" b="b"/>
                <a:pathLst>
                  <a:path w="118" h="117">
                    <a:moveTo>
                      <a:pt x="22" y="82"/>
                    </a:moveTo>
                    <a:lnTo>
                      <a:pt x="22" y="82"/>
                    </a:lnTo>
                    <a:lnTo>
                      <a:pt x="23" y="87"/>
                    </a:lnTo>
                    <a:lnTo>
                      <a:pt x="22" y="90"/>
                    </a:lnTo>
                    <a:lnTo>
                      <a:pt x="21" y="92"/>
                    </a:lnTo>
                    <a:lnTo>
                      <a:pt x="21" y="95"/>
                    </a:lnTo>
                    <a:lnTo>
                      <a:pt x="21" y="95"/>
                    </a:lnTo>
                    <a:lnTo>
                      <a:pt x="33" y="100"/>
                    </a:lnTo>
                    <a:lnTo>
                      <a:pt x="50" y="103"/>
                    </a:lnTo>
                    <a:lnTo>
                      <a:pt x="66" y="104"/>
                    </a:lnTo>
                    <a:lnTo>
                      <a:pt x="82" y="105"/>
                    </a:lnTo>
                    <a:lnTo>
                      <a:pt x="82" y="105"/>
                    </a:lnTo>
                    <a:lnTo>
                      <a:pt x="88" y="105"/>
                    </a:lnTo>
                    <a:lnTo>
                      <a:pt x="94" y="104"/>
                    </a:lnTo>
                    <a:lnTo>
                      <a:pt x="98" y="104"/>
                    </a:lnTo>
                    <a:lnTo>
                      <a:pt x="101" y="105"/>
                    </a:lnTo>
                    <a:lnTo>
                      <a:pt x="103" y="107"/>
                    </a:lnTo>
                    <a:lnTo>
                      <a:pt x="104" y="110"/>
                    </a:lnTo>
                    <a:lnTo>
                      <a:pt x="104" y="110"/>
                    </a:lnTo>
                    <a:lnTo>
                      <a:pt x="92" y="113"/>
                    </a:lnTo>
                    <a:lnTo>
                      <a:pt x="79" y="117"/>
                    </a:lnTo>
                    <a:lnTo>
                      <a:pt x="66" y="117"/>
                    </a:lnTo>
                    <a:lnTo>
                      <a:pt x="51" y="117"/>
                    </a:lnTo>
                    <a:lnTo>
                      <a:pt x="37" y="115"/>
                    </a:lnTo>
                    <a:lnTo>
                      <a:pt x="23" y="111"/>
                    </a:lnTo>
                    <a:lnTo>
                      <a:pt x="11" y="106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95"/>
                    </a:lnTo>
                    <a:lnTo>
                      <a:pt x="1" y="91"/>
                    </a:lnTo>
                    <a:lnTo>
                      <a:pt x="5" y="83"/>
                    </a:lnTo>
                    <a:lnTo>
                      <a:pt x="9" y="76"/>
                    </a:lnTo>
                    <a:lnTo>
                      <a:pt x="14" y="69"/>
                    </a:lnTo>
                    <a:lnTo>
                      <a:pt x="14" y="69"/>
                    </a:lnTo>
                    <a:lnTo>
                      <a:pt x="27" y="66"/>
                    </a:lnTo>
                    <a:lnTo>
                      <a:pt x="43" y="64"/>
                    </a:lnTo>
                    <a:lnTo>
                      <a:pt x="60" y="62"/>
                    </a:lnTo>
                    <a:lnTo>
                      <a:pt x="76" y="58"/>
                    </a:lnTo>
                    <a:lnTo>
                      <a:pt x="84" y="56"/>
                    </a:lnTo>
                    <a:lnTo>
                      <a:pt x="90" y="52"/>
                    </a:lnTo>
                    <a:lnTo>
                      <a:pt x="96" y="48"/>
                    </a:lnTo>
                    <a:lnTo>
                      <a:pt x="100" y="44"/>
                    </a:lnTo>
                    <a:lnTo>
                      <a:pt x="102" y="39"/>
                    </a:lnTo>
                    <a:lnTo>
                      <a:pt x="103" y="31"/>
                    </a:lnTo>
                    <a:lnTo>
                      <a:pt x="102" y="24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88" y="13"/>
                    </a:lnTo>
                    <a:lnTo>
                      <a:pt x="84" y="12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73" y="13"/>
                    </a:lnTo>
                    <a:lnTo>
                      <a:pt x="69" y="16"/>
                    </a:lnTo>
                    <a:lnTo>
                      <a:pt x="61" y="24"/>
                    </a:lnTo>
                    <a:lnTo>
                      <a:pt x="57" y="27"/>
                    </a:lnTo>
                    <a:lnTo>
                      <a:pt x="54" y="29"/>
                    </a:lnTo>
                    <a:lnTo>
                      <a:pt x="50" y="31"/>
                    </a:lnTo>
                    <a:lnTo>
                      <a:pt x="44" y="31"/>
                    </a:lnTo>
                    <a:lnTo>
                      <a:pt x="44" y="31"/>
                    </a:lnTo>
                    <a:lnTo>
                      <a:pt x="44" y="26"/>
                    </a:lnTo>
                    <a:lnTo>
                      <a:pt x="45" y="20"/>
                    </a:lnTo>
                    <a:lnTo>
                      <a:pt x="46" y="16"/>
                    </a:lnTo>
                    <a:lnTo>
                      <a:pt x="50" y="13"/>
                    </a:lnTo>
                    <a:lnTo>
                      <a:pt x="53" y="10"/>
                    </a:lnTo>
                    <a:lnTo>
                      <a:pt x="57" y="6"/>
                    </a:lnTo>
                    <a:lnTo>
                      <a:pt x="62" y="4"/>
                    </a:lnTo>
                    <a:lnTo>
                      <a:pt x="68" y="2"/>
                    </a:lnTo>
                    <a:lnTo>
                      <a:pt x="78" y="0"/>
                    </a:lnTo>
                    <a:lnTo>
                      <a:pt x="90" y="0"/>
                    </a:lnTo>
                    <a:lnTo>
                      <a:pt x="96" y="1"/>
                    </a:lnTo>
                    <a:lnTo>
                      <a:pt x="101" y="2"/>
                    </a:lnTo>
                    <a:lnTo>
                      <a:pt x="106" y="4"/>
                    </a:lnTo>
                    <a:lnTo>
                      <a:pt x="111" y="7"/>
                    </a:lnTo>
                    <a:lnTo>
                      <a:pt x="111" y="7"/>
                    </a:lnTo>
                    <a:lnTo>
                      <a:pt x="113" y="16"/>
                    </a:lnTo>
                    <a:lnTo>
                      <a:pt x="116" y="22"/>
                    </a:lnTo>
                    <a:lnTo>
                      <a:pt x="118" y="29"/>
                    </a:lnTo>
                    <a:lnTo>
                      <a:pt x="118" y="35"/>
                    </a:lnTo>
                    <a:lnTo>
                      <a:pt x="118" y="35"/>
                    </a:lnTo>
                    <a:lnTo>
                      <a:pt x="117" y="43"/>
                    </a:lnTo>
                    <a:lnTo>
                      <a:pt x="115" y="49"/>
                    </a:lnTo>
                    <a:lnTo>
                      <a:pt x="112" y="55"/>
                    </a:lnTo>
                    <a:lnTo>
                      <a:pt x="106" y="59"/>
                    </a:lnTo>
                    <a:lnTo>
                      <a:pt x="102" y="63"/>
                    </a:lnTo>
                    <a:lnTo>
                      <a:pt x="96" y="66"/>
                    </a:lnTo>
                    <a:lnTo>
                      <a:pt x="82" y="72"/>
                    </a:lnTo>
                    <a:lnTo>
                      <a:pt x="67" y="75"/>
                    </a:lnTo>
                    <a:lnTo>
                      <a:pt x="52" y="78"/>
                    </a:lnTo>
                    <a:lnTo>
                      <a:pt x="22" y="82"/>
                    </a:lnTo>
                    <a:lnTo>
                      <a:pt x="22" y="8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9" name="Freeform 152"/>
              <p:cNvSpPr/>
              <p:nvPr/>
            </p:nvSpPr>
            <p:spPr bwMode="auto">
              <a:xfrm>
                <a:off x="2479676" y="1055688"/>
                <a:ext cx="114300" cy="88900"/>
              </a:xfrm>
              <a:custGeom>
                <a:avLst/>
                <a:gdLst/>
                <a:ahLst/>
                <a:cxnLst>
                  <a:cxn ang="0">
                    <a:pos x="59" y="7"/>
                  </a:cxn>
                  <a:cxn ang="0">
                    <a:pos x="52" y="30"/>
                  </a:cxn>
                  <a:cxn ang="0">
                    <a:pos x="52" y="36"/>
                  </a:cxn>
                  <a:cxn ang="0">
                    <a:pos x="89" y="20"/>
                  </a:cxn>
                  <a:cxn ang="0">
                    <a:pos x="115" y="17"/>
                  </a:cxn>
                  <a:cxn ang="0">
                    <a:pos x="135" y="23"/>
                  </a:cxn>
                  <a:cxn ang="0">
                    <a:pos x="142" y="43"/>
                  </a:cxn>
                  <a:cxn ang="0">
                    <a:pos x="151" y="47"/>
                  </a:cxn>
                  <a:cxn ang="0">
                    <a:pos x="186" y="39"/>
                  </a:cxn>
                  <a:cxn ang="0">
                    <a:pos x="205" y="43"/>
                  </a:cxn>
                  <a:cxn ang="0">
                    <a:pos x="216" y="54"/>
                  </a:cxn>
                  <a:cxn ang="0">
                    <a:pos x="215" y="79"/>
                  </a:cxn>
                  <a:cxn ang="0">
                    <a:pos x="207" y="96"/>
                  </a:cxn>
                  <a:cxn ang="0">
                    <a:pos x="185" y="140"/>
                  </a:cxn>
                  <a:cxn ang="0">
                    <a:pos x="176" y="165"/>
                  </a:cxn>
                  <a:cxn ang="0">
                    <a:pos x="168" y="167"/>
                  </a:cxn>
                  <a:cxn ang="0">
                    <a:pos x="162" y="165"/>
                  </a:cxn>
                  <a:cxn ang="0">
                    <a:pos x="161" y="157"/>
                  </a:cxn>
                  <a:cxn ang="0">
                    <a:pos x="170" y="146"/>
                  </a:cxn>
                  <a:cxn ang="0">
                    <a:pos x="186" y="112"/>
                  </a:cxn>
                  <a:cxn ang="0">
                    <a:pos x="202" y="79"/>
                  </a:cxn>
                  <a:cxn ang="0">
                    <a:pos x="202" y="64"/>
                  </a:cxn>
                  <a:cxn ang="0">
                    <a:pos x="190" y="50"/>
                  </a:cxn>
                  <a:cxn ang="0">
                    <a:pos x="164" y="55"/>
                  </a:cxn>
                  <a:cxn ang="0">
                    <a:pos x="133" y="73"/>
                  </a:cxn>
                  <a:cxn ang="0">
                    <a:pos x="112" y="112"/>
                  </a:cxn>
                  <a:cxn ang="0">
                    <a:pos x="103" y="129"/>
                  </a:cxn>
                  <a:cxn ang="0">
                    <a:pos x="92" y="136"/>
                  </a:cxn>
                  <a:cxn ang="0">
                    <a:pos x="91" y="122"/>
                  </a:cxn>
                  <a:cxn ang="0">
                    <a:pos x="120" y="71"/>
                  </a:cxn>
                  <a:cxn ang="0">
                    <a:pos x="126" y="51"/>
                  </a:cxn>
                  <a:cxn ang="0">
                    <a:pos x="123" y="29"/>
                  </a:cxn>
                  <a:cxn ang="0">
                    <a:pos x="97" y="30"/>
                  </a:cxn>
                  <a:cxn ang="0">
                    <a:pos x="68" y="43"/>
                  </a:cxn>
                  <a:cxn ang="0">
                    <a:pos x="40" y="62"/>
                  </a:cxn>
                  <a:cxn ang="0">
                    <a:pos x="34" y="77"/>
                  </a:cxn>
                  <a:cxn ang="0">
                    <a:pos x="20" y="107"/>
                  </a:cxn>
                  <a:cxn ang="0">
                    <a:pos x="9" y="119"/>
                  </a:cxn>
                  <a:cxn ang="0">
                    <a:pos x="0" y="115"/>
                  </a:cxn>
                  <a:cxn ang="0">
                    <a:pos x="26" y="61"/>
                  </a:cxn>
                  <a:cxn ang="0">
                    <a:pos x="42" y="19"/>
                  </a:cxn>
                  <a:cxn ang="0">
                    <a:pos x="50" y="2"/>
                  </a:cxn>
                  <a:cxn ang="0">
                    <a:pos x="52" y="0"/>
                  </a:cxn>
                  <a:cxn ang="0">
                    <a:pos x="59" y="3"/>
                  </a:cxn>
                </a:cxnLst>
                <a:rect l="0" t="0" r="r" b="b"/>
                <a:pathLst>
                  <a:path w="216" h="168">
                    <a:moveTo>
                      <a:pt x="59" y="3"/>
                    </a:moveTo>
                    <a:lnTo>
                      <a:pt x="59" y="3"/>
                    </a:lnTo>
                    <a:lnTo>
                      <a:pt x="59" y="7"/>
                    </a:lnTo>
                    <a:lnTo>
                      <a:pt x="58" y="13"/>
                    </a:lnTo>
                    <a:lnTo>
                      <a:pt x="55" y="21"/>
                    </a:lnTo>
                    <a:lnTo>
                      <a:pt x="52" y="30"/>
                    </a:lnTo>
                    <a:lnTo>
                      <a:pt x="49" y="39"/>
                    </a:lnTo>
                    <a:lnTo>
                      <a:pt x="49" y="39"/>
                    </a:lnTo>
                    <a:lnTo>
                      <a:pt x="52" y="36"/>
                    </a:lnTo>
                    <a:lnTo>
                      <a:pt x="58" y="32"/>
                    </a:lnTo>
                    <a:lnTo>
                      <a:pt x="72" y="25"/>
                    </a:lnTo>
                    <a:lnTo>
                      <a:pt x="89" y="20"/>
                    </a:lnTo>
                    <a:lnTo>
                      <a:pt x="98" y="18"/>
                    </a:lnTo>
                    <a:lnTo>
                      <a:pt x="106" y="17"/>
                    </a:lnTo>
                    <a:lnTo>
                      <a:pt x="115" y="17"/>
                    </a:lnTo>
                    <a:lnTo>
                      <a:pt x="122" y="18"/>
                    </a:lnTo>
                    <a:lnTo>
                      <a:pt x="130" y="20"/>
                    </a:lnTo>
                    <a:lnTo>
                      <a:pt x="135" y="23"/>
                    </a:lnTo>
                    <a:lnTo>
                      <a:pt x="140" y="28"/>
                    </a:lnTo>
                    <a:lnTo>
                      <a:pt x="142" y="34"/>
                    </a:lnTo>
                    <a:lnTo>
                      <a:pt x="142" y="43"/>
                    </a:lnTo>
                    <a:lnTo>
                      <a:pt x="140" y="52"/>
                    </a:lnTo>
                    <a:lnTo>
                      <a:pt x="140" y="52"/>
                    </a:lnTo>
                    <a:lnTo>
                      <a:pt x="151" y="47"/>
                    </a:lnTo>
                    <a:lnTo>
                      <a:pt x="165" y="43"/>
                    </a:lnTo>
                    <a:lnTo>
                      <a:pt x="179" y="39"/>
                    </a:lnTo>
                    <a:lnTo>
                      <a:pt x="186" y="39"/>
                    </a:lnTo>
                    <a:lnTo>
                      <a:pt x="193" y="39"/>
                    </a:lnTo>
                    <a:lnTo>
                      <a:pt x="200" y="40"/>
                    </a:lnTo>
                    <a:lnTo>
                      <a:pt x="205" y="43"/>
                    </a:lnTo>
                    <a:lnTo>
                      <a:pt x="209" y="45"/>
                    </a:lnTo>
                    <a:lnTo>
                      <a:pt x="213" y="49"/>
                    </a:lnTo>
                    <a:lnTo>
                      <a:pt x="216" y="54"/>
                    </a:lnTo>
                    <a:lnTo>
                      <a:pt x="217" y="61"/>
                    </a:lnTo>
                    <a:lnTo>
                      <a:pt x="217" y="69"/>
                    </a:lnTo>
                    <a:lnTo>
                      <a:pt x="215" y="79"/>
                    </a:lnTo>
                    <a:lnTo>
                      <a:pt x="215" y="79"/>
                    </a:lnTo>
                    <a:lnTo>
                      <a:pt x="211" y="86"/>
                    </a:lnTo>
                    <a:lnTo>
                      <a:pt x="207" y="96"/>
                    </a:lnTo>
                    <a:lnTo>
                      <a:pt x="196" y="115"/>
                    </a:lnTo>
                    <a:lnTo>
                      <a:pt x="196" y="115"/>
                    </a:lnTo>
                    <a:lnTo>
                      <a:pt x="185" y="140"/>
                    </a:lnTo>
                    <a:lnTo>
                      <a:pt x="180" y="152"/>
                    </a:lnTo>
                    <a:lnTo>
                      <a:pt x="176" y="165"/>
                    </a:lnTo>
                    <a:lnTo>
                      <a:pt x="176" y="165"/>
                    </a:lnTo>
                    <a:lnTo>
                      <a:pt x="173" y="165"/>
                    </a:lnTo>
                    <a:lnTo>
                      <a:pt x="171" y="166"/>
                    </a:lnTo>
                    <a:lnTo>
                      <a:pt x="168" y="167"/>
                    </a:lnTo>
                    <a:lnTo>
                      <a:pt x="165" y="168"/>
                    </a:lnTo>
                    <a:lnTo>
                      <a:pt x="165" y="168"/>
                    </a:lnTo>
                    <a:lnTo>
                      <a:pt x="162" y="165"/>
                    </a:lnTo>
                    <a:lnTo>
                      <a:pt x="161" y="163"/>
                    </a:lnTo>
                    <a:lnTo>
                      <a:pt x="160" y="159"/>
                    </a:lnTo>
                    <a:lnTo>
                      <a:pt x="161" y="157"/>
                    </a:lnTo>
                    <a:lnTo>
                      <a:pt x="165" y="153"/>
                    </a:lnTo>
                    <a:lnTo>
                      <a:pt x="170" y="146"/>
                    </a:lnTo>
                    <a:lnTo>
                      <a:pt x="170" y="146"/>
                    </a:lnTo>
                    <a:lnTo>
                      <a:pt x="174" y="140"/>
                    </a:lnTo>
                    <a:lnTo>
                      <a:pt x="178" y="131"/>
                    </a:lnTo>
                    <a:lnTo>
                      <a:pt x="186" y="112"/>
                    </a:lnTo>
                    <a:lnTo>
                      <a:pt x="193" y="93"/>
                    </a:lnTo>
                    <a:lnTo>
                      <a:pt x="197" y="85"/>
                    </a:lnTo>
                    <a:lnTo>
                      <a:pt x="202" y="79"/>
                    </a:lnTo>
                    <a:lnTo>
                      <a:pt x="202" y="79"/>
                    </a:lnTo>
                    <a:lnTo>
                      <a:pt x="202" y="71"/>
                    </a:lnTo>
                    <a:lnTo>
                      <a:pt x="202" y="64"/>
                    </a:lnTo>
                    <a:lnTo>
                      <a:pt x="198" y="52"/>
                    </a:lnTo>
                    <a:lnTo>
                      <a:pt x="198" y="52"/>
                    </a:lnTo>
                    <a:lnTo>
                      <a:pt x="190" y="50"/>
                    </a:lnTo>
                    <a:lnTo>
                      <a:pt x="181" y="50"/>
                    </a:lnTo>
                    <a:lnTo>
                      <a:pt x="173" y="52"/>
                    </a:lnTo>
                    <a:lnTo>
                      <a:pt x="164" y="55"/>
                    </a:lnTo>
                    <a:lnTo>
                      <a:pt x="148" y="64"/>
                    </a:lnTo>
                    <a:lnTo>
                      <a:pt x="133" y="73"/>
                    </a:lnTo>
                    <a:lnTo>
                      <a:pt x="133" y="73"/>
                    </a:lnTo>
                    <a:lnTo>
                      <a:pt x="130" y="82"/>
                    </a:lnTo>
                    <a:lnTo>
                      <a:pt x="123" y="92"/>
                    </a:lnTo>
                    <a:lnTo>
                      <a:pt x="112" y="112"/>
                    </a:lnTo>
                    <a:lnTo>
                      <a:pt x="112" y="112"/>
                    </a:lnTo>
                    <a:lnTo>
                      <a:pt x="107" y="121"/>
                    </a:lnTo>
                    <a:lnTo>
                      <a:pt x="103" y="129"/>
                    </a:lnTo>
                    <a:lnTo>
                      <a:pt x="101" y="134"/>
                    </a:lnTo>
                    <a:lnTo>
                      <a:pt x="97" y="136"/>
                    </a:lnTo>
                    <a:lnTo>
                      <a:pt x="92" y="136"/>
                    </a:lnTo>
                    <a:lnTo>
                      <a:pt x="86" y="135"/>
                    </a:lnTo>
                    <a:lnTo>
                      <a:pt x="86" y="135"/>
                    </a:lnTo>
                    <a:lnTo>
                      <a:pt x="91" y="122"/>
                    </a:lnTo>
                    <a:lnTo>
                      <a:pt x="98" y="109"/>
                    </a:lnTo>
                    <a:lnTo>
                      <a:pt x="114" y="84"/>
                    </a:lnTo>
                    <a:lnTo>
                      <a:pt x="120" y="71"/>
                    </a:lnTo>
                    <a:lnTo>
                      <a:pt x="122" y="65"/>
                    </a:lnTo>
                    <a:lnTo>
                      <a:pt x="125" y="58"/>
                    </a:lnTo>
                    <a:lnTo>
                      <a:pt x="126" y="51"/>
                    </a:lnTo>
                    <a:lnTo>
                      <a:pt x="127" y="44"/>
                    </a:lnTo>
                    <a:lnTo>
                      <a:pt x="126" y="36"/>
                    </a:lnTo>
                    <a:lnTo>
                      <a:pt x="123" y="29"/>
                    </a:lnTo>
                    <a:lnTo>
                      <a:pt x="123" y="29"/>
                    </a:lnTo>
                    <a:lnTo>
                      <a:pt x="109" y="28"/>
                    </a:lnTo>
                    <a:lnTo>
                      <a:pt x="97" y="30"/>
                    </a:lnTo>
                    <a:lnTo>
                      <a:pt x="86" y="33"/>
                    </a:lnTo>
                    <a:lnTo>
                      <a:pt x="76" y="37"/>
                    </a:lnTo>
                    <a:lnTo>
                      <a:pt x="68" y="43"/>
                    </a:lnTo>
                    <a:lnTo>
                      <a:pt x="59" y="49"/>
                    </a:lnTo>
                    <a:lnTo>
                      <a:pt x="51" y="55"/>
                    </a:lnTo>
                    <a:lnTo>
                      <a:pt x="40" y="62"/>
                    </a:lnTo>
                    <a:lnTo>
                      <a:pt x="40" y="62"/>
                    </a:lnTo>
                    <a:lnTo>
                      <a:pt x="37" y="69"/>
                    </a:lnTo>
                    <a:lnTo>
                      <a:pt x="34" y="77"/>
                    </a:lnTo>
                    <a:lnTo>
                      <a:pt x="27" y="93"/>
                    </a:lnTo>
                    <a:lnTo>
                      <a:pt x="24" y="100"/>
                    </a:lnTo>
                    <a:lnTo>
                      <a:pt x="20" y="107"/>
                    </a:lnTo>
                    <a:lnTo>
                      <a:pt x="14" y="113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6" y="119"/>
                    </a:lnTo>
                    <a:lnTo>
                      <a:pt x="5" y="118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13" y="88"/>
                    </a:lnTo>
                    <a:lnTo>
                      <a:pt x="26" y="61"/>
                    </a:lnTo>
                    <a:lnTo>
                      <a:pt x="31" y="48"/>
                    </a:lnTo>
                    <a:lnTo>
                      <a:pt x="38" y="33"/>
                    </a:lnTo>
                    <a:lnTo>
                      <a:pt x="42" y="19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50" y="2"/>
                    </a:lnTo>
                    <a:lnTo>
                      <a:pt x="51" y="1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1"/>
                    </a:lnTo>
                    <a:lnTo>
                      <a:pt x="59" y="3"/>
                    </a:lnTo>
                    <a:lnTo>
                      <a:pt x="59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0" name="Freeform 153"/>
              <p:cNvSpPr/>
              <p:nvPr/>
            </p:nvSpPr>
            <p:spPr bwMode="auto">
              <a:xfrm>
                <a:off x="2397126" y="1065213"/>
                <a:ext cx="57150" cy="14288"/>
              </a:xfrm>
              <a:custGeom>
                <a:avLst/>
                <a:gdLst/>
                <a:ahLst/>
                <a:cxnLst>
                  <a:cxn ang="0">
                    <a:pos x="106" y="25"/>
                  </a:cxn>
                  <a:cxn ang="0">
                    <a:pos x="106" y="25"/>
                  </a:cxn>
                  <a:cxn ang="0">
                    <a:pos x="103" y="27"/>
                  </a:cxn>
                  <a:cxn ang="0">
                    <a:pos x="100" y="27"/>
                  </a:cxn>
                  <a:cxn ang="0">
                    <a:pos x="97" y="27"/>
                  </a:cxn>
                  <a:cxn ang="0">
                    <a:pos x="93" y="26"/>
                  </a:cxn>
                  <a:cxn ang="0">
                    <a:pos x="87" y="22"/>
                  </a:cxn>
                  <a:cxn ang="0">
                    <a:pos x="80" y="19"/>
                  </a:cxn>
                  <a:cxn ang="0">
                    <a:pos x="80" y="19"/>
                  </a:cxn>
                  <a:cxn ang="0">
                    <a:pos x="77" y="19"/>
                  </a:cxn>
                  <a:cxn ang="0">
                    <a:pos x="73" y="20"/>
                  </a:cxn>
                  <a:cxn ang="0">
                    <a:pos x="70" y="21"/>
                  </a:cxn>
                  <a:cxn ang="0">
                    <a:pos x="67" y="21"/>
                  </a:cxn>
                  <a:cxn ang="0">
                    <a:pos x="67" y="21"/>
                  </a:cxn>
                  <a:cxn ang="0">
                    <a:pos x="61" y="20"/>
                  </a:cxn>
                  <a:cxn ang="0">
                    <a:pos x="56" y="18"/>
                  </a:cxn>
                  <a:cxn ang="0">
                    <a:pos x="45" y="15"/>
                  </a:cxn>
                  <a:cxn ang="0">
                    <a:pos x="45" y="15"/>
                  </a:cxn>
                  <a:cxn ang="0">
                    <a:pos x="32" y="13"/>
                  </a:cxn>
                  <a:cxn ang="0">
                    <a:pos x="19" y="12"/>
                  </a:cxn>
                  <a:cxn ang="0">
                    <a:pos x="13" y="11"/>
                  </a:cxn>
                  <a:cxn ang="0">
                    <a:pos x="8" y="9"/>
                  </a:cxn>
                  <a:cxn ang="0">
                    <a:pos x="2" y="5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1"/>
                  </a:cxn>
                  <a:cxn ang="0">
                    <a:pos x="13" y="0"/>
                  </a:cxn>
                  <a:cxn ang="0">
                    <a:pos x="24" y="0"/>
                  </a:cxn>
                  <a:cxn ang="0">
                    <a:pos x="34" y="1"/>
                  </a:cxn>
                  <a:cxn ang="0">
                    <a:pos x="44" y="2"/>
                  </a:cxn>
                  <a:cxn ang="0">
                    <a:pos x="63" y="7"/>
                  </a:cxn>
                  <a:cxn ang="0">
                    <a:pos x="82" y="11"/>
                  </a:cxn>
                  <a:cxn ang="0">
                    <a:pos x="82" y="11"/>
                  </a:cxn>
                  <a:cxn ang="0">
                    <a:pos x="91" y="11"/>
                  </a:cxn>
                  <a:cxn ang="0">
                    <a:pos x="99" y="13"/>
                  </a:cxn>
                  <a:cxn ang="0">
                    <a:pos x="102" y="14"/>
                  </a:cxn>
                  <a:cxn ang="0">
                    <a:pos x="104" y="16"/>
                  </a:cxn>
                  <a:cxn ang="0">
                    <a:pos x="105" y="20"/>
                  </a:cxn>
                  <a:cxn ang="0">
                    <a:pos x="106" y="25"/>
                  </a:cxn>
                  <a:cxn ang="0">
                    <a:pos x="106" y="25"/>
                  </a:cxn>
                </a:cxnLst>
                <a:rect l="0" t="0" r="r" b="b"/>
                <a:pathLst>
                  <a:path w="105" h="27">
                    <a:moveTo>
                      <a:pt x="106" y="25"/>
                    </a:moveTo>
                    <a:lnTo>
                      <a:pt x="106" y="25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3" y="26"/>
                    </a:lnTo>
                    <a:lnTo>
                      <a:pt x="87" y="22"/>
                    </a:lnTo>
                    <a:lnTo>
                      <a:pt x="80" y="19"/>
                    </a:lnTo>
                    <a:lnTo>
                      <a:pt x="80" y="19"/>
                    </a:lnTo>
                    <a:lnTo>
                      <a:pt x="77" y="19"/>
                    </a:lnTo>
                    <a:lnTo>
                      <a:pt x="73" y="20"/>
                    </a:lnTo>
                    <a:lnTo>
                      <a:pt x="70" y="21"/>
                    </a:lnTo>
                    <a:lnTo>
                      <a:pt x="67" y="21"/>
                    </a:lnTo>
                    <a:lnTo>
                      <a:pt x="67" y="21"/>
                    </a:lnTo>
                    <a:lnTo>
                      <a:pt x="61" y="20"/>
                    </a:lnTo>
                    <a:lnTo>
                      <a:pt x="56" y="18"/>
                    </a:lnTo>
                    <a:lnTo>
                      <a:pt x="45" y="15"/>
                    </a:lnTo>
                    <a:lnTo>
                      <a:pt x="45" y="15"/>
                    </a:lnTo>
                    <a:lnTo>
                      <a:pt x="32" y="13"/>
                    </a:lnTo>
                    <a:lnTo>
                      <a:pt x="19" y="12"/>
                    </a:lnTo>
                    <a:lnTo>
                      <a:pt x="13" y="11"/>
                    </a:lnTo>
                    <a:lnTo>
                      <a:pt x="8" y="9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3" y="0"/>
                    </a:lnTo>
                    <a:lnTo>
                      <a:pt x="24" y="0"/>
                    </a:lnTo>
                    <a:lnTo>
                      <a:pt x="34" y="1"/>
                    </a:lnTo>
                    <a:lnTo>
                      <a:pt x="44" y="2"/>
                    </a:lnTo>
                    <a:lnTo>
                      <a:pt x="63" y="7"/>
                    </a:lnTo>
                    <a:lnTo>
                      <a:pt x="82" y="11"/>
                    </a:lnTo>
                    <a:lnTo>
                      <a:pt x="82" y="11"/>
                    </a:lnTo>
                    <a:lnTo>
                      <a:pt x="91" y="11"/>
                    </a:lnTo>
                    <a:lnTo>
                      <a:pt x="99" y="13"/>
                    </a:lnTo>
                    <a:lnTo>
                      <a:pt x="102" y="14"/>
                    </a:lnTo>
                    <a:lnTo>
                      <a:pt x="104" y="16"/>
                    </a:lnTo>
                    <a:lnTo>
                      <a:pt x="105" y="20"/>
                    </a:lnTo>
                    <a:lnTo>
                      <a:pt x="106" y="25"/>
                    </a:lnTo>
                    <a:lnTo>
                      <a:pt x="106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1" name="Freeform 154"/>
              <p:cNvSpPr/>
              <p:nvPr/>
            </p:nvSpPr>
            <p:spPr bwMode="auto">
              <a:xfrm>
                <a:off x="2686050" y="1093788"/>
                <a:ext cx="63501" cy="69850"/>
              </a:xfrm>
              <a:custGeom>
                <a:avLst/>
                <a:gdLst/>
                <a:ahLst/>
                <a:cxnLst>
                  <a:cxn ang="0">
                    <a:pos x="118" y="22"/>
                  </a:cxn>
                  <a:cxn ang="0">
                    <a:pos x="114" y="26"/>
                  </a:cxn>
                  <a:cxn ang="0">
                    <a:pos x="106" y="28"/>
                  </a:cxn>
                  <a:cxn ang="0">
                    <a:pos x="104" y="26"/>
                  </a:cxn>
                  <a:cxn ang="0">
                    <a:pos x="102" y="21"/>
                  </a:cxn>
                  <a:cxn ang="0">
                    <a:pos x="100" y="15"/>
                  </a:cxn>
                  <a:cxn ang="0">
                    <a:pos x="98" y="12"/>
                  </a:cxn>
                  <a:cxn ang="0">
                    <a:pos x="94" y="10"/>
                  </a:cxn>
                  <a:cxn ang="0">
                    <a:pos x="76" y="11"/>
                  </a:cxn>
                  <a:cxn ang="0">
                    <a:pos x="54" y="15"/>
                  </a:cxn>
                  <a:cxn ang="0">
                    <a:pos x="40" y="20"/>
                  </a:cxn>
                  <a:cxn ang="0">
                    <a:pos x="35" y="25"/>
                  </a:cxn>
                  <a:cxn ang="0">
                    <a:pos x="26" y="33"/>
                  </a:cxn>
                  <a:cxn ang="0">
                    <a:pos x="21" y="45"/>
                  </a:cxn>
                  <a:cxn ang="0">
                    <a:pos x="14" y="71"/>
                  </a:cxn>
                  <a:cxn ang="0">
                    <a:pos x="14" y="85"/>
                  </a:cxn>
                  <a:cxn ang="0">
                    <a:pos x="17" y="98"/>
                  </a:cxn>
                  <a:cxn ang="0">
                    <a:pos x="24" y="108"/>
                  </a:cxn>
                  <a:cxn ang="0">
                    <a:pos x="35" y="115"/>
                  </a:cxn>
                  <a:cxn ang="0">
                    <a:pos x="40" y="117"/>
                  </a:cxn>
                  <a:cxn ang="0">
                    <a:pos x="57" y="119"/>
                  </a:cxn>
                  <a:cxn ang="0">
                    <a:pos x="81" y="115"/>
                  </a:cxn>
                  <a:cxn ang="0">
                    <a:pos x="102" y="106"/>
                  </a:cxn>
                  <a:cxn ang="0">
                    <a:pos x="116" y="90"/>
                  </a:cxn>
                  <a:cxn ang="0">
                    <a:pos x="118" y="94"/>
                  </a:cxn>
                  <a:cxn ang="0">
                    <a:pos x="119" y="100"/>
                  </a:cxn>
                  <a:cxn ang="0">
                    <a:pos x="117" y="107"/>
                  </a:cxn>
                  <a:cxn ang="0">
                    <a:pos x="108" y="116"/>
                  </a:cxn>
                  <a:cxn ang="0">
                    <a:pos x="91" y="126"/>
                  </a:cxn>
                  <a:cxn ang="0">
                    <a:pos x="76" y="131"/>
                  </a:cxn>
                  <a:cxn ang="0">
                    <a:pos x="69" y="132"/>
                  </a:cxn>
                  <a:cxn ang="0">
                    <a:pos x="53" y="132"/>
                  </a:cxn>
                  <a:cxn ang="0">
                    <a:pos x="39" y="129"/>
                  </a:cxn>
                  <a:cxn ang="0">
                    <a:pos x="26" y="124"/>
                  </a:cxn>
                  <a:cxn ang="0">
                    <a:pos x="15" y="115"/>
                  </a:cxn>
                  <a:cxn ang="0">
                    <a:pos x="8" y="104"/>
                  </a:cxn>
                  <a:cxn ang="0">
                    <a:pos x="2" y="91"/>
                  </a:cxn>
                  <a:cxn ang="0">
                    <a:pos x="0" y="73"/>
                  </a:cxn>
                  <a:cxn ang="0">
                    <a:pos x="1" y="65"/>
                  </a:cxn>
                  <a:cxn ang="0">
                    <a:pos x="5" y="49"/>
                  </a:cxn>
                  <a:cxn ang="0">
                    <a:pos x="13" y="33"/>
                  </a:cxn>
                  <a:cxn ang="0">
                    <a:pos x="25" y="18"/>
                  </a:cxn>
                  <a:cxn ang="0">
                    <a:pos x="40" y="7"/>
                  </a:cxn>
                  <a:cxn ang="0">
                    <a:pos x="51" y="4"/>
                  </a:cxn>
                  <a:cxn ang="0">
                    <a:pos x="75" y="0"/>
                  </a:cxn>
                  <a:cxn ang="0">
                    <a:pos x="98" y="2"/>
                  </a:cxn>
                  <a:cxn ang="0">
                    <a:pos x="107" y="6"/>
                  </a:cxn>
                  <a:cxn ang="0">
                    <a:pos x="115" y="12"/>
                  </a:cxn>
                  <a:cxn ang="0">
                    <a:pos x="118" y="22"/>
                  </a:cxn>
                </a:cxnLst>
                <a:rect l="0" t="0" r="r" b="b"/>
                <a:pathLst>
                  <a:path w="119" h="132">
                    <a:moveTo>
                      <a:pt x="118" y="22"/>
                    </a:moveTo>
                    <a:lnTo>
                      <a:pt x="118" y="22"/>
                    </a:lnTo>
                    <a:lnTo>
                      <a:pt x="117" y="24"/>
                    </a:lnTo>
                    <a:lnTo>
                      <a:pt x="114" y="26"/>
                    </a:lnTo>
                    <a:lnTo>
                      <a:pt x="111" y="27"/>
                    </a:lnTo>
                    <a:lnTo>
                      <a:pt x="106" y="28"/>
                    </a:lnTo>
                    <a:lnTo>
                      <a:pt x="106" y="28"/>
                    </a:lnTo>
                    <a:lnTo>
                      <a:pt x="104" y="26"/>
                    </a:lnTo>
                    <a:lnTo>
                      <a:pt x="103" y="25"/>
                    </a:lnTo>
                    <a:lnTo>
                      <a:pt x="102" y="21"/>
                    </a:lnTo>
                    <a:lnTo>
                      <a:pt x="101" y="17"/>
                    </a:lnTo>
                    <a:lnTo>
                      <a:pt x="100" y="15"/>
                    </a:lnTo>
                    <a:lnTo>
                      <a:pt x="98" y="12"/>
                    </a:lnTo>
                    <a:lnTo>
                      <a:pt x="98" y="12"/>
                    </a:lnTo>
                    <a:lnTo>
                      <a:pt x="96" y="12"/>
                    </a:lnTo>
                    <a:lnTo>
                      <a:pt x="94" y="10"/>
                    </a:lnTo>
                    <a:lnTo>
                      <a:pt x="94" y="10"/>
                    </a:lnTo>
                    <a:lnTo>
                      <a:pt x="76" y="11"/>
                    </a:lnTo>
                    <a:lnTo>
                      <a:pt x="60" y="12"/>
                    </a:lnTo>
                    <a:lnTo>
                      <a:pt x="54" y="15"/>
                    </a:lnTo>
                    <a:lnTo>
                      <a:pt x="46" y="17"/>
                    </a:lnTo>
                    <a:lnTo>
                      <a:pt x="40" y="20"/>
                    </a:lnTo>
                    <a:lnTo>
                      <a:pt x="35" y="25"/>
                    </a:lnTo>
                    <a:lnTo>
                      <a:pt x="35" y="25"/>
                    </a:lnTo>
                    <a:lnTo>
                      <a:pt x="30" y="28"/>
                    </a:lnTo>
                    <a:lnTo>
                      <a:pt x="26" y="33"/>
                    </a:lnTo>
                    <a:lnTo>
                      <a:pt x="23" y="38"/>
                    </a:lnTo>
                    <a:lnTo>
                      <a:pt x="21" y="45"/>
                    </a:lnTo>
                    <a:lnTo>
                      <a:pt x="16" y="57"/>
                    </a:lnTo>
                    <a:lnTo>
                      <a:pt x="14" y="71"/>
                    </a:lnTo>
                    <a:lnTo>
                      <a:pt x="14" y="79"/>
                    </a:lnTo>
                    <a:lnTo>
                      <a:pt x="14" y="85"/>
                    </a:lnTo>
                    <a:lnTo>
                      <a:pt x="15" y="92"/>
                    </a:lnTo>
                    <a:lnTo>
                      <a:pt x="17" y="98"/>
                    </a:lnTo>
                    <a:lnTo>
                      <a:pt x="21" y="103"/>
                    </a:lnTo>
                    <a:lnTo>
                      <a:pt x="24" y="108"/>
                    </a:lnTo>
                    <a:lnTo>
                      <a:pt x="29" y="112"/>
                    </a:lnTo>
                    <a:lnTo>
                      <a:pt x="35" y="115"/>
                    </a:lnTo>
                    <a:lnTo>
                      <a:pt x="35" y="115"/>
                    </a:lnTo>
                    <a:lnTo>
                      <a:pt x="40" y="117"/>
                    </a:lnTo>
                    <a:lnTo>
                      <a:pt x="45" y="118"/>
                    </a:lnTo>
                    <a:lnTo>
                      <a:pt x="57" y="119"/>
                    </a:lnTo>
                    <a:lnTo>
                      <a:pt x="69" y="118"/>
                    </a:lnTo>
                    <a:lnTo>
                      <a:pt x="81" y="115"/>
                    </a:lnTo>
                    <a:lnTo>
                      <a:pt x="92" y="111"/>
                    </a:lnTo>
                    <a:lnTo>
                      <a:pt x="102" y="106"/>
                    </a:lnTo>
                    <a:lnTo>
                      <a:pt x="111" y="98"/>
                    </a:lnTo>
                    <a:lnTo>
                      <a:pt x="116" y="90"/>
                    </a:lnTo>
                    <a:lnTo>
                      <a:pt x="116" y="90"/>
                    </a:lnTo>
                    <a:lnTo>
                      <a:pt x="118" y="94"/>
                    </a:lnTo>
                    <a:lnTo>
                      <a:pt x="119" y="97"/>
                    </a:lnTo>
                    <a:lnTo>
                      <a:pt x="119" y="100"/>
                    </a:lnTo>
                    <a:lnTo>
                      <a:pt x="119" y="103"/>
                    </a:lnTo>
                    <a:lnTo>
                      <a:pt x="117" y="107"/>
                    </a:lnTo>
                    <a:lnTo>
                      <a:pt x="115" y="110"/>
                    </a:lnTo>
                    <a:lnTo>
                      <a:pt x="108" y="116"/>
                    </a:lnTo>
                    <a:lnTo>
                      <a:pt x="100" y="122"/>
                    </a:lnTo>
                    <a:lnTo>
                      <a:pt x="91" y="126"/>
                    </a:lnTo>
                    <a:lnTo>
                      <a:pt x="84" y="129"/>
                    </a:lnTo>
                    <a:lnTo>
                      <a:pt x="76" y="131"/>
                    </a:lnTo>
                    <a:lnTo>
                      <a:pt x="76" y="131"/>
                    </a:lnTo>
                    <a:lnTo>
                      <a:pt x="69" y="132"/>
                    </a:lnTo>
                    <a:lnTo>
                      <a:pt x="60" y="132"/>
                    </a:lnTo>
                    <a:lnTo>
                      <a:pt x="53" y="132"/>
                    </a:lnTo>
                    <a:lnTo>
                      <a:pt x="45" y="131"/>
                    </a:lnTo>
                    <a:lnTo>
                      <a:pt x="39" y="129"/>
                    </a:lnTo>
                    <a:lnTo>
                      <a:pt x="31" y="127"/>
                    </a:lnTo>
                    <a:lnTo>
                      <a:pt x="26" y="124"/>
                    </a:lnTo>
                    <a:lnTo>
                      <a:pt x="21" y="119"/>
                    </a:lnTo>
                    <a:lnTo>
                      <a:pt x="15" y="115"/>
                    </a:lnTo>
                    <a:lnTo>
                      <a:pt x="11" y="110"/>
                    </a:lnTo>
                    <a:lnTo>
                      <a:pt x="8" y="104"/>
                    </a:lnTo>
                    <a:lnTo>
                      <a:pt x="5" y="97"/>
                    </a:lnTo>
                    <a:lnTo>
                      <a:pt x="2" y="91"/>
                    </a:lnTo>
                    <a:lnTo>
                      <a:pt x="1" y="82"/>
                    </a:lnTo>
                    <a:lnTo>
                      <a:pt x="0" y="73"/>
                    </a:lnTo>
                    <a:lnTo>
                      <a:pt x="1" y="65"/>
                    </a:lnTo>
                    <a:lnTo>
                      <a:pt x="1" y="65"/>
                    </a:lnTo>
                    <a:lnTo>
                      <a:pt x="2" y="56"/>
                    </a:lnTo>
                    <a:lnTo>
                      <a:pt x="5" y="49"/>
                    </a:lnTo>
                    <a:lnTo>
                      <a:pt x="9" y="40"/>
                    </a:lnTo>
                    <a:lnTo>
                      <a:pt x="13" y="33"/>
                    </a:lnTo>
                    <a:lnTo>
                      <a:pt x="18" y="25"/>
                    </a:lnTo>
                    <a:lnTo>
                      <a:pt x="25" y="18"/>
                    </a:lnTo>
                    <a:lnTo>
                      <a:pt x="32" y="12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51" y="4"/>
                    </a:lnTo>
                    <a:lnTo>
                      <a:pt x="62" y="1"/>
                    </a:lnTo>
                    <a:lnTo>
                      <a:pt x="75" y="0"/>
                    </a:lnTo>
                    <a:lnTo>
                      <a:pt x="87" y="0"/>
                    </a:lnTo>
                    <a:lnTo>
                      <a:pt x="98" y="2"/>
                    </a:lnTo>
                    <a:lnTo>
                      <a:pt x="103" y="4"/>
                    </a:lnTo>
                    <a:lnTo>
                      <a:pt x="107" y="6"/>
                    </a:lnTo>
                    <a:lnTo>
                      <a:pt x="112" y="9"/>
                    </a:lnTo>
                    <a:lnTo>
                      <a:pt x="115" y="12"/>
                    </a:lnTo>
                    <a:lnTo>
                      <a:pt x="117" y="17"/>
                    </a:lnTo>
                    <a:lnTo>
                      <a:pt x="118" y="22"/>
                    </a:lnTo>
                    <a:lnTo>
                      <a:pt x="118" y="2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2" name="Freeform 155"/>
              <p:cNvSpPr>
                <a:spLocks noEditPoints="1"/>
              </p:cNvSpPr>
              <p:nvPr/>
            </p:nvSpPr>
            <p:spPr bwMode="auto">
              <a:xfrm>
                <a:off x="2071688" y="881063"/>
                <a:ext cx="871538" cy="463550"/>
              </a:xfrm>
              <a:custGeom>
                <a:avLst/>
                <a:gdLst/>
                <a:ahLst/>
                <a:cxnLst>
                  <a:cxn ang="0">
                    <a:pos x="183" y="382"/>
                  </a:cxn>
                  <a:cxn ang="0">
                    <a:pos x="153" y="348"/>
                  </a:cxn>
                  <a:cxn ang="0">
                    <a:pos x="98" y="335"/>
                  </a:cxn>
                  <a:cxn ang="0">
                    <a:pos x="153" y="232"/>
                  </a:cxn>
                  <a:cxn ang="0">
                    <a:pos x="235" y="258"/>
                  </a:cxn>
                  <a:cxn ang="0">
                    <a:pos x="207" y="213"/>
                  </a:cxn>
                  <a:cxn ang="0">
                    <a:pos x="145" y="196"/>
                  </a:cxn>
                  <a:cxn ang="0">
                    <a:pos x="202" y="123"/>
                  </a:cxn>
                  <a:cxn ang="0">
                    <a:pos x="246" y="152"/>
                  </a:cxn>
                  <a:cxn ang="0">
                    <a:pos x="268" y="82"/>
                  </a:cxn>
                  <a:cxn ang="0">
                    <a:pos x="207" y="66"/>
                  </a:cxn>
                  <a:cxn ang="0">
                    <a:pos x="586" y="64"/>
                  </a:cxn>
                  <a:cxn ang="0">
                    <a:pos x="974" y="140"/>
                  </a:cxn>
                  <a:cxn ang="0">
                    <a:pos x="1637" y="309"/>
                  </a:cxn>
                  <a:cxn ang="0">
                    <a:pos x="1477" y="640"/>
                  </a:cxn>
                  <a:cxn ang="0">
                    <a:pos x="1356" y="868"/>
                  </a:cxn>
                  <a:cxn ang="0">
                    <a:pos x="929" y="811"/>
                  </a:cxn>
                  <a:cxn ang="0">
                    <a:pos x="583" y="739"/>
                  </a:cxn>
                  <a:cxn ang="0">
                    <a:pos x="124" y="634"/>
                  </a:cxn>
                  <a:cxn ang="0">
                    <a:pos x="18" y="563"/>
                  </a:cxn>
                  <a:cxn ang="0">
                    <a:pos x="108" y="506"/>
                  </a:cxn>
                  <a:cxn ang="0">
                    <a:pos x="156" y="484"/>
                  </a:cxn>
                  <a:cxn ang="0">
                    <a:pos x="101" y="475"/>
                  </a:cxn>
                  <a:cxn ang="0">
                    <a:pos x="64" y="435"/>
                  </a:cxn>
                  <a:cxn ang="0">
                    <a:pos x="106" y="455"/>
                  </a:cxn>
                  <a:cxn ang="0">
                    <a:pos x="171" y="482"/>
                  </a:cxn>
                  <a:cxn ang="0">
                    <a:pos x="89" y="517"/>
                  </a:cxn>
                  <a:cxn ang="0">
                    <a:pos x="40" y="593"/>
                  </a:cxn>
                  <a:cxn ang="0">
                    <a:pos x="599" y="730"/>
                  </a:cxn>
                  <a:cxn ang="0">
                    <a:pos x="1098" y="818"/>
                  </a:cxn>
                  <a:cxn ang="0">
                    <a:pos x="1251" y="782"/>
                  </a:cxn>
                  <a:cxn ang="0">
                    <a:pos x="1171" y="710"/>
                  </a:cxn>
                  <a:cxn ang="0">
                    <a:pos x="1133" y="701"/>
                  </a:cxn>
                  <a:cxn ang="0">
                    <a:pos x="1003" y="739"/>
                  </a:cxn>
                  <a:cxn ang="0">
                    <a:pos x="962" y="666"/>
                  </a:cxn>
                  <a:cxn ang="0">
                    <a:pos x="1098" y="611"/>
                  </a:cxn>
                  <a:cxn ang="0">
                    <a:pos x="1185" y="681"/>
                  </a:cxn>
                  <a:cxn ang="0">
                    <a:pos x="1257" y="577"/>
                  </a:cxn>
                  <a:cxn ang="0">
                    <a:pos x="1258" y="611"/>
                  </a:cxn>
                  <a:cxn ang="0">
                    <a:pos x="1338" y="516"/>
                  </a:cxn>
                  <a:cxn ang="0">
                    <a:pos x="1448" y="495"/>
                  </a:cxn>
                  <a:cxn ang="0">
                    <a:pos x="1567" y="438"/>
                  </a:cxn>
                  <a:cxn ang="0">
                    <a:pos x="1482" y="272"/>
                  </a:cxn>
                  <a:cxn ang="0">
                    <a:pos x="1434" y="258"/>
                  </a:cxn>
                  <a:cxn ang="0">
                    <a:pos x="1313" y="222"/>
                  </a:cxn>
                  <a:cxn ang="0">
                    <a:pos x="1162" y="188"/>
                  </a:cxn>
                  <a:cxn ang="0">
                    <a:pos x="827" y="126"/>
                  </a:cxn>
                  <a:cxn ang="0">
                    <a:pos x="526" y="61"/>
                  </a:cxn>
                  <a:cxn ang="0">
                    <a:pos x="243" y="76"/>
                  </a:cxn>
                  <a:cxn ang="0">
                    <a:pos x="298" y="120"/>
                  </a:cxn>
                  <a:cxn ang="0">
                    <a:pos x="222" y="145"/>
                  </a:cxn>
                  <a:cxn ang="0">
                    <a:pos x="188" y="185"/>
                  </a:cxn>
                  <a:cxn ang="0">
                    <a:pos x="258" y="214"/>
                  </a:cxn>
                  <a:cxn ang="0">
                    <a:pos x="194" y="279"/>
                  </a:cxn>
                  <a:cxn ang="0">
                    <a:pos x="143" y="332"/>
                  </a:cxn>
                  <a:cxn ang="0">
                    <a:pos x="208" y="373"/>
                  </a:cxn>
                  <a:cxn ang="0">
                    <a:pos x="134" y="378"/>
                  </a:cxn>
                  <a:cxn ang="0">
                    <a:pos x="1358" y="626"/>
                  </a:cxn>
                  <a:cxn ang="0">
                    <a:pos x="1416" y="538"/>
                  </a:cxn>
                  <a:cxn ang="0">
                    <a:pos x="1340" y="633"/>
                  </a:cxn>
                  <a:cxn ang="0">
                    <a:pos x="1298" y="723"/>
                  </a:cxn>
                  <a:cxn ang="0">
                    <a:pos x="1440" y="650"/>
                  </a:cxn>
                </a:cxnLst>
                <a:rect l="0" t="0" r="r" b="b"/>
                <a:pathLst>
                  <a:path w="1647" h="876">
                    <a:moveTo>
                      <a:pt x="98" y="356"/>
                    </a:moveTo>
                    <a:lnTo>
                      <a:pt x="98" y="356"/>
                    </a:lnTo>
                    <a:lnTo>
                      <a:pt x="112" y="357"/>
                    </a:lnTo>
                    <a:lnTo>
                      <a:pt x="125" y="359"/>
                    </a:lnTo>
                    <a:lnTo>
                      <a:pt x="139" y="362"/>
                    </a:lnTo>
                    <a:lnTo>
                      <a:pt x="153" y="366"/>
                    </a:lnTo>
                    <a:lnTo>
                      <a:pt x="153" y="366"/>
                    </a:lnTo>
                    <a:lnTo>
                      <a:pt x="152" y="375"/>
                    </a:lnTo>
                    <a:lnTo>
                      <a:pt x="153" y="382"/>
                    </a:lnTo>
                    <a:lnTo>
                      <a:pt x="155" y="387"/>
                    </a:lnTo>
                    <a:lnTo>
                      <a:pt x="157" y="389"/>
                    </a:lnTo>
                    <a:lnTo>
                      <a:pt x="161" y="391"/>
                    </a:lnTo>
                    <a:lnTo>
                      <a:pt x="167" y="390"/>
                    </a:lnTo>
                    <a:lnTo>
                      <a:pt x="172" y="389"/>
                    </a:lnTo>
                    <a:lnTo>
                      <a:pt x="177" y="386"/>
                    </a:lnTo>
                    <a:lnTo>
                      <a:pt x="183" y="382"/>
                    </a:lnTo>
                    <a:lnTo>
                      <a:pt x="188" y="378"/>
                    </a:lnTo>
                    <a:lnTo>
                      <a:pt x="192" y="373"/>
                    </a:lnTo>
                    <a:lnTo>
                      <a:pt x="197" y="367"/>
                    </a:lnTo>
                    <a:lnTo>
                      <a:pt x="200" y="361"/>
                    </a:lnTo>
                    <a:lnTo>
                      <a:pt x="201" y="354"/>
                    </a:lnTo>
                    <a:lnTo>
                      <a:pt x="202" y="348"/>
                    </a:lnTo>
                    <a:lnTo>
                      <a:pt x="201" y="342"/>
                    </a:lnTo>
                    <a:lnTo>
                      <a:pt x="201" y="342"/>
                    </a:lnTo>
                    <a:lnTo>
                      <a:pt x="198" y="335"/>
                    </a:lnTo>
                    <a:lnTo>
                      <a:pt x="192" y="331"/>
                    </a:lnTo>
                    <a:lnTo>
                      <a:pt x="179" y="321"/>
                    </a:lnTo>
                    <a:lnTo>
                      <a:pt x="179" y="321"/>
                    </a:lnTo>
                    <a:lnTo>
                      <a:pt x="175" y="322"/>
                    </a:lnTo>
                    <a:lnTo>
                      <a:pt x="171" y="326"/>
                    </a:lnTo>
                    <a:lnTo>
                      <a:pt x="164" y="332"/>
                    </a:lnTo>
                    <a:lnTo>
                      <a:pt x="153" y="348"/>
                    </a:lnTo>
                    <a:lnTo>
                      <a:pt x="153" y="348"/>
                    </a:lnTo>
                    <a:lnTo>
                      <a:pt x="148" y="348"/>
                    </a:lnTo>
                    <a:lnTo>
                      <a:pt x="145" y="347"/>
                    </a:lnTo>
                    <a:lnTo>
                      <a:pt x="141" y="346"/>
                    </a:lnTo>
                    <a:lnTo>
                      <a:pt x="138" y="344"/>
                    </a:lnTo>
                    <a:lnTo>
                      <a:pt x="132" y="339"/>
                    </a:lnTo>
                    <a:lnTo>
                      <a:pt x="129" y="337"/>
                    </a:lnTo>
                    <a:lnTo>
                      <a:pt x="126" y="336"/>
                    </a:lnTo>
                    <a:lnTo>
                      <a:pt x="126" y="336"/>
                    </a:lnTo>
                    <a:lnTo>
                      <a:pt x="123" y="336"/>
                    </a:lnTo>
                    <a:lnTo>
                      <a:pt x="118" y="337"/>
                    </a:lnTo>
                    <a:lnTo>
                      <a:pt x="112" y="338"/>
                    </a:lnTo>
                    <a:lnTo>
                      <a:pt x="108" y="338"/>
                    </a:lnTo>
                    <a:lnTo>
                      <a:pt x="104" y="338"/>
                    </a:lnTo>
                    <a:lnTo>
                      <a:pt x="101" y="337"/>
                    </a:lnTo>
                    <a:lnTo>
                      <a:pt x="98" y="335"/>
                    </a:lnTo>
                    <a:lnTo>
                      <a:pt x="98" y="335"/>
                    </a:lnTo>
                    <a:lnTo>
                      <a:pt x="97" y="332"/>
                    </a:lnTo>
                    <a:lnTo>
                      <a:pt x="97" y="329"/>
                    </a:lnTo>
                    <a:lnTo>
                      <a:pt x="99" y="321"/>
                    </a:lnTo>
                    <a:lnTo>
                      <a:pt x="100" y="315"/>
                    </a:lnTo>
                    <a:lnTo>
                      <a:pt x="100" y="312"/>
                    </a:lnTo>
                    <a:lnTo>
                      <a:pt x="99" y="308"/>
                    </a:lnTo>
                    <a:lnTo>
                      <a:pt x="99" y="308"/>
                    </a:lnTo>
                    <a:lnTo>
                      <a:pt x="107" y="301"/>
                    </a:lnTo>
                    <a:lnTo>
                      <a:pt x="113" y="292"/>
                    </a:lnTo>
                    <a:lnTo>
                      <a:pt x="118" y="283"/>
                    </a:lnTo>
                    <a:lnTo>
                      <a:pt x="123" y="273"/>
                    </a:lnTo>
                    <a:lnTo>
                      <a:pt x="131" y="251"/>
                    </a:lnTo>
                    <a:lnTo>
                      <a:pt x="139" y="229"/>
                    </a:lnTo>
                    <a:lnTo>
                      <a:pt x="139" y="229"/>
                    </a:lnTo>
                    <a:lnTo>
                      <a:pt x="153" y="232"/>
                    </a:lnTo>
                    <a:lnTo>
                      <a:pt x="169" y="235"/>
                    </a:lnTo>
                    <a:lnTo>
                      <a:pt x="201" y="239"/>
                    </a:lnTo>
                    <a:lnTo>
                      <a:pt x="201" y="239"/>
                    </a:lnTo>
                    <a:lnTo>
                      <a:pt x="195" y="245"/>
                    </a:lnTo>
                    <a:lnTo>
                      <a:pt x="192" y="252"/>
                    </a:lnTo>
                    <a:lnTo>
                      <a:pt x="192" y="258"/>
                    </a:lnTo>
                    <a:lnTo>
                      <a:pt x="194" y="263"/>
                    </a:lnTo>
                    <a:lnTo>
                      <a:pt x="198" y="268"/>
                    </a:lnTo>
                    <a:lnTo>
                      <a:pt x="203" y="271"/>
                    </a:lnTo>
                    <a:lnTo>
                      <a:pt x="210" y="272"/>
                    </a:lnTo>
                    <a:lnTo>
                      <a:pt x="219" y="270"/>
                    </a:lnTo>
                    <a:lnTo>
                      <a:pt x="219" y="270"/>
                    </a:lnTo>
                    <a:lnTo>
                      <a:pt x="223" y="269"/>
                    </a:lnTo>
                    <a:lnTo>
                      <a:pt x="228" y="266"/>
                    </a:lnTo>
                    <a:lnTo>
                      <a:pt x="232" y="262"/>
                    </a:lnTo>
                    <a:lnTo>
                      <a:pt x="235" y="258"/>
                    </a:lnTo>
                    <a:lnTo>
                      <a:pt x="240" y="247"/>
                    </a:lnTo>
                    <a:lnTo>
                      <a:pt x="244" y="237"/>
                    </a:lnTo>
                    <a:lnTo>
                      <a:pt x="245" y="226"/>
                    </a:lnTo>
                    <a:lnTo>
                      <a:pt x="245" y="221"/>
                    </a:lnTo>
                    <a:lnTo>
                      <a:pt x="244" y="215"/>
                    </a:lnTo>
                    <a:lnTo>
                      <a:pt x="243" y="211"/>
                    </a:lnTo>
                    <a:lnTo>
                      <a:pt x="240" y="208"/>
                    </a:lnTo>
                    <a:lnTo>
                      <a:pt x="237" y="205"/>
                    </a:lnTo>
                    <a:lnTo>
                      <a:pt x="234" y="202"/>
                    </a:lnTo>
                    <a:lnTo>
                      <a:pt x="234" y="202"/>
                    </a:lnTo>
                    <a:lnTo>
                      <a:pt x="230" y="201"/>
                    </a:lnTo>
                    <a:lnTo>
                      <a:pt x="225" y="201"/>
                    </a:lnTo>
                    <a:lnTo>
                      <a:pt x="222" y="203"/>
                    </a:lnTo>
                    <a:lnTo>
                      <a:pt x="219" y="206"/>
                    </a:lnTo>
                    <a:lnTo>
                      <a:pt x="212" y="211"/>
                    </a:lnTo>
                    <a:lnTo>
                      <a:pt x="207" y="213"/>
                    </a:lnTo>
                    <a:lnTo>
                      <a:pt x="202" y="215"/>
                    </a:lnTo>
                    <a:lnTo>
                      <a:pt x="202" y="215"/>
                    </a:lnTo>
                    <a:lnTo>
                      <a:pt x="198" y="215"/>
                    </a:lnTo>
                    <a:lnTo>
                      <a:pt x="194" y="215"/>
                    </a:lnTo>
                    <a:lnTo>
                      <a:pt x="187" y="212"/>
                    </a:lnTo>
                    <a:lnTo>
                      <a:pt x="180" y="208"/>
                    </a:lnTo>
                    <a:lnTo>
                      <a:pt x="176" y="207"/>
                    </a:lnTo>
                    <a:lnTo>
                      <a:pt x="172" y="206"/>
                    </a:lnTo>
                    <a:lnTo>
                      <a:pt x="172" y="206"/>
                    </a:lnTo>
                    <a:lnTo>
                      <a:pt x="168" y="206"/>
                    </a:lnTo>
                    <a:lnTo>
                      <a:pt x="164" y="206"/>
                    </a:lnTo>
                    <a:lnTo>
                      <a:pt x="156" y="207"/>
                    </a:lnTo>
                    <a:lnTo>
                      <a:pt x="152" y="207"/>
                    </a:lnTo>
                    <a:lnTo>
                      <a:pt x="148" y="205"/>
                    </a:lnTo>
                    <a:lnTo>
                      <a:pt x="146" y="201"/>
                    </a:lnTo>
                    <a:lnTo>
                      <a:pt x="145" y="196"/>
                    </a:lnTo>
                    <a:lnTo>
                      <a:pt x="145" y="196"/>
                    </a:lnTo>
                    <a:lnTo>
                      <a:pt x="145" y="191"/>
                    </a:lnTo>
                    <a:lnTo>
                      <a:pt x="148" y="187"/>
                    </a:lnTo>
                    <a:lnTo>
                      <a:pt x="158" y="182"/>
                    </a:lnTo>
                    <a:lnTo>
                      <a:pt x="158" y="182"/>
                    </a:lnTo>
                    <a:lnTo>
                      <a:pt x="164" y="167"/>
                    </a:lnTo>
                    <a:lnTo>
                      <a:pt x="171" y="153"/>
                    </a:lnTo>
                    <a:lnTo>
                      <a:pt x="177" y="139"/>
                    </a:lnTo>
                    <a:lnTo>
                      <a:pt x="178" y="132"/>
                    </a:lnTo>
                    <a:lnTo>
                      <a:pt x="179" y="123"/>
                    </a:lnTo>
                    <a:lnTo>
                      <a:pt x="179" y="123"/>
                    </a:lnTo>
                    <a:lnTo>
                      <a:pt x="183" y="121"/>
                    </a:lnTo>
                    <a:lnTo>
                      <a:pt x="186" y="120"/>
                    </a:lnTo>
                    <a:lnTo>
                      <a:pt x="190" y="120"/>
                    </a:lnTo>
                    <a:lnTo>
                      <a:pt x="193" y="121"/>
                    </a:lnTo>
                    <a:lnTo>
                      <a:pt x="202" y="123"/>
                    </a:lnTo>
                    <a:lnTo>
                      <a:pt x="207" y="124"/>
                    </a:lnTo>
                    <a:lnTo>
                      <a:pt x="212" y="125"/>
                    </a:lnTo>
                    <a:lnTo>
                      <a:pt x="212" y="125"/>
                    </a:lnTo>
                    <a:lnTo>
                      <a:pt x="218" y="123"/>
                    </a:lnTo>
                    <a:lnTo>
                      <a:pt x="224" y="121"/>
                    </a:lnTo>
                    <a:lnTo>
                      <a:pt x="231" y="119"/>
                    </a:lnTo>
                    <a:lnTo>
                      <a:pt x="234" y="119"/>
                    </a:lnTo>
                    <a:lnTo>
                      <a:pt x="237" y="120"/>
                    </a:lnTo>
                    <a:lnTo>
                      <a:pt x="237" y="120"/>
                    </a:lnTo>
                    <a:lnTo>
                      <a:pt x="240" y="123"/>
                    </a:lnTo>
                    <a:lnTo>
                      <a:pt x="243" y="126"/>
                    </a:lnTo>
                    <a:lnTo>
                      <a:pt x="244" y="130"/>
                    </a:lnTo>
                    <a:lnTo>
                      <a:pt x="243" y="134"/>
                    </a:lnTo>
                    <a:lnTo>
                      <a:pt x="243" y="142"/>
                    </a:lnTo>
                    <a:lnTo>
                      <a:pt x="244" y="147"/>
                    </a:lnTo>
                    <a:lnTo>
                      <a:pt x="246" y="152"/>
                    </a:lnTo>
                    <a:lnTo>
                      <a:pt x="246" y="152"/>
                    </a:lnTo>
                    <a:lnTo>
                      <a:pt x="253" y="151"/>
                    </a:lnTo>
                    <a:lnTo>
                      <a:pt x="260" y="149"/>
                    </a:lnTo>
                    <a:lnTo>
                      <a:pt x="265" y="146"/>
                    </a:lnTo>
                    <a:lnTo>
                      <a:pt x="269" y="142"/>
                    </a:lnTo>
                    <a:lnTo>
                      <a:pt x="274" y="137"/>
                    </a:lnTo>
                    <a:lnTo>
                      <a:pt x="277" y="133"/>
                    </a:lnTo>
                    <a:lnTo>
                      <a:pt x="279" y="126"/>
                    </a:lnTo>
                    <a:lnTo>
                      <a:pt x="280" y="120"/>
                    </a:lnTo>
                    <a:lnTo>
                      <a:pt x="281" y="115"/>
                    </a:lnTo>
                    <a:lnTo>
                      <a:pt x="281" y="108"/>
                    </a:lnTo>
                    <a:lnTo>
                      <a:pt x="280" y="102"/>
                    </a:lnTo>
                    <a:lnTo>
                      <a:pt x="279" y="96"/>
                    </a:lnTo>
                    <a:lnTo>
                      <a:pt x="276" y="91"/>
                    </a:lnTo>
                    <a:lnTo>
                      <a:pt x="273" y="86"/>
                    </a:lnTo>
                    <a:lnTo>
                      <a:pt x="268" y="82"/>
                    </a:lnTo>
                    <a:lnTo>
                      <a:pt x="264" y="79"/>
                    </a:lnTo>
                    <a:lnTo>
                      <a:pt x="264" y="79"/>
                    </a:lnTo>
                    <a:lnTo>
                      <a:pt x="260" y="80"/>
                    </a:lnTo>
                    <a:lnTo>
                      <a:pt x="256" y="82"/>
                    </a:lnTo>
                    <a:lnTo>
                      <a:pt x="252" y="88"/>
                    </a:lnTo>
                    <a:lnTo>
                      <a:pt x="248" y="94"/>
                    </a:lnTo>
                    <a:lnTo>
                      <a:pt x="243" y="100"/>
                    </a:lnTo>
                    <a:lnTo>
                      <a:pt x="243" y="100"/>
                    </a:lnTo>
                    <a:lnTo>
                      <a:pt x="218" y="94"/>
                    </a:lnTo>
                    <a:lnTo>
                      <a:pt x="206" y="92"/>
                    </a:lnTo>
                    <a:lnTo>
                      <a:pt x="195" y="89"/>
                    </a:lnTo>
                    <a:lnTo>
                      <a:pt x="195" y="89"/>
                    </a:lnTo>
                    <a:lnTo>
                      <a:pt x="197" y="84"/>
                    </a:lnTo>
                    <a:lnTo>
                      <a:pt x="198" y="78"/>
                    </a:lnTo>
                    <a:lnTo>
                      <a:pt x="202" y="72"/>
                    </a:lnTo>
                    <a:lnTo>
                      <a:pt x="207" y="66"/>
                    </a:lnTo>
                    <a:lnTo>
                      <a:pt x="212" y="60"/>
                    </a:lnTo>
                    <a:lnTo>
                      <a:pt x="212" y="60"/>
                    </a:lnTo>
                    <a:lnTo>
                      <a:pt x="216" y="42"/>
                    </a:lnTo>
                    <a:lnTo>
                      <a:pt x="221" y="28"/>
                    </a:lnTo>
                    <a:lnTo>
                      <a:pt x="227" y="15"/>
                    </a:lnTo>
                    <a:lnTo>
                      <a:pt x="232" y="0"/>
                    </a:lnTo>
                    <a:lnTo>
                      <a:pt x="232" y="0"/>
                    </a:lnTo>
                    <a:lnTo>
                      <a:pt x="267" y="4"/>
                    </a:lnTo>
                    <a:lnTo>
                      <a:pt x="303" y="10"/>
                    </a:lnTo>
                    <a:lnTo>
                      <a:pt x="373" y="21"/>
                    </a:lnTo>
                    <a:lnTo>
                      <a:pt x="444" y="34"/>
                    </a:lnTo>
                    <a:lnTo>
                      <a:pt x="513" y="47"/>
                    </a:lnTo>
                    <a:lnTo>
                      <a:pt x="513" y="47"/>
                    </a:lnTo>
                    <a:lnTo>
                      <a:pt x="532" y="50"/>
                    </a:lnTo>
                    <a:lnTo>
                      <a:pt x="550" y="55"/>
                    </a:lnTo>
                    <a:lnTo>
                      <a:pt x="586" y="64"/>
                    </a:lnTo>
                    <a:lnTo>
                      <a:pt x="622" y="73"/>
                    </a:lnTo>
                    <a:lnTo>
                      <a:pt x="657" y="80"/>
                    </a:lnTo>
                    <a:lnTo>
                      <a:pt x="657" y="80"/>
                    </a:lnTo>
                    <a:lnTo>
                      <a:pt x="694" y="88"/>
                    </a:lnTo>
                    <a:lnTo>
                      <a:pt x="731" y="95"/>
                    </a:lnTo>
                    <a:lnTo>
                      <a:pt x="801" y="110"/>
                    </a:lnTo>
                    <a:lnTo>
                      <a:pt x="801" y="110"/>
                    </a:lnTo>
                    <a:lnTo>
                      <a:pt x="813" y="112"/>
                    </a:lnTo>
                    <a:lnTo>
                      <a:pt x="825" y="112"/>
                    </a:lnTo>
                    <a:lnTo>
                      <a:pt x="837" y="115"/>
                    </a:lnTo>
                    <a:lnTo>
                      <a:pt x="843" y="117"/>
                    </a:lnTo>
                    <a:lnTo>
                      <a:pt x="849" y="120"/>
                    </a:lnTo>
                    <a:lnTo>
                      <a:pt x="849" y="120"/>
                    </a:lnTo>
                    <a:lnTo>
                      <a:pt x="880" y="124"/>
                    </a:lnTo>
                    <a:lnTo>
                      <a:pt x="911" y="129"/>
                    </a:lnTo>
                    <a:lnTo>
                      <a:pt x="974" y="140"/>
                    </a:lnTo>
                    <a:lnTo>
                      <a:pt x="1038" y="151"/>
                    </a:lnTo>
                    <a:lnTo>
                      <a:pt x="1070" y="156"/>
                    </a:lnTo>
                    <a:lnTo>
                      <a:pt x="1101" y="160"/>
                    </a:lnTo>
                    <a:lnTo>
                      <a:pt x="1101" y="160"/>
                    </a:lnTo>
                    <a:lnTo>
                      <a:pt x="1167" y="173"/>
                    </a:lnTo>
                    <a:lnTo>
                      <a:pt x="1231" y="190"/>
                    </a:lnTo>
                    <a:lnTo>
                      <a:pt x="1295" y="208"/>
                    </a:lnTo>
                    <a:lnTo>
                      <a:pt x="1359" y="226"/>
                    </a:lnTo>
                    <a:lnTo>
                      <a:pt x="1486" y="263"/>
                    </a:lnTo>
                    <a:lnTo>
                      <a:pt x="1549" y="283"/>
                    </a:lnTo>
                    <a:lnTo>
                      <a:pt x="1612" y="300"/>
                    </a:lnTo>
                    <a:lnTo>
                      <a:pt x="1612" y="300"/>
                    </a:lnTo>
                    <a:lnTo>
                      <a:pt x="1617" y="303"/>
                    </a:lnTo>
                    <a:lnTo>
                      <a:pt x="1622" y="305"/>
                    </a:lnTo>
                    <a:lnTo>
                      <a:pt x="1632" y="308"/>
                    </a:lnTo>
                    <a:lnTo>
                      <a:pt x="1637" y="309"/>
                    </a:lnTo>
                    <a:lnTo>
                      <a:pt x="1641" y="312"/>
                    </a:lnTo>
                    <a:lnTo>
                      <a:pt x="1645" y="315"/>
                    </a:lnTo>
                    <a:lnTo>
                      <a:pt x="1647" y="319"/>
                    </a:lnTo>
                    <a:lnTo>
                      <a:pt x="1647" y="319"/>
                    </a:lnTo>
                    <a:lnTo>
                      <a:pt x="1645" y="323"/>
                    </a:lnTo>
                    <a:lnTo>
                      <a:pt x="1642" y="327"/>
                    </a:lnTo>
                    <a:lnTo>
                      <a:pt x="1639" y="329"/>
                    </a:lnTo>
                    <a:lnTo>
                      <a:pt x="1634" y="331"/>
                    </a:lnTo>
                    <a:lnTo>
                      <a:pt x="1634" y="331"/>
                    </a:lnTo>
                    <a:lnTo>
                      <a:pt x="1597" y="402"/>
                    </a:lnTo>
                    <a:lnTo>
                      <a:pt x="1561" y="472"/>
                    </a:lnTo>
                    <a:lnTo>
                      <a:pt x="1525" y="544"/>
                    </a:lnTo>
                    <a:lnTo>
                      <a:pt x="1489" y="618"/>
                    </a:lnTo>
                    <a:lnTo>
                      <a:pt x="1489" y="618"/>
                    </a:lnTo>
                    <a:lnTo>
                      <a:pt x="1484" y="630"/>
                    </a:lnTo>
                    <a:lnTo>
                      <a:pt x="1477" y="640"/>
                    </a:lnTo>
                    <a:lnTo>
                      <a:pt x="1464" y="663"/>
                    </a:lnTo>
                    <a:lnTo>
                      <a:pt x="1464" y="663"/>
                    </a:lnTo>
                    <a:lnTo>
                      <a:pt x="1452" y="685"/>
                    </a:lnTo>
                    <a:lnTo>
                      <a:pt x="1442" y="708"/>
                    </a:lnTo>
                    <a:lnTo>
                      <a:pt x="1431" y="731"/>
                    </a:lnTo>
                    <a:lnTo>
                      <a:pt x="1419" y="754"/>
                    </a:lnTo>
                    <a:lnTo>
                      <a:pt x="1419" y="754"/>
                    </a:lnTo>
                    <a:lnTo>
                      <a:pt x="1406" y="776"/>
                    </a:lnTo>
                    <a:lnTo>
                      <a:pt x="1400" y="787"/>
                    </a:lnTo>
                    <a:lnTo>
                      <a:pt x="1395" y="799"/>
                    </a:lnTo>
                    <a:lnTo>
                      <a:pt x="1395" y="799"/>
                    </a:lnTo>
                    <a:lnTo>
                      <a:pt x="1384" y="820"/>
                    </a:lnTo>
                    <a:lnTo>
                      <a:pt x="1374" y="841"/>
                    </a:lnTo>
                    <a:lnTo>
                      <a:pt x="1369" y="850"/>
                    </a:lnTo>
                    <a:lnTo>
                      <a:pt x="1364" y="859"/>
                    </a:lnTo>
                    <a:lnTo>
                      <a:pt x="1356" y="868"/>
                    </a:lnTo>
                    <a:lnTo>
                      <a:pt x="1349" y="876"/>
                    </a:lnTo>
                    <a:lnTo>
                      <a:pt x="1349" y="876"/>
                    </a:lnTo>
                    <a:lnTo>
                      <a:pt x="1334" y="874"/>
                    </a:lnTo>
                    <a:lnTo>
                      <a:pt x="1316" y="872"/>
                    </a:lnTo>
                    <a:lnTo>
                      <a:pt x="1283" y="864"/>
                    </a:lnTo>
                    <a:lnTo>
                      <a:pt x="1249" y="859"/>
                    </a:lnTo>
                    <a:lnTo>
                      <a:pt x="1234" y="858"/>
                    </a:lnTo>
                    <a:lnTo>
                      <a:pt x="1220" y="857"/>
                    </a:lnTo>
                    <a:lnTo>
                      <a:pt x="1220" y="857"/>
                    </a:lnTo>
                    <a:lnTo>
                      <a:pt x="1201" y="851"/>
                    </a:lnTo>
                    <a:lnTo>
                      <a:pt x="1181" y="846"/>
                    </a:lnTo>
                    <a:lnTo>
                      <a:pt x="1140" y="837"/>
                    </a:lnTo>
                    <a:lnTo>
                      <a:pt x="1099" y="831"/>
                    </a:lnTo>
                    <a:lnTo>
                      <a:pt x="1057" y="826"/>
                    </a:lnTo>
                    <a:lnTo>
                      <a:pt x="972" y="816"/>
                    </a:lnTo>
                    <a:lnTo>
                      <a:pt x="929" y="811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69" y="800"/>
                    </a:lnTo>
                    <a:lnTo>
                      <a:pt x="852" y="796"/>
                    </a:lnTo>
                    <a:lnTo>
                      <a:pt x="819" y="786"/>
                    </a:lnTo>
                    <a:lnTo>
                      <a:pt x="785" y="776"/>
                    </a:lnTo>
                    <a:lnTo>
                      <a:pt x="752" y="769"/>
                    </a:lnTo>
                    <a:lnTo>
                      <a:pt x="752" y="769"/>
                    </a:lnTo>
                    <a:lnTo>
                      <a:pt x="749" y="768"/>
                    </a:lnTo>
                    <a:lnTo>
                      <a:pt x="745" y="769"/>
                    </a:lnTo>
                    <a:lnTo>
                      <a:pt x="738" y="769"/>
                    </a:lnTo>
                    <a:lnTo>
                      <a:pt x="738" y="769"/>
                    </a:lnTo>
                    <a:lnTo>
                      <a:pt x="700" y="761"/>
                    </a:lnTo>
                    <a:lnTo>
                      <a:pt x="661" y="754"/>
                    </a:lnTo>
                    <a:lnTo>
                      <a:pt x="623" y="745"/>
                    </a:lnTo>
                    <a:lnTo>
                      <a:pt x="583" y="739"/>
                    </a:lnTo>
                    <a:lnTo>
                      <a:pt x="583" y="739"/>
                    </a:lnTo>
                    <a:lnTo>
                      <a:pt x="565" y="735"/>
                    </a:lnTo>
                    <a:lnTo>
                      <a:pt x="546" y="731"/>
                    </a:lnTo>
                    <a:lnTo>
                      <a:pt x="509" y="723"/>
                    </a:lnTo>
                    <a:lnTo>
                      <a:pt x="509" y="723"/>
                    </a:lnTo>
                    <a:lnTo>
                      <a:pt x="407" y="700"/>
                    </a:lnTo>
                    <a:lnTo>
                      <a:pt x="356" y="690"/>
                    </a:lnTo>
                    <a:lnTo>
                      <a:pt x="304" y="680"/>
                    </a:lnTo>
                    <a:lnTo>
                      <a:pt x="304" y="680"/>
                    </a:lnTo>
                    <a:lnTo>
                      <a:pt x="286" y="676"/>
                    </a:lnTo>
                    <a:lnTo>
                      <a:pt x="269" y="671"/>
                    </a:lnTo>
                    <a:lnTo>
                      <a:pt x="253" y="667"/>
                    </a:lnTo>
                    <a:lnTo>
                      <a:pt x="237" y="663"/>
                    </a:lnTo>
                    <a:lnTo>
                      <a:pt x="237" y="663"/>
                    </a:lnTo>
                    <a:lnTo>
                      <a:pt x="179" y="649"/>
                    </a:lnTo>
                    <a:lnTo>
                      <a:pt x="124" y="634"/>
                    </a:lnTo>
                    <a:lnTo>
                      <a:pt x="97" y="626"/>
                    </a:lnTo>
                    <a:lnTo>
                      <a:pt x="71" y="618"/>
                    </a:lnTo>
                    <a:lnTo>
                      <a:pt x="46" y="609"/>
                    </a:lnTo>
                    <a:lnTo>
                      <a:pt x="20" y="600"/>
                    </a:lnTo>
                    <a:lnTo>
                      <a:pt x="20" y="600"/>
                    </a:lnTo>
                    <a:lnTo>
                      <a:pt x="9" y="599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3"/>
                    </a:lnTo>
                    <a:lnTo>
                      <a:pt x="0" y="589"/>
                    </a:lnTo>
                    <a:lnTo>
                      <a:pt x="1" y="586"/>
                    </a:lnTo>
                    <a:lnTo>
                      <a:pt x="3" y="583"/>
                    </a:lnTo>
                    <a:lnTo>
                      <a:pt x="7" y="578"/>
                    </a:lnTo>
                    <a:lnTo>
                      <a:pt x="12" y="574"/>
                    </a:lnTo>
                    <a:lnTo>
                      <a:pt x="12" y="574"/>
                    </a:lnTo>
                    <a:lnTo>
                      <a:pt x="18" y="563"/>
                    </a:lnTo>
                    <a:lnTo>
                      <a:pt x="24" y="554"/>
                    </a:lnTo>
                    <a:lnTo>
                      <a:pt x="38" y="534"/>
                    </a:lnTo>
                    <a:lnTo>
                      <a:pt x="46" y="525"/>
                    </a:lnTo>
                    <a:lnTo>
                      <a:pt x="51" y="514"/>
                    </a:lnTo>
                    <a:lnTo>
                      <a:pt x="56" y="503"/>
                    </a:lnTo>
                    <a:lnTo>
                      <a:pt x="59" y="490"/>
                    </a:lnTo>
                    <a:lnTo>
                      <a:pt x="59" y="490"/>
                    </a:lnTo>
                    <a:lnTo>
                      <a:pt x="76" y="489"/>
                    </a:lnTo>
                    <a:lnTo>
                      <a:pt x="89" y="489"/>
                    </a:lnTo>
                    <a:lnTo>
                      <a:pt x="96" y="489"/>
                    </a:lnTo>
                    <a:lnTo>
                      <a:pt x="101" y="490"/>
                    </a:lnTo>
                    <a:lnTo>
                      <a:pt x="107" y="493"/>
                    </a:lnTo>
                    <a:lnTo>
                      <a:pt x="112" y="497"/>
                    </a:lnTo>
                    <a:lnTo>
                      <a:pt x="112" y="497"/>
                    </a:lnTo>
                    <a:lnTo>
                      <a:pt x="110" y="502"/>
                    </a:lnTo>
                    <a:lnTo>
                      <a:pt x="108" y="506"/>
                    </a:lnTo>
                    <a:lnTo>
                      <a:pt x="104" y="511"/>
                    </a:lnTo>
                    <a:lnTo>
                      <a:pt x="102" y="515"/>
                    </a:lnTo>
                    <a:lnTo>
                      <a:pt x="102" y="515"/>
                    </a:lnTo>
                    <a:lnTo>
                      <a:pt x="106" y="518"/>
                    </a:lnTo>
                    <a:lnTo>
                      <a:pt x="110" y="519"/>
                    </a:lnTo>
                    <a:lnTo>
                      <a:pt x="114" y="520"/>
                    </a:lnTo>
                    <a:lnTo>
                      <a:pt x="118" y="520"/>
                    </a:lnTo>
                    <a:lnTo>
                      <a:pt x="128" y="518"/>
                    </a:lnTo>
                    <a:lnTo>
                      <a:pt x="137" y="515"/>
                    </a:lnTo>
                    <a:lnTo>
                      <a:pt x="145" y="509"/>
                    </a:lnTo>
                    <a:lnTo>
                      <a:pt x="152" y="501"/>
                    </a:lnTo>
                    <a:lnTo>
                      <a:pt x="154" y="497"/>
                    </a:lnTo>
                    <a:lnTo>
                      <a:pt x="156" y="493"/>
                    </a:lnTo>
                    <a:lnTo>
                      <a:pt x="156" y="488"/>
                    </a:lnTo>
                    <a:lnTo>
                      <a:pt x="156" y="484"/>
                    </a:lnTo>
                    <a:lnTo>
                      <a:pt x="156" y="484"/>
                    </a:lnTo>
                    <a:lnTo>
                      <a:pt x="154" y="478"/>
                    </a:lnTo>
                    <a:lnTo>
                      <a:pt x="149" y="471"/>
                    </a:lnTo>
                    <a:lnTo>
                      <a:pt x="144" y="465"/>
                    </a:lnTo>
                    <a:lnTo>
                      <a:pt x="137" y="459"/>
                    </a:lnTo>
                    <a:lnTo>
                      <a:pt x="133" y="457"/>
                    </a:lnTo>
                    <a:lnTo>
                      <a:pt x="130" y="456"/>
                    </a:lnTo>
                    <a:lnTo>
                      <a:pt x="127" y="456"/>
                    </a:lnTo>
                    <a:lnTo>
                      <a:pt x="125" y="457"/>
                    </a:lnTo>
                    <a:lnTo>
                      <a:pt x="122" y="459"/>
                    </a:lnTo>
                    <a:lnTo>
                      <a:pt x="121" y="463"/>
                    </a:lnTo>
                    <a:lnTo>
                      <a:pt x="118" y="467"/>
                    </a:lnTo>
                    <a:lnTo>
                      <a:pt x="118" y="472"/>
                    </a:lnTo>
                    <a:lnTo>
                      <a:pt x="118" y="472"/>
                    </a:lnTo>
                    <a:lnTo>
                      <a:pt x="110" y="474"/>
                    </a:lnTo>
                    <a:lnTo>
                      <a:pt x="101" y="475"/>
                    </a:lnTo>
                    <a:lnTo>
                      <a:pt x="101" y="475"/>
                    </a:lnTo>
                    <a:lnTo>
                      <a:pt x="98" y="470"/>
                    </a:lnTo>
                    <a:lnTo>
                      <a:pt x="94" y="466"/>
                    </a:lnTo>
                    <a:lnTo>
                      <a:pt x="89" y="463"/>
                    </a:lnTo>
                    <a:lnTo>
                      <a:pt x="85" y="459"/>
                    </a:lnTo>
                    <a:lnTo>
                      <a:pt x="73" y="456"/>
                    </a:lnTo>
                    <a:lnTo>
                      <a:pt x="62" y="454"/>
                    </a:lnTo>
                    <a:lnTo>
                      <a:pt x="62" y="454"/>
                    </a:lnTo>
                    <a:lnTo>
                      <a:pt x="59" y="449"/>
                    </a:lnTo>
                    <a:lnTo>
                      <a:pt x="58" y="443"/>
                    </a:lnTo>
                    <a:lnTo>
                      <a:pt x="58" y="440"/>
                    </a:lnTo>
                    <a:lnTo>
                      <a:pt x="59" y="439"/>
                    </a:lnTo>
                    <a:lnTo>
                      <a:pt x="61" y="438"/>
                    </a:lnTo>
                    <a:lnTo>
                      <a:pt x="63" y="438"/>
                    </a:lnTo>
                    <a:lnTo>
                      <a:pt x="63" y="438"/>
                    </a:lnTo>
                    <a:lnTo>
                      <a:pt x="64" y="437"/>
                    </a:lnTo>
                    <a:lnTo>
                      <a:pt x="64" y="435"/>
                    </a:lnTo>
                    <a:lnTo>
                      <a:pt x="65" y="428"/>
                    </a:lnTo>
                    <a:lnTo>
                      <a:pt x="65" y="428"/>
                    </a:lnTo>
                    <a:lnTo>
                      <a:pt x="71" y="421"/>
                    </a:lnTo>
                    <a:lnTo>
                      <a:pt x="78" y="412"/>
                    </a:lnTo>
                    <a:lnTo>
                      <a:pt x="83" y="404"/>
                    </a:lnTo>
                    <a:lnTo>
                      <a:pt x="87" y="395"/>
                    </a:lnTo>
                    <a:lnTo>
                      <a:pt x="91" y="386"/>
                    </a:lnTo>
                    <a:lnTo>
                      <a:pt x="94" y="376"/>
                    </a:lnTo>
                    <a:lnTo>
                      <a:pt x="98" y="356"/>
                    </a:lnTo>
                    <a:lnTo>
                      <a:pt x="98" y="356"/>
                    </a:lnTo>
                    <a:close/>
                    <a:moveTo>
                      <a:pt x="82" y="441"/>
                    </a:moveTo>
                    <a:lnTo>
                      <a:pt x="82" y="441"/>
                    </a:lnTo>
                    <a:lnTo>
                      <a:pt x="87" y="445"/>
                    </a:lnTo>
                    <a:lnTo>
                      <a:pt x="93" y="449"/>
                    </a:lnTo>
                    <a:lnTo>
                      <a:pt x="106" y="455"/>
                    </a:lnTo>
                    <a:lnTo>
                      <a:pt x="106" y="455"/>
                    </a:lnTo>
                    <a:lnTo>
                      <a:pt x="110" y="451"/>
                    </a:lnTo>
                    <a:lnTo>
                      <a:pt x="113" y="448"/>
                    </a:lnTo>
                    <a:lnTo>
                      <a:pt x="117" y="445"/>
                    </a:lnTo>
                    <a:lnTo>
                      <a:pt x="123" y="444"/>
                    </a:lnTo>
                    <a:lnTo>
                      <a:pt x="127" y="443"/>
                    </a:lnTo>
                    <a:lnTo>
                      <a:pt x="132" y="443"/>
                    </a:lnTo>
                    <a:lnTo>
                      <a:pt x="139" y="444"/>
                    </a:lnTo>
                    <a:lnTo>
                      <a:pt x="145" y="445"/>
                    </a:lnTo>
                    <a:lnTo>
                      <a:pt x="145" y="445"/>
                    </a:lnTo>
                    <a:lnTo>
                      <a:pt x="147" y="452"/>
                    </a:lnTo>
                    <a:lnTo>
                      <a:pt x="150" y="456"/>
                    </a:lnTo>
                    <a:lnTo>
                      <a:pt x="159" y="465"/>
                    </a:lnTo>
                    <a:lnTo>
                      <a:pt x="163" y="468"/>
                    </a:lnTo>
                    <a:lnTo>
                      <a:pt x="167" y="472"/>
                    </a:lnTo>
                    <a:lnTo>
                      <a:pt x="169" y="477"/>
                    </a:lnTo>
                    <a:lnTo>
                      <a:pt x="171" y="482"/>
                    </a:lnTo>
                    <a:lnTo>
                      <a:pt x="171" y="482"/>
                    </a:lnTo>
                    <a:lnTo>
                      <a:pt x="170" y="489"/>
                    </a:lnTo>
                    <a:lnTo>
                      <a:pt x="169" y="497"/>
                    </a:lnTo>
                    <a:lnTo>
                      <a:pt x="164" y="503"/>
                    </a:lnTo>
                    <a:lnTo>
                      <a:pt x="160" y="511"/>
                    </a:lnTo>
                    <a:lnTo>
                      <a:pt x="155" y="516"/>
                    </a:lnTo>
                    <a:lnTo>
                      <a:pt x="148" y="523"/>
                    </a:lnTo>
                    <a:lnTo>
                      <a:pt x="141" y="527"/>
                    </a:lnTo>
                    <a:lnTo>
                      <a:pt x="133" y="531"/>
                    </a:lnTo>
                    <a:lnTo>
                      <a:pt x="126" y="533"/>
                    </a:lnTo>
                    <a:lnTo>
                      <a:pt x="118" y="534"/>
                    </a:lnTo>
                    <a:lnTo>
                      <a:pt x="111" y="534"/>
                    </a:lnTo>
                    <a:lnTo>
                      <a:pt x="104" y="533"/>
                    </a:lnTo>
                    <a:lnTo>
                      <a:pt x="98" y="530"/>
                    </a:lnTo>
                    <a:lnTo>
                      <a:pt x="93" y="525"/>
                    </a:lnTo>
                    <a:lnTo>
                      <a:pt x="89" y="517"/>
                    </a:lnTo>
                    <a:lnTo>
                      <a:pt x="86" y="508"/>
                    </a:lnTo>
                    <a:lnTo>
                      <a:pt x="86" y="508"/>
                    </a:lnTo>
                    <a:lnTo>
                      <a:pt x="81" y="505"/>
                    </a:lnTo>
                    <a:lnTo>
                      <a:pt x="73" y="504"/>
                    </a:lnTo>
                    <a:lnTo>
                      <a:pt x="73" y="504"/>
                    </a:lnTo>
                    <a:lnTo>
                      <a:pt x="68" y="515"/>
                    </a:lnTo>
                    <a:lnTo>
                      <a:pt x="61" y="525"/>
                    </a:lnTo>
                    <a:lnTo>
                      <a:pt x="47" y="544"/>
                    </a:lnTo>
                    <a:lnTo>
                      <a:pt x="39" y="554"/>
                    </a:lnTo>
                    <a:lnTo>
                      <a:pt x="33" y="564"/>
                    </a:lnTo>
                    <a:lnTo>
                      <a:pt x="27" y="576"/>
                    </a:lnTo>
                    <a:lnTo>
                      <a:pt x="23" y="588"/>
                    </a:lnTo>
                    <a:lnTo>
                      <a:pt x="23" y="588"/>
                    </a:lnTo>
                    <a:lnTo>
                      <a:pt x="32" y="591"/>
                    </a:lnTo>
                    <a:lnTo>
                      <a:pt x="40" y="593"/>
                    </a:lnTo>
                    <a:lnTo>
                      <a:pt x="40" y="593"/>
                    </a:lnTo>
                    <a:lnTo>
                      <a:pt x="46" y="598"/>
                    </a:lnTo>
                    <a:lnTo>
                      <a:pt x="46" y="598"/>
                    </a:lnTo>
                    <a:lnTo>
                      <a:pt x="93" y="612"/>
                    </a:lnTo>
                    <a:lnTo>
                      <a:pt x="140" y="625"/>
                    </a:lnTo>
                    <a:lnTo>
                      <a:pt x="188" y="638"/>
                    </a:lnTo>
                    <a:lnTo>
                      <a:pt x="237" y="650"/>
                    </a:lnTo>
                    <a:lnTo>
                      <a:pt x="336" y="671"/>
                    </a:lnTo>
                    <a:lnTo>
                      <a:pt x="434" y="691"/>
                    </a:lnTo>
                    <a:lnTo>
                      <a:pt x="434" y="691"/>
                    </a:lnTo>
                    <a:lnTo>
                      <a:pt x="463" y="698"/>
                    </a:lnTo>
                    <a:lnTo>
                      <a:pt x="492" y="706"/>
                    </a:lnTo>
                    <a:lnTo>
                      <a:pt x="521" y="713"/>
                    </a:lnTo>
                    <a:lnTo>
                      <a:pt x="550" y="721"/>
                    </a:lnTo>
                    <a:lnTo>
                      <a:pt x="550" y="721"/>
                    </a:lnTo>
                    <a:lnTo>
                      <a:pt x="574" y="726"/>
                    </a:lnTo>
                    <a:lnTo>
                      <a:pt x="599" y="730"/>
                    </a:lnTo>
                    <a:lnTo>
                      <a:pt x="648" y="739"/>
                    </a:lnTo>
                    <a:lnTo>
                      <a:pt x="698" y="745"/>
                    </a:lnTo>
                    <a:lnTo>
                      <a:pt x="745" y="753"/>
                    </a:lnTo>
                    <a:lnTo>
                      <a:pt x="745" y="753"/>
                    </a:lnTo>
                    <a:lnTo>
                      <a:pt x="763" y="756"/>
                    </a:lnTo>
                    <a:lnTo>
                      <a:pt x="781" y="761"/>
                    </a:lnTo>
                    <a:lnTo>
                      <a:pt x="819" y="772"/>
                    </a:lnTo>
                    <a:lnTo>
                      <a:pt x="855" y="783"/>
                    </a:lnTo>
                    <a:lnTo>
                      <a:pt x="873" y="787"/>
                    </a:lnTo>
                    <a:lnTo>
                      <a:pt x="891" y="790"/>
                    </a:lnTo>
                    <a:lnTo>
                      <a:pt x="891" y="790"/>
                    </a:lnTo>
                    <a:lnTo>
                      <a:pt x="932" y="797"/>
                    </a:lnTo>
                    <a:lnTo>
                      <a:pt x="975" y="802"/>
                    </a:lnTo>
                    <a:lnTo>
                      <a:pt x="1061" y="813"/>
                    </a:lnTo>
                    <a:lnTo>
                      <a:pt x="1061" y="813"/>
                    </a:lnTo>
                    <a:lnTo>
                      <a:pt x="1098" y="818"/>
                    </a:lnTo>
                    <a:lnTo>
                      <a:pt x="1134" y="824"/>
                    </a:lnTo>
                    <a:lnTo>
                      <a:pt x="1207" y="837"/>
                    </a:lnTo>
                    <a:lnTo>
                      <a:pt x="1277" y="851"/>
                    </a:lnTo>
                    <a:lnTo>
                      <a:pt x="1310" y="857"/>
                    </a:lnTo>
                    <a:lnTo>
                      <a:pt x="1342" y="862"/>
                    </a:lnTo>
                    <a:lnTo>
                      <a:pt x="1342" y="862"/>
                    </a:lnTo>
                    <a:lnTo>
                      <a:pt x="1374" y="806"/>
                    </a:lnTo>
                    <a:lnTo>
                      <a:pt x="1405" y="750"/>
                    </a:lnTo>
                    <a:lnTo>
                      <a:pt x="1405" y="750"/>
                    </a:lnTo>
                    <a:lnTo>
                      <a:pt x="1287" y="733"/>
                    </a:lnTo>
                    <a:lnTo>
                      <a:pt x="1287" y="733"/>
                    </a:lnTo>
                    <a:lnTo>
                      <a:pt x="1276" y="750"/>
                    </a:lnTo>
                    <a:lnTo>
                      <a:pt x="1263" y="766"/>
                    </a:lnTo>
                    <a:lnTo>
                      <a:pt x="1263" y="766"/>
                    </a:lnTo>
                    <a:lnTo>
                      <a:pt x="1258" y="773"/>
                    </a:lnTo>
                    <a:lnTo>
                      <a:pt x="1251" y="782"/>
                    </a:lnTo>
                    <a:lnTo>
                      <a:pt x="1247" y="785"/>
                    </a:lnTo>
                    <a:lnTo>
                      <a:pt x="1243" y="788"/>
                    </a:lnTo>
                    <a:lnTo>
                      <a:pt x="1238" y="789"/>
                    </a:lnTo>
                    <a:lnTo>
                      <a:pt x="1233" y="789"/>
                    </a:lnTo>
                    <a:lnTo>
                      <a:pt x="1233" y="789"/>
                    </a:lnTo>
                    <a:lnTo>
                      <a:pt x="1244" y="775"/>
                    </a:lnTo>
                    <a:lnTo>
                      <a:pt x="1255" y="761"/>
                    </a:lnTo>
                    <a:lnTo>
                      <a:pt x="1267" y="747"/>
                    </a:lnTo>
                    <a:lnTo>
                      <a:pt x="1277" y="732"/>
                    </a:lnTo>
                    <a:lnTo>
                      <a:pt x="1277" y="732"/>
                    </a:lnTo>
                    <a:lnTo>
                      <a:pt x="1266" y="728"/>
                    </a:lnTo>
                    <a:lnTo>
                      <a:pt x="1252" y="725"/>
                    </a:lnTo>
                    <a:lnTo>
                      <a:pt x="1224" y="721"/>
                    </a:lnTo>
                    <a:lnTo>
                      <a:pt x="1197" y="715"/>
                    </a:lnTo>
                    <a:lnTo>
                      <a:pt x="1184" y="713"/>
                    </a:lnTo>
                    <a:lnTo>
                      <a:pt x="1171" y="710"/>
                    </a:lnTo>
                    <a:lnTo>
                      <a:pt x="1171" y="710"/>
                    </a:lnTo>
                    <a:lnTo>
                      <a:pt x="1166" y="717"/>
                    </a:lnTo>
                    <a:lnTo>
                      <a:pt x="1159" y="725"/>
                    </a:lnTo>
                    <a:lnTo>
                      <a:pt x="1152" y="732"/>
                    </a:lnTo>
                    <a:lnTo>
                      <a:pt x="1147" y="735"/>
                    </a:lnTo>
                    <a:lnTo>
                      <a:pt x="1143" y="737"/>
                    </a:lnTo>
                    <a:lnTo>
                      <a:pt x="1143" y="737"/>
                    </a:lnTo>
                    <a:lnTo>
                      <a:pt x="1144" y="733"/>
                    </a:lnTo>
                    <a:lnTo>
                      <a:pt x="1147" y="729"/>
                    </a:lnTo>
                    <a:lnTo>
                      <a:pt x="1154" y="721"/>
                    </a:lnTo>
                    <a:lnTo>
                      <a:pt x="1158" y="714"/>
                    </a:lnTo>
                    <a:lnTo>
                      <a:pt x="1159" y="711"/>
                    </a:lnTo>
                    <a:lnTo>
                      <a:pt x="1159" y="708"/>
                    </a:lnTo>
                    <a:lnTo>
                      <a:pt x="1159" y="708"/>
                    </a:lnTo>
                    <a:lnTo>
                      <a:pt x="1146" y="705"/>
                    </a:lnTo>
                    <a:lnTo>
                      <a:pt x="1133" y="701"/>
                    </a:lnTo>
                    <a:lnTo>
                      <a:pt x="1106" y="696"/>
                    </a:lnTo>
                    <a:lnTo>
                      <a:pt x="1078" y="692"/>
                    </a:lnTo>
                    <a:lnTo>
                      <a:pt x="1050" y="686"/>
                    </a:lnTo>
                    <a:lnTo>
                      <a:pt x="1050" y="686"/>
                    </a:lnTo>
                    <a:lnTo>
                      <a:pt x="1037" y="706"/>
                    </a:lnTo>
                    <a:lnTo>
                      <a:pt x="1023" y="724"/>
                    </a:lnTo>
                    <a:lnTo>
                      <a:pt x="1023" y="724"/>
                    </a:lnTo>
                    <a:lnTo>
                      <a:pt x="1017" y="733"/>
                    </a:lnTo>
                    <a:lnTo>
                      <a:pt x="1010" y="744"/>
                    </a:lnTo>
                    <a:lnTo>
                      <a:pt x="1006" y="748"/>
                    </a:lnTo>
                    <a:lnTo>
                      <a:pt x="1003" y="753"/>
                    </a:lnTo>
                    <a:lnTo>
                      <a:pt x="997" y="756"/>
                    </a:lnTo>
                    <a:lnTo>
                      <a:pt x="993" y="759"/>
                    </a:lnTo>
                    <a:lnTo>
                      <a:pt x="993" y="759"/>
                    </a:lnTo>
                    <a:lnTo>
                      <a:pt x="997" y="748"/>
                    </a:lnTo>
                    <a:lnTo>
                      <a:pt x="1003" y="739"/>
                    </a:lnTo>
                    <a:lnTo>
                      <a:pt x="1016" y="722"/>
                    </a:lnTo>
                    <a:lnTo>
                      <a:pt x="1028" y="704"/>
                    </a:lnTo>
                    <a:lnTo>
                      <a:pt x="1035" y="694"/>
                    </a:lnTo>
                    <a:lnTo>
                      <a:pt x="1040" y="684"/>
                    </a:lnTo>
                    <a:lnTo>
                      <a:pt x="1040" y="684"/>
                    </a:lnTo>
                    <a:lnTo>
                      <a:pt x="1017" y="682"/>
                    </a:lnTo>
                    <a:lnTo>
                      <a:pt x="994" y="681"/>
                    </a:lnTo>
                    <a:lnTo>
                      <a:pt x="982" y="680"/>
                    </a:lnTo>
                    <a:lnTo>
                      <a:pt x="972" y="678"/>
                    </a:lnTo>
                    <a:lnTo>
                      <a:pt x="961" y="675"/>
                    </a:lnTo>
                    <a:lnTo>
                      <a:pt x="950" y="670"/>
                    </a:lnTo>
                    <a:lnTo>
                      <a:pt x="950" y="670"/>
                    </a:lnTo>
                    <a:lnTo>
                      <a:pt x="952" y="667"/>
                    </a:lnTo>
                    <a:lnTo>
                      <a:pt x="956" y="666"/>
                    </a:lnTo>
                    <a:lnTo>
                      <a:pt x="959" y="666"/>
                    </a:lnTo>
                    <a:lnTo>
                      <a:pt x="962" y="666"/>
                    </a:lnTo>
                    <a:lnTo>
                      <a:pt x="975" y="669"/>
                    </a:lnTo>
                    <a:lnTo>
                      <a:pt x="975" y="669"/>
                    </a:lnTo>
                    <a:lnTo>
                      <a:pt x="1010" y="672"/>
                    </a:lnTo>
                    <a:lnTo>
                      <a:pt x="1047" y="677"/>
                    </a:lnTo>
                    <a:lnTo>
                      <a:pt x="1047" y="677"/>
                    </a:lnTo>
                    <a:lnTo>
                      <a:pt x="1053" y="668"/>
                    </a:lnTo>
                    <a:lnTo>
                      <a:pt x="1058" y="660"/>
                    </a:lnTo>
                    <a:lnTo>
                      <a:pt x="1070" y="641"/>
                    </a:lnTo>
                    <a:lnTo>
                      <a:pt x="1070" y="641"/>
                    </a:lnTo>
                    <a:lnTo>
                      <a:pt x="1076" y="633"/>
                    </a:lnTo>
                    <a:lnTo>
                      <a:pt x="1082" y="624"/>
                    </a:lnTo>
                    <a:lnTo>
                      <a:pt x="1085" y="620"/>
                    </a:lnTo>
                    <a:lnTo>
                      <a:pt x="1089" y="617"/>
                    </a:lnTo>
                    <a:lnTo>
                      <a:pt x="1094" y="614"/>
                    </a:lnTo>
                    <a:lnTo>
                      <a:pt x="1098" y="611"/>
                    </a:lnTo>
                    <a:lnTo>
                      <a:pt x="1098" y="611"/>
                    </a:lnTo>
                    <a:lnTo>
                      <a:pt x="1099" y="617"/>
                    </a:lnTo>
                    <a:lnTo>
                      <a:pt x="1098" y="621"/>
                    </a:lnTo>
                    <a:lnTo>
                      <a:pt x="1096" y="624"/>
                    </a:lnTo>
                    <a:lnTo>
                      <a:pt x="1094" y="629"/>
                    </a:lnTo>
                    <a:lnTo>
                      <a:pt x="1086" y="636"/>
                    </a:lnTo>
                    <a:lnTo>
                      <a:pt x="1080" y="644"/>
                    </a:lnTo>
                    <a:lnTo>
                      <a:pt x="1080" y="644"/>
                    </a:lnTo>
                    <a:lnTo>
                      <a:pt x="1067" y="661"/>
                    </a:lnTo>
                    <a:lnTo>
                      <a:pt x="1056" y="678"/>
                    </a:lnTo>
                    <a:lnTo>
                      <a:pt x="1056" y="678"/>
                    </a:lnTo>
                    <a:lnTo>
                      <a:pt x="1113" y="689"/>
                    </a:lnTo>
                    <a:lnTo>
                      <a:pt x="1141" y="694"/>
                    </a:lnTo>
                    <a:lnTo>
                      <a:pt x="1168" y="700"/>
                    </a:lnTo>
                    <a:lnTo>
                      <a:pt x="1168" y="700"/>
                    </a:lnTo>
                    <a:lnTo>
                      <a:pt x="1177" y="691"/>
                    </a:lnTo>
                    <a:lnTo>
                      <a:pt x="1185" y="681"/>
                    </a:lnTo>
                    <a:lnTo>
                      <a:pt x="1201" y="660"/>
                    </a:lnTo>
                    <a:lnTo>
                      <a:pt x="1230" y="617"/>
                    </a:lnTo>
                    <a:lnTo>
                      <a:pt x="1230" y="617"/>
                    </a:lnTo>
                    <a:lnTo>
                      <a:pt x="1231" y="615"/>
                    </a:lnTo>
                    <a:lnTo>
                      <a:pt x="1231" y="614"/>
                    </a:lnTo>
                    <a:lnTo>
                      <a:pt x="1231" y="610"/>
                    </a:lnTo>
                    <a:lnTo>
                      <a:pt x="1230" y="608"/>
                    </a:lnTo>
                    <a:lnTo>
                      <a:pt x="1230" y="608"/>
                    </a:lnTo>
                    <a:lnTo>
                      <a:pt x="1230" y="607"/>
                    </a:lnTo>
                    <a:lnTo>
                      <a:pt x="1230" y="607"/>
                    </a:lnTo>
                    <a:lnTo>
                      <a:pt x="1233" y="608"/>
                    </a:lnTo>
                    <a:lnTo>
                      <a:pt x="1236" y="607"/>
                    </a:lnTo>
                    <a:lnTo>
                      <a:pt x="1236" y="607"/>
                    </a:lnTo>
                    <a:lnTo>
                      <a:pt x="1239" y="600"/>
                    </a:lnTo>
                    <a:lnTo>
                      <a:pt x="1245" y="592"/>
                    </a:lnTo>
                    <a:lnTo>
                      <a:pt x="1257" y="577"/>
                    </a:lnTo>
                    <a:lnTo>
                      <a:pt x="1257" y="577"/>
                    </a:lnTo>
                    <a:lnTo>
                      <a:pt x="1262" y="570"/>
                    </a:lnTo>
                    <a:lnTo>
                      <a:pt x="1267" y="562"/>
                    </a:lnTo>
                    <a:lnTo>
                      <a:pt x="1270" y="559"/>
                    </a:lnTo>
                    <a:lnTo>
                      <a:pt x="1274" y="557"/>
                    </a:lnTo>
                    <a:lnTo>
                      <a:pt x="1278" y="555"/>
                    </a:lnTo>
                    <a:lnTo>
                      <a:pt x="1282" y="555"/>
                    </a:lnTo>
                    <a:lnTo>
                      <a:pt x="1282" y="555"/>
                    </a:lnTo>
                    <a:lnTo>
                      <a:pt x="1278" y="562"/>
                    </a:lnTo>
                    <a:lnTo>
                      <a:pt x="1274" y="570"/>
                    </a:lnTo>
                    <a:lnTo>
                      <a:pt x="1264" y="583"/>
                    </a:lnTo>
                    <a:lnTo>
                      <a:pt x="1254" y="594"/>
                    </a:lnTo>
                    <a:lnTo>
                      <a:pt x="1250" y="602"/>
                    </a:lnTo>
                    <a:lnTo>
                      <a:pt x="1246" y="608"/>
                    </a:lnTo>
                    <a:lnTo>
                      <a:pt x="1246" y="608"/>
                    </a:lnTo>
                    <a:lnTo>
                      <a:pt x="1258" y="611"/>
                    </a:lnTo>
                    <a:lnTo>
                      <a:pt x="1270" y="612"/>
                    </a:lnTo>
                    <a:lnTo>
                      <a:pt x="1297" y="616"/>
                    </a:lnTo>
                    <a:lnTo>
                      <a:pt x="1323" y="619"/>
                    </a:lnTo>
                    <a:lnTo>
                      <a:pt x="1336" y="621"/>
                    </a:lnTo>
                    <a:lnTo>
                      <a:pt x="1346" y="624"/>
                    </a:lnTo>
                    <a:lnTo>
                      <a:pt x="1346" y="624"/>
                    </a:lnTo>
                    <a:lnTo>
                      <a:pt x="1360" y="601"/>
                    </a:lnTo>
                    <a:lnTo>
                      <a:pt x="1375" y="578"/>
                    </a:lnTo>
                    <a:lnTo>
                      <a:pt x="1405" y="534"/>
                    </a:lnTo>
                    <a:lnTo>
                      <a:pt x="1405" y="534"/>
                    </a:lnTo>
                    <a:lnTo>
                      <a:pt x="1387" y="531"/>
                    </a:lnTo>
                    <a:lnTo>
                      <a:pt x="1367" y="528"/>
                    </a:lnTo>
                    <a:lnTo>
                      <a:pt x="1346" y="524"/>
                    </a:lnTo>
                    <a:lnTo>
                      <a:pt x="1328" y="518"/>
                    </a:lnTo>
                    <a:lnTo>
                      <a:pt x="1328" y="518"/>
                    </a:lnTo>
                    <a:lnTo>
                      <a:pt x="1338" y="516"/>
                    </a:lnTo>
                    <a:lnTo>
                      <a:pt x="1349" y="516"/>
                    </a:lnTo>
                    <a:lnTo>
                      <a:pt x="1358" y="517"/>
                    </a:lnTo>
                    <a:lnTo>
                      <a:pt x="1369" y="519"/>
                    </a:lnTo>
                    <a:lnTo>
                      <a:pt x="1390" y="524"/>
                    </a:lnTo>
                    <a:lnTo>
                      <a:pt x="1400" y="527"/>
                    </a:lnTo>
                    <a:lnTo>
                      <a:pt x="1410" y="528"/>
                    </a:lnTo>
                    <a:lnTo>
                      <a:pt x="1410" y="528"/>
                    </a:lnTo>
                    <a:lnTo>
                      <a:pt x="1415" y="524"/>
                    </a:lnTo>
                    <a:lnTo>
                      <a:pt x="1420" y="517"/>
                    </a:lnTo>
                    <a:lnTo>
                      <a:pt x="1429" y="505"/>
                    </a:lnTo>
                    <a:lnTo>
                      <a:pt x="1433" y="499"/>
                    </a:lnTo>
                    <a:lnTo>
                      <a:pt x="1437" y="494"/>
                    </a:lnTo>
                    <a:lnTo>
                      <a:pt x="1444" y="490"/>
                    </a:lnTo>
                    <a:lnTo>
                      <a:pt x="1449" y="488"/>
                    </a:lnTo>
                    <a:lnTo>
                      <a:pt x="1449" y="488"/>
                    </a:lnTo>
                    <a:lnTo>
                      <a:pt x="1448" y="495"/>
                    </a:lnTo>
                    <a:lnTo>
                      <a:pt x="1445" y="501"/>
                    </a:lnTo>
                    <a:lnTo>
                      <a:pt x="1441" y="506"/>
                    </a:lnTo>
                    <a:lnTo>
                      <a:pt x="1436" y="512"/>
                    </a:lnTo>
                    <a:lnTo>
                      <a:pt x="1429" y="521"/>
                    </a:lnTo>
                    <a:lnTo>
                      <a:pt x="1427" y="526"/>
                    </a:lnTo>
                    <a:lnTo>
                      <a:pt x="1426" y="530"/>
                    </a:lnTo>
                    <a:lnTo>
                      <a:pt x="1426" y="530"/>
                    </a:lnTo>
                    <a:lnTo>
                      <a:pt x="1447" y="534"/>
                    </a:lnTo>
                    <a:lnTo>
                      <a:pt x="1467" y="540"/>
                    </a:lnTo>
                    <a:lnTo>
                      <a:pt x="1488" y="544"/>
                    </a:lnTo>
                    <a:lnTo>
                      <a:pt x="1497" y="545"/>
                    </a:lnTo>
                    <a:lnTo>
                      <a:pt x="1508" y="545"/>
                    </a:lnTo>
                    <a:lnTo>
                      <a:pt x="1508" y="545"/>
                    </a:lnTo>
                    <a:lnTo>
                      <a:pt x="1522" y="518"/>
                    </a:lnTo>
                    <a:lnTo>
                      <a:pt x="1537" y="492"/>
                    </a:lnTo>
                    <a:lnTo>
                      <a:pt x="1567" y="438"/>
                    </a:lnTo>
                    <a:lnTo>
                      <a:pt x="1582" y="410"/>
                    </a:lnTo>
                    <a:lnTo>
                      <a:pt x="1596" y="383"/>
                    </a:lnTo>
                    <a:lnTo>
                      <a:pt x="1609" y="354"/>
                    </a:lnTo>
                    <a:lnTo>
                      <a:pt x="1621" y="324"/>
                    </a:lnTo>
                    <a:lnTo>
                      <a:pt x="1621" y="324"/>
                    </a:lnTo>
                    <a:lnTo>
                      <a:pt x="1614" y="321"/>
                    </a:lnTo>
                    <a:lnTo>
                      <a:pt x="1608" y="318"/>
                    </a:lnTo>
                    <a:lnTo>
                      <a:pt x="1603" y="315"/>
                    </a:lnTo>
                    <a:lnTo>
                      <a:pt x="1602" y="313"/>
                    </a:lnTo>
                    <a:lnTo>
                      <a:pt x="1601" y="309"/>
                    </a:lnTo>
                    <a:lnTo>
                      <a:pt x="1601" y="309"/>
                    </a:lnTo>
                    <a:lnTo>
                      <a:pt x="1572" y="302"/>
                    </a:lnTo>
                    <a:lnTo>
                      <a:pt x="1541" y="293"/>
                    </a:lnTo>
                    <a:lnTo>
                      <a:pt x="1510" y="284"/>
                    </a:lnTo>
                    <a:lnTo>
                      <a:pt x="1496" y="277"/>
                    </a:lnTo>
                    <a:lnTo>
                      <a:pt x="1482" y="272"/>
                    </a:lnTo>
                    <a:lnTo>
                      <a:pt x="1482" y="272"/>
                    </a:lnTo>
                    <a:lnTo>
                      <a:pt x="1479" y="273"/>
                    </a:lnTo>
                    <a:lnTo>
                      <a:pt x="1477" y="272"/>
                    </a:lnTo>
                    <a:lnTo>
                      <a:pt x="1475" y="271"/>
                    </a:lnTo>
                    <a:lnTo>
                      <a:pt x="1471" y="272"/>
                    </a:lnTo>
                    <a:lnTo>
                      <a:pt x="1471" y="272"/>
                    </a:lnTo>
                    <a:lnTo>
                      <a:pt x="1466" y="269"/>
                    </a:lnTo>
                    <a:lnTo>
                      <a:pt x="1462" y="267"/>
                    </a:lnTo>
                    <a:lnTo>
                      <a:pt x="1451" y="263"/>
                    </a:lnTo>
                    <a:lnTo>
                      <a:pt x="1442" y="260"/>
                    </a:lnTo>
                    <a:lnTo>
                      <a:pt x="1439" y="258"/>
                    </a:lnTo>
                    <a:lnTo>
                      <a:pt x="1439" y="257"/>
                    </a:lnTo>
                    <a:lnTo>
                      <a:pt x="1439" y="256"/>
                    </a:lnTo>
                    <a:lnTo>
                      <a:pt x="1439" y="256"/>
                    </a:lnTo>
                    <a:lnTo>
                      <a:pt x="1436" y="256"/>
                    </a:lnTo>
                    <a:lnTo>
                      <a:pt x="1434" y="258"/>
                    </a:lnTo>
                    <a:lnTo>
                      <a:pt x="1433" y="259"/>
                    </a:lnTo>
                    <a:lnTo>
                      <a:pt x="1431" y="259"/>
                    </a:lnTo>
                    <a:lnTo>
                      <a:pt x="1431" y="259"/>
                    </a:lnTo>
                    <a:lnTo>
                      <a:pt x="1412" y="251"/>
                    </a:lnTo>
                    <a:lnTo>
                      <a:pt x="1403" y="246"/>
                    </a:lnTo>
                    <a:lnTo>
                      <a:pt x="1395" y="243"/>
                    </a:lnTo>
                    <a:lnTo>
                      <a:pt x="1395" y="243"/>
                    </a:lnTo>
                    <a:lnTo>
                      <a:pt x="1384" y="241"/>
                    </a:lnTo>
                    <a:lnTo>
                      <a:pt x="1372" y="240"/>
                    </a:lnTo>
                    <a:lnTo>
                      <a:pt x="1360" y="238"/>
                    </a:lnTo>
                    <a:lnTo>
                      <a:pt x="1349" y="236"/>
                    </a:lnTo>
                    <a:lnTo>
                      <a:pt x="1349" y="236"/>
                    </a:lnTo>
                    <a:lnTo>
                      <a:pt x="1340" y="232"/>
                    </a:lnTo>
                    <a:lnTo>
                      <a:pt x="1331" y="228"/>
                    </a:lnTo>
                    <a:lnTo>
                      <a:pt x="1323" y="224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294" y="217"/>
                    </a:lnTo>
                    <a:lnTo>
                      <a:pt x="1274" y="213"/>
                    </a:lnTo>
                    <a:lnTo>
                      <a:pt x="1274" y="213"/>
                    </a:lnTo>
                    <a:lnTo>
                      <a:pt x="1253" y="207"/>
                    </a:lnTo>
                    <a:lnTo>
                      <a:pt x="1231" y="201"/>
                    </a:lnTo>
                    <a:lnTo>
                      <a:pt x="1220" y="198"/>
                    </a:lnTo>
                    <a:lnTo>
                      <a:pt x="1209" y="196"/>
                    </a:lnTo>
                    <a:lnTo>
                      <a:pt x="1198" y="195"/>
                    </a:lnTo>
                    <a:lnTo>
                      <a:pt x="1187" y="194"/>
                    </a:lnTo>
                    <a:lnTo>
                      <a:pt x="1187" y="194"/>
                    </a:lnTo>
                    <a:lnTo>
                      <a:pt x="1186" y="192"/>
                    </a:lnTo>
                    <a:lnTo>
                      <a:pt x="1185" y="191"/>
                    </a:lnTo>
                    <a:lnTo>
                      <a:pt x="1178" y="190"/>
                    </a:lnTo>
                    <a:lnTo>
                      <a:pt x="1162" y="188"/>
                    </a:lnTo>
                    <a:lnTo>
                      <a:pt x="1162" y="188"/>
                    </a:lnTo>
                    <a:lnTo>
                      <a:pt x="1144" y="183"/>
                    </a:lnTo>
                    <a:lnTo>
                      <a:pt x="1127" y="179"/>
                    </a:lnTo>
                    <a:lnTo>
                      <a:pt x="1092" y="173"/>
                    </a:lnTo>
                    <a:lnTo>
                      <a:pt x="1056" y="169"/>
                    </a:lnTo>
                    <a:lnTo>
                      <a:pt x="1039" y="166"/>
                    </a:lnTo>
                    <a:lnTo>
                      <a:pt x="1021" y="163"/>
                    </a:lnTo>
                    <a:lnTo>
                      <a:pt x="1021" y="163"/>
                    </a:lnTo>
                    <a:lnTo>
                      <a:pt x="977" y="155"/>
                    </a:lnTo>
                    <a:lnTo>
                      <a:pt x="929" y="147"/>
                    </a:lnTo>
                    <a:lnTo>
                      <a:pt x="929" y="147"/>
                    </a:lnTo>
                    <a:lnTo>
                      <a:pt x="916" y="144"/>
                    </a:lnTo>
                    <a:lnTo>
                      <a:pt x="903" y="140"/>
                    </a:lnTo>
                    <a:lnTo>
                      <a:pt x="891" y="137"/>
                    </a:lnTo>
                    <a:lnTo>
                      <a:pt x="879" y="134"/>
                    </a:lnTo>
                    <a:lnTo>
                      <a:pt x="879" y="134"/>
                    </a:lnTo>
                    <a:lnTo>
                      <a:pt x="827" y="126"/>
                    </a:lnTo>
                    <a:lnTo>
                      <a:pt x="778" y="119"/>
                    </a:lnTo>
                    <a:lnTo>
                      <a:pt x="778" y="119"/>
                    </a:lnTo>
                    <a:lnTo>
                      <a:pt x="768" y="117"/>
                    </a:lnTo>
                    <a:lnTo>
                      <a:pt x="759" y="114"/>
                    </a:lnTo>
                    <a:lnTo>
                      <a:pt x="749" y="110"/>
                    </a:lnTo>
                    <a:lnTo>
                      <a:pt x="739" y="107"/>
                    </a:lnTo>
                    <a:lnTo>
                      <a:pt x="739" y="107"/>
                    </a:lnTo>
                    <a:lnTo>
                      <a:pt x="712" y="102"/>
                    </a:lnTo>
                    <a:lnTo>
                      <a:pt x="683" y="96"/>
                    </a:lnTo>
                    <a:lnTo>
                      <a:pt x="654" y="92"/>
                    </a:lnTo>
                    <a:lnTo>
                      <a:pt x="626" y="87"/>
                    </a:lnTo>
                    <a:lnTo>
                      <a:pt x="626" y="87"/>
                    </a:lnTo>
                    <a:lnTo>
                      <a:pt x="600" y="80"/>
                    </a:lnTo>
                    <a:lnTo>
                      <a:pt x="574" y="73"/>
                    </a:lnTo>
                    <a:lnTo>
                      <a:pt x="550" y="66"/>
                    </a:lnTo>
                    <a:lnTo>
                      <a:pt x="526" y="61"/>
                    </a:lnTo>
                    <a:lnTo>
                      <a:pt x="526" y="61"/>
                    </a:lnTo>
                    <a:lnTo>
                      <a:pt x="457" y="50"/>
                    </a:lnTo>
                    <a:lnTo>
                      <a:pt x="386" y="38"/>
                    </a:lnTo>
                    <a:lnTo>
                      <a:pt x="315" y="25"/>
                    </a:lnTo>
                    <a:lnTo>
                      <a:pt x="245" y="11"/>
                    </a:lnTo>
                    <a:lnTo>
                      <a:pt x="245" y="11"/>
                    </a:lnTo>
                    <a:lnTo>
                      <a:pt x="230" y="44"/>
                    </a:lnTo>
                    <a:lnTo>
                      <a:pt x="222" y="61"/>
                    </a:lnTo>
                    <a:lnTo>
                      <a:pt x="216" y="77"/>
                    </a:lnTo>
                    <a:lnTo>
                      <a:pt x="216" y="77"/>
                    </a:lnTo>
                    <a:lnTo>
                      <a:pt x="220" y="80"/>
                    </a:lnTo>
                    <a:lnTo>
                      <a:pt x="225" y="81"/>
                    </a:lnTo>
                    <a:lnTo>
                      <a:pt x="235" y="86"/>
                    </a:lnTo>
                    <a:lnTo>
                      <a:pt x="235" y="86"/>
                    </a:lnTo>
                    <a:lnTo>
                      <a:pt x="238" y="80"/>
                    </a:lnTo>
                    <a:lnTo>
                      <a:pt x="243" y="76"/>
                    </a:lnTo>
                    <a:lnTo>
                      <a:pt x="247" y="72"/>
                    </a:lnTo>
                    <a:lnTo>
                      <a:pt x="249" y="66"/>
                    </a:lnTo>
                    <a:lnTo>
                      <a:pt x="249" y="66"/>
                    </a:lnTo>
                    <a:lnTo>
                      <a:pt x="256" y="63"/>
                    </a:lnTo>
                    <a:lnTo>
                      <a:pt x="263" y="62"/>
                    </a:lnTo>
                    <a:lnTo>
                      <a:pt x="269" y="63"/>
                    </a:lnTo>
                    <a:lnTo>
                      <a:pt x="275" y="64"/>
                    </a:lnTo>
                    <a:lnTo>
                      <a:pt x="280" y="67"/>
                    </a:lnTo>
                    <a:lnTo>
                      <a:pt x="285" y="72"/>
                    </a:lnTo>
                    <a:lnTo>
                      <a:pt x="290" y="77"/>
                    </a:lnTo>
                    <a:lnTo>
                      <a:pt x="293" y="84"/>
                    </a:lnTo>
                    <a:lnTo>
                      <a:pt x="296" y="90"/>
                    </a:lnTo>
                    <a:lnTo>
                      <a:pt x="298" y="97"/>
                    </a:lnTo>
                    <a:lnTo>
                      <a:pt x="299" y="105"/>
                    </a:lnTo>
                    <a:lnTo>
                      <a:pt x="299" y="112"/>
                    </a:lnTo>
                    <a:lnTo>
                      <a:pt x="298" y="120"/>
                    </a:lnTo>
                    <a:lnTo>
                      <a:pt x="297" y="129"/>
                    </a:lnTo>
                    <a:lnTo>
                      <a:pt x="294" y="135"/>
                    </a:lnTo>
                    <a:lnTo>
                      <a:pt x="291" y="142"/>
                    </a:lnTo>
                    <a:lnTo>
                      <a:pt x="291" y="142"/>
                    </a:lnTo>
                    <a:lnTo>
                      <a:pt x="286" y="148"/>
                    </a:lnTo>
                    <a:lnTo>
                      <a:pt x="281" y="152"/>
                    </a:lnTo>
                    <a:lnTo>
                      <a:pt x="274" y="156"/>
                    </a:lnTo>
                    <a:lnTo>
                      <a:pt x="267" y="161"/>
                    </a:lnTo>
                    <a:lnTo>
                      <a:pt x="259" y="163"/>
                    </a:lnTo>
                    <a:lnTo>
                      <a:pt x="251" y="164"/>
                    </a:lnTo>
                    <a:lnTo>
                      <a:pt x="244" y="164"/>
                    </a:lnTo>
                    <a:lnTo>
                      <a:pt x="237" y="163"/>
                    </a:lnTo>
                    <a:lnTo>
                      <a:pt x="237" y="163"/>
                    </a:lnTo>
                    <a:lnTo>
                      <a:pt x="232" y="157"/>
                    </a:lnTo>
                    <a:lnTo>
                      <a:pt x="227" y="152"/>
                    </a:lnTo>
                    <a:lnTo>
                      <a:pt x="222" y="145"/>
                    </a:lnTo>
                    <a:lnTo>
                      <a:pt x="219" y="137"/>
                    </a:lnTo>
                    <a:lnTo>
                      <a:pt x="219" y="137"/>
                    </a:lnTo>
                    <a:lnTo>
                      <a:pt x="213" y="137"/>
                    </a:lnTo>
                    <a:lnTo>
                      <a:pt x="207" y="136"/>
                    </a:lnTo>
                    <a:lnTo>
                      <a:pt x="201" y="135"/>
                    </a:lnTo>
                    <a:lnTo>
                      <a:pt x="194" y="134"/>
                    </a:lnTo>
                    <a:lnTo>
                      <a:pt x="194" y="134"/>
                    </a:lnTo>
                    <a:lnTo>
                      <a:pt x="187" y="146"/>
                    </a:lnTo>
                    <a:lnTo>
                      <a:pt x="182" y="159"/>
                    </a:lnTo>
                    <a:lnTo>
                      <a:pt x="171" y="185"/>
                    </a:lnTo>
                    <a:lnTo>
                      <a:pt x="171" y="185"/>
                    </a:lnTo>
                    <a:lnTo>
                      <a:pt x="173" y="185"/>
                    </a:lnTo>
                    <a:lnTo>
                      <a:pt x="177" y="185"/>
                    </a:lnTo>
                    <a:lnTo>
                      <a:pt x="182" y="185"/>
                    </a:lnTo>
                    <a:lnTo>
                      <a:pt x="188" y="185"/>
                    </a:lnTo>
                    <a:lnTo>
                      <a:pt x="188" y="185"/>
                    </a:lnTo>
                    <a:lnTo>
                      <a:pt x="191" y="188"/>
                    </a:lnTo>
                    <a:lnTo>
                      <a:pt x="194" y="191"/>
                    </a:lnTo>
                    <a:lnTo>
                      <a:pt x="198" y="193"/>
                    </a:lnTo>
                    <a:lnTo>
                      <a:pt x="202" y="193"/>
                    </a:lnTo>
                    <a:lnTo>
                      <a:pt x="209" y="193"/>
                    </a:lnTo>
                    <a:lnTo>
                      <a:pt x="218" y="192"/>
                    </a:lnTo>
                    <a:lnTo>
                      <a:pt x="228" y="190"/>
                    </a:lnTo>
                    <a:lnTo>
                      <a:pt x="236" y="190"/>
                    </a:lnTo>
                    <a:lnTo>
                      <a:pt x="240" y="191"/>
                    </a:lnTo>
                    <a:lnTo>
                      <a:pt x="244" y="192"/>
                    </a:lnTo>
                    <a:lnTo>
                      <a:pt x="248" y="194"/>
                    </a:lnTo>
                    <a:lnTo>
                      <a:pt x="251" y="197"/>
                    </a:lnTo>
                    <a:lnTo>
                      <a:pt x="251" y="197"/>
                    </a:lnTo>
                    <a:lnTo>
                      <a:pt x="254" y="202"/>
                    </a:lnTo>
                    <a:lnTo>
                      <a:pt x="256" y="208"/>
                    </a:lnTo>
                    <a:lnTo>
                      <a:pt x="258" y="214"/>
                    </a:lnTo>
                    <a:lnTo>
                      <a:pt x="258" y="221"/>
                    </a:lnTo>
                    <a:lnTo>
                      <a:pt x="256" y="236"/>
                    </a:lnTo>
                    <a:lnTo>
                      <a:pt x="254" y="252"/>
                    </a:lnTo>
                    <a:lnTo>
                      <a:pt x="254" y="252"/>
                    </a:lnTo>
                    <a:lnTo>
                      <a:pt x="250" y="255"/>
                    </a:lnTo>
                    <a:lnTo>
                      <a:pt x="248" y="258"/>
                    </a:lnTo>
                    <a:lnTo>
                      <a:pt x="243" y="267"/>
                    </a:lnTo>
                    <a:lnTo>
                      <a:pt x="239" y="271"/>
                    </a:lnTo>
                    <a:lnTo>
                      <a:pt x="236" y="275"/>
                    </a:lnTo>
                    <a:lnTo>
                      <a:pt x="232" y="278"/>
                    </a:lnTo>
                    <a:lnTo>
                      <a:pt x="228" y="282"/>
                    </a:lnTo>
                    <a:lnTo>
                      <a:pt x="228" y="282"/>
                    </a:lnTo>
                    <a:lnTo>
                      <a:pt x="219" y="284"/>
                    </a:lnTo>
                    <a:lnTo>
                      <a:pt x="209" y="284"/>
                    </a:lnTo>
                    <a:lnTo>
                      <a:pt x="202" y="283"/>
                    </a:lnTo>
                    <a:lnTo>
                      <a:pt x="194" y="279"/>
                    </a:lnTo>
                    <a:lnTo>
                      <a:pt x="188" y="274"/>
                    </a:lnTo>
                    <a:lnTo>
                      <a:pt x="183" y="267"/>
                    </a:lnTo>
                    <a:lnTo>
                      <a:pt x="179" y="258"/>
                    </a:lnTo>
                    <a:lnTo>
                      <a:pt x="178" y="248"/>
                    </a:lnTo>
                    <a:lnTo>
                      <a:pt x="178" y="248"/>
                    </a:lnTo>
                    <a:lnTo>
                      <a:pt x="167" y="245"/>
                    </a:lnTo>
                    <a:lnTo>
                      <a:pt x="153" y="242"/>
                    </a:lnTo>
                    <a:lnTo>
                      <a:pt x="153" y="242"/>
                    </a:lnTo>
                    <a:lnTo>
                      <a:pt x="142" y="260"/>
                    </a:lnTo>
                    <a:lnTo>
                      <a:pt x="133" y="282"/>
                    </a:lnTo>
                    <a:lnTo>
                      <a:pt x="126" y="303"/>
                    </a:lnTo>
                    <a:lnTo>
                      <a:pt x="119" y="324"/>
                    </a:lnTo>
                    <a:lnTo>
                      <a:pt x="119" y="324"/>
                    </a:lnTo>
                    <a:lnTo>
                      <a:pt x="132" y="328"/>
                    </a:lnTo>
                    <a:lnTo>
                      <a:pt x="143" y="332"/>
                    </a:lnTo>
                    <a:lnTo>
                      <a:pt x="143" y="332"/>
                    </a:lnTo>
                    <a:lnTo>
                      <a:pt x="154" y="322"/>
                    </a:lnTo>
                    <a:lnTo>
                      <a:pt x="162" y="312"/>
                    </a:lnTo>
                    <a:lnTo>
                      <a:pt x="162" y="312"/>
                    </a:lnTo>
                    <a:lnTo>
                      <a:pt x="172" y="309"/>
                    </a:lnTo>
                    <a:lnTo>
                      <a:pt x="179" y="309"/>
                    </a:lnTo>
                    <a:lnTo>
                      <a:pt x="187" y="311"/>
                    </a:lnTo>
                    <a:lnTo>
                      <a:pt x="193" y="314"/>
                    </a:lnTo>
                    <a:lnTo>
                      <a:pt x="199" y="318"/>
                    </a:lnTo>
                    <a:lnTo>
                      <a:pt x="204" y="322"/>
                    </a:lnTo>
                    <a:lnTo>
                      <a:pt x="213" y="333"/>
                    </a:lnTo>
                    <a:lnTo>
                      <a:pt x="213" y="333"/>
                    </a:lnTo>
                    <a:lnTo>
                      <a:pt x="215" y="342"/>
                    </a:lnTo>
                    <a:lnTo>
                      <a:pt x="215" y="350"/>
                    </a:lnTo>
                    <a:lnTo>
                      <a:pt x="214" y="358"/>
                    </a:lnTo>
                    <a:lnTo>
                      <a:pt x="212" y="365"/>
                    </a:lnTo>
                    <a:lnTo>
                      <a:pt x="208" y="373"/>
                    </a:lnTo>
                    <a:lnTo>
                      <a:pt x="204" y="379"/>
                    </a:lnTo>
                    <a:lnTo>
                      <a:pt x="200" y="386"/>
                    </a:lnTo>
                    <a:lnTo>
                      <a:pt x="194" y="391"/>
                    </a:lnTo>
                    <a:lnTo>
                      <a:pt x="189" y="396"/>
                    </a:lnTo>
                    <a:lnTo>
                      <a:pt x="183" y="400"/>
                    </a:lnTo>
                    <a:lnTo>
                      <a:pt x="176" y="403"/>
                    </a:lnTo>
                    <a:lnTo>
                      <a:pt x="170" y="405"/>
                    </a:lnTo>
                    <a:lnTo>
                      <a:pt x="162" y="406"/>
                    </a:lnTo>
                    <a:lnTo>
                      <a:pt x="156" y="405"/>
                    </a:lnTo>
                    <a:lnTo>
                      <a:pt x="148" y="404"/>
                    </a:lnTo>
                    <a:lnTo>
                      <a:pt x="142" y="399"/>
                    </a:lnTo>
                    <a:lnTo>
                      <a:pt x="142" y="399"/>
                    </a:lnTo>
                    <a:lnTo>
                      <a:pt x="140" y="394"/>
                    </a:lnTo>
                    <a:lnTo>
                      <a:pt x="138" y="389"/>
                    </a:lnTo>
                    <a:lnTo>
                      <a:pt x="136" y="383"/>
                    </a:lnTo>
                    <a:lnTo>
                      <a:pt x="134" y="378"/>
                    </a:lnTo>
                    <a:lnTo>
                      <a:pt x="134" y="378"/>
                    </a:lnTo>
                    <a:lnTo>
                      <a:pt x="123" y="375"/>
                    </a:lnTo>
                    <a:lnTo>
                      <a:pt x="116" y="375"/>
                    </a:lnTo>
                    <a:lnTo>
                      <a:pt x="112" y="375"/>
                    </a:lnTo>
                    <a:lnTo>
                      <a:pt x="112" y="375"/>
                    </a:lnTo>
                    <a:lnTo>
                      <a:pt x="97" y="404"/>
                    </a:lnTo>
                    <a:lnTo>
                      <a:pt x="88" y="422"/>
                    </a:lnTo>
                    <a:lnTo>
                      <a:pt x="82" y="441"/>
                    </a:lnTo>
                    <a:lnTo>
                      <a:pt x="82" y="441"/>
                    </a:lnTo>
                    <a:close/>
                    <a:moveTo>
                      <a:pt x="1416" y="538"/>
                    </a:moveTo>
                    <a:lnTo>
                      <a:pt x="1416" y="538"/>
                    </a:lnTo>
                    <a:lnTo>
                      <a:pt x="1401" y="559"/>
                    </a:lnTo>
                    <a:lnTo>
                      <a:pt x="1385" y="580"/>
                    </a:lnTo>
                    <a:lnTo>
                      <a:pt x="1371" y="603"/>
                    </a:lnTo>
                    <a:lnTo>
                      <a:pt x="1358" y="626"/>
                    </a:lnTo>
                    <a:lnTo>
                      <a:pt x="1358" y="626"/>
                    </a:lnTo>
                    <a:lnTo>
                      <a:pt x="1372" y="626"/>
                    </a:lnTo>
                    <a:lnTo>
                      <a:pt x="1385" y="629"/>
                    </a:lnTo>
                    <a:lnTo>
                      <a:pt x="1412" y="633"/>
                    </a:lnTo>
                    <a:lnTo>
                      <a:pt x="1437" y="637"/>
                    </a:lnTo>
                    <a:lnTo>
                      <a:pt x="1449" y="638"/>
                    </a:lnTo>
                    <a:lnTo>
                      <a:pt x="1462" y="638"/>
                    </a:lnTo>
                    <a:lnTo>
                      <a:pt x="1462" y="638"/>
                    </a:lnTo>
                    <a:lnTo>
                      <a:pt x="1484" y="600"/>
                    </a:lnTo>
                    <a:lnTo>
                      <a:pt x="1493" y="580"/>
                    </a:lnTo>
                    <a:lnTo>
                      <a:pt x="1502" y="560"/>
                    </a:lnTo>
                    <a:lnTo>
                      <a:pt x="1502" y="560"/>
                    </a:lnTo>
                    <a:lnTo>
                      <a:pt x="1482" y="553"/>
                    </a:lnTo>
                    <a:lnTo>
                      <a:pt x="1461" y="546"/>
                    </a:lnTo>
                    <a:lnTo>
                      <a:pt x="1440" y="542"/>
                    </a:lnTo>
                    <a:lnTo>
                      <a:pt x="1416" y="538"/>
                    </a:lnTo>
                    <a:lnTo>
                      <a:pt x="1416" y="538"/>
                    </a:lnTo>
                    <a:close/>
                    <a:moveTo>
                      <a:pt x="1240" y="615"/>
                    </a:moveTo>
                    <a:lnTo>
                      <a:pt x="1240" y="615"/>
                    </a:lnTo>
                    <a:lnTo>
                      <a:pt x="1210" y="659"/>
                    </a:lnTo>
                    <a:lnTo>
                      <a:pt x="1179" y="702"/>
                    </a:lnTo>
                    <a:lnTo>
                      <a:pt x="1179" y="702"/>
                    </a:lnTo>
                    <a:lnTo>
                      <a:pt x="1204" y="708"/>
                    </a:lnTo>
                    <a:lnTo>
                      <a:pt x="1231" y="712"/>
                    </a:lnTo>
                    <a:lnTo>
                      <a:pt x="1258" y="716"/>
                    </a:lnTo>
                    <a:lnTo>
                      <a:pt x="1283" y="721"/>
                    </a:lnTo>
                    <a:lnTo>
                      <a:pt x="1283" y="721"/>
                    </a:lnTo>
                    <a:lnTo>
                      <a:pt x="1292" y="711"/>
                    </a:lnTo>
                    <a:lnTo>
                      <a:pt x="1299" y="700"/>
                    </a:lnTo>
                    <a:lnTo>
                      <a:pt x="1312" y="677"/>
                    </a:lnTo>
                    <a:lnTo>
                      <a:pt x="1325" y="653"/>
                    </a:lnTo>
                    <a:lnTo>
                      <a:pt x="1333" y="642"/>
                    </a:lnTo>
                    <a:lnTo>
                      <a:pt x="1340" y="633"/>
                    </a:lnTo>
                    <a:lnTo>
                      <a:pt x="1340" y="633"/>
                    </a:lnTo>
                    <a:lnTo>
                      <a:pt x="1318" y="626"/>
                    </a:lnTo>
                    <a:lnTo>
                      <a:pt x="1292" y="622"/>
                    </a:lnTo>
                    <a:lnTo>
                      <a:pt x="1240" y="615"/>
                    </a:lnTo>
                    <a:lnTo>
                      <a:pt x="1240" y="615"/>
                    </a:lnTo>
                    <a:close/>
                    <a:moveTo>
                      <a:pt x="1350" y="636"/>
                    </a:moveTo>
                    <a:lnTo>
                      <a:pt x="1350" y="636"/>
                    </a:lnTo>
                    <a:lnTo>
                      <a:pt x="1339" y="652"/>
                    </a:lnTo>
                    <a:lnTo>
                      <a:pt x="1329" y="669"/>
                    </a:lnTo>
                    <a:lnTo>
                      <a:pt x="1309" y="704"/>
                    </a:lnTo>
                    <a:lnTo>
                      <a:pt x="1309" y="704"/>
                    </a:lnTo>
                    <a:lnTo>
                      <a:pt x="1305" y="709"/>
                    </a:lnTo>
                    <a:lnTo>
                      <a:pt x="1300" y="714"/>
                    </a:lnTo>
                    <a:lnTo>
                      <a:pt x="1298" y="718"/>
                    </a:lnTo>
                    <a:lnTo>
                      <a:pt x="1297" y="721"/>
                    </a:lnTo>
                    <a:lnTo>
                      <a:pt x="1298" y="723"/>
                    </a:lnTo>
                    <a:lnTo>
                      <a:pt x="1298" y="723"/>
                    </a:lnTo>
                    <a:lnTo>
                      <a:pt x="1311" y="726"/>
                    </a:lnTo>
                    <a:lnTo>
                      <a:pt x="1325" y="728"/>
                    </a:lnTo>
                    <a:lnTo>
                      <a:pt x="1353" y="731"/>
                    </a:lnTo>
                    <a:lnTo>
                      <a:pt x="1382" y="736"/>
                    </a:lnTo>
                    <a:lnTo>
                      <a:pt x="1396" y="738"/>
                    </a:lnTo>
                    <a:lnTo>
                      <a:pt x="1410" y="741"/>
                    </a:lnTo>
                    <a:lnTo>
                      <a:pt x="1410" y="741"/>
                    </a:lnTo>
                    <a:lnTo>
                      <a:pt x="1415" y="730"/>
                    </a:lnTo>
                    <a:lnTo>
                      <a:pt x="1420" y="720"/>
                    </a:lnTo>
                    <a:lnTo>
                      <a:pt x="1432" y="698"/>
                    </a:lnTo>
                    <a:lnTo>
                      <a:pt x="1443" y="677"/>
                    </a:lnTo>
                    <a:lnTo>
                      <a:pt x="1448" y="666"/>
                    </a:lnTo>
                    <a:lnTo>
                      <a:pt x="1452" y="654"/>
                    </a:lnTo>
                    <a:lnTo>
                      <a:pt x="1452" y="654"/>
                    </a:lnTo>
                    <a:lnTo>
                      <a:pt x="1440" y="650"/>
                    </a:lnTo>
                    <a:lnTo>
                      <a:pt x="1428" y="647"/>
                    </a:lnTo>
                    <a:lnTo>
                      <a:pt x="1403" y="641"/>
                    </a:lnTo>
                    <a:lnTo>
                      <a:pt x="1379" y="638"/>
                    </a:lnTo>
                    <a:lnTo>
                      <a:pt x="1350" y="636"/>
                    </a:lnTo>
                    <a:lnTo>
                      <a:pt x="1350" y="63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43" name="椭圆 42"/>
          <p:cNvSpPr/>
          <p:nvPr/>
        </p:nvSpPr>
        <p:spPr>
          <a:xfrm>
            <a:off x="4535438" y="2161459"/>
            <a:ext cx="108000" cy="108033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4" name="椭圆 43"/>
          <p:cNvSpPr/>
          <p:nvPr/>
        </p:nvSpPr>
        <p:spPr>
          <a:xfrm>
            <a:off x="4535438" y="2339266"/>
            <a:ext cx="108000" cy="108033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5" name="椭圆 44"/>
          <p:cNvSpPr/>
          <p:nvPr/>
        </p:nvSpPr>
        <p:spPr>
          <a:xfrm>
            <a:off x="4535438" y="3339707"/>
            <a:ext cx="108000" cy="108033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6" name="椭圆 45"/>
          <p:cNvSpPr/>
          <p:nvPr/>
        </p:nvSpPr>
        <p:spPr>
          <a:xfrm>
            <a:off x="4535438" y="3519200"/>
            <a:ext cx="108000" cy="108033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7" name="椭圆 46"/>
          <p:cNvSpPr/>
          <p:nvPr/>
        </p:nvSpPr>
        <p:spPr>
          <a:xfrm>
            <a:off x="4535438" y="4519641"/>
            <a:ext cx="108000" cy="108033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8" name="椭圆 47"/>
          <p:cNvSpPr/>
          <p:nvPr/>
        </p:nvSpPr>
        <p:spPr>
          <a:xfrm>
            <a:off x="4535438" y="4697448"/>
            <a:ext cx="108000" cy="108033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9" name="椭圆 48"/>
          <p:cNvSpPr/>
          <p:nvPr/>
        </p:nvSpPr>
        <p:spPr>
          <a:xfrm>
            <a:off x="4535438" y="1195905"/>
            <a:ext cx="108000" cy="108033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0" name="椭圆 49"/>
          <p:cNvSpPr/>
          <p:nvPr/>
        </p:nvSpPr>
        <p:spPr>
          <a:xfrm>
            <a:off x="4535438" y="1018098"/>
            <a:ext cx="108000" cy="108033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5" name="文本框 37"/>
          <p:cNvSpPr txBox="1"/>
          <p:nvPr/>
        </p:nvSpPr>
        <p:spPr>
          <a:xfrm>
            <a:off x="196716" y="181655"/>
            <a:ext cx="3259160" cy="466708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defTabSz="964278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点击添加相关标题文字</a:t>
            </a:r>
          </a:p>
        </p:txBody>
      </p:sp>
      <p:sp>
        <p:nvSpPr>
          <p:cNvPr id="52" name="文本框 38"/>
          <p:cNvSpPr txBox="1"/>
          <p:nvPr/>
        </p:nvSpPr>
        <p:spPr>
          <a:xfrm>
            <a:off x="395536" y="649707"/>
            <a:ext cx="2592288" cy="266653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algn="dist" defTabSz="964278"/>
            <a:r>
              <a:rPr lang="en-US" altLang="zh-CN" sz="1100" dirty="0">
                <a:solidFill>
                  <a:schemeClr val="tx1">
                    <a:lumMod val="65000"/>
                    <a:lumOff val="3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ADD RELATED TITLE WORDS</a:t>
            </a:r>
            <a:endParaRPr lang="zh-CN" altLang="en-US" sz="1100" dirty="0">
              <a:solidFill>
                <a:schemeClr val="tx1">
                  <a:lumMod val="65000"/>
                  <a:lumOff val="3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  <a:sym typeface="+mn-lt"/>
            </a:endParaRPr>
          </a:p>
        </p:txBody>
      </p:sp>
    </p:spTree>
  </p:cSld>
  <p:clrMapOvr>
    <a:masterClrMapping/>
  </p:clrMapOvr>
  <p:transition>
    <p:comb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"/>
                            </p:stCondLst>
                            <p:childTnLst>
                              <p:par>
                                <p:cTn id="1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2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00"/>
                            </p:stCondLst>
                            <p:childTnLst>
                              <p:par>
                                <p:cTn id="2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2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2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4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2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2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400"/>
                            </p:stCondLst>
                            <p:childTnLst>
                              <p:par>
                                <p:cTn id="3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2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600"/>
                            </p:stCondLst>
                            <p:childTnLst>
                              <p:par>
                                <p:cTn id="4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600"/>
                            </p:stCondLst>
                            <p:childTnLst>
                              <p:par>
                                <p:cTn id="5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2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2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800"/>
                            </p:stCondLst>
                            <p:childTnLst>
                              <p:par>
                                <p:cTn id="6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2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2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000"/>
                            </p:stCondLst>
                            <p:childTnLst>
                              <p:par>
                                <p:cTn id="6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500"/>
                            </p:stCondLst>
                            <p:childTnLst>
                              <p:par>
                                <p:cTn id="7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0"/>
                            </p:stCondLst>
                            <p:childTnLst>
                              <p:par>
                                <p:cTn id="7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500"/>
                            </p:stCondLst>
                            <p:childTnLst>
                              <p:par>
                                <p:cTn id="8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6000"/>
                            </p:stCondLst>
                            <p:childTnLst>
                              <p:par>
                                <p:cTn id="8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6500"/>
                            </p:stCondLst>
                            <p:childTnLst>
                              <p:par>
                                <p:cTn id="9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4"/>
          <p:cNvGrpSpPr/>
          <p:nvPr/>
        </p:nvGrpSpPr>
        <p:grpSpPr>
          <a:xfrm>
            <a:off x="857224" y="1467453"/>
            <a:ext cx="3071834" cy="984776"/>
            <a:chOff x="839571" y="3065829"/>
            <a:chExt cx="2720894" cy="1982660"/>
          </a:xfrm>
        </p:grpSpPr>
        <p:grpSp>
          <p:nvGrpSpPr>
            <p:cNvPr id="3" name="组合 23"/>
            <p:cNvGrpSpPr/>
            <p:nvPr/>
          </p:nvGrpSpPr>
          <p:grpSpPr>
            <a:xfrm>
              <a:off x="839571" y="3065829"/>
              <a:ext cx="2720894" cy="1982660"/>
              <a:chOff x="268067" y="1137003"/>
              <a:chExt cx="2720894" cy="1982660"/>
            </a:xfrm>
          </p:grpSpPr>
          <p:sp>
            <p:nvSpPr>
              <p:cNvPr id="96" name="矩形 7"/>
              <p:cNvSpPr>
                <a:spLocks noChangeArrowheads="1"/>
              </p:cNvSpPr>
              <p:nvPr/>
            </p:nvSpPr>
            <p:spPr bwMode="auto">
              <a:xfrm>
                <a:off x="458888" y="1137003"/>
                <a:ext cx="2206622" cy="557685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>
                <a:spAutoFit/>
              </a:bodyPr>
              <a:lstStyle/>
              <a:p>
                <a:pPr algn="ctr" eaLnBrk="1" hangingPunct="1"/>
                <a:r>
                  <a:rPr lang="zh-CN" altLang="en-US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微软雅黑" pitchFamily="34" charset="-122"/>
                    <a:ea typeface="微软雅黑" pitchFamily="34" charset="-122"/>
                  </a:rPr>
                  <a:t>单击添加您的标题</a:t>
                </a:r>
              </a:p>
            </p:txBody>
          </p:sp>
          <p:sp>
            <p:nvSpPr>
              <p:cNvPr id="97" name="矩形 8"/>
              <p:cNvSpPr>
                <a:spLocks noChangeArrowheads="1"/>
              </p:cNvSpPr>
              <p:nvPr/>
            </p:nvSpPr>
            <p:spPr bwMode="auto">
              <a:xfrm>
                <a:off x="268067" y="1818398"/>
                <a:ext cx="2720894" cy="1301265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 wrap="square">
                <a:spAutoFit/>
              </a:bodyPr>
              <a:lstStyle/>
              <a:p>
                <a:pPr algn="just" eaLnBrk="1" hangingPunct="1"/>
                <a:r>
                  <a:rPr lang="zh-CN" altLang="en-US" sz="9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微软雅黑" pitchFamily="34" charset="-122"/>
                    <a:ea typeface="微软雅黑" pitchFamily="34" charset="-122"/>
                  </a:rPr>
                  <a:t>潮</a:t>
                </a:r>
                <a:r>
                  <a:rPr lang="zh-CN" alt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微软雅黑" pitchFamily="34" charset="-122"/>
                    <a:ea typeface="微软雅黑" pitchFamily="34" charset="-122"/>
                  </a:rPr>
                  <a:t>流时尚。请在此处填入你需要的内容。请在此处填入你需要的内容。请在此处填入你需要的内容。请在此处填入你需要的内容。</a:t>
                </a:r>
                <a:endParaRPr lang="en-US" altLang="zh-CN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微软雅黑" pitchFamily="34" charset="-122"/>
                  <a:ea typeface="微软雅黑" pitchFamily="34" charset="-122"/>
                </a:endParaRPr>
              </a:p>
              <a:p>
                <a:pPr algn="just" eaLnBrk="1" hangingPunct="1"/>
                <a:endParaRPr lang="en-US" altLang="zh-CN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  <p:cxnSp>
          <p:nvCxnSpPr>
            <p:cNvPr id="95" name="直接连接符 94"/>
            <p:cNvCxnSpPr/>
            <p:nvPr/>
          </p:nvCxnSpPr>
          <p:spPr>
            <a:xfrm flipV="1">
              <a:off x="1023064" y="3597882"/>
              <a:ext cx="2385408" cy="2167"/>
            </a:xfrm>
            <a:prstGeom prst="line">
              <a:avLst/>
            </a:prstGeom>
            <a:ln w="9525">
              <a:solidFill>
                <a:schemeClr val="tx1">
                  <a:lumMod val="75000"/>
                  <a:lumOff val="25000"/>
                </a:schemeClr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组合 4"/>
          <p:cNvGrpSpPr/>
          <p:nvPr/>
        </p:nvGrpSpPr>
        <p:grpSpPr>
          <a:xfrm>
            <a:off x="5214942" y="3580656"/>
            <a:ext cx="3071834" cy="1115460"/>
            <a:chOff x="839571" y="3081564"/>
            <a:chExt cx="2720894" cy="2245768"/>
          </a:xfrm>
        </p:grpSpPr>
        <p:grpSp>
          <p:nvGrpSpPr>
            <p:cNvPr id="5" name="组合 23"/>
            <p:cNvGrpSpPr/>
            <p:nvPr/>
          </p:nvGrpSpPr>
          <p:grpSpPr>
            <a:xfrm>
              <a:off x="839571" y="3081564"/>
              <a:ext cx="2720894" cy="2245768"/>
              <a:chOff x="268067" y="1152738"/>
              <a:chExt cx="2720894" cy="2245768"/>
            </a:xfrm>
          </p:grpSpPr>
          <p:sp>
            <p:nvSpPr>
              <p:cNvPr id="101" name="矩形 7"/>
              <p:cNvSpPr>
                <a:spLocks noChangeArrowheads="1"/>
              </p:cNvSpPr>
              <p:nvPr/>
            </p:nvSpPr>
            <p:spPr bwMode="auto">
              <a:xfrm>
                <a:off x="432065" y="1152738"/>
                <a:ext cx="2206622" cy="557685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>
                <a:spAutoFit/>
              </a:bodyPr>
              <a:lstStyle/>
              <a:p>
                <a:pPr algn="ctr" eaLnBrk="1" hangingPunct="1"/>
                <a:r>
                  <a:rPr lang="zh-CN" altLang="en-US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微软雅黑" pitchFamily="34" charset="-122"/>
                    <a:ea typeface="微软雅黑" pitchFamily="34" charset="-122"/>
                  </a:rPr>
                  <a:t>单击添加您的标题</a:t>
                </a:r>
              </a:p>
            </p:txBody>
          </p:sp>
          <p:sp>
            <p:nvSpPr>
              <p:cNvPr id="102" name="矩形 8"/>
              <p:cNvSpPr>
                <a:spLocks noChangeArrowheads="1"/>
              </p:cNvSpPr>
              <p:nvPr/>
            </p:nvSpPr>
            <p:spPr bwMode="auto">
              <a:xfrm>
                <a:off x="268067" y="1818400"/>
                <a:ext cx="2720894" cy="1580106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 wrap="square">
                <a:spAutoFit/>
              </a:bodyPr>
              <a:lstStyle/>
              <a:p>
                <a:pPr algn="just"/>
                <a:r>
                  <a:rPr lang="zh-CN" altLang="en-US" sz="9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微软雅黑" pitchFamily="34" charset="-122"/>
                    <a:ea typeface="微软雅黑" pitchFamily="34" charset="-122"/>
                  </a:rPr>
                  <a:t>潮</a:t>
                </a:r>
                <a:r>
                  <a:rPr lang="zh-CN" alt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微软雅黑" pitchFamily="34" charset="-122"/>
                    <a:ea typeface="微软雅黑" pitchFamily="34" charset="-122"/>
                  </a:rPr>
                  <a:t>流时尚。请在此处填入你需要的内容。请在此处填入你需要的内容</a:t>
                </a:r>
                <a:r>
                  <a:rPr lang="zh-CN" altLang="en-US" sz="9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微软雅黑" pitchFamily="34" charset="-122"/>
                    <a:ea typeface="微软雅黑" pitchFamily="34" charset="-122"/>
                  </a:rPr>
                  <a:t>。请在此处填入你需要的内容。请在此处填入你需要的内容。</a:t>
                </a:r>
                <a:endParaRPr lang="en-US" altLang="zh-CN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微软雅黑" pitchFamily="34" charset="-122"/>
                  <a:ea typeface="微软雅黑" pitchFamily="34" charset="-122"/>
                </a:endParaRPr>
              </a:p>
              <a:p>
                <a:pPr algn="just"/>
                <a:endParaRPr lang="en-US" altLang="zh-CN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微软雅黑" pitchFamily="34" charset="-122"/>
                  <a:ea typeface="微软雅黑" pitchFamily="34" charset="-122"/>
                </a:endParaRPr>
              </a:p>
              <a:p>
                <a:pPr algn="just" eaLnBrk="1" hangingPunct="1"/>
                <a:endParaRPr lang="en-US" altLang="zh-CN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  <p:cxnSp>
          <p:nvCxnSpPr>
            <p:cNvPr id="100" name="直接连接符 99"/>
            <p:cNvCxnSpPr/>
            <p:nvPr/>
          </p:nvCxnSpPr>
          <p:spPr>
            <a:xfrm flipV="1">
              <a:off x="1023064" y="3597882"/>
              <a:ext cx="2385408" cy="2167"/>
            </a:xfrm>
            <a:prstGeom prst="line">
              <a:avLst/>
            </a:prstGeom>
            <a:ln w="9525">
              <a:solidFill>
                <a:schemeClr val="tx1">
                  <a:lumMod val="75000"/>
                  <a:lumOff val="25000"/>
                </a:schemeClr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组合 105"/>
          <p:cNvGrpSpPr/>
          <p:nvPr/>
        </p:nvGrpSpPr>
        <p:grpSpPr>
          <a:xfrm>
            <a:off x="4143372" y="538323"/>
            <a:ext cx="2000264" cy="2572562"/>
            <a:chOff x="3684588" y="1465263"/>
            <a:chExt cx="1762125" cy="2154238"/>
          </a:xfrm>
        </p:grpSpPr>
        <p:sp>
          <p:nvSpPr>
            <p:cNvPr id="107" name="Freeform 43"/>
            <p:cNvSpPr/>
            <p:nvPr/>
          </p:nvSpPr>
          <p:spPr bwMode="auto">
            <a:xfrm>
              <a:off x="4600576" y="1552575"/>
              <a:ext cx="466725" cy="174625"/>
            </a:xfrm>
            <a:custGeom>
              <a:avLst/>
              <a:gdLst/>
              <a:ahLst/>
              <a:cxnLst>
                <a:cxn ang="0">
                  <a:pos x="881" y="331"/>
                </a:cxn>
                <a:cxn ang="0">
                  <a:pos x="864" y="324"/>
                </a:cxn>
                <a:cxn ang="0">
                  <a:pos x="832" y="302"/>
                </a:cxn>
                <a:cxn ang="0">
                  <a:pos x="801" y="277"/>
                </a:cxn>
                <a:cxn ang="0">
                  <a:pos x="766" y="253"/>
                </a:cxn>
                <a:cxn ang="0">
                  <a:pos x="747" y="244"/>
                </a:cxn>
                <a:cxn ang="0">
                  <a:pos x="740" y="237"/>
                </a:cxn>
                <a:cxn ang="0">
                  <a:pos x="735" y="227"/>
                </a:cxn>
                <a:cxn ang="0">
                  <a:pos x="666" y="191"/>
                </a:cxn>
                <a:cxn ang="0">
                  <a:pos x="558" y="138"/>
                </a:cxn>
                <a:cxn ang="0">
                  <a:pos x="482" y="104"/>
                </a:cxn>
                <a:cxn ang="0">
                  <a:pos x="403" y="76"/>
                </a:cxn>
                <a:cxn ang="0">
                  <a:pos x="322" y="51"/>
                </a:cxn>
                <a:cxn ang="0">
                  <a:pos x="239" y="31"/>
                </a:cxn>
                <a:cxn ang="0">
                  <a:pos x="152" y="18"/>
                </a:cxn>
                <a:cxn ang="0">
                  <a:pos x="109" y="15"/>
                </a:cxn>
                <a:cxn ang="0">
                  <a:pos x="79" y="15"/>
                </a:cxn>
                <a:cxn ang="0">
                  <a:pos x="36" y="17"/>
                </a:cxn>
                <a:cxn ang="0">
                  <a:pos x="10" y="14"/>
                </a:cxn>
                <a:cxn ang="0">
                  <a:pos x="0" y="10"/>
                </a:cxn>
                <a:cxn ang="0">
                  <a:pos x="3" y="6"/>
                </a:cxn>
                <a:cxn ang="0">
                  <a:pos x="6" y="4"/>
                </a:cxn>
                <a:cxn ang="0">
                  <a:pos x="41" y="1"/>
                </a:cxn>
                <a:cxn ang="0">
                  <a:pos x="107" y="0"/>
                </a:cxn>
                <a:cxn ang="0">
                  <a:pos x="170" y="4"/>
                </a:cxn>
                <a:cxn ang="0">
                  <a:pos x="229" y="14"/>
                </a:cxn>
                <a:cxn ang="0">
                  <a:pos x="315" y="32"/>
                </a:cxn>
                <a:cxn ang="0">
                  <a:pos x="422" y="66"/>
                </a:cxn>
                <a:cxn ang="0">
                  <a:pos x="474" y="84"/>
                </a:cxn>
                <a:cxn ang="0">
                  <a:pos x="562" y="119"/>
                </a:cxn>
                <a:cxn ang="0">
                  <a:pos x="618" y="145"/>
                </a:cxn>
                <a:cxn ang="0">
                  <a:pos x="671" y="173"/>
                </a:cxn>
                <a:cxn ang="0">
                  <a:pos x="698" y="190"/>
                </a:cxn>
                <a:cxn ang="0">
                  <a:pos x="773" y="237"/>
                </a:cxn>
                <a:cxn ang="0">
                  <a:pos x="820" y="271"/>
                </a:cxn>
                <a:cxn ang="0">
                  <a:pos x="862" y="310"/>
                </a:cxn>
                <a:cxn ang="0">
                  <a:pos x="881" y="331"/>
                </a:cxn>
              </a:cxnLst>
              <a:rect l="0" t="0" r="r" b="b"/>
              <a:pathLst>
                <a:path w="881" h="331">
                  <a:moveTo>
                    <a:pt x="881" y="331"/>
                  </a:moveTo>
                  <a:lnTo>
                    <a:pt x="881" y="331"/>
                  </a:lnTo>
                  <a:lnTo>
                    <a:pt x="872" y="329"/>
                  </a:lnTo>
                  <a:lnTo>
                    <a:pt x="864" y="324"/>
                  </a:lnTo>
                  <a:lnTo>
                    <a:pt x="847" y="314"/>
                  </a:lnTo>
                  <a:lnTo>
                    <a:pt x="832" y="302"/>
                  </a:lnTo>
                  <a:lnTo>
                    <a:pt x="816" y="289"/>
                  </a:lnTo>
                  <a:lnTo>
                    <a:pt x="801" y="277"/>
                  </a:lnTo>
                  <a:lnTo>
                    <a:pt x="784" y="264"/>
                  </a:lnTo>
                  <a:lnTo>
                    <a:pt x="766" y="253"/>
                  </a:lnTo>
                  <a:lnTo>
                    <a:pt x="757" y="248"/>
                  </a:lnTo>
                  <a:lnTo>
                    <a:pt x="747" y="244"/>
                  </a:lnTo>
                  <a:lnTo>
                    <a:pt x="747" y="244"/>
                  </a:lnTo>
                  <a:lnTo>
                    <a:pt x="740" y="237"/>
                  </a:lnTo>
                  <a:lnTo>
                    <a:pt x="737" y="233"/>
                  </a:lnTo>
                  <a:lnTo>
                    <a:pt x="735" y="227"/>
                  </a:lnTo>
                  <a:lnTo>
                    <a:pt x="735" y="227"/>
                  </a:lnTo>
                  <a:lnTo>
                    <a:pt x="666" y="191"/>
                  </a:lnTo>
                  <a:lnTo>
                    <a:pt x="594" y="154"/>
                  </a:lnTo>
                  <a:lnTo>
                    <a:pt x="558" y="138"/>
                  </a:lnTo>
                  <a:lnTo>
                    <a:pt x="520" y="121"/>
                  </a:lnTo>
                  <a:lnTo>
                    <a:pt x="482" y="104"/>
                  </a:lnTo>
                  <a:lnTo>
                    <a:pt x="443" y="90"/>
                  </a:lnTo>
                  <a:lnTo>
                    <a:pt x="403" y="76"/>
                  </a:lnTo>
                  <a:lnTo>
                    <a:pt x="363" y="62"/>
                  </a:lnTo>
                  <a:lnTo>
                    <a:pt x="322" y="51"/>
                  </a:lnTo>
                  <a:lnTo>
                    <a:pt x="281" y="39"/>
                  </a:lnTo>
                  <a:lnTo>
                    <a:pt x="239" y="31"/>
                  </a:lnTo>
                  <a:lnTo>
                    <a:pt x="196" y="24"/>
                  </a:lnTo>
                  <a:lnTo>
                    <a:pt x="152" y="18"/>
                  </a:lnTo>
                  <a:lnTo>
                    <a:pt x="109" y="15"/>
                  </a:lnTo>
                  <a:lnTo>
                    <a:pt x="109" y="15"/>
                  </a:lnTo>
                  <a:lnTo>
                    <a:pt x="93" y="15"/>
                  </a:lnTo>
                  <a:lnTo>
                    <a:pt x="79" y="15"/>
                  </a:lnTo>
                  <a:lnTo>
                    <a:pt x="50" y="17"/>
                  </a:lnTo>
                  <a:lnTo>
                    <a:pt x="36" y="17"/>
                  </a:lnTo>
                  <a:lnTo>
                    <a:pt x="23" y="15"/>
                  </a:lnTo>
                  <a:lnTo>
                    <a:pt x="1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8"/>
                  </a:lnTo>
                  <a:lnTo>
                    <a:pt x="3" y="6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1" y="1"/>
                  </a:lnTo>
                  <a:lnTo>
                    <a:pt x="75" y="0"/>
                  </a:lnTo>
                  <a:lnTo>
                    <a:pt x="107" y="0"/>
                  </a:lnTo>
                  <a:lnTo>
                    <a:pt x="138" y="1"/>
                  </a:lnTo>
                  <a:lnTo>
                    <a:pt x="170" y="4"/>
                  </a:lnTo>
                  <a:lnTo>
                    <a:pt x="200" y="8"/>
                  </a:lnTo>
                  <a:lnTo>
                    <a:pt x="229" y="14"/>
                  </a:lnTo>
                  <a:lnTo>
                    <a:pt x="259" y="20"/>
                  </a:lnTo>
                  <a:lnTo>
                    <a:pt x="315" y="32"/>
                  </a:lnTo>
                  <a:lnTo>
                    <a:pt x="368" y="49"/>
                  </a:lnTo>
                  <a:lnTo>
                    <a:pt x="422" y="66"/>
                  </a:lnTo>
                  <a:lnTo>
                    <a:pt x="474" y="84"/>
                  </a:lnTo>
                  <a:lnTo>
                    <a:pt x="474" y="84"/>
                  </a:lnTo>
                  <a:lnTo>
                    <a:pt x="534" y="107"/>
                  </a:lnTo>
                  <a:lnTo>
                    <a:pt x="562" y="119"/>
                  </a:lnTo>
                  <a:lnTo>
                    <a:pt x="591" y="131"/>
                  </a:lnTo>
                  <a:lnTo>
                    <a:pt x="618" y="145"/>
                  </a:lnTo>
                  <a:lnTo>
                    <a:pt x="645" y="157"/>
                  </a:lnTo>
                  <a:lnTo>
                    <a:pt x="671" y="173"/>
                  </a:lnTo>
                  <a:lnTo>
                    <a:pt x="698" y="190"/>
                  </a:lnTo>
                  <a:lnTo>
                    <a:pt x="698" y="190"/>
                  </a:lnTo>
                  <a:lnTo>
                    <a:pt x="747" y="222"/>
                  </a:lnTo>
                  <a:lnTo>
                    <a:pt x="773" y="237"/>
                  </a:lnTo>
                  <a:lnTo>
                    <a:pt x="798" y="254"/>
                  </a:lnTo>
                  <a:lnTo>
                    <a:pt x="820" y="271"/>
                  </a:lnTo>
                  <a:lnTo>
                    <a:pt x="843" y="289"/>
                  </a:lnTo>
                  <a:lnTo>
                    <a:pt x="862" y="310"/>
                  </a:lnTo>
                  <a:lnTo>
                    <a:pt x="881" y="331"/>
                  </a:lnTo>
                  <a:lnTo>
                    <a:pt x="881" y="3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8" name="Freeform 44"/>
            <p:cNvSpPr/>
            <p:nvPr/>
          </p:nvSpPr>
          <p:spPr bwMode="auto">
            <a:xfrm>
              <a:off x="3951288" y="1558925"/>
              <a:ext cx="542925" cy="276225"/>
            </a:xfrm>
            <a:custGeom>
              <a:avLst/>
              <a:gdLst/>
              <a:ahLst/>
              <a:cxnLst>
                <a:cxn ang="0">
                  <a:pos x="1026" y="1"/>
                </a:cxn>
                <a:cxn ang="0">
                  <a:pos x="980" y="13"/>
                </a:cxn>
                <a:cxn ang="0">
                  <a:pos x="934" y="20"/>
                </a:cxn>
                <a:cxn ang="0">
                  <a:pos x="865" y="27"/>
                </a:cxn>
                <a:cxn ang="0">
                  <a:pos x="842" y="30"/>
                </a:cxn>
                <a:cxn ang="0">
                  <a:pos x="821" y="38"/>
                </a:cxn>
                <a:cxn ang="0">
                  <a:pos x="802" y="45"/>
                </a:cxn>
                <a:cxn ang="0">
                  <a:pos x="767" y="52"/>
                </a:cxn>
                <a:cxn ang="0">
                  <a:pos x="701" y="65"/>
                </a:cxn>
                <a:cxn ang="0">
                  <a:pos x="668" y="74"/>
                </a:cxn>
                <a:cxn ang="0">
                  <a:pos x="626" y="88"/>
                </a:cxn>
                <a:cxn ang="0">
                  <a:pos x="542" y="124"/>
                </a:cxn>
                <a:cxn ang="0">
                  <a:pos x="459" y="161"/>
                </a:cxn>
                <a:cxn ang="0">
                  <a:pos x="381" y="205"/>
                </a:cxn>
                <a:cxn ang="0">
                  <a:pos x="344" y="227"/>
                </a:cxn>
                <a:cxn ang="0">
                  <a:pos x="296" y="260"/>
                </a:cxn>
                <a:cxn ang="0">
                  <a:pos x="208" y="333"/>
                </a:cxn>
                <a:cxn ang="0">
                  <a:pos x="166" y="369"/>
                </a:cxn>
                <a:cxn ang="0">
                  <a:pos x="103" y="425"/>
                </a:cxn>
                <a:cxn ang="0">
                  <a:pos x="82" y="445"/>
                </a:cxn>
                <a:cxn ang="0">
                  <a:pos x="45" y="487"/>
                </a:cxn>
                <a:cxn ang="0">
                  <a:pos x="25" y="507"/>
                </a:cxn>
                <a:cxn ang="0">
                  <a:pos x="0" y="521"/>
                </a:cxn>
                <a:cxn ang="0">
                  <a:pos x="0" y="514"/>
                </a:cxn>
                <a:cxn ang="0">
                  <a:pos x="4" y="501"/>
                </a:cxn>
                <a:cxn ang="0">
                  <a:pos x="18" y="484"/>
                </a:cxn>
                <a:cxn ang="0">
                  <a:pos x="27" y="475"/>
                </a:cxn>
                <a:cxn ang="0">
                  <a:pos x="83" y="417"/>
                </a:cxn>
                <a:cxn ang="0">
                  <a:pos x="143" y="361"/>
                </a:cxn>
                <a:cxn ang="0">
                  <a:pos x="173" y="336"/>
                </a:cxn>
                <a:cxn ang="0">
                  <a:pos x="237" y="285"/>
                </a:cxn>
                <a:cxn ang="0">
                  <a:pos x="303" y="237"/>
                </a:cxn>
                <a:cxn ang="0">
                  <a:pos x="375" y="192"/>
                </a:cxn>
                <a:cxn ang="0">
                  <a:pos x="449" y="152"/>
                </a:cxn>
                <a:cxn ang="0">
                  <a:pos x="527" y="114"/>
                </a:cxn>
                <a:cxn ang="0">
                  <a:pos x="608" y="80"/>
                </a:cxn>
                <a:cxn ang="0">
                  <a:pos x="692" y="49"/>
                </a:cxn>
                <a:cxn ang="0">
                  <a:pos x="736" y="37"/>
                </a:cxn>
                <a:cxn ang="0">
                  <a:pos x="807" y="24"/>
                </a:cxn>
                <a:cxn ang="0">
                  <a:pos x="914" y="4"/>
                </a:cxn>
                <a:cxn ang="0">
                  <a:pos x="988" y="0"/>
                </a:cxn>
                <a:cxn ang="0">
                  <a:pos x="1026" y="1"/>
                </a:cxn>
              </a:cxnLst>
              <a:rect l="0" t="0" r="r" b="b"/>
              <a:pathLst>
                <a:path w="1026" h="521">
                  <a:moveTo>
                    <a:pt x="1026" y="1"/>
                  </a:moveTo>
                  <a:lnTo>
                    <a:pt x="1026" y="1"/>
                  </a:lnTo>
                  <a:lnTo>
                    <a:pt x="1004" y="8"/>
                  </a:lnTo>
                  <a:lnTo>
                    <a:pt x="980" y="13"/>
                  </a:lnTo>
                  <a:lnTo>
                    <a:pt x="958" y="17"/>
                  </a:lnTo>
                  <a:lnTo>
                    <a:pt x="934" y="20"/>
                  </a:lnTo>
                  <a:lnTo>
                    <a:pt x="887" y="24"/>
                  </a:lnTo>
                  <a:lnTo>
                    <a:pt x="865" y="27"/>
                  </a:lnTo>
                  <a:lnTo>
                    <a:pt x="842" y="30"/>
                  </a:lnTo>
                  <a:lnTo>
                    <a:pt x="842" y="30"/>
                  </a:lnTo>
                  <a:lnTo>
                    <a:pt x="833" y="34"/>
                  </a:lnTo>
                  <a:lnTo>
                    <a:pt x="821" y="38"/>
                  </a:lnTo>
                  <a:lnTo>
                    <a:pt x="812" y="42"/>
                  </a:lnTo>
                  <a:lnTo>
                    <a:pt x="802" y="45"/>
                  </a:lnTo>
                  <a:lnTo>
                    <a:pt x="802" y="45"/>
                  </a:lnTo>
                  <a:lnTo>
                    <a:pt x="767" y="52"/>
                  </a:lnTo>
                  <a:lnTo>
                    <a:pt x="733" y="58"/>
                  </a:lnTo>
                  <a:lnTo>
                    <a:pt x="701" y="65"/>
                  </a:lnTo>
                  <a:lnTo>
                    <a:pt x="684" y="69"/>
                  </a:lnTo>
                  <a:lnTo>
                    <a:pt x="668" y="74"/>
                  </a:lnTo>
                  <a:lnTo>
                    <a:pt x="668" y="74"/>
                  </a:lnTo>
                  <a:lnTo>
                    <a:pt x="626" y="88"/>
                  </a:lnTo>
                  <a:lnTo>
                    <a:pt x="584" y="105"/>
                  </a:lnTo>
                  <a:lnTo>
                    <a:pt x="542" y="124"/>
                  </a:lnTo>
                  <a:lnTo>
                    <a:pt x="500" y="142"/>
                  </a:lnTo>
                  <a:lnTo>
                    <a:pt x="459" y="161"/>
                  </a:lnTo>
                  <a:lnTo>
                    <a:pt x="418" y="183"/>
                  </a:lnTo>
                  <a:lnTo>
                    <a:pt x="381" y="205"/>
                  </a:lnTo>
                  <a:lnTo>
                    <a:pt x="344" y="227"/>
                  </a:lnTo>
                  <a:lnTo>
                    <a:pt x="344" y="227"/>
                  </a:lnTo>
                  <a:lnTo>
                    <a:pt x="320" y="243"/>
                  </a:lnTo>
                  <a:lnTo>
                    <a:pt x="296" y="260"/>
                  </a:lnTo>
                  <a:lnTo>
                    <a:pt x="251" y="296"/>
                  </a:lnTo>
                  <a:lnTo>
                    <a:pt x="208" y="333"/>
                  </a:lnTo>
                  <a:lnTo>
                    <a:pt x="166" y="369"/>
                  </a:lnTo>
                  <a:lnTo>
                    <a:pt x="166" y="369"/>
                  </a:lnTo>
                  <a:lnTo>
                    <a:pt x="124" y="407"/>
                  </a:lnTo>
                  <a:lnTo>
                    <a:pt x="103" y="425"/>
                  </a:lnTo>
                  <a:lnTo>
                    <a:pt x="82" y="445"/>
                  </a:lnTo>
                  <a:lnTo>
                    <a:pt x="82" y="445"/>
                  </a:lnTo>
                  <a:lnTo>
                    <a:pt x="63" y="466"/>
                  </a:lnTo>
                  <a:lnTo>
                    <a:pt x="45" y="487"/>
                  </a:lnTo>
                  <a:lnTo>
                    <a:pt x="35" y="497"/>
                  </a:lnTo>
                  <a:lnTo>
                    <a:pt x="25" y="507"/>
                  </a:lnTo>
                  <a:lnTo>
                    <a:pt x="13" y="514"/>
                  </a:lnTo>
                  <a:lnTo>
                    <a:pt x="0" y="521"/>
                  </a:lnTo>
                  <a:lnTo>
                    <a:pt x="0" y="521"/>
                  </a:lnTo>
                  <a:lnTo>
                    <a:pt x="0" y="514"/>
                  </a:lnTo>
                  <a:lnTo>
                    <a:pt x="2" y="507"/>
                  </a:lnTo>
                  <a:lnTo>
                    <a:pt x="4" y="501"/>
                  </a:lnTo>
                  <a:lnTo>
                    <a:pt x="9" y="496"/>
                  </a:lnTo>
                  <a:lnTo>
                    <a:pt x="18" y="484"/>
                  </a:lnTo>
                  <a:lnTo>
                    <a:pt x="27" y="475"/>
                  </a:lnTo>
                  <a:lnTo>
                    <a:pt x="27" y="475"/>
                  </a:lnTo>
                  <a:lnTo>
                    <a:pt x="53" y="445"/>
                  </a:lnTo>
                  <a:lnTo>
                    <a:pt x="83" y="417"/>
                  </a:lnTo>
                  <a:lnTo>
                    <a:pt x="112" y="389"/>
                  </a:lnTo>
                  <a:lnTo>
                    <a:pt x="143" y="361"/>
                  </a:lnTo>
                  <a:lnTo>
                    <a:pt x="143" y="361"/>
                  </a:lnTo>
                  <a:lnTo>
                    <a:pt x="173" y="336"/>
                  </a:lnTo>
                  <a:lnTo>
                    <a:pt x="205" y="309"/>
                  </a:lnTo>
                  <a:lnTo>
                    <a:pt x="237" y="285"/>
                  </a:lnTo>
                  <a:lnTo>
                    <a:pt x="270" y="261"/>
                  </a:lnTo>
                  <a:lnTo>
                    <a:pt x="303" y="237"/>
                  </a:lnTo>
                  <a:lnTo>
                    <a:pt x="338" y="215"/>
                  </a:lnTo>
                  <a:lnTo>
                    <a:pt x="375" y="192"/>
                  </a:lnTo>
                  <a:lnTo>
                    <a:pt x="411" y="173"/>
                  </a:lnTo>
                  <a:lnTo>
                    <a:pt x="449" y="152"/>
                  </a:lnTo>
                  <a:lnTo>
                    <a:pt x="487" y="133"/>
                  </a:lnTo>
                  <a:lnTo>
                    <a:pt x="527" y="114"/>
                  </a:lnTo>
                  <a:lnTo>
                    <a:pt x="567" y="97"/>
                  </a:lnTo>
                  <a:lnTo>
                    <a:pt x="608" y="80"/>
                  </a:lnTo>
                  <a:lnTo>
                    <a:pt x="650" y="65"/>
                  </a:lnTo>
                  <a:lnTo>
                    <a:pt x="692" y="49"/>
                  </a:lnTo>
                  <a:lnTo>
                    <a:pt x="736" y="37"/>
                  </a:lnTo>
                  <a:lnTo>
                    <a:pt x="736" y="37"/>
                  </a:lnTo>
                  <a:lnTo>
                    <a:pt x="771" y="31"/>
                  </a:lnTo>
                  <a:lnTo>
                    <a:pt x="807" y="24"/>
                  </a:lnTo>
                  <a:lnTo>
                    <a:pt x="879" y="10"/>
                  </a:lnTo>
                  <a:lnTo>
                    <a:pt x="914" y="4"/>
                  </a:lnTo>
                  <a:lnTo>
                    <a:pt x="950" y="1"/>
                  </a:lnTo>
                  <a:lnTo>
                    <a:pt x="988" y="0"/>
                  </a:lnTo>
                  <a:lnTo>
                    <a:pt x="1026" y="1"/>
                  </a:lnTo>
                  <a:lnTo>
                    <a:pt x="1026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9" name="Freeform 45"/>
            <p:cNvSpPr/>
            <p:nvPr/>
          </p:nvSpPr>
          <p:spPr bwMode="auto">
            <a:xfrm>
              <a:off x="5146676" y="1806575"/>
              <a:ext cx="236538" cy="5699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53" y="38"/>
                </a:cxn>
                <a:cxn ang="0">
                  <a:pos x="97" y="82"/>
                </a:cxn>
                <a:cxn ang="0">
                  <a:pos x="137" y="131"/>
                </a:cxn>
                <a:cxn ang="0">
                  <a:pos x="175" y="183"/>
                </a:cxn>
                <a:cxn ang="0">
                  <a:pos x="210" y="239"/>
                </a:cxn>
                <a:cxn ang="0">
                  <a:pos x="275" y="355"/>
                </a:cxn>
                <a:cxn ang="0">
                  <a:pos x="306" y="414"/>
                </a:cxn>
                <a:cxn ang="0">
                  <a:pos x="331" y="471"/>
                </a:cxn>
                <a:cxn ang="0">
                  <a:pos x="377" y="595"/>
                </a:cxn>
                <a:cxn ang="0">
                  <a:pos x="414" y="730"/>
                </a:cxn>
                <a:cxn ang="0">
                  <a:pos x="435" y="837"/>
                </a:cxn>
                <a:cxn ang="0">
                  <a:pos x="443" y="910"/>
                </a:cxn>
                <a:cxn ang="0">
                  <a:pos x="448" y="946"/>
                </a:cxn>
                <a:cxn ang="0">
                  <a:pos x="448" y="977"/>
                </a:cxn>
                <a:cxn ang="0">
                  <a:pos x="443" y="1046"/>
                </a:cxn>
                <a:cxn ang="0">
                  <a:pos x="442" y="1077"/>
                </a:cxn>
                <a:cxn ang="0">
                  <a:pos x="432" y="1067"/>
                </a:cxn>
                <a:cxn ang="0">
                  <a:pos x="428" y="1056"/>
                </a:cxn>
                <a:cxn ang="0">
                  <a:pos x="427" y="1034"/>
                </a:cxn>
                <a:cxn ang="0">
                  <a:pos x="431" y="994"/>
                </a:cxn>
                <a:cxn ang="0">
                  <a:pos x="429" y="982"/>
                </a:cxn>
                <a:cxn ang="0">
                  <a:pos x="418" y="896"/>
                </a:cxn>
                <a:cxn ang="0">
                  <a:pos x="401" y="805"/>
                </a:cxn>
                <a:cxn ang="0">
                  <a:pos x="392" y="747"/>
                </a:cxn>
                <a:cxn ang="0">
                  <a:pos x="368" y="636"/>
                </a:cxn>
                <a:cxn ang="0">
                  <a:pos x="352" y="583"/>
                </a:cxn>
                <a:cxn ang="0">
                  <a:pos x="321" y="500"/>
                </a:cxn>
                <a:cxn ang="0">
                  <a:pos x="286" y="420"/>
                </a:cxn>
                <a:cxn ang="0">
                  <a:pos x="247" y="343"/>
                </a:cxn>
                <a:cxn ang="0">
                  <a:pos x="203" y="268"/>
                </a:cxn>
                <a:cxn ang="0">
                  <a:pos x="157" y="198"/>
                </a:cxn>
                <a:cxn ang="0">
                  <a:pos x="107" y="131"/>
                </a:cxn>
                <a:cxn ang="0">
                  <a:pos x="55" y="69"/>
                </a:cxn>
                <a:cxn ang="0">
                  <a:pos x="0" y="11"/>
                </a:cxn>
                <a:cxn ang="0">
                  <a:pos x="0" y="0"/>
                </a:cxn>
              </a:cxnLst>
              <a:rect l="0" t="0" r="r" b="b"/>
              <a:pathLst>
                <a:path w="448" h="1077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1" y="18"/>
                  </a:lnTo>
                  <a:lnTo>
                    <a:pt x="53" y="38"/>
                  </a:lnTo>
                  <a:lnTo>
                    <a:pt x="76" y="59"/>
                  </a:lnTo>
                  <a:lnTo>
                    <a:pt x="97" y="82"/>
                  </a:lnTo>
                  <a:lnTo>
                    <a:pt x="118" y="105"/>
                  </a:lnTo>
                  <a:lnTo>
                    <a:pt x="137" y="131"/>
                  </a:lnTo>
                  <a:lnTo>
                    <a:pt x="156" y="156"/>
                  </a:lnTo>
                  <a:lnTo>
                    <a:pt x="175" y="183"/>
                  </a:lnTo>
                  <a:lnTo>
                    <a:pt x="192" y="211"/>
                  </a:lnTo>
                  <a:lnTo>
                    <a:pt x="210" y="239"/>
                  </a:lnTo>
                  <a:lnTo>
                    <a:pt x="243" y="296"/>
                  </a:lnTo>
                  <a:lnTo>
                    <a:pt x="275" y="355"/>
                  </a:lnTo>
                  <a:lnTo>
                    <a:pt x="306" y="414"/>
                  </a:lnTo>
                  <a:lnTo>
                    <a:pt x="306" y="414"/>
                  </a:lnTo>
                  <a:lnTo>
                    <a:pt x="319" y="442"/>
                  </a:lnTo>
                  <a:lnTo>
                    <a:pt x="331" y="471"/>
                  </a:lnTo>
                  <a:lnTo>
                    <a:pt x="355" y="531"/>
                  </a:lnTo>
                  <a:lnTo>
                    <a:pt x="377" y="595"/>
                  </a:lnTo>
                  <a:lnTo>
                    <a:pt x="397" y="661"/>
                  </a:lnTo>
                  <a:lnTo>
                    <a:pt x="414" y="730"/>
                  </a:lnTo>
                  <a:lnTo>
                    <a:pt x="429" y="802"/>
                  </a:lnTo>
                  <a:lnTo>
                    <a:pt x="435" y="837"/>
                  </a:lnTo>
                  <a:lnTo>
                    <a:pt x="439" y="873"/>
                  </a:lnTo>
                  <a:lnTo>
                    <a:pt x="443" y="910"/>
                  </a:lnTo>
                  <a:lnTo>
                    <a:pt x="448" y="946"/>
                  </a:lnTo>
                  <a:lnTo>
                    <a:pt x="448" y="946"/>
                  </a:lnTo>
                  <a:lnTo>
                    <a:pt x="448" y="962"/>
                  </a:lnTo>
                  <a:lnTo>
                    <a:pt x="448" y="977"/>
                  </a:lnTo>
                  <a:lnTo>
                    <a:pt x="446" y="1012"/>
                  </a:lnTo>
                  <a:lnTo>
                    <a:pt x="443" y="1046"/>
                  </a:lnTo>
                  <a:lnTo>
                    <a:pt x="442" y="1077"/>
                  </a:lnTo>
                  <a:lnTo>
                    <a:pt x="442" y="1077"/>
                  </a:lnTo>
                  <a:lnTo>
                    <a:pt x="436" y="1073"/>
                  </a:lnTo>
                  <a:lnTo>
                    <a:pt x="432" y="1067"/>
                  </a:lnTo>
                  <a:lnTo>
                    <a:pt x="429" y="1062"/>
                  </a:lnTo>
                  <a:lnTo>
                    <a:pt x="428" y="1056"/>
                  </a:lnTo>
                  <a:lnTo>
                    <a:pt x="425" y="1045"/>
                  </a:lnTo>
                  <a:lnTo>
                    <a:pt x="427" y="1034"/>
                  </a:lnTo>
                  <a:lnTo>
                    <a:pt x="429" y="1007"/>
                  </a:lnTo>
                  <a:lnTo>
                    <a:pt x="431" y="994"/>
                  </a:lnTo>
                  <a:lnTo>
                    <a:pt x="429" y="982"/>
                  </a:lnTo>
                  <a:lnTo>
                    <a:pt x="429" y="982"/>
                  </a:lnTo>
                  <a:lnTo>
                    <a:pt x="425" y="941"/>
                  </a:lnTo>
                  <a:lnTo>
                    <a:pt x="418" y="896"/>
                  </a:lnTo>
                  <a:lnTo>
                    <a:pt x="410" y="851"/>
                  </a:lnTo>
                  <a:lnTo>
                    <a:pt x="401" y="805"/>
                  </a:lnTo>
                  <a:lnTo>
                    <a:pt x="401" y="805"/>
                  </a:lnTo>
                  <a:lnTo>
                    <a:pt x="392" y="747"/>
                  </a:lnTo>
                  <a:lnTo>
                    <a:pt x="380" y="691"/>
                  </a:lnTo>
                  <a:lnTo>
                    <a:pt x="368" y="636"/>
                  </a:lnTo>
                  <a:lnTo>
                    <a:pt x="352" y="583"/>
                  </a:lnTo>
                  <a:lnTo>
                    <a:pt x="352" y="583"/>
                  </a:lnTo>
                  <a:lnTo>
                    <a:pt x="337" y="541"/>
                  </a:lnTo>
                  <a:lnTo>
                    <a:pt x="321" y="500"/>
                  </a:lnTo>
                  <a:lnTo>
                    <a:pt x="304" y="459"/>
                  </a:lnTo>
                  <a:lnTo>
                    <a:pt x="286" y="420"/>
                  </a:lnTo>
                  <a:lnTo>
                    <a:pt x="267" y="381"/>
                  </a:lnTo>
                  <a:lnTo>
                    <a:pt x="247" y="343"/>
                  </a:lnTo>
                  <a:lnTo>
                    <a:pt x="226" y="305"/>
                  </a:lnTo>
                  <a:lnTo>
                    <a:pt x="203" y="268"/>
                  </a:lnTo>
                  <a:lnTo>
                    <a:pt x="181" y="232"/>
                  </a:lnTo>
                  <a:lnTo>
                    <a:pt x="157" y="198"/>
                  </a:lnTo>
                  <a:lnTo>
                    <a:pt x="132" y="164"/>
                  </a:lnTo>
                  <a:lnTo>
                    <a:pt x="107" y="131"/>
                  </a:lnTo>
                  <a:lnTo>
                    <a:pt x="81" y="100"/>
                  </a:lnTo>
                  <a:lnTo>
                    <a:pt x="55" y="69"/>
                  </a:lnTo>
                  <a:lnTo>
                    <a:pt x="28" y="3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0" name="Freeform 46"/>
            <p:cNvSpPr/>
            <p:nvPr/>
          </p:nvSpPr>
          <p:spPr bwMode="auto">
            <a:xfrm>
              <a:off x="3756026" y="1882775"/>
              <a:ext cx="141288" cy="763588"/>
            </a:xfrm>
            <a:custGeom>
              <a:avLst/>
              <a:gdLst/>
              <a:ahLst/>
              <a:cxnLst>
                <a:cxn ang="0">
                  <a:pos x="261" y="0"/>
                </a:cxn>
                <a:cxn ang="0">
                  <a:pos x="267" y="3"/>
                </a:cxn>
                <a:cxn ang="0">
                  <a:pos x="235" y="64"/>
                </a:cxn>
                <a:cxn ang="0">
                  <a:pos x="172" y="194"/>
                </a:cxn>
                <a:cxn ang="0">
                  <a:pos x="142" y="264"/>
                </a:cxn>
                <a:cxn ang="0">
                  <a:pos x="134" y="285"/>
                </a:cxn>
                <a:cxn ang="0">
                  <a:pos x="111" y="327"/>
                </a:cxn>
                <a:cxn ang="0">
                  <a:pos x="101" y="348"/>
                </a:cxn>
                <a:cxn ang="0">
                  <a:pos x="85" y="401"/>
                </a:cxn>
                <a:cxn ang="0">
                  <a:pos x="71" y="460"/>
                </a:cxn>
                <a:cxn ang="0">
                  <a:pos x="49" y="584"/>
                </a:cxn>
                <a:cxn ang="0">
                  <a:pos x="40" y="650"/>
                </a:cxn>
                <a:cxn ang="0">
                  <a:pos x="26" y="782"/>
                </a:cxn>
                <a:cxn ang="0">
                  <a:pos x="21" y="881"/>
                </a:cxn>
                <a:cxn ang="0">
                  <a:pos x="23" y="949"/>
                </a:cxn>
                <a:cxn ang="0">
                  <a:pos x="28" y="1016"/>
                </a:cxn>
                <a:cxn ang="0">
                  <a:pos x="37" y="1084"/>
                </a:cxn>
                <a:cxn ang="0">
                  <a:pos x="44" y="1117"/>
                </a:cxn>
                <a:cxn ang="0">
                  <a:pos x="59" y="1179"/>
                </a:cxn>
                <a:cxn ang="0">
                  <a:pos x="79" y="1240"/>
                </a:cxn>
                <a:cxn ang="0">
                  <a:pos x="89" y="1266"/>
                </a:cxn>
                <a:cxn ang="0">
                  <a:pos x="125" y="1341"/>
                </a:cxn>
                <a:cxn ang="0">
                  <a:pos x="148" y="1390"/>
                </a:cxn>
                <a:cxn ang="0">
                  <a:pos x="166" y="1443"/>
                </a:cxn>
                <a:cxn ang="0">
                  <a:pos x="160" y="1442"/>
                </a:cxn>
                <a:cxn ang="0">
                  <a:pos x="145" y="1430"/>
                </a:cxn>
                <a:cxn ang="0">
                  <a:pos x="128" y="1407"/>
                </a:cxn>
                <a:cxn ang="0">
                  <a:pos x="115" y="1380"/>
                </a:cxn>
                <a:cxn ang="0">
                  <a:pos x="104" y="1353"/>
                </a:cxn>
                <a:cxn ang="0">
                  <a:pos x="72" y="1272"/>
                </a:cxn>
                <a:cxn ang="0">
                  <a:pos x="44" y="1186"/>
                </a:cxn>
                <a:cxn ang="0">
                  <a:pos x="24" y="1098"/>
                </a:cxn>
                <a:cxn ang="0">
                  <a:pos x="10" y="1006"/>
                </a:cxn>
                <a:cxn ang="0">
                  <a:pos x="2" y="912"/>
                </a:cxn>
                <a:cxn ang="0">
                  <a:pos x="0" y="820"/>
                </a:cxn>
                <a:cxn ang="0">
                  <a:pos x="5" y="726"/>
                </a:cxn>
                <a:cxn ang="0">
                  <a:pos x="14" y="633"/>
                </a:cxn>
                <a:cxn ang="0">
                  <a:pos x="27" y="557"/>
                </a:cxn>
                <a:cxn ang="0">
                  <a:pos x="41" y="483"/>
                </a:cxn>
                <a:cxn ang="0">
                  <a:pos x="58" y="410"/>
                </a:cxn>
                <a:cxn ang="0">
                  <a:pos x="82" y="340"/>
                </a:cxn>
                <a:cxn ang="0">
                  <a:pos x="90" y="317"/>
                </a:cxn>
                <a:cxn ang="0">
                  <a:pos x="110" y="272"/>
                </a:cxn>
                <a:cxn ang="0">
                  <a:pos x="120" y="250"/>
                </a:cxn>
                <a:cxn ang="0">
                  <a:pos x="146" y="184"/>
                </a:cxn>
                <a:cxn ang="0">
                  <a:pos x="180" y="118"/>
                </a:cxn>
                <a:cxn ang="0">
                  <a:pos x="219" y="56"/>
                </a:cxn>
                <a:cxn ang="0">
                  <a:pos x="261" y="0"/>
                </a:cxn>
              </a:cxnLst>
              <a:rect l="0" t="0" r="r" b="b"/>
              <a:pathLst>
                <a:path w="267" h="1443">
                  <a:moveTo>
                    <a:pt x="261" y="0"/>
                  </a:moveTo>
                  <a:lnTo>
                    <a:pt x="261" y="0"/>
                  </a:lnTo>
                  <a:lnTo>
                    <a:pt x="266" y="0"/>
                  </a:lnTo>
                  <a:lnTo>
                    <a:pt x="267" y="3"/>
                  </a:lnTo>
                  <a:lnTo>
                    <a:pt x="267" y="3"/>
                  </a:lnTo>
                  <a:lnTo>
                    <a:pt x="235" y="64"/>
                  </a:lnTo>
                  <a:lnTo>
                    <a:pt x="202" y="128"/>
                  </a:lnTo>
                  <a:lnTo>
                    <a:pt x="172" y="194"/>
                  </a:lnTo>
                  <a:lnTo>
                    <a:pt x="156" y="229"/>
                  </a:lnTo>
                  <a:lnTo>
                    <a:pt x="142" y="264"/>
                  </a:lnTo>
                  <a:lnTo>
                    <a:pt x="142" y="264"/>
                  </a:lnTo>
                  <a:lnTo>
                    <a:pt x="134" y="285"/>
                  </a:lnTo>
                  <a:lnTo>
                    <a:pt x="122" y="306"/>
                  </a:lnTo>
                  <a:lnTo>
                    <a:pt x="111" y="327"/>
                  </a:lnTo>
                  <a:lnTo>
                    <a:pt x="101" y="348"/>
                  </a:lnTo>
                  <a:lnTo>
                    <a:pt x="101" y="348"/>
                  </a:lnTo>
                  <a:lnTo>
                    <a:pt x="93" y="373"/>
                  </a:lnTo>
                  <a:lnTo>
                    <a:pt x="85" y="401"/>
                  </a:lnTo>
                  <a:lnTo>
                    <a:pt x="78" y="429"/>
                  </a:lnTo>
                  <a:lnTo>
                    <a:pt x="71" y="460"/>
                  </a:lnTo>
                  <a:lnTo>
                    <a:pt x="59" y="521"/>
                  </a:lnTo>
                  <a:lnTo>
                    <a:pt x="49" y="584"/>
                  </a:lnTo>
                  <a:lnTo>
                    <a:pt x="49" y="584"/>
                  </a:lnTo>
                  <a:lnTo>
                    <a:pt x="40" y="650"/>
                  </a:lnTo>
                  <a:lnTo>
                    <a:pt x="31" y="716"/>
                  </a:lnTo>
                  <a:lnTo>
                    <a:pt x="26" y="782"/>
                  </a:lnTo>
                  <a:lnTo>
                    <a:pt x="21" y="848"/>
                  </a:lnTo>
                  <a:lnTo>
                    <a:pt x="21" y="881"/>
                  </a:lnTo>
                  <a:lnTo>
                    <a:pt x="21" y="915"/>
                  </a:lnTo>
                  <a:lnTo>
                    <a:pt x="23" y="949"/>
                  </a:lnTo>
                  <a:lnTo>
                    <a:pt x="24" y="983"/>
                  </a:lnTo>
                  <a:lnTo>
                    <a:pt x="28" y="1016"/>
                  </a:lnTo>
                  <a:lnTo>
                    <a:pt x="33" y="1050"/>
                  </a:lnTo>
                  <a:lnTo>
                    <a:pt x="37" y="1084"/>
                  </a:lnTo>
                  <a:lnTo>
                    <a:pt x="44" y="1117"/>
                  </a:lnTo>
                  <a:lnTo>
                    <a:pt x="44" y="1117"/>
                  </a:lnTo>
                  <a:lnTo>
                    <a:pt x="51" y="1148"/>
                  </a:lnTo>
                  <a:lnTo>
                    <a:pt x="59" y="1179"/>
                  </a:lnTo>
                  <a:lnTo>
                    <a:pt x="68" y="1210"/>
                  </a:lnTo>
                  <a:lnTo>
                    <a:pt x="79" y="1240"/>
                  </a:lnTo>
                  <a:lnTo>
                    <a:pt x="79" y="1240"/>
                  </a:lnTo>
                  <a:lnTo>
                    <a:pt x="89" y="1266"/>
                  </a:lnTo>
                  <a:lnTo>
                    <a:pt x="100" y="1291"/>
                  </a:lnTo>
                  <a:lnTo>
                    <a:pt x="125" y="1341"/>
                  </a:lnTo>
                  <a:lnTo>
                    <a:pt x="136" y="1364"/>
                  </a:lnTo>
                  <a:lnTo>
                    <a:pt x="148" y="1390"/>
                  </a:lnTo>
                  <a:lnTo>
                    <a:pt x="158" y="1416"/>
                  </a:lnTo>
                  <a:lnTo>
                    <a:pt x="166" y="1443"/>
                  </a:lnTo>
                  <a:lnTo>
                    <a:pt x="166" y="1443"/>
                  </a:lnTo>
                  <a:lnTo>
                    <a:pt x="160" y="1442"/>
                  </a:lnTo>
                  <a:lnTo>
                    <a:pt x="155" y="1439"/>
                  </a:lnTo>
                  <a:lnTo>
                    <a:pt x="145" y="1430"/>
                  </a:lnTo>
                  <a:lnTo>
                    <a:pt x="136" y="1419"/>
                  </a:lnTo>
                  <a:lnTo>
                    <a:pt x="128" y="1407"/>
                  </a:lnTo>
                  <a:lnTo>
                    <a:pt x="122" y="1394"/>
                  </a:lnTo>
                  <a:lnTo>
                    <a:pt x="115" y="1380"/>
                  </a:lnTo>
                  <a:lnTo>
                    <a:pt x="104" y="1353"/>
                  </a:lnTo>
                  <a:lnTo>
                    <a:pt x="104" y="1353"/>
                  </a:lnTo>
                  <a:lnTo>
                    <a:pt x="87" y="1313"/>
                  </a:lnTo>
                  <a:lnTo>
                    <a:pt x="72" y="1272"/>
                  </a:lnTo>
                  <a:lnTo>
                    <a:pt x="56" y="1230"/>
                  </a:lnTo>
                  <a:lnTo>
                    <a:pt x="44" y="1186"/>
                  </a:lnTo>
                  <a:lnTo>
                    <a:pt x="34" y="1143"/>
                  </a:lnTo>
                  <a:lnTo>
                    <a:pt x="24" y="1098"/>
                  </a:lnTo>
                  <a:lnTo>
                    <a:pt x="16" y="1053"/>
                  </a:lnTo>
                  <a:lnTo>
                    <a:pt x="10" y="1006"/>
                  </a:lnTo>
                  <a:lnTo>
                    <a:pt x="5" y="960"/>
                  </a:lnTo>
                  <a:lnTo>
                    <a:pt x="2" y="912"/>
                  </a:lnTo>
                  <a:lnTo>
                    <a:pt x="0" y="866"/>
                  </a:lnTo>
                  <a:lnTo>
                    <a:pt x="0" y="820"/>
                  </a:lnTo>
                  <a:lnTo>
                    <a:pt x="2" y="772"/>
                  </a:lnTo>
                  <a:lnTo>
                    <a:pt x="5" y="726"/>
                  </a:lnTo>
                  <a:lnTo>
                    <a:pt x="9" y="679"/>
                  </a:lnTo>
                  <a:lnTo>
                    <a:pt x="14" y="633"/>
                  </a:lnTo>
                  <a:lnTo>
                    <a:pt x="14" y="633"/>
                  </a:lnTo>
                  <a:lnTo>
                    <a:pt x="27" y="557"/>
                  </a:lnTo>
                  <a:lnTo>
                    <a:pt x="33" y="521"/>
                  </a:lnTo>
                  <a:lnTo>
                    <a:pt x="41" y="483"/>
                  </a:lnTo>
                  <a:lnTo>
                    <a:pt x="49" y="446"/>
                  </a:lnTo>
                  <a:lnTo>
                    <a:pt x="58" y="410"/>
                  </a:lnTo>
                  <a:lnTo>
                    <a:pt x="69" y="375"/>
                  </a:lnTo>
                  <a:lnTo>
                    <a:pt x="82" y="340"/>
                  </a:lnTo>
                  <a:lnTo>
                    <a:pt x="82" y="340"/>
                  </a:lnTo>
                  <a:lnTo>
                    <a:pt x="90" y="317"/>
                  </a:lnTo>
                  <a:lnTo>
                    <a:pt x="100" y="295"/>
                  </a:lnTo>
                  <a:lnTo>
                    <a:pt x="110" y="272"/>
                  </a:lnTo>
                  <a:lnTo>
                    <a:pt x="120" y="250"/>
                  </a:lnTo>
                  <a:lnTo>
                    <a:pt x="120" y="250"/>
                  </a:lnTo>
                  <a:lnTo>
                    <a:pt x="132" y="216"/>
                  </a:lnTo>
                  <a:lnTo>
                    <a:pt x="146" y="184"/>
                  </a:lnTo>
                  <a:lnTo>
                    <a:pt x="163" y="150"/>
                  </a:lnTo>
                  <a:lnTo>
                    <a:pt x="180" y="118"/>
                  </a:lnTo>
                  <a:lnTo>
                    <a:pt x="198" y="87"/>
                  </a:lnTo>
                  <a:lnTo>
                    <a:pt x="219" y="56"/>
                  </a:lnTo>
                  <a:lnTo>
                    <a:pt x="239" y="26"/>
                  </a:lnTo>
                  <a:lnTo>
                    <a:pt x="261" y="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1" name="Freeform 47"/>
            <p:cNvSpPr>
              <a:spLocks noEditPoints="1"/>
            </p:cNvSpPr>
            <p:nvPr/>
          </p:nvSpPr>
          <p:spPr bwMode="auto">
            <a:xfrm>
              <a:off x="4479926" y="2216150"/>
              <a:ext cx="239713" cy="106363"/>
            </a:xfrm>
            <a:custGeom>
              <a:avLst/>
              <a:gdLst/>
              <a:ahLst/>
              <a:cxnLst>
                <a:cxn ang="0">
                  <a:pos x="342" y="194"/>
                </a:cxn>
                <a:cxn ang="0">
                  <a:pos x="0" y="197"/>
                </a:cxn>
                <a:cxn ang="0">
                  <a:pos x="4" y="162"/>
                </a:cxn>
                <a:cxn ang="0">
                  <a:pos x="21" y="111"/>
                </a:cxn>
                <a:cxn ang="0">
                  <a:pos x="50" y="69"/>
                </a:cxn>
                <a:cxn ang="0">
                  <a:pos x="91" y="34"/>
                </a:cxn>
                <a:cxn ang="0">
                  <a:pos x="140" y="11"/>
                </a:cxn>
                <a:cxn ang="0">
                  <a:pos x="177" y="3"/>
                </a:cxn>
                <a:cxn ang="0">
                  <a:pos x="257" y="3"/>
                </a:cxn>
                <a:cxn ang="0">
                  <a:pos x="324" y="24"/>
                </a:cxn>
                <a:cxn ang="0">
                  <a:pos x="377" y="61"/>
                </a:cxn>
                <a:cxn ang="0">
                  <a:pos x="418" y="110"/>
                </a:cxn>
                <a:cxn ang="0">
                  <a:pos x="446" y="169"/>
                </a:cxn>
                <a:cxn ang="0">
                  <a:pos x="84" y="63"/>
                </a:cxn>
                <a:cxn ang="0">
                  <a:pos x="151" y="117"/>
                </a:cxn>
                <a:cxn ang="0">
                  <a:pos x="223" y="160"/>
                </a:cxn>
                <a:cxn ang="0">
                  <a:pos x="219" y="58"/>
                </a:cxn>
                <a:cxn ang="0">
                  <a:pos x="195" y="20"/>
                </a:cxn>
                <a:cxn ang="0">
                  <a:pos x="143" y="32"/>
                </a:cxn>
                <a:cxn ang="0">
                  <a:pos x="84" y="63"/>
                </a:cxn>
                <a:cxn ang="0">
                  <a:pos x="237" y="150"/>
                </a:cxn>
                <a:cxn ang="0">
                  <a:pos x="339" y="98"/>
                </a:cxn>
                <a:cxn ang="0">
                  <a:pos x="359" y="66"/>
                </a:cxn>
                <a:cxn ang="0">
                  <a:pos x="313" y="38"/>
                </a:cxn>
                <a:cxn ang="0">
                  <a:pos x="254" y="24"/>
                </a:cxn>
                <a:cxn ang="0">
                  <a:pos x="231" y="35"/>
                </a:cxn>
                <a:cxn ang="0">
                  <a:pos x="238" y="120"/>
                </a:cxn>
                <a:cxn ang="0">
                  <a:pos x="237" y="150"/>
                </a:cxn>
                <a:cxn ang="0">
                  <a:pos x="39" y="184"/>
                </a:cxn>
                <a:cxn ang="0">
                  <a:pos x="158" y="180"/>
                </a:cxn>
                <a:cxn ang="0">
                  <a:pos x="189" y="160"/>
                </a:cxn>
                <a:cxn ang="0">
                  <a:pos x="102" y="101"/>
                </a:cxn>
                <a:cxn ang="0">
                  <a:pos x="70" y="76"/>
                </a:cxn>
                <a:cxn ang="0">
                  <a:pos x="42" y="114"/>
                </a:cxn>
                <a:cxn ang="0">
                  <a:pos x="21" y="157"/>
                </a:cxn>
                <a:cxn ang="0">
                  <a:pos x="14" y="183"/>
                </a:cxn>
                <a:cxn ang="0">
                  <a:pos x="363" y="104"/>
                </a:cxn>
                <a:cxn ang="0">
                  <a:pos x="272" y="155"/>
                </a:cxn>
                <a:cxn ang="0">
                  <a:pos x="237" y="177"/>
                </a:cxn>
                <a:cxn ang="0">
                  <a:pos x="432" y="177"/>
                </a:cxn>
                <a:cxn ang="0">
                  <a:pos x="424" y="152"/>
                </a:cxn>
                <a:cxn ang="0">
                  <a:pos x="404" y="120"/>
                </a:cxn>
                <a:cxn ang="0">
                  <a:pos x="380" y="93"/>
                </a:cxn>
              </a:cxnLst>
              <a:rect l="0" t="0" r="r" b="b"/>
              <a:pathLst>
                <a:path w="452" h="200">
                  <a:moveTo>
                    <a:pt x="453" y="188"/>
                  </a:moveTo>
                  <a:lnTo>
                    <a:pt x="453" y="188"/>
                  </a:lnTo>
                  <a:lnTo>
                    <a:pt x="342" y="194"/>
                  </a:lnTo>
                  <a:lnTo>
                    <a:pt x="230" y="198"/>
                  </a:lnTo>
                  <a:lnTo>
                    <a:pt x="116" y="200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1" y="180"/>
                  </a:lnTo>
                  <a:lnTo>
                    <a:pt x="4" y="162"/>
                  </a:lnTo>
                  <a:lnTo>
                    <a:pt x="8" y="145"/>
                  </a:lnTo>
                  <a:lnTo>
                    <a:pt x="14" y="128"/>
                  </a:lnTo>
                  <a:lnTo>
                    <a:pt x="21" y="111"/>
                  </a:lnTo>
                  <a:lnTo>
                    <a:pt x="29" y="97"/>
                  </a:lnTo>
                  <a:lnTo>
                    <a:pt x="39" y="82"/>
                  </a:lnTo>
                  <a:lnTo>
                    <a:pt x="50" y="69"/>
                  </a:lnTo>
                  <a:lnTo>
                    <a:pt x="63" y="56"/>
                  </a:lnTo>
                  <a:lnTo>
                    <a:pt x="77" y="44"/>
                  </a:lnTo>
                  <a:lnTo>
                    <a:pt x="91" y="34"/>
                  </a:lnTo>
                  <a:lnTo>
                    <a:pt x="106" y="25"/>
                  </a:lnTo>
                  <a:lnTo>
                    <a:pt x="123" y="17"/>
                  </a:lnTo>
                  <a:lnTo>
                    <a:pt x="140" y="11"/>
                  </a:lnTo>
                  <a:lnTo>
                    <a:pt x="158" y="6"/>
                  </a:lnTo>
                  <a:lnTo>
                    <a:pt x="177" y="3"/>
                  </a:lnTo>
                  <a:lnTo>
                    <a:pt x="177" y="3"/>
                  </a:lnTo>
                  <a:lnTo>
                    <a:pt x="205" y="0"/>
                  </a:lnTo>
                  <a:lnTo>
                    <a:pt x="231" y="2"/>
                  </a:lnTo>
                  <a:lnTo>
                    <a:pt x="257" y="3"/>
                  </a:lnTo>
                  <a:lnTo>
                    <a:pt x="280" y="9"/>
                  </a:lnTo>
                  <a:lnTo>
                    <a:pt x="303" y="16"/>
                  </a:lnTo>
                  <a:lnTo>
                    <a:pt x="324" y="24"/>
                  </a:lnTo>
                  <a:lnTo>
                    <a:pt x="342" y="35"/>
                  </a:lnTo>
                  <a:lnTo>
                    <a:pt x="360" y="47"/>
                  </a:lnTo>
                  <a:lnTo>
                    <a:pt x="377" y="61"/>
                  </a:lnTo>
                  <a:lnTo>
                    <a:pt x="393" y="76"/>
                  </a:lnTo>
                  <a:lnTo>
                    <a:pt x="407" y="93"/>
                  </a:lnTo>
                  <a:lnTo>
                    <a:pt x="418" y="110"/>
                  </a:lnTo>
                  <a:lnTo>
                    <a:pt x="429" y="128"/>
                  </a:lnTo>
                  <a:lnTo>
                    <a:pt x="439" y="148"/>
                  </a:lnTo>
                  <a:lnTo>
                    <a:pt x="446" y="169"/>
                  </a:lnTo>
                  <a:lnTo>
                    <a:pt x="453" y="188"/>
                  </a:lnTo>
                  <a:lnTo>
                    <a:pt x="453" y="188"/>
                  </a:lnTo>
                  <a:close/>
                  <a:moveTo>
                    <a:pt x="84" y="63"/>
                  </a:moveTo>
                  <a:lnTo>
                    <a:pt x="84" y="63"/>
                  </a:lnTo>
                  <a:lnTo>
                    <a:pt x="116" y="91"/>
                  </a:lnTo>
                  <a:lnTo>
                    <a:pt x="151" y="117"/>
                  </a:lnTo>
                  <a:lnTo>
                    <a:pt x="188" y="141"/>
                  </a:lnTo>
                  <a:lnTo>
                    <a:pt x="223" y="160"/>
                  </a:lnTo>
                  <a:lnTo>
                    <a:pt x="223" y="160"/>
                  </a:lnTo>
                  <a:lnTo>
                    <a:pt x="223" y="125"/>
                  </a:lnTo>
                  <a:lnTo>
                    <a:pt x="221" y="91"/>
                  </a:lnTo>
                  <a:lnTo>
                    <a:pt x="219" y="58"/>
                  </a:lnTo>
                  <a:lnTo>
                    <a:pt x="214" y="20"/>
                  </a:lnTo>
                  <a:lnTo>
                    <a:pt x="214" y="20"/>
                  </a:lnTo>
                  <a:lnTo>
                    <a:pt x="195" y="20"/>
                  </a:lnTo>
                  <a:lnTo>
                    <a:pt x="175" y="23"/>
                  </a:lnTo>
                  <a:lnTo>
                    <a:pt x="158" y="27"/>
                  </a:lnTo>
                  <a:lnTo>
                    <a:pt x="143" y="32"/>
                  </a:lnTo>
                  <a:lnTo>
                    <a:pt x="127" y="39"/>
                  </a:lnTo>
                  <a:lnTo>
                    <a:pt x="112" y="48"/>
                  </a:lnTo>
                  <a:lnTo>
                    <a:pt x="84" y="63"/>
                  </a:lnTo>
                  <a:lnTo>
                    <a:pt x="84" y="63"/>
                  </a:lnTo>
                  <a:close/>
                  <a:moveTo>
                    <a:pt x="237" y="150"/>
                  </a:moveTo>
                  <a:lnTo>
                    <a:pt x="237" y="150"/>
                  </a:lnTo>
                  <a:lnTo>
                    <a:pt x="273" y="135"/>
                  </a:lnTo>
                  <a:lnTo>
                    <a:pt x="307" y="118"/>
                  </a:lnTo>
                  <a:lnTo>
                    <a:pt x="339" y="98"/>
                  </a:lnTo>
                  <a:lnTo>
                    <a:pt x="372" y="79"/>
                  </a:lnTo>
                  <a:lnTo>
                    <a:pt x="372" y="79"/>
                  </a:lnTo>
                  <a:lnTo>
                    <a:pt x="359" y="66"/>
                  </a:lnTo>
                  <a:lnTo>
                    <a:pt x="345" y="55"/>
                  </a:lnTo>
                  <a:lnTo>
                    <a:pt x="330" y="47"/>
                  </a:lnTo>
                  <a:lnTo>
                    <a:pt x="313" y="38"/>
                  </a:lnTo>
                  <a:lnTo>
                    <a:pt x="293" y="32"/>
                  </a:lnTo>
                  <a:lnTo>
                    <a:pt x="273" y="27"/>
                  </a:lnTo>
                  <a:lnTo>
                    <a:pt x="254" y="24"/>
                  </a:lnTo>
                  <a:lnTo>
                    <a:pt x="231" y="20"/>
                  </a:lnTo>
                  <a:lnTo>
                    <a:pt x="231" y="20"/>
                  </a:lnTo>
                  <a:lnTo>
                    <a:pt x="231" y="35"/>
                  </a:lnTo>
                  <a:lnTo>
                    <a:pt x="233" y="52"/>
                  </a:lnTo>
                  <a:lnTo>
                    <a:pt x="235" y="86"/>
                  </a:lnTo>
                  <a:lnTo>
                    <a:pt x="238" y="120"/>
                  </a:lnTo>
                  <a:lnTo>
                    <a:pt x="238" y="135"/>
                  </a:lnTo>
                  <a:lnTo>
                    <a:pt x="237" y="150"/>
                  </a:lnTo>
                  <a:lnTo>
                    <a:pt x="237" y="150"/>
                  </a:lnTo>
                  <a:close/>
                  <a:moveTo>
                    <a:pt x="14" y="183"/>
                  </a:moveTo>
                  <a:lnTo>
                    <a:pt x="14" y="183"/>
                  </a:lnTo>
                  <a:lnTo>
                    <a:pt x="39" y="184"/>
                  </a:lnTo>
                  <a:lnTo>
                    <a:pt x="64" y="184"/>
                  </a:lnTo>
                  <a:lnTo>
                    <a:pt x="112" y="183"/>
                  </a:lnTo>
                  <a:lnTo>
                    <a:pt x="158" y="180"/>
                  </a:lnTo>
                  <a:lnTo>
                    <a:pt x="206" y="174"/>
                  </a:lnTo>
                  <a:lnTo>
                    <a:pt x="206" y="174"/>
                  </a:lnTo>
                  <a:lnTo>
                    <a:pt x="189" y="160"/>
                  </a:lnTo>
                  <a:lnTo>
                    <a:pt x="172" y="148"/>
                  </a:lnTo>
                  <a:lnTo>
                    <a:pt x="137" y="125"/>
                  </a:lnTo>
                  <a:lnTo>
                    <a:pt x="102" y="101"/>
                  </a:lnTo>
                  <a:lnTo>
                    <a:pt x="85" y="89"/>
                  </a:lnTo>
                  <a:lnTo>
                    <a:pt x="70" y="76"/>
                  </a:lnTo>
                  <a:lnTo>
                    <a:pt x="70" y="76"/>
                  </a:lnTo>
                  <a:lnTo>
                    <a:pt x="60" y="87"/>
                  </a:lnTo>
                  <a:lnTo>
                    <a:pt x="50" y="100"/>
                  </a:lnTo>
                  <a:lnTo>
                    <a:pt x="42" y="114"/>
                  </a:lnTo>
                  <a:lnTo>
                    <a:pt x="33" y="128"/>
                  </a:lnTo>
                  <a:lnTo>
                    <a:pt x="26" y="142"/>
                  </a:lnTo>
                  <a:lnTo>
                    <a:pt x="21" y="157"/>
                  </a:lnTo>
                  <a:lnTo>
                    <a:pt x="16" y="170"/>
                  </a:lnTo>
                  <a:lnTo>
                    <a:pt x="14" y="183"/>
                  </a:lnTo>
                  <a:lnTo>
                    <a:pt x="14" y="183"/>
                  </a:lnTo>
                  <a:close/>
                  <a:moveTo>
                    <a:pt x="380" y="93"/>
                  </a:moveTo>
                  <a:lnTo>
                    <a:pt x="380" y="93"/>
                  </a:lnTo>
                  <a:lnTo>
                    <a:pt x="363" y="104"/>
                  </a:lnTo>
                  <a:lnTo>
                    <a:pt x="345" y="115"/>
                  </a:lnTo>
                  <a:lnTo>
                    <a:pt x="308" y="135"/>
                  </a:lnTo>
                  <a:lnTo>
                    <a:pt x="272" y="155"/>
                  </a:lnTo>
                  <a:lnTo>
                    <a:pt x="254" y="166"/>
                  </a:lnTo>
                  <a:lnTo>
                    <a:pt x="237" y="177"/>
                  </a:lnTo>
                  <a:lnTo>
                    <a:pt x="237" y="177"/>
                  </a:lnTo>
                  <a:lnTo>
                    <a:pt x="328" y="178"/>
                  </a:lnTo>
                  <a:lnTo>
                    <a:pt x="380" y="178"/>
                  </a:lnTo>
                  <a:lnTo>
                    <a:pt x="432" y="177"/>
                  </a:lnTo>
                  <a:lnTo>
                    <a:pt x="432" y="177"/>
                  </a:lnTo>
                  <a:lnTo>
                    <a:pt x="428" y="163"/>
                  </a:lnTo>
                  <a:lnTo>
                    <a:pt x="424" y="152"/>
                  </a:lnTo>
                  <a:lnTo>
                    <a:pt x="418" y="141"/>
                  </a:lnTo>
                  <a:lnTo>
                    <a:pt x="411" y="129"/>
                  </a:lnTo>
                  <a:lnTo>
                    <a:pt x="404" y="120"/>
                  </a:lnTo>
                  <a:lnTo>
                    <a:pt x="397" y="110"/>
                  </a:lnTo>
                  <a:lnTo>
                    <a:pt x="380" y="93"/>
                  </a:lnTo>
                  <a:lnTo>
                    <a:pt x="380" y="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2" name="Freeform 48"/>
            <p:cNvSpPr>
              <a:spLocks noEditPoints="1"/>
            </p:cNvSpPr>
            <p:nvPr/>
          </p:nvSpPr>
          <p:spPr bwMode="auto">
            <a:xfrm>
              <a:off x="4719638" y="2411413"/>
              <a:ext cx="106363" cy="192088"/>
            </a:xfrm>
            <a:custGeom>
              <a:avLst/>
              <a:gdLst/>
              <a:ahLst/>
              <a:cxnLst>
                <a:cxn ang="0">
                  <a:pos x="184" y="295"/>
                </a:cxn>
                <a:cxn ang="0">
                  <a:pos x="198" y="329"/>
                </a:cxn>
                <a:cxn ang="0">
                  <a:pos x="177" y="358"/>
                </a:cxn>
                <a:cxn ang="0">
                  <a:pos x="103" y="360"/>
                </a:cxn>
                <a:cxn ang="0">
                  <a:pos x="8" y="339"/>
                </a:cxn>
                <a:cxn ang="0">
                  <a:pos x="1" y="302"/>
                </a:cxn>
                <a:cxn ang="0">
                  <a:pos x="25" y="278"/>
                </a:cxn>
                <a:cxn ang="0">
                  <a:pos x="31" y="149"/>
                </a:cxn>
                <a:cxn ang="0">
                  <a:pos x="42" y="69"/>
                </a:cxn>
                <a:cxn ang="0">
                  <a:pos x="60" y="31"/>
                </a:cxn>
                <a:cxn ang="0">
                  <a:pos x="98" y="3"/>
                </a:cxn>
                <a:cxn ang="0">
                  <a:pos x="133" y="3"/>
                </a:cxn>
                <a:cxn ang="0">
                  <a:pos x="156" y="19"/>
                </a:cxn>
                <a:cxn ang="0">
                  <a:pos x="184" y="82"/>
                </a:cxn>
                <a:cxn ang="0">
                  <a:pos x="188" y="160"/>
                </a:cxn>
                <a:cxn ang="0">
                  <a:pos x="171" y="284"/>
                </a:cxn>
                <a:cxn ang="0">
                  <a:pos x="128" y="138"/>
                </a:cxn>
                <a:cxn ang="0">
                  <a:pos x="167" y="137"/>
                </a:cxn>
                <a:cxn ang="0">
                  <a:pos x="166" y="82"/>
                </a:cxn>
                <a:cxn ang="0">
                  <a:pos x="132" y="27"/>
                </a:cxn>
                <a:cxn ang="0">
                  <a:pos x="117" y="78"/>
                </a:cxn>
                <a:cxn ang="0">
                  <a:pos x="49" y="137"/>
                </a:cxn>
                <a:cxn ang="0">
                  <a:pos x="97" y="137"/>
                </a:cxn>
                <a:cxn ang="0">
                  <a:pos x="104" y="118"/>
                </a:cxn>
                <a:cxn ang="0">
                  <a:pos x="101" y="31"/>
                </a:cxn>
                <a:cxn ang="0">
                  <a:pos x="87" y="30"/>
                </a:cxn>
                <a:cxn ang="0">
                  <a:pos x="58" y="87"/>
                </a:cxn>
                <a:cxn ang="0">
                  <a:pos x="121" y="153"/>
                </a:cxn>
                <a:cxn ang="0">
                  <a:pos x="125" y="222"/>
                </a:cxn>
                <a:cxn ang="0">
                  <a:pos x="128" y="287"/>
                </a:cxn>
                <a:cxn ang="0">
                  <a:pos x="163" y="253"/>
                </a:cxn>
                <a:cxn ang="0">
                  <a:pos x="174" y="156"/>
                </a:cxn>
                <a:cxn ang="0">
                  <a:pos x="139" y="153"/>
                </a:cxn>
                <a:cxn ang="0">
                  <a:pos x="46" y="159"/>
                </a:cxn>
                <a:cxn ang="0">
                  <a:pos x="49" y="205"/>
                </a:cxn>
                <a:cxn ang="0">
                  <a:pos x="76" y="284"/>
                </a:cxn>
                <a:cxn ang="0">
                  <a:pos x="112" y="284"/>
                </a:cxn>
                <a:cxn ang="0">
                  <a:pos x="107" y="186"/>
                </a:cxn>
                <a:cxn ang="0">
                  <a:pos x="97" y="155"/>
                </a:cxn>
                <a:cxn ang="0">
                  <a:pos x="51" y="156"/>
                </a:cxn>
                <a:cxn ang="0">
                  <a:pos x="112" y="305"/>
                </a:cxn>
                <a:cxn ang="0">
                  <a:pos x="39" y="295"/>
                </a:cxn>
                <a:cxn ang="0">
                  <a:pos x="17" y="302"/>
                </a:cxn>
                <a:cxn ang="0">
                  <a:pos x="23" y="330"/>
                </a:cxn>
                <a:cxn ang="0">
                  <a:pos x="98" y="342"/>
                </a:cxn>
                <a:cxn ang="0">
                  <a:pos x="170" y="342"/>
                </a:cxn>
                <a:cxn ang="0">
                  <a:pos x="180" y="325"/>
                </a:cxn>
                <a:cxn ang="0">
                  <a:pos x="170" y="308"/>
                </a:cxn>
                <a:cxn ang="0">
                  <a:pos x="138" y="305"/>
                </a:cxn>
              </a:cxnLst>
              <a:rect l="0" t="0" r="r" b="b"/>
              <a:pathLst>
                <a:path w="199" h="363">
                  <a:moveTo>
                    <a:pt x="171" y="284"/>
                  </a:moveTo>
                  <a:lnTo>
                    <a:pt x="171" y="284"/>
                  </a:lnTo>
                  <a:lnTo>
                    <a:pt x="178" y="290"/>
                  </a:lnTo>
                  <a:lnTo>
                    <a:pt x="184" y="295"/>
                  </a:lnTo>
                  <a:lnTo>
                    <a:pt x="188" y="302"/>
                  </a:lnTo>
                  <a:lnTo>
                    <a:pt x="192" y="311"/>
                  </a:lnTo>
                  <a:lnTo>
                    <a:pt x="195" y="319"/>
                  </a:lnTo>
                  <a:lnTo>
                    <a:pt x="198" y="329"/>
                  </a:lnTo>
                  <a:lnTo>
                    <a:pt x="199" y="351"/>
                  </a:lnTo>
                  <a:lnTo>
                    <a:pt x="199" y="351"/>
                  </a:lnTo>
                  <a:lnTo>
                    <a:pt x="188" y="356"/>
                  </a:lnTo>
                  <a:lnTo>
                    <a:pt x="177" y="358"/>
                  </a:lnTo>
                  <a:lnTo>
                    <a:pt x="164" y="360"/>
                  </a:lnTo>
                  <a:lnTo>
                    <a:pt x="153" y="361"/>
                  </a:lnTo>
                  <a:lnTo>
                    <a:pt x="128" y="363"/>
                  </a:lnTo>
                  <a:lnTo>
                    <a:pt x="103" y="360"/>
                  </a:lnTo>
                  <a:lnTo>
                    <a:pt x="79" y="357"/>
                  </a:lnTo>
                  <a:lnTo>
                    <a:pt x="53" y="351"/>
                  </a:lnTo>
                  <a:lnTo>
                    <a:pt x="8" y="339"/>
                  </a:lnTo>
                  <a:lnTo>
                    <a:pt x="8" y="339"/>
                  </a:lnTo>
                  <a:lnTo>
                    <a:pt x="3" y="330"/>
                  </a:lnTo>
                  <a:lnTo>
                    <a:pt x="0" y="322"/>
                  </a:lnTo>
                  <a:lnTo>
                    <a:pt x="0" y="312"/>
                  </a:lnTo>
                  <a:lnTo>
                    <a:pt x="1" y="302"/>
                  </a:lnTo>
                  <a:lnTo>
                    <a:pt x="4" y="294"/>
                  </a:lnTo>
                  <a:lnTo>
                    <a:pt x="10" y="287"/>
                  </a:lnTo>
                  <a:lnTo>
                    <a:pt x="17" y="281"/>
                  </a:lnTo>
                  <a:lnTo>
                    <a:pt x="25" y="278"/>
                  </a:lnTo>
                  <a:lnTo>
                    <a:pt x="25" y="278"/>
                  </a:lnTo>
                  <a:lnTo>
                    <a:pt x="30" y="249"/>
                  </a:lnTo>
                  <a:lnTo>
                    <a:pt x="30" y="217"/>
                  </a:lnTo>
                  <a:lnTo>
                    <a:pt x="31" y="149"/>
                  </a:lnTo>
                  <a:lnTo>
                    <a:pt x="34" y="116"/>
                  </a:lnTo>
                  <a:lnTo>
                    <a:pt x="35" y="100"/>
                  </a:lnTo>
                  <a:lnTo>
                    <a:pt x="38" y="85"/>
                  </a:lnTo>
                  <a:lnTo>
                    <a:pt x="42" y="69"/>
                  </a:lnTo>
                  <a:lnTo>
                    <a:pt x="46" y="57"/>
                  </a:lnTo>
                  <a:lnTo>
                    <a:pt x="53" y="44"/>
                  </a:lnTo>
                  <a:lnTo>
                    <a:pt x="60" y="31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7" y="16"/>
                  </a:lnTo>
                  <a:lnTo>
                    <a:pt x="87" y="9"/>
                  </a:lnTo>
                  <a:lnTo>
                    <a:pt x="98" y="3"/>
                  </a:lnTo>
                  <a:lnTo>
                    <a:pt x="111" y="0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3"/>
                  </a:lnTo>
                  <a:lnTo>
                    <a:pt x="139" y="5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56" y="19"/>
                  </a:lnTo>
                  <a:lnTo>
                    <a:pt x="166" y="33"/>
                  </a:lnTo>
                  <a:lnTo>
                    <a:pt x="173" y="47"/>
                  </a:lnTo>
                  <a:lnTo>
                    <a:pt x="180" y="64"/>
                  </a:lnTo>
                  <a:lnTo>
                    <a:pt x="184" y="82"/>
                  </a:lnTo>
                  <a:lnTo>
                    <a:pt x="187" y="100"/>
                  </a:lnTo>
                  <a:lnTo>
                    <a:pt x="188" y="120"/>
                  </a:lnTo>
                  <a:lnTo>
                    <a:pt x="190" y="141"/>
                  </a:lnTo>
                  <a:lnTo>
                    <a:pt x="188" y="160"/>
                  </a:lnTo>
                  <a:lnTo>
                    <a:pt x="187" y="180"/>
                  </a:lnTo>
                  <a:lnTo>
                    <a:pt x="183" y="219"/>
                  </a:lnTo>
                  <a:lnTo>
                    <a:pt x="177" y="255"/>
                  </a:lnTo>
                  <a:lnTo>
                    <a:pt x="171" y="284"/>
                  </a:lnTo>
                  <a:lnTo>
                    <a:pt x="171" y="284"/>
                  </a:lnTo>
                  <a:close/>
                  <a:moveTo>
                    <a:pt x="121" y="137"/>
                  </a:moveTo>
                  <a:lnTo>
                    <a:pt x="121" y="137"/>
                  </a:lnTo>
                  <a:lnTo>
                    <a:pt x="128" y="138"/>
                  </a:lnTo>
                  <a:lnTo>
                    <a:pt x="133" y="138"/>
                  </a:lnTo>
                  <a:lnTo>
                    <a:pt x="145" y="138"/>
                  </a:lnTo>
                  <a:lnTo>
                    <a:pt x="156" y="137"/>
                  </a:lnTo>
                  <a:lnTo>
                    <a:pt x="167" y="137"/>
                  </a:lnTo>
                  <a:lnTo>
                    <a:pt x="167" y="137"/>
                  </a:lnTo>
                  <a:lnTo>
                    <a:pt x="170" y="117"/>
                  </a:lnTo>
                  <a:lnTo>
                    <a:pt x="169" y="99"/>
                  </a:lnTo>
                  <a:lnTo>
                    <a:pt x="166" y="82"/>
                  </a:lnTo>
                  <a:lnTo>
                    <a:pt x="161" y="66"/>
                  </a:lnTo>
                  <a:lnTo>
                    <a:pt x="153" y="52"/>
                  </a:lnTo>
                  <a:lnTo>
                    <a:pt x="145" y="38"/>
                  </a:lnTo>
                  <a:lnTo>
                    <a:pt x="132" y="2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7" y="48"/>
                  </a:lnTo>
                  <a:lnTo>
                    <a:pt x="117" y="78"/>
                  </a:lnTo>
                  <a:lnTo>
                    <a:pt x="118" y="106"/>
                  </a:lnTo>
                  <a:lnTo>
                    <a:pt x="121" y="137"/>
                  </a:lnTo>
                  <a:lnTo>
                    <a:pt x="121" y="137"/>
                  </a:lnTo>
                  <a:close/>
                  <a:moveTo>
                    <a:pt x="49" y="137"/>
                  </a:moveTo>
                  <a:lnTo>
                    <a:pt x="49" y="137"/>
                  </a:lnTo>
                  <a:lnTo>
                    <a:pt x="66" y="139"/>
                  </a:lnTo>
                  <a:lnTo>
                    <a:pt x="83" y="139"/>
                  </a:lnTo>
                  <a:lnTo>
                    <a:pt x="97" y="137"/>
                  </a:lnTo>
                  <a:lnTo>
                    <a:pt x="103" y="135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04" y="118"/>
                  </a:lnTo>
                  <a:lnTo>
                    <a:pt x="103" y="103"/>
                  </a:lnTo>
                  <a:lnTo>
                    <a:pt x="103" y="73"/>
                  </a:lnTo>
                  <a:lnTo>
                    <a:pt x="101" y="45"/>
                  </a:lnTo>
                  <a:lnTo>
                    <a:pt x="101" y="31"/>
                  </a:lnTo>
                  <a:lnTo>
                    <a:pt x="98" y="20"/>
                  </a:lnTo>
                  <a:lnTo>
                    <a:pt x="98" y="20"/>
                  </a:lnTo>
                  <a:lnTo>
                    <a:pt x="91" y="24"/>
                  </a:lnTo>
                  <a:lnTo>
                    <a:pt x="87" y="30"/>
                  </a:lnTo>
                  <a:lnTo>
                    <a:pt x="77" y="41"/>
                  </a:lnTo>
                  <a:lnTo>
                    <a:pt x="69" y="55"/>
                  </a:lnTo>
                  <a:lnTo>
                    <a:pt x="63" y="71"/>
                  </a:lnTo>
                  <a:lnTo>
                    <a:pt x="58" y="87"/>
                  </a:lnTo>
                  <a:lnTo>
                    <a:pt x="55" y="104"/>
                  </a:lnTo>
                  <a:lnTo>
                    <a:pt x="49" y="137"/>
                  </a:lnTo>
                  <a:lnTo>
                    <a:pt x="49" y="137"/>
                  </a:lnTo>
                  <a:close/>
                  <a:moveTo>
                    <a:pt x="121" y="153"/>
                  </a:moveTo>
                  <a:lnTo>
                    <a:pt x="121" y="153"/>
                  </a:lnTo>
                  <a:lnTo>
                    <a:pt x="121" y="173"/>
                  </a:lnTo>
                  <a:lnTo>
                    <a:pt x="122" y="190"/>
                  </a:lnTo>
                  <a:lnTo>
                    <a:pt x="125" y="222"/>
                  </a:lnTo>
                  <a:lnTo>
                    <a:pt x="126" y="253"/>
                  </a:lnTo>
                  <a:lnTo>
                    <a:pt x="128" y="270"/>
                  </a:lnTo>
                  <a:lnTo>
                    <a:pt x="128" y="287"/>
                  </a:lnTo>
                  <a:lnTo>
                    <a:pt x="128" y="287"/>
                  </a:lnTo>
                  <a:lnTo>
                    <a:pt x="161" y="287"/>
                  </a:lnTo>
                  <a:lnTo>
                    <a:pt x="161" y="287"/>
                  </a:lnTo>
                  <a:lnTo>
                    <a:pt x="161" y="270"/>
                  </a:lnTo>
                  <a:lnTo>
                    <a:pt x="163" y="253"/>
                  </a:lnTo>
                  <a:lnTo>
                    <a:pt x="166" y="217"/>
                  </a:lnTo>
                  <a:lnTo>
                    <a:pt x="170" y="183"/>
                  </a:lnTo>
                  <a:lnTo>
                    <a:pt x="174" y="156"/>
                  </a:lnTo>
                  <a:lnTo>
                    <a:pt x="174" y="156"/>
                  </a:lnTo>
                  <a:lnTo>
                    <a:pt x="167" y="153"/>
                  </a:lnTo>
                  <a:lnTo>
                    <a:pt x="161" y="152"/>
                  </a:lnTo>
                  <a:lnTo>
                    <a:pt x="152" y="152"/>
                  </a:lnTo>
                  <a:lnTo>
                    <a:pt x="139" y="153"/>
                  </a:lnTo>
                  <a:lnTo>
                    <a:pt x="131" y="153"/>
                  </a:lnTo>
                  <a:lnTo>
                    <a:pt x="121" y="153"/>
                  </a:lnTo>
                  <a:lnTo>
                    <a:pt x="121" y="153"/>
                  </a:lnTo>
                  <a:close/>
                  <a:moveTo>
                    <a:pt x="46" y="159"/>
                  </a:moveTo>
                  <a:lnTo>
                    <a:pt x="46" y="159"/>
                  </a:lnTo>
                  <a:lnTo>
                    <a:pt x="48" y="175"/>
                  </a:lnTo>
                  <a:lnTo>
                    <a:pt x="49" y="190"/>
                  </a:lnTo>
                  <a:lnTo>
                    <a:pt x="49" y="205"/>
                  </a:lnTo>
                  <a:lnTo>
                    <a:pt x="48" y="222"/>
                  </a:lnTo>
                  <a:lnTo>
                    <a:pt x="44" y="278"/>
                  </a:lnTo>
                  <a:lnTo>
                    <a:pt x="44" y="278"/>
                  </a:lnTo>
                  <a:lnTo>
                    <a:pt x="76" y="284"/>
                  </a:lnTo>
                  <a:lnTo>
                    <a:pt x="94" y="285"/>
                  </a:lnTo>
                  <a:lnTo>
                    <a:pt x="104" y="285"/>
                  </a:lnTo>
                  <a:lnTo>
                    <a:pt x="112" y="284"/>
                  </a:lnTo>
                  <a:lnTo>
                    <a:pt x="112" y="284"/>
                  </a:lnTo>
                  <a:lnTo>
                    <a:pt x="111" y="271"/>
                  </a:lnTo>
                  <a:lnTo>
                    <a:pt x="110" y="256"/>
                  </a:lnTo>
                  <a:lnTo>
                    <a:pt x="108" y="221"/>
                  </a:lnTo>
                  <a:lnTo>
                    <a:pt x="107" y="186"/>
                  </a:lnTo>
                  <a:lnTo>
                    <a:pt x="105" y="169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97" y="155"/>
                  </a:lnTo>
                  <a:lnTo>
                    <a:pt x="90" y="155"/>
                  </a:lnTo>
                  <a:lnTo>
                    <a:pt x="73" y="155"/>
                  </a:lnTo>
                  <a:lnTo>
                    <a:pt x="58" y="156"/>
                  </a:lnTo>
                  <a:lnTo>
                    <a:pt x="51" y="156"/>
                  </a:lnTo>
                  <a:lnTo>
                    <a:pt x="46" y="159"/>
                  </a:lnTo>
                  <a:lnTo>
                    <a:pt x="46" y="159"/>
                  </a:lnTo>
                  <a:close/>
                  <a:moveTo>
                    <a:pt x="112" y="305"/>
                  </a:moveTo>
                  <a:lnTo>
                    <a:pt x="112" y="305"/>
                  </a:lnTo>
                  <a:lnTo>
                    <a:pt x="86" y="301"/>
                  </a:lnTo>
                  <a:lnTo>
                    <a:pt x="60" y="297"/>
                  </a:lnTo>
                  <a:lnTo>
                    <a:pt x="49" y="297"/>
                  </a:lnTo>
                  <a:lnTo>
                    <a:pt x="39" y="295"/>
                  </a:lnTo>
                  <a:lnTo>
                    <a:pt x="30" y="297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17" y="302"/>
                  </a:lnTo>
                  <a:lnTo>
                    <a:pt x="17" y="307"/>
                  </a:lnTo>
                  <a:lnTo>
                    <a:pt x="16" y="315"/>
                  </a:lnTo>
                  <a:lnTo>
                    <a:pt x="18" y="322"/>
                  </a:lnTo>
                  <a:lnTo>
                    <a:pt x="23" y="330"/>
                  </a:lnTo>
                  <a:lnTo>
                    <a:pt x="23" y="330"/>
                  </a:lnTo>
                  <a:lnTo>
                    <a:pt x="39" y="332"/>
                  </a:lnTo>
                  <a:lnTo>
                    <a:pt x="59" y="335"/>
                  </a:lnTo>
                  <a:lnTo>
                    <a:pt x="98" y="342"/>
                  </a:lnTo>
                  <a:lnTo>
                    <a:pt x="118" y="344"/>
                  </a:lnTo>
                  <a:lnTo>
                    <a:pt x="139" y="346"/>
                  </a:lnTo>
                  <a:lnTo>
                    <a:pt x="159" y="344"/>
                  </a:lnTo>
                  <a:lnTo>
                    <a:pt x="170" y="342"/>
                  </a:lnTo>
                  <a:lnTo>
                    <a:pt x="180" y="339"/>
                  </a:lnTo>
                  <a:lnTo>
                    <a:pt x="180" y="339"/>
                  </a:lnTo>
                  <a:lnTo>
                    <a:pt x="180" y="330"/>
                  </a:lnTo>
                  <a:lnTo>
                    <a:pt x="180" y="325"/>
                  </a:lnTo>
                  <a:lnTo>
                    <a:pt x="178" y="318"/>
                  </a:lnTo>
                  <a:lnTo>
                    <a:pt x="176" y="314"/>
                  </a:lnTo>
                  <a:lnTo>
                    <a:pt x="173" y="311"/>
                  </a:lnTo>
                  <a:lnTo>
                    <a:pt x="170" y="308"/>
                  </a:lnTo>
                  <a:lnTo>
                    <a:pt x="166" y="307"/>
                  </a:lnTo>
                  <a:lnTo>
                    <a:pt x="160" y="305"/>
                  </a:lnTo>
                  <a:lnTo>
                    <a:pt x="150" y="304"/>
                  </a:lnTo>
                  <a:lnTo>
                    <a:pt x="138" y="305"/>
                  </a:lnTo>
                  <a:lnTo>
                    <a:pt x="125" y="305"/>
                  </a:lnTo>
                  <a:lnTo>
                    <a:pt x="112" y="305"/>
                  </a:lnTo>
                  <a:lnTo>
                    <a:pt x="112" y="3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3" name="Freeform 49"/>
            <p:cNvSpPr>
              <a:spLocks noEditPoints="1"/>
            </p:cNvSpPr>
            <p:nvPr/>
          </p:nvSpPr>
          <p:spPr bwMode="auto">
            <a:xfrm>
              <a:off x="4508501" y="2413000"/>
              <a:ext cx="65088" cy="106363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16" y="47"/>
                </a:cxn>
                <a:cxn ang="0">
                  <a:pos x="122" y="96"/>
                </a:cxn>
                <a:cxn ang="0">
                  <a:pos x="125" y="120"/>
                </a:cxn>
                <a:cxn ang="0">
                  <a:pos x="123" y="145"/>
                </a:cxn>
                <a:cxn ang="0">
                  <a:pos x="122" y="169"/>
                </a:cxn>
                <a:cxn ang="0">
                  <a:pos x="116" y="194"/>
                </a:cxn>
                <a:cxn ang="0">
                  <a:pos x="116" y="194"/>
                </a:cxn>
                <a:cxn ang="0">
                  <a:pos x="106" y="197"/>
                </a:cxn>
                <a:cxn ang="0">
                  <a:pos x="96" y="200"/>
                </a:cxn>
                <a:cxn ang="0">
                  <a:pos x="71" y="201"/>
                </a:cxn>
                <a:cxn ang="0">
                  <a:pos x="47" y="201"/>
                </a:cxn>
                <a:cxn ang="0">
                  <a:pos x="26" y="200"/>
                </a:cxn>
                <a:cxn ang="0">
                  <a:pos x="26" y="200"/>
                </a:cxn>
                <a:cxn ang="0">
                  <a:pos x="21" y="191"/>
                </a:cxn>
                <a:cxn ang="0">
                  <a:pos x="16" y="181"/>
                </a:cxn>
                <a:cxn ang="0">
                  <a:pos x="8" y="159"/>
                </a:cxn>
                <a:cxn ang="0">
                  <a:pos x="2" y="135"/>
                </a:cxn>
                <a:cxn ang="0">
                  <a:pos x="0" y="110"/>
                </a:cxn>
                <a:cxn ang="0">
                  <a:pos x="0" y="83"/>
                </a:cxn>
                <a:cxn ang="0">
                  <a:pos x="0" y="56"/>
                </a:cxn>
                <a:cxn ang="0">
                  <a:pos x="4" y="31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59" y="3"/>
                </a:cxn>
                <a:cxn ang="0">
                  <a:pos x="110" y="0"/>
                </a:cxn>
                <a:cxn ang="0">
                  <a:pos x="110" y="0"/>
                </a:cxn>
                <a:cxn ang="0">
                  <a:pos x="32" y="183"/>
                </a:cxn>
                <a:cxn ang="0">
                  <a:pos x="32" y="183"/>
                </a:cxn>
                <a:cxn ang="0">
                  <a:pos x="49" y="186"/>
                </a:cxn>
                <a:cxn ang="0">
                  <a:pos x="67" y="186"/>
                </a:cxn>
                <a:cxn ang="0">
                  <a:pos x="85" y="184"/>
                </a:cxn>
                <a:cxn ang="0">
                  <a:pos x="105" y="183"/>
                </a:cxn>
                <a:cxn ang="0">
                  <a:pos x="105" y="183"/>
                </a:cxn>
                <a:cxn ang="0">
                  <a:pos x="108" y="163"/>
                </a:cxn>
                <a:cxn ang="0">
                  <a:pos x="109" y="143"/>
                </a:cxn>
                <a:cxn ang="0">
                  <a:pos x="109" y="124"/>
                </a:cxn>
                <a:cxn ang="0">
                  <a:pos x="106" y="103"/>
                </a:cxn>
                <a:cxn ang="0">
                  <a:pos x="102" y="61"/>
                </a:cxn>
                <a:cxn ang="0">
                  <a:pos x="101" y="38"/>
                </a:cxn>
                <a:cxn ang="0">
                  <a:pos x="98" y="14"/>
                </a:cxn>
                <a:cxn ang="0">
                  <a:pos x="98" y="14"/>
                </a:cxn>
                <a:cxn ang="0">
                  <a:pos x="77" y="17"/>
                </a:cxn>
                <a:cxn ang="0">
                  <a:pos x="57" y="18"/>
                </a:cxn>
                <a:cxn ang="0">
                  <a:pos x="39" y="17"/>
                </a:cxn>
                <a:cxn ang="0">
                  <a:pos x="21" y="14"/>
                </a:cxn>
                <a:cxn ang="0">
                  <a:pos x="21" y="14"/>
                </a:cxn>
                <a:cxn ang="0">
                  <a:pos x="16" y="52"/>
                </a:cxn>
                <a:cxn ang="0">
                  <a:pos x="16" y="75"/>
                </a:cxn>
                <a:cxn ang="0">
                  <a:pos x="16" y="96"/>
                </a:cxn>
                <a:cxn ang="0">
                  <a:pos x="18" y="118"/>
                </a:cxn>
                <a:cxn ang="0">
                  <a:pos x="21" y="141"/>
                </a:cxn>
                <a:cxn ang="0">
                  <a:pos x="25" y="162"/>
                </a:cxn>
                <a:cxn ang="0">
                  <a:pos x="32" y="183"/>
                </a:cxn>
                <a:cxn ang="0">
                  <a:pos x="32" y="183"/>
                </a:cxn>
              </a:cxnLst>
              <a:rect l="0" t="0" r="r" b="b"/>
              <a:pathLst>
                <a:path w="125" h="201">
                  <a:moveTo>
                    <a:pt x="110" y="0"/>
                  </a:moveTo>
                  <a:lnTo>
                    <a:pt x="110" y="0"/>
                  </a:lnTo>
                  <a:lnTo>
                    <a:pt x="116" y="47"/>
                  </a:lnTo>
                  <a:lnTo>
                    <a:pt x="122" y="96"/>
                  </a:lnTo>
                  <a:lnTo>
                    <a:pt x="125" y="120"/>
                  </a:lnTo>
                  <a:lnTo>
                    <a:pt x="123" y="145"/>
                  </a:lnTo>
                  <a:lnTo>
                    <a:pt x="122" y="169"/>
                  </a:lnTo>
                  <a:lnTo>
                    <a:pt x="116" y="194"/>
                  </a:lnTo>
                  <a:lnTo>
                    <a:pt x="116" y="194"/>
                  </a:lnTo>
                  <a:lnTo>
                    <a:pt x="106" y="197"/>
                  </a:lnTo>
                  <a:lnTo>
                    <a:pt x="96" y="200"/>
                  </a:lnTo>
                  <a:lnTo>
                    <a:pt x="71" y="201"/>
                  </a:lnTo>
                  <a:lnTo>
                    <a:pt x="47" y="201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1" y="191"/>
                  </a:lnTo>
                  <a:lnTo>
                    <a:pt x="16" y="181"/>
                  </a:lnTo>
                  <a:lnTo>
                    <a:pt x="8" y="159"/>
                  </a:lnTo>
                  <a:lnTo>
                    <a:pt x="2" y="135"/>
                  </a:lnTo>
                  <a:lnTo>
                    <a:pt x="0" y="110"/>
                  </a:lnTo>
                  <a:lnTo>
                    <a:pt x="0" y="83"/>
                  </a:lnTo>
                  <a:lnTo>
                    <a:pt x="0" y="56"/>
                  </a:lnTo>
                  <a:lnTo>
                    <a:pt x="4" y="31"/>
                  </a:lnTo>
                  <a:lnTo>
                    <a:pt x="8" y="6"/>
                  </a:lnTo>
                  <a:lnTo>
                    <a:pt x="8" y="6"/>
                  </a:lnTo>
                  <a:lnTo>
                    <a:pt x="59" y="3"/>
                  </a:lnTo>
                  <a:lnTo>
                    <a:pt x="110" y="0"/>
                  </a:lnTo>
                  <a:lnTo>
                    <a:pt x="110" y="0"/>
                  </a:lnTo>
                  <a:close/>
                  <a:moveTo>
                    <a:pt x="32" y="183"/>
                  </a:moveTo>
                  <a:lnTo>
                    <a:pt x="32" y="183"/>
                  </a:lnTo>
                  <a:lnTo>
                    <a:pt x="49" y="186"/>
                  </a:lnTo>
                  <a:lnTo>
                    <a:pt x="67" y="186"/>
                  </a:lnTo>
                  <a:lnTo>
                    <a:pt x="85" y="184"/>
                  </a:lnTo>
                  <a:lnTo>
                    <a:pt x="105" y="183"/>
                  </a:lnTo>
                  <a:lnTo>
                    <a:pt x="105" y="183"/>
                  </a:lnTo>
                  <a:lnTo>
                    <a:pt x="108" y="163"/>
                  </a:lnTo>
                  <a:lnTo>
                    <a:pt x="109" y="143"/>
                  </a:lnTo>
                  <a:lnTo>
                    <a:pt x="109" y="124"/>
                  </a:lnTo>
                  <a:lnTo>
                    <a:pt x="106" y="103"/>
                  </a:lnTo>
                  <a:lnTo>
                    <a:pt x="102" y="61"/>
                  </a:lnTo>
                  <a:lnTo>
                    <a:pt x="101" y="38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77" y="17"/>
                  </a:lnTo>
                  <a:lnTo>
                    <a:pt x="57" y="18"/>
                  </a:lnTo>
                  <a:lnTo>
                    <a:pt x="39" y="17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16" y="52"/>
                  </a:lnTo>
                  <a:lnTo>
                    <a:pt x="16" y="75"/>
                  </a:lnTo>
                  <a:lnTo>
                    <a:pt x="16" y="96"/>
                  </a:lnTo>
                  <a:lnTo>
                    <a:pt x="18" y="118"/>
                  </a:lnTo>
                  <a:lnTo>
                    <a:pt x="21" y="141"/>
                  </a:lnTo>
                  <a:lnTo>
                    <a:pt x="25" y="162"/>
                  </a:lnTo>
                  <a:lnTo>
                    <a:pt x="32" y="183"/>
                  </a:lnTo>
                  <a:lnTo>
                    <a:pt x="32" y="18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4" name="Freeform 50"/>
            <p:cNvSpPr>
              <a:spLocks noEditPoints="1"/>
            </p:cNvSpPr>
            <p:nvPr/>
          </p:nvSpPr>
          <p:spPr bwMode="auto">
            <a:xfrm>
              <a:off x="4621213" y="2416175"/>
              <a:ext cx="66675" cy="101600"/>
            </a:xfrm>
            <a:custGeom>
              <a:avLst/>
              <a:gdLst/>
              <a:ahLst/>
              <a:cxnLst>
                <a:cxn ang="0">
                  <a:pos x="117" y="3"/>
                </a:cxn>
                <a:cxn ang="0">
                  <a:pos x="117" y="3"/>
                </a:cxn>
                <a:cxn ang="0">
                  <a:pos x="120" y="12"/>
                </a:cxn>
                <a:cxn ang="0">
                  <a:pos x="122" y="24"/>
                </a:cxn>
                <a:cxn ang="0">
                  <a:pos x="125" y="45"/>
                </a:cxn>
                <a:cxn ang="0">
                  <a:pos x="125" y="67"/>
                </a:cxn>
                <a:cxn ang="0">
                  <a:pos x="122" y="91"/>
                </a:cxn>
                <a:cxn ang="0">
                  <a:pos x="117" y="137"/>
                </a:cxn>
                <a:cxn ang="0">
                  <a:pos x="114" y="161"/>
                </a:cxn>
                <a:cxn ang="0">
                  <a:pos x="114" y="185"/>
                </a:cxn>
                <a:cxn ang="0">
                  <a:pos x="114" y="185"/>
                </a:cxn>
                <a:cxn ang="0">
                  <a:pos x="100" y="188"/>
                </a:cxn>
                <a:cxn ang="0">
                  <a:pos x="89" y="189"/>
                </a:cxn>
                <a:cxn ang="0">
                  <a:pos x="64" y="192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9" y="180"/>
                </a:cxn>
                <a:cxn ang="0">
                  <a:pos x="6" y="167"/>
                </a:cxn>
                <a:cxn ang="0">
                  <a:pos x="2" y="143"/>
                </a:cxn>
                <a:cxn ang="0">
                  <a:pos x="0" y="119"/>
                </a:cxn>
                <a:cxn ang="0">
                  <a:pos x="2" y="97"/>
                </a:cxn>
                <a:cxn ang="0">
                  <a:pos x="5" y="49"/>
                </a:cxn>
                <a:cxn ang="0">
                  <a:pos x="6" y="27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34" y="0"/>
                </a:cxn>
                <a:cxn ang="0">
                  <a:pos x="62" y="0"/>
                </a:cxn>
                <a:cxn ang="0">
                  <a:pos x="89" y="0"/>
                </a:cxn>
                <a:cxn ang="0">
                  <a:pos x="117" y="3"/>
                </a:cxn>
                <a:cxn ang="0">
                  <a:pos x="117" y="3"/>
                </a:cxn>
                <a:cxn ang="0">
                  <a:pos x="21" y="17"/>
                </a:cxn>
                <a:cxn ang="0">
                  <a:pos x="21" y="17"/>
                </a:cxn>
                <a:cxn ang="0">
                  <a:pos x="21" y="39"/>
                </a:cxn>
                <a:cxn ang="0">
                  <a:pos x="20" y="60"/>
                </a:cxn>
                <a:cxn ang="0">
                  <a:pos x="17" y="97"/>
                </a:cxn>
                <a:cxn ang="0">
                  <a:pos x="16" y="115"/>
                </a:cxn>
                <a:cxn ang="0">
                  <a:pos x="16" y="135"/>
                </a:cxn>
                <a:cxn ang="0">
                  <a:pos x="19" y="154"/>
                </a:cxn>
                <a:cxn ang="0">
                  <a:pos x="24" y="177"/>
                </a:cxn>
                <a:cxn ang="0">
                  <a:pos x="24" y="177"/>
                </a:cxn>
                <a:cxn ang="0">
                  <a:pos x="47" y="177"/>
                </a:cxn>
                <a:cxn ang="0">
                  <a:pos x="62" y="175"/>
                </a:cxn>
                <a:cxn ang="0">
                  <a:pos x="96" y="174"/>
                </a:cxn>
                <a:cxn ang="0">
                  <a:pos x="96" y="174"/>
                </a:cxn>
                <a:cxn ang="0">
                  <a:pos x="101" y="129"/>
                </a:cxn>
                <a:cxn ang="0">
                  <a:pos x="106" y="90"/>
                </a:cxn>
                <a:cxn ang="0">
                  <a:pos x="107" y="53"/>
                </a:cxn>
                <a:cxn ang="0">
                  <a:pos x="108" y="20"/>
                </a:cxn>
                <a:cxn ang="0">
                  <a:pos x="108" y="20"/>
                </a:cxn>
                <a:cxn ang="0">
                  <a:pos x="97" y="17"/>
                </a:cxn>
                <a:cxn ang="0">
                  <a:pos x="86" y="15"/>
                </a:cxn>
                <a:cxn ang="0">
                  <a:pos x="64" y="14"/>
                </a:cxn>
                <a:cxn ang="0">
                  <a:pos x="41" y="14"/>
                </a:cxn>
                <a:cxn ang="0">
                  <a:pos x="21" y="17"/>
                </a:cxn>
                <a:cxn ang="0">
                  <a:pos x="21" y="17"/>
                </a:cxn>
              </a:cxnLst>
              <a:rect l="0" t="0" r="r" b="b"/>
              <a:pathLst>
                <a:path w="125" h="192">
                  <a:moveTo>
                    <a:pt x="117" y="3"/>
                  </a:moveTo>
                  <a:lnTo>
                    <a:pt x="117" y="3"/>
                  </a:lnTo>
                  <a:lnTo>
                    <a:pt x="120" y="12"/>
                  </a:lnTo>
                  <a:lnTo>
                    <a:pt x="122" y="24"/>
                  </a:lnTo>
                  <a:lnTo>
                    <a:pt x="125" y="45"/>
                  </a:lnTo>
                  <a:lnTo>
                    <a:pt x="125" y="67"/>
                  </a:lnTo>
                  <a:lnTo>
                    <a:pt x="122" y="91"/>
                  </a:lnTo>
                  <a:lnTo>
                    <a:pt x="117" y="137"/>
                  </a:lnTo>
                  <a:lnTo>
                    <a:pt x="114" y="161"/>
                  </a:lnTo>
                  <a:lnTo>
                    <a:pt x="114" y="185"/>
                  </a:lnTo>
                  <a:lnTo>
                    <a:pt x="114" y="185"/>
                  </a:lnTo>
                  <a:lnTo>
                    <a:pt x="100" y="188"/>
                  </a:lnTo>
                  <a:lnTo>
                    <a:pt x="89" y="189"/>
                  </a:lnTo>
                  <a:lnTo>
                    <a:pt x="64" y="192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9" y="180"/>
                  </a:lnTo>
                  <a:lnTo>
                    <a:pt x="6" y="167"/>
                  </a:lnTo>
                  <a:lnTo>
                    <a:pt x="2" y="143"/>
                  </a:lnTo>
                  <a:lnTo>
                    <a:pt x="0" y="119"/>
                  </a:lnTo>
                  <a:lnTo>
                    <a:pt x="2" y="97"/>
                  </a:lnTo>
                  <a:lnTo>
                    <a:pt x="5" y="49"/>
                  </a:lnTo>
                  <a:lnTo>
                    <a:pt x="6" y="27"/>
                  </a:lnTo>
                  <a:lnTo>
                    <a:pt x="6" y="3"/>
                  </a:lnTo>
                  <a:lnTo>
                    <a:pt x="6" y="3"/>
                  </a:lnTo>
                  <a:lnTo>
                    <a:pt x="34" y="0"/>
                  </a:lnTo>
                  <a:lnTo>
                    <a:pt x="62" y="0"/>
                  </a:lnTo>
                  <a:lnTo>
                    <a:pt x="89" y="0"/>
                  </a:lnTo>
                  <a:lnTo>
                    <a:pt x="117" y="3"/>
                  </a:lnTo>
                  <a:lnTo>
                    <a:pt x="117" y="3"/>
                  </a:lnTo>
                  <a:close/>
                  <a:moveTo>
                    <a:pt x="21" y="17"/>
                  </a:moveTo>
                  <a:lnTo>
                    <a:pt x="21" y="17"/>
                  </a:lnTo>
                  <a:lnTo>
                    <a:pt x="21" y="39"/>
                  </a:lnTo>
                  <a:lnTo>
                    <a:pt x="20" y="60"/>
                  </a:lnTo>
                  <a:lnTo>
                    <a:pt x="17" y="97"/>
                  </a:lnTo>
                  <a:lnTo>
                    <a:pt x="16" y="115"/>
                  </a:lnTo>
                  <a:lnTo>
                    <a:pt x="16" y="135"/>
                  </a:lnTo>
                  <a:lnTo>
                    <a:pt x="19" y="154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47" y="177"/>
                  </a:lnTo>
                  <a:lnTo>
                    <a:pt x="62" y="175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101" y="129"/>
                  </a:lnTo>
                  <a:lnTo>
                    <a:pt x="106" y="90"/>
                  </a:lnTo>
                  <a:lnTo>
                    <a:pt x="107" y="53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97" y="17"/>
                  </a:lnTo>
                  <a:lnTo>
                    <a:pt x="86" y="15"/>
                  </a:lnTo>
                  <a:lnTo>
                    <a:pt x="64" y="14"/>
                  </a:lnTo>
                  <a:lnTo>
                    <a:pt x="41" y="14"/>
                  </a:lnTo>
                  <a:lnTo>
                    <a:pt x="21" y="17"/>
                  </a:lnTo>
                  <a:lnTo>
                    <a:pt x="21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5" name="Freeform 51"/>
            <p:cNvSpPr>
              <a:spLocks noEditPoints="1"/>
            </p:cNvSpPr>
            <p:nvPr/>
          </p:nvSpPr>
          <p:spPr bwMode="auto">
            <a:xfrm>
              <a:off x="4351338" y="2435225"/>
              <a:ext cx="115888" cy="179388"/>
            </a:xfrm>
            <a:custGeom>
              <a:avLst/>
              <a:gdLst/>
              <a:ahLst/>
              <a:cxnLst>
                <a:cxn ang="0">
                  <a:pos x="143" y="333"/>
                </a:cxn>
                <a:cxn ang="0">
                  <a:pos x="57" y="338"/>
                </a:cxn>
                <a:cxn ang="0">
                  <a:pos x="25" y="330"/>
                </a:cxn>
                <a:cxn ang="0">
                  <a:pos x="18" y="302"/>
                </a:cxn>
                <a:cxn ang="0">
                  <a:pos x="28" y="272"/>
                </a:cxn>
                <a:cxn ang="0">
                  <a:pos x="14" y="223"/>
                </a:cxn>
                <a:cxn ang="0">
                  <a:pos x="0" y="157"/>
                </a:cxn>
                <a:cxn ang="0">
                  <a:pos x="7" y="65"/>
                </a:cxn>
                <a:cxn ang="0">
                  <a:pos x="22" y="14"/>
                </a:cxn>
                <a:cxn ang="0">
                  <a:pos x="53" y="1"/>
                </a:cxn>
                <a:cxn ang="0">
                  <a:pos x="105" y="13"/>
                </a:cxn>
                <a:cxn ang="0">
                  <a:pos x="136" y="41"/>
                </a:cxn>
                <a:cxn ang="0">
                  <a:pos x="160" y="102"/>
                </a:cxn>
                <a:cxn ang="0">
                  <a:pos x="181" y="208"/>
                </a:cxn>
                <a:cxn ang="0">
                  <a:pos x="209" y="265"/>
                </a:cxn>
                <a:cxn ang="0">
                  <a:pos x="213" y="310"/>
                </a:cxn>
                <a:cxn ang="0">
                  <a:pos x="85" y="109"/>
                </a:cxn>
                <a:cxn ang="0">
                  <a:pos x="144" y="101"/>
                </a:cxn>
                <a:cxn ang="0">
                  <a:pos x="109" y="39"/>
                </a:cxn>
                <a:cxn ang="0">
                  <a:pos x="77" y="18"/>
                </a:cxn>
                <a:cxn ang="0">
                  <a:pos x="69" y="41"/>
                </a:cxn>
                <a:cxn ang="0">
                  <a:pos x="85" y="109"/>
                </a:cxn>
                <a:cxn ang="0">
                  <a:pos x="42" y="122"/>
                </a:cxn>
                <a:cxn ang="0">
                  <a:pos x="63" y="87"/>
                </a:cxn>
                <a:cxn ang="0">
                  <a:pos x="45" y="20"/>
                </a:cxn>
                <a:cxn ang="0">
                  <a:pos x="25" y="52"/>
                </a:cxn>
                <a:cxn ang="0">
                  <a:pos x="17" y="133"/>
                </a:cxn>
                <a:cxn ang="0">
                  <a:pos x="111" y="197"/>
                </a:cxn>
                <a:cxn ang="0">
                  <a:pos x="151" y="253"/>
                </a:cxn>
                <a:cxn ang="0">
                  <a:pos x="171" y="233"/>
                </a:cxn>
                <a:cxn ang="0">
                  <a:pos x="151" y="135"/>
                </a:cxn>
                <a:cxn ang="0">
                  <a:pos x="133" y="118"/>
                </a:cxn>
                <a:cxn ang="0">
                  <a:pos x="91" y="124"/>
                </a:cxn>
                <a:cxn ang="0">
                  <a:pos x="24" y="184"/>
                </a:cxn>
                <a:cxn ang="0">
                  <a:pos x="47" y="272"/>
                </a:cxn>
                <a:cxn ang="0">
                  <a:pos x="109" y="267"/>
                </a:cxn>
                <a:cxn ang="0">
                  <a:pos x="71" y="128"/>
                </a:cxn>
                <a:cxn ang="0">
                  <a:pos x="29" y="146"/>
                </a:cxn>
                <a:cxn ang="0">
                  <a:pos x="50" y="324"/>
                </a:cxn>
                <a:cxn ang="0">
                  <a:pos x="81" y="326"/>
                </a:cxn>
                <a:cxn ang="0">
                  <a:pos x="171" y="309"/>
                </a:cxn>
                <a:cxn ang="0">
                  <a:pos x="196" y="299"/>
                </a:cxn>
                <a:cxn ang="0">
                  <a:pos x="195" y="275"/>
                </a:cxn>
                <a:cxn ang="0">
                  <a:pos x="172" y="264"/>
                </a:cxn>
                <a:cxn ang="0">
                  <a:pos x="85" y="285"/>
                </a:cxn>
                <a:cxn ang="0">
                  <a:pos x="36" y="289"/>
                </a:cxn>
                <a:cxn ang="0">
                  <a:pos x="36" y="310"/>
                </a:cxn>
                <a:cxn ang="0">
                  <a:pos x="50" y="324"/>
                </a:cxn>
              </a:cxnLst>
              <a:rect l="0" t="0" r="r" b="b"/>
              <a:pathLst>
                <a:path w="219" h="340">
                  <a:moveTo>
                    <a:pt x="208" y="319"/>
                  </a:moveTo>
                  <a:lnTo>
                    <a:pt x="208" y="319"/>
                  </a:lnTo>
                  <a:lnTo>
                    <a:pt x="167" y="327"/>
                  </a:lnTo>
                  <a:lnTo>
                    <a:pt x="143" y="333"/>
                  </a:lnTo>
                  <a:lnTo>
                    <a:pt x="119" y="337"/>
                  </a:lnTo>
                  <a:lnTo>
                    <a:pt x="94" y="340"/>
                  </a:lnTo>
                  <a:lnTo>
                    <a:pt x="70" y="340"/>
                  </a:lnTo>
                  <a:lnTo>
                    <a:pt x="57" y="338"/>
                  </a:lnTo>
                  <a:lnTo>
                    <a:pt x="46" y="337"/>
                  </a:lnTo>
                  <a:lnTo>
                    <a:pt x="35" y="334"/>
                  </a:lnTo>
                  <a:lnTo>
                    <a:pt x="25" y="330"/>
                  </a:lnTo>
                  <a:lnTo>
                    <a:pt x="25" y="330"/>
                  </a:lnTo>
                  <a:lnTo>
                    <a:pt x="19" y="323"/>
                  </a:lnTo>
                  <a:lnTo>
                    <a:pt x="17" y="316"/>
                  </a:lnTo>
                  <a:lnTo>
                    <a:pt x="17" y="309"/>
                  </a:lnTo>
                  <a:lnTo>
                    <a:pt x="18" y="302"/>
                  </a:lnTo>
                  <a:lnTo>
                    <a:pt x="24" y="288"/>
                  </a:lnTo>
                  <a:lnTo>
                    <a:pt x="26" y="281"/>
                  </a:lnTo>
                  <a:lnTo>
                    <a:pt x="28" y="272"/>
                  </a:lnTo>
                  <a:lnTo>
                    <a:pt x="28" y="272"/>
                  </a:lnTo>
                  <a:lnTo>
                    <a:pt x="28" y="264"/>
                  </a:lnTo>
                  <a:lnTo>
                    <a:pt x="26" y="257"/>
                  </a:lnTo>
                  <a:lnTo>
                    <a:pt x="21" y="240"/>
                  </a:lnTo>
                  <a:lnTo>
                    <a:pt x="14" y="223"/>
                  </a:lnTo>
                  <a:lnTo>
                    <a:pt x="7" y="205"/>
                  </a:lnTo>
                  <a:lnTo>
                    <a:pt x="7" y="205"/>
                  </a:lnTo>
                  <a:lnTo>
                    <a:pt x="3" y="181"/>
                  </a:lnTo>
                  <a:lnTo>
                    <a:pt x="0" y="157"/>
                  </a:lnTo>
                  <a:lnTo>
                    <a:pt x="0" y="133"/>
                  </a:lnTo>
                  <a:lnTo>
                    <a:pt x="0" y="111"/>
                  </a:lnTo>
                  <a:lnTo>
                    <a:pt x="3" y="87"/>
                  </a:lnTo>
                  <a:lnTo>
                    <a:pt x="7" y="65"/>
                  </a:lnTo>
                  <a:lnTo>
                    <a:pt x="11" y="42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22" y="14"/>
                  </a:lnTo>
                  <a:lnTo>
                    <a:pt x="29" y="8"/>
                  </a:lnTo>
                  <a:lnTo>
                    <a:pt x="38" y="4"/>
                  </a:lnTo>
                  <a:lnTo>
                    <a:pt x="45" y="3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77" y="3"/>
                  </a:lnTo>
                  <a:lnTo>
                    <a:pt x="91" y="7"/>
                  </a:lnTo>
                  <a:lnTo>
                    <a:pt x="105" y="13"/>
                  </a:lnTo>
                  <a:lnTo>
                    <a:pt x="118" y="21"/>
                  </a:lnTo>
                  <a:lnTo>
                    <a:pt x="126" y="28"/>
                  </a:lnTo>
                  <a:lnTo>
                    <a:pt x="126" y="28"/>
                  </a:lnTo>
                  <a:lnTo>
                    <a:pt x="136" y="41"/>
                  </a:lnTo>
                  <a:lnTo>
                    <a:pt x="144" y="55"/>
                  </a:lnTo>
                  <a:lnTo>
                    <a:pt x="150" y="69"/>
                  </a:lnTo>
                  <a:lnTo>
                    <a:pt x="156" y="86"/>
                  </a:lnTo>
                  <a:lnTo>
                    <a:pt x="160" y="102"/>
                  </a:lnTo>
                  <a:lnTo>
                    <a:pt x="164" y="119"/>
                  </a:lnTo>
                  <a:lnTo>
                    <a:pt x="170" y="156"/>
                  </a:lnTo>
                  <a:lnTo>
                    <a:pt x="177" y="191"/>
                  </a:lnTo>
                  <a:lnTo>
                    <a:pt x="181" y="208"/>
                  </a:lnTo>
                  <a:lnTo>
                    <a:pt x="185" y="223"/>
                  </a:lnTo>
                  <a:lnTo>
                    <a:pt x="192" y="239"/>
                  </a:lnTo>
                  <a:lnTo>
                    <a:pt x="199" y="253"/>
                  </a:lnTo>
                  <a:lnTo>
                    <a:pt x="209" y="265"/>
                  </a:lnTo>
                  <a:lnTo>
                    <a:pt x="219" y="275"/>
                  </a:lnTo>
                  <a:lnTo>
                    <a:pt x="219" y="275"/>
                  </a:lnTo>
                  <a:lnTo>
                    <a:pt x="216" y="299"/>
                  </a:lnTo>
                  <a:lnTo>
                    <a:pt x="213" y="310"/>
                  </a:lnTo>
                  <a:lnTo>
                    <a:pt x="210" y="314"/>
                  </a:lnTo>
                  <a:lnTo>
                    <a:pt x="208" y="319"/>
                  </a:lnTo>
                  <a:lnTo>
                    <a:pt x="208" y="319"/>
                  </a:lnTo>
                  <a:close/>
                  <a:moveTo>
                    <a:pt x="85" y="109"/>
                  </a:moveTo>
                  <a:lnTo>
                    <a:pt x="85" y="109"/>
                  </a:lnTo>
                  <a:lnTo>
                    <a:pt x="116" y="107"/>
                  </a:lnTo>
                  <a:lnTo>
                    <a:pt x="144" y="101"/>
                  </a:lnTo>
                  <a:lnTo>
                    <a:pt x="144" y="101"/>
                  </a:lnTo>
                  <a:lnTo>
                    <a:pt x="135" y="77"/>
                  </a:lnTo>
                  <a:lnTo>
                    <a:pt x="128" y="65"/>
                  </a:lnTo>
                  <a:lnTo>
                    <a:pt x="119" y="52"/>
                  </a:lnTo>
                  <a:lnTo>
                    <a:pt x="109" y="39"/>
                  </a:lnTo>
                  <a:lnTo>
                    <a:pt x="98" y="29"/>
                  </a:lnTo>
                  <a:lnTo>
                    <a:pt x="91" y="25"/>
                  </a:lnTo>
                  <a:lnTo>
                    <a:pt x="84" y="21"/>
                  </a:lnTo>
                  <a:lnTo>
                    <a:pt x="77" y="18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9" y="28"/>
                  </a:lnTo>
                  <a:lnTo>
                    <a:pt x="69" y="41"/>
                  </a:lnTo>
                  <a:lnTo>
                    <a:pt x="73" y="63"/>
                  </a:lnTo>
                  <a:lnTo>
                    <a:pt x="78" y="86"/>
                  </a:lnTo>
                  <a:lnTo>
                    <a:pt x="85" y="109"/>
                  </a:lnTo>
                  <a:lnTo>
                    <a:pt x="85" y="109"/>
                  </a:lnTo>
                  <a:close/>
                  <a:moveTo>
                    <a:pt x="17" y="133"/>
                  </a:moveTo>
                  <a:lnTo>
                    <a:pt x="17" y="133"/>
                  </a:lnTo>
                  <a:lnTo>
                    <a:pt x="29" y="128"/>
                  </a:lnTo>
                  <a:lnTo>
                    <a:pt x="42" y="122"/>
                  </a:lnTo>
                  <a:lnTo>
                    <a:pt x="55" y="116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3" y="87"/>
                  </a:lnTo>
                  <a:lnTo>
                    <a:pt x="59" y="63"/>
                  </a:lnTo>
                  <a:lnTo>
                    <a:pt x="55" y="41"/>
                  </a:lnTo>
                  <a:lnTo>
                    <a:pt x="50" y="31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36" y="29"/>
                  </a:lnTo>
                  <a:lnTo>
                    <a:pt x="29" y="39"/>
                  </a:lnTo>
                  <a:lnTo>
                    <a:pt x="25" y="52"/>
                  </a:lnTo>
                  <a:lnTo>
                    <a:pt x="21" y="66"/>
                  </a:lnTo>
                  <a:lnTo>
                    <a:pt x="18" y="81"/>
                  </a:lnTo>
                  <a:lnTo>
                    <a:pt x="17" y="98"/>
                  </a:lnTo>
                  <a:lnTo>
                    <a:pt x="17" y="133"/>
                  </a:lnTo>
                  <a:lnTo>
                    <a:pt x="17" y="133"/>
                  </a:lnTo>
                  <a:close/>
                  <a:moveTo>
                    <a:pt x="91" y="124"/>
                  </a:moveTo>
                  <a:lnTo>
                    <a:pt x="91" y="124"/>
                  </a:lnTo>
                  <a:lnTo>
                    <a:pt x="111" y="197"/>
                  </a:lnTo>
                  <a:lnTo>
                    <a:pt x="120" y="229"/>
                  </a:lnTo>
                  <a:lnTo>
                    <a:pt x="132" y="261"/>
                  </a:lnTo>
                  <a:lnTo>
                    <a:pt x="132" y="261"/>
                  </a:lnTo>
                  <a:lnTo>
                    <a:pt x="151" y="253"/>
                  </a:lnTo>
                  <a:lnTo>
                    <a:pt x="161" y="250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1" y="233"/>
                  </a:lnTo>
                  <a:lnTo>
                    <a:pt x="168" y="216"/>
                  </a:lnTo>
                  <a:lnTo>
                    <a:pt x="161" y="184"/>
                  </a:lnTo>
                  <a:lnTo>
                    <a:pt x="153" y="150"/>
                  </a:lnTo>
                  <a:lnTo>
                    <a:pt x="151" y="135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2" y="118"/>
                  </a:lnTo>
                  <a:lnTo>
                    <a:pt x="133" y="118"/>
                  </a:lnTo>
                  <a:lnTo>
                    <a:pt x="120" y="121"/>
                  </a:lnTo>
                  <a:lnTo>
                    <a:pt x="106" y="124"/>
                  </a:lnTo>
                  <a:lnTo>
                    <a:pt x="99" y="125"/>
                  </a:lnTo>
                  <a:lnTo>
                    <a:pt x="91" y="124"/>
                  </a:lnTo>
                  <a:lnTo>
                    <a:pt x="91" y="124"/>
                  </a:lnTo>
                  <a:close/>
                  <a:moveTo>
                    <a:pt x="19" y="156"/>
                  </a:moveTo>
                  <a:lnTo>
                    <a:pt x="19" y="156"/>
                  </a:lnTo>
                  <a:lnTo>
                    <a:pt x="24" y="184"/>
                  </a:lnTo>
                  <a:lnTo>
                    <a:pt x="31" y="213"/>
                  </a:lnTo>
                  <a:lnTo>
                    <a:pt x="39" y="243"/>
                  </a:lnTo>
                  <a:lnTo>
                    <a:pt x="47" y="272"/>
                  </a:lnTo>
                  <a:lnTo>
                    <a:pt x="47" y="272"/>
                  </a:lnTo>
                  <a:lnTo>
                    <a:pt x="66" y="272"/>
                  </a:lnTo>
                  <a:lnTo>
                    <a:pt x="80" y="271"/>
                  </a:lnTo>
                  <a:lnTo>
                    <a:pt x="109" y="267"/>
                  </a:lnTo>
                  <a:lnTo>
                    <a:pt x="109" y="267"/>
                  </a:lnTo>
                  <a:lnTo>
                    <a:pt x="104" y="229"/>
                  </a:lnTo>
                  <a:lnTo>
                    <a:pt x="95" y="194"/>
                  </a:lnTo>
                  <a:lnTo>
                    <a:pt x="84" y="161"/>
                  </a:lnTo>
                  <a:lnTo>
                    <a:pt x="71" y="128"/>
                  </a:lnTo>
                  <a:lnTo>
                    <a:pt x="71" y="128"/>
                  </a:lnTo>
                  <a:lnTo>
                    <a:pt x="57" y="133"/>
                  </a:lnTo>
                  <a:lnTo>
                    <a:pt x="43" y="140"/>
                  </a:lnTo>
                  <a:lnTo>
                    <a:pt x="29" y="146"/>
                  </a:lnTo>
                  <a:lnTo>
                    <a:pt x="24" y="150"/>
                  </a:lnTo>
                  <a:lnTo>
                    <a:pt x="19" y="156"/>
                  </a:lnTo>
                  <a:lnTo>
                    <a:pt x="19" y="156"/>
                  </a:lnTo>
                  <a:close/>
                  <a:moveTo>
                    <a:pt x="50" y="324"/>
                  </a:moveTo>
                  <a:lnTo>
                    <a:pt x="50" y="324"/>
                  </a:lnTo>
                  <a:lnTo>
                    <a:pt x="56" y="326"/>
                  </a:lnTo>
                  <a:lnTo>
                    <a:pt x="63" y="327"/>
                  </a:lnTo>
                  <a:lnTo>
                    <a:pt x="81" y="326"/>
                  </a:lnTo>
                  <a:lnTo>
                    <a:pt x="104" y="324"/>
                  </a:lnTo>
                  <a:lnTo>
                    <a:pt x="128" y="320"/>
                  </a:lnTo>
                  <a:lnTo>
                    <a:pt x="150" y="314"/>
                  </a:lnTo>
                  <a:lnTo>
                    <a:pt x="171" y="309"/>
                  </a:lnTo>
                  <a:lnTo>
                    <a:pt x="186" y="303"/>
                  </a:lnTo>
                  <a:lnTo>
                    <a:pt x="192" y="300"/>
                  </a:lnTo>
                  <a:lnTo>
                    <a:pt x="196" y="299"/>
                  </a:lnTo>
                  <a:lnTo>
                    <a:pt x="196" y="299"/>
                  </a:lnTo>
                  <a:lnTo>
                    <a:pt x="199" y="293"/>
                  </a:lnTo>
                  <a:lnTo>
                    <a:pt x="199" y="288"/>
                  </a:lnTo>
                  <a:lnTo>
                    <a:pt x="199" y="281"/>
                  </a:lnTo>
                  <a:lnTo>
                    <a:pt x="195" y="275"/>
                  </a:lnTo>
                  <a:lnTo>
                    <a:pt x="191" y="270"/>
                  </a:lnTo>
                  <a:lnTo>
                    <a:pt x="185" y="265"/>
                  </a:lnTo>
                  <a:lnTo>
                    <a:pt x="179" y="264"/>
                  </a:lnTo>
                  <a:lnTo>
                    <a:pt x="172" y="264"/>
                  </a:lnTo>
                  <a:lnTo>
                    <a:pt x="172" y="264"/>
                  </a:lnTo>
                  <a:lnTo>
                    <a:pt x="143" y="271"/>
                  </a:lnTo>
                  <a:lnTo>
                    <a:pt x="105" y="281"/>
                  </a:lnTo>
                  <a:lnTo>
                    <a:pt x="85" y="285"/>
                  </a:lnTo>
                  <a:lnTo>
                    <a:pt x="67" y="288"/>
                  </a:lnTo>
                  <a:lnTo>
                    <a:pt x="50" y="289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3" y="295"/>
                  </a:lnTo>
                  <a:lnTo>
                    <a:pt x="33" y="300"/>
                  </a:lnTo>
                  <a:lnTo>
                    <a:pt x="33" y="306"/>
                  </a:lnTo>
                  <a:lnTo>
                    <a:pt x="36" y="310"/>
                  </a:lnTo>
                  <a:lnTo>
                    <a:pt x="39" y="314"/>
                  </a:lnTo>
                  <a:lnTo>
                    <a:pt x="42" y="319"/>
                  </a:lnTo>
                  <a:lnTo>
                    <a:pt x="46" y="321"/>
                  </a:lnTo>
                  <a:lnTo>
                    <a:pt x="50" y="324"/>
                  </a:lnTo>
                  <a:lnTo>
                    <a:pt x="50" y="3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6" name="Freeform 52"/>
            <p:cNvSpPr>
              <a:spLocks noEditPoints="1"/>
            </p:cNvSpPr>
            <p:nvPr/>
          </p:nvSpPr>
          <p:spPr bwMode="auto">
            <a:xfrm>
              <a:off x="4537076" y="2543175"/>
              <a:ext cx="396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68" y="11"/>
                </a:cxn>
                <a:cxn ang="0">
                  <a:pos x="73" y="22"/>
                </a:cxn>
                <a:cxn ang="0">
                  <a:pos x="76" y="30"/>
                </a:cxn>
                <a:cxn ang="0">
                  <a:pos x="75" y="40"/>
                </a:cxn>
                <a:cxn ang="0">
                  <a:pos x="73" y="49"/>
                </a:cxn>
                <a:cxn ang="0">
                  <a:pos x="68" y="57"/>
                </a:cxn>
                <a:cxn ang="0">
                  <a:pos x="62" y="64"/>
                </a:cxn>
                <a:cxn ang="0">
                  <a:pos x="55" y="68"/>
                </a:cxn>
                <a:cxn ang="0">
                  <a:pos x="47" y="73"/>
                </a:cxn>
                <a:cxn ang="0">
                  <a:pos x="38" y="75"/>
                </a:cxn>
                <a:cxn ang="0">
                  <a:pos x="30" y="74"/>
                </a:cxn>
                <a:cxn ang="0">
                  <a:pos x="21" y="73"/>
                </a:cxn>
                <a:cxn ang="0">
                  <a:pos x="14" y="67"/>
                </a:cxn>
                <a:cxn ang="0">
                  <a:pos x="9" y="60"/>
                </a:cxn>
                <a:cxn ang="0">
                  <a:pos x="3" y="50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5" y="28"/>
                </a:cxn>
                <a:cxn ang="0">
                  <a:pos x="10" y="19"/>
                </a:cxn>
                <a:cxn ang="0">
                  <a:pos x="14" y="14"/>
                </a:cxn>
                <a:cxn ang="0">
                  <a:pos x="21" y="8"/>
                </a:cxn>
                <a:cxn ang="0">
                  <a:pos x="28" y="2"/>
                </a:cxn>
                <a:cxn ang="0">
                  <a:pos x="37" y="1"/>
                </a:cxn>
                <a:cxn ang="0">
                  <a:pos x="47" y="0"/>
                </a:cxn>
                <a:cxn ang="0">
                  <a:pos x="59" y="1"/>
                </a:cxn>
                <a:cxn ang="0">
                  <a:pos x="59" y="1"/>
                </a:cxn>
                <a:cxn ang="0">
                  <a:pos x="21" y="28"/>
                </a:cxn>
                <a:cxn ang="0">
                  <a:pos x="21" y="28"/>
                </a:cxn>
                <a:cxn ang="0">
                  <a:pos x="21" y="40"/>
                </a:cxn>
                <a:cxn ang="0">
                  <a:pos x="24" y="50"/>
                </a:cxn>
                <a:cxn ang="0">
                  <a:pos x="28" y="57"/>
                </a:cxn>
                <a:cxn ang="0">
                  <a:pos x="35" y="63"/>
                </a:cxn>
                <a:cxn ang="0">
                  <a:pos x="35" y="63"/>
                </a:cxn>
                <a:cxn ang="0">
                  <a:pos x="42" y="63"/>
                </a:cxn>
                <a:cxn ang="0">
                  <a:pos x="48" y="60"/>
                </a:cxn>
                <a:cxn ang="0">
                  <a:pos x="52" y="57"/>
                </a:cxn>
                <a:cxn ang="0">
                  <a:pos x="55" y="53"/>
                </a:cxn>
                <a:cxn ang="0">
                  <a:pos x="58" y="49"/>
                </a:cxn>
                <a:cxn ang="0">
                  <a:pos x="58" y="43"/>
                </a:cxn>
                <a:cxn ang="0">
                  <a:pos x="58" y="37"/>
                </a:cxn>
                <a:cxn ang="0">
                  <a:pos x="56" y="32"/>
                </a:cxn>
                <a:cxn ang="0">
                  <a:pos x="55" y="26"/>
                </a:cxn>
                <a:cxn ang="0">
                  <a:pos x="52" y="22"/>
                </a:cxn>
                <a:cxn ang="0">
                  <a:pos x="48" y="19"/>
                </a:cxn>
                <a:cxn ang="0">
                  <a:pos x="44" y="16"/>
                </a:cxn>
                <a:cxn ang="0">
                  <a:pos x="38" y="16"/>
                </a:cxn>
                <a:cxn ang="0">
                  <a:pos x="34" y="18"/>
                </a:cxn>
                <a:cxn ang="0">
                  <a:pos x="27" y="22"/>
                </a:cxn>
                <a:cxn ang="0">
                  <a:pos x="21" y="28"/>
                </a:cxn>
                <a:cxn ang="0">
                  <a:pos x="21" y="28"/>
                </a:cxn>
              </a:cxnLst>
              <a:rect l="0" t="0" r="r" b="b"/>
              <a:pathLst>
                <a:path w="76" h="75">
                  <a:moveTo>
                    <a:pt x="59" y="1"/>
                  </a:moveTo>
                  <a:lnTo>
                    <a:pt x="59" y="1"/>
                  </a:lnTo>
                  <a:lnTo>
                    <a:pt x="68" y="11"/>
                  </a:lnTo>
                  <a:lnTo>
                    <a:pt x="73" y="22"/>
                  </a:lnTo>
                  <a:lnTo>
                    <a:pt x="76" y="30"/>
                  </a:lnTo>
                  <a:lnTo>
                    <a:pt x="75" y="40"/>
                  </a:lnTo>
                  <a:lnTo>
                    <a:pt x="73" y="49"/>
                  </a:lnTo>
                  <a:lnTo>
                    <a:pt x="68" y="57"/>
                  </a:lnTo>
                  <a:lnTo>
                    <a:pt x="62" y="64"/>
                  </a:lnTo>
                  <a:lnTo>
                    <a:pt x="55" y="68"/>
                  </a:lnTo>
                  <a:lnTo>
                    <a:pt x="47" y="73"/>
                  </a:lnTo>
                  <a:lnTo>
                    <a:pt x="38" y="75"/>
                  </a:lnTo>
                  <a:lnTo>
                    <a:pt x="30" y="74"/>
                  </a:lnTo>
                  <a:lnTo>
                    <a:pt x="21" y="73"/>
                  </a:lnTo>
                  <a:lnTo>
                    <a:pt x="14" y="67"/>
                  </a:lnTo>
                  <a:lnTo>
                    <a:pt x="9" y="60"/>
                  </a:lnTo>
                  <a:lnTo>
                    <a:pt x="3" y="5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5" y="28"/>
                  </a:lnTo>
                  <a:lnTo>
                    <a:pt x="10" y="19"/>
                  </a:lnTo>
                  <a:lnTo>
                    <a:pt x="14" y="14"/>
                  </a:lnTo>
                  <a:lnTo>
                    <a:pt x="21" y="8"/>
                  </a:lnTo>
                  <a:lnTo>
                    <a:pt x="28" y="2"/>
                  </a:lnTo>
                  <a:lnTo>
                    <a:pt x="37" y="1"/>
                  </a:lnTo>
                  <a:lnTo>
                    <a:pt x="47" y="0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21" y="28"/>
                  </a:moveTo>
                  <a:lnTo>
                    <a:pt x="21" y="28"/>
                  </a:lnTo>
                  <a:lnTo>
                    <a:pt x="21" y="40"/>
                  </a:lnTo>
                  <a:lnTo>
                    <a:pt x="24" y="50"/>
                  </a:lnTo>
                  <a:lnTo>
                    <a:pt x="28" y="57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42" y="63"/>
                  </a:lnTo>
                  <a:lnTo>
                    <a:pt x="48" y="60"/>
                  </a:lnTo>
                  <a:lnTo>
                    <a:pt x="52" y="57"/>
                  </a:lnTo>
                  <a:lnTo>
                    <a:pt x="55" y="53"/>
                  </a:lnTo>
                  <a:lnTo>
                    <a:pt x="58" y="49"/>
                  </a:lnTo>
                  <a:lnTo>
                    <a:pt x="58" y="43"/>
                  </a:lnTo>
                  <a:lnTo>
                    <a:pt x="58" y="37"/>
                  </a:lnTo>
                  <a:lnTo>
                    <a:pt x="56" y="32"/>
                  </a:lnTo>
                  <a:lnTo>
                    <a:pt x="55" y="26"/>
                  </a:lnTo>
                  <a:lnTo>
                    <a:pt x="52" y="22"/>
                  </a:lnTo>
                  <a:lnTo>
                    <a:pt x="48" y="19"/>
                  </a:lnTo>
                  <a:lnTo>
                    <a:pt x="44" y="16"/>
                  </a:lnTo>
                  <a:lnTo>
                    <a:pt x="38" y="16"/>
                  </a:lnTo>
                  <a:lnTo>
                    <a:pt x="34" y="18"/>
                  </a:lnTo>
                  <a:lnTo>
                    <a:pt x="27" y="22"/>
                  </a:lnTo>
                  <a:lnTo>
                    <a:pt x="21" y="28"/>
                  </a:lnTo>
                  <a:lnTo>
                    <a:pt x="21" y="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7" name="Freeform 53"/>
            <p:cNvSpPr>
              <a:spLocks noEditPoints="1"/>
            </p:cNvSpPr>
            <p:nvPr/>
          </p:nvSpPr>
          <p:spPr bwMode="auto">
            <a:xfrm>
              <a:off x="4616451" y="2549525"/>
              <a:ext cx="38100" cy="39688"/>
            </a:xfrm>
            <a:custGeom>
              <a:avLst/>
              <a:gdLst/>
              <a:ahLst/>
              <a:cxnLst>
                <a:cxn ang="0">
                  <a:pos x="6" y="13"/>
                </a:cxn>
                <a:cxn ang="0">
                  <a:pos x="6" y="13"/>
                </a:cxn>
                <a:cxn ang="0">
                  <a:pos x="17" y="6"/>
                </a:cxn>
                <a:cxn ang="0">
                  <a:pos x="27" y="2"/>
                </a:cxn>
                <a:cxn ang="0">
                  <a:pos x="36" y="0"/>
                </a:cxn>
                <a:cxn ang="0">
                  <a:pos x="45" y="0"/>
                </a:cxn>
                <a:cxn ang="0">
                  <a:pos x="52" y="3"/>
                </a:cxn>
                <a:cxn ang="0">
                  <a:pos x="59" y="9"/>
                </a:cxn>
                <a:cxn ang="0">
                  <a:pos x="63" y="14"/>
                </a:cxn>
                <a:cxn ang="0">
                  <a:pos x="67" y="21"/>
                </a:cxn>
                <a:cxn ang="0">
                  <a:pos x="70" y="28"/>
                </a:cxn>
                <a:cxn ang="0">
                  <a:pos x="72" y="37"/>
                </a:cxn>
                <a:cxn ang="0">
                  <a:pos x="70" y="45"/>
                </a:cxn>
                <a:cxn ang="0">
                  <a:pos x="69" y="52"/>
                </a:cxn>
                <a:cxn ang="0">
                  <a:pos x="65" y="61"/>
                </a:cxn>
                <a:cxn ang="0">
                  <a:pos x="59" y="66"/>
                </a:cxn>
                <a:cxn ang="0">
                  <a:pos x="50" y="70"/>
                </a:cxn>
                <a:cxn ang="0">
                  <a:pos x="41" y="73"/>
                </a:cxn>
                <a:cxn ang="0">
                  <a:pos x="41" y="73"/>
                </a:cxn>
                <a:cxn ang="0">
                  <a:pos x="35" y="75"/>
                </a:cxn>
                <a:cxn ang="0">
                  <a:pos x="29" y="75"/>
                </a:cxn>
                <a:cxn ang="0">
                  <a:pos x="20" y="70"/>
                </a:cxn>
                <a:cxn ang="0">
                  <a:pos x="13" y="65"/>
                </a:cxn>
                <a:cxn ang="0">
                  <a:pos x="6" y="58"/>
                </a:cxn>
                <a:cxn ang="0">
                  <a:pos x="1" y="48"/>
                </a:cxn>
                <a:cxn ang="0">
                  <a:pos x="0" y="37"/>
                </a:cxn>
                <a:cxn ang="0">
                  <a:pos x="1" y="24"/>
                </a:cxn>
                <a:cxn ang="0">
                  <a:pos x="3" y="18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20" y="21"/>
                </a:cxn>
                <a:cxn ang="0">
                  <a:pos x="20" y="21"/>
                </a:cxn>
                <a:cxn ang="0">
                  <a:pos x="18" y="38"/>
                </a:cxn>
                <a:cxn ang="0">
                  <a:pos x="18" y="45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5"/>
                </a:cxn>
                <a:cxn ang="0">
                  <a:pos x="36" y="56"/>
                </a:cxn>
                <a:cxn ang="0">
                  <a:pos x="42" y="55"/>
                </a:cxn>
                <a:cxn ang="0">
                  <a:pos x="46" y="51"/>
                </a:cxn>
                <a:cxn ang="0">
                  <a:pos x="50" y="48"/>
                </a:cxn>
                <a:cxn ang="0">
                  <a:pos x="53" y="42"/>
                </a:cxn>
                <a:cxn ang="0">
                  <a:pos x="55" y="38"/>
                </a:cxn>
                <a:cxn ang="0">
                  <a:pos x="55" y="32"/>
                </a:cxn>
                <a:cxn ang="0">
                  <a:pos x="53" y="27"/>
                </a:cxn>
                <a:cxn ang="0">
                  <a:pos x="52" y="23"/>
                </a:cxn>
                <a:cxn ang="0">
                  <a:pos x="49" y="18"/>
                </a:cxn>
                <a:cxn ang="0">
                  <a:pos x="45" y="16"/>
                </a:cxn>
                <a:cxn ang="0">
                  <a:pos x="41" y="14"/>
                </a:cxn>
                <a:cxn ang="0">
                  <a:pos x="35" y="14"/>
                </a:cxn>
                <a:cxn ang="0">
                  <a:pos x="28" y="17"/>
                </a:cxn>
                <a:cxn ang="0">
                  <a:pos x="20" y="21"/>
                </a:cxn>
                <a:cxn ang="0">
                  <a:pos x="20" y="21"/>
                </a:cxn>
              </a:cxnLst>
              <a:rect l="0" t="0" r="r" b="b"/>
              <a:pathLst>
                <a:path w="72" h="75">
                  <a:moveTo>
                    <a:pt x="6" y="13"/>
                  </a:moveTo>
                  <a:lnTo>
                    <a:pt x="6" y="13"/>
                  </a:lnTo>
                  <a:lnTo>
                    <a:pt x="17" y="6"/>
                  </a:lnTo>
                  <a:lnTo>
                    <a:pt x="27" y="2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2" y="3"/>
                  </a:lnTo>
                  <a:lnTo>
                    <a:pt x="59" y="9"/>
                  </a:lnTo>
                  <a:lnTo>
                    <a:pt x="63" y="14"/>
                  </a:lnTo>
                  <a:lnTo>
                    <a:pt x="67" y="21"/>
                  </a:lnTo>
                  <a:lnTo>
                    <a:pt x="70" y="28"/>
                  </a:lnTo>
                  <a:lnTo>
                    <a:pt x="72" y="37"/>
                  </a:lnTo>
                  <a:lnTo>
                    <a:pt x="70" y="45"/>
                  </a:lnTo>
                  <a:lnTo>
                    <a:pt x="69" y="52"/>
                  </a:lnTo>
                  <a:lnTo>
                    <a:pt x="65" y="61"/>
                  </a:lnTo>
                  <a:lnTo>
                    <a:pt x="59" y="66"/>
                  </a:lnTo>
                  <a:lnTo>
                    <a:pt x="50" y="70"/>
                  </a:lnTo>
                  <a:lnTo>
                    <a:pt x="41" y="73"/>
                  </a:lnTo>
                  <a:lnTo>
                    <a:pt x="41" y="73"/>
                  </a:lnTo>
                  <a:lnTo>
                    <a:pt x="35" y="75"/>
                  </a:lnTo>
                  <a:lnTo>
                    <a:pt x="29" y="75"/>
                  </a:lnTo>
                  <a:lnTo>
                    <a:pt x="20" y="70"/>
                  </a:lnTo>
                  <a:lnTo>
                    <a:pt x="13" y="65"/>
                  </a:lnTo>
                  <a:lnTo>
                    <a:pt x="6" y="58"/>
                  </a:lnTo>
                  <a:lnTo>
                    <a:pt x="1" y="48"/>
                  </a:lnTo>
                  <a:lnTo>
                    <a:pt x="0" y="37"/>
                  </a:lnTo>
                  <a:lnTo>
                    <a:pt x="1" y="24"/>
                  </a:lnTo>
                  <a:lnTo>
                    <a:pt x="3" y="18"/>
                  </a:lnTo>
                  <a:lnTo>
                    <a:pt x="6" y="13"/>
                  </a:lnTo>
                  <a:lnTo>
                    <a:pt x="6" y="13"/>
                  </a:lnTo>
                  <a:close/>
                  <a:moveTo>
                    <a:pt x="20" y="21"/>
                  </a:moveTo>
                  <a:lnTo>
                    <a:pt x="20" y="21"/>
                  </a:lnTo>
                  <a:lnTo>
                    <a:pt x="18" y="38"/>
                  </a:lnTo>
                  <a:lnTo>
                    <a:pt x="18" y="45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5"/>
                  </a:lnTo>
                  <a:lnTo>
                    <a:pt x="36" y="56"/>
                  </a:lnTo>
                  <a:lnTo>
                    <a:pt x="42" y="55"/>
                  </a:lnTo>
                  <a:lnTo>
                    <a:pt x="46" y="51"/>
                  </a:lnTo>
                  <a:lnTo>
                    <a:pt x="50" y="48"/>
                  </a:lnTo>
                  <a:lnTo>
                    <a:pt x="53" y="42"/>
                  </a:lnTo>
                  <a:lnTo>
                    <a:pt x="55" y="38"/>
                  </a:lnTo>
                  <a:lnTo>
                    <a:pt x="55" y="32"/>
                  </a:lnTo>
                  <a:lnTo>
                    <a:pt x="53" y="27"/>
                  </a:lnTo>
                  <a:lnTo>
                    <a:pt x="52" y="23"/>
                  </a:lnTo>
                  <a:lnTo>
                    <a:pt x="49" y="18"/>
                  </a:lnTo>
                  <a:lnTo>
                    <a:pt x="45" y="16"/>
                  </a:lnTo>
                  <a:lnTo>
                    <a:pt x="41" y="14"/>
                  </a:lnTo>
                  <a:lnTo>
                    <a:pt x="35" y="14"/>
                  </a:lnTo>
                  <a:lnTo>
                    <a:pt x="28" y="17"/>
                  </a:lnTo>
                  <a:lnTo>
                    <a:pt x="20" y="21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8" name="Freeform 54"/>
            <p:cNvSpPr>
              <a:spLocks noEditPoints="1"/>
            </p:cNvSpPr>
            <p:nvPr/>
          </p:nvSpPr>
          <p:spPr bwMode="auto">
            <a:xfrm>
              <a:off x="4838701" y="2560638"/>
              <a:ext cx="76200" cy="141288"/>
            </a:xfrm>
            <a:custGeom>
              <a:avLst/>
              <a:gdLst/>
              <a:ahLst/>
              <a:cxnLst>
                <a:cxn ang="0">
                  <a:pos x="142" y="26"/>
                </a:cxn>
                <a:cxn ang="0">
                  <a:pos x="146" y="67"/>
                </a:cxn>
                <a:cxn ang="0">
                  <a:pos x="135" y="146"/>
                </a:cxn>
                <a:cxn ang="0">
                  <a:pos x="115" y="219"/>
                </a:cxn>
                <a:cxn ang="0">
                  <a:pos x="120" y="244"/>
                </a:cxn>
                <a:cxn ang="0">
                  <a:pos x="114" y="261"/>
                </a:cxn>
                <a:cxn ang="0">
                  <a:pos x="93" y="262"/>
                </a:cxn>
                <a:cxn ang="0">
                  <a:pos x="48" y="245"/>
                </a:cxn>
                <a:cxn ang="0">
                  <a:pos x="0" y="210"/>
                </a:cxn>
                <a:cxn ang="0">
                  <a:pos x="16" y="172"/>
                </a:cxn>
                <a:cxn ang="0">
                  <a:pos x="44" y="60"/>
                </a:cxn>
                <a:cxn ang="0">
                  <a:pos x="54" y="32"/>
                </a:cxn>
                <a:cxn ang="0">
                  <a:pos x="86" y="5"/>
                </a:cxn>
                <a:cxn ang="0">
                  <a:pos x="113" y="0"/>
                </a:cxn>
                <a:cxn ang="0">
                  <a:pos x="132" y="8"/>
                </a:cxn>
                <a:cxn ang="0">
                  <a:pos x="63" y="53"/>
                </a:cxn>
                <a:cxn ang="0">
                  <a:pos x="75" y="63"/>
                </a:cxn>
                <a:cxn ang="0">
                  <a:pos x="90" y="60"/>
                </a:cxn>
                <a:cxn ang="0">
                  <a:pos x="103" y="26"/>
                </a:cxn>
                <a:cxn ang="0">
                  <a:pos x="104" y="16"/>
                </a:cxn>
                <a:cxn ang="0">
                  <a:pos x="82" y="22"/>
                </a:cxn>
                <a:cxn ang="0">
                  <a:pos x="69" y="39"/>
                </a:cxn>
                <a:cxn ang="0">
                  <a:pos x="101" y="77"/>
                </a:cxn>
                <a:cxn ang="0">
                  <a:pos x="115" y="87"/>
                </a:cxn>
                <a:cxn ang="0">
                  <a:pos x="131" y="94"/>
                </a:cxn>
                <a:cxn ang="0">
                  <a:pos x="131" y="50"/>
                </a:cxn>
                <a:cxn ang="0">
                  <a:pos x="125" y="25"/>
                </a:cxn>
                <a:cxn ang="0">
                  <a:pos x="110" y="47"/>
                </a:cxn>
                <a:cxn ang="0">
                  <a:pos x="101" y="77"/>
                </a:cxn>
                <a:cxn ang="0">
                  <a:pos x="47" y="192"/>
                </a:cxn>
                <a:cxn ang="0">
                  <a:pos x="69" y="202"/>
                </a:cxn>
                <a:cxn ang="0">
                  <a:pos x="83" y="111"/>
                </a:cxn>
                <a:cxn ang="0">
                  <a:pos x="79" y="78"/>
                </a:cxn>
                <a:cxn ang="0">
                  <a:pos x="58" y="71"/>
                </a:cxn>
                <a:cxn ang="0">
                  <a:pos x="40" y="158"/>
                </a:cxn>
                <a:cxn ang="0">
                  <a:pos x="38" y="191"/>
                </a:cxn>
                <a:cxn ang="0">
                  <a:pos x="89" y="213"/>
                </a:cxn>
                <a:cxn ang="0">
                  <a:pos x="101" y="216"/>
                </a:cxn>
                <a:cxn ang="0">
                  <a:pos x="117" y="163"/>
                </a:cxn>
                <a:cxn ang="0">
                  <a:pos x="125" y="109"/>
                </a:cxn>
                <a:cxn ang="0">
                  <a:pos x="101" y="94"/>
                </a:cxn>
                <a:cxn ang="0">
                  <a:pos x="90" y="154"/>
                </a:cxn>
                <a:cxn ang="0">
                  <a:pos x="84" y="213"/>
                </a:cxn>
                <a:cxn ang="0">
                  <a:pos x="87" y="227"/>
                </a:cxn>
                <a:cxn ang="0">
                  <a:pos x="62" y="217"/>
                </a:cxn>
                <a:cxn ang="0">
                  <a:pos x="35" y="202"/>
                </a:cxn>
                <a:cxn ang="0">
                  <a:pos x="21" y="202"/>
                </a:cxn>
                <a:cxn ang="0">
                  <a:pos x="24" y="212"/>
                </a:cxn>
                <a:cxn ang="0">
                  <a:pos x="54" y="231"/>
                </a:cxn>
                <a:cxn ang="0">
                  <a:pos x="101" y="251"/>
                </a:cxn>
                <a:cxn ang="0">
                  <a:pos x="103" y="241"/>
                </a:cxn>
                <a:cxn ang="0">
                  <a:pos x="93" y="227"/>
                </a:cxn>
              </a:cxnLst>
              <a:rect l="0" t="0" r="r" b="b"/>
              <a:pathLst>
                <a:path w="146" h="265">
                  <a:moveTo>
                    <a:pt x="139" y="12"/>
                  </a:moveTo>
                  <a:lnTo>
                    <a:pt x="139" y="12"/>
                  </a:lnTo>
                  <a:lnTo>
                    <a:pt x="142" y="26"/>
                  </a:lnTo>
                  <a:lnTo>
                    <a:pt x="145" y="40"/>
                  </a:lnTo>
                  <a:lnTo>
                    <a:pt x="146" y="53"/>
                  </a:lnTo>
                  <a:lnTo>
                    <a:pt x="146" y="67"/>
                  </a:lnTo>
                  <a:lnTo>
                    <a:pt x="145" y="94"/>
                  </a:lnTo>
                  <a:lnTo>
                    <a:pt x="141" y="120"/>
                  </a:lnTo>
                  <a:lnTo>
                    <a:pt x="135" y="146"/>
                  </a:lnTo>
                  <a:lnTo>
                    <a:pt x="128" y="171"/>
                  </a:lnTo>
                  <a:lnTo>
                    <a:pt x="121" y="196"/>
                  </a:lnTo>
                  <a:lnTo>
                    <a:pt x="115" y="219"/>
                  </a:lnTo>
                  <a:lnTo>
                    <a:pt x="115" y="219"/>
                  </a:lnTo>
                  <a:lnTo>
                    <a:pt x="120" y="231"/>
                  </a:lnTo>
                  <a:lnTo>
                    <a:pt x="120" y="244"/>
                  </a:lnTo>
                  <a:lnTo>
                    <a:pt x="118" y="250"/>
                  </a:lnTo>
                  <a:lnTo>
                    <a:pt x="117" y="255"/>
                  </a:lnTo>
                  <a:lnTo>
                    <a:pt x="114" y="261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93" y="262"/>
                  </a:lnTo>
                  <a:lnTo>
                    <a:pt x="77" y="258"/>
                  </a:lnTo>
                  <a:lnTo>
                    <a:pt x="62" y="252"/>
                  </a:lnTo>
                  <a:lnTo>
                    <a:pt x="48" y="245"/>
                  </a:lnTo>
                  <a:lnTo>
                    <a:pt x="35" y="237"/>
                  </a:lnTo>
                  <a:lnTo>
                    <a:pt x="23" y="228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7" y="192"/>
                  </a:lnTo>
                  <a:lnTo>
                    <a:pt x="16" y="172"/>
                  </a:lnTo>
                  <a:lnTo>
                    <a:pt x="30" y="126"/>
                  </a:lnTo>
                  <a:lnTo>
                    <a:pt x="41" y="81"/>
                  </a:lnTo>
                  <a:lnTo>
                    <a:pt x="44" y="60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54" y="32"/>
                  </a:lnTo>
                  <a:lnTo>
                    <a:pt x="63" y="21"/>
                  </a:lnTo>
                  <a:lnTo>
                    <a:pt x="75" y="12"/>
                  </a:lnTo>
                  <a:lnTo>
                    <a:pt x="86" y="5"/>
                  </a:lnTo>
                  <a:lnTo>
                    <a:pt x="100" y="1"/>
                  </a:lnTo>
                  <a:lnTo>
                    <a:pt x="106" y="0"/>
                  </a:lnTo>
                  <a:lnTo>
                    <a:pt x="113" y="0"/>
                  </a:lnTo>
                  <a:lnTo>
                    <a:pt x="120" y="1"/>
                  </a:lnTo>
                  <a:lnTo>
                    <a:pt x="127" y="4"/>
                  </a:lnTo>
                  <a:lnTo>
                    <a:pt x="132" y="8"/>
                  </a:lnTo>
                  <a:lnTo>
                    <a:pt x="139" y="12"/>
                  </a:lnTo>
                  <a:lnTo>
                    <a:pt x="139" y="12"/>
                  </a:lnTo>
                  <a:close/>
                  <a:moveTo>
                    <a:pt x="63" y="53"/>
                  </a:moveTo>
                  <a:lnTo>
                    <a:pt x="63" y="53"/>
                  </a:lnTo>
                  <a:lnTo>
                    <a:pt x="69" y="59"/>
                  </a:lnTo>
                  <a:lnTo>
                    <a:pt x="75" y="63"/>
                  </a:lnTo>
                  <a:lnTo>
                    <a:pt x="90" y="68"/>
                  </a:lnTo>
                  <a:lnTo>
                    <a:pt x="90" y="68"/>
                  </a:lnTo>
                  <a:lnTo>
                    <a:pt x="90" y="60"/>
                  </a:lnTo>
                  <a:lnTo>
                    <a:pt x="93" y="53"/>
                  </a:lnTo>
                  <a:lnTo>
                    <a:pt x="97" y="39"/>
                  </a:lnTo>
                  <a:lnTo>
                    <a:pt x="103" y="26"/>
                  </a:lnTo>
                  <a:lnTo>
                    <a:pt x="104" y="21"/>
                  </a:lnTo>
                  <a:lnTo>
                    <a:pt x="104" y="16"/>
                  </a:lnTo>
                  <a:lnTo>
                    <a:pt x="104" y="16"/>
                  </a:lnTo>
                  <a:lnTo>
                    <a:pt x="96" y="16"/>
                  </a:lnTo>
                  <a:lnTo>
                    <a:pt x="87" y="19"/>
                  </a:lnTo>
                  <a:lnTo>
                    <a:pt x="82" y="22"/>
                  </a:lnTo>
                  <a:lnTo>
                    <a:pt x="77" y="28"/>
                  </a:lnTo>
                  <a:lnTo>
                    <a:pt x="73" y="33"/>
                  </a:lnTo>
                  <a:lnTo>
                    <a:pt x="69" y="39"/>
                  </a:lnTo>
                  <a:lnTo>
                    <a:pt x="63" y="53"/>
                  </a:lnTo>
                  <a:lnTo>
                    <a:pt x="63" y="53"/>
                  </a:lnTo>
                  <a:close/>
                  <a:moveTo>
                    <a:pt x="101" y="77"/>
                  </a:moveTo>
                  <a:lnTo>
                    <a:pt x="101" y="77"/>
                  </a:lnTo>
                  <a:lnTo>
                    <a:pt x="108" y="81"/>
                  </a:lnTo>
                  <a:lnTo>
                    <a:pt x="115" y="87"/>
                  </a:lnTo>
                  <a:lnTo>
                    <a:pt x="122" y="91"/>
                  </a:lnTo>
                  <a:lnTo>
                    <a:pt x="125" y="94"/>
                  </a:lnTo>
                  <a:lnTo>
                    <a:pt x="131" y="94"/>
                  </a:lnTo>
                  <a:lnTo>
                    <a:pt x="131" y="94"/>
                  </a:lnTo>
                  <a:lnTo>
                    <a:pt x="131" y="71"/>
                  </a:lnTo>
                  <a:lnTo>
                    <a:pt x="131" y="50"/>
                  </a:lnTo>
                  <a:lnTo>
                    <a:pt x="131" y="42"/>
                  </a:lnTo>
                  <a:lnTo>
                    <a:pt x="128" y="33"/>
                  </a:lnTo>
                  <a:lnTo>
                    <a:pt x="125" y="25"/>
                  </a:lnTo>
                  <a:lnTo>
                    <a:pt x="120" y="19"/>
                  </a:lnTo>
                  <a:lnTo>
                    <a:pt x="120" y="19"/>
                  </a:lnTo>
                  <a:lnTo>
                    <a:pt x="110" y="47"/>
                  </a:lnTo>
                  <a:lnTo>
                    <a:pt x="106" y="61"/>
                  </a:lnTo>
                  <a:lnTo>
                    <a:pt x="101" y="77"/>
                  </a:lnTo>
                  <a:lnTo>
                    <a:pt x="101" y="77"/>
                  </a:lnTo>
                  <a:close/>
                  <a:moveTo>
                    <a:pt x="38" y="191"/>
                  </a:moveTo>
                  <a:lnTo>
                    <a:pt x="38" y="191"/>
                  </a:lnTo>
                  <a:lnTo>
                    <a:pt x="47" y="192"/>
                  </a:lnTo>
                  <a:lnTo>
                    <a:pt x="54" y="195"/>
                  </a:lnTo>
                  <a:lnTo>
                    <a:pt x="61" y="199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79" y="140"/>
                  </a:lnTo>
                  <a:lnTo>
                    <a:pt x="83" y="111"/>
                  </a:lnTo>
                  <a:lnTo>
                    <a:pt x="84" y="82"/>
                  </a:lnTo>
                  <a:lnTo>
                    <a:pt x="84" y="82"/>
                  </a:lnTo>
                  <a:lnTo>
                    <a:pt x="79" y="78"/>
                  </a:lnTo>
                  <a:lnTo>
                    <a:pt x="72" y="75"/>
                  </a:lnTo>
                  <a:lnTo>
                    <a:pt x="58" y="71"/>
                  </a:lnTo>
                  <a:lnTo>
                    <a:pt x="58" y="71"/>
                  </a:lnTo>
                  <a:lnTo>
                    <a:pt x="51" y="99"/>
                  </a:lnTo>
                  <a:lnTo>
                    <a:pt x="44" y="129"/>
                  </a:lnTo>
                  <a:lnTo>
                    <a:pt x="40" y="158"/>
                  </a:lnTo>
                  <a:lnTo>
                    <a:pt x="38" y="174"/>
                  </a:lnTo>
                  <a:lnTo>
                    <a:pt x="38" y="191"/>
                  </a:lnTo>
                  <a:lnTo>
                    <a:pt x="38" y="191"/>
                  </a:lnTo>
                  <a:close/>
                  <a:moveTo>
                    <a:pt x="84" y="213"/>
                  </a:moveTo>
                  <a:lnTo>
                    <a:pt x="84" y="213"/>
                  </a:lnTo>
                  <a:lnTo>
                    <a:pt x="89" y="213"/>
                  </a:lnTo>
                  <a:lnTo>
                    <a:pt x="93" y="214"/>
                  </a:lnTo>
                  <a:lnTo>
                    <a:pt x="96" y="216"/>
                  </a:lnTo>
                  <a:lnTo>
                    <a:pt x="101" y="216"/>
                  </a:lnTo>
                  <a:lnTo>
                    <a:pt x="101" y="216"/>
                  </a:lnTo>
                  <a:lnTo>
                    <a:pt x="110" y="191"/>
                  </a:lnTo>
                  <a:lnTo>
                    <a:pt x="117" y="163"/>
                  </a:lnTo>
                  <a:lnTo>
                    <a:pt x="122" y="136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18" y="106"/>
                  </a:lnTo>
                  <a:lnTo>
                    <a:pt x="113" y="102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96" y="123"/>
                  </a:lnTo>
                  <a:lnTo>
                    <a:pt x="90" y="154"/>
                  </a:lnTo>
                  <a:lnTo>
                    <a:pt x="87" y="184"/>
                  </a:lnTo>
                  <a:lnTo>
                    <a:pt x="84" y="213"/>
                  </a:lnTo>
                  <a:lnTo>
                    <a:pt x="84" y="213"/>
                  </a:lnTo>
                  <a:close/>
                  <a:moveTo>
                    <a:pt x="93" y="227"/>
                  </a:moveTo>
                  <a:lnTo>
                    <a:pt x="93" y="227"/>
                  </a:lnTo>
                  <a:lnTo>
                    <a:pt x="87" y="227"/>
                  </a:lnTo>
                  <a:lnTo>
                    <a:pt x="82" y="227"/>
                  </a:lnTo>
                  <a:lnTo>
                    <a:pt x="72" y="223"/>
                  </a:lnTo>
                  <a:lnTo>
                    <a:pt x="62" y="217"/>
                  </a:lnTo>
                  <a:lnTo>
                    <a:pt x="52" y="212"/>
                  </a:lnTo>
                  <a:lnTo>
                    <a:pt x="44" y="206"/>
                  </a:lnTo>
                  <a:lnTo>
                    <a:pt x="35" y="202"/>
                  </a:lnTo>
                  <a:lnTo>
                    <a:pt x="31" y="202"/>
                  </a:lnTo>
                  <a:lnTo>
                    <a:pt x="27" y="202"/>
                  </a:lnTo>
                  <a:lnTo>
                    <a:pt x="21" y="202"/>
                  </a:lnTo>
                  <a:lnTo>
                    <a:pt x="17" y="205"/>
                  </a:lnTo>
                  <a:lnTo>
                    <a:pt x="17" y="205"/>
                  </a:lnTo>
                  <a:lnTo>
                    <a:pt x="24" y="212"/>
                  </a:lnTo>
                  <a:lnTo>
                    <a:pt x="33" y="217"/>
                  </a:lnTo>
                  <a:lnTo>
                    <a:pt x="42" y="224"/>
                  </a:lnTo>
                  <a:lnTo>
                    <a:pt x="54" y="231"/>
                  </a:lnTo>
                  <a:lnTo>
                    <a:pt x="77" y="243"/>
                  </a:lnTo>
                  <a:lnTo>
                    <a:pt x="101" y="251"/>
                  </a:lnTo>
                  <a:lnTo>
                    <a:pt x="101" y="251"/>
                  </a:lnTo>
                  <a:lnTo>
                    <a:pt x="104" y="247"/>
                  </a:lnTo>
                  <a:lnTo>
                    <a:pt x="104" y="244"/>
                  </a:lnTo>
                  <a:lnTo>
                    <a:pt x="103" y="241"/>
                  </a:lnTo>
                  <a:lnTo>
                    <a:pt x="101" y="238"/>
                  </a:lnTo>
                  <a:lnTo>
                    <a:pt x="97" y="233"/>
                  </a:lnTo>
                  <a:lnTo>
                    <a:pt x="93" y="227"/>
                  </a:lnTo>
                  <a:lnTo>
                    <a:pt x="93" y="22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9" name="Freeform 55"/>
            <p:cNvSpPr>
              <a:spLocks noEditPoints="1"/>
            </p:cNvSpPr>
            <p:nvPr/>
          </p:nvSpPr>
          <p:spPr bwMode="auto">
            <a:xfrm>
              <a:off x="4232276" y="2566988"/>
              <a:ext cx="90488" cy="147638"/>
            </a:xfrm>
            <a:custGeom>
              <a:avLst/>
              <a:gdLst/>
              <a:ahLst/>
              <a:cxnLst>
                <a:cxn ang="0">
                  <a:pos x="22" y="166"/>
                </a:cxn>
                <a:cxn ang="0">
                  <a:pos x="3" y="101"/>
                </a:cxn>
                <a:cxn ang="0">
                  <a:pos x="1" y="54"/>
                </a:cxn>
                <a:cxn ang="0">
                  <a:pos x="17" y="23"/>
                </a:cxn>
                <a:cxn ang="0">
                  <a:pos x="35" y="7"/>
                </a:cxn>
                <a:cxn ang="0">
                  <a:pos x="50" y="0"/>
                </a:cxn>
                <a:cxn ang="0">
                  <a:pos x="71" y="19"/>
                </a:cxn>
                <a:cxn ang="0">
                  <a:pos x="98" y="63"/>
                </a:cxn>
                <a:cxn ang="0">
                  <a:pos x="137" y="146"/>
                </a:cxn>
                <a:cxn ang="0">
                  <a:pos x="153" y="165"/>
                </a:cxn>
                <a:cxn ang="0">
                  <a:pos x="172" y="193"/>
                </a:cxn>
                <a:cxn ang="0">
                  <a:pos x="172" y="208"/>
                </a:cxn>
                <a:cxn ang="0">
                  <a:pos x="161" y="228"/>
                </a:cxn>
                <a:cxn ang="0">
                  <a:pos x="147" y="236"/>
                </a:cxn>
                <a:cxn ang="0">
                  <a:pos x="129" y="245"/>
                </a:cxn>
                <a:cxn ang="0">
                  <a:pos x="87" y="274"/>
                </a:cxn>
                <a:cxn ang="0">
                  <a:pos x="74" y="277"/>
                </a:cxn>
                <a:cxn ang="0">
                  <a:pos x="55" y="264"/>
                </a:cxn>
                <a:cxn ang="0">
                  <a:pos x="46" y="240"/>
                </a:cxn>
                <a:cxn ang="0">
                  <a:pos x="69" y="97"/>
                </a:cxn>
                <a:cxn ang="0">
                  <a:pos x="83" y="92"/>
                </a:cxn>
                <a:cxn ang="0">
                  <a:pos x="91" y="79"/>
                </a:cxn>
                <a:cxn ang="0">
                  <a:pos x="69" y="45"/>
                </a:cxn>
                <a:cxn ang="0">
                  <a:pos x="42" y="16"/>
                </a:cxn>
                <a:cxn ang="0">
                  <a:pos x="45" y="35"/>
                </a:cxn>
                <a:cxn ang="0">
                  <a:pos x="69" y="97"/>
                </a:cxn>
                <a:cxn ang="0">
                  <a:pos x="31" y="120"/>
                </a:cxn>
                <a:cxn ang="0">
                  <a:pos x="49" y="108"/>
                </a:cxn>
                <a:cxn ang="0">
                  <a:pos x="53" y="100"/>
                </a:cxn>
                <a:cxn ang="0">
                  <a:pos x="32" y="48"/>
                </a:cxn>
                <a:cxn ang="0">
                  <a:pos x="21" y="42"/>
                </a:cxn>
                <a:cxn ang="0">
                  <a:pos x="18" y="77"/>
                </a:cxn>
                <a:cxn ang="0">
                  <a:pos x="24" y="114"/>
                </a:cxn>
                <a:cxn ang="0">
                  <a:pos x="77" y="108"/>
                </a:cxn>
                <a:cxn ang="0">
                  <a:pos x="92" y="142"/>
                </a:cxn>
                <a:cxn ang="0">
                  <a:pos x="111" y="172"/>
                </a:cxn>
                <a:cxn ang="0">
                  <a:pos x="126" y="155"/>
                </a:cxn>
                <a:cxn ang="0">
                  <a:pos x="112" y="125"/>
                </a:cxn>
                <a:cxn ang="0">
                  <a:pos x="97" y="97"/>
                </a:cxn>
                <a:cxn ang="0">
                  <a:pos x="83" y="107"/>
                </a:cxn>
                <a:cxn ang="0">
                  <a:pos x="56" y="120"/>
                </a:cxn>
                <a:cxn ang="0">
                  <a:pos x="45" y="127"/>
                </a:cxn>
                <a:cxn ang="0">
                  <a:pos x="36" y="141"/>
                </a:cxn>
                <a:cxn ang="0">
                  <a:pos x="42" y="170"/>
                </a:cxn>
                <a:cxn ang="0">
                  <a:pos x="56" y="207"/>
                </a:cxn>
                <a:cxn ang="0">
                  <a:pos x="70" y="207"/>
                </a:cxn>
                <a:cxn ang="0">
                  <a:pos x="87" y="195"/>
                </a:cxn>
                <a:cxn ang="0">
                  <a:pos x="88" y="181"/>
                </a:cxn>
                <a:cxn ang="0">
                  <a:pos x="74" y="143"/>
                </a:cxn>
                <a:cxn ang="0">
                  <a:pos x="56" y="120"/>
                </a:cxn>
                <a:cxn ang="0">
                  <a:pos x="59" y="231"/>
                </a:cxn>
                <a:cxn ang="0">
                  <a:pos x="70" y="254"/>
                </a:cxn>
                <a:cxn ang="0">
                  <a:pos x="88" y="253"/>
                </a:cxn>
                <a:cxn ang="0">
                  <a:pos x="123" y="235"/>
                </a:cxn>
                <a:cxn ang="0">
                  <a:pos x="150" y="207"/>
                </a:cxn>
                <a:cxn ang="0">
                  <a:pos x="156" y="193"/>
                </a:cxn>
                <a:cxn ang="0">
                  <a:pos x="139" y="177"/>
                </a:cxn>
                <a:cxn ang="0">
                  <a:pos x="123" y="181"/>
                </a:cxn>
                <a:cxn ang="0">
                  <a:pos x="88" y="215"/>
                </a:cxn>
                <a:cxn ang="0">
                  <a:pos x="67" y="229"/>
                </a:cxn>
              </a:cxnLst>
              <a:rect l="0" t="0" r="r" b="b"/>
              <a:pathLst>
                <a:path w="172" h="277">
                  <a:moveTo>
                    <a:pt x="45" y="222"/>
                  </a:moveTo>
                  <a:lnTo>
                    <a:pt x="45" y="222"/>
                  </a:lnTo>
                  <a:lnTo>
                    <a:pt x="22" y="166"/>
                  </a:lnTo>
                  <a:lnTo>
                    <a:pt x="11" y="134"/>
                  </a:lnTo>
                  <a:lnTo>
                    <a:pt x="7" y="117"/>
                  </a:lnTo>
                  <a:lnTo>
                    <a:pt x="3" y="101"/>
                  </a:lnTo>
                  <a:lnTo>
                    <a:pt x="1" y="85"/>
                  </a:lnTo>
                  <a:lnTo>
                    <a:pt x="0" y="69"/>
                  </a:lnTo>
                  <a:lnTo>
                    <a:pt x="1" y="54"/>
                  </a:lnTo>
                  <a:lnTo>
                    <a:pt x="5" y="41"/>
                  </a:lnTo>
                  <a:lnTo>
                    <a:pt x="12" y="2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2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9" y="6"/>
                  </a:lnTo>
                  <a:lnTo>
                    <a:pt x="66" y="12"/>
                  </a:lnTo>
                  <a:lnTo>
                    <a:pt x="71" y="19"/>
                  </a:lnTo>
                  <a:lnTo>
                    <a:pt x="78" y="27"/>
                  </a:lnTo>
                  <a:lnTo>
                    <a:pt x="88" y="44"/>
                  </a:lnTo>
                  <a:lnTo>
                    <a:pt x="98" y="63"/>
                  </a:lnTo>
                  <a:lnTo>
                    <a:pt x="116" y="106"/>
                  </a:lnTo>
                  <a:lnTo>
                    <a:pt x="126" y="127"/>
                  </a:lnTo>
                  <a:lnTo>
                    <a:pt x="137" y="146"/>
                  </a:lnTo>
                  <a:lnTo>
                    <a:pt x="137" y="146"/>
                  </a:lnTo>
                  <a:lnTo>
                    <a:pt x="144" y="155"/>
                  </a:lnTo>
                  <a:lnTo>
                    <a:pt x="153" y="165"/>
                  </a:lnTo>
                  <a:lnTo>
                    <a:pt x="160" y="173"/>
                  </a:lnTo>
                  <a:lnTo>
                    <a:pt x="167" y="183"/>
                  </a:lnTo>
                  <a:lnTo>
                    <a:pt x="172" y="193"/>
                  </a:lnTo>
                  <a:lnTo>
                    <a:pt x="172" y="198"/>
                  </a:lnTo>
                  <a:lnTo>
                    <a:pt x="172" y="202"/>
                  </a:lnTo>
                  <a:lnTo>
                    <a:pt x="172" y="208"/>
                  </a:lnTo>
                  <a:lnTo>
                    <a:pt x="170" y="215"/>
                  </a:lnTo>
                  <a:lnTo>
                    <a:pt x="165" y="221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54" y="232"/>
                  </a:lnTo>
                  <a:lnTo>
                    <a:pt x="147" y="236"/>
                  </a:lnTo>
                  <a:lnTo>
                    <a:pt x="137" y="240"/>
                  </a:lnTo>
                  <a:lnTo>
                    <a:pt x="129" y="245"/>
                  </a:lnTo>
                  <a:lnTo>
                    <a:pt x="129" y="245"/>
                  </a:lnTo>
                  <a:lnTo>
                    <a:pt x="101" y="266"/>
                  </a:lnTo>
                  <a:lnTo>
                    <a:pt x="94" y="271"/>
                  </a:lnTo>
                  <a:lnTo>
                    <a:pt x="87" y="274"/>
                  </a:lnTo>
                  <a:lnTo>
                    <a:pt x="80" y="277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66" y="274"/>
                  </a:lnTo>
                  <a:lnTo>
                    <a:pt x="59" y="270"/>
                  </a:lnTo>
                  <a:lnTo>
                    <a:pt x="55" y="264"/>
                  </a:lnTo>
                  <a:lnTo>
                    <a:pt x="50" y="257"/>
                  </a:lnTo>
                  <a:lnTo>
                    <a:pt x="47" y="249"/>
                  </a:lnTo>
                  <a:lnTo>
                    <a:pt x="46" y="240"/>
                  </a:lnTo>
                  <a:lnTo>
                    <a:pt x="45" y="222"/>
                  </a:lnTo>
                  <a:lnTo>
                    <a:pt x="45" y="222"/>
                  </a:lnTo>
                  <a:close/>
                  <a:moveTo>
                    <a:pt x="69" y="97"/>
                  </a:moveTo>
                  <a:lnTo>
                    <a:pt x="69" y="97"/>
                  </a:lnTo>
                  <a:lnTo>
                    <a:pt x="76" y="94"/>
                  </a:lnTo>
                  <a:lnTo>
                    <a:pt x="83" y="92"/>
                  </a:lnTo>
                  <a:lnTo>
                    <a:pt x="88" y="87"/>
                  </a:lnTo>
                  <a:lnTo>
                    <a:pt x="90" y="83"/>
                  </a:lnTo>
                  <a:lnTo>
                    <a:pt x="91" y="79"/>
                  </a:lnTo>
                  <a:lnTo>
                    <a:pt x="91" y="79"/>
                  </a:lnTo>
                  <a:lnTo>
                    <a:pt x="80" y="62"/>
                  </a:lnTo>
                  <a:lnTo>
                    <a:pt x="69" y="45"/>
                  </a:lnTo>
                  <a:lnTo>
                    <a:pt x="56" y="28"/>
                  </a:lnTo>
                  <a:lnTo>
                    <a:pt x="49" y="21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26"/>
                  </a:lnTo>
                  <a:lnTo>
                    <a:pt x="45" y="35"/>
                  </a:lnTo>
                  <a:lnTo>
                    <a:pt x="52" y="56"/>
                  </a:lnTo>
                  <a:lnTo>
                    <a:pt x="69" y="97"/>
                  </a:lnTo>
                  <a:lnTo>
                    <a:pt x="69" y="97"/>
                  </a:lnTo>
                  <a:close/>
                  <a:moveTo>
                    <a:pt x="28" y="122"/>
                  </a:moveTo>
                  <a:lnTo>
                    <a:pt x="28" y="122"/>
                  </a:lnTo>
                  <a:lnTo>
                    <a:pt x="31" y="120"/>
                  </a:lnTo>
                  <a:lnTo>
                    <a:pt x="33" y="117"/>
                  </a:lnTo>
                  <a:lnTo>
                    <a:pt x="42" y="113"/>
                  </a:lnTo>
                  <a:lnTo>
                    <a:pt x="49" y="108"/>
                  </a:lnTo>
                  <a:lnTo>
                    <a:pt x="52" y="104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46" y="83"/>
                  </a:lnTo>
                  <a:lnTo>
                    <a:pt x="39" y="66"/>
                  </a:lnTo>
                  <a:lnTo>
                    <a:pt x="32" y="4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1" y="42"/>
                  </a:lnTo>
                  <a:lnTo>
                    <a:pt x="18" y="52"/>
                  </a:lnTo>
                  <a:lnTo>
                    <a:pt x="17" y="65"/>
                  </a:lnTo>
                  <a:lnTo>
                    <a:pt x="18" y="77"/>
                  </a:lnTo>
                  <a:lnTo>
                    <a:pt x="18" y="90"/>
                  </a:lnTo>
                  <a:lnTo>
                    <a:pt x="21" y="103"/>
                  </a:lnTo>
                  <a:lnTo>
                    <a:pt x="24" y="114"/>
                  </a:lnTo>
                  <a:lnTo>
                    <a:pt x="28" y="122"/>
                  </a:lnTo>
                  <a:lnTo>
                    <a:pt x="28" y="122"/>
                  </a:lnTo>
                  <a:close/>
                  <a:moveTo>
                    <a:pt x="77" y="108"/>
                  </a:moveTo>
                  <a:lnTo>
                    <a:pt x="77" y="108"/>
                  </a:lnTo>
                  <a:lnTo>
                    <a:pt x="85" y="125"/>
                  </a:lnTo>
                  <a:lnTo>
                    <a:pt x="92" y="14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111" y="172"/>
                  </a:lnTo>
                  <a:lnTo>
                    <a:pt x="116" y="167"/>
                  </a:lnTo>
                  <a:lnTo>
                    <a:pt x="122" y="162"/>
                  </a:lnTo>
                  <a:lnTo>
                    <a:pt x="126" y="155"/>
                  </a:lnTo>
                  <a:lnTo>
                    <a:pt x="126" y="155"/>
                  </a:lnTo>
                  <a:lnTo>
                    <a:pt x="119" y="141"/>
                  </a:lnTo>
                  <a:lnTo>
                    <a:pt x="112" y="125"/>
                  </a:lnTo>
                  <a:lnTo>
                    <a:pt x="105" y="110"/>
                  </a:lnTo>
                  <a:lnTo>
                    <a:pt x="102" y="103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88" y="104"/>
                  </a:lnTo>
                  <a:lnTo>
                    <a:pt x="83" y="107"/>
                  </a:lnTo>
                  <a:lnTo>
                    <a:pt x="77" y="108"/>
                  </a:lnTo>
                  <a:lnTo>
                    <a:pt x="77" y="108"/>
                  </a:lnTo>
                  <a:close/>
                  <a:moveTo>
                    <a:pt x="56" y="120"/>
                  </a:moveTo>
                  <a:lnTo>
                    <a:pt x="56" y="120"/>
                  </a:lnTo>
                  <a:lnTo>
                    <a:pt x="49" y="124"/>
                  </a:lnTo>
                  <a:lnTo>
                    <a:pt x="45" y="127"/>
                  </a:lnTo>
                  <a:lnTo>
                    <a:pt x="40" y="131"/>
                  </a:lnTo>
                  <a:lnTo>
                    <a:pt x="38" y="136"/>
                  </a:lnTo>
                  <a:lnTo>
                    <a:pt x="36" y="141"/>
                  </a:lnTo>
                  <a:lnTo>
                    <a:pt x="36" y="146"/>
                  </a:lnTo>
                  <a:lnTo>
                    <a:pt x="38" y="158"/>
                  </a:lnTo>
                  <a:lnTo>
                    <a:pt x="42" y="170"/>
                  </a:lnTo>
                  <a:lnTo>
                    <a:pt x="47" y="183"/>
                  </a:lnTo>
                  <a:lnTo>
                    <a:pt x="52" y="195"/>
                  </a:lnTo>
                  <a:lnTo>
                    <a:pt x="56" y="207"/>
                  </a:lnTo>
                  <a:lnTo>
                    <a:pt x="56" y="207"/>
                  </a:lnTo>
                  <a:lnTo>
                    <a:pt x="63" y="208"/>
                  </a:lnTo>
                  <a:lnTo>
                    <a:pt x="70" y="207"/>
                  </a:lnTo>
                  <a:lnTo>
                    <a:pt x="74" y="205"/>
                  </a:lnTo>
                  <a:lnTo>
                    <a:pt x="78" y="202"/>
                  </a:lnTo>
                  <a:lnTo>
                    <a:pt x="87" y="195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88" y="181"/>
                  </a:lnTo>
                  <a:lnTo>
                    <a:pt x="84" y="173"/>
                  </a:lnTo>
                  <a:lnTo>
                    <a:pt x="77" y="153"/>
                  </a:lnTo>
                  <a:lnTo>
                    <a:pt x="74" y="143"/>
                  </a:lnTo>
                  <a:lnTo>
                    <a:pt x="70" y="134"/>
                  </a:lnTo>
                  <a:lnTo>
                    <a:pt x="64" y="127"/>
                  </a:lnTo>
                  <a:lnTo>
                    <a:pt x="56" y="120"/>
                  </a:lnTo>
                  <a:lnTo>
                    <a:pt x="56" y="120"/>
                  </a:lnTo>
                  <a:close/>
                  <a:moveTo>
                    <a:pt x="59" y="231"/>
                  </a:moveTo>
                  <a:lnTo>
                    <a:pt x="59" y="231"/>
                  </a:lnTo>
                  <a:lnTo>
                    <a:pt x="62" y="239"/>
                  </a:lnTo>
                  <a:lnTo>
                    <a:pt x="64" y="247"/>
                  </a:lnTo>
                  <a:lnTo>
                    <a:pt x="70" y="25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88" y="253"/>
                  </a:lnTo>
                  <a:lnTo>
                    <a:pt x="101" y="247"/>
                  </a:lnTo>
                  <a:lnTo>
                    <a:pt x="112" y="240"/>
                  </a:lnTo>
                  <a:lnTo>
                    <a:pt x="123" y="235"/>
                  </a:lnTo>
                  <a:lnTo>
                    <a:pt x="135" y="226"/>
                  </a:lnTo>
                  <a:lnTo>
                    <a:pt x="143" y="218"/>
                  </a:lnTo>
                  <a:lnTo>
                    <a:pt x="150" y="207"/>
                  </a:lnTo>
                  <a:lnTo>
                    <a:pt x="153" y="200"/>
                  </a:lnTo>
                  <a:lnTo>
                    <a:pt x="156" y="193"/>
                  </a:lnTo>
                  <a:lnTo>
                    <a:pt x="156" y="193"/>
                  </a:lnTo>
                  <a:lnTo>
                    <a:pt x="150" y="184"/>
                  </a:lnTo>
                  <a:lnTo>
                    <a:pt x="144" y="180"/>
                  </a:lnTo>
                  <a:lnTo>
                    <a:pt x="139" y="177"/>
                  </a:lnTo>
                  <a:lnTo>
                    <a:pt x="135" y="177"/>
                  </a:lnTo>
                  <a:lnTo>
                    <a:pt x="129" y="179"/>
                  </a:lnTo>
                  <a:lnTo>
                    <a:pt x="123" y="181"/>
                  </a:lnTo>
                  <a:lnTo>
                    <a:pt x="112" y="191"/>
                  </a:lnTo>
                  <a:lnTo>
                    <a:pt x="101" y="202"/>
                  </a:lnTo>
                  <a:lnTo>
                    <a:pt x="88" y="215"/>
                  </a:lnTo>
                  <a:lnTo>
                    <a:pt x="81" y="221"/>
                  </a:lnTo>
                  <a:lnTo>
                    <a:pt x="74" y="225"/>
                  </a:lnTo>
                  <a:lnTo>
                    <a:pt x="67" y="229"/>
                  </a:lnTo>
                  <a:lnTo>
                    <a:pt x="59" y="231"/>
                  </a:lnTo>
                  <a:lnTo>
                    <a:pt x="59" y="2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0" name="Freeform 56"/>
            <p:cNvSpPr/>
            <p:nvPr/>
          </p:nvSpPr>
          <p:spPr bwMode="auto">
            <a:xfrm>
              <a:off x="4862513" y="2855913"/>
              <a:ext cx="9525" cy="285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9" y="7"/>
                </a:cxn>
                <a:cxn ang="0">
                  <a:pos x="14" y="14"/>
                </a:cxn>
                <a:cxn ang="0">
                  <a:pos x="16" y="24"/>
                </a:cxn>
                <a:cxn ang="0">
                  <a:pos x="18" y="32"/>
                </a:cxn>
                <a:cxn ang="0">
                  <a:pos x="16" y="40"/>
                </a:cxn>
                <a:cxn ang="0">
                  <a:pos x="14" y="47"/>
                </a:cxn>
                <a:cxn ang="0">
                  <a:pos x="11" y="50"/>
                </a:cxn>
                <a:cxn ang="0">
                  <a:pos x="8" y="53"/>
                </a:cxn>
                <a:cxn ang="0">
                  <a:pos x="4" y="54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1" y="26"/>
                </a:cxn>
                <a:cxn ang="0">
                  <a:pos x="2" y="12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8" h="54">
                  <a:moveTo>
                    <a:pt x="5" y="0"/>
                  </a:moveTo>
                  <a:lnTo>
                    <a:pt x="5" y="0"/>
                  </a:lnTo>
                  <a:lnTo>
                    <a:pt x="9" y="7"/>
                  </a:lnTo>
                  <a:lnTo>
                    <a:pt x="14" y="14"/>
                  </a:lnTo>
                  <a:lnTo>
                    <a:pt x="16" y="24"/>
                  </a:lnTo>
                  <a:lnTo>
                    <a:pt x="18" y="32"/>
                  </a:lnTo>
                  <a:lnTo>
                    <a:pt x="16" y="40"/>
                  </a:lnTo>
                  <a:lnTo>
                    <a:pt x="14" y="47"/>
                  </a:lnTo>
                  <a:lnTo>
                    <a:pt x="11" y="50"/>
                  </a:lnTo>
                  <a:lnTo>
                    <a:pt x="8" y="53"/>
                  </a:lnTo>
                  <a:lnTo>
                    <a:pt x="4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" y="26"/>
                  </a:lnTo>
                  <a:lnTo>
                    <a:pt x="2" y="1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1" name="Freeform 57"/>
            <p:cNvSpPr/>
            <p:nvPr/>
          </p:nvSpPr>
          <p:spPr bwMode="auto">
            <a:xfrm>
              <a:off x="4872038" y="2867025"/>
              <a:ext cx="19050" cy="3016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3" y="0"/>
                </a:cxn>
                <a:cxn ang="0">
                  <a:pos x="37" y="8"/>
                </a:cxn>
                <a:cxn ang="0">
                  <a:pos x="37" y="17"/>
                </a:cxn>
                <a:cxn ang="0">
                  <a:pos x="37" y="26"/>
                </a:cxn>
                <a:cxn ang="0">
                  <a:pos x="33" y="35"/>
                </a:cxn>
                <a:cxn ang="0">
                  <a:pos x="29" y="43"/>
                </a:cxn>
                <a:cxn ang="0">
                  <a:pos x="21" y="49"/>
                </a:cxn>
                <a:cxn ang="0">
                  <a:pos x="14" y="54"/>
                </a:cxn>
                <a:cxn ang="0">
                  <a:pos x="6" y="57"/>
                </a:cxn>
                <a:cxn ang="0">
                  <a:pos x="6" y="57"/>
                </a:cxn>
                <a:cxn ang="0">
                  <a:pos x="6" y="54"/>
                </a:cxn>
                <a:cxn ang="0">
                  <a:pos x="5" y="52"/>
                </a:cxn>
                <a:cxn ang="0">
                  <a:pos x="2" y="50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10" y="38"/>
                </a:cxn>
                <a:cxn ang="0">
                  <a:pos x="19" y="26"/>
                </a:cxn>
                <a:cxn ang="0">
                  <a:pos x="26" y="12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7" h="57">
                  <a:moveTo>
                    <a:pt x="33" y="0"/>
                  </a:moveTo>
                  <a:lnTo>
                    <a:pt x="33" y="0"/>
                  </a:lnTo>
                  <a:lnTo>
                    <a:pt x="37" y="8"/>
                  </a:lnTo>
                  <a:lnTo>
                    <a:pt x="37" y="17"/>
                  </a:lnTo>
                  <a:lnTo>
                    <a:pt x="37" y="26"/>
                  </a:lnTo>
                  <a:lnTo>
                    <a:pt x="33" y="35"/>
                  </a:lnTo>
                  <a:lnTo>
                    <a:pt x="29" y="43"/>
                  </a:lnTo>
                  <a:lnTo>
                    <a:pt x="21" y="49"/>
                  </a:lnTo>
                  <a:lnTo>
                    <a:pt x="14" y="54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6" y="54"/>
                  </a:lnTo>
                  <a:lnTo>
                    <a:pt x="5" y="52"/>
                  </a:lnTo>
                  <a:lnTo>
                    <a:pt x="2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0" y="38"/>
                  </a:lnTo>
                  <a:lnTo>
                    <a:pt x="19" y="26"/>
                  </a:lnTo>
                  <a:lnTo>
                    <a:pt x="26" y="12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2" name="Freeform 58"/>
            <p:cNvSpPr/>
            <p:nvPr/>
          </p:nvSpPr>
          <p:spPr bwMode="auto">
            <a:xfrm>
              <a:off x="4260851" y="2873375"/>
              <a:ext cx="11113" cy="2857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6" y="3"/>
                </a:cxn>
                <a:cxn ang="0">
                  <a:pos x="17" y="5"/>
                </a:cxn>
                <a:cxn ang="0">
                  <a:pos x="20" y="14"/>
                </a:cxn>
                <a:cxn ang="0">
                  <a:pos x="21" y="24"/>
                </a:cxn>
                <a:cxn ang="0">
                  <a:pos x="20" y="32"/>
                </a:cxn>
                <a:cxn ang="0">
                  <a:pos x="17" y="40"/>
                </a:cxn>
                <a:cxn ang="0">
                  <a:pos x="13" y="47"/>
                </a:cxn>
                <a:cxn ang="0">
                  <a:pos x="7" y="52"/>
                </a:cxn>
                <a:cxn ang="0">
                  <a:pos x="4" y="5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4" y="39"/>
                </a:cxn>
                <a:cxn ang="0">
                  <a:pos x="6" y="25"/>
                </a:cxn>
                <a:cxn ang="0">
                  <a:pos x="9" y="12"/>
                </a:cxn>
                <a:cxn ang="0">
                  <a:pos x="10" y="5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21" h="52">
                  <a:moveTo>
                    <a:pt x="11" y="0"/>
                  </a:moveTo>
                  <a:lnTo>
                    <a:pt x="11" y="0"/>
                  </a:lnTo>
                  <a:lnTo>
                    <a:pt x="16" y="3"/>
                  </a:lnTo>
                  <a:lnTo>
                    <a:pt x="17" y="5"/>
                  </a:lnTo>
                  <a:lnTo>
                    <a:pt x="20" y="14"/>
                  </a:lnTo>
                  <a:lnTo>
                    <a:pt x="21" y="24"/>
                  </a:lnTo>
                  <a:lnTo>
                    <a:pt x="20" y="32"/>
                  </a:lnTo>
                  <a:lnTo>
                    <a:pt x="17" y="40"/>
                  </a:lnTo>
                  <a:lnTo>
                    <a:pt x="13" y="47"/>
                  </a:lnTo>
                  <a:lnTo>
                    <a:pt x="7" y="52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4" y="39"/>
                  </a:lnTo>
                  <a:lnTo>
                    <a:pt x="6" y="25"/>
                  </a:lnTo>
                  <a:lnTo>
                    <a:pt x="9" y="12"/>
                  </a:lnTo>
                  <a:lnTo>
                    <a:pt x="10" y="5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3" name="Freeform 59"/>
            <p:cNvSpPr/>
            <p:nvPr/>
          </p:nvSpPr>
          <p:spPr bwMode="auto">
            <a:xfrm>
              <a:off x="4884738" y="2879725"/>
              <a:ext cx="20638" cy="22225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40" y="4"/>
                </a:cxn>
                <a:cxn ang="0">
                  <a:pos x="41" y="7"/>
                </a:cxn>
                <a:cxn ang="0">
                  <a:pos x="40" y="14"/>
                </a:cxn>
                <a:cxn ang="0">
                  <a:pos x="37" y="21"/>
                </a:cxn>
                <a:cxn ang="0">
                  <a:pos x="31" y="27"/>
                </a:cxn>
                <a:cxn ang="0">
                  <a:pos x="24" y="32"/>
                </a:cxn>
                <a:cxn ang="0">
                  <a:pos x="16" y="38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2" y="36"/>
                </a:cxn>
                <a:cxn ang="0">
                  <a:pos x="6" y="29"/>
                </a:cxn>
                <a:cxn ang="0">
                  <a:pos x="12" y="25"/>
                </a:cxn>
                <a:cxn ang="0">
                  <a:pos x="17" y="20"/>
                </a:cxn>
                <a:cxn ang="0">
                  <a:pos x="28" y="11"/>
                </a:cxn>
                <a:cxn ang="0">
                  <a:pos x="34" y="7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1" h="43">
                  <a:moveTo>
                    <a:pt x="38" y="0"/>
                  </a:moveTo>
                  <a:lnTo>
                    <a:pt x="38" y="0"/>
                  </a:lnTo>
                  <a:lnTo>
                    <a:pt x="40" y="4"/>
                  </a:lnTo>
                  <a:lnTo>
                    <a:pt x="41" y="7"/>
                  </a:lnTo>
                  <a:lnTo>
                    <a:pt x="40" y="14"/>
                  </a:lnTo>
                  <a:lnTo>
                    <a:pt x="37" y="21"/>
                  </a:lnTo>
                  <a:lnTo>
                    <a:pt x="31" y="27"/>
                  </a:lnTo>
                  <a:lnTo>
                    <a:pt x="24" y="32"/>
                  </a:lnTo>
                  <a:lnTo>
                    <a:pt x="16" y="38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" y="36"/>
                  </a:lnTo>
                  <a:lnTo>
                    <a:pt x="6" y="29"/>
                  </a:lnTo>
                  <a:lnTo>
                    <a:pt x="12" y="25"/>
                  </a:lnTo>
                  <a:lnTo>
                    <a:pt x="17" y="20"/>
                  </a:lnTo>
                  <a:lnTo>
                    <a:pt x="28" y="11"/>
                  </a:lnTo>
                  <a:lnTo>
                    <a:pt x="34" y="7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4" name="Freeform 60"/>
            <p:cNvSpPr/>
            <p:nvPr/>
          </p:nvSpPr>
          <p:spPr bwMode="auto">
            <a:xfrm>
              <a:off x="4214813" y="2882900"/>
              <a:ext cx="1905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16" y="4"/>
                </a:cxn>
                <a:cxn ang="0">
                  <a:pos x="23" y="7"/>
                </a:cxn>
                <a:cxn ang="0">
                  <a:pos x="28" y="11"/>
                </a:cxn>
                <a:cxn ang="0">
                  <a:pos x="34" y="16"/>
                </a:cxn>
                <a:cxn ang="0">
                  <a:pos x="37" y="22"/>
                </a:cxn>
                <a:cxn ang="0">
                  <a:pos x="38" y="29"/>
                </a:cxn>
                <a:cxn ang="0">
                  <a:pos x="38" y="35"/>
                </a:cxn>
                <a:cxn ang="0">
                  <a:pos x="38" y="35"/>
                </a:cxn>
                <a:cxn ang="0">
                  <a:pos x="27" y="28"/>
                </a:cxn>
                <a:cxn ang="0">
                  <a:pos x="17" y="19"/>
                </a:cxn>
                <a:cxn ang="0">
                  <a:pos x="8" y="11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8" h="35">
                  <a:moveTo>
                    <a:pt x="0" y="0"/>
                  </a:moveTo>
                  <a:lnTo>
                    <a:pt x="0" y="0"/>
                  </a:lnTo>
                  <a:lnTo>
                    <a:pt x="8" y="1"/>
                  </a:lnTo>
                  <a:lnTo>
                    <a:pt x="16" y="4"/>
                  </a:lnTo>
                  <a:lnTo>
                    <a:pt x="23" y="7"/>
                  </a:lnTo>
                  <a:lnTo>
                    <a:pt x="28" y="11"/>
                  </a:lnTo>
                  <a:lnTo>
                    <a:pt x="34" y="16"/>
                  </a:lnTo>
                  <a:lnTo>
                    <a:pt x="37" y="22"/>
                  </a:lnTo>
                  <a:lnTo>
                    <a:pt x="38" y="29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27" y="28"/>
                  </a:lnTo>
                  <a:lnTo>
                    <a:pt x="17" y="19"/>
                  </a:lnTo>
                  <a:lnTo>
                    <a:pt x="8" y="1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5" name="Freeform 61"/>
            <p:cNvSpPr/>
            <p:nvPr/>
          </p:nvSpPr>
          <p:spPr bwMode="auto">
            <a:xfrm>
              <a:off x="4197351" y="2887663"/>
              <a:ext cx="22225" cy="1587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15" y="5"/>
                </a:cxn>
                <a:cxn ang="0">
                  <a:pos x="19" y="7"/>
                </a:cxn>
                <a:cxn ang="0">
                  <a:pos x="31" y="12"/>
                </a:cxn>
                <a:cxn ang="0">
                  <a:pos x="35" y="14"/>
                </a:cxn>
                <a:cxn ang="0">
                  <a:pos x="39" y="19"/>
                </a:cxn>
                <a:cxn ang="0">
                  <a:pos x="42" y="23"/>
                </a:cxn>
                <a:cxn ang="0">
                  <a:pos x="43" y="28"/>
                </a:cxn>
                <a:cxn ang="0">
                  <a:pos x="43" y="28"/>
                </a:cxn>
                <a:cxn ang="0">
                  <a:pos x="38" y="30"/>
                </a:cxn>
                <a:cxn ang="0">
                  <a:pos x="32" y="28"/>
                </a:cxn>
                <a:cxn ang="0">
                  <a:pos x="26" y="26"/>
                </a:cxn>
                <a:cxn ang="0">
                  <a:pos x="21" y="21"/>
                </a:cxn>
                <a:cxn ang="0">
                  <a:pos x="11" y="1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7" y="3"/>
                </a:cxn>
                <a:cxn ang="0">
                  <a:pos x="11" y="3"/>
                </a:cxn>
                <a:cxn ang="0">
                  <a:pos x="12" y="2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43" h="30">
                  <a:moveTo>
                    <a:pt x="12" y="0"/>
                  </a:moveTo>
                  <a:lnTo>
                    <a:pt x="12" y="0"/>
                  </a:lnTo>
                  <a:lnTo>
                    <a:pt x="15" y="5"/>
                  </a:lnTo>
                  <a:lnTo>
                    <a:pt x="19" y="7"/>
                  </a:lnTo>
                  <a:lnTo>
                    <a:pt x="31" y="12"/>
                  </a:lnTo>
                  <a:lnTo>
                    <a:pt x="35" y="14"/>
                  </a:lnTo>
                  <a:lnTo>
                    <a:pt x="39" y="19"/>
                  </a:lnTo>
                  <a:lnTo>
                    <a:pt x="42" y="23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38" y="30"/>
                  </a:lnTo>
                  <a:lnTo>
                    <a:pt x="32" y="28"/>
                  </a:lnTo>
                  <a:lnTo>
                    <a:pt x="26" y="26"/>
                  </a:lnTo>
                  <a:lnTo>
                    <a:pt x="21" y="21"/>
                  </a:lnTo>
                  <a:lnTo>
                    <a:pt x="11" y="1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3"/>
                  </a:lnTo>
                  <a:lnTo>
                    <a:pt x="7" y="3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6" name="Freeform 62"/>
            <p:cNvSpPr/>
            <p:nvPr/>
          </p:nvSpPr>
          <p:spPr bwMode="auto">
            <a:xfrm>
              <a:off x="4908551" y="2887663"/>
              <a:ext cx="17463" cy="1905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2" y="5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2" y="24"/>
                </a:cxn>
                <a:cxn ang="0">
                  <a:pos x="16" y="30"/>
                </a:cxn>
                <a:cxn ang="0">
                  <a:pos x="11" y="34"/>
                </a:cxn>
                <a:cxn ang="0">
                  <a:pos x="5" y="36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1" y="28"/>
                </a:cxn>
                <a:cxn ang="0">
                  <a:pos x="4" y="23"/>
                </a:cxn>
                <a:cxn ang="0">
                  <a:pos x="8" y="17"/>
                </a:cxn>
                <a:cxn ang="0">
                  <a:pos x="12" y="14"/>
                </a:cxn>
                <a:cxn ang="0">
                  <a:pos x="22" y="6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2" h="36">
                  <a:moveTo>
                    <a:pt x="32" y="0"/>
                  </a:moveTo>
                  <a:lnTo>
                    <a:pt x="32" y="0"/>
                  </a:lnTo>
                  <a:lnTo>
                    <a:pt x="32" y="5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2" y="24"/>
                  </a:lnTo>
                  <a:lnTo>
                    <a:pt x="16" y="30"/>
                  </a:lnTo>
                  <a:lnTo>
                    <a:pt x="11" y="34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8"/>
                  </a:lnTo>
                  <a:lnTo>
                    <a:pt x="4" y="23"/>
                  </a:lnTo>
                  <a:lnTo>
                    <a:pt x="8" y="17"/>
                  </a:lnTo>
                  <a:lnTo>
                    <a:pt x="12" y="14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7" name="Freeform 63"/>
            <p:cNvSpPr/>
            <p:nvPr/>
          </p:nvSpPr>
          <p:spPr bwMode="auto">
            <a:xfrm>
              <a:off x="4090988" y="2960688"/>
              <a:ext cx="17463" cy="17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5" y="4"/>
                </a:cxn>
                <a:cxn ang="0">
                  <a:pos x="10" y="7"/>
                </a:cxn>
                <a:cxn ang="0">
                  <a:pos x="23" y="14"/>
                </a:cxn>
                <a:cxn ang="0">
                  <a:pos x="27" y="18"/>
                </a:cxn>
                <a:cxn ang="0">
                  <a:pos x="31" y="22"/>
                </a:cxn>
                <a:cxn ang="0">
                  <a:pos x="33" y="28"/>
                </a:cxn>
                <a:cxn ang="0">
                  <a:pos x="31" y="35"/>
                </a:cxn>
                <a:cxn ang="0">
                  <a:pos x="31" y="35"/>
                </a:cxn>
                <a:cxn ang="0">
                  <a:pos x="20" y="28"/>
                </a:cxn>
                <a:cxn ang="0">
                  <a:pos x="10" y="19"/>
                </a:cxn>
                <a:cxn ang="0">
                  <a:pos x="5" y="15"/>
                </a:cxn>
                <a:cxn ang="0">
                  <a:pos x="2" y="9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3" h="35">
                  <a:moveTo>
                    <a:pt x="0" y="0"/>
                  </a:moveTo>
                  <a:lnTo>
                    <a:pt x="0" y="0"/>
                  </a:lnTo>
                  <a:lnTo>
                    <a:pt x="5" y="4"/>
                  </a:lnTo>
                  <a:lnTo>
                    <a:pt x="10" y="7"/>
                  </a:lnTo>
                  <a:lnTo>
                    <a:pt x="23" y="14"/>
                  </a:lnTo>
                  <a:lnTo>
                    <a:pt x="27" y="18"/>
                  </a:lnTo>
                  <a:lnTo>
                    <a:pt x="31" y="22"/>
                  </a:lnTo>
                  <a:lnTo>
                    <a:pt x="33" y="28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20" y="28"/>
                  </a:lnTo>
                  <a:lnTo>
                    <a:pt x="10" y="19"/>
                  </a:lnTo>
                  <a:lnTo>
                    <a:pt x="5" y="15"/>
                  </a:lnTo>
                  <a:lnTo>
                    <a:pt x="2" y="9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8" name="Freeform 64"/>
            <p:cNvSpPr/>
            <p:nvPr/>
          </p:nvSpPr>
          <p:spPr bwMode="auto">
            <a:xfrm>
              <a:off x="4140201" y="2963863"/>
              <a:ext cx="14288" cy="2063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0"/>
                </a:cxn>
                <a:cxn ang="0">
                  <a:pos x="27" y="3"/>
                </a:cxn>
                <a:cxn ang="0">
                  <a:pos x="27" y="8"/>
                </a:cxn>
                <a:cxn ang="0">
                  <a:pos x="25" y="14"/>
                </a:cxn>
                <a:cxn ang="0">
                  <a:pos x="21" y="20"/>
                </a:cxn>
                <a:cxn ang="0">
                  <a:pos x="17" y="27"/>
                </a:cxn>
                <a:cxn ang="0">
                  <a:pos x="11" y="31"/>
                </a:cxn>
                <a:cxn ang="0">
                  <a:pos x="6" y="35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0" y="32"/>
                </a:cxn>
                <a:cxn ang="0">
                  <a:pos x="1" y="27"/>
                </a:cxn>
                <a:cxn ang="0">
                  <a:pos x="4" y="22"/>
                </a:cxn>
                <a:cxn ang="0">
                  <a:pos x="7" y="17"/>
                </a:cxn>
                <a:cxn ang="0">
                  <a:pos x="17" y="7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27" h="38">
                  <a:moveTo>
                    <a:pt x="25" y="0"/>
                  </a:moveTo>
                  <a:lnTo>
                    <a:pt x="25" y="0"/>
                  </a:lnTo>
                  <a:lnTo>
                    <a:pt x="27" y="3"/>
                  </a:lnTo>
                  <a:lnTo>
                    <a:pt x="27" y="8"/>
                  </a:lnTo>
                  <a:lnTo>
                    <a:pt x="25" y="14"/>
                  </a:lnTo>
                  <a:lnTo>
                    <a:pt x="21" y="20"/>
                  </a:lnTo>
                  <a:lnTo>
                    <a:pt x="17" y="27"/>
                  </a:lnTo>
                  <a:lnTo>
                    <a:pt x="11" y="31"/>
                  </a:lnTo>
                  <a:lnTo>
                    <a:pt x="6" y="35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2"/>
                  </a:lnTo>
                  <a:lnTo>
                    <a:pt x="1" y="27"/>
                  </a:lnTo>
                  <a:lnTo>
                    <a:pt x="4" y="22"/>
                  </a:lnTo>
                  <a:lnTo>
                    <a:pt x="7" y="17"/>
                  </a:lnTo>
                  <a:lnTo>
                    <a:pt x="17" y="7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9" name="Freeform 65"/>
            <p:cNvSpPr/>
            <p:nvPr/>
          </p:nvSpPr>
          <p:spPr bwMode="auto">
            <a:xfrm>
              <a:off x="3986213" y="3205163"/>
              <a:ext cx="150813" cy="203200"/>
            </a:xfrm>
            <a:custGeom>
              <a:avLst/>
              <a:gdLst/>
              <a:ahLst/>
              <a:cxnLst>
                <a:cxn ang="0">
                  <a:pos x="256" y="29"/>
                </a:cxn>
                <a:cxn ang="0">
                  <a:pos x="263" y="18"/>
                </a:cxn>
                <a:cxn ang="0">
                  <a:pos x="274" y="14"/>
                </a:cxn>
                <a:cxn ang="0">
                  <a:pos x="282" y="19"/>
                </a:cxn>
                <a:cxn ang="0">
                  <a:pos x="285" y="42"/>
                </a:cxn>
                <a:cxn ang="0">
                  <a:pos x="270" y="73"/>
                </a:cxn>
                <a:cxn ang="0">
                  <a:pos x="256" y="78"/>
                </a:cxn>
                <a:cxn ang="0">
                  <a:pos x="247" y="67"/>
                </a:cxn>
                <a:cxn ang="0">
                  <a:pos x="232" y="43"/>
                </a:cxn>
                <a:cxn ang="0">
                  <a:pos x="212" y="32"/>
                </a:cxn>
                <a:cxn ang="0">
                  <a:pos x="190" y="28"/>
                </a:cxn>
                <a:cxn ang="0">
                  <a:pos x="159" y="36"/>
                </a:cxn>
                <a:cxn ang="0">
                  <a:pos x="121" y="68"/>
                </a:cxn>
                <a:cxn ang="0">
                  <a:pos x="107" y="99"/>
                </a:cxn>
                <a:cxn ang="0">
                  <a:pos x="105" y="124"/>
                </a:cxn>
                <a:cxn ang="0">
                  <a:pos x="114" y="151"/>
                </a:cxn>
                <a:cxn ang="0">
                  <a:pos x="126" y="168"/>
                </a:cxn>
                <a:cxn ang="0">
                  <a:pos x="218" y="212"/>
                </a:cxn>
                <a:cxn ang="0">
                  <a:pos x="243" y="235"/>
                </a:cxn>
                <a:cxn ang="0">
                  <a:pos x="257" y="266"/>
                </a:cxn>
                <a:cxn ang="0">
                  <a:pos x="257" y="292"/>
                </a:cxn>
                <a:cxn ang="0">
                  <a:pos x="244" y="321"/>
                </a:cxn>
                <a:cxn ang="0">
                  <a:pos x="243" y="332"/>
                </a:cxn>
                <a:cxn ang="0">
                  <a:pos x="232" y="342"/>
                </a:cxn>
                <a:cxn ang="0">
                  <a:pos x="220" y="359"/>
                </a:cxn>
                <a:cxn ang="0">
                  <a:pos x="178" y="380"/>
                </a:cxn>
                <a:cxn ang="0">
                  <a:pos x="131" y="383"/>
                </a:cxn>
                <a:cxn ang="0">
                  <a:pos x="82" y="370"/>
                </a:cxn>
                <a:cxn ang="0">
                  <a:pos x="42" y="345"/>
                </a:cxn>
                <a:cxn ang="0">
                  <a:pos x="16" y="310"/>
                </a:cxn>
                <a:cxn ang="0">
                  <a:pos x="13" y="307"/>
                </a:cxn>
                <a:cxn ang="0">
                  <a:pos x="3" y="308"/>
                </a:cxn>
                <a:cxn ang="0">
                  <a:pos x="0" y="299"/>
                </a:cxn>
                <a:cxn ang="0">
                  <a:pos x="7" y="275"/>
                </a:cxn>
                <a:cxn ang="0">
                  <a:pos x="28" y="252"/>
                </a:cxn>
                <a:cxn ang="0">
                  <a:pos x="48" y="261"/>
                </a:cxn>
                <a:cxn ang="0">
                  <a:pos x="49" y="276"/>
                </a:cxn>
                <a:cxn ang="0">
                  <a:pos x="39" y="296"/>
                </a:cxn>
                <a:cxn ang="0">
                  <a:pos x="52" y="320"/>
                </a:cxn>
                <a:cxn ang="0">
                  <a:pos x="70" y="338"/>
                </a:cxn>
                <a:cxn ang="0">
                  <a:pos x="119" y="355"/>
                </a:cxn>
                <a:cxn ang="0">
                  <a:pos x="171" y="349"/>
                </a:cxn>
                <a:cxn ang="0">
                  <a:pos x="206" y="327"/>
                </a:cxn>
                <a:cxn ang="0">
                  <a:pos x="219" y="306"/>
                </a:cxn>
                <a:cxn ang="0">
                  <a:pos x="226" y="280"/>
                </a:cxn>
                <a:cxn ang="0">
                  <a:pos x="222" y="248"/>
                </a:cxn>
                <a:cxn ang="0">
                  <a:pos x="209" y="234"/>
                </a:cxn>
                <a:cxn ang="0">
                  <a:pos x="173" y="214"/>
                </a:cxn>
                <a:cxn ang="0">
                  <a:pos x="115" y="192"/>
                </a:cxn>
                <a:cxn ang="0">
                  <a:pos x="94" y="175"/>
                </a:cxn>
                <a:cxn ang="0">
                  <a:pos x="84" y="160"/>
                </a:cxn>
                <a:cxn ang="0">
                  <a:pos x="79" y="133"/>
                </a:cxn>
                <a:cxn ang="0">
                  <a:pos x="86" y="75"/>
                </a:cxn>
                <a:cxn ang="0">
                  <a:pos x="107" y="33"/>
                </a:cxn>
                <a:cxn ang="0">
                  <a:pos x="121" y="21"/>
                </a:cxn>
                <a:cxn ang="0">
                  <a:pos x="149" y="7"/>
                </a:cxn>
                <a:cxn ang="0">
                  <a:pos x="181" y="0"/>
                </a:cxn>
                <a:cxn ang="0">
                  <a:pos x="213" y="2"/>
                </a:cxn>
                <a:cxn ang="0">
                  <a:pos x="239" y="15"/>
                </a:cxn>
                <a:cxn ang="0">
                  <a:pos x="251" y="30"/>
                </a:cxn>
              </a:cxnLst>
              <a:rect l="0" t="0" r="r" b="b"/>
              <a:pathLst>
                <a:path w="285" h="384">
                  <a:moveTo>
                    <a:pt x="251" y="30"/>
                  </a:moveTo>
                  <a:lnTo>
                    <a:pt x="251" y="30"/>
                  </a:lnTo>
                  <a:lnTo>
                    <a:pt x="256" y="29"/>
                  </a:lnTo>
                  <a:lnTo>
                    <a:pt x="258" y="28"/>
                  </a:lnTo>
                  <a:lnTo>
                    <a:pt x="261" y="21"/>
                  </a:lnTo>
                  <a:lnTo>
                    <a:pt x="263" y="18"/>
                  </a:lnTo>
                  <a:lnTo>
                    <a:pt x="265" y="15"/>
                  </a:lnTo>
                  <a:lnTo>
                    <a:pt x="270" y="14"/>
                  </a:lnTo>
                  <a:lnTo>
                    <a:pt x="274" y="14"/>
                  </a:lnTo>
                  <a:lnTo>
                    <a:pt x="274" y="14"/>
                  </a:lnTo>
                  <a:lnTo>
                    <a:pt x="279" y="16"/>
                  </a:lnTo>
                  <a:lnTo>
                    <a:pt x="282" y="19"/>
                  </a:lnTo>
                  <a:lnTo>
                    <a:pt x="284" y="25"/>
                  </a:lnTo>
                  <a:lnTo>
                    <a:pt x="285" y="29"/>
                  </a:lnTo>
                  <a:lnTo>
                    <a:pt x="285" y="42"/>
                  </a:lnTo>
                  <a:lnTo>
                    <a:pt x="282" y="53"/>
                  </a:lnTo>
                  <a:lnTo>
                    <a:pt x="277" y="64"/>
                  </a:lnTo>
                  <a:lnTo>
                    <a:pt x="270" y="73"/>
                  </a:lnTo>
                  <a:lnTo>
                    <a:pt x="265" y="77"/>
                  </a:lnTo>
                  <a:lnTo>
                    <a:pt x="261" y="78"/>
                  </a:lnTo>
                  <a:lnTo>
                    <a:pt x="256" y="78"/>
                  </a:lnTo>
                  <a:lnTo>
                    <a:pt x="251" y="77"/>
                  </a:lnTo>
                  <a:lnTo>
                    <a:pt x="251" y="77"/>
                  </a:lnTo>
                  <a:lnTo>
                    <a:pt x="247" y="67"/>
                  </a:lnTo>
                  <a:lnTo>
                    <a:pt x="243" y="58"/>
                  </a:lnTo>
                  <a:lnTo>
                    <a:pt x="237" y="50"/>
                  </a:lnTo>
                  <a:lnTo>
                    <a:pt x="232" y="43"/>
                  </a:lnTo>
                  <a:lnTo>
                    <a:pt x="225" y="39"/>
                  </a:lnTo>
                  <a:lnTo>
                    <a:pt x="219" y="35"/>
                  </a:lnTo>
                  <a:lnTo>
                    <a:pt x="212" y="32"/>
                  </a:lnTo>
                  <a:lnTo>
                    <a:pt x="204" y="29"/>
                  </a:lnTo>
                  <a:lnTo>
                    <a:pt x="197" y="28"/>
                  </a:lnTo>
                  <a:lnTo>
                    <a:pt x="190" y="28"/>
                  </a:lnTo>
                  <a:lnTo>
                    <a:pt x="181" y="29"/>
                  </a:lnTo>
                  <a:lnTo>
                    <a:pt x="174" y="30"/>
                  </a:lnTo>
                  <a:lnTo>
                    <a:pt x="159" y="36"/>
                  </a:lnTo>
                  <a:lnTo>
                    <a:pt x="145" y="44"/>
                  </a:lnTo>
                  <a:lnTo>
                    <a:pt x="132" y="56"/>
                  </a:lnTo>
                  <a:lnTo>
                    <a:pt x="121" y="68"/>
                  </a:lnTo>
                  <a:lnTo>
                    <a:pt x="112" y="84"/>
                  </a:lnTo>
                  <a:lnTo>
                    <a:pt x="110" y="91"/>
                  </a:lnTo>
                  <a:lnTo>
                    <a:pt x="107" y="99"/>
                  </a:lnTo>
                  <a:lnTo>
                    <a:pt x="105" y="108"/>
                  </a:lnTo>
                  <a:lnTo>
                    <a:pt x="105" y="116"/>
                  </a:lnTo>
                  <a:lnTo>
                    <a:pt x="105" y="124"/>
                  </a:lnTo>
                  <a:lnTo>
                    <a:pt x="107" y="133"/>
                  </a:lnTo>
                  <a:lnTo>
                    <a:pt x="110" y="141"/>
                  </a:lnTo>
                  <a:lnTo>
                    <a:pt x="114" y="151"/>
                  </a:lnTo>
                  <a:lnTo>
                    <a:pt x="119" y="160"/>
                  </a:lnTo>
                  <a:lnTo>
                    <a:pt x="126" y="168"/>
                  </a:lnTo>
                  <a:lnTo>
                    <a:pt x="126" y="168"/>
                  </a:lnTo>
                  <a:lnTo>
                    <a:pt x="173" y="186"/>
                  </a:lnTo>
                  <a:lnTo>
                    <a:pt x="197" y="197"/>
                  </a:lnTo>
                  <a:lnTo>
                    <a:pt x="218" y="212"/>
                  </a:lnTo>
                  <a:lnTo>
                    <a:pt x="228" y="219"/>
                  </a:lnTo>
                  <a:lnTo>
                    <a:pt x="236" y="226"/>
                  </a:lnTo>
                  <a:lnTo>
                    <a:pt x="243" y="235"/>
                  </a:lnTo>
                  <a:lnTo>
                    <a:pt x="249" y="244"/>
                  </a:lnTo>
                  <a:lnTo>
                    <a:pt x="253" y="255"/>
                  </a:lnTo>
                  <a:lnTo>
                    <a:pt x="257" y="266"/>
                  </a:lnTo>
                  <a:lnTo>
                    <a:pt x="258" y="279"/>
                  </a:lnTo>
                  <a:lnTo>
                    <a:pt x="257" y="292"/>
                  </a:lnTo>
                  <a:lnTo>
                    <a:pt x="257" y="292"/>
                  </a:lnTo>
                  <a:lnTo>
                    <a:pt x="253" y="301"/>
                  </a:lnTo>
                  <a:lnTo>
                    <a:pt x="247" y="311"/>
                  </a:lnTo>
                  <a:lnTo>
                    <a:pt x="244" y="321"/>
                  </a:lnTo>
                  <a:lnTo>
                    <a:pt x="243" y="327"/>
                  </a:lnTo>
                  <a:lnTo>
                    <a:pt x="243" y="332"/>
                  </a:lnTo>
                  <a:lnTo>
                    <a:pt x="243" y="332"/>
                  </a:lnTo>
                  <a:lnTo>
                    <a:pt x="237" y="336"/>
                  </a:lnTo>
                  <a:lnTo>
                    <a:pt x="233" y="339"/>
                  </a:lnTo>
                  <a:lnTo>
                    <a:pt x="232" y="342"/>
                  </a:lnTo>
                  <a:lnTo>
                    <a:pt x="230" y="348"/>
                  </a:lnTo>
                  <a:lnTo>
                    <a:pt x="230" y="348"/>
                  </a:lnTo>
                  <a:lnTo>
                    <a:pt x="220" y="359"/>
                  </a:lnTo>
                  <a:lnTo>
                    <a:pt x="208" y="369"/>
                  </a:lnTo>
                  <a:lnTo>
                    <a:pt x="194" y="376"/>
                  </a:lnTo>
                  <a:lnTo>
                    <a:pt x="178" y="380"/>
                  </a:lnTo>
                  <a:lnTo>
                    <a:pt x="163" y="383"/>
                  </a:lnTo>
                  <a:lnTo>
                    <a:pt x="147" y="384"/>
                  </a:lnTo>
                  <a:lnTo>
                    <a:pt x="131" y="383"/>
                  </a:lnTo>
                  <a:lnTo>
                    <a:pt x="114" y="381"/>
                  </a:lnTo>
                  <a:lnTo>
                    <a:pt x="98" y="376"/>
                  </a:lnTo>
                  <a:lnTo>
                    <a:pt x="82" y="370"/>
                  </a:lnTo>
                  <a:lnTo>
                    <a:pt x="67" y="363"/>
                  </a:lnTo>
                  <a:lnTo>
                    <a:pt x="53" y="355"/>
                  </a:lnTo>
                  <a:lnTo>
                    <a:pt x="42" y="345"/>
                  </a:lnTo>
                  <a:lnTo>
                    <a:pt x="31" y="334"/>
                  </a:lnTo>
                  <a:lnTo>
                    <a:pt x="23" y="322"/>
                  </a:lnTo>
                  <a:lnTo>
                    <a:pt x="16" y="310"/>
                  </a:lnTo>
                  <a:lnTo>
                    <a:pt x="16" y="310"/>
                  </a:lnTo>
                  <a:lnTo>
                    <a:pt x="14" y="307"/>
                  </a:lnTo>
                  <a:lnTo>
                    <a:pt x="13" y="307"/>
                  </a:lnTo>
                  <a:lnTo>
                    <a:pt x="9" y="308"/>
                  </a:lnTo>
                  <a:lnTo>
                    <a:pt x="4" y="310"/>
                  </a:lnTo>
                  <a:lnTo>
                    <a:pt x="3" y="308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299"/>
                  </a:lnTo>
                  <a:lnTo>
                    <a:pt x="1" y="290"/>
                  </a:lnTo>
                  <a:lnTo>
                    <a:pt x="3" y="282"/>
                  </a:lnTo>
                  <a:lnTo>
                    <a:pt x="7" y="275"/>
                  </a:lnTo>
                  <a:lnTo>
                    <a:pt x="17" y="262"/>
                  </a:lnTo>
                  <a:lnTo>
                    <a:pt x="28" y="252"/>
                  </a:lnTo>
                  <a:lnTo>
                    <a:pt x="28" y="252"/>
                  </a:lnTo>
                  <a:lnTo>
                    <a:pt x="35" y="254"/>
                  </a:lnTo>
                  <a:lnTo>
                    <a:pt x="42" y="256"/>
                  </a:lnTo>
                  <a:lnTo>
                    <a:pt x="48" y="261"/>
                  </a:lnTo>
                  <a:lnTo>
                    <a:pt x="51" y="266"/>
                  </a:lnTo>
                  <a:lnTo>
                    <a:pt x="51" y="266"/>
                  </a:lnTo>
                  <a:lnTo>
                    <a:pt x="49" y="276"/>
                  </a:lnTo>
                  <a:lnTo>
                    <a:pt x="46" y="283"/>
                  </a:lnTo>
                  <a:lnTo>
                    <a:pt x="39" y="296"/>
                  </a:lnTo>
                  <a:lnTo>
                    <a:pt x="39" y="296"/>
                  </a:lnTo>
                  <a:lnTo>
                    <a:pt x="42" y="304"/>
                  </a:lnTo>
                  <a:lnTo>
                    <a:pt x="46" y="313"/>
                  </a:lnTo>
                  <a:lnTo>
                    <a:pt x="52" y="320"/>
                  </a:lnTo>
                  <a:lnTo>
                    <a:pt x="58" y="327"/>
                  </a:lnTo>
                  <a:lnTo>
                    <a:pt x="63" y="332"/>
                  </a:lnTo>
                  <a:lnTo>
                    <a:pt x="70" y="338"/>
                  </a:lnTo>
                  <a:lnTo>
                    <a:pt x="86" y="346"/>
                  </a:lnTo>
                  <a:lnTo>
                    <a:pt x="103" y="352"/>
                  </a:lnTo>
                  <a:lnTo>
                    <a:pt x="119" y="355"/>
                  </a:lnTo>
                  <a:lnTo>
                    <a:pt x="136" y="355"/>
                  </a:lnTo>
                  <a:lnTo>
                    <a:pt x="155" y="353"/>
                  </a:lnTo>
                  <a:lnTo>
                    <a:pt x="171" y="349"/>
                  </a:lnTo>
                  <a:lnTo>
                    <a:pt x="187" y="342"/>
                  </a:lnTo>
                  <a:lnTo>
                    <a:pt x="199" y="332"/>
                  </a:lnTo>
                  <a:lnTo>
                    <a:pt x="206" y="327"/>
                  </a:lnTo>
                  <a:lnTo>
                    <a:pt x="211" y="320"/>
                  </a:lnTo>
                  <a:lnTo>
                    <a:pt x="216" y="313"/>
                  </a:lnTo>
                  <a:lnTo>
                    <a:pt x="219" y="306"/>
                  </a:lnTo>
                  <a:lnTo>
                    <a:pt x="222" y="297"/>
                  </a:lnTo>
                  <a:lnTo>
                    <a:pt x="225" y="289"/>
                  </a:lnTo>
                  <a:lnTo>
                    <a:pt x="226" y="280"/>
                  </a:lnTo>
                  <a:lnTo>
                    <a:pt x="226" y="270"/>
                  </a:lnTo>
                  <a:lnTo>
                    <a:pt x="225" y="259"/>
                  </a:lnTo>
                  <a:lnTo>
                    <a:pt x="222" y="248"/>
                  </a:lnTo>
                  <a:lnTo>
                    <a:pt x="222" y="248"/>
                  </a:lnTo>
                  <a:lnTo>
                    <a:pt x="216" y="241"/>
                  </a:lnTo>
                  <a:lnTo>
                    <a:pt x="209" y="234"/>
                  </a:lnTo>
                  <a:lnTo>
                    <a:pt x="201" y="228"/>
                  </a:lnTo>
                  <a:lnTo>
                    <a:pt x="192" y="223"/>
                  </a:lnTo>
                  <a:lnTo>
                    <a:pt x="173" y="214"/>
                  </a:lnTo>
                  <a:lnTo>
                    <a:pt x="153" y="207"/>
                  </a:lnTo>
                  <a:lnTo>
                    <a:pt x="133" y="200"/>
                  </a:lnTo>
                  <a:lnTo>
                    <a:pt x="115" y="192"/>
                  </a:lnTo>
                  <a:lnTo>
                    <a:pt x="108" y="188"/>
                  </a:lnTo>
                  <a:lnTo>
                    <a:pt x="100" y="182"/>
                  </a:lnTo>
                  <a:lnTo>
                    <a:pt x="94" y="175"/>
                  </a:lnTo>
                  <a:lnTo>
                    <a:pt x="89" y="168"/>
                  </a:lnTo>
                  <a:lnTo>
                    <a:pt x="89" y="168"/>
                  </a:lnTo>
                  <a:lnTo>
                    <a:pt x="84" y="160"/>
                  </a:lnTo>
                  <a:lnTo>
                    <a:pt x="82" y="151"/>
                  </a:lnTo>
                  <a:lnTo>
                    <a:pt x="80" y="143"/>
                  </a:lnTo>
                  <a:lnTo>
                    <a:pt x="79" y="133"/>
                  </a:lnTo>
                  <a:lnTo>
                    <a:pt x="79" y="113"/>
                  </a:lnTo>
                  <a:lnTo>
                    <a:pt x="82" y="95"/>
                  </a:lnTo>
                  <a:lnTo>
                    <a:pt x="86" y="75"/>
                  </a:lnTo>
                  <a:lnTo>
                    <a:pt x="91" y="58"/>
                  </a:lnTo>
                  <a:lnTo>
                    <a:pt x="98" y="44"/>
                  </a:lnTo>
                  <a:lnTo>
                    <a:pt x="107" y="33"/>
                  </a:lnTo>
                  <a:lnTo>
                    <a:pt x="107" y="33"/>
                  </a:lnTo>
                  <a:lnTo>
                    <a:pt x="112" y="28"/>
                  </a:lnTo>
                  <a:lnTo>
                    <a:pt x="121" y="21"/>
                  </a:lnTo>
                  <a:lnTo>
                    <a:pt x="129" y="15"/>
                  </a:lnTo>
                  <a:lnTo>
                    <a:pt x="139" y="11"/>
                  </a:lnTo>
                  <a:lnTo>
                    <a:pt x="149" y="7"/>
                  </a:lnTo>
                  <a:lnTo>
                    <a:pt x="160" y="4"/>
                  </a:lnTo>
                  <a:lnTo>
                    <a:pt x="171" y="1"/>
                  </a:lnTo>
                  <a:lnTo>
                    <a:pt x="181" y="0"/>
                  </a:lnTo>
                  <a:lnTo>
                    <a:pt x="192" y="0"/>
                  </a:lnTo>
                  <a:lnTo>
                    <a:pt x="204" y="0"/>
                  </a:lnTo>
                  <a:lnTo>
                    <a:pt x="213" y="2"/>
                  </a:lnTo>
                  <a:lnTo>
                    <a:pt x="223" y="5"/>
                  </a:lnTo>
                  <a:lnTo>
                    <a:pt x="232" y="9"/>
                  </a:lnTo>
                  <a:lnTo>
                    <a:pt x="239" y="15"/>
                  </a:lnTo>
                  <a:lnTo>
                    <a:pt x="246" y="22"/>
                  </a:lnTo>
                  <a:lnTo>
                    <a:pt x="251" y="30"/>
                  </a:lnTo>
                  <a:lnTo>
                    <a:pt x="251" y="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0" name="Freeform 66"/>
            <p:cNvSpPr/>
            <p:nvPr/>
          </p:nvSpPr>
          <p:spPr bwMode="auto">
            <a:xfrm>
              <a:off x="5010151" y="3206750"/>
              <a:ext cx="169863" cy="169863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84" y="11"/>
                </a:cxn>
                <a:cxn ang="0">
                  <a:pos x="78" y="18"/>
                </a:cxn>
                <a:cxn ang="0">
                  <a:pos x="61" y="28"/>
                </a:cxn>
                <a:cxn ang="0">
                  <a:pos x="73" y="52"/>
                </a:cxn>
                <a:cxn ang="0">
                  <a:pos x="89" y="89"/>
                </a:cxn>
                <a:cxn ang="0">
                  <a:pos x="95" y="114"/>
                </a:cxn>
                <a:cxn ang="0">
                  <a:pos x="94" y="128"/>
                </a:cxn>
                <a:cxn ang="0">
                  <a:pos x="96" y="129"/>
                </a:cxn>
                <a:cxn ang="0">
                  <a:pos x="102" y="128"/>
                </a:cxn>
                <a:cxn ang="0">
                  <a:pos x="109" y="169"/>
                </a:cxn>
                <a:cxn ang="0">
                  <a:pos x="116" y="225"/>
                </a:cxn>
                <a:cxn ang="0">
                  <a:pos x="117" y="263"/>
                </a:cxn>
                <a:cxn ang="0">
                  <a:pos x="116" y="281"/>
                </a:cxn>
                <a:cxn ang="0">
                  <a:pos x="189" y="254"/>
                </a:cxn>
                <a:cxn ang="0">
                  <a:pos x="230" y="244"/>
                </a:cxn>
                <a:cxn ang="0">
                  <a:pos x="273" y="237"/>
                </a:cxn>
                <a:cxn ang="0">
                  <a:pos x="269" y="230"/>
                </a:cxn>
                <a:cxn ang="0">
                  <a:pos x="254" y="208"/>
                </a:cxn>
                <a:cxn ang="0">
                  <a:pos x="247" y="192"/>
                </a:cxn>
                <a:cxn ang="0">
                  <a:pos x="248" y="181"/>
                </a:cxn>
                <a:cxn ang="0">
                  <a:pos x="249" y="177"/>
                </a:cxn>
                <a:cxn ang="0">
                  <a:pos x="265" y="185"/>
                </a:cxn>
                <a:cxn ang="0">
                  <a:pos x="276" y="198"/>
                </a:cxn>
                <a:cxn ang="0">
                  <a:pos x="290" y="221"/>
                </a:cxn>
                <a:cxn ang="0">
                  <a:pos x="296" y="226"/>
                </a:cxn>
                <a:cxn ang="0">
                  <a:pos x="306" y="226"/>
                </a:cxn>
                <a:cxn ang="0">
                  <a:pos x="313" y="229"/>
                </a:cxn>
                <a:cxn ang="0">
                  <a:pos x="322" y="240"/>
                </a:cxn>
                <a:cxn ang="0">
                  <a:pos x="322" y="244"/>
                </a:cxn>
                <a:cxn ang="0">
                  <a:pos x="320" y="251"/>
                </a:cxn>
                <a:cxn ang="0">
                  <a:pos x="314" y="261"/>
                </a:cxn>
                <a:cxn ang="0">
                  <a:pos x="290" y="263"/>
                </a:cxn>
                <a:cxn ang="0">
                  <a:pos x="241" y="268"/>
                </a:cxn>
                <a:cxn ang="0">
                  <a:pos x="193" y="278"/>
                </a:cxn>
                <a:cxn ang="0">
                  <a:pos x="150" y="294"/>
                </a:cxn>
                <a:cxn ang="0">
                  <a:pos x="130" y="302"/>
                </a:cxn>
                <a:cxn ang="0">
                  <a:pos x="112" y="313"/>
                </a:cxn>
                <a:cxn ang="0">
                  <a:pos x="101" y="319"/>
                </a:cxn>
                <a:cxn ang="0">
                  <a:pos x="88" y="315"/>
                </a:cxn>
                <a:cxn ang="0">
                  <a:pos x="81" y="308"/>
                </a:cxn>
                <a:cxn ang="0">
                  <a:pos x="88" y="273"/>
                </a:cxn>
                <a:cxn ang="0">
                  <a:pos x="91" y="236"/>
                </a:cxn>
                <a:cxn ang="0">
                  <a:pos x="89" y="198"/>
                </a:cxn>
                <a:cxn ang="0">
                  <a:pos x="84" y="162"/>
                </a:cxn>
                <a:cxn ang="0">
                  <a:pos x="64" y="91"/>
                </a:cxn>
                <a:cxn ang="0">
                  <a:pos x="43" y="45"/>
                </a:cxn>
                <a:cxn ang="0">
                  <a:pos x="35" y="31"/>
                </a:cxn>
                <a:cxn ang="0">
                  <a:pos x="15" y="32"/>
                </a:cxn>
                <a:cxn ang="0">
                  <a:pos x="0" y="25"/>
                </a:cxn>
                <a:cxn ang="0">
                  <a:pos x="2" y="20"/>
                </a:cxn>
                <a:cxn ang="0">
                  <a:pos x="9" y="11"/>
                </a:cxn>
                <a:cxn ang="0">
                  <a:pos x="23" y="4"/>
                </a:cxn>
                <a:cxn ang="0">
                  <a:pos x="47" y="2"/>
                </a:cxn>
                <a:cxn ang="0">
                  <a:pos x="87" y="0"/>
                </a:cxn>
              </a:cxnLst>
              <a:rect l="0" t="0" r="r" b="b"/>
              <a:pathLst>
                <a:path w="322" h="319">
                  <a:moveTo>
                    <a:pt x="87" y="0"/>
                  </a:moveTo>
                  <a:lnTo>
                    <a:pt x="87" y="0"/>
                  </a:lnTo>
                  <a:lnTo>
                    <a:pt x="87" y="6"/>
                  </a:lnTo>
                  <a:lnTo>
                    <a:pt x="84" y="11"/>
                  </a:lnTo>
                  <a:lnTo>
                    <a:pt x="81" y="14"/>
                  </a:lnTo>
                  <a:lnTo>
                    <a:pt x="78" y="18"/>
                  </a:lnTo>
                  <a:lnTo>
                    <a:pt x="70" y="23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73" y="52"/>
                  </a:lnTo>
                  <a:lnTo>
                    <a:pt x="85" y="76"/>
                  </a:lnTo>
                  <a:lnTo>
                    <a:pt x="89" y="89"/>
                  </a:lnTo>
                  <a:lnTo>
                    <a:pt x="94" y="101"/>
                  </a:lnTo>
                  <a:lnTo>
                    <a:pt x="95" y="11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4" y="129"/>
                  </a:lnTo>
                  <a:lnTo>
                    <a:pt x="96" y="129"/>
                  </a:lnTo>
                  <a:lnTo>
                    <a:pt x="98" y="128"/>
                  </a:lnTo>
                  <a:lnTo>
                    <a:pt x="102" y="128"/>
                  </a:lnTo>
                  <a:lnTo>
                    <a:pt x="102" y="128"/>
                  </a:lnTo>
                  <a:lnTo>
                    <a:pt x="109" y="169"/>
                  </a:lnTo>
                  <a:lnTo>
                    <a:pt x="115" y="207"/>
                  </a:lnTo>
                  <a:lnTo>
                    <a:pt x="116" y="225"/>
                  </a:lnTo>
                  <a:lnTo>
                    <a:pt x="117" y="243"/>
                  </a:lnTo>
                  <a:lnTo>
                    <a:pt x="117" y="263"/>
                  </a:lnTo>
                  <a:lnTo>
                    <a:pt x="116" y="281"/>
                  </a:lnTo>
                  <a:lnTo>
                    <a:pt x="116" y="281"/>
                  </a:lnTo>
                  <a:lnTo>
                    <a:pt x="153" y="268"/>
                  </a:lnTo>
                  <a:lnTo>
                    <a:pt x="189" y="254"/>
                  </a:lnTo>
                  <a:lnTo>
                    <a:pt x="209" y="249"/>
                  </a:lnTo>
                  <a:lnTo>
                    <a:pt x="230" y="244"/>
                  </a:lnTo>
                  <a:lnTo>
                    <a:pt x="251" y="240"/>
                  </a:lnTo>
                  <a:lnTo>
                    <a:pt x="273" y="237"/>
                  </a:lnTo>
                  <a:lnTo>
                    <a:pt x="273" y="237"/>
                  </a:lnTo>
                  <a:lnTo>
                    <a:pt x="269" y="230"/>
                  </a:lnTo>
                  <a:lnTo>
                    <a:pt x="265" y="223"/>
                  </a:lnTo>
                  <a:lnTo>
                    <a:pt x="254" y="208"/>
                  </a:lnTo>
                  <a:lnTo>
                    <a:pt x="249" y="201"/>
                  </a:lnTo>
                  <a:lnTo>
                    <a:pt x="247" y="192"/>
                  </a:lnTo>
                  <a:lnTo>
                    <a:pt x="247" y="185"/>
                  </a:lnTo>
                  <a:lnTo>
                    <a:pt x="248" y="181"/>
                  </a:lnTo>
                  <a:lnTo>
                    <a:pt x="249" y="177"/>
                  </a:lnTo>
                  <a:lnTo>
                    <a:pt x="249" y="177"/>
                  </a:lnTo>
                  <a:lnTo>
                    <a:pt x="258" y="180"/>
                  </a:lnTo>
                  <a:lnTo>
                    <a:pt x="265" y="185"/>
                  </a:lnTo>
                  <a:lnTo>
                    <a:pt x="270" y="191"/>
                  </a:lnTo>
                  <a:lnTo>
                    <a:pt x="276" y="198"/>
                  </a:lnTo>
                  <a:lnTo>
                    <a:pt x="285" y="214"/>
                  </a:lnTo>
                  <a:lnTo>
                    <a:pt x="290" y="221"/>
                  </a:lnTo>
                  <a:lnTo>
                    <a:pt x="296" y="226"/>
                  </a:lnTo>
                  <a:lnTo>
                    <a:pt x="296" y="226"/>
                  </a:lnTo>
                  <a:lnTo>
                    <a:pt x="301" y="226"/>
                  </a:lnTo>
                  <a:lnTo>
                    <a:pt x="306" y="226"/>
                  </a:lnTo>
                  <a:lnTo>
                    <a:pt x="310" y="228"/>
                  </a:lnTo>
                  <a:lnTo>
                    <a:pt x="313" y="229"/>
                  </a:lnTo>
                  <a:lnTo>
                    <a:pt x="318" y="235"/>
                  </a:lnTo>
                  <a:lnTo>
                    <a:pt x="322" y="240"/>
                  </a:lnTo>
                  <a:lnTo>
                    <a:pt x="322" y="240"/>
                  </a:lnTo>
                  <a:lnTo>
                    <a:pt x="322" y="244"/>
                  </a:lnTo>
                  <a:lnTo>
                    <a:pt x="322" y="247"/>
                  </a:lnTo>
                  <a:lnTo>
                    <a:pt x="320" y="251"/>
                  </a:lnTo>
                  <a:lnTo>
                    <a:pt x="315" y="256"/>
                  </a:lnTo>
                  <a:lnTo>
                    <a:pt x="314" y="261"/>
                  </a:lnTo>
                  <a:lnTo>
                    <a:pt x="314" y="261"/>
                  </a:lnTo>
                  <a:lnTo>
                    <a:pt x="290" y="263"/>
                  </a:lnTo>
                  <a:lnTo>
                    <a:pt x="266" y="264"/>
                  </a:lnTo>
                  <a:lnTo>
                    <a:pt x="241" y="268"/>
                  </a:lnTo>
                  <a:lnTo>
                    <a:pt x="217" y="273"/>
                  </a:lnTo>
                  <a:lnTo>
                    <a:pt x="193" y="278"/>
                  </a:lnTo>
                  <a:lnTo>
                    <a:pt x="171" y="285"/>
                  </a:lnTo>
                  <a:lnTo>
                    <a:pt x="150" y="294"/>
                  </a:lnTo>
                  <a:lnTo>
                    <a:pt x="130" y="302"/>
                  </a:lnTo>
                  <a:lnTo>
                    <a:pt x="130" y="302"/>
                  </a:lnTo>
                  <a:lnTo>
                    <a:pt x="117" y="310"/>
                  </a:lnTo>
                  <a:lnTo>
                    <a:pt x="112" y="313"/>
                  </a:lnTo>
                  <a:lnTo>
                    <a:pt x="106" y="317"/>
                  </a:lnTo>
                  <a:lnTo>
                    <a:pt x="101" y="319"/>
                  </a:lnTo>
                  <a:lnTo>
                    <a:pt x="95" y="317"/>
                  </a:lnTo>
                  <a:lnTo>
                    <a:pt x="88" y="315"/>
                  </a:lnTo>
                  <a:lnTo>
                    <a:pt x="81" y="308"/>
                  </a:lnTo>
                  <a:lnTo>
                    <a:pt x="81" y="308"/>
                  </a:lnTo>
                  <a:lnTo>
                    <a:pt x="85" y="291"/>
                  </a:lnTo>
                  <a:lnTo>
                    <a:pt x="88" y="273"/>
                  </a:lnTo>
                  <a:lnTo>
                    <a:pt x="91" y="254"/>
                  </a:lnTo>
                  <a:lnTo>
                    <a:pt x="91" y="236"/>
                  </a:lnTo>
                  <a:lnTo>
                    <a:pt x="91" y="216"/>
                  </a:lnTo>
                  <a:lnTo>
                    <a:pt x="89" y="198"/>
                  </a:lnTo>
                  <a:lnTo>
                    <a:pt x="87" y="180"/>
                  </a:lnTo>
                  <a:lnTo>
                    <a:pt x="84" y="162"/>
                  </a:lnTo>
                  <a:lnTo>
                    <a:pt x="75" y="125"/>
                  </a:lnTo>
                  <a:lnTo>
                    <a:pt x="64" y="91"/>
                  </a:lnTo>
                  <a:lnTo>
                    <a:pt x="50" y="59"/>
                  </a:lnTo>
                  <a:lnTo>
                    <a:pt x="43" y="45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25" y="32"/>
                  </a:lnTo>
                  <a:lnTo>
                    <a:pt x="15" y="32"/>
                  </a:lnTo>
                  <a:lnTo>
                    <a:pt x="8" y="3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7" y="16"/>
                  </a:lnTo>
                  <a:lnTo>
                    <a:pt x="9" y="11"/>
                  </a:lnTo>
                  <a:lnTo>
                    <a:pt x="14" y="9"/>
                  </a:lnTo>
                  <a:lnTo>
                    <a:pt x="23" y="4"/>
                  </a:lnTo>
                  <a:lnTo>
                    <a:pt x="35" y="2"/>
                  </a:lnTo>
                  <a:lnTo>
                    <a:pt x="47" y="2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1" name="Freeform 67"/>
            <p:cNvSpPr>
              <a:spLocks noEditPoints="1"/>
            </p:cNvSpPr>
            <p:nvPr/>
          </p:nvSpPr>
          <p:spPr bwMode="auto">
            <a:xfrm>
              <a:off x="4843463" y="3228975"/>
              <a:ext cx="133350" cy="1793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2"/>
                </a:cxn>
                <a:cxn ang="0">
                  <a:pos x="80" y="2"/>
                </a:cxn>
                <a:cxn ang="0">
                  <a:pos x="110" y="2"/>
                </a:cxn>
                <a:cxn ang="0">
                  <a:pos x="135" y="2"/>
                </a:cxn>
                <a:cxn ang="0">
                  <a:pos x="155" y="7"/>
                </a:cxn>
                <a:cxn ang="0">
                  <a:pos x="173" y="16"/>
                </a:cxn>
                <a:cxn ang="0">
                  <a:pos x="185" y="30"/>
                </a:cxn>
                <a:cxn ang="0">
                  <a:pos x="202" y="48"/>
                </a:cxn>
                <a:cxn ang="0">
                  <a:pos x="223" y="82"/>
                </a:cxn>
                <a:cxn ang="0">
                  <a:pos x="240" y="122"/>
                </a:cxn>
                <a:cxn ang="0">
                  <a:pos x="250" y="165"/>
                </a:cxn>
                <a:cxn ang="0">
                  <a:pos x="251" y="205"/>
                </a:cxn>
                <a:cxn ang="0">
                  <a:pos x="249" y="218"/>
                </a:cxn>
                <a:cxn ang="0">
                  <a:pos x="242" y="245"/>
                </a:cxn>
                <a:cxn ang="0">
                  <a:pos x="228" y="273"/>
                </a:cxn>
                <a:cxn ang="0">
                  <a:pos x="211" y="297"/>
                </a:cxn>
                <a:cxn ang="0">
                  <a:pos x="190" y="318"/>
                </a:cxn>
                <a:cxn ang="0">
                  <a:pos x="163" y="332"/>
                </a:cxn>
                <a:cxn ang="0">
                  <a:pos x="135" y="337"/>
                </a:cxn>
                <a:cxn ang="0">
                  <a:pos x="103" y="332"/>
                </a:cxn>
                <a:cxn ang="0">
                  <a:pos x="86" y="323"/>
                </a:cxn>
                <a:cxn ang="0">
                  <a:pos x="73" y="313"/>
                </a:cxn>
                <a:cxn ang="0">
                  <a:pos x="52" y="288"/>
                </a:cxn>
                <a:cxn ang="0">
                  <a:pos x="37" y="277"/>
                </a:cxn>
                <a:cxn ang="0">
                  <a:pos x="23" y="242"/>
                </a:cxn>
                <a:cxn ang="0">
                  <a:pos x="10" y="204"/>
                </a:cxn>
                <a:cxn ang="0">
                  <a:pos x="1" y="163"/>
                </a:cxn>
                <a:cxn ang="0">
                  <a:pos x="1" y="121"/>
                </a:cxn>
                <a:cxn ang="0">
                  <a:pos x="6" y="101"/>
                </a:cxn>
                <a:cxn ang="0">
                  <a:pos x="20" y="66"/>
                </a:cxn>
                <a:cxn ang="0">
                  <a:pos x="41" y="38"/>
                </a:cxn>
                <a:cxn ang="0">
                  <a:pos x="65" y="14"/>
                </a:cxn>
                <a:cxn ang="0">
                  <a:pos x="77" y="4"/>
                </a:cxn>
                <a:cxn ang="0">
                  <a:pos x="167" y="301"/>
                </a:cxn>
                <a:cxn ang="0">
                  <a:pos x="187" y="287"/>
                </a:cxn>
                <a:cxn ang="0">
                  <a:pos x="202" y="270"/>
                </a:cxn>
                <a:cxn ang="0">
                  <a:pos x="213" y="249"/>
                </a:cxn>
                <a:cxn ang="0">
                  <a:pos x="220" y="225"/>
                </a:cxn>
                <a:cxn ang="0">
                  <a:pos x="223" y="201"/>
                </a:cxn>
                <a:cxn ang="0">
                  <a:pos x="223" y="174"/>
                </a:cxn>
                <a:cxn ang="0">
                  <a:pos x="212" y="124"/>
                </a:cxn>
                <a:cxn ang="0">
                  <a:pos x="197" y="89"/>
                </a:cxn>
                <a:cxn ang="0">
                  <a:pos x="183" y="68"/>
                </a:cxn>
                <a:cxn ang="0">
                  <a:pos x="166" y="51"/>
                </a:cxn>
                <a:cxn ang="0">
                  <a:pos x="147" y="38"/>
                </a:cxn>
                <a:cxn ang="0">
                  <a:pos x="128" y="31"/>
                </a:cxn>
                <a:cxn ang="0">
                  <a:pos x="105" y="30"/>
                </a:cxn>
                <a:cxn ang="0">
                  <a:pos x="82" y="34"/>
                </a:cxn>
                <a:cxn ang="0">
                  <a:pos x="69" y="40"/>
                </a:cxn>
                <a:cxn ang="0">
                  <a:pos x="28" y="106"/>
                </a:cxn>
                <a:cxn ang="0">
                  <a:pos x="25" y="124"/>
                </a:cxn>
                <a:cxn ang="0">
                  <a:pos x="24" y="163"/>
                </a:cxn>
                <a:cxn ang="0">
                  <a:pos x="31" y="202"/>
                </a:cxn>
                <a:cxn ang="0">
                  <a:pos x="44" y="240"/>
                </a:cxn>
                <a:cxn ang="0">
                  <a:pos x="63" y="273"/>
                </a:cxn>
                <a:cxn ang="0">
                  <a:pos x="87" y="297"/>
                </a:cxn>
                <a:cxn ang="0">
                  <a:pos x="108" y="306"/>
                </a:cxn>
                <a:cxn ang="0">
                  <a:pos x="124" y="311"/>
                </a:cxn>
                <a:cxn ang="0">
                  <a:pos x="140" y="309"/>
                </a:cxn>
                <a:cxn ang="0">
                  <a:pos x="157" y="305"/>
                </a:cxn>
                <a:cxn ang="0">
                  <a:pos x="167" y="301"/>
                </a:cxn>
              </a:cxnLst>
              <a:rect l="0" t="0" r="r" b="b"/>
              <a:pathLst>
                <a:path w="251" h="337">
                  <a:moveTo>
                    <a:pt x="77" y="4"/>
                  </a:moveTo>
                  <a:lnTo>
                    <a:pt x="77" y="4"/>
                  </a:lnTo>
                  <a:lnTo>
                    <a:pt x="77" y="3"/>
                  </a:lnTo>
                  <a:lnTo>
                    <a:pt x="77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96" y="2"/>
                  </a:lnTo>
                  <a:lnTo>
                    <a:pt x="110" y="2"/>
                  </a:lnTo>
                  <a:lnTo>
                    <a:pt x="122" y="0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55" y="7"/>
                  </a:lnTo>
                  <a:lnTo>
                    <a:pt x="166" y="11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85" y="30"/>
                  </a:lnTo>
                  <a:lnTo>
                    <a:pt x="202" y="48"/>
                  </a:lnTo>
                  <a:lnTo>
                    <a:pt x="202" y="48"/>
                  </a:lnTo>
                  <a:lnTo>
                    <a:pt x="213" y="63"/>
                  </a:lnTo>
                  <a:lnTo>
                    <a:pt x="223" y="82"/>
                  </a:lnTo>
                  <a:lnTo>
                    <a:pt x="233" y="101"/>
                  </a:lnTo>
                  <a:lnTo>
                    <a:pt x="240" y="122"/>
                  </a:lnTo>
                  <a:lnTo>
                    <a:pt x="246" y="143"/>
                  </a:lnTo>
                  <a:lnTo>
                    <a:pt x="250" y="165"/>
                  </a:lnTo>
                  <a:lnTo>
                    <a:pt x="251" y="186"/>
                  </a:lnTo>
                  <a:lnTo>
                    <a:pt x="251" y="205"/>
                  </a:lnTo>
                  <a:lnTo>
                    <a:pt x="251" y="205"/>
                  </a:lnTo>
                  <a:lnTo>
                    <a:pt x="249" y="218"/>
                  </a:lnTo>
                  <a:lnTo>
                    <a:pt x="246" y="232"/>
                  </a:lnTo>
                  <a:lnTo>
                    <a:pt x="242" y="245"/>
                  </a:lnTo>
                  <a:lnTo>
                    <a:pt x="235" y="259"/>
                  </a:lnTo>
                  <a:lnTo>
                    <a:pt x="228" y="273"/>
                  </a:lnTo>
                  <a:lnTo>
                    <a:pt x="220" y="285"/>
                  </a:lnTo>
                  <a:lnTo>
                    <a:pt x="211" y="297"/>
                  </a:lnTo>
                  <a:lnTo>
                    <a:pt x="201" y="308"/>
                  </a:lnTo>
                  <a:lnTo>
                    <a:pt x="190" y="318"/>
                  </a:lnTo>
                  <a:lnTo>
                    <a:pt x="177" y="326"/>
                  </a:lnTo>
                  <a:lnTo>
                    <a:pt x="163" y="332"/>
                  </a:lnTo>
                  <a:lnTo>
                    <a:pt x="149" y="336"/>
                  </a:lnTo>
                  <a:lnTo>
                    <a:pt x="135" y="337"/>
                  </a:lnTo>
                  <a:lnTo>
                    <a:pt x="119" y="336"/>
                  </a:lnTo>
                  <a:lnTo>
                    <a:pt x="103" y="332"/>
                  </a:lnTo>
                  <a:lnTo>
                    <a:pt x="86" y="323"/>
                  </a:lnTo>
                  <a:lnTo>
                    <a:pt x="86" y="323"/>
                  </a:lnTo>
                  <a:lnTo>
                    <a:pt x="79" y="319"/>
                  </a:lnTo>
                  <a:lnTo>
                    <a:pt x="73" y="313"/>
                  </a:lnTo>
                  <a:lnTo>
                    <a:pt x="62" y="301"/>
                  </a:lnTo>
                  <a:lnTo>
                    <a:pt x="52" y="288"/>
                  </a:lnTo>
                  <a:lnTo>
                    <a:pt x="45" y="282"/>
                  </a:lnTo>
                  <a:lnTo>
                    <a:pt x="37" y="277"/>
                  </a:lnTo>
                  <a:lnTo>
                    <a:pt x="37" y="277"/>
                  </a:lnTo>
                  <a:lnTo>
                    <a:pt x="23" y="242"/>
                  </a:lnTo>
                  <a:lnTo>
                    <a:pt x="16" y="223"/>
                  </a:lnTo>
                  <a:lnTo>
                    <a:pt x="10" y="204"/>
                  </a:lnTo>
                  <a:lnTo>
                    <a:pt x="4" y="184"/>
                  </a:lnTo>
                  <a:lnTo>
                    <a:pt x="1" y="163"/>
                  </a:lnTo>
                  <a:lnTo>
                    <a:pt x="0" y="142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6" y="101"/>
                  </a:lnTo>
                  <a:lnTo>
                    <a:pt x="11" y="83"/>
                  </a:lnTo>
                  <a:lnTo>
                    <a:pt x="20" y="66"/>
                  </a:lnTo>
                  <a:lnTo>
                    <a:pt x="30" y="51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5" y="14"/>
                  </a:lnTo>
                  <a:lnTo>
                    <a:pt x="77" y="4"/>
                  </a:lnTo>
                  <a:lnTo>
                    <a:pt x="77" y="4"/>
                  </a:lnTo>
                  <a:close/>
                  <a:moveTo>
                    <a:pt x="167" y="301"/>
                  </a:moveTo>
                  <a:lnTo>
                    <a:pt x="167" y="301"/>
                  </a:lnTo>
                  <a:lnTo>
                    <a:pt x="177" y="294"/>
                  </a:lnTo>
                  <a:lnTo>
                    <a:pt x="187" y="287"/>
                  </a:lnTo>
                  <a:lnTo>
                    <a:pt x="195" y="278"/>
                  </a:lnTo>
                  <a:lnTo>
                    <a:pt x="202" y="270"/>
                  </a:lnTo>
                  <a:lnTo>
                    <a:pt x="208" y="260"/>
                  </a:lnTo>
                  <a:lnTo>
                    <a:pt x="213" y="249"/>
                  </a:lnTo>
                  <a:lnTo>
                    <a:pt x="218" y="238"/>
                  </a:lnTo>
                  <a:lnTo>
                    <a:pt x="220" y="225"/>
                  </a:lnTo>
                  <a:lnTo>
                    <a:pt x="222" y="214"/>
                  </a:lnTo>
                  <a:lnTo>
                    <a:pt x="223" y="201"/>
                  </a:lnTo>
                  <a:lnTo>
                    <a:pt x="223" y="187"/>
                  </a:lnTo>
                  <a:lnTo>
                    <a:pt x="223" y="174"/>
                  </a:lnTo>
                  <a:lnTo>
                    <a:pt x="219" y="149"/>
                  </a:lnTo>
                  <a:lnTo>
                    <a:pt x="212" y="124"/>
                  </a:lnTo>
                  <a:lnTo>
                    <a:pt x="202" y="100"/>
                  </a:lnTo>
                  <a:lnTo>
                    <a:pt x="197" y="89"/>
                  </a:lnTo>
                  <a:lnTo>
                    <a:pt x="190" y="77"/>
                  </a:lnTo>
                  <a:lnTo>
                    <a:pt x="183" y="68"/>
                  </a:lnTo>
                  <a:lnTo>
                    <a:pt x="174" y="59"/>
                  </a:lnTo>
                  <a:lnTo>
                    <a:pt x="166" y="51"/>
                  </a:lnTo>
                  <a:lnTo>
                    <a:pt x="157" y="44"/>
                  </a:lnTo>
                  <a:lnTo>
                    <a:pt x="147" y="38"/>
                  </a:lnTo>
                  <a:lnTo>
                    <a:pt x="138" y="34"/>
                  </a:lnTo>
                  <a:lnTo>
                    <a:pt x="128" y="31"/>
                  </a:lnTo>
                  <a:lnTo>
                    <a:pt x="117" y="30"/>
                  </a:lnTo>
                  <a:lnTo>
                    <a:pt x="105" y="30"/>
                  </a:lnTo>
                  <a:lnTo>
                    <a:pt x="93" y="31"/>
                  </a:lnTo>
                  <a:lnTo>
                    <a:pt x="82" y="34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48" y="73"/>
                  </a:lnTo>
                  <a:lnTo>
                    <a:pt x="28" y="106"/>
                  </a:lnTo>
                  <a:lnTo>
                    <a:pt x="28" y="106"/>
                  </a:lnTo>
                  <a:lnTo>
                    <a:pt x="25" y="124"/>
                  </a:lnTo>
                  <a:lnTo>
                    <a:pt x="24" y="143"/>
                  </a:lnTo>
                  <a:lnTo>
                    <a:pt x="24" y="163"/>
                  </a:lnTo>
                  <a:lnTo>
                    <a:pt x="27" y="183"/>
                  </a:lnTo>
                  <a:lnTo>
                    <a:pt x="31" y="202"/>
                  </a:lnTo>
                  <a:lnTo>
                    <a:pt x="37" y="222"/>
                  </a:lnTo>
                  <a:lnTo>
                    <a:pt x="44" y="240"/>
                  </a:lnTo>
                  <a:lnTo>
                    <a:pt x="53" y="257"/>
                  </a:lnTo>
                  <a:lnTo>
                    <a:pt x="63" y="273"/>
                  </a:lnTo>
                  <a:lnTo>
                    <a:pt x="74" y="285"/>
                  </a:lnTo>
                  <a:lnTo>
                    <a:pt x="87" y="297"/>
                  </a:lnTo>
                  <a:lnTo>
                    <a:pt x="101" y="304"/>
                  </a:lnTo>
                  <a:lnTo>
                    <a:pt x="108" y="306"/>
                  </a:lnTo>
                  <a:lnTo>
                    <a:pt x="115" y="309"/>
                  </a:lnTo>
                  <a:lnTo>
                    <a:pt x="124" y="311"/>
                  </a:lnTo>
                  <a:lnTo>
                    <a:pt x="132" y="311"/>
                  </a:lnTo>
                  <a:lnTo>
                    <a:pt x="140" y="309"/>
                  </a:lnTo>
                  <a:lnTo>
                    <a:pt x="149" y="308"/>
                  </a:lnTo>
                  <a:lnTo>
                    <a:pt x="157" y="305"/>
                  </a:lnTo>
                  <a:lnTo>
                    <a:pt x="167" y="301"/>
                  </a:lnTo>
                  <a:lnTo>
                    <a:pt x="167" y="3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2" name="Freeform 68"/>
            <p:cNvSpPr/>
            <p:nvPr/>
          </p:nvSpPr>
          <p:spPr bwMode="auto">
            <a:xfrm>
              <a:off x="4195763" y="3238500"/>
              <a:ext cx="125413" cy="179388"/>
            </a:xfrm>
            <a:custGeom>
              <a:avLst/>
              <a:gdLst/>
              <a:ahLst/>
              <a:cxnLst>
                <a:cxn ang="0">
                  <a:pos x="209" y="3"/>
                </a:cxn>
                <a:cxn ang="0">
                  <a:pos x="213" y="19"/>
                </a:cxn>
                <a:cxn ang="0">
                  <a:pos x="211" y="42"/>
                </a:cxn>
                <a:cxn ang="0">
                  <a:pos x="206" y="54"/>
                </a:cxn>
                <a:cxn ang="0">
                  <a:pos x="199" y="61"/>
                </a:cxn>
                <a:cxn ang="0">
                  <a:pos x="191" y="64"/>
                </a:cxn>
                <a:cxn ang="0">
                  <a:pos x="180" y="60"/>
                </a:cxn>
                <a:cxn ang="0">
                  <a:pos x="168" y="49"/>
                </a:cxn>
                <a:cxn ang="0">
                  <a:pos x="163" y="40"/>
                </a:cxn>
                <a:cxn ang="0">
                  <a:pos x="129" y="42"/>
                </a:cxn>
                <a:cxn ang="0">
                  <a:pos x="98" y="53"/>
                </a:cxn>
                <a:cxn ang="0">
                  <a:pos x="73" y="71"/>
                </a:cxn>
                <a:cxn ang="0">
                  <a:pos x="52" y="97"/>
                </a:cxn>
                <a:cxn ang="0">
                  <a:pos x="36" y="126"/>
                </a:cxn>
                <a:cxn ang="0">
                  <a:pos x="28" y="157"/>
                </a:cxn>
                <a:cxn ang="0">
                  <a:pos x="27" y="188"/>
                </a:cxn>
                <a:cxn ang="0">
                  <a:pos x="32" y="217"/>
                </a:cxn>
                <a:cxn ang="0">
                  <a:pos x="39" y="233"/>
                </a:cxn>
                <a:cxn ang="0">
                  <a:pos x="59" y="262"/>
                </a:cxn>
                <a:cxn ang="0">
                  <a:pos x="83" y="289"/>
                </a:cxn>
                <a:cxn ang="0">
                  <a:pos x="111" y="307"/>
                </a:cxn>
                <a:cxn ang="0">
                  <a:pos x="125" y="310"/>
                </a:cxn>
                <a:cxn ang="0">
                  <a:pos x="135" y="311"/>
                </a:cxn>
                <a:cxn ang="0">
                  <a:pos x="159" y="310"/>
                </a:cxn>
                <a:cxn ang="0">
                  <a:pos x="184" y="299"/>
                </a:cxn>
                <a:cxn ang="0">
                  <a:pos x="222" y="281"/>
                </a:cxn>
                <a:cxn ang="0">
                  <a:pos x="236" y="276"/>
                </a:cxn>
                <a:cxn ang="0">
                  <a:pos x="233" y="290"/>
                </a:cxn>
                <a:cxn ang="0">
                  <a:pos x="225" y="304"/>
                </a:cxn>
                <a:cxn ang="0">
                  <a:pos x="213" y="316"/>
                </a:cxn>
                <a:cxn ang="0">
                  <a:pos x="182" y="334"/>
                </a:cxn>
                <a:cxn ang="0">
                  <a:pos x="147" y="341"/>
                </a:cxn>
                <a:cxn ang="0">
                  <a:pos x="131" y="339"/>
                </a:cxn>
                <a:cxn ang="0">
                  <a:pos x="125" y="337"/>
                </a:cxn>
                <a:cxn ang="0">
                  <a:pos x="100" y="323"/>
                </a:cxn>
                <a:cxn ang="0">
                  <a:pos x="86" y="314"/>
                </a:cxn>
                <a:cxn ang="0">
                  <a:pos x="56" y="293"/>
                </a:cxn>
                <a:cxn ang="0">
                  <a:pos x="29" y="264"/>
                </a:cxn>
                <a:cxn ang="0">
                  <a:pos x="10" y="230"/>
                </a:cxn>
                <a:cxn ang="0">
                  <a:pos x="3" y="212"/>
                </a:cxn>
                <a:cxn ang="0">
                  <a:pos x="0" y="175"/>
                </a:cxn>
                <a:cxn ang="0">
                  <a:pos x="7" y="136"/>
                </a:cxn>
                <a:cxn ang="0">
                  <a:pos x="21" y="98"/>
                </a:cxn>
                <a:cxn ang="0">
                  <a:pos x="43" y="64"/>
                </a:cxn>
                <a:cxn ang="0">
                  <a:pos x="72" y="38"/>
                </a:cxn>
                <a:cxn ang="0">
                  <a:pos x="105" y="19"/>
                </a:cxn>
                <a:cxn ang="0">
                  <a:pos x="124" y="17"/>
                </a:cxn>
                <a:cxn ang="0">
                  <a:pos x="142" y="15"/>
                </a:cxn>
                <a:cxn ang="0">
                  <a:pos x="163" y="18"/>
                </a:cxn>
                <a:cxn ang="0">
                  <a:pos x="184" y="26"/>
                </a:cxn>
                <a:cxn ang="0">
                  <a:pos x="185" y="15"/>
                </a:cxn>
                <a:cxn ang="0">
                  <a:pos x="189" y="4"/>
                </a:cxn>
                <a:cxn ang="0">
                  <a:pos x="198" y="0"/>
                </a:cxn>
                <a:cxn ang="0">
                  <a:pos x="209" y="3"/>
                </a:cxn>
              </a:cxnLst>
              <a:rect l="0" t="0" r="r" b="b"/>
              <a:pathLst>
                <a:path w="236" h="341">
                  <a:moveTo>
                    <a:pt x="209" y="3"/>
                  </a:moveTo>
                  <a:lnTo>
                    <a:pt x="209" y="3"/>
                  </a:lnTo>
                  <a:lnTo>
                    <a:pt x="212" y="11"/>
                  </a:lnTo>
                  <a:lnTo>
                    <a:pt x="213" y="19"/>
                  </a:lnTo>
                  <a:lnTo>
                    <a:pt x="212" y="35"/>
                  </a:lnTo>
                  <a:lnTo>
                    <a:pt x="211" y="42"/>
                  </a:lnTo>
                  <a:lnTo>
                    <a:pt x="209" y="49"/>
                  </a:lnTo>
                  <a:lnTo>
                    <a:pt x="206" y="54"/>
                  </a:lnTo>
                  <a:lnTo>
                    <a:pt x="204" y="59"/>
                  </a:lnTo>
                  <a:lnTo>
                    <a:pt x="199" y="61"/>
                  </a:lnTo>
                  <a:lnTo>
                    <a:pt x="195" y="64"/>
                  </a:lnTo>
                  <a:lnTo>
                    <a:pt x="191" y="64"/>
                  </a:lnTo>
                  <a:lnTo>
                    <a:pt x="185" y="63"/>
                  </a:lnTo>
                  <a:lnTo>
                    <a:pt x="180" y="60"/>
                  </a:lnTo>
                  <a:lnTo>
                    <a:pt x="174" y="56"/>
                  </a:lnTo>
                  <a:lnTo>
                    <a:pt x="168" y="49"/>
                  </a:lnTo>
                  <a:lnTo>
                    <a:pt x="163" y="40"/>
                  </a:lnTo>
                  <a:lnTo>
                    <a:pt x="163" y="40"/>
                  </a:lnTo>
                  <a:lnTo>
                    <a:pt x="146" y="39"/>
                  </a:lnTo>
                  <a:lnTo>
                    <a:pt x="129" y="42"/>
                  </a:lnTo>
                  <a:lnTo>
                    <a:pt x="114" y="46"/>
                  </a:lnTo>
                  <a:lnTo>
                    <a:pt x="98" y="53"/>
                  </a:lnTo>
                  <a:lnTo>
                    <a:pt x="86" y="61"/>
                  </a:lnTo>
                  <a:lnTo>
                    <a:pt x="73" y="71"/>
                  </a:lnTo>
                  <a:lnTo>
                    <a:pt x="62" y="84"/>
                  </a:lnTo>
                  <a:lnTo>
                    <a:pt x="52" y="97"/>
                  </a:lnTo>
                  <a:lnTo>
                    <a:pt x="43" y="111"/>
                  </a:lnTo>
                  <a:lnTo>
                    <a:pt x="36" y="126"/>
                  </a:lnTo>
                  <a:lnTo>
                    <a:pt x="31" y="142"/>
                  </a:lnTo>
                  <a:lnTo>
                    <a:pt x="28" y="157"/>
                  </a:lnTo>
                  <a:lnTo>
                    <a:pt x="27" y="172"/>
                  </a:lnTo>
                  <a:lnTo>
                    <a:pt x="27" y="188"/>
                  </a:lnTo>
                  <a:lnTo>
                    <a:pt x="28" y="203"/>
                  </a:lnTo>
                  <a:lnTo>
                    <a:pt x="32" y="217"/>
                  </a:lnTo>
                  <a:lnTo>
                    <a:pt x="32" y="217"/>
                  </a:lnTo>
                  <a:lnTo>
                    <a:pt x="39" y="233"/>
                  </a:lnTo>
                  <a:lnTo>
                    <a:pt x="48" y="248"/>
                  </a:lnTo>
                  <a:lnTo>
                    <a:pt x="59" y="262"/>
                  </a:lnTo>
                  <a:lnTo>
                    <a:pt x="70" y="276"/>
                  </a:lnTo>
                  <a:lnTo>
                    <a:pt x="83" y="289"/>
                  </a:lnTo>
                  <a:lnTo>
                    <a:pt x="97" y="299"/>
                  </a:lnTo>
                  <a:lnTo>
                    <a:pt x="111" y="307"/>
                  </a:lnTo>
                  <a:lnTo>
                    <a:pt x="118" y="309"/>
                  </a:lnTo>
                  <a:lnTo>
                    <a:pt x="125" y="310"/>
                  </a:lnTo>
                  <a:lnTo>
                    <a:pt x="125" y="310"/>
                  </a:lnTo>
                  <a:lnTo>
                    <a:pt x="135" y="311"/>
                  </a:lnTo>
                  <a:lnTo>
                    <a:pt x="143" y="311"/>
                  </a:lnTo>
                  <a:lnTo>
                    <a:pt x="159" y="310"/>
                  </a:lnTo>
                  <a:lnTo>
                    <a:pt x="171" y="304"/>
                  </a:lnTo>
                  <a:lnTo>
                    <a:pt x="184" y="299"/>
                  </a:lnTo>
                  <a:lnTo>
                    <a:pt x="208" y="286"/>
                  </a:lnTo>
                  <a:lnTo>
                    <a:pt x="222" y="281"/>
                  </a:lnTo>
                  <a:lnTo>
                    <a:pt x="236" y="276"/>
                  </a:lnTo>
                  <a:lnTo>
                    <a:pt x="236" y="276"/>
                  </a:lnTo>
                  <a:lnTo>
                    <a:pt x="234" y="283"/>
                  </a:lnTo>
                  <a:lnTo>
                    <a:pt x="233" y="290"/>
                  </a:lnTo>
                  <a:lnTo>
                    <a:pt x="229" y="297"/>
                  </a:lnTo>
                  <a:lnTo>
                    <a:pt x="225" y="304"/>
                  </a:lnTo>
                  <a:lnTo>
                    <a:pt x="219" y="310"/>
                  </a:lnTo>
                  <a:lnTo>
                    <a:pt x="213" y="316"/>
                  </a:lnTo>
                  <a:lnTo>
                    <a:pt x="199" y="325"/>
                  </a:lnTo>
                  <a:lnTo>
                    <a:pt x="182" y="334"/>
                  </a:lnTo>
                  <a:lnTo>
                    <a:pt x="166" y="338"/>
                  </a:lnTo>
                  <a:lnTo>
                    <a:pt x="147" y="341"/>
                  </a:lnTo>
                  <a:lnTo>
                    <a:pt x="139" y="341"/>
                  </a:lnTo>
                  <a:lnTo>
                    <a:pt x="131" y="339"/>
                  </a:lnTo>
                  <a:lnTo>
                    <a:pt x="131" y="339"/>
                  </a:lnTo>
                  <a:lnTo>
                    <a:pt x="125" y="337"/>
                  </a:lnTo>
                  <a:lnTo>
                    <a:pt x="116" y="332"/>
                  </a:lnTo>
                  <a:lnTo>
                    <a:pt x="100" y="323"/>
                  </a:lnTo>
                  <a:lnTo>
                    <a:pt x="100" y="323"/>
                  </a:lnTo>
                  <a:lnTo>
                    <a:pt x="86" y="314"/>
                  </a:lnTo>
                  <a:lnTo>
                    <a:pt x="72" y="304"/>
                  </a:lnTo>
                  <a:lnTo>
                    <a:pt x="56" y="293"/>
                  </a:lnTo>
                  <a:lnTo>
                    <a:pt x="42" y="279"/>
                  </a:lnTo>
                  <a:lnTo>
                    <a:pt x="29" y="264"/>
                  </a:lnTo>
                  <a:lnTo>
                    <a:pt x="18" y="247"/>
                  </a:lnTo>
                  <a:lnTo>
                    <a:pt x="10" y="230"/>
                  </a:lnTo>
                  <a:lnTo>
                    <a:pt x="3" y="212"/>
                  </a:lnTo>
                  <a:lnTo>
                    <a:pt x="3" y="212"/>
                  </a:lnTo>
                  <a:lnTo>
                    <a:pt x="0" y="193"/>
                  </a:lnTo>
                  <a:lnTo>
                    <a:pt x="0" y="175"/>
                  </a:lnTo>
                  <a:lnTo>
                    <a:pt x="3" y="156"/>
                  </a:lnTo>
                  <a:lnTo>
                    <a:pt x="7" y="136"/>
                  </a:lnTo>
                  <a:lnTo>
                    <a:pt x="13" y="118"/>
                  </a:lnTo>
                  <a:lnTo>
                    <a:pt x="21" y="98"/>
                  </a:lnTo>
                  <a:lnTo>
                    <a:pt x="31" y="81"/>
                  </a:lnTo>
                  <a:lnTo>
                    <a:pt x="43" y="64"/>
                  </a:lnTo>
                  <a:lnTo>
                    <a:pt x="56" y="50"/>
                  </a:lnTo>
                  <a:lnTo>
                    <a:pt x="72" y="38"/>
                  </a:lnTo>
                  <a:lnTo>
                    <a:pt x="87" y="28"/>
                  </a:lnTo>
                  <a:lnTo>
                    <a:pt x="105" y="19"/>
                  </a:lnTo>
                  <a:lnTo>
                    <a:pt x="114" y="18"/>
                  </a:lnTo>
                  <a:lnTo>
                    <a:pt x="124" y="17"/>
                  </a:lnTo>
                  <a:lnTo>
                    <a:pt x="132" y="15"/>
                  </a:lnTo>
                  <a:lnTo>
                    <a:pt x="142" y="15"/>
                  </a:lnTo>
                  <a:lnTo>
                    <a:pt x="153" y="17"/>
                  </a:lnTo>
                  <a:lnTo>
                    <a:pt x="163" y="18"/>
                  </a:lnTo>
                  <a:lnTo>
                    <a:pt x="173" y="22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85" y="15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94" y="1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9" y="3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3" name="Freeform 69"/>
            <p:cNvSpPr>
              <a:spLocks noEditPoints="1"/>
            </p:cNvSpPr>
            <p:nvPr/>
          </p:nvSpPr>
          <p:spPr bwMode="auto">
            <a:xfrm>
              <a:off x="4645026" y="3246438"/>
              <a:ext cx="131763" cy="171450"/>
            </a:xfrm>
            <a:custGeom>
              <a:avLst/>
              <a:gdLst/>
              <a:ahLst/>
              <a:cxnLst>
                <a:cxn ang="0">
                  <a:pos x="48" y="18"/>
                </a:cxn>
                <a:cxn ang="0">
                  <a:pos x="66" y="8"/>
                </a:cxn>
                <a:cxn ang="0">
                  <a:pos x="85" y="2"/>
                </a:cxn>
                <a:cxn ang="0">
                  <a:pos x="103" y="0"/>
                </a:cxn>
                <a:cxn ang="0">
                  <a:pos x="141" y="5"/>
                </a:cxn>
                <a:cxn ang="0">
                  <a:pos x="174" y="19"/>
                </a:cxn>
                <a:cxn ang="0">
                  <a:pos x="188" y="29"/>
                </a:cxn>
                <a:cxn ang="0">
                  <a:pos x="222" y="84"/>
                </a:cxn>
                <a:cxn ang="0">
                  <a:pos x="249" y="137"/>
                </a:cxn>
                <a:cxn ang="0">
                  <a:pos x="250" y="155"/>
                </a:cxn>
                <a:cxn ang="0">
                  <a:pos x="247" y="190"/>
                </a:cxn>
                <a:cxn ang="0">
                  <a:pos x="242" y="226"/>
                </a:cxn>
                <a:cxn ang="0">
                  <a:pos x="232" y="255"/>
                </a:cxn>
                <a:cxn ang="0">
                  <a:pos x="215" y="282"/>
                </a:cxn>
                <a:cxn ang="0">
                  <a:pos x="194" y="303"/>
                </a:cxn>
                <a:cxn ang="0">
                  <a:pos x="166" y="317"/>
                </a:cxn>
                <a:cxn ang="0">
                  <a:pos x="132" y="322"/>
                </a:cxn>
                <a:cxn ang="0">
                  <a:pos x="113" y="322"/>
                </a:cxn>
                <a:cxn ang="0">
                  <a:pos x="93" y="317"/>
                </a:cxn>
                <a:cxn ang="0">
                  <a:pos x="69" y="308"/>
                </a:cxn>
                <a:cxn ang="0">
                  <a:pos x="52" y="293"/>
                </a:cxn>
                <a:cxn ang="0">
                  <a:pos x="24" y="255"/>
                </a:cxn>
                <a:cxn ang="0">
                  <a:pos x="6" y="210"/>
                </a:cxn>
                <a:cxn ang="0">
                  <a:pos x="0" y="157"/>
                </a:cxn>
                <a:cxn ang="0">
                  <a:pos x="2" y="127"/>
                </a:cxn>
                <a:cxn ang="0">
                  <a:pos x="10" y="98"/>
                </a:cxn>
                <a:cxn ang="0">
                  <a:pos x="26" y="71"/>
                </a:cxn>
                <a:cxn ang="0">
                  <a:pos x="45" y="32"/>
                </a:cxn>
                <a:cxn ang="0">
                  <a:pos x="48" y="18"/>
                </a:cxn>
                <a:cxn ang="0">
                  <a:pos x="26" y="140"/>
                </a:cxn>
                <a:cxn ang="0">
                  <a:pos x="28" y="202"/>
                </a:cxn>
                <a:cxn ang="0">
                  <a:pos x="34" y="231"/>
                </a:cxn>
                <a:cxn ang="0">
                  <a:pos x="48" y="259"/>
                </a:cxn>
                <a:cxn ang="0">
                  <a:pos x="56" y="268"/>
                </a:cxn>
                <a:cxn ang="0">
                  <a:pos x="73" y="282"/>
                </a:cxn>
                <a:cxn ang="0">
                  <a:pos x="93" y="292"/>
                </a:cxn>
                <a:cxn ang="0">
                  <a:pos x="115" y="296"/>
                </a:cxn>
                <a:cxn ang="0">
                  <a:pos x="136" y="297"/>
                </a:cxn>
                <a:cxn ang="0">
                  <a:pos x="158" y="293"/>
                </a:cxn>
                <a:cxn ang="0">
                  <a:pos x="177" y="283"/>
                </a:cxn>
                <a:cxn ang="0">
                  <a:pos x="195" y="271"/>
                </a:cxn>
                <a:cxn ang="0">
                  <a:pos x="202" y="262"/>
                </a:cxn>
                <a:cxn ang="0">
                  <a:pos x="212" y="244"/>
                </a:cxn>
                <a:cxn ang="0">
                  <a:pos x="218" y="221"/>
                </a:cxn>
                <a:cxn ang="0">
                  <a:pos x="222" y="178"/>
                </a:cxn>
                <a:cxn ang="0">
                  <a:pos x="222" y="164"/>
                </a:cxn>
                <a:cxn ang="0">
                  <a:pos x="218" y="137"/>
                </a:cxn>
                <a:cxn ang="0">
                  <a:pos x="209" y="112"/>
                </a:cxn>
                <a:cxn ang="0">
                  <a:pos x="197" y="88"/>
                </a:cxn>
                <a:cxn ang="0">
                  <a:pos x="181" y="67"/>
                </a:cxn>
                <a:cxn ang="0">
                  <a:pos x="160" y="49"/>
                </a:cxn>
                <a:cxn ang="0">
                  <a:pos x="138" y="36"/>
                </a:cxn>
                <a:cxn ang="0">
                  <a:pos x="111" y="28"/>
                </a:cxn>
                <a:cxn ang="0">
                  <a:pos x="99" y="26"/>
                </a:cxn>
                <a:cxn ang="0">
                  <a:pos x="96" y="25"/>
                </a:cxn>
                <a:cxn ang="0">
                  <a:pos x="94" y="26"/>
                </a:cxn>
                <a:cxn ang="0">
                  <a:pos x="80" y="36"/>
                </a:cxn>
                <a:cxn ang="0">
                  <a:pos x="56" y="61"/>
                </a:cxn>
                <a:cxn ang="0">
                  <a:pos x="41" y="92"/>
                </a:cxn>
                <a:cxn ang="0">
                  <a:pos x="26" y="140"/>
                </a:cxn>
              </a:cxnLst>
              <a:rect l="0" t="0" r="r" b="b"/>
              <a:pathLst>
                <a:path w="250" h="322">
                  <a:moveTo>
                    <a:pt x="48" y="18"/>
                  </a:moveTo>
                  <a:lnTo>
                    <a:pt x="48" y="18"/>
                  </a:lnTo>
                  <a:lnTo>
                    <a:pt x="56" y="12"/>
                  </a:lnTo>
                  <a:lnTo>
                    <a:pt x="66" y="8"/>
                  </a:lnTo>
                  <a:lnTo>
                    <a:pt x="75" y="5"/>
                  </a:lnTo>
                  <a:lnTo>
                    <a:pt x="85" y="2"/>
                  </a:lnTo>
                  <a:lnTo>
                    <a:pt x="93" y="1"/>
                  </a:lnTo>
                  <a:lnTo>
                    <a:pt x="103" y="0"/>
                  </a:lnTo>
                  <a:lnTo>
                    <a:pt x="122" y="1"/>
                  </a:lnTo>
                  <a:lnTo>
                    <a:pt x="141" y="5"/>
                  </a:lnTo>
                  <a:lnTo>
                    <a:pt x="158" y="11"/>
                  </a:lnTo>
                  <a:lnTo>
                    <a:pt x="174" y="19"/>
                  </a:lnTo>
                  <a:lnTo>
                    <a:pt x="188" y="29"/>
                  </a:lnTo>
                  <a:lnTo>
                    <a:pt x="188" y="29"/>
                  </a:lnTo>
                  <a:lnTo>
                    <a:pt x="205" y="56"/>
                  </a:lnTo>
                  <a:lnTo>
                    <a:pt x="222" y="84"/>
                  </a:lnTo>
                  <a:lnTo>
                    <a:pt x="236" y="112"/>
                  </a:lnTo>
                  <a:lnTo>
                    <a:pt x="249" y="137"/>
                  </a:lnTo>
                  <a:lnTo>
                    <a:pt x="249" y="137"/>
                  </a:lnTo>
                  <a:lnTo>
                    <a:pt x="250" y="155"/>
                  </a:lnTo>
                  <a:lnTo>
                    <a:pt x="249" y="174"/>
                  </a:lnTo>
                  <a:lnTo>
                    <a:pt x="247" y="190"/>
                  </a:lnTo>
                  <a:lnTo>
                    <a:pt x="246" y="209"/>
                  </a:lnTo>
                  <a:lnTo>
                    <a:pt x="242" y="226"/>
                  </a:lnTo>
                  <a:lnTo>
                    <a:pt x="238" y="241"/>
                  </a:lnTo>
                  <a:lnTo>
                    <a:pt x="232" y="255"/>
                  </a:lnTo>
                  <a:lnTo>
                    <a:pt x="225" y="269"/>
                  </a:lnTo>
                  <a:lnTo>
                    <a:pt x="215" y="282"/>
                  </a:lnTo>
                  <a:lnTo>
                    <a:pt x="205" y="293"/>
                  </a:lnTo>
                  <a:lnTo>
                    <a:pt x="194" y="303"/>
                  </a:lnTo>
                  <a:lnTo>
                    <a:pt x="181" y="311"/>
                  </a:lnTo>
                  <a:lnTo>
                    <a:pt x="166" y="317"/>
                  </a:lnTo>
                  <a:lnTo>
                    <a:pt x="150" y="321"/>
                  </a:lnTo>
                  <a:lnTo>
                    <a:pt x="132" y="322"/>
                  </a:lnTo>
                  <a:lnTo>
                    <a:pt x="113" y="322"/>
                  </a:lnTo>
                  <a:lnTo>
                    <a:pt x="113" y="322"/>
                  </a:lnTo>
                  <a:lnTo>
                    <a:pt x="103" y="320"/>
                  </a:lnTo>
                  <a:lnTo>
                    <a:pt x="93" y="317"/>
                  </a:lnTo>
                  <a:lnTo>
                    <a:pt x="83" y="311"/>
                  </a:lnTo>
                  <a:lnTo>
                    <a:pt x="69" y="308"/>
                  </a:lnTo>
                  <a:lnTo>
                    <a:pt x="69" y="308"/>
                  </a:lnTo>
                  <a:lnTo>
                    <a:pt x="52" y="293"/>
                  </a:lnTo>
                  <a:lnTo>
                    <a:pt x="37" y="275"/>
                  </a:lnTo>
                  <a:lnTo>
                    <a:pt x="24" y="255"/>
                  </a:lnTo>
                  <a:lnTo>
                    <a:pt x="14" y="233"/>
                  </a:lnTo>
                  <a:lnTo>
                    <a:pt x="6" y="210"/>
                  </a:lnTo>
                  <a:lnTo>
                    <a:pt x="2" y="185"/>
                  </a:lnTo>
                  <a:lnTo>
                    <a:pt x="0" y="157"/>
                  </a:lnTo>
                  <a:lnTo>
                    <a:pt x="2" y="127"/>
                  </a:lnTo>
                  <a:lnTo>
                    <a:pt x="2" y="127"/>
                  </a:lnTo>
                  <a:lnTo>
                    <a:pt x="6" y="112"/>
                  </a:lnTo>
                  <a:lnTo>
                    <a:pt x="10" y="98"/>
                  </a:lnTo>
                  <a:lnTo>
                    <a:pt x="17" y="84"/>
                  </a:lnTo>
                  <a:lnTo>
                    <a:pt x="26" y="71"/>
                  </a:lnTo>
                  <a:lnTo>
                    <a:pt x="40" y="44"/>
                  </a:lnTo>
                  <a:lnTo>
                    <a:pt x="45" y="32"/>
                  </a:lnTo>
                  <a:lnTo>
                    <a:pt x="48" y="18"/>
                  </a:lnTo>
                  <a:lnTo>
                    <a:pt x="48" y="18"/>
                  </a:lnTo>
                  <a:close/>
                  <a:moveTo>
                    <a:pt x="26" y="140"/>
                  </a:moveTo>
                  <a:lnTo>
                    <a:pt x="26" y="140"/>
                  </a:lnTo>
                  <a:lnTo>
                    <a:pt x="27" y="171"/>
                  </a:lnTo>
                  <a:lnTo>
                    <a:pt x="28" y="202"/>
                  </a:lnTo>
                  <a:lnTo>
                    <a:pt x="31" y="217"/>
                  </a:lnTo>
                  <a:lnTo>
                    <a:pt x="34" y="231"/>
                  </a:lnTo>
                  <a:lnTo>
                    <a:pt x="41" y="245"/>
                  </a:lnTo>
                  <a:lnTo>
                    <a:pt x="48" y="259"/>
                  </a:lnTo>
                  <a:lnTo>
                    <a:pt x="48" y="259"/>
                  </a:lnTo>
                  <a:lnTo>
                    <a:pt x="56" y="268"/>
                  </a:lnTo>
                  <a:lnTo>
                    <a:pt x="65" y="275"/>
                  </a:lnTo>
                  <a:lnTo>
                    <a:pt x="73" y="282"/>
                  </a:lnTo>
                  <a:lnTo>
                    <a:pt x="83" y="287"/>
                  </a:lnTo>
                  <a:lnTo>
                    <a:pt x="93" y="292"/>
                  </a:lnTo>
                  <a:lnTo>
                    <a:pt x="104" y="294"/>
                  </a:lnTo>
                  <a:lnTo>
                    <a:pt x="115" y="296"/>
                  </a:lnTo>
                  <a:lnTo>
                    <a:pt x="125" y="297"/>
                  </a:lnTo>
                  <a:lnTo>
                    <a:pt x="136" y="297"/>
                  </a:lnTo>
                  <a:lnTo>
                    <a:pt x="148" y="296"/>
                  </a:lnTo>
                  <a:lnTo>
                    <a:pt x="158" y="293"/>
                  </a:lnTo>
                  <a:lnTo>
                    <a:pt x="169" y="289"/>
                  </a:lnTo>
                  <a:lnTo>
                    <a:pt x="177" y="283"/>
                  </a:lnTo>
                  <a:lnTo>
                    <a:pt x="187" y="278"/>
                  </a:lnTo>
                  <a:lnTo>
                    <a:pt x="195" y="271"/>
                  </a:lnTo>
                  <a:lnTo>
                    <a:pt x="202" y="262"/>
                  </a:lnTo>
                  <a:lnTo>
                    <a:pt x="202" y="262"/>
                  </a:lnTo>
                  <a:lnTo>
                    <a:pt x="208" y="254"/>
                  </a:lnTo>
                  <a:lnTo>
                    <a:pt x="212" y="244"/>
                  </a:lnTo>
                  <a:lnTo>
                    <a:pt x="215" y="233"/>
                  </a:lnTo>
                  <a:lnTo>
                    <a:pt x="218" y="221"/>
                  </a:lnTo>
                  <a:lnTo>
                    <a:pt x="222" y="199"/>
                  </a:lnTo>
                  <a:lnTo>
                    <a:pt x="222" y="178"/>
                  </a:lnTo>
                  <a:lnTo>
                    <a:pt x="222" y="178"/>
                  </a:lnTo>
                  <a:lnTo>
                    <a:pt x="222" y="164"/>
                  </a:lnTo>
                  <a:lnTo>
                    <a:pt x="221" y="151"/>
                  </a:lnTo>
                  <a:lnTo>
                    <a:pt x="218" y="137"/>
                  </a:lnTo>
                  <a:lnTo>
                    <a:pt x="215" y="125"/>
                  </a:lnTo>
                  <a:lnTo>
                    <a:pt x="209" y="112"/>
                  </a:lnTo>
                  <a:lnTo>
                    <a:pt x="204" y="99"/>
                  </a:lnTo>
                  <a:lnTo>
                    <a:pt x="197" y="88"/>
                  </a:lnTo>
                  <a:lnTo>
                    <a:pt x="190" y="77"/>
                  </a:lnTo>
                  <a:lnTo>
                    <a:pt x="181" y="67"/>
                  </a:lnTo>
                  <a:lnTo>
                    <a:pt x="172" y="57"/>
                  </a:lnTo>
                  <a:lnTo>
                    <a:pt x="160" y="49"/>
                  </a:lnTo>
                  <a:lnTo>
                    <a:pt x="149" y="42"/>
                  </a:lnTo>
                  <a:lnTo>
                    <a:pt x="138" y="36"/>
                  </a:lnTo>
                  <a:lnTo>
                    <a:pt x="125" y="30"/>
                  </a:lnTo>
                  <a:lnTo>
                    <a:pt x="111" y="28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7" y="25"/>
                  </a:lnTo>
                  <a:lnTo>
                    <a:pt x="96" y="25"/>
                  </a:lnTo>
                  <a:lnTo>
                    <a:pt x="94" y="26"/>
                  </a:lnTo>
                  <a:lnTo>
                    <a:pt x="94" y="26"/>
                  </a:lnTo>
                  <a:lnTo>
                    <a:pt x="87" y="30"/>
                  </a:lnTo>
                  <a:lnTo>
                    <a:pt x="80" y="36"/>
                  </a:lnTo>
                  <a:lnTo>
                    <a:pt x="68" y="49"/>
                  </a:lnTo>
                  <a:lnTo>
                    <a:pt x="56" y="61"/>
                  </a:lnTo>
                  <a:lnTo>
                    <a:pt x="48" y="77"/>
                  </a:lnTo>
                  <a:lnTo>
                    <a:pt x="41" y="92"/>
                  </a:lnTo>
                  <a:lnTo>
                    <a:pt x="35" y="108"/>
                  </a:lnTo>
                  <a:lnTo>
                    <a:pt x="26" y="140"/>
                  </a:lnTo>
                  <a:lnTo>
                    <a:pt x="26" y="1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4" name="Freeform 70"/>
            <p:cNvSpPr/>
            <p:nvPr/>
          </p:nvSpPr>
          <p:spPr bwMode="auto">
            <a:xfrm>
              <a:off x="4408488" y="3249613"/>
              <a:ext cx="161925" cy="174625"/>
            </a:xfrm>
            <a:custGeom>
              <a:avLst/>
              <a:gdLst/>
              <a:ahLst/>
              <a:cxnLst>
                <a:cxn ang="0">
                  <a:pos x="78" y="13"/>
                </a:cxn>
                <a:cxn ang="0">
                  <a:pos x="69" y="21"/>
                </a:cxn>
                <a:cxn ang="0">
                  <a:pos x="50" y="27"/>
                </a:cxn>
                <a:cxn ang="0">
                  <a:pos x="69" y="138"/>
                </a:cxn>
                <a:cxn ang="0">
                  <a:pos x="128" y="157"/>
                </a:cxn>
                <a:cxn ang="0">
                  <a:pos x="193" y="156"/>
                </a:cxn>
                <a:cxn ang="0">
                  <a:pos x="235" y="146"/>
                </a:cxn>
                <a:cxn ang="0">
                  <a:pos x="241" y="84"/>
                </a:cxn>
                <a:cxn ang="0">
                  <a:pos x="243" y="32"/>
                </a:cxn>
                <a:cxn ang="0">
                  <a:pos x="241" y="28"/>
                </a:cxn>
                <a:cxn ang="0">
                  <a:pos x="222" y="21"/>
                </a:cxn>
                <a:cxn ang="0">
                  <a:pos x="222" y="14"/>
                </a:cxn>
                <a:cxn ang="0">
                  <a:pos x="232" y="7"/>
                </a:cxn>
                <a:cxn ang="0">
                  <a:pos x="264" y="7"/>
                </a:cxn>
                <a:cxn ang="0">
                  <a:pos x="291" y="16"/>
                </a:cxn>
                <a:cxn ang="0">
                  <a:pos x="291" y="21"/>
                </a:cxn>
                <a:cxn ang="0">
                  <a:pos x="284" y="31"/>
                </a:cxn>
                <a:cxn ang="0">
                  <a:pos x="270" y="32"/>
                </a:cxn>
                <a:cxn ang="0">
                  <a:pos x="259" y="142"/>
                </a:cxn>
                <a:cxn ang="0">
                  <a:pos x="262" y="236"/>
                </a:cxn>
                <a:cxn ang="0">
                  <a:pos x="278" y="303"/>
                </a:cxn>
                <a:cxn ang="0">
                  <a:pos x="297" y="305"/>
                </a:cxn>
                <a:cxn ang="0">
                  <a:pos x="306" y="312"/>
                </a:cxn>
                <a:cxn ang="0">
                  <a:pos x="305" y="329"/>
                </a:cxn>
                <a:cxn ang="0">
                  <a:pos x="271" y="329"/>
                </a:cxn>
                <a:cxn ang="0">
                  <a:pos x="232" y="320"/>
                </a:cxn>
                <a:cxn ang="0">
                  <a:pos x="248" y="310"/>
                </a:cxn>
                <a:cxn ang="0">
                  <a:pos x="246" y="280"/>
                </a:cxn>
                <a:cxn ang="0">
                  <a:pos x="233" y="232"/>
                </a:cxn>
                <a:cxn ang="0">
                  <a:pos x="232" y="173"/>
                </a:cxn>
                <a:cxn ang="0">
                  <a:pos x="190" y="184"/>
                </a:cxn>
                <a:cxn ang="0">
                  <a:pos x="127" y="181"/>
                </a:cxn>
                <a:cxn ang="0">
                  <a:pos x="66" y="170"/>
                </a:cxn>
                <a:cxn ang="0">
                  <a:pos x="66" y="209"/>
                </a:cxn>
                <a:cxn ang="0">
                  <a:pos x="55" y="266"/>
                </a:cxn>
                <a:cxn ang="0">
                  <a:pos x="57" y="299"/>
                </a:cxn>
                <a:cxn ang="0">
                  <a:pos x="64" y="315"/>
                </a:cxn>
                <a:cxn ang="0">
                  <a:pos x="44" y="324"/>
                </a:cxn>
                <a:cxn ang="0">
                  <a:pos x="17" y="323"/>
                </a:cxn>
                <a:cxn ang="0">
                  <a:pos x="6" y="315"/>
                </a:cxn>
                <a:cxn ang="0">
                  <a:pos x="12" y="303"/>
                </a:cxn>
                <a:cxn ang="0">
                  <a:pos x="24" y="295"/>
                </a:cxn>
                <a:cxn ang="0">
                  <a:pos x="24" y="285"/>
                </a:cxn>
                <a:cxn ang="0">
                  <a:pos x="23" y="274"/>
                </a:cxn>
                <a:cxn ang="0">
                  <a:pos x="37" y="219"/>
                </a:cxn>
                <a:cxn ang="0">
                  <a:pos x="43" y="124"/>
                </a:cxn>
                <a:cxn ang="0">
                  <a:pos x="29" y="46"/>
                </a:cxn>
                <a:cxn ang="0">
                  <a:pos x="22" y="32"/>
                </a:cxn>
                <a:cxn ang="0">
                  <a:pos x="7" y="34"/>
                </a:cxn>
                <a:cxn ang="0">
                  <a:pos x="6" y="25"/>
                </a:cxn>
                <a:cxn ang="0">
                  <a:pos x="34" y="4"/>
                </a:cxn>
                <a:cxn ang="0">
                  <a:pos x="64" y="0"/>
                </a:cxn>
                <a:cxn ang="0">
                  <a:pos x="79" y="7"/>
                </a:cxn>
              </a:cxnLst>
              <a:rect l="0" t="0" r="r" b="b"/>
              <a:pathLst>
                <a:path w="308" h="330">
                  <a:moveTo>
                    <a:pt x="79" y="7"/>
                  </a:moveTo>
                  <a:lnTo>
                    <a:pt x="79" y="7"/>
                  </a:lnTo>
                  <a:lnTo>
                    <a:pt x="78" y="13"/>
                  </a:lnTo>
                  <a:lnTo>
                    <a:pt x="76" y="17"/>
                  </a:lnTo>
                  <a:lnTo>
                    <a:pt x="72" y="20"/>
                  </a:lnTo>
                  <a:lnTo>
                    <a:pt x="69" y="21"/>
                  </a:lnTo>
                  <a:lnTo>
                    <a:pt x="59" y="24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9" y="82"/>
                  </a:lnTo>
                  <a:lnTo>
                    <a:pt x="69" y="138"/>
                  </a:lnTo>
                  <a:lnTo>
                    <a:pt x="69" y="138"/>
                  </a:lnTo>
                  <a:lnTo>
                    <a:pt x="87" y="146"/>
                  </a:lnTo>
                  <a:lnTo>
                    <a:pt x="107" y="153"/>
                  </a:lnTo>
                  <a:lnTo>
                    <a:pt x="128" y="157"/>
                  </a:lnTo>
                  <a:lnTo>
                    <a:pt x="149" y="159"/>
                  </a:lnTo>
                  <a:lnTo>
                    <a:pt x="172" y="159"/>
                  </a:lnTo>
                  <a:lnTo>
                    <a:pt x="193" y="156"/>
                  </a:lnTo>
                  <a:lnTo>
                    <a:pt x="215" y="152"/>
                  </a:lnTo>
                  <a:lnTo>
                    <a:pt x="235" y="146"/>
                  </a:lnTo>
                  <a:lnTo>
                    <a:pt x="235" y="146"/>
                  </a:lnTo>
                  <a:lnTo>
                    <a:pt x="236" y="129"/>
                  </a:lnTo>
                  <a:lnTo>
                    <a:pt x="238" y="112"/>
                  </a:lnTo>
                  <a:lnTo>
                    <a:pt x="241" y="84"/>
                  </a:lnTo>
                  <a:lnTo>
                    <a:pt x="245" y="58"/>
                  </a:lnTo>
                  <a:lnTo>
                    <a:pt x="245" y="45"/>
                  </a:lnTo>
                  <a:lnTo>
                    <a:pt x="243" y="32"/>
                  </a:lnTo>
                  <a:lnTo>
                    <a:pt x="243" y="32"/>
                  </a:lnTo>
                  <a:lnTo>
                    <a:pt x="242" y="30"/>
                  </a:lnTo>
                  <a:lnTo>
                    <a:pt x="241" y="28"/>
                  </a:lnTo>
                  <a:lnTo>
                    <a:pt x="233" y="25"/>
                  </a:lnTo>
                  <a:lnTo>
                    <a:pt x="226" y="23"/>
                  </a:lnTo>
                  <a:lnTo>
                    <a:pt x="222" y="21"/>
                  </a:lnTo>
                  <a:lnTo>
                    <a:pt x="221" y="18"/>
                  </a:lnTo>
                  <a:lnTo>
                    <a:pt x="221" y="18"/>
                  </a:lnTo>
                  <a:lnTo>
                    <a:pt x="222" y="14"/>
                  </a:lnTo>
                  <a:lnTo>
                    <a:pt x="225" y="11"/>
                  </a:lnTo>
                  <a:lnTo>
                    <a:pt x="228" y="9"/>
                  </a:lnTo>
                  <a:lnTo>
                    <a:pt x="232" y="7"/>
                  </a:lnTo>
                  <a:lnTo>
                    <a:pt x="242" y="6"/>
                  </a:lnTo>
                  <a:lnTo>
                    <a:pt x="253" y="6"/>
                  </a:lnTo>
                  <a:lnTo>
                    <a:pt x="264" y="7"/>
                  </a:lnTo>
                  <a:lnTo>
                    <a:pt x="276" y="10"/>
                  </a:lnTo>
                  <a:lnTo>
                    <a:pt x="284" y="13"/>
                  </a:lnTo>
                  <a:lnTo>
                    <a:pt x="291" y="16"/>
                  </a:lnTo>
                  <a:lnTo>
                    <a:pt x="291" y="16"/>
                  </a:lnTo>
                  <a:lnTo>
                    <a:pt x="291" y="18"/>
                  </a:lnTo>
                  <a:lnTo>
                    <a:pt x="291" y="21"/>
                  </a:lnTo>
                  <a:lnTo>
                    <a:pt x="290" y="25"/>
                  </a:lnTo>
                  <a:lnTo>
                    <a:pt x="287" y="28"/>
                  </a:lnTo>
                  <a:lnTo>
                    <a:pt x="284" y="31"/>
                  </a:lnTo>
                  <a:lnTo>
                    <a:pt x="280" y="32"/>
                  </a:lnTo>
                  <a:lnTo>
                    <a:pt x="276" y="34"/>
                  </a:lnTo>
                  <a:lnTo>
                    <a:pt x="270" y="32"/>
                  </a:lnTo>
                  <a:lnTo>
                    <a:pt x="270" y="32"/>
                  </a:lnTo>
                  <a:lnTo>
                    <a:pt x="262" y="108"/>
                  </a:lnTo>
                  <a:lnTo>
                    <a:pt x="259" y="142"/>
                  </a:lnTo>
                  <a:lnTo>
                    <a:pt x="257" y="174"/>
                  </a:lnTo>
                  <a:lnTo>
                    <a:pt x="259" y="205"/>
                  </a:lnTo>
                  <a:lnTo>
                    <a:pt x="262" y="236"/>
                  </a:lnTo>
                  <a:lnTo>
                    <a:pt x="269" y="270"/>
                  </a:lnTo>
                  <a:lnTo>
                    <a:pt x="278" y="303"/>
                  </a:lnTo>
                  <a:lnTo>
                    <a:pt x="278" y="303"/>
                  </a:lnTo>
                  <a:lnTo>
                    <a:pt x="285" y="305"/>
                  </a:lnTo>
                  <a:lnTo>
                    <a:pt x="291" y="305"/>
                  </a:lnTo>
                  <a:lnTo>
                    <a:pt x="297" y="305"/>
                  </a:lnTo>
                  <a:lnTo>
                    <a:pt x="305" y="306"/>
                  </a:lnTo>
                  <a:lnTo>
                    <a:pt x="305" y="306"/>
                  </a:lnTo>
                  <a:lnTo>
                    <a:pt x="306" y="312"/>
                  </a:lnTo>
                  <a:lnTo>
                    <a:pt x="308" y="317"/>
                  </a:lnTo>
                  <a:lnTo>
                    <a:pt x="306" y="323"/>
                  </a:lnTo>
                  <a:lnTo>
                    <a:pt x="305" y="329"/>
                  </a:lnTo>
                  <a:lnTo>
                    <a:pt x="305" y="329"/>
                  </a:lnTo>
                  <a:lnTo>
                    <a:pt x="288" y="330"/>
                  </a:lnTo>
                  <a:lnTo>
                    <a:pt x="271" y="329"/>
                  </a:lnTo>
                  <a:lnTo>
                    <a:pt x="253" y="326"/>
                  </a:lnTo>
                  <a:lnTo>
                    <a:pt x="232" y="320"/>
                  </a:lnTo>
                  <a:lnTo>
                    <a:pt x="232" y="320"/>
                  </a:lnTo>
                  <a:lnTo>
                    <a:pt x="236" y="315"/>
                  </a:lnTo>
                  <a:lnTo>
                    <a:pt x="241" y="312"/>
                  </a:lnTo>
                  <a:lnTo>
                    <a:pt x="248" y="310"/>
                  </a:lnTo>
                  <a:lnTo>
                    <a:pt x="256" y="309"/>
                  </a:lnTo>
                  <a:lnTo>
                    <a:pt x="256" y="309"/>
                  </a:lnTo>
                  <a:lnTo>
                    <a:pt x="246" y="280"/>
                  </a:lnTo>
                  <a:lnTo>
                    <a:pt x="241" y="266"/>
                  </a:lnTo>
                  <a:lnTo>
                    <a:pt x="238" y="249"/>
                  </a:lnTo>
                  <a:lnTo>
                    <a:pt x="233" y="232"/>
                  </a:lnTo>
                  <a:lnTo>
                    <a:pt x="232" y="214"/>
                  </a:lnTo>
                  <a:lnTo>
                    <a:pt x="232" y="194"/>
                  </a:lnTo>
                  <a:lnTo>
                    <a:pt x="232" y="173"/>
                  </a:lnTo>
                  <a:lnTo>
                    <a:pt x="232" y="173"/>
                  </a:lnTo>
                  <a:lnTo>
                    <a:pt x="211" y="180"/>
                  </a:lnTo>
                  <a:lnTo>
                    <a:pt x="190" y="184"/>
                  </a:lnTo>
                  <a:lnTo>
                    <a:pt x="169" y="184"/>
                  </a:lnTo>
                  <a:lnTo>
                    <a:pt x="148" y="184"/>
                  </a:lnTo>
                  <a:lnTo>
                    <a:pt x="127" y="181"/>
                  </a:lnTo>
                  <a:lnTo>
                    <a:pt x="107" y="178"/>
                  </a:lnTo>
                  <a:lnTo>
                    <a:pt x="66" y="170"/>
                  </a:lnTo>
                  <a:lnTo>
                    <a:pt x="66" y="170"/>
                  </a:lnTo>
                  <a:lnTo>
                    <a:pt x="68" y="180"/>
                  </a:lnTo>
                  <a:lnTo>
                    <a:pt x="68" y="190"/>
                  </a:lnTo>
                  <a:lnTo>
                    <a:pt x="66" y="209"/>
                  </a:lnTo>
                  <a:lnTo>
                    <a:pt x="64" y="229"/>
                  </a:lnTo>
                  <a:lnTo>
                    <a:pt x="59" y="247"/>
                  </a:lnTo>
                  <a:lnTo>
                    <a:pt x="55" y="266"/>
                  </a:lnTo>
                  <a:lnTo>
                    <a:pt x="54" y="282"/>
                  </a:lnTo>
                  <a:lnTo>
                    <a:pt x="55" y="291"/>
                  </a:lnTo>
                  <a:lnTo>
                    <a:pt x="57" y="299"/>
                  </a:lnTo>
                  <a:lnTo>
                    <a:pt x="59" y="308"/>
                  </a:lnTo>
                  <a:lnTo>
                    <a:pt x="64" y="315"/>
                  </a:lnTo>
                  <a:lnTo>
                    <a:pt x="64" y="315"/>
                  </a:lnTo>
                  <a:lnTo>
                    <a:pt x="59" y="319"/>
                  </a:lnTo>
                  <a:lnTo>
                    <a:pt x="52" y="323"/>
                  </a:lnTo>
                  <a:lnTo>
                    <a:pt x="44" y="324"/>
                  </a:lnTo>
                  <a:lnTo>
                    <a:pt x="36" y="326"/>
                  </a:lnTo>
                  <a:lnTo>
                    <a:pt x="26" y="324"/>
                  </a:lnTo>
                  <a:lnTo>
                    <a:pt x="17" y="323"/>
                  </a:lnTo>
                  <a:lnTo>
                    <a:pt x="12" y="319"/>
                  </a:lnTo>
                  <a:lnTo>
                    <a:pt x="6" y="315"/>
                  </a:lnTo>
                  <a:lnTo>
                    <a:pt x="6" y="315"/>
                  </a:lnTo>
                  <a:lnTo>
                    <a:pt x="6" y="310"/>
                  </a:lnTo>
                  <a:lnTo>
                    <a:pt x="9" y="306"/>
                  </a:lnTo>
                  <a:lnTo>
                    <a:pt x="12" y="303"/>
                  </a:lnTo>
                  <a:lnTo>
                    <a:pt x="14" y="302"/>
                  </a:lnTo>
                  <a:lnTo>
                    <a:pt x="22" y="298"/>
                  </a:lnTo>
                  <a:lnTo>
                    <a:pt x="24" y="295"/>
                  </a:lnTo>
                  <a:lnTo>
                    <a:pt x="26" y="291"/>
                  </a:lnTo>
                  <a:lnTo>
                    <a:pt x="26" y="291"/>
                  </a:lnTo>
                  <a:lnTo>
                    <a:pt x="24" y="285"/>
                  </a:lnTo>
                  <a:lnTo>
                    <a:pt x="24" y="282"/>
                  </a:lnTo>
                  <a:lnTo>
                    <a:pt x="24" y="278"/>
                  </a:lnTo>
                  <a:lnTo>
                    <a:pt x="23" y="274"/>
                  </a:lnTo>
                  <a:lnTo>
                    <a:pt x="23" y="274"/>
                  </a:lnTo>
                  <a:lnTo>
                    <a:pt x="31" y="247"/>
                  </a:lnTo>
                  <a:lnTo>
                    <a:pt x="37" y="219"/>
                  </a:lnTo>
                  <a:lnTo>
                    <a:pt x="41" y="187"/>
                  </a:lnTo>
                  <a:lnTo>
                    <a:pt x="43" y="156"/>
                  </a:lnTo>
                  <a:lnTo>
                    <a:pt x="43" y="124"/>
                  </a:lnTo>
                  <a:lnTo>
                    <a:pt x="38" y="91"/>
                  </a:lnTo>
                  <a:lnTo>
                    <a:pt x="33" y="61"/>
                  </a:lnTo>
                  <a:lnTo>
                    <a:pt x="29" y="46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2" y="32"/>
                  </a:lnTo>
                  <a:lnTo>
                    <a:pt x="19" y="31"/>
                  </a:lnTo>
                  <a:lnTo>
                    <a:pt x="14" y="32"/>
                  </a:lnTo>
                  <a:lnTo>
                    <a:pt x="7" y="34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6" y="25"/>
                  </a:lnTo>
                  <a:lnTo>
                    <a:pt x="14" y="17"/>
                  </a:lnTo>
                  <a:lnTo>
                    <a:pt x="24" y="11"/>
                  </a:lnTo>
                  <a:lnTo>
                    <a:pt x="34" y="4"/>
                  </a:lnTo>
                  <a:lnTo>
                    <a:pt x="47" y="2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9" y="2"/>
                  </a:lnTo>
                  <a:lnTo>
                    <a:pt x="73" y="3"/>
                  </a:lnTo>
                  <a:lnTo>
                    <a:pt x="79" y="7"/>
                  </a:lnTo>
                  <a:lnTo>
                    <a:pt x="79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5" name="Freeform 71"/>
            <p:cNvSpPr>
              <a:spLocks noEditPoints="1"/>
            </p:cNvSpPr>
            <p:nvPr/>
          </p:nvSpPr>
          <p:spPr bwMode="auto">
            <a:xfrm>
              <a:off x="3684588" y="1465263"/>
              <a:ext cx="1762125" cy="2154238"/>
            </a:xfrm>
            <a:custGeom>
              <a:avLst/>
              <a:gdLst/>
              <a:ahLst/>
              <a:cxnLst>
                <a:cxn ang="0">
                  <a:pos x="651" y="3966"/>
                </a:cxn>
                <a:cxn ang="0">
                  <a:pos x="7" y="1720"/>
                </a:cxn>
                <a:cxn ang="0">
                  <a:pos x="2310" y="143"/>
                </a:cxn>
                <a:cxn ang="0">
                  <a:pos x="2162" y="2515"/>
                </a:cxn>
                <a:cxn ang="0">
                  <a:pos x="2939" y="2498"/>
                </a:cxn>
                <a:cxn ang="0">
                  <a:pos x="3002" y="739"/>
                </a:cxn>
                <a:cxn ang="0">
                  <a:pos x="150" y="1017"/>
                </a:cxn>
                <a:cxn ang="0">
                  <a:pos x="497" y="2560"/>
                </a:cxn>
                <a:cxn ang="0">
                  <a:pos x="665" y="2133"/>
                </a:cxn>
                <a:cxn ang="0">
                  <a:pos x="323" y="1288"/>
                </a:cxn>
                <a:cxn ang="0">
                  <a:pos x="923" y="1052"/>
                </a:cxn>
                <a:cxn ang="0">
                  <a:pos x="1630" y="1142"/>
                </a:cxn>
                <a:cxn ang="0">
                  <a:pos x="1426" y="967"/>
                </a:cxn>
                <a:cxn ang="0">
                  <a:pos x="1808" y="333"/>
                </a:cxn>
                <a:cxn ang="0">
                  <a:pos x="2059" y="1261"/>
                </a:cxn>
                <a:cxn ang="0">
                  <a:pos x="2334" y="1817"/>
                </a:cxn>
                <a:cxn ang="0">
                  <a:pos x="2496" y="2599"/>
                </a:cxn>
                <a:cxn ang="0">
                  <a:pos x="2680" y="2673"/>
                </a:cxn>
                <a:cxn ang="0">
                  <a:pos x="2451" y="2387"/>
                </a:cxn>
                <a:cxn ang="0">
                  <a:pos x="2654" y="2432"/>
                </a:cxn>
                <a:cxn ang="0">
                  <a:pos x="2383" y="2640"/>
                </a:cxn>
                <a:cxn ang="0">
                  <a:pos x="1749" y="313"/>
                </a:cxn>
                <a:cxn ang="0">
                  <a:pos x="1427" y="821"/>
                </a:cxn>
                <a:cxn ang="0">
                  <a:pos x="1899" y="475"/>
                </a:cxn>
                <a:cxn ang="0">
                  <a:pos x="434" y="1230"/>
                </a:cxn>
                <a:cxn ang="0">
                  <a:pos x="271" y="1604"/>
                </a:cxn>
                <a:cxn ang="0">
                  <a:pos x="647" y="2143"/>
                </a:cxn>
                <a:cxn ang="0">
                  <a:pos x="605" y="2006"/>
                </a:cxn>
                <a:cxn ang="0">
                  <a:pos x="709" y="1778"/>
                </a:cxn>
                <a:cxn ang="0">
                  <a:pos x="681" y="1601"/>
                </a:cxn>
                <a:cxn ang="0">
                  <a:pos x="880" y="1288"/>
                </a:cxn>
                <a:cxn ang="0">
                  <a:pos x="952" y="1724"/>
                </a:cxn>
                <a:cxn ang="0">
                  <a:pos x="907" y="1070"/>
                </a:cxn>
                <a:cxn ang="0">
                  <a:pos x="1722" y="1125"/>
                </a:cxn>
                <a:cxn ang="0">
                  <a:pos x="1020" y="1734"/>
                </a:cxn>
                <a:cxn ang="0">
                  <a:pos x="2132" y="1473"/>
                </a:cxn>
                <a:cxn ang="0">
                  <a:pos x="1488" y="2315"/>
                </a:cxn>
                <a:cxn ang="0">
                  <a:pos x="1836" y="1344"/>
                </a:cxn>
                <a:cxn ang="0">
                  <a:pos x="1333" y="1450"/>
                </a:cxn>
                <a:cxn ang="0">
                  <a:pos x="2344" y="1519"/>
                </a:cxn>
                <a:cxn ang="0">
                  <a:pos x="834" y="1703"/>
                </a:cxn>
                <a:cxn ang="0">
                  <a:pos x="891" y="2102"/>
                </a:cxn>
                <a:cxn ang="0">
                  <a:pos x="1565" y="1692"/>
                </a:cxn>
                <a:cxn ang="0">
                  <a:pos x="2260" y="1765"/>
                </a:cxn>
                <a:cxn ang="0">
                  <a:pos x="1037" y="1933"/>
                </a:cxn>
                <a:cxn ang="0">
                  <a:pos x="2284" y="2485"/>
                </a:cxn>
                <a:cxn ang="0">
                  <a:pos x="1044" y="1908"/>
                </a:cxn>
                <a:cxn ang="0">
                  <a:pos x="950" y="2016"/>
                </a:cxn>
                <a:cxn ang="0">
                  <a:pos x="914" y="2314"/>
                </a:cxn>
                <a:cxn ang="0">
                  <a:pos x="707" y="2386"/>
                </a:cxn>
                <a:cxn ang="0">
                  <a:pos x="970" y="2419"/>
                </a:cxn>
                <a:cxn ang="0">
                  <a:pos x="1032" y="2456"/>
                </a:cxn>
                <a:cxn ang="0">
                  <a:pos x="1929" y="2388"/>
                </a:cxn>
                <a:cxn ang="0">
                  <a:pos x="2723" y="2588"/>
                </a:cxn>
                <a:cxn ang="0">
                  <a:pos x="620" y="2468"/>
                </a:cxn>
                <a:cxn ang="0">
                  <a:pos x="688" y="2741"/>
                </a:cxn>
                <a:cxn ang="0">
                  <a:pos x="1356" y="2579"/>
                </a:cxn>
                <a:cxn ang="0">
                  <a:pos x="589" y="2498"/>
                </a:cxn>
                <a:cxn ang="0">
                  <a:pos x="1290" y="2588"/>
                </a:cxn>
                <a:cxn ang="0">
                  <a:pos x="744" y="2972"/>
                </a:cxn>
                <a:cxn ang="0">
                  <a:pos x="377" y="3710"/>
                </a:cxn>
                <a:cxn ang="0">
                  <a:pos x="151" y="3680"/>
                </a:cxn>
                <a:cxn ang="0">
                  <a:pos x="2821" y="3850"/>
                </a:cxn>
              </a:cxnLst>
              <a:rect l="0" t="0" r="r" b="b"/>
              <a:pathLst>
                <a:path w="3331" h="4069">
                  <a:moveTo>
                    <a:pt x="2739" y="2913"/>
                  </a:moveTo>
                  <a:lnTo>
                    <a:pt x="2739" y="2913"/>
                  </a:lnTo>
                  <a:lnTo>
                    <a:pt x="2751" y="2918"/>
                  </a:lnTo>
                  <a:lnTo>
                    <a:pt x="2762" y="2923"/>
                  </a:lnTo>
                  <a:lnTo>
                    <a:pt x="2772" y="2932"/>
                  </a:lnTo>
                  <a:lnTo>
                    <a:pt x="2781" y="2942"/>
                  </a:lnTo>
                  <a:lnTo>
                    <a:pt x="2788" y="2951"/>
                  </a:lnTo>
                  <a:lnTo>
                    <a:pt x="2793" y="2964"/>
                  </a:lnTo>
                  <a:lnTo>
                    <a:pt x="2796" y="2975"/>
                  </a:lnTo>
                  <a:lnTo>
                    <a:pt x="2799" y="2988"/>
                  </a:lnTo>
                  <a:lnTo>
                    <a:pt x="2800" y="3002"/>
                  </a:lnTo>
                  <a:lnTo>
                    <a:pt x="2799" y="3015"/>
                  </a:lnTo>
                  <a:lnTo>
                    <a:pt x="2796" y="3027"/>
                  </a:lnTo>
                  <a:lnTo>
                    <a:pt x="2792" y="3038"/>
                  </a:lnTo>
                  <a:lnTo>
                    <a:pt x="2786" y="3050"/>
                  </a:lnTo>
                  <a:lnTo>
                    <a:pt x="2779" y="3059"/>
                  </a:lnTo>
                  <a:lnTo>
                    <a:pt x="2769" y="3069"/>
                  </a:lnTo>
                  <a:lnTo>
                    <a:pt x="2758" y="3076"/>
                  </a:lnTo>
                  <a:lnTo>
                    <a:pt x="2758" y="3076"/>
                  </a:lnTo>
                  <a:lnTo>
                    <a:pt x="2767" y="3106"/>
                  </a:lnTo>
                  <a:lnTo>
                    <a:pt x="2778" y="3134"/>
                  </a:lnTo>
                  <a:lnTo>
                    <a:pt x="2789" y="3162"/>
                  </a:lnTo>
                  <a:lnTo>
                    <a:pt x="2802" y="3189"/>
                  </a:lnTo>
                  <a:lnTo>
                    <a:pt x="2828" y="3243"/>
                  </a:lnTo>
                  <a:lnTo>
                    <a:pt x="2841" y="3273"/>
                  </a:lnTo>
                  <a:lnTo>
                    <a:pt x="2855" y="3302"/>
                  </a:lnTo>
                  <a:lnTo>
                    <a:pt x="2855" y="3302"/>
                  </a:lnTo>
                  <a:lnTo>
                    <a:pt x="2920" y="3462"/>
                  </a:lnTo>
                  <a:lnTo>
                    <a:pt x="2986" y="3625"/>
                  </a:lnTo>
                  <a:lnTo>
                    <a:pt x="2986" y="3625"/>
                  </a:lnTo>
                  <a:lnTo>
                    <a:pt x="3002" y="3624"/>
                  </a:lnTo>
                  <a:lnTo>
                    <a:pt x="3019" y="3627"/>
                  </a:lnTo>
                  <a:lnTo>
                    <a:pt x="3033" y="3631"/>
                  </a:lnTo>
                  <a:lnTo>
                    <a:pt x="3047" y="3638"/>
                  </a:lnTo>
                  <a:lnTo>
                    <a:pt x="3059" y="3646"/>
                  </a:lnTo>
                  <a:lnTo>
                    <a:pt x="3068" y="3656"/>
                  </a:lnTo>
                  <a:lnTo>
                    <a:pt x="3077" y="3666"/>
                  </a:lnTo>
                  <a:lnTo>
                    <a:pt x="3084" y="3679"/>
                  </a:lnTo>
                  <a:lnTo>
                    <a:pt x="3088" y="3691"/>
                  </a:lnTo>
                  <a:lnTo>
                    <a:pt x="3091" y="3704"/>
                  </a:lnTo>
                  <a:lnTo>
                    <a:pt x="3092" y="3717"/>
                  </a:lnTo>
                  <a:lnTo>
                    <a:pt x="3091" y="3731"/>
                  </a:lnTo>
                  <a:lnTo>
                    <a:pt x="3087" y="3743"/>
                  </a:lnTo>
                  <a:lnTo>
                    <a:pt x="3080" y="3754"/>
                  </a:lnTo>
                  <a:lnTo>
                    <a:pt x="3071" y="3766"/>
                  </a:lnTo>
                  <a:lnTo>
                    <a:pt x="3060" y="3776"/>
                  </a:lnTo>
                  <a:lnTo>
                    <a:pt x="3060" y="3776"/>
                  </a:lnTo>
                  <a:lnTo>
                    <a:pt x="3050" y="3778"/>
                  </a:lnTo>
                  <a:lnTo>
                    <a:pt x="3040" y="3783"/>
                  </a:lnTo>
                  <a:lnTo>
                    <a:pt x="3032" y="3788"/>
                  </a:lnTo>
                  <a:lnTo>
                    <a:pt x="3022" y="3795"/>
                  </a:lnTo>
                  <a:lnTo>
                    <a:pt x="3007" y="3808"/>
                  </a:lnTo>
                  <a:lnTo>
                    <a:pt x="2997" y="3813"/>
                  </a:lnTo>
                  <a:lnTo>
                    <a:pt x="2988" y="3819"/>
                  </a:lnTo>
                  <a:lnTo>
                    <a:pt x="2988" y="3819"/>
                  </a:lnTo>
                  <a:lnTo>
                    <a:pt x="2966" y="3829"/>
                  </a:lnTo>
                  <a:lnTo>
                    <a:pt x="2942" y="3839"/>
                  </a:lnTo>
                  <a:lnTo>
                    <a:pt x="2896" y="3856"/>
                  </a:lnTo>
                  <a:lnTo>
                    <a:pt x="2847" y="3870"/>
                  </a:lnTo>
                  <a:lnTo>
                    <a:pt x="2799" y="3886"/>
                  </a:lnTo>
                  <a:lnTo>
                    <a:pt x="2799" y="3886"/>
                  </a:lnTo>
                  <a:lnTo>
                    <a:pt x="2771" y="3898"/>
                  </a:lnTo>
                  <a:lnTo>
                    <a:pt x="2743" y="3909"/>
                  </a:lnTo>
                  <a:lnTo>
                    <a:pt x="2713" y="3920"/>
                  </a:lnTo>
                  <a:lnTo>
                    <a:pt x="2684" y="3930"/>
                  </a:lnTo>
                  <a:lnTo>
                    <a:pt x="2684" y="3930"/>
                  </a:lnTo>
                  <a:lnTo>
                    <a:pt x="2598" y="3950"/>
                  </a:lnTo>
                  <a:lnTo>
                    <a:pt x="2513" y="3971"/>
                  </a:lnTo>
                  <a:lnTo>
                    <a:pt x="2513" y="3971"/>
                  </a:lnTo>
                  <a:lnTo>
                    <a:pt x="2416" y="3993"/>
                  </a:lnTo>
                  <a:lnTo>
                    <a:pt x="2315" y="4014"/>
                  </a:lnTo>
                  <a:lnTo>
                    <a:pt x="2261" y="4024"/>
                  </a:lnTo>
                  <a:lnTo>
                    <a:pt x="2207" y="4034"/>
                  </a:lnTo>
                  <a:lnTo>
                    <a:pt x="2150" y="4042"/>
                  </a:lnTo>
                  <a:lnTo>
                    <a:pt x="2094" y="4049"/>
                  </a:lnTo>
                  <a:lnTo>
                    <a:pt x="2094" y="4049"/>
                  </a:lnTo>
                  <a:lnTo>
                    <a:pt x="2065" y="4052"/>
                  </a:lnTo>
                  <a:lnTo>
                    <a:pt x="2035" y="4056"/>
                  </a:lnTo>
                  <a:lnTo>
                    <a:pt x="2006" y="4061"/>
                  </a:lnTo>
                  <a:lnTo>
                    <a:pt x="1978" y="4063"/>
                  </a:lnTo>
                  <a:lnTo>
                    <a:pt x="1978" y="4063"/>
                  </a:lnTo>
                  <a:lnTo>
                    <a:pt x="1891" y="4068"/>
                  </a:lnTo>
                  <a:lnTo>
                    <a:pt x="1805" y="4070"/>
                  </a:lnTo>
                  <a:lnTo>
                    <a:pt x="1721" y="4070"/>
                  </a:lnTo>
                  <a:lnTo>
                    <a:pt x="1635" y="4069"/>
                  </a:lnTo>
                  <a:lnTo>
                    <a:pt x="1548" y="4066"/>
                  </a:lnTo>
                  <a:lnTo>
                    <a:pt x="1461" y="4063"/>
                  </a:lnTo>
                  <a:lnTo>
                    <a:pt x="1279" y="4055"/>
                  </a:lnTo>
                  <a:lnTo>
                    <a:pt x="1279" y="4055"/>
                  </a:lnTo>
                  <a:lnTo>
                    <a:pt x="1215" y="4051"/>
                  </a:lnTo>
                  <a:lnTo>
                    <a:pt x="1152" y="4045"/>
                  </a:lnTo>
                  <a:lnTo>
                    <a:pt x="1089" y="4038"/>
                  </a:lnTo>
                  <a:lnTo>
                    <a:pt x="1029" y="4031"/>
                  </a:lnTo>
                  <a:lnTo>
                    <a:pt x="1029" y="4031"/>
                  </a:lnTo>
                  <a:lnTo>
                    <a:pt x="998" y="4027"/>
                  </a:lnTo>
                  <a:lnTo>
                    <a:pt x="968" y="4021"/>
                  </a:lnTo>
                  <a:lnTo>
                    <a:pt x="909" y="4010"/>
                  </a:lnTo>
                  <a:lnTo>
                    <a:pt x="849" y="3999"/>
                  </a:lnTo>
                  <a:lnTo>
                    <a:pt x="820" y="3995"/>
                  </a:lnTo>
                  <a:lnTo>
                    <a:pt x="790" y="3990"/>
                  </a:lnTo>
                  <a:lnTo>
                    <a:pt x="790" y="3990"/>
                  </a:lnTo>
                  <a:lnTo>
                    <a:pt x="770" y="3988"/>
                  </a:lnTo>
                  <a:lnTo>
                    <a:pt x="754" y="3983"/>
                  </a:lnTo>
                  <a:lnTo>
                    <a:pt x="724" y="3976"/>
                  </a:lnTo>
                  <a:lnTo>
                    <a:pt x="724" y="3976"/>
                  </a:lnTo>
                  <a:lnTo>
                    <a:pt x="713" y="3975"/>
                  </a:lnTo>
                  <a:lnTo>
                    <a:pt x="700" y="3975"/>
                  </a:lnTo>
                  <a:lnTo>
                    <a:pt x="689" y="3975"/>
                  </a:lnTo>
                  <a:lnTo>
                    <a:pt x="678" y="3973"/>
                  </a:lnTo>
                  <a:lnTo>
                    <a:pt x="678" y="3973"/>
                  </a:lnTo>
                  <a:lnTo>
                    <a:pt x="664" y="3971"/>
                  </a:lnTo>
                  <a:lnTo>
                    <a:pt x="651" y="3966"/>
                  </a:lnTo>
                  <a:lnTo>
                    <a:pt x="627" y="3958"/>
                  </a:lnTo>
                  <a:lnTo>
                    <a:pt x="602" y="3950"/>
                  </a:lnTo>
                  <a:lnTo>
                    <a:pt x="591" y="3947"/>
                  </a:lnTo>
                  <a:lnTo>
                    <a:pt x="578" y="3944"/>
                  </a:lnTo>
                  <a:lnTo>
                    <a:pt x="578" y="3944"/>
                  </a:lnTo>
                  <a:lnTo>
                    <a:pt x="544" y="3938"/>
                  </a:lnTo>
                  <a:lnTo>
                    <a:pt x="512" y="3931"/>
                  </a:lnTo>
                  <a:lnTo>
                    <a:pt x="480" y="3923"/>
                  </a:lnTo>
                  <a:lnTo>
                    <a:pt x="448" y="3913"/>
                  </a:lnTo>
                  <a:lnTo>
                    <a:pt x="383" y="3891"/>
                  </a:lnTo>
                  <a:lnTo>
                    <a:pt x="317" y="3868"/>
                  </a:lnTo>
                  <a:lnTo>
                    <a:pt x="317" y="3868"/>
                  </a:lnTo>
                  <a:lnTo>
                    <a:pt x="285" y="3857"/>
                  </a:lnTo>
                  <a:lnTo>
                    <a:pt x="254" y="3843"/>
                  </a:lnTo>
                  <a:lnTo>
                    <a:pt x="223" y="3827"/>
                  </a:lnTo>
                  <a:lnTo>
                    <a:pt x="195" y="3811"/>
                  </a:lnTo>
                  <a:lnTo>
                    <a:pt x="195" y="3811"/>
                  </a:lnTo>
                  <a:lnTo>
                    <a:pt x="161" y="3790"/>
                  </a:lnTo>
                  <a:lnTo>
                    <a:pt x="147" y="3780"/>
                  </a:lnTo>
                  <a:lnTo>
                    <a:pt x="132" y="3767"/>
                  </a:lnTo>
                  <a:lnTo>
                    <a:pt x="132" y="3767"/>
                  </a:lnTo>
                  <a:lnTo>
                    <a:pt x="129" y="3760"/>
                  </a:lnTo>
                  <a:lnTo>
                    <a:pt x="126" y="3754"/>
                  </a:lnTo>
                  <a:lnTo>
                    <a:pt x="119" y="3742"/>
                  </a:lnTo>
                  <a:lnTo>
                    <a:pt x="113" y="3729"/>
                  </a:lnTo>
                  <a:lnTo>
                    <a:pt x="112" y="3724"/>
                  </a:lnTo>
                  <a:lnTo>
                    <a:pt x="111" y="3718"/>
                  </a:lnTo>
                  <a:lnTo>
                    <a:pt x="111" y="3718"/>
                  </a:lnTo>
                  <a:lnTo>
                    <a:pt x="111" y="3708"/>
                  </a:lnTo>
                  <a:lnTo>
                    <a:pt x="112" y="3700"/>
                  </a:lnTo>
                  <a:lnTo>
                    <a:pt x="115" y="3691"/>
                  </a:lnTo>
                  <a:lnTo>
                    <a:pt x="118" y="3683"/>
                  </a:lnTo>
                  <a:lnTo>
                    <a:pt x="122" y="3676"/>
                  </a:lnTo>
                  <a:lnTo>
                    <a:pt x="126" y="3669"/>
                  </a:lnTo>
                  <a:lnTo>
                    <a:pt x="132" y="3662"/>
                  </a:lnTo>
                  <a:lnTo>
                    <a:pt x="139" y="3656"/>
                  </a:lnTo>
                  <a:lnTo>
                    <a:pt x="146" y="3652"/>
                  </a:lnTo>
                  <a:lnTo>
                    <a:pt x="154" y="3648"/>
                  </a:lnTo>
                  <a:lnTo>
                    <a:pt x="163" y="3645"/>
                  </a:lnTo>
                  <a:lnTo>
                    <a:pt x="171" y="3642"/>
                  </a:lnTo>
                  <a:lnTo>
                    <a:pt x="182" y="3639"/>
                  </a:lnTo>
                  <a:lnTo>
                    <a:pt x="192" y="3639"/>
                  </a:lnTo>
                  <a:lnTo>
                    <a:pt x="203" y="3638"/>
                  </a:lnTo>
                  <a:lnTo>
                    <a:pt x="216" y="3639"/>
                  </a:lnTo>
                  <a:lnTo>
                    <a:pt x="216" y="3639"/>
                  </a:lnTo>
                  <a:lnTo>
                    <a:pt x="295" y="3492"/>
                  </a:lnTo>
                  <a:lnTo>
                    <a:pt x="334" y="3416"/>
                  </a:lnTo>
                  <a:lnTo>
                    <a:pt x="373" y="3339"/>
                  </a:lnTo>
                  <a:lnTo>
                    <a:pt x="411" y="3262"/>
                  </a:lnTo>
                  <a:lnTo>
                    <a:pt x="448" y="3183"/>
                  </a:lnTo>
                  <a:lnTo>
                    <a:pt x="483" y="3102"/>
                  </a:lnTo>
                  <a:lnTo>
                    <a:pt x="518" y="3020"/>
                  </a:lnTo>
                  <a:lnTo>
                    <a:pt x="518" y="3020"/>
                  </a:lnTo>
                  <a:lnTo>
                    <a:pt x="514" y="3012"/>
                  </a:lnTo>
                  <a:lnTo>
                    <a:pt x="511" y="3001"/>
                  </a:lnTo>
                  <a:lnTo>
                    <a:pt x="509" y="2991"/>
                  </a:lnTo>
                  <a:lnTo>
                    <a:pt x="509" y="2981"/>
                  </a:lnTo>
                  <a:lnTo>
                    <a:pt x="509" y="2970"/>
                  </a:lnTo>
                  <a:lnTo>
                    <a:pt x="511" y="2960"/>
                  </a:lnTo>
                  <a:lnTo>
                    <a:pt x="512" y="2950"/>
                  </a:lnTo>
                  <a:lnTo>
                    <a:pt x="516" y="2940"/>
                  </a:lnTo>
                  <a:lnTo>
                    <a:pt x="519" y="2932"/>
                  </a:lnTo>
                  <a:lnTo>
                    <a:pt x="525" y="2923"/>
                  </a:lnTo>
                  <a:lnTo>
                    <a:pt x="530" y="2915"/>
                  </a:lnTo>
                  <a:lnTo>
                    <a:pt x="536" y="2908"/>
                  </a:lnTo>
                  <a:lnTo>
                    <a:pt x="543" y="2902"/>
                  </a:lnTo>
                  <a:lnTo>
                    <a:pt x="551" y="2897"/>
                  </a:lnTo>
                  <a:lnTo>
                    <a:pt x="560" y="2892"/>
                  </a:lnTo>
                  <a:lnTo>
                    <a:pt x="570" y="2890"/>
                  </a:lnTo>
                  <a:lnTo>
                    <a:pt x="570" y="2890"/>
                  </a:lnTo>
                  <a:lnTo>
                    <a:pt x="544" y="2866"/>
                  </a:lnTo>
                  <a:lnTo>
                    <a:pt x="519" y="2842"/>
                  </a:lnTo>
                  <a:lnTo>
                    <a:pt x="469" y="2788"/>
                  </a:lnTo>
                  <a:lnTo>
                    <a:pt x="469" y="2788"/>
                  </a:lnTo>
                  <a:lnTo>
                    <a:pt x="436" y="2756"/>
                  </a:lnTo>
                  <a:lnTo>
                    <a:pt x="404" y="2721"/>
                  </a:lnTo>
                  <a:lnTo>
                    <a:pt x="375" y="2685"/>
                  </a:lnTo>
                  <a:lnTo>
                    <a:pt x="361" y="2666"/>
                  </a:lnTo>
                  <a:lnTo>
                    <a:pt x="346" y="2647"/>
                  </a:lnTo>
                  <a:lnTo>
                    <a:pt x="346" y="2647"/>
                  </a:lnTo>
                  <a:lnTo>
                    <a:pt x="316" y="2599"/>
                  </a:lnTo>
                  <a:lnTo>
                    <a:pt x="286" y="2551"/>
                  </a:lnTo>
                  <a:lnTo>
                    <a:pt x="258" y="2502"/>
                  </a:lnTo>
                  <a:lnTo>
                    <a:pt x="230" y="2454"/>
                  </a:lnTo>
                  <a:lnTo>
                    <a:pt x="230" y="2454"/>
                  </a:lnTo>
                  <a:lnTo>
                    <a:pt x="219" y="2432"/>
                  </a:lnTo>
                  <a:lnTo>
                    <a:pt x="208" y="2409"/>
                  </a:lnTo>
                  <a:lnTo>
                    <a:pt x="196" y="2386"/>
                  </a:lnTo>
                  <a:lnTo>
                    <a:pt x="184" y="2362"/>
                  </a:lnTo>
                  <a:lnTo>
                    <a:pt x="184" y="2362"/>
                  </a:lnTo>
                  <a:lnTo>
                    <a:pt x="179" y="2355"/>
                  </a:lnTo>
                  <a:lnTo>
                    <a:pt x="177" y="2345"/>
                  </a:lnTo>
                  <a:lnTo>
                    <a:pt x="170" y="2325"/>
                  </a:lnTo>
                  <a:lnTo>
                    <a:pt x="163" y="2304"/>
                  </a:lnTo>
                  <a:lnTo>
                    <a:pt x="154" y="2283"/>
                  </a:lnTo>
                  <a:lnTo>
                    <a:pt x="154" y="2283"/>
                  </a:lnTo>
                  <a:lnTo>
                    <a:pt x="139" y="2255"/>
                  </a:lnTo>
                  <a:lnTo>
                    <a:pt x="129" y="2238"/>
                  </a:lnTo>
                  <a:lnTo>
                    <a:pt x="119" y="2220"/>
                  </a:lnTo>
                  <a:lnTo>
                    <a:pt x="119" y="2220"/>
                  </a:lnTo>
                  <a:lnTo>
                    <a:pt x="108" y="2190"/>
                  </a:lnTo>
                  <a:lnTo>
                    <a:pt x="98" y="2159"/>
                  </a:lnTo>
                  <a:lnTo>
                    <a:pt x="78" y="2098"/>
                  </a:lnTo>
                  <a:lnTo>
                    <a:pt x="78" y="2098"/>
                  </a:lnTo>
                  <a:lnTo>
                    <a:pt x="67" y="2056"/>
                  </a:lnTo>
                  <a:lnTo>
                    <a:pt x="56" y="2013"/>
                  </a:lnTo>
                  <a:lnTo>
                    <a:pt x="47" y="1970"/>
                  </a:lnTo>
                  <a:lnTo>
                    <a:pt x="42" y="1924"/>
                  </a:lnTo>
                  <a:lnTo>
                    <a:pt x="42" y="1924"/>
                  </a:lnTo>
                  <a:lnTo>
                    <a:pt x="35" y="1872"/>
                  </a:lnTo>
                  <a:lnTo>
                    <a:pt x="25" y="1821"/>
                  </a:lnTo>
                  <a:lnTo>
                    <a:pt x="7" y="1720"/>
                  </a:lnTo>
                  <a:lnTo>
                    <a:pt x="7" y="1720"/>
                  </a:lnTo>
                  <a:lnTo>
                    <a:pt x="3" y="1685"/>
                  </a:lnTo>
                  <a:lnTo>
                    <a:pt x="0" y="1650"/>
                  </a:lnTo>
                  <a:lnTo>
                    <a:pt x="0" y="1615"/>
                  </a:lnTo>
                  <a:lnTo>
                    <a:pt x="1" y="1581"/>
                  </a:lnTo>
                  <a:lnTo>
                    <a:pt x="4" y="1546"/>
                  </a:lnTo>
                  <a:lnTo>
                    <a:pt x="8" y="1514"/>
                  </a:lnTo>
                  <a:lnTo>
                    <a:pt x="15" y="1450"/>
                  </a:lnTo>
                  <a:lnTo>
                    <a:pt x="15" y="1450"/>
                  </a:lnTo>
                  <a:lnTo>
                    <a:pt x="19" y="1415"/>
                  </a:lnTo>
                  <a:lnTo>
                    <a:pt x="25" y="1384"/>
                  </a:lnTo>
                  <a:lnTo>
                    <a:pt x="31" y="1355"/>
                  </a:lnTo>
                  <a:lnTo>
                    <a:pt x="35" y="1328"/>
                  </a:lnTo>
                  <a:lnTo>
                    <a:pt x="35" y="1328"/>
                  </a:lnTo>
                  <a:lnTo>
                    <a:pt x="40" y="1299"/>
                  </a:lnTo>
                  <a:lnTo>
                    <a:pt x="47" y="1269"/>
                  </a:lnTo>
                  <a:lnTo>
                    <a:pt x="54" y="1238"/>
                  </a:lnTo>
                  <a:lnTo>
                    <a:pt x="62" y="1209"/>
                  </a:lnTo>
                  <a:lnTo>
                    <a:pt x="62" y="1209"/>
                  </a:lnTo>
                  <a:lnTo>
                    <a:pt x="64" y="1194"/>
                  </a:lnTo>
                  <a:lnTo>
                    <a:pt x="66" y="1178"/>
                  </a:lnTo>
                  <a:lnTo>
                    <a:pt x="67" y="1164"/>
                  </a:lnTo>
                  <a:lnTo>
                    <a:pt x="70" y="1151"/>
                  </a:lnTo>
                  <a:lnTo>
                    <a:pt x="70" y="1151"/>
                  </a:lnTo>
                  <a:lnTo>
                    <a:pt x="74" y="1143"/>
                  </a:lnTo>
                  <a:lnTo>
                    <a:pt x="78" y="1136"/>
                  </a:lnTo>
                  <a:lnTo>
                    <a:pt x="84" y="1129"/>
                  </a:lnTo>
                  <a:lnTo>
                    <a:pt x="88" y="1122"/>
                  </a:lnTo>
                  <a:lnTo>
                    <a:pt x="88" y="1122"/>
                  </a:lnTo>
                  <a:lnTo>
                    <a:pt x="120" y="1031"/>
                  </a:lnTo>
                  <a:lnTo>
                    <a:pt x="137" y="987"/>
                  </a:lnTo>
                  <a:lnTo>
                    <a:pt x="154" y="945"/>
                  </a:lnTo>
                  <a:lnTo>
                    <a:pt x="154" y="945"/>
                  </a:lnTo>
                  <a:lnTo>
                    <a:pt x="174" y="906"/>
                  </a:lnTo>
                  <a:lnTo>
                    <a:pt x="195" y="866"/>
                  </a:lnTo>
                  <a:lnTo>
                    <a:pt x="217" y="828"/>
                  </a:lnTo>
                  <a:lnTo>
                    <a:pt x="241" y="791"/>
                  </a:lnTo>
                  <a:lnTo>
                    <a:pt x="266" y="753"/>
                  </a:lnTo>
                  <a:lnTo>
                    <a:pt x="293" y="718"/>
                  </a:lnTo>
                  <a:lnTo>
                    <a:pt x="320" y="682"/>
                  </a:lnTo>
                  <a:lnTo>
                    <a:pt x="346" y="649"/>
                  </a:lnTo>
                  <a:lnTo>
                    <a:pt x="346" y="649"/>
                  </a:lnTo>
                  <a:lnTo>
                    <a:pt x="373" y="615"/>
                  </a:lnTo>
                  <a:lnTo>
                    <a:pt x="401" y="581"/>
                  </a:lnTo>
                  <a:lnTo>
                    <a:pt x="401" y="581"/>
                  </a:lnTo>
                  <a:lnTo>
                    <a:pt x="415" y="566"/>
                  </a:lnTo>
                  <a:lnTo>
                    <a:pt x="428" y="548"/>
                  </a:lnTo>
                  <a:lnTo>
                    <a:pt x="441" y="529"/>
                  </a:lnTo>
                  <a:lnTo>
                    <a:pt x="450" y="510"/>
                  </a:lnTo>
                  <a:lnTo>
                    <a:pt x="450" y="510"/>
                  </a:lnTo>
                  <a:lnTo>
                    <a:pt x="453" y="507"/>
                  </a:lnTo>
                  <a:lnTo>
                    <a:pt x="455" y="507"/>
                  </a:lnTo>
                  <a:lnTo>
                    <a:pt x="457" y="510"/>
                  </a:lnTo>
                  <a:lnTo>
                    <a:pt x="459" y="511"/>
                  </a:lnTo>
                  <a:lnTo>
                    <a:pt x="460" y="513"/>
                  </a:lnTo>
                  <a:lnTo>
                    <a:pt x="463" y="511"/>
                  </a:lnTo>
                  <a:lnTo>
                    <a:pt x="466" y="510"/>
                  </a:lnTo>
                  <a:lnTo>
                    <a:pt x="466" y="510"/>
                  </a:lnTo>
                  <a:lnTo>
                    <a:pt x="491" y="480"/>
                  </a:lnTo>
                  <a:lnTo>
                    <a:pt x="518" y="454"/>
                  </a:lnTo>
                  <a:lnTo>
                    <a:pt x="546" y="427"/>
                  </a:lnTo>
                  <a:lnTo>
                    <a:pt x="574" y="402"/>
                  </a:lnTo>
                  <a:lnTo>
                    <a:pt x="634" y="354"/>
                  </a:lnTo>
                  <a:lnTo>
                    <a:pt x="695" y="306"/>
                  </a:lnTo>
                  <a:lnTo>
                    <a:pt x="695" y="306"/>
                  </a:lnTo>
                  <a:lnTo>
                    <a:pt x="704" y="296"/>
                  </a:lnTo>
                  <a:lnTo>
                    <a:pt x="714" y="284"/>
                  </a:lnTo>
                  <a:lnTo>
                    <a:pt x="724" y="273"/>
                  </a:lnTo>
                  <a:lnTo>
                    <a:pt x="735" y="263"/>
                  </a:lnTo>
                  <a:lnTo>
                    <a:pt x="735" y="263"/>
                  </a:lnTo>
                  <a:lnTo>
                    <a:pt x="758" y="246"/>
                  </a:lnTo>
                  <a:lnTo>
                    <a:pt x="783" y="230"/>
                  </a:lnTo>
                  <a:lnTo>
                    <a:pt x="808" y="216"/>
                  </a:lnTo>
                  <a:lnTo>
                    <a:pt x="835" y="202"/>
                  </a:lnTo>
                  <a:lnTo>
                    <a:pt x="891" y="176"/>
                  </a:lnTo>
                  <a:lnTo>
                    <a:pt x="950" y="149"/>
                  </a:lnTo>
                  <a:lnTo>
                    <a:pt x="950" y="149"/>
                  </a:lnTo>
                  <a:lnTo>
                    <a:pt x="999" y="128"/>
                  </a:lnTo>
                  <a:lnTo>
                    <a:pt x="1051" y="108"/>
                  </a:lnTo>
                  <a:lnTo>
                    <a:pt x="1106" y="91"/>
                  </a:lnTo>
                  <a:lnTo>
                    <a:pt x="1162" y="76"/>
                  </a:lnTo>
                  <a:lnTo>
                    <a:pt x="1218" y="62"/>
                  </a:lnTo>
                  <a:lnTo>
                    <a:pt x="1277" y="49"/>
                  </a:lnTo>
                  <a:lnTo>
                    <a:pt x="1336" y="38"/>
                  </a:lnTo>
                  <a:lnTo>
                    <a:pt x="1397" y="27"/>
                  </a:lnTo>
                  <a:lnTo>
                    <a:pt x="1397" y="27"/>
                  </a:lnTo>
                  <a:lnTo>
                    <a:pt x="1432" y="21"/>
                  </a:lnTo>
                  <a:lnTo>
                    <a:pt x="1467" y="17"/>
                  </a:lnTo>
                  <a:lnTo>
                    <a:pt x="1536" y="10"/>
                  </a:lnTo>
                  <a:lnTo>
                    <a:pt x="1603" y="6"/>
                  </a:lnTo>
                  <a:lnTo>
                    <a:pt x="1667" y="2"/>
                  </a:lnTo>
                  <a:lnTo>
                    <a:pt x="1667" y="2"/>
                  </a:lnTo>
                  <a:lnTo>
                    <a:pt x="1700" y="0"/>
                  </a:lnTo>
                  <a:lnTo>
                    <a:pt x="1735" y="0"/>
                  </a:lnTo>
                  <a:lnTo>
                    <a:pt x="1771" y="2"/>
                  </a:lnTo>
                  <a:lnTo>
                    <a:pt x="1804" y="4"/>
                  </a:lnTo>
                  <a:lnTo>
                    <a:pt x="1804" y="4"/>
                  </a:lnTo>
                  <a:lnTo>
                    <a:pt x="1820" y="7"/>
                  </a:lnTo>
                  <a:lnTo>
                    <a:pt x="1839" y="13"/>
                  </a:lnTo>
                  <a:lnTo>
                    <a:pt x="1856" y="17"/>
                  </a:lnTo>
                  <a:lnTo>
                    <a:pt x="1874" y="21"/>
                  </a:lnTo>
                  <a:lnTo>
                    <a:pt x="1874" y="21"/>
                  </a:lnTo>
                  <a:lnTo>
                    <a:pt x="1978" y="37"/>
                  </a:lnTo>
                  <a:lnTo>
                    <a:pt x="2027" y="45"/>
                  </a:lnTo>
                  <a:lnTo>
                    <a:pt x="2073" y="56"/>
                  </a:lnTo>
                  <a:lnTo>
                    <a:pt x="2073" y="56"/>
                  </a:lnTo>
                  <a:lnTo>
                    <a:pt x="2098" y="63"/>
                  </a:lnTo>
                  <a:lnTo>
                    <a:pt x="2122" y="72"/>
                  </a:lnTo>
                  <a:lnTo>
                    <a:pt x="2171" y="89"/>
                  </a:lnTo>
                  <a:lnTo>
                    <a:pt x="2274" y="129"/>
                  </a:lnTo>
                  <a:lnTo>
                    <a:pt x="2274" y="129"/>
                  </a:lnTo>
                  <a:lnTo>
                    <a:pt x="2310" y="143"/>
                  </a:lnTo>
                  <a:lnTo>
                    <a:pt x="2346" y="159"/>
                  </a:lnTo>
                  <a:lnTo>
                    <a:pt x="2382" y="174"/>
                  </a:lnTo>
                  <a:lnTo>
                    <a:pt x="2417" y="191"/>
                  </a:lnTo>
                  <a:lnTo>
                    <a:pt x="2451" y="208"/>
                  </a:lnTo>
                  <a:lnTo>
                    <a:pt x="2484" y="226"/>
                  </a:lnTo>
                  <a:lnTo>
                    <a:pt x="2518" y="246"/>
                  </a:lnTo>
                  <a:lnTo>
                    <a:pt x="2549" y="265"/>
                  </a:lnTo>
                  <a:lnTo>
                    <a:pt x="2549" y="265"/>
                  </a:lnTo>
                  <a:lnTo>
                    <a:pt x="2566" y="273"/>
                  </a:lnTo>
                  <a:lnTo>
                    <a:pt x="2581" y="280"/>
                  </a:lnTo>
                  <a:lnTo>
                    <a:pt x="2612" y="296"/>
                  </a:lnTo>
                  <a:lnTo>
                    <a:pt x="2642" y="316"/>
                  </a:lnTo>
                  <a:lnTo>
                    <a:pt x="2670" y="337"/>
                  </a:lnTo>
                  <a:lnTo>
                    <a:pt x="2698" y="360"/>
                  </a:lnTo>
                  <a:lnTo>
                    <a:pt x="2725" y="382"/>
                  </a:lnTo>
                  <a:lnTo>
                    <a:pt x="2776" y="428"/>
                  </a:lnTo>
                  <a:lnTo>
                    <a:pt x="2776" y="428"/>
                  </a:lnTo>
                  <a:lnTo>
                    <a:pt x="2803" y="451"/>
                  </a:lnTo>
                  <a:lnTo>
                    <a:pt x="2827" y="473"/>
                  </a:lnTo>
                  <a:lnTo>
                    <a:pt x="2875" y="521"/>
                  </a:lnTo>
                  <a:lnTo>
                    <a:pt x="2875" y="521"/>
                  </a:lnTo>
                  <a:lnTo>
                    <a:pt x="2904" y="550"/>
                  </a:lnTo>
                  <a:lnTo>
                    <a:pt x="2932" y="583"/>
                  </a:lnTo>
                  <a:lnTo>
                    <a:pt x="2959" y="616"/>
                  </a:lnTo>
                  <a:lnTo>
                    <a:pt x="2986" y="652"/>
                  </a:lnTo>
                  <a:lnTo>
                    <a:pt x="3011" y="687"/>
                  </a:lnTo>
                  <a:lnTo>
                    <a:pt x="3036" y="723"/>
                  </a:lnTo>
                  <a:lnTo>
                    <a:pt x="3084" y="793"/>
                  </a:lnTo>
                  <a:lnTo>
                    <a:pt x="3084" y="793"/>
                  </a:lnTo>
                  <a:lnTo>
                    <a:pt x="3126" y="879"/>
                  </a:lnTo>
                  <a:lnTo>
                    <a:pt x="3146" y="923"/>
                  </a:lnTo>
                  <a:lnTo>
                    <a:pt x="3167" y="967"/>
                  </a:lnTo>
                  <a:lnTo>
                    <a:pt x="3185" y="1012"/>
                  </a:lnTo>
                  <a:lnTo>
                    <a:pt x="3205" y="1059"/>
                  </a:lnTo>
                  <a:lnTo>
                    <a:pt x="3221" y="1106"/>
                  </a:lnTo>
                  <a:lnTo>
                    <a:pt x="3238" y="1154"/>
                  </a:lnTo>
                  <a:lnTo>
                    <a:pt x="3254" y="1202"/>
                  </a:lnTo>
                  <a:lnTo>
                    <a:pt x="3269" y="1253"/>
                  </a:lnTo>
                  <a:lnTo>
                    <a:pt x="3283" y="1302"/>
                  </a:lnTo>
                  <a:lnTo>
                    <a:pt x="3294" y="1352"/>
                  </a:lnTo>
                  <a:lnTo>
                    <a:pt x="3306" y="1404"/>
                  </a:lnTo>
                  <a:lnTo>
                    <a:pt x="3314" y="1455"/>
                  </a:lnTo>
                  <a:lnTo>
                    <a:pt x="3323" y="1508"/>
                  </a:lnTo>
                  <a:lnTo>
                    <a:pt x="3328" y="1560"/>
                  </a:lnTo>
                  <a:lnTo>
                    <a:pt x="3328" y="1560"/>
                  </a:lnTo>
                  <a:lnTo>
                    <a:pt x="3330" y="1589"/>
                  </a:lnTo>
                  <a:lnTo>
                    <a:pt x="3331" y="1619"/>
                  </a:lnTo>
                  <a:lnTo>
                    <a:pt x="3331" y="1677"/>
                  </a:lnTo>
                  <a:lnTo>
                    <a:pt x="3328" y="1733"/>
                  </a:lnTo>
                  <a:lnTo>
                    <a:pt x="3324" y="1789"/>
                  </a:lnTo>
                  <a:lnTo>
                    <a:pt x="3313" y="1901"/>
                  </a:lnTo>
                  <a:lnTo>
                    <a:pt x="3310" y="1956"/>
                  </a:lnTo>
                  <a:lnTo>
                    <a:pt x="3307" y="2013"/>
                  </a:lnTo>
                  <a:lnTo>
                    <a:pt x="3307" y="2013"/>
                  </a:lnTo>
                  <a:lnTo>
                    <a:pt x="3300" y="2026"/>
                  </a:lnTo>
                  <a:lnTo>
                    <a:pt x="3296" y="2037"/>
                  </a:lnTo>
                  <a:lnTo>
                    <a:pt x="3294" y="2051"/>
                  </a:lnTo>
                  <a:lnTo>
                    <a:pt x="3296" y="2068"/>
                  </a:lnTo>
                  <a:lnTo>
                    <a:pt x="3296" y="2068"/>
                  </a:lnTo>
                  <a:lnTo>
                    <a:pt x="3282" y="2102"/>
                  </a:lnTo>
                  <a:lnTo>
                    <a:pt x="3269" y="2137"/>
                  </a:lnTo>
                  <a:lnTo>
                    <a:pt x="3244" y="2204"/>
                  </a:lnTo>
                  <a:lnTo>
                    <a:pt x="3220" y="2272"/>
                  </a:lnTo>
                  <a:lnTo>
                    <a:pt x="3206" y="2304"/>
                  </a:lnTo>
                  <a:lnTo>
                    <a:pt x="3191" y="2335"/>
                  </a:lnTo>
                  <a:lnTo>
                    <a:pt x="3191" y="2335"/>
                  </a:lnTo>
                  <a:lnTo>
                    <a:pt x="3175" y="2366"/>
                  </a:lnTo>
                  <a:lnTo>
                    <a:pt x="3158" y="2397"/>
                  </a:lnTo>
                  <a:lnTo>
                    <a:pt x="3125" y="2456"/>
                  </a:lnTo>
                  <a:lnTo>
                    <a:pt x="3091" y="2515"/>
                  </a:lnTo>
                  <a:lnTo>
                    <a:pt x="3057" y="2574"/>
                  </a:lnTo>
                  <a:lnTo>
                    <a:pt x="3057" y="2574"/>
                  </a:lnTo>
                  <a:lnTo>
                    <a:pt x="3045" y="2589"/>
                  </a:lnTo>
                  <a:lnTo>
                    <a:pt x="3031" y="2605"/>
                  </a:lnTo>
                  <a:lnTo>
                    <a:pt x="3007" y="2638"/>
                  </a:lnTo>
                  <a:lnTo>
                    <a:pt x="2983" y="2671"/>
                  </a:lnTo>
                  <a:lnTo>
                    <a:pt x="2970" y="2686"/>
                  </a:lnTo>
                  <a:lnTo>
                    <a:pt x="2956" y="2701"/>
                  </a:lnTo>
                  <a:lnTo>
                    <a:pt x="2956" y="2701"/>
                  </a:lnTo>
                  <a:lnTo>
                    <a:pt x="2899" y="2759"/>
                  </a:lnTo>
                  <a:lnTo>
                    <a:pt x="2871" y="2788"/>
                  </a:lnTo>
                  <a:lnTo>
                    <a:pt x="2858" y="2804"/>
                  </a:lnTo>
                  <a:lnTo>
                    <a:pt x="2845" y="2821"/>
                  </a:lnTo>
                  <a:lnTo>
                    <a:pt x="2845" y="2821"/>
                  </a:lnTo>
                  <a:lnTo>
                    <a:pt x="2830" y="2829"/>
                  </a:lnTo>
                  <a:lnTo>
                    <a:pt x="2816" y="2840"/>
                  </a:lnTo>
                  <a:lnTo>
                    <a:pt x="2803" y="2853"/>
                  </a:lnTo>
                  <a:lnTo>
                    <a:pt x="2791" y="2866"/>
                  </a:lnTo>
                  <a:lnTo>
                    <a:pt x="2767" y="2891"/>
                  </a:lnTo>
                  <a:lnTo>
                    <a:pt x="2753" y="2902"/>
                  </a:lnTo>
                  <a:lnTo>
                    <a:pt x="2739" y="2913"/>
                  </a:lnTo>
                  <a:lnTo>
                    <a:pt x="2739" y="2913"/>
                  </a:lnTo>
                  <a:close/>
                  <a:moveTo>
                    <a:pt x="2296" y="2498"/>
                  </a:moveTo>
                  <a:lnTo>
                    <a:pt x="2296" y="2498"/>
                  </a:lnTo>
                  <a:lnTo>
                    <a:pt x="2289" y="2508"/>
                  </a:lnTo>
                  <a:lnTo>
                    <a:pt x="2282" y="2515"/>
                  </a:lnTo>
                  <a:lnTo>
                    <a:pt x="2274" y="2519"/>
                  </a:lnTo>
                  <a:lnTo>
                    <a:pt x="2264" y="2520"/>
                  </a:lnTo>
                  <a:lnTo>
                    <a:pt x="2254" y="2520"/>
                  </a:lnTo>
                  <a:lnTo>
                    <a:pt x="2243" y="2518"/>
                  </a:lnTo>
                  <a:lnTo>
                    <a:pt x="2233" y="2513"/>
                  </a:lnTo>
                  <a:lnTo>
                    <a:pt x="2222" y="2509"/>
                  </a:lnTo>
                  <a:lnTo>
                    <a:pt x="2176" y="2485"/>
                  </a:lnTo>
                  <a:lnTo>
                    <a:pt x="2164" y="2480"/>
                  </a:lnTo>
                  <a:lnTo>
                    <a:pt x="2153" y="2475"/>
                  </a:lnTo>
                  <a:lnTo>
                    <a:pt x="2142" y="2473"/>
                  </a:lnTo>
                  <a:lnTo>
                    <a:pt x="2132" y="2473"/>
                  </a:lnTo>
                  <a:lnTo>
                    <a:pt x="2132" y="2473"/>
                  </a:lnTo>
                  <a:lnTo>
                    <a:pt x="2138" y="2481"/>
                  </a:lnTo>
                  <a:lnTo>
                    <a:pt x="2143" y="2491"/>
                  </a:lnTo>
                  <a:lnTo>
                    <a:pt x="2156" y="2506"/>
                  </a:lnTo>
                  <a:lnTo>
                    <a:pt x="2162" y="2515"/>
                  </a:lnTo>
                  <a:lnTo>
                    <a:pt x="2166" y="2525"/>
                  </a:lnTo>
                  <a:lnTo>
                    <a:pt x="2167" y="2534"/>
                  </a:lnTo>
                  <a:lnTo>
                    <a:pt x="2166" y="2544"/>
                  </a:lnTo>
                  <a:lnTo>
                    <a:pt x="2166" y="2544"/>
                  </a:lnTo>
                  <a:lnTo>
                    <a:pt x="2163" y="2553"/>
                  </a:lnTo>
                  <a:lnTo>
                    <a:pt x="2159" y="2560"/>
                  </a:lnTo>
                  <a:lnTo>
                    <a:pt x="2152" y="2567"/>
                  </a:lnTo>
                  <a:lnTo>
                    <a:pt x="2143" y="2572"/>
                  </a:lnTo>
                  <a:lnTo>
                    <a:pt x="2127" y="2582"/>
                  </a:lnTo>
                  <a:lnTo>
                    <a:pt x="2108" y="2591"/>
                  </a:lnTo>
                  <a:lnTo>
                    <a:pt x="2108" y="2591"/>
                  </a:lnTo>
                  <a:lnTo>
                    <a:pt x="2112" y="2612"/>
                  </a:lnTo>
                  <a:lnTo>
                    <a:pt x="2118" y="2630"/>
                  </a:lnTo>
                  <a:lnTo>
                    <a:pt x="2127" y="2648"/>
                  </a:lnTo>
                  <a:lnTo>
                    <a:pt x="2136" y="2664"/>
                  </a:lnTo>
                  <a:lnTo>
                    <a:pt x="2146" y="2678"/>
                  </a:lnTo>
                  <a:lnTo>
                    <a:pt x="2157" y="2690"/>
                  </a:lnTo>
                  <a:lnTo>
                    <a:pt x="2170" y="2703"/>
                  </a:lnTo>
                  <a:lnTo>
                    <a:pt x="2184" y="2713"/>
                  </a:lnTo>
                  <a:lnTo>
                    <a:pt x="2184" y="2713"/>
                  </a:lnTo>
                  <a:lnTo>
                    <a:pt x="2204" y="2727"/>
                  </a:lnTo>
                  <a:lnTo>
                    <a:pt x="2225" y="2738"/>
                  </a:lnTo>
                  <a:lnTo>
                    <a:pt x="2246" y="2749"/>
                  </a:lnTo>
                  <a:lnTo>
                    <a:pt x="2267" y="2759"/>
                  </a:lnTo>
                  <a:lnTo>
                    <a:pt x="2312" y="2777"/>
                  </a:lnTo>
                  <a:lnTo>
                    <a:pt x="2358" y="2794"/>
                  </a:lnTo>
                  <a:lnTo>
                    <a:pt x="2403" y="2811"/>
                  </a:lnTo>
                  <a:lnTo>
                    <a:pt x="2447" y="2829"/>
                  </a:lnTo>
                  <a:lnTo>
                    <a:pt x="2466" y="2839"/>
                  </a:lnTo>
                  <a:lnTo>
                    <a:pt x="2487" y="2850"/>
                  </a:lnTo>
                  <a:lnTo>
                    <a:pt x="2506" y="2862"/>
                  </a:lnTo>
                  <a:lnTo>
                    <a:pt x="2524" y="2876"/>
                  </a:lnTo>
                  <a:lnTo>
                    <a:pt x="2524" y="2876"/>
                  </a:lnTo>
                  <a:lnTo>
                    <a:pt x="2527" y="2888"/>
                  </a:lnTo>
                  <a:lnTo>
                    <a:pt x="2532" y="2899"/>
                  </a:lnTo>
                  <a:lnTo>
                    <a:pt x="2532" y="2899"/>
                  </a:lnTo>
                  <a:lnTo>
                    <a:pt x="2591" y="2860"/>
                  </a:lnTo>
                  <a:lnTo>
                    <a:pt x="2621" y="2839"/>
                  </a:lnTo>
                  <a:lnTo>
                    <a:pt x="2649" y="2818"/>
                  </a:lnTo>
                  <a:lnTo>
                    <a:pt x="2675" y="2796"/>
                  </a:lnTo>
                  <a:lnTo>
                    <a:pt x="2701" y="2770"/>
                  </a:lnTo>
                  <a:lnTo>
                    <a:pt x="2723" y="2745"/>
                  </a:lnTo>
                  <a:lnTo>
                    <a:pt x="2734" y="2731"/>
                  </a:lnTo>
                  <a:lnTo>
                    <a:pt x="2744" y="2715"/>
                  </a:lnTo>
                  <a:lnTo>
                    <a:pt x="2744" y="2715"/>
                  </a:lnTo>
                  <a:lnTo>
                    <a:pt x="2782" y="2672"/>
                  </a:lnTo>
                  <a:lnTo>
                    <a:pt x="2819" y="2628"/>
                  </a:lnTo>
                  <a:lnTo>
                    <a:pt x="2852" y="2582"/>
                  </a:lnTo>
                  <a:lnTo>
                    <a:pt x="2886" y="2533"/>
                  </a:lnTo>
                  <a:lnTo>
                    <a:pt x="2917" y="2484"/>
                  </a:lnTo>
                  <a:lnTo>
                    <a:pt x="2946" y="2432"/>
                  </a:lnTo>
                  <a:lnTo>
                    <a:pt x="2974" y="2379"/>
                  </a:lnTo>
                  <a:lnTo>
                    <a:pt x="3000" y="2324"/>
                  </a:lnTo>
                  <a:lnTo>
                    <a:pt x="3000" y="2324"/>
                  </a:lnTo>
                  <a:lnTo>
                    <a:pt x="3002" y="2324"/>
                  </a:lnTo>
                  <a:lnTo>
                    <a:pt x="3005" y="2322"/>
                  </a:lnTo>
                  <a:lnTo>
                    <a:pt x="3008" y="2320"/>
                  </a:lnTo>
                  <a:lnTo>
                    <a:pt x="3010" y="2314"/>
                  </a:lnTo>
                  <a:lnTo>
                    <a:pt x="3011" y="2313"/>
                  </a:lnTo>
                  <a:lnTo>
                    <a:pt x="3014" y="2313"/>
                  </a:lnTo>
                  <a:lnTo>
                    <a:pt x="3014" y="2313"/>
                  </a:lnTo>
                  <a:lnTo>
                    <a:pt x="3029" y="2280"/>
                  </a:lnTo>
                  <a:lnTo>
                    <a:pt x="3045" y="2249"/>
                  </a:lnTo>
                  <a:lnTo>
                    <a:pt x="3078" y="2185"/>
                  </a:lnTo>
                  <a:lnTo>
                    <a:pt x="3094" y="2152"/>
                  </a:lnTo>
                  <a:lnTo>
                    <a:pt x="3108" y="2119"/>
                  </a:lnTo>
                  <a:lnTo>
                    <a:pt x="3122" y="2084"/>
                  </a:lnTo>
                  <a:lnTo>
                    <a:pt x="3133" y="2049"/>
                  </a:lnTo>
                  <a:lnTo>
                    <a:pt x="3133" y="2049"/>
                  </a:lnTo>
                  <a:lnTo>
                    <a:pt x="3139" y="2028"/>
                  </a:lnTo>
                  <a:lnTo>
                    <a:pt x="3143" y="2006"/>
                  </a:lnTo>
                  <a:lnTo>
                    <a:pt x="3150" y="1964"/>
                  </a:lnTo>
                  <a:lnTo>
                    <a:pt x="3154" y="1943"/>
                  </a:lnTo>
                  <a:lnTo>
                    <a:pt x="3158" y="1922"/>
                  </a:lnTo>
                  <a:lnTo>
                    <a:pt x="3165" y="1903"/>
                  </a:lnTo>
                  <a:lnTo>
                    <a:pt x="3174" y="1883"/>
                  </a:lnTo>
                  <a:lnTo>
                    <a:pt x="3174" y="1883"/>
                  </a:lnTo>
                  <a:lnTo>
                    <a:pt x="3175" y="1898"/>
                  </a:lnTo>
                  <a:lnTo>
                    <a:pt x="3177" y="1914"/>
                  </a:lnTo>
                  <a:lnTo>
                    <a:pt x="3177" y="1929"/>
                  </a:lnTo>
                  <a:lnTo>
                    <a:pt x="3175" y="1945"/>
                  </a:lnTo>
                  <a:lnTo>
                    <a:pt x="3172" y="1973"/>
                  </a:lnTo>
                  <a:lnTo>
                    <a:pt x="3165" y="1999"/>
                  </a:lnTo>
                  <a:lnTo>
                    <a:pt x="3158" y="2025"/>
                  </a:lnTo>
                  <a:lnTo>
                    <a:pt x="3148" y="2050"/>
                  </a:lnTo>
                  <a:lnTo>
                    <a:pt x="3140" y="2075"/>
                  </a:lnTo>
                  <a:lnTo>
                    <a:pt x="3133" y="2101"/>
                  </a:lnTo>
                  <a:lnTo>
                    <a:pt x="3133" y="2101"/>
                  </a:lnTo>
                  <a:lnTo>
                    <a:pt x="3127" y="2117"/>
                  </a:lnTo>
                  <a:lnTo>
                    <a:pt x="3123" y="2130"/>
                  </a:lnTo>
                  <a:lnTo>
                    <a:pt x="3113" y="2152"/>
                  </a:lnTo>
                  <a:lnTo>
                    <a:pt x="3113" y="2152"/>
                  </a:lnTo>
                  <a:lnTo>
                    <a:pt x="3112" y="2157"/>
                  </a:lnTo>
                  <a:lnTo>
                    <a:pt x="3112" y="2161"/>
                  </a:lnTo>
                  <a:lnTo>
                    <a:pt x="3113" y="2165"/>
                  </a:lnTo>
                  <a:lnTo>
                    <a:pt x="3113" y="2169"/>
                  </a:lnTo>
                  <a:lnTo>
                    <a:pt x="3113" y="2169"/>
                  </a:lnTo>
                  <a:lnTo>
                    <a:pt x="3106" y="2185"/>
                  </a:lnTo>
                  <a:lnTo>
                    <a:pt x="3098" y="2200"/>
                  </a:lnTo>
                  <a:lnTo>
                    <a:pt x="3081" y="2231"/>
                  </a:lnTo>
                  <a:lnTo>
                    <a:pt x="3081" y="2231"/>
                  </a:lnTo>
                  <a:lnTo>
                    <a:pt x="3017" y="2348"/>
                  </a:lnTo>
                  <a:lnTo>
                    <a:pt x="3017" y="2348"/>
                  </a:lnTo>
                  <a:lnTo>
                    <a:pt x="3000" y="2383"/>
                  </a:lnTo>
                  <a:lnTo>
                    <a:pt x="2991" y="2401"/>
                  </a:lnTo>
                  <a:lnTo>
                    <a:pt x="2986" y="2419"/>
                  </a:lnTo>
                  <a:lnTo>
                    <a:pt x="2986" y="2419"/>
                  </a:lnTo>
                  <a:lnTo>
                    <a:pt x="2977" y="2428"/>
                  </a:lnTo>
                  <a:lnTo>
                    <a:pt x="2970" y="2436"/>
                  </a:lnTo>
                  <a:lnTo>
                    <a:pt x="2959" y="2456"/>
                  </a:lnTo>
                  <a:lnTo>
                    <a:pt x="2948" y="2477"/>
                  </a:lnTo>
                  <a:lnTo>
                    <a:pt x="2939" y="2498"/>
                  </a:lnTo>
                  <a:lnTo>
                    <a:pt x="2939" y="2498"/>
                  </a:lnTo>
                  <a:lnTo>
                    <a:pt x="2906" y="2541"/>
                  </a:lnTo>
                  <a:lnTo>
                    <a:pt x="2875" y="2586"/>
                  </a:lnTo>
                  <a:lnTo>
                    <a:pt x="2845" y="2630"/>
                  </a:lnTo>
                  <a:lnTo>
                    <a:pt x="2814" y="2673"/>
                  </a:lnTo>
                  <a:lnTo>
                    <a:pt x="2782" y="2715"/>
                  </a:lnTo>
                  <a:lnTo>
                    <a:pt x="2764" y="2735"/>
                  </a:lnTo>
                  <a:lnTo>
                    <a:pt x="2747" y="2755"/>
                  </a:lnTo>
                  <a:lnTo>
                    <a:pt x="2729" y="2774"/>
                  </a:lnTo>
                  <a:lnTo>
                    <a:pt x="2709" y="2793"/>
                  </a:lnTo>
                  <a:lnTo>
                    <a:pt x="2688" y="2810"/>
                  </a:lnTo>
                  <a:lnTo>
                    <a:pt x="2666" y="2826"/>
                  </a:lnTo>
                  <a:lnTo>
                    <a:pt x="2666" y="2826"/>
                  </a:lnTo>
                  <a:lnTo>
                    <a:pt x="2652" y="2842"/>
                  </a:lnTo>
                  <a:lnTo>
                    <a:pt x="2636" y="2856"/>
                  </a:lnTo>
                  <a:lnTo>
                    <a:pt x="2621" y="2869"/>
                  </a:lnTo>
                  <a:lnTo>
                    <a:pt x="2604" y="2881"/>
                  </a:lnTo>
                  <a:lnTo>
                    <a:pt x="2569" y="2905"/>
                  </a:lnTo>
                  <a:lnTo>
                    <a:pt x="2532" y="2927"/>
                  </a:lnTo>
                  <a:lnTo>
                    <a:pt x="2458" y="2971"/>
                  </a:lnTo>
                  <a:lnTo>
                    <a:pt x="2421" y="2993"/>
                  </a:lnTo>
                  <a:lnTo>
                    <a:pt x="2388" y="3017"/>
                  </a:lnTo>
                  <a:lnTo>
                    <a:pt x="2388" y="3017"/>
                  </a:lnTo>
                  <a:lnTo>
                    <a:pt x="2469" y="2998"/>
                  </a:lnTo>
                  <a:lnTo>
                    <a:pt x="2549" y="2977"/>
                  </a:lnTo>
                  <a:lnTo>
                    <a:pt x="2588" y="2965"/>
                  </a:lnTo>
                  <a:lnTo>
                    <a:pt x="2626" y="2953"/>
                  </a:lnTo>
                  <a:lnTo>
                    <a:pt x="2663" y="2942"/>
                  </a:lnTo>
                  <a:lnTo>
                    <a:pt x="2698" y="2927"/>
                  </a:lnTo>
                  <a:lnTo>
                    <a:pt x="2698" y="2927"/>
                  </a:lnTo>
                  <a:lnTo>
                    <a:pt x="2701" y="2919"/>
                  </a:lnTo>
                  <a:lnTo>
                    <a:pt x="2705" y="2911"/>
                  </a:lnTo>
                  <a:lnTo>
                    <a:pt x="2709" y="2904"/>
                  </a:lnTo>
                  <a:lnTo>
                    <a:pt x="2715" y="2897"/>
                  </a:lnTo>
                  <a:lnTo>
                    <a:pt x="2726" y="2885"/>
                  </a:lnTo>
                  <a:lnTo>
                    <a:pt x="2739" y="2874"/>
                  </a:lnTo>
                  <a:lnTo>
                    <a:pt x="2753" y="2864"/>
                  </a:lnTo>
                  <a:lnTo>
                    <a:pt x="2765" y="2853"/>
                  </a:lnTo>
                  <a:lnTo>
                    <a:pt x="2776" y="2840"/>
                  </a:lnTo>
                  <a:lnTo>
                    <a:pt x="2781" y="2833"/>
                  </a:lnTo>
                  <a:lnTo>
                    <a:pt x="2785" y="2826"/>
                  </a:lnTo>
                  <a:lnTo>
                    <a:pt x="2785" y="2826"/>
                  </a:lnTo>
                  <a:lnTo>
                    <a:pt x="2830" y="2788"/>
                  </a:lnTo>
                  <a:lnTo>
                    <a:pt x="2872" y="2748"/>
                  </a:lnTo>
                  <a:lnTo>
                    <a:pt x="2913" y="2706"/>
                  </a:lnTo>
                  <a:lnTo>
                    <a:pt x="2952" y="2662"/>
                  </a:lnTo>
                  <a:lnTo>
                    <a:pt x="2988" y="2616"/>
                  </a:lnTo>
                  <a:lnTo>
                    <a:pt x="3022" y="2567"/>
                  </a:lnTo>
                  <a:lnTo>
                    <a:pt x="3054" y="2516"/>
                  </a:lnTo>
                  <a:lnTo>
                    <a:pt x="3070" y="2491"/>
                  </a:lnTo>
                  <a:lnTo>
                    <a:pt x="3084" y="2463"/>
                  </a:lnTo>
                  <a:lnTo>
                    <a:pt x="3084" y="2463"/>
                  </a:lnTo>
                  <a:lnTo>
                    <a:pt x="3087" y="2464"/>
                  </a:lnTo>
                  <a:lnTo>
                    <a:pt x="3088" y="2463"/>
                  </a:lnTo>
                  <a:lnTo>
                    <a:pt x="3090" y="2460"/>
                  </a:lnTo>
                  <a:lnTo>
                    <a:pt x="3091" y="2457"/>
                  </a:lnTo>
                  <a:lnTo>
                    <a:pt x="3092" y="2457"/>
                  </a:lnTo>
                  <a:lnTo>
                    <a:pt x="3095" y="2457"/>
                  </a:lnTo>
                  <a:lnTo>
                    <a:pt x="3095" y="2457"/>
                  </a:lnTo>
                  <a:lnTo>
                    <a:pt x="3123" y="2402"/>
                  </a:lnTo>
                  <a:lnTo>
                    <a:pt x="3154" y="2346"/>
                  </a:lnTo>
                  <a:lnTo>
                    <a:pt x="3184" y="2287"/>
                  </a:lnTo>
                  <a:lnTo>
                    <a:pt x="3196" y="2259"/>
                  </a:lnTo>
                  <a:lnTo>
                    <a:pt x="3209" y="2231"/>
                  </a:lnTo>
                  <a:lnTo>
                    <a:pt x="3209" y="2231"/>
                  </a:lnTo>
                  <a:lnTo>
                    <a:pt x="3214" y="2202"/>
                  </a:lnTo>
                  <a:lnTo>
                    <a:pt x="3223" y="2174"/>
                  </a:lnTo>
                  <a:lnTo>
                    <a:pt x="3240" y="2116"/>
                  </a:lnTo>
                  <a:lnTo>
                    <a:pt x="3248" y="2086"/>
                  </a:lnTo>
                  <a:lnTo>
                    <a:pt x="3257" y="2056"/>
                  </a:lnTo>
                  <a:lnTo>
                    <a:pt x="3262" y="2025"/>
                  </a:lnTo>
                  <a:lnTo>
                    <a:pt x="3266" y="1992"/>
                  </a:lnTo>
                  <a:lnTo>
                    <a:pt x="3266" y="1992"/>
                  </a:lnTo>
                  <a:lnTo>
                    <a:pt x="3279" y="1938"/>
                  </a:lnTo>
                  <a:lnTo>
                    <a:pt x="3289" y="1882"/>
                  </a:lnTo>
                  <a:lnTo>
                    <a:pt x="3299" y="1824"/>
                  </a:lnTo>
                  <a:lnTo>
                    <a:pt x="3304" y="1766"/>
                  </a:lnTo>
                  <a:lnTo>
                    <a:pt x="3304" y="1766"/>
                  </a:lnTo>
                  <a:lnTo>
                    <a:pt x="3307" y="1721"/>
                  </a:lnTo>
                  <a:lnTo>
                    <a:pt x="3309" y="1677"/>
                  </a:lnTo>
                  <a:lnTo>
                    <a:pt x="3309" y="1632"/>
                  </a:lnTo>
                  <a:lnTo>
                    <a:pt x="3306" y="1587"/>
                  </a:lnTo>
                  <a:lnTo>
                    <a:pt x="3303" y="1542"/>
                  </a:lnTo>
                  <a:lnTo>
                    <a:pt x="3297" y="1498"/>
                  </a:lnTo>
                  <a:lnTo>
                    <a:pt x="3292" y="1455"/>
                  </a:lnTo>
                  <a:lnTo>
                    <a:pt x="3283" y="1411"/>
                  </a:lnTo>
                  <a:lnTo>
                    <a:pt x="3275" y="1368"/>
                  </a:lnTo>
                  <a:lnTo>
                    <a:pt x="3265" y="1326"/>
                  </a:lnTo>
                  <a:lnTo>
                    <a:pt x="3255" y="1285"/>
                  </a:lnTo>
                  <a:lnTo>
                    <a:pt x="3244" y="1244"/>
                  </a:lnTo>
                  <a:lnTo>
                    <a:pt x="3231" y="1203"/>
                  </a:lnTo>
                  <a:lnTo>
                    <a:pt x="3219" y="1164"/>
                  </a:lnTo>
                  <a:lnTo>
                    <a:pt x="3191" y="1087"/>
                  </a:lnTo>
                  <a:lnTo>
                    <a:pt x="3191" y="1087"/>
                  </a:lnTo>
                  <a:lnTo>
                    <a:pt x="3188" y="1078"/>
                  </a:lnTo>
                  <a:lnTo>
                    <a:pt x="3182" y="1070"/>
                  </a:lnTo>
                  <a:lnTo>
                    <a:pt x="3178" y="1062"/>
                  </a:lnTo>
                  <a:lnTo>
                    <a:pt x="3174" y="1052"/>
                  </a:lnTo>
                  <a:lnTo>
                    <a:pt x="3174" y="1052"/>
                  </a:lnTo>
                  <a:lnTo>
                    <a:pt x="3163" y="1019"/>
                  </a:lnTo>
                  <a:lnTo>
                    <a:pt x="3150" y="987"/>
                  </a:lnTo>
                  <a:lnTo>
                    <a:pt x="3136" y="956"/>
                  </a:lnTo>
                  <a:lnTo>
                    <a:pt x="3127" y="941"/>
                  </a:lnTo>
                  <a:lnTo>
                    <a:pt x="3119" y="927"/>
                  </a:lnTo>
                  <a:lnTo>
                    <a:pt x="3119" y="927"/>
                  </a:lnTo>
                  <a:lnTo>
                    <a:pt x="3109" y="900"/>
                  </a:lnTo>
                  <a:lnTo>
                    <a:pt x="3098" y="875"/>
                  </a:lnTo>
                  <a:lnTo>
                    <a:pt x="3084" y="851"/>
                  </a:lnTo>
                  <a:lnTo>
                    <a:pt x="3068" y="828"/>
                  </a:lnTo>
                  <a:lnTo>
                    <a:pt x="3035" y="784"/>
                  </a:lnTo>
                  <a:lnTo>
                    <a:pt x="3002" y="739"/>
                  </a:lnTo>
                  <a:lnTo>
                    <a:pt x="3002" y="739"/>
                  </a:lnTo>
                  <a:lnTo>
                    <a:pt x="2980" y="704"/>
                  </a:lnTo>
                  <a:lnTo>
                    <a:pt x="2959" y="668"/>
                  </a:lnTo>
                  <a:lnTo>
                    <a:pt x="2937" y="633"/>
                  </a:lnTo>
                  <a:lnTo>
                    <a:pt x="2925" y="615"/>
                  </a:lnTo>
                  <a:lnTo>
                    <a:pt x="2913" y="600"/>
                  </a:lnTo>
                  <a:lnTo>
                    <a:pt x="2913" y="600"/>
                  </a:lnTo>
                  <a:lnTo>
                    <a:pt x="2901" y="586"/>
                  </a:lnTo>
                  <a:lnTo>
                    <a:pt x="2889" y="573"/>
                  </a:lnTo>
                  <a:lnTo>
                    <a:pt x="2876" y="560"/>
                  </a:lnTo>
                  <a:lnTo>
                    <a:pt x="2864" y="546"/>
                  </a:lnTo>
                  <a:lnTo>
                    <a:pt x="2864" y="546"/>
                  </a:lnTo>
                  <a:lnTo>
                    <a:pt x="2848" y="529"/>
                  </a:lnTo>
                  <a:lnTo>
                    <a:pt x="2831" y="513"/>
                  </a:lnTo>
                  <a:lnTo>
                    <a:pt x="2799" y="482"/>
                  </a:lnTo>
                  <a:lnTo>
                    <a:pt x="2765" y="454"/>
                  </a:lnTo>
                  <a:lnTo>
                    <a:pt x="2730" y="426"/>
                  </a:lnTo>
                  <a:lnTo>
                    <a:pt x="2730" y="426"/>
                  </a:lnTo>
                  <a:lnTo>
                    <a:pt x="2709" y="407"/>
                  </a:lnTo>
                  <a:lnTo>
                    <a:pt x="2689" y="389"/>
                  </a:lnTo>
                  <a:lnTo>
                    <a:pt x="2670" y="372"/>
                  </a:lnTo>
                  <a:lnTo>
                    <a:pt x="2649" y="355"/>
                  </a:lnTo>
                  <a:lnTo>
                    <a:pt x="2649" y="355"/>
                  </a:lnTo>
                  <a:lnTo>
                    <a:pt x="2616" y="333"/>
                  </a:lnTo>
                  <a:lnTo>
                    <a:pt x="2584" y="312"/>
                  </a:lnTo>
                  <a:lnTo>
                    <a:pt x="2552" y="291"/>
                  </a:lnTo>
                  <a:lnTo>
                    <a:pt x="2518" y="273"/>
                  </a:lnTo>
                  <a:lnTo>
                    <a:pt x="2483" y="253"/>
                  </a:lnTo>
                  <a:lnTo>
                    <a:pt x="2448" y="236"/>
                  </a:lnTo>
                  <a:lnTo>
                    <a:pt x="2378" y="202"/>
                  </a:lnTo>
                  <a:lnTo>
                    <a:pt x="2303" y="170"/>
                  </a:lnTo>
                  <a:lnTo>
                    <a:pt x="2229" y="139"/>
                  </a:lnTo>
                  <a:lnTo>
                    <a:pt x="2076" y="80"/>
                  </a:lnTo>
                  <a:lnTo>
                    <a:pt x="2076" y="80"/>
                  </a:lnTo>
                  <a:lnTo>
                    <a:pt x="2070" y="80"/>
                  </a:lnTo>
                  <a:lnTo>
                    <a:pt x="2066" y="82"/>
                  </a:lnTo>
                  <a:lnTo>
                    <a:pt x="2062" y="83"/>
                  </a:lnTo>
                  <a:lnTo>
                    <a:pt x="2056" y="83"/>
                  </a:lnTo>
                  <a:lnTo>
                    <a:pt x="2056" y="83"/>
                  </a:lnTo>
                  <a:lnTo>
                    <a:pt x="2041" y="75"/>
                  </a:lnTo>
                  <a:lnTo>
                    <a:pt x="2027" y="70"/>
                  </a:lnTo>
                  <a:lnTo>
                    <a:pt x="2011" y="66"/>
                  </a:lnTo>
                  <a:lnTo>
                    <a:pt x="1995" y="65"/>
                  </a:lnTo>
                  <a:lnTo>
                    <a:pt x="1964" y="62"/>
                  </a:lnTo>
                  <a:lnTo>
                    <a:pt x="1947" y="60"/>
                  </a:lnTo>
                  <a:lnTo>
                    <a:pt x="1931" y="59"/>
                  </a:lnTo>
                  <a:lnTo>
                    <a:pt x="1931" y="59"/>
                  </a:lnTo>
                  <a:lnTo>
                    <a:pt x="1913" y="56"/>
                  </a:lnTo>
                  <a:lnTo>
                    <a:pt x="1895" y="51"/>
                  </a:lnTo>
                  <a:lnTo>
                    <a:pt x="1858" y="41"/>
                  </a:lnTo>
                  <a:lnTo>
                    <a:pt x="1822" y="31"/>
                  </a:lnTo>
                  <a:lnTo>
                    <a:pt x="1804" y="28"/>
                  </a:lnTo>
                  <a:lnTo>
                    <a:pt x="1787" y="24"/>
                  </a:lnTo>
                  <a:lnTo>
                    <a:pt x="1787" y="24"/>
                  </a:lnTo>
                  <a:lnTo>
                    <a:pt x="1762" y="21"/>
                  </a:lnTo>
                  <a:lnTo>
                    <a:pt x="1738" y="20"/>
                  </a:lnTo>
                  <a:lnTo>
                    <a:pt x="1714" y="18"/>
                  </a:lnTo>
                  <a:lnTo>
                    <a:pt x="1689" y="18"/>
                  </a:lnTo>
                  <a:lnTo>
                    <a:pt x="1639" y="21"/>
                  </a:lnTo>
                  <a:lnTo>
                    <a:pt x="1590" y="27"/>
                  </a:lnTo>
                  <a:lnTo>
                    <a:pt x="1492" y="39"/>
                  </a:lnTo>
                  <a:lnTo>
                    <a:pt x="1443" y="44"/>
                  </a:lnTo>
                  <a:lnTo>
                    <a:pt x="1394" y="48"/>
                  </a:lnTo>
                  <a:lnTo>
                    <a:pt x="1394" y="48"/>
                  </a:lnTo>
                  <a:lnTo>
                    <a:pt x="1392" y="49"/>
                  </a:lnTo>
                  <a:lnTo>
                    <a:pt x="1391" y="51"/>
                  </a:lnTo>
                  <a:lnTo>
                    <a:pt x="1390" y="53"/>
                  </a:lnTo>
                  <a:lnTo>
                    <a:pt x="1385" y="53"/>
                  </a:lnTo>
                  <a:lnTo>
                    <a:pt x="1385" y="53"/>
                  </a:lnTo>
                  <a:lnTo>
                    <a:pt x="1321" y="65"/>
                  </a:lnTo>
                  <a:lnTo>
                    <a:pt x="1259" y="79"/>
                  </a:lnTo>
                  <a:lnTo>
                    <a:pt x="1199" y="93"/>
                  </a:lnTo>
                  <a:lnTo>
                    <a:pt x="1141" y="108"/>
                  </a:lnTo>
                  <a:lnTo>
                    <a:pt x="1085" y="125"/>
                  </a:lnTo>
                  <a:lnTo>
                    <a:pt x="1029" y="143"/>
                  </a:lnTo>
                  <a:lnTo>
                    <a:pt x="974" y="163"/>
                  </a:lnTo>
                  <a:lnTo>
                    <a:pt x="921" y="184"/>
                  </a:lnTo>
                  <a:lnTo>
                    <a:pt x="921" y="184"/>
                  </a:lnTo>
                  <a:lnTo>
                    <a:pt x="914" y="191"/>
                  </a:lnTo>
                  <a:lnTo>
                    <a:pt x="907" y="198"/>
                  </a:lnTo>
                  <a:lnTo>
                    <a:pt x="890" y="209"/>
                  </a:lnTo>
                  <a:lnTo>
                    <a:pt x="872" y="219"/>
                  </a:lnTo>
                  <a:lnTo>
                    <a:pt x="853" y="228"/>
                  </a:lnTo>
                  <a:lnTo>
                    <a:pt x="814" y="244"/>
                  </a:lnTo>
                  <a:lnTo>
                    <a:pt x="796" y="254"/>
                  </a:lnTo>
                  <a:lnTo>
                    <a:pt x="779" y="265"/>
                  </a:lnTo>
                  <a:lnTo>
                    <a:pt x="779" y="265"/>
                  </a:lnTo>
                  <a:lnTo>
                    <a:pt x="745" y="294"/>
                  </a:lnTo>
                  <a:lnTo>
                    <a:pt x="713" y="320"/>
                  </a:lnTo>
                  <a:lnTo>
                    <a:pt x="644" y="374"/>
                  </a:lnTo>
                  <a:lnTo>
                    <a:pt x="612" y="402"/>
                  </a:lnTo>
                  <a:lnTo>
                    <a:pt x="580" y="430"/>
                  </a:lnTo>
                  <a:lnTo>
                    <a:pt x="549" y="459"/>
                  </a:lnTo>
                  <a:lnTo>
                    <a:pt x="521" y="492"/>
                  </a:lnTo>
                  <a:lnTo>
                    <a:pt x="521" y="492"/>
                  </a:lnTo>
                  <a:lnTo>
                    <a:pt x="492" y="518"/>
                  </a:lnTo>
                  <a:lnTo>
                    <a:pt x="466" y="545"/>
                  </a:lnTo>
                  <a:lnTo>
                    <a:pt x="439" y="573"/>
                  </a:lnTo>
                  <a:lnTo>
                    <a:pt x="412" y="602"/>
                  </a:lnTo>
                  <a:lnTo>
                    <a:pt x="387" y="632"/>
                  </a:lnTo>
                  <a:lnTo>
                    <a:pt x="362" y="661"/>
                  </a:lnTo>
                  <a:lnTo>
                    <a:pt x="337" y="694"/>
                  </a:lnTo>
                  <a:lnTo>
                    <a:pt x="313" y="725"/>
                  </a:lnTo>
                  <a:lnTo>
                    <a:pt x="290" y="758"/>
                  </a:lnTo>
                  <a:lnTo>
                    <a:pt x="268" y="791"/>
                  </a:lnTo>
                  <a:lnTo>
                    <a:pt x="247" y="824"/>
                  </a:lnTo>
                  <a:lnTo>
                    <a:pt x="226" y="859"/>
                  </a:lnTo>
                  <a:lnTo>
                    <a:pt x="206" y="894"/>
                  </a:lnTo>
                  <a:lnTo>
                    <a:pt x="188" y="930"/>
                  </a:lnTo>
                  <a:lnTo>
                    <a:pt x="171" y="966"/>
                  </a:lnTo>
                  <a:lnTo>
                    <a:pt x="154" y="1003"/>
                  </a:lnTo>
                  <a:lnTo>
                    <a:pt x="154" y="1003"/>
                  </a:lnTo>
                  <a:lnTo>
                    <a:pt x="150" y="1017"/>
                  </a:lnTo>
                  <a:lnTo>
                    <a:pt x="147" y="1031"/>
                  </a:lnTo>
                  <a:lnTo>
                    <a:pt x="144" y="1045"/>
                  </a:lnTo>
                  <a:lnTo>
                    <a:pt x="140" y="1057"/>
                  </a:lnTo>
                  <a:lnTo>
                    <a:pt x="140" y="1057"/>
                  </a:lnTo>
                  <a:lnTo>
                    <a:pt x="133" y="1073"/>
                  </a:lnTo>
                  <a:lnTo>
                    <a:pt x="126" y="1087"/>
                  </a:lnTo>
                  <a:lnTo>
                    <a:pt x="118" y="1101"/>
                  </a:lnTo>
                  <a:lnTo>
                    <a:pt x="111" y="1116"/>
                  </a:lnTo>
                  <a:lnTo>
                    <a:pt x="111" y="1116"/>
                  </a:lnTo>
                  <a:lnTo>
                    <a:pt x="104" y="1137"/>
                  </a:lnTo>
                  <a:lnTo>
                    <a:pt x="97" y="1161"/>
                  </a:lnTo>
                  <a:lnTo>
                    <a:pt x="85" y="1215"/>
                  </a:lnTo>
                  <a:lnTo>
                    <a:pt x="64" y="1328"/>
                  </a:lnTo>
                  <a:lnTo>
                    <a:pt x="64" y="1328"/>
                  </a:lnTo>
                  <a:lnTo>
                    <a:pt x="50" y="1400"/>
                  </a:lnTo>
                  <a:lnTo>
                    <a:pt x="45" y="1436"/>
                  </a:lnTo>
                  <a:lnTo>
                    <a:pt x="42" y="1473"/>
                  </a:lnTo>
                  <a:lnTo>
                    <a:pt x="42" y="1473"/>
                  </a:lnTo>
                  <a:lnTo>
                    <a:pt x="42" y="1484"/>
                  </a:lnTo>
                  <a:lnTo>
                    <a:pt x="43" y="1495"/>
                  </a:lnTo>
                  <a:lnTo>
                    <a:pt x="45" y="1505"/>
                  </a:lnTo>
                  <a:lnTo>
                    <a:pt x="45" y="1516"/>
                  </a:lnTo>
                  <a:lnTo>
                    <a:pt x="45" y="1516"/>
                  </a:lnTo>
                  <a:lnTo>
                    <a:pt x="43" y="1523"/>
                  </a:lnTo>
                  <a:lnTo>
                    <a:pt x="40" y="1529"/>
                  </a:lnTo>
                  <a:lnTo>
                    <a:pt x="38" y="1536"/>
                  </a:lnTo>
                  <a:lnTo>
                    <a:pt x="35" y="1543"/>
                  </a:lnTo>
                  <a:lnTo>
                    <a:pt x="35" y="1543"/>
                  </a:lnTo>
                  <a:lnTo>
                    <a:pt x="33" y="1564"/>
                  </a:lnTo>
                  <a:lnTo>
                    <a:pt x="33" y="1587"/>
                  </a:lnTo>
                  <a:lnTo>
                    <a:pt x="35" y="1608"/>
                  </a:lnTo>
                  <a:lnTo>
                    <a:pt x="38" y="1630"/>
                  </a:lnTo>
                  <a:lnTo>
                    <a:pt x="43" y="1672"/>
                  </a:lnTo>
                  <a:lnTo>
                    <a:pt x="46" y="1693"/>
                  </a:lnTo>
                  <a:lnTo>
                    <a:pt x="47" y="1714"/>
                  </a:lnTo>
                  <a:lnTo>
                    <a:pt x="47" y="1714"/>
                  </a:lnTo>
                  <a:lnTo>
                    <a:pt x="47" y="1750"/>
                  </a:lnTo>
                  <a:lnTo>
                    <a:pt x="50" y="1785"/>
                  </a:lnTo>
                  <a:lnTo>
                    <a:pt x="53" y="1818"/>
                  </a:lnTo>
                  <a:lnTo>
                    <a:pt x="56" y="1852"/>
                  </a:lnTo>
                  <a:lnTo>
                    <a:pt x="60" y="1886"/>
                  </a:lnTo>
                  <a:lnTo>
                    <a:pt x="66" y="1919"/>
                  </a:lnTo>
                  <a:lnTo>
                    <a:pt x="78" y="1985"/>
                  </a:lnTo>
                  <a:lnTo>
                    <a:pt x="94" y="2051"/>
                  </a:lnTo>
                  <a:lnTo>
                    <a:pt x="113" y="2115"/>
                  </a:lnTo>
                  <a:lnTo>
                    <a:pt x="135" y="2176"/>
                  </a:lnTo>
                  <a:lnTo>
                    <a:pt x="157" y="2238"/>
                  </a:lnTo>
                  <a:lnTo>
                    <a:pt x="184" y="2297"/>
                  </a:lnTo>
                  <a:lnTo>
                    <a:pt x="210" y="2356"/>
                  </a:lnTo>
                  <a:lnTo>
                    <a:pt x="240" y="2412"/>
                  </a:lnTo>
                  <a:lnTo>
                    <a:pt x="271" y="2468"/>
                  </a:lnTo>
                  <a:lnTo>
                    <a:pt x="303" y="2522"/>
                  </a:lnTo>
                  <a:lnTo>
                    <a:pt x="335" y="2575"/>
                  </a:lnTo>
                  <a:lnTo>
                    <a:pt x="369" y="2626"/>
                  </a:lnTo>
                  <a:lnTo>
                    <a:pt x="404" y="2675"/>
                  </a:lnTo>
                  <a:lnTo>
                    <a:pt x="404" y="2675"/>
                  </a:lnTo>
                  <a:lnTo>
                    <a:pt x="408" y="2685"/>
                  </a:lnTo>
                  <a:lnTo>
                    <a:pt x="410" y="2689"/>
                  </a:lnTo>
                  <a:lnTo>
                    <a:pt x="410" y="2696"/>
                  </a:lnTo>
                  <a:lnTo>
                    <a:pt x="410" y="2696"/>
                  </a:lnTo>
                  <a:lnTo>
                    <a:pt x="419" y="2703"/>
                  </a:lnTo>
                  <a:lnTo>
                    <a:pt x="427" y="2713"/>
                  </a:lnTo>
                  <a:lnTo>
                    <a:pt x="434" y="2723"/>
                  </a:lnTo>
                  <a:lnTo>
                    <a:pt x="439" y="2734"/>
                  </a:lnTo>
                  <a:lnTo>
                    <a:pt x="439" y="2734"/>
                  </a:lnTo>
                  <a:lnTo>
                    <a:pt x="446" y="2738"/>
                  </a:lnTo>
                  <a:lnTo>
                    <a:pt x="453" y="2744"/>
                  </a:lnTo>
                  <a:lnTo>
                    <a:pt x="466" y="2756"/>
                  </a:lnTo>
                  <a:lnTo>
                    <a:pt x="477" y="2769"/>
                  </a:lnTo>
                  <a:lnTo>
                    <a:pt x="484" y="2774"/>
                  </a:lnTo>
                  <a:lnTo>
                    <a:pt x="491" y="2780"/>
                  </a:lnTo>
                  <a:lnTo>
                    <a:pt x="491" y="2780"/>
                  </a:lnTo>
                  <a:lnTo>
                    <a:pt x="498" y="2790"/>
                  </a:lnTo>
                  <a:lnTo>
                    <a:pt x="504" y="2798"/>
                  </a:lnTo>
                  <a:lnTo>
                    <a:pt x="519" y="2815"/>
                  </a:lnTo>
                  <a:lnTo>
                    <a:pt x="536" y="2831"/>
                  </a:lnTo>
                  <a:lnTo>
                    <a:pt x="553" y="2845"/>
                  </a:lnTo>
                  <a:lnTo>
                    <a:pt x="588" y="2873"/>
                  </a:lnTo>
                  <a:lnTo>
                    <a:pt x="605" y="2888"/>
                  </a:lnTo>
                  <a:lnTo>
                    <a:pt x="619" y="2905"/>
                  </a:lnTo>
                  <a:lnTo>
                    <a:pt x="619" y="2905"/>
                  </a:lnTo>
                  <a:lnTo>
                    <a:pt x="648" y="2913"/>
                  </a:lnTo>
                  <a:lnTo>
                    <a:pt x="678" y="2925"/>
                  </a:lnTo>
                  <a:lnTo>
                    <a:pt x="735" y="2946"/>
                  </a:lnTo>
                  <a:lnTo>
                    <a:pt x="763" y="2956"/>
                  </a:lnTo>
                  <a:lnTo>
                    <a:pt x="793" y="2964"/>
                  </a:lnTo>
                  <a:lnTo>
                    <a:pt x="821" y="2971"/>
                  </a:lnTo>
                  <a:lnTo>
                    <a:pt x="852" y="2974"/>
                  </a:lnTo>
                  <a:lnTo>
                    <a:pt x="852" y="2974"/>
                  </a:lnTo>
                  <a:lnTo>
                    <a:pt x="811" y="2942"/>
                  </a:lnTo>
                  <a:lnTo>
                    <a:pt x="772" y="2909"/>
                  </a:lnTo>
                  <a:lnTo>
                    <a:pt x="734" y="2874"/>
                  </a:lnTo>
                  <a:lnTo>
                    <a:pt x="696" y="2838"/>
                  </a:lnTo>
                  <a:lnTo>
                    <a:pt x="661" y="2800"/>
                  </a:lnTo>
                  <a:lnTo>
                    <a:pt x="626" y="2762"/>
                  </a:lnTo>
                  <a:lnTo>
                    <a:pt x="592" y="2723"/>
                  </a:lnTo>
                  <a:lnTo>
                    <a:pt x="560" y="2682"/>
                  </a:lnTo>
                  <a:lnTo>
                    <a:pt x="528" y="2640"/>
                  </a:lnTo>
                  <a:lnTo>
                    <a:pt x="498" y="2598"/>
                  </a:lnTo>
                  <a:lnTo>
                    <a:pt x="469" y="2554"/>
                  </a:lnTo>
                  <a:lnTo>
                    <a:pt x="439" y="2511"/>
                  </a:lnTo>
                  <a:lnTo>
                    <a:pt x="412" y="2466"/>
                  </a:lnTo>
                  <a:lnTo>
                    <a:pt x="386" y="2419"/>
                  </a:lnTo>
                  <a:lnTo>
                    <a:pt x="362" y="2374"/>
                  </a:lnTo>
                  <a:lnTo>
                    <a:pt x="338" y="2327"/>
                  </a:lnTo>
                  <a:lnTo>
                    <a:pt x="338" y="2327"/>
                  </a:lnTo>
                  <a:lnTo>
                    <a:pt x="377" y="2386"/>
                  </a:lnTo>
                  <a:lnTo>
                    <a:pt x="415" y="2445"/>
                  </a:lnTo>
                  <a:lnTo>
                    <a:pt x="455" y="2502"/>
                  </a:lnTo>
                  <a:lnTo>
                    <a:pt x="476" y="2532"/>
                  </a:lnTo>
                  <a:lnTo>
                    <a:pt x="497" y="2560"/>
                  </a:lnTo>
                  <a:lnTo>
                    <a:pt x="497" y="2560"/>
                  </a:lnTo>
                  <a:lnTo>
                    <a:pt x="570" y="2652"/>
                  </a:lnTo>
                  <a:lnTo>
                    <a:pt x="608" y="2699"/>
                  </a:lnTo>
                  <a:lnTo>
                    <a:pt x="645" y="2745"/>
                  </a:lnTo>
                  <a:lnTo>
                    <a:pt x="645" y="2745"/>
                  </a:lnTo>
                  <a:lnTo>
                    <a:pt x="650" y="2744"/>
                  </a:lnTo>
                  <a:lnTo>
                    <a:pt x="653" y="2741"/>
                  </a:lnTo>
                  <a:lnTo>
                    <a:pt x="660" y="2732"/>
                  </a:lnTo>
                  <a:lnTo>
                    <a:pt x="662" y="2730"/>
                  </a:lnTo>
                  <a:lnTo>
                    <a:pt x="665" y="2727"/>
                  </a:lnTo>
                  <a:lnTo>
                    <a:pt x="669" y="2725"/>
                  </a:lnTo>
                  <a:lnTo>
                    <a:pt x="674" y="2728"/>
                  </a:lnTo>
                  <a:lnTo>
                    <a:pt x="674" y="2728"/>
                  </a:lnTo>
                  <a:lnTo>
                    <a:pt x="665" y="2714"/>
                  </a:lnTo>
                  <a:lnTo>
                    <a:pt x="655" y="2700"/>
                  </a:lnTo>
                  <a:lnTo>
                    <a:pt x="633" y="2675"/>
                  </a:lnTo>
                  <a:lnTo>
                    <a:pt x="610" y="2650"/>
                  </a:lnTo>
                  <a:lnTo>
                    <a:pt x="585" y="2626"/>
                  </a:lnTo>
                  <a:lnTo>
                    <a:pt x="561" y="2600"/>
                  </a:lnTo>
                  <a:lnTo>
                    <a:pt x="536" y="2575"/>
                  </a:lnTo>
                  <a:lnTo>
                    <a:pt x="514" y="2547"/>
                  </a:lnTo>
                  <a:lnTo>
                    <a:pt x="504" y="2533"/>
                  </a:lnTo>
                  <a:lnTo>
                    <a:pt x="494" y="2519"/>
                  </a:lnTo>
                  <a:lnTo>
                    <a:pt x="494" y="2519"/>
                  </a:lnTo>
                  <a:lnTo>
                    <a:pt x="500" y="2498"/>
                  </a:lnTo>
                  <a:lnTo>
                    <a:pt x="502" y="2477"/>
                  </a:lnTo>
                  <a:lnTo>
                    <a:pt x="502" y="2457"/>
                  </a:lnTo>
                  <a:lnTo>
                    <a:pt x="502" y="2437"/>
                  </a:lnTo>
                  <a:lnTo>
                    <a:pt x="504" y="2418"/>
                  </a:lnTo>
                  <a:lnTo>
                    <a:pt x="504" y="2398"/>
                  </a:lnTo>
                  <a:lnTo>
                    <a:pt x="507" y="2380"/>
                  </a:lnTo>
                  <a:lnTo>
                    <a:pt x="512" y="2362"/>
                  </a:lnTo>
                  <a:lnTo>
                    <a:pt x="512" y="2362"/>
                  </a:lnTo>
                  <a:lnTo>
                    <a:pt x="525" y="2363"/>
                  </a:lnTo>
                  <a:lnTo>
                    <a:pt x="539" y="2366"/>
                  </a:lnTo>
                  <a:lnTo>
                    <a:pt x="553" y="2370"/>
                  </a:lnTo>
                  <a:lnTo>
                    <a:pt x="565" y="2376"/>
                  </a:lnTo>
                  <a:lnTo>
                    <a:pt x="594" y="2387"/>
                  </a:lnTo>
                  <a:lnTo>
                    <a:pt x="609" y="2391"/>
                  </a:lnTo>
                  <a:lnTo>
                    <a:pt x="624" y="2394"/>
                  </a:lnTo>
                  <a:lnTo>
                    <a:pt x="624" y="2394"/>
                  </a:lnTo>
                  <a:lnTo>
                    <a:pt x="624" y="2374"/>
                  </a:lnTo>
                  <a:lnTo>
                    <a:pt x="626" y="2356"/>
                  </a:lnTo>
                  <a:lnTo>
                    <a:pt x="630" y="2321"/>
                  </a:lnTo>
                  <a:lnTo>
                    <a:pt x="634" y="2289"/>
                  </a:lnTo>
                  <a:lnTo>
                    <a:pt x="634" y="2275"/>
                  </a:lnTo>
                  <a:lnTo>
                    <a:pt x="634" y="2261"/>
                  </a:lnTo>
                  <a:lnTo>
                    <a:pt x="634" y="2261"/>
                  </a:lnTo>
                  <a:lnTo>
                    <a:pt x="640" y="2255"/>
                  </a:lnTo>
                  <a:lnTo>
                    <a:pt x="645" y="2251"/>
                  </a:lnTo>
                  <a:lnTo>
                    <a:pt x="654" y="2251"/>
                  </a:lnTo>
                  <a:lnTo>
                    <a:pt x="661" y="2251"/>
                  </a:lnTo>
                  <a:lnTo>
                    <a:pt x="671" y="2254"/>
                  </a:lnTo>
                  <a:lnTo>
                    <a:pt x="679" y="2256"/>
                  </a:lnTo>
                  <a:lnTo>
                    <a:pt x="700" y="2266"/>
                  </a:lnTo>
                  <a:lnTo>
                    <a:pt x="700" y="2266"/>
                  </a:lnTo>
                  <a:lnTo>
                    <a:pt x="723" y="2276"/>
                  </a:lnTo>
                  <a:lnTo>
                    <a:pt x="744" y="2287"/>
                  </a:lnTo>
                  <a:lnTo>
                    <a:pt x="763" y="2298"/>
                  </a:lnTo>
                  <a:lnTo>
                    <a:pt x="782" y="2307"/>
                  </a:lnTo>
                  <a:lnTo>
                    <a:pt x="782" y="2307"/>
                  </a:lnTo>
                  <a:lnTo>
                    <a:pt x="786" y="2287"/>
                  </a:lnTo>
                  <a:lnTo>
                    <a:pt x="787" y="2268"/>
                  </a:lnTo>
                  <a:lnTo>
                    <a:pt x="787" y="2230"/>
                  </a:lnTo>
                  <a:lnTo>
                    <a:pt x="789" y="2211"/>
                  </a:lnTo>
                  <a:lnTo>
                    <a:pt x="790" y="2193"/>
                  </a:lnTo>
                  <a:lnTo>
                    <a:pt x="794" y="2176"/>
                  </a:lnTo>
                  <a:lnTo>
                    <a:pt x="799" y="2169"/>
                  </a:lnTo>
                  <a:lnTo>
                    <a:pt x="801" y="2161"/>
                  </a:lnTo>
                  <a:lnTo>
                    <a:pt x="801" y="2161"/>
                  </a:lnTo>
                  <a:lnTo>
                    <a:pt x="829" y="2172"/>
                  </a:lnTo>
                  <a:lnTo>
                    <a:pt x="855" y="2185"/>
                  </a:lnTo>
                  <a:lnTo>
                    <a:pt x="881" y="2197"/>
                  </a:lnTo>
                  <a:lnTo>
                    <a:pt x="895" y="2203"/>
                  </a:lnTo>
                  <a:lnTo>
                    <a:pt x="909" y="2207"/>
                  </a:lnTo>
                  <a:lnTo>
                    <a:pt x="909" y="2207"/>
                  </a:lnTo>
                  <a:lnTo>
                    <a:pt x="901" y="2185"/>
                  </a:lnTo>
                  <a:lnTo>
                    <a:pt x="895" y="2164"/>
                  </a:lnTo>
                  <a:lnTo>
                    <a:pt x="888" y="2143"/>
                  </a:lnTo>
                  <a:lnTo>
                    <a:pt x="880" y="2123"/>
                  </a:lnTo>
                  <a:lnTo>
                    <a:pt x="880" y="2123"/>
                  </a:lnTo>
                  <a:lnTo>
                    <a:pt x="872" y="2126"/>
                  </a:lnTo>
                  <a:lnTo>
                    <a:pt x="863" y="2126"/>
                  </a:lnTo>
                  <a:lnTo>
                    <a:pt x="855" y="2126"/>
                  </a:lnTo>
                  <a:lnTo>
                    <a:pt x="848" y="2124"/>
                  </a:lnTo>
                  <a:lnTo>
                    <a:pt x="834" y="2120"/>
                  </a:lnTo>
                  <a:lnTo>
                    <a:pt x="820" y="2112"/>
                  </a:lnTo>
                  <a:lnTo>
                    <a:pt x="820" y="2112"/>
                  </a:lnTo>
                  <a:lnTo>
                    <a:pt x="814" y="2123"/>
                  </a:lnTo>
                  <a:lnTo>
                    <a:pt x="808" y="2131"/>
                  </a:lnTo>
                  <a:lnTo>
                    <a:pt x="800" y="2137"/>
                  </a:lnTo>
                  <a:lnTo>
                    <a:pt x="791" y="2140"/>
                  </a:lnTo>
                  <a:lnTo>
                    <a:pt x="780" y="2140"/>
                  </a:lnTo>
                  <a:lnTo>
                    <a:pt x="769" y="2138"/>
                  </a:lnTo>
                  <a:lnTo>
                    <a:pt x="756" y="2136"/>
                  </a:lnTo>
                  <a:lnTo>
                    <a:pt x="744" y="2133"/>
                  </a:lnTo>
                  <a:lnTo>
                    <a:pt x="744" y="2133"/>
                  </a:lnTo>
                  <a:lnTo>
                    <a:pt x="738" y="2130"/>
                  </a:lnTo>
                  <a:lnTo>
                    <a:pt x="734" y="2126"/>
                  </a:lnTo>
                  <a:lnTo>
                    <a:pt x="730" y="2122"/>
                  </a:lnTo>
                  <a:lnTo>
                    <a:pt x="727" y="2120"/>
                  </a:lnTo>
                  <a:lnTo>
                    <a:pt x="727" y="2120"/>
                  </a:lnTo>
                  <a:lnTo>
                    <a:pt x="721" y="2123"/>
                  </a:lnTo>
                  <a:lnTo>
                    <a:pt x="716" y="2127"/>
                  </a:lnTo>
                  <a:lnTo>
                    <a:pt x="707" y="2133"/>
                  </a:lnTo>
                  <a:lnTo>
                    <a:pt x="704" y="2134"/>
                  </a:lnTo>
                  <a:lnTo>
                    <a:pt x="700" y="2136"/>
                  </a:lnTo>
                  <a:lnTo>
                    <a:pt x="700" y="2136"/>
                  </a:lnTo>
                  <a:lnTo>
                    <a:pt x="690" y="2134"/>
                  </a:lnTo>
                  <a:lnTo>
                    <a:pt x="683" y="2133"/>
                  </a:lnTo>
                  <a:lnTo>
                    <a:pt x="675" y="2131"/>
                  </a:lnTo>
                  <a:lnTo>
                    <a:pt x="671" y="2131"/>
                  </a:lnTo>
                  <a:lnTo>
                    <a:pt x="665" y="2133"/>
                  </a:lnTo>
                  <a:lnTo>
                    <a:pt x="665" y="2133"/>
                  </a:lnTo>
                  <a:lnTo>
                    <a:pt x="665" y="2144"/>
                  </a:lnTo>
                  <a:lnTo>
                    <a:pt x="662" y="2154"/>
                  </a:lnTo>
                  <a:lnTo>
                    <a:pt x="658" y="2164"/>
                  </a:lnTo>
                  <a:lnTo>
                    <a:pt x="651" y="2172"/>
                  </a:lnTo>
                  <a:lnTo>
                    <a:pt x="644" y="2179"/>
                  </a:lnTo>
                  <a:lnTo>
                    <a:pt x="633" y="2186"/>
                  </a:lnTo>
                  <a:lnTo>
                    <a:pt x="622" y="2190"/>
                  </a:lnTo>
                  <a:lnTo>
                    <a:pt x="608" y="2193"/>
                  </a:lnTo>
                  <a:lnTo>
                    <a:pt x="608" y="2193"/>
                  </a:lnTo>
                  <a:lnTo>
                    <a:pt x="596" y="2186"/>
                  </a:lnTo>
                  <a:lnTo>
                    <a:pt x="587" y="2178"/>
                  </a:lnTo>
                  <a:lnTo>
                    <a:pt x="577" y="2169"/>
                  </a:lnTo>
                  <a:lnTo>
                    <a:pt x="567" y="2161"/>
                  </a:lnTo>
                  <a:lnTo>
                    <a:pt x="567" y="2161"/>
                  </a:lnTo>
                  <a:lnTo>
                    <a:pt x="554" y="2168"/>
                  </a:lnTo>
                  <a:lnTo>
                    <a:pt x="542" y="2172"/>
                  </a:lnTo>
                  <a:lnTo>
                    <a:pt x="528" y="2174"/>
                  </a:lnTo>
                  <a:lnTo>
                    <a:pt x="515" y="2174"/>
                  </a:lnTo>
                  <a:lnTo>
                    <a:pt x="502" y="2171"/>
                  </a:lnTo>
                  <a:lnTo>
                    <a:pt x="490" y="2165"/>
                  </a:lnTo>
                  <a:lnTo>
                    <a:pt x="478" y="2158"/>
                  </a:lnTo>
                  <a:lnTo>
                    <a:pt x="467" y="2150"/>
                  </a:lnTo>
                  <a:lnTo>
                    <a:pt x="456" y="2140"/>
                  </a:lnTo>
                  <a:lnTo>
                    <a:pt x="448" y="2130"/>
                  </a:lnTo>
                  <a:lnTo>
                    <a:pt x="439" y="2117"/>
                  </a:lnTo>
                  <a:lnTo>
                    <a:pt x="434" y="2106"/>
                  </a:lnTo>
                  <a:lnTo>
                    <a:pt x="428" y="2094"/>
                  </a:lnTo>
                  <a:lnTo>
                    <a:pt x="425" y="2079"/>
                  </a:lnTo>
                  <a:lnTo>
                    <a:pt x="424" y="2067"/>
                  </a:lnTo>
                  <a:lnTo>
                    <a:pt x="425" y="2054"/>
                  </a:lnTo>
                  <a:lnTo>
                    <a:pt x="425" y="2054"/>
                  </a:lnTo>
                  <a:lnTo>
                    <a:pt x="415" y="2051"/>
                  </a:lnTo>
                  <a:lnTo>
                    <a:pt x="405" y="2047"/>
                  </a:lnTo>
                  <a:lnTo>
                    <a:pt x="397" y="2042"/>
                  </a:lnTo>
                  <a:lnTo>
                    <a:pt x="390" y="2035"/>
                  </a:lnTo>
                  <a:lnTo>
                    <a:pt x="383" y="2026"/>
                  </a:lnTo>
                  <a:lnTo>
                    <a:pt x="377" y="2018"/>
                  </a:lnTo>
                  <a:lnTo>
                    <a:pt x="372" y="2008"/>
                  </a:lnTo>
                  <a:lnTo>
                    <a:pt x="368" y="1998"/>
                  </a:lnTo>
                  <a:lnTo>
                    <a:pt x="365" y="1988"/>
                  </a:lnTo>
                  <a:lnTo>
                    <a:pt x="363" y="1977"/>
                  </a:lnTo>
                  <a:lnTo>
                    <a:pt x="362" y="1966"/>
                  </a:lnTo>
                  <a:lnTo>
                    <a:pt x="362" y="1956"/>
                  </a:lnTo>
                  <a:lnTo>
                    <a:pt x="363" y="1945"/>
                  </a:lnTo>
                  <a:lnTo>
                    <a:pt x="366" y="1935"/>
                  </a:lnTo>
                  <a:lnTo>
                    <a:pt x="370" y="1926"/>
                  </a:lnTo>
                  <a:lnTo>
                    <a:pt x="375" y="1918"/>
                  </a:lnTo>
                  <a:lnTo>
                    <a:pt x="375" y="1918"/>
                  </a:lnTo>
                  <a:lnTo>
                    <a:pt x="363" y="1917"/>
                  </a:lnTo>
                  <a:lnTo>
                    <a:pt x="355" y="1914"/>
                  </a:lnTo>
                  <a:lnTo>
                    <a:pt x="346" y="1908"/>
                  </a:lnTo>
                  <a:lnTo>
                    <a:pt x="341" y="1903"/>
                  </a:lnTo>
                  <a:lnTo>
                    <a:pt x="341" y="1903"/>
                  </a:lnTo>
                  <a:lnTo>
                    <a:pt x="337" y="1883"/>
                  </a:lnTo>
                  <a:lnTo>
                    <a:pt x="335" y="1863"/>
                  </a:lnTo>
                  <a:lnTo>
                    <a:pt x="337" y="1853"/>
                  </a:lnTo>
                  <a:lnTo>
                    <a:pt x="338" y="1845"/>
                  </a:lnTo>
                  <a:lnTo>
                    <a:pt x="341" y="1837"/>
                  </a:lnTo>
                  <a:lnTo>
                    <a:pt x="346" y="1831"/>
                  </a:lnTo>
                  <a:lnTo>
                    <a:pt x="346" y="1831"/>
                  </a:lnTo>
                  <a:lnTo>
                    <a:pt x="331" y="1831"/>
                  </a:lnTo>
                  <a:lnTo>
                    <a:pt x="318" y="1827"/>
                  </a:lnTo>
                  <a:lnTo>
                    <a:pt x="306" y="1821"/>
                  </a:lnTo>
                  <a:lnTo>
                    <a:pt x="296" y="1814"/>
                  </a:lnTo>
                  <a:lnTo>
                    <a:pt x="286" y="1803"/>
                  </a:lnTo>
                  <a:lnTo>
                    <a:pt x="279" y="1792"/>
                  </a:lnTo>
                  <a:lnTo>
                    <a:pt x="273" y="1779"/>
                  </a:lnTo>
                  <a:lnTo>
                    <a:pt x="268" y="1765"/>
                  </a:lnTo>
                  <a:lnTo>
                    <a:pt x="265" y="1750"/>
                  </a:lnTo>
                  <a:lnTo>
                    <a:pt x="264" y="1734"/>
                  </a:lnTo>
                  <a:lnTo>
                    <a:pt x="264" y="1719"/>
                  </a:lnTo>
                  <a:lnTo>
                    <a:pt x="265" y="1705"/>
                  </a:lnTo>
                  <a:lnTo>
                    <a:pt x="268" y="1691"/>
                  </a:lnTo>
                  <a:lnTo>
                    <a:pt x="273" y="1678"/>
                  </a:lnTo>
                  <a:lnTo>
                    <a:pt x="279" y="1665"/>
                  </a:lnTo>
                  <a:lnTo>
                    <a:pt x="288" y="1655"/>
                  </a:lnTo>
                  <a:lnTo>
                    <a:pt x="288" y="1655"/>
                  </a:lnTo>
                  <a:lnTo>
                    <a:pt x="276" y="1650"/>
                  </a:lnTo>
                  <a:lnTo>
                    <a:pt x="265" y="1643"/>
                  </a:lnTo>
                  <a:lnTo>
                    <a:pt x="257" y="1633"/>
                  </a:lnTo>
                  <a:lnTo>
                    <a:pt x="251" y="1622"/>
                  </a:lnTo>
                  <a:lnTo>
                    <a:pt x="251" y="1622"/>
                  </a:lnTo>
                  <a:lnTo>
                    <a:pt x="255" y="1598"/>
                  </a:lnTo>
                  <a:lnTo>
                    <a:pt x="258" y="1588"/>
                  </a:lnTo>
                  <a:lnTo>
                    <a:pt x="262" y="1578"/>
                  </a:lnTo>
                  <a:lnTo>
                    <a:pt x="268" y="1570"/>
                  </a:lnTo>
                  <a:lnTo>
                    <a:pt x="273" y="1561"/>
                  </a:lnTo>
                  <a:lnTo>
                    <a:pt x="282" y="1556"/>
                  </a:lnTo>
                  <a:lnTo>
                    <a:pt x="290" y="1552"/>
                  </a:lnTo>
                  <a:lnTo>
                    <a:pt x="290" y="1552"/>
                  </a:lnTo>
                  <a:lnTo>
                    <a:pt x="286" y="1545"/>
                  </a:lnTo>
                  <a:lnTo>
                    <a:pt x="282" y="1538"/>
                  </a:lnTo>
                  <a:lnTo>
                    <a:pt x="278" y="1530"/>
                  </a:lnTo>
                  <a:lnTo>
                    <a:pt x="276" y="1522"/>
                  </a:lnTo>
                  <a:lnTo>
                    <a:pt x="273" y="1507"/>
                  </a:lnTo>
                  <a:lnTo>
                    <a:pt x="275" y="1490"/>
                  </a:lnTo>
                  <a:lnTo>
                    <a:pt x="278" y="1473"/>
                  </a:lnTo>
                  <a:lnTo>
                    <a:pt x="283" y="1457"/>
                  </a:lnTo>
                  <a:lnTo>
                    <a:pt x="290" y="1442"/>
                  </a:lnTo>
                  <a:lnTo>
                    <a:pt x="300" y="1429"/>
                  </a:lnTo>
                  <a:lnTo>
                    <a:pt x="300" y="1429"/>
                  </a:lnTo>
                  <a:lnTo>
                    <a:pt x="293" y="1415"/>
                  </a:lnTo>
                  <a:lnTo>
                    <a:pt x="289" y="1400"/>
                  </a:lnTo>
                  <a:lnTo>
                    <a:pt x="288" y="1384"/>
                  </a:lnTo>
                  <a:lnTo>
                    <a:pt x="288" y="1369"/>
                  </a:lnTo>
                  <a:lnTo>
                    <a:pt x="289" y="1354"/>
                  </a:lnTo>
                  <a:lnTo>
                    <a:pt x="292" y="1338"/>
                  </a:lnTo>
                  <a:lnTo>
                    <a:pt x="297" y="1324"/>
                  </a:lnTo>
                  <a:lnTo>
                    <a:pt x="304" y="1311"/>
                  </a:lnTo>
                  <a:lnTo>
                    <a:pt x="313" y="1299"/>
                  </a:lnTo>
                  <a:lnTo>
                    <a:pt x="323" y="1288"/>
                  </a:lnTo>
                  <a:lnTo>
                    <a:pt x="332" y="1278"/>
                  </a:lnTo>
                  <a:lnTo>
                    <a:pt x="345" y="1271"/>
                  </a:lnTo>
                  <a:lnTo>
                    <a:pt x="358" y="1265"/>
                  </a:lnTo>
                  <a:lnTo>
                    <a:pt x="372" y="1262"/>
                  </a:lnTo>
                  <a:lnTo>
                    <a:pt x="386" y="1262"/>
                  </a:lnTo>
                  <a:lnTo>
                    <a:pt x="401" y="1264"/>
                  </a:lnTo>
                  <a:lnTo>
                    <a:pt x="401" y="1264"/>
                  </a:lnTo>
                  <a:lnTo>
                    <a:pt x="401" y="1255"/>
                  </a:lnTo>
                  <a:lnTo>
                    <a:pt x="403" y="1247"/>
                  </a:lnTo>
                  <a:lnTo>
                    <a:pt x="405" y="1240"/>
                  </a:lnTo>
                  <a:lnTo>
                    <a:pt x="408" y="1233"/>
                  </a:lnTo>
                  <a:lnTo>
                    <a:pt x="412" y="1227"/>
                  </a:lnTo>
                  <a:lnTo>
                    <a:pt x="418" y="1223"/>
                  </a:lnTo>
                  <a:lnTo>
                    <a:pt x="424" y="1219"/>
                  </a:lnTo>
                  <a:lnTo>
                    <a:pt x="431" y="1216"/>
                  </a:lnTo>
                  <a:lnTo>
                    <a:pt x="445" y="1210"/>
                  </a:lnTo>
                  <a:lnTo>
                    <a:pt x="459" y="1208"/>
                  </a:lnTo>
                  <a:lnTo>
                    <a:pt x="473" y="1206"/>
                  </a:lnTo>
                  <a:lnTo>
                    <a:pt x="485" y="1206"/>
                  </a:lnTo>
                  <a:lnTo>
                    <a:pt x="485" y="1206"/>
                  </a:lnTo>
                  <a:lnTo>
                    <a:pt x="478" y="1202"/>
                  </a:lnTo>
                  <a:lnTo>
                    <a:pt x="473" y="1198"/>
                  </a:lnTo>
                  <a:lnTo>
                    <a:pt x="467" y="1192"/>
                  </a:lnTo>
                  <a:lnTo>
                    <a:pt x="462" y="1185"/>
                  </a:lnTo>
                  <a:lnTo>
                    <a:pt x="459" y="1178"/>
                  </a:lnTo>
                  <a:lnTo>
                    <a:pt x="456" y="1170"/>
                  </a:lnTo>
                  <a:lnTo>
                    <a:pt x="455" y="1163"/>
                  </a:lnTo>
                  <a:lnTo>
                    <a:pt x="455" y="1154"/>
                  </a:lnTo>
                  <a:lnTo>
                    <a:pt x="455" y="1146"/>
                  </a:lnTo>
                  <a:lnTo>
                    <a:pt x="456" y="1139"/>
                  </a:lnTo>
                  <a:lnTo>
                    <a:pt x="460" y="1130"/>
                  </a:lnTo>
                  <a:lnTo>
                    <a:pt x="464" y="1125"/>
                  </a:lnTo>
                  <a:lnTo>
                    <a:pt x="470" y="1118"/>
                  </a:lnTo>
                  <a:lnTo>
                    <a:pt x="477" y="1114"/>
                  </a:lnTo>
                  <a:lnTo>
                    <a:pt x="487" y="1109"/>
                  </a:lnTo>
                  <a:lnTo>
                    <a:pt x="497" y="1108"/>
                  </a:lnTo>
                  <a:lnTo>
                    <a:pt x="497" y="1108"/>
                  </a:lnTo>
                  <a:lnTo>
                    <a:pt x="495" y="1098"/>
                  </a:lnTo>
                  <a:lnTo>
                    <a:pt x="494" y="1090"/>
                  </a:lnTo>
                  <a:lnTo>
                    <a:pt x="494" y="1081"/>
                  </a:lnTo>
                  <a:lnTo>
                    <a:pt x="495" y="1074"/>
                  </a:lnTo>
                  <a:lnTo>
                    <a:pt x="498" y="1067"/>
                  </a:lnTo>
                  <a:lnTo>
                    <a:pt x="500" y="1062"/>
                  </a:lnTo>
                  <a:lnTo>
                    <a:pt x="504" y="1056"/>
                  </a:lnTo>
                  <a:lnTo>
                    <a:pt x="508" y="1052"/>
                  </a:lnTo>
                  <a:lnTo>
                    <a:pt x="512" y="1048"/>
                  </a:lnTo>
                  <a:lnTo>
                    <a:pt x="518" y="1045"/>
                  </a:lnTo>
                  <a:lnTo>
                    <a:pt x="523" y="1042"/>
                  </a:lnTo>
                  <a:lnTo>
                    <a:pt x="530" y="1040"/>
                  </a:lnTo>
                  <a:lnTo>
                    <a:pt x="536" y="1040"/>
                  </a:lnTo>
                  <a:lnTo>
                    <a:pt x="543" y="1042"/>
                  </a:lnTo>
                  <a:lnTo>
                    <a:pt x="550" y="1043"/>
                  </a:lnTo>
                  <a:lnTo>
                    <a:pt x="558" y="1046"/>
                  </a:lnTo>
                  <a:lnTo>
                    <a:pt x="558" y="1046"/>
                  </a:lnTo>
                  <a:lnTo>
                    <a:pt x="557" y="1036"/>
                  </a:lnTo>
                  <a:lnTo>
                    <a:pt x="558" y="1025"/>
                  </a:lnTo>
                  <a:lnTo>
                    <a:pt x="560" y="1015"/>
                  </a:lnTo>
                  <a:lnTo>
                    <a:pt x="563" y="1004"/>
                  </a:lnTo>
                  <a:lnTo>
                    <a:pt x="565" y="994"/>
                  </a:lnTo>
                  <a:lnTo>
                    <a:pt x="570" y="984"/>
                  </a:lnTo>
                  <a:lnTo>
                    <a:pt x="575" y="975"/>
                  </a:lnTo>
                  <a:lnTo>
                    <a:pt x="581" y="965"/>
                  </a:lnTo>
                  <a:lnTo>
                    <a:pt x="587" y="956"/>
                  </a:lnTo>
                  <a:lnTo>
                    <a:pt x="594" y="948"/>
                  </a:lnTo>
                  <a:lnTo>
                    <a:pt x="602" y="941"/>
                  </a:lnTo>
                  <a:lnTo>
                    <a:pt x="610" y="934"/>
                  </a:lnTo>
                  <a:lnTo>
                    <a:pt x="620" y="928"/>
                  </a:lnTo>
                  <a:lnTo>
                    <a:pt x="630" y="924"/>
                  </a:lnTo>
                  <a:lnTo>
                    <a:pt x="640" y="921"/>
                  </a:lnTo>
                  <a:lnTo>
                    <a:pt x="651" y="918"/>
                  </a:lnTo>
                  <a:lnTo>
                    <a:pt x="651" y="918"/>
                  </a:lnTo>
                  <a:lnTo>
                    <a:pt x="667" y="918"/>
                  </a:lnTo>
                  <a:lnTo>
                    <a:pt x="674" y="920"/>
                  </a:lnTo>
                  <a:lnTo>
                    <a:pt x="681" y="921"/>
                  </a:lnTo>
                  <a:lnTo>
                    <a:pt x="690" y="927"/>
                  </a:lnTo>
                  <a:lnTo>
                    <a:pt x="700" y="935"/>
                  </a:lnTo>
                  <a:lnTo>
                    <a:pt x="709" y="945"/>
                  </a:lnTo>
                  <a:lnTo>
                    <a:pt x="714" y="958"/>
                  </a:lnTo>
                  <a:lnTo>
                    <a:pt x="721" y="972"/>
                  </a:lnTo>
                  <a:lnTo>
                    <a:pt x="727" y="989"/>
                  </a:lnTo>
                  <a:lnTo>
                    <a:pt x="727" y="989"/>
                  </a:lnTo>
                  <a:lnTo>
                    <a:pt x="730" y="986"/>
                  </a:lnTo>
                  <a:lnTo>
                    <a:pt x="733" y="984"/>
                  </a:lnTo>
                  <a:lnTo>
                    <a:pt x="741" y="982"/>
                  </a:lnTo>
                  <a:lnTo>
                    <a:pt x="751" y="979"/>
                  </a:lnTo>
                  <a:lnTo>
                    <a:pt x="758" y="977"/>
                  </a:lnTo>
                  <a:lnTo>
                    <a:pt x="758" y="977"/>
                  </a:lnTo>
                  <a:lnTo>
                    <a:pt x="768" y="989"/>
                  </a:lnTo>
                  <a:lnTo>
                    <a:pt x="777" y="1000"/>
                  </a:lnTo>
                  <a:lnTo>
                    <a:pt x="782" y="1005"/>
                  </a:lnTo>
                  <a:lnTo>
                    <a:pt x="786" y="1012"/>
                  </a:lnTo>
                  <a:lnTo>
                    <a:pt x="789" y="1021"/>
                  </a:lnTo>
                  <a:lnTo>
                    <a:pt x="790" y="1029"/>
                  </a:lnTo>
                  <a:lnTo>
                    <a:pt x="790" y="1029"/>
                  </a:lnTo>
                  <a:lnTo>
                    <a:pt x="796" y="1026"/>
                  </a:lnTo>
                  <a:lnTo>
                    <a:pt x="801" y="1026"/>
                  </a:lnTo>
                  <a:lnTo>
                    <a:pt x="811" y="1028"/>
                  </a:lnTo>
                  <a:lnTo>
                    <a:pt x="820" y="1031"/>
                  </a:lnTo>
                  <a:lnTo>
                    <a:pt x="828" y="1038"/>
                  </a:lnTo>
                  <a:lnTo>
                    <a:pt x="835" y="1046"/>
                  </a:lnTo>
                  <a:lnTo>
                    <a:pt x="841" y="1057"/>
                  </a:lnTo>
                  <a:lnTo>
                    <a:pt x="845" y="1069"/>
                  </a:lnTo>
                  <a:lnTo>
                    <a:pt x="845" y="1081"/>
                  </a:lnTo>
                  <a:lnTo>
                    <a:pt x="845" y="1081"/>
                  </a:lnTo>
                  <a:lnTo>
                    <a:pt x="856" y="1077"/>
                  </a:lnTo>
                  <a:lnTo>
                    <a:pt x="866" y="1071"/>
                  </a:lnTo>
                  <a:lnTo>
                    <a:pt x="884" y="1062"/>
                  </a:lnTo>
                  <a:lnTo>
                    <a:pt x="893" y="1057"/>
                  </a:lnTo>
                  <a:lnTo>
                    <a:pt x="902" y="1053"/>
                  </a:lnTo>
                  <a:lnTo>
                    <a:pt x="912" y="1052"/>
                  </a:lnTo>
                  <a:lnTo>
                    <a:pt x="923" y="1052"/>
                  </a:lnTo>
                  <a:lnTo>
                    <a:pt x="923" y="1052"/>
                  </a:lnTo>
                  <a:lnTo>
                    <a:pt x="933" y="1055"/>
                  </a:lnTo>
                  <a:lnTo>
                    <a:pt x="946" y="1059"/>
                  </a:lnTo>
                  <a:lnTo>
                    <a:pt x="959" y="1066"/>
                  </a:lnTo>
                  <a:lnTo>
                    <a:pt x="971" y="1073"/>
                  </a:lnTo>
                  <a:lnTo>
                    <a:pt x="984" y="1083"/>
                  </a:lnTo>
                  <a:lnTo>
                    <a:pt x="995" y="1092"/>
                  </a:lnTo>
                  <a:lnTo>
                    <a:pt x="1005" y="1102"/>
                  </a:lnTo>
                  <a:lnTo>
                    <a:pt x="1010" y="1114"/>
                  </a:lnTo>
                  <a:lnTo>
                    <a:pt x="1010" y="1114"/>
                  </a:lnTo>
                  <a:lnTo>
                    <a:pt x="1016" y="1128"/>
                  </a:lnTo>
                  <a:lnTo>
                    <a:pt x="1019" y="1142"/>
                  </a:lnTo>
                  <a:lnTo>
                    <a:pt x="1018" y="1156"/>
                  </a:lnTo>
                  <a:lnTo>
                    <a:pt x="1016" y="1168"/>
                  </a:lnTo>
                  <a:lnTo>
                    <a:pt x="1009" y="1195"/>
                  </a:lnTo>
                  <a:lnTo>
                    <a:pt x="1005" y="1208"/>
                  </a:lnTo>
                  <a:lnTo>
                    <a:pt x="1002" y="1220"/>
                  </a:lnTo>
                  <a:lnTo>
                    <a:pt x="1002" y="1220"/>
                  </a:lnTo>
                  <a:lnTo>
                    <a:pt x="1013" y="1223"/>
                  </a:lnTo>
                  <a:lnTo>
                    <a:pt x="1025" y="1226"/>
                  </a:lnTo>
                  <a:lnTo>
                    <a:pt x="1036" y="1230"/>
                  </a:lnTo>
                  <a:lnTo>
                    <a:pt x="1046" y="1237"/>
                  </a:lnTo>
                  <a:lnTo>
                    <a:pt x="1054" y="1245"/>
                  </a:lnTo>
                  <a:lnTo>
                    <a:pt x="1057" y="1250"/>
                  </a:lnTo>
                  <a:lnTo>
                    <a:pt x="1058" y="1255"/>
                  </a:lnTo>
                  <a:lnTo>
                    <a:pt x="1060" y="1262"/>
                  </a:lnTo>
                  <a:lnTo>
                    <a:pt x="1060" y="1269"/>
                  </a:lnTo>
                  <a:lnTo>
                    <a:pt x="1060" y="1276"/>
                  </a:lnTo>
                  <a:lnTo>
                    <a:pt x="1057" y="1285"/>
                  </a:lnTo>
                  <a:lnTo>
                    <a:pt x="1057" y="1285"/>
                  </a:lnTo>
                  <a:lnTo>
                    <a:pt x="1067" y="1295"/>
                  </a:lnTo>
                  <a:lnTo>
                    <a:pt x="1075" y="1306"/>
                  </a:lnTo>
                  <a:lnTo>
                    <a:pt x="1083" y="1318"/>
                  </a:lnTo>
                  <a:lnTo>
                    <a:pt x="1089" y="1331"/>
                  </a:lnTo>
                  <a:lnTo>
                    <a:pt x="1093" y="1345"/>
                  </a:lnTo>
                  <a:lnTo>
                    <a:pt x="1096" y="1359"/>
                  </a:lnTo>
                  <a:lnTo>
                    <a:pt x="1098" y="1375"/>
                  </a:lnTo>
                  <a:lnTo>
                    <a:pt x="1095" y="1392"/>
                  </a:lnTo>
                  <a:lnTo>
                    <a:pt x="1095" y="1392"/>
                  </a:lnTo>
                  <a:lnTo>
                    <a:pt x="1105" y="1392"/>
                  </a:lnTo>
                  <a:lnTo>
                    <a:pt x="1113" y="1393"/>
                  </a:lnTo>
                  <a:lnTo>
                    <a:pt x="1121" y="1394"/>
                  </a:lnTo>
                  <a:lnTo>
                    <a:pt x="1128" y="1397"/>
                  </a:lnTo>
                  <a:lnTo>
                    <a:pt x="1135" y="1400"/>
                  </a:lnTo>
                  <a:lnTo>
                    <a:pt x="1142" y="1404"/>
                  </a:lnTo>
                  <a:lnTo>
                    <a:pt x="1148" y="1410"/>
                  </a:lnTo>
                  <a:lnTo>
                    <a:pt x="1154" y="1415"/>
                  </a:lnTo>
                  <a:lnTo>
                    <a:pt x="1164" y="1428"/>
                  </a:lnTo>
                  <a:lnTo>
                    <a:pt x="1172" y="1443"/>
                  </a:lnTo>
                  <a:lnTo>
                    <a:pt x="1176" y="1460"/>
                  </a:lnTo>
                  <a:lnTo>
                    <a:pt x="1179" y="1479"/>
                  </a:lnTo>
                  <a:lnTo>
                    <a:pt x="1179" y="1479"/>
                  </a:lnTo>
                  <a:lnTo>
                    <a:pt x="1258" y="1465"/>
                  </a:lnTo>
                  <a:lnTo>
                    <a:pt x="1258" y="1465"/>
                  </a:lnTo>
                  <a:lnTo>
                    <a:pt x="1252" y="1459"/>
                  </a:lnTo>
                  <a:lnTo>
                    <a:pt x="1249" y="1453"/>
                  </a:lnTo>
                  <a:lnTo>
                    <a:pt x="1248" y="1446"/>
                  </a:lnTo>
                  <a:lnTo>
                    <a:pt x="1248" y="1438"/>
                  </a:lnTo>
                  <a:lnTo>
                    <a:pt x="1251" y="1422"/>
                  </a:lnTo>
                  <a:lnTo>
                    <a:pt x="1255" y="1407"/>
                  </a:lnTo>
                  <a:lnTo>
                    <a:pt x="1255" y="1407"/>
                  </a:lnTo>
                  <a:lnTo>
                    <a:pt x="1265" y="1403"/>
                  </a:lnTo>
                  <a:lnTo>
                    <a:pt x="1273" y="1400"/>
                  </a:lnTo>
                  <a:lnTo>
                    <a:pt x="1281" y="1399"/>
                  </a:lnTo>
                  <a:lnTo>
                    <a:pt x="1290" y="1399"/>
                  </a:lnTo>
                  <a:lnTo>
                    <a:pt x="1308" y="1399"/>
                  </a:lnTo>
                  <a:lnTo>
                    <a:pt x="1331" y="1397"/>
                  </a:lnTo>
                  <a:lnTo>
                    <a:pt x="1331" y="1397"/>
                  </a:lnTo>
                  <a:lnTo>
                    <a:pt x="1331" y="1348"/>
                  </a:lnTo>
                  <a:lnTo>
                    <a:pt x="1331" y="1348"/>
                  </a:lnTo>
                  <a:lnTo>
                    <a:pt x="1346" y="1341"/>
                  </a:lnTo>
                  <a:lnTo>
                    <a:pt x="1361" y="1338"/>
                  </a:lnTo>
                  <a:lnTo>
                    <a:pt x="1378" y="1335"/>
                  </a:lnTo>
                  <a:lnTo>
                    <a:pt x="1399" y="1334"/>
                  </a:lnTo>
                  <a:lnTo>
                    <a:pt x="1399" y="1334"/>
                  </a:lnTo>
                  <a:lnTo>
                    <a:pt x="1401" y="1323"/>
                  </a:lnTo>
                  <a:lnTo>
                    <a:pt x="1402" y="1313"/>
                  </a:lnTo>
                  <a:lnTo>
                    <a:pt x="1406" y="1297"/>
                  </a:lnTo>
                  <a:lnTo>
                    <a:pt x="1411" y="1283"/>
                  </a:lnTo>
                  <a:lnTo>
                    <a:pt x="1412" y="1275"/>
                  </a:lnTo>
                  <a:lnTo>
                    <a:pt x="1412" y="1267"/>
                  </a:lnTo>
                  <a:lnTo>
                    <a:pt x="1412" y="1267"/>
                  </a:lnTo>
                  <a:lnTo>
                    <a:pt x="1454" y="1261"/>
                  </a:lnTo>
                  <a:lnTo>
                    <a:pt x="1502" y="1253"/>
                  </a:lnTo>
                  <a:lnTo>
                    <a:pt x="1502" y="1253"/>
                  </a:lnTo>
                  <a:lnTo>
                    <a:pt x="1500" y="1248"/>
                  </a:lnTo>
                  <a:lnTo>
                    <a:pt x="1499" y="1245"/>
                  </a:lnTo>
                  <a:lnTo>
                    <a:pt x="1500" y="1237"/>
                  </a:lnTo>
                  <a:lnTo>
                    <a:pt x="1503" y="1230"/>
                  </a:lnTo>
                  <a:lnTo>
                    <a:pt x="1509" y="1222"/>
                  </a:lnTo>
                  <a:lnTo>
                    <a:pt x="1520" y="1206"/>
                  </a:lnTo>
                  <a:lnTo>
                    <a:pt x="1526" y="1199"/>
                  </a:lnTo>
                  <a:lnTo>
                    <a:pt x="1531" y="1192"/>
                  </a:lnTo>
                  <a:lnTo>
                    <a:pt x="1531" y="1192"/>
                  </a:lnTo>
                  <a:lnTo>
                    <a:pt x="1543" y="1191"/>
                  </a:lnTo>
                  <a:lnTo>
                    <a:pt x="1554" y="1192"/>
                  </a:lnTo>
                  <a:lnTo>
                    <a:pt x="1565" y="1191"/>
                  </a:lnTo>
                  <a:lnTo>
                    <a:pt x="1571" y="1191"/>
                  </a:lnTo>
                  <a:lnTo>
                    <a:pt x="1575" y="1188"/>
                  </a:lnTo>
                  <a:lnTo>
                    <a:pt x="1575" y="1188"/>
                  </a:lnTo>
                  <a:lnTo>
                    <a:pt x="1578" y="1181"/>
                  </a:lnTo>
                  <a:lnTo>
                    <a:pt x="1579" y="1172"/>
                  </a:lnTo>
                  <a:lnTo>
                    <a:pt x="1579" y="1160"/>
                  </a:lnTo>
                  <a:lnTo>
                    <a:pt x="1579" y="1149"/>
                  </a:lnTo>
                  <a:lnTo>
                    <a:pt x="1580" y="1142"/>
                  </a:lnTo>
                  <a:lnTo>
                    <a:pt x="1583" y="1136"/>
                  </a:lnTo>
                  <a:lnTo>
                    <a:pt x="1583" y="1136"/>
                  </a:lnTo>
                  <a:lnTo>
                    <a:pt x="1587" y="1139"/>
                  </a:lnTo>
                  <a:lnTo>
                    <a:pt x="1593" y="1139"/>
                  </a:lnTo>
                  <a:lnTo>
                    <a:pt x="1606" y="1139"/>
                  </a:lnTo>
                  <a:lnTo>
                    <a:pt x="1620" y="1139"/>
                  </a:lnTo>
                  <a:lnTo>
                    <a:pt x="1625" y="1140"/>
                  </a:lnTo>
                  <a:lnTo>
                    <a:pt x="1630" y="1142"/>
                  </a:lnTo>
                  <a:lnTo>
                    <a:pt x="1630" y="1142"/>
                  </a:lnTo>
                  <a:lnTo>
                    <a:pt x="1624" y="1139"/>
                  </a:lnTo>
                  <a:lnTo>
                    <a:pt x="1620" y="1133"/>
                  </a:lnTo>
                  <a:lnTo>
                    <a:pt x="1616" y="1128"/>
                  </a:lnTo>
                  <a:lnTo>
                    <a:pt x="1613" y="1121"/>
                  </a:lnTo>
                  <a:lnTo>
                    <a:pt x="1609" y="1106"/>
                  </a:lnTo>
                  <a:lnTo>
                    <a:pt x="1604" y="1101"/>
                  </a:lnTo>
                  <a:lnTo>
                    <a:pt x="1600" y="1095"/>
                  </a:lnTo>
                  <a:lnTo>
                    <a:pt x="1600" y="1095"/>
                  </a:lnTo>
                  <a:lnTo>
                    <a:pt x="1610" y="1090"/>
                  </a:lnTo>
                  <a:lnTo>
                    <a:pt x="1620" y="1087"/>
                  </a:lnTo>
                  <a:lnTo>
                    <a:pt x="1631" y="1084"/>
                  </a:lnTo>
                  <a:lnTo>
                    <a:pt x="1642" y="1083"/>
                  </a:lnTo>
                  <a:lnTo>
                    <a:pt x="1663" y="1080"/>
                  </a:lnTo>
                  <a:lnTo>
                    <a:pt x="1674" y="1078"/>
                  </a:lnTo>
                  <a:lnTo>
                    <a:pt x="1684" y="1076"/>
                  </a:lnTo>
                  <a:lnTo>
                    <a:pt x="1684" y="1076"/>
                  </a:lnTo>
                  <a:lnTo>
                    <a:pt x="1689" y="1073"/>
                  </a:lnTo>
                  <a:lnTo>
                    <a:pt x="1693" y="1070"/>
                  </a:lnTo>
                  <a:lnTo>
                    <a:pt x="1700" y="1063"/>
                  </a:lnTo>
                  <a:lnTo>
                    <a:pt x="1707" y="1057"/>
                  </a:lnTo>
                  <a:lnTo>
                    <a:pt x="1711" y="1056"/>
                  </a:lnTo>
                  <a:lnTo>
                    <a:pt x="1717" y="1055"/>
                  </a:lnTo>
                  <a:lnTo>
                    <a:pt x="1717" y="1055"/>
                  </a:lnTo>
                  <a:lnTo>
                    <a:pt x="1725" y="1056"/>
                  </a:lnTo>
                  <a:lnTo>
                    <a:pt x="1733" y="1059"/>
                  </a:lnTo>
                  <a:lnTo>
                    <a:pt x="1740" y="1063"/>
                  </a:lnTo>
                  <a:lnTo>
                    <a:pt x="1749" y="1067"/>
                  </a:lnTo>
                  <a:lnTo>
                    <a:pt x="1766" y="1078"/>
                  </a:lnTo>
                  <a:lnTo>
                    <a:pt x="1774" y="1083"/>
                  </a:lnTo>
                  <a:lnTo>
                    <a:pt x="1783" y="1087"/>
                  </a:lnTo>
                  <a:lnTo>
                    <a:pt x="1783" y="1087"/>
                  </a:lnTo>
                  <a:lnTo>
                    <a:pt x="1795" y="1090"/>
                  </a:lnTo>
                  <a:lnTo>
                    <a:pt x="1805" y="1090"/>
                  </a:lnTo>
                  <a:lnTo>
                    <a:pt x="1816" y="1092"/>
                  </a:lnTo>
                  <a:lnTo>
                    <a:pt x="1822" y="1095"/>
                  </a:lnTo>
                  <a:lnTo>
                    <a:pt x="1826" y="1098"/>
                  </a:lnTo>
                  <a:lnTo>
                    <a:pt x="1826" y="1098"/>
                  </a:lnTo>
                  <a:lnTo>
                    <a:pt x="1826" y="1114"/>
                  </a:lnTo>
                  <a:lnTo>
                    <a:pt x="1823" y="1126"/>
                  </a:lnTo>
                  <a:lnTo>
                    <a:pt x="1818" y="1137"/>
                  </a:lnTo>
                  <a:lnTo>
                    <a:pt x="1812" y="1149"/>
                  </a:lnTo>
                  <a:lnTo>
                    <a:pt x="1812" y="1149"/>
                  </a:lnTo>
                  <a:lnTo>
                    <a:pt x="1832" y="1151"/>
                  </a:lnTo>
                  <a:lnTo>
                    <a:pt x="1846" y="1153"/>
                  </a:lnTo>
                  <a:lnTo>
                    <a:pt x="1861" y="1151"/>
                  </a:lnTo>
                  <a:lnTo>
                    <a:pt x="1882" y="1149"/>
                  </a:lnTo>
                  <a:lnTo>
                    <a:pt x="1882" y="1149"/>
                  </a:lnTo>
                  <a:lnTo>
                    <a:pt x="1892" y="1158"/>
                  </a:lnTo>
                  <a:lnTo>
                    <a:pt x="1901" y="1170"/>
                  </a:lnTo>
                  <a:lnTo>
                    <a:pt x="1905" y="1177"/>
                  </a:lnTo>
                  <a:lnTo>
                    <a:pt x="1908" y="1184"/>
                  </a:lnTo>
                  <a:lnTo>
                    <a:pt x="1909" y="1192"/>
                  </a:lnTo>
                  <a:lnTo>
                    <a:pt x="1908" y="1203"/>
                  </a:lnTo>
                  <a:lnTo>
                    <a:pt x="1908" y="1203"/>
                  </a:lnTo>
                  <a:lnTo>
                    <a:pt x="1920" y="1201"/>
                  </a:lnTo>
                  <a:lnTo>
                    <a:pt x="1931" y="1199"/>
                  </a:lnTo>
                  <a:lnTo>
                    <a:pt x="1943" y="1198"/>
                  </a:lnTo>
                  <a:lnTo>
                    <a:pt x="1954" y="1195"/>
                  </a:lnTo>
                  <a:lnTo>
                    <a:pt x="1954" y="1195"/>
                  </a:lnTo>
                  <a:lnTo>
                    <a:pt x="1950" y="1156"/>
                  </a:lnTo>
                  <a:lnTo>
                    <a:pt x="1944" y="1108"/>
                  </a:lnTo>
                  <a:lnTo>
                    <a:pt x="1941" y="1057"/>
                  </a:lnTo>
                  <a:lnTo>
                    <a:pt x="1941" y="1035"/>
                  </a:lnTo>
                  <a:lnTo>
                    <a:pt x="1943" y="1014"/>
                  </a:lnTo>
                  <a:lnTo>
                    <a:pt x="1943" y="1014"/>
                  </a:lnTo>
                  <a:lnTo>
                    <a:pt x="1891" y="1017"/>
                  </a:lnTo>
                  <a:lnTo>
                    <a:pt x="1832" y="1019"/>
                  </a:lnTo>
                  <a:lnTo>
                    <a:pt x="1705" y="1026"/>
                  </a:lnTo>
                  <a:lnTo>
                    <a:pt x="1642" y="1031"/>
                  </a:lnTo>
                  <a:lnTo>
                    <a:pt x="1583" y="1032"/>
                  </a:lnTo>
                  <a:lnTo>
                    <a:pt x="1530" y="1032"/>
                  </a:lnTo>
                  <a:lnTo>
                    <a:pt x="1507" y="1031"/>
                  </a:lnTo>
                  <a:lnTo>
                    <a:pt x="1488" y="1029"/>
                  </a:lnTo>
                  <a:lnTo>
                    <a:pt x="1488" y="1029"/>
                  </a:lnTo>
                  <a:lnTo>
                    <a:pt x="1482" y="1033"/>
                  </a:lnTo>
                  <a:lnTo>
                    <a:pt x="1478" y="1035"/>
                  </a:lnTo>
                  <a:lnTo>
                    <a:pt x="1471" y="1036"/>
                  </a:lnTo>
                  <a:lnTo>
                    <a:pt x="1465" y="1036"/>
                  </a:lnTo>
                  <a:lnTo>
                    <a:pt x="1453" y="1036"/>
                  </a:lnTo>
                  <a:lnTo>
                    <a:pt x="1447" y="1038"/>
                  </a:lnTo>
                  <a:lnTo>
                    <a:pt x="1443" y="1040"/>
                  </a:lnTo>
                  <a:lnTo>
                    <a:pt x="1443" y="1040"/>
                  </a:lnTo>
                  <a:lnTo>
                    <a:pt x="1444" y="1087"/>
                  </a:lnTo>
                  <a:lnTo>
                    <a:pt x="1447" y="1142"/>
                  </a:lnTo>
                  <a:lnTo>
                    <a:pt x="1448" y="1196"/>
                  </a:lnTo>
                  <a:lnTo>
                    <a:pt x="1448" y="1222"/>
                  </a:lnTo>
                  <a:lnTo>
                    <a:pt x="1447" y="1244"/>
                  </a:lnTo>
                  <a:lnTo>
                    <a:pt x="1447" y="1244"/>
                  </a:lnTo>
                  <a:lnTo>
                    <a:pt x="1439" y="1236"/>
                  </a:lnTo>
                  <a:lnTo>
                    <a:pt x="1434" y="1227"/>
                  </a:lnTo>
                  <a:lnTo>
                    <a:pt x="1432" y="1217"/>
                  </a:lnTo>
                  <a:lnTo>
                    <a:pt x="1430" y="1206"/>
                  </a:lnTo>
                  <a:lnTo>
                    <a:pt x="1429" y="1184"/>
                  </a:lnTo>
                  <a:lnTo>
                    <a:pt x="1429" y="1163"/>
                  </a:lnTo>
                  <a:lnTo>
                    <a:pt x="1429" y="1163"/>
                  </a:lnTo>
                  <a:lnTo>
                    <a:pt x="1429" y="1129"/>
                  </a:lnTo>
                  <a:lnTo>
                    <a:pt x="1429" y="1095"/>
                  </a:lnTo>
                  <a:lnTo>
                    <a:pt x="1429" y="1062"/>
                  </a:lnTo>
                  <a:lnTo>
                    <a:pt x="1427" y="1045"/>
                  </a:lnTo>
                  <a:lnTo>
                    <a:pt x="1426" y="1029"/>
                  </a:lnTo>
                  <a:lnTo>
                    <a:pt x="1426" y="1029"/>
                  </a:lnTo>
                  <a:lnTo>
                    <a:pt x="1420" y="1025"/>
                  </a:lnTo>
                  <a:lnTo>
                    <a:pt x="1416" y="1019"/>
                  </a:lnTo>
                  <a:lnTo>
                    <a:pt x="1412" y="1012"/>
                  </a:lnTo>
                  <a:lnTo>
                    <a:pt x="1409" y="1005"/>
                  </a:lnTo>
                  <a:lnTo>
                    <a:pt x="1409" y="1005"/>
                  </a:lnTo>
                  <a:lnTo>
                    <a:pt x="1412" y="996"/>
                  </a:lnTo>
                  <a:lnTo>
                    <a:pt x="1416" y="986"/>
                  </a:lnTo>
                  <a:lnTo>
                    <a:pt x="1420" y="976"/>
                  </a:lnTo>
                  <a:lnTo>
                    <a:pt x="1423" y="972"/>
                  </a:lnTo>
                  <a:lnTo>
                    <a:pt x="1426" y="967"/>
                  </a:lnTo>
                  <a:lnTo>
                    <a:pt x="1426" y="967"/>
                  </a:lnTo>
                  <a:lnTo>
                    <a:pt x="1422" y="948"/>
                  </a:lnTo>
                  <a:lnTo>
                    <a:pt x="1418" y="928"/>
                  </a:lnTo>
                  <a:lnTo>
                    <a:pt x="1411" y="885"/>
                  </a:lnTo>
                  <a:lnTo>
                    <a:pt x="1406" y="840"/>
                  </a:lnTo>
                  <a:lnTo>
                    <a:pt x="1404" y="793"/>
                  </a:lnTo>
                  <a:lnTo>
                    <a:pt x="1398" y="702"/>
                  </a:lnTo>
                  <a:lnTo>
                    <a:pt x="1395" y="660"/>
                  </a:lnTo>
                  <a:lnTo>
                    <a:pt x="1391" y="619"/>
                  </a:lnTo>
                  <a:lnTo>
                    <a:pt x="1391" y="619"/>
                  </a:lnTo>
                  <a:lnTo>
                    <a:pt x="1382" y="629"/>
                  </a:lnTo>
                  <a:lnTo>
                    <a:pt x="1371" y="640"/>
                  </a:lnTo>
                  <a:lnTo>
                    <a:pt x="1366" y="643"/>
                  </a:lnTo>
                  <a:lnTo>
                    <a:pt x="1359" y="647"/>
                  </a:lnTo>
                  <a:lnTo>
                    <a:pt x="1352" y="649"/>
                  </a:lnTo>
                  <a:lnTo>
                    <a:pt x="1345" y="649"/>
                  </a:lnTo>
                  <a:lnTo>
                    <a:pt x="1345" y="649"/>
                  </a:lnTo>
                  <a:lnTo>
                    <a:pt x="1339" y="647"/>
                  </a:lnTo>
                  <a:lnTo>
                    <a:pt x="1336" y="645"/>
                  </a:lnTo>
                  <a:lnTo>
                    <a:pt x="1333" y="640"/>
                  </a:lnTo>
                  <a:lnTo>
                    <a:pt x="1331" y="636"/>
                  </a:lnTo>
                  <a:lnTo>
                    <a:pt x="1326" y="625"/>
                  </a:lnTo>
                  <a:lnTo>
                    <a:pt x="1319" y="611"/>
                  </a:lnTo>
                  <a:lnTo>
                    <a:pt x="1319" y="611"/>
                  </a:lnTo>
                  <a:lnTo>
                    <a:pt x="1314" y="604"/>
                  </a:lnTo>
                  <a:lnTo>
                    <a:pt x="1308" y="597"/>
                  </a:lnTo>
                  <a:lnTo>
                    <a:pt x="1297" y="584"/>
                  </a:lnTo>
                  <a:lnTo>
                    <a:pt x="1291" y="579"/>
                  </a:lnTo>
                  <a:lnTo>
                    <a:pt x="1288" y="572"/>
                  </a:lnTo>
                  <a:lnTo>
                    <a:pt x="1286" y="565"/>
                  </a:lnTo>
                  <a:lnTo>
                    <a:pt x="1284" y="556"/>
                  </a:lnTo>
                  <a:lnTo>
                    <a:pt x="1284" y="556"/>
                  </a:lnTo>
                  <a:lnTo>
                    <a:pt x="1301" y="536"/>
                  </a:lnTo>
                  <a:lnTo>
                    <a:pt x="1319" y="520"/>
                  </a:lnTo>
                  <a:lnTo>
                    <a:pt x="1356" y="486"/>
                  </a:lnTo>
                  <a:lnTo>
                    <a:pt x="1356" y="486"/>
                  </a:lnTo>
                  <a:lnTo>
                    <a:pt x="1374" y="489"/>
                  </a:lnTo>
                  <a:lnTo>
                    <a:pt x="1384" y="489"/>
                  </a:lnTo>
                  <a:lnTo>
                    <a:pt x="1397" y="486"/>
                  </a:lnTo>
                  <a:lnTo>
                    <a:pt x="1397" y="486"/>
                  </a:lnTo>
                  <a:lnTo>
                    <a:pt x="1395" y="479"/>
                  </a:lnTo>
                  <a:lnTo>
                    <a:pt x="1397" y="473"/>
                  </a:lnTo>
                  <a:lnTo>
                    <a:pt x="1398" y="468"/>
                  </a:lnTo>
                  <a:lnTo>
                    <a:pt x="1401" y="463"/>
                  </a:lnTo>
                  <a:lnTo>
                    <a:pt x="1405" y="459"/>
                  </a:lnTo>
                  <a:lnTo>
                    <a:pt x="1411" y="455"/>
                  </a:lnTo>
                  <a:lnTo>
                    <a:pt x="1423" y="449"/>
                  </a:lnTo>
                  <a:lnTo>
                    <a:pt x="1437" y="444"/>
                  </a:lnTo>
                  <a:lnTo>
                    <a:pt x="1453" y="440"/>
                  </a:lnTo>
                  <a:lnTo>
                    <a:pt x="1468" y="435"/>
                  </a:lnTo>
                  <a:lnTo>
                    <a:pt x="1481" y="431"/>
                  </a:lnTo>
                  <a:lnTo>
                    <a:pt x="1481" y="431"/>
                  </a:lnTo>
                  <a:lnTo>
                    <a:pt x="1481" y="427"/>
                  </a:lnTo>
                  <a:lnTo>
                    <a:pt x="1478" y="423"/>
                  </a:lnTo>
                  <a:lnTo>
                    <a:pt x="1475" y="417"/>
                  </a:lnTo>
                  <a:lnTo>
                    <a:pt x="1471" y="410"/>
                  </a:lnTo>
                  <a:lnTo>
                    <a:pt x="1470" y="407"/>
                  </a:lnTo>
                  <a:lnTo>
                    <a:pt x="1470" y="402"/>
                  </a:lnTo>
                  <a:lnTo>
                    <a:pt x="1470" y="402"/>
                  </a:lnTo>
                  <a:lnTo>
                    <a:pt x="1479" y="393"/>
                  </a:lnTo>
                  <a:lnTo>
                    <a:pt x="1489" y="388"/>
                  </a:lnTo>
                  <a:lnTo>
                    <a:pt x="1500" y="383"/>
                  </a:lnTo>
                  <a:lnTo>
                    <a:pt x="1513" y="379"/>
                  </a:lnTo>
                  <a:lnTo>
                    <a:pt x="1526" y="376"/>
                  </a:lnTo>
                  <a:lnTo>
                    <a:pt x="1537" y="372"/>
                  </a:lnTo>
                  <a:lnTo>
                    <a:pt x="1547" y="368"/>
                  </a:lnTo>
                  <a:lnTo>
                    <a:pt x="1557" y="361"/>
                  </a:lnTo>
                  <a:lnTo>
                    <a:pt x="1557" y="361"/>
                  </a:lnTo>
                  <a:lnTo>
                    <a:pt x="1551" y="358"/>
                  </a:lnTo>
                  <a:lnTo>
                    <a:pt x="1547" y="354"/>
                  </a:lnTo>
                  <a:lnTo>
                    <a:pt x="1543" y="348"/>
                  </a:lnTo>
                  <a:lnTo>
                    <a:pt x="1543" y="346"/>
                  </a:lnTo>
                  <a:lnTo>
                    <a:pt x="1543" y="341"/>
                  </a:lnTo>
                  <a:lnTo>
                    <a:pt x="1543" y="341"/>
                  </a:lnTo>
                  <a:lnTo>
                    <a:pt x="1548" y="334"/>
                  </a:lnTo>
                  <a:lnTo>
                    <a:pt x="1554" y="330"/>
                  </a:lnTo>
                  <a:lnTo>
                    <a:pt x="1562" y="326"/>
                  </a:lnTo>
                  <a:lnTo>
                    <a:pt x="1569" y="322"/>
                  </a:lnTo>
                  <a:lnTo>
                    <a:pt x="1587" y="316"/>
                  </a:lnTo>
                  <a:lnTo>
                    <a:pt x="1606" y="312"/>
                  </a:lnTo>
                  <a:lnTo>
                    <a:pt x="1606" y="312"/>
                  </a:lnTo>
                  <a:lnTo>
                    <a:pt x="1607" y="309"/>
                  </a:lnTo>
                  <a:lnTo>
                    <a:pt x="1609" y="305"/>
                  </a:lnTo>
                  <a:lnTo>
                    <a:pt x="1609" y="299"/>
                  </a:lnTo>
                  <a:lnTo>
                    <a:pt x="1609" y="296"/>
                  </a:lnTo>
                  <a:lnTo>
                    <a:pt x="1609" y="295"/>
                  </a:lnTo>
                  <a:lnTo>
                    <a:pt x="1611" y="292"/>
                  </a:lnTo>
                  <a:lnTo>
                    <a:pt x="1614" y="291"/>
                  </a:lnTo>
                  <a:lnTo>
                    <a:pt x="1614" y="291"/>
                  </a:lnTo>
                  <a:lnTo>
                    <a:pt x="1625" y="291"/>
                  </a:lnTo>
                  <a:lnTo>
                    <a:pt x="1634" y="289"/>
                  </a:lnTo>
                  <a:lnTo>
                    <a:pt x="1642" y="285"/>
                  </a:lnTo>
                  <a:lnTo>
                    <a:pt x="1649" y="281"/>
                  </a:lnTo>
                  <a:lnTo>
                    <a:pt x="1655" y="277"/>
                  </a:lnTo>
                  <a:lnTo>
                    <a:pt x="1662" y="274"/>
                  </a:lnTo>
                  <a:lnTo>
                    <a:pt x="1670" y="273"/>
                  </a:lnTo>
                  <a:lnTo>
                    <a:pt x="1679" y="274"/>
                  </a:lnTo>
                  <a:lnTo>
                    <a:pt x="1679" y="274"/>
                  </a:lnTo>
                  <a:lnTo>
                    <a:pt x="1686" y="280"/>
                  </a:lnTo>
                  <a:lnTo>
                    <a:pt x="1693" y="284"/>
                  </a:lnTo>
                  <a:lnTo>
                    <a:pt x="1708" y="289"/>
                  </a:lnTo>
                  <a:lnTo>
                    <a:pt x="1724" y="294"/>
                  </a:lnTo>
                  <a:lnTo>
                    <a:pt x="1740" y="298"/>
                  </a:lnTo>
                  <a:lnTo>
                    <a:pt x="1756" y="302"/>
                  </a:lnTo>
                  <a:lnTo>
                    <a:pt x="1771" y="309"/>
                  </a:lnTo>
                  <a:lnTo>
                    <a:pt x="1777" y="313"/>
                  </a:lnTo>
                  <a:lnTo>
                    <a:pt x="1783" y="317"/>
                  </a:lnTo>
                  <a:lnTo>
                    <a:pt x="1788" y="324"/>
                  </a:lnTo>
                  <a:lnTo>
                    <a:pt x="1792" y="331"/>
                  </a:lnTo>
                  <a:lnTo>
                    <a:pt x="1792" y="331"/>
                  </a:lnTo>
                  <a:lnTo>
                    <a:pt x="1801" y="331"/>
                  </a:lnTo>
                  <a:lnTo>
                    <a:pt x="1808" y="333"/>
                  </a:lnTo>
                  <a:lnTo>
                    <a:pt x="1813" y="334"/>
                  </a:lnTo>
                  <a:lnTo>
                    <a:pt x="1819" y="337"/>
                  </a:lnTo>
                  <a:lnTo>
                    <a:pt x="1829" y="344"/>
                  </a:lnTo>
                  <a:lnTo>
                    <a:pt x="1839" y="353"/>
                  </a:lnTo>
                  <a:lnTo>
                    <a:pt x="1839" y="353"/>
                  </a:lnTo>
                  <a:lnTo>
                    <a:pt x="1839" y="357"/>
                  </a:lnTo>
                  <a:lnTo>
                    <a:pt x="1839" y="360"/>
                  </a:lnTo>
                  <a:lnTo>
                    <a:pt x="1837" y="365"/>
                  </a:lnTo>
                  <a:lnTo>
                    <a:pt x="1836" y="371"/>
                  </a:lnTo>
                  <a:lnTo>
                    <a:pt x="1837" y="374"/>
                  </a:lnTo>
                  <a:lnTo>
                    <a:pt x="1839" y="375"/>
                  </a:lnTo>
                  <a:lnTo>
                    <a:pt x="1839" y="375"/>
                  </a:lnTo>
                  <a:lnTo>
                    <a:pt x="1850" y="375"/>
                  </a:lnTo>
                  <a:lnTo>
                    <a:pt x="1858" y="376"/>
                  </a:lnTo>
                  <a:lnTo>
                    <a:pt x="1867" y="381"/>
                  </a:lnTo>
                  <a:lnTo>
                    <a:pt x="1872" y="385"/>
                  </a:lnTo>
                  <a:lnTo>
                    <a:pt x="1877" y="392"/>
                  </a:lnTo>
                  <a:lnTo>
                    <a:pt x="1879" y="400"/>
                  </a:lnTo>
                  <a:lnTo>
                    <a:pt x="1879" y="409"/>
                  </a:lnTo>
                  <a:lnTo>
                    <a:pt x="1877" y="419"/>
                  </a:lnTo>
                  <a:lnTo>
                    <a:pt x="1877" y="419"/>
                  </a:lnTo>
                  <a:lnTo>
                    <a:pt x="1891" y="417"/>
                  </a:lnTo>
                  <a:lnTo>
                    <a:pt x="1903" y="417"/>
                  </a:lnTo>
                  <a:lnTo>
                    <a:pt x="1915" y="420"/>
                  </a:lnTo>
                  <a:lnTo>
                    <a:pt x="1926" y="426"/>
                  </a:lnTo>
                  <a:lnTo>
                    <a:pt x="1933" y="434"/>
                  </a:lnTo>
                  <a:lnTo>
                    <a:pt x="1940" y="444"/>
                  </a:lnTo>
                  <a:lnTo>
                    <a:pt x="1943" y="455"/>
                  </a:lnTo>
                  <a:lnTo>
                    <a:pt x="1943" y="469"/>
                  </a:lnTo>
                  <a:lnTo>
                    <a:pt x="1943" y="469"/>
                  </a:lnTo>
                  <a:lnTo>
                    <a:pt x="1950" y="466"/>
                  </a:lnTo>
                  <a:lnTo>
                    <a:pt x="1955" y="465"/>
                  </a:lnTo>
                  <a:lnTo>
                    <a:pt x="1959" y="466"/>
                  </a:lnTo>
                  <a:lnTo>
                    <a:pt x="1965" y="466"/>
                  </a:lnTo>
                  <a:lnTo>
                    <a:pt x="1969" y="469"/>
                  </a:lnTo>
                  <a:lnTo>
                    <a:pt x="1974" y="472"/>
                  </a:lnTo>
                  <a:lnTo>
                    <a:pt x="1981" y="479"/>
                  </a:lnTo>
                  <a:lnTo>
                    <a:pt x="1985" y="487"/>
                  </a:lnTo>
                  <a:lnTo>
                    <a:pt x="1986" y="497"/>
                  </a:lnTo>
                  <a:lnTo>
                    <a:pt x="1985" y="508"/>
                  </a:lnTo>
                  <a:lnTo>
                    <a:pt x="1981" y="518"/>
                  </a:lnTo>
                  <a:lnTo>
                    <a:pt x="1981" y="518"/>
                  </a:lnTo>
                  <a:lnTo>
                    <a:pt x="1988" y="521"/>
                  </a:lnTo>
                  <a:lnTo>
                    <a:pt x="1995" y="522"/>
                  </a:lnTo>
                  <a:lnTo>
                    <a:pt x="2010" y="524"/>
                  </a:lnTo>
                  <a:lnTo>
                    <a:pt x="2016" y="525"/>
                  </a:lnTo>
                  <a:lnTo>
                    <a:pt x="2021" y="527"/>
                  </a:lnTo>
                  <a:lnTo>
                    <a:pt x="2027" y="528"/>
                  </a:lnTo>
                  <a:lnTo>
                    <a:pt x="2030" y="532"/>
                  </a:lnTo>
                  <a:lnTo>
                    <a:pt x="2030" y="532"/>
                  </a:lnTo>
                  <a:lnTo>
                    <a:pt x="2031" y="538"/>
                  </a:lnTo>
                  <a:lnTo>
                    <a:pt x="2031" y="545"/>
                  </a:lnTo>
                  <a:lnTo>
                    <a:pt x="2028" y="552"/>
                  </a:lnTo>
                  <a:lnTo>
                    <a:pt x="2025" y="560"/>
                  </a:lnTo>
                  <a:lnTo>
                    <a:pt x="2020" y="567"/>
                  </a:lnTo>
                  <a:lnTo>
                    <a:pt x="2014" y="574"/>
                  </a:lnTo>
                  <a:lnTo>
                    <a:pt x="2007" y="580"/>
                  </a:lnTo>
                  <a:lnTo>
                    <a:pt x="2002" y="584"/>
                  </a:lnTo>
                  <a:lnTo>
                    <a:pt x="2002" y="584"/>
                  </a:lnTo>
                  <a:lnTo>
                    <a:pt x="2003" y="591"/>
                  </a:lnTo>
                  <a:lnTo>
                    <a:pt x="2003" y="597"/>
                  </a:lnTo>
                  <a:lnTo>
                    <a:pt x="2003" y="604"/>
                  </a:lnTo>
                  <a:lnTo>
                    <a:pt x="2000" y="609"/>
                  </a:lnTo>
                  <a:lnTo>
                    <a:pt x="1997" y="615"/>
                  </a:lnTo>
                  <a:lnTo>
                    <a:pt x="1993" y="619"/>
                  </a:lnTo>
                  <a:lnTo>
                    <a:pt x="1988" y="624"/>
                  </a:lnTo>
                  <a:lnTo>
                    <a:pt x="1982" y="626"/>
                  </a:lnTo>
                  <a:lnTo>
                    <a:pt x="1976" y="629"/>
                  </a:lnTo>
                  <a:lnTo>
                    <a:pt x="1971" y="631"/>
                  </a:lnTo>
                  <a:lnTo>
                    <a:pt x="1965" y="631"/>
                  </a:lnTo>
                  <a:lnTo>
                    <a:pt x="1961" y="631"/>
                  </a:lnTo>
                  <a:lnTo>
                    <a:pt x="1955" y="628"/>
                  </a:lnTo>
                  <a:lnTo>
                    <a:pt x="1951" y="624"/>
                  </a:lnTo>
                  <a:lnTo>
                    <a:pt x="1948" y="618"/>
                  </a:lnTo>
                  <a:lnTo>
                    <a:pt x="1945" y="611"/>
                  </a:lnTo>
                  <a:lnTo>
                    <a:pt x="1945" y="611"/>
                  </a:lnTo>
                  <a:lnTo>
                    <a:pt x="1944" y="632"/>
                  </a:lnTo>
                  <a:lnTo>
                    <a:pt x="1944" y="653"/>
                  </a:lnTo>
                  <a:lnTo>
                    <a:pt x="1945" y="697"/>
                  </a:lnTo>
                  <a:lnTo>
                    <a:pt x="1948" y="739"/>
                  </a:lnTo>
                  <a:lnTo>
                    <a:pt x="1952" y="781"/>
                  </a:lnTo>
                  <a:lnTo>
                    <a:pt x="1957" y="824"/>
                  </a:lnTo>
                  <a:lnTo>
                    <a:pt x="1959" y="868"/>
                  </a:lnTo>
                  <a:lnTo>
                    <a:pt x="1961" y="913"/>
                  </a:lnTo>
                  <a:lnTo>
                    <a:pt x="1961" y="959"/>
                  </a:lnTo>
                  <a:lnTo>
                    <a:pt x="1961" y="959"/>
                  </a:lnTo>
                  <a:lnTo>
                    <a:pt x="1964" y="963"/>
                  </a:lnTo>
                  <a:lnTo>
                    <a:pt x="1966" y="966"/>
                  </a:lnTo>
                  <a:lnTo>
                    <a:pt x="1971" y="969"/>
                  </a:lnTo>
                  <a:lnTo>
                    <a:pt x="1972" y="973"/>
                  </a:lnTo>
                  <a:lnTo>
                    <a:pt x="1972" y="973"/>
                  </a:lnTo>
                  <a:lnTo>
                    <a:pt x="1971" y="982"/>
                  </a:lnTo>
                  <a:lnTo>
                    <a:pt x="1968" y="991"/>
                  </a:lnTo>
                  <a:lnTo>
                    <a:pt x="1964" y="1001"/>
                  </a:lnTo>
                  <a:lnTo>
                    <a:pt x="1958" y="1011"/>
                  </a:lnTo>
                  <a:lnTo>
                    <a:pt x="1958" y="1011"/>
                  </a:lnTo>
                  <a:lnTo>
                    <a:pt x="1957" y="1045"/>
                  </a:lnTo>
                  <a:lnTo>
                    <a:pt x="1957" y="1078"/>
                  </a:lnTo>
                  <a:lnTo>
                    <a:pt x="1958" y="1112"/>
                  </a:lnTo>
                  <a:lnTo>
                    <a:pt x="1961" y="1146"/>
                  </a:lnTo>
                  <a:lnTo>
                    <a:pt x="1966" y="1177"/>
                  </a:lnTo>
                  <a:lnTo>
                    <a:pt x="1974" y="1208"/>
                  </a:lnTo>
                  <a:lnTo>
                    <a:pt x="1983" y="1237"/>
                  </a:lnTo>
                  <a:lnTo>
                    <a:pt x="1989" y="1251"/>
                  </a:lnTo>
                  <a:lnTo>
                    <a:pt x="1995" y="1264"/>
                  </a:lnTo>
                  <a:lnTo>
                    <a:pt x="1995" y="1264"/>
                  </a:lnTo>
                  <a:lnTo>
                    <a:pt x="2011" y="1267"/>
                  </a:lnTo>
                  <a:lnTo>
                    <a:pt x="2028" y="1267"/>
                  </a:lnTo>
                  <a:lnTo>
                    <a:pt x="2044" y="1267"/>
                  </a:lnTo>
                  <a:lnTo>
                    <a:pt x="2052" y="1264"/>
                  </a:lnTo>
                  <a:lnTo>
                    <a:pt x="2059" y="1261"/>
                  </a:lnTo>
                  <a:lnTo>
                    <a:pt x="2059" y="1261"/>
                  </a:lnTo>
                  <a:lnTo>
                    <a:pt x="2066" y="1268"/>
                  </a:lnTo>
                  <a:lnTo>
                    <a:pt x="2070" y="1275"/>
                  </a:lnTo>
                  <a:lnTo>
                    <a:pt x="2073" y="1285"/>
                  </a:lnTo>
                  <a:lnTo>
                    <a:pt x="2075" y="1295"/>
                  </a:lnTo>
                  <a:lnTo>
                    <a:pt x="2075" y="1316"/>
                  </a:lnTo>
                  <a:lnTo>
                    <a:pt x="2075" y="1324"/>
                  </a:lnTo>
                  <a:lnTo>
                    <a:pt x="2076" y="1331"/>
                  </a:lnTo>
                  <a:lnTo>
                    <a:pt x="2076" y="1331"/>
                  </a:lnTo>
                  <a:lnTo>
                    <a:pt x="2087" y="1328"/>
                  </a:lnTo>
                  <a:lnTo>
                    <a:pt x="2098" y="1326"/>
                  </a:lnTo>
                  <a:lnTo>
                    <a:pt x="2110" y="1326"/>
                  </a:lnTo>
                  <a:lnTo>
                    <a:pt x="2119" y="1326"/>
                  </a:lnTo>
                  <a:lnTo>
                    <a:pt x="2129" y="1326"/>
                  </a:lnTo>
                  <a:lnTo>
                    <a:pt x="2139" y="1328"/>
                  </a:lnTo>
                  <a:lnTo>
                    <a:pt x="2148" y="1331"/>
                  </a:lnTo>
                  <a:lnTo>
                    <a:pt x="2156" y="1335"/>
                  </a:lnTo>
                  <a:lnTo>
                    <a:pt x="2163" y="1340"/>
                  </a:lnTo>
                  <a:lnTo>
                    <a:pt x="2169" y="1345"/>
                  </a:lnTo>
                  <a:lnTo>
                    <a:pt x="2174" y="1352"/>
                  </a:lnTo>
                  <a:lnTo>
                    <a:pt x="2178" y="1361"/>
                  </a:lnTo>
                  <a:lnTo>
                    <a:pt x="2183" y="1369"/>
                  </a:lnTo>
                  <a:lnTo>
                    <a:pt x="2184" y="1379"/>
                  </a:lnTo>
                  <a:lnTo>
                    <a:pt x="2184" y="1389"/>
                  </a:lnTo>
                  <a:lnTo>
                    <a:pt x="2184" y="1400"/>
                  </a:lnTo>
                  <a:lnTo>
                    <a:pt x="2184" y="1400"/>
                  </a:lnTo>
                  <a:lnTo>
                    <a:pt x="2197" y="1401"/>
                  </a:lnTo>
                  <a:lnTo>
                    <a:pt x="2211" y="1403"/>
                  </a:lnTo>
                  <a:lnTo>
                    <a:pt x="2226" y="1403"/>
                  </a:lnTo>
                  <a:lnTo>
                    <a:pt x="2235" y="1403"/>
                  </a:lnTo>
                  <a:lnTo>
                    <a:pt x="2242" y="1400"/>
                  </a:lnTo>
                  <a:lnTo>
                    <a:pt x="2242" y="1400"/>
                  </a:lnTo>
                  <a:lnTo>
                    <a:pt x="2250" y="1407"/>
                  </a:lnTo>
                  <a:lnTo>
                    <a:pt x="2257" y="1415"/>
                  </a:lnTo>
                  <a:lnTo>
                    <a:pt x="2263" y="1425"/>
                  </a:lnTo>
                  <a:lnTo>
                    <a:pt x="2267" y="1436"/>
                  </a:lnTo>
                  <a:lnTo>
                    <a:pt x="2271" y="1448"/>
                  </a:lnTo>
                  <a:lnTo>
                    <a:pt x="2271" y="1457"/>
                  </a:lnTo>
                  <a:lnTo>
                    <a:pt x="2270" y="1467"/>
                  </a:lnTo>
                  <a:lnTo>
                    <a:pt x="2268" y="1472"/>
                  </a:lnTo>
                  <a:lnTo>
                    <a:pt x="2265" y="1476"/>
                  </a:lnTo>
                  <a:lnTo>
                    <a:pt x="2265" y="1476"/>
                  </a:lnTo>
                  <a:lnTo>
                    <a:pt x="2275" y="1476"/>
                  </a:lnTo>
                  <a:lnTo>
                    <a:pt x="2284" y="1476"/>
                  </a:lnTo>
                  <a:lnTo>
                    <a:pt x="2299" y="1479"/>
                  </a:lnTo>
                  <a:lnTo>
                    <a:pt x="2308" y="1480"/>
                  </a:lnTo>
                  <a:lnTo>
                    <a:pt x="2316" y="1480"/>
                  </a:lnTo>
                  <a:lnTo>
                    <a:pt x="2324" y="1480"/>
                  </a:lnTo>
                  <a:lnTo>
                    <a:pt x="2334" y="1476"/>
                  </a:lnTo>
                  <a:lnTo>
                    <a:pt x="2334" y="1476"/>
                  </a:lnTo>
                  <a:lnTo>
                    <a:pt x="2343" y="1483"/>
                  </a:lnTo>
                  <a:lnTo>
                    <a:pt x="2348" y="1491"/>
                  </a:lnTo>
                  <a:lnTo>
                    <a:pt x="2354" y="1500"/>
                  </a:lnTo>
                  <a:lnTo>
                    <a:pt x="2360" y="1509"/>
                  </a:lnTo>
                  <a:lnTo>
                    <a:pt x="2362" y="1519"/>
                  </a:lnTo>
                  <a:lnTo>
                    <a:pt x="2362" y="1529"/>
                  </a:lnTo>
                  <a:lnTo>
                    <a:pt x="2360" y="1539"/>
                  </a:lnTo>
                  <a:lnTo>
                    <a:pt x="2355" y="1549"/>
                  </a:lnTo>
                  <a:lnTo>
                    <a:pt x="2355" y="1549"/>
                  </a:lnTo>
                  <a:lnTo>
                    <a:pt x="2388" y="1554"/>
                  </a:lnTo>
                  <a:lnTo>
                    <a:pt x="2403" y="1557"/>
                  </a:lnTo>
                  <a:lnTo>
                    <a:pt x="2410" y="1560"/>
                  </a:lnTo>
                  <a:lnTo>
                    <a:pt x="2416" y="1563"/>
                  </a:lnTo>
                  <a:lnTo>
                    <a:pt x="2416" y="1563"/>
                  </a:lnTo>
                  <a:lnTo>
                    <a:pt x="2417" y="1573"/>
                  </a:lnTo>
                  <a:lnTo>
                    <a:pt x="2417" y="1581"/>
                  </a:lnTo>
                  <a:lnTo>
                    <a:pt x="2417" y="1589"/>
                  </a:lnTo>
                  <a:lnTo>
                    <a:pt x="2414" y="1598"/>
                  </a:lnTo>
                  <a:lnTo>
                    <a:pt x="2411" y="1605"/>
                  </a:lnTo>
                  <a:lnTo>
                    <a:pt x="2407" y="1612"/>
                  </a:lnTo>
                  <a:lnTo>
                    <a:pt x="2402" y="1618"/>
                  </a:lnTo>
                  <a:lnTo>
                    <a:pt x="2396" y="1622"/>
                  </a:lnTo>
                  <a:lnTo>
                    <a:pt x="2396" y="1622"/>
                  </a:lnTo>
                  <a:lnTo>
                    <a:pt x="2399" y="1629"/>
                  </a:lnTo>
                  <a:lnTo>
                    <a:pt x="2400" y="1636"/>
                  </a:lnTo>
                  <a:lnTo>
                    <a:pt x="2402" y="1643"/>
                  </a:lnTo>
                  <a:lnTo>
                    <a:pt x="2402" y="1650"/>
                  </a:lnTo>
                  <a:lnTo>
                    <a:pt x="2400" y="1657"/>
                  </a:lnTo>
                  <a:lnTo>
                    <a:pt x="2399" y="1665"/>
                  </a:lnTo>
                  <a:lnTo>
                    <a:pt x="2392" y="1678"/>
                  </a:lnTo>
                  <a:lnTo>
                    <a:pt x="2383" y="1691"/>
                  </a:lnTo>
                  <a:lnTo>
                    <a:pt x="2372" y="1700"/>
                  </a:lnTo>
                  <a:lnTo>
                    <a:pt x="2360" y="1709"/>
                  </a:lnTo>
                  <a:lnTo>
                    <a:pt x="2347" y="1714"/>
                  </a:lnTo>
                  <a:lnTo>
                    <a:pt x="2347" y="1714"/>
                  </a:lnTo>
                  <a:lnTo>
                    <a:pt x="2291" y="1685"/>
                  </a:lnTo>
                  <a:lnTo>
                    <a:pt x="2263" y="1669"/>
                  </a:lnTo>
                  <a:lnTo>
                    <a:pt x="2236" y="1653"/>
                  </a:lnTo>
                  <a:lnTo>
                    <a:pt x="2236" y="1653"/>
                  </a:lnTo>
                  <a:lnTo>
                    <a:pt x="2228" y="1723"/>
                  </a:lnTo>
                  <a:lnTo>
                    <a:pt x="2228" y="1723"/>
                  </a:lnTo>
                  <a:lnTo>
                    <a:pt x="2246" y="1727"/>
                  </a:lnTo>
                  <a:lnTo>
                    <a:pt x="2257" y="1731"/>
                  </a:lnTo>
                  <a:lnTo>
                    <a:pt x="2267" y="1735"/>
                  </a:lnTo>
                  <a:lnTo>
                    <a:pt x="2274" y="1741"/>
                  </a:lnTo>
                  <a:lnTo>
                    <a:pt x="2277" y="1745"/>
                  </a:lnTo>
                  <a:lnTo>
                    <a:pt x="2280" y="1750"/>
                  </a:lnTo>
                  <a:lnTo>
                    <a:pt x="2281" y="1755"/>
                  </a:lnTo>
                  <a:lnTo>
                    <a:pt x="2281" y="1761"/>
                  </a:lnTo>
                  <a:lnTo>
                    <a:pt x="2280" y="1768"/>
                  </a:lnTo>
                  <a:lnTo>
                    <a:pt x="2277" y="1775"/>
                  </a:lnTo>
                  <a:lnTo>
                    <a:pt x="2277" y="1775"/>
                  </a:lnTo>
                  <a:lnTo>
                    <a:pt x="2284" y="1779"/>
                  </a:lnTo>
                  <a:lnTo>
                    <a:pt x="2292" y="1782"/>
                  </a:lnTo>
                  <a:lnTo>
                    <a:pt x="2312" y="1785"/>
                  </a:lnTo>
                  <a:lnTo>
                    <a:pt x="2322" y="1786"/>
                  </a:lnTo>
                  <a:lnTo>
                    <a:pt x="2330" y="1787"/>
                  </a:lnTo>
                  <a:lnTo>
                    <a:pt x="2336" y="1790"/>
                  </a:lnTo>
                  <a:lnTo>
                    <a:pt x="2340" y="1796"/>
                  </a:lnTo>
                  <a:lnTo>
                    <a:pt x="2340" y="1796"/>
                  </a:lnTo>
                  <a:lnTo>
                    <a:pt x="2340" y="1804"/>
                  </a:lnTo>
                  <a:lnTo>
                    <a:pt x="2337" y="1811"/>
                  </a:lnTo>
                  <a:lnTo>
                    <a:pt x="2334" y="1817"/>
                  </a:lnTo>
                  <a:lnTo>
                    <a:pt x="2331" y="1824"/>
                  </a:lnTo>
                  <a:lnTo>
                    <a:pt x="2331" y="1824"/>
                  </a:lnTo>
                  <a:lnTo>
                    <a:pt x="2337" y="1827"/>
                  </a:lnTo>
                  <a:lnTo>
                    <a:pt x="2343" y="1828"/>
                  </a:lnTo>
                  <a:lnTo>
                    <a:pt x="2354" y="1828"/>
                  </a:lnTo>
                  <a:lnTo>
                    <a:pt x="2367" y="1828"/>
                  </a:lnTo>
                  <a:lnTo>
                    <a:pt x="2372" y="1828"/>
                  </a:lnTo>
                  <a:lnTo>
                    <a:pt x="2378" y="1831"/>
                  </a:lnTo>
                  <a:lnTo>
                    <a:pt x="2378" y="1831"/>
                  </a:lnTo>
                  <a:lnTo>
                    <a:pt x="2381" y="1837"/>
                  </a:lnTo>
                  <a:lnTo>
                    <a:pt x="2382" y="1842"/>
                  </a:lnTo>
                  <a:lnTo>
                    <a:pt x="2385" y="1853"/>
                  </a:lnTo>
                  <a:lnTo>
                    <a:pt x="2386" y="1862"/>
                  </a:lnTo>
                  <a:lnTo>
                    <a:pt x="2388" y="1865"/>
                  </a:lnTo>
                  <a:lnTo>
                    <a:pt x="2390" y="1867"/>
                  </a:lnTo>
                  <a:lnTo>
                    <a:pt x="2390" y="1867"/>
                  </a:lnTo>
                  <a:lnTo>
                    <a:pt x="2402" y="1863"/>
                  </a:lnTo>
                  <a:lnTo>
                    <a:pt x="2413" y="1862"/>
                  </a:lnTo>
                  <a:lnTo>
                    <a:pt x="2424" y="1863"/>
                  </a:lnTo>
                  <a:lnTo>
                    <a:pt x="2433" y="1867"/>
                  </a:lnTo>
                  <a:lnTo>
                    <a:pt x="2438" y="1874"/>
                  </a:lnTo>
                  <a:lnTo>
                    <a:pt x="2442" y="1884"/>
                  </a:lnTo>
                  <a:lnTo>
                    <a:pt x="2444" y="1896"/>
                  </a:lnTo>
                  <a:lnTo>
                    <a:pt x="2442" y="1908"/>
                  </a:lnTo>
                  <a:lnTo>
                    <a:pt x="2442" y="1908"/>
                  </a:lnTo>
                  <a:lnTo>
                    <a:pt x="2448" y="1910"/>
                  </a:lnTo>
                  <a:lnTo>
                    <a:pt x="2452" y="1911"/>
                  </a:lnTo>
                  <a:lnTo>
                    <a:pt x="2462" y="1910"/>
                  </a:lnTo>
                  <a:lnTo>
                    <a:pt x="2472" y="1910"/>
                  </a:lnTo>
                  <a:lnTo>
                    <a:pt x="2483" y="1911"/>
                  </a:lnTo>
                  <a:lnTo>
                    <a:pt x="2483" y="1911"/>
                  </a:lnTo>
                  <a:lnTo>
                    <a:pt x="2484" y="1928"/>
                  </a:lnTo>
                  <a:lnTo>
                    <a:pt x="2483" y="1945"/>
                  </a:lnTo>
                  <a:lnTo>
                    <a:pt x="2482" y="1963"/>
                  </a:lnTo>
                  <a:lnTo>
                    <a:pt x="2476" y="1980"/>
                  </a:lnTo>
                  <a:lnTo>
                    <a:pt x="2473" y="1988"/>
                  </a:lnTo>
                  <a:lnTo>
                    <a:pt x="2469" y="1995"/>
                  </a:lnTo>
                  <a:lnTo>
                    <a:pt x="2465" y="2002"/>
                  </a:lnTo>
                  <a:lnTo>
                    <a:pt x="2459" y="2008"/>
                  </a:lnTo>
                  <a:lnTo>
                    <a:pt x="2454" y="2013"/>
                  </a:lnTo>
                  <a:lnTo>
                    <a:pt x="2447" y="2018"/>
                  </a:lnTo>
                  <a:lnTo>
                    <a:pt x="2440" y="2021"/>
                  </a:lnTo>
                  <a:lnTo>
                    <a:pt x="2431" y="2022"/>
                  </a:lnTo>
                  <a:lnTo>
                    <a:pt x="2431" y="2022"/>
                  </a:lnTo>
                  <a:lnTo>
                    <a:pt x="2417" y="2079"/>
                  </a:lnTo>
                  <a:lnTo>
                    <a:pt x="2400" y="2136"/>
                  </a:lnTo>
                  <a:lnTo>
                    <a:pt x="2368" y="2251"/>
                  </a:lnTo>
                  <a:lnTo>
                    <a:pt x="2334" y="2366"/>
                  </a:lnTo>
                  <a:lnTo>
                    <a:pt x="2317" y="2425"/>
                  </a:lnTo>
                  <a:lnTo>
                    <a:pt x="2303" y="2484"/>
                  </a:lnTo>
                  <a:lnTo>
                    <a:pt x="2303" y="2484"/>
                  </a:lnTo>
                  <a:lnTo>
                    <a:pt x="2312" y="2482"/>
                  </a:lnTo>
                  <a:lnTo>
                    <a:pt x="2319" y="2480"/>
                  </a:lnTo>
                  <a:lnTo>
                    <a:pt x="2322" y="2480"/>
                  </a:lnTo>
                  <a:lnTo>
                    <a:pt x="2324" y="2480"/>
                  </a:lnTo>
                  <a:lnTo>
                    <a:pt x="2326" y="2482"/>
                  </a:lnTo>
                  <a:lnTo>
                    <a:pt x="2329" y="2487"/>
                  </a:lnTo>
                  <a:lnTo>
                    <a:pt x="2329" y="2487"/>
                  </a:lnTo>
                  <a:lnTo>
                    <a:pt x="2323" y="2492"/>
                  </a:lnTo>
                  <a:lnTo>
                    <a:pt x="2319" y="2498"/>
                  </a:lnTo>
                  <a:lnTo>
                    <a:pt x="2316" y="2506"/>
                  </a:lnTo>
                  <a:lnTo>
                    <a:pt x="2316" y="2513"/>
                  </a:lnTo>
                  <a:lnTo>
                    <a:pt x="2317" y="2522"/>
                  </a:lnTo>
                  <a:lnTo>
                    <a:pt x="2320" y="2529"/>
                  </a:lnTo>
                  <a:lnTo>
                    <a:pt x="2326" y="2534"/>
                  </a:lnTo>
                  <a:lnTo>
                    <a:pt x="2331" y="2539"/>
                  </a:lnTo>
                  <a:lnTo>
                    <a:pt x="2331" y="2539"/>
                  </a:lnTo>
                  <a:lnTo>
                    <a:pt x="2340" y="2537"/>
                  </a:lnTo>
                  <a:lnTo>
                    <a:pt x="2347" y="2536"/>
                  </a:lnTo>
                  <a:lnTo>
                    <a:pt x="2354" y="2534"/>
                  </a:lnTo>
                  <a:lnTo>
                    <a:pt x="2357" y="2534"/>
                  </a:lnTo>
                  <a:lnTo>
                    <a:pt x="2361" y="2536"/>
                  </a:lnTo>
                  <a:lnTo>
                    <a:pt x="2361" y="2536"/>
                  </a:lnTo>
                  <a:lnTo>
                    <a:pt x="2367" y="2527"/>
                  </a:lnTo>
                  <a:lnTo>
                    <a:pt x="2374" y="2519"/>
                  </a:lnTo>
                  <a:lnTo>
                    <a:pt x="2381" y="2513"/>
                  </a:lnTo>
                  <a:lnTo>
                    <a:pt x="2389" y="2508"/>
                  </a:lnTo>
                  <a:lnTo>
                    <a:pt x="2399" y="2503"/>
                  </a:lnTo>
                  <a:lnTo>
                    <a:pt x="2409" y="2501"/>
                  </a:lnTo>
                  <a:lnTo>
                    <a:pt x="2419" y="2498"/>
                  </a:lnTo>
                  <a:lnTo>
                    <a:pt x="2428" y="2498"/>
                  </a:lnTo>
                  <a:lnTo>
                    <a:pt x="2437" y="2499"/>
                  </a:lnTo>
                  <a:lnTo>
                    <a:pt x="2447" y="2502"/>
                  </a:lnTo>
                  <a:lnTo>
                    <a:pt x="2455" y="2506"/>
                  </a:lnTo>
                  <a:lnTo>
                    <a:pt x="2462" y="2512"/>
                  </a:lnTo>
                  <a:lnTo>
                    <a:pt x="2468" y="2519"/>
                  </a:lnTo>
                  <a:lnTo>
                    <a:pt x="2472" y="2529"/>
                  </a:lnTo>
                  <a:lnTo>
                    <a:pt x="2476" y="2540"/>
                  </a:lnTo>
                  <a:lnTo>
                    <a:pt x="2477" y="2553"/>
                  </a:lnTo>
                  <a:lnTo>
                    <a:pt x="2477" y="2553"/>
                  </a:lnTo>
                  <a:lnTo>
                    <a:pt x="2486" y="2554"/>
                  </a:lnTo>
                  <a:lnTo>
                    <a:pt x="2494" y="2555"/>
                  </a:lnTo>
                  <a:lnTo>
                    <a:pt x="2500" y="2560"/>
                  </a:lnTo>
                  <a:lnTo>
                    <a:pt x="2506" y="2565"/>
                  </a:lnTo>
                  <a:lnTo>
                    <a:pt x="2510" y="2571"/>
                  </a:lnTo>
                  <a:lnTo>
                    <a:pt x="2513" y="2578"/>
                  </a:lnTo>
                  <a:lnTo>
                    <a:pt x="2514" y="2585"/>
                  </a:lnTo>
                  <a:lnTo>
                    <a:pt x="2515" y="2592"/>
                  </a:lnTo>
                  <a:lnTo>
                    <a:pt x="2514" y="2598"/>
                  </a:lnTo>
                  <a:lnTo>
                    <a:pt x="2513" y="2605"/>
                  </a:lnTo>
                  <a:lnTo>
                    <a:pt x="2510" y="2609"/>
                  </a:lnTo>
                  <a:lnTo>
                    <a:pt x="2506" y="2612"/>
                  </a:lnTo>
                  <a:lnTo>
                    <a:pt x="2500" y="2613"/>
                  </a:lnTo>
                  <a:lnTo>
                    <a:pt x="2494" y="2612"/>
                  </a:lnTo>
                  <a:lnTo>
                    <a:pt x="2487" y="2609"/>
                  </a:lnTo>
                  <a:lnTo>
                    <a:pt x="2480" y="2603"/>
                  </a:lnTo>
                  <a:lnTo>
                    <a:pt x="2480" y="2603"/>
                  </a:lnTo>
                  <a:lnTo>
                    <a:pt x="2480" y="2600"/>
                  </a:lnTo>
                  <a:lnTo>
                    <a:pt x="2483" y="2600"/>
                  </a:lnTo>
                  <a:lnTo>
                    <a:pt x="2489" y="2599"/>
                  </a:lnTo>
                  <a:lnTo>
                    <a:pt x="2494" y="2599"/>
                  </a:lnTo>
                  <a:lnTo>
                    <a:pt x="2496" y="2599"/>
                  </a:lnTo>
                  <a:lnTo>
                    <a:pt x="2497" y="2596"/>
                  </a:lnTo>
                  <a:lnTo>
                    <a:pt x="2497" y="2596"/>
                  </a:lnTo>
                  <a:lnTo>
                    <a:pt x="2494" y="2588"/>
                  </a:lnTo>
                  <a:lnTo>
                    <a:pt x="2490" y="2581"/>
                  </a:lnTo>
                  <a:lnTo>
                    <a:pt x="2483" y="2575"/>
                  </a:lnTo>
                  <a:lnTo>
                    <a:pt x="2477" y="2571"/>
                  </a:lnTo>
                  <a:lnTo>
                    <a:pt x="2477" y="2571"/>
                  </a:lnTo>
                  <a:lnTo>
                    <a:pt x="2469" y="2574"/>
                  </a:lnTo>
                  <a:lnTo>
                    <a:pt x="2462" y="2576"/>
                  </a:lnTo>
                  <a:lnTo>
                    <a:pt x="2458" y="2578"/>
                  </a:lnTo>
                  <a:lnTo>
                    <a:pt x="2455" y="2578"/>
                  </a:lnTo>
                  <a:lnTo>
                    <a:pt x="2452" y="2576"/>
                  </a:lnTo>
                  <a:lnTo>
                    <a:pt x="2448" y="2574"/>
                  </a:lnTo>
                  <a:lnTo>
                    <a:pt x="2448" y="2574"/>
                  </a:lnTo>
                  <a:lnTo>
                    <a:pt x="2448" y="2568"/>
                  </a:lnTo>
                  <a:lnTo>
                    <a:pt x="2448" y="2565"/>
                  </a:lnTo>
                  <a:lnTo>
                    <a:pt x="2451" y="2564"/>
                  </a:lnTo>
                  <a:lnTo>
                    <a:pt x="2454" y="2561"/>
                  </a:lnTo>
                  <a:lnTo>
                    <a:pt x="2456" y="2560"/>
                  </a:lnTo>
                  <a:lnTo>
                    <a:pt x="2458" y="2558"/>
                  </a:lnTo>
                  <a:lnTo>
                    <a:pt x="2459" y="2555"/>
                  </a:lnTo>
                  <a:lnTo>
                    <a:pt x="2459" y="2550"/>
                  </a:lnTo>
                  <a:lnTo>
                    <a:pt x="2459" y="2550"/>
                  </a:lnTo>
                  <a:lnTo>
                    <a:pt x="2458" y="2543"/>
                  </a:lnTo>
                  <a:lnTo>
                    <a:pt x="2454" y="2536"/>
                  </a:lnTo>
                  <a:lnTo>
                    <a:pt x="2449" y="2529"/>
                  </a:lnTo>
                  <a:lnTo>
                    <a:pt x="2445" y="2523"/>
                  </a:lnTo>
                  <a:lnTo>
                    <a:pt x="2438" y="2519"/>
                  </a:lnTo>
                  <a:lnTo>
                    <a:pt x="2433" y="2515"/>
                  </a:lnTo>
                  <a:lnTo>
                    <a:pt x="2424" y="2512"/>
                  </a:lnTo>
                  <a:lnTo>
                    <a:pt x="2416" y="2509"/>
                  </a:lnTo>
                  <a:lnTo>
                    <a:pt x="2416" y="2509"/>
                  </a:lnTo>
                  <a:lnTo>
                    <a:pt x="2407" y="2513"/>
                  </a:lnTo>
                  <a:lnTo>
                    <a:pt x="2399" y="2519"/>
                  </a:lnTo>
                  <a:lnTo>
                    <a:pt x="2390" y="2525"/>
                  </a:lnTo>
                  <a:lnTo>
                    <a:pt x="2383" y="2533"/>
                  </a:lnTo>
                  <a:lnTo>
                    <a:pt x="2376" y="2541"/>
                  </a:lnTo>
                  <a:lnTo>
                    <a:pt x="2369" y="2551"/>
                  </a:lnTo>
                  <a:lnTo>
                    <a:pt x="2364" y="2561"/>
                  </a:lnTo>
                  <a:lnTo>
                    <a:pt x="2361" y="2572"/>
                  </a:lnTo>
                  <a:lnTo>
                    <a:pt x="2358" y="2582"/>
                  </a:lnTo>
                  <a:lnTo>
                    <a:pt x="2358" y="2592"/>
                  </a:lnTo>
                  <a:lnTo>
                    <a:pt x="2360" y="2600"/>
                  </a:lnTo>
                  <a:lnTo>
                    <a:pt x="2364" y="2609"/>
                  </a:lnTo>
                  <a:lnTo>
                    <a:pt x="2371" y="2616"/>
                  </a:lnTo>
                  <a:lnTo>
                    <a:pt x="2379" y="2620"/>
                  </a:lnTo>
                  <a:lnTo>
                    <a:pt x="2392" y="2624"/>
                  </a:lnTo>
                  <a:lnTo>
                    <a:pt x="2407" y="2626"/>
                  </a:lnTo>
                  <a:lnTo>
                    <a:pt x="2407" y="2626"/>
                  </a:lnTo>
                  <a:lnTo>
                    <a:pt x="2409" y="2641"/>
                  </a:lnTo>
                  <a:lnTo>
                    <a:pt x="2413" y="2655"/>
                  </a:lnTo>
                  <a:lnTo>
                    <a:pt x="2419" y="2668"/>
                  </a:lnTo>
                  <a:lnTo>
                    <a:pt x="2427" y="2678"/>
                  </a:lnTo>
                  <a:lnTo>
                    <a:pt x="2437" y="2685"/>
                  </a:lnTo>
                  <a:lnTo>
                    <a:pt x="2448" y="2690"/>
                  </a:lnTo>
                  <a:lnTo>
                    <a:pt x="2461" y="2693"/>
                  </a:lnTo>
                  <a:lnTo>
                    <a:pt x="2475" y="2693"/>
                  </a:lnTo>
                  <a:lnTo>
                    <a:pt x="2475" y="2693"/>
                  </a:lnTo>
                  <a:lnTo>
                    <a:pt x="2482" y="2690"/>
                  </a:lnTo>
                  <a:lnTo>
                    <a:pt x="2487" y="2687"/>
                  </a:lnTo>
                  <a:lnTo>
                    <a:pt x="2500" y="2678"/>
                  </a:lnTo>
                  <a:lnTo>
                    <a:pt x="2506" y="2675"/>
                  </a:lnTo>
                  <a:lnTo>
                    <a:pt x="2511" y="2673"/>
                  </a:lnTo>
                  <a:lnTo>
                    <a:pt x="2517" y="2673"/>
                  </a:lnTo>
                  <a:lnTo>
                    <a:pt x="2524" y="2678"/>
                  </a:lnTo>
                  <a:lnTo>
                    <a:pt x="2524" y="2678"/>
                  </a:lnTo>
                  <a:lnTo>
                    <a:pt x="2518" y="2686"/>
                  </a:lnTo>
                  <a:lnTo>
                    <a:pt x="2514" y="2693"/>
                  </a:lnTo>
                  <a:lnTo>
                    <a:pt x="2511" y="2701"/>
                  </a:lnTo>
                  <a:lnTo>
                    <a:pt x="2510" y="2710"/>
                  </a:lnTo>
                  <a:lnTo>
                    <a:pt x="2511" y="2717"/>
                  </a:lnTo>
                  <a:lnTo>
                    <a:pt x="2513" y="2725"/>
                  </a:lnTo>
                  <a:lnTo>
                    <a:pt x="2515" y="2732"/>
                  </a:lnTo>
                  <a:lnTo>
                    <a:pt x="2518" y="2739"/>
                  </a:lnTo>
                  <a:lnTo>
                    <a:pt x="2524" y="2746"/>
                  </a:lnTo>
                  <a:lnTo>
                    <a:pt x="2528" y="2752"/>
                  </a:lnTo>
                  <a:lnTo>
                    <a:pt x="2535" y="2758"/>
                  </a:lnTo>
                  <a:lnTo>
                    <a:pt x="2542" y="2763"/>
                  </a:lnTo>
                  <a:lnTo>
                    <a:pt x="2549" y="2767"/>
                  </a:lnTo>
                  <a:lnTo>
                    <a:pt x="2556" y="2770"/>
                  </a:lnTo>
                  <a:lnTo>
                    <a:pt x="2565" y="2773"/>
                  </a:lnTo>
                  <a:lnTo>
                    <a:pt x="2573" y="2774"/>
                  </a:lnTo>
                  <a:lnTo>
                    <a:pt x="2573" y="2774"/>
                  </a:lnTo>
                  <a:lnTo>
                    <a:pt x="2579" y="2772"/>
                  </a:lnTo>
                  <a:lnTo>
                    <a:pt x="2584" y="2769"/>
                  </a:lnTo>
                  <a:lnTo>
                    <a:pt x="2591" y="2760"/>
                  </a:lnTo>
                  <a:lnTo>
                    <a:pt x="2598" y="2752"/>
                  </a:lnTo>
                  <a:lnTo>
                    <a:pt x="2604" y="2742"/>
                  </a:lnTo>
                  <a:lnTo>
                    <a:pt x="2615" y="2721"/>
                  </a:lnTo>
                  <a:lnTo>
                    <a:pt x="2622" y="2711"/>
                  </a:lnTo>
                  <a:lnTo>
                    <a:pt x="2630" y="2704"/>
                  </a:lnTo>
                  <a:lnTo>
                    <a:pt x="2630" y="2704"/>
                  </a:lnTo>
                  <a:lnTo>
                    <a:pt x="2636" y="2711"/>
                  </a:lnTo>
                  <a:lnTo>
                    <a:pt x="2642" y="2718"/>
                  </a:lnTo>
                  <a:lnTo>
                    <a:pt x="2647" y="2723"/>
                  </a:lnTo>
                  <a:lnTo>
                    <a:pt x="2654" y="2725"/>
                  </a:lnTo>
                  <a:lnTo>
                    <a:pt x="2663" y="2727"/>
                  </a:lnTo>
                  <a:lnTo>
                    <a:pt x="2670" y="2727"/>
                  </a:lnTo>
                  <a:lnTo>
                    <a:pt x="2678" y="2727"/>
                  </a:lnTo>
                  <a:lnTo>
                    <a:pt x="2685" y="2724"/>
                  </a:lnTo>
                  <a:lnTo>
                    <a:pt x="2692" y="2721"/>
                  </a:lnTo>
                  <a:lnTo>
                    <a:pt x="2698" y="2715"/>
                  </a:lnTo>
                  <a:lnTo>
                    <a:pt x="2703" y="2711"/>
                  </a:lnTo>
                  <a:lnTo>
                    <a:pt x="2706" y="2704"/>
                  </a:lnTo>
                  <a:lnTo>
                    <a:pt x="2708" y="2697"/>
                  </a:lnTo>
                  <a:lnTo>
                    <a:pt x="2708" y="2690"/>
                  </a:lnTo>
                  <a:lnTo>
                    <a:pt x="2705" y="2682"/>
                  </a:lnTo>
                  <a:lnTo>
                    <a:pt x="2701" y="2672"/>
                  </a:lnTo>
                  <a:lnTo>
                    <a:pt x="2701" y="2672"/>
                  </a:lnTo>
                  <a:lnTo>
                    <a:pt x="2692" y="2672"/>
                  </a:lnTo>
                  <a:lnTo>
                    <a:pt x="2684" y="2673"/>
                  </a:lnTo>
                  <a:lnTo>
                    <a:pt x="2680" y="2673"/>
                  </a:lnTo>
                  <a:lnTo>
                    <a:pt x="2675" y="2672"/>
                  </a:lnTo>
                  <a:lnTo>
                    <a:pt x="2671" y="2669"/>
                  </a:lnTo>
                  <a:lnTo>
                    <a:pt x="2668" y="2664"/>
                  </a:lnTo>
                  <a:lnTo>
                    <a:pt x="2668" y="2664"/>
                  </a:lnTo>
                  <a:lnTo>
                    <a:pt x="2674" y="2661"/>
                  </a:lnTo>
                  <a:lnTo>
                    <a:pt x="2678" y="2657"/>
                  </a:lnTo>
                  <a:lnTo>
                    <a:pt x="2681" y="2652"/>
                  </a:lnTo>
                  <a:lnTo>
                    <a:pt x="2684" y="2647"/>
                  </a:lnTo>
                  <a:lnTo>
                    <a:pt x="2689" y="2637"/>
                  </a:lnTo>
                  <a:lnTo>
                    <a:pt x="2695" y="2626"/>
                  </a:lnTo>
                  <a:lnTo>
                    <a:pt x="2695" y="2626"/>
                  </a:lnTo>
                  <a:lnTo>
                    <a:pt x="2691" y="2620"/>
                  </a:lnTo>
                  <a:lnTo>
                    <a:pt x="2687" y="2616"/>
                  </a:lnTo>
                  <a:lnTo>
                    <a:pt x="2677" y="2607"/>
                  </a:lnTo>
                  <a:lnTo>
                    <a:pt x="2666" y="2600"/>
                  </a:lnTo>
                  <a:lnTo>
                    <a:pt x="2661" y="2596"/>
                  </a:lnTo>
                  <a:lnTo>
                    <a:pt x="2657" y="2591"/>
                  </a:lnTo>
                  <a:lnTo>
                    <a:pt x="2657" y="2591"/>
                  </a:lnTo>
                  <a:lnTo>
                    <a:pt x="2668" y="2579"/>
                  </a:lnTo>
                  <a:lnTo>
                    <a:pt x="2675" y="2572"/>
                  </a:lnTo>
                  <a:lnTo>
                    <a:pt x="2681" y="2565"/>
                  </a:lnTo>
                  <a:lnTo>
                    <a:pt x="2684" y="2558"/>
                  </a:lnTo>
                  <a:lnTo>
                    <a:pt x="2687" y="2550"/>
                  </a:lnTo>
                  <a:lnTo>
                    <a:pt x="2685" y="2540"/>
                  </a:lnTo>
                  <a:lnTo>
                    <a:pt x="2680" y="2530"/>
                  </a:lnTo>
                  <a:lnTo>
                    <a:pt x="2680" y="2530"/>
                  </a:lnTo>
                  <a:lnTo>
                    <a:pt x="2674" y="2527"/>
                  </a:lnTo>
                  <a:lnTo>
                    <a:pt x="2668" y="2525"/>
                  </a:lnTo>
                  <a:lnTo>
                    <a:pt x="2663" y="2525"/>
                  </a:lnTo>
                  <a:lnTo>
                    <a:pt x="2657" y="2525"/>
                  </a:lnTo>
                  <a:lnTo>
                    <a:pt x="2646" y="2526"/>
                  </a:lnTo>
                  <a:lnTo>
                    <a:pt x="2635" y="2530"/>
                  </a:lnTo>
                  <a:lnTo>
                    <a:pt x="2615" y="2539"/>
                  </a:lnTo>
                  <a:lnTo>
                    <a:pt x="2605" y="2541"/>
                  </a:lnTo>
                  <a:lnTo>
                    <a:pt x="2595" y="2541"/>
                  </a:lnTo>
                  <a:lnTo>
                    <a:pt x="2595" y="2541"/>
                  </a:lnTo>
                  <a:lnTo>
                    <a:pt x="2600" y="2533"/>
                  </a:lnTo>
                  <a:lnTo>
                    <a:pt x="2601" y="2525"/>
                  </a:lnTo>
                  <a:lnTo>
                    <a:pt x="2600" y="2518"/>
                  </a:lnTo>
                  <a:lnTo>
                    <a:pt x="2598" y="2512"/>
                  </a:lnTo>
                  <a:lnTo>
                    <a:pt x="2595" y="2506"/>
                  </a:lnTo>
                  <a:lnTo>
                    <a:pt x="2593" y="2502"/>
                  </a:lnTo>
                  <a:lnTo>
                    <a:pt x="2587" y="2498"/>
                  </a:lnTo>
                  <a:lnTo>
                    <a:pt x="2581" y="2495"/>
                  </a:lnTo>
                  <a:lnTo>
                    <a:pt x="2570" y="2491"/>
                  </a:lnTo>
                  <a:lnTo>
                    <a:pt x="2556" y="2489"/>
                  </a:lnTo>
                  <a:lnTo>
                    <a:pt x="2542" y="2491"/>
                  </a:lnTo>
                  <a:lnTo>
                    <a:pt x="2529" y="2495"/>
                  </a:lnTo>
                  <a:lnTo>
                    <a:pt x="2529" y="2495"/>
                  </a:lnTo>
                  <a:lnTo>
                    <a:pt x="2529" y="2488"/>
                  </a:lnTo>
                  <a:lnTo>
                    <a:pt x="2529" y="2481"/>
                  </a:lnTo>
                  <a:lnTo>
                    <a:pt x="2531" y="2467"/>
                  </a:lnTo>
                  <a:lnTo>
                    <a:pt x="2531" y="2460"/>
                  </a:lnTo>
                  <a:lnTo>
                    <a:pt x="2529" y="2454"/>
                  </a:lnTo>
                  <a:lnTo>
                    <a:pt x="2525" y="2449"/>
                  </a:lnTo>
                  <a:lnTo>
                    <a:pt x="2521" y="2443"/>
                  </a:lnTo>
                  <a:lnTo>
                    <a:pt x="2521" y="2443"/>
                  </a:lnTo>
                  <a:lnTo>
                    <a:pt x="2534" y="2430"/>
                  </a:lnTo>
                  <a:lnTo>
                    <a:pt x="2546" y="2416"/>
                  </a:lnTo>
                  <a:lnTo>
                    <a:pt x="2546" y="2416"/>
                  </a:lnTo>
                  <a:lnTo>
                    <a:pt x="2548" y="2409"/>
                  </a:lnTo>
                  <a:lnTo>
                    <a:pt x="2548" y="2402"/>
                  </a:lnTo>
                  <a:lnTo>
                    <a:pt x="2545" y="2397"/>
                  </a:lnTo>
                  <a:lnTo>
                    <a:pt x="2543" y="2393"/>
                  </a:lnTo>
                  <a:lnTo>
                    <a:pt x="2539" y="2388"/>
                  </a:lnTo>
                  <a:lnTo>
                    <a:pt x="2535" y="2386"/>
                  </a:lnTo>
                  <a:lnTo>
                    <a:pt x="2524" y="2381"/>
                  </a:lnTo>
                  <a:lnTo>
                    <a:pt x="2513" y="2379"/>
                  </a:lnTo>
                  <a:lnTo>
                    <a:pt x="2499" y="2377"/>
                  </a:lnTo>
                  <a:lnTo>
                    <a:pt x="2475" y="2376"/>
                  </a:lnTo>
                  <a:lnTo>
                    <a:pt x="2475" y="2376"/>
                  </a:lnTo>
                  <a:lnTo>
                    <a:pt x="2468" y="2394"/>
                  </a:lnTo>
                  <a:lnTo>
                    <a:pt x="2463" y="2402"/>
                  </a:lnTo>
                  <a:lnTo>
                    <a:pt x="2458" y="2411"/>
                  </a:lnTo>
                  <a:lnTo>
                    <a:pt x="2454" y="2418"/>
                  </a:lnTo>
                  <a:lnTo>
                    <a:pt x="2447" y="2423"/>
                  </a:lnTo>
                  <a:lnTo>
                    <a:pt x="2440" y="2426"/>
                  </a:lnTo>
                  <a:lnTo>
                    <a:pt x="2431" y="2429"/>
                  </a:lnTo>
                  <a:lnTo>
                    <a:pt x="2431" y="2429"/>
                  </a:lnTo>
                  <a:lnTo>
                    <a:pt x="2424" y="2428"/>
                  </a:lnTo>
                  <a:lnTo>
                    <a:pt x="2417" y="2426"/>
                  </a:lnTo>
                  <a:lnTo>
                    <a:pt x="2411" y="2425"/>
                  </a:lnTo>
                  <a:lnTo>
                    <a:pt x="2406" y="2421"/>
                  </a:lnTo>
                  <a:lnTo>
                    <a:pt x="2400" y="2416"/>
                  </a:lnTo>
                  <a:lnTo>
                    <a:pt x="2396" y="2412"/>
                  </a:lnTo>
                  <a:lnTo>
                    <a:pt x="2393" y="2407"/>
                  </a:lnTo>
                  <a:lnTo>
                    <a:pt x="2390" y="2402"/>
                  </a:lnTo>
                  <a:lnTo>
                    <a:pt x="2389" y="2397"/>
                  </a:lnTo>
                  <a:lnTo>
                    <a:pt x="2389" y="2393"/>
                  </a:lnTo>
                  <a:lnTo>
                    <a:pt x="2390" y="2388"/>
                  </a:lnTo>
                  <a:lnTo>
                    <a:pt x="2392" y="2384"/>
                  </a:lnTo>
                  <a:lnTo>
                    <a:pt x="2396" y="2381"/>
                  </a:lnTo>
                  <a:lnTo>
                    <a:pt x="2402" y="2380"/>
                  </a:lnTo>
                  <a:lnTo>
                    <a:pt x="2407" y="2380"/>
                  </a:lnTo>
                  <a:lnTo>
                    <a:pt x="2416" y="2381"/>
                  </a:lnTo>
                  <a:lnTo>
                    <a:pt x="2416" y="2381"/>
                  </a:lnTo>
                  <a:lnTo>
                    <a:pt x="2416" y="2384"/>
                  </a:lnTo>
                  <a:lnTo>
                    <a:pt x="2414" y="2386"/>
                  </a:lnTo>
                  <a:lnTo>
                    <a:pt x="2409" y="2388"/>
                  </a:lnTo>
                  <a:lnTo>
                    <a:pt x="2406" y="2391"/>
                  </a:lnTo>
                  <a:lnTo>
                    <a:pt x="2404" y="2393"/>
                  </a:lnTo>
                  <a:lnTo>
                    <a:pt x="2404" y="2397"/>
                  </a:lnTo>
                  <a:lnTo>
                    <a:pt x="2404" y="2397"/>
                  </a:lnTo>
                  <a:lnTo>
                    <a:pt x="2410" y="2402"/>
                  </a:lnTo>
                  <a:lnTo>
                    <a:pt x="2416" y="2407"/>
                  </a:lnTo>
                  <a:lnTo>
                    <a:pt x="2421" y="2409"/>
                  </a:lnTo>
                  <a:lnTo>
                    <a:pt x="2427" y="2409"/>
                  </a:lnTo>
                  <a:lnTo>
                    <a:pt x="2431" y="2408"/>
                  </a:lnTo>
                  <a:lnTo>
                    <a:pt x="2437" y="2407"/>
                  </a:lnTo>
                  <a:lnTo>
                    <a:pt x="2441" y="2402"/>
                  </a:lnTo>
                  <a:lnTo>
                    <a:pt x="2444" y="2398"/>
                  </a:lnTo>
                  <a:lnTo>
                    <a:pt x="2451" y="2387"/>
                  </a:lnTo>
                  <a:lnTo>
                    <a:pt x="2455" y="2376"/>
                  </a:lnTo>
                  <a:lnTo>
                    <a:pt x="2458" y="2363"/>
                  </a:lnTo>
                  <a:lnTo>
                    <a:pt x="2459" y="2353"/>
                  </a:lnTo>
                  <a:lnTo>
                    <a:pt x="2459" y="2353"/>
                  </a:lnTo>
                  <a:lnTo>
                    <a:pt x="2475" y="2360"/>
                  </a:lnTo>
                  <a:lnTo>
                    <a:pt x="2492" y="2367"/>
                  </a:lnTo>
                  <a:lnTo>
                    <a:pt x="2492" y="2367"/>
                  </a:lnTo>
                  <a:lnTo>
                    <a:pt x="2501" y="2363"/>
                  </a:lnTo>
                  <a:lnTo>
                    <a:pt x="2511" y="2357"/>
                  </a:lnTo>
                  <a:lnTo>
                    <a:pt x="2520" y="2352"/>
                  </a:lnTo>
                  <a:lnTo>
                    <a:pt x="2527" y="2345"/>
                  </a:lnTo>
                  <a:lnTo>
                    <a:pt x="2527" y="2345"/>
                  </a:lnTo>
                  <a:lnTo>
                    <a:pt x="2525" y="2331"/>
                  </a:lnTo>
                  <a:lnTo>
                    <a:pt x="2522" y="2321"/>
                  </a:lnTo>
                  <a:lnTo>
                    <a:pt x="2518" y="2313"/>
                  </a:lnTo>
                  <a:lnTo>
                    <a:pt x="2511" y="2306"/>
                  </a:lnTo>
                  <a:lnTo>
                    <a:pt x="2504" y="2300"/>
                  </a:lnTo>
                  <a:lnTo>
                    <a:pt x="2494" y="2297"/>
                  </a:lnTo>
                  <a:lnTo>
                    <a:pt x="2484" y="2294"/>
                  </a:lnTo>
                  <a:lnTo>
                    <a:pt x="2475" y="2294"/>
                  </a:lnTo>
                  <a:lnTo>
                    <a:pt x="2475" y="2294"/>
                  </a:lnTo>
                  <a:lnTo>
                    <a:pt x="2476" y="2289"/>
                  </a:lnTo>
                  <a:lnTo>
                    <a:pt x="2479" y="2283"/>
                  </a:lnTo>
                  <a:lnTo>
                    <a:pt x="2486" y="2275"/>
                  </a:lnTo>
                  <a:lnTo>
                    <a:pt x="2493" y="2265"/>
                  </a:lnTo>
                  <a:lnTo>
                    <a:pt x="2496" y="2261"/>
                  </a:lnTo>
                  <a:lnTo>
                    <a:pt x="2497" y="2254"/>
                  </a:lnTo>
                  <a:lnTo>
                    <a:pt x="2497" y="2254"/>
                  </a:lnTo>
                  <a:lnTo>
                    <a:pt x="2496" y="2248"/>
                  </a:lnTo>
                  <a:lnTo>
                    <a:pt x="2492" y="2244"/>
                  </a:lnTo>
                  <a:lnTo>
                    <a:pt x="2487" y="2240"/>
                  </a:lnTo>
                  <a:lnTo>
                    <a:pt x="2482" y="2237"/>
                  </a:lnTo>
                  <a:lnTo>
                    <a:pt x="2468" y="2234"/>
                  </a:lnTo>
                  <a:lnTo>
                    <a:pt x="2454" y="2231"/>
                  </a:lnTo>
                  <a:lnTo>
                    <a:pt x="2454" y="2231"/>
                  </a:lnTo>
                  <a:lnTo>
                    <a:pt x="2454" y="2223"/>
                  </a:lnTo>
                  <a:lnTo>
                    <a:pt x="2455" y="2214"/>
                  </a:lnTo>
                  <a:lnTo>
                    <a:pt x="2456" y="2207"/>
                  </a:lnTo>
                  <a:lnTo>
                    <a:pt x="2456" y="2199"/>
                  </a:lnTo>
                  <a:lnTo>
                    <a:pt x="2456" y="2199"/>
                  </a:lnTo>
                  <a:lnTo>
                    <a:pt x="2447" y="2197"/>
                  </a:lnTo>
                  <a:lnTo>
                    <a:pt x="2437" y="2193"/>
                  </a:lnTo>
                  <a:lnTo>
                    <a:pt x="2428" y="2190"/>
                  </a:lnTo>
                  <a:lnTo>
                    <a:pt x="2419" y="2188"/>
                  </a:lnTo>
                  <a:lnTo>
                    <a:pt x="2419" y="2188"/>
                  </a:lnTo>
                  <a:lnTo>
                    <a:pt x="2414" y="2189"/>
                  </a:lnTo>
                  <a:lnTo>
                    <a:pt x="2410" y="2193"/>
                  </a:lnTo>
                  <a:lnTo>
                    <a:pt x="2402" y="2200"/>
                  </a:lnTo>
                  <a:lnTo>
                    <a:pt x="2397" y="2204"/>
                  </a:lnTo>
                  <a:lnTo>
                    <a:pt x="2393" y="2206"/>
                  </a:lnTo>
                  <a:lnTo>
                    <a:pt x="2389" y="2207"/>
                  </a:lnTo>
                  <a:lnTo>
                    <a:pt x="2385" y="2204"/>
                  </a:lnTo>
                  <a:lnTo>
                    <a:pt x="2385" y="2204"/>
                  </a:lnTo>
                  <a:lnTo>
                    <a:pt x="2392" y="2195"/>
                  </a:lnTo>
                  <a:lnTo>
                    <a:pt x="2402" y="2185"/>
                  </a:lnTo>
                  <a:lnTo>
                    <a:pt x="2414" y="2178"/>
                  </a:lnTo>
                  <a:lnTo>
                    <a:pt x="2428" y="2174"/>
                  </a:lnTo>
                  <a:lnTo>
                    <a:pt x="2428" y="2174"/>
                  </a:lnTo>
                  <a:lnTo>
                    <a:pt x="2444" y="2181"/>
                  </a:lnTo>
                  <a:lnTo>
                    <a:pt x="2454" y="2183"/>
                  </a:lnTo>
                  <a:lnTo>
                    <a:pt x="2462" y="2188"/>
                  </a:lnTo>
                  <a:lnTo>
                    <a:pt x="2468" y="2193"/>
                  </a:lnTo>
                  <a:lnTo>
                    <a:pt x="2472" y="2200"/>
                  </a:lnTo>
                  <a:lnTo>
                    <a:pt x="2473" y="2203"/>
                  </a:lnTo>
                  <a:lnTo>
                    <a:pt x="2473" y="2209"/>
                  </a:lnTo>
                  <a:lnTo>
                    <a:pt x="2473" y="2213"/>
                  </a:lnTo>
                  <a:lnTo>
                    <a:pt x="2472" y="2220"/>
                  </a:lnTo>
                  <a:lnTo>
                    <a:pt x="2472" y="2220"/>
                  </a:lnTo>
                  <a:lnTo>
                    <a:pt x="2479" y="2218"/>
                  </a:lnTo>
                  <a:lnTo>
                    <a:pt x="2484" y="2220"/>
                  </a:lnTo>
                  <a:lnTo>
                    <a:pt x="2490" y="2221"/>
                  </a:lnTo>
                  <a:lnTo>
                    <a:pt x="2496" y="2224"/>
                  </a:lnTo>
                  <a:lnTo>
                    <a:pt x="2500" y="2227"/>
                  </a:lnTo>
                  <a:lnTo>
                    <a:pt x="2504" y="2231"/>
                  </a:lnTo>
                  <a:lnTo>
                    <a:pt x="2510" y="2240"/>
                  </a:lnTo>
                  <a:lnTo>
                    <a:pt x="2513" y="2249"/>
                  </a:lnTo>
                  <a:lnTo>
                    <a:pt x="2513" y="2261"/>
                  </a:lnTo>
                  <a:lnTo>
                    <a:pt x="2510" y="2270"/>
                  </a:lnTo>
                  <a:lnTo>
                    <a:pt x="2507" y="2276"/>
                  </a:lnTo>
                  <a:lnTo>
                    <a:pt x="2503" y="2280"/>
                  </a:lnTo>
                  <a:lnTo>
                    <a:pt x="2503" y="2280"/>
                  </a:lnTo>
                  <a:lnTo>
                    <a:pt x="2515" y="2286"/>
                  </a:lnTo>
                  <a:lnTo>
                    <a:pt x="2525" y="2293"/>
                  </a:lnTo>
                  <a:lnTo>
                    <a:pt x="2534" y="2301"/>
                  </a:lnTo>
                  <a:lnTo>
                    <a:pt x="2539" y="2313"/>
                  </a:lnTo>
                  <a:lnTo>
                    <a:pt x="2542" y="2324"/>
                  </a:lnTo>
                  <a:lnTo>
                    <a:pt x="2542" y="2336"/>
                  </a:lnTo>
                  <a:lnTo>
                    <a:pt x="2541" y="2349"/>
                  </a:lnTo>
                  <a:lnTo>
                    <a:pt x="2535" y="2362"/>
                  </a:lnTo>
                  <a:lnTo>
                    <a:pt x="2535" y="2362"/>
                  </a:lnTo>
                  <a:lnTo>
                    <a:pt x="2539" y="2363"/>
                  </a:lnTo>
                  <a:lnTo>
                    <a:pt x="2542" y="2366"/>
                  </a:lnTo>
                  <a:lnTo>
                    <a:pt x="2548" y="2373"/>
                  </a:lnTo>
                  <a:lnTo>
                    <a:pt x="2552" y="2379"/>
                  </a:lnTo>
                  <a:lnTo>
                    <a:pt x="2559" y="2386"/>
                  </a:lnTo>
                  <a:lnTo>
                    <a:pt x="2559" y="2386"/>
                  </a:lnTo>
                  <a:lnTo>
                    <a:pt x="2563" y="2379"/>
                  </a:lnTo>
                  <a:lnTo>
                    <a:pt x="2570" y="2373"/>
                  </a:lnTo>
                  <a:lnTo>
                    <a:pt x="2577" y="2369"/>
                  </a:lnTo>
                  <a:lnTo>
                    <a:pt x="2587" y="2366"/>
                  </a:lnTo>
                  <a:lnTo>
                    <a:pt x="2595" y="2364"/>
                  </a:lnTo>
                  <a:lnTo>
                    <a:pt x="2605" y="2364"/>
                  </a:lnTo>
                  <a:lnTo>
                    <a:pt x="2615" y="2366"/>
                  </a:lnTo>
                  <a:lnTo>
                    <a:pt x="2625" y="2369"/>
                  </a:lnTo>
                  <a:lnTo>
                    <a:pt x="2635" y="2373"/>
                  </a:lnTo>
                  <a:lnTo>
                    <a:pt x="2642" y="2377"/>
                  </a:lnTo>
                  <a:lnTo>
                    <a:pt x="2649" y="2384"/>
                  </a:lnTo>
                  <a:lnTo>
                    <a:pt x="2654" y="2391"/>
                  </a:lnTo>
                  <a:lnTo>
                    <a:pt x="2657" y="2400"/>
                  </a:lnTo>
                  <a:lnTo>
                    <a:pt x="2659" y="2409"/>
                  </a:lnTo>
                  <a:lnTo>
                    <a:pt x="2659" y="2419"/>
                  </a:lnTo>
                  <a:lnTo>
                    <a:pt x="2654" y="2432"/>
                  </a:lnTo>
                  <a:lnTo>
                    <a:pt x="2654" y="2432"/>
                  </a:lnTo>
                  <a:lnTo>
                    <a:pt x="2660" y="2430"/>
                  </a:lnTo>
                  <a:lnTo>
                    <a:pt x="2666" y="2429"/>
                  </a:lnTo>
                  <a:lnTo>
                    <a:pt x="2678" y="2429"/>
                  </a:lnTo>
                  <a:lnTo>
                    <a:pt x="2701" y="2435"/>
                  </a:lnTo>
                  <a:lnTo>
                    <a:pt x="2701" y="2435"/>
                  </a:lnTo>
                  <a:lnTo>
                    <a:pt x="2705" y="2440"/>
                  </a:lnTo>
                  <a:lnTo>
                    <a:pt x="2709" y="2447"/>
                  </a:lnTo>
                  <a:lnTo>
                    <a:pt x="2712" y="2456"/>
                  </a:lnTo>
                  <a:lnTo>
                    <a:pt x="2712" y="2466"/>
                  </a:lnTo>
                  <a:lnTo>
                    <a:pt x="2712" y="2466"/>
                  </a:lnTo>
                  <a:lnTo>
                    <a:pt x="2720" y="2466"/>
                  </a:lnTo>
                  <a:lnTo>
                    <a:pt x="2729" y="2466"/>
                  </a:lnTo>
                  <a:lnTo>
                    <a:pt x="2736" y="2466"/>
                  </a:lnTo>
                  <a:lnTo>
                    <a:pt x="2743" y="2467"/>
                  </a:lnTo>
                  <a:lnTo>
                    <a:pt x="2750" y="2470"/>
                  </a:lnTo>
                  <a:lnTo>
                    <a:pt x="2755" y="2473"/>
                  </a:lnTo>
                  <a:lnTo>
                    <a:pt x="2760" y="2477"/>
                  </a:lnTo>
                  <a:lnTo>
                    <a:pt x="2765" y="2481"/>
                  </a:lnTo>
                  <a:lnTo>
                    <a:pt x="2772" y="2491"/>
                  </a:lnTo>
                  <a:lnTo>
                    <a:pt x="2778" y="2503"/>
                  </a:lnTo>
                  <a:lnTo>
                    <a:pt x="2779" y="2516"/>
                  </a:lnTo>
                  <a:lnTo>
                    <a:pt x="2779" y="2530"/>
                  </a:lnTo>
                  <a:lnTo>
                    <a:pt x="2779" y="2530"/>
                  </a:lnTo>
                  <a:lnTo>
                    <a:pt x="2776" y="2539"/>
                  </a:lnTo>
                  <a:lnTo>
                    <a:pt x="2772" y="2546"/>
                  </a:lnTo>
                  <a:lnTo>
                    <a:pt x="2767" y="2553"/>
                  </a:lnTo>
                  <a:lnTo>
                    <a:pt x="2761" y="2558"/>
                  </a:lnTo>
                  <a:lnTo>
                    <a:pt x="2750" y="2569"/>
                  </a:lnTo>
                  <a:lnTo>
                    <a:pt x="2744" y="2575"/>
                  </a:lnTo>
                  <a:lnTo>
                    <a:pt x="2741" y="2582"/>
                  </a:lnTo>
                  <a:lnTo>
                    <a:pt x="2741" y="2582"/>
                  </a:lnTo>
                  <a:lnTo>
                    <a:pt x="2741" y="2589"/>
                  </a:lnTo>
                  <a:lnTo>
                    <a:pt x="2743" y="2596"/>
                  </a:lnTo>
                  <a:lnTo>
                    <a:pt x="2746" y="2603"/>
                  </a:lnTo>
                  <a:lnTo>
                    <a:pt x="2750" y="2609"/>
                  </a:lnTo>
                  <a:lnTo>
                    <a:pt x="2758" y="2621"/>
                  </a:lnTo>
                  <a:lnTo>
                    <a:pt x="2762" y="2628"/>
                  </a:lnTo>
                  <a:lnTo>
                    <a:pt x="2764" y="2634"/>
                  </a:lnTo>
                  <a:lnTo>
                    <a:pt x="2764" y="2634"/>
                  </a:lnTo>
                  <a:lnTo>
                    <a:pt x="2765" y="2644"/>
                  </a:lnTo>
                  <a:lnTo>
                    <a:pt x="2765" y="2651"/>
                  </a:lnTo>
                  <a:lnTo>
                    <a:pt x="2762" y="2659"/>
                  </a:lnTo>
                  <a:lnTo>
                    <a:pt x="2758" y="2666"/>
                  </a:lnTo>
                  <a:lnTo>
                    <a:pt x="2753" y="2673"/>
                  </a:lnTo>
                  <a:lnTo>
                    <a:pt x="2746" y="2679"/>
                  </a:lnTo>
                  <a:lnTo>
                    <a:pt x="2737" y="2683"/>
                  </a:lnTo>
                  <a:lnTo>
                    <a:pt x="2727" y="2687"/>
                  </a:lnTo>
                  <a:lnTo>
                    <a:pt x="2727" y="2687"/>
                  </a:lnTo>
                  <a:lnTo>
                    <a:pt x="2727" y="2694"/>
                  </a:lnTo>
                  <a:lnTo>
                    <a:pt x="2726" y="2703"/>
                  </a:lnTo>
                  <a:lnTo>
                    <a:pt x="2722" y="2713"/>
                  </a:lnTo>
                  <a:lnTo>
                    <a:pt x="2718" y="2721"/>
                  </a:lnTo>
                  <a:lnTo>
                    <a:pt x="2711" y="2730"/>
                  </a:lnTo>
                  <a:lnTo>
                    <a:pt x="2702" y="2737"/>
                  </a:lnTo>
                  <a:lnTo>
                    <a:pt x="2694" y="2742"/>
                  </a:lnTo>
                  <a:lnTo>
                    <a:pt x="2684" y="2745"/>
                  </a:lnTo>
                  <a:lnTo>
                    <a:pt x="2684" y="2745"/>
                  </a:lnTo>
                  <a:lnTo>
                    <a:pt x="2684" y="2748"/>
                  </a:lnTo>
                  <a:lnTo>
                    <a:pt x="2685" y="2752"/>
                  </a:lnTo>
                  <a:lnTo>
                    <a:pt x="2691" y="2758"/>
                  </a:lnTo>
                  <a:lnTo>
                    <a:pt x="2692" y="2760"/>
                  </a:lnTo>
                  <a:lnTo>
                    <a:pt x="2692" y="2763"/>
                  </a:lnTo>
                  <a:lnTo>
                    <a:pt x="2689" y="2766"/>
                  </a:lnTo>
                  <a:lnTo>
                    <a:pt x="2687" y="2767"/>
                  </a:lnTo>
                  <a:lnTo>
                    <a:pt x="2687" y="2767"/>
                  </a:lnTo>
                  <a:lnTo>
                    <a:pt x="2680" y="2763"/>
                  </a:lnTo>
                  <a:lnTo>
                    <a:pt x="2673" y="2758"/>
                  </a:lnTo>
                  <a:lnTo>
                    <a:pt x="2661" y="2746"/>
                  </a:lnTo>
                  <a:lnTo>
                    <a:pt x="2654" y="2741"/>
                  </a:lnTo>
                  <a:lnTo>
                    <a:pt x="2647" y="2737"/>
                  </a:lnTo>
                  <a:lnTo>
                    <a:pt x="2640" y="2732"/>
                  </a:lnTo>
                  <a:lnTo>
                    <a:pt x="2630" y="2731"/>
                  </a:lnTo>
                  <a:lnTo>
                    <a:pt x="2630" y="2731"/>
                  </a:lnTo>
                  <a:lnTo>
                    <a:pt x="2619" y="2751"/>
                  </a:lnTo>
                  <a:lnTo>
                    <a:pt x="2614" y="2760"/>
                  </a:lnTo>
                  <a:lnTo>
                    <a:pt x="2607" y="2770"/>
                  </a:lnTo>
                  <a:lnTo>
                    <a:pt x="2600" y="2779"/>
                  </a:lnTo>
                  <a:lnTo>
                    <a:pt x="2591" y="2786"/>
                  </a:lnTo>
                  <a:lnTo>
                    <a:pt x="2581" y="2790"/>
                  </a:lnTo>
                  <a:lnTo>
                    <a:pt x="2570" y="2791"/>
                  </a:lnTo>
                  <a:lnTo>
                    <a:pt x="2570" y="2791"/>
                  </a:lnTo>
                  <a:lnTo>
                    <a:pt x="2563" y="2791"/>
                  </a:lnTo>
                  <a:lnTo>
                    <a:pt x="2556" y="2790"/>
                  </a:lnTo>
                  <a:lnTo>
                    <a:pt x="2549" y="2787"/>
                  </a:lnTo>
                  <a:lnTo>
                    <a:pt x="2542" y="2784"/>
                  </a:lnTo>
                  <a:lnTo>
                    <a:pt x="2529" y="2774"/>
                  </a:lnTo>
                  <a:lnTo>
                    <a:pt x="2517" y="2763"/>
                  </a:lnTo>
                  <a:lnTo>
                    <a:pt x="2507" y="2749"/>
                  </a:lnTo>
                  <a:lnTo>
                    <a:pt x="2500" y="2735"/>
                  </a:lnTo>
                  <a:lnTo>
                    <a:pt x="2496" y="2720"/>
                  </a:lnTo>
                  <a:lnTo>
                    <a:pt x="2494" y="2711"/>
                  </a:lnTo>
                  <a:lnTo>
                    <a:pt x="2494" y="2704"/>
                  </a:lnTo>
                  <a:lnTo>
                    <a:pt x="2494" y="2704"/>
                  </a:lnTo>
                  <a:lnTo>
                    <a:pt x="2484" y="2707"/>
                  </a:lnTo>
                  <a:lnTo>
                    <a:pt x="2476" y="2708"/>
                  </a:lnTo>
                  <a:lnTo>
                    <a:pt x="2466" y="2708"/>
                  </a:lnTo>
                  <a:lnTo>
                    <a:pt x="2458" y="2707"/>
                  </a:lnTo>
                  <a:lnTo>
                    <a:pt x="2449" y="2706"/>
                  </a:lnTo>
                  <a:lnTo>
                    <a:pt x="2441" y="2701"/>
                  </a:lnTo>
                  <a:lnTo>
                    <a:pt x="2433" y="2699"/>
                  </a:lnTo>
                  <a:lnTo>
                    <a:pt x="2426" y="2693"/>
                  </a:lnTo>
                  <a:lnTo>
                    <a:pt x="2419" y="2689"/>
                  </a:lnTo>
                  <a:lnTo>
                    <a:pt x="2413" y="2683"/>
                  </a:lnTo>
                  <a:lnTo>
                    <a:pt x="2407" y="2676"/>
                  </a:lnTo>
                  <a:lnTo>
                    <a:pt x="2403" y="2669"/>
                  </a:lnTo>
                  <a:lnTo>
                    <a:pt x="2399" y="2662"/>
                  </a:lnTo>
                  <a:lnTo>
                    <a:pt x="2396" y="2655"/>
                  </a:lnTo>
                  <a:lnTo>
                    <a:pt x="2393" y="2648"/>
                  </a:lnTo>
                  <a:lnTo>
                    <a:pt x="2393" y="2640"/>
                  </a:lnTo>
                  <a:lnTo>
                    <a:pt x="2393" y="2640"/>
                  </a:lnTo>
                  <a:lnTo>
                    <a:pt x="2383" y="2640"/>
                  </a:lnTo>
                  <a:lnTo>
                    <a:pt x="2374" y="2637"/>
                  </a:lnTo>
                  <a:lnTo>
                    <a:pt x="2367" y="2634"/>
                  </a:lnTo>
                  <a:lnTo>
                    <a:pt x="2360" y="2630"/>
                  </a:lnTo>
                  <a:lnTo>
                    <a:pt x="2354" y="2624"/>
                  </a:lnTo>
                  <a:lnTo>
                    <a:pt x="2350" y="2619"/>
                  </a:lnTo>
                  <a:lnTo>
                    <a:pt x="2346" y="2613"/>
                  </a:lnTo>
                  <a:lnTo>
                    <a:pt x="2343" y="2606"/>
                  </a:lnTo>
                  <a:lnTo>
                    <a:pt x="2340" y="2592"/>
                  </a:lnTo>
                  <a:lnTo>
                    <a:pt x="2340" y="2578"/>
                  </a:lnTo>
                  <a:lnTo>
                    <a:pt x="2343" y="2564"/>
                  </a:lnTo>
                  <a:lnTo>
                    <a:pt x="2347" y="2550"/>
                  </a:lnTo>
                  <a:lnTo>
                    <a:pt x="2347" y="2550"/>
                  </a:lnTo>
                  <a:lnTo>
                    <a:pt x="2340" y="2553"/>
                  </a:lnTo>
                  <a:lnTo>
                    <a:pt x="2334" y="2553"/>
                  </a:lnTo>
                  <a:lnTo>
                    <a:pt x="2329" y="2553"/>
                  </a:lnTo>
                  <a:lnTo>
                    <a:pt x="2324" y="2551"/>
                  </a:lnTo>
                  <a:lnTo>
                    <a:pt x="2320" y="2550"/>
                  </a:lnTo>
                  <a:lnTo>
                    <a:pt x="2316" y="2547"/>
                  </a:lnTo>
                  <a:lnTo>
                    <a:pt x="2309" y="2540"/>
                  </a:lnTo>
                  <a:lnTo>
                    <a:pt x="2305" y="2532"/>
                  </a:lnTo>
                  <a:lnTo>
                    <a:pt x="2301" y="2520"/>
                  </a:lnTo>
                  <a:lnTo>
                    <a:pt x="2298" y="2509"/>
                  </a:lnTo>
                  <a:lnTo>
                    <a:pt x="2296" y="2498"/>
                  </a:lnTo>
                  <a:lnTo>
                    <a:pt x="2296" y="2498"/>
                  </a:lnTo>
                  <a:close/>
                  <a:moveTo>
                    <a:pt x="1627" y="306"/>
                  </a:moveTo>
                  <a:lnTo>
                    <a:pt x="1627" y="306"/>
                  </a:lnTo>
                  <a:lnTo>
                    <a:pt x="1627" y="310"/>
                  </a:lnTo>
                  <a:lnTo>
                    <a:pt x="1630" y="313"/>
                  </a:lnTo>
                  <a:lnTo>
                    <a:pt x="1638" y="315"/>
                  </a:lnTo>
                  <a:lnTo>
                    <a:pt x="1638" y="315"/>
                  </a:lnTo>
                  <a:lnTo>
                    <a:pt x="1641" y="310"/>
                  </a:lnTo>
                  <a:lnTo>
                    <a:pt x="1645" y="308"/>
                  </a:lnTo>
                  <a:lnTo>
                    <a:pt x="1655" y="302"/>
                  </a:lnTo>
                  <a:lnTo>
                    <a:pt x="1665" y="298"/>
                  </a:lnTo>
                  <a:lnTo>
                    <a:pt x="1669" y="295"/>
                  </a:lnTo>
                  <a:lnTo>
                    <a:pt x="1673" y="291"/>
                  </a:lnTo>
                  <a:lnTo>
                    <a:pt x="1673" y="291"/>
                  </a:lnTo>
                  <a:lnTo>
                    <a:pt x="1666" y="292"/>
                  </a:lnTo>
                  <a:lnTo>
                    <a:pt x="1659" y="294"/>
                  </a:lnTo>
                  <a:lnTo>
                    <a:pt x="1655" y="296"/>
                  </a:lnTo>
                  <a:lnTo>
                    <a:pt x="1651" y="299"/>
                  </a:lnTo>
                  <a:lnTo>
                    <a:pt x="1645" y="302"/>
                  </a:lnTo>
                  <a:lnTo>
                    <a:pt x="1641" y="305"/>
                  </a:lnTo>
                  <a:lnTo>
                    <a:pt x="1634" y="306"/>
                  </a:lnTo>
                  <a:lnTo>
                    <a:pt x="1627" y="306"/>
                  </a:lnTo>
                  <a:lnTo>
                    <a:pt x="1627" y="306"/>
                  </a:lnTo>
                  <a:close/>
                  <a:moveTo>
                    <a:pt x="1690" y="367"/>
                  </a:moveTo>
                  <a:lnTo>
                    <a:pt x="1690" y="367"/>
                  </a:lnTo>
                  <a:lnTo>
                    <a:pt x="1724" y="392"/>
                  </a:lnTo>
                  <a:lnTo>
                    <a:pt x="1755" y="417"/>
                  </a:lnTo>
                  <a:lnTo>
                    <a:pt x="1785" y="445"/>
                  </a:lnTo>
                  <a:lnTo>
                    <a:pt x="1815" y="473"/>
                  </a:lnTo>
                  <a:lnTo>
                    <a:pt x="1844" y="501"/>
                  </a:lnTo>
                  <a:lnTo>
                    <a:pt x="1875" y="529"/>
                  </a:lnTo>
                  <a:lnTo>
                    <a:pt x="1906" y="555"/>
                  </a:lnTo>
                  <a:lnTo>
                    <a:pt x="1923" y="567"/>
                  </a:lnTo>
                  <a:lnTo>
                    <a:pt x="1940" y="579"/>
                  </a:lnTo>
                  <a:lnTo>
                    <a:pt x="1940" y="579"/>
                  </a:lnTo>
                  <a:lnTo>
                    <a:pt x="1947" y="590"/>
                  </a:lnTo>
                  <a:lnTo>
                    <a:pt x="1955" y="600"/>
                  </a:lnTo>
                  <a:lnTo>
                    <a:pt x="1975" y="616"/>
                  </a:lnTo>
                  <a:lnTo>
                    <a:pt x="1975" y="616"/>
                  </a:lnTo>
                  <a:lnTo>
                    <a:pt x="1978" y="615"/>
                  </a:lnTo>
                  <a:lnTo>
                    <a:pt x="1979" y="612"/>
                  </a:lnTo>
                  <a:lnTo>
                    <a:pt x="1979" y="607"/>
                  </a:lnTo>
                  <a:lnTo>
                    <a:pt x="1979" y="605"/>
                  </a:lnTo>
                  <a:lnTo>
                    <a:pt x="1981" y="604"/>
                  </a:lnTo>
                  <a:lnTo>
                    <a:pt x="1983" y="604"/>
                  </a:lnTo>
                  <a:lnTo>
                    <a:pt x="1986" y="605"/>
                  </a:lnTo>
                  <a:lnTo>
                    <a:pt x="1986" y="605"/>
                  </a:lnTo>
                  <a:lnTo>
                    <a:pt x="1985" y="595"/>
                  </a:lnTo>
                  <a:lnTo>
                    <a:pt x="1983" y="587"/>
                  </a:lnTo>
                  <a:lnTo>
                    <a:pt x="1979" y="580"/>
                  </a:lnTo>
                  <a:lnTo>
                    <a:pt x="1975" y="572"/>
                  </a:lnTo>
                  <a:lnTo>
                    <a:pt x="1965" y="559"/>
                  </a:lnTo>
                  <a:lnTo>
                    <a:pt x="1952" y="546"/>
                  </a:lnTo>
                  <a:lnTo>
                    <a:pt x="1927" y="522"/>
                  </a:lnTo>
                  <a:lnTo>
                    <a:pt x="1915" y="508"/>
                  </a:lnTo>
                  <a:lnTo>
                    <a:pt x="1905" y="494"/>
                  </a:lnTo>
                  <a:lnTo>
                    <a:pt x="1905" y="494"/>
                  </a:lnTo>
                  <a:lnTo>
                    <a:pt x="1889" y="485"/>
                  </a:lnTo>
                  <a:lnTo>
                    <a:pt x="1874" y="473"/>
                  </a:lnTo>
                  <a:lnTo>
                    <a:pt x="1847" y="449"/>
                  </a:lnTo>
                  <a:lnTo>
                    <a:pt x="1820" y="424"/>
                  </a:lnTo>
                  <a:lnTo>
                    <a:pt x="1795" y="397"/>
                  </a:lnTo>
                  <a:lnTo>
                    <a:pt x="1770" y="371"/>
                  </a:lnTo>
                  <a:lnTo>
                    <a:pt x="1743" y="346"/>
                  </a:lnTo>
                  <a:lnTo>
                    <a:pt x="1715" y="322"/>
                  </a:lnTo>
                  <a:lnTo>
                    <a:pt x="1700" y="310"/>
                  </a:lnTo>
                  <a:lnTo>
                    <a:pt x="1684" y="301"/>
                  </a:lnTo>
                  <a:lnTo>
                    <a:pt x="1684" y="301"/>
                  </a:lnTo>
                  <a:lnTo>
                    <a:pt x="1682" y="309"/>
                  </a:lnTo>
                  <a:lnTo>
                    <a:pt x="1680" y="316"/>
                  </a:lnTo>
                  <a:lnTo>
                    <a:pt x="1680" y="324"/>
                  </a:lnTo>
                  <a:lnTo>
                    <a:pt x="1682" y="331"/>
                  </a:lnTo>
                  <a:lnTo>
                    <a:pt x="1686" y="348"/>
                  </a:lnTo>
                  <a:lnTo>
                    <a:pt x="1690" y="367"/>
                  </a:lnTo>
                  <a:lnTo>
                    <a:pt x="1690" y="367"/>
                  </a:lnTo>
                  <a:close/>
                  <a:moveTo>
                    <a:pt x="1731" y="312"/>
                  </a:moveTo>
                  <a:lnTo>
                    <a:pt x="1731" y="312"/>
                  </a:lnTo>
                  <a:lnTo>
                    <a:pt x="1736" y="322"/>
                  </a:lnTo>
                  <a:lnTo>
                    <a:pt x="1745" y="329"/>
                  </a:lnTo>
                  <a:lnTo>
                    <a:pt x="1749" y="331"/>
                  </a:lnTo>
                  <a:lnTo>
                    <a:pt x="1755" y="334"/>
                  </a:lnTo>
                  <a:lnTo>
                    <a:pt x="1762" y="334"/>
                  </a:lnTo>
                  <a:lnTo>
                    <a:pt x="1769" y="334"/>
                  </a:lnTo>
                  <a:lnTo>
                    <a:pt x="1769" y="334"/>
                  </a:lnTo>
                  <a:lnTo>
                    <a:pt x="1766" y="329"/>
                  </a:lnTo>
                  <a:lnTo>
                    <a:pt x="1763" y="324"/>
                  </a:lnTo>
                  <a:lnTo>
                    <a:pt x="1759" y="319"/>
                  </a:lnTo>
                  <a:lnTo>
                    <a:pt x="1755" y="316"/>
                  </a:lnTo>
                  <a:lnTo>
                    <a:pt x="1749" y="313"/>
                  </a:lnTo>
                  <a:lnTo>
                    <a:pt x="1743" y="310"/>
                  </a:lnTo>
                  <a:lnTo>
                    <a:pt x="1738" y="310"/>
                  </a:lnTo>
                  <a:lnTo>
                    <a:pt x="1731" y="312"/>
                  </a:lnTo>
                  <a:lnTo>
                    <a:pt x="1731" y="312"/>
                  </a:lnTo>
                  <a:close/>
                  <a:moveTo>
                    <a:pt x="1399" y="546"/>
                  </a:moveTo>
                  <a:lnTo>
                    <a:pt x="1399" y="546"/>
                  </a:lnTo>
                  <a:lnTo>
                    <a:pt x="1391" y="555"/>
                  </a:lnTo>
                  <a:lnTo>
                    <a:pt x="1378" y="563"/>
                  </a:lnTo>
                  <a:lnTo>
                    <a:pt x="1366" y="572"/>
                  </a:lnTo>
                  <a:lnTo>
                    <a:pt x="1354" y="581"/>
                  </a:lnTo>
                  <a:lnTo>
                    <a:pt x="1350" y="587"/>
                  </a:lnTo>
                  <a:lnTo>
                    <a:pt x="1346" y="593"/>
                  </a:lnTo>
                  <a:lnTo>
                    <a:pt x="1343" y="598"/>
                  </a:lnTo>
                  <a:lnTo>
                    <a:pt x="1340" y="605"/>
                  </a:lnTo>
                  <a:lnTo>
                    <a:pt x="1340" y="611"/>
                  </a:lnTo>
                  <a:lnTo>
                    <a:pt x="1342" y="618"/>
                  </a:lnTo>
                  <a:lnTo>
                    <a:pt x="1346" y="624"/>
                  </a:lnTo>
                  <a:lnTo>
                    <a:pt x="1350" y="631"/>
                  </a:lnTo>
                  <a:lnTo>
                    <a:pt x="1350" y="631"/>
                  </a:lnTo>
                  <a:lnTo>
                    <a:pt x="1430" y="562"/>
                  </a:lnTo>
                  <a:lnTo>
                    <a:pt x="1510" y="494"/>
                  </a:lnTo>
                  <a:lnTo>
                    <a:pt x="1593" y="428"/>
                  </a:lnTo>
                  <a:lnTo>
                    <a:pt x="1676" y="364"/>
                  </a:lnTo>
                  <a:lnTo>
                    <a:pt x="1676" y="364"/>
                  </a:lnTo>
                  <a:lnTo>
                    <a:pt x="1670" y="337"/>
                  </a:lnTo>
                  <a:lnTo>
                    <a:pt x="1666" y="326"/>
                  </a:lnTo>
                  <a:lnTo>
                    <a:pt x="1665" y="320"/>
                  </a:lnTo>
                  <a:lnTo>
                    <a:pt x="1662" y="315"/>
                  </a:lnTo>
                  <a:lnTo>
                    <a:pt x="1662" y="315"/>
                  </a:lnTo>
                  <a:lnTo>
                    <a:pt x="1597" y="369"/>
                  </a:lnTo>
                  <a:lnTo>
                    <a:pt x="1531" y="428"/>
                  </a:lnTo>
                  <a:lnTo>
                    <a:pt x="1399" y="546"/>
                  </a:lnTo>
                  <a:lnTo>
                    <a:pt x="1399" y="546"/>
                  </a:lnTo>
                  <a:close/>
                  <a:moveTo>
                    <a:pt x="1559" y="347"/>
                  </a:moveTo>
                  <a:lnTo>
                    <a:pt x="1559" y="347"/>
                  </a:lnTo>
                  <a:lnTo>
                    <a:pt x="1569" y="347"/>
                  </a:lnTo>
                  <a:lnTo>
                    <a:pt x="1578" y="348"/>
                  </a:lnTo>
                  <a:lnTo>
                    <a:pt x="1585" y="350"/>
                  </a:lnTo>
                  <a:lnTo>
                    <a:pt x="1592" y="353"/>
                  </a:lnTo>
                  <a:lnTo>
                    <a:pt x="1592" y="353"/>
                  </a:lnTo>
                  <a:lnTo>
                    <a:pt x="1594" y="348"/>
                  </a:lnTo>
                  <a:lnTo>
                    <a:pt x="1597" y="346"/>
                  </a:lnTo>
                  <a:lnTo>
                    <a:pt x="1606" y="340"/>
                  </a:lnTo>
                  <a:lnTo>
                    <a:pt x="1613" y="334"/>
                  </a:lnTo>
                  <a:lnTo>
                    <a:pt x="1616" y="331"/>
                  </a:lnTo>
                  <a:lnTo>
                    <a:pt x="1618" y="326"/>
                  </a:lnTo>
                  <a:lnTo>
                    <a:pt x="1618" y="326"/>
                  </a:lnTo>
                  <a:lnTo>
                    <a:pt x="1600" y="329"/>
                  </a:lnTo>
                  <a:lnTo>
                    <a:pt x="1585" y="333"/>
                  </a:lnTo>
                  <a:lnTo>
                    <a:pt x="1571" y="338"/>
                  </a:lnTo>
                  <a:lnTo>
                    <a:pt x="1559" y="347"/>
                  </a:lnTo>
                  <a:lnTo>
                    <a:pt x="1559" y="347"/>
                  </a:lnTo>
                  <a:close/>
                  <a:moveTo>
                    <a:pt x="1769" y="353"/>
                  </a:moveTo>
                  <a:lnTo>
                    <a:pt x="1769" y="353"/>
                  </a:lnTo>
                  <a:lnTo>
                    <a:pt x="1776" y="354"/>
                  </a:lnTo>
                  <a:lnTo>
                    <a:pt x="1781" y="357"/>
                  </a:lnTo>
                  <a:lnTo>
                    <a:pt x="1791" y="362"/>
                  </a:lnTo>
                  <a:lnTo>
                    <a:pt x="1801" y="368"/>
                  </a:lnTo>
                  <a:lnTo>
                    <a:pt x="1812" y="372"/>
                  </a:lnTo>
                  <a:lnTo>
                    <a:pt x="1812" y="372"/>
                  </a:lnTo>
                  <a:lnTo>
                    <a:pt x="1813" y="371"/>
                  </a:lnTo>
                  <a:lnTo>
                    <a:pt x="1813" y="369"/>
                  </a:lnTo>
                  <a:lnTo>
                    <a:pt x="1818" y="367"/>
                  </a:lnTo>
                  <a:lnTo>
                    <a:pt x="1820" y="364"/>
                  </a:lnTo>
                  <a:lnTo>
                    <a:pt x="1820" y="361"/>
                  </a:lnTo>
                  <a:lnTo>
                    <a:pt x="1820" y="358"/>
                  </a:lnTo>
                  <a:lnTo>
                    <a:pt x="1820" y="358"/>
                  </a:lnTo>
                  <a:lnTo>
                    <a:pt x="1809" y="353"/>
                  </a:lnTo>
                  <a:lnTo>
                    <a:pt x="1795" y="348"/>
                  </a:lnTo>
                  <a:lnTo>
                    <a:pt x="1788" y="347"/>
                  </a:lnTo>
                  <a:lnTo>
                    <a:pt x="1781" y="347"/>
                  </a:lnTo>
                  <a:lnTo>
                    <a:pt x="1774" y="350"/>
                  </a:lnTo>
                  <a:lnTo>
                    <a:pt x="1769" y="353"/>
                  </a:lnTo>
                  <a:lnTo>
                    <a:pt x="1769" y="353"/>
                  </a:lnTo>
                  <a:close/>
                  <a:moveTo>
                    <a:pt x="1923" y="643"/>
                  </a:moveTo>
                  <a:lnTo>
                    <a:pt x="1923" y="643"/>
                  </a:lnTo>
                  <a:lnTo>
                    <a:pt x="1922" y="614"/>
                  </a:lnTo>
                  <a:lnTo>
                    <a:pt x="1920" y="605"/>
                  </a:lnTo>
                  <a:lnTo>
                    <a:pt x="1919" y="597"/>
                  </a:lnTo>
                  <a:lnTo>
                    <a:pt x="1916" y="591"/>
                  </a:lnTo>
                  <a:lnTo>
                    <a:pt x="1912" y="584"/>
                  </a:lnTo>
                  <a:lnTo>
                    <a:pt x="1893" y="567"/>
                  </a:lnTo>
                  <a:lnTo>
                    <a:pt x="1893" y="567"/>
                  </a:lnTo>
                  <a:lnTo>
                    <a:pt x="1790" y="472"/>
                  </a:lnTo>
                  <a:lnTo>
                    <a:pt x="1690" y="379"/>
                  </a:lnTo>
                  <a:lnTo>
                    <a:pt x="1690" y="379"/>
                  </a:lnTo>
                  <a:lnTo>
                    <a:pt x="1690" y="376"/>
                  </a:lnTo>
                  <a:lnTo>
                    <a:pt x="1689" y="375"/>
                  </a:lnTo>
                  <a:lnTo>
                    <a:pt x="1687" y="375"/>
                  </a:lnTo>
                  <a:lnTo>
                    <a:pt x="1687" y="375"/>
                  </a:lnTo>
                  <a:lnTo>
                    <a:pt x="1662" y="395"/>
                  </a:lnTo>
                  <a:lnTo>
                    <a:pt x="1635" y="416"/>
                  </a:lnTo>
                  <a:lnTo>
                    <a:pt x="1583" y="459"/>
                  </a:lnTo>
                  <a:lnTo>
                    <a:pt x="1530" y="504"/>
                  </a:lnTo>
                  <a:lnTo>
                    <a:pt x="1503" y="527"/>
                  </a:lnTo>
                  <a:lnTo>
                    <a:pt x="1475" y="546"/>
                  </a:lnTo>
                  <a:lnTo>
                    <a:pt x="1475" y="546"/>
                  </a:lnTo>
                  <a:lnTo>
                    <a:pt x="1457" y="560"/>
                  </a:lnTo>
                  <a:lnTo>
                    <a:pt x="1437" y="577"/>
                  </a:lnTo>
                  <a:lnTo>
                    <a:pt x="1427" y="586"/>
                  </a:lnTo>
                  <a:lnTo>
                    <a:pt x="1420" y="593"/>
                  </a:lnTo>
                  <a:lnTo>
                    <a:pt x="1415" y="601"/>
                  </a:lnTo>
                  <a:lnTo>
                    <a:pt x="1412" y="608"/>
                  </a:lnTo>
                  <a:lnTo>
                    <a:pt x="1412" y="608"/>
                  </a:lnTo>
                  <a:lnTo>
                    <a:pt x="1411" y="615"/>
                  </a:lnTo>
                  <a:lnTo>
                    <a:pt x="1409" y="622"/>
                  </a:lnTo>
                  <a:lnTo>
                    <a:pt x="1411" y="639"/>
                  </a:lnTo>
                  <a:lnTo>
                    <a:pt x="1413" y="656"/>
                  </a:lnTo>
                  <a:lnTo>
                    <a:pt x="1415" y="671"/>
                  </a:lnTo>
                  <a:lnTo>
                    <a:pt x="1415" y="671"/>
                  </a:lnTo>
                  <a:lnTo>
                    <a:pt x="1419" y="746"/>
                  </a:lnTo>
                  <a:lnTo>
                    <a:pt x="1427" y="821"/>
                  </a:lnTo>
                  <a:lnTo>
                    <a:pt x="1436" y="897"/>
                  </a:lnTo>
                  <a:lnTo>
                    <a:pt x="1447" y="970"/>
                  </a:lnTo>
                  <a:lnTo>
                    <a:pt x="1447" y="970"/>
                  </a:lnTo>
                  <a:lnTo>
                    <a:pt x="1506" y="970"/>
                  </a:lnTo>
                  <a:lnTo>
                    <a:pt x="1568" y="969"/>
                  </a:lnTo>
                  <a:lnTo>
                    <a:pt x="1693" y="962"/>
                  </a:lnTo>
                  <a:lnTo>
                    <a:pt x="1945" y="948"/>
                  </a:lnTo>
                  <a:lnTo>
                    <a:pt x="1945" y="948"/>
                  </a:lnTo>
                  <a:lnTo>
                    <a:pt x="1941" y="872"/>
                  </a:lnTo>
                  <a:lnTo>
                    <a:pt x="1936" y="795"/>
                  </a:lnTo>
                  <a:lnTo>
                    <a:pt x="1923" y="643"/>
                  </a:lnTo>
                  <a:lnTo>
                    <a:pt x="1923" y="643"/>
                  </a:lnTo>
                  <a:close/>
                  <a:moveTo>
                    <a:pt x="1484" y="407"/>
                  </a:moveTo>
                  <a:lnTo>
                    <a:pt x="1484" y="407"/>
                  </a:lnTo>
                  <a:lnTo>
                    <a:pt x="1488" y="411"/>
                  </a:lnTo>
                  <a:lnTo>
                    <a:pt x="1491" y="417"/>
                  </a:lnTo>
                  <a:lnTo>
                    <a:pt x="1495" y="421"/>
                  </a:lnTo>
                  <a:lnTo>
                    <a:pt x="1499" y="426"/>
                  </a:lnTo>
                  <a:lnTo>
                    <a:pt x="1499" y="426"/>
                  </a:lnTo>
                  <a:lnTo>
                    <a:pt x="1506" y="421"/>
                  </a:lnTo>
                  <a:lnTo>
                    <a:pt x="1514" y="417"/>
                  </a:lnTo>
                  <a:lnTo>
                    <a:pt x="1521" y="413"/>
                  </a:lnTo>
                  <a:lnTo>
                    <a:pt x="1528" y="407"/>
                  </a:lnTo>
                  <a:lnTo>
                    <a:pt x="1538" y="395"/>
                  </a:lnTo>
                  <a:lnTo>
                    <a:pt x="1545" y="385"/>
                  </a:lnTo>
                  <a:lnTo>
                    <a:pt x="1545" y="385"/>
                  </a:lnTo>
                  <a:lnTo>
                    <a:pt x="1538" y="388"/>
                  </a:lnTo>
                  <a:lnTo>
                    <a:pt x="1531" y="390"/>
                  </a:lnTo>
                  <a:lnTo>
                    <a:pt x="1514" y="396"/>
                  </a:lnTo>
                  <a:lnTo>
                    <a:pt x="1498" y="400"/>
                  </a:lnTo>
                  <a:lnTo>
                    <a:pt x="1491" y="403"/>
                  </a:lnTo>
                  <a:lnTo>
                    <a:pt x="1484" y="407"/>
                  </a:lnTo>
                  <a:lnTo>
                    <a:pt x="1484" y="407"/>
                  </a:lnTo>
                  <a:close/>
                  <a:moveTo>
                    <a:pt x="1861" y="416"/>
                  </a:moveTo>
                  <a:lnTo>
                    <a:pt x="1861" y="416"/>
                  </a:lnTo>
                  <a:lnTo>
                    <a:pt x="1861" y="406"/>
                  </a:lnTo>
                  <a:lnTo>
                    <a:pt x="1863" y="402"/>
                  </a:lnTo>
                  <a:lnTo>
                    <a:pt x="1864" y="399"/>
                  </a:lnTo>
                  <a:lnTo>
                    <a:pt x="1864" y="399"/>
                  </a:lnTo>
                  <a:lnTo>
                    <a:pt x="1860" y="395"/>
                  </a:lnTo>
                  <a:lnTo>
                    <a:pt x="1854" y="392"/>
                  </a:lnTo>
                  <a:lnTo>
                    <a:pt x="1847" y="390"/>
                  </a:lnTo>
                  <a:lnTo>
                    <a:pt x="1839" y="389"/>
                  </a:lnTo>
                  <a:lnTo>
                    <a:pt x="1822" y="389"/>
                  </a:lnTo>
                  <a:lnTo>
                    <a:pt x="1809" y="390"/>
                  </a:lnTo>
                  <a:lnTo>
                    <a:pt x="1809" y="390"/>
                  </a:lnTo>
                  <a:lnTo>
                    <a:pt x="1820" y="399"/>
                  </a:lnTo>
                  <a:lnTo>
                    <a:pt x="1832" y="407"/>
                  </a:lnTo>
                  <a:lnTo>
                    <a:pt x="1837" y="410"/>
                  </a:lnTo>
                  <a:lnTo>
                    <a:pt x="1844" y="413"/>
                  </a:lnTo>
                  <a:lnTo>
                    <a:pt x="1853" y="416"/>
                  </a:lnTo>
                  <a:lnTo>
                    <a:pt x="1861" y="416"/>
                  </a:lnTo>
                  <a:lnTo>
                    <a:pt x="1861" y="416"/>
                  </a:lnTo>
                  <a:close/>
                  <a:moveTo>
                    <a:pt x="1926" y="459"/>
                  </a:moveTo>
                  <a:lnTo>
                    <a:pt x="1926" y="459"/>
                  </a:lnTo>
                  <a:lnTo>
                    <a:pt x="1923" y="455"/>
                  </a:lnTo>
                  <a:lnTo>
                    <a:pt x="1922" y="452"/>
                  </a:lnTo>
                  <a:lnTo>
                    <a:pt x="1920" y="448"/>
                  </a:lnTo>
                  <a:lnTo>
                    <a:pt x="1923" y="442"/>
                  </a:lnTo>
                  <a:lnTo>
                    <a:pt x="1923" y="442"/>
                  </a:lnTo>
                  <a:lnTo>
                    <a:pt x="1920" y="440"/>
                  </a:lnTo>
                  <a:lnTo>
                    <a:pt x="1916" y="438"/>
                  </a:lnTo>
                  <a:lnTo>
                    <a:pt x="1908" y="435"/>
                  </a:lnTo>
                  <a:lnTo>
                    <a:pt x="1898" y="434"/>
                  </a:lnTo>
                  <a:lnTo>
                    <a:pt x="1888" y="434"/>
                  </a:lnTo>
                  <a:lnTo>
                    <a:pt x="1867" y="435"/>
                  </a:lnTo>
                  <a:lnTo>
                    <a:pt x="1860" y="435"/>
                  </a:lnTo>
                  <a:lnTo>
                    <a:pt x="1853" y="434"/>
                  </a:lnTo>
                  <a:lnTo>
                    <a:pt x="1853" y="434"/>
                  </a:lnTo>
                  <a:lnTo>
                    <a:pt x="1870" y="442"/>
                  </a:lnTo>
                  <a:lnTo>
                    <a:pt x="1888" y="451"/>
                  </a:lnTo>
                  <a:lnTo>
                    <a:pt x="1906" y="456"/>
                  </a:lnTo>
                  <a:lnTo>
                    <a:pt x="1916" y="459"/>
                  </a:lnTo>
                  <a:lnTo>
                    <a:pt x="1926" y="459"/>
                  </a:lnTo>
                  <a:lnTo>
                    <a:pt x="1926" y="459"/>
                  </a:lnTo>
                  <a:close/>
                  <a:moveTo>
                    <a:pt x="1415" y="477"/>
                  </a:moveTo>
                  <a:lnTo>
                    <a:pt x="1415" y="477"/>
                  </a:lnTo>
                  <a:lnTo>
                    <a:pt x="1419" y="479"/>
                  </a:lnTo>
                  <a:lnTo>
                    <a:pt x="1423" y="480"/>
                  </a:lnTo>
                  <a:lnTo>
                    <a:pt x="1429" y="480"/>
                  </a:lnTo>
                  <a:lnTo>
                    <a:pt x="1433" y="480"/>
                  </a:lnTo>
                  <a:lnTo>
                    <a:pt x="1444" y="476"/>
                  </a:lnTo>
                  <a:lnTo>
                    <a:pt x="1455" y="470"/>
                  </a:lnTo>
                  <a:lnTo>
                    <a:pt x="1464" y="465"/>
                  </a:lnTo>
                  <a:lnTo>
                    <a:pt x="1471" y="458"/>
                  </a:lnTo>
                  <a:lnTo>
                    <a:pt x="1475" y="451"/>
                  </a:lnTo>
                  <a:lnTo>
                    <a:pt x="1477" y="448"/>
                  </a:lnTo>
                  <a:lnTo>
                    <a:pt x="1475" y="445"/>
                  </a:lnTo>
                  <a:lnTo>
                    <a:pt x="1475" y="445"/>
                  </a:lnTo>
                  <a:lnTo>
                    <a:pt x="1470" y="451"/>
                  </a:lnTo>
                  <a:lnTo>
                    <a:pt x="1461" y="454"/>
                  </a:lnTo>
                  <a:lnTo>
                    <a:pt x="1443" y="458"/>
                  </a:lnTo>
                  <a:lnTo>
                    <a:pt x="1433" y="461"/>
                  </a:lnTo>
                  <a:lnTo>
                    <a:pt x="1425" y="465"/>
                  </a:lnTo>
                  <a:lnTo>
                    <a:pt x="1419" y="469"/>
                  </a:lnTo>
                  <a:lnTo>
                    <a:pt x="1416" y="473"/>
                  </a:lnTo>
                  <a:lnTo>
                    <a:pt x="1415" y="477"/>
                  </a:lnTo>
                  <a:lnTo>
                    <a:pt x="1415" y="477"/>
                  </a:lnTo>
                  <a:close/>
                  <a:moveTo>
                    <a:pt x="1966" y="510"/>
                  </a:moveTo>
                  <a:lnTo>
                    <a:pt x="1966" y="510"/>
                  </a:lnTo>
                  <a:lnTo>
                    <a:pt x="1968" y="506"/>
                  </a:lnTo>
                  <a:lnTo>
                    <a:pt x="1969" y="501"/>
                  </a:lnTo>
                  <a:lnTo>
                    <a:pt x="1966" y="494"/>
                  </a:lnTo>
                  <a:lnTo>
                    <a:pt x="1964" y="489"/>
                  </a:lnTo>
                  <a:lnTo>
                    <a:pt x="1964" y="486"/>
                  </a:lnTo>
                  <a:lnTo>
                    <a:pt x="1964" y="483"/>
                  </a:lnTo>
                  <a:lnTo>
                    <a:pt x="1964" y="483"/>
                  </a:lnTo>
                  <a:lnTo>
                    <a:pt x="1954" y="483"/>
                  </a:lnTo>
                  <a:lnTo>
                    <a:pt x="1944" y="483"/>
                  </a:lnTo>
                  <a:lnTo>
                    <a:pt x="1927" y="480"/>
                  </a:lnTo>
                  <a:lnTo>
                    <a:pt x="1899" y="475"/>
                  </a:lnTo>
                  <a:lnTo>
                    <a:pt x="1899" y="475"/>
                  </a:lnTo>
                  <a:lnTo>
                    <a:pt x="1913" y="486"/>
                  </a:lnTo>
                  <a:lnTo>
                    <a:pt x="1929" y="496"/>
                  </a:lnTo>
                  <a:lnTo>
                    <a:pt x="1947" y="503"/>
                  </a:lnTo>
                  <a:lnTo>
                    <a:pt x="1966" y="510"/>
                  </a:lnTo>
                  <a:lnTo>
                    <a:pt x="1966" y="510"/>
                  </a:lnTo>
                  <a:close/>
                  <a:moveTo>
                    <a:pt x="1339" y="529"/>
                  </a:moveTo>
                  <a:lnTo>
                    <a:pt x="1339" y="529"/>
                  </a:lnTo>
                  <a:lnTo>
                    <a:pt x="1363" y="529"/>
                  </a:lnTo>
                  <a:lnTo>
                    <a:pt x="1373" y="528"/>
                  </a:lnTo>
                  <a:lnTo>
                    <a:pt x="1382" y="527"/>
                  </a:lnTo>
                  <a:lnTo>
                    <a:pt x="1391" y="524"/>
                  </a:lnTo>
                  <a:lnTo>
                    <a:pt x="1398" y="520"/>
                  </a:lnTo>
                  <a:lnTo>
                    <a:pt x="1415" y="510"/>
                  </a:lnTo>
                  <a:lnTo>
                    <a:pt x="1415" y="510"/>
                  </a:lnTo>
                  <a:lnTo>
                    <a:pt x="1415" y="506"/>
                  </a:lnTo>
                  <a:lnTo>
                    <a:pt x="1413" y="503"/>
                  </a:lnTo>
                  <a:lnTo>
                    <a:pt x="1411" y="501"/>
                  </a:lnTo>
                  <a:lnTo>
                    <a:pt x="1409" y="500"/>
                  </a:lnTo>
                  <a:lnTo>
                    <a:pt x="1409" y="500"/>
                  </a:lnTo>
                  <a:lnTo>
                    <a:pt x="1397" y="503"/>
                  </a:lnTo>
                  <a:lnTo>
                    <a:pt x="1384" y="504"/>
                  </a:lnTo>
                  <a:lnTo>
                    <a:pt x="1364" y="506"/>
                  </a:lnTo>
                  <a:lnTo>
                    <a:pt x="1356" y="507"/>
                  </a:lnTo>
                  <a:lnTo>
                    <a:pt x="1349" y="511"/>
                  </a:lnTo>
                  <a:lnTo>
                    <a:pt x="1343" y="518"/>
                  </a:lnTo>
                  <a:lnTo>
                    <a:pt x="1339" y="529"/>
                  </a:lnTo>
                  <a:lnTo>
                    <a:pt x="1339" y="529"/>
                  </a:lnTo>
                  <a:close/>
                  <a:moveTo>
                    <a:pt x="2002" y="567"/>
                  </a:moveTo>
                  <a:lnTo>
                    <a:pt x="2002" y="567"/>
                  </a:lnTo>
                  <a:lnTo>
                    <a:pt x="2006" y="562"/>
                  </a:lnTo>
                  <a:lnTo>
                    <a:pt x="2009" y="556"/>
                  </a:lnTo>
                  <a:lnTo>
                    <a:pt x="2016" y="543"/>
                  </a:lnTo>
                  <a:lnTo>
                    <a:pt x="2016" y="543"/>
                  </a:lnTo>
                  <a:lnTo>
                    <a:pt x="2007" y="543"/>
                  </a:lnTo>
                  <a:lnTo>
                    <a:pt x="1999" y="541"/>
                  </a:lnTo>
                  <a:lnTo>
                    <a:pt x="1983" y="535"/>
                  </a:lnTo>
                  <a:lnTo>
                    <a:pt x="1969" y="531"/>
                  </a:lnTo>
                  <a:lnTo>
                    <a:pt x="1964" y="529"/>
                  </a:lnTo>
                  <a:lnTo>
                    <a:pt x="1958" y="529"/>
                  </a:lnTo>
                  <a:lnTo>
                    <a:pt x="1958" y="529"/>
                  </a:lnTo>
                  <a:lnTo>
                    <a:pt x="1964" y="534"/>
                  </a:lnTo>
                  <a:lnTo>
                    <a:pt x="1969" y="538"/>
                  </a:lnTo>
                  <a:lnTo>
                    <a:pt x="1979" y="549"/>
                  </a:lnTo>
                  <a:lnTo>
                    <a:pt x="1989" y="559"/>
                  </a:lnTo>
                  <a:lnTo>
                    <a:pt x="1995" y="563"/>
                  </a:lnTo>
                  <a:lnTo>
                    <a:pt x="2002" y="567"/>
                  </a:lnTo>
                  <a:lnTo>
                    <a:pt x="2002" y="567"/>
                  </a:lnTo>
                  <a:close/>
                  <a:moveTo>
                    <a:pt x="1315" y="541"/>
                  </a:moveTo>
                  <a:lnTo>
                    <a:pt x="1315" y="541"/>
                  </a:lnTo>
                  <a:lnTo>
                    <a:pt x="1309" y="546"/>
                  </a:lnTo>
                  <a:lnTo>
                    <a:pt x="1307" y="553"/>
                  </a:lnTo>
                  <a:lnTo>
                    <a:pt x="1305" y="560"/>
                  </a:lnTo>
                  <a:lnTo>
                    <a:pt x="1305" y="567"/>
                  </a:lnTo>
                  <a:lnTo>
                    <a:pt x="1308" y="574"/>
                  </a:lnTo>
                  <a:lnTo>
                    <a:pt x="1312" y="581"/>
                  </a:lnTo>
                  <a:lnTo>
                    <a:pt x="1318" y="587"/>
                  </a:lnTo>
                  <a:lnTo>
                    <a:pt x="1325" y="590"/>
                  </a:lnTo>
                  <a:lnTo>
                    <a:pt x="1325" y="590"/>
                  </a:lnTo>
                  <a:lnTo>
                    <a:pt x="1328" y="583"/>
                  </a:lnTo>
                  <a:lnTo>
                    <a:pt x="1332" y="577"/>
                  </a:lnTo>
                  <a:lnTo>
                    <a:pt x="1338" y="572"/>
                  </a:lnTo>
                  <a:lnTo>
                    <a:pt x="1343" y="566"/>
                  </a:lnTo>
                  <a:lnTo>
                    <a:pt x="1356" y="558"/>
                  </a:lnTo>
                  <a:lnTo>
                    <a:pt x="1368" y="546"/>
                  </a:lnTo>
                  <a:lnTo>
                    <a:pt x="1368" y="546"/>
                  </a:lnTo>
                  <a:lnTo>
                    <a:pt x="1353" y="548"/>
                  </a:lnTo>
                  <a:lnTo>
                    <a:pt x="1340" y="548"/>
                  </a:lnTo>
                  <a:lnTo>
                    <a:pt x="1328" y="546"/>
                  </a:lnTo>
                  <a:lnTo>
                    <a:pt x="1315" y="541"/>
                  </a:lnTo>
                  <a:lnTo>
                    <a:pt x="1315" y="541"/>
                  </a:lnTo>
                  <a:close/>
                  <a:moveTo>
                    <a:pt x="570" y="1067"/>
                  </a:moveTo>
                  <a:lnTo>
                    <a:pt x="570" y="1067"/>
                  </a:lnTo>
                  <a:lnTo>
                    <a:pt x="563" y="1064"/>
                  </a:lnTo>
                  <a:lnTo>
                    <a:pt x="557" y="1063"/>
                  </a:lnTo>
                  <a:lnTo>
                    <a:pt x="546" y="1057"/>
                  </a:lnTo>
                  <a:lnTo>
                    <a:pt x="540" y="1055"/>
                  </a:lnTo>
                  <a:lnTo>
                    <a:pt x="536" y="1053"/>
                  </a:lnTo>
                  <a:lnTo>
                    <a:pt x="529" y="1053"/>
                  </a:lnTo>
                  <a:lnTo>
                    <a:pt x="523" y="1055"/>
                  </a:lnTo>
                  <a:lnTo>
                    <a:pt x="523" y="1055"/>
                  </a:lnTo>
                  <a:lnTo>
                    <a:pt x="519" y="1057"/>
                  </a:lnTo>
                  <a:lnTo>
                    <a:pt x="515" y="1060"/>
                  </a:lnTo>
                  <a:lnTo>
                    <a:pt x="512" y="1063"/>
                  </a:lnTo>
                  <a:lnTo>
                    <a:pt x="511" y="1066"/>
                  </a:lnTo>
                  <a:lnTo>
                    <a:pt x="509" y="1074"/>
                  </a:lnTo>
                  <a:lnTo>
                    <a:pt x="509" y="1083"/>
                  </a:lnTo>
                  <a:lnTo>
                    <a:pt x="514" y="1102"/>
                  </a:lnTo>
                  <a:lnTo>
                    <a:pt x="515" y="1111"/>
                  </a:lnTo>
                  <a:lnTo>
                    <a:pt x="515" y="1119"/>
                  </a:lnTo>
                  <a:lnTo>
                    <a:pt x="515" y="1119"/>
                  </a:lnTo>
                  <a:lnTo>
                    <a:pt x="504" y="1119"/>
                  </a:lnTo>
                  <a:lnTo>
                    <a:pt x="494" y="1122"/>
                  </a:lnTo>
                  <a:lnTo>
                    <a:pt x="487" y="1125"/>
                  </a:lnTo>
                  <a:lnTo>
                    <a:pt x="481" y="1130"/>
                  </a:lnTo>
                  <a:lnTo>
                    <a:pt x="476" y="1136"/>
                  </a:lnTo>
                  <a:lnTo>
                    <a:pt x="471" y="1143"/>
                  </a:lnTo>
                  <a:lnTo>
                    <a:pt x="466" y="1160"/>
                  </a:lnTo>
                  <a:lnTo>
                    <a:pt x="466" y="1160"/>
                  </a:lnTo>
                  <a:lnTo>
                    <a:pt x="469" y="1167"/>
                  </a:lnTo>
                  <a:lnTo>
                    <a:pt x="473" y="1174"/>
                  </a:lnTo>
                  <a:lnTo>
                    <a:pt x="485" y="1185"/>
                  </a:lnTo>
                  <a:lnTo>
                    <a:pt x="491" y="1189"/>
                  </a:lnTo>
                  <a:lnTo>
                    <a:pt x="497" y="1196"/>
                  </a:lnTo>
                  <a:lnTo>
                    <a:pt x="501" y="1203"/>
                  </a:lnTo>
                  <a:lnTo>
                    <a:pt x="502" y="1212"/>
                  </a:lnTo>
                  <a:lnTo>
                    <a:pt x="502" y="1212"/>
                  </a:lnTo>
                  <a:lnTo>
                    <a:pt x="497" y="1215"/>
                  </a:lnTo>
                  <a:lnTo>
                    <a:pt x="491" y="1217"/>
                  </a:lnTo>
                  <a:lnTo>
                    <a:pt x="478" y="1222"/>
                  </a:lnTo>
                  <a:lnTo>
                    <a:pt x="452" y="1226"/>
                  </a:lnTo>
                  <a:lnTo>
                    <a:pt x="439" y="1229"/>
                  </a:lnTo>
                  <a:lnTo>
                    <a:pt x="434" y="1230"/>
                  </a:lnTo>
                  <a:lnTo>
                    <a:pt x="428" y="1234"/>
                  </a:lnTo>
                  <a:lnTo>
                    <a:pt x="424" y="1237"/>
                  </a:lnTo>
                  <a:lnTo>
                    <a:pt x="421" y="1243"/>
                  </a:lnTo>
                  <a:lnTo>
                    <a:pt x="418" y="1248"/>
                  </a:lnTo>
                  <a:lnTo>
                    <a:pt x="415" y="1255"/>
                  </a:lnTo>
                  <a:lnTo>
                    <a:pt x="415" y="1255"/>
                  </a:lnTo>
                  <a:lnTo>
                    <a:pt x="415" y="1260"/>
                  </a:lnTo>
                  <a:lnTo>
                    <a:pt x="417" y="1262"/>
                  </a:lnTo>
                  <a:lnTo>
                    <a:pt x="418" y="1271"/>
                  </a:lnTo>
                  <a:lnTo>
                    <a:pt x="419" y="1274"/>
                  </a:lnTo>
                  <a:lnTo>
                    <a:pt x="419" y="1278"/>
                  </a:lnTo>
                  <a:lnTo>
                    <a:pt x="418" y="1283"/>
                  </a:lnTo>
                  <a:lnTo>
                    <a:pt x="415" y="1288"/>
                  </a:lnTo>
                  <a:lnTo>
                    <a:pt x="415" y="1288"/>
                  </a:lnTo>
                  <a:lnTo>
                    <a:pt x="408" y="1282"/>
                  </a:lnTo>
                  <a:lnTo>
                    <a:pt x="403" y="1279"/>
                  </a:lnTo>
                  <a:lnTo>
                    <a:pt x="396" y="1276"/>
                  </a:lnTo>
                  <a:lnTo>
                    <a:pt x="389" y="1275"/>
                  </a:lnTo>
                  <a:lnTo>
                    <a:pt x="382" y="1275"/>
                  </a:lnTo>
                  <a:lnTo>
                    <a:pt x="375" y="1276"/>
                  </a:lnTo>
                  <a:lnTo>
                    <a:pt x="362" y="1281"/>
                  </a:lnTo>
                  <a:lnTo>
                    <a:pt x="349" y="1288"/>
                  </a:lnTo>
                  <a:lnTo>
                    <a:pt x="338" y="1296"/>
                  </a:lnTo>
                  <a:lnTo>
                    <a:pt x="328" y="1307"/>
                  </a:lnTo>
                  <a:lnTo>
                    <a:pt x="318" y="1321"/>
                  </a:lnTo>
                  <a:lnTo>
                    <a:pt x="311" y="1335"/>
                  </a:lnTo>
                  <a:lnTo>
                    <a:pt x="306" y="1349"/>
                  </a:lnTo>
                  <a:lnTo>
                    <a:pt x="302" y="1363"/>
                  </a:lnTo>
                  <a:lnTo>
                    <a:pt x="302" y="1377"/>
                  </a:lnTo>
                  <a:lnTo>
                    <a:pt x="302" y="1390"/>
                  </a:lnTo>
                  <a:lnTo>
                    <a:pt x="306" y="1401"/>
                  </a:lnTo>
                  <a:lnTo>
                    <a:pt x="309" y="1407"/>
                  </a:lnTo>
                  <a:lnTo>
                    <a:pt x="313" y="1411"/>
                  </a:lnTo>
                  <a:lnTo>
                    <a:pt x="317" y="1415"/>
                  </a:lnTo>
                  <a:lnTo>
                    <a:pt x="323" y="1418"/>
                  </a:lnTo>
                  <a:lnTo>
                    <a:pt x="323" y="1418"/>
                  </a:lnTo>
                  <a:lnTo>
                    <a:pt x="334" y="1415"/>
                  </a:lnTo>
                  <a:lnTo>
                    <a:pt x="344" y="1415"/>
                  </a:lnTo>
                  <a:lnTo>
                    <a:pt x="352" y="1417"/>
                  </a:lnTo>
                  <a:lnTo>
                    <a:pt x="363" y="1421"/>
                  </a:lnTo>
                  <a:lnTo>
                    <a:pt x="363" y="1421"/>
                  </a:lnTo>
                  <a:lnTo>
                    <a:pt x="366" y="1414"/>
                  </a:lnTo>
                  <a:lnTo>
                    <a:pt x="370" y="1408"/>
                  </a:lnTo>
                  <a:lnTo>
                    <a:pt x="376" y="1404"/>
                  </a:lnTo>
                  <a:lnTo>
                    <a:pt x="382" y="1401"/>
                  </a:lnTo>
                  <a:lnTo>
                    <a:pt x="389" y="1399"/>
                  </a:lnTo>
                  <a:lnTo>
                    <a:pt x="397" y="1397"/>
                  </a:lnTo>
                  <a:lnTo>
                    <a:pt x="404" y="1396"/>
                  </a:lnTo>
                  <a:lnTo>
                    <a:pt x="412" y="1396"/>
                  </a:lnTo>
                  <a:lnTo>
                    <a:pt x="421" y="1397"/>
                  </a:lnTo>
                  <a:lnTo>
                    <a:pt x="428" y="1399"/>
                  </a:lnTo>
                  <a:lnTo>
                    <a:pt x="435" y="1401"/>
                  </a:lnTo>
                  <a:lnTo>
                    <a:pt x="441" y="1404"/>
                  </a:lnTo>
                  <a:lnTo>
                    <a:pt x="445" y="1408"/>
                  </a:lnTo>
                  <a:lnTo>
                    <a:pt x="449" y="1414"/>
                  </a:lnTo>
                  <a:lnTo>
                    <a:pt x="450" y="1420"/>
                  </a:lnTo>
                  <a:lnTo>
                    <a:pt x="450" y="1427"/>
                  </a:lnTo>
                  <a:lnTo>
                    <a:pt x="450" y="1427"/>
                  </a:lnTo>
                  <a:lnTo>
                    <a:pt x="434" y="1417"/>
                  </a:lnTo>
                  <a:lnTo>
                    <a:pt x="422" y="1413"/>
                  </a:lnTo>
                  <a:lnTo>
                    <a:pt x="412" y="1410"/>
                  </a:lnTo>
                  <a:lnTo>
                    <a:pt x="403" y="1408"/>
                  </a:lnTo>
                  <a:lnTo>
                    <a:pt x="398" y="1408"/>
                  </a:lnTo>
                  <a:lnTo>
                    <a:pt x="394" y="1410"/>
                  </a:lnTo>
                  <a:lnTo>
                    <a:pt x="390" y="1413"/>
                  </a:lnTo>
                  <a:lnTo>
                    <a:pt x="387" y="1417"/>
                  </a:lnTo>
                  <a:lnTo>
                    <a:pt x="383" y="1421"/>
                  </a:lnTo>
                  <a:lnTo>
                    <a:pt x="382" y="1427"/>
                  </a:lnTo>
                  <a:lnTo>
                    <a:pt x="382" y="1427"/>
                  </a:lnTo>
                  <a:lnTo>
                    <a:pt x="382" y="1431"/>
                  </a:lnTo>
                  <a:lnTo>
                    <a:pt x="382" y="1434"/>
                  </a:lnTo>
                  <a:lnTo>
                    <a:pt x="386" y="1441"/>
                  </a:lnTo>
                  <a:lnTo>
                    <a:pt x="387" y="1443"/>
                  </a:lnTo>
                  <a:lnTo>
                    <a:pt x="387" y="1446"/>
                  </a:lnTo>
                  <a:lnTo>
                    <a:pt x="387" y="1449"/>
                  </a:lnTo>
                  <a:lnTo>
                    <a:pt x="384" y="1453"/>
                  </a:lnTo>
                  <a:lnTo>
                    <a:pt x="384" y="1453"/>
                  </a:lnTo>
                  <a:lnTo>
                    <a:pt x="377" y="1452"/>
                  </a:lnTo>
                  <a:lnTo>
                    <a:pt x="372" y="1449"/>
                  </a:lnTo>
                  <a:lnTo>
                    <a:pt x="361" y="1441"/>
                  </a:lnTo>
                  <a:lnTo>
                    <a:pt x="355" y="1435"/>
                  </a:lnTo>
                  <a:lnTo>
                    <a:pt x="348" y="1431"/>
                  </a:lnTo>
                  <a:lnTo>
                    <a:pt x="341" y="1428"/>
                  </a:lnTo>
                  <a:lnTo>
                    <a:pt x="331" y="1427"/>
                  </a:lnTo>
                  <a:lnTo>
                    <a:pt x="331" y="1427"/>
                  </a:lnTo>
                  <a:lnTo>
                    <a:pt x="324" y="1431"/>
                  </a:lnTo>
                  <a:lnTo>
                    <a:pt x="318" y="1435"/>
                  </a:lnTo>
                  <a:lnTo>
                    <a:pt x="311" y="1441"/>
                  </a:lnTo>
                  <a:lnTo>
                    <a:pt x="306" y="1448"/>
                  </a:lnTo>
                  <a:lnTo>
                    <a:pt x="302" y="1456"/>
                  </a:lnTo>
                  <a:lnTo>
                    <a:pt x="297" y="1465"/>
                  </a:lnTo>
                  <a:lnTo>
                    <a:pt x="293" y="1473"/>
                  </a:lnTo>
                  <a:lnTo>
                    <a:pt x="292" y="1483"/>
                  </a:lnTo>
                  <a:lnTo>
                    <a:pt x="290" y="1491"/>
                  </a:lnTo>
                  <a:lnTo>
                    <a:pt x="290" y="1501"/>
                  </a:lnTo>
                  <a:lnTo>
                    <a:pt x="292" y="1509"/>
                  </a:lnTo>
                  <a:lnTo>
                    <a:pt x="295" y="1518"/>
                  </a:lnTo>
                  <a:lnTo>
                    <a:pt x="299" y="1526"/>
                  </a:lnTo>
                  <a:lnTo>
                    <a:pt x="304" y="1533"/>
                  </a:lnTo>
                  <a:lnTo>
                    <a:pt x="311" y="1540"/>
                  </a:lnTo>
                  <a:lnTo>
                    <a:pt x="320" y="1546"/>
                  </a:lnTo>
                  <a:lnTo>
                    <a:pt x="320" y="1546"/>
                  </a:lnTo>
                  <a:lnTo>
                    <a:pt x="320" y="1557"/>
                  </a:lnTo>
                  <a:lnTo>
                    <a:pt x="320" y="1557"/>
                  </a:lnTo>
                  <a:lnTo>
                    <a:pt x="310" y="1559"/>
                  </a:lnTo>
                  <a:lnTo>
                    <a:pt x="300" y="1563"/>
                  </a:lnTo>
                  <a:lnTo>
                    <a:pt x="292" y="1567"/>
                  </a:lnTo>
                  <a:lnTo>
                    <a:pt x="285" y="1573"/>
                  </a:lnTo>
                  <a:lnTo>
                    <a:pt x="279" y="1580"/>
                  </a:lnTo>
                  <a:lnTo>
                    <a:pt x="275" y="1588"/>
                  </a:lnTo>
                  <a:lnTo>
                    <a:pt x="272" y="1596"/>
                  </a:lnTo>
                  <a:lnTo>
                    <a:pt x="271" y="1604"/>
                  </a:lnTo>
                  <a:lnTo>
                    <a:pt x="271" y="1612"/>
                  </a:lnTo>
                  <a:lnTo>
                    <a:pt x="272" y="1620"/>
                  </a:lnTo>
                  <a:lnTo>
                    <a:pt x="275" y="1629"/>
                  </a:lnTo>
                  <a:lnTo>
                    <a:pt x="279" y="1634"/>
                  </a:lnTo>
                  <a:lnTo>
                    <a:pt x="285" y="1641"/>
                  </a:lnTo>
                  <a:lnTo>
                    <a:pt x="293" y="1646"/>
                  </a:lnTo>
                  <a:lnTo>
                    <a:pt x="303" y="1648"/>
                  </a:lnTo>
                  <a:lnTo>
                    <a:pt x="314" y="1650"/>
                  </a:lnTo>
                  <a:lnTo>
                    <a:pt x="314" y="1650"/>
                  </a:lnTo>
                  <a:lnTo>
                    <a:pt x="311" y="1657"/>
                  </a:lnTo>
                  <a:lnTo>
                    <a:pt x="309" y="1662"/>
                  </a:lnTo>
                  <a:lnTo>
                    <a:pt x="303" y="1668"/>
                  </a:lnTo>
                  <a:lnTo>
                    <a:pt x="297" y="1671"/>
                  </a:lnTo>
                  <a:lnTo>
                    <a:pt x="288" y="1679"/>
                  </a:lnTo>
                  <a:lnTo>
                    <a:pt x="282" y="1685"/>
                  </a:lnTo>
                  <a:lnTo>
                    <a:pt x="279" y="1691"/>
                  </a:lnTo>
                  <a:lnTo>
                    <a:pt x="279" y="1691"/>
                  </a:lnTo>
                  <a:lnTo>
                    <a:pt x="281" y="1726"/>
                  </a:lnTo>
                  <a:lnTo>
                    <a:pt x="282" y="1741"/>
                  </a:lnTo>
                  <a:lnTo>
                    <a:pt x="283" y="1757"/>
                  </a:lnTo>
                  <a:lnTo>
                    <a:pt x="288" y="1771"/>
                  </a:lnTo>
                  <a:lnTo>
                    <a:pt x="292" y="1785"/>
                  </a:lnTo>
                  <a:lnTo>
                    <a:pt x="297" y="1794"/>
                  </a:lnTo>
                  <a:lnTo>
                    <a:pt x="306" y="1804"/>
                  </a:lnTo>
                  <a:lnTo>
                    <a:pt x="306" y="1804"/>
                  </a:lnTo>
                  <a:lnTo>
                    <a:pt x="313" y="1808"/>
                  </a:lnTo>
                  <a:lnTo>
                    <a:pt x="320" y="1811"/>
                  </a:lnTo>
                  <a:lnTo>
                    <a:pt x="328" y="1813"/>
                  </a:lnTo>
                  <a:lnTo>
                    <a:pt x="337" y="1813"/>
                  </a:lnTo>
                  <a:lnTo>
                    <a:pt x="354" y="1813"/>
                  </a:lnTo>
                  <a:lnTo>
                    <a:pt x="363" y="1814"/>
                  </a:lnTo>
                  <a:lnTo>
                    <a:pt x="372" y="1818"/>
                  </a:lnTo>
                  <a:lnTo>
                    <a:pt x="372" y="1818"/>
                  </a:lnTo>
                  <a:lnTo>
                    <a:pt x="368" y="1828"/>
                  </a:lnTo>
                  <a:lnTo>
                    <a:pt x="363" y="1837"/>
                  </a:lnTo>
                  <a:lnTo>
                    <a:pt x="355" y="1852"/>
                  </a:lnTo>
                  <a:lnTo>
                    <a:pt x="352" y="1862"/>
                  </a:lnTo>
                  <a:lnTo>
                    <a:pt x="351" y="1870"/>
                  </a:lnTo>
                  <a:lnTo>
                    <a:pt x="351" y="1882"/>
                  </a:lnTo>
                  <a:lnTo>
                    <a:pt x="355" y="1894"/>
                  </a:lnTo>
                  <a:lnTo>
                    <a:pt x="355" y="1894"/>
                  </a:lnTo>
                  <a:lnTo>
                    <a:pt x="362" y="1900"/>
                  </a:lnTo>
                  <a:lnTo>
                    <a:pt x="370" y="1901"/>
                  </a:lnTo>
                  <a:lnTo>
                    <a:pt x="377" y="1901"/>
                  </a:lnTo>
                  <a:lnTo>
                    <a:pt x="386" y="1900"/>
                  </a:lnTo>
                  <a:lnTo>
                    <a:pt x="394" y="1900"/>
                  </a:lnTo>
                  <a:lnTo>
                    <a:pt x="403" y="1898"/>
                  </a:lnTo>
                  <a:lnTo>
                    <a:pt x="411" y="1900"/>
                  </a:lnTo>
                  <a:lnTo>
                    <a:pt x="418" y="1903"/>
                  </a:lnTo>
                  <a:lnTo>
                    <a:pt x="418" y="1903"/>
                  </a:lnTo>
                  <a:lnTo>
                    <a:pt x="418" y="1908"/>
                  </a:lnTo>
                  <a:lnTo>
                    <a:pt x="415" y="1912"/>
                  </a:lnTo>
                  <a:lnTo>
                    <a:pt x="411" y="1915"/>
                  </a:lnTo>
                  <a:lnTo>
                    <a:pt x="407" y="1918"/>
                  </a:lnTo>
                  <a:lnTo>
                    <a:pt x="398" y="1921"/>
                  </a:lnTo>
                  <a:lnTo>
                    <a:pt x="393" y="1924"/>
                  </a:lnTo>
                  <a:lnTo>
                    <a:pt x="390" y="1926"/>
                  </a:lnTo>
                  <a:lnTo>
                    <a:pt x="390" y="1926"/>
                  </a:lnTo>
                  <a:lnTo>
                    <a:pt x="386" y="1933"/>
                  </a:lnTo>
                  <a:lnTo>
                    <a:pt x="382" y="1940"/>
                  </a:lnTo>
                  <a:lnTo>
                    <a:pt x="380" y="1947"/>
                  </a:lnTo>
                  <a:lnTo>
                    <a:pt x="379" y="1956"/>
                  </a:lnTo>
                  <a:lnTo>
                    <a:pt x="377" y="1964"/>
                  </a:lnTo>
                  <a:lnTo>
                    <a:pt x="379" y="1971"/>
                  </a:lnTo>
                  <a:lnTo>
                    <a:pt x="382" y="1988"/>
                  </a:lnTo>
                  <a:lnTo>
                    <a:pt x="387" y="2002"/>
                  </a:lnTo>
                  <a:lnTo>
                    <a:pt x="396" y="2016"/>
                  </a:lnTo>
                  <a:lnTo>
                    <a:pt x="405" y="2026"/>
                  </a:lnTo>
                  <a:lnTo>
                    <a:pt x="410" y="2030"/>
                  </a:lnTo>
                  <a:lnTo>
                    <a:pt x="415" y="2033"/>
                  </a:lnTo>
                  <a:lnTo>
                    <a:pt x="415" y="2033"/>
                  </a:lnTo>
                  <a:lnTo>
                    <a:pt x="421" y="2035"/>
                  </a:lnTo>
                  <a:lnTo>
                    <a:pt x="425" y="2035"/>
                  </a:lnTo>
                  <a:lnTo>
                    <a:pt x="434" y="2035"/>
                  </a:lnTo>
                  <a:lnTo>
                    <a:pt x="436" y="2035"/>
                  </a:lnTo>
                  <a:lnTo>
                    <a:pt x="441" y="2036"/>
                  </a:lnTo>
                  <a:lnTo>
                    <a:pt x="443" y="2037"/>
                  </a:lnTo>
                  <a:lnTo>
                    <a:pt x="445" y="2042"/>
                  </a:lnTo>
                  <a:lnTo>
                    <a:pt x="445" y="2042"/>
                  </a:lnTo>
                  <a:lnTo>
                    <a:pt x="442" y="2057"/>
                  </a:lnTo>
                  <a:lnTo>
                    <a:pt x="441" y="2071"/>
                  </a:lnTo>
                  <a:lnTo>
                    <a:pt x="442" y="2084"/>
                  </a:lnTo>
                  <a:lnTo>
                    <a:pt x="446" y="2098"/>
                  </a:lnTo>
                  <a:lnTo>
                    <a:pt x="452" y="2110"/>
                  </a:lnTo>
                  <a:lnTo>
                    <a:pt x="460" y="2122"/>
                  </a:lnTo>
                  <a:lnTo>
                    <a:pt x="469" y="2131"/>
                  </a:lnTo>
                  <a:lnTo>
                    <a:pt x="478" y="2140"/>
                  </a:lnTo>
                  <a:lnTo>
                    <a:pt x="490" y="2147"/>
                  </a:lnTo>
                  <a:lnTo>
                    <a:pt x="501" y="2152"/>
                  </a:lnTo>
                  <a:lnTo>
                    <a:pt x="514" y="2157"/>
                  </a:lnTo>
                  <a:lnTo>
                    <a:pt x="526" y="2158"/>
                  </a:lnTo>
                  <a:lnTo>
                    <a:pt x="539" y="2157"/>
                  </a:lnTo>
                  <a:lnTo>
                    <a:pt x="550" y="2154"/>
                  </a:lnTo>
                  <a:lnTo>
                    <a:pt x="561" y="2147"/>
                  </a:lnTo>
                  <a:lnTo>
                    <a:pt x="572" y="2138"/>
                  </a:lnTo>
                  <a:lnTo>
                    <a:pt x="572" y="2138"/>
                  </a:lnTo>
                  <a:lnTo>
                    <a:pt x="578" y="2143"/>
                  </a:lnTo>
                  <a:lnTo>
                    <a:pt x="584" y="2147"/>
                  </a:lnTo>
                  <a:lnTo>
                    <a:pt x="591" y="2158"/>
                  </a:lnTo>
                  <a:lnTo>
                    <a:pt x="595" y="2164"/>
                  </a:lnTo>
                  <a:lnTo>
                    <a:pt x="599" y="2168"/>
                  </a:lnTo>
                  <a:lnTo>
                    <a:pt x="603" y="2171"/>
                  </a:lnTo>
                  <a:lnTo>
                    <a:pt x="610" y="2174"/>
                  </a:lnTo>
                  <a:lnTo>
                    <a:pt x="610" y="2174"/>
                  </a:lnTo>
                  <a:lnTo>
                    <a:pt x="617" y="2174"/>
                  </a:lnTo>
                  <a:lnTo>
                    <a:pt x="623" y="2174"/>
                  </a:lnTo>
                  <a:lnTo>
                    <a:pt x="629" y="2171"/>
                  </a:lnTo>
                  <a:lnTo>
                    <a:pt x="633" y="2169"/>
                  </a:lnTo>
                  <a:lnTo>
                    <a:pt x="636" y="2167"/>
                  </a:lnTo>
                  <a:lnTo>
                    <a:pt x="640" y="2162"/>
                  </a:lnTo>
                  <a:lnTo>
                    <a:pt x="644" y="2152"/>
                  </a:lnTo>
                  <a:lnTo>
                    <a:pt x="647" y="2143"/>
                  </a:lnTo>
                  <a:lnTo>
                    <a:pt x="647" y="2130"/>
                  </a:lnTo>
                  <a:lnTo>
                    <a:pt x="647" y="2119"/>
                  </a:lnTo>
                  <a:lnTo>
                    <a:pt x="645" y="2106"/>
                  </a:lnTo>
                  <a:lnTo>
                    <a:pt x="645" y="2106"/>
                  </a:lnTo>
                  <a:lnTo>
                    <a:pt x="654" y="2108"/>
                  </a:lnTo>
                  <a:lnTo>
                    <a:pt x="662" y="2109"/>
                  </a:lnTo>
                  <a:lnTo>
                    <a:pt x="676" y="2113"/>
                  </a:lnTo>
                  <a:lnTo>
                    <a:pt x="683" y="2116"/>
                  </a:lnTo>
                  <a:lnTo>
                    <a:pt x="690" y="2117"/>
                  </a:lnTo>
                  <a:lnTo>
                    <a:pt x="697" y="2119"/>
                  </a:lnTo>
                  <a:lnTo>
                    <a:pt x="706" y="2117"/>
                  </a:lnTo>
                  <a:lnTo>
                    <a:pt x="706" y="2117"/>
                  </a:lnTo>
                  <a:lnTo>
                    <a:pt x="709" y="2115"/>
                  </a:lnTo>
                  <a:lnTo>
                    <a:pt x="711" y="2110"/>
                  </a:lnTo>
                  <a:lnTo>
                    <a:pt x="714" y="2102"/>
                  </a:lnTo>
                  <a:lnTo>
                    <a:pt x="717" y="2098"/>
                  </a:lnTo>
                  <a:lnTo>
                    <a:pt x="720" y="2095"/>
                  </a:lnTo>
                  <a:lnTo>
                    <a:pt x="724" y="2092"/>
                  </a:lnTo>
                  <a:lnTo>
                    <a:pt x="730" y="2092"/>
                  </a:lnTo>
                  <a:lnTo>
                    <a:pt x="730" y="2092"/>
                  </a:lnTo>
                  <a:lnTo>
                    <a:pt x="734" y="2099"/>
                  </a:lnTo>
                  <a:lnTo>
                    <a:pt x="740" y="2105"/>
                  </a:lnTo>
                  <a:lnTo>
                    <a:pt x="747" y="2112"/>
                  </a:lnTo>
                  <a:lnTo>
                    <a:pt x="755" y="2117"/>
                  </a:lnTo>
                  <a:lnTo>
                    <a:pt x="763" y="2122"/>
                  </a:lnTo>
                  <a:lnTo>
                    <a:pt x="773" y="2123"/>
                  </a:lnTo>
                  <a:lnTo>
                    <a:pt x="782" y="2124"/>
                  </a:lnTo>
                  <a:lnTo>
                    <a:pt x="790" y="2123"/>
                  </a:lnTo>
                  <a:lnTo>
                    <a:pt x="790" y="2123"/>
                  </a:lnTo>
                  <a:lnTo>
                    <a:pt x="797" y="2120"/>
                  </a:lnTo>
                  <a:lnTo>
                    <a:pt x="801" y="2117"/>
                  </a:lnTo>
                  <a:lnTo>
                    <a:pt x="804" y="2112"/>
                  </a:lnTo>
                  <a:lnTo>
                    <a:pt x="806" y="2106"/>
                  </a:lnTo>
                  <a:lnTo>
                    <a:pt x="808" y="2094"/>
                  </a:lnTo>
                  <a:lnTo>
                    <a:pt x="810" y="2088"/>
                  </a:lnTo>
                  <a:lnTo>
                    <a:pt x="814" y="2082"/>
                  </a:lnTo>
                  <a:lnTo>
                    <a:pt x="814" y="2082"/>
                  </a:lnTo>
                  <a:lnTo>
                    <a:pt x="821" y="2086"/>
                  </a:lnTo>
                  <a:lnTo>
                    <a:pt x="828" y="2091"/>
                  </a:lnTo>
                  <a:lnTo>
                    <a:pt x="842" y="2102"/>
                  </a:lnTo>
                  <a:lnTo>
                    <a:pt x="848" y="2106"/>
                  </a:lnTo>
                  <a:lnTo>
                    <a:pt x="856" y="2109"/>
                  </a:lnTo>
                  <a:lnTo>
                    <a:pt x="866" y="2109"/>
                  </a:lnTo>
                  <a:lnTo>
                    <a:pt x="877" y="2106"/>
                  </a:lnTo>
                  <a:lnTo>
                    <a:pt x="877" y="2106"/>
                  </a:lnTo>
                  <a:lnTo>
                    <a:pt x="855" y="2060"/>
                  </a:lnTo>
                  <a:lnTo>
                    <a:pt x="842" y="2037"/>
                  </a:lnTo>
                  <a:lnTo>
                    <a:pt x="827" y="2016"/>
                  </a:lnTo>
                  <a:lnTo>
                    <a:pt x="818" y="2006"/>
                  </a:lnTo>
                  <a:lnTo>
                    <a:pt x="810" y="1997"/>
                  </a:lnTo>
                  <a:lnTo>
                    <a:pt x="800" y="1988"/>
                  </a:lnTo>
                  <a:lnTo>
                    <a:pt x="790" y="1980"/>
                  </a:lnTo>
                  <a:lnTo>
                    <a:pt x="780" y="1974"/>
                  </a:lnTo>
                  <a:lnTo>
                    <a:pt x="769" y="1969"/>
                  </a:lnTo>
                  <a:lnTo>
                    <a:pt x="756" y="1964"/>
                  </a:lnTo>
                  <a:lnTo>
                    <a:pt x="744" y="1962"/>
                  </a:lnTo>
                  <a:lnTo>
                    <a:pt x="744" y="1962"/>
                  </a:lnTo>
                  <a:lnTo>
                    <a:pt x="731" y="1960"/>
                  </a:lnTo>
                  <a:lnTo>
                    <a:pt x="718" y="1960"/>
                  </a:lnTo>
                  <a:lnTo>
                    <a:pt x="704" y="1960"/>
                  </a:lnTo>
                  <a:lnTo>
                    <a:pt x="692" y="1963"/>
                  </a:lnTo>
                  <a:lnTo>
                    <a:pt x="667" y="1967"/>
                  </a:lnTo>
                  <a:lnTo>
                    <a:pt x="640" y="1973"/>
                  </a:lnTo>
                  <a:lnTo>
                    <a:pt x="640" y="1973"/>
                  </a:lnTo>
                  <a:lnTo>
                    <a:pt x="640" y="1980"/>
                  </a:lnTo>
                  <a:lnTo>
                    <a:pt x="640" y="1988"/>
                  </a:lnTo>
                  <a:lnTo>
                    <a:pt x="638" y="1995"/>
                  </a:lnTo>
                  <a:lnTo>
                    <a:pt x="634" y="2002"/>
                  </a:lnTo>
                  <a:lnTo>
                    <a:pt x="630" y="2008"/>
                  </a:lnTo>
                  <a:lnTo>
                    <a:pt x="624" y="2013"/>
                  </a:lnTo>
                  <a:lnTo>
                    <a:pt x="617" y="2016"/>
                  </a:lnTo>
                  <a:lnTo>
                    <a:pt x="610" y="2019"/>
                  </a:lnTo>
                  <a:lnTo>
                    <a:pt x="610" y="2019"/>
                  </a:lnTo>
                  <a:lnTo>
                    <a:pt x="615" y="2033"/>
                  </a:lnTo>
                  <a:lnTo>
                    <a:pt x="615" y="2046"/>
                  </a:lnTo>
                  <a:lnTo>
                    <a:pt x="612" y="2057"/>
                  </a:lnTo>
                  <a:lnTo>
                    <a:pt x="608" y="2067"/>
                  </a:lnTo>
                  <a:lnTo>
                    <a:pt x="601" y="2075"/>
                  </a:lnTo>
                  <a:lnTo>
                    <a:pt x="592" y="2082"/>
                  </a:lnTo>
                  <a:lnTo>
                    <a:pt x="582" y="2086"/>
                  </a:lnTo>
                  <a:lnTo>
                    <a:pt x="572" y="2089"/>
                  </a:lnTo>
                  <a:lnTo>
                    <a:pt x="561" y="2092"/>
                  </a:lnTo>
                  <a:lnTo>
                    <a:pt x="550" y="2091"/>
                  </a:lnTo>
                  <a:lnTo>
                    <a:pt x="540" y="2089"/>
                  </a:lnTo>
                  <a:lnTo>
                    <a:pt x="530" y="2086"/>
                  </a:lnTo>
                  <a:lnTo>
                    <a:pt x="522" y="2081"/>
                  </a:lnTo>
                  <a:lnTo>
                    <a:pt x="515" y="2074"/>
                  </a:lnTo>
                  <a:lnTo>
                    <a:pt x="511" y="2064"/>
                  </a:lnTo>
                  <a:lnTo>
                    <a:pt x="509" y="2054"/>
                  </a:lnTo>
                  <a:lnTo>
                    <a:pt x="509" y="2054"/>
                  </a:lnTo>
                  <a:lnTo>
                    <a:pt x="514" y="2058"/>
                  </a:lnTo>
                  <a:lnTo>
                    <a:pt x="519" y="2064"/>
                  </a:lnTo>
                  <a:lnTo>
                    <a:pt x="532" y="2071"/>
                  </a:lnTo>
                  <a:lnTo>
                    <a:pt x="546" y="2075"/>
                  </a:lnTo>
                  <a:lnTo>
                    <a:pt x="554" y="2077"/>
                  </a:lnTo>
                  <a:lnTo>
                    <a:pt x="561" y="2077"/>
                  </a:lnTo>
                  <a:lnTo>
                    <a:pt x="567" y="2075"/>
                  </a:lnTo>
                  <a:lnTo>
                    <a:pt x="574" y="2074"/>
                  </a:lnTo>
                  <a:lnTo>
                    <a:pt x="580" y="2071"/>
                  </a:lnTo>
                  <a:lnTo>
                    <a:pt x="585" y="2067"/>
                  </a:lnTo>
                  <a:lnTo>
                    <a:pt x="591" y="2061"/>
                  </a:lnTo>
                  <a:lnTo>
                    <a:pt x="594" y="2056"/>
                  </a:lnTo>
                  <a:lnTo>
                    <a:pt x="596" y="2049"/>
                  </a:lnTo>
                  <a:lnTo>
                    <a:pt x="599" y="2039"/>
                  </a:lnTo>
                  <a:lnTo>
                    <a:pt x="599" y="2039"/>
                  </a:lnTo>
                  <a:lnTo>
                    <a:pt x="595" y="2032"/>
                  </a:lnTo>
                  <a:lnTo>
                    <a:pt x="591" y="2025"/>
                  </a:lnTo>
                  <a:lnTo>
                    <a:pt x="588" y="2018"/>
                  </a:lnTo>
                  <a:lnTo>
                    <a:pt x="584" y="2011"/>
                  </a:lnTo>
                  <a:lnTo>
                    <a:pt x="584" y="2011"/>
                  </a:lnTo>
                  <a:lnTo>
                    <a:pt x="595" y="2009"/>
                  </a:lnTo>
                  <a:lnTo>
                    <a:pt x="605" y="2006"/>
                  </a:lnTo>
                  <a:lnTo>
                    <a:pt x="612" y="2002"/>
                  </a:lnTo>
                  <a:lnTo>
                    <a:pt x="616" y="1997"/>
                  </a:lnTo>
                  <a:lnTo>
                    <a:pt x="620" y="1990"/>
                  </a:lnTo>
                  <a:lnTo>
                    <a:pt x="622" y="1983"/>
                  </a:lnTo>
                  <a:lnTo>
                    <a:pt x="622" y="1976"/>
                  </a:lnTo>
                  <a:lnTo>
                    <a:pt x="620" y="1967"/>
                  </a:lnTo>
                  <a:lnTo>
                    <a:pt x="617" y="1960"/>
                  </a:lnTo>
                  <a:lnTo>
                    <a:pt x="615" y="1953"/>
                  </a:lnTo>
                  <a:lnTo>
                    <a:pt x="610" y="1945"/>
                  </a:lnTo>
                  <a:lnTo>
                    <a:pt x="605" y="1939"/>
                  </a:lnTo>
                  <a:lnTo>
                    <a:pt x="598" y="1933"/>
                  </a:lnTo>
                  <a:lnTo>
                    <a:pt x="591" y="1928"/>
                  </a:lnTo>
                  <a:lnTo>
                    <a:pt x="584" y="1925"/>
                  </a:lnTo>
                  <a:lnTo>
                    <a:pt x="575" y="1924"/>
                  </a:lnTo>
                  <a:lnTo>
                    <a:pt x="575" y="1924"/>
                  </a:lnTo>
                  <a:lnTo>
                    <a:pt x="580" y="1918"/>
                  </a:lnTo>
                  <a:lnTo>
                    <a:pt x="585" y="1912"/>
                  </a:lnTo>
                  <a:lnTo>
                    <a:pt x="598" y="1900"/>
                  </a:lnTo>
                  <a:lnTo>
                    <a:pt x="605" y="1893"/>
                  </a:lnTo>
                  <a:lnTo>
                    <a:pt x="610" y="1886"/>
                  </a:lnTo>
                  <a:lnTo>
                    <a:pt x="615" y="1877"/>
                  </a:lnTo>
                  <a:lnTo>
                    <a:pt x="616" y="1867"/>
                  </a:lnTo>
                  <a:lnTo>
                    <a:pt x="616" y="1867"/>
                  </a:lnTo>
                  <a:lnTo>
                    <a:pt x="616" y="1859"/>
                  </a:lnTo>
                  <a:lnTo>
                    <a:pt x="613" y="1851"/>
                  </a:lnTo>
                  <a:lnTo>
                    <a:pt x="605" y="1834"/>
                  </a:lnTo>
                  <a:lnTo>
                    <a:pt x="605" y="1834"/>
                  </a:lnTo>
                  <a:lnTo>
                    <a:pt x="595" y="1832"/>
                  </a:lnTo>
                  <a:lnTo>
                    <a:pt x="587" y="1831"/>
                  </a:lnTo>
                  <a:lnTo>
                    <a:pt x="580" y="1825"/>
                  </a:lnTo>
                  <a:lnTo>
                    <a:pt x="572" y="1820"/>
                  </a:lnTo>
                  <a:lnTo>
                    <a:pt x="567" y="1813"/>
                  </a:lnTo>
                  <a:lnTo>
                    <a:pt x="563" y="1804"/>
                  </a:lnTo>
                  <a:lnTo>
                    <a:pt x="556" y="1787"/>
                  </a:lnTo>
                  <a:lnTo>
                    <a:pt x="556" y="1787"/>
                  </a:lnTo>
                  <a:lnTo>
                    <a:pt x="550" y="1792"/>
                  </a:lnTo>
                  <a:lnTo>
                    <a:pt x="544" y="1796"/>
                  </a:lnTo>
                  <a:lnTo>
                    <a:pt x="539" y="1799"/>
                  </a:lnTo>
                  <a:lnTo>
                    <a:pt x="533" y="1801"/>
                  </a:lnTo>
                  <a:lnTo>
                    <a:pt x="528" y="1803"/>
                  </a:lnTo>
                  <a:lnTo>
                    <a:pt x="522" y="1803"/>
                  </a:lnTo>
                  <a:lnTo>
                    <a:pt x="512" y="1801"/>
                  </a:lnTo>
                  <a:lnTo>
                    <a:pt x="502" y="1797"/>
                  </a:lnTo>
                  <a:lnTo>
                    <a:pt x="492" y="1790"/>
                  </a:lnTo>
                  <a:lnTo>
                    <a:pt x="485" y="1780"/>
                  </a:lnTo>
                  <a:lnTo>
                    <a:pt x="478" y="1771"/>
                  </a:lnTo>
                  <a:lnTo>
                    <a:pt x="473" y="1759"/>
                  </a:lnTo>
                  <a:lnTo>
                    <a:pt x="470" y="1748"/>
                  </a:lnTo>
                  <a:lnTo>
                    <a:pt x="469" y="1735"/>
                  </a:lnTo>
                  <a:lnTo>
                    <a:pt x="469" y="1724"/>
                  </a:lnTo>
                  <a:lnTo>
                    <a:pt x="471" y="1713"/>
                  </a:lnTo>
                  <a:lnTo>
                    <a:pt x="477" y="1705"/>
                  </a:lnTo>
                  <a:lnTo>
                    <a:pt x="481" y="1700"/>
                  </a:lnTo>
                  <a:lnTo>
                    <a:pt x="485" y="1696"/>
                  </a:lnTo>
                  <a:lnTo>
                    <a:pt x="491" y="1693"/>
                  </a:lnTo>
                  <a:lnTo>
                    <a:pt x="497" y="1691"/>
                  </a:lnTo>
                  <a:lnTo>
                    <a:pt x="497" y="1691"/>
                  </a:lnTo>
                  <a:lnTo>
                    <a:pt x="490" y="1707"/>
                  </a:lnTo>
                  <a:lnTo>
                    <a:pt x="487" y="1723"/>
                  </a:lnTo>
                  <a:lnTo>
                    <a:pt x="485" y="1740"/>
                  </a:lnTo>
                  <a:lnTo>
                    <a:pt x="485" y="1748"/>
                  </a:lnTo>
                  <a:lnTo>
                    <a:pt x="487" y="1755"/>
                  </a:lnTo>
                  <a:lnTo>
                    <a:pt x="490" y="1762"/>
                  </a:lnTo>
                  <a:lnTo>
                    <a:pt x="492" y="1769"/>
                  </a:lnTo>
                  <a:lnTo>
                    <a:pt x="497" y="1775"/>
                  </a:lnTo>
                  <a:lnTo>
                    <a:pt x="502" y="1780"/>
                  </a:lnTo>
                  <a:lnTo>
                    <a:pt x="508" y="1785"/>
                  </a:lnTo>
                  <a:lnTo>
                    <a:pt x="515" y="1789"/>
                  </a:lnTo>
                  <a:lnTo>
                    <a:pt x="523" y="1792"/>
                  </a:lnTo>
                  <a:lnTo>
                    <a:pt x="532" y="1793"/>
                  </a:lnTo>
                  <a:lnTo>
                    <a:pt x="532" y="1793"/>
                  </a:lnTo>
                  <a:lnTo>
                    <a:pt x="536" y="1789"/>
                  </a:lnTo>
                  <a:lnTo>
                    <a:pt x="539" y="1785"/>
                  </a:lnTo>
                  <a:lnTo>
                    <a:pt x="544" y="1776"/>
                  </a:lnTo>
                  <a:lnTo>
                    <a:pt x="547" y="1772"/>
                  </a:lnTo>
                  <a:lnTo>
                    <a:pt x="550" y="1768"/>
                  </a:lnTo>
                  <a:lnTo>
                    <a:pt x="556" y="1765"/>
                  </a:lnTo>
                  <a:lnTo>
                    <a:pt x="561" y="1764"/>
                  </a:lnTo>
                  <a:lnTo>
                    <a:pt x="561" y="1764"/>
                  </a:lnTo>
                  <a:lnTo>
                    <a:pt x="568" y="1778"/>
                  </a:lnTo>
                  <a:lnTo>
                    <a:pt x="574" y="1792"/>
                  </a:lnTo>
                  <a:lnTo>
                    <a:pt x="580" y="1804"/>
                  </a:lnTo>
                  <a:lnTo>
                    <a:pt x="587" y="1818"/>
                  </a:lnTo>
                  <a:lnTo>
                    <a:pt x="587" y="1818"/>
                  </a:lnTo>
                  <a:lnTo>
                    <a:pt x="595" y="1816"/>
                  </a:lnTo>
                  <a:lnTo>
                    <a:pt x="602" y="1816"/>
                  </a:lnTo>
                  <a:lnTo>
                    <a:pt x="615" y="1818"/>
                  </a:lnTo>
                  <a:lnTo>
                    <a:pt x="620" y="1818"/>
                  </a:lnTo>
                  <a:lnTo>
                    <a:pt x="627" y="1818"/>
                  </a:lnTo>
                  <a:lnTo>
                    <a:pt x="634" y="1817"/>
                  </a:lnTo>
                  <a:lnTo>
                    <a:pt x="643" y="1813"/>
                  </a:lnTo>
                  <a:lnTo>
                    <a:pt x="643" y="1813"/>
                  </a:lnTo>
                  <a:lnTo>
                    <a:pt x="645" y="1808"/>
                  </a:lnTo>
                  <a:lnTo>
                    <a:pt x="647" y="1804"/>
                  </a:lnTo>
                  <a:lnTo>
                    <a:pt x="648" y="1794"/>
                  </a:lnTo>
                  <a:lnTo>
                    <a:pt x="650" y="1785"/>
                  </a:lnTo>
                  <a:lnTo>
                    <a:pt x="651" y="1780"/>
                  </a:lnTo>
                  <a:lnTo>
                    <a:pt x="654" y="1778"/>
                  </a:lnTo>
                  <a:lnTo>
                    <a:pt x="654" y="1778"/>
                  </a:lnTo>
                  <a:lnTo>
                    <a:pt x="658" y="1780"/>
                  </a:lnTo>
                  <a:lnTo>
                    <a:pt x="662" y="1785"/>
                  </a:lnTo>
                  <a:lnTo>
                    <a:pt x="671" y="1792"/>
                  </a:lnTo>
                  <a:lnTo>
                    <a:pt x="675" y="1796"/>
                  </a:lnTo>
                  <a:lnTo>
                    <a:pt x="679" y="1799"/>
                  </a:lnTo>
                  <a:lnTo>
                    <a:pt x="685" y="1800"/>
                  </a:lnTo>
                  <a:lnTo>
                    <a:pt x="692" y="1801"/>
                  </a:lnTo>
                  <a:lnTo>
                    <a:pt x="692" y="1801"/>
                  </a:lnTo>
                  <a:lnTo>
                    <a:pt x="697" y="1799"/>
                  </a:lnTo>
                  <a:lnTo>
                    <a:pt x="702" y="1796"/>
                  </a:lnTo>
                  <a:lnTo>
                    <a:pt x="704" y="1792"/>
                  </a:lnTo>
                  <a:lnTo>
                    <a:pt x="707" y="1787"/>
                  </a:lnTo>
                  <a:lnTo>
                    <a:pt x="709" y="1778"/>
                  </a:lnTo>
                  <a:lnTo>
                    <a:pt x="709" y="1766"/>
                  </a:lnTo>
                  <a:lnTo>
                    <a:pt x="706" y="1745"/>
                  </a:lnTo>
                  <a:lnTo>
                    <a:pt x="704" y="1737"/>
                  </a:lnTo>
                  <a:lnTo>
                    <a:pt x="706" y="1728"/>
                  </a:lnTo>
                  <a:lnTo>
                    <a:pt x="706" y="1728"/>
                  </a:lnTo>
                  <a:lnTo>
                    <a:pt x="711" y="1733"/>
                  </a:lnTo>
                  <a:lnTo>
                    <a:pt x="717" y="1737"/>
                  </a:lnTo>
                  <a:lnTo>
                    <a:pt x="720" y="1743"/>
                  </a:lnTo>
                  <a:lnTo>
                    <a:pt x="723" y="1748"/>
                  </a:lnTo>
                  <a:lnTo>
                    <a:pt x="724" y="1754"/>
                  </a:lnTo>
                  <a:lnTo>
                    <a:pt x="726" y="1759"/>
                  </a:lnTo>
                  <a:lnTo>
                    <a:pt x="724" y="1772"/>
                  </a:lnTo>
                  <a:lnTo>
                    <a:pt x="721" y="1786"/>
                  </a:lnTo>
                  <a:lnTo>
                    <a:pt x="716" y="1797"/>
                  </a:lnTo>
                  <a:lnTo>
                    <a:pt x="709" y="1807"/>
                  </a:lnTo>
                  <a:lnTo>
                    <a:pt x="700" y="1816"/>
                  </a:lnTo>
                  <a:lnTo>
                    <a:pt x="700" y="1816"/>
                  </a:lnTo>
                  <a:lnTo>
                    <a:pt x="718" y="1831"/>
                  </a:lnTo>
                  <a:lnTo>
                    <a:pt x="735" y="1846"/>
                  </a:lnTo>
                  <a:lnTo>
                    <a:pt x="754" y="1863"/>
                  </a:lnTo>
                  <a:lnTo>
                    <a:pt x="770" y="1880"/>
                  </a:lnTo>
                  <a:lnTo>
                    <a:pt x="770" y="1880"/>
                  </a:lnTo>
                  <a:lnTo>
                    <a:pt x="780" y="1883"/>
                  </a:lnTo>
                  <a:lnTo>
                    <a:pt x="790" y="1889"/>
                  </a:lnTo>
                  <a:lnTo>
                    <a:pt x="808" y="1903"/>
                  </a:lnTo>
                  <a:lnTo>
                    <a:pt x="818" y="1907"/>
                  </a:lnTo>
                  <a:lnTo>
                    <a:pt x="828" y="1910"/>
                  </a:lnTo>
                  <a:lnTo>
                    <a:pt x="834" y="1910"/>
                  </a:lnTo>
                  <a:lnTo>
                    <a:pt x="838" y="1908"/>
                  </a:lnTo>
                  <a:lnTo>
                    <a:pt x="843" y="1907"/>
                  </a:lnTo>
                  <a:lnTo>
                    <a:pt x="849" y="1903"/>
                  </a:lnTo>
                  <a:lnTo>
                    <a:pt x="849" y="1903"/>
                  </a:lnTo>
                  <a:lnTo>
                    <a:pt x="848" y="1887"/>
                  </a:lnTo>
                  <a:lnTo>
                    <a:pt x="843" y="1873"/>
                  </a:lnTo>
                  <a:lnTo>
                    <a:pt x="839" y="1859"/>
                  </a:lnTo>
                  <a:lnTo>
                    <a:pt x="834" y="1845"/>
                  </a:lnTo>
                  <a:lnTo>
                    <a:pt x="818" y="1818"/>
                  </a:lnTo>
                  <a:lnTo>
                    <a:pt x="806" y="1793"/>
                  </a:lnTo>
                  <a:lnTo>
                    <a:pt x="806" y="1793"/>
                  </a:lnTo>
                  <a:lnTo>
                    <a:pt x="794" y="1785"/>
                  </a:lnTo>
                  <a:lnTo>
                    <a:pt x="784" y="1776"/>
                  </a:lnTo>
                  <a:lnTo>
                    <a:pt x="776" y="1766"/>
                  </a:lnTo>
                  <a:lnTo>
                    <a:pt x="768" y="1757"/>
                  </a:lnTo>
                  <a:lnTo>
                    <a:pt x="752" y="1735"/>
                  </a:lnTo>
                  <a:lnTo>
                    <a:pt x="738" y="1713"/>
                  </a:lnTo>
                  <a:lnTo>
                    <a:pt x="711" y="1665"/>
                  </a:lnTo>
                  <a:lnTo>
                    <a:pt x="697" y="1643"/>
                  </a:lnTo>
                  <a:lnTo>
                    <a:pt x="683" y="1622"/>
                  </a:lnTo>
                  <a:lnTo>
                    <a:pt x="683" y="1622"/>
                  </a:lnTo>
                  <a:lnTo>
                    <a:pt x="674" y="1622"/>
                  </a:lnTo>
                  <a:lnTo>
                    <a:pt x="667" y="1622"/>
                  </a:lnTo>
                  <a:lnTo>
                    <a:pt x="658" y="1619"/>
                  </a:lnTo>
                  <a:lnTo>
                    <a:pt x="651" y="1616"/>
                  </a:lnTo>
                  <a:lnTo>
                    <a:pt x="645" y="1611"/>
                  </a:lnTo>
                  <a:lnTo>
                    <a:pt x="640" y="1605"/>
                  </a:lnTo>
                  <a:lnTo>
                    <a:pt x="634" y="1599"/>
                  </a:lnTo>
                  <a:lnTo>
                    <a:pt x="630" y="1592"/>
                  </a:lnTo>
                  <a:lnTo>
                    <a:pt x="630" y="1592"/>
                  </a:lnTo>
                  <a:lnTo>
                    <a:pt x="624" y="1596"/>
                  </a:lnTo>
                  <a:lnTo>
                    <a:pt x="619" y="1601"/>
                  </a:lnTo>
                  <a:lnTo>
                    <a:pt x="615" y="1606"/>
                  </a:lnTo>
                  <a:lnTo>
                    <a:pt x="608" y="1609"/>
                  </a:lnTo>
                  <a:lnTo>
                    <a:pt x="608" y="1609"/>
                  </a:lnTo>
                  <a:lnTo>
                    <a:pt x="596" y="1605"/>
                  </a:lnTo>
                  <a:lnTo>
                    <a:pt x="588" y="1599"/>
                  </a:lnTo>
                  <a:lnTo>
                    <a:pt x="580" y="1594"/>
                  </a:lnTo>
                  <a:lnTo>
                    <a:pt x="574" y="1587"/>
                  </a:lnTo>
                  <a:lnTo>
                    <a:pt x="568" y="1578"/>
                  </a:lnTo>
                  <a:lnTo>
                    <a:pt x="564" y="1570"/>
                  </a:lnTo>
                  <a:lnTo>
                    <a:pt x="560" y="1560"/>
                  </a:lnTo>
                  <a:lnTo>
                    <a:pt x="558" y="1549"/>
                  </a:lnTo>
                  <a:lnTo>
                    <a:pt x="558" y="1549"/>
                  </a:lnTo>
                  <a:lnTo>
                    <a:pt x="561" y="1543"/>
                  </a:lnTo>
                  <a:lnTo>
                    <a:pt x="563" y="1538"/>
                  </a:lnTo>
                  <a:lnTo>
                    <a:pt x="564" y="1535"/>
                  </a:lnTo>
                  <a:lnTo>
                    <a:pt x="567" y="1533"/>
                  </a:lnTo>
                  <a:lnTo>
                    <a:pt x="571" y="1533"/>
                  </a:lnTo>
                  <a:lnTo>
                    <a:pt x="575" y="1535"/>
                  </a:lnTo>
                  <a:lnTo>
                    <a:pt x="575" y="1535"/>
                  </a:lnTo>
                  <a:lnTo>
                    <a:pt x="574" y="1545"/>
                  </a:lnTo>
                  <a:lnTo>
                    <a:pt x="574" y="1554"/>
                  </a:lnTo>
                  <a:lnTo>
                    <a:pt x="575" y="1564"/>
                  </a:lnTo>
                  <a:lnTo>
                    <a:pt x="580" y="1573"/>
                  </a:lnTo>
                  <a:lnTo>
                    <a:pt x="585" y="1581"/>
                  </a:lnTo>
                  <a:lnTo>
                    <a:pt x="592" y="1587"/>
                  </a:lnTo>
                  <a:lnTo>
                    <a:pt x="601" y="1591"/>
                  </a:lnTo>
                  <a:lnTo>
                    <a:pt x="610" y="1592"/>
                  </a:lnTo>
                  <a:lnTo>
                    <a:pt x="610" y="1592"/>
                  </a:lnTo>
                  <a:lnTo>
                    <a:pt x="613" y="1591"/>
                  </a:lnTo>
                  <a:lnTo>
                    <a:pt x="615" y="1587"/>
                  </a:lnTo>
                  <a:lnTo>
                    <a:pt x="616" y="1580"/>
                  </a:lnTo>
                  <a:lnTo>
                    <a:pt x="619" y="1573"/>
                  </a:lnTo>
                  <a:lnTo>
                    <a:pt x="622" y="1570"/>
                  </a:lnTo>
                  <a:lnTo>
                    <a:pt x="624" y="1568"/>
                  </a:lnTo>
                  <a:lnTo>
                    <a:pt x="624" y="1568"/>
                  </a:lnTo>
                  <a:lnTo>
                    <a:pt x="629" y="1570"/>
                  </a:lnTo>
                  <a:lnTo>
                    <a:pt x="631" y="1571"/>
                  </a:lnTo>
                  <a:lnTo>
                    <a:pt x="637" y="1575"/>
                  </a:lnTo>
                  <a:lnTo>
                    <a:pt x="641" y="1582"/>
                  </a:lnTo>
                  <a:lnTo>
                    <a:pt x="647" y="1591"/>
                  </a:lnTo>
                  <a:lnTo>
                    <a:pt x="651" y="1598"/>
                  </a:lnTo>
                  <a:lnTo>
                    <a:pt x="658" y="1605"/>
                  </a:lnTo>
                  <a:lnTo>
                    <a:pt x="662" y="1608"/>
                  </a:lnTo>
                  <a:lnTo>
                    <a:pt x="667" y="1609"/>
                  </a:lnTo>
                  <a:lnTo>
                    <a:pt x="671" y="1609"/>
                  </a:lnTo>
                  <a:lnTo>
                    <a:pt x="678" y="1609"/>
                  </a:lnTo>
                  <a:lnTo>
                    <a:pt x="678" y="1609"/>
                  </a:lnTo>
                  <a:lnTo>
                    <a:pt x="679" y="1609"/>
                  </a:lnTo>
                  <a:lnTo>
                    <a:pt x="681" y="1608"/>
                  </a:lnTo>
                  <a:lnTo>
                    <a:pt x="681" y="1604"/>
                  </a:lnTo>
                  <a:lnTo>
                    <a:pt x="681" y="1602"/>
                  </a:lnTo>
                  <a:lnTo>
                    <a:pt x="681" y="1601"/>
                  </a:lnTo>
                  <a:lnTo>
                    <a:pt x="683" y="1601"/>
                  </a:lnTo>
                  <a:lnTo>
                    <a:pt x="686" y="1601"/>
                  </a:lnTo>
                  <a:lnTo>
                    <a:pt x="686" y="1601"/>
                  </a:lnTo>
                  <a:lnTo>
                    <a:pt x="689" y="1601"/>
                  </a:lnTo>
                  <a:lnTo>
                    <a:pt x="692" y="1602"/>
                  </a:lnTo>
                  <a:lnTo>
                    <a:pt x="695" y="1606"/>
                  </a:lnTo>
                  <a:lnTo>
                    <a:pt x="699" y="1609"/>
                  </a:lnTo>
                  <a:lnTo>
                    <a:pt x="702" y="1611"/>
                  </a:lnTo>
                  <a:lnTo>
                    <a:pt x="706" y="1609"/>
                  </a:lnTo>
                  <a:lnTo>
                    <a:pt x="706" y="1609"/>
                  </a:lnTo>
                  <a:lnTo>
                    <a:pt x="714" y="1608"/>
                  </a:lnTo>
                  <a:lnTo>
                    <a:pt x="720" y="1605"/>
                  </a:lnTo>
                  <a:lnTo>
                    <a:pt x="726" y="1601"/>
                  </a:lnTo>
                  <a:lnTo>
                    <a:pt x="728" y="1596"/>
                  </a:lnTo>
                  <a:lnTo>
                    <a:pt x="731" y="1592"/>
                  </a:lnTo>
                  <a:lnTo>
                    <a:pt x="733" y="1587"/>
                  </a:lnTo>
                  <a:lnTo>
                    <a:pt x="733" y="1581"/>
                  </a:lnTo>
                  <a:lnTo>
                    <a:pt x="733" y="1575"/>
                  </a:lnTo>
                  <a:lnTo>
                    <a:pt x="730" y="1563"/>
                  </a:lnTo>
                  <a:lnTo>
                    <a:pt x="724" y="1549"/>
                  </a:lnTo>
                  <a:lnTo>
                    <a:pt x="714" y="1525"/>
                  </a:lnTo>
                  <a:lnTo>
                    <a:pt x="714" y="1525"/>
                  </a:lnTo>
                  <a:lnTo>
                    <a:pt x="718" y="1523"/>
                  </a:lnTo>
                  <a:lnTo>
                    <a:pt x="723" y="1522"/>
                  </a:lnTo>
                  <a:lnTo>
                    <a:pt x="730" y="1523"/>
                  </a:lnTo>
                  <a:lnTo>
                    <a:pt x="737" y="1523"/>
                  </a:lnTo>
                  <a:lnTo>
                    <a:pt x="740" y="1523"/>
                  </a:lnTo>
                  <a:lnTo>
                    <a:pt x="744" y="1522"/>
                  </a:lnTo>
                  <a:lnTo>
                    <a:pt x="744" y="1522"/>
                  </a:lnTo>
                  <a:lnTo>
                    <a:pt x="749" y="1532"/>
                  </a:lnTo>
                  <a:lnTo>
                    <a:pt x="756" y="1539"/>
                  </a:lnTo>
                  <a:lnTo>
                    <a:pt x="765" y="1545"/>
                  </a:lnTo>
                  <a:lnTo>
                    <a:pt x="773" y="1550"/>
                  </a:lnTo>
                  <a:lnTo>
                    <a:pt x="783" y="1554"/>
                  </a:lnTo>
                  <a:lnTo>
                    <a:pt x="794" y="1557"/>
                  </a:lnTo>
                  <a:lnTo>
                    <a:pt x="817" y="1563"/>
                  </a:lnTo>
                  <a:lnTo>
                    <a:pt x="817" y="1563"/>
                  </a:lnTo>
                  <a:lnTo>
                    <a:pt x="818" y="1559"/>
                  </a:lnTo>
                  <a:lnTo>
                    <a:pt x="818" y="1554"/>
                  </a:lnTo>
                  <a:lnTo>
                    <a:pt x="815" y="1546"/>
                  </a:lnTo>
                  <a:lnTo>
                    <a:pt x="813" y="1542"/>
                  </a:lnTo>
                  <a:lnTo>
                    <a:pt x="811" y="1538"/>
                  </a:lnTo>
                  <a:lnTo>
                    <a:pt x="811" y="1533"/>
                  </a:lnTo>
                  <a:lnTo>
                    <a:pt x="814" y="1528"/>
                  </a:lnTo>
                  <a:lnTo>
                    <a:pt x="814" y="1528"/>
                  </a:lnTo>
                  <a:lnTo>
                    <a:pt x="822" y="1530"/>
                  </a:lnTo>
                  <a:lnTo>
                    <a:pt x="828" y="1535"/>
                  </a:lnTo>
                  <a:lnTo>
                    <a:pt x="834" y="1539"/>
                  </a:lnTo>
                  <a:lnTo>
                    <a:pt x="838" y="1543"/>
                  </a:lnTo>
                  <a:lnTo>
                    <a:pt x="842" y="1549"/>
                  </a:lnTo>
                  <a:lnTo>
                    <a:pt x="846" y="1553"/>
                  </a:lnTo>
                  <a:lnTo>
                    <a:pt x="852" y="1556"/>
                  </a:lnTo>
                  <a:lnTo>
                    <a:pt x="860" y="1557"/>
                  </a:lnTo>
                  <a:lnTo>
                    <a:pt x="860" y="1557"/>
                  </a:lnTo>
                  <a:lnTo>
                    <a:pt x="867" y="1557"/>
                  </a:lnTo>
                  <a:lnTo>
                    <a:pt x="874" y="1556"/>
                  </a:lnTo>
                  <a:lnTo>
                    <a:pt x="881" y="1554"/>
                  </a:lnTo>
                  <a:lnTo>
                    <a:pt x="888" y="1550"/>
                  </a:lnTo>
                  <a:lnTo>
                    <a:pt x="894" y="1546"/>
                  </a:lnTo>
                  <a:lnTo>
                    <a:pt x="901" y="1542"/>
                  </a:lnTo>
                  <a:lnTo>
                    <a:pt x="911" y="1529"/>
                  </a:lnTo>
                  <a:lnTo>
                    <a:pt x="919" y="1515"/>
                  </a:lnTo>
                  <a:lnTo>
                    <a:pt x="926" y="1500"/>
                  </a:lnTo>
                  <a:lnTo>
                    <a:pt x="929" y="1483"/>
                  </a:lnTo>
                  <a:lnTo>
                    <a:pt x="930" y="1474"/>
                  </a:lnTo>
                  <a:lnTo>
                    <a:pt x="929" y="1467"/>
                  </a:lnTo>
                  <a:lnTo>
                    <a:pt x="929" y="1467"/>
                  </a:lnTo>
                  <a:lnTo>
                    <a:pt x="928" y="1465"/>
                  </a:lnTo>
                  <a:lnTo>
                    <a:pt x="926" y="1463"/>
                  </a:lnTo>
                  <a:lnTo>
                    <a:pt x="919" y="1462"/>
                  </a:lnTo>
                  <a:lnTo>
                    <a:pt x="912" y="1460"/>
                  </a:lnTo>
                  <a:lnTo>
                    <a:pt x="909" y="1459"/>
                  </a:lnTo>
                  <a:lnTo>
                    <a:pt x="909" y="1456"/>
                  </a:lnTo>
                  <a:lnTo>
                    <a:pt x="909" y="1456"/>
                  </a:lnTo>
                  <a:lnTo>
                    <a:pt x="921" y="1448"/>
                  </a:lnTo>
                  <a:lnTo>
                    <a:pt x="932" y="1442"/>
                  </a:lnTo>
                  <a:lnTo>
                    <a:pt x="957" y="1428"/>
                  </a:lnTo>
                  <a:lnTo>
                    <a:pt x="968" y="1421"/>
                  </a:lnTo>
                  <a:lnTo>
                    <a:pt x="977" y="1411"/>
                  </a:lnTo>
                  <a:lnTo>
                    <a:pt x="980" y="1406"/>
                  </a:lnTo>
                  <a:lnTo>
                    <a:pt x="982" y="1400"/>
                  </a:lnTo>
                  <a:lnTo>
                    <a:pt x="984" y="1393"/>
                  </a:lnTo>
                  <a:lnTo>
                    <a:pt x="985" y="1386"/>
                  </a:lnTo>
                  <a:lnTo>
                    <a:pt x="985" y="1386"/>
                  </a:lnTo>
                  <a:lnTo>
                    <a:pt x="984" y="1382"/>
                  </a:lnTo>
                  <a:lnTo>
                    <a:pt x="982" y="1379"/>
                  </a:lnTo>
                  <a:lnTo>
                    <a:pt x="980" y="1372"/>
                  </a:lnTo>
                  <a:lnTo>
                    <a:pt x="978" y="1369"/>
                  </a:lnTo>
                  <a:lnTo>
                    <a:pt x="977" y="1366"/>
                  </a:lnTo>
                  <a:lnTo>
                    <a:pt x="977" y="1362"/>
                  </a:lnTo>
                  <a:lnTo>
                    <a:pt x="980" y="1356"/>
                  </a:lnTo>
                  <a:lnTo>
                    <a:pt x="980" y="1356"/>
                  </a:lnTo>
                  <a:lnTo>
                    <a:pt x="973" y="1352"/>
                  </a:lnTo>
                  <a:lnTo>
                    <a:pt x="966" y="1348"/>
                  </a:lnTo>
                  <a:lnTo>
                    <a:pt x="959" y="1347"/>
                  </a:lnTo>
                  <a:lnTo>
                    <a:pt x="950" y="1345"/>
                  </a:lnTo>
                  <a:lnTo>
                    <a:pt x="935" y="1344"/>
                  </a:lnTo>
                  <a:lnTo>
                    <a:pt x="928" y="1344"/>
                  </a:lnTo>
                  <a:lnTo>
                    <a:pt x="921" y="1342"/>
                  </a:lnTo>
                  <a:lnTo>
                    <a:pt x="921" y="1342"/>
                  </a:lnTo>
                  <a:lnTo>
                    <a:pt x="925" y="1335"/>
                  </a:lnTo>
                  <a:lnTo>
                    <a:pt x="929" y="1328"/>
                  </a:lnTo>
                  <a:lnTo>
                    <a:pt x="939" y="1316"/>
                  </a:lnTo>
                  <a:lnTo>
                    <a:pt x="939" y="1316"/>
                  </a:lnTo>
                  <a:lnTo>
                    <a:pt x="935" y="1307"/>
                  </a:lnTo>
                  <a:lnTo>
                    <a:pt x="930" y="1300"/>
                  </a:lnTo>
                  <a:lnTo>
                    <a:pt x="923" y="1295"/>
                  </a:lnTo>
                  <a:lnTo>
                    <a:pt x="915" y="1290"/>
                  </a:lnTo>
                  <a:lnTo>
                    <a:pt x="907" y="1288"/>
                  </a:lnTo>
                  <a:lnTo>
                    <a:pt x="897" y="1286"/>
                  </a:lnTo>
                  <a:lnTo>
                    <a:pt x="888" y="1286"/>
                  </a:lnTo>
                  <a:lnTo>
                    <a:pt x="880" y="1288"/>
                  </a:lnTo>
                  <a:lnTo>
                    <a:pt x="880" y="1288"/>
                  </a:lnTo>
                  <a:lnTo>
                    <a:pt x="886" y="1282"/>
                  </a:lnTo>
                  <a:lnTo>
                    <a:pt x="893" y="1278"/>
                  </a:lnTo>
                  <a:lnTo>
                    <a:pt x="900" y="1275"/>
                  </a:lnTo>
                  <a:lnTo>
                    <a:pt x="907" y="1274"/>
                  </a:lnTo>
                  <a:lnTo>
                    <a:pt x="914" y="1274"/>
                  </a:lnTo>
                  <a:lnTo>
                    <a:pt x="921" y="1275"/>
                  </a:lnTo>
                  <a:lnTo>
                    <a:pt x="928" y="1278"/>
                  </a:lnTo>
                  <a:lnTo>
                    <a:pt x="935" y="1281"/>
                  </a:lnTo>
                  <a:lnTo>
                    <a:pt x="940" y="1285"/>
                  </a:lnTo>
                  <a:lnTo>
                    <a:pt x="945" y="1290"/>
                  </a:lnTo>
                  <a:lnTo>
                    <a:pt x="949" y="1296"/>
                  </a:lnTo>
                  <a:lnTo>
                    <a:pt x="952" y="1302"/>
                  </a:lnTo>
                  <a:lnTo>
                    <a:pt x="953" y="1309"/>
                  </a:lnTo>
                  <a:lnTo>
                    <a:pt x="953" y="1314"/>
                  </a:lnTo>
                  <a:lnTo>
                    <a:pt x="952" y="1321"/>
                  </a:lnTo>
                  <a:lnTo>
                    <a:pt x="947" y="1328"/>
                  </a:lnTo>
                  <a:lnTo>
                    <a:pt x="947" y="1328"/>
                  </a:lnTo>
                  <a:lnTo>
                    <a:pt x="960" y="1330"/>
                  </a:lnTo>
                  <a:lnTo>
                    <a:pt x="971" y="1334"/>
                  </a:lnTo>
                  <a:lnTo>
                    <a:pt x="980" y="1340"/>
                  </a:lnTo>
                  <a:lnTo>
                    <a:pt x="987" y="1347"/>
                  </a:lnTo>
                  <a:lnTo>
                    <a:pt x="992" y="1356"/>
                  </a:lnTo>
                  <a:lnTo>
                    <a:pt x="996" y="1366"/>
                  </a:lnTo>
                  <a:lnTo>
                    <a:pt x="998" y="1376"/>
                  </a:lnTo>
                  <a:lnTo>
                    <a:pt x="998" y="1387"/>
                  </a:lnTo>
                  <a:lnTo>
                    <a:pt x="996" y="1397"/>
                  </a:lnTo>
                  <a:lnTo>
                    <a:pt x="994" y="1408"/>
                  </a:lnTo>
                  <a:lnTo>
                    <a:pt x="989" y="1418"/>
                  </a:lnTo>
                  <a:lnTo>
                    <a:pt x="982" y="1428"/>
                  </a:lnTo>
                  <a:lnTo>
                    <a:pt x="975" y="1436"/>
                  </a:lnTo>
                  <a:lnTo>
                    <a:pt x="967" y="1443"/>
                  </a:lnTo>
                  <a:lnTo>
                    <a:pt x="956" y="1449"/>
                  </a:lnTo>
                  <a:lnTo>
                    <a:pt x="945" y="1453"/>
                  </a:lnTo>
                  <a:lnTo>
                    <a:pt x="945" y="1453"/>
                  </a:lnTo>
                  <a:lnTo>
                    <a:pt x="946" y="1463"/>
                  </a:lnTo>
                  <a:lnTo>
                    <a:pt x="946" y="1474"/>
                  </a:lnTo>
                  <a:lnTo>
                    <a:pt x="945" y="1484"/>
                  </a:lnTo>
                  <a:lnTo>
                    <a:pt x="943" y="1495"/>
                  </a:lnTo>
                  <a:lnTo>
                    <a:pt x="940" y="1505"/>
                  </a:lnTo>
                  <a:lnTo>
                    <a:pt x="936" y="1514"/>
                  </a:lnTo>
                  <a:lnTo>
                    <a:pt x="932" y="1523"/>
                  </a:lnTo>
                  <a:lnTo>
                    <a:pt x="928" y="1532"/>
                  </a:lnTo>
                  <a:lnTo>
                    <a:pt x="921" y="1540"/>
                  </a:lnTo>
                  <a:lnTo>
                    <a:pt x="914" y="1547"/>
                  </a:lnTo>
                  <a:lnTo>
                    <a:pt x="907" y="1554"/>
                  </a:lnTo>
                  <a:lnTo>
                    <a:pt x="898" y="1560"/>
                  </a:lnTo>
                  <a:lnTo>
                    <a:pt x="890" y="1564"/>
                  </a:lnTo>
                  <a:lnTo>
                    <a:pt x="880" y="1568"/>
                  </a:lnTo>
                  <a:lnTo>
                    <a:pt x="870" y="1573"/>
                  </a:lnTo>
                  <a:lnTo>
                    <a:pt x="860" y="1575"/>
                  </a:lnTo>
                  <a:lnTo>
                    <a:pt x="860" y="1575"/>
                  </a:lnTo>
                  <a:lnTo>
                    <a:pt x="857" y="1598"/>
                  </a:lnTo>
                  <a:lnTo>
                    <a:pt x="857" y="1620"/>
                  </a:lnTo>
                  <a:lnTo>
                    <a:pt x="857" y="1643"/>
                  </a:lnTo>
                  <a:lnTo>
                    <a:pt x="860" y="1665"/>
                  </a:lnTo>
                  <a:lnTo>
                    <a:pt x="864" y="1686"/>
                  </a:lnTo>
                  <a:lnTo>
                    <a:pt x="869" y="1707"/>
                  </a:lnTo>
                  <a:lnTo>
                    <a:pt x="874" y="1730"/>
                  </a:lnTo>
                  <a:lnTo>
                    <a:pt x="880" y="1750"/>
                  </a:lnTo>
                  <a:lnTo>
                    <a:pt x="895" y="1792"/>
                  </a:lnTo>
                  <a:lnTo>
                    <a:pt x="912" y="1831"/>
                  </a:lnTo>
                  <a:lnTo>
                    <a:pt x="947" y="1908"/>
                  </a:lnTo>
                  <a:lnTo>
                    <a:pt x="947" y="1908"/>
                  </a:lnTo>
                  <a:lnTo>
                    <a:pt x="952" y="1904"/>
                  </a:lnTo>
                  <a:lnTo>
                    <a:pt x="954" y="1898"/>
                  </a:lnTo>
                  <a:lnTo>
                    <a:pt x="957" y="1887"/>
                  </a:lnTo>
                  <a:lnTo>
                    <a:pt x="960" y="1882"/>
                  </a:lnTo>
                  <a:lnTo>
                    <a:pt x="963" y="1877"/>
                  </a:lnTo>
                  <a:lnTo>
                    <a:pt x="967" y="1874"/>
                  </a:lnTo>
                  <a:lnTo>
                    <a:pt x="973" y="1870"/>
                  </a:lnTo>
                  <a:lnTo>
                    <a:pt x="973" y="1870"/>
                  </a:lnTo>
                  <a:lnTo>
                    <a:pt x="980" y="1872"/>
                  </a:lnTo>
                  <a:lnTo>
                    <a:pt x="985" y="1873"/>
                  </a:lnTo>
                  <a:lnTo>
                    <a:pt x="989" y="1877"/>
                  </a:lnTo>
                  <a:lnTo>
                    <a:pt x="994" y="1880"/>
                  </a:lnTo>
                  <a:lnTo>
                    <a:pt x="994" y="1880"/>
                  </a:lnTo>
                  <a:lnTo>
                    <a:pt x="1002" y="1872"/>
                  </a:lnTo>
                  <a:lnTo>
                    <a:pt x="1008" y="1863"/>
                  </a:lnTo>
                  <a:lnTo>
                    <a:pt x="1012" y="1853"/>
                  </a:lnTo>
                  <a:lnTo>
                    <a:pt x="1015" y="1844"/>
                  </a:lnTo>
                  <a:lnTo>
                    <a:pt x="1016" y="1832"/>
                  </a:lnTo>
                  <a:lnTo>
                    <a:pt x="1018" y="1821"/>
                  </a:lnTo>
                  <a:lnTo>
                    <a:pt x="1016" y="1796"/>
                  </a:lnTo>
                  <a:lnTo>
                    <a:pt x="1016" y="1796"/>
                  </a:lnTo>
                  <a:lnTo>
                    <a:pt x="1020" y="1797"/>
                  </a:lnTo>
                  <a:lnTo>
                    <a:pt x="1027" y="1800"/>
                  </a:lnTo>
                  <a:lnTo>
                    <a:pt x="1043" y="1804"/>
                  </a:lnTo>
                  <a:lnTo>
                    <a:pt x="1053" y="1804"/>
                  </a:lnTo>
                  <a:lnTo>
                    <a:pt x="1062" y="1804"/>
                  </a:lnTo>
                  <a:lnTo>
                    <a:pt x="1072" y="1803"/>
                  </a:lnTo>
                  <a:lnTo>
                    <a:pt x="1081" y="1801"/>
                  </a:lnTo>
                  <a:lnTo>
                    <a:pt x="1081" y="1801"/>
                  </a:lnTo>
                  <a:lnTo>
                    <a:pt x="1086" y="1793"/>
                  </a:lnTo>
                  <a:lnTo>
                    <a:pt x="1091" y="1786"/>
                  </a:lnTo>
                  <a:lnTo>
                    <a:pt x="1093" y="1776"/>
                  </a:lnTo>
                  <a:lnTo>
                    <a:pt x="1096" y="1768"/>
                  </a:lnTo>
                  <a:lnTo>
                    <a:pt x="1096" y="1758"/>
                  </a:lnTo>
                  <a:lnTo>
                    <a:pt x="1096" y="1748"/>
                  </a:lnTo>
                  <a:lnTo>
                    <a:pt x="1095" y="1737"/>
                  </a:lnTo>
                  <a:lnTo>
                    <a:pt x="1092" y="1726"/>
                  </a:lnTo>
                  <a:lnTo>
                    <a:pt x="1092" y="1726"/>
                  </a:lnTo>
                  <a:lnTo>
                    <a:pt x="1078" y="1734"/>
                  </a:lnTo>
                  <a:lnTo>
                    <a:pt x="1061" y="1740"/>
                  </a:lnTo>
                  <a:lnTo>
                    <a:pt x="1043" y="1744"/>
                  </a:lnTo>
                  <a:lnTo>
                    <a:pt x="1025" y="1747"/>
                  </a:lnTo>
                  <a:lnTo>
                    <a:pt x="1006" y="1747"/>
                  </a:lnTo>
                  <a:lnTo>
                    <a:pt x="988" y="1744"/>
                  </a:lnTo>
                  <a:lnTo>
                    <a:pt x="970" y="1740"/>
                  </a:lnTo>
                  <a:lnTo>
                    <a:pt x="953" y="1731"/>
                  </a:lnTo>
                  <a:lnTo>
                    <a:pt x="953" y="1731"/>
                  </a:lnTo>
                  <a:lnTo>
                    <a:pt x="952" y="1724"/>
                  </a:lnTo>
                  <a:lnTo>
                    <a:pt x="950" y="1719"/>
                  </a:lnTo>
                  <a:lnTo>
                    <a:pt x="947" y="1713"/>
                  </a:lnTo>
                  <a:lnTo>
                    <a:pt x="943" y="1707"/>
                  </a:lnTo>
                  <a:lnTo>
                    <a:pt x="935" y="1698"/>
                  </a:lnTo>
                  <a:lnTo>
                    <a:pt x="925" y="1689"/>
                  </a:lnTo>
                  <a:lnTo>
                    <a:pt x="916" y="1681"/>
                  </a:lnTo>
                  <a:lnTo>
                    <a:pt x="908" y="1671"/>
                  </a:lnTo>
                  <a:lnTo>
                    <a:pt x="907" y="1667"/>
                  </a:lnTo>
                  <a:lnTo>
                    <a:pt x="904" y="1661"/>
                  </a:lnTo>
                  <a:lnTo>
                    <a:pt x="904" y="1654"/>
                  </a:lnTo>
                  <a:lnTo>
                    <a:pt x="904" y="1647"/>
                  </a:lnTo>
                  <a:lnTo>
                    <a:pt x="904" y="1647"/>
                  </a:lnTo>
                  <a:lnTo>
                    <a:pt x="905" y="1640"/>
                  </a:lnTo>
                  <a:lnTo>
                    <a:pt x="909" y="1634"/>
                  </a:lnTo>
                  <a:lnTo>
                    <a:pt x="914" y="1629"/>
                  </a:lnTo>
                  <a:lnTo>
                    <a:pt x="919" y="1626"/>
                  </a:lnTo>
                  <a:lnTo>
                    <a:pt x="926" y="1625"/>
                  </a:lnTo>
                  <a:lnTo>
                    <a:pt x="933" y="1623"/>
                  </a:lnTo>
                  <a:lnTo>
                    <a:pt x="949" y="1622"/>
                  </a:lnTo>
                  <a:lnTo>
                    <a:pt x="982" y="1623"/>
                  </a:lnTo>
                  <a:lnTo>
                    <a:pt x="996" y="1622"/>
                  </a:lnTo>
                  <a:lnTo>
                    <a:pt x="1003" y="1620"/>
                  </a:lnTo>
                  <a:lnTo>
                    <a:pt x="1008" y="1619"/>
                  </a:lnTo>
                  <a:lnTo>
                    <a:pt x="1008" y="1619"/>
                  </a:lnTo>
                  <a:lnTo>
                    <a:pt x="1008" y="1606"/>
                  </a:lnTo>
                  <a:lnTo>
                    <a:pt x="1008" y="1595"/>
                  </a:lnTo>
                  <a:lnTo>
                    <a:pt x="1010" y="1587"/>
                  </a:lnTo>
                  <a:lnTo>
                    <a:pt x="1015" y="1578"/>
                  </a:lnTo>
                  <a:lnTo>
                    <a:pt x="1022" y="1571"/>
                  </a:lnTo>
                  <a:lnTo>
                    <a:pt x="1029" y="1566"/>
                  </a:lnTo>
                  <a:lnTo>
                    <a:pt x="1036" y="1561"/>
                  </a:lnTo>
                  <a:lnTo>
                    <a:pt x="1046" y="1557"/>
                  </a:lnTo>
                  <a:lnTo>
                    <a:pt x="1065" y="1552"/>
                  </a:lnTo>
                  <a:lnTo>
                    <a:pt x="1088" y="1547"/>
                  </a:lnTo>
                  <a:lnTo>
                    <a:pt x="1130" y="1543"/>
                  </a:lnTo>
                  <a:lnTo>
                    <a:pt x="1130" y="1543"/>
                  </a:lnTo>
                  <a:lnTo>
                    <a:pt x="1130" y="1536"/>
                  </a:lnTo>
                  <a:lnTo>
                    <a:pt x="1133" y="1528"/>
                  </a:lnTo>
                  <a:lnTo>
                    <a:pt x="1135" y="1519"/>
                  </a:lnTo>
                  <a:lnTo>
                    <a:pt x="1140" y="1509"/>
                  </a:lnTo>
                  <a:lnTo>
                    <a:pt x="1149" y="1491"/>
                  </a:lnTo>
                  <a:lnTo>
                    <a:pt x="1162" y="1476"/>
                  </a:lnTo>
                  <a:lnTo>
                    <a:pt x="1162" y="1476"/>
                  </a:lnTo>
                  <a:lnTo>
                    <a:pt x="1159" y="1462"/>
                  </a:lnTo>
                  <a:lnTo>
                    <a:pt x="1155" y="1450"/>
                  </a:lnTo>
                  <a:lnTo>
                    <a:pt x="1149" y="1439"/>
                  </a:lnTo>
                  <a:lnTo>
                    <a:pt x="1144" y="1429"/>
                  </a:lnTo>
                  <a:lnTo>
                    <a:pt x="1135" y="1421"/>
                  </a:lnTo>
                  <a:lnTo>
                    <a:pt x="1126" y="1414"/>
                  </a:lnTo>
                  <a:lnTo>
                    <a:pt x="1116" y="1408"/>
                  </a:lnTo>
                  <a:lnTo>
                    <a:pt x="1105" y="1404"/>
                  </a:lnTo>
                  <a:lnTo>
                    <a:pt x="1105" y="1404"/>
                  </a:lnTo>
                  <a:lnTo>
                    <a:pt x="1099" y="1404"/>
                  </a:lnTo>
                  <a:lnTo>
                    <a:pt x="1096" y="1407"/>
                  </a:lnTo>
                  <a:lnTo>
                    <a:pt x="1089" y="1413"/>
                  </a:lnTo>
                  <a:lnTo>
                    <a:pt x="1082" y="1417"/>
                  </a:lnTo>
                  <a:lnTo>
                    <a:pt x="1078" y="1418"/>
                  </a:lnTo>
                  <a:lnTo>
                    <a:pt x="1072" y="1418"/>
                  </a:lnTo>
                  <a:lnTo>
                    <a:pt x="1072" y="1418"/>
                  </a:lnTo>
                  <a:lnTo>
                    <a:pt x="1076" y="1403"/>
                  </a:lnTo>
                  <a:lnTo>
                    <a:pt x="1079" y="1386"/>
                  </a:lnTo>
                  <a:lnTo>
                    <a:pt x="1079" y="1370"/>
                  </a:lnTo>
                  <a:lnTo>
                    <a:pt x="1079" y="1355"/>
                  </a:lnTo>
                  <a:lnTo>
                    <a:pt x="1075" y="1340"/>
                  </a:lnTo>
                  <a:lnTo>
                    <a:pt x="1069" y="1327"/>
                  </a:lnTo>
                  <a:lnTo>
                    <a:pt x="1062" y="1314"/>
                  </a:lnTo>
                  <a:lnTo>
                    <a:pt x="1057" y="1310"/>
                  </a:lnTo>
                  <a:lnTo>
                    <a:pt x="1051" y="1304"/>
                  </a:lnTo>
                  <a:lnTo>
                    <a:pt x="1051" y="1304"/>
                  </a:lnTo>
                  <a:lnTo>
                    <a:pt x="1050" y="1304"/>
                  </a:lnTo>
                  <a:lnTo>
                    <a:pt x="1048" y="1304"/>
                  </a:lnTo>
                  <a:lnTo>
                    <a:pt x="1043" y="1309"/>
                  </a:lnTo>
                  <a:lnTo>
                    <a:pt x="1040" y="1310"/>
                  </a:lnTo>
                  <a:lnTo>
                    <a:pt x="1036" y="1311"/>
                  </a:lnTo>
                  <a:lnTo>
                    <a:pt x="1033" y="1310"/>
                  </a:lnTo>
                  <a:lnTo>
                    <a:pt x="1029" y="1307"/>
                  </a:lnTo>
                  <a:lnTo>
                    <a:pt x="1029" y="1307"/>
                  </a:lnTo>
                  <a:lnTo>
                    <a:pt x="1034" y="1299"/>
                  </a:lnTo>
                  <a:lnTo>
                    <a:pt x="1039" y="1292"/>
                  </a:lnTo>
                  <a:lnTo>
                    <a:pt x="1040" y="1283"/>
                  </a:lnTo>
                  <a:lnTo>
                    <a:pt x="1041" y="1276"/>
                  </a:lnTo>
                  <a:lnTo>
                    <a:pt x="1041" y="1269"/>
                  </a:lnTo>
                  <a:lnTo>
                    <a:pt x="1039" y="1262"/>
                  </a:lnTo>
                  <a:lnTo>
                    <a:pt x="1036" y="1257"/>
                  </a:lnTo>
                  <a:lnTo>
                    <a:pt x="1032" y="1251"/>
                  </a:lnTo>
                  <a:lnTo>
                    <a:pt x="1026" y="1245"/>
                  </a:lnTo>
                  <a:lnTo>
                    <a:pt x="1020" y="1241"/>
                  </a:lnTo>
                  <a:lnTo>
                    <a:pt x="1013" y="1238"/>
                  </a:lnTo>
                  <a:lnTo>
                    <a:pt x="1006" y="1236"/>
                  </a:lnTo>
                  <a:lnTo>
                    <a:pt x="999" y="1233"/>
                  </a:lnTo>
                  <a:lnTo>
                    <a:pt x="991" y="1231"/>
                  </a:lnTo>
                  <a:lnTo>
                    <a:pt x="982" y="1231"/>
                  </a:lnTo>
                  <a:lnTo>
                    <a:pt x="973" y="1233"/>
                  </a:lnTo>
                  <a:lnTo>
                    <a:pt x="973" y="1233"/>
                  </a:lnTo>
                  <a:lnTo>
                    <a:pt x="985" y="1206"/>
                  </a:lnTo>
                  <a:lnTo>
                    <a:pt x="992" y="1192"/>
                  </a:lnTo>
                  <a:lnTo>
                    <a:pt x="996" y="1178"/>
                  </a:lnTo>
                  <a:lnTo>
                    <a:pt x="1001" y="1164"/>
                  </a:lnTo>
                  <a:lnTo>
                    <a:pt x="1001" y="1149"/>
                  </a:lnTo>
                  <a:lnTo>
                    <a:pt x="999" y="1133"/>
                  </a:lnTo>
                  <a:lnTo>
                    <a:pt x="996" y="1125"/>
                  </a:lnTo>
                  <a:lnTo>
                    <a:pt x="994" y="1116"/>
                  </a:lnTo>
                  <a:lnTo>
                    <a:pt x="994" y="1116"/>
                  </a:lnTo>
                  <a:lnTo>
                    <a:pt x="975" y="1102"/>
                  </a:lnTo>
                  <a:lnTo>
                    <a:pt x="959" y="1088"/>
                  </a:lnTo>
                  <a:lnTo>
                    <a:pt x="950" y="1081"/>
                  </a:lnTo>
                  <a:lnTo>
                    <a:pt x="942" y="1076"/>
                  </a:lnTo>
                  <a:lnTo>
                    <a:pt x="932" y="1073"/>
                  </a:lnTo>
                  <a:lnTo>
                    <a:pt x="921" y="1070"/>
                  </a:lnTo>
                  <a:lnTo>
                    <a:pt x="921" y="1070"/>
                  </a:lnTo>
                  <a:lnTo>
                    <a:pt x="914" y="1069"/>
                  </a:lnTo>
                  <a:lnTo>
                    <a:pt x="907" y="1070"/>
                  </a:lnTo>
                  <a:lnTo>
                    <a:pt x="895" y="1073"/>
                  </a:lnTo>
                  <a:lnTo>
                    <a:pt x="883" y="1078"/>
                  </a:lnTo>
                  <a:lnTo>
                    <a:pt x="873" y="1085"/>
                  </a:lnTo>
                  <a:lnTo>
                    <a:pt x="862" y="1092"/>
                  </a:lnTo>
                  <a:lnTo>
                    <a:pt x="852" y="1099"/>
                  </a:lnTo>
                  <a:lnTo>
                    <a:pt x="841" y="1105"/>
                  </a:lnTo>
                  <a:lnTo>
                    <a:pt x="828" y="1108"/>
                  </a:lnTo>
                  <a:lnTo>
                    <a:pt x="828" y="1108"/>
                  </a:lnTo>
                  <a:lnTo>
                    <a:pt x="831" y="1095"/>
                  </a:lnTo>
                  <a:lnTo>
                    <a:pt x="831" y="1084"/>
                  </a:lnTo>
                  <a:lnTo>
                    <a:pt x="829" y="1073"/>
                  </a:lnTo>
                  <a:lnTo>
                    <a:pt x="827" y="1064"/>
                  </a:lnTo>
                  <a:lnTo>
                    <a:pt x="821" y="1056"/>
                  </a:lnTo>
                  <a:lnTo>
                    <a:pt x="815" y="1050"/>
                  </a:lnTo>
                  <a:lnTo>
                    <a:pt x="807" y="1045"/>
                  </a:lnTo>
                  <a:lnTo>
                    <a:pt x="799" y="1040"/>
                  </a:lnTo>
                  <a:lnTo>
                    <a:pt x="799" y="1040"/>
                  </a:lnTo>
                  <a:lnTo>
                    <a:pt x="794" y="1045"/>
                  </a:lnTo>
                  <a:lnTo>
                    <a:pt x="790" y="1048"/>
                  </a:lnTo>
                  <a:lnTo>
                    <a:pt x="786" y="1052"/>
                  </a:lnTo>
                  <a:lnTo>
                    <a:pt x="783" y="1052"/>
                  </a:lnTo>
                  <a:lnTo>
                    <a:pt x="779" y="1052"/>
                  </a:lnTo>
                  <a:lnTo>
                    <a:pt x="779" y="1052"/>
                  </a:lnTo>
                  <a:lnTo>
                    <a:pt x="775" y="1038"/>
                  </a:lnTo>
                  <a:lnTo>
                    <a:pt x="769" y="1022"/>
                  </a:lnTo>
                  <a:lnTo>
                    <a:pt x="766" y="1014"/>
                  </a:lnTo>
                  <a:lnTo>
                    <a:pt x="762" y="1007"/>
                  </a:lnTo>
                  <a:lnTo>
                    <a:pt x="756" y="1001"/>
                  </a:lnTo>
                  <a:lnTo>
                    <a:pt x="749" y="997"/>
                  </a:lnTo>
                  <a:lnTo>
                    <a:pt x="749" y="997"/>
                  </a:lnTo>
                  <a:lnTo>
                    <a:pt x="744" y="997"/>
                  </a:lnTo>
                  <a:lnTo>
                    <a:pt x="738" y="1000"/>
                  </a:lnTo>
                  <a:lnTo>
                    <a:pt x="730" y="1004"/>
                  </a:lnTo>
                  <a:lnTo>
                    <a:pt x="724" y="1007"/>
                  </a:lnTo>
                  <a:lnTo>
                    <a:pt x="720" y="1008"/>
                  </a:lnTo>
                  <a:lnTo>
                    <a:pt x="714" y="1010"/>
                  </a:lnTo>
                  <a:lnTo>
                    <a:pt x="706" y="1008"/>
                  </a:lnTo>
                  <a:lnTo>
                    <a:pt x="706" y="1008"/>
                  </a:lnTo>
                  <a:lnTo>
                    <a:pt x="706" y="996"/>
                  </a:lnTo>
                  <a:lnTo>
                    <a:pt x="706" y="984"/>
                  </a:lnTo>
                  <a:lnTo>
                    <a:pt x="703" y="973"/>
                  </a:lnTo>
                  <a:lnTo>
                    <a:pt x="699" y="965"/>
                  </a:lnTo>
                  <a:lnTo>
                    <a:pt x="695" y="956"/>
                  </a:lnTo>
                  <a:lnTo>
                    <a:pt x="689" y="949"/>
                  </a:lnTo>
                  <a:lnTo>
                    <a:pt x="678" y="937"/>
                  </a:lnTo>
                  <a:lnTo>
                    <a:pt x="678" y="937"/>
                  </a:lnTo>
                  <a:lnTo>
                    <a:pt x="662" y="935"/>
                  </a:lnTo>
                  <a:lnTo>
                    <a:pt x="648" y="935"/>
                  </a:lnTo>
                  <a:lnTo>
                    <a:pt x="636" y="938"/>
                  </a:lnTo>
                  <a:lnTo>
                    <a:pt x="624" y="942"/>
                  </a:lnTo>
                  <a:lnTo>
                    <a:pt x="615" y="948"/>
                  </a:lnTo>
                  <a:lnTo>
                    <a:pt x="606" y="955"/>
                  </a:lnTo>
                  <a:lnTo>
                    <a:pt x="599" y="963"/>
                  </a:lnTo>
                  <a:lnTo>
                    <a:pt x="592" y="973"/>
                  </a:lnTo>
                  <a:lnTo>
                    <a:pt x="587" y="983"/>
                  </a:lnTo>
                  <a:lnTo>
                    <a:pt x="581" y="994"/>
                  </a:lnTo>
                  <a:lnTo>
                    <a:pt x="578" y="1005"/>
                  </a:lnTo>
                  <a:lnTo>
                    <a:pt x="575" y="1018"/>
                  </a:lnTo>
                  <a:lnTo>
                    <a:pt x="571" y="1042"/>
                  </a:lnTo>
                  <a:lnTo>
                    <a:pt x="570" y="1067"/>
                  </a:lnTo>
                  <a:lnTo>
                    <a:pt x="570" y="1067"/>
                  </a:lnTo>
                  <a:close/>
                  <a:moveTo>
                    <a:pt x="1478" y="1017"/>
                  </a:moveTo>
                  <a:lnTo>
                    <a:pt x="1478" y="1017"/>
                  </a:lnTo>
                  <a:lnTo>
                    <a:pt x="1524" y="1014"/>
                  </a:lnTo>
                  <a:lnTo>
                    <a:pt x="1566" y="1012"/>
                  </a:lnTo>
                  <a:lnTo>
                    <a:pt x="1641" y="1011"/>
                  </a:lnTo>
                  <a:lnTo>
                    <a:pt x="1641" y="1011"/>
                  </a:lnTo>
                  <a:lnTo>
                    <a:pt x="1684" y="1010"/>
                  </a:lnTo>
                  <a:lnTo>
                    <a:pt x="1724" y="1007"/>
                  </a:lnTo>
                  <a:lnTo>
                    <a:pt x="1759" y="1004"/>
                  </a:lnTo>
                  <a:lnTo>
                    <a:pt x="1792" y="1003"/>
                  </a:lnTo>
                  <a:lnTo>
                    <a:pt x="1792" y="1003"/>
                  </a:lnTo>
                  <a:lnTo>
                    <a:pt x="1818" y="1001"/>
                  </a:lnTo>
                  <a:lnTo>
                    <a:pt x="1844" y="1000"/>
                  </a:lnTo>
                  <a:lnTo>
                    <a:pt x="1871" y="997"/>
                  </a:lnTo>
                  <a:lnTo>
                    <a:pt x="1899" y="994"/>
                  </a:lnTo>
                  <a:lnTo>
                    <a:pt x="1899" y="994"/>
                  </a:lnTo>
                  <a:lnTo>
                    <a:pt x="1912" y="994"/>
                  </a:lnTo>
                  <a:lnTo>
                    <a:pt x="1930" y="996"/>
                  </a:lnTo>
                  <a:lnTo>
                    <a:pt x="1940" y="994"/>
                  </a:lnTo>
                  <a:lnTo>
                    <a:pt x="1947" y="991"/>
                  </a:lnTo>
                  <a:lnTo>
                    <a:pt x="1950" y="990"/>
                  </a:lnTo>
                  <a:lnTo>
                    <a:pt x="1951" y="987"/>
                  </a:lnTo>
                  <a:lnTo>
                    <a:pt x="1951" y="983"/>
                  </a:lnTo>
                  <a:lnTo>
                    <a:pt x="1951" y="980"/>
                  </a:lnTo>
                  <a:lnTo>
                    <a:pt x="1951" y="980"/>
                  </a:lnTo>
                  <a:lnTo>
                    <a:pt x="1950" y="975"/>
                  </a:lnTo>
                  <a:lnTo>
                    <a:pt x="1945" y="970"/>
                  </a:lnTo>
                  <a:lnTo>
                    <a:pt x="1938" y="969"/>
                  </a:lnTo>
                  <a:lnTo>
                    <a:pt x="1931" y="967"/>
                  </a:lnTo>
                  <a:lnTo>
                    <a:pt x="1916" y="967"/>
                  </a:lnTo>
                  <a:lnTo>
                    <a:pt x="1899" y="967"/>
                  </a:lnTo>
                  <a:lnTo>
                    <a:pt x="1899" y="967"/>
                  </a:lnTo>
                  <a:lnTo>
                    <a:pt x="1823" y="973"/>
                  </a:lnTo>
                  <a:lnTo>
                    <a:pt x="1823" y="973"/>
                  </a:lnTo>
                  <a:lnTo>
                    <a:pt x="1731" y="979"/>
                  </a:lnTo>
                  <a:lnTo>
                    <a:pt x="1638" y="983"/>
                  </a:lnTo>
                  <a:lnTo>
                    <a:pt x="1540" y="986"/>
                  </a:lnTo>
                  <a:lnTo>
                    <a:pt x="1434" y="986"/>
                  </a:lnTo>
                  <a:lnTo>
                    <a:pt x="1434" y="986"/>
                  </a:lnTo>
                  <a:lnTo>
                    <a:pt x="1430" y="997"/>
                  </a:lnTo>
                  <a:lnTo>
                    <a:pt x="1429" y="1003"/>
                  </a:lnTo>
                  <a:lnTo>
                    <a:pt x="1429" y="1007"/>
                  </a:lnTo>
                  <a:lnTo>
                    <a:pt x="1429" y="1010"/>
                  </a:lnTo>
                  <a:lnTo>
                    <a:pt x="1432" y="1012"/>
                  </a:lnTo>
                  <a:lnTo>
                    <a:pt x="1433" y="1014"/>
                  </a:lnTo>
                  <a:lnTo>
                    <a:pt x="1436" y="1017"/>
                  </a:lnTo>
                  <a:lnTo>
                    <a:pt x="1444" y="1018"/>
                  </a:lnTo>
                  <a:lnTo>
                    <a:pt x="1454" y="1018"/>
                  </a:lnTo>
                  <a:lnTo>
                    <a:pt x="1478" y="1017"/>
                  </a:lnTo>
                  <a:lnTo>
                    <a:pt x="1478" y="1017"/>
                  </a:lnTo>
                  <a:close/>
                  <a:moveTo>
                    <a:pt x="1722" y="1125"/>
                  </a:moveTo>
                  <a:lnTo>
                    <a:pt x="1722" y="1125"/>
                  </a:lnTo>
                  <a:lnTo>
                    <a:pt x="1743" y="1129"/>
                  </a:lnTo>
                  <a:lnTo>
                    <a:pt x="1763" y="1132"/>
                  </a:lnTo>
                  <a:lnTo>
                    <a:pt x="1781" y="1136"/>
                  </a:lnTo>
                  <a:lnTo>
                    <a:pt x="1790" y="1139"/>
                  </a:lnTo>
                  <a:lnTo>
                    <a:pt x="1798" y="1142"/>
                  </a:lnTo>
                  <a:lnTo>
                    <a:pt x="1798" y="1142"/>
                  </a:lnTo>
                  <a:lnTo>
                    <a:pt x="1802" y="1135"/>
                  </a:lnTo>
                  <a:lnTo>
                    <a:pt x="1806" y="1129"/>
                  </a:lnTo>
                  <a:lnTo>
                    <a:pt x="1809" y="1121"/>
                  </a:lnTo>
                  <a:lnTo>
                    <a:pt x="1809" y="1116"/>
                  </a:lnTo>
                  <a:lnTo>
                    <a:pt x="1809" y="1111"/>
                  </a:lnTo>
                  <a:lnTo>
                    <a:pt x="1809" y="1111"/>
                  </a:lnTo>
                  <a:lnTo>
                    <a:pt x="1797" y="1108"/>
                  </a:lnTo>
                  <a:lnTo>
                    <a:pt x="1785" y="1104"/>
                  </a:lnTo>
                  <a:lnTo>
                    <a:pt x="1764" y="1095"/>
                  </a:lnTo>
                  <a:lnTo>
                    <a:pt x="1745" y="1085"/>
                  </a:lnTo>
                  <a:lnTo>
                    <a:pt x="1725" y="1076"/>
                  </a:lnTo>
                  <a:lnTo>
                    <a:pt x="1725" y="1076"/>
                  </a:lnTo>
                  <a:lnTo>
                    <a:pt x="1722" y="1080"/>
                  </a:lnTo>
                  <a:lnTo>
                    <a:pt x="1719" y="1085"/>
                  </a:lnTo>
                  <a:lnTo>
                    <a:pt x="1719" y="1091"/>
                  </a:lnTo>
                  <a:lnTo>
                    <a:pt x="1719" y="1098"/>
                  </a:lnTo>
                  <a:lnTo>
                    <a:pt x="1721" y="1112"/>
                  </a:lnTo>
                  <a:lnTo>
                    <a:pt x="1722" y="1125"/>
                  </a:lnTo>
                  <a:lnTo>
                    <a:pt x="1722" y="1125"/>
                  </a:lnTo>
                  <a:close/>
                  <a:moveTo>
                    <a:pt x="1627" y="1101"/>
                  </a:moveTo>
                  <a:lnTo>
                    <a:pt x="1627" y="1101"/>
                  </a:lnTo>
                  <a:lnTo>
                    <a:pt x="1627" y="1106"/>
                  </a:lnTo>
                  <a:lnTo>
                    <a:pt x="1628" y="1111"/>
                  </a:lnTo>
                  <a:lnTo>
                    <a:pt x="1631" y="1119"/>
                  </a:lnTo>
                  <a:lnTo>
                    <a:pt x="1632" y="1128"/>
                  </a:lnTo>
                  <a:lnTo>
                    <a:pt x="1632" y="1133"/>
                  </a:lnTo>
                  <a:lnTo>
                    <a:pt x="1632" y="1139"/>
                  </a:lnTo>
                  <a:lnTo>
                    <a:pt x="1632" y="1139"/>
                  </a:lnTo>
                  <a:lnTo>
                    <a:pt x="1652" y="1137"/>
                  </a:lnTo>
                  <a:lnTo>
                    <a:pt x="1672" y="1133"/>
                  </a:lnTo>
                  <a:lnTo>
                    <a:pt x="1690" y="1129"/>
                  </a:lnTo>
                  <a:lnTo>
                    <a:pt x="1705" y="1128"/>
                  </a:lnTo>
                  <a:lnTo>
                    <a:pt x="1705" y="1128"/>
                  </a:lnTo>
                  <a:lnTo>
                    <a:pt x="1704" y="1114"/>
                  </a:lnTo>
                  <a:lnTo>
                    <a:pt x="1704" y="1101"/>
                  </a:lnTo>
                  <a:lnTo>
                    <a:pt x="1703" y="1090"/>
                  </a:lnTo>
                  <a:lnTo>
                    <a:pt x="1701" y="1084"/>
                  </a:lnTo>
                  <a:lnTo>
                    <a:pt x="1698" y="1078"/>
                  </a:lnTo>
                  <a:lnTo>
                    <a:pt x="1698" y="1078"/>
                  </a:lnTo>
                  <a:lnTo>
                    <a:pt x="1691" y="1085"/>
                  </a:lnTo>
                  <a:lnTo>
                    <a:pt x="1684" y="1090"/>
                  </a:lnTo>
                  <a:lnTo>
                    <a:pt x="1674" y="1092"/>
                  </a:lnTo>
                  <a:lnTo>
                    <a:pt x="1666" y="1094"/>
                  </a:lnTo>
                  <a:lnTo>
                    <a:pt x="1646" y="1097"/>
                  </a:lnTo>
                  <a:lnTo>
                    <a:pt x="1637" y="1098"/>
                  </a:lnTo>
                  <a:lnTo>
                    <a:pt x="1627" y="1101"/>
                  </a:lnTo>
                  <a:lnTo>
                    <a:pt x="1627" y="1101"/>
                  </a:lnTo>
                  <a:close/>
                  <a:moveTo>
                    <a:pt x="1597" y="1154"/>
                  </a:moveTo>
                  <a:lnTo>
                    <a:pt x="1597" y="1154"/>
                  </a:lnTo>
                  <a:lnTo>
                    <a:pt x="1596" y="1158"/>
                  </a:lnTo>
                  <a:lnTo>
                    <a:pt x="1594" y="1163"/>
                  </a:lnTo>
                  <a:lnTo>
                    <a:pt x="1596" y="1171"/>
                  </a:lnTo>
                  <a:lnTo>
                    <a:pt x="1596" y="1179"/>
                  </a:lnTo>
                  <a:lnTo>
                    <a:pt x="1596" y="1184"/>
                  </a:lnTo>
                  <a:lnTo>
                    <a:pt x="1594" y="1188"/>
                  </a:lnTo>
                  <a:lnTo>
                    <a:pt x="1594" y="1188"/>
                  </a:lnTo>
                  <a:lnTo>
                    <a:pt x="1613" y="1185"/>
                  </a:lnTo>
                  <a:lnTo>
                    <a:pt x="1630" y="1181"/>
                  </a:lnTo>
                  <a:lnTo>
                    <a:pt x="1646" y="1175"/>
                  </a:lnTo>
                  <a:lnTo>
                    <a:pt x="1665" y="1171"/>
                  </a:lnTo>
                  <a:lnTo>
                    <a:pt x="1665" y="1171"/>
                  </a:lnTo>
                  <a:lnTo>
                    <a:pt x="1666" y="1167"/>
                  </a:lnTo>
                  <a:lnTo>
                    <a:pt x="1669" y="1163"/>
                  </a:lnTo>
                  <a:lnTo>
                    <a:pt x="1679" y="1156"/>
                  </a:lnTo>
                  <a:lnTo>
                    <a:pt x="1683" y="1153"/>
                  </a:lnTo>
                  <a:lnTo>
                    <a:pt x="1687" y="1150"/>
                  </a:lnTo>
                  <a:lnTo>
                    <a:pt x="1689" y="1146"/>
                  </a:lnTo>
                  <a:lnTo>
                    <a:pt x="1687" y="1142"/>
                  </a:lnTo>
                  <a:lnTo>
                    <a:pt x="1687" y="1142"/>
                  </a:lnTo>
                  <a:lnTo>
                    <a:pt x="1667" y="1147"/>
                  </a:lnTo>
                  <a:lnTo>
                    <a:pt x="1646" y="1151"/>
                  </a:lnTo>
                  <a:lnTo>
                    <a:pt x="1624" y="1153"/>
                  </a:lnTo>
                  <a:lnTo>
                    <a:pt x="1597" y="1154"/>
                  </a:lnTo>
                  <a:lnTo>
                    <a:pt x="1597" y="1154"/>
                  </a:lnTo>
                  <a:close/>
                  <a:moveTo>
                    <a:pt x="1896" y="1203"/>
                  </a:moveTo>
                  <a:lnTo>
                    <a:pt x="1896" y="1203"/>
                  </a:lnTo>
                  <a:lnTo>
                    <a:pt x="1893" y="1191"/>
                  </a:lnTo>
                  <a:lnTo>
                    <a:pt x="1889" y="1181"/>
                  </a:lnTo>
                  <a:lnTo>
                    <a:pt x="1882" y="1172"/>
                  </a:lnTo>
                  <a:lnTo>
                    <a:pt x="1874" y="1165"/>
                  </a:lnTo>
                  <a:lnTo>
                    <a:pt x="1874" y="1165"/>
                  </a:lnTo>
                  <a:lnTo>
                    <a:pt x="1857" y="1168"/>
                  </a:lnTo>
                  <a:lnTo>
                    <a:pt x="1843" y="1170"/>
                  </a:lnTo>
                  <a:lnTo>
                    <a:pt x="1828" y="1168"/>
                  </a:lnTo>
                  <a:lnTo>
                    <a:pt x="1813" y="1164"/>
                  </a:lnTo>
                  <a:lnTo>
                    <a:pt x="1785" y="1156"/>
                  </a:lnTo>
                  <a:lnTo>
                    <a:pt x="1771" y="1151"/>
                  </a:lnTo>
                  <a:lnTo>
                    <a:pt x="1757" y="1149"/>
                  </a:lnTo>
                  <a:lnTo>
                    <a:pt x="1757" y="1149"/>
                  </a:lnTo>
                  <a:lnTo>
                    <a:pt x="1771" y="1163"/>
                  </a:lnTo>
                  <a:lnTo>
                    <a:pt x="1785" y="1174"/>
                  </a:lnTo>
                  <a:lnTo>
                    <a:pt x="1801" y="1182"/>
                  </a:lnTo>
                  <a:lnTo>
                    <a:pt x="1816" y="1189"/>
                  </a:lnTo>
                  <a:lnTo>
                    <a:pt x="1833" y="1194"/>
                  </a:lnTo>
                  <a:lnTo>
                    <a:pt x="1853" y="1198"/>
                  </a:lnTo>
                  <a:lnTo>
                    <a:pt x="1874" y="1201"/>
                  </a:lnTo>
                  <a:lnTo>
                    <a:pt x="1896" y="1203"/>
                  </a:lnTo>
                  <a:lnTo>
                    <a:pt x="1896" y="1203"/>
                  </a:lnTo>
                  <a:close/>
                  <a:moveTo>
                    <a:pt x="959" y="1714"/>
                  </a:moveTo>
                  <a:lnTo>
                    <a:pt x="959" y="1714"/>
                  </a:lnTo>
                  <a:lnTo>
                    <a:pt x="964" y="1719"/>
                  </a:lnTo>
                  <a:lnTo>
                    <a:pt x="971" y="1721"/>
                  </a:lnTo>
                  <a:lnTo>
                    <a:pt x="987" y="1726"/>
                  </a:lnTo>
                  <a:lnTo>
                    <a:pt x="1003" y="1730"/>
                  </a:lnTo>
                  <a:lnTo>
                    <a:pt x="1020" y="1734"/>
                  </a:lnTo>
                  <a:lnTo>
                    <a:pt x="1020" y="1734"/>
                  </a:lnTo>
                  <a:lnTo>
                    <a:pt x="1036" y="1730"/>
                  </a:lnTo>
                  <a:lnTo>
                    <a:pt x="1051" y="1724"/>
                  </a:lnTo>
                  <a:lnTo>
                    <a:pt x="1081" y="1712"/>
                  </a:lnTo>
                  <a:lnTo>
                    <a:pt x="1133" y="1685"/>
                  </a:lnTo>
                  <a:lnTo>
                    <a:pt x="1133" y="1685"/>
                  </a:lnTo>
                  <a:lnTo>
                    <a:pt x="1155" y="1668"/>
                  </a:lnTo>
                  <a:lnTo>
                    <a:pt x="1178" y="1653"/>
                  </a:lnTo>
                  <a:lnTo>
                    <a:pt x="1220" y="1625"/>
                  </a:lnTo>
                  <a:lnTo>
                    <a:pt x="1220" y="1625"/>
                  </a:lnTo>
                  <a:lnTo>
                    <a:pt x="1248" y="1605"/>
                  </a:lnTo>
                  <a:lnTo>
                    <a:pt x="1274" y="1587"/>
                  </a:lnTo>
                  <a:lnTo>
                    <a:pt x="1301" y="1567"/>
                  </a:lnTo>
                  <a:lnTo>
                    <a:pt x="1328" y="1549"/>
                  </a:lnTo>
                  <a:lnTo>
                    <a:pt x="1328" y="1549"/>
                  </a:lnTo>
                  <a:lnTo>
                    <a:pt x="1401" y="1501"/>
                  </a:lnTo>
                  <a:lnTo>
                    <a:pt x="1436" y="1476"/>
                  </a:lnTo>
                  <a:lnTo>
                    <a:pt x="1470" y="1450"/>
                  </a:lnTo>
                  <a:lnTo>
                    <a:pt x="1470" y="1450"/>
                  </a:lnTo>
                  <a:lnTo>
                    <a:pt x="1503" y="1422"/>
                  </a:lnTo>
                  <a:lnTo>
                    <a:pt x="1536" y="1394"/>
                  </a:lnTo>
                  <a:lnTo>
                    <a:pt x="1566" y="1365"/>
                  </a:lnTo>
                  <a:lnTo>
                    <a:pt x="1599" y="1335"/>
                  </a:lnTo>
                  <a:lnTo>
                    <a:pt x="1659" y="1276"/>
                  </a:lnTo>
                  <a:lnTo>
                    <a:pt x="1719" y="1215"/>
                  </a:lnTo>
                  <a:lnTo>
                    <a:pt x="1719" y="1215"/>
                  </a:lnTo>
                  <a:lnTo>
                    <a:pt x="1717" y="1209"/>
                  </a:lnTo>
                  <a:lnTo>
                    <a:pt x="1714" y="1201"/>
                  </a:lnTo>
                  <a:lnTo>
                    <a:pt x="1711" y="1182"/>
                  </a:lnTo>
                  <a:lnTo>
                    <a:pt x="1708" y="1164"/>
                  </a:lnTo>
                  <a:lnTo>
                    <a:pt x="1707" y="1157"/>
                  </a:lnTo>
                  <a:lnTo>
                    <a:pt x="1705" y="1151"/>
                  </a:lnTo>
                  <a:lnTo>
                    <a:pt x="1705" y="1151"/>
                  </a:lnTo>
                  <a:lnTo>
                    <a:pt x="1618" y="1229"/>
                  </a:lnTo>
                  <a:lnTo>
                    <a:pt x="1531" y="1304"/>
                  </a:lnTo>
                  <a:lnTo>
                    <a:pt x="1443" y="1380"/>
                  </a:lnTo>
                  <a:lnTo>
                    <a:pt x="1398" y="1417"/>
                  </a:lnTo>
                  <a:lnTo>
                    <a:pt x="1353" y="1453"/>
                  </a:lnTo>
                  <a:lnTo>
                    <a:pt x="1307" y="1490"/>
                  </a:lnTo>
                  <a:lnTo>
                    <a:pt x="1260" y="1523"/>
                  </a:lnTo>
                  <a:lnTo>
                    <a:pt x="1213" y="1559"/>
                  </a:lnTo>
                  <a:lnTo>
                    <a:pt x="1164" y="1591"/>
                  </a:lnTo>
                  <a:lnTo>
                    <a:pt x="1114" y="1623"/>
                  </a:lnTo>
                  <a:lnTo>
                    <a:pt x="1064" y="1655"/>
                  </a:lnTo>
                  <a:lnTo>
                    <a:pt x="1012" y="1685"/>
                  </a:lnTo>
                  <a:lnTo>
                    <a:pt x="959" y="1714"/>
                  </a:lnTo>
                  <a:lnTo>
                    <a:pt x="959" y="1714"/>
                  </a:lnTo>
                  <a:close/>
                  <a:moveTo>
                    <a:pt x="2091" y="1441"/>
                  </a:moveTo>
                  <a:lnTo>
                    <a:pt x="2091" y="1441"/>
                  </a:lnTo>
                  <a:lnTo>
                    <a:pt x="2042" y="1408"/>
                  </a:lnTo>
                  <a:lnTo>
                    <a:pt x="1996" y="1373"/>
                  </a:lnTo>
                  <a:lnTo>
                    <a:pt x="1951" y="1338"/>
                  </a:lnTo>
                  <a:lnTo>
                    <a:pt x="1908" y="1302"/>
                  </a:lnTo>
                  <a:lnTo>
                    <a:pt x="1820" y="1227"/>
                  </a:lnTo>
                  <a:lnTo>
                    <a:pt x="1776" y="1189"/>
                  </a:lnTo>
                  <a:lnTo>
                    <a:pt x="1731" y="1154"/>
                  </a:lnTo>
                  <a:lnTo>
                    <a:pt x="1731" y="1154"/>
                  </a:lnTo>
                  <a:lnTo>
                    <a:pt x="1731" y="1151"/>
                  </a:lnTo>
                  <a:lnTo>
                    <a:pt x="1729" y="1151"/>
                  </a:lnTo>
                  <a:lnTo>
                    <a:pt x="1725" y="1154"/>
                  </a:lnTo>
                  <a:lnTo>
                    <a:pt x="1725" y="1154"/>
                  </a:lnTo>
                  <a:lnTo>
                    <a:pt x="1725" y="1165"/>
                  </a:lnTo>
                  <a:lnTo>
                    <a:pt x="1725" y="1177"/>
                  </a:lnTo>
                  <a:lnTo>
                    <a:pt x="1728" y="1194"/>
                  </a:lnTo>
                  <a:lnTo>
                    <a:pt x="1732" y="1209"/>
                  </a:lnTo>
                  <a:lnTo>
                    <a:pt x="1733" y="1226"/>
                  </a:lnTo>
                  <a:lnTo>
                    <a:pt x="1733" y="1226"/>
                  </a:lnTo>
                  <a:lnTo>
                    <a:pt x="1764" y="1258"/>
                  </a:lnTo>
                  <a:lnTo>
                    <a:pt x="1795" y="1290"/>
                  </a:lnTo>
                  <a:lnTo>
                    <a:pt x="1795" y="1290"/>
                  </a:lnTo>
                  <a:lnTo>
                    <a:pt x="1812" y="1306"/>
                  </a:lnTo>
                  <a:lnTo>
                    <a:pt x="1830" y="1318"/>
                  </a:lnTo>
                  <a:lnTo>
                    <a:pt x="1849" y="1331"/>
                  </a:lnTo>
                  <a:lnTo>
                    <a:pt x="1867" y="1345"/>
                  </a:lnTo>
                  <a:lnTo>
                    <a:pt x="1867" y="1345"/>
                  </a:lnTo>
                  <a:lnTo>
                    <a:pt x="1877" y="1355"/>
                  </a:lnTo>
                  <a:lnTo>
                    <a:pt x="1886" y="1366"/>
                  </a:lnTo>
                  <a:lnTo>
                    <a:pt x="1895" y="1376"/>
                  </a:lnTo>
                  <a:lnTo>
                    <a:pt x="1905" y="1386"/>
                  </a:lnTo>
                  <a:lnTo>
                    <a:pt x="1905" y="1386"/>
                  </a:lnTo>
                  <a:lnTo>
                    <a:pt x="1931" y="1407"/>
                  </a:lnTo>
                  <a:lnTo>
                    <a:pt x="1958" y="1427"/>
                  </a:lnTo>
                  <a:lnTo>
                    <a:pt x="1986" y="1446"/>
                  </a:lnTo>
                  <a:lnTo>
                    <a:pt x="2013" y="1467"/>
                  </a:lnTo>
                  <a:lnTo>
                    <a:pt x="2013" y="1467"/>
                  </a:lnTo>
                  <a:lnTo>
                    <a:pt x="2093" y="1530"/>
                  </a:lnTo>
                  <a:lnTo>
                    <a:pt x="2134" y="1561"/>
                  </a:lnTo>
                  <a:lnTo>
                    <a:pt x="2174" y="1591"/>
                  </a:lnTo>
                  <a:lnTo>
                    <a:pt x="2218" y="1619"/>
                  </a:lnTo>
                  <a:lnTo>
                    <a:pt x="2261" y="1647"/>
                  </a:lnTo>
                  <a:lnTo>
                    <a:pt x="2308" y="1671"/>
                  </a:lnTo>
                  <a:lnTo>
                    <a:pt x="2355" y="1693"/>
                  </a:lnTo>
                  <a:lnTo>
                    <a:pt x="2355" y="1693"/>
                  </a:lnTo>
                  <a:lnTo>
                    <a:pt x="2361" y="1689"/>
                  </a:lnTo>
                  <a:lnTo>
                    <a:pt x="2367" y="1684"/>
                  </a:lnTo>
                  <a:lnTo>
                    <a:pt x="2371" y="1678"/>
                  </a:lnTo>
                  <a:lnTo>
                    <a:pt x="2375" y="1672"/>
                  </a:lnTo>
                  <a:lnTo>
                    <a:pt x="2379" y="1665"/>
                  </a:lnTo>
                  <a:lnTo>
                    <a:pt x="2381" y="1657"/>
                  </a:lnTo>
                  <a:lnTo>
                    <a:pt x="2383" y="1648"/>
                  </a:lnTo>
                  <a:lnTo>
                    <a:pt x="2385" y="1639"/>
                  </a:lnTo>
                  <a:lnTo>
                    <a:pt x="2385" y="1639"/>
                  </a:lnTo>
                  <a:lnTo>
                    <a:pt x="2353" y="1616"/>
                  </a:lnTo>
                  <a:lnTo>
                    <a:pt x="2319" y="1595"/>
                  </a:lnTo>
                  <a:lnTo>
                    <a:pt x="2287" y="1574"/>
                  </a:lnTo>
                  <a:lnTo>
                    <a:pt x="2253" y="1552"/>
                  </a:lnTo>
                  <a:lnTo>
                    <a:pt x="2253" y="1552"/>
                  </a:lnTo>
                  <a:lnTo>
                    <a:pt x="2216" y="1525"/>
                  </a:lnTo>
                  <a:lnTo>
                    <a:pt x="2195" y="1511"/>
                  </a:lnTo>
                  <a:lnTo>
                    <a:pt x="2176" y="1497"/>
                  </a:lnTo>
                  <a:lnTo>
                    <a:pt x="2153" y="1484"/>
                  </a:lnTo>
                  <a:lnTo>
                    <a:pt x="2132" y="1473"/>
                  </a:lnTo>
                  <a:lnTo>
                    <a:pt x="2111" y="1465"/>
                  </a:lnTo>
                  <a:lnTo>
                    <a:pt x="2091" y="1459"/>
                  </a:lnTo>
                  <a:lnTo>
                    <a:pt x="2091" y="1459"/>
                  </a:lnTo>
                  <a:lnTo>
                    <a:pt x="2093" y="1449"/>
                  </a:lnTo>
                  <a:lnTo>
                    <a:pt x="2093" y="1445"/>
                  </a:lnTo>
                  <a:lnTo>
                    <a:pt x="2091" y="1441"/>
                  </a:lnTo>
                  <a:lnTo>
                    <a:pt x="2091" y="1441"/>
                  </a:lnTo>
                  <a:close/>
                  <a:moveTo>
                    <a:pt x="1627" y="1203"/>
                  </a:moveTo>
                  <a:lnTo>
                    <a:pt x="1627" y="1203"/>
                  </a:lnTo>
                  <a:lnTo>
                    <a:pt x="1625" y="1199"/>
                  </a:lnTo>
                  <a:lnTo>
                    <a:pt x="1624" y="1198"/>
                  </a:lnTo>
                  <a:lnTo>
                    <a:pt x="1621" y="1198"/>
                  </a:lnTo>
                  <a:lnTo>
                    <a:pt x="1621" y="1198"/>
                  </a:lnTo>
                  <a:lnTo>
                    <a:pt x="1611" y="1201"/>
                  </a:lnTo>
                  <a:lnTo>
                    <a:pt x="1601" y="1202"/>
                  </a:lnTo>
                  <a:lnTo>
                    <a:pt x="1583" y="1205"/>
                  </a:lnTo>
                  <a:lnTo>
                    <a:pt x="1537" y="1206"/>
                  </a:lnTo>
                  <a:lnTo>
                    <a:pt x="1537" y="1206"/>
                  </a:lnTo>
                  <a:lnTo>
                    <a:pt x="1531" y="1217"/>
                  </a:lnTo>
                  <a:lnTo>
                    <a:pt x="1524" y="1229"/>
                  </a:lnTo>
                  <a:lnTo>
                    <a:pt x="1510" y="1250"/>
                  </a:lnTo>
                  <a:lnTo>
                    <a:pt x="1510" y="1250"/>
                  </a:lnTo>
                  <a:lnTo>
                    <a:pt x="1541" y="1240"/>
                  </a:lnTo>
                  <a:lnTo>
                    <a:pt x="1572" y="1230"/>
                  </a:lnTo>
                  <a:lnTo>
                    <a:pt x="1587" y="1224"/>
                  </a:lnTo>
                  <a:lnTo>
                    <a:pt x="1601" y="1219"/>
                  </a:lnTo>
                  <a:lnTo>
                    <a:pt x="1614" y="1212"/>
                  </a:lnTo>
                  <a:lnTo>
                    <a:pt x="1627" y="1203"/>
                  </a:lnTo>
                  <a:lnTo>
                    <a:pt x="1627" y="1203"/>
                  </a:lnTo>
                  <a:close/>
                  <a:moveTo>
                    <a:pt x="1975" y="1261"/>
                  </a:moveTo>
                  <a:lnTo>
                    <a:pt x="1975" y="1261"/>
                  </a:lnTo>
                  <a:lnTo>
                    <a:pt x="1971" y="1245"/>
                  </a:lnTo>
                  <a:lnTo>
                    <a:pt x="1968" y="1238"/>
                  </a:lnTo>
                  <a:lnTo>
                    <a:pt x="1964" y="1231"/>
                  </a:lnTo>
                  <a:lnTo>
                    <a:pt x="1959" y="1226"/>
                  </a:lnTo>
                  <a:lnTo>
                    <a:pt x="1955" y="1220"/>
                  </a:lnTo>
                  <a:lnTo>
                    <a:pt x="1950" y="1216"/>
                  </a:lnTo>
                  <a:lnTo>
                    <a:pt x="1943" y="1212"/>
                  </a:lnTo>
                  <a:lnTo>
                    <a:pt x="1943" y="1212"/>
                  </a:lnTo>
                  <a:lnTo>
                    <a:pt x="1931" y="1216"/>
                  </a:lnTo>
                  <a:lnTo>
                    <a:pt x="1917" y="1220"/>
                  </a:lnTo>
                  <a:lnTo>
                    <a:pt x="1902" y="1222"/>
                  </a:lnTo>
                  <a:lnTo>
                    <a:pt x="1885" y="1222"/>
                  </a:lnTo>
                  <a:lnTo>
                    <a:pt x="1868" y="1219"/>
                  </a:lnTo>
                  <a:lnTo>
                    <a:pt x="1853" y="1216"/>
                  </a:lnTo>
                  <a:lnTo>
                    <a:pt x="1837" y="1212"/>
                  </a:lnTo>
                  <a:lnTo>
                    <a:pt x="1823" y="1206"/>
                  </a:lnTo>
                  <a:lnTo>
                    <a:pt x="1823" y="1206"/>
                  </a:lnTo>
                  <a:lnTo>
                    <a:pt x="1829" y="1213"/>
                  </a:lnTo>
                  <a:lnTo>
                    <a:pt x="1835" y="1220"/>
                  </a:lnTo>
                  <a:lnTo>
                    <a:pt x="1842" y="1227"/>
                  </a:lnTo>
                  <a:lnTo>
                    <a:pt x="1849" y="1233"/>
                  </a:lnTo>
                  <a:lnTo>
                    <a:pt x="1865" y="1243"/>
                  </a:lnTo>
                  <a:lnTo>
                    <a:pt x="1884" y="1250"/>
                  </a:lnTo>
                  <a:lnTo>
                    <a:pt x="1905" y="1254"/>
                  </a:lnTo>
                  <a:lnTo>
                    <a:pt x="1926" y="1258"/>
                  </a:lnTo>
                  <a:lnTo>
                    <a:pt x="1950" y="1261"/>
                  </a:lnTo>
                  <a:lnTo>
                    <a:pt x="1975" y="1261"/>
                  </a:lnTo>
                  <a:lnTo>
                    <a:pt x="1975" y="1261"/>
                  </a:lnTo>
                  <a:close/>
                  <a:moveTo>
                    <a:pt x="1717" y="1236"/>
                  </a:moveTo>
                  <a:lnTo>
                    <a:pt x="1717" y="1236"/>
                  </a:lnTo>
                  <a:lnTo>
                    <a:pt x="1686" y="1271"/>
                  </a:lnTo>
                  <a:lnTo>
                    <a:pt x="1652" y="1306"/>
                  </a:lnTo>
                  <a:lnTo>
                    <a:pt x="1618" y="1340"/>
                  </a:lnTo>
                  <a:lnTo>
                    <a:pt x="1583" y="1373"/>
                  </a:lnTo>
                  <a:lnTo>
                    <a:pt x="1547" y="1406"/>
                  </a:lnTo>
                  <a:lnTo>
                    <a:pt x="1509" y="1438"/>
                  </a:lnTo>
                  <a:lnTo>
                    <a:pt x="1472" y="1467"/>
                  </a:lnTo>
                  <a:lnTo>
                    <a:pt x="1434" y="1497"/>
                  </a:lnTo>
                  <a:lnTo>
                    <a:pt x="1434" y="1497"/>
                  </a:lnTo>
                  <a:lnTo>
                    <a:pt x="1408" y="1515"/>
                  </a:lnTo>
                  <a:lnTo>
                    <a:pt x="1380" y="1530"/>
                  </a:lnTo>
                  <a:lnTo>
                    <a:pt x="1352" y="1547"/>
                  </a:lnTo>
                  <a:lnTo>
                    <a:pt x="1325" y="1566"/>
                  </a:lnTo>
                  <a:lnTo>
                    <a:pt x="1325" y="1566"/>
                  </a:lnTo>
                  <a:lnTo>
                    <a:pt x="1270" y="1606"/>
                  </a:lnTo>
                  <a:lnTo>
                    <a:pt x="1217" y="1647"/>
                  </a:lnTo>
                  <a:lnTo>
                    <a:pt x="1189" y="1667"/>
                  </a:lnTo>
                  <a:lnTo>
                    <a:pt x="1161" y="1685"/>
                  </a:lnTo>
                  <a:lnTo>
                    <a:pt x="1133" y="1702"/>
                  </a:lnTo>
                  <a:lnTo>
                    <a:pt x="1105" y="1717"/>
                  </a:lnTo>
                  <a:lnTo>
                    <a:pt x="1105" y="1717"/>
                  </a:lnTo>
                  <a:lnTo>
                    <a:pt x="1155" y="1904"/>
                  </a:lnTo>
                  <a:lnTo>
                    <a:pt x="1179" y="1994"/>
                  </a:lnTo>
                  <a:lnTo>
                    <a:pt x="1201" y="2084"/>
                  </a:lnTo>
                  <a:lnTo>
                    <a:pt x="1221" y="2175"/>
                  </a:lnTo>
                  <a:lnTo>
                    <a:pt x="1241" y="2268"/>
                  </a:lnTo>
                  <a:lnTo>
                    <a:pt x="1258" y="2367"/>
                  </a:lnTo>
                  <a:lnTo>
                    <a:pt x="1272" y="2473"/>
                  </a:lnTo>
                  <a:lnTo>
                    <a:pt x="1272" y="2473"/>
                  </a:lnTo>
                  <a:lnTo>
                    <a:pt x="1298" y="2467"/>
                  </a:lnTo>
                  <a:lnTo>
                    <a:pt x="1324" y="2460"/>
                  </a:lnTo>
                  <a:lnTo>
                    <a:pt x="1373" y="2443"/>
                  </a:lnTo>
                  <a:lnTo>
                    <a:pt x="1397" y="2435"/>
                  </a:lnTo>
                  <a:lnTo>
                    <a:pt x="1423" y="2426"/>
                  </a:lnTo>
                  <a:lnTo>
                    <a:pt x="1450" y="2419"/>
                  </a:lnTo>
                  <a:lnTo>
                    <a:pt x="1478" y="2414"/>
                  </a:lnTo>
                  <a:lnTo>
                    <a:pt x="1478" y="2414"/>
                  </a:lnTo>
                  <a:lnTo>
                    <a:pt x="1475" y="2400"/>
                  </a:lnTo>
                  <a:lnTo>
                    <a:pt x="1472" y="2390"/>
                  </a:lnTo>
                  <a:lnTo>
                    <a:pt x="1470" y="2380"/>
                  </a:lnTo>
                  <a:lnTo>
                    <a:pt x="1470" y="2370"/>
                  </a:lnTo>
                  <a:lnTo>
                    <a:pt x="1470" y="2370"/>
                  </a:lnTo>
                  <a:lnTo>
                    <a:pt x="1471" y="2364"/>
                  </a:lnTo>
                  <a:lnTo>
                    <a:pt x="1475" y="2359"/>
                  </a:lnTo>
                  <a:lnTo>
                    <a:pt x="1481" y="2350"/>
                  </a:lnTo>
                  <a:lnTo>
                    <a:pt x="1481" y="2350"/>
                  </a:lnTo>
                  <a:lnTo>
                    <a:pt x="1484" y="2342"/>
                  </a:lnTo>
                  <a:lnTo>
                    <a:pt x="1485" y="2332"/>
                  </a:lnTo>
                  <a:lnTo>
                    <a:pt x="1485" y="2322"/>
                  </a:lnTo>
                  <a:lnTo>
                    <a:pt x="1488" y="2315"/>
                  </a:lnTo>
                  <a:lnTo>
                    <a:pt x="1488" y="2315"/>
                  </a:lnTo>
                  <a:lnTo>
                    <a:pt x="1492" y="2307"/>
                  </a:lnTo>
                  <a:lnTo>
                    <a:pt x="1499" y="2300"/>
                  </a:lnTo>
                  <a:lnTo>
                    <a:pt x="1514" y="2289"/>
                  </a:lnTo>
                  <a:lnTo>
                    <a:pt x="1530" y="2277"/>
                  </a:lnTo>
                  <a:lnTo>
                    <a:pt x="1536" y="2270"/>
                  </a:lnTo>
                  <a:lnTo>
                    <a:pt x="1540" y="2263"/>
                  </a:lnTo>
                  <a:lnTo>
                    <a:pt x="1540" y="2263"/>
                  </a:lnTo>
                  <a:lnTo>
                    <a:pt x="1540" y="2259"/>
                  </a:lnTo>
                  <a:lnTo>
                    <a:pt x="1541" y="2254"/>
                  </a:lnTo>
                  <a:lnTo>
                    <a:pt x="1540" y="2238"/>
                  </a:lnTo>
                  <a:lnTo>
                    <a:pt x="1537" y="2204"/>
                  </a:lnTo>
                  <a:lnTo>
                    <a:pt x="1537" y="2204"/>
                  </a:lnTo>
                  <a:lnTo>
                    <a:pt x="1528" y="2063"/>
                  </a:lnTo>
                  <a:lnTo>
                    <a:pt x="1521" y="1984"/>
                  </a:lnTo>
                  <a:lnTo>
                    <a:pt x="1513" y="1903"/>
                  </a:lnTo>
                  <a:lnTo>
                    <a:pt x="1513" y="1903"/>
                  </a:lnTo>
                  <a:lnTo>
                    <a:pt x="1510" y="1870"/>
                  </a:lnTo>
                  <a:lnTo>
                    <a:pt x="1507" y="1835"/>
                  </a:lnTo>
                  <a:lnTo>
                    <a:pt x="1506" y="1818"/>
                  </a:lnTo>
                  <a:lnTo>
                    <a:pt x="1503" y="1801"/>
                  </a:lnTo>
                  <a:lnTo>
                    <a:pt x="1500" y="1786"/>
                  </a:lnTo>
                  <a:lnTo>
                    <a:pt x="1496" y="1772"/>
                  </a:lnTo>
                  <a:lnTo>
                    <a:pt x="1496" y="1772"/>
                  </a:lnTo>
                  <a:lnTo>
                    <a:pt x="1492" y="1766"/>
                  </a:lnTo>
                  <a:lnTo>
                    <a:pt x="1488" y="1761"/>
                  </a:lnTo>
                  <a:lnTo>
                    <a:pt x="1479" y="1750"/>
                  </a:lnTo>
                  <a:lnTo>
                    <a:pt x="1475" y="1744"/>
                  </a:lnTo>
                  <a:lnTo>
                    <a:pt x="1472" y="1738"/>
                  </a:lnTo>
                  <a:lnTo>
                    <a:pt x="1470" y="1733"/>
                  </a:lnTo>
                  <a:lnTo>
                    <a:pt x="1470" y="1726"/>
                  </a:lnTo>
                  <a:lnTo>
                    <a:pt x="1470" y="1726"/>
                  </a:lnTo>
                  <a:lnTo>
                    <a:pt x="1471" y="1720"/>
                  </a:lnTo>
                  <a:lnTo>
                    <a:pt x="1474" y="1714"/>
                  </a:lnTo>
                  <a:lnTo>
                    <a:pt x="1477" y="1707"/>
                  </a:lnTo>
                  <a:lnTo>
                    <a:pt x="1482" y="1703"/>
                  </a:lnTo>
                  <a:lnTo>
                    <a:pt x="1493" y="1692"/>
                  </a:lnTo>
                  <a:lnTo>
                    <a:pt x="1507" y="1685"/>
                  </a:lnTo>
                  <a:lnTo>
                    <a:pt x="1507" y="1685"/>
                  </a:lnTo>
                  <a:lnTo>
                    <a:pt x="1530" y="1678"/>
                  </a:lnTo>
                  <a:lnTo>
                    <a:pt x="1554" y="1672"/>
                  </a:lnTo>
                  <a:lnTo>
                    <a:pt x="1579" y="1669"/>
                  </a:lnTo>
                  <a:lnTo>
                    <a:pt x="1606" y="1668"/>
                  </a:lnTo>
                  <a:lnTo>
                    <a:pt x="1663" y="1667"/>
                  </a:lnTo>
                  <a:lnTo>
                    <a:pt x="1725" y="1665"/>
                  </a:lnTo>
                  <a:lnTo>
                    <a:pt x="1725" y="1665"/>
                  </a:lnTo>
                  <a:lnTo>
                    <a:pt x="1755" y="1664"/>
                  </a:lnTo>
                  <a:lnTo>
                    <a:pt x="1784" y="1664"/>
                  </a:lnTo>
                  <a:lnTo>
                    <a:pt x="1847" y="1665"/>
                  </a:lnTo>
                  <a:lnTo>
                    <a:pt x="1908" y="1671"/>
                  </a:lnTo>
                  <a:lnTo>
                    <a:pt x="1958" y="1677"/>
                  </a:lnTo>
                  <a:lnTo>
                    <a:pt x="1958" y="1677"/>
                  </a:lnTo>
                  <a:lnTo>
                    <a:pt x="1962" y="1681"/>
                  </a:lnTo>
                  <a:lnTo>
                    <a:pt x="1965" y="1686"/>
                  </a:lnTo>
                  <a:lnTo>
                    <a:pt x="1968" y="1692"/>
                  </a:lnTo>
                  <a:lnTo>
                    <a:pt x="1969" y="1696"/>
                  </a:lnTo>
                  <a:lnTo>
                    <a:pt x="1971" y="1707"/>
                  </a:lnTo>
                  <a:lnTo>
                    <a:pt x="1968" y="1719"/>
                  </a:lnTo>
                  <a:lnTo>
                    <a:pt x="1964" y="1730"/>
                  </a:lnTo>
                  <a:lnTo>
                    <a:pt x="1957" y="1738"/>
                  </a:lnTo>
                  <a:lnTo>
                    <a:pt x="1948" y="1745"/>
                  </a:lnTo>
                  <a:lnTo>
                    <a:pt x="1943" y="1747"/>
                  </a:lnTo>
                  <a:lnTo>
                    <a:pt x="1937" y="1750"/>
                  </a:lnTo>
                  <a:lnTo>
                    <a:pt x="1937" y="1750"/>
                  </a:lnTo>
                  <a:lnTo>
                    <a:pt x="1937" y="1818"/>
                  </a:lnTo>
                  <a:lnTo>
                    <a:pt x="1936" y="1887"/>
                  </a:lnTo>
                  <a:lnTo>
                    <a:pt x="1931" y="1955"/>
                  </a:lnTo>
                  <a:lnTo>
                    <a:pt x="1927" y="2021"/>
                  </a:lnTo>
                  <a:lnTo>
                    <a:pt x="1916" y="2148"/>
                  </a:lnTo>
                  <a:lnTo>
                    <a:pt x="1910" y="2211"/>
                  </a:lnTo>
                  <a:lnTo>
                    <a:pt x="1905" y="2272"/>
                  </a:lnTo>
                  <a:lnTo>
                    <a:pt x="1905" y="2272"/>
                  </a:lnTo>
                  <a:lnTo>
                    <a:pt x="1912" y="2276"/>
                  </a:lnTo>
                  <a:lnTo>
                    <a:pt x="1919" y="2282"/>
                  </a:lnTo>
                  <a:lnTo>
                    <a:pt x="1931" y="2294"/>
                  </a:lnTo>
                  <a:lnTo>
                    <a:pt x="1941" y="2310"/>
                  </a:lnTo>
                  <a:lnTo>
                    <a:pt x="1948" y="2327"/>
                  </a:lnTo>
                  <a:lnTo>
                    <a:pt x="1954" y="2345"/>
                  </a:lnTo>
                  <a:lnTo>
                    <a:pt x="1955" y="2353"/>
                  </a:lnTo>
                  <a:lnTo>
                    <a:pt x="1955" y="2363"/>
                  </a:lnTo>
                  <a:lnTo>
                    <a:pt x="1954" y="2372"/>
                  </a:lnTo>
                  <a:lnTo>
                    <a:pt x="1952" y="2380"/>
                  </a:lnTo>
                  <a:lnTo>
                    <a:pt x="1950" y="2388"/>
                  </a:lnTo>
                  <a:lnTo>
                    <a:pt x="1945" y="2397"/>
                  </a:lnTo>
                  <a:lnTo>
                    <a:pt x="1945" y="2397"/>
                  </a:lnTo>
                  <a:lnTo>
                    <a:pt x="1965" y="2405"/>
                  </a:lnTo>
                  <a:lnTo>
                    <a:pt x="1982" y="2414"/>
                  </a:lnTo>
                  <a:lnTo>
                    <a:pt x="2018" y="2433"/>
                  </a:lnTo>
                  <a:lnTo>
                    <a:pt x="2035" y="2443"/>
                  </a:lnTo>
                  <a:lnTo>
                    <a:pt x="2054" y="2452"/>
                  </a:lnTo>
                  <a:lnTo>
                    <a:pt x="2073" y="2460"/>
                  </a:lnTo>
                  <a:lnTo>
                    <a:pt x="2094" y="2466"/>
                  </a:lnTo>
                  <a:lnTo>
                    <a:pt x="2094" y="2466"/>
                  </a:lnTo>
                  <a:lnTo>
                    <a:pt x="2096" y="2470"/>
                  </a:lnTo>
                  <a:lnTo>
                    <a:pt x="2097" y="2475"/>
                  </a:lnTo>
                  <a:lnTo>
                    <a:pt x="2098" y="2477"/>
                  </a:lnTo>
                  <a:lnTo>
                    <a:pt x="2101" y="2478"/>
                  </a:lnTo>
                  <a:lnTo>
                    <a:pt x="2105" y="2478"/>
                  </a:lnTo>
                  <a:lnTo>
                    <a:pt x="2111" y="2478"/>
                  </a:lnTo>
                  <a:lnTo>
                    <a:pt x="2111" y="2478"/>
                  </a:lnTo>
                  <a:lnTo>
                    <a:pt x="2121" y="2419"/>
                  </a:lnTo>
                  <a:lnTo>
                    <a:pt x="2129" y="2364"/>
                  </a:lnTo>
                  <a:lnTo>
                    <a:pt x="2143" y="2254"/>
                  </a:lnTo>
                  <a:lnTo>
                    <a:pt x="2143" y="2254"/>
                  </a:lnTo>
                  <a:lnTo>
                    <a:pt x="2184" y="1945"/>
                  </a:lnTo>
                  <a:lnTo>
                    <a:pt x="2222" y="1641"/>
                  </a:lnTo>
                  <a:lnTo>
                    <a:pt x="2222" y="1641"/>
                  </a:lnTo>
                  <a:lnTo>
                    <a:pt x="2155" y="1595"/>
                  </a:lnTo>
                  <a:lnTo>
                    <a:pt x="2089" y="1546"/>
                  </a:lnTo>
                  <a:lnTo>
                    <a:pt x="2024" y="1497"/>
                  </a:lnTo>
                  <a:lnTo>
                    <a:pt x="1961" y="1448"/>
                  </a:lnTo>
                  <a:lnTo>
                    <a:pt x="1898" y="1396"/>
                  </a:lnTo>
                  <a:lnTo>
                    <a:pt x="1836" y="1344"/>
                  </a:lnTo>
                  <a:lnTo>
                    <a:pt x="1776" y="1290"/>
                  </a:lnTo>
                  <a:lnTo>
                    <a:pt x="1717" y="1236"/>
                  </a:lnTo>
                  <a:lnTo>
                    <a:pt x="1717" y="1236"/>
                  </a:lnTo>
                  <a:close/>
                  <a:moveTo>
                    <a:pt x="1429" y="1279"/>
                  </a:moveTo>
                  <a:lnTo>
                    <a:pt x="1429" y="1279"/>
                  </a:lnTo>
                  <a:lnTo>
                    <a:pt x="1422" y="1300"/>
                  </a:lnTo>
                  <a:lnTo>
                    <a:pt x="1419" y="1313"/>
                  </a:lnTo>
                  <a:lnTo>
                    <a:pt x="1418" y="1326"/>
                  </a:lnTo>
                  <a:lnTo>
                    <a:pt x="1418" y="1326"/>
                  </a:lnTo>
                  <a:lnTo>
                    <a:pt x="1430" y="1326"/>
                  </a:lnTo>
                  <a:lnTo>
                    <a:pt x="1443" y="1324"/>
                  </a:lnTo>
                  <a:lnTo>
                    <a:pt x="1455" y="1323"/>
                  </a:lnTo>
                  <a:lnTo>
                    <a:pt x="1467" y="1320"/>
                  </a:lnTo>
                  <a:lnTo>
                    <a:pt x="1478" y="1316"/>
                  </a:lnTo>
                  <a:lnTo>
                    <a:pt x="1489" y="1311"/>
                  </a:lnTo>
                  <a:lnTo>
                    <a:pt x="1509" y="1300"/>
                  </a:lnTo>
                  <a:lnTo>
                    <a:pt x="1527" y="1286"/>
                  </a:lnTo>
                  <a:lnTo>
                    <a:pt x="1543" y="1272"/>
                  </a:lnTo>
                  <a:lnTo>
                    <a:pt x="1571" y="1244"/>
                  </a:lnTo>
                  <a:lnTo>
                    <a:pt x="1571" y="1244"/>
                  </a:lnTo>
                  <a:lnTo>
                    <a:pt x="1555" y="1251"/>
                  </a:lnTo>
                  <a:lnTo>
                    <a:pt x="1538" y="1258"/>
                  </a:lnTo>
                  <a:lnTo>
                    <a:pt x="1521" y="1262"/>
                  </a:lnTo>
                  <a:lnTo>
                    <a:pt x="1505" y="1268"/>
                  </a:lnTo>
                  <a:lnTo>
                    <a:pt x="1468" y="1274"/>
                  </a:lnTo>
                  <a:lnTo>
                    <a:pt x="1429" y="1279"/>
                  </a:lnTo>
                  <a:lnTo>
                    <a:pt x="1429" y="1279"/>
                  </a:lnTo>
                  <a:close/>
                  <a:moveTo>
                    <a:pt x="2056" y="1328"/>
                  </a:moveTo>
                  <a:lnTo>
                    <a:pt x="2056" y="1328"/>
                  </a:lnTo>
                  <a:lnTo>
                    <a:pt x="2059" y="1317"/>
                  </a:lnTo>
                  <a:lnTo>
                    <a:pt x="2061" y="1307"/>
                  </a:lnTo>
                  <a:lnTo>
                    <a:pt x="2061" y="1302"/>
                  </a:lnTo>
                  <a:lnTo>
                    <a:pt x="2059" y="1296"/>
                  </a:lnTo>
                  <a:lnTo>
                    <a:pt x="2058" y="1290"/>
                  </a:lnTo>
                  <a:lnTo>
                    <a:pt x="2054" y="1285"/>
                  </a:lnTo>
                  <a:lnTo>
                    <a:pt x="2054" y="1285"/>
                  </a:lnTo>
                  <a:lnTo>
                    <a:pt x="2031" y="1283"/>
                  </a:lnTo>
                  <a:lnTo>
                    <a:pt x="2010" y="1282"/>
                  </a:lnTo>
                  <a:lnTo>
                    <a:pt x="1972" y="1278"/>
                  </a:lnTo>
                  <a:lnTo>
                    <a:pt x="1955" y="1275"/>
                  </a:lnTo>
                  <a:lnTo>
                    <a:pt x="1937" y="1274"/>
                  </a:lnTo>
                  <a:lnTo>
                    <a:pt x="1919" y="1274"/>
                  </a:lnTo>
                  <a:lnTo>
                    <a:pt x="1899" y="1276"/>
                  </a:lnTo>
                  <a:lnTo>
                    <a:pt x="1899" y="1276"/>
                  </a:lnTo>
                  <a:lnTo>
                    <a:pt x="1916" y="1286"/>
                  </a:lnTo>
                  <a:lnTo>
                    <a:pt x="1933" y="1295"/>
                  </a:lnTo>
                  <a:lnTo>
                    <a:pt x="1952" y="1302"/>
                  </a:lnTo>
                  <a:lnTo>
                    <a:pt x="1972" y="1309"/>
                  </a:lnTo>
                  <a:lnTo>
                    <a:pt x="2013" y="1318"/>
                  </a:lnTo>
                  <a:lnTo>
                    <a:pt x="2056" y="1328"/>
                  </a:lnTo>
                  <a:lnTo>
                    <a:pt x="2056" y="1328"/>
                  </a:lnTo>
                  <a:close/>
                  <a:moveTo>
                    <a:pt x="2170" y="1366"/>
                  </a:moveTo>
                  <a:lnTo>
                    <a:pt x="2170" y="1366"/>
                  </a:lnTo>
                  <a:lnTo>
                    <a:pt x="2162" y="1359"/>
                  </a:lnTo>
                  <a:lnTo>
                    <a:pt x="2152" y="1354"/>
                  </a:lnTo>
                  <a:lnTo>
                    <a:pt x="2141" y="1349"/>
                  </a:lnTo>
                  <a:lnTo>
                    <a:pt x="2128" y="1347"/>
                  </a:lnTo>
                  <a:lnTo>
                    <a:pt x="2115" y="1344"/>
                  </a:lnTo>
                  <a:lnTo>
                    <a:pt x="2101" y="1342"/>
                  </a:lnTo>
                  <a:lnTo>
                    <a:pt x="2072" y="1341"/>
                  </a:lnTo>
                  <a:lnTo>
                    <a:pt x="2041" y="1340"/>
                  </a:lnTo>
                  <a:lnTo>
                    <a:pt x="2013" y="1338"/>
                  </a:lnTo>
                  <a:lnTo>
                    <a:pt x="2000" y="1337"/>
                  </a:lnTo>
                  <a:lnTo>
                    <a:pt x="1989" y="1335"/>
                  </a:lnTo>
                  <a:lnTo>
                    <a:pt x="1978" y="1333"/>
                  </a:lnTo>
                  <a:lnTo>
                    <a:pt x="1969" y="1328"/>
                  </a:lnTo>
                  <a:lnTo>
                    <a:pt x="1969" y="1328"/>
                  </a:lnTo>
                  <a:lnTo>
                    <a:pt x="1988" y="1345"/>
                  </a:lnTo>
                  <a:lnTo>
                    <a:pt x="2009" y="1361"/>
                  </a:lnTo>
                  <a:lnTo>
                    <a:pt x="2032" y="1375"/>
                  </a:lnTo>
                  <a:lnTo>
                    <a:pt x="2056" y="1386"/>
                  </a:lnTo>
                  <a:lnTo>
                    <a:pt x="2070" y="1390"/>
                  </a:lnTo>
                  <a:lnTo>
                    <a:pt x="2083" y="1394"/>
                  </a:lnTo>
                  <a:lnTo>
                    <a:pt x="2097" y="1397"/>
                  </a:lnTo>
                  <a:lnTo>
                    <a:pt x="2111" y="1400"/>
                  </a:lnTo>
                  <a:lnTo>
                    <a:pt x="2125" y="1400"/>
                  </a:lnTo>
                  <a:lnTo>
                    <a:pt x="2139" y="1401"/>
                  </a:lnTo>
                  <a:lnTo>
                    <a:pt x="2155" y="1400"/>
                  </a:lnTo>
                  <a:lnTo>
                    <a:pt x="2170" y="1397"/>
                  </a:lnTo>
                  <a:lnTo>
                    <a:pt x="2170" y="1397"/>
                  </a:lnTo>
                  <a:lnTo>
                    <a:pt x="2167" y="1396"/>
                  </a:lnTo>
                  <a:lnTo>
                    <a:pt x="2166" y="1393"/>
                  </a:lnTo>
                  <a:lnTo>
                    <a:pt x="2166" y="1384"/>
                  </a:lnTo>
                  <a:lnTo>
                    <a:pt x="2167" y="1375"/>
                  </a:lnTo>
                  <a:lnTo>
                    <a:pt x="2170" y="1366"/>
                  </a:lnTo>
                  <a:lnTo>
                    <a:pt x="2170" y="1366"/>
                  </a:lnTo>
                  <a:close/>
                  <a:moveTo>
                    <a:pt x="1345" y="1356"/>
                  </a:moveTo>
                  <a:lnTo>
                    <a:pt x="1345" y="1356"/>
                  </a:lnTo>
                  <a:lnTo>
                    <a:pt x="1346" y="1379"/>
                  </a:lnTo>
                  <a:lnTo>
                    <a:pt x="1346" y="1387"/>
                  </a:lnTo>
                  <a:lnTo>
                    <a:pt x="1347" y="1394"/>
                  </a:lnTo>
                  <a:lnTo>
                    <a:pt x="1347" y="1394"/>
                  </a:lnTo>
                  <a:lnTo>
                    <a:pt x="1385" y="1384"/>
                  </a:lnTo>
                  <a:lnTo>
                    <a:pt x="1405" y="1379"/>
                  </a:lnTo>
                  <a:lnTo>
                    <a:pt x="1423" y="1372"/>
                  </a:lnTo>
                  <a:lnTo>
                    <a:pt x="1440" y="1363"/>
                  </a:lnTo>
                  <a:lnTo>
                    <a:pt x="1455" y="1354"/>
                  </a:lnTo>
                  <a:lnTo>
                    <a:pt x="1461" y="1348"/>
                  </a:lnTo>
                  <a:lnTo>
                    <a:pt x="1465" y="1342"/>
                  </a:lnTo>
                  <a:lnTo>
                    <a:pt x="1470" y="1335"/>
                  </a:lnTo>
                  <a:lnTo>
                    <a:pt x="1472" y="1328"/>
                  </a:lnTo>
                  <a:lnTo>
                    <a:pt x="1472" y="1328"/>
                  </a:lnTo>
                  <a:lnTo>
                    <a:pt x="1460" y="1335"/>
                  </a:lnTo>
                  <a:lnTo>
                    <a:pt x="1444" y="1340"/>
                  </a:lnTo>
                  <a:lnTo>
                    <a:pt x="1427" y="1344"/>
                  </a:lnTo>
                  <a:lnTo>
                    <a:pt x="1409" y="1347"/>
                  </a:lnTo>
                  <a:lnTo>
                    <a:pt x="1374" y="1351"/>
                  </a:lnTo>
                  <a:lnTo>
                    <a:pt x="1359" y="1354"/>
                  </a:lnTo>
                  <a:lnTo>
                    <a:pt x="1345" y="1356"/>
                  </a:lnTo>
                  <a:lnTo>
                    <a:pt x="1345" y="1356"/>
                  </a:lnTo>
                  <a:close/>
                  <a:moveTo>
                    <a:pt x="1333" y="1450"/>
                  </a:moveTo>
                  <a:lnTo>
                    <a:pt x="1333" y="1450"/>
                  </a:lnTo>
                  <a:lnTo>
                    <a:pt x="1346" y="1439"/>
                  </a:lnTo>
                  <a:lnTo>
                    <a:pt x="1360" y="1431"/>
                  </a:lnTo>
                  <a:lnTo>
                    <a:pt x="1373" y="1420"/>
                  </a:lnTo>
                  <a:lnTo>
                    <a:pt x="1378" y="1414"/>
                  </a:lnTo>
                  <a:lnTo>
                    <a:pt x="1382" y="1407"/>
                  </a:lnTo>
                  <a:lnTo>
                    <a:pt x="1382" y="1407"/>
                  </a:lnTo>
                  <a:lnTo>
                    <a:pt x="1390" y="1404"/>
                  </a:lnTo>
                  <a:lnTo>
                    <a:pt x="1398" y="1399"/>
                  </a:lnTo>
                  <a:lnTo>
                    <a:pt x="1404" y="1394"/>
                  </a:lnTo>
                  <a:lnTo>
                    <a:pt x="1402" y="1393"/>
                  </a:lnTo>
                  <a:lnTo>
                    <a:pt x="1399" y="1392"/>
                  </a:lnTo>
                  <a:lnTo>
                    <a:pt x="1399" y="1392"/>
                  </a:lnTo>
                  <a:lnTo>
                    <a:pt x="1387" y="1397"/>
                  </a:lnTo>
                  <a:lnTo>
                    <a:pt x="1373" y="1403"/>
                  </a:lnTo>
                  <a:lnTo>
                    <a:pt x="1357" y="1407"/>
                  </a:lnTo>
                  <a:lnTo>
                    <a:pt x="1340" y="1410"/>
                  </a:lnTo>
                  <a:lnTo>
                    <a:pt x="1324" y="1413"/>
                  </a:lnTo>
                  <a:lnTo>
                    <a:pt x="1305" y="1414"/>
                  </a:lnTo>
                  <a:lnTo>
                    <a:pt x="1288" y="1414"/>
                  </a:lnTo>
                  <a:lnTo>
                    <a:pt x="1272" y="1413"/>
                  </a:lnTo>
                  <a:lnTo>
                    <a:pt x="1272" y="1413"/>
                  </a:lnTo>
                  <a:lnTo>
                    <a:pt x="1272" y="1417"/>
                  </a:lnTo>
                  <a:lnTo>
                    <a:pt x="1269" y="1421"/>
                  </a:lnTo>
                  <a:lnTo>
                    <a:pt x="1265" y="1429"/>
                  </a:lnTo>
                  <a:lnTo>
                    <a:pt x="1262" y="1438"/>
                  </a:lnTo>
                  <a:lnTo>
                    <a:pt x="1260" y="1443"/>
                  </a:lnTo>
                  <a:lnTo>
                    <a:pt x="1260" y="1450"/>
                  </a:lnTo>
                  <a:lnTo>
                    <a:pt x="1260" y="1450"/>
                  </a:lnTo>
                  <a:lnTo>
                    <a:pt x="1265" y="1453"/>
                  </a:lnTo>
                  <a:lnTo>
                    <a:pt x="1269" y="1455"/>
                  </a:lnTo>
                  <a:lnTo>
                    <a:pt x="1277" y="1456"/>
                  </a:lnTo>
                  <a:lnTo>
                    <a:pt x="1286" y="1455"/>
                  </a:lnTo>
                  <a:lnTo>
                    <a:pt x="1294" y="1452"/>
                  </a:lnTo>
                  <a:lnTo>
                    <a:pt x="1302" y="1450"/>
                  </a:lnTo>
                  <a:lnTo>
                    <a:pt x="1312" y="1448"/>
                  </a:lnTo>
                  <a:lnTo>
                    <a:pt x="1322" y="1448"/>
                  </a:lnTo>
                  <a:lnTo>
                    <a:pt x="1333" y="1450"/>
                  </a:lnTo>
                  <a:lnTo>
                    <a:pt x="1333" y="1450"/>
                  </a:lnTo>
                  <a:close/>
                  <a:moveTo>
                    <a:pt x="2260" y="1476"/>
                  </a:moveTo>
                  <a:lnTo>
                    <a:pt x="2260" y="1476"/>
                  </a:lnTo>
                  <a:lnTo>
                    <a:pt x="2258" y="1459"/>
                  </a:lnTo>
                  <a:lnTo>
                    <a:pt x="2257" y="1452"/>
                  </a:lnTo>
                  <a:lnTo>
                    <a:pt x="2256" y="1446"/>
                  </a:lnTo>
                  <a:lnTo>
                    <a:pt x="2253" y="1441"/>
                  </a:lnTo>
                  <a:lnTo>
                    <a:pt x="2249" y="1435"/>
                  </a:lnTo>
                  <a:lnTo>
                    <a:pt x="2242" y="1428"/>
                  </a:lnTo>
                  <a:lnTo>
                    <a:pt x="2232" y="1422"/>
                  </a:lnTo>
                  <a:lnTo>
                    <a:pt x="2219" y="1418"/>
                  </a:lnTo>
                  <a:lnTo>
                    <a:pt x="2207" y="1417"/>
                  </a:lnTo>
                  <a:lnTo>
                    <a:pt x="2192" y="1415"/>
                  </a:lnTo>
                  <a:lnTo>
                    <a:pt x="2162" y="1417"/>
                  </a:lnTo>
                  <a:lnTo>
                    <a:pt x="2131" y="1417"/>
                  </a:lnTo>
                  <a:lnTo>
                    <a:pt x="2115" y="1417"/>
                  </a:lnTo>
                  <a:lnTo>
                    <a:pt x="2100" y="1414"/>
                  </a:lnTo>
                  <a:lnTo>
                    <a:pt x="2086" y="1411"/>
                  </a:lnTo>
                  <a:lnTo>
                    <a:pt x="2073" y="1407"/>
                  </a:lnTo>
                  <a:lnTo>
                    <a:pt x="2073" y="1407"/>
                  </a:lnTo>
                  <a:lnTo>
                    <a:pt x="2082" y="1415"/>
                  </a:lnTo>
                  <a:lnTo>
                    <a:pt x="2090" y="1424"/>
                  </a:lnTo>
                  <a:lnTo>
                    <a:pt x="2100" y="1431"/>
                  </a:lnTo>
                  <a:lnTo>
                    <a:pt x="2110" y="1436"/>
                  </a:lnTo>
                  <a:lnTo>
                    <a:pt x="2131" y="1446"/>
                  </a:lnTo>
                  <a:lnTo>
                    <a:pt x="2155" y="1455"/>
                  </a:lnTo>
                  <a:lnTo>
                    <a:pt x="2178" y="1462"/>
                  </a:lnTo>
                  <a:lnTo>
                    <a:pt x="2205" y="1467"/>
                  </a:lnTo>
                  <a:lnTo>
                    <a:pt x="2260" y="1476"/>
                  </a:lnTo>
                  <a:lnTo>
                    <a:pt x="2260" y="1476"/>
                  </a:lnTo>
                  <a:close/>
                  <a:moveTo>
                    <a:pt x="1162" y="1497"/>
                  </a:moveTo>
                  <a:lnTo>
                    <a:pt x="1162" y="1497"/>
                  </a:lnTo>
                  <a:lnTo>
                    <a:pt x="1158" y="1508"/>
                  </a:lnTo>
                  <a:lnTo>
                    <a:pt x="1154" y="1519"/>
                  </a:lnTo>
                  <a:lnTo>
                    <a:pt x="1144" y="1540"/>
                  </a:lnTo>
                  <a:lnTo>
                    <a:pt x="1144" y="1540"/>
                  </a:lnTo>
                  <a:lnTo>
                    <a:pt x="1158" y="1540"/>
                  </a:lnTo>
                  <a:lnTo>
                    <a:pt x="1172" y="1538"/>
                  </a:lnTo>
                  <a:lnTo>
                    <a:pt x="1183" y="1533"/>
                  </a:lnTo>
                  <a:lnTo>
                    <a:pt x="1196" y="1529"/>
                  </a:lnTo>
                  <a:lnTo>
                    <a:pt x="1221" y="1521"/>
                  </a:lnTo>
                  <a:lnTo>
                    <a:pt x="1235" y="1516"/>
                  </a:lnTo>
                  <a:lnTo>
                    <a:pt x="1249" y="1514"/>
                  </a:lnTo>
                  <a:lnTo>
                    <a:pt x="1249" y="1514"/>
                  </a:lnTo>
                  <a:lnTo>
                    <a:pt x="1252" y="1508"/>
                  </a:lnTo>
                  <a:lnTo>
                    <a:pt x="1256" y="1504"/>
                  </a:lnTo>
                  <a:lnTo>
                    <a:pt x="1266" y="1495"/>
                  </a:lnTo>
                  <a:lnTo>
                    <a:pt x="1277" y="1490"/>
                  </a:lnTo>
                  <a:lnTo>
                    <a:pt x="1290" y="1484"/>
                  </a:lnTo>
                  <a:lnTo>
                    <a:pt x="1290" y="1484"/>
                  </a:lnTo>
                  <a:lnTo>
                    <a:pt x="1290" y="1481"/>
                  </a:lnTo>
                  <a:lnTo>
                    <a:pt x="1293" y="1477"/>
                  </a:lnTo>
                  <a:lnTo>
                    <a:pt x="1300" y="1472"/>
                  </a:lnTo>
                  <a:lnTo>
                    <a:pt x="1304" y="1467"/>
                  </a:lnTo>
                  <a:lnTo>
                    <a:pt x="1304" y="1466"/>
                  </a:lnTo>
                  <a:lnTo>
                    <a:pt x="1301" y="1465"/>
                  </a:lnTo>
                  <a:lnTo>
                    <a:pt x="1301" y="1465"/>
                  </a:lnTo>
                  <a:lnTo>
                    <a:pt x="1269" y="1474"/>
                  </a:lnTo>
                  <a:lnTo>
                    <a:pt x="1231" y="1484"/>
                  </a:lnTo>
                  <a:lnTo>
                    <a:pt x="1194" y="1491"/>
                  </a:lnTo>
                  <a:lnTo>
                    <a:pt x="1162" y="1497"/>
                  </a:lnTo>
                  <a:lnTo>
                    <a:pt x="1162" y="1497"/>
                  </a:lnTo>
                  <a:close/>
                  <a:moveTo>
                    <a:pt x="2207" y="1502"/>
                  </a:moveTo>
                  <a:lnTo>
                    <a:pt x="2207" y="1502"/>
                  </a:lnTo>
                  <a:lnTo>
                    <a:pt x="2225" y="1507"/>
                  </a:lnTo>
                  <a:lnTo>
                    <a:pt x="2242" y="1512"/>
                  </a:lnTo>
                  <a:lnTo>
                    <a:pt x="2274" y="1523"/>
                  </a:lnTo>
                  <a:lnTo>
                    <a:pt x="2291" y="1529"/>
                  </a:lnTo>
                  <a:lnTo>
                    <a:pt x="2308" y="1535"/>
                  </a:lnTo>
                  <a:lnTo>
                    <a:pt x="2326" y="1538"/>
                  </a:lnTo>
                  <a:lnTo>
                    <a:pt x="2344" y="1540"/>
                  </a:lnTo>
                  <a:lnTo>
                    <a:pt x="2344" y="1540"/>
                  </a:lnTo>
                  <a:lnTo>
                    <a:pt x="2344" y="1533"/>
                  </a:lnTo>
                  <a:lnTo>
                    <a:pt x="2344" y="1526"/>
                  </a:lnTo>
                  <a:lnTo>
                    <a:pt x="2344" y="1519"/>
                  </a:lnTo>
                  <a:lnTo>
                    <a:pt x="2343" y="1512"/>
                  </a:lnTo>
                  <a:lnTo>
                    <a:pt x="2340" y="1507"/>
                  </a:lnTo>
                  <a:lnTo>
                    <a:pt x="2336" y="1501"/>
                  </a:lnTo>
                  <a:lnTo>
                    <a:pt x="2331" y="1497"/>
                  </a:lnTo>
                  <a:lnTo>
                    <a:pt x="2326" y="1494"/>
                  </a:lnTo>
                  <a:lnTo>
                    <a:pt x="2326" y="1494"/>
                  </a:lnTo>
                  <a:lnTo>
                    <a:pt x="2322" y="1494"/>
                  </a:lnTo>
                  <a:lnTo>
                    <a:pt x="2315" y="1494"/>
                  </a:lnTo>
                  <a:lnTo>
                    <a:pt x="2303" y="1497"/>
                  </a:lnTo>
                  <a:lnTo>
                    <a:pt x="2303" y="1497"/>
                  </a:lnTo>
                  <a:lnTo>
                    <a:pt x="2287" y="1495"/>
                  </a:lnTo>
                  <a:lnTo>
                    <a:pt x="2270" y="1493"/>
                  </a:lnTo>
                  <a:lnTo>
                    <a:pt x="2235" y="1487"/>
                  </a:lnTo>
                  <a:lnTo>
                    <a:pt x="2202" y="1481"/>
                  </a:lnTo>
                  <a:lnTo>
                    <a:pt x="2188" y="1481"/>
                  </a:lnTo>
                  <a:lnTo>
                    <a:pt x="2178" y="1481"/>
                  </a:lnTo>
                  <a:lnTo>
                    <a:pt x="2178" y="1481"/>
                  </a:lnTo>
                  <a:lnTo>
                    <a:pt x="2187" y="1486"/>
                  </a:lnTo>
                  <a:lnTo>
                    <a:pt x="2194" y="1491"/>
                  </a:lnTo>
                  <a:lnTo>
                    <a:pt x="2201" y="1495"/>
                  </a:lnTo>
                  <a:lnTo>
                    <a:pt x="2207" y="1502"/>
                  </a:lnTo>
                  <a:lnTo>
                    <a:pt x="2207" y="1502"/>
                  </a:lnTo>
                  <a:close/>
                  <a:moveTo>
                    <a:pt x="747" y="1604"/>
                  </a:moveTo>
                  <a:lnTo>
                    <a:pt x="747" y="1604"/>
                  </a:lnTo>
                  <a:lnTo>
                    <a:pt x="754" y="1618"/>
                  </a:lnTo>
                  <a:lnTo>
                    <a:pt x="761" y="1634"/>
                  </a:lnTo>
                  <a:lnTo>
                    <a:pt x="775" y="1674"/>
                  </a:lnTo>
                  <a:lnTo>
                    <a:pt x="783" y="1692"/>
                  </a:lnTo>
                  <a:lnTo>
                    <a:pt x="787" y="1699"/>
                  </a:lnTo>
                  <a:lnTo>
                    <a:pt x="793" y="1707"/>
                  </a:lnTo>
                  <a:lnTo>
                    <a:pt x="799" y="1713"/>
                  </a:lnTo>
                  <a:lnTo>
                    <a:pt x="806" y="1719"/>
                  </a:lnTo>
                  <a:lnTo>
                    <a:pt x="811" y="1723"/>
                  </a:lnTo>
                  <a:lnTo>
                    <a:pt x="820" y="1726"/>
                  </a:lnTo>
                  <a:lnTo>
                    <a:pt x="820" y="1726"/>
                  </a:lnTo>
                  <a:lnTo>
                    <a:pt x="813" y="1692"/>
                  </a:lnTo>
                  <a:lnTo>
                    <a:pt x="806" y="1655"/>
                  </a:lnTo>
                  <a:lnTo>
                    <a:pt x="804" y="1636"/>
                  </a:lnTo>
                  <a:lnTo>
                    <a:pt x="803" y="1616"/>
                  </a:lnTo>
                  <a:lnTo>
                    <a:pt x="804" y="1596"/>
                  </a:lnTo>
                  <a:lnTo>
                    <a:pt x="808" y="1575"/>
                  </a:lnTo>
                  <a:lnTo>
                    <a:pt x="808" y="1575"/>
                  </a:lnTo>
                  <a:lnTo>
                    <a:pt x="796" y="1573"/>
                  </a:lnTo>
                  <a:lnTo>
                    <a:pt x="784" y="1570"/>
                  </a:lnTo>
                  <a:lnTo>
                    <a:pt x="773" y="1566"/>
                  </a:lnTo>
                  <a:lnTo>
                    <a:pt x="765" y="1561"/>
                  </a:lnTo>
                  <a:lnTo>
                    <a:pt x="756" y="1554"/>
                  </a:lnTo>
                  <a:lnTo>
                    <a:pt x="749" y="1549"/>
                  </a:lnTo>
                  <a:lnTo>
                    <a:pt x="735" y="1535"/>
                  </a:lnTo>
                  <a:lnTo>
                    <a:pt x="735" y="1535"/>
                  </a:lnTo>
                  <a:lnTo>
                    <a:pt x="741" y="1552"/>
                  </a:lnTo>
                  <a:lnTo>
                    <a:pt x="748" y="1568"/>
                  </a:lnTo>
                  <a:lnTo>
                    <a:pt x="751" y="1577"/>
                  </a:lnTo>
                  <a:lnTo>
                    <a:pt x="751" y="1585"/>
                  </a:lnTo>
                  <a:lnTo>
                    <a:pt x="751" y="1595"/>
                  </a:lnTo>
                  <a:lnTo>
                    <a:pt x="747" y="1604"/>
                  </a:lnTo>
                  <a:lnTo>
                    <a:pt x="747" y="1604"/>
                  </a:lnTo>
                  <a:close/>
                  <a:moveTo>
                    <a:pt x="1034" y="1575"/>
                  </a:moveTo>
                  <a:lnTo>
                    <a:pt x="1034" y="1575"/>
                  </a:lnTo>
                  <a:lnTo>
                    <a:pt x="1030" y="1585"/>
                  </a:lnTo>
                  <a:lnTo>
                    <a:pt x="1025" y="1595"/>
                  </a:lnTo>
                  <a:lnTo>
                    <a:pt x="1022" y="1606"/>
                  </a:lnTo>
                  <a:lnTo>
                    <a:pt x="1022" y="1613"/>
                  </a:lnTo>
                  <a:lnTo>
                    <a:pt x="1023" y="1622"/>
                  </a:lnTo>
                  <a:lnTo>
                    <a:pt x="1023" y="1622"/>
                  </a:lnTo>
                  <a:lnTo>
                    <a:pt x="1051" y="1616"/>
                  </a:lnTo>
                  <a:lnTo>
                    <a:pt x="1078" y="1611"/>
                  </a:lnTo>
                  <a:lnTo>
                    <a:pt x="1103" y="1602"/>
                  </a:lnTo>
                  <a:lnTo>
                    <a:pt x="1128" y="1592"/>
                  </a:lnTo>
                  <a:lnTo>
                    <a:pt x="1151" y="1581"/>
                  </a:lnTo>
                  <a:lnTo>
                    <a:pt x="1172" y="1568"/>
                  </a:lnTo>
                  <a:lnTo>
                    <a:pt x="1192" y="1553"/>
                  </a:lnTo>
                  <a:lnTo>
                    <a:pt x="1208" y="1538"/>
                  </a:lnTo>
                  <a:lnTo>
                    <a:pt x="1208" y="1538"/>
                  </a:lnTo>
                  <a:lnTo>
                    <a:pt x="1187" y="1545"/>
                  </a:lnTo>
                  <a:lnTo>
                    <a:pt x="1166" y="1550"/>
                  </a:lnTo>
                  <a:lnTo>
                    <a:pt x="1144" y="1554"/>
                  </a:lnTo>
                  <a:lnTo>
                    <a:pt x="1121" y="1559"/>
                  </a:lnTo>
                  <a:lnTo>
                    <a:pt x="1076" y="1566"/>
                  </a:lnTo>
                  <a:lnTo>
                    <a:pt x="1055" y="1570"/>
                  </a:lnTo>
                  <a:lnTo>
                    <a:pt x="1034" y="1575"/>
                  </a:lnTo>
                  <a:lnTo>
                    <a:pt x="1034" y="1575"/>
                  </a:lnTo>
                  <a:close/>
                  <a:moveTo>
                    <a:pt x="2385" y="1615"/>
                  </a:moveTo>
                  <a:lnTo>
                    <a:pt x="2385" y="1615"/>
                  </a:lnTo>
                  <a:lnTo>
                    <a:pt x="2393" y="1605"/>
                  </a:lnTo>
                  <a:lnTo>
                    <a:pt x="2400" y="1594"/>
                  </a:lnTo>
                  <a:lnTo>
                    <a:pt x="2402" y="1588"/>
                  </a:lnTo>
                  <a:lnTo>
                    <a:pt x="2403" y="1582"/>
                  </a:lnTo>
                  <a:lnTo>
                    <a:pt x="2402" y="1577"/>
                  </a:lnTo>
                  <a:lnTo>
                    <a:pt x="2399" y="1568"/>
                  </a:lnTo>
                  <a:lnTo>
                    <a:pt x="2399" y="1568"/>
                  </a:lnTo>
                  <a:lnTo>
                    <a:pt x="2381" y="1568"/>
                  </a:lnTo>
                  <a:lnTo>
                    <a:pt x="2362" y="1566"/>
                  </a:lnTo>
                  <a:lnTo>
                    <a:pt x="2344" y="1561"/>
                  </a:lnTo>
                  <a:lnTo>
                    <a:pt x="2326" y="1556"/>
                  </a:lnTo>
                  <a:lnTo>
                    <a:pt x="2292" y="1546"/>
                  </a:lnTo>
                  <a:lnTo>
                    <a:pt x="2277" y="1542"/>
                  </a:lnTo>
                  <a:lnTo>
                    <a:pt x="2263" y="1540"/>
                  </a:lnTo>
                  <a:lnTo>
                    <a:pt x="2263" y="1540"/>
                  </a:lnTo>
                  <a:lnTo>
                    <a:pt x="2323" y="1578"/>
                  </a:lnTo>
                  <a:lnTo>
                    <a:pt x="2354" y="1596"/>
                  </a:lnTo>
                  <a:lnTo>
                    <a:pt x="2385" y="1615"/>
                  </a:lnTo>
                  <a:lnTo>
                    <a:pt x="2385" y="1615"/>
                  </a:lnTo>
                  <a:close/>
                  <a:moveTo>
                    <a:pt x="820" y="1575"/>
                  </a:moveTo>
                  <a:lnTo>
                    <a:pt x="820" y="1575"/>
                  </a:lnTo>
                  <a:lnTo>
                    <a:pt x="817" y="1582"/>
                  </a:lnTo>
                  <a:lnTo>
                    <a:pt x="815" y="1589"/>
                  </a:lnTo>
                  <a:lnTo>
                    <a:pt x="814" y="1606"/>
                  </a:lnTo>
                  <a:lnTo>
                    <a:pt x="815" y="1622"/>
                  </a:lnTo>
                  <a:lnTo>
                    <a:pt x="818" y="1639"/>
                  </a:lnTo>
                  <a:lnTo>
                    <a:pt x="827" y="1672"/>
                  </a:lnTo>
                  <a:lnTo>
                    <a:pt x="834" y="1703"/>
                  </a:lnTo>
                  <a:lnTo>
                    <a:pt x="834" y="1703"/>
                  </a:lnTo>
                  <a:lnTo>
                    <a:pt x="835" y="1712"/>
                  </a:lnTo>
                  <a:lnTo>
                    <a:pt x="835" y="1720"/>
                  </a:lnTo>
                  <a:lnTo>
                    <a:pt x="834" y="1727"/>
                  </a:lnTo>
                  <a:lnTo>
                    <a:pt x="832" y="1731"/>
                  </a:lnTo>
                  <a:lnTo>
                    <a:pt x="829" y="1735"/>
                  </a:lnTo>
                  <a:lnTo>
                    <a:pt x="825" y="1738"/>
                  </a:lnTo>
                  <a:lnTo>
                    <a:pt x="821" y="1740"/>
                  </a:lnTo>
                  <a:lnTo>
                    <a:pt x="817" y="1740"/>
                  </a:lnTo>
                  <a:lnTo>
                    <a:pt x="811" y="1738"/>
                  </a:lnTo>
                  <a:lnTo>
                    <a:pt x="807" y="1737"/>
                  </a:lnTo>
                  <a:lnTo>
                    <a:pt x="796" y="1733"/>
                  </a:lnTo>
                  <a:lnTo>
                    <a:pt x="786" y="1724"/>
                  </a:lnTo>
                  <a:lnTo>
                    <a:pt x="779" y="1714"/>
                  </a:lnTo>
                  <a:lnTo>
                    <a:pt x="779" y="1714"/>
                  </a:lnTo>
                  <a:lnTo>
                    <a:pt x="772" y="1703"/>
                  </a:lnTo>
                  <a:lnTo>
                    <a:pt x="766" y="1691"/>
                  </a:lnTo>
                  <a:lnTo>
                    <a:pt x="756" y="1664"/>
                  </a:lnTo>
                  <a:lnTo>
                    <a:pt x="747" y="1639"/>
                  </a:lnTo>
                  <a:lnTo>
                    <a:pt x="741" y="1626"/>
                  </a:lnTo>
                  <a:lnTo>
                    <a:pt x="735" y="1615"/>
                  </a:lnTo>
                  <a:lnTo>
                    <a:pt x="735" y="1615"/>
                  </a:lnTo>
                  <a:lnTo>
                    <a:pt x="727" y="1618"/>
                  </a:lnTo>
                  <a:lnTo>
                    <a:pt x="720" y="1620"/>
                  </a:lnTo>
                  <a:lnTo>
                    <a:pt x="706" y="1627"/>
                  </a:lnTo>
                  <a:lnTo>
                    <a:pt x="706" y="1627"/>
                  </a:lnTo>
                  <a:lnTo>
                    <a:pt x="717" y="1646"/>
                  </a:lnTo>
                  <a:lnTo>
                    <a:pt x="727" y="1665"/>
                  </a:lnTo>
                  <a:lnTo>
                    <a:pt x="751" y="1700"/>
                  </a:lnTo>
                  <a:lnTo>
                    <a:pt x="773" y="1735"/>
                  </a:lnTo>
                  <a:lnTo>
                    <a:pt x="796" y="1772"/>
                  </a:lnTo>
                  <a:lnTo>
                    <a:pt x="796" y="1772"/>
                  </a:lnTo>
                  <a:lnTo>
                    <a:pt x="803" y="1776"/>
                  </a:lnTo>
                  <a:lnTo>
                    <a:pt x="811" y="1783"/>
                  </a:lnTo>
                  <a:lnTo>
                    <a:pt x="818" y="1792"/>
                  </a:lnTo>
                  <a:lnTo>
                    <a:pt x="825" y="1800"/>
                  </a:lnTo>
                  <a:lnTo>
                    <a:pt x="841" y="1823"/>
                  </a:lnTo>
                  <a:lnTo>
                    <a:pt x="846" y="1835"/>
                  </a:lnTo>
                  <a:lnTo>
                    <a:pt x="853" y="1846"/>
                  </a:lnTo>
                  <a:lnTo>
                    <a:pt x="857" y="1859"/>
                  </a:lnTo>
                  <a:lnTo>
                    <a:pt x="860" y="1872"/>
                  </a:lnTo>
                  <a:lnTo>
                    <a:pt x="863" y="1884"/>
                  </a:lnTo>
                  <a:lnTo>
                    <a:pt x="863" y="1896"/>
                  </a:lnTo>
                  <a:lnTo>
                    <a:pt x="862" y="1905"/>
                  </a:lnTo>
                  <a:lnTo>
                    <a:pt x="859" y="1915"/>
                  </a:lnTo>
                  <a:lnTo>
                    <a:pt x="853" y="1922"/>
                  </a:lnTo>
                  <a:lnTo>
                    <a:pt x="845" y="1929"/>
                  </a:lnTo>
                  <a:lnTo>
                    <a:pt x="845" y="1929"/>
                  </a:lnTo>
                  <a:lnTo>
                    <a:pt x="831" y="1926"/>
                  </a:lnTo>
                  <a:lnTo>
                    <a:pt x="817" y="1922"/>
                  </a:lnTo>
                  <a:lnTo>
                    <a:pt x="804" y="1917"/>
                  </a:lnTo>
                  <a:lnTo>
                    <a:pt x="791" y="1910"/>
                  </a:lnTo>
                  <a:lnTo>
                    <a:pt x="779" y="1903"/>
                  </a:lnTo>
                  <a:lnTo>
                    <a:pt x="768" y="1894"/>
                  </a:lnTo>
                  <a:lnTo>
                    <a:pt x="747" y="1876"/>
                  </a:lnTo>
                  <a:lnTo>
                    <a:pt x="704" y="1838"/>
                  </a:lnTo>
                  <a:lnTo>
                    <a:pt x="682" y="1820"/>
                  </a:lnTo>
                  <a:lnTo>
                    <a:pt x="671" y="1811"/>
                  </a:lnTo>
                  <a:lnTo>
                    <a:pt x="660" y="1804"/>
                  </a:lnTo>
                  <a:lnTo>
                    <a:pt x="660" y="1804"/>
                  </a:lnTo>
                  <a:lnTo>
                    <a:pt x="660" y="1808"/>
                  </a:lnTo>
                  <a:lnTo>
                    <a:pt x="658" y="1811"/>
                  </a:lnTo>
                  <a:lnTo>
                    <a:pt x="655" y="1817"/>
                  </a:lnTo>
                  <a:lnTo>
                    <a:pt x="651" y="1821"/>
                  </a:lnTo>
                  <a:lnTo>
                    <a:pt x="648" y="1827"/>
                  </a:lnTo>
                  <a:lnTo>
                    <a:pt x="648" y="1827"/>
                  </a:lnTo>
                  <a:lnTo>
                    <a:pt x="657" y="1837"/>
                  </a:lnTo>
                  <a:lnTo>
                    <a:pt x="668" y="1845"/>
                  </a:lnTo>
                  <a:lnTo>
                    <a:pt x="690" y="1862"/>
                  </a:lnTo>
                  <a:lnTo>
                    <a:pt x="700" y="1872"/>
                  </a:lnTo>
                  <a:lnTo>
                    <a:pt x="707" y="1882"/>
                  </a:lnTo>
                  <a:lnTo>
                    <a:pt x="710" y="1886"/>
                  </a:lnTo>
                  <a:lnTo>
                    <a:pt x="711" y="1891"/>
                  </a:lnTo>
                  <a:lnTo>
                    <a:pt x="713" y="1897"/>
                  </a:lnTo>
                  <a:lnTo>
                    <a:pt x="711" y="1903"/>
                  </a:lnTo>
                  <a:lnTo>
                    <a:pt x="711" y="1903"/>
                  </a:lnTo>
                  <a:lnTo>
                    <a:pt x="710" y="1910"/>
                  </a:lnTo>
                  <a:lnTo>
                    <a:pt x="706" y="1915"/>
                  </a:lnTo>
                  <a:lnTo>
                    <a:pt x="702" y="1919"/>
                  </a:lnTo>
                  <a:lnTo>
                    <a:pt x="697" y="1921"/>
                  </a:lnTo>
                  <a:lnTo>
                    <a:pt x="692" y="1922"/>
                  </a:lnTo>
                  <a:lnTo>
                    <a:pt x="685" y="1924"/>
                  </a:lnTo>
                  <a:lnTo>
                    <a:pt x="671" y="1922"/>
                  </a:lnTo>
                  <a:lnTo>
                    <a:pt x="637" y="1917"/>
                  </a:lnTo>
                  <a:lnTo>
                    <a:pt x="620" y="1915"/>
                  </a:lnTo>
                  <a:lnTo>
                    <a:pt x="612" y="1917"/>
                  </a:lnTo>
                  <a:lnTo>
                    <a:pt x="605" y="1918"/>
                  </a:lnTo>
                  <a:lnTo>
                    <a:pt x="605" y="1918"/>
                  </a:lnTo>
                  <a:lnTo>
                    <a:pt x="613" y="1926"/>
                  </a:lnTo>
                  <a:lnTo>
                    <a:pt x="622" y="1935"/>
                  </a:lnTo>
                  <a:lnTo>
                    <a:pt x="629" y="1945"/>
                  </a:lnTo>
                  <a:lnTo>
                    <a:pt x="631" y="1952"/>
                  </a:lnTo>
                  <a:lnTo>
                    <a:pt x="634" y="1959"/>
                  </a:lnTo>
                  <a:lnTo>
                    <a:pt x="634" y="1959"/>
                  </a:lnTo>
                  <a:lnTo>
                    <a:pt x="665" y="1952"/>
                  </a:lnTo>
                  <a:lnTo>
                    <a:pt x="695" y="1949"/>
                  </a:lnTo>
                  <a:lnTo>
                    <a:pt x="723" y="1947"/>
                  </a:lnTo>
                  <a:lnTo>
                    <a:pt x="737" y="1949"/>
                  </a:lnTo>
                  <a:lnTo>
                    <a:pt x="749" y="1950"/>
                  </a:lnTo>
                  <a:lnTo>
                    <a:pt x="762" y="1953"/>
                  </a:lnTo>
                  <a:lnTo>
                    <a:pt x="773" y="1957"/>
                  </a:lnTo>
                  <a:lnTo>
                    <a:pt x="786" y="1962"/>
                  </a:lnTo>
                  <a:lnTo>
                    <a:pt x="797" y="1967"/>
                  </a:lnTo>
                  <a:lnTo>
                    <a:pt x="807" y="1973"/>
                  </a:lnTo>
                  <a:lnTo>
                    <a:pt x="818" y="1981"/>
                  </a:lnTo>
                  <a:lnTo>
                    <a:pt x="828" y="1990"/>
                  </a:lnTo>
                  <a:lnTo>
                    <a:pt x="836" y="1998"/>
                  </a:lnTo>
                  <a:lnTo>
                    <a:pt x="836" y="1998"/>
                  </a:lnTo>
                  <a:lnTo>
                    <a:pt x="852" y="2022"/>
                  </a:lnTo>
                  <a:lnTo>
                    <a:pt x="866" y="2047"/>
                  </a:lnTo>
                  <a:lnTo>
                    <a:pt x="879" y="2074"/>
                  </a:lnTo>
                  <a:lnTo>
                    <a:pt x="891" y="2102"/>
                  </a:lnTo>
                  <a:lnTo>
                    <a:pt x="902" y="2130"/>
                  </a:lnTo>
                  <a:lnTo>
                    <a:pt x="912" y="2158"/>
                  </a:lnTo>
                  <a:lnTo>
                    <a:pt x="919" y="2185"/>
                  </a:lnTo>
                  <a:lnTo>
                    <a:pt x="926" y="2210"/>
                  </a:lnTo>
                  <a:lnTo>
                    <a:pt x="926" y="2210"/>
                  </a:lnTo>
                  <a:lnTo>
                    <a:pt x="937" y="2223"/>
                  </a:lnTo>
                  <a:lnTo>
                    <a:pt x="947" y="2235"/>
                  </a:lnTo>
                  <a:lnTo>
                    <a:pt x="963" y="2262"/>
                  </a:lnTo>
                  <a:lnTo>
                    <a:pt x="971" y="2275"/>
                  </a:lnTo>
                  <a:lnTo>
                    <a:pt x="981" y="2287"/>
                  </a:lnTo>
                  <a:lnTo>
                    <a:pt x="994" y="2297"/>
                  </a:lnTo>
                  <a:lnTo>
                    <a:pt x="1001" y="2303"/>
                  </a:lnTo>
                  <a:lnTo>
                    <a:pt x="1008" y="2307"/>
                  </a:lnTo>
                  <a:lnTo>
                    <a:pt x="1008" y="2307"/>
                  </a:lnTo>
                  <a:lnTo>
                    <a:pt x="996" y="2261"/>
                  </a:lnTo>
                  <a:lnTo>
                    <a:pt x="985" y="2211"/>
                  </a:lnTo>
                  <a:lnTo>
                    <a:pt x="964" y="2112"/>
                  </a:lnTo>
                  <a:lnTo>
                    <a:pt x="964" y="2112"/>
                  </a:lnTo>
                  <a:lnTo>
                    <a:pt x="960" y="2113"/>
                  </a:lnTo>
                  <a:lnTo>
                    <a:pt x="954" y="2113"/>
                  </a:lnTo>
                  <a:lnTo>
                    <a:pt x="945" y="2112"/>
                  </a:lnTo>
                  <a:lnTo>
                    <a:pt x="935" y="2108"/>
                  </a:lnTo>
                  <a:lnTo>
                    <a:pt x="926" y="2101"/>
                  </a:lnTo>
                  <a:lnTo>
                    <a:pt x="919" y="2094"/>
                  </a:lnTo>
                  <a:lnTo>
                    <a:pt x="918" y="2089"/>
                  </a:lnTo>
                  <a:lnTo>
                    <a:pt x="916" y="2084"/>
                  </a:lnTo>
                  <a:lnTo>
                    <a:pt x="916" y="2079"/>
                  </a:lnTo>
                  <a:lnTo>
                    <a:pt x="918" y="2075"/>
                  </a:lnTo>
                  <a:lnTo>
                    <a:pt x="921" y="2070"/>
                  </a:lnTo>
                  <a:lnTo>
                    <a:pt x="923" y="2065"/>
                  </a:lnTo>
                  <a:lnTo>
                    <a:pt x="923" y="2065"/>
                  </a:lnTo>
                  <a:lnTo>
                    <a:pt x="918" y="2064"/>
                  </a:lnTo>
                  <a:lnTo>
                    <a:pt x="912" y="2061"/>
                  </a:lnTo>
                  <a:lnTo>
                    <a:pt x="907" y="2058"/>
                  </a:lnTo>
                  <a:lnTo>
                    <a:pt x="904" y="2054"/>
                  </a:lnTo>
                  <a:lnTo>
                    <a:pt x="901" y="2049"/>
                  </a:lnTo>
                  <a:lnTo>
                    <a:pt x="898" y="2043"/>
                  </a:lnTo>
                  <a:lnTo>
                    <a:pt x="895" y="2030"/>
                  </a:lnTo>
                  <a:lnTo>
                    <a:pt x="895" y="2030"/>
                  </a:lnTo>
                  <a:lnTo>
                    <a:pt x="902" y="2026"/>
                  </a:lnTo>
                  <a:lnTo>
                    <a:pt x="911" y="2022"/>
                  </a:lnTo>
                  <a:lnTo>
                    <a:pt x="922" y="2021"/>
                  </a:lnTo>
                  <a:lnTo>
                    <a:pt x="933" y="2019"/>
                  </a:lnTo>
                  <a:lnTo>
                    <a:pt x="933" y="2019"/>
                  </a:lnTo>
                  <a:lnTo>
                    <a:pt x="932" y="2009"/>
                  </a:lnTo>
                  <a:lnTo>
                    <a:pt x="933" y="2001"/>
                  </a:lnTo>
                  <a:lnTo>
                    <a:pt x="935" y="1994"/>
                  </a:lnTo>
                  <a:lnTo>
                    <a:pt x="936" y="1984"/>
                  </a:lnTo>
                  <a:lnTo>
                    <a:pt x="936" y="1984"/>
                  </a:lnTo>
                  <a:lnTo>
                    <a:pt x="937" y="1983"/>
                  </a:lnTo>
                  <a:lnTo>
                    <a:pt x="942" y="1983"/>
                  </a:lnTo>
                  <a:lnTo>
                    <a:pt x="949" y="1981"/>
                  </a:lnTo>
                  <a:lnTo>
                    <a:pt x="956" y="1981"/>
                  </a:lnTo>
                  <a:lnTo>
                    <a:pt x="960" y="1980"/>
                  </a:lnTo>
                  <a:lnTo>
                    <a:pt x="961" y="1978"/>
                  </a:lnTo>
                  <a:lnTo>
                    <a:pt x="961" y="1978"/>
                  </a:lnTo>
                  <a:lnTo>
                    <a:pt x="956" y="1974"/>
                  </a:lnTo>
                  <a:lnTo>
                    <a:pt x="950" y="1970"/>
                  </a:lnTo>
                  <a:lnTo>
                    <a:pt x="947" y="1964"/>
                  </a:lnTo>
                  <a:lnTo>
                    <a:pt x="945" y="1959"/>
                  </a:lnTo>
                  <a:lnTo>
                    <a:pt x="942" y="1943"/>
                  </a:lnTo>
                  <a:lnTo>
                    <a:pt x="939" y="1926"/>
                  </a:lnTo>
                  <a:lnTo>
                    <a:pt x="939" y="1926"/>
                  </a:lnTo>
                  <a:lnTo>
                    <a:pt x="919" y="1886"/>
                  </a:lnTo>
                  <a:lnTo>
                    <a:pt x="901" y="1845"/>
                  </a:lnTo>
                  <a:lnTo>
                    <a:pt x="883" y="1801"/>
                  </a:lnTo>
                  <a:lnTo>
                    <a:pt x="867" y="1757"/>
                  </a:lnTo>
                  <a:lnTo>
                    <a:pt x="862" y="1734"/>
                  </a:lnTo>
                  <a:lnTo>
                    <a:pt x="856" y="1710"/>
                  </a:lnTo>
                  <a:lnTo>
                    <a:pt x="850" y="1686"/>
                  </a:lnTo>
                  <a:lnTo>
                    <a:pt x="846" y="1662"/>
                  </a:lnTo>
                  <a:lnTo>
                    <a:pt x="843" y="1639"/>
                  </a:lnTo>
                  <a:lnTo>
                    <a:pt x="842" y="1615"/>
                  </a:lnTo>
                  <a:lnTo>
                    <a:pt x="842" y="1591"/>
                  </a:lnTo>
                  <a:lnTo>
                    <a:pt x="842" y="1566"/>
                  </a:lnTo>
                  <a:lnTo>
                    <a:pt x="842" y="1566"/>
                  </a:lnTo>
                  <a:lnTo>
                    <a:pt x="838" y="1566"/>
                  </a:lnTo>
                  <a:lnTo>
                    <a:pt x="835" y="1567"/>
                  </a:lnTo>
                  <a:lnTo>
                    <a:pt x="831" y="1570"/>
                  </a:lnTo>
                  <a:lnTo>
                    <a:pt x="827" y="1574"/>
                  </a:lnTo>
                  <a:lnTo>
                    <a:pt x="824" y="1575"/>
                  </a:lnTo>
                  <a:lnTo>
                    <a:pt x="820" y="1575"/>
                  </a:lnTo>
                  <a:lnTo>
                    <a:pt x="820" y="1575"/>
                  </a:lnTo>
                  <a:close/>
                  <a:moveTo>
                    <a:pt x="921" y="1644"/>
                  </a:moveTo>
                  <a:lnTo>
                    <a:pt x="921" y="1644"/>
                  </a:lnTo>
                  <a:lnTo>
                    <a:pt x="922" y="1654"/>
                  </a:lnTo>
                  <a:lnTo>
                    <a:pt x="925" y="1661"/>
                  </a:lnTo>
                  <a:lnTo>
                    <a:pt x="928" y="1668"/>
                  </a:lnTo>
                  <a:lnTo>
                    <a:pt x="933" y="1675"/>
                  </a:lnTo>
                  <a:lnTo>
                    <a:pt x="937" y="1681"/>
                  </a:lnTo>
                  <a:lnTo>
                    <a:pt x="943" y="1685"/>
                  </a:lnTo>
                  <a:lnTo>
                    <a:pt x="956" y="1693"/>
                  </a:lnTo>
                  <a:lnTo>
                    <a:pt x="956" y="1693"/>
                  </a:lnTo>
                  <a:lnTo>
                    <a:pt x="992" y="1677"/>
                  </a:lnTo>
                  <a:lnTo>
                    <a:pt x="1027" y="1658"/>
                  </a:lnTo>
                  <a:lnTo>
                    <a:pt x="1060" y="1639"/>
                  </a:lnTo>
                  <a:lnTo>
                    <a:pt x="1092" y="1619"/>
                  </a:lnTo>
                  <a:lnTo>
                    <a:pt x="1092" y="1619"/>
                  </a:lnTo>
                  <a:lnTo>
                    <a:pt x="1069" y="1626"/>
                  </a:lnTo>
                  <a:lnTo>
                    <a:pt x="1048" y="1630"/>
                  </a:lnTo>
                  <a:lnTo>
                    <a:pt x="1027" y="1633"/>
                  </a:lnTo>
                  <a:lnTo>
                    <a:pt x="1006" y="1634"/>
                  </a:lnTo>
                  <a:lnTo>
                    <a:pt x="964" y="1637"/>
                  </a:lnTo>
                  <a:lnTo>
                    <a:pt x="943" y="1640"/>
                  </a:lnTo>
                  <a:lnTo>
                    <a:pt x="921" y="1644"/>
                  </a:lnTo>
                  <a:lnTo>
                    <a:pt x="921" y="1644"/>
                  </a:lnTo>
                  <a:close/>
                  <a:moveTo>
                    <a:pt x="1757" y="1679"/>
                  </a:moveTo>
                  <a:lnTo>
                    <a:pt x="1757" y="1679"/>
                  </a:lnTo>
                  <a:lnTo>
                    <a:pt x="1705" y="1681"/>
                  </a:lnTo>
                  <a:lnTo>
                    <a:pt x="1648" y="1684"/>
                  </a:lnTo>
                  <a:lnTo>
                    <a:pt x="1592" y="1689"/>
                  </a:lnTo>
                  <a:lnTo>
                    <a:pt x="1565" y="1692"/>
                  </a:lnTo>
                  <a:lnTo>
                    <a:pt x="1543" y="1696"/>
                  </a:lnTo>
                  <a:lnTo>
                    <a:pt x="1543" y="1696"/>
                  </a:lnTo>
                  <a:lnTo>
                    <a:pt x="1523" y="1702"/>
                  </a:lnTo>
                  <a:lnTo>
                    <a:pt x="1513" y="1705"/>
                  </a:lnTo>
                  <a:lnTo>
                    <a:pt x="1503" y="1709"/>
                  </a:lnTo>
                  <a:lnTo>
                    <a:pt x="1496" y="1713"/>
                  </a:lnTo>
                  <a:lnTo>
                    <a:pt x="1491" y="1720"/>
                  </a:lnTo>
                  <a:lnTo>
                    <a:pt x="1489" y="1724"/>
                  </a:lnTo>
                  <a:lnTo>
                    <a:pt x="1489" y="1728"/>
                  </a:lnTo>
                  <a:lnTo>
                    <a:pt x="1489" y="1734"/>
                  </a:lnTo>
                  <a:lnTo>
                    <a:pt x="1491" y="1740"/>
                  </a:lnTo>
                  <a:lnTo>
                    <a:pt x="1491" y="1740"/>
                  </a:lnTo>
                  <a:lnTo>
                    <a:pt x="1503" y="1734"/>
                  </a:lnTo>
                  <a:lnTo>
                    <a:pt x="1519" y="1728"/>
                  </a:lnTo>
                  <a:lnTo>
                    <a:pt x="1536" y="1724"/>
                  </a:lnTo>
                  <a:lnTo>
                    <a:pt x="1554" y="1721"/>
                  </a:lnTo>
                  <a:lnTo>
                    <a:pt x="1593" y="1717"/>
                  </a:lnTo>
                  <a:lnTo>
                    <a:pt x="1635" y="1714"/>
                  </a:lnTo>
                  <a:lnTo>
                    <a:pt x="1635" y="1714"/>
                  </a:lnTo>
                  <a:lnTo>
                    <a:pt x="1677" y="1713"/>
                  </a:lnTo>
                  <a:lnTo>
                    <a:pt x="1718" y="1713"/>
                  </a:lnTo>
                  <a:lnTo>
                    <a:pt x="1797" y="1716"/>
                  </a:lnTo>
                  <a:lnTo>
                    <a:pt x="1874" y="1719"/>
                  </a:lnTo>
                  <a:lnTo>
                    <a:pt x="1951" y="1723"/>
                  </a:lnTo>
                  <a:lnTo>
                    <a:pt x="1951" y="1723"/>
                  </a:lnTo>
                  <a:lnTo>
                    <a:pt x="1954" y="1719"/>
                  </a:lnTo>
                  <a:lnTo>
                    <a:pt x="1955" y="1714"/>
                  </a:lnTo>
                  <a:lnTo>
                    <a:pt x="1954" y="1706"/>
                  </a:lnTo>
                  <a:lnTo>
                    <a:pt x="1952" y="1698"/>
                  </a:lnTo>
                  <a:lnTo>
                    <a:pt x="1951" y="1693"/>
                  </a:lnTo>
                  <a:lnTo>
                    <a:pt x="1951" y="1688"/>
                  </a:lnTo>
                  <a:lnTo>
                    <a:pt x="1951" y="1688"/>
                  </a:lnTo>
                  <a:lnTo>
                    <a:pt x="1927" y="1688"/>
                  </a:lnTo>
                  <a:lnTo>
                    <a:pt x="1902" y="1686"/>
                  </a:lnTo>
                  <a:lnTo>
                    <a:pt x="1853" y="1682"/>
                  </a:lnTo>
                  <a:lnTo>
                    <a:pt x="1804" y="1679"/>
                  </a:lnTo>
                  <a:lnTo>
                    <a:pt x="1780" y="1679"/>
                  </a:lnTo>
                  <a:lnTo>
                    <a:pt x="1757" y="1679"/>
                  </a:lnTo>
                  <a:lnTo>
                    <a:pt x="1757" y="1679"/>
                  </a:lnTo>
                  <a:close/>
                  <a:moveTo>
                    <a:pt x="1513" y="1761"/>
                  </a:moveTo>
                  <a:lnTo>
                    <a:pt x="1513" y="1761"/>
                  </a:lnTo>
                  <a:lnTo>
                    <a:pt x="1521" y="1820"/>
                  </a:lnTo>
                  <a:lnTo>
                    <a:pt x="1528" y="1883"/>
                  </a:lnTo>
                  <a:lnTo>
                    <a:pt x="1534" y="1946"/>
                  </a:lnTo>
                  <a:lnTo>
                    <a:pt x="1540" y="2012"/>
                  </a:lnTo>
                  <a:lnTo>
                    <a:pt x="1548" y="2140"/>
                  </a:lnTo>
                  <a:lnTo>
                    <a:pt x="1557" y="2261"/>
                  </a:lnTo>
                  <a:lnTo>
                    <a:pt x="1557" y="2261"/>
                  </a:lnTo>
                  <a:lnTo>
                    <a:pt x="1592" y="2259"/>
                  </a:lnTo>
                  <a:lnTo>
                    <a:pt x="1635" y="2256"/>
                  </a:lnTo>
                  <a:lnTo>
                    <a:pt x="1679" y="2254"/>
                  </a:lnTo>
                  <a:lnTo>
                    <a:pt x="1700" y="2254"/>
                  </a:lnTo>
                  <a:lnTo>
                    <a:pt x="1719" y="2254"/>
                  </a:lnTo>
                  <a:lnTo>
                    <a:pt x="1719" y="2254"/>
                  </a:lnTo>
                  <a:lnTo>
                    <a:pt x="1717" y="2188"/>
                  </a:lnTo>
                  <a:lnTo>
                    <a:pt x="1715" y="2120"/>
                  </a:lnTo>
                  <a:lnTo>
                    <a:pt x="1715" y="1984"/>
                  </a:lnTo>
                  <a:lnTo>
                    <a:pt x="1715" y="1852"/>
                  </a:lnTo>
                  <a:lnTo>
                    <a:pt x="1715" y="1790"/>
                  </a:lnTo>
                  <a:lnTo>
                    <a:pt x="1714" y="1731"/>
                  </a:lnTo>
                  <a:lnTo>
                    <a:pt x="1714" y="1731"/>
                  </a:lnTo>
                  <a:lnTo>
                    <a:pt x="1686" y="1733"/>
                  </a:lnTo>
                  <a:lnTo>
                    <a:pt x="1656" y="1733"/>
                  </a:lnTo>
                  <a:lnTo>
                    <a:pt x="1628" y="1733"/>
                  </a:lnTo>
                  <a:lnTo>
                    <a:pt x="1600" y="1733"/>
                  </a:lnTo>
                  <a:lnTo>
                    <a:pt x="1575" y="1735"/>
                  </a:lnTo>
                  <a:lnTo>
                    <a:pt x="1562" y="1737"/>
                  </a:lnTo>
                  <a:lnTo>
                    <a:pt x="1551" y="1740"/>
                  </a:lnTo>
                  <a:lnTo>
                    <a:pt x="1541" y="1744"/>
                  </a:lnTo>
                  <a:lnTo>
                    <a:pt x="1530" y="1748"/>
                  </a:lnTo>
                  <a:lnTo>
                    <a:pt x="1521" y="1754"/>
                  </a:lnTo>
                  <a:lnTo>
                    <a:pt x="1513" y="1761"/>
                  </a:lnTo>
                  <a:lnTo>
                    <a:pt x="1513" y="1761"/>
                  </a:lnTo>
                  <a:close/>
                  <a:moveTo>
                    <a:pt x="1731" y="1731"/>
                  </a:moveTo>
                  <a:lnTo>
                    <a:pt x="1731" y="1731"/>
                  </a:lnTo>
                  <a:lnTo>
                    <a:pt x="1731" y="1999"/>
                  </a:lnTo>
                  <a:lnTo>
                    <a:pt x="1732" y="2127"/>
                  </a:lnTo>
                  <a:lnTo>
                    <a:pt x="1733" y="2254"/>
                  </a:lnTo>
                  <a:lnTo>
                    <a:pt x="1733" y="2254"/>
                  </a:lnTo>
                  <a:lnTo>
                    <a:pt x="1755" y="2256"/>
                  </a:lnTo>
                  <a:lnTo>
                    <a:pt x="1774" y="2256"/>
                  </a:lnTo>
                  <a:lnTo>
                    <a:pt x="1811" y="2255"/>
                  </a:lnTo>
                  <a:lnTo>
                    <a:pt x="1829" y="2255"/>
                  </a:lnTo>
                  <a:lnTo>
                    <a:pt x="1849" y="2256"/>
                  </a:lnTo>
                  <a:lnTo>
                    <a:pt x="1867" y="2259"/>
                  </a:lnTo>
                  <a:lnTo>
                    <a:pt x="1888" y="2263"/>
                  </a:lnTo>
                  <a:lnTo>
                    <a:pt x="1888" y="2263"/>
                  </a:lnTo>
                  <a:lnTo>
                    <a:pt x="1892" y="2235"/>
                  </a:lnTo>
                  <a:lnTo>
                    <a:pt x="1893" y="2204"/>
                  </a:lnTo>
                  <a:lnTo>
                    <a:pt x="1896" y="2143"/>
                  </a:lnTo>
                  <a:lnTo>
                    <a:pt x="1899" y="2112"/>
                  </a:lnTo>
                  <a:lnTo>
                    <a:pt x="1902" y="2079"/>
                  </a:lnTo>
                  <a:lnTo>
                    <a:pt x="1906" y="2049"/>
                  </a:lnTo>
                  <a:lnTo>
                    <a:pt x="1915" y="2019"/>
                  </a:lnTo>
                  <a:lnTo>
                    <a:pt x="1915" y="2019"/>
                  </a:lnTo>
                  <a:lnTo>
                    <a:pt x="1915" y="1949"/>
                  </a:lnTo>
                  <a:lnTo>
                    <a:pt x="1916" y="1873"/>
                  </a:lnTo>
                  <a:lnTo>
                    <a:pt x="1917" y="1801"/>
                  </a:lnTo>
                  <a:lnTo>
                    <a:pt x="1917" y="1769"/>
                  </a:lnTo>
                  <a:lnTo>
                    <a:pt x="1917" y="1740"/>
                  </a:lnTo>
                  <a:lnTo>
                    <a:pt x="1917" y="1740"/>
                  </a:lnTo>
                  <a:lnTo>
                    <a:pt x="1825" y="1734"/>
                  </a:lnTo>
                  <a:lnTo>
                    <a:pt x="1778" y="1731"/>
                  </a:lnTo>
                  <a:lnTo>
                    <a:pt x="1731" y="1731"/>
                  </a:lnTo>
                  <a:lnTo>
                    <a:pt x="1731" y="1731"/>
                  </a:lnTo>
                  <a:close/>
                  <a:moveTo>
                    <a:pt x="2225" y="1755"/>
                  </a:moveTo>
                  <a:lnTo>
                    <a:pt x="2225" y="1755"/>
                  </a:lnTo>
                  <a:lnTo>
                    <a:pt x="2235" y="1758"/>
                  </a:lnTo>
                  <a:lnTo>
                    <a:pt x="2244" y="1762"/>
                  </a:lnTo>
                  <a:lnTo>
                    <a:pt x="2250" y="1765"/>
                  </a:lnTo>
                  <a:lnTo>
                    <a:pt x="2256" y="1765"/>
                  </a:lnTo>
                  <a:lnTo>
                    <a:pt x="2260" y="1765"/>
                  </a:lnTo>
                  <a:lnTo>
                    <a:pt x="2265" y="1764"/>
                  </a:lnTo>
                  <a:lnTo>
                    <a:pt x="2265" y="1764"/>
                  </a:lnTo>
                  <a:lnTo>
                    <a:pt x="2264" y="1757"/>
                  </a:lnTo>
                  <a:lnTo>
                    <a:pt x="2261" y="1751"/>
                  </a:lnTo>
                  <a:lnTo>
                    <a:pt x="2257" y="1747"/>
                  </a:lnTo>
                  <a:lnTo>
                    <a:pt x="2250" y="1744"/>
                  </a:lnTo>
                  <a:lnTo>
                    <a:pt x="2243" y="1743"/>
                  </a:lnTo>
                  <a:lnTo>
                    <a:pt x="2236" y="1743"/>
                  </a:lnTo>
                  <a:lnTo>
                    <a:pt x="2225" y="1743"/>
                  </a:lnTo>
                  <a:lnTo>
                    <a:pt x="2225" y="1743"/>
                  </a:lnTo>
                  <a:lnTo>
                    <a:pt x="2226" y="1744"/>
                  </a:lnTo>
                  <a:lnTo>
                    <a:pt x="2228" y="1744"/>
                  </a:lnTo>
                  <a:lnTo>
                    <a:pt x="2226" y="1747"/>
                  </a:lnTo>
                  <a:lnTo>
                    <a:pt x="2223" y="1751"/>
                  </a:lnTo>
                  <a:lnTo>
                    <a:pt x="2223" y="1752"/>
                  </a:lnTo>
                  <a:lnTo>
                    <a:pt x="2225" y="1755"/>
                  </a:lnTo>
                  <a:lnTo>
                    <a:pt x="2225" y="1755"/>
                  </a:lnTo>
                  <a:close/>
                  <a:moveTo>
                    <a:pt x="2219" y="1816"/>
                  </a:moveTo>
                  <a:lnTo>
                    <a:pt x="2219" y="1816"/>
                  </a:lnTo>
                  <a:lnTo>
                    <a:pt x="2230" y="1828"/>
                  </a:lnTo>
                  <a:lnTo>
                    <a:pt x="2242" y="1839"/>
                  </a:lnTo>
                  <a:lnTo>
                    <a:pt x="2268" y="1862"/>
                  </a:lnTo>
                  <a:lnTo>
                    <a:pt x="2294" y="1882"/>
                  </a:lnTo>
                  <a:lnTo>
                    <a:pt x="2306" y="1893"/>
                  </a:lnTo>
                  <a:lnTo>
                    <a:pt x="2317" y="1903"/>
                  </a:lnTo>
                  <a:lnTo>
                    <a:pt x="2317" y="1903"/>
                  </a:lnTo>
                  <a:lnTo>
                    <a:pt x="2344" y="1931"/>
                  </a:lnTo>
                  <a:lnTo>
                    <a:pt x="2374" y="1959"/>
                  </a:lnTo>
                  <a:lnTo>
                    <a:pt x="2389" y="1973"/>
                  </a:lnTo>
                  <a:lnTo>
                    <a:pt x="2406" y="1984"/>
                  </a:lnTo>
                  <a:lnTo>
                    <a:pt x="2423" y="1995"/>
                  </a:lnTo>
                  <a:lnTo>
                    <a:pt x="2442" y="2005"/>
                  </a:lnTo>
                  <a:lnTo>
                    <a:pt x="2442" y="2005"/>
                  </a:lnTo>
                  <a:lnTo>
                    <a:pt x="2447" y="1998"/>
                  </a:lnTo>
                  <a:lnTo>
                    <a:pt x="2451" y="1991"/>
                  </a:lnTo>
                  <a:lnTo>
                    <a:pt x="2455" y="1984"/>
                  </a:lnTo>
                  <a:lnTo>
                    <a:pt x="2459" y="1978"/>
                  </a:lnTo>
                  <a:lnTo>
                    <a:pt x="2459" y="1978"/>
                  </a:lnTo>
                  <a:lnTo>
                    <a:pt x="2396" y="1929"/>
                  </a:lnTo>
                  <a:lnTo>
                    <a:pt x="2333" y="1879"/>
                  </a:lnTo>
                  <a:lnTo>
                    <a:pt x="2303" y="1853"/>
                  </a:lnTo>
                  <a:lnTo>
                    <a:pt x="2274" y="1827"/>
                  </a:lnTo>
                  <a:lnTo>
                    <a:pt x="2247" y="1800"/>
                  </a:lnTo>
                  <a:lnTo>
                    <a:pt x="2222" y="1772"/>
                  </a:lnTo>
                  <a:lnTo>
                    <a:pt x="2222" y="1772"/>
                  </a:lnTo>
                  <a:lnTo>
                    <a:pt x="2222" y="1779"/>
                  </a:lnTo>
                  <a:lnTo>
                    <a:pt x="2222" y="1785"/>
                  </a:lnTo>
                  <a:lnTo>
                    <a:pt x="2219" y="1796"/>
                  </a:lnTo>
                  <a:lnTo>
                    <a:pt x="2216" y="1806"/>
                  </a:lnTo>
                  <a:lnTo>
                    <a:pt x="2218" y="1811"/>
                  </a:lnTo>
                  <a:lnTo>
                    <a:pt x="2219" y="1816"/>
                  </a:lnTo>
                  <a:lnTo>
                    <a:pt x="2219" y="1816"/>
                  </a:lnTo>
                  <a:close/>
                  <a:moveTo>
                    <a:pt x="2317" y="1821"/>
                  </a:moveTo>
                  <a:lnTo>
                    <a:pt x="2317" y="1821"/>
                  </a:lnTo>
                  <a:lnTo>
                    <a:pt x="2320" y="1813"/>
                  </a:lnTo>
                  <a:lnTo>
                    <a:pt x="2323" y="1804"/>
                  </a:lnTo>
                  <a:lnTo>
                    <a:pt x="2323" y="1804"/>
                  </a:lnTo>
                  <a:lnTo>
                    <a:pt x="2313" y="1803"/>
                  </a:lnTo>
                  <a:lnTo>
                    <a:pt x="2305" y="1801"/>
                  </a:lnTo>
                  <a:lnTo>
                    <a:pt x="2289" y="1796"/>
                  </a:lnTo>
                  <a:lnTo>
                    <a:pt x="2274" y="1790"/>
                  </a:lnTo>
                  <a:lnTo>
                    <a:pt x="2260" y="1783"/>
                  </a:lnTo>
                  <a:lnTo>
                    <a:pt x="2260" y="1783"/>
                  </a:lnTo>
                  <a:lnTo>
                    <a:pt x="2270" y="1797"/>
                  </a:lnTo>
                  <a:lnTo>
                    <a:pt x="2275" y="1804"/>
                  </a:lnTo>
                  <a:lnTo>
                    <a:pt x="2282" y="1808"/>
                  </a:lnTo>
                  <a:lnTo>
                    <a:pt x="2289" y="1814"/>
                  </a:lnTo>
                  <a:lnTo>
                    <a:pt x="2298" y="1817"/>
                  </a:lnTo>
                  <a:lnTo>
                    <a:pt x="2308" y="1820"/>
                  </a:lnTo>
                  <a:lnTo>
                    <a:pt x="2317" y="1821"/>
                  </a:lnTo>
                  <a:lnTo>
                    <a:pt x="2317" y="1821"/>
                  </a:lnTo>
                  <a:close/>
                  <a:moveTo>
                    <a:pt x="1032" y="1816"/>
                  </a:moveTo>
                  <a:lnTo>
                    <a:pt x="1032" y="1816"/>
                  </a:lnTo>
                  <a:lnTo>
                    <a:pt x="1033" y="1831"/>
                  </a:lnTo>
                  <a:lnTo>
                    <a:pt x="1032" y="1845"/>
                  </a:lnTo>
                  <a:lnTo>
                    <a:pt x="1027" y="1859"/>
                  </a:lnTo>
                  <a:lnTo>
                    <a:pt x="1022" y="1872"/>
                  </a:lnTo>
                  <a:lnTo>
                    <a:pt x="1013" y="1882"/>
                  </a:lnTo>
                  <a:lnTo>
                    <a:pt x="1008" y="1886"/>
                  </a:lnTo>
                  <a:lnTo>
                    <a:pt x="1002" y="1889"/>
                  </a:lnTo>
                  <a:lnTo>
                    <a:pt x="996" y="1891"/>
                  </a:lnTo>
                  <a:lnTo>
                    <a:pt x="991" y="1891"/>
                  </a:lnTo>
                  <a:lnTo>
                    <a:pt x="984" y="1893"/>
                  </a:lnTo>
                  <a:lnTo>
                    <a:pt x="977" y="1891"/>
                  </a:lnTo>
                  <a:lnTo>
                    <a:pt x="977" y="1891"/>
                  </a:lnTo>
                  <a:lnTo>
                    <a:pt x="973" y="1901"/>
                  </a:lnTo>
                  <a:lnTo>
                    <a:pt x="967" y="1910"/>
                  </a:lnTo>
                  <a:lnTo>
                    <a:pt x="964" y="1914"/>
                  </a:lnTo>
                  <a:lnTo>
                    <a:pt x="960" y="1917"/>
                  </a:lnTo>
                  <a:lnTo>
                    <a:pt x="956" y="1919"/>
                  </a:lnTo>
                  <a:lnTo>
                    <a:pt x="950" y="1921"/>
                  </a:lnTo>
                  <a:lnTo>
                    <a:pt x="950" y="1921"/>
                  </a:lnTo>
                  <a:lnTo>
                    <a:pt x="952" y="1928"/>
                  </a:lnTo>
                  <a:lnTo>
                    <a:pt x="953" y="1936"/>
                  </a:lnTo>
                  <a:lnTo>
                    <a:pt x="960" y="1950"/>
                  </a:lnTo>
                  <a:lnTo>
                    <a:pt x="963" y="1957"/>
                  </a:lnTo>
                  <a:lnTo>
                    <a:pt x="966" y="1964"/>
                  </a:lnTo>
                  <a:lnTo>
                    <a:pt x="966" y="1971"/>
                  </a:lnTo>
                  <a:lnTo>
                    <a:pt x="964" y="1978"/>
                  </a:lnTo>
                  <a:lnTo>
                    <a:pt x="964" y="1978"/>
                  </a:lnTo>
                  <a:lnTo>
                    <a:pt x="974" y="1978"/>
                  </a:lnTo>
                  <a:lnTo>
                    <a:pt x="982" y="1977"/>
                  </a:lnTo>
                  <a:lnTo>
                    <a:pt x="996" y="1973"/>
                  </a:lnTo>
                  <a:lnTo>
                    <a:pt x="996" y="1973"/>
                  </a:lnTo>
                  <a:lnTo>
                    <a:pt x="992" y="1959"/>
                  </a:lnTo>
                  <a:lnTo>
                    <a:pt x="991" y="1950"/>
                  </a:lnTo>
                  <a:lnTo>
                    <a:pt x="991" y="1940"/>
                  </a:lnTo>
                  <a:lnTo>
                    <a:pt x="991" y="1940"/>
                  </a:lnTo>
                  <a:lnTo>
                    <a:pt x="995" y="1938"/>
                  </a:lnTo>
                  <a:lnTo>
                    <a:pt x="1003" y="1935"/>
                  </a:lnTo>
                  <a:lnTo>
                    <a:pt x="1020" y="1933"/>
                  </a:lnTo>
                  <a:lnTo>
                    <a:pt x="1037" y="1933"/>
                  </a:lnTo>
                  <a:lnTo>
                    <a:pt x="1043" y="1932"/>
                  </a:lnTo>
                  <a:lnTo>
                    <a:pt x="1046" y="1931"/>
                  </a:lnTo>
                  <a:lnTo>
                    <a:pt x="1046" y="1929"/>
                  </a:lnTo>
                  <a:lnTo>
                    <a:pt x="1046" y="1929"/>
                  </a:lnTo>
                  <a:lnTo>
                    <a:pt x="1039" y="1928"/>
                  </a:lnTo>
                  <a:lnTo>
                    <a:pt x="1032" y="1925"/>
                  </a:lnTo>
                  <a:lnTo>
                    <a:pt x="1027" y="1921"/>
                  </a:lnTo>
                  <a:lnTo>
                    <a:pt x="1025" y="1917"/>
                  </a:lnTo>
                  <a:lnTo>
                    <a:pt x="1025" y="1912"/>
                  </a:lnTo>
                  <a:lnTo>
                    <a:pt x="1025" y="1908"/>
                  </a:lnTo>
                  <a:lnTo>
                    <a:pt x="1026" y="1903"/>
                  </a:lnTo>
                  <a:lnTo>
                    <a:pt x="1027" y="1897"/>
                  </a:lnTo>
                  <a:lnTo>
                    <a:pt x="1032" y="1893"/>
                  </a:lnTo>
                  <a:lnTo>
                    <a:pt x="1036" y="1889"/>
                  </a:lnTo>
                  <a:lnTo>
                    <a:pt x="1040" y="1886"/>
                  </a:lnTo>
                  <a:lnTo>
                    <a:pt x="1046" y="1883"/>
                  </a:lnTo>
                  <a:lnTo>
                    <a:pt x="1051" y="1882"/>
                  </a:lnTo>
                  <a:lnTo>
                    <a:pt x="1057" y="1882"/>
                  </a:lnTo>
                  <a:lnTo>
                    <a:pt x="1062" y="1883"/>
                  </a:lnTo>
                  <a:lnTo>
                    <a:pt x="1069" y="1886"/>
                  </a:lnTo>
                  <a:lnTo>
                    <a:pt x="1069" y="1886"/>
                  </a:lnTo>
                  <a:lnTo>
                    <a:pt x="1068" y="1874"/>
                  </a:lnTo>
                  <a:lnTo>
                    <a:pt x="1069" y="1865"/>
                  </a:lnTo>
                  <a:lnTo>
                    <a:pt x="1074" y="1856"/>
                  </a:lnTo>
                  <a:lnTo>
                    <a:pt x="1079" y="1849"/>
                  </a:lnTo>
                  <a:lnTo>
                    <a:pt x="1088" y="1844"/>
                  </a:lnTo>
                  <a:lnTo>
                    <a:pt x="1096" y="1841"/>
                  </a:lnTo>
                  <a:lnTo>
                    <a:pt x="1107" y="1838"/>
                  </a:lnTo>
                  <a:lnTo>
                    <a:pt x="1119" y="1837"/>
                  </a:lnTo>
                  <a:lnTo>
                    <a:pt x="1119" y="1837"/>
                  </a:lnTo>
                  <a:lnTo>
                    <a:pt x="1116" y="1824"/>
                  </a:lnTo>
                  <a:lnTo>
                    <a:pt x="1112" y="1813"/>
                  </a:lnTo>
                  <a:lnTo>
                    <a:pt x="1107" y="1801"/>
                  </a:lnTo>
                  <a:lnTo>
                    <a:pt x="1105" y="1790"/>
                  </a:lnTo>
                  <a:lnTo>
                    <a:pt x="1105" y="1790"/>
                  </a:lnTo>
                  <a:lnTo>
                    <a:pt x="1100" y="1799"/>
                  </a:lnTo>
                  <a:lnTo>
                    <a:pt x="1093" y="1806"/>
                  </a:lnTo>
                  <a:lnTo>
                    <a:pt x="1086" y="1811"/>
                  </a:lnTo>
                  <a:lnTo>
                    <a:pt x="1076" y="1816"/>
                  </a:lnTo>
                  <a:lnTo>
                    <a:pt x="1067" y="1818"/>
                  </a:lnTo>
                  <a:lnTo>
                    <a:pt x="1055" y="1820"/>
                  </a:lnTo>
                  <a:lnTo>
                    <a:pt x="1043" y="1818"/>
                  </a:lnTo>
                  <a:lnTo>
                    <a:pt x="1032" y="1816"/>
                  </a:lnTo>
                  <a:lnTo>
                    <a:pt x="1032" y="1816"/>
                  </a:lnTo>
                  <a:close/>
                  <a:moveTo>
                    <a:pt x="619" y="1900"/>
                  </a:moveTo>
                  <a:lnTo>
                    <a:pt x="619" y="1900"/>
                  </a:lnTo>
                  <a:lnTo>
                    <a:pt x="638" y="1904"/>
                  </a:lnTo>
                  <a:lnTo>
                    <a:pt x="657" y="1907"/>
                  </a:lnTo>
                  <a:lnTo>
                    <a:pt x="676" y="1908"/>
                  </a:lnTo>
                  <a:lnTo>
                    <a:pt x="695" y="1905"/>
                  </a:lnTo>
                  <a:lnTo>
                    <a:pt x="695" y="1905"/>
                  </a:lnTo>
                  <a:lnTo>
                    <a:pt x="695" y="1898"/>
                  </a:lnTo>
                  <a:lnTo>
                    <a:pt x="692" y="1891"/>
                  </a:lnTo>
                  <a:lnTo>
                    <a:pt x="689" y="1886"/>
                  </a:lnTo>
                  <a:lnTo>
                    <a:pt x="686" y="1880"/>
                  </a:lnTo>
                  <a:lnTo>
                    <a:pt x="678" y="1870"/>
                  </a:lnTo>
                  <a:lnTo>
                    <a:pt x="668" y="1862"/>
                  </a:lnTo>
                  <a:lnTo>
                    <a:pt x="668" y="1862"/>
                  </a:lnTo>
                  <a:lnTo>
                    <a:pt x="650" y="1845"/>
                  </a:lnTo>
                  <a:lnTo>
                    <a:pt x="640" y="1838"/>
                  </a:lnTo>
                  <a:lnTo>
                    <a:pt x="627" y="1834"/>
                  </a:lnTo>
                  <a:lnTo>
                    <a:pt x="627" y="1834"/>
                  </a:lnTo>
                  <a:lnTo>
                    <a:pt x="624" y="1834"/>
                  </a:lnTo>
                  <a:lnTo>
                    <a:pt x="623" y="1835"/>
                  </a:lnTo>
                  <a:lnTo>
                    <a:pt x="622" y="1837"/>
                  </a:lnTo>
                  <a:lnTo>
                    <a:pt x="622" y="1837"/>
                  </a:lnTo>
                  <a:lnTo>
                    <a:pt x="626" y="1842"/>
                  </a:lnTo>
                  <a:lnTo>
                    <a:pt x="629" y="1851"/>
                  </a:lnTo>
                  <a:lnTo>
                    <a:pt x="630" y="1859"/>
                  </a:lnTo>
                  <a:lnTo>
                    <a:pt x="630" y="1869"/>
                  </a:lnTo>
                  <a:lnTo>
                    <a:pt x="629" y="1877"/>
                  </a:lnTo>
                  <a:lnTo>
                    <a:pt x="626" y="1886"/>
                  </a:lnTo>
                  <a:lnTo>
                    <a:pt x="623" y="1894"/>
                  </a:lnTo>
                  <a:lnTo>
                    <a:pt x="619" y="1900"/>
                  </a:lnTo>
                  <a:lnTo>
                    <a:pt x="619" y="1900"/>
                  </a:lnTo>
                  <a:close/>
                  <a:moveTo>
                    <a:pt x="2303" y="2400"/>
                  </a:moveTo>
                  <a:lnTo>
                    <a:pt x="2303" y="2400"/>
                  </a:lnTo>
                  <a:lnTo>
                    <a:pt x="2306" y="2393"/>
                  </a:lnTo>
                  <a:lnTo>
                    <a:pt x="2310" y="2383"/>
                  </a:lnTo>
                  <a:lnTo>
                    <a:pt x="2317" y="2373"/>
                  </a:lnTo>
                  <a:lnTo>
                    <a:pt x="2317" y="2373"/>
                  </a:lnTo>
                  <a:lnTo>
                    <a:pt x="2326" y="2329"/>
                  </a:lnTo>
                  <a:lnTo>
                    <a:pt x="2338" y="2286"/>
                  </a:lnTo>
                  <a:lnTo>
                    <a:pt x="2351" y="2242"/>
                  </a:lnTo>
                  <a:lnTo>
                    <a:pt x="2367" y="2197"/>
                  </a:lnTo>
                  <a:lnTo>
                    <a:pt x="2381" y="2152"/>
                  </a:lnTo>
                  <a:lnTo>
                    <a:pt x="2395" y="2108"/>
                  </a:lnTo>
                  <a:lnTo>
                    <a:pt x="2406" y="2061"/>
                  </a:lnTo>
                  <a:lnTo>
                    <a:pt x="2416" y="2016"/>
                  </a:lnTo>
                  <a:lnTo>
                    <a:pt x="2416" y="2016"/>
                  </a:lnTo>
                  <a:lnTo>
                    <a:pt x="2389" y="1995"/>
                  </a:lnTo>
                  <a:lnTo>
                    <a:pt x="2362" y="1973"/>
                  </a:lnTo>
                  <a:lnTo>
                    <a:pt x="2337" y="1950"/>
                  </a:lnTo>
                  <a:lnTo>
                    <a:pt x="2313" y="1926"/>
                  </a:lnTo>
                  <a:lnTo>
                    <a:pt x="2264" y="1879"/>
                  </a:lnTo>
                  <a:lnTo>
                    <a:pt x="2239" y="1856"/>
                  </a:lnTo>
                  <a:lnTo>
                    <a:pt x="2214" y="1834"/>
                  </a:lnTo>
                  <a:lnTo>
                    <a:pt x="2214" y="1834"/>
                  </a:lnTo>
                  <a:lnTo>
                    <a:pt x="2205" y="1910"/>
                  </a:lnTo>
                  <a:lnTo>
                    <a:pt x="2197" y="1984"/>
                  </a:lnTo>
                  <a:lnTo>
                    <a:pt x="2178" y="2136"/>
                  </a:lnTo>
                  <a:lnTo>
                    <a:pt x="2157" y="2291"/>
                  </a:lnTo>
                  <a:lnTo>
                    <a:pt x="2135" y="2452"/>
                  </a:lnTo>
                  <a:lnTo>
                    <a:pt x="2135" y="2452"/>
                  </a:lnTo>
                  <a:lnTo>
                    <a:pt x="2153" y="2457"/>
                  </a:lnTo>
                  <a:lnTo>
                    <a:pt x="2170" y="2463"/>
                  </a:lnTo>
                  <a:lnTo>
                    <a:pt x="2204" y="2477"/>
                  </a:lnTo>
                  <a:lnTo>
                    <a:pt x="2235" y="2492"/>
                  </a:lnTo>
                  <a:lnTo>
                    <a:pt x="2268" y="2506"/>
                  </a:lnTo>
                  <a:lnTo>
                    <a:pt x="2268" y="2506"/>
                  </a:lnTo>
                  <a:lnTo>
                    <a:pt x="2277" y="2496"/>
                  </a:lnTo>
                  <a:lnTo>
                    <a:pt x="2284" y="2485"/>
                  </a:lnTo>
                  <a:lnTo>
                    <a:pt x="2289" y="2473"/>
                  </a:lnTo>
                  <a:lnTo>
                    <a:pt x="2292" y="2459"/>
                  </a:lnTo>
                  <a:lnTo>
                    <a:pt x="2298" y="2429"/>
                  </a:lnTo>
                  <a:lnTo>
                    <a:pt x="2299" y="2415"/>
                  </a:lnTo>
                  <a:lnTo>
                    <a:pt x="2303" y="2400"/>
                  </a:lnTo>
                  <a:lnTo>
                    <a:pt x="2303" y="2400"/>
                  </a:lnTo>
                  <a:close/>
                  <a:moveTo>
                    <a:pt x="2369" y="1862"/>
                  </a:moveTo>
                  <a:lnTo>
                    <a:pt x="2369" y="1862"/>
                  </a:lnTo>
                  <a:lnTo>
                    <a:pt x="2368" y="1856"/>
                  </a:lnTo>
                  <a:lnTo>
                    <a:pt x="2368" y="1852"/>
                  </a:lnTo>
                  <a:lnTo>
                    <a:pt x="2368" y="1849"/>
                  </a:lnTo>
                  <a:lnTo>
                    <a:pt x="2367" y="1845"/>
                  </a:lnTo>
                  <a:lnTo>
                    <a:pt x="2367" y="1845"/>
                  </a:lnTo>
                  <a:lnTo>
                    <a:pt x="2361" y="1845"/>
                  </a:lnTo>
                  <a:lnTo>
                    <a:pt x="2354" y="1845"/>
                  </a:lnTo>
                  <a:lnTo>
                    <a:pt x="2340" y="1842"/>
                  </a:lnTo>
                  <a:lnTo>
                    <a:pt x="2326" y="1841"/>
                  </a:lnTo>
                  <a:lnTo>
                    <a:pt x="2320" y="1841"/>
                  </a:lnTo>
                  <a:lnTo>
                    <a:pt x="2315" y="1842"/>
                  </a:lnTo>
                  <a:lnTo>
                    <a:pt x="2315" y="1842"/>
                  </a:lnTo>
                  <a:lnTo>
                    <a:pt x="2327" y="1848"/>
                  </a:lnTo>
                  <a:lnTo>
                    <a:pt x="2341" y="1853"/>
                  </a:lnTo>
                  <a:lnTo>
                    <a:pt x="2369" y="1862"/>
                  </a:lnTo>
                  <a:lnTo>
                    <a:pt x="2369" y="1862"/>
                  </a:lnTo>
                  <a:close/>
                  <a:moveTo>
                    <a:pt x="1083" y="1865"/>
                  </a:moveTo>
                  <a:lnTo>
                    <a:pt x="1083" y="1865"/>
                  </a:lnTo>
                  <a:lnTo>
                    <a:pt x="1086" y="1867"/>
                  </a:lnTo>
                  <a:lnTo>
                    <a:pt x="1088" y="1872"/>
                  </a:lnTo>
                  <a:lnTo>
                    <a:pt x="1089" y="1880"/>
                  </a:lnTo>
                  <a:lnTo>
                    <a:pt x="1089" y="1880"/>
                  </a:lnTo>
                  <a:lnTo>
                    <a:pt x="1095" y="1880"/>
                  </a:lnTo>
                  <a:lnTo>
                    <a:pt x="1099" y="1879"/>
                  </a:lnTo>
                  <a:lnTo>
                    <a:pt x="1105" y="1873"/>
                  </a:lnTo>
                  <a:lnTo>
                    <a:pt x="1107" y="1872"/>
                  </a:lnTo>
                  <a:lnTo>
                    <a:pt x="1112" y="1869"/>
                  </a:lnTo>
                  <a:lnTo>
                    <a:pt x="1116" y="1867"/>
                  </a:lnTo>
                  <a:lnTo>
                    <a:pt x="1121" y="1867"/>
                  </a:lnTo>
                  <a:lnTo>
                    <a:pt x="1121" y="1867"/>
                  </a:lnTo>
                  <a:lnTo>
                    <a:pt x="1120" y="1873"/>
                  </a:lnTo>
                  <a:lnTo>
                    <a:pt x="1119" y="1877"/>
                  </a:lnTo>
                  <a:lnTo>
                    <a:pt x="1119" y="1877"/>
                  </a:lnTo>
                  <a:lnTo>
                    <a:pt x="1124" y="1872"/>
                  </a:lnTo>
                  <a:lnTo>
                    <a:pt x="1127" y="1867"/>
                  </a:lnTo>
                  <a:lnTo>
                    <a:pt x="1128" y="1863"/>
                  </a:lnTo>
                  <a:lnTo>
                    <a:pt x="1128" y="1860"/>
                  </a:lnTo>
                  <a:lnTo>
                    <a:pt x="1128" y="1858"/>
                  </a:lnTo>
                  <a:lnTo>
                    <a:pt x="1126" y="1855"/>
                  </a:lnTo>
                  <a:lnTo>
                    <a:pt x="1120" y="1852"/>
                  </a:lnTo>
                  <a:lnTo>
                    <a:pt x="1110" y="1852"/>
                  </a:lnTo>
                  <a:lnTo>
                    <a:pt x="1100" y="1853"/>
                  </a:lnTo>
                  <a:lnTo>
                    <a:pt x="1091" y="1858"/>
                  </a:lnTo>
                  <a:lnTo>
                    <a:pt x="1088" y="1862"/>
                  </a:lnTo>
                  <a:lnTo>
                    <a:pt x="1083" y="1865"/>
                  </a:lnTo>
                  <a:lnTo>
                    <a:pt x="1083" y="1865"/>
                  </a:lnTo>
                  <a:close/>
                  <a:moveTo>
                    <a:pt x="2424" y="1905"/>
                  </a:moveTo>
                  <a:lnTo>
                    <a:pt x="2424" y="1905"/>
                  </a:lnTo>
                  <a:lnTo>
                    <a:pt x="2426" y="1891"/>
                  </a:lnTo>
                  <a:lnTo>
                    <a:pt x="2424" y="1884"/>
                  </a:lnTo>
                  <a:lnTo>
                    <a:pt x="2421" y="1880"/>
                  </a:lnTo>
                  <a:lnTo>
                    <a:pt x="2421" y="1880"/>
                  </a:lnTo>
                  <a:lnTo>
                    <a:pt x="2406" y="1880"/>
                  </a:lnTo>
                  <a:lnTo>
                    <a:pt x="2393" y="1882"/>
                  </a:lnTo>
                  <a:lnTo>
                    <a:pt x="2383" y="1882"/>
                  </a:lnTo>
                  <a:lnTo>
                    <a:pt x="2369" y="1880"/>
                  </a:lnTo>
                  <a:lnTo>
                    <a:pt x="2369" y="1880"/>
                  </a:lnTo>
                  <a:lnTo>
                    <a:pt x="2375" y="1886"/>
                  </a:lnTo>
                  <a:lnTo>
                    <a:pt x="2381" y="1891"/>
                  </a:lnTo>
                  <a:lnTo>
                    <a:pt x="2388" y="1896"/>
                  </a:lnTo>
                  <a:lnTo>
                    <a:pt x="2395" y="1898"/>
                  </a:lnTo>
                  <a:lnTo>
                    <a:pt x="2409" y="1901"/>
                  </a:lnTo>
                  <a:lnTo>
                    <a:pt x="2424" y="1905"/>
                  </a:lnTo>
                  <a:lnTo>
                    <a:pt x="2424" y="1905"/>
                  </a:lnTo>
                  <a:close/>
                  <a:moveTo>
                    <a:pt x="936" y="2086"/>
                  </a:moveTo>
                  <a:lnTo>
                    <a:pt x="936" y="2086"/>
                  </a:lnTo>
                  <a:lnTo>
                    <a:pt x="939" y="2089"/>
                  </a:lnTo>
                  <a:lnTo>
                    <a:pt x="945" y="2092"/>
                  </a:lnTo>
                  <a:lnTo>
                    <a:pt x="949" y="2092"/>
                  </a:lnTo>
                  <a:lnTo>
                    <a:pt x="954" y="2091"/>
                  </a:lnTo>
                  <a:lnTo>
                    <a:pt x="964" y="2088"/>
                  </a:lnTo>
                  <a:lnTo>
                    <a:pt x="973" y="2082"/>
                  </a:lnTo>
                  <a:lnTo>
                    <a:pt x="973" y="2082"/>
                  </a:lnTo>
                  <a:lnTo>
                    <a:pt x="988" y="2077"/>
                  </a:lnTo>
                  <a:lnTo>
                    <a:pt x="1001" y="2068"/>
                  </a:lnTo>
                  <a:lnTo>
                    <a:pt x="1015" y="2061"/>
                  </a:lnTo>
                  <a:lnTo>
                    <a:pt x="1026" y="2051"/>
                  </a:lnTo>
                  <a:lnTo>
                    <a:pt x="1050" y="2033"/>
                  </a:lnTo>
                  <a:lnTo>
                    <a:pt x="1071" y="2012"/>
                  </a:lnTo>
                  <a:lnTo>
                    <a:pt x="1092" y="1990"/>
                  </a:lnTo>
                  <a:lnTo>
                    <a:pt x="1110" y="1967"/>
                  </a:lnTo>
                  <a:lnTo>
                    <a:pt x="1144" y="1921"/>
                  </a:lnTo>
                  <a:lnTo>
                    <a:pt x="1144" y="1921"/>
                  </a:lnTo>
                  <a:lnTo>
                    <a:pt x="1141" y="1917"/>
                  </a:lnTo>
                  <a:lnTo>
                    <a:pt x="1140" y="1912"/>
                  </a:lnTo>
                  <a:lnTo>
                    <a:pt x="1140" y="1903"/>
                  </a:lnTo>
                  <a:lnTo>
                    <a:pt x="1138" y="1897"/>
                  </a:lnTo>
                  <a:lnTo>
                    <a:pt x="1138" y="1893"/>
                  </a:lnTo>
                  <a:lnTo>
                    <a:pt x="1135" y="1889"/>
                  </a:lnTo>
                  <a:lnTo>
                    <a:pt x="1130" y="1886"/>
                  </a:lnTo>
                  <a:lnTo>
                    <a:pt x="1130" y="1886"/>
                  </a:lnTo>
                  <a:lnTo>
                    <a:pt x="1120" y="1901"/>
                  </a:lnTo>
                  <a:lnTo>
                    <a:pt x="1110" y="1915"/>
                  </a:lnTo>
                  <a:lnTo>
                    <a:pt x="1089" y="1943"/>
                  </a:lnTo>
                  <a:lnTo>
                    <a:pt x="1065" y="1969"/>
                  </a:lnTo>
                  <a:lnTo>
                    <a:pt x="1040" y="1992"/>
                  </a:lnTo>
                  <a:lnTo>
                    <a:pt x="987" y="2039"/>
                  </a:lnTo>
                  <a:lnTo>
                    <a:pt x="961" y="2063"/>
                  </a:lnTo>
                  <a:lnTo>
                    <a:pt x="936" y="2086"/>
                  </a:lnTo>
                  <a:lnTo>
                    <a:pt x="936" y="2086"/>
                  </a:lnTo>
                  <a:close/>
                  <a:moveTo>
                    <a:pt x="1043" y="1900"/>
                  </a:moveTo>
                  <a:lnTo>
                    <a:pt x="1043" y="1900"/>
                  </a:lnTo>
                  <a:lnTo>
                    <a:pt x="1043" y="1904"/>
                  </a:lnTo>
                  <a:lnTo>
                    <a:pt x="1044" y="1908"/>
                  </a:lnTo>
                  <a:lnTo>
                    <a:pt x="1047" y="1914"/>
                  </a:lnTo>
                  <a:lnTo>
                    <a:pt x="1051" y="1921"/>
                  </a:lnTo>
                  <a:lnTo>
                    <a:pt x="1051" y="1925"/>
                  </a:lnTo>
                  <a:lnTo>
                    <a:pt x="1051" y="1929"/>
                  </a:lnTo>
                  <a:lnTo>
                    <a:pt x="1051" y="1929"/>
                  </a:lnTo>
                  <a:lnTo>
                    <a:pt x="1067" y="1921"/>
                  </a:lnTo>
                  <a:lnTo>
                    <a:pt x="1082" y="1912"/>
                  </a:lnTo>
                  <a:lnTo>
                    <a:pt x="1089" y="1908"/>
                  </a:lnTo>
                  <a:lnTo>
                    <a:pt x="1095" y="1903"/>
                  </a:lnTo>
                  <a:lnTo>
                    <a:pt x="1099" y="1897"/>
                  </a:lnTo>
                  <a:lnTo>
                    <a:pt x="1100" y="1891"/>
                  </a:lnTo>
                  <a:lnTo>
                    <a:pt x="1100" y="1891"/>
                  </a:lnTo>
                  <a:lnTo>
                    <a:pt x="1095" y="1894"/>
                  </a:lnTo>
                  <a:lnTo>
                    <a:pt x="1088" y="1897"/>
                  </a:lnTo>
                  <a:lnTo>
                    <a:pt x="1074" y="1900"/>
                  </a:lnTo>
                  <a:lnTo>
                    <a:pt x="1060" y="1900"/>
                  </a:lnTo>
                  <a:lnTo>
                    <a:pt x="1043" y="1900"/>
                  </a:lnTo>
                  <a:lnTo>
                    <a:pt x="1043" y="1900"/>
                  </a:lnTo>
                  <a:close/>
                  <a:moveTo>
                    <a:pt x="2465" y="1952"/>
                  </a:moveTo>
                  <a:lnTo>
                    <a:pt x="2465" y="1952"/>
                  </a:lnTo>
                  <a:lnTo>
                    <a:pt x="2468" y="1940"/>
                  </a:lnTo>
                  <a:lnTo>
                    <a:pt x="2468" y="1926"/>
                  </a:lnTo>
                  <a:lnTo>
                    <a:pt x="2468" y="1926"/>
                  </a:lnTo>
                  <a:lnTo>
                    <a:pt x="2461" y="1928"/>
                  </a:lnTo>
                  <a:lnTo>
                    <a:pt x="2454" y="1928"/>
                  </a:lnTo>
                  <a:lnTo>
                    <a:pt x="2440" y="1925"/>
                  </a:lnTo>
                  <a:lnTo>
                    <a:pt x="2428" y="1922"/>
                  </a:lnTo>
                  <a:lnTo>
                    <a:pt x="2421" y="1922"/>
                  </a:lnTo>
                  <a:lnTo>
                    <a:pt x="2416" y="1924"/>
                  </a:lnTo>
                  <a:lnTo>
                    <a:pt x="2416" y="1924"/>
                  </a:lnTo>
                  <a:lnTo>
                    <a:pt x="2427" y="1931"/>
                  </a:lnTo>
                  <a:lnTo>
                    <a:pt x="2438" y="1940"/>
                  </a:lnTo>
                  <a:lnTo>
                    <a:pt x="2444" y="1945"/>
                  </a:lnTo>
                  <a:lnTo>
                    <a:pt x="2451" y="1947"/>
                  </a:lnTo>
                  <a:lnTo>
                    <a:pt x="2458" y="1950"/>
                  </a:lnTo>
                  <a:lnTo>
                    <a:pt x="2465" y="1952"/>
                  </a:lnTo>
                  <a:lnTo>
                    <a:pt x="2465" y="1952"/>
                  </a:lnTo>
                  <a:close/>
                  <a:moveTo>
                    <a:pt x="1008" y="1949"/>
                  </a:moveTo>
                  <a:lnTo>
                    <a:pt x="1008" y="1949"/>
                  </a:lnTo>
                  <a:lnTo>
                    <a:pt x="1008" y="1956"/>
                  </a:lnTo>
                  <a:lnTo>
                    <a:pt x="1009" y="1963"/>
                  </a:lnTo>
                  <a:lnTo>
                    <a:pt x="1010" y="1969"/>
                  </a:lnTo>
                  <a:lnTo>
                    <a:pt x="1013" y="1973"/>
                  </a:lnTo>
                  <a:lnTo>
                    <a:pt x="1013" y="1973"/>
                  </a:lnTo>
                  <a:lnTo>
                    <a:pt x="1022" y="1969"/>
                  </a:lnTo>
                  <a:lnTo>
                    <a:pt x="1030" y="1964"/>
                  </a:lnTo>
                  <a:lnTo>
                    <a:pt x="1036" y="1963"/>
                  </a:lnTo>
                  <a:lnTo>
                    <a:pt x="1040" y="1962"/>
                  </a:lnTo>
                  <a:lnTo>
                    <a:pt x="1044" y="1962"/>
                  </a:lnTo>
                  <a:lnTo>
                    <a:pt x="1048" y="1964"/>
                  </a:lnTo>
                  <a:lnTo>
                    <a:pt x="1048" y="1964"/>
                  </a:lnTo>
                  <a:lnTo>
                    <a:pt x="1050" y="1960"/>
                  </a:lnTo>
                  <a:lnTo>
                    <a:pt x="1053" y="1956"/>
                  </a:lnTo>
                  <a:lnTo>
                    <a:pt x="1060" y="1949"/>
                  </a:lnTo>
                  <a:lnTo>
                    <a:pt x="1065" y="1943"/>
                  </a:lnTo>
                  <a:lnTo>
                    <a:pt x="1065" y="1940"/>
                  </a:lnTo>
                  <a:lnTo>
                    <a:pt x="1064" y="1940"/>
                  </a:lnTo>
                  <a:lnTo>
                    <a:pt x="1064" y="1940"/>
                  </a:lnTo>
                  <a:lnTo>
                    <a:pt x="1050" y="1945"/>
                  </a:lnTo>
                  <a:lnTo>
                    <a:pt x="1039" y="1946"/>
                  </a:lnTo>
                  <a:lnTo>
                    <a:pt x="1026" y="1949"/>
                  </a:lnTo>
                  <a:lnTo>
                    <a:pt x="1008" y="1949"/>
                  </a:lnTo>
                  <a:lnTo>
                    <a:pt x="1008" y="1949"/>
                  </a:lnTo>
                  <a:close/>
                  <a:moveTo>
                    <a:pt x="1110" y="1990"/>
                  </a:moveTo>
                  <a:lnTo>
                    <a:pt x="1110" y="1990"/>
                  </a:lnTo>
                  <a:lnTo>
                    <a:pt x="1102" y="2001"/>
                  </a:lnTo>
                  <a:lnTo>
                    <a:pt x="1093" y="2013"/>
                  </a:lnTo>
                  <a:lnTo>
                    <a:pt x="1086" y="2023"/>
                  </a:lnTo>
                  <a:lnTo>
                    <a:pt x="1078" y="2033"/>
                  </a:lnTo>
                  <a:lnTo>
                    <a:pt x="1078" y="2033"/>
                  </a:lnTo>
                  <a:lnTo>
                    <a:pt x="1067" y="2044"/>
                  </a:lnTo>
                  <a:lnTo>
                    <a:pt x="1055" y="2053"/>
                  </a:lnTo>
                  <a:lnTo>
                    <a:pt x="1030" y="2070"/>
                  </a:lnTo>
                  <a:lnTo>
                    <a:pt x="1006" y="2086"/>
                  </a:lnTo>
                  <a:lnTo>
                    <a:pt x="982" y="2103"/>
                  </a:lnTo>
                  <a:lnTo>
                    <a:pt x="982" y="2103"/>
                  </a:lnTo>
                  <a:lnTo>
                    <a:pt x="987" y="2137"/>
                  </a:lnTo>
                  <a:lnTo>
                    <a:pt x="995" y="2172"/>
                  </a:lnTo>
                  <a:lnTo>
                    <a:pt x="1003" y="2206"/>
                  </a:lnTo>
                  <a:lnTo>
                    <a:pt x="1010" y="2240"/>
                  </a:lnTo>
                  <a:lnTo>
                    <a:pt x="1010" y="2240"/>
                  </a:lnTo>
                  <a:lnTo>
                    <a:pt x="1027" y="2311"/>
                  </a:lnTo>
                  <a:lnTo>
                    <a:pt x="1036" y="2345"/>
                  </a:lnTo>
                  <a:lnTo>
                    <a:pt x="1046" y="2379"/>
                  </a:lnTo>
                  <a:lnTo>
                    <a:pt x="1057" y="2411"/>
                  </a:lnTo>
                  <a:lnTo>
                    <a:pt x="1068" y="2440"/>
                  </a:lnTo>
                  <a:lnTo>
                    <a:pt x="1081" y="2467"/>
                  </a:lnTo>
                  <a:lnTo>
                    <a:pt x="1095" y="2492"/>
                  </a:lnTo>
                  <a:lnTo>
                    <a:pt x="1095" y="2492"/>
                  </a:lnTo>
                  <a:lnTo>
                    <a:pt x="1133" y="2468"/>
                  </a:lnTo>
                  <a:lnTo>
                    <a:pt x="1172" y="2446"/>
                  </a:lnTo>
                  <a:lnTo>
                    <a:pt x="1208" y="2421"/>
                  </a:lnTo>
                  <a:lnTo>
                    <a:pt x="1227" y="2408"/>
                  </a:lnTo>
                  <a:lnTo>
                    <a:pt x="1244" y="2394"/>
                  </a:lnTo>
                  <a:lnTo>
                    <a:pt x="1244" y="2394"/>
                  </a:lnTo>
                  <a:lnTo>
                    <a:pt x="1235" y="2332"/>
                  </a:lnTo>
                  <a:lnTo>
                    <a:pt x="1225" y="2272"/>
                  </a:lnTo>
                  <a:lnTo>
                    <a:pt x="1213" y="2211"/>
                  </a:lnTo>
                  <a:lnTo>
                    <a:pt x="1200" y="2152"/>
                  </a:lnTo>
                  <a:lnTo>
                    <a:pt x="1187" y="2096"/>
                  </a:lnTo>
                  <a:lnTo>
                    <a:pt x="1173" y="2042"/>
                  </a:lnTo>
                  <a:lnTo>
                    <a:pt x="1148" y="1940"/>
                  </a:lnTo>
                  <a:lnTo>
                    <a:pt x="1148" y="1940"/>
                  </a:lnTo>
                  <a:lnTo>
                    <a:pt x="1140" y="1955"/>
                  </a:lnTo>
                  <a:lnTo>
                    <a:pt x="1131" y="1966"/>
                  </a:lnTo>
                  <a:lnTo>
                    <a:pt x="1110" y="1990"/>
                  </a:lnTo>
                  <a:lnTo>
                    <a:pt x="1110" y="1990"/>
                  </a:lnTo>
                  <a:close/>
                  <a:moveTo>
                    <a:pt x="947" y="1998"/>
                  </a:moveTo>
                  <a:lnTo>
                    <a:pt x="947" y="1998"/>
                  </a:lnTo>
                  <a:lnTo>
                    <a:pt x="947" y="2009"/>
                  </a:lnTo>
                  <a:lnTo>
                    <a:pt x="949" y="2013"/>
                  </a:lnTo>
                  <a:lnTo>
                    <a:pt x="950" y="2016"/>
                  </a:lnTo>
                  <a:lnTo>
                    <a:pt x="950" y="2016"/>
                  </a:lnTo>
                  <a:lnTo>
                    <a:pt x="973" y="2011"/>
                  </a:lnTo>
                  <a:lnTo>
                    <a:pt x="998" y="2002"/>
                  </a:lnTo>
                  <a:lnTo>
                    <a:pt x="1009" y="1998"/>
                  </a:lnTo>
                  <a:lnTo>
                    <a:pt x="1018" y="1994"/>
                  </a:lnTo>
                  <a:lnTo>
                    <a:pt x="1020" y="1991"/>
                  </a:lnTo>
                  <a:lnTo>
                    <a:pt x="1022" y="1988"/>
                  </a:lnTo>
                  <a:lnTo>
                    <a:pt x="1023" y="1984"/>
                  </a:lnTo>
                  <a:lnTo>
                    <a:pt x="1023" y="1981"/>
                  </a:lnTo>
                  <a:lnTo>
                    <a:pt x="1023" y="1981"/>
                  </a:lnTo>
                  <a:lnTo>
                    <a:pt x="1003" y="1988"/>
                  </a:lnTo>
                  <a:lnTo>
                    <a:pt x="984" y="1991"/>
                  </a:lnTo>
                  <a:lnTo>
                    <a:pt x="966" y="1995"/>
                  </a:lnTo>
                  <a:lnTo>
                    <a:pt x="947" y="1998"/>
                  </a:lnTo>
                  <a:lnTo>
                    <a:pt x="947" y="1998"/>
                  </a:lnTo>
                  <a:close/>
                  <a:moveTo>
                    <a:pt x="915" y="2042"/>
                  </a:moveTo>
                  <a:lnTo>
                    <a:pt x="915" y="2042"/>
                  </a:lnTo>
                  <a:lnTo>
                    <a:pt x="919" y="2047"/>
                  </a:lnTo>
                  <a:lnTo>
                    <a:pt x="925" y="2051"/>
                  </a:lnTo>
                  <a:lnTo>
                    <a:pt x="930" y="2054"/>
                  </a:lnTo>
                  <a:lnTo>
                    <a:pt x="939" y="2057"/>
                  </a:lnTo>
                  <a:lnTo>
                    <a:pt x="939" y="2057"/>
                  </a:lnTo>
                  <a:lnTo>
                    <a:pt x="942" y="2053"/>
                  </a:lnTo>
                  <a:lnTo>
                    <a:pt x="946" y="2049"/>
                  </a:lnTo>
                  <a:lnTo>
                    <a:pt x="956" y="2042"/>
                  </a:lnTo>
                  <a:lnTo>
                    <a:pt x="964" y="2035"/>
                  </a:lnTo>
                  <a:lnTo>
                    <a:pt x="967" y="2032"/>
                  </a:lnTo>
                  <a:lnTo>
                    <a:pt x="967" y="2028"/>
                  </a:lnTo>
                  <a:lnTo>
                    <a:pt x="967" y="2028"/>
                  </a:lnTo>
                  <a:lnTo>
                    <a:pt x="963" y="2030"/>
                  </a:lnTo>
                  <a:lnTo>
                    <a:pt x="956" y="2032"/>
                  </a:lnTo>
                  <a:lnTo>
                    <a:pt x="940" y="2033"/>
                  </a:lnTo>
                  <a:lnTo>
                    <a:pt x="933" y="2035"/>
                  </a:lnTo>
                  <a:lnTo>
                    <a:pt x="926" y="2036"/>
                  </a:lnTo>
                  <a:lnTo>
                    <a:pt x="921" y="2039"/>
                  </a:lnTo>
                  <a:lnTo>
                    <a:pt x="915" y="2042"/>
                  </a:lnTo>
                  <a:lnTo>
                    <a:pt x="915" y="2042"/>
                  </a:lnTo>
                  <a:close/>
                  <a:moveTo>
                    <a:pt x="806" y="2228"/>
                  </a:moveTo>
                  <a:lnTo>
                    <a:pt x="806" y="2228"/>
                  </a:lnTo>
                  <a:lnTo>
                    <a:pt x="815" y="2228"/>
                  </a:lnTo>
                  <a:lnTo>
                    <a:pt x="824" y="2228"/>
                  </a:lnTo>
                  <a:lnTo>
                    <a:pt x="831" y="2230"/>
                  </a:lnTo>
                  <a:lnTo>
                    <a:pt x="836" y="2228"/>
                  </a:lnTo>
                  <a:lnTo>
                    <a:pt x="836" y="2228"/>
                  </a:lnTo>
                  <a:lnTo>
                    <a:pt x="843" y="2213"/>
                  </a:lnTo>
                  <a:lnTo>
                    <a:pt x="845" y="2206"/>
                  </a:lnTo>
                  <a:lnTo>
                    <a:pt x="845" y="2196"/>
                  </a:lnTo>
                  <a:lnTo>
                    <a:pt x="845" y="2196"/>
                  </a:lnTo>
                  <a:lnTo>
                    <a:pt x="835" y="2193"/>
                  </a:lnTo>
                  <a:lnTo>
                    <a:pt x="827" y="2189"/>
                  </a:lnTo>
                  <a:lnTo>
                    <a:pt x="818" y="2185"/>
                  </a:lnTo>
                  <a:lnTo>
                    <a:pt x="808" y="2182"/>
                  </a:lnTo>
                  <a:lnTo>
                    <a:pt x="808" y="2182"/>
                  </a:lnTo>
                  <a:lnTo>
                    <a:pt x="806" y="2203"/>
                  </a:lnTo>
                  <a:lnTo>
                    <a:pt x="804" y="2216"/>
                  </a:lnTo>
                  <a:lnTo>
                    <a:pt x="806" y="2228"/>
                  </a:lnTo>
                  <a:lnTo>
                    <a:pt x="806" y="2228"/>
                  </a:lnTo>
                  <a:close/>
                  <a:moveTo>
                    <a:pt x="801" y="2240"/>
                  </a:moveTo>
                  <a:lnTo>
                    <a:pt x="801" y="2240"/>
                  </a:lnTo>
                  <a:lnTo>
                    <a:pt x="801" y="2262"/>
                  </a:lnTo>
                  <a:lnTo>
                    <a:pt x="801" y="2279"/>
                  </a:lnTo>
                  <a:lnTo>
                    <a:pt x="801" y="2294"/>
                  </a:lnTo>
                  <a:lnTo>
                    <a:pt x="799" y="2313"/>
                  </a:lnTo>
                  <a:lnTo>
                    <a:pt x="799" y="2313"/>
                  </a:lnTo>
                  <a:lnTo>
                    <a:pt x="810" y="2317"/>
                  </a:lnTo>
                  <a:lnTo>
                    <a:pt x="821" y="2320"/>
                  </a:lnTo>
                  <a:lnTo>
                    <a:pt x="832" y="2321"/>
                  </a:lnTo>
                  <a:lnTo>
                    <a:pt x="843" y="2321"/>
                  </a:lnTo>
                  <a:lnTo>
                    <a:pt x="853" y="2320"/>
                  </a:lnTo>
                  <a:lnTo>
                    <a:pt x="862" y="2314"/>
                  </a:lnTo>
                  <a:lnTo>
                    <a:pt x="869" y="2307"/>
                  </a:lnTo>
                  <a:lnTo>
                    <a:pt x="872" y="2303"/>
                  </a:lnTo>
                  <a:lnTo>
                    <a:pt x="874" y="2297"/>
                  </a:lnTo>
                  <a:lnTo>
                    <a:pt x="874" y="2297"/>
                  </a:lnTo>
                  <a:lnTo>
                    <a:pt x="872" y="2287"/>
                  </a:lnTo>
                  <a:lnTo>
                    <a:pt x="870" y="2277"/>
                  </a:lnTo>
                  <a:lnTo>
                    <a:pt x="870" y="2275"/>
                  </a:lnTo>
                  <a:lnTo>
                    <a:pt x="870" y="2270"/>
                  </a:lnTo>
                  <a:lnTo>
                    <a:pt x="873" y="2266"/>
                  </a:lnTo>
                  <a:lnTo>
                    <a:pt x="877" y="2263"/>
                  </a:lnTo>
                  <a:lnTo>
                    <a:pt x="877" y="2263"/>
                  </a:lnTo>
                  <a:lnTo>
                    <a:pt x="894" y="2269"/>
                  </a:lnTo>
                  <a:lnTo>
                    <a:pt x="912" y="2275"/>
                  </a:lnTo>
                  <a:lnTo>
                    <a:pt x="912" y="2275"/>
                  </a:lnTo>
                  <a:lnTo>
                    <a:pt x="918" y="2269"/>
                  </a:lnTo>
                  <a:lnTo>
                    <a:pt x="923" y="2263"/>
                  </a:lnTo>
                  <a:lnTo>
                    <a:pt x="928" y="2256"/>
                  </a:lnTo>
                  <a:lnTo>
                    <a:pt x="929" y="2248"/>
                  </a:lnTo>
                  <a:lnTo>
                    <a:pt x="929" y="2248"/>
                  </a:lnTo>
                  <a:lnTo>
                    <a:pt x="914" y="2234"/>
                  </a:lnTo>
                  <a:lnTo>
                    <a:pt x="905" y="2227"/>
                  </a:lnTo>
                  <a:lnTo>
                    <a:pt x="895" y="2220"/>
                  </a:lnTo>
                  <a:lnTo>
                    <a:pt x="886" y="2214"/>
                  </a:lnTo>
                  <a:lnTo>
                    <a:pt x="876" y="2210"/>
                  </a:lnTo>
                  <a:lnTo>
                    <a:pt x="864" y="2209"/>
                  </a:lnTo>
                  <a:lnTo>
                    <a:pt x="855" y="2207"/>
                  </a:lnTo>
                  <a:lnTo>
                    <a:pt x="855" y="2207"/>
                  </a:lnTo>
                  <a:lnTo>
                    <a:pt x="856" y="2213"/>
                  </a:lnTo>
                  <a:lnTo>
                    <a:pt x="856" y="2218"/>
                  </a:lnTo>
                  <a:lnTo>
                    <a:pt x="855" y="2223"/>
                  </a:lnTo>
                  <a:lnTo>
                    <a:pt x="853" y="2227"/>
                  </a:lnTo>
                  <a:lnTo>
                    <a:pt x="849" y="2234"/>
                  </a:lnTo>
                  <a:lnTo>
                    <a:pt x="842" y="2240"/>
                  </a:lnTo>
                  <a:lnTo>
                    <a:pt x="834" y="2242"/>
                  </a:lnTo>
                  <a:lnTo>
                    <a:pt x="824" y="2244"/>
                  </a:lnTo>
                  <a:lnTo>
                    <a:pt x="813" y="2244"/>
                  </a:lnTo>
                  <a:lnTo>
                    <a:pt x="801" y="2240"/>
                  </a:lnTo>
                  <a:lnTo>
                    <a:pt x="801" y="2240"/>
                  </a:lnTo>
                  <a:close/>
                  <a:moveTo>
                    <a:pt x="898" y="2289"/>
                  </a:moveTo>
                  <a:lnTo>
                    <a:pt x="898" y="2289"/>
                  </a:lnTo>
                  <a:lnTo>
                    <a:pt x="907" y="2301"/>
                  </a:lnTo>
                  <a:lnTo>
                    <a:pt x="914" y="2314"/>
                  </a:lnTo>
                  <a:lnTo>
                    <a:pt x="929" y="2341"/>
                  </a:lnTo>
                  <a:lnTo>
                    <a:pt x="937" y="2353"/>
                  </a:lnTo>
                  <a:lnTo>
                    <a:pt x="946" y="2364"/>
                  </a:lnTo>
                  <a:lnTo>
                    <a:pt x="956" y="2376"/>
                  </a:lnTo>
                  <a:lnTo>
                    <a:pt x="967" y="2386"/>
                  </a:lnTo>
                  <a:lnTo>
                    <a:pt x="967" y="2386"/>
                  </a:lnTo>
                  <a:lnTo>
                    <a:pt x="960" y="2377"/>
                  </a:lnTo>
                  <a:lnTo>
                    <a:pt x="956" y="2367"/>
                  </a:lnTo>
                  <a:lnTo>
                    <a:pt x="954" y="2356"/>
                  </a:lnTo>
                  <a:lnTo>
                    <a:pt x="954" y="2345"/>
                  </a:lnTo>
                  <a:lnTo>
                    <a:pt x="957" y="2334"/>
                  </a:lnTo>
                  <a:lnTo>
                    <a:pt x="961" y="2322"/>
                  </a:lnTo>
                  <a:lnTo>
                    <a:pt x="968" y="2313"/>
                  </a:lnTo>
                  <a:lnTo>
                    <a:pt x="977" y="2304"/>
                  </a:lnTo>
                  <a:lnTo>
                    <a:pt x="977" y="2304"/>
                  </a:lnTo>
                  <a:lnTo>
                    <a:pt x="967" y="2293"/>
                  </a:lnTo>
                  <a:lnTo>
                    <a:pt x="960" y="2282"/>
                  </a:lnTo>
                  <a:lnTo>
                    <a:pt x="952" y="2269"/>
                  </a:lnTo>
                  <a:lnTo>
                    <a:pt x="946" y="2265"/>
                  </a:lnTo>
                  <a:lnTo>
                    <a:pt x="942" y="2261"/>
                  </a:lnTo>
                  <a:lnTo>
                    <a:pt x="942" y="2261"/>
                  </a:lnTo>
                  <a:lnTo>
                    <a:pt x="939" y="2268"/>
                  </a:lnTo>
                  <a:lnTo>
                    <a:pt x="936" y="2275"/>
                  </a:lnTo>
                  <a:lnTo>
                    <a:pt x="932" y="2280"/>
                  </a:lnTo>
                  <a:lnTo>
                    <a:pt x="926" y="2284"/>
                  </a:lnTo>
                  <a:lnTo>
                    <a:pt x="921" y="2287"/>
                  </a:lnTo>
                  <a:lnTo>
                    <a:pt x="914" y="2289"/>
                  </a:lnTo>
                  <a:lnTo>
                    <a:pt x="905" y="2290"/>
                  </a:lnTo>
                  <a:lnTo>
                    <a:pt x="898" y="2289"/>
                  </a:lnTo>
                  <a:lnTo>
                    <a:pt x="898" y="2289"/>
                  </a:lnTo>
                  <a:close/>
                  <a:moveTo>
                    <a:pt x="648" y="2313"/>
                  </a:moveTo>
                  <a:lnTo>
                    <a:pt x="648" y="2313"/>
                  </a:lnTo>
                  <a:lnTo>
                    <a:pt x="667" y="2311"/>
                  </a:lnTo>
                  <a:lnTo>
                    <a:pt x="674" y="2310"/>
                  </a:lnTo>
                  <a:lnTo>
                    <a:pt x="679" y="2308"/>
                  </a:lnTo>
                  <a:lnTo>
                    <a:pt x="685" y="2304"/>
                  </a:lnTo>
                  <a:lnTo>
                    <a:pt x="690" y="2300"/>
                  </a:lnTo>
                  <a:lnTo>
                    <a:pt x="693" y="2293"/>
                  </a:lnTo>
                  <a:lnTo>
                    <a:pt x="697" y="2283"/>
                  </a:lnTo>
                  <a:lnTo>
                    <a:pt x="697" y="2283"/>
                  </a:lnTo>
                  <a:lnTo>
                    <a:pt x="688" y="2279"/>
                  </a:lnTo>
                  <a:lnTo>
                    <a:pt x="676" y="2275"/>
                  </a:lnTo>
                  <a:lnTo>
                    <a:pt x="665" y="2270"/>
                  </a:lnTo>
                  <a:lnTo>
                    <a:pt x="654" y="2266"/>
                  </a:lnTo>
                  <a:lnTo>
                    <a:pt x="654" y="2266"/>
                  </a:lnTo>
                  <a:lnTo>
                    <a:pt x="653" y="2277"/>
                  </a:lnTo>
                  <a:lnTo>
                    <a:pt x="651" y="2289"/>
                  </a:lnTo>
                  <a:lnTo>
                    <a:pt x="650" y="2301"/>
                  </a:lnTo>
                  <a:lnTo>
                    <a:pt x="648" y="2313"/>
                  </a:lnTo>
                  <a:lnTo>
                    <a:pt x="648" y="2313"/>
                  </a:lnTo>
                  <a:close/>
                  <a:moveTo>
                    <a:pt x="1752" y="2283"/>
                  </a:moveTo>
                  <a:lnTo>
                    <a:pt x="1752" y="2283"/>
                  </a:lnTo>
                  <a:lnTo>
                    <a:pt x="1726" y="2283"/>
                  </a:lnTo>
                  <a:lnTo>
                    <a:pt x="1703" y="2280"/>
                  </a:lnTo>
                  <a:lnTo>
                    <a:pt x="1656" y="2276"/>
                  </a:lnTo>
                  <a:lnTo>
                    <a:pt x="1635" y="2273"/>
                  </a:lnTo>
                  <a:lnTo>
                    <a:pt x="1614" y="2273"/>
                  </a:lnTo>
                  <a:lnTo>
                    <a:pt x="1594" y="2273"/>
                  </a:lnTo>
                  <a:lnTo>
                    <a:pt x="1578" y="2275"/>
                  </a:lnTo>
                  <a:lnTo>
                    <a:pt x="1578" y="2275"/>
                  </a:lnTo>
                  <a:lnTo>
                    <a:pt x="1562" y="2277"/>
                  </a:lnTo>
                  <a:lnTo>
                    <a:pt x="1548" y="2283"/>
                  </a:lnTo>
                  <a:lnTo>
                    <a:pt x="1536" y="2290"/>
                  </a:lnTo>
                  <a:lnTo>
                    <a:pt x="1524" y="2300"/>
                  </a:lnTo>
                  <a:lnTo>
                    <a:pt x="1514" y="2308"/>
                  </a:lnTo>
                  <a:lnTo>
                    <a:pt x="1507" y="2320"/>
                  </a:lnTo>
                  <a:lnTo>
                    <a:pt x="1502" y="2331"/>
                  </a:lnTo>
                  <a:lnTo>
                    <a:pt x="1502" y="2336"/>
                  </a:lnTo>
                  <a:lnTo>
                    <a:pt x="1502" y="2341"/>
                  </a:lnTo>
                  <a:lnTo>
                    <a:pt x="1502" y="2341"/>
                  </a:lnTo>
                  <a:lnTo>
                    <a:pt x="1528" y="2338"/>
                  </a:lnTo>
                  <a:lnTo>
                    <a:pt x="1555" y="2335"/>
                  </a:lnTo>
                  <a:lnTo>
                    <a:pt x="1609" y="2331"/>
                  </a:lnTo>
                  <a:lnTo>
                    <a:pt x="1660" y="2331"/>
                  </a:lnTo>
                  <a:lnTo>
                    <a:pt x="1712" y="2331"/>
                  </a:lnTo>
                  <a:lnTo>
                    <a:pt x="1766" y="2332"/>
                  </a:lnTo>
                  <a:lnTo>
                    <a:pt x="1819" y="2331"/>
                  </a:lnTo>
                  <a:lnTo>
                    <a:pt x="1874" y="2329"/>
                  </a:lnTo>
                  <a:lnTo>
                    <a:pt x="1901" y="2327"/>
                  </a:lnTo>
                  <a:lnTo>
                    <a:pt x="1929" y="2324"/>
                  </a:lnTo>
                  <a:lnTo>
                    <a:pt x="1929" y="2324"/>
                  </a:lnTo>
                  <a:lnTo>
                    <a:pt x="1924" y="2313"/>
                  </a:lnTo>
                  <a:lnTo>
                    <a:pt x="1917" y="2303"/>
                  </a:lnTo>
                  <a:lnTo>
                    <a:pt x="1910" y="2296"/>
                  </a:lnTo>
                  <a:lnTo>
                    <a:pt x="1902" y="2290"/>
                  </a:lnTo>
                  <a:lnTo>
                    <a:pt x="1892" y="2286"/>
                  </a:lnTo>
                  <a:lnTo>
                    <a:pt x="1882" y="2282"/>
                  </a:lnTo>
                  <a:lnTo>
                    <a:pt x="1871" y="2280"/>
                  </a:lnTo>
                  <a:lnTo>
                    <a:pt x="1858" y="2279"/>
                  </a:lnTo>
                  <a:lnTo>
                    <a:pt x="1833" y="2279"/>
                  </a:lnTo>
                  <a:lnTo>
                    <a:pt x="1805" y="2280"/>
                  </a:lnTo>
                  <a:lnTo>
                    <a:pt x="1778" y="2283"/>
                  </a:lnTo>
                  <a:lnTo>
                    <a:pt x="1752" y="2283"/>
                  </a:lnTo>
                  <a:lnTo>
                    <a:pt x="1752" y="2283"/>
                  </a:lnTo>
                  <a:close/>
                  <a:moveTo>
                    <a:pt x="645" y="2324"/>
                  </a:moveTo>
                  <a:lnTo>
                    <a:pt x="645" y="2324"/>
                  </a:lnTo>
                  <a:lnTo>
                    <a:pt x="643" y="2350"/>
                  </a:lnTo>
                  <a:lnTo>
                    <a:pt x="643" y="2377"/>
                  </a:lnTo>
                  <a:lnTo>
                    <a:pt x="644" y="2390"/>
                  </a:lnTo>
                  <a:lnTo>
                    <a:pt x="645" y="2402"/>
                  </a:lnTo>
                  <a:lnTo>
                    <a:pt x="650" y="2412"/>
                  </a:lnTo>
                  <a:lnTo>
                    <a:pt x="657" y="2419"/>
                  </a:lnTo>
                  <a:lnTo>
                    <a:pt x="657" y="2419"/>
                  </a:lnTo>
                  <a:lnTo>
                    <a:pt x="664" y="2422"/>
                  </a:lnTo>
                  <a:lnTo>
                    <a:pt x="671" y="2422"/>
                  </a:lnTo>
                  <a:lnTo>
                    <a:pt x="676" y="2422"/>
                  </a:lnTo>
                  <a:lnTo>
                    <a:pt x="682" y="2421"/>
                  </a:lnTo>
                  <a:lnTo>
                    <a:pt x="686" y="2418"/>
                  </a:lnTo>
                  <a:lnTo>
                    <a:pt x="692" y="2415"/>
                  </a:lnTo>
                  <a:lnTo>
                    <a:pt x="699" y="2407"/>
                  </a:lnTo>
                  <a:lnTo>
                    <a:pt x="704" y="2397"/>
                  </a:lnTo>
                  <a:lnTo>
                    <a:pt x="707" y="2386"/>
                  </a:lnTo>
                  <a:lnTo>
                    <a:pt x="709" y="2373"/>
                  </a:lnTo>
                  <a:lnTo>
                    <a:pt x="709" y="2362"/>
                  </a:lnTo>
                  <a:lnTo>
                    <a:pt x="709" y="2362"/>
                  </a:lnTo>
                  <a:lnTo>
                    <a:pt x="714" y="2360"/>
                  </a:lnTo>
                  <a:lnTo>
                    <a:pt x="718" y="2360"/>
                  </a:lnTo>
                  <a:lnTo>
                    <a:pt x="728" y="2363"/>
                  </a:lnTo>
                  <a:lnTo>
                    <a:pt x="738" y="2366"/>
                  </a:lnTo>
                  <a:lnTo>
                    <a:pt x="744" y="2367"/>
                  </a:lnTo>
                  <a:lnTo>
                    <a:pt x="749" y="2367"/>
                  </a:lnTo>
                  <a:lnTo>
                    <a:pt x="749" y="2367"/>
                  </a:lnTo>
                  <a:lnTo>
                    <a:pt x="755" y="2360"/>
                  </a:lnTo>
                  <a:lnTo>
                    <a:pt x="759" y="2355"/>
                  </a:lnTo>
                  <a:lnTo>
                    <a:pt x="762" y="2348"/>
                  </a:lnTo>
                  <a:lnTo>
                    <a:pt x="763" y="2342"/>
                  </a:lnTo>
                  <a:lnTo>
                    <a:pt x="765" y="2336"/>
                  </a:lnTo>
                  <a:lnTo>
                    <a:pt x="763" y="2329"/>
                  </a:lnTo>
                  <a:lnTo>
                    <a:pt x="762" y="2325"/>
                  </a:lnTo>
                  <a:lnTo>
                    <a:pt x="759" y="2320"/>
                  </a:lnTo>
                  <a:lnTo>
                    <a:pt x="755" y="2314"/>
                  </a:lnTo>
                  <a:lnTo>
                    <a:pt x="751" y="2310"/>
                  </a:lnTo>
                  <a:lnTo>
                    <a:pt x="740" y="2303"/>
                  </a:lnTo>
                  <a:lnTo>
                    <a:pt x="727" y="2296"/>
                  </a:lnTo>
                  <a:lnTo>
                    <a:pt x="711" y="2291"/>
                  </a:lnTo>
                  <a:lnTo>
                    <a:pt x="711" y="2291"/>
                  </a:lnTo>
                  <a:lnTo>
                    <a:pt x="710" y="2301"/>
                  </a:lnTo>
                  <a:lnTo>
                    <a:pt x="704" y="2310"/>
                  </a:lnTo>
                  <a:lnTo>
                    <a:pt x="697" y="2317"/>
                  </a:lnTo>
                  <a:lnTo>
                    <a:pt x="689" y="2322"/>
                  </a:lnTo>
                  <a:lnTo>
                    <a:pt x="679" y="2325"/>
                  </a:lnTo>
                  <a:lnTo>
                    <a:pt x="669" y="2327"/>
                  </a:lnTo>
                  <a:lnTo>
                    <a:pt x="657" y="2327"/>
                  </a:lnTo>
                  <a:lnTo>
                    <a:pt x="645" y="2324"/>
                  </a:lnTo>
                  <a:lnTo>
                    <a:pt x="645" y="2324"/>
                  </a:lnTo>
                  <a:close/>
                  <a:moveTo>
                    <a:pt x="886" y="2313"/>
                  </a:moveTo>
                  <a:lnTo>
                    <a:pt x="886" y="2313"/>
                  </a:lnTo>
                  <a:lnTo>
                    <a:pt x="877" y="2322"/>
                  </a:lnTo>
                  <a:lnTo>
                    <a:pt x="867" y="2329"/>
                  </a:lnTo>
                  <a:lnTo>
                    <a:pt x="856" y="2335"/>
                  </a:lnTo>
                  <a:lnTo>
                    <a:pt x="842" y="2338"/>
                  </a:lnTo>
                  <a:lnTo>
                    <a:pt x="842" y="2338"/>
                  </a:lnTo>
                  <a:lnTo>
                    <a:pt x="835" y="2339"/>
                  </a:lnTo>
                  <a:lnTo>
                    <a:pt x="828" y="2338"/>
                  </a:lnTo>
                  <a:lnTo>
                    <a:pt x="815" y="2334"/>
                  </a:lnTo>
                  <a:lnTo>
                    <a:pt x="806" y="2331"/>
                  </a:lnTo>
                  <a:lnTo>
                    <a:pt x="800" y="2331"/>
                  </a:lnTo>
                  <a:lnTo>
                    <a:pt x="796" y="2332"/>
                  </a:lnTo>
                  <a:lnTo>
                    <a:pt x="796" y="2332"/>
                  </a:lnTo>
                  <a:lnTo>
                    <a:pt x="808" y="2353"/>
                  </a:lnTo>
                  <a:lnTo>
                    <a:pt x="821" y="2374"/>
                  </a:lnTo>
                  <a:lnTo>
                    <a:pt x="836" y="2394"/>
                  </a:lnTo>
                  <a:lnTo>
                    <a:pt x="853" y="2414"/>
                  </a:lnTo>
                  <a:lnTo>
                    <a:pt x="886" y="2456"/>
                  </a:lnTo>
                  <a:lnTo>
                    <a:pt x="901" y="2477"/>
                  </a:lnTo>
                  <a:lnTo>
                    <a:pt x="915" y="2498"/>
                  </a:lnTo>
                  <a:lnTo>
                    <a:pt x="915" y="2498"/>
                  </a:lnTo>
                  <a:lnTo>
                    <a:pt x="918" y="2495"/>
                  </a:lnTo>
                  <a:lnTo>
                    <a:pt x="921" y="2492"/>
                  </a:lnTo>
                  <a:lnTo>
                    <a:pt x="928" y="2489"/>
                  </a:lnTo>
                  <a:lnTo>
                    <a:pt x="935" y="2488"/>
                  </a:lnTo>
                  <a:lnTo>
                    <a:pt x="943" y="2489"/>
                  </a:lnTo>
                  <a:lnTo>
                    <a:pt x="960" y="2491"/>
                  </a:lnTo>
                  <a:lnTo>
                    <a:pt x="967" y="2489"/>
                  </a:lnTo>
                  <a:lnTo>
                    <a:pt x="973" y="2487"/>
                  </a:lnTo>
                  <a:lnTo>
                    <a:pt x="973" y="2487"/>
                  </a:lnTo>
                  <a:lnTo>
                    <a:pt x="966" y="2484"/>
                  </a:lnTo>
                  <a:lnTo>
                    <a:pt x="959" y="2480"/>
                  </a:lnTo>
                  <a:lnTo>
                    <a:pt x="952" y="2475"/>
                  </a:lnTo>
                  <a:lnTo>
                    <a:pt x="946" y="2470"/>
                  </a:lnTo>
                  <a:lnTo>
                    <a:pt x="942" y="2464"/>
                  </a:lnTo>
                  <a:lnTo>
                    <a:pt x="936" y="2459"/>
                  </a:lnTo>
                  <a:lnTo>
                    <a:pt x="933" y="2452"/>
                  </a:lnTo>
                  <a:lnTo>
                    <a:pt x="930" y="2445"/>
                  </a:lnTo>
                  <a:lnTo>
                    <a:pt x="929" y="2437"/>
                  </a:lnTo>
                  <a:lnTo>
                    <a:pt x="928" y="2432"/>
                  </a:lnTo>
                  <a:lnTo>
                    <a:pt x="929" y="2425"/>
                  </a:lnTo>
                  <a:lnTo>
                    <a:pt x="930" y="2418"/>
                  </a:lnTo>
                  <a:lnTo>
                    <a:pt x="932" y="2411"/>
                  </a:lnTo>
                  <a:lnTo>
                    <a:pt x="936" y="2404"/>
                  </a:lnTo>
                  <a:lnTo>
                    <a:pt x="940" y="2397"/>
                  </a:lnTo>
                  <a:lnTo>
                    <a:pt x="947" y="2391"/>
                  </a:lnTo>
                  <a:lnTo>
                    <a:pt x="947" y="2391"/>
                  </a:lnTo>
                  <a:lnTo>
                    <a:pt x="939" y="2381"/>
                  </a:lnTo>
                  <a:lnTo>
                    <a:pt x="933" y="2370"/>
                  </a:lnTo>
                  <a:lnTo>
                    <a:pt x="921" y="2348"/>
                  </a:lnTo>
                  <a:lnTo>
                    <a:pt x="914" y="2338"/>
                  </a:lnTo>
                  <a:lnTo>
                    <a:pt x="905" y="2328"/>
                  </a:lnTo>
                  <a:lnTo>
                    <a:pt x="897" y="2320"/>
                  </a:lnTo>
                  <a:lnTo>
                    <a:pt x="886" y="2313"/>
                  </a:lnTo>
                  <a:lnTo>
                    <a:pt x="886" y="2313"/>
                  </a:lnTo>
                  <a:close/>
                  <a:moveTo>
                    <a:pt x="964" y="2348"/>
                  </a:moveTo>
                  <a:lnTo>
                    <a:pt x="964" y="2348"/>
                  </a:lnTo>
                  <a:lnTo>
                    <a:pt x="967" y="2353"/>
                  </a:lnTo>
                  <a:lnTo>
                    <a:pt x="970" y="2359"/>
                  </a:lnTo>
                  <a:lnTo>
                    <a:pt x="973" y="2364"/>
                  </a:lnTo>
                  <a:lnTo>
                    <a:pt x="977" y="2369"/>
                  </a:lnTo>
                  <a:lnTo>
                    <a:pt x="985" y="2376"/>
                  </a:lnTo>
                  <a:lnTo>
                    <a:pt x="989" y="2380"/>
                  </a:lnTo>
                  <a:lnTo>
                    <a:pt x="994" y="2386"/>
                  </a:lnTo>
                  <a:lnTo>
                    <a:pt x="994" y="2386"/>
                  </a:lnTo>
                  <a:lnTo>
                    <a:pt x="992" y="2390"/>
                  </a:lnTo>
                  <a:lnTo>
                    <a:pt x="991" y="2393"/>
                  </a:lnTo>
                  <a:lnTo>
                    <a:pt x="987" y="2395"/>
                  </a:lnTo>
                  <a:lnTo>
                    <a:pt x="984" y="2397"/>
                  </a:lnTo>
                  <a:lnTo>
                    <a:pt x="975" y="2398"/>
                  </a:lnTo>
                  <a:lnTo>
                    <a:pt x="971" y="2400"/>
                  </a:lnTo>
                  <a:lnTo>
                    <a:pt x="967" y="2402"/>
                  </a:lnTo>
                  <a:lnTo>
                    <a:pt x="967" y="2402"/>
                  </a:lnTo>
                  <a:lnTo>
                    <a:pt x="974" y="2409"/>
                  </a:lnTo>
                  <a:lnTo>
                    <a:pt x="975" y="2414"/>
                  </a:lnTo>
                  <a:lnTo>
                    <a:pt x="977" y="2419"/>
                  </a:lnTo>
                  <a:lnTo>
                    <a:pt x="977" y="2419"/>
                  </a:lnTo>
                  <a:lnTo>
                    <a:pt x="970" y="2419"/>
                  </a:lnTo>
                  <a:lnTo>
                    <a:pt x="963" y="2416"/>
                  </a:lnTo>
                  <a:lnTo>
                    <a:pt x="957" y="2412"/>
                  </a:lnTo>
                  <a:lnTo>
                    <a:pt x="950" y="2408"/>
                  </a:lnTo>
                  <a:lnTo>
                    <a:pt x="950" y="2408"/>
                  </a:lnTo>
                  <a:lnTo>
                    <a:pt x="945" y="2416"/>
                  </a:lnTo>
                  <a:lnTo>
                    <a:pt x="942" y="2423"/>
                  </a:lnTo>
                  <a:lnTo>
                    <a:pt x="942" y="2429"/>
                  </a:lnTo>
                  <a:lnTo>
                    <a:pt x="942" y="2436"/>
                  </a:lnTo>
                  <a:lnTo>
                    <a:pt x="945" y="2442"/>
                  </a:lnTo>
                  <a:lnTo>
                    <a:pt x="947" y="2446"/>
                  </a:lnTo>
                  <a:lnTo>
                    <a:pt x="956" y="2456"/>
                  </a:lnTo>
                  <a:lnTo>
                    <a:pt x="978" y="2473"/>
                  </a:lnTo>
                  <a:lnTo>
                    <a:pt x="988" y="2481"/>
                  </a:lnTo>
                  <a:lnTo>
                    <a:pt x="991" y="2487"/>
                  </a:lnTo>
                  <a:lnTo>
                    <a:pt x="994" y="2492"/>
                  </a:lnTo>
                  <a:lnTo>
                    <a:pt x="994" y="2492"/>
                  </a:lnTo>
                  <a:lnTo>
                    <a:pt x="991" y="2496"/>
                  </a:lnTo>
                  <a:lnTo>
                    <a:pt x="988" y="2501"/>
                  </a:lnTo>
                  <a:lnTo>
                    <a:pt x="985" y="2502"/>
                  </a:lnTo>
                  <a:lnTo>
                    <a:pt x="982" y="2503"/>
                  </a:lnTo>
                  <a:lnTo>
                    <a:pt x="974" y="2505"/>
                  </a:lnTo>
                  <a:lnTo>
                    <a:pt x="964" y="2505"/>
                  </a:lnTo>
                  <a:lnTo>
                    <a:pt x="946" y="2502"/>
                  </a:lnTo>
                  <a:lnTo>
                    <a:pt x="937" y="2503"/>
                  </a:lnTo>
                  <a:lnTo>
                    <a:pt x="933" y="2505"/>
                  </a:lnTo>
                  <a:lnTo>
                    <a:pt x="929" y="2506"/>
                  </a:lnTo>
                  <a:lnTo>
                    <a:pt x="929" y="2506"/>
                  </a:lnTo>
                  <a:lnTo>
                    <a:pt x="930" y="2512"/>
                  </a:lnTo>
                  <a:lnTo>
                    <a:pt x="930" y="2518"/>
                  </a:lnTo>
                  <a:lnTo>
                    <a:pt x="935" y="2526"/>
                  </a:lnTo>
                  <a:lnTo>
                    <a:pt x="939" y="2533"/>
                  </a:lnTo>
                  <a:lnTo>
                    <a:pt x="942" y="2541"/>
                  </a:lnTo>
                  <a:lnTo>
                    <a:pt x="942" y="2541"/>
                  </a:lnTo>
                  <a:lnTo>
                    <a:pt x="935" y="2544"/>
                  </a:lnTo>
                  <a:lnTo>
                    <a:pt x="929" y="2546"/>
                  </a:lnTo>
                  <a:lnTo>
                    <a:pt x="916" y="2547"/>
                  </a:lnTo>
                  <a:lnTo>
                    <a:pt x="905" y="2550"/>
                  </a:lnTo>
                  <a:lnTo>
                    <a:pt x="900" y="2553"/>
                  </a:lnTo>
                  <a:lnTo>
                    <a:pt x="895" y="2557"/>
                  </a:lnTo>
                  <a:lnTo>
                    <a:pt x="895" y="2557"/>
                  </a:lnTo>
                  <a:lnTo>
                    <a:pt x="895" y="2567"/>
                  </a:lnTo>
                  <a:lnTo>
                    <a:pt x="897" y="2576"/>
                  </a:lnTo>
                  <a:lnTo>
                    <a:pt x="900" y="2585"/>
                  </a:lnTo>
                  <a:lnTo>
                    <a:pt x="902" y="2592"/>
                  </a:lnTo>
                  <a:lnTo>
                    <a:pt x="908" y="2598"/>
                  </a:lnTo>
                  <a:lnTo>
                    <a:pt x="914" y="2603"/>
                  </a:lnTo>
                  <a:lnTo>
                    <a:pt x="919" y="2607"/>
                  </a:lnTo>
                  <a:lnTo>
                    <a:pt x="926" y="2612"/>
                  </a:lnTo>
                  <a:lnTo>
                    <a:pt x="926" y="2612"/>
                  </a:lnTo>
                  <a:lnTo>
                    <a:pt x="922" y="2619"/>
                  </a:lnTo>
                  <a:lnTo>
                    <a:pt x="918" y="2627"/>
                  </a:lnTo>
                  <a:lnTo>
                    <a:pt x="915" y="2635"/>
                  </a:lnTo>
                  <a:lnTo>
                    <a:pt x="915" y="2641"/>
                  </a:lnTo>
                  <a:lnTo>
                    <a:pt x="915" y="2647"/>
                  </a:lnTo>
                  <a:lnTo>
                    <a:pt x="915" y="2647"/>
                  </a:lnTo>
                  <a:lnTo>
                    <a:pt x="922" y="2648"/>
                  </a:lnTo>
                  <a:lnTo>
                    <a:pt x="929" y="2648"/>
                  </a:lnTo>
                  <a:lnTo>
                    <a:pt x="935" y="2647"/>
                  </a:lnTo>
                  <a:lnTo>
                    <a:pt x="939" y="2644"/>
                  </a:lnTo>
                  <a:lnTo>
                    <a:pt x="943" y="2641"/>
                  </a:lnTo>
                  <a:lnTo>
                    <a:pt x="947" y="2637"/>
                  </a:lnTo>
                  <a:lnTo>
                    <a:pt x="953" y="2626"/>
                  </a:lnTo>
                  <a:lnTo>
                    <a:pt x="956" y="2614"/>
                  </a:lnTo>
                  <a:lnTo>
                    <a:pt x="959" y="2602"/>
                  </a:lnTo>
                  <a:lnTo>
                    <a:pt x="961" y="2582"/>
                  </a:lnTo>
                  <a:lnTo>
                    <a:pt x="961" y="2582"/>
                  </a:lnTo>
                  <a:lnTo>
                    <a:pt x="971" y="2585"/>
                  </a:lnTo>
                  <a:lnTo>
                    <a:pt x="982" y="2588"/>
                  </a:lnTo>
                  <a:lnTo>
                    <a:pt x="994" y="2589"/>
                  </a:lnTo>
                  <a:lnTo>
                    <a:pt x="1005" y="2589"/>
                  </a:lnTo>
                  <a:lnTo>
                    <a:pt x="1015" y="2588"/>
                  </a:lnTo>
                  <a:lnTo>
                    <a:pt x="1022" y="2585"/>
                  </a:lnTo>
                  <a:lnTo>
                    <a:pt x="1025" y="2582"/>
                  </a:lnTo>
                  <a:lnTo>
                    <a:pt x="1027" y="2579"/>
                  </a:lnTo>
                  <a:lnTo>
                    <a:pt x="1029" y="2575"/>
                  </a:lnTo>
                  <a:lnTo>
                    <a:pt x="1029" y="2571"/>
                  </a:lnTo>
                  <a:lnTo>
                    <a:pt x="1029" y="2571"/>
                  </a:lnTo>
                  <a:lnTo>
                    <a:pt x="1027" y="2567"/>
                  </a:lnTo>
                  <a:lnTo>
                    <a:pt x="1026" y="2562"/>
                  </a:lnTo>
                  <a:lnTo>
                    <a:pt x="1020" y="2557"/>
                  </a:lnTo>
                  <a:lnTo>
                    <a:pt x="1019" y="2553"/>
                  </a:lnTo>
                  <a:lnTo>
                    <a:pt x="1018" y="2550"/>
                  </a:lnTo>
                  <a:lnTo>
                    <a:pt x="1018" y="2547"/>
                  </a:lnTo>
                  <a:lnTo>
                    <a:pt x="1020" y="2541"/>
                  </a:lnTo>
                  <a:lnTo>
                    <a:pt x="1020" y="2541"/>
                  </a:lnTo>
                  <a:lnTo>
                    <a:pt x="1040" y="2544"/>
                  </a:lnTo>
                  <a:lnTo>
                    <a:pt x="1050" y="2543"/>
                  </a:lnTo>
                  <a:lnTo>
                    <a:pt x="1060" y="2541"/>
                  </a:lnTo>
                  <a:lnTo>
                    <a:pt x="1060" y="2541"/>
                  </a:lnTo>
                  <a:lnTo>
                    <a:pt x="1064" y="2533"/>
                  </a:lnTo>
                  <a:lnTo>
                    <a:pt x="1067" y="2526"/>
                  </a:lnTo>
                  <a:lnTo>
                    <a:pt x="1068" y="2518"/>
                  </a:lnTo>
                  <a:lnTo>
                    <a:pt x="1068" y="2511"/>
                  </a:lnTo>
                  <a:lnTo>
                    <a:pt x="1067" y="2495"/>
                  </a:lnTo>
                  <a:lnTo>
                    <a:pt x="1062" y="2480"/>
                  </a:lnTo>
                  <a:lnTo>
                    <a:pt x="1050" y="2447"/>
                  </a:lnTo>
                  <a:lnTo>
                    <a:pt x="1044" y="2429"/>
                  </a:lnTo>
                  <a:lnTo>
                    <a:pt x="1040" y="2411"/>
                  </a:lnTo>
                  <a:lnTo>
                    <a:pt x="1040" y="2411"/>
                  </a:lnTo>
                  <a:lnTo>
                    <a:pt x="1034" y="2411"/>
                  </a:lnTo>
                  <a:lnTo>
                    <a:pt x="1030" y="2411"/>
                  </a:lnTo>
                  <a:lnTo>
                    <a:pt x="1026" y="2412"/>
                  </a:lnTo>
                  <a:lnTo>
                    <a:pt x="1023" y="2415"/>
                  </a:lnTo>
                  <a:lnTo>
                    <a:pt x="1020" y="2416"/>
                  </a:lnTo>
                  <a:lnTo>
                    <a:pt x="1019" y="2421"/>
                  </a:lnTo>
                  <a:lnTo>
                    <a:pt x="1016" y="2429"/>
                  </a:lnTo>
                  <a:lnTo>
                    <a:pt x="1016" y="2429"/>
                  </a:lnTo>
                  <a:lnTo>
                    <a:pt x="1019" y="2433"/>
                  </a:lnTo>
                  <a:lnTo>
                    <a:pt x="1022" y="2437"/>
                  </a:lnTo>
                  <a:lnTo>
                    <a:pt x="1029" y="2447"/>
                  </a:lnTo>
                  <a:lnTo>
                    <a:pt x="1032" y="2452"/>
                  </a:lnTo>
                  <a:lnTo>
                    <a:pt x="1032" y="2456"/>
                  </a:lnTo>
                  <a:lnTo>
                    <a:pt x="1029" y="2460"/>
                  </a:lnTo>
                  <a:lnTo>
                    <a:pt x="1023" y="2463"/>
                  </a:lnTo>
                  <a:lnTo>
                    <a:pt x="1023" y="2463"/>
                  </a:lnTo>
                  <a:lnTo>
                    <a:pt x="1018" y="2460"/>
                  </a:lnTo>
                  <a:lnTo>
                    <a:pt x="1013" y="2457"/>
                  </a:lnTo>
                  <a:lnTo>
                    <a:pt x="1010" y="2453"/>
                  </a:lnTo>
                  <a:lnTo>
                    <a:pt x="1008" y="2447"/>
                  </a:lnTo>
                  <a:lnTo>
                    <a:pt x="1005" y="2436"/>
                  </a:lnTo>
                  <a:lnTo>
                    <a:pt x="1003" y="2425"/>
                  </a:lnTo>
                  <a:lnTo>
                    <a:pt x="1005" y="2419"/>
                  </a:lnTo>
                  <a:lnTo>
                    <a:pt x="1006" y="2414"/>
                  </a:lnTo>
                  <a:lnTo>
                    <a:pt x="1009" y="2408"/>
                  </a:lnTo>
                  <a:lnTo>
                    <a:pt x="1012" y="2404"/>
                  </a:lnTo>
                  <a:lnTo>
                    <a:pt x="1016" y="2401"/>
                  </a:lnTo>
                  <a:lnTo>
                    <a:pt x="1022" y="2398"/>
                  </a:lnTo>
                  <a:lnTo>
                    <a:pt x="1027" y="2397"/>
                  </a:lnTo>
                  <a:lnTo>
                    <a:pt x="1034" y="2397"/>
                  </a:lnTo>
                  <a:lnTo>
                    <a:pt x="1034" y="2397"/>
                  </a:lnTo>
                  <a:lnTo>
                    <a:pt x="1030" y="2379"/>
                  </a:lnTo>
                  <a:lnTo>
                    <a:pt x="1025" y="2362"/>
                  </a:lnTo>
                  <a:lnTo>
                    <a:pt x="1019" y="2345"/>
                  </a:lnTo>
                  <a:lnTo>
                    <a:pt x="1013" y="2327"/>
                  </a:lnTo>
                  <a:lnTo>
                    <a:pt x="1013" y="2327"/>
                  </a:lnTo>
                  <a:lnTo>
                    <a:pt x="1006" y="2322"/>
                  </a:lnTo>
                  <a:lnTo>
                    <a:pt x="998" y="2321"/>
                  </a:lnTo>
                  <a:lnTo>
                    <a:pt x="991" y="2322"/>
                  </a:lnTo>
                  <a:lnTo>
                    <a:pt x="984" y="2325"/>
                  </a:lnTo>
                  <a:lnTo>
                    <a:pt x="978" y="2329"/>
                  </a:lnTo>
                  <a:lnTo>
                    <a:pt x="973" y="2335"/>
                  </a:lnTo>
                  <a:lnTo>
                    <a:pt x="964" y="2348"/>
                  </a:lnTo>
                  <a:lnTo>
                    <a:pt x="964" y="2348"/>
                  </a:lnTo>
                  <a:close/>
                  <a:moveTo>
                    <a:pt x="744" y="2381"/>
                  </a:moveTo>
                  <a:lnTo>
                    <a:pt x="744" y="2381"/>
                  </a:lnTo>
                  <a:lnTo>
                    <a:pt x="761" y="2405"/>
                  </a:lnTo>
                  <a:lnTo>
                    <a:pt x="777" y="2430"/>
                  </a:lnTo>
                  <a:lnTo>
                    <a:pt x="810" y="2480"/>
                  </a:lnTo>
                  <a:lnTo>
                    <a:pt x="825" y="2503"/>
                  </a:lnTo>
                  <a:lnTo>
                    <a:pt x="842" y="2527"/>
                  </a:lnTo>
                  <a:lnTo>
                    <a:pt x="860" y="2550"/>
                  </a:lnTo>
                  <a:lnTo>
                    <a:pt x="880" y="2571"/>
                  </a:lnTo>
                  <a:lnTo>
                    <a:pt x="880" y="2571"/>
                  </a:lnTo>
                  <a:lnTo>
                    <a:pt x="880" y="2562"/>
                  </a:lnTo>
                  <a:lnTo>
                    <a:pt x="880" y="2555"/>
                  </a:lnTo>
                  <a:lnTo>
                    <a:pt x="884" y="2548"/>
                  </a:lnTo>
                  <a:lnTo>
                    <a:pt x="888" y="2543"/>
                  </a:lnTo>
                  <a:lnTo>
                    <a:pt x="895" y="2539"/>
                  </a:lnTo>
                  <a:lnTo>
                    <a:pt x="902" y="2536"/>
                  </a:lnTo>
                  <a:lnTo>
                    <a:pt x="911" y="2533"/>
                  </a:lnTo>
                  <a:lnTo>
                    <a:pt x="921" y="2533"/>
                  </a:lnTo>
                  <a:lnTo>
                    <a:pt x="921" y="2533"/>
                  </a:lnTo>
                  <a:lnTo>
                    <a:pt x="919" y="2527"/>
                  </a:lnTo>
                  <a:lnTo>
                    <a:pt x="915" y="2523"/>
                  </a:lnTo>
                  <a:lnTo>
                    <a:pt x="907" y="2515"/>
                  </a:lnTo>
                  <a:lnTo>
                    <a:pt x="897" y="2509"/>
                  </a:lnTo>
                  <a:lnTo>
                    <a:pt x="888" y="2501"/>
                  </a:lnTo>
                  <a:lnTo>
                    <a:pt x="888" y="2501"/>
                  </a:lnTo>
                  <a:lnTo>
                    <a:pt x="893" y="2501"/>
                  </a:lnTo>
                  <a:lnTo>
                    <a:pt x="894" y="2499"/>
                  </a:lnTo>
                  <a:lnTo>
                    <a:pt x="895" y="2498"/>
                  </a:lnTo>
                  <a:lnTo>
                    <a:pt x="895" y="2498"/>
                  </a:lnTo>
                  <a:lnTo>
                    <a:pt x="890" y="2487"/>
                  </a:lnTo>
                  <a:lnTo>
                    <a:pt x="883" y="2475"/>
                  </a:lnTo>
                  <a:lnTo>
                    <a:pt x="874" y="2463"/>
                  </a:lnTo>
                  <a:lnTo>
                    <a:pt x="864" y="2450"/>
                  </a:lnTo>
                  <a:lnTo>
                    <a:pt x="845" y="2428"/>
                  </a:lnTo>
                  <a:lnTo>
                    <a:pt x="825" y="2408"/>
                  </a:lnTo>
                  <a:lnTo>
                    <a:pt x="825" y="2408"/>
                  </a:lnTo>
                  <a:lnTo>
                    <a:pt x="815" y="2388"/>
                  </a:lnTo>
                  <a:lnTo>
                    <a:pt x="804" y="2370"/>
                  </a:lnTo>
                  <a:lnTo>
                    <a:pt x="791" y="2352"/>
                  </a:lnTo>
                  <a:lnTo>
                    <a:pt x="779" y="2335"/>
                  </a:lnTo>
                  <a:lnTo>
                    <a:pt x="779" y="2335"/>
                  </a:lnTo>
                  <a:lnTo>
                    <a:pt x="776" y="2353"/>
                  </a:lnTo>
                  <a:lnTo>
                    <a:pt x="775" y="2362"/>
                  </a:lnTo>
                  <a:lnTo>
                    <a:pt x="772" y="2369"/>
                  </a:lnTo>
                  <a:lnTo>
                    <a:pt x="768" y="2374"/>
                  </a:lnTo>
                  <a:lnTo>
                    <a:pt x="762" y="2380"/>
                  </a:lnTo>
                  <a:lnTo>
                    <a:pt x="754" y="2381"/>
                  </a:lnTo>
                  <a:lnTo>
                    <a:pt x="744" y="2381"/>
                  </a:lnTo>
                  <a:lnTo>
                    <a:pt x="744" y="2381"/>
                  </a:lnTo>
                  <a:close/>
                  <a:moveTo>
                    <a:pt x="1931" y="2341"/>
                  </a:moveTo>
                  <a:lnTo>
                    <a:pt x="1931" y="2341"/>
                  </a:lnTo>
                  <a:lnTo>
                    <a:pt x="1930" y="2343"/>
                  </a:lnTo>
                  <a:lnTo>
                    <a:pt x="1926" y="2345"/>
                  </a:lnTo>
                  <a:lnTo>
                    <a:pt x="1926" y="2345"/>
                  </a:lnTo>
                  <a:lnTo>
                    <a:pt x="1867" y="2348"/>
                  </a:lnTo>
                  <a:lnTo>
                    <a:pt x="1811" y="2349"/>
                  </a:lnTo>
                  <a:lnTo>
                    <a:pt x="1753" y="2349"/>
                  </a:lnTo>
                  <a:lnTo>
                    <a:pt x="1693" y="2348"/>
                  </a:lnTo>
                  <a:lnTo>
                    <a:pt x="1693" y="2348"/>
                  </a:lnTo>
                  <a:lnTo>
                    <a:pt x="1666" y="2348"/>
                  </a:lnTo>
                  <a:lnTo>
                    <a:pt x="1639" y="2348"/>
                  </a:lnTo>
                  <a:lnTo>
                    <a:pt x="1587" y="2352"/>
                  </a:lnTo>
                  <a:lnTo>
                    <a:pt x="1538" y="2357"/>
                  </a:lnTo>
                  <a:lnTo>
                    <a:pt x="1513" y="2359"/>
                  </a:lnTo>
                  <a:lnTo>
                    <a:pt x="1491" y="2359"/>
                  </a:lnTo>
                  <a:lnTo>
                    <a:pt x="1491" y="2359"/>
                  </a:lnTo>
                  <a:lnTo>
                    <a:pt x="1489" y="2373"/>
                  </a:lnTo>
                  <a:lnTo>
                    <a:pt x="1491" y="2387"/>
                  </a:lnTo>
                  <a:lnTo>
                    <a:pt x="1493" y="2400"/>
                  </a:lnTo>
                  <a:lnTo>
                    <a:pt x="1495" y="2404"/>
                  </a:lnTo>
                  <a:lnTo>
                    <a:pt x="1499" y="2408"/>
                  </a:lnTo>
                  <a:lnTo>
                    <a:pt x="1499" y="2408"/>
                  </a:lnTo>
                  <a:lnTo>
                    <a:pt x="1526" y="2409"/>
                  </a:lnTo>
                  <a:lnTo>
                    <a:pt x="1552" y="2411"/>
                  </a:lnTo>
                  <a:lnTo>
                    <a:pt x="1607" y="2409"/>
                  </a:lnTo>
                  <a:lnTo>
                    <a:pt x="1662" y="2407"/>
                  </a:lnTo>
                  <a:lnTo>
                    <a:pt x="1715" y="2404"/>
                  </a:lnTo>
                  <a:lnTo>
                    <a:pt x="1823" y="2394"/>
                  </a:lnTo>
                  <a:lnTo>
                    <a:pt x="1877" y="2390"/>
                  </a:lnTo>
                  <a:lnTo>
                    <a:pt x="1929" y="2388"/>
                  </a:lnTo>
                  <a:lnTo>
                    <a:pt x="1929" y="2388"/>
                  </a:lnTo>
                  <a:lnTo>
                    <a:pt x="1931" y="2384"/>
                  </a:lnTo>
                  <a:lnTo>
                    <a:pt x="1934" y="2379"/>
                  </a:lnTo>
                  <a:lnTo>
                    <a:pt x="1936" y="2373"/>
                  </a:lnTo>
                  <a:lnTo>
                    <a:pt x="1937" y="2366"/>
                  </a:lnTo>
                  <a:lnTo>
                    <a:pt x="1937" y="2359"/>
                  </a:lnTo>
                  <a:lnTo>
                    <a:pt x="1937" y="2352"/>
                  </a:lnTo>
                  <a:lnTo>
                    <a:pt x="1934" y="2346"/>
                  </a:lnTo>
                  <a:lnTo>
                    <a:pt x="1931" y="2341"/>
                  </a:lnTo>
                  <a:lnTo>
                    <a:pt x="1931" y="2341"/>
                  </a:lnTo>
                  <a:close/>
                  <a:moveTo>
                    <a:pt x="526" y="2422"/>
                  </a:moveTo>
                  <a:lnTo>
                    <a:pt x="526" y="2422"/>
                  </a:lnTo>
                  <a:lnTo>
                    <a:pt x="540" y="2421"/>
                  </a:lnTo>
                  <a:lnTo>
                    <a:pt x="547" y="2418"/>
                  </a:lnTo>
                  <a:lnTo>
                    <a:pt x="553" y="2415"/>
                  </a:lnTo>
                  <a:lnTo>
                    <a:pt x="557" y="2412"/>
                  </a:lnTo>
                  <a:lnTo>
                    <a:pt x="561" y="2407"/>
                  </a:lnTo>
                  <a:lnTo>
                    <a:pt x="563" y="2401"/>
                  </a:lnTo>
                  <a:lnTo>
                    <a:pt x="564" y="2394"/>
                  </a:lnTo>
                  <a:lnTo>
                    <a:pt x="564" y="2394"/>
                  </a:lnTo>
                  <a:lnTo>
                    <a:pt x="560" y="2390"/>
                  </a:lnTo>
                  <a:lnTo>
                    <a:pt x="556" y="2388"/>
                  </a:lnTo>
                  <a:lnTo>
                    <a:pt x="544" y="2384"/>
                  </a:lnTo>
                  <a:lnTo>
                    <a:pt x="533" y="2381"/>
                  </a:lnTo>
                  <a:lnTo>
                    <a:pt x="523" y="2376"/>
                  </a:lnTo>
                  <a:lnTo>
                    <a:pt x="523" y="2376"/>
                  </a:lnTo>
                  <a:lnTo>
                    <a:pt x="521" y="2388"/>
                  </a:lnTo>
                  <a:lnTo>
                    <a:pt x="519" y="2402"/>
                  </a:lnTo>
                  <a:lnTo>
                    <a:pt x="519" y="2408"/>
                  </a:lnTo>
                  <a:lnTo>
                    <a:pt x="521" y="2414"/>
                  </a:lnTo>
                  <a:lnTo>
                    <a:pt x="522" y="2419"/>
                  </a:lnTo>
                  <a:lnTo>
                    <a:pt x="526" y="2422"/>
                  </a:lnTo>
                  <a:lnTo>
                    <a:pt x="526" y="2422"/>
                  </a:lnTo>
                  <a:close/>
                  <a:moveTo>
                    <a:pt x="2562" y="2397"/>
                  </a:moveTo>
                  <a:lnTo>
                    <a:pt x="2562" y="2397"/>
                  </a:lnTo>
                  <a:lnTo>
                    <a:pt x="2565" y="2405"/>
                  </a:lnTo>
                  <a:lnTo>
                    <a:pt x="2565" y="2412"/>
                  </a:lnTo>
                  <a:lnTo>
                    <a:pt x="2562" y="2418"/>
                  </a:lnTo>
                  <a:lnTo>
                    <a:pt x="2559" y="2423"/>
                  </a:lnTo>
                  <a:lnTo>
                    <a:pt x="2549" y="2435"/>
                  </a:lnTo>
                  <a:lnTo>
                    <a:pt x="2546" y="2440"/>
                  </a:lnTo>
                  <a:lnTo>
                    <a:pt x="2543" y="2446"/>
                  </a:lnTo>
                  <a:lnTo>
                    <a:pt x="2543" y="2446"/>
                  </a:lnTo>
                  <a:lnTo>
                    <a:pt x="2545" y="2445"/>
                  </a:lnTo>
                  <a:lnTo>
                    <a:pt x="2545" y="2446"/>
                  </a:lnTo>
                  <a:lnTo>
                    <a:pt x="2549" y="2450"/>
                  </a:lnTo>
                  <a:lnTo>
                    <a:pt x="2552" y="2457"/>
                  </a:lnTo>
                  <a:lnTo>
                    <a:pt x="2552" y="2457"/>
                  </a:lnTo>
                  <a:lnTo>
                    <a:pt x="2552" y="2463"/>
                  </a:lnTo>
                  <a:lnTo>
                    <a:pt x="2550" y="2467"/>
                  </a:lnTo>
                  <a:lnTo>
                    <a:pt x="2549" y="2473"/>
                  </a:lnTo>
                  <a:lnTo>
                    <a:pt x="2549" y="2475"/>
                  </a:lnTo>
                  <a:lnTo>
                    <a:pt x="2549" y="2478"/>
                  </a:lnTo>
                  <a:lnTo>
                    <a:pt x="2549" y="2478"/>
                  </a:lnTo>
                  <a:lnTo>
                    <a:pt x="2565" y="2474"/>
                  </a:lnTo>
                  <a:lnTo>
                    <a:pt x="2577" y="2474"/>
                  </a:lnTo>
                  <a:lnTo>
                    <a:pt x="2588" y="2477"/>
                  </a:lnTo>
                  <a:lnTo>
                    <a:pt x="2600" y="2481"/>
                  </a:lnTo>
                  <a:lnTo>
                    <a:pt x="2608" y="2488"/>
                  </a:lnTo>
                  <a:lnTo>
                    <a:pt x="2615" y="2496"/>
                  </a:lnTo>
                  <a:lnTo>
                    <a:pt x="2619" y="2508"/>
                  </a:lnTo>
                  <a:lnTo>
                    <a:pt x="2622" y="2519"/>
                  </a:lnTo>
                  <a:lnTo>
                    <a:pt x="2622" y="2519"/>
                  </a:lnTo>
                  <a:lnTo>
                    <a:pt x="2633" y="2512"/>
                  </a:lnTo>
                  <a:lnTo>
                    <a:pt x="2645" y="2509"/>
                  </a:lnTo>
                  <a:lnTo>
                    <a:pt x="2656" y="2508"/>
                  </a:lnTo>
                  <a:lnTo>
                    <a:pt x="2666" y="2508"/>
                  </a:lnTo>
                  <a:lnTo>
                    <a:pt x="2675" y="2511"/>
                  </a:lnTo>
                  <a:lnTo>
                    <a:pt x="2684" y="2515"/>
                  </a:lnTo>
                  <a:lnTo>
                    <a:pt x="2691" y="2520"/>
                  </a:lnTo>
                  <a:lnTo>
                    <a:pt x="2696" y="2527"/>
                  </a:lnTo>
                  <a:lnTo>
                    <a:pt x="2701" y="2534"/>
                  </a:lnTo>
                  <a:lnTo>
                    <a:pt x="2703" y="2543"/>
                  </a:lnTo>
                  <a:lnTo>
                    <a:pt x="2706" y="2551"/>
                  </a:lnTo>
                  <a:lnTo>
                    <a:pt x="2705" y="2560"/>
                  </a:lnTo>
                  <a:lnTo>
                    <a:pt x="2703" y="2568"/>
                  </a:lnTo>
                  <a:lnTo>
                    <a:pt x="2699" y="2576"/>
                  </a:lnTo>
                  <a:lnTo>
                    <a:pt x="2692" y="2585"/>
                  </a:lnTo>
                  <a:lnTo>
                    <a:pt x="2684" y="2591"/>
                  </a:lnTo>
                  <a:lnTo>
                    <a:pt x="2684" y="2591"/>
                  </a:lnTo>
                  <a:lnTo>
                    <a:pt x="2691" y="2595"/>
                  </a:lnTo>
                  <a:lnTo>
                    <a:pt x="2698" y="2602"/>
                  </a:lnTo>
                  <a:lnTo>
                    <a:pt x="2702" y="2609"/>
                  </a:lnTo>
                  <a:lnTo>
                    <a:pt x="2706" y="2617"/>
                  </a:lnTo>
                  <a:lnTo>
                    <a:pt x="2708" y="2626"/>
                  </a:lnTo>
                  <a:lnTo>
                    <a:pt x="2708" y="2634"/>
                  </a:lnTo>
                  <a:lnTo>
                    <a:pt x="2705" y="2644"/>
                  </a:lnTo>
                  <a:lnTo>
                    <a:pt x="2701" y="2652"/>
                  </a:lnTo>
                  <a:lnTo>
                    <a:pt x="2701" y="2652"/>
                  </a:lnTo>
                  <a:lnTo>
                    <a:pt x="2706" y="2658"/>
                  </a:lnTo>
                  <a:lnTo>
                    <a:pt x="2713" y="2664"/>
                  </a:lnTo>
                  <a:lnTo>
                    <a:pt x="2722" y="2666"/>
                  </a:lnTo>
                  <a:lnTo>
                    <a:pt x="2729" y="2668"/>
                  </a:lnTo>
                  <a:lnTo>
                    <a:pt x="2733" y="2666"/>
                  </a:lnTo>
                  <a:lnTo>
                    <a:pt x="2736" y="2665"/>
                  </a:lnTo>
                  <a:lnTo>
                    <a:pt x="2739" y="2664"/>
                  </a:lnTo>
                  <a:lnTo>
                    <a:pt x="2741" y="2659"/>
                  </a:lnTo>
                  <a:lnTo>
                    <a:pt x="2744" y="2655"/>
                  </a:lnTo>
                  <a:lnTo>
                    <a:pt x="2744" y="2651"/>
                  </a:lnTo>
                  <a:lnTo>
                    <a:pt x="2744" y="2645"/>
                  </a:lnTo>
                  <a:lnTo>
                    <a:pt x="2744" y="2637"/>
                  </a:lnTo>
                  <a:lnTo>
                    <a:pt x="2744" y="2637"/>
                  </a:lnTo>
                  <a:lnTo>
                    <a:pt x="2739" y="2634"/>
                  </a:lnTo>
                  <a:lnTo>
                    <a:pt x="2733" y="2631"/>
                  </a:lnTo>
                  <a:lnTo>
                    <a:pt x="2727" y="2628"/>
                  </a:lnTo>
                  <a:lnTo>
                    <a:pt x="2725" y="2626"/>
                  </a:lnTo>
                  <a:lnTo>
                    <a:pt x="2723" y="2623"/>
                  </a:lnTo>
                  <a:lnTo>
                    <a:pt x="2723" y="2623"/>
                  </a:lnTo>
                  <a:lnTo>
                    <a:pt x="2729" y="2617"/>
                  </a:lnTo>
                  <a:lnTo>
                    <a:pt x="2730" y="2612"/>
                  </a:lnTo>
                  <a:lnTo>
                    <a:pt x="2730" y="2606"/>
                  </a:lnTo>
                  <a:lnTo>
                    <a:pt x="2729" y="2600"/>
                  </a:lnTo>
                  <a:lnTo>
                    <a:pt x="2723" y="2588"/>
                  </a:lnTo>
                  <a:lnTo>
                    <a:pt x="2722" y="2582"/>
                  </a:lnTo>
                  <a:lnTo>
                    <a:pt x="2720" y="2576"/>
                  </a:lnTo>
                  <a:lnTo>
                    <a:pt x="2720" y="2576"/>
                  </a:lnTo>
                  <a:lnTo>
                    <a:pt x="2726" y="2571"/>
                  </a:lnTo>
                  <a:lnTo>
                    <a:pt x="2732" y="2565"/>
                  </a:lnTo>
                  <a:lnTo>
                    <a:pt x="2743" y="2554"/>
                  </a:lnTo>
                  <a:lnTo>
                    <a:pt x="2748" y="2550"/>
                  </a:lnTo>
                  <a:lnTo>
                    <a:pt x="2753" y="2544"/>
                  </a:lnTo>
                  <a:lnTo>
                    <a:pt x="2757" y="2537"/>
                  </a:lnTo>
                  <a:lnTo>
                    <a:pt x="2758" y="2530"/>
                  </a:lnTo>
                  <a:lnTo>
                    <a:pt x="2758" y="2530"/>
                  </a:lnTo>
                  <a:lnTo>
                    <a:pt x="2760" y="2520"/>
                  </a:lnTo>
                  <a:lnTo>
                    <a:pt x="2760" y="2513"/>
                  </a:lnTo>
                  <a:lnTo>
                    <a:pt x="2758" y="2506"/>
                  </a:lnTo>
                  <a:lnTo>
                    <a:pt x="2755" y="2501"/>
                  </a:lnTo>
                  <a:lnTo>
                    <a:pt x="2753" y="2496"/>
                  </a:lnTo>
                  <a:lnTo>
                    <a:pt x="2748" y="2492"/>
                  </a:lnTo>
                  <a:lnTo>
                    <a:pt x="2744" y="2489"/>
                  </a:lnTo>
                  <a:lnTo>
                    <a:pt x="2739" y="2487"/>
                  </a:lnTo>
                  <a:lnTo>
                    <a:pt x="2727" y="2484"/>
                  </a:lnTo>
                  <a:lnTo>
                    <a:pt x="2715" y="2482"/>
                  </a:lnTo>
                  <a:lnTo>
                    <a:pt x="2689" y="2481"/>
                  </a:lnTo>
                  <a:lnTo>
                    <a:pt x="2689" y="2481"/>
                  </a:lnTo>
                  <a:lnTo>
                    <a:pt x="2691" y="2474"/>
                  </a:lnTo>
                  <a:lnTo>
                    <a:pt x="2694" y="2467"/>
                  </a:lnTo>
                  <a:lnTo>
                    <a:pt x="2694" y="2461"/>
                  </a:lnTo>
                  <a:lnTo>
                    <a:pt x="2692" y="2454"/>
                  </a:lnTo>
                  <a:lnTo>
                    <a:pt x="2692" y="2454"/>
                  </a:lnTo>
                  <a:lnTo>
                    <a:pt x="2687" y="2449"/>
                  </a:lnTo>
                  <a:lnTo>
                    <a:pt x="2680" y="2447"/>
                  </a:lnTo>
                  <a:lnTo>
                    <a:pt x="2673" y="2446"/>
                  </a:lnTo>
                  <a:lnTo>
                    <a:pt x="2664" y="2447"/>
                  </a:lnTo>
                  <a:lnTo>
                    <a:pt x="2647" y="2450"/>
                  </a:lnTo>
                  <a:lnTo>
                    <a:pt x="2639" y="2450"/>
                  </a:lnTo>
                  <a:lnTo>
                    <a:pt x="2630" y="2449"/>
                  </a:lnTo>
                  <a:lnTo>
                    <a:pt x="2630" y="2449"/>
                  </a:lnTo>
                  <a:lnTo>
                    <a:pt x="2635" y="2437"/>
                  </a:lnTo>
                  <a:lnTo>
                    <a:pt x="2638" y="2426"/>
                  </a:lnTo>
                  <a:lnTo>
                    <a:pt x="2646" y="2405"/>
                  </a:lnTo>
                  <a:lnTo>
                    <a:pt x="2646" y="2405"/>
                  </a:lnTo>
                  <a:lnTo>
                    <a:pt x="2642" y="2400"/>
                  </a:lnTo>
                  <a:lnTo>
                    <a:pt x="2639" y="2395"/>
                  </a:lnTo>
                  <a:lnTo>
                    <a:pt x="2629" y="2387"/>
                  </a:lnTo>
                  <a:lnTo>
                    <a:pt x="2618" y="2383"/>
                  </a:lnTo>
                  <a:lnTo>
                    <a:pt x="2607" y="2380"/>
                  </a:lnTo>
                  <a:lnTo>
                    <a:pt x="2594" y="2379"/>
                  </a:lnTo>
                  <a:lnTo>
                    <a:pt x="2581" y="2381"/>
                  </a:lnTo>
                  <a:lnTo>
                    <a:pt x="2576" y="2384"/>
                  </a:lnTo>
                  <a:lnTo>
                    <a:pt x="2570" y="2387"/>
                  </a:lnTo>
                  <a:lnTo>
                    <a:pt x="2566" y="2391"/>
                  </a:lnTo>
                  <a:lnTo>
                    <a:pt x="2562" y="2397"/>
                  </a:lnTo>
                  <a:lnTo>
                    <a:pt x="2562" y="2397"/>
                  </a:lnTo>
                  <a:close/>
                  <a:moveTo>
                    <a:pt x="674" y="2437"/>
                  </a:moveTo>
                  <a:lnTo>
                    <a:pt x="674" y="2437"/>
                  </a:lnTo>
                  <a:lnTo>
                    <a:pt x="713" y="2494"/>
                  </a:lnTo>
                  <a:lnTo>
                    <a:pt x="752" y="2550"/>
                  </a:lnTo>
                  <a:lnTo>
                    <a:pt x="791" y="2605"/>
                  </a:lnTo>
                  <a:lnTo>
                    <a:pt x="834" y="2658"/>
                  </a:lnTo>
                  <a:lnTo>
                    <a:pt x="834" y="2658"/>
                  </a:lnTo>
                  <a:lnTo>
                    <a:pt x="856" y="2650"/>
                  </a:lnTo>
                  <a:lnTo>
                    <a:pt x="867" y="2645"/>
                  </a:lnTo>
                  <a:lnTo>
                    <a:pt x="877" y="2641"/>
                  </a:lnTo>
                  <a:lnTo>
                    <a:pt x="887" y="2634"/>
                  </a:lnTo>
                  <a:lnTo>
                    <a:pt x="894" y="2627"/>
                  </a:lnTo>
                  <a:lnTo>
                    <a:pt x="898" y="2619"/>
                  </a:lnTo>
                  <a:lnTo>
                    <a:pt x="901" y="2609"/>
                  </a:lnTo>
                  <a:lnTo>
                    <a:pt x="901" y="2609"/>
                  </a:lnTo>
                  <a:lnTo>
                    <a:pt x="895" y="2609"/>
                  </a:lnTo>
                  <a:lnTo>
                    <a:pt x="893" y="2610"/>
                  </a:lnTo>
                  <a:lnTo>
                    <a:pt x="890" y="2613"/>
                  </a:lnTo>
                  <a:lnTo>
                    <a:pt x="886" y="2614"/>
                  </a:lnTo>
                  <a:lnTo>
                    <a:pt x="886" y="2614"/>
                  </a:lnTo>
                  <a:lnTo>
                    <a:pt x="864" y="2586"/>
                  </a:lnTo>
                  <a:lnTo>
                    <a:pt x="845" y="2558"/>
                  </a:lnTo>
                  <a:lnTo>
                    <a:pt x="806" y="2499"/>
                  </a:lnTo>
                  <a:lnTo>
                    <a:pt x="766" y="2442"/>
                  </a:lnTo>
                  <a:lnTo>
                    <a:pt x="745" y="2415"/>
                  </a:lnTo>
                  <a:lnTo>
                    <a:pt x="724" y="2388"/>
                  </a:lnTo>
                  <a:lnTo>
                    <a:pt x="724" y="2388"/>
                  </a:lnTo>
                  <a:lnTo>
                    <a:pt x="717" y="2407"/>
                  </a:lnTo>
                  <a:lnTo>
                    <a:pt x="713" y="2415"/>
                  </a:lnTo>
                  <a:lnTo>
                    <a:pt x="709" y="2422"/>
                  </a:lnTo>
                  <a:lnTo>
                    <a:pt x="703" y="2429"/>
                  </a:lnTo>
                  <a:lnTo>
                    <a:pt x="695" y="2433"/>
                  </a:lnTo>
                  <a:lnTo>
                    <a:pt x="686" y="2436"/>
                  </a:lnTo>
                  <a:lnTo>
                    <a:pt x="674" y="2437"/>
                  </a:lnTo>
                  <a:lnTo>
                    <a:pt x="674" y="2437"/>
                  </a:lnTo>
                  <a:close/>
                  <a:moveTo>
                    <a:pt x="521" y="2435"/>
                  </a:moveTo>
                  <a:lnTo>
                    <a:pt x="521" y="2435"/>
                  </a:lnTo>
                  <a:lnTo>
                    <a:pt x="521" y="2447"/>
                  </a:lnTo>
                  <a:lnTo>
                    <a:pt x="519" y="2460"/>
                  </a:lnTo>
                  <a:lnTo>
                    <a:pt x="516" y="2481"/>
                  </a:lnTo>
                  <a:lnTo>
                    <a:pt x="514" y="2501"/>
                  </a:lnTo>
                  <a:lnTo>
                    <a:pt x="514" y="2511"/>
                  </a:lnTo>
                  <a:lnTo>
                    <a:pt x="515" y="2522"/>
                  </a:lnTo>
                  <a:lnTo>
                    <a:pt x="515" y="2522"/>
                  </a:lnTo>
                  <a:lnTo>
                    <a:pt x="528" y="2519"/>
                  </a:lnTo>
                  <a:lnTo>
                    <a:pt x="539" y="2515"/>
                  </a:lnTo>
                  <a:lnTo>
                    <a:pt x="549" y="2508"/>
                  </a:lnTo>
                  <a:lnTo>
                    <a:pt x="557" y="2499"/>
                  </a:lnTo>
                  <a:lnTo>
                    <a:pt x="563" y="2489"/>
                  </a:lnTo>
                  <a:lnTo>
                    <a:pt x="568" y="2480"/>
                  </a:lnTo>
                  <a:lnTo>
                    <a:pt x="575" y="2460"/>
                  </a:lnTo>
                  <a:lnTo>
                    <a:pt x="575" y="2460"/>
                  </a:lnTo>
                  <a:lnTo>
                    <a:pt x="581" y="2461"/>
                  </a:lnTo>
                  <a:lnTo>
                    <a:pt x="587" y="2463"/>
                  </a:lnTo>
                  <a:lnTo>
                    <a:pt x="595" y="2466"/>
                  </a:lnTo>
                  <a:lnTo>
                    <a:pt x="603" y="2470"/>
                  </a:lnTo>
                  <a:lnTo>
                    <a:pt x="608" y="2471"/>
                  </a:lnTo>
                  <a:lnTo>
                    <a:pt x="613" y="2473"/>
                  </a:lnTo>
                  <a:lnTo>
                    <a:pt x="613" y="2473"/>
                  </a:lnTo>
                  <a:lnTo>
                    <a:pt x="620" y="2468"/>
                  </a:lnTo>
                  <a:lnTo>
                    <a:pt x="626" y="2463"/>
                  </a:lnTo>
                  <a:lnTo>
                    <a:pt x="630" y="2457"/>
                  </a:lnTo>
                  <a:lnTo>
                    <a:pt x="634" y="2450"/>
                  </a:lnTo>
                  <a:lnTo>
                    <a:pt x="636" y="2442"/>
                  </a:lnTo>
                  <a:lnTo>
                    <a:pt x="637" y="2433"/>
                  </a:lnTo>
                  <a:lnTo>
                    <a:pt x="640" y="2416"/>
                  </a:lnTo>
                  <a:lnTo>
                    <a:pt x="640" y="2416"/>
                  </a:lnTo>
                  <a:lnTo>
                    <a:pt x="626" y="2414"/>
                  </a:lnTo>
                  <a:lnTo>
                    <a:pt x="612" y="2408"/>
                  </a:lnTo>
                  <a:lnTo>
                    <a:pt x="596" y="2402"/>
                  </a:lnTo>
                  <a:lnTo>
                    <a:pt x="581" y="2397"/>
                  </a:lnTo>
                  <a:lnTo>
                    <a:pt x="581" y="2397"/>
                  </a:lnTo>
                  <a:lnTo>
                    <a:pt x="578" y="2405"/>
                  </a:lnTo>
                  <a:lnTo>
                    <a:pt x="574" y="2414"/>
                  </a:lnTo>
                  <a:lnTo>
                    <a:pt x="568" y="2421"/>
                  </a:lnTo>
                  <a:lnTo>
                    <a:pt x="563" y="2426"/>
                  </a:lnTo>
                  <a:lnTo>
                    <a:pt x="554" y="2432"/>
                  </a:lnTo>
                  <a:lnTo>
                    <a:pt x="544" y="2435"/>
                  </a:lnTo>
                  <a:lnTo>
                    <a:pt x="533" y="2435"/>
                  </a:lnTo>
                  <a:lnTo>
                    <a:pt x="521" y="2435"/>
                  </a:lnTo>
                  <a:lnTo>
                    <a:pt x="521" y="2435"/>
                  </a:lnTo>
                  <a:close/>
                  <a:moveTo>
                    <a:pt x="1926" y="2411"/>
                  </a:moveTo>
                  <a:lnTo>
                    <a:pt x="1926" y="2411"/>
                  </a:lnTo>
                  <a:lnTo>
                    <a:pt x="1910" y="2409"/>
                  </a:lnTo>
                  <a:lnTo>
                    <a:pt x="1895" y="2409"/>
                  </a:lnTo>
                  <a:lnTo>
                    <a:pt x="1864" y="2411"/>
                  </a:lnTo>
                  <a:lnTo>
                    <a:pt x="1833" y="2412"/>
                  </a:lnTo>
                  <a:lnTo>
                    <a:pt x="1804" y="2414"/>
                  </a:lnTo>
                  <a:lnTo>
                    <a:pt x="1804" y="2414"/>
                  </a:lnTo>
                  <a:lnTo>
                    <a:pt x="1763" y="2415"/>
                  </a:lnTo>
                  <a:lnTo>
                    <a:pt x="1724" y="2418"/>
                  </a:lnTo>
                  <a:lnTo>
                    <a:pt x="1644" y="2426"/>
                  </a:lnTo>
                  <a:lnTo>
                    <a:pt x="1606" y="2428"/>
                  </a:lnTo>
                  <a:lnTo>
                    <a:pt x="1566" y="2429"/>
                  </a:lnTo>
                  <a:lnTo>
                    <a:pt x="1528" y="2428"/>
                  </a:lnTo>
                  <a:lnTo>
                    <a:pt x="1509" y="2426"/>
                  </a:lnTo>
                  <a:lnTo>
                    <a:pt x="1491" y="2422"/>
                  </a:lnTo>
                  <a:lnTo>
                    <a:pt x="1491" y="2422"/>
                  </a:lnTo>
                  <a:lnTo>
                    <a:pt x="1397" y="2453"/>
                  </a:lnTo>
                  <a:lnTo>
                    <a:pt x="1353" y="2467"/>
                  </a:lnTo>
                  <a:lnTo>
                    <a:pt x="1312" y="2481"/>
                  </a:lnTo>
                  <a:lnTo>
                    <a:pt x="1312" y="2481"/>
                  </a:lnTo>
                  <a:lnTo>
                    <a:pt x="1401" y="2477"/>
                  </a:lnTo>
                  <a:lnTo>
                    <a:pt x="1491" y="2475"/>
                  </a:lnTo>
                  <a:lnTo>
                    <a:pt x="1583" y="2475"/>
                  </a:lnTo>
                  <a:lnTo>
                    <a:pt x="1679" y="2475"/>
                  </a:lnTo>
                  <a:lnTo>
                    <a:pt x="1872" y="2478"/>
                  </a:lnTo>
                  <a:lnTo>
                    <a:pt x="1971" y="2478"/>
                  </a:lnTo>
                  <a:lnTo>
                    <a:pt x="2068" y="2478"/>
                  </a:lnTo>
                  <a:lnTo>
                    <a:pt x="2068" y="2478"/>
                  </a:lnTo>
                  <a:lnTo>
                    <a:pt x="2049" y="2471"/>
                  </a:lnTo>
                  <a:lnTo>
                    <a:pt x="2031" y="2461"/>
                  </a:lnTo>
                  <a:lnTo>
                    <a:pt x="1997" y="2442"/>
                  </a:lnTo>
                  <a:lnTo>
                    <a:pt x="1981" y="2432"/>
                  </a:lnTo>
                  <a:lnTo>
                    <a:pt x="1964" y="2422"/>
                  </a:lnTo>
                  <a:lnTo>
                    <a:pt x="1945" y="2415"/>
                  </a:lnTo>
                  <a:lnTo>
                    <a:pt x="1926" y="2411"/>
                  </a:lnTo>
                  <a:lnTo>
                    <a:pt x="1926" y="2411"/>
                  </a:lnTo>
                  <a:close/>
                  <a:moveTo>
                    <a:pt x="1086" y="2513"/>
                  </a:moveTo>
                  <a:lnTo>
                    <a:pt x="1086" y="2513"/>
                  </a:lnTo>
                  <a:lnTo>
                    <a:pt x="1085" y="2527"/>
                  </a:lnTo>
                  <a:lnTo>
                    <a:pt x="1082" y="2534"/>
                  </a:lnTo>
                  <a:lnTo>
                    <a:pt x="1078" y="2543"/>
                  </a:lnTo>
                  <a:lnTo>
                    <a:pt x="1072" y="2550"/>
                  </a:lnTo>
                  <a:lnTo>
                    <a:pt x="1065" y="2554"/>
                  </a:lnTo>
                  <a:lnTo>
                    <a:pt x="1057" y="2557"/>
                  </a:lnTo>
                  <a:lnTo>
                    <a:pt x="1051" y="2557"/>
                  </a:lnTo>
                  <a:lnTo>
                    <a:pt x="1046" y="2557"/>
                  </a:lnTo>
                  <a:lnTo>
                    <a:pt x="1046" y="2557"/>
                  </a:lnTo>
                  <a:lnTo>
                    <a:pt x="1047" y="2564"/>
                  </a:lnTo>
                  <a:lnTo>
                    <a:pt x="1047" y="2569"/>
                  </a:lnTo>
                  <a:lnTo>
                    <a:pt x="1046" y="2576"/>
                  </a:lnTo>
                  <a:lnTo>
                    <a:pt x="1043" y="2582"/>
                  </a:lnTo>
                  <a:lnTo>
                    <a:pt x="1040" y="2586"/>
                  </a:lnTo>
                  <a:lnTo>
                    <a:pt x="1036" y="2592"/>
                  </a:lnTo>
                  <a:lnTo>
                    <a:pt x="1027" y="2599"/>
                  </a:lnTo>
                  <a:lnTo>
                    <a:pt x="1015" y="2605"/>
                  </a:lnTo>
                  <a:lnTo>
                    <a:pt x="1002" y="2607"/>
                  </a:lnTo>
                  <a:lnTo>
                    <a:pt x="989" y="2607"/>
                  </a:lnTo>
                  <a:lnTo>
                    <a:pt x="977" y="2606"/>
                  </a:lnTo>
                  <a:lnTo>
                    <a:pt x="977" y="2606"/>
                  </a:lnTo>
                  <a:lnTo>
                    <a:pt x="968" y="2627"/>
                  </a:lnTo>
                  <a:lnTo>
                    <a:pt x="964" y="2638"/>
                  </a:lnTo>
                  <a:lnTo>
                    <a:pt x="957" y="2647"/>
                  </a:lnTo>
                  <a:lnTo>
                    <a:pt x="950" y="2654"/>
                  </a:lnTo>
                  <a:lnTo>
                    <a:pt x="940" y="2659"/>
                  </a:lnTo>
                  <a:lnTo>
                    <a:pt x="929" y="2664"/>
                  </a:lnTo>
                  <a:lnTo>
                    <a:pt x="915" y="2664"/>
                  </a:lnTo>
                  <a:lnTo>
                    <a:pt x="915" y="2664"/>
                  </a:lnTo>
                  <a:lnTo>
                    <a:pt x="911" y="2659"/>
                  </a:lnTo>
                  <a:lnTo>
                    <a:pt x="908" y="2655"/>
                  </a:lnTo>
                  <a:lnTo>
                    <a:pt x="904" y="2651"/>
                  </a:lnTo>
                  <a:lnTo>
                    <a:pt x="901" y="2650"/>
                  </a:lnTo>
                  <a:lnTo>
                    <a:pt x="898" y="2650"/>
                  </a:lnTo>
                  <a:lnTo>
                    <a:pt x="898" y="2650"/>
                  </a:lnTo>
                  <a:lnTo>
                    <a:pt x="866" y="2664"/>
                  </a:lnTo>
                  <a:lnTo>
                    <a:pt x="849" y="2671"/>
                  </a:lnTo>
                  <a:lnTo>
                    <a:pt x="831" y="2675"/>
                  </a:lnTo>
                  <a:lnTo>
                    <a:pt x="831" y="2675"/>
                  </a:lnTo>
                  <a:lnTo>
                    <a:pt x="822" y="2694"/>
                  </a:lnTo>
                  <a:lnTo>
                    <a:pt x="811" y="2711"/>
                  </a:lnTo>
                  <a:lnTo>
                    <a:pt x="797" y="2725"/>
                  </a:lnTo>
                  <a:lnTo>
                    <a:pt x="782" y="2738"/>
                  </a:lnTo>
                  <a:lnTo>
                    <a:pt x="765" y="2748"/>
                  </a:lnTo>
                  <a:lnTo>
                    <a:pt x="745" y="2755"/>
                  </a:lnTo>
                  <a:lnTo>
                    <a:pt x="735" y="2758"/>
                  </a:lnTo>
                  <a:lnTo>
                    <a:pt x="726" y="2759"/>
                  </a:lnTo>
                  <a:lnTo>
                    <a:pt x="714" y="2759"/>
                  </a:lnTo>
                  <a:lnTo>
                    <a:pt x="703" y="2759"/>
                  </a:lnTo>
                  <a:lnTo>
                    <a:pt x="703" y="2759"/>
                  </a:lnTo>
                  <a:lnTo>
                    <a:pt x="693" y="2746"/>
                  </a:lnTo>
                  <a:lnTo>
                    <a:pt x="688" y="2741"/>
                  </a:lnTo>
                  <a:lnTo>
                    <a:pt x="685" y="2738"/>
                  </a:lnTo>
                  <a:lnTo>
                    <a:pt x="681" y="2737"/>
                  </a:lnTo>
                  <a:lnTo>
                    <a:pt x="681" y="2737"/>
                  </a:lnTo>
                  <a:lnTo>
                    <a:pt x="678" y="2737"/>
                  </a:lnTo>
                  <a:lnTo>
                    <a:pt x="675" y="2738"/>
                  </a:lnTo>
                  <a:lnTo>
                    <a:pt x="668" y="2744"/>
                  </a:lnTo>
                  <a:lnTo>
                    <a:pt x="660" y="2751"/>
                  </a:lnTo>
                  <a:lnTo>
                    <a:pt x="655" y="2752"/>
                  </a:lnTo>
                  <a:lnTo>
                    <a:pt x="651" y="2753"/>
                  </a:lnTo>
                  <a:lnTo>
                    <a:pt x="651" y="2753"/>
                  </a:lnTo>
                  <a:lnTo>
                    <a:pt x="681" y="2787"/>
                  </a:lnTo>
                  <a:lnTo>
                    <a:pt x="710" y="2818"/>
                  </a:lnTo>
                  <a:lnTo>
                    <a:pt x="742" y="2849"/>
                  </a:lnTo>
                  <a:lnTo>
                    <a:pt x="775" y="2878"/>
                  </a:lnTo>
                  <a:lnTo>
                    <a:pt x="807" y="2908"/>
                  </a:lnTo>
                  <a:lnTo>
                    <a:pt x="841" y="2936"/>
                  </a:lnTo>
                  <a:lnTo>
                    <a:pt x="909" y="2992"/>
                  </a:lnTo>
                  <a:lnTo>
                    <a:pt x="909" y="2992"/>
                  </a:lnTo>
                  <a:lnTo>
                    <a:pt x="922" y="2992"/>
                  </a:lnTo>
                  <a:lnTo>
                    <a:pt x="933" y="2995"/>
                  </a:lnTo>
                  <a:lnTo>
                    <a:pt x="945" y="2999"/>
                  </a:lnTo>
                  <a:lnTo>
                    <a:pt x="956" y="3001"/>
                  </a:lnTo>
                  <a:lnTo>
                    <a:pt x="956" y="3001"/>
                  </a:lnTo>
                  <a:lnTo>
                    <a:pt x="956" y="2992"/>
                  </a:lnTo>
                  <a:lnTo>
                    <a:pt x="957" y="2986"/>
                  </a:lnTo>
                  <a:lnTo>
                    <a:pt x="959" y="2981"/>
                  </a:lnTo>
                  <a:lnTo>
                    <a:pt x="959" y="2974"/>
                  </a:lnTo>
                  <a:lnTo>
                    <a:pt x="959" y="2974"/>
                  </a:lnTo>
                  <a:lnTo>
                    <a:pt x="973" y="2953"/>
                  </a:lnTo>
                  <a:lnTo>
                    <a:pt x="987" y="2932"/>
                  </a:lnTo>
                  <a:lnTo>
                    <a:pt x="1012" y="2890"/>
                  </a:lnTo>
                  <a:lnTo>
                    <a:pt x="1025" y="2870"/>
                  </a:lnTo>
                  <a:lnTo>
                    <a:pt x="1040" y="2850"/>
                  </a:lnTo>
                  <a:lnTo>
                    <a:pt x="1055" y="2832"/>
                  </a:lnTo>
                  <a:lnTo>
                    <a:pt x="1075" y="2815"/>
                  </a:lnTo>
                  <a:lnTo>
                    <a:pt x="1075" y="2815"/>
                  </a:lnTo>
                  <a:lnTo>
                    <a:pt x="1106" y="2791"/>
                  </a:lnTo>
                  <a:lnTo>
                    <a:pt x="1138" y="2767"/>
                  </a:lnTo>
                  <a:lnTo>
                    <a:pt x="1171" y="2745"/>
                  </a:lnTo>
                  <a:lnTo>
                    <a:pt x="1185" y="2732"/>
                  </a:lnTo>
                  <a:lnTo>
                    <a:pt x="1200" y="2720"/>
                  </a:lnTo>
                  <a:lnTo>
                    <a:pt x="1214" y="2707"/>
                  </a:lnTo>
                  <a:lnTo>
                    <a:pt x="1227" y="2692"/>
                  </a:lnTo>
                  <a:lnTo>
                    <a:pt x="1238" y="2678"/>
                  </a:lnTo>
                  <a:lnTo>
                    <a:pt x="1249" y="2661"/>
                  </a:lnTo>
                  <a:lnTo>
                    <a:pt x="1258" y="2644"/>
                  </a:lnTo>
                  <a:lnTo>
                    <a:pt x="1265" y="2624"/>
                  </a:lnTo>
                  <a:lnTo>
                    <a:pt x="1269" y="2605"/>
                  </a:lnTo>
                  <a:lnTo>
                    <a:pt x="1272" y="2582"/>
                  </a:lnTo>
                  <a:lnTo>
                    <a:pt x="1272" y="2582"/>
                  </a:lnTo>
                  <a:lnTo>
                    <a:pt x="1263" y="2581"/>
                  </a:lnTo>
                  <a:lnTo>
                    <a:pt x="1255" y="2576"/>
                  </a:lnTo>
                  <a:lnTo>
                    <a:pt x="1248" y="2572"/>
                  </a:lnTo>
                  <a:lnTo>
                    <a:pt x="1241" y="2567"/>
                  </a:lnTo>
                  <a:lnTo>
                    <a:pt x="1237" y="2560"/>
                  </a:lnTo>
                  <a:lnTo>
                    <a:pt x="1232" y="2551"/>
                  </a:lnTo>
                  <a:lnTo>
                    <a:pt x="1229" y="2543"/>
                  </a:lnTo>
                  <a:lnTo>
                    <a:pt x="1228" y="2534"/>
                  </a:lnTo>
                  <a:lnTo>
                    <a:pt x="1227" y="2525"/>
                  </a:lnTo>
                  <a:lnTo>
                    <a:pt x="1228" y="2516"/>
                  </a:lnTo>
                  <a:lnTo>
                    <a:pt x="1229" y="2508"/>
                  </a:lnTo>
                  <a:lnTo>
                    <a:pt x="1232" y="2499"/>
                  </a:lnTo>
                  <a:lnTo>
                    <a:pt x="1235" y="2491"/>
                  </a:lnTo>
                  <a:lnTo>
                    <a:pt x="1239" y="2485"/>
                  </a:lnTo>
                  <a:lnTo>
                    <a:pt x="1245" y="2480"/>
                  </a:lnTo>
                  <a:lnTo>
                    <a:pt x="1252" y="2475"/>
                  </a:lnTo>
                  <a:lnTo>
                    <a:pt x="1252" y="2475"/>
                  </a:lnTo>
                  <a:lnTo>
                    <a:pt x="1249" y="2459"/>
                  </a:lnTo>
                  <a:lnTo>
                    <a:pt x="1248" y="2439"/>
                  </a:lnTo>
                  <a:lnTo>
                    <a:pt x="1245" y="2423"/>
                  </a:lnTo>
                  <a:lnTo>
                    <a:pt x="1244" y="2418"/>
                  </a:lnTo>
                  <a:lnTo>
                    <a:pt x="1241" y="2414"/>
                  </a:lnTo>
                  <a:lnTo>
                    <a:pt x="1241" y="2414"/>
                  </a:lnTo>
                  <a:lnTo>
                    <a:pt x="1204" y="2442"/>
                  </a:lnTo>
                  <a:lnTo>
                    <a:pt x="1165" y="2468"/>
                  </a:lnTo>
                  <a:lnTo>
                    <a:pt x="1145" y="2481"/>
                  </a:lnTo>
                  <a:lnTo>
                    <a:pt x="1126" y="2494"/>
                  </a:lnTo>
                  <a:lnTo>
                    <a:pt x="1106" y="2503"/>
                  </a:lnTo>
                  <a:lnTo>
                    <a:pt x="1086" y="2513"/>
                  </a:lnTo>
                  <a:lnTo>
                    <a:pt x="1086" y="2513"/>
                  </a:lnTo>
                  <a:close/>
                  <a:moveTo>
                    <a:pt x="602" y="2487"/>
                  </a:moveTo>
                  <a:lnTo>
                    <a:pt x="602" y="2487"/>
                  </a:lnTo>
                  <a:lnTo>
                    <a:pt x="622" y="2518"/>
                  </a:lnTo>
                  <a:lnTo>
                    <a:pt x="641" y="2548"/>
                  </a:lnTo>
                  <a:lnTo>
                    <a:pt x="664" y="2576"/>
                  </a:lnTo>
                  <a:lnTo>
                    <a:pt x="686" y="2606"/>
                  </a:lnTo>
                  <a:lnTo>
                    <a:pt x="733" y="2661"/>
                  </a:lnTo>
                  <a:lnTo>
                    <a:pt x="779" y="2715"/>
                  </a:lnTo>
                  <a:lnTo>
                    <a:pt x="779" y="2715"/>
                  </a:lnTo>
                  <a:lnTo>
                    <a:pt x="786" y="2713"/>
                  </a:lnTo>
                  <a:lnTo>
                    <a:pt x="791" y="2708"/>
                  </a:lnTo>
                  <a:lnTo>
                    <a:pt x="796" y="2703"/>
                  </a:lnTo>
                  <a:lnTo>
                    <a:pt x="800" y="2697"/>
                  </a:lnTo>
                  <a:lnTo>
                    <a:pt x="807" y="2685"/>
                  </a:lnTo>
                  <a:lnTo>
                    <a:pt x="814" y="2672"/>
                  </a:lnTo>
                  <a:lnTo>
                    <a:pt x="814" y="2672"/>
                  </a:lnTo>
                  <a:lnTo>
                    <a:pt x="796" y="2642"/>
                  </a:lnTo>
                  <a:lnTo>
                    <a:pt x="777" y="2613"/>
                  </a:lnTo>
                  <a:lnTo>
                    <a:pt x="737" y="2555"/>
                  </a:lnTo>
                  <a:lnTo>
                    <a:pt x="695" y="2498"/>
                  </a:lnTo>
                  <a:lnTo>
                    <a:pt x="651" y="2443"/>
                  </a:lnTo>
                  <a:lnTo>
                    <a:pt x="651" y="2443"/>
                  </a:lnTo>
                  <a:lnTo>
                    <a:pt x="650" y="2453"/>
                  </a:lnTo>
                  <a:lnTo>
                    <a:pt x="645" y="2463"/>
                  </a:lnTo>
                  <a:lnTo>
                    <a:pt x="640" y="2470"/>
                  </a:lnTo>
                  <a:lnTo>
                    <a:pt x="634" y="2475"/>
                  </a:lnTo>
                  <a:lnTo>
                    <a:pt x="627" y="2481"/>
                  </a:lnTo>
                  <a:lnTo>
                    <a:pt x="619" y="2484"/>
                  </a:lnTo>
                  <a:lnTo>
                    <a:pt x="610" y="2487"/>
                  </a:lnTo>
                  <a:lnTo>
                    <a:pt x="602" y="2487"/>
                  </a:lnTo>
                  <a:lnTo>
                    <a:pt x="602" y="2487"/>
                  </a:lnTo>
                  <a:close/>
                  <a:moveTo>
                    <a:pt x="1356" y="2579"/>
                  </a:moveTo>
                  <a:lnTo>
                    <a:pt x="1356" y="2579"/>
                  </a:lnTo>
                  <a:lnTo>
                    <a:pt x="1427" y="2585"/>
                  </a:lnTo>
                  <a:lnTo>
                    <a:pt x="1493" y="2588"/>
                  </a:lnTo>
                  <a:lnTo>
                    <a:pt x="1558" y="2588"/>
                  </a:lnTo>
                  <a:lnTo>
                    <a:pt x="1624" y="2585"/>
                  </a:lnTo>
                  <a:lnTo>
                    <a:pt x="1624" y="2585"/>
                  </a:lnTo>
                  <a:lnTo>
                    <a:pt x="1674" y="2584"/>
                  </a:lnTo>
                  <a:lnTo>
                    <a:pt x="1726" y="2584"/>
                  </a:lnTo>
                  <a:lnTo>
                    <a:pt x="1833" y="2584"/>
                  </a:lnTo>
                  <a:lnTo>
                    <a:pt x="1941" y="2584"/>
                  </a:lnTo>
                  <a:lnTo>
                    <a:pt x="1997" y="2582"/>
                  </a:lnTo>
                  <a:lnTo>
                    <a:pt x="2054" y="2579"/>
                  </a:lnTo>
                  <a:lnTo>
                    <a:pt x="2054" y="2579"/>
                  </a:lnTo>
                  <a:lnTo>
                    <a:pt x="2069" y="2578"/>
                  </a:lnTo>
                  <a:lnTo>
                    <a:pt x="2084" y="2575"/>
                  </a:lnTo>
                  <a:lnTo>
                    <a:pt x="2100" y="2572"/>
                  </a:lnTo>
                  <a:lnTo>
                    <a:pt x="2114" y="2568"/>
                  </a:lnTo>
                  <a:lnTo>
                    <a:pt x="2127" y="2561"/>
                  </a:lnTo>
                  <a:lnTo>
                    <a:pt x="2136" y="2554"/>
                  </a:lnTo>
                  <a:lnTo>
                    <a:pt x="2141" y="2550"/>
                  </a:lnTo>
                  <a:lnTo>
                    <a:pt x="2143" y="2546"/>
                  </a:lnTo>
                  <a:lnTo>
                    <a:pt x="2145" y="2541"/>
                  </a:lnTo>
                  <a:lnTo>
                    <a:pt x="2146" y="2536"/>
                  </a:lnTo>
                  <a:lnTo>
                    <a:pt x="2146" y="2536"/>
                  </a:lnTo>
                  <a:lnTo>
                    <a:pt x="2146" y="2526"/>
                  </a:lnTo>
                  <a:lnTo>
                    <a:pt x="2143" y="2518"/>
                  </a:lnTo>
                  <a:lnTo>
                    <a:pt x="2139" y="2511"/>
                  </a:lnTo>
                  <a:lnTo>
                    <a:pt x="2134" y="2505"/>
                  </a:lnTo>
                  <a:lnTo>
                    <a:pt x="2127" y="2501"/>
                  </a:lnTo>
                  <a:lnTo>
                    <a:pt x="2118" y="2498"/>
                  </a:lnTo>
                  <a:lnTo>
                    <a:pt x="2108" y="2496"/>
                  </a:lnTo>
                  <a:lnTo>
                    <a:pt x="2097" y="2495"/>
                  </a:lnTo>
                  <a:lnTo>
                    <a:pt x="2075" y="2495"/>
                  </a:lnTo>
                  <a:lnTo>
                    <a:pt x="2052" y="2495"/>
                  </a:lnTo>
                  <a:lnTo>
                    <a:pt x="2013" y="2498"/>
                  </a:lnTo>
                  <a:lnTo>
                    <a:pt x="2013" y="2498"/>
                  </a:lnTo>
                  <a:lnTo>
                    <a:pt x="1947" y="2498"/>
                  </a:lnTo>
                  <a:lnTo>
                    <a:pt x="1885" y="2496"/>
                  </a:lnTo>
                  <a:lnTo>
                    <a:pt x="1822" y="2495"/>
                  </a:lnTo>
                  <a:lnTo>
                    <a:pt x="1755" y="2495"/>
                  </a:lnTo>
                  <a:lnTo>
                    <a:pt x="1755" y="2495"/>
                  </a:lnTo>
                  <a:lnTo>
                    <a:pt x="1649" y="2495"/>
                  </a:lnTo>
                  <a:lnTo>
                    <a:pt x="1599" y="2495"/>
                  </a:lnTo>
                  <a:lnTo>
                    <a:pt x="1548" y="2495"/>
                  </a:lnTo>
                  <a:lnTo>
                    <a:pt x="1548" y="2495"/>
                  </a:lnTo>
                  <a:lnTo>
                    <a:pt x="1527" y="2495"/>
                  </a:lnTo>
                  <a:lnTo>
                    <a:pt x="1507" y="2492"/>
                  </a:lnTo>
                  <a:lnTo>
                    <a:pt x="1491" y="2491"/>
                  </a:lnTo>
                  <a:lnTo>
                    <a:pt x="1475" y="2489"/>
                  </a:lnTo>
                  <a:lnTo>
                    <a:pt x="1475" y="2489"/>
                  </a:lnTo>
                  <a:lnTo>
                    <a:pt x="1443" y="2489"/>
                  </a:lnTo>
                  <a:lnTo>
                    <a:pt x="1411" y="2491"/>
                  </a:lnTo>
                  <a:lnTo>
                    <a:pt x="1350" y="2494"/>
                  </a:lnTo>
                  <a:lnTo>
                    <a:pt x="1249" y="2501"/>
                  </a:lnTo>
                  <a:lnTo>
                    <a:pt x="1249" y="2501"/>
                  </a:lnTo>
                  <a:lnTo>
                    <a:pt x="1244" y="2512"/>
                  </a:lnTo>
                  <a:lnTo>
                    <a:pt x="1242" y="2522"/>
                  </a:lnTo>
                  <a:lnTo>
                    <a:pt x="1242" y="2530"/>
                  </a:lnTo>
                  <a:lnTo>
                    <a:pt x="1244" y="2539"/>
                  </a:lnTo>
                  <a:lnTo>
                    <a:pt x="1248" y="2546"/>
                  </a:lnTo>
                  <a:lnTo>
                    <a:pt x="1253" y="2551"/>
                  </a:lnTo>
                  <a:lnTo>
                    <a:pt x="1260" y="2557"/>
                  </a:lnTo>
                  <a:lnTo>
                    <a:pt x="1269" y="2561"/>
                  </a:lnTo>
                  <a:lnTo>
                    <a:pt x="1277" y="2565"/>
                  </a:lnTo>
                  <a:lnTo>
                    <a:pt x="1288" y="2568"/>
                  </a:lnTo>
                  <a:lnTo>
                    <a:pt x="1311" y="2574"/>
                  </a:lnTo>
                  <a:lnTo>
                    <a:pt x="1333" y="2576"/>
                  </a:lnTo>
                  <a:lnTo>
                    <a:pt x="1356" y="2579"/>
                  </a:lnTo>
                  <a:lnTo>
                    <a:pt x="1356" y="2579"/>
                  </a:lnTo>
                  <a:close/>
                  <a:moveTo>
                    <a:pt x="589" y="2498"/>
                  </a:moveTo>
                  <a:lnTo>
                    <a:pt x="589" y="2498"/>
                  </a:lnTo>
                  <a:lnTo>
                    <a:pt x="584" y="2498"/>
                  </a:lnTo>
                  <a:lnTo>
                    <a:pt x="584" y="2498"/>
                  </a:lnTo>
                  <a:lnTo>
                    <a:pt x="584" y="2496"/>
                  </a:lnTo>
                  <a:lnTo>
                    <a:pt x="582" y="2495"/>
                  </a:lnTo>
                  <a:lnTo>
                    <a:pt x="581" y="2495"/>
                  </a:lnTo>
                  <a:lnTo>
                    <a:pt x="581" y="2495"/>
                  </a:lnTo>
                  <a:lnTo>
                    <a:pt x="575" y="2501"/>
                  </a:lnTo>
                  <a:lnTo>
                    <a:pt x="570" y="2508"/>
                  </a:lnTo>
                  <a:lnTo>
                    <a:pt x="558" y="2522"/>
                  </a:lnTo>
                  <a:lnTo>
                    <a:pt x="551" y="2527"/>
                  </a:lnTo>
                  <a:lnTo>
                    <a:pt x="544" y="2532"/>
                  </a:lnTo>
                  <a:lnTo>
                    <a:pt x="536" y="2534"/>
                  </a:lnTo>
                  <a:lnTo>
                    <a:pt x="526" y="2533"/>
                  </a:lnTo>
                  <a:lnTo>
                    <a:pt x="526" y="2533"/>
                  </a:lnTo>
                  <a:lnTo>
                    <a:pt x="537" y="2551"/>
                  </a:lnTo>
                  <a:lnTo>
                    <a:pt x="553" y="2568"/>
                  </a:lnTo>
                  <a:lnTo>
                    <a:pt x="570" y="2586"/>
                  </a:lnTo>
                  <a:lnTo>
                    <a:pt x="589" y="2605"/>
                  </a:lnTo>
                  <a:lnTo>
                    <a:pt x="627" y="2641"/>
                  </a:lnTo>
                  <a:lnTo>
                    <a:pt x="644" y="2659"/>
                  </a:lnTo>
                  <a:lnTo>
                    <a:pt x="660" y="2678"/>
                  </a:lnTo>
                  <a:lnTo>
                    <a:pt x="660" y="2678"/>
                  </a:lnTo>
                  <a:lnTo>
                    <a:pt x="679" y="2704"/>
                  </a:lnTo>
                  <a:lnTo>
                    <a:pt x="689" y="2715"/>
                  </a:lnTo>
                  <a:lnTo>
                    <a:pt x="702" y="2727"/>
                  </a:lnTo>
                  <a:lnTo>
                    <a:pt x="709" y="2731"/>
                  </a:lnTo>
                  <a:lnTo>
                    <a:pt x="714" y="2735"/>
                  </a:lnTo>
                  <a:lnTo>
                    <a:pt x="723" y="2738"/>
                  </a:lnTo>
                  <a:lnTo>
                    <a:pt x="730" y="2739"/>
                  </a:lnTo>
                  <a:lnTo>
                    <a:pt x="738" y="2739"/>
                  </a:lnTo>
                  <a:lnTo>
                    <a:pt x="748" y="2739"/>
                  </a:lnTo>
                  <a:lnTo>
                    <a:pt x="756" y="2737"/>
                  </a:lnTo>
                  <a:lnTo>
                    <a:pt x="768" y="2734"/>
                  </a:lnTo>
                  <a:lnTo>
                    <a:pt x="768" y="2734"/>
                  </a:lnTo>
                  <a:lnTo>
                    <a:pt x="747" y="2706"/>
                  </a:lnTo>
                  <a:lnTo>
                    <a:pt x="724" y="2678"/>
                  </a:lnTo>
                  <a:lnTo>
                    <a:pt x="678" y="2620"/>
                  </a:lnTo>
                  <a:lnTo>
                    <a:pt x="654" y="2591"/>
                  </a:lnTo>
                  <a:lnTo>
                    <a:pt x="631" y="2561"/>
                  </a:lnTo>
                  <a:lnTo>
                    <a:pt x="610" y="2530"/>
                  </a:lnTo>
                  <a:lnTo>
                    <a:pt x="589" y="2498"/>
                  </a:lnTo>
                  <a:lnTo>
                    <a:pt x="589" y="2498"/>
                  </a:lnTo>
                  <a:close/>
                  <a:moveTo>
                    <a:pt x="1290" y="2588"/>
                  </a:moveTo>
                  <a:lnTo>
                    <a:pt x="1290" y="2588"/>
                  </a:lnTo>
                  <a:lnTo>
                    <a:pt x="1287" y="2603"/>
                  </a:lnTo>
                  <a:lnTo>
                    <a:pt x="1284" y="2619"/>
                  </a:lnTo>
                  <a:lnTo>
                    <a:pt x="1279" y="2634"/>
                  </a:lnTo>
                  <a:lnTo>
                    <a:pt x="1273" y="2648"/>
                  </a:lnTo>
                  <a:lnTo>
                    <a:pt x="1258" y="2678"/>
                  </a:lnTo>
                  <a:lnTo>
                    <a:pt x="1244" y="2701"/>
                  </a:lnTo>
                  <a:lnTo>
                    <a:pt x="1244" y="2701"/>
                  </a:lnTo>
                  <a:lnTo>
                    <a:pt x="1229" y="2720"/>
                  </a:lnTo>
                  <a:lnTo>
                    <a:pt x="1213" y="2737"/>
                  </a:lnTo>
                  <a:lnTo>
                    <a:pt x="1194" y="2751"/>
                  </a:lnTo>
                  <a:lnTo>
                    <a:pt x="1175" y="2765"/>
                  </a:lnTo>
                  <a:lnTo>
                    <a:pt x="1134" y="2793"/>
                  </a:lnTo>
                  <a:lnTo>
                    <a:pt x="1114" y="2807"/>
                  </a:lnTo>
                  <a:lnTo>
                    <a:pt x="1095" y="2821"/>
                  </a:lnTo>
                  <a:lnTo>
                    <a:pt x="1095" y="2821"/>
                  </a:lnTo>
                  <a:lnTo>
                    <a:pt x="1074" y="2839"/>
                  </a:lnTo>
                  <a:lnTo>
                    <a:pt x="1054" y="2860"/>
                  </a:lnTo>
                  <a:lnTo>
                    <a:pt x="1037" y="2883"/>
                  </a:lnTo>
                  <a:lnTo>
                    <a:pt x="1022" y="2905"/>
                  </a:lnTo>
                  <a:lnTo>
                    <a:pt x="1008" y="2929"/>
                  </a:lnTo>
                  <a:lnTo>
                    <a:pt x="995" y="2954"/>
                  </a:lnTo>
                  <a:lnTo>
                    <a:pt x="967" y="3003"/>
                  </a:lnTo>
                  <a:lnTo>
                    <a:pt x="967" y="3003"/>
                  </a:lnTo>
                  <a:lnTo>
                    <a:pt x="982" y="3008"/>
                  </a:lnTo>
                  <a:lnTo>
                    <a:pt x="998" y="3010"/>
                  </a:lnTo>
                  <a:lnTo>
                    <a:pt x="1032" y="3013"/>
                  </a:lnTo>
                  <a:lnTo>
                    <a:pt x="1065" y="3015"/>
                  </a:lnTo>
                  <a:lnTo>
                    <a:pt x="1082" y="3016"/>
                  </a:lnTo>
                  <a:lnTo>
                    <a:pt x="1098" y="3017"/>
                  </a:lnTo>
                  <a:lnTo>
                    <a:pt x="1098" y="3017"/>
                  </a:lnTo>
                  <a:lnTo>
                    <a:pt x="1114" y="3022"/>
                  </a:lnTo>
                  <a:lnTo>
                    <a:pt x="1130" y="3027"/>
                  </a:lnTo>
                  <a:lnTo>
                    <a:pt x="1145" y="3034"/>
                  </a:lnTo>
                  <a:lnTo>
                    <a:pt x="1162" y="3038"/>
                  </a:lnTo>
                  <a:lnTo>
                    <a:pt x="1162" y="3038"/>
                  </a:lnTo>
                  <a:lnTo>
                    <a:pt x="1213" y="3047"/>
                  </a:lnTo>
                  <a:lnTo>
                    <a:pt x="1265" y="3054"/>
                  </a:lnTo>
                  <a:lnTo>
                    <a:pt x="1315" y="3059"/>
                  </a:lnTo>
                  <a:lnTo>
                    <a:pt x="1368" y="3064"/>
                  </a:lnTo>
                  <a:lnTo>
                    <a:pt x="1368" y="3064"/>
                  </a:lnTo>
                  <a:lnTo>
                    <a:pt x="1573" y="3079"/>
                  </a:lnTo>
                  <a:lnTo>
                    <a:pt x="1676" y="3085"/>
                  </a:lnTo>
                  <a:lnTo>
                    <a:pt x="1777" y="3088"/>
                  </a:lnTo>
                  <a:lnTo>
                    <a:pt x="1777" y="3088"/>
                  </a:lnTo>
                  <a:lnTo>
                    <a:pt x="1804" y="3086"/>
                  </a:lnTo>
                  <a:lnTo>
                    <a:pt x="1830" y="3085"/>
                  </a:lnTo>
                  <a:lnTo>
                    <a:pt x="1858" y="3081"/>
                  </a:lnTo>
                  <a:lnTo>
                    <a:pt x="1885" y="3079"/>
                  </a:lnTo>
                  <a:lnTo>
                    <a:pt x="1885" y="3079"/>
                  </a:lnTo>
                  <a:lnTo>
                    <a:pt x="1933" y="3076"/>
                  </a:lnTo>
                  <a:lnTo>
                    <a:pt x="1982" y="3075"/>
                  </a:lnTo>
                  <a:lnTo>
                    <a:pt x="2031" y="3074"/>
                  </a:lnTo>
                  <a:lnTo>
                    <a:pt x="2055" y="3071"/>
                  </a:lnTo>
                  <a:lnTo>
                    <a:pt x="2079" y="3068"/>
                  </a:lnTo>
                  <a:lnTo>
                    <a:pt x="2079" y="3068"/>
                  </a:lnTo>
                  <a:lnTo>
                    <a:pt x="2132" y="3059"/>
                  </a:lnTo>
                  <a:lnTo>
                    <a:pt x="2184" y="3052"/>
                  </a:lnTo>
                  <a:lnTo>
                    <a:pt x="2184" y="3052"/>
                  </a:lnTo>
                  <a:lnTo>
                    <a:pt x="2237" y="3047"/>
                  </a:lnTo>
                  <a:lnTo>
                    <a:pt x="2263" y="3044"/>
                  </a:lnTo>
                  <a:lnTo>
                    <a:pt x="2285" y="3038"/>
                  </a:lnTo>
                  <a:lnTo>
                    <a:pt x="2285" y="3038"/>
                  </a:lnTo>
                  <a:lnTo>
                    <a:pt x="2302" y="3033"/>
                  </a:lnTo>
                  <a:lnTo>
                    <a:pt x="2317" y="3026"/>
                  </a:lnTo>
                  <a:lnTo>
                    <a:pt x="2333" y="3017"/>
                  </a:lnTo>
                  <a:lnTo>
                    <a:pt x="2348" y="3009"/>
                  </a:lnTo>
                  <a:lnTo>
                    <a:pt x="2379" y="2991"/>
                  </a:lnTo>
                  <a:lnTo>
                    <a:pt x="2407" y="2971"/>
                  </a:lnTo>
                  <a:lnTo>
                    <a:pt x="2407" y="2971"/>
                  </a:lnTo>
                  <a:lnTo>
                    <a:pt x="2423" y="2963"/>
                  </a:lnTo>
                  <a:lnTo>
                    <a:pt x="2437" y="2954"/>
                  </a:lnTo>
                  <a:lnTo>
                    <a:pt x="2468" y="2940"/>
                  </a:lnTo>
                  <a:lnTo>
                    <a:pt x="2483" y="2932"/>
                  </a:lnTo>
                  <a:lnTo>
                    <a:pt x="2497" y="2925"/>
                  </a:lnTo>
                  <a:lnTo>
                    <a:pt x="2511" y="2915"/>
                  </a:lnTo>
                  <a:lnTo>
                    <a:pt x="2524" y="2905"/>
                  </a:lnTo>
                  <a:lnTo>
                    <a:pt x="2524" y="2905"/>
                  </a:lnTo>
                  <a:lnTo>
                    <a:pt x="2513" y="2894"/>
                  </a:lnTo>
                  <a:lnTo>
                    <a:pt x="2500" y="2884"/>
                  </a:lnTo>
                  <a:lnTo>
                    <a:pt x="2486" y="2874"/>
                  </a:lnTo>
                  <a:lnTo>
                    <a:pt x="2472" y="2864"/>
                  </a:lnTo>
                  <a:lnTo>
                    <a:pt x="2442" y="2849"/>
                  </a:lnTo>
                  <a:lnTo>
                    <a:pt x="2411" y="2833"/>
                  </a:lnTo>
                  <a:lnTo>
                    <a:pt x="2378" y="2819"/>
                  </a:lnTo>
                  <a:lnTo>
                    <a:pt x="2344" y="2807"/>
                  </a:lnTo>
                  <a:lnTo>
                    <a:pt x="2277" y="2780"/>
                  </a:lnTo>
                  <a:lnTo>
                    <a:pt x="2244" y="2765"/>
                  </a:lnTo>
                  <a:lnTo>
                    <a:pt x="2212" y="2749"/>
                  </a:lnTo>
                  <a:lnTo>
                    <a:pt x="2184" y="2731"/>
                  </a:lnTo>
                  <a:lnTo>
                    <a:pt x="2170" y="2721"/>
                  </a:lnTo>
                  <a:lnTo>
                    <a:pt x="2157" y="2710"/>
                  </a:lnTo>
                  <a:lnTo>
                    <a:pt x="2145" y="2699"/>
                  </a:lnTo>
                  <a:lnTo>
                    <a:pt x="2135" y="2687"/>
                  </a:lnTo>
                  <a:lnTo>
                    <a:pt x="2124" y="2673"/>
                  </a:lnTo>
                  <a:lnTo>
                    <a:pt x="2115" y="2661"/>
                  </a:lnTo>
                  <a:lnTo>
                    <a:pt x="2107" y="2645"/>
                  </a:lnTo>
                  <a:lnTo>
                    <a:pt x="2101" y="2630"/>
                  </a:lnTo>
                  <a:lnTo>
                    <a:pt x="2096" y="2612"/>
                  </a:lnTo>
                  <a:lnTo>
                    <a:pt x="2091" y="2593"/>
                  </a:lnTo>
                  <a:lnTo>
                    <a:pt x="2091" y="2593"/>
                  </a:lnTo>
                  <a:lnTo>
                    <a:pt x="1889" y="2600"/>
                  </a:lnTo>
                  <a:lnTo>
                    <a:pt x="1788" y="2603"/>
                  </a:lnTo>
                  <a:lnTo>
                    <a:pt x="1687" y="2606"/>
                  </a:lnTo>
                  <a:lnTo>
                    <a:pt x="1586" y="2605"/>
                  </a:lnTo>
                  <a:lnTo>
                    <a:pt x="1485" y="2603"/>
                  </a:lnTo>
                  <a:lnTo>
                    <a:pt x="1436" y="2600"/>
                  </a:lnTo>
                  <a:lnTo>
                    <a:pt x="1387" y="2598"/>
                  </a:lnTo>
                  <a:lnTo>
                    <a:pt x="1338" y="2593"/>
                  </a:lnTo>
                  <a:lnTo>
                    <a:pt x="1290" y="2588"/>
                  </a:lnTo>
                  <a:lnTo>
                    <a:pt x="1290" y="2588"/>
                  </a:lnTo>
                  <a:close/>
                  <a:moveTo>
                    <a:pt x="761" y="3120"/>
                  </a:moveTo>
                  <a:lnTo>
                    <a:pt x="761" y="3120"/>
                  </a:lnTo>
                  <a:lnTo>
                    <a:pt x="791" y="3128"/>
                  </a:lnTo>
                  <a:lnTo>
                    <a:pt x="821" y="3138"/>
                  </a:lnTo>
                  <a:lnTo>
                    <a:pt x="852" y="3147"/>
                  </a:lnTo>
                  <a:lnTo>
                    <a:pt x="883" y="3155"/>
                  </a:lnTo>
                  <a:lnTo>
                    <a:pt x="883" y="3155"/>
                  </a:lnTo>
                  <a:lnTo>
                    <a:pt x="1010" y="3180"/>
                  </a:lnTo>
                  <a:lnTo>
                    <a:pt x="1074" y="3194"/>
                  </a:lnTo>
                  <a:lnTo>
                    <a:pt x="1135" y="3207"/>
                  </a:lnTo>
                  <a:lnTo>
                    <a:pt x="1135" y="3207"/>
                  </a:lnTo>
                  <a:lnTo>
                    <a:pt x="1152" y="3208"/>
                  </a:lnTo>
                  <a:lnTo>
                    <a:pt x="1168" y="3208"/>
                  </a:lnTo>
                  <a:lnTo>
                    <a:pt x="1185" y="3207"/>
                  </a:lnTo>
                  <a:lnTo>
                    <a:pt x="1203" y="3207"/>
                  </a:lnTo>
                  <a:lnTo>
                    <a:pt x="1203" y="3207"/>
                  </a:lnTo>
                  <a:lnTo>
                    <a:pt x="1224" y="3208"/>
                  </a:lnTo>
                  <a:lnTo>
                    <a:pt x="1245" y="3210"/>
                  </a:lnTo>
                  <a:lnTo>
                    <a:pt x="1287" y="3217"/>
                  </a:lnTo>
                  <a:lnTo>
                    <a:pt x="1331" y="3224"/>
                  </a:lnTo>
                  <a:lnTo>
                    <a:pt x="1352" y="3228"/>
                  </a:lnTo>
                  <a:lnTo>
                    <a:pt x="1374" y="3229"/>
                  </a:lnTo>
                  <a:lnTo>
                    <a:pt x="1374" y="3229"/>
                  </a:lnTo>
                  <a:lnTo>
                    <a:pt x="1441" y="3235"/>
                  </a:lnTo>
                  <a:lnTo>
                    <a:pt x="1507" y="3238"/>
                  </a:lnTo>
                  <a:lnTo>
                    <a:pt x="1572" y="3241"/>
                  </a:lnTo>
                  <a:lnTo>
                    <a:pt x="1635" y="3241"/>
                  </a:lnTo>
                  <a:lnTo>
                    <a:pt x="1764" y="3241"/>
                  </a:lnTo>
                  <a:lnTo>
                    <a:pt x="1893" y="3242"/>
                  </a:lnTo>
                  <a:lnTo>
                    <a:pt x="1893" y="3242"/>
                  </a:lnTo>
                  <a:lnTo>
                    <a:pt x="1929" y="3241"/>
                  </a:lnTo>
                  <a:lnTo>
                    <a:pt x="1964" y="3239"/>
                  </a:lnTo>
                  <a:lnTo>
                    <a:pt x="2035" y="3232"/>
                  </a:lnTo>
                  <a:lnTo>
                    <a:pt x="2035" y="3232"/>
                  </a:lnTo>
                  <a:lnTo>
                    <a:pt x="2100" y="3228"/>
                  </a:lnTo>
                  <a:lnTo>
                    <a:pt x="2132" y="3225"/>
                  </a:lnTo>
                  <a:lnTo>
                    <a:pt x="2163" y="3221"/>
                  </a:lnTo>
                  <a:lnTo>
                    <a:pt x="2163" y="3221"/>
                  </a:lnTo>
                  <a:lnTo>
                    <a:pt x="2195" y="3215"/>
                  </a:lnTo>
                  <a:lnTo>
                    <a:pt x="2228" y="3210"/>
                  </a:lnTo>
                  <a:lnTo>
                    <a:pt x="2291" y="3196"/>
                  </a:lnTo>
                  <a:lnTo>
                    <a:pt x="2353" y="3182"/>
                  </a:lnTo>
                  <a:lnTo>
                    <a:pt x="2413" y="3169"/>
                  </a:lnTo>
                  <a:lnTo>
                    <a:pt x="2413" y="3169"/>
                  </a:lnTo>
                  <a:lnTo>
                    <a:pt x="2489" y="3155"/>
                  </a:lnTo>
                  <a:lnTo>
                    <a:pt x="2527" y="3148"/>
                  </a:lnTo>
                  <a:lnTo>
                    <a:pt x="2565" y="3140"/>
                  </a:lnTo>
                  <a:lnTo>
                    <a:pt x="2601" y="3131"/>
                  </a:lnTo>
                  <a:lnTo>
                    <a:pt x="2635" y="3120"/>
                  </a:lnTo>
                  <a:lnTo>
                    <a:pt x="2668" y="3107"/>
                  </a:lnTo>
                  <a:lnTo>
                    <a:pt x="2684" y="3100"/>
                  </a:lnTo>
                  <a:lnTo>
                    <a:pt x="2698" y="3093"/>
                  </a:lnTo>
                  <a:lnTo>
                    <a:pt x="2698" y="3093"/>
                  </a:lnTo>
                  <a:lnTo>
                    <a:pt x="2720" y="3079"/>
                  </a:lnTo>
                  <a:lnTo>
                    <a:pt x="2733" y="3071"/>
                  </a:lnTo>
                  <a:lnTo>
                    <a:pt x="2744" y="3061"/>
                  </a:lnTo>
                  <a:lnTo>
                    <a:pt x="2755" y="3051"/>
                  </a:lnTo>
                  <a:lnTo>
                    <a:pt x="2765" y="3040"/>
                  </a:lnTo>
                  <a:lnTo>
                    <a:pt x="2772" y="3030"/>
                  </a:lnTo>
                  <a:lnTo>
                    <a:pt x="2776" y="3020"/>
                  </a:lnTo>
                  <a:lnTo>
                    <a:pt x="2776" y="3020"/>
                  </a:lnTo>
                  <a:lnTo>
                    <a:pt x="2778" y="3009"/>
                  </a:lnTo>
                  <a:lnTo>
                    <a:pt x="2776" y="2996"/>
                  </a:lnTo>
                  <a:lnTo>
                    <a:pt x="2775" y="2984"/>
                  </a:lnTo>
                  <a:lnTo>
                    <a:pt x="2771" y="2971"/>
                  </a:lnTo>
                  <a:lnTo>
                    <a:pt x="2764" y="2960"/>
                  </a:lnTo>
                  <a:lnTo>
                    <a:pt x="2757" y="2951"/>
                  </a:lnTo>
                  <a:lnTo>
                    <a:pt x="2751" y="2949"/>
                  </a:lnTo>
                  <a:lnTo>
                    <a:pt x="2747" y="2946"/>
                  </a:lnTo>
                  <a:lnTo>
                    <a:pt x="2741" y="2943"/>
                  </a:lnTo>
                  <a:lnTo>
                    <a:pt x="2736" y="2943"/>
                  </a:lnTo>
                  <a:lnTo>
                    <a:pt x="2736" y="2943"/>
                  </a:lnTo>
                  <a:lnTo>
                    <a:pt x="2727" y="2943"/>
                  </a:lnTo>
                  <a:lnTo>
                    <a:pt x="2718" y="2946"/>
                  </a:lnTo>
                  <a:lnTo>
                    <a:pt x="2692" y="2954"/>
                  </a:lnTo>
                  <a:lnTo>
                    <a:pt x="2649" y="2971"/>
                  </a:lnTo>
                  <a:lnTo>
                    <a:pt x="2649" y="2971"/>
                  </a:lnTo>
                  <a:lnTo>
                    <a:pt x="2591" y="2991"/>
                  </a:lnTo>
                  <a:lnTo>
                    <a:pt x="2534" y="3006"/>
                  </a:lnTo>
                  <a:lnTo>
                    <a:pt x="2475" y="3020"/>
                  </a:lnTo>
                  <a:lnTo>
                    <a:pt x="2414" y="3033"/>
                  </a:lnTo>
                  <a:lnTo>
                    <a:pt x="2354" y="3045"/>
                  </a:lnTo>
                  <a:lnTo>
                    <a:pt x="2292" y="3055"/>
                  </a:lnTo>
                  <a:lnTo>
                    <a:pt x="2166" y="3076"/>
                  </a:lnTo>
                  <a:lnTo>
                    <a:pt x="2166" y="3076"/>
                  </a:lnTo>
                  <a:lnTo>
                    <a:pt x="2058" y="3093"/>
                  </a:lnTo>
                  <a:lnTo>
                    <a:pt x="2004" y="3100"/>
                  </a:lnTo>
                  <a:lnTo>
                    <a:pt x="1954" y="3104"/>
                  </a:lnTo>
                  <a:lnTo>
                    <a:pt x="1954" y="3104"/>
                  </a:lnTo>
                  <a:lnTo>
                    <a:pt x="1906" y="3107"/>
                  </a:lnTo>
                  <a:lnTo>
                    <a:pt x="1858" y="3110"/>
                  </a:lnTo>
                  <a:lnTo>
                    <a:pt x="1764" y="3110"/>
                  </a:lnTo>
                  <a:lnTo>
                    <a:pt x="1672" y="3109"/>
                  </a:lnTo>
                  <a:lnTo>
                    <a:pt x="1580" y="3107"/>
                  </a:lnTo>
                  <a:lnTo>
                    <a:pt x="1580" y="3107"/>
                  </a:lnTo>
                  <a:lnTo>
                    <a:pt x="1536" y="3107"/>
                  </a:lnTo>
                  <a:lnTo>
                    <a:pt x="1492" y="3104"/>
                  </a:lnTo>
                  <a:lnTo>
                    <a:pt x="1406" y="3096"/>
                  </a:lnTo>
                  <a:lnTo>
                    <a:pt x="1406" y="3096"/>
                  </a:lnTo>
                  <a:lnTo>
                    <a:pt x="1346" y="3092"/>
                  </a:lnTo>
                  <a:lnTo>
                    <a:pt x="1288" y="3086"/>
                  </a:lnTo>
                  <a:lnTo>
                    <a:pt x="1232" y="3078"/>
                  </a:lnTo>
                  <a:lnTo>
                    <a:pt x="1204" y="3074"/>
                  </a:lnTo>
                  <a:lnTo>
                    <a:pt x="1176" y="3068"/>
                  </a:lnTo>
                  <a:lnTo>
                    <a:pt x="1176" y="3068"/>
                  </a:lnTo>
                  <a:lnTo>
                    <a:pt x="1110" y="3052"/>
                  </a:lnTo>
                  <a:lnTo>
                    <a:pt x="1043" y="3038"/>
                  </a:lnTo>
                  <a:lnTo>
                    <a:pt x="908" y="3013"/>
                  </a:lnTo>
                  <a:lnTo>
                    <a:pt x="842" y="2998"/>
                  </a:lnTo>
                  <a:lnTo>
                    <a:pt x="776" y="2982"/>
                  </a:lnTo>
                  <a:lnTo>
                    <a:pt x="744" y="2972"/>
                  </a:lnTo>
                  <a:lnTo>
                    <a:pt x="713" y="2963"/>
                  </a:lnTo>
                  <a:lnTo>
                    <a:pt x="682" y="2951"/>
                  </a:lnTo>
                  <a:lnTo>
                    <a:pt x="651" y="2939"/>
                  </a:lnTo>
                  <a:lnTo>
                    <a:pt x="651" y="2939"/>
                  </a:lnTo>
                  <a:lnTo>
                    <a:pt x="626" y="2930"/>
                  </a:lnTo>
                  <a:lnTo>
                    <a:pt x="610" y="2925"/>
                  </a:lnTo>
                  <a:lnTo>
                    <a:pt x="596" y="2922"/>
                  </a:lnTo>
                  <a:lnTo>
                    <a:pt x="581" y="2919"/>
                  </a:lnTo>
                  <a:lnTo>
                    <a:pt x="568" y="2919"/>
                  </a:lnTo>
                  <a:lnTo>
                    <a:pt x="556" y="2920"/>
                  </a:lnTo>
                  <a:lnTo>
                    <a:pt x="551" y="2922"/>
                  </a:lnTo>
                  <a:lnTo>
                    <a:pt x="546" y="2925"/>
                  </a:lnTo>
                  <a:lnTo>
                    <a:pt x="546" y="2925"/>
                  </a:lnTo>
                  <a:lnTo>
                    <a:pt x="542" y="2929"/>
                  </a:lnTo>
                  <a:lnTo>
                    <a:pt x="537" y="2935"/>
                  </a:lnTo>
                  <a:lnTo>
                    <a:pt x="535" y="2940"/>
                  </a:lnTo>
                  <a:lnTo>
                    <a:pt x="532" y="2946"/>
                  </a:lnTo>
                  <a:lnTo>
                    <a:pt x="530" y="2957"/>
                  </a:lnTo>
                  <a:lnTo>
                    <a:pt x="530" y="2971"/>
                  </a:lnTo>
                  <a:lnTo>
                    <a:pt x="532" y="2984"/>
                  </a:lnTo>
                  <a:lnTo>
                    <a:pt x="535" y="2998"/>
                  </a:lnTo>
                  <a:lnTo>
                    <a:pt x="543" y="3023"/>
                  </a:lnTo>
                  <a:lnTo>
                    <a:pt x="543" y="3023"/>
                  </a:lnTo>
                  <a:lnTo>
                    <a:pt x="565" y="3044"/>
                  </a:lnTo>
                  <a:lnTo>
                    <a:pt x="578" y="3054"/>
                  </a:lnTo>
                  <a:lnTo>
                    <a:pt x="591" y="3062"/>
                  </a:lnTo>
                  <a:lnTo>
                    <a:pt x="603" y="3071"/>
                  </a:lnTo>
                  <a:lnTo>
                    <a:pt x="617" y="3078"/>
                  </a:lnTo>
                  <a:lnTo>
                    <a:pt x="633" y="3085"/>
                  </a:lnTo>
                  <a:lnTo>
                    <a:pt x="648" y="3090"/>
                  </a:lnTo>
                  <a:lnTo>
                    <a:pt x="648" y="3090"/>
                  </a:lnTo>
                  <a:lnTo>
                    <a:pt x="653" y="3092"/>
                  </a:lnTo>
                  <a:lnTo>
                    <a:pt x="651" y="3088"/>
                  </a:lnTo>
                  <a:lnTo>
                    <a:pt x="651" y="3088"/>
                  </a:lnTo>
                  <a:lnTo>
                    <a:pt x="664" y="3095"/>
                  </a:lnTo>
                  <a:lnTo>
                    <a:pt x="676" y="3100"/>
                  </a:lnTo>
                  <a:lnTo>
                    <a:pt x="689" y="3104"/>
                  </a:lnTo>
                  <a:lnTo>
                    <a:pt x="703" y="3107"/>
                  </a:lnTo>
                  <a:lnTo>
                    <a:pt x="733" y="3113"/>
                  </a:lnTo>
                  <a:lnTo>
                    <a:pt x="761" y="3120"/>
                  </a:lnTo>
                  <a:lnTo>
                    <a:pt x="761" y="3120"/>
                  </a:lnTo>
                  <a:close/>
                  <a:moveTo>
                    <a:pt x="2416" y="3194"/>
                  </a:moveTo>
                  <a:lnTo>
                    <a:pt x="2416" y="3194"/>
                  </a:lnTo>
                  <a:lnTo>
                    <a:pt x="2330" y="3211"/>
                  </a:lnTo>
                  <a:lnTo>
                    <a:pt x="2243" y="3227"/>
                  </a:lnTo>
                  <a:lnTo>
                    <a:pt x="2155" y="3241"/>
                  </a:lnTo>
                  <a:lnTo>
                    <a:pt x="2111" y="3246"/>
                  </a:lnTo>
                  <a:lnTo>
                    <a:pt x="2068" y="3250"/>
                  </a:lnTo>
                  <a:lnTo>
                    <a:pt x="2068" y="3250"/>
                  </a:lnTo>
                  <a:lnTo>
                    <a:pt x="1968" y="3257"/>
                  </a:lnTo>
                  <a:lnTo>
                    <a:pt x="1867" y="3263"/>
                  </a:lnTo>
                  <a:lnTo>
                    <a:pt x="1767" y="3267"/>
                  </a:lnTo>
                  <a:lnTo>
                    <a:pt x="1670" y="3267"/>
                  </a:lnTo>
                  <a:lnTo>
                    <a:pt x="1670" y="3267"/>
                  </a:lnTo>
                  <a:lnTo>
                    <a:pt x="1559" y="3266"/>
                  </a:lnTo>
                  <a:lnTo>
                    <a:pt x="1450" y="3260"/>
                  </a:lnTo>
                  <a:lnTo>
                    <a:pt x="1340" y="3252"/>
                  </a:lnTo>
                  <a:lnTo>
                    <a:pt x="1286" y="3246"/>
                  </a:lnTo>
                  <a:lnTo>
                    <a:pt x="1232" y="3241"/>
                  </a:lnTo>
                  <a:lnTo>
                    <a:pt x="1179" y="3234"/>
                  </a:lnTo>
                  <a:lnTo>
                    <a:pt x="1126" y="3225"/>
                  </a:lnTo>
                  <a:lnTo>
                    <a:pt x="1072" y="3217"/>
                  </a:lnTo>
                  <a:lnTo>
                    <a:pt x="1019" y="3207"/>
                  </a:lnTo>
                  <a:lnTo>
                    <a:pt x="967" y="3197"/>
                  </a:lnTo>
                  <a:lnTo>
                    <a:pt x="915" y="3186"/>
                  </a:lnTo>
                  <a:lnTo>
                    <a:pt x="864" y="3173"/>
                  </a:lnTo>
                  <a:lnTo>
                    <a:pt x="814" y="3161"/>
                  </a:lnTo>
                  <a:lnTo>
                    <a:pt x="814" y="3161"/>
                  </a:lnTo>
                  <a:lnTo>
                    <a:pt x="737" y="3140"/>
                  </a:lnTo>
                  <a:lnTo>
                    <a:pt x="699" y="3128"/>
                  </a:lnTo>
                  <a:lnTo>
                    <a:pt x="664" y="3116"/>
                  </a:lnTo>
                  <a:lnTo>
                    <a:pt x="629" y="3102"/>
                  </a:lnTo>
                  <a:lnTo>
                    <a:pt x="596" y="3086"/>
                  </a:lnTo>
                  <a:lnTo>
                    <a:pt x="565" y="3069"/>
                  </a:lnTo>
                  <a:lnTo>
                    <a:pt x="551" y="3059"/>
                  </a:lnTo>
                  <a:lnTo>
                    <a:pt x="537" y="3050"/>
                  </a:lnTo>
                  <a:lnTo>
                    <a:pt x="537" y="3050"/>
                  </a:lnTo>
                  <a:lnTo>
                    <a:pt x="526" y="3065"/>
                  </a:lnTo>
                  <a:lnTo>
                    <a:pt x="518" y="3082"/>
                  </a:lnTo>
                  <a:lnTo>
                    <a:pt x="509" y="3100"/>
                  </a:lnTo>
                  <a:lnTo>
                    <a:pt x="502" y="3120"/>
                  </a:lnTo>
                  <a:lnTo>
                    <a:pt x="487" y="3162"/>
                  </a:lnTo>
                  <a:lnTo>
                    <a:pt x="480" y="3182"/>
                  </a:lnTo>
                  <a:lnTo>
                    <a:pt x="471" y="3201"/>
                  </a:lnTo>
                  <a:lnTo>
                    <a:pt x="471" y="3201"/>
                  </a:lnTo>
                  <a:lnTo>
                    <a:pt x="300" y="3534"/>
                  </a:lnTo>
                  <a:lnTo>
                    <a:pt x="300" y="3534"/>
                  </a:lnTo>
                  <a:lnTo>
                    <a:pt x="266" y="3597"/>
                  </a:lnTo>
                  <a:lnTo>
                    <a:pt x="258" y="3613"/>
                  </a:lnTo>
                  <a:lnTo>
                    <a:pt x="252" y="3628"/>
                  </a:lnTo>
                  <a:lnTo>
                    <a:pt x="248" y="3639"/>
                  </a:lnTo>
                  <a:lnTo>
                    <a:pt x="247" y="3645"/>
                  </a:lnTo>
                  <a:lnTo>
                    <a:pt x="247" y="3648"/>
                  </a:lnTo>
                  <a:lnTo>
                    <a:pt x="247" y="3648"/>
                  </a:lnTo>
                  <a:lnTo>
                    <a:pt x="250" y="3651"/>
                  </a:lnTo>
                  <a:lnTo>
                    <a:pt x="254" y="3653"/>
                  </a:lnTo>
                  <a:lnTo>
                    <a:pt x="255" y="3655"/>
                  </a:lnTo>
                  <a:lnTo>
                    <a:pt x="255" y="3656"/>
                  </a:lnTo>
                  <a:lnTo>
                    <a:pt x="254" y="3658"/>
                  </a:lnTo>
                  <a:lnTo>
                    <a:pt x="251" y="3659"/>
                  </a:lnTo>
                  <a:lnTo>
                    <a:pt x="251" y="3659"/>
                  </a:lnTo>
                  <a:lnTo>
                    <a:pt x="257" y="3659"/>
                  </a:lnTo>
                  <a:lnTo>
                    <a:pt x="264" y="3660"/>
                  </a:lnTo>
                  <a:lnTo>
                    <a:pt x="276" y="3666"/>
                  </a:lnTo>
                  <a:lnTo>
                    <a:pt x="290" y="3672"/>
                  </a:lnTo>
                  <a:lnTo>
                    <a:pt x="297" y="3673"/>
                  </a:lnTo>
                  <a:lnTo>
                    <a:pt x="306" y="3674"/>
                  </a:lnTo>
                  <a:lnTo>
                    <a:pt x="306" y="3674"/>
                  </a:lnTo>
                  <a:lnTo>
                    <a:pt x="323" y="3684"/>
                  </a:lnTo>
                  <a:lnTo>
                    <a:pt x="339" y="3694"/>
                  </a:lnTo>
                  <a:lnTo>
                    <a:pt x="358" y="3703"/>
                  </a:lnTo>
                  <a:lnTo>
                    <a:pt x="377" y="3710"/>
                  </a:lnTo>
                  <a:lnTo>
                    <a:pt x="417" y="3725"/>
                  </a:lnTo>
                  <a:lnTo>
                    <a:pt x="459" y="3738"/>
                  </a:lnTo>
                  <a:lnTo>
                    <a:pt x="542" y="3761"/>
                  </a:lnTo>
                  <a:lnTo>
                    <a:pt x="580" y="3776"/>
                  </a:lnTo>
                  <a:lnTo>
                    <a:pt x="616" y="3790"/>
                  </a:lnTo>
                  <a:lnTo>
                    <a:pt x="616" y="3790"/>
                  </a:lnTo>
                  <a:lnTo>
                    <a:pt x="626" y="3790"/>
                  </a:lnTo>
                  <a:lnTo>
                    <a:pt x="637" y="3790"/>
                  </a:lnTo>
                  <a:lnTo>
                    <a:pt x="647" y="3792"/>
                  </a:lnTo>
                  <a:lnTo>
                    <a:pt x="657" y="3794"/>
                  </a:lnTo>
                  <a:lnTo>
                    <a:pt x="679" y="3801"/>
                  </a:lnTo>
                  <a:lnTo>
                    <a:pt x="703" y="3808"/>
                  </a:lnTo>
                  <a:lnTo>
                    <a:pt x="703" y="3808"/>
                  </a:lnTo>
                  <a:lnTo>
                    <a:pt x="723" y="3811"/>
                  </a:lnTo>
                  <a:lnTo>
                    <a:pt x="741" y="3812"/>
                  </a:lnTo>
                  <a:lnTo>
                    <a:pt x="758" y="3813"/>
                  </a:lnTo>
                  <a:lnTo>
                    <a:pt x="770" y="3816"/>
                  </a:lnTo>
                  <a:lnTo>
                    <a:pt x="770" y="3816"/>
                  </a:lnTo>
                  <a:lnTo>
                    <a:pt x="775" y="3819"/>
                  </a:lnTo>
                  <a:lnTo>
                    <a:pt x="776" y="3823"/>
                  </a:lnTo>
                  <a:lnTo>
                    <a:pt x="777" y="3826"/>
                  </a:lnTo>
                  <a:lnTo>
                    <a:pt x="782" y="3827"/>
                  </a:lnTo>
                  <a:lnTo>
                    <a:pt x="782" y="3827"/>
                  </a:lnTo>
                  <a:lnTo>
                    <a:pt x="825" y="3830"/>
                  </a:lnTo>
                  <a:lnTo>
                    <a:pt x="846" y="3833"/>
                  </a:lnTo>
                  <a:lnTo>
                    <a:pt x="867" y="3836"/>
                  </a:lnTo>
                  <a:lnTo>
                    <a:pt x="888" y="3839"/>
                  </a:lnTo>
                  <a:lnTo>
                    <a:pt x="908" y="3844"/>
                  </a:lnTo>
                  <a:lnTo>
                    <a:pt x="926" y="3851"/>
                  </a:lnTo>
                  <a:lnTo>
                    <a:pt x="945" y="3860"/>
                  </a:lnTo>
                  <a:lnTo>
                    <a:pt x="945" y="3860"/>
                  </a:lnTo>
                  <a:lnTo>
                    <a:pt x="956" y="3857"/>
                  </a:lnTo>
                  <a:lnTo>
                    <a:pt x="967" y="3856"/>
                  </a:lnTo>
                  <a:lnTo>
                    <a:pt x="977" y="3856"/>
                  </a:lnTo>
                  <a:lnTo>
                    <a:pt x="988" y="3858"/>
                  </a:lnTo>
                  <a:lnTo>
                    <a:pt x="1009" y="3865"/>
                  </a:lnTo>
                  <a:lnTo>
                    <a:pt x="1032" y="3871"/>
                  </a:lnTo>
                  <a:lnTo>
                    <a:pt x="1032" y="3871"/>
                  </a:lnTo>
                  <a:lnTo>
                    <a:pt x="1047" y="3874"/>
                  </a:lnTo>
                  <a:lnTo>
                    <a:pt x="1062" y="3877"/>
                  </a:lnTo>
                  <a:lnTo>
                    <a:pt x="1095" y="3878"/>
                  </a:lnTo>
                  <a:lnTo>
                    <a:pt x="1127" y="3881"/>
                  </a:lnTo>
                  <a:lnTo>
                    <a:pt x="1159" y="3884"/>
                  </a:lnTo>
                  <a:lnTo>
                    <a:pt x="1159" y="3884"/>
                  </a:lnTo>
                  <a:lnTo>
                    <a:pt x="1251" y="3895"/>
                  </a:lnTo>
                  <a:lnTo>
                    <a:pt x="1295" y="3899"/>
                  </a:lnTo>
                  <a:lnTo>
                    <a:pt x="1339" y="3903"/>
                  </a:lnTo>
                  <a:lnTo>
                    <a:pt x="1381" y="3906"/>
                  </a:lnTo>
                  <a:lnTo>
                    <a:pt x="1423" y="3907"/>
                  </a:lnTo>
                  <a:lnTo>
                    <a:pt x="1464" y="3907"/>
                  </a:lnTo>
                  <a:lnTo>
                    <a:pt x="1505" y="3906"/>
                  </a:lnTo>
                  <a:lnTo>
                    <a:pt x="1505" y="3906"/>
                  </a:lnTo>
                  <a:lnTo>
                    <a:pt x="1513" y="3909"/>
                  </a:lnTo>
                  <a:lnTo>
                    <a:pt x="1520" y="3912"/>
                  </a:lnTo>
                  <a:lnTo>
                    <a:pt x="1528" y="3913"/>
                  </a:lnTo>
                  <a:lnTo>
                    <a:pt x="1537" y="3915"/>
                  </a:lnTo>
                  <a:lnTo>
                    <a:pt x="1537" y="3915"/>
                  </a:lnTo>
                  <a:lnTo>
                    <a:pt x="1596" y="3917"/>
                  </a:lnTo>
                  <a:lnTo>
                    <a:pt x="1652" y="3917"/>
                  </a:lnTo>
                  <a:lnTo>
                    <a:pt x="1707" y="3916"/>
                  </a:lnTo>
                  <a:lnTo>
                    <a:pt x="1760" y="3913"/>
                  </a:lnTo>
                  <a:lnTo>
                    <a:pt x="1865" y="3907"/>
                  </a:lnTo>
                  <a:lnTo>
                    <a:pt x="1919" y="3905"/>
                  </a:lnTo>
                  <a:lnTo>
                    <a:pt x="1972" y="3903"/>
                  </a:lnTo>
                  <a:lnTo>
                    <a:pt x="1972" y="3903"/>
                  </a:lnTo>
                  <a:lnTo>
                    <a:pt x="1988" y="3899"/>
                  </a:lnTo>
                  <a:lnTo>
                    <a:pt x="2004" y="3895"/>
                  </a:lnTo>
                  <a:lnTo>
                    <a:pt x="2038" y="3888"/>
                  </a:lnTo>
                  <a:lnTo>
                    <a:pt x="2072" y="3884"/>
                  </a:lnTo>
                  <a:lnTo>
                    <a:pt x="2105" y="3881"/>
                  </a:lnTo>
                  <a:lnTo>
                    <a:pt x="2173" y="3878"/>
                  </a:lnTo>
                  <a:lnTo>
                    <a:pt x="2205" y="3875"/>
                  </a:lnTo>
                  <a:lnTo>
                    <a:pt x="2236" y="3871"/>
                  </a:lnTo>
                  <a:lnTo>
                    <a:pt x="2236" y="3871"/>
                  </a:lnTo>
                  <a:lnTo>
                    <a:pt x="2285" y="3863"/>
                  </a:lnTo>
                  <a:lnTo>
                    <a:pt x="2334" y="3851"/>
                  </a:lnTo>
                  <a:lnTo>
                    <a:pt x="2434" y="3827"/>
                  </a:lnTo>
                  <a:lnTo>
                    <a:pt x="2434" y="3827"/>
                  </a:lnTo>
                  <a:lnTo>
                    <a:pt x="2504" y="3811"/>
                  </a:lnTo>
                  <a:lnTo>
                    <a:pt x="2573" y="3792"/>
                  </a:lnTo>
                  <a:lnTo>
                    <a:pt x="2643" y="3773"/>
                  </a:lnTo>
                  <a:lnTo>
                    <a:pt x="2712" y="3756"/>
                  </a:lnTo>
                  <a:lnTo>
                    <a:pt x="2712" y="3756"/>
                  </a:lnTo>
                  <a:lnTo>
                    <a:pt x="2746" y="3746"/>
                  </a:lnTo>
                  <a:lnTo>
                    <a:pt x="2779" y="3738"/>
                  </a:lnTo>
                  <a:lnTo>
                    <a:pt x="2813" y="3726"/>
                  </a:lnTo>
                  <a:lnTo>
                    <a:pt x="2845" y="3715"/>
                  </a:lnTo>
                  <a:lnTo>
                    <a:pt x="2878" y="3704"/>
                  </a:lnTo>
                  <a:lnTo>
                    <a:pt x="2908" y="3690"/>
                  </a:lnTo>
                  <a:lnTo>
                    <a:pt x="2939" y="3676"/>
                  </a:lnTo>
                  <a:lnTo>
                    <a:pt x="2967" y="3659"/>
                  </a:lnTo>
                  <a:lnTo>
                    <a:pt x="2967" y="3659"/>
                  </a:lnTo>
                  <a:lnTo>
                    <a:pt x="2941" y="3586"/>
                  </a:lnTo>
                  <a:lnTo>
                    <a:pt x="2914" y="3514"/>
                  </a:lnTo>
                  <a:lnTo>
                    <a:pt x="2886" y="3443"/>
                  </a:lnTo>
                  <a:lnTo>
                    <a:pt x="2856" y="3373"/>
                  </a:lnTo>
                  <a:lnTo>
                    <a:pt x="2827" y="3302"/>
                  </a:lnTo>
                  <a:lnTo>
                    <a:pt x="2798" y="3234"/>
                  </a:lnTo>
                  <a:lnTo>
                    <a:pt x="2765" y="3165"/>
                  </a:lnTo>
                  <a:lnTo>
                    <a:pt x="2733" y="3096"/>
                  </a:lnTo>
                  <a:lnTo>
                    <a:pt x="2733" y="3096"/>
                  </a:lnTo>
                  <a:lnTo>
                    <a:pt x="2716" y="3106"/>
                  </a:lnTo>
                  <a:lnTo>
                    <a:pt x="2699" y="3114"/>
                  </a:lnTo>
                  <a:lnTo>
                    <a:pt x="2663" y="3131"/>
                  </a:lnTo>
                  <a:lnTo>
                    <a:pt x="2625" y="3145"/>
                  </a:lnTo>
                  <a:lnTo>
                    <a:pt x="2584" y="3156"/>
                  </a:lnTo>
                  <a:lnTo>
                    <a:pt x="2543" y="3168"/>
                  </a:lnTo>
                  <a:lnTo>
                    <a:pt x="2501" y="3177"/>
                  </a:lnTo>
                  <a:lnTo>
                    <a:pt x="2416" y="3194"/>
                  </a:lnTo>
                  <a:lnTo>
                    <a:pt x="2416" y="3194"/>
                  </a:lnTo>
                  <a:close/>
                  <a:moveTo>
                    <a:pt x="151" y="3680"/>
                  </a:moveTo>
                  <a:lnTo>
                    <a:pt x="151" y="3680"/>
                  </a:lnTo>
                  <a:lnTo>
                    <a:pt x="149" y="3686"/>
                  </a:lnTo>
                  <a:lnTo>
                    <a:pt x="146" y="3691"/>
                  </a:lnTo>
                  <a:lnTo>
                    <a:pt x="143" y="3701"/>
                  </a:lnTo>
                  <a:lnTo>
                    <a:pt x="143" y="3712"/>
                  </a:lnTo>
                  <a:lnTo>
                    <a:pt x="146" y="3724"/>
                  </a:lnTo>
                  <a:lnTo>
                    <a:pt x="150" y="3735"/>
                  </a:lnTo>
                  <a:lnTo>
                    <a:pt x="156" y="3745"/>
                  </a:lnTo>
                  <a:lnTo>
                    <a:pt x="170" y="3764"/>
                  </a:lnTo>
                  <a:lnTo>
                    <a:pt x="170" y="3764"/>
                  </a:lnTo>
                  <a:lnTo>
                    <a:pt x="188" y="3777"/>
                  </a:lnTo>
                  <a:lnTo>
                    <a:pt x="208" y="3790"/>
                  </a:lnTo>
                  <a:lnTo>
                    <a:pt x="229" y="3801"/>
                  </a:lnTo>
                  <a:lnTo>
                    <a:pt x="248" y="3811"/>
                  </a:lnTo>
                  <a:lnTo>
                    <a:pt x="292" y="3829"/>
                  </a:lnTo>
                  <a:lnTo>
                    <a:pt x="337" y="3846"/>
                  </a:lnTo>
                  <a:lnTo>
                    <a:pt x="428" y="3878"/>
                  </a:lnTo>
                  <a:lnTo>
                    <a:pt x="473" y="3893"/>
                  </a:lnTo>
                  <a:lnTo>
                    <a:pt x="518" y="3912"/>
                  </a:lnTo>
                  <a:lnTo>
                    <a:pt x="518" y="3912"/>
                  </a:lnTo>
                  <a:lnTo>
                    <a:pt x="528" y="3912"/>
                  </a:lnTo>
                  <a:lnTo>
                    <a:pt x="535" y="3913"/>
                  </a:lnTo>
                  <a:lnTo>
                    <a:pt x="543" y="3915"/>
                  </a:lnTo>
                  <a:lnTo>
                    <a:pt x="553" y="3915"/>
                  </a:lnTo>
                  <a:lnTo>
                    <a:pt x="553" y="3915"/>
                  </a:lnTo>
                  <a:lnTo>
                    <a:pt x="560" y="3922"/>
                  </a:lnTo>
                  <a:lnTo>
                    <a:pt x="570" y="3926"/>
                  </a:lnTo>
                  <a:lnTo>
                    <a:pt x="581" y="3929"/>
                  </a:lnTo>
                  <a:lnTo>
                    <a:pt x="594" y="3931"/>
                  </a:lnTo>
                  <a:lnTo>
                    <a:pt x="617" y="3934"/>
                  </a:lnTo>
                  <a:lnTo>
                    <a:pt x="627" y="3936"/>
                  </a:lnTo>
                  <a:lnTo>
                    <a:pt x="637" y="3938"/>
                  </a:lnTo>
                  <a:lnTo>
                    <a:pt x="637" y="3938"/>
                  </a:lnTo>
                  <a:lnTo>
                    <a:pt x="640" y="3938"/>
                  </a:lnTo>
                  <a:lnTo>
                    <a:pt x="643" y="3938"/>
                  </a:lnTo>
                  <a:lnTo>
                    <a:pt x="645" y="3938"/>
                  </a:lnTo>
                  <a:lnTo>
                    <a:pt x="648" y="3938"/>
                  </a:lnTo>
                  <a:lnTo>
                    <a:pt x="648" y="3938"/>
                  </a:lnTo>
                  <a:lnTo>
                    <a:pt x="710" y="3952"/>
                  </a:lnTo>
                  <a:lnTo>
                    <a:pt x="773" y="3968"/>
                  </a:lnTo>
                  <a:lnTo>
                    <a:pt x="804" y="3973"/>
                  </a:lnTo>
                  <a:lnTo>
                    <a:pt x="838" y="3979"/>
                  </a:lnTo>
                  <a:lnTo>
                    <a:pt x="874" y="3985"/>
                  </a:lnTo>
                  <a:lnTo>
                    <a:pt x="912" y="3988"/>
                  </a:lnTo>
                  <a:lnTo>
                    <a:pt x="912" y="3988"/>
                  </a:lnTo>
                  <a:lnTo>
                    <a:pt x="967" y="3999"/>
                  </a:lnTo>
                  <a:lnTo>
                    <a:pt x="1022" y="4009"/>
                  </a:lnTo>
                  <a:lnTo>
                    <a:pt x="1079" y="4017"/>
                  </a:lnTo>
                  <a:lnTo>
                    <a:pt x="1107" y="4020"/>
                  </a:lnTo>
                  <a:lnTo>
                    <a:pt x="1135" y="4023"/>
                  </a:lnTo>
                  <a:lnTo>
                    <a:pt x="1135" y="4023"/>
                  </a:lnTo>
                  <a:lnTo>
                    <a:pt x="1151" y="4023"/>
                  </a:lnTo>
                  <a:lnTo>
                    <a:pt x="1165" y="4021"/>
                  </a:lnTo>
                  <a:lnTo>
                    <a:pt x="1180" y="4021"/>
                  </a:lnTo>
                  <a:lnTo>
                    <a:pt x="1194" y="4023"/>
                  </a:lnTo>
                  <a:lnTo>
                    <a:pt x="1194" y="4023"/>
                  </a:lnTo>
                  <a:lnTo>
                    <a:pt x="1224" y="4027"/>
                  </a:lnTo>
                  <a:lnTo>
                    <a:pt x="1252" y="4031"/>
                  </a:lnTo>
                  <a:lnTo>
                    <a:pt x="1281" y="4032"/>
                  </a:lnTo>
                  <a:lnTo>
                    <a:pt x="1309" y="4034"/>
                  </a:lnTo>
                  <a:lnTo>
                    <a:pt x="1366" y="4035"/>
                  </a:lnTo>
                  <a:lnTo>
                    <a:pt x="1420" y="4037"/>
                  </a:lnTo>
                  <a:lnTo>
                    <a:pt x="1420" y="4037"/>
                  </a:lnTo>
                  <a:lnTo>
                    <a:pt x="1441" y="4039"/>
                  </a:lnTo>
                  <a:lnTo>
                    <a:pt x="1464" y="4042"/>
                  </a:lnTo>
                  <a:lnTo>
                    <a:pt x="1486" y="4046"/>
                  </a:lnTo>
                  <a:lnTo>
                    <a:pt x="1507" y="4049"/>
                  </a:lnTo>
                  <a:lnTo>
                    <a:pt x="1507" y="4049"/>
                  </a:lnTo>
                  <a:lnTo>
                    <a:pt x="1592" y="4051"/>
                  </a:lnTo>
                  <a:lnTo>
                    <a:pt x="1679" y="4051"/>
                  </a:lnTo>
                  <a:lnTo>
                    <a:pt x="1770" y="4048"/>
                  </a:lnTo>
                  <a:lnTo>
                    <a:pt x="1864" y="4042"/>
                  </a:lnTo>
                  <a:lnTo>
                    <a:pt x="1864" y="4042"/>
                  </a:lnTo>
                  <a:lnTo>
                    <a:pt x="1888" y="4039"/>
                  </a:lnTo>
                  <a:lnTo>
                    <a:pt x="1910" y="4037"/>
                  </a:lnTo>
                  <a:lnTo>
                    <a:pt x="1933" y="4034"/>
                  </a:lnTo>
                  <a:lnTo>
                    <a:pt x="1943" y="4034"/>
                  </a:lnTo>
                  <a:lnTo>
                    <a:pt x="1951" y="4034"/>
                  </a:lnTo>
                  <a:lnTo>
                    <a:pt x="1951" y="4034"/>
                  </a:lnTo>
                  <a:lnTo>
                    <a:pt x="1957" y="4035"/>
                  </a:lnTo>
                  <a:lnTo>
                    <a:pt x="1958" y="4037"/>
                  </a:lnTo>
                  <a:lnTo>
                    <a:pt x="1959" y="4038"/>
                  </a:lnTo>
                  <a:lnTo>
                    <a:pt x="1959" y="4038"/>
                  </a:lnTo>
                  <a:lnTo>
                    <a:pt x="1964" y="4034"/>
                  </a:lnTo>
                  <a:lnTo>
                    <a:pt x="1964" y="4034"/>
                  </a:lnTo>
                  <a:lnTo>
                    <a:pt x="1968" y="4032"/>
                  </a:lnTo>
                  <a:lnTo>
                    <a:pt x="1974" y="4031"/>
                  </a:lnTo>
                  <a:lnTo>
                    <a:pt x="1992" y="4031"/>
                  </a:lnTo>
                  <a:lnTo>
                    <a:pt x="2011" y="4031"/>
                  </a:lnTo>
                  <a:lnTo>
                    <a:pt x="2024" y="4031"/>
                  </a:lnTo>
                  <a:lnTo>
                    <a:pt x="2024" y="4031"/>
                  </a:lnTo>
                  <a:lnTo>
                    <a:pt x="2127" y="4018"/>
                  </a:lnTo>
                  <a:lnTo>
                    <a:pt x="2176" y="4011"/>
                  </a:lnTo>
                  <a:lnTo>
                    <a:pt x="2214" y="4004"/>
                  </a:lnTo>
                  <a:lnTo>
                    <a:pt x="2214" y="4004"/>
                  </a:lnTo>
                  <a:lnTo>
                    <a:pt x="2250" y="3999"/>
                  </a:lnTo>
                  <a:lnTo>
                    <a:pt x="2289" y="3995"/>
                  </a:lnTo>
                  <a:lnTo>
                    <a:pt x="2327" y="3989"/>
                  </a:lnTo>
                  <a:lnTo>
                    <a:pt x="2367" y="3982"/>
                  </a:lnTo>
                  <a:lnTo>
                    <a:pt x="2367" y="3982"/>
                  </a:lnTo>
                  <a:lnTo>
                    <a:pt x="2403" y="3973"/>
                  </a:lnTo>
                  <a:lnTo>
                    <a:pt x="2438" y="3964"/>
                  </a:lnTo>
                  <a:lnTo>
                    <a:pt x="2508" y="3944"/>
                  </a:lnTo>
                  <a:lnTo>
                    <a:pt x="2508" y="3944"/>
                  </a:lnTo>
                  <a:lnTo>
                    <a:pt x="2573" y="3929"/>
                  </a:lnTo>
                  <a:lnTo>
                    <a:pt x="2639" y="3915"/>
                  </a:lnTo>
                  <a:lnTo>
                    <a:pt x="2703" y="3898"/>
                  </a:lnTo>
                  <a:lnTo>
                    <a:pt x="2734" y="3889"/>
                  </a:lnTo>
                  <a:lnTo>
                    <a:pt x="2761" y="3881"/>
                  </a:lnTo>
                  <a:lnTo>
                    <a:pt x="2761" y="3881"/>
                  </a:lnTo>
                  <a:lnTo>
                    <a:pt x="2781" y="3871"/>
                  </a:lnTo>
                  <a:lnTo>
                    <a:pt x="2800" y="3861"/>
                  </a:lnTo>
                  <a:lnTo>
                    <a:pt x="2821" y="3850"/>
                  </a:lnTo>
                  <a:lnTo>
                    <a:pt x="2842" y="3840"/>
                  </a:lnTo>
                  <a:lnTo>
                    <a:pt x="2842" y="3840"/>
                  </a:lnTo>
                  <a:lnTo>
                    <a:pt x="2875" y="3827"/>
                  </a:lnTo>
                  <a:lnTo>
                    <a:pt x="2908" y="3818"/>
                  </a:lnTo>
                  <a:lnTo>
                    <a:pt x="2942" y="3806"/>
                  </a:lnTo>
                  <a:lnTo>
                    <a:pt x="2973" y="3797"/>
                  </a:lnTo>
                  <a:lnTo>
                    <a:pt x="2973" y="3797"/>
                  </a:lnTo>
                  <a:lnTo>
                    <a:pt x="2984" y="3791"/>
                  </a:lnTo>
                  <a:lnTo>
                    <a:pt x="2997" y="3785"/>
                  </a:lnTo>
                  <a:lnTo>
                    <a:pt x="3024" y="3769"/>
                  </a:lnTo>
                  <a:lnTo>
                    <a:pt x="3046" y="3753"/>
                  </a:lnTo>
                  <a:lnTo>
                    <a:pt x="3053" y="3746"/>
                  </a:lnTo>
                  <a:lnTo>
                    <a:pt x="3057" y="3740"/>
                  </a:lnTo>
                  <a:lnTo>
                    <a:pt x="3057" y="3740"/>
                  </a:lnTo>
                  <a:lnTo>
                    <a:pt x="3059" y="3736"/>
                  </a:lnTo>
                  <a:lnTo>
                    <a:pt x="3060" y="3729"/>
                  </a:lnTo>
                  <a:lnTo>
                    <a:pt x="3060" y="3711"/>
                  </a:lnTo>
                  <a:lnTo>
                    <a:pt x="3059" y="3691"/>
                  </a:lnTo>
                  <a:lnTo>
                    <a:pt x="3057" y="3683"/>
                  </a:lnTo>
                  <a:lnTo>
                    <a:pt x="3054" y="3677"/>
                  </a:lnTo>
                  <a:lnTo>
                    <a:pt x="3054" y="3677"/>
                  </a:lnTo>
                  <a:lnTo>
                    <a:pt x="3050" y="3670"/>
                  </a:lnTo>
                  <a:lnTo>
                    <a:pt x="3045" y="3665"/>
                  </a:lnTo>
                  <a:lnTo>
                    <a:pt x="3038" y="3660"/>
                  </a:lnTo>
                  <a:lnTo>
                    <a:pt x="3031" y="3658"/>
                  </a:lnTo>
                  <a:lnTo>
                    <a:pt x="3015" y="3653"/>
                  </a:lnTo>
                  <a:lnTo>
                    <a:pt x="3000" y="3651"/>
                  </a:lnTo>
                  <a:lnTo>
                    <a:pt x="3000" y="3651"/>
                  </a:lnTo>
                  <a:lnTo>
                    <a:pt x="3001" y="3659"/>
                  </a:lnTo>
                  <a:lnTo>
                    <a:pt x="3001" y="3666"/>
                  </a:lnTo>
                  <a:lnTo>
                    <a:pt x="3000" y="3674"/>
                  </a:lnTo>
                  <a:lnTo>
                    <a:pt x="3000" y="3674"/>
                  </a:lnTo>
                  <a:lnTo>
                    <a:pt x="2967" y="3688"/>
                  </a:lnTo>
                  <a:lnTo>
                    <a:pt x="2934" y="3703"/>
                  </a:lnTo>
                  <a:lnTo>
                    <a:pt x="2865" y="3728"/>
                  </a:lnTo>
                  <a:lnTo>
                    <a:pt x="2795" y="3752"/>
                  </a:lnTo>
                  <a:lnTo>
                    <a:pt x="2723" y="3773"/>
                  </a:lnTo>
                  <a:lnTo>
                    <a:pt x="2650" y="3792"/>
                  </a:lnTo>
                  <a:lnTo>
                    <a:pt x="2576" y="3812"/>
                  </a:lnTo>
                  <a:lnTo>
                    <a:pt x="2428" y="3851"/>
                  </a:lnTo>
                  <a:lnTo>
                    <a:pt x="2428" y="3851"/>
                  </a:lnTo>
                  <a:lnTo>
                    <a:pt x="2362" y="3867"/>
                  </a:lnTo>
                  <a:lnTo>
                    <a:pt x="2298" y="3881"/>
                  </a:lnTo>
                  <a:lnTo>
                    <a:pt x="2232" y="3891"/>
                  </a:lnTo>
                  <a:lnTo>
                    <a:pt x="2166" y="3898"/>
                  </a:lnTo>
                  <a:lnTo>
                    <a:pt x="2166" y="3898"/>
                  </a:lnTo>
                  <a:lnTo>
                    <a:pt x="2118" y="3902"/>
                  </a:lnTo>
                  <a:lnTo>
                    <a:pt x="2069" y="3909"/>
                  </a:lnTo>
                  <a:lnTo>
                    <a:pt x="1969" y="3922"/>
                  </a:lnTo>
                  <a:lnTo>
                    <a:pt x="1919" y="3929"/>
                  </a:lnTo>
                  <a:lnTo>
                    <a:pt x="1870" y="3934"/>
                  </a:lnTo>
                  <a:lnTo>
                    <a:pt x="1819" y="3938"/>
                  </a:lnTo>
                  <a:lnTo>
                    <a:pt x="1769" y="3941"/>
                  </a:lnTo>
                  <a:lnTo>
                    <a:pt x="1769" y="3941"/>
                  </a:lnTo>
                  <a:lnTo>
                    <a:pt x="1745" y="3941"/>
                  </a:lnTo>
                  <a:lnTo>
                    <a:pt x="1721" y="3938"/>
                  </a:lnTo>
                  <a:lnTo>
                    <a:pt x="1697" y="3937"/>
                  </a:lnTo>
                  <a:lnTo>
                    <a:pt x="1673" y="3936"/>
                  </a:lnTo>
                  <a:lnTo>
                    <a:pt x="1673" y="3936"/>
                  </a:lnTo>
                  <a:lnTo>
                    <a:pt x="1547" y="3936"/>
                  </a:lnTo>
                  <a:lnTo>
                    <a:pt x="1484" y="3934"/>
                  </a:lnTo>
                  <a:lnTo>
                    <a:pt x="1418" y="3933"/>
                  </a:lnTo>
                  <a:lnTo>
                    <a:pt x="1418" y="3933"/>
                  </a:lnTo>
                  <a:lnTo>
                    <a:pt x="1367" y="3930"/>
                  </a:lnTo>
                  <a:lnTo>
                    <a:pt x="1318" y="3926"/>
                  </a:lnTo>
                  <a:lnTo>
                    <a:pt x="1267" y="3920"/>
                  </a:lnTo>
                  <a:lnTo>
                    <a:pt x="1217" y="3915"/>
                  </a:lnTo>
                  <a:lnTo>
                    <a:pt x="1217" y="3915"/>
                  </a:lnTo>
                  <a:lnTo>
                    <a:pt x="1067" y="3898"/>
                  </a:lnTo>
                  <a:lnTo>
                    <a:pt x="991" y="3888"/>
                  </a:lnTo>
                  <a:lnTo>
                    <a:pt x="953" y="3881"/>
                  </a:lnTo>
                  <a:lnTo>
                    <a:pt x="915" y="3874"/>
                  </a:lnTo>
                  <a:lnTo>
                    <a:pt x="915" y="3874"/>
                  </a:lnTo>
                  <a:lnTo>
                    <a:pt x="876" y="3865"/>
                  </a:lnTo>
                  <a:lnTo>
                    <a:pt x="836" y="3854"/>
                  </a:lnTo>
                  <a:lnTo>
                    <a:pt x="817" y="3850"/>
                  </a:lnTo>
                  <a:lnTo>
                    <a:pt x="797" y="3847"/>
                  </a:lnTo>
                  <a:lnTo>
                    <a:pt x="776" y="3846"/>
                  </a:lnTo>
                  <a:lnTo>
                    <a:pt x="755" y="3846"/>
                  </a:lnTo>
                  <a:lnTo>
                    <a:pt x="755" y="3846"/>
                  </a:lnTo>
                  <a:lnTo>
                    <a:pt x="668" y="3823"/>
                  </a:lnTo>
                  <a:lnTo>
                    <a:pt x="584" y="3799"/>
                  </a:lnTo>
                  <a:lnTo>
                    <a:pt x="497" y="3777"/>
                  </a:lnTo>
                  <a:lnTo>
                    <a:pt x="404" y="3753"/>
                  </a:lnTo>
                  <a:lnTo>
                    <a:pt x="404" y="3753"/>
                  </a:lnTo>
                  <a:lnTo>
                    <a:pt x="383" y="3739"/>
                  </a:lnTo>
                  <a:lnTo>
                    <a:pt x="359" y="3728"/>
                  </a:lnTo>
                  <a:lnTo>
                    <a:pt x="335" y="3718"/>
                  </a:lnTo>
                  <a:lnTo>
                    <a:pt x="311" y="3710"/>
                  </a:lnTo>
                  <a:lnTo>
                    <a:pt x="262" y="3693"/>
                  </a:lnTo>
                  <a:lnTo>
                    <a:pt x="238" y="3684"/>
                  </a:lnTo>
                  <a:lnTo>
                    <a:pt x="216" y="3674"/>
                  </a:lnTo>
                  <a:lnTo>
                    <a:pt x="216" y="3674"/>
                  </a:lnTo>
                  <a:lnTo>
                    <a:pt x="213" y="3673"/>
                  </a:lnTo>
                  <a:lnTo>
                    <a:pt x="213" y="3670"/>
                  </a:lnTo>
                  <a:lnTo>
                    <a:pt x="215" y="3665"/>
                  </a:lnTo>
                  <a:lnTo>
                    <a:pt x="215" y="3663"/>
                  </a:lnTo>
                  <a:lnTo>
                    <a:pt x="213" y="3660"/>
                  </a:lnTo>
                  <a:lnTo>
                    <a:pt x="212" y="3659"/>
                  </a:lnTo>
                  <a:lnTo>
                    <a:pt x="206" y="3659"/>
                  </a:lnTo>
                  <a:lnTo>
                    <a:pt x="206" y="3659"/>
                  </a:lnTo>
                  <a:lnTo>
                    <a:pt x="191" y="3663"/>
                  </a:lnTo>
                  <a:lnTo>
                    <a:pt x="175" y="3666"/>
                  </a:lnTo>
                  <a:lnTo>
                    <a:pt x="168" y="3669"/>
                  </a:lnTo>
                  <a:lnTo>
                    <a:pt x="163" y="3672"/>
                  </a:lnTo>
                  <a:lnTo>
                    <a:pt x="157" y="3674"/>
                  </a:lnTo>
                  <a:lnTo>
                    <a:pt x="151" y="3680"/>
                  </a:lnTo>
                  <a:lnTo>
                    <a:pt x="151" y="368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6" name="Freeform 72"/>
            <p:cNvSpPr>
              <a:spLocks noEditPoints="1"/>
            </p:cNvSpPr>
            <p:nvPr/>
          </p:nvSpPr>
          <p:spPr bwMode="auto">
            <a:xfrm>
              <a:off x="5110163" y="1930400"/>
              <a:ext cx="187325" cy="468313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33" y="11"/>
                </a:cxn>
                <a:cxn ang="0">
                  <a:pos x="167" y="45"/>
                </a:cxn>
                <a:cxn ang="0">
                  <a:pos x="188" y="93"/>
                </a:cxn>
                <a:cxn ang="0">
                  <a:pos x="216" y="135"/>
                </a:cxn>
                <a:cxn ang="0">
                  <a:pos x="282" y="329"/>
                </a:cxn>
                <a:cxn ang="0">
                  <a:pos x="331" y="525"/>
                </a:cxn>
                <a:cxn ang="0">
                  <a:pos x="355" y="661"/>
                </a:cxn>
                <a:cxn ang="0">
                  <a:pos x="351" y="720"/>
                </a:cxn>
                <a:cxn ang="0">
                  <a:pos x="346" y="786"/>
                </a:cxn>
                <a:cxn ang="0">
                  <a:pos x="338" y="802"/>
                </a:cxn>
                <a:cxn ang="0">
                  <a:pos x="287" y="852"/>
                </a:cxn>
                <a:cxn ang="0">
                  <a:pos x="243" y="876"/>
                </a:cxn>
                <a:cxn ang="0">
                  <a:pos x="209" y="885"/>
                </a:cxn>
                <a:cxn ang="0">
                  <a:pos x="189" y="883"/>
                </a:cxn>
                <a:cxn ang="0">
                  <a:pos x="171" y="869"/>
                </a:cxn>
                <a:cxn ang="0">
                  <a:pos x="161" y="847"/>
                </a:cxn>
                <a:cxn ang="0">
                  <a:pos x="160" y="796"/>
                </a:cxn>
                <a:cxn ang="0">
                  <a:pos x="160" y="694"/>
                </a:cxn>
                <a:cxn ang="0">
                  <a:pos x="153" y="586"/>
                </a:cxn>
                <a:cxn ang="0">
                  <a:pos x="143" y="534"/>
                </a:cxn>
                <a:cxn ang="0">
                  <a:pos x="99" y="393"/>
                </a:cxn>
                <a:cxn ang="0">
                  <a:pos x="64" y="282"/>
                </a:cxn>
                <a:cxn ang="0">
                  <a:pos x="36" y="213"/>
                </a:cxn>
                <a:cxn ang="0">
                  <a:pos x="9" y="146"/>
                </a:cxn>
                <a:cxn ang="0">
                  <a:pos x="0" y="104"/>
                </a:cxn>
                <a:cxn ang="0">
                  <a:pos x="2" y="80"/>
                </a:cxn>
                <a:cxn ang="0">
                  <a:pos x="9" y="69"/>
                </a:cxn>
                <a:cxn ang="0">
                  <a:pos x="35" y="53"/>
                </a:cxn>
                <a:cxn ang="0">
                  <a:pos x="64" y="39"/>
                </a:cxn>
                <a:cxn ang="0">
                  <a:pos x="75" y="30"/>
                </a:cxn>
                <a:cxn ang="0">
                  <a:pos x="87" y="6"/>
                </a:cxn>
                <a:cxn ang="0">
                  <a:pos x="300" y="820"/>
                </a:cxn>
                <a:cxn ang="0">
                  <a:pos x="318" y="779"/>
                </a:cxn>
                <a:cxn ang="0">
                  <a:pos x="328" y="736"/>
                </a:cxn>
                <a:cxn ang="0">
                  <a:pos x="330" y="681"/>
                </a:cxn>
                <a:cxn ang="0">
                  <a:pos x="324" y="605"/>
                </a:cxn>
                <a:cxn ang="0">
                  <a:pos x="308" y="528"/>
                </a:cxn>
                <a:cxn ang="0">
                  <a:pos x="255" y="303"/>
                </a:cxn>
                <a:cxn ang="0">
                  <a:pos x="213" y="181"/>
                </a:cxn>
                <a:cxn ang="0">
                  <a:pos x="193" y="146"/>
                </a:cxn>
                <a:cxn ang="0">
                  <a:pos x="170" y="107"/>
                </a:cxn>
                <a:cxn ang="0">
                  <a:pos x="139" y="49"/>
                </a:cxn>
                <a:cxn ang="0">
                  <a:pos x="120" y="35"/>
                </a:cxn>
                <a:cxn ang="0">
                  <a:pos x="98" y="42"/>
                </a:cxn>
                <a:cxn ang="0">
                  <a:pos x="39" y="79"/>
                </a:cxn>
                <a:cxn ang="0">
                  <a:pos x="24" y="98"/>
                </a:cxn>
                <a:cxn ang="0">
                  <a:pos x="25" y="110"/>
                </a:cxn>
                <a:cxn ang="0">
                  <a:pos x="42" y="159"/>
                </a:cxn>
                <a:cxn ang="0">
                  <a:pos x="77" y="249"/>
                </a:cxn>
                <a:cxn ang="0">
                  <a:pos x="94" y="292"/>
                </a:cxn>
                <a:cxn ang="0">
                  <a:pos x="134" y="430"/>
                </a:cxn>
                <a:cxn ang="0">
                  <a:pos x="153" y="504"/>
                </a:cxn>
                <a:cxn ang="0">
                  <a:pos x="171" y="563"/>
                </a:cxn>
                <a:cxn ang="0">
                  <a:pos x="174" y="593"/>
                </a:cxn>
                <a:cxn ang="0">
                  <a:pos x="184" y="643"/>
                </a:cxn>
                <a:cxn ang="0">
                  <a:pos x="186" y="706"/>
                </a:cxn>
                <a:cxn ang="0">
                  <a:pos x="186" y="786"/>
                </a:cxn>
                <a:cxn ang="0">
                  <a:pos x="191" y="837"/>
                </a:cxn>
                <a:cxn ang="0">
                  <a:pos x="205" y="861"/>
                </a:cxn>
                <a:cxn ang="0">
                  <a:pos x="241" y="852"/>
                </a:cxn>
                <a:cxn ang="0">
                  <a:pos x="300" y="820"/>
                </a:cxn>
              </a:cxnLst>
              <a:rect l="0" t="0" r="r" b="b"/>
              <a:pathLst>
                <a:path w="355" h="885">
                  <a:moveTo>
                    <a:pt x="91" y="1"/>
                  </a:moveTo>
                  <a:lnTo>
                    <a:pt x="91" y="1"/>
                  </a:lnTo>
                  <a:lnTo>
                    <a:pt x="104" y="0"/>
                  </a:lnTo>
                  <a:lnTo>
                    <a:pt x="115" y="1"/>
                  </a:lnTo>
                  <a:lnTo>
                    <a:pt x="125" y="6"/>
                  </a:lnTo>
                  <a:lnTo>
                    <a:pt x="133" y="11"/>
                  </a:lnTo>
                  <a:lnTo>
                    <a:pt x="141" y="18"/>
                  </a:lnTo>
                  <a:lnTo>
                    <a:pt x="150" y="27"/>
                  </a:lnTo>
                  <a:lnTo>
                    <a:pt x="167" y="45"/>
                  </a:lnTo>
                  <a:lnTo>
                    <a:pt x="167" y="45"/>
                  </a:lnTo>
                  <a:lnTo>
                    <a:pt x="177" y="70"/>
                  </a:lnTo>
                  <a:lnTo>
                    <a:pt x="188" y="93"/>
                  </a:lnTo>
                  <a:lnTo>
                    <a:pt x="200" y="114"/>
                  </a:lnTo>
                  <a:lnTo>
                    <a:pt x="216" y="135"/>
                  </a:lnTo>
                  <a:lnTo>
                    <a:pt x="216" y="135"/>
                  </a:lnTo>
                  <a:lnTo>
                    <a:pt x="240" y="199"/>
                  </a:lnTo>
                  <a:lnTo>
                    <a:pt x="262" y="264"/>
                  </a:lnTo>
                  <a:lnTo>
                    <a:pt x="282" y="329"/>
                  </a:lnTo>
                  <a:lnTo>
                    <a:pt x="300" y="393"/>
                  </a:lnTo>
                  <a:lnTo>
                    <a:pt x="317" y="459"/>
                  </a:lnTo>
                  <a:lnTo>
                    <a:pt x="331" y="525"/>
                  </a:lnTo>
                  <a:lnTo>
                    <a:pt x="344" y="593"/>
                  </a:lnTo>
                  <a:lnTo>
                    <a:pt x="355" y="661"/>
                  </a:lnTo>
                  <a:lnTo>
                    <a:pt x="355" y="661"/>
                  </a:lnTo>
                  <a:lnTo>
                    <a:pt x="352" y="674"/>
                  </a:lnTo>
                  <a:lnTo>
                    <a:pt x="352" y="689"/>
                  </a:lnTo>
                  <a:lnTo>
                    <a:pt x="351" y="720"/>
                  </a:lnTo>
                  <a:lnTo>
                    <a:pt x="349" y="754"/>
                  </a:lnTo>
                  <a:lnTo>
                    <a:pt x="348" y="771"/>
                  </a:lnTo>
                  <a:lnTo>
                    <a:pt x="346" y="786"/>
                  </a:lnTo>
                  <a:lnTo>
                    <a:pt x="346" y="786"/>
                  </a:lnTo>
                  <a:lnTo>
                    <a:pt x="342" y="793"/>
                  </a:lnTo>
                  <a:lnTo>
                    <a:pt x="338" y="802"/>
                  </a:lnTo>
                  <a:lnTo>
                    <a:pt x="324" y="819"/>
                  </a:lnTo>
                  <a:lnTo>
                    <a:pt x="307" y="835"/>
                  </a:lnTo>
                  <a:lnTo>
                    <a:pt x="287" y="852"/>
                  </a:lnTo>
                  <a:lnTo>
                    <a:pt x="265" y="866"/>
                  </a:lnTo>
                  <a:lnTo>
                    <a:pt x="254" y="872"/>
                  </a:lnTo>
                  <a:lnTo>
                    <a:pt x="243" y="876"/>
                  </a:lnTo>
                  <a:lnTo>
                    <a:pt x="231" y="880"/>
                  </a:lnTo>
                  <a:lnTo>
                    <a:pt x="220" y="883"/>
                  </a:lnTo>
                  <a:lnTo>
                    <a:pt x="209" y="885"/>
                  </a:lnTo>
                  <a:lnTo>
                    <a:pt x="198" y="885"/>
                  </a:lnTo>
                  <a:lnTo>
                    <a:pt x="198" y="885"/>
                  </a:lnTo>
                  <a:lnTo>
                    <a:pt x="189" y="883"/>
                  </a:lnTo>
                  <a:lnTo>
                    <a:pt x="182" y="880"/>
                  </a:lnTo>
                  <a:lnTo>
                    <a:pt x="175" y="875"/>
                  </a:lnTo>
                  <a:lnTo>
                    <a:pt x="171" y="869"/>
                  </a:lnTo>
                  <a:lnTo>
                    <a:pt x="167" y="862"/>
                  </a:lnTo>
                  <a:lnTo>
                    <a:pt x="164" y="855"/>
                  </a:lnTo>
                  <a:lnTo>
                    <a:pt x="161" y="847"/>
                  </a:lnTo>
                  <a:lnTo>
                    <a:pt x="160" y="837"/>
                  </a:lnTo>
                  <a:lnTo>
                    <a:pt x="158" y="817"/>
                  </a:lnTo>
                  <a:lnTo>
                    <a:pt x="160" y="796"/>
                  </a:lnTo>
                  <a:lnTo>
                    <a:pt x="161" y="754"/>
                  </a:lnTo>
                  <a:lnTo>
                    <a:pt x="161" y="754"/>
                  </a:lnTo>
                  <a:lnTo>
                    <a:pt x="160" y="694"/>
                  </a:lnTo>
                  <a:lnTo>
                    <a:pt x="158" y="639"/>
                  </a:lnTo>
                  <a:lnTo>
                    <a:pt x="155" y="612"/>
                  </a:lnTo>
                  <a:lnTo>
                    <a:pt x="153" y="586"/>
                  </a:lnTo>
                  <a:lnTo>
                    <a:pt x="148" y="560"/>
                  </a:lnTo>
                  <a:lnTo>
                    <a:pt x="143" y="534"/>
                  </a:lnTo>
                  <a:lnTo>
                    <a:pt x="143" y="534"/>
                  </a:lnTo>
                  <a:lnTo>
                    <a:pt x="134" y="500"/>
                  </a:lnTo>
                  <a:lnTo>
                    <a:pt x="123" y="465"/>
                  </a:lnTo>
                  <a:lnTo>
                    <a:pt x="99" y="393"/>
                  </a:lnTo>
                  <a:lnTo>
                    <a:pt x="99" y="393"/>
                  </a:lnTo>
                  <a:lnTo>
                    <a:pt x="75" y="319"/>
                  </a:lnTo>
                  <a:lnTo>
                    <a:pt x="64" y="282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36" y="213"/>
                  </a:lnTo>
                  <a:lnTo>
                    <a:pt x="21" y="176"/>
                  </a:lnTo>
                  <a:lnTo>
                    <a:pt x="21" y="176"/>
                  </a:lnTo>
                  <a:lnTo>
                    <a:pt x="9" y="146"/>
                  </a:lnTo>
                  <a:lnTo>
                    <a:pt x="5" y="132"/>
                  </a:lnTo>
                  <a:lnTo>
                    <a:pt x="1" y="118"/>
                  </a:lnTo>
                  <a:lnTo>
                    <a:pt x="0" y="104"/>
                  </a:lnTo>
                  <a:lnTo>
                    <a:pt x="0" y="91"/>
                  </a:lnTo>
                  <a:lnTo>
                    <a:pt x="1" y="86"/>
                  </a:lnTo>
                  <a:lnTo>
                    <a:pt x="2" y="80"/>
                  </a:lnTo>
                  <a:lnTo>
                    <a:pt x="5" y="7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4" y="65"/>
                  </a:lnTo>
                  <a:lnTo>
                    <a:pt x="21" y="60"/>
                  </a:lnTo>
                  <a:lnTo>
                    <a:pt x="35" y="53"/>
                  </a:lnTo>
                  <a:lnTo>
                    <a:pt x="52" y="48"/>
                  </a:lnTo>
                  <a:lnTo>
                    <a:pt x="59" y="44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71" y="34"/>
                  </a:lnTo>
                  <a:lnTo>
                    <a:pt x="75" y="30"/>
                  </a:lnTo>
                  <a:lnTo>
                    <a:pt x="81" y="20"/>
                  </a:lnTo>
                  <a:lnTo>
                    <a:pt x="85" y="10"/>
                  </a:lnTo>
                  <a:lnTo>
                    <a:pt x="87" y="6"/>
                  </a:lnTo>
                  <a:lnTo>
                    <a:pt x="91" y="1"/>
                  </a:lnTo>
                  <a:lnTo>
                    <a:pt x="91" y="1"/>
                  </a:lnTo>
                  <a:close/>
                  <a:moveTo>
                    <a:pt x="300" y="820"/>
                  </a:moveTo>
                  <a:lnTo>
                    <a:pt x="300" y="820"/>
                  </a:lnTo>
                  <a:lnTo>
                    <a:pt x="310" y="800"/>
                  </a:lnTo>
                  <a:lnTo>
                    <a:pt x="318" y="779"/>
                  </a:lnTo>
                  <a:lnTo>
                    <a:pt x="325" y="758"/>
                  </a:lnTo>
                  <a:lnTo>
                    <a:pt x="328" y="747"/>
                  </a:lnTo>
                  <a:lnTo>
                    <a:pt x="328" y="736"/>
                  </a:lnTo>
                  <a:lnTo>
                    <a:pt x="328" y="736"/>
                  </a:lnTo>
                  <a:lnTo>
                    <a:pt x="330" y="708"/>
                  </a:lnTo>
                  <a:lnTo>
                    <a:pt x="330" y="681"/>
                  </a:lnTo>
                  <a:lnTo>
                    <a:pt x="330" y="656"/>
                  </a:lnTo>
                  <a:lnTo>
                    <a:pt x="327" y="630"/>
                  </a:lnTo>
                  <a:lnTo>
                    <a:pt x="324" y="605"/>
                  </a:lnTo>
                  <a:lnTo>
                    <a:pt x="320" y="581"/>
                  </a:lnTo>
                  <a:lnTo>
                    <a:pt x="308" y="528"/>
                  </a:lnTo>
                  <a:lnTo>
                    <a:pt x="308" y="528"/>
                  </a:lnTo>
                  <a:lnTo>
                    <a:pt x="289" y="442"/>
                  </a:lnTo>
                  <a:lnTo>
                    <a:pt x="268" y="350"/>
                  </a:lnTo>
                  <a:lnTo>
                    <a:pt x="255" y="303"/>
                  </a:lnTo>
                  <a:lnTo>
                    <a:pt x="243" y="258"/>
                  </a:lnTo>
                  <a:lnTo>
                    <a:pt x="228" y="218"/>
                  </a:lnTo>
                  <a:lnTo>
                    <a:pt x="213" y="181"/>
                  </a:lnTo>
                  <a:lnTo>
                    <a:pt x="213" y="181"/>
                  </a:lnTo>
                  <a:lnTo>
                    <a:pt x="203" y="164"/>
                  </a:lnTo>
                  <a:lnTo>
                    <a:pt x="193" y="146"/>
                  </a:lnTo>
                  <a:lnTo>
                    <a:pt x="181" y="126"/>
                  </a:lnTo>
                  <a:lnTo>
                    <a:pt x="170" y="107"/>
                  </a:lnTo>
                  <a:lnTo>
                    <a:pt x="170" y="107"/>
                  </a:lnTo>
                  <a:lnTo>
                    <a:pt x="157" y="83"/>
                  </a:lnTo>
                  <a:lnTo>
                    <a:pt x="146" y="59"/>
                  </a:lnTo>
                  <a:lnTo>
                    <a:pt x="139" y="49"/>
                  </a:lnTo>
                  <a:lnTo>
                    <a:pt x="133" y="42"/>
                  </a:lnTo>
                  <a:lnTo>
                    <a:pt x="125" y="37"/>
                  </a:lnTo>
                  <a:lnTo>
                    <a:pt x="120" y="35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98" y="42"/>
                  </a:lnTo>
                  <a:lnTo>
                    <a:pt x="67" y="59"/>
                  </a:lnTo>
                  <a:lnTo>
                    <a:pt x="53" y="69"/>
                  </a:lnTo>
                  <a:lnTo>
                    <a:pt x="39" y="79"/>
                  </a:lnTo>
                  <a:lnTo>
                    <a:pt x="29" y="88"/>
                  </a:lnTo>
                  <a:lnTo>
                    <a:pt x="26" y="93"/>
                  </a:lnTo>
                  <a:lnTo>
                    <a:pt x="24" y="98"/>
                  </a:lnTo>
                  <a:lnTo>
                    <a:pt x="24" y="98"/>
                  </a:lnTo>
                  <a:lnTo>
                    <a:pt x="24" y="103"/>
                  </a:lnTo>
                  <a:lnTo>
                    <a:pt x="25" y="110"/>
                  </a:lnTo>
                  <a:lnTo>
                    <a:pt x="28" y="125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60" y="206"/>
                  </a:lnTo>
                  <a:lnTo>
                    <a:pt x="77" y="249"/>
                  </a:lnTo>
                  <a:lnTo>
                    <a:pt x="77" y="249"/>
                  </a:lnTo>
                  <a:lnTo>
                    <a:pt x="84" y="270"/>
                  </a:lnTo>
                  <a:lnTo>
                    <a:pt x="94" y="292"/>
                  </a:lnTo>
                  <a:lnTo>
                    <a:pt x="94" y="292"/>
                  </a:lnTo>
                  <a:lnTo>
                    <a:pt x="109" y="337"/>
                  </a:lnTo>
                  <a:lnTo>
                    <a:pt x="123" y="383"/>
                  </a:lnTo>
                  <a:lnTo>
                    <a:pt x="134" y="430"/>
                  </a:lnTo>
                  <a:lnTo>
                    <a:pt x="146" y="477"/>
                  </a:lnTo>
                  <a:lnTo>
                    <a:pt x="146" y="477"/>
                  </a:lnTo>
                  <a:lnTo>
                    <a:pt x="153" y="504"/>
                  </a:lnTo>
                  <a:lnTo>
                    <a:pt x="161" y="528"/>
                  </a:lnTo>
                  <a:lnTo>
                    <a:pt x="168" y="552"/>
                  </a:lnTo>
                  <a:lnTo>
                    <a:pt x="171" y="563"/>
                  </a:lnTo>
                  <a:lnTo>
                    <a:pt x="172" y="574"/>
                  </a:lnTo>
                  <a:lnTo>
                    <a:pt x="172" y="574"/>
                  </a:lnTo>
                  <a:lnTo>
                    <a:pt x="174" y="593"/>
                  </a:lnTo>
                  <a:lnTo>
                    <a:pt x="178" y="609"/>
                  </a:lnTo>
                  <a:lnTo>
                    <a:pt x="181" y="626"/>
                  </a:lnTo>
                  <a:lnTo>
                    <a:pt x="184" y="643"/>
                  </a:lnTo>
                  <a:lnTo>
                    <a:pt x="184" y="643"/>
                  </a:lnTo>
                  <a:lnTo>
                    <a:pt x="186" y="675"/>
                  </a:lnTo>
                  <a:lnTo>
                    <a:pt x="186" y="706"/>
                  </a:lnTo>
                  <a:lnTo>
                    <a:pt x="186" y="762"/>
                  </a:lnTo>
                  <a:lnTo>
                    <a:pt x="186" y="762"/>
                  </a:lnTo>
                  <a:lnTo>
                    <a:pt x="186" y="786"/>
                  </a:lnTo>
                  <a:lnTo>
                    <a:pt x="186" y="812"/>
                  </a:lnTo>
                  <a:lnTo>
                    <a:pt x="188" y="824"/>
                  </a:lnTo>
                  <a:lnTo>
                    <a:pt x="191" y="837"/>
                  </a:lnTo>
                  <a:lnTo>
                    <a:pt x="196" y="849"/>
                  </a:lnTo>
                  <a:lnTo>
                    <a:pt x="205" y="861"/>
                  </a:lnTo>
                  <a:lnTo>
                    <a:pt x="205" y="861"/>
                  </a:lnTo>
                  <a:lnTo>
                    <a:pt x="217" y="859"/>
                  </a:lnTo>
                  <a:lnTo>
                    <a:pt x="230" y="856"/>
                  </a:lnTo>
                  <a:lnTo>
                    <a:pt x="241" y="852"/>
                  </a:lnTo>
                  <a:lnTo>
                    <a:pt x="254" y="847"/>
                  </a:lnTo>
                  <a:lnTo>
                    <a:pt x="278" y="834"/>
                  </a:lnTo>
                  <a:lnTo>
                    <a:pt x="300" y="820"/>
                  </a:lnTo>
                  <a:lnTo>
                    <a:pt x="300" y="8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7" name="Freeform 73"/>
            <p:cNvSpPr>
              <a:spLocks noEditPoints="1"/>
            </p:cNvSpPr>
            <p:nvPr/>
          </p:nvSpPr>
          <p:spPr bwMode="auto">
            <a:xfrm>
              <a:off x="4967288" y="1998663"/>
              <a:ext cx="200025" cy="473075"/>
            </a:xfrm>
            <a:custGeom>
              <a:avLst/>
              <a:gdLst/>
              <a:ahLst/>
              <a:cxnLst>
                <a:cxn ang="0">
                  <a:pos x="194" y="3"/>
                </a:cxn>
                <a:cxn ang="0">
                  <a:pos x="223" y="31"/>
                </a:cxn>
                <a:cxn ang="0">
                  <a:pos x="257" y="82"/>
                </a:cxn>
                <a:cxn ang="0">
                  <a:pos x="271" y="111"/>
                </a:cxn>
                <a:cxn ang="0">
                  <a:pos x="287" y="171"/>
                </a:cxn>
                <a:cxn ang="0">
                  <a:pos x="299" y="245"/>
                </a:cxn>
                <a:cxn ang="0">
                  <a:pos x="338" y="398"/>
                </a:cxn>
                <a:cxn ang="0">
                  <a:pos x="367" y="514"/>
                </a:cxn>
                <a:cxn ang="0">
                  <a:pos x="374" y="569"/>
                </a:cxn>
                <a:cxn ang="0">
                  <a:pos x="375" y="614"/>
                </a:cxn>
                <a:cxn ang="0">
                  <a:pos x="379" y="705"/>
                </a:cxn>
                <a:cxn ang="0">
                  <a:pos x="369" y="763"/>
                </a:cxn>
                <a:cxn ang="0">
                  <a:pos x="355" y="791"/>
                </a:cxn>
                <a:cxn ang="0">
                  <a:pos x="338" y="808"/>
                </a:cxn>
                <a:cxn ang="0">
                  <a:pos x="299" y="834"/>
                </a:cxn>
                <a:cxn ang="0">
                  <a:pos x="211" y="875"/>
                </a:cxn>
                <a:cxn ang="0">
                  <a:pos x="178" y="889"/>
                </a:cxn>
                <a:cxn ang="0">
                  <a:pos x="145" y="893"/>
                </a:cxn>
                <a:cxn ang="0">
                  <a:pos x="122" y="886"/>
                </a:cxn>
                <a:cxn ang="0">
                  <a:pos x="114" y="872"/>
                </a:cxn>
                <a:cxn ang="0">
                  <a:pos x="124" y="767"/>
                </a:cxn>
                <a:cxn ang="0">
                  <a:pos x="122" y="597"/>
                </a:cxn>
                <a:cxn ang="0">
                  <a:pos x="103" y="442"/>
                </a:cxn>
                <a:cxn ang="0">
                  <a:pos x="93" y="381"/>
                </a:cxn>
                <a:cxn ang="0">
                  <a:pos x="62" y="268"/>
                </a:cxn>
                <a:cxn ang="0">
                  <a:pos x="32" y="171"/>
                </a:cxn>
                <a:cxn ang="0">
                  <a:pos x="7" y="115"/>
                </a:cxn>
                <a:cxn ang="0">
                  <a:pos x="0" y="84"/>
                </a:cxn>
                <a:cxn ang="0">
                  <a:pos x="7" y="75"/>
                </a:cxn>
                <a:cxn ang="0">
                  <a:pos x="31" y="63"/>
                </a:cxn>
                <a:cxn ang="0">
                  <a:pos x="79" y="41"/>
                </a:cxn>
                <a:cxn ang="0">
                  <a:pos x="157" y="6"/>
                </a:cxn>
                <a:cxn ang="0">
                  <a:pos x="190" y="0"/>
                </a:cxn>
                <a:cxn ang="0">
                  <a:pos x="264" y="823"/>
                </a:cxn>
                <a:cxn ang="0">
                  <a:pos x="313" y="792"/>
                </a:cxn>
                <a:cxn ang="0">
                  <a:pos x="334" y="768"/>
                </a:cxn>
                <a:cxn ang="0">
                  <a:pos x="350" y="736"/>
                </a:cxn>
                <a:cxn ang="0">
                  <a:pos x="355" y="691"/>
                </a:cxn>
                <a:cxn ang="0">
                  <a:pos x="345" y="563"/>
                </a:cxn>
                <a:cxn ang="0">
                  <a:pos x="326" y="433"/>
                </a:cxn>
                <a:cxn ang="0">
                  <a:pos x="303" y="351"/>
                </a:cxn>
                <a:cxn ang="0">
                  <a:pos x="270" y="216"/>
                </a:cxn>
                <a:cxn ang="0">
                  <a:pos x="233" y="100"/>
                </a:cxn>
                <a:cxn ang="0">
                  <a:pos x="198" y="38"/>
                </a:cxn>
                <a:cxn ang="0">
                  <a:pos x="191" y="38"/>
                </a:cxn>
                <a:cxn ang="0">
                  <a:pos x="180" y="30"/>
                </a:cxn>
                <a:cxn ang="0">
                  <a:pos x="164" y="35"/>
                </a:cxn>
                <a:cxn ang="0">
                  <a:pos x="110" y="54"/>
                </a:cxn>
                <a:cxn ang="0">
                  <a:pos x="35" y="90"/>
                </a:cxn>
                <a:cxn ang="0">
                  <a:pos x="69" y="219"/>
                </a:cxn>
                <a:cxn ang="0">
                  <a:pos x="110" y="347"/>
                </a:cxn>
                <a:cxn ang="0">
                  <a:pos x="128" y="430"/>
                </a:cxn>
                <a:cxn ang="0">
                  <a:pos x="145" y="576"/>
                </a:cxn>
                <a:cxn ang="0">
                  <a:pos x="152" y="709"/>
                </a:cxn>
                <a:cxn ang="0">
                  <a:pos x="148" y="789"/>
                </a:cxn>
                <a:cxn ang="0">
                  <a:pos x="149" y="847"/>
                </a:cxn>
                <a:cxn ang="0">
                  <a:pos x="164" y="868"/>
                </a:cxn>
                <a:cxn ang="0">
                  <a:pos x="198" y="859"/>
                </a:cxn>
                <a:cxn ang="0">
                  <a:pos x="242" y="834"/>
                </a:cxn>
              </a:cxnLst>
              <a:rect l="0" t="0" r="r" b="b"/>
              <a:pathLst>
                <a:path w="379" h="893">
                  <a:moveTo>
                    <a:pt x="190" y="0"/>
                  </a:moveTo>
                  <a:lnTo>
                    <a:pt x="190" y="0"/>
                  </a:lnTo>
                  <a:lnTo>
                    <a:pt x="194" y="3"/>
                  </a:lnTo>
                  <a:lnTo>
                    <a:pt x="199" y="7"/>
                  </a:lnTo>
                  <a:lnTo>
                    <a:pt x="211" y="17"/>
                  </a:lnTo>
                  <a:lnTo>
                    <a:pt x="223" y="31"/>
                  </a:lnTo>
                  <a:lnTo>
                    <a:pt x="235" y="48"/>
                  </a:lnTo>
                  <a:lnTo>
                    <a:pt x="246" y="65"/>
                  </a:lnTo>
                  <a:lnTo>
                    <a:pt x="257" y="82"/>
                  </a:lnTo>
                  <a:lnTo>
                    <a:pt x="265" y="97"/>
                  </a:lnTo>
                  <a:lnTo>
                    <a:pt x="271" y="111"/>
                  </a:lnTo>
                  <a:lnTo>
                    <a:pt x="271" y="111"/>
                  </a:lnTo>
                  <a:lnTo>
                    <a:pt x="275" y="125"/>
                  </a:lnTo>
                  <a:lnTo>
                    <a:pt x="279" y="139"/>
                  </a:lnTo>
                  <a:lnTo>
                    <a:pt x="287" y="171"/>
                  </a:lnTo>
                  <a:lnTo>
                    <a:pt x="294" y="208"/>
                  </a:lnTo>
                  <a:lnTo>
                    <a:pt x="299" y="245"/>
                  </a:lnTo>
                  <a:lnTo>
                    <a:pt x="299" y="245"/>
                  </a:lnTo>
                  <a:lnTo>
                    <a:pt x="308" y="282"/>
                  </a:lnTo>
                  <a:lnTo>
                    <a:pt x="317" y="320"/>
                  </a:lnTo>
                  <a:lnTo>
                    <a:pt x="338" y="398"/>
                  </a:lnTo>
                  <a:lnTo>
                    <a:pt x="350" y="437"/>
                  </a:lnTo>
                  <a:lnTo>
                    <a:pt x="358" y="476"/>
                  </a:lnTo>
                  <a:lnTo>
                    <a:pt x="367" y="514"/>
                  </a:lnTo>
                  <a:lnTo>
                    <a:pt x="372" y="552"/>
                  </a:lnTo>
                  <a:lnTo>
                    <a:pt x="372" y="552"/>
                  </a:lnTo>
                  <a:lnTo>
                    <a:pt x="374" y="569"/>
                  </a:lnTo>
                  <a:lnTo>
                    <a:pt x="375" y="584"/>
                  </a:lnTo>
                  <a:lnTo>
                    <a:pt x="375" y="614"/>
                  </a:lnTo>
                  <a:lnTo>
                    <a:pt x="375" y="614"/>
                  </a:lnTo>
                  <a:lnTo>
                    <a:pt x="378" y="656"/>
                  </a:lnTo>
                  <a:lnTo>
                    <a:pt x="379" y="680"/>
                  </a:lnTo>
                  <a:lnTo>
                    <a:pt x="379" y="705"/>
                  </a:lnTo>
                  <a:lnTo>
                    <a:pt x="376" y="729"/>
                  </a:lnTo>
                  <a:lnTo>
                    <a:pt x="372" y="751"/>
                  </a:lnTo>
                  <a:lnTo>
                    <a:pt x="369" y="763"/>
                  </a:lnTo>
                  <a:lnTo>
                    <a:pt x="365" y="772"/>
                  </a:lnTo>
                  <a:lnTo>
                    <a:pt x="361" y="782"/>
                  </a:lnTo>
                  <a:lnTo>
                    <a:pt x="355" y="791"/>
                  </a:lnTo>
                  <a:lnTo>
                    <a:pt x="355" y="791"/>
                  </a:lnTo>
                  <a:lnTo>
                    <a:pt x="347" y="799"/>
                  </a:lnTo>
                  <a:lnTo>
                    <a:pt x="338" y="808"/>
                  </a:lnTo>
                  <a:lnTo>
                    <a:pt x="329" y="816"/>
                  </a:lnTo>
                  <a:lnTo>
                    <a:pt x="319" y="823"/>
                  </a:lnTo>
                  <a:lnTo>
                    <a:pt x="299" y="834"/>
                  </a:lnTo>
                  <a:lnTo>
                    <a:pt x="277" y="844"/>
                  </a:lnTo>
                  <a:lnTo>
                    <a:pt x="233" y="864"/>
                  </a:lnTo>
                  <a:lnTo>
                    <a:pt x="211" y="875"/>
                  </a:lnTo>
                  <a:lnTo>
                    <a:pt x="190" y="889"/>
                  </a:lnTo>
                  <a:lnTo>
                    <a:pt x="190" y="889"/>
                  </a:lnTo>
                  <a:lnTo>
                    <a:pt x="178" y="889"/>
                  </a:lnTo>
                  <a:lnTo>
                    <a:pt x="167" y="890"/>
                  </a:lnTo>
                  <a:lnTo>
                    <a:pt x="156" y="892"/>
                  </a:lnTo>
                  <a:lnTo>
                    <a:pt x="145" y="893"/>
                  </a:lnTo>
                  <a:lnTo>
                    <a:pt x="135" y="892"/>
                  </a:lnTo>
                  <a:lnTo>
                    <a:pt x="126" y="889"/>
                  </a:lnTo>
                  <a:lnTo>
                    <a:pt x="122" y="886"/>
                  </a:lnTo>
                  <a:lnTo>
                    <a:pt x="119" y="882"/>
                  </a:lnTo>
                  <a:lnTo>
                    <a:pt x="117" y="878"/>
                  </a:lnTo>
                  <a:lnTo>
                    <a:pt x="114" y="872"/>
                  </a:lnTo>
                  <a:lnTo>
                    <a:pt x="114" y="872"/>
                  </a:lnTo>
                  <a:lnTo>
                    <a:pt x="119" y="820"/>
                  </a:lnTo>
                  <a:lnTo>
                    <a:pt x="124" y="767"/>
                  </a:lnTo>
                  <a:lnTo>
                    <a:pt x="125" y="711"/>
                  </a:lnTo>
                  <a:lnTo>
                    <a:pt x="125" y="653"/>
                  </a:lnTo>
                  <a:lnTo>
                    <a:pt x="122" y="597"/>
                  </a:lnTo>
                  <a:lnTo>
                    <a:pt x="117" y="542"/>
                  </a:lnTo>
                  <a:lnTo>
                    <a:pt x="111" y="490"/>
                  </a:lnTo>
                  <a:lnTo>
                    <a:pt x="103" y="442"/>
                  </a:lnTo>
                  <a:lnTo>
                    <a:pt x="103" y="442"/>
                  </a:lnTo>
                  <a:lnTo>
                    <a:pt x="96" y="402"/>
                  </a:lnTo>
                  <a:lnTo>
                    <a:pt x="93" y="381"/>
                  </a:lnTo>
                  <a:lnTo>
                    <a:pt x="89" y="361"/>
                  </a:lnTo>
                  <a:lnTo>
                    <a:pt x="89" y="361"/>
                  </a:lnTo>
                  <a:lnTo>
                    <a:pt x="62" y="268"/>
                  </a:lnTo>
                  <a:lnTo>
                    <a:pt x="49" y="223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4" y="152"/>
                  </a:lnTo>
                  <a:lnTo>
                    <a:pt x="13" y="127"/>
                  </a:lnTo>
                  <a:lnTo>
                    <a:pt x="7" y="115"/>
                  </a:lnTo>
                  <a:lnTo>
                    <a:pt x="3" y="103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3" y="79"/>
                  </a:lnTo>
                  <a:lnTo>
                    <a:pt x="7" y="75"/>
                  </a:lnTo>
                  <a:lnTo>
                    <a:pt x="11" y="72"/>
                  </a:lnTo>
                  <a:lnTo>
                    <a:pt x="17" y="69"/>
                  </a:lnTo>
                  <a:lnTo>
                    <a:pt x="31" y="63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79" y="41"/>
                  </a:lnTo>
                  <a:lnTo>
                    <a:pt x="118" y="21"/>
                  </a:lnTo>
                  <a:lnTo>
                    <a:pt x="138" y="13"/>
                  </a:lnTo>
                  <a:lnTo>
                    <a:pt x="157" y="6"/>
                  </a:lnTo>
                  <a:lnTo>
                    <a:pt x="174" y="2"/>
                  </a:lnTo>
                  <a:lnTo>
                    <a:pt x="190" y="0"/>
                  </a:lnTo>
                  <a:lnTo>
                    <a:pt x="190" y="0"/>
                  </a:lnTo>
                  <a:close/>
                  <a:moveTo>
                    <a:pt x="242" y="834"/>
                  </a:moveTo>
                  <a:lnTo>
                    <a:pt x="242" y="834"/>
                  </a:lnTo>
                  <a:lnTo>
                    <a:pt x="264" y="823"/>
                  </a:lnTo>
                  <a:lnTo>
                    <a:pt x="285" y="810"/>
                  </a:lnTo>
                  <a:lnTo>
                    <a:pt x="305" y="799"/>
                  </a:lnTo>
                  <a:lnTo>
                    <a:pt x="313" y="792"/>
                  </a:lnTo>
                  <a:lnTo>
                    <a:pt x="322" y="785"/>
                  </a:lnTo>
                  <a:lnTo>
                    <a:pt x="329" y="777"/>
                  </a:lnTo>
                  <a:lnTo>
                    <a:pt x="334" y="768"/>
                  </a:lnTo>
                  <a:lnTo>
                    <a:pt x="341" y="758"/>
                  </a:lnTo>
                  <a:lnTo>
                    <a:pt x="345" y="747"/>
                  </a:lnTo>
                  <a:lnTo>
                    <a:pt x="350" y="736"/>
                  </a:lnTo>
                  <a:lnTo>
                    <a:pt x="352" y="722"/>
                  </a:lnTo>
                  <a:lnTo>
                    <a:pt x="354" y="708"/>
                  </a:lnTo>
                  <a:lnTo>
                    <a:pt x="355" y="691"/>
                  </a:lnTo>
                  <a:lnTo>
                    <a:pt x="355" y="691"/>
                  </a:lnTo>
                  <a:lnTo>
                    <a:pt x="350" y="608"/>
                  </a:lnTo>
                  <a:lnTo>
                    <a:pt x="345" y="563"/>
                  </a:lnTo>
                  <a:lnTo>
                    <a:pt x="341" y="520"/>
                  </a:lnTo>
                  <a:lnTo>
                    <a:pt x="334" y="476"/>
                  </a:lnTo>
                  <a:lnTo>
                    <a:pt x="326" y="433"/>
                  </a:lnTo>
                  <a:lnTo>
                    <a:pt x="316" y="391"/>
                  </a:lnTo>
                  <a:lnTo>
                    <a:pt x="309" y="371"/>
                  </a:lnTo>
                  <a:lnTo>
                    <a:pt x="303" y="351"/>
                  </a:lnTo>
                  <a:lnTo>
                    <a:pt x="303" y="351"/>
                  </a:lnTo>
                  <a:lnTo>
                    <a:pt x="287" y="282"/>
                  </a:lnTo>
                  <a:lnTo>
                    <a:pt x="270" y="216"/>
                  </a:lnTo>
                  <a:lnTo>
                    <a:pt x="251" y="156"/>
                  </a:lnTo>
                  <a:lnTo>
                    <a:pt x="233" y="100"/>
                  </a:lnTo>
                  <a:lnTo>
                    <a:pt x="233" y="100"/>
                  </a:lnTo>
                  <a:lnTo>
                    <a:pt x="214" y="70"/>
                  </a:lnTo>
                  <a:lnTo>
                    <a:pt x="205" y="55"/>
                  </a:lnTo>
                  <a:lnTo>
                    <a:pt x="198" y="38"/>
                  </a:lnTo>
                  <a:lnTo>
                    <a:pt x="198" y="38"/>
                  </a:lnTo>
                  <a:lnTo>
                    <a:pt x="194" y="40"/>
                  </a:lnTo>
                  <a:lnTo>
                    <a:pt x="191" y="38"/>
                  </a:lnTo>
                  <a:lnTo>
                    <a:pt x="187" y="34"/>
                  </a:lnTo>
                  <a:lnTo>
                    <a:pt x="183" y="30"/>
                  </a:lnTo>
                  <a:lnTo>
                    <a:pt x="180" y="30"/>
                  </a:lnTo>
                  <a:lnTo>
                    <a:pt x="178" y="32"/>
                  </a:lnTo>
                  <a:lnTo>
                    <a:pt x="178" y="32"/>
                  </a:lnTo>
                  <a:lnTo>
                    <a:pt x="164" y="35"/>
                  </a:lnTo>
                  <a:lnTo>
                    <a:pt x="148" y="40"/>
                  </a:lnTo>
                  <a:lnTo>
                    <a:pt x="129" y="47"/>
                  </a:lnTo>
                  <a:lnTo>
                    <a:pt x="110" y="54"/>
                  </a:lnTo>
                  <a:lnTo>
                    <a:pt x="70" y="73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45" y="134"/>
                  </a:lnTo>
                  <a:lnTo>
                    <a:pt x="56" y="177"/>
                  </a:lnTo>
                  <a:lnTo>
                    <a:pt x="69" y="219"/>
                  </a:lnTo>
                  <a:lnTo>
                    <a:pt x="83" y="263"/>
                  </a:lnTo>
                  <a:lnTo>
                    <a:pt x="97" y="305"/>
                  </a:lnTo>
                  <a:lnTo>
                    <a:pt x="110" y="347"/>
                  </a:lnTo>
                  <a:lnTo>
                    <a:pt x="121" y="389"/>
                  </a:lnTo>
                  <a:lnTo>
                    <a:pt x="128" y="430"/>
                  </a:lnTo>
                  <a:lnTo>
                    <a:pt x="128" y="430"/>
                  </a:lnTo>
                  <a:lnTo>
                    <a:pt x="133" y="469"/>
                  </a:lnTo>
                  <a:lnTo>
                    <a:pt x="139" y="506"/>
                  </a:lnTo>
                  <a:lnTo>
                    <a:pt x="145" y="576"/>
                  </a:lnTo>
                  <a:lnTo>
                    <a:pt x="149" y="643"/>
                  </a:lnTo>
                  <a:lnTo>
                    <a:pt x="152" y="709"/>
                  </a:lnTo>
                  <a:lnTo>
                    <a:pt x="152" y="709"/>
                  </a:lnTo>
                  <a:lnTo>
                    <a:pt x="152" y="729"/>
                  </a:lnTo>
                  <a:lnTo>
                    <a:pt x="150" y="750"/>
                  </a:lnTo>
                  <a:lnTo>
                    <a:pt x="148" y="789"/>
                  </a:lnTo>
                  <a:lnTo>
                    <a:pt x="146" y="809"/>
                  </a:lnTo>
                  <a:lnTo>
                    <a:pt x="148" y="827"/>
                  </a:lnTo>
                  <a:lnTo>
                    <a:pt x="149" y="847"/>
                  </a:lnTo>
                  <a:lnTo>
                    <a:pt x="155" y="866"/>
                  </a:lnTo>
                  <a:lnTo>
                    <a:pt x="155" y="866"/>
                  </a:lnTo>
                  <a:lnTo>
                    <a:pt x="164" y="868"/>
                  </a:lnTo>
                  <a:lnTo>
                    <a:pt x="176" y="866"/>
                  </a:lnTo>
                  <a:lnTo>
                    <a:pt x="187" y="864"/>
                  </a:lnTo>
                  <a:lnTo>
                    <a:pt x="198" y="859"/>
                  </a:lnTo>
                  <a:lnTo>
                    <a:pt x="219" y="847"/>
                  </a:lnTo>
                  <a:lnTo>
                    <a:pt x="242" y="834"/>
                  </a:lnTo>
                  <a:lnTo>
                    <a:pt x="242" y="8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8" name="Freeform 74"/>
            <p:cNvSpPr/>
            <p:nvPr/>
          </p:nvSpPr>
          <p:spPr bwMode="auto">
            <a:xfrm>
              <a:off x="4230688" y="2865438"/>
              <a:ext cx="15875" cy="31750"/>
            </a:xfrm>
            <a:custGeom>
              <a:avLst/>
              <a:gdLst/>
              <a:ahLst/>
              <a:cxnLst>
                <a:cxn ang="0">
                  <a:pos x="19" y="60"/>
                </a:cxn>
                <a:cxn ang="0">
                  <a:pos x="19" y="60"/>
                </a:cxn>
                <a:cxn ang="0">
                  <a:pos x="16" y="55"/>
                </a:cxn>
                <a:cxn ang="0">
                  <a:pos x="14" y="48"/>
                </a:cxn>
                <a:cxn ang="0">
                  <a:pos x="9" y="34"/>
                </a:cxn>
                <a:cxn ang="0">
                  <a:pos x="5" y="17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3"/>
                </a:cxn>
                <a:cxn ang="0">
                  <a:pos x="14" y="8"/>
                </a:cxn>
                <a:cxn ang="0">
                  <a:pos x="18" y="14"/>
                </a:cxn>
                <a:cxn ang="0">
                  <a:pos x="21" y="21"/>
                </a:cxn>
                <a:cxn ang="0">
                  <a:pos x="25" y="38"/>
                </a:cxn>
                <a:cxn ang="0">
                  <a:pos x="28" y="45"/>
                </a:cxn>
                <a:cxn ang="0">
                  <a:pos x="32" y="52"/>
                </a:cxn>
                <a:cxn ang="0">
                  <a:pos x="32" y="52"/>
                </a:cxn>
                <a:cxn ang="0">
                  <a:pos x="26" y="55"/>
                </a:cxn>
                <a:cxn ang="0">
                  <a:pos x="23" y="56"/>
                </a:cxn>
                <a:cxn ang="0">
                  <a:pos x="19" y="60"/>
                </a:cxn>
                <a:cxn ang="0">
                  <a:pos x="19" y="60"/>
                </a:cxn>
              </a:cxnLst>
              <a:rect l="0" t="0" r="r" b="b"/>
              <a:pathLst>
                <a:path w="32" h="60">
                  <a:moveTo>
                    <a:pt x="19" y="60"/>
                  </a:moveTo>
                  <a:lnTo>
                    <a:pt x="19" y="60"/>
                  </a:lnTo>
                  <a:lnTo>
                    <a:pt x="16" y="55"/>
                  </a:lnTo>
                  <a:lnTo>
                    <a:pt x="14" y="48"/>
                  </a:lnTo>
                  <a:lnTo>
                    <a:pt x="9" y="34"/>
                  </a:lnTo>
                  <a:lnTo>
                    <a:pt x="5" y="17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3"/>
                  </a:lnTo>
                  <a:lnTo>
                    <a:pt x="14" y="8"/>
                  </a:lnTo>
                  <a:lnTo>
                    <a:pt x="18" y="14"/>
                  </a:lnTo>
                  <a:lnTo>
                    <a:pt x="21" y="21"/>
                  </a:lnTo>
                  <a:lnTo>
                    <a:pt x="25" y="38"/>
                  </a:lnTo>
                  <a:lnTo>
                    <a:pt x="28" y="45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26" y="55"/>
                  </a:lnTo>
                  <a:lnTo>
                    <a:pt x="23" y="56"/>
                  </a:lnTo>
                  <a:lnTo>
                    <a:pt x="19" y="60"/>
                  </a:lnTo>
                  <a:lnTo>
                    <a:pt x="19" y="6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9" name="Freeform 75"/>
            <p:cNvSpPr/>
            <p:nvPr/>
          </p:nvSpPr>
          <p:spPr bwMode="auto">
            <a:xfrm>
              <a:off x="4119563" y="2951163"/>
              <a:ext cx="12700" cy="23813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0"/>
                </a:cxn>
                <a:cxn ang="0">
                  <a:pos x="24" y="13"/>
                </a:cxn>
                <a:cxn ang="0">
                  <a:pos x="23" y="21"/>
                </a:cxn>
                <a:cxn ang="0">
                  <a:pos x="21" y="28"/>
                </a:cxn>
                <a:cxn ang="0">
                  <a:pos x="19" y="35"/>
                </a:cxn>
                <a:cxn ang="0">
                  <a:pos x="14" y="41"/>
                </a:cxn>
                <a:cxn ang="0">
                  <a:pos x="12" y="44"/>
                </a:cxn>
                <a:cxn ang="0">
                  <a:pos x="9" y="45"/>
                </a:cxn>
                <a:cxn ang="0">
                  <a:pos x="5" y="45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2" y="38"/>
                </a:cxn>
                <a:cxn ang="0">
                  <a:pos x="3" y="32"/>
                </a:cxn>
                <a:cxn ang="0">
                  <a:pos x="7" y="23"/>
                </a:cxn>
                <a:cxn ang="0">
                  <a:pos x="12" y="14"/>
                </a:cxn>
                <a:cxn ang="0">
                  <a:pos x="14" y="9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20" y="3"/>
                </a:cxn>
                <a:cxn ang="0">
                  <a:pos x="23" y="3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24" h="45">
                  <a:moveTo>
                    <a:pt x="23" y="0"/>
                  </a:moveTo>
                  <a:lnTo>
                    <a:pt x="23" y="0"/>
                  </a:lnTo>
                  <a:lnTo>
                    <a:pt x="24" y="13"/>
                  </a:lnTo>
                  <a:lnTo>
                    <a:pt x="23" y="21"/>
                  </a:lnTo>
                  <a:lnTo>
                    <a:pt x="21" y="28"/>
                  </a:lnTo>
                  <a:lnTo>
                    <a:pt x="19" y="35"/>
                  </a:lnTo>
                  <a:lnTo>
                    <a:pt x="14" y="41"/>
                  </a:lnTo>
                  <a:lnTo>
                    <a:pt x="12" y="44"/>
                  </a:lnTo>
                  <a:lnTo>
                    <a:pt x="9" y="45"/>
                  </a:lnTo>
                  <a:lnTo>
                    <a:pt x="5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" y="38"/>
                  </a:lnTo>
                  <a:lnTo>
                    <a:pt x="3" y="32"/>
                  </a:lnTo>
                  <a:lnTo>
                    <a:pt x="7" y="23"/>
                  </a:lnTo>
                  <a:lnTo>
                    <a:pt x="12" y="14"/>
                  </a:lnTo>
                  <a:lnTo>
                    <a:pt x="14" y="9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20" y="3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0" name="Freeform 76"/>
            <p:cNvSpPr>
              <a:spLocks noEditPoints="1"/>
            </p:cNvSpPr>
            <p:nvPr/>
          </p:nvSpPr>
          <p:spPr bwMode="auto">
            <a:xfrm>
              <a:off x="4922838" y="1717675"/>
              <a:ext cx="204788" cy="206375"/>
            </a:xfrm>
            <a:custGeom>
              <a:avLst/>
              <a:gdLst/>
              <a:ahLst/>
              <a:cxnLst>
                <a:cxn ang="0">
                  <a:pos x="373" y="267"/>
                </a:cxn>
                <a:cxn ang="0">
                  <a:pos x="378" y="289"/>
                </a:cxn>
                <a:cxn ang="0">
                  <a:pos x="387" y="320"/>
                </a:cxn>
                <a:cxn ang="0">
                  <a:pos x="383" y="341"/>
                </a:cxn>
                <a:cxn ang="0">
                  <a:pos x="366" y="367"/>
                </a:cxn>
                <a:cxn ang="0">
                  <a:pos x="340" y="383"/>
                </a:cxn>
                <a:cxn ang="0">
                  <a:pos x="310" y="390"/>
                </a:cxn>
                <a:cxn ang="0">
                  <a:pos x="281" y="385"/>
                </a:cxn>
                <a:cxn ang="0">
                  <a:pos x="265" y="374"/>
                </a:cxn>
                <a:cxn ang="0">
                  <a:pos x="189" y="264"/>
                </a:cxn>
                <a:cxn ang="0">
                  <a:pos x="101" y="166"/>
                </a:cxn>
                <a:cxn ang="0">
                  <a:pos x="28" y="98"/>
                </a:cxn>
                <a:cxn ang="0">
                  <a:pos x="3" y="69"/>
                </a:cxn>
                <a:cxn ang="0">
                  <a:pos x="0" y="51"/>
                </a:cxn>
                <a:cxn ang="0">
                  <a:pos x="6" y="32"/>
                </a:cxn>
                <a:cxn ang="0">
                  <a:pos x="15" y="21"/>
                </a:cxn>
                <a:cxn ang="0">
                  <a:pos x="36" y="7"/>
                </a:cxn>
                <a:cxn ang="0">
                  <a:pos x="74" y="0"/>
                </a:cxn>
                <a:cxn ang="0">
                  <a:pos x="122" y="14"/>
                </a:cxn>
                <a:cxn ang="0">
                  <a:pos x="167" y="42"/>
                </a:cxn>
                <a:cxn ang="0">
                  <a:pos x="239" y="103"/>
                </a:cxn>
                <a:cxn ang="0">
                  <a:pos x="275" y="129"/>
                </a:cxn>
                <a:cxn ang="0">
                  <a:pos x="292" y="146"/>
                </a:cxn>
                <a:cxn ang="0">
                  <a:pos x="309" y="173"/>
                </a:cxn>
                <a:cxn ang="0">
                  <a:pos x="347" y="211"/>
                </a:cxn>
                <a:cxn ang="0">
                  <a:pos x="369" y="244"/>
                </a:cxn>
                <a:cxn ang="0">
                  <a:pos x="347" y="352"/>
                </a:cxn>
                <a:cxn ang="0">
                  <a:pos x="356" y="336"/>
                </a:cxn>
                <a:cxn ang="0">
                  <a:pos x="361" y="306"/>
                </a:cxn>
                <a:cxn ang="0">
                  <a:pos x="356" y="278"/>
                </a:cxn>
                <a:cxn ang="0">
                  <a:pos x="330" y="226"/>
                </a:cxn>
                <a:cxn ang="0">
                  <a:pos x="285" y="174"/>
                </a:cxn>
                <a:cxn ang="0">
                  <a:pos x="250" y="138"/>
                </a:cxn>
                <a:cxn ang="0">
                  <a:pos x="167" y="66"/>
                </a:cxn>
                <a:cxn ang="0">
                  <a:pos x="140" y="48"/>
                </a:cxn>
                <a:cxn ang="0">
                  <a:pos x="88" y="27"/>
                </a:cxn>
                <a:cxn ang="0">
                  <a:pos x="55" y="27"/>
                </a:cxn>
                <a:cxn ang="0">
                  <a:pos x="35" y="37"/>
                </a:cxn>
                <a:cxn ang="0">
                  <a:pos x="21" y="59"/>
                </a:cxn>
                <a:cxn ang="0">
                  <a:pos x="60" y="94"/>
                </a:cxn>
                <a:cxn ang="0">
                  <a:pos x="168" y="206"/>
                </a:cxn>
                <a:cxn ang="0">
                  <a:pos x="306" y="364"/>
                </a:cxn>
                <a:cxn ang="0">
                  <a:pos x="327" y="360"/>
                </a:cxn>
                <a:cxn ang="0">
                  <a:pos x="347" y="352"/>
                </a:cxn>
              </a:cxnLst>
              <a:rect l="0" t="0" r="r" b="b"/>
              <a:pathLst>
                <a:path w="387" h="390">
                  <a:moveTo>
                    <a:pt x="375" y="257"/>
                  </a:moveTo>
                  <a:lnTo>
                    <a:pt x="375" y="257"/>
                  </a:lnTo>
                  <a:lnTo>
                    <a:pt x="373" y="267"/>
                  </a:lnTo>
                  <a:lnTo>
                    <a:pt x="373" y="275"/>
                  </a:lnTo>
                  <a:lnTo>
                    <a:pt x="375" y="282"/>
                  </a:lnTo>
                  <a:lnTo>
                    <a:pt x="378" y="289"/>
                  </a:lnTo>
                  <a:lnTo>
                    <a:pt x="385" y="303"/>
                  </a:lnTo>
                  <a:lnTo>
                    <a:pt x="386" y="312"/>
                  </a:lnTo>
                  <a:lnTo>
                    <a:pt x="387" y="320"/>
                  </a:lnTo>
                  <a:lnTo>
                    <a:pt x="387" y="320"/>
                  </a:lnTo>
                  <a:lnTo>
                    <a:pt x="386" y="331"/>
                  </a:lnTo>
                  <a:lnTo>
                    <a:pt x="383" y="341"/>
                  </a:lnTo>
                  <a:lnTo>
                    <a:pt x="378" y="350"/>
                  </a:lnTo>
                  <a:lnTo>
                    <a:pt x="372" y="358"/>
                  </a:lnTo>
                  <a:lnTo>
                    <a:pt x="366" y="367"/>
                  </a:lnTo>
                  <a:lnTo>
                    <a:pt x="358" y="374"/>
                  </a:lnTo>
                  <a:lnTo>
                    <a:pt x="349" y="379"/>
                  </a:lnTo>
                  <a:lnTo>
                    <a:pt x="340" y="383"/>
                  </a:lnTo>
                  <a:lnTo>
                    <a:pt x="330" y="388"/>
                  </a:lnTo>
                  <a:lnTo>
                    <a:pt x="320" y="390"/>
                  </a:lnTo>
                  <a:lnTo>
                    <a:pt x="310" y="390"/>
                  </a:lnTo>
                  <a:lnTo>
                    <a:pt x="300" y="390"/>
                  </a:lnTo>
                  <a:lnTo>
                    <a:pt x="290" y="389"/>
                  </a:lnTo>
                  <a:lnTo>
                    <a:pt x="281" y="385"/>
                  </a:lnTo>
                  <a:lnTo>
                    <a:pt x="272" y="379"/>
                  </a:lnTo>
                  <a:lnTo>
                    <a:pt x="265" y="374"/>
                  </a:lnTo>
                  <a:lnTo>
                    <a:pt x="265" y="374"/>
                  </a:lnTo>
                  <a:lnTo>
                    <a:pt x="241" y="334"/>
                  </a:lnTo>
                  <a:lnTo>
                    <a:pt x="216" y="298"/>
                  </a:lnTo>
                  <a:lnTo>
                    <a:pt x="189" y="264"/>
                  </a:lnTo>
                  <a:lnTo>
                    <a:pt x="161" y="230"/>
                  </a:lnTo>
                  <a:lnTo>
                    <a:pt x="132" y="198"/>
                  </a:lnTo>
                  <a:lnTo>
                    <a:pt x="101" y="166"/>
                  </a:lnTo>
                  <a:lnTo>
                    <a:pt x="41" y="103"/>
                  </a:lnTo>
                  <a:lnTo>
                    <a:pt x="41" y="103"/>
                  </a:lnTo>
                  <a:lnTo>
                    <a:pt x="28" y="98"/>
                  </a:lnTo>
                  <a:lnTo>
                    <a:pt x="17" y="90"/>
                  </a:lnTo>
                  <a:lnTo>
                    <a:pt x="8" y="80"/>
                  </a:lnTo>
                  <a:lnTo>
                    <a:pt x="3" y="69"/>
                  </a:lnTo>
                  <a:lnTo>
                    <a:pt x="0" y="63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2"/>
                  </a:lnTo>
                  <a:lnTo>
                    <a:pt x="10" y="27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22" y="16"/>
                  </a:lnTo>
                  <a:lnTo>
                    <a:pt x="29" y="11"/>
                  </a:lnTo>
                  <a:lnTo>
                    <a:pt x="36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4" y="0"/>
                  </a:lnTo>
                  <a:lnTo>
                    <a:pt x="90" y="3"/>
                  </a:lnTo>
                  <a:lnTo>
                    <a:pt x="105" y="7"/>
                  </a:lnTo>
                  <a:lnTo>
                    <a:pt x="122" y="14"/>
                  </a:lnTo>
                  <a:lnTo>
                    <a:pt x="136" y="23"/>
                  </a:lnTo>
                  <a:lnTo>
                    <a:pt x="152" y="31"/>
                  </a:lnTo>
                  <a:lnTo>
                    <a:pt x="167" y="42"/>
                  </a:lnTo>
                  <a:lnTo>
                    <a:pt x="194" y="63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251" y="112"/>
                  </a:lnTo>
                  <a:lnTo>
                    <a:pt x="264" y="121"/>
                  </a:lnTo>
                  <a:lnTo>
                    <a:pt x="275" y="129"/>
                  </a:lnTo>
                  <a:lnTo>
                    <a:pt x="285" y="138"/>
                  </a:lnTo>
                  <a:lnTo>
                    <a:pt x="285" y="138"/>
                  </a:lnTo>
                  <a:lnTo>
                    <a:pt x="292" y="146"/>
                  </a:lnTo>
                  <a:lnTo>
                    <a:pt x="298" y="155"/>
                  </a:lnTo>
                  <a:lnTo>
                    <a:pt x="302" y="164"/>
                  </a:lnTo>
                  <a:lnTo>
                    <a:pt x="309" y="173"/>
                  </a:lnTo>
                  <a:lnTo>
                    <a:pt x="309" y="173"/>
                  </a:lnTo>
                  <a:lnTo>
                    <a:pt x="327" y="191"/>
                  </a:lnTo>
                  <a:lnTo>
                    <a:pt x="347" y="211"/>
                  </a:lnTo>
                  <a:lnTo>
                    <a:pt x="355" y="222"/>
                  </a:lnTo>
                  <a:lnTo>
                    <a:pt x="363" y="232"/>
                  </a:lnTo>
                  <a:lnTo>
                    <a:pt x="369" y="244"/>
                  </a:lnTo>
                  <a:lnTo>
                    <a:pt x="375" y="257"/>
                  </a:lnTo>
                  <a:lnTo>
                    <a:pt x="375" y="257"/>
                  </a:lnTo>
                  <a:close/>
                  <a:moveTo>
                    <a:pt x="347" y="352"/>
                  </a:moveTo>
                  <a:lnTo>
                    <a:pt x="347" y="352"/>
                  </a:lnTo>
                  <a:lnTo>
                    <a:pt x="352" y="344"/>
                  </a:lnTo>
                  <a:lnTo>
                    <a:pt x="356" y="336"/>
                  </a:lnTo>
                  <a:lnTo>
                    <a:pt x="359" y="326"/>
                  </a:lnTo>
                  <a:lnTo>
                    <a:pt x="361" y="316"/>
                  </a:lnTo>
                  <a:lnTo>
                    <a:pt x="361" y="306"/>
                  </a:lnTo>
                  <a:lnTo>
                    <a:pt x="361" y="296"/>
                  </a:lnTo>
                  <a:lnTo>
                    <a:pt x="359" y="287"/>
                  </a:lnTo>
                  <a:lnTo>
                    <a:pt x="356" y="278"/>
                  </a:lnTo>
                  <a:lnTo>
                    <a:pt x="349" y="258"/>
                  </a:lnTo>
                  <a:lnTo>
                    <a:pt x="340" y="242"/>
                  </a:lnTo>
                  <a:lnTo>
                    <a:pt x="330" y="226"/>
                  </a:lnTo>
                  <a:lnTo>
                    <a:pt x="320" y="213"/>
                  </a:lnTo>
                  <a:lnTo>
                    <a:pt x="320" y="213"/>
                  </a:lnTo>
                  <a:lnTo>
                    <a:pt x="285" y="174"/>
                  </a:lnTo>
                  <a:lnTo>
                    <a:pt x="269" y="156"/>
                  </a:lnTo>
                  <a:lnTo>
                    <a:pt x="250" y="138"/>
                  </a:lnTo>
                  <a:lnTo>
                    <a:pt x="250" y="138"/>
                  </a:lnTo>
                  <a:lnTo>
                    <a:pt x="225" y="114"/>
                  </a:lnTo>
                  <a:lnTo>
                    <a:pt x="195" y="89"/>
                  </a:lnTo>
                  <a:lnTo>
                    <a:pt x="167" y="66"/>
                  </a:lnTo>
                  <a:lnTo>
                    <a:pt x="153" y="56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23" y="39"/>
                  </a:lnTo>
                  <a:lnTo>
                    <a:pt x="105" y="32"/>
                  </a:lnTo>
                  <a:lnTo>
                    <a:pt x="88" y="27"/>
                  </a:lnTo>
                  <a:lnTo>
                    <a:pt x="71" y="25"/>
                  </a:lnTo>
                  <a:lnTo>
                    <a:pt x="63" y="25"/>
                  </a:lnTo>
                  <a:lnTo>
                    <a:pt x="55" y="27"/>
                  </a:lnTo>
                  <a:lnTo>
                    <a:pt x="48" y="28"/>
                  </a:lnTo>
                  <a:lnTo>
                    <a:pt x="41" y="32"/>
                  </a:lnTo>
                  <a:lnTo>
                    <a:pt x="35" y="37"/>
                  </a:lnTo>
                  <a:lnTo>
                    <a:pt x="29" y="44"/>
                  </a:lnTo>
                  <a:lnTo>
                    <a:pt x="25" y="51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41" y="76"/>
                  </a:lnTo>
                  <a:lnTo>
                    <a:pt x="60" y="94"/>
                  </a:lnTo>
                  <a:lnTo>
                    <a:pt x="98" y="129"/>
                  </a:lnTo>
                  <a:lnTo>
                    <a:pt x="133" y="169"/>
                  </a:lnTo>
                  <a:lnTo>
                    <a:pt x="168" y="206"/>
                  </a:lnTo>
                  <a:lnTo>
                    <a:pt x="236" y="287"/>
                  </a:lnTo>
                  <a:lnTo>
                    <a:pt x="269" y="326"/>
                  </a:lnTo>
                  <a:lnTo>
                    <a:pt x="306" y="364"/>
                  </a:lnTo>
                  <a:lnTo>
                    <a:pt x="306" y="364"/>
                  </a:lnTo>
                  <a:lnTo>
                    <a:pt x="317" y="362"/>
                  </a:lnTo>
                  <a:lnTo>
                    <a:pt x="327" y="360"/>
                  </a:lnTo>
                  <a:lnTo>
                    <a:pt x="335" y="355"/>
                  </a:lnTo>
                  <a:lnTo>
                    <a:pt x="347" y="352"/>
                  </a:lnTo>
                  <a:lnTo>
                    <a:pt x="347" y="3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1" name="Freeform 77"/>
            <p:cNvSpPr>
              <a:spLocks noEditPoints="1"/>
            </p:cNvSpPr>
            <p:nvPr/>
          </p:nvSpPr>
          <p:spPr bwMode="auto">
            <a:xfrm>
              <a:off x="4486276" y="1719263"/>
              <a:ext cx="173038" cy="227013"/>
            </a:xfrm>
            <a:custGeom>
              <a:avLst/>
              <a:gdLst/>
              <a:ahLst/>
              <a:cxnLst>
                <a:cxn ang="0">
                  <a:pos x="187" y="427"/>
                </a:cxn>
                <a:cxn ang="0">
                  <a:pos x="16" y="371"/>
                </a:cxn>
                <a:cxn ang="0">
                  <a:pos x="0" y="232"/>
                </a:cxn>
                <a:cxn ang="0">
                  <a:pos x="28" y="97"/>
                </a:cxn>
                <a:cxn ang="0">
                  <a:pos x="96" y="12"/>
                </a:cxn>
                <a:cxn ang="0">
                  <a:pos x="156" y="3"/>
                </a:cxn>
                <a:cxn ang="0">
                  <a:pos x="212" y="28"/>
                </a:cxn>
                <a:cxn ang="0">
                  <a:pos x="280" y="111"/>
                </a:cxn>
                <a:cxn ang="0">
                  <a:pos x="326" y="288"/>
                </a:cxn>
                <a:cxn ang="0">
                  <a:pos x="115" y="23"/>
                </a:cxn>
                <a:cxn ang="0">
                  <a:pos x="127" y="63"/>
                </a:cxn>
                <a:cxn ang="0">
                  <a:pos x="169" y="54"/>
                </a:cxn>
                <a:cxn ang="0">
                  <a:pos x="149" y="24"/>
                </a:cxn>
                <a:cxn ang="0">
                  <a:pos x="86" y="41"/>
                </a:cxn>
                <a:cxn ang="0">
                  <a:pos x="104" y="82"/>
                </a:cxn>
                <a:cxn ang="0">
                  <a:pos x="114" y="65"/>
                </a:cxn>
                <a:cxn ang="0">
                  <a:pos x="93" y="35"/>
                </a:cxn>
                <a:cxn ang="0">
                  <a:pos x="190" y="72"/>
                </a:cxn>
                <a:cxn ang="0">
                  <a:pos x="193" y="40"/>
                </a:cxn>
                <a:cxn ang="0">
                  <a:pos x="180" y="68"/>
                </a:cxn>
                <a:cxn ang="0">
                  <a:pos x="82" y="405"/>
                </a:cxn>
                <a:cxn ang="0">
                  <a:pos x="281" y="399"/>
                </a:cxn>
                <a:cxn ang="0">
                  <a:pos x="303" y="267"/>
                </a:cxn>
                <a:cxn ang="0">
                  <a:pos x="273" y="144"/>
                </a:cxn>
                <a:cxn ang="0">
                  <a:pos x="219" y="58"/>
                </a:cxn>
                <a:cxn ang="0">
                  <a:pos x="188" y="110"/>
                </a:cxn>
                <a:cxn ang="0">
                  <a:pos x="225" y="139"/>
                </a:cxn>
                <a:cxn ang="0">
                  <a:pos x="238" y="198"/>
                </a:cxn>
                <a:cxn ang="0">
                  <a:pos x="252" y="259"/>
                </a:cxn>
                <a:cxn ang="0">
                  <a:pos x="282" y="294"/>
                </a:cxn>
                <a:cxn ang="0">
                  <a:pos x="266" y="330"/>
                </a:cxn>
                <a:cxn ang="0">
                  <a:pos x="205" y="357"/>
                </a:cxn>
                <a:cxn ang="0">
                  <a:pos x="82" y="336"/>
                </a:cxn>
                <a:cxn ang="0">
                  <a:pos x="40" y="299"/>
                </a:cxn>
                <a:cxn ang="0">
                  <a:pos x="56" y="270"/>
                </a:cxn>
                <a:cxn ang="0">
                  <a:pos x="87" y="221"/>
                </a:cxn>
                <a:cxn ang="0">
                  <a:pos x="93" y="152"/>
                </a:cxn>
                <a:cxn ang="0">
                  <a:pos x="118" y="107"/>
                </a:cxn>
                <a:cxn ang="0">
                  <a:pos x="92" y="90"/>
                </a:cxn>
                <a:cxn ang="0">
                  <a:pos x="72" y="52"/>
                </a:cxn>
                <a:cxn ang="0">
                  <a:pos x="30" y="149"/>
                </a:cxn>
                <a:cxn ang="0">
                  <a:pos x="20" y="295"/>
                </a:cxn>
                <a:cxn ang="0">
                  <a:pos x="48" y="406"/>
                </a:cxn>
                <a:cxn ang="0">
                  <a:pos x="162" y="108"/>
                </a:cxn>
                <a:cxn ang="0">
                  <a:pos x="172" y="99"/>
                </a:cxn>
                <a:cxn ang="0">
                  <a:pos x="165" y="92"/>
                </a:cxn>
                <a:cxn ang="0">
                  <a:pos x="160" y="75"/>
                </a:cxn>
                <a:cxn ang="0">
                  <a:pos x="128" y="100"/>
                </a:cxn>
                <a:cxn ang="0">
                  <a:pos x="218" y="165"/>
                </a:cxn>
                <a:cxn ang="0">
                  <a:pos x="198" y="129"/>
                </a:cxn>
                <a:cxn ang="0">
                  <a:pos x="156" y="120"/>
                </a:cxn>
                <a:cxn ang="0">
                  <a:pos x="113" y="158"/>
                </a:cxn>
                <a:cxn ang="0">
                  <a:pos x="83" y="264"/>
                </a:cxn>
                <a:cxn ang="0">
                  <a:pos x="186" y="288"/>
                </a:cxn>
                <a:cxn ang="0">
                  <a:pos x="233" y="271"/>
                </a:cxn>
                <a:cxn ang="0">
                  <a:pos x="216" y="180"/>
                </a:cxn>
                <a:cxn ang="0">
                  <a:pos x="87" y="285"/>
                </a:cxn>
                <a:cxn ang="0">
                  <a:pos x="56" y="290"/>
                </a:cxn>
                <a:cxn ang="0">
                  <a:pos x="99" y="327"/>
                </a:cxn>
                <a:cxn ang="0">
                  <a:pos x="205" y="346"/>
                </a:cxn>
                <a:cxn ang="0">
                  <a:pos x="256" y="316"/>
                </a:cxn>
                <a:cxn ang="0">
                  <a:pos x="260" y="285"/>
                </a:cxn>
                <a:cxn ang="0">
                  <a:pos x="177" y="306"/>
                </a:cxn>
              </a:cxnLst>
              <a:rect l="0" t="0" r="r" b="b"/>
              <a:pathLst>
                <a:path w="327" h="427">
                  <a:moveTo>
                    <a:pt x="322" y="406"/>
                  </a:moveTo>
                  <a:lnTo>
                    <a:pt x="322" y="406"/>
                  </a:lnTo>
                  <a:lnTo>
                    <a:pt x="288" y="416"/>
                  </a:lnTo>
                  <a:lnTo>
                    <a:pt x="256" y="423"/>
                  </a:lnTo>
                  <a:lnTo>
                    <a:pt x="222" y="426"/>
                  </a:lnTo>
                  <a:lnTo>
                    <a:pt x="187" y="427"/>
                  </a:lnTo>
                  <a:lnTo>
                    <a:pt x="152" y="426"/>
                  </a:lnTo>
                  <a:lnTo>
                    <a:pt x="114" y="424"/>
                  </a:lnTo>
                  <a:lnTo>
                    <a:pt x="31" y="419"/>
                  </a:lnTo>
                  <a:lnTo>
                    <a:pt x="31" y="419"/>
                  </a:lnTo>
                  <a:lnTo>
                    <a:pt x="23" y="395"/>
                  </a:lnTo>
                  <a:lnTo>
                    <a:pt x="16" y="371"/>
                  </a:lnTo>
                  <a:lnTo>
                    <a:pt x="10" y="347"/>
                  </a:lnTo>
                  <a:lnTo>
                    <a:pt x="6" y="325"/>
                  </a:lnTo>
                  <a:lnTo>
                    <a:pt x="2" y="301"/>
                  </a:lnTo>
                  <a:lnTo>
                    <a:pt x="0" y="278"/>
                  </a:lnTo>
                  <a:lnTo>
                    <a:pt x="0" y="254"/>
                  </a:lnTo>
                  <a:lnTo>
                    <a:pt x="0" y="232"/>
                  </a:lnTo>
                  <a:lnTo>
                    <a:pt x="2" y="209"/>
                  </a:lnTo>
                  <a:lnTo>
                    <a:pt x="4" y="187"/>
                  </a:lnTo>
                  <a:lnTo>
                    <a:pt x="9" y="165"/>
                  </a:lnTo>
                  <a:lnTo>
                    <a:pt x="14" y="142"/>
                  </a:lnTo>
                  <a:lnTo>
                    <a:pt x="21" y="120"/>
                  </a:lnTo>
                  <a:lnTo>
                    <a:pt x="28" y="97"/>
                  </a:lnTo>
                  <a:lnTo>
                    <a:pt x="37" y="75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69" y="30"/>
                  </a:lnTo>
                  <a:lnTo>
                    <a:pt x="82" y="20"/>
                  </a:lnTo>
                  <a:lnTo>
                    <a:pt x="96" y="12"/>
                  </a:lnTo>
                  <a:lnTo>
                    <a:pt x="111" y="5"/>
                  </a:lnTo>
                  <a:lnTo>
                    <a:pt x="118" y="3"/>
                  </a:lnTo>
                  <a:lnTo>
                    <a:pt x="128" y="2"/>
                  </a:lnTo>
                  <a:lnTo>
                    <a:pt x="136" y="0"/>
                  </a:lnTo>
                  <a:lnTo>
                    <a:pt x="146" y="2"/>
                  </a:lnTo>
                  <a:lnTo>
                    <a:pt x="156" y="3"/>
                  </a:lnTo>
                  <a:lnTo>
                    <a:pt x="167" y="6"/>
                  </a:lnTo>
                  <a:lnTo>
                    <a:pt x="167" y="6"/>
                  </a:lnTo>
                  <a:lnTo>
                    <a:pt x="180" y="10"/>
                  </a:lnTo>
                  <a:lnTo>
                    <a:pt x="191" y="16"/>
                  </a:lnTo>
                  <a:lnTo>
                    <a:pt x="202" y="21"/>
                  </a:lnTo>
                  <a:lnTo>
                    <a:pt x="212" y="28"/>
                  </a:lnTo>
                  <a:lnTo>
                    <a:pt x="222" y="37"/>
                  </a:lnTo>
                  <a:lnTo>
                    <a:pt x="232" y="45"/>
                  </a:lnTo>
                  <a:lnTo>
                    <a:pt x="242" y="55"/>
                  </a:lnTo>
                  <a:lnTo>
                    <a:pt x="250" y="65"/>
                  </a:lnTo>
                  <a:lnTo>
                    <a:pt x="266" y="87"/>
                  </a:lnTo>
                  <a:lnTo>
                    <a:pt x="280" y="111"/>
                  </a:lnTo>
                  <a:lnTo>
                    <a:pt x="292" y="138"/>
                  </a:lnTo>
                  <a:lnTo>
                    <a:pt x="302" y="167"/>
                  </a:lnTo>
                  <a:lnTo>
                    <a:pt x="311" y="197"/>
                  </a:lnTo>
                  <a:lnTo>
                    <a:pt x="318" y="226"/>
                  </a:lnTo>
                  <a:lnTo>
                    <a:pt x="323" y="257"/>
                  </a:lnTo>
                  <a:lnTo>
                    <a:pt x="326" y="288"/>
                  </a:lnTo>
                  <a:lnTo>
                    <a:pt x="327" y="319"/>
                  </a:lnTo>
                  <a:lnTo>
                    <a:pt x="327" y="350"/>
                  </a:lnTo>
                  <a:lnTo>
                    <a:pt x="325" y="379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115" y="23"/>
                  </a:moveTo>
                  <a:lnTo>
                    <a:pt x="115" y="23"/>
                  </a:lnTo>
                  <a:lnTo>
                    <a:pt x="117" y="34"/>
                  </a:lnTo>
                  <a:lnTo>
                    <a:pt x="120" y="44"/>
                  </a:lnTo>
                  <a:lnTo>
                    <a:pt x="124" y="54"/>
                  </a:lnTo>
                  <a:lnTo>
                    <a:pt x="127" y="63"/>
                  </a:lnTo>
                  <a:lnTo>
                    <a:pt x="127" y="63"/>
                  </a:lnTo>
                  <a:lnTo>
                    <a:pt x="138" y="61"/>
                  </a:lnTo>
                  <a:lnTo>
                    <a:pt x="148" y="61"/>
                  </a:lnTo>
                  <a:lnTo>
                    <a:pt x="157" y="61"/>
                  </a:lnTo>
                  <a:lnTo>
                    <a:pt x="167" y="58"/>
                  </a:lnTo>
                  <a:lnTo>
                    <a:pt x="167" y="58"/>
                  </a:lnTo>
                  <a:lnTo>
                    <a:pt x="169" y="54"/>
                  </a:lnTo>
                  <a:lnTo>
                    <a:pt x="170" y="49"/>
                  </a:lnTo>
                  <a:lnTo>
                    <a:pt x="170" y="40"/>
                  </a:lnTo>
                  <a:lnTo>
                    <a:pt x="167" y="31"/>
                  </a:lnTo>
                  <a:lnTo>
                    <a:pt x="165" y="23"/>
                  </a:lnTo>
                  <a:lnTo>
                    <a:pt x="165" y="23"/>
                  </a:lnTo>
                  <a:lnTo>
                    <a:pt x="149" y="24"/>
                  </a:lnTo>
                  <a:lnTo>
                    <a:pt x="138" y="23"/>
                  </a:lnTo>
                  <a:lnTo>
                    <a:pt x="127" y="21"/>
                  </a:lnTo>
                  <a:lnTo>
                    <a:pt x="121" y="21"/>
                  </a:lnTo>
                  <a:lnTo>
                    <a:pt x="115" y="23"/>
                  </a:lnTo>
                  <a:lnTo>
                    <a:pt x="115" y="23"/>
                  </a:lnTo>
                  <a:close/>
                  <a:moveTo>
                    <a:pt x="86" y="41"/>
                  </a:moveTo>
                  <a:lnTo>
                    <a:pt x="86" y="41"/>
                  </a:lnTo>
                  <a:lnTo>
                    <a:pt x="89" y="51"/>
                  </a:lnTo>
                  <a:lnTo>
                    <a:pt x="93" y="63"/>
                  </a:lnTo>
                  <a:lnTo>
                    <a:pt x="96" y="70"/>
                  </a:lnTo>
                  <a:lnTo>
                    <a:pt x="99" y="78"/>
                  </a:lnTo>
                  <a:lnTo>
                    <a:pt x="104" y="82"/>
                  </a:lnTo>
                  <a:lnTo>
                    <a:pt x="110" y="85"/>
                  </a:lnTo>
                  <a:lnTo>
                    <a:pt x="110" y="85"/>
                  </a:lnTo>
                  <a:lnTo>
                    <a:pt x="113" y="82"/>
                  </a:lnTo>
                  <a:lnTo>
                    <a:pt x="114" y="79"/>
                  </a:lnTo>
                  <a:lnTo>
                    <a:pt x="115" y="73"/>
                  </a:lnTo>
                  <a:lnTo>
                    <a:pt x="114" y="65"/>
                  </a:lnTo>
                  <a:lnTo>
                    <a:pt x="111" y="56"/>
                  </a:lnTo>
                  <a:lnTo>
                    <a:pt x="103" y="4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96" y="33"/>
                  </a:lnTo>
                  <a:lnTo>
                    <a:pt x="93" y="35"/>
                  </a:lnTo>
                  <a:lnTo>
                    <a:pt x="89" y="38"/>
                  </a:lnTo>
                  <a:lnTo>
                    <a:pt x="86" y="41"/>
                  </a:lnTo>
                  <a:lnTo>
                    <a:pt x="86" y="41"/>
                  </a:lnTo>
                  <a:close/>
                  <a:moveTo>
                    <a:pt x="181" y="76"/>
                  </a:moveTo>
                  <a:lnTo>
                    <a:pt x="181" y="76"/>
                  </a:lnTo>
                  <a:lnTo>
                    <a:pt x="190" y="72"/>
                  </a:lnTo>
                  <a:lnTo>
                    <a:pt x="195" y="68"/>
                  </a:lnTo>
                  <a:lnTo>
                    <a:pt x="200" y="62"/>
                  </a:lnTo>
                  <a:lnTo>
                    <a:pt x="201" y="55"/>
                  </a:lnTo>
                  <a:lnTo>
                    <a:pt x="201" y="49"/>
                  </a:lnTo>
                  <a:lnTo>
                    <a:pt x="198" y="44"/>
                  </a:lnTo>
                  <a:lnTo>
                    <a:pt x="193" y="40"/>
                  </a:lnTo>
                  <a:lnTo>
                    <a:pt x="186" y="38"/>
                  </a:lnTo>
                  <a:lnTo>
                    <a:pt x="186" y="38"/>
                  </a:lnTo>
                  <a:lnTo>
                    <a:pt x="186" y="44"/>
                  </a:lnTo>
                  <a:lnTo>
                    <a:pt x="186" y="49"/>
                  </a:lnTo>
                  <a:lnTo>
                    <a:pt x="183" y="59"/>
                  </a:lnTo>
                  <a:lnTo>
                    <a:pt x="180" y="68"/>
                  </a:lnTo>
                  <a:lnTo>
                    <a:pt x="180" y="72"/>
                  </a:lnTo>
                  <a:lnTo>
                    <a:pt x="181" y="76"/>
                  </a:lnTo>
                  <a:lnTo>
                    <a:pt x="181" y="76"/>
                  </a:lnTo>
                  <a:close/>
                  <a:moveTo>
                    <a:pt x="48" y="406"/>
                  </a:moveTo>
                  <a:lnTo>
                    <a:pt x="48" y="406"/>
                  </a:lnTo>
                  <a:lnTo>
                    <a:pt x="82" y="405"/>
                  </a:lnTo>
                  <a:lnTo>
                    <a:pt x="117" y="405"/>
                  </a:lnTo>
                  <a:lnTo>
                    <a:pt x="186" y="407"/>
                  </a:lnTo>
                  <a:lnTo>
                    <a:pt x="219" y="407"/>
                  </a:lnTo>
                  <a:lnTo>
                    <a:pt x="252" y="405"/>
                  </a:lnTo>
                  <a:lnTo>
                    <a:pt x="267" y="403"/>
                  </a:lnTo>
                  <a:lnTo>
                    <a:pt x="281" y="399"/>
                  </a:lnTo>
                  <a:lnTo>
                    <a:pt x="294" y="395"/>
                  </a:lnTo>
                  <a:lnTo>
                    <a:pt x="306" y="389"/>
                  </a:lnTo>
                  <a:lnTo>
                    <a:pt x="306" y="389"/>
                  </a:lnTo>
                  <a:lnTo>
                    <a:pt x="308" y="337"/>
                  </a:lnTo>
                  <a:lnTo>
                    <a:pt x="306" y="290"/>
                  </a:lnTo>
                  <a:lnTo>
                    <a:pt x="303" y="267"/>
                  </a:lnTo>
                  <a:lnTo>
                    <a:pt x="301" y="245"/>
                  </a:lnTo>
                  <a:lnTo>
                    <a:pt x="296" y="222"/>
                  </a:lnTo>
                  <a:lnTo>
                    <a:pt x="292" y="201"/>
                  </a:lnTo>
                  <a:lnTo>
                    <a:pt x="287" y="181"/>
                  </a:lnTo>
                  <a:lnTo>
                    <a:pt x="280" y="162"/>
                  </a:lnTo>
                  <a:lnTo>
                    <a:pt x="273" y="144"/>
                  </a:lnTo>
                  <a:lnTo>
                    <a:pt x="264" y="125"/>
                  </a:lnTo>
                  <a:lnTo>
                    <a:pt x="254" y="107"/>
                  </a:lnTo>
                  <a:lnTo>
                    <a:pt x="245" y="90"/>
                  </a:lnTo>
                  <a:lnTo>
                    <a:pt x="232" y="75"/>
                  </a:lnTo>
                  <a:lnTo>
                    <a:pt x="219" y="58"/>
                  </a:lnTo>
                  <a:lnTo>
                    <a:pt x="219" y="58"/>
                  </a:lnTo>
                  <a:lnTo>
                    <a:pt x="209" y="70"/>
                  </a:lnTo>
                  <a:lnTo>
                    <a:pt x="198" y="82"/>
                  </a:lnTo>
                  <a:lnTo>
                    <a:pt x="194" y="87"/>
                  </a:lnTo>
                  <a:lnTo>
                    <a:pt x="190" y="94"/>
                  </a:lnTo>
                  <a:lnTo>
                    <a:pt x="188" y="103"/>
                  </a:lnTo>
                  <a:lnTo>
                    <a:pt x="188" y="110"/>
                  </a:lnTo>
                  <a:lnTo>
                    <a:pt x="188" y="110"/>
                  </a:lnTo>
                  <a:lnTo>
                    <a:pt x="198" y="118"/>
                  </a:lnTo>
                  <a:lnTo>
                    <a:pt x="208" y="125"/>
                  </a:lnTo>
                  <a:lnTo>
                    <a:pt x="218" y="131"/>
                  </a:lnTo>
                  <a:lnTo>
                    <a:pt x="222" y="135"/>
                  </a:lnTo>
                  <a:lnTo>
                    <a:pt x="225" y="139"/>
                  </a:lnTo>
                  <a:lnTo>
                    <a:pt x="225" y="139"/>
                  </a:lnTo>
                  <a:lnTo>
                    <a:pt x="229" y="145"/>
                  </a:lnTo>
                  <a:lnTo>
                    <a:pt x="230" y="151"/>
                  </a:lnTo>
                  <a:lnTo>
                    <a:pt x="235" y="165"/>
                  </a:lnTo>
                  <a:lnTo>
                    <a:pt x="236" y="180"/>
                  </a:lnTo>
                  <a:lnTo>
                    <a:pt x="238" y="198"/>
                  </a:lnTo>
                  <a:lnTo>
                    <a:pt x="239" y="215"/>
                  </a:lnTo>
                  <a:lnTo>
                    <a:pt x="242" y="232"/>
                  </a:lnTo>
                  <a:lnTo>
                    <a:pt x="246" y="246"/>
                  </a:lnTo>
                  <a:lnTo>
                    <a:pt x="249" y="253"/>
                  </a:lnTo>
                  <a:lnTo>
                    <a:pt x="252" y="259"/>
                  </a:lnTo>
                  <a:lnTo>
                    <a:pt x="252" y="259"/>
                  </a:lnTo>
                  <a:lnTo>
                    <a:pt x="256" y="264"/>
                  </a:lnTo>
                  <a:lnTo>
                    <a:pt x="261" y="270"/>
                  </a:lnTo>
                  <a:lnTo>
                    <a:pt x="273" y="278"/>
                  </a:lnTo>
                  <a:lnTo>
                    <a:pt x="277" y="283"/>
                  </a:lnTo>
                  <a:lnTo>
                    <a:pt x="281" y="288"/>
                  </a:lnTo>
                  <a:lnTo>
                    <a:pt x="282" y="294"/>
                  </a:lnTo>
                  <a:lnTo>
                    <a:pt x="284" y="302"/>
                  </a:lnTo>
                  <a:lnTo>
                    <a:pt x="284" y="302"/>
                  </a:lnTo>
                  <a:lnTo>
                    <a:pt x="282" y="308"/>
                  </a:lnTo>
                  <a:lnTo>
                    <a:pt x="281" y="312"/>
                  </a:lnTo>
                  <a:lnTo>
                    <a:pt x="275" y="322"/>
                  </a:lnTo>
                  <a:lnTo>
                    <a:pt x="266" y="330"/>
                  </a:lnTo>
                  <a:lnTo>
                    <a:pt x="256" y="339"/>
                  </a:lnTo>
                  <a:lnTo>
                    <a:pt x="243" y="344"/>
                  </a:lnTo>
                  <a:lnTo>
                    <a:pt x="230" y="350"/>
                  </a:lnTo>
                  <a:lnTo>
                    <a:pt x="218" y="354"/>
                  </a:lnTo>
                  <a:lnTo>
                    <a:pt x="205" y="357"/>
                  </a:lnTo>
                  <a:lnTo>
                    <a:pt x="205" y="357"/>
                  </a:lnTo>
                  <a:lnTo>
                    <a:pt x="195" y="358"/>
                  </a:lnTo>
                  <a:lnTo>
                    <a:pt x="184" y="358"/>
                  </a:lnTo>
                  <a:lnTo>
                    <a:pt x="160" y="357"/>
                  </a:lnTo>
                  <a:lnTo>
                    <a:pt x="132" y="353"/>
                  </a:lnTo>
                  <a:lnTo>
                    <a:pt x="106" y="346"/>
                  </a:lnTo>
                  <a:lnTo>
                    <a:pt x="82" y="336"/>
                  </a:lnTo>
                  <a:lnTo>
                    <a:pt x="70" y="330"/>
                  </a:lnTo>
                  <a:lnTo>
                    <a:pt x="61" y="325"/>
                  </a:lnTo>
                  <a:lnTo>
                    <a:pt x="52" y="319"/>
                  </a:lnTo>
                  <a:lnTo>
                    <a:pt x="47" y="313"/>
                  </a:lnTo>
                  <a:lnTo>
                    <a:pt x="42" y="306"/>
                  </a:lnTo>
                  <a:lnTo>
                    <a:pt x="40" y="299"/>
                  </a:lnTo>
                  <a:lnTo>
                    <a:pt x="40" y="299"/>
                  </a:lnTo>
                  <a:lnTo>
                    <a:pt x="40" y="295"/>
                  </a:lnTo>
                  <a:lnTo>
                    <a:pt x="41" y="291"/>
                  </a:lnTo>
                  <a:lnTo>
                    <a:pt x="44" y="284"/>
                  </a:lnTo>
                  <a:lnTo>
                    <a:pt x="49" y="277"/>
                  </a:lnTo>
                  <a:lnTo>
                    <a:pt x="56" y="270"/>
                  </a:lnTo>
                  <a:lnTo>
                    <a:pt x="72" y="256"/>
                  </a:lnTo>
                  <a:lnTo>
                    <a:pt x="79" y="247"/>
                  </a:lnTo>
                  <a:lnTo>
                    <a:pt x="83" y="238"/>
                  </a:lnTo>
                  <a:lnTo>
                    <a:pt x="83" y="238"/>
                  </a:lnTo>
                  <a:lnTo>
                    <a:pt x="86" y="229"/>
                  </a:lnTo>
                  <a:lnTo>
                    <a:pt x="87" y="221"/>
                  </a:lnTo>
                  <a:lnTo>
                    <a:pt x="87" y="202"/>
                  </a:lnTo>
                  <a:lnTo>
                    <a:pt x="86" y="186"/>
                  </a:lnTo>
                  <a:lnTo>
                    <a:pt x="86" y="169"/>
                  </a:lnTo>
                  <a:lnTo>
                    <a:pt x="86" y="169"/>
                  </a:lnTo>
                  <a:lnTo>
                    <a:pt x="89" y="160"/>
                  </a:lnTo>
                  <a:lnTo>
                    <a:pt x="93" y="152"/>
                  </a:lnTo>
                  <a:lnTo>
                    <a:pt x="97" y="145"/>
                  </a:lnTo>
                  <a:lnTo>
                    <a:pt x="103" y="138"/>
                  </a:lnTo>
                  <a:lnTo>
                    <a:pt x="108" y="132"/>
                  </a:lnTo>
                  <a:lnTo>
                    <a:pt x="113" y="125"/>
                  </a:lnTo>
                  <a:lnTo>
                    <a:pt x="117" y="117"/>
                  </a:lnTo>
                  <a:lnTo>
                    <a:pt x="118" y="107"/>
                  </a:lnTo>
                  <a:lnTo>
                    <a:pt x="118" y="107"/>
                  </a:lnTo>
                  <a:lnTo>
                    <a:pt x="117" y="104"/>
                  </a:lnTo>
                  <a:lnTo>
                    <a:pt x="114" y="101"/>
                  </a:lnTo>
                  <a:lnTo>
                    <a:pt x="107" y="97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89" y="87"/>
                  </a:lnTo>
                  <a:lnTo>
                    <a:pt x="84" y="83"/>
                  </a:lnTo>
                  <a:lnTo>
                    <a:pt x="82" y="72"/>
                  </a:lnTo>
                  <a:lnTo>
                    <a:pt x="77" y="61"/>
                  </a:lnTo>
                  <a:lnTo>
                    <a:pt x="75" y="56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1" y="68"/>
                  </a:lnTo>
                  <a:lnTo>
                    <a:pt x="52" y="86"/>
                  </a:lnTo>
                  <a:lnTo>
                    <a:pt x="44" y="106"/>
                  </a:lnTo>
                  <a:lnTo>
                    <a:pt x="35" y="127"/>
                  </a:lnTo>
                  <a:lnTo>
                    <a:pt x="30" y="149"/>
                  </a:lnTo>
                  <a:lnTo>
                    <a:pt x="26" y="172"/>
                  </a:lnTo>
                  <a:lnTo>
                    <a:pt x="21" y="195"/>
                  </a:lnTo>
                  <a:lnTo>
                    <a:pt x="19" y="221"/>
                  </a:lnTo>
                  <a:lnTo>
                    <a:pt x="19" y="246"/>
                  </a:lnTo>
                  <a:lnTo>
                    <a:pt x="19" y="270"/>
                  </a:lnTo>
                  <a:lnTo>
                    <a:pt x="20" y="295"/>
                  </a:lnTo>
                  <a:lnTo>
                    <a:pt x="23" y="319"/>
                  </a:lnTo>
                  <a:lnTo>
                    <a:pt x="27" y="343"/>
                  </a:lnTo>
                  <a:lnTo>
                    <a:pt x="33" y="365"/>
                  </a:lnTo>
                  <a:lnTo>
                    <a:pt x="40" y="386"/>
                  </a:lnTo>
                  <a:lnTo>
                    <a:pt x="48" y="406"/>
                  </a:lnTo>
                  <a:lnTo>
                    <a:pt x="48" y="406"/>
                  </a:lnTo>
                  <a:close/>
                  <a:moveTo>
                    <a:pt x="132" y="110"/>
                  </a:moveTo>
                  <a:lnTo>
                    <a:pt x="132" y="110"/>
                  </a:lnTo>
                  <a:lnTo>
                    <a:pt x="138" y="108"/>
                  </a:lnTo>
                  <a:lnTo>
                    <a:pt x="143" y="108"/>
                  </a:lnTo>
                  <a:lnTo>
                    <a:pt x="155" y="108"/>
                  </a:lnTo>
                  <a:lnTo>
                    <a:pt x="162" y="108"/>
                  </a:lnTo>
                  <a:lnTo>
                    <a:pt x="166" y="107"/>
                  </a:lnTo>
                  <a:lnTo>
                    <a:pt x="170" y="106"/>
                  </a:lnTo>
                  <a:lnTo>
                    <a:pt x="173" y="101"/>
                  </a:lnTo>
                  <a:lnTo>
                    <a:pt x="173" y="101"/>
                  </a:lnTo>
                  <a:lnTo>
                    <a:pt x="173" y="100"/>
                  </a:lnTo>
                  <a:lnTo>
                    <a:pt x="172" y="99"/>
                  </a:lnTo>
                  <a:lnTo>
                    <a:pt x="167" y="99"/>
                  </a:lnTo>
                  <a:lnTo>
                    <a:pt x="163" y="99"/>
                  </a:lnTo>
                  <a:lnTo>
                    <a:pt x="162" y="99"/>
                  </a:lnTo>
                  <a:lnTo>
                    <a:pt x="162" y="96"/>
                  </a:lnTo>
                  <a:lnTo>
                    <a:pt x="162" y="96"/>
                  </a:lnTo>
                  <a:lnTo>
                    <a:pt x="165" y="92"/>
                  </a:lnTo>
                  <a:lnTo>
                    <a:pt x="167" y="89"/>
                  </a:lnTo>
                  <a:lnTo>
                    <a:pt x="170" y="85"/>
                  </a:lnTo>
                  <a:lnTo>
                    <a:pt x="170" y="82"/>
                  </a:lnTo>
                  <a:lnTo>
                    <a:pt x="170" y="79"/>
                  </a:lnTo>
                  <a:lnTo>
                    <a:pt x="170" y="79"/>
                  </a:lnTo>
                  <a:lnTo>
                    <a:pt x="160" y="75"/>
                  </a:lnTo>
                  <a:lnTo>
                    <a:pt x="150" y="73"/>
                  </a:lnTo>
                  <a:lnTo>
                    <a:pt x="142" y="75"/>
                  </a:lnTo>
                  <a:lnTo>
                    <a:pt x="135" y="79"/>
                  </a:lnTo>
                  <a:lnTo>
                    <a:pt x="131" y="83"/>
                  </a:lnTo>
                  <a:lnTo>
                    <a:pt x="128" y="92"/>
                  </a:lnTo>
                  <a:lnTo>
                    <a:pt x="128" y="100"/>
                  </a:lnTo>
                  <a:lnTo>
                    <a:pt x="132" y="110"/>
                  </a:lnTo>
                  <a:lnTo>
                    <a:pt x="132" y="110"/>
                  </a:lnTo>
                  <a:close/>
                  <a:moveTo>
                    <a:pt x="216" y="180"/>
                  </a:moveTo>
                  <a:lnTo>
                    <a:pt x="216" y="180"/>
                  </a:lnTo>
                  <a:lnTo>
                    <a:pt x="216" y="173"/>
                  </a:lnTo>
                  <a:lnTo>
                    <a:pt x="218" y="165"/>
                  </a:lnTo>
                  <a:lnTo>
                    <a:pt x="218" y="155"/>
                  </a:lnTo>
                  <a:lnTo>
                    <a:pt x="216" y="148"/>
                  </a:lnTo>
                  <a:lnTo>
                    <a:pt x="216" y="148"/>
                  </a:lnTo>
                  <a:lnTo>
                    <a:pt x="212" y="141"/>
                  </a:lnTo>
                  <a:lnTo>
                    <a:pt x="205" y="135"/>
                  </a:lnTo>
                  <a:lnTo>
                    <a:pt x="198" y="129"/>
                  </a:lnTo>
                  <a:lnTo>
                    <a:pt x="190" y="125"/>
                  </a:lnTo>
                  <a:lnTo>
                    <a:pt x="180" y="122"/>
                  </a:lnTo>
                  <a:lnTo>
                    <a:pt x="172" y="120"/>
                  </a:lnTo>
                  <a:lnTo>
                    <a:pt x="163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45" y="121"/>
                  </a:lnTo>
                  <a:lnTo>
                    <a:pt x="136" y="125"/>
                  </a:lnTo>
                  <a:lnTo>
                    <a:pt x="128" y="131"/>
                  </a:lnTo>
                  <a:lnTo>
                    <a:pt x="122" y="139"/>
                  </a:lnTo>
                  <a:lnTo>
                    <a:pt x="117" y="148"/>
                  </a:lnTo>
                  <a:lnTo>
                    <a:pt x="113" y="158"/>
                  </a:lnTo>
                  <a:lnTo>
                    <a:pt x="107" y="179"/>
                  </a:lnTo>
                  <a:lnTo>
                    <a:pt x="97" y="226"/>
                  </a:lnTo>
                  <a:lnTo>
                    <a:pt x="92" y="247"/>
                  </a:lnTo>
                  <a:lnTo>
                    <a:pt x="87" y="256"/>
                  </a:lnTo>
                  <a:lnTo>
                    <a:pt x="83" y="264"/>
                  </a:lnTo>
                  <a:lnTo>
                    <a:pt x="83" y="264"/>
                  </a:lnTo>
                  <a:lnTo>
                    <a:pt x="99" y="271"/>
                  </a:lnTo>
                  <a:lnTo>
                    <a:pt x="115" y="277"/>
                  </a:lnTo>
                  <a:lnTo>
                    <a:pt x="132" y="281"/>
                  </a:lnTo>
                  <a:lnTo>
                    <a:pt x="149" y="284"/>
                  </a:lnTo>
                  <a:lnTo>
                    <a:pt x="167" y="287"/>
                  </a:lnTo>
                  <a:lnTo>
                    <a:pt x="186" y="288"/>
                  </a:lnTo>
                  <a:lnTo>
                    <a:pt x="204" y="288"/>
                  </a:lnTo>
                  <a:lnTo>
                    <a:pt x="222" y="288"/>
                  </a:lnTo>
                  <a:lnTo>
                    <a:pt x="222" y="288"/>
                  </a:lnTo>
                  <a:lnTo>
                    <a:pt x="228" y="283"/>
                  </a:lnTo>
                  <a:lnTo>
                    <a:pt x="230" y="277"/>
                  </a:lnTo>
                  <a:lnTo>
                    <a:pt x="233" y="271"/>
                  </a:lnTo>
                  <a:lnTo>
                    <a:pt x="235" y="264"/>
                  </a:lnTo>
                  <a:lnTo>
                    <a:pt x="235" y="252"/>
                  </a:lnTo>
                  <a:lnTo>
                    <a:pt x="232" y="239"/>
                  </a:lnTo>
                  <a:lnTo>
                    <a:pt x="223" y="211"/>
                  </a:lnTo>
                  <a:lnTo>
                    <a:pt x="219" y="195"/>
                  </a:lnTo>
                  <a:lnTo>
                    <a:pt x="216" y="180"/>
                  </a:lnTo>
                  <a:lnTo>
                    <a:pt x="216" y="180"/>
                  </a:lnTo>
                  <a:close/>
                  <a:moveTo>
                    <a:pt x="121" y="299"/>
                  </a:moveTo>
                  <a:lnTo>
                    <a:pt x="121" y="299"/>
                  </a:lnTo>
                  <a:lnTo>
                    <a:pt x="110" y="295"/>
                  </a:lnTo>
                  <a:lnTo>
                    <a:pt x="99" y="291"/>
                  </a:lnTo>
                  <a:lnTo>
                    <a:pt x="87" y="285"/>
                  </a:lnTo>
                  <a:lnTo>
                    <a:pt x="77" y="281"/>
                  </a:lnTo>
                  <a:lnTo>
                    <a:pt x="69" y="280"/>
                  </a:lnTo>
                  <a:lnTo>
                    <a:pt x="65" y="281"/>
                  </a:lnTo>
                  <a:lnTo>
                    <a:pt x="62" y="283"/>
                  </a:lnTo>
                  <a:lnTo>
                    <a:pt x="59" y="285"/>
                  </a:lnTo>
                  <a:lnTo>
                    <a:pt x="56" y="290"/>
                  </a:lnTo>
                  <a:lnTo>
                    <a:pt x="55" y="295"/>
                  </a:lnTo>
                  <a:lnTo>
                    <a:pt x="54" y="302"/>
                  </a:lnTo>
                  <a:lnTo>
                    <a:pt x="54" y="302"/>
                  </a:lnTo>
                  <a:lnTo>
                    <a:pt x="66" y="311"/>
                  </a:lnTo>
                  <a:lnTo>
                    <a:pt x="80" y="319"/>
                  </a:lnTo>
                  <a:lnTo>
                    <a:pt x="99" y="327"/>
                  </a:lnTo>
                  <a:lnTo>
                    <a:pt x="120" y="336"/>
                  </a:lnTo>
                  <a:lnTo>
                    <a:pt x="141" y="341"/>
                  </a:lnTo>
                  <a:lnTo>
                    <a:pt x="163" y="346"/>
                  </a:lnTo>
                  <a:lnTo>
                    <a:pt x="184" y="347"/>
                  </a:lnTo>
                  <a:lnTo>
                    <a:pt x="195" y="347"/>
                  </a:lnTo>
                  <a:lnTo>
                    <a:pt x="205" y="346"/>
                  </a:lnTo>
                  <a:lnTo>
                    <a:pt x="205" y="346"/>
                  </a:lnTo>
                  <a:lnTo>
                    <a:pt x="216" y="343"/>
                  </a:lnTo>
                  <a:lnTo>
                    <a:pt x="228" y="339"/>
                  </a:lnTo>
                  <a:lnTo>
                    <a:pt x="239" y="333"/>
                  </a:lnTo>
                  <a:lnTo>
                    <a:pt x="249" y="326"/>
                  </a:lnTo>
                  <a:lnTo>
                    <a:pt x="256" y="316"/>
                  </a:lnTo>
                  <a:lnTo>
                    <a:pt x="260" y="312"/>
                  </a:lnTo>
                  <a:lnTo>
                    <a:pt x="261" y="306"/>
                  </a:lnTo>
                  <a:lnTo>
                    <a:pt x="263" y="302"/>
                  </a:lnTo>
                  <a:lnTo>
                    <a:pt x="263" y="297"/>
                  </a:lnTo>
                  <a:lnTo>
                    <a:pt x="263" y="291"/>
                  </a:lnTo>
                  <a:lnTo>
                    <a:pt x="260" y="285"/>
                  </a:lnTo>
                  <a:lnTo>
                    <a:pt x="260" y="285"/>
                  </a:lnTo>
                  <a:lnTo>
                    <a:pt x="245" y="292"/>
                  </a:lnTo>
                  <a:lnTo>
                    <a:pt x="229" y="299"/>
                  </a:lnTo>
                  <a:lnTo>
                    <a:pt x="212" y="304"/>
                  </a:lnTo>
                  <a:lnTo>
                    <a:pt x="195" y="305"/>
                  </a:lnTo>
                  <a:lnTo>
                    <a:pt x="177" y="306"/>
                  </a:lnTo>
                  <a:lnTo>
                    <a:pt x="159" y="305"/>
                  </a:lnTo>
                  <a:lnTo>
                    <a:pt x="141" y="304"/>
                  </a:lnTo>
                  <a:lnTo>
                    <a:pt x="121" y="299"/>
                  </a:lnTo>
                  <a:lnTo>
                    <a:pt x="121" y="299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2" name="Freeform 78"/>
            <p:cNvSpPr>
              <a:spLocks noEditPoints="1"/>
            </p:cNvSpPr>
            <p:nvPr/>
          </p:nvSpPr>
          <p:spPr bwMode="auto">
            <a:xfrm>
              <a:off x="4832351" y="1771650"/>
              <a:ext cx="214313" cy="219075"/>
            </a:xfrm>
            <a:custGeom>
              <a:avLst/>
              <a:gdLst/>
              <a:ahLst/>
              <a:cxnLst>
                <a:cxn ang="0">
                  <a:pos x="121" y="2"/>
                </a:cxn>
                <a:cxn ang="0">
                  <a:pos x="124" y="0"/>
                </a:cxn>
                <a:cxn ang="0">
                  <a:pos x="124" y="2"/>
                </a:cxn>
                <a:cxn ang="0">
                  <a:pos x="159" y="20"/>
                </a:cxn>
                <a:cxn ang="0">
                  <a:pos x="194" y="47"/>
                </a:cxn>
                <a:cxn ang="0">
                  <a:pos x="258" y="104"/>
                </a:cxn>
                <a:cxn ang="0">
                  <a:pos x="288" y="132"/>
                </a:cxn>
                <a:cxn ang="0">
                  <a:pos x="350" y="198"/>
                </a:cxn>
                <a:cxn ang="0">
                  <a:pos x="376" y="235"/>
                </a:cxn>
                <a:cxn ang="0">
                  <a:pos x="387" y="251"/>
                </a:cxn>
                <a:cxn ang="0">
                  <a:pos x="403" y="282"/>
                </a:cxn>
                <a:cxn ang="0">
                  <a:pos x="406" y="303"/>
                </a:cxn>
                <a:cxn ang="0">
                  <a:pos x="403" y="317"/>
                </a:cxn>
                <a:cxn ang="0">
                  <a:pos x="396" y="330"/>
                </a:cxn>
                <a:cxn ang="0">
                  <a:pos x="385" y="344"/>
                </a:cxn>
                <a:cxn ang="0">
                  <a:pos x="376" y="350"/>
                </a:cxn>
                <a:cxn ang="0">
                  <a:pos x="331" y="381"/>
                </a:cxn>
                <a:cxn ang="0">
                  <a:pos x="292" y="402"/>
                </a:cxn>
                <a:cxn ang="0">
                  <a:pos x="257" y="413"/>
                </a:cxn>
                <a:cxn ang="0">
                  <a:pos x="243" y="414"/>
                </a:cxn>
                <a:cxn ang="0">
                  <a:pos x="239" y="413"/>
                </a:cxn>
                <a:cxn ang="0">
                  <a:pos x="226" y="402"/>
                </a:cxn>
                <a:cxn ang="0">
                  <a:pos x="205" y="376"/>
                </a:cxn>
                <a:cxn ang="0">
                  <a:pos x="174" y="325"/>
                </a:cxn>
                <a:cxn ang="0">
                  <a:pos x="160" y="302"/>
                </a:cxn>
                <a:cxn ang="0">
                  <a:pos x="115" y="243"/>
                </a:cxn>
                <a:cxn ang="0">
                  <a:pos x="103" y="225"/>
                </a:cxn>
                <a:cxn ang="0">
                  <a:pos x="74" y="184"/>
                </a:cxn>
                <a:cxn ang="0">
                  <a:pos x="58" y="162"/>
                </a:cxn>
                <a:cxn ang="0">
                  <a:pos x="21" y="122"/>
                </a:cxn>
                <a:cxn ang="0">
                  <a:pos x="6" y="100"/>
                </a:cxn>
                <a:cxn ang="0">
                  <a:pos x="0" y="80"/>
                </a:cxn>
                <a:cxn ang="0">
                  <a:pos x="0" y="72"/>
                </a:cxn>
                <a:cxn ang="0">
                  <a:pos x="7" y="55"/>
                </a:cxn>
                <a:cxn ang="0">
                  <a:pos x="18" y="42"/>
                </a:cxn>
                <a:cxn ang="0">
                  <a:pos x="44" y="27"/>
                </a:cxn>
                <a:cxn ang="0">
                  <a:pos x="83" y="13"/>
                </a:cxn>
                <a:cxn ang="0">
                  <a:pos x="121" y="2"/>
                </a:cxn>
                <a:cxn ang="0">
                  <a:pos x="376" y="292"/>
                </a:cxn>
                <a:cxn ang="0">
                  <a:pos x="358" y="257"/>
                </a:cxn>
                <a:cxn ang="0">
                  <a:pos x="307" y="188"/>
                </a:cxn>
                <a:cxn ang="0">
                  <a:pos x="246" y="122"/>
                </a:cxn>
                <a:cxn ang="0">
                  <a:pos x="181" y="65"/>
                </a:cxn>
                <a:cxn ang="0">
                  <a:pos x="150" y="39"/>
                </a:cxn>
                <a:cxn ang="0">
                  <a:pos x="133" y="31"/>
                </a:cxn>
                <a:cxn ang="0">
                  <a:pos x="114" y="28"/>
                </a:cxn>
                <a:cxn ang="0">
                  <a:pos x="94" y="31"/>
                </a:cxn>
                <a:cxn ang="0">
                  <a:pos x="74" y="38"/>
                </a:cxn>
                <a:cxn ang="0">
                  <a:pos x="58" y="48"/>
                </a:cxn>
                <a:cxn ang="0">
                  <a:pos x="42" y="61"/>
                </a:cxn>
                <a:cxn ang="0">
                  <a:pos x="30" y="75"/>
                </a:cxn>
                <a:cxn ang="0">
                  <a:pos x="22" y="89"/>
                </a:cxn>
                <a:cxn ang="0">
                  <a:pos x="52" y="125"/>
                </a:cxn>
                <a:cxn ang="0">
                  <a:pos x="139" y="236"/>
                </a:cxn>
                <a:cxn ang="0">
                  <a:pos x="249" y="388"/>
                </a:cxn>
                <a:cxn ang="0">
                  <a:pos x="267" y="378"/>
                </a:cxn>
                <a:cxn ang="0">
                  <a:pos x="305" y="360"/>
                </a:cxn>
                <a:cxn ang="0">
                  <a:pos x="341" y="340"/>
                </a:cxn>
                <a:cxn ang="0">
                  <a:pos x="357" y="327"/>
                </a:cxn>
                <a:cxn ang="0">
                  <a:pos x="368" y="312"/>
                </a:cxn>
                <a:cxn ang="0">
                  <a:pos x="376" y="292"/>
                </a:cxn>
              </a:cxnLst>
              <a:rect l="0" t="0" r="r" b="b"/>
              <a:pathLst>
                <a:path w="406" h="412">
                  <a:moveTo>
                    <a:pt x="121" y="2"/>
                  </a:moveTo>
                  <a:lnTo>
                    <a:pt x="121" y="2"/>
                  </a:lnTo>
                  <a:lnTo>
                    <a:pt x="122" y="0"/>
                  </a:lnTo>
                  <a:lnTo>
                    <a:pt x="124" y="0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42" y="10"/>
                  </a:lnTo>
                  <a:lnTo>
                    <a:pt x="159" y="20"/>
                  </a:lnTo>
                  <a:lnTo>
                    <a:pt x="177" y="32"/>
                  </a:lnTo>
                  <a:lnTo>
                    <a:pt x="194" y="47"/>
                  </a:lnTo>
                  <a:lnTo>
                    <a:pt x="226" y="75"/>
                  </a:lnTo>
                  <a:lnTo>
                    <a:pt x="258" y="104"/>
                  </a:lnTo>
                  <a:lnTo>
                    <a:pt x="258" y="104"/>
                  </a:lnTo>
                  <a:lnTo>
                    <a:pt x="288" y="132"/>
                  </a:lnTo>
                  <a:lnTo>
                    <a:pt x="319" y="164"/>
                  </a:lnTo>
                  <a:lnTo>
                    <a:pt x="350" y="198"/>
                  </a:lnTo>
                  <a:lnTo>
                    <a:pt x="364" y="216"/>
                  </a:lnTo>
                  <a:lnTo>
                    <a:pt x="376" y="235"/>
                  </a:lnTo>
                  <a:lnTo>
                    <a:pt x="376" y="235"/>
                  </a:lnTo>
                  <a:lnTo>
                    <a:pt x="387" y="251"/>
                  </a:lnTo>
                  <a:lnTo>
                    <a:pt x="396" y="267"/>
                  </a:lnTo>
                  <a:lnTo>
                    <a:pt x="403" y="282"/>
                  </a:lnTo>
                  <a:lnTo>
                    <a:pt x="406" y="296"/>
                  </a:lnTo>
                  <a:lnTo>
                    <a:pt x="406" y="303"/>
                  </a:lnTo>
                  <a:lnTo>
                    <a:pt x="404" y="310"/>
                  </a:lnTo>
                  <a:lnTo>
                    <a:pt x="403" y="317"/>
                  </a:lnTo>
                  <a:lnTo>
                    <a:pt x="400" y="325"/>
                  </a:lnTo>
                  <a:lnTo>
                    <a:pt x="396" y="330"/>
                  </a:lnTo>
                  <a:lnTo>
                    <a:pt x="390" y="337"/>
                  </a:lnTo>
                  <a:lnTo>
                    <a:pt x="385" y="344"/>
                  </a:lnTo>
                  <a:lnTo>
                    <a:pt x="376" y="350"/>
                  </a:lnTo>
                  <a:lnTo>
                    <a:pt x="376" y="350"/>
                  </a:lnTo>
                  <a:lnTo>
                    <a:pt x="350" y="369"/>
                  </a:lnTo>
                  <a:lnTo>
                    <a:pt x="331" y="381"/>
                  </a:lnTo>
                  <a:lnTo>
                    <a:pt x="312" y="392"/>
                  </a:lnTo>
                  <a:lnTo>
                    <a:pt x="292" y="402"/>
                  </a:lnTo>
                  <a:lnTo>
                    <a:pt x="274" y="409"/>
                  </a:lnTo>
                  <a:lnTo>
                    <a:pt x="257" y="413"/>
                  </a:lnTo>
                  <a:lnTo>
                    <a:pt x="250" y="414"/>
                  </a:lnTo>
                  <a:lnTo>
                    <a:pt x="243" y="414"/>
                  </a:lnTo>
                  <a:lnTo>
                    <a:pt x="243" y="414"/>
                  </a:lnTo>
                  <a:lnTo>
                    <a:pt x="239" y="413"/>
                  </a:lnTo>
                  <a:lnTo>
                    <a:pt x="234" y="410"/>
                  </a:lnTo>
                  <a:lnTo>
                    <a:pt x="226" y="402"/>
                  </a:lnTo>
                  <a:lnTo>
                    <a:pt x="215" y="390"/>
                  </a:lnTo>
                  <a:lnTo>
                    <a:pt x="205" y="376"/>
                  </a:lnTo>
                  <a:lnTo>
                    <a:pt x="187" y="347"/>
                  </a:lnTo>
                  <a:lnTo>
                    <a:pt x="174" y="325"/>
                  </a:lnTo>
                  <a:lnTo>
                    <a:pt x="174" y="325"/>
                  </a:lnTo>
                  <a:lnTo>
                    <a:pt x="160" y="302"/>
                  </a:lnTo>
                  <a:lnTo>
                    <a:pt x="145" y="281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03" y="225"/>
                  </a:lnTo>
                  <a:lnTo>
                    <a:pt x="88" y="205"/>
                  </a:lnTo>
                  <a:lnTo>
                    <a:pt x="74" y="184"/>
                  </a:lnTo>
                  <a:lnTo>
                    <a:pt x="58" y="162"/>
                  </a:lnTo>
                  <a:lnTo>
                    <a:pt x="58" y="162"/>
                  </a:lnTo>
                  <a:lnTo>
                    <a:pt x="41" y="143"/>
                  </a:lnTo>
                  <a:lnTo>
                    <a:pt x="21" y="122"/>
                  </a:lnTo>
                  <a:lnTo>
                    <a:pt x="13" y="111"/>
                  </a:lnTo>
                  <a:lnTo>
                    <a:pt x="6" y="100"/>
                  </a:lnTo>
                  <a:lnTo>
                    <a:pt x="1" y="9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3" y="63"/>
                  </a:lnTo>
                  <a:lnTo>
                    <a:pt x="7" y="55"/>
                  </a:lnTo>
                  <a:lnTo>
                    <a:pt x="13" y="48"/>
                  </a:lnTo>
                  <a:lnTo>
                    <a:pt x="18" y="42"/>
                  </a:lnTo>
                  <a:lnTo>
                    <a:pt x="25" y="37"/>
                  </a:lnTo>
                  <a:lnTo>
                    <a:pt x="44" y="27"/>
                  </a:lnTo>
                  <a:lnTo>
                    <a:pt x="62" y="20"/>
                  </a:lnTo>
                  <a:lnTo>
                    <a:pt x="83" y="13"/>
                  </a:lnTo>
                  <a:lnTo>
                    <a:pt x="121" y="2"/>
                  </a:lnTo>
                  <a:lnTo>
                    <a:pt x="121" y="2"/>
                  </a:lnTo>
                  <a:close/>
                  <a:moveTo>
                    <a:pt x="376" y="292"/>
                  </a:moveTo>
                  <a:lnTo>
                    <a:pt x="376" y="292"/>
                  </a:lnTo>
                  <a:lnTo>
                    <a:pt x="368" y="275"/>
                  </a:lnTo>
                  <a:lnTo>
                    <a:pt x="358" y="257"/>
                  </a:lnTo>
                  <a:lnTo>
                    <a:pt x="334" y="222"/>
                  </a:lnTo>
                  <a:lnTo>
                    <a:pt x="307" y="188"/>
                  </a:lnTo>
                  <a:lnTo>
                    <a:pt x="278" y="155"/>
                  </a:lnTo>
                  <a:lnTo>
                    <a:pt x="246" y="122"/>
                  </a:lnTo>
                  <a:lnTo>
                    <a:pt x="213" y="93"/>
                  </a:lnTo>
                  <a:lnTo>
                    <a:pt x="181" y="65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42" y="34"/>
                  </a:lnTo>
                  <a:lnTo>
                    <a:pt x="133" y="31"/>
                  </a:lnTo>
                  <a:lnTo>
                    <a:pt x="124" y="30"/>
                  </a:lnTo>
                  <a:lnTo>
                    <a:pt x="114" y="28"/>
                  </a:lnTo>
                  <a:lnTo>
                    <a:pt x="104" y="30"/>
                  </a:lnTo>
                  <a:lnTo>
                    <a:pt x="94" y="31"/>
                  </a:lnTo>
                  <a:lnTo>
                    <a:pt x="84" y="34"/>
                  </a:lnTo>
                  <a:lnTo>
                    <a:pt x="74" y="38"/>
                  </a:lnTo>
                  <a:lnTo>
                    <a:pt x="66" y="42"/>
                  </a:lnTo>
                  <a:lnTo>
                    <a:pt x="58" y="48"/>
                  </a:lnTo>
                  <a:lnTo>
                    <a:pt x="49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0" y="75"/>
                  </a:lnTo>
                  <a:lnTo>
                    <a:pt x="25" y="82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52" y="125"/>
                  </a:lnTo>
                  <a:lnTo>
                    <a:pt x="81" y="162"/>
                  </a:lnTo>
                  <a:lnTo>
                    <a:pt x="139" y="236"/>
                  </a:lnTo>
                  <a:lnTo>
                    <a:pt x="194" y="312"/>
                  </a:lnTo>
                  <a:lnTo>
                    <a:pt x="249" y="388"/>
                  </a:lnTo>
                  <a:lnTo>
                    <a:pt x="249" y="388"/>
                  </a:lnTo>
                  <a:lnTo>
                    <a:pt x="267" y="378"/>
                  </a:lnTo>
                  <a:lnTo>
                    <a:pt x="285" y="368"/>
                  </a:lnTo>
                  <a:lnTo>
                    <a:pt x="305" y="360"/>
                  </a:lnTo>
                  <a:lnTo>
                    <a:pt x="323" y="351"/>
                  </a:lnTo>
                  <a:lnTo>
                    <a:pt x="341" y="340"/>
                  </a:lnTo>
                  <a:lnTo>
                    <a:pt x="348" y="334"/>
                  </a:lnTo>
                  <a:lnTo>
                    <a:pt x="357" y="327"/>
                  </a:lnTo>
                  <a:lnTo>
                    <a:pt x="362" y="320"/>
                  </a:lnTo>
                  <a:lnTo>
                    <a:pt x="368" y="312"/>
                  </a:lnTo>
                  <a:lnTo>
                    <a:pt x="373" y="302"/>
                  </a:lnTo>
                  <a:lnTo>
                    <a:pt x="376" y="292"/>
                  </a:lnTo>
                  <a:lnTo>
                    <a:pt x="376" y="29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7" name="组合 142"/>
          <p:cNvGrpSpPr/>
          <p:nvPr/>
        </p:nvGrpSpPr>
        <p:grpSpPr>
          <a:xfrm>
            <a:off x="3643306" y="3358605"/>
            <a:ext cx="1498602" cy="1319621"/>
            <a:chOff x="5516563" y="2633663"/>
            <a:chExt cx="1212850" cy="1104900"/>
          </a:xfrm>
        </p:grpSpPr>
        <p:sp>
          <p:nvSpPr>
            <p:cNvPr id="144" name="Freeform 17"/>
            <p:cNvSpPr>
              <a:spLocks noEditPoints="1"/>
            </p:cNvSpPr>
            <p:nvPr/>
          </p:nvSpPr>
          <p:spPr bwMode="auto">
            <a:xfrm>
              <a:off x="5781676" y="2806700"/>
              <a:ext cx="128588" cy="107950"/>
            </a:xfrm>
            <a:custGeom>
              <a:avLst/>
              <a:gdLst/>
              <a:ahLst/>
              <a:cxnLst>
                <a:cxn ang="0">
                  <a:pos x="244" y="6"/>
                </a:cxn>
                <a:cxn ang="0">
                  <a:pos x="224" y="32"/>
                </a:cxn>
                <a:cxn ang="0">
                  <a:pos x="203" y="121"/>
                </a:cxn>
                <a:cxn ang="0">
                  <a:pos x="186" y="205"/>
                </a:cxn>
                <a:cxn ang="0">
                  <a:pos x="160" y="205"/>
                </a:cxn>
                <a:cxn ang="0">
                  <a:pos x="171" y="199"/>
                </a:cxn>
                <a:cxn ang="0">
                  <a:pos x="141" y="191"/>
                </a:cxn>
                <a:cxn ang="0">
                  <a:pos x="127" y="131"/>
                </a:cxn>
                <a:cxn ang="0">
                  <a:pos x="109" y="121"/>
                </a:cxn>
                <a:cxn ang="0">
                  <a:pos x="83" y="185"/>
                </a:cxn>
                <a:cxn ang="0">
                  <a:pos x="76" y="195"/>
                </a:cxn>
                <a:cxn ang="0">
                  <a:pos x="49" y="184"/>
                </a:cxn>
                <a:cxn ang="0">
                  <a:pos x="40" y="114"/>
                </a:cxn>
                <a:cxn ang="0">
                  <a:pos x="36" y="38"/>
                </a:cxn>
                <a:cxn ang="0">
                  <a:pos x="4" y="31"/>
                </a:cxn>
                <a:cxn ang="0">
                  <a:pos x="17" y="7"/>
                </a:cxn>
                <a:cxn ang="0">
                  <a:pos x="61" y="11"/>
                </a:cxn>
                <a:cxn ang="0">
                  <a:pos x="67" y="102"/>
                </a:cxn>
                <a:cxn ang="0">
                  <a:pos x="76" y="161"/>
                </a:cxn>
                <a:cxn ang="0">
                  <a:pos x="115" y="58"/>
                </a:cxn>
                <a:cxn ang="0">
                  <a:pos x="139" y="55"/>
                </a:cxn>
                <a:cxn ang="0">
                  <a:pos x="156" y="138"/>
                </a:cxn>
                <a:cxn ang="0">
                  <a:pos x="170" y="174"/>
                </a:cxn>
                <a:cxn ang="0">
                  <a:pos x="181" y="115"/>
                </a:cxn>
                <a:cxn ang="0">
                  <a:pos x="7" y="17"/>
                </a:cxn>
                <a:cxn ang="0">
                  <a:pos x="21" y="13"/>
                </a:cxn>
                <a:cxn ang="0">
                  <a:pos x="7" y="25"/>
                </a:cxn>
                <a:cxn ang="0">
                  <a:pos x="18" y="24"/>
                </a:cxn>
                <a:cxn ang="0">
                  <a:pos x="35" y="24"/>
                </a:cxn>
                <a:cxn ang="0">
                  <a:pos x="45" y="67"/>
                </a:cxn>
                <a:cxn ang="0">
                  <a:pos x="47" y="97"/>
                </a:cxn>
                <a:cxn ang="0">
                  <a:pos x="54" y="70"/>
                </a:cxn>
                <a:cxn ang="0">
                  <a:pos x="60" y="109"/>
                </a:cxn>
                <a:cxn ang="0">
                  <a:pos x="57" y="156"/>
                </a:cxn>
                <a:cxn ang="0">
                  <a:pos x="57" y="142"/>
                </a:cxn>
                <a:cxn ang="0">
                  <a:pos x="56" y="170"/>
                </a:cxn>
                <a:cxn ang="0">
                  <a:pos x="56" y="187"/>
                </a:cxn>
                <a:cxn ang="0">
                  <a:pos x="74" y="174"/>
                </a:cxn>
                <a:cxn ang="0">
                  <a:pos x="87" y="160"/>
                </a:cxn>
                <a:cxn ang="0">
                  <a:pos x="78" y="175"/>
                </a:cxn>
                <a:cxn ang="0">
                  <a:pos x="95" y="146"/>
                </a:cxn>
                <a:cxn ang="0">
                  <a:pos x="87" y="157"/>
                </a:cxn>
                <a:cxn ang="0">
                  <a:pos x="111" y="91"/>
                </a:cxn>
                <a:cxn ang="0">
                  <a:pos x="120" y="73"/>
                </a:cxn>
                <a:cxn ang="0">
                  <a:pos x="134" y="102"/>
                </a:cxn>
                <a:cxn ang="0">
                  <a:pos x="140" y="126"/>
                </a:cxn>
                <a:cxn ang="0">
                  <a:pos x="146" y="74"/>
                </a:cxn>
                <a:cxn ang="0">
                  <a:pos x="146" y="180"/>
                </a:cxn>
                <a:cxn ang="0">
                  <a:pos x="153" y="175"/>
                </a:cxn>
                <a:cxn ang="0">
                  <a:pos x="164" y="182"/>
                </a:cxn>
                <a:cxn ang="0">
                  <a:pos x="167" y="181"/>
                </a:cxn>
                <a:cxn ang="0">
                  <a:pos x="174" y="185"/>
                </a:cxn>
                <a:cxn ang="0">
                  <a:pos x="177" y="178"/>
                </a:cxn>
                <a:cxn ang="0">
                  <a:pos x="177" y="175"/>
                </a:cxn>
                <a:cxn ang="0">
                  <a:pos x="184" y="154"/>
                </a:cxn>
                <a:cxn ang="0">
                  <a:pos x="181" y="152"/>
                </a:cxn>
                <a:cxn ang="0">
                  <a:pos x="223" y="22"/>
                </a:cxn>
                <a:cxn ang="0">
                  <a:pos x="219" y="17"/>
                </a:cxn>
                <a:cxn ang="0">
                  <a:pos x="234" y="10"/>
                </a:cxn>
              </a:cxnLst>
              <a:rect l="0" t="0" r="r" b="b"/>
              <a:pathLst>
                <a:path w="245" h="205">
                  <a:moveTo>
                    <a:pt x="189" y="0"/>
                  </a:moveTo>
                  <a:lnTo>
                    <a:pt x="191" y="0"/>
                  </a:lnTo>
                  <a:lnTo>
                    <a:pt x="191" y="0"/>
                  </a:lnTo>
                  <a:lnTo>
                    <a:pt x="214" y="0"/>
                  </a:lnTo>
                  <a:lnTo>
                    <a:pt x="231" y="1"/>
                  </a:lnTo>
                  <a:lnTo>
                    <a:pt x="241" y="4"/>
                  </a:lnTo>
                  <a:lnTo>
                    <a:pt x="244" y="6"/>
                  </a:lnTo>
                  <a:lnTo>
                    <a:pt x="244" y="7"/>
                  </a:lnTo>
                  <a:lnTo>
                    <a:pt x="245" y="18"/>
                  </a:lnTo>
                  <a:lnTo>
                    <a:pt x="245" y="18"/>
                  </a:lnTo>
                  <a:lnTo>
                    <a:pt x="244" y="24"/>
                  </a:lnTo>
                  <a:lnTo>
                    <a:pt x="243" y="34"/>
                  </a:lnTo>
                  <a:lnTo>
                    <a:pt x="240" y="35"/>
                  </a:lnTo>
                  <a:lnTo>
                    <a:pt x="224" y="32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20" y="39"/>
                  </a:lnTo>
                  <a:lnTo>
                    <a:pt x="214" y="59"/>
                  </a:lnTo>
                  <a:lnTo>
                    <a:pt x="214" y="59"/>
                  </a:lnTo>
                  <a:lnTo>
                    <a:pt x="210" y="90"/>
                  </a:lnTo>
                  <a:lnTo>
                    <a:pt x="203" y="121"/>
                  </a:lnTo>
                  <a:lnTo>
                    <a:pt x="203" y="121"/>
                  </a:lnTo>
                  <a:lnTo>
                    <a:pt x="199" y="150"/>
                  </a:lnTo>
                  <a:lnTo>
                    <a:pt x="198" y="160"/>
                  </a:lnTo>
                  <a:lnTo>
                    <a:pt x="195" y="166"/>
                  </a:lnTo>
                  <a:lnTo>
                    <a:pt x="195" y="166"/>
                  </a:lnTo>
                  <a:lnTo>
                    <a:pt x="192" y="181"/>
                  </a:lnTo>
                  <a:lnTo>
                    <a:pt x="186" y="205"/>
                  </a:lnTo>
                  <a:lnTo>
                    <a:pt x="185" y="205"/>
                  </a:lnTo>
                  <a:lnTo>
                    <a:pt x="185" y="205"/>
                  </a:lnTo>
                  <a:lnTo>
                    <a:pt x="181" y="205"/>
                  </a:lnTo>
                  <a:lnTo>
                    <a:pt x="181" y="204"/>
                  </a:lnTo>
                  <a:lnTo>
                    <a:pt x="175" y="205"/>
                  </a:lnTo>
                  <a:lnTo>
                    <a:pt x="160" y="205"/>
                  </a:lnTo>
                  <a:lnTo>
                    <a:pt x="160" y="205"/>
                  </a:lnTo>
                  <a:lnTo>
                    <a:pt x="151" y="204"/>
                  </a:lnTo>
                  <a:lnTo>
                    <a:pt x="149" y="202"/>
                  </a:lnTo>
                  <a:lnTo>
                    <a:pt x="149" y="202"/>
                  </a:lnTo>
                  <a:lnTo>
                    <a:pt x="149" y="202"/>
                  </a:lnTo>
                  <a:lnTo>
                    <a:pt x="154" y="201"/>
                  </a:lnTo>
                  <a:lnTo>
                    <a:pt x="171" y="199"/>
                  </a:lnTo>
                  <a:lnTo>
                    <a:pt x="171" y="199"/>
                  </a:lnTo>
                  <a:lnTo>
                    <a:pt x="175" y="198"/>
                  </a:lnTo>
                  <a:lnTo>
                    <a:pt x="177" y="197"/>
                  </a:lnTo>
                  <a:lnTo>
                    <a:pt x="177" y="195"/>
                  </a:lnTo>
                  <a:lnTo>
                    <a:pt x="177" y="195"/>
                  </a:lnTo>
                  <a:lnTo>
                    <a:pt x="146" y="198"/>
                  </a:lnTo>
                  <a:lnTo>
                    <a:pt x="146" y="198"/>
                  </a:lnTo>
                  <a:lnTo>
                    <a:pt x="141" y="191"/>
                  </a:lnTo>
                  <a:lnTo>
                    <a:pt x="139" y="181"/>
                  </a:lnTo>
                  <a:lnTo>
                    <a:pt x="139" y="181"/>
                  </a:lnTo>
                  <a:lnTo>
                    <a:pt x="134" y="161"/>
                  </a:lnTo>
                  <a:lnTo>
                    <a:pt x="132" y="146"/>
                  </a:lnTo>
                  <a:lnTo>
                    <a:pt x="132" y="146"/>
                  </a:lnTo>
                  <a:lnTo>
                    <a:pt x="130" y="142"/>
                  </a:lnTo>
                  <a:lnTo>
                    <a:pt x="127" y="131"/>
                  </a:lnTo>
                  <a:lnTo>
                    <a:pt x="127" y="131"/>
                  </a:lnTo>
                  <a:lnTo>
                    <a:pt x="126" y="117"/>
                  </a:lnTo>
                  <a:lnTo>
                    <a:pt x="120" y="94"/>
                  </a:lnTo>
                  <a:lnTo>
                    <a:pt x="120" y="94"/>
                  </a:lnTo>
                  <a:lnTo>
                    <a:pt x="119" y="93"/>
                  </a:lnTo>
                  <a:lnTo>
                    <a:pt x="119" y="93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98" y="157"/>
                  </a:lnTo>
                  <a:lnTo>
                    <a:pt x="91" y="178"/>
                  </a:lnTo>
                  <a:lnTo>
                    <a:pt x="91" y="178"/>
                  </a:lnTo>
                  <a:lnTo>
                    <a:pt x="88" y="181"/>
                  </a:lnTo>
                  <a:lnTo>
                    <a:pt x="83" y="185"/>
                  </a:lnTo>
                  <a:lnTo>
                    <a:pt x="83" y="185"/>
                  </a:lnTo>
                  <a:lnTo>
                    <a:pt x="83" y="185"/>
                  </a:lnTo>
                  <a:lnTo>
                    <a:pt x="88" y="190"/>
                  </a:lnTo>
                  <a:lnTo>
                    <a:pt x="90" y="192"/>
                  </a:lnTo>
                  <a:lnTo>
                    <a:pt x="90" y="192"/>
                  </a:lnTo>
                  <a:lnTo>
                    <a:pt x="88" y="194"/>
                  </a:lnTo>
                  <a:lnTo>
                    <a:pt x="85" y="195"/>
                  </a:lnTo>
                  <a:lnTo>
                    <a:pt x="76" y="195"/>
                  </a:lnTo>
                  <a:lnTo>
                    <a:pt x="76" y="195"/>
                  </a:lnTo>
                  <a:lnTo>
                    <a:pt x="59" y="198"/>
                  </a:lnTo>
                  <a:lnTo>
                    <a:pt x="53" y="197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50" y="191"/>
                  </a:lnTo>
                  <a:lnTo>
                    <a:pt x="49" y="184"/>
                  </a:lnTo>
                  <a:lnTo>
                    <a:pt x="50" y="180"/>
                  </a:lnTo>
                  <a:lnTo>
                    <a:pt x="50" y="180"/>
                  </a:lnTo>
                  <a:lnTo>
                    <a:pt x="49" y="164"/>
                  </a:lnTo>
                  <a:lnTo>
                    <a:pt x="47" y="149"/>
                  </a:lnTo>
                  <a:lnTo>
                    <a:pt x="45" y="132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39" y="101"/>
                  </a:lnTo>
                  <a:lnTo>
                    <a:pt x="36" y="93"/>
                  </a:lnTo>
                  <a:lnTo>
                    <a:pt x="38" y="81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8" y="46"/>
                  </a:lnTo>
                  <a:lnTo>
                    <a:pt x="36" y="38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28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3" y="14"/>
                  </a:lnTo>
                  <a:lnTo>
                    <a:pt x="8" y="6"/>
                  </a:lnTo>
                  <a:lnTo>
                    <a:pt x="17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61" y="11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3" y="18"/>
                  </a:lnTo>
                  <a:lnTo>
                    <a:pt x="64" y="2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7" y="102"/>
                  </a:lnTo>
                  <a:lnTo>
                    <a:pt x="67" y="133"/>
                  </a:lnTo>
                  <a:lnTo>
                    <a:pt x="67" y="133"/>
                  </a:lnTo>
                  <a:lnTo>
                    <a:pt x="68" y="154"/>
                  </a:lnTo>
                  <a:lnTo>
                    <a:pt x="70" y="160"/>
                  </a:lnTo>
                  <a:lnTo>
                    <a:pt x="73" y="163"/>
                  </a:lnTo>
                  <a:lnTo>
                    <a:pt x="73" y="163"/>
                  </a:lnTo>
                  <a:lnTo>
                    <a:pt x="76" y="161"/>
                  </a:lnTo>
                  <a:lnTo>
                    <a:pt x="78" y="157"/>
                  </a:lnTo>
                  <a:lnTo>
                    <a:pt x="81" y="147"/>
                  </a:lnTo>
                  <a:lnTo>
                    <a:pt x="83" y="136"/>
                  </a:lnTo>
                  <a:lnTo>
                    <a:pt x="83" y="136"/>
                  </a:lnTo>
                  <a:lnTo>
                    <a:pt x="111" y="67"/>
                  </a:lnTo>
                  <a:lnTo>
                    <a:pt x="116" y="60"/>
                  </a:lnTo>
                  <a:lnTo>
                    <a:pt x="115" y="58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6" y="55"/>
                  </a:lnTo>
                  <a:lnTo>
                    <a:pt x="125" y="53"/>
                  </a:lnTo>
                  <a:lnTo>
                    <a:pt x="125" y="53"/>
                  </a:lnTo>
                  <a:lnTo>
                    <a:pt x="133" y="53"/>
                  </a:lnTo>
                  <a:lnTo>
                    <a:pt x="139" y="55"/>
                  </a:lnTo>
                  <a:lnTo>
                    <a:pt x="143" y="59"/>
                  </a:lnTo>
                  <a:lnTo>
                    <a:pt x="146" y="63"/>
                  </a:lnTo>
                  <a:lnTo>
                    <a:pt x="146" y="63"/>
                  </a:lnTo>
                  <a:lnTo>
                    <a:pt x="147" y="76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56" y="138"/>
                  </a:lnTo>
                  <a:lnTo>
                    <a:pt x="160" y="173"/>
                  </a:lnTo>
                  <a:lnTo>
                    <a:pt x="160" y="173"/>
                  </a:lnTo>
                  <a:lnTo>
                    <a:pt x="163" y="177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67" y="175"/>
                  </a:lnTo>
                  <a:lnTo>
                    <a:pt x="170" y="174"/>
                  </a:lnTo>
                  <a:lnTo>
                    <a:pt x="171" y="171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4" y="157"/>
                  </a:lnTo>
                  <a:lnTo>
                    <a:pt x="177" y="139"/>
                  </a:lnTo>
                  <a:lnTo>
                    <a:pt x="177" y="139"/>
                  </a:lnTo>
                  <a:lnTo>
                    <a:pt x="181" y="115"/>
                  </a:lnTo>
                  <a:lnTo>
                    <a:pt x="184" y="84"/>
                  </a:lnTo>
                  <a:lnTo>
                    <a:pt x="188" y="46"/>
                  </a:lnTo>
                  <a:lnTo>
                    <a:pt x="189" y="0"/>
                  </a:lnTo>
                  <a:lnTo>
                    <a:pt x="189" y="0"/>
                  </a:lnTo>
                  <a:close/>
                  <a:moveTo>
                    <a:pt x="5" y="14"/>
                  </a:moveTo>
                  <a:lnTo>
                    <a:pt x="5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19" y="15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2" y="13"/>
                  </a:lnTo>
                  <a:lnTo>
                    <a:pt x="21" y="13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8" y="13"/>
                  </a:lnTo>
                  <a:lnTo>
                    <a:pt x="5" y="14"/>
                  </a:lnTo>
                  <a:lnTo>
                    <a:pt x="5" y="14"/>
                  </a:lnTo>
                  <a:close/>
                  <a:moveTo>
                    <a:pt x="11" y="25"/>
                  </a:moveTo>
                  <a:lnTo>
                    <a:pt x="7" y="25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10" y="28"/>
                  </a:lnTo>
                  <a:lnTo>
                    <a:pt x="11" y="28"/>
                  </a:lnTo>
                  <a:lnTo>
                    <a:pt x="12" y="28"/>
                  </a:lnTo>
                  <a:lnTo>
                    <a:pt x="11" y="25"/>
                  </a:lnTo>
                  <a:close/>
                  <a:moveTo>
                    <a:pt x="18" y="24"/>
                  </a:moveTo>
                  <a:lnTo>
                    <a:pt x="18" y="25"/>
                  </a:lnTo>
                  <a:lnTo>
                    <a:pt x="18" y="25"/>
                  </a:lnTo>
                  <a:lnTo>
                    <a:pt x="26" y="25"/>
                  </a:lnTo>
                  <a:lnTo>
                    <a:pt x="36" y="25"/>
                  </a:lnTo>
                  <a:lnTo>
                    <a:pt x="38" y="25"/>
                  </a:lnTo>
                  <a:lnTo>
                    <a:pt x="38" y="24"/>
                  </a:lnTo>
                  <a:lnTo>
                    <a:pt x="35" y="24"/>
                  </a:lnTo>
                  <a:lnTo>
                    <a:pt x="18" y="24"/>
                  </a:lnTo>
                  <a:close/>
                  <a:moveTo>
                    <a:pt x="45" y="45"/>
                  </a:moveTo>
                  <a:lnTo>
                    <a:pt x="42" y="45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3" y="63"/>
                  </a:lnTo>
                  <a:lnTo>
                    <a:pt x="45" y="67"/>
                  </a:lnTo>
                  <a:lnTo>
                    <a:pt x="46" y="67"/>
                  </a:lnTo>
                  <a:lnTo>
                    <a:pt x="46" y="63"/>
                  </a:lnTo>
                  <a:lnTo>
                    <a:pt x="46" y="63"/>
                  </a:lnTo>
                  <a:lnTo>
                    <a:pt x="46" y="55"/>
                  </a:lnTo>
                  <a:lnTo>
                    <a:pt x="45" y="45"/>
                  </a:lnTo>
                  <a:lnTo>
                    <a:pt x="45" y="45"/>
                  </a:lnTo>
                  <a:close/>
                  <a:moveTo>
                    <a:pt x="47" y="97"/>
                  </a:moveTo>
                  <a:lnTo>
                    <a:pt x="47" y="97"/>
                  </a:lnTo>
                  <a:lnTo>
                    <a:pt x="47" y="100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97"/>
                  </a:lnTo>
                  <a:close/>
                  <a:moveTo>
                    <a:pt x="54" y="70"/>
                  </a:moveTo>
                  <a:lnTo>
                    <a:pt x="54" y="70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4" y="90"/>
                  </a:lnTo>
                  <a:lnTo>
                    <a:pt x="59" y="115"/>
                  </a:lnTo>
                  <a:lnTo>
                    <a:pt x="60" y="115"/>
                  </a:lnTo>
                  <a:lnTo>
                    <a:pt x="60" y="109"/>
                  </a:lnTo>
                  <a:lnTo>
                    <a:pt x="60" y="109"/>
                  </a:lnTo>
                  <a:lnTo>
                    <a:pt x="59" y="87"/>
                  </a:lnTo>
                  <a:lnTo>
                    <a:pt x="54" y="70"/>
                  </a:lnTo>
                  <a:lnTo>
                    <a:pt x="54" y="70"/>
                  </a:lnTo>
                  <a:close/>
                  <a:moveTo>
                    <a:pt x="56" y="150"/>
                  </a:moveTo>
                  <a:lnTo>
                    <a:pt x="56" y="150"/>
                  </a:lnTo>
                  <a:lnTo>
                    <a:pt x="56" y="154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9" y="152"/>
                  </a:lnTo>
                  <a:lnTo>
                    <a:pt x="59" y="146"/>
                  </a:lnTo>
                  <a:lnTo>
                    <a:pt x="59" y="146"/>
                  </a:lnTo>
                  <a:lnTo>
                    <a:pt x="59" y="143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56" y="145"/>
                  </a:lnTo>
                  <a:lnTo>
                    <a:pt x="56" y="150"/>
                  </a:lnTo>
                  <a:lnTo>
                    <a:pt x="56" y="150"/>
                  </a:lnTo>
                  <a:close/>
                  <a:moveTo>
                    <a:pt x="57" y="168"/>
                  </a:moveTo>
                  <a:lnTo>
                    <a:pt x="56" y="168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7" y="173"/>
                  </a:lnTo>
                  <a:lnTo>
                    <a:pt x="60" y="173"/>
                  </a:lnTo>
                  <a:lnTo>
                    <a:pt x="60" y="170"/>
                  </a:lnTo>
                  <a:lnTo>
                    <a:pt x="57" y="168"/>
                  </a:lnTo>
                  <a:close/>
                  <a:moveTo>
                    <a:pt x="57" y="185"/>
                  </a:moveTo>
                  <a:lnTo>
                    <a:pt x="56" y="187"/>
                  </a:lnTo>
                  <a:lnTo>
                    <a:pt x="57" y="188"/>
                  </a:lnTo>
                  <a:lnTo>
                    <a:pt x="60" y="188"/>
                  </a:lnTo>
                  <a:lnTo>
                    <a:pt x="60" y="185"/>
                  </a:lnTo>
                  <a:lnTo>
                    <a:pt x="57" y="185"/>
                  </a:lnTo>
                  <a:close/>
                  <a:moveTo>
                    <a:pt x="70" y="175"/>
                  </a:moveTo>
                  <a:lnTo>
                    <a:pt x="73" y="175"/>
                  </a:lnTo>
                  <a:lnTo>
                    <a:pt x="74" y="174"/>
                  </a:lnTo>
                  <a:lnTo>
                    <a:pt x="74" y="173"/>
                  </a:lnTo>
                  <a:lnTo>
                    <a:pt x="74" y="173"/>
                  </a:lnTo>
                  <a:lnTo>
                    <a:pt x="71" y="174"/>
                  </a:lnTo>
                  <a:lnTo>
                    <a:pt x="70" y="175"/>
                  </a:lnTo>
                  <a:lnTo>
                    <a:pt x="70" y="175"/>
                  </a:lnTo>
                  <a:close/>
                  <a:moveTo>
                    <a:pt x="87" y="157"/>
                  </a:moveTo>
                  <a:lnTo>
                    <a:pt x="87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88" y="163"/>
                  </a:lnTo>
                  <a:lnTo>
                    <a:pt x="87" y="166"/>
                  </a:lnTo>
                  <a:lnTo>
                    <a:pt x="78" y="174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84" y="174"/>
                  </a:lnTo>
                  <a:lnTo>
                    <a:pt x="87" y="171"/>
                  </a:lnTo>
                  <a:lnTo>
                    <a:pt x="90" y="168"/>
                  </a:lnTo>
                  <a:lnTo>
                    <a:pt x="90" y="164"/>
                  </a:lnTo>
                  <a:lnTo>
                    <a:pt x="90" y="164"/>
                  </a:lnTo>
                  <a:lnTo>
                    <a:pt x="95" y="146"/>
                  </a:lnTo>
                  <a:lnTo>
                    <a:pt x="99" y="132"/>
                  </a:lnTo>
                  <a:lnTo>
                    <a:pt x="99" y="131"/>
                  </a:lnTo>
                  <a:lnTo>
                    <a:pt x="98" y="131"/>
                  </a:lnTo>
                  <a:lnTo>
                    <a:pt x="98" y="131"/>
                  </a:lnTo>
                  <a:lnTo>
                    <a:pt x="95" y="133"/>
                  </a:lnTo>
                  <a:lnTo>
                    <a:pt x="92" y="139"/>
                  </a:lnTo>
                  <a:lnTo>
                    <a:pt x="87" y="157"/>
                  </a:lnTo>
                  <a:lnTo>
                    <a:pt x="87" y="157"/>
                  </a:lnTo>
                  <a:close/>
                  <a:moveTo>
                    <a:pt x="111" y="91"/>
                  </a:moveTo>
                  <a:lnTo>
                    <a:pt x="109" y="93"/>
                  </a:lnTo>
                  <a:lnTo>
                    <a:pt x="111" y="93"/>
                  </a:lnTo>
                  <a:lnTo>
                    <a:pt x="111" y="93"/>
                  </a:lnTo>
                  <a:lnTo>
                    <a:pt x="111" y="91"/>
                  </a:lnTo>
                  <a:lnTo>
                    <a:pt x="111" y="91"/>
                  </a:lnTo>
                  <a:close/>
                  <a:moveTo>
                    <a:pt x="119" y="70"/>
                  </a:moveTo>
                  <a:lnTo>
                    <a:pt x="119" y="70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0" y="73"/>
                  </a:lnTo>
                  <a:lnTo>
                    <a:pt x="120" y="73"/>
                  </a:lnTo>
                  <a:lnTo>
                    <a:pt x="122" y="73"/>
                  </a:lnTo>
                  <a:lnTo>
                    <a:pt x="122" y="73"/>
                  </a:lnTo>
                  <a:lnTo>
                    <a:pt x="119" y="70"/>
                  </a:lnTo>
                  <a:lnTo>
                    <a:pt x="119" y="70"/>
                  </a:lnTo>
                  <a:close/>
                  <a:moveTo>
                    <a:pt x="136" y="102"/>
                  </a:moveTo>
                  <a:lnTo>
                    <a:pt x="134" y="102"/>
                  </a:lnTo>
                  <a:lnTo>
                    <a:pt x="134" y="102"/>
                  </a:lnTo>
                  <a:lnTo>
                    <a:pt x="134" y="102"/>
                  </a:lnTo>
                  <a:lnTo>
                    <a:pt x="136" y="117"/>
                  </a:lnTo>
                  <a:lnTo>
                    <a:pt x="137" y="122"/>
                  </a:lnTo>
                  <a:lnTo>
                    <a:pt x="139" y="126"/>
                  </a:lnTo>
                  <a:lnTo>
                    <a:pt x="140" y="126"/>
                  </a:lnTo>
                  <a:lnTo>
                    <a:pt x="140" y="126"/>
                  </a:lnTo>
                  <a:lnTo>
                    <a:pt x="140" y="126"/>
                  </a:lnTo>
                  <a:lnTo>
                    <a:pt x="137" y="108"/>
                  </a:lnTo>
                  <a:lnTo>
                    <a:pt x="136" y="104"/>
                  </a:lnTo>
                  <a:lnTo>
                    <a:pt x="136" y="102"/>
                  </a:lnTo>
                  <a:lnTo>
                    <a:pt x="136" y="102"/>
                  </a:lnTo>
                  <a:close/>
                  <a:moveTo>
                    <a:pt x="144" y="73"/>
                  </a:moveTo>
                  <a:lnTo>
                    <a:pt x="144" y="74"/>
                  </a:lnTo>
                  <a:lnTo>
                    <a:pt x="146" y="74"/>
                  </a:lnTo>
                  <a:lnTo>
                    <a:pt x="146" y="73"/>
                  </a:lnTo>
                  <a:lnTo>
                    <a:pt x="144" y="73"/>
                  </a:lnTo>
                  <a:close/>
                  <a:moveTo>
                    <a:pt x="147" y="173"/>
                  </a:moveTo>
                  <a:lnTo>
                    <a:pt x="146" y="174"/>
                  </a:lnTo>
                  <a:lnTo>
                    <a:pt x="146" y="180"/>
                  </a:lnTo>
                  <a:lnTo>
                    <a:pt x="146" y="180"/>
                  </a:lnTo>
                  <a:lnTo>
                    <a:pt x="146" y="18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53" y="180"/>
                  </a:lnTo>
                  <a:lnTo>
                    <a:pt x="154" y="178"/>
                  </a:lnTo>
                  <a:lnTo>
                    <a:pt x="154" y="175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49" y="178"/>
                  </a:lnTo>
                  <a:lnTo>
                    <a:pt x="149" y="178"/>
                  </a:lnTo>
                  <a:lnTo>
                    <a:pt x="149" y="177"/>
                  </a:lnTo>
                  <a:lnTo>
                    <a:pt x="147" y="173"/>
                  </a:lnTo>
                  <a:lnTo>
                    <a:pt x="147" y="173"/>
                  </a:lnTo>
                  <a:lnTo>
                    <a:pt x="147" y="173"/>
                  </a:lnTo>
                  <a:close/>
                  <a:moveTo>
                    <a:pt x="164" y="182"/>
                  </a:moveTo>
                  <a:lnTo>
                    <a:pt x="164" y="182"/>
                  </a:lnTo>
                  <a:lnTo>
                    <a:pt x="165" y="182"/>
                  </a:lnTo>
                  <a:lnTo>
                    <a:pt x="165" y="182"/>
                  </a:lnTo>
                  <a:lnTo>
                    <a:pt x="167" y="182"/>
                  </a:lnTo>
                  <a:lnTo>
                    <a:pt x="168" y="181"/>
                  </a:lnTo>
                  <a:lnTo>
                    <a:pt x="168" y="181"/>
                  </a:lnTo>
                  <a:lnTo>
                    <a:pt x="167" y="181"/>
                  </a:lnTo>
                  <a:lnTo>
                    <a:pt x="167" y="181"/>
                  </a:lnTo>
                  <a:lnTo>
                    <a:pt x="165" y="181"/>
                  </a:lnTo>
                  <a:lnTo>
                    <a:pt x="164" y="182"/>
                  </a:lnTo>
                  <a:lnTo>
                    <a:pt x="164" y="182"/>
                  </a:lnTo>
                  <a:close/>
                  <a:moveTo>
                    <a:pt x="172" y="182"/>
                  </a:moveTo>
                  <a:lnTo>
                    <a:pt x="172" y="184"/>
                  </a:lnTo>
                  <a:lnTo>
                    <a:pt x="174" y="185"/>
                  </a:lnTo>
                  <a:lnTo>
                    <a:pt x="175" y="185"/>
                  </a:lnTo>
                  <a:lnTo>
                    <a:pt x="175" y="185"/>
                  </a:lnTo>
                  <a:lnTo>
                    <a:pt x="177" y="184"/>
                  </a:lnTo>
                  <a:lnTo>
                    <a:pt x="178" y="180"/>
                  </a:lnTo>
                  <a:lnTo>
                    <a:pt x="178" y="178"/>
                  </a:lnTo>
                  <a:lnTo>
                    <a:pt x="177" y="178"/>
                  </a:lnTo>
                  <a:lnTo>
                    <a:pt x="177" y="178"/>
                  </a:lnTo>
                  <a:lnTo>
                    <a:pt x="174" y="180"/>
                  </a:lnTo>
                  <a:lnTo>
                    <a:pt x="172" y="182"/>
                  </a:lnTo>
                  <a:lnTo>
                    <a:pt x="172" y="182"/>
                  </a:lnTo>
                  <a:close/>
                  <a:moveTo>
                    <a:pt x="177" y="173"/>
                  </a:moveTo>
                  <a:lnTo>
                    <a:pt x="177" y="174"/>
                  </a:lnTo>
                  <a:lnTo>
                    <a:pt x="177" y="174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8" y="174"/>
                  </a:lnTo>
                  <a:lnTo>
                    <a:pt x="179" y="171"/>
                  </a:lnTo>
                  <a:lnTo>
                    <a:pt x="181" y="160"/>
                  </a:lnTo>
                  <a:lnTo>
                    <a:pt x="181" y="160"/>
                  </a:lnTo>
                  <a:lnTo>
                    <a:pt x="182" y="159"/>
                  </a:lnTo>
                  <a:lnTo>
                    <a:pt x="184" y="154"/>
                  </a:lnTo>
                  <a:lnTo>
                    <a:pt x="186" y="136"/>
                  </a:lnTo>
                  <a:lnTo>
                    <a:pt x="186" y="132"/>
                  </a:lnTo>
                  <a:lnTo>
                    <a:pt x="186" y="132"/>
                  </a:lnTo>
                  <a:lnTo>
                    <a:pt x="186" y="132"/>
                  </a:lnTo>
                  <a:lnTo>
                    <a:pt x="184" y="139"/>
                  </a:lnTo>
                  <a:lnTo>
                    <a:pt x="181" y="152"/>
                  </a:lnTo>
                  <a:lnTo>
                    <a:pt x="181" y="152"/>
                  </a:lnTo>
                  <a:lnTo>
                    <a:pt x="179" y="160"/>
                  </a:lnTo>
                  <a:lnTo>
                    <a:pt x="177" y="173"/>
                  </a:lnTo>
                  <a:lnTo>
                    <a:pt x="177" y="173"/>
                  </a:lnTo>
                  <a:close/>
                  <a:moveTo>
                    <a:pt x="217" y="20"/>
                  </a:moveTo>
                  <a:lnTo>
                    <a:pt x="217" y="20"/>
                  </a:lnTo>
                  <a:lnTo>
                    <a:pt x="220" y="22"/>
                  </a:lnTo>
                  <a:lnTo>
                    <a:pt x="223" y="22"/>
                  </a:lnTo>
                  <a:lnTo>
                    <a:pt x="223" y="21"/>
                  </a:lnTo>
                  <a:lnTo>
                    <a:pt x="223" y="21"/>
                  </a:lnTo>
                  <a:lnTo>
                    <a:pt x="223" y="15"/>
                  </a:lnTo>
                  <a:lnTo>
                    <a:pt x="237" y="14"/>
                  </a:lnTo>
                  <a:lnTo>
                    <a:pt x="223" y="14"/>
                  </a:lnTo>
                  <a:lnTo>
                    <a:pt x="223" y="14"/>
                  </a:lnTo>
                  <a:lnTo>
                    <a:pt x="219" y="17"/>
                  </a:lnTo>
                  <a:lnTo>
                    <a:pt x="217" y="20"/>
                  </a:lnTo>
                  <a:lnTo>
                    <a:pt x="217" y="20"/>
                  </a:lnTo>
                  <a:close/>
                  <a:moveTo>
                    <a:pt x="219" y="10"/>
                  </a:moveTo>
                  <a:lnTo>
                    <a:pt x="219" y="10"/>
                  </a:lnTo>
                  <a:lnTo>
                    <a:pt x="223" y="10"/>
                  </a:lnTo>
                  <a:lnTo>
                    <a:pt x="223" y="10"/>
                  </a:lnTo>
                  <a:lnTo>
                    <a:pt x="234" y="10"/>
                  </a:lnTo>
                  <a:lnTo>
                    <a:pt x="238" y="8"/>
                  </a:lnTo>
                  <a:lnTo>
                    <a:pt x="238" y="8"/>
                  </a:lnTo>
                  <a:lnTo>
                    <a:pt x="238" y="8"/>
                  </a:lnTo>
                  <a:lnTo>
                    <a:pt x="223" y="8"/>
                  </a:lnTo>
                  <a:lnTo>
                    <a:pt x="219" y="10"/>
                  </a:lnTo>
                  <a:lnTo>
                    <a:pt x="2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5" name="Freeform 18"/>
            <p:cNvSpPr>
              <a:spLocks noEditPoints="1"/>
            </p:cNvSpPr>
            <p:nvPr/>
          </p:nvSpPr>
          <p:spPr bwMode="auto">
            <a:xfrm>
              <a:off x="5908676" y="2814638"/>
              <a:ext cx="93663" cy="101600"/>
            </a:xfrm>
            <a:custGeom>
              <a:avLst/>
              <a:gdLst/>
              <a:ahLst/>
              <a:cxnLst>
                <a:cxn ang="0">
                  <a:pos x="142" y="33"/>
                </a:cxn>
                <a:cxn ang="0">
                  <a:pos x="118" y="90"/>
                </a:cxn>
                <a:cxn ang="0">
                  <a:pos x="23" y="96"/>
                </a:cxn>
                <a:cxn ang="0">
                  <a:pos x="28" y="127"/>
                </a:cxn>
                <a:cxn ang="0">
                  <a:pos x="63" y="169"/>
                </a:cxn>
                <a:cxn ang="0">
                  <a:pos x="129" y="144"/>
                </a:cxn>
                <a:cxn ang="0">
                  <a:pos x="156" y="130"/>
                </a:cxn>
                <a:cxn ang="0">
                  <a:pos x="159" y="175"/>
                </a:cxn>
                <a:cxn ang="0">
                  <a:pos x="105" y="190"/>
                </a:cxn>
                <a:cxn ang="0">
                  <a:pos x="20" y="169"/>
                </a:cxn>
                <a:cxn ang="0">
                  <a:pos x="0" y="90"/>
                </a:cxn>
                <a:cxn ang="0">
                  <a:pos x="34" y="12"/>
                </a:cxn>
                <a:cxn ang="0">
                  <a:pos x="6" y="93"/>
                </a:cxn>
                <a:cxn ang="0">
                  <a:pos x="9" y="113"/>
                </a:cxn>
                <a:cxn ang="0">
                  <a:pos x="6" y="75"/>
                </a:cxn>
                <a:cxn ang="0">
                  <a:pos x="6" y="82"/>
                </a:cxn>
                <a:cxn ang="0">
                  <a:pos x="13" y="127"/>
                </a:cxn>
                <a:cxn ang="0">
                  <a:pos x="18" y="137"/>
                </a:cxn>
                <a:cxn ang="0">
                  <a:pos x="31" y="82"/>
                </a:cxn>
                <a:cxn ang="0">
                  <a:pos x="27" y="40"/>
                </a:cxn>
                <a:cxn ang="0">
                  <a:pos x="31" y="61"/>
                </a:cxn>
                <a:cxn ang="0">
                  <a:pos x="30" y="55"/>
                </a:cxn>
                <a:cxn ang="0">
                  <a:pos x="125" y="71"/>
                </a:cxn>
                <a:cxn ang="0">
                  <a:pos x="104" y="33"/>
                </a:cxn>
                <a:cxn ang="0">
                  <a:pos x="38" y="40"/>
                </a:cxn>
                <a:cxn ang="0">
                  <a:pos x="30" y="45"/>
                </a:cxn>
                <a:cxn ang="0">
                  <a:pos x="38" y="177"/>
                </a:cxn>
                <a:cxn ang="0">
                  <a:pos x="38" y="30"/>
                </a:cxn>
                <a:cxn ang="0">
                  <a:pos x="37" y="82"/>
                </a:cxn>
                <a:cxn ang="0">
                  <a:pos x="48" y="10"/>
                </a:cxn>
                <a:cxn ang="0">
                  <a:pos x="56" y="79"/>
                </a:cxn>
                <a:cxn ang="0">
                  <a:pos x="98" y="83"/>
                </a:cxn>
                <a:cxn ang="0">
                  <a:pos x="58" y="69"/>
                </a:cxn>
                <a:cxn ang="0">
                  <a:pos x="48" y="30"/>
                </a:cxn>
                <a:cxn ang="0">
                  <a:pos x="48" y="30"/>
                </a:cxn>
                <a:cxn ang="0">
                  <a:pos x="77" y="3"/>
                </a:cxn>
                <a:cxn ang="0">
                  <a:pos x="58" y="175"/>
                </a:cxn>
                <a:cxn ang="0">
                  <a:pos x="69" y="17"/>
                </a:cxn>
                <a:cxn ang="0">
                  <a:pos x="70" y="16"/>
                </a:cxn>
                <a:cxn ang="0">
                  <a:pos x="82" y="184"/>
                </a:cxn>
                <a:cxn ang="0">
                  <a:pos x="112" y="184"/>
                </a:cxn>
                <a:cxn ang="0">
                  <a:pos x="84" y="13"/>
                </a:cxn>
                <a:cxn ang="0">
                  <a:pos x="91" y="20"/>
                </a:cxn>
                <a:cxn ang="0">
                  <a:pos x="105" y="24"/>
                </a:cxn>
                <a:cxn ang="0">
                  <a:pos x="114" y="75"/>
                </a:cxn>
                <a:cxn ang="0">
                  <a:pos x="122" y="85"/>
                </a:cxn>
                <a:cxn ang="0">
                  <a:pos x="115" y="165"/>
                </a:cxn>
                <a:cxn ang="0">
                  <a:pos x="121" y="176"/>
                </a:cxn>
                <a:cxn ang="0">
                  <a:pos x="124" y="40"/>
                </a:cxn>
                <a:cxn ang="0">
                  <a:pos x="125" y="155"/>
                </a:cxn>
                <a:cxn ang="0">
                  <a:pos x="126" y="41"/>
                </a:cxn>
                <a:cxn ang="0">
                  <a:pos x="128" y="41"/>
                </a:cxn>
                <a:cxn ang="0">
                  <a:pos x="134" y="132"/>
                </a:cxn>
                <a:cxn ang="0">
                  <a:pos x="135" y="165"/>
                </a:cxn>
                <a:cxn ang="0">
                  <a:pos x="142" y="58"/>
                </a:cxn>
                <a:cxn ang="0">
                  <a:pos x="146" y="153"/>
                </a:cxn>
                <a:cxn ang="0">
                  <a:pos x="152" y="151"/>
                </a:cxn>
                <a:cxn ang="0">
                  <a:pos x="164" y="156"/>
                </a:cxn>
              </a:cxnLst>
              <a:rect l="0" t="0" r="r" b="b"/>
              <a:pathLst>
                <a:path w="177" h="194">
                  <a:moveTo>
                    <a:pt x="87" y="2"/>
                  </a:moveTo>
                  <a:lnTo>
                    <a:pt x="87" y="2"/>
                  </a:lnTo>
                  <a:lnTo>
                    <a:pt x="94" y="2"/>
                  </a:lnTo>
                  <a:lnTo>
                    <a:pt x="104" y="5"/>
                  </a:lnTo>
                  <a:lnTo>
                    <a:pt x="112" y="9"/>
                  </a:lnTo>
                  <a:lnTo>
                    <a:pt x="124" y="14"/>
                  </a:lnTo>
                  <a:lnTo>
                    <a:pt x="124" y="14"/>
                  </a:lnTo>
                  <a:lnTo>
                    <a:pt x="138" y="26"/>
                  </a:lnTo>
                  <a:lnTo>
                    <a:pt x="141" y="30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53" y="58"/>
                  </a:lnTo>
                  <a:lnTo>
                    <a:pt x="155" y="65"/>
                  </a:lnTo>
                  <a:lnTo>
                    <a:pt x="156" y="69"/>
                  </a:lnTo>
                  <a:lnTo>
                    <a:pt x="156" y="72"/>
                  </a:lnTo>
                  <a:lnTo>
                    <a:pt x="156" y="72"/>
                  </a:lnTo>
                  <a:lnTo>
                    <a:pt x="152" y="83"/>
                  </a:lnTo>
                  <a:lnTo>
                    <a:pt x="152" y="90"/>
                  </a:lnTo>
                  <a:lnTo>
                    <a:pt x="149" y="90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63" y="87"/>
                  </a:lnTo>
                  <a:lnTo>
                    <a:pt x="35" y="87"/>
                  </a:lnTo>
                  <a:lnTo>
                    <a:pt x="28" y="87"/>
                  </a:lnTo>
                  <a:lnTo>
                    <a:pt x="28" y="87"/>
                  </a:lnTo>
                  <a:lnTo>
                    <a:pt x="24" y="93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5" y="102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27" y="120"/>
                  </a:lnTo>
                  <a:lnTo>
                    <a:pt x="28" y="123"/>
                  </a:lnTo>
                  <a:lnTo>
                    <a:pt x="30" y="125"/>
                  </a:lnTo>
                  <a:lnTo>
                    <a:pt x="31" y="127"/>
                  </a:lnTo>
                  <a:lnTo>
                    <a:pt x="31" y="127"/>
                  </a:lnTo>
                  <a:lnTo>
                    <a:pt x="28" y="127"/>
                  </a:lnTo>
                  <a:lnTo>
                    <a:pt x="28" y="127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34" y="137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44" y="152"/>
                  </a:lnTo>
                  <a:lnTo>
                    <a:pt x="51" y="159"/>
                  </a:lnTo>
                  <a:lnTo>
                    <a:pt x="58" y="165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77" y="172"/>
                  </a:lnTo>
                  <a:lnTo>
                    <a:pt x="91" y="173"/>
                  </a:lnTo>
                  <a:lnTo>
                    <a:pt x="91" y="173"/>
                  </a:lnTo>
                  <a:lnTo>
                    <a:pt x="94" y="172"/>
                  </a:lnTo>
                  <a:lnTo>
                    <a:pt x="101" y="167"/>
                  </a:lnTo>
                  <a:lnTo>
                    <a:pt x="101" y="167"/>
                  </a:lnTo>
                  <a:lnTo>
                    <a:pt x="105" y="166"/>
                  </a:lnTo>
                  <a:lnTo>
                    <a:pt x="111" y="162"/>
                  </a:lnTo>
                  <a:lnTo>
                    <a:pt x="129" y="145"/>
                  </a:lnTo>
                  <a:lnTo>
                    <a:pt x="129" y="144"/>
                  </a:lnTo>
                  <a:lnTo>
                    <a:pt x="129" y="144"/>
                  </a:lnTo>
                  <a:lnTo>
                    <a:pt x="124" y="142"/>
                  </a:lnTo>
                  <a:lnTo>
                    <a:pt x="124" y="141"/>
                  </a:lnTo>
                  <a:lnTo>
                    <a:pt x="124" y="141"/>
                  </a:lnTo>
                  <a:lnTo>
                    <a:pt x="128" y="132"/>
                  </a:lnTo>
                  <a:lnTo>
                    <a:pt x="132" y="127"/>
                  </a:lnTo>
                  <a:lnTo>
                    <a:pt x="138" y="123"/>
                  </a:lnTo>
                  <a:lnTo>
                    <a:pt x="143" y="120"/>
                  </a:lnTo>
                  <a:lnTo>
                    <a:pt x="143" y="120"/>
                  </a:lnTo>
                  <a:lnTo>
                    <a:pt x="156" y="130"/>
                  </a:lnTo>
                  <a:lnTo>
                    <a:pt x="156" y="130"/>
                  </a:lnTo>
                  <a:lnTo>
                    <a:pt x="166" y="142"/>
                  </a:lnTo>
                  <a:lnTo>
                    <a:pt x="177" y="158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67" y="170"/>
                  </a:lnTo>
                  <a:lnTo>
                    <a:pt x="164" y="175"/>
                  </a:lnTo>
                  <a:lnTo>
                    <a:pt x="160" y="175"/>
                  </a:lnTo>
                  <a:lnTo>
                    <a:pt x="159" y="175"/>
                  </a:lnTo>
                  <a:lnTo>
                    <a:pt x="159" y="175"/>
                  </a:lnTo>
                  <a:lnTo>
                    <a:pt x="159" y="172"/>
                  </a:lnTo>
                  <a:lnTo>
                    <a:pt x="157" y="169"/>
                  </a:lnTo>
                  <a:lnTo>
                    <a:pt x="155" y="166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45" y="169"/>
                  </a:lnTo>
                  <a:lnTo>
                    <a:pt x="134" y="177"/>
                  </a:lnTo>
                  <a:lnTo>
                    <a:pt x="134" y="177"/>
                  </a:lnTo>
                  <a:lnTo>
                    <a:pt x="122" y="184"/>
                  </a:lnTo>
                  <a:lnTo>
                    <a:pt x="105" y="190"/>
                  </a:lnTo>
                  <a:lnTo>
                    <a:pt x="105" y="190"/>
                  </a:lnTo>
                  <a:lnTo>
                    <a:pt x="86" y="193"/>
                  </a:lnTo>
                  <a:lnTo>
                    <a:pt x="72" y="194"/>
                  </a:lnTo>
                  <a:lnTo>
                    <a:pt x="52" y="187"/>
                  </a:lnTo>
                  <a:lnTo>
                    <a:pt x="52" y="187"/>
                  </a:lnTo>
                  <a:lnTo>
                    <a:pt x="44" y="186"/>
                  </a:lnTo>
                  <a:lnTo>
                    <a:pt x="35" y="183"/>
                  </a:lnTo>
                  <a:lnTo>
                    <a:pt x="27" y="177"/>
                  </a:lnTo>
                  <a:lnTo>
                    <a:pt x="20" y="169"/>
                  </a:lnTo>
                  <a:lnTo>
                    <a:pt x="20" y="169"/>
                  </a:lnTo>
                  <a:lnTo>
                    <a:pt x="14" y="162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2" y="124"/>
                  </a:lnTo>
                  <a:lnTo>
                    <a:pt x="2" y="124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90"/>
                  </a:lnTo>
                  <a:lnTo>
                    <a:pt x="2" y="79"/>
                  </a:lnTo>
                  <a:lnTo>
                    <a:pt x="3" y="68"/>
                  </a:lnTo>
                  <a:lnTo>
                    <a:pt x="7" y="5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21" y="2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31" y="14"/>
                  </a:lnTo>
                  <a:lnTo>
                    <a:pt x="34" y="12"/>
                  </a:lnTo>
                  <a:lnTo>
                    <a:pt x="39" y="7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55" y="3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73" y="0"/>
                  </a:lnTo>
                  <a:lnTo>
                    <a:pt x="87" y="2"/>
                  </a:lnTo>
                  <a:lnTo>
                    <a:pt x="87" y="2"/>
                  </a:lnTo>
                  <a:close/>
                  <a:moveTo>
                    <a:pt x="6" y="93"/>
                  </a:moveTo>
                  <a:lnTo>
                    <a:pt x="6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2"/>
                  </a:lnTo>
                  <a:lnTo>
                    <a:pt x="6" y="107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9" y="99"/>
                  </a:lnTo>
                  <a:lnTo>
                    <a:pt x="7" y="96"/>
                  </a:lnTo>
                  <a:lnTo>
                    <a:pt x="6" y="93"/>
                  </a:lnTo>
                  <a:lnTo>
                    <a:pt x="6" y="93"/>
                  </a:lnTo>
                  <a:close/>
                  <a:moveTo>
                    <a:pt x="11" y="61"/>
                  </a:moveTo>
                  <a:lnTo>
                    <a:pt x="11" y="61"/>
                  </a:lnTo>
                  <a:lnTo>
                    <a:pt x="9" y="65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9" y="72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1"/>
                  </a:lnTo>
                  <a:close/>
                  <a:moveTo>
                    <a:pt x="7" y="79"/>
                  </a:moveTo>
                  <a:lnTo>
                    <a:pt x="6" y="79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6" y="83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9" y="80"/>
                  </a:lnTo>
                  <a:lnTo>
                    <a:pt x="7" y="79"/>
                  </a:lnTo>
                  <a:close/>
                  <a:moveTo>
                    <a:pt x="13" y="125"/>
                  </a:moveTo>
                  <a:lnTo>
                    <a:pt x="11" y="125"/>
                  </a:lnTo>
                  <a:lnTo>
                    <a:pt x="11" y="125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13" y="125"/>
                  </a:lnTo>
                  <a:lnTo>
                    <a:pt x="13" y="125"/>
                  </a:lnTo>
                  <a:close/>
                  <a:moveTo>
                    <a:pt x="14" y="131"/>
                  </a:moveTo>
                  <a:lnTo>
                    <a:pt x="14" y="131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6" y="137"/>
                  </a:lnTo>
                  <a:lnTo>
                    <a:pt x="18" y="138"/>
                  </a:lnTo>
                  <a:lnTo>
                    <a:pt x="18" y="137"/>
                  </a:lnTo>
                  <a:lnTo>
                    <a:pt x="18" y="137"/>
                  </a:lnTo>
                  <a:lnTo>
                    <a:pt x="18" y="137"/>
                  </a:lnTo>
                  <a:lnTo>
                    <a:pt x="17" y="134"/>
                  </a:lnTo>
                  <a:lnTo>
                    <a:pt x="14" y="131"/>
                  </a:lnTo>
                  <a:lnTo>
                    <a:pt x="14" y="131"/>
                  </a:lnTo>
                  <a:close/>
                  <a:moveTo>
                    <a:pt x="25" y="83"/>
                  </a:moveTo>
                  <a:lnTo>
                    <a:pt x="25" y="83"/>
                  </a:lnTo>
                  <a:lnTo>
                    <a:pt x="25" y="83"/>
                  </a:lnTo>
                  <a:lnTo>
                    <a:pt x="31" y="83"/>
                  </a:lnTo>
                  <a:lnTo>
                    <a:pt x="31" y="82"/>
                  </a:lnTo>
                  <a:lnTo>
                    <a:pt x="31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7" y="82"/>
                  </a:lnTo>
                  <a:lnTo>
                    <a:pt x="25" y="83"/>
                  </a:lnTo>
                  <a:lnTo>
                    <a:pt x="25" y="83"/>
                  </a:lnTo>
                  <a:close/>
                  <a:moveTo>
                    <a:pt x="27" y="38"/>
                  </a:moveTo>
                  <a:lnTo>
                    <a:pt x="25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7" y="38"/>
                  </a:lnTo>
                  <a:close/>
                  <a:moveTo>
                    <a:pt x="25" y="62"/>
                  </a:moveTo>
                  <a:lnTo>
                    <a:pt x="25" y="64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30" y="64"/>
                  </a:lnTo>
                  <a:lnTo>
                    <a:pt x="31" y="61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27" y="61"/>
                  </a:lnTo>
                  <a:lnTo>
                    <a:pt x="25" y="62"/>
                  </a:lnTo>
                  <a:lnTo>
                    <a:pt x="25" y="62"/>
                  </a:lnTo>
                  <a:close/>
                  <a:moveTo>
                    <a:pt x="30" y="54"/>
                  </a:moveTo>
                  <a:lnTo>
                    <a:pt x="30" y="55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34" y="57"/>
                  </a:lnTo>
                  <a:lnTo>
                    <a:pt x="45" y="59"/>
                  </a:lnTo>
                  <a:lnTo>
                    <a:pt x="94" y="64"/>
                  </a:lnTo>
                  <a:lnTo>
                    <a:pt x="98" y="65"/>
                  </a:lnTo>
                  <a:lnTo>
                    <a:pt x="103" y="64"/>
                  </a:lnTo>
                  <a:lnTo>
                    <a:pt x="103" y="64"/>
                  </a:lnTo>
                  <a:lnTo>
                    <a:pt x="115" y="68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6" y="68"/>
                  </a:lnTo>
                  <a:lnTo>
                    <a:pt x="126" y="65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25" y="55"/>
                  </a:lnTo>
                  <a:lnTo>
                    <a:pt x="122" y="50"/>
                  </a:lnTo>
                  <a:lnTo>
                    <a:pt x="108" y="37"/>
                  </a:lnTo>
                  <a:lnTo>
                    <a:pt x="108" y="37"/>
                  </a:lnTo>
                  <a:lnTo>
                    <a:pt x="104" y="33"/>
                  </a:lnTo>
                  <a:lnTo>
                    <a:pt x="100" y="30"/>
                  </a:lnTo>
                  <a:lnTo>
                    <a:pt x="96" y="28"/>
                  </a:lnTo>
                  <a:lnTo>
                    <a:pt x="90" y="27"/>
                  </a:lnTo>
                  <a:lnTo>
                    <a:pt x="77" y="26"/>
                  </a:lnTo>
                  <a:lnTo>
                    <a:pt x="77" y="26"/>
                  </a:lnTo>
                  <a:lnTo>
                    <a:pt x="63" y="28"/>
                  </a:lnTo>
                  <a:lnTo>
                    <a:pt x="54" y="33"/>
                  </a:lnTo>
                  <a:lnTo>
                    <a:pt x="44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4" y="47"/>
                  </a:lnTo>
                  <a:lnTo>
                    <a:pt x="30" y="54"/>
                  </a:lnTo>
                  <a:lnTo>
                    <a:pt x="30" y="54"/>
                  </a:lnTo>
                  <a:close/>
                  <a:moveTo>
                    <a:pt x="30" y="48"/>
                  </a:moveTo>
                  <a:lnTo>
                    <a:pt x="30" y="48"/>
                  </a:lnTo>
                  <a:lnTo>
                    <a:pt x="31" y="47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30" y="48"/>
                  </a:lnTo>
                  <a:lnTo>
                    <a:pt x="30" y="48"/>
                  </a:lnTo>
                  <a:close/>
                  <a:moveTo>
                    <a:pt x="31" y="172"/>
                  </a:moveTo>
                  <a:lnTo>
                    <a:pt x="31" y="172"/>
                  </a:lnTo>
                  <a:lnTo>
                    <a:pt x="31" y="173"/>
                  </a:lnTo>
                  <a:lnTo>
                    <a:pt x="31" y="173"/>
                  </a:lnTo>
                  <a:lnTo>
                    <a:pt x="32" y="175"/>
                  </a:lnTo>
                  <a:lnTo>
                    <a:pt x="37" y="176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4" y="173"/>
                  </a:lnTo>
                  <a:lnTo>
                    <a:pt x="31" y="172"/>
                  </a:lnTo>
                  <a:lnTo>
                    <a:pt x="31" y="172"/>
                  </a:lnTo>
                  <a:close/>
                  <a:moveTo>
                    <a:pt x="32" y="31"/>
                  </a:moveTo>
                  <a:lnTo>
                    <a:pt x="32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7" y="31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35" y="30"/>
                  </a:lnTo>
                  <a:lnTo>
                    <a:pt x="32" y="31"/>
                  </a:lnTo>
                  <a:lnTo>
                    <a:pt x="32" y="31"/>
                  </a:lnTo>
                  <a:close/>
                  <a:moveTo>
                    <a:pt x="37" y="80"/>
                  </a:moveTo>
                  <a:lnTo>
                    <a:pt x="35" y="80"/>
                  </a:lnTo>
                  <a:lnTo>
                    <a:pt x="35" y="83"/>
                  </a:lnTo>
                  <a:lnTo>
                    <a:pt x="37" y="83"/>
                  </a:lnTo>
                  <a:lnTo>
                    <a:pt x="37" y="82"/>
                  </a:lnTo>
                  <a:lnTo>
                    <a:pt x="37" y="80"/>
                  </a:lnTo>
                  <a:lnTo>
                    <a:pt x="37" y="80"/>
                  </a:lnTo>
                  <a:close/>
                  <a:moveTo>
                    <a:pt x="39" y="16"/>
                  </a:moveTo>
                  <a:lnTo>
                    <a:pt x="39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6" y="14"/>
                  </a:lnTo>
                  <a:lnTo>
                    <a:pt x="48" y="13"/>
                  </a:lnTo>
                  <a:lnTo>
                    <a:pt x="48" y="10"/>
                  </a:lnTo>
                  <a:lnTo>
                    <a:pt x="46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1" y="12"/>
                  </a:lnTo>
                  <a:lnTo>
                    <a:pt x="39" y="16"/>
                  </a:lnTo>
                  <a:lnTo>
                    <a:pt x="39" y="16"/>
                  </a:lnTo>
                  <a:close/>
                  <a:moveTo>
                    <a:pt x="44" y="78"/>
                  </a:moveTo>
                  <a:lnTo>
                    <a:pt x="44" y="78"/>
                  </a:lnTo>
                  <a:lnTo>
                    <a:pt x="44" y="78"/>
                  </a:lnTo>
                  <a:lnTo>
                    <a:pt x="56" y="79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75" y="83"/>
                  </a:lnTo>
                  <a:lnTo>
                    <a:pt x="75" y="83"/>
                  </a:lnTo>
                  <a:lnTo>
                    <a:pt x="77" y="85"/>
                  </a:lnTo>
                  <a:lnTo>
                    <a:pt x="84" y="85"/>
                  </a:lnTo>
                  <a:lnTo>
                    <a:pt x="84" y="85"/>
                  </a:lnTo>
                  <a:lnTo>
                    <a:pt x="96" y="85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96" y="82"/>
                  </a:lnTo>
                  <a:lnTo>
                    <a:pt x="86" y="79"/>
                  </a:lnTo>
                  <a:lnTo>
                    <a:pt x="44" y="78"/>
                  </a:lnTo>
                  <a:lnTo>
                    <a:pt x="44" y="78"/>
                  </a:lnTo>
                  <a:close/>
                  <a:moveTo>
                    <a:pt x="48" y="65"/>
                  </a:moveTo>
                  <a:lnTo>
                    <a:pt x="48" y="66"/>
                  </a:lnTo>
                  <a:lnTo>
                    <a:pt x="48" y="66"/>
                  </a:lnTo>
                  <a:lnTo>
                    <a:pt x="52" y="68"/>
                  </a:lnTo>
                  <a:lnTo>
                    <a:pt x="58" y="69"/>
                  </a:lnTo>
                  <a:lnTo>
                    <a:pt x="72" y="71"/>
                  </a:lnTo>
                  <a:lnTo>
                    <a:pt x="76" y="71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65" y="66"/>
                  </a:lnTo>
                  <a:lnTo>
                    <a:pt x="48" y="65"/>
                  </a:lnTo>
                  <a:lnTo>
                    <a:pt x="48" y="65"/>
                  </a:lnTo>
                  <a:close/>
                  <a:moveTo>
                    <a:pt x="48" y="30"/>
                  </a:moveTo>
                  <a:lnTo>
                    <a:pt x="48" y="30"/>
                  </a:lnTo>
                  <a:lnTo>
                    <a:pt x="54" y="27"/>
                  </a:lnTo>
                  <a:lnTo>
                    <a:pt x="62" y="23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1" y="26"/>
                  </a:lnTo>
                  <a:lnTo>
                    <a:pt x="49" y="27"/>
                  </a:lnTo>
                  <a:lnTo>
                    <a:pt x="48" y="30"/>
                  </a:lnTo>
                  <a:lnTo>
                    <a:pt x="48" y="30"/>
                  </a:lnTo>
                  <a:close/>
                  <a:moveTo>
                    <a:pt x="54" y="9"/>
                  </a:moveTo>
                  <a:lnTo>
                    <a:pt x="54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62" y="9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66" y="5"/>
                  </a:lnTo>
                  <a:lnTo>
                    <a:pt x="55" y="9"/>
                  </a:lnTo>
                  <a:lnTo>
                    <a:pt x="54" y="9"/>
                  </a:lnTo>
                  <a:close/>
                  <a:moveTo>
                    <a:pt x="56" y="173"/>
                  </a:moveTo>
                  <a:lnTo>
                    <a:pt x="56" y="173"/>
                  </a:lnTo>
                  <a:lnTo>
                    <a:pt x="56" y="173"/>
                  </a:lnTo>
                  <a:lnTo>
                    <a:pt x="56" y="173"/>
                  </a:lnTo>
                  <a:lnTo>
                    <a:pt x="58" y="175"/>
                  </a:lnTo>
                  <a:lnTo>
                    <a:pt x="63" y="176"/>
                  </a:lnTo>
                  <a:lnTo>
                    <a:pt x="65" y="176"/>
                  </a:lnTo>
                  <a:lnTo>
                    <a:pt x="65" y="175"/>
                  </a:lnTo>
                  <a:lnTo>
                    <a:pt x="65" y="175"/>
                  </a:lnTo>
                  <a:lnTo>
                    <a:pt x="61" y="173"/>
                  </a:lnTo>
                  <a:lnTo>
                    <a:pt x="56" y="173"/>
                  </a:lnTo>
                  <a:lnTo>
                    <a:pt x="56" y="173"/>
                  </a:lnTo>
                  <a:close/>
                  <a:moveTo>
                    <a:pt x="69" y="17"/>
                  </a:moveTo>
                  <a:lnTo>
                    <a:pt x="69" y="17"/>
                  </a:lnTo>
                  <a:lnTo>
                    <a:pt x="69" y="17"/>
                  </a:lnTo>
                  <a:lnTo>
                    <a:pt x="73" y="19"/>
                  </a:lnTo>
                  <a:lnTo>
                    <a:pt x="84" y="21"/>
                  </a:lnTo>
                  <a:lnTo>
                    <a:pt x="84" y="20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80" y="16"/>
                  </a:lnTo>
                  <a:lnTo>
                    <a:pt x="75" y="16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70" y="16"/>
                  </a:lnTo>
                  <a:lnTo>
                    <a:pt x="69" y="17"/>
                  </a:lnTo>
                  <a:lnTo>
                    <a:pt x="69" y="17"/>
                  </a:lnTo>
                  <a:close/>
                  <a:moveTo>
                    <a:pt x="77" y="176"/>
                  </a:moveTo>
                  <a:lnTo>
                    <a:pt x="77" y="176"/>
                  </a:lnTo>
                  <a:lnTo>
                    <a:pt x="77" y="177"/>
                  </a:lnTo>
                  <a:lnTo>
                    <a:pt x="77" y="177"/>
                  </a:lnTo>
                  <a:lnTo>
                    <a:pt x="77" y="176"/>
                  </a:lnTo>
                  <a:close/>
                  <a:moveTo>
                    <a:pt x="90" y="186"/>
                  </a:moveTo>
                  <a:lnTo>
                    <a:pt x="83" y="184"/>
                  </a:lnTo>
                  <a:lnTo>
                    <a:pt x="82" y="184"/>
                  </a:lnTo>
                  <a:lnTo>
                    <a:pt x="82" y="184"/>
                  </a:lnTo>
                  <a:lnTo>
                    <a:pt x="79" y="186"/>
                  </a:lnTo>
                  <a:lnTo>
                    <a:pt x="77" y="186"/>
                  </a:lnTo>
                  <a:lnTo>
                    <a:pt x="77" y="187"/>
                  </a:lnTo>
                  <a:lnTo>
                    <a:pt x="79" y="189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98" y="187"/>
                  </a:lnTo>
                  <a:lnTo>
                    <a:pt x="112" y="184"/>
                  </a:lnTo>
                  <a:lnTo>
                    <a:pt x="112" y="184"/>
                  </a:lnTo>
                  <a:lnTo>
                    <a:pt x="111" y="183"/>
                  </a:lnTo>
                  <a:lnTo>
                    <a:pt x="107" y="182"/>
                  </a:lnTo>
                  <a:lnTo>
                    <a:pt x="105" y="182"/>
                  </a:lnTo>
                  <a:lnTo>
                    <a:pt x="105" y="182"/>
                  </a:lnTo>
                  <a:lnTo>
                    <a:pt x="97" y="183"/>
                  </a:lnTo>
                  <a:lnTo>
                    <a:pt x="90" y="186"/>
                  </a:lnTo>
                  <a:lnTo>
                    <a:pt x="90" y="186"/>
                  </a:lnTo>
                  <a:close/>
                  <a:moveTo>
                    <a:pt x="94" y="12"/>
                  </a:moveTo>
                  <a:lnTo>
                    <a:pt x="84" y="12"/>
                  </a:lnTo>
                  <a:lnTo>
                    <a:pt x="84" y="13"/>
                  </a:lnTo>
                  <a:lnTo>
                    <a:pt x="84" y="13"/>
                  </a:lnTo>
                  <a:lnTo>
                    <a:pt x="87" y="13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8" y="13"/>
                  </a:lnTo>
                  <a:lnTo>
                    <a:pt x="94" y="12"/>
                  </a:lnTo>
                  <a:lnTo>
                    <a:pt x="94" y="12"/>
                  </a:lnTo>
                  <a:close/>
                  <a:moveTo>
                    <a:pt x="91" y="19"/>
                  </a:moveTo>
                  <a:lnTo>
                    <a:pt x="91" y="20"/>
                  </a:lnTo>
                  <a:lnTo>
                    <a:pt x="91" y="20"/>
                  </a:lnTo>
                  <a:lnTo>
                    <a:pt x="112" y="31"/>
                  </a:lnTo>
                  <a:lnTo>
                    <a:pt x="114" y="31"/>
                  </a:lnTo>
                  <a:lnTo>
                    <a:pt x="117" y="30"/>
                  </a:lnTo>
                  <a:lnTo>
                    <a:pt x="119" y="31"/>
                  </a:lnTo>
                  <a:lnTo>
                    <a:pt x="119" y="30"/>
                  </a:lnTo>
                  <a:lnTo>
                    <a:pt x="119" y="30"/>
                  </a:lnTo>
                  <a:lnTo>
                    <a:pt x="119" y="30"/>
                  </a:lnTo>
                  <a:lnTo>
                    <a:pt x="114" y="27"/>
                  </a:lnTo>
                  <a:lnTo>
                    <a:pt x="105" y="24"/>
                  </a:lnTo>
                  <a:lnTo>
                    <a:pt x="105" y="24"/>
                  </a:lnTo>
                  <a:lnTo>
                    <a:pt x="104" y="21"/>
                  </a:lnTo>
                  <a:lnTo>
                    <a:pt x="101" y="20"/>
                  </a:lnTo>
                  <a:lnTo>
                    <a:pt x="98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1" y="19"/>
                  </a:lnTo>
                  <a:lnTo>
                    <a:pt x="91" y="19"/>
                  </a:lnTo>
                  <a:close/>
                  <a:moveTo>
                    <a:pt x="114" y="75"/>
                  </a:moveTo>
                  <a:lnTo>
                    <a:pt x="112" y="75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4" y="75"/>
                  </a:lnTo>
                  <a:close/>
                  <a:moveTo>
                    <a:pt x="112" y="85"/>
                  </a:moveTo>
                  <a:lnTo>
                    <a:pt x="112" y="85"/>
                  </a:lnTo>
                  <a:lnTo>
                    <a:pt x="114" y="85"/>
                  </a:lnTo>
                  <a:lnTo>
                    <a:pt x="119" y="8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21" y="83"/>
                  </a:lnTo>
                  <a:lnTo>
                    <a:pt x="115" y="83"/>
                  </a:lnTo>
                  <a:lnTo>
                    <a:pt x="115" y="83"/>
                  </a:lnTo>
                  <a:lnTo>
                    <a:pt x="112" y="85"/>
                  </a:lnTo>
                  <a:lnTo>
                    <a:pt x="112" y="85"/>
                  </a:lnTo>
                  <a:close/>
                  <a:moveTo>
                    <a:pt x="112" y="166"/>
                  </a:moveTo>
                  <a:lnTo>
                    <a:pt x="114" y="166"/>
                  </a:lnTo>
                  <a:lnTo>
                    <a:pt x="114" y="166"/>
                  </a:lnTo>
                  <a:lnTo>
                    <a:pt x="115" y="165"/>
                  </a:lnTo>
                  <a:lnTo>
                    <a:pt x="117" y="162"/>
                  </a:lnTo>
                  <a:lnTo>
                    <a:pt x="117" y="162"/>
                  </a:lnTo>
                  <a:lnTo>
                    <a:pt x="117" y="162"/>
                  </a:lnTo>
                  <a:lnTo>
                    <a:pt x="114" y="165"/>
                  </a:lnTo>
                  <a:lnTo>
                    <a:pt x="112" y="166"/>
                  </a:lnTo>
                  <a:lnTo>
                    <a:pt x="112" y="166"/>
                  </a:lnTo>
                  <a:close/>
                  <a:moveTo>
                    <a:pt x="115" y="182"/>
                  </a:moveTo>
                  <a:lnTo>
                    <a:pt x="115" y="182"/>
                  </a:lnTo>
                  <a:lnTo>
                    <a:pt x="118" y="180"/>
                  </a:lnTo>
                  <a:lnTo>
                    <a:pt x="121" y="176"/>
                  </a:lnTo>
                  <a:lnTo>
                    <a:pt x="119" y="176"/>
                  </a:lnTo>
                  <a:lnTo>
                    <a:pt x="119" y="176"/>
                  </a:lnTo>
                  <a:lnTo>
                    <a:pt x="117" y="179"/>
                  </a:lnTo>
                  <a:lnTo>
                    <a:pt x="115" y="182"/>
                  </a:lnTo>
                  <a:lnTo>
                    <a:pt x="115" y="182"/>
                  </a:lnTo>
                  <a:close/>
                  <a:moveTo>
                    <a:pt x="119" y="37"/>
                  </a:moveTo>
                  <a:lnTo>
                    <a:pt x="119" y="37"/>
                  </a:lnTo>
                  <a:lnTo>
                    <a:pt x="121" y="38"/>
                  </a:lnTo>
                  <a:lnTo>
                    <a:pt x="122" y="40"/>
                  </a:lnTo>
                  <a:lnTo>
                    <a:pt x="124" y="40"/>
                  </a:lnTo>
                  <a:lnTo>
                    <a:pt x="124" y="38"/>
                  </a:lnTo>
                  <a:lnTo>
                    <a:pt x="124" y="37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9" y="37"/>
                  </a:lnTo>
                  <a:lnTo>
                    <a:pt x="119" y="37"/>
                  </a:lnTo>
                  <a:close/>
                  <a:moveTo>
                    <a:pt x="124" y="155"/>
                  </a:moveTo>
                  <a:lnTo>
                    <a:pt x="125" y="155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28" y="153"/>
                  </a:lnTo>
                  <a:lnTo>
                    <a:pt x="129" y="151"/>
                  </a:lnTo>
                  <a:lnTo>
                    <a:pt x="129" y="149"/>
                  </a:lnTo>
                  <a:lnTo>
                    <a:pt x="129" y="149"/>
                  </a:lnTo>
                  <a:lnTo>
                    <a:pt x="126" y="151"/>
                  </a:lnTo>
                  <a:lnTo>
                    <a:pt x="124" y="155"/>
                  </a:lnTo>
                  <a:lnTo>
                    <a:pt x="124" y="155"/>
                  </a:lnTo>
                  <a:close/>
                  <a:moveTo>
                    <a:pt x="128" y="41"/>
                  </a:moveTo>
                  <a:lnTo>
                    <a:pt x="126" y="41"/>
                  </a:lnTo>
                  <a:lnTo>
                    <a:pt x="126" y="41"/>
                  </a:lnTo>
                  <a:lnTo>
                    <a:pt x="131" y="51"/>
                  </a:lnTo>
                  <a:lnTo>
                    <a:pt x="132" y="55"/>
                  </a:lnTo>
                  <a:lnTo>
                    <a:pt x="134" y="55"/>
                  </a:lnTo>
                  <a:lnTo>
                    <a:pt x="135" y="54"/>
                  </a:lnTo>
                  <a:lnTo>
                    <a:pt x="135" y="54"/>
                  </a:lnTo>
                  <a:lnTo>
                    <a:pt x="132" y="45"/>
                  </a:lnTo>
                  <a:lnTo>
                    <a:pt x="131" y="43"/>
                  </a:lnTo>
                  <a:lnTo>
                    <a:pt x="129" y="43"/>
                  </a:lnTo>
                  <a:lnTo>
                    <a:pt x="128" y="41"/>
                  </a:lnTo>
                  <a:close/>
                  <a:moveTo>
                    <a:pt x="132" y="134"/>
                  </a:moveTo>
                  <a:lnTo>
                    <a:pt x="132" y="135"/>
                  </a:lnTo>
                  <a:lnTo>
                    <a:pt x="135" y="135"/>
                  </a:lnTo>
                  <a:lnTo>
                    <a:pt x="135" y="135"/>
                  </a:lnTo>
                  <a:lnTo>
                    <a:pt x="136" y="135"/>
                  </a:lnTo>
                  <a:lnTo>
                    <a:pt x="138" y="134"/>
                  </a:lnTo>
                  <a:lnTo>
                    <a:pt x="136" y="132"/>
                  </a:lnTo>
                  <a:lnTo>
                    <a:pt x="135" y="132"/>
                  </a:lnTo>
                  <a:lnTo>
                    <a:pt x="135" y="132"/>
                  </a:lnTo>
                  <a:lnTo>
                    <a:pt x="134" y="132"/>
                  </a:lnTo>
                  <a:lnTo>
                    <a:pt x="132" y="134"/>
                  </a:lnTo>
                  <a:lnTo>
                    <a:pt x="132" y="134"/>
                  </a:lnTo>
                  <a:close/>
                  <a:moveTo>
                    <a:pt x="134" y="167"/>
                  </a:moveTo>
                  <a:lnTo>
                    <a:pt x="135" y="167"/>
                  </a:lnTo>
                  <a:lnTo>
                    <a:pt x="135" y="167"/>
                  </a:lnTo>
                  <a:lnTo>
                    <a:pt x="138" y="165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35" y="165"/>
                  </a:lnTo>
                  <a:lnTo>
                    <a:pt x="134" y="167"/>
                  </a:lnTo>
                  <a:lnTo>
                    <a:pt x="134" y="167"/>
                  </a:lnTo>
                  <a:close/>
                  <a:moveTo>
                    <a:pt x="141" y="58"/>
                  </a:moveTo>
                  <a:lnTo>
                    <a:pt x="139" y="58"/>
                  </a:lnTo>
                  <a:lnTo>
                    <a:pt x="139" y="61"/>
                  </a:lnTo>
                  <a:lnTo>
                    <a:pt x="141" y="62"/>
                  </a:lnTo>
                  <a:lnTo>
                    <a:pt x="141" y="62"/>
                  </a:lnTo>
                  <a:lnTo>
                    <a:pt x="142" y="62"/>
                  </a:lnTo>
                  <a:lnTo>
                    <a:pt x="142" y="59"/>
                  </a:lnTo>
                  <a:lnTo>
                    <a:pt x="142" y="58"/>
                  </a:lnTo>
                  <a:lnTo>
                    <a:pt x="142" y="58"/>
                  </a:lnTo>
                  <a:lnTo>
                    <a:pt x="141" y="58"/>
                  </a:lnTo>
                  <a:close/>
                  <a:moveTo>
                    <a:pt x="141" y="158"/>
                  </a:moveTo>
                  <a:lnTo>
                    <a:pt x="142" y="159"/>
                  </a:lnTo>
                  <a:lnTo>
                    <a:pt x="142" y="159"/>
                  </a:lnTo>
                  <a:lnTo>
                    <a:pt x="146" y="156"/>
                  </a:lnTo>
                  <a:lnTo>
                    <a:pt x="148" y="155"/>
                  </a:lnTo>
                  <a:lnTo>
                    <a:pt x="148" y="153"/>
                  </a:lnTo>
                  <a:lnTo>
                    <a:pt x="146" y="153"/>
                  </a:lnTo>
                  <a:lnTo>
                    <a:pt x="146" y="153"/>
                  </a:lnTo>
                  <a:lnTo>
                    <a:pt x="143" y="155"/>
                  </a:lnTo>
                  <a:lnTo>
                    <a:pt x="141" y="158"/>
                  </a:lnTo>
                  <a:lnTo>
                    <a:pt x="141" y="158"/>
                  </a:lnTo>
                  <a:close/>
                  <a:moveTo>
                    <a:pt x="149" y="155"/>
                  </a:moveTo>
                  <a:lnTo>
                    <a:pt x="149" y="155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52" y="153"/>
                  </a:lnTo>
                  <a:lnTo>
                    <a:pt x="153" y="151"/>
                  </a:lnTo>
                  <a:lnTo>
                    <a:pt x="152" y="151"/>
                  </a:lnTo>
                  <a:lnTo>
                    <a:pt x="152" y="151"/>
                  </a:lnTo>
                  <a:lnTo>
                    <a:pt x="149" y="152"/>
                  </a:lnTo>
                  <a:lnTo>
                    <a:pt x="149" y="155"/>
                  </a:lnTo>
                  <a:lnTo>
                    <a:pt x="149" y="155"/>
                  </a:lnTo>
                  <a:close/>
                  <a:moveTo>
                    <a:pt x="162" y="151"/>
                  </a:moveTo>
                  <a:lnTo>
                    <a:pt x="162" y="151"/>
                  </a:lnTo>
                  <a:lnTo>
                    <a:pt x="162" y="152"/>
                  </a:lnTo>
                  <a:lnTo>
                    <a:pt x="162" y="152"/>
                  </a:lnTo>
                  <a:lnTo>
                    <a:pt x="163" y="155"/>
                  </a:lnTo>
                  <a:lnTo>
                    <a:pt x="164" y="156"/>
                  </a:lnTo>
                  <a:lnTo>
                    <a:pt x="164" y="156"/>
                  </a:lnTo>
                  <a:lnTo>
                    <a:pt x="166" y="155"/>
                  </a:lnTo>
                  <a:lnTo>
                    <a:pt x="166" y="155"/>
                  </a:lnTo>
                  <a:lnTo>
                    <a:pt x="166" y="155"/>
                  </a:lnTo>
                  <a:lnTo>
                    <a:pt x="164" y="152"/>
                  </a:lnTo>
                  <a:lnTo>
                    <a:pt x="162" y="151"/>
                  </a:lnTo>
                  <a:lnTo>
                    <a:pt x="162" y="1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6" name="Freeform 19"/>
            <p:cNvSpPr>
              <a:spLocks noEditPoints="1"/>
            </p:cNvSpPr>
            <p:nvPr/>
          </p:nvSpPr>
          <p:spPr bwMode="auto">
            <a:xfrm>
              <a:off x="6005513" y="2767013"/>
              <a:ext cx="57150" cy="149225"/>
            </a:xfrm>
            <a:custGeom>
              <a:avLst/>
              <a:gdLst/>
              <a:ahLst/>
              <a:cxnLst>
                <a:cxn ang="0">
                  <a:pos x="60" y="3"/>
                </a:cxn>
                <a:cxn ang="0">
                  <a:pos x="70" y="8"/>
                </a:cxn>
                <a:cxn ang="0">
                  <a:pos x="67" y="170"/>
                </a:cxn>
                <a:cxn ang="0">
                  <a:pos x="104" y="243"/>
                </a:cxn>
                <a:cxn ang="0">
                  <a:pos x="108" y="254"/>
                </a:cxn>
                <a:cxn ang="0">
                  <a:pos x="94" y="282"/>
                </a:cxn>
                <a:cxn ang="0">
                  <a:pos x="5" y="270"/>
                </a:cxn>
                <a:cxn ang="0">
                  <a:pos x="5" y="240"/>
                </a:cxn>
                <a:cxn ang="0">
                  <a:pos x="14" y="240"/>
                </a:cxn>
                <a:cxn ang="0">
                  <a:pos x="33" y="239"/>
                </a:cxn>
                <a:cxn ang="0">
                  <a:pos x="40" y="153"/>
                </a:cxn>
                <a:cxn ang="0">
                  <a:pos x="35" y="32"/>
                </a:cxn>
                <a:cxn ang="0">
                  <a:pos x="12" y="29"/>
                </a:cxn>
                <a:cxn ang="0">
                  <a:pos x="16" y="1"/>
                </a:cxn>
                <a:cxn ang="0">
                  <a:pos x="9" y="265"/>
                </a:cxn>
                <a:cxn ang="0">
                  <a:pos x="9" y="248"/>
                </a:cxn>
                <a:cxn ang="0">
                  <a:pos x="18" y="17"/>
                </a:cxn>
                <a:cxn ang="0">
                  <a:pos x="28" y="22"/>
                </a:cxn>
                <a:cxn ang="0">
                  <a:pos x="21" y="8"/>
                </a:cxn>
                <a:cxn ang="0">
                  <a:pos x="22" y="13"/>
                </a:cxn>
                <a:cxn ang="0">
                  <a:pos x="31" y="8"/>
                </a:cxn>
                <a:cxn ang="0">
                  <a:pos x="21" y="248"/>
                </a:cxn>
                <a:cxn ang="0">
                  <a:pos x="21" y="246"/>
                </a:cxn>
                <a:cxn ang="0">
                  <a:pos x="31" y="260"/>
                </a:cxn>
                <a:cxn ang="0">
                  <a:pos x="26" y="257"/>
                </a:cxn>
                <a:cxn ang="0">
                  <a:pos x="32" y="251"/>
                </a:cxn>
                <a:cxn ang="0">
                  <a:pos x="31" y="248"/>
                </a:cxn>
                <a:cxn ang="0">
                  <a:pos x="38" y="10"/>
                </a:cxn>
                <a:cxn ang="0">
                  <a:pos x="39" y="8"/>
                </a:cxn>
                <a:cxn ang="0">
                  <a:pos x="43" y="226"/>
                </a:cxn>
                <a:cxn ang="0">
                  <a:pos x="43" y="216"/>
                </a:cxn>
                <a:cxn ang="0">
                  <a:pos x="43" y="107"/>
                </a:cxn>
                <a:cxn ang="0">
                  <a:pos x="45" y="104"/>
                </a:cxn>
                <a:cxn ang="0">
                  <a:pos x="45" y="102"/>
                </a:cxn>
                <a:cxn ang="0">
                  <a:pos x="45" y="67"/>
                </a:cxn>
                <a:cxn ang="0">
                  <a:pos x="46" y="46"/>
                </a:cxn>
                <a:cxn ang="0">
                  <a:pos x="47" y="46"/>
                </a:cxn>
                <a:cxn ang="0">
                  <a:pos x="49" y="152"/>
                </a:cxn>
                <a:cxn ang="0">
                  <a:pos x="52" y="138"/>
                </a:cxn>
                <a:cxn ang="0">
                  <a:pos x="52" y="24"/>
                </a:cxn>
                <a:cxn ang="0">
                  <a:pos x="63" y="15"/>
                </a:cxn>
                <a:cxn ang="0">
                  <a:pos x="54" y="18"/>
                </a:cxn>
                <a:cxn ang="0">
                  <a:pos x="57" y="168"/>
                </a:cxn>
                <a:cxn ang="0">
                  <a:pos x="57" y="236"/>
                </a:cxn>
                <a:cxn ang="0">
                  <a:pos x="60" y="233"/>
                </a:cxn>
                <a:cxn ang="0">
                  <a:pos x="61" y="91"/>
                </a:cxn>
                <a:cxn ang="0">
                  <a:pos x="63" y="91"/>
                </a:cxn>
                <a:cxn ang="0">
                  <a:pos x="60" y="108"/>
                </a:cxn>
                <a:cxn ang="0">
                  <a:pos x="63" y="97"/>
                </a:cxn>
                <a:cxn ang="0">
                  <a:pos x="61" y="112"/>
                </a:cxn>
                <a:cxn ang="0">
                  <a:pos x="73" y="255"/>
                </a:cxn>
                <a:cxn ang="0">
                  <a:pos x="97" y="257"/>
                </a:cxn>
                <a:cxn ang="0">
                  <a:pos x="89" y="265"/>
                </a:cxn>
                <a:cxn ang="0">
                  <a:pos x="91" y="263"/>
                </a:cxn>
                <a:cxn ang="0">
                  <a:pos x="81" y="265"/>
                </a:cxn>
                <a:cxn ang="0">
                  <a:pos x="91" y="248"/>
                </a:cxn>
                <a:cxn ang="0">
                  <a:pos x="91" y="246"/>
                </a:cxn>
                <a:cxn ang="0">
                  <a:pos x="94" y="274"/>
                </a:cxn>
              </a:cxnLst>
              <a:rect l="0" t="0" r="r" b="b"/>
              <a:pathLst>
                <a:path w="108" h="282">
                  <a:moveTo>
                    <a:pt x="16" y="1"/>
                  </a:moveTo>
                  <a:lnTo>
                    <a:pt x="22" y="0"/>
                  </a:lnTo>
                  <a:lnTo>
                    <a:pt x="38" y="4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4" y="3"/>
                  </a:lnTo>
                  <a:lnTo>
                    <a:pt x="67" y="4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68" y="24"/>
                  </a:lnTo>
                  <a:lnTo>
                    <a:pt x="67" y="45"/>
                  </a:lnTo>
                  <a:lnTo>
                    <a:pt x="67" y="101"/>
                  </a:lnTo>
                  <a:lnTo>
                    <a:pt x="67" y="156"/>
                  </a:lnTo>
                  <a:lnTo>
                    <a:pt x="67" y="170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81" y="241"/>
                  </a:lnTo>
                  <a:lnTo>
                    <a:pt x="102" y="243"/>
                  </a:lnTo>
                  <a:lnTo>
                    <a:pt x="104" y="243"/>
                  </a:lnTo>
                  <a:lnTo>
                    <a:pt x="104" y="248"/>
                  </a:lnTo>
                  <a:lnTo>
                    <a:pt x="104" y="248"/>
                  </a:lnTo>
                  <a:lnTo>
                    <a:pt x="104" y="251"/>
                  </a:lnTo>
                  <a:lnTo>
                    <a:pt x="108" y="254"/>
                  </a:lnTo>
                  <a:lnTo>
                    <a:pt x="108" y="254"/>
                  </a:lnTo>
                  <a:lnTo>
                    <a:pt x="104" y="265"/>
                  </a:lnTo>
                  <a:lnTo>
                    <a:pt x="98" y="279"/>
                  </a:lnTo>
                  <a:lnTo>
                    <a:pt x="95" y="28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91" y="279"/>
                  </a:lnTo>
                  <a:lnTo>
                    <a:pt x="85" y="279"/>
                  </a:lnTo>
                  <a:lnTo>
                    <a:pt x="26" y="271"/>
                  </a:lnTo>
                  <a:lnTo>
                    <a:pt x="26" y="271"/>
                  </a:lnTo>
                  <a:lnTo>
                    <a:pt x="5" y="270"/>
                  </a:lnTo>
                  <a:lnTo>
                    <a:pt x="1" y="270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2" y="257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9" y="24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24" y="237"/>
                  </a:lnTo>
                  <a:lnTo>
                    <a:pt x="24" y="237"/>
                  </a:lnTo>
                  <a:lnTo>
                    <a:pt x="29" y="239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35" y="239"/>
                  </a:lnTo>
                  <a:lnTo>
                    <a:pt x="36" y="23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38" y="112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5" y="32"/>
                  </a:lnTo>
                  <a:lnTo>
                    <a:pt x="32" y="31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4" y="31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8"/>
                  </a:lnTo>
                  <a:lnTo>
                    <a:pt x="15" y="3"/>
                  </a:lnTo>
                  <a:lnTo>
                    <a:pt x="16" y="1"/>
                  </a:lnTo>
                  <a:lnTo>
                    <a:pt x="16" y="1"/>
                  </a:lnTo>
                  <a:close/>
                  <a:moveTo>
                    <a:pt x="5" y="264"/>
                  </a:moveTo>
                  <a:lnTo>
                    <a:pt x="5" y="265"/>
                  </a:lnTo>
                  <a:lnTo>
                    <a:pt x="5" y="265"/>
                  </a:lnTo>
                  <a:lnTo>
                    <a:pt x="8" y="265"/>
                  </a:lnTo>
                  <a:lnTo>
                    <a:pt x="9" y="265"/>
                  </a:lnTo>
                  <a:lnTo>
                    <a:pt x="7" y="264"/>
                  </a:lnTo>
                  <a:lnTo>
                    <a:pt x="5" y="264"/>
                  </a:lnTo>
                  <a:close/>
                  <a:moveTo>
                    <a:pt x="11" y="246"/>
                  </a:moveTo>
                  <a:lnTo>
                    <a:pt x="9" y="247"/>
                  </a:lnTo>
                  <a:lnTo>
                    <a:pt x="9" y="248"/>
                  </a:lnTo>
                  <a:lnTo>
                    <a:pt x="11" y="248"/>
                  </a:lnTo>
                  <a:lnTo>
                    <a:pt x="12" y="247"/>
                  </a:lnTo>
                  <a:lnTo>
                    <a:pt x="11" y="246"/>
                  </a:lnTo>
                  <a:lnTo>
                    <a:pt x="11" y="246"/>
                  </a:lnTo>
                  <a:close/>
                  <a:moveTo>
                    <a:pt x="18" y="17"/>
                  </a:moveTo>
                  <a:lnTo>
                    <a:pt x="16" y="18"/>
                  </a:lnTo>
                  <a:lnTo>
                    <a:pt x="16" y="21"/>
                  </a:lnTo>
                  <a:lnTo>
                    <a:pt x="18" y="22"/>
                  </a:lnTo>
                  <a:lnTo>
                    <a:pt x="25" y="22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1" y="18"/>
                  </a:lnTo>
                  <a:lnTo>
                    <a:pt x="19" y="17"/>
                  </a:lnTo>
                  <a:lnTo>
                    <a:pt x="18" y="17"/>
                  </a:lnTo>
                  <a:close/>
                  <a:moveTo>
                    <a:pt x="21" y="8"/>
                  </a:moveTo>
                  <a:lnTo>
                    <a:pt x="18" y="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13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6" y="11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21" y="8"/>
                  </a:lnTo>
                  <a:close/>
                  <a:moveTo>
                    <a:pt x="21" y="246"/>
                  </a:moveTo>
                  <a:lnTo>
                    <a:pt x="19" y="246"/>
                  </a:lnTo>
                  <a:lnTo>
                    <a:pt x="19" y="246"/>
                  </a:lnTo>
                  <a:lnTo>
                    <a:pt x="21" y="248"/>
                  </a:lnTo>
                  <a:lnTo>
                    <a:pt x="22" y="248"/>
                  </a:lnTo>
                  <a:lnTo>
                    <a:pt x="24" y="248"/>
                  </a:lnTo>
                  <a:lnTo>
                    <a:pt x="24" y="246"/>
                  </a:lnTo>
                  <a:lnTo>
                    <a:pt x="22" y="246"/>
                  </a:lnTo>
                  <a:lnTo>
                    <a:pt x="21" y="246"/>
                  </a:lnTo>
                  <a:close/>
                  <a:moveTo>
                    <a:pt x="25" y="257"/>
                  </a:moveTo>
                  <a:lnTo>
                    <a:pt x="25" y="258"/>
                  </a:lnTo>
                  <a:lnTo>
                    <a:pt x="25" y="260"/>
                  </a:lnTo>
                  <a:lnTo>
                    <a:pt x="31" y="260"/>
                  </a:lnTo>
                  <a:lnTo>
                    <a:pt x="31" y="260"/>
                  </a:lnTo>
                  <a:lnTo>
                    <a:pt x="35" y="258"/>
                  </a:lnTo>
                  <a:lnTo>
                    <a:pt x="36" y="258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26" y="257"/>
                  </a:lnTo>
                  <a:lnTo>
                    <a:pt x="25" y="257"/>
                  </a:lnTo>
                  <a:close/>
                  <a:moveTo>
                    <a:pt x="28" y="250"/>
                  </a:moveTo>
                  <a:lnTo>
                    <a:pt x="28" y="250"/>
                  </a:lnTo>
                  <a:lnTo>
                    <a:pt x="29" y="251"/>
                  </a:lnTo>
                  <a:lnTo>
                    <a:pt x="32" y="251"/>
                  </a:lnTo>
                  <a:lnTo>
                    <a:pt x="33" y="250"/>
                  </a:lnTo>
                  <a:lnTo>
                    <a:pt x="33" y="248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29" y="250"/>
                  </a:lnTo>
                  <a:lnTo>
                    <a:pt x="28" y="250"/>
                  </a:lnTo>
                  <a:lnTo>
                    <a:pt x="28" y="250"/>
                  </a:lnTo>
                  <a:close/>
                  <a:moveTo>
                    <a:pt x="39" y="8"/>
                  </a:moveTo>
                  <a:lnTo>
                    <a:pt x="38" y="10"/>
                  </a:lnTo>
                  <a:lnTo>
                    <a:pt x="40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39" y="8"/>
                  </a:lnTo>
                  <a:close/>
                  <a:moveTo>
                    <a:pt x="42" y="222"/>
                  </a:moveTo>
                  <a:lnTo>
                    <a:pt x="42" y="223"/>
                  </a:lnTo>
                  <a:lnTo>
                    <a:pt x="42" y="223"/>
                  </a:lnTo>
                  <a:lnTo>
                    <a:pt x="43" y="225"/>
                  </a:lnTo>
                  <a:lnTo>
                    <a:pt x="43" y="226"/>
                  </a:lnTo>
                  <a:lnTo>
                    <a:pt x="45" y="223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3" y="216"/>
                  </a:lnTo>
                  <a:lnTo>
                    <a:pt x="43" y="216"/>
                  </a:lnTo>
                  <a:lnTo>
                    <a:pt x="43" y="218"/>
                  </a:lnTo>
                  <a:lnTo>
                    <a:pt x="42" y="222"/>
                  </a:lnTo>
                  <a:lnTo>
                    <a:pt x="42" y="222"/>
                  </a:lnTo>
                  <a:close/>
                  <a:moveTo>
                    <a:pt x="43" y="105"/>
                  </a:moveTo>
                  <a:lnTo>
                    <a:pt x="43" y="107"/>
                  </a:lnTo>
                  <a:lnTo>
                    <a:pt x="45" y="108"/>
                  </a:lnTo>
                  <a:lnTo>
                    <a:pt x="45" y="107"/>
                  </a:lnTo>
                  <a:lnTo>
                    <a:pt x="45" y="105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7" y="102"/>
                  </a:lnTo>
                  <a:lnTo>
                    <a:pt x="47" y="101"/>
                  </a:lnTo>
                  <a:lnTo>
                    <a:pt x="46" y="101"/>
                  </a:lnTo>
                  <a:lnTo>
                    <a:pt x="46" y="101"/>
                  </a:lnTo>
                  <a:lnTo>
                    <a:pt x="45" y="102"/>
                  </a:lnTo>
                  <a:lnTo>
                    <a:pt x="43" y="105"/>
                  </a:lnTo>
                  <a:lnTo>
                    <a:pt x="43" y="105"/>
                  </a:lnTo>
                  <a:close/>
                  <a:moveTo>
                    <a:pt x="46" y="66"/>
                  </a:moveTo>
                  <a:lnTo>
                    <a:pt x="45" y="67"/>
                  </a:lnTo>
                  <a:lnTo>
                    <a:pt x="45" y="67"/>
                  </a:lnTo>
                  <a:lnTo>
                    <a:pt x="46" y="67"/>
                  </a:lnTo>
                  <a:lnTo>
                    <a:pt x="46" y="66"/>
                  </a:lnTo>
                  <a:lnTo>
                    <a:pt x="46" y="66"/>
                  </a:lnTo>
                  <a:close/>
                  <a:moveTo>
                    <a:pt x="46" y="46"/>
                  </a:moveTo>
                  <a:lnTo>
                    <a:pt x="46" y="46"/>
                  </a:lnTo>
                  <a:lnTo>
                    <a:pt x="46" y="48"/>
                  </a:lnTo>
                  <a:lnTo>
                    <a:pt x="46" y="49"/>
                  </a:lnTo>
                  <a:lnTo>
                    <a:pt x="47" y="49"/>
                  </a:lnTo>
                  <a:lnTo>
                    <a:pt x="47" y="48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46" y="46"/>
                  </a:lnTo>
                  <a:close/>
                  <a:moveTo>
                    <a:pt x="49" y="152"/>
                  </a:moveTo>
                  <a:lnTo>
                    <a:pt x="49" y="152"/>
                  </a:lnTo>
                  <a:lnTo>
                    <a:pt x="49" y="152"/>
                  </a:lnTo>
                  <a:lnTo>
                    <a:pt x="49" y="152"/>
                  </a:lnTo>
                  <a:lnTo>
                    <a:pt x="50" y="152"/>
                  </a:lnTo>
                  <a:lnTo>
                    <a:pt x="50" y="149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9" y="152"/>
                  </a:lnTo>
                  <a:lnTo>
                    <a:pt x="49" y="152"/>
                  </a:lnTo>
                  <a:close/>
                  <a:moveTo>
                    <a:pt x="50" y="22"/>
                  </a:moveTo>
                  <a:lnTo>
                    <a:pt x="50" y="22"/>
                  </a:lnTo>
                  <a:lnTo>
                    <a:pt x="52" y="24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1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57" y="15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2" y="20"/>
                  </a:lnTo>
                  <a:lnTo>
                    <a:pt x="50" y="22"/>
                  </a:lnTo>
                  <a:lnTo>
                    <a:pt x="50" y="22"/>
                  </a:lnTo>
                  <a:close/>
                  <a:moveTo>
                    <a:pt x="57" y="168"/>
                  </a:moveTo>
                  <a:lnTo>
                    <a:pt x="56" y="168"/>
                  </a:lnTo>
                  <a:lnTo>
                    <a:pt x="56" y="191"/>
                  </a:lnTo>
                  <a:lnTo>
                    <a:pt x="56" y="222"/>
                  </a:lnTo>
                  <a:lnTo>
                    <a:pt x="56" y="236"/>
                  </a:lnTo>
                  <a:lnTo>
                    <a:pt x="57" y="236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60" y="236"/>
                  </a:lnTo>
                  <a:lnTo>
                    <a:pt x="60" y="233"/>
                  </a:lnTo>
                  <a:lnTo>
                    <a:pt x="60" y="233"/>
                  </a:lnTo>
                  <a:lnTo>
                    <a:pt x="60" y="184"/>
                  </a:lnTo>
                  <a:lnTo>
                    <a:pt x="59" y="173"/>
                  </a:lnTo>
                  <a:lnTo>
                    <a:pt x="57" y="168"/>
                  </a:lnTo>
                  <a:lnTo>
                    <a:pt x="57" y="168"/>
                  </a:lnTo>
                  <a:close/>
                  <a:moveTo>
                    <a:pt x="61" y="91"/>
                  </a:moveTo>
                  <a:lnTo>
                    <a:pt x="60" y="91"/>
                  </a:lnTo>
                  <a:lnTo>
                    <a:pt x="60" y="91"/>
                  </a:lnTo>
                  <a:lnTo>
                    <a:pt x="61" y="93"/>
                  </a:lnTo>
                  <a:lnTo>
                    <a:pt x="63" y="93"/>
                  </a:lnTo>
                  <a:lnTo>
                    <a:pt x="63" y="91"/>
                  </a:lnTo>
                  <a:lnTo>
                    <a:pt x="61" y="91"/>
                  </a:lnTo>
                  <a:close/>
                  <a:moveTo>
                    <a:pt x="63" y="97"/>
                  </a:moveTo>
                  <a:lnTo>
                    <a:pt x="61" y="95"/>
                  </a:lnTo>
                  <a:lnTo>
                    <a:pt x="60" y="104"/>
                  </a:lnTo>
                  <a:lnTo>
                    <a:pt x="60" y="108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1" y="107"/>
                  </a:lnTo>
                  <a:lnTo>
                    <a:pt x="63" y="102"/>
                  </a:lnTo>
                  <a:lnTo>
                    <a:pt x="63" y="97"/>
                  </a:lnTo>
                  <a:close/>
                  <a:moveTo>
                    <a:pt x="61" y="109"/>
                  </a:moveTo>
                  <a:lnTo>
                    <a:pt x="60" y="109"/>
                  </a:lnTo>
                  <a:lnTo>
                    <a:pt x="60" y="112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1" y="109"/>
                  </a:lnTo>
                  <a:close/>
                  <a:moveTo>
                    <a:pt x="94" y="255"/>
                  </a:moveTo>
                  <a:lnTo>
                    <a:pt x="73" y="255"/>
                  </a:lnTo>
                  <a:lnTo>
                    <a:pt x="73" y="255"/>
                  </a:lnTo>
                  <a:lnTo>
                    <a:pt x="73" y="255"/>
                  </a:lnTo>
                  <a:lnTo>
                    <a:pt x="73" y="257"/>
                  </a:lnTo>
                  <a:lnTo>
                    <a:pt x="75" y="257"/>
                  </a:lnTo>
                  <a:lnTo>
                    <a:pt x="85" y="258"/>
                  </a:lnTo>
                  <a:lnTo>
                    <a:pt x="94" y="258"/>
                  </a:lnTo>
                  <a:lnTo>
                    <a:pt x="97" y="257"/>
                  </a:lnTo>
                  <a:lnTo>
                    <a:pt x="97" y="257"/>
                  </a:lnTo>
                  <a:lnTo>
                    <a:pt x="94" y="255"/>
                  </a:lnTo>
                  <a:close/>
                  <a:moveTo>
                    <a:pt x="81" y="265"/>
                  </a:moveTo>
                  <a:lnTo>
                    <a:pt x="82" y="265"/>
                  </a:lnTo>
                  <a:lnTo>
                    <a:pt x="89" y="265"/>
                  </a:lnTo>
                  <a:lnTo>
                    <a:pt x="89" y="265"/>
                  </a:lnTo>
                  <a:lnTo>
                    <a:pt x="92" y="265"/>
                  </a:lnTo>
                  <a:lnTo>
                    <a:pt x="94" y="264"/>
                  </a:lnTo>
                  <a:lnTo>
                    <a:pt x="94" y="264"/>
                  </a:lnTo>
                  <a:lnTo>
                    <a:pt x="91" y="263"/>
                  </a:lnTo>
                  <a:lnTo>
                    <a:pt x="87" y="263"/>
                  </a:lnTo>
                  <a:lnTo>
                    <a:pt x="87" y="263"/>
                  </a:lnTo>
                  <a:lnTo>
                    <a:pt x="82" y="264"/>
                  </a:lnTo>
                  <a:lnTo>
                    <a:pt x="81" y="265"/>
                  </a:lnTo>
                  <a:lnTo>
                    <a:pt x="81" y="265"/>
                  </a:lnTo>
                  <a:close/>
                  <a:moveTo>
                    <a:pt x="91" y="246"/>
                  </a:moveTo>
                  <a:lnTo>
                    <a:pt x="89" y="246"/>
                  </a:lnTo>
                  <a:lnTo>
                    <a:pt x="89" y="246"/>
                  </a:lnTo>
                  <a:lnTo>
                    <a:pt x="89" y="246"/>
                  </a:lnTo>
                  <a:lnTo>
                    <a:pt x="91" y="248"/>
                  </a:lnTo>
                  <a:lnTo>
                    <a:pt x="95" y="248"/>
                  </a:lnTo>
                  <a:lnTo>
                    <a:pt x="98" y="247"/>
                  </a:lnTo>
                  <a:lnTo>
                    <a:pt x="98" y="246"/>
                  </a:lnTo>
                  <a:lnTo>
                    <a:pt x="95" y="246"/>
                  </a:lnTo>
                  <a:lnTo>
                    <a:pt x="91" y="246"/>
                  </a:lnTo>
                  <a:close/>
                  <a:moveTo>
                    <a:pt x="92" y="272"/>
                  </a:moveTo>
                  <a:lnTo>
                    <a:pt x="89" y="272"/>
                  </a:lnTo>
                  <a:lnTo>
                    <a:pt x="89" y="274"/>
                  </a:lnTo>
                  <a:lnTo>
                    <a:pt x="92" y="274"/>
                  </a:lnTo>
                  <a:lnTo>
                    <a:pt x="94" y="274"/>
                  </a:lnTo>
                  <a:lnTo>
                    <a:pt x="95" y="274"/>
                  </a:lnTo>
                  <a:lnTo>
                    <a:pt x="95" y="272"/>
                  </a:lnTo>
                  <a:lnTo>
                    <a:pt x="94" y="272"/>
                  </a:lnTo>
                  <a:lnTo>
                    <a:pt x="92" y="27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7" name="Freeform 20"/>
            <p:cNvSpPr>
              <a:spLocks noEditPoints="1"/>
            </p:cNvSpPr>
            <p:nvPr/>
          </p:nvSpPr>
          <p:spPr bwMode="auto">
            <a:xfrm>
              <a:off x="6067426" y="2805113"/>
              <a:ext cx="109538" cy="109538"/>
            </a:xfrm>
            <a:custGeom>
              <a:avLst/>
              <a:gdLst/>
              <a:ahLst/>
              <a:cxnLst>
                <a:cxn ang="0">
                  <a:pos x="133" y="10"/>
                </a:cxn>
                <a:cxn ang="0">
                  <a:pos x="176" y="38"/>
                </a:cxn>
                <a:cxn ang="0">
                  <a:pos x="157" y="73"/>
                </a:cxn>
                <a:cxn ang="0">
                  <a:pos x="136" y="65"/>
                </a:cxn>
                <a:cxn ang="0">
                  <a:pos x="113" y="38"/>
                </a:cxn>
                <a:cxn ang="0">
                  <a:pos x="46" y="56"/>
                </a:cxn>
                <a:cxn ang="0">
                  <a:pos x="25" y="93"/>
                </a:cxn>
                <a:cxn ang="0">
                  <a:pos x="30" y="120"/>
                </a:cxn>
                <a:cxn ang="0">
                  <a:pos x="39" y="156"/>
                </a:cxn>
                <a:cxn ang="0">
                  <a:pos x="120" y="177"/>
                </a:cxn>
                <a:cxn ang="0">
                  <a:pos x="155" y="136"/>
                </a:cxn>
                <a:cxn ang="0">
                  <a:pos x="172" y="125"/>
                </a:cxn>
                <a:cxn ang="0">
                  <a:pos x="192" y="143"/>
                </a:cxn>
                <a:cxn ang="0">
                  <a:pos x="206" y="170"/>
                </a:cxn>
                <a:cxn ang="0">
                  <a:pos x="154" y="185"/>
                </a:cxn>
                <a:cxn ang="0">
                  <a:pos x="59" y="202"/>
                </a:cxn>
                <a:cxn ang="0">
                  <a:pos x="4" y="141"/>
                </a:cxn>
                <a:cxn ang="0">
                  <a:pos x="12" y="63"/>
                </a:cxn>
                <a:cxn ang="0">
                  <a:pos x="52" y="14"/>
                </a:cxn>
                <a:cxn ang="0">
                  <a:pos x="12" y="115"/>
                </a:cxn>
                <a:cxn ang="0">
                  <a:pos x="15" y="107"/>
                </a:cxn>
                <a:cxn ang="0">
                  <a:pos x="21" y="80"/>
                </a:cxn>
                <a:cxn ang="0">
                  <a:pos x="23" y="121"/>
                </a:cxn>
                <a:cxn ang="0">
                  <a:pos x="30" y="139"/>
                </a:cxn>
                <a:cxn ang="0">
                  <a:pos x="22" y="150"/>
                </a:cxn>
                <a:cxn ang="0">
                  <a:pos x="23" y="166"/>
                </a:cxn>
                <a:cxn ang="0">
                  <a:pos x="39" y="177"/>
                </a:cxn>
                <a:cxn ang="0">
                  <a:pos x="26" y="61"/>
                </a:cxn>
                <a:cxn ang="0">
                  <a:pos x="25" y="59"/>
                </a:cxn>
                <a:cxn ang="0">
                  <a:pos x="35" y="160"/>
                </a:cxn>
                <a:cxn ang="0">
                  <a:pos x="42" y="42"/>
                </a:cxn>
                <a:cxn ang="0">
                  <a:pos x="40" y="187"/>
                </a:cxn>
                <a:cxn ang="0">
                  <a:pos x="47" y="188"/>
                </a:cxn>
                <a:cxn ang="0">
                  <a:pos x="42" y="24"/>
                </a:cxn>
                <a:cxn ang="0">
                  <a:pos x="47" y="23"/>
                </a:cxn>
                <a:cxn ang="0">
                  <a:pos x="77" y="7"/>
                </a:cxn>
                <a:cxn ang="0">
                  <a:pos x="50" y="184"/>
                </a:cxn>
                <a:cxn ang="0">
                  <a:pos x="85" y="193"/>
                </a:cxn>
                <a:cxn ang="0">
                  <a:pos x="59" y="187"/>
                </a:cxn>
                <a:cxn ang="0">
                  <a:pos x="56" y="34"/>
                </a:cxn>
                <a:cxn ang="0">
                  <a:pos x="75" y="24"/>
                </a:cxn>
                <a:cxn ang="0">
                  <a:pos x="102" y="21"/>
                </a:cxn>
                <a:cxn ang="0">
                  <a:pos x="82" y="20"/>
                </a:cxn>
                <a:cxn ang="0">
                  <a:pos x="105" y="28"/>
                </a:cxn>
                <a:cxn ang="0">
                  <a:pos x="92" y="205"/>
                </a:cxn>
                <a:cxn ang="0">
                  <a:pos x="98" y="202"/>
                </a:cxn>
                <a:cxn ang="0">
                  <a:pos x="112" y="30"/>
                </a:cxn>
                <a:cxn ang="0">
                  <a:pos x="113" y="190"/>
                </a:cxn>
                <a:cxn ang="0">
                  <a:pos x="117" y="20"/>
                </a:cxn>
                <a:cxn ang="0">
                  <a:pos x="120" y="21"/>
                </a:cxn>
                <a:cxn ang="0">
                  <a:pos x="117" y="11"/>
                </a:cxn>
                <a:cxn ang="0">
                  <a:pos x="136" y="187"/>
                </a:cxn>
                <a:cxn ang="0">
                  <a:pos x="126" y="25"/>
                </a:cxn>
                <a:cxn ang="0">
                  <a:pos x="136" y="177"/>
                </a:cxn>
                <a:cxn ang="0">
                  <a:pos x="144" y="34"/>
                </a:cxn>
                <a:cxn ang="0">
                  <a:pos x="153" y="162"/>
                </a:cxn>
                <a:cxn ang="0">
                  <a:pos x="162" y="42"/>
                </a:cxn>
                <a:cxn ang="0">
                  <a:pos x="162" y="42"/>
                </a:cxn>
                <a:cxn ang="0">
                  <a:pos x="178" y="150"/>
                </a:cxn>
                <a:cxn ang="0">
                  <a:pos x="181" y="139"/>
                </a:cxn>
                <a:cxn ang="0">
                  <a:pos x="182" y="138"/>
                </a:cxn>
                <a:cxn ang="0">
                  <a:pos x="190" y="171"/>
                </a:cxn>
              </a:cxnLst>
              <a:rect l="0" t="0" r="r" b="b"/>
              <a:pathLst>
                <a:path w="206" h="209">
                  <a:moveTo>
                    <a:pt x="108" y="2"/>
                  </a:moveTo>
                  <a:lnTo>
                    <a:pt x="108" y="0"/>
                  </a:lnTo>
                  <a:lnTo>
                    <a:pt x="108" y="0"/>
                  </a:lnTo>
                  <a:lnTo>
                    <a:pt x="113" y="3"/>
                  </a:lnTo>
                  <a:lnTo>
                    <a:pt x="122" y="6"/>
                  </a:lnTo>
                  <a:lnTo>
                    <a:pt x="122" y="6"/>
                  </a:lnTo>
                  <a:lnTo>
                    <a:pt x="126" y="7"/>
                  </a:lnTo>
                  <a:lnTo>
                    <a:pt x="133" y="10"/>
                  </a:lnTo>
                  <a:lnTo>
                    <a:pt x="153" y="23"/>
                  </a:lnTo>
                  <a:lnTo>
                    <a:pt x="157" y="24"/>
                  </a:lnTo>
                  <a:lnTo>
                    <a:pt x="158" y="24"/>
                  </a:lnTo>
                  <a:lnTo>
                    <a:pt x="165" y="27"/>
                  </a:lnTo>
                  <a:lnTo>
                    <a:pt x="165" y="27"/>
                  </a:lnTo>
                  <a:lnTo>
                    <a:pt x="172" y="32"/>
                  </a:lnTo>
                  <a:lnTo>
                    <a:pt x="176" y="38"/>
                  </a:lnTo>
                  <a:lnTo>
                    <a:pt x="176" y="38"/>
                  </a:lnTo>
                  <a:lnTo>
                    <a:pt x="176" y="38"/>
                  </a:lnTo>
                  <a:lnTo>
                    <a:pt x="175" y="41"/>
                  </a:lnTo>
                  <a:lnTo>
                    <a:pt x="172" y="44"/>
                  </a:lnTo>
                  <a:lnTo>
                    <a:pt x="172" y="44"/>
                  </a:lnTo>
                  <a:lnTo>
                    <a:pt x="168" y="52"/>
                  </a:lnTo>
                  <a:lnTo>
                    <a:pt x="157" y="68"/>
                  </a:lnTo>
                  <a:lnTo>
                    <a:pt x="157" y="69"/>
                  </a:lnTo>
                  <a:lnTo>
                    <a:pt x="157" y="73"/>
                  </a:lnTo>
                  <a:lnTo>
                    <a:pt x="157" y="73"/>
                  </a:lnTo>
                  <a:lnTo>
                    <a:pt x="153" y="73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6" y="73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36" y="65"/>
                  </a:lnTo>
                  <a:lnTo>
                    <a:pt x="133" y="62"/>
                  </a:lnTo>
                  <a:lnTo>
                    <a:pt x="133" y="59"/>
                  </a:lnTo>
                  <a:lnTo>
                    <a:pt x="137" y="48"/>
                  </a:lnTo>
                  <a:lnTo>
                    <a:pt x="137" y="48"/>
                  </a:lnTo>
                  <a:lnTo>
                    <a:pt x="136" y="45"/>
                  </a:lnTo>
                  <a:lnTo>
                    <a:pt x="132" y="42"/>
                  </a:lnTo>
                  <a:lnTo>
                    <a:pt x="123" y="39"/>
                  </a:lnTo>
                  <a:lnTo>
                    <a:pt x="113" y="38"/>
                  </a:lnTo>
                  <a:lnTo>
                    <a:pt x="89" y="37"/>
                  </a:lnTo>
                  <a:lnTo>
                    <a:pt x="89" y="37"/>
                  </a:lnTo>
                  <a:lnTo>
                    <a:pt x="84" y="38"/>
                  </a:lnTo>
                  <a:lnTo>
                    <a:pt x="75" y="39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2" y="63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33" y="86"/>
                  </a:lnTo>
                  <a:lnTo>
                    <a:pt x="30" y="91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5" y="93"/>
                  </a:lnTo>
                  <a:lnTo>
                    <a:pt x="23" y="97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30" y="97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0" y="120"/>
                  </a:lnTo>
                  <a:lnTo>
                    <a:pt x="35" y="135"/>
                  </a:lnTo>
                  <a:lnTo>
                    <a:pt x="33" y="138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5" y="143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39" y="156"/>
                  </a:lnTo>
                  <a:lnTo>
                    <a:pt x="43" y="162"/>
                  </a:lnTo>
                  <a:lnTo>
                    <a:pt x="49" y="166"/>
                  </a:lnTo>
                  <a:lnTo>
                    <a:pt x="57" y="170"/>
                  </a:lnTo>
                  <a:lnTo>
                    <a:pt x="75" y="184"/>
                  </a:lnTo>
                  <a:lnTo>
                    <a:pt x="75" y="184"/>
                  </a:lnTo>
                  <a:lnTo>
                    <a:pt x="91" y="184"/>
                  </a:lnTo>
                  <a:lnTo>
                    <a:pt x="106" y="181"/>
                  </a:lnTo>
                  <a:lnTo>
                    <a:pt x="120" y="177"/>
                  </a:lnTo>
                  <a:lnTo>
                    <a:pt x="133" y="170"/>
                  </a:lnTo>
                  <a:lnTo>
                    <a:pt x="133" y="170"/>
                  </a:lnTo>
                  <a:lnTo>
                    <a:pt x="151" y="153"/>
                  </a:lnTo>
                  <a:lnTo>
                    <a:pt x="155" y="146"/>
                  </a:lnTo>
                  <a:lnTo>
                    <a:pt x="157" y="143"/>
                  </a:lnTo>
                  <a:lnTo>
                    <a:pt x="155" y="138"/>
                  </a:lnTo>
                  <a:lnTo>
                    <a:pt x="155" y="136"/>
                  </a:lnTo>
                  <a:lnTo>
                    <a:pt x="155" y="136"/>
                  </a:lnTo>
                  <a:lnTo>
                    <a:pt x="160" y="131"/>
                  </a:lnTo>
                  <a:lnTo>
                    <a:pt x="171" y="120"/>
                  </a:lnTo>
                  <a:lnTo>
                    <a:pt x="171" y="120"/>
                  </a:lnTo>
                  <a:lnTo>
                    <a:pt x="176" y="124"/>
                  </a:lnTo>
                  <a:lnTo>
                    <a:pt x="176" y="125"/>
                  </a:lnTo>
                  <a:lnTo>
                    <a:pt x="175" y="127"/>
                  </a:lnTo>
                  <a:lnTo>
                    <a:pt x="172" y="125"/>
                  </a:lnTo>
                  <a:lnTo>
                    <a:pt x="172" y="125"/>
                  </a:lnTo>
                  <a:lnTo>
                    <a:pt x="172" y="127"/>
                  </a:lnTo>
                  <a:lnTo>
                    <a:pt x="172" y="127"/>
                  </a:lnTo>
                  <a:lnTo>
                    <a:pt x="178" y="128"/>
                  </a:lnTo>
                  <a:lnTo>
                    <a:pt x="182" y="129"/>
                  </a:lnTo>
                  <a:lnTo>
                    <a:pt x="185" y="132"/>
                  </a:lnTo>
                  <a:lnTo>
                    <a:pt x="186" y="134"/>
                  </a:lnTo>
                  <a:lnTo>
                    <a:pt x="186" y="134"/>
                  </a:lnTo>
                  <a:lnTo>
                    <a:pt x="192" y="143"/>
                  </a:lnTo>
                  <a:lnTo>
                    <a:pt x="198" y="157"/>
                  </a:lnTo>
                  <a:lnTo>
                    <a:pt x="198" y="157"/>
                  </a:lnTo>
                  <a:lnTo>
                    <a:pt x="200" y="159"/>
                  </a:lnTo>
                  <a:lnTo>
                    <a:pt x="202" y="166"/>
                  </a:lnTo>
                  <a:lnTo>
                    <a:pt x="202" y="166"/>
                  </a:lnTo>
                  <a:lnTo>
                    <a:pt x="205" y="167"/>
                  </a:lnTo>
                  <a:lnTo>
                    <a:pt x="206" y="170"/>
                  </a:lnTo>
                  <a:lnTo>
                    <a:pt x="206" y="170"/>
                  </a:lnTo>
                  <a:lnTo>
                    <a:pt x="206" y="173"/>
                  </a:lnTo>
                  <a:lnTo>
                    <a:pt x="202" y="173"/>
                  </a:lnTo>
                  <a:lnTo>
                    <a:pt x="202" y="173"/>
                  </a:lnTo>
                  <a:lnTo>
                    <a:pt x="195" y="177"/>
                  </a:lnTo>
                  <a:lnTo>
                    <a:pt x="186" y="185"/>
                  </a:lnTo>
                  <a:lnTo>
                    <a:pt x="186" y="185"/>
                  </a:lnTo>
                  <a:lnTo>
                    <a:pt x="174" y="173"/>
                  </a:lnTo>
                  <a:lnTo>
                    <a:pt x="154" y="185"/>
                  </a:lnTo>
                  <a:lnTo>
                    <a:pt x="154" y="185"/>
                  </a:lnTo>
                  <a:lnTo>
                    <a:pt x="144" y="191"/>
                  </a:lnTo>
                  <a:lnTo>
                    <a:pt x="136" y="197"/>
                  </a:lnTo>
                  <a:lnTo>
                    <a:pt x="98" y="209"/>
                  </a:lnTo>
                  <a:lnTo>
                    <a:pt x="92" y="209"/>
                  </a:lnTo>
                  <a:lnTo>
                    <a:pt x="92" y="209"/>
                  </a:lnTo>
                  <a:lnTo>
                    <a:pt x="78" y="208"/>
                  </a:lnTo>
                  <a:lnTo>
                    <a:pt x="59" y="202"/>
                  </a:lnTo>
                  <a:lnTo>
                    <a:pt x="59" y="202"/>
                  </a:lnTo>
                  <a:lnTo>
                    <a:pt x="39" y="193"/>
                  </a:lnTo>
                  <a:lnTo>
                    <a:pt x="35" y="190"/>
                  </a:lnTo>
                  <a:lnTo>
                    <a:pt x="32" y="187"/>
                  </a:lnTo>
                  <a:lnTo>
                    <a:pt x="32" y="187"/>
                  </a:lnTo>
                  <a:lnTo>
                    <a:pt x="18" y="169"/>
                  </a:lnTo>
                  <a:lnTo>
                    <a:pt x="9" y="155"/>
                  </a:lnTo>
                  <a:lnTo>
                    <a:pt x="4" y="141"/>
                  </a:lnTo>
                  <a:lnTo>
                    <a:pt x="2" y="135"/>
                  </a:lnTo>
                  <a:lnTo>
                    <a:pt x="1" y="131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2" y="103"/>
                  </a:lnTo>
                  <a:lnTo>
                    <a:pt x="4" y="87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4" y="58"/>
                  </a:lnTo>
                  <a:lnTo>
                    <a:pt x="16" y="52"/>
                  </a:lnTo>
                  <a:lnTo>
                    <a:pt x="21" y="45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32" y="30"/>
                  </a:lnTo>
                  <a:lnTo>
                    <a:pt x="40" y="21"/>
                  </a:lnTo>
                  <a:lnTo>
                    <a:pt x="52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82" y="3"/>
                  </a:lnTo>
                  <a:lnTo>
                    <a:pt x="108" y="2"/>
                  </a:lnTo>
                  <a:lnTo>
                    <a:pt x="108" y="2"/>
                  </a:lnTo>
                  <a:close/>
                  <a:moveTo>
                    <a:pt x="12" y="114"/>
                  </a:moveTo>
                  <a:lnTo>
                    <a:pt x="12" y="115"/>
                  </a:lnTo>
                  <a:lnTo>
                    <a:pt x="12" y="115"/>
                  </a:lnTo>
                  <a:lnTo>
                    <a:pt x="14" y="118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8" y="117"/>
                  </a:lnTo>
                  <a:lnTo>
                    <a:pt x="16" y="108"/>
                  </a:lnTo>
                  <a:lnTo>
                    <a:pt x="16" y="10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4" y="108"/>
                  </a:lnTo>
                  <a:lnTo>
                    <a:pt x="12" y="114"/>
                  </a:lnTo>
                  <a:lnTo>
                    <a:pt x="12" y="114"/>
                  </a:lnTo>
                  <a:close/>
                  <a:moveTo>
                    <a:pt x="28" y="68"/>
                  </a:moveTo>
                  <a:lnTo>
                    <a:pt x="26" y="68"/>
                  </a:lnTo>
                  <a:lnTo>
                    <a:pt x="21" y="79"/>
                  </a:lnTo>
                  <a:lnTo>
                    <a:pt x="21" y="80"/>
                  </a:lnTo>
                  <a:lnTo>
                    <a:pt x="21" y="82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25" y="79"/>
                  </a:lnTo>
                  <a:lnTo>
                    <a:pt x="28" y="70"/>
                  </a:lnTo>
                  <a:lnTo>
                    <a:pt x="28" y="68"/>
                  </a:lnTo>
                  <a:close/>
                  <a:moveTo>
                    <a:pt x="23" y="121"/>
                  </a:moveTo>
                  <a:lnTo>
                    <a:pt x="23" y="121"/>
                  </a:lnTo>
                  <a:lnTo>
                    <a:pt x="22" y="124"/>
                  </a:lnTo>
                  <a:lnTo>
                    <a:pt x="22" y="127"/>
                  </a:lnTo>
                  <a:lnTo>
                    <a:pt x="22" y="127"/>
                  </a:lnTo>
                  <a:lnTo>
                    <a:pt x="25" y="134"/>
                  </a:lnTo>
                  <a:lnTo>
                    <a:pt x="25" y="134"/>
                  </a:lnTo>
                  <a:lnTo>
                    <a:pt x="28" y="138"/>
                  </a:lnTo>
                  <a:lnTo>
                    <a:pt x="30" y="139"/>
                  </a:lnTo>
                  <a:lnTo>
                    <a:pt x="30" y="139"/>
                  </a:lnTo>
                  <a:lnTo>
                    <a:pt x="30" y="139"/>
                  </a:lnTo>
                  <a:lnTo>
                    <a:pt x="29" y="132"/>
                  </a:lnTo>
                  <a:lnTo>
                    <a:pt x="23" y="121"/>
                  </a:lnTo>
                  <a:lnTo>
                    <a:pt x="23" y="121"/>
                  </a:lnTo>
                  <a:close/>
                  <a:moveTo>
                    <a:pt x="23" y="149"/>
                  </a:moveTo>
                  <a:lnTo>
                    <a:pt x="22" y="149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25" y="153"/>
                  </a:lnTo>
                  <a:lnTo>
                    <a:pt x="28" y="155"/>
                  </a:lnTo>
                  <a:lnTo>
                    <a:pt x="28" y="155"/>
                  </a:lnTo>
                  <a:lnTo>
                    <a:pt x="26" y="152"/>
                  </a:lnTo>
                  <a:lnTo>
                    <a:pt x="23" y="149"/>
                  </a:lnTo>
                  <a:lnTo>
                    <a:pt x="23" y="149"/>
                  </a:lnTo>
                  <a:close/>
                  <a:moveTo>
                    <a:pt x="26" y="166"/>
                  </a:moveTo>
                  <a:lnTo>
                    <a:pt x="23" y="166"/>
                  </a:lnTo>
                  <a:lnTo>
                    <a:pt x="23" y="167"/>
                  </a:lnTo>
                  <a:lnTo>
                    <a:pt x="23" y="167"/>
                  </a:lnTo>
                  <a:lnTo>
                    <a:pt x="25" y="170"/>
                  </a:lnTo>
                  <a:lnTo>
                    <a:pt x="26" y="173"/>
                  </a:lnTo>
                  <a:lnTo>
                    <a:pt x="36" y="178"/>
                  </a:lnTo>
                  <a:lnTo>
                    <a:pt x="39" y="178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37" y="176"/>
                  </a:lnTo>
                  <a:lnTo>
                    <a:pt x="36" y="173"/>
                  </a:lnTo>
                  <a:lnTo>
                    <a:pt x="26" y="166"/>
                  </a:lnTo>
                  <a:lnTo>
                    <a:pt x="26" y="166"/>
                  </a:lnTo>
                  <a:close/>
                  <a:moveTo>
                    <a:pt x="25" y="59"/>
                  </a:moveTo>
                  <a:lnTo>
                    <a:pt x="25" y="61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0" y="58"/>
                  </a:lnTo>
                  <a:lnTo>
                    <a:pt x="30" y="5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6" y="56"/>
                  </a:lnTo>
                  <a:lnTo>
                    <a:pt x="25" y="59"/>
                  </a:lnTo>
                  <a:lnTo>
                    <a:pt x="25" y="59"/>
                  </a:lnTo>
                  <a:close/>
                  <a:moveTo>
                    <a:pt x="30" y="157"/>
                  </a:moveTo>
                  <a:lnTo>
                    <a:pt x="30" y="159"/>
                  </a:lnTo>
                  <a:lnTo>
                    <a:pt x="30" y="159"/>
                  </a:lnTo>
                  <a:lnTo>
                    <a:pt x="32" y="162"/>
                  </a:lnTo>
                  <a:lnTo>
                    <a:pt x="35" y="163"/>
                  </a:lnTo>
                  <a:lnTo>
                    <a:pt x="35" y="163"/>
                  </a:lnTo>
                  <a:lnTo>
                    <a:pt x="35" y="160"/>
                  </a:lnTo>
                  <a:lnTo>
                    <a:pt x="35" y="160"/>
                  </a:lnTo>
                  <a:lnTo>
                    <a:pt x="33" y="157"/>
                  </a:lnTo>
                  <a:lnTo>
                    <a:pt x="30" y="157"/>
                  </a:lnTo>
                  <a:lnTo>
                    <a:pt x="30" y="157"/>
                  </a:lnTo>
                  <a:close/>
                  <a:moveTo>
                    <a:pt x="37" y="45"/>
                  </a:moveTo>
                  <a:lnTo>
                    <a:pt x="37" y="45"/>
                  </a:lnTo>
                  <a:lnTo>
                    <a:pt x="37" y="45"/>
                  </a:lnTo>
                  <a:lnTo>
                    <a:pt x="42" y="42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39" y="41"/>
                  </a:lnTo>
                  <a:lnTo>
                    <a:pt x="37" y="45"/>
                  </a:lnTo>
                  <a:lnTo>
                    <a:pt x="37" y="45"/>
                  </a:lnTo>
                  <a:close/>
                  <a:moveTo>
                    <a:pt x="37" y="184"/>
                  </a:moveTo>
                  <a:lnTo>
                    <a:pt x="37" y="184"/>
                  </a:lnTo>
                  <a:lnTo>
                    <a:pt x="40" y="187"/>
                  </a:lnTo>
                  <a:lnTo>
                    <a:pt x="46" y="191"/>
                  </a:lnTo>
                  <a:lnTo>
                    <a:pt x="63" y="200"/>
                  </a:lnTo>
                  <a:lnTo>
                    <a:pt x="71" y="202"/>
                  </a:lnTo>
                  <a:lnTo>
                    <a:pt x="71" y="202"/>
                  </a:lnTo>
                  <a:lnTo>
                    <a:pt x="71" y="201"/>
                  </a:lnTo>
                  <a:lnTo>
                    <a:pt x="71" y="201"/>
                  </a:lnTo>
                  <a:lnTo>
                    <a:pt x="53" y="193"/>
                  </a:lnTo>
                  <a:lnTo>
                    <a:pt x="47" y="188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0" y="183"/>
                  </a:lnTo>
                  <a:lnTo>
                    <a:pt x="37" y="183"/>
                  </a:lnTo>
                  <a:lnTo>
                    <a:pt x="37" y="183"/>
                  </a:lnTo>
                  <a:lnTo>
                    <a:pt x="37" y="184"/>
                  </a:lnTo>
                  <a:lnTo>
                    <a:pt x="37" y="184"/>
                  </a:lnTo>
                  <a:close/>
                  <a:moveTo>
                    <a:pt x="42" y="24"/>
                  </a:moveTo>
                  <a:lnTo>
                    <a:pt x="40" y="25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3" y="25"/>
                  </a:lnTo>
                  <a:lnTo>
                    <a:pt x="43" y="24"/>
                  </a:lnTo>
                  <a:lnTo>
                    <a:pt x="42" y="24"/>
                  </a:lnTo>
                  <a:close/>
                  <a:moveTo>
                    <a:pt x="47" y="21"/>
                  </a:moveTo>
                  <a:lnTo>
                    <a:pt x="47" y="23"/>
                  </a:lnTo>
                  <a:lnTo>
                    <a:pt x="66" y="14"/>
                  </a:lnTo>
                  <a:lnTo>
                    <a:pt x="78" y="10"/>
                  </a:lnTo>
                  <a:lnTo>
                    <a:pt x="78" y="10"/>
                  </a:lnTo>
                  <a:lnTo>
                    <a:pt x="82" y="9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77" y="7"/>
                  </a:lnTo>
                  <a:lnTo>
                    <a:pt x="67" y="10"/>
                  </a:lnTo>
                  <a:lnTo>
                    <a:pt x="57" y="14"/>
                  </a:lnTo>
                  <a:lnTo>
                    <a:pt x="47" y="21"/>
                  </a:lnTo>
                  <a:lnTo>
                    <a:pt x="47" y="21"/>
                  </a:lnTo>
                  <a:close/>
                  <a:moveTo>
                    <a:pt x="52" y="183"/>
                  </a:moveTo>
                  <a:lnTo>
                    <a:pt x="50" y="183"/>
                  </a:lnTo>
                  <a:lnTo>
                    <a:pt x="50" y="183"/>
                  </a:lnTo>
                  <a:lnTo>
                    <a:pt x="50" y="184"/>
                  </a:lnTo>
                  <a:lnTo>
                    <a:pt x="53" y="185"/>
                  </a:lnTo>
                  <a:lnTo>
                    <a:pt x="63" y="190"/>
                  </a:lnTo>
                  <a:lnTo>
                    <a:pt x="81" y="195"/>
                  </a:lnTo>
                  <a:lnTo>
                    <a:pt x="84" y="195"/>
                  </a:lnTo>
                  <a:lnTo>
                    <a:pt x="85" y="194"/>
                  </a:lnTo>
                  <a:lnTo>
                    <a:pt x="85" y="193"/>
                  </a:lnTo>
                  <a:lnTo>
                    <a:pt x="85" y="193"/>
                  </a:lnTo>
                  <a:lnTo>
                    <a:pt x="85" y="193"/>
                  </a:lnTo>
                  <a:lnTo>
                    <a:pt x="78" y="193"/>
                  </a:lnTo>
                  <a:lnTo>
                    <a:pt x="73" y="188"/>
                  </a:lnTo>
                  <a:lnTo>
                    <a:pt x="66" y="185"/>
                  </a:lnTo>
                  <a:lnTo>
                    <a:pt x="66" y="185"/>
                  </a:lnTo>
                  <a:lnTo>
                    <a:pt x="63" y="188"/>
                  </a:lnTo>
                  <a:lnTo>
                    <a:pt x="63" y="188"/>
                  </a:lnTo>
                  <a:lnTo>
                    <a:pt x="63" y="188"/>
                  </a:lnTo>
                  <a:lnTo>
                    <a:pt x="59" y="187"/>
                  </a:lnTo>
                  <a:lnTo>
                    <a:pt x="52" y="183"/>
                  </a:lnTo>
                  <a:lnTo>
                    <a:pt x="52" y="183"/>
                  </a:lnTo>
                  <a:close/>
                  <a:moveTo>
                    <a:pt x="56" y="34"/>
                  </a:moveTo>
                  <a:lnTo>
                    <a:pt x="54" y="37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7" y="35"/>
                  </a:lnTo>
                  <a:lnTo>
                    <a:pt x="56" y="34"/>
                  </a:lnTo>
                  <a:close/>
                  <a:moveTo>
                    <a:pt x="68" y="27"/>
                  </a:moveTo>
                  <a:lnTo>
                    <a:pt x="68" y="28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5" y="27"/>
                  </a:lnTo>
                  <a:lnTo>
                    <a:pt x="78" y="25"/>
                  </a:lnTo>
                  <a:lnTo>
                    <a:pt x="77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68" y="27"/>
                  </a:lnTo>
                  <a:lnTo>
                    <a:pt x="68" y="27"/>
                  </a:lnTo>
                  <a:close/>
                  <a:moveTo>
                    <a:pt x="82" y="20"/>
                  </a:moveTo>
                  <a:lnTo>
                    <a:pt x="82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102" y="21"/>
                  </a:lnTo>
                  <a:lnTo>
                    <a:pt x="108" y="21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8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91" y="18"/>
                  </a:lnTo>
                  <a:lnTo>
                    <a:pt x="82" y="20"/>
                  </a:lnTo>
                  <a:lnTo>
                    <a:pt x="82" y="20"/>
                  </a:lnTo>
                  <a:close/>
                  <a:moveTo>
                    <a:pt x="88" y="31"/>
                  </a:move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101" y="31"/>
                  </a:lnTo>
                  <a:lnTo>
                    <a:pt x="105" y="30"/>
                  </a:lnTo>
                  <a:lnTo>
                    <a:pt x="105" y="28"/>
                  </a:lnTo>
                  <a:lnTo>
                    <a:pt x="101" y="28"/>
                  </a:lnTo>
                  <a:lnTo>
                    <a:pt x="101" y="28"/>
                  </a:lnTo>
                  <a:lnTo>
                    <a:pt x="91" y="28"/>
                  </a:lnTo>
                  <a:lnTo>
                    <a:pt x="89" y="30"/>
                  </a:lnTo>
                  <a:lnTo>
                    <a:pt x="88" y="31"/>
                  </a:lnTo>
                  <a:lnTo>
                    <a:pt x="88" y="31"/>
                  </a:lnTo>
                  <a:close/>
                  <a:moveTo>
                    <a:pt x="92" y="205"/>
                  </a:moveTo>
                  <a:lnTo>
                    <a:pt x="92" y="205"/>
                  </a:lnTo>
                  <a:lnTo>
                    <a:pt x="92" y="205"/>
                  </a:lnTo>
                  <a:lnTo>
                    <a:pt x="94" y="207"/>
                  </a:lnTo>
                  <a:lnTo>
                    <a:pt x="101" y="208"/>
                  </a:lnTo>
                  <a:lnTo>
                    <a:pt x="101" y="207"/>
                  </a:lnTo>
                  <a:lnTo>
                    <a:pt x="99" y="205"/>
                  </a:lnTo>
                  <a:lnTo>
                    <a:pt x="101" y="204"/>
                  </a:lnTo>
                  <a:lnTo>
                    <a:pt x="99" y="202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4" y="204"/>
                  </a:lnTo>
                  <a:lnTo>
                    <a:pt x="92" y="205"/>
                  </a:lnTo>
                  <a:lnTo>
                    <a:pt x="92" y="205"/>
                  </a:lnTo>
                  <a:close/>
                  <a:moveTo>
                    <a:pt x="115" y="28"/>
                  </a:moveTo>
                  <a:lnTo>
                    <a:pt x="112" y="28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13" y="30"/>
                  </a:lnTo>
                  <a:lnTo>
                    <a:pt x="122" y="31"/>
                  </a:lnTo>
                  <a:lnTo>
                    <a:pt x="122" y="31"/>
                  </a:lnTo>
                  <a:lnTo>
                    <a:pt x="115" y="28"/>
                  </a:lnTo>
                  <a:close/>
                  <a:moveTo>
                    <a:pt x="113" y="188"/>
                  </a:moveTo>
                  <a:lnTo>
                    <a:pt x="113" y="190"/>
                  </a:lnTo>
                  <a:lnTo>
                    <a:pt x="113" y="190"/>
                  </a:lnTo>
                  <a:lnTo>
                    <a:pt x="113" y="190"/>
                  </a:lnTo>
                  <a:lnTo>
                    <a:pt x="116" y="188"/>
                  </a:lnTo>
                  <a:lnTo>
                    <a:pt x="117" y="187"/>
                  </a:lnTo>
                  <a:lnTo>
                    <a:pt x="117" y="187"/>
                  </a:lnTo>
                  <a:lnTo>
                    <a:pt x="117" y="187"/>
                  </a:lnTo>
                  <a:lnTo>
                    <a:pt x="113" y="187"/>
                  </a:lnTo>
                  <a:lnTo>
                    <a:pt x="113" y="188"/>
                  </a:lnTo>
                  <a:lnTo>
                    <a:pt x="113" y="188"/>
                  </a:lnTo>
                  <a:close/>
                  <a:moveTo>
                    <a:pt x="117" y="20"/>
                  </a:moveTo>
                  <a:lnTo>
                    <a:pt x="113" y="20"/>
                  </a:lnTo>
                  <a:lnTo>
                    <a:pt x="113" y="21"/>
                  </a:lnTo>
                  <a:lnTo>
                    <a:pt x="113" y="21"/>
                  </a:lnTo>
                  <a:lnTo>
                    <a:pt x="115" y="23"/>
                  </a:lnTo>
                  <a:lnTo>
                    <a:pt x="120" y="24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20" y="21"/>
                  </a:lnTo>
                  <a:lnTo>
                    <a:pt x="117" y="20"/>
                  </a:lnTo>
                  <a:lnTo>
                    <a:pt x="117" y="20"/>
                  </a:lnTo>
                  <a:close/>
                  <a:moveTo>
                    <a:pt x="117" y="9"/>
                  </a:moveTo>
                  <a:lnTo>
                    <a:pt x="116" y="9"/>
                  </a:lnTo>
                  <a:lnTo>
                    <a:pt x="115" y="9"/>
                  </a:lnTo>
                  <a:lnTo>
                    <a:pt x="115" y="10"/>
                  </a:lnTo>
                  <a:lnTo>
                    <a:pt x="116" y="11"/>
                  </a:lnTo>
                  <a:lnTo>
                    <a:pt x="117" y="11"/>
                  </a:lnTo>
                  <a:lnTo>
                    <a:pt x="117" y="9"/>
                  </a:lnTo>
                  <a:close/>
                  <a:moveTo>
                    <a:pt x="123" y="194"/>
                  </a:moveTo>
                  <a:lnTo>
                    <a:pt x="123" y="194"/>
                  </a:lnTo>
                  <a:lnTo>
                    <a:pt x="123" y="194"/>
                  </a:lnTo>
                  <a:lnTo>
                    <a:pt x="130" y="191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0" y="188"/>
                  </a:lnTo>
                  <a:lnTo>
                    <a:pt x="123" y="194"/>
                  </a:lnTo>
                  <a:lnTo>
                    <a:pt x="123" y="194"/>
                  </a:lnTo>
                  <a:close/>
                  <a:moveTo>
                    <a:pt x="125" y="24"/>
                  </a:moveTo>
                  <a:lnTo>
                    <a:pt x="125" y="24"/>
                  </a:lnTo>
                  <a:lnTo>
                    <a:pt x="125" y="24"/>
                  </a:lnTo>
                  <a:lnTo>
                    <a:pt x="126" y="25"/>
                  </a:lnTo>
                  <a:lnTo>
                    <a:pt x="126" y="25"/>
                  </a:lnTo>
                  <a:lnTo>
                    <a:pt x="126" y="24"/>
                  </a:lnTo>
                  <a:lnTo>
                    <a:pt x="125" y="24"/>
                  </a:lnTo>
                  <a:close/>
                  <a:moveTo>
                    <a:pt x="127" y="180"/>
                  </a:moveTo>
                  <a:lnTo>
                    <a:pt x="129" y="180"/>
                  </a:lnTo>
                  <a:lnTo>
                    <a:pt x="129" y="181"/>
                  </a:lnTo>
                  <a:lnTo>
                    <a:pt x="129" y="181"/>
                  </a:lnTo>
                  <a:lnTo>
                    <a:pt x="136" y="177"/>
                  </a:lnTo>
                  <a:lnTo>
                    <a:pt x="137" y="176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0" y="177"/>
                  </a:lnTo>
                  <a:lnTo>
                    <a:pt x="127" y="180"/>
                  </a:lnTo>
                  <a:lnTo>
                    <a:pt x="127" y="180"/>
                  </a:lnTo>
                  <a:close/>
                  <a:moveTo>
                    <a:pt x="146" y="34"/>
                  </a:moveTo>
                  <a:lnTo>
                    <a:pt x="144" y="34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6" y="34"/>
                  </a:lnTo>
                  <a:lnTo>
                    <a:pt x="146" y="34"/>
                  </a:lnTo>
                  <a:close/>
                  <a:moveTo>
                    <a:pt x="150" y="163"/>
                  </a:moveTo>
                  <a:lnTo>
                    <a:pt x="151" y="163"/>
                  </a:lnTo>
                  <a:lnTo>
                    <a:pt x="151" y="163"/>
                  </a:lnTo>
                  <a:lnTo>
                    <a:pt x="153" y="162"/>
                  </a:lnTo>
                  <a:lnTo>
                    <a:pt x="155" y="157"/>
                  </a:lnTo>
                  <a:lnTo>
                    <a:pt x="155" y="157"/>
                  </a:lnTo>
                  <a:lnTo>
                    <a:pt x="155" y="157"/>
                  </a:lnTo>
                  <a:lnTo>
                    <a:pt x="153" y="159"/>
                  </a:lnTo>
                  <a:lnTo>
                    <a:pt x="150" y="163"/>
                  </a:lnTo>
                  <a:lnTo>
                    <a:pt x="150" y="163"/>
                  </a:lnTo>
                  <a:close/>
                  <a:moveTo>
                    <a:pt x="162" y="42"/>
                  </a:moveTo>
                  <a:lnTo>
                    <a:pt x="162" y="42"/>
                  </a:lnTo>
                  <a:lnTo>
                    <a:pt x="165" y="42"/>
                  </a:lnTo>
                  <a:lnTo>
                    <a:pt x="165" y="42"/>
                  </a:lnTo>
                  <a:lnTo>
                    <a:pt x="167" y="41"/>
                  </a:lnTo>
                  <a:lnTo>
                    <a:pt x="167" y="39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4" y="39"/>
                  </a:lnTo>
                  <a:lnTo>
                    <a:pt x="162" y="42"/>
                  </a:lnTo>
                  <a:lnTo>
                    <a:pt x="162" y="42"/>
                  </a:lnTo>
                  <a:close/>
                  <a:moveTo>
                    <a:pt x="174" y="145"/>
                  </a:moveTo>
                  <a:lnTo>
                    <a:pt x="174" y="145"/>
                  </a:lnTo>
                  <a:lnTo>
                    <a:pt x="174" y="145"/>
                  </a:lnTo>
                  <a:lnTo>
                    <a:pt x="175" y="152"/>
                  </a:lnTo>
                  <a:lnTo>
                    <a:pt x="178" y="153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0"/>
                  </a:lnTo>
                  <a:lnTo>
                    <a:pt x="176" y="146"/>
                  </a:lnTo>
                  <a:lnTo>
                    <a:pt x="174" y="145"/>
                  </a:lnTo>
                  <a:lnTo>
                    <a:pt x="174" y="145"/>
                  </a:lnTo>
                  <a:close/>
                  <a:moveTo>
                    <a:pt x="182" y="138"/>
                  </a:moveTo>
                  <a:lnTo>
                    <a:pt x="181" y="138"/>
                  </a:lnTo>
                  <a:lnTo>
                    <a:pt x="181" y="139"/>
                  </a:lnTo>
                  <a:lnTo>
                    <a:pt x="181" y="139"/>
                  </a:lnTo>
                  <a:lnTo>
                    <a:pt x="183" y="148"/>
                  </a:lnTo>
                  <a:lnTo>
                    <a:pt x="193" y="166"/>
                  </a:lnTo>
                  <a:lnTo>
                    <a:pt x="196" y="167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2" y="156"/>
                  </a:lnTo>
                  <a:lnTo>
                    <a:pt x="186" y="143"/>
                  </a:lnTo>
                  <a:lnTo>
                    <a:pt x="182" y="138"/>
                  </a:lnTo>
                  <a:close/>
                  <a:moveTo>
                    <a:pt x="182" y="174"/>
                  </a:moveTo>
                  <a:lnTo>
                    <a:pt x="182" y="176"/>
                  </a:lnTo>
                  <a:lnTo>
                    <a:pt x="183" y="177"/>
                  </a:lnTo>
                  <a:lnTo>
                    <a:pt x="185" y="177"/>
                  </a:lnTo>
                  <a:lnTo>
                    <a:pt x="185" y="177"/>
                  </a:lnTo>
                  <a:lnTo>
                    <a:pt x="190" y="171"/>
                  </a:lnTo>
                  <a:lnTo>
                    <a:pt x="190" y="171"/>
                  </a:lnTo>
                  <a:lnTo>
                    <a:pt x="190" y="171"/>
                  </a:lnTo>
                  <a:lnTo>
                    <a:pt x="189" y="170"/>
                  </a:lnTo>
                  <a:lnTo>
                    <a:pt x="185" y="169"/>
                  </a:lnTo>
                  <a:lnTo>
                    <a:pt x="185" y="169"/>
                  </a:lnTo>
                  <a:lnTo>
                    <a:pt x="182" y="170"/>
                  </a:lnTo>
                  <a:lnTo>
                    <a:pt x="182" y="174"/>
                  </a:lnTo>
                  <a:lnTo>
                    <a:pt x="182" y="1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8" name="Freeform 21"/>
            <p:cNvSpPr>
              <a:spLocks noEditPoints="1"/>
            </p:cNvSpPr>
            <p:nvPr/>
          </p:nvSpPr>
          <p:spPr bwMode="auto">
            <a:xfrm>
              <a:off x="6181726" y="2820988"/>
              <a:ext cx="92075" cy="95250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63" y="47"/>
                </a:cxn>
                <a:cxn ang="0">
                  <a:pos x="165" y="61"/>
                </a:cxn>
                <a:cxn ang="0">
                  <a:pos x="170" y="67"/>
                </a:cxn>
                <a:cxn ang="0">
                  <a:pos x="166" y="122"/>
                </a:cxn>
                <a:cxn ang="0">
                  <a:pos x="108" y="181"/>
                </a:cxn>
                <a:cxn ang="0">
                  <a:pos x="41" y="172"/>
                </a:cxn>
                <a:cxn ang="0">
                  <a:pos x="0" y="109"/>
                </a:cxn>
                <a:cxn ang="0">
                  <a:pos x="14" y="60"/>
                </a:cxn>
                <a:cxn ang="0">
                  <a:pos x="61" y="8"/>
                </a:cxn>
                <a:cxn ang="0">
                  <a:pos x="5" y="108"/>
                </a:cxn>
                <a:cxn ang="0">
                  <a:pos x="13" y="125"/>
                </a:cxn>
                <a:cxn ang="0">
                  <a:pos x="20" y="140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26" y="52"/>
                </a:cxn>
                <a:cxn ang="0">
                  <a:pos x="26" y="101"/>
                </a:cxn>
                <a:cxn ang="0">
                  <a:pos x="30" y="151"/>
                </a:cxn>
                <a:cxn ang="0">
                  <a:pos x="31" y="115"/>
                </a:cxn>
                <a:cxn ang="0">
                  <a:pos x="57" y="146"/>
                </a:cxn>
                <a:cxn ang="0">
                  <a:pos x="111" y="151"/>
                </a:cxn>
                <a:cxn ang="0">
                  <a:pos x="144" y="102"/>
                </a:cxn>
                <a:cxn ang="0">
                  <a:pos x="142" y="67"/>
                </a:cxn>
                <a:cxn ang="0">
                  <a:pos x="108" y="36"/>
                </a:cxn>
                <a:cxn ang="0">
                  <a:pos x="61" y="43"/>
                </a:cxn>
                <a:cxn ang="0">
                  <a:pos x="37" y="78"/>
                </a:cxn>
                <a:cxn ang="0">
                  <a:pos x="33" y="161"/>
                </a:cxn>
                <a:cxn ang="0">
                  <a:pos x="35" y="160"/>
                </a:cxn>
                <a:cxn ang="0">
                  <a:pos x="44" y="49"/>
                </a:cxn>
                <a:cxn ang="0">
                  <a:pos x="42" y="28"/>
                </a:cxn>
                <a:cxn ang="0">
                  <a:pos x="69" y="14"/>
                </a:cxn>
                <a:cxn ang="0">
                  <a:pos x="75" y="8"/>
                </a:cxn>
                <a:cxn ang="0">
                  <a:pos x="49" y="33"/>
                </a:cxn>
                <a:cxn ang="0">
                  <a:pos x="47" y="45"/>
                </a:cxn>
                <a:cxn ang="0">
                  <a:pos x="52" y="170"/>
                </a:cxn>
                <a:cxn ang="0">
                  <a:pos x="52" y="170"/>
                </a:cxn>
                <a:cxn ang="0">
                  <a:pos x="71" y="168"/>
                </a:cxn>
                <a:cxn ang="0">
                  <a:pos x="71" y="21"/>
                </a:cxn>
                <a:cxn ang="0">
                  <a:pos x="96" y="18"/>
                </a:cxn>
                <a:cxn ang="0">
                  <a:pos x="76" y="35"/>
                </a:cxn>
                <a:cxn ang="0">
                  <a:pos x="71" y="33"/>
                </a:cxn>
                <a:cxn ang="0">
                  <a:pos x="100" y="175"/>
                </a:cxn>
                <a:cxn ang="0">
                  <a:pos x="100" y="170"/>
                </a:cxn>
                <a:cxn ang="0">
                  <a:pos x="108" y="12"/>
                </a:cxn>
                <a:cxn ang="0">
                  <a:pos x="106" y="7"/>
                </a:cxn>
                <a:cxn ang="0">
                  <a:pos x="106" y="21"/>
                </a:cxn>
                <a:cxn ang="0">
                  <a:pos x="107" y="19"/>
                </a:cxn>
                <a:cxn ang="0">
                  <a:pos x="113" y="21"/>
                </a:cxn>
                <a:cxn ang="0">
                  <a:pos x="121" y="172"/>
                </a:cxn>
                <a:cxn ang="0">
                  <a:pos x="120" y="36"/>
                </a:cxn>
                <a:cxn ang="0">
                  <a:pos x="122" y="35"/>
                </a:cxn>
                <a:cxn ang="0">
                  <a:pos x="130" y="21"/>
                </a:cxn>
                <a:cxn ang="0">
                  <a:pos x="131" y="32"/>
                </a:cxn>
                <a:cxn ang="0">
                  <a:pos x="144" y="39"/>
                </a:cxn>
                <a:cxn ang="0">
                  <a:pos x="142" y="47"/>
                </a:cxn>
                <a:cxn ang="0">
                  <a:pos x="139" y="43"/>
                </a:cxn>
                <a:cxn ang="0">
                  <a:pos x="159" y="125"/>
                </a:cxn>
                <a:cxn ang="0">
                  <a:pos x="162" y="125"/>
                </a:cxn>
                <a:cxn ang="0">
                  <a:pos x="160" y="118"/>
                </a:cxn>
                <a:cxn ang="0">
                  <a:pos x="166" y="116"/>
                </a:cxn>
                <a:cxn ang="0">
                  <a:pos x="163" y="105"/>
                </a:cxn>
                <a:cxn ang="0">
                  <a:pos x="170" y="80"/>
                </a:cxn>
              </a:cxnLst>
              <a:rect l="0" t="0" r="r" b="b"/>
              <a:pathLst>
                <a:path w="174" h="182">
                  <a:moveTo>
                    <a:pt x="97" y="0"/>
                  </a:moveTo>
                  <a:lnTo>
                    <a:pt x="107" y="2"/>
                  </a:lnTo>
                  <a:lnTo>
                    <a:pt x="110" y="2"/>
                  </a:lnTo>
                  <a:lnTo>
                    <a:pt x="110" y="2"/>
                  </a:lnTo>
                  <a:lnTo>
                    <a:pt x="130" y="14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56" y="35"/>
                  </a:lnTo>
                  <a:lnTo>
                    <a:pt x="162" y="40"/>
                  </a:lnTo>
                  <a:lnTo>
                    <a:pt x="165" y="46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3" y="47"/>
                  </a:lnTo>
                  <a:lnTo>
                    <a:pt x="160" y="46"/>
                  </a:lnTo>
                  <a:lnTo>
                    <a:pt x="159" y="46"/>
                  </a:lnTo>
                  <a:lnTo>
                    <a:pt x="159" y="46"/>
                  </a:lnTo>
                  <a:lnTo>
                    <a:pt x="159" y="46"/>
                  </a:lnTo>
                  <a:lnTo>
                    <a:pt x="159" y="47"/>
                  </a:lnTo>
                  <a:lnTo>
                    <a:pt x="159" y="47"/>
                  </a:lnTo>
                  <a:lnTo>
                    <a:pt x="165" y="61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7" y="57"/>
                  </a:lnTo>
                  <a:lnTo>
                    <a:pt x="167" y="57"/>
                  </a:lnTo>
                  <a:lnTo>
                    <a:pt x="167" y="57"/>
                  </a:lnTo>
                  <a:lnTo>
                    <a:pt x="169" y="60"/>
                  </a:lnTo>
                  <a:lnTo>
                    <a:pt x="170" y="67"/>
                  </a:lnTo>
                  <a:lnTo>
                    <a:pt x="173" y="75"/>
                  </a:lnTo>
                  <a:lnTo>
                    <a:pt x="173" y="80"/>
                  </a:lnTo>
                  <a:lnTo>
                    <a:pt x="174" y="92"/>
                  </a:lnTo>
                  <a:lnTo>
                    <a:pt x="174" y="92"/>
                  </a:lnTo>
                  <a:lnTo>
                    <a:pt x="169" y="116"/>
                  </a:lnTo>
                  <a:lnTo>
                    <a:pt x="169" y="116"/>
                  </a:lnTo>
                  <a:lnTo>
                    <a:pt x="166" y="122"/>
                  </a:lnTo>
                  <a:lnTo>
                    <a:pt x="160" y="133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28" y="174"/>
                  </a:lnTo>
                  <a:lnTo>
                    <a:pt x="121" y="178"/>
                  </a:lnTo>
                  <a:lnTo>
                    <a:pt x="114" y="181"/>
                  </a:lnTo>
                  <a:lnTo>
                    <a:pt x="108" y="181"/>
                  </a:lnTo>
                  <a:lnTo>
                    <a:pt x="108" y="181"/>
                  </a:lnTo>
                  <a:lnTo>
                    <a:pt x="79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61" y="179"/>
                  </a:lnTo>
                  <a:lnTo>
                    <a:pt x="41" y="172"/>
                  </a:lnTo>
                  <a:lnTo>
                    <a:pt x="41" y="172"/>
                  </a:lnTo>
                  <a:lnTo>
                    <a:pt x="26" y="158"/>
                  </a:lnTo>
                  <a:lnTo>
                    <a:pt x="16" y="147"/>
                  </a:lnTo>
                  <a:lnTo>
                    <a:pt x="10" y="136"/>
                  </a:lnTo>
                  <a:lnTo>
                    <a:pt x="9" y="132"/>
                  </a:lnTo>
                  <a:lnTo>
                    <a:pt x="7" y="127"/>
                  </a:lnTo>
                  <a:lnTo>
                    <a:pt x="7" y="127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2" y="9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0" y="71"/>
                  </a:lnTo>
                  <a:lnTo>
                    <a:pt x="12" y="64"/>
                  </a:lnTo>
                  <a:lnTo>
                    <a:pt x="14" y="60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27" y="39"/>
                  </a:lnTo>
                  <a:lnTo>
                    <a:pt x="37" y="25"/>
                  </a:lnTo>
                  <a:lnTo>
                    <a:pt x="48" y="15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80" y="2"/>
                  </a:lnTo>
                  <a:lnTo>
                    <a:pt x="89" y="1"/>
                  </a:lnTo>
                  <a:lnTo>
                    <a:pt x="97" y="0"/>
                  </a:lnTo>
                  <a:lnTo>
                    <a:pt x="97" y="0"/>
                  </a:lnTo>
                  <a:close/>
                  <a:moveTo>
                    <a:pt x="6" y="106"/>
                  </a:moveTo>
                  <a:lnTo>
                    <a:pt x="5" y="108"/>
                  </a:lnTo>
                  <a:lnTo>
                    <a:pt x="5" y="108"/>
                  </a:lnTo>
                  <a:lnTo>
                    <a:pt x="6" y="111"/>
                  </a:lnTo>
                  <a:lnTo>
                    <a:pt x="6" y="111"/>
                  </a:lnTo>
                  <a:lnTo>
                    <a:pt x="6" y="108"/>
                  </a:lnTo>
                  <a:lnTo>
                    <a:pt x="6" y="106"/>
                  </a:lnTo>
                  <a:lnTo>
                    <a:pt x="6" y="106"/>
                  </a:lnTo>
                  <a:close/>
                  <a:moveTo>
                    <a:pt x="14" y="123"/>
                  </a:moveTo>
                  <a:lnTo>
                    <a:pt x="13" y="125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14" y="132"/>
                  </a:lnTo>
                  <a:lnTo>
                    <a:pt x="16" y="136"/>
                  </a:lnTo>
                  <a:lnTo>
                    <a:pt x="17" y="139"/>
                  </a:lnTo>
                  <a:lnTo>
                    <a:pt x="20" y="140"/>
                  </a:lnTo>
                  <a:lnTo>
                    <a:pt x="20" y="140"/>
                  </a:lnTo>
                  <a:lnTo>
                    <a:pt x="20" y="140"/>
                  </a:lnTo>
                  <a:lnTo>
                    <a:pt x="20" y="140"/>
                  </a:lnTo>
                  <a:lnTo>
                    <a:pt x="17" y="127"/>
                  </a:lnTo>
                  <a:lnTo>
                    <a:pt x="16" y="125"/>
                  </a:lnTo>
                  <a:lnTo>
                    <a:pt x="14" y="123"/>
                  </a:lnTo>
                  <a:lnTo>
                    <a:pt x="14" y="123"/>
                  </a:lnTo>
                  <a:close/>
                  <a:moveTo>
                    <a:pt x="17" y="67"/>
                  </a:moveTo>
                  <a:lnTo>
                    <a:pt x="17" y="67"/>
                  </a:lnTo>
                  <a:lnTo>
                    <a:pt x="19" y="67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17" y="64"/>
                  </a:lnTo>
                  <a:lnTo>
                    <a:pt x="17" y="67"/>
                  </a:lnTo>
                  <a:lnTo>
                    <a:pt x="17" y="67"/>
                  </a:lnTo>
                  <a:close/>
                  <a:moveTo>
                    <a:pt x="24" y="54"/>
                  </a:moveTo>
                  <a:lnTo>
                    <a:pt x="24" y="54"/>
                  </a:lnTo>
                  <a:lnTo>
                    <a:pt x="24" y="54"/>
                  </a:lnTo>
                  <a:lnTo>
                    <a:pt x="26" y="54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4" y="54"/>
                  </a:lnTo>
                  <a:lnTo>
                    <a:pt x="24" y="54"/>
                  </a:lnTo>
                  <a:close/>
                  <a:moveTo>
                    <a:pt x="26" y="98"/>
                  </a:moveTo>
                  <a:lnTo>
                    <a:pt x="24" y="99"/>
                  </a:lnTo>
                  <a:lnTo>
                    <a:pt x="24" y="101"/>
                  </a:lnTo>
                  <a:lnTo>
                    <a:pt x="26" y="101"/>
                  </a:lnTo>
                  <a:lnTo>
                    <a:pt x="27" y="99"/>
                  </a:lnTo>
                  <a:lnTo>
                    <a:pt x="27" y="98"/>
                  </a:lnTo>
                  <a:lnTo>
                    <a:pt x="26" y="98"/>
                  </a:lnTo>
                  <a:close/>
                  <a:moveTo>
                    <a:pt x="28" y="147"/>
                  </a:moveTo>
                  <a:lnTo>
                    <a:pt x="27" y="147"/>
                  </a:lnTo>
                  <a:lnTo>
                    <a:pt x="27" y="148"/>
                  </a:lnTo>
                  <a:lnTo>
                    <a:pt x="30" y="151"/>
                  </a:lnTo>
                  <a:lnTo>
                    <a:pt x="31" y="151"/>
                  </a:lnTo>
                  <a:lnTo>
                    <a:pt x="31" y="151"/>
                  </a:lnTo>
                  <a:lnTo>
                    <a:pt x="30" y="148"/>
                  </a:lnTo>
                  <a:lnTo>
                    <a:pt x="28" y="147"/>
                  </a:lnTo>
                  <a:lnTo>
                    <a:pt x="28" y="147"/>
                  </a:lnTo>
                  <a:close/>
                  <a:moveTo>
                    <a:pt x="31" y="113"/>
                  </a:moveTo>
                  <a:lnTo>
                    <a:pt x="31" y="115"/>
                  </a:lnTo>
                  <a:lnTo>
                    <a:pt x="31" y="115"/>
                  </a:lnTo>
                  <a:lnTo>
                    <a:pt x="42" y="136"/>
                  </a:lnTo>
                  <a:lnTo>
                    <a:pt x="42" y="136"/>
                  </a:lnTo>
                  <a:lnTo>
                    <a:pt x="44" y="139"/>
                  </a:lnTo>
                  <a:lnTo>
                    <a:pt x="47" y="140"/>
                  </a:lnTo>
                  <a:lnTo>
                    <a:pt x="57" y="146"/>
                  </a:lnTo>
                  <a:lnTo>
                    <a:pt x="57" y="146"/>
                  </a:lnTo>
                  <a:lnTo>
                    <a:pt x="61" y="150"/>
                  </a:lnTo>
                  <a:lnTo>
                    <a:pt x="66" y="153"/>
                  </a:lnTo>
                  <a:lnTo>
                    <a:pt x="80" y="158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101" y="155"/>
                  </a:lnTo>
                  <a:lnTo>
                    <a:pt x="111" y="151"/>
                  </a:lnTo>
                  <a:lnTo>
                    <a:pt x="124" y="141"/>
                  </a:lnTo>
                  <a:lnTo>
                    <a:pt x="124" y="141"/>
                  </a:lnTo>
                  <a:lnTo>
                    <a:pt x="132" y="130"/>
                  </a:lnTo>
                  <a:lnTo>
                    <a:pt x="139" y="122"/>
                  </a:lnTo>
                  <a:lnTo>
                    <a:pt x="142" y="112"/>
                  </a:lnTo>
                  <a:lnTo>
                    <a:pt x="144" y="105"/>
                  </a:lnTo>
                  <a:lnTo>
                    <a:pt x="144" y="102"/>
                  </a:lnTo>
                  <a:lnTo>
                    <a:pt x="144" y="102"/>
                  </a:lnTo>
                  <a:lnTo>
                    <a:pt x="142" y="94"/>
                  </a:lnTo>
                  <a:lnTo>
                    <a:pt x="141" y="82"/>
                  </a:lnTo>
                  <a:lnTo>
                    <a:pt x="141" y="82"/>
                  </a:lnTo>
                  <a:lnTo>
                    <a:pt x="142" y="74"/>
                  </a:lnTo>
                  <a:lnTo>
                    <a:pt x="142" y="67"/>
                  </a:lnTo>
                  <a:lnTo>
                    <a:pt x="142" y="67"/>
                  </a:lnTo>
                  <a:lnTo>
                    <a:pt x="139" y="63"/>
                  </a:lnTo>
                  <a:lnTo>
                    <a:pt x="128" y="54"/>
                  </a:lnTo>
                  <a:lnTo>
                    <a:pt x="128" y="54"/>
                  </a:lnTo>
                  <a:lnTo>
                    <a:pt x="124" y="47"/>
                  </a:lnTo>
                  <a:lnTo>
                    <a:pt x="118" y="43"/>
                  </a:lnTo>
                  <a:lnTo>
                    <a:pt x="113" y="39"/>
                  </a:lnTo>
                  <a:lnTo>
                    <a:pt x="108" y="36"/>
                  </a:lnTo>
                  <a:lnTo>
                    <a:pt x="103" y="36"/>
                  </a:lnTo>
                  <a:lnTo>
                    <a:pt x="103" y="36"/>
                  </a:lnTo>
                  <a:lnTo>
                    <a:pt x="72" y="39"/>
                  </a:lnTo>
                  <a:lnTo>
                    <a:pt x="64" y="42"/>
                  </a:lnTo>
                  <a:lnTo>
                    <a:pt x="62" y="42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54" y="53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0" y="73"/>
                  </a:lnTo>
                  <a:lnTo>
                    <a:pt x="37" y="75"/>
                  </a:lnTo>
                  <a:lnTo>
                    <a:pt x="37" y="78"/>
                  </a:lnTo>
                  <a:lnTo>
                    <a:pt x="37" y="78"/>
                  </a:lnTo>
                  <a:lnTo>
                    <a:pt x="34" y="94"/>
                  </a:lnTo>
                  <a:lnTo>
                    <a:pt x="31" y="113"/>
                  </a:lnTo>
                  <a:lnTo>
                    <a:pt x="31" y="113"/>
                  </a:lnTo>
                  <a:close/>
                  <a:moveTo>
                    <a:pt x="35" y="160"/>
                  </a:moveTo>
                  <a:lnTo>
                    <a:pt x="33" y="160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5" y="163"/>
                  </a:lnTo>
                  <a:lnTo>
                    <a:pt x="40" y="164"/>
                  </a:lnTo>
                  <a:lnTo>
                    <a:pt x="49" y="165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48" y="163"/>
                  </a:lnTo>
                  <a:lnTo>
                    <a:pt x="35" y="160"/>
                  </a:lnTo>
                  <a:lnTo>
                    <a:pt x="35" y="160"/>
                  </a:lnTo>
                  <a:close/>
                  <a:moveTo>
                    <a:pt x="38" y="53"/>
                  </a:moveTo>
                  <a:lnTo>
                    <a:pt x="38" y="54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2" y="52"/>
                  </a:lnTo>
                  <a:lnTo>
                    <a:pt x="44" y="49"/>
                  </a:lnTo>
                  <a:lnTo>
                    <a:pt x="44" y="4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38" y="53"/>
                  </a:lnTo>
                  <a:lnTo>
                    <a:pt x="38" y="53"/>
                  </a:lnTo>
                  <a:close/>
                  <a:moveTo>
                    <a:pt x="42" y="26"/>
                  </a:moveTo>
                  <a:lnTo>
                    <a:pt x="42" y="28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8" y="25"/>
                  </a:lnTo>
                  <a:lnTo>
                    <a:pt x="64" y="14"/>
                  </a:lnTo>
                  <a:lnTo>
                    <a:pt x="66" y="12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87" y="11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75" y="8"/>
                  </a:lnTo>
                  <a:lnTo>
                    <a:pt x="64" y="12"/>
                  </a:lnTo>
                  <a:lnTo>
                    <a:pt x="54" y="18"/>
                  </a:lnTo>
                  <a:lnTo>
                    <a:pt x="42" y="26"/>
                  </a:lnTo>
                  <a:lnTo>
                    <a:pt x="42" y="26"/>
                  </a:lnTo>
                  <a:close/>
                  <a:moveTo>
                    <a:pt x="45" y="33"/>
                  </a:moveTo>
                  <a:lnTo>
                    <a:pt x="45" y="33"/>
                  </a:lnTo>
                  <a:lnTo>
                    <a:pt x="49" y="33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47" y="31"/>
                  </a:lnTo>
                  <a:lnTo>
                    <a:pt x="45" y="33"/>
                  </a:lnTo>
                  <a:lnTo>
                    <a:pt x="45" y="33"/>
                  </a:lnTo>
                  <a:close/>
                  <a:moveTo>
                    <a:pt x="47" y="45"/>
                  </a:moveTo>
                  <a:lnTo>
                    <a:pt x="45" y="45"/>
                  </a:lnTo>
                  <a:lnTo>
                    <a:pt x="45" y="46"/>
                  </a:lnTo>
                  <a:lnTo>
                    <a:pt x="47" y="46"/>
                  </a:lnTo>
                  <a:lnTo>
                    <a:pt x="47" y="45"/>
                  </a:lnTo>
                  <a:lnTo>
                    <a:pt x="47" y="45"/>
                  </a:lnTo>
                  <a:close/>
                  <a:moveTo>
                    <a:pt x="52" y="170"/>
                  </a:moveTo>
                  <a:lnTo>
                    <a:pt x="52" y="170"/>
                  </a:lnTo>
                  <a:lnTo>
                    <a:pt x="57" y="170"/>
                  </a:lnTo>
                  <a:lnTo>
                    <a:pt x="58" y="170"/>
                  </a:lnTo>
                  <a:lnTo>
                    <a:pt x="57" y="168"/>
                  </a:lnTo>
                  <a:lnTo>
                    <a:pt x="57" y="168"/>
                  </a:lnTo>
                  <a:lnTo>
                    <a:pt x="57" y="168"/>
                  </a:lnTo>
                  <a:lnTo>
                    <a:pt x="54" y="168"/>
                  </a:lnTo>
                  <a:lnTo>
                    <a:pt x="52" y="170"/>
                  </a:lnTo>
                  <a:lnTo>
                    <a:pt x="52" y="170"/>
                  </a:lnTo>
                  <a:close/>
                  <a:moveTo>
                    <a:pt x="59" y="164"/>
                  </a:moveTo>
                  <a:lnTo>
                    <a:pt x="59" y="165"/>
                  </a:lnTo>
                  <a:lnTo>
                    <a:pt x="59" y="165"/>
                  </a:lnTo>
                  <a:lnTo>
                    <a:pt x="61" y="167"/>
                  </a:lnTo>
                  <a:lnTo>
                    <a:pt x="62" y="167"/>
                  </a:lnTo>
                  <a:lnTo>
                    <a:pt x="71" y="168"/>
                  </a:lnTo>
                  <a:lnTo>
                    <a:pt x="71" y="167"/>
                  </a:lnTo>
                  <a:lnTo>
                    <a:pt x="71" y="167"/>
                  </a:lnTo>
                  <a:lnTo>
                    <a:pt x="71" y="167"/>
                  </a:lnTo>
                  <a:lnTo>
                    <a:pt x="65" y="165"/>
                  </a:lnTo>
                  <a:lnTo>
                    <a:pt x="59" y="164"/>
                  </a:lnTo>
                  <a:lnTo>
                    <a:pt x="59" y="164"/>
                  </a:lnTo>
                  <a:close/>
                  <a:moveTo>
                    <a:pt x="71" y="21"/>
                  </a:moveTo>
                  <a:lnTo>
                    <a:pt x="71" y="24"/>
                  </a:lnTo>
                  <a:lnTo>
                    <a:pt x="71" y="24"/>
                  </a:lnTo>
                  <a:lnTo>
                    <a:pt x="92" y="21"/>
                  </a:lnTo>
                  <a:lnTo>
                    <a:pt x="99" y="19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80" y="18"/>
                  </a:lnTo>
                  <a:lnTo>
                    <a:pt x="71" y="21"/>
                  </a:lnTo>
                  <a:lnTo>
                    <a:pt x="71" y="21"/>
                  </a:lnTo>
                  <a:close/>
                  <a:moveTo>
                    <a:pt x="71" y="33"/>
                  </a:moveTo>
                  <a:lnTo>
                    <a:pt x="71" y="33"/>
                  </a:lnTo>
                  <a:lnTo>
                    <a:pt x="72" y="35"/>
                  </a:lnTo>
                  <a:lnTo>
                    <a:pt x="76" y="35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78" y="31"/>
                  </a:lnTo>
                  <a:lnTo>
                    <a:pt x="72" y="32"/>
                  </a:lnTo>
                  <a:lnTo>
                    <a:pt x="71" y="33"/>
                  </a:lnTo>
                  <a:lnTo>
                    <a:pt x="71" y="33"/>
                  </a:lnTo>
                  <a:close/>
                  <a:moveTo>
                    <a:pt x="94" y="172"/>
                  </a:moveTo>
                  <a:lnTo>
                    <a:pt x="94" y="174"/>
                  </a:lnTo>
                  <a:lnTo>
                    <a:pt x="94" y="174"/>
                  </a:lnTo>
                  <a:lnTo>
                    <a:pt x="96" y="175"/>
                  </a:lnTo>
                  <a:lnTo>
                    <a:pt x="100" y="175"/>
                  </a:lnTo>
                  <a:lnTo>
                    <a:pt x="100" y="175"/>
                  </a:lnTo>
                  <a:lnTo>
                    <a:pt x="104" y="175"/>
                  </a:lnTo>
                  <a:lnTo>
                    <a:pt x="106" y="174"/>
                  </a:lnTo>
                  <a:lnTo>
                    <a:pt x="106" y="172"/>
                  </a:lnTo>
                  <a:lnTo>
                    <a:pt x="106" y="172"/>
                  </a:lnTo>
                  <a:lnTo>
                    <a:pt x="104" y="170"/>
                  </a:lnTo>
                  <a:lnTo>
                    <a:pt x="100" y="170"/>
                  </a:lnTo>
                  <a:lnTo>
                    <a:pt x="100" y="170"/>
                  </a:lnTo>
                  <a:lnTo>
                    <a:pt x="97" y="171"/>
                  </a:lnTo>
                  <a:lnTo>
                    <a:pt x="94" y="172"/>
                  </a:lnTo>
                  <a:lnTo>
                    <a:pt x="94" y="172"/>
                  </a:lnTo>
                  <a:close/>
                  <a:moveTo>
                    <a:pt x="101" y="8"/>
                  </a:moveTo>
                  <a:lnTo>
                    <a:pt x="101" y="8"/>
                  </a:lnTo>
                  <a:lnTo>
                    <a:pt x="104" y="11"/>
                  </a:lnTo>
                  <a:lnTo>
                    <a:pt x="108" y="12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3" y="11"/>
                  </a:lnTo>
                  <a:lnTo>
                    <a:pt x="113" y="11"/>
                  </a:lnTo>
                  <a:lnTo>
                    <a:pt x="113" y="9"/>
                  </a:lnTo>
                  <a:lnTo>
                    <a:pt x="111" y="8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1" y="7"/>
                  </a:lnTo>
                  <a:lnTo>
                    <a:pt x="101" y="8"/>
                  </a:lnTo>
                  <a:lnTo>
                    <a:pt x="101" y="8"/>
                  </a:lnTo>
                  <a:close/>
                  <a:moveTo>
                    <a:pt x="101" y="24"/>
                  </a:moveTo>
                  <a:lnTo>
                    <a:pt x="101" y="24"/>
                  </a:lnTo>
                  <a:lnTo>
                    <a:pt x="106" y="21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1" y="22"/>
                  </a:lnTo>
                  <a:lnTo>
                    <a:pt x="101" y="24"/>
                  </a:lnTo>
                  <a:lnTo>
                    <a:pt x="101" y="24"/>
                  </a:lnTo>
                  <a:close/>
                  <a:moveTo>
                    <a:pt x="108" y="19"/>
                  </a:moveTo>
                  <a:lnTo>
                    <a:pt x="107" y="19"/>
                  </a:lnTo>
                  <a:lnTo>
                    <a:pt x="107" y="19"/>
                  </a:lnTo>
                  <a:lnTo>
                    <a:pt x="113" y="24"/>
                  </a:lnTo>
                  <a:lnTo>
                    <a:pt x="118" y="25"/>
                  </a:lnTo>
                  <a:lnTo>
                    <a:pt x="118" y="25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3" y="21"/>
                  </a:lnTo>
                  <a:lnTo>
                    <a:pt x="108" y="19"/>
                  </a:lnTo>
                  <a:lnTo>
                    <a:pt x="108" y="19"/>
                  </a:lnTo>
                  <a:close/>
                  <a:moveTo>
                    <a:pt x="114" y="175"/>
                  </a:moveTo>
                  <a:lnTo>
                    <a:pt x="114" y="175"/>
                  </a:lnTo>
                  <a:lnTo>
                    <a:pt x="114" y="175"/>
                  </a:lnTo>
                  <a:lnTo>
                    <a:pt x="120" y="174"/>
                  </a:lnTo>
                  <a:lnTo>
                    <a:pt x="121" y="172"/>
                  </a:lnTo>
                  <a:lnTo>
                    <a:pt x="120" y="171"/>
                  </a:lnTo>
                  <a:lnTo>
                    <a:pt x="120" y="171"/>
                  </a:lnTo>
                  <a:lnTo>
                    <a:pt x="117" y="172"/>
                  </a:lnTo>
                  <a:lnTo>
                    <a:pt x="114" y="175"/>
                  </a:lnTo>
                  <a:lnTo>
                    <a:pt x="114" y="175"/>
                  </a:lnTo>
                  <a:close/>
                  <a:moveTo>
                    <a:pt x="120" y="36"/>
                  </a:moveTo>
                  <a:lnTo>
                    <a:pt x="120" y="36"/>
                  </a:lnTo>
                  <a:lnTo>
                    <a:pt x="122" y="39"/>
                  </a:lnTo>
                  <a:lnTo>
                    <a:pt x="125" y="39"/>
                  </a:lnTo>
                  <a:lnTo>
                    <a:pt x="125" y="39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4" y="36"/>
                  </a:lnTo>
                  <a:lnTo>
                    <a:pt x="122" y="35"/>
                  </a:lnTo>
                  <a:lnTo>
                    <a:pt x="122" y="35"/>
                  </a:lnTo>
                  <a:lnTo>
                    <a:pt x="120" y="36"/>
                  </a:lnTo>
                  <a:lnTo>
                    <a:pt x="120" y="36"/>
                  </a:lnTo>
                  <a:close/>
                  <a:moveTo>
                    <a:pt x="127" y="15"/>
                  </a:moveTo>
                  <a:lnTo>
                    <a:pt x="125" y="16"/>
                  </a:lnTo>
                  <a:lnTo>
                    <a:pt x="125" y="16"/>
                  </a:lnTo>
                  <a:lnTo>
                    <a:pt x="130" y="21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1" y="18"/>
                  </a:lnTo>
                  <a:lnTo>
                    <a:pt x="127" y="15"/>
                  </a:lnTo>
                  <a:lnTo>
                    <a:pt x="127" y="15"/>
                  </a:lnTo>
                  <a:close/>
                  <a:moveTo>
                    <a:pt x="131" y="32"/>
                  </a:moveTo>
                  <a:lnTo>
                    <a:pt x="131" y="32"/>
                  </a:lnTo>
                  <a:lnTo>
                    <a:pt x="131" y="32"/>
                  </a:lnTo>
                  <a:lnTo>
                    <a:pt x="135" y="36"/>
                  </a:lnTo>
                  <a:lnTo>
                    <a:pt x="142" y="40"/>
                  </a:lnTo>
                  <a:lnTo>
                    <a:pt x="142" y="40"/>
                  </a:lnTo>
                  <a:lnTo>
                    <a:pt x="144" y="40"/>
                  </a:lnTo>
                  <a:lnTo>
                    <a:pt x="144" y="39"/>
                  </a:lnTo>
                  <a:lnTo>
                    <a:pt x="144" y="39"/>
                  </a:lnTo>
                  <a:lnTo>
                    <a:pt x="139" y="36"/>
                  </a:lnTo>
                  <a:lnTo>
                    <a:pt x="131" y="32"/>
                  </a:lnTo>
                  <a:lnTo>
                    <a:pt x="131" y="32"/>
                  </a:lnTo>
                  <a:close/>
                  <a:moveTo>
                    <a:pt x="139" y="43"/>
                  </a:moveTo>
                  <a:lnTo>
                    <a:pt x="138" y="43"/>
                  </a:lnTo>
                  <a:lnTo>
                    <a:pt x="138" y="43"/>
                  </a:lnTo>
                  <a:lnTo>
                    <a:pt x="142" y="47"/>
                  </a:lnTo>
                  <a:lnTo>
                    <a:pt x="148" y="50"/>
                  </a:lnTo>
                  <a:lnTo>
                    <a:pt x="151" y="50"/>
                  </a:lnTo>
                  <a:lnTo>
                    <a:pt x="151" y="49"/>
                  </a:lnTo>
                  <a:lnTo>
                    <a:pt x="151" y="49"/>
                  </a:lnTo>
                  <a:lnTo>
                    <a:pt x="151" y="49"/>
                  </a:lnTo>
                  <a:lnTo>
                    <a:pt x="145" y="45"/>
                  </a:lnTo>
                  <a:lnTo>
                    <a:pt x="139" y="43"/>
                  </a:lnTo>
                  <a:lnTo>
                    <a:pt x="139" y="43"/>
                  </a:lnTo>
                  <a:close/>
                  <a:moveTo>
                    <a:pt x="155" y="130"/>
                  </a:moveTo>
                  <a:lnTo>
                    <a:pt x="155" y="132"/>
                  </a:lnTo>
                  <a:lnTo>
                    <a:pt x="155" y="132"/>
                  </a:lnTo>
                  <a:lnTo>
                    <a:pt x="158" y="130"/>
                  </a:lnTo>
                  <a:lnTo>
                    <a:pt x="159" y="125"/>
                  </a:lnTo>
                  <a:lnTo>
                    <a:pt x="159" y="125"/>
                  </a:lnTo>
                  <a:lnTo>
                    <a:pt x="159" y="125"/>
                  </a:lnTo>
                  <a:lnTo>
                    <a:pt x="159" y="125"/>
                  </a:lnTo>
                  <a:lnTo>
                    <a:pt x="156" y="126"/>
                  </a:lnTo>
                  <a:lnTo>
                    <a:pt x="155" y="130"/>
                  </a:lnTo>
                  <a:lnTo>
                    <a:pt x="155" y="130"/>
                  </a:lnTo>
                  <a:close/>
                  <a:moveTo>
                    <a:pt x="160" y="125"/>
                  </a:moveTo>
                  <a:lnTo>
                    <a:pt x="162" y="125"/>
                  </a:lnTo>
                  <a:lnTo>
                    <a:pt x="163" y="125"/>
                  </a:lnTo>
                  <a:lnTo>
                    <a:pt x="163" y="125"/>
                  </a:lnTo>
                  <a:lnTo>
                    <a:pt x="163" y="122"/>
                  </a:lnTo>
                  <a:lnTo>
                    <a:pt x="163" y="120"/>
                  </a:lnTo>
                  <a:lnTo>
                    <a:pt x="162" y="120"/>
                  </a:lnTo>
                  <a:lnTo>
                    <a:pt x="160" y="120"/>
                  </a:lnTo>
                  <a:lnTo>
                    <a:pt x="160" y="118"/>
                  </a:lnTo>
                  <a:lnTo>
                    <a:pt x="160" y="125"/>
                  </a:lnTo>
                  <a:close/>
                  <a:moveTo>
                    <a:pt x="163" y="105"/>
                  </a:moveTo>
                  <a:lnTo>
                    <a:pt x="163" y="105"/>
                  </a:lnTo>
                  <a:lnTo>
                    <a:pt x="163" y="113"/>
                  </a:lnTo>
                  <a:lnTo>
                    <a:pt x="165" y="116"/>
                  </a:lnTo>
                  <a:lnTo>
                    <a:pt x="166" y="116"/>
                  </a:lnTo>
                  <a:lnTo>
                    <a:pt x="166" y="116"/>
                  </a:lnTo>
                  <a:lnTo>
                    <a:pt x="166" y="112"/>
                  </a:lnTo>
                  <a:lnTo>
                    <a:pt x="169" y="108"/>
                  </a:lnTo>
                  <a:lnTo>
                    <a:pt x="169" y="106"/>
                  </a:lnTo>
                  <a:lnTo>
                    <a:pt x="165" y="101"/>
                  </a:lnTo>
                  <a:lnTo>
                    <a:pt x="165" y="101"/>
                  </a:lnTo>
                  <a:lnTo>
                    <a:pt x="165" y="101"/>
                  </a:lnTo>
                  <a:lnTo>
                    <a:pt x="163" y="105"/>
                  </a:lnTo>
                  <a:lnTo>
                    <a:pt x="163" y="105"/>
                  </a:lnTo>
                  <a:close/>
                  <a:moveTo>
                    <a:pt x="169" y="78"/>
                  </a:moveTo>
                  <a:lnTo>
                    <a:pt x="167" y="80"/>
                  </a:lnTo>
                  <a:lnTo>
                    <a:pt x="167" y="81"/>
                  </a:lnTo>
                  <a:lnTo>
                    <a:pt x="169" y="82"/>
                  </a:lnTo>
                  <a:lnTo>
                    <a:pt x="170" y="81"/>
                  </a:lnTo>
                  <a:lnTo>
                    <a:pt x="170" y="80"/>
                  </a:lnTo>
                  <a:lnTo>
                    <a:pt x="169" y="78"/>
                  </a:lnTo>
                  <a:lnTo>
                    <a:pt x="169" y="7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9" name="Freeform 22"/>
            <p:cNvSpPr>
              <a:spLocks noEditPoints="1"/>
            </p:cNvSpPr>
            <p:nvPr/>
          </p:nvSpPr>
          <p:spPr bwMode="auto">
            <a:xfrm>
              <a:off x="6276976" y="2813050"/>
              <a:ext cx="146050" cy="100013"/>
            </a:xfrm>
            <a:custGeom>
              <a:avLst/>
              <a:gdLst/>
              <a:ahLst/>
              <a:cxnLst>
                <a:cxn ang="0">
                  <a:pos x="124" y="20"/>
                </a:cxn>
                <a:cxn ang="0">
                  <a:pos x="214" y="21"/>
                </a:cxn>
                <a:cxn ang="0">
                  <a:pos x="256" y="149"/>
                </a:cxn>
                <a:cxn ang="0">
                  <a:pos x="271" y="185"/>
                </a:cxn>
                <a:cxn ang="0">
                  <a:pos x="203" y="160"/>
                </a:cxn>
                <a:cxn ang="0">
                  <a:pos x="222" y="103"/>
                </a:cxn>
                <a:cxn ang="0">
                  <a:pos x="193" y="58"/>
                </a:cxn>
                <a:cxn ang="0">
                  <a:pos x="148" y="131"/>
                </a:cxn>
                <a:cxn ang="0">
                  <a:pos x="113" y="171"/>
                </a:cxn>
                <a:cxn ang="0">
                  <a:pos x="118" y="133"/>
                </a:cxn>
                <a:cxn ang="0">
                  <a:pos x="121" y="59"/>
                </a:cxn>
                <a:cxn ang="0">
                  <a:pos x="64" y="153"/>
                </a:cxn>
                <a:cxn ang="0">
                  <a:pos x="80" y="168"/>
                </a:cxn>
                <a:cxn ang="0">
                  <a:pos x="0" y="159"/>
                </a:cxn>
                <a:cxn ang="0">
                  <a:pos x="34" y="39"/>
                </a:cxn>
                <a:cxn ang="0">
                  <a:pos x="7" y="22"/>
                </a:cxn>
                <a:cxn ang="0">
                  <a:pos x="10" y="157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16" y="161"/>
                </a:cxn>
                <a:cxn ang="0">
                  <a:pos x="17" y="171"/>
                </a:cxn>
                <a:cxn ang="0">
                  <a:pos x="38" y="170"/>
                </a:cxn>
                <a:cxn ang="0">
                  <a:pos x="36" y="7"/>
                </a:cxn>
                <a:cxn ang="0">
                  <a:pos x="34" y="159"/>
                </a:cxn>
                <a:cxn ang="0">
                  <a:pos x="41" y="21"/>
                </a:cxn>
                <a:cxn ang="0">
                  <a:pos x="44" y="74"/>
                </a:cxn>
                <a:cxn ang="0">
                  <a:pos x="44" y="32"/>
                </a:cxn>
                <a:cxn ang="0">
                  <a:pos x="51" y="150"/>
                </a:cxn>
                <a:cxn ang="0">
                  <a:pos x="55" y="11"/>
                </a:cxn>
                <a:cxn ang="0">
                  <a:pos x="57" y="52"/>
                </a:cxn>
                <a:cxn ang="0">
                  <a:pos x="55" y="74"/>
                </a:cxn>
                <a:cxn ang="0">
                  <a:pos x="55" y="164"/>
                </a:cxn>
                <a:cxn ang="0">
                  <a:pos x="66" y="174"/>
                </a:cxn>
                <a:cxn ang="0">
                  <a:pos x="61" y="32"/>
                </a:cxn>
                <a:cxn ang="0">
                  <a:pos x="61" y="11"/>
                </a:cxn>
                <a:cxn ang="0">
                  <a:pos x="61" y="168"/>
                </a:cxn>
                <a:cxn ang="0">
                  <a:pos x="73" y="157"/>
                </a:cxn>
                <a:cxn ang="0">
                  <a:pos x="102" y="18"/>
                </a:cxn>
                <a:cxn ang="0">
                  <a:pos x="96" y="34"/>
                </a:cxn>
                <a:cxn ang="0">
                  <a:pos x="100" y="11"/>
                </a:cxn>
                <a:cxn ang="0">
                  <a:pos x="110" y="27"/>
                </a:cxn>
                <a:cxn ang="0">
                  <a:pos x="117" y="29"/>
                </a:cxn>
                <a:cxn ang="0">
                  <a:pos x="123" y="39"/>
                </a:cxn>
                <a:cxn ang="0">
                  <a:pos x="128" y="108"/>
                </a:cxn>
                <a:cxn ang="0">
                  <a:pos x="127" y="52"/>
                </a:cxn>
                <a:cxn ang="0">
                  <a:pos x="138" y="150"/>
                </a:cxn>
                <a:cxn ang="0">
                  <a:pos x="138" y="37"/>
                </a:cxn>
                <a:cxn ang="0">
                  <a:pos x="137" y="59"/>
                </a:cxn>
                <a:cxn ang="0">
                  <a:pos x="159" y="29"/>
                </a:cxn>
                <a:cxn ang="0">
                  <a:pos x="175" y="18"/>
                </a:cxn>
                <a:cxn ang="0">
                  <a:pos x="200" y="32"/>
                </a:cxn>
                <a:cxn ang="0">
                  <a:pos x="191" y="22"/>
                </a:cxn>
                <a:cxn ang="0">
                  <a:pos x="210" y="24"/>
                </a:cxn>
                <a:cxn ang="0">
                  <a:pos x="205" y="53"/>
                </a:cxn>
                <a:cxn ang="0">
                  <a:pos x="224" y="49"/>
                </a:cxn>
                <a:cxn ang="0">
                  <a:pos x="231" y="168"/>
                </a:cxn>
                <a:cxn ang="0">
                  <a:pos x="228" y="69"/>
                </a:cxn>
                <a:cxn ang="0">
                  <a:pos x="231" y="117"/>
                </a:cxn>
                <a:cxn ang="0">
                  <a:pos x="236" y="81"/>
                </a:cxn>
                <a:cxn ang="0">
                  <a:pos x="233" y="142"/>
                </a:cxn>
                <a:cxn ang="0">
                  <a:pos x="235" y="161"/>
                </a:cxn>
                <a:cxn ang="0">
                  <a:pos x="242" y="150"/>
                </a:cxn>
                <a:cxn ang="0">
                  <a:pos x="252" y="163"/>
                </a:cxn>
              </a:cxnLst>
              <a:rect l="0" t="0" r="r" b="b"/>
              <a:pathLst>
                <a:path w="277" h="187">
                  <a:moveTo>
                    <a:pt x="59" y="0"/>
                  </a:moveTo>
                  <a:lnTo>
                    <a:pt x="59" y="0"/>
                  </a:lnTo>
                  <a:lnTo>
                    <a:pt x="64" y="1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96" y="4"/>
                  </a:lnTo>
                  <a:lnTo>
                    <a:pt x="107" y="7"/>
                  </a:lnTo>
                  <a:lnTo>
                    <a:pt x="117" y="13"/>
                  </a:lnTo>
                  <a:lnTo>
                    <a:pt x="124" y="20"/>
                  </a:lnTo>
                  <a:lnTo>
                    <a:pt x="124" y="20"/>
                  </a:lnTo>
                  <a:lnTo>
                    <a:pt x="132" y="32"/>
                  </a:lnTo>
                  <a:lnTo>
                    <a:pt x="134" y="32"/>
                  </a:lnTo>
                  <a:lnTo>
                    <a:pt x="134" y="32"/>
                  </a:lnTo>
                  <a:lnTo>
                    <a:pt x="145" y="28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9" y="11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90" y="11"/>
                  </a:lnTo>
                  <a:lnTo>
                    <a:pt x="198" y="13"/>
                  </a:lnTo>
                  <a:lnTo>
                    <a:pt x="205" y="17"/>
                  </a:lnTo>
                  <a:lnTo>
                    <a:pt x="214" y="21"/>
                  </a:lnTo>
                  <a:lnTo>
                    <a:pt x="214" y="21"/>
                  </a:lnTo>
                  <a:lnTo>
                    <a:pt x="226" y="34"/>
                  </a:lnTo>
                  <a:lnTo>
                    <a:pt x="236" y="44"/>
                  </a:lnTo>
                  <a:lnTo>
                    <a:pt x="242" y="53"/>
                  </a:lnTo>
                  <a:lnTo>
                    <a:pt x="243" y="59"/>
                  </a:lnTo>
                  <a:lnTo>
                    <a:pt x="243" y="63"/>
                  </a:lnTo>
                  <a:lnTo>
                    <a:pt x="243" y="63"/>
                  </a:lnTo>
                  <a:lnTo>
                    <a:pt x="246" y="70"/>
                  </a:lnTo>
                  <a:lnTo>
                    <a:pt x="249" y="84"/>
                  </a:lnTo>
                  <a:lnTo>
                    <a:pt x="255" y="136"/>
                  </a:lnTo>
                  <a:lnTo>
                    <a:pt x="255" y="146"/>
                  </a:lnTo>
                  <a:lnTo>
                    <a:pt x="255" y="146"/>
                  </a:lnTo>
                  <a:lnTo>
                    <a:pt x="256" y="149"/>
                  </a:lnTo>
                  <a:lnTo>
                    <a:pt x="257" y="150"/>
                  </a:lnTo>
                  <a:lnTo>
                    <a:pt x="259" y="150"/>
                  </a:lnTo>
                  <a:lnTo>
                    <a:pt x="259" y="150"/>
                  </a:lnTo>
                  <a:lnTo>
                    <a:pt x="270" y="147"/>
                  </a:lnTo>
                  <a:lnTo>
                    <a:pt x="270" y="147"/>
                  </a:lnTo>
                  <a:lnTo>
                    <a:pt x="273" y="149"/>
                  </a:lnTo>
                  <a:lnTo>
                    <a:pt x="274" y="153"/>
                  </a:lnTo>
                  <a:lnTo>
                    <a:pt x="276" y="159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7" y="185"/>
                  </a:lnTo>
                  <a:lnTo>
                    <a:pt x="271" y="185"/>
                  </a:lnTo>
                  <a:lnTo>
                    <a:pt x="271" y="185"/>
                  </a:lnTo>
                  <a:lnTo>
                    <a:pt x="257" y="187"/>
                  </a:lnTo>
                  <a:lnTo>
                    <a:pt x="245" y="187"/>
                  </a:lnTo>
                  <a:lnTo>
                    <a:pt x="233" y="185"/>
                  </a:lnTo>
                  <a:lnTo>
                    <a:pt x="212" y="187"/>
                  </a:lnTo>
                  <a:lnTo>
                    <a:pt x="208" y="187"/>
                  </a:lnTo>
                  <a:lnTo>
                    <a:pt x="208" y="187"/>
                  </a:lnTo>
                  <a:lnTo>
                    <a:pt x="208" y="184"/>
                  </a:lnTo>
                  <a:lnTo>
                    <a:pt x="203" y="178"/>
                  </a:lnTo>
                  <a:lnTo>
                    <a:pt x="203" y="178"/>
                  </a:lnTo>
                  <a:lnTo>
                    <a:pt x="204" y="176"/>
                  </a:lnTo>
                  <a:lnTo>
                    <a:pt x="204" y="174"/>
                  </a:lnTo>
                  <a:lnTo>
                    <a:pt x="203" y="164"/>
                  </a:lnTo>
                  <a:lnTo>
                    <a:pt x="203" y="160"/>
                  </a:lnTo>
                  <a:lnTo>
                    <a:pt x="203" y="160"/>
                  </a:lnTo>
                  <a:lnTo>
                    <a:pt x="203" y="157"/>
                  </a:lnTo>
                  <a:lnTo>
                    <a:pt x="204" y="156"/>
                  </a:lnTo>
                  <a:lnTo>
                    <a:pt x="210" y="156"/>
                  </a:lnTo>
                  <a:lnTo>
                    <a:pt x="210" y="156"/>
                  </a:lnTo>
                  <a:lnTo>
                    <a:pt x="215" y="156"/>
                  </a:lnTo>
                  <a:lnTo>
                    <a:pt x="219" y="153"/>
                  </a:lnTo>
                  <a:lnTo>
                    <a:pt x="221" y="150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21" y="121"/>
                  </a:lnTo>
                  <a:lnTo>
                    <a:pt x="222" y="104"/>
                  </a:lnTo>
                  <a:lnTo>
                    <a:pt x="222" y="103"/>
                  </a:lnTo>
                  <a:lnTo>
                    <a:pt x="222" y="81"/>
                  </a:lnTo>
                  <a:lnTo>
                    <a:pt x="222" y="81"/>
                  </a:lnTo>
                  <a:lnTo>
                    <a:pt x="221" y="79"/>
                  </a:lnTo>
                  <a:lnTo>
                    <a:pt x="219" y="74"/>
                  </a:lnTo>
                  <a:lnTo>
                    <a:pt x="212" y="67"/>
                  </a:lnTo>
                  <a:lnTo>
                    <a:pt x="210" y="67"/>
                  </a:lnTo>
                  <a:lnTo>
                    <a:pt x="207" y="67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203" y="65"/>
                  </a:lnTo>
                  <a:lnTo>
                    <a:pt x="203" y="65"/>
                  </a:lnTo>
                  <a:lnTo>
                    <a:pt x="198" y="60"/>
                  </a:lnTo>
                  <a:lnTo>
                    <a:pt x="193" y="58"/>
                  </a:lnTo>
                  <a:lnTo>
                    <a:pt x="186" y="55"/>
                  </a:lnTo>
                  <a:lnTo>
                    <a:pt x="177" y="55"/>
                  </a:lnTo>
                  <a:lnTo>
                    <a:pt x="177" y="55"/>
                  </a:lnTo>
                  <a:lnTo>
                    <a:pt x="166" y="56"/>
                  </a:lnTo>
                  <a:lnTo>
                    <a:pt x="158" y="59"/>
                  </a:lnTo>
                  <a:lnTo>
                    <a:pt x="152" y="63"/>
                  </a:lnTo>
                  <a:lnTo>
                    <a:pt x="148" y="69"/>
                  </a:lnTo>
                  <a:lnTo>
                    <a:pt x="148" y="69"/>
                  </a:lnTo>
                  <a:lnTo>
                    <a:pt x="146" y="86"/>
                  </a:lnTo>
                  <a:lnTo>
                    <a:pt x="148" y="94"/>
                  </a:lnTo>
                  <a:lnTo>
                    <a:pt x="148" y="119"/>
                  </a:lnTo>
                  <a:lnTo>
                    <a:pt x="148" y="131"/>
                  </a:lnTo>
                  <a:lnTo>
                    <a:pt x="148" y="131"/>
                  </a:lnTo>
                  <a:lnTo>
                    <a:pt x="148" y="138"/>
                  </a:lnTo>
                  <a:lnTo>
                    <a:pt x="149" y="143"/>
                  </a:lnTo>
                  <a:lnTo>
                    <a:pt x="152" y="146"/>
                  </a:lnTo>
                  <a:lnTo>
                    <a:pt x="156" y="149"/>
                  </a:lnTo>
                  <a:lnTo>
                    <a:pt x="156" y="149"/>
                  </a:lnTo>
                  <a:lnTo>
                    <a:pt x="159" y="150"/>
                  </a:lnTo>
                  <a:lnTo>
                    <a:pt x="160" y="152"/>
                  </a:lnTo>
                  <a:lnTo>
                    <a:pt x="160" y="152"/>
                  </a:lnTo>
                  <a:lnTo>
                    <a:pt x="155" y="171"/>
                  </a:lnTo>
                  <a:lnTo>
                    <a:pt x="146" y="173"/>
                  </a:lnTo>
                  <a:lnTo>
                    <a:pt x="116" y="170"/>
                  </a:lnTo>
                  <a:lnTo>
                    <a:pt x="113" y="171"/>
                  </a:lnTo>
                  <a:lnTo>
                    <a:pt x="113" y="171"/>
                  </a:lnTo>
                  <a:lnTo>
                    <a:pt x="110" y="170"/>
                  </a:lnTo>
                  <a:lnTo>
                    <a:pt x="107" y="167"/>
                  </a:lnTo>
                  <a:lnTo>
                    <a:pt x="106" y="160"/>
                  </a:lnTo>
                  <a:lnTo>
                    <a:pt x="106" y="153"/>
                  </a:lnTo>
                  <a:lnTo>
                    <a:pt x="106" y="152"/>
                  </a:lnTo>
                  <a:lnTo>
                    <a:pt x="106" y="152"/>
                  </a:lnTo>
                  <a:lnTo>
                    <a:pt x="109" y="149"/>
                  </a:lnTo>
                  <a:lnTo>
                    <a:pt x="117" y="146"/>
                  </a:lnTo>
                  <a:lnTo>
                    <a:pt x="117" y="146"/>
                  </a:lnTo>
                  <a:lnTo>
                    <a:pt x="118" y="145"/>
                  </a:lnTo>
                  <a:lnTo>
                    <a:pt x="120" y="143"/>
                  </a:lnTo>
                  <a:lnTo>
                    <a:pt x="120" y="143"/>
                  </a:lnTo>
                  <a:lnTo>
                    <a:pt x="118" y="133"/>
                  </a:lnTo>
                  <a:lnTo>
                    <a:pt x="118" y="122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7" y="70"/>
                  </a:lnTo>
                  <a:lnTo>
                    <a:pt x="117" y="70"/>
                  </a:lnTo>
                  <a:lnTo>
                    <a:pt x="117" y="63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23" y="63"/>
                  </a:lnTo>
                  <a:lnTo>
                    <a:pt x="123" y="63"/>
                  </a:lnTo>
                  <a:lnTo>
                    <a:pt x="123" y="63"/>
                  </a:lnTo>
                  <a:lnTo>
                    <a:pt x="123" y="63"/>
                  </a:lnTo>
                  <a:lnTo>
                    <a:pt x="121" y="59"/>
                  </a:lnTo>
                  <a:lnTo>
                    <a:pt x="117" y="53"/>
                  </a:lnTo>
                  <a:lnTo>
                    <a:pt x="109" y="46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2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0" y="38"/>
                  </a:lnTo>
                  <a:lnTo>
                    <a:pt x="75" y="39"/>
                  </a:lnTo>
                  <a:lnTo>
                    <a:pt x="62" y="46"/>
                  </a:lnTo>
                  <a:lnTo>
                    <a:pt x="62" y="48"/>
                  </a:lnTo>
                  <a:lnTo>
                    <a:pt x="62" y="77"/>
                  </a:lnTo>
                  <a:lnTo>
                    <a:pt x="64" y="153"/>
                  </a:lnTo>
                  <a:lnTo>
                    <a:pt x="65" y="154"/>
                  </a:lnTo>
                  <a:lnTo>
                    <a:pt x="66" y="154"/>
                  </a:lnTo>
                  <a:lnTo>
                    <a:pt x="66" y="154"/>
                  </a:lnTo>
                  <a:lnTo>
                    <a:pt x="66" y="153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3"/>
                  </a:lnTo>
                  <a:lnTo>
                    <a:pt x="79" y="154"/>
                  </a:lnTo>
                  <a:lnTo>
                    <a:pt x="80" y="157"/>
                  </a:lnTo>
                  <a:lnTo>
                    <a:pt x="80" y="160"/>
                  </a:lnTo>
                  <a:lnTo>
                    <a:pt x="80" y="168"/>
                  </a:lnTo>
                  <a:lnTo>
                    <a:pt x="80" y="168"/>
                  </a:lnTo>
                  <a:lnTo>
                    <a:pt x="80" y="174"/>
                  </a:lnTo>
                  <a:lnTo>
                    <a:pt x="79" y="180"/>
                  </a:lnTo>
                  <a:lnTo>
                    <a:pt x="76" y="183"/>
                  </a:lnTo>
                  <a:lnTo>
                    <a:pt x="73" y="183"/>
                  </a:lnTo>
                  <a:lnTo>
                    <a:pt x="73" y="183"/>
                  </a:lnTo>
                  <a:lnTo>
                    <a:pt x="54" y="184"/>
                  </a:lnTo>
                  <a:lnTo>
                    <a:pt x="6" y="181"/>
                  </a:lnTo>
                  <a:lnTo>
                    <a:pt x="6" y="181"/>
                  </a:lnTo>
                  <a:lnTo>
                    <a:pt x="5" y="180"/>
                  </a:lnTo>
                  <a:lnTo>
                    <a:pt x="3" y="176"/>
                  </a:lnTo>
                  <a:lnTo>
                    <a:pt x="0" y="160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3" y="156"/>
                  </a:lnTo>
                  <a:lnTo>
                    <a:pt x="14" y="152"/>
                  </a:lnTo>
                  <a:lnTo>
                    <a:pt x="14" y="152"/>
                  </a:lnTo>
                  <a:lnTo>
                    <a:pt x="16" y="150"/>
                  </a:lnTo>
                  <a:lnTo>
                    <a:pt x="19" y="149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31" y="146"/>
                  </a:lnTo>
                  <a:lnTo>
                    <a:pt x="31" y="143"/>
                  </a:lnTo>
                  <a:lnTo>
                    <a:pt x="34" y="5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3" y="37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6" y="35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28"/>
                  </a:lnTo>
                  <a:lnTo>
                    <a:pt x="7" y="25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6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33" y="3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0" y="157"/>
                  </a:moveTo>
                  <a:lnTo>
                    <a:pt x="9" y="157"/>
                  </a:lnTo>
                  <a:lnTo>
                    <a:pt x="9" y="157"/>
                  </a:lnTo>
                  <a:lnTo>
                    <a:pt x="7" y="161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9" y="173"/>
                  </a:lnTo>
                  <a:lnTo>
                    <a:pt x="10" y="176"/>
                  </a:lnTo>
                  <a:lnTo>
                    <a:pt x="12" y="176"/>
                  </a:lnTo>
                  <a:lnTo>
                    <a:pt x="13" y="176"/>
                  </a:lnTo>
                  <a:lnTo>
                    <a:pt x="10" y="159"/>
                  </a:lnTo>
                  <a:lnTo>
                    <a:pt x="10" y="157"/>
                  </a:lnTo>
                  <a:close/>
                  <a:moveTo>
                    <a:pt x="12" y="25"/>
                  </a:moveTo>
                  <a:lnTo>
                    <a:pt x="12" y="25"/>
                  </a:lnTo>
                  <a:lnTo>
                    <a:pt x="12" y="28"/>
                  </a:lnTo>
                  <a:lnTo>
                    <a:pt x="13" y="28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26" y="28"/>
                  </a:lnTo>
                  <a:lnTo>
                    <a:pt x="34" y="24"/>
                  </a:lnTo>
                  <a:lnTo>
                    <a:pt x="34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17" y="24"/>
                  </a:lnTo>
                  <a:lnTo>
                    <a:pt x="13" y="25"/>
                  </a:lnTo>
                  <a:lnTo>
                    <a:pt x="12" y="25"/>
                  </a:lnTo>
                  <a:lnTo>
                    <a:pt x="12" y="25"/>
                  </a:lnTo>
                  <a:close/>
                  <a:moveTo>
                    <a:pt x="19" y="15"/>
                  </a:moveTo>
                  <a:lnTo>
                    <a:pt x="13" y="17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24" y="18"/>
                  </a:lnTo>
                  <a:lnTo>
                    <a:pt x="29" y="17"/>
                  </a:lnTo>
                  <a:lnTo>
                    <a:pt x="27" y="15"/>
                  </a:lnTo>
                  <a:lnTo>
                    <a:pt x="19" y="15"/>
                  </a:lnTo>
                  <a:close/>
                  <a:moveTo>
                    <a:pt x="16" y="156"/>
                  </a:moveTo>
                  <a:lnTo>
                    <a:pt x="16" y="161"/>
                  </a:lnTo>
                  <a:lnTo>
                    <a:pt x="16" y="161"/>
                  </a:lnTo>
                  <a:lnTo>
                    <a:pt x="16" y="161"/>
                  </a:lnTo>
                  <a:lnTo>
                    <a:pt x="20" y="159"/>
                  </a:lnTo>
                  <a:lnTo>
                    <a:pt x="23" y="156"/>
                  </a:lnTo>
                  <a:lnTo>
                    <a:pt x="23" y="154"/>
                  </a:lnTo>
                  <a:lnTo>
                    <a:pt x="20" y="154"/>
                  </a:lnTo>
                  <a:lnTo>
                    <a:pt x="17" y="154"/>
                  </a:lnTo>
                  <a:lnTo>
                    <a:pt x="17" y="154"/>
                  </a:lnTo>
                  <a:lnTo>
                    <a:pt x="16" y="154"/>
                  </a:lnTo>
                  <a:lnTo>
                    <a:pt x="16" y="156"/>
                  </a:lnTo>
                  <a:lnTo>
                    <a:pt x="16" y="156"/>
                  </a:lnTo>
                  <a:close/>
                  <a:moveTo>
                    <a:pt x="17" y="168"/>
                  </a:moveTo>
                  <a:lnTo>
                    <a:pt x="17" y="168"/>
                  </a:lnTo>
                  <a:lnTo>
                    <a:pt x="17" y="170"/>
                  </a:lnTo>
                  <a:lnTo>
                    <a:pt x="17" y="171"/>
                  </a:lnTo>
                  <a:lnTo>
                    <a:pt x="19" y="171"/>
                  </a:lnTo>
                  <a:lnTo>
                    <a:pt x="19" y="168"/>
                  </a:lnTo>
                  <a:lnTo>
                    <a:pt x="17" y="168"/>
                  </a:lnTo>
                  <a:close/>
                  <a:moveTo>
                    <a:pt x="23" y="164"/>
                  </a:moveTo>
                  <a:lnTo>
                    <a:pt x="22" y="166"/>
                  </a:lnTo>
                  <a:lnTo>
                    <a:pt x="22" y="166"/>
                  </a:lnTo>
                  <a:lnTo>
                    <a:pt x="23" y="168"/>
                  </a:lnTo>
                  <a:lnTo>
                    <a:pt x="24" y="168"/>
                  </a:lnTo>
                  <a:lnTo>
                    <a:pt x="34" y="168"/>
                  </a:lnTo>
                  <a:lnTo>
                    <a:pt x="34" y="168"/>
                  </a:lnTo>
                  <a:lnTo>
                    <a:pt x="36" y="170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57" y="168"/>
                  </a:lnTo>
                  <a:lnTo>
                    <a:pt x="57" y="167"/>
                  </a:lnTo>
                  <a:lnTo>
                    <a:pt x="48" y="167"/>
                  </a:lnTo>
                  <a:lnTo>
                    <a:pt x="48" y="167"/>
                  </a:lnTo>
                  <a:lnTo>
                    <a:pt x="38" y="167"/>
                  </a:lnTo>
                  <a:lnTo>
                    <a:pt x="26" y="166"/>
                  </a:lnTo>
                  <a:lnTo>
                    <a:pt x="24" y="164"/>
                  </a:lnTo>
                  <a:lnTo>
                    <a:pt x="23" y="164"/>
                  </a:lnTo>
                  <a:close/>
                  <a:moveTo>
                    <a:pt x="27" y="7"/>
                  </a:moveTo>
                  <a:lnTo>
                    <a:pt x="29" y="8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6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27" y="7"/>
                  </a:lnTo>
                  <a:lnTo>
                    <a:pt x="27" y="7"/>
                  </a:lnTo>
                  <a:close/>
                  <a:moveTo>
                    <a:pt x="34" y="159"/>
                  </a:moveTo>
                  <a:lnTo>
                    <a:pt x="31" y="159"/>
                  </a:lnTo>
                  <a:lnTo>
                    <a:pt x="31" y="160"/>
                  </a:lnTo>
                  <a:lnTo>
                    <a:pt x="34" y="160"/>
                  </a:lnTo>
                  <a:lnTo>
                    <a:pt x="38" y="160"/>
                  </a:lnTo>
                  <a:lnTo>
                    <a:pt x="40" y="160"/>
                  </a:lnTo>
                  <a:lnTo>
                    <a:pt x="40" y="159"/>
                  </a:lnTo>
                  <a:lnTo>
                    <a:pt x="38" y="159"/>
                  </a:lnTo>
                  <a:lnTo>
                    <a:pt x="34" y="159"/>
                  </a:lnTo>
                  <a:close/>
                  <a:moveTo>
                    <a:pt x="44" y="143"/>
                  </a:moveTo>
                  <a:lnTo>
                    <a:pt x="37" y="143"/>
                  </a:lnTo>
                  <a:lnTo>
                    <a:pt x="37" y="143"/>
                  </a:lnTo>
                  <a:lnTo>
                    <a:pt x="37" y="147"/>
                  </a:lnTo>
                  <a:lnTo>
                    <a:pt x="38" y="149"/>
                  </a:lnTo>
                  <a:lnTo>
                    <a:pt x="40" y="149"/>
                  </a:lnTo>
                  <a:lnTo>
                    <a:pt x="40" y="149"/>
                  </a:lnTo>
                  <a:lnTo>
                    <a:pt x="41" y="149"/>
                  </a:lnTo>
                  <a:lnTo>
                    <a:pt x="43" y="147"/>
                  </a:lnTo>
                  <a:lnTo>
                    <a:pt x="44" y="143"/>
                  </a:lnTo>
                  <a:lnTo>
                    <a:pt x="44" y="143"/>
                  </a:lnTo>
                  <a:close/>
                  <a:moveTo>
                    <a:pt x="43" y="20"/>
                  </a:moveTo>
                  <a:lnTo>
                    <a:pt x="41" y="21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4" y="21"/>
                  </a:lnTo>
                  <a:lnTo>
                    <a:pt x="44" y="20"/>
                  </a:lnTo>
                  <a:lnTo>
                    <a:pt x="43" y="20"/>
                  </a:lnTo>
                  <a:close/>
                  <a:moveTo>
                    <a:pt x="44" y="32"/>
                  </a:moveTo>
                  <a:lnTo>
                    <a:pt x="44" y="51"/>
                  </a:lnTo>
                  <a:lnTo>
                    <a:pt x="44" y="51"/>
                  </a:lnTo>
                  <a:lnTo>
                    <a:pt x="44" y="56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4" y="72"/>
                  </a:lnTo>
                  <a:lnTo>
                    <a:pt x="44" y="7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7" y="73"/>
                  </a:lnTo>
                  <a:lnTo>
                    <a:pt x="47" y="66"/>
                  </a:lnTo>
                  <a:lnTo>
                    <a:pt x="48" y="37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32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31"/>
                  </a:lnTo>
                  <a:lnTo>
                    <a:pt x="44" y="32"/>
                  </a:lnTo>
                  <a:lnTo>
                    <a:pt x="44" y="32"/>
                  </a:lnTo>
                  <a:close/>
                  <a:moveTo>
                    <a:pt x="45" y="77"/>
                  </a:moveTo>
                  <a:lnTo>
                    <a:pt x="45" y="77"/>
                  </a:lnTo>
                  <a:lnTo>
                    <a:pt x="45" y="79"/>
                  </a:lnTo>
                  <a:lnTo>
                    <a:pt x="45" y="80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5" y="77"/>
                  </a:lnTo>
                  <a:close/>
                  <a:moveTo>
                    <a:pt x="57" y="150"/>
                  </a:move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1" y="150"/>
                  </a:lnTo>
                  <a:lnTo>
                    <a:pt x="52" y="152"/>
                  </a:lnTo>
                  <a:lnTo>
                    <a:pt x="54" y="153"/>
                  </a:lnTo>
                  <a:lnTo>
                    <a:pt x="57" y="153"/>
                  </a:lnTo>
                  <a:lnTo>
                    <a:pt x="57" y="153"/>
                  </a:lnTo>
                  <a:lnTo>
                    <a:pt x="57" y="150"/>
                  </a:lnTo>
                  <a:lnTo>
                    <a:pt x="57" y="150"/>
                  </a:lnTo>
                  <a:close/>
                  <a:moveTo>
                    <a:pt x="54" y="11"/>
                  </a:moveTo>
                  <a:lnTo>
                    <a:pt x="54" y="11"/>
                  </a:lnTo>
                  <a:lnTo>
                    <a:pt x="54" y="13"/>
                  </a:lnTo>
                  <a:lnTo>
                    <a:pt x="54" y="14"/>
                  </a:lnTo>
                  <a:lnTo>
                    <a:pt x="55" y="14"/>
                  </a:lnTo>
                  <a:lnTo>
                    <a:pt x="57" y="13"/>
                  </a:lnTo>
                  <a:lnTo>
                    <a:pt x="55" y="11"/>
                  </a:lnTo>
                  <a:lnTo>
                    <a:pt x="54" y="11"/>
                  </a:lnTo>
                  <a:close/>
                  <a:moveTo>
                    <a:pt x="55" y="46"/>
                  </a:moveTo>
                  <a:lnTo>
                    <a:pt x="54" y="46"/>
                  </a:lnTo>
                  <a:lnTo>
                    <a:pt x="54" y="46"/>
                  </a:lnTo>
                  <a:lnTo>
                    <a:pt x="54" y="59"/>
                  </a:lnTo>
                  <a:lnTo>
                    <a:pt x="54" y="63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3"/>
                  </a:lnTo>
                  <a:lnTo>
                    <a:pt x="57" y="56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7" y="48"/>
                  </a:lnTo>
                  <a:lnTo>
                    <a:pt x="55" y="46"/>
                  </a:lnTo>
                  <a:lnTo>
                    <a:pt x="55" y="46"/>
                  </a:lnTo>
                  <a:close/>
                  <a:moveTo>
                    <a:pt x="55" y="4"/>
                  </a:moveTo>
                  <a:lnTo>
                    <a:pt x="54" y="6"/>
                  </a:lnTo>
                  <a:lnTo>
                    <a:pt x="54" y="6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5" y="4"/>
                  </a:lnTo>
                  <a:close/>
                  <a:moveTo>
                    <a:pt x="55" y="74"/>
                  </a:moveTo>
                  <a:lnTo>
                    <a:pt x="54" y="76"/>
                  </a:lnTo>
                  <a:lnTo>
                    <a:pt x="54" y="77"/>
                  </a:lnTo>
                  <a:lnTo>
                    <a:pt x="55" y="79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57" y="76"/>
                  </a:lnTo>
                  <a:lnTo>
                    <a:pt x="55" y="74"/>
                  </a:lnTo>
                  <a:lnTo>
                    <a:pt x="55" y="74"/>
                  </a:lnTo>
                  <a:close/>
                  <a:moveTo>
                    <a:pt x="55" y="164"/>
                  </a:moveTo>
                  <a:lnTo>
                    <a:pt x="55" y="164"/>
                  </a:lnTo>
                  <a:lnTo>
                    <a:pt x="55" y="164"/>
                  </a:lnTo>
                  <a:lnTo>
                    <a:pt x="55" y="164"/>
                  </a:lnTo>
                  <a:lnTo>
                    <a:pt x="55" y="164"/>
                  </a:lnTo>
                  <a:lnTo>
                    <a:pt x="55" y="164"/>
                  </a:lnTo>
                  <a:close/>
                  <a:moveTo>
                    <a:pt x="66" y="163"/>
                  </a:moveTo>
                  <a:lnTo>
                    <a:pt x="57" y="163"/>
                  </a:lnTo>
                  <a:lnTo>
                    <a:pt x="57" y="164"/>
                  </a:lnTo>
                  <a:lnTo>
                    <a:pt x="64" y="164"/>
                  </a:lnTo>
                  <a:lnTo>
                    <a:pt x="69" y="164"/>
                  </a:lnTo>
                  <a:lnTo>
                    <a:pt x="69" y="163"/>
                  </a:lnTo>
                  <a:lnTo>
                    <a:pt x="66" y="163"/>
                  </a:lnTo>
                  <a:close/>
                  <a:moveTo>
                    <a:pt x="59" y="176"/>
                  </a:moveTo>
                  <a:lnTo>
                    <a:pt x="59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6" y="174"/>
                  </a:lnTo>
                  <a:lnTo>
                    <a:pt x="66" y="173"/>
                  </a:lnTo>
                  <a:lnTo>
                    <a:pt x="66" y="173"/>
                  </a:lnTo>
                  <a:lnTo>
                    <a:pt x="62" y="174"/>
                  </a:lnTo>
                  <a:lnTo>
                    <a:pt x="59" y="176"/>
                  </a:lnTo>
                  <a:lnTo>
                    <a:pt x="59" y="176"/>
                  </a:lnTo>
                  <a:close/>
                  <a:moveTo>
                    <a:pt x="62" y="21"/>
                  </a:moveTo>
                  <a:lnTo>
                    <a:pt x="61" y="21"/>
                  </a:lnTo>
                  <a:lnTo>
                    <a:pt x="59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2" y="22"/>
                  </a:lnTo>
                  <a:lnTo>
                    <a:pt x="62" y="21"/>
                  </a:lnTo>
                  <a:close/>
                  <a:moveTo>
                    <a:pt x="61" y="32"/>
                  </a:moveTo>
                  <a:lnTo>
                    <a:pt x="61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5" y="32"/>
                  </a:lnTo>
                  <a:lnTo>
                    <a:pt x="66" y="31"/>
                  </a:lnTo>
                  <a:lnTo>
                    <a:pt x="66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1" y="31"/>
                  </a:lnTo>
                  <a:lnTo>
                    <a:pt x="61" y="32"/>
                  </a:lnTo>
                  <a:lnTo>
                    <a:pt x="61" y="32"/>
                  </a:lnTo>
                  <a:close/>
                  <a:moveTo>
                    <a:pt x="61" y="11"/>
                  </a:moveTo>
                  <a:lnTo>
                    <a:pt x="61" y="11"/>
                  </a:lnTo>
                  <a:lnTo>
                    <a:pt x="62" y="13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65" y="8"/>
                  </a:lnTo>
                  <a:lnTo>
                    <a:pt x="62" y="10"/>
                  </a:lnTo>
                  <a:lnTo>
                    <a:pt x="61" y="11"/>
                  </a:lnTo>
                  <a:lnTo>
                    <a:pt x="61" y="11"/>
                  </a:lnTo>
                  <a:close/>
                  <a:moveTo>
                    <a:pt x="62" y="166"/>
                  </a:moveTo>
                  <a:lnTo>
                    <a:pt x="61" y="167"/>
                  </a:lnTo>
                  <a:lnTo>
                    <a:pt x="61" y="167"/>
                  </a:lnTo>
                  <a:lnTo>
                    <a:pt x="61" y="168"/>
                  </a:lnTo>
                  <a:lnTo>
                    <a:pt x="62" y="170"/>
                  </a:lnTo>
                  <a:lnTo>
                    <a:pt x="68" y="170"/>
                  </a:lnTo>
                  <a:lnTo>
                    <a:pt x="69" y="168"/>
                  </a:lnTo>
                  <a:lnTo>
                    <a:pt x="69" y="167"/>
                  </a:lnTo>
                  <a:lnTo>
                    <a:pt x="69" y="167"/>
                  </a:lnTo>
                  <a:lnTo>
                    <a:pt x="68" y="166"/>
                  </a:lnTo>
                  <a:lnTo>
                    <a:pt x="62" y="166"/>
                  </a:lnTo>
                  <a:lnTo>
                    <a:pt x="62" y="166"/>
                  </a:lnTo>
                  <a:close/>
                  <a:moveTo>
                    <a:pt x="72" y="156"/>
                  </a:moveTo>
                  <a:lnTo>
                    <a:pt x="69" y="156"/>
                  </a:lnTo>
                  <a:lnTo>
                    <a:pt x="69" y="159"/>
                  </a:lnTo>
                  <a:lnTo>
                    <a:pt x="72" y="159"/>
                  </a:lnTo>
                  <a:lnTo>
                    <a:pt x="73" y="157"/>
                  </a:lnTo>
                  <a:lnTo>
                    <a:pt x="72" y="156"/>
                  </a:lnTo>
                  <a:close/>
                  <a:moveTo>
                    <a:pt x="71" y="21"/>
                  </a:moveTo>
                  <a:lnTo>
                    <a:pt x="71" y="22"/>
                  </a:lnTo>
                  <a:lnTo>
                    <a:pt x="90" y="20"/>
                  </a:lnTo>
                  <a:lnTo>
                    <a:pt x="90" y="20"/>
                  </a:lnTo>
                  <a:lnTo>
                    <a:pt x="95" y="20"/>
                  </a:lnTo>
                  <a:lnTo>
                    <a:pt x="97" y="21"/>
                  </a:lnTo>
                  <a:lnTo>
                    <a:pt x="106" y="27"/>
                  </a:lnTo>
                  <a:lnTo>
                    <a:pt x="107" y="27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4" y="20"/>
                  </a:lnTo>
                  <a:lnTo>
                    <a:pt x="102" y="18"/>
                  </a:lnTo>
                  <a:lnTo>
                    <a:pt x="100" y="18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78" y="18"/>
                  </a:lnTo>
                  <a:lnTo>
                    <a:pt x="73" y="20"/>
                  </a:lnTo>
                  <a:lnTo>
                    <a:pt x="71" y="21"/>
                  </a:lnTo>
                  <a:lnTo>
                    <a:pt x="71" y="21"/>
                  </a:lnTo>
                  <a:close/>
                  <a:moveTo>
                    <a:pt x="80" y="27"/>
                  </a:moveTo>
                  <a:lnTo>
                    <a:pt x="80" y="27"/>
                  </a:lnTo>
                  <a:lnTo>
                    <a:pt x="83" y="28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96" y="34"/>
                  </a:lnTo>
                  <a:lnTo>
                    <a:pt x="102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99" y="29"/>
                  </a:lnTo>
                  <a:lnTo>
                    <a:pt x="95" y="28"/>
                  </a:lnTo>
                  <a:lnTo>
                    <a:pt x="90" y="27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0" y="27"/>
                  </a:lnTo>
                  <a:lnTo>
                    <a:pt x="80" y="27"/>
                  </a:lnTo>
                  <a:close/>
                  <a:moveTo>
                    <a:pt x="100" y="11"/>
                  </a:moveTo>
                  <a:lnTo>
                    <a:pt x="97" y="11"/>
                  </a:lnTo>
                  <a:lnTo>
                    <a:pt x="97" y="13"/>
                  </a:lnTo>
                  <a:lnTo>
                    <a:pt x="97" y="13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9" y="13"/>
                  </a:lnTo>
                  <a:lnTo>
                    <a:pt x="106" y="13"/>
                  </a:lnTo>
                  <a:lnTo>
                    <a:pt x="100" y="11"/>
                  </a:lnTo>
                  <a:lnTo>
                    <a:pt x="100" y="11"/>
                  </a:lnTo>
                  <a:close/>
                  <a:moveTo>
                    <a:pt x="110" y="27"/>
                  </a:moveTo>
                  <a:lnTo>
                    <a:pt x="110" y="27"/>
                  </a:lnTo>
                  <a:lnTo>
                    <a:pt x="110" y="27"/>
                  </a:lnTo>
                  <a:lnTo>
                    <a:pt x="110" y="29"/>
                  </a:lnTo>
                  <a:lnTo>
                    <a:pt x="113" y="31"/>
                  </a:lnTo>
                  <a:lnTo>
                    <a:pt x="113" y="29"/>
                  </a:lnTo>
                  <a:lnTo>
                    <a:pt x="113" y="29"/>
                  </a:lnTo>
                  <a:lnTo>
                    <a:pt x="111" y="28"/>
                  </a:lnTo>
                  <a:lnTo>
                    <a:pt x="110" y="27"/>
                  </a:lnTo>
                  <a:lnTo>
                    <a:pt x="110" y="27"/>
                  </a:lnTo>
                  <a:close/>
                  <a:moveTo>
                    <a:pt x="116" y="24"/>
                  </a:moveTo>
                  <a:lnTo>
                    <a:pt x="114" y="24"/>
                  </a:lnTo>
                  <a:lnTo>
                    <a:pt x="114" y="25"/>
                  </a:lnTo>
                  <a:lnTo>
                    <a:pt x="114" y="25"/>
                  </a:lnTo>
                  <a:lnTo>
                    <a:pt x="117" y="29"/>
                  </a:lnTo>
                  <a:lnTo>
                    <a:pt x="120" y="32"/>
                  </a:lnTo>
                  <a:lnTo>
                    <a:pt x="121" y="32"/>
                  </a:lnTo>
                  <a:lnTo>
                    <a:pt x="121" y="32"/>
                  </a:lnTo>
                  <a:lnTo>
                    <a:pt x="121" y="32"/>
                  </a:lnTo>
                  <a:lnTo>
                    <a:pt x="118" y="28"/>
                  </a:lnTo>
                  <a:lnTo>
                    <a:pt x="116" y="24"/>
                  </a:lnTo>
                  <a:lnTo>
                    <a:pt x="116" y="24"/>
                  </a:lnTo>
                  <a:close/>
                  <a:moveTo>
                    <a:pt x="116" y="34"/>
                  </a:move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7" y="37"/>
                  </a:lnTo>
                  <a:lnTo>
                    <a:pt x="123" y="39"/>
                  </a:lnTo>
                  <a:lnTo>
                    <a:pt x="123" y="37"/>
                  </a:lnTo>
                  <a:lnTo>
                    <a:pt x="123" y="37"/>
                  </a:lnTo>
                  <a:lnTo>
                    <a:pt x="116" y="34"/>
                  </a:lnTo>
                  <a:lnTo>
                    <a:pt x="116" y="34"/>
                  </a:lnTo>
                  <a:close/>
                  <a:moveTo>
                    <a:pt x="125" y="94"/>
                  </a:moveTo>
                  <a:lnTo>
                    <a:pt x="125" y="98"/>
                  </a:lnTo>
                  <a:lnTo>
                    <a:pt x="125" y="111"/>
                  </a:lnTo>
                  <a:lnTo>
                    <a:pt x="125" y="118"/>
                  </a:lnTo>
                  <a:lnTo>
                    <a:pt x="127" y="118"/>
                  </a:lnTo>
                  <a:lnTo>
                    <a:pt x="127" y="118"/>
                  </a:lnTo>
                  <a:lnTo>
                    <a:pt x="128" y="114"/>
                  </a:lnTo>
                  <a:lnTo>
                    <a:pt x="128" y="108"/>
                  </a:lnTo>
                  <a:lnTo>
                    <a:pt x="128" y="108"/>
                  </a:lnTo>
                  <a:lnTo>
                    <a:pt x="127" y="98"/>
                  </a:lnTo>
                  <a:lnTo>
                    <a:pt x="125" y="94"/>
                  </a:lnTo>
                  <a:lnTo>
                    <a:pt x="125" y="94"/>
                  </a:lnTo>
                  <a:close/>
                  <a:moveTo>
                    <a:pt x="127" y="52"/>
                  </a:moveTo>
                  <a:lnTo>
                    <a:pt x="125" y="52"/>
                  </a:lnTo>
                  <a:lnTo>
                    <a:pt x="125" y="52"/>
                  </a:lnTo>
                  <a:lnTo>
                    <a:pt x="127" y="53"/>
                  </a:lnTo>
                  <a:lnTo>
                    <a:pt x="128" y="55"/>
                  </a:lnTo>
                  <a:lnTo>
                    <a:pt x="130" y="55"/>
                  </a:lnTo>
                  <a:lnTo>
                    <a:pt x="130" y="53"/>
                  </a:lnTo>
                  <a:lnTo>
                    <a:pt x="130" y="53"/>
                  </a:lnTo>
                  <a:lnTo>
                    <a:pt x="128" y="52"/>
                  </a:lnTo>
                  <a:lnTo>
                    <a:pt x="127" y="52"/>
                  </a:lnTo>
                  <a:lnTo>
                    <a:pt x="127" y="52"/>
                  </a:lnTo>
                  <a:close/>
                  <a:moveTo>
                    <a:pt x="128" y="163"/>
                  </a:moveTo>
                  <a:lnTo>
                    <a:pt x="127" y="164"/>
                  </a:lnTo>
                  <a:lnTo>
                    <a:pt x="127" y="166"/>
                  </a:lnTo>
                  <a:lnTo>
                    <a:pt x="130" y="166"/>
                  </a:lnTo>
                  <a:lnTo>
                    <a:pt x="131" y="166"/>
                  </a:lnTo>
                  <a:lnTo>
                    <a:pt x="131" y="164"/>
                  </a:lnTo>
                  <a:lnTo>
                    <a:pt x="130" y="163"/>
                  </a:lnTo>
                  <a:lnTo>
                    <a:pt x="128" y="163"/>
                  </a:lnTo>
                  <a:close/>
                  <a:moveTo>
                    <a:pt x="137" y="147"/>
                  </a:moveTo>
                  <a:lnTo>
                    <a:pt x="134" y="149"/>
                  </a:lnTo>
                  <a:lnTo>
                    <a:pt x="135" y="150"/>
                  </a:lnTo>
                  <a:lnTo>
                    <a:pt x="138" y="150"/>
                  </a:lnTo>
                  <a:lnTo>
                    <a:pt x="139" y="149"/>
                  </a:lnTo>
                  <a:lnTo>
                    <a:pt x="139" y="149"/>
                  </a:lnTo>
                  <a:lnTo>
                    <a:pt x="138" y="147"/>
                  </a:lnTo>
                  <a:lnTo>
                    <a:pt x="137" y="147"/>
                  </a:lnTo>
                  <a:close/>
                  <a:moveTo>
                    <a:pt x="137" y="38"/>
                  </a:moveTo>
                  <a:lnTo>
                    <a:pt x="137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44" y="41"/>
                  </a:lnTo>
                  <a:lnTo>
                    <a:pt x="149" y="37"/>
                  </a:lnTo>
                  <a:lnTo>
                    <a:pt x="141" y="37"/>
                  </a:lnTo>
                  <a:lnTo>
                    <a:pt x="141" y="37"/>
                  </a:lnTo>
                  <a:lnTo>
                    <a:pt x="138" y="37"/>
                  </a:lnTo>
                  <a:lnTo>
                    <a:pt x="137" y="38"/>
                  </a:lnTo>
                  <a:lnTo>
                    <a:pt x="137" y="38"/>
                  </a:lnTo>
                  <a:close/>
                  <a:moveTo>
                    <a:pt x="137" y="59"/>
                  </a:moveTo>
                  <a:lnTo>
                    <a:pt x="137" y="60"/>
                  </a:lnTo>
                  <a:lnTo>
                    <a:pt x="137" y="60"/>
                  </a:lnTo>
                  <a:lnTo>
                    <a:pt x="138" y="63"/>
                  </a:lnTo>
                  <a:lnTo>
                    <a:pt x="138" y="63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39" y="59"/>
                  </a:lnTo>
                  <a:lnTo>
                    <a:pt x="137" y="59"/>
                  </a:lnTo>
                  <a:lnTo>
                    <a:pt x="137" y="59"/>
                  </a:lnTo>
                  <a:close/>
                  <a:moveTo>
                    <a:pt x="138" y="140"/>
                  </a:moveTo>
                  <a:lnTo>
                    <a:pt x="137" y="142"/>
                  </a:lnTo>
                  <a:lnTo>
                    <a:pt x="137" y="142"/>
                  </a:lnTo>
                  <a:lnTo>
                    <a:pt x="138" y="143"/>
                  </a:lnTo>
                  <a:lnTo>
                    <a:pt x="138" y="142"/>
                  </a:lnTo>
                  <a:lnTo>
                    <a:pt x="138" y="140"/>
                  </a:lnTo>
                  <a:lnTo>
                    <a:pt x="138" y="140"/>
                  </a:lnTo>
                  <a:close/>
                  <a:moveTo>
                    <a:pt x="152" y="31"/>
                  </a:moveTo>
                  <a:lnTo>
                    <a:pt x="152" y="32"/>
                  </a:lnTo>
                  <a:lnTo>
                    <a:pt x="153" y="32"/>
                  </a:lnTo>
                  <a:lnTo>
                    <a:pt x="153" y="32"/>
                  </a:lnTo>
                  <a:lnTo>
                    <a:pt x="158" y="31"/>
                  </a:lnTo>
                  <a:lnTo>
                    <a:pt x="159" y="29"/>
                  </a:lnTo>
                  <a:lnTo>
                    <a:pt x="158" y="28"/>
                  </a:lnTo>
                  <a:lnTo>
                    <a:pt x="158" y="28"/>
                  </a:lnTo>
                  <a:lnTo>
                    <a:pt x="153" y="29"/>
                  </a:lnTo>
                  <a:lnTo>
                    <a:pt x="152" y="31"/>
                  </a:lnTo>
                  <a:lnTo>
                    <a:pt x="152" y="31"/>
                  </a:lnTo>
                  <a:close/>
                  <a:moveTo>
                    <a:pt x="162" y="27"/>
                  </a:moveTo>
                  <a:lnTo>
                    <a:pt x="162" y="28"/>
                  </a:lnTo>
                  <a:lnTo>
                    <a:pt x="162" y="28"/>
                  </a:lnTo>
                  <a:lnTo>
                    <a:pt x="162" y="28"/>
                  </a:lnTo>
                  <a:lnTo>
                    <a:pt x="166" y="25"/>
                  </a:lnTo>
                  <a:lnTo>
                    <a:pt x="175" y="20"/>
                  </a:lnTo>
                  <a:lnTo>
                    <a:pt x="175" y="18"/>
                  </a:lnTo>
                  <a:lnTo>
                    <a:pt x="175" y="18"/>
                  </a:lnTo>
                  <a:lnTo>
                    <a:pt x="165" y="22"/>
                  </a:lnTo>
                  <a:lnTo>
                    <a:pt x="162" y="25"/>
                  </a:lnTo>
                  <a:lnTo>
                    <a:pt x="162" y="27"/>
                  </a:lnTo>
                  <a:lnTo>
                    <a:pt x="162" y="27"/>
                  </a:lnTo>
                  <a:close/>
                  <a:moveTo>
                    <a:pt x="183" y="32"/>
                  </a:moveTo>
                  <a:lnTo>
                    <a:pt x="183" y="34"/>
                  </a:lnTo>
                  <a:lnTo>
                    <a:pt x="183" y="34"/>
                  </a:lnTo>
                  <a:lnTo>
                    <a:pt x="184" y="35"/>
                  </a:lnTo>
                  <a:lnTo>
                    <a:pt x="184" y="35"/>
                  </a:lnTo>
                  <a:lnTo>
                    <a:pt x="196" y="35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2"/>
                  </a:lnTo>
                  <a:lnTo>
                    <a:pt x="197" y="31"/>
                  </a:lnTo>
                  <a:lnTo>
                    <a:pt x="189" y="29"/>
                  </a:lnTo>
                  <a:lnTo>
                    <a:pt x="189" y="29"/>
                  </a:lnTo>
                  <a:lnTo>
                    <a:pt x="189" y="29"/>
                  </a:lnTo>
                  <a:lnTo>
                    <a:pt x="184" y="31"/>
                  </a:lnTo>
                  <a:lnTo>
                    <a:pt x="183" y="32"/>
                  </a:lnTo>
                  <a:lnTo>
                    <a:pt x="183" y="32"/>
                  </a:lnTo>
                  <a:close/>
                  <a:moveTo>
                    <a:pt x="190" y="21"/>
                  </a:moveTo>
                  <a:lnTo>
                    <a:pt x="187" y="21"/>
                  </a:lnTo>
                  <a:lnTo>
                    <a:pt x="187" y="22"/>
                  </a:lnTo>
                  <a:lnTo>
                    <a:pt x="187" y="22"/>
                  </a:lnTo>
                  <a:lnTo>
                    <a:pt x="189" y="22"/>
                  </a:lnTo>
                  <a:lnTo>
                    <a:pt x="191" y="22"/>
                  </a:lnTo>
                  <a:lnTo>
                    <a:pt x="193" y="22"/>
                  </a:lnTo>
                  <a:lnTo>
                    <a:pt x="193" y="22"/>
                  </a:lnTo>
                  <a:lnTo>
                    <a:pt x="193" y="22"/>
                  </a:lnTo>
                  <a:lnTo>
                    <a:pt x="193" y="21"/>
                  </a:lnTo>
                  <a:lnTo>
                    <a:pt x="190" y="21"/>
                  </a:lnTo>
                  <a:lnTo>
                    <a:pt x="190" y="21"/>
                  </a:lnTo>
                  <a:close/>
                  <a:moveTo>
                    <a:pt x="189" y="17"/>
                  </a:moveTo>
                  <a:lnTo>
                    <a:pt x="189" y="17"/>
                  </a:lnTo>
                  <a:lnTo>
                    <a:pt x="196" y="20"/>
                  </a:lnTo>
                  <a:lnTo>
                    <a:pt x="196" y="20"/>
                  </a:lnTo>
                  <a:lnTo>
                    <a:pt x="198" y="24"/>
                  </a:lnTo>
                  <a:lnTo>
                    <a:pt x="203" y="24"/>
                  </a:lnTo>
                  <a:lnTo>
                    <a:pt x="210" y="24"/>
                  </a:lnTo>
                  <a:lnTo>
                    <a:pt x="210" y="24"/>
                  </a:lnTo>
                  <a:lnTo>
                    <a:pt x="210" y="24"/>
                  </a:lnTo>
                  <a:lnTo>
                    <a:pt x="208" y="21"/>
                  </a:lnTo>
                  <a:lnTo>
                    <a:pt x="205" y="20"/>
                  </a:lnTo>
                  <a:lnTo>
                    <a:pt x="191" y="15"/>
                  </a:lnTo>
                  <a:lnTo>
                    <a:pt x="191" y="15"/>
                  </a:lnTo>
                  <a:lnTo>
                    <a:pt x="191" y="15"/>
                  </a:lnTo>
                  <a:lnTo>
                    <a:pt x="189" y="17"/>
                  </a:lnTo>
                  <a:lnTo>
                    <a:pt x="189" y="17"/>
                  </a:lnTo>
                  <a:close/>
                  <a:moveTo>
                    <a:pt x="198" y="45"/>
                  </a:moveTo>
                  <a:lnTo>
                    <a:pt x="197" y="46"/>
                  </a:lnTo>
                  <a:lnTo>
                    <a:pt x="197" y="46"/>
                  </a:lnTo>
                  <a:lnTo>
                    <a:pt x="205" y="53"/>
                  </a:lnTo>
                  <a:lnTo>
                    <a:pt x="208" y="55"/>
                  </a:lnTo>
                  <a:lnTo>
                    <a:pt x="212" y="55"/>
                  </a:lnTo>
                  <a:lnTo>
                    <a:pt x="212" y="55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205" y="45"/>
                  </a:lnTo>
                  <a:lnTo>
                    <a:pt x="198" y="45"/>
                  </a:lnTo>
                  <a:close/>
                  <a:moveTo>
                    <a:pt x="217" y="38"/>
                  </a:moveTo>
                  <a:lnTo>
                    <a:pt x="217" y="38"/>
                  </a:lnTo>
                  <a:lnTo>
                    <a:pt x="217" y="41"/>
                  </a:lnTo>
                  <a:lnTo>
                    <a:pt x="217" y="41"/>
                  </a:lnTo>
                  <a:lnTo>
                    <a:pt x="218" y="45"/>
                  </a:lnTo>
                  <a:lnTo>
                    <a:pt x="224" y="49"/>
                  </a:lnTo>
                  <a:lnTo>
                    <a:pt x="224" y="51"/>
                  </a:lnTo>
                  <a:lnTo>
                    <a:pt x="225" y="51"/>
                  </a:lnTo>
                  <a:lnTo>
                    <a:pt x="225" y="49"/>
                  </a:lnTo>
                  <a:lnTo>
                    <a:pt x="225" y="49"/>
                  </a:lnTo>
                  <a:lnTo>
                    <a:pt x="224" y="45"/>
                  </a:lnTo>
                  <a:lnTo>
                    <a:pt x="217" y="38"/>
                  </a:lnTo>
                  <a:lnTo>
                    <a:pt x="217" y="38"/>
                  </a:lnTo>
                  <a:close/>
                  <a:moveTo>
                    <a:pt x="217" y="168"/>
                  </a:moveTo>
                  <a:lnTo>
                    <a:pt x="217" y="170"/>
                  </a:lnTo>
                  <a:lnTo>
                    <a:pt x="226" y="170"/>
                  </a:lnTo>
                  <a:lnTo>
                    <a:pt x="226" y="170"/>
                  </a:lnTo>
                  <a:lnTo>
                    <a:pt x="229" y="168"/>
                  </a:lnTo>
                  <a:lnTo>
                    <a:pt x="231" y="168"/>
                  </a:lnTo>
                  <a:lnTo>
                    <a:pt x="231" y="168"/>
                  </a:lnTo>
                  <a:lnTo>
                    <a:pt x="231" y="167"/>
                  </a:lnTo>
                  <a:lnTo>
                    <a:pt x="228" y="167"/>
                  </a:lnTo>
                  <a:lnTo>
                    <a:pt x="222" y="167"/>
                  </a:lnTo>
                  <a:lnTo>
                    <a:pt x="222" y="167"/>
                  </a:lnTo>
                  <a:lnTo>
                    <a:pt x="217" y="168"/>
                  </a:lnTo>
                  <a:lnTo>
                    <a:pt x="217" y="168"/>
                  </a:lnTo>
                  <a:close/>
                  <a:moveTo>
                    <a:pt x="225" y="59"/>
                  </a:moveTo>
                  <a:lnTo>
                    <a:pt x="224" y="59"/>
                  </a:lnTo>
                  <a:lnTo>
                    <a:pt x="224" y="60"/>
                  </a:lnTo>
                  <a:lnTo>
                    <a:pt x="224" y="60"/>
                  </a:lnTo>
                  <a:lnTo>
                    <a:pt x="226" y="67"/>
                  </a:lnTo>
                  <a:lnTo>
                    <a:pt x="228" y="69"/>
                  </a:lnTo>
                  <a:lnTo>
                    <a:pt x="229" y="70"/>
                  </a:lnTo>
                  <a:lnTo>
                    <a:pt x="229" y="69"/>
                  </a:lnTo>
                  <a:lnTo>
                    <a:pt x="229" y="69"/>
                  </a:lnTo>
                  <a:lnTo>
                    <a:pt x="228" y="63"/>
                  </a:lnTo>
                  <a:lnTo>
                    <a:pt x="225" y="59"/>
                  </a:lnTo>
                  <a:lnTo>
                    <a:pt x="225" y="59"/>
                  </a:lnTo>
                  <a:close/>
                  <a:moveTo>
                    <a:pt x="231" y="100"/>
                  </a:moveTo>
                  <a:lnTo>
                    <a:pt x="229" y="100"/>
                  </a:lnTo>
                  <a:lnTo>
                    <a:pt x="228" y="101"/>
                  </a:lnTo>
                  <a:lnTo>
                    <a:pt x="229" y="114"/>
                  </a:lnTo>
                  <a:lnTo>
                    <a:pt x="229" y="115"/>
                  </a:lnTo>
                  <a:lnTo>
                    <a:pt x="231" y="117"/>
                  </a:lnTo>
                  <a:lnTo>
                    <a:pt x="231" y="117"/>
                  </a:lnTo>
                  <a:lnTo>
                    <a:pt x="233" y="115"/>
                  </a:lnTo>
                  <a:lnTo>
                    <a:pt x="233" y="101"/>
                  </a:lnTo>
                  <a:lnTo>
                    <a:pt x="231" y="100"/>
                  </a:lnTo>
                  <a:close/>
                  <a:moveTo>
                    <a:pt x="231" y="131"/>
                  </a:moveTo>
                  <a:lnTo>
                    <a:pt x="229" y="131"/>
                  </a:lnTo>
                  <a:lnTo>
                    <a:pt x="229" y="132"/>
                  </a:lnTo>
                  <a:lnTo>
                    <a:pt x="229" y="133"/>
                  </a:lnTo>
                  <a:lnTo>
                    <a:pt x="231" y="133"/>
                  </a:lnTo>
                  <a:lnTo>
                    <a:pt x="231" y="131"/>
                  </a:lnTo>
                  <a:lnTo>
                    <a:pt x="231" y="131"/>
                  </a:lnTo>
                  <a:close/>
                  <a:moveTo>
                    <a:pt x="229" y="74"/>
                  </a:moveTo>
                  <a:lnTo>
                    <a:pt x="235" y="81"/>
                  </a:lnTo>
                  <a:lnTo>
                    <a:pt x="236" y="81"/>
                  </a:lnTo>
                  <a:lnTo>
                    <a:pt x="236" y="79"/>
                  </a:lnTo>
                  <a:lnTo>
                    <a:pt x="236" y="76"/>
                  </a:lnTo>
                  <a:lnTo>
                    <a:pt x="236" y="76"/>
                  </a:lnTo>
                  <a:lnTo>
                    <a:pt x="235" y="73"/>
                  </a:lnTo>
                  <a:lnTo>
                    <a:pt x="231" y="73"/>
                  </a:lnTo>
                  <a:lnTo>
                    <a:pt x="231" y="73"/>
                  </a:lnTo>
                  <a:lnTo>
                    <a:pt x="229" y="74"/>
                  </a:lnTo>
                  <a:lnTo>
                    <a:pt x="229" y="74"/>
                  </a:lnTo>
                  <a:close/>
                  <a:moveTo>
                    <a:pt x="232" y="140"/>
                  </a:moveTo>
                  <a:lnTo>
                    <a:pt x="231" y="142"/>
                  </a:lnTo>
                  <a:lnTo>
                    <a:pt x="231" y="142"/>
                  </a:lnTo>
                  <a:lnTo>
                    <a:pt x="232" y="143"/>
                  </a:lnTo>
                  <a:lnTo>
                    <a:pt x="233" y="142"/>
                  </a:lnTo>
                  <a:lnTo>
                    <a:pt x="233" y="142"/>
                  </a:lnTo>
                  <a:lnTo>
                    <a:pt x="232" y="140"/>
                  </a:lnTo>
                  <a:close/>
                  <a:moveTo>
                    <a:pt x="232" y="163"/>
                  </a:moveTo>
                  <a:lnTo>
                    <a:pt x="232" y="164"/>
                  </a:lnTo>
                  <a:lnTo>
                    <a:pt x="236" y="164"/>
                  </a:lnTo>
                  <a:lnTo>
                    <a:pt x="236" y="164"/>
                  </a:lnTo>
                  <a:lnTo>
                    <a:pt x="245" y="164"/>
                  </a:lnTo>
                  <a:lnTo>
                    <a:pt x="246" y="163"/>
                  </a:lnTo>
                  <a:lnTo>
                    <a:pt x="248" y="163"/>
                  </a:lnTo>
                  <a:lnTo>
                    <a:pt x="245" y="161"/>
                  </a:lnTo>
                  <a:lnTo>
                    <a:pt x="245" y="161"/>
                  </a:lnTo>
                  <a:lnTo>
                    <a:pt x="245" y="161"/>
                  </a:lnTo>
                  <a:lnTo>
                    <a:pt x="235" y="161"/>
                  </a:lnTo>
                  <a:lnTo>
                    <a:pt x="232" y="163"/>
                  </a:lnTo>
                  <a:lnTo>
                    <a:pt x="232" y="163"/>
                  </a:lnTo>
                  <a:close/>
                  <a:moveTo>
                    <a:pt x="242" y="150"/>
                  </a:moveTo>
                  <a:lnTo>
                    <a:pt x="242" y="152"/>
                  </a:lnTo>
                  <a:lnTo>
                    <a:pt x="243" y="153"/>
                  </a:lnTo>
                  <a:lnTo>
                    <a:pt x="245" y="153"/>
                  </a:lnTo>
                  <a:lnTo>
                    <a:pt x="246" y="150"/>
                  </a:lnTo>
                  <a:lnTo>
                    <a:pt x="246" y="149"/>
                  </a:lnTo>
                  <a:lnTo>
                    <a:pt x="245" y="147"/>
                  </a:lnTo>
                  <a:lnTo>
                    <a:pt x="243" y="147"/>
                  </a:lnTo>
                  <a:lnTo>
                    <a:pt x="243" y="147"/>
                  </a:lnTo>
                  <a:lnTo>
                    <a:pt x="242" y="149"/>
                  </a:lnTo>
                  <a:lnTo>
                    <a:pt x="242" y="150"/>
                  </a:lnTo>
                  <a:lnTo>
                    <a:pt x="242" y="150"/>
                  </a:lnTo>
                  <a:close/>
                  <a:moveTo>
                    <a:pt x="252" y="163"/>
                  </a:moveTo>
                  <a:lnTo>
                    <a:pt x="252" y="163"/>
                  </a:lnTo>
                  <a:lnTo>
                    <a:pt x="253" y="163"/>
                  </a:lnTo>
                  <a:lnTo>
                    <a:pt x="253" y="163"/>
                  </a:lnTo>
                  <a:lnTo>
                    <a:pt x="256" y="163"/>
                  </a:lnTo>
                  <a:lnTo>
                    <a:pt x="256" y="161"/>
                  </a:lnTo>
                  <a:lnTo>
                    <a:pt x="256" y="161"/>
                  </a:lnTo>
                  <a:lnTo>
                    <a:pt x="256" y="160"/>
                  </a:lnTo>
                  <a:lnTo>
                    <a:pt x="255" y="159"/>
                  </a:lnTo>
                  <a:lnTo>
                    <a:pt x="255" y="159"/>
                  </a:lnTo>
                  <a:lnTo>
                    <a:pt x="253" y="160"/>
                  </a:lnTo>
                  <a:lnTo>
                    <a:pt x="252" y="163"/>
                  </a:lnTo>
                  <a:lnTo>
                    <a:pt x="252" y="163"/>
                  </a:lnTo>
                  <a:close/>
                  <a:moveTo>
                    <a:pt x="264" y="156"/>
                  </a:moveTo>
                  <a:lnTo>
                    <a:pt x="263" y="157"/>
                  </a:lnTo>
                  <a:lnTo>
                    <a:pt x="263" y="161"/>
                  </a:lnTo>
                  <a:lnTo>
                    <a:pt x="264" y="163"/>
                  </a:lnTo>
                  <a:lnTo>
                    <a:pt x="264" y="163"/>
                  </a:lnTo>
                  <a:lnTo>
                    <a:pt x="264" y="161"/>
                  </a:lnTo>
                  <a:lnTo>
                    <a:pt x="264" y="157"/>
                  </a:lnTo>
                  <a:lnTo>
                    <a:pt x="264" y="156"/>
                  </a:lnTo>
                  <a:lnTo>
                    <a:pt x="264" y="15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0" name="Freeform 23"/>
            <p:cNvSpPr>
              <a:spLocks noEditPoints="1"/>
            </p:cNvSpPr>
            <p:nvPr/>
          </p:nvSpPr>
          <p:spPr bwMode="auto">
            <a:xfrm>
              <a:off x="6432551" y="2814638"/>
              <a:ext cx="93663" cy="101600"/>
            </a:xfrm>
            <a:custGeom>
              <a:avLst/>
              <a:gdLst/>
              <a:ahLst/>
              <a:cxnLst>
                <a:cxn ang="0">
                  <a:pos x="142" y="33"/>
                </a:cxn>
                <a:cxn ang="0">
                  <a:pos x="119" y="90"/>
                </a:cxn>
                <a:cxn ang="0">
                  <a:pos x="24" y="96"/>
                </a:cxn>
                <a:cxn ang="0">
                  <a:pos x="28" y="127"/>
                </a:cxn>
                <a:cxn ang="0">
                  <a:pos x="64" y="169"/>
                </a:cxn>
                <a:cxn ang="0">
                  <a:pos x="129" y="144"/>
                </a:cxn>
                <a:cxn ang="0">
                  <a:pos x="156" y="130"/>
                </a:cxn>
                <a:cxn ang="0">
                  <a:pos x="160" y="175"/>
                </a:cxn>
                <a:cxn ang="0">
                  <a:pos x="105" y="190"/>
                </a:cxn>
                <a:cxn ang="0">
                  <a:pos x="19" y="169"/>
                </a:cxn>
                <a:cxn ang="0">
                  <a:pos x="0" y="90"/>
                </a:cxn>
                <a:cxn ang="0">
                  <a:pos x="35" y="12"/>
                </a:cxn>
                <a:cxn ang="0">
                  <a:pos x="5" y="93"/>
                </a:cxn>
                <a:cxn ang="0">
                  <a:pos x="10" y="113"/>
                </a:cxn>
                <a:cxn ang="0">
                  <a:pos x="7" y="75"/>
                </a:cxn>
                <a:cxn ang="0">
                  <a:pos x="5" y="82"/>
                </a:cxn>
                <a:cxn ang="0">
                  <a:pos x="12" y="127"/>
                </a:cxn>
                <a:cxn ang="0">
                  <a:pos x="18" y="137"/>
                </a:cxn>
                <a:cxn ang="0">
                  <a:pos x="32" y="82"/>
                </a:cxn>
                <a:cxn ang="0">
                  <a:pos x="27" y="40"/>
                </a:cxn>
                <a:cxn ang="0">
                  <a:pos x="31" y="61"/>
                </a:cxn>
                <a:cxn ang="0">
                  <a:pos x="31" y="55"/>
                </a:cxn>
                <a:cxn ang="0">
                  <a:pos x="125" y="71"/>
                </a:cxn>
                <a:cxn ang="0">
                  <a:pos x="105" y="33"/>
                </a:cxn>
                <a:cxn ang="0">
                  <a:pos x="39" y="40"/>
                </a:cxn>
                <a:cxn ang="0">
                  <a:pos x="31" y="45"/>
                </a:cxn>
                <a:cxn ang="0">
                  <a:pos x="38" y="177"/>
                </a:cxn>
                <a:cxn ang="0">
                  <a:pos x="39" y="30"/>
                </a:cxn>
                <a:cxn ang="0">
                  <a:pos x="36" y="82"/>
                </a:cxn>
                <a:cxn ang="0">
                  <a:pos x="48" y="10"/>
                </a:cxn>
                <a:cxn ang="0">
                  <a:pos x="57" y="79"/>
                </a:cxn>
                <a:cxn ang="0">
                  <a:pos x="100" y="83"/>
                </a:cxn>
                <a:cxn ang="0">
                  <a:pos x="57" y="69"/>
                </a:cxn>
                <a:cxn ang="0">
                  <a:pos x="48" y="30"/>
                </a:cxn>
                <a:cxn ang="0">
                  <a:pos x="48" y="30"/>
                </a:cxn>
                <a:cxn ang="0">
                  <a:pos x="78" y="3"/>
                </a:cxn>
                <a:cxn ang="0">
                  <a:pos x="59" y="175"/>
                </a:cxn>
                <a:cxn ang="0">
                  <a:pos x="69" y="17"/>
                </a:cxn>
                <a:cxn ang="0">
                  <a:pos x="70" y="16"/>
                </a:cxn>
                <a:cxn ang="0">
                  <a:pos x="81" y="184"/>
                </a:cxn>
                <a:cxn ang="0">
                  <a:pos x="112" y="184"/>
                </a:cxn>
                <a:cxn ang="0">
                  <a:pos x="84" y="13"/>
                </a:cxn>
                <a:cxn ang="0">
                  <a:pos x="91" y="20"/>
                </a:cxn>
                <a:cxn ang="0">
                  <a:pos x="107" y="24"/>
                </a:cxn>
                <a:cxn ang="0">
                  <a:pos x="114" y="75"/>
                </a:cxn>
                <a:cxn ang="0">
                  <a:pos x="122" y="85"/>
                </a:cxn>
                <a:cxn ang="0">
                  <a:pos x="116" y="165"/>
                </a:cxn>
                <a:cxn ang="0">
                  <a:pos x="122" y="176"/>
                </a:cxn>
                <a:cxn ang="0">
                  <a:pos x="123" y="40"/>
                </a:cxn>
                <a:cxn ang="0">
                  <a:pos x="125" y="155"/>
                </a:cxn>
                <a:cxn ang="0">
                  <a:pos x="126" y="41"/>
                </a:cxn>
                <a:cxn ang="0">
                  <a:pos x="128" y="41"/>
                </a:cxn>
                <a:cxn ang="0">
                  <a:pos x="133" y="132"/>
                </a:cxn>
                <a:cxn ang="0">
                  <a:pos x="135" y="165"/>
                </a:cxn>
                <a:cxn ang="0">
                  <a:pos x="142" y="58"/>
                </a:cxn>
                <a:cxn ang="0">
                  <a:pos x="147" y="153"/>
                </a:cxn>
                <a:cxn ang="0">
                  <a:pos x="151" y="151"/>
                </a:cxn>
                <a:cxn ang="0">
                  <a:pos x="164" y="156"/>
                </a:cxn>
              </a:cxnLst>
              <a:rect l="0" t="0" r="r" b="b"/>
              <a:pathLst>
                <a:path w="178" h="194">
                  <a:moveTo>
                    <a:pt x="87" y="2"/>
                  </a:moveTo>
                  <a:lnTo>
                    <a:pt x="87" y="2"/>
                  </a:lnTo>
                  <a:lnTo>
                    <a:pt x="95" y="2"/>
                  </a:lnTo>
                  <a:lnTo>
                    <a:pt x="104" y="5"/>
                  </a:lnTo>
                  <a:lnTo>
                    <a:pt x="114" y="9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137" y="26"/>
                  </a:lnTo>
                  <a:lnTo>
                    <a:pt x="140" y="30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53" y="58"/>
                  </a:lnTo>
                  <a:lnTo>
                    <a:pt x="156" y="65"/>
                  </a:lnTo>
                  <a:lnTo>
                    <a:pt x="156" y="69"/>
                  </a:lnTo>
                  <a:lnTo>
                    <a:pt x="157" y="72"/>
                  </a:lnTo>
                  <a:lnTo>
                    <a:pt x="157" y="72"/>
                  </a:lnTo>
                  <a:lnTo>
                    <a:pt x="153" y="83"/>
                  </a:lnTo>
                  <a:lnTo>
                    <a:pt x="151" y="90"/>
                  </a:lnTo>
                  <a:lnTo>
                    <a:pt x="149" y="90"/>
                  </a:lnTo>
                  <a:lnTo>
                    <a:pt x="119" y="90"/>
                  </a:lnTo>
                  <a:lnTo>
                    <a:pt x="119" y="90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64" y="87"/>
                  </a:lnTo>
                  <a:lnTo>
                    <a:pt x="35" y="87"/>
                  </a:lnTo>
                  <a:lnTo>
                    <a:pt x="28" y="87"/>
                  </a:lnTo>
                  <a:lnTo>
                    <a:pt x="28" y="87"/>
                  </a:lnTo>
                  <a:lnTo>
                    <a:pt x="25" y="93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5" y="102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27" y="120"/>
                  </a:lnTo>
                  <a:lnTo>
                    <a:pt x="28" y="123"/>
                  </a:lnTo>
                  <a:lnTo>
                    <a:pt x="31" y="125"/>
                  </a:lnTo>
                  <a:lnTo>
                    <a:pt x="31" y="127"/>
                  </a:lnTo>
                  <a:lnTo>
                    <a:pt x="31" y="127"/>
                  </a:lnTo>
                  <a:lnTo>
                    <a:pt x="28" y="127"/>
                  </a:lnTo>
                  <a:lnTo>
                    <a:pt x="28" y="127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4" y="137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45" y="152"/>
                  </a:lnTo>
                  <a:lnTo>
                    <a:pt x="50" y="159"/>
                  </a:lnTo>
                  <a:lnTo>
                    <a:pt x="57" y="165"/>
                  </a:lnTo>
                  <a:lnTo>
                    <a:pt x="64" y="169"/>
                  </a:lnTo>
                  <a:lnTo>
                    <a:pt x="64" y="169"/>
                  </a:lnTo>
                  <a:lnTo>
                    <a:pt x="77" y="172"/>
                  </a:lnTo>
                  <a:lnTo>
                    <a:pt x="91" y="173"/>
                  </a:lnTo>
                  <a:lnTo>
                    <a:pt x="91" y="173"/>
                  </a:lnTo>
                  <a:lnTo>
                    <a:pt x="95" y="172"/>
                  </a:lnTo>
                  <a:lnTo>
                    <a:pt x="101" y="167"/>
                  </a:lnTo>
                  <a:lnTo>
                    <a:pt x="101" y="167"/>
                  </a:lnTo>
                  <a:lnTo>
                    <a:pt x="105" y="166"/>
                  </a:lnTo>
                  <a:lnTo>
                    <a:pt x="112" y="162"/>
                  </a:lnTo>
                  <a:lnTo>
                    <a:pt x="129" y="145"/>
                  </a:lnTo>
                  <a:lnTo>
                    <a:pt x="129" y="144"/>
                  </a:lnTo>
                  <a:lnTo>
                    <a:pt x="129" y="144"/>
                  </a:lnTo>
                  <a:lnTo>
                    <a:pt x="123" y="142"/>
                  </a:lnTo>
                  <a:lnTo>
                    <a:pt x="123" y="141"/>
                  </a:lnTo>
                  <a:lnTo>
                    <a:pt x="123" y="141"/>
                  </a:lnTo>
                  <a:lnTo>
                    <a:pt x="128" y="132"/>
                  </a:lnTo>
                  <a:lnTo>
                    <a:pt x="132" y="127"/>
                  </a:lnTo>
                  <a:lnTo>
                    <a:pt x="137" y="123"/>
                  </a:lnTo>
                  <a:lnTo>
                    <a:pt x="143" y="120"/>
                  </a:lnTo>
                  <a:lnTo>
                    <a:pt x="143" y="120"/>
                  </a:lnTo>
                  <a:lnTo>
                    <a:pt x="156" y="130"/>
                  </a:lnTo>
                  <a:lnTo>
                    <a:pt x="156" y="130"/>
                  </a:lnTo>
                  <a:lnTo>
                    <a:pt x="165" y="142"/>
                  </a:lnTo>
                  <a:lnTo>
                    <a:pt x="178" y="158"/>
                  </a:lnTo>
                  <a:lnTo>
                    <a:pt x="178" y="159"/>
                  </a:lnTo>
                  <a:lnTo>
                    <a:pt x="178" y="159"/>
                  </a:lnTo>
                  <a:lnTo>
                    <a:pt x="167" y="170"/>
                  </a:lnTo>
                  <a:lnTo>
                    <a:pt x="164" y="175"/>
                  </a:lnTo>
                  <a:lnTo>
                    <a:pt x="161" y="175"/>
                  </a:lnTo>
                  <a:lnTo>
                    <a:pt x="160" y="175"/>
                  </a:lnTo>
                  <a:lnTo>
                    <a:pt x="160" y="175"/>
                  </a:lnTo>
                  <a:lnTo>
                    <a:pt x="158" y="172"/>
                  </a:lnTo>
                  <a:lnTo>
                    <a:pt x="157" y="169"/>
                  </a:lnTo>
                  <a:lnTo>
                    <a:pt x="154" y="166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44" y="169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23" y="184"/>
                  </a:lnTo>
                  <a:lnTo>
                    <a:pt x="105" y="190"/>
                  </a:lnTo>
                  <a:lnTo>
                    <a:pt x="105" y="190"/>
                  </a:lnTo>
                  <a:lnTo>
                    <a:pt x="85" y="193"/>
                  </a:lnTo>
                  <a:lnTo>
                    <a:pt x="73" y="194"/>
                  </a:lnTo>
                  <a:lnTo>
                    <a:pt x="52" y="187"/>
                  </a:lnTo>
                  <a:lnTo>
                    <a:pt x="52" y="187"/>
                  </a:lnTo>
                  <a:lnTo>
                    <a:pt x="43" y="186"/>
                  </a:lnTo>
                  <a:lnTo>
                    <a:pt x="35" y="183"/>
                  </a:lnTo>
                  <a:lnTo>
                    <a:pt x="28" y="177"/>
                  </a:lnTo>
                  <a:lnTo>
                    <a:pt x="19" y="169"/>
                  </a:lnTo>
                  <a:lnTo>
                    <a:pt x="19" y="169"/>
                  </a:lnTo>
                  <a:lnTo>
                    <a:pt x="15" y="162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90"/>
                  </a:lnTo>
                  <a:lnTo>
                    <a:pt x="1" y="79"/>
                  </a:lnTo>
                  <a:lnTo>
                    <a:pt x="4" y="68"/>
                  </a:lnTo>
                  <a:lnTo>
                    <a:pt x="7" y="58"/>
                  </a:lnTo>
                  <a:lnTo>
                    <a:pt x="11" y="48"/>
                  </a:lnTo>
                  <a:lnTo>
                    <a:pt x="15" y="37"/>
                  </a:lnTo>
                  <a:lnTo>
                    <a:pt x="22" y="2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31" y="14"/>
                  </a:lnTo>
                  <a:lnTo>
                    <a:pt x="35" y="12"/>
                  </a:lnTo>
                  <a:lnTo>
                    <a:pt x="39" y="7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55" y="3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73" y="0"/>
                  </a:lnTo>
                  <a:lnTo>
                    <a:pt x="87" y="2"/>
                  </a:lnTo>
                  <a:lnTo>
                    <a:pt x="87" y="2"/>
                  </a:lnTo>
                  <a:close/>
                  <a:moveTo>
                    <a:pt x="5" y="93"/>
                  </a:moveTo>
                  <a:lnTo>
                    <a:pt x="5" y="94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5" y="102"/>
                  </a:lnTo>
                  <a:lnTo>
                    <a:pt x="7" y="107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8" y="99"/>
                  </a:lnTo>
                  <a:lnTo>
                    <a:pt x="7" y="96"/>
                  </a:lnTo>
                  <a:lnTo>
                    <a:pt x="5" y="93"/>
                  </a:lnTo>
                  <a:lnTo>
                    <a:pt x="5" y="93"/>
                  </a:lnTo>
                  <a:close/>
                  <a:moveTo>
                    <a:pt x="11" y="61"/>
                  </a:moveTo>
                  <a:lnTo>
                    <a:pt x="11" y="61"/>
                  </a:lnTo>
                  <a:lnTo>
                    <a:pt x="8" y="6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2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61"/>
                  </a:lnTo>
                  <a:lnTo>
                    <a:pt x="11" y="61"/>
                  </a:lnTo>
                  <a:lnTo>
                    <a:pt x="11" y="61"/>
                  </a:lnTo>
                  <a:close/>
                  <a:moveTo>
                    <a:pt x="8" y="79"/>
                  </a:moveTo>
                  <a:lnTo>
                    <a:pt x="5" y="79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5" y="83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10" y="80"/>
                  </a:lnTo>
                  <a:lnTo>
                    <a:pt x="8" y="79"/>
                  </a:lnTo>
                  <a:close/>
                  <a:moveTo>
                    <a:pt x="12" y="125"/>
                  </a:moveTo>
                  <a:lnTo>
                    <a:pt x="11" y="125"/>
                  </a:lnTo>
                  <a:lnTo>
                    <a:pt x="11" y="125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2" y="125"/>
                  </a:lnTo>
                  <a:lnTo>
                    <a:pt x="12" y="125"/>
                  </a:lnTo>
                  <a:close/>
                  <a:moveTo>
                    <a:pt x="15" y="131"/>
                  </a:moveTo>
                  <a:lnTo>
                    <a:pt x="14" y="131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7" y="137"/>
                  </a:lnTo>
                  <a:lnTo>
                    <a:pt x="18" y="138"/>
                  </a:lnTo>
                  <a:lnTo>
                    <a:pt x="18" y="137"/>
                  </a:lnTo>
                  <a:lnTo>
                    <a:pt x="18" y="137"/>
                  </a:lnTo>
                  <a:lnTo>
                    <a:pt x="18" y="137"/>
                  </a:lnTo>
                  <a:lnTo>
                    <a:pt x="18" y="134"/>
                  </a:lnTo>
                  <a:lnTo>
                    <a:pt x="15" y="131"/>
                  </a:lnTo>
                  <a:lnTo>
                    <a:pt x="15" y="131"/>
                  </a:lnTo>
                  <a:close/>
                  <a:moveTo>
                    <a:pt x="25" y="83"/>
                  </a:moveTo>
                  <a:lnTo>
                    <a:pt x="25" y="83"/>
                  </a:lnTo>
                  <a:lnTo>
                    <a:pt x="25" y="83"/>
                  </a:lnTo>
                  <a:lnTo>
                    <a:pt x="32" y="83"/>
                  </a:lnTo>
                  <a:lnTo>
                    <a:pt x="32" y="82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7" y="82"/>
                  </a:lnTo>
                  <a:lnTo>
                    <a:pt x="25" y="83"/>
                  </a:lnTo>
                  <a:lnTo>
                    <a:pt x="25" y="83"/>
                  </a:lnTo>
                  <a:close/>
                  <a:moveTo>
                    <a:pt x="27" y="38"/>
                  </a:moveTo>
                  <a:lnTo>
                    <a:pt x="25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7" y="38"/>
                  </a:lnTo>
                  <a:close/>
                  <a:moveTo>
                    <a:pt x="25" y="62"/>
                  </a:moveTo>
                  <a:lnTo>
                    <a:pt x="25" y="64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9" y="64"/>
                  </a:lnTo>
                  <a:lnTo>
                    <a:pt x="31" y="61"/>
                  </a:lnTo>
                  <a:lnTo>
                    <a:pt x="31" y="5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8" y="61"/>
                  </a:lnTo>
                  <a:lnTo>
                    <a:pt x="25" y="62"/>
                  </a:lnTo>
                  <a:lnTo>
                    <a:pt x="25" y="62"/>
                  </a:lnTo>
                  <a:close/>
                  <a:moveTo>
                    <a:pt x="29" y="54"/>
                  </a:moveTo>
                  <a:lnTo>
                    <a:pt x="29" y="55"/>
                  </a:lnTo>
                  <a:lnTo>
                    <a:pt x="29" y="55"/>
                  </a:lnTo>
                  <a:lnTo>
                    <a:pt x="31" y="55"/>
                  </a:lnTo>
                  <a:lnTo>
                    <a:pt x="34" y="57"/>
                  </a:lnTo>
                  <a:lnTo>
                    <a:pt x="46" y="59"/>
                  </a:lnTo>
                  <a:lnTo>
                    <a:pt x="95" y="64"/>
                  </a:lnTo>
                  <a:lnTo>
                    <a:pt x="98" y="65"/>
                  </a:lnTo>
                  <a:lnTo>
                    <a:pt x="102" y="64"/>
                  </a:lnTo>
                  <a:lnTo>
                    <a:pt x="102" y="64"/>
                  </a:lnTo>
                  <a:lnTo>
                    <a:pt x="115" y="68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6" y="68"/>
                  </a:lnTo>
                  <a:lnTo>
                    <a:pt x="126" y="65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26" y="55"/>
                  </a:lnTo>
                  <a:lnTo>
                    <a:pt x="122" y="50"/>
                  </a:lnTo>
                  <a:lnTo>
                    <a:pt x="109" y="37"/>
                  </a:lnTo>
                  <a:lnTo>
                    <a:pt x="109" y="37"/>
                  </a:lnTo>
                  <a:lnTo>
                    <a:pt x="105" y="33"/>
                  </a:lnTo>
                  <a:lnTo>
                    <a:pt x="100" y="30"/>
                  </a:lnTo>
                  <a:lnTo>
                    <a:pt x="95" y="28"/>
                  </a:lnTo>
                  <a:lnTo>
                    <a:pt x="90" y="27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64" y="28"/>
                  </a:lnTo>
                  <a:lnTo>
                    <a:pt x="53" y="33"/>
                  </a:lnTo>
                  <a:lnTo>
                    <a:pt x="45" y="3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4" y="47"/>
                  </a:lnTo>
                  <a:lnTo>
                    <a:pt x="29" y="54"/>
                  </a:lnTo>
                  <a:lnTo>
                    <a:pt x="29" y="54"/>
                  </a:lnTo>
                  <a:close/>
                  <a:moveTo>
                    <a:pt x="29" y="48"/>
                  </a:moveTo>
                  <a:lnTo>
                    <a:pt x="29" y="48"/>
                  </a:lnTo>
                  <a:lnTo>
                    <a:pt x="31" y="47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29" y="48"/>
                  </a:lnTo>
                  <a:lnTo>
                    <a:pt x="29" y="48"/>
                  </a:lnTo>
                  <a:close/>
                  <a:moveTo>
                    <a:pt x="32" y="172"/>
                  </a:moveTo>
                  <a:lnTo>
                    <a:pt x="31" y="172"/>
                  </a:lnTo>
                  <a:lnTo>
                    <a:pt x="31" y="173"/>
                  </a:lnTo>
                  <a:lnTo>
                    <a:pt x="31" y="173"/>
                  </a:lnTo>
                  <a:lnTo>
                    <a:pt x="32" y="175"/>
                  </a:lnTo>
                  <a:lnTo>
                    <a:pt x="36" y="176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5" y="173"/>
                  </a:lnTo>
                  <a:lnTo>
                    <a:pt x="32" y="172"/>
                  </a:lnTo>
                  <a:lnTo>
                    <a:pt x="32" y="172"/>
                  </a:lnTo>
                  <a:close/>
                  <a:moveTo>
                    <a:pt x="34" y="31"/>
                  </a:moveTo>
                  <a:lnTo>
                    <a:pt x="34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8" y="31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5" y="30"/>
                  </a:lnTo>
                  <a:lnTo>
                    <a:pt x="34" y="31"/>
                  </a:lnTo>
                  <a:lnTo>
                    <a:pt x="34" y="31"/>
                  </a:lnTo>
                  <a:close/>
                  <a:moveTo>
                    <a:pt x="36" y="80"/>
                  </a:moveTo>
                  <a:lnTo>
                    <a:pt x="35" y="80"/>
                  </a:lnTo>
                  <a:lnTo>
                    <a:pt x="35" y="83"/>
                  </a:lnTo>
                  <a:lnTo>
                    <a:pt x="36" y="83"/>
                  </a:lnTo>
                  <a:lnTo>
                    <a:pt x="36" y="82"/>
                  </a:lnTo>
                  <a:lnTo>
                    <a:pt x="36" y="80"/>
                  </a:lnTo>
                  <a:lnTo>
                    <a:pt x="36" y="80"/>
                  </a:lnTo>
                  <a:close/>
                  <a:moveTo>
                    <a:pt x="39" y="16"/>
                  </a:moveTo>
                  <a:lnTo>
                    <a:pt x="39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6" y="14"/>
                  </a:lnTo>
                  <a:lnTo>
                    <a:pt x="48" y="13"/>
                  </a:lnTo>
                  <a:lnTo>
                    <a:pt x="48" y="1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1" y="12"/>
                  </a:lnTo>
                  <a:lnTo>
                    <a:pt x="39" y="16"/>
                  </a:lnTo>
                  <a:lnTo>
                    <a:pt x="39" y="16"/>
                  </a:lnTo>
                  <a:close/>
                  <a:moveTo>
                    <a:pt x="43" y="78"/>
                  </a:moveTo>
                  <a:lnTo>
                    <a:pt x="43" y="78"/>
                  </a:lnTo>
                  <a:lnTo>
                    <a:pt x="43" y="78"/>
                  </a:lnTo>
                  <a:lnTo>
                    <a:pt x="57" y="79"/>
                  </a:lnTo>
                  <a:lnTo>
                    <a:pt x="83" y="82"/>
                  </a:lnTo>
                  <a:lnTo>
                    <a:pt x="83" y="82"/>
                  </a:lnTo>
                  <a:lnTo>
                    <a:pt x="83" y="82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7" y="85"/>
                  </a:lnTo>
                  <a:lnTo>
                    <a:pt x="84" y="85"/>
                  </a:lnTo>
                  <a:lnTo>
                    <a:pt x="84" y="85"/>
                  </a:lnTo>
                  <a:lnTo>
                    <a:pt x="95" y="85"/>
                  </a:lnTo>
                  <a:lnTo>
                    <a:pt x="100" y="83"/>
                  </a:lnTo>
                  <a:lnTo>
                    <a:pt x="100" y="83"/>
                  </a:lnTo>
                  <a:lnTo>
                    <a:pt x="95" y="82"/>
                  </a:lnTo>
                  <a:lnTo>
                    <a:pt x="85" y="79"/>
                  </a:lnTo>
                  <a:lnTo>
                    <a:pt x="43" y="78"/>
                  </a:lnTo>
                  <a:lnTo>
                    <a:pt x="43" y="78"/>
                  </a:lnTo>
                  <a:close/>
                  <a:moveTo>
                    <a:pt x="48" y="65"/>
                  </a:moveTo>
                  <a:lnTo>
                    <a:pt x="48" y="66"/>
                  </a:lnTo>
                  <a:lnTo>
                    <a:pt x="48" y="66"/>
                  </a:lnTo>
                  <a:lnTo>
                    <a:pt x="52" y="68"/>
                  </a:lnTo>
                  <a:lnTo>
                    <a:pt x="57" y="69"/>
                  </a:lnTo>
                  <a:lnTo>
                    <a:pt x="73" y="71"/>
                  </a:lnTo>
                  <a:lnTo>
                    <a:pt x="76" y="71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64" y="66"/>
                  </a:lnTo>
                  <a:lnTo>
                    <a:pt x="48" y="65"/>
                  </a:lnTo>
                  <a:lnTo>
                    <a:pt x="48" y="65"/>
                  </a:lnTo>
                  <a:close/>
                  <a:moveTo>
                    <a:pt x="48" y="30"/>
                  </a:moveTo>
                  <a:lnTo>
                    <a:pt x="48" y="30"/>
                  </a:lnTo>
                  <a:lnTo>
                    <a:pt x="53" y="27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2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0" y="26"/>
                  </a:lnTo>
                  <a:lnTo>
                    <a:pt x="49" y="27"/>
                  </a:lnTo>
                  <a:lnTo>
                    <a:pt x="48" y="30"/>
                  </a:lnTo>
                  <a:lnTo>
                    <a:pt x="48" y="30"/>
                  </a:lnTo>
                  <a:close/>
                  <a:moveTo>
                    <a:pt x="53" y="9"/>
                  </a:moveTo>
                  <a:lnTo>
                    <a:pt x="53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63" y="9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80" y="3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67" y="5"/>
                  </a:lnTo>
                  <a:lnTo>
                    <a:pt x="55" y="9"/>
                  </a:lnTo>
                  <a:lnTo>
                    <a:pt x="53" y="9"/>
                  </a:lnTo>
                  <a:close/>
                  <a:moveTo>
                    <a:pt x="57" y="173"/>
                  </a:moveTo>
                  <a:lnTo>
                    <a:pt x="56" y="173"/>
                  </a:lnTo>
                  <a:lnTo>
                    <a:pt x="56" y="173"/>
                  </a:lnTo>
                  <a:lnTo>
                    <a:pt x="56" y="173"/>
                  </a:lnTo>
                  <a:lnTo>
                    <a:pt x="59" y="175"/>
                  </a:lnTo>
                  <a:lnTo>
                    <a:pt x="64" y="176"/>
                  </a:lnTo>
                  <a:lnTo>
                    <a:pt x="64" y="176"/>
                  </a:lnTo>
                  <a:lnTo>
                    <a:pt x="64" y="175"/>
                  </a:lnTo>
                  <a:lnTo>
                    <a:pt x="64" y="175"/>
                  </a:lnTo>
                  <a:lnTo>
                    <a:pt x="60" y="173"/>
                  </a:lnTo>
                  <a:lnTo>
                    <a:pt x="57" y="173"/>
                  </a:lnTo>
                  <a:lnTo>
                    <a:pt x="57" y="173"/>
                  </a:lnTo>
                  <a:close/>
                  <a:moveTo>
                    <a:pt x="69" y="17"/>
                  </a:moveTo>
                  <a:lnTo>
                    <a:pt x="69" y="17"/>
                  </a:lnTo>
                  <a:lnTo>
                    <a:pt x="69" y="17"/>
                  </a:lnTo>
                  <a:lnTo>
                    <a:pt x="73" y="19"/>
                  </a:lnTo>
                  <a:lnTo>
                    <a:pt x="84" y="21"/>
                  </a:lnTo>
                  <a:lnTo>
                    <a:pt x="84" y="20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81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0" y="16"/>
                  </a:lnTo>
                  <a:lnTo>
                    <a:pt x="69" y="17"/>
                  </a:lnTo>
                  <a:lnTo>
                    <a:pt x="69" y="17"/>
                  </a:lnTo>
                  <a:close/>
                  <a:moveTo>
                    <a:pt x="78" y="176"/>
                  </a:moveTo>
                  <a:lnTo>
                    <a:pt x="77" y="176"/>
                  </a:lnTo>
                  <a:lnTo>
                    <a:pt x="77" y="177"/>
                  </a:lnTo>
                  <a:lnTo>
                    <a:pt x="78" y="177"/>
                  </a:lnTo>
                  <a:lnTo>
                    <a:pt x="78" y="176"/>
                  </a:lnTo>
                  <a:close/>
                  <a:moveTo>
                    <a:pt x="90" y="186"/>
                  </a:moveTo>
                  <a:lnTo>
                    <a:pt x="83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7"/>
                  </a:lnTo>
                  <a:lnTo>
                    <a:pt x="80" y="189"/>
                  </a:lnTo>
                  <a:lnTo>
                    <a:pt x="85" y="189"/>
                  </a:lnTo>
                  <a:lnTo>
                    <a:pt x="85" y="189"/>
                  </a:lnTo>
                  <a:lnTo>
                    <a:pt x="98" y="187"/>
                  </a:lnTo>
                  <a:lnTo>
                    <a:pt x="112" y="184"/>
                  </a:lnTo>
                  <a:lnTo>
                    <a:pt x="112" y="184"/>
                  </a:lnTo>
                  <a:lnTo>
                    <a:pt x="111" y="183"/>
                  </a:lnTo>
                  <a:lnTo>
                    <a:pt x="108" y="182"/>
                  </a:lnTo>
                  <a:lnTo>
                    <a:pt x="107" y="182"/>
                  </a:lnTo>
                  <a:lnTo>
                    <a:pt x="107" y="182"/>
                  </a:lnTo>
                  <a:lnTo>
                    <a:pt x="98" y="183"/>
                  </a:lnTo>
                  <a:lnTo>
                    <a:pt x="90" y="186"/>
                  </a:lnTo>
                  <a:lnTo>
                    <a:pt x="90" y="186"/>
                  </a:lnTo>
                  <a:close/>
                  <a:moveTo>
                    <a:pt x="95" y="12"/>
                  </a:moveTo>
                  <a:lnTo>
                    <a:pt x="84" y="12"/>
                  </a:lnTo>
                  <a:lnTo>
                    <a:pt x="84" y="13"/>
                  </a:lnTo>
                  <a:lnTo>
                    <a:pt x="84" y="13"/>
                  </a:lnTo>
                  <a:lnTo>
                    <a:pt x="88" y="13"/>
                  </a:lnTo>
                  <a:lnTo>
                    <a:pt x="98" y="14"/>
                  </a:lnTo>
                  <a:lnTo>
                    <a:pt x="100" y="14"/>
                  </a:lnTo>
                  <a:lnTo>
                    <a:pt x="100" y="13"/>
                  </a:lnTo>
                  <a:lnTo>
                    <a:pt x="100" y="13"/>
                  </a:lnTo>
                  <a:lnTo>
                    <a:pt x="95" y="12"/>
                  </a:lnTo>
                  <a:lnTo>
                    <a:pt x="95" y="12"/>
                  </a:lnTo>
                  <a:close/>
                  <a:moveTo>
                    <a:pt x="91" y="19"/>
                  </a:moveTo>
                  <a:lnTo>
                    <a:pt x="91" y="20"/>
                  </a:lnTo>
                  <a:lnTo>
                    <a:pt x="91" y="20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6" y="30"/>
                  </a:lnTo>
                  <a:lnTo>
                    <a:pt x="119" y="31"/>
                  </a:lnTo>
                  <a:lnTo>
                    <a:pt x="119" y="30"/>
                  </a:lnTo>
                  <a:lnTo>
                    <a:pt x="119" y="30"/>
                  </a:lnTo>
                  <a:lnTo>
                    <a:pt x="119" y="30"/>
                  </a:lnTo>
                  <a:lnTo>
                    <a:pt x="114" y="27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104" y="21"/>
                  </a:lnTo>
                  <a:lnTo>
                    <a:pt x="102" y="20"/>
                  </a:lnTo>
                  <a:lnTo>
                    <a:pt x="98" y="19"/>
                  </a:lnTo>
                  <a:lnTo>
                    <a:pt x="95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1" y="19"/>
                  </a:lnTo>
                  <a:lnTo>
                    <a:pt x="91" y="19"/>
                  </a:lnTo>
                  <a:close/>
                  <a:moveTo>
                    <a:pt x="114" y="75"/>
                  </a:moveTo>
                  <a:lnTo>
                    <a:pt x="112" y="75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4" y="75"/>
                  </a:lnTo>
                  <a:close/>
                  <a:moveTo>
                    <a:pt x="112" y="85"/>
                  </a:moveTo>
                  <a:lnTo>
                    <a:pt x="112" y="85"/>
                  </a:lnTo>
                  <a:lnTo>
                    <a:pt x="115" y="85"/>
                  </a:lnTo>
                  <a:lnTo>
                    <a:pt x="119" y="8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21" y="83"/>
                  </a:lnTo>
                  <a:lnTo>
                    <a:pt x="115" y="83"/>
                  </a:lnTo>
                  <a:lnTo>
                    <a:pt x="115" y="83"/>
                  </a:lnTo>
                  <a:lnTo>
                    <a:pt x="112" y="85"/>
                  </a:lnTo>
                  <a:lnTo>
                    <a:pt x="112" y="85"/>
                  </a:lnTo>
                  <a:close/>
                  <a:moveTo>
                    <a:pt x="112" y="166"/>
                  </a:moveTo>
                  <a:lnTo>
                    <a:pt x="114" y="166"/>
                  </a:lnTo>
                  <a:lnTo>
                    <a:pt x="114" y="166"/>
                  </a:lnTo>
                  <a:lnTo>
                    <a:pt x="116" y="165"/>
                  </a:lnTo>
                  <a:lnTo>
                    <a:pt x="116" y="162"/>
                  </a:lnTo>
                  <a:lnTo>
                    <a:pt x="116" y="162"/>
                  </a:lnTo>
                  <a:lnTo>
                    <a:pt x="116" y="162"/>
                  </a:lnTo>
                  <a:lnTo>
                    <a:pt x="114" y="165"/>
                  </a:lnTo>
                  <a:lnTo>
                    <a:pt x="112" y="166"/>
                  </a:lnTo>
                  <a:lnTo>
                    <a:pt x="112" y="166"/>
                  </a:lnTo>
                  <a:close/>
                  <a:moveTo>
                    <a:pt x="115" y="182"/>
                  </a:moveTo>
                  <a:lnTo>
                    <a:pt x="115" y="182"/>
                  </a:lnTo>
                  <a:lnTo>
                    <a:pt x="119" y="180"/>
                  </a:lnTo>
                  <a:lnTo>
                    <a:pt x="122" y="176"/>
                  </a:lnTo>
                  <a:lnTo>
                    <a:pt x="121" y="176"/>
                  </a:lnTo>
                  <a:lnTo>
                    <a:pt x="121" y="176"/>
                  </a:lnTo>
                  <a:lnTo>
                    <a:pt x="116" y="179"/>
                  </a:lnTo>
                  <a:lnTo>
                    <a:pt x="115" y="182"/>
                  </a:lnTo>
                  <a:lnTo>
                    <a:pt x="115" y="182"/>
                  </a:lnTo>
                  <a:close/>
                  <a:moveTo>
                    <a:pt x="119" y="37"/>
                  </a:moveTo>
                  <a:lnTo>
                    <a:pt x="119" y="37"/>
                  </a:lnTo>
                  <a:lnTo>
                    <a:pt x="121" y="38"/>
                  </a:lnTo>
                  <a:lnTo>
                    <a:pt x="122" y="40"/>
                  </a:lnTo>
                  <a:lnTo>
                    <a:pt x="123" y="40"/>
                  </a:lnTo>
                  <a:lnTo>
                    <a:pt x="123" y="38"/>
                  </a:lnTo>
                  <a:lnTo>
                    <a:pt x="123" y="37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1" y="36"/>
                  </a:lnTo>
                  <a:lnTo>
                    <a:pt x="119" y="37"/>
                  </a:lnTo>
                  <a:lnTo>
                    <a:pt x="119" y="37"/>
                  </a:lnTo>
                  <a:close/>
                  <a:moveTo>
                    <a:pt x="123" y="155"/>
                  </a:moveTo>
                  <a:lnTo>
                    <a:pt x="125" y="155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28" y="153"/>
                  </a:lnTo>
                  <a:lnTo>
                    <a:pt x="130" y="151"/>
                  </a:lnTo>
                  <a:lnTo>
                    <a:pt x="130" y="149"/>
                  </a:lnTo>
                  <a:lnTo>
                    <a:pt x="130" y="149"/>
                  </a:lnTo>
                  <a:lnTo>
                    <a:pt x="126" y="151"/>
                  </a:lnTo>
                  <a:lnTo>
                    <a:pt x="123" y="155"/>
                  </a:lnTo>
                  <a:lnTo>
                    <a:pt x="123" y="155"/>
                  </a:lnTo>
                  <a:close/>
                  <a:moveTo>
                    <a:pt x="128" y="41"/>
                  </a:moveTo>
                  <a:lnTo>
                    <a:pt x="126" y="41"/>
                  </a:lnTo>
                  <a:lnTo>
                    <a:pt x="126" y="41"/>
                  </a:lnTo>
                  <a:lnTo>
                    <a:pt x="130" y="51"/>
                  </a:lnTo>
                  <a:lnTo>
                    <a:pt x="132" y="55"/>
                  </a:lnTo>
                  <a:lnTo>
                    <a:pt x="135" y="55"/>
                  </a:lnTo>
                  <a:lnTo>
                    <a:pt x="135" y="54"/>
                  </a:lnTo>
                  <a:lnTo>
                    <a:pt x="135" y="54"/>
                  </a:lnTo>
                  <a:lnTo>
                    <a:pt x="132" y="45"/>
                  </a:lnTo>
                  <a:lnTo>
                    <a:pt x="130" y="43"/>
                  </a:lnTo>
                  <a:lnTo>
                    <a:pt x="129" y="43"/>
                  </a:lnTo>
                  <a:lnTo>
                    <a:pt x="128" y="41"/>
                  </a:lnTo>
                  <a:close/>
                  <a:moveTo>
                    <a:pt x="132" y="134"/>
                  </a:moveTo>
                  <a:lnTo>
                    <a:pt x="133" y="135"/>
                  </a:lnTo>
                  <a:lnTo>
                    <a:pt x="135" y="135"/>
                  </a:lnTo>
                  <a:lnTo>
                    <a:pt x="135" y="135"/>
                  </a:lnTo>
                  <a:lnTo>
                    <a:pt x="136" y="135"/>
                  </a:lnTo>
                  <a:lnTo>
                    <a:pt x="137" y="134"/>
                  </a:lnTo>
                  <a:lnTo>
                    <a:pt x="136" y="132"/>
                  </a:lnTo>
                  <a:lnTo>
                    <a:pt x="136" y="132"/>
                  </a:lnTo>
                  <a:lnTo>
                    <a:pt x="136" y="132"/>
                  </a:lnTo>
                  <a:lnTo>
                    <a:pt x="133" y="132"/>
                  </a:lnTo>
                  <a:lnTo>
                    <a:pt x="132" y="134"/>
                  </a:lnTo>
                  <a:lnTo>
                    <a:pt x="132" y="134"/>
                  </a:lnTo>
                  <a:close/>
                  <a:moveTo>
                    <a:pt x="135" y="167"/>
                  </a:moveTo>
                  <a:lnTo>
                    <a:pt x="136" y="167"/>
                  </a:lnTo>
                  <a:lnTo>
                    <a:pt x="136" y="167"/>
                  </a:lnTo>
                  <a:lnTo>
                    <a:pt x="137" y="165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35" y="165"/>
                  </a:lnTo>
                  <a:lnTo>
                    <a:pt x="135" y="167"/>
                  </a:lnTo>
                  <a:lnTo>
                    <a:pt x="135" y="167"/>
                  </a:lnTo>
                  <a:close/>
                  <a:moveTo>
                    <a:pt x="140" y="58"/>
                  </a:moveTo>
                  <a:lnTo>
                    <a:pt x="139" y="58"/>
                  </a:lnTo>
                  <a:lnTo>
                    <a:pt x="139" y="61"/>
                  </a:lnTo>
                  <a:lnTo>
                    <a:pt x="140" y="62"/>
                  </a:lnTo>
                  <a:lnTo>
                    <a:pt x="140" y="62"/>
                  </a:lnTo>
                  <a:lnTo>
                    <a:pt x="142" y="62"/>
                  </a:lnTo>
                  <a:lnTo>
                    <a:pt x="142" y="59"/>
                  </a:lnTo>
                  <a:lnTo>
                    <a:pt x="142" y="58"/>
                  </a:lnTo>
                  <a:lnTo>
                    <a:pt x="142" y="58"/>
                  </a:lnTo>
                  <a:lnTo>
                    <a:pt x="140" y="58"/>
                  </a:lnTo>
                  <a:close/>
                  <a:moveTo>
                    <a:pt x="140" y="158"/>
                  </a:moveTo>
                  <a:lnTo>
                    <a:pt x="142" y="159"/>
                  </a:lnTo>
                  <a:lnTo>
                    <a:pt x="142" y="159"/>
                  </a:lnTo>
                  <a:lnTo>
                    <a:pt x="146" y="156"/>
                  </a:lnTo>
                  <a:lnTo>
                    <a:pt x="147" y="155"/>
                  </a:lnTo>
                  <a:lnTo>
                    <a:pt x="147" y="153"/>
                  </a:lnTo>
                  <a:lnTo>
                    <a:pt x="147" y="153"/>
                  </a:lnTo>
                  <a:lnTo>
                    <a:pt x="147" y="153"/>
                  </a:lnTo>
                  <a:lnTo>
                    <a:pt x="143" y="155"/>
                  </a:lnTo>
                  <a:lnTo>
                    <a:pt x="140" y="158"/>
                  </a:lnTo>
                  <a:lnTo>
                    <a:pt x="140" y="158"/>
                  </a:lnTo>
                  <a:close/>
                  <a:moveTo>
                    <a:pt x="149" y="155"/>
                  </a:moveTo>
                  <a:lnTo>
                    <a:pt x="150" y="155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51" y="153"/>
                  </a:lnTo>
                  <a:lnTo>
                    <a:pt x="153" y="151"/>
                  </a:lnTo>
                  <a:lnTo>
                    <a:pt x="151" y="151"/>
                  </a:lnTo>
                  <a:lnTo>
                    <a:pt x="151" y="151"/>
                  </a:lnTo>
                  <a:lnTo>
                    <a:pt x="150" y="152"/>
                  </a:lnTo>
                  <a:lnTo>
                    <a:pt x="149" y="155"/>
                  </a:lnTo>
                  <a:lnTo>
                    <a:pt x="149" y="155"/>
                  </a:lnTo>
                  <a:close/>
                  <a:moveTo>
                    <a:pt x="161" y="151"/>
                  </a:moveTo>
                  <a:lnTo>
                    <a:pt x="161" y="151"/>
                  </a:lnTo>
                  <a:lnTo>
                    <a:pt x="161" y="152"/>
                  </a:lnTo>
                  <a:lnTo>
                    <a:pt x="161" y="152"/>
                  </a:lnTo>
                  <a:lnTo>
                    <a:pt x="163" y="155"/>
                  </a:lnTo>
                  <a:lnTo>
                    <a:pt x="164" y="156"/>
                  </a:lnTo>
                  <a:lnTo>
                    <a:pt x="165" y="156"/>
                  </a:lnTo>
                  <a:lnTo>
                    <a:pt x="165" y="155"/>
                  </a:lnTo>
                  <a:lnTo>
                    <a:pt x="165" y="155"/>
                  </a:lnTo>
                  <a:lnTo>
                    <a:pt x="165" y="155"/>
                  </a:lnTo>
                  <a:lnTo>
                    <a:pt x="164" y="152"/>
                  </a:lnTo>
                  <a:lnTo>
                    <a:pt x="161" y="151"/>
                  </a:lnTo>
                  <a:lnTo>
                    <a:pt x="161" y="1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1" name="Freeform 24"/>
            <p:cNvSpPr>
              <a:spLocks noEditPoints="1"/>
            </p:cNvSpPr>
            <p:nvPr/>
          </p:nvSpPr>
          <p:spPr bwMode="auto">
            <a:xfrm>
              <a:off x="5919788" y="3006725"/>
              <a:ext cx="93663" cy="144463"/>
            </a:xfrm>
            <a:custGeom>
              <a:avLst/>
              <a:gdLst/>
              <a:ahLst/>
              <a:cxnLst>
                <a:cxn ang="0">
                  <a:pos x="21" y="3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63" y="76"/>
                </a:cxn>
                <a:cxn ang="0">
                  <a:pos x="130" y="94"/>
                </a:cxn>
                <a:cxn ang="0">
                  <a:pos x="171" y="139"/>
                </a:cxn>
                <a:cxn ang="0">
                  <a:pos x="170" y="206"/>
                </a:cxn>
                <a:cxn ang="0">
                  <a:pos x="136" y="253"/>
                </a:cxn>
                <a:cxn ang="0">
                  <a:pos x="62" y="256"/>
                </a:cxn>
                <a:cxn ang="0">
                  <a:pos x="38" y="272"/>
                </a:cxn>
                <a:cxn ang="0">
                  <a:pos x="21" y="251"/>
                </a:cxn>
                <a:cxn ang="0">
                  <a:pos x="25" y="192"/>
                </a:cxn>
                <a:cxn ang="0">
                  <a:pos x="24" y="103"/>
                </a:cxn>
                <a:cxn ang="0">
                  <a:pos x="4" y="39"/>
                </a:cxn>
                <a:cxn ang="0">
                  <a:pos x="1" y="15"/>
                </a:cxn>
                <a:cxn ang="0">
                  <a:pos x="8" y="0"/>
                </a:cxn>
                <a:cxn ang="0">
                  <a:pos x="10" y="10"/>
                </a:cxn>
                <a:cxn ang="0">
                  <a:pos x="8" y="15"/>
                </a:cxn>
                <a:cxn ang="0">
                  <a:pos x="15" y="23"/>
                </a:cxn>
                <a:cxn ang="0">
                  <a:pos x="18" y="17"/>
                </a:cxn>
                <a:cxn ang="0">
                  <a:pos x="25" y="240"/>
                </a:cxn>
                <a:cxn ang="0">
                  <a:pos x="34" y="17"/>
                </a:cxn>
                <a:cxn ang="0">
                  <a:pos x="28" y="7"/>
                </a:cxn>
                <a:cxn ang="0">
                  <a:pos x="35" y="253"/>
                </a:cxn>
                <a:cxn ang="0">
                  <a:pos x="41" y="13"/>
                </a:cxn>
                <a:cxn ang="0">
                  <a:pos x="42" y="13"/>
                </a:cxn>
                <a:cxn ang="0">
                  <a:pos x="42" y="53"/>
                </a:cxn>
                <a:cxn ang="0">
                  <a:pos x="42" y="253"/>
                </a:cxn>
                <a:cxn ang="0">
                  <a:pos x="42" y="253"/>
                </a:cxn>
                <a:cxn ang="0">
                  <a:pos x="48" y="232"/>
                </a:cxn>
                <a:cxn ang="0">
                  <a:pos x="48" y="1"/>
                </a:cxn>
                <a:cxn ang="0">
                  <a:pos x="56" y="220"/>
                </a:cxn>
                <a:cxn ang="0">
                  <a:pos x="97" y="230"/>
                </a:cxn>
                <a:cxn ang="0">
                  <a:pos x="153" y="183"/>
                </a:cxn>
                <a:cxn ang="0">
                  <a:pos x="137" y="133"/>
                </a:cxn>
                <a:cxn ang="0">
                  <a:pos x="62" y="124"/>
                </a:cxn>
                <a:cxn ang="0">
                  <a:pos x="56" y="178"/>
                </a:cxn>
                <a:cxn ang="0">
                  <a:pos x="64" y="247"/>
                </a:cxn>
                <a:cxn ang="0">
                  <a:pos x="62" y="230"/>
                </a:cxn>
                <a:cxn ang="0">
                  <a:pos x="67" y="110"/>
                </a:cxn>
                <a:cxn ang="0">
                  <a:pos x="66" y="108"/>
                </a:cxn>
                <a:cxn ang="0">
                  <a:pos x="87" y="96"/>
                </a:cxn>
                <a:cxn ang="0">
                  <a:pos x="101" y="246"/>
                </a:cxn>
                <a:cxn ang="0">
                  <a:pos x="112" y="94"/>
                </a:cxn>
                <a:cxn ang="0">
                  <a:pos x="112" y="94"/>
                </a:cxn>
                <a:cxn ang="0">
                  <a:pos x="121" y="256"/>
                </a:cxn>
                <a:cxn ang="0">
                  <a:pos x="122" y="108"/>
                </a:cxn>
                <a:cxn ang="0">
                  <a:pos x="139" y="117"/>
                </a:cxn>
                <a:cxn ang="0">
                  <a:pos x="125" y="230"/>
                </a:cxn>
                <a:cxn ang="0">
                  <a:pos x="125" y="228"/>
                </a:cxn>
                <a:cxn ang="0">
                  <a:pos x="147" y="233"/>
                </a:cxn>
                <a:cxn ang="0">
                  <a:pos x="150" y="222"/>
                </a:cxn>
                <a:cxn ang="0">
                  <a:pos x="149" y="220"/>
                </a:cxn>
                <a:cxn ang="0">
                  <a:pos x="157" y="226"/>
                </a:cxn>
                <a:cxn ang="0">
                  <a:pos x="160" y="213"/>
                </a:cxn>
                <a:cxn ang="0">
                  <a:pos x="167" y="143"/>
                </a:cxn>
                <a:cxn ang="0">
                  <a:pos x="167" y="142"/>
                </a:cxn>
              </a:cxnLst>
              <a:rect l="0" t="0" r="r" b="b"/>
              <a:pathLst>
                <a:path w="177" h="272">
                  <a:moveTo>
                    <a:pt x="18" y="0"/>
                  </a:moveTo>
                  <a:lnTo>
                    <a:pt x="19" y="0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5" y="1"/>
                  </a:lnTo>
                  <a:lnTo>
                    <a:pt x="48" y="4"/>
                  </a:lnTo>
                  <a:lnTo>
                    <a:pt x="48" y="7"/>
                  </a:lnTo>
                  <a:lnTo>
                    <a:pt x="49" y="8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2" y="7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6"/>
                  </a:lnTo>
                  <a:lnTo>
                    <a:pt x="59" y="8"/>
                  </a:lnTo>
                  <a:lnTo>
                    <a:pt x="60" y="15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2" y="62"/>
                  </a:lnTo>
                  <a:lnTo>
                    <a:pt x="63" y="76"/>
                  </a:lnTo>
                  <a:lnTo>
                    <a:pt x="66" y="89"/>
                  </a:lnTo>
                  <a:lnTo>
                    <a:pt x="67" y="89"/>
                  </a:lnTo>
                  <a:lnTo>
                    <a:pt x="90" y="87"/>
                  </a:lnTo>
                  <a:lnTo>
                    <a:pt x="90" y="87"/>
                  </a:lnTo>
                  <a:lnTo>
                    <a:pt x="121" y="90"/>
                  </a:lnTo>
                  <a:lnTo>
                    <a:pt x="128" y="91"/>
                  </a:lnTo>
                  <a:lnTo>
                    <a:pt x="129" y="93"/>
                  </a:lnTo>
                  <a:lnTo>
                    <a:pt x="130" y="94"/>
                  </a:lnTo>
                  <a:lnTo>
                    <a:pt x="130" y="94"/>
                  </a:lnTo>
                  <a:lnTo>
                    <a:pt x="135" y="97"/>
                  </a:lnTo>
                  <a:lnTo>
                    <a:pt x="144" y="105"/>
                  </a:lnTo>
                  <a:lnTo>
                    <a:pt x="144" y="105"/>
                  </a:lnTo>
                  <a:lnTo>
                    <a:pt x="154" y="114"/>
                  </a:lnTo>
                  <a:lnTo>
                    <a:pt x="161" y="122"/>
                  </a:lnTo>
                  <a:lnTo>
                    <a:pt x="167" y="131"/>
                  </a:lnTo>
                  <a:lnTo>
                    <a:pt x="171" y="139"/>
                  </a:lnTo>
                  <a:lnTo>
                    <a:pt x="171" y="139"/>
                  </a:lnTo>
                  <a:lnTo>
                    <a:pt x="174" y="145"/>
                  </a:lnTo>
                  <a:lnTo>
                    <a:pt x="175" y="153"/>
                  </a:lnTo>
                  <a:lnTo>
                    <a:pt x="177" y="164"/>
                  </a:lnTo>
                  <a:lnTo>
                    <a:pt x="177" y="178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0" y="206"/>
                  </a:lnTo>
                  <a:lnTo>
                    <a:pt x="167" y="216"/>
                  </a:lnTo>
                  <a:lnTo>
                    <a:pt x="167" y="216"/>
                  </a:lnTo>
                  <a:lnTo>
                    <a:pt x="165" y="223"/>
                  </a:lnTo>
                  <a:lnTo>
                    <a:pt x="160" y="230"/>
                  </a:lnTo>
                  <a:lnTo>
                    <a:pt x="150" y="240"/>
                  </a:lnTo>
                  <a:lnTo>
                    <a:pt x="137" y="250"/>
                  </a:lnTo>
                  <a:lnTo>
                    <a:pt x="137" y="250"/>
                  </a:lnTo>
                  <a:lnTo>
                    <a:pt x="136" y="253"/>
                  </a:lnTo>
                  <a:lnTo>
                    <a:pt x="133" y="254"/>
                  </a:lnTo>
                  <a:lnTo>
                    <a:pt x="125" y="257"/>
                  </a:lnTo>
                  <a:lnTo>
                    <a:pt x="112" y="258"/>
                  </a:lnTo>
                  <a:lnTo>
                    <a:pt x="94" y="260"/>
                  </a:lnTo>
                  <a:lnTo>
                    <a:pt x="94" y="260"/>
                  </a:lnTo>
                  <a:lnTo>
                    <a:pt x="78" y="257"/>
                  </a:lnTo>
                  <a:lnTo>
                    <a:pt x="70" y="256"/>
                  </a:lnTo>
                  <a:lnTo>
                    <a:pt x="62" y="256"/>
                  </a:lnTo>
                  <a:lnTo>
                    <a:pt x="62" y="256"/>
                  </a:lnTo>
                  <a:lnTo>
                    <a:pt x="56" y="257"/>
                  </a:lnTo>
                  <a:lnTo>
                    <a:pt x="56" y="258"/>
                  </a:lnTo>
                  <a:lnTo>
                    <a:pt x="55" y="261"/>
                  </a:lnTo>
                  <a:lnTo>
                    <a:pt x="48" y="271"/>
                  </a:lnTo>
                  <a:lnTo>
                    <a:pt x="48" y="271"/>
                  </a:lnTo>
                  <a:lnTo>
                    <a:pt x="38" y="272"/>
                  </a:lnTo>
                  <a:lnTo>
                    <a:pt x="38" y="272"/>
                  </a:lnTo>
                  <a:lnTo>
                    <a:pt x="31" y="271"/>
                  </a:lnTo>
                  <a:lnTo>
                    <a:pt x="19" y="265"/>
                  </a:lnTo>
                  <a:lnTo>
                    <a:pt x="19" y="265"/>
                  </a:lnTo>
                  <a:lnTo>
                    <a:pt x="19" y="265"/>
                  </a:lnTo>
                  <a:lnTo>
                    <a:pt x="22" y="261"/>
                  </a:lnTo>
                  <a:lnTo>
                    <a:pt x="22" y="258"/>
                  </a:lnTo>
                  <a:lnTo>
                    <a:pt x="22" y="257"/>
                  </a:lnTo>
                  <a:lnTo>
                    <a:pt x="21" y="251"/>
                  </a:lnTo>
                  <a:lnTo>
                    <a:pt x="22" y="246"/>
                  </a:lnTo>
                  <a:lnTo>
                    <a:pt x="22" y="240"/>
                  </a:lnTo>
                  <a:lnTo>
                    <a:pt x="21" y="232"/>
                  </a:lnTo>
                  <a:lnTo>
                    <a:pt x="21" y="232"/>
                  </a:lnTo>
                  <a:lnTo>
                    <a:pt x="24" y="212"/>
                  </a:lnTo>
                  <a:lnTo>
                    <a:pt x="25" y="201"/>
                  </a:lnTo>
                  <a:lnTo>
                    <a:pt x="26" y="197"/>
                  </a:lnTo>
                  <a:lnTo>
                    <a:pt x="25" y="192"/>
                  </a:lnTo>
                  <a:lnTo>
                    <a:pt x="29" y="167"/>
                  </a:lnTo>
                  <a:lnTo>
                    <a:pt x="29" y="166"/>
                  </a:lnTo>
                  <a:lnTo>
                    <a:pt x="29" y="166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4" y="105"/>
                  </a:lnTo>
                  <a:lnTo>
                    <a:pt x="24" y="104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5" y="62"/>
                  </a:lnTo>
                  <a:lnTo>
                    <a:pt x="25" y="35"/>
                  </a:lnTo>
                  <a:lnTo>
                    <a:pt x="25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2" y="38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1" y="3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5" y="7"/>
                  </a:move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5" y="7"/>
                  </a:lnTo>
                  <a:lnTo>
                    <a:pt x="5" y="7"/>
                  </a:lnTo>
                  <a:close/>
                  <a:moveTo>
                    <a:pt x="8" y="15"/>
                  </a:moveTo>
                  <a:lnTo>
                    <a:pt x="7" y="15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8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5" y="2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2" y="17"/>
                  </a:lnTo>
                  <a:lnTo>
                    <a:pt x="8" y="15"/>
                  </a:lnTo>
                  <a:lnTo>
                    <a:pt x="8" y="15"/>
                  </a:lnTo>
                  <a:close/>
                  <a:moveTo>
                    <a:pt x="21" y="17"/>
                  </a:moveTo>
                  <a:lnTo>
                    <a:pt x="18" y="17"/>
                  </a:lnTo>
                  <a:lnTo>
                    <a:pt x="18" y="17"/>
                  </a:lnTo>
                  <a:lnTo>
                    <a:pt x="19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1" y="17"/>
                  </a:lnTo>
                  <a:close/>
                  <a:moveTo>
                    <a:pt x="25" y="239"/>
                  </a:moveTo>
                  <a:lnTo>
                    <a:pt x="24" y="239"/>
                  </a:lnTo>
                  <a:lnTo>
                    <a:pt x="24" y="240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5" y="239"/>
                  </a:lnTo>
                  <a:close/>
                  <a:moveTo>
                    <a:pt x="26" y="18"/>
                  </a:moveTo>
                  <a:lnTo>
                    <a:pt x="28" y="20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17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28" y="15"/>
                  </a:lnTo>
                  <a:lnTo>
                    <a:pt x="26" y="18"/>
                  </a:lnTo>
                  <a:lnTo>
                    <a:pt x="26" y="18"/>
                  </a:lnTo>
                  <a:close/>
                  <a:moveTo>
                    <a:pt x="29" y="6"/>
                  </a:moveTo>
                  <a:lnTo>
                    <a:pt x="28" y="6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29" y="6"/>
                  </a:lnTo>
                  <a:close/>
                  <a:moveTo>
                    <a:pt x="34" y="251"/>
                  </a:moveTo>
                  <a:lnTo>
                    <a:pt x="32" y="253"/>
                  </a:lnTo>
                  <a:lnTo>
                    <a:pt x="32" y="253"/>
                  </a:lnTo>
                  <a:lnTo>
                    <a:pt x="34" y="254"/>
                  </a:lnTo>
                  <a:lnTo>
                    <a:pt x="35" y="254"/>
                  </a:lnTo>
                  <a:lnTo>
                    <a:pt x="35" y="253"/>
                  </a:lnTo>
                  <a:lnTo>
                    <a:pt x="34" y="251"/>
                  </a:lnTo>
                  <a:close/>
                  <a:moveTo>
                    <a:pt x="35" y="6"/>
                  </a:moveTo>
                  <a:lnTo>
                    <a:pt x="35" y="7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6" y="6"/>
                  </a:lnTo>
                  <a:lnTo>
                    <a:pt x="35" y="6"/>
                  </a:lnTo>
                  <a:close/>
                  <a:moveTo>
                    <a:pt x="41" y="13"/>
                  </a:moveTo>
                  <a:lnTo>
                    <a:pt x="38" y="14"/>
                  </a:lnTo>
                  <a:lnTo>
                    <a:pt x="38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1" y="13"/>
                  </a:lnTo>
                  <a:close/>
                  <a:moveTo>
                    <a:pt x="39" y="46"/>
                  </a:moveTo>
                  <a:lnTo>
                    <a:pt x="39" y="46"/>
                  </a:lnTo>
                  <a:lnTo>
                    <a:pt x="41" y="52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1" y="46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39" y="46"/>
                  </a:lnTo>
                  <a:lnTo>
                    <a:pt x="39" y="46"/>
                  </a:lnTo>
                  <a:close/>
                  <a:moveTo>
                    <a:pt x="42" y="253"/>
                  </a:moveTo>
                  <a:lnTo>
                    <a:pt x="42" y="253"/>
                  </a:lnTo>
                  <a:lnTo>
                    <a:pt x="42" y="253"/>
                  </a:lnTo>
                  <a:lnTo>
                    <a:pt x="45" y="251"/>
                  </a:lnTo>
                  <a:lnTo>
                    <a:pt x="46" y="250"/>
                  </a:lnTo>
                  <a:lnTo>
                    <a:pt x="43" y="250"/>
                  </a:lnTo>
                  <a:lnTo>
                    <a:pt x="43" y="250"/>
                  </a:lnTo>
                  <a:lnTo>
                    <a:pt x="42" y="250"/>
                  </a:lnTo>
                  <a:lnTo>
                    <a:pt x="42" y="253"/>
                  </a:lnTo>
                  <a:lnTo>
                    <a:pt x="42" y="253"/>
                  </a:lnTo>
                  <a:close/>
                  <a:moveTo>
                    <a:pt x="46" y="229"/>
                  </a:moveTo>
                  <a:lnTo>
                    <a:pt x="45" y="230"/>
                  </a:lnTo>
                  <a:lnTo>
                    <a:pt x="45" y="232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8" y="232"/>
                  </a:lnTo>
                  <a:lnTo>
                    <a:pt x="48" y="232"/>
                  </a:lnTo>
                  <a:lnTo>
                    <a:pt x="48" y="232"/>
                  </a:lnTo>
                  <a:lnTo>
                    <a:pt x="46" y="230"/>
                  </a:lnTo>
                  <a:lnTo>
                    <a:pt x="46" y="229"/>
                  </a:lnTo>
                  <a:lnTo>
                    <a:pt x="46" y="229"/>
                  </a:lnTo>
                  <a:close/>
                  <a:moveTo>
                    <a:pt x="49" y="0"/>
                  </a:moveTo>
                  <a:lnTo>
                    <a:pt x="50" y="0"/>
                  </a:lnTo>
                  <a:lnTo>
                    <a:pt x="50" y="1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0"/>
                  </a:lnTo>
                  <a:close/>
                  <a:moveTo>
                    <a:pt x="56" y="178"/>
                  </a:moveTo>
                  <a:lnTo>
                    <a:pt x="56" y="178"/>
                  </a:lnTo>
                  <a:lnTo>
                    <a:pt x="56" y="195"/>
                  </a:lnTo>
                  <a:lnTo>
                    <a:pt x="56" y="204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57" y="223"/>
                  </a:lnTo>
                  <a:lnTo>
                    <a:pt x="60" y="225"/>
                  </a:lnTo>
                  <a:lnTo>
                    <a:pt x="73" y="230"/>
                  </a:lnTo>
                  <a:lnTo>
                    <a:pt x="73" y="230"/>
                  </a:lnTo>
                  <a:lnTo>
                    <a:pt x="78" y="232"/>
                  </a:lnTo>
                  <a:lnTo>
                    <a:pt x="87" y="232"/>
                  </a:lnTo>
                  <a:lnTo>
                    <a:pt x="87" y="232"/>
                  </a:lnTo>
                  <a:lnTo>
                    <a:pt x="97" y="230"/>
                  </a:lnTo>
                  <a:lnTo>
                    <a:pt x="106" y="229"/>
                  </a:lnTo>
                  <a:lnTo>
                    <a:pt x="119" y="225"/>
                  </a:lnTo>
                  <a:lnTo>
                    <a:pt x="132" y="220"/>
                  </a:lnTo>
                  <a:lnTo>
                    <a:pt x="132" y="220"/>
                  </a:lnTo>
                  <a:lnTo>
                    <a:pt x="136" y="216"/>
                  </a:lnTo>
                  <a:lnTo>
                    <a:pt x="140" y="209"/>
                  </a:lnTo>
                  <a:lnTo>
                    <a:pt x="151" y="191"/>
                  </a:lnTo>
                  <a:lnTo>
                    <a:pt x="153" y="183"/>
                  </a:lnTo>
                  <a:lnTo>
                    <a:pt x="153" y="183"/>
                  </a:lnTo>
                  <a:lnTo>
                    <a:pt x="153" y="173"/>
                  </a:lnTo>
                  <a:lnTo>
                    <a:pt x="150" y="163"/>
                  </a:lnTo>
                  <a:lnTo>
                    <a:pt x="147" y="153"/>
                  </a:lnTo>
                  <a:lnTo>
                    <a:pt x="142" y="143"/>
                  </a:lnTo>
                  <a:lnTo>
                    <a:pt x="142" y="143"/>
                  </a:lnTo>
                  <a:lnTo>
                    <a:pt x="140" y="138"/>
                  </a:lnTo>
                  <a:lnTo>
                    <a:pt x="137" y="133"/>
                  </a:lnTo>
                  <a:lnTo>
                    <a:pt x="135" y="128"/>
                  </a:lnTo>
                  <a:lnTo>
                    <a:pt x="130" y="124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01" y="114"/>
                  </a:lnTo>
                  <a:lnTo>
                    <a:pt x="88" y="115"/>
                  </a:lnTo>
                  <a:lnTo>
                    <a:pt x="76" y="118"/>
                  </a:lnTo>
                  <a:lnTo>
                    <a:pt x="62" y="124"/>
                  </a:lnTo>
                  <a:lnTo>
                    <a:pt x="62" y="124"/>
                  </a:lnTo>
                  <a:lnTo>
                    <a:pt x="60" y="125"/>
                  </a:lnTo>
                  <a:lnTo>
                    <a:pt x="59" y="129"/>
                  </a:lnTo>
                  <a:lnTo>
                    <a:pt x="57" y="149"/>
                  </a:lnTo>
                  <a:lnTo>
                    <a:pt x="57" y="149"/>
                  </a:lnTo>
                  <a:lnTo>
                    <a:pt x="56" y="163"/>
                  </a:lnTo>
                  <a:lnTo>
                    <a:pt x="56" y="178"/>
                  </a:lnTo>
                  <a:lnTo>
                    <a:pt x="56" y="178"/>
                  </a:lnTo>
                  <a:close/>
                  <a:moveTo>
                    <a:pt x="60" y="246"/>
                  </a:moveTo>
                  <a:lnTo>
                    <a:pt x="59" y="246"/>
                  </a:lnTo>
                  <a:lnTo>
                    <a:pt x="59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4" y="249"/>
                  </a:lnTo>
                  <a:lnTo>
                    <a:pt x="64" y="249"/>
                  </a:lnTo>
                  <a:lnTo>
                    <a:pt x="64" y="247"/>
                  </a:lnTo>
                  <a:lnTo>
                    <a:pt x="64" y="247"/>
                  </a:lnTo>
                  <a:lnTo>
                    <a:pt x="60" y="246"/>
                  </a:lnTo>
                  <a:lnTo>
                    <a:pt x="60" y="246"/>
                  </a:lnTo>
                  <a:close/>
                  <a:moveTo>
                    <a:pt x="59" y="229"/>
                  </a:moveTo>
                  <a:lnTo>
                    <a:pt x="59" y="229"/>
                  </a:lnTo>
                  <a:lnTo>
                    <a:pt x="59" y="229"/>
                  </a:lnTo>
                  <a:lnTo>
                    <a:pt x="60" y="230"/>
                  </a:lnTo>
                  <a:lnTo>
                    <a:pt x="62" y="230"/>
                  </a:lnTo>
                  <a:lnTo>
                    <a:pt x="62" y="230"/>
                  </a:lnTo>
                  <a:lnTo>
                    <a:pt x="62" y="230"/>
                  </a:lnTo>
                  <a:lnTo>
                    <a:pt x="60" y="229"/>
                  </a:lnTo>
                  <a:lnTo>
                    <a:pt x="59" y="229"/>
                  </a:lnTo>
                  <a:lnTo>
                    <a:pt x="59" y="229"/>
                  </a:lnTo>
                  <a:close/>
                  <a:moveTo>
                    <a:pt x="66" y="108"/>
                  </a:moveTo>
                  <a:lnTo>
                    <a:pt x="66" y="110"/>
                  </a:lnTo>
                  <a:lnTo>
                    <a:pt x="67" y="110"/>
                  </a:lnTo>
                  <a:lnTo>
                    <a:pt x="67" y="110"/>
                  </a:lnTo>
                  <a:lnTo>
                    <a:pt x="74" y="108"/>
                  </a:lnTo>
                  <a:lnTo>
                    <a:pt x="76" y="107"/>
                  </a:lnTo>
                  <a:lnTo>
                    <a:pt x="76" y="105"/>
                  </a:lnTo>
                  <a:lnTo>
                    <a:pt x="76" y="105"/>
                  </a:lnTo>
                  <a:lnTo>
                    <a:pt x="76" y="105"/>
                  </a:lnTo>
                  <a:lnTo>
                    <a:pt x="71" y="107"/>
                  </a:lnTo>
                  <a:lnTo>
                    <a:pt x="66" y="108"/>
                  </a:lnTo>
                  <a:lnTo>
                    <a:pt x="66" y="108"/>
                  </a:lnTo>
                  <a:close/>
                  <a:moveTo>
                    <a:pt x="83" y="98"/>
                  </a:moveTo>
                  <a:lnTo>
                    <a:pt x="84" y="100"/>
                  </a:lnTo>
                  <a:lnTo>
                    <a:pt x="85" y="100"/>
                  </a:lnTo>
                  <a:lnTo>
                    <a:pt x="88" y="98"/>
                  </a:lnTo>
                  <a:lnTo>
                    <a:pt x="88" y="97"/>
                  </a:lnTo>
                  <a:lnTo>
                    <a:pt x="87" y="96"/>
                  </a:lnTo>
                  <a:lnTo>
                    <a:pt x="87" y="96"/>
                  </a:lnTo>
                  <a:lnTo>
                    <a:pt x="84" y="97"/>
                  </a:lnTo>
                  <a:lnTo>
                    <a:pt x="83" y="98"/>
                  </a:lnTo>
                  <a:lnTo>
                    <a:pt x="83" y="98"/>
                  </a:lnTo>
                  <a:close/>
                  <a:moveTo>
                    <a:pt x="90" y="247"/>
                  </a:moveTo>
                  <a:lnTo>
                    <a:pt x="91" y="247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101" y="246"/>
                  </a:lnTo>
                  <a:lnTo>
                    <a:pt x="104" y="244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95" y="244"/>
                  </a:lnTo>
                  <a:lnTo>
                    <a:pt x="90" y="247"/>
                  </a:lnTo>
                  <a:lnTo>
                    <a:pt x="90" y="247"/>
                  </a:lnTo>
                  <a:close/>
                  <a:moveTo>
                    <a:pt x="112" y="94"/>
                  </a:moveTo>
                  <a:lnTo>
                    <a:pt x="108" y="94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111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6"/>
                  </a:lnTo>
                  <a:lnTo>
                    <a:pt x="112" y="94"/>
                  </a:lnTo>
                  <a:close/>
                  <a:moveTo>
                    <a:pt x="116" y="240"/>
                  </a:moveTo>
                  <a:lnTo>
                    <a:pt x="116" y="242"/>
                  </a:lnTo>
                  <a:lnTo>
                    <a:pt x="116" y="243"/>
                  </a:lnTo>
                  <a:lnTo>
                    <a:pt x="119" y="243"/>
                  </a:lnTo>
                  <a:lnTo>
                    <a:pt x="121" y="242"/>
                  </a:lnTo>
                  <a:lnTo>
                    <a:pt x="121" y="240"/>
                  </a:lnTo>
                  <a:lnTo>
                    <a:pt x="116" y="240"/>
                  </a:lnTo>
                  <a:close/>
                  <a:moveTo>
                    <a:pt x="121" y="256"/>
                  </a:moveTo>
                  <a:lnTo>
                    <a:pt x="119" y="256"/>
                  </a:lnTo>
                  <a:lnTo>
                    <a:pt x="119" y="256"/>
                  </a:lnTo>
                  <a:lnTo>
                    <a:pt x="121" y="256"/>
                  </a:lnTo>
                  <a:lnTo>
                    <a:pt x="121" y="256"/>
                  </a:lnTo>
                  <a:close/>
                  <a:moveTo>
                    <a:pt x="123" y="107"/>
                  </a:moveTo>
                  <a:lnTo>
                    <a:pt x="121" y="107"/>
                  </a:lnTo>
                  <a:lnTo>
                    <a:pt x="121" y="107"/>
                  </a:lnTo>
                  <a:lnTo>
                    <a:pt x="122" y="108"/>
                  </a:lnTo>
                  <a:lnTo>
                    <a:pt x="123" y="111"/>
                  </a:lnTo>
                  <a:lnTo>
                    <a:pt x="132" y="114"/>
                  </a:lnTo>
                  <a:lnTo>
                    <a:pt x="132" y="114"/>
                  </a:lnTo>
                  <a:lnTo>
                    <a:pt x="137" y="121"/>
                  </a:lnTo>
                  <a:lnTo>
                    <a:pt x="142" y="124"/>
                  </a:lnTo>
                  <a:lnTo>
                    <a:pt x="142" y="122"/>
                  </a:lnTo>
                  <a:lnTo>
                    <a:pt x="142" y="122"/>
                  </a:lnTo>
                  <a:lnTo>
                    <a:pt x="139" y="117"/>
                  </a:lnTo>
                  <a:lnTo>
                    <a:pt x="136" y="112"/>
                  </a:lnTo>
                  <a:lnTo>
                    <a:pt x="136" y="112"/>
                  </a:lnTo>
                  <a:lnTo>
                    <a:pt x="128" y="108"/>
                  </a:lnTo>
                  <a:lnTo>
                    <a:pt x="123" y="107"/>
                  </a:lnTo>
                  <a:lnTo>
                    <a:pt x="123" y="107"/>
                  </a:lnTo>
                  <a:close/>
                  <a:moveTo>
                    <a:pt x="123" y="229"/>
                  </a:moveTo>
                  <a:lnTo>
                    <a:pt x="123" y="230"/>
                  </a:lnTo>
                  <a:lnTo>
                    <a:pt x="125" y="230"/>
                  </a:lnTo>
                  <a:lnTo>
                    <a:pt x="125" y="230"/>
                  </a:lnTo>
                  <a:lnTo>
                    <a:pt x="125" y="230"/>
                  </a:lnTo>
                  <a:lnTo>
                    <a:pt x="129" y="230"/>
                  </a:lnTo>
                  <a:lnTo>
                    <a:pt x="129" y="229"/>
                  </a:lnTo>
                  <a:lnTo>
                    <a:pt x="129" y="228"/>
                  </a:lnTo>
                  <a:lnTo>
                    <a:pt x="126" y="228"/>
                  </a:lnTo>
                  <a:lnTo>
                    <a:pt x="126" y="228"/>
                  </a:lnTo>
                  <a:lnTo>
                    <a:pt x="125" y="228"/>
                  </a:lnTo>
                  <a:lnTo>
                    <a:pt x="123" y="229"/>
                  </a:lnTo>
                  <a:lnTo>
                    <a:pt x="123" y="229"/>
                  </a:lnTo>
                  <a:close/>
                  <a:moveTo>
                    <a:pt x="135" y="239"/>
                  </a:moveTo>
                  <a:lnTo>
                    <a:pt x="135" y="240"/>
                  </a:lnTo>
                  <a:lnTo>
                    <a:pt x="135" y="240"/>
                  </a:lnTo>
                  <a:lnTo>
                    <a:pt x="143" y="237"/>
                  </a:lnTo>
                  <a:lnTo>
                    <a:pt x="147" y="235"/>
                  </a:lnTo>
                  <a:lnTo>
                    <a:pt x="147" y="233"/>
                  </a:lnTo>
                  <a:lnTo>
                    <a:pt x="147" y="233"/>
                  </a:lnTo>
                  <a:lnTo>
                    <a:pt x="142" y="235"/>
                  </a:lnTo>
                  <a:lnTo>
                    <a:pt x="135" y="239"/>
                  </a:lnTo>
                  <a:lnTo>
                    <a:pt x="135" y="239"/>
                  </a:lnTo>
                  <a:close/>
                  <a:moveTo>
                    <a:pt x="149" y="220"/>
                  </a:moveTo>
                  <a:lnTo>
                    <a:pt x="149" y="220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3" y="219"/>
                  </a:lnTo>
                  <a:lnTo>
                    <a:pt x="154" y="218"/>
                  </a:lnTo>
                  <a:lnTo>
                    <a:pt x="153" y="216"/>
                  </a:lnTo>
                  <a:lnTo>
                    <a:pt x="151" y="216"/>
                  </a:lnTo>
                  <a:lnTo>
                    <a:pt x="151" y="216"/>
                  </a:lnTo>
                  <a:lnTo>
                    <a:pt x="149" y="218"/>
                  </a:lnTo>
                  <a:lnTo>
                    <a:pt x="149" y="220"/>
                  </a:lnTo>
                  <a:lnTo>
                    <a:pt x="149" y="220"/>
                  </a:lnTo>
                  <a:close/>
                  <a:moveTo>
                    <a:pt x="156" y="150"/>
                  </a:moveTo>
                  <a:lnTo>
                    <a:pt x="154" y="150"/>
                  </a:lnTo>
                  <a:lnTo>
                    <a:pt x="154" y="152"/>
                  </a:lnTo>
                  <a:lnTo>
                    <a:pt x="156" y="153"/>
                  </a:lnTo>
                  <a:lnTo>
                    <a:pt x="156" y="153"/>
                  </a:lnTo>
                  <a:lnTo>
                    <a:pt x="156" y="152"/>
                  </a:lnTo>
                  <a:lnTo>
                    <a:pt x="156" y="150"/>
                  </a:lnTo>
                  <a:close/>
                  <a:moveTo>
                    <a:pt x="157" y="226"/>
                  </a:moveTo>
                  <a:lnTo>
                    <a:pt x="157" y="226"/>
                  </a:lnTo>
                  <a:lnTo>
                    <a:pt x="157" y="226"/>
                  </a:lnTo>
                  <a:lnTo>
                    <a:pt x="160" y="226"/>
                  </a:lnTo>
                  <a:lnTo>
                    <a:pt x="161" y="222"/>
                  </a:lnTo>
                  <a:lnTo>
                    <a:pt x="165" y="211"/>
                  </a:lnTo>
                  <a:lnTo>
                    <a:pt x="163" y="211"/>
                  </a:lnTo>
                  <a:lnTo>
                    <a:pt x="163" y="211"/>
                  </a:lnTo>
                  <a:lnTo>
                    <a:pt x="160" y="213"/>
                  </a:lnTo>
                  <a:lnTo>
                    <a:pt x="158" y="223"/>
                  </a:lnTo>
                  <a:lnTo>
                    <a:pt x="158" y="223"/>
                  </a:lnTo>
                  <a:lnTo>
                    <a:pt x="157" y="226"/>
                  </a:lnTo>
                  <a:lnTo>
                    <a:pt x="157" y="226"/>
                  </a:lnTo>
                  <a:close/>
                  <a:moveTo>
                    <a:pt x="167" y="142"/>
                  </a:moveTo>
                  <a:lnTo>
                    <a:pt x="167" y="142"/>
                  </a:lnTo>
                  <a:lnTo>
                    <a:pt x="167" y="143"/>
                  </a:lnTo>
                  <a:lnTo>
                    <a:pt x="167" y="143"/>
                  </a:lnTo>
                  <a:lnTo>
                    <a:pt x="167" y="145"/>
                  </a:lnTo>
                  <a:lnTo>
                    <a:pt x="170" y="145"/>
                  </a:lnTo>
                  <a:lnTo>
                    <a:pt x="170" y="145"/>
                  </a:lnTo>
                  <a:lnTo>
                    <a:pt x="170" y="145"/>
                  </a:lnTo>
                  <a:lnTo>
                    <a:pt x="170" y="145"/>
                  </a:lnTo>
                  <a:lnTo>
                    <a:pt x="168" y="143"/>
                  </a:lnTo>
                  <a:lnTo>
                    <a:pt x="167" y="142"/>
                  </a:lnTo>
                  <a:lnTo>
                    <a:pt x="167" y="1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2" name="Freeform 25"/>
            <p:cNvSpPr>
              <a:spLocks noEditPoints="1"/>
            </p:cNvSpPr>
            <p:nvPr/>
          </p:nvSpPr>
          <p:spPr bwMode="auto">
            <a:xfrm>
              <a:off x="6021388" y="3041650"/>
              <a:ext cx="96838" cy="104775"/>
            </a:xfrm>
            <a:custGeom>
              <a:avLst/>
              <a:gdLst/>
              <a:ahLst/>
              <a:cxnLst>
                <a:cxn ang="0">
                  <a:pos x="111" y="5"/>
                </a:cxn>
                <a:cxn ang="0">
                  <a:pos x="143" y="47"/>
                </a:cxn>
                <a:cxn ang="0">
                  <a:pos x="155" y="85"/>
                </a:cxn>
                <a:cxn ang="0">
                  <a:pos x="157" y="151"/>
                </a:cxn>
                <a:cxn ang="0">
                  <a:pos x="183" y="178"/>
                </a:cxn>
                <a:cxn ang="0">
                  <a:pos x="163" y="199"/>
                </a:cxn>
                <a:cxn ang="0">
                  <a:pos x="129" y="179"/>
                </a:cxn>
                <a:cxn ang="0">
                  <a:pos x="52" y="200"/>
                </a:cxn>
                <a:cxn ang="0">
                  <a:pos x="20" y="186"/>
                </a:cxn>
                <a:cxn ang="0">
                  <a:pos x="3" y="154"/>
                </a:cxn>
                <a:cxn ang="0">
                  <a:pos x="9" y="119"/>
                </a:cxn>
                <a:cxn ang="0">
                  <a:pos x="35" y="82"/>
                </a:cxn>
                <a:cxn ang="0">
                  <a:pos x="89" y="71"/>
                </a:cxn>
                <a:cxn ang="0">
                  <a:pos x="112" y="75"/>
                </a:cxn>
                <a:cxn ang="0">
                  <a:pos x="101" y="42"/>
                </a:cxn>
                <a:cxn ang="0">
                  <a:pos x="58" y="26"/>
                </a:cxn>
                <a:cxn ang="0">
                  <a:pos x="32" y="46"/>
                </a:cxn>
                <a:cxn ang="0">
                  <a:pos x="14" y="61"/>
                </a:cxn>
                <a:cxn ang="0">
                  <a:pos x="2" y="64"/>
                </a:cxn>
                <a:cxn ang="0">
                  <a:pos x="13" y="21"/>
                </a:cxn>
                <a:cxn ang="0">
                  <a:pos x="42" y="1"/>
                </a:cxn>
                <a:cxn ang="0">
                  <a:pos x="18" y="54"/>
                </a:cxn>
                <a:cxn ang="0">
                  <a:pos x="21" y="24"/>
                </a:cxn>
                <a:cxn ang="0">
                  <a:pos x="30" y="15"/>
                </a:cxn>
                <a:cxn ang="0">
                  <a:pos x="25" y="168"/>
                </a:cxn>
                <a:cxn ang="0">
                  <a:pos x="27" y="186"/>
                </a:cxn>
                <a:cxn ang="0">
                  <a:pos x="44" y="196"/>
                </a:cxn>
                <a:cxn ang="0">
                  <a:pos x="45" y="193"/>
                </a:cxn>
                <a:cxn ang="0">
                  <a:pos x="31" y="95"/>
                </a:cxn>
                <a:cxn ang="0">
                  <a:pos x="35" y="94"/>
                </a:cxn>
                <a:cxn ang="0">
                  <a:pos x="37" y="148"/>
                </a:cxn>
                <a:cxn ang="0">
                  <a:pos x="41" y="160"/>
                </a:cxn>
                <a:cxn ang="0">
                  <a:pos x="72" y="174"/>
                </a:cxn>
                <a:cxn ang="0">
                  <a:pos x="125" y="148"/>
                </a:cxn>
                <a:cxn ang="0">
                  <a:pos x="118" y="112"/>
                </a:cxn>
                <a:cxn ang="0">
                  <a:pos x="75" y="98"/>
                </a:cxn>
                <a:cxn ang="0">
                  <a:pos x="37" y="116"/>
                </a:cxn>
                <a:cxn ang="0">
                  <a:pos x="52" y="12"/>
                </a:cxn>
                <a:cxn ang="0">
                  <a:pos x="63" y="9"/>
                </a:cxn>
                <a:cxn ang="0">
                  <a:pos x="65" y="182"/>
                </a:cxn>
                <a:cxn ang="0">
                  <a:pos x="72" y="182"/>
                </a:cxn>
                <a:cxn ang="0">
                  <a:pos x="69" y="24"/>
                </a:cxn>
                <a:cxn ang="0">
                  <a:pos x="82" y="8"/>
                </a:cxn>
                <a:cxn ang="0">
                  <a:pos x="94" y="177"/>
                </a:cxn>
                <a:cxn ang="0">
                  <a:pos x="110" y="174"/>
                </a:cxn>
                <a:cxn ang="0">
                  <a:pos x="110" y="9"/>
                </a:cxn>
                <a:cxn ang="0">
                  <a:pos x="115" y="14"/>
                </a:cxn>
                <a:cxn ang="0">
                  <a:pos x="128" y="133"/>
                </a:cxn>
                <a:cxn ang="0">
                  <a:pos x="131" y="133"/>
                </a:cxn>
                <a:cxn ang="0">
                  <a:pos x="131" y="122"/>
                </a:cxn>
                <a:cxn ang="0">
                  <a:pos x="138" y="105"/>
                </a:cxn>
                <a:cxn ang="0">
                  <a:pos x="139" y="113"/>
                </a:cxn>
                <a:cxn ang="0">
                  <a:pos x="139" y="92"/>
                </a:cxn>
                <a:cxn ang="0">
                  <a:pos x="141" y="91"/>
                </a:cxn>
                <a:cxn ang="0">
                  <a:pos x="142" y="132"/>
                </a:cxn>
                <a:cxn ang="0">
                  <a:pos x="143" y="126"/>
                </a:cxn>
                <a:cxn ang="0">
                  <a:pos x="148" y="175"/>
                </a:cxn>
                <a:cxn ang="0">
                  <a:pos x="148" y="172"/>
                </a:cxn>
                <a:cxn ang="0">
                  <a:pos x="149" y="80"/>
                </a:cxn>
                <a:cxn ang="0">
                  <a:pos x="155" y="181"/>
                </a:cxn>
                <a:cxn ang="0">
                  <a:pos x="155" y="178"/>
                </a:cxn>
                <a:cxn ang="0">
                  <a:pos x="160" y="174"/>
                </a:cxn>
                <a:cxn ang="0">
                  <a:pos x="159" y="167"/>
                </a:cxn>
              </a:cxnLst>
              <a:rect l="0" t="0" r="r" b="b"/>
              <a:pathLst>
                <a:path w="183" h="200">
                  <a:moveTo>
                    <a:pt x="42" y="1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6" y="1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28" y="22"/>
                  </a:lnTo>
                  <a:lnTo>
                    <a:pt x="133" y="29"/>
                  </a:lnTo>
                  <a:lnTo>
                    <a:pt x="136" y="36"/>
                  </a:lnTo>
                  <a:lnTo>
                    <a:pt x="136" y="36"/>
                  </a:lnTo>
                  <a:lnTo>
                    <a:pt x="141" y="40"/>
                  </a:lnTo>
                  <a:lnTo>
                    <a:pt x="143" y="47"/>
                  </a:lnTo>
                  <a:lnTo>
                    <a:pt x="146" y="57"/>
                  </a:lnTo>
                  <a:lnTo>
                    <a:pt x="149" y="68"/>
                  </a:lnTo>
                  <a:lnTo>
                    <a:pt x="149" y="68"/>
                  </a:lnTo>
                  <a:lnTo>
                    <a:pt x="152" y="73"/>
                  </a:lnTo>
                  <a:lnTo>
                    <a:pt x="153" y="78"/>
                  </a:lnTo>
                  <a:lnTo>
                    <a:pt x="155" y="85"/>
                  </a:lnTo>
                  <a:lnTo>
                    <a:pt x="155" y="94"/>
                  </a:lnTo>
                  <a:lnTo>
                    <a:pt x="155" y="104"/>
                  </a:lnTo>
                  <a:lnTo>
                    <a:pt x="153" y="139"/>
                  </a:lnTo>
                  <a:lnTo>
                    <a:pt x="153" y="139"/>
                  </a:lnTo>
                  <a:lnTo>
                    <a:pt x="155" y="144"/>
                  </a:lnTo>
                  <a:lnTo>
                    <a:pt x="157" y="151"/>
                  </a:lnTo>
                  <a:lnTo>
                    <a:pt x="162" y="158"/>
                  </a:lnTo>
                  <a:lnTo>
                    <a:pt x="167" y="165"/>
                  </a:lnTo>
                  <a:lnTo>
                    <a:pt x="167" y="165"/>
                  </a:lnTo>
                  <a:lnTo>
                    <a:pt x="177" y="174"/>
                  </a:lnTo>
                  <a:lnTo>
                    <a:pt x="183" y="177"/>
                  </a:lnTo>
                  <a:lnTo>
                    <a:pt x="183" y="178"/>
                  </a:lnTo>
                  <a:lnTo>
                    <a:pt x="183" y="178"/>
                  </a:lnTo>
                  <a:lnTo>
                    <a:pt x="181" y="181"/>
                  </a:lnTo>
                  <a:lnTo>
                    <a:pt x="180" y="184"/>
                  </a:lnTo>
                  <a:lnTo>
                    <a:pt x="170" y="192"/>
                  </a:lnTo>
                  <a:lnTo>
                    <a:pt x="170" y="192"/>
                  </a:lnTo>
                  <a:lnTo>
                    <a:pt x="163" y="199"/>
                  </a:lnTo>
                  <a:lnTo>
                    <a:pt x="159" y="200"/>
                  </a:lnTo>
                  <a:lnTo>
                    <a:pt x="157" y="200"/>
                  </a:lnTo>
                  <a:lnTo>
                    <a:pt x="157" y="200"/>
                  </a:lnTo>
                  <a:lnTo>
                    <a:pt x="153" y="199"/>
                  </a:lnTo>
                  <a:lnTo>
                    <a:pt x="148" y="195"/>
                  </a:lnTo>
                  <a:lnTo>
                    <a:pt x="129" y="179"/>
                  </a:lnTo>
                  <a:lnTo>
                    <a:pt x="129" y="179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70" y="200"/>
                  </a:lnTo>
                  <a:lnTo>
                    <a:pt x="55" y="200"/>
                  </a:lnTo>
                  <a:lnTo>
                    <a:pt x="52" y="200"/>
                  </a:lnTo>
                  <a:lnTo>
                    <a:pt x="52" y="200"/>
                  </a:lnTo>
                  <a:lnTo>
                    <a:pt x="44" y="199"/>
                  </a:lnTo>
                  <a:lnTo>
                    <a:pt x="35" y="195"/>
                  </a:lnTo>
                  <a:lnTo>
                    <a:pt x="27" y="191"/>
                  </a:lnTo>
                  <a:lnTo>
                    <a:pt x="20" y="186"/>
                  </a:lnTo>
                  <a:lnTo>
                    <a:pt x="20" y="186"/>
                  </a:lnTo>
                  <a:lnTo>
                    <a:pt x="16" y="181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6" y="164"/>
                  </a:lnTo>
                  <a:lnTo>
                    <a:pt x="4" y="158"/>
                  </a:lnTo>
                  <a:lnTo>
                    <a:pt x="3" y="154"/>
                  </a:lnTo>
                  <a:lnTo>
                    <a:pt x="3" y="148"/>
                  </a:lnTo>
                  <a:lnTo>
                    <a:pt x="3" y="137"/>
                  </a:lnTo>
                  <a:lnTo>
                    <a:pt x="3" y="137"/>
                  </a:lnTo>
                  <a:lnTo>
                    <a:pt x="4" y="127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1" y="112"/>
                  </a:lnTo>
                  <a:lnTo>
                    <a:pt x="14" y="105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30" y="85"/>
                  </a:lnTo>
                  <a:lnTo>
                    <a:pt x="35" y="82"/>
                  </a:lnTo>
                  <a:lnTo>
                    <a:pt x="35" y="82"/>
                  </a:lnTo>
                  <a:lnTo>
                    <a:pt x="45" y="78"/>
                  </a:lnTo>
                  <a:lnTo>
                    <a:pt x="55" y="75"/>
                  </a:lnTo>
                  <a:lnTo>
                    <a:pt x="63" y="73"/>
                  </a:lnTo>
                  <a:lnTo>
                    <a:pt x="73" y="73"/>
                  </a:lnTo>
                  <a:lnTo>
                    <a:pt x="89" y="71"/>
                  </a:lnTo>
                  <a:lnTo>
                    <a:pt x="91" y="71"/>
                  </a:lnTo>
                  <a:lnTo>
                    <a:pt x="91" y="71"/>
                  </a:lnTo>
                  <a:lnTo>
                    <a:pt x="103" y="73"/>
                  </a:lnTo>
                  <a:lnTo>
                    <a:pt x="111" y="75"/>
                  </a:lnTo>
                  <a:lnTo>
                    <a:pt x="112" y="75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0" y="57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97" y="36"/>
                  </a:lnTo>
                  <a:lnTo>
                    <a:pt x="90" y="32"/>
                  </a:lnTo>
                  <a:lnTo>
                    <a:pt x="82" y="29"/>
                  </a:lnTo>
                  <a:lnTo>
                    <a:pt x="72" y="29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44" y="31"/>
                  </a:lnTo>
                  <a:lnTo>
                    <a:pt x="39" y="32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5" y="39"/>
                  </a:lnTo>
                  <a:lnTo>
                    <a:pt x="32" y="46"/>
                  </a:lnTo>
                  <a:lnTo>
                    <a:pt x="31" y="52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25" y="60"/>
                  </a:lnTo>
                  <a:lnTo>
                    <a:pt x="17" y="60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3" y="63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3" y="66"/>
                  </a:lnTo>
                  <a:lnTo>
                    <a:pt x="2" y="6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7" y="29"/>
                  </a:lnTo>
                  <a:lnTo>
                    <a:pt x="13" y="21"/>
                  </a:lnTo>
                  <a:lnTo>
                    <a:pt x="21" y="14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8" y="2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7" y="50"/>
                  </a:moveTo>
                  <a:lnTo>
                    <a:pt x="17" y="50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8" y="54"/>
                  </a:lnTo>
                  <a:lnTo>
                    <a:pt x="18" y="53"/>
                  </a:lnTo>
                  <a:lnTo>
                    <a:pt x="18" y="50"/>
                  </a:lnTo>
                  <a:lnTo>
                    <a:pt x="17" y="50"/>
                  </a:lnTo>
                  <a:close/>
                  <a:moveTo>
                    <a:pt x="20" y="24"/>
                  </a:move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5" y="22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5" y="18"/>
                  </a:lnTo>
                  <a:lnTo>
                    <a:pt x="20" y="24"/>
                  </a:lnTo>
                  <a:lnTo>
                    <a:pt x="20" y="24"/>
                  </a:lnTo>
                  <a:close/>
                  <a:moveTo>
                    <a:pt x="25" y="167"/>
                  </a:moveTo>
                  <a:lnTo>
                    <a:pt x="25" y="168"/>
                  </a:lnTo>
                  <a:lnTo>
                    <a:pt x="25" y="168"/>
                  </a:lnTo>
                  <a:lnTo>
                    <a:pt x="25" y="170"/>
                  </a:lnTo>
                  <a:lnTo>
                    <a:pt x="27" y="170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5" y="167"/>
                  </a:lnTo>
                  <a:close/>
                  <a:moveTo>
                    <a:pt x="27" y="186"/>
                  </a:moveTo>
                  <a:lnTo>
                    <a:pt x="25" y="188"/>
                  </a:lnTo>
                  <a:lnTo>
                    <a:pt x="25" y="188"/>
                  </a:lnTo>
                  <a:lnTo>
                    <a:pt x="27" y="189"/>
                  </a:lnTo>
                  <a:lnTo>
                    <a:pt x="31" y="191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51" y="198"/>
                  </a:lnTo>
                  <a:lnTo>
                    <a:pt x="58" y="199"/>
                  </a:lnTo>
                  <a:lnTo>
                    <a:pt x="58" y="198"/>
                  </a:lnTo>
                  <a:lnTo>
                    <a:pt x="58" y="198"/>
                  </a:lnTo>
                  <a:lnTo>
                    <a:pt x="55" y="196"/>
                  </a:lnTo>
                  <a:lnTo>
                    <a:pt x="45" y="193"/>
                  </a:lnTo>
                  <a:lnTo>
                    <a:pt x="45" y="193"/>
                  </a:lnTo>
                  <a:lnTo>
                    <a:pt x="37" y="191"/>
                  </a:lnTo>
                  <a:lnTo>
                    <a:pt x="28" y="186"/>
                  </a:lnTo>
                  <a:lnTo>
                    <a:pt x="27" y="186"/>
                  </a:lnTo>
                  <a:close/>
                  <a:moveTo>
                    <a:pt x="34" y="94"/>
                  </a:moveTo>
                  <a:lnTo>
                    <a:pt x="31" y="95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4" y="97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34" y="94"/>
                  </a:lnTo>
                  <a:close/>
                  <a:moveTo>
                    <a:pt x="31" y="127"/>
                  </a:moveTo>
                  <a:lnTo>
                    <a:pt x="31" y="127"/>
                  </a:lnTo>
                  <a:lnTo>
                    <a:pt x="34" y="144"/>
                  </a:lnTo>
                  <a:lnTo>
                    <a:pt x="35" y="147"/>
                  </a:lnTo>
                  <a:lnTo>
                    <a:pt x="37" y="148"/>
                  </a:lnTo>
                  <a:lnTo>
                    <a:pt x="39" y="154"/>
                  </a:lnTo>
                  <a:lnTo>
                    <a:pt x="39" y="154"/>
                  </a:lnTo>
                  <a:lnTo>
                    <a:pt x="37" y="154"/>
                  </a:lnTo>
                  <a:lnTo>
                    <a:pt x="37" y="154"/>
                  </a:lnTo>
                  <a:lnTo>
                    <a:pt x="37" y="154"/>
                  </a:lnTo>
                  <a:lnTo>
                    <a:pt x="41" y="160"/>
                  </a:lnTo>
                  <a:lnTo>
                    <a:pt x="48" y="164"/>
                  </a:lnTo>
                  <a:lnTo>
                    <a:pt x="55" y="168"/>
                  </a:lnTo>
                  <a:lnTo>
                    <a:pt x="65" y="172"/>
                  </a:lnTo>
                  <a:lnTo>
                    <a:pt x="65" y="172"/>
                  </a:lnTo>
                  <a:lnTo>
                    <a:pt x="72" y="174"/>
                  </a:lnTo>
                  <a:lnTo>
                    <a:pt x="72" y="174"/>
                  </a:lnTo>
                  <a:lnTo>
                    <a:pt x="77" y="172"/>
                  </a:lnTo>
                  <a:lnTo>
                    <a:pt x="87" y="170"/>
                  </a:lnTo>
                  <a:lnTo>
                    <a:pt x="122" y="153"/>
                  </a:lnTo>
                  <a:lnTo>
                    <a:pt x="122" y="153"/>
                  </a:lnTo>
                  <a:lnTo>
                    <a:pt x="124" y="151"/>
                  </a:lnTo>
                  <a:lnTo>
                    <a:pt x="125" y="148"/>
                  </a:lnTo>
                  <a:lnTo>
                    <a:pt x="125" y="147"/>
                  </a:lnTo>
                  <a:lnTo>
                    <a:pt x="125" y="147"/>
                  </a:lnTo>
                  <a:lnTo>
                    <a:pt x="122" y="132"/>
                  </a:lnTo>
                  <a:lnTo>
                    <a:pt x="119" y="112"/>
                  </a:lnTo>
                  <a:lnTo>
                    <a:pt x="118" y="112"/>
                  </a:lnTo>
                  <a:lnTo>
                    <a:pt x="118" y="112"/>
                  </a:lnTo>
                  <a:lnTo>
                    <a:pt x="118" y="111"/>
                  </a:lnTo>
                  <a:lnTo>
                    <a:pt x="117" y="109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89" y="101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62" y="102"/>
                  </a:lnTo>
                  <a:lnTo>
                    <a:pt x="51" y="106"/>
                  </a:lnTo>
                  <a:lnTo>
                    <a:pt x="44" y="111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2" y="123"/>
                  </a:lnTo>
                  <a:lnTo>
                    <a:pt x="31" y="127"/>
                  </a:lnTo>
                  <a:lnTo>
                    <a:pt x="31" y="127"/>
                  </a:lnTo>
                  <a:close/>
                  <a:moveTo>
                    <a:pt x="52" y="11"/>
                  </a:moveTo>
                  <a:lnTo>
                    <a:pt x="52" y="12"/>
                  </a:lnTo>
                  <a:lnTo>
                    <a:pt x="52" y="12"/>
                  </a:lnTo>
                  <a:lnTo>
                    <a:pt x="53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65" y="11"/>
                  </a:lnTo>
                  <a:lnTo>
                    <a:pt x="65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58" y="11"/>
                  </a:lnTo>
                  <a:lnTo>
                    <a:pt x="52" y="11"/>
                  </a:lnTo>
                  <a:lnTo>
                    <a:pt x="52" y="11"/>
                  </a:lnTo>
                  <a:close/>
                  <a:moveTo>
                    <a:pt x="66" y="181"/>
                  </a:moveTo>
                  <a:lnTo>
                    <a:pt x="65" y="182"/>
                  </a:lnTo>
                  <a:lnTo>
                    <a:pt x="65" y="182"/>
                  </a:lnTo>
                  <a:lnTo>
                    <a:pt x="66" y="184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70" y="184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0" y="181"/>
                  </a:lnTo>
                  <a:lnTo>
                    <a:pt x="66" y="181"/>
                  </a:lnTo>
                  <a:close/>
                  <a:moveTo>
                    <a:pt x="70" y="21"/>
                  </a:moveTo>
                  <a:lnTo>
                    <a:pt x="69" y="22"/>
                  </a:lnTo>
                  <a:lnTo>
                    <a:pt x="69" y="24"/>
                  </a:lnTo>
                  <a:lnTo>
                    <a:pt x="75" y="24"/>
                  </a:lnTo>
                  <a:lnTo>
                    <a:pt x="76" y="22"/>
                  </a:lnTo>
                  <a:lnTo>
                    <a:pt x="73" y="21"/>
                  </a:lnTo>
                  <a:lnTo>
                    <a:pt x="70" y="21"/>
                  </a:lnTo>
                  <a:close/>
                  <a:moveTo>
                    <a:pt x="83" y="7"/>
                  </a:moveTo>
                  <a:lnTo>
                    <a:pt x="82" y="8"/>
                  </a:lnTo>
                  <a:lnTo>
                    <a:pt x="83" y="9"/>
                  </a:lnTo>
                  <a:lnTo>
                    <a:pt x="86" y="9"/>
                  </a:lnTo>
                  <a:lnTo>
                    <a:pt x="86" y="8"/>
                  </a:lnTo>
                  <a:lnTo>
                    <a:pt x="84" y="7"/>
                  </a:lnTo>
                  <a:lnTo>
                    <a:pt x="83" y="7"/>
                  </a:lnTo>
                  <a:close/>
                  <a:moveTo>
                    <a:pt x="94" y="177"/>
                  </a:moveTo>
                  <a:lnTo>
                    <a:pt x="94" y="178"/>
                  </a:lnTo>
                  <a:lnTo>
                    <a:pt x="96" y="178"/>
                  </a:lnTo>
                  <a:lnTo>
                    <a:pt x="96" y="178"/>
                  </a:lnTo>
                  <a:lnTo>
                    <a:pt x="103" y="177"/>
                  </a:lnTo>
                  <a:lnTo>
                    <a:pt x="110" y="174"/>
                  </a:lnTo>
                  <a:lnTo>
                    <a:pt x="110" y="174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98" y="175"/>
                  </a:lnTo>
                  <a:lnTo>
                    <a:pt x="94" y="177"/>
                  </a:lnTo>
                  <a:lnTo>
                    <a:pt x="94" y="177"/>
                  </a:lnTo>
                  <a:close/>
                  <a:moveTo>
                    <a:pt x="110" y="9"/>
                  </a:moveTo>
                  <a:lnTo>
                    <a:pt x="110" y="9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2" y="12"/>
                  </a:lnTo>
                  <a:lnTo>
                    <a:pt x="115" y="14"/>
                  </a:lnTo>
                  <a:lnTo>
                    <a:pt x="115" y="14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12" y="11"/>
                  </a:lnTo>
                  <a:lnTo>
                    <a:pt x="110" y="9"/>
                  </a:lnTo>
                  <a:lnTo>
                    <a:pt x="110" y="9"/>
                  </a:lnTo>
                  <a:close/>
                  <a:moveTo>
                    <a:pt x="128" y="133"/>
                  </a:moveTo>
                  <a:lnTo>
                    <a:pt x="128" y="133"/>
                  </a:lnTo>
                  <a:lnTo>
                    <a:pt x="128" y="134"/>
                  </a:lnTo>
                  <a:lnTo>
                    <a:pt x="128" y="136"/>
                  </a:lnTo>
                  <a:lnTo>
                    <a:pt x="129" y="136"/>
                  </a:lnTo>
                  <a:lnTo>
                    <a:pt x="131" y="134"/>
                  </a:lnTo>
                  <a:lnTo>
                    <a:pt x="131" y="133"/>
                  </a:lnTo>
                  <a:lnTo>
                    <a:pt x="129" y="133"/>
                  </a:lnTo>
                  <a:lnTo>
                    <a:pt x="128" y="133"/>
                  </a:lnTo>
                  <a:close/>
                  <a:moveTo>
                    <a:pt x="129" y="120"/>
                  </a:moveTo>
                  <a:lnTo>
                    <a:pt x="128" y="120"/>
                  </a:lnTo>
                  <a:lnTo>
                    <a:pt x="129" y="122"/>
                  </a:lnTo>
                  <a:lnTo>
                    <a:pt x="131" y="122"/>
                  </a:lnTo>
                  <a:lnTo>
                    <a:pt x="131" y="120"/>
                  </a:lnTo>
                  <a:lnTo>
                    <a:pt x="129" y="120"/>
                  </a:lnTo>
                  <a:lnTo>
                    <a:pt x="129" y="120"/>
                  </a:lnTo>
                  <a:close/>
                  <a:moveTo>
                    <a:pt x="139" y="104"/>
                  </a:moveTo>
                  <a:lnTo>
                    <a:pt x="138" y="104"/>
                  </a:lnTo>
                  <a:lnTo>
                    <a:pt x="138" y="105"/>
                  </a:lnTo>
                  <a:lnTo>
                    <a:pt x="139" y="105"/>
                  </a:lnTo>
                  <a:lnTo>
                    <a:pt x="139" y="104"/>
                  </a:lnTo>
                  <a:close/>
                  <a:moveTo>
                    <a:pt x="141" y="111"/>
                  </a:moveTo>
                  <a:lnTo>
                    <a:pt x="138" y="111"/>
                  </a:lnTo>
                  <a:lnTo>
                    <a:pt x="138" y="112"/>
                  </a:lnTo>
                  <a:lnTo>
                    <a:pt x="139" y="113"/>
                  </a:lnTo>
                  <a:lnTo>
                    <a:pt x="141" y="112"/>
                  </a:lnTo>
                  <a:lnTo>
                    <a:pt x="141" y="111"/>
                  </a:lnTo>
                  <a:close/>
                  <a:moveTo>
                    <a:pt x="141" y="91"/>
                  </a:moveTo>
                  <a:lnTo>
                    <a:pt x="139" y="92"/>
                  </a:lnTo>
                  <a:lnTo>
                    <a:pt x="139" y="92"/>
                  </a:lnTo>
                  <a:lnTo>
                    <a:pt x="139" y="92"/>
                  </a:lnTo>
                  <a:lnTo>
                    <a:pt x="141" y="97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2" y="94"/>
                  </a:lnTo>
                  <a:lnTo>
                    <a:pt x="141" y="91"/>
                  </a:lnTo>
                  <a:lnTo>
                    <a:pt x="141" y="91"/>
                  </a:lnTo>
                  <a:close/>
                  <a:moveTo>
                    <a:pt x="142" y="120"/>
                  </a:moveTo>
                  <a:lnTo>
                    <a:pt x="141" y="120"/>
                  </a:lnTo>
                  <a:lnTo>
                    <a:pt x="141" y="122"/>
                  </a:lnTo>
                  <a:lnTo>
                    <a:pt x="141" y="122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3" y="134"/>
                  </a:lnTo>
                  <a:lnTo>
                    <a:pt x="145" y="134"/>
                  </a:lnTo>
                  <a:lnTo>
                    <a:pt x="145" y="133"/>
                  </a:lnTo>
                  <a:lnTo>
                    <a:pt x="145" y="133"/>
                  </a:lnTo>
                  <a:lnTo>
                    <a:pt x="143" y="126"/>
                  </a:lnTo>
                  <a:lnTo>
                    <a:pt x="142" y="120"/>
                  </a:lnTo>
                  <a:lnTo>
                    <a:pt x="142" y="120"/>
                  </a:lnTo>
                  <a:close/>
                  <a:moveTo>
                    <a:pt x="148" y="172"/>
                  </a:moveTo>
                  <a:lnTo>
                    <a:pt x="146" y="174"/>
                  </a:lnTo>
                  <a:lnTo>
                    <a:pt x="146" y="174"/>
                  </a:lnTo>
                  <a:lnTo>
                    <a:pt x="148" y="175"/>
                  </a:lnTo>
                  <a:lnTo>
                    <a:pt x="149" y="177"/>
                  </a:lnTo>
                  <a:lnTo>
                    <a:pt x="149" y="177"/>
                  </a:lnTo>
                  <a:lnTo>
                    <a:pt x="150" y="175"/>
                  </a:lnTo>
                  <a:lnTo>
                    <a:pt x="150" y="174"/>
                  </a:lnTo>
                  <a:lnTo>
                    <a:pt x="149" y="172"/>
                  </a:lnTo>
                  <a:lnTo>
                    <a:pt x="148" y="172"/>
                  </a:lnTo>
                  <a:close/>
                  <a:moveTo>
                    <a:pt x="148" y="78"/>
                  </a:moveTo>
                  <a:lnTo>
                    <a:pt x="148" y="78"/>
                  </a:lnTo>
                  <a:lnTo>
                    <a:pt x="148" y="80"/>
                  </a:lnTo>
                  <a:lnTo>
                    <a:pt x="148" y="80"/>
                  </a:lnTo>
                  <a:lnTo>
                    <a:pt x="149" y="82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8" y="78"/>
                  </a:lnTo>
                  <a:lnTo>
                    <a:pt x="148" y="78"/>
                  </a:lnTo>
                  <a:close/>
                  <a:moveTo>
                    <a:pt x="155" y="178"/>
                  </a:moveTo>
                  <a:lnTo>
                    <a:pt x="155" y="179"/>
                  </a:lnTo>
                  <a:lnTo>
                    <a:pt x="155" y="181"/>
                  </a:lnTo>
                  <a:lnTo>
                    <a:pt x="156" y="182"/>
                  </a:lnTo>
                  <a:lnTo>
                    <a:pt x="157" y="182"/>
                  </a:lnTo>
                  <a:lnTo>
                    <a:pt x="159" y="181"/>
                  </a:lnTo>
                  <a:lnTo>
                    <a:pt x="159" y="181"/>
                  </a:lnTo>
                  <a:lnTo>
                    <a:pt x="156" y="178"/>
                  </a:lnTo>
                  <a:lnTo>
                    <a:pt x="155" y="178"/>
                  </a:lnTo>
                  <a:close/>
                  <a:moveTo>
                    <a:pt x="159" y="167"/>
                  </a:moveTo>
                  <a:lnTo>
                    <a:pt x="157" y="167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9" y="172"/>
                  </a:lnTo>
                  <a:lnTo>
                    <a:pt x="160" y="174"/>
                  </a:lnTo>
                  <a:lnTo>
                    <a:pt x="162" y="174"/>
                  </a:lnTo>
                  <a:lnTo>
                    <a:pt x="162" y="172"/>
                  </a:lnTo>
                  <a:lnTo>
                    <a:pt x="162" y="172"/>
                  </a:lnTo>
                  <a:lnTo>
                    <a:pt x="160" y="168"/>
                  </a:lnTo>
                  <a:lnTo>
                    <a:pt x="159" y="167"/>
                  </a:lnTo>
                  <a:lnTo>
                    <a:pt x="159" y="1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3" name="Freeform 26"/>
            <p:cNvSpPr>
              <a:spLocks noEditPoints="1"/>
            </p:cNvSpPr>
            <p:nvPr/>
          </p:nvSpPr>
          <p:spPr bwMode="auto">
            <a:xfrm>
              <a:off x="6122988" y="3038475"/>
              <a:ext cx="109538" cy="111125"/>
            </a:xfrm>
            <a:custGeom>
              <a:avLst/>
              <a:gdLst/>
              <a:ahLst/>
              <a:cxnLst>
                <a:cxn ang="0">
                  <a:pos x="134" y="10"/>
                </a:cxn>
                <a:cxn ang="0">
                  <a:pos x="177" y="38"/>
                </a:cxn>
                <a:cxn ang="0">
                  <a:pos x="158" y="73"/>
                </a:cxn>
                <a:cxn ang="0">
                  <a:pos x="135" y="65"/>
                </a:cxn>
                <a:cxn ang="0">
                  <a:pos x="114" y="38"/>
                </a:cxn>
                <a:cxn ang="0">
                  <a:pos x="47" y="57"/>
                </a:cxn>
                <a:cxn ang="0">
                  <a:pos x="26" y="93"/>
                </a:cxn>
                <a:cxn ang="0">
                  <a:pos x="30" y="120"/>
                </a:cxn>
                <a:cxn ang="0">
                  <a:pos x="40" y="156"/>
                </a:cxn>
                <a:cxn ang="0">
                  <a:pos x="120" y="177"/>
                </a:cxn>
                <a:cxn ang="0">
                  <a:pos x="156" y="137"/>
                </a:cxn>
                <a:cxn ang="0">
                  <a:pos x="173" y="127"/>
                </a:cxn>
                <a:cxn ang="0">
                  <a:pos x="193" y="144"/>
                </a:cxn>
                <a:cxn ang="0">
                  <a:pos x="207" y="170"/>
                </a:cxn>
                <a:cxn ang="0">
                  <a:pos x="153" y="186"/>
                </a:cxn>
                <a:cxn ang="0">
                  <a:pos x="59" y="203"/>
                </a:cxn>
                <a:cxn ang="0">
                  <a:pos x="3" y="141"/>
                </a:cxn>
                <a:cxn ang="0">
                  <a:pos x="13" y="64"/>
                </a:cxn>
                <a:cxn ang="0">
                  <a:pos x="51" y="14"/>
                </a:cxn>
                <a:cxn ang="0">
                  <a:pos x="13" y="116"/>
                </a:cxn>
                <a:cxn ang="0">
                  <a:pos x="16" y="107"/>
                </a:cxn>
                <a:cxn ang="0">
                  <a:pos x="20" y="80"/>
                </a:cxn>
                <a:cxn ang="0">
                  <a:pos x="24" y="121"/>
                </a:cxn>
                <a:cxn ang="0">
                  <a:pos x="31" y="139"/>
                </a:cxn>
                <a:cxn ang="0">
                  <a:pos x="23" y="152"/>
                </a:cxn>
                <a:cxn ang="0">
                  <a:pos x="24" y="168"/>
                </a:cxn>
                <a:cxn ang="0">
                  <a:pos x="40" y="179"/>
                </a:cxn>
                <a:cxn ang="0">
                  <a:pos x="27" y="61"/>
                </a:cxn>
                <a:cxn ang="0">
                  <a:pos x="26" y="59"/>
                </a:cxn>
                <a:cxn ang="0">
                  <a:pos x="36" y="162"/>
                </a:cxn>
                <a:cxn ang="0">
                  <a:pos x="43" y="43"/>
                </a:cxn>
                <a:cxn ang="0">
                  <a:pos x="41" y="187"/>
                </a:cxn>
                <a:cxn ang="0">
                  <a:pos x="48" y="189"/>
                </a:cxn>
                <a:cxn ang="0">
                  <a:pos x="43" y="26"/>
                </a:cxn>
                <a:cxn ang="0">
                  <a:pos x="48" y="23"/>
                </a:cxn>
                <a:cxn ang="0">
                  <a:pos x="76" y="7"/>
                </a:cxn>
                <a:cxn ang="0">
                  <a:pos x="51" y="184"/>
                </a:cxn>
                <a:cxn ang="0">
                  <a:pos x="86" y="194"/>
                </a:cxn>
                <a:cxn ang="0">
                  <a:pos x="59" y="187"/>
                </a:cxn>
                <a:cxn ang="0">
                  <a:pos x="57" y="34"/>
                </a:cxn>
                <a:cxn ang="0">
                  <a:pos x="76" y="24"/>
                </a:cxn>
                <a:cxn ang="0">
                  <a:pos x="103" y="23"/>
                </a:cxn>
                <a:cxn ang="0">
                  <a:pos x="82" y="20"/>
                </a:cxn>
                <a:cxn ang="0">
                  <a:pos x="104" y="29"/>
                </a:cxn>
                <a:cxn ang="0">
                  <a:pos x="93" y="205"/>
                </a:cxn>
                <a:cxn ang="0">
                  <a:pos x="97" y="203"/>
                </a:cxn>
                <a:cxn ang="0">
                  <a:pos x="111" y="30"/>
                </a:cxn>
                <a:cxn ang="0">
                  <a:pos x="114" y="190"/>
                </a:cxn>
                <a:cxn ang="0">
                  <a:pos x="118" y="20"/>
                </a:cxn>
                <a:cxn ang="0">
                  <a:pos x="121" y="21"/>
                </a:cxn>
                <a:cxn ang="0">
                  <a:pos x="118" y="12"/>
                </a:cxn>
                <a:cxn ang="0">
                  <a:pos x="135" y="187"/>
                </a:cxn>
                <a:cxn ang="0">
                  <a:pos x="125" y="26"/>
                </a:cxn>
                <a:cxn ang="0">
                  <a:pos x="137" y="177"/>
                </a:cxn>
                <a:cxn ang="0">
                  <a:pos x="144" y="34"/>
                </a:cxn>
                <a:cxn ang="0">
                  <a:pos x="153" y="162"/>
                </a:cxn>
                <a:cxn ang="0">
                  <a:pos x="163" y="43"/>
                </a:cxn>
                <a:cxn ang="0">
                  <a:pos x="163" y="43"/>
                </a:cxn>
                <a:cxn ang="0">
                  <a:pos x="179" y="151"/>
                </a:cxn>
                <a:cxn ang="0">
                  <a:pos x="180" y="139"/>
                </a:cxn>
                <a:cxn ang="0">
                  <a:pos x="182" y="138"/>
                </a:cxn>
                <a:cxn ang="0">
                  <a:pos x="191" y="172"/>
                </a:cxn>
              </a:cxnLst>
              <a:rect l="0" t="0" r="r" b="b"/>
              <a:pathLst>
                <a:path w="206" h="210">
                  <a:moveTo>
                    <a:pt x="109" y="2"/>
                  </a:moveTo>
                  <a:lnTo>
                    <a:pt x="109" y="0"/>
                  </a:lnTo>
                  <a:lnTo>
                    <a:pt x="109" y="0"/>
                  </a:lnTo>
                  <a:lnTo>
                    <a:pt x="113" y="3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7" y="7"/>
                  </a:lnTo>
                  <a:lnTo>
                    <a:pt x="134" y="10"/>
                  </a:lnTo>
                  <a:lnTo>
                    <a:pt x="152" y="23"/>
                  </a:lnTo>
                  <a:lnTo>
                    <a:pt x="158" y="24"/>
                  </a:lnTo>
                  <a:lnTo>
                    <a:pt x="159" y="24"/>
                  </a:lnTo>
                  <a:lnTo>
                    <a:pt x="166" y="27"/>
                  </a:lnTo>
                  <a:lnTo>
                    <a:pt x="166" y="27"/>
                  </a:lnTo>
                  <a:lnTo>
                    <a:pt x="173" y="34"/>
                  </a:lnTo>
                  <a:lnTo>
                    <a:pt x="177" y="38"/>
                  </a:lnTo>
                  <a:lnTo>
                    <a:pt x="177" y="38"/>
                  </a:lnTo>
                  <a:lnTo>
                    <a:pt x="177" y="38"/>
                  </a:lnTo>
                  <a:lnTo>
                    <a:pt x="176" y="41"/>
                  </a:lnTo>
                  <a:lnTo>
                    <a:pt x="173" y="44"/>
                  </a:lnTo>
                  <a:lnTo>
                    <a:pt x="173" y="44"/>
                  </a:lnTo>
                  <a:lnTo>
                    <a:pt x="168" y="54"/>
                  </a:lnTo>
                  <a:lnTo>
                    <a:pt x="158" y="68"/>
                  </a:lnTo>
                  <a:lnTo>
                    <a:pt x="158" y="69"/>
                  </a:lnTo>
                  <a:lnTo>
                    <a:pt x="158" y="73"/>
                  </a:lnTo>
                  <a:lnTo>
                    <a:pt x="158" y="73"/>
                  </a:lnTo>
                  <a:lnTo>
                    <a:pt x="152" y="73"/>
                  </a:lnTo>
                  <a:lnTo>
                    <a:pt x="148" y="75"/>
                  </a:lnTo>
                  <a:lnTo>
                    <a:pt x="148" y="75"/>
                  </a:lnTo>
                  <a:lnTo>
                    <a:pt x="145" y="75"/>
                  </a:lnTo>
                  <a:lnTo>
                    <a:pt x="144" y="71"/>
                  </a:lnTo>
                  <a:lnTo>
                    <a:pt x="144" y="71"/>
                  </a:lnTo>
                  <a:lnTo>
                    <a:pt x="135" y="65"/>
                  </a:lnTo>
                  <a:lnTo>
                    <a:pt x="134" y="62"/>
                  </a:lnTo>
                  <a:lnTo>
                    <a:pt x="134" y="59"/>
                  </a:lnTo>
                  <a:lnTo>
                    <a:pt x="138" y="48"/>
                  </a:lnTo>
                  <a:lnTo>
                    <a:pt x="138" y="48"/>
                  </a:lnTo>
                  <a:lnTo>
                    <a:pt x="137" y="45"/>
                  </a:lnTo>
                  <a:lnTo>
                    <a:pt x="131" y="43"/>
                  </a:lnTo>
                  <a:lnTo>
                    <a:pt x="124" y="41"/>
                  </a:lnTo>
                  <a:lnTo>
                    <a:pt x="114" y="38"/>
                  </a:lnTo>
                  <a:lnTo>
                    <a:pt x="90" y="37"/>
                  </a:lnTo>
                  <a:lnTo>
                    <a:pt x="90" y="37"/>
                  </a:lnTo>
                  <a:lnTo>
                    <a:pt x="83" y="38"/>
                  </a:lnTo>
                  <a:lnTo>
                    <a:pt x="76" y="40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1" y="51"/>
                  </a:lnTo>
                  <a:lnTo>
                    <a:pt x="47" y="57"/>
                  </a:lnTo>
                  <a:lnTo>
                    <a:pt x="43" y="6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4" y="86"/>
                  </a:lnTo>
                  <a:lnTo>
                    <a:pt x="31" y="93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93"/>
                  </a:lnTo>
                  <a:lnTo>
                    <a:pt x="24" y="99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30" y="96"/>
                  </a:lnTo>
                  <a:lnTo>
                    <a:pt x="31" y="99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30" y="120"/>
                  </a:lnTo>
                  <a:lnTo>
                    <a:pt x="36" y="137"/>
                  </a:lnTo>
                  <a:lnTo>
                    <a:pt x="34" y="138"/>
                  </a:lnTo>
                  <a:lnTo>
                    <a:pt x="34" y="139"/>
                  </a:lnTo>
                  <a:lnTo>
                    <a:pt x="34" y="139"/>
                  </a:lnTo>
                  <a:lnTo>
                    <a:pt x="36" y="144"/>
                  </a:lnTo>
                  <a:lnTo>
                    <a:pt x="37" y="152"/>
                  </a:lnTo>
                  <a:lnTo>
                    <a:pt x="37" y="152"/>
                  </a:lnTo>
                  <a:lnTo>
                    <a:pt x="40" y="156"/>
                  </a:lnTo>
                  <a:lnTo>
                    <a:pt x="44" y="162"/>
                  </a:lnTo>
                  <a:lnTo>
                    <a:pt x="50" y="166"/>
                  </a:lnTo>
                  <a:lnTo>
                    <a:pt x="57" y="170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92" y="184"/>
                  </a:lnTo>
                  <a:lnTo>
                    <a:pt x="107" y="182"/>
                  </a:lnTo>
                  <a:lnTo>
                    <a:pt x="120" y="177"/>
                  </a:lnTo>
                  <a:lnTo>
                    <a:pt x="132" y="170"/>
                  </a:lnTo>
                  <a:lnTo>
                    <a:pt x="132" y="170"/>
                  </a:lnTo>
                  <a:lnTo>
                    <a:pt x="151" y="153"/>
                  </a:lnTo>
                  <a:lnTo>
                    <a:pt x="156" y="148"/>
                  </a:lnTo>
                  <a:lnTo>
                    <a:pt x="158" y="144"/>
                  </a:lnTo>
                  <a:lnTo>
                    <a:pt x="156" y="138"/>
                  </a:lnTo>
                  <a:lnTo>
                    <a:pt x="156" y="137"/>
                  </a:lnTo>
                  <a:lnTo>
                    <a:pt x="156" y="137"/>
                  </a:lnTo>
                  <a:lnTo>
                    <a:pt x="160" y="131"/>
                  </a:lnTo>
                  <a:lnTo>
                    <a:pt x="172" y="120"/>
                  </a:lnTo>
                  <a:lnTo>
                    <a:pt x="172" y="120"/>
                  </a:lnTo>
                  <a:lnTo>
                    <a:pt x="177" y="125"/>
                  </a:lnTo>
                  <a:lnTo>
                    <a:pt x="177" y="127"/>
                  </a:lnTo>
                  <a:lnTo>
                    <a:pt x="176" y="127"/>
                  </a:lnTo>
                  <a:lnTo>
                    <a:pt x="173" y="127"/>
                  </a:lnTo>
                  <a:lnTo>
                    <a:pt x="173" y="127"/>
                  </a:lnTo>
                  <a:lnTo>
                    <a:pt x="173" y="128"/>
                  </a:lnTo>
                  <a:lnTo>
                    <a:pt x="173" y="128"/>
                  </a:lnTo>
                  <a:lnTo>
                    <a:pt x="179" y="128"/>
                  </a:lnTo>
                  <a:lnTo>
                    <a:pt x="183" y="130"/>
                  </a:lnTo>
                  <a:lnTo>
                    <a:pt x="186" y="132"/>
                  </a:lnTo>
                  <a:lnTo>
                    <a:pt x="187" y="135"/>
                  </a:lnTo>
                  <a:lnTo>
                    <a:pt x="187" y="135"/>
                  </a:lnTo>
                  <a:lnTo>
                    <a:pt x="193" y="144"/>
                  </a:lnTo>
                  <a:lnTo>
                    <a:pt x="198" y="158"/>
                  </a:lnTo>
                  <a:lnTo>
                    <a:pt x="198" y="158"/>
                  </a:lnTo>
                  <a:lnTo>
                    <a:pt x="200" y="159"/>
                  </a:lnTo>
                  <a:lnTo>
                    <a:pt x="203" y="166"/>
                  </a:lnTo>
                  <a:lnTo>
                    <a:pt x="203" y="166"/>
                  </a:lnTo>
                  <a:lnTo>
                    <a:pt x="205" y="168"/>
                  </a:lnTo>
                  <a:lnTo>
                    <a:pt x="207" y="170"/>
                  </a:lnTo>
                  <a:lnTo>
                    <a:pt x="207" y="170"/>
                  </a:lnTo>
                  <a:lnTo>
                    <a:pt x="205" y="173"/>
                  </a:lnTo>
                  <a:lnTo>
                    <a:pt x="203" y="173"/>
                  </a:lnTo>
                  <a:lnTo>
                    <a:pt x="203" y="173"/>
                  </a:lnTo>
                  <a:lnTo>
                    <a:pt x="194" y="177"/>
                  </a:lnTo>
                  <a:lnTo>
                    <a:pt x="187" y="186"/>
                  </a:lnTo>
                  <a:lnTo>
                    <a:pt x="187" y="186"/>
                  </a:lnTo>
                  <a:lnTo>
                    <a:pt x="175" y="173"/>
                  </a:lnTo>
                  <a:lnTo>
                    <a:pt x="153" y="186"/>
                  </a:lnTo>
                  <a:lnTo>
                    <a:pt x="153" y="186"/>
                  </a:lnTo>
                  <a:lnTo>
                    <a:pt x="145" y="191"/>
                  </a:lnTo>
                  <a:lnTo>
                    <a:pt x="135" y="197"/>
                  </a:lnTo>
                  <a:lnTo>
                    <a:pt x="99" y="210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79" y="208"/>
                  </a:lnTo>
                  <a:lnTo>
                    <a:pt x="59" y="203"/>
                  </a:lnTo>
                  <a:lnTo>
                    <a:pt x="59" y="203"/>
                  </a:lnTo>
                  <a:lnTo>
                    <a:pt x="40" y="194"/>
                  </a:lnTo>
                  <a:lnTo>
                    <a:pt x="34" y="190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19" y="170"/>
                  </a:lnTo>
                  <a:lnTo>
                    <a:pt x="9" y="155"/>
                  </a:lnTo>
                  <a:lnTo>
                    <a:pt x="3" y="141"/>
                  </a:lnTo>
                  <a:lnTo>
                    <a:pt x="2" y="135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3" y="104"/>
                  </a:lnTo>
                  <a:lnTo>
                    <a:pt x="3" y="8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4" y="58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3" y="30"/>
                  </a:lnTo>
                  <a:lnTo>
                    <a:pt x="40" y="23"/>
                  </a:lnTo>
                  <a:lnTo>
                    <a:pt x="51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83" y="5"/>
                  </a:lnTo>
                  <a:lnTo>
                    <a:pt x="109" y="2"/>
                  </a:lnTo>
                  <a:lnTo>
                    <a:pt x="109" y="2"/>
                  </a:lnTo>
                  <a:close/>
                  <a:moveTo>
                    <a:pt x="13" y="114"/>
                  </a:moveTo>
                  <a:lnTo>
                    <a:pt x="13" y="116"/>
                  </a:lnTo>
                  <a:lnTo>
                    <a:pt x="13" y="116"/>
                  </a:lnTo>
                  <a:lnTo>
                    <a:pt x="14" y="118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19" y="117"/>
                  </a:lnTo>
                  <a:lnTo>
                    <a:pt x="17" y="109"/>
                  </a:lnTo>
                  <a:lnTo>
                    <a:pt x="17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4" y="109"/>
                  </a:lnTo>
                  <a:lnTo>
                    <a:pt x="13" y="114"/>
                  </a:lnTo>
                  <a:lnTo>
                    <a:pt x="13" y="114"/>
                  </a:lnTo>
                  <a:close/>
                  <a:moveTo>
                    <a:pt x="29" y="68"/>
                  </a:moveTo>
                  <a:lnTo>
                    <a:pt x="27" y="68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2" y="82"/>
                  </a:lnTo>
                  <a:lnTo>
                    <a:pt x="23" y="82"/>
                  </a:lnTo>
                  <a:lnTo>
                    <a:pt x="23" y="82"/>
                  </a:lnTo>
                  <a:lnTo>
                    <a:pt x="24" y="79"/>
                  </a:lnTo>
                  <a:lnTo>
                    <a:pt x="29" y="71"/>
                  </a:lnTo>
                  <a:lnTo>
                    <a:pt x="29" y="68"/>
                  </a:lnTo>
                  <a:close/>
                  <a:moveTo>
                    <a:pt x="24" y="121"/>
                  </a:moveTo>
                  <a:lnTo>
                    <a:pt x="24" y="121"/>
                  </a:lnTo>
                  <a:lnTo>
                    <a:pt x="23" y="124"/>
                  </a:lnTo>
                  <a:lnTo>
                    <a:pt x="23" y="127"/>
                  </a:lnTo>
                  <a:lnTo>
                    <a:pt x="23" y="127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29" y="139"/>
                  </a:lnTo>
                  <a:lnTo>
                    <a:pt x="31" y="141"/>
                  </a:lnTo>
                  <a:lnTo>
                    <a:pt x="31" y="139"/>
                  </a:lnTo>
                  <a:lnTo>
                    <a:pt x="31" y="139"/>
                  </a:lnTo>
                  <a:lnTo>
                    <a:pt x="30" y="132"/>
                  </a:lnTo>
                  <a:lnTo>
                    <a:pt x="24" y="121"/>
                  </a:lnTo>
                  <a:lnTo>
                    <a:pt x="24" y="121"/>
                  </a:lnTo>
                  <a:close/>
                  <a:moveTo>
                    <a:pt x="24" y="149"/>
                  </a:moveTo>
                  <a:lnTo>
                    <a:pt x="23" y="149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24" y="155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7" y="152"/>
                  </a:lnTo>
                  <a:lnTo>
                    <a:pt x="24" y="149"/>
                  </a:lnTo>
                  <a:lnTo>
                    <a:pt x="24" y="149"/>
                  </a:lnTo>
                  <a:close/>
                  <a:moveTo>
                    <a:pt x="27" y="168"/>
                  </a:moveTo>
                  <a:lnTo>
                    <a:pt x="24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6" y="170"/>
                  </a:lnTo>
                  <a:lnTo>
                    <a:pt x="27" y="173"/>
                  </a:lnTo>
                  <a:lnTo>
                    <a:pt x="36" y="179"/>
                  </a:lnTo>
                  <a:lnTo>
                    <a:pt x="40" y="179"/>
                  </a:lnTo>
                  <a:lnTo>
                    <a:pt x="40" y="179"/>
                  </a:lnTo>
                  <a:lnTo>
                    <a:pt x="40" y="179"/>
                  </a:lnTo>
                  <a:lnTo>
                    <a:pt x="38" y="176"/>
                  </a:lnTo>
                  <a:lnTo>
                    <a:pt x="36" y="173"/>
                  </a:lnTo>
                  <a:lnTo>
                    <a:pt x="27" y="168"/>
                  </a:lnTo>
                  <a:lnTo>
                    <a:pt x="27" y="168"/>
                  </a:lnTo>
                  <a:close/>
                  <a:moveTo>
                    <a:pt x="26" y="59"/>
                  </a:moveTo>
                  <a:lnTo>
                    <a:pt x="26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30" y="58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27" y="57"/>
                  </a:lnTo>
                  <a:lnTo>
                    <a:pt x="26" y="59"/>
                  </a:lnTo>
                  <a:lnTo>
                    <a:pt x="26" y="59"/>
                  </a:lnTo>
                  <a:close/>
                  <a:moveTo>
                    <a:pt x="31" y="158"/>
                  </a:moveTo>
                  <a:lnTo>
                    <a:pt x="31" y="159"/>
                  </a:lnTo>
                  <a:lnTo>
                    <a:pt x="31" y="159"/>
                  </a:lnTo>
                  <a:lnTo>
                    <a:pt x="33" y="162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4" y="159"/>
                  </a:lnTo>
                  <a:lnTo>
                    <a:pt x="31" y="158"/>
                  </a:lnTo>
                  <a:lnTo>
                    <a:pt x="31" y="158"/>
                  </a:lnTo>
                  <a:close/>
                  <a:moveTo>
                    <a:pt x="37" y="45"/>
                  </a:moveTo>
                  <a:lnTo>
                    <a:pt x="38" y="45"/>
                  </a:lnTo>
                  <a:lnTo>
                    <a:pt x="38" y="45"/>
                  </a:lnTo>
                  <a:lnTo>
                    <a:pt x="43" y="43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0" y="41"/>
                  </a:lnTo>
                  <a:lnTo>
                    <a:pt x="37" y="45"/>
                  </a:lnTo>
                  <a:lnTo>
                    <a:pt x="37" y="45"/>
                  </a:lnTo>
                  <a:close/>
                  <a:moveTo>
                    <a:pt x="38" y="184"/>
                  </a:moveTo>
                  <a:lnTo>
                    <a:pt x="38" y="184"/>
                  </a:lnTo>
                  <a:lnTo>
                    <a:pt x="41" y="187"/>
                  </a:lnTo>
                  <a:lnTo>
                    <a:pt x="45" y="191"/>
                  </a:lnTo>
                  <a:lnTo>
                    <a:pt x="64" y="200"/>
                  </a:lnTo>
                  <a:lnTo>
                    <a:pt x="71" y="203"/>
                  </a:lnTo>
                  <a:lnTo>
                    <a:pt x="72" y="203"/>
                  </a:lnTo>
                  <a:lnTo>
                    <a:pt x="72" y="201"/>
                  </a:lnTo>
                  <a:lnTo>
                    <a:pt x="72" y="201"/>
                  </a:lnTo>
                  <a:lnTo>
                    <a:pt x="54" y="193"/>
                  </a:lnTo>
                  <a:lnTo>
                    <a:pt x="48" y="189"/>
                  </a:lnTo>
                  <a:lnTo>
                    <a:pt x="44" y="184"/>
                  </a:lnTo>
                  <a:lnTo>
                    <a:pt x="44" y="184"/>
                  </a:lnTo>
                  <a:lnTo>
                    <a:pt x="40" y="183"/>
                  </a:lnTo>
                  <a:lnTo>
                    <a:pt x="38" y="183"/>
                  </a:lnTo>
                  <a:lnTo>
                    <a:pt x="38" y="183"/>
                  </a:lnTo>
                  <a:lnTo>
                    <a:pt x="38" y="184"/>
                  </a:lnTo>
                  <a:lnTo>
                    <a:pt x="38" y="184"/>
                  </a:lnTo>
                  <a:close/>
                  <a:moveTo>
                    <a:pt x="43" y="26"/>
                  </a:moveTo>
                  <a:lnTo>
                    <a:pt x="41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3" y="26"/>
                  </a:lnTo>
                  <a:close/>
                  <a:moveTo>
                    <a:pt x="48" y="21"/>
                  </a:moveTo>
                  <a:lnTo>
                    <a:pt x="48" y="23"/>
                  </a:lnTo>
                  <a:lnTo>
                    <a:pt x="66" y="16"/>
                  </a:lnTo>
                  <a:lnTo>
                    <a:pt x="78" y="10"/>
                  </a:lnTo>
                  <a:lnTo>
                    <a:pt x="78" y="10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76" y="7"/>
                  </a:lnTo>
                  <a:lnTo>
                    <a:pt x="68" y="10"/>
                  </a:lnTo>
                  <a:lnTo>
                    <a:pt x="58" y="14"/>
                  </a:lnTo>
                  <a:lnTo>
                    <a:pt x="48" y="21"/>
                  </a:lnTo>
                  <a:lnTo>
                    <a:pt x="48" y="21"/>
                  </a:lnTo>
                  <a:close/>
                  <a:moveTo>
                    <a:pt x="51" y="183"/>
                  </a:moveTo>
                  <a:lnTo>
                    <a:pt x="51" y="183"/>
                  </a:lnTo>
                  <a:lnTo>
                    <a:pt x="51" y="183"/>
                  </a:lnTo>
                  <a:lnTo>
                    <a:pt x="51" y="184"/>
                  </a:lnTo>
                  <a:lnTo>
                    <a:pt x="54" y="186"/>
                  </a:lnTo>
                  <a:lnTo>
                    <a:pt x="64" y="190"/>
                  </a:lnTo>
                  <a:lnTo>
                    <a:pt x="80" y="196"/>
                  </a:lnTo>
                  <a:lnTo>
                    <a:pt x="85" y="196"/>
                  </a:lnTo>
                  <a:lnTo>
                    <a:pt x="86" y="194"/>
                  </a:lnTo>
                  <a:lnTo>
                    <a:pt x="86" y="194"/>
                  </a:lnTo>
                  <a:lnTo>
                    <a:pt x="86" y="194"/>
                  </a:lnTo>
                  <a:lnTo>
                    <a:pt x="86" y="194"/>
                  </a:lnTo>
                  <a:lnTo>
                    <a:pt x="79" y="193"/>
                  </a:lnTo>
                  <a:lnTo>
                    <a:pt x="72" y="189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59" y="187"/>
                  </a:lnTo>
                  <a:lnTo>
                    <a:pt x="51" y="183"/>
                  </a:lnTo>
                  <a:lnTo>
                    <a:pt x="51" y="183"/>
                  </a:lnTo>
                  <a:close/>
                  <a:moveTo>
                    <a:pt x="57" y="34"/>
                  </a:moveTo>
                  <a:lnTo>
                    <a:pt x="55" y="37"/>
                  </a:lnTo>
                  <a:lnTo>
                    <a:pt x="55" y="37"/>
                  </a:lnTo>
                  <a:lnTo>
                    <a:pt x="57" y="37"/>
                  </a:lnTo>
                  <a:lnTo>
                    <a:pt x="58" y="36"/>
                  </a:lnTo>
                  <a:lnTo>
                    <a:pt x="57" y="34"/>
                  </a:lnTo>
                  <a:close/>
                  <a:moveTo>
                    <a:pt x="68" y="27"/>
                  </a:move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6" y="27"/>
                  </a:lnTo>
                  <a:lnTo>
                    <a:pt x="78" y="26"/>
                  </a:lnTo>
                  <a:lnTo>
                    <a:pt x="78" y="24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8" y="27"/>
                  </a:lnTo>
                  <a:lnTo>
                    <a:pt x="68" y="27"/>
                  </a:lnTo>
                  <a:close/>
                  <a:moveTo>
                    <a:pt x="82" y="20"/>
                  </a:moveTo>
                  <a:lnTo>
                    <a:pt x="82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103" y="23"/>
                  </a:lnTo>
                  <a:lnTo>
                    <a:pt x="107" y="21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92" y="19"/>
                  </a:lnTo>
                  <a:lnTo>
                    <a:pt x="82" y="20"/>
                  </a:lnTo>
                  <a:lnTo>
                    <a:pt x="82" y="20"/>
                  </a:lnTo>
                  <a:close/>
                  <a:moveTo>
                    <a:pt x="89" y="31"/>
                  </a:moveTo>
                  <a:lnTo>
                    <a:pt x="92" y="33"/>
                  </a:lnTo>
                  <a:lnTo>
                    <a:pt x="93" y="33"/>
                  </a:lnTo>
                  <a:lnTo>
                    <a:pt x="93" y="33"/>
                  </a:lnTo>
                  <a:lnTo>
                    <a:pt x="102" y="31"/>
                  </a:lnTo>
                  <a:lnTo>
                    <a:pt x="104" y="30"/>
                  </a:lnTo>
                  <a:lnTo>
                    <a:pt x="104" y="29"/>
                  </a:lnTo>
                  <a:lnTo>
                    <a:pt x="102" y="29"/>
                  </a:lnTo>
                  <a:lnTo>
                    <a:pt x="102" y="29"/>
                  </a:lnTo>
                  <a:lnTo>
                    <a:pt x="92" y="30"/>
                  </a:lnTo>
                  <a:lnTo>
                    <a:pt x="89" y="30"/>
                  </a:lnTo>
                  <a:lnTo>
                    <a:pt x="89" y="31"/>
                  </a:lnTo>
                  <a:lnTo>
                    <a:pt x="89" y="31"/>
                  </a:lnTo>
                  <a:close/>
                  <a:moveTo>
                    <a:pt x="93" y="205"/>
                  </a:moveTo>
                  <a:lnTo>
                    <a:pt x="93" y="205"/>
                  </a:lnTo>
                  <a:lnTo>
                    <a:pt x="93" y="205"/>
                  </a:lnTo>
                  <a:lnTo>
                    <a:pt x="95" y="207"/>
                  </a:lnTo>
                  <a:lnTo>
                    <a:pt x="100" y="208"/>
                  </a:lnTo>
                  <a:lnTo>
                    <a:pt x="100" y="207"/>
                  </a:lnTo>
                  <a:lnTo>
                    <a:pt x="100" y="205"/>
                  </a:lnTo>
                  <a:lnTo>
                    <a:pt x="102" y="205"/>
                  </a:lnTo>
                  <a:lnTo>
                    <a:pt x="100" y="203"/>
                  </a:lnTo>
                  <a:lnTo>
                    <a:pt x="97" y="203"/>
                  </a:lnTo>
                  <a:lnTo>
                    <a:pt x="97" y="203"/>
                  </a:lnTo>
                  <a:lnTo>
                    <a:pt x="95" y="204"/>
                  </a:lnTo>
                  <a:lnTo>
                    <a:pt x="93" y="205"/>
                  </a:lnTo>
                  <a:lnTo>
                    <a:pt x="93" y="205"/>
                  </a:lnTo>
                  <a:close/>
                  <a:moveTo>
                    <a:pt x="116" y="29"/>
                  </a:moveTo>
                  <a:lnTo>
                    <a:pt x="111" y="29"/>
                  </a:lnTo>
                  <a:lnTo>
                    <a:pt x="111" y="30"/>
                  </a:lnTo>
                  <a:lnTo>
                    <a:pt x="111" y="30"/>
                  </a:lnTo>
                  <a:lnTo>
                    <a:pt x="114" y="31"/>
                  </a:lnTo>
                  <a:lnTo>
                    <a:pt x="121" y="31"/>
                  </a:lnTo>
                  <a:lnTo>
                    <a:pt x="121" y="31"/>
                  </a:lnTo>
                  <a:lnTo>
                    <a:pt x="116" y="29"/>
                  </a:lnTo>
                  <a:close/>
                  <a:moveTo>
                    <a:pt x="113" y="190"/>
                  </a:moveTo>
                  <a:lnTo>
                    <a:pt x="113" y="190"/>
                  </a:lnTo>
                  <a:lnTo>
                    <a:pt x="114" y="190"/>
                  </a:lnTo>
                  <a:lnTo>
                    <a:pt x="114" y="190"/>
                  </a:lnTo>
                  <a:lnTo>
                    <a:pt x="117" y="189"/>
                  </a:lnTo>
                  <a:lnTo>
                    <a:pt x="118" y="187"/>
                  </a:lnTo>
                  <a:lnTo>
                    <a:pt x="118" y="187"/>
                  </a:lnTo>
                  <a:lnTo>
                    <a:pt x="118" y="187"/>
                  </a:lnTo>
                  <a:lnTo>
                    <a:pt x="114" y="187"/>
                  </a:lnTo>
                  <a:lnTo>
                    <a:pt x="113" y="190"/>
                  </a:lnTo>
                  <a:lnTo>
                    <a:pt x="113" y="190"/>
                  </a:lnTo>
                  <a:close/>
                  <a:moveTo>
                    <a:pt x="118" y="20"/>
                  </a:moveTo>
                  <a:lnTo>
                    <a:pt x="113" y="20"/>
                  </a:lnTo>
                  <a:lnTo>
                    <a:pt x="113" y="21"/>
                  </a:lnTo>
                  <a:lnTo>
                    <a:pt x="113" y="21"/>
                  </a:lnTo>
                  <a:lnTo>
                    <a:pt x="116" y="23"/>
                  </a:lnTo>
                  <a:lnTo>
                    <a:pt x="121" y="24"/>
                  </a:lnTo>
                  <a:lnTo>
                    <a:pt x="121" y="23"/>
                  </a:lnTo>
                  <a:lnTo>
                    <a:pt x="121" y="23"/>
                  </a:lnTo>
                  <a:lnTo>
                    <a:pt x="121" y="21"/>
                  </a:lnTo>
                  <a:lnTo>
                    <a:pt x="118" y="20"/>
                  </a:lnTo>
                  <a:lnTo>
                    <a:pt x="118" y="20"/>
                  </a:lnTo>
                  <a:close/>
                  <a:moveTo>
                    <a:pt x="118" y="10"/>
                  </a:moveTo>
                  <a:lnTo>
                    <a:pt x="117" y="9"/>
                  </a:lnTo>
                  <a:lnTo>
                    <a:pt x="116" y="10"/>
                  </a:lnTo>
                  <a:lnTo>
                    <a:pt x="116" y="10"/>
                  </a:lnTo>
                  <a:lnTo>
                    <a:pt x="117" y="12"/>
                  </a:lnTo>
                  <a:lnTo>
                    <a:pt x="118" y="12"/>
                  </a:lnTo>
                  <a:lnTo>
                    <a:pt x="118" y="10"/>
                  </a:lnTo>
                  <a:close/>
                  <a:moveTo>
                    <a:pt x="123" y="194"/>
                  </a:moveTo>
                  <a:lnTo>
                    <a:pt x="124" y="194"/>
                  </a:lnTo>
                  <a:lnTo>
                    <a:pt x="124" y="194"/>
                  </a:lnTo>
                  <a:lnTo>
                    <a:pt x="131" y="191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1" y="189"/>
                  </a:lnTo>
                  <a:lnTo>
                    <a:pt x="123" y="194"/>
                  </a:lnTo>
                  <a:lnTo>
                    <a:pt x="123" y="194"/>
                  </a:lnTo>
                  <a:close/>
                  <a:moveTo>
                    <a:pt x="125" y="24"/>
                  </a:moveTo>
                  <a:lnTo>
                    <a:pt x="125" y="24"/>
                  </a:lnTo>
                  <a:lnTo>
                    <a:pt x="125" y="24"/>
                  </a:lnTo>
                  <a:lnTo>
                    <a:pt x="125" y="26"/>
                  </a:lnTo>
                  <a:lnTo>
                    <a:pt x="127" y="26"/>
                  </a:lnTo>
                  <a:lnTo>
                    <a:pt x="127" y="26"/>
                  </a:lnTo>
                  <a:lnTo>
                    <a:pt x="125" y="24"/>
                  </a:lnTo>
                  <a:close/>
                  <a:moveTo>
                    <a:pt x="128" y="182"/>
                  </a:moveTo>
                  <a:lnTo>
                    <a:pt x="128" y="182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38" y="176"/>
                  </a:lnTo>
                  <a:lnTo>
                    <a:pt x="138" y="173"/>
                  </a:lnTo>
                  <a:lnTo>
                    <a:pt x="138" y="173"/>
                  </a:lnTo>
                  <a:lnTo>
                    <a:pt x="131" y="177"/>
                  </a:lnTo>
                  <a:lnTo>
                    <a:pt x="128" y="182"/>
                  </a:lnTo>
                  <a:lnTo>
                    <a:pt x="128" y="182"/>
                  </a:lnTo>
                  <a:close/>
                  <a:moveTo>
                    <a:pt x="146" y="34"/>
                  </a:moveTo>
                  <a:lnTo>
                    <a:pt x="144" y="34"/>
                  </a:lnTo>
                  <a:lnTo>
                    <a:pt x="144" y="36"/>
                  </a:lnTo>
                  <a:lnTo>
                    <a:pt x="145" y="36"/>
                  </a:lnTo>
                  <a:lnTo>
                    <a:pt x="146" y="34"/>
                  </a:lnTo>
                  <a:lnTo>
                    <a:pt x="146" y="34"/>
                  </a:lnTo>
                  <a:close/>
                  <a:moveTo>
                    <a:pt x="151" y="163"/>
                  </a:moveTo>
                  <a:lnTo>
                    <a:pt x="151" y="163"/>
                  </a:lnTo>
                  <a:lnTo>
                    <a:pt x="151" y="163"/>
                  </a:lnTo>
                  <a:lnTo>
                    <a:pt x="153" y="162"/>
                  </a:lnTo>
                  <a:lnTo>
                    <a:pt x="156" y="158"/>
                  </a:lnTo>
                  <a:lnTo>
                    <a:pt x="156" y="158"/>
                  </a:lnTo>
                  <a:lnTo>
                    <a:pt x="156" y="158"/>
                  </a:lnTo>
                  <a:lnTo>
                    <a:pt x="153" y="159"/>
                  </a:lnTo>
                  <a:lnTo>
                    <a:pt x="151" y="163"/>
                  </a:lnTo>
                  <a:lnTo>
                    <a:pt x="151" y="163"/>
                  </a:lnTo>
                  <a:close/>
                  <a:moveTo>
                    <a:pt x="163" y="43"/>
                  </a:moveTo>
                  <a:lnTo>
                    <a:pt x="163" y="43"/>
                  </a:lnTo>
                  <a:lnTo>
                    <a:pt x="166" y="44"/>
                  </a:lnTo>
                  <a:lnTo>
                    <a:pt x="166" y="44"/>
                  </a:lnTo>
                  <a:lnTo>
                    <a:pt x="168" y="41"/>
                  </a:lnTo>
                  <a:lnTo>
                    <a:pt x="168" y="40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5" y="40"/>
                  </a:lnTo>
                  <a:lnTo>
                    <a:pt x="163" y="43"/>
                  </a:lnTo>
                  <a:lnTo>
                    <a:pt x="163" y="43"/>
                  </a:lnTo>
                  <a:close/>
                  <a:moveTo>
                    <a:pt x="173" y="145"/>
                  </a:moveTo>
                  <a:lnTo>
                    <a:pt x="173" y="145"/>
                  </a:lnTo>
                  <a:lnTo>
                    <a:pt x="173" y="145"/>
                  </a:lnTo>
                  <a:lnTo>
                    <a:pt x="176" y="152"/>
                  </a:lnTo>
                  <a:lnTo>
                    <a:pt x="179" y="153"/>
                  </a:lnTo>
                  <a:lnTo>
                    <a:pt x="179" y="152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7" y="146"/>
                  </a:lnTo>
                  <a:lnTo>
                    <a:pt x="173" y="145"/>
                  </a:lnTo>
                  <a:lnTo>
                    <a:pt x="173" y="145"/>
                  </a:lnTo>
                  <a:close/>
                  <a:moveTo>
                    <a:pt x="182" y="138"/>
                  </a:moveTo>
                  <a:lnTo>
                    <a:pt x="180" y="138"/>
                  </a:lnTo>
                  <a:lnTo>
                    <a:pt x="180" y="139"/>
                  </a:lnTo>
                  <a:lnTo>
                    <a:pt x="180" y="139"/>
                  </a:lnTo>
                  <a:lnTo>
                    <a:pt x="184" y="148"/>
                  </a:lnTo>
                  <a:lnTo>
                    <a:pt x="194" y="168"/>
                  </a:lnTo>
                  <a:lnTo>
                    <a:pt x="197" y="168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3" y="156"/>
                  </a:lnTo>
                  <a:lnTo>
                    <a:pt x="187" y="144"/>
                  </a:lnTo>
                  <a:lnTo>
                    <a:pt x="182" y="138"/>
                  </a:lnTo>
                  <a:close/>
                  <a:moveTo>
                    <a:pt x="183" y="175"/>
                  </a:moveTo>
                  <a:lnTo>
                    <a:pt x="183" y="177"/>
                  </a:lnTo>
                  <a:lnTo>
                    <a:pt x="184" y="177"/>
                  </a:lnTo>
                  <a:lnTo>
                    <a:pt x="186" y="177"/>
                  </a:lnTo>
                  <a:lnTo>
                    <a:pt x="186" y="177"/>
                  </a:lnTo>
                  <a:lnTo>
                    <a:pt x="191" y="172"/>
                  </a:lnTo>
                  <a:lnTo>
                    <a:pt x="191" y="172"/>
                  </a:lnTo>
                  <a:lnTo>
                    <a:pt x="191" y="172"/>
                  </a:lnTo>
                  <a:lnTo>
                    <a:pt x="190" y="170"/>
                  </a:lnTo>
                  <a:lnTo>
                    <a:pt x="186" y="169"/>
                  </a:lnTo>
                  <a:lnTo>
                    <a:pt x="186" y="169"/>
                  </a:lnTo>
                  <a:lnTo>
                    <a:pt x="183" y="170"/>
                  </a:lnTo>
                  <a:lnTo>
                    <a:pt x="183" y="175"/>
                  </a:lnTo>
                  <a:lnTo>
                    <a:pt x="183" y="1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4" name="Freeform 27"/>
            <p:cNvSpPr>
              <a:spLocks noEditPoints="1"/>
            </p:cNvSpPr>
            <p:nvPr/>
          </p:nvSpPr>
          <p:spPr bwMode="auto">
            <a:xfrm>
              <a:off x="6234113" y="3000375"/>
              <a:ext cx="104775" cy="152400"/>
            </a:xfrm>
            <a:custGeom>
              <a:avLst/>
              <a:gdLst/>
              <a:ahLst/>
              <a:cxnLst>
                <a:cxn ang="0">
                  <a:pos x="49" y="12"/>
                </a:cxn>
                <a:cxn ang="0">
                  <a:pos x="57" y="151"/>
                </a:cxn>
                <a:cxn ang="0">
                  <a:pos x="125" y="90"/>
                </a:cxn>
                <a:cxn ang="0">
                  <a:pos x="186" y="88"/>
                </a:cxn>
                <a:cxn ang="0">
                  <a:pos x="177" y="91"/>
                </a:cxn>
                <a:cxn ang="0">
                  <a:pos x="181" y="116"/>
                </a:cxn>
                <a:cxn ang="0">
                  <a:pos x="158" y="129"/>
                </a:cxn>
                <a:cxn ang="0">
                  <a:pos x="162" y="240"/>
                </a:cxn>
                <a:cxn ang="0">
                  <a:pos x="192" y="251"/>
                </a:cxn>
                <a:cxn ang="0">
                  <a:pos x="195" y="286"/>
                </a:cxn>
                <a:cxn ang="0">
                  <a:pos x="140" y="274"/>
                </a:cxn>
                <a:cxn ang="0">
                  <a:pos x="92" y="175"/>
                </a:cxn>
                <a:cxn ang="0">
                  <a:pos x="70" y="182"/>
                </a:cxn>
                <a:cxn ang="0">
                  <a:pos x="64" y="241"/>
                </a:cxn>
                <a:cxn ang="0">
                  <a:pos x="92" y="269"/>
                </a:cxn>
                <a:cxn ang="0">
                  <a:pos x="89" y="281"/>
                </a:cxn>
                <a:cxn ang="0">
                  <a:pos x="16" y="274"/>
                </a:cxn>
                <a:cxn ang="0">
                  <a:pos x="21" y="257"/>
                </a:cxn>
                <a:cxn ang="0">
                  <a:pos x="31" y="247"/>
                </a:cxn>
                <a:cxn ang="0">
                  <a:pos x="47" y="240"/>
                </a:cxn>
                <a:cxn ang="0">
                  <a:pos x="38" y="175"/>
                </a:cxn>
                <a:cxn ang="0">
                  <a:pos x="5" y="48"/>
                </a:cxn>
                <a:cxn ang="0">
                  <a:pos x="5" y="12"/>
                </a:cxn>
                <a:cxn ang="0">
                  <a:pos x="14" y="28"/>
                </a:cxn>
                <a:cxn ang="0">
                  <a:pos x="18" y="35"/>
                </a:cxn>
                <a:cxn ang="0">
                  <a:pos x="16" y="25"/>
                </a:cxn>
                <a:cxn ang="0">
                  <a:pos x="43" y="264"/>
                </a:cxn>
                <a:cxn ang="0">
                  <a:pos x="35" y="268"/>
                </a:cxn>
                <a:cxn ang="0">
                  <a:pos x="38" y="21"/>
                </a:cxn>
                <a:cxn ang="0">
                  <a:pos x="38" y="21"/>
                </a:cxn>
                <a:cxn ang="0">
                  <a:pos x="46" y="70"/>
                </a:cxn>
                <a:cxn ang="0">
                  <a:pos x="45" y="112"/>
                </a:cxn>
                <a:cxn ang="0">
                  <a:pos x="52" y="173"/>
                </a:cxn>
                <a:cxn ang="0">
                  <a:pos x="54" y="199"/>
                </a:cxn>
                <a:cxn ang="0">
                  <a:pos x="53" y="194"/>
                </a:cxn>
                <a:cxn ang="0">
                  <a:pos x="52" y="189"/>
                </a:cxn>
                <a:cxn ang="0">
                  <a:pos x="54" y="234"/>
                </a:cxn>
                <a:cxn ang="0">
                  <a:pos x="53" y="223"/>
                </a:cxn>
                <a:cxn ang="0">
                  <a:pos x="71" y="165"/>
                </a:cxn>
                <a:cxn ang="0">
                  <a:pos x="64" y="265"/>
                </a:cxn>
                <a:cxn ang="0">
                  <a:pos x="74" y="258"/>
                </a:cxn>
                <a:cxn ang="0">
                  <a:pos x="75" y="257"/>
                </a:cxn>
                <a:cxn ang="0">
                  <a:pos x="89" y="171"/>
                </a:cxn>
                <a:cxn ang="0">
                  <a:pos x="81" y="274"/>
                </a:cxn>
                <a:cxn ang="0">
                  <a:pos x="87" y="254"/>
                </a:cxn>
                <a:cxn ang="0">
                  <a:pos x="106" y="168"/>
                </a:cxn>
                <a:cxn ang="0">
                  <a:pos x="130" y="219"/>
                </a:cxn>
                <a:cxn ang="0">
                  <a:pos x="125" y="144"/>
                </a:cxn>
                <a:cxn ang="0">
                  <a:pos x="132" y="137"/>
                </a:cxn>
                <a:cxn ang="0">
                  <a:pos x="139" y="119"/>
                </a:cxn>
                <a:cxn ang="0">
                  <a:pos x="130" y="114"/>
                </a:cxn>
                <a:cxn ang="0">
                  <a:pos x="129" y="104"/>
                </a:cxn>
                <a:cxn ang="0">
                  <a:pos x="133" y="95"/>
                </a:cxn>
                <a:cxn ang="0">
                  <a:pos x="140" y="236"/>
                </a:cxn>
                <a:cxn ang="0">
                  <a:pos x="137" y="85"/>
                </a:cxn>
                <a:cxn ang="0">
                  <a:pos x="137" y="202"/>
                </a:cxn>
                <a:cxn ang="0">
                  <a:pos x="148" y="246"/>
                </a:cxn>
                <a:cxn ang="0">
                  <a:pos x="178" y="105"/>
                </a:cxn>
                <a:cxn ang="0">
                  <a:pos x="177" y="281"/>
                </a:cxn>
                <a:cxn ang="0">
                  <a:pos x="167" y="281"/>
                </a:cxn>
                <a:cxn ang="0">
                  <a:pos x="177" y="264"/>
                </a:cxn>
                <a:cxn ang="0">
                  <a:pos x="192" y="257"/>
                </a:cxn>
                <a:cxn ang="0">
                  <a:pos x="192" y="268"/>
                </a:cxn>
              </a:cxnLst>
              <a:rect l="0" t="0" r="r" b="b"/>
              <a:pathLst>
                <a:path w="199" h="286">
                  <a:moveTo>
                    <a:pt x="4" y="0"/>
                  </a:move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33" y="4"/>
                  </a:lnTo>
                  <a:lnTo>
                    <a:pt x="42" y="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10"/>
                  </a:lnTo>
                  <a:lnTo>
                    <a:pt x="49" y="12"/>
                  </a:lnTo>
                  <a:lnTo>
                    <a:pt x="50" y="24"/>
                  </a:lnTo>
                  <a:lnTo>
                    <a:pt x="49" y="26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50" y="32"/>
                  </a:lnTo>
                  <a:lnTo>
                    <a:pt x="52" y="41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6" y="132"/>
                  </a:lnTo>
                  <a:lnTo>
                    <a:pt x="57" y="151"/>
                  </a:lnTo>
                  <a:lnTo>
                    <a:pt x="59" y="165"/>
                  </a:lnTo>
                  <a:lnTo>
                    <a:pt x="60" y="165"/>
                  </a:lnTo>
                  <a:lnTo>
                    <a:pt x="60" y="165"/>
                  </a:lnTo>
                  <a:lnTo>
                    <a:pt x="84" y="146"/>
                  </a:lnTo>
                  <a:lnTo>
                    <a:pt x="120" y="122"/>
                  </a:lnTo>
                  <a:lnTo>
                    <a:pt x="120" y="122"/>
                  </a:lnTo>
                  <a:lnTo>
                    <a:pt x="122" y="119"/>
                  </a:lnTo>
                  <a:lnTo>
                    <a:pt x="123" y="114"/>
                  </a:lnTo>
                  <a:lnTo>
                    <a:pt x="125" y="90"/>
                  </a:lnTo>
                  <a:lnTo>
                    <a:pt x="125" y="90"/>
                  </a:lnTo>
                  <a:lnTo>
                    <a:pt x="126" y="87"/>
                  </a:lnTo>
                  <a:lnTo>
                    <a:pt x="127" y="84"/>
                  </a:lnTo>
                  <a:lnTo>
                    <a:pt x="129" y="83"/>
                  </a:lnTo>
                  <a:lnTo>
                    <a:pt x="133" y="83"/>
                  </a:lnTo>
                  <a:lnTo>
                    <a:pt x="147" y="81"/>
                  </a:lnTo>
                  <a:lnTo>
                    <a:pt x="147" y="81"/>
                  </a:lnTo>
                  <a:lnTo>
                    <a:pt x="161" y="81"/>
                  </a:lnTo>
                  <a:lnTo>
                    <a:pt x="172" y="83"/>
                  </a:lnTo>
                  <a:lnTo>
                    <a:pt x="181" y="85"/>
                  </a:lnTo>
                  <a:lnTo>
                    <a:pt x="186" y="88"/>
                  </a:lnTo>
                  <a:lnTo>
                    <a:pt x="186" y="88"/>
                  </a:lnTo>
                  <a:lnTo>
                    <a:pt x="185" y="90"/>
                  </a:lnTo>
                  <a:lnTo>
                    <a:pt x="185" y="90"/>
                  </a:lnTo>
                  <a:lnTo>
                    <a:pt x="179" y="88"/>
                  </a:lnTo>
                  <a:lnTo>
                    <a:pt x="175" y="87"/>
                  </a:lnTo>
                  <a:lnTo>
                    <a:pt x="174" y="88"/>
                  </a:lnTo>
                  <a:lnTo>
                    <a:pt x="174" y="88"/>
                  </a:lnTo>
                  <a:lnTo>
                    <a:pt x="174" y="88"/>
                  </a:lnTo>
                  <a:lnTo>
                    <a:pt x="174" y="90"/>
                  </a:lnTo>
                  <a:lnTo>
                    <a:pt x="177" y="91"/>
                  </a:lnTo>
                  <a:lnTo>
                    <a:pt x="184" y="92"/>
                  </a:lnTo>
                  <a:lnTo>
                    <a:pt x="184" y="92"/>
                  </a:lnTo>
                  <a:lnTo>
                    <a:pt x="185" y="92"/>
                  </a:lnTo>
                  <a:lnTo>
                    <a:pt x="186" y="97"/>
                  </a:lnTo>
                  <a:lnTo>
                    <a:pt x="186" y="109"/>
                  </a:lnTo>
                  <a:lnTo>
                    <a:pt x="186" y="109"/>
                  </a:lnTo>
                  <a:lnTo>
                    <a:pt x="186" y="112"/>
                  </a:lnTo>
                  <a:lnTo>
                    <a:pt x="185" y="114"/>
                  </a:lnTo>
                  <a:lnTo>
                    <a:pt x="184" y="115"/>
                  </a:lnTo>
                  <a:lnTo>
                    <a:pt x="181" y="116"/>
                  </a:lnTo>
                  <a:lnTo>
                    <a:pt x="181" y="116"/>
                  </a:lnTo>
                  <a:lnTo>
                    <a:pt x="179" y="118"/>
                  </a:lnTo>
                  <a:lnTo>
                    <a:pt x="177" y="121"/>
                  </a:lnTo>
                  <a:lnTo>
                    <a:pt x="175" y="122"/>
                  </a:lnTo>
                  <a:lnTo>
                    <a:pt x="168" y="121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5" y="123"/>
                  </a:lnTo>
                  <a:lnTo>
                    <a:pt x="164" y="125"/>
                  </a:lnTo>
                  <a:lnTo>
                    <a:pt x="158" y="129"/>
                  </a:lnTo>
                  <a:lnTo>
                    <a:pt x="158" y="129"/>
                  </a:lnTo>
                  <a:lnTo>
                    <a:pt x="157" y="129"/>
                  </a:lnTo>
                  <a:lnTo>
                    <a:pt x="157" y="130"/>
                  </a:lnTo>
                  <a:lnTo>
                    <a:pt x="158" y="133"/>
                  </a:lnTo>
                  <a:lnTo>
                    <a:pt x="123" y="157"/>
                  </a:lnTo>
                  <a:lnTo>
                    <a:pt x="123" y="158"/>
                  </a:lnTo>
                  <a:lnTo>
                    <a:pt x="123" y="158"/>
                  </a:lnTo>
                  <a:lnTo>
                    <a:pt x="158" y="231"/>
                  </a:lnTo>
                  <a:lnTo>
                    <a:pt x="158" y="231"/>
                  </a:lnTo>
                  <a:lnTo>
                    <a:pt x="162" y="240"/>
                  </a:lnTo>
                  <a:lnTo>
                    <a:pt x="165" y="248"/>
                  </a:lnTo>
                  <a:lnTo>
                    <a:pt x="162" y="248"/>
                  </a:lnTo>
                  <a:lnTo>
                    <a:pt x="161" y="246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61" y="247"/>
                  </a:lnTo>
                  <a:lnTo>
                    <a:pt x="164" y="248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92" y="251"/>
                  </a:lnTo>
                  <a:lnTo>
                    <a:pt x="196" y="253"/>
                  </a:lnTo>
                  <a:lnTo>
                    <a:pt x="198" y="254"/>
                  </a:lnTo>
                  <a:lnTo>
                    <a:pt x="195" y="258"/>
                  </a:lnTo>
                  <a:lnTo>
                    <a:pt x="195" y="258"/>
                  </a:lnTo>
                  <a:lnTo>
                    <a:pt x="196" y="262"/>
                  </a:lnTo>
                  <a:lnTo>
                    <a:pt x="198" y="268"/>
                  </a:lnTo>
                  <a:lnTo>
                    <a:pt x="199" y="281"/>
                  </a:lnTo>
                  <a:lnTo>
                    <a:pt x="199" y="281"/>
                  </a:lnTo>
                  <a:lnTo>
                    <a:pt x="198" y="285"/>
                  </a:lnTo>
                  <a:lnTo>
                    <a:pt x="195" y="286"/>
                  </a:lnTo>
                  <a:lnTo>
                    <a:pt x="191" y="286"/>
                  </a:lnTo>
                  <a:lnTo>
                    <a:pt x="191" y="286"/>
                  </a:lnTo>
                  <a:lnTo>
                    <a:pt x="177" y="285"/>
                  </a:lnTo>
                  <a:lnTo>
                    <a:pt x="148" y="285"/>
                  </a:lnTo>
                  <a:lnTo>
                    <a:pt x="147" y="285"/>
                  </a:lnTo>
                  <a:lnTo>
                    <a:pt x="147" y="285"/>
                  </a:lnTo>
                  <a:lnTo>
                    <a:pt x="144" y="285"/>
                  </a:lnTo>
                  <a:lnTo>
                    <a:pt x="143" y="282"/>
                  </a:lnTo>
                  <a:lnTo>
                    <a:pt x="140" y="274"/>
                  </a:lnTo>
                  <a:lnTo>
                    <a:pt x="140" y="274"/>
                  </a:lnTo>
                  <a:lnTo>
                    <a:pt x="137" y="255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09" y="189"/>
                  </a:lnTo>
                  <a:lnTo>
                    <a:pt x="109" y="189"/>
                  </a:lnTo>
                  <a:lnTo>
                    <a:pt x="104" y="177"/>
                  </a:lnTo>
                  <a:lnTo>
                    <a:pt x="102" y="173"/>
                  </a:lnTo>
                  <a:lnTo>
                    <a:pt x="99" y="171"/>
                  </a:lnTo>
                  <a:lnTo>
                    <a:pt x="99" y="171"/>
                  </a:lnTo>
                  <a:lnTo>
                    <a:pt x="92" y="175"/>
                  </a:lnTo>
                  <a:lnTo>
                    <a:pt x="80" y="182"/>
                  </a:lnTo>
                  <a:lnTo>
                    <a:pt x="80" y="182"/>
                  </a:lnTo>
                  <a:lnTo>
                    <a:pt x="77" y="185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1" y="185"/>
                  </a:lnTo>
                  <a:lnTo>
                    <a:pt x="71" y="185"/>
                  </a:lnTo>
                  <a:lnTo>
                    <a:pt x="73" y="184"/>
                  </a:lnTo>
                  <a:lnTo>
                    <a:pt x="73" y="182"/>
                  </a:lnTo>
                  <a:lnTo>
                    <a:pt x="70" y="182"/>
                  </a:lnTo>
                  <a:lnTo>
                    <a:pt x="70" y="182"/>
                  </a:lnTo>
                  <a:lnTo>
                    <a:pt x="68" y="185"/>
                  </a:lnTo>
                  <a:lnTo>
                    <a:pt x="66" y="192"/>
                  </a:lnTo>
                  <a:lnTo>
                    <a:pt x="66" y="195"/>
                  </a:lnTo>
                  <a:lnTo>
                    <a:pt x="66" y="195"/>
                  </a:lnTo>
                  <a:lnTo>
                    <a:pt x="64" y="198"/>
                  </a:lnTo>
                  <a:lnTo>
                    <a:pt x="63" y="201"/>
                  </a:lnTo>
                  <a:lnTo>
                    <a:pt x="64" y="240"/>
                  </a:lnTo>
                  <a:lnTo>
                    <a:pt x="64" y="240"/>
                  </a:lnTo>
                  <a:lnTo>
                    <a:pt x="64" y="241"/>
                  </a:lnTo>
                  <a:lnTo>
                    <a:pt x="67" y="243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4" y="248"/>
                  </a:lnTo>
                  <a:lnTo>
                    <a:pt x="91" y="251"/>
                  </a:lnTo>
                  <a:lnTo>
                    <a:pt x="92" y="254"/>
                  </a:lnTo>
                  <a:lnTo>
                    <a:pt x="91" y="260"/>
                  </a:lnTo>
                  <a:lnTo>
                    <a:pt x="91" y="264"/>
                  </a:lnTo>
                  <a:lnTo>
                    <a:pt x="92" y="268"/>
                  </a:lnTo>
                  <a:lnTo>
                    <a:pt x="92" y="269"/>
                  </a:lnTo>
                  <a:lnTo>
                    <a:pt x="92" y="269"/>
                  </a:lnTo>
                  <a:lnTo>
                    <a:pt x="91" y="272"/>
                  </a:lnTo>
                  <a:lnTo>
                    <a:pt x="87" y="274"/>
                  </a:lnTo>
                  <a:lnTo>
                    <a:pt x="87" y="274"/>
                  </a:lnTo>
                  <a:lnTo>
                    <a:pt x="85" y="274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5" y="278"/>
                  </a:lnTo>
                  <a:lnTo>
                    <a:pt x="89" y="279"/>
                  </a:lnTo>
                  <a:lnTo>
                    <a:pt x="89" y="281"/>
                  </a:lnTo>
                  <a:lnTo>
                    <a:pt x="89" y="281"/>
                  </a:lnTo>
                  <a:lnTo>
                    <a:pt x="88" y="281"/>
                  </a:lnTo>
                  <a:lnTo>
                    <a:pt x="85" y="282"/>
                  </a:lnTo>
                  <a:lnTo>
                    <a:pt x="68" y="278"/>
                  </a:lnTo>
                  <a:lnTo>
                    <a:pt x="68" y="278"/>
                  </a:lnTo>
                  <a:lnTo>
                    <a:pt x="39" y="275"/>
                  </a:lnTo>
                  <a:lnTo>
                    <a:pt x="23" y="274"/>
                  </a:lnTo>
                  <a:lnTo>
                    <a:pt x="18" y="275"/>
                  </a:lnTo>
                  <a:lnTo>
                    <a:pt x="18" y="275"/>
                  </a:lnTo>
                  <a:lnTo>
                    <a:pt x="16" y="274"/>
                  </a:lnTo>
                  <a:lnTo>
                    <a:pt x="15" y="271"/>
                  </a:lnTo>
                  <a:lnTo>
                    <a:pt x="14" y="264"/>
                  </a:lnTo>
                  <a:lnTo>
                    <a:pt x="14" y="261"/>
                  </a:lnTo>
                  <a:lnTo>
                    <a:pt x="12" y="261"/>
                  </a:lnTo>
                  <a:lnTo>
                    <a:pt x="12" y="261"/>
                  </a:lnTo>
                  <a:lnTo>
                    <a:pt x="14" y="255"/>
                  </a:lnTo>
                  <a:lnTo>
                    <a:pt x="18" y="251"/>
                  </a:lnTo>
                  <a:lnTo>
                    <a:pt x="19" y="251"/>
                  </a:lnTo>
                  <a:lnTo>
                    <a:pt x="19" y="255"/>
                  </a:lnTo>
                  <a:lnTo>
                    <a:pt x="21" y="257"/>
                  </a:lnTo>
                  <a:lnTo>
                    <a:pt x="26" y="257"/>
                  </a:lnTo>
                  <a:lnTo>
                    <a:pt x="25" y="255"/>
                  </a:lnTo>
                  <a:lnTo>
                    <a:pt x="25" y="254"/>
                  </a:lnTo>
                  <a:lnTo>
                    <a:pt x="28" y="254"/>
                  </a:lnTo>
                  <a:lnTo>
                    <a:pt x="31" y="254"/>
                  </a:lnTo>
                  <a:lnTo>
                    <a:pt x="26" y="250"/>
                  </a:lnTo>
                  <a:lnTo>
                    <a:pt x="32" y="248"/>
                  </a:lnTo>
                  <a:lnTo>
                    <a:pt x="32" y="248"/>
                  </a:lnTo>
                  <a:lnTo>
                    <a:pt x="32" y="248"/>
                  </a:lnTo>
                  <a:lnTo>
                    <a:pt x="31" y="247"/>
                  </a:lnTo>
                  <a:lnTo>
                    <a:pt x="28" y="247"/>
                  </a:lnTo>
                  <a:lnTo>
                    <a:pt x="26" y="247"/>
                  </a:lnTo>
                  <a:lnTo>
                    <a:pt x="19" y="248"/>
                  </a:lnTo>
                  <a:lnTo>
                    <a:pt x="19" y="247"/>
                  </a:lnTo>
                  <a:lnTo>
                    <a:pt x="19" y="247"/>
                  </a:lnTo>
                  <a:lnTo>
                    <a:pt x="21" y="246"/>
                  </a:lnTo>
                  <a:lnTo>
                    <a:pt x="23" y="244"/>
                  </a:lnTo>
                  <a:lnTo>
                    <a:pt x="35" y="241"/>
                  </a:lnTo>
                  <a:lnTo>
                    <a:pt x="35" y="241"/>
                  </a:lnTo>
                  <a:lnTo>
                    <a:pt x="47" y="240"/>
                  </a:lnTo>
                  <a:lnTo>
                    <a:pt x="49" y="239"/>
                  </a:lnTo>
                  <a:lnTo>
                    <a:pt x="49" y="239"/>
                  </a:lnTo>
                  <a:lnTo>
                    <a:pt x="49" y="239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2" y="236"/>
                  </a:lnTo>
                  <a:lnTo>
                    <a:pt x="42" y="230"/>
                  </a:lnTo>
                  <a:lnTo>
                    <a:pt x="40" y="206"/>
                  </a:lnTo>
                  <a:lnTo>
                    <a:pt x="40" y="206"/>
                  </a:lnTo>
                  <a:lnTo>
                    <a:pt x="38" y="175"/>
                  </a:lnTo>
                  <a:lnTo>
                    <a:pt x="36" y="163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2" y="83"/>
                  </a:lnTo>
                  <a:lnTo>
                    <a:pt x="29" y="62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5" y="46"/>
                  </a:lnTo>
                  <a:lnTo>
                    <a:pt x="15" y="46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4" y="1"/>
                  </a:lnTo>
                  <a:lnTo>
                    <a:pt x="4" y="0"/>
                  </a:lnTo>
                  <a:close/>
                  <a:moveTo>
                    <a:pt x="14" y="26"/>
                  </a:moveTo>
                  <a:lnTo>
                    <a:pt x="14" y="28"/>
                  </a:lnTo>
                  <a:lnTo>
                    <a:pt x="14" y="28"/>
                  </a:lnTo>
                  <a:lnTo>
                    <a:pt x="15" y="29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5" y="31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1" y="35"/>
                  </a:lnTo>
                  <a:lnTo>
                    <a:pt x="22" y="34"/>
                  </a:lnTo>
                  <a:lnTo>
                    <a:pt x="25" y="29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5" y="25"/>
                  </a:lnTo>
                  <a:lnTo>
                    <a:pt x="14" y="26"/>
                  </a:lnTo>
                  <a:lnTo>
                    <a:pt x="14" y="26"/>
                  </a:lnTo>
                  <a:close/>
                  <a:moveTo>
                    <a:pt x="23" y="262"/>
                  </a:moveTo>
                  <a:lnTo>
                    <a:pt x="23" y="262"/>
                  </a:lnTo>
                  <a:lnTo>
                    <a:pt x="23" y="264"/>
                  </a:lnTo>
                  <a:lnTo>
                    <a:pt x="23" y="264"/>
                  </a:lnTo>
                  <a:lnTo>
                    <a:pt x="40" y="264"/>
                  </a:lnTo>
                  <a:lnTo>
                    <a:pt x="43" y="264"/>
                  </a:lnTo>
                  <a:lnTo>
                    <a:pt x="43" y="264"/>
                  </a:lnTo>
                  <a:lnTo>
                    <a:pt x="52" y="264"/>
                  </a:lnTo>
                  <a:lnTo>
                    <a:pt x="54" y="262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46" y="261"/>
                  </a:lnTo>
                  <a:lnTo>
                    <a:pt x="46" y="261"/>
                  </a:lnTo>
                  <a:lnTo>
                    <a:pt x="31" y="261"/>
                  </a:lnTo>
                  <a:lnTo>
                    <a:pt x="23" y="262"/>
                  </a:lnTo>
                  <a:lnTo>
                    <a:pt x="23" y="262"/>
                  </a:lnTo>
                  <a:close/>
                  <a:moveTo>
                    <a:pt x="35" y="268"/>
                  </a:moveTo>
                  <a:lnTo>
                    <a:pt x="33" y="268"/>
                  </a:lnTo>
                  <a:lnTo>
                    <a:pt x="73" y="274"/>
                  </a:lnTo>
                  <a:lnTo>
                    <a:pt x="73" y="272"/>
                  </a:lnTo>
                  <a:lnTo>
                    <a:pt x="73" y="272"/>
                  </a:lnTo>
                  <a:lnTo>
                    <a:pt x="71" y="271"/>
                  </a:lnTo>
                  <a:lnTo>
                    <a:pt x="67" y="269"/>
                  </a:lnTo>
                  <a:lnTo>
                    <a:pt x="50" y="268"/>
                  </a:lnTo>
                  <a:lnTo>
                    <a:pt x="35" y="268"/>
                  </a:lnTo>
                  <a:close/>
                  <a:moveTo>
                    <a:pt x="38" y="21"/>
                  </a:moveTo>
                  <a:lnTo>
                    <a:pt x="38" y="21"/>
                  </a:lnTo>
                  <a:lnTo>
                    <a:pt x="38" y="21"/>
                  </a:lnTo>
                  <a:lnTo>
                    <a:pt x="39" y="24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3" y="22"/>
                  </a:lnTo>
                  <a:lnTo>
                    <a:pt x="45" y="18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9" y="19"/>
                  </a:lnTo>
                  <a:lnTo>
                    <a:pt x="38" y="21"/>
                  </a:lnTo>
                  <a:lnTo>
                    <a:pt x="38" y="21"/>
                  </a:lnTo>
                  <a:close/>
                  <a:moveTo>
                    <a:pt x="43" y="59"/>
                  </a:moveTo>
                  <a:lnTo>
                    <a:pt x="42" y="60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3" y="73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6" y="74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5" y="62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close/>
                  <a:moveTo>
                    <a:pt x="43" y="111"/>
                  </a:moveTo>
                  <a:lnTo>
                    <a:pt x="42" y="111"/>
                  </a:lnTo>
                  <a:lnTo>
                    <a:pt x="42" y="112"/>
                  </a:lnTo>
                  <a:lnTo>
                    <a:pt x="43" y="114"/>
                  </a:lnTo>
                  <a:lnTo>
                    <a:pt x="45" y="112"/>
                  </a:lnTo>
                  <a:lnTo>
                    <a:pt x="43" y="111"/>
                  </a:lnTo>
                  <a:close/>
                  <a:moveTo>
                    <a:pt x="50" y="258"/>
                  </a:moveTo>
                  <a:lnTo>
                    <a:pt x="50" y="258"/>
                  </a:lnTo>
                  <a:lnTo>
                    <a:pt x="50" y="258"/>
                  </a:lnTo>
                  <a:lnTo>
                    <a:pt x="52" y="258"/>
                  </a:lnTo>
                  <a:lnTo>
                    <a:pt x="50" y="258"/>
                  </a:lnTo>
                  <a:close/>
                  <a:moveTo>
                    <a:pt x="52" y="171"/>
                  </a:moveTo>
                  <a:lnTo>
                    <a:pt x="50" y="173"/>
                  </a:lnTo>
                  <a:lnTo>
                    <a:pt x="50" y="173"/>
                  </a:lnTo>
                  <a:lnTo>
                    <a:pt x="52" y="173"/>
                  </a:lnTo>
                  <a:lnTo>
                    <a:pt x="53" y="171"/>
                  </a:lnTo>
                  <a:lnTo>
                    <a:pt x="53" y="171"/>
                  </a:lnTo>
                  <a:lnTo>
                    <a:pt x="52" y="171"/>
                  </a:lnTo>
                  <a:close/>
                  <a:moveTo>
                    <a:pt x="50" y="203"/>
                  </a:moveTo>
                  <a:lnTo>
                    <a:pt x="50" y="208"/>
                  </a:lnTo>
                  <a:lnTo>
                    <a:pt x="52" y="209"/>
                  </a:lnTo>
                  <a:lnTo>
                    <a:pt x="52" y="209"/>
                  </a:lnTo>
                  <a:lnTo>
                    <a:pt x="54" y="208"/>
                  </a:lnTo>
                  <a:lnTo>
                    <a:pt x="54" y="205"/>
                  </a:lnTo>
                  <a:lnTo>
                    <a:pt x="54" y="199"/>
                  </a:lnTo>
                  <a:lnTo>
                    <a:pt x="54" y="199"/>
                  </a:lnTo>
                  <a:lnTo>
                    <a:pt x="53" y="199"/>
                  </a:lnTo>
                  <a:lnTo>
                    <a:pt x="53" y="199"/>
                  </a:lnTo>
                  <a:lnTo>
                    <a:pt x="52" y="201"/>
                  </a:lnTo>
                  <a:lnTo>
                    <a:pt x="50" y="203"/>
                  </a:lnTo>
                  <a:lnTo>
                    <a:pt x="50" y="203"/>
                  </a:lnTo>
                  <a:close/>
                  <a:moveTo>
                    <a:pt x="52" y="189"/>
                  </a:moveTo>
                  <a:lnTo>
                    <a:pt x="52" y="192"/>
                  </a:lnTo>
                  <a:lnTo>
                    <a:pt x="52" y="194"/>
                  </a:lnTo>
                  <a:lnTo>
                    <a:pt x="53" y="194"/>
                  </a:lnTo>
                  <a:lnTo>
                    <a:pt x="53" y="194"/>
                  </a:lnTo>
                  <a:lnTo>
                    <a:pt x="54" y="192"/>
                  </a:lnTo>
                  <a:lnTo>
                    <a:pt x="54" y="189"/>
                  </a:lnTo>
                  <a:lnTo>
                    <a:pt x="54" y="188"/>
                  </a:lnTo>
                  <a:lnTo>
                    <a:pt x="54" y="188"/>
                  </a:lnTo>
                  <a:lnTo>
                    <a:pt x="53" y="181"/>
                  </a:lnTo>
                  <a:lnTo>
                    <a:pt x="53" y="181"/>
                  </a:lnTo>
                  <a:lnTo>
                    <a:pt x="53" y="181"/>
                  </a:lnTo>
                  <a:lnTo>
                    <a:pt x="52" y="182"/>
                  </a:lnTo>
                  <a:lnTo>
                    <a:pt x="52" y="189"/>
                  </a:lnTo>
                  <a:lnTo>
                    <a:pt x="52" y="189"/>
                  </a:lnTo>
                  <a:close/>
                  <a:moveTo>
                    <a:pt x="52" y="239"/>
                  </a:moveTo>
                  <a:lnTo>
                    <a:pt x="53" y="240"/>
                  </a:lnTo>
                  <a:lnTo>
                    <a:pt x="53" y="240"/>
                  </a:lnTo>
                  <a:lnTo>
                    <a:pt x="53" y="240"/>
                  </a:lnTo>
                  <a:lnTo>
                    <a:pt x="54" y="239"/>
                  </a:lnTo>
                  <a:lnTo>
                    <a:pt x="54" y="237"/>
                  </a:lnTo>
                  <a:lnTo>
                    <a:pt x="54" y="237"/>
                  </a:lnTo>
                  <a:lnTo>
                    <a:pt x="54" y="236"/>
                  </a:lnTo>
                  <a:lnTo>
                    <a:pt x="54" y="234"/>
                  </a:lnTo>
                  <a:lnTo>
                    <a:pt x="54" y="234"/>
                  </a:lnTo>
                  <a:lnTo>
                    <a:pt x="52" y="237"/>
                  </a:lnTo>
                  <a:lnTo>
                    <a:pt x="52" y="239"/>
                  </a:lnTo>
                  <a:lnTo>
                    <a:pt x="52" y="239"/>
                  </a:lnTo>
                  <a:close/>
                  <a:moveTo>
                    <a:pt x="54" y="216"/>
                  </a:moveTo>
                  <a:lnTo>
                    <a:pt x="53" y="216"/>
                  </a:lnTo>
                  <a:lnTo>
                    <a:pt x="53" y="219"/>
                  </a:lnTo>
                  <a:lnTo>
                    <a:pt x="53" y="223"/>
                  </a:lnTo>
                  <a:lnTo>
                    <a:pt x="53" y="223"/>
                  </a:lnTo>
                  <a:lnTo>
                    <a:pt x="53" y="223"/>
                  </a:lnTo>
                  <a:lnTo>
                    <a:pt x="54" y="222"/>
                  </a:lnTo>
                  <a:lnTo>
                    <a:pt x="54" y="219"/>
                  </a:lnTo>
                  <a:lnTo>
                    <a:pt x="54" y="216"/>
                  </a:lnTo>
                  <a:close/>
                  <a:moveTo>
                    <a:pt x="61" y="170"/>
                  </a:moveTo>
                  <a:lnTo>
                    <a:pt x="61" y="171"/>
                  </a:lnTo>
                  <a:lnTo>
                    <a:pt x="63" y="171"/>
                  </a:lnTo>
                  <a:lnTo>
                    <a:pt x="63" y="171"/>
                  </a:lnTo>
                  <a:lnTo>
                    <a:pt x="67" y="170"/>
                  </a:lnTo>
                  <a:lnTo>
                    <a:pt x="71" y="167"/>
                  </a:lnTo>
                  <a:lnTo>
                    <a:pt x="71" y="165"/>
                  </a:lnTo>
                  <a:lnTo>
                    <a:pt x="71" y="165"/>
                  </a:lnTo>
                  <a:lnTo>
                    <a:pt x="66" y="167"/>
                  </a:lnTo>
                  <a:lnTo>
                    <a:pt x="61" y="170"/>
                  </a:lnTo>
                  <a:lnTo>
                    <a:pt x="61" y="170"/>
                  </a:lnTo>
                  <a:close/>
                  <a:moveTo>
                    <a:pt x="63" y="258"/>
                  </a:moveTo>
                  <a:lnTo>
                    <a:pt x="61" y="258"/>
                  </a:lnTo>
                  <a:lnTo>
                    <a:pt x="63" y="258"/>
                  </a:lnTo>
                  <a:lnTo>
                    <a:pt x="63" y="258"/>
                  </a:lnTo>
                  <a:close/>
                  <a:moveTo>
                    <a:pt x="66" y="265"/>
                  </a:moveTo>
                  <a:lnTo>
                    <a:pt x="64" y="265"/>
                  </a:lnTo>
                  <a:lnTo>
                    <a:pt x="64" y="267"/>
                  </a:lnTo>
                  <a:lnTo>
                    <a:pt x="70" y="267"/>
                  </a:lnTo>
                  <a:lnTo>
                    <a:pt x="73" y="267"/>
                  </a:lnTo>
                  <a:lnTo>
                    <a:pt x="73" y="267"/>
                  </a:lnTo>
                  <a:lnTo>
                    <a:pt x="73" y="267"/>
                  </a:lnTo>
                  <a:lnTo>
                    <a:pt x="70" y="265"/>
                  </a:lnTo>
                  <a:lnTo>
                    <a:pt x="66" y="265"/>
                  </a:lnTo>
                  <a:lnTo>
                    <a:pt x="66" y="265"/>
                  </a:lnTo>
                  <a:close/>
                  <a:moveTo>
                    <a:pt x="74" y="258"/>
                  </a:moveTo>
                  <a:lnTo>
                    <a:pt x="74" y="258"/>
                  </a:lnTo>
                  <a:lnTo>
                    <a:pt x="77" y="261"/>
                  </a:lnTo>
                  <a:lnTo>
                    <a:pt x="81" y="262"/>
                  </a:lnTo>
                  <a:lnTo>
                    <a:pt x="81" y="262"/>
                  </a:lnTo>
                  <a:lnTo>
                    <a:pt x="82" y="261"/>
                  </a:lnTo>
                  <a:lnTo>
                    <a:pt x="82" y="261"/>
                  </a:lnTo>
                  <a:lnTo>
                    <a:pt x="81" y="258"/>
                  </a:lnTo>
                  <a:lnTo>
                    <a:pt x="80" y="255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75" y="257"/>
                  </a:lnTo>
                  <a:lnTo>
                    <a:pt x="74" y="258"/>
                  </a:lnTo>
                  <a:lnTo>
                    <a:pt x="74" y="258"/>
                  </a:lnTo>
                  <a:close/>
                  <a:moveTo>
                    <a:pt x="77" y="178"/>
                  </a:moveTo>
                  <a:lnTo>
                    <a:pt x="77" y="180"/>
                  </a:lnTo>
                  <a:lnTo>
                    <a:pt x="77" y="180"/>
                  </a:lnTo>
                  <a:lnTo>
                    <a:pt x="77" y="180"/>
                  </a:lnTo>
                  <a:lnTo>
                    <a:pt x="84" y="175"/>
                  </a:lnTo>
                  <a:lnTo>
                    <a:pt x="89" y="171"/>
                  </a:lnTo>
                  <a:lnTo>
                    <a:pt x="89" y="171"/>
                  </a:lnTo>
                  <a:lnTo>
                    <a:pt x="89" y="171"/>
                  </a:lnTo>
                  <a:lnTo>
                    <a:pt x="80" y="175"/>
                  </a:lnTo>
                  <a:lnTo>
                    <a:pt x="77" y="178"/>
                  </a:lnTo>
                  <a:lnTo>
                    <a:pt x="77" y="178"/>
                  </a:lnTo>
                  <a:close/>
                  <a:moveTo>
                    <a:pt x="78" y="272"/>
                  </a:moveTo>
                  <a:lnTo>
                    <a:pt x="77" y="272"/>
                  </a:lnTo>
                  <a:lnTo>
                    <a:pt x="77" y="274"/>
                  </a:lnTo>
                  <a:lnTo>
                    <a:pt x="77" y="275"/>
                  </a:lnTo>
                  <a:lnTo>
                    <a:pt x="80" y="275"/>
                  </a:lnTo>
                  <a:lnTo>
                    <a:pt x="81" y="274"/>
                  </a:lnTo>
                  <a:lnTo>
                    <a:pt x="81" y="274"/>
                  </a:lnTo>
                  <a:lnTo>
                    <a:pt x="80" y="272"/>
                  </a:lnTo>
                  <a:lnTo>
                    <a:pt x="78" y="272"/>
                  </a:lnTo>
                  <a:lnTo>
                    <a:pt x="78" y="272"/>
                  </a:lnTo>
                  <a:close/>
                  <a:moveTo>
                    <a:pt x="87" y="254"/>
                  </a:moveTo>
                  <a:lnTo>
                    <a:pt x="87" y="254"/>
                  </a:lnTo>
                  <a:lnTo>
                    <a:pt x="87" y="254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88" y="254"/>
                  </a:lnTo>
                  <a:lnTo>
                    <a:pt x="87" y="254"/>
                  </a:lnTo>
                  <a:close/>
                  <a:moveTo>
                    <a:pt x="105" y="170"/>
                  </a:moveTo>
                  <a:lnTo>
                    <a:pt x="105" y="170"/>
                  </a:lnTo>
                  <a:lnTo>
                    <a:pt x="108" y="175"/>
                  </a:lnTo>
                  <a:lnTo>
                    <a:pt x="111" y="177"/>
                  </a:lnTo>
                  <a:lnTo>
                    <a:pt x="111" y="177"/>
                  </a:lnTo>
                  <a:lnTo>
                    <a:pt x="111" y="175"/>
                  </a:lnTo>
                  <a:lnTo>
                    <a:pt x="111" y="175"/>
                  </a:lnTo>
                  <a:lnTo>
                    <a:pt x="109" y="170"/>
                  </a:lnTo>
                  <a:lnTo>
                    <a:pt x="108" y="168"/>
                  </a:lnTo>
                  <a:lnTo>
                    <a:pt x="106" y="168"/>
                  </a:lnTo>
                  <a:lnTo>
                    <a:pt x="106" y="168"/>
                  </a:lnTo>
                  <a:lnTo>
                    <a:pt x="105" y="168"/>
                  </a:lnTo>
                  <a:lnTo>
                    <a:pt x="105" y="170"/>
                  </a:lnTo>
                  <a:lnTo>
                    <a:pt x="105" y="170"/>
                  </a:lnTo>
                  <a:close/>
                  <a:moveTo>
                    <a:pt x="119" y="188"/>
                  </a:moveTo>
                  <a:lnTo>
                    <a:pt x="118" y="188"/>
                  </a:lnTo>
                  <a:lnTo>
                    <a:pt x="118" y="189"/>
                  </a:lnTo>
                  <a:lnTo>
                    <a:pt x="118" y="189"/>
                  </a:lnTo>
                  <a:lnTo>
                    <a:pt x="123" y="203"/>
                  </a:lnTo>
                  <a:lnTo>
                    <a:pt x="130" y="219"/>
                  </a:lnTo>
                  <a:lnTo>
                    <a:pt x="133" y="219"/>
                  </a:lnTo>
                  <a:lnTo>
                    <a:pt x="133" y="217"/>
                  </a:lnTo>
                  <a:lnTo>
                    <a:pt x="133" y="217"/>
                  </a:lnTo>
                  <a:lnTo>
                    <a:pt x="132" y="213"/>
                  </a:lnTo>
                  <a:lnTo>
                    <a:pt x="129" y="208"/>
                  </a:lnTo>
                  <a:lnTo>
                    <a:pt x="119" y="188"/>
                  </a:lnTo>
                  <a:lnTo>
                    <a:pt x="119" y="188"/>
                  </a:lnTo>
                  <a:close/>
                  <a:moveTo>
                    <a:pt x="123" y="144"/>
                  </a:moveTo>
                  <a:lnTo>
                    <a:pt x="123" y="144"/>
                  </a:lnTo>
                  <a:lnTo>
                    <a:pt x="125" y="144"/>
                  </a:lnTo>
                  <a:lnTo>
                    <a:pt x="125" y="144"/>
                  </a:lnTo>
                  <a:lnTo>
                    <a:pt x="132" y="143"/>
                  </a:lnTo>
                  <a:lnTo>
                    <a:pt x="139" y="137"/>
                  </a:lnTo>
                  <a:lnTo>
                    <a:pt x="158" y="125"/>
                  </a:lnTo>
                  <a:lnTo>
                    <a:pt x="158" y="123"/>
                  </a:lnTo>
                  <a:lnTo>
                    <a:pt x="158" y="123"/>
                  </a:lnTo>
                  <a:lnTo>
                    <a:pt x="158" y="123"/>
                  </a:lnTo>
                  <a:lnTo>
                    <a:pt x="148" y="126"/>
                  </a:lnTo>
                  <a:lnTo>
                    <a:pt x="140" y="132"/>
                  </a:lnTo>
                  <a:lnTo>
                    <a:pt x="132" y="137"/>
                  </a:lnTo>
                  <a:lnTo>
                    <a:pt x="123" y="144"/>
                  </a:lnTo>
                  <a:lnTo>
                    <a:pt x="123" y="144"/>
                  </a:lnTo>
                  <a:close/>
                  <a:moveTo>
                    <a:pt x="125" y="128"/>
                  </a:moveTo>
                  <a:lnTo>
                    <a:pt x="125" y="129"/>
                  </a:lnTo>
                  <a:lnTo>
                    <a:pt x="125" y="129"/>
                  </a:lnTo>
                  <a:lnTo>
                    <a:pt x="125" y="129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39" y="122"/>
                  </a:lnTo>
                  <a:lnTo>
                    <a:pt x="139" y="119"/>
                  </a:lnTo>
                  <a:lnTo>
                    <a:pt x="139" y="118"/>
                  </a:lnTo>
                  <a:lnTo>
                    <a:pt x="137" y="118"/>
                  </a:lnTo>
                  <a:lnTo>
                    <a:pt x="137" y="118"/>
                  </a:lnTo>
                  <a:lnTo>
                    <a:pt x="134" y="119"/>
                  </a:lnTo>
                  <a:lnTo>
                    <a:pt x="132" y="121"/>
                  </a:lnTo>
                  <a:lnTo>
                    <a:pt x="125" y="128"/>
                  </a:lnTo>
                  <a:lnTo>
                    <a:pt x="125" y="128"/>
                  </a:lnTo>
                  <a:close/>
                  <a:moveTo>
                    <a:pt x="127" y="112"/>
                  </a:moveTo>
                  <a:lnTo>
                    <a:pt x="129" y="114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32" y="112"/>
                  </a:lnTo>
                  <a:lnTo>
                    <a:pt x="133" y="112"/>
                  </a:lnTo>
                  <a:lnTo>
                    <a:pt x="133" y="111"/>
                  </a:lnTo>
                  <a:lnTo>
                    <a:pt x="132" y="111"/>
                  </a:lnTo>
                  <a:lnTo>
                    <a:pt x="132" y="111"/>
                  </a:lnTo>
                  <a:lnTo>
                    <a:pt x="127" y="112"/>
                  </a:lnTo>
                  <a:lnTo>
                    <a:pt x="127" y="112"/>
                  </a:lnTo>
                  <a:close/>
                  <a:moveTo>
                    <a:pt x="129" y="104"/>
                  </a:moveTo>
                  <a:lnTo>
                    <a:pt x="129" y="104"/>
                  </a:lnTo>
                  <a:lnTo>
                    <a:pt x="130" y="107"/>
                  </a:lnTo>
                  <a:lnTo>
                    <a:pt x="130" y="108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34" y="108"/>
                  </a:lnTo>
                  <a:lnTo>
                    <a:pt x="134" y="107"/>
                  </a:lnTo>
                  <a:lnTo>
                    <a:pt x="133" y="102"/>
                  </a:lnTo>
                  <a:lnTo>
                    <a:pt x="134" y="97"/>
                  </a:lnTo>
                  <a:lnTo>
                    <a:pt x="134" y="95"/>
                  </a:lnTo>
                  <a:lnTo>
                    <a:pt x="133" y="95"/>
                  </a:lnTo>
                  <a:lnTo>
                    <a:pt x="133" y="95"/>
                  </a:lnTo>
                  <a:lnTo>
                    <a:pt x="130" y="98"/>
                  </a:lnTo>
                  <a:lnTo>
                    <a:pt x="129" y="104"/>
                  </a:lnTo>
                  <a:lnTo>
                    <a:pt x="129" y="104"/>
                  </a:lnTo>
                  <a:close/>
                  <a:moveTo>
                    <a:pt x="134" y="223"/>
                  </a:moveTo>
                  <a:lnTo>
                    <a:pt x="133" y="223"/>
                  </a:lnTo>
                  <a:lnTo>
                    <a:pt x="133" y="224"/>
                  </a:lnTo>
                  <a:lnTo>
                    <a:pt x="133" y="224"/>
                  </a:lnTo>
                  <a:lnTo>
                    <a:pt x="136" y="231"/>
                  </a:lnTo>
                  <a:lnTo>
                    <a:pt x="140" y="236"/>
                  </a:lnTo>
                  <a:lnTo>
                    <a:pt x="141" y="236"/>
                  </a:lnTo>
                  <a:lnTo>
                    <a:pt x="141" y="236"/>
                  </a:lnTo>
                  <a:lnTo>
                    <a:pt x="140" y="230"/>
                  </a:lnTo>
                  <a:lnTo>
                    <a:pt x="134" y="223"/>
                  </a:lnTo>
                  <a:lnTo>
                    <a:pt x="134" y="223"/>
                  </a:lnTo>
                  <a:close/>
                  <a:moveTo>
                    <a:pt x="137" y="83"/>
                  </a:moveTo>
                  <a:lnTo>
                    <a:pt x="136" y="83"/>
                  </a:lnTo>
                  <a:lnTo>
                    <a:pt x="136" y="84"/>
                  </a:lnTo>
                  <a:lnTo>
                    <a:pt x="136" y="85"/>
                  </a:lnTo>
                  <a:lnTo>
                    <a:pt x="137" y="85"/>
                  </a:lnTo>
                  <a:lnTo>
                    <a:pt x="139" y="84"/>
                  </a:lnTo>
                  <a:lnTo>
                    <a:pt x="139" y="84"/>
                  </a:lnTo>
                  <a:lnTo>
                    <a:pt x="137" y="83"/>
                  </a:lnTo>
                  <a:close/>
                  <a:moveTo>
                    <a:pt x="137" y="202"/>
                  </a:moveTo>
                  <a:lnTo>
                    <a:pt x="137" y="202"/>
                  </a:lnTo>
                  <a:lnTo>
                    <a:pt x="137" y="202"/>
                  </a:lnTo>
                  <a:lnTo>
                    <a:pt x="139" y="203"/>
                  </a:lnTo>
                  <a:lnTo>
                    <a:pt x="139" y="203"/>
                  </a:lnTo>
                  <a:lnTo>
                    <a:pt x="139" y="202"/>
                  </a:lnTo>
                  <a:lnTo>
                    <a:pt x="137" y="202"/>
                  </a:lnTo>
                  <a:close/>
                  <a:moveTo>
                    <a:pt x="148" y="247"/>
                  </a:moveTo>
                  <a:lnTo>
                    <a:pt x="148" y="248"/>
                  </a:lnTo>
                  <a:lnTo>
                    <a:pt x="150" y="250"/>
                  </a:lnTo>
                  <a:lnTo>
                    <a:pt x="153" y="250"/>
                  </a:lnTo>
                  <a:lnTo>
                    <a:pt x="154" y="248"/>
                  </a:lnTo>
                  <a:lnTo>
                    <a:pt x="154" y="248"/>
                  </a:lnTo>
                  <a:lnTo>
                    <a:pt x="153" y="246"/>
                  </a:lnTo>
                  <a:lnTo>
                    <a:pt x="150" y="246"/>
                  </a:lnTo>
                  <a:lnTo>
                    <a:pt x="150" y="246"/>
                  </a:lnTo>
                  <a:lnTo>
                    <a:pt x="148" y="246"/>
                  </a:lnTo>
                  <a:lnTo>
                    <a:pt x="148" y="247"/>
                  </a:lnTo>
                  <a:lnTo>
                    <a:pt x="148" y="247"/>
                  </a:lnTo>
                  <a:close/>
                  <a:moveTo>
                    <a:pt x="162" y="107"/>
                  </a:moveTo>
                  <a:lnTo>
                    <a:pt x="162" y="107"/>
                  </a:lnTo>
                  <a:lnTo>
                    <a:pt x="165" y="108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7" y="108"/>
                  </a:lnTo>
                  <a:lnTo>
                    <a:pt x="178" y="107"/>
                  </a:lnTo>
                  <a:lnTo>
                    <a:pt x="178" y="105"/>
                  </a:lnTo>
                  <a:lnTo>
                    <a:pt x="175" y="105"/>
                  </a:lnTo>
                  <a:lnTo>
                    <a:pt x="168" y="105"/>
                  </a:lnTo>
                  <a:lnTo>
                    <a:pt x="168" y="105"/>
                  </a:lnTo>
                  <a:lnTo>
                    <a:pt x="164" y="105"/>
                  </a:lnTo>
                  <a:lnTo>
                    <a:pt x="162" y="107"/>
                  </a:lnTo>
                  <a:lnTo>
                    <a:pt x="162" y="107"/>
                  </a:lnTo>
                  <a:close/>
                  <a:moveTo>
                    <a:pt x="167" y="281"/>
                  </a:moveTo>
                  <a:lnTo>
                    <a:pt x="167" y="281"/>
                  </a:lnTo>
                  <a:lnTo>
                    <a:pt x="168" y="281"/>
                  </a:lnTo>
                  <a:lnTo>
                    <a:pt x="177" y="281"/>
                  </a:lnTo>
                  <a:lnTo>
                    <a:pt x="185" y="281"/>
                  </a:lnTo>
                  <a:lnTo>
                    <a:pt x="186" y="281"/>
                  </a:lnTo>
                  <a:lnTo>
                    <a:pt x="186" y="279"/>
                  </a:lnTo>
                  <a:lnTo>
                    <a:pt x="186" y="279"/>
                  </a:lnTo>
                  <a:lnTo>
                    <a:pt x="185" y="279"/>
                  </a:lnTo>
                  <a:lnTo>
                    <a:pt x="171" y="279"/>
                  </a:lnTo>
                  <a:lnTo>
                    <a:pt x="171" y="279"/>
                  </a:lnTo>
                  <a:lnTo>
                    <a:pt x="168" y="279"/>
                  </a:lnTo>
                  <a:lnTo>
                    <a:pt x="167" y="281"/>
                  </a:lnTo>
                  <a:lnTo>
                    <a:pt x="167" y="281"/>
                  </a:lnTo>
                  <a:close/>
                  <a:moveTo>
                    <a:pt x="169" y="261"/>
                  </a:moveTo>
                  <a:lnTo>
                    <a:pt x="169" y="262"/>
                  </a:lnTo>
                  <a:lnTo>
                    <a:pt x="171" y="264"/>
                  </a:lnTo>
                  <a:lnTo>
                    <a:pt x="172" y="264"/>
                  </a:lnTo>
                  <a:lnTo>
                    <a:pt x="174" y="262"/>
                  </a:lnTo>
                  <a:lnTo>
                    <a:pt x="172" y="261"/>
                  </a:lnTo>
                  <a:lnTo>
                    <a:pt x="169" y="261"/>
                  </a:lnTo>
                  <a:close/>
                  <a:moveTo>
                    <a:pt x="179" y="264"/>
                  </a:moveTo>
                  <a:lnTo>
                    <a:pt x="177" y="264"/>
                  </a:lnTo>
                  <a:lnTo>
                    <a:pt x="177" y="264"/>
                  </a:lnTo>
                  <a:lnTo>
                    <a:pt x="178" y="265"/>
                  </a:lnTo>
                  <a:lnTo>
                    <a:pt x="179" y="265"/>
                  </a:lnTo>
                  <a:lnTo>
                    <a:pt x="179" y="264"/>
                  </a:lnTo>
                  <a:close/>
                  <a:moveTo>
                    <a:pt x="192" y="257"/>
                  </a:moveTo>
                  <a:lnTo>
                    <a:pt x="192" y="257"/>
                  </a:lnTo>
                  <a:lnTo>
                    <a:pt x="192" y="258"/>
                  </a:lnTo>
                  <a:lnTo>
                    <a:pt x="192" y="260"/>
                  </a:lnTo>
                  <a:lnTo>
                    <a:pt x="193" y="260"/>
                  </a:lnTo>
                  <a:lnTo>
                    <a:pt x="193" y="258"/>
                  </a:lnTo>
                  <a:lnTo>
                    <a:pt x="192" y="257"/>
                  </a:lnTo>
                  <a:close/>
                  <a:moveTo>
                    <a:pt x="192" y="268"/>
                  </a:moveTo>
                  <a:lnTo>
                    <a:pt x="192" y="275"/>
                  </a:lnTo>
                  <a:lnTo>
                    <a:pt x="193" y="275"/>
                  </a:lnTo>
                  <a:lnTo>
                    <a:pt x="193" y="275"/>
                  </a:lnTo>
                  <a:lnTo>
                    <a:pt x="193" y="272"/>
                  </a:lnTo>
                  <a:lnTo>
                    <a:pt x="195" y="267"/>
                  </a:lnTo>
                  <a:lnTo>
                    <a:pt x="195" y="265"/>
                  </a:lnTo>
                  <a:lnTo>
                    <a:pt x="195" y="265"/>
                  </a:lnTo>
                  <a:lnTo>
                    <a:pt x="193" y="267"/>
                  </a:lnTo>
                  <a:lnTo>
                    <a:pt x="192" y="268"/>
                  </a:lnTo>
                  <a:lnTo>
                    <a:pt x="192" y="2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5" name="Freeform 28"/>
            <p:cNvSpPr>
              <a:spLocks noEditPoints="1"/>
            </p:cNvSpPr>
            <p:nvPr/>
          </p:nvSpPr>
          <p:spPr bwMode="auto">
            <a:xfrm>
              <a:off x="6351588" y="3006725"/>
              <a:ext cx="26988" cy="139700"/>
            </a:xfrm>
            <a:custGeom>
              <a:avLst/>
              <a:gdLst/>
              <a:ahLst/>
              <a:cxnLst>
                <a:cxn ang="0">
                  <a:pos x="48" y="236"/>
                </a:cxn>
                <a:cxn ang="0">
                  <a:pos x="27" y="259"/>
                </a:cxn>
                <a:cxn ang="0">
                  <a:pos x="17" y="260"/>
                </a:cxn>
                <a:cxn ang="0">
                  <a:pos x="2" y="235"/>
                </a:cxn>
                <a:cxn ang="0">
                  <a:pos x="31" y="0"/>
                </a:cxn>
                <a:cxn ang="0">
                  <a:pos x="47" y="36"/>
                </a:cxn>
                <a:cxn ang="0">
                  <a:pos x="45" y="131"/>
                </a:cxn>
                <a:cxn ang="0">
                  <a:pos x="47" y="158"/>
                </a:cxn>
                <a:cxn ang="0">
                  <a:pos x="40" y="166"/>
                </a:cxn>
                <a:cxn ang="0">
                  <a:pos x="41" y="173"/>
                </a:cxn>
                <a:cxn ang="0">
                  <a:pos x="38" y="179"/>
                </a:cxn>
                <a:cxn ang="0">
                  <a:pos x="14" y="177"/>
                </a:cxn>
                <a:cxn ang="0">
                  <a:pos x="14" y="173"/>
                </a:cxn>
                <a:cxn ang="0">
                  <a:pos x="21" y="163"/>
                </a:cxn>
                <a:cxn ang="0">
                  <a:pos x="11" y="155"/>
                </a:cxn>
                <a:cxn ang="0">
                  <a:pos x="7" y="26"/>
                </a:cxn>
                <a:cxn ang="0">
                  <a:pos x="10" y="7"/>
                </a:cxn>
                <a:cxn ang="0">
                  <a:pos x="14" y="3"/>
                </a:cxn>
                <a:cxn ang="0">
                  <a:pos x="13" y="239"/>
                </a:cxn>
                <a:cxn ang="0">
                  <a:pos x="11" y="238"/>
                </a:cxn>
                <a:cxn ang="0">
                  <a:pos x="14" y="45"/>
                </a:cxn>
                <a:cxn ang="0">
                  <a:pos x="14" y="50"/>
                </a:cxn>
                <a:cxn ang="0">
                  <a:pos x="16" y="66"/>
                </a:cxn>
                <a:cxn ang="0">
                  <a:pos x="14" y="78"/>
                </a:cxn>
                <a:cxn ang="0">
                  <a:pos x="17" y="9"/>
                </a:cxn>
                <a:cxn ang="0">
                  <a:pos x="18" y="9"/>
                </a:cxn>
                <a:cxn ang="0">
                  <a:pos x="18" y="146"/>
                </a:cxn>
                <a:cxn ang="0">
                  <a:pos x="23" y="135"/>
                </a:cxn>
                <a:cxn ang="0">
                  <a:pos x="20" y="123"/>
                </a:cxn>
                <a:cxn ang="0">
                  <a:pos x="20" y="152"/>
                </a:cxn>
                <a:cxn ang="0">
                  <a:pos x="20" y="149"/>
                </a:cxn>
                <a:cxn ang="0">
                  <a:pos x="24" y="236"/>
                </a:cxn>
                <a:cxn ang="0">
                  <a:pos x="23" y="235"/>
                </a:cxn>
                <a:cxn ang="0">
                  <a:pos x="24" y="82"/>
                </a:cxn>
                <a:cxn ang="0">
                  <a:pos x="24" y="100"/>
                </a:cxn>
                <a:cxn ang="0">
                  <a:pos x="27" y="86"/>
                </a:cxn>
                <a:cxn ang="0">
                  <a:pos x="24" y="227"/>
                </a:cxn>
                <a:cxn ang="0">
                  <a:pos x="33" y="228"/>
                </a:cxn>
                <a:cxn ang="0">
                  <a:pos x="27" y="135"/>
                </a:cxn>
                <a:cxn ang="0">
                  <a:pos x="28" y="241"/>
                </a:cxn>
                <a:cxn ang="0">
                  <a:pos x="30" y="242"/>
                </a:cxn>
                <a:cxn ang="0">
                  <a:pos x="30" y="43"/>
                </a:cxn>
                <a:cxn ang="0">
                  <a:pos x="33" y="62"/>
                </a:cxn>
                <a:cxn ang="0">
                  <a:pos x="34" y="38"/>
                </a:cxn>
                <a:cxn ang="0">
                  <a:pos x="31" y="24"/>
                </a:cxn>
                <a:cxn ang="0">
                  <a:pos x="33" y="24"/>
                </a:cxn>
                <a:cxn ang="0">
                  <a:pos x="41" y="155"/>
                </a:cxn>
                <a:cxn ang="0">
                  <a:pos x="35" y="156"/>
                </a:cxn>
                <a:cxn ang="0">
                  <a:pos x="38" y="71"/>
                </a:cxn>
                <a:cxn ang="0">
                  <a:pos x="35" y="71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0" y="88"/>
                </a:cxn>
                <a:cxn ang="0">
                  <a:pos x="40" y="88"/>
                </a:cxn>
              </a:cxnLst>
              <a:rect l="0" t="0" r="r" b="b"/>
              <a:pathLst>
                <a:path w="49" h="263">
                  <a:moveTo>
                    <a:pt x="20" y="219"/>
                  </a:moveTo>
                  <a:lnTo>
                    <a:pt x="28" y="217"/>
                  </a:lnTo>
                  <a:lnTo>
                    <a:pt x="28" y="217"/>
                  </a:lnTo>
                  <a:lnTo>
                    <a:pt x="31" y="219"/>
                  </a:lnTo>
                  <a:lnTo>
                    <a:pt x="37" y="224"/>
                  </a:lnTo>
                  <a:lnTo>
                    <a:pt x="48" y="236"/>
                  </a:lnTo>
                  <a:lnTo>
                    <a:pt x="48" y="238"/>
                  </a:lnTo>
                  <a:lnTo>
                    <a:pt x="48" y="238"/>
                  </a:lnTo>
                  <a:lnTo>
                    <a:pt x="47" y="241"/>
                  </a:lnTo>
                  <a:lnTo>
                    <a:pt x="42" y="245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34" y="260"/>
                  </a:lnTo>
                  <a:lnTo>
                    <a:pt x="34" y="262"/>
                  </a:lnTo>
                  <a:lnTo>
                    <a:pt x="27" y="263"/>
                  </a:lnTo>
                  <a:lnTo>
                    <a:pt x="27" y="263"/>
                  </a:lnTo>
                  <a:lnTo>
                    <a:pt x="23" y="262"/>
                  </a:lnTo>
                  <a:lnTo>
                    <a:pt x="17" y="260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2" y="246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2" y="235"/>
                  </a:lnTo>
                  <a:lnTo>
                    <a:pt x="4" y="228"/>
                  </a:lnTo>
                  <a:lnTo>
                    <a:pt x="11" y="224"/>
                  </a:lnTo>
                  <a:lnTo>
                    <a:pt x="20" y="219"/>
                  </a:lnTo>
                  <a:lnTo>
                    <a:pt x="20" y="219"/>
                  </a:lnTo>
                  <a:close/>
                  <a:moveTo>
                    <a:pt x="28" y="0"/>
                  </a:move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40" y="3"/>
                  </a:lnTo>
                  <a:lnTo>
                    <a:pt x="44" y="5"/>
                  </a:lnTo>
                  <a:lnTo>
                    <a:pt x="48" y="9"/>
                  </a:lnTo>
                  <a:lnTo>
                    <a:pt x="47" y="36"/>
                  </a:lnTo>
                  <a:lnTo>
                    <a:pt x="47" y="38"/>
                  </a:lnTo>
                  <a:lnTo>
                    <a:pt x="49" y="86"/>
                  </a:lnTo>
                  <a:lnTo>
                    <a:pt x="49" y="86"/>
                  </a:lnTo>
                  <a:lnTo>
                    <a:pt x="48" y="107"/>
                  </a:lnTo>
                  <a:lnTo>
                    <a:pt x="45" y="125"/>
                  </a:lnTo>
                  <a:lnTo>
                    <a:pt x="45" y="131"/>
                  </a:lnTo>
                  <a:lnTo>
                    <a:pt x="45" y="135"/>
                  </a:lnTo>
                  <a:lnTo>
                    <a:pt x="44" y="142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4" y="153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5" y="165"/>
                  </a:lnTo>
                  <a:lnTo>
                    <a:pt x="44" y="168"/>
                  </a:lnTo>
                  <a:lnTo>
                    <a:pt x="44" y="168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30" y="172"/>
                  </a:lnTo>
                  <a:lnTo>
                    <a:pt x="25" y="175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38" y="173"/>
                  </a:lnTo>
                  <a:lnTo>
                    <a:pt x="41" y="173"/>
                  </a:lnTo>
                  <a:lnTo>
                    <a:pt x="42" y="172"/>
                  </a:lnTo>
                  <a:lnTo>
                    <a:pt x="44" y="172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44" y="176"/>
                  </a:lnTo>
                  <a:lnTo>
                    <a:pt x="38" y="179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4" y="182"/>
                  </a:lnTo>
                  <a:lnTo>
                    <a:pt x="13" y="180"/>
                  </a:lnTo>
                  <a:lnTo>
                    <a:pt x="13" y="180"/>
                  </a:lnTo>
                  <a:lnTo>
                    <a:pt x="14" y="177"/>
                  </a:lnTo>
                  <a:lnTo>
                    <a:pt x="18" y="177"/>
                  </a:lnTo>
                  <a:lnTo>
                    <a:pt x="20" y="177"/>
                  </a:lnTo>
                  <a:lnTo>
                    <a:pt x="20" y="176"/>
                  </a:lnTo>
                  <a:lnTo>
                    <a:pt x="20" y="176"/>
                  </a:lnTo>
                  <a:lnTo>
                    <a:pt x="18" y="175"/>
                  </a:lnTo>
                  <a:lnTo>
                    <a:pt x="14" y="173"/>
                  </a:lnTo>
                  <a:lnTo>
                    <a:pt x="14" y="170"/>
                  </a:lnTo>
                  <a:lnTo>
                    <a:pt x="14" y="170"/>
                  </a:lnTo>
                  <a:lnTo>
                    <a:pt x="16" y="169"/>
                  </a:lnTo>
                  <a:lnTo>
                    <a:pt x="20" y="168"/>
                  </a:lnTo>
                  <a:lnTo>
                    <a:pt x="20" y="168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18" y="162"/>
                  </a:lnTo>
                  <a:lnTo>
                    <a:pt x="13" y="161"/>
                  </a:lnTo>
                  <a:lnTo>
                    <a:pt x="13" y="161"/>
                  </a:lnTo>
                  <a:lnTo>
                    <a:pt x="11" y="155"/>
                  </a:lnTo>
                  <a:lnTo>
                    <a:pt x="11" y="138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7" y="58"/>
                  </a:lnTo>
                  <a:lnTo>
                    <a:pt x="7" y="3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9" y="20"/>
                  </a:lnTo>
                  <a:lnTo>
                    <a:pt x="13" y="16"/>
                  </a:lnTo>
                  <a:lnTo>
                    <a:pt x="9" y="9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8" y="0"/>
                  </a:lnTo>
                  <a:lnTo>
                    <a:pt x="28" y="0"/>
                  </a:lnTo>
                  <a:close/>
                  <a:moveTo>
                    <a:pt x="11" y="238"/>
                  </a:moveTo>
                  <a:lnTo>
                    <a:pt x="13" y="239"/>
                  </a:lnTo>
                  <a:lnTo>
                    <a:pt x="13" y="239"/>
                  </a:lnTo>
                  <a:lnTo>
                    <a:pt x="13" y="236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11" y="235"/>
                  </a:lnTo>
                  <a:lnTo>
                    <a:pt x="11" y="238"/>
                  </a:lnTo>
                  <a:lnTo>
                    <a:pt x="11" y="238"/>
                  </a:lnTo>
                  <a:close/>
                  <a:moveTo>
                    <a:pt x="13" y="38"/>
                  </a:moveTo>
                  <a:lnTo>
                    <a:pt x="13" y="38"/>
                  </a:lnTo>
                  <a:lnTo>
                    <a:pt x="13" y="41"/>
                  </a:lnTo>
                  <a:lnTo>
                    <a:pt x="13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38"/>
                  </a:lnTo>
                  <a:lnTo>
                    <a:pt x="13" y="38"/>
                  </a:lnTo>
                  <a:lnTo>
                    <a:pt x="13" y="38"/>
                  </a:lnTo>
                  <a:close/>
                  <a:moveTo>
                    <a:pt x="14" y="50"/>
                  </a:moveTo>
                  <a:lnTo>
                    <a:pt x="13" y="50"/>
                  </a:lnTo>
                  <a:lnTo>
                    <a:pt x="13" y="68"/>
                  </a:lnTo>
                  <a:lnTo>
                    <a:pt x="14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66"/>
                  </a:lnTo>
                  <a:lnTo>
                    <a:pt x="17" y="59"/>
                  </a:lnTo>
                  <a:lnTo>
                    <a:pt x="14" y="51"/>
                  </a:lnTo>
                  <a:lnTo>
                    <a:pt x="14" y="50"/>
                  </a:lnTo>
                  <a:close/>
                  <a:moveTo>
                    <a:pt x="14" y="75"/>
                  </a:moveTo>
                  <a:lnTo>
                    <a:pt x="14" y="76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6" y="76"/>
                  </a:lnTo>
                  <a:lnTo>
                    <a:pt x="16" y="75"/>
                  </a:lnTo>
                  <a:lnTo>
                    <a:pt x="14" y="75"/>
                  </a:lnTo>
                  <a:close/>
                  <a:moveTo>
                    <a:pt x="18" y="9"/>
                  </a:moveTo>
                  <a:lnTo>
                    <a:pt x="17" y="9"/>
                  </a:lnTo>
                  <a:lnTo>
                    <a:pt x="17" y="9"/>
                  </a:lnTo>
                  <a:lnTo>
                    <a:pt x="18" y="10"/>
                  </a:lnTo>
                  <a:lnTo>
                    <a:pt x="20" y="10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9"/>
                  </a:lnTo>
                  <a:close/>
                  <a:moveTo>
                    <a:pt x="18" y="121"/>
                  </a:moveTo>
                  <a:lnTo>
                    <a:pt x="18" y="124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7" y="145"/>
                  </a:lnTo>
                  <a:lnTo>
                    <a:pt x="18" y="146"/>
                  </a:lnTo>
                  <a:lnTo>
                    <a:pt x="18" y="146"/>
                  </a:lnTo>
                  <a:lnTo>
                    <a:pt x="23" y="142"/>
                  </a:lnTo>
                  <a:lnTo>
                    <a:pt x="24" y="138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3" y="135"/>
                  </a:lnTo>
                  <a:lnTo>
                    <a:pt x="23" y="135"/>
                  </a:lnTo>
                  <a:lnTo>
                    <a:pt x="21" y="132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18" y="121"/>
                  </a:lnTo>
                  <a:lnTo>
                    <a:pt x="18" y="121"/>
                  </a:lnTo>
                  <a:close/>
                  <a:moveTo>
                    <a:pt x="20" y="152"/>
                  </a:move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1" y="151"/>
                  </a:lnTo>
                  <a:lnTo>
                    <a:pt x="23" y="149"/>
                  </a:lnTo>
                  <a:lnTo>
                    <a:pt x="23" y="148"/>
                  </a:lnTo>
                  <a:lnTo>
                    <a:pt x="21" y="148"/>
                  </a:lnTo>
                  <a:lnTo>
                    <a:pt x="21" y="148"/>
                  </a:lnTo>
                  <a:lnTo>
                    <a:pt x="20" y="149"/>
                  </a:lnTo>
                  <a:lnTo>
                    <a:pt x="20" y="152"/>
                  </a:lnTo>
                  <a:lnTo>
                    <a:pt x="20" y="152"/>
                  </a:lnTo>
                  <a:close/>
                  <a:moveTo>
                    <a:pt x="23" y="235"/>
                  </a:moveTo>
                  <a:lnTo>
                    <a:pt x="23" y="236"/>
                  </a:lnTo>
                  <a:lnTo>
                    <a:pt x="24" y="236"/>
                  </a:lnTo>
                  <a:lnTo>
                    <a:pt x="24" y="236"/>
                  </a:lnTo>
                  <a:lnTo>
                    <a:pt x="27" y="236"/>
                  </a:lnTo>
                  <a:lnTo>
                    <a:pt x="28" y="235"/>
                  </a:lnTo>
                  <a:lnTo>
                    <a:pt x="28" y="234"/>
                  </a:lnTo>
                  <a:lnTo>
                    <a:pt x="25" y="234"/>
                  </a:lnTo>
                  <a:lnTo>
                    <a:pt x="25" y="234"/>
                  </a:lnTo>
                  <a:lnTo>
                    <a:pt x="23" y="235"/>
                  </a:lnTo>
                  <a:lnTo>
                    <a:pt x="23" y="235"/>
                  </a:lnTo>
                  <a:lnTo>
                    <a:pt x="23" y="235"/>
                  </a:lnTo>
                  <a:close/>
                  <a:moveTo>
                    <a:pt x="24" y="79"/>
                  </a:moveTo>
                  <a:lnTo>
                    <a:pt x="24" y="80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5" y="82"/>
                  </a:lnTo>
                  <a:lnTo>
                    <a:pt x="25" y="80"/>
                  </a:lnTo>
                  <a:lnTo>
                    <a:pt x="25" y="79"/>
                  </a:lnTo>
                  <a:lnTo>
                    <a:pt x="24" y="79"/>
                  </a:lnTo>
                  <a:close/>
                  <a:moveTo>
                    <a:pt x="24" y="99"/>
                  </a:moveTo>
                  <a:lnTo>
                    <a:pt x="24" y="100"/>
                  </a:lnTo>
                  <a:lnTo>
                    <a:pt x="25" y="100"/>
                  </a:lnTo>
                  <a:lnTo>
                    <a:pt x="25" y="100"/>
                  </a:lnTo>
                  <a:lnTo>
                    <a:pt x="25" y="97"/>
                  </a:lnTo>
                  <a:lnTo>
                    <a:pt x="27" y="93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5" y="86"/>
                  </a:lnTo>
                  <a:lnTo>
                    <a:pt x="25" y="89"/>
                  </a:lnTo>
                  <a:lnTo>
                    <a:pt x="24" y="99"/>
                  </a:lnTo>
                  <a:lnTo>
                    <a:pt x="24" y="99"/>
                  </a:lnTo>
                  <a:close/>
                  <a:moveTo>
                    <a:pt x="25" y="227"/>
                  </a:moveTo>
                  <a:lnTo>
                    <a:pt x="24" y="227"/>
                  </a:lnTo>
                  <a:lnTo>
                    <a:pt x="24" y="227"/>
                  </a:lnTo>
                  <a:lnTo>
                    <a:pt x="25" y="228"/>
                  </a:lnTo>
                  <a:lnTo>
                    <a:pt x="27" y="228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3" y="228"/>
                  </a:lnTo>
                  <a:lnTo>
                    <a:pt x="33" y="228"/>
                  </a:lnTo>
                  <a:lnTo>
                    <a:pt x="31" y="227"/>
                  </a:lnTo>
                  <a:lnTo>
                    <a:pt x="27" y="227"/>
                  </a:lnTo>
                  <a:lnTo>
                    <a:pt x="25" y="227"/>
                  </a:lnTo>
                  <a:close/>
                  <a:moveTo>
                    <a:pt x="28" y="134"/>
                  </a:moveTo>
                  <a:lnTo>
                    <a:pt x="27" y="135"/>
                  </a:lnTo>
                  <a:lnTo>
                    <a:pt x="27" y="138"/>
                  </a:lnTo>
                  <a:lnTo>
                    <a:pt x="28" y="138"/>
                  </a:lnTo>
                  <a:lnTo>
                    <a:pt x="30" y="135"/>
                  </a:lnTo>
                  <a:lnTo>
                    <a:pt x="30" y="134"/>
                  </a:lnTo>
                  <a:lnTo>
                    <a:pt x="28" y="134"/>
                  </a:lnTo>
                  <a:close/>
                  <a:moveTo>
                    <a:pt x="28" y="241"/>
                  </a:moveTo>
                  <a:lnTo>
                    <a:pt x="27" y="242"/>
                  </a:lnTo>
                  <a:lnTo>
                    <a:pt x="27" y="242"/>
                  </a:lnTo>
                  <a:lnTo>
                    <a:pt x="28" y="243"/>
                  </a:lnTo>
                  <a:lnTo>
                    <a:pt x="28" y="243"/>
                  </a:lnTo>
                  <a:lnTo>
                    <a:pt x="30" y="242"/>
                  </a:lnTo>
                  <a:lnTo>
                    <a:pt x="30" y="242"/>
                  </a:lnTo>
                  <a:lnTo>
                    <a:pt x="30" y="241"/>
                  </a:lnTo>
                  <a:lnTo>
                    <a:pt x="28" y="241"/>
                  </a:lnTo>
                  <a:close/>
                  <a:moveTo>
                    <a:pt x="31" y="29"/>
                  </a:moveTo>
                  <a:lnTo>
                    <a:pt x="31" y="29"/>
                  </a:lnTo>
                  <a:lnTo>
                    <a:pt x="30" y="29"/>
                  </a:lnTo>
                  <a:lnTo>
                    <a:pt x="30" y="43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0" y="59"/>
                  </a:lnTo>
                  <a:lnTo>
                    <a:pt x="31" y="62"/>
                  </a:lnTo>
                  <a:lnTo>
                    <a:pt x="33" y="62"/>
                  </a:lnTo>
                  <a:lnTo>
                    <a:pt x="33" y="62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3"/>
                  </a:lnTo>
                  <a:lnTo>
                    <a:pt x="34" y="40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3" y="38"/>
                  </a:lnTo>
                  <a:lnTo>
                    <a:pt x="33" y="37"/>
                  </a:lnTo>
                  <a:lnTo>
                    <a:pt x="31" y="29"/>
                  </a:lnTo>
                  <a:lnTo>
                    <a:pt x="31" y="29"/>
                  </a:lnTo>
                  <a:close/>
                  <a:moveTo>
                    <a:pt x="33" y="24"/>
                  </a:moveTo>
                  <a:lnTo>
                    <a:pt x="31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3" y="26"/>
                  </a:lnTo>
                  <a:lnTo>
                    <a:pt x="33" y="24"/>
                  </a:lnTo>
                  <a:close/>
                  <a:moveTo>
                    <a:pt x="35" y="156"/>
                  </a:moveTo>
                  <a:lnTo>
                    <a:pt x="35" y="158"/>
                  </a:lnTo>
                  <a:lnTo>
                    <a:pt x="35" y="158"/>
                  </a:lnTo>
                  <a:lnTo>
                    <a:pt x="35" y="158"/>
                  </a:lnTo>
                  <a:lnTo>
                    <a:pt x="40" y="156"/>
                  </a:lnTo>
                  <a:lnTo>
                    <a:pt x="41" y="155"/>
                  </a:lnTo>
                  <a:lnTo>
                    <a:pt x="42" y="153"/>
                  </a:lnTo>
                  <a:lnTo>
                    <a:pt x="42" y="152"/>
                  </a:lnTo>
                  <a:lnTo>
                    <a:pt x="41" y="151"/>
                  </a:lnTo>
                  <a:lnTo>
                    <a:pt x="40" y="151"/>
                  </a:lnTo>
                  <a:lnTo>
                    <a:pt x="40" y="151"/>
                  </a:lnTo>
                  <a:lnTo>
                    <a:pt x="35" y="156"/>
                  </a:lnTo>
                  <a:lnTo>
                    <a:pt x="35" y="156"/>
                  </a:lnTo>
                  <a:close/>
                  <a:moveTo>
                    <a:pt x="35" y="71"/>
                  </a:moveTo>
                  <a:lnTo>
                    <a:pt x="35" y="72"/>
                  </a:lnTo>
                  <a:lnTo>
                    <a:pt x="37" y="73"/>
                  </a:lnTo>
                  <a:lnTo>
                    <a:pt x="37" y="73"/>
                  </a:lnTo>
                  <a:lnTo>
                    <a:pt x="38" y="71"/>
                  </a:lnTo>
                  <a:lnTo>
                    <a:pt x="38" y="69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5" y="68"/>
                  </a:lnTo>
                  <a:lnTo>
                    <a:pt x="35" y="71"/>
                  </a:lnTo>
                  <a:lnTo>
                    <a:pt x="35" y="71"/>
                  </a:lnTo>
                  <a:close/>
                  <a:moveTo>
                    <a:pt x="37" y="16"/>
                  </a:moveTo>
                  <a:lnTo>
                    <a:pt x="37" y="16"/>
                  </a:lnTo>
                  <a:lnTo>
                    <a:pt x="37" y="16"/>
                  </a:lnTo>
                  <a:lnTo>
                    <a:pt x="37" y="19"/>
                  </a:lnTo>
                  <a:lnTo>
                    <a:pt x="38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1" y="19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1" y="13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7" y="13"/>
                  </a:lnTo>
                  <a:lnTo>
                    <a:pt x="37" y="16"/>
                  </a:lnTo>
                  <a:lnTo>
                    <a:pt x="37" y="16"/>
                  </a:lnTo>
                  <a:close/>
                  <a:moveTo>
                    <a:pt x="40" y="88"/>
                  </a:moveTo>
                  <a:lnTo>
                    <a:pt x="38" y="88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40" y="89"/>
                  </a:lnTo>
                  <a:lnTo>
                    <a:pt x="40" y="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6" name="Freeform 34"/>
            <p:cNvSpPr/>
            <p:nvPr/>
          </p:nvSpPr>
          <p:spPr bwMode="auto">
            <a:xfrm>
              <a:off x="6365876" y="3268663"/>
              <a:ext cx="11113" cy="12700"/>
            </a:xfrm>
            <a:custGeom>
              <a:avLst/>
              <a:gdLst/>
              <a:ahLst/>
              <a:cxnLst>
                <a:cxn ang="0">
                  <a:pos x="20" y="19"/>
                </a:cxn>
                <a:cxn ang="0">
                  <a:pos x="20" y="19"/>
                </a:cxn>
                <a:cxn ang="0">
                  <a:pos x="16" y="19"/>
                </a:cxn>
                <a:cxn ang="0">
                  <a:pos x="15" y="2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0" y="18"/>
                </a:cxn>
                <a:cxn ang="0">
                  <a:pos x="8" y="14"/>
                </a:cxn>
                <a:cxn ang="0">
                  <a:pos x="5" y="11"/>
                </a:cxn>
                <a:cxn ang="0">
                  <a:pos x="3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3" y="2"/>
                </a:cxn>
                <a:cxn ang="0">
                  <a:pos x="8" y="1"/>
                </a:cxn>
                <a:cxn ang="0">
                  <a:pos x="13" y="0"/>
                </a:cxn>
                <a:cxn ang="0">
                  <a:pos x="17" y="2"/>
                </a:cxn>
                <a:cxn ang="0">
                  <a:pos x="22" y="5"/>
                </a:cxn>
                <a:cxn ang="0">
                  <a:pos x="23" y="9"/>
                </a:cxn>
                <a:cxn ang="0">
                  <a:pos x="23" y="14"/>
                </a:cxn>
                <a:cxn ang="0">
                  <a:pos x="20" y="19"/>
                </a:cxn>
                <a:cxn ang="0">
                  <a:pos x="20" y="19"/>
                </a:cxn>
              </a:cxnLst>
              <a:rect l="0" t="0" r="r" b="b"/>
              <a:pathLst>
                <a:path w="23" h="22">
                  <a:moveTo>
                    <a:pt x="20" y="19"/>
                  </a:moveTo>
                  <a:lnTo>
                    <a:pt x="20" y="19"/>
                  </a:lnTo>
                  <a:lnTo>
                    <a:pt x="16" y="19"/>
                  </a:lnTo>
                  <a:lnTo>
                    <a:pt x="15" y="2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0" y="18"/>
                  </a:lnTo>
                  <a:lnTo>
                    <a:pt x="8" y="14"/>
                  </a:lnTo>
                  <a:lnTo>
                    <a:pt x="5" y="11"/>
                  </a:lnTo>
                  <a:lnTo>
                    <a:pt x="3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2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2" y="5"/>
                  </a:lnTo>
                  <a:lnTo>
                    <a:pt x="23" y="9"/>
                  </a:lnTo>
                  <a:lnTo>
                    <a:pt x="23" y="14"/>
                  </a:lnTo>
                  <a:lnTo>
                    <a:pt x="20" y="19"/>
                  </a:lnTo>
                  <a:lnTo>
                    <a:pt x="20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7" name="Freeform 35"/>
            <p:cNvSpPr/>
            <p:nvPr/>
          </p:nvSpPr>
          <p:spPr bwMode="auto">
            <a:xfrm>
              <a:off x="6297613" y="3271838"/>
              <a:ext cx="7938" cy="95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4" y="10"/>
                </a:cxn>
                <a:cxn ang="0">
                  <a:pos x="12" y="17"/>
                </a:cxn>
                <a:cxn ang="0">
                  <a:pos x="12" y="17"/>
                </a:cxn>
                <a:cxn ang="0">
                  <a:pos x="5" y="17"/>
                </a:cxn>
                <a:cxn ang="0">
                  <a:pos x="3" y="14"/>
                </a:cxn>
                <a:cxn ang="0">
                  <a:pos x="1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14" h="17">
                  <a:moveTo>
                    <a:pt x="14" y="0"/>
                  </a:moveTo>
                  <a:lnTo>
                    <a:pt x="14" y="0"/>
                  </a:lnTo>
                  <a:lnTo>
                    <a:pt x="14" y="10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5" y="17"/>
                  </a:lnTo>
                  <a:lnTo>
                    <a:pt x="3" y="14"/>
                  </a:lnTo>
                  <a:lnTo>
                    <a:pt x="1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8" name="Freeform 36"/>
            <p:cNvSpPr/>
            <p:nvPr/>
          </p:nvSpPr>
          <p:spPr bwMode="auto">
            <a:xfrm>
              <a:off x="6284913" y="3276600"/>
              <a:ext cx="7938" cy="7938"/>
            </a:xfrm>
            <a:custGeom>
              <a:avLst/>
              <a:gdLst/>
              <a:ahLst/>
              <a:cxnLst>
                <a:cxn ang="0">
                  <a:pos x="5" y="14"/>
                </a:cxn>
                <a:cxn ang="0">
                  <a:pos x="5" y="14"/>
                </a:cxn>
                <a:cxn ang="0">
                  <a:pos x="3" y="10"/>
                </a:cxn>
                <a:cxn ang="0">
                  <a:pos x="2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5" y="3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5" y="5"/>
                </a:cxn>
                <a:cxn ang="0">
                  <a:pos x="13" y="10"/>
                </a:cxn>
                <a:cxn ang="0">
                  <a:pos x="12" y="11"/>
                </a:cxn>
                <a:cxn ang="0">
                  <a:pos x="10" y="12"/>
                </a:cxn>
                <a:cxn ang="0">
                  <a:pos x="8" y="14"/>
                </a:cxn>
                <a:cxn ang="0">
                  <a:pos x="5" y="14"/>
                </a:cxn>
                <a:cxn ang="0">
                  <a:pos x="5" y="14"/>
                </a:cxn>
              </a:cxnLst>
              <a:rect l="0" t="0" r="r" b="b"/>
              <a:pathLst>
                <a:path w="15" h="14">
                  <a:moveTo>
                    <a:pt x="5" y="14"/>
                  </a:moveTo>
                  <a:lnTo>
                    <a:pt x="5" y="14"/>
                  </a:lnTo>
                  <a:lnTo>
                    <a:pt x="3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5" y="5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9" name="Freeform 37"/>
            <p:cNvSpPr/>
            <p:nvPr/>
          </p:nvSpPr>
          <p:spPr bwMode="auto">
            <a:xfrm>
              <a:off x="6273801" y="3262313"/>
              <a:ext cx="6350" cy="11113"/>
            </a:xfrm>
            <a:custGeom>
              <a:avLst/>
              <a:gdLst/>
              <a:ahLst/>
              <a:cxnLst>
                <a:cxn ang="0">
                  <a:pos x="7" y="20"/>
                </a:cxn>
                <a:cxn ang="0">
                  <a:pos x="7" y="20"/>
                </a:cxn>
                <a:cxn ang="0">
                  <a:pos x="5" y="20"/>
                </a:cxn>
                <a:cxn ang="0">
                  <a:pos x="3" y="19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5" y="0"/>
                </a:cxn>
                <a:cxn ang="0">
                  <a:pos x="9" y="0"/>
                </a:cxn>
                <a:cxn ang="0">
                  <a:pos x="12" y="3"/>
                </a:cxn>
                <a:cxn ang="0">
                  <a:pos x="13" y="6"/>
                </a:cxn>
                <a:cxn ang="0">
                  <a:pos x="14" y="10"/>
                </a:cxn>
                <a:cxn ang="0">
                  <a:pos x="13" y="14"/>
                </a:cxn>
                <a:cxn ang="0">
                  <a:pos x="12" y="17"/>
                </a:cxn>
                <a:cxn ang="0">
                  <a:pos x="7" y="20"/>
                </a:cxn>
                <a:cxn ang="0">
                  <a:pos x="7" y="20"/>
                </a:cxn>
              </a:cxnLst>
              <a:rect l="0" t="0" r="r" b="b"/>
              <a:pathLst>
                <a:path w="14" h="20">
                  <a:moveTo>
                    <a:pt x="7" y="20"/>
                  </a:moveTo>
                  <a:lnTo>
                    <a:pt x="7" y="20"/>
                  </a:lnTo>
                  <a:lnTo>
                    <a:pt x="5" y="20"/>
                  </a:lnTo>
                  <a:lnTo>
                    <a:pt x="3" y="19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12" y="3"/>
                  </a:lnTo>
                  <a:lnTo>
                    <a:pt x="13" y="6"/>
                  </a:lnTo>
                  <a:lnTo>
                    <a:pt x="14" y="10"/>
                  </a:lnTo>
                  <a:lnTo>
                    <a:pt x="13" y="14"/>
                  </a:lnTo>
                  <a:lnTo>
                    <a:pt x="12" y="17"/>
                  </a:lnTo>
                  <a:lnTo>
                    <a:pt x="7" y="20"/>
                  </a:lnTo>
                  <a:lnTo>
                    <a:pt x="7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0" name="Freeform 38"/>
            <p:cNvSpPr/>
            <p:nvPr/>
          </p:nvSpPr>
          <p:spPr bwMode="auto">
            <a:xfrm>
              <a:off x="6248401" y="3292475"/>
              <a:ext cx="9525" cy="9525"/>
            </a:xfrm>
            <a:custGeom>
              <a:avLst/>
              <a:gdLst/>
              <a:ahLst/>
              <a:cxnLst>
                <a:cxn ang="0">
                  <a:pos x="18" y="18"/>
                </a:cxn>
                <a:cxn ang="0">
                  <a:pos x="18" y="18"/>
                </a:cxn>
                <a:cxn ang="0">
                  <a:pos x="12" y="18"/>
                </a:cxn>
                <a:cxn ang="0">
                  <a:pos x="8" y="18"/>
                </a:cxn>
                <a:cxn ang="0">
                  <a:pos x="5" y="18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1" y="14"/>
                </a:cxn>
                <a:cxn ang="0">
                  <a:pos x="1" y="11"/>
                </a:cxn>
                <a:cxn ang="0">
                  <a:pos x="1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3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4" y="2"/>
                </a:cxn>
                <a:cxn ang="0">
                  <a:pos x="17" y="6"/>
                </a:cxn>
                <a:cxn ang="0">
                  <a:pos x="18" y="11"/>
                </a:cxn>
                <a:cxn ang="0">
                  <a:pos x="18" y="18"/>
                </a:cxn>
                <a:cxn ang="0">
                  <a:pos x="18" y="18"/>
                </a:cxn>
              </a:cxnLst>
              <a:rect l="0" t="0" r="r" b="b"/>
              <a:pathLst>
                <a:path w="18" h="18">
                  <a:moveTo>
                    <a:pt x="18" y="18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8" y="18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1" y="14"/>
                  </a:lnTo>
                  <a:lnTo>
                    <a:pt x="1" y="11"/>
                  </a:lnTo>
                  <a:lnTo>
                    <a:pt x="1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14" y="2"/>
                  </a:lnTo>
                  <a:lnTo>
                    <a:pt x="17" y="6"/>
                  </a:lnTo>
                  <a:lnTo>
                    <a:pt x="18" y="11"/>
                  </a:lnTo>
                  <a:lnTo>
                    <a:pt x="18" y="18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1" name="Freeform 39"/>
            <p:cNvSpPr/>
            <p:nvPr/>
          </p:nvSpPr>
          <p:spPr bwMode="auto">
            <a:xfrm>
              <a:off x="6248401" y="3282950"/>
              <a:ext cx="7938" cy="7938"/>
            </a:xfrm>
            <a:custGeom>
              <a:avLst/>
              <a:gdLst/>
              <a:ahLst/>
              <a:cxnLst>
                <a:cxn ang="0">
                  <a:pos x="15" y="13"/>
                </a:cxn>
                <a:cxn ang="0">
                  <a:pos x="15" y="13"/>
                </a:cxn>
                <a:cxn ang="0">
                  <a:pos x="10" y="15"/>
                </a:cxn>
                <a:cxn ang="0">
                  <a:pos x="5" y="15"/>
                </a:cxn>
                <a:cxn ang="0">
                  <a:pos x="3" y="14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3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10" y="1"/>
                </a:cxn>
                <a:cxn ang="0">
                  <a:pos x="14" y="3"/>
                </a:cxn>
                <a:cxn ang="0">
                  <a:pos x="15" y="7"/>
                </a:cxn>
                <a:cxn ang="0">
                  <a:pos x="15" y="13"/>
                </a:cxn>
                <a:cxn ang="0">
                  <a:pos x="15" y="13"/>
                </a:cxn>
              </a:cxnLst>
              <a:rect l="0" t="0" r="r" b="b"/>
              <a:pathLst>
                <a:path w="15" h="15">
                  <a:moveTo>
                    <a:pt x="15" y="13"/>
                  </a:moveTo>
                  <a:lnTo>
                    <a:pt x="15" y="13"/>
                  </a:lnTo>
                  <a:lnTo>
                    <a:pt x="10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10" y="1"/>
                  </a:lnTo>
                  <a:lnTo>
                    <a:pt x="14" y="3"/>
                  </a:lnTo>
                  <a:lnTo>
                    <a:pt x="15" y="7"/>
                  </a:lnTo>
                  <a:lnTo>
                    <a:pt x="15" y="13"/>
                  </a:lnTo>
                  <a:lnTo>
                    <a:pt x="15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2" name="Freeform 40"/>
            <p:cNvSpPr>
              <a:spLocks noEditPoints="1"/>
            </p:cNvSpPr>
            <p:nvPr/>
          </p:nvSpPr>
          <p:spPr bwMode="auto">
            <a:xfrm>
              <a:off x="5516563" y="2633663"/>
              <a:ext cx="1212850" cy="1104900"/>
            </a:xfrm>
            <a:custGeom>
              <a:avLst/>
              <a:gdLst/>
              <a:ahLst/>
              <a:cxnLst>
                <a:cxn ang="0">
                  <a:pos x="1965" y="16"/>
                </a:cxn>
                <a:cxn ang="0">
                  <a:pos x="2195" y="139"/>
                </a:cxn>
                <a:cxn ang="0">
                  <a:pos x="2212" y="923"/>
                </a:cxn>
                <a:cxn ang="0">
                  <a:pos x="1989" y="1378"/>
                </a:cxn>
                <a:cxn ang="0">
                  <a:pos x="1874" y="2002"/>
                </a:cxn>
                <a:cxn ang="0">
                  <a:pos x="1688" y="1897"/>
                </a:cxn>
                <a:cxn ang="0">
                  <a:pos x="338" y="2008"/>
                </a:cxn>
                <a:cxn ang="0">
                  <a:pos x="169" y="1693"/>
                </a:cxn>
                <a:cxn ang="0">
                  <a:pos x="0" y="2000"/>
                </a:cxn>
                <a:cxn ang="0">
                  <a:pos x="179" y="475"/>
                </a:cxn>
                <a:cxn ang="0">
                  <a:pos x="230" y="840"/>
                </a:cxn>
                <a:cxn ang="0">
                  <a:pos x="289" y="771"/>
                </a:cxn>
                <a:cxn ang="0">
                  <a:pos x="210" y="357"/>
                </a:cxn>
                <a:cxn ang="0">
                  <a:pos x="1461" y="1317"/>
                </a:cxn>
                <a:cxn ang="0">
                  <a:pos x="832" y="1299"/>
                </a:cxn>
                <a:cxn ang="0">
                  <a:pos x="197" y="1337"/>
                </a:cxn>
                <a:cxn ang="0">
                  <a:pos x="1124" y="1349"/>
                </a:cxn>
                <a:cxn ang="0">
                  <a:pos x="2129" y="1364"/>
                </a:cxn>
                <a:cxn ang="0">
                  <a:pos x="2115" y="104"/>
                </a:cxn>
                <a:cxn ang="0">
                  <a:pos x="2192" y="1017"/>
                </a:cxn>
                <a:cxn ang="0">
                  <a:pos x="1709" y="1254"/>
                </a:cxn>
                <a:cxn ang="0">
                  <a:pos x="358" y="80"/>
                </a:cxn>
                <a:cxn ang="0">
                  <a:pos x="2118" y="76"/>
                </a:cxn>
                <a:cxn ang="0">
                  <a:pos x="262" y="65"/>
                </a:cxn>
                <a:cxn ang="0">
                  <a:pos x="1889" y="110"/>
                </a:cxn>
                <a:cxn ang="0">
                  <a:pos x="401" y="91"/>
                </a:cxn>
                <a:cxn ang="0">
                  <a:pos x="308" y="760"/>
                </a:cxn>
                <a:cxn ang="0">
                  <a:pos x="1448" y="1163"/>
                </a:cxn>
                <a:cxn ang="0">
                  <a:pos x="1996" y="1810"/>
                </a:cxn>
                <a:cxn ang="0">
                  <a:pos x="1999" y="2040"/>
                </a:cxn>
                <a:cxn ang="0">
                  <a:pos x="1896" y="1418"/>
                </a:cxn>
                <a:cxn ang="0">
                  <a:pos x="1912" y="1828"/>
                </a:cxn>
                <a:cxn ang="0">
                  <a:pos x="1897" y="1813"/>
                </a:cxn>
                <a:cxn ang="0">
                  <a:pos x="1848" y="1785"/>
                </a:cxn>
                <a:cxn ang="0">
                  <a:pos x="1848" y="1373"/>
                </a:cxn>
                <a:cxn ang="0">
                  <a:pos x="1749" y="1709"/>
                </a:cxn>
                <a:cxn ang="0">
                  <a:pos x="1839" y="1862"/>
                </a:cxn>
                <a:cxn ang="0">
                  <a:pos x="1798" y="1861"/>
                </a:cxn>
                <a:cxn ang="0">
                  <a:pos x="1806" y="1799"/>
                </a:cxn>
                <a:cxn ang="0">
                  <a:pos x="1493" y="1796"/>
                </a:cxn>
                <a:cxn ang="0">
                  <a:pos x="1566" y="1862"/>
                </a:cxn>
                <a:cxn ang="0">
                  <a:pos x="1207" y="1368"/>
                </a:cxn>
                <a:cxn ang="0">
                  <a:pos x="523" y="1774"/>
                </a:cxn>
                <a:cxn ang="0">
                  <a:pos x="1688" y="1952"/>
                </a:cxn>
                <a:cxn ang="0">
                  <a:pos x="1690" y="1264"/>
                </a:cxn>
                <a:cxn ang="0">
                  <a:pos x="1370" y="1239"/>
                </a:cxn>
                <a:cxn ang="0">
                  <a:pos x="1523" y="1206"/>
                </a:cxn>
                <a:cxn ang="0">
                  <a:pos x="738" y="1233"/>
                </a:cxn>
                <a:cxn ang="0">
                  <a:pos x="971" y="1286"/>
                </a:cxn>
                <a:cxn ang="0">
                  <a:pos x="661" y="1852"/>
                </a:cxn>
                <a:cxn ang="0">
                  <a:pos x="582" y="1823"/>
                </a:cxn>
                <a:cxn ang="0">
                  <a:pos x="541" y="1821"/>
                </a:cxn>
                <a:cxn ang="0">
                  <a:pos x="543" y="1842"/>
                </a:cxn>
                <a:cxn ang="0">
                  <a:pos x="481" y="2019"/>
                </a:cxn>
                <a:cxn ang="0">
                  <a:pos x="519" y="1800"/>
                </a:cxn>
                <a:cxn ang="0">
                  <a:pos x="369" y="1823"/>
                </a:cxn>
                <a:cxn ang="0">
                  <a:pos x="214" y="958"/>
                </a:cxn>
                <a:cxn ang="0">
                  <a:pos x="214" y="972"/>
                </a:cxn>
                <a:cxn ang="0">
                  <a:pos x="150" y="1100"/>
                </a:cxn>
                <a:cxn ang="0">
                  <a:pos x="164" y="728"/>
                </a:cxn>
                <a:cxn ang="0">
                  <a:pos x="46" y="1729"/>
                </a:cxn>
                <a:cxn ang="0">
                  <a:pos x="186" y="1385"/>
                </a:cxn>
                <a:cxn ang="0">
                  <a:pos x="188" y="1417"/>
                </a:cxn>
              </a:cxnLst>
              <a:rect l="0" t="0" r="r" b="b"/>
              <a:pathLst>
                <a:path w="2292" h="2088">
                  <a:moveTo>
                    <a:pt x="185" y="16"/>
                  </a:moveTo>
                  <a:lnTo>
                    <a:pt x="185" y="16"/>
                  </a:lnTo>
                  <a:lnTo>
                    <a:pt x="192" y="11"/>
                  </a:lnTo>
                  <a:lnTo>
                    <a:pt x="199" y="7"/>
                  </a:lnTo>
                  <a:lnTo>
                    <a:pt x="207" y="4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30" y="4"/>
                  </a:lnTo>
                  <a:lnTo>
                    <a:pt x="245" y="6"/>
                  </a:lnTo>
                  <a:lnTo>
                    <a:pt x="277" y="10"/>
                  </a:lnTo>
                  <a:lnTo>
                    <a:pt x="277" y="10"/>
                  </a:lnTo>
                  <a:lnTo>
                    <a:pt x="300" y="11"/>
                  </a:lnTo>
                  <a:lnTo>
                    <a:pt x="322" y="11"/>
                  </a:lnTo>
                  <a:lnTo>
                    <a:pt x="322" y="11"/>
                  </a:lnTo>
                  <a:lnTo>
                    <a:pt x="428" y="10"/>
                  </a:lnTo>
                  <a:lnTo>
                    <a:pt x="536" y="10"/>
                  </a:lnTo>
                  <a:lnTo>
                    <a:pt x="762" y="13"/>
                  </a:lnTo>
                  <a:lnTo>
                    <a:pt x="1000" y="16"/>
                  </a:lnTo>
                  <a:lnTo>
                    <a:pt x="1124" y="16"/>
                  </a:lnTo>
                  <a:lnTo>
                    <a:pt x="1252" y="16"/>
                  </a:lnTo>
                  <a:lnTo>
                    <a:pt x="1252" y="16"/>
                  </a:lnTo>
                  <a:lnTo>
                    <a:pt x="1426" y="16"/>
                  </a:lnTo>
                  <a:lnTo>
                    <a:pt x="1601" y="16"/>
                  </a:lnTo>
                  <a:lnTo>
                    <a:pt x="1601" y="16"/>
                  </a:lnTo>
                  <a:lnTo>
                    <a:pt x="1686" y="17"/>
                  </a:lnTo>
                  <a:lnTo>
                    <a:pt x="1760" y="18"/>
                  </a:lnTo>
                  <a:lnTo>
                    <a:pt x="1796" y="18"/>
                  </a:lnTo>
                  <a:lnTo>
                    <a:pt x="1830" y="17"/>
                  </a:lnTo>
                  <a:lnTo>
                    <a:pt x="1865" y="16"/>
                  </a:lnTo>
                  <a:lnTo>
                    <a:pt x="1900" y="11"/>
                  </a:lnTo>
                  <a:lnTo>
                    <a:pt x="1900" y="11"/>
                  </a:lnTo>
                  <a:lnTo>
                    <a:pt x="1914" y="14"/>
                  </a:lnTo>
                  <a:lnTo>
                    <a:pt x="1930" y="17"/>
                  </a:lnTo>
                  <a:lnTo>
                    <a:pt x="1947" y="17"/>
                  </a:lnTo>
                  <a:lnTo>
                    <a:pt x="1965" y="16"/>
                  </a:lnTo>
                  <a:lnTo>
                    <a:pt x="1965" y="16"/>
                  </a:lnTo>
                  <a:lnTo>
                    <a:pt x="1978" y="13"/>
                  </a:lnTo>
                  <a:lnTo>
                    <a:pt x="1989" y="9"/>
                  </a:lnTo>
                  <a:lnTo>
                    <a:pt x="1996" y="9"/>
                  </a:lnTo>
                  <a:lnTo>
                    <a:pt x="2001" y="9"/>
                  </a:lnTo>
                  <a:lnTo>
                    <a:pt x="2007" y="11"/>
                  </a:lnTo>
                  <a:lnTo>
                    <a:pt x="2011" y="16"/>
                  </a:lnTo>
                  <a:lnTo>
                    <a:pt x="2011" y="16"/>
                  </a:lnTo>
                  <a:lnTo>
                    <a:pt x="2042" y="16"/>
                  </a:lnTo>
                  <a:lnTo>
                    <a:pt x="2073" y="16"/>
                  </a:lnTo>
                  <a:lnTo>
                    <a:pt x="2104" y="17"/>
                  </a:lnTo>
                  <a:lnTo>
                    <a:pt x="2133" y="16"/>
                  </a:lnTo>
                  <a:lnTo>
                    <a:pt x="2133" y="16"/>
                  </a:lnTo>
                  <a:lnTo>
                    <a:pt x="2145" y="14"/>
                  </a:lnTo>
                  <a:lnTo>
                    <a:pt x="2150" y="13"/>
                  </a:lnTo>
                  <a:lnTo>
                    <a:pt x="2154" y="11"/>
                  </a:lnTo>
                  <a:lnTo>
                    <a:pt x="2154" y="11"/>
                  </a:lnTo>
                  <a:lnTo>
                    <a:pt x="2157" y="13"/>
                  </a:lnTo>
                  <a:lnTo>
                    <a:pt x="2160" y="14"/>
                  </a:lnTo>
                  <a:lnTo>
                    <a:pt x="2161" y="17"/>
                  </a:lnTo>
                  <a:lnTo>
                    <a:pt x="2164" y="18"/>
                  </a:lnTo>
                  <a:lnTo>
                    <a:pt x="2164" y="18"/>
                  </a:lnTo>
                  <a:lnTo>
                    <a:pt x="2168" y="18"/>
                  </a:lnTo>
                  <a:lnTo>
                    <a:pt x="2174" y="17"/>
                  </a:lnTo>
                  <a:lnTo>
                    <a:pt x="2181" y="17"/>
                  </a:lnTo>
                  <a:lnTo>
                    <a:pt x="2188" y="20"/>
                  </a:lnTo>
                  <a:lnTo>
                    <a:pt x="2188" y="20"/>
                  </a:lnTo>
                  <a:lnTo>
                    <a:pt x="2192" y="30"/>
                  </a:lnTo>
                  <a:lnTo>
                    <a:pt x="2194" y="42"/>
                  </a:lnTo>
                  <a:lnTo>
                    <a:pt x="2192" y="54"/>
                  </a:lnTo>
                  <a:lnTo>
                    <a:pt x="2188" y="65"/>
                  </a:lnTo>
                  <a:lnTo>
                    <a:pt x="2188" y="65"/>
                  </a:lnTo>
                  <a:lnTo>
                    <a:pt x="2192" y="89"/>
                  </a:lnTo>
                  <a:lnTo>
                    <a:pt x="2194" y="114"/>
                  </a:lnTo>
                  <a:lnTo>
                    <a:pt x="2195" y="139"/>
                  </a:lnTo>
                  <a:lnTo>
                    <a:pt x="2195" y="165"/>
                  </a:lnTo>
                  <a:lnTo>
                    <a:pt x="2195" y="218"/>
                  </a:lnTo>
                  <a:lnTo>
                    <a:pt x="2195" y="245"/>
                  </a:lnTo>
                  <a:lnTo>
                    <a:pt x="2198" y="271"/>
                  </a:lnTo>
                  <a:lnTo>
                    <a:pt x="2198" y="271"/>
                  </a:lnTo>
                  <a:lnTo>
                    <a:pt x="2199" y="291"/>
                  </a:lnTo>
                  <a:lnTo>
                    <a:pt x="2201" y="312"/>
                  </a:lnTo>
                  <a:lnTo>
                    <a:pt x="2202" y="355"/>
                  </a:lnTo>
                  <a:lnTo>
                    <a:pt x="2202" y="355"/>
                  </a:lnTo>
                  <a:lnTo>
                    <a:pt x="2204" y="378"/>
                  </a:lnTo>
                  <a:lnTo>
                    <a:pt x="2204" y="399"/>
                  </a:lnTo>
                  <a:lnTo>
                    <a:pt x="2204" y="399"/>
                  </a:lnTo>
                  <a:lnTo>
                    <a:pt x="2204" y="405"/>
                  </a:lnTo>
                  <a:lnTo>
                    <a:pt x="2201" y="409"/>
                  </a:lnTo>
                  <a:lnTo>
                    <a:pt x="2199" y="414"/>
                  </a:lnTo>
                  <a:lnTo>
                    <a:pt x="2198" y="420"/>
                  </a:lnTo>
                  <a:lnTo>
                    <a:pt x="2198" y="420"/>
                  </a:lnTo>
                  <a:lnTo>
                    <a:pt x="2198" y="430"/>
                  </a:lnTo>
                  <a:lnTo>
                    <a:pt x="2201" y="441"/>
                  </a:lnTo>
                  <a:lnTo>
                    <a:pt x="2202" y="451"/>
                  </a:lnTo>
                  <a:lnTo>
                    <a:pt x="2204" y="461"/>
                  </a:lnTo>
                  <a:lnTo>
                    <a:pt x="2204" y="461"/>
                  </a:lnTo>
                  <a:lnTo>
                    <a:pt x="2205" y="501"/>
                  </a:lnTo>
                  <a:lnTo>
                    <a:pt x="2206" y="542"/>
                  </a:lnTo>
                  <a:lnTo>
                    <a:pt x="2206" y="542"/>
                  </a:lnTo>
                  <a:lnTo>
                    <a:pt x="2208" y="625"/>
                  </a:lnTo>
                  <a:lnTo>
                    <a:pt x="2208" y="706"/>
                  </a:lnTo>
                  <a:lnTo>
                    <a:pt x="2208" y="706"/>
                  </a:lnTo>
                  <a:lnTo>
                    <a:pt x="2208" y="728"/>
                  </a:lnTo>
                  <a:lnTo>
                    <a:pt x="2209" y="747"/>
                  </a:lnTo>
                  <a:lnTo>
                    <a:pt x="2209" y="747"/>
                  </a:lnTo>
                  <a:lnTo>
                    <a:pt x="2212" y="770"/>
                  </a:lnTo>
                  <a:lnTo>
                    <a:pt x="2213" y="791"/>
                  </a:lnTo>
                  <a:lnTo>
                    <a:pt x="2213" y="834"/>
                  </a:lnTo>
                  <a:lnTo>
                    <a:pt x="2212" y="923"/>
                  </a:lnTo>
                  <a:lnTo>
                    <a:pt x="2212" y="923"/>
                  </a:lnTo>
                  <a:lnTo>
                    <a:pt x="2209" y="1017"/>
                  </a:lnTo>
                  <a:lnTo>
                    <a:pt x="2208" y="1063"/>
                  </a:lnTo>
                  <a:lnTo>
                    <a:pt x="2208" y="1109"/>
                  </a:lnTo>
                  <a:lnTo>
                    <a:pt x="2208" y="1109"/>
                  </a:lnTo>
                  <a:lnTo>
                    <a:pt x="2209" y="1159"/>
                  </a:lnTo>
                  <a:lnTo>
                    <a:pt x="2208" y="1206"/>
                  </a:lnTo>
                  <a:lnTo>
                    <a:pt x="2204" y="1303"/>
                  </a:lnTo>
                  <a:lnTo>
                    <a:pt x="2204" y="1303"/>
                  </a:lnTo>
                  <a:lnTo>
                    <a:pt x="2213" y="1305"/>
                  </a:lnTo>
                  <a:lnTo>
                    <a:pt x="2222" y="1305"/>
                  </a:lnTo>
                  <a:lnTo>
                    <a:pt x="2239" y="1303"/>
                  </a:lnTo>
                  <a:lnTo>
                    <a:pt x="2254" y="1300"/>
                  </a:lnTo>
                  <a:lnTo>
                    <a:pt x="2261" y="1300"/>
                  </a:lnTo>
                  <a:lnTo>
                    <a:pt x="2268" y="1302"/>
                  </a:lnTo>
                  <a:lnTo>
                    <a:pt x="2268" y="1302"/>
                  </a:lnTo>
                  <a:lnTo>
                    <a:pt x="2274" y="1303"/>
                  </a:lnTo>
                  <a:lnTo>
                    <a:pt x="2279" y="1306"/>
                  </a:lnTo>
                  <a:lnTo>
                    <a:pt x="2282" y="1309"/>
                  </a:lnTo>
                  <a:lnTo>
                    <a:pt x="2286" y="1313"/>
                  </a:lnTo>
                  <a:lnTo>
                    <a:pt x="2291" y="1323"/>
                  </a:lnTo>
                  <a:lnTo>
                    <a:pt x="2292" y="1335"/>
                  </a:lnTo>
                  <a:lnTo>
                    <a:pt x="2292" y="1348"/>
                  </a:lnTo>
                  <a:lnTo>
                    <a:pt x="2289" y="1361"/>
                  </a:lnTo>
                  <a:lnTo>
                    <a:pt x="2286" y="1373"/>
                  </a:lnTo>
                  <a:lnTo>
                    <a:pt x="2282" y="1386"/>
                  </a:lnTo>
                  <a:lnTo>
                    <a:pt x="2282" y="1386"/>
                  </a:lnTo>
                  <a:lnTo>
                    <a:pt x="2265" y="1385"/>
                  </a:lnTo>
                  <a:lnTo>
                    <a:pt x="2260" y="1383"/>
                  </a:lnTo>
                  <a:lnTo>
                    <a:pt x="2255" y="1379"/>
                  </a:lnTo>
                  <a:lnTo>
                    <a:pt x="2255" y="1379"/>
                  </a:lnTo>
                  <a:lnTo>
                    <a:pt x="2184" y="1380"/>
                  </a:lnTo>
                  <a:lnTo>
                    <a:pt x="2118" y="1379"/>
                  </a:lnTo>
                  <a:lnTo>
                    <a:pt x="2053" y="1378"/>
                  </a:lnTo>
                  <a:lnTo>
                    <a:pt x="1989" y="1378"/>
                  </a:lnTo>
                  <a:lnTo>
                    <a:pt x="1989" y="1378"/>
                  </a:lnTo>
                  <a:lnTo>
                    <a:pt x="1987" y="1397"/>
                  </a:lnTo>
                  <a:lnTo>
                    <a:pt x="1987" y="1417"/>
                  </a:lnTo>
                  <a:lnTo>
                    <a:pt x="1990" y="1456"/>
                  </a:lnTo>
                  <a:lnTo>
                    <a:pt x="1990" y="1456"/>
                  </a:lnTo>
                  <a:lnTo>
                    <a:pt x="2003" y="1674"/>
                  </a:lnTo>
                  <a:lnTo>
                    <a:pt x="2008" y="1782"/>
                  </a:lnTo>
                  <a:lnTo>
                    <a:pt x="2014" y="1891"/>
                  </a:lnTo>
                  <a:lnTo>
                    <a:pt x="2014" y="1891"/>
                  </a:lnTo>
                  <a:lnTo>
                    <a:pt x="2015" y="1934"/>
                  </a:lnTo>
                  <a:lnTo>
                    <a:pt x="2018" y="1973"/>
                  </a:lnTo>
                  <a:lnTo>
                    <a:pt x="2022" y="2009"/>
                  </a:lnTo>
                  <a:lnTo>
                    <a:pt x="2025" y="2025"/>
                  </a:lnTo>
                  <a:lnTo>
                    <a:pt x="2029" y="2040"/>
                  </a:lnTo>
                  <a:lnTo>
                    <a:pt x="2029" y="2040"/>
                  </a:lnTo>
                  <a:lnTo>
                    <a:pt x="2025" y="2046"/>
                  </a:lnTo>
                  <a:lnTo>
                    <a:pt x="2021" y="2050"/>
                  </a:lnTo>
                  <a:lnTo>
                    <a:pt x="2010" y="2059"/>
                  </a:lnTo>
                  <a:lnTo>
                    <a:pt x="1996" y="2064"/>
                  </a:lnTo>
                  <a:lnTo>
                    <a:pt x="1982" y="2068"/>
                  </a:lnTo>
                  <a:lnTo>
                    <a:pt x="1952" y="2075"/>
                  </a:lnTo>
                  <a:lnTo>
                    <a:pt x="1937" y="2080"/>
                  </a:lnTo>
                  <a:lnTo>
                    <a:pt x="1923" y="2084"/>
                  </a:lnTo>
                  <a:lnTo>
                    <a:pt x="1923" y="2084"/>
                  </a:lnTo>
                  <a:lnTo>
                    <a:pt x="1917" y="2078"/>
                  </a:lnTo>
                  <a:lnTo>
                    <a:pt x="1910" y="2073"/>
                  </a:lnTo>
                  <a:lnTo>
                    <a:pt x="1895" y="2064"/>
                  </a:lnTo>
                  <a:lnTo>
                    <a:pt x="1888" y="2060"/>
                  </a:lnTo>
                  <a:lnTo>
                    <a:pt x="1881" y="2054"/>
                  </a:lnTo>
                  <a:lnTo>
                    <a:pt x="1876" y="2047"/>
                  </a:lnTo>
                  <a:lnTo>
                    <a:pt x="1872" y="2039"/>
                  </a:lnTo>
                  <a:lnTo>
                    <a:pt x="1872" y="2039"/>
                  </a:lnTo>
                  <a:lnTo>
                    <a:pt x="1871" y="2028"/>
                  </a:lnTo>
                  <a:lnTo>
                    <a:pt x="1872" y="2015"/>
                  </a:lnTo>
                  <a:lnTo>
                    <a:pt x="1874" y="2002"/>
                  </a:lnTo>
                  <a:lnTo>
                    <a:pt x="1875" y="1990"/>
                  </a:lnTo>
                  <a:lnTo>
                    <a:pt x="1875" y="1990"/>
                  </a:lnTo>
                  <a:lnTo>
                    <a:pt x="1874" y="1962"/>
                  </a:lnTo>
                  <a:lnTo>
                    <a:pt x="1872" y="1934"/>
                  </a:lnTo>
                  <a:lnTo>
                    <a:pt x="1871" y="1907"/>
                  </a:lnTo>
                  <a:lnTo>
                    <a:pt x="1872" y="1882"/>
                  </a:lnTo>
                  <a:lnTo>
                    <a:pt x="1872" y="1882"/>
                  </a:lnTo>
                  <a:lnTo>
                    <a:pt x="1861" y="1880"/>
                  </a:lnTo>
                  <a:lnTo>
                    <a:pt x="1847" y="1880"/>
                  </a:lnTo>
                  <a:lnTo>
                    <a:pt x="1834" y="1880"/>
                  </a:lnTo>
                  <a:lnTo>
                    <a:pt x="1822" y="1880"/>
                  </a:lnTo>
                  <a:lnTo>
                    <a:pt x="1822" y="1880"/>
                  </a:lnTo>
                  <a:lnTo>
                    <a:pt x="1815" y="1915"/>
                  </a:lnTo>
                  <a:lnTo>
                    <a:pt x="1809" y="1950"/>
                  </a:lnTo>
                  <a:lnTo>
                    <a:pt x="1799" y="2019"/>
                  </a:lnTo>
                  <a:lnTo>
                    <a:pt x="1799" y="2019"/>
                  </a:lnTo>
                  <a:lnTo>
                    <a:pt x="1787" y="2021"/>
                  </a:lnTo>
                  <a:lnTo>
                    <a:pt x="1774" y="2022"/>
                  </a:lnTo>
                  <a:lnTo>
                    <a:pt x="1746" y="2022"/>
                  </a:lnTo>
                  <a:lnTo>
                    <a:pt x="1716" y="2022"/>
                  </a:lnTo>
                  <a:lnTo>
                    <a:pt x="1702" y="2023"/>
                  </a:lnTo>
                  <a:lnTo>
                    <a:pt x="1688" y="2025"/>
                  </a:lnTo>
                  <a:lnTo>
                    <a:pt x="1688" y="2025"/>
                  </a:lnTo>
                  <a:lnTo>
                    <a:pt x="1684" y="2022"/>
                  </a:lnTo>
                  <a:lnTo>
                    <a:pt x="1680" y="2018"/>
                  </a:lnTo>
                  <a:lnTo>
                    <a:pt x="1676" y="2015"/>
                  </a:lnTo>
                  <a:lnTo>
                    <a:pt x="1674" y="2014"/>
                  </a:lnTo>
                  <a:lnTo>
                    <a:pt x="1670" y="2014"/>
                  </a:lnTo>
                  <a:lnTo>
                    <a:pt x="1670" y="2014"/>
                  </a:lnTo>
                  <a:lnTo>
                    <a:pt x="1669" y="1997"/>
                  </a:lnTo>
                  <a:lnTo>
                    <a:pt x="1670" y="1981"/>
                  </a:lnTo>
                  <a:lnTo>
                    <a:pt x="1674" y="1964"/>
                  </a:lnTo>
                  <a:lnTo>
                    <a:pt x="1677" y="1948"/>
                  </a:lnTo>
                  <a:lnTo>
                    <a:pt x="1686" y="1914"/>
                  </a:lnTo>
                  <a:lnTo>
                    <a:pt x="1688" y="1897"/>
                  </a:lnTo>
                  <a:lnTo>
                    <a:pt x="1690" y="1880"/>
                  </a:lnTo>
                  <a:lnTo>
                    <a:pt x="1690" y="1880"/>
                  </a:lnTo>
                  <a:lnTo>
                    <a:pt x="1600" y="1879"/>
                  </a:lnTo>
                  <a:lnTo>
                    <a:pt x="1514" y="1880"/>
                  </a:lnTo>
                  <a:lnTo>
                    <a:pt x="1431" y="1882"/>
                  </a:lnTo>
                  <a:lnTo>
                    <a:pt x="1350" y="1882"/>
                  </a:lnTo>
                  <a:lnTo>
                    <a:pt x="1350" y="1882"/>
                  </a:lnTo>
                  <a:lnTo>
                    <a:pt x="1075" y="1882"/>
                  </a:lnTo>
                  <a:lnTo>
                    <a:pt x="786" y="1882"/>
                  </a:lnTo>
                  <a:lnTo>
                    <a:pt x="786" y="1882"/>
                  </a:lnTo>
                  <a:lnTo>
                    <a:pt x="647" y="1880"/>
                  </a:lnTo>
                  <a:lnTo>
                    <a:pt x="513" y="1877"/>
                  </a:lnTo>
                  <a:lnTo>
                    <a:pt x="513" y="1877"/>
                  </a:lnTo>
                  <a:lnTo>
                    <a:pt x="505" y="1956"/>
                  </a:lnTo>
                  <a:lnTo>
                    <a:pt x="501" y="2000"/>
                  </a:lnTo>
                  <a:lnTo>
                    <a:pt x="496" y="2043"/>
                  </a:lnTo>
                  <a:lnTo>
                    <a:pt x="496" y="2043"/>
                  </a:lnTo>
                  <a:lnTo>
                    <a:pt x="496" y="2068"/>
                  </a:lnTo>
                  <a:lnTo>
                    <a:pt x="496" y="2073"/>
                  </a:lnTo>
                  <a:lnTo>
                    <a:pt x="495" y="2078"/>
                  </a:lnTo>
                  <a:lnTo>
                    <a:pt x="492" y="2084"/>
                  </a:lnTo>
                  <a:lnTo>
                    <a:pt x="489" y="2088"/>
                  </a:lnTo>
                  <a:lnTo>
                    <a:pt x="489" y="2088"/>
                  </a:lnTo>
                  <a:lnTo>
                    <a:pt x="463" y="2085"/>
                  </a:lnTo>
                  <a:lnTo>
                    <a:pt x="438" y="2080"/>
                  </a:lnTo>
                  <a:lnTo>
                    <a:pt x="411" y="2075"/>
                  </a:lnTo>
                  <a:lnTo>
                    <a:pt x="398" y="2074"/>
                  </a:lnTo>
                  <a:lnTo>
                    <a:pt x="386" y="2074"/>
                  </a:lnTo>
                  <a:lnTo>
                    <a:pt x="386" y="2074"/>
                  </a:lnTo>
                  <a:lnTo>
                    <a:pt x="380" y="2066"/>
                  </a:lnTo>
                  <a:lnTo>
                    <a:pt x="374" y="2056"/>
                  </a:lnTo>
                  <a:lnTo>
                    <a:pt x="363" y="2040"/>
                  </a:lnTo>
                  <a:lnTo>
                    <a:pt x="350" y="2023"/>
                  </a:lnTo>
                  <a:lnTo>
                    <a:pt x="338" y="2008"/>
                  </a:lnTo>
                  <a:lnTo>
                    <a:pt x="338" y="2008"/>
                  </a:lnTo>
                  <a:lnTo>
                    <a:pt x="348" y="1925"/>
                  </a:lnTo>
                  <a:lnTo>
                    <a:pt x="358" y="1842"/>
                  </a:lnTo>
                  <a:lnTo>
                    <a:pt x="374" y="1678"/>
                  </a:lnTo>
                  <a:lnTo>
                    <a:pt x="391" y="1515"/>
                  </a:lnTo>
                  <a:lnTo>
                    <a:pt x="409" y="1358"/>
                  </a:lnTo>
                  <a:lnTo>
                    <a:pt x="409" y="1358"/>
                  </a:lnTo>
                  <a:lnTo>
                    <a:pt x="366" y="1355"/>
                  </a:lnTo>
                  <a:lnTo>
                    <a:pt x="314" y="1352"/>
                  </a:lnTo>
                  <a:lnTo>
                    <a:pt x="259" y="1351"/>
                  </a:lnTo>
                  <a:lnTo>
                    <a:pt x="210" y="1349"/>
                  </a:lnTo>
                  <a:lnTo>
                    <a:pt x="210" y="1349"/>
                  </a:lnTo>
                  <a:lnTo>
                    <a:pt x="200" y="1431"/>
                  </a:lnTo>
                  <a:lnTo>
                    <a:pt x="190" y="1510"/>
                  </a:lnTo>
                  <a:lnTo>
                    <a:pt x="190" y="1510"/>
                  </a:lnTo>
                  <a:lnTo>
                    <a:pt x="189" y="1525"/>
                  </a:lnTo>
                  <a:lnTo>
                    <a:pt x="186" y="1542"/>
                  </a:lnTo>
                  <a:lnTo>
                    <a:pt x="183" y="1557"/>
                  </a:lnTo>
                  <a:lnTo>
                    <a:pt x="181" y="1574"/>
                  </a:lnTo>
                  <a:lnTo>
                    <a:pt x="181" y="1574"/>
                  </a:lnTo>
                  <a:lnTo>
                    <a:pt x="182" y="1592"/>
                  </a:lnTo>
                  <a:lnTo>
                    <a:pt x="182" y="1601"/>
                  </a:lnTo>
                  <a:lnTo>
                    <a:pt x="181" y="1609"/>
                  </a:lnTo>
                  <a:lnTo>
                    <a:pt x="181" y="1609"/>
                  </a:lnTo>
                  <a:lnTo>
                    <a:pt x="179" y="1619"/>
                  </a:lnTo>
                  <a:lnTo>
                    <a:pt x="175" y="1630"/>
                  </a:lnTo>
                  <a:lnTo>
                    <a:pt x="172" y="1640"/>
                  </a:lnTo>
                  <a:lnTo>
                    <a:pt x="171" y="1650"/>
                  </a:lnTo>
                  <a:lnTo>
                    <a:pt x="171" y="1650"/>
                  </a:lnTo>
                  <a:lnTo>
                    <a:pt x="172" y="1658"/>
                  </a:lnTo>
                  <a:lnTo>
                    <a:pt x="174" y="1665"/>
                  </a:lnTo>
                  <a:lnTo>
                    <a:pt x="175" y="1672"/>
                  </a:lnTo>
                  <a:lnTo>
                    <a:pt x="175" y="1679"/>
                  </a:lnTo>
                  <a:lnTo>
                    <a:pt x="175" y="1679"/>
                  </a:lnTo>
                  <a:lnTo>
                    <a:pt x="172" y="1686"/>
                  </a:lnTo>
                  <a:lnTo>
                    <a:pt x="169" y="1693"/>
                  </a:lnTo>
                  <a:lnTo>
                    <a:pt x="169" y="1693"/>
                  </a:lnTo>
                  <a:lnTo>
                    <a:pt x="169" y="1699"/>
                  </a:lnTo>
                  <a:lnTo>
                    <a:pt x="169" y="1703"/>
                  </a:lnTo>
                  <a:lnTo>
                    <a:pt x="169" y="1713"/>
                  </a:lnTo>
                  <a:lnTo>
                    <a:pt x="169" y="1713"/>
                  </a:lnTo>
                  <a:lnTo>
                    <a:pt x="168" y="1722"/>
                  </a:lnTo>
                  <a:lnTo>
                    <a:pt x="165" y="1729"/>
                  </a:lnTo>
                  <a:lnTo>
                    <a:pt x="162" y="1737"/>
                  </a:lnTo>
                  <a:lnTo>
                    <a:pt x="161" y="1744"/>
                  </a:lnTo>
                  <a:lnTo>
                    <a:pt x="161" y="1744"/>
                  </a:lnTo>
                  <a:lnTo>
                    <a:pt x="157" y="1795"/>
                  </a:lnTo>
                  <a:lnTo>
                    <a:pt x="150" y="1849"/>
                  </a:lnTo>
                  <a:lnTo>
                    <a:pt x="143" y="1908"/>
                  </a:lnTo>
                  <a:lnTo>
                    <a:pt x="139" y="1966"/>
                  </a:lnTo>
                  <a:lnTo>
                    <a:pt x="139" y="1966"/>
                  </a:lnTo>
                  <a:lnTo>
                    <a:pt x="139" y="1977"/>
                  </a:lnTo>
                  <a:lnTo>
                    <a:pt x="139" y="1987"/>
                  </a:lnTo>
                  <a:lnTo>
                    <a:pt x="139" y="1997"/>
                  </a:lnTo>
                  <a:lnTo>
                    <a:pt x="137" y="2002"/>
                  </a:lnTo>
                  <a:lnTo>
                    <a:pt x="134" y="2008"/>
                  </a:lnTo>
                  <a:lnTo>
                    <a:pt x="134" y="2008"/>
                  </a:lnTo>
                  <a:lnTo>
                    <a:pt x="127" y="2008"/>
                  </a:lnTo>
                  <a:lnTo>
                    <a:pt x="119" y="2008"/>
                  </a:lnTo>
                  <a:lnTo>
                    <a:pt x="103" y="2012"/>
                  </a:lnTo>
                  <a:lnTo>
                    <a:pt x="87" y="2015"/>
                  </a:lnTo>
                  <a:lnTo>
                    <a:pt x="67" y="2018"/>
                  </a:lnTo>
                  <a:lnTo>
                    <a:pt x="67" y="2018"/>
                  </a:lnTo>
                  <a:lnTo>
                    <a:pt x="50" y="2016"/>
                  </a:lnTo>
                  <a:lnTo>
                    <a:pt x="33" y="2015"/>
                  </a:lnTo>
                  <a:lnTo>
                    <a:pt x="18" y="2012"/>
                  </a:lnTo>
                  <a:lnTo>
                    <a:pt x="5" y="2011"/>
                  </a:lnTo>
                  <a:lnTo>
                    <a:pt x="5" y="2011"/>
                  </a:lnTo>
                  <a:lnTo>
                    <a:pt x="1" y="2008"/>
                  </a:lnTo>
                  <a:lnTo>
                    <a:pt x="0" y="2004"/>
                  </a:lnTo>
                  <a:lnTo>
                    <a:pt x="0" y="2000"/>
                  </a:lnTo>
                  <a:lnTo>
                    <a:pt x="1" y="1995"/>
                  </a:lnTo>
                  <a:lnTo>
                    <a:pt x="4" y="1986"/>
                  </a:lnTo>
                  <a:lnTo>
                    <a:pt x="2" y="1981"/>
                  </a:lnTo>
                  <a:lnTo>
                    <a:pt x="1" y="1976"/>
                  </a:lnTo>
                  <a:lnTo>
                    <a:pt x="1" y="1976"/>
                  </a:lnTo>
                  <a:lnTo>
                    <a:pt x="1" y="1974"/>
                  </a:lnTo>
                  <a:lnTo>
                    <a:pt x="1" y="1971"/>
                  </a:lnTo>
                  <a:lnTo>
                    <a:pt x="4" y="1970"/>
                  </a:lnTo>
                  <a:lnTo>
                    <a:pt x="8" y="1969"/>
                  </a:lnTo>
                  <a:lnTo>
                    <a:pt x="8" y="1966"/>
                  </a:lnTo>
                  <a:lnTo>
                    <a:pt x="8" y="1964"/>
                  </a:lnTo>
                  <a:lnTo>
                    <a:pt x="8" y="1964"/>
                  </a:lnTo>
                  <a:lnTo>
                    <a:pt x="14" y="1905"/>
                  </a:lnTo>
                  <a:lnTo>
                    <a:pt x="21" y="1845"/>
                  </a:lnTo>
                  <a:lnTo>
                    <a:pt x="36" y="1726"/>
                  </a:lnTo>
                  <a:lnTo>
                    <a:pt x="51" y="1606"/>
                  </a:lnTo>
                  <a:lnTo>
                    <a:pt x="66" y="1487"/>
                  </a:lnTo>
                  <a:lnTo>
                    <a:pt x="66" y="1487"/>
                  </a:lnTo>
                  <a:lnTo>
                    <a:pt x="71" y="1446"/>
                  </a:lnTo>
                  <a:lnTo>
                    <a:pt x="77" y="1404"/>
                  </a:lnTo>
                  <a:lnTo>
                    <a:pt x="82" y="1366"/>
                  </a:lnTo>
                  <a:lnTo>
                    <a:pt x="85" y="1342"/>
                  </a:lnTo>
                  <a:lnTo>
                    <a:pt x="85" y="1342"/>
                  </a:lnTo>
                  <a:lnTo>
                    <a:pt x="108" y="1102"/>
                  </a:lnTo>
                  <a:lnTo>
                    <a:pt x="122" y="976"/>
                  </a:lnTo>
                  <a:lnTo>
                    <a:pt x="139" y="850"/>
                  </a:lnTo>
                  <a:lnTo>
                    <a:pt x="139" y="850"/>
                  </a:lnTo>
                  <a:lnTo>
                    <a:pt x="146" y="788"/>
                  </a:lnTo>
                  <a:lnTo>
                    <a:pt x="151" y="725"/>
                  </a:lnTo>
                  <a:lnTo>
                    <a:pt x="157" y="662"/>
                  </a:lnTo>
                  <a:lnTo>
                    <a:pt x="164" y="598"/>
                  </a:lnTo>
                  <a:lnTo>
                    <a:pt x="164" y="598"/>
                  </a:lnTo>
                  <a:lnTo>
                    <a:pt x="172" y="537"/>
                  </a:lnTo>
                  <a:lnTo>
                    <a:pt x="176" y="506"/>
                  </a:lnTo>
                  <a:lnTo>
                    <a:pt x="179" y="475"/>
                  </a:lnTo>
                  <a:lnTo>
                    <a:pt x="179" y="475"/>
                  </a:lnTo>
                  <a:lnTo>
                    <a:pt x="185" y="428"/>
                  </a:lnTo>
                  <a:lnTo>
                    <a:pt x="190" y="384"/>
                  </a:lnTo>
                  <a:lnTo>
                    <a:pt x="193" y="360"/>
                  </a:lnTo>
                  <a:lnTo>
                    <a:pt x="195" y="336"/>
                  </a:lnTo>
                  <a:lnTo>
                    <a:pt x="196" y="312"/>
                  </a:lnTo>
                  <a:lnTo>
                    <a:pt x="195" y="285"/>
                  </a:lnTo>
                  <a:lnTo>
                    <a:pt x="195" y="285"/>
                  </a:lnTo>
                  <a:lnTo>
                    <a:pt x="193" y="216"/>
                  </a:lnTo>
                  <a:lnTo>
                    <a:pt x="192" y="152"/>
                  </a:lnTo>
                  <a:lnTo>
                    <a:pt x="189" y="86"/>
                  </a:lnTo>
                  <a:lnTo>
                    <a:pt x="185" y="16"/>
                  </a:lnTo>
                  <a:lnTo>
                    <a:pt x="185" y="16"/>
                  </a:lnTo>
                  <a:close/>
                  <a:moveTo>
                    <a:pt x="210" y="357"/>
                  </a:moveTo>
                  <a:lnTo>
                    <a:pt x="210" y="357"/>
                  </a:lnTo>
                  <a:lnTo>
                    <a:pt x="214" y="379"/>
                  </a:lnTo>
                  <a:lnTo>
                    <a:pt x="216" y="403"/>
                  </a:lnTo>
                  <a:lnTo>
                    <a:pt x="217" y="428"/>
                  </a:lnTo>
                  <a:lnTo>
                    <a:pt x="219" y="454"/>
                  </a:lnTo>
                  <a:lnTo>
                    <a:pt x="219" y="454"/>
                  </a:lnTo>
                  <a:lnTo>
                    <a:pt x="221" y="487"/>
                  </a:lnTo>
                  <a:lnTo>
                    <a:pt x="223" y="514"/>
                  </a:lnTo>
                  <a:lnTo>
                    <a:pt x="223" y="562"/>
                  </a:lnTo>
                  <a:lnTo>
                    <a:pt x="223" y="562"/>
                  </a:lnTo>
                  <a:lnTo>
                    <a:pt x="223" y="583"/>
                  </a:lnTo>
                  <a:lnTo>
                    <a:pt x="223" y="607"/>
                  </a:lnTo>
                  <a:lnTo>
                    <a:pt x="223" y="607"/>
                  </a:lnTo>
                  <a:lnTo>
                    <a:pt x="221" y="643"/>
                  </a:lnTo>
                  <a:lnTo>
                    <a:pt x="223" y="680"/>
                  </a:lnTo>
                  <a:lnTo>
                    <a:pt x="224" y="750"/>
                  </a:lnTo>
                  <a:lnTo>
                    <a:pt x="224" y="750"/>
                  </a:lnTo>
                  <a:lnTo>
                    <a:pt x="226" y="772"/>
                  </a:lnTo>
                  <a:lnTo>
                    <a:pt x="228" y="795"/>
                  </a:lnTo>
                  <a:lnTo>
                    <a:pt x="230" y="819"/>
                  </a:lnTo>
                  <a:lnTo>
                    <a:pt x="230" y="840"/>
                  </a:lnTo>
                  <a:lnTo>
                    <a:pt x="230" y="840"/>
                  </a:lnTo>
                  <a:lnTo>
                    <a:pt x="228" y="851"/>
                  </a:lnTo>
                  <a:lnTo>
                    <a:pt x="227" y="857"/>
                  </a:lnTo>
                  <a:lnTo>
                    <a:pt x="227" y="862"/>
                  </a:lnTo>
                  <a:lnTo>
                    <a:pt x="227" y="862"/>
                  </a:lnTo>
                  <a:lnTo>
                    <a:pt x="227" y="889"/>
                  </a:lnTo>
                  <a:lnTo>
                    <a:pt x="228" y="917"/>
                  </a:lnTo>
                  <a:lnTo>
                    <a:pt x="231" y="945"/>
                  </a:lnTo>
                  <a:lnTo>
                    <a:pt x="233" y="966"/>
                  </a:lnTo>
                  <a:lnTo>
                    <a:pt x="233" y="966"/>
                  </a:lnTo>
                  <a:lnTo>
                    <a:pt x="233" y="996"/>
                  </a:lnTo>
                  <a:lnTo>
                    <a:pt x="233" y="1031"/>
                  </a:lnTo>
                  <a:lnTo>
                    <a:pt x="233" y="1031"/>
                  </a:lnTo>
                  <a:lnTo>
                    <a:pt x="231" y="1060"/>
                  </a:lnTo>
                  <a:lnTo>
                    <a:pt x="233" y="1090"/>
                  </a:lnTo>
                  <a:lnTo>
                    <a:pt x="235" y="1146"/>
                  </a:lnTo>
                  <a:lnTo>
                    <a:pt x="240" y="1202"/>
                  </a:lnTo>
                  <a:lnTo>
                    <a:pt x="240" y="1230"/>
                  </a:lnTo>
                  <a:lnTo>
                    <a:pt x="238" y="1258"/>
                  </a:lnTo>
                  <a:lnTo>
                    <a:pt x="238" y="1258"/>
                  </a:lnTo>
                  <a:lnTo>
                    <a:pt x="268" y="1240"/>
                  </a:lnTo>
                  <a:lnTo>
                    <a:pt x="299" y="1223"/>
                  </a:lnTo>
                  <a:lnTo>
                    <a:pt x="299" y="1223"/>
                  </a:lnTo>
                  <a:lnTo>
                    <a:pt x="300" y="1182"/>
                  </a:lnTo>
                  <a:lnTo>
                    <a:pt x="300" y="1140"/>
                  </a:lnTo>
                  <a:lnTo>
                    <a:pt x="297" y="1053"/>
                  </a:lnTo>
                  <a:lnTo>
                    <a:pt x="294" y="963"/>
                  </a:lnTo>
                  <a:lnTo>
                    <a:pt x="293" y="920"/>
                  </a:lnTo>
                  <a:lnTo>
                    <a:pt x="293" y="878"/>
                  </a:lnTo>
                  <a:lnTo>
                    <a:pt x="293" y="878"/>
                  </a:lnTo>
                  <a:lnTo>
                    <a:pt x="293" y="851"/>
                  </a:lnTo>
                  <a:lnTo>
                    <a:pt x="292" y="824"/>
                  </a:lnTo>
                  <a:lnTo>
                    <a:pt x="290" y="798"/>
                  </a:lnTo>
                  <a:lnTo>
                    <a:pt x="289" y="771"/>
                  </a:lnTo>
                  <a:lnTo>
                    <a:pt x="289" y="771"/>
                  </a:lnTo>
                  <a:lnTo>
                    <a:pt x="290" y="702"/>
                  </a:lnTo>
                  <a:lnTo>
                    <a:pt x="292" y="633"/>
                  </a:lnTo>
                  <a:lnTo>
                    <a:pt x="292" y="633"/>
                  </a:lnTo>
                  <a:lnTo>
                    <a:pt x="290" y="565"/>
                  </a:lnTo>
                  <a:lnTo>
                    <a:pt x="289" y="494"/>
                  </a:lnTo>
                  <a:lnTo>
                    <a:pt x="289" y="494"/>
                  </a:lnTo>
                  <a:lnTo>
                    <a:pt x="287" y="462"/>
                  </a:lnTo>
                  <a:lnTo>
                    <a:pt x="286" y="430"/>
                  </a:lnTo>
                  <a:lnTo>
                    <a:pt x="283" y="398"/>
                  </a:lnTo>
                  <a:lnTo>
                    <a:pt x="282" y="365"/>
                  </a:lnTo>
                  <a:lnTo>
                    <a:pt x="282" y="365"/>
                  </a:lnTo>
                  <a:lnTo>
                    <a:pt x="280" y="334"/>
                  </a:lnTo>
                  <a:lnTo>
                    <a:pt x="282" y="304"/>
                  </a:lnTo>
                  <a:lnTo>
                    <a:pt x="282" y="274"/>
                  </a:lnTo>
                  <a:lnTo>
                    <a:pt x="279" y="243"/>
                  </a:lnTo>
                  <a:lnTo>
                    <a:pt x="279" y="243"/>
                  </a:lnTo>
                  <a:lnTo>
                    <a:pt x="275" y="205"/>
                  </a:lnTo>
                  <a:lnTo>
                    <a:pt x="272" y="166"/>
                  </a:lnTo>
                  <a:lnTo>
                    <a:pt x="270" y="128"/>
                  </a:lnTo>
                  <a:lnTo>
                    <a:pt x="272" y="110"/>
                  </a:lnTo>
                  <a:lnTo>
                    <a:pt x="273" y="90"/>
                  </a:lnTo>
                  <a:lnTo>
                    <a:pt x="273" y="90"/>
                  </a:lnTo>
                  <a:lnTo>
                    <a:pt x="256" y="76"/>
                  </a:lnTo>
                  <a:lnTo>
                    <a:pt x="238" y="61"/>
                  </a:lnTo>
                  <a:lnTo>
                    <a:pt x="238" y="61"/>
                  </a:lnTo>
                  <a:lnTo>
                    <a:pt x="219" y="47"/>
                  </a:lnTo>
                  <a:lnTo>
                    <a:pt x="209" y="41"/>
                  </a:lnTo>
                  <a:lnTo>
                    <a:pt x="204" y="40"/>
                  </a:lnTo>
                  <a:lnTo>
                    <a:pt x="200" y="40"/>
                  </a:lnTo>
                  <a:lnTo>
                    <a:pt x="200" y="40"/>
                  </a:lnTo>
                  <a:lnTo>
                    <a:pt x="204" y="76"/>
                  </a:lnTo>
                  <a:lnTo>
                    <a:pt x="206" y="115"/>
                  </a:lnTo>
                  <a:lnTo>
                    <a:pt x="210" y="195"/>
                  </a:lnTo>
                  <a:lnTo>
                    <a:pt x="212" y="277"/>
                  </a:lnTo>
                  <a:lnTo>
                    <a:pt x="210" y="357"/>
                  </a:lnTo>
                  <a:lnTo>
                    <a:pt x="210" y="357"/>
                  </a:lnTo>
                  <a:close/>
                  <a:moveTo>
                    <a:pt x="2258" y="1321"/>
                  </a:moveTo>
                  <a:lnTo>
                    <a:pt x="2258" y="1321"/>
                  </a:lnTo>
                  <a:lnTo>
                    <a:pt x="2175" y="1317"/>
                  </a:lnTo>
                  <a:lnTo>
                    <a:pt x="2088" y="1316"/>
                  </a:lnTo>
                  <a:lnTo>
                    <a:pt x="1906" y="1314"/>
                  </a:lnTo>
                  <a:lnTo>
                    <a:pt x="1906" y="1314"/>
                  </a:lnTo>
                  <a:lnTo>
                    <a:pt x="1832" y="1313"/>
                  </a:lnTo>
                  <a:lnTo>
                    <a:pt x="1764" y="1312"/>
                  </a:lnTo>
                  <a:lnTo>
                    <a:pt x="1764" y="1312"/>
                  </a:lnTo>
                  <a:lnTo>
                    <a:pt x="1751" y="1312"/>
                  </a:lnTo>
                  <a:lnTo>
                    <a:pt x="1737" y="1313"/>
                  </a:lnTo>
                  <a:lnTo>
                    <a:pt x="1725" y="1314"/>
                  </a:lnTo>
                  <a:lnTo>
                    <a:pt x="1712" y="1314"/>
                  </a:lnTo>
                  <a:lnTo>
                    <a:pt x="1712" y="1314"/>
                  </a:lnTo>
                  <a:lnTo>
                    <a:pt x="1705" y="1314"/>
                  </a:lnTo>
                  <a:lnTo>
                    <a:pt x="1700" y="1312"/>
                  </a:lnTo>
                  <a:lnTo>
                    <a:pt x="1694" y="1310"/>
                  </a:lnTo>
                  <a:lnTo>
                    <a:pt x="1688" y="1309"/>
                  </a:lnTo>
                  <a:lnTo>
                    <a:pt x="1688" y="1309"/>
                  </a:lnTo>
                  <a:lnTo>
                    <a:pt x="1678" y="1310"/>
                  </a:lnTo>
                  <a:lnTo>
                    <a:pt x="1669" y="1313"/>
                  </a:lnTo>
                  <a:lnTo>
                    <a:pt x="1669" y="1313"/>
                  </a:lnTo>
                  <a:lnTo>
                    <a:pt x="1645" y="1314"/>
                  </a:lnTo>
                  <a:lnTo>
                    <a:pt x="1620" y="1314"/>
                  </a:lnTo>
                  <a:lnTo>
                    <a:pt x="1572" y="1313"/>
                  </a:lnTo>
                  <a:lnTo>
                    <a:pt x="1525" y="1310"/>
                  </a:lnTo>
                  <a:lnTo>
                    <a:pt x="1503" y="1310"/>
                  </a:lnTo>
                  <a:lnTo>
                    <a:pt x="1482" y="1312"/>
                  </a:lnTo>
                  <a:lnTo>
                    <a:pt x="1482" y="1312"/>
                  </a:lnTo>
                  <a:lnTo>
                    <a:pt x="1476" y="1312"/>
                  </a:lnTo>
                  <a:lnTo>
                    <a:pt x="1471" y="1314"/>
                  </a:lnTo>
                  <a:lnTo>
                    <a:pt x="1467" y="1316"/>
                  </a:lnTo>
                  <a:lnTo>
                    <a:pt x="1461" y="1317"/>
                  </a:lnTo>
                  <a:lnTo>
                    <a:pt x="1461" y="1317"/>
                  </a:lnTo>
                  <a:lnTo>
                    <a:pt x="1455" y="1316"/>
                  </a:lnTo>
                  <a:lnTo>
                    <a:pt x="1451" y="1314"/>
                  </a:lnTo>
                  <a:lnTo>
                    <a:pt x="1445" y="1312"/>
                  </a:lnTo>
                  <a:lnTo>
                    <a:pt x="1441" y="1312"/>
                  </a:lnTo>
                  <a:lnTo>
                    <a:pt x="1441" y="1312"/>
                  </a:lnTo>
                  <a:lnTo>
                    <a:pt x="1434" y="1312"/>
                  </a:lnTo>
                  <a:lnTo>
                    <a:pt x="1429" y="1313"/>
                  </a:lnTo>
                  <a:lnTo>
                    <a:pt x="1422" y="1314"/>
                  </a:lnTo>
                  <a:lnTo>
                    <a:pt x="1415" y="1314"/>
                  </a:lnTo>
                  <a:lnTo>
                    <a:pt x="1415" y="1314"/>
                  </a:lnTo>
                  <a:lnTo>
                    <a:pt x="1299" y="1312"/>
                  </a:lnTo>
                  <a:lnTo>
                    <a:pt x="1299" y="1312"/>
                  </a:lnTo>
                  <a:lnTo>
                    <a:pt x="1246" y="1310"/>
                  </a:lnTo>
                  <a:lnTo>
                    <a:pt x="1193" y="1310"/>
                  </a:lnTo>
                  <a:lnTo>
                    <a:pt x="1141" y="1310"/>
                  </a:lnTo>
                  <a:lnTo>
                    <a:pt x="1087" y="1309"/>
                  </a:lnTo>
                  <a:lnTo>
                    <a:pt x="1087" y="1309"/>
                  </a:lnTo>
                  <a:lnTo>
                    <a:pt x="1066" y="1309"/>
                  </a:lnTo>
                  <a:lnTo>
                    <a:pt x="1045" y="1310"/>
                  </a:lnTo>
                  <a:lnTo>
                    <a:pt x="1026" y="1309"/>
                  </a:lnTo>
                  <a:lnTo>
                    <a:pt x="1005" y="1307"/>
                  </a:lnTo>
                  <a:lnTo>
                    <a:pt x="1005" y="1307"/>
                  </a:lnTo>
                  <a:lnTo>
                    <a:pt x="985" y="1305"/>
                  </a:lnTo>
                  <a:lnTo>
                    <a:pt x="964" y="1305"/>
                  </a:lnTo>
                  <a:lnTo>
                    <a:pt x="964" y="1305"/>
                  </a:lnTo>
                  <a:lnTo>
                    <a:pt x="954" y="1305"/>
                  </a:lnTo>
                  <a:lnTo>
                    <a:pt x="943" y="1305"/>
                  </a:lnTo>
                  <a:lnTo>
                    <a:pt x="919" y="1302"/>
                  </a:lnTo>
                  <a:lnTo>
                    <a:pt x="908" y="1300"/>
                  </a:lnTo>
                  <a:lnTo>
                    <a:pt x="897" y="1300"/>
                  </a:lnTo>
                  <a:lnTo>
                    <a:pt x="885" y="1303"/>
                  </a:lnTo>
                  <a:lnTo>
                    <a:pt x="876" y="1307"/>
                  </a:lnTo>
                  <a:lnTo>
                    <a:pt x="876" y="1307"/>
                  </a:lnTo>
                  <a:lnTo>
                    <a:pt x="854" y="1303"/>
                  </a:lnTo>
                  <a:lnTo>
                    <a:pt x="832" y="1299"/>
                  </a:lnTo>
                  <a:lnTo>
                    <a:pt x="810" y="1298"/>
                  </a:lnTo>
                  <a:lnTo>
                    <a:pt x="784" y="1298"/>
                  </a:lnTo>
                  <a:lnTo>
                    <a:pt x="735" y="1296"/>
                  </a:lnTo>
                  <a:lnTo>
                    <a:pt x="686" y="1298"/>
                  </a:lnTo>
                  <a:lnTo>
                    <a:pt x="686" y="1298"/>
                  </a:lnTo>
                  <a:lnTo>
                    <a:pt x="638" y="1296"/>
                  </a:lnTo>
                  <a:lnTo>
                    <a:pt x="595" y="1295"/>
                  </a:lnTo>
                  <a:lnTo>
                    <a:pt x="551" y="1295"/>
                  </a:lnTo>
                  <a:lnTo>
                    <a:pt x="509" y="1295"/>
                  </a:lnTo>
                  <a:lnTo>
                    <a:pt x="509" y="1295"/>
                  </a:lnTo>
                  <a:lnTo>
                    <a:pt x="433" y="1298"/>
                  </a:lnTo>
                  <a:lnTo>
                    <a:pt x="356" y="1299"/>
                  </a:lnTo>
                  <a:lnTo>
                    <a:pt x="280" y="1299"/>
                  </a:lnTo>
                  <a:lnTo>
                    <a:pt x="210" y="1298"/>
                  </a:lnTo>
                  <a:lnTo>
                    <a:pt x="210" y="1298"/>
                  </a:lnTo>
                  <a:lnTo>
                    <a:pt x="189" y="1296"/>
                  </a:lnTo>
                  <a:lnTo>
                    <a:pt x="175" y="1295"/>
                  </a:lnTo>
                  <a:lnTo>
                    <a:pt x="161" y="1295"/>
                  </a:lnTo>
                  <a:lnTo>
                    <a:pt x="147" y="1298"/>
                  </a:lnTo>
                  <a:lnTo>
                    <a:pt x="136" y="1300"/>
                  </a:lnTo>
                  <a:lnTo>
                    <a:pt x="131" y="1303"/>
                  </a:lnTo>
                  <a:lnTo>
                    <a:pt x="129" y="1307"/>
                  </a:lnTo>
                  <a:lnTo>
                    <a:pt x="127" y="1312"/>
                  </a:lnTo>
                  <a:lnTo>
                    <a:pt x="126" y="1317"/>
                  </a:lnTo>
                  <a:lnTo>
                    <a:pt x="126" y="1317"/>
                  </a:lnTo>
                  <a:lnTo>
                    <a:pt x="127" y="1323"/>
                  </a:lnTo>
                  <a:lnTo>
                    <a:pt x="129" y="1327"/>
                  </a:lnTo>
                  <a:lnTo>
                    <a:pt x="131" y="1330"/>
                  </a:lnTo>
                  <a:lnTo>
                    <a:pt x="134" y="1334"/>
                  </a:lnTo>
                  <a:lnTo>
                    <a:pt x="143" y="1337"/>
                  </a:lnTo>
                  <a:lnTo>
                    <a:pt x="154" y="1338"/>
                  </a:lnTo>
                  <a:lnTo>
                    <a:pt x="165" y="1338"/>
                  </a:lnTo>
                  <a:lnTo>
                    <a:pt x="176" y="1338"/>
                  </a:lnTo>
                  <a:lnTo>
                    <a:pt x="197" y="1337"/>
                  </a:lnTo>
                  <a:lnTo>
                    <a:pt x="197" y="1337"/>
                  </a:lnTo>
                  <a:lnTo>
                    <a:pt x="244" y="1338"/>
                  </a:lnTo>
                  <a:lnTo>
                    <a:pt x="268" y="1338"/>
                  </a:lnTo>
                  <a:lnTo>
                    <a:pt x="292" y="1338"/>
                  </a:lnTo>
                  <a:lnTo>
                    <a:pt x="292" y="1338"/>
                  </a:lnTo>
                  <a:lnTo>
                    <a:pt x="304" y="1337"/>
                  </a:lnTo>
                  <a:lnTo>
                    <a:pt x="315" y="1335"/>
                  </a:lnTo>
                  <a:lnTo>
                    <a:pt x="325" y="1333"/>
                  </a:lnTo>
                  <a:lnTo>
                    <a:pt x="334" y="1333"/>
                  </a:lnTo>
                  <a:lnTo>
                    <a:pt x="334" y="1333"/>
                  </a:lnTo>
                  <a:lnTo>
                    <a:pt x="352" y="1335"/>
                  </a:lnTo>
                  <a:lnTo>
                    <a:pt x="370" y="1338"/>
                  </a:lnTo>
                  <a:lnTo>
                    <a:pt x="370" y="1338"/>
                  </a:lnTo>
                  <a:lnTo>
                    <a:pt x="418" y="1341"/>
                  </a:lnTo>
                  <a:lnTo>
                    <a:pt x="466" y="1340"/>
                  </a:lnTo>
                  <a:lnTo>
                    <a:pt x="512" y="1337"/>
                  </a:lnTo>
                  <a:lnTo>
                    <a:pt x="560" y="1334"/>
                  </a:lnTo>
                  <a:lnTo>
                    <a:pt x="560" y="1334"/>
                  </a:lnTo>
                  <a:lnTo>
                    <a:pt x="595" y="1340"/>
                  </a:lnTo>
                  <a:lnTo>
                    <a:pt x="628" y="1341"/>
                  </a:lnTo>
                  <a:lnTo>
                    <a:pt x="664" y="1341"/>
                  </a:lnTo>
                  <a:lnTo>
                    <a:pt x="699" y="1341"/>
                  </a:lnTo>
                  <a:lnTo>
                    <a:pt x="699" y="1341"/>
                  </a:lnTo>
                  <a:lnTo>
                    <a:pt x="730" y="1341"/>
                  </a:lnTo>
                  <a:lnTo>
                    <a:pt x="760" y="1341"/>
                  </a:lnTo>
                  <a:lnTo>
                    <a:pt x="822" y="1344"/>
                  </a:lnTo>
                  <a:lnTo>
                    <a:pt x="822" y="1344"/>
                  </a:lnTo>
                  <a:lnTo>
                    <a:pt x="853" y="1345"/>
                  </a:lnTo>
                  <a:lnTo>
                    <a:pt x="884" y="1345"/>
                  </a:lnTo>
                  <a:lnTo>
                    <a:pt x="946" y="1345"/>
                  </a:lnTo>
                  <a:lnTo>
                    <a:pt x="1007" y="1344"/>
                  </a:lnTo>
                  <a:lnTo>
                    <a:pt x="1071" y="1344"/>
                  </a:lnTo>
                  <a:lnTo>
                    <a:pt x="1071" y="1344"/>
                  </a:lnTo>
                  <a:lnTo>
                    <a:pt x="1089" y="1345"/>
                  </a:lnTo>
                  <a:lnTo>
                    <a:pt x="1106" y="1348"/>
                  </a:lnTo>
                  <a:lnTo>
                    <a:pt x="1124" y="1349"/>
                  </a:lnTo>
                  <a:lnTo>
                    <a:pt x="1142" y="1349"/>
                  </a:lnTo>
                  <a:lnTo>
                    <a:pt x="1142" y="1349"/>
                  </a:lnTo>
                  <a:lnTo>
                    <a:pt x="1276" y="1351"/>
                  </a:lnTo>
                  <a:lnTo>
                    <a:pt x="1344" y="1351"/>
                  </a:lnTo>
                  <a:lnTo>
                    <a:pt x="1412" y="1354"/>
                  </a:lnTo>
                  <a:lnTo>
                    <a:pt x="1412" y="1354"/>
                  </a:lnTo>
                  <a:lnTo>
                    <a:pt x="1427" y="1354"/>
                  </a:lnTo>
                  <a:lnTo>
                    <a:pt x="1444" y="1352"/>
                  </a:lnTo>
                  <a:lnTo>
                    <a:pt x="1460" y="1351"/>
                  </a:lnTo>
                  <a:lnTo>
                    <a:pt x="1474" y="1349"/>
                  </a:lnTo>
                  <a:lnTo>
                    <a:pt x="1474" y="1349"/>
                  </a:lnTo>
                  <a:lnTo>
                    <a:pt x="1486" y="1352"/>
                  </a:lnTo>
                  <a:lnTo>
                    <a:pt x="1499" y="1354"/>
                  </a:lnTo>
                  <a:lnTo>
                    <a:pt x="1511" y="1357"/>
                  </a:lnTo>
                  <a:lnTo>
                    <a:pt x="1523" y="1358"/>
                  </a:lnTo>
                  <a:lnTo>
                    <a:pt x="1523" y="1358"/>
                  </a:lnTo>
                  <a:lnTo>
                    <a:pt x="1558" y="1358"/>
                  </a:lnTo>
                  <a:lnTo>
                    <a:pt x="1594" y="1358"/>
                  </a:lnTo>
                  <a:lnTo>
                    <a:pt x="1594" y="1358"/>
                  </a:lnTo>
                  <a:lnTo>
                    <a:pt x="1753" y="1358"/>
                  </a:lnTo>
                  <a:lnTo>
                    <a:pt x="1832" y="1358"/>
                  </a:lnTo>
                  <a:lnTo>
                    <a:pt x="1902" y="1357"/>
                  </a:lnTo>
                  <a:lnTo>
                    <a:pt x="1902" y="1357"/>
                  </a:lnTo>
                  <a:lnTo>
                    <a:pt x="1921" y="1357"/>
                  </a:lnTo>
                  <a:lnTo>
                    <a:pt x="1941" y="1359"/>
                  </a:lnTo>
                  <a:lnTo>
                    <a:pt x="1961" y="1359"/>
                  </a:lnTo>
                  <a:lnTo>
                    <a:pt x="1969" y="1358"/>
                  </a:lnTo>
                  <a:lnTo>
                    <a:pt x="1979" y="1357"/>
                  </a:lnTo>
                  <a:lnTo>
                    <a:pt x="1979" y="1357"/>
                  </a:lnTo>
                  <a:lnTo>
                    <a:pt x="1986" y="1359"/>
                  </a:lnTo>
                  <a:lnTo>
                    <a:pt x="1993" y="1361"/>
                  </a:lnTo>
                  <a:lnTo>
                    <a:pt x="2008" y="1362"/>
                  </a:lnTo>
                  <a:lnTo>
                    <a:pt x="2008" y="1362"/>
                  </a:lnTo>
                  <a:lnTo>
                    <a:pt x="2067" y="1364"/>
                  </a:lnTo>
                  <a:lnTo>
                    <a:pt x="2129" y="1364"/>
                  </a:lnTo>
                  <a:lnTo>
                    <a:pt x="2191" y="1364"/>
                  </a:lnTo>
                  <a:lnTo>
                    <a:pt x="2255" y="1366"/>
                  </a:lnTo>
                  <a:lnTo>
                    <a:pt x="2255" y="1366"/>
                  </a:lnTo>
                  <a:lnTo>
                    <a:pt x="2260" y="1362"/>
                  </a:lnTo>
                  <a:lnTo>
                    <a:pt x="2262" y="1357"/>
                  </a:lnTo>
                  <a:lnTo>
                    <a:pt x="2265" y="1351"/>
                  </a:lnTo>
                  <a:lnTo>
                    <a:pt x="2267" y="1344"/>
                  </a:lnTo>
                  <a:lnTo>
                    <a:pt x="2268" y="1337"/>
                  </a:lnTo>
                  <a:lnTo>
                    <a:pt x="2267" y="1331"/>
                  </a:lnTo>
                  <a:lnTo>
                    <a:pt x="2264" y="1326"/>
                  </a:lnTo>
                  <a:lnTo>
                    <a:pt x="2258" y="1321"/>
                  </a:lnTo>
                  <a:lnTo>
                    <a:pt x="2258" y="1321"/>
                  </a:lnTo>
                  <a:close/>
                  <a:moveTo>
                    <a:pt x="2192" y="1017"/>
                  </a:moveTo>
                  <a:lnTo>
                    <a:pt x="2192" y="1017"/>
                  </a:lnTo>
                  <a:lnTo>
                    <a:pt x="2194" y="865"/>
                  </a:lnTo>
                  <a:lnTo>
                    <a:pt x="2192" y="715"/>
                  </a:lnTo>
                  <a:lnTo>
                    <a:pt x="2191" y="639"/>
                  </a:lnTo>
                  <a:lnTo>
                    <a:pt x="2188" y="562"/>
                  </a:lnTo>
                  <a:lnTo>
                    <a:pt x="2184" y="485"/>
                  </a:lnTo>
                  <a:lnTo>
                    <a:pt x="2178" y="406"/>
                  </a:lnTo>
                  <a:lnTo>
                    <a:pt x="2178" y="406"/>
                  </a:lnTo>
                  <a:lnTo>
                    <a:pt x="2180" y="319"/>
                  </a:lnTo>
                  <a:lnTo>
                    <a:pt x="2180" y="230"/>
                  </a:lnTo>
                  <a:lnTo>
                    <a:pt x="2177" y="143"/>
                  </a:lnTo>
                  <a:lnTo>
                    <a:pt x="2174" y="100"/>
                  </a:lnTo>
                  <a:lnTo>
                    <a:pt x="2171" y="55"/>
                  </a:lnTo>
                  <a:lnTo>
                    <a:pt x="2171" y="55"/>
                  </a:lnTo>
                  <a:lnTo>
                    <a:pt x="2161" y="59"/>
                  </a:lnTo>
                  <a:lnTo>
                    <a:pt x="2154" y="65"/>
                  </a:lnTo>
                  <a:lnTo>
                    <a:pt x="2147" y="70"/>
                  </a:lnTo>
                  <a:lnTo>
                    <a:pt x="2142" y="77"/>
                  </a:lnTo>
                  <a:lnTo>
                    <a:pt x="2129" y="91"/>
                  </a:lnTo>
                  <a:lnTo>
                    <a:pt x="2124" y="99"/>
                  </a:lnTo>
                  <a:lnTo>
                    <a:pt x="2115" y="104"/>
                  </a:lnTo>
                  <a:lnTo>
                    <a:pt x="2115" y="104"/>
                  </a:lnTo>
                  <a:lnTo>
                    <a:pt x="2122" y="166"/>
                  </a:lnTo>
                  <a:lnTo>
                    <a:pt x="2126" y="226"/>
                  </a:lnTo>
                  <a:lnTo>
                    <a:pt x="2129" y="285"/>
                  </a:lnTo>
                  <a:lnTo>
                    <a:pt x="2131" y="344"/>
                  </a:lnTo>
                  <a:lnTo>
                    <a:pt x="2133" y="458"/>
                  </a:lnTo>
                  <a:lnTo>
                    <a:pt x="2135" y="573"/>
                  </a:lnTo>
                  <a:lnTo>
                    <a:pt x="2135" y="573"/>
                  </a:lnTo>
                  <a:lnTo>
                    <a:pt x="2135" y="596"/>
                  </a:lnTo>
                  <a:lnTo>
                    <a:pt x="2132" y="617"/>
                  </a:lnTo>
                  <a:lnTo>
                    <a:pt x="2131" y="639"/>
                  </a:lnTo>
                  <a:lnTo>
                    <a:pt x="2129" y="662"/>
                  </a:lnTo>
                  <a:lnTo>
                    <a:pt x="2129" y="662"/>
                  </a:lnTo>
                  <a:lnTo>
                    <a:pt x="2131" y="715"/>
                  </a:lnTo>
                  <a:lnTo>
                    <a:pt x="2132" y="767"/>
                  </a:lnTo>
                  <a:lnTo>
                    <a:pt x="2138" y="874"/>
                  </a:lnTo>
                  <a:lnTo>
                    <a:pt x="2138" y="874"/>
                  </a:lnTo>
                  <a:lnTo>
                    <a:pt x="2138" y="920"/>
                  </a:lnTo>
                  <a:lnTo>
                    <a:pt x="2136" y="968"/>
                  </a:lnTo>
                  <a:lnTo>
                    <a:pt x="2135" y="1015"/>
                  </a:lnTo>
                  <a:lnTo>
                    <a:pt x="2133" y="1063"/>
                  </a:lnTo>
                  <a:lnTo>
                    <a:pt x="2133" y="1063"/>
                  </a:lnTo>
                  <a:lnTo>
                    <a:pt x="2132" y="1114"/>
                  </a:lnTo>
                  <a:lnTo>
                    <a:pt x="2131" y="1163"/>
                  </a:lnTo>
                  <a:lnTo>
                    <a:pt x="2125" y="1260"/>
                  </a:lnTo>
                  <a:lnTo>
                    <a:pt x="2125" y="1260"/>
                  </a:lnTo>
                  <a:lnTo>
                    <a:pt x="2132" y="1265"/>
                  </a:lnTo>
                  <a:lnTo>
                    <a:pt x="2139" y="1271"/>
                  </a:lnTo>
                  <a:lnTo>
                    <a:pt x="2156" y="1279"/>
                  </a:lnTo>
                  <a:lnTo>
                    <a:pt x="2191" y="1295"/>
                  </a:lnTo>
                  <a:lnTo>
                    <a:pt x="2191" y="1295"/>
                  </a:lnTo>
                  <a:lnTo>
                    <a:pt x="2192" y="1230"/>
                  </a:lnTo>
                  <a:lnTo>
                    <a:pt x="2192" y="1161"/>
                  </a:lnTo>
                  <a:lnTo>
                    <a:pt x="2192" y="1090"/>
                  </a:lnTo>
                  <a:lnTo>
                    <a:pt x="2192" y="1017"/>
                  </a:lnTo>
                  <a:lnTo>
                    <a:pt x="2192" y="1017"/>
                  </a:lnTo>
                  <a:close/>
                  <a:moveTo>
                    <a:pt x="2168" y="1302"/>
                  </a:moveTo>
                  <a:lnTo>
                    <a:pt x="2168" y="1302"/>
                  </a:lnTo>
                  <a:lnTo>
                    <a:pt x="2159" y="1296"/>
                  </a:lnTo>
                  <a:lnTo>
                    <a:pt x="2149" y="1291"/>
                  </a:lnTo>
                  <a:lnTo>
                    <a:pt x="2139" y="1285"/>
                  </a:lnTo>
                  <a:lnTo>
                    <a:pt x="2129" y="1279"/>
                  </a:lnTo>
                  <a:lnTo>
                    <a:pt x="2129" y="1279"/>
                  </a:lnTo>
                  <a:lnTo>
                    <a:pt x="2125" y="1282"/>
                  </a:lnTo>
                  <a:lnTo>
                    <a:pt x="2124" y="1284"/>
                  </a:lnTo>
                  <a:lnTo>
                    <a:pt x="2121" y="1285"/>
                  </a:lnTo>
                  <a:lnTo>
                    <a:pt x="2115" y="1285"/>
                  </a:lnTo>
                  <a:lnTo>
                    <a:pt x="2115" y="1285"/>
                  </a:lnTo>
                  <a:lnTo>
                    <a:pt x="2112" y="1281"/>
                  </a:lnTo>
                  <a:lnTo>
                    <a:pt x="2108" y="1275"/>
                  </a:lnTo>
                  <a:lnTo>
                    <a:pt x="2105" y="1269"/>
                  </a:lnTo>
                  <a:lnTo>
                    <a:pt x="2102" y="1264"/>
                  </a:lnTo>
                  <a:lnTo>
                    <a:pt x="2102" y="1264"/>
                  </a:lnTo>
                  <a:lnTo>
                    <a:pt x="2062" y="1260"/>
                  </a:lnTo>
                  <a:lnTo>
                    <a:pt x="2017" y="1257"/>
                  </a:lnTo>
                  <a:lnTo>
                    <a:pt x="1970" y="1257"/>
                  </a:lnTo>
                  <a:lnTo>
                    <a:pt x="1923" y="1255"/>
                  </a:lnTo>
                  <a:lnTo>
                    <a:pt x="1829" y="1255"/>
                  </a:lnTo>
                  <a:lnTo>
                    <a:pt x="1785" y="1254"/>
                  </a:lnTo>
                  <a:lnTo>
                    <a:pt x="1744" y="1253"/>
                  </a:lnTo>
                  <a:lnTo>
                    <a:pt x="1744" y="1253"/>
                  </a:lnTo>
                  <a:lnTo>
                    <a:pt x="1743" y="1254"/>
                  </a:lnTo>
                  <a:lnTo>
                    <a:pt x="1740" y="1255"/>
                  </a:lnTo>
                  <a:lnTo>
                    <a:pt x="1736" y="1255"/>
                  </a:lnTo>
                  <a:lnTo>
                    <a:pt x="1732" y="1255"/>
                  </a:lnTo>
                  <a:lnTo>
                    <a:pt x="1730" y="1255"/>
                  </a:lnTo>
                  <a:lnTo>
                    <a:pt x="1729" y="1258"/>
                  </a:lnTo>
                  <a:lnTo>
                    <a:pt x="1729" y="1258"/>
                  </a:lnTo>
                  <a:lnTo>
                    <a:pt x="1725" y="1255"/>
                  </a:lnTo>
                  <a:lnTo>
                    <a:pt x="1721" y="1254"/>
                  </a:lnTo>
                  <a:lnTo>
                    <a:pt x="1709" y="1254"/>
                  </a:lnTo>
                  <a:lnTo>
                    <a:pt x="1709" y="1254"/>
                  </a:lnTo>
                  <a:lnTo>
                    <a:pt x="1709" y="1262"/>
                  </a:lnTo>
                  <a:lnTo>
                    <a:pt x="1707" y="1269"/>
                  </a:lnTo>
                  <a:lnTo>
                    <a:pt x="1704" y="1275"/>
                  </a:lnTo>
                  <a:lnTo>
                    <a:pt x="1700" y="1281"/>
                  </a:lnTo>
                  <a:lnTo>
                    <a:pt x="1695" y="1285"/>
                  </a:lnTo>
                  <a:lnTo>
                    <a:pt x="1690" y="1289"/>
                  </a:lnTo>
                  <a:lnTo>
                    <a:pt x="1678" y="1295"/>
                  </a:lnTo>
                  <a:lnTo>
                    <a:pt x="1678" y="1295"/>
                  </a:lnTo>
                  <a:lnTo>
                    <a:pt x="1806" y="1299"/>
                  </a:lnTo>
                  <a:lnTo>
                    <a:pt x="1935" y="1300"/>
                  </a:lnTo>
                  <a:lnTo>
                    <a:pt x="2168" y="1302"/>
                  </a:lnTo>
                  <a:lnTo>
                    <a:pt x="2168" y="1302"/>
                  </a:lnTo>
                  <a:close/>
                  <a:moveTo>
                    <a:pt x="289" y="79"/>
                  </a:moveTo>
                  <a:lnTo>
                    <a:pt x="289" y="79"/>
                  </a:lnTo>
                  <a:lnTo>
                    <a:pt x="290" y="80"/>
                  </a:lnTo>
                  <a:lnTo>
                    <a:pt x="292" y="79"/>
                  </a:lnTo>
                  <a:lnTo>
                    <a:pt x="294" y="77"/>
                  </a:lnTo>
                  <a:lnTo>
                    <a:pt x="299" y="75"/>
                  </a:lnTo>
                  <a:lnTo>
                    <a:pt x="301" y="75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4" y="76"/>
                  </a:lnTo>
                  <a:lnTo>
                    <a:pt x="306" y="76"/>
                  </a:lnTo>
                  <a:lnTo>
                    <a:pt x="311" y="77"/>
                  </a:lnTo>
                  <a:lnTo>
                    <a:pt x="317" y="79"/>
                  </a:lnTo>
                  <a:lnTo>
                    <a:pt x="324" y="80"/>
                  </a:lnTo>
                  <a:lnTo>
                    <a:pt x="324" y="80"/>
                  </a:lnTo>
                  <a:lnTo>
                    <a:pt x="329" y="80"/>
                  </a:lnTo>
                  <a:lnTo>
                    <a:pt x="335" y="79"/>
                  </a:lnTo>
                  <a:lnTo>
                    <a:pt x="341" y="77"/>
                  </a:lnTo>
                  <a:lnTo>
                    <a:pt x="346" y="76"/>
                  </a:lnTo>
                  <a:lnTo>
                    <a:pt x="346" y="76"/>
                  </a:lnTo>
                  <a:lnTo>
                    <a:pt x="352" y="77"/>
                  </a:lnTo>
                  <a:lnTo>
                    <a:pt x="358" y="80"/>
                  </a:lnTo>
                  <a:lnTo>
                    <a:pt x="363" y="82"/>
                  </a:lnTo>
                  <a:lnTo>
                    <a:pt x="370" y="83"/>
                  </a:lnTo>
                  <a:lnTo>
                    <a:pt x="370" y="83"/>
                  </a:lnTo>
                  <a:lnTo>
                    <a:pt x="383" y="82"/>
                  </a:lnTo>
                  <a:lnTo>
                    <a:pt x="397" y="80"/>
                  </a:lnTo>
                  <a:lnTo>
                    <a:pt x="397" y="80"/>
                  </a:lnTo>
                  <a:lnTo>
                    <a:pt x="652" y="83"/>
                  </a:lnTo>
                  <a:lnTo>
                    <a:pt x="901" y="83"/>
                  </a:lnTo>
                  <a:lnTo>
                    <a:pt x="901" y="83"/>
                  </a:lnTo>
                  <a:lnTo>
                    <a:pt x="909" y="83"/>
                  </a:lnTo>
                  <a:lnTo>
                    <a:pt x="919" y="84"/>
                  </a:lnTo>
                  <a:lnTo>
                    <a:pt x="927" y="86"/>
                  </a:lnTo>
                  <a:lnTo>
                    <a:pt x="936" y="86"/>
                  </a:lnTo>
                  <a:lnTo>
                    <a:pt x="936" y="86"/>
                  </a:lnTo>
                  <a:lnTo>
                    <a:pt x="1054" y="86"/>
                  </a:lnTo>
                  <a:lnTo>
                    <a:pt x="1175" y="86"/>
                  </a:lnTo>
                  <a:lnTo>
                    <a:pt x="1175" y="86"/>
                  </a:lnTo>
                  <a:lnTo>
                    <a:pt x="1288" y="87"/>
                  </a:lnTo>
                  <a:lnTo>
                    <a:pt x="1392" y="89"/>
                  </a:lnTo>
                  <a:lnTo>
                    <a:pt x="1493" y="89"/>
                  </a:lnTo>
                  <a:lnTo>
                    <a:pt x="1596" y="90"/>
                  </a:lnTo>
                  <a:lnTo>
                    <a:pt x="1596" y="90"/>
                  </a:lnTo>
                  <a:lnTo>
                    <a:pt x="1669" y="91"/>
                  </a:lnTo>
                  <a:lnTo>
                    <a:pt x="1744" y="91"/>
                  </a:lnTo>
                  <a:lnTo>
                    <a:pt x="1817" y="90"/>
                  </a:lnTo>
                  <a:lnTo>
                    <a:pt x="1882" y="86"/>
                  </a:lnTo>
                  <a:lnTo>
                    <a:pt x="1882" y="86"/>
                  </a:lnTo>
                  <a:lnTo>
                    <a:pt x="1910" y="90"/>
                  </a:lnTo>
                  <a:lnTo>
                    <a:pt x="1938" y="91"/>
                  </a:lnTo>
                  <a:lnTo>
                    <a:pt x="1994" y="93"/>
                  </a:lnTo>
                  <a:lnTo>
                    <a:pt x="2051" y="91"/>
                  </a:lnTo>
                  <a:lnTo>
                    <a:pt x="2108" y="89"/>
                  </a:lnTo>
                  <a:lnTo>
                    <a:pt x="2108" y="89"/>
                  </a:lnTo>
                  <a:lnTo>
                    <a:pt x="2112" y="82"/>
                  </a:lnTo>
                  <a:lnTo>
                    <a:pt x="2118" y="76"/>
                  </a:lnTo>
                  <a:lnTo>
                    <a:pt x="2132" y="63"/>
                  </a:lnTo>
                  <a:lnTo>
                    <a:pt x="2146" y="49"/>
                  </a:lnTo>
                  <a:lnTo>
                    <a:pt x="2152" y="42"/>
                  </a:lnTo>
                  <a:lnTo>
                    <a:pt x="2157" y="34"/>
                  </a:lnTo>
                  <a:lnTo>
                    <a:pt x="2157" y="34"/>
                  </a:lnTo>
                  <a:lnTo>
                    <a:pt x="2105" y="31"/>
                  </a:lnTo>
                  <a:lnTo>
                    <a:pt x="2052" y="30"/>
                  </a:lnTo>
                  <a:lnTo>
                    <a:pt x="1942" y="31"/>
                  </a:lnTo>
                  <a:lnTo>
                    <a:pt x="1836" y="33"/>
                  </a:lnTo>
                  <a:lnTo>
                    <a:pt x="1784" y="33"/>
                  </a:lnTo>
                  <a:lnTo>
                    <a:pt x="1735" y="31"/>
                  </a:lnTo>
                  <a:lnTo>
                    <a:pt x="1735" y="31"/>
                  </a:lnTo>
                  <a:lnTo>
                    <a:pt x="1684" y="31"/>
                  </a:lnTo>
                  <a:lnTo>
                    <a:pt x="1631" y="31"/>
                  </a:lnTo>
                  <a:lnTo>
                    <a:pt x="1525" y="31"/>
                  </a:lnTo>
                  <a:lnTo>
                    <a:pt x="1525" y="31"/>
                  </a:lnTo>
                  <a:lnTo>
                    <a:pt x="1301" y="30"/>
                  </a:lnTo>
                  <a:lnTo>
                    <a:pt x="1197" y="28"/>
                  </a:lnTo>
                  <a:lnTo>
                    <a:pt x="1087" y="28"/>
                  </a:lnTo>
                  <a:lnTo>
                    <a:pt x="1087" y="28"/>
                  </a:lnTo>
                  <a:lnTo>
                    <a:pt x="752" y="27"/>
                  </a:lnTo>
                  <a:lnTo>
                    <a:pt x="416" y="26"/>
                  </a:lnTo>
                  <a:lnTo>
                    <a:pt x="416" y="26"/>
                  </a:lnTo>
                  <a:lnTo>
                    <a:pt x="373" y="24"/>
                  </a:lnTo>
                  <a:lnTo>
                    <a:pt x="328" y="24"/>
                  </a:lnTo>
                  <a:lnTo>
                    <a:pt x="306" y="26"/>
                  </a:lnTo>
                  <a:lnTo>
                    <a:pt x="286" y="27"/>
                  </a:lnTo>
                  <a:lnTo>
                    <a:pt x="269" y="31"/>
                  </a:lnTo>
                  <a:lnTo>
                    <a:pt x="254" y="35"/>
                  </a:lnTo>
                  <a:lnTo>
                    <a:pt x="254" y="35"/>
                  </a:lnTo>
                  <a:lnTo>
                    <a:pt x="237" y="33"/>
                  </a:lnTo>
                  <a:lnTo>
                    <a:pt x="223" y="30"/>
                  </a:lnTo>
                  <a:lnTo>
                    <a:pt x="223" y="30"/>
                  </a:lnTo>
                  <a:lnTo>
                    <a:pt x="254" y="58"/>
                  </a:lnTo>
                  <a:lnTo>
                    <a:pt x="262" y="65"/>
                  </a:lnTo>
                  <a:lnTo>
                    <a:pt x="270" y="70"/>
                  </a:lnTo>
                  <a:lnTo>
                    <a:pt x="280" y="75"/>
                  </a:lnTo>
                  <a:lnTo>
                    <a:pt x="289" y="79"/>
                  </a:lnTo>
                  <a:lnTo>
                    <a:pt x="289" y="79"/>
                  </a:lnTo>
                  <a:close/>
                  <a:moveTo>
                    <a:pt x="2115" y="785"/>
                  </a:moveTo>
                  <a:lnTo>
                    <a:pt x="2115" y="785"/>
                  </a:lnTo>
                  <a:lnTo>
                    <a:pt x="2115" y="735"/>
                  </a:lnTo>
                  <a:lnTo>
                    <a:pt x="2116" y="685"/>
                  </a:lnTo>
                  <a:lnTo>
                    <a:pt x="2116" y="635"/>
                  </a:lnTo>
                  <a:lnTo>
                    <a:pt x="2115" y="610"/>
                  </a:lnTo>
                  <a:lnTo>
                    <a:pt x="2114" y="584"/>
                  </a:lnTo>
                  <a:lnTo>
                    <a:pt x="2114" y="584"/>
                  </a:lnTo>
                  <a:lnTo>
                    <a:pt x="2116" y="567"/>
                  </a:lnTo>
                  <a:lnTo>
                    <a:pt x="2116" y="548"/>
                  </a:lnTo>
                  <a:lnTo>
                    <a:pt x="2115" y="503"/>
                  </a:lnTo>
                  <a:lnTo>
                    <a:pt x="2115" y="503"/>
                  </a:lnTo>
                  <a:lnTo>
                    <a:pt x="2115" y="468"/>
                  </a:lnTo>
                  <a:lnTo>
                    <a:pt x="2114" y="434"/>
                  </a:lnTo>
                  <a:lnTo>
                    <a:pt x="2114" y="434"/>
                  </a:lnTo>
                  <a:lnTo>
                    <a:pt x="2112" y="350"/>
                  </a:lnTo>
                  <a:lnTo>
                    <a:pt x="2109" y="268"/>
                  </a:lnTo>
                  <a:lnTo>
                    <a:pt x="2107" y="188"/>
                  </a:lnTo>
                  <a:lnTo>
                    <a:pt x="2100" y="106"/>
                  </a:lnTo>
                  <a:lnTo>
                    <a:pt x="2100" y="106"/>
                  </a:lnTo>
                  <a:lnTo>
                    <a:pt x="2015" y="104"/>
                  </a:lnTo>
                  <a:lnTo>
                    <a:pt x="2015" y="104"/>
                  </a:lnTo>
                  <a:lnTo>
                    <a:pt x="1996" y="104"/>
                  </a:lnTo>
                  <a:lnTo>
                    <a:pt x="1976" y="106"/>
                  </a:lnTo>
                  <a:lnTo>
                    <a:pt x="1933" y="106"/>
                  </a:lnTo>
                  <a:lnTo>
                    <a:pt x="1933" y="106"/>
                  </a:lnTo>
                  <a:lnTo>
                    <a:pt x="1919" y="106"/>
                  </a:lnTo>
                  <a:lnTo>
                    <a:pt x="1906" y="106"/>
                  </a:lnTo>
                  <a:lnTo>
                    <a:pt x="1899" y="106"/>
                  </a:lnTo>
                  <a:lnTo>
                    <a:pt x="1893" y="107"/>
                  </a:lnTo>
                  <a:lnTo>
                    <a:pt x="1889" y="110"/>
                  </a:lnTo>
                  <a:lnTo>
                    <a:pt x="1883" y="114"/>
                  </a:lnTo>
                  <a:lnTo>
                    <a:pt x="1883" y="114"/>
                  </a:lnTo>
                  <a:lnTo>
                    <a:pt x="1876" y="110"/>
                  </a:lnTo>
                  <a:lnTo>
                    <a:pt x="1868" y="107"/>
                  </a:lnTo>
                  <a:lnTo>
                    <a:pt x="1858" y="104"/>
                  </a:lnTo>
                  <a:lnTo>
                    <a:pt x="1851" y="104"/>
                  </a:lnTo>
                  <a:lnTo>
                    <a:pt x="1851" y="104"/>
                  </a:lnTo>
                  <a:lnTo>
                    <a:pt x="1788" y="103"/>
                  </a:lnTo>
                  <a:lnTo>
                    <a:pt x="1721" y="103"/>
                  </a:lnTo>
                  <a:lnTo>
                    <a:pt x="1584" y="106"/>
                  </a:lnTo>
                  <a:lnTo>
                    <a:pt x="1584" y="106"/>
                  </a:lnTo>
                  <a:lnTo>
                    <a:pt x="1524" y="104"/>
                  </a:lnTo>
                  <a:lnTo>
                    <a:pt x="1464" y="103"/>
                  </a:lnTo>
                  <a:lnTo>
                    <a:pt x="1354" y="103"/>
                  </a:lnTo>
                  <a:lnTo>
                    <a:pt x="1354" y="103"/>
                  </a:lnTo>
                  <a:lnTo>
                    <a:pt x="1222" y="100"/>
                  </a:lnTo>
                  <a:lnTo>
                    <a:pt x="1092" y="96"/>
                  </a:lnTo>
                  <a:lnTo>
                    <a:pt x="1092" y="96"/>
                  </a:lnTo>
                  <a:lnTo>
                    <a:pt x="1058" y="97"/>
                  </a:lnTo>
                  <a:lnTo>
                    <a:pt x="1027" y="97"/>
                  </a:lnTo>
                  <a:lnTo>
                    <a:pt x="996" y="99"/>
                  </a:lnTo>
                  <a:lnTo>
                    <a:pt x="968" y="99"/>
                  </a:lnTo>
                  <a:lnTo>
                    <a:pt x="968" y="99"/>
                  </a:lnTo>
                  <a:lnTo>
                    <a:pt x="951" y="99"/>
                  </a:lnTo>
                  <a:lnTo>
                    <a:pt x="934" y="99"/>
                  </a:lnTo>
                  <a:lnTo>
                    <a:pt x="918" y="100"/>
                  </a:lnTo>
                  <a:lnTo>
                    <a:pt x="901" y="100"/>
                  </a:lnTo>
                  <a:lnTo>
                    <a:pt x="901" y="100"/>
                  </a:lnTo>
                  <a:lnTo>
                    <a:pt x="805" y="99"/>
                  </a:lnTo>
                  <a:lnTo>
                    <a:pt x="708" y="97"/>
                  </a:lnTo>
                  <a:lnTo>
                    <a:pt x="516" y="96"/>
                  </a:lnTo>
                  <a:lnTo>
                    <a:pt x="516" y="96"/>
                  </a:lnTo>
                  <a:lnTo>
                    <a:pt x="477" y="96"/>
                  </a:lnTo>
                  <a:lnTo>
                    <a:pt x="439" y="93"/>
                  </a:lnTo>
                  <a:lnTo>
                    <a:pt x="401" y="91"/>
                  </a:lnTo>
                  <a:lnTo>
                    <a:pt x="381" y="93"/>
                  </a:lnTo>
                  <a:lnTo>
                    <a:pt x="363" y="94"/>
                  </a:lnTo>
                  <a:lnTo>
                    <a:pt x="363" y="94"/>
                  </a:lnTo>
                  <a:lnTo>
                    <a:pt x="353" y="97"/>
                  </a:lnTo>
                  <a:lnTo>
                    <a:pt x="349" y="99"/>
                  </a:lnTo>
                  <a:lnTo>
                    <a:pt x="343" y="99"/>
                  </a:lnTo>
                  <a:lnTo>
                    <a:pt x="343" y="99"/>
                  </a:lnTo>
                  <a:lnTo>
                    <a:pt x="339" y="97"/>
                  </a:lnTo>
                  <a:lnTo>
                    <a:pt x="334" y="96"/>
                  </a:lnTo>
                  <a:lnTo>
                    <a:pt x="328" y="93"/>
                  </a:lnTo>
                  <a:lnTo>
                    <a:pt x="322" y="93"/>
                  </a:lnTo>
                  <a:lnTo>
                    <a:pt x="322" y="93"/>
                  </a:lnTo>
                  <a:lnTo>
                    <a:pt x="313" y="93"/>
                  </a:lnTo>
                  <a:lnTo>
                    <a:pt x="304" y="96"/>
                  </a:lnTo>
                  <a:lnTo>
                    <a:pt x="294" y="99"/>
                  </a:lnTo>
                  <a:lnTo>
                    <a:pt x="285" y="100"/>
                  </a:lnTo>
                  <a:lnTo>
                    <a:pt x="285" y="100"/>
                  </a:lnTo>
                  <a:lnTo>
                    <a:pt x="286" y="134"/>
                  </a:lnTo>
                  <a:lnTo>
                    <a:pt x="287" y="167"/>
                  </a:lnTo>
                  <a:lnTo>
                    <a:pt x="293" y="238"/>
                  </a:lnTo>
                  <a:lnTo>
                    <a:pt x="299" y="305"/>
                  </a:lnTo>
                  <a:lnTo>
                    <a:pt x="300" y="336"/>
                  </a:lnTo>
                  <a:lnTo>
                    <a:pt x="301" y="364"/>
                  </a:lnTo>
                  <a:lnTo>
                    <a:pt x="301" y="364"/>
                  </a:lnTo>
                  <a:lnTo>
                    <a:pt x="301" y="391"/>
                  </a:lnTo>
                  <a:lnTo>
                    <a:pt x="303" y="419"/>
                  </a:lnTo>
                  <a:lnTo>
                    <a:pt x="304" y="448"/>
                  </a:lnTo>
                  <a:lnTo>
                    <a:pt x="304" y="479"/>
                  </a:lnTo>
                  <a:lnTo>
                    <a:pt x="304" y="479"/>
                  </a:lnTo>
                  <a:lnTo>
                    <a:pt x="307" y="570"/>
                  </a:lnTo>
                  <a:lnTo>
                    <a:pt x="307" y="615"/>
                  </a:lnTo>
                  <a:lnTo>
                    <a:pt x="307" y="662"/>
                  </a:lnTo>
                  <a:lnTo>
                    <a:pt x="307" y="662"/>
                  </a:lnTo>
                  <a:lnTo>
                    <a:pt x="306" y="711"/>
                  </a:lnTo>
                  <a:lnTo>
                    <a:pt x="308" y="760"/>
                  </a:lnTo>
                  <a:lnTo>
                    <a:pt x="313" y="848"/>
                  </a:lnTo>
                  <a:lnTo>
                    <a:pt x="313" y="848"/>
                  </a:lnTo>
                  <a:lnTo>
                    <a:pt x="314" y="890"/>
                  </a:lnTo>
                  <a:lnTo>
                    <a:pt x="314" y="933"/>
                  </a:lnTo>
                  <a:lnTo>
                    <a:pt x="313" y="1021"/>
                  </a:lnTo>
                  <a:lnTo>
                    <a:pt x="313" y="1021"/>
                  </a:lnTo>
                  <a:lnTo>
                    <a:pt x="314" y="1069"/>
                  </a:lnTo>
                  <a:lnTo>
                    <a:pt x="315" y="1116"/>
                  </a:lnTo>
                  <a:lnTo>
                    <a:pt x="318" y="1164"/>
                  </a:lnTo>
                  <a:lnTo>
                    <a:pt x="318" y="1188"/>
                  </a:lnTo>
                  <a:lnTo>
                    <a:pt x="317" y="1210"/>
                  </a:lnTo>
                  <a:lnTo>
                    <a:pt x="317" y="1210"/>
                  </a:lnTo>
                  <a:lnTo>
                    <a:pt x="404" y="1215"/>
                  </a:lnTo>
                  <a:lnTo>
                    <a:pt x="494" y="1218"/>
                  </a:lnTo>
                  <a:lnTo>
                    <a:pt x="672" y="1220"/>
                  </a:lnTo>
                  <a:lnTo>
                    <a:pt x="852" y="1222"/>
                  </a:lnTo>
                  <a:lnTo>
                    <a:pt x="1024" y="1225"/>
                  </a:lnTo>
                  <a:lnTo>
                    <a:pt x="1024" y="1225"/>
                  </a:lnTo>
                  <a:lnTo>
                    <a:pt x="1190" y="1230"/>
                  </a:lnTo>
                  <a:lnTo>
                    <a:pt x="1273" y="1232"/>
                  </a:lnTo>
                  <a:lnTo>
                    <a:pt x="1354" y="1230"/>
                  </a:lnTo>
                  <a:lnTo>
                    <a:pt x="1354" y="1230"/>
                  </a:lnTo>
                  <a:lnTo>
                    <a:pt x="1354" y="1223"/>
                  </a:lnTo>
                  <a:lnTo>
                    <a:pt x="1356" y="1216"/>
                  </a:lnTo>
                  <a:lnTo>
                    <a:pt x="1357" y="1210"/>
                  </a:lnTo>
                  <a:lnTo>
                    <a:pt x="1360" y="1205"/>
                  </a:lnTo>
                  <a:lnTo>
                    <a:pt x="1365" y="1195"/>
                  </a:lnTo>
                  <a:lnTo>
                    <a:pt x="1374" y="1188"/>
                  </a:lnTo>
                  <a:lnTo>
                    <a:pt x="1392" y="1175"/>
                  </a:lnTo>
                  <a:lnTo>
                    <a:pt x="1401" y="1168"/>
                  </a:lnTo>
                  <a:lnTo>
                    <a:pt x="1408" y="1160"/>
                  </a:lnTo>
                  <a:lnTo>
                    <a:pt x="1408" y="1160"/>
                  </a:lnTo>
                  <a:lnTo>
                    <a:pt x="1420" y="1159"/>
                  </a:lnTo>
                  <a:lnTo>
                    <a:pt x="1434" y="1159"/>
                  </a:lnTo>
                  <a:lnTo>
                    <a:pt x="1448" y="1163"/>
                  </a:lnTo>
                  <a:lnTo>
                    <a:pt x="1462" y="1167"/>
                  </a:lnTo>
                  <a:lnTo>
                    <a:pt x="1490" y="1178"/>
                  </a:lnTo>
                  <a:lnTo>
                    <a:pt x="1520" y="1191"/>
                  </a:lnTo>
                  <a:lnTo>
                    <a:pt x="1520" y="1191"/>
                  </a:lnTo>
                  <a:lnTo>
                    <a:pt x="1544" y="1191"/>
                  </a:lnTo>
                  <a:lnTo>
                    <a:pt x="1556" y="1189"/>
                  </a:lnTo>
                  <a:lnTo>
                    <a:pt x="1568" y="1187"/>
                  </a:lnTo>
                  <a:lnTo>
                    <a:pt x="1580" y="1184"/>
                  </a:lnTo>
                  <a:lnTo>
                    <a:pt x="1590" y="1178"/>
                  </a:lnTo>
                  <a:lnTo>
                    <a:pt x="1601" y="1173"/>
                  </a:lnTo>
                  <a:lnTo>
                    <a:pt x="1610" y="1164"/>
                  </a:lnTo>
                  <a:lnTo>
                    <a:pt x="1610" y="1164"/>
                  </a:lnTo>
                  <a:lnTo>
                    <a:pt x="1628" y="1167"/>
                  </a:lnTo>
                  <a:lnTo>
                    <a:pt x="1645" y="1173"/>
                  </a:lnTo>
                  <a:lnTo>
                    <a:pt x="1659" y="1181"/>
                  </a:lnTo>
                  <a:lnTo>
                    <a:pt x="1671" y="1191"/>
                  </a:lnTo>
                  <a:lnTo>
                    <a:pt x="1683" y="1202"/>
                  </a:lnTo>
                  <a:lnTo>
                    <a:pt x="1693" y="1215"/>
                  </a:lnTo>
                  <a:lnTo>
                    <a:pt x="1701" y="1227"/>
                  </a:lnTo>
                  <a:lnTo>
                    <a:pt x="1708" y="1240"/>
                  </a:lnTo>
                  <a:lnTo>
                    <a:pt x="1708" y="1240"/>
                  </a:lnTo>
                  <a:lnTo>
                    <a:pt x="1808" y="1240"/>
                  </a:lnTo>
                  <a:lnTo>
                    <a:pt x="1909" y="1243"/>
                  </a:lnTo>
                  <a:lnTo>
                    <a:pt x="2010" y="1244"/>
                  </a:lnTo>
                  <a:lnTo>
                    <a:pt x="2112" y="1246"/>
                  </a:lnTo>
                  <a:lnTo>
                    <a:pt x="2112" y="1246"/>
                  </a:lnTo>
                  <a:lnTo>
                    <a:pt x="2115" y="1191"/>
                  </a:lnTo>
                  <a:lnTo>
                    <a:pt x="2118" y="1135"/>
                  </a:lnTo>
                  <a:lnTo>
                    <a:pt x="2121" y="1077"/>
                  </a:lnTo>
                  <a:lnTo>
                    <a:pt x="2121" y="1020"/>
                  </a:lnTo>
                  <a:lnTo>
                    <a:pt x="2119" y="902"/>
                  </a:lnTo>
                  <a:lnTo>
                    <a:pt x="2115" y="785"/>
                  </a:lnTo>
                  <a:lnTo>
                    <a:pt x="2115" y="785"/>
                  </a:lnTo>
                  <a:close/>
                  <a:moveTo>
                    <a:pt x="1996" y="1810"/>
                  </a:moveTo>
                  <a:lnTo>
                    <a:pt x="1996" y="1810"/>
                  </a:lnTo>
                  <a:lnTo>
                    <a:pt x="1985" y="1602"/>
                  </a:lnTo>
                  <a:lnTo>
                    <a:pt x="1970" y="1376"/>
                  </a:lnTo>
                  <a:lnTo>
                    <a:pt x="1970" y="1376"/>
                  </a:lnTo>
                  <a:lnTo>
                    <a:pt x="1955" y="1376"/>
                  </a:lnTo>
                  <a:lnTo>
                    <a:pt x="1941" y="1376"/>
                  </a:lnTo>
                  <a:lnTo>
                    <a:pt x="1927" y="1375"/>
                  </a:lnTo>
                  <a:lnTo>
                    <a:pt x="1912" y="1376"/>
                  </a:lnTo>
                  <a:lnTo>
                    <a:pt x="1912" y="1376"/>
                  </a:lnTo>
                  <a:lnTo>
                    <a:pt x="1909" y="1396"/>
                  </a:lnTo>
                  <a:lnTo>
                    <a:pt x="1907" y="1417"/>
                  </a:lnTo>
                  <a:lnTo>
                    <a:pt x="1906" y="1439"/>
                  </a:lnTo>
                  <a:lnTo>
                    <a:pt x="1907" y="1463"/>
                  </a:lnTo>
                  <a:lnTo>
                    <a:pt x="1912" y="1510"/>
                  </a:lnTo>
                  <a:lnTo>
                    <a:pt x="1916" y="1559"/>
                  </a:lnTo>
                  <a:lnTo>
                    <a:pt x="1916" y="1559"/>
                  </a:lnTo>
                  <a:lnTo>
                    <a:pt x="1916" y="1588"/>
                  </a:lnTo>
                  <a:lnTo>
                    <a:pt x="1916" y="1619"/>
                  </a:lnTo>
                  <a:lnTo>
                    <a:pt x="1916" y="1649"/>
                  </a:lnTo>
                  <a:lnTo>
                    <a:pt x="1916" y="1679"/>
                  </a:lnTo>
                  <a:lnTo>
                    <a:pt x="1916" y="1679"/>
                  </a:lnTo>
                  <a:lnTo>
                    <a:pt x="1919" y="1738"/>
                  </a:lnTo>
                  <a:lnTo>
                    <a:pt x="1921" y="1768"/>
                  </a:lnTo>
                  <a:lnTo>
                    <a:pt x="1921" y="1796"/>
                  </a:lnTo>
                  <a:lnTo>
                    <a:pt x="1921" y="1796"/>
                  </a:lnTo>
                  <a:lnTo>
                    <a:pt x="1923" y="1911"/>
                  </a:lnTo>
                  <a:lnTo>
                    <a:pt x="1927" y="2023"/>
                  </a:lnTo>
                  <a:lnTo>
                    <a:pt x="1927" y="2023"/>
                  </a:lnTo>
                  <a:lnTo>
                    <a:pt x="1930" y="2043"/>
                  </a:lnTo>
                  <a:lnTo>
                    <a:pt x="1931" y="2053"/>
                  </a:lnTo>
                  <a:lnTo>
                    <a:pt x="1935" y="2063"/>
                  </a:lnTo>
                  <a:lnTo>
                    <a:pt x="1935" y="2063"/>
                  </a:lnTo>
                  <a:lnTo>
                    <a:pt x="1952" y="2059"/>
                  </a:lnTo>
                  <a:lnTo>
                    <a:pt x="1968" y="2053"/>
                  </a:lnTo>
                  <a:lnTo>
                    <a:pt x="1999" y="2040"/>
                  </a:lnTo>
                  <a:lnTo>
                    <a:pt x="1999" y="2040"/>
                  </a:lnTo>
                  <a:lnTo>
                    <a:pt x="2000" y="2014"/>
                  </a:lnTo>
                  <a:lnTo>
                    <a:pt x="2001" y="1986"/>
                  </a:lnTo>
                  <a:lnTo>
                    <a:pt x="2001" y="1928"/>
                  </a:lnTo>
                  <a:lnTo>
                    <a:pt x="1999" y="1868"/>
                  </a:lnTo>
                  <a:lnTo>
                    <a:pt x="1996" y="1810"/>
                  </a:lnTo>
                  <a:lnTo>
                    <a:pt x="1996" y="1810"/>
                  </a:lnTo>
                  <a:close/>
                  <a:moveTo>
                    <a:pt x="1912" y="1877"/>
                  </a:moveTo>
                  <a:lnTo>
                    <a:pt x="1912" y="1877"/>
                  </a:lnTo>
                  <a:lnTo>
                    <a:pt x="1909" y="1882"/>
                  </a:lnTo>
                  <a:lnTo>
                    <a:pt x="1906" y="1884"/>
                  </a:lnTo>
                  <a:lnTo>
                    <a:pt x="1903" y="1884"/>
                  </a:lnTo>
                  <a:lnTo>
                    <a:pt x="1900" y="1886"/>
                  </a:lnTo>
                  <a:lnTo>
                    <a:pt x="1893" y="1884"/>
                  </a:lnTo>
                  <a:lnTo>
                    <a:pt x="1886" y="1882"/>
                  </a:lnTo>
                  <a:lnTo>
                    <a:pt x="1886" y="1882"/>
                  </a:lnTo>
                  <a:lnTo>
                    <a:pt x="1885" y="1898"/>
                  </a:lnTo>
                  <a:lnTo>
                    <a:pt x="1885" y="1917"/>
                  </a:lnTo>
                  <a:lnTo>
                    <a:pt x="1888" y="1956"/>
                  </a:lnTo>
                  <a:lnTo>
                    <a:pt x="1889" y="1997"/>
                  </a:lnTo>
                  <a:lnTo>
                    <a:pt x="1889" y="2015"/>
                  </a:lnTo>
                  <a:lnTo>
                    <a:pt x="1888" y="2033"/>
                  </a:lnTo>
                  <a:lnTo>
                    <a:pt x="1888" y="2033"/>
                  </a:lnTo>
                  <a:lnTo>
                    <a:pt x="1917" y="2063"/>
                  </a:lnTo>
                  <a:lnTo>
                    <a:pt x="1917" y="2063"/>
                  </a:lnTo>
                  <a:lnTo>
                    <a:pt x="1916" y="2018"/>
                  </a:lnTo>
                  <a:lnTo>
                    <a:pt x="1914" y="1970"/>
                  </a:lnTo>
                  <a:lnTo>
                    <a:pt x="1914" y="1922"/>
                  </a:lnTo>
                  <a:lnTo>
                    <a:pt x="1912" y="1877"/>
                  </a:lnTo>
                  <a:lnTo>
                    <a:pt x="1912" y="1877"/>
                  </a:lnTo>
                  <a:close/>
                  <a:moveTo>
                    <a:pt x="1907" y="1717"/>
                  </a:moveTo>
                  <a:lnTo>
                    <a:pt x="1907" y="1717"/>
                  </a:lnTo>
                  <a:lnTo>
                    <a:pt x="1905" y="1629"/>
                  </a:lnTo>
                  <a:lnTo>
                    <a:pt x="1902" y="1545"/>
                  </a:lnTo>
                  <a:lnTo>
                    <a:pt x="1899" y="1460"/>
                  </a:lnTo>
                  <a:lnTo>
                    <a:pt x="1896" y="1418"/>
                  </a:lnTo>
                  <a:lnTo>
                    <a:pt x="1892" y="1373"/>
                  </a:lnTo>
                  <a:lnTo>
                    <a:pt x="1892" y="1373"/>
                  </a:lnTo>
                  <a:lnTo>
                    <a:pt x="1876" y="1373"/>
                  </a:lnTo>
                  <a:lnTo>
                    <a:pt x="1865" y="1372"/>
                  </a:lnTo>
                  <a:lnTo>
                    <a:pt x="1865" y="1372"/>
                  </a:lnTo>
                  <a:lnTo>
                    <a:pt x="1865" y="1452"/>
                  </a:lnTo>
                  <a:lnTo>
                    <a:pt x="1868" y="1528"/>
                  </a:lnTo>
                  <a:lnTo>
                    <a:pt x="1876" y="1684"/>
                  </a:lnTo>
                  <a:lnTo>
                    <a:pt x="1876" y="1684"/>
                  </a:lnTo>
                  <a:lnTo>
                    <a:pt x="1878" y="1738"/>
                  </a:lnTo>
                  <a:lnTo>
                    <a:pt x="1879" y="1764"/>
                  </a:lnTo>
                  <a:lnTo>
                    <a:pt x="1882" y="1786"/>
                  </a:lnTo>
                  <a:lnTo>
                    <a:pt x="1882" y="1786"/>
                  </a:lnTo>
                  <a:lnTo>
                    <a:pt x="1890" y="1785"/>
                  </a:lnTo>
                  <a:lnTo>
                    <a:pt x="1897" y="1783"/>
                  </a:lnTo>
                  <a:lnTo>
                    <a:pt x="1903" y="1783"/>
                  </a:lnTo>
                  <a:lnTo>
                    <a:pt x="1910" y="1783"/>
                  </a:lnTo>
                  <a:lnTo>
                    <a:pt x="1910" y="1783"/>
                  </a:lnTo>
                  <a:lnTo>
                    <a:pt x="1910" y="1775"/>
                  </a:lnTo>
                  <a:lnTo>
                    <a:pt x="1910" y="1766"/>
                  </a:lnTo>
                  <a:lnTo>
                    <a:pt x="1909" y="1750"/>
                  </a:lnTo>
                  <a:lnTo>
                    <a:pt x="1907" y="1741"/>
                  </a:lnTo>
                  <a:lnTo>
                    <a:pt x="1907" y="1733"/>
                  </a:lnTo>
                  <a:lnTo>
                    <a:pt x="1909" y="1724"/>
                  </a:lnTo>
                  <a:lnTo>
                    <a:pt x="1912" y="1717"/>
                  </a:lnTo>
                  <a:lnTo>
                    <a:pt x="1912" y="1717"/>
                  </a:lnTo>
                  <a:lnTo>
                    <a:pt x="1913" y="1716"/>
                  </a:lnTo>
                  <a:lnTo>
                    <a:pt x="1913" y="1716"/>
                  </a:lnTo>
                  <a:lnTo>
                    <a:pt x="1912" y="1715"/>
                  </a:lnTo>
                  <a:lnTo>
                    <a:pt x="1912" y="1715"/>
                  </a:lnTo>
                  <a:lnTo>
                    <a:pt x="1910" y="1717"/>
                  </a:lnTo>
                  <a:lnTo>
                    <a:pt x="1907" y="1717"/>
                  </a:lnTo>
                  <a:lnTo>
                    <a:pt x="1907" y="1717"/>
                  </a:lnTo>
                  <a:close/>
                  <a:moveTo>
                    <a:pt x="1912" y="1828"/>
                  </a:moveTo>
                  <a:lnTo>
                    <a:pt x="1912" y="1828"/>
                  </a:lnTo>
                  <a:lnTo>
                    <a:pt x="1905" y="1830"/>
                  </a:lnTo>
                  <a:lnTo>
                    <a:pt x="1897" y="1831"/>
                  </a:lnTo>
                  <a:lnTo>
                    <a:pt x="1890" y="1831"/>
                  </a:lnTo>
                  <a:lnTo>
                    <a:pt x="1883" y="1832"/>
                  </a:lnTo>
                  <a:lnTo>
                    <a:pt x="1883" y="1832"/>
                  </a:lnTo>
                  <a:lnTo>
                    <a:pt x="1883" y="1841"/>
                  </a:lnTo>
                  <a:lnTo>
                    <a:pt x="1885" y="1848"/>
                  </a:lnTo>
                  <a:lnTo>
                    <a:pt x="1886" y="1861"/>
                  </a:lnTo>
                  <a:lnTo>
                    <a:pt x="1886" y="1861"/>
                  </a:lnTo>
                  <a:lnTo>
                    <a:pt x="1890" y="1859"/>
                  </a:lnTo>
                  <a:lnTo>
                    <a:pt x="1895" y="1859"/>
                  </a:lnTo>
                  <a:lnTo>
                    <a:pt x="1902" y="1861"/>
                  </a:lnTo>
                  <a:lnTo>
                    <a:pt x="1907" y="1861"/>
                  </a:lnTo>
                  <a:lnTo>
                    <a:pt x="1910" y="1859"/>
                  </a:lnTo>
                  <a:lnTo>
                    <a:pt x="1913" y="1856"/>
                  </a:lnTo>
                  <a:lnTo>
                    <a:pt x="1913" y="1856"/>
                  </a:lnTo>
                  <a:lnTo>
                    <a:pt x="1913" y="1851"/>
                  </a:lnTo>
                  <a:lnTo>
                    <a:pt x="1913" y="1844"/>
                  </a:lnTo>
                  <a:lnTo>
                    <a:pt x="1913" y="1837"/>
                  </a:lnTo>
                  <a:lnTo>
                    <a:pt x="1912" y="1828"/>
                  </a:lnTo>
                  <a:lnTo>
                    <a:pt x="1912" y="1828"/>
                  </a:lnTo>
                  <a:close/>
                  <a:moveTo>
                    <a:pt x="1907" y="1797"/>
                  </a:moveTo>
                  <a:lnTo>
                    <a:pt x="1907" y="1797"/>
                  </a:lnTo>
                  <a:lnTo>
                    <a:pt x="1900" y="1799"/>
                  </a:lnTo>
                  <a:lnTo>
                    <a:pt x="1893" y="1799"/>
                  </a:lnTo>
                  <a:lnTo>
                    <a:pt x="1886" y="1799"/>
                  </a:lnTo>
                  <a:lnTo>
                    <a:pt x="1881" y="1800"/>
                  </a:lnTo>
                  <a:lnTo>
                    <a:pt x="1881" y="1800"/>
                  </a:lnTo>
                  <a:lnTo>
                    <a:pt x="1881" y="1803"/>
                  </a:lnTo>
                  <a:lnTo>
                    <a:pt x="1882" y="1807"/>
                  </a:lnTo>
                  <a:lnTo>
                    <a:pt x="1882" y="1810"/>
                  </a:lnTo>
                  <a:lnTo>
                    <a:pt x="1882" y="1816"/>
                  </a:lnTo>
                  <a:lnTo>
                    <a:pt x="1882" y="1816"/>
                  </a:lnTo>
                  <a:lnTo>
                    <a:pt x="1890" y="1813"/>
                  </a:lnTo>
                  <a:lnTo>
                    <a:pt x="1897" y="1813"/>
                  </a:lnTo>
                  <a:lnTo>
                    <a:pt x="1912" y="1817"/>
                  </a:lnTo>
                  <a:lnTo>
                    <a:pt x="1912" y="1817"/>
                  </a:lnTo>
                  <a:lnTo>
                    <a:pt x="1910" y="1807"/>
                  </a:lnTo>
                  <a:lnTo>
                    <a:pt x="1909" y="1802"/>
                  </a:lnTo>
                  <a:lnTo>
                    <a:pt x="1907" y="1797"/>
                  </a:lnTo>
                  <a:lnTo>
                    <a:pt x="1907" y="1797"/>
                  </a:lnTo>
                  <a:close/>
                  <a:moveTo>
                    <a:pt x="1868" y="1835"/>
                  </a:moveTo>
                  <a:lnTo>
                    <a:pt x="1868" y="1835"/>
                  </a:lnTo>
                  <a:lnTo>
                    <a:pt x="1861" y="1835"/>
                  </a:lnTo>
                  <a:lnTo>
                    <a:pt x="1857" y="1834"/>
                  </a:lnTo>
                  <a:lnTo>
                    <a:pt x="1855" y="1832"/>
                  </a:lnTo>
                  <a:lnTo>
                    <a:pt x="1855" y="1832"/>
                  </a:lnTo>
                  <a:lnTo>
                    <a:pt x="1857" y="1839"/>
                  </a:lnTo>
                  <a:lnTo>
                    <a:pt x="1858" y="1845"/>
                  </a:lnTo>
                  <a:lnTo>
                    <a:pt x="1858" y="1862"/>
                  </a:lnTo>
                  <a:lnTo>
                    <a:pt x="1858" y="1862"/>
                  </a:lnTo>
                  <a:lnTo>
                    <a:pt x="1862" y="1862"/>
                  </a:lnTo>
                  <a:lnTo>
                    <a:pt x="1865" y="1862"/>
                  </a:lnTo>
                  <a:lnTo>
                    <a:pt x="1868" y="1861"/>
                  </a:lnTo>
                  <a:lnTo>
                    <a:pt x="1872" y="1861"/>
                  </a:lnTo>
                  <a:lnTo>
                    <a:pt x="1872" y="1861"/>
                  </a:lnTo>
                  <a:lnTo>
                    <a:pt x="1872" y="1852"/>
                  </a:lnTo>
                  <a:lnTo>
                    <a:pt x="1872" y="1847"/>
                  </a:lnTo>
                  <a:lnTo>
                    <a:pt x="1868" y="1835"/>
                  </a:lnTo>
                  <a:lnTo>
                    <a:pt x="1868" y="1835"/>
                  </a:lnTo>
                  <a:close/>
                  <a:moveTo>
                    <a:pt x="1857" y="1556"/>
                  </a:moveTo>
                  <a:lnTo>
                    <a:pt x="1857" y="1556"/>
                  </a:lnTo>
                  <a:lnTo>
                    <a:pt x="1851" y="1618"/>
                  </a:lnTo>
                  <a:lnTo>
                    <a:pt x="1844" y="1675"/>
                  </a:lnTo>
                  <a:lnTo>
                    <a:pt x="1837" y="1731"/>
                  </a:lnTo>
                  <a:lnTo>
                    <a:pt x="1832" y="1786"/>
                  </a:lnTo>
                  <a:lnTo>
                    <a:pt x="1832" y="1786"/>
                  </a:lnTo>
                  <a:lnTo>
                    <a:pt x="1834" y="1785"/>
                  </a:lnTo>
                  <a:lnTo>
                    <a:pt x="1839" y="1785"/>
                  </a:lnTo>
                  <a:lnTo>
                    <a:pt x="1848" y="1785"/>
                  </a:lnTo>
                  <a:lnTo>
                    <a:pt x="1858" y="1785"/>
                  </a:lnTo>
                  <a:lnTo>
                    <a:pt x="1868" y="1783"/>
                  </a:lnTo>
                  <a:lnTo>
                    <a:pt x="1868" y="1783"/>
                  </a:lnTo>
                  <a:lnTo>
                    <a:pt x="1867" y="1726"/>
                  </a:lnTo>
                  <a:lnTo>
                    <a:pt x="1864" y="1668"/>
                  </a:lnTo>
                  <a:lnTo>
                    <a:pt x="1861" y="1612"/>
                  </a:lnTo>
                  <a:lnTo>
                    <a:pt x="1860" y="1584"/>
                  </a:lnTo>
                  <a:lnTo>
                    <a:pt x="1857" y="1556"/>
                  </a:lnTo>
                  <a:lnTo>
                    <a:pt x="1857" y="1556"/>
                  </a:lnTo>
                  <a:close/>
                  <a:moveTo>
                    <a:pt x="1857" y="1797"/>
                  </a:moveTo>
                  <a:lnTo>
                    <a:pt x="1857" y="1797"/>
                  </a:lnTo>
                  <a:lnTo>
                    <a:pt x="1855" y="1802"/>
                  </a:lnTo>
                  <a:lnTo>
                    <a:pt x="1854" y="1806"/>
                  </a:lnTo>
                  <a:lnTo>
                    <a:pt x="1855" y="1817"/>
                  </a:lnTo>
                  <a:lnTo>
                    <a:pt x="1855" y="1817"/>
                  </a:lnTo>
                  <a:lnTo>
                    <a:pt x="1861" y="1817"/>
                  </a:lnTo>
                  <a:lnTo>
                    <a:pt x="1864" y="1817"/>
                  </a:lnTo>
                  <a:lnTo>
                    <a:pt x="1867" y="1816"/>
                  </a:lnTo>
                  <a:lnTo>
                    <a:pt x="1867" y="1816"/>
                  </a:lnTo>
                  <a:lnTo>
                    <a:pt x="1867" y="1809"/>
                  </a:lnTo>
                  <a:lnTo>
                    <a:pt x="1865" y="1803"/>
                  </a:lnTo>
                  <a:lnTo>
                    <a:pt x="1861" y="1799"/>
                  </a:lnTo>
                  <a:lnTo>
                    <a:pt x="1857" y="1797"/>
                  </a:lnTo>
                  <a:lnTo>
                    <a:pt x="1857" y="1797"/>
                  </a:lnTo>
                  <a:close/>
                  <a:moveTo>
                    <a:pt x="1848" y="1522"/>
                  </a:moveTo>
                  <a:lnTo>
                    <a:pt x="1848" y="1522"/>
                  </a:lnTo>
                  <a:lnTo>
                    <a:pt x="1851" y="1519"/>
                  </a:lnTo>
                  <a:lnTo>
                    <a:pt x="1853" y="1518"/>
                  </a:lnTo>
                  <a:lnTo>
                    <a:pt x="1855" y="1517"/>
                  </a:lnTo>
                  <a:lnTo>
                    <a:pt x="1857" y="1511"/>
                  </a:lnTo>
                  <a:lnTo>
                    <a:pt x="1857" y="1511"/>
                  </a:lnTo>
                  <a:lnTo>
                    <a:pt x="1854" y="1479"/>
                  </a:lnTo>
                  <a:lnTo>
                    <a:pt x="1853" y="1444"/>
                  </a:lnTo>
                  <a:lnTo>
                    <a:pt x="1851" y="1407"/>
                  </a:lnTo>
                  <a:lnTo>
                    <a:pt x="1848" y="1373"/>
                  </a:lnTo>
                  <a:lnTo>
                    <a:pt x="1848" y="1373"/>
                  </a:lnTo>
                  <a:lnTo>
                    <a:pt x="1840" y="1375"/>
                  </a:lnTo>
                  <a:lnTo>
                    <a:pt x="1830" y="1373"/>
                  </a:lnTo>
                  <a:lnTo>
                    <a:pt x="1819" y="1373"/>
                  </a:lnTo>
                  <a:lnTo>
                    <a:pt x="1808" y="1373"/>
                  </a:lnTo>
                  <a:lnTo>
                    <a:pt x="1808" y="1373"/>
                  </a:lnTo>
                  <a:lnTo>
                    <a:pt x="1805" y="1399"/>
                  </a:lnTo>
                  <a:lnTo>
                    <a:pt x="1803" y="1424"/>
                  </a:lnTo>
                  <a:lnTo>
                    <a:pt x="1803" y="1451"/>
                  </a:lnTo>
                  <a:lnTo>
                    <a:pt x="1802" y="1476"/>
                  </a:lnTo>
                  <a:lnTo>
                    <a:pt x="1802" y="1476"/>
                  </a:lnTo>
                  <a:lnTo>
                    <a:pt x="1796" y="1512"/>
                  </a:lnTo>
                  <a:lnTo>
                    <a:pt x="1788" y="1549"/>
                  </a:lnTo>
                  <a:lnTo>
                    <a:pt x="1780" y="1587"/>
                  </a:lnTo>
                  <a:lnTo>
                    <a:pt x="1773" y="1623"/>
                  </a:lnTo>
                  <a:lnTo>
                    <a:pt x="1773" y="1623"/>
                  </a:lnTo>
                  <a:lnTo>
                    <a:pt x="1768" y="1654"/>
                  </a:lnTo>
                  <a:lnTo>
                    <a:pt x="1766" y="1685"/>
                  </a:lnTo>
                  <a:lnTo>
                    <a:pt x="1763" y="1715"/>
                  </a:lnTo>
                  <a:lnTo>
                    <a:pt x="1760" y="1738"/>
                  </a:lnTo>
                  <a:lnTo>
                    <a:pt x="1760" y="1738"/>
                  </a:lnTo>
                  <a:lnTo>
                    <a:pt x="1759" y="1759"/>
                  </a:lnTo>
                  <a:lnTo>
                    <a:pt x="1754" y="1769"/>
                  </a:lnTo>
                  <a:lnTo>
                    <a:pt x="1751" y="1774"/>
                  </a:lnTo>
                  <a:lnTo>
                    <a:pt x="1749" y="1778"/>
                  </a:lnTo>
                  <a:lnTo>
                    <a:pt x="1749" y="1778"/>
                  </a:lnTo>
                  <a:lnTo>
                    <a:pt x="1744" y="1775"/>
                  </a:lnTo>
                  <a:lnTo>
                    <a:pt x="1742" y="1772"/>
                  </a:lnTo>
                  <a:lnTo>
                    <a:pt x="1742" y="1768"/>
                  </a:lnTo>
                  <a:lnTo>
                    <a:pt x="1742" y="1764"/>
                  </a:lnTo>
                  <a:lnTo>
                    <a:pt x="1743" y="1754"/>
                  </a:lnTo>
                  <a:lnTo>
                    <a:pt x="1744" y="1747"/>
                  </a:lnTo>
                  <a:lnTo>
                    <a:pt x="1744" y="1747"/>
                  </a:lnTo>
                  <a:lnTo>
                    <a:pt x="1747" y="1727"/>
                  </a:lnTo>
                  <a:lnTo>
                    <a:pt x="1749" y="1709"/>
                  </a:lnTo>
                  <a:lnTo>
                    <a:pt x="1749" y="1709"/>
                  </a:lnTo>
                  <a:lnTo>
                    <a:pt x="1754" y="1670"/>
                  </a:lnTo>
                  <a:lnTo>
                    <a:pt x="1761" y="1630"/>
                  </a:lnTo>
                  <a:lnTo>
                    <a:pt x="1777" y="1547"/>
                  </a:lnTo>
                  <a:lnTo>
                    <a:pt x="1784" y="1505"/>
                  </a:lnTo>
                  <a:lnTo>
                    <a:pt x="1789" y="1462"/>
                  </a:lnTo>
                  <a:lnTo>
                    <a:pt x="1792" y="1418"/>
                  </a:lnTo>
                  <a:lnTo>
                    <a:pt x="1794" y="1373"/>
                  </a:lnTo>
                  <a:lnTo>
                    <a:pt x="1794" y="1373"/>
                  </a:lnTo>
                  <a:lnTo>
                    <a:pt x="1784" y="1373"/>
                  </a:lnTo>
                  <a:lnTo>
                    <a:pt x="1774" y="1376"/>
                  </a:lnTo>
                  <a:lnTo>
                    <a:pt x="1774" y="1376"/>
                  </a:lnTo>
                  <a:lnTo>
                    <a:pt x="1759" y="1476"/>
                  </a:lnTo>
                  <a:lnTo>
                    <a:pt x="1744" y="1581"/>
                  </a:lnTo>
                  <a:lnTo>
                    <a:pt x="1730" y="1686"/>
                  </a:lnTo>
                  <a:lnTo>
                    <a:pt x="1715" y="1782"/>
                  </a:lnTo>
                  <a:lnTo>
                    <a:pt x="1715" y="1782"/>
                  </a:lnTo>
                  <a:lnTo>
                    <a:pt x="1742" y="1781"/>
                  </a:lnTo>
                  <a:lnTo>
                    <a:pt x="1768" y="1781"/>
                  </a:lnTo>
                  <a:lnTo>
                    <a:pt x="1817" y="1782"/>
                  </a:lnTo>
                  <a:lnTo>
                    <a:pt x="1817" y="1782"/>
                  </a:lnTo>
                  <a:lnTo>
                    <a:pt x="1826" y="1719"/>
                  </a:lnTo>
                  <a:lnTo>
                    <a:pt x="1836" y="1656"/>
                  </a:lnTo>
                  <a:lnTo>
                    <a:pt x="1844" y="1590"/>
                  </a:lnTo>
                  <a:lnTo>
                    <a:pt x="1847" y="1556"/>
                  </a:lnTo>
                  <a:lnTo>
                    <a:pt x="1848" y="1522"/>
                  </a:lnTo>
                  <a:lnTo>
                    <a:pt x="1848" y="1522"/>
                  </a:lnTo>
                  <a:close/>
                  <a:moveTo>
                    <a:pt x="1826" y="1837"/>
                  </a:moveTo>
                  <a:lnTo>
                    <a:pt x="1826" y="1837"/>
                  </a:lnTo>
                  <a:lnTo>
                    <a:pt x="1826" y="1844"/>
                  </a:lnTo>
                  <a:lnTo>
                    <a:pt x="1826" y="1849"/>
                  </a:lnTo>
                  <a:lnTo>
                    <a:pt x="1826" y="1862"/>
                  </a:lnTo>
                  <a:lnTo>
                    <a:pt x="1826" y="1862"/>
                  </a:lnTo>
                  <a:lnTo>
                    <a:pt x="1839" y="1862"/>
                  </a:lnTo>
                  <a:lnTo>
                    <a:pt x="1839" y="1862"/>
                  </a:lnTo>
                  <a:lnTo>
                    <a:pt x="1840" y="1855"/>
                  </a:lnTo>
                  <a:lnTo>
                    <a:pt x="1841" y="1848"/>
                  </a:lnTo>
                  <a:lnTo>
                    <a:pt x="1841" y="1842"/>
                  </a:lnTo>
                  <a:lnTo>
                    <a:pt x="1843" y="1835"/>
                  </a:lnTo>
                  <a:lnTo>
                    <a:pt x="1843" y="1835"/>
                  </a:lnTo>
                  <a:lnTo>
                    <a:pt x="1839" y="1835"/>
                  </a:lnTo>
                  <a:lnTo>
                    <a:pt x="1834" y="1835"/>
                  </a:lnTo>
                  <a:lnTo>
                    <a:pt x="1830" y="1837"/>
                  </a:lnTo>
                  <a:lnTo>
                    <a:pt x="1826" y="1837"/>
                  </a:lnTo>
                  <a:lnTo>
                    <a:pt x="1826" y="1837"/>
                  </a:lnTo>
                  <a:close/>
                  <a:moveTo>
                    <a:pt x="1837" y="1800"/>
                  </a:moveTo>
                  <a:lnTo>
                    <a:pt x="1837" y="1800"/>
                  </a:lnTo>
                  <a:lnTo>
                    <a:pt x="1833" y="1800"/>
                  </a:lnTo>
                  <a:lnTo>
                    <a:pt x="1832" y="1802"/>
                  </a:lnTo>
                  <a:lnTo>
                    <a:pt x="1827" y="1807"/>
                  </a:lnTo>
                  <a:lnTo>
                    <a:pt x="1826" y="1811"/>
                  </a:lnTo>
                  <a:lnTo>
                    <a:pt x="1824" y="1814"/>
                  </a:lnTo>
                  <a:lnTo>
                    <a:pt x="1823" y="1816"/>
                  </a:lnTo>
                  <a:lnTo>
                    <a:pt x="1823" y="1816"/>
                  </a:lnTo>
                  <a:lnTo>
                    <a:pt x="1832" y="1817"/>
                  </a:lnTo>
                  <a:lnTo>
                    <a:pt x="1841" y="1820"/>
                  </a:lnTo>
                  <a:lnTo>
                    <a:pt x="1841" y="1820"/>
                  </a:lnTo>
                  <a:lnTo>
                    <a:pt x="1840" y="1807"/>
                  </a:lnTo>
                  <a:lnTo>
                    <a:pt x="1839" y="1803"/>
                  </a:lnTo>
                  <a:lnTo>
                    <a:pt x="1837" y="1800"/>
                  </a:lnTo>
                  <a:lnTo>
                    <a:pt x="1837" y="1800"/>
                  </a:lnTo>
                  <a:close/>
                  <a:moveTo>
                    <a:pt x="1792" y="1837"/>
                  </a:moveTo>
                  <a:lnTo>
                    <a:pt x="1792" y="1837"/>
                  </a:lnTo>
                  <a:lnTo>
                    <a:pt x="1792" y="1845"/>
                  </a:lnTo>
                  <a:lnTo>
                    <a:pt x="1791" y="1851"/>
                  </a:lnTo>
                  <a:lnTo>
                    <a:pt x="1791" y="1856"/>
                  </a:lnTo>
                  <a:lnTo>
                    <a:pt x="1792" y="1862"/>
                  </a:lnTo>
                  <a:lnTo>
                    <a:pt x="1792" y="1862"/>
                  </a:lnTo>
                  <a:lnTo>
                    <a:pt x="1794" y="1862"/>
                  </a:lnTo>
                  <a:lnTo>
                    <a:pt x="1798" y="1861"/>
                  </a:lnTo>
                  <a:lnTo>
                    <a:pt x="1803" y="1861"/>
                  </a:lnTo>
                  <a:lnTo>
                    <a:pt x="1808" y="1862"/>
                  </a:lnTo>
                  <a:lnTo>
                    <a:pt x="1808" y="1862"/>
                  </a:lnTo>
                  <a:lnTo>
                    <a:pt x="1810" y="1855"/>
                  </a:lnTo>
                  <a:lnTo>
                    <a:pt x="1810" y="1848"/>
                  </a:lnTo>
                  <a:lnTo>
                    <a:pt x="1810" y="1841"/>
                  </a:lnTo>
                  <a:lnTo>
                    <a:pt x="1812" y="1835"/>
                  </a:lnTo>
                  <a:lnTo>
                    <a:pt x="1812" y="1835"/>
                  </a:lnTo>
                  <a:lnTo>
                    <a:pt x="1801" y="1834"/>
                  </a:lnTo>
                  <a:lnTo>
                    <a:pt x="1796" y="1835"/>
                  </a:lnTo>
                  <a:lnTo>
                    <a:pt x="1792" y="1837"/>
                  </a:lnTo>
                  <a:lnTo>
                    <a:pt x="1792" y="1837"/>
                  </a:lnTo>
                  <a:close/>
                  <a:moveTo>
                    <a:pt x="1803" y="1797"/>
                  </a:moveTo>
                  <a:lnTo>
                    <a:pt x="1803" y="1797"/>
                  </a:lnTo>
                  <a:lnTo>
                    <a:pt x="1802" y="1800"/>
                  </a:lnTo>
                  <a:lnTo>
                    <a:pt x="1799" y="1802"/>
                  </a:lnTo>
                  <a:lnTo>
                    <a:pt x="1792" y="1800"/>
                  </a:lnTo>
                  <a:lnTo>
                    <a:pt x="1792" y="1800"/>
                  </a:lnTo>
                  <a:lnTo>
                    <a:pt x="1791" y="1803"/>
                  </a:lnTo>
                  <a:lnTo>
                    <a:pt x="1789" y="1810"/>
                  </a:lnTo>
                  <a:lnTo>
                    <a:pt x="1789" y="1816"/>
                  </a:lnTo>
                  <a:lnTo>
                    <a:pt x="1792" y="1820"/>
                  </a:lnTo>
                  <a:lnTo>
                    <a:pt x="1792" y="1820"/>
                  </a:lnTo>
                  <a:lnTo>
                    <a:pt x="1792" y="1816"/>
                  </a:lnTo>
                  <a:lnTo>
                    <a:pt x="1795" y="1814"/>
                  </a:lnTo>
                  <a:lnTo>
                    <a:pt x="1796" y="1814"/>
                  </a:lnTo>
                  <a:lnTo>
                    <a:pt x="1799" y="1814"/>
                  </a:lnTo>
                  <a:lnTo>
                    <a:pt x="1805" y="1817"/>
                  </a:lnTo>
                  <a:lnTo>
                    <a:pt x="1808" y="1817"/>
                  </a:lnTo>
                  <a:lnTo>
                    <a:pt x="1809" y="1816"/>
                  </a:lnTo>
                  <a:lnTo>
                    <a:pt x="1809" y="1816"/>
                  </a:lnTo>
                  <a:lnTo>
                    <a:pt x="1808" y="1811"/>
                  </a:lnTo>
                  <a:lnTo>
                    <a:pt x="1808" y="1806"/>
                  </a:lnTo>
                  <a:lnTo>
                    <a:pt x="1808" y="1800"/>
                  </a:lnTo>
                  <a:lnTo>
                    <a:pt x="1806" y="1799"/>
                  </a:lnTo>
                  <a:lnTo>
                    <a:pt x="1803" y="1797"/>
                  </a:lnTo>
                  <a:lnTo>
                    <a:pt x="1803" y="1797"/>
                  </a:lnTo>
                  <a:close/>
                  <a:moveTo>
                    <a:pt x="1739" y="1880"/>
                  </a:moveTo>
                  <a:lnTo>
                    <a:pt x="1739" y="1880"/>
                  </a:lnTo>
                  <a:lnTo>
                    <a:pt x="1721" y="1943"/>
                  </a:lnTo>
                  <a:lnTo>
                    <a:pt x="1704" y="2008"/>
                  </a:lnTo>
                  <a:lnTo>
                    <a:pt x="1704" y="2008"/>
                  </a:lnTo>
                  <a:lnTo>
                    <a:pt x="1726" y="2008"/>
                  </a:lnTo>
                  <a:lnTo>
                    <a:pt x="1744" y="2008"/>
                  </a:lnTo>
                  <a:lnTo>
                    <a:pt x="1784" y="2008"/>
                  </a:lnTo>
                  <a:lnTo>
                    <a:pt x="1784" y="2008"/>
                  </a:lnTo>
                  <a:lnTo>
                    <a:pt x="1792" y="1978"/>
                  </a:lnTo>
                  <a:lnTo>
                    <a:pt x="1798" y="1948"/>
                  </a:lnTo>
                  <a:lnTo>
                    <a:pt x="1802" y="1914"/>
                  </a:lnTo>
                  <a:lnTo>
                    <a:pt x="1806" y="1880"/>
                  </a:lnTo>
                  <a:lnTo>
                    <a:pt x="1806" y="1880"/>
                  </a:lnTo>
                  <a:lnTo>
                    <a:pt x="1774" y="1880"/>
                  </a:lnTo>
                  <a:lnTo>
                    <a:pt x="1739" y="1880"/>
                  </a:lnTo>
                  <a:lnTo>
                    <a:pt x="1739" y="1880"/>
                  </a:lnTo>
                  <a:close/>
                  <a:moveTo>
                    <a:pt x="1774" y="1802"/>
                  </a:moveTo>
                  <a:lnTo>
                    <a:pt x="1774" y="1802"/>
                  </a:lnTo>
                  <a:lnTo>
                    <a:pt x="1759" y="1799"/>
                  </a:lnTo>
                  <a:lnTo>
                    <a:pt x="1743" y="1796"/>
                  </a:lnTo>
                  <a:lnTo>
                    <a:pt x="1728" y="1796"/>
                  </a:lnTo>
                  <a:lnTo>
                    <a:pt x="1712" y="1796"/>
                  </a:lnTo>
                  <a:lnTo>
                    <a:pt x="1680" y="1797"/>
                  </a:lnTo>
                  <a:lnTo>
                    <a:pt x="1646" y="1800"/>
                  </a:lnTo>
                  <a:lnTo>
                    <a:pt x="1646" y="1800"/>
                  </a:lnTo>
                  <a:lnTo>
                    <a:pt x="1614" y="1799"/>
                  </a:lnTo>
                  <a:lnTo>
                    <a:pt x="1579" y="1797"/>
                  </a:lnTo>
                  <a:lnTo>
                    <a:pt x="1545" y="1795"/>
                  </a:lnTo>
                  <a:lnTo>
                    <a:pt x="1511" y="1793"/>
                  </a:lnTo>
                  <a:lnTo>
                    <a:pt x="1511" y="1793"/>
                  </a:lnTo>
                  <a:lnTo>
                    <a:pt x="1502" y="1795"/>
                  </a:lnTo>
                  <a:lnTo>
                    <a:pt x="1493" y="1796"/>
                  </a:lnTo>
                  <a:lnTo>
                    <a:pt x="1483" y="1797"/>
                  </a:lnTo>
                  <a:lnTo>
                    <a:pt x="1474" y="1797"/>
                  </a:lnTo>
                  <a:lnTo>
                    <a:pt x="1474" y="1797"/>
                  </a:lnTo>
                  <a:lnTo>
                    <a:pt x="1387" y="1797"/>
                  </a:lnTo>
                  <a:lnTo>
                    <a:pt x="1347" y="1796"/>
                  </a:lnTo>
                  <a:lnTo>
                    <a:pt x="1305" y="1793"/>
                  </a:lnTo>
                  <a:lnTo>
                    <a:pt x="1305" y="1793"/>
                  </a:lnTo>
                  <a:lnTo>
                    <a:pt x="1284" y="1793"/>
                  </a:lnTo>
                  <a:lnTo>
                    <a:pt x="1260" y="1793"/>
                  </a:lnTo>
                  <a:lnTo>
                    <a:pt x="1205" y="1795"/>
                  </a:lnTo>
                  <a:lnTo>
                    <a:pt x="1148" y="1796"/>
                  </a:lnTo>
                  <a:lnTo>
                    <a:pt x="1120" y="1795"/>
                  </a:lnTo>
                  <a:lnTo>
                    <a:pt x="1093" y="1793"/>
                  </a:lnTo>
                  <a:lnTo>
                    <a:pt x="1093" y="1793"/>
                  </a:lnTo>
                  <a:lnTo>
                    <a:pt x="1065" y="1793"/>
                  </a:lnTo>
                  <a:lnTo>
                    <a:pt x="1036" y="1793"/>
                  </a:lnTo>
                  <a:lnTo>
                    <a:pt x="1007" y="1795"/>
                  </a:lnTo>
                  <a:lnTo>
                    <a:pt x="979" y="1796"/>
                  </a:lnTo>
                  <a:lnTo>
                    <a:pt x="979" y="1796"/>
                  </a:lnTo>
                  <a:lnTo>
                    <a:pt x="895" y="1795"/>
                  </a:lnTo>
                  <a:lnTo>
                    <a:pt x="815" y="1796"/>
                  </a:lnTo>
                  <a:lnTo>
                    <a:pt x="738" y="1796"/>
                  </a:lnTo>
                  <a:lnTo>
                    <a:pt x="666" y="1793"/>
                  </a:lnTo>
                  <a:lnTo>
                    <a:pt x="666" y="1793"/>
                  </a:lnTo>
                  <a:lnTo>
                    <a:pt x="666" y="1810"/>
                  </a:lnTo>
                  <a:lnTo>
                    <a:pt x="668" y="1828"/>
                  </a:lnTo>
                  <a:lnTo>
                    <a:pt x="673" y="1865"/>
                  </a:lnTo>
                  <a:lnTo>
                    <a:pt x="673" y="1865"/>
                  </a:lnTo>
                  <a:lnTo>
                    <a:pt x="749" y="1865"/>
                  </a:lnTo>
                  <a:lnTo>
                    <a:pt x="828" y="1865"/>
                  </a:lnTo>
                  <a:lnTo>
                    <a:pt x="995" y="1865"/>
                  </a:lnTo>
                  <a:lnTo>
                    <a:pt x="995" y="1865"/>
                  </a:lnTo>
                  <a:lnTo>
                    <a:pt x="1193" y="1863"/>
                  </a:lnTo>
                  <a:lnTo>
                    <a:pt x="1378" y="1863"/>
                  </a:lnTo>
                  <a:lnTo>
                    <a:pt x="1566" y="1862"/>
                  </a:lnTo>
                  <a:lnTo>
                    <a:pt x="1773" y="1861"/>
                  </a:lnTo>
                  <a:lnTo>
                    <a:pt x="1773" y="1861"/>
                  </a:lnTo>
                  <a:lnTo>
                    <a:pt x="1773" y="1848"/>
                  </a:lnTo>
                  <a:lnTo>
                    <a:pt x="1775" y="1834"/>
                  </a:lnTo>
                  <a:lnTo>
                    <a:pt x="1777" y="1818"/>
                  </a:lnTo>
                  <a:lnTo>
                    <a:pt x="1775" y="1810"/>
                  </a:lnTo>
                  <a:lnTo>
                    <a:pt x="1774" y="1802"/>
                  </a:lnTo>
                  <a:lnTo>
                    <a:pt x="1774" y="1802"/>
                  </a:lnTo>
                  <a:close/>
                  <a:moveTo>
                    <a:pt x="1760" y="1373"/>
                  </a:moveTo>
                  <a:lnTo>
                    <a:pt x="1760" y="1373"/>
                  </a:lnTo>
                  <a:lnTo>
                    <a:pt x="1754" y="1373"/>
                  </a:lnTo>
                  <a:lnTo>
                    <a:pt x="1754" y="1373"/>
                  </a:lnTo>
                  <a:lnTo>
                    <a:pt x="1701" y="1373"/>
                  </a:lnTo>
                  <a:lnTo>
                    <a:pt x="1653" y="1373"/>
                  </a:lnTo>
                  <a:lnTo>
                    <a:pt x="1653" y="1373"/>
                  </a:lnTo>
                  <a:lnTo>
                    <a:pt x="1605" y="1373"/>
                  </a:lnTo>
                  <a:lnTo>
                    <a:pt x="1566" y="1372"/>
                  </a:lnTo>
                  <a:lnTo>
                    <a:pt x="1566" y="1372"/>
                  </a:lnTo>
                  <a:lnTo>
                    <a:pt x="1520" y="1371"/>
                  </a:lnTo>
                  <a:lnTo>
                    <a:pt x="1472" y="1371"/>
                  </a:lnTo>
                  <a:lnTo>
                    <a:pt x="1387" y="1372"/>
                  </a:lnTo>
                  <a:lnTo>
                    <a:pt x="1387" y="1372"/>
                  </a:lnTo>
                  <a:lnTo>
                    <a:pt x="1363" y="1372"/>
                  </a:lnTo>
                  <a:lnTo>
                    <a:pt x="1340" y="1371"/>
                  </a:lnTo>
                  <a:lnTo>
                    <a:pt x="1298" y="1369"/>
                  </a:lnTo>
                  <a:lnTo>
                    <a:pt x="1298" y="1369"/>
                  </a:lnTo>
                  <a:lnTo>
                    <a:pt x="1257" y="1369"/>
                  </a:lnTo>
                  <a:lnTo>
                    <a:pt x="1238" y="1369"/>
                  </a:lnTo>
                  <a:lnTo>
                    <a:pt x="1228" y="1371"/>
                  </a:lnTo>
                  <a:lnTo>
                    <a:pt x="1219" y="1373"/>
                  </a:lnTo>
                  <a:lnTo>
                    <a:pt x="1219" y="1373"/>
                  </a:lnTo>
                  <a:lnTo>
                    <a:pt x="1217" y="1369"/>
                  </a:lnTo>
                  <a:lnTo>
                    <a:pt x="1214" y="1368"/>
                  </a:lnTo>
                  <a:lnTo>
                    <a:pt x="1207" y="1368"/>
                  </a:lnTo>
                  <a:lnTo>
                    <a:pt x="1207" y="1368"/>
                  </a:lnTo>
                  <a:lnTo>
                    <a:pt x="1183" y="1365"/>
                  </a:lnTo>
                  <a:lnTo>
                    <a:pt x="1158" y="1365"/>
                  </a:lnTo>
                  <a:lnTo>
                    <a:pt x="1107" y="1366"/>
                  </a:lnTo>
                  <a:lnTo>
                    <a:pt x="1107" y="1366"/>
                  </a:lnTo>
                  <a:lnTo>
                    <a:pt x="1059" y="1365"/>
                  </a:lnTo>
                  <a:lnTo>
                    <a:pt x="1010" y="1362"/>
                  </a:lnTo>
                  <a:lnTo>
                    <a:pt x="958" y="1359"/>
                  </a:lnTo>
                  <a:lnTo>
                    <a:pt x="908" y="1358"/>
                  </a:lnTo>
                  <a:lnTo>
                    <a:pt x="908" y="1358"/>
                  </a:lnTo>
                  <a:lnTo>
                    <a:pt x="888" y="1357"/>
                  </a:lnTo>
                  <a:lnTo>
                    <a:pt x="868" y="1355"/>
                  </a:lnTo>
                  <a:lnTo>
                    <a:pt x="850" y="1354"/>
                  </a:lnTo>
                  <a:lnTo>
                    <a:pt x="842" y="1354"/>
                  </a:lnTo>
                  <a:lnTo>
                    <a:pt x="835" y="1354"/>
                  </a:lnTo>
                  <a:lnTo>
                    <a:pt x="835" y="1354"/>
                  </a:lnTo>
                  <a:lnTo>
                    <a:pt x="829" y="1357"/>
                  </a:lnTo>
                  <a:lnTo>
                    <a:pt x="825" y="1359"/>
                  </a:lnTo>
                  <a:lnTo>
                    <a:pt x="821" y="1362"/>
                  </a:lnTo>
                  <a:lnTo>
                    <a:pt x="818" y="1362"/>
                  </a:lnTo>
                  <a:lnTo>
                    <a:pt x="815" y="1362"/>
                  </a:lnTo>
                  <a:lnTo>
                    <a:pt x="815" y="1362"/>
                  </a:lnTo>
                  <a:lnTo>
                    <a:pt x="687" y="1357"/>
                  </a:lnTo>
                  <a:lnTo>
                    <a:pt x="620" y="1355"/>
                  </a:lnTo>
                  <a:lnTo>
                    <a:pt x="564" y="1354"/>
                  </a:lnTo>
                  <a:lnTo>
                    <a:pt x="564" y="1354"/>
                  </a:lnTo>
                  <a:lnTo>
                    <a:pt x="555" y="1434"/>
                  </a:lnTo>
                  <a:lnTo>
                    <a:pt x="547" y="1512"/>
                  </a:lnTo>
                  <a:lnTo>
                    <a:pt x="539" y="1591"/>
                  </a:lnTo>
                  <a:lnTo>
                    <a:pt x="530" y="1672"/>
                  </a:lnTo>
                  <a:lnTo>
                    <a:pt x="530" y="1672"/>
                  </a:lnTo>
                  <a:lnTo>
                    <a:pt x="527" y="1698"/>
                  </a:lnTo>
                  <a:lnTo>
                    <a:pt x="523" y="1724"/>
                  </a:lnTo>
                  <a:lnTo>
                    <a:pt x="522" y="1750"/>
                  </a:lnTo>
                  <a:lnTo>
                    <a:pt x="522" y="1762"/>
                  </a:lnTo>
                  <a:lnTo>
                    <a:pt x="523" y="1774"/>
                  </a:lnTo>
                  <a:lnTo>
                    <a:pt x="523" y="1774"/>
                  </a:lnTo>
                  <a:lnTo>
                    <a:pt x="533" y="1776"/>
                  </a:lnTo>
                  <a:lnTo>
                    <a:pt x="546" y="1779"/>
                  </a:lnTo>
                  <a:lnTo>
                    <a:pt x="571" y="1781"/>
                  </a:lnTo>
                  <a:lnTo>
                    <a:pt x="627" y="1782"/>
                  </a:lnTo>
                  <a:lnTo>
                    <a:pt x="627" y="1782"/>
                  </a:lnTo>
                  <a:lnTo>
                    <a:pt x="697" y="1783"/>
                  </a:lnTo>
                  <a:lnTo>
                    <a:pt x="766" y="1783"/>
                  </a:lnTo>
                  <a:lnTo>
                    <a:pt x="766" y="1783"/>
                  </a:lnTo>
                  <a:lnTo>
                    <a:pt x="912" y="1783"/>
                  </a:lnTo>
                  <a:lnTo>
                    <a:pt x="1054" y="1782"/>
                  </a:lnTo>
                  <a:lnTo>
                    <a:pt x="1054" y="1782"/>
                  </a:lnTo>
                  <a:lnTo>
                    <a:pt x="1127" y="1782"/>
                  </a:lnTo>
                  <a:lnTo>
                    <a:pt x="1194" y="1783"/>
                  </a:lnTo>
                  <a:lnTo>
                    <a:pt x="1260" y="1785"/>
                  </a:lnTo>
                  <a:lnTo>
                    <a:pt x="1325" y="1783"/>
                  </a:lnTo>
                  <a:lnTo>
                    <a:pt x="1325" y="1783"/>
                  </a:lnTo>
                  <a:lnTo>
                    <a:pt x="1417" y="1783"/>
                  </a:lnTo>
                  <a:lnTo>
                    <a:pt x="1514" y="1783"/>
                  </a:lnTo>
                  <a:lnTo>
                    <a:pt x="1611" y="1783"/>
                  </a:lnTo>
                  <a:lnTo>
                    <a:pt x="1659" y="1782"/>
                  </a:lnTo>
                  <a:lnTo>
                    <a:pt x="1705" y="1781"/>
                  </a:lnTo>
                  <a:lnTo>
                    <a:pt x="1705" y="1781"/>
                  </a:lnTo>
                  <a:lnTo>
                    <a:pt x="1735" y="1574"/>
                  </a:lnTo>
                  <a:lnTo>
                    <a:pt x="1749" y="1473"/>
                  </a:lnTo>
                  <a:lnTo>
                    <a:pt x="1760" y="1373"/>
                  </a:lnTo>
                  <a:lnTo>
                    <a:pt x="1760" y="1373"/>
                  </a:lnTo>
                  <a:close/>
                  <a:moveTo>
                    <a:pt x="1705" y="1880"/>
                  </a:moveTo>
                  <a:lnTo>
                    <a:pt x="1705" y="1880"/>
                  </a:lnTo>
                  <a:lnTo>
                    <a:pt x="1705" y="1891"/>
                  </a:lnTo>
                  <a:lnTo>
                    <a:pt x="1705" y="1898"/>
                  </a:lnTo>
                  <a:lnTo>
                    <a:pt x="1704" y="1905"/>
                  </a:lnTo>
                  <a:lnTo>
                    <a:pt x="1704" y="1905"/>
                  </a:lnTo>
                  <a:lnTo>
                    <a:pt x="1697" y="1928"/>
                  </a:lnTo>
                  <a:lnTo>
                    <a:pt x="1688" y="1952"/>
                  </a:lnTo>
                  <a:lnTo>
                    <a:pt x="1686" y="1963"/>
                  </a:lnTo>
                  <a:lnTo>
                    <a:pt x="1686" y="1974"/>
                  </a:lnTo>
                  <a:lnTo>
                    <a:pt x="1687" y="1984"/>
                  </a:lnTo>
                  <a:lnTo>
                    <a:pt x="1688" y="1990"/>
                  </a:lnTo>
                  <a:lnTo>
                    <a:pt x="1693" y="1994"/>
                  </a:lnTo>
                  <a:lnTo>
                    <a:pt x="1693" y="1994"/>
                  </a:lnTo>
                  <a:lnTo>
                    <a:pt x="1709" y="1938"/>
                  </a:lnTo>
                  <a:lnTo>
                    <a:pt x="1716" y="1910"/>
                  </a:lnTo>
                  <a:lnTo>
                    <a:pt x="1723" y="1880"/>
                  </a:lnTo>
                  <a:lnTo>
                    <a:pt x="1723" y="1880"/>
                  </a:lnTo>
                  <a:lnTo>
                    <a:pt x="1719" y="1879"/>
                  </a:lnTo>
                  <a:lnTo>
                    <a:pt x="1716" y="1879"/>
                  </a:lnTo>
                  <a:lnTo>
                    <a:pt x="1711" y="1880"/>
                  </a:lnTo>
                  <a:lnTo>
                    <a:pt x="1705" y="1880"/>
                  </a:lnTo>
                  <a:lnTo>
                    <a:pt x="1705" y="1880"/>
                  </a:lnTo>
                  <a:close/>
                  <a:moveTo>
                    <a:pt x="1372" y="1258"/>
                  </a:moveTo>
                  <a:lnTo>
                    <a:pt x="1372" y="1258"/>
                  </a:lnTo>
                  <a:lnTo>
                    <a:pt x="1387" y="1267"/>
                  </a:lnTo>
                  <a:lnTo>
                    <a:pt x="1403" y="1274"/>
                  </a:lnTo>
                  <a:lnTo>
                    <a:pt x="1410" y="1276"/>
                  </a:lnTo>
                  <a:lnTo>
                    <a:pt x="1420" y="1276"/>
                  </a:lnTo>
                  <a:lnTo>
                    <a:pt x="1429" y="1276"/>
                  </a:lnTo>
                  <a:lnTo>
                    <a:pt x="1438" y="1275"/>
                  </a:lnTo>
                  <a:lnTo>
                    <a:pt x="1438" y="1275"/>
                  </a:lnTo>
                  <a:lnTo>
                    <a:pt x="1468" y="1282"/>
                  </a:lnTo>
                  <a:lnTo>
                    <a:pt x="1500" y="1288"/>
                  </a:lnTo>
                  <a:lnTo>
                    <a:pt x="1534" y="1291"/>
                  </a:lnTo>
                  <a:lnTo>
                    <a:pt x="1568" y="1292"/>
                  </a:lnTo>
                  <a:lnTo>
                    <a:pt x="1601" y="1292"/>
                  </a:lnTo>
                  <a:lnTo>
                    <a:pt x="1632" y="1288"/>
                  </a:lnTo>
                  <a:lnTo>
                    <a:pt x="1662" y="1282"/>
                  </a:lnTo>
                  <a:lnTo>
                    <a:pt x="1674" y="1278"/>
                  </a:lnTo>
                  <a:lnTo>
                    <a:pt x="1686" y="1274"/>
                  </a:lnTo>
                  <a:lnTo>
                    <a:pt x="1686" y="1274"/>
                  </a:lnTo>
                  <a:lnTo>
                    <a:pt x="1690" y="1264"/>
                  </a:lnTo>
                  <a:lnTo>
                    <a:pt x="1691" y="1254"/>
                  </a:lnTo>
                  <a:lnTo>
                    <a:pt x="1690" y="1244"/>
                  </a:lnTo>
                  <a:lnTo>
                    <a:pt x="1687" y="1236"/>
                  </a:lnTo>
                  <a:lnTo>
                    <a:pt x="1681" y="1227"/>
                  </a:lnTo>
                  <a:lnTo>
                    <a:pt x="1676" y="1219"/>
                  </a:lnTo>
                  <a:lnTo>
                    <a:pt x="1669" y="1212"/>
                  </a:lnTo>
                  <a:lnTo>
                    <a:pt x="1660" y="1205"/>
                  </a:lnTo>
                  <a:lnTo>
                    <a:pt x="1660" y="1205"/>
                  </a:lnTo>
                  <a:lnTo>
                    <a:pt x="1659" y="1210"/>
                  </a:lnTo>
                  <a:lnTo>
                    <a:pt x="1657" y="1216"/>
                  </a:lnTo>
                  <a:lnTo>
                    <a:pt x="1652" y="1226"/>
                  </a:lnTo>
                  <a:lnTo>
                    <a:pt x="1639" y="1243"/>
                  </a:lnTo>
                  <a:lnTo>
                    <a:pt x="1639" y="1243"/>
                  </a:lnTo>
                  <a:lnTo>
                    <a:pt x="1625" y="1248"/>
                  </a:lnTo>
                  <a:lnTo>
                    <a:pt x="1611" y="1253"/>
                  </a:lnTo>
                  <a:lnTo>
                    <a:pt x="1597" y="1257"/>
                  </a:lnTo>
                  <a:lnTo>
                    <a:pt x="1583" y="1260"/>
                  </a:lnTo>
                  <a:lnTo>
                    <a:pt x="1569" y="1261"/>
                  </a:lnTo>
                  <a:lnTo>
                    <a:pt x="1554" y="1262"/>
                  </a:lnTo>
                  <a:lnTo>
                    <a:pt x="1540" y="1261"/>
                  </a:lnTo>
                  <a:lnTo>
                    <a:pt x="1525" y="1261"/>
                  </a:lnTo>
                  <a:lnTo>
                    <a:pt x="1496" y="1257"/>
                  </a:lnTo>
                  <a:lnTo>
                    <a:pt x="1468" y="1250"/>
                  </a:lnTo>
                  <a:lnTo>
                    <a:pt x="1441" y="1241"/>
                  </a:lnTo>
                  <a:lnTo>
                    <a:pt x="1415" y="1230"/>
                  </a:lnTo>
                  <a:lnTo>
                    <a:pt x="1415" y="1230"/>
                  </a:lnTo>
                  <a:lnTo>
                    <a:pt x="1401" y="1215"/>
                  </a:lnTo>
                  <a:lnTo>
                    <a:pt x="1395" y="1206"/>
                  </a:lnTo>
                  <a:lnTo>
                    <a:pt x="1389" y="1196"/>
                  </a:lnTo>
                  <a:lnTo>
                    <a:pt x="1389" y="1196"/>
                  </a:lnTo>
                  <a:lnTo>
                    <a:pt x="1379" y="1209"/>
                  </a:lnTo>
                  <a:lnTo>
                    <a:pt x="1375" y="1215"/>
                  </a:lnTo>
                  <a:lnTo>
                    <a:pt x="1372" y="1222"/>
                  </a:lnTo>
                  <a:lnTo>
                    <a:pt x="1371" y="1230"/>
                  </a:lnTo>
                  <a:lnTo>
                    <a:pt x="1370" y="1239"/>
                  </a:lnTo>
                  <a:lnTo>
                    <a:pt x="1370" y="1247"/>
                  </a:lnTo>
                  <a:lnTo>
                    <a:pt x="1372" y="1258"/>
                  </a:lnTo>
                  <a:lnTo>
                    <a:pt x="1372" y="1258"/>
                  </a:lnTo>
                  <a:close/>
                  <a:moveTo>
                    <a:pt x="1438" y="1223"/>
                  </a:moveTo>
                  <a:lnTo>
                    <a:pt x="1438" y="1223"/>
                  </a:lnTo>
                  <a:lnTo>
                    <a:pt x="1457" y="1232"/>
                  </a:lnTo>
                  <a:lnTo>
                    <a:pt x="1465" y="1236"/>
                  </a:lnTo>
                  <a:lnTo>
                    <a:pt x="1474" y="1239"/>
                  </a:lnTo>
                  <a:lnTo>
                    <a:pt x="1474" y="1239"/>
                  </a:lnTo>
                  <a:lnTo>
                    <a:pt x="1500" y="1243"/>
                  </a:lnTo>
                  <a:lnTo>
                    <a:pt x="1528" y="1246"/>
                  </a:lnTo>
                  <a:lnTo>
                    <a:pt x="1558" y="1246"/>
                  </a:lnTo>
                  <a:lnTo>
                    <a:pt x="1572" y="1246"/>
                  </a:lnTo>
                  <a:lnTo>
                    <a:pt x="1586" y="1243"/>
                  </a:lnTo>
                  <a:lnTo>
                    <a:pt x="1598" y="1241"/>
                  </a:lnTo>
                  <a:lnTo>
                    <a:pt x="1610" y="1237"/>
                  </a:lnTo>
                  <a:lnTo>
                    <a:pt x="1620" y="1232"/>
                  </a:lnTo>
                  <a:lnTo>
                    <a:pt x="1628" y="1226"/>
                  </a:lnTo>
                  <a:lnTo>
                    <a:pt x="1635" y="1219"/>
                  </a:lnTo>
                  <a:lnTo>
                    <a:pt x="1638" y="1210"/>
                  </a:lnTo>
                  <a:lnTo>
                    <a:pt x="1641" y="1201"/>
                  </a:lnTo>
                  <a:lnTo>
                    <a:pt x="1639" y="1189"/>
                  </a:lnTo>
                  <a:lnTo>
                    <a:pt x="1639" y="1189"/>
                  </a:lnTo>
                  <a:lnTo>
                    <a:pt x="1628" y="1184"/>
                  </a:lnTo>
                  <a:lnTo>
                    <a:pt x="1620" y="1182"/>
                  </a:lnTo>
                  <a:lnTo>
                    <a:pt x="1611" y="1184"/>
                  </a:lnTo>
                  <a:lnTo>
                    <a:pt x="1603" y="1188"/>
                  </a:lnTo>
                  <a:lnTo>
                    <a:pt x="1587" y="1196"/>
                  </a:lnTo>
                  <a:lnTo>
                    <a:pt x="1579" y="1202"/>
                  </a:lnTo>
                  <a:lnTo>
                    <a:pt x="1570" y="1205"/>
                  </a:lnTo>
                  <a:lnTo>
                    <a:pt x="1570" y="1205"/>
                  </a:lnTo>
                  <a:lnTo>
                    <a:pt x="1558" y="1208"/>
                  </a:lnTo>
                  <a:lnTo>
                    <a:pt x="1545" y="1209"/>
                  </a:lnTo>
                  <a:lnTo>
                    <a:pt x="1534" y="1208"/>
                  </a:lnTo>
                  <a:lnTo>
                    <a:pt x="1523" y="1206"/>
                  </a:lnTo>
                  <a:lnTo>
                    <a:pt x="1502" y="1202"/>
                  </a:lnTo>
                  <a:lnTo>
                    <a:pt x="1482" y="1195"/>
                  </a:lnTo>
                  <a:lnTo>
                    <a:pt x="1482" y="1195"/>
                  </a:lnTo>
                  <a:lnTo>
                    <a:pt x="1462" y="1187"/>
                  </a:lnTo>
                  <a:lnTo>
                    <a:pt x="1451" y="1182"/>
                  </a:lnTo>
                  <a:lnTo>
                    <a:pt x="1440" y="1180"/>
                  </a:lnTo>
                  <a:lnTo>
                    <a:pt x="1429" y="1178"/>
                  </a:lnTo>
                  <a:lnTo>
                    <a:pt x="1424" y="1180"/>
                  </a:lnTo>
                  <a:lnTo>
                    <a:pt x="1420" y="1181"/>
                  </a:lnTo>
                  <a:lnTo>
                    <a:pt x="1415" y="1184"/>
                  </a:lnTo>
                  <a:lnTo>
                    <a:pt x="1412" y="1187"/>
                  </a:lnTo>
                  <a:lnTo>
                    <a:pt x="1408" y="1191"/>
                  </a:lnTo>
                  <a:lnTo>
                    <a:pt x="1405" y="1196"/>
                  </a:lnTo>
                  <a:lnTo>
                    <a:pt x="1405" y="1196"/>
                  </a:lnTo>
                  <a:lnTo>
                    <a:pt x="1412" y="1205"/>
                  </a:lnTo>
                  <a:lnTo>
                    <a:pt x="1419" y="1212"/>
                  </a:lnTo>
                  <a:lnTo>
                    <a:pt x="1429" y="1218"/>
                  </a:lnTo>
                  <a:lnTo>
                    <a:pt x="1438" y="1223"/>
                  </a:lnTo>
                  <a:lnTo>
                    <a:pt x="1438" y="1223"/>
                  </a:lnTo>
                  <a:close/>
                  <a:moveTo>
                    <a:pt x="1353" y="1248"/>
                  </a:moveTo>
                  <a:lnTo>
                    <a:pt x="1353" y="1248"/>
                  </a:lnTo>
                  <a:lnTo>
                    <a:pt x="1180" y="1241"/>
                  </a:lnTo>
                  <a:lnTo>
                    <a:pt x="1103" y="1241"/>
                  </a:lnTo>
                  <a:lnTo>
                    <a:pt x="1027" y="1243"/>
                  </a:lnTo>
                  <a:lnTo>
                    <a:pt x="1027" y="1243"/>
                  </a:lnTo>
                  <a:lnTo>
                    <a:pt x="1005" y="1243"/>
                  </a:lnTo>
                  <a:lnTo>
                    <a:pt x="979" y="1241"/>
                  </a:lnTo>
                  <a:lnTo>
                    <a:pt x="925" y="1240"/>
                  </a:lnTo>
                  <a:lnTo>
                    <a:pt x="866" y="1239"/>
                  </a:lnTo>
                  <a:lnTo>
                    <a:pt x="836" y="1239"/>
                  </a:lnTo>
                  <a:lnTo>
                    <a:pt x="807" y="1240"/>
                  </a:lnTo>
                  <a:lnTo>
                    <a:pt x="807" y="1240"/>
                  </a:lnTo>
                  <a:lnTo>
                    <a:pt x="793" y="1237"/>
                  </a:lnTo>
                  <a:lnTo>
                    <a:pt x="776" y="1234"/>
                  </a:lnTo>
                  <a:lnTo>
                    <a:pt x="738" y="1233"/>
                  </a:lnTo>
                  <a:lnTo>
                    <a:pt x="700" y="1233"/>
                  </a:lnTo>
                  <a:lnTo>
                    <a:pt x="664" y="1234"/>
                  </a:lnTo>
                  <a:lnTo>
                    <a:pt x="664" y="1234"/>
                  </a:lnTo>
                  <a:lnTo>
                    <a:pt x="626" y="1234"/>
                  </a:lnTo>
                  <a:lnTo>
                    <a:pt x="589" y="1232"/>
                  </a:lnTo>
                  <a:lnTo>
                    <a:pt x="553" y="1230"/>
                  </a:lnTo>
                  <a:lnTo>
                    <a:pt x="516" y="1229"/>
                  </a:lnTo>
                  <a:lnTo>
                    <a:pt x="516" y="1229"/>
                  </a:lnTo>
                  <a:lnTo>
                    <a:pt x="322" y="1226"/>
                  </a:lnTo>
                  <a:lnTo>
                    <a:pt x="322" y="1226"/>
                  </a:lnTo>
                  <a:lnTo>
                    <a:pt x="310" y="1233"/>
                  </a:lnTo>
                  <a:lnTo>
                    <a:pt x="296" y="1241"/>
                  </a:lnTo>
                  <a:lnTo>
                    <a:pt x="283" y="1250"/>
                  </a:lnTo>
                  <a:lnTo>
                    <a:pt x="269" y="1258"/>
                  </a:lnTo>
                  <a:lnTo>
                    <a:pt x="269" y="1258"/>
                  </a:lnTo>
                  <a:lnTo>
                    <a:pt x="261" y="1261"/>
                  </a:lnTo>
                  <a:lnTo>
                    <a:pt x="249" y="1264"/>
                  </a:lnTo>
                  <a:lnTo>
                    <a:pt x="245" y="1265"/>
                  </a:lnTo>
                  <a:lnTo>
                    <a:pt x="241" y="1268"/>
                  </a:lnTo>
                  <a:lnTo>
                    <a:pt x="238" y="1272"/>
                  </a:lnTo>
                  <a:lnTo>
                    <a:pt x="237" y="1278"/>
                  </a:lnTo>
                  <a:lnTo>
                    <a:pt x="237" y="1278"/>
                  </a:lnTo>
                  <a:lnTo>
                    <a:pt x="290" y="1279"/>
                  </a:lnTo>
                  <a:lnTo>
                    <a:pt x="346" y="1282"/>
                  </a:lnTo>
                  <a:lnTo>
                    <a:pt x="464" y="1284"/>
                  </a:lnTo>
                  <a:lnTo>
                    <a:pt x="586" y="1284"/>
                  </a:lnTo>
                  <a:lnTo>
                    <a:pt x="711" y="1285"/>
                  </a:lnTo>
                  <a:lnTo>
                    <a:pt x="711" y="1285"/>
                  </a:lnTo>
                  <a:lnTo>
                    <a:pt x="762" y="1285"/>
                  </a:lnTo>
                  <a:lnTo>
                    <a:pt x="810" y="1285"/>
                  </a:lnTo>
                  <a:lnTo>
                    <a:pt x="854" y="1285"/>
                  </a:lnTo>
                  <a:lnTo>
                    <a:pt x="899" y="1285"/>
                  </a:lnTo>
                  <a:lnTo>
                    <a:pt x="899" y="1285"/>
                  </a:lnTo>
                  <a:lnTo>
                    <a:pt x="934" y="1286"/>
                  </a:lnTo>
                  <a:lnTo>
                    <a:pt x="971" y="1286"/>
                  </a:lnTo>
                  <a:lnTo>
                    <a:pt x="1050" y="1284"/>
                  </a:lnTo>
                  <a:lnTo>
                    <a:pt x="1089" y="1284"/>
                  </a:lnTo>
                  <a:lnTo>
                    <a:pt x="1130" y="1285"/>
                  </a:lnTo>
                  <a:lnTo>
                    <a:pt x="1168" y="1286"/>
                  </a:lnTo>
                  <a:lnTo>
                    <a:pt x="1205" y="1292"/>
                  </a:lnTo>
                  <a:lnTo>
                    <a:pt x="1205" y="1292"/>
                  </a:lnTo>
                  <a:lnTo>
                    <a:pt x="1231" y="1295"/>
                  </a:lnTo>
                  <a:lnTo>
                    <a:pt x="1255" y="1295"/>
                  </a:lnTo>
                  <a:lnTo>
                    <a:pt x="1280" y="1295"/>
                  </a:lnTo>
                  <a:lnTo>
                    <a:pt x="1304" y="1293"/>
                  </a:lnTo>
                  <a:lnTo>
                    <a:pt x="1354" y="1291"/>
                  </a:lnTo>
                  <a:lnTo>
                    <a:pt x="1378" y="1291"/>
                  </a:lnTo>
                  <a:lnTo>
                    <a:pt x="1403" y="1293"/>
                  </a:lnTo>
                  <a:lnTo>
                    <a:pt x="1403" y="1293"/>
                  </a:lnTo>
                  <a:lnTo>
                    <a:pt x="1398" y="1288"/>
                  </a:lnTo>
                  <a:lnTo>
                    <a:pt x="1391" y="1282"/>
                  </a:lnTo>
                  <a:lnTo>
                    <a:pt x="1375" y="1272"/>
                  </a:lnTo>
                  <a:lnTo>
                    <a:pt x="1368" y="1268"/>
                  </a:lnTo>
                  <a:lnTo>
                    <a:pt x="1363" y="1262"/>
                  </a:lnTo>
                  <a:lnTo>
                    <a:pt x="1357" y="1255"/>
                  </a:lnTo>
                  <a:lnTo>
                    <a:pt x="1353" y="1248"/>
                  </a:lnTo>
                  <a:lnTo>
                    <a:pt x="1353" y="1248"/>
                  </a:lnTo>
                  <a:close/>
                  <a:moveTo>
                    <a:pt x="620" y="1842"/>
                  </a:moveTo>
                  <a:lnTo>
                    <a:pt x="620" y="1842"/>
                  </a:lnTo>
                  <a:lnTo>
                    <a:pt x="621" y="1849"/>
                  </a:lnTo>
                  <a:lnTo>
                    <a:pt x="620" y="1854"/>
                  </a:lnTo>
                  <a:lnTo>
                    <a:pt x="619" y="1859"/>
                  </a:lnTo>
                  <a:lnTo>
                    <a:pt x="619" y="1865"/>
                  </a:lnTo>
                  <a:lnTo>
                    <a:pt x="619" y="1865"/>
                  </a:lnTo>
                  <a:lnTo>
                    <a:pt x="638" y="1865"/>
                  </a:lnTo>
                  <a:lnTo>
                    <a:pt x="648" y="1865"/>
                  </a:lnTo>
                  <a:lnTo>
                    <a:pt x="657" y="1866"/>
                  </a:lnTo>
                  <a:lnTo>
                    <a:pt x="657" y="1866"/>
                  </a:lnTo>
                  <a:lnTo>
                    <a:pt x="659" y="1856"/>
                  </a:lnTo>
                  <a:lnTo>
                    <a:pt x="661" y="1852"/>
                  </a:lnTo>
                  <a:lnTo>
                    <a:pt x="659" y="1849"/>
                  </a:lnTo>
                  <a:lnTo>
                    <a:pt x="658" y="1847"/>
                  </a:lnTo>
                  <a:lnTo>
                    <a:pt x="657" y="1845"/>
                  </a:lnTo>
                  <a:lnTo>
                    <a:pt x="651" y="1842"/>
                  </a:lnTo>
                  <a:lnTo>
                    <a:pt x="644" y="1841"/>
                  </a:lnTo>
                  <a:lnTo>
                    <a:pt x="635" y="1841"/>
                  </a:lnTo>
                  <a:lnTo>
                    <a:pt x="620" y="1842"/>
                  </a:lnTo>
                  <a:lnTo>
                    <a:pt x="620" y="1842"/>
                  </a:lnTo>
                  <a:close/>
                  <a:moveTo>
                    <a:pt x="652" y="1793"/>
                  </a:moveTo>
                  <a:lnTo>
                    <a:pt x="652" y="1793"/>
                  </a:lnTo>
                  <a:lnTo>
                    <a:pt x="644" y="1793"/>
                  </a:lnTo>
                  <a:lnTo>
                    <a:pt x="637" y="1793"/>
                  </a:lnTo>
                  <a:lnTo>
                    <a:pt x="628" y="1793"/>
                  </a:lnTo>
                  <a:lnTo>
                    <a:pt x="620" y="1792"/>
                  </a:lnTo>
                  <a:lnTo>
                    <a:pt x="620" y="1792"/>
                  </a:lnTo>
                  <a:lnTo>
                    <a:pt x="621" y="1810"/>
                  </a:lnTo>
                  <a:lnTo>
                    <a:pt x="623" y="1825"/>
                  </a:lnTo>
                  <a:lnTo>
                    <a:pt x="623" y="1825"/>
                  </a:lnTo>
                  <a:lnTo>
                    <a:pt x="630" y="1825"/>
                  </a:lnTo>
                  <a:lnTo>
                    <a:pt x="637" y="1824"/>
                  </a:lnTo>
                  <a:lnTo>
                    <a:pt x="654" y="1821"/>
                  </a:lnTo>
                  <a:lnTo>
                    <a:pt x="654" y="1821"/>
                  </a:lnTo>
                  <a:lnTo>
                    <a:pt x="652" y="1809"/>
                  </a:lnTo>
                  <a:lnTo>
                    <a:pt x="652" y="1793"/>
                  </a:lnTo>
                  <a:lnTo>
                    <a:pt x="652" y="1793"/>
                  </a:lnTo>
                  <a:close/>
                  <a:moveTo>
                    <a:pt x="607" y="1793"/>
                  </a:moveTo>
                  <a:lnTo>
                    <a:pt x="607" y="1793"/>
                  </a:lnTo>
                  <a:lnTo>
                    <a:pt x="593" y="1793"/>
                  </a:lnTo>
                  <a:lnTo>
                    <a:pt x="588" y="1793"/>
                  </a:lnTo>
                  <a:lnTo>
                    <a:pt x="584" y="1796"/>
                  </a:lnTo>
                  <a:lnTo>
                    <a:pt x="584" y="1796"/>
                  </a:lnTo>
                  <a:lnTo>
                    <a:pt x="584" y="1803"/>
                  </a:lnTo>
                  <a:lnTo>
                    <a:pt x="582" y="1810"/>
                  </a:lnTo>
                  <a:lnTo>
                    <a:pt x="582" y="1816"/>
                  </a:lnTo>
                  <a:lnTo>
                    <a:pt x="582" y="1823"/>
                  </a:lnTo>
                  <a:lnTo>
                    <a:pt x="582" y="1823"/>
                  </a:lnTo>
                  <a:lnTo>
                    <a:pt x="596" y="1823"/>
                  </a:lnTo>
                  <a:lnTo>
                    <a:pt x="602" y="1823"/>
                  </a:lnTo>
                  <a:lnTo>
                    <a:pt x="609" y="1825"/>
                  </a:lnTo>
                  <a:lnTo>
                    <a:pt x="609" y="1825"/>
                  </a:lnTo>
                  <a:lnTo>
                    <a:pt x="610" y="1818"/>
                  </a:lnTo>
                  <a:lnTo>
                    <a:pt x="609" y="1810"/>
                  </a:lnTo>
                  <a:lnTo>
                    <a:pt x="607" y="1793"/>
                  </a:lnTo>
                  <a:lnTo>
                    <a:pt x="607" y="1793"/>
                  </a:lnTo>
                  <a:close/>
                  <a:moveTo>
                    <a:pt x="579" y="1842"/>
                  </a:moveTo>
                  <a:lnTo>
                    <a:pt x="579" y="1842"/>
                  </a:lnTo>
                  <a:lnTo>
                    <a:pt x="579" y="1858"/>
                  </a:lnTo>
                  <a:lnTo>
                    <a:pt x="579" y="1858"/>
                  </a:lnTo>
                  <a:lnTo>
                    <a:pt x="582" y="1861"/>
                  </a:lnTo>
                  <a:lnTo>
                    <a:pt x="586" y="1862"/>
                  </a:lnTo>
                  <a:lnTo>
                    <a:pt x="593" y="1862"/>
                  </a:lnTo>
                  <a:lnTo>
                    <a:pt x="600" y="1861"/>
                  </a:lnTo>
                  <a:lnTo>
                    <a:pt x="603" y="1861"/>
                  </a:lnTo>
                  <a:lnTo>
                    <a:pt x="607" y="1862"/>
                  </a:lnTo>
                  <a:lnTo>
                    <a:pt x="607" y="1862"/>
                  </a:lnTo>
                  <a:lnTo>
                    <a:pt x="607" y="1856"/>
                  </a:lnTo>
                  <a:lnTo>
                    <a:pt x="607" y="1852"/>
                  </a:lnTo>
                  <a:lnTo>
                    <a:pt x="609" y="1847"/>
                  </a:lnTo>
                  <a:lnTo>
                    <a:pt x="609" y="1841"/>
                  </a:lnTo>
                  <a:lnTo>
                    <a:pt x="609" y="1841"/>
                  </a:lnTo>
                  <a:lnTo>
                    <a:pt x="595" y="1839"/>
                  </a:lnTo>
                  <a:lnTo>
                    <a:pt x="588" y="1839"/>
                  </a:lnTo>
                  <a:lnTo>
                    <a:pt x="579" y="1842"/>
                  </a:lnTo>
                  <a:lnTo>
                    <a:pt x="579" y="1842"/>
                  </a:lnTo>
                  <a:close/>
                  <a:moveTo>
                    <a:pt x="543" y="1796"/>
                  </a:moveTo>
                  <a:lnTo>
                    <a:pt x="543" y="1796"/>
                  </a:lnTo>
                  <a:lnTo>
                    <a:pt x="543" y="1804"/>
                  </a:lnTo>
                  <a:lnTo>
                    <a:pt x="541" y="1811"/>
                  </a:lnTo>
                  <a:lnTo>
                    <a:pt x="540" y="1818"/>
                  </a:lnTo>
                  <a:lnTo>
                    <a:pt x="541" y="1821"/>
                  </a:lnTo>
                  <a:lnTo>
                    <a:pt x="544" y="1823"/>
                  </a:lnTo>
                  <a:lnTo>
                    <a:pt x="544" y="1823"/>
                  </a:lnTo>
                  <a:lnTo>
                    <a:pt x="546" y="1821"/>
                  </a:lnTo>
                  <a:lnTo>
                    <a:pt x="548" y="1821"/>
                  </a:lnTo>
                  <a:lnTo>
                    <a:pt x="555" y="1823"/>
                  </a:lnTo>
                  <a:lnTo>
                    <a:pt x="562" y="1823"/>
                  </a:lnTo>
                  <a:lnTo>
                    <a:pt x="567" y="1823"/>
                  </a:lnTo>
                  <a:lnTo>
                    <a:pt x="569" y="1821"/>
                  </a:lnTo>
                  <a:lnTo>
                    <a:pt x="569" y="1821"/>
                  </a:lnTo>
                  <a:lnTo>
                    <a:pt x="568" y="1807"/>
                  </a:lnTo>
                  <a:lnTo>
                    <a:pt x="568" y="1802"/>
                  </a:lnTo>
                  <a:lnTo>
                    <a:pt x="569" y="1793"/>
                  </a:lnTo>
                  <a:lnTo>
                    <a:pt x="569" y="1793"/>
                  </a:lnTo>
                  <a:lnTo>
                    <a:pt x="561" y="1793"/>
                  </a:lnTo>
                  <a:lnTo>
                    <a:pt x="555" y="1793"/>
                  </a:lnTo>
                  <a:lnTo>
                    <a:pt x="543" y="1796"/>
                  </a:lnTo>
                  <a:lnTo>
                    <a:pt x="543" y="1796"/>
                  </a:lnTo>
                  <a:close/>
                  <a:moveTo>
                    <a:pt x="543" y="1842"/>
                  </a:moveTo>
                  <a:lnTo>
                    <a:pt x="543" y="1842"/>
                  </a:lnTo>
                  <a:lnTo>
                    <a:pt x="540" y="1847"/>
                  </a:lnTo>
                  <a:lnTo>
                    <a:pt x="540" y="1851"/>
                  </a:lnTo>
                  <a:lnTo>
                    <a:pt x="540" y="1861"/>
                  </a:lnTo>
                  <a:lnTo>
                    <a:pt x="540" y="1861"/>
                  </a:lnTo>
                  <a:lnTo>
                    <a:pt x="550" y="1859"/>
                  </a:lnTo>
                  <a:lnTo>
                    <a:pt x="555" y="1861"/>
                  </a:lnTo>
                  <a:lnTo>
                    <a:pt x="568" y="1862"/>
                  </a:lnTo>
                  <a:lnTo>
                    <a:pt x="568" y="1862"/>
                  </a:lnTo>
                  <a:lnTo>
                    <a:pt x="569" y="1854"/>
                  </a:lnTo>
                  <a:lnTo>
                    <a:pt x="569" y="1848"/>
                  </a:lnTo>
                  <a:lnTo>
                    <a:pt x="567" y="1844"/>
                  </a:lnTo>
                  <a:lnTo>
                    <a:pt x="562" y="1841"/>
                  </a:lnTo>
                  <a:lnTo>
                    <a:pt x="558" y="1841"/>
                  </a:lnTo>
                  <a:lnTo>
                    <a:pt x="553" y="1841"/>
                  </a:lnTo>
                  <a:lnTo>
                    <a:pt x="543" y="1842"/>
                  </a:lnTo>
                  <a:lnTo>
                    <a:pt x="543" y="1842"/>
                  </a:lnTo>
                  <a:close/>
                  <a:moveTo>
                    <a:pt x="475" y="1352"/>
                  </a:moveTo>
                  <a:lnTo>
                    <a:pt x="475" y="1352"/>
                  </a:lnTo>
                  <a:lnTo>
                    <a:pt x="466" y="1449"/>
                  </a:lnTo>
                  <a:lnTo>
                    <a:pt x="454" y="1550"/>
                  </a:lnTo>
                  <a:lnTo>
                    <a:pt x="440" y="1656"/>
                  </a:lnTo>
                  <a:lnTo>
                    <a:pt x="422" y="1764"/>
                  </a:lnTo>
                  <a:lnTo>
                    <a:pt x="422" y="1764"/>
                  </a:lnTo>
                  <a:lnTo>
                    <a:pt x="421" y="1782"/>
                  </a:lnTo>
                  <a:lnTo>
                    <a:pt x="419" y="1800"/>
                  </a:lnTo>
                  <a:lnTo>
                    <a:pt x="419" y="1837"/>
                  </a:lnTo>
                  <a:lnTo>
                    <a:pt x="418" y="1873"/>
                  </a:lnTo>
                  <a:lnTo>
                    <a:pt x="416" y="1891"/>
                  </a:lnTo>
                  <a:lnTo>
                    <a:pt x="412" y="1910"/>
                  </a:lnTo>
                  <a:lnTo>
                    <a:pt x="412" y="1910"/>
                  </a:lnTo>
                  <a:lnTo>
                    <a:pt x="409" y="1927"/>
                  </a:lnTo>
                  <a:lnTo>
                    <a:pt x="407" y="1946"/>
                  </a:lnTo>
                  <a:lnTo>
                    <a:pt x="402" y="1984"/>
                  </a:lnTo>
                  <a:lnTo>
                    <a:pt x="402" y="2022"/>
                  </a:lnTo>
                  <a:lnTo>
                    <a:pt x="402" y="2054"/>
                  </a:lnTo>
                  <a:lnTo>
                    <a:pt x="402" y="2054"/>
                  </a:lnTo>
                  <a:lnTo>
                    <a:pt x="419" y="2057"/>
                  </a:lnTo>
                  <a:lnTo>
                    <a:pt x="438" y="2060"/>
                  </a:lnTo>
                  <a:lnTo>
                    <a:pt x="471" y="2068"/>
                  </a:lnTo>
                  <a:lnTo>
                    <a:pt x="471" y="2068"/>
                  </a:lnTo>
                  <a:lnTo>
                    <a:pt x="474" y="2057"/>
                  </a:lnTo>
                  <a:lnTo>
                    <a:pt x="478" y="2049"/>
                  </a:lnTo>
                  <a:lnTo>
                    <a:pt x="478" y="2043"/>
                  </a:lnTo>
                  <a:lnTo>
                    <a:pt x="480" y="2039"/>
                  </a:lnTo>
                  <a:lnTo>
                    <a:pt x="478" y="2033"/>
                  </a:lnTo>
                  <a:lnTo>
                    <a:pt x="475" y="2028"/>
                  </a:lnTo>
                  <a:lnTo>
                    <a:pt x="475" y="2028"/>
                  </a:lnTo>
                  <a:lnTo>
                    <a:pt x="478" y="2026"/>
                  </a:lnTo>
                  <a:lnTo>
                    <a:pt x="481" y="2025"/>
                  </a:lnTo>
                  <a:lnTo>
                    <a:pt x="481" y="2023"/>
                  </a:lnTo>
                  <a:lnTo>
                    <a:pt x="481" y="2019"/>
                  </a:lnTo>
                  <a:lnTo>
                    <a:pt x="481" y="2019"/>
                  </a:lnTo>
                  <a:lnTo>
                    <a:pt x="487" y="1987"/>
                  </a:lnTo>
                  <a:lnTo>
                    <a:pt x="491" y="1952"/>
                  </a:lnTo>
                  <a:lnTo>
                    <a:pt x="496" y="1880"/>
                  </a:lnTo>
                  <a:lnTo>
                    <a:pt x="496" y="1880"/>
                  </a:lnTo>
                  <a:lnTo>
                    <a:pt x="489" y="1876"/>
                  </a:lnTo>
                  <a:lnTo>
                    <a:pt x="487" y="1873"/>
                  </a:lnTo>
                  <a:lnTo>
                    <a:pt x="485" y="1868"/>
                  </a:lnTo>
                  <a:lnTo>
                    <a:pt x="485" y="1868"/>
                  </a:lnTo>
                  <a:lnTo>
                    <a:pt x="489" y="1868"/>
                  </a:lnTo>
                  <a:lnTo>
                    <a:pt x="494" y="1866"/>
                  </a:lnTo>
                  <a:lnTo>
                    <a:pt x="498" y="1866"/>
                  </a:lnTo>
                  <a:lnTo>
                    <a:pt x="499" y="1865"/>
                  </a:lnTo>
                  <a:lnTo>
                    <a:pt x="499" y="1862"/>
                  </a:lnTo>
                  <a:lnTo>
                    <a:pt x="499" y="1862"/>
                  </a:lnTo>
                  <a:lnTo>
                    <a:pt x="511" y="1731"/>
                  </a:lnTo>
                  <a:lnTo>
                    <a:pt x="525" y="1601"/>
                  </a:lnTo>
                  <a:lnTo>
                    <a:pt x="539" y="1474"/>
                  </a:lnTo>
                  <a:lnTo>
                    <a:pt x="550" y="1352"/>
                  </a:lnTo>
                  <a:lnTo>
                    <a:pt x="550" y="1352"/>
                  </a:lnTo>
                  <a:lnTo>
                    <a:pt x="550" y="1351"/>
                  </a:lnTo>
                  <a:lnTo>
                    <a:pt x="548" y="1349"/>
                  </a:lnTo>
                  <a:lnTo>
                    <a:pt x="548" y="1349"/>
                  </a:lnTo>
                  <a:lnTo>
                    <a:pt x="530" y="1351"/>
                  </a:lnTo>
                  <a:lnTo>
                    <a:pt x="512" y="1351"/>
                  </a:lnTo>
                  <a:lnTo>
                    <a:pt x="495" y="1349"/>
                  </a:lnTo>
                  <a:lnTo>
                    <a:pt x="475" y="1352"/>
                  </a:lnTo>
                  <a:lnTo>
                    <a:pt x="475" y="1352"/>
                  </a:lnTo>
                  <a:close/>
                  <a:moveTo>
                    <a:pt x="529" y="1797"/>
                  </a:moveTo>
                  <a:lnTo>
                    <a:pt x="529" y="1797"/>
                  </a:lnTo>
                  <a:lnTo>
                    <a:pt x="526" y="1797"/>
                  </a:lnTo>
                  <a:lnTo>
                    <a:pt x="525" y="1799"/>
                  </a:lnTo>
                  <a:lnTo>
                    <a:pt x="522" y="1800"/>
                  </a:lnTo>
                  <a:lnTo>
                    <a:pt x="519" y="1800"/>
                  </a:lnTo>
                  <a:lnTo>
                    <a:pt x="519" y="1800"/>
                  </a:lnTo>
                  <a:lnTo>
                    <a:pt x="516" y="1813"/>
                  </a:lnTo>
                  <a:lnTo>
                    <a:pt x="516" y="1827"/>
                  </a:lnTo>
                  <a:lnTo>
                    <a:pt x="516" y="1827"/>
                  </a:lnTo>
                  <a:lnTo>
                    <a:pt x="523" y="1827"/>
                  </a:lnTo>
                  <a:lnTo>
                    <a:pt x="527" y="1825"/>
                  </a:lnTo>
                  <a:lnTo>
                    <a:pt x="529" y="1823"/>
                  </a:lnTo>
                  <a:lnTo>
                    <a:pt x="529" y="1818"/>
                  </a:lnTo>
                  <a:lnTo>
                    <a:pt x="529" y="1809"/>
                  </a:lnTo>
                  <a:lnTo>
                    <a:pt x="529" y="1803"/>
                  </a:lnTo>
                  <a:lnTo>
                    <a:pt x="529" y="1797"/>
                  </a:lnTo>
                  <a:lnTo>
                    <a:pt x="529" y="1797"/>
                  </a:lnTo>
                  <a:close/>
                  <a:moveTo>
                    <a:pt x="529" y="1842"/>
                  </a:moveTo>
                  <a:lnTo>
                    <a:pt x="529" y="1842"/>
                  </a:lnTo>
                  <a:lnTo>
                    <a:pt x="515" y="1841"/>
                  </a:lnTo>
                  <a:lnTo>
                    <a:pt x="515" y="1841"/>
                  </a:lnTo>
                  <a:lnTo>
                    <a:pt x="515" y="1855"/>
                  </a:lnTo>
                  <a:lnTo>
                    <a:pt x="513" y="1866"/>
                  </a:lnTo>
                  <a:lnTo>
                    <a:pt x="513" y="1866"/>
                  </a:lnTo>
                  <a:lnTo>
                    <a:pt x="518" y="1865"/>
                  </a:lnTo>
                  <a:lnTo>
                    <a:pt x="520" y="1863"/>
                  </a:lnTo>
                  <a:lnTo>
                    <a:pt x="525" y="1862"/>
                  </a:lnTo>
                  <a:lnTo>
                    <a:pt x="529" y="1862"/>
                  </a:lnTo>
                  <a:lnTo>
                    <a:pt x="529" y="1862"/>
                  </a:lnTo>
                  <a:lnTo>
                    <a:pt x="529" y="1858"/>
                  </a:lnTo>
                  <a:lnTo>
                    <a:pt x="529" y="1854"/>
                  </a:lnTo>
                  <a:lnTo>
                    <a:pt x="529" y="1842"/>
                  </a:lnTo>
                  <a:lnTo>
                    <a:pt x="529" y="1842"/>
                  </a:lnTo>
                  <a:close/>
                  <a:moveTo>
                    <a:pt x="422" y="1359"/>
                  </a:moveTo>
                  <a:lnTo>
                    <a:pt x="422" y="1359"/>
                  </a:lnTo>
                  <a:lnTo>
                    <a:pt x="415" y="1425"/>
                  </a:lnTo>
                  <a:lnTo>
                    <a:pt x="405" y="1497"/>
                  </a:lnTo>
                  <a:lnTo>
                    <a:pt x="395" y="1571"/>
                  </a:lnTo>
                  <a:lnTo>
                    <a:pt x="387" y="1644"/>
                  </a:lnTo>
                  <a:lnTo>
                    <a:pt x="387" y="1644"/>
                  </a:lnTo>
                  <a:lnTo>
                    <a:pt x="369" y="1823"/>
                  </a:lnTo>
                  <a:lnTo>
                    <a:pt x="360" y="1911"/>
                  </a:lnTo>
                  <a:lnTo>
                    <a:pt x="352" y="2001"/>
                  </a:lnTo>
                  <a:lnTo>
                    <a:pt x="352" y="2001"/>
                  </a:lnTo>
                  <a:lnTo>
                    <a:pt x="355" y="2005"/>
                  </a:lnTo>
                  <a:lnTo>
                    <a:pt x="359" y="2009"/>
                  </a:lnTo>
                  <a:lnTo>
                    <a:pt x="366" y="2021"/>
                  </a:lnTo>
                  <a:lnTo>
                    <a:pt x="370" y="2026"/>
                  </a:lnTo>
                  <a:lnTo>
                    <a:pt x="374" y="2032"/>
                  </a:lnTo>
                  <a:lnTo>
                    <a:pt x="379" y="2036"/>
                  </a:lnTo>
                  <a:lnTo>
                    <a:pt x="386" y="2039"/>
                  </a:lnTo>
                  <a:lnTo>
                    <a:pt x="386" y="2039"/>
                  </a:lnTo>
                  <a:lnTo>
                    <a:pt x="393" y="1978"/>
                  </a:lnTo>
                  <a:lnTo>
                    <a:pt x="401" y="1915"/>
                  </a:lnTo>
                  <a:lnTo>
                    <a:pt x="401" y="1915"/>
                  </a:lnTo>
                  <a:lnTo>
                    <a:pt x="404" y="1877"/>
                  </a:lnTo>
                  <a:lnTo>
                    <a:pt x="407" y="1838"/>
                  </a:lnTo>
                  <a:lnTo>
                    <a:pt x="407" y="1838"/>
                  </a:lnTo>
                  <a:lnTo>
                    <a:pt x="412" y="1776"/>
                  </a:lnTo>
                  <a:lnTo>
                    <a:pt x="418" y="1715"/>
                  </a:lnTo>
                  <a:lnTo>
                    <a:pt x="432" y="1595"/>
                  </a:lnTo>
                  <a:lnTo>
                    <a:pt x="446" y="1476"/>
                  </a:lnTo>
                  <a:lnTo>
                    <a:pt x="453" y="1415"/>
                  </a:lnTo>
                  <a:lnTo>
                    <a:pt x="457" y="1354"/>
                  </a:lnTo>
                  <a:lnTo>
                    <a:pt x="457" y="1354"/>
                  </a:lnTo>
                  <a:lnTo>
                    <a:pt x="460" y="1354"/>
                  </a:lnTo>
                  <a:lnTo>
                    <a:pt x="460" y="1352"/>
                  </a:lnTo>
                  <a:lnTo>
                    <a:pt x="460" y="1352"/>
                  </a:lnTo>
                  <a:lnTo>
                    <a:pt x="447" y="1352"/>
                  </a:lnTo>
                  <a:lnTo>
                    <a:pt x="438" y="1354"/>
                  </a:lnTo>
                  <a:lnTo>
                    <a:pt x="428" y="1357"/>
                  </a:lnTo>
                  <a:lnTo>
                    <a:pt x="422" y="1359"/>
                  </a:lnTo>
                  <a:lnTo>
                    <a:pt x="422" y="1359"/>
                  </a:lnTo>
                  <a:close/>
                  <a:moveTo>
                    <a:pt x="214" y="972"/>
                  </a:moveTo>
                  <a:lnTo>
                    <a:pt x="214" y="972"/>
                  </a:lnTo>
                  <a:lnTo>
                    <a:pt x="214" y="958"/>
                  </a:lnTo>
                  <a:lnTo>
                    <a:pt x="214" y="944"/>
                  </a:lnTo>
                  <a:lnTo>
                    <a:pt x="216" y="928"/>
                  </a:lnTo>
                  <a:lnTo>
                    <a:pt x="214" y="914"/>
                  </a:lnTo>
                  <a:lnTo>
                    <a:pt x="214" y="914"/>
                  </a:lnTo>
                  <a:lnTo>
                    <a:pt x="213" y="903"/>
                  </a:lnTo>
                  <a:lnTo>
                    <a:pt x="210" y="893"/>
                  </a:lnTo>
                  <a:lnTo>
                    <a:pt x="209" y="882"/>
                  </a:lnTo>
                  <a:lnTo>
                    <a:pt x="207" y="871"/>
                  </a:lnTo>
                  <a:lnTo>
                    <a:pt x="207" y="871"/>
                  </a:lnTo>
                  <a:lnTo>
                    <a:pt x="206" y="848"/>
                  </a:lnTo>
                  <a:lnTo>
                    <a:pt x="206" y="824"/>
                  </a:lnTo>
                  <a:lnTo>
                    <a:pt x="207" y="777"/>
                  </a:lnTo>
                  <a:lnTo>
                    <a:pt x="207" y="729"/>
                  </a:lnTo>
                  <a:lnTo>
                    <a:pt x="206" y="706"/>
                  </a:lnTo>
                  <a:lnTo>
                    <a:pt x="203" y="683"/>
                  </a:lnTo>
                  <a:lnTo>
                    <a:pt x="203" y="683"/>
                  </a:lnTo>
                  <a:lnTo>
                    <a:pt x="186" y="883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1" y="1123"/>
                  </a:lnTo>
                  <a:lnTo>
                    <a:pt x="154" y="1177"/>
                  </a:lnTo>
                  <a:lnTo>
                    <a:pt x="148" y="1230"/>
                  </a:lnTo>
                  <a:lnTo>
                    <a:pt x="147" y="1255"/>
                  </a:lnTo>
                  <a:lnTo>
                    <a:pt x="146" y="1282"/>
                  </a:lnTo>
                  <a:lnTo>
                    <a:pt x="146" y="1282"/>
                  </a:lnTo>
                  <a:lnTo>
                    <a:pt x="154" y="1281"/>
                  </a:lnTo>
                  <a:lnTo>
                    <a:pt x="164" y="1279"/>
                  </a:lnTo>
                  <a:lnTo>
                    <a:pt x="183" y="1281"/>
                  </a:lnTo>
                  <a:lnTo>
                    <a:pt x="203" y="1281"/>
                  </a:lnTo>
                  <a:lnTo>
                    <a:pt x="223" y="1279"/>
                  </a:lnTo>
                  <a:lnTo>
                    <a:pt x="223" y="1279"/>
                  </a:lnTo>
                  <a:lnTo>
                    <a:pt x="223" y="1198"/>
                  </a:lnTo>
                  <a:lnTo>
                    <a:pt x="221" y="1121"/>
                  </a:lnTo>
                  <a:lnTo>
                    <a:pt x="219" y="1045"/>
                  </a:lnTo>
                  <a:lnTo>
                    <a:pt x="214" y="972"/>
                  </a:lnTo>
                  <a:lnTo>
                    <a:pt x="214" y="972"/>
                  </a:lnTo>
                  <a:close/>
                  <a:moveTo>
                    <a:pt x="54" y="1960"/>
                  </a:moveTo>
                  <a:lnTo>
                    <a:pt x="54" y="1960"/>
                  </a:lnTo>
                  <a:lnTo>
                    <a:pt x="57" y="1949"/>
                  </a:lnTo>
                  <a:lnTo>
                    <a:pt x="59" y="1941"/>
                  </a:lnTo>
                  <a:lnTo>
                    <a:pt x="60" y="1917"/>
                  </a:lnTo>
                  <a:lnTo>
                    <a:pt x="60" y="1917"/>
                  </a:lnTo>
                  <a:lnTo>
                    <a:pt x="64" y="1879"/>
                  </a:lnTo>
                  <a:lnTo>
                    <a:pt x="70" y="1838"/>
                  </a:lnTo>
                  <a:lnTo>
                    <a:pt x="70" y="1838"/>
                  </a:lnTo>
                  <a:lnTo>
                    <a:pt x="75" y="1781"/>
                  </a:lnTo>
                  <a:lnTo>
                    <a:pt x="81" y="1720"/>
                  </a:lnTo>
                  <a:lnTo>
                    <a:pt x="96" y="1598"/>
                  </a:lnTo>
                  <a:lnTo>
                    <a:pt x="110" y="1474"/>
                  </a:lnTo>
                  <a:lnTo>
                    <a:pt x="116" y="1414"/>
                  </a:lnTo>
                  <a:lnTo>
                    <a:pt x="120" y="1354"/>
                  </a:lnTo>
                  <a:lnTo>
                    <a:pt x="120" y="1354"/>
                  </a:lnTo>
                  <a:lnTo>
                    <a:pt x="115" y="1348"/>
                  </a:lnTo>
                  <a:lnTo>
                    <a:pt x="109" y="1340"/>
                  </a:lnTo>
                  <a:lnTo>
                    <a:pt x="106" y="1330"/>
                  </a:lnTo>
                  <a:lnTo>
                    <a:pt x="105" y="1320"/>
                  </a:lnTo>
                  <a:lnTo>
                    <a:pt x="105" y="1310"/>
                  </a:lnTo>
                  <a:lnTo>
                    <a:pt x="106" y="1300"/>
                  </a:lnTo>
                  <a:lnTo>
                    <a:pt x="108" y="1291"/>
                  </a:lnTo>
                  <a:lnTo>
                    <a:pt x="110" y="1284"/>
                  </a:lnTo>
                  <a:lnTo>
                    <a:pt x="110" y="1284"/>
                  </a:lnTo>
                  <a:lnTo>
                    <a:pt x="120" y="1281"/>
                  </a:lnTo>
                  <a:lnTo>
                    <a:pt x="126" y="1281"/>
                  </a:lnTo>
                  <a:lnTo>
                    <a:pt x="130" y="1282"/>
                  </a:lnTo>
                  <a:lnTo>
                    <a:pt x="130" y="1282"/>
                  </a:lnTo>
                  <a:lnTo>
                    <a:pt x="136" y="1251"/>
                  </a:lnTo>
                  <a:lnTo>
                    <a:pt x="140" y="1219"/>
                  </a:lnTo>
                  <a:lnTo>
                    <a:pt x="144" y="1159"/>
                  </a:lnTo>
                  <a:lnTo>
                    <a:pt x="147" y="1128"/>
                  </a:lnTo>
                  <a:lnTo>
                    <a:pt x="150" y="1100"/>
                  </a:lnTo>
                  <a:lnTo>
                    <a:pt x="154" y="1071"/>
                  </a:lnTo>
                  <a:lnTo>
                    <a:pt x="160" y="1046"/>
                  </a:lnTo>
                  <a:lnTo>
                    <a:pt x="160" y="1046"/>
                  </a:lnTo>
                  <a:lnTo>
                    <a:pt x="162" y="1032"/>
                  </a:lnTo>
                  <a:lnTo>
                    <a:pt x="164" y="1017"/>
                  </a:lnTo>
                  <a:lnTo>
                    <a:pt x="164" y="987"/>
                  </a:lnTo>
                  <a:lnTo>
                    <a:pt x="164" y="987"/>
                  </a:lnTo>
                  <a:lnTo>
                    <a:pt x="167" y="938"/>
                  </a:lnTo>
                  <a:lnTo>
                    <a:pt x="171" y="889"/>
                  </a:lnTo>
                  <a:lnTo>
                    <a:pt x="181" y="788"/>
                  </a:lnTo>
                  <a:lnTo>
                    <a:pt x="192" y="687"/>
                  </a:lnTo>
                  <a:lnTo>
                    <a:pt x="196" y="638"/>
                  </a:lnTo>
                  <a:lnTo>
                    <a:pt x="199" y="589"/>
                  </a:lnTo>
                  <a:lnTo>
                    <a:pt x="199" y="589"/>
                  </a:lnTo>
                  <a:lnTo>
                    <a:pt x="202" y="580"/>
                  </a:lnTo>
                  <a:lnTo>
                    <a:pt x="204" y="572"/>
                  </a:lnTo>
                  <a:lnTo>
                    <a:pt x="206" y="552"/>
                  </a:lnTo>
                  <a:lnTo>
                    <a:pt x="207" y="530"/>
                  </a:lnTo>
                  <a:lnTo>
                    <a:pt x="207" y="508"/>
                  </a:lnTo>
                  <a:lnTo>
                    <a:pt x="207" y="508"/>
                  </a:lnTo>
                  <a:lnTo>
                    <a:pt x="206" y="490"/>
                  </a:lnTo>
                  <a:lnTo>
                    <a:pt x="204" y="473"/>
                  </a:lnTo>
                  <a:lnTo>
                    <a:pt x="203" y="458"/>
                  </a:lnTo>
                  <a:lnTo>
                    <a:pt x="199" y="444"/>
                  </a:lnTo>
                  <a:lnTo>
                    <a:pt x="199" y="444"/>
                  </a:lnTo>
                  <a:lnTo>
                    <a:pt x="193" y="483"/>
                  </a:lnTo>
                  <a:lnTo>
                    <a:pt x="188" y="527"/>
                  </a:lnTo>
                  <a:lnTo>
                    <a:pt x="182" y="570"/>
                  </a:lnTo>
                  <a:lnTo>
                    <a:pt x="181" y="591"/>
                  </a:lnTo>
                  <a:lnTo>
                    <a:pt x="181" y="612"/>
                  </a:lnTo>
                  <a:lnTo>
                    <a:pt x="181" y="612"/>
                  </a:lnTo>
                  <a:lnTo>
                    <a:pt x="176" y="626"/>
                  </a:lnTo>
                  <a:lnTo>
                    <a:pt x="174" y="640"/>
                  </a:lnTo>
                  <a:lnTo>
                    <a:pt x="169" y="669"/>
                  </a:lnTo>
                  <a:lnTo>
                    <a:pt x="164" y="728"/>
                  </a:lnTo>
                  <a:lnTo>
                    <a:pt x="164" y="728"/>
                  </a:lnTo>
                  <a:lnTo>
                    <a:pt x="155" y="810"/>
                  </a:lnTo>
                  <a:lnTo>
                    <a:pt x="144" y="893"/>
                  </a:lnTo>
                  <a:lnTo>
                    <a:pt x="134" y="975"/>
                  </a:lnTo>
                  <a:lnTo>
                    <a:pt x="126" y="1046"/>
                  </a:lnTo>
                  <a:lnTo>
                    <a:pt x="126" y="1046"/>
                  </a:lnTo>
                  <a:lnTo>
                    <a:pt x="123" y="1073"/>
                  </a:lnTo>
                  <a:lnTo>
                    <a:pt x="120" y="1100"/>
                  </a:lnTo>
                  <a:lnTo>
                    <a:pt x="120" y="1100"/>
                  </a:lnTo>
                  <a:lnTo>
                    <a:pt x="116" y="1153"/>
                  </a:lnTo>
                  <a:lnTo>
                    <a:pt x="110" y="1205"/>
                  </a:lnTo>
                  <a:lnTo>
                    <a:pt x="98" y="1305"/>
                  </a:lnTo>
                  <a:lnTo>
                    <a:pt x="92" y="1354"/>
                  </a:lnTo>
                  <a:lnTo>
                    <a:pt x="87" y="1401"/>
                  </a:lnTo>
                  <a:lnTo>
                    <a:pt x="82" y="1449"/>
                  </a:lnTo>
                  <a:lnTo>
                    <a:pt x="81" y="1497"/>
                  </a:lnTo>
                  <a:lnTo>
                    <a:pt x="81" y="1497"/>
                  </a:lnTo>
                  <a:lnTo>
                    <a:pt x="81" y="1503"/>
                  </a:lnTo>
                  <a:lnTo>
                    <a:pt x="78" y="1507"/>
                  </a:lnTo>
                  <a:lnTo>
                    <a:pt x="77" y="1512"/>
                  </a:lnTo>
                  <a:lnTo>
                    <a:pt x="75" y="1517"/>
                  </a:lnTo>
                  <a:lnTo>
                    <a:pt x="75" y="1517"/>
                  </a:lnTo>
                  <a:lnTo>
                    <a:pt x="66" y="1588"/>
                  </a:lnTo>
                  <a:lnTo>
                    <a:pt x="57" y="1658"/>
                  </a:lnTo>
                  <a:lnTo>
                    <a:pt x="57" y="1658"/>
                  </a:lnTo>
                  <a:lnTo>
                    <a:pt x="57" y="1668"/>
                  </a:lnTo>
                  <a:lnTo>
                    <a:pt x="57" y="1677"/>
                  </a:lnTo>
                  <a:lnTo>
                    <a:pt x="59" y="1686"/>
                  </a:lnTo>
                  <a:lnTo>
                    <a:pt x="57" y="1695"/>
                  </a:lnTo>
                  <a:lnTo>
                    <a:pt x="57" y="1695"/>
                  </a:lnTo>
                  <a:lnTo>
                    <a:pt x="56" y="1706"/>
                  </a:lnTo>
                  <a:lnTo>
                    <a:pt x="51" y="1715"/>
                  </a:lnTo>
                  <a:lnTo>
                    <a:pt x="49" y="1722"/>
                  </a:lnTo>
                  <a:lnTo>
                    <a:pt x="46" y="1729"/>
                  </a:lnTo>
                  <a:lnTo>
                    <a:pt x="46" y="1729"/>
                  </a:lnTo>
                  <a:lnTo>
                    <a:pt x="44" y="1737"/>
                  </a:lnTo>
                  <a:lnTo>
                    <a:pt x="46" y="1740"/>
                  </a:lnTo>
                  <a:lnTo>
                    <a:pt x="47" y="1743"/>
                  </a:lnTo>
                  <a:lnTo>
                    <a:pt x="47" y="1744"/>
                  </a:lnTo>
                  <a:lnTo>
                    <a:pt x="47" y="1744"/>
                  </a:lnTo>
                  <a:lnTo>
                    <a:pt x="47" y="1747"/>
                  </a:lnTo>
                  <a:lnTo>
                    <a:pt x="46" y="1747"/>
                  </a:lnTo>
                  <a:lnTo>
                    <a:pt x="44" y="1747"/>
                  </a:lnTo>
                  <a:lnTo>
                    <a:pt x="42" y="1751"/>
                  </a:lnTo>
                  <a:lnTo>
                    <a:pt x="42" y="1751"/>
                  </a:lnTo>
                  <a:lnTo>
                    <a:pt x="42" y="1755"/>
                  </a:lnTo>
                  <a:lnTo>
                    <a:pt x="43" y="1757"/>
                  </a:lnTo>
                  <a:lnTo>
                    <a:pt x="46" y="1758"/>
                  </a:lnTo>
                  <a:lnTo>
                    <a:pt x="46" y="1762"/>
                  </a:lnTo>
                  <a:lnTo>
                    <a:pt x="46" y="1762"/>
                  </a:lnTo>
                  <a:lnTo>
                    <a:pt x="39" y="1814"/>
                  </a:lnTo>
                  <a:lnTo>
                    <a:pt x="33" y="1866"/>
                  </a:lnTo>
                  <a:lnTo>
                    <a:pt x="28" y="1920"/>
                  </a:lnTo>
                  <a:lnTo>
                    <a:pt x="21" y="1974"/>
                  </a:lnTo>
                  <a:lnTo>
                    <a:pt x="21" y="1974"/>
                  </a:lnTo>
                  <a:lnTo>
                    <a:pt x="33" y="1983"/>
                  </a:lnTo>
                  <a:lnTo>
                    <a:pt x="47" y="1990"/>
                  </a:lnTo>
                  <a:lnTo>
                    <a:pt x="47" y="1990"/>
                  </a:lnTo>
                  <a:lnTo>
                    <a:pt x="51" y="1986"/>
                  </a:lnTo>
                  <a:lnTo>
                    <a:pt x="53" y="1981"/>
                  </a:lnTo>
                  <a:lnTo>
                    <a:pt x="54" y="1973"/>
                  </a:lnTo>
                  <a:lnTo>
                    <a:pt x="53" y="1966"/>
                  </a:lnTo>
                  <a:lnTo>
                    <a:pt x="54" y="1960"/>
                  </a:lnTo>
                  <a:lnTo>
                    <a:pt x="54" y="1960"/>
                  </a:lnTo>
                  <a:close/>
                  <a:moveTo>
                    <a:pt x="188" y="1417"/>
                  </a:moveTo>
                  <a:lnTo>
                    <a:pt x="188" y="1417"/>
                  </a:lnTo>
                  <a:lnTo>
                    <a:pt x="185" y="1408"/>
                  </a:lnTo>
                  <a:lnTo>
                    <a:pt x="183" y="1400"/>
                  </a:lnTo>
                  <a:lnTo>
                    <a:pt x="183" y="1393"/>
                  </a:lnTo>
                  <a:lnTo>
                    <a:pt x="186" y="1385"/>
                  </a:lnTo>
                  <a:lnTo>
                    <a:pt x="190" y="1369"/>
                  </a:lnTo>
                  <a:lnTo>
                    <a:pt x="193" y="1361"/>
                  </a:lnTo>
                  <a:lnTo>
                    <a:pt x="195" y="1352"/>
                  </a:lnTo>
                  <a:lnTo>
                    <a:pt x="195" y="1352"/>
                  </a:lnTo>
                  <a:lnTo>
                    <a:pt x="195" y="1351"/>
                  </a:lnTo>
                  <a:lnTo>
                    <a:pt x="193" y="1349"/>
                  </a:lnTo>
                  <a:lnTo>
                    <a:pt x="193" y="1349"/>
                  </a:lnTo>
                  <a:lnTo>
                    <a:pt x="181" y="1351"/>
                  </a:lnTo>
                  <a:lnTo>
                    <a:pt x="165" y="1349"/>
                  </a:lnTo>
                  <a:lnTo>
                    <a:pt x="148" y="1351"/>
                  </a:lnTo>
                  <a:lnTo>
                    <a:pt x="141" y="1352"/>
                  </a:lnTo>
                  <a:lnTo>
                    <a:pt x="134" y="1354"/>
                  </a:lnTo>
                  <a:lnTo>
                    <a:pt x="134" y="1354"/>
                  </a:lnTo>
                  <a:lnTo>
                    <a:pt x="130" y="1379"/>
                  </a:lnTo>
                  <a:lnTo>
                    <a:pt x="129" y="1403"/>
                  </a:lnTo>
                  <a:lnTo>
                    <a:pt x="126" y="1428"/>
                  </a:lnTo>
                  <a:lnTo>
                    <a:pt x="123" y="1439"/>
                  </a:lnTo>
                  <a:lnTo>
                    <a:pt x="119" y="1452"/>
                  </a:lnTo>
                  <a:lnTo>
                    <a:pt x="119" y="1452"/>
                  </a:lnTo>
                  <a:lnTo>
                    <a:pt x="115" y="1514"/>
                  </a:lnTo>
                  <a:lnTo>
                    <a:pt x="109" y="1581"/>
                  </a:lnTo>
                  <a:lnTo>
                    <a:pt x="96" y="1722"/>
                  </a:lnTo>
                  <a:lnTo>
                    <a:pt x="82" y="1866"/>
                  </a:lnTo>
                  <a:lnTo>
                    <a:pt x="71" y="2001"/>
                  </a:lnTo>
                  <a:lnTo>
                    <a:pt x="71" y="2001"/>
                  </a:lnTo>
                  <a:lnTo>
                    <a:pt x="78" y="2002"/>
                  </a:lnTo>
                  <a:lnTo>
                    <a:pt x="84" y="2001"/>
                  </a:lnTo>
                  <a:lnTo>
                    <a:pt x="96" y="1997"/>
                  </a:lnTo>
                  <a:lnTo>
                    <a:pt x="108" y="1993"/>
                  </a:lnTo>
                  <a:lnTo>
                    <a:pt x="113" y="1991"/>
                  </a:lnTo>
                  <a:lnTo>
                    <a:pt x="120" y="1990"/>
                  </a:lnTo>
                  <a:lnTo>
                    <a:pt x="120" y="1990"/>
                  </a:lnTo>
                  <a:lnTo>
                    <a:pt x="153" y="1698"/>
                  </a:lnTo>
                  <a:lnTo>
                    <a:pt x="171" y="1552"/>
                  </a:lnTo>
                  <a:lnTo>
                    <a:pt x="188" y="1417"/>
                  </a:lnTo>
                  <a:lnTo>
                    <a:pt x="188" y="14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3" name="Freeform 41"/>
            <p:cNvSpPr/>
            <p:nvPr/>
          </p:nvSpPr>
          <p:spPr bwMode="auto">
            <a:xfrm>
              <a:off x="5649913" y="3187700"/>
              <a:ext cx="4763" cy="63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4" y="11"/>
                </a:cxn>
                <a:cxn ang="0">
                  <a:pos x="1" y="9"/>
                </a:cxn>
                <a:cxn ang="0">
                  <a:pos x="0" y="7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lnTo>
                    <a:pt x="8" y="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11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4" name="Freeform 42"/>
            <p:cNvSpPr/>
            <p:nvPr/>
          </p:nvSpPr>
          <p:spPr bwMode="auto">
            <a:xfrm>
              <a:off x="5641976" y="3203575"/>
              <a:ext cx="4763" cy="47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3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5"/>
                </a:cxn>
                <a:cxn ang="0">
                  <a:pos x="3" y="3"/>
                </a:cxn>
                <a:cxn ang="0">
                  <a:pos x="5" y="1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4"/>
                </a:cxn>
                <a:cxn ang="0">
                  <a:pos x="10" y="7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11" h="11">
                  <a:moveTo>
                    <a:pt x="11" y="7"/>
                  </a:moveTo>
                  <a:lnTo>
                    <a:pt x="11" y="7"/>
                  </a:lnTo>
                  <a:lnTo>
                    <a:pt x="8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71" name="文本框 37"/>
          <p:cNvSpPr txBox="1"/>
          <p:nvPr/>
        </p:nvSpPr>
        <p:spPr>
          <a:xfrm>
            <a:off x="196716" y="181655"/>
            <a:ext cx="3259160" cy="466708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defTabSz="964278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点击添加相关标题文字</a:t>
            </a:r>
          </a:p>
        </p:txBody>
      </p:sp>
      <p:sp>
        <p:nvSpPr>
          <p:cNvPr id="72" name="文本框 38"/>
          <p:cNvSpPr txBox="1"/>
          <p:nvPr/>
        </p:nvSpPr>
        <p:spPr>
          <a:xfrm>
            <a:off x="395536" y="649707"/>
            <a:ext cx="2592288" cy="266653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algn="dist" defTabSz="964278"/>
            <a:r>
              <a:rPr lang="en-US" altLang="zh-CN" sz="1100" dirty="0">
                <a:solidFill>
                  <a:schemeClr val="tx1">
                    <a:lumMod val="65000"/>
                    <a:lumOff val="3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ADD RELATED TITLE WORDS</a:t>
            </a:r>
            <a:endParaRPr lang="zh-CN" altLang="en-US" sz="1100" dirty="0">
              <a:solidFill>
                <a:schemeClr val="tx1">
                  <a:lumMod val="65000"/>
                  <a:lumOff val="3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  <a:sym typeface="+mn-lt"/>
            </a:endParaRPr>
          </a:p>
        </p:txBody>
      </p:sp>
    </p:spTree>
  </p:cSld>
  <p:clrMapOvr>
    <a:masterClrMapping/>
  </p:clrMapOvr>
  <p:transition>
    <p:comb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9"/>
          <p:cNvSpPr txBox="1"/>
          <p:nvPr/>
        </p:nvSpPr>
        <p:spPr>
          <a:xfrm>
            <a:off x="4427984" y="2594178"/>
            <a:ext cx="1577998" cy="253918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2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单击此处添加小标题</a:t>
            </a:r>
            <a:endParaRPr lang="zh-CN" altLang="en-US" sz="1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" name="文本框 1"/>
          <p:cNvSpPr txBox="1"/>
          <p:nvPr/>
        </p:nvSpPr>
        <p:spPr>
          <a:xfrm>
            <a:off x="4247964" y="1888468"/>
            <a:ext cx="3404615" cy="561694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zh-CN"/>
            </a:defPPr>
            <a:lvl1pPr algn="ctr">
              <a:defRPr sz="2800" b="1" spc="60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点击输入标题</a:t>
            </a:r>
            <a:endParaRPr lang="en-GB" altLang="zh-CN" sz="320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6" name="文本框 9"/>
          <p:cNvSpPr txBox="1"/>
          <p:nvPr/>
        </p:nvSpPr>
        <p:spPr>
          <a:xfrm>
            <a:off x="6170554" y="2594178"/>
            <a:ext cx="1577998" cy="253918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2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单击此处添加小标题</a:t>
            </a:r>
            <a:endParaRPr lang="zh-CN" altLang="en-US" sz="1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" name="Freeform 11"/>
          <p:cNvSpPr>
            <a:spLocks/>
          </p:cNvSpPr>
          <p:nvPr/>
        </p:nvSpPr>
        <p:spPr bwMode="auto">
          <a:xfrm rot="10800000">
            <a:off x="3524577" y="1766086"/>
            <a:ext cx="828000" cy="828000"/>
          </a:xfrm>
          <a:custGeom>
            <a:avLst/>
            <a:gdLst>
              <a:gd name="T0" fmla="*/ 1390 w 1390"/>
              <a:gd name="T1" fmla="*/ 710 h 1416"/>
              <a:gd name="T2" fmla="*/ 1389 w 1390"/>
              <a:gd name="T3" fmla="*/ 756 h 1416"/>
              <a:gd name="T4" fmla="*/ 1385 w 1390"/>
              <a:gd name="T5" fmla="*/ 802 h 1416"/>
              <a:gd name="T6" fmla="*/ 1377 w 1390"/>
              <a:gd name="T7" fmla="*/ 848 h 1416"/>
              <a:gd name="T8" fmla="*/ 1320 w 1390"/>
              <a:gd name="T9" fmla="*/ 999 h 1416"/>
              <a:gd name="T10" fmla="*/ 1302 w 1390"/>
              <a:gd name="T11" fmla="*/ 1035 h 1416"/>
              <a:gd name="T12" fmla="*/ 910 w 1390"/>
              <a:gd name="T13" fmla="*/ 1363 h 1416"/>
              <a:gd name="T14" fmla="*/ 878 w 1390"/>
              <a:gd name="T15" fmla="*/ 1372 h 1416"/>
              <a:gd name="T16" fmla="*/ 845 w 1390"/>
              <a:gd name="T17" fmla="*/ 1379 h 1416"/>
              <a:gd name="T18" fmla="*/ 818 w 1390"/>
              <a:gd name="T19" fmla="*/ 1384 h 1416"/>
              <a:gd name="T20" fmla="*/ 441 w 1390"/>
              <a:gd name="T21" fmla="*/ 1340 h 1416"/>
              <a:gd name="T22" fmla="*/ 414 w 1390"/>
              <a:gd name="T23" fmla="*/ 1327 h 1416"/>
              <a:gd name="T24" fmla="*/ 188 w 1390"/>
              <a:gd name="T25" fmla="*/ 1155 h 1416"/>
              <a:gd name="T26" fmla="*/ 172 w 1390"/>
              <a:gd name="T27" fmla="*/ 1134 h 1416"/>
              <a:gd name="T28" fmla="*/ 156 w 1390"/>
              <a:gd name="T29" fmla="*/ 1114 h 1416"/>
              <a:gd name="T30" fmla="*/ 117 w 1390"/>
              <a:gd name="T31" fmla="*/ 1062 h 1416"/>
              <a:gd name="T32" fmla="*/ 101 w 1390"/>
              <a:gd name="T33" fmla="*/ 1035 h 1416"/>
              <a:gd name="T34" fmla="*/ 14 w 1390"/>
              <a:gd name="T35" fmla="*/ 774 h 1416"/>
              <a:gd name="T36" fmla="*/ 10 w 1390"/>
              <a:gd name="T37" fmla="*/ 745 h 1416"/>
              <a:gd name="T38" fmla="*/ 45 w 1390"/>
              <a:gd name="T39" fmla="*/ 519 h 1416"/>
              <a:gd name="T40" fmla="*/ 52 w 1390"/>
              <a:gd name="T41" fmla="*/ 496 h 1416"/>
              <a:gd name="T42" fmla="*/ 80 w 1390"/>
              <a:gd name="T43" fmla="*/ 429 h 1416"/>
              <a:gd name="T44" fmla="*/ 94 w 1390"/>
              <a:gd name="T45" fmla="*/ 399 h 1416"/>
              <a:gd name="T46" fmla="*/ 354 w 1390"/>
              <a:gd name="T47" fmla="*/ 124 h 1416"/>
              <a:gd name="T48" fmla="*/ 393 w 1390"/>
              <a:gd name="T49" fmla="*/ 104 h 1416"/>
              <a:gd name="T50" fmla="*/ 840 w 1390"/>
              <a:gd name="T51" fmla="*/ 37 h 1416"/>
              <a:gd name="T52" fmla="*/ 887 w 1390"/>
              <a:gd name="T53" fmla="*/ 45 h 1416"/>
              <a:gd name="T54" fmla="*/ 1167 w 1390"/>
              <a:gd name="T55" fmla="*/ 190 h 1416"/>
              <a:gd name="T56" fmla="*/ 1192 w 1390"/>
              <a:gd name="T57" fmla="*/ 219 h 1416"/>
              <a:gd name="T58" fmla="*/ 1213 w 1390"/>
              <a:gd name="T59" fmla="*/ 251 h 1416"/>
              <a:gd name="T60" fmla="*/ 1388 w 1390"/>
              <a:gd name="T61" fmla="*/ 661 h 1416"/>
              <a:gd name="T62" fmla="*/ 1390 w 1390"/>
              <a:gd name="T63" fmla="*/ 710 h 1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90" h="1416">
                <a:moveTo>
                  <a:pt x="1390" y="710"/>
                </a:moveTo>
                <a:cubicBezTo>
                  <a:pt x="1390" y="725"/>
                  <a:pt x="1390" y="741"/>
                  <a:pt x="1389" y="756"/>
                </a:cubicBezTo>
                <a:cubicBezTo>
                  <a:pt x="1388" y="771"/>
                  <a:pt x="1387" y="787"/>
                  <a:pt x="1385" y="802"/>
                </a:cubicBezTo>
                <a:cubicBezTo>
                  <a:pt x="1383" y="818"/>
                  <a:pt x="1380" y="833"/>
                  <a:pt x="1377" y="848"/>
                </a:cubicBezTo>
                <a:cubicBezTo>
                  <a:pt x="1363" y="901"/>
                  <a:pt x="1344" y="951"/>
                  <a:pt x="1320" y="999"/>
                </a:cubicBezTo>
                <a:cubicBezTo>
                  <a:pt x="1314" y="1011"/>
                  <a:pt x="1308" y="1023"/>
                  <a:pt x="1302" y="1035"/>
                </a:cubicBezTo>
                <a:cubicBezTo>
                  <a:pt x="1238" y="1212"/>
                  <a:pt x="1090" y="1324"/>
                  <a:pt x="910" y="1363"/>
                </a:cubicBezTo>
                <a:cubicBezTo>
                  <a:pt x="899" y="1366"/>
                  <a:pt x="889" y="1369"/>
                  <a:pt x="878" y="1372"/>
                </a:cubicBezTo>
                <a:cubicBezTo>
                  <a:pt x="867" y="1375"/>
                  <a:pt x="856" y="1377"/>
                  <a:pt x="845" y="1379"/>
                </a:cubicBezTo>
                <a:cubicBezTo>
                  <a:pt x="836" y="1381"/>
                  <a:pt x="827" y="1383"/>
                  <a:pt x="818" y="1384"/>
                </a:cubicBezTo>
                <a:cubicBezTo>
                  <a:pt x="690" y="1416"/>
                  <a:pt x="562" y="1376"/>
                  <a:pt x="441" y="1340"/>
                </a:cubicBezTo>
                <a:cubicBezTo>
                  <a:pt x="432" y="1336"/>
                  <a:pt x="423" y="1332"/>
                  <a:pt x="414" y="1327"/>
                </a:cubicBezTo>
                <a:cubicBezTo>
                  <a:pt x="330" y="1284"/>
                  <a:pt x="246" y="1236"/>
                  <a:pt x="188" y="1155"/>
                </a:cubicBezTo>
                <a:cubicBezTo>
                  <a:pt x="183" y="1148"/>
                  <a:pt x="177" y="1141"/>
                  <a:pt x="172" y="1134"/>
                </a:cubicBezTo>
                <a:cubicBezTo>
                  <a:pt x="166" y="1128"/>
                  <a:pt x="161" y="1121"/>
                  <a:pt x="156" y="1114"/>
                </a:cubicBezTo>
                <a:cubicBezTo>
                  <a:pt x="142" y="1097"/>
                  <a:pt x="129" y="1080"/>
                  <a:pt x="117" y="1062"/>
                </a:cubicBezTo>
                <a:cubicBezTo>
                  <a:pt x="112" y="1053"/>
                  <a:pt x="106" y="1044"/>
                  <a:pt x="101" y="1035"/>
                </a:cubicBezTo>
                <a:cubicBezTo>
                  <a:pt x="46" y="960"/>
                  <a:pt x="18" y="872"/>
                  <a:pt x="14" y="774"/>
                </a:cubicBezTo>
                <a:cubicBezTo>
                  <a:pt x="13" y="764"/>
                  <a:pt x="11" y="755"/>
                  <a:pt x="10" y="745"/>
                </a:cubicBezTo>
                <a:cubicBezTo>
                  <a:pt x="0" y="670"/>
                  <a:pt x="14" y="593"/>
                  <a:pt x="45" y="519"/>
                </a:cubicBezTo>
                <a:cubicBezTo>
                  <a:pt x="47" y="511"/>
                  <a:pt x="50" y="504"/>
                  <a:pt x="52" y="496"/>
                </a:cubicBezTo>
                <a:cubicBezTo>
                  <a:pt x="61" y="473"/>
                  <a:pt x="70" y="451"/>
                  <a:pt x="80" y="429"/>
                </a:cubicBezTo>
                <a:cubicBezTo>
                  <a:pt x="84" y="419"/>
                  <a:pt x="89" y="409"/>
                  <a:pt x="94" y="399"/>
                </a:cubicBezTo>
                <a:cubicBezTo>
                  <a:pt x="152" y="286"/>
                  <a:pt x="240" y="187"/>
                  <a:pt x="354" y="124"/>
                </a:cubicBezTo>
                <a:cubicBezTo>
                  <a:pt x="367" y="116"/>
                  <a:pt x="380" y="110"/>
                  <a:pt x="393" y="104"/>
                </a:cubicBezTo>
                <a:cubicBezTo>
                  <a:pt x="530" y="24"/>
                  <a:pt x="690" y="0"/>
                  <a:pt x="840" y="37"/>
                </a:cubicBezTo>
                <a:cubicBezTo>
                  <a:pt x="856" y="39"/>
                  <a:pt x="871" y="42"/>
                  <a:pt x="887" y="45"/>
                </a:cubicBezTo>
                <a:cubicBezTo>
                  <a:pt x="993" y="67"/>
                  <a:pt x="1094" y="110"/>
                  <a:pt x="1167" y="190"/>
                </a:cubicBezTo>
                <a:cubicBezTo>
                  <a:pt x="1176" y="199"/>
                  <a:pt x="1184" y="209"/>
                  <a:pt x="1192" y="219"/>
                </a:cubicBezTo>
                <a:cubicBezTo>
                  <a:pt x="1199" y="229"/>
                  <a:pt x="1206" y="240"/>
                  <a:pt x="1213" y="251"/>
                </a:cubicBezTo>
                <a:cubicBezTo>
                  <a:pt x="1322" y="360"/>
                  <a:pt x="1374" y="512"/>
                  <a:pt x="1388" y="661"/>
                </a:cubicBezTo>
                <a:cubicBezTo>
                  <a:pt x="1390" y="677"/>
                  <a:pt x="1390" y="694"/>
                  <a:pt x="1390" y="710"/>
                </a:cubicBezTo>
                <a:close/>
              </a:path>
            </a:pathLst>
          </a:custGeom>
          <a:noFill/>
          <a:ln w="28575">
            <a:solidFill>
              <a:srgbClr val="261F1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1" tIns="34291" rIns="68581" bIns="342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1"/>
          <p:cNvSpPr txBox="1"/>
          <p:nvPr/>
        </p:nvSpPr>
        <p:spPr>
          <a:xfrm>
            <a:off x="3608092" y="1874098"/>
            <a:ext cx="720080" cy="561694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3200" b="1" spc="4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03</a:t>
            </a:r>
            <a:endParaRPr lang="en-GB" altLang="zh-CN" sz="3200" b="1" spc="45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pic>
        <p:nvPicPr>
          <p:cNvPr id="10" name="Picture 2" descr="D:\1\13e1b1eada54150ef5fc11fe8bb74598.png"/>
          <p:cNvPicPr>
            <a:picLocks noChangeAspect="1" noChangeArrowheads="1"/>
          </p:cNvPicPr>
          <p:nvPr/>
        </p:nvPicPr>
        <p:blipFill>
          <a:blip r:embed="rId2" cstate="screen">
            <a:lum bright="-41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51520" y="2392524"/>
            <a:ext cx="3348372" cy="2195816"/>
          </a:xfrm>
          <a:prstGeom prst="rect">
            <a:avLst/>
          </a:prstGeom>
          <a:noFill/>
        </p:spPr>
      </p:pic>
    </p:spTree>
  </p:cSld>
  <p:clrMapOvr>
    <a:masterClrMapping/>
  </p:clrMapOvr>
  <p:transition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" dur="73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2" presetClass="entr" presetSubtype="4" accel="72000" fill="hold" grpId="0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3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3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1" presetClass="entr" presetSubtype="0" fill="hold" grpId="0" nodeType="withEffect">
                                  <p:stCondLst>
                                    <p:cond delay="11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 tmFilter="0,0; .5, 1; 1, 1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" presetClass="entr" presetSubtype="8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 animBg="1"/>
      <p:bldP spid="7" grpId="1" animBg="1"/>
      <p:bldP spid="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129"/>
          <p:cNvGrpSpPr/>
          <p:nvPr/>
        </p:nvGrpSpPr>
        <p:grpSpPr>
          <a:xfrm>
            <a:off x="431148" y="1163299"/>
            <a:ext cx="4214842" cy="3501543"/>
            <a:chOff x="431148" y="1071552"/>
            <a:chExt cx="4214842" cy="3500462"/>
          </a:xfrm>
        </p:grpSpPr>
        <p:sp>
          <p:nvSpPr>
            <p:cNvPr id="2" name="Freeform 5"/>
            <p:cNvSpPr/>
            <p:nvPr/>
          </p:nvSpPr>
          <p:spPr bwMode="auto">
            <a:xfrm>
              <a:off x="2199793" y="1115049"/>
              <a:ext cx="1844960" cy="1581422"/>
            </a:xfrm>
            <a:custGeom>
              <a:avLst/>
              <a:gdLst>
                <a:gd name="T0" fmla="*/ 1775 w 1883"/>
                <a:gd name="T1" fmla="*/ 136 h 1607"/>
                <a:gd name="T2" fmla="*/ 1667 w 1883"/>
                <a:gd name="T3" fmla="*/ 156 h 1607"/>
                <a:gd name="T4" fmla="*/ 1606 w 1883"/>
                <a:gd name="T5" fmla="*/ 76 h 1607"/>
                <a:gd name="T6" fmla="*/ 1541 w 1883"/>
                <a:gd name="T7" fmla="*/ 79 h 1607"/>
                <a:gd name="T8" fmla="*/ 1488 w 1883"/>
                <a:gd name="T9" fmla="*/ 29 h 1607"/>
                <a:gd name="T10" fmla="*/ 1503 w 1883"/>
                <a:gd name="T11" fmla="*/ 60 h 1607"/>
                <a:gd name="T12" fmla="*/ 1516 w 1883"/>
                <a:gd name="T13" fmla="*/ 110 h 1607"/>
                <a:gd name="T14" fmla="*/ 1458 w 1883"/>
                <a:gd name="T15" fmla="*/ 323 h 1607"/>
                <a:gd name="T16" fmla="*/ 1295 w 1883"/>
                <a:gd name="T17" fmla="*/ 415 h 1607"/>
                <a:gd name="T18" fmla="*/ 1378 w 1883"/>
                <a:gd name="T19" fmla="*/ 564 h 1607"/>
                <a:gd name="T20" fmla="*/ 1498 w 1883"/>
                <a:gd name="T21" fmla="*/ 566 h 1607"/>
                <a:gd name="T22" fmla="*/ 1344 w 1883"/>
                <a:gd name="T23" fmla="*/ 714 h 1607"/>
                <a:gd name="T24" fmla="*/ 1202 w 1883"/>
                <a:gd name="T25" fmla="*/ 877 h 1607"/>
                <a:gd name="T26" fmla="*/ 1038 w 1883"/>
                <a:gd name="T27" fmla="*/ 960 h 1607"/>
                <a:gd name="T28" fmla="*/ 933 w 1883"/>
                <a:gd name="T29" fmla="*/ 1115 h 1607"/>
                <a:gd name="T30" fmla="*/ 567 w 1883"/>
                <a:gd name="T31" fmla="*/ 1228 h 1607"/>
                <a:gd name="T32" fmla="*/ 267 w 1883"/>
                <a:gd name="T33" fmla="*/ 1127 h 1607"/>
                <a:gd name="T34" fmla="*/ 3 w 1883"/>
                <a:gd name="T35" fmla="*/ 1114 h 1607"/>
                <a:gd name="T36" fmla="*/ 31 w 1883"/>
                <a:gd name="T37" fmla="*/ 1198 h 1607"/>
                <a:gd name="T38" fmla="*/ 62 w 1883"/>
                <a:gd name="T39" fmla="*/ 1304 h 1607"/>
                <a:gd name="T40" fmla="*/ 183 w 1883"/>
                <a:gd name="T41" fmla="*/ 1275 h 1607"/>
                <a:gd name="T42" fmla="*/ 181 w 1883"/>
                <a:gd name="T43" fmla="*/ 1379 h 1607"/>
                <a:gd name="T44" fmla="*/ 251 w 1883"/>
                <a:gd name="T45" fmla="*/ 1429 h 1607"/>
                <a:gd name="T46" fmla="*/ 289 w 1883"/>
                <a:gd name="T47" fmla="*/ 1475 h 1607"/>
                <a:gd name="T48" fmla="*/ 319 w 1883"/>
                <a:gd name="T49" fmla="*/ 1467 h 1607"/>
                <a:gd name="T50" fmla="*/ 474 w 1883"/>
                <a:gd name="T51" fmla="*/ 1413 h 1607"/>
                <a:gd name="T52" fmla="*/ 504 w 1883"/>
                <a:gd name="T53" fmla="*/ 1483 h 1607"/>
                <a:gd name="T54" fmla="*/ 441 w 1883"/>
                <a:gd name="T55" fmla="*/ 1534 h 1607"/>
                <a:gd name="T56" fmla="*/ 552 w 1883"/>
                <a:gd name="T57" fmla="*/ 1596 h 1607"/>
                <a:gd name="T58" fmla="*/ 624 w 1883"/>
                <a:gd name="T59" fmla="*/ 1460 h 1607"/>
                <a:gd name="T60" fmla="*/ 690 w 1883"/>
                <a:gd name="T61" fmla="*/ 1441 h 1607"/>
                <a:gd name="T62" fmla="*/ 712 w 1883"/>
                <a:gd name="T63" fmla="*/ 1556 h 1607"/>
                <a:gd name="T64" fmla="*/ 809 w 1883"/>
                <a:gd name="T65" fmla="*/ 1605 h 1607"/>
                <a:gd name="T66" fmla="*/ 878 w 1883"/>
                <a:gd name="T67" fmla="*/ 1488 h 1607"/>
                <a:gd name="T68" fmla="*/ 967 w 1883"/>
                <a:gd name="T69" fmla="*/ 1421 h 1607"/>
                <a:gd name="T70" fmla="*/ 995 w 1883"/>
                <a:gd name="T71" fmla="*/ 1407 h 1607"/>
                <a:gd name="T72" fmla="*/ 1062 w 1883"/>
                <a:gd name="T73" fmla="*/ 1388 h 1607"/>
                <a:gd name="T74" fmla="*/ 1122 w 1883"/>
                <a:gd name="T75" fmla="*/ 1328 h 1607"/>
                <a:gd name="T76" fmla="*/ 1205 w 1883"/>
                <a:gd name="T77" fmla="*/ 1300 h 1607"/>
                <a:gd name="T78" fmla="*/ 1203 w 1883"/>
                <a:gd name="T79" fmla="*/ 1221 h 1607"/>
                <a:gd name="T80" fmla="*/ 1263 w 1883"/>
                <a:gd name="T81" fmla="*/ 1109 h 1607"/>
                <a:gd name="T82" fmla="*/ 1303 w 1883"/>
                <a:gd name="T83" fmla="*/ 1182 h 1607"/>
                <a:gd name="T84" fmla="*/ 1335 w 1883"/>
                <a:gd name="T85" fmla="*/ 1142 h 1607"/>
                <a:gd name="T86" fmla="*/ 1416 w 1883"/>
                <a:gd name="T87" fmla="*/ 1065 h 1607"/>
                <a:gd name="T88" fmla="*/ 1482 w 1883"/>
                <a:gd name="T89" fmla="*/ 1050 h 1607"/>
                <a:gd name="T90" fmla="*/ 1509 w 1883"/>
                <a:gd name="T91" fmla="*/ 1102 h 1607"/>
                <a:gd name="T92" fmla="*/ 1587 w 1883"/>
                <a:gd name="T93" fmla="*/ 1173 h 1607"/>
                <a:gd name="T94" fmla="*/ 1617 w 1883"/>
                <a:gd name="T95" fmla="*/ 1150 h 1607"/>
                <a:gd name="T96" fmla="*/ 1669 w 1883"/>
                <a:gd name="T97" fmla="*/ 1098 h 1607"/>
                <a:gd name="T98" fmla="*/ 1785 w 1883"/>
                <a:gd name="T99" fmla="*/ 1017 h 1607"/>
                <a:gd name="T100" fmla="*/ 1878 w 1883"/>
                <a:gd name="T101" fmla="*/ 935 h 1607"/>
                <a:gd name="T102" fmla="*/ 1845 w 1883"/>
                <a:gd name="T103" fmla="*/ 855 h 1607"/>
                <a:gd name="T104" fmla="*/ 1778 w 1883"/>
                <a:gd name="T105" fmla="*/ 850 h 1607"/>
                <a:gd name="T106" fmla="*/ 1733 w 1883"/>
                <a:gd name="T107" fmla="*/ 779 h 1607"/>
                <a:gd name="T108" fmla="*/ 1681 w 1883"/>
                <a:gd name="T109" fmla="*/ 694 h 1607"/>
                <a:gd name="T110" fmla="*/ 1720 w 1883"/>
                <a:gd name="T111" fmla="*/ 670 h 1607"/>
                <a:gd name="T112" fmla="*/ 1746 w 1883"/>
                <a:gd name="T113" fmla="*/ 596 h 1607"/>
                <a:gd name="T114" fmla="*/ 1735 w 1883"/>
                <a:gd name="T115" fmla="*/ 501 h 1607"/>
                <a:gd name="T116" fmla="*/ 1774 w 1883"/>
                <a:gd name="T117" fmla="*/ 445 h 1607"/>
                <a:gd name="T118" fmla="*/ 1824 w 1883"/>
                <a:gd name="T119" fmla="*/ 431 h 1607"/>
                <a:gd name="T120" fmla="*/ 1843 w 1883"/>
                <a:gd name="T121" fmla="*/ 331 h 1607"/>
                <a:gd name="T122" fmla="*/ 1849 w 1883"/>
                <a:gd name="T123" fmla="*/ 222 h 1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83" h="1607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" name="Freeform 6"/>
            <p:cNvSpPr/>
            <p:nvPr/>
          </p:nvSpPr>
          <p:spPr bwMode="auto">
            <a:xfrm>
              <a:off x="1846064" y="2185900"/>
              <a:ext cx="1179785" cy="1002499"/>
            </a:xfrm>
            <a:custGeom>
              <a:avLst/>
              <a:gdLst>
                <a:gd name="T0" fmla="*/ 706 w 1203"/>
                <a:gd name="T1" fmla="*/ 405 h 1018"/>
                <a:gd name="T2" fmla="*/ 680 w 1203"/>
                <a:gd name="T3" fmla="*/ 423 h 1018"/>
                <a:gd name="T4" fmla="*/ 586 w 1203"/>
                <a:gd name="T5" fmla="*/ 339 h 1018"/>
                <a:gd name="T6" fmla="*/ 517 w 1203"/>
                <a:gd name="T7" fmla="*/ 283 h 1018"/>
                <a:gd name="T8" fmla="*/ 524 w 1203"/>
                <a:gd name="T9" fmla="*/ 207 h 1018"/>
                <a:gd name="T10" fmla="*/ 448 w 1203"/>
                <a:gd name="T11" fmla="*/ 228 h 1018"/>
                <a:gd name="T12" fmla="*/ 390 w 1203"/>
                <a:gd name="T13" fmla="*/ 154 h 1018"/>
                <a:gd name="T14" fmla="*/ 363 w 1203"/>
                <a:gd name="T15" fmla="*/ 64 h 1018"/>
                <a:gd name="T16" fmla="*/ 338 w 1203"/>
                <a:gd name="T17" fmla="*/ 19 h 1018"/>
                <a:gd name="T18" fmla="*/ 277 w 1203"/>
                <a:gd name="T19" fmla="*/ 40 h 1018"/>
                <a:gd name="T20" fmla="*/ 234 w 1203"/>
                <a:gd name="T21" fmla="*/ 83 h 1018"/>
                <a:gd name="T22" fmla="*/ 129 w 1203"/>
                <a:gd name="T23" fmla="*/ 117 h 1018"/>
                <a:gd name="T24" fmla="*/ 66 w 1203"/>
                <a:gd name="T25" fmla="*/ 192 h 1018"/>
                <a:gd name="T26" fmla="*/ 4 w 1203"/>
                <a:gd name="T27" fmla="*/ 243 h 1018"/>
                <a:gd name="T28" fmla="*/ 86 w 1203"/>
                <a:gd name="T29" fmla="*/ 314 h 1018"/>
                <a:gd name="T30" fmla="*/ 148 w 1203"/>
                <a:gd name="T31" fmla="*/ 334 h 1018"/>
                <a:gd name="T32" fmla="*/ 296 w 1203"/>
                <a:gd name="T33" fmla="*/ 395 h 1018"/>
                <a:gd name="T34" fmla="*/ 400 w 1203"/>
                <a:gd name="T35" fmla="*/ 373 h 1018"/>
                <a:gd name="T36" fmla="*/ 490 w 1203"/>
                <a:gd name="T37" fmla="*/ 412 h 1018"/>
                <a:gd name="T38" fmla="*/ 568 w 1203"/>
                <a:gd name="T39" fmla="*/ 442 h 1018"/>
                <a:gd name="T40" fmla="*/ 690 w 1203"/>
                <a:gd name="T41" fmla="*/ 535 h 1018"/>
                <a:gd name="T42" fmla="*/ 723 w 1203"/>
                <a:gd name="T43" fmla="*/ 579 h 1018"/>
                <a:gd name="T44" fmla="*/ 715 w 1203"/>
                <a:gd name="T45" fmla="*/ 760 h 1018"/>
                <a:gd name="T46" fmla="*/ 665 w 1203"/>
                <a:gd name="T47" fmla="*/ 848 h 1018"/>
                <a:gd name="T48" fmla="*/ 591 w 1203"/>
                <a:gd name="T49" fmla="*/ 879 h 1018"/>
                <a:gd name="T50" fmla="*/ 658 w 1203"/>
                <a:gd name="T51" fmla="*/ 930 h 1018"/>
                <a:gd name="T52" fmla="*/ 689 w 1203"/>
                <a:gd name="T53" fmla="*/ 917 h 1018"/>
                <a:gd name="T54" fmla="*/ 692 w 1203"/>
                <a:gd name="T55" fmla="*/ 883 h 1018"/>
                <a:gd name="T56" fmla="*/ 728 w 1203"/>
                <a:gd name="T57" fmla="*/ 848 h 1018"/>
                <a:gd name="T58" fmla="*/ 759 w 1203"/>
                <a:gd name="T59" fmla="*/ 876 h 1018"/>
                <a:gd name="T60" fmla="*/ 850 w 1203"/>
                <a:gd name="T61" fmla="*/ 912 h 1018"/>
                <a:gd name="T62" fmla="*/ 880 w 1203"/>
                <a:gd name="T63" fmla="*/ 965 h 1018"/>
                <a:gd name="T64" fmla="*/ 961 w 1203"/>
                <a:gd name="T65" fmla="*/ 990 h 1018"/>
                <a:gd name="T66" fmla="*/ 961 w 1203"/>
                <a:gd name="T67" fmla="*/ 941 h 1018"/>
                <a:gd name="T68" fmla="*/ 970 w 1203"/>
                <a:gd name="T69" fmla="*/ 922 h 1018"/>
                <a:gd name="T70" fmla="*/ 1010 w 1203"/>
                <a:gd name="T71" fmla="*/ 856 h 1018"/>
                <a:gd name="T72" fmla="*/ 1015 w 1203"/>
                <a:gd name="T73" fmla="*/ 810 h 1018"/>
                <a:gd name="T74" fmla="*/ 1056 w 1203"/>
                <a:gd name="T75" fmla="*/ 766 h 1018"/>
                <a:gd name="T76" fmla="*/ 1115 w 1203"/>
                <a:gd name="T77" fmla="*/ 755 h 1018"/>
                <a:gd name="T78" fmla="*/ 1175 w 1203"/>
                <a:gd name="T79" fmla="*/ 732 h 1018"/>
                <a:gd name="T80" fmla="*/ 1194 w 1203"/>
                <a:gd name="T81" fmla="*/ 643 h 1018"/>
                <a:gd name="T82" fmla="*/ 1087 w 1203"/>
                <a:gd name="T83" fmla="*/ 576 h 1018"/>
                <a:gd name="T84" fmla="*/ 1043 w 1203"/>
                <a:gd name="T85" fmla="*/ 648 h 1018"/>
                <a:gd name="T86" fmla="*/ 1075 w 1203"/>
                <a:gd name="T87" fmla="*/ 673 h 1018"/>
                <a:gd name="T88" fmla="*/ 1069 w 1203"/>
                <a:gd name="T89" fmla="*/ 712 h 1018"/>
                <a:gd name="T90" fmla="*/ 1025 w 1203"/>
                <a:gd name="T91" fmla="*/ 725 h 1018"/>
                <a:gd name="T92" fmla="*/ 986 w 1203"/>
                <a:gd name="T93" fmla="*/ 749 h 1018"/>
                <a:gd name="T94" fmla="*/ 956 w 1203"/>
                <a:gd name="T95" fmla="*/ 721 h 1018"/>
                <a:gd name="T96" fmla="*/ 938 w 1203"/>
                <a:gd name="T97" fmla="*/ 676 h 1018"/>
                <a:gd name="T98" fmla="*/ 924 w 1203"/>
                <a:gd name="T99" fmla="*/ 628 h 1018"/>
                <a:gd name="T100" fmla="*/ 860 w 1203"/>
                <a:gd name="T101" fmla="*/ 549 h 1018"/>
                <a:gd name="T102" fmla="*/ 787 w 1203"/>
                <a:gd name="T103" fmla="*/ 495 h 1018"/>
                <a:gd name="T104" fmla="*/ 791 w 1203"/>
                <a:gd name="T105" fmla="*/ 442 h 1018"/>
                <a:gd name="T106" fmla="*/ 857 w 1203"/>
                <a:gd name="T107" fmla="*/ 374 h 1018"/>
                <a:gd name="T108" fmla="*/ 779 w 1203"/>
                <a:gd name="T109" fmla="*/ 377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03" h="1018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" name="Freeform 7"/>
            <p:cNvSpPr/>
            <p:nvPr/>
          </p:nvSpPr>
          <p:spPr bwMode="auto">
            <a:xfrm>
              <a:off x="2683464" y="2533875"/>
              <a:ext cx="237194" cy="395614"/>
            </a:xfrm>
            <a:custGeom>
              <a:avLst/>
              <a:gdLst>
                <a:gd name="T0" fmla="*/ 122 w 242"/>
                <a:gd name="T1" fmla="*/ 77 h 402"/>
                <a:gd name="T2" fmla="*/ 122 w 242"/>
                <a:gd name="T3" fmla="*/ 113 h 402"/>
                <a:gd name="T4" fmla="*/ 110 w 242"/>
                <a:gd name="T5" fmla="*/ 144 h 402"/>
                <a:gd name="T6" fmla="*/ 99 w 242"/>
                <a:gd name="T7" fmla="*/ 163 h 402"/>
                <a:gd name="T8" fmla="*/ 97 w 242"/>
                <a:gd name="T9" fmla="*/ 162 h 402"/>
                <a:gd name="T10" fmla="*/ 57 w 242"/>
                <a:gd name="T11" fmla="*/ 171 h 402"/>
                <a:gd name="T12" fmla="*/ 17 w 242"/>
                <a:gd name="T13" fmla="*/ 178 h 402"/>
                <a:gd name="T14" fmla="*/ 11 w 242"/>
                <a:gd name="T15" fmla="*/ 185 h 402"/>
                <a:gd name="T16" fmla="*/ 51 w 242"/>
                <a:gd name="T17" fmla="*/ 189 h 402"/>
                <a:gd name="T18" fmla="*/ 54 w 242"/>
                <a:gd name="T19" fmla="*/ 190 h 402"/>
                <a:gd name="T20" fmla="*/ 63 w 242"/>
                <a:gd name="T21" fmla="*/ 215 h 402"/>
                <a:gd name="T22" fmla="*/ 79 w 242"/>
                <a:gd name="T23" fmla="*/ 244 h 402"/>
                <a:gd name="T24" fmla="*/ 93 w 242"/>
                <a:gd name="T25" fmla="*/ 284 h 402"/>
                <a:gd name="T26" fmla="*/ 94 w 242"/>
                <a:gd name="T27" fmla="*/ 285 h 402"/>
                <a:gd name="T28" fmla="*/ 101 w 242"/>
                <a:gd name="T29" fmla="*/ 306 h 402"/>
                <a:gd name="T30" fmla="*/ 94 w 242"/>
                <a:gd name="T31" fmla="*/ 329 h 402"/>
                <a:gd name="T32" fmla="*/ 95 w 242"/>
                <a:gd name="T33" fmla="*/ 349 h 402"/>
                <a:gd name="T34" fmla="*/ 132 w 242"/>
                <a:gd name="T35" fmla="*/ 371 h 402"/>
                <a:gd name="T36" fmla="*/ 154 w 242"/>
                <a:gd name="T37" fmla="*/ 399 h 402"/>
                <a:gd name="T38" fmla="*/ 165 w 242"/>
                <a:gd name="T39" fmla="*/ 402 h 402"/>
                <a:gd name="T40" fmla="*/ 161 w 242"/>
                <a:gd name="T41" fmla="*/ 367 h 402"/>
                <a:gd name="T42" fmla="*/ 186 w 242"/>
                <a:gd name="T43" fmla="*/ 355 h 402"/>
                <a:gd name="T44" fmla="*/ 187 w 242"/>
                <a:gd name="T45" fmla="*/ 354 h 402"/>
                <a:gd name="T46" fmla="*/ 189 w 242"/>
                <a:gd name="T47" fmla="*/ 355 h 402"/>
                <a:gd name="T48" fmla="*/ 206 w 242"/>
                <a:gd name="T49" fmla="*/ 352 h 402"/>
                <a:gd name="T50" fmla="*/ 209 w 242"/>
                <a:gd name="T51" fmla="*/ 323 h 402"/>
                <a:gd name="T52" fmla="*/ 194 w 242"/>
                <a:gd name="T53" fmla="*/ 306 h 402"/>
                <a:gd name="T54" fmla="*/ 182 w 242"/>
                <a:gd name="T55" fmla="*/ 305 h 402"/>
                <a:gd name="T56" fmla="*/ 175 w 242"/>
                <a:gd name="T57" fmla="*/ 277 h 402"/>
                <a:gd name="T58" fmla="*/ 178 w 242"/>
                <a:gd name="T59" fmla="*/ 221 h 402"/>
                <a:gd name="T60" fmla="*/ 217 w 242"/>
                <a:gd name="T61" fmla="*/ 211 h 402"/>
                <a:gd name="T62" fmla="*/ 242 w 242"/>
                <a:gd name="T63" fmla="*/ 143 h 402"/>
                <a:gd name="T64" fmla="*/ 223 w 242"/>
                <a:gd name="T65" fmla="*/ 126 h 402"/>
                <a:gd name="T66" fmla="*/ 219 w 242"/>
                <a:gd name="T67" fmla="*/ 127 h 402"/>
                <a:gd name="T68" fmla="*/ 202 w 242"/>
                <a:gd name="T69" fmla="*/ 128 h 402"/>
                <a:gd name="T70" fmla="*/ 189 w 242"/>
                <a:gd name="T71" fmla="*/ 112 h 402"/>
                <a:gd name="T72" fmla="*/ 188 w 242"/>
                <a:gd name="T73" fmla="*/ 110 h 402"/>
                <a:gd name="T74" fmla="*/ 192 w 242"/>
                <a:gd name="T75" fmla="*/ 69 h 402"/>
                <a:gd name="T76" fmla="*/ 202 w 242"/>
                <a:gd name="T77" fmla="*/ 49 h 402"/>
                <a:gd name="T78" fmla="*/ 207 w 242"/>
                <a:gd name="T79" fmla="*/ 26 h 402"/>
                <a:gd name="T80" fmla="*/ 170 w 242"/>
                <a:gd name="T81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1" h="402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Freeform 8"/>
            <p:cNvSpPr/>
            <p:nvPr/>
          </p:nvSpPr>
          <p:spPr bwMode="auto">
            <a:xfrm>
              <a:off x="431148" y="1494093"/>
              <a:ext cx="1687174" cy="1281087"/>
            </a:xfrm>
            <a:custGeom>
              <a:avLst/>
              <a:gdLst>
                <a:gd name="T0" fmla="*/ 1687 w 1721"/>
                <a:gd name="T1" fmla="*/ 603 h 1302"/>
                <a:gd name="T2" fmla="*/ 1615 w 1721"/>
                <a:gd name="T3" fmla="*/ 538 h 1302"/>
                <a:gd name="T4" fmla="*/ 1572 w 1721"/>
                <a:gd name="T5" fmla="*/ 486 h 1302"/>
                <a:gd name="T6" fmla="*/ 1371 w 1721"/>
                <a:gd name="T7" fmla="*/ 438 h 1302"/>
                <a:gd name="T8" fmla="*/ 1382 w 1721"/>
                <a:gd name="T9" fmla="*/ 237 h 1302"/>
                <a:gd name="T10" fmla="*/ 1239 w 1721"/>
                <a:gd name="T11" fmla="*/ 67 h 1302"/>
                <a:gd name="T12" fmla="*/ 1169 w 1721"/>
                <a:gd name="T13" fmla="*/ 19 h 1302"/>
                <a:gd name="T14" fmla="*/ 1058 w 1721"/>
                <a:gd name="T15" fmla="*/ 162 h 1302"/>
                <a:gd name="T16" fmla="*/ 814 w 1721"/>
                <a:gd name="T17" fmla="*/ 295 h 1302"/>
                <a:gd name="T18" fmla="*/ 769 w 1721"/>
                <a:gd name="T19" fmla="*/ 304 h 1302"/>
                <a:gd name="T20" fmla="*/ 624 w 1721"/>
                <a:gd name="T21" fmla="*/ 292 h 1302"/>
                <a:gd name="T22" fmla="*/ 645 w 1721"/>
                <a:gd name="T23" fmla="*/ 443 h 1302"/>
                <a:gd name="T24" fmla="*/ 618 w 1721"/>
                <a:gd name="T25" fmla="*/ 522 h 1302"/>
                <a:gd name="T26" fmla="*/ 597 w 1721"/>
                <a:gd name="T27" fmla="*/ 519 h 1302"/>
                <a:gd name="T28" fmla="*/ 533 w 1721"/>
                <a:gd name="T29" fmla="*/ 591 h 1302"/>
                <a:gd name="T30" fmla="*/ 434 w 1721"/>
                <a:gd name="T31" fmla="*/ 617 h 1302"/>
                <a:gd name="T32" fmla="*/ 242 w 1721"/>
                <a:gd name="T33" fmla="*/ 669 h 1302"/>
                <a:gd name="T34" fmla="*/ 139 w 1721"/>
                <a:gd name="T35" fmla="*/ 653 h 1302"/>
                <a:gd name="T36" fmla="*/ 87 w 1721"/>
                <a:gd name="T37" fmla="*/ 635 h 1302"/>
                <a:gd name="T38" fmla="*/ 12 w 1721"/>
                <a:gd name="T39" fmla="*/ 749 h 1302"/>
                <a:gd name="T40" fmla="*/ 70 w 1721"/>
                <a:gd name="T41" fmla="*/ 801 h 1302"/>
                <a:gd name="T42" fmla="*/ 54 w 1721"/>
                <a:gd name="T43" fmla="*/ 940 h 1302"/>
                <a:gd name="T44" fmla="*/ 56 w 1721"/>
                <a:gd name="T45" fmla="*/ 970 h 1302"/>
                <a:gd name="T46" fmla="*/ 159 w 1721"/>
                <a:gd name="T47" fmla="*/ 1101 h 1302"/>
                <a:gd name="T48" fmla="*/ 225 w 1721"/>
                <a:gd name="T49" fmla="*/ 1170 h 1302"/>
                <a:gd name="T50" fmla="*/ 277 w 1721"/>
                <a:gd name="T51" fmla="*/ 1294 h 1302"/>
                <a:gd name="T52" fmla="*/ 342 w 1721"/>
                <a:gd name="T53" fmla="*/ 1301 h 1302"/>
                <a:gd name="T54" fmla="*/ 382 w 1721"/>
                <a:gd name="T55" fmla="*/ 1230 h 1302"/>
                <a:gd name="T56" fmla="*/ 436 w 1721"/>
                <a:gd name="T57" fmla="*/ 1236 h 1302"/>
                <a:gd name="T58" fmla="*/ 607 w 1721"/>
                <a:gd name="T59" fmla="*/ 1228 h 1302"/>
                <a:gd name="T60" fmla="*/ 661 w 1721"/>
                <a:gd name="T61" fmla="*/ 1267 h 1302"/>
                <a:gd name="T62" fmla="*/ 751 w 1721"/>
                <a:gd name="T63" fmla="*/ 1266 h 1302"/>
                <a:gd name="T64" fmla="*/ 950 w 1721"/>
                <a:gd name="T65" fmla="*/ 1241 h 1302"/>
                <a:gd name="T66" fmla="*/ 1088 w 1721"/>
                <a:gd name="T67" fmla="*/ 1246 h 1302"/>
                <a:gd name="T68" fmla="*/ 1176 w 1721"/>
                <a:gd name="T69" fmla="*/ 1277 h 1302"/>
                <a:gd name="T70" fmla="*/ 1247 w 1721"/>
                <a:gd name="T71" fmla="*/ 1296 h 1302"/>
                <a:gd name="T72" fmla="*/ 1238 w 1721"/>
                <a:gd name="T73" fmla="*/ 1240 h 1302"/>
                <a:gd name="T74" fmla="*/ 1257 w 1721"/>
                <a:gd name="T75" fmla="*/ 1216 h 1302"/>
                <a:gd name="T76" fmla="*/ 1263 w 1721"/>
                <a:gd name="T77" fmla="*/ 1177 h 1302"/>
                <a:gd name="T78" fmla="*/ 1216 w 1721"/>
                <a:gd name="T79" fmla="*/ 1131 h 1302"/>
                <a:gd name="T80" fmla="*/ 1218 w 1721"/>
                <a:gd name="T81" fmla="*/ 1092 h 1302"/>
                <a:gd name="T82" fmla="*/ 1304 w 1721"/>
                <a:gd name="T83" fmla="*/ 1046 h 1302"/>
                <a:gd name="T84" fmla="*/ 1391 w 1721"/>
                <a:gd name="T85" fmla="*/ 1029 h 1302"/>
                <a:gd name="T86" fmla="*/ 1435 w 1721"/>
                <a:gd name="T87" fmla="*/ 990 h 1302"/>
                <a:gd name="T88" fmla="*/ 1437 w 1721"/>
                <a:gd name="T89" fmla="*/ 970 h 1302"/>
                <a:gd name="T90" fmla="*/ 1443 w 1721"/>
                <a:gd name="T91" fmla="*/ 906 h 1302"/>
                <a:gd name="T92" fmla="*/ 1542 w 1721"/>
                <a:gd name="T93" fmla="*/ 831 h 1302"/>
                <a:gd name="T94" fmla="*/ 1590 w 1721"/>
                <a:gd name="T95" fmla="*/ 797 h 1302"/>
                <a:gd name="T96" fmla="*/ 1675 w 1721"/>
                <a:gd name="T97" fmla="*/ 776 h 1302"/>
                <a:gd name="T98" fmla="*/ 1709 w 1721"/>
                <a:gd name="T99" fmla="*/ 743 h 1302"/>
                <a:gd name="T100" fmla="*/ 1719 w 1721"/>
                <a:gd name="T101" fmla="*/ 702 h 1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21" h="1302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" name="Freeform 9"/>
            <p:cNvSpPr/>
            <p:nvPr/>
          </p:nvSpPr>
          <p:spPr bwMode="auto">
            <a:xfrm>
              <a:off x="1524305" y="2499698"/>
              <a:ext cx="1049843" cy="757053"/>
            </a:xfrm>
            <a:custGeom>
              <a:avLst/>
              <a:gdLst>
                <a:gd name="T0" fmla="*/ 636 w 1071"/>
                <a:gd name="T1" fmla="*/ 77 h 769"/>
                <a:gd name="T2" fmla="*/ 604 w 1071"/>
                <a:gd name="T3" fmla="*/ 110 h 769"/>
                <a:gd name="T4" fmla="*/ 503 w 1071"/>
                <a:gd name="T5" fmla="*/ 38 h 769"/>
                <a:gd name="T6" fmla="*/ 471 w 1071"/>
                <a:gd name="T7" fmla="*/ 25 h 769"/>
                <a:gd name="T8" fmla="*/ 380 w 1071"/>
                <a:gd name="T9" fmla="*/ 5 h 769"/>
                <a:gd name="T10" fmla="*/ 303 w 1071"/>
                <a:gd name="T11" fmla="*/ 14 h 769"/>
                <a:gd name="T12" fmla="*/ 261 w 1071"/>
                <a:gd name="T13" fmla="*/ 26 h 769"/>
                <a:gd name="T14" fmla="*/ 190 w 1071"/>
                <a:gd name="T15" fmla="*/ 35 h 769"/>
                <a:gd name="T16" fmla="*/ 110 w 1071"/>
                <a:gd name="T17" fmla="*/ 53 h 769"/>
                <a:gd name="T18" fmla="*/ 131 w 1071"/>
                <a:gd name="T19" fmla="*/ 119 h 769"/>
                <a:gd name="T20" fmla="*/ 164 w 1071"/>
                <a:gd name="T21" fmla="*/ 171 h 769"/>
                <a:gd name="T22" fmla="*/ 139 w 1071"/>
                <a:gd name="T23" fmla="*/ 236 h 769"/>
                <a:gd name="T24" fmla="*/ 148 w 1071"/>
                <a:gd name="T25" fmla="*/ 270 h 769"/>
                <a:gd name="T26" fmla="*/ 79 w 1071"/>
                <a:gd name="T27" fmla="*/ 276 h 769"/>
                <a:gd name="T28" fmla="*/ 26 w 1071"/>
                <a:gd name="T29" fmla="*/ 319 h 769"/>
                <a:gd name="T30" fmla="*/ 5 w 1071"/>
                <a:gd name="T31" fmla="*/ 359 h 769"/>
                <a:gd name="T32" fmla="*/ 14 w 1071"/>
                <a:gd name="T33" fmla="*/ 445 h 769"/>
                <a:gd name="T34" fmla="*/ 23 w 1071"/>
                <a:gd name="T35" fmla="*/ 519 h 769"/>
                <a:gd name="T36" fmla="*/ 102 w 1071"/>
                <a:gd name="T37" fmla="*/ 550 h 769"/>
                <a:gd name="T38" fmla="*/ 134 w 1071"/>
                <a:gd name="T39" fmla="*/ 574 h 769"/>
                <a:gd name="T40" fmla="*/ 168 w 1071"/>
                <a:gd name="T41" fmla="*/ 604 h 769"/>
                <a:gd name="T42" fmla="*/ 247 w 1071"/>
                <a:gd name="T43" fmla="*/ 637 h 769"/>
                <a:gd name="T44" fmla="*/ 359 w 1071"/>
                <a:gd name="T45" fmla="*/ 660 h 769"/>
                <a:gd name="T46" fmla="*/ 419 w 1071"/>
                <a:gd name="T47" fmla="*/ 675 h 769"/>
                <a:gd name="T48" fmla="*/ 449 w 1071"/>
                <a:gd name="T49" fmla="*/ 708 h 769"/>
                <a:gd name="T50" fmla="*/ 461 w 1071"/>
                <a:gd name="T51" fmla="*/ 732 h 769"/>
                <a:gd name="T52" fmla="*/ 483 w 1071"/>
                <a:gd name="T53" fmla="*/ 762 h 769"/>
                <a:gd name="T54" fmla="*/ 516 w 1071"/>
                <a:gd name="T55" fmla="*/ 750 h 769"/>
                <a:gd name="T56" fmla="*/ 555 w 1071"/>
                <a:gd name="T57" fmla="*/ 737 h 769"/>
                <a:gd name="T58" fmla="*/ 587 w 1071"/>
                <a:gd name="T59" fmla="*/ 729 h 769"/>
                <a:gd name="T60" fmla="*/ 598 w 1071"/>
                <a:gd name="T61" fmla="*/ 688 h 769"/>
                <a:gd name="T62" fmla="*/ 639 w 1071"/>
                <a:gd name="T63" fmla="*/ 619 h 769"/>
                <a:gd name="T64" fmla="*/ 632 w 1071"/>
                <a:gd name="T65" fmla="*/ 555 h 769"/>
                <a:gd name="T66" fmla="*/ 650 w 1071"/>
                <a:gd name="T67" fmla="*/ 535 h 769"/>
                <a:gd name="T68" fmla="*/ 734 w 1071"/>
                <a:gd name="T69" fmla="*/ 563 h 769"/>
                <a:gd name="T70" fmla="*/ 751 w 1071"/>
                <a:gd name="T71" fmla="*/ 609 h 769"/>
                <a:gd name="T72" fmla="*/ 789 w 1071"/>
                <a:gd name="T73" fmla="*/ 657 h 769"/>
                <a:gd name="T74" fmla="*/ 858 w 1071"/>
                <a:gd name="T75" fmla="*/ 683 h 769"/>
                <a:gd name="T76" fmla="*/ 878 w 1071"/>
                <a:gd name="T77" fmla="*/ 689 h 769"/>
                <a:gd name="T78" fmla="*/ 924 w 1071"/>
                <a:gd name="T79" fmla="*/ 670 h 769"/>
                <a:gd name="T80" fmla="*/ 953 w 1071"/>
                <a:gd name="T81" fmla="*/ 623 h 769"/>
                <a:gd name="T82" fmla="*/ 915 w 1071"/>
                <a:gd name="T83" fmla="*/ 603 h 769"/>
                <a:gd name="T84" fmla="*/ 969 w 1071"/>
                <a:gd name="T85" fmla="*/ 537 h 769"/>
                <a:gd name="T86" fmla="*/ 992 w 1071"/>
                <a:gd name="T87" fmla="*/ 461 h 769"/>
                <a:gd name="T88" fmla="*/ 1063 w 1071"/>
                <a:gd name="T89" fmla="*/ 383 h 769"/>
                <a:gd name="T90" fmla="*/ 1056 w 1071"/>
                <a:gd name="T91" fmla="*/ 336 h 769"/>
                <a:gd name="T92" fmla="*/ 1009 w 1071"/>
                <a:gd name="T93" fmla="*/ 222 h 769"/>
                <a:gd name="T94" fmla="*/ 972 w 1071"/>
                <a:gd name="T95" fmla="*/ 210 h 769"/>
                <a:gd name="T96" fmla="*/ 889 w 1071"/>
                <a:gd name="T97" fmla="*/ 131 h 769"/>
                <a:gd name="T98" fmla="*/ 867 w 1071"/>
                <a:gd name="T99" fmla="*/ 139 h 769"/>
                <a:gd name="T100" fmla="*/ 813 w 1071"/>
                <a:gd name="T101" fmla="*/ 103 h 769"/>
                <a:gd name="T102" fmla="*/ 742 w 1071"/>
                <a:gd name="T103" fmla="*/ 67 h 769"/>
                <a:gd name="T104" fmla="*/ 719 w 1071"/>
                <a:gd name="T105" fmla="*/ 71 h 769"/>
                <a:gd name="T106" fmla="*/ 639 w 1071"/>
                <a:gd name="T107" fmla="*/ 40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71" h="769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" name="Freeform 10"/>
            <p:cNvSpPr/>
            <p:nvPr/>
          </p:nvSpPr>
          <p:spPr bwMode="auto">
            <a:xfrm>
              <a:off x="2126572" y="3029946"/>
              <a:ext cx="909589" cy="800549"/>
            </a:xfrm>
            <a:custGeom>
              <a:avLst/>
              <a:gdLst>
                <a:gd name="T0" fmla="*/ 27 w 928"/>
                <a:gd name="T1" fmla="*/ 37 h 814"/>
                <a:gd name="T2" fmla="*/ 23 w 928"/>
                <a:gd name="T3" fmla="*/ 93 h 814"/>
                <a:gd name="T4" fmla="*/ 13 w 928"/>
                <a:gd name="T5" fmla="*/ 151 h 814"/>
                <a:gd name="T6" fmla="*/ 52 w 928"/>
                <a:gd name="T7" fmla="*/ 182 h 814"/>
                <a:gd name="T8" fmla="*/ 94 w 928"/>
                <a:gd name="T9" fmla="*/ 255 h 814"/>
                <a:gd name="T10" fmla="*/ 98 w 928"/>
                <a:gd name="T11" fmla="*/ 323 h 814"/>
                <a:gd name="T12" fmla="*/ 120 w 928"/>
                <a:gd name="T13" fmla="*/ 378 h 814"/>
                <a:gd name="T14" fmla="*/ 132 w 928"/>
                <a:gd name="T15" fmla="*/ 461 h 814"/>
                <a:gd name="T16" fmla="*/ 125 w 928"/>
                <a:gd name="T17" fmla="*/ 576 h 814"/>
                <a:gd name="T18" fmla="*/ 146 w 928"/>
                <a:gd name="T19" fmla="*/ 609 h 814"/>
                <a:gd name="T20" fmla="*/ 165 w 928"/>
                <a:gd name="T21" fmla="*/ 561 h 814"/>
                <a:gd name="T22" fmla="*/ 206 w 928"/>
                <a:gd name="T23" fmla="*/ 581 h 814"/>
                <a:gd name="T24" fmla="*/ 226 w 928"/>
                <a:gd name="T25" fmla="*/ 625 h 814"/>
                <a:gd name="T26" fmla="*/ 269 w 928"/>
                <a:gd name="T27" fmla="*/ 630 h 814"/>
                <a:gd name="T28" fmla="*/ 316 w 928"/>
                <a:gd name="T29" fmla="*/ 735 h 814"/>
                <a:gd name="T30" fmla="*/ 324 w 928"/>
                <a:gd name="T31" fmla="*/ 788 h 814"/>
                <a:gd name="T32" fmla="*/ 347 w 928"/>
                <a:gd name="T33" fmla="*/ 812 h 814"/>
                <a:gd name="T34" fmla="*/ 404 w 928"/>
                <a:gd name="T35" fmla="*/ 773 h 814"/>
                <a:gd name="T36" fmla="*/ 434 w 928"/>
                <a:gd name="T37" fmla="*/ 707 h 814"/>
                <a:gd name="T38" fmla="*/ 458 w 928"/>
                <a:gd name="T39" fmla="*/ 672 h 814"/>
                <a:gd name="T40" fmla="*/ 493 w 928"/>
                <a:gd name="T41" fmla="*/ 620 h 814"/>
                <a:gd name="T42" fmla="*/ 516 w 928"/>
                <a:gd name="T43" fmla="*/ 576 h 814"/>
                <a:gd name="T44" fmla="*/ 583 w 928"/>
                <a:gd name="T45" fmla="*/ 595 h 814"/>
                <a:gd name="T46" fmla="*/ 606 w 928"/>
                <a:gd name="T47" fmla="*/ 622 h 814"/>
                <a:gd name="T48" fmla="*/ 633 w 928"/>
                <a:gd name="T49" fmla="*/ 614 h 814"/>
                <a:gd name="T50" fmla="*/ 675 w 928"/>
                <a:gd name="T51" fmla="*/ 657 h 814"/>
                <a:gd name="T52" fmla="*/ 726 w 928"/>
                <a:gd name="T53" fmla="*/ 615 h 814"/>
                <a:gd name="T54" fmla="*/ 697 w 928"/>
                <a:gd name="T55" fmla="*/ 603 h 814"/>
                <a:gd name="T56" fmla="*/ 685 w 928"/>
                <a:gd name="T57" fmla="*/ 555 h 814"/>
                <a:gd name="T58" fmla="*/ 726 w 928"/>
                <a:gd name="T59" fmla="*/ 553 h 814"/>
                <a:gd name="T60" fmla="*/ 683 w 928"/>
                <a:gd name="T61" fmla="*/ 493 h 814"/>
                <a:gd name="T62" fmla="*/ 672 w 928"/>
                <a:gd name="T63" fmla="*/ 429 h 814"/>
                <a:gd name="T64" fmla="*/ 801 w 928"/>
                <a:gd name="T65" fmla="*/ 378 h 814"/>
                <a:gd name="T66" fmla="*/ 865 w 928"/>
                <a:gd name="T67" fmla="*/ 320 h 814"/>
                <a:gd name="T68" fmla="*/ 878 w 928"/>
                <a:gd name="T69" fmla="*/ 294 h 814"/>
                <a:gd name="T70" fmla="*/ 907 w 928"/>
                <a:gd name="T71" fmla="*/ 226 h 814"/>
                <a:gd name="T72" fmla="*/ 859 w 928"/>
                <a:gd name="T73" fmla="*/ 207 h 814"/>
                <a:gd name="T74" fmla="*/ 833 w 928"/>
                <a:gd name="T75" fmla="*/ 180 h 814"/>
                <a:gd name="T76" fmla="*/ 803 w 928"/>
                <a:gd name="T77" fmla="*/ 192 h 814"/>
                <a:gd name="T78" fmla="*/ 786 w 928"/>
                <a:gd name="T79" fmla="*/ 165 h 814"/>
                <a:gd name="T80" fmla="*/ 759 w 928"/>
                <a:gd name="T81" fmla="*/ 163 h 814"/>
                <a:gd name="T82" fmla="*/ 694 w 928"/>
                <a:gd name="T83" fmla="*/ 153 h 814"/>
                <a:gd name="T84" fmla="*/ 667 w 928"/>
                <a:gd name="T85" fmla="*/ 157 h 814"/>
                <a:gd name="T86" fmla="*/ 580 w 928"/>
                <a:gd name="T87" fmla="*/ 146 h 814"/>
                <a:gd name="T88" fmla="*/ 573 w 928"/>
                <a:gd name="T89" fmla="*/ 102 h 814"/>
                <a:gd name="T90" fmla="*/ 475 w 928"/>
                <a:gd name="T91" fmla="*/ 43 h 814"/>
                <a:gd name="T92" fmla="*/ 431 w 928"/>
                <a:gd name="T93" fmla="*/ 15 h 814"/>
                <a:gd name="T94" fmla="*/ 422 w 928"/>
                <a:gd name="T95" fmla="*/ 81 h 814"/>
                <a:gd name="T96" fmla="*/ 370 w 928"/>
                <a:gd name="T97" fmla="*/ 86 h 814"/>
                <a:gd name="T98" fmla="*/ 345 w 928"/>
                <a:gd name="T99" fmla="*/ 110 h 814"/>
                <a:gd name="T100" fmla="*/ 322 w 928"/>
                <a:gd name="T101" fmla="*/ 145 h 814"/>
                <a:gd name="T102" fmla="*/ 250 w 928"/>
                <a:gd name="T103" fmla="*/ 178 h 814"/>
                <a:gd name="T104" fmla="*/ 205 w 928"/>
                <a:gd name="T105" fmla="*/ 133 h 814"/>
                <a:gd name="T106" fmla="*/ 166 w 928"/>
                <a:gd name="T107" fmla="*/ 124 h 814"/>
                <a:gd name="T108" fmla="*/ 130 w 928"/>
                <a:gd name="T109" fmla="*/ 81 h 814"/>
                <a:gd name="T110" fmla="*/ 90 w 928"/>
                <a:gd name="T111" fmla="*/ 20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26" h="814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Freeform 11"/>
            <p:cNvSpPr/>
            <p:nvPr/>
          </p:nvSpPr>
          <p:spPr bwMode="auto">
            <a:xfrm>
              <a:off x="616778" y="2706827"/>
              <a:ext cx="1627360" cy="991108"/>
            </a:xfrm>
            <a:custGeom>
              <a:avLst/>
              <a:gdLst>
                <a:gd name="T0" fmla="*/ 177 w 1661"/>
                <a:gd name="T1" fmla="*/ 45 h 1007"/>
                <a:gd name="T2" fmla="*/ 90 w 1661"/>
                <a:gd name="T3" fmla="*/ 76 h 1007"/>
                <a:gd name="T4" fmla="*/ 57 w 1661"/>
                <a:gd name="T5" fmla="*/ 140 h 1007"/>
                <a:gd name="T6" fmla="*/ 27 w 1661"/>
                <a:gd name="T7" fmla="*/ 275 h 1007"/>
                <a:gd name="T8" fmla="*/ 23 w 1661"/>
                <a:gd name="T9" fmla="*/ 313 h 1007"/>
                <a:gd name="T10" fmla="*/ 82 w 1661"/>
                <a:gd name="T11" fmla="*/ 435 h 1007"/>
                <a:gd name="T12" fmla="*/ 171 w 1661"/>
                <a:gd name="T13" fmla="*/ 537 h 1007"/>
                <a:gd name="T14" fmla="*/ 244 w 1661"/>
                <a:gd name="T15" fmla="*/ 515 h 1007"/>
                <a:gd name="T16" fmla="*/ 312 w 1661"/>
                <a:gd name="T17" fmla="*/ 604 h 1007"/>
                <a:gd name="T18" fmla="*/ 384 w 1661"/>
                <a:gd name="T19" fmla="*/ 658 h 1007"/>
                <a:gd name="T20" fmla="*/ 415 w 1661"/>
                <a:gd name="T21" fmla="*/ 713 h 1007"/>
                <a:gd name="T22" fmla="*/ 499 w 1661"/>
                <a:gd name="T23" fmla="*/ 771 h 1007"/>
                <a:gd name="T24" fmla="*/ 539 w 1661"/>
                <a:gd name="T25" fmla="*/ 794 h 1007"/>
                <a:gd name="T26" fmla="*/ 624 w 1661"/>
                <a:gd name="T27" fmla="*/ 827 h 1007"/>
                <a:gd name="T28" fmla="*/ 791 w 1661"/>
                <a:gd name="T29" fmla="*/ 854 h 1007"/>
                <a:gd name="T30" fmla="*/ 784 w 1661"/>
                <a:gd name="T31" fmla="*/ 921 h 1007"/>
                <a:gd name="T32" fmla="*/ 1022 w 1661"/>
                <a:gd name="T33" fmla="*/ 893 h 1007"/>
                <a:gd name="T34" fmla="*/ 1048 w 1661"/>
                <a:gd name="T35" fmla="*/ 972 h 1007"/>
                <a:gd name="T36" fmla="*/ 1265 w 1661"/>
                <a:gd name="T37" fmla="*/ 941 h 1007"/>
                <a:gd name="T38" fmla="*/ 1354 w 1661"/>
                <a:gd name="T39" fmla="*/ 895 h 1007"/>
                <a:gd name="T40" fmla="*/ 1503 w 1661"/>
                <a:gd name="T41" fmla="*/ 947 h 1007"/>
                <a:gd name="T42" fmla="*/ 1504 w 1661"/>
                <a:gd name="T43" fmla="*/ 942 h 1007"/>
                <a:gd name="T44" fmla="*/ 1575 w 1661"/>
                <a:gd name="T45" fmla="*/ 918 h 1007"/>
                <a:gd name="T46" fmla="*/ 1604 w 1661"/>
                <a:gd name="T47" fmla="*/ 874 h 1007"/>
                <a:gd name="T48" fmla="*/ 1648 w 1661"/>
                <a:gd name="T49" fmla="*/ 739 h 1007"/>
                <a:gd name="T50" fmla="*/ 1628 w 1661"/>
                <a:gd name="T51" fmla="*/ 653 h 1007"/>
                <a:gd name="T52" fmla="*/ 1588 w 1661"/>
                <a:gd name="T53" fmla="*/ 545 h 1007"/>
                <a:gd name="T54" fmla="*/ 1566 w 1661"/>
                <a:gd name="T55" fmla="*/ 504 h 1007"/>
                <a:gd name="T56" fmla="*/ 1540 w 1661"/>
                <a:gd name="T57" fmla="*/ 519 h 1007"/>
                <a:gd name="T58" fmla="*/ 1473 w 1661"/>
                <a:gd name="T59" fmla="*/ 535 h 1007"/>
                <a:gd name="T60" fmla="*/ 1405 w 1661"/>
                <a:gd name="T61" fmla="*/ 562 h 1007"/>
                <a:gd name="T62" fmla="*/ 1355 w 1661"/>
                <a:gd name="T63" fmla="*/ 501 h 1007"/>
                <a:gd name="T64" fmla="*/ 1309 w 1661"/>
                <a:gd name="T65" fmla="*/ 453 h 1007"/>
                <a:gd name="T66" fmla="*/ 1170 w 1661"/>
                <a:gd name="T67" fmla="*/ 438 h 1007"/>
                <a:gd name="T68" fmla="*/ 1065 w 1661"/>
                <a:gd name="T69" fmla="*/ 393 h 1007"/>
                <a:gd name="T70" fmla="*/ 1028 w 1661"/>
                <a:gd name="T71" fmla="*/ 352 h 1007"/>
                <a:gd name="T72" fmla="*/ 973 w 1661"/>
                <a:gd name="T73" fmla="*/ 356 h 1007"/>
                <a:gd name="T74" fmla="*/ 916 w 1661"/>
                <a:gd name="T75" fmla="*/ 257 h 1007"/>
                <a:gd name="T76" fmla="*/ 941 w 1661"/>
                <a:gd name="T77" fmla="*/ 193 h 1007"/>
                <a:gd name="T78" fmla="*/ 943 w 1661"/>
                <a:gd name="T79" fmla="*/ 103 h 1007"/>
                <a:gd name="T80" fmla="*/ 944 w 1661"/>
                <a:gd name="T81" fmla="*/ 55 h 1007"/>
                <a:gd name="T82" fmla="*/ 936 w 1661"/>
                <a:gd name="T83" fmla="*/ 52 h 1007"/>
                <a:gd name="T84" fmla="*/ 915 w 1661"/>
                <a:gd name="T85" fmla="*/ 39 h 1007"/>
                <a:gd name="T86" fmla="*/ 806 w 1661"/>
                <a:gd name="T87" fmla="*/ 5 h 1007"/>
                <a:gd name="T88" fmla="*/ 686 w 1661"/>
                <a:gd name="T89" fmla="*/ 29 h 1007"/>
                <a:gd name="T90" fmla="*/ 584 w 1661"/>
                <a:gd name="T91" fmla="*/ 47 h 1007"/>
                <a:gd name="T92" fmla="*/ 544 w 1661"/>
                <a:gd name="T93" fmla="*/ 52 h 1007"/>
                <a:gd name="T94" fmla="*/ 453 w 1661"/>
                <a:gd name="T95" fmla="*/ 47 h 1007"/>
                <a:gd name="T96" fmla="*/ 402 w 1661"/>
                <a:gd name="T97" fmla="*/ 0 h 1007"/>
                <a:gd name="T98" fmla="*/ 356 w 1661"/>
                <a:gd name="T99" fmla="*/ 24 h 1007"/>
                <a:gd name="T100" fmla="*/ 244 w 1661"/>
                <a:gd name="T101" fmla="*/ 14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61" h="1005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" name="Freeform 12"/>
            <p:cNvSpPr/>
            <p:nvPr/>
          </p:nvSpPr>
          <p:spPr bwMode="auto">
            <a:xfrm>
              <a:off x="2100790" y="3531196"/>
              <a:ext cx="733241" cy="770516"/>
            </a:xfrm>
            <a:custGeom>
              <a:avLst/>
              <a:gdLst>
                <a:gd name="T0" fmla="*/ 24 w 749"/>
                <a:gd name="T1" fmla="*/ 481 h 782"/>
                <a:gd name="T2" fmla="*/ 106 w 749"/>
                <a:gd name="T3" fmla="*/ 477 h 782"/>
                <a:gd name="T4" fmla="*/ 111 w 749"/>
                <a:gd name="T5" fmla="*/ 514 h 782"/>
                <a:gd name="T6" fmla="*/ 177 w 749"/>
                <a:gd name="T7" fmla="*/ 583 h 782"/>
                <a:gd name="T8" fmla="*/ 189 w 749"/>
                <a:gd name="T9" fmla="*/ 686 h 782"/>
                <a:gd name="T10" fmla="*/ 290 w 749"/>
                <a:gd name="T11" fmla="*/ 713 h 782"/>
                <a:gd name="T12" fmla="*/ 310 w 749"/>
                <a:gd name="T13" fmla="*/ 744 h 782"/>
                <a:gd name="T14" fmla="*/ 356 w 749"/>
                <a:gd name="T15" fmla="*/ 782 h 782"/>
                <a:gd name="T16" fmla="*/ 358 w 749"/>
                <a:gd name="T17" fmla="*/ 750 h 782"/>
                <a:gd name="T18" fmla="*/ 354 w 749"/>
                <a:gd name="T19" fmla="*/ 643 h 782"/>
                <a:gd name="T20" fmla="*/ 425 w 749"/>
                <a:gd name="T21" fmla="*/ 621 h 782"/>
                <a:gd name="T22" fmla="*/ 500 w 749"/>
                <a:gd name="T23" fmla="*/ 621 h 782"/>
                <a:gd name="T24" fmla="*/ 578 w 749"/>
                <a:gd name="T25" fmla="*/ 614 h 782"/>
                <a:gd name="T26" fmla="*/ 674 w 749"/>
                <a:gd name="T27" fmla="*/ 556 h 782"/>
                <a:gd name="T28" fmla="*/ 698 w 749"/>
                <a:gd name="T29" fmla="*/ 564 h 782"/>
                <a:gd name="T30" fmla="*/ 711 w 749"/>
                <a:gd name="T31" fmla="*/ 568 h 782"/>
                <a:gd name="T32" fmla="*/ 749 w 749"/>
                <a:gd name="T33" fmla="*/ 541 h 782"/>
                <a:gd name="T34" fmla="*/ 722 w 749"/>
                <a:gd name="T35" fmla="*/ 512 h 782"/>
                <a:gd name="T36" fmla="*/ 663 w 749"/>
                <a:gd name="T37" fmla="*/ 476 h 782"/>
                <a:gd name="T38" fmla="*/ 621 w 749"/>
                <a:gd name="T39" fmla="*/ 479 h 782"/>
                <a:gd name="T40" fmla="*/ 607 w 749"/>
                <a:gd name="T41" fmla="*/ 448 h 782"/>
                <a:gd name="T42" fmla="*/ 616 w 749"/>
                <a:gd name="T43" fmla="*/ 408 h 782"/>
                <a:gd name="T44" fmla="*/ 595 w 749"/>
                <a:gd name="T45" fmla="*/ 359 h 782"/>
                <a:gd name="T46" fmla="*/ 612 w 749"/>
                <a:gd name="T47" fmla="*/ 278 h 782"/>
                <a:gd name="T48" fmla="*/ 569 w 749"/>
                <a:gd name="T49" fmla="*/ 269 h 782"/>
                <a:gd name="T50" fmla="*/ 527 w 749"/>
                <a:gd name="T51" fmla="*/ 220 h 782"/>
                <a:gd name="T52" fmla="*/ 522 w 749"/>
                <a:gd name="T53" fmla="*/ 196 h 782"/>
                <a:gd name="T54" fmla="*/ 542 w 749"/>
                <a:gd name="T55" fmla="*/ 173 h 782"/>
                <a:gd name="T56" fmla="*/ 620 w 749"/>
                <a:gd name="T57" fmla="*/ 165 h 782"/>
                <a:gd name="T58" fmla="*/ 639 w 749"/>
                <a:gd name="T59" fmla="*/ 173 h 782"/>
                <a:gd name="T60" fmla="*/ 674 w 749"/>
                <a:gd name="T61" fmla="*/ 141 h 782"/>
                <a:gd name="T62" fmla="*/ 618 w 749"/>
                <a:gd name="T63" fmla="*/ 136 h 782"/>
                <a:gd name="T64" fmla="*/ 597 w 749"/>
                <a:gd name="T65" fmla="*/ 117 h 782"/>
                <a:gd name="T66" fmla="*/ 585 w 749"/>
                <a:gd name="T67" fmla="*/ 58 h 782"/>
                <a:gd name="T68" fmla="*/ 522 w 749"/>
                <a:gd name="T69" fmla="*/ 88 h 782"/>
                <a:gd name="T70" fmla="*/ 528 w 749"/>
                <a:gd name="T71" fmla="*/ 131 h 782"/>
                <a:gd name="T72" fmla="*/ 507 w 749"/>
                <a:gd name="T73" fmla="*/ 162 h 782"/>
                <a:gd name="T74" fmla="*/ 481 w 749"/>
                <a:gd name="T75" fmla="*/ 224 h 782"/>
                <a:gd name="T76" fmla="*/ 482 w 749"/>
                <a:gd name="T77" fmla="*/ 257 h 782"/>
                <a:gd name="T78" fmla="*/ 467 w 749"/>
                <a:gd name="T79" fmla="*/ 275 h 782"/>
                <a:gd name="T80" fmla="*/ 455 w 749"/>
                <a:gd name="T81" fmla="*/ 281 h 782"/>
                <a:gd name="T82" fmla="*/ 404 w 749"/>
                <a:gd name="T83" fmla="*/ 294 h 782"/>
                <a:gd name="T84" fmla="*/ 364 w 749"/>
                <a:gd name="T85" fmla="*/ 289 h 782"/>
                <a:gd name="T86" fmla="*/ 339 w 749"/>
                <a:gd name="T87" fmla="*/ 279 h 782"/>
                <a:gd name="T88" fmla="*/ 321 w 749"/>
                <a:gd name="T89" fmla="*/ 220 h 782"/>
                <a:gd name="T90" fmla="*/ 296 w 749"/>
                <a:gd name="T91" fmla="*/ 167 h 782"/>
                <a:gd name="T92" fmla="*/ 289 w 749"/>
                <a:gd name="T93" fmla="*/ 150 h 782"/>
                <a:gd name="T94" fmla="*/ 263 w 749"/>
                <a:gd name="T95" fmla="*/ 136 h 782"/>
                <a:gd name="T96" fmla="*/ 227 w 749"/>
                <a:gd name="T97" fmla="*/ 116 h 782"/>
                <a:gd name="T98" fmla="*/ 225 w 749"/>
                <a:gd name="T99" fmla="*/ 91 h 782"/>
                <a:gd name="T100" fmla="*/ 202 w 749"/>
                <a:gd name="T101" fmla="*/ 76 h 782"/>
                <a:gd name="T102" fmla="*/ 159 w 749"/>
                <a:gd name="T103" fmla="*/ 109 h 782"/>
                <a:gd name="T104" fmla="*/ 130 w 749"/>
                <a:gd name="T105" fmla="*/ 54 h 782"/>
                <a:gd name="T106" fmla="*/ 104 w 749"/>
                <a:gd name="T107" fmla="*/ 27 h 782"/>
                <a:gd name="T108" fmla="*/ 74 w 749"/>
                <a:gd name="T109" fmla="*/ 86 h 782"/>
                <a:gd name="T110" fmla="*/ 73 w 749"/>
                <a:gd name="T111" fmla="*/ 141 h 782"/>
                <a:gd name="T112" fmla="*/ 119 w 749"/>
                <a:gd name="T113" fmla="*/ 183 h 782"/>
                <a:gd name="T114" fmla="*/ 81 w 749"/>
                <a:gd name="T115" fmla="*/ 336 h 782"/>
                <a:gd name="T116" fmla="*/ 3 w 749"/>
                <a:gd name="T117" fmla="*/ 458 h 782"/>
                <a:gd name="T118" fmla="*/ 4 w 749"/>
                <a:gd name="T119" fmla="*/ 479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49" h="782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" name="Freeform 13"/>
            <p:cNvSpPr/>
            <p:nvPr/>
          </p:nvSpPr>
          <p:spPr bwMode="auto">
            <a:xfrm>
              <a:off x="2625712" y="3519804"/>
              <a:ext cx="496046" cy="430826"/>
            </a:xfrm>
            <a:custGeom>
              <a:avLst/>
              <a:gdLst>
                <a:gd name="T0" fmla="*/ 377 w 506"/>
                <a:gd name="T1" fmla="*/ 20 h 438"/>
                <a:gd name="T2" fmla="*/ 346 w 506"/>
                <a:gd name="T3" fmla="*/ 26 h 438"/>
                <a:gd name="T4" fmla="*/ 342 w 506"/>
                <a:gd name="T5" fmla="*/ 1 h 438"/>
                <a:gd name="T6" fmla="*/ 331 w 506"/>
                <a:gd name="T7" fmla="*/ 26 h 438"/>
                <a:gd name="T8" fmla="*/ 314 w 506"/>
                <a:gd name="T9" fmla="*/ 47 h 438"/>
                <a:gd name="T10" fmla="*/ 285 w 506"/>
                <a:gd name="T11" fmla="*/ 46 h 438"/>
                <a:gd name="T12" fmla="*/ 280 w 506"/>
                <a:gd name="T13" fmla="*/ 66 h 438"/>
                <a:gd name="T14" fmla="*/ 250 w 506"/>
                <a:gd name="T15" fmla="*/ 74 h 438"/>
                <a:gd name="T16" fmla="*/ 239 w 506"/>
                <a:gd name="T17" fmla="*/ 80 h 438"/>
                <a:gd name="T18" fmla="*/ 212 w 506"/>
                <a:gd name="T19" fmla="*/ 70 h 438"/>
                <a:gd name="T20" fmla="*/ 194 w 506"/>
                <a:gd name="T21" fmla="*/ 63 h 438"/>
                <a:gd name="T22" fmla="*/ 223 w 506"/>
                <a:gd name="T23" fmla="*/ 107 h 438"/>
                <a:gd name="T24" fmla="*/ 238 w 506"/>
                <a:gd name="T25" fmla="*/ 121 h 438"/>
                <a:gd name="T26" fmla="*/ 232 w 506"/>
                <a:gd name="T27" fmla="*/ 146 h 438"/>
                <a:gd name="T28" fmla="*/ 184 w 506"/>
                <a:gd name="T29" fmla="*/ 170 h 438"/>
                <a:gd name="T30" fmla="*/ 165 w 506"/>
                <a:gd name="T31" fmla="*/ 172 h 438"/>
                <a:gd name="T32" fmla="*/ 146 w 506"/>
                <a:gd name="T33" fmla="*/ 167 h 438"/>
                <a:gd name="T34" fmla="*/ 124 w 506"/>
                <a:gd name="T35" fmla="*/ 188 h 438"/>
                <a:gd name="T36" fmla="*/ 103 w 506"/>
                <a:gd name="T37" fmla="*/ 196 h 438"/>
                <a:gd name="T38" fmla="*/ 21 w 506"/>
                <a:gd name="T39" fmla="*/ 195 h 438"/>
                <a:gd name="T40" fmla="*/ 13 w 506"/>
                <a:gd name="T41" fmla="*/ 253 h 438"/>
                <a:gd name="T42" fmla="*/ 29 w 506"/>
                <a:gd name="T43" fmla="*/ 264 h 438"/>
                <a:gd name="T44" fmla="*/ 40 w 506"/>
                <a:gd name="T45" fmla="*/ 251 h 438"/>
                <a:gd name="T46" fmla="*/ 74 w 506"/>
                <a:gd name="T47" fmla="*/ 254 h 438"/>
                <a:gd name="T48" fmla="*/ 82 w 506"/>
                <a:gd name="T49" fmla="*/ 311 h 438"/>
                <a:gd name="T50" fmla="*/ 70 w 506"/>
                <a:gd name="T51" fmla="*/ 343 h 438"/>
                <a:gd name="T52" fmla="*/ 100 w 506"/>
                <a:gd name="T53" fmla="*/ 393 h 438"/>
                <a:gd name="T54" fmla="*/ 87 w 506"/>
                <a:gd name="T55" fmla="*/ 438 h 438"/>
                <a:gd name="T56" fmla="*/ 122 w 506"/>
                <a:gd name="T57" fmla="*/ 421 h 438"/>
                <a:gd name="T58" fmla="*/ 146 w 506"/>
                <a:gd name="T59" fmla="*/ 424 h 438"/>
                <a:gd name="T60" fmla="*/ 223 w 506"/>
                <a:gd name="T61" fmla="*/ 423 h 438"/>
                <a:gd name="T62" fmla="*/ 261 w 506"/>
                <a:gd name="T63" fmla="*/ 398 h 438"/>
                <a:gd name="T64" fmla="*/ 303 w 506"/>
                <a:gd name="T65" fmla="*/ 362 h 438"/>
                <a:gd name="T66" fmla="*/ 329 w 506"/>
                <a:gd name="T67" fmla="*/ 374 h 438"/>
                <a:gd name="T68" fmla="*/ 363 w 506"/>
                <a:gd name="T69" fmla="*/ 387 h 438"/>
                <a:gd name="T70" fmla="*/ 387 w 506"/>
                <a:gd name="T71" fmla="*/ 395 h 438"/>
                <a:gd name="T72" fmla="*/ 391 w 506"/>
                <a:gd name="T73" fmla="*/ 382 h 438"/>
                <a:gd name="T74" fmla="*/ 400 w 506"/>
                <a:gd name="T75" fmla="*/ 375 h 438"/>
                <a:gd name="T76" fmla="*/ 416 w 506"/>
                <a:gd name="T77" fmla="*/ 364 h 438"/>
                <a:gd name="T78" fmla="*/ 458 w 506"/>
                <a:gd name="T79" fmla="*/ 335 h 438"/>
                <a:gd name="T80" fmla="*/ 464 w 506"/>
                <a:gd name="T81" fmla="*/ 327 h 438"/>
                <a:gd name="T82" fmla="*/ 484 w 506"/>
                <a:gd name="T83" fmla="*/ 322 h 438"/>
                <a:gd name="T84" fmla="*/ 501 w 506"/>
                <a:gd name="T85" fmla="*/ 312 h 438"/>
                <a:gd name="T86" fmla="*/ 491 w 506"/>
                <a:gd name="T87" fmla="*/ 272 h 438"/>
                <a:gd name="T88" fmla="*/ 496 w 506"/>
                <a:gd name="T89" fmla="*/ 248 h 438"/>
                <a:gd name="T90" fmla="*/ 459 w 506"/>
                <a:gd name="T91" fmla="*/ 219 h 438"/>
                <a:gd name="T92" fmla="*/ 493 w 506"/>
                <a:gd name="T93" fmla="*/ 91 h 438"/>
                <a:gd name="T94" fmla="*/ 472 w 506"/>
                <a:gd name="T95" fmla="*/ 100 h 438"/>
                <a:gd name="T96" fmla="*/ 445 w 506"/>
                <a:gd name="T97" fmla="*/ 101 h 438"/>
                <a:gd name="T98" fmla="*/ 441 w 506"/>
                <a:gd name="T99" fmla="*/ 91 h 438"/>
                <a:gd name="T100" fmla="*/ 438 w 506"/>
                <a:gd name="T101" fmla="*/ 84 h 438"/>
                <a:gd name="T102" fmla="*/ 414 w 506"/>
                <a:gd name="T103" fmla="*/ 53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06" h="438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Freeform 14"/>
            <p:cNvSpPr/>
            <p:nvPr/>
          </p:nvSpPr>
          <p:spPr bwMode="auto">
            <a:xfrm>
              <a:off x="2706152" y="3784928"/>
              <a:ext cx="648676" cy="498143"/>
            </a:xfrm>
            <a:custGeom>
              <a:avLst/>
              <a:gdLst>
                <a:gd name="T0" fmla="*/ 533 w 662"/>
                <a:gd name="T1" fmla="*/ 16 h 506"/>
                <a:gd name="T2" fmla="*/ 496 w 662"/>
                <a:gd name="T3" fmla="*/ 48 h 506"/>
                <a:gd name="T4" fmla="*/ 454 w 662"/>
                <a:gd name="T5" fmla="*/ 58 h 506"/>
                <a:gd name="T6" fmla="*/ 426 w 662"/>
                <a:gd name="T7" fmla="*/ 56 h 506"/>
                <a:gd name="T8" fmla="*/ 424 w 662"/>
                <a:gd name="T9" fmla="*/ 57 h 506"/>
                <a:gd name="T10" fmla="*/ 390 w 662"/>
                <a:gd name="T11" fmla="*/ 69 h 506"/>
                <a:gd name="T12" fmla="*/ 361 w 662"/>
                <a:gd name="T13" fmla="*/ 86 h 506"/>
                <a:gd name="T14" fmla="*/ 335 w 662"/>
                <a:gd name="T15" fmla="*/ 107 h 506"/>
                <a:gd name="T16" fmla="*/ 317 w 662"/>
                <a:gd name="T17" fmla="*/ 126 h 506"/>
                <a:gd name="T18" fmla="*/ 312 w 662"/>
                <a:gd name="T19" fmla="*/ 136 h 506"/>
                <a:gd name="T20" fmla="*/ 271 w 662"/>
                <a:gd name="T21" fmla="*/ 128 h 506"/>
                <a:gd name="T22" fmla="*/ 224 w 662"/>
                <a:gd name="T23" fmla="*/ 106 h 506"/>
                <a:gd name="T24" fmla="*/ 212 w 662"/>
                <a:gd name="T25" fmla="*/ 121 h 506"/>
                <a:gd name="T26" fmla="*/ 196 w 662"/>
                <a:gd name="T27" fmla="*/ 135 h 506"/>
                <a:gd name="T28" fmla="*/ 166 w 662"/>
                <a:gd name="T29" fmla="*/ 153 h 506"/>
                <a:gd name="T30" fmla="*/ 135 w 662"/>
                <a:gd name="T31" fmla="*/ 178 h 506"/>
                <a:gd name="T32" fmla="*/ 60 w 662"/>
                <a:gd name="T33" fmla="*/ 166 h 506"/>
                <a:gd name="T34" fmla="*/ 26 w 662"/>
                <a:gd name="T35" fmla="*/ 172 h 506"/>
                <a:gd name="T36" fmla="*/ 2 w 662"/>
                <a:gd name="T37" fmla="*/ 183 h 506"/>
                <a:gd name="T38" fmla="*/ 5 w 662"/>
                <a:gd name="T39" fmla="*/ 209 h 506"/>
                <a:gd name="T40" fmla="*/ 55 w 662"/>
                <a:gd name="T41" fmla="*/ 210 h 506"/>
                <a:gd name="T42" fmla="*/ 62 w 662"/>
                <a:gd name="T43" fmla="*/ 248 h 506"/>
                <a:gd name="T44" fmla="*/ 100 w 662"/>
                <a:gd name="T45" fmla="*/ 243 h 506"/>
                <a:gd name="T46" fmla="*/ 132 w 662"/>
                <a:gd name="T47" fmla="*/ 236 h 506"/>
                <a:gd name="T48" fmla="*/ 142 w 662"/>
                <a:gd name="T49" fmla="*/ 285 h 506"/>
                <a:gd name="T50" fmla="*/ 122 w 662"/>
                <a:gd name="T51" fmla="*/ 308 h 506"/>
                <a:gd name="T52" fmla="*/ 92 w 662"/>
                <a:gd name="T53" fmla="*/ 328 h 506"/>
                <a:gd name="T54" fmla="*/ 142 w 662"/>
                <a:gd name="T55" fmla="*/ 340 h 506"/>
                <a:gd name="T56" fmla="*/ 161 w 662"/>
                <a:gd name="T57" fmla="*/ 352 h 506"/>
                <a:gd name="T58" fmla="*/ 203 w 662"/>
                <a:gd name="T59" fmla="*/ 376 h 506"/>
                <a:gd name="T60" fmla="*/ 186 w 662"/>
                <a:gd name="T61" fmla="*/ 396 h 506"/>
                <a:gd name="T62" fmla="*/ 258 w 662"/>
                <a:gd name="T63" fmla="*/ 472 h 506"/>
                <a:gd name="T64" fmla="*/ 284 w 662"/>
                <a:gd name="T65" fmla="*/ 459 h 506"/>
                <a:gd name="T66" fmla="*/ 324 w 662"/>
                <a:gd name="T67" fmla="*/ 488 h 506"/>
                <a:gd name="T68" fmla="*/ 336 w 662"/>
                <a:gd name="T69" fmla="*/ 474 h 506"/>
                <a:gd name="T70" fmla="*/ 358 w 662"/>
                <a:gd name="T71" fmla="*/ 477 h 506"/>
                <a:gd name="T72" fmla="*/ 409 w 662"/>
                <a:gd name="T73" fmla="*/ 489 h 506"/>
                <a:gd name="T74" fmla="*/ 414 w 662"/>
                <a:gd name="T75" fmla="*/ 492 h 506"/>
                <a:gd name="T76" fmla="*/ 457 w 662"/>
                <a:gd name="T77" fmla="*/ 457 h 506"/>
                <a:gd name="T78" fmla="*/ 472 w 662"/>
                <a:gd name="T79" fmla="*/ 472 h 506"/>
                <a:gd name="T80" fmla="*/ 483 w 662"/>
                <a:gd name="T81" fmla="*/ 449 h 506"/>
                <a:gd name="T82" fmla="*/ 523 w 662"/>
                <a:gd name="T83" fmla="*/ 403 h 506"/>
                <a:gd name="T84" fmla="*/ 548 w 662"/>
                <a:gd name="T85" fmla="*/ 407 h 506"/>
                <a:gd name="T86" fmla="*/ 543 w 662"/>
                <a:gd name="T87" fmla="*/ 378 h 506"/>
                <a:gd name="T88" fmla="*/ 548 w 662"/>
                <a:gd name="T89" fmla="*/ 363 h 506"/>
                <a:gd name="T90" fmla="*/ 604 w 662"/>
                <a:gd name="T91" fmla="*/ 333 h 506"/>
                <a:gd name="T92" fmla="*/ 602 w 662"/>
                <a:gd name="T93" fmla="*/ 303 h 506"/>
                <a:gd name="T94" fmla="*/ 614 w 662"/>
                <a:gd name="T95" fmla="*/ 278 h 506"/>
                <a:gd name="T96" fmla="*/ 632 w 662"/>
                <a:gd name="T97" fmla="*/ 238 h 506"/>
                <a:gd name="T98" fmla="*/ 655 w 662"/>
                <a:gd name="T99" fmla="*/ 206 h 506"/>
                <a:gd name="T100" fmla="*/ 656 w 662"/>
                <a:gd name="T101" fmla="*/ 177 h 506"/>
                <a:gd name="T102" fmla="*/ 655 w 662"/>
                <a:gd name="T103" fmla="*/ 159 h 506"/>
                <a:gd name="T104" fmla="*/ 599 w 662"/>
                <a:gd name="T105" fmla="*/ 162 h 506"/>
                <a:gd name="T106" fmla="*/ 584 w 662"/>
                <a:gd name="T107" fmla="*/ 135 h 506"/>
                <a:gd name="T108" fmla="*/ 556 w 662"/>
                <a:gd name="T109" fmla="*/ 134 h 506"/>
                <a:gd name="T110" fmla="*/ 586 w 662"/>
                <a:gd name="T111" fmla="*/ 77 h 506"/>
                <a:gd name="T112" fmla="*/ 583 w 662"/>
                <a:gd name="T113" fmla="*/ 38 h 506"/>
                <a:gd name="T114" fmla="*/ 574 w 662"/>
                <a:gd name="T115" fmla="*/ 0 h 506"/>
                <a:gd name="T116" fmla="*/ 549 w 662"/>
                <a:gd name="T117" fmla="*/ 13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2" h="506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" name="Freeform 15"/>
            <p:cNvSpPr/>
            <p:nvPr/>
          </p:nvSpPr>
          <p:spPr bwMode="auto">
            <a:xfrm>
              <a:off x="2796905" y="3239145"/>
              <a:ext cx="367136" cy="374902"/>
            </a:xfrm>
            <a:custGeom>
              <a:avLst/>
              <a:gdLst>
                <a:gd name="T0" fmla="*/ 355 w 374"/>
                <a:gd name="T1" fmla="*/ 43 h 381"/>
                <a:gd name="T2" fmla="*/ 341 w 374"/>
                <a:gd name="T3" fmla="*/ 39 h 381"/>
                <a:gd name="T4" fmla="*/ 329 w 374"/>
                <a:gd name="T5" fmla="*/ 34 h 381"/>
                <a:gd name="T6" fmla="*/ 309 w 374"/>
                <a:gd name="T7" fmla="*/ 37 h 381"/>
                <a:gd name="T8" fmla="*/ 292 w 374"/>
                <a:gd name="T9" fmla="*/ 31 h 381"/>
                <a:gd name="T10" fmla="*/ 291 w 374"/>
                <a:gd name="T11" fmla="*/ 28 h 381"/>
                <a:gd name="T12" fmla="*/ 269 w 374"/>
                <a:gd name="T13" fmla="*/ 6 h 381"/>
                <a:gd name="T14" fmla="*/ 232 w 374"/>
                <a:gd name="T15" fmla="*/ 21 h 381"/>
                <a:gd name="T16" fmla="*/ 228 w 374"/>
                <a:gd name="T17" fmla="*/ 54 h 381"/>
                <a:gd name="T18" fmla="*/ 213 w 374"/>
                <a:gd name="T19" fmla="*/ 79 h 381"/>
                <a:gd name="T20" fmla="*/ 190 w 374"/>
                <a:gd name="T21" fmla="*/ 114 h 381"/>
                <a:gd name="T22" fmla="*/ 152 w 374"/>
                <a:gd name="T23" fmla="*/ 156 h 381"/>
                <a:gd name="T24" fmla="*/ 115 w 374"/>
                <a:gd name="T25" fmla="*/ 192 h 381"/>
                <a:gd name="T26" fmla="*/ 96 w 374"/>
                <a:gd name="T27" fmla="*/ 217 h 381"/>
                <a:gd name="T28" fmla="*/ 0 w 374"/>
                <a:gd name="T29" fmla="*/ 222 h 381"/>
                <a:gd name="T30" fmla="*/ 26 w 374"/>
                <a:gd name="T31" fmla="*/ 300 h 381"/>
                <a:gd name="T32" fmla="*/ 42 w 374"/>
                <a:gd name="T33" fmla="*/ 309 h 381"/>
                <a:gd name="T34" fmla="*/ 55 w 374"/>
                <a:gd name="T35" fmla="*/ 346 h 381"/>
                <a:gd name="T36" fmla="*/ 57 w 374"/>
                <a:gd name="T37" fmla="*/ 354 h 381"/>
                <a:gd name="T38" fmla="*/ 82 w 374"/>
                <a:gd name="T39" fmla="*/ 346 h 381"/>
                <a:gd name="T40" fmla="*/ 92 w 374"/>
                <a:gd name="T41" fmla="*/ 351 h 381"/>
                <a:gd name="T42" fmla="*/ 100 w 374"/>
                <a:gd name="T43" fmla="*/ 325 h 381"/>
                <a:gd name="T44" fmla="*/ 145 w 374"/>
                <a:gd name="T45" fmla="*/ 307 h 381"/>
                <a:gd name="T46" fmla="*/ 149 w 374"/>
                <a:gd name="T47" fmla="*/ 280 h 381"/>
                <a:gd name="T48" fmla="*/ 158 w 374"/>
                <a:gd name="T49" fmla="*/ 273 h 381"/>
                <a:gd name="T50" fmla="*/ 160 w 374"/>
                <a:gd name="T51" fmla="*/ 273 h 381"/>
                <a:gd name="T52" fmla="*/ 179 w 374"/>
                <a:gd name="T53" fmla="*/ 290 h 381"/>
                <a:gd name="T54" fmla="*/ 186 w 374"/>
                <a:gd name="T55" fmla="*/ 307 h 381"/>
                <a:gd name="T56" fmla="*/ 200 w 374"/>
                <a:gd name="T57" fmla="*/ 287 h 381"/>
                <a:gd name="T58" fmla="*/ 213 w 374"/>
                <a:gd name="T59" fmla="*/ 280 h 381"/>
                <a:gd name="T60" fmla="*/ 229 w 374"/>
                <a:gd name="T61" fmla="*/ 283 h 381"/>
                <a:gd name="T62" fmla="*/ 239 w 374"/>
                <a:gd name="T63" fmla="*/ 313 h 381"/>
                <a:gd name="T64" fmla="*/ 249 w 374"/>
                <a:gd name="T65" fmla="*/ 336 h 381"/>
                <a:gd name="T66" fmla="*/ 255 w 374"/>
                <a:gd name="T67" fmla="*/ 357 h 381"/>
                <a:gd name="T68" fmla="*/ 273 w 374"/>
                <a:gd name="T69" fmla="*/ 357 h 381"/>
                <a:gd name="T70" fmla="*/ 276 w 374"/>
                <a:gd name="T71" fmla="*/ 359 h 381"/>
                <a:gd name="T72" fmla="*/ 285 w 374"/>
                <a:gd name="T73" fmla="*/ 381 h 381"/>
                <a:gd name="T74" fmla="*/ 291 w 374"/>
                <a:gd name="T75" fmla="*/ 364 h 381"/>
                <a:gd name="T76" fmla="*/ 295 w 374"/>
                <a:gd name="T77" fmla="*/ 362 h 381"/>
                <a:gd name="T78" fmla="*/ 303 w 374"/>
                <a:gd name="T79" fmla="*/ 357 h 381"/>
                <a:gd name="T80" fmla="*/ 310 w 374"/>
                <a:gd name="T81" fmla="*/ 349 h 381"/>
                <a:gd name="T82" fmla="*/ 247 w 374"/>
                <a:gd name="T83" fmla="*/ 223 h 381"/>
                <a:gd name="T84" fmla="*/ 231 w 374"/>
                <a:gd name="T85" fmla="*/ 171 h 381"/>
                <a:gd name="T86" fmla="*/ 230 w 374"/>
                <a:gd name="T87" fmla="*/ 169 h 381"/>
                <a:gd name="T88" fmla="*/ 240 w 374"/>
                <a:gd name="T89" fmla="*/ 139 h 381"/>
                <a:gd name="T90" fmla="*/ 344 w 374"/>
                <a:gd name="T91" fmla="*/ 116 h 381"/>
                <a:gd name="T92" fmla="*/ 368 w 374"/>
                <a:gd name="T93" fmla="*/ 10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74" h="381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" name="Freeform 16"/>
            <p:cNvSpPr/>
            <p:nvPr/>
          </p:nvSpPr>
          <p:spPr bwMode="auto">
            <a:xfrm>
              <a:off x="2797935" y="2512127"/>
              <a:ext cx="416637" cy="750839"/>
            </a:xfrm>
            <a:custGeom>
              <a:avLst/>
              <a:gdLst>
                <a:gd name="T0" fmla="*/ 125 w 425"/>
                <a:gd name="T1" fmla="*/ 238 h 763"/>
                <a:gd name="T2" fmla="*/ 159 w 425"/>
                <a:gd name="T3" fmla="*/ 266 h 763"/>
                <a:gd name="T4" fmla="*/ 184 w 425"/>
                <a:gd name="T5" fmla="*/ 285 h 763"/>
                <a:gd name="T6" fmla="*/ 231 w 425"/>
                <a:gd name="T7" fmla="*/ 303 h 763"/>
                <a:gd name="T8" fmla="*/ 232 w 425"/>
                <a:gd name="T9" fmla="*/ 305 h 763"/>
                <a:gd name="T10" fmla="*/ 245 w 425"/>
                <a:gd name="T11" fmla="*/ 326 h 763"/>
                <a:gd name="T12" fmla="*/ 233 w 425"/>
                <a:gd name="T13" fmla="*/ 359 h 763"/>
                <a:gd name="T14" fmla="*/ 232 w 425"/>
                <a:gd name="T15" fmla="*/ 380 h 763"/>
                <a:gd name="T16" fmla="*/ 220 w 425"/>
                <a:gd name="T17" fmla="*/ 417 h 763"/>
                <a:gd name="T18" fmla="*/ 185 w 425"/>
                <a:gd name="T19" fmla="*/ 414 h 763"/>
                <a:gd name="T20" fmla="*/ 147 w 425"/>
                <a:gd name="T21" fmla="*/ 438 h 763"/>
                <a:gd name="T22" fmla="*/ 153 w 425"/>
                <a:gd name="T23" fmla="*/ 468 h 763"/>
                <a:gd name="T24" fmla="*/ 114 w 425"/>
                <a:gd name="T25" fmla="*/ 459 h 763"/>
                <a:gd name="T26" fmla="*/ 82 w 425"/>
                <a:gd name="T27" fmla="*/ 447 h 763"/>
                <a:gd name="T28" fmla="*/ 51 w 425"/>
                <a:gd name="T29" fmla="*/ 519 h 763"/>
                <a:gd name="T30" fmla="*/ 61 w 425"/>
                <a:gd name="T31" fmla="*/ 538 h 763"/>
                <a:gd name="T32" fmla="*/ 68 w 425"/>
                <a:gd name="T33" fmla="*/ 557 h 763"/>
                <a:gd name="T34" fmla="*/ 70 w 425"/>
                <a:gd name="T35" fmla="*/ 587 h 763"/>
                <a:gd name="T36" fmla="*/ 6 w 425"/>
                <a:gd name="T37" fmla="*/ 600 h 763"/>
                <a:gd name="T38" fmla="*/ 8 w 425"/>
                <a:gd name="T39" fmla="*/ 643 h 763"/>
                <a:gd name="T40" fmla="*/ 16 w 425"/>
                <a:gd name="T41" fmla="*/ 670 h 763"/>
                <a:gd name="T42" fmla="*/ 87 w 425"/>
                <a:gd name="T43" fmla="*/ 667 h 763"/>
                <a:gd name="T44" fmla="*/ 112 w 425"/>
                <a:gd name="T45" fmla="*/ 686 h 763"/>
                <a:gd name="T46" fmla="*/ 133 w 425"/>
                <a:gd name="T47" fmla="*/ 702 h 763"/>
                <a:gd name="T48" fmla="*/ 151 w 425"/>
                <a:gd name="T49" fmla="*/ 688 h 763"/>
                <a:gd name="T50" fmla="*/ 201 w 425"/>
                <a:gd name="T51" fmla="*/ 722 h 763"/>
                <a:gd name="T52" fmla="*/ 258 w 425"/>
                <a:gd name="T53" fmla="*/ 725 h 763"/>
                <a:gd name="T54" fmla="*/ 275 w 425"/>
                <a:gd name="T55" fmla="*/ 736 h 763"/>
                <a:gd name="T56" fmla="*/ 275 w 425"/>
                <a:gd name="T57" fmla="*/ 737 h 763"/>
                <a:gd name="T58" fmla="*/ 298 w 425"/>
                <a:gd name="T59" fmla="*/ 759 h 763"/>
                <a:gd name="T60" fmla="*/ 325 w 425"/>
                <a:gd name="T61" fmla="*/ 739 h 763"/>
                <a:gd name="T62" fmla="*/ 316 w 425"/>
                <a:gd name="T63" fmla="*/ 723 h 763"/>
                <a:gd name="T64" fmla="*/ 325 w 425"/>
                <a:gd name="T65" fmla="*/ 680 h 763"/>
                <a:gd name="T66" fmla="*/ 353 w 425"/>
                <a:gd name="T67" fmla="*/ 678 h 763"/>
                <a:gd name="T68" fmla="*/ 318 w 425"/>
                <a:gd name="T69" fmla="*/ 641 h 763"/>
                <a:gd name="T70" fmla="*/ 308 w 425"/>
                <a:gd name="T71" fmla="*/ 627 h 763"/>
                <a:gd name="T72" fmla="*/ 320 w 425"/>
                <a:gd name="T73" fmla="*/ 611 h 763"/>
                <a:gd name="T74" fmla="*/ 398 w 425"/>
                <a:gd name="T75" fmla="*/ 615 h 763"/>
                <a:gd name="T76" fmla="*/ 425 w 425"/>
                <a:gd name="T77" fmla="*/ 611 h 763"/>
                <a:gd name="T78" fmla="*/ 381 w 425"/>
                <a:gd name="T79" fmla="*/ 495 h 763"/>
                <a:gd name="T80" fmla="*/ 360 w 425"/>
                <a:gd name="T81" fmla="*/ 486 h 763"/>
                <a:gd name="T82" fmla="*/ 357 w 425"/>
                <a:gd name="T83" fmla="*/ 455 h 763"/>
                <a:gd name="T84" fmla="*/ 363 w 425"/>
                <a:gd name="T85" fmla="*/ 252 h 763"/>
                <a:gd name="T86" fmla="*/ 367 w 425"/>
                <a:gd name="T87" fmla="*/ 213 h 763"/>
                <a:gd name="T88" fmla="*/ 389 w 425"/>
                <a:gd name="T89" fmla="*/ 181 h 763"/>
                <a:gd name="T90" fmla="*/ 365 w 425"/>
                <a:gd name="T91" fmla="*/ 147 h 763"/>
                <a:gd name="T92" fmla="*/ 363 w 425"/>
                <a:gd name="T93" fmla="*/ 117 h 763"/>
                <a:gd name="T94" fmla="*/ 364 w 425"/>
                <a:gd name="T95" fmla="*/ 114 h 763"/>
                <a:gd name="T96" fmla="*/ 383 w 425"/>
                <a:gd name="T97" fmla="*/ 49 h 763"/>
                <a:gd name="T98" fmla="*/ 396 w 425"/>
                <a:gd name="T99" fmla="*/ 29 h 763"/>
                <a:gd name="T100" fmla="*/ 412 w 425"/>
                <a:gd name="T101" fmla="*/ 16 h 763"/>
                <a:gd name="T102" fmla="*/ 391 w 425"/>
                <a:gd name="T103" fmla="*/ 0 h 763"/>
                <a:gd name="T104" fmla="*/ 354 w 425"/>
                <a:gd name="T105" fmla="*/ 14 h 763"/>
                <a:gd name="T106" fmla="*/ 320 w 425"/>
                <a:gd name="T107" fmla="*/ 45 h 763"/>
                <a:gd name="T108" fmla="*/ 276 w 425"/>
                <a:gd name="T109" fmla="*/ 76 h 763"/>
                <a:gd name="T110" fmla="*/ 257 w 425"/>
                <a:gd name="T111" fmla="*/ 93 h 763"/>
                <a:gd name="T112" fmla="*/ 244 w 425"/>
                <a:gd name="T113" fmla="*/ 156 h 763"/>
                <a:gd name="T114" fmla="*/ 241 w 425"/>
                <a:gd name="T115" fmla="*/ 174 h 763"/>
                <a:gd name="T116" fmla="*/ 228 w 425"/>
                <a:gd name="T117" fmla="*/ 191 h 763"/>
                <a:gd name="T118" fmla="*/ 226 w 425"/>
                <a:gd name="T119" fmla="*/ 193 h 763"/>
                <a:gd name="T120" fmla="*/ 200 w 425"/>
                <a:gd name="T121" fmla="*/ 196 h 763"/>
                <a:gd name="T122" fmla="*/ 199 w 425"/>
                <a:gd name="T123" fmla="*/ 196 h 763"/>
                <a:gd name="T124" fmla="*/ 142 w 425"/>
                <a:gd name="T125" fmla="*/ 174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5" h="763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Freeform 17"/>
            <p:cNvSpPr/>
            <p:nvPr/>
          </p:nvSpPr>
          <p:spPr bwMode="auto">
            <a:xfrm>
              <a:off x="3158883" y="2374387"/>
              <a:ext cx="280508" cy="615170"/>
            </a:xfrm>
            <a:custGeom>
              <a:avLst/>
              <a:gdLst>
                <a:gd name="T0" fmla="*/ 263 w 286"/>
                <a:gd name="T1" fmla="*/ 8 h 625"/>
                <a:gd name="T2" fmla="*/ 247 w 286"/>
                <a:gd name="T3" fmla="*/ 15 h 625"/>
                <a:gd name="T4" fmla="*/ 234 w 286"/>
                <a:gd name="T5" fmla="*/ 30 h 625"/>
                <a:gd name="T6" fmla="*/ 231 w 286"/>
                <a:gd name="T7" fmla="*/ 31 h 625"/>
                <a:gd name="T8" fmla="*/ 179 w 286"/>
                <a:gd name="T9" fmla="*/ 35 h 625"/>
                <a:gd name="T10" fmla="*/ 162 w 286"/>
                <a:gd name="T11" fmla="*/ 50 h 625"/>
                <a:gd name="T12" fmla="*/ 147 w 286"/>
                <a:gd name="T13" fmla="*/ 61 h 625"/>
                <a:gd name="T14" fmla="*/ 123 w 286"/>
                <a:gd name="T15" fmla="*/ 61 h 625"/>
                <a:gd name="T16" fmla="*/ 110 w 286"/>
                <a:gd name="T17" fmla="*/ 98 h 625"/>
                <a:gd name="T18" fmla="*/ 109 w 286"/>
                <a:gd name="T19" fmla="*/ 99 h 625"/>
                <a:gd name="T20" fmla="*/ 87 w 286"/>
                <a:gd name="T21" fmla="*/ 120 h 625"/>
                <a:gd name="T22" fmla="*/ 55 w 286"/>
                <a:gd name="T23" fmla="*/ 157 h 625"/>
                <a:gd name="T24" fmla="*/ 36 w 286"/>
                <a:gd name="T25" fmla="*/ 177 h 625"/>
                <a:gd name="T26" fmla="*/ 34 w 286"/>
                <a:gd name="T27" fmla="*/ 202 h 625"/>
                <a:gd name="T28" fmla="*/ 34 w 286"/>
                <a:gd name="T29" fmla="*/ 224 h 625"/>
                <a:gd name="T30" fmla="*/ 23 w 286"/>
                <a:gd name="T31" fmla="*/ 243 h 625"/>
                <a:gd name="T32" fmla="*/ 23 w 286"/>
                <a:gd name="T33" fmla="*/ 294 h 625"/>
                <a:gd name="T34" fmla="*/ 32 w 286"/>
                <a:gd name="T35" fmla="*/ 322 h 625"/>
                <a:gd name="T36" fmla="*/ 30 w 286"/>
                <a:gd name="T37" fmla="*/ 346 h 625"/>
                <a:gd name="T38" fmla="*/ 9 w 286"/>
                <a:gd name="T39" fmla="*/ 425 h 625"/>
                <a:gd name="T40" fmla="*/ 24 w 286"/>
                <a:gd name="T41" fmla="*/ 488 h 625"/>
                <a:gd name="T42" fmla="*/ 18 w 286"/>
                <a:gd name="T43" fmla="*/ 625 h 625"/>
                <a:gd name="T44" fmla="*/ 45 w 286"/>
                <a:gd name="T45" fmla="*/ 599 h 625"/>
                <a:gd name="T46" fmla="*/ 149 w 286"/>
                <a:gd name="T47" fmla="*/ 547 h 625"/>
                <a:gd name="T48" fmla="*/ 199 w 286"/>
                <a:gd name="T49" fmla="*/ 552 h 625"/>
                <a:gd name="T50" fmla="*/ 240 w 286"/>
                <a:gd name="T51" fmla="*/ 515 h 625"/>
                <a:gd name="T52" fmla="*/ 251 w 286"/>
                <a:gd name="T53" fmla="*/ 490 h 625"/>
                <a:gd name="T54" fmla="*/ 251 w 286"/>
                <a:gd name="T55" fmla="*/ 485 h 625"/>
                <a:gd name="T56" fmla="*/ 256 w 286"/>
                <a:gd name="T57" fmla="*/ 448 h 625"/>
                <a:gd name="T58" fmla="*/ 260 w 286"/>
                <a:gd name="T59" fmla="*/ 426 h 625"/>
                <a:gd name="T60" fmla="*/ 251 w 286"/>
                <a:gd name="T61" fmla="*/ 369 h 625"/>
                <a:gd name="T62" fmla="*/ 255 w 286"/>
                <a:gd name="T63" fmla="*/ 351 h 625"/>
                <a:gd name="T64" fmla="*/ 286 w 286"/>
                <a:gd name="T65" fmla="*/ 283 h 625"/>
                <a:gd name="T66" fmla="*/ 240 w 286"/>
                <a:gd name="T67" fmla="*/ 243 h 625"/>
                <a:gd name="T68" fmla="*/ 234 w 286"/>
                <a:gd name="T69" fmla="*/ 224 h 625"/>
                <a:gd name="T70" fmla="*/ 237 w 286"/>
                <a:gd name="T71" fmla="*/ 192 h 625"/>
                <a:gd name="T72" fmla="*/ 244 w 286"/>
                <a:gd name="T73" fmla="*/ 170 h 625"/>
                <a:gd name="T74" fmla="*/ 276 w 286"/>
                <a:gd name="T75" fmla="*/ 145 h 625"/>
                <a:gd name="T76" fmla="*/ 282 w 286"/>
                <a:gd name="T77" fmla="*/ 86 h 625"/>
                <a:gd name="T78" fmla="*/ 263 w 286"/>
                <a:gd name="T79" fmla="*/ 82 h 625"/>
                <a:gd name="T80" fmla="*/ 241 w 286"/>
                <a:gd name="T81" fmla="*/ 68 h 625"/>
                <a:gd name="T82" fmla="*/ 239 w 286"/>
                <a:gd name="T83" fmla="*/ 4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6" h="625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" name="Freeform 18"/>
            <p:cNvSpPr/>
            <p:nvPr/>
          </p:nvSpPr>
          <p:spPr bwMode="auto">
            <a:xfrm>
              <a:off x="3087725" y="3421418"/>
              <a:ext cx="447576" cy="520927"/>
            </a:xfrm>
            <a:custGeom>
              <a:avLst/>
              <a:gdLst>
                <a:gd name="T0" fmla="*/ 394 w 457"/>
                <a:gd name="T1" fmla="*/ 89 h 529"/>
                <a:gd name="T2" fmla="*/ 385 w 457"/>
                <a:gd name="T3" fmla="*/ 70 h 529"/>
                <a:gd name="T4" fmla="*/ 377 w 457"/>
                <a:gd name="T5" fmla="*/ 32 h 529"/>
                <a:gd name="T6" fmla="*/ 359 w 457"/>
                <a:gd name="T7" fmla="*/ 45 h 529"/>
                <a:gd name="T8" fmla="*/ 329 w 457"/>
                <a:gd name="T9" fmla="*/ 40 h 529"/>
                <a:gd name="T10" fmla="*/ 329 w 457"/>
                <a:gd name="T11" fmla="*/ 19 h 529"/>
                <a:gd name="T12" fmla="*/ 320 w 457"/>
                <a:gd name="T13" fmla="*/ 26 h 529"/>
                <a:gd name="T14" fmla="*/ 287 w 457"/>
                <a:gd name="T15" fmla="*/ 58 h 529"/>
                <a:gd name="T16" fmla="*/ 281 w 457"/>
                <a:gd name="T17" fmla="*/ 58 h 529"/>
                <a:gd name="T18" fmla="*/ 260 w 457"/>
                <a:gd name="T19" fmla="*/ 43 h 529"/>
                <a:gd name="T20" fmla="*/ 242 w 457"/>
                <a:gd name="T21" fmla="*/ 36 h 529"/>
                <a:gd name="T22" fmla="*/ 197 w 457"/>
                <a:gd name="T23" fmla="*/ 21 h 529"/>
                <a:gd name="T24" fmla="*/ 173 w 457"/>
                <a:gd name="T25" fmla="*/ 10 h 529"/>
                <a:gd name="T26" fmla="*/ 123 w 457"/>
                <a:gd name="T27" fmla="*/ 1 h 529"/>
                <a:gd name="T28" fmla="*/ 104 w 457"/>
                <a:gd name="T29" fmla="*/ 42 h 529"/>
                <a:gd name="T30" fmla="*/ 90 w 457"/>
                <a:gd name="T31" fmla="*/ 42 h 529"/>
                <a:gd name="T32" fmla="*/ 38 w 457"/>
                <a:gd name="T33" fmla="*/ 68 h 529"/>
                <a:gd name="T34" fmla="*/ 33 w 457"/>
                <a:gd name="T35" fmla="*/ 192 h 529"/>
                <a:gd name="T36" fmla="*/ 24 w 457"/>
                <a:gd name="T37" fmla="*/ 219 h 529"/>
                <a:gd name="T38" fmla="*/ 2 w 457"/>
                <a:gd name="T39" fmla="*/ 288 h 529"/>
                <a:gd name="T40" fmla="*/ 19 w 457"/>
                <a:gd name="T41" fmla="*/ 294 h 529"/>
                <a:gd name="T42" fmla="*/ 44 w 457"/>
                <a:gd name="T43" fmla="*/ 332 h 529"/>
                <a:gd name="T44" fmla="*/ 35 w 457"/>
                <a:gd name="T45" fmla="*/ 348 h 529"/>
                <a:gd name="T46" fmla="*/ 63 w 457"/>
                <a:gd name="T47" fmla="*/ 417 h 529"/>
                <a:gd name="T48" fmla="*/ 100 w 457"/>
                <a:gd name="T49" fmla="*/ 399 h 529"/>
                <a:gd name="T50" fmla="*/ 121 w 457"/>
                <a:gd name="T51" fmla="*/ 400 h 529"/>
                <a:gd name="T52" fmla="*/ 138 w 457"/>
                <a:gd name="T53" fmla="*/ 370 h 529"/>
                <a:gd name="T54" fmla="*/ 180 w 457"/>
                <a:gd name="T55" fmla="*/ 356 h 529"/>
                <a:gd name="T56" fmla="*/ 202 w 457"/>
                <a:gd name="T57" fmla="*/ 399 h 529"/>
                <a:gd name="T58" fmla="*/ 213 w 457"/>
                <a:gd name="T59" fmla="*/ 436 h 529"/>
                <a:gd name="T60" fmla="*/ 186 w 457"/>
                <a:gd name="T61" fmla="*/ 488 h 529"/>
                <a:gd name="T62" fmla="*/ 222 w 457"/>
                <a:gd name="T63" fmla="*/ 494 h 529"/>
                <a:gd name="T64" fmla="*/ 234 w 457"/>
                <a:gd name="T65" fmla="*/ 526 h 529"/>
                <a:gd name="T66" fmla="*/ 270 w 457"/>
                <a:gd name="T67" fmla="*/ 517 h 529"/>
                <a:gd name="T68" fmla="*/ 286 w 457"/>
                <a:gd name="T69" fmla="*/ 470 h 529"/>
                <a:gd name="T70" fmla="*/ 355 w 457"/>
                <a:gd name="T71" fmla="*/ 499 h 529"/>
                <a:gd name="T72" fmla="*/ 336 w 457"/>
                <a:gd name="T73" fmla="*/ 453 h 529"/>
                <a:gd name="T74" fmla="*/ 338 w 457"/>
                <a:gd name="T75" fmla="*/ 449 h 529"/>
                <a:gd name="T76" fmla="*/ 439 w 457"/>
                <a:gd name="T77" fmla="*/ 438 h 529"/>
                <a:gd name="T78" fmla="*/ 440 w 457"/>
                <a:gd name="T79" fmla="*/ 436 h 529"/>
                <a:gd name="T80" fmla="*/ 440 w 457"/>
                <a:gd name="T81" fmla="*/ 430 h 529"/>
                <a:gd name="T82" fmla="*/ 437 w 457"/>
                <a:gd name="T83" fmla="*/ 374 h 529"/>
                <a:gd name="T84" fmla="*/ 449 w 457"/>
                <a:gd name="T85" fmla="*/ 353 h 529"/>
                <a:gd name="T86" fmla="*/ 429 w 457"/>
                <a:gd name="T87" fmla="*/ 332 h 529"/>
                <a:gd name="T88" fmla="*/ 418 w 457"/>
                <a:gd name="T89" fmla="*/ 259 h 529"/>
                <a:gd name="T90" fmla="*/ 397 w 457"/>
                <a:gd name="T91" fmla="*/ 269 h 529"/>
                <a:gd name="T92" fmla="*/ 394 w 457"/>
                <a:gd name="T93" fmla="*/ 222 h 529"/>
                <a:gd name="T94" fmla="*/ 429 w 457"/>
                <a:gd name="T95" fmla="*/ 132 h 529"/>
                <a:gd name="T96" fmla="*/ 395 w 457"/>
                <a:gd name="T97" fmla="*/ 9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7" h="529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" name="Freeform 19"/>
            <p:cNvSpPr/>
            <p:nvPr/>
          </p:nvSpPr>
          <p:spPr bwMode="auto">
            <a:xfrm>
              <a:off x="3035130" y="3124190"/>
              <a:ext cx="632175" cy="395614"/>
            </a:xfrm>
            <a:custGeom>
              <a:avLst/>
              <a:gdLst>
                <a:gd name="T0" fmla="*/ 85 w 645"/>
                <a:gd name="T1" fmla="*/ 11 h 402"/>
                <a:gd name="T2" fmla="*/ 113 w 645"/>
                <a:gd name="T3" fmla="*/ 31 h 402"/>
                <a:gd name="T4" fmla="*/ 129 w 645"/>
                <a:gd name="T5" fmla="*/ 53 h 402"/>
                <a:gd name="T6" fmla="*/ 116 w 645"/>
                <a:gd name="T7" fmla="*/ 68 h 402"/>
                <a:gd name="T8" fmla="*/ 80 w 645"/>
                <a:gd name="T9" fmla="*/ 77 h 402"/>
                <a:gd name="T10" fmla="*/ 84 w 645"/>
                <a:gd name="T11" fmla="*/ 98 h 402"/>
                <a:gd name="T12" fmla="*/ 94 w 645"/>
                <a:gd name="T13" fmla="*/ 142 h 402"/>
                <a:gd name="T14" fmla="*/ 118 w 645"/>
                <a:gd name="T15" fmla="*/ 150 h 402"/>
                <a:gd name="T16" fmla="*/ 120 w 645"/>
                <a:gd name="T17" fmla="*/ 152 h 402"/>
                <a:gd name="T18" fmla="*/ 134 w 645"/>
                <a:gd name="T19" fmla="*/ 172 h 402"/>
                <a:gd name="T20" fmla="*/ 141 w 645"/>
                <a:gd name="T21" fmla="*/ 192 h 402"/>
                <a:gd name="T22" fmla="*/ 106 w 645"/>
                <a:gd name="T23" fmla="*/ 243 h 402"/>
                <a:gd name="T24" fmla="*/ 4 w 645"/>
                <a:gd name="T25" fmla="*/ 268 h 402"/>
                <a:gd name="T26" fmla="*/ 11 w 645"/>
                <a:gd name="T27" fmla="*/ 306 h 402"/>
                <a:gd name="T28" fmla="*/ 50 w 645"/>
                <a:gd name="T29" fmla="*/ 377 h 402"/>
                <a:gd name="T30" fmla="*/ 52 w 645"/>
                <a:gd name="T31" fmla="*/ 378 h 402"/>
                <a:gd name="T32" fmla="*/ 67 w 645"/>
                <a:gd name="T33" fmla="*/ 398 h 402"/>
                <a:gd name="T34" fmla="*/ 80 w 645"/>
                <a:gd name="T35" fmla="*/ 364 h 402"/>
                <a:gd name="T36" fmla="*/ 102 w 645"/>
                <a:gd name="T37" fmla="*/ 335 h 402"/>
                <a:gd name="T38" fmla="*/ 148 w 645"/>
                <a:gd name="T39" fmla="*/ 333 h 402"/>
                <a:gd name="T40" fmla="*/ 167 w 645"/>
                <a:gd name="T41" fmla="*/ 293 h 402"/>
                <a:gd name="T42" fmla="*/ 210 w 645"/>
                <a:gd name="T43" fmla="*/ 292 h 402"/>
                <a:gd name="T44" fmla="*/ 288 w 645"/>
                <a:gd name="T45" fmla="*/ 320 h 402"/>
                <a:gd name="T46" fmla="*/ 290 w 645"/>
                <a:gd name="T47" fmla="*/ 320 h 402"/>
                <a:gd name="T48" fmla="*/ 319 w 645"/>
                <a:gd name="T49" fmla="*/ 335 h 402"/>
                <a:gd name="T50" fmla="*/ 319 w 645"/>
                <a:gd name="T51" fmla="*/ 335 h 402"/>
                <a:gd name="T52" fmla="*/ 347 w 645"/>
                <a:gd name="T53" fmla="*/ 336 h 402"/>
                <a:gd name="T54" fmla="*/ 374 w 645"/>
                <a:gd name="T55" fmla="*/ 304 h 402"/>
                <a:gd name="T56" fmla="*/ 391 w 645"/>
                <a:gd name="T57" fmla="*/ 315 h 402"/>
                <a:gd name="T58" fmla="*/ 393 w 645"/>
                <a:gd name="T59" fmla="*/ 341 h 402"/>
                <a:gd name="T60" fmla="*/ 420 w 645"/>
                <a:gd name="T61" fmla="*/ 323 h 402"/>
                <a:gd name="T62" fmla="*/ 435 w 645"/>
                <a:gd name="T63" fmla="*/ 324 h 402"/>
                <a:gd name="T64" fmla="*/ 449 w 645"/>
                <a:gd name="T65" fmla="*/ 370 h 402"/>
                <a:gd name="T66" fmla="*/ 511 w 645"/>
                <a:gd name="T67" fmla="*/ 342 h 402"/>
                <a:gd name="T68" fmla="*/ 568 w 645"/>
                <a:gd name="T69" fmla="*/ 318 h 402"/>
                <a:gd name="T70" fmla="*/ 625 w 645"/>
                <a:gd name="T71" fmla="*/ 301 h 402"/>
                <a:gd name="T72" fmla="*/ 639 w 645"/>
                <a:gd name="T73" fmla="*/ 291 h 402"/>
                <a:gd name="T74" fmla="*/ 606 w 645"/>
                <a:gd name="T75" fmla="*/ 201 h 402"/>
                <a:gd name="T76" fmla="*/ 621 w 645"/>
                <a:gd name="T77" fmla="*/ 175 h 402"/>
                <a:gd name="T78" fmla="*/ 585 w 645"/>
                <a:gd name="T79" fmla="*/ 164 h 402"/>
                <a:gd name="T80" fmla="*/ 567 w 645"/>
                <a:gd name="T81" fmla="*/ 143 h 402"/>
                <a:gd name="T82" fmla="*/ 566 w 645"/>
                <a:gd name="T83" fmla="*/ 141 h 402"/>
                <a:gd name="T84" fmla="*/ 492 w 645"/>
                <a:gd name="T85" fmla="*/ 124 h 402"/>
                <a:gd name="T86" fmla="*/ 428 w 645"/>
                <a:gd name="T87" fmla="*/ 122 h 402"/>
                <a:gd name="T88" fmla="*/ 284 w 645"/>
                <a:gd name="T89" fmla="*/ 64 h 402"/>
                <a:gd name="T90" fmla="*/ 189 w 645"/>
                <a:gd name="T91" fmla="*/ 0 h 402"/>
                <a:gd name="T92" fmla="*/ 97 w 645"/>
                <a:gd name="T93" fmla="*/ 6 h 402"/>
                <a:gd name="T94" fmla="*/ 81 w 645"/>
                <a:gd name="T95" fmla="*/ 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45" h="402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" name="Freeform 20"/>
            <p:cNvSpPr/>
            <p:nvPr/>
          </p:nvSpPr>
          <p:spPr bwMode="auto">
            <a:xfrm>
              <a:off x="3174353" y="3852244"/>
              <a:ext cx="655894" cy="524033"/>
            </a:xfrm>
            <a:custGeom>
              <a:avLst/>
              <a:gdLst>
                <a:gd name="T0" fmla="*/ 645 w 669"/>
                <a:gd name="T1" fmla="*/ 171 h 532"/>
                <a:gd name="T2" fmla="*/ 669 w 669"/>
                <a:gd name="T3" fmla="*/ 166 h 532"/>
                <a:gd name="T4" fmla="*/ 622 w 669"/>
                <a:gd name="T5" fmla="*/ 118 h 532"/>
                <a:gd name="T6" fmla="*/ 589 w 669"/>
                <a:gd name="T7" fmla="*/ 58 h 532"/>
                <a:gd name="T8" fmla="*/ 532 w 669"/>
                <a:gd name="T9" fmla="*/ 71 h 532"/>
                <a:gd name="T10" fmla="*/ 529 w 669"/>
                <a:gd name="T11" fmla="*/ 77 h 532"/>
                <a:gd name="T12" fmla="*/ 482 w 669"/>
                <a:gd name="T13" fmla="*/ 66 h 532"/>
                <a:gd name="T14" fmla="*/ 397 w 669"/>
                <a:gd name="T15" fmla="*/ 105 h 532"/>
                <a:gd name="T16" fmla="*/ 397 w 669"/>
                <a:gd name="T17" fmla="*/ 50 h 532"/>
                <a:gd name="T18" fmla="*/ 393 w 669"/>
                <a:gd name="T19" fmla="*/ 27 h 532"/>
                <a:gd name="T20" fmla="*/ 365 w 669"/>
                <a:gd name="T21" fmla="*/ 26 h 532"/>
                <a:gd name="T22" fmla="*/ 334 w 669"/>
                <a:gd name="T23" fmla="*/ 24 h 532"/>
                <a:gd name="T24" fmla="*/ 289 w 669"/>
                <a:gd name="T25" fmla="*/ 3 h 532"/>
                <a:gd name="T26" fmla="*/ 277 w 669"/>
                <a:gd name="T27" fmla="*/ 65 h 532"/>
                <a:gd name="T28" fmla="*/ 218 w 669"/>
                <a:gd name="T29" fmla="*/ 47 h 532"/>
                <a:gd name="T30" fmla="*/ 205 w 669"/>
                <a:gd name="T31" fmla="*/ 43 h 532"/>
                <a:gd name="T32" fmla="*/ 189 w 669"/>
                <a:gd name="T33" fmla="*/ 87 h 532"/>
                <a:gd name="T34" fmla="*/ 198 w 669"/>
                <a:gd name="T35" fmla="*/ 125 h 532"/>
                <a:gd name="T36" fmla="*/ 179 w 669"/>
                <a:gd name="T37" fmla="*/ 161 h 532"/>
                <a:gd name="T38" fmla="*/ 137 w 669"/>
                <a:gd name="T39" fmla="*/ 270 h 532"/>
                <a:gd name="T40" fmla="*/ 76 w 669"/>
                <a:gd name="T41" fmla="*/ 310 h 532"/>
                <a:gd name="T42" fmla="*/ 84 w 669"/>
                <a:gd name="T43" fmla="*/ 329 h 532"/>
                <a:gd name="T44" fmla="*/ 50 w 669"/>
                <a:gd name="T45" fmla="*/ 376 h 532"/>
                <a:gd name="T46" fmla="*/ 14 w 669"/>
                <a:gd name="T47" fmla="*/ 387 h 532"/>
                <a:gd name="T48" fmla="*/ 7 w 669"/>
                <a:gd name="T49" fmla="*/ 485 h 532"/>
                <a:gd name="T50" fmla="*/ 20 w 669"/>
                <a:gd name="T51" fmla="*/ 517 h 532"/>
                <a:gd name="T52" fmla="*/ 55 w 669"/>
                <a:gd name="T53" fmla="*/ 529 h 532"/>
                <a:gd name="T54" fmla="*/ 58 w 669"/>
                <a:gd name="T55" fmla="*/ 525 h 532"/>
                <a:gd name="T56" fmla="*/ 47 w 669"/>
                <a:gd name="T57" fmla="*/ 493 h 532"/>
                <a:gd name="T58" fmla="*/ 32 w 669"/>
                <a:gd name="T59" fmla="*/ 480 h 532"/>
                <a:gd name="T60" fmla="*/ 49 w 669"/>
                <a:gd name="T61" fmla="*/ 458 h 532"/>
                <a:gd name="T62" fmla="*/ 85 w 669"/>
                <a:gd name="T63" fmla="*/ 429 h 532"/>
                <a:gd name="T64" fmla="*/ 169 w 669"/>
                <a:gd name="T65" fmla="*/ 373 h 532"/>
                <a:gd name="T66" fmla="*/ 186 w 669"/>
                <a:gd name="T67" fmla="*/ 383 h 532"/>
                <a:gd name="T68" fmla="*/ 198 w 669"/>
                <a:gd name="T69" fmla="*/ 373 h 532"/>
                <a:gd name="T70" fmla="*/ 255 w 669"/>
                <a:gd name="T71" fmla="*/ 362 h 532"/>
                <a:gd name="T72" fmla="*/ 258 w 669"/>
                <a:gd name="T73" fmla="*/ 359 h 532"/>
                <a:gd name="T74" fmla="*/ 314 w 669"/>
                <a:gd name="T75" fmla="*/ 337 h 532"/>
                <a:gd name="T76" fmla="*/ 326 w 669"/>
                <a:gd name="T77" fmla="*/ 253 h 532"/>
                <a:gd name="T78" fmla="*/ 344 w 669"/>
                <a:gd name="T79" fmla="*/ 250 h 532"/>
                <a:gd name="T80" fmla="*/ 349 w 669"/>
                <a:gd name="T81" fmla="*/ 252 h 532"/>
                <a:gd name="T82" fmla="*/ 419 w 669"/>
                <a:gd name="T83" fmla="*/ 297 h 532"/>
                <a:gd name="T84" fmla="*/ 411 w 669"/>
                <a:gd name="T85" fmla="*/ 272 h 532"/>
                <a:gd name="T86" fmla="*/ 438 w 669"/>
                <a:gd name="T87" fmla="*/ 261 h 532"/>
                <a:gd name="T88" fmla="*/ 456 w 669"/>
                <a:gd name="T89" fmla="*/ 252 h 532"/>
                <a:gd name="T90" fmla="*/ 509 w 669"/>
                <a:gd name="T91" fmla="*/ 268 h 532"/>
                <a:gd name="T92" fmla="*/ 544 w 669"/>
                <a:gd name="T93" fmla="*/ 245 h 532"/>
                <a:gd name="T94" fmla="*/ 547 w 669"/>
                <a:gd name="T95" fmla="*/ 248 h 532"/>
                <a:gd name="T96" fmla="*/ 628 w 669"/>
                <a:gd name="T97" fmla="*/ 182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9" h="532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" name="Freeform 21"/>
            <p:cNvSpPr/>
            <p:nvPr/>
          </p:nvSpPr>
          <p:spPr bwMode="auto">
            <a:xfrm>
              <a:off x="3484768" y="3402776"/>
              <a:ext cx="394981" cy="536462"/>
            </a:xfrm>
            <a:custGeom>
              <a:avLst/>
              <a:gdLst>
                <a:gd name="T0" fmla="*/ 315 w 403"/>
                <a:gd name="T1" fmla="*/ 20 h 545"/>
                <a:gd name="T2" fmla="*/ 280 w 403"/>
                <a:gd name="T3" fmla="*/ 6 h 545"/>
                <a:gd name="T4" fmla="*/ 232 w 403"/>
                <a:gd name="T5" fmla="*/ 40 h 545"/>
                <a:gd name="T6" fmla="*/ 202 w 403"/>
                <a:gd name="T7" fmla="*/ 27 h 545"/>
                <a:gd name="T8" fmla="*/ 200 w 403"/>
                <a:gd name="T9" fmla="*/ 29 h 545"/>
                <a:gd name="T10" fmla="*/ 142 w 403"/>
                <a:gd name="T11" fmla="*/ 43 h 545"/>
                <a:gd name="T12" fmla="*/ 113 w 403"/>
                <a:gd name="T13" fmla="*/ 46 h 545"/>
                <a:gd name="T14" fmla="*/ 90 w 403"/>
                <a:gd name="T15" fmla="*/ 69 h 545"/>
                <a:gd name="T16" fmla="*/ 53 w 403"/>
                <a:gd name="T17" fmla="*/ 71 h 545"/>
                <a:gd name="T18" fmla="*/ 28 w 403"/>
                <a:gd name="T19" fmla="*/ 116 h 545"/>
                <a:gd name="T20" fmla="*/ 29 w 403"/>
                <a:gd name="T21" fmla="*/ 121 h 545"/>
                <a:gd name="T22" fmla="*/ 45 w 403"/>
                <a:gd name="T23" fmla="*/ 180 h 545"/>
                <a:gd name="T24" fmla="*/ 46 w 403"/>
                <a:gd name="T25" fmla="*/ 188 h 545"/>
                <a:gd name="T26" fmla="*/ 43 w 403"/>
                <a:gd name="T27" fmla="*/ 189 h 545"/>
                <a:gd name="T28" fmla="*/ 0 w 403"/>
                <a:gd name="T29" fmla="*/ 247 h 545"/>
                <a:gd name="T30" fmla="*/ 18 w 403"/>
                <a:gd name="T31" fmla="*/ 257 h 545"/>
                <a:gd name="T32" fmla="*/ 34 w 403"/>
                <a:gd name="T33" fmla="*/ 344 h 545"/>
                <a:gd name="T34" fmla="*/ 55 w 403"/>
                <a:gd name="T35" fmla="*/ 375 h 545"/>
                <a:gd name="T36" fmla="*/ 57 w 403"/>
                <a:gd name="T37" fmla="*/ 399 h 545"/>
                <a:gd name="T38" fmla="*/ 59 w 403"/>
                <a:gd name="T39" fmla="*/ 476 h 545"/>
                <a:gd name="T40" fmla="*/ 70 w 403"/>
                <a:gd name="T41" fmla="*/ 476 h 545"/>
                <a:gd name="T42" fmla="*/ 115 w 403"/>
                <a:gd name="T43" fmla="*/ 476 h 545"/>
                <a:gd name="T44" fmla="*/ 74 w 403"/>
                <a:gd name="T45" fmla="*/ 534 h 545"/>
                <a:gd name="T46" fmla="*/ 105 w 403"/>
                <a:gd name="T47" fmla="*/ 535 h 545"/>
                <a:gd name="T48" fmla="*/ 198 w 403"/>
                <a:gd name="T49" fmla="*/ 528 h 545"/>
                <a:gd name="T50" fmla="*/ 204 w 403"/>
                <a:gd name="T51" fmla="*/ 513 h 545"/>
                <a:gd name="T52" fmla="*/ 204 w 403"/>
                <a:gd name="T53" fmla="*/ 501 h 545"/>
                <a:gd name="T54" fmla="*/ 198 w 403"/>
                <a:gd name="T55" fmla="*/ 470 h 545"/>
                <a:gd name="T56" fmla="*/ 219 w 403"/>
                <a:gd name="T57" fmla="*/ 455 h 545"/>
                <a:gd name="T58" fmla="*/ 214 w 403"/>
                <a:gd name="T59" fmla="*/ 441 h 545"/>
                <a:gd name="T60" fmla="*/ 215 w 403"/>
                <a:gd name="T61" fmla="*/ 440 h 545"/>
                <a:gd name="T62" fmla="*/ 226 w 403"/>
                <a:gd name="T63" fmla="*/ 405 h 545"/>
                <a:gd name="T64" fmla="*/ 235 w 403"/>
                <a:gd name="T65" fmla="*/ 392 h 545"/>
                <a:gd name="T66" fmla="*/ 246 w 403"/>
                <a:gd name="T67" fmla="*/ 383 h 545"/>
                <a:gd name="T68" fmla="*/ 266 w 403"/>
                <a:gd name="T69" fmla="*/ 341 h 545"/>
                <a:gd name="T70" fmla="*/ 272 w 403"/>
                <a:gd name="T71" fmla="*/ 335 h 545"/>
                <a:gd name="T72" fmla="*/ 263 w 403"/>
                <a:gd name="T73" fmla="*/ 291 h 545"/>
                <a:gd name="T74" fmla="*/ 295 w 403"/>
                <a:gd name="T75" fmla="*/ 261 h 545"/>
                <a:gd name="T76" fmla="*/ 291 w 403"/>
                <a:gd name="T77" fmla="*/ 222 h 545"/>
                <a:gd name="T78" fmla="*/ 330 w 403"/>
                <a:gd name="T79" fmla="*/ 177 h 545"/>
                <a:gd name="T80" fmla="*/ 346 w 403"/>
                <a:gd name="T81" fmla="*/ 184 h 545"/>
                <a:gd name="T82" fmla="*/ 375 w 403"/>
                <a:gd name="T83" fmla="*/ 167 h 545"/>
                <a:gd name="T84" fmla="*/ 375 w 403"/>
                <a:gd name="T85" fmla="*/ 167 h 545"/>
                <a:gd name="T86" fmla="*/ 392 w 403"/>
                <a:gd name="T87" fmla="*/ 156 h 545"/>
                <a:gd name="T88" fmla="*/ 390 w 403"/>
                <a:gd name="T89" fmla="*/ 138 h 545"/>
                <a:gd name="T90" fmla="*/ 397 w 403"/>
                <a:gd name="T91" fmla="*/ 134 h 545"/>
                <a:gd name="T92" fmla="*/ 403 w 403"/>
                <a:gd name="T93" fmla="*/ 126 h 545"/>
                <a:gd name="T94" fmla="*/ 366 w 403"/>
                <a:gd name="T95" fmla="*/ 67 h 545"/>
                <a:gd name="T96" fmla="*/ 350 w 403"/>
                <a:gd name="T97" fmla="*/ 24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2" h="545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" name="Freeform 22"/>
            <p:cNvSpPr/>
            <p:nvPr/>
          </p:nvSpPr>
          <p:spPr bwMode="auto">
            <a:xfrm>
              <a:off x="3688961" y="3542588"/>
              <a:ext cx="364042" cy="448432"/>
            </a:xfrm>
            <a:custGeom>
              <a:avLst/>
              <a:gdLst>
                <a:gd name="T0" fmla="*/ 192 w 371"/>
                <a:gd name="T1" fmla="*/ 21 h 456"/>
                <a:gd name="T2" fmla="*/ 158 w 371"/>
                <a:gd name="T3" fmla="*/ 52 h 456"/>
                <a:gd name="T4" fmla="*/ 157 w 371"/>
                <a:gd name="T5" fmla="*/ 54 h 456"/>
                <a:gd name="T6" fmla="*/ 134 w 371"/>
                <a:gd name="T7" fmla="*/ 54 h 456"/>
                <a:gd name="T8" fmla="*/ 94 w 371"/>
                <a:gd name="T9" fmla="*/ 81 h 456"/>
                <a:gd name="T10" fmla="*/ 105 w 371"/>
                <a:gd name="T11" fmla="*/ 88 h 456"/>
                <a:gd name="T12" fmla="*/ 97 w 371"/>
                <a:gd name="T13" fmla="*/ 124 h 456"/>
                <a:gd name="T14" fmla="*/ 62 w 371"/>
                <a:gd name="T15" fmla="*/ 155 h 456"/>
                <a:gd name="T16" fmla="*/ 63 w 371"/>
                <a:gd name="T17" fmla="*/ 177 h 456"/>
                <a:gd name="T18" fmla="*/ 71 w 371"/>
                <a:gd name="T19" fmla="*/ 202 h 456"/>
                <a:gd name="T20" fmla="*/ 48 w 371"/>
                <a:gd name="T21" fmla="*/ 244 h 456"/>
                <a:gd name="T22" fmla="*/ 47 w 371"/>
                <a:gd name="T23" fmla="*/ 248 h 456"/>
                <a:gd name="T24" fmla="*/ 31 w 371"/>
                <a:gd name="T25" fmla="*/ 265 h 456"/>
                <a:gd name="T26" fmla="*/ 20 w 371"/>
                <a:gd name="T27" fmla="*/ 278 h 456"/>
                <a:gd name="T28" fmla="*/ 18 w 371"/>
                <a:gd name="T29" fmla="*/ 320 h 456"/>
                <a:gd name="T30" fmla="*/ 5 w 371"/>
                <a:gd name="T31" fmla="*/ 332 h 456"/>
                <a:gd name="T32" fmla="*/ 0 w 371"/>
                <a:gd name="T33" fmla="*/ 336 h 456"/>
                <a:gd name="T34" fmla="*/ 9 w 371"/>
                <a:gd name="T35" fmla="*/ 361 h 456"/>
                <a:gd name="T36" fmla="*/ 69 w 371"/>
                <a:gd name="T37" fmla="*/ 361 h 456"/>
                <a:gd name="T38" fmla="*/ 93 w 371"/>
                <a:gd name="T39" fmla="*/ 385 h 456"/>
                <a:gd name="T40" fmla="*/ 94 w 371"/>
                <a:gd name="T41" fmla="*/ 386 h 456"/>
                <a:gd name="T42" fmla="*/ 136 w 371"/>
                <a:gd name="T43" fmla="*/ 452 h 456"/>
                <a:gd name="T44" fmla="*/ 149 w 371"/>
                <a:gd name="T45" fmla="*/ 423 h 456"/>
                <a:gd name="T46" fmla="*/ 179 w 371"/>
                <a:gd name="T47" fmla="*/ 446 h 456"/>
                <a:gd name="T48" fmla="*/ 201 w 371"/>
                <a:gd name="T49" fmla="*/ 384 h 456"/>
                <a:gd name="T50" fmla="*/ 207 w 371"/>
                <a:gd name="T51" fmla="*/ 385 h 456"/>
                <a:gd name="T52" fmla="*/ 226 w 371"/>
                <a:gd name="T53" fmla="*/ 371 h 456"/>
                <a:gd name="T54" fmla="*/ 226 w 371"/>
                <a:gd name="T55" fmla="*/ 365 h 456"/>
                <a:gd name="T56" fmla="*/ 255 w 371"/>
                <a:gd name="T57" fmla="*/ 366 h 456"/>
                <a:gd name="T58" fmla="*/ 271 w 371"/>
                <a:gd name="T59" fmla="*/ 294 h 456"/>
                <a:gd name="T60" fmla="*/ 301 w 371"/>
                <a:gd name="T61" fmla="*/ 290 h 456"/>
                <a:gd name="T62" fmla="*/ 287 w 371"/>
                <a:gd name="T63" fmla="*/ 276 h 456"/>
                <a:gd name="T64" fmla="*/ 309 w 371"/>
                <a:gd name="T65" fmla="*/ 257 h 456"/>
                <a:gd name="T66" fmla="*/ 324 w 371"/>
                <a:gd name="T67" fmla="*/ 264 h 456"/>
                <a:gd name="T68" fmla="*/ 315 w 371"/>
                <a:gd name="T69" fmla="*/ 242 h 456"/>
                <a:gd name="T70" fmla="*/ 324 w 371"/>
                <a:gd name="T71" fmla="*/ 236 h 456"/>
                <a:gd name="T72" fmla="*/ 311 w 371"/>
                <a:gd name="T73" fmla="*/ 208 h 456"/>
                <a:gd name="T74" fmla="*/ 315 w 371"/>
                <a:gd name="T75" fmla="*/ 205 h 456"/>
                <a:gd name="T76" fmla="*/ 345 w 371"/>
                <a:gd name="T77" fmla="*/ 177 h 456"/>
                <a:gd name="T78" fmla="*/ 319 w 371"/>
                <a:gd name="T79" fmla="*/ 144 h 456"/>
                <a:gd name="T80" fmla="*/ 351 w 371"/>
                <a:gd name="T81" fmla="*/ 130 h 456"/>
                <a:gd name="T82" fmla="*/ 367 w 371"/>
                <a:gd name="T83" fmla="*/ 112 h 456"/>
                <a:gd name="T84" fmla="*/ 357 w 371"/>
                <a:gd name="T85" fmla="*/ 90 h 456"/>
                <a:gd name="T86" fmla="*/ 356 w 371"/>
                <a:gd name="T87" fmla="*/ 86 h 456"/>
                <a:gd name="T88" fmla="*/ 356 w 371"/>
                <a:gd name="T89" fmla="*/ 78 h 456"/>
                <a:gd name="T90" fmla="*/ 352 w 371"/>
                <a:gd name="T91" fmla="*/ 78 h 456"/>
                <a:gd name="T92" fmla="*/ 309 w 371"/>
                <a:gd name="T93" fmla="*/ 73 h 456"/>
                <a:gd name="T94" fmla="*/ 308 w 371"/>
                <a:gd name="T95" fmla="*/ 72 h 456"/>
                <a:gd name="T96" fmla="*/ 297 w 371"/>
                <a:gd name="T97" fmla="*/ 59 h 456"/>
                <a:gd name="T98" fmla="*/ 246 w 371"/>
                <a:gd name="T99" fmla="*/ 80 h 456"/>
                <a:gd name="T100" fmla="*/ 226 w 371"/>
                <a:gd name="T101" fmla="*/ 40 h 456"/>
                <a:gd name="T102" fmla="*/ 194 w 371"/>
                <a:gd name="T103" fmla="*/ 1 h 456"/>
                <a:gd name="T104" fmla="*/ 194 w 371"/>
                <a:gd name="T105" fmla="*/ 2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71" h="456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" name="Freeform 23"/>
            <p:cNvSpPr/>
            <p:nvPr/>
          </p:nvSpPr>
          <p:spPr bwMode="auto">
            <a:xfrm>
              <a:off x="3848810" y="3259858"/>
              <a:ext cx="315572" cy="366616"/>
            </a:xfrm>
            <a:custGeom>
              <a:avLst/>
              <a:gdLst>
                <a:gd name="T0" fmla="*/ 169 w 322"/>
                <a:gd name="T1" fmla="*/ 16 h 372"/>
                <a:gd name="T2" fmla="*/ 113 w 322"/>
                <a:gd name="T3" fmla="*/ 5 h 372"/>
                <a:gd name="T4" fmla="*/ 102 w 322"/>
                <a:gd name="T5" fmla="*/ 71 h 372"/>
                <a:gd name="T6" fmla="*/ 74 w 322"/>
                <a:gd name="T7" fmla="*/ 86 h 372"/>
                <a:gd name="T8" fmla="*/ 61 w 322"/>
                <a:gd name="T9" fmla="*/ 109 h 372"/>
                <a:gd name="T10" fmla="*/ 45 w 322"/>
                <a:gd name="T11" fmla="*/ 141 h 372"/>
                <a:gd name="T12" fmla="*/ 17 w 322"/>
                <a:gd name="T13" fmla="*/ 180 h 372"/>
                <a:gd name="T14" fmla="*/ 5 w 322"/>
                <a:gd name="T15" fmla="*/ 207 h 372"/>
                <a:gd name="T16" fmla="*/ 31 w 322"/>
                <a:gd name="T17" fmla="*/ 246 h 372"/>
                <a:gd name="T18" fmla="*/ 43 w 322"/>
                <a:gd name="T19" fmla="*/ 268 h 372"/>
                <a:gd name="T20" fmla="*/ 44 w 322"/>
                <a:gd name="T21" fmla="*/ 270 h 372"/>
                <a:gd name="T22" fmla="*/ 43 w 322"/>
                <a:gd name="T23" fmla="*/ 274 h 372"/>
                <a:gd name="T24" fmla="*/ 41 w 322"/>
                <a:gd name="T25" fmla="*/ 278 h 372"/>
                <a:gd name="T26" fmla="*/ 73 w 322"/>
                <a:gd name="T27" fmla="*/ 325 h 372"/>
                <a:gd name="T28" fmla="*/ 87 w 322"/>
                <a:gd name="T29" fmla="*/ 357 h 372"/>
                <a:gd name="T30" fmla="*/ 123 w 322"/>
                <a:gd name="T31" fmla="*/ 344 h 372"/>
                <a:gd name="T32" fmla="*/ 122 w 322"/>
                <a:gd name="T33" fmla="*/ 341 h 372"/>
                <a:gd name="T34" fmla="*/ 142 w 322"/>
                <a:gd name="T35" fmla="*/ 330 h 372"/>
                <a:gd name="T36" fmla="*/ 175 w 322"/>
                <a:gd name="T37" fmla="*/ 360 h 372"/>
                <a:gd name="T38" fmla="*/ 180 w 322"/>
                <a:gd name="T39" fmla="*/ 359 h 372"/>
                <a:gd name="T40" fmla="*/ 196 w 322"/>
                <a:gd name="T41" fmla="*/ 355 h 372"/>
                <a:gd name="T42" fmla="*/ 202 w 322"/>
                <a:gd name="T43" fmla="*/ 355 h 372"/>
                <a:gd name="T44" fmla="*/ 222 w 322"/>
                <a:gd name="T45" fmla="*/ 372 h 372"/>
                <a:gd name="T46" fmla="*/ 226 w 322"/>
                <a:gd name="T47" fmla="*/ 327 h 372"/>
                <a:gd name="T48" fmla="*/ 227 w 322"/>
                <a:gd name="T49" fmla="*/ 326 h 372"/>
                <a:gd name="T50" fmla="*/ 235 w 322"/>
                <a:gd name="T51" fmla="*/ 299 h 372"/>
                <a:gd name="T52" fmla="*/ 234 w 322"/>
                <a:gd name="T53" fmla="*/ 293 h 372"/>
                <a:gd name="T54" fmla="*/ 238 w 322"/>
                <a:gd name="T55" fmla="*/ 290 h 372"/>
                <a:gd name="T56" fmla="*/ 266 w 322"/>
                <a:gd name="T57" fmla="*/ 248 h 372"/>
                <a:gd name="T58" fmla="*/ 274 w 322"/>
                <a:gd name="T59" fmla="*/ 250 h 372"/>
                <a:gd name="T60" fmla="*/ 272 w 322"/>
                <a:gd name="T61" fmla="*/ 269 h 372"/>
                <a:gd name="T62" fmla="*/ 303 w 322"/>
                <a:gd name="T63" fmla="*/ 243 h 372"/>
                <a:gd name="T64" fmla="*/ 296 w 322"/>
                <a:gd name="T65" fmla="*/ 229 h 372"/>
                <a:gd name="T66" fmla="*/ 303 w 322"/>
                <a:gd name="T67" fmla="*/ 182 h 372"/>
                <a:gd name="T68" fmla="*/ 287 w 322"/>
                <a:gd name="T69" fmla="*/ 180 h 372"/>
                <a:gd name="T70" fmla="*/ 285 w 322"/>
                <a:gd name="T71" fmla="*/ 177 h 372"/>
                <a:gd name="T72" fmla="*/ 281 w 322"/>
                <a:gd name="T73" fmla="*/ 154 h 372"/>
                <a:gd name="T74" fmla="*/ 322 w 322"/>
                <a:gd name="T75" fmla="*/ 153 h 372"/>
                <a:gd name="T76" fmla="*/ 287 w 322"/>
                <a:gd name="T77" fmla="*/ 115 h 372"/>
                <a:gd name="T78" fmla="*/ 311 w 322"/>
                <a:gd name="T79" fmla="*/ 88 h 372"/>
                <a:gd name="T80" fmla="*/ 295 w 322"/>
                <a:gd name="T81" fmla="*/ 90 h 372"/>
                <a:gd name="T82" fmla="*/ 294 w 322"/>
                <a:gd name="T83" fmla="*/ 88 h 372"/>
                <a:gd name="T84" fmla="*/ 274 w 322"/>
                <a:gd name="T85" fmla="*/ 63 h 372"/>
                <a:gd name="T86" fmla="*/ 214 w 322"/>
                <a:gd name="T87" fmla="*/ 86 h 372"/>
                <a:gd name="T88" fmla="*/ 208 w 322"/>
                <a:gd name="T89" fmla="*/ 86 h 372"/>
                <a:gd name="T90" fmla="*/ 206 w 322"/>
                <a:gd name="T91" fmla="*/ 48 h 372"/>
                <a:gd name="T92" fmla="*/ 217 w 322"/>
                <a:gd name="T93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2" h="37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" name="Freeform 24"/>
            <p:cNvSpPr/>
            <p:nvPr/>
          </p:nvSpPr>
          <p:spPr bwMode="auto">
            <a:xfrm>
              <a:off x="3546645" y="2947095"/>
              <a:ext cx="396011" cy="485715"/>
            </a:xfrm>
            <a:custGeom>
              <a:avLst/>
              <a:gdLst>
                <a:gd name="T0" fmla="*/ 254 w 403"/>
                <a:gd name="T1" fmla="*/ 140 h 494"/>
                <a:gd name="T2" fmla="*/ 224 w 403"/>
                <a:gd name="T3" fmla="*/ 73 h 494"/>
                <a:gd name="T4" fmla="*/ 145 w 403"/>
                <a:gd name="T5" fmla="*/ 46 h 494"/>
                <a:gd name="T6" fmla="*/ 98 w 403"/>
                <a:gd name="T7" fmla="*/ 0 h 494"/>
                <a:gd name="T8" fmla="*/ 128 w 403"/>
                <a:gd name="T9" fmla="*/ 46 h 494"/>
                <a:gd name="T10" fmla="*/ 130 w 403"/>
                <a:gd name="T11" fmla="*/ 49 h 494"/>
                <a:gd name="T12" fmla="*/ 94 w 403"/>
                <a:gd name="T13" fmla="*/ 94 h 494"/>
                <a:gd name="T14" fmla="*/ 50 w 403"/>
                <a:gd name="T15" fmla="*/ 60 h 494"/>
                <a:gd name="T16" fmla="*/ 60 w 403"/>
                <a:gd name="T17" fmla="*/ 93 h 494"/>
                <a:gd name="T18" fmla="*/ 60 w 403"/>
                <a:gd name="T19" fmla="*/ 95 h 494"/>
                <a:gd name="T20" fmla="*/ 57 w 403"/>
                <a:gd name="T21" fmla="*/ 108 h 494"/>
                <a:gd name="T22" fmla="*/ 38 w 403"/>
                <a:gd name="T23" fmla="*/ 116 h 494"/>
                <a:gd name="T24" fmla="*/ 30 w 403"/>
                <a:gd name="T25" fmla="*/ 133 h 494"/>
                <a:gd name="T26" fmla="*/ 22 w 403"/>
                <a:gd name="T27" fmla="*/ 165 h 494"/>
                <a:gd name="T28" fmla="*/ 21 w 403"/>
                <a:gd name="T29" fmla="*/ 165 h 494"/>
                <a:gd name="T30" fmla="*/ 10 w 403"/>
                <a:gd name="T31" fmla="*/ 172 h 494"/>
                <a:gd name="T32" fmla="*/ 38 w 403"/>
                <a:gd name="T33" fmla="*/ 215 h 494"/>
                <a:gd name="T34" fmla="*/ 48 w 403"/>
                <a:gd name="T35" fmla="*/ 213 h 494"/>
                <a:gd name="T36" fmla="*/ 92 w 403"/>
                <a:gd name="T37" fmla="*/ 234 h 494"/>
                <a:gd name="T38" fmla="*/ 93 w 403"/>
                <a:gd name="T39" fmla="*/ 236 h 494"/>
                <a:gd name="T40" fmla="*/ 91 w 403"/>
                <a:gd name="T41" fmla="*/ 263 h 494"/>
                <a:gd name="T42" fmla="*/ 80 w 403"/>
                <a:gd name="T43" fmla="*/ 286 h 494"/>
                <a:gd name="T44" fmla="*/ 66 w 403"/>
                <a:gd name="T45" fmla="*/ 302 h 494"/>
                <a:gd name="T46" fmla="*/ 66 w 403"/>
                <a:gd name="T47" fmla="*/ 303 h 494"/>
                <a:gd name="T48" fmla="*/ 70 w 403"/>
                <a:gd name="T49" fmla="*/ 334 h 494"/>
                <a:gd name="T50" fmla="*/ 99 w 403"/>
                <a:gd name="T51" fmla="*/ 339 h 494"/>
                <a:gd name="T52" fmla="*/ 113 w 403"/>
                <a:gd name="T53" fmla="*/ 354 h 494"/>
                <a:gd name="T54" fmla="*/ 135 w 403"/>
                <a:gd name="T55" fmla="*/ 464 h 494"/>
                <a:gd name="T56" fmla="*/ 130 w 403"/>
                <a:gd name="T57" fmla="*/ 473 h 494"/>
                <a:gd name="T58" fmla="*/ 133 w 403"/>
                <a:gd name="T59" fmla="*/ 480 h 494"/>
                <a:gd name="T60" fmla="*/ 193 w 403"/>
                <a:gd name="T61" fmla="*/ 455 h 494"/>
                <a:gd name="T62" fmla="*/ 206 w 403"/>
                <a:gd name="T63" fmla="*/ 463 h 494"/>
                <a:gd name="T64" fmla="*/ 208 w 403"/>
                <a:gd name="T65" fmla="*/ 461 h 494"/>
                <a:gd name="T66" fmla="*/ 229 w 403"/>
                <a:gd name="T67" fmla="*/ 448 h 494"/>
                <a:gd name="T68" fmla="*/ 289 w 403"/>
                <a:gd name="T69" fmla="*/ 474 h 494"/>
                <a:gd name="T70" fmla="*/ 305 w 403"/>
                <a:gd name="T71" fmla="*/ 485 h 494"/>
                <a:gd name="T72" fmla="*/ 355 w 403"/>
                <a:gd name="T73" fmla="*/ 431 h 494"/>
                <a:gd name="T74" fmla="*/ 344 w 403"/>
                <a:gd name="T75" fmla="*/ 390 h 494"/>
                <a:gd name="T76" fmla="*/ 381 w 403"/>
                <a:gd name="T77" fmla="*/ 392 h 494"/>
                <a:gd name="T78" fmla="*/ 381 w 403"/>
                <a:gd name="T79" fmla="*/ 355 h 494"/>
                <a:gd name="T80" fmla="*/ 403 w 403"/>
                <a:gd name="T81" fmla="*/ 323 h 494"/>
                <a:gd name="T82" fmla="*/ 374 w 403"/>
                <a:gd name="T83" fmla="*/ 293 h 494"/>
                <a:gd name="T84" fmla="*/ 360 w 403"/>
                <a:gd name="T85" fmla="*/ 305 h 494"/>
                <a:gd name="T86" fmla="*/ 356 w 403"/>
                <a:gd name="T87" fmla="*/ 304 h 494"/>
                <a:gd name="T88" fmla="*/ 332 w 403"/>
                <a:gd name="T89" fmla="*/ 281 h 494"/>
                <a:gd name="T90" fmla="*/ 299 w 403"/>
                <a:gd name="T91" fmla="*/ 261 h 494"/>
                <a:gd name="T92" fmla="*/ 290 w 403"/>
                <a:gd name="T93" fmla="*/ 223 h 494"/>
                <a:gd name="T94" fmla="*/ 308 w 403"/>
                <a:gd name="T95" fmla="*/ 168 h 494"/>
                <a:gd name="T96" fmla="*/ 340 w 403"/>
                <a:gd name="T97" fmla="*/ 170 h 494"/>
                <a:gd name="T98" fmla="*/ 342 w 403"/>
                <a:gd name="T99" fmla="*/ 138 h 494"/>
                <a:gd name="T100" fmla="*/ 256 w 403"/>
                <a:gd name="T101" fmla="*/ 142 h 494"/>
                <a:gd name="T102" fmla="*/ 255 w 403"/>
                <a:gd name="T103" fmla="*/ 14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2" h="492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" name="Freeform 25"/>
            <p:cNvSpPr/>
            <p:nvPr/>
          </p:nvSpPr>
          <p:spPr bwMode="auto">
            <a:xfrm>
              <a:off x="3622959" y="2385778"/>
              <a:ext cx="104160" cy="151204"/>
            </a:xfrm>
            <a:custGeom>
              <a:avLst/>
              <a:gdLst>
                <a:gd name="T0" fmla="*/ 63 w 107"/>
                <a:gd name="T1" fmla="*/ 3 h 154"/>
                <a:gd name="T2" fmla="*/ 59 w 107"/>
                <a:gd name="T3" fmla="*/ 0 h 154"/>
                <a:gd name="T4" fmla="*/ 44 w 107"/>
                <a:gd name="T5" fmla="*/ 17 h 154"/>
                <a:gd name="T6" fmla="*/ 40 w 107"/>
                <a:gd name="T7" fmla="*/ 15 h 154"/>
                <a:gd name="T8" fmla="*/ 39 w 107"/>
                <a:gd name="T9" fmla="*/ 16 h 154"/>
                <a:gd name="T10" fmla="*/ 40 w 107"/>
                <a:gd name="T11" fmla="*/ 17 h 154"/>
                <a:gd name="T12" fmla="*/ 31 w 107"/>
                <a:gd name="T13" fmla="*/ 27 h 154"/>
                <a:gd name="T14" fmla="*/ 27 w 107"/>
                <a:gd name="T15" fmla="*/ 29 h 154"/>
                <a:gd name="T16" fmla="*/ 15 w 107"/>
                <a:gd name="T17" fmla="*/ 35 h 154"/>
                <a:gd name="T18" fmla="*/ 14 w 107"/>
                <a:gd name="T19" fmla="*/ 43 h 154"/>
                <a:gd name="T20" fmla="*/ 7 w 107"/>
                <a:gd name="T21" fmla="*/ 66 h 154"/>
                <a:gd name="T22" fmla="*/ 2 w 107"/>
                <a:gd name="T23" fmla="*/ 79 h 154"/>
                <a:gd name="T24" fmla="*/ 1 w 107"/>
                <a:gd name="T25" fmla="*/ 102 h 154"/>
                <a:gd name="T26" fmla="*/ 8 w 107"/>
                <a:gd name="T27" fmla="*/ 133 h 154"/>
                <a:gd name="T28" fmla="*/ 26 w 107"/>
                <a:gd name="T29" fmla="*/ 147 h 154"/>
                <a:gd name="T30" fmla="*/ 50 w 107"/>
                <a:gd name="T31" fmla="*/ 154 h 154"/>
                <a:gd name="T32" fmla="*/ 74 w 107"/>
                <a:gd name="T33" fmla="*/ 144 h 154"/>
                <a:gd name="T34" fmla="*/ 68 w 107"/>
                <a:gd name="T35" fmla="*/ 132 h 154"/>
                <a:gd name="T36" fmla="*/ 68 w 107"/>
                <a:gd name="T37" fmla="*/ 130 h 154"/>
                <a:gd name="T38" fmla="*/ 68 w 107"/>
                <a:gd name="T39" fmla="*/ 129 h 154"/>
                <a:gd name="T40" fmla="*/ 70 w 107"/>
                <a:gd name="T41" fmla="*/ 120 h 154"/>
                <a:gd name="T42" fmla="*/ 70 w 107"/>
                <a:gd name="T43" fmla="*/ 119 h 154"/>
                <a:gd name="T44" fmla="*/ 82 w 107"/>
                <a:gd name="T45" fmla="*/ 98 h 154"/>
                <a:gd name="T46" fmla="*/ 102 w 107"/>
                <a:gd name="T47" fmla="*/ 98 h 154"/>
                <a:gd name="T48" fmla="*/ 107 w 107"/>
                <a:gd name="T49" fmla="*/ 97 h 154"/>
                <a:gd name="T50" fmla="*/ 87 w 107"/>
                <a:gd name="T51" fmla="*/ 64 h 154"/>
                <a:gd name="T52" fmla="*/ 79 w 107"/>
                <a:gd name="T53" fmla="*/ 53 h 154"/>
                <a:gd name="T54" fmla="*/ 70 w 107"/>
                <a:gd name="T55" fmla="*/ 23 h 154"/>
                <a:gd name="T56" fmla="*/ 63 w 107"/>
                <a:gd name="T57" fmla="*/ 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7" h="154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" name="Freeform 26"/>
            <p:cNvSpPr/>
            <p:nvPr/>
          </p:nvSpPr>
          <p:spPr bwMode="auto">
            <a:xfrm>
              <a:off x="3520863" y="2317426"/>
              <a:ext cx="138191" cy="150168"/>
            </a:xfrm>
            <a:custGeom>
              <a:avLst/>
              <a:gdLst>
                <a:gd name="T0" fmla="*/ 71 w 141"/>
                <a:gd name="T1" fmla="*/ 31 h 152"/>
                <a:gd name="T2" fmla="*/ 68 w 141"/>
                <a:gd name="T3" fmla="*/ 35 h 152"/>
                <a:gd name="T4" fmla="*/ 65 w 141"/>
                <a:gd name="T5" fmla="*/ 34 h 152"/>
                <a:gd name="T6" fmla="*/ 52 w 141"/>
                <a:gd name="T7" fmla="*/ 31 h 152"/>
                <a:gd name="T8" fmla="*/ 50 w 141"/>
                <a:gd name="T9" fmla="*/ 38 h 152"/>
                <a:gd name="T10" fmla="*/ 50 w 141"/>
                <a:gd name="T11" fmla="*/ 41 h 152"/>
                <a:gd name="T12" fmla="*/ 47 w 141"/>
                <a:gd name="T13" fmla="*/ 41 h 152"/>
                <a:gd name="T14" fmla="*/ 25 w 141"/>
                <a:gd name="T15" fmla="*/ 49 h 152"/>
                <a:gd name="T16" fmla="*/ 24 w 141"/>
                <a:gd name="T17" fmla="*/ 53 h 152"/>
                <a:gd name="T18" fmla="*/ 31 w 141"/>
                <a:gd name="T19" fmla="*/ 75 h 152"/>
                <a:gd name="T20" fmla="*/ 34 w 141"/>
                <a:gd name="T21" fmla="*/ 77 h 152"/>
                <a:gd name="T22" fmla="*/ 31 w 141"/>
                <a:gd name="T23" fmla="*/ 80 h 152"/>
                <a:gd name="T24" fmla="*/ 5 w 141"/>
                <a:gd name="T25" fmla="*/ 109 h 152"/>
                <a:gd name="T26" fmla="*/ 0 w 141"/>
                <a:gd name="T27" fmla="*/ 118 h 152"/>
                <a:gd name="T28" fmla="*/ 7 w 141"/>
                <a:gd name="T29" fmla="*/ 128 h 152"/>
                <a:gd name="T30" fmla="*/ 19 w 141"/>
                <a:gd name="T31" fmla="*/ 132 h 152"/>
                <a:gd name="T32" fmla="*/ 28 w 141"/>
                <a:gd name="T33" fmla="*/ 133 h 152"/>
                <a:gd name="T34" fmla="*/ 53 w 141"/>
                <a:gd name="T35" fmla="*/ 139 h 152"/>
                <a:gd name="T36" fmla="*/ 63 w 141"/>
                <a:gd name="T37" fmla="*/ 147 h 152"/>
                <a:gd name="T38" fmla="*/ 82 w 141"/>
                <a:gd name="T39" fmla="*/ 152 h 152"/>
                <a:gd name="T40" fmla="*/ 96 w 141"/>
                <a:gd name="T41" fmla="*/ 140 h 152"/>
                <a:gd name="T42" fmla="*/ 104 w 141"/>
                <a:gd name="T43" fmla="*/ 131 h 152"/>
                <a:gd name="T44" fmla="*/ 111 w 141"/>
                <a:gd name="T45" fmla="*/ 111 h 152"/>
                <a:gd name="T46" fmla="*/ 105 w 141"/>
                <a:gd name="T47" fmla="*/ 87 h 152"/>
                <a:gd name="T48" fmla="*/ 114 w 141"/>
                <a:gd name="T49" fmla="*/ 90 h 152"/>
                <a:gd name="T50" fmla="*/ 128 w 141"/>
                <a:gd name="T51" fmla="*/ 91 h 152"/>
                <a:gd name="T52" fmla="*/ 134 w 141"/>
                <a:gd name="T53" fmla="*/ 86 h 152"/>
                <a:gd name="T54" fmla="*/ 136 w 141"/>
                <a:gd name="T55" fmla="*/ 81 h 152"/>
                <a:gd name="T56" fmla="*/ 125 w 141"/>
                <a:gd name="T57" fmla="*/ 50 h 152"/>
                <a:gd name="T58" fmla="*/ 129 w 141"/>
                <a:gd name="T59" fmla="*/ 40 h 152"/>
                <a:gd name="T60" fmla="*/ 140 w 141"/>
                <a:gd name="T61" fmla="*/ 30 h 152"/>
                <a:gd name="T62" fmla="*/ 141 w 141"/>
                <a:gd name="T63" fmla="*/ 30 h 152"/>
                <a:gd name="T64" fmla="*/ 139 w 141"/>
                <a:gd name="T65" fmla="*/ 23 h 152"/>
                <a:gd name="T66" fmla="*/ 114 w 141"/>
                <a:gd name="T67" fmla="*/ 24 h 152"/>
                <a:gd name="T68" fmla="*/ 114 w 141"/>
                <a:gd name="T69" fmla="*/ 23 h 152"/>
                <a:gd name="T70" fmla="*/ 91 w 141"/>
                <a:gd name="T71" fmla="*/ 7 h 152"/>
                <a:gd name="T72" fmla="*/ 63 w 141"/>
                <a:gd name="T73" fmla="*/ 2 h 152"/>
                <a:gd name="T74" fmla="*/ 60 w 141"/>
                <a:gd name="T75" fmla="*/ 4 h 152"/>
                <a:gd name="T76" fmla="*/ 66 w 141"/>
                <a:gd name="T77" fmla="*/ 15 h 152"/>
                <a:gd name="T78" fmla="*/ 71 w 141"/>
                <a:gd name="T79" fmla="*/ 3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1" h="152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" name="Freeform 27"/>
            <p:cNvSpPr/>
            <p:nvPr/>
          </p:nvSpPr>
          <p:spPr bwMode="auto">
            <a:xfrm>
              <a:off x="3752901" y="2023304"/>
              <a:ext cx="485734" cy="466038"/>
            </a:xfrm>
            <a:custGeom>
              <a:avLst/>
              <a:gdLst>
                <a:gd name="T0" fmla="*/ 213 w 496"/>
                <a:gd name="T1" fmla="*/ 99 h 473"/>
                <a:gd name="T2" fmla="*/ 187 w 496"/>
                <a:gd name="T3" fmla="*/ 106 h 473"/>
                <a:gd name="T4" fmla="*/ 155 w 496"/>
                <a:gd name="T5" fmla="*/ 122 h 473"/>
                <a:gd name="T6" fmla="*/ 122 w 496"/>
                <a:gd name="T7" fmla="*/ 150 h 473"/>
                <a:gd name="T8" fmla="*/ 120 w 496"/>
                <a:gd name="T9" fmla="*/ 153 h 473"/>
                <a:gd name="T10" fmla="*/ 92 w 496"/>
                <a:gd name="T11" fmla="*/ 185 h 473"/>
                <a:gd name="T12" fmla="*/ 56 w 496"/>
                <a:gd name="T13" fmla="*/ 184 h 473"/>
                <a:gd name="T14" fmla="*/ 41 w 496"/>
                <a:gd name="T15" fmla="*/ 168 h 473"/>
                <a:gd name="T16" fmla="*/ 46 w 496"/>
                <a:gd name="T17" fmla="*/ 229 h 473"/>
                <a:gd name="T18" fmla="*/ 8 w 496"/>
                <a:gd name="T19" fmla="*/ 290 h 473"/>
                <a:gd name="T20" fmla="*/ 0 w 496"/>
                <a:gd name="T21" fmla="*/ 300 h 473"/>
                <a:gd name="T22" fmla="*/ 44 w 496"/>
                <a:gd name="T23" fmla="*/ 316 h 473"/>
                <a:gd name="T24" fmla="*/ 46 w 496"/>
                <a:gd name="T25" fmla="*/ 317 h 473"/>
                <a:gd name="T26" fmla="*/ 61 w 496"/>
                <a:gd name="T27" fmla="*/ 327 h 473"/>
                <a:gd name="T28" fmla="*/ 64 w 496"/>
                <a:gd name="T29" fmla="*/ 328 h 473"/>
                <a:gd name="T30" fmla="*/ 105 w 496"/>
                <a:gd name="T31" fmla="*/ 360 h 473"/>
                <a:gd name="T32" fmla="*/ 149 w 496"/>
                <a:gd name="T33" fmla="*/ 297 h 473"/>
                <a:gd name="T34" fmla="*/ 162 w 496"/>
                <a:gd name="T35" fmla="*/ 280 h 473"/>
                <a:gd name="T36" fmla="*/ 197 w 496"/>
                <a:gd name="T37" fmla="*/ 268 h 473"/>
                <a:gd name="T38" fmla="*/ 230 w 496"/>
                <a:gd name="T39" fmla="*/ 263 h 473"/>
                <a:gd name="T40" fmla="*/ 248 w 496"/>
                <a:gd name="T41" fmla="*/ 293 h 473"/>
                <a:gd name="T42" fmla="*/ 251 w 496"/>
                <a:gd name="T43" fmla="*/ 315 h 473"/>
                <a:gd name="T44" fmla="*/ 245 w 496"/>
                <a:gd name="T45" fmla="*/ 356 h 473"/>
                <a:gd name="T46" fmla="*/ 244 w 496"/>
                <a:gd name="T47" fmla="*/ 358 h 473"/>
                <a:gd name="T48" fmla="*/ 225 w 496"/>
                <a:gd name="T49" fmla="*/ 412 h 473"/>
                <a:gd name="T50" fmla="*/ 243 w 496"/>
                <a:gd name="T51" fmla="*/ 401 h 473"/>
                <a:gd name="T52" fmla="*/ 257 w 496"/>
                <a:gd name="T53" fmla="*/ 406 h 473"/>
                <a:gd name="T54" fmla="*/ 256 w 496"/>
                <a:gd name="T55" fmla="*/ 424 h 473"/>
                <a:gd name="T56" fmla="*/ 243 w 496"/>
                <a:gd name="T57" fmla="*/ 442 h 473"/>
                <a:gd name="T58" fmla="*/ 236 w 496"/>
                <a:gd name="T59" fmla="*/ 455 h 473"/>
                <a:gd name="T60" fmla="*/ 224 w 496"/>
                <a:gd name="T61" fmla="*/ 457 h 473"/>
                <a:gd name="T62" fmla="*/ 210 w 496"/>
                <a:gd name="T63" fmla="*/ 473 h 473"/>
                <a:gd name="T64" fmla="*/ 263 w 496"/>
                <a:gd name="T65" fmla="*/ 433 h 473"/>
                <a:gd name="T66" fmla="*/ 343 w 496"/>
                <a:gd name="T67" fmla="*/ 353 h 473"/>
                <a:gd name="T68" fmla="*/ 361 w 496"/>
                <a:gd name="T69" fmla="*/ 344 h 473"/>
                <a:gd name="T70" fmla="*/ 403 w 496"/>
                <a:gd name="T71" fmla="*/ 335 h 473"/>
                <a:gd name="T72" fmla="*/ 431 w 496"/>
                <a:gd name="T73" fmla="*/ 277 h 473"/>
                <a:gd name="T74" fmla="*/ 496 w 496"/>
                <a:gd name="T75" fmla="*/ 206 h 473"/>
                <a:gd name="T76" fmla="*/ 480 w 496"/>
                <a:gd name="T77" fmla="*/ 161 h 473"/>
                <a:gd name="T78" fmla="*/ 457 w 496"/>
                <a:gd name="T79" fmla="*/ 153 h 473"/>
                <a:gd name="T80" fmla="*/ 453 w 496"/>
                <a:gd name="T81" fmla="*/ 145 h 473"/>
                <a:gd name="T82" fmla="*/ 419 w 496"/>
                <a:gd name="T83" fmla="*/ 59 h 473"/>
                <a:gd name="T84" fmla="*/ 407 w 496"/>
                <a:gd name="T85" fmla="*/ 16 h 473"/>
                <a:gd name="T86" fmla="*/ 389 w 496"/>
                <a:gd name="T87" fmla="*/ 33 h 473"/>
                <a:gd name="T88" fmla="*/ 354 w 496"/>
                <a:gd name="T89" fmla="*/ 15 h 473"/>
                <a:gd name="T90" fmla="*/ 329 w 496"/>
                <a:gd name="T91" fmla="*/ 16 h 473"/>
                <a:gd name="T92" fmla="*/ 303 w 496"/>
                <a:gd name="T93" fmla="*/ 5 h 473"/>
                <a:gd name="T94" fmla="*/ 301 w 496"/>
                <a:gd name="T95" fmla="*/ 41 h 473"/>
                <a:gd name="T96" fmla="*/ 299 w 496"/>
                <a:gd name="T97" fmla="*/ 42 h 473"/>
                <a:gd name="T98" fmla="*/ 277 w 496"/>
                <a:gd name="T99" fmla="*/ 65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96" h="472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" name="Freeform 28"/>
            <p:cNvSpPr/>
            <p:nvPr/>
          </p:nvSpPr>
          <p:spPr bwMode="auto">
            <a:xfrm>
              <a:off x="3863248" y="1744718"/>
              <a:ext cx="693020" cy="474323"/>
            </a:xfrm>
            <a:custGeom>
              <a:avLst/>
              <a:gdLst>
                <a:gd name="T0" fmla="*/ 123 w 707"/>
                <a:gd name="T1" fmla="*/ 7 h 481"/>
                <a:gd name="T2" fmla="*/ 95 w 707"/>
                <a:gd name="T3" fmla="*/ 14 h 481"/>
                <a:gd name="T4" fmla="*/ 90 w 707"/>
                <a:gd name="T5" fmla="*/ 26 h 481"/>
                <a:gd name="T6" fmla="*/ 76 w 707"/>
                <a:gd name="T7" fmla="*/ 46 h 481"/>
                <a:gd name="T8" fmla="*/ 54 w 707"/>
                <a:gd name="T9" fmla="*/ 62 h 481"/>
                <a:gd name="T10" fmla="*/ 28 w 707"/>
                <a:gd name="T11" fmla="*/ 45 h 481"/>
                <a:gd name="T12" fmla="*/ 0 w 707"/>
                <a:gd name="T13" fmla="*/ 52 h 481"/>
                <a:gd name="T14" fmla="*/ 41 w 707"/>
                <a:gd name="T15" fmla="*/ 79 h 481"/>
                <a:gd name="T16" fmla="*/ 43 w 707"/>
                <a:gd name="T17" fmla="*/ 83 h 481"/>
                <a:gd name="T18" fmla="*/ 48 w 707"/>
                <a:gd name="T19" fmla="*/ 136 h 481"/>
                <a:gd name="T20" fmla="*/ 79 w 707"/>
                <a:gd name="T21" fmla="*/ 199 h 481"/>
                <a:gd name="T22" fmla="*/ 99 w 707"/>
                <a:gd name="T23" fmla="*/ 179 h 481"/>
                <a:gd name="T24" fmla="*/ 128 w 707"/>
                <a:gd name="T25" fmla="*/ 172 h 481"/>
                <a:gd name="T26" fmla="*/ 128 w 707"/>
                <a:gd name="T27" fmla="*/ 173 h 481"/>
                <a:gd name="T28" fmla="*/ 156 w 707"/>
                <a:gd name="T29" fmla="*/ 205 h 481"/>
                <a:gd name="T30" fmla="*/ 165 w 707"/>
                <a:gd name="T31" fmla="*/ 232 h 481"/>
                <a:gd name="T32" fmla="*/ 163 w 707"/>
                <a:gd name="T33" fmla="*/ 257 h 481"/>
                <a:gd name="T34" fmla="*/ 181 w 707"/>
                <a:gd name="T35" fmla="*/ 282 h 481"/>
                <a:gd name="T36" fmla="*/ 207 w 707"/>
                <a:gd name="T37" fmla="*/ 275 h 481"/>
                <a:gd name="T38" fmla="*/ 220 w 707"/>
                <a:gd name="T39" fmla="*/ 286 h 481"/>
                <a:gd name="T40" fmla="*/ 252 w 707"/>
                <a:gd name="T41" fmla="*/ 300 h 481"/>
                <a:gd name="T42" fmla="*/ 276 w 707"/>
                <a:gd name="T43" fmla="*/ 292 h 481"/>
                <a:gd name="T44" fmla="*/ 288 w 707"/>
                <a:gd name="T45" fmla="*/ 278 h 481"/>
                <a:gd name="T46" fmla="*/ 304 w 707"/>
                <a:gd name="T47" fmla="*/ 319 h 481"/>
                <a:gd name="T48" fmla="*/ 344 w 707"/>
                <a:gd name="T49" fmla="*/ 360 h 481"/>
                <a:gd name="T50" fmla="*/ 352 w 707"/>
                <a:gd name="T51" fmla="*/ 427 h 481"/>
                <a:gd name="T52" fmla="*/ 378 w 707"/>
                <a:gd name="T53" fmla="*/ 438 h 481"/>
                <a:gd name="T54" fmla="*/ 394 w 707"/>
                <a:gd name="T55" fmla="*/ 481 h 481"/>
                <a:gd name="T56" fmla="*/ 489 w 707"/>
                <a:gd name="T57" fmla="*/ 399 h 481"/>
                <a:gd name="T58" fmla="*/ 528 w 707"/>
                <a:gd name="T59" fmla="*/ 359 h 481"/>
                <a:gd name="T60" fmla="*/ 596 w 707"/>
                <a:gd name="T61" fmla="*/ 300 h 481"/>
                <a:gd name="T62" fmla="*/ 621 w 707"/>
                <a:gd name="T63" fmla="*/ 278 h 481"/>
                <a:gd name="T64" fmla="*/ 627 w 707"/>
                <a:gd name="T65" fmla="*/ 224 h 481"/>
                <a:gd name="T66" fmla="*/ 650 w 707"/>
                <a:gd name="T67" fmla="*/ 220 h 481"/>
                <a:gd name="T68" fmla="*/ 689 w 707"/>
                <a:gd name="T69" fmla="*/ 261 h 481"/>
                <a:gd name="T70" fmla="*/ 682 w 707"/>
                <a:gd name="T71" fmla="*/ 231 h 481"/>
                <a:gd name="T72" fmla="*/ 707 w 707"/>
                <a:gd name="T73" fmla="*/ 208 h 481"/>
                <a:gd name="T74" fmla="*/ 693 w 707"/>
                <a:gd name="T75" fmla="*/ 166 h 481"/>
                <a:gd name="T76" fmla="*/ 647 w 707"/>
                <a:gd name="T77" fmla="*/ 145 h 481"/>
                <a:gd name="T78" fmla="*/ 633 w 707"/>
                <a:gd name="T79" fmla="*/ 143 h 481"/>
                <a:gd name="T80" fmla="*/ 617 w 707"/>
                <a:gd name="T81" fmla="*/ 145 h 481"/>
                <a:gd name="T82" fmla="*/ 588 w 707"/>
                <a:gd name="T83" fmla="*/ 145 h 481"/>
                <a:gd name="T84" fmla="*/ 586 w 707"/>
                <a:gd name="T85" fmla="*/ 182 h 481"/>
                <a:gd name="T86" fmla="*/ 547 w 707"/>
                <a:gd name="T87" fmla="*/ 188 h 481"/>
                <a:gd name="T88" fmla="*/ 494 w 707"/>
                <a:gd name="T89" fmla="*/ 141 h 481"/>
                <a:gd name="T90" fmla="*/ 481 w 707"/>
                <a:gd name="T91" fmla="*/ 116 h 481"/>
                <a:gd name="T92" fmla="*/ 486 w 707"/>
                <a:gd name="T93" fmla="*/ 131 h 481"/>
                <a:gd name="T94" fmla="*/ 471 w 707"/>
                <a:gd name="T95" fmla="*/ 159 h 481"/>
                <a:gd name="T96" fmla="*/ 441 w 707"/>
                <a:gd name="T97" fmla="*/ 150 h 481"/>
                <a:gd name="T98" fmla="*/ 438 w 707"/>
                <a:gd name="T99" fmla="*/ 124 h 481"/>
                <a:gd name="T100" fmla="*/ 411 w 707"/>
                <a:gd name="T101" fmla="*/ 112 h 481"/>
                <a:gd name="T102" fmla="*/ 380 w 707"/>
                <a:gd name="T103" fmla="*/ 92 h 481"/>
                <a:gd name="T104" fmla="*/ 336 w 707"/>
                <a:gd name="T105" fmla="*/ 76 h 481"/>
                <a:gd name="T106" fmla="*/ 308 w 707"/>
                <a:gd name="T107" fmla="*/ 88 h 481"/>
                <a:gd name="T108" fmla="*/ 296 w 707"/>
                <a:gd name="T109" fmla="*/ 64 h 481"/>
                <a:gd name="T110" fmla="*/ 259 w 707"/>
                <a:gd name="T111" fmla="*/ 62 h 481"/>
                <a:gd name="T112" fmla="*/ 216 w 707"/>
                <a:gd name="T113" fmla="*/ 71 h 481"/>
                <a:gd name="T114" fmla="*/ 175 w 707"/>
                <a:gd name="T115" fmla="*/ 69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7" h="481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6" name="Freeform 29"/>
            <p:cNvSpPr/>
            <p:nvPr/>
          </p:nvSpPr>
          <p:spPr bwMode="auto">
            <a:xfrm>
              <a:off x="3714744" y="1071552"/>
              <a:ext cx="931246" cy="852332"/>
            </a:xfrm>
            <a:custGeom>
              <a:avLst/>
              <a:gdLst>
                <a:gd name="T0" fmla="*/ 932 w 950"/>
                <a:gd name="T1" fmla="*/ 403 h 866"/>
                <a:gd name="T2" fmla="*/ 914 w 950"/>
                <a:gd name="T3" fmla="*/ 315 h 866"/>
                <a:gd name="T4" fmla="*/ 829 w 950"/>
                <a:gd name="T5" fmla="*/ 403 h 866"/>
                <a:gd name="T6" fmla="*/ 815 w 950"/>
                <a:gd name="T7" fmla="*/ 428 h 866"/>
                <a:gd name="T8" fmla="*/ 707 w 950"/>
                <a:gd name="T9" fmla="*/ 447 h 866"/>
                <a:gd name="T10" fmla="*/ 683 w 950"/>
                <a:gd name="T11" fmla="*/ 403 h 866"/>
                <a:gd name="T12" fmla="*/ 655 w 950"/>
                <a:gd name="T13" fmla="*/ 375 h 866"/>
                <a:gd name="T14" fmla="*/ 622 w 950"/>
                <a:gd name="T15" fmla="*/ 347 h 866"/>
                <a:gd name="T16" fmla="*/ 443 w 950"/>
                <a:gd name="T17" fmla="*/ 313 h 866"/>
                <a:gd name="T18" fmla="*/ 340 w 950"/>
                <a:gd name="T19" fmla="*/ 150 h 866"/>
                <a:gd name="T20" fmla="*/ 143 w 950"/>
                <a:gd name="T21" fmla="*/ 21 h 866"/>
                <a:gd name="T22" fmla="*/ 11 w 950"/>
                <a:gd name="T23" fmla="*/ 37 h 866"/>
                <a:gd name="T24" fmla="*/ 12 w 950"/>
                <a:gd name="T25" fmla="*/ 54 h 866"/>
                <a:gd name="T26" fmla="*/ 2 w 950"/>
                <a:gd name="T27" fmla="*/ 74 h 866"/>
                <a:gd name="T28" fmla="*/ 13 w 950"/>
                <a:gd name="T29" fmla="*/ 120 h 866"/>
                <a:gd name="T30" fmla="*/ 55 w 950"/>
                <a:gd name="T31" fmla="*/ 99 h 866"/>
                <a:gd name="T32" fmla="*/ 99 w 950"/>
                <a:gd name="T33" fmla="*/ 130 h 866"/>
                <a:gd name="T34" fmla="*/ 159 w 950"/>
                <a:gd name="T35" fmla="*/ 203 h 866"/>
                <a:gd name="T36" fmla="*/ 195 w 950"/>
                <a:gd name="T37" fmla="*/ 173 h 866"/>
                <a:gd name="T38" fmla="*/ 258 w 950"/>
                <a:gd name="T39" fmla="*/ 137 h 866"/>
                <a:gd name="T40" fmla="*/ 303 w 950"/>
                <a:gd name="T41" fmla="*/ 187 h 866"/>
                <a:gd name="T42" fmla="*/ 316 w 950"/>
                <a:gd name="T43" fmla="*/ 264 h 866"/>
                <a:gd name="T44" fmla="*/ 319 w 950"/>
                <a:gd name="T45" fmla="*/ 347 h 866"/>
                <a:gd name="T46" fmla="*/ 306 w 950"/>
                <a:gd name="T47" fmla="*/ 380 h 866"/>
                <a:gd name="T48" fmla="*/ 296 w 950"/>
                <a:gd name="T49" fmla="*/ 394 h 866"/>
                <a:gd name="T50" fmla="*/ 302 w 950"/>
                <a:gd name="T51" fmla="*/ 443 h 866"/>
                <a:gd name="T52" fmla="*/ 289 w 950"/>
                <a:gd name="T53" fmla="*/ 486 h 866"/>
                <a:gd name="T54" fmla="*/ 251 w 950"/>
                <a:gd name="T55" fmla="*/ 479 h 866"/>
                <a:gd name="T56" fmla="*/ 222 w 950"/>
                <a:gd name="T57" fmla="*/ 539 h 866"/>
                <a:gd name="T58" fmla="*/ 180 w 950"/>
                <a:gd name="T59" fmla="*/ 577 h 866"/>
                <a:gd name="T60" fmla="*/ 211 w 950"/>
                <a:gd name="T61" fmla="*/ 622 h 866"/>
                <a:gd name="T62" fmla="*/ 239 w 950"/>
                <a:gd name="T63" fmla="*/ 656 h 866"/>
                <a:gd name="T64" fmla="*/ 289 w 950"/>
                <a:gd name="T65" fmla="*/ 668 h 866"/>
                <a:gd name="T66" fmla="*/ 312 w 950"/>
                <a:gd name="T67" fmla="*/ 717 h 866"/>
                <a:gd name="T68" fmla="*/ 353 w 950"/>
                <a:gd name="T69" fmla="*/ 749 h 866"/>
                <a:gd name="T70" fmla="*/ 407 w 950"/>
                <a:gd name="T71" fmla="*/ 733 h 866"/>
                <a:gd name="T72" fmla="*/ 442 w 950"/>
                <a:gd name="T73" fmla="*/ 724 h 866"/>
                <a:gd name="T74" fmla="*/ 468 w 950"/>
                <a:gd name="T75" fmla="*/ 763 h 866"/>
                <a:gd name="T76" fmla="*/ 475 w 950"/>
                <a:gd name="T77" fmla="*/ 763 h 866"/>
                <a:gd name="T78" fmla="*/ 528 w 950"/>
                <a:gd name="T79" fmla="*/ 746 h 866"/>
                <a:gd name="T80" fmla="*/ 544 w 950"/>
                <a:gd name="T81" fmla="*/ 770 h 866"/>
                <a:gd name="T82" fmla="*/ 557 w 950"/>
                <a:gd name="T83" fmla="*/ 785 h 866"/>
                <a:gd name="T84" fmla="*/ 605 w 950"/>
                <a:gd name="T85" fmla="*/ 813 h 866"/>
                <a:gd name="T86" fmla="*/ 621 w 950"/>
                <a:gd name="T87" fmla="*/ 800 h 866"/>
                <a:gd name="T88" fmla="*/ 643 w 950"/>
                <a:gd name="T89" fmla="*/ 785 h 866"/>
                <a:gd name="T90" fmla="*/ 674 w 950"/>
                <a:gd name="T91" fmla="*/ 830 h 866"/>
                <a:gd name="T92" fmla="*/ 709 w 950"/>
                <a:gd name="T93" fmla="*/ 866 h 866"/>
                <a:gd name="T94" fmla="*/ 734 w 950"/>
                <a:gd name="T95" fmla="*/ 819 h 866"/>
                <a:gd name="T96" fmla="*/ 781 w 950"/>
                <a:gd name="T97" fmla="*/ 795 h 866"/>
                <a:gd name="T98" fmla="*/ 808 w 950"/>
                <a:gd name="T99" fmla="*/ 804 h 866"/>
                <a:gd name="T100" fmla="*/ 831 w 950"/>
                <a:gd name="T101" fmla="*/ 830 h 866"/>
                <a:gd name="T102" fmla="*/ 839 w 950"/>
                <a:gd name="T103" fmla="*/ 759 h 866"/>
                <a:gd name="T104" fmla="*/ 857 w 950"/>
                <a:gd name="T105" fmla="*/ 642 h 866"/>
                <a:gd name="T106" fmla="*/ 887 w 950"/>
                <a:gd name="T107" fmla="*/ 647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50" h="865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" name="Freeform 30"/>
            <p:cNvSpPr/>
            <p:nvPr/>
          </p:nvSpPr>
          <p:spPr bwMode="auto">
            <a:xfrm>
              <a:off x="3530144" y="2594978"/>
              <a:ext cx="562048" cy="355225"/>
            </a:xfrm>
            <a:custGeom>
              <a:avLst/>
              <a:gdLst>
                <a:gd name="T0" fmla="*/ 523 w 573"/>
                <a:gd name="T1" fmla="*/ 12 h 361"/>
                <a:gd name="T2" fmla="*/ 473 w 573"/>
                <a:gd name="T3" fmla="*/ 16 h 361"/>
                <a:gd name="T4" fmla="*/ 358 w 573"/>
                <a:gd name="T5" fmla="*/ 57 h 361"/>
                <a:gd name="T6" fmla="*/ 360 w 573"/>
                <a:gd name="T7" fmla="*/ 82 h 361"/>
                <a:gd name="T8" fmla="*/ 282 w 573"/>
                <a:gd name="T9" fmla="*/ 70 h 361"/>
                <a:gd name="T10" fmla="*/ 224 w 573"/>
                <a:gd name="T11" fmla="*/ 2 h 361"/>
                <a:gd name="T12" fmla="*/ 200 w 573"/>
                <a:gd name="T13" fmla="*/ 28 h 361"/>
                <a:gd name="T14" fmla="*/ 169 w 573"/>
                <a:gd name="T15" fmla="*/ 12 h 361"/>
                <a:gd name="T16" fmla="*/ 158 w 573"/>
                <a:gd name="T17" fmla="*/ 27 h 361"/>
                <a:gd name="T18" fmla="*/ 135 w 573"/>
                <a:gd name="T19" fmla="*/ 34 h 361"/>
                <a:gd name="T20" fmla="*/ 18 w 573"/>
                <a:gd name="T21" fmla="*/ 171 h 361"/>
                <a:gd name="T22" fmla="*/ 30 w 573"/>
                <a:gd name="T23" fmla="*/ 201 h 361"/>
                <a:gd name="T24" fmla="*/ 29 w 573"/>
                <a:gd name="T25" fmla="*/ 202 h 361"/>
                <a:gd name="T26" fmla="*/ 46 w 573"/>
                <a:gd name="T27" fmla="*/ 274 h 361"/>
                <a:gd name="T28" fmla="*/ 0 w 573"/>
                <a:gd name="T29" fmla="*/ 304 h 361"/>
                <a:gd name="T30" fmla="*/ 21 w 573"/>
                <a:gd name="T31" fmla="*/ 324 h 361"/>
                <a:gd name="T32" fmla="*/ 25 w 573"/>
                <a:gd name="T33" fmla="*/ 330 h 361"/>
                <a:gd name="T34" fmla="*/ 87 w 573"/>
                <a:gd name="T35" fmla="*/ 361 h 361"/>
                <a:gd name="T36" fmla="*/ 111 w 573"/>
                <a:gd name="T37" fmla="*/ 335 h 361"/>
                <a:gd name="T38" fmla="*/ 152 w 573"/>
                <a:gd name="T39" fmla="*/ 316 h 361"/>
                <a:gd name="T40" fmla="*/ 157 w 573"/>
                <a:gd name="T41" fmla="*/ 321 h 361"/>
                <a:gd name="T42" fmla="*/ 157 w 573"/>
                <a:gd name="T43" fmla="*/ 323 h 361"/>
                <a:gd name="T44" fmla="*/ 198 w 573"/>
                <a:gd name="T45" fmla="*/ 350 h 361"/>
                <a:gd name="T46" fmla="*/ 245 w 573"/>
                <a:gd name="T47" fmla="*/ 333 h 361"/>
                <a:gd name="T48" fmla="*/ 282 w 573"/>
                <a:gd name="T49" fmla="*/ 331 h 361"/>
                <a:gd name="T50" fmla="*/ 285 w 573"/>
                <a:gd name="T51" fmla="*/ 328 h 361"/>
                <a:gd name="T52" fmla="*/ 315 w 573"/>
                <a:gd name="T53" fmla="*/ 292 h 361"/>
                <a:gd name="T54" fmla="*/ 331 w 573"/>
                <a:gd name="T55" fmla="*/ 282 h 361"/>
                <a:gd name="T56" fmla="*/ 333 w 573"/>
                <a:gd name="T57" fmla="*/ 283 h 361"/>
                <a:gd name="T58" fmla="*/ 341 w 573"/>
                <a:gd name="T59" fmla="*/ 286 h 361"/>
                <a:gd name="T60" fmla="*/ 355 w 573"/>
                <a:gd name="T61" fmla="*/ 234 h 361"/>
                <a:gd name="T62" fmla="*/ 372 w 573"/>
                <a:gd name="T63" fmla="*/ 230 h 361"/>
                <a:gd name="T64" fmla="*/ 393 w 573"/>
                <a:gd name="T65" fmla="*/ 184 h 361"/>
                <a:gd name="T66" fmla="*/ 399 w 573"/>
                <a:gd name="T67" fmla="*/ 159 h 361"/>
                <a:gd name="T68" fmla="*/ 426 w 573"/>
                <a:gd name="T69" fmla="*/ 148 h 361"/>
                <a:gd name="T70" fmla="*/ 427 w 573"/>
                <a:gd name="T71" fmla="*/ 145 h 361"/>
                <a:gd name="T72" fmla="*/ 447 w 573"/>
                <a:gd name="T73" fmla="*/ 127 h 361"/>
                <a:gd name="T74" fmla="*/ 434 w 573"/>
                <a:gd name="T75" fmla="*/ 126 h 361"/>
                <a:gd name="T76" fmla="*/ 435 w 573"/>
                <a:gd name="T77" fmla="*/ 118 h 361"/>
                <a:gd name="T78" fmla="*/ 439 w 573"/>
                <a:gd name="T79" fmla="*/ 116 h 361"/>
                <a:gd name="T80" fmla="*/ 467 w 573"/>
                <a:gd name="T81" fmla="*/ 103 h 361"/>
                <a:gd name="T82" fmla="*/ 535 w 573"/>
                <a:gd name="T83" fmla="*/ 56 h 361"/>
                <a:gd name="T84" fmla="*/ 565 w 573"/>
                <a:gd name="T85" fmla="*/ 64 h 361"/>
                <a:gd name="T86" fmla="*/ 560 w 573"/>
                <a:gd name="T87" fmla="*/ 40 h 361"/>
                <a:gd name="T88" fmla="*/ 562 w 573"/>
                <a:gd name="T89" fmla="*/ 38 h 361"/>
                <a:gd name="T90" fmla="*/ 570 w 573"/>
                <a:gd name="T91" fmla="*/ 16 h 361"/>
                <a:gd name="T92" fmla="*/ 563 w 573"/>
                <a:gd name="T93" fmla="*/ 20 h 361"/>
                <a:gd name="T94" fmla="*/ 541 w 573"/>
                <a:gd name="T95" fmla="*/ 23 h 361"/>
                <a:gd name="T96" fmla="*/ 534 w 573"/>
                <a:gd name="T97" fmla="*/ 23 h 361"/>
                <a:gd name="T98" fmla="*/ 533 w 573"/>
                <a:gd name="T99" fmla="*/ 19 h 361"/>
                <a:gd name="T100" fmla="*/ 525 w 573"/>
                <a:gd name="T101" fmla="*/ 1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3" h="361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solidFill>
              <a:srgbClr val="FFC000"/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8" name="Freeform 31"/>
            <p:cNvSpPr/>
            <p:nvPr/>
          </p:nvSpPr>
          <p:spPr bwMode="auto">
            <a:xfrm>
              <a:off x="4058159" y="3181149"/>
              <a:ext cx="85596" cy="78709"/>
            </a:xfrm>
            <a:custGeom>
              <a:avLst/>
              <a:gdLst>
                <a:gd name="T0" fmla="*/ 81 w 88"/>
                <a:gd name="T1" fmla="*/ 43 h 80"/>
                <a:gd name="T2" fmla="*/ 88 w 88"/>
                <a:gd name="T3" fmla="*/ 35 h 80"/>
                <a:gd name="T4" fmla="*/ 88 w 88"/>
                <a:gd name="T5" fmla="*/ 35 h 80"/>
                <a:gd name="T6" fmla="*/ 88 w 88"/>
                <a:gd name="T7" fmla="*/ 35 h 80"/>
                <a:gd name="T8" fmla="*/ 88 w 88"/>
                <a:gd name="T9" fmla="*/ 34 h 80"/>
                <a:gd name="T10" fmla="*/ 62 w 88"/>
                <a:gd name="T11" fmla="*/ 13 h 80"/>
                <a:gd name="T12" fmla="*/ 28 w 88"/>
                <a:gd name="T13" fmla="*/ 1 h 80"/>
                <a:gd name="T14" fmla="*/ 16 w 88"/>
                <a:gd name="T15" fmla="*/ 5 h 80"/>
                <a:gd name="T16" fmla="*/ 16 w 88"/>
                <a:gd name="T17" fmla="*/ 27 h 80"/>
                <a:gd name="T18" fmla="*/ 4 w 88"/>
                <a:gd name="T19" fmla="*/ 49 h 80"/>
                <a:gd name="T20" fmla="*/ 0 w 88"/>
                <a:gd name="T21" fmla="*/ 54 h 80"/>
                <a:gd name="T22" fmla="*/ 10 w 88"/>
                <a:gd name="T23" fmla="*/ 66 h 80"/>
                <a:gd name="T24" fmla="*/ 11 w 88"/>
                <a:gd name="T25" fmla="*/ 66 h 80"/>
                <a:gd name="T26" fmla="*/ 14 w 88"/>
                <a:gd name="T27" fmla="*/ 75 h 80"/>
                <a:gd name="T28" fmla="*/ 27 w 88"/>
                <a:gd name="T29" fmla="*/ 80 h 80"/>
                <a:gd name="T30" fmla="*/ 45 w 88"/>
                <a:gd name="T31" fmla="*/ 74 h 80"/>
                <a:gd name="T32" fmla="*/ 67 w 88"/>
                <a:gd name="T33" fmla="*/ 78 h 80"/>
                <a:gd name="T34" fmla="*/ 68 w 88"/>
                <a:gd name="T35" fmla="*/ 71 h 80"/>
                <a:gd name="T36" fmla="*/ 81 w 88"/>
                <a:gd name="T37" fmla="*/ 4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" h="80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" name="Freeform 32"/>
            <p:cNvSpPr/>
            <p:nvPr/>
          </p:nvSpPr>
          <p:spPr bwMode="auto">
            <a:xfrm>
              <a:off x="3645647" y="2884956"/>
              <a:ext cx="488826" cy="379044"/>
            </a:xfrm>
            <a:custGeom>
              <a:avLst/>
              <a:gdLst>
                <a:gd name="T0" fmla="*/ 317 w 498"/>
                <a:gd name="T1" fmla="*/ 59 h 385"/>
                <a:gd name="T2" fmla="*/ 223 w 498"/>
                <a:gd name="T3" fmla="*/ 22 h 385"/>
                <a:gd name="T4" fmla="*/ 223 w 498"/>
                <a:gd name="T5" fmla="*/ 3 h 385"/>
                <a:gd name="T6" fmla="*/ 215 w 498"/>
                <a:gd name="T7" fmla="*/ 0 h 385"/>
                <a:gd name="T8" fmla="*/ 175 w 498"/>
                <a:gd name="T9" fmla="*/ 42 h 385"/>
                <a:gd name="T10" fmla="*/ 151 w 498"/>
                <a:gd name="T11" fmla="*/ 63 h 385"/>
                <a:gd name="T12" fmla="*/ 125 w 498"/>
                <a:gd name="T13" fmla="*/ 50 h 385"/>
                <a:gd name="T14" fmla="*/ 81 w 498"/>
                <a:gd name="T15" fmla="*/ 67 h 385"/>
                <a:gd name="T16" fmla="*/ 26 w 498"/>
                <a:gd name="T17" fmla="*/ 30 h 385"/>
                <a:gd name="T18" fmla="*/ 4 w 498"/>
                <a:gd name="T19" fmla="*/ 45 h 385"/>
                <a:gd name="T20" fmla="*/ 4 w 498"/>
                <a:gd name="T21" fmla="*/ 47 h 385"/>
                <a:gd name="T22" fmla="*/ 0 w 498"/>
                <a:gd name="T23" fmla="*/ 52 h 385"/>
                <a:gd name="T24" fmla="*/ 11 w 498"/>
                <a:gd name="T25" fmla="*/ 54 h 385"/>
                <a:gd name="T26" fmla="*/ 12 w 498"/>
                <a:gd name="T27" fmla="*/ 56 h 385"/>
                <a:gd name="T28" fmla="*/ 90 w 498"/>
                <a:gd name="T29" fmla="*/ 113 h 385"/>
                <a:gd name="T30" fmla="*/ 164 w 498"/>
                <a:gd name="T31" fmla="*/ 196 h 385"/>
                <a:gd name="T32" fmla="*/ 237 w 498"/>
                <a:gd name="T33" fmla="*/ 190 h 385"/>
                <a:gd name="T34" fmla="*/ 239 w 498"/>
                <a:gd name="T35" fmla="*/ 188 h 385"/>
                <a:gd name="T36" fmla="*/ 260 w 498"/>
                <a:gd name="T37" fmla="*/ 193 h 385"/>
                <a:gd name="T38" fmla="*/ 262 w 498"/>
                <a:gd name="T39" fmla="*/ 196 h 385"/>
                <a:gd name="T40" fmla="*/ 245 w 498"/>
                <a:gd name="T41" fmla="*/ 244 h 385"/>
                <a:gd name="T42" fmla="*/ 220 w 498"/>
                <a:gd name="T43" fmla="*/ 246 h 385"/>
                <a:gd name="T44" fmla="*/ 194 w 498"/>
                <a:gd name="T45" fmla="*/ 307 h 385"/>
                <a:gd name="T46" fmla="*/ 234 w 498"/>
                <a:gd name="T47" fmla="*/ 334 h 385"/>
                <a:gd name="T48" fmla="*/ 244 w 498"/>
                <a:gd name="T49" fmla="*/ 352 h 385"/>
                <a:gd name="T50" fmla="*/ 262 w 498"/>
                <a:gd name="T51" fmla="*/ 349 h 385"/>
                <a:gd name="T52" fmla="*/ 302 w 498"/>
                <a:gd name="T53" fmla="*/ 365 h 385"/>
                <a:gd name="T54" fmla="*/ 312 w 498"/>
                <a:gd name="T55" fmla="*/ 378 h 385"/>
                <a:gd name="T56" fmla="*/ 348 w 498"/>
                <a:gd name="T57" fmla="*/ 379 h 385"/>
                <a:gd name="T58" fmla="*/ 401 w 498"/>
                <a:gd name="T59" fmla="*/ 377 h 385"/>
                <a:gd name="T60" fmla="*/ 418 w 498"/>
                <a:gd name="T61" fmla="*/ 366 h 385"/>
                <a:gd name="T62" fmla="*/ 417 w 498"/>
                <a:gd name="T63" fmla="*/ 344 h 385"/>
                <a:gd name="T64" fmla="*/ 428 w 498"/>
                <a:gd name="T65" fmla="*/ 315 h 385"/>
                <a:gd name="T66" fmla="*/ 447 w 498"/>
                <a:gd name="T67" fmla="*/ 293 h 385"/>
                <a:gd name="T68" fmla="*/ 490 w 498"/>
                <a:gd name="T69" fmla="*/ 293 h 385"/>
                <a:gd name="T70" fmla="*/ 477 w 498"/>
                <a:gd name="T71" fmla="*/ 259 h 385"/>
                <a:gd name="T72" fmla="*/ 458 w 498"/>
                <a:gd name="T73" fmla="*/ 255 h 385"/>
                <a:gd name="T74" fmla="*/ 458 w 498"/>
                <a:gd name="T75" fmla="*/ 254 h 385"/>
                <a:gd name="T76" fmla="*/ 410 w 498"/>
                <a:gd name="T77" fmla="*/ 227 h 385"/>
                <a:gd name="T78" fmla="*/ 387 w 498"/>
                <a:gd name="T79" fmla="*/ 218 h 385"/>
                <a:gd name="T80" fmla="*/ 348 w 498"/>
                <a:gd name="T81" fmla="*/ 112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98" h="385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0" name="Freeform 33"/>
            <p:cNvSpPr/>
            <p:nvPr/>
          </p:nvSpPr>
          <p:spPr bwMode="auto">
            <a:xfrm>
              <a:off x="3389890" y="2158973"/>
              <a:ext cx="453763" cy="652453"/>
            </a:xfrm>
            <a:custGeom>
              <a:avLst/>
              <a:gdLst>
                <a:gd name="T0" fmla="*/ 417 w 463"/>
                <a:gd name="T1" fmla="*/ 196 h 662"/>
                <a:gd name="T2" fmla="*/ 368 w 463"/>
                <a:gd name="T3" fmla="*/ 183 h 662"/>
                <a:gd name="T4" fmla="*/ 366 w 463"/>
                <a:gd name="T5" fmla="*/ 137 h 662"/>
                <a:gd name="T6" fmla="*/ 352 w 463"/>
                <a:gd name="T7" fmla="*/ 121 h 662"/>
                <a:gd name="T8" fmla="*/ 307 w 463"/>
                <a:gd name="T9" fmla="*/ 101 h 662"/>
                <a:gd name="T10" fmla="*/ 309 w 463"/>
                <a:gd name="T11" fmla="*/ 64 h 662"/>
                <a:gd name="T12" fmla="*/ 298 w 463"/>
                <a:gd name="T13" fmla="*/ 53 h 662"/>
                <a:gd name="T14" fmla="*/ 275 w 463"/>
                <a:gd name="T15" fmla="*/ 39 h 662"/>
                <a:gd name="T16" fmla="*/ 263 w 463"/>
                <a:gd name="T17" fmla="*/ 0 h 662"/>
                <a:gd name="T18" fmla="*/ 235 w 463"/>
                <a:gd name="T19" fmla="*/ 22 h 662"/>
                <a:gd name="T20" fmla="*/ 205 w 463"/>
                <a:gd name="T21" fmla="*/ 64 h 662"/>
                <a:gd name="T22" fmla="*/ 188 w 463"/>
                <a:gd name="T23" fmla="*/ 88 h 662"/>
                <a:gd name="T24" fmla="*/ 154 w 463"/>
                <a:gd name="T25" fmla="*/ 104 h 662"/>
                <a:gd name="T26" fmla="*/ 117 w 463"/>
                <a:gd name="T27" fmla="*/ 104 h 662"/>
                <a:gd name="T28" fmla="*/ 83 w 463"/>
                <a:gd name="T29" fmla="*/ 131 h 662"/>
                <a:gd name="T30" fmla="*/ 62 w 463"/>
                <a:gd name="T31" fmla="*/ 120 h 662"/>
                <a:gd name="T32" fmla="*/ 43 w 463"/>
                <a:gd name="T33" fmla="*/ 85 h 662"/>
                <a:gd name="T34" fmla="*/ 20 w 463"/>
                <a:gd name="T35" fmla="*/ 126 h 662"/>
                <a:gd name="T36" fmla="*/ 19 w 463"/>
                <a:gd name="T37" fmla="*/ 128 h 662"/>
                <a:gd name="T38" fmla="*/ 38 w 463"/>
                <a:gd name="T39" fmla="*/ 221 h 662"/>
                <a:gd name="T40" fmla="*/ 47 w 463"/>
                <a:gd name="T41" fmla="*/ 247 h 662"/>
                <a:gd name="T42" fmla="*/ 15 w 463"/>
                <a:gd name="T43" fmla="*/ 264 h 662"/>
                <a:gd name="T44" fmla="*/ 62 w 463"/>
                <a:gd name="T45" fmla="*/ 316 h 662"/>
                <a:gd name="T46" fmla="*/ 62 w 463"/>
                <a:gd name="T47" fmla="*/ 318 h 662"/>
                <a:gd name="T48" fmla="*/ 48 w 463"/>
                <a:gd name="T49" fmla="*/ 371 h 662"/>
                <a:gd name="T50" fmla="*/ 20 w 463"/>
                <a:gd name="T51" fmla="*/ 389 h 662"/>
                <a:gd name="T52" fmla="*/ 47 w 463"/>
                <a:gd name="T53" fmla="*/ 473 h 662"/>
                <a:gd name="T54" fmla="*/ 63 w 463"/>
                <a:gd name="T55" fmla="*/ 500 h 662"/>
                <a:gd name="T56" fmla="*/ 41 w 463"/>
                <a:gd name="T57" fmla="*/ 548 h 662"/>
                <a:gd name="T58" fmla="*/ 25 w 463"/>
                <a:gd name="T59" fmla="*/ 595 h 662"/>
                <a:gd name="T60" fmla="*/ 27 w 463"/>
                <a:gd name="T61" fmla="*/ 628 h 662"/>
                <a:gd name="T62" fmla="*/ 35 w 463"/>
                <a:gd name="T63" fmla="*/ 636 h 662"/>
                <a:gd name="T64" fmla="*/ 36 w 463"/>
                <a:gd name="T65" fmla="*/ 643 h 662"/>
                <a:gd name="T66" fmla="*/ 36 w 463"/>
                <a:gd name="T67" fmla="*/ 644 h 662"/>
                <a:gd name="T68" fmla="*/ 122 w 463"/>
                <a:gd name="T69" fmla="*/ 654 h 662"/>
                <a:gd name="T70" fmla="*/ 148 w 463"/>
                <a:gd name="T71" fmla="*/ 611 h 662"/>
                <a:gd name="T72" fmla="*/ 274 w 463"/>
                <a:gd name="T73" fmla="*/ 466 h 662"/>
                <a:gd name="T74" fmla="*/ 329 w 463"/>
                <a:gd name="T75" fmla="*/ 432 h 662"/>
                <a:gd name="T76" fmla="*/ 308 w 463"/>
                <a:gd name="T77" fmla="*/ 412 h 662"/>
                <a:gd name="T78" fmla="*/ 302 w 463"/>
                <a:gd name="T79" fmla="*/ 389 h 662"/>
                <a:gd name="T80" fmla="*/ 230 w 463"/>
                <a:gd name="T81" fmla="*/ 315 h 662"/>
                <a:gd name="T82" fmla="*/ 160 w 463"/>
                <a:gd name="T83" fmla="*/ 301 h 662"/>
                <a:gd name="T84" fmla="*/ 133 w 463"/>
                <a:gd name="T85" fmla="*/ 263 h 662"/>
                <a:gd name="T86" fmla="*/ 175 w 463"/>
                <a:gd name="T87" fmla="*/ 195 h 662"/>
                <a:gd name="T88" fmla="*/ 186 w 463"/>
                <a:gd name="T89" fmla="*/ 162 h 662"/>
                <a:gd name="T90" fmla="*/ 273 w 463"/>
                <a:gd name="T91" fmla="*/ 177 h 662"/>
                <a:gd name="T92" fmla="*/ 267 w 463"/>
                <a:gd name="T93" fmla="*/ 211 h 662"/>
                <a:gd name="T94" fmla="*/ 315 w 463"/>
                <a:gd name="T95" fmla="*/ 252 h 662"/>
                <a:gd name="T96" fmla="*/ 395 w 463"/>
                <a:gd name="T97" fmla="*/ 321 h 662"/>
                <a:gd name="T98" fmla="*/ 437 w 463"/>
                <a:gd name="T99" fmla="*/ 270 h 662"/>
                <a:gd name="T100" fmla="*/ 443 w 463"/>
                <a:gd name="T101" fmla="*/ 244 h 662"/>
                <a:gd name="T102" fmla="*/ 462 w 463"/>
                <a:gd name="T103" fmla="*/ 230 h 662"/>
                <a:gd name="T104" fmla="*/ 428 w 463"/>
                <a:gd name="T105" fmla="*/ 205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2" h="6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Freeform 34"/>
            <p:cNvSpPr/>
            <p:nvPr/>
          </p:nvSpPr>
          <p:spPr bwMode="auto">
            <a:xfrm>
              <a:off x="3180540" y="2785535"/>
              <a:ext cx="481608" cy="475359"/>
            </a:xfrm>
            <a:custGeom>
              <a:avLst/>
              <a:gdLst>
                <a:gd name="T0" fmla="*/ 108 w 491"/>
                <a:gd name="T1" fmla="*/ 159 h 483"/>
                <a:gd name="T2" fmla="*/ 4 w 491"/>
                <a:gd name="T3" fmla="*/ 215 h 483"/>
                <a:gd name="T4" fmla="*/ 40 w 491"/>
                <a:gd name="T5" fmla="*/ 293 h 483"/>
                <a:gd name="T6" fmla="*/ 41 w 491"/>
                <a:gd name="T7" fmla="*/ 294 h 483"/>
                <a:gd name="T8" fmla="*/ 88 w 491"/>
                <a:gd name="T9" fmla="*/ 377 h 483"/>
                <a:gd name="T10" fmla="*/ 115 w 491"/>
                <a:gd name="T11" fmla="*/ 383 h 483"/>
                <a:gd name="T12" fmla="*/ 139 w 491"/>
                <a:gd name="T13" fmla="*/ 397 h 483"/>
                <a:gd name="T14" fmla="*/ 280 w 491"/>
                <a:gd name="T15" fmla="*/ 408 h 483"/>
                <a:gd name="T16" fmla="*/ 287 w 491"/>
                <a:gd name="T17" fmla="*/ 457 h 483"/>
                <a:gd name="T18" fmla="*/ 344 w 491"/>
                <a:gd name="T19" fmla="*/ 450 h 483"/>
                <a:gd name="T20" fmla="*/ 375 w 491"/>
                <a:gd name="T21" fmla="*/ 482 h 483"/>
                <a:gd name="T22" fmla="*/ 399 w 491"/>
                <a:gd name="T23" fmla="*/ 460 h 483"/>
                <a:gd name="T24" fmla="*/ 429 w 491"/>
                <a:gd name="T25" fmla="*/ 462 h 483"/>
                <a:gd name="T26" fmla="*/ 458 w 491"/>
                <a:gd name="T27" fmla="*/ 437 h 483"/>
                <a:gd name="T28" fmla="*/ 453 w 491"/>
                <a:gd name="T29" fmla="*/ 430 h 483"/>
                <a:gd name="T30" fmla="*/ 456 w 491"/>
                <a:gd name="T31" fmla="*/ 403 h 483"/>
                <a:gd name="T32" fmla="*/ 402 w 491"/>
                <a:gd name="T33" fmla="*/ 387 h 483"/>
                <a:gd name="T34" fmla="*/ 375 w 491"/>
                <a:gd name="T35" fmla="*/ 345 h 483"/>
                <a:gd name="T36" fmla="*/ 365 w 491"/>
                <a:gd name="T37" fmla="*/ 312 h 483"/>
                <a:gd name="T38" fmla="*/ 392 w 491"/>
                <a:gd name="T39" fmla="*/ 299 h 483"/>
                <a:gd name="T40" fmla="*/ 410 w 491"/>
                <a:gd name="T41" fmla="*/ 269 h 483"/>
                <a:gd name="T42" fmla="*/ 423 w 491"/>
                <a:gd name="T43" fmla="*/ 259 h 483"/>
                <a:gd name="T44" fmla="*/ 421 w 491"/>
                <a:gd name="T45" fmla="*/ 213 h 483"/>
                <a:gd name="T46" fmla="*/ 449 w 491"/>
                <a:gd name="T47" fmla="*/ 219 h 483"/>
                <a:gd name="T48" fmla="*/ 450 w 491"/>
                <a:gd name="T49" fmla="*/ 222 h 483"/>
                <a:gd name="T50" fmla="*/ 491 w 491"/>
                <a:gd name="T51" fmla="*/ 214 h 483"/>
                <a:gd name="T52" fmla="*/ 445 w 491"/>
                <a:gd name="T53" fmla="*/ 180 h 483"/>
                <a:gd name="T54" fmla="*/ 401 w 491"/>
                <a:gd name="T55" fmla="*/ 168 h 483"/>
                <a:gd name="T56" fmla="*/ 400 w 491"/>
                <a:gd name="T57" fmla="*/ 167 h 483"/>
                <a:gd name="T58" fmla="*/ 345 w 491"/>
                <a:gd name="T59" fmla="*/ 127 h 483"/>
                <a:gd name="T60" fmla="*/ 391 w 491"/>
                <a:gd name="T61" fmla="*/ 76 h 483"/>
                <a:gd name="T62" fmla="*/ 373 w 491"/>
                <a:gd name="T63" fmla="*/ 25 h 483"/>
                <a:gd name="T64" fmla="*/ 299 w 491"/>
                <a:gd name="T65" fmla="*/ 38 h 483"/>
                <a:gd name="T66" fmla="*/ 267 w 491"/>
                <a:gd name="T67" fmla="*/ 19 h 483"/>
                <a:gd name="T68" fmla="*/ 252 w 491"/>
                <a:gd name="T69" fmla="*/ 15 h 483"/>
                <a:gd name="T70" fmla="*/ 250 w 491"/>
                <a:gd name="T71" fmla="*/ 8 h 483"/>
                <a:gd name="T72" fmla="*/ 250 w 491"/>
                <a:gd name="T73" fmla="*/ 7 h 483"/>
                <a:gd name="T74" fmla="*/ 249 w 491"/>
                <a:gd name="T75" fmla="*/ 4 h 483"/>
                <a:gd name="T76" fmla="*/ 249 w 491"/>
                <a:gd name="T77" fmla="*/ 0 h 483"/>
                <a:gd name="T78" fmla="*/ 244 w 491"/>
                <a:gd name="T79" fmla="*/ 28 h 483"/>
                <a:gd name="T80" fmla="*/ 241 w 491"/>
                <a:gd name="T81" fmla="*/ 48 h 483"/>
                <a:gd name="T82" fmla="*/ 244 w 491"/>
                <a:gd name="T83" fmla="*/ 89 h 483"/>
                <a:gd name="T84" fmla="*/ 241 w 491"/>
                <a:gd name="T85" fmla="*/ 92 h 483"/>
                <a:gd name="T86" fmla="*/ 229 w 491"/>
                <a:gd name="T87" fmla="*/ 127 h 483"/>
                <a:gd name="T88" fmla="*/ 177 w 491"/>
                <a:gd name="T89" fmla="*/ 144 h 483"/>
                <a:gd name="T90" fmla="*/ 110 w 491"/>
                <a:gd name="T91" fmla="*/ 159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1" h="482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" name="Freeform 35"/>
            <p:cNvSpPr/>
            <p:nvPr/>
          </p:nvSpPr>
          <p:spPr bwMode="auto">
            <a:xfrm>
              <a:off x="4081880" y="3801498"/>
              <a:ext cx="137160" cy="332441"/>
            </a:xfrm>
            <a:custGeom>
              <a:avLst/>
              <a:gdLst>
                <a:gd name="T0" fmla="*/ 105 w 139"/>
                <a:gd name="T1" fmla="*/ 0 h 338"/>
                <a:gd name="T2" fmla="*/ 32 w 139"/>
                <a:gd name="T3" fmla="*/ 92 h 338"/>
                <a:gd name="T4" fmla="*/ 0 w 139"/>
                <a:gd name="T5" fmla="*/ 143 h 338"/>
                <a:gd name="T6" fmla="*/ 7 w 139"/>
                <a:gd name="T7" fmla="*/ 202 h 338"/>
                <a:gd name="T8" fmla="*/ 7 w 139"/>
                <a:gd name="T9" fmla="*/ 203 h 338"/>
                <a:gd name="T10" fmla="*/ 7 w 139"/>
                <a:gd name="T11" fmla="*/ 203 h 338"/>
                <a:gd name="T12" fmla="*/ 2 w 139"/>
                <a:gd name="T13" fmla="*/ 243 h 338"/>
                <a:gd name="T14" fmla="*/ 5 w 139"/>
                <a:gd name="T15" fmla="*/ 266 h 338"/>
                <a:gd name="T16" fmla="*/ 48 w 139"/>
                <a:gd name="T17" fmla="*/ 294 h 338"/>
                <a:gd name="T18" fmla="*/ 48 w 139"/>
                <a:gd name="T19" fmla="*/ 294 h 338"/>
                <a:gd name="T20" fmla="*/ 49 w 139"/>
                <a:gd name="T21" fmla="*/ 294 h 338"/>
                <a:gd name="T22" fmla="*/ 51 w 139"/>
                <a:gd name="T23" fmla="*/ 298 h 338"/>
                <a:gd name="T24" fmla="*/ 51 w 139"/>
                <a:gd name="T25" fmla="*/ 298 h 338"/>
                <a:gd name="T26" fmla="*/ 67 w 139"/>
                <a:gd name="T27" fmla="*/ 326 h 338"/>
                <a:gd name="T28" fmla="*/ 81 w 139"/>
                <a:gd name="T29" fmla="*/ 338 h 338"/>
                <a:gd name="T30" fmla="*/ 87 w 139"/>
                <a:gd name="T31" fmla="*/ 268 h 338"/>
                <a:gd name="T32" fmla="*/ 87 w 139"/>
                <a:gd name="T33" fmla="*/ 266 h 338"/>
                <a:gd name="T34" fmla="*/ 118 w 139"/>
                <a:gd name="T35" fmla="*/ 192 h 338"/>
                <a:gd name="T36" fmla="*/ 129 w 139"/>
                <a:gd name="T37" fmla="*/ 104 h 338"/>
                <a:gd name="T38" fmla="*/ 129 w 139"/>
                <a:gd name="T39" fmla="*/ 103 h 338"/>
                <a:gd name="T40" fmla="*/ 130 w 139"/>
                <a:gd name="T41" fmla="*/ 102 h 338"/>
                <a:gd name="T42" fmla="*/ 139 w 139"/>
                <a:gd name="T43" fmla="*/ 79 h 338"/>
                <a:gd name="T44" fmla="*/ 132 w 139"/>
                <a:gd name="T45" fmla="*/ 59 h 338"/>
                <a:gd name="T46" fmla="*/ 132 w 139"/>
                <a:gd name="T47" fmla="*/ 58 h 338"/>
                <a:gd name="T48" fmla="*/ 131 w 139"/>
                <a:gd name="T49" fmla="*/ 58 h 338"/>
                <a:gd name="T50" fmla="*/ 129 w 139"/>
                <a:gd name="T51" fmla="*/ 31 h 338"/>
                <a:gd name="T52" fmla="*/ 130 w 139"/>
                <a:gd name="T53" fmla="*/ 30 h 338"/>
                <a:gd name="T54" fmla="*/ 131 w 139"/>
                <a:gd name="T55" fmla="*/ 28 h 338"/>
                <a:gd name="T56" fmla="*/ 136 w 139"/>
                <a:gd name="T57" fmla="*/ 22 h 338"/>
                <a:gd name="T58" fmla="*/ 139 w 139"/>
                <a:gd name="T59" fmla="*/ 15 h 338"/>
                <a:gd name="T60" fmla="*/ 105 w 139"/>
                <a:gd name="T61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9" h="338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Freeform 36"/>
            <p:cNvSpPr/>
            <p:nvPr/>
          </p:nvSpPr>
          <p:spPr bwMode="auto">
            <a:xfrm>
              <a:off x="3071225" y="4390777"/>
              <a:ext cx="211413" cy="181237"/>
            </a:xfrm>
            <a:custGeom>
              <a:avLst/>
              <a:gdLst>
                <a:gd name="T0" fmla="*/ 98 w 216"/>
                <a:gd name="T1" fmla="*/ 18 h 184"/>
                <a:gd name="T2" fmla="*/ 95 w 216"/>
                <a:gd name="T3" fmla="*/ 24 h 184"/>
                <a:gd name="T4" fmla="*/ 95 w 216"/>
                <a:gd name="T5" fmla="*/ 25 h 184"/>
                <a:gd name="T6" fmla="*/ 94 w 216"/>
                <a:gd name="T7" fmla="*/ 27 h 184"/>
                <a:gd name="T8" fmla="*/ 50 w 216"/>
                <a:gd name="T9" fmla="*/ 37 h 184"/>
                <a:gd name="T10" fmla="*/ 52 w 216"/>
                <a:gd name="T11" fmla="*/ 43 h 184"/>
                <a:gd name="T12" fmla="*/ 66 w 216"/>
                <a:gd name="T13" fmla="*/ 58 h 184"/>
                <a:gd name="T14" fmla="*/ 62 w 216"/>
                <a:gd name="T15" fmla="*/ 60 h 184"/>
                <a:gd name="T16" fmla="*/ 42 w 216"/>
                <a:gd name="T17" fmla="*/ 70 h 184"/>
                <a:gd name="T18" fmla="*/ 10 w 216"/>
                <a:gd name="T19" fmla="*/ 94 h 184"/>
                <a:gd name="T20" fmla="*/ 18 w 216"/>
                <a:gd name="T21" fmla="*/ 165 h 184"/>
                <a:gd name="T22" fmla="*/ 49 w 216"/>
                <a:gd name="T23" fmla="*/ 168 h 184"/>
                <a:gd name="T24" fmla="*/ 50 w 216"/>
                <a:gd name="T25" fmla="*/ 168 h 184"/>
                <a:gd name="T26" fmla="*/ 50 w 216"/>
                <a:gd name="T27" fmla="*/ 169 h 184"/>
                <a:gd name="T28" fmla="*/ 82 w 216"/>
                <a:gd name="T29" fmla="*/ 184 h 184"/>
                <a:gd name="T30" fmla="*/ 116 w 216"/>
                <a:gd name="T31" fmla="*/ 179 h 184"/>
                <a:gd name="T32" fmla="*/ 165 w 216"/>
                <a:gd name="T33" fmla="*/ 139 h 184"/>
                <a:gd name="T34" fmla="*/ 166 w 216"/>
                <a:gd name="T35" fmla="*/ 139 h 184"/>
                <a:gd name="T36" fmla="*/ 169 w 216"/>
                <a:gd name="T37" fmla="*/ 137 h 184"/>
                <a:gd name="T38" fmla="*/ 183 w 216"/>
                <a:gd name="T39" fmla="*/ 132 h 184"/>
                <a:gd name="T40" fmla="*/ 179 w 216"/>
                <a:gd name="T41" fmla="*/ 88 h 184"/>
                <a:gd name="T42" fmla="*/ 179 w 216"/>
                <a:gd name="T43" fmla="*/ 86 h 184"/>
                <a:gd name="T44" fmla="*/ 198 w 216"/>
                <a:gd name="T45" fmla="*/ 58 h 184"/>
                <a:gd name="T46" fmla="*/ 198 w 216"/>
                <a:gd name="T47" fmla="*/ 57 h 184"/>
                <a:gd name="T48" fmla="*/ 199 w 216"/>
                <a:gd name="T49" fmla="*/ 57 h 184"/>
                <a:gd name="T50" fmla="*/ 214 w 216"/>
                <a:gd name="T51" fmla="*/ 46 h 184"/>
                <a:gd name="T52" fmla="*/ 210 w 216"/>
                <a:gd name="T53" fmla="*/ 12 h 184"/>
                <a:gd name="T54" fmla="*/ 195 w 216"/>
                <a:gd name="T55" fmla="*/ 0 h 184"/>
                <a:gd name="T56" fmla="*/ 197 w 216"/>
                <a:gd name="T57" fmla="*/ 16 h 184"/>
                <a:gd name="T58" fmla="*/ 169 w 216"/>
                <a:gd name="T59" fmla="*/ 11 h 184"/>
                <a:gd name="T60" fmla="*/ 156 w 216"/>
                <a:gd name="T61" fmla="*/ 18 h 184"/>
                <a:gd name="T62" fmla="*/ 155 w 216"/>
                <a:gd name="T63" fmla="*/ 18 h 184"/>
                <a:gd name="T64" fmla="*/ 155 w 216"/>
                <a:gd name="T65" fmla="*/ 18 h 184"/>
                <a:gd name="T66" fmla="*/ 98 w 216"/>
                <a:gd name="T67" fmla="*/ 1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6" h="184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5" name="矩形 16"/>
          <p:cNvSpPr>
            <a:spLocks noChangeArrowheads="1"/>
          </p:cNvSpPr>
          <p:nvPr/>
        </p:nvSpPr>
        <p:spPr bwMode="auto">
          <a:xfrm>
            <a:off x="4932040" y="1620453"/>
            <a:ext cx="3714744" cy="369332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潮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流时尚。请在此处填入你需要的内容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。请在此处填入你需要的内容。请在此处填入你需要的内容。</a:t>
            </a:r>
            <a:endParaRPr lang="en-US" altLang="zh-CN" sz="900" dirty="0" smtClean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6156176" y="1107413"/>
            <a:ext cx="1204724" cy="276999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r"/>
            <a:r>
              <a:rPr lang="zh-CN" altLang="en-US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添加您的标题    </a:t>
            </a:r>
            <a:endParaRPr lang="en-US" altLang="zh-CN" sz="1200" dirty="0" smtClean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7" name="矩形 16"/>
          <p:cNvSpPr>
            <a:spLocks noChangeArrowheads="1"/>
          </p:cNvSpPr>
          <p:nvPr/>
        </p:nvSpPr>
        <p:spPr bwMode="auto">
          <a:xfrm>
            <a:off x="4932040" y="2838412"/>
            <a:ext cx="3714744" cy="369332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潮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流时尚。请在此处填入你需要的内容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。请在此处填入你需要的内容。请在此处填入你需要的内容。</a:t>
            </a:r>
            <a:endParaRPr lang="en-US" altLang="zh-CN" sz="900" dirty="0" smtClean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8" name="矩形 37"/>
          <p:cNvSpPr/>
          <p:nvPr/>
        </p:nvSpPr>
        <p:spPr>
          <a:xfrm>
            <a:off x="5976156" y="2331549"/>
            <a:ext cx="1404156" cy="276999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r"/>
            <a:r>
              <a:rPr lang="zh-CN" altLang="en-US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添加您的标题    </a:t>
            </a:r>
            <a:endParaRPr lang="en-US" altLang="zh-CN" sz="1200" dirty="0" smtClean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9" name="矩形 16"/>
          <p:cNvSpPr>
            <a:spLocks noChangeArrowheads="1"/>
          </p:cNvSpPr>
          <p:nvPr/>
        </p:nvSpPr>
        <p:spPr bwMode="auto">
          <a:xfrm>
            <a:off x="4932040" y="4039416"/>
            <a:ext cx="3714744" cy="369332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潮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流时尚。请在此处填入你需要的内容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。请在此处填入你需要的内容。请在此处填入你需要的内容。</a:t>
            </a:r>
            <a:endParaRPr lang="en-US" altLang="zh-CN" sz="900" dirty="0" smtClean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6012160" y="3580656"/>
            <a:ext cx="1348740" cy="276999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r"/>
            <a:r>
              <a:rPr lang="zh-CN" altLang="en-US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添加您的标题    </a:t>
            </a:r>
            <a:endParaRPr lang="en-US" altLang="zh-CN" sz="1200" dirty="0" smtClean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42" name="组合 116"/>
          <p:cNvGrpSpPr/>
          <p:nvPr/>
        </p:nvGrpSpPr>
        <p:grpSpPr>
          <a:xfrm>
            <a:off x="5436096" y="2212504"/>
            <a:ext cx="603261" cy="517687"/>
            <a:chOff x="5558611" y="2348253"/>
            <a:chExt cx="449263" cy="400050"/>
          </a:xfrm>
        </p:grpSpPr>
        <p:sp>
          <p:nvSpPr>
            <p:cNvPr id="118" name="Freeform 137"/>
            <p:cNvSpPr>
              <a:spLocks noEditPoints="1"/>
            </p:cNvSpPr>
            <p:nvPr/>
          </p:nvSpPr>
          <p:spPr bwMode="auto">
            <a:xfrm>
              <a:off x="5558611" y="2348253"/>
              <a:ext cx="449263" cy="400050"/>
            </a:xfrm>
            <a:custGeom>
              <a:avLst/>
              <a:gdLst/>
              <a:ahLst/>
              <a:cxnLst>
                <a:cxn ang="0">
                  <a:pos x="751" y="382"/>
                </a:cxn>
                <a:cxn ang="0">
                  <a:pos x="652" y="439"/>
                </a:cxn>
                <a:cxn ang="0">
                  <a:pos x="598" y="517"/>
                </a:cxn>
                <a:cxn ang="0">
                  <a:pos x="467" y="723"/>
                </a:cxn>
                <a:cxn ang="0">
                  <a:pos x="241" y="692"/>
                </a:cxn>
                <a:cxn ang="0">
                  <a:pos x="58" y="619"/>
                </a:cxn>
                <a:cxn ang="0">
                  <a:pos x="3" y="442"/>
                </a:cxn>
                <a:cxn ang="0">
                  <a:pos x="143" y="246"/>
                </a:cxn>
                <a:cxn ang="0">
                  <a:pos x="246" y="198"/>
                </a:cxn>
                <a:cxn ang="0">
                  <a:pos x="315" y="127"/>
                </a:cxn>
                <a:cxn ang="0">
                  <a:pos x="419" y="1"/>
                </a:cxn>
                <a:cxn ang="0">
                  <a:pos x="559" y="36"/>
                </a:cxn>
                <a:cxn ang="0">
                  <a:pos x="627" y="84"/>
                </a:cxn>
                <a:cxn ang="0">
                  <a:pos x="734" y="356"/>
                </a:cxn>
                <a:cxn ang="0">
                  <a:pos x="826" y="295"/>
                </a:cxn>
                <a:cxn ang="0">
                  <a:pos x="780" y="233"/>
                </a:cxn>
                <a:cxn ang="0">
                  <a:pos x="735" y="154"/>
                </a:cxn>
                <a:cxn ang="0">
                  <a:pos x="660" y="223"/>
                </a:cxn>
                <a:cxn ang="0">
                  <a:pos x="494" y="393"/>
                </a:cxn>
                <a:cxn ang="0">
                  <a:pos x="269" y="427"/>
                </a:cxn>
                <a:cxn ang="0">
                  <a:pos x="294" y="260"/>
                </a:cxn>
                <a:cxn ang="0">
                  <a:pos x="524" y="46"/>
                </a:cxn>
                <a:cxn ang="0">
                  <a:pos x="363" y="60"/>
                </a:cxn>
                <a:cxn ang="0">
                  <a:pos x="309" y="164"/>
                </a:cxn>
                <a:cxn ang="0">
                  <a:pos x="237" y="233"/>
                </a:cxn>
                <a:cxn ang="0">
                  <a:pos x="59" y="344"/>
                </a:cxn>
                <a:cxn ang="0">
                  <a:pos x="446" y="519"/>
                </a:cxn>
                <a:cxn ang="0">
                  <a:pos x="533" y="454"/>
                </a:cxn>
                <a:cxn ang="0">
                  <a:pos x="569" y="381"/>
                </a:cxn>
                <a:cxn ang="0">
                  <a:pos x="657" y="298"/>
                </a:cxn>
                <a:cxn ang="0">
                  <a:pos x="771" y="241"/>
                </a:cxn>
                <a:cxn ang="0">
                  <a:pos x="727" y="388"/>
                </a:cxn>
                <a:cxn ang="0">
                  <a:pos x="598" y="95"/>
                </a:cxn>
                <a:cxn ang="0">
                  <a:pos x="360" y="299"/>
                </a:cxn>
                <a:cxn ang="0">
                  <a:pos x="342" y="433"/>
                </a:cxn>
                <a:cxn ang="0">
                  <a:pos x="488" y="382"/>
                </a:cxn>
                <a:cxn ang="0">
                  <a:pos x="708" y="132"/>
                </a:cxn>
                <a:cxn ang="0">
                  <a:pos x="670" y="357"/>
                </a:cxn>
                <a:cxn ang="0">
                  <a:pos x="647" y="314"/>
                </a:cxn>
                <a:cxn ang="0">
                  <a:pos x="664" y="404"/>
                </a:cxn>
                <a:cxn ang="0">
                  <a:pos x="598" y="402"/>
                </a:cxn>
                <a:cxn ang="0">
                  <a:pos x="619" y="372"/>
                </a:cxn>
                <a:cxn ang="0">
                  <a:pos x="600" y="480"/>
                </a:cxn>
                <a:cxn ang="0">
                  <a:pos x="490" y="166"/>
                </a:cxn>
                <a:cxn ang="0">
                  <a:pos x="523" y="132"/>
                </a:cxn>
                <a:cxn ang="0">
                  <a:pos x="574" y="75"/>
                </a:cxn>
                <a:cxn ang="0">
                  <a:pos x="402" y="185"/>
                </a:cxn>
                <a:cxn ang="0">
                  <a:pos x="265" y="334"/>
                </a:cxn>
                <a:cxn ang="0">
                  <a:pos x="287" y="334"/>
                </a:cxn>
                <a:cxn ang="0">
                  <a:pos x="355" y="283"/>
                </a:cxn>
                <a:cxn ang="0">
                  <a:pos x="386" y="258"/>
                </a:cxn>
                <a:cxn ang="0">
                  <a:pos x="547" y="411"/>
                </a:cxn>
                <a:cxn ang="0">
                  <a:pos x="581" y="503"/>
                </a:cxn>
                <a:cxn ang="0">
                  <a:pos x="556" y="598"/>
                </a:cxn>
                <a:cxn ang="0">
                  <a:pos x="505" y="501"/>
                </a:cxn>
                <a:cxn ang="0">
                  <a:pos x="224" y="463"/>
                </a:cxn>
                <a:cxn ang="0">
                  <a:pos x="71" y="607"/>
                </a:cxn>
                <a:cxn ang="0">
                  <a:pos x="318" y="706"/>
                </a:cxn>
                <a:cxn ang="0">
                  <a:pos x="430" y="611"/>
                </a:cxn>
                <a:cxn ang="0">
                  <a:pos x="437" y="735"/>
                </a:cxn>
                <a:cxn ang="0">
                  <a:pos x="252" y="351"/>
                </a:cxn>
                <a:cxn ang="0">
                  <a:pos x="228" y="372"/>
                </a:cxn>
              </a:cxnLst>
              <a:rect l="0" t="0" r="r" b="b"/>
              <a:pathLst>
                <a:path w="850" h="755">
                  <a:moveTo>
                    <a:pt x="850" y="165"/>
                  </a:moveTo>
                  <a:lnTo>
                    <a:pt x="850" y="165"/>
                  </a:lnTo>
                  <a:lnTo>
                    <a:pt x="848" y="183"/>
                  </a:lnTo>
                  <a:lnTo>
                    <a:pt x="847" y="201"/>
                  </a:lnTo>
                  <a:lnTo>
                    <a:pt x="847" y="236"/>
                  </a:lnTo>
                  <a:lnTo>
                    <a:pt x="847" y="253"/>
                  </a:lnTo>
                  <a:lnTo>
                    <a:pt x="846" y="269"/>
                  </a:lnTo>
                  <a:lnTo>
                    <a:pt x="844" y="285"/>
                  </a:lnTo>
                  <a:lnTo>
                    <a:pt x="841" y="300"/>
                  </a:lnTo>
                  <a:lnTo>
                    <a:pt x="841" y="300"/>
                  </a:lnTo>
                  <a:lnTo>
                    <a:pt x="818" y="318"/>
                  </a:lnTo>
                  <a:lnTo>
                    <a:pt x="796" y="337"/>
                  </a:lnTo>
                  <a:lnTo>
                    <a:pt x="785" y="347"/>
                  </a:lnTo>
                  <a:lnTo>
                    <a:pt x="775" y="358"/>
                  </a:lnTo>
                  <a:lnTo>
                    <a:pt x="766" y="368"/>
                  </a:lnTo>
                  <a:lnTo>
                    <a:pt x="756" y="380"/>
                  </a:lnTo>
                  <a:lnTo>
                    <a:pt x="756" y="380"/>
                  </a:lnTo>
                  <a:lnTo>
                    <a:pt x="751" y="382"/>
                  </a:lnTo>
                  <a:lnTo>
                    <a:pt x="746" y="386"/>
                  </a:lnTo>
                  <a:lnTo>
                    <a:pt x="742" y="389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34" y="396"/>
                  </a:lnTo>
                  <a:lnTo>
                    <a:pt x="730" y="401"/>
                  </a:lnTo>
                  <a:lnTo>
                    <a:pt x="722" y="408"/>
                  </a:lnTo>
                  <a:lnTo>
                    <a:pt x="722" y="408"/>
                  </a:lnTo>
                  <a:lnTo>
                    <a:pt x="712" y="407"/>
                  </a:lnTo>
                  <a:lnTo>
                    <a:pt x="703" y="408"/>
                  </a:lnTo>
                  <a:lnTo>
                    <a:pt x="695" y="410"/>
                  </a:lnTo>
                  <a:lnTo>
                    <a:pt x="688" y="414"/>
                  </a:lnTo>
                  <a:lnTo>
                    <a:pt x="681" y="420"/>
                  </a:lnTo>
                  <a:lnTo>
                    <a:pt x="676" y="425"/>
                  </a:lnTo>
                  <a:lnTo>
                    <a:pt x="663" y="439"/>
                  </a:lnTo>
                  <a:lnTo>
                    <a:pt x="663" y="439"/>
                  </a:lnTo>
                  <a:lnTo>
                    <a:pt x="652" y="439"/>
                  </a:lnTo>
                  <a:lnTo>
                    <a:pt x="652" y="439"/>
                  </a:lnTo>
                  <a:lnTo>
                    <a:pt x="649" y="443"/>
                  </a:lnTo>
                  <a:lnTo>
                    <a:pt x="647" y="448"/>
                  </a:lnTo>
                  <a:lnTo>
                    <a:pt x="640" y="457"/>
                  </a:lnTo>
                  <a:lnTo>
                    <a:pt x="637" y="462"/>
                  </a:lnTo>
                  <a:lnTo>
                    <a:pt x="633" y="465"/>
                  </a:lnTo>
                  <a:lnTo>
                    <a:pt x="628" y="467"/>
                  </a:lnTo>
                  <a:lnTo>
                    <a:pt x="621" y="468"/>
                  </a:lnTo>
                  <a:lnTo>
                    <a:pt x="621" y="468"/>
                  </a:lnTo>
                  <a:lnTo>
                    <a:pt x="619" y="479"/>
                  </a:lnTo>
                  <a:lnTo>
                    <a:pt x="617" y="484"/>
                  </a:lnTo>
                  <a:lnTo>
                    <a:pt x="615" y="489"/>
                  </a:lnTo>
                  <a:lnTo>
                    <a:pt x="613" y="493"/>
                  </a:lnTo>
                  <a:lnTo>
                    <a:pt x="609" y="497"/>
                  </a:lnTo>
                  <a:lnTo>
                    <a:pt x="605" y="499"/>
                  </a:lnTo>
                  <a:lnTo>
                    <a:pt x="600" y="501"/>
                  </a:lnTo>
                  <a:lnTo>
                    <a:pt x="600" y="501"/>
                  </a:lnTo>
                  <a:lnTo>
                    <a:pt x="599" y="509"/>
                  </a:lnTo>
                  <a:lnTo>
                    <a:pt x="598" y="517"/>
                  </a:lnTo>
                  <a:lnTo>
                    <a:pt x="592" y="535"/>
                  </a:lnTo>
                  <a:lnTo>
                    <a:pt x="585" y="555"/>
                  </a:lnTo>
                  <a:lnTo>
                    <a:pt x="576" y="570"/>
                  </a:lnTo>
                  <a:lnTo>
                    <a:pt x="576" y="570"/>
                  </a:lnTo>
                  <a:lnTo>
                    <a:pt x="577" y="576"/>
                  </a:lnTo>
                  <a:lnTo>
                    <a:pt x="577" y="583"/>
                  </a:lnTo>
                  <a:lnTo>
                    <a:pt x="576" y="587"/>
                  </a:lnTo>
                  <a:lnTo>
                    <a:pt x="575" y="592"/>
                  </a:lnTo>
                  <a:lnTo>
                    <a:pt x="571" y="602"/>
                  </a:lnTo>
                  <a:lnTo>
                    <a:pt x="567" y="614"/>
                  </a:lnTo>
                  <a:lnTo>
                    <a:pt x="567" y="614"/>
                  </a:lnTo>
                  <a:lnTo>
                    <a:pt x="557" y="622"/>
                  </a:lnTo>
                  <a:lnTo>
                    <a:pt x="548" y="631"/>
                  </a:lnTo>
                  <a:lnTo>
                    <a:pt x="531" y="648"/>
                  </a:lnTo>
                  <a:lnTo>
                    <a:pt x="515" y="667"/>
                  </a:lnTo>
                  <a:lnTo>
                    <a:pt x="500" y="686"/>
                  </a:lnTo>
                  <a:lnTo>
                    <a:pt x="484" y="706"/>
                  </a:lnTo>
                  <a:lnTo>
                    <a:pt x="467" y="723"/>
                  </a:lnTo>
                  <a:lnTo>
                    <a:pt x="450" y="740"/>
                  </a:lnTo>
                  <a:lnTo>
                    <a:pt x="440" y="747"/>
                  </a:lnTo>
                  <a:lnTo>
                    <a:pt x="430" y="755"/>
                  </a:lnTo>
                  <a:lnTo>
                    <a:pt x="430" y="755"/>
                  </a:lnTo>
                  <a:lnTo>
                    <a:pt x="420" y="754"/>
                  </a:lnTo>
                  <a:lnTo>
                    <a:pt x="410" y="753"/>
                  </a:lnTo>
                  <a:lnTo>
                    <a:pt x="400" y="753"/>
                  </a:lnTo>
                  <a:lnTo>
                    <a:pt x="395" y="753"/>
                  </a:lnTo>
                  <a:lnTo>
                    <a:pt x="391" y="755"/>
                  </a:lnTo>
                  <a:lnTo>
                    <a:pt x="391" y="755"/>
                  </a:lnTo>
                  <a:lnTo>
                    <a:pt x="378" y="747"/>
                  </a:lnTo>
                  <a:lnTo>
                    <a:pt x="364" y="740"/>
                  </a:lnTo>
                  <a:lnTo>
                    <a:pt x="350" y="735"/>
                  </a:lnTo>
                  <a:lnTo>
                    <a:pt x="335" y="729"/>
                  </a:lnTo>
                  <a:lnTo>
                    <a:pt x="305" y="719"/>
                  </a:lnTo>
                  <a:lnTo>
                    <a:pt x="276" y="707"/>
                  </a:lnTo>
                  <a:lnTo>
                    <a:pt x="276" y="707"/>
                  </a:lnTo>
                  <a:lnTo>
                    <a:pt x="241" y="692"/>
                  </a:lnTo>
                  <a:lnTo>
                    <a:pt x="207" y="676"/>
                  </a:lnTo>
                  <a:lnTo>
                    <a:pt x="207" y="676"/>
                  </a:lnTo>
                  <a:lnTo>
                    <a:pt x="201" y="674"/>
                  </a:lnTo>
                  <a:lnTo>
                    <a:pt x="197" y="669"/>
                  </a:lnTo>
                  <a:lnTo>
                    <a:pt x="193" y="666"/>
                  </a:lnTo>
                  <a:lnTo>
                    <a:pt x="189" y="664"/>
                  </a:lnTo>
                  <a:lnTo>
                    <a:pt x="189" y="664"/>
                  </a:lnTo>
                  <a:lnTo>
                    <a:pt x="175" y="659"/>
                  </a:lnTo>
                  <a:lnTo>
                    <a:pt x="160" y="655"/>
                  </a:lnTo>
                  <a:lnTo>
                    <a:pt x="146" y="652"/>
                  </a:lnTo>
                  <a:lnTo>
                    <a:pt x="132" y="647"/>
                  </a:lnTo>
                  <a:lnTo>
                    <a:pt x="132" y="647"/>
                  </a:lnTo>
                  <a:lnTo>
                    <a:pt x="118" y="641"/>
                  </a:lnTo>
                  <a:lnTo>
                    <a:pt x="102" y="635"/>
                  </a:lnTo>
                  <a:lnTo>
                    <a:pt x="84" y="630"/>
                  </a:lnTo>
                  <a:lnTo>
                    <a:pt x="66" y="625"/>
                  </a:lnTo>
                  <a:lnTo>
                    <a:pt x="66" y="625"/>
                  </a:lnTo>
                  <a:lnTo>
                    <a:pt x="58" y="619"/>
                  </a:lnTo>
                  <a:lnTo>
                    <a:pt x="49" y="613"/>
                  </a:lnTo>
                  <a:lnTo>
                    <a:pt x="33" y="602"/>
                  </a:lnTo>
                  <a:lnTo>
                    <a:pt x="26" y="596"/>
                  </a:lnTo>
                  <a:lnTo>
                    <a:pt x="19" y="590"/>
                  </a:lnTo>
                  <a:lnTo>
                    <a:pt x="13" y="583"/>
                  </a:lnTo>
                  <a:lnTo>
                    <a:pt x="9" y="574"/>
                  </a:lnTo>
                  <a:lnTo>
                    <a:pt x="9" y="574"/>
                  </a:lnTo>
                  <a:lnTo>
                    <a:pt x="7" y="562"/>
                  </a:lnTo>
                  <a:lnTo>
                    <a:pt x="4" y="548"/>
                  </a:lnTo>
                  <a:lnTo>
                    <a:pt x="2" y="533"/>
                  </a:lnTo>
                  <a:lnTo>
                    <a:pt x="1" y="517"/>
                  </a:lnTo>
                  <a:lnTo>
                    <a:pt x="0" y="460"/>
                  </a:lnTo>
                  <a:lnTo>
                    <a:pt x="0" y="460"/>
                  </a:lnTo>
                  <a:lnTo>
                    <a:pt x="0" y="456"/>
                  </a:lnTo>
                  <a:lnTo>
                    <a:pt x="1" y="451"/>
                  </a:lnTo>
                  <a:lnTo>
                    <a:pt x="3" y="447"/>
                  </a:lnTo>
                  <a:lnTo>
                    <a:pt x="3" y="442"/>
                  </a:lnTo>
                  <a:lnTo>
                    <a:pt x="3" y="442"/>
                  </a:lnTo>
                  <a:lnTo>
                    <a:pt x="3" y="424"/>
                  </a:lnTo>
                  <a:lnTo>
                    <a:pt x="2" y="406"/>
                  </a:lnTo>
                  <a:lnTo>
                    <a:pt x="2" y="389"/>
                  </a:lnTo>
                  <a:lnTo>
                    <a:pt x="3" y="381"/>
                  </a:lnTo>
                  <a:lnTo>
                    <a:pt x="6" y="373"/>
                  </a:lnTo>
                  <a:lnTo>
                    <a:pt x="6" y="373"/>
                  </a:lnTo>
                  <a:lnTo>
                    <a:pt x="8" y="372"/>
                  </a:lnTo>
                  <a:lnTo>
                    <a:pt x="12" y="371"/>
                  </a:lnTo>
                  <a:lnTo>
                    <a:pt x="15" y="372"/>
                  </a:lnTo>
                  <a:lnTo>
                    <a:pt x="18" y="373"/>
                  </a:lnTo>
                  <a:lnTo>
                    <a:pt x="18" y="373"/>
                  </a:lnTo>
                  <a:lnTo>
                    <a:pt x="31" y="354"/>
                  </a:lnTo>
                  <a:lnTo>
                    <a:pt x="46" y="337"/>
                  </a:lnTo>
                  <a:lnTo>
                    <a:pt x="62" y="321"/>
                  </a:lnTo>
                  <a:lnTo>
                    <a:pt x="78" y="305"/>
                  </a:lnTo>
                  <a:lnTo>
                    <a:pt x="112" y="275"/>
                  </a:lnTo>
                  <a:lnTo>
                    <a:pt x="143" y="246"/>
                  </a:lnTo>
                  <a:lnTo>
                    <a:pt x="143" y="246"/>
                  </a:lnTo>
                  <a:lnTo>
                    <a:pt x="153" y="245"/>
                  </a:lnTo>
                  <a:lnTo>
                    <a:pt x="164" y="245"/>
                  </a:lnTo>
                  <a:lnTo>
                    <a:pt x="174" y="246"/>
                  </a:lnTo>
                  <a:lnTo>
                    <a:pt x="183" y="245"/>
                  </a:lnTo>
                  <a:lnTo>
                    <a:pt x="192" y="244"/>
                  </a:lnTo>
                  <a:lnTo>
                    <a:pt x="198" y="241"/>
                  </a:lnTo>
                  <a:lnTo>
                    <a:pt x="203" y="239"/>
                  </a:lnTo>
                  <a:lnTo>
                    <a:pt x="205" y="236"/>
                  </a:lnTo>
                  <a:lnTo>
                    <a:pt x="208" y="231"/>
                  </a:lnTo>
                  <a:lnTo>
                    <a:pt x="210" y="227"/>
                  </a:lnTo>
                  <a:lnTo>
                    <a:pt x="210" y="227"/>
                  </a:lnTo>
                  <a:lnTo>
                    <a:pt x="218" y="226"/>
                  </a:lnTo>
                  <a:lnTo>
                    <a:pt x="224" y="225"/>
                  </a:lnTo>
                  <a:lnTo>
                    <a:pt x="229" y="222"/>
                  </a:lnTo>
                  <a:lnTo>
                    <a:pt x="235" y="217"/>
                  </a:lnTo>
                  <a:lnTo>
                    <a:pt x="240" y="212"/>
                  </a:lnTo>
                  <a:lnTo>
                    <a:pt x="243" y="206"/>
                  </a:lnTo>
                  <a:lnTo>
                    <a:pt x="246" y="198"/>
                  </a:lnTo>
                  <a:lnTo>
                    <a:pt x="249" y="190"/>
                  </a:lnTo>
                  <a:lnTo>
                    <a:pt x="249" y="190"/>
                  </a:lnTo>
                  <a:lnTo>
                    <a:pt x="259" y="189"/>
                  </a:lnTo>
                  <a:lnTo>
                    <a:pt x="267" y="189"/>
                  </a:lnTo>
                  <a:lnTo>
                    <a:pt x="267" y="189"/>
                  </a:lnTo>
                  <a:lnTo>
                    <a:pt x="270" y="185"/>
                  </a:lnTo>
                  <a:lnTo>
                    <a:pt x="272" y="182"/>
                  </a:lnTo>
                  <a:lnTo>
                    <a:pt x="274" y="175"/>
                  </a:lnTo>
                  <a:lnTo>
                    <a:pt x="276" y="166"/>
                  </a:lnTo>
                  <a:lnTo>
                    <a:pt x="280" y="159"/>
                  </a:lnTo>
                  <a:lnTo>
                    <a:pt x="280" y="159"/>
                  </a:lnTo>
                  <a:lnTo>
                    <a:pt x="290" y="157"/>
                  </a:lnTo>
                  <a:lnTo>
                    <a:pt x="295" y="156"/>
                  </a:lnTo>
                  <a:lnTo>
                    <a:pt x="299" y="154"/>
                  </a:lnTo>
                  <a:lnTo>
                    <a:pt x="304" y="149"/>
                  </a:lnTo>
                  <a:lnTo>
                    <a:pt x="309" y="142"/>
                  </a:lnTo>
                  <a:lnTo>
                    <a:pt x="312" y="135"/>
                  </a:lnTo>
                  <a:lnTo>
                    <a:pt x="315" y="127"/>
                  </a:lnTo>
                  <a:lnTo>
                    <a:pt x="320" y="109"/>
                  </a:lnTo>
                  <a:lnTo>
                    <a:pt x="320" y="109"/>
                  </a:lnTo>
                  <a:lnTo>
                    <a:pt x="328" y="108"/>
                  </a:lnTo>
                  <a:lnTo>
                    <a:pt x="336" y="106"/>
                  </a:lnTo>
                  <a:lnTo>
                    <a:pt x="336" y="106"/>
                  </a:lnTo>
                  <a:lnTo>
                    <a:pt x="339" y="94"/>
                  </a:lnTo>
                  <a:lnTo>
                    <a:pt x="339" y="85"/>
                  </a:lnTo>
                  <a:lnTo>
                    <a:pt x="339" y="75"/>
                  </a:lnTo>
                  <a:lnTo>
                    <a:pt x="339" y="64"/>
                  </a:lnTo>
                  <a:lnTo>
                    <a:pt x="339" y="64"/>
                  </a:lnTo>
                  <a:lnTo>
                    <a:pt x="347" y="55"/>
                  </a:lnTo>
                  <a:lnTo>
                    <a:pt x="356" y="47"/>
                  </a:lnTo>
                  <a:lnTo>
                    <a:pt x="376" y="31"/>
                  </a:lnTo>
                  <a:lnTo>
                    <a:pt x="396" y="16"/>
                  </a:lnTo>
                  <a:lnTo>
                    <a:pt x="406" y="9"/>
                  </a:lnTo>
                  <a:lnTo>
                    <a:pt x="415" y="0"/>
                  </a:lnTo>
                  <a:lnTo>
                    <a:pt x="415" y="0"/>
                  </a:lnTo>
                  <a:lnTo>
                    <a:pt x="419" y="1"/>
                  </a:lnTo>
                  <a:lnTo>
                    <a:pt x="423" y="2"/>
                  </a:lnTo>
                  <a:lnTo>
                    <a:pt x="433" y="3"/>
                  </a:lnTo>
                  <a:lnTo>
                    <a:pt x="437" y="4"/>
                  </a:lnTo>
                  <a:lnTo>
                    <a:pt x="441" y="6"/>
                  </a:lnTo>
                  <a:lnTo>
                    <a:pt x="445" y="9"/>
                  </a:lnTo>
                  <a:lnTo>
                    <a:pt x="448" y="13"/>
                  </a:lnTo>
                  <a:lnTo>
                    <a:pt x="448" y="13"/>
                  </a:lnTo>
                  <a:lnTo>
                    <a:pt x="472" y="18"/>
                  </a:lnTo>
                  <a:lnTo>
                    <a:pt x="498" y="24"/>
                  </a:lnTo>
                  <a:lnTo>
                    <a:pt x="511" y="28"/>
                  </a:lnTo>
                  <a:lnTo>
                    <a:pt x="523" y="32"/>
                  </a:lnTo>
                  <a:lnTo>
                    <a:pt x="534" y="38"/>
                  </a:lnTo>
                  <a:lnTo>
                    <a:pt x="546" y="44"/>
                  </a:lnTo>
                  <a:lnTo>
                    <a:pt x="546" y="44"/>
                  </a:lnTo>
                  <a:lnTo>
                    <a:pt x="549" y="43"/>
                  </a:lnTo>
                  <a:lnTo>
                    <a:pt x="552" y="42"/>
                  </a:lnTo>
                  <a:lnTo>
                    <a:pt x="556" y="40"/>
                  </a:lnTo>
                  <a:lnTo>
                    <a:pt x="559" y="36"/>
                  </a:lnTo>
                  <a:lnTo>
                    <a:pt x="562" y="35"/>
                  </a:lnTo>
                  <a:lnTo>
                    <a:pt x="564" y="34"/>
                  </a:lnTo>
                  <a:lnTo>
                    <a:pt x="564" y="34"/>
                  </a:lnTo>
                  <a:lnTo>
                    <a:pt x="570" y="40"/>
                  </a:lnTo>
                  <a:lnTo>
                    <a:pt x="574" y="44"/>
                  </a:lnTo>
                  <a:lnTo>
                    <a:pt x="581" y="55"/>
                  </a:lnTo>
                  <a:lnTo>
                    <a:pt x="587" y="65"/>
                  </a:lnTo>
                  <a:lnTo>
                    <a:pt x="592" y="71"/>
                  </a:lnTo>
                  <a:lnTo>
                    <a:pt x="598" y="75"/>
                  </a:lnTo>
                  <a:lnTo>
                    <a:pt x="598" y="75"/>
                  </a:lnTo>
                  <a:lnTo>
                    <a:pt x="601" y="74"/>
                  </a:lnTo>
                  <a:lnTo>
                    <a:pt x="603" y="74"/>
                  </a:lnTo>
                  <a:lnTo>
                    <a:pt x="605" y="73"/>
                  </a:lnTo>
                  <a:lnTo>
                    <a:pt x="608" y="73"/>
                  </a:lnTo>
                  <a:lnTo>
                    <a:pt x="608" y="73"/>
                  </a:lnTo>
                  <a:lnTo>
                    <a:pt x="613" y="77"/>
                  </a:lnTo>
                  <a:lnTo>
                    <a:pt x="617" y="80"/>
                  </a:lnTo>
                  <a:lnTo>
                    <a:pt x="627" y="84"/>
                  </a:lnTo>
                  <a:lnTo>
                    <a:pt x="636" y="87"/>
                  </a:lnTo>
                  <a:lnTo>
                    <a:pt x="647" y="90"/>
                  </a:lnTo>
                  <a:lnTo>
                    <a:pt x="647" y="90"/>
                  </a:lnTo>
                  <a:lnTo>
                    <a:pt x="647" y="88"/>
                  </a:lnTo>
                  <a:lnTo>
                    <a:pt x="645" y="88"/>
                  </a:lnTo>
                  <a:lnTo>
                    <a:pt x="645" y="88"/>
                  </a:lnTo>
                  <a:lnTo>
                    <a:pt x="742" y="121"/>
                  </a:lnTo>
                  <a:lnTo>
                    <a:pt x="796" y="141"/>
                  </a:lnTo>
                  <a:lnTo>
                    <a:pt x="824" y="153"/>
                  </a:lnTo>
                  <a:lnTo>
                    <a:pt x="850" y="165"/>
                  </a:lnTo>
                  <a:lnTo>
                    <a:pt x="850" y="165"/>
                  </a:lnTo>
                  <a:close/>
                  <a:moveTo>
                    <a:pt x="731" y="290"/>
                  </a:moveTo>
                  <a:lnTo>
                    <a:pt x="731" y="290"/>
                  </a:lnTo>
                  <a:lnTo>
                    <a:pt x="734" y="302"/>
                  </a:lnTo>
                  <a:lnTo>
                    <a:pt x="734" y="313"/>
                  </a:lnTo>
                  <a:lnTo>
                    <a:pt x="733" y="335"/>
                  </a:lnTo>
                  <a:lnTo>
                    <a:pt x="733" y="345"/>
                  </a:lnTo>
                  <a:lnTo>
                    <a:pt x="734" y="356"/>
                  </a:lnTo>
                  <a:lnTo>
                    <a:pt x="736" y="365"/>
                  </a:lnTo>
                  <a:lnTo>
                    <a:pt x="738" y="371"/>
                  </a:lnTo>
                  <a:lnTo>
                    <a:pt x="740" y="375"/>
                  </a:lnTo>
                  <a:lnTo>
                    <a:pt x="740" y="375"/>
                  </a:lnTo>
                  <a:lnTo>
                    <a:pt x="746" y="369"/>
                  </a:lnTo>
                  <a:lnTo>
                    <a:pt x="753" y="363"/>
                  </a:lnTo>
                  <a:lnTo>
                    <a:pt x="764" y="350"/>
                  </a:lnTo>
                  <a:lnTo>
                    <a:pt x="775" y="336"/>
                  </a:lnTo>
                  <a:lnTo>
                    <a:pt x="781" y="330"/>
                  </a:lnTo>
                  <a:lnTo>
                    <a:pt x="788" y="323"/>
                  </a:lnTo>
                  <a:lnTo>
                    <a:pt x="788" y="323"/>
                  </a:lnTo>
                  <a:lnTo>
                    <a:pt x="797" y="317"/>
                  </a:lnTo>
                  <a:lnTo>
                    <a:pt x="806" y="312"/>
                  </a:lnTo>
                  <a:lnTo>
                    <a:pt x="815" y="306"/>
                  </a:lnTo>
                  <a:lnTo>
                    <a:pt x="819" y="303"/>
                  </a:lnTo>
                  <a:lnTo>
                    <a:pt x="823" y="300"/>
                  </a:lnTo>
                  <a:lnTo>
                    <a:pt x="823" y="300"/>
                  </a:lnTo>
                  <a:lnTo>
                    <a:pt x="826" y="295"/>
                  </a:lnTo>
                  <a:lnTo>
                    <a:pt x="828" y="289"/>
                  </a:lnTo>
                  <a:lnTo>
                    <a:pt x="832" y="277"/>
                  </a:lnTo>
                  <a:lnTo>
                    <a:pt x="834" y="263"/>
                  </a:lnTo>
                  <a:lnTo>
                    <a:pt x="834" y="250"/>
                  </a:lnTo>
                  <a:lnTo>
                    <a:pt x="834" y="222"/>
                  </a:lnTo>
                  <a:lnTo>
                    <a:pt x="833" y="196"/>
                  </a:lnTo>
                  <a:lnTo>
                    <a:pt x="833" y="196"/>
                  </a:lnTo>
                  <a:lnTo>
                    <a:pt x="811" y="223"/>
                  </a:lnTo>
                  <a:lnTo>
                    <a:pt x="799" y="236"/>
                  </a:lnTo>
                  <a:lnTo>
                    <a:pt x="787" y="247"/>
                  </a:lnTo>
                  <a:lnTo>
                    <a:pt x="774" y="259"/>
                  </a:lnTo>
                  <a:lnTo>
                    <a:pt x="760" y="271"/>
                  </a:lnTo>
                  <a:lnTo>
                    <a:pt x="746" y="281"/>
                  </a:lnTo>
                  <a:lnTo>
                    <a:pt x="731" y="290"/>
                  </a:lnTo>
                  <a:lnTo>
                    <a:pt x="731" y="290"/>
                  </a:lnTo>
                  <a:close/>
                  <a:moveTo>
                    <a:pt x="771" y="241"/>
                  </a:moveTo>
                  <a:lnTo>
                    <a:pt x="771" y="241"/>
                  </a:lnTo>
                  <a:lnTo>
                    <a:pt x="780" y="233"/>
                  </a:lnTo>
                  <a:lnTo>
                    <a:pt x="788" y="226"/>
                  </a:lnTo>
                  <a:lnTo>
                    <a:pt x="805" y="211"/>
                  </a:lnTo>
                  <a:lnTo>
                    <a:pt x="813" y="204"/>
                  </a:lnTo>
                  <a:lnTo>
                    <a:pt x="819" y="194"/>
                  </a:lnTo>
                  <a:lnTo>
                    <a:pt x="824" y="184"/>
                  </a:lnTo>
                  <a:lnTo>
                    <a:pt x="825" y="178"/>
                  </a:lnTo>
                  <a:lnTo>
                    <a:pt x="826" y="171"/>
                  </a:lnTo>
                  <a:lnTo>
                    <a:pt x="826" y="171"/>
                  </a:lnTo>
                  <a:lnTo>
                    <a:pt x="806" y="163"/>
                  </a:lnTo>
                  <a:lnTo>
                    <a:pt x="787" y="154"/>
                  </a:lnTo>
                  <a:lnTo>
                    <a:pt x="768" y="147"/>
                  </a:lnTo>
                  <a:lnTo>
                    <a:pt x="757" y="144"/>
                  </a:lnTo>
                  <a:lnTo>
                    <a:pt x="745" y="140"/>
                  </a:lnTo>
                  <a:lnTo>
                    <a:pt x="745" y="140"/>
                  </a:lnTo>
                  <a:lnTo>
                    <a:pt x="743" y="145"/>
                  </a:lnTo>
                  <a:lnTo>
                    <a:pt x="739" y="148"/>
                  </a:lnTo>
                  <a:lnTo>
                    <a:pt x="736" y="152"/>
                  </a:lnTo>
                  <a:lnTo>
                    <a:pt x="735" y="154"/>
                  </a:lnTo>
                  <a:lnTo>
                    <a:pt x="735" y="157"/>
                  </a:lnTo>
                  <a:lnTo>
                    <a:pt x="735" y="157"/>
                  </a:lnTo>
                  <a:lnTo>
                    <a:pt x="730" y="157"/>
                  </a:lnTo>
                  <a:lnTo>
                    <a:pt x="726" y="160"/>
                  </a:lnTo>
                  <a:lnTo>
                    <a:pt x="718" y="164"/>
                  </a:lnTo>
                  <a:lnTo>
                    <a:pt x="709" y="170"/>
                  </a:lnTo>
                  <a:lnTo>
                    <a:pt x="702" y="177"/>
                  </a:lnTo>
                  <a:lnTo>
                    <a:pt x="702" y="177"/>
                  </a:lnTo>
                  <a:lnTo>
                    <a:pt x="694" y="187"/>
                  </a:lnTo>
                  <a:lnTo>
                    <a:pt x="687" y="198"/>
                  </a:lnTo>
                  <a:lnTo>
                    <a:pt x="679" y="210"/>
                  </a:lnTo>
                  <a:lnTo>
                    <a:pt x="670" y="220"/>
                  </a:lnTo>
                  <a:lnTo>
                    <a:pt x="670" y="220"/>
                  </a:lnTo>
                  <a:lnTo>
                    <a:pt x="667" y="220"/>
                  </a:lnTo>
                  <a:lnTo>
                    <a:pt x="664" y="221"/>
                  </a:lnTo>
                  <a:lnTo>
                    <a:pt x="662" y="222"/>
                  </a:lnTo>
                  <a:lnTo>
                    <a:pt x="660" y="223"/>
                  </a:lnTo>
                  <a:lnTo>
                    <a:pt x="660" y="223"/>
                  </a:lnTo>
                  <a:lnTo>
                    <a:pt x="644" y="244"/>
                  </a:lnTo>
                  <a:lnTo>
                    <a:pt x="625" y="263"/>
                  </a:lnTo>
                  <a:lnTo>
                    <a:pt x="607" y="283"/>
                  </a:lnTo>
                  <a:lnTo>
                    <a:pt x="587" y="300"/>
                  </a:lnTo>
                  <a:lnTo>
                    <a:pt x="587" y="300"/>
                  </a:lnTo>
                  <a:lnTo>
                    <a:pt x="579" y="308"/>
                  </a:lnTo>
                  <a:lnTo>
                    <a:pt x="572" y="317"/>
                  </a:lnTo>
                  <a:lnTo>
                    <a:pt x="558" y="334"/>
                  </a:lnTo>
                  <a:lnTo>
                    <a:pt x="551" y="343"/>
                  </a:lnTo>
                  <a:lnTo>
                    <a:pt x="542" y="351"/>
                  </a:lnTo>
                  <a:lnTo>
                    <a:pt x="533" y="358"/>
                  </a:lnTo>
                  <a:lnTo>
                    <a:pt x="523" y="364"/>
                  </a:lnTo>
                  <a:lnTo>
                    <a:pt x="523" y="364"/>
                  </a:lnTo>
                  <a:lnTo>
                    <a:pt x="519" y="371"/>
                  </a:lnTo>
                  <a:lnTo>
                    <a:pt x="515" y="376"/>
                  </a:lnTo>
                  <a:lnTo>
                    <a:pt x="511" y="380"/>
                  </a:lnTo>
                  <a:lnTo>
                    <a:pt x="506" y="384"/>
                  </a:lnTo>
                  <a:lnTo>
                    <a:pt x="494" y="393"/>
                  </a:lnTo>
                  <a:lnTo>
                    <a:pt x="488" y="397"/>
                  </a:lnTo>
                  <a:lnTo>
                    <a:pt x="484" y="402"/>
                  </a:lnTo>
                  <a:lnTo>
                    <a:pt x="484" y="402"/>
                  </a:lnTo>
                  <a:lnTo>
                    <a:pt x="461" y="418"/>
                  </a:lnTo>
                  <a:lnTo>
                    <a:pt x="449" y="425"/>
                  </a:lnTo>
                  <a:lnTo>
                    <a:pt x="436" y="433"/>
                  </a:lnTo>
                  <a:lnTo>
                    <a:pt x="424" y="438"/>
                  </a:lnTo>
                  <a:lnTo>
                    <a:pt x="410" y="443"/>
                  </a:lnTo>
                  <a:lnTo>
                    <a:pt x="395" y="447"/>
                  </a:lnTo>
                  <a:lnTo>
                    <a:pt x="378" y="448"/>
                  </a:lnTo>
                  <a:lnTo>
                    <a:pt x="378" y="448"/>
                  </a:lnTo>
                  <a:lnTo>
                    <a:pt x="363" y="448"/>
                  </a:lnTo>
                  <a:lnTo>
                    <a:pt x="349" y="447"/>
                  </a:lnTo>
                  <a:lnTo>
                    <a:pt x="335" y="445"/>
                  </a:lnTo>
                  <a:lnTo>
                    <a:pt x="321" y="442"/>
                  </a:lnTo>
                  <a:lnTo>
                    <a:pt x="296" y="436"/>
                  </a:lnTo>
                  <a:lnTo>
                    <a:pt x="269" y="427"/>
                  </a:lnTo>
                  <a:lnTo>
                    <a:pt x="269" y="427"/>
                  </a:lnTo>
                  <a:lnTo>
                    <a:pt x="243" y="407"/>
                  </a:lnTo>
                  <a:lnTo>
                    <a:pt x="230" y="396"/>
                  </a:lnTo>
                  <a:lnTo>
                    <a:pt x="218" y="386"/>
                  </a:lnTo>
                  <a:lnTo>
                    <a:pt x="218" y="386"/>
                  </a:lnTo>
                  <a:lnTo>
                    <a:pt x="214" y="378"/>
                  </a:lnTo>
                  <a:lnTo>
                    <a:pt x="212" y="372"/>
                  </a:lnTo>
                  <a:lnTo>
                    <a:pt x="212" y="365"/>
                  </a:lnTo>
                  <a:lnTo>
                    <a:pt x="212" y="359"/>
                  </a:lnTo>
                  <a:lnTo>
                    <a:pt x="214" y="352"/>
                  </a:lnTo>
                  <a:lnTo>
                    <a:pt x="216" y="347"/>
                  </a:lnTo>
                  <a:lnTo>
                    <a:pt x="223" y="335"/>
                  </a:lnTo>
                  <a:lnTo>
                    <a:pt x="230" y="324"/>
                  </a:lnTo>
                  <a:lnTo>
                    <a:pt x="238" y="315"/>
                  </a:lnTo>
                  <a:lnTo>
                    <a:pt x="245" y="305"/>
                  </a:lnTo>
                  <a:lnTo>
                    <a:pt x="251" y="296"/>
                  </a:lnTo>
                  <a:lnTo>
                    <a:pt x="251" y="296"/>
                  </a:lnTo>
                  <a:lnTo>
                    <a:pt x="272" y="278"/>
                  </a:lnTo>
                  <a:lnTo>
                    <a:pt x="294" y="260"/>
                  </a:lnTo>
                  <a:lnTo>
                    <a:pt x="336" y="222"/>
                  </a:lnTo>
                  <a:lnTo>
                    <a:pt x="358" y="204"/>
                  </a:lnTo>
                  <a:lnTo>
                    <a:pt x="379" y="185"/>
                  </a:lnTo>
                  <a:lnTo>
                    <a:pt x="402" y="168"/>
                  </a:lnTo>
                  <a:lnTo>
                    <a:pt x="426" y="152"/>
                  </a:lnTo>
                  <a:lnTo>
                    <a:pt x="426" y="152"/>
                  </a:lnTo>
                  <a:lnTo>
                    <a:pt x="439" y="139"/>
                  </a:lnTo>
                  <a:lnTo>
                    <a:pt x="453" y="127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95" y="93"/>
                  </a:lnTo>
                  <a:lnTo>
                    <a:pt x="509" y="80"/>
                  </a:lnTo>
                  <a:lnTo>
                    <a:pt x="515" y="74"/>
                  </a:lnTo>
                  <a:lnTo>
                    <a:pt x="521" y="66"/>
                  </a:lnTo>
                  <a:lnTo>
                    <a:pt x="525" y="59"/>
                  </a:lnTo>
                  <a:lnTo>
                    <a:pt x="528" y="49"/>
                  </a:lnTo>
                  <a:lnTo>
                    <a:pt x="528" y="49"/>
                  </a:lnTo>
                  <a:lnTo>
                    <a:pt x="524" y="46"/>
                  </a:lnTo>
                  <a:lnTo>
                    <a:pt x="518" y="45"/>
                  </a:lnTo>
                  <a:lnTo>
                    <a:pt x="509" y="43"/>
                  </a:lnTo>
                  <a:lnTo>
                    <a:pt x="498" y="42"/>
                  </a:lnTo>
                  <a:lnTo>
                    <a:pt x="486" y="40"/>
                  </a:lnTo>
                  <a:lnTo>
                    <a:pt x="486" y="40"/>
                  </a:lnTo>
                  <a:lnTo>
                    <a:pt x="468" y="34"/>
                  </a:lnTo>
                  <a:lnTo>
                    <a:pt x="449" y="27"/>
                  </a:lnTo>
                  <a:lnTo>
                    <a:pt x="431" y="21"/>
                  </a:lnTo>
                  <a:lnTo>
                    <a:pt x="423" y="20"/>
                  </a:lnTo>
                  <a:lnTo>
                    <a:pt x="417" y="20"/>
                  </a:lnTo>
                  <a:lnTo>
                    <a:pt x="417" y="20"/>
                  </a:lnTo>
                  <a:lnTo>
                    <a:pt x="412" y="21"/>
                  </a:lnTo>
                  <a:lnTo>
                    <a:pt x="408" y="25"/>
                  </a:lnTo>
                  <a:lnTo>
                    <a:pt x="399" y="33"/>
                  </a:lnTo>
                  <a:lnTo>
                    <a:pt x="399" y="33"/>
                  </a:lnTo>
                  <a:lnTo>
                    <a:pt x="386" y="42"/>
                  </a:lnTo>
                  <a:lnTo>
                    <a:pt x="374" y="51"/>
                  </a:lnTo>
                  <a:lnTo>
                    <a:pt x="363" y="60"/>
                  </a:lnTo>
                  <a:lnTo>
                    <a:pt x="359" y="65"/>
                  </a:lnTo>
                  <a:lnTo>
                    <a:pt x="355" y="71"/>
                  </a:lnTo>
                  <a:lnTo>
                    <a:pt x="355" y="71"/>
                  </a:lnTo>
                  <a:lnTo>
                    <a:pt x="355" y="85"/>
                  </a:lnTo>
                  <a:lnTo>
                    <a:pt x="352" y="95"/>
                  </a:lnTo>
                  <a:lnTo>
                    <a:pt x="350" y="106"/>
                  </a:lnTo>
                  <a:lnTo>
                    <a:pt x="347" y="119"/>
                  </a:lnTo>
                  <a:lnTo>
                    <a:pt x="347" y="119"/>
                  </a:lnTo>
                  <a:lnTo>
                    <a:pt x="343" y="123"/>
                  </a:lnTo>
                  <a:lnTo>
                    <a:pt x="337" y="125"/>
                  </a:lnTo>
                  <a:lnTo>
                    <a:pt x="327" y="130"/>
                  </a:lnTo>
                  <a:lnTo>
                    <a:pt x="327" y="130"/>
                  </a:lnTo>
                  <a:lnTo>
                    <a:pt x="328" y="137"/>
                  </a:lnTo>
                  <a:lnTo>
                    <a:pt x="327" y="145"/>
                  </a:lnTo>
                  <a:lnTo>
                    <a:pt x="325" y="151"/>
                  </a:lnTo>
                  <a:lnTo>
                    <a:pt x="320" y="156"/>
                  </a:lnTo>
                  <a:lnTo>
                    <a:pt x="315" y="161"/>
                  </a:lnTo>
                  <a:lnTo>
                    <a:pt x="309" y="164"/>
                  </a:lnTo>
                  <a:lnTo>
                    <a:pt x="302" y="166"/>
                  </a:lnTo>
                  <a:lnTo>
                    <a:pt x="295" y="168"/>
                  </a:lnTo>
                  <a:lnTo>
                    <a:pt x="295" y="168"/>
                  </a:lnTo>
                  <a:lnTo>
                    <a:pt x="291" y="174"/>
                  </a:lnTo>
                  <a:lnTo>
                    <a:pt x="289" y="180"/>
                  </a:lnTo>
                  <a:lnTo>
                    <a:pt x="287" y="186"/>
                  </a:lnTo>
                  <a:lnTo>
                    <a:pt x="284" y="192"/>
                  </a:lnTo>
                  <a:lnTo>
                    <a:pt x="281" y="197"/>
                  </a:lnTo>
                  <a:lnTo>
                    <a:pt x="275" y="200"/>
                  </a:lnTo>
                  <a:lnTo>
                    <a:pt x="272" y="201"/>
                  </a:lnTo>
                  <a:lnTo>
                    <a:pt x="269" y="201"/>
                  </a:lnTo>
                  <a:lnTo>
                    <a:pt x="259" y="201"/>
                  </a:lnTo>
                  <a:lnTo>
                    <a:pt x="259" y="201"/>
                  </a:lnTo>
                  <a:lnTo>
                    <a:pt x="254" y="213"/>
                  </a:lnTo>
                  <a:lnTo>
                    <a:pt x="251" y="220"/>
                  </a:lnTo>
                  <a:lnTo>
                    <a:pt x="246" y="225"/>
                  </a:lnTo>
                  <a:lnTo>
                    <a:pt x="242" y="230"/>
                  </a:lnTo>
                  <a:lnTo>
                    <a:pt x="237" y="233"/>
                  </a:lnTo>
                  <a:lnTo>
                    <a:pt x="231" y="236"/>
                  </a:lnTo>
                  <a:lnTo>
                    <a:pt x="225" y="236"/>
                  </a:lnTo>
                  <a:lnTo>
                    <a:pt x="225" y="236"/>
                  </a:lnTo>
                  <a:lnTo>
                    <a:pt x="223" y="240"/>
                  </a:lnTo>
                  <a:lnTo>
                    <a:pt x="220" y="243"/>
                  </a:lnTo>
                  <a:lnTo>
                    <a:pt x="213" y="248"/>
                  </a:lnTo>
                  <a:lnTo>
                    <a:pt x="205" y="253"/>
                  </a:lnTo>
                  <a:lnTo>
                    <a:pt x="195" y="255"/>
                  </a:lnTo>
                  <a:lnTo>
                    <a:pt x="184" y="257"/>
                  </a:lnTo>
                  <a:lnTo>
                    <a:pt x="174" y="258"/>
                  </a:lnTo>
                  <a:lnTo>
                    <a:pt x="153" y="259"/>
                  </a:lnTo>
                  <a:lnTo>
                    <a:pt x="153" y="259"/>
                  </a:lnTo>
                  <a:lnTo>
                    <a:pt x="136" y="272"/>
                  </a:lnTo>
                  <a:lnTo>
                    <a:pt x="120" y="286"/>
                  </a:lnTo>
                  <a:lnTo>
                    <a:pt x="104" y="300"/>
                  </a:lnTo>
                  <a:lnTo>
                    <a:pt x="88" y="314"/>
                  </a:lnTo>
                  <a:lnTo>
                    <a:pt x="73" y="329"/>
                  </a:lnTo>
                  <a:lnTo>
                    <a:pt x="59" y="344"/>
                  </a:lnTo>
                  <a:lnTo>
                    <a:pt x="45" y="360"/>
                  </a:lnTo>
                  <a:lnTo>
                    <a:pt x="31" y="377"/>
                  </a:lnTo>
                  <a:lnTo>
                    <a:pt x="31" y="377"/>
                  </a:lnTo>
                  <a:lnTo>
                    <a:pt x="58" y="386"/>
                  </a:lnTo>
                  <a:lnTo>
                    <a:pt x="85" y="395"/>
                  </a:lnTo>
                  <a:lnTo>
                    <a:pt x="140" y="416"/>
                  </a:lnTo>
                  <a:lnTo>
                    <a:pt x="198" y="436"/>
                  </a:lnTo>
                  <a:lnTo>
                    <a:pt x="227" y="445"/>
                  </a:lnTo>
                  <a:lnTo>
                    <a:pt x="256" y="453"/>
                  </a:lnTo>
                  <a:lnTo>
                    <a:pt x="256" y="453"/>
                  </a:lnTo>
                  <a:lnTo>
                    <a:pt x="261" y="458"/>
                  </a:lnTo>
                  <a:lnTo>
                    <a:pt x="265" y="460"/>
                  </a:lnTo>
                  <a:lnTo>
                    <a:pt x="269" y="463"/>
                  </a:lnTo>
                  <a:lnTo>
                    <a:pt x="269" y="463"/>
                  </a:lnTo>
                  <a:lnTo>
                    <a:pt x="356" y="492"/>
                  </a:lnTo>
                  <a:lnTo>
                    <a:pt x="403" y="507"/>
                  </a:lnTo>
                  <a:lnTo>
                    <a:pt x="446" y="519"/>
                  </a:lnTo>
                  <a:lnTo>
                    <a:pt x="446" y="519"/>
                  </a:lnTo>
                  <a:lnTo>
                    <a:pt x="461" y="511"/>
                  </a:lnTo>
                  <a:lnTo>
                    <a:pt x="476" y="503"/>
                  </a:lnTo>
                  <a:lnTo>
                    <a:pt x="491" y="495"/>
                  </a:lnTo>
                  <a:lnTo>
                    <a:pt x="498" y="490"/>
                  </a:lnTo>
                  <a:lnTo>
                    <a:pt x="505" y="484"/>
                  </a:lnTo>
                  <a:lnTo>
                    <a:pt x="505" y="484"/>
                  </a:lnTo>
                  <a:lnTo>
                    <a:pt x="508" y="480"/>
                  </a:lnTo>
                  <a:lnTo>
                    <a:pt x="511" y="474"/>
                  </a:lnTo>
                  <a:lnTo>
                    <a:pt x="513" y="470"/>
                  </a:lnTo>
                  <a:lnTo>
                    <a:pt x="517" y="466"/>
                  </a:lnTo>
                  <a:lnTo>
                    <a:pt x="517" y="466"/>
                  </a:lnTo>
                  <a:lnTo>
                    <a:pt x="519" y="465"/>
                  </a:lnTo>
                  <a:lnTo>
                    <a:pt x="522" y="466"/>
                  </a:lnTo>
                  <a:lnTo>
                    <a:pt x="524" y="466"/>
                  </a:lnTo>
                  <a:lnTo>
                    <a:pt x="526" y="464"/>
                  </a:lnTo>
                  <a:lnTo>
                    <a:pt x="526" y="464"/>
                  </a:lnTo>
                  <a:lnTo>
                    <a:pt x="530" y="459"/>
                  </a:lnTo>
                  <a:lnTo>
                    <a:pt x="533" y="454"/>
                  </a:lnTo>
                  <a:lnTo>
                    <a:pt x="536" y="448"/>
                  </a:lnTo>
                  <a:lnTo>
                    <a:pt x="538" y="442"/>
                  </a:lnTo>
                  <a:lnTo>
                    <a:pt x="538" y="442"/>
                  </a:lnTo>
                  <a:lnTo>
                    <a:pt x="538" y="438"/>
                  </a:lnTo>
                  <a:lnTo>
                    <a:pt x="537" y="435"/>
                  </a:lnTo>
                  <a:lnTo>
                    <a:pt x="536" y="426"/>
                  </a:lnTo>
                  <a:lnTo>
                    <a:pt x="533" y="419"/>
                  </a:lnTo>
                  <a:lnTo>
                    <a:pt x="533" y="414"/>
                  </a:lnTo>
                  <a:lnTo>
                    <a:pt x="533" y="411"/>
                  </a:lnTo>
                  <a:lnTo>
                    <a:pt x="533" y="411"/>
                  </a:lnTo>
                  <a:lnTo>
                    <a:pt x="536" y="406"/>
                  </a:lnTo>
                  <a:lnTo>
                    <a:pt x="538" y="403"/>
                  </a:lnTo>
                  <a:lnTo>
                    <a:pt x="541" y="399"/>
                  </a:lnTo>
                  <a:lnTo>
                    <a:pt x="545" y="397"/>
                  </a:lnTo>
                  <a:lnTo>
                    <a:pt x="555" y="393"/>
                  </a:lnTo>
                  <a:lnTo>
                    <a:pt x="564" y="389"/>
                  </a:lnTo>
                  <a:lnTo>
                    <a:pt x="564" y="389"/>
                  </a:lnTo>
                  <a:lnTo>
                    <a:pt x="569" y="381"/>
                  </a:lnTo>
                  <a:lnTo>
                    <a:pt x="571" y="374"/>
                  </a:lnTo>
                  <a:lnTo>
                    <a:pt x="574" y="357"/>
                  </a:lnTo>
                  <a:lnTo>
                    <a:pt x="576" y="349"/>
                  </a:lnTo>
                  <a:lnTo>
                    <a:pt x="579" y="342"/>
                  </a:lnTo>
                  <a:lnTo>
                    <a:pt x="584" y="336"/>
                  </a:lnTo>
                  <a:lnTo>
                    <a:pt x="590" y="331"/>
                  </a:lnTo>
                  <a:lnTo>
                    <a:pt x="590" y="331"/>
                  </a:lnTo>
                  <a:lnTo>
                    <a:pt x="603" y="331"/>
                  </a:lnTo>
                  <a:lnTo>
                    <a:pt x="603" y="331"/>
                  </a:lnTo>
                  <a:lnTo>
                    <a:pt x="613" y="320"/>
                  </a:lnTo>
                  <a:lnTo>
                    <a:pt x="618" y="315"/>
                  </a:lnTo>
                  <a:lnTo>
                    <a:pt x="623" y="310"/>
                  </a:lnTo>
                  <a:lnTo>
                    <a:pt x="629" y="305"/>
                  </a:lnTo>
                  <a:lnTo>
                    <a:pt x="636" y="302"/>
                  </a:lnTo>
                  <a:lnTo>
                    <a:pt x="644" y="301"/>
                  </a:lnTo>
                  <a:lnTo>
                    <a:pt x="652" y="302"/>
                  </a:lnTo>
                  <a:lnTo>
                    <a:pt x="652" y="302"/>
                  </a:lnTo>
                  <a:lnTo>
                    <a:pt x="657" y="298"/>
                  </a:lnTo>
                  <a:lnTo>
                    <a:pt x="659" y="293"/>
                  </a:lnTo>
                  <a:lnTo>
                    <a:pt x="665" y="285"/>
                  </a:lnTo>
                  <a:lnTo>
                    <a:pt x="668" y="281"/>
                  </a:lnTo>
                  <a:lnTo>
                    <a:pt x="672" y="277"/>
                  </a:lnTo>
                  <a:lnTo>
                    <a:pt x="677" y="274"/>
                  </a:lnTo>
                  <a:lnTo>
                    <a:pt x="682" y="272"/>
                  </a:lnTo>
                  <a:lnTo>
                    <a:pt x="682" y="272"/>
                  </a:lnTo>
                  <a:lnTo>
                    <a:pt x="687" y="273"/>
                  </a:lnTo>
                  <a:lnTo>
                    <a:pt x="692" y="274"/>
                  </a:lnTo>
                  <a:lnTo>
                    <a:pt x="704" y="273"/>
                  </a:lnTo>
                  <a:lnTo>
                    <a:pt x="710" y="273"/>
                  </a:lnTo>
                  <a:lnTo>
                    <a:pt x="717" y="274"/>
                  </a:lnTo>
                  <a:lnTo>
                    <a:pt x="723" y="275"/>
                  </a:lnTo>
                  <a:lnTo>
                    <a:pt x="729" y="277"/>
                  </a:lnTo>
                  <a:lnTo>
                    <a:pt x="729" y="277"/>
                  </a:lnTo>
                  <a:lnTo>
                    <a:pt x="740" y="271"/>
                  </a:lnTo>
                  <a:lnTo>
                    <a:pt x="751" y="262"/>
                  </a:lnTo>
                  <a:lnTo>
                    <a:pt x="771" y="241"/>
                  </a:lnTo>
                  <a:lnTo>
                    <a:pt x="771" y="241"/>
                  </a:lnTo>
                  <a:close/>
                  <a:moveTo>
                    <a:pt x="696" y="302"/>
                  </a:moveTo>
                  <a:lnTo>
                    <a:pt x="696" y="302"/>
                  </a:lnTo>
                  <a:lnTo>
                    <a:pt x="695" y="312"/>
                  </a:lnTo>
                  <a:lnTo>
                    <a:pt x="696" y="322"/>
                  </a:lnTo>
                  <a:lnTo>
                    <a:pt x="698" y="333"/>
                  </a:lnTo>
                  <a:lnTo>
                    <a:pt x="702" y="345"/>
                  </a:lnTo>
                  <a:lnTo>
                    <a:pt x="709" y="368"/>
                  </a:lnTo>
                  <a:lnTo>
                    <a:pt x="712" y="380"/>
                  </a:lnTo>
                  <a:lnTo>
                    <a:pt x="714" y="391"/>
                  </a:lnTo>
                  <a:lnTo>
                    <a:pt x="714" y="391"/>
                  </a:lnTo>
                  <a:lnTo>
                    <a:pt x="717" y="391"/>
                  </a:lnTo>
                  <a:lnTo>
                    <a:pt x="719" y="391"/>
                  </a:lnTo>
                  <a:lnTo>
                    <a:pt x="721" y="389"/>
                  </a:lnTo>
                  <a:lnTo>
                    <a:pt x="723" y="388"/>
                  </a:lnTo>
                  <a:lnTo>
                    <a:pt x="725" y="388"/>
                  </a:lnTo>
                  <a:lnTo>
                    <a:pt x="727" y="388"/>
                  </a:lnTo>
                  <a:lnTo>
                    <a:pt x="727" y="388"/>
                  </a:lnTo>
                  <a:lnTo>
                    <a:pt x="725" y="381"/>
                  </a:lnTo>
                  <a:lnTo>
                    <a:pt x="723" y="375"/>
                  </a:lnTo>
                  <a:lnTo>
                    <a:pt x="722" y="367"/>
                  </a:lnTo>
                  <a:lnTo>
                    <a:pt x="722" y="359"/>
                  </a:lnTo>
                  <a:lnTo>
                    <a:pt x="722" y="342"/>
                  </a:lnTo>
                  <a:lnTo>
                    <a:pt x="723" y="324"/>
                  </a:lnTo>
                  <a:lnTo>
                    <a:pt x="722" y="310"/>
                  </a:lnTo>
                  <a:lnTo>
                    <a:pt x="721" y="302"/>
                  </a:lnTo>
                  <a:lnTo>
                    <a:pt x="719" y="297"/>
                  </a:lnTo>
                  <a:lnTo>
                    <a:pt x="715" y="292"/>
                  </a:lnTo>
                  <a:lnTo>
                    <a:pt x="711" y="289"/>
                  </a:lnTo>
                  <a:lnTo>
                    <a:pt x="706" y="288"/>
                  </a:lnTo>
                  <a:lnTo>
                    <a:pt x="698" y="289"/>
                  </a:lnTo>
                  <a:lnTo>
                    <a:pt x="698" y="289"/>
                  </a:lnTo>
                  <a:lnTo>
                    <a:pt x="697" y="296"/>
                  </a:lnTo>
                  <a:lnTo>
                    <a:pt x="696" y="302"/>
                  </a:lnTo>
                  <a:lnTo>
                    <a:pt x="696" y="302"/>
                  </a:lnTo>
                  <a:close/>
                  <a:moveTo>
                    <a:pt x="598" y="95"/>
                  </a:moveTo>
                  <a:lnTo>
                    <a:pt x="598" y="95"/>
                  </a:lnTo>
                  <a:lnTo>
                    <a:pt x="588" y="105"/>
                  </a:lnTo>
                  <a:lnTo>
                    <a:pt x="577" y="116"/>
                  </a:lnTo>
                  <a:lnTo>
                    <a:pt x="556" y="135"/>
                  </a:lnTo>
                  <a:lnTo>
                    <a:pt x="536" y="155"/>
                  </a:lnTo>
                  <a:lnTo>
                    <a:pt x="527" y="165"/>
                  </a:lnTo>
                  <a:lnTo>
                    <a:pt x="519" y="176"/>
                  </a:lnTo>
                  <a:lnTo>
                    <a:pt x="519" y="176"/>
                  </a:lnTo>
                  <a:lnTo>
                    <a:pt x="507" y="182"/>
                  </a:lnTo>
                  <a:lnTo>
                    <a:pt x="496" y="190"/>
                  </a:lnTo>
                  <a:lnTo>
                    <a:pt x="485" y="197"/>
                  </a:lnTo>
                  <a:lnTo>
                    <a:pt x="475" y="206"/>
                  </a:lnTo>
                  <a:lnTo>
                    <a:pt x="455" y="224"/>
                  </a:lnTo>
                  <a:lnTo>
                    <a:pt x="437" y="243"/>
                  </a:lnTo>
                  <a:lnTo>
                    <a:pt x="437" y="243"/>
                  </a:lnTo>
                  <a:lnTo>
                    <a:pt x="417" y="256"/>
                  </a:lnTo>
                  <a:lnTo>
                    <a:pt x="397" y="270"/>
                  </a:lnTo>
                  <a:lnTo>
                    <a:pt x="360" y="299"/>
                  </a:lnTo>
                  <a:lnTo>
                    <a:pt x="322" y="328"/>
                  </a:lnTo>
                  <a:lnTo>
                    <a:pt x="285" y="357"/>
                  </a:lnTo>
                  <a:lnTo>
                    <a:pt x="285" y="357"/>
                  </a:lnTo>
                  <a:lnTo>
                    <a:pt x="282" y="361"/>
                  </a:lnTo>
                  <a:lnTo>
                    <a:pt x="279" y="366"/>
                  </a:lnTo>
                  <a:lnTo>
                    <a:pt x="273" y="378"/>
                  </a:lnTo>
                  <a:lnTo>
                    <a:pt x="270" y="391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74" y="410"/>
                  </a:lnTo>
                  <a:lnTo>
                    <a:pt x="283" y="416"/>
                  </a:lnTo>
                  <a:lnTo>
                    <a:pt x="291" y="420"/>
                  </a:lnTo>
                  <a:lnTo>
                    <a:pt x="301" y="424"/>
                  </a:lnTo>
                  <a:lnTo>
                    <a:pt x="311" y="427"/>
                  </a:lnTo>
                  <a:lnTo>
                    <a:pt x="320" y="429"/>
                  </a:lnTo>
                  <a:lnTo>
                    <a:pt x="331" y="432"/>
                  </a:lnTo>
                  <a:lnTo>
                    <a:pt x="342" y="433"/>
                  </a:lnTo>
                  <a:lnTo>
                    <a:pt x="342" y="433"/>
                  </a:lnTo>
                  <a:lnTo>
                    <a:pt x="364" y="434"/>
                  </a:lnTo>
                  <a:lnTo>
                    <a:pt x="376" y="434"/>
                  </a:lnTo>
                  <a:lnTo>
                    <a:pt x="388" y="433"/>
                  </a:lnTo>
                  <a:lnTo>
                    <a:pt x="400" y="430"/>
                  </a:lnTo>
                  <a:lnTo>
                    <a:pt x="411" y="427"/>
                  </a:lnTo>
                  <a:lnTo>
                    <a:pt x="422" y="424"/>
                  </a:lnTo>
                  <a:lnTo>
                    <a:pt x="432" y="419"/>
                  </a:lnTo>
                  <a:lnTo>
                    <a:pt x="432" y="419"/>
                  </a:lnTo>
                  <a:lnTo>
                    <a:pt x="436" y="416"/>
                  </a:lnTo>
                  <a:lnTo>
                    <a:pt x="440" y="411"/>
                  </a:lnTo>
                  <a:lnTo>
                    <a:pt x="443" y="407"/>
                  </a:lnTo>
                  <a:lnTo>
                    <a:pt x="448" y="404"/>
                  </a:lnTo>
                  <a:lnTo>
                    <a:pt x="448" y="404"/>
                  </a:lnTo>
                  <a:lnTo>
                    <a:pt x="457" y="398"/>
                  </a:lnTo>
                  <a:lnTo>
                    <a:pt x="468" y="393"/>
                  </a:lnTo>
                  <a:lnTo>
                    <a:pt x="479" y="388"/>
                  </a:lnTo>
                  <a:lnTo>
                    <a:pt x="488" y="382"/>
                  </a:lnTo>
                  <a:lnTo>
                    <a:pt x="488" y="382"/>
                  </a:lnTo>
                  <a:lnTo>
                    <a:pt x="495" y="377"/>
                  </a:lnTo>
                  <a:lnTo>
                    <a:pt x="501" y="371"/>
                  </a:lnTo>
                  <a:lnTo>
                    <a:pt x="512" y="358"/>
                  </a:lnTo>
                  <a:lnTo>
                    <a:pt x="524" y="346"/>
                  </a:lnTo>
                  <a:lnTo>
                    <a:pt x="530" y="341"/>
                  </a:lnTo>
                  <a:lnTo>
                    <a:pt x="538" y="336"/>
                  </a:lnTo>
                  <a:lnTo>
                    <a:pt x="538" y="336"/>
                  </a:lnTo>
                  <a:lnTo>
                    <a:pt x="559" y="311"/>
                  </a:lnTo>
                  <a:lnTo>
                    <a:pt x="583" y="286"/>
                  </a:lnTo>
                  <a:lnTo>
                    <a:pt x="629" y="237"/>
                  </a:lnTo>
                  <a:lnTo>
                    <a:pt x="676" y="189"/>
                  </a:lnTo>
                  <a:lnTo>
                    <a:pt x="699" y="164"/>
                  </a:lnTo>
                  <a:lnTo>
                    <a:pt x="722" y="139"/>
                  </a:lnTo>
                  <a:lnTo>
                    <a:pt x="722" y="139"/>
                  </a:lnTo>
                  <a:lnTo>
                    <a:pt x="723" y="138"/>
                  </a:lnTo>
                  <a:lnTo>
                    <a:pt x="724" y="137"/>
                  </a:lnTo>
                  <a:lnTo>
                    <a:pt x="724" y="137"/>
                  </a:lnTo>
                  <a:lnTo>
                    <a:pt x="708" y="132"/>
                  </a:lnTo>
                  <a:lnTo>
                    <a:pt x="694" y="126"/>
                  </a:lnTo>
                  <a:lnTo>
                    <a:pt x="665" y="114"/>
                  </a:lnTo>
                  <a:lnTo>
                    <a:pt x="650" y="108"/>
                  </a:lnTo>
                  <a:lnTo>
                    <a:pt x="634" y="103"/>
                  </a:lnTo>
                  <a:lnTo>
                    <a:pt x="617" y="99"/>
                  </a:lnTo>
                  <a:lnTo>
                    <a:pt x="598" y="95"/>
                  </a:lnTo>
                  <a:lnTo>
                    <a:pt x="598" y="95"/>
                  </a:lnTo>
                  <a:close/>
                  <a:moveTo>
                    <a:pt x="680" y="311"/>
                  </a:moveTo>
                  <a:lnTo>
                    <a:pt x="680" y="311"/>
                  </a:lnTo>
                  <a:lnTo>
                    <a:pt x="678" y="311"/>
                  </a:lnTo>
                  <a:lnTo>
                    <a:pt x="677" y="310"/>
                  </a:lnTo>
                  <a:lnTo>
                    <a:pt x="675" y="307"/>
                  </a:lnTo>
                  <a:lnTo>
                    <a:pt x="675" y="307"/>
                  </a:lnTo>
                  <a:lnTo>
                    <a:pt x="669" y="311"/>
                  </a:lnTo>
                  <a:lnTo>
                    <a:pt x="663" y="313"/>
                  </a:lnTo>
                  <a:lnTo>
                    <a:pt x="663" y="313"/>
                  </a:lnTo>
                  <a:lnTo>
                    <a:pt x="667" y="334"/>
                  </a:lnTo>
                  <a:lnTo>
                    <a:pt x="670" y="357"/>
                  </a:lnTo>
                  <a:lnTo>
                    <a:pt x="673" y="368"/>
                  </a:lnTo>
                  <a:lnTo>
                    <a:pt x="676" y="379"/>
                  </a:lnTo>
                  <a:lnTo>
                    <a:pt x="680" y="389"/>
                  </a:lnTo>
                  <a:lnTo>
                    <a:pt x="685" y="396"/>
                  </a:lnTo>
                  <a:lnTo>
                    <a:pt x="685" y="396"/>
                  </a:lnTo>
                  <a:lnTo>
                    <a:pt x="689" y="392"/>
                  </a:lnTo>
                  <a:lnTo>
                    <a:pt x="692" y="387"/>
                  </a:lnTo>
                  <a:lnTo>
                    <a:pt x="693" y="381"/>
                  </a:lnTo>
                  <a:lnTo>
                    <a:pt x="694" y="377"/>
                  </a:lnTo>
                  <a:lnTo>
                    <a:pt x="694" y="372"/>
                  </a:lnTo>
                  <a:lnTo>
                    <a:pt x="694" y="367"/>
                  </a:lnTo>
                  <a:lnTo>
                    <a:pt x="691" y="357"/>
                  </a:lnTo>
                  <a:lnTo>
                    <a:pt x="684" y="335"/>
                  </a:lnTo>
                  <a:lnTo>
                    <a:pt x="681" y="323"/>
                  </a:lnTo>
                  <a:lnTo>
                    <a:pt x="680" y="311"/>
                  </a:lnTo>
                  <a:lnTo>
                    <a:pt x="680" y="311"/>
                  </a:lnTo>
                  <a:close/>
                  <a:moveTo>
                    <a:pt x="647" y="314"/>
                  </a:moveTo>
                  <a:lnTo>
                    <a:pt x="647" y="314"/>
                  </a:lnTo>
                  <a:lnTo>
                    <a:pt x="637" y="316"/>
                  </a:lnTo>
                  <a:lnTo>
                    <a:pt x="633" y="318"/>
                  </a:lnTo>
                  <a:lnTo>
                    <a:pt x="629" y="321"/>
                  </a:lnTo>
                  <a:lnTo>
                    <a:pt x="629" y="321"/>
                  </a:lnTo>
                  <a:lnTo>
                    <a:pt x="628" y="336"/>
                  </a:lnTo>
                  <a:lnTo>
                    <a:pt x="629" y="351"/>
                  </a:lnTo>
                  <a:lnTo>
                    <a:pt x="630" y="366"/>
                  </a:lnTo>
                  <a:lnTo>
                    <a:pt x="632" y="380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10"/>
                  </a:lnTo>
                  <a:lnTo>
                    <a:pt x="648" y="414"/>
                  </a:lnTo>
                  <a:lnTo>
                    <a:pt x="651" y="419"/>
                  </a:lnTo>
                  <a:lnTo>
                    <a:pt x="657" y="422"/>
                  </a:lnTo>
                  <a:lnTo>
                    <a:pt x="657" y="422"/>
                  </a:lnTo>
                  <a:lnTo>
                    <a:pt x="660" y="417"/>
                  </a:lnTo>
                  <a:lnTo>
                    <a:pt x="662" y="410"/>
                  </a:lnTo>
                  <a:lnTo>
                    <a:pt x="664" y="404"/>
                  </a:lnTo>
                  <a:lnTo>
                    <a:pt x="665" y="397"/>
                  </a:lnTo>
                  <a:lnTo>
                    <a:pt x="664" y="383"/>
                  </a:lnTo>
                  <a:lnTo>
                    <a:pt x="662" y="369"/>
                  </a:lnTo>
                  <a:lnTo>
                    <a:pt x="659" y="356"/>
                  </a:lnTo>
                  <a:lnTo>
                    <a:pt x="654" y="342"/>
                  </a:lnTo>
                  <a:lnTo>
                    <a:pt x="650" y="328"/>
                  </a:lnTo>
                  <a:lnTo>
                    <a:pt x="647" y="314"/>
                  </a:lnTo>
                  <a:lnTo>
                    <a:pt x="647" y="314"/>
                  </a:lnTo>
                  <a:close/>
                  <a:moveTo>
                    <a:pt x="616" y="342"/>
                  </a:moveTo>
                  <a:lnTo>
                    <a:pt x="616" y="342"/>
                  </a:lnTo>
                  <a:lnTo>
                    <a:pt x="603" y="344"/>
                  </a:lnTo>
                  <a:lnTo>
                    <a:pt x="598" y="345"/>
                  </a:lnTo>
                  <a:lnTo>
                    <a:pt x="592" y="347"/>
                  </a:lnTo>
                  <a:lnTo>
                    <a:pt x="592" y="347"/>
                  </a:lnTo>
                  <a:lnTo>
                    <a:pt x="591" y="361"/>
                  </a:lnTo>
                  <a:lnTo>
                    <a:pt x="591" y="375"/>
                  </a:lnTo>
                  <a:lnTo>
                    <a:pt x="594" y="389"/>
                  </a:lnTo>
                  <a:lnTo>
                    <a:pt x="598" y="402"/>
                  </a:lnTo>
                  <a:lnTo>
                    <a:pt x="603" y="414"/>
                  </a:lnTo>
                  <a:lnTo>
                    <a:pt x="608" y="427"/>
                  </a:lnTo>
                  <a:lnTo>
                    <a:pt x="619" y="450"/>
                  </a:lnTo>
                  <a:lnTo>
                    <a:pt x="619" y="450"/>
                  </a:lnTo>
                  <a:lnTo>
                    <a:pt x="622" y="450"/>
                  </a:lnTo>
                  <a:lnTo>
                    <a:pt x="623" y="450"/>
                  </a:lnTo>
                  <a:lnTo>
                    <a:pt x="625" y="448"/>
                  </a:lnTo>
                  <a:lnTo>
                    <a:pt x="628" y="447"/>
                  </a:lnTo>
                  <a:lnTo>
                    <a:pt x="629" y="445"/>
                  </a:lnTo>
                  <a:lnTo>
                    <a:pt x="631" y="445"/>
                  </a:lnTo>
                  <a:lnTo>
                    <a:pt x="631" y="445"/>
                  </a:lnTo>
                  <a:lnTo>
                    <a:pt x="632" y="439"/>
                  </a:lnTo>
                  <a:lnTo>
                    <a:pt x="632" y="434"/>
                  </a:lnTo>
                  <a:lnTo>
                    <a:pt x="632" y="421"/>
                  </a:lnTo>
                  <a:lnTo>
                    <a:pt x="630" y="409"/>
                  </a:lnTo>
                  <a:lnTo>
                    <a:pt x="625" y="397"/>
                  </a:lnTo>
                  <a:lnTo>
                    <a:pt x="622" y="384"/>
                  </a:lnTo>
                  <a:lnTo>
                    <a:pt x="619" y="372"/>
                  </a:lnTo>
                  <a:lnTo>
                    <a:pt x="616" y="358"/>
                  </a:lnTo>
                  <a:lnTo>
                    <a:pt x="616" y="342"/>
                  </a:lnTo>
                  <a:lnTo>
                    <a:pt x="616" y="342"/>
                  </a:lnTo>
                  <a:close/>
                  <a:moveTo>
                    <a:pt x="583" y="388"/>
                  </a:moveTo>
                  <a:lnTo>
                    <a:pt x="583" y="388"/>
                  </a:lnTo>
                  <a:lnTo>
                    <a:pt x="581" y="388"/>
                  </a:lnTo>
                  <a:lnTo>
                    <a:pt x="578" y="388"/>
                  </a:lnTo>
                  <a:lnTo>
                    <a:pt x="573" y="392"/>
                  </a:lnTo>
                  <a:lnTo>
                    <a:pt x="564" y="402"/>
                  </a:lnTo>
                  <a:lnTo>
                    <a:pt x="564" y="402"/>
                  </a:lnTo>
                  <a:lnTo>
                    <a:pt x="571" y="424"/>
                  </a:lnTo>
                  <a:lnTo>
                    <a:pt x="577" y="447"/>
                  </a:lnTo>
                  <a:lnTo>
                    <a:pt x="581" y="457"/>
                  </a:lnTo>
                  <a:lnTo>
                    <a:pt x="585" y="467"/>
                  </a:lnTo>
                  <a:lnTo>
                    <a:pt x="590" y="477"/>
                  </a:lnTo>
                  <a:lnTo>
                    <a:pt x="596" y="484"/>
                  </a:lnTo>
                  <a:lnTo>
                    <a:pt x="596" y="484"/>
                  </a:lnTo>
                  <a:lnTo>
                    <a:pt x="600" y="480"/>
                  </a:lnTo>
                  <a:lnTo>
                    <a:pt x="602" y="474"/>
                  </a:lnTo>
                  <a:lnTo>
                    <a:pt x="604" y="468"/>
                  </a:lnTo>
                  <a:lnTo>
                    <a:pt x="604" y="463"/>
                  </a:lnTo>
                  <a:lnTo>
                    <a:pt x="604" y="457"/>
                  </a:lnTo>
                  <a:lnTo>
                    <a:pt x="603" y="451"/>
                  </a:lnTo>
                  <a:lnTo>
                    <a:pt x="600" y="438"/>
                  </a:lnTo>
                  <a:lnTo>
                    <a:pt x="590" y="412"/>
                  </a:lnTo>
                  <a:lnTo>
                    <a:pt x="586" y="399"/>
                  </a:lnTo>
                  <a:lnTo>
                    <a:pt x="583" y="388"/>
                  </a:lnTo>
                  <a:lnTo>
                    <a:pt x="583" y="388"/>
                  </a:lnTo>
                  <a:close/>
                  <a:moveTo>
                    <a:pt x="402" y="246"/>
                  </a:moveTo>
                  <a:lnTo>
                    <a:pt x="402" y="246"/>
                  </a:lnTo>
                  <a:lnTo>
                    <a:pt x="422" y="229"/>
                  </a:lnTo>
                  <a:lnTo>
                    <a:pt x="442" y="212"/>
                  </a:lnTo>
                  <a:lnTo>
                    <a:pt x="486" y="177"/>
                  </a:lnTo>
                  <a:lnTo>
                    <a:pt x="486" y="177"/>
                  </a:lnTo>
                  <a:lnTo>
                    <a:pt x="488" y="172"/>
                  </a:lnTo>
                  <a:lnTo>
                    <a:pt x="490" y="166"/>
                  </a:lnTo>
                  <a:lnTo>
                    <a:pt x="490" y="153"/>
                  </a:lnTo>
                  <a:lnTo>
                    <a:pt x="491" y="140"/>
                  </a:lnTo>
                  <a:lnTo>
                    <a:pt x="492" y="136"/>
                  </a:lnTo>
                  <a:lnTo>
                    <a:pt x="494" y="132"/>
                  </a:lnTo>
                  <a:lnTo>
                    <a:pt x="494" y="132"/>
                  </a:lnTo>
                  <a:lnTo>
                    <a:pt x="496" y="135"/>
                  </a:lnTo>
                  <a:lnTo>
                    <a:pt x="498" y="138"/>
                  </a:lnTo>
                  <a:lnTo>
                    <a:pt x="500" y="147"/>
                  </a:lnTo>
                  <a:lnTo>
                    <a:pt x="501" y="166"/>
                  </a:lnTo>
                  <a:lnTo>
                    <a:pt x="501" y="166"/>
                  </a:lnTo>
                  <a:lnTo>
                    <a:pt x="505" y="165"/>
                  </a:lnTo>
                  <a:lnTo>
                    <a:pt x="508" y="162"/>
                  </a:lnTo>
                  <a:lnTo>
                    <a:pt x="513" y="155"/>
                  </a:lnTo>
                  <a:lnTo>
                    <a:pt x="517" y="149"/>
                  </a:lnTo>
                  <a:lnTo>
                    <a:pt x="521" y="146"/>
                  </a:lnTo>
                  <a:lnTo>
                    <a:pt x="525" y="145"/>
                  </a:lnTo>
                  <a:lnTo>
                    <a:pt x="525" y="145"/>
                  </a:lnTo>
                  <a:lnTo>
                    <a:pt x="523" y="132"/>
                  </a:lnTo>
                  <a:lnTo>
                    <a:pt x="523" y="118"/>
                  </a:lnTo>
                  <a:lnTo>
                    <a:pt x="525" y="103"/>
                  </a:lnTo>
                  <a:lnTo>
                    <a:pt x="526" y="96"/>
                  </a:lnTo>
                  <a:lnTo>
                    <a:pt x="528" y="91"/>
                  </a:lnTo>
                  <a:lnTo>
                    <a:pt x="528" y="91"/>
                  </a:lnTo>
                  <a:lnTo>
                    <a:pt x="531" y="102"/>
                  </a:lnTo>
                  <a:lnTo>
                    <a:pt x="534" y="111"/>
                  </a:lnTo>
                  <a:lnTo>
                    <a:pt x="536" y="122"/>
                  </a:lnTo>
                  <a:lnTo>
                    <a:pt x="536" y="132"/>
                  </a:lnTo>
                  <a:lnTo>
                    <a:pt x="536" y="132"/>
                  </a:lnTo>
                  <a:lnTo>
                    <a:pt x="542" y="126"/>
                  </a:lnTo>
                  <a:lnTo>
                    <a:pt x="548" y="121"/>
                  </a:lnTo>
                  <a:lnTo>
                    <a:pt x="560" y="109"/>
                  </a:lnTo>
                  <a:lnTo>
                    <a:pt x="571" y="98"/>
                  </a:lnTo>
                  <a:lnTo>
                    <a:pt x="583" y="86"/>
                  </a:lnTo>
                  <a:lnTo>
                    <a:pt x="583" y="86"/>
                  </a:lnTo>
                  <a:lnTo>
                    <a:pt x="579" y="79"/>
                  </a:lnTo>
                  <a:lnTo>
                    <a:pt x="574" y="75"/>
                  </a:lnTo>
                  <a:lnTo>
                    <a:pt x="569" y="70"/>
                  </a:lnTo>
                  <a:lnTo>
                    <a:pt x="564" y="64"/>
                  </a:lnTo>
                  <a:lnTo>
                    <a:pt x="564" y="64"/>
                  </a:lnTo>
                  <a:lnTo>
                    <a:pt x="555" y="63"/>
                  </a:lnTo>
                  <a:lnTo>
                    <a:pt x="549" y="63"/>
                  </a:lnTo>
                  <a:lnTo>
                    <a:pt x="546" y="64"/>
                  </a:lnTo>
                  <a:lnTo>
                    <a:pt x="546" y="64"/>
                  </a:lnTo>
                  <a:lnTo>
                    <a:pt x="532" y="75"/>
                  </a:lnTo>
                  <a:lnTo>
                    <a:pt x="518" y="89"/>
                  </a:lnTo>
                  <a:lnTo>
                    <a:pt x="502" y="104"/>
                  </a:lnTo>
                  <a:lnTo>
                    <a:pt x="486" y="119"/>
                  </a:lnTo>
                  <a:lnTo>
                    <a:pt x="486" y="119"/>
                  </a:lnTo>
                  <a:lnTo>
                    <a:pt x="445" y="153"/>
                  </a:lnTo>
                  <a:lnTo>
                    <a:pt x="407" y="184"/>
                  </a:lnTo>
                  <a:lnTo>
                    <a:pt x="407" y="184"/>
                  </a:lnTo>
                  <a:lnTo>
                    <a:pt x="406" y="185"/>
                  </a:lnTo>
                  <a:lnTo>
                    <a:pt x="404" y="185"/>
                  </a:lnTo>
                  <a:lnTo>
                    <a:pt x="402" y="185"/>
                  </a:lnTo>
                  <a:lnTo>
                    <a:pt x="401" y="186"/>
                  </a:lnTo>
                  <a:lnTo>
                    <a:pt x="401" y="186"/>
                  </a:lnTo>
                  <a:lnTo>
                    <a:pt x="393" y="193"/>
                  </a:lnTo>
                  <a:lnTo>
                    <a:pt x="387" y="199"/>
                  </a:lnTo>
                  <a:lnTo>
                    <a:pt x="380" y="207"/>
                  </a:lnTo>
                  <a:lnTo>
                    <a:pt x="373" y="214"/>
                  </a:lnTo>
                  <a:lnTo>
                    <a:pt x="373" y="214"/>
                  </a:lnTo>
                  <a:lnTo>
                    <a:pt x="333" y="246"/>
                  </a:lnTo>
                  <a:lnTo>
                    <a:pt x="314" y="263"/>
                  </a:lnTo>
                  <a:lnTo>
                    <a:pt x="296" y="280"/>
                  </a:lnTo>
                  <a:lnTo>
                    <a:pt x="296" y="280"/>
                  </a:lnTo>
                  <a:lnTo>
                    <a:pt x="287" y="287"/>
                  </a:lnTo>
                  <a:lnTo>
                    <a:pt x="279" y="295"/>
                  </a:lnTo>
                  <a:lnTo>
                    <a:pt x="270" y="302"/>
                  </a:lnTo>
                  <a:lnTo>
                    <a:pt x="264" y="311"/>
                  </a:lnTo>
                  <a:lnTo>
                    <a:pt x="264" y="311"/>
                  </a:lnTo>
                  <a:lnTo>
                    <a:pt x="264" y="323"/>
                  </a:lnTo>
                  <a:lnTo>
                    <a:pt x="265" y="334"/>
                  </a:lnTo>
                  <a:lnTo>
                    <a:pt x="267" y="344"/>
                  </a:lnTo>
                  <a:lnTo>
                    <a:pt x="270" y="354"/>
                  </a:lnTo>
                  <a:lnTo>
                    <a:pt x="270" y="354"/>
                  </a:lnTo>
                  <a:lnTo>
                    <a:pt x="272" y="352"/>
                  </a:lnTo>
                  <a:lnTo>
                    <a:pt x="274" y="350"/>
                  </a:lnTo>
                  <a:lnTo>
                    <a:pt x="275" y="344"/>
                  </a:lnTo>
                  <a:lnTo>
                    <a:pt x="276" y="336"/>
                  </a:lnTo>
                  <a:lnTo>
                    <a:pt x="275" y="328"/>
                  </a:lnTo>
                  <a:lnTo>
                    <a:pt x="275" y="320"/>
                  </a:lnTo>
                  <a:lnTo>
                    <a:pt x="276" y="313"/>
                  </a:lnTo>
                  <a:lnTo>
                    <a:pt x="278" y="310"/>
                  </a:lnTo>
                  <a:lnTo>
                    <a:pt x="279" y="306"/>
                  </a:lnTo>
                  <a:lnTo>
                    <a:pt x="281" y="305"/>
                  </a:lnTo>
                  <a:lnTo>
                    <a:pt x="283" y="303"/>
                  </a:lnTo>
                  <a:lnTo>
                    <a:pt x="283" y="303"/>
                  </a:lnTo>
                  <a:lnTo>
                    <a:pt x="286" y="318"/>
                  </a:lnTo>
                  <a:lnTo>
                    <a:pt x="287" y="334"/>
                  </a:lnTo>
                  <a:lnTo>
                    <a:pt x="287" y="334"/>
                  </a:lnTo>
                  <a:lnTo>
                    <a:pt x="311" y="316"/>
                  </a:lnTo>
                  <a:lnTo>
                    <a:pt x="322" y="306"/>
                  </a:lnTo>
                  <a:lnTo>
                    <a:pt x="334" y="298"/>
                  </a:lnTo>
                  <a:lnTo>
                    <a:pt x="334" y="298"/>
                  </a:lnTo>
                  <a:lnTo>
                    <a:pt x="335" y="287"/>
                  </a:lnTo>
                  <a:lnTo>
                    <a:pt x="336" y="275"/>
                  </a:lnTo>
                  <a:lnTo>
                    <a:pt x="337" y="270"/>
                  </a:lnTo>
                  <a:lnTo>
                    <a:pt x="340" y="266"/>
                  </a:lnTo>
                  <a:lnTo>
                    <a:pt x="342" y="262"/>
                  </a:lnTo>
                  <a:lnTo>
                    <a:pt x="345" y="259"/>
                  </a:lnTo>
                  <a:lnTo>
                    <a:pt x="345" y="259"/>
                  </a:lnTo>
                  <a:lnTo>
                    <a:pt x="348" y="272"/>
                  </a:lnTo>
                  <a:lnTo>
                    <a:pt x="349" y="280"/>
                  </a:lnTo>
                  <a:lnTo>
                    <a:pt x="348" y="283"/>
                  </a:lnTo>
                  <a:lnTo>
                    <a:pt x="347" y="285"/>
                  </a:lnTo>
                  <a:lnTo>
                    <a:pt x="347" y="285"/>
                  </a:lnTo>
                  <a:lnTo>
                    <a:pt x="351" y="284"/>
                  </a:lnTo>
                  <a:lnTo>
                    <a:pt x="355" y="283"/>
                  </a:lnTo>
                  <a:lnTo>
                    <a:pt x="357" y="281"/>
                  </a:lnTo>
                  <a:lnTo>
                    <a:pt x="358" y="277"/>
                  </a:lnTo>
                  <a:lnTo>
                    <a:pt x="360" y="271"/>
                  </a:lnTo>
                  <a:lnTo>
                    <a:pt x="360" y="262"/>
                  </a:lnTo>
                  <a:lnTo>
                    <a:pt x="359" y="246"/>
                  </a:lnTo>
                  <a:lnTo>
                    <a:pt x="359" y="240"/>
                  </a:lnTo>
                  <a:lnTo>
                    <a:pt x="360" y="238"/>
                  </a:lnTo>
                  <a:lnTo>
                    <a:pt x="362" y="236"/>
                  </a:lnTo>
                  <a:lnTo>
                    <a:pt x="362" y="236"/>
                  </a:lnTo>
                  <a:lnTo>
                    <a:pt x="364" y="238"/>
                  </a:lnTo>
                  <a:lnTo>
                    <a:pt x="366" y="241"/>
                  </a:lnTo>
                  <a:lnTo>
                    <a:pt x="369" y="248"/>
                  </a:lnTo>
                  <a:lnTo>
                    <a:pt x="371" y="265"/>
                  </a:lnTo>
                  <a:lnTo>
                    <a:pt x="371" y="265"/>
                  </a:lnTo>
                  <a:lnTo>
                    <a:pt x="376" y="265"/>
                  </a:lnTo>
                  <a:lnTo>
                    <a:pt x="380" y="262"/>
                  </a:lnTo>
                  <a:lnTo>
                    <a:pt x="382" y="260"/>
                  </a:lnTo>
                  <a:lnTo>
                    <a:pt x="386" y="258"/>
                  </a:lnTo>
                  <a:lnTo>
                    <a:pt x="387" y="255"/>
                  </a:lnTo>
                  <a:lnTo>
                    <a:pt x="388" y="252"/>
                  </a:lnTo>
                  <a:lnTo>
                    <a:pt x="389" y="245"/>
                  </a:lnTo>
                  <a:lnTo>
                    <a:pt x="390" y="238"/>
                  </a:lnTo>
                  <a:lnTo>
                    <a:pt x="390" y="230"/>
                  </a:lnTo>
                  <a:lnTo>
                    <a:pt x="392" y="224"/>
                  </a:lnTo>
                  <a:lnTo>
                    <a:pt x="394" y="222"/>
                  </a:lnTo>
                  <a:lnTo>
                    <a:pt x="396" y="220"/>
                  </a:lnTo>
                  <a:lnTo>
                    <a:pt x="396" y="220"/>
                  </a:lnTo>
                  <a:lnTo>
                    <a:pt x="399" y="226"/>
                  </a:lnTo>
                  <a:lnTo>
                    <a:pt x="400" y="235"/>
                  </a:lnTo>
                  <a:lnTo>
                    <a:pt x="401" y="242"/>
                  </a:lnTo>
                  <a:lnTo>
                    <a:pt x="402" y="246"/>
                  </a:lnTo>
                  <a:lnTo>
                    <a:pt x="402" y="246"/>
                  </a:lnTo>
                  <a:close/>
                  <a:moveTo>
                    <a:pt x="552" y="406"/>
                  </a:moveTo>
                  <a:lnTo>
                    <a:pt x="552" y="406"/>
                  </a:lnTo>
                  <a:lnTo>
                    <a:pt x="549" y="408"/>
                  </a:lnTo>
                  <a:lnTo>
                    <a:pt x="547" y="411"/>
                  </a:lnTo>
                  <a:lnTo>
                    <a:pt x="546" y="417"/>
                  </a:lnTo>
                  <a:lnTo>
                    <a:pt x="546" y="424"/>
                  </a:lnTo>
                  <a:lnTo>
                    <a:pt x="547" y="430"/>
                  </a:lnTo>
                  <a:lnTo>
                    <a:pt x="548" y="438"/>
                  </a:lnTo>
                  <a:lnTo>
                    <a:pt x="548" y="445"/>
                  </a:lnTo>
                  <a:lnTo>
                    <a:pt x="546" y="452"/>
                  </a:lnTo>
                  <a:lnTo>
                    <a:pt x="545" y="454"/>
                  </a:lnTo>
                  <a:lnTo>
                    <a:pt x="543" y="457"/>
                  </a:lnTo>
                  <a:lnTo>
                    <a:pt x="543" y="457"/>
                  </a:lnTo>
                  <a:lnTo>
                    <a:pt x="548" y="480"/>
                  </a:lnTo>
                  <a:lnTo>
                    <a:pt x="556" y="502"/>
                  </a:lnTo>
                  <a:lnTo>
                    <a:pt x="572" y="546"/>
                  </a:lnTo>
                  <a:lnTo>
                    <a:pt x="572" y="546"/>
                  </a:lnTo>
                  <a:lnTo>
                    <a:pt x="576" y="539"/>
                  </a:lnTo>
                  <a:lnTo>
                    <a:pt x="579" y="530"/>
                  </a:lnTo>
                  <a:lnTo>
                    <a:pt x="581" y="522"/>
                  </a:lnTo>
                  <a:lnTo>
                    <a:pt x="582" y="512"/>
                  </a:lnTo>
                  <a:lnTo>
                    <a:pt x="581" y="503"/>
                  </a:lnTo>
                  <a:lnTo>
                    <a:pt x="579" y="494"/>
                  </a:lnTo>
                  <a:lnTo>
                    <a:pt x="575" y="474"/>
                  </a:lnTo>
                  <a:lnTo>
                    <a:pt x="570" y="456"/>
                  </a:lnTo>
                  <a:lnTo>
                    <a:pt x="562" y="438"/>
                  </a:lnTo>
                  <a:lnTo>
                    <a:pt x="557" y="421"/>
                  </a:lnTo>
                  <a:lnTo>
                    <a:pt x="552" y="406"/>
                  </a:lnTo>
                  <a:lnTo>
                    <a:pt x="552" y="406"/>
                  </a:lnTo>
                  <a:close/>
                  <a:moveTo>
                    <a:pt x="492" y="676"/>
                  </a:moveTo>
                  <a:lnTo>
                    <a:pt x="492" y="676"/>
                  </a:lnTo>
                  <a:lnTo>
                    <a:pt x="501" y="663"/>
                  </a:lnTo>
                  <a:lnTo>
                    <a:pt x="507" y="655"/>
                  </a:lnTo>
                  <a:lnTo>
                    <a:pt x="512" y="649"/>
                  </a:lnTo>
                  <a:lnTo>
                    <a:pt x="512" y="649"/>
                  </a:lnTo>
                  <a:lnTo>
                    <a:pt x="524" y="636"/>
                  </a:lnTo>
                  <a:lnTo>
                    <a:pt x="537" y="623"/>
                  </a:lnTo>
                  <a:lnTo>
                    <a:pt x="547" y="610"/>
                  </a:lnTo>
                  <a:lnTo>
                    <a:pt x="553" y="604"/>
                  </a:lnTo>
                  <a:lnTo>
                    <a:pt x="556" y="598"/>
                  </a:lnTo>
                  <a:lnTo>
                    <a:pt x="556" y="598"/>
                  </a:lnTo>
                  <a:lnTo>
                    <a:pt x="558" y="591"/>
                  </a:lnTo>
                  <a:lnTo>
                    <a:pt x="559" y="585"/>
                  </a:lnTo>
                  <a:lnTo>
                    <a:pt x="560" y="578"/>
                  </a:lnTo>
                  <a:lnTo>
                    <a:pt x="560" y="571"/>
                  </a:lnTo>
                  <a:lnTo>
                    <a:pt x="558" y="558"/>
                  </a:lnTo>
                  <a:lnTo>
                    <a:pt x="554" y="543"/>
                  </a:lnTo>
                  <a:lnTo>
                    <a:pt x="544" y="514"/>
                  </a:lnTo>
                  <a:lnTo>
                    <a:pt x="540" y="499"/>
                  </a:lnTo>
                  <a:lnTo>
                    <a:pt x="536" y="484"/>
                  </a:lnTo>
                  <a:lnTo>
                    <a:pt x="536" y="484"/>
                  </a:lnTo>
                  <a:lnTo>
                    <a:pt x="530" y="485"/>
                  </a:lnTo>
                  <a:lnTo>
                    <a:pt x="526" y="487"/>
                  </a:lnTo>
                  <a:lnTo>
                    <a:pt x="518" y="493"/>
                  </a:lnTo>
                  <a:lnTo>
                    <a:pt x="511" y="498"/>
                  </a:lnTo>
                  <a:lnTo>
                    <a:pt x="508" y="500"/>
                  </a:lnTo>
                  <a:lnTo>
                    <a:pt x="505" y="501"/>
                  </a:lnTo>
                  <a:lnTo>
                    <a:pt x="505" y="501"/>
                  </a:lnTo>
                  <a:lnTo>
                    <a:pt x="499" y="510"/>
                  </a:lnTo>
                  <a:lnTo>
                    <a:pt x="493" y="518"/>
                  </a:lnTo>
                  <a:lnTo>
                    <a:pt x="485" y="525"/>
                  </a:lnTo>
                  <a:lnTo>
                    <a:pt x="476" y="530"/>
                  </a:lnTo>
                  <a:lnTo>
                    <a:pt x="466" y="533"/>
                  </a:lnTo>
                  <a:lnTo>
                    <a:pt x="455" y="536"/>
                  </a:lnTo>
                  <a:lnTo>
                    <a:pt x="445" y="538"/>
                  </a:lnTo>
                  <a:lnTo>
                    <a:pt x="433" y="538"/>
                  </a:lnTo>
                  <a:lnTo>
                    <a:pt x="433" y="538"/>
                  </a:lnTo>
                  <a:lnTo>
                    <a:pt x="407" y="526"/>
                  </a:lnTo>
                  <a:lnTo>
                    <a:pt x="381" y="516"/>
                  </a:lnTo>
                  <a:lnTo>
                    <a:pt x="357" y="508"/>
                  </a:lnTo>
                  <a:lnTo>
                    <a:pt x="331" y="500"/>
                  </a:lnTo>
                  <a:lnTo>
                    <a:pt x="280" y="485"/>
                  </a:lnTo>
                  <a:lnTo>
                    <a:pt x="225" y="470"/>
                  </a:lnTo>
                  <a:lnTo>
                    <a:pt x="225" y="470"/>
                  </a:lnTo>
                  <a:lnTo>
                    <a:pt x="225" y="464"/>
                  </a:lnTo>
                  <a:lnTo>
                    <a:pt x="224" y="463"/>
                  </a:lnTo>
                  <a:lnTo>
                    <a:pt x="221" y="463"/>
                  </a:lnTo>
                  <a:lnTo>
                    <a:pt x="221" y="463"/>
                  </a:lnTo>
                  <a:lnTo>
                    <a:pt x="121" y="427"/>
                  </a:lnTo>
                  <a:lnTo>
                    <a:pt x="69" y="408"/>
                  </a:lnTo>
                  <a:lnTo>
                    <a:pt x="16" y="388"/>
                  </a:lnTo>
                  <a:lnTo>
                    <a:pt x="16" y="388"/>
                  </a:lnTo>
                  <a:lnTo>
                    <a:pt x="16" y="414"/>
                  </a:lnTo>
                  <a:lnTo>
                    <a:pt x="16" y="441"/>
                  </a:lnTo>
                  <a:lnTo>
                    <a:pt x="16" y="493"/>
                  </a:lnTo>
                  <a:lnTo>
                    <a:pt x="17" y="517"/>
                  </a:lnTo>
                  <a:lnTo>
                    <a:pt x="19" y="541"/>
                  </a:lnTo>
                  <a:lnTo>
                    <a:pt x="24" y="563"/>
                  </a:lnTo>
                  <a:lnTo>
                    <a:pt x="27" y="574"/>
                  </a:lnTo>
                  <a:lnTo>
                    <a:pt x="31" y="585"/>
                  </a:lnTo>
                  <a:lnTo>
                    <a:pt x="31" y="585"/>
                  </a:lnTo>
                  <a:lnTo>
                    <a:pt x="44" y="593"/>
                  </a:lnTo>
                  <a:lnTo>
                    <a:pt x="57" y="601"/>
                  </a:lnTo>
                  <a:lnTo>
                    <a:pt x="71" y="607"/>
                  </a:lnTo>
                  <a:lnTo>
                    <a:pt x="85" y="614"/>
                  </a:lnTo>
                  <a:lnTo>
                    <a:pt x="113" y="623"/>
                  </a:lnTo>
                  <a:lnTo>
                    <a:pt x="140" y="634"/>
                  </a:lnTo>
                  <a:lnTo>
                    <a:pt x="140" y="634"/>
                  </a:lnTo>
                  <a:lnTo>
                    <a:pt x="152" y="638"/>
                  </a:lnTo>
                  <a:lnTo>
                    <a:pt x="164" y="641"/>
                  </a:lnTo>
                  <a:lnTo>
                    <a:pt x="177" y="645"/>
                  </a:lnTo>
                  <a:lnTo>
                    <a:pt x="189" y="649"/>
                  </a:lnTo>
                  <a:lnTo>
                    <a:pt x="189" y="649"/>
                  </a:lnTo>
                  <a:lnTo>
                    <a:pt x="204" y="655"/>
                  </a:lnTo>
                  <a:lnTo>
                    <a:pt x="219" y="663"/>
                  </a:lnTo>
                  <a:lnTo>
                    <a:pt x="246" y="679"/>
                  </a:lnTo>
                  <a:lnTo>
                    <a:pt x="261" y="686"/>
                  </a:lnTo>
                  <a:lnTo>
                    <a:pt x="275" y="694"/>
                  </a:lnTo>
                  <a:lnTo>
                    <a:pt x="290" y="700"/>
                  </a:lnTo>
                  <a:lnTo>
                    <a:pt x="305" y="706"/>
                  </a:lnTo>
                  <a:lnTo>
                    <a:pt x="305" y="706"/>
                  </a:lnTo>
                  <a:lnTo>
                    <a:pt x="318" y="706"/>
                  </a:lnTo>
                  <a:lnTo>
                    <a:pt x="318" y="706"/>
                  </a:lnTo>
                  <a:lnTo>
                    <a:pt x="363" y="725"/>
                  </a:lnTo>
                  <a:lnTo>
                    <a:pt x="375" y="729"/>
                  </a:lnTo>
                  <a:lnTo>
                    <a:pt x="388" y="732"/>
                  </a:lnTo>
                  <a:lnTo>
                    <a:pt x="400" y="736"/>
                  </a:lnTo>
                  <a:lnTo>
                    <a:pt x="413" y="739"/>
                  </a:lnTo>
                  <a:lnTo>
                    <a:pt x="413" y="739"/>
                  </a:lnTo>
                  <a:lnTo>
                    <a:pt x="417" y="734"/>
                  </a:lnTo>
                  <a:lnTo>
                    <a:pt x="420" y="728"/>
                  </a:lnTo>
                  <a:lnTo>
                    <a:pt x="422" y="723"/>
                  </a:lnTo>
                  <a:lnTo>
                    <a:pt x="424" y="716"/>
                  </a:lnTo>
                  <a:lnTo>
                    <a:pt x="426" y="702"/>
                  </a:lnTo>
                  <a:lnTo>
                    <a:pt x="427" y="687"/>
                  </a:lnTo>
                  <a:lnTo>
                    <a:pt x="427" y="655"/>
                  </a:lnTo>
                  <a:lnTo>
                    <a:pt x="427" y="640"/>
                  </a:lnTo>
                  <a:lnTo>
                    <a:pt x="427" y="625"/>
                  </a:lnTo>
                  <a:lnTo>
                    <a:pt x="427" y="625"/>
                  </a:lnTo>
                  <a:lnTo>
                    <a:pt x="430" y="611"/>
                  </a:lnTo>
                  <a:lnTo>
                    <a:pt x="432" y="598"/>
                  </a:lnTo>
                  <a:lnTo>
                    <a:pt x="437" y="574"/>
                  </a:lnTo>
                  <a:lnTo>
                    <a:pt x="437" y="574"/>
                  </a:lnTo>
                  <a:lnTo>
                    <a:pt x="439" y="580"/>
                  </a:lnTo>
                  <a:lnTo>
                    <a:pt x="440" y="587"/>
                  </a:lnTo>
                  <a:lnTo>
                    <a:pt x="441" y="602"/>
                  </a:lnTo>
                  <a:lnTo>
                    <a:pt x="440" y="618"/>
                  </a:lnTo>
                  <a:lnTo>
                    <a:pt x="439" y="636"/>
                  </a:lnTo>
                  <a:lnTo>
                    <a:pt x="438" y="653"/>
                  </a:lnTo>
                  <a:lnTo>
                    <a:pt x="437" y="671"/>
                  </a:lnTo>
                  <a:lnTo>
                    <a:pt x="438" y="689"/>
                  </a:lnTo>
                  <a:lnTo>
                    <a:pt x="439" y="696"/>
                  </a:lnTo>
                  <a:lnTo>
                    <a:pt x="440" y="704"/>
                  </a:lnTo>
                  <a:lnTo>
                    <a:pt x="440" y="704"/>
                  </a:lnTo>
                  <a:lnTo>
                    <a:pt x="437" y="711"/>
                  </a:lnTo>
                  <a:lnTo>
                    <a:pt x="436" y="720"/>
                  </a:lnTo>
                  <a:lnTo>
                    <a:pt x="436" y="727"/>
                  </a:lnTo>
                  <a:lnTo>
                    <a:pt x="437" y="735"/>
                  </a:lnTo>
                  <a:lnTo>
                    <a:pt x="437" y="735"/>
                  </a:lnTo>
                  <a:lnTo>
                    <a:pt x="451" y="721"/>
                  </a:lnTo>
                  <a:lnTo>
                    <a:pt x="465" y="707"/>
                  </a:lnTo>
                  <a:lnTo>
                    <a:pt x="492" y="676"/>
                  </a:lnTo>
                  <a:lnTo>
                    <a:pt x="492" y="676"/>
                  </a:lnTo>
                  <a:close/>
                  <a:moveTo>
                    <a:pt x="254" y="321"/>
                  </a:moveTo>
                  <a:lnTo>
                    <a:pt x="254" y="321"/>
                  </a:lnTo>
                  <a:lnTo>
                    <a:pt x="252" y="322"/>
                  </a:lnTo>
                  <a:lnTo>
                    <a:pt x="251" y="323"/>
                  </a:lnTo>
                  <a:lnTo>
                    <a:pt x="248" y="328"/>
                  </a:lnTo>
                  <a:lnTo>
                    <a:pt x="245" y="331"/>
                  </a:lnTo>
                  <a:lnTo>
                    <a:pt x="243" y="334"/>
                  </a:lnTo>
                  <a:lnTo>
                    <a:pt x="243" y="334"/>
                  </a:lnTo>
                  <a:lnTo>
                    <a:pt x="246" y="335"/>
                  </a:lnTo>
                  <a:lnTo>
                    <a:pt x="249" y="337"/>
                  </a:lnTo>
                  <a:lnTo>
                    <a:pt x="250" y="341"/>
                  </a:lnTo>
                  <a:lnTo>
                    <a:pt x="251" y="344"/>
                  </a:lnTo>
                  <a:lnTo>
                    <a:pt x="252" y="351"/>
                  </a:lnTo>
                  <a:lnTo>
                    <a:pt x="253" y="354"/>
                  </a:lnTo>
                  <a:lnTo>
                    <a:pt x="256" y="357"/>
                  </a:lnTo>
                  <a:lnTo>
                    <a:pt x="256" y="357"/>
                  </a:lnTo>
                  <a:lnTo>
                    <a:pt x="254" y="338"/>
                  </a:lnTo>
                  <a:lnTo>
                    <a:pt x="254" y="330"/>
                  </a:lnTo>
                  <a:lnTo>
                    <a:pt x="254" y="321"/>
                  </a:lnTo>
                  <a:lnTo>
                    <a:pt x="254" y="321"/>
                  </a:lnTo>
                  <a:close/>
                  <a:moveTo>
                    <a:pt x="239" y="342"/>
                  </a:moveTo>
                  <a:lnTo>
                    <a:pt x="239" y="342"/>
                  </a:lnTo>
                  <a:lnTo>
                    <a:pt x="237" y="347"/>
                  </a:lnTo>
                  <a:lnTo>
                    <a:pt x="235" y="351"/>
                  </a:lnTo>
                  <a:lnTo>
                    <a:pt x="233" y="353"/>
                  </a:lnTo>
                  <a:lnTo>
                    <a:pt x="230" y="354"/>
                  </a:lnTo>
                  <a:lnTo>
                    <a:pt x="228" y="354"/>
                  </a:lnTo>
                  <a:lnTo>
                    <a:pt x="225" y="352"/>
                  </a:lnTo>
                  <a:lnTo>
                    <a:pt x="225" y="352"/>
                  </a:lnTo>
                  <a:lnTo>
                    <a:pt x="226" y="366"/>
                  </a:lnTo>
                  <a:lnTo>
                    <a:pt x="228" y="372"/>
                  </a:lnTo>
                  <a:lnTo>
                    <a:pt x="230" y="376"/>
                  </a:lnTo>
                  <a:lnTo>
                    <a:pt x="233" y="380"/>
                  </a:lnTo>
                  <a:lnTo>
                    <a:pt x="236" y="383"/>
                  </a:lnTo>
                  <a:lnTo>
                    <a:pt x="245" y="391"/>
                  </a:lnTo>
                  <a:lnTo>
                    <a:pt x="245" y="391"/>
                  </a:lnTo>
                  <a:lnTo>
                    <a:pt x="245" y="377"/>
                  </a:lnTo>
                  <a:lnTo>
                    <a:pt x="244" y="364"/>
                  </a:lnTo>
                  <a:lnTo>
                    <a:pt x="243" y="351"/>
                  </a:lnTo>
                  <a:lnTo>
                    <a:pt x="242" y="346"/>
                  </a:lnTo>
                  <a:lnTo>
                    <a:pt x="239" y="342"/>
                  </a:lnTo>
                  <a:lnTo>
                    <a:pt x="239" y="3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9" name="Freeform 138"/>
            <p:cNvSpPr>
              <a:spLocks noEditPoints="1"/>
            </p:cNvSpPr>
            <p:nvPr/>
          </p:nvSpPr>
          <p:spPr bwMode="auto">
            <a:xfrm>
              <a:off x="5849938" y="2519363"/>
              <a:ext cx="68263" cy="47625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18" y="12"/>
                </a:cxn>
                <a:cxn ang="0">
                  <a:pos x="127" y="27"/>
                </a:cxn>
                <a:cxn ang="0">
                  <a:pos x="129" y="43"/>
                </a:cxn>
                <a:cxn ang="0">
                  <a:pos x="126" y="60"/>
                </a:cxn>
                <a:cxn ang="0">
                  <a:pos x="122" y="67"/>
                </a:cxn>
                <a:cxn ang="0">
                  <a:pos x="110" y="78"/>
                </a:cxn>
                <a:cxn ang="0">
                  <a:pos x="94" y="85"/>
                </a:cxn>
                <a:cxn ang="0">
                  <a:pos x="76" y="89"/>
                </a:cxn>
                <a:cxn ang="0">
                  <a:pos x="57" y="90"/>
                </a:cxn>
                <a:cxn ang="0">
                  <a:pos x="38" y="88"/>
                </a:cxn>
                <a:cxn ang="0">
                  <a:pos x="22" y="83"/>
                </a:cxn>
                <a:cxn ang="0">
                  <a:pos x="10" y="75"/>
                </a:cxn>
                <a:cxn ang="0">
                  <a:pos x="5" y="70"/>
                </a:cxn>
                <a:cxn ang="0">
                  <a:pos x="0" y="55"/>
                </a:cxn>
                <a:cxn ang="0">
                  <a:pos x="0" y="37"/>
                </a:cxn>
                <a:cxn ang="0">
                  <a:pos x="3" y="31"/>
                </a:cxn>
                <a:cxn ang="0">
                  <a:pos x="13" y="22"/>
                </a:cxn>
                <a:cxn ang="0">
                  <a:pos x="31" y="12"/>
                </a:cxn>
                <a:cxn ang="0">
                  <a:pos x="59" y="5"/>
                </a:cxn>
                <a:cxn ang="0">
                  <a:pos x="102" y="0"/>
                </a:cxn>
                <a:cxn ang="0">
                  <a:pos x="76" y="44"/>
                </a:cxn>
                <a:cxn ang="0">
                  <a:pos x="77" y="51"/>
                </a:cxn>
                <a:cxn ang="0">
                  <a:pos x="82" y="58"/>
                </a:cxn>
                <a:cxn ang="0">
                  <a:pos x="88" y="60"/>
                </a:cxn>
                <a:cxn ang="0">
                  <a:pos x="104" y="50"/>
                </a:cxn>
                <a:cxn ang="0">
                  <a:pos x="105" y="48"/>
                </a:cxn>
                <a:cxn ang="0">
                  <a:pos x="103" y="43"/>
                </a:cxn>
                <a:cxn ang="0">
                  <a:pos x="103" y="40"/>
                </a:cxn>
                <a:cxn ang="0">
                  <a:pos x="104" y="39"/>
                </a:cxn>
                <a:cxn ang="0">
                  <a:pos x="105" y="40"/>
                </a:cxn>
                <a:cxn ang="0">
                  <a:pos x="106" y="37"/>
                </a:cxn>
                <a:cxn ang="0">
                  <a:pos x="97" y="38"/>
                </a:cxn>
                <a:cxn ang="0">
                  <a:pos x="76" y="44"/>
                </a:cxn>
                <a:cxn ang="0">
                  <a:pos x="73" y="23"/>
                </a:cxn>
                <a:cxn ang="0">
                  <a:pos x="73" y="34"/>
                </a:cxn>
                <a:cxn ang="0">
                  <a:pos x="79" y="31"/>
                </a:cxn>
                <a:cxn ang="0">
                  <a:pos x="91" y="27"/>
                </a:cxn>
                <a:cxn ang="0">
                  <a:pos x="95" y="23"/>
                </a:cxn>
                <a:cxn ang="0">
                  <a:pos x="93" y="21"/>
                </a:cxn>
                <a:cxn ang="0">
                  <a:pos x="86" y="19"/>
                </a:cxn>
                <a:cxn ang="0">
                  <a:pos x="73" y="23"/>
                </a:cxn>
                <a:cxn ang="0">
                  <a:pos x="58" y="48"/>
                </a:cxn>
                <a:cxn ang="0">
                  <a:pos x="56" y="51"/>
                </a:cxn>
                <a:cxn ang="0">
                  <a:pos x="48" y="54"/>
                </a:cxn>
                <a:cxn ang="0">
                  <a:pos x="43" y="57"/>
                </a:cxn>
                <a:cxn ang="0">
                  <a:pos x="40" y="63"/>
                </a:cxn>
                <a:cxn ang="0">
                  <a:pos x="53" y="64"/>
                </a:cxn>
                <a:cxn ang="0">
                  <a:pos x="67" y="65"/>
                </a:cxn>
                <a:cxn ang="0">
                  <a:pos x="65" y="54"/>
                </a:cxn>
                <a:cxn ang="0">
                  <a:pos x="58" y="48"/>
                </a:cxn>
                <a:cxn ang="0">
                  <a:pos x="60" y="21"/>
                </a:cxn>
                <a:cxn ang="0">
                  <a:pos x="44" y="25"/>
                </a:cxn>
                <a:cxn ang="0">
                  <a:pos x="30" y="31"/>
                </a:cxn>
                <a:cxn ang="0">
                  <a:pos x="19" y="40"/>
                </a:cxn>
                <a:cxn ang="0">
                  <a:pos x="14" y="54"/>
                </a:cxn>
                <a:cxn ang="0">
                  <a:pos x="27" y="48"/>
                </a:cxn>
                <a:cxn ang="0">
                  <a:pos x="62" y="35"/>
                </a:cxn>
                <a:cxn ang="0">
                  <a:pos x="60" y="28"/>
                </a:cxn>
                <a:cxn ang="0">
                  <a:pos x="60" y="21"/>
                </a:cxn>
              </a:cxnLst>
              <a:rect l="0" t="0" r="r" b="b"/>
              <a:pathLst>
                <a:path w="129" h="90">
                  <a:moveTo>
                    <a:pt x="102" y="0"/>
                  </a:moveTo>
                  <a:lnTo>
                    <a:pt x="102" y="0"/>
                  </a:lnTo>
                  <a:lnTo>
                    <a:pt x="110" y="6"/>
                  </a:lnTo>
                  <a:lnTo>
                    <a:pt x="118" y="12"/>
                  </a:lnTo>
                  <a:lnTo>
                    <a:pt x="123" y="19"/>
                  </a:lnTo>
                  <a:lnTo>
                    <a:pt x="127" y="27"/>
                  </a:lnTo>
                  <a:lnTo>
                    <a:pt x="129" y="35"/>
                  </a:lnTo>
                  <a:lnTo>
                    <a:pt x="129" y="43"/>
                  </a:lnTo>
                  <a:lnTo>
                    <a:pt x="128" y="52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2" y="67"/>
                  </a:lnTo>
                  <a:lnTo>
                    <a:pt x="117" y="73"/>
                  </a:lnTo>
                  <a:lnTo>
                    <a:pt x="110" y="78"/>
                  </a:lnTo>
                  <a:lnTo>
                    <a:pt x="103" y="82"/>
                  </a:lnTo>
                  <a:lnTo>
                    <a:pt x="94" y="85"/>
                  </a:lnTo>
                  <a:lnTo>
                    <a:pt x="86" y="87"/>
                  </a:lnTo>
                  <a:lnTo>
                    <a:pt x="76" y="89"/>
                  </a:lnTo>
                  <a:lnTo>
                    <a:pt x="66" y="90"/>
                  </a:lnTo>
                  <a:lnTo>
                    <a:pt x="57" y="90"/>
                  </a:lnTo>
                  <a:lnTo>
                    <a:pt x="47" y="89"/>
                  </a:lnTo>
                  <a:lnTo>
                    <a:pt x="38" y="88"/>
                  </a:lnTo>
                  <a:lnTo>
                    <a:pt x="30" y="86"/>
                  </a:lnTo>
                  <a:lnTo>
                    <a:pt x="22" y="83"/>
                  </a:lnTo>
                  <a:lnTo>
                    <a:pt x="15" y="80"/>
                  </a:lnTo>
                  <a:lnTo>
                    <a:pt x="10" y="75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64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3" y="31"/>
                  </a:lnTo>
                  <a:lnTo>
                    <a:pt x="7" y="26"/>
                  </a:lnTo>
                  <a:lnTo>
                    <a:pt x="13" y="22"/>
                  </a:lnTo>
                  <a:lnTo>
                    <a:pt x="18" y="19"/>
                  </a:lnTo>
                  <a:lnTo>
                    <a:pt x="31" y="12"/>
                  </a:lnTo>
                  <a:lnTo>
                    <a:pt x="45" y="8"/>
                  </a:lnTo>
                  <a:lnTo>
                    <a:pt x="59" y="5"/>
                  </a:lnTo>
                  <a:lnTo>
                    <a:pt x="74" y="3"/>
                  </a:lnTo>
                  <a:lnTo>
                    <a:pt x="102" y="0"/>
                  </a:lnTo>
                  <a:lnTo>
                    <a:pt x="102" y="0"/>
                  </a:lnTo>
                  <a:close/>
                  <a:moveTo>
                    <a:pt x="76" y="44"/>
                  </a:moveTo>
                  <a:lnTo>
                    <a:pt x="76" y="44"/>
                  </a:lnTo>
                  <a:lnTo>
                    <a:pt x="77" y="51"/>
                  </a:lnTo>
                  <a:lnTo>
                    <a:pt x="79" y="55"/>
                  </a:lnTo>
                  <a:lnTo>
                    <a:pt x="82" y="58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96" y="55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105" y="48"/>
                  </a:lnTo>
                  <a:lnTo>
                    <a:pt x="104" y="46"/>
                  </a:lnTo>
                  <a:lnTo>
                    <a:pt x="103" y="43"/>
                  </a:lnTo>
                  <a:lnTo>
                    <a:pt x="102" y="40"/>
                  </a:lnTo>
                  <a:lnTo>
                    <a:pt x="103" y="40"/>
                  </a:lnTo>
                  <a:lnTo>
                    <a:pt x="104" y="39"/>
                  </a:lnTo>
                  <a:lnTo>
                    <a:pt x="104" y="39"/>
                  </a:lnTo>
                  <a:lnTo>
                    <a:pt x="104" y="40"/>
                  </a:lnTo>
                  <a:lnTo>
                    <a:pt x="105" y="40"/>
                  </a:lnTo>
                  <a:lnTo>
                    <a:pt x="106" y="39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97" y="38"/>
                  </a:lnTo>
                  <a:lnTo>
                    <a:pt x="90" y="40"/>
                  </a:lnTo>
                  <a:lnTo>
                    <a:pt x="76" y="44"/>
                  </a:lnTo>
                  <a:lnTo>
                    <a:pt x="76" y="44"/>
                  </a:lnTo>
                  <a:close/>
                  <a:moveTo>
                    <a:pt x="73" y="23"/>
                  </a:moveTo>
                  <a:lnTo>
                    <a:pt x="73" y="23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9" y="31"/>
                  </a:lnTo>
                  <a:lnTo>
                    <a:pt x="86" y="29"/>
                  </a:lnTo>
                  <a:lnTo>
                    <a:pt x="91" y="27"/>
                  </a:lnTo>
                  <a:lnTo>
                    <a:pt x="93" y="25"/>
                  </a:lnTo>
                  <a:lnTo>
                    <a:pt x="95" y="23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1" y="20"/>
                  </a:lnTo>
                  <a:lnTo>
                    <a:pt x="86" y="19"/>
                  </a:lnTo>
                  <a:lnTo>
                    <a:pt x="79" y="20"/>
                  </a:lnTo>
                  <a:lnTo>
                    <a:pt x="73" y="23"/>
                  </a:lnTo>
                  <a:lnTo>
                    <a:pt x="73" y="23"/>
                  </a:lnTo>
                  <a:close/>
                  <a:moveTo>
                    <a:pt x="58" y="48"/>
                  </a:moveTo>
                  <a:lnTo>
                    <a:pt x="58" y="48"/>
                  </a:lnTo>
                  <a:lnTo>
                    <a:pt x="56" y="51"/>
                  </a:lnTo>
                  <a:lnTo>
                    <a:pt x="53" y="53"/>
                  </a:lnTo>
                  <a:lnTo>
                    <a:pt x="48" y="54"/>
                  </a:lnTo>
                  <a:lnTo>
                    <a:pt x="45" y="55"/>
                  </a:lnTo>
                  <a:lnTo>
                    <a:pt x="43" y="57"/>
                  </a:lnTo>
                  <a:lnTo>
                    <a:pt x="42" y="59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53" y="64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7" y="58"/>
                  </a:lnTo>
                  <a:lnTo>
                    <a:pt x="65" y="54"/>
                  </a:lnTo>
                  <a:lnTo>
                    <a:pt x="62" y="51"/>
                  </a:lnTo>
                  <a:lnTo>
                    <a:pt x="58" y="48"/>
                  </a:lnTo>
                  <a:lnTo>
                    <a:pt x="58" y="48"/>
                  </a:lnTo>
                  <a:close/>
                  <a:moveTo>
                    <a:pt x="60" y="21"/>
                  </a:moveTo>
                  <a:lnTo>
                    <a:pt x="60" y="21"/>
                  </a:lnTo>
                  <a:lnTo>
                    <a:pt x="44" y="25"/>
                  </a:lnTo>
                  <a:lnTo>
                    <a:pt x="36" y="28"/>
                  </a:lnTo>
                  <a:lnTo>
                    <a:pt x="30" y="31"/>
                  </a:lnTo>
                  <a:lnTo>
                    <a:pt x="23" y="36"/>
                  </a:lnTo>
                  <a:lnTo>
                    <a:pt x="19" y="40"/>
                  </a:lnTo>
                  <a:lnTo>
                    <a:pt x="16" y="46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27" y="48"/>
                  </a:lnTo>
                  <a:lnTo>
                    <a:pt x="37" y="43"/>
                  </a:lnTo>
                  <a:lnTo>
                    <a:pt x="62" y="35"/>
                  </a:lnTo>
                  <a:lnTo>
                    <a:pt x="62" y="35"/>
                  </a:lnTo>
                  <a:lnTo>
                    <a:pt x="60" y="28"/>
                  </a:lnTo>
                  <a:lnTo>
                    <a:pt x="60" y="25"/>
                  </a:lnTo>
                  <a:lnTo>
                    <a:pt x="60" y="21"/>
                  </a:lnTo>
                  <a:lnTo>
                    <a:pt x="6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0" name="Freeform 139"/>
            <p:cNvSpPr>
              <a:spLocks noEditPoints="1"/>
            </p:cNvSpPr>
            <p:nvPr/>
          </p:nvSpPr>
          <p:spPr bwMode="auto">
            <a:xfrm>
              <a:off x="5629276" y="2647950"/>
              <a:ext cx="122238" cy="88900"/>
            </a:xfrm>
            <a:custGeom>
              <a:avLst/>
              <a:gdLst/>
              <a:ahLst/>
              <a:cxnLst>
                <a:cxn ang="0">
                  <a:pos x="173" y="165"/>
                </a:cxn>
                <a:cxn ang="0">
                  <a:pos x="132" y="166"/>
                </a:cxn>
                <a:cxn ang="0">
                  <a:pos x="87" y="153"/>
                </a:cxn>
                <a:cxn ang="0">
                  <a:pos x="35" y="121"/>
                </a:cxn>
                <a:cxn ang="0">
                  <a:pos x="11" y="96"/>
                </a:cxn>
                <a:cxn ang="0">
                  <a:pos x="0" y="59"/>
                </a:cxn>
                <a:cxn ang="0">
                  <a:pos x="6" y="37"/>
                </a:cxn>
                <a:cxn ang="0">
                  <a:pos x="21" y="21"/>
                </a:cxn>
                <a:cxn ang="0">
                  <a:pos x="67" y="0"/>
                </a:cxn>
                <a:cxn ang="0">
                  <a:pos x="109" y="11"/>
                </a:cxn>
                <a:cxn ang="0">
                  <a:pos x="176" y="41"/>
                </a:cxn>
                <a:cxn ang="0">
                  <a:pos x="214" y="80"/>
                </a:cxn>
                <a:cxn ang="0">
                  <a:pos x="230" y="112"/>
                </a:cxn>
                <a:cxn ang="0">
                  <a:pos x="224" y="144"/>
                </a:cxn>
                <a:cxn ang="0">
                  <a:pos x="212" y="106"/>
                </a:cxn>
                <a:cxn ang="0">
                  <a:pos x="182" y="121"/>
                </a:cxn>
                <a:cxn ang="0">
                  <a:pos x="180" y="129"/>
                </a:cxn>
                <a:cxn ang="0">
                  <a:pos x="207" y="118"/>
                </a:cxn>
                <a:cxn ang="0">
                  <a:pos x="215" y="110"/>
                </a:cxn>
                <a:cxn ang="0">
                  <a:pos x="200" y="85"/>
                </a:cxn>
                <a:cxn ang="0">
                  <a:pos x="172" y="100"/>
                </a:cxn>
                <a:cxn ang="0">
                  <a:pos x="145" y="119"/>
                </a:cxn>
                <a:cxn ang="0">
                  <a:pos x="180" y="109"/>
                </a:cxn>
                <a:cxn ang="0">
                  <a:pos x="207" y="88"/>
                </a:cxn>
                <a:cxn ang="0">
                  <a:pos x="200" y="85"/>
                </a:cxn>
                <a:cxn ang="0">
                  <a:pos x="146" y="84"/>
                </a:cxn>
                <a:cxn ang="0">
                  <a:pos x="123" y="106"/>
                </a:cxn>
                <a:cxn ang="0">
                  <a:pos x="149" y="103"/>
                </a:cxn>
                <a:cxn ang="0">
                  <a:pos x="191" y="72"/>
                </a:cxn>
                <a:cxn ang="0">
                  <a:pos x="182" y="66"/>
                </a:cxn>
                <a:cxn ang="0">
                  <a:pos x="70" y="54"/>
                </a:cxn>
                <a:cxn ang="0">
                  <a:pos x="82" y="38"/>
                </a:cxn>
                <a:cxn ang="0">
                  <a:pos x="99" y="24"/>
                </a:cxn>
                <a:cxn ang="0">
                  <a:pos x="52" y="26"/>
                </a:cxn>
                <a:cxn ang="0">
                  <a:pos x="28" y="40"/>
                </a:cxn>
                <a:cxn ang="0">
                  <a:pos x="20" y="67"/>
                </a:cxn>
                <a:cxn ang="0">
                  <a:pos x="33" y="89"/>
                </a:cxn>
                <a:cxn ang="0">
                  <a:pos x="68" y="127"/>
                </a:cxn>
                <a:cxn ang="0">
                  <a:pos x="83" y="132"/>
                </a:cxn>
                <a:cxn ang="0">
                  <a:pos x="89" y="134"/>
                </a:cxn>
                <a:cxn ang="0">
                  <a:pos x="113" y="145"/>
                </a:cxn>
                <a:cxn ang="0">
                  <a:pos x="159" y="150"/>
                </a:cxn>
                <a:cxn ang="0">
                  <a:pos x="162" y="141"/>
                </a:cxn>
                <a:cxn ang="0">
                  <a:pos x="104" y="116"/>
                </a:cxn>
                <a:cxn ang="0">
                  <a:pos x="76" y="89"/>
                </a:cxn>
                <a:cxn ang="0">
                  <a:pos x="70" y="54"/>
                </a:cxn>
                <a:cxn ang="0">
                  <a:pos x="144" y="50"/>
                </a:cxn>
                <a:cxn ang="0">
                  <a:pos x="98" y="78"/>
                </a:cxn>
                <a:cxn ang="0">
                  <a:pos x="95" y="87"/>
                </a:cxn>
                <a:cxn ang="0">
                  <a:pos x="109" y="89"/>
                </a:cxn>
                <a:cxn ang="0">
                  <a:pos x="149" y="64"/>
                </a:cxn>
                <a:cxn ang="0">
                  <a:pos x="158" y="48"/>
                </a:cxn>
                <a:cxn ang="0">
                  <a:pos x="124" y="48"/>
                </a:cxn>
                <a:cxn ang="0">
                  <a:pos x="135" y="38"/>
                </a:cxn>
                <a:cxn ang="0">
                  <a:pos x="131" y="37"/>
                </a:cxn>
                <a:cxn ang="0">
                  <a:pos x="127" y="41"/>
                </a:cxn>
                <a:cxn ang="0">
                  <a:pos x="96" y="45"/>
                </a:cxn>
                <a:cxn ang="0">
                  <a:pos x="86" y="60"/>
                </a:cxn>
                <a:cxn ang="0">
                  <a:pos x="88" y="72"/>
                </a:cxn>
                <a:cxn ang="0">
                  <a:pos x="119" y="52"/>
                </a:cxn>
              </a:cxnLst>
              <a:rect l="0" t="0" r="r" b="b"/>
              <a:pathLst>
                <a:path w="231" h="168">
                  <a:moveTo>
                    <a:pt x="209" y="158"/>
                  </a:moveTo>
                  <a:lnTo>
                    <a:pt x="209" y="158"/>
                  </a:lnTo>
                  <a:lnTo>
                    <a:pt x="191" y="161"/>
                  </a:lnTo>
                  <a:lnTo>
                    <a:pt x="173" y="165"/>
                  </a:lnTo>
                  <a:lnTo>
                    <a:pt x="163" y="168"/>
                  </a:lnTo>
                  <a:lnTo>
                    <a:pt x="154" y="168"/>
                  </a:lnTo>
                  <a:lnTo>
                    <a:pt x="143" y="168"/>
                  </a:lnTo>
                  <a:lnTo>
                    <a:pt x="132" y="166"/>
                  </a:lnTo>
                  <a:lnTo>
                    <a:pt x="132" y="166"/>
                  </a:lnTo>
                  <a:lnTo>
                    <a:pt x="117" y="163"/>
                  </a:lnTo>
                  <a:lnTo>
                    <a:pt x="102" y="159"/>
                  </a:lnTo>
                  <a:lnTo>
                    <a:pt x="87" y="153"/>
                  </a:lnTo>
                  <a:lnTo>
                    <a:pt x="73" y="146"/>
                  </a:lnTo>
                  <a:lnTo>
                    <a:pt x="59" y="139"/>
                  </a:lnTo>
                  <a:lnTo>
                    <a:pt x="47" y="130"/>
                  </a:lnTo>
                  <a:lnTo>
                    <a:pt x="35" y="121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18" y="104"/>
                  </a:lnTo>
                  <a:lnTo>
                    <a:pt x="11" y="96"/>
                  </a:lnTo>
                  <a:lnTo>
                    <a:pt x="6" y="86"/>
                  </a:lnTo>
                  <a:lnTo>
                    <a:pt x="3" y="75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2"/>
                  </a:lnTo>
                  <a:lnTo>
                    <a:pt x="6" y="37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4" y="26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3" y="13"/>
                  </a:lnTo>
                  <a:lnTo>
                    <a:pt x="49" y="7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82" y="3"/>
                  </a:lnTo>
                  <a:lnTo>
                    <a:pt x="96" y="6"/>
                  </a:lnTo>
                  <a:lnTo>
                    <a:pt x="109" y="11"/>
                  </a:lnTo>
                  <a:lnTo>
                    <a:pt x="121" y="17"/>
                  </a:lnTo>
                  <a:lnTo>
                    <a:pt x="148" y="29"/>
                  </a:lnTo>
                  <a:lnTo>
                    <a:pt x="162" y="36"/>
                  </a:lnTo>
                  <a:lnTo>
                    <a:pt x="176" y="41"/>
                  </a:lnTo>
                  <a:lnTo>
                    <a:pt x="176" y="41"/>
                  </a:lnTo>
                  <a:lnTo>
                    <a:pt x="188" y="52"/>
                  </a:lnTo>
                  <a:lnTo>
                    <a:pt x="201" y="65"/>
                  </a:lnTo>
                  <a:lnTo>
                    <a:pt x="214" y="80"/>
                  </a:lnTo>
                  <a:lnTo>
                    <a:pt x="219" y="87"/>
                  </a:lnTo>
                  <a:lnTo>
                    <a:pt x="223" y="96"/>
                  </a:lnTo>
                  <a:lnTo>
                    <a:pt x="227" y="103"/>
                  </a:lnTo>
                  <a:lnTo>
                    <a:pt x="230" y="112"/>
                  </a:lnTo>
                  <a:lnTo>
                    <a:pt x="231" y="120"/>
                  </a:lnTo>
                  <a:lnTo>
                    <a:pt x="231" y="128"/>
                  </a:lnTo>
                  <a:lnTo>
                    <a:pt x="229" y="136"/>
                  </a:lnTo>
                  <a:lnTo>
                    <a:pt x="224" y="144"/>
                  </a:lnTo>
                  <a:lnTo>
                    <a:pt x="218" y="150"/>
                  </a:lnTo>
                  <a:lnTo>
                    <a:pt x="209" y="158"/>
                  </a:lnTo>
                  <a:lnTo>
                    <a:pt x="209" y="158"/>
                  </a:lnTo>
                  <a:close/>
                  <a:moveTo>
                    <a:pt x="212" y="106"/>
                  </a:moveTo>
                  <a:lnTo>
                    <a:pt x="212" y="106"/>
                  </a:lnTo>
                  <a:lnTo>
                    <a:pt x="203" y="112"/>
                  </a:lnTo>
                  <a:lnTo>
                    <a:pt x="192" y="116"/>
                  </a:lnTo>
                  <a:lnTo>
                    <a:pt x="182" y="121"/>
                  </a:lnTo>
                  <a:lnTo>
                    <a:pt x="178" y="125"/>
                  </a:lnTo>
                  <a:lnTo>
                    <a:pt x="174" y="129"/>
                  </a:lnTo>
                  <a:lnTo>
                    <a:pt x="174" y="129"/>
                  </a:lnTo>
                  <a:lnTo>
                    <a:pt x="180" y="129"/>
                  </a:lnTo>
                  <a:lnTo>
                    <a:pt x="186" y="128"/>
                  </a:lnTo>
                  <a:lnTo>
                    <a:pt x="191" y="126"/>
                  </a:lnTo>
                  <a:lnTo>
                    <a:pt x="196" y="124"/>
                  </a:lnTo>
                  <a:lnTo>
                    <a:pt x="207" y="118"/>
                  </a:lnTo>
                  <a:lnTo>
                    <a:pt x="217" y="112"/>
                  </a:lnTo>
                  <a:lnTo>
                    <a:pt x="217" y="112"/>
                  </a:lnTo>
                  <a:lnTo>
                    <a:pt x="215" y="111"/>
                  </a:lnTo>
                  <a:lnTo>
                    <a:pt x="215" y="110"/>
                  </a:lnTo>
                  <a:lnTo>
                    <a:pt x="214" y="108"/>
                  </a:lnTo>
                  <a:lnTo>
                    <a:pt x="212" y="106"/>
                  </a:lnTo>
                  <a:lnTo>
                    <a:pt x="212" y="106"/>
                  </a:lnTo>
                  <a:close/>
                  <a:moveTo>
                    <a:pt x="200" y="85"/>
                  </a:moveTo>
                  <a:lnTo>
                    <a:pt x="200" y="85"/>
                  </a:lnTo>
                  <a:lnTo>
                    <a:pt x="193" y="89"/>
                  </a:lnTo>
                  <a:lnTo>
                    <a:pt x="187" y="93"/>
                  </a:lnTo>
                  <a:lnTo>
                    <a:pt x="172" y="100"/>
                  </a:lnTo>
                  <a:lnTo>
                    <a:pt x="158" y="109"/>
                  </a:lnTo>
                  <a:lnTo>
                    <a:pt x="151" y="11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6" y="119"/>
                  </a:lnTo>
                  <a:lnTo>
                    <a:pt x="165" y="117"/>
                  </a:lnTo>
                  <a:lnTo>
                    <a:pt x="173" y="114"/>
                  </a:lnTo>
                  <a:lnTo>
                    <a:pt x="180" y="109"/>
                  </a:lnTo>
                  <a:lnTo>
                    <a:pt x="194" y="98"/>
                  </a:lnTo>
                  <a:lnTo>
                    <a:pt x="201" y="93"/>
                  </a:lnTo>
                  <a:lnTo>
                    <a:pt x="207" y="88"/>
                  </a:lnTo>
                  <a:lnTo>
                    <a:pt x="207" y="88"/>
                  </a:lnTo>
                  <a:lnTo>
                    <a:pt x="205" y="87"/>
                  </a:lnTo>
                  <a:lnTo>
                    <a:pt x="204" y="86"/>
                  </a:lnTo>
                  <a:lnTo>
                    <a:pt x="203" y="85"/>
                  </a:lnTo>
                  <a:lnTo>
                    <a:pt x="200" y="85"/>
                  </a:lnTo>
                  <a:lnTo>
                    <a:pt x="200" y="85"/>
                  </a:lnTo>
                  <a:close/>
                  <a:moveTo>
                    <a:pt x="178" y="65"/>
                  </a:moveTo>
                  <a:lnTo>
                    <a:pt x="178" y="65"/>
                  </a:lnTo>
                  <a:lnTo>
                    <a:pt x="146" y="84"/>
                  </a:lnTo>
                  <a:lnTo>
                    <a:pt x="131" y="9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23" y="106"/>
                  </a:lnTo>
                  <a:lnTo>
                    <a:pt x="128" y="106"/>
                  </a:lnTo>
                  <a:lnTo>
                    <a:pt x="133" y="106"/>
                  </a:lnTo>
                  <a:lnTo>
                    <a:pt x="139" y="106"/>
                  </a:lnTo>
                  <a:lnTo>
                    <a:pt x="149" y="103"/>
                  </a:lnTo>
                  <a:lnTo>
                    <a:pt x="159" y="98"/>
                  </a:lnTo>
                  <a:lnTo>
                    <a:pt x="167" y="91"/>
                  </a:lnTo>
                  <a:lnTo>
                    <a:pt x="176" y="85"/>
                  </a:lnTo>
                  <a:lnTo>
                    <a:pt x="191" y="72"/>
                  </a:lnTo>
                  <a:lnTo>
                    <a:pt x="191" y="72"/>
                  </a:lnTo>
                  <a:lnTo>
                    <a:pt x="188" y="70"/>
                  </a:lnTo>
                  <a:lnTo>
                    <a:pt x="186" y="67"/>
                  </a:lnTo>
                  <a:lnTo>
                    <a:pt x="182" y="66"/>
                  </a:lnTo>
                  <a:lnTo>
                    <a:pt x="178" y="65"/>
                  </a:lnTo>
                  <a:lnTo>
                    <a:pt x="178" y="65"/>
                  </a:lnTo>
                  <a:close/>
                  <a:moveTo>
                    <a:pt x="70" y="54"/>
                  </a:moveTo>
                  <a:lnTo>
                    <a:pt x="70" y="54"/>
                  </a:lnTo>
                  <a:lnTo>
                    <a:pt x="72" y="49"/>
                  </a:lnTo>
                  <a:lnTo>
                    <a:pt x="74" y="44"/>
                  </a:lnTo>
                  <a:lnTo>
                    <a:pt x="79" y="41"/>
                  </a:lnTo>
                  <a:lnTo>
                    <a:pt x="82" y="38"/>
                  </a:lnTo>
                  <a:lnTo>
                    <a:pt x="91" y="32"/>
                  </a:lnTo>
                  <a:lnTo>
                    <a:pt x="96" y="28"/>
                  </a:lnTo>
                  <a:lnTo>
                    <a:pt x="99" y="24"/>
                  </a:lnTo>
                  <a:lnTo>
                    <a:pt x="99" y="24"/>
                  </a:lnTo>
                  <a:lnTo>
                    <a:pt x="87" y="23"/>
                  </a:lnTo>
                  <a:lnTo>
                    <a:pt x="73" y="23"/>
                  </a:lnTo>
                  <a:lnTo>
                    <a:pt x="58" y="25"/>
                  </a:lnTo>
                  <a:lnTo>
                    <a:pt x="52" y="26"/>
                  </a:lnTo>
                  <a:lnTo>
                    <a:pt x="45" y="29"/>
                  </a:lnTo>
                  <a:lnTo>
                    <a:pt x="39" y="32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5" y="45"/>
                  </a:lnTo>
                  <a:lnTo>
                    <a:pt x="22" y="52"/>
                  </a:lnTo>
                  <a:lnTo>
                    <a:pt x="20" y="58"/>
                  </a:lnTo>
                  <a:lnTo>
                    <a:pt x="20" y="67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7" y="82"/>
                  </a:lnTo>
                  <a:lnTo>
                    <a:pt x="33" y="89"/>
                  </a:lnTo>
                  <a:lnTo>
                    <a:pt x="45" y="104"/>
                  </a:lnTo>
                  <a:lnTo>
                    <a:pt x="53" y="113"/>
                  </a:lnTo>
                  <a:lnTo>
                    <a:pt x="60" y="120"/>
                  </a:lnTo>
                  <a:lnTo>
                    <a:pt x="68" y="127"/>
                  </a:lnTo>
                  <a:lnTo>
                    <a:pt x="78" y="132"/>
                  </a:lnTo>
                  <a:lnTo>
                    <a:pt x="78" y="132"/>
                  </a:lnTo>
                  <a:lnTo>
                    <a:pt x="80" y="132"/>
                  </a:lnTo>
                  <a:lnTo>
                    <a:pt x="83" y="132"/>
                  </a:lnTo>
                  <a:lnTo>
                    <a:pt x="86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9" y="134"/>
                  </a:lnTo>
                  <a:lnTo>
                    <a:pt x="90" y="136"/>
                  </a:lnTo>
                  <a:lnTo>
                    <a:pt x="93" y="138"/>
                  </a:lnTo>
                  <a:lnTo>
                    <a:pt x="93" y="138"/>
                  </a:lnTo>
                  <a:lnTo>
                    <a:pt x="113" y="145"/>
                  </a:lnTo>
                  <a:lnTo>
                    <a:pt x="125" y="147"/>
                  </a:lnTo>
                  <a:lnTo>
                    <a:pt x="135" y="149"/>
                  </a:lnTo>
                  <a:lnTo>
                    <a:pt x="147" y="151"/>
                  </a:lnTo>
                  <a:lnTo>
                    <a:pt x="159" y="150"/>
                  </a:lnTo>
                  <a:lnTo>
                    <a:pt x="170" y="149"/>
                  </a:lnTo>
                  <a:lnTo>
                    <a:pt x="180" y="145"/>
                  </a:lnTo>
                  <a:lnTo>
                    <a:pt x="180" y="145"/>
                  </a:lnTo>
                  <a:lnTo>
                    <a:pt x="162" y="141"/>
                  </a:lnTo>
                  <a:lnTo>
                    <a:pt x="143" y="135"/>
                  </a:lnTo>
                  <a:lnTo>
                    <a:pt x="124" y="127"/>
                  </a:lnTo>
                  <a:lnTo>
                    <a:pt x="114" y="121"/>
                  </a:lnTo>
                  <a:lnTo>
                    <a:pt x="104" y="116"/>
                  </a:lnTo>
                  <a:lnTo>
                    <a:pt x="97" y="110"/>
                  </a:lnTo>
                  <a:lnTo>
                    <a:pt x="88" y="103"/>
                  </a:lnTo>
                  <a:lnTo>
                    <a:pt x="82" y="97"/>
                  </a:lnTo>
                  <a:lnTo>
                    <a:pt x="76" y="89"/>
                  </a:lnTo>
                  <a:lnTo>
                    <a:pt x="72" y="81"/>
                  </a:lnTo>
                  <a:lnTo>
                    <a:pt x="70" y="72"/>
                  </a:lnTo>
                  <a:lnTo>
                    <a:pt x="69" y="63"/>
                  </a:lnTo>
                  <a:lnTo>
                    <a:pt x="70" y="54"/>
                  </a:lnTo>
                  <a:lnTo>
                    <a:pt x="70" y="54"/>
                  </a:lnTo>
                  <a:close/>
                  <a:moveTo>
                    <a:pt x="150" y="44"/>
                  </a:moveTo>
                  <a:lnTo>
                    <a:pt x="150" y="44"/>
                  </a:lnTo>
                  <a:lnTo>
                    <a:pt x="144" y="50"/>
                  </a:lnTo>
                  <a:lnTo>
                    <a:pt x="136" y="55"/>
                  </a:lnTo>
                  <a:lnTo>
                    <a:pt x="121" y="65"/>
                  </a:lnTo>
                  <a:lnTo>
                    <a:pt x="105" y="73"/>
                  </a:lnTo>
                  <a:lnTo>
                    <a:pt x="98" y="78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3" y="84"/>
                  </a:lnTo>
                  <a:lnTo>
                    <a:pt x="95" y="87"/>
                  </a:lnTo>
                  <a:lnTo>
                    <a:pt x="96" y="89"/>
                  </a:lnTo>
                  <a:lnTo>
                    <a:pt x="98" y="91"/>
                  </a:lnTo>
                  <a:lnTo>
                    <a:pt x="98" y="91"/>
                  </a:lnTo>
                  <a:lnTo>
                    <a:pt x="109" y="89"/>
                  </a:lnTo>
                  <a:lnTo>
                    <a:pt x="118" y="86"/>
                  </a:lnTo>
                  <a:lnTo>
                    <a:pt x="127" y="81"/>
                  </a:lnTo>
                  <a:lnTo>
                    <a:pt x="134" y="75"/>
                  </a:lnTo>
                  <a:lnTo>
                    <a:pt x="149" y="64"/>
                  </a:lnTo>
                  <a:lnTo>
                    <a:pt x="163" y="52"/>
                  </a:lnTo>
                  <a:lnTo>
                    <a:pt x="163" y="52"/>
                  </a:lnTo>
                  <a:lnTo>
                    <a:pt x="160" y="50"/>
                  </a:lnTo>
                  <a:lnTo>
                    <a:pt x="158" y="48"/>
                  </a:lnTo>
                  <a:lnTo>
                    <a:pt x="155" y="45"/>
                  </a:lnTo>
                  <a:lnTo>
                    <a:pt x="150" y="44"/>
                  </a:lnTo>
                  <a:lnTo>
                    <a:pt x="150" y="44"/>
                  </a:lnTo>
                  <a:close/>
                  <a:moveTo>
                    <a:pt x="124" y="48"/>
                  </a:moveTo>
                  <a:lnTo>
                    <a:pt x="124" y="48"/>
                  </a:lnTo>
                  <a:lnTo>
                    <a:pt x="132" y="42"/>
                  </a:lnTo>
                  <a:lnTo>
                    <a:pt x="134" y="40"/>
                  </a:lnTo>
                  <a:lnTo>
                    <a:pt x="135" y="38"/>
                  </a:lnTo>
                  <a:lnTo>
                    <a:pt x="134" y="37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1" y="37"/>
                  </a:lnTo>
                  <a:lnTo>
                    <a:pt x="131" y="39"/>
                  </a:lnTo>
                  <a:lnTo>
                    <a:pt x="130" y="41"/>
                  </a:lnTo>
                  <a:lnTo>
                    <a:pt x="127" y="41"/>
                  </a:lnTo>
                  <a:lnTo>
                    <a:pt x="127" y="41"/>
                  </a:lnTo>
                  <a:lnTo>
                    <a:pt x="119" y="39"/>
                  </a:lnTo>
                  <a:lnTo>
                    <a:pt x="111" y="39"/>
                  </a:lnTo>
                  <a:lnTo>
                    <a:pt x="103" y="42"/>
                  </a:lnTo>
                  <a:lnTo>
                    <a:pt x="96" y="45"/>
                  </a:lnTo>
                  <a:lnTo>
                    <a:pt x="90" y="51"/>
                  </a:lnTo>
                  <a:lnTo>
                    <a:pt x="88" y="54"/>
                  </a:lnTo>
                  <a:lnTo>
                    <a:pt x="87" y="57"/>
                  </a:lnTo>
                  <a:lnTo>
                    <a:pt x="86" y="60"/>
                  </a:lnTo>
                  <a:lnTo>
                    <a:pt x="86" y="64"/>
                  </a:lnTo>
                  <a:lnTo>
                    <a:pt x="87" y="68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97" y="66"/>
                  </a:lnTo>
                  <a:lnTo>
                    <a:pt x="106" y="60"/>
                  </a:lnTo>
                  <a:lnTo>
                    <a:pt x="115" y="55"/>
                  </a:lnTo>
                  <a:lnTo>
                    <a:pt x="119" y="52"/>
                  </a:lnTo>
                  <a:lnTo>
                    <a:pt x="124" y="48"/>
                  </a:lnTo>
                  <a:lnTo>
                    <a:pt x="124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3" name="组合 120"/>
          <p:cNvGrpSpPr/>
          <p:nvPr/>
        </p:nvGrpSpPr>
        <p:grpSpPr>
          <a:xfrm>
            <a:off x="5343536" y="3486548"/>
            <a:ext cx="800100" cy="463693"/>
            <a:chOff x="2071688" y="881063"/>
            <a:chExt cx="871538" cy="463550"/>
          </a:xfrm>
        </p:grpSpPr>
        <p:sp>
          <p:nvSpPr>
            <p:cNvPr id="122" name="Freeform 149"/>
            <p:cNvSpPr/>
            <p:nvPr/>
          </p:nvSpPr>
          <p:spPr bwMode="auto">
            <a:xfrm>
              <a:off x="2289176" y="990600"/>
              <a:ext cx="120650" cy="115888"/>
            </a:xfrm>
            <a:custGeom>
              <a:avLst/>
              <a:gdLst/>
              <a:ahLst/>
              <a:cxnLst>
                <a:cxn ang="0">
                  <a:pos x="230" y="40"/>
                </a:cxn>
                <a:cxn ang="0">
                  <a:pos x="223" y="41"/>
                </a:cxn>
                <a:cxn ang="0">
                  <a:pos x="217" y="38"/>
                </a:cxn>
                <a:cxn ang="0">
                  <a:pos x="204" y="31"/>
                </a:cxn>
                <a:cxn ang="0">
                  <a:pos x="187" y="26"/>
                </a:cxn>
                <a:cxn ang="0">
                  <a:pos x="167" y="23"/>
                </a:cxn>
                <a:cxn ang="0">
                  <a:pos x="140" y="18"/>
                </a:cxn>
                <a:cxn ang="0">
                  <a:pos x="125" y="18"/>
                </a:cxn>
                <a:cxn ang="0">
                  <a:pos x="111" y="23"/>
                </a:cxn>
                <a:cxn ang="0">
                  <a:pos x="104" y="27"/>
                </a:cxn>
                <a:cxn ang="0">
                  <a:pos x="98" y="35"/>
                </a:cxn>
                <a:cxn ang="0">
                  <a:pos x="92" y="43"/>
                </a:cxn>
                <a:cxn ang="0">
                  <a:pos x="72" y="68"/>
                </a:cxn>
                <a:cxn ang="0">
                  <a:pos x="67" y="78"/>
                </a:cxn>
                <a:cxn ang="0">
                  <a:pos x="77" y="82"/>
                </a:cxn>
                <a:cxn ang="0">
                  <a:pos x="101" y="85"/>
                </a:cxn>
                <a:cxn ang="0">
                  <a:pos x="114" y="87"/>
                </a:cxn>
                <a:cxn ang="0">
                  <a:pos x="133" y="94"/>
                </a:cxn>
                <a:cxn ang="0">
                  <a:pos x="141" y="100"/>
                </a:cxn>
                <a:cxn ang="0">
                  <a:pos x="144" y="110"/>
                </a:cxn>
                <a:cxn ang="0">
                  <a:pos x="123" y="103"/>
                </a:cxn>
                <a:cxn ang="0">
                  <a:pos x="91" y="95"/>
                </a:cxn>
                <a:cxn ang="0">
                  <a:pos x="67" y="93"/>
                </a:cxn>
                <a:cxn ang="0">
                  <a:pos x="54" y="94"/>
                </a:cxn>
                <a:cxn ang="0">
                  <a:pos x="35" y="119"/>
                </a:cxn>
                <a:cxn ang="0">
                  <a:pos x="25" y="133"/>
                </a:cxn>
                <a:cxn ang="0">
                  <a:pos x="18" y="146"/>
                </a:cxn>
                <a:cxn ang="0">
                  <a:pos x="12" y="161"/>
                </a:cxn>
                <a:cxn ang="0">
                  <a:pos x="13" y="170"/>
                </a:cxn>
                <a:cxn ang="0">
                  <a:pos x="18" y="181"/>
                </a:cxn>
                <a:cxn ang="0">
                  <a:pos x="32" y="191"/>
                </a:cxn>
                <a:cxn ang="0">
                  <a:pos x="52" y="198"/>
                </a:cxn>
                <a:cxn ang="0">
                  <a:pos x="74" y="203"/>
                </a:cxn>
                <a:cxn ang="0">
                  <a:pos x="121" y="208"/>
                </a:cxn>
                <a:cxn ang="0">
                  <a:pos x="138" y="210"/>
                </a:cxn>
                <a:cxn ang="0">
                  <a:pos x="132" y="218"/>
                </a:cxn>
                <a:cxn ang="0">
                  <a:pos x="122" y="220"/>
                </a:cxn>
                <a:cxn ang="0">
                  <a:pos x="95" y="217"/>
                </a:cxn>
                <a:cxn ang="0">
                  <a:pos x="79" y="216"/>
                </a:cxn>
                <a:cxn ang="0">
                  <a:pos x="47" y="209"/>
                </a:cxn>
                <a:cxn ang="0">
                  <a:pos x="32" y="204"/>
                </a:cxn>
                <a:cxn ang="0">
                  <a:pos x="12" y="194"/>
                </a:cxn>
                <a:cxn ang="0">
                  <a:pos x="2" y="183"/>
                </a:cxn>
                <a:cxn ang="0">
                  <a:pos x="0" y="167"/>
                </a:cxn>
                <a:cxn ang="0">
                  <a:pos x="5" y="144"/>
                </a:cxn>
                <a:cxn ang="0">
                  <a:pos x="8" y="136"/>
                </a:cxn>
                <a:cxn ang="0">
                  <a:pos x="18" y="121"/>
                </a:cxn>
                <a:cxn ang="0">
                  <a:pos x="24" y="116"/>
                </a:cxn>
                <a:cxn ang="0">
                  <a:pos x="31" y="101"/>
                </a:cxn>
                <a:cxn ang="0">
                  <a:pos x="58" y="61"/>
                </a:cxn>
                <a:cxn ang="0">
                  <a:pos x="66" y="51"/>
                </a:cxn>
                <a:cxn ang="0">
                  <a:pos x="87" y="27"/>
                </a:cxn>
                <a:cxn ang="0">
                  <a:pos x="96" y="17"/>
                </a:cxn>
                <a:cxn ang="0">
                  <a:pos x="107" y="7"/>
                </a:cxn>
                <a:cxn ang="0">
                  <a:pos x="119" y="1"/>
                </a:cxn>
                <a:cxn ang="0">
                  <a:pos x="138" y="1"/>
                </a:cxn>
                <a:cxn ang="0">
                  <a:pos x="149" y="4"/>
                </a:cxn>
                <a:cxn ang="0">
                  <a:pos x="164" y="8"/>
                </a:cxn>
                <a:cxn ang="0">
                  <a:pos x="195" y="15"/>
                </a:cxn>
                <a:cxn ang="0">
                  <a:pos x="216" y="22"/>
                </a:cxn>
                <a:cxn ang="0">
                  <a:pos x="227" y="30"/>
                </a:cxn>
                <a:cxn ang="0">
                  <a:pos x="230" y="36"/>
                </a:cxn>
                <a:cxn ang="0">
                  <a:pos x="230" y="40"/>
                </a:cxn>
              </a:cxnLst>
              <a:rect l="0" t="0" r="r" b="b"/>
              <a:pathLst>
                <a:path w="230" h="220">
                  <a:moveTo>
                    <a:pt x="230" y="40"/>
                  </a:moveTo>
                  <a:lnTo>
                    <a:pt x="230" y="40"/>
                  </a:lnTo>
                  <a:lnTo>
                    <a:pt x="227" y="41"/>
                  </a:lnTo>
                  <a:lnTo>
                    <a:pt x="223" y="41"/>
                  </a:lnTo>
                  <a:lnTo>
                    <a:pt x="220" y="39"/>
                  </a:lnTo>
                  <a:lnTo>
                    <a:pt x="217" y="38"/>
                  </a:lnTo>
                  <a:lnTo>
                    <a:pt x="210" y="34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187" y="26"/>
                  </a:lnTo>
                  <a:lnTo>
                    <a:pt x="167" y="23"/>
                  </a:lnTo>
                  <a:lnTo>
                    <a:pt x="167" y="23"/>
                  </a:lnTo>
                  <a:lnTo>
                    <a:pt x="148" y="19"/>
                  </a:lnTo>
                  <a:lnTo>
                    <a:pt x="140" y="18"/>
                  </a:lnTo>
                  <a:lnTo>
                    <a:pt x="132" y="18"/>
                  </a:lnTo>
                  <a:lnTo>
                    <a:pt x="125" y="18"/>
                  </a:lnTo>
                  <a:lnTo>
                    <a:pt x="117" y="20"/>
                  </a:lnTo>
                  <a:lnTo>
                    <a:pt x="111" y="23"/>
                  </a:lnTo>
                  <a:lnTo>
                    <a:pt x="104" y="27"/>
                  </a:lnTo>
                  <a:lnTo>
                    <a:pt x="104" y="27"/>
                  </a:lnTo>
                  <a:lnTo>
                    <a:pt x="101" y="31"/>
                  </a:lnTo>
                  <a:lnTo>
                    <a:pt x="98" y="35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78" y="60"/>
                  </a:lnTo>
                  <a:lnTo>
                    <a:pt x="72" y="68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71" y="80"/>
                  </a:lnTo>
                  <a:lnTo>
                    <a:pt x="77" y="82"/>
                  </a:lnTo>
                  <a:lnTo>
                    <a:pt x="89" y="84"/>
                  </a:lnTo>
                  <a:lnTo>
                    <a:pt x="101" y="85"/>
                  </a:lnTo>
                  <a:lnTo>
                    <a:pt x="114" y="87"/>
                  </a:lnTo>
                  <a:lnTo>
                    <a:pt x="114" y="87"/>
                  </a:lnTo>
                  <a:lnTo>
                    <a:pt x="124" y="91"/>
                  </a:lnTo>
                  <a:lnTo>
                    <a:pt x="133" y="94"/>
                  </a:lnTo>
                  <a:lnTo>
                    <a:pt x="138" y="97"/>
                  </a:lnTo>
                  <a:lnTo>
                    <a:pt x="141" y="100"/>
                  </a:lnTo>
                  <a:lnTo>
                    <a:pt x="143" y="104"/>
                  </a:lnTo>
                  <a:lnTo>
                    <a:pt x="144" y="110"/>
                  </a:lnTo>
                  <a:lnTo>
                    <a:pt x="144" y="110"/>
                  </a:lnTo>
                  <a:lnTo>
                    <a:pt x="123" y="103"/>
                  </a:lnTo>
                  <a:lnTo>
                    <a:pt x="101" y="97"/>
                  </a:lnTo>
                  <a:lnTo>
                    <a:pt x="91" y="95"/>
                  </a:lnTo>
                  <a:lnTo>
                    <a:pt x="79" y="94"/>
                  </a:lnTo>
                  <a:lnTo>
                    <a:pt x="67" y="93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45" y="106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5" y="133"/>
                  </a:lnTo>
                  <a:lnTo>
                    <a:pt x="18" y="146"/>
                  </a:lnTo>
                  <a:lnTo>
                    <a:pt x="18" y="146"/>
                  </a:lnTo>
                  <a:lnTo>
                    <a:pt x="13" y="157"/>
                  </a:lnTo>
                  <a:lnTo>
                    <a:pt x="12" y="161"/>
                  </a:lnTo>
                  <a:lnTo>
                    <a:pt x="12" y="166"/>
                  </a:lnTo>
                  <a:lnTo>
                    <a:pt x="13" y="170"/>
                  </a:lnTo>
                  <a:lnTo>
                    <a:pt x="15" y="174"/>
                  </a:lnTo>
                  <a:lnTo>
                    <a:pt x="18" y="181"/>
                  </a:lnTo>
                  <a:lnTo>
                    <a:pt x="24" y="186"/>
                  </a:lnTo>
                  <a:lnTo>
                    <a:pt x="32" y="191"/>
                  </a:lnTo>
                  <a:lnTo>
                    <a:pt x="41" y="194"/>
                  </a:lnTo>
                  <a:lnTo>
                    <a:pt x="52" y="198"/>
                  </a:lnTo>
                  <a:lnTo>
                    <a:pt x="63" y="201"/>
                  </a:lnTo>
                  <a:lnTo>
                    <a:pt x="74" y="203"/>
                  </a:lnTo>
                  <a:lnTo>
                    <a:pt x="98" y="205"/>
                  </a:lnTo>
                  <a:lnTo>
                    <a:pt x="121" y="208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6" y="215"/>
                  </a:lnTo>
                  <a:lnTo>
                    <a:pt x="132" y="218"/>
                  </a:lnTo>
                  <a:lnTo>
                    <a:pt x="127" y="219"/>
                  </a:lnTo>
                  <a:lnTo>
                    <a:pt x="122" y="220"/>
                  </a:lnTo>
                  <a:lnTo>
                    <a:pt x="108" y="219"/>
                  </a:lnTo>
                  <a:lnTo>
                    <a:pt x="95" y="217"/>
                  </a:lnTo>
                  <a:lnTo>
                    <a:pt x="95" y="217"/>
                  </a:lnTo>
                  <a:lnTo>
                    <a:pt x="79" y="216"/>
                  </a:lnTo>
                  <a:lnTo>
                    <a:pt x="63" y="214"/>
                  </a:lnTo>
                  <a:lnTo>
                    <a:pt x="47" y="209"/>
                  </a:lnTo>
                  <a:lnTo>
                    <a:pt x="32" y="204"/>
                  </a:lnTo>
                  <a:lnTo>
                    <a:pt x="32" y="204"/>
                  </a:lnTo>
                  <a:lnTo>
                    <a:pt x="21" y="200"/>
                  </a:lnTo>
                  <a:lnTo>
                    <a:pt x="12" y="194"/>
                  </a:lnTo>
                  <a:lnTo>
                    <a:pt x="6" y="188"/>
                  </a:lnTo>
                  <a:lnTo>
                    <a:pt x="2" y="18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1" y="156"/>
                  </a:lnTo>
                  <a:lnTo>
                    <a:pt x="5" y="144"/>
                  </a:lnTo>
                  <a:lnTo>
                    <a:pt x="5" y="144"/>
                  </a:lnTo>
                  <a:lnTo>
                    <a:pt x="8" y="136"/>
                  </a:lnTo>
                  <a:lnTo>
                    <a:pt x="12" y="128"/>
                  </a:lnTo>
                  <a:lnTo>
                    <a:pt x="18" y="121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6" y="109"/>
                  </a:lnTo>
                  <a:lnTo>
                    <a:pt x="31" y="101"/>
                  </a:lnTo>
                  <a:lnTo>
                    <a:pt x="39" y="87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66" y="51"/>
                  </a:lnTo>
                  <a:lnTo>
                    <a:pt x="72" y="43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96" y="17"/>
                  </a:lnTo>
                  <a:lnTo>
                    <a:pt x="101" y="11"/>
                  </a:lnTo>
                  <a:lnTo>
                    <a:pt x="107" y="7"/>
                  </a:lnTo>
                  <a:lnTo>
                    <a:pt x="112" y="4"/>
                  </a:lnTo>
                  <a:lnTo>
                    <a:pt x="119" y="1"/>
                  </a:lnTo>
                  <a:lnTo>
                    <a:pt x="128" y="0"/>
                  </a:lnTo>
                  <a:lnTo>
                    <a:pt x="138" y="1"/>
                  </a:lnTo>
                  <a:lnTo>
                    <a:pt x="138" y="1"/>
                  </a:lnTo>
                  <a:lnTo>
                    <a:pt x="149" y="4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85" y="12"/>
                  </a:lnTo>
                  <a:lnTo>
                    <a:pt x="195" y="15"/>
                  </a:lnTo>
                  <a:lnTo>
                    <a:pt x="206" y="18"/>
                  </a:lnTo>
                  <a:lnTo>
                    <a:pt x="216" y="22"/>
                  </a:lnTo>
                  <a:lnTo>
                    <a:pt x="223" y="26"/>
                  </a:lnTo>
                  <a:lnTo>
                    <a:pt x="227" y="30"/>
                  </a:lnTo>
                  <a:lnTo>
                    <a:pt x="228" y="33"/>
                  </a:lnTo>
                  <a:lnTo>
                    <a:pt x="230" y="36"/>
                  </a:lnTo>
                  <a:lnTo>
                    <a:pt x="230" y="40"/>
                  </a:lnTo>
                  <a:lnTo>
                    <a:pt x="230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3" name="Freeform 150"/>
            <p:cNvSpPr/>
            <p:nvPr/>
          </p:nvSpPr>
          <p:spPr bwMode="auto">
            <a:xfrm>
              <a:off x="2405063" y="1038225"/>
              <a:ext cx="57150" cy="17463"/>
            </a:xfrm>
            <a:custGeom>
              <a:avLst/>
              <a:gdLst/>
              <a:ahLst/>
              <a:cxnLst>
                <a:cxn ang="0">
                  <a:pos x="107" y="26"/>
                </a:cxn>
                <a:cxn ang="0">
                  <a:pos x="107" y="26"/>
                </a:cxn>
                <a:cxn ang="0">
                  <a:pos x="106" y="27"/>
                </a:cxn>
                <a:cxn ang="0">
                  <a:pos x="106" y="28"/>
                </a:cxn>
                <a:cxn ang="0">
                  <a:pos x="106" y="32"/>
                </a:cxn>
                <a:cxn ang="0">
                  <a:pos x="106" y="32"/>
                </a:cxn>
                <a:cxn ang="0">
                  <a:pos x="96" y="32"/>
                </a:cxn>
                <a:cxn ang="0">
                  <a:pos x="87" y="31"/>
                </a:cxn>
                <a:cxn ang="0">
                  <a:pos x="78" y="28"/>
                </a:cxn>
                <a:cxn ang="0">
                  <a:pos x="70" y="25"/>
                </a:cxn>
                <a:cxn ang="0">
                  <a:pos x="53" y="19"/>
                </a:cxn>
                <a:cxn ang="0">
                  <a:pos x="43" y="16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26" y="15"/>
                </a:cxn>
                <a:cxn ang="0">
                  <a:pos x="17" y="13"/>
                </a:cxn>
                <a:cxn ang="0">
                  <a:pos x="9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26" y="3"/>
                </a:cxn>
                <a:cxn ang="0">
                  <a:pos x="48" y="5"/>
                </a:cxn>
                <a:cxn ang="0">
                  <a:pos x="60" y="7"/>
                </a:cxn>
                <a:cxn ang="0">
                  <a:pos x="71" y="10"/>
                </a:cxn>
                <a:cxn ang="0">
                  <a:pos x="80" y="15"/>
                </a:cxn>
                <a:cxn ang="0">
                  <a:pos x="90" y="19"/>
                </a:cxn>
                <a:cxn ang="0">
                  <a:pos x="90" y="19"/>
                </a:cxn>
                <a:cxn ang="0">
                  <a:pos x="95" y="18"/>
                </a:cxn>
                <a:cxn ang="0">
                  <a:pos x="101" y="19"/>
                </a:cxn>
                <a:cxn ang="0">
                  <a:pos x="105" y="21"/>
                </a:cxn>
                <a:cxn ang="0">
                  <a:pos x="106" y="24"/>
                </a:cxn>
                <a:cxn ang="0">
                  <a:pos x="107" y="26"/>
                </a:cxn>
                <a:cxn ang="0">
                  <a:pos x="107" y="26"/>
                </a:cxn>
              </a:cxnLst>
              <a:rect l="0" t="0" r="r" b="b"/>
              <a:pathLst>
                <a:path w="107" h="32">
                  <a:moveTo>
                    <a:pt x="107" y="26"/>
                  </a:moveTo>
                  <a:lnTo>
                    <a:pt x="107" y="26"/>
                  </a:lnTo>
                  <a:lnTo>
                    <a:pt x="106" y="27"/>
                  </a:lnTo>
                  <a:lnTo>
                    <a:pt x="106" y="28"/>
                  </a:lnTo>
                  <a:lnTo>
                    <a:pt x="106" y="32"/>
                  </a:lnTo>
                  <a:lnTo>
                    <a:pt x="106" y="32"/>
                  </a:lnTo>
                  <a:lnTo>
                    <a:pt x="96" y="32"/>
                  </a:lnTo>
                  <a:lnTo>
                    <a:pt x="87" y="31"/>
                  </a:lnTo>
                  <a:lnTo>
                    <a:pt x="78" y="28"/>
                  </a:lnTo>
                  <a:lnTo>
                    <a:pt x="70" y="25"/>
                  </a:lnTo>
                  <a:lnTo>
                    <a:pt x="53" y="19"/>
                  </a:lnTo>
                  <a:lnTo>
                    <a:pt x="43" y="16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26" y="15"/>
                  </a:lnTo>
                  <a:lnTo>
                    <a:pt x="17" y="13"/>
                  </a:lnTo>
                  <a:lnTo>
                    <a:pt x="9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6" y="3"/>
                  </a:lnTo>
                  <a:lnTo>
                    <a:pt x="48" y="5"/>
                  </a:lnTo>
                  <a:lnTo>
                    <a:pt x="60" y="7"/>
                  </a:lnTo>
                  <a:lnTo>
                    <a:pt x="71" y="10"/>
                  </a:lnTo>
                  <a:lnTo>
                    <a:pt x="80" y="15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95" y="18"/>
                  </a:lnTo>
                  <a:lnTo>
                    <a:pt x="101" y="19"/>
                  </a:lnTo>
                  <a:lnTo>
                    <a:pt x="105" y="21"/>
                  </a:lnTo>
                  <a:lnTo>
                    <a:pt x="106" y="24"/>
                  </a:lnTo>
                  <a:lnTo>
                    <a:pt x="107" y="26"/>
                  </a:lnTo>
                  <a:lnTo>
                    <a:pt x="107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4" name="Freeform 151"/>
            <p:cNvSpPr/>
            <p:nvPr/>
          </p:nvSpPr>
          <p:spPr bwMode="auto">
            <a:xfrm>
              <a:off x="2719388" y="1049338"/>
              <a:ext cx="61913" cy="61913"/>
            </a:xfrm>
            <a:custGeom>
              <a:avLst/>
              <a:gdLst/>
              <a:ahLst/>
              <a:cxnLst>
                <a:cxn ang="0">
                  <a:pos x="22" y="82"/>
                </a:cxn>
                <a:cxn ang="0">
                  <a:pos x="22" y="90"/>
                </a:cxn>
                <a:cxn ang="0">
                  <a:pos x="21" y="95"/>
                </a:cxn>
                <a:cxn ang="0">
                  <a:pos x="33" y="100"/>
                </a:cxn>
                <a:cxn ang="0">
                  <a:pos x="66" y="104"/>
                </a:cxn>
                <a:cxn ang="0">
                  <a:pos x="82" y="105"/>
                </a:cxn>
                <a:cxn ang="0">
                  <a:pos x="94" y="104"/>
                </a:cxn>
                <a:cxn ang="0">
                  <a:pos x="101" y="105"/>
                </a:cxn>
                <a:cxn ang="0">
                  <a:pos x="104" y="110"/>
                </a:cxn>
                <a:cxn ang="0">
                  <a:pos x="92" y="113"/>
                </a:cxn>
                <a:cxn ang="0">
                  <a:pos x="66" y="117"/>
                </a:cxn>
                <a:cxn ang="0">
                  <a:pos x="37" y="115"/>
                </a:cxn>
                <a:cxn ang="0">
                  <a:pos x="11" y="106"/>
                </a:cxn>
                <a:cxn ang="0">
                  <a:pos x="0" y="101"/>
                </a:cxn>
                <a:cxn ang="0">
                  <a:pos x="1" y="91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43" y="64"/>
                </a:cxn>
                <a:cxn ang="0">
                  <a:pos x="76" y="58"/>
                </a:cxn>
                <a:cxn ang="0">
                  <a:pos x="90" y="52"/>
                </a:cxn>
                <a:cxn ang="0">
                  <a:pos x="100" y="44"/>
                </a:cxn>
                <a:cxn ang="0">
                  <a:pos x="103" y="31"/>
                </a:cxn>
                <a:cxn ang="0">
                  <a:pos x="98" y="15"/>
                </a:cxn>
                <a:cxn ang="0">
                  <a:pos x="88" y="13"/>
                </a:cxn>
                <a:cxn ang="0">
                  <a:pos x="79" y="12"/>
                </a:cxn>
                <a:cxn ang="0">
                  <a:pos x="73" y="13"/>
                </a:cxn>
                <a:cxn ang="0">
                  <a:pos x="61" y="24"/>
                </a:cxn>
                <a:cxn ang="0">
                  <a:pos x="54" y="29"/>
                </a:cxn>
                <a:cxn ang="0">
                  <a:pos x="44" y="31"/>
                </a:cxn>
                <a:cxn ang="0">
                  <a:pos x="44" y="26"/>
                </a:cxn>
                <a:cxn ang="0">
                  <a:pos x="46" y="16"/>
                </a:cxn>
                <a:cxn ang="0">
                  <a:pos x="53" y="10"/>
                </a:cxn>
                <a:cxn ang="0">
                  <a:pos x="62" y="4"/>
                </a:cxn>
                <a:cxn ang="0">
                  <a:pos x="78" y="0"/>
                </a:cxn>
                <a:cxn ang="0">
                  <a:pos x="96" y="1"/>
                </a:cxn>
                <a:cxn ang="0">
                  <a:pos x="106" y="4"/>
                </a:cxn>
                <a:cxn ang="0">
                  <a:pos x="111" y="7"/>
                </a:cxn>
                <a:cxn ang="0">
                  <a:pos x="116" y="22"/>
                </a:cxn>
                <a:cxn ang="0">
                  <a:pos x="118" y="35"/>
                </a:cxn>
                <a:cxn ang="0">
                  <a:pos x="117" y="43"/>
                </a:cxn>
                <a:cxn ang="0">
                  <a:pos x="112" y="55"/>
                </a:cxn>
                <a:cxn ang="0">
                  <a:pos x="102" y="63"/>
                </a:cxn>
                <a:cxn ang="0">
                  <a:pos x="82" y="72"/>
                </a:cxn>
                <a:cxn ang="0">
                  <a:pos x="52" y="78"/>
                </a:cxn>
                <a:cxn ang="0">
                  <a:pos x="22" y="82"/>
                </a:cxn>
              </a:cxnLst>
              <a:rect l="0" t="0" r="r" b="b"/>
              <a:pathLst>
                <a:path w="118" h="117">
                  <a:moveTo>
                    <a:pt x="22" y="82"/>
                  </a:moveTo>
                  <a:lnTo>
                    <a:pt x="22" y="82"/>
                  </a:lnTo>
                  <a:lnTo>
                    <a:pt x="23" y="87"/>
                  </a:lnTo>
                  <a:lnTo>
                    <a:pt x="22" y="90"/>
                  </a:lnTo>
                  <a:lnTo>
                    <a:pt x="21" y="92"/>
                  </a:lnTo>
                  <a:lnTo>
                    <a:pt x="21" y="95"/>
                  </a:lnTo>
                  <a:lnTo>
                    <a:pt x="21" y="95"/>
                  </a:lnTo>
                  <a:lnTo>
                    <a:pt x="33" y="100"/>
                  </a:lnTo>
                  <a:lnTo>
                    <a:pt x="50" y="103"/>
                  </a:lnTo>
                  <a:lnTo>
                    <a:pt x="66" y="104"/>
                  </a:lnTo>
                  <a:lnTo>
                    <a:pt x="82" y="105"/>
                  </a:lnTo>
                  <a:lnTo>
                    <a:pt x="82" y="105"/>
                  </a:lnTo>
                  <a:lnTo>
                    <a:pt x="88" y="105"/>
                  </a:lnTo>
                  <a:lnTo>
                    <a:pt x="94" y="104"/>
                  </a:lnTo>
                  <a:lnTo>
                    <a:pt x="98" y="104"/>
                  </a:lnTo>
                  <a:lnTo>
                    <a:pt x="101" y="105"/>
                  </a:lnTo>
                  <a:lnTo>
                    <a:pt x="103" y="107"/>
                  </a:lnTo>
                  <a:lnTo>
                    <a:pt x="104" y="110"/>
                  </a:lnTo>
                  <a:lnTo>
                    <a:pt x="104" y="110"/>
                  </a:lnTo>
                  <a:lnTo>
                    <a:pt x="92" y="113"/>
                  </a:lnTo>
                  <a:lnTo>
                    <a:pt x="79" y="117"/>
                  </a:lnTo>
                  <a:lnTo>
                    <a:pt x="66" y="117"/>
                  </a:lnTo>
                  <a:lnTo>
                    <a:pt x="51" y="117"/>
                  </a:lnTo>
                  <a:lnTo>
                    <a:pt x="37" y="115"/>
                  </a:lnTo>
                  <a:lnTo>
                    <a:pt x="23" y="111"/>
                  </a:lnTo>
                  <a:lnTo>
                    <a:pt x="11" y="106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1" y="91"/>
                  </a:lnTo>
                  <a:lnTo>
                    <a:pt x="5" y="83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27" y="66"/>
                  </a:lnTo>
                  <a:lnTo>
                    <a:pt x="43" y="64"/>
                  </a:lnTo>
                  <a:lnTo>
                    <a:pt x="60" y="62"/>
                  </a:lnTo>
                  <a:lnTo>
                    <a:pt x="76" y="58"/>
                  </a:lnTo>
                  <a:lnTo>
                    <a:pt x="84" y="56"/>
                  </a:lnTo>
                  <a:lnTo>
                    <a:pt x="90" y="52"/>
                  </a:lnTo>
                  <a:lnTo>
                    <a:pt x="96" y="48"/>
                  </a:lnTo>
                  <a:lnTo>
                    <a:pt x="100" y="44"/>
                  </a:lnTo>
                  <a:lnTo>
                    <a:pt x="102" y="39"/>
                  </a:lnTo>
                  <a:lnTo>
                    <a:pt x="103" y="31"/>
                  </a:lnTo>
                  <a:lnTo>
                    <a:pt x="102" y="24"/>
                  </a:lnTo>
                  <a:lnTo>
                    <a:pt x="98" y="15"/>
                  </a:lnTo>
                  <a:lnTo>
                    <a:pt x="98" y="15"/>
                  </a:lnTo>
                  <a:lnTo>
                    <a:pt x="88" y="13"/>
                  </a:lnTo>
                  <a:lnTo>
                    <a:pt x="84" y="12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73" y="13"/>
                  </a:lnTo>
                  <a:lnTo>
                    <a:pt x="69" y="16"/>
                  </a:lnTo>
                  <a:lnTo>
                    <a:pt x="61" y="24"/>
                  </a:lnTo>
                  <a:lnTo>
                    <a:pt x="57" y="27"/>
                  </a:lnTo>
                  <a:lnTo>
                    <a:pt x="54" y="29"/>
                  </a:lnTo>
                  <a:lnTo>
                    <a:pt x="50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26"/>
                  </a:lnTo>
                  <a:lnTo>
                    <a:pt x="45" y="20"/>
                  </a:lnTo>
                  <a:lnTo>
                    <a:pt x="46" y="16"/>
                  </a:lnTo>
                  <a:lnTo>
                    <a:pt x="50" y="13"/>
                  </a:lnTo>
                  <a:lnTo>
                    <a:pt x="53" y="10"/>
                  </a:lnTo>
                  <a:lnTo>
                    <a:pt x="57" y="6"/>
                  </a:lnTo>
                  <a:lnTo>
                    <a:pt x="62" y="4"/>
                  </a:lnTo>
                  <a:lnTo>
                    <a:pt x="68" y="2"/>
                  </a:lnTo>
                  <a:lnTo>
                    <a:pt x="78" y="0"/>
                  </a:lnTo>
                  <a:lnTo>
                    <a:pt x="90" y="0"/>
                  </a:lnTo>
                  <a:lnTo>
                    <a:pt x="96" y="1"/>
                  </a:lnTo>
                  <a:lnTo>
                    <a:pt x="101" y="2"/>
                  </a:lnTo>
                  <a:lnTo>
                    <a:pt x="106" y="4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3" y="16"/>
                  </a:lnTo>
                  <a:lnTo>
                    <a:pt x="116" y="22"/>
                  </a:lnTo>
                  <a:lnTo>
                    <a:pt x="118" y="29"/>
                  </a:lnTo>
                  <a:lnTo>
                    <a:pt x="118" y="35"/>
                  </a:lnTo>
                  <a:lnTo>
                    <a:pt x="118" y="35"/>
                  </a:lnTo>
                  <a:lnTo>
                    <a:pt x="117" y="43"/>
                  </a:lnTo>
                  <a:lnTo>
                    <a:pt x="115" y="49"/>
                  </a:lnTo>
                  <a:lnTo>
                    <a:pt x="112" y="55"/>
                  </a:lnTo>
                  <a:lnTo>
                    <a:pt x="106" y="59"/>
                  </a:lnTo>
                  <a:lnTo>
                    <a:pt x="102" y="63"/>
                  </a:lnTo>
                  <a:lnTo>
                    <a:pt x="96" y="66"/>
                  </a:lnTo>
                  <a:lnTo>
                    <a:pt x="82" y="72"/>
                  </a:lnTo>
                  <a:lnTo>
                    <a:pt x="67" y="75"/>
                  </a:lnTo>
                  <a:lnTo>
                    <a:pt x="52" y="78"/>
                  </a:lnTo>
                  <a:lnTo>
                    <a:pt x="22" y="82"/>
                  </a:lnTo>
                  <a:lnTo>
                    <a:pt x="22" y="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5" name="Freeform 152"/>
            <p:cNvSpPr/>
            <p:nvPr/>
          </p:nvSpPr>
          <p:spPr bwMode="auto">
            <a:xfrm>
              <a:off x="2479676" y="1055688"/>
              <a:ext cx="114300" cy="88900"/>
            </a:xfrm>
            <a:custGeom>
              <a:avLst/>
              <a:gdLst/>
              <a:ahLst/>
              <a:cxnLst>
                <a:cxn ang="0">
                  <a:pos x="59" y="7"/>
                </a:cxn>
                <a:cxn ang="0">
                  <a:pos x="52" y="30"/>
                </a:cxn>
                <a:cxn ang="0">
                  <a:pos x="52" y="36"/>
                </a:cxn>
                <a:cxn ang="0">
                  <a:pos x="89" y="20"/>
                </a:cxn>
                <a:cxn ang="0">
                  <a:pos x="115" y="17"/>
                </a:cxn>
                <a:cxn ang="0">
                  <a:pos x="135" y="23"/>
                </a:cxn>
                <a:cxn ang="0">
                  <a:pos x="142" y="43"/>
                </a:cxn>
                <a:cxn ang="0">
                  <a:pos x="151" y="47"/>
                </a:cxn>
                <a:cxn ang="0">
                  <a:pos x="186" y="39"/>
                </a:cxn>
                <a:cxn ang="0">
                  <a:pos x="205" y="43"/>
                </a:cxn>
                <a:cxn ang="0">
                  <a:pos x="216" y="54"/>
                </a:cxn>
                <a:cxn ang="0">
                  <a:pos x="215" y="79"/>
                </a:cxn>
                <a:cxn ang="0">
                  <a:pos x="207" y="96"/>
                </a:cxn>
                <a:cxn ang="0">
                  <a:pos x="185" y="140"/>
                </a:cxn>
                <a:cxn ang="0">
                  <a:pos x="176" y="165"/>
                </a:cxn>
                <a:cxn ang="0">
                  <a:pos x="168" y="167"/>
                </a:cxn>
                <a:cxn ang="0">
                  <a:pos x="162" y="165"/>
                </a:cxn>
                <a:cxn ang="0">
                  <a:pos x="161" y="157"/>
                </a:cxn>
                <a:cxn ang="0">
                  <a:pos x="170" y="146"/>
                </a:cxn>
                <a:cxn ang="0">
                  <a:pos x="186" y="112"/>
                </a:cxn>
                <a:cxn ang="0">
                  <a:pos x="202" y="79"/>
                </a:cxn>
                <a:cxn ang="0">
                  <a:pos x="202" y="64"/>
                </a:cxn>
                <a:cxn ang="0">
                  <a:pos x="190" y="50"/>
                </a:cxn>
                <a:cxn ang="0">
                  <a:pos x="164" y="55"/>
                </a:cxn>
                <a:cxn ang="0">
                  <a:pos x="133" y="73"/>
                </a:cxn>
                <a:cxn ang="0">
                  <a:pos x="112" y="112"/>
                </a:cxn>
                <a:cxn ang="0">
                  <a:pos x="103" y="129"/>
                </a:cxn>
                <a:cxn ang="0">
                  <a:pos x="92" y="136"/>
                </a:cxn>
                <a:cxn ang="0">
                  <a:pos x="91" y="122"/>
                </a:cxn>
                <a:cxn ang="0">
                  <a:pos x="120" y="71"/>
                </a:cxn>
                <a:cxn ang="0">
                  <a:pos x="126" y="51"/>
                </a:cxn>
                <a:cxn ang="0">
                  <a:pos x="123" y="29"/>
                </a:cxn>
                <a:cxn ang="0">
                  <a:pos x="97" y="30"/>
                </a:cxn>
                <a:cxn ang="0">
                  <a:pos x="68" y="43"/>
                </a:cxn>
                <a:cxn ang="0">
                  <a:pos x="40" y="62"/>
                </a:cxn>
                <a:cxn ang="0">
                  <a:pos x="34" y="77"/>
                </a:cxn>
                <a:cxn ang="0">
                  <a:pos x="20" y="107"/>
                </a:cxn>
                <a:cxn ang="0">
                  <a:pos x="9" y="119"/>
                </a:cxn>
                <a:cxn ang="0">
                  <a:pos x="0" y="115"/>
                </a:cxn>
                <a:cxn ang="0">
                  <a:pos x="26" y="61"/>
                </a:cxn>
                <a:cxn ang="0">
                  <a:pos x="42" y="19"/>
                </a:cxn>
                <a:cxn ang="0">
                  <a:pos x="50" y="2"/>
                </a:cxn>
                <a:cxn ang="0">
                  <a:pos x="52" y="0"/>
                </a:cxn>
                <a:cxn ang="0">
                  <a:pos x="59" y="3"/>
                </a:cxn>
              </a:cxnLst>
              <a:rect l="0" t="0" r="r" b="b"/>
              <a:pathLst>
                <a:path w="216" h="168">
                  <a:moveTo>
                    <a:pt x="59" y="3"/>
                  </a:moveTo>
                  <a:lnTo>
                    <a:pt x="59" y="3"/>
                  </a:lnTo>
                  <a:lnTo>
                    <a:pt x="59" y="7"/>
                  </a:lnTo>
                  <a:lnTo>
                    <a:pt x="58" y="13"/>
                  </a:lnTo>
                  <a:lnTo>
                    <a:pt x="55" y="21"/>
                  </a:lnTo>
                  <a:lnTo>
                    <a:pt x="52" y="30"/>
                  </a:lnTo>
                  <a:lnTo>
                    <a:pt x="49" y="39"/>
                  </a:lnTo>
                  <a:lnTo>
                    <a:pt x="49" y="39"/>
                  </a:lnTo>
                  <a:lnTo>
                    <a:pt x="52" y="36"/>
                  </a:lnTo>
                  <a:lnTo>
                    <a:pt x="58" y="32"/>
                  </a:lnTo>
                  <a:lnTo>
                    <a:pt x="72" y="25"/>
                  </a:lnTo>
                  <a:lnTo>
                    <a:pt x="89" y="20"/>
                  </a:lnTo>
                  <a:lnTo>
                    <a:pt x="98" y="18"/>
                  </a:lnTo>
                  <a:lnTo>
                    <a:pt x="106" y="17"/>
                  </a:lnTo>
                  <a:lnTo>
                    <a:pt x="115" y="17"/>
                  </a:lnTo>
                  <a:lnTo>
                    <a:pt x="122" y="18"/>
                  </a:lnTo>
                  <a:lnTo>
                    <a:pt x="130" y="20"/>
                  </a:lnTo>
                  <a:lnTo>
                    <a:pt x="135" y="23"/>
                  </a:lnTo>
                  <a:lnTo>
                    <a:pt x="140" y="28"/>
                  </a:lnTo>
                  <a:lnTo>
                    <a:pt x="142" y="34"/>
                  </a:lnTo>
                  <a:lnTo>
                    <a:pt x="142" y="43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51" y="47"/>
                  </a:lnTo>
                  <a:lnTo>
                    <a:pt x="165" y="43"/>
                  </a:lnTo>
                  <a:lnTo>
                    <a:pt x="179" y="39"/>
                  </a:lnTo>
                  <a:lnTo>
                    <a:pt x="186" y="39"/>
                  </a:lnTo>
                  <a:lnTo>
                    <a:pt x="193" y="39"/>
                  </a:lnTo>
                  <a:lnTo>
                    <a:pt x="200" y="40"/>
                  </a:lnTo>
                  <a:lnTo>
                    <a:pt x="205" y="43"/>
                  </a:lnTo>
                  <a:lnTo>
                    <a:pt x="209" y="45"/>
                  </a:lnTo>
                  <a:lnTo>
                    <a:pt x="213" y="49"/>
                  </a:lnTo>
                  <a:lnTo>
                    <a:pt x="216" y="54"/>
                  </a:lnTo>
                  <a:lnTo>
                    <a:pt x="217" y="61"/>
                  </a:lnTo>
                  <a:lnTo>
                    <a:pt x="217" y="69"/>
                  </a:lnTo>
                  <a:lnTo>
                    <a:pt x="215" y="79"/>
                  </a:lnTo>
                  <a:lnTo>
                    <a:pt x="215" y="79"/>
                  </a:lnTo>
                  <a:lnTo>
                    <a:pt x="211" y="86"/>
                  </a:lnTo>
                  <a:lnTo>
                    <a:pt x="207" y="96"/>
                  </a:lnTo>
                  <a:lnTo>
                    <a:pt x="196" y="115"/>
                  </a:lnTo>
                  <a:lnTo>
                    <a:pt x="196" y="115"/>
                  </a:lnTo>
                  <a:lnTo>
                    <a:pt x="185" y="140"/>
                  </a:lnTo>
                  <a:lnTo>
                    <a:pt x="180" y="152"/>
                  </a:lnTo>
                  <a:lnTo>
                    <a:pt x="176" y="165"/>
                  </a:lnTo>
                  <a:lnTo>
                    <a:pt x="176" y="165"/>
                  </a:lnTo>
                  <a:lnTo>
                    <a:pt x="173" y="165"/>
                  </a:lnTo>
                  <a:lnTo>
                    <a:pt x="171" y="166"/>
                  </a:lnTo>
                  <a:lnTo>
                    <a:pt x="168" y="167"/>
                  </a:lnTo>
                  <a:lnTo>
                    <a:pt x="165" y="168"/>
                  </a:lnTo>
                  <a:lnTo>
                    <a:pt x="165" y="168"/>
                  </a:lnTo>
                  <a:lnTo>
                    <a:pt x="162" y="165"/>
                  </a:lnTo>
                  <a:lnTo>
                    <a:pt x="161" y="163"/>
                  </a:lnTo>
                  <a:lnTo>
                    <a:pt x="160" y="159"/>
                  </a:lnTo>
                  <a:lnTo>
                    <a:pt x="161" y="157"/>
                  </a:lnTo>
                  <a:lnTo>
                    <a:pt x="165" y="153"/>
                  </a:lnTo>
                  <a:lnTo>
                    <a:pt x="170" y="146"/>
                  </a:lnTo>
                  <a:lnTo>
                    <a:pt x="170" y="146"/>
                  </a:lnTo>
                  <a:lnTo>
                    <a:pt x="174" y="140"/>
                  </a:lnTo>
                  <a:lnTo>
                    <a:pt x="178" y="131"/>
                  </a:lnTo>
                  <a:lnTo>
                    <a:pt x="186" y="112"/>
                  </a:lnTo>
                  <a:lnTo>
                    <a:pt x="193" y="93"/>
                  </a:lnTo>
                  <a:lnTo>
                    <a:pt x="197" y="85"/>
                  </a:lnTo>
                  <a:lnTo>
                    <a:pt x="202" y="79"/>
                  </a:lnTo>
                  <a:lnTo>
                    <a:pt x="202" y="79"/>
                  </a:lnTo>
                  <a:lnTo>
                    <a:pt x="202" y="71"/>
                  </a:lnTo>
                  <a:lnTo>
                    <a:pt x="202" y="64"/>
                  </a:lnTo>
                  <a:lnTo>
                    <a:pt x="198" y="52"/>
                  </a:lnTo>
                  <a:lnTo>
                    <a:pt x="198" y="52"/>
                  </a:lnTo>
                  <a:lnTo>
                    <a:pt x="190" y="50"/>
                  </a:lnTo>
                  <a:lnTo>
                    <a:pt x="181" y="50"/>
                  </a:lnTo>
                  <a:lnTo>
                    <a:pt x="173" y="52"/>
                  </a:lnTo>
                  <a:lnTo>
                    <a:pt x="164" y="55"/>
                  </a:lnTo>
                  <a:lnTo>
                    <a:pt x="148" y="64"/>
                  </a:lnTo>
                  <a:lnTo>
                    <a:pt x="133" y="73"/>
                  </a:lnTo>
                  <a:lnTo>
                    <a:pt x="133" y="73"/>
                  </a:lnTo>
                  <a:lnTo>
                    <a:pt x="130" y="82"/>
                  </a:lnTo>
                  <a:lnTo>
                    <a:pt x="123" y="92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07" y="121"/>
                  </a:lnTo>
                  <a:lnTo>
                    <a:pt x="103" y="129"/>
                  </a:lnTo>
                  <a:lnTo>
                    <a:pt x="101" y="134"/>
                  </a:lnTo>
                  <a:lnTo>
                    <a:pt x="97" y="136"/>
                  </a:lnTo>
                  <a:lnTo>
                    <a:pt x="92" y="136"/>
                  </a:lnTo>
                  <a:lnTo>
                    <a:pt x="86" y="135"/>
                  </a:lnTo>
                  <a:lnTo>
                    <a:pt x="86" y="135"/>
                  </a:lnTo>
                  <a:lnTo>
                    <a:pt x="91" y="122"/>
                  </a:lnTo>
                  <a:lnTo>
                    <a:pt x="98" y="109"/>
                  </a:lnTo>
                  <a:lnTo>
                    <a:pt x="114" y="84"/>
                  </a:lnTo>
                  <a:lnTo>
                    <a:pt x="120" y="71"/>
                  </a:lnTo>
                  <a:lnTo>
                    <a:pt x="122" y="65"/>
                  </a:lnTo>
                  <a:lnTo>
                    <a:pt x="125" y="58"/>
                  </a:lnTo>
                  <a:lnTo>
                    <a:pt x="126" y="51"/>
                  </a:lnTo>
                  <a:lnTo>
                    <a:pt x="127" y="44"/>
                  </a:lnTo>
                  <a:lnTo>
                    <a:pt x="126" y="36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09" y="28"/>
                  </a:lnTo>
                  <a:lnTo>
                    <a:pt x="97" y="30"/>
                  </a:lnTo>
                  <a:lnTo>
                    <a:pt x="86" y="33"/>
                  </a:lnTo>
                  <a:lnTo>
                    <a:pt x="76" y="37"/>
                  </a:lnTo>
                  <a:lnTo>
                    <a:pt x="68" y="43"/>
                  </a:lnTo>
                  <a:lnTo>
                    <a:pt x="59" y="49"/>
                  </a:lnTo>
                  <a:lnTo>
                    <a:pt x="51" y="55"/>
                  </a:lnTo>
                  <a:lnTo>
                    <a:pt x="40" y="62"/>
                  </a:lnTo>
                  <a:lnTo>
                    <a:pt x="40" y="62"/>
                  </a:lnTo>
                  <a:lnTo>
                    <a:pt x="37" y="69"/>
                  </a:lnTo>
                  <a:lnTo>
                    <a:pt x="34" y="77"/>
                  </a:lnTo>
                  <a:lnTo>
                    <a:pt x="27" y="93"/>
                  </a:lnTo>
                  <a:lnTo>
                    <a:pt x="24" y="100"/>
                  </a:lnTo>
                  <a:lnTo>
                    <a:pt x="20" y="107"/>
                  </a:lnTo>
                  <a:lnTo>
                    <a:pt x="14" y="113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6" y="119"/>
                  </a:lnTo>
                  <a:lnTo>
                    <a:pt x="5" y="11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3" y="88"/>
                  </a:lnTo>
                  <a:lnTo>
                    <a:pt x="26" y="61"/>
                  </a:lnTo>
                  <a:lnTo>
                    <a:pt x="31" y="48"/>
                  </a:lnTo>
                  <a:lnTo>
                    <a:pt x="38" y="33"/>
                  </a:lnTo>
                  <a:lnTo>
                    <a:pt x="42" y="19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50" y="2"/>
                  </a:lnTo>
                  <a:lnTo>
                    <a:pt x="51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6" y="1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6" name="Freeform 153"/>
            <p:cNvSpPr/>
            <p:nvPr/>
          </p:nvSpPr>
          <p:spPr bwMode="auto">
            <a:xfrm>
              <a:off x="2397126" y="1065213"/>
              <a:ext cx="57150" cy="14288"/>
            </a:xfrm>
            <a:custGeom>
              <a:avLst/>
              <a:gdLst/>
              <a:ahLst/>
              <a:cxnLst>
                <a:cxn ang="0">
                  <a:pos x="106" y="25"/>
                </a:cxn>
                <a:cxn ang="0">
                  <a:pos x="106" y="25"/>
                </a:cxn>
                <a:cxn ang="0">
                  <a:pos x="103" y="27"/>
                </a:cxn>
                <a:cxn ang="0">
                  <a:pos x="100" y="27"/>
                </a:cxn>
                <a:cxn ang="0">
                  <a:pos x="97" y="27"/>
                </a:cxn>
                <a:cxn ang="0">
                  <a:pos x="93" y="26"/>
                </a:cxn>
                <a:cxn ang="0">
                  <a:pos x="87" y="22"/>
                </a:cxn>
                <a:cxn ang="0">
                  <a:pos x="80" y="19"/>
                </a:cxn>
                <a:cxn ang="0">
                  <a:pos x="80" y="19"/>
                </a:cxn>
                <a:cxn ang="0">
                  <a:pos x="77" y="19"/>
                </a:cxn>
                <a:cxn ang="0">
                  <a:pos x="73" y="20"/>
                </a:cxn>
                <a:cxn ang="0">
                  <a:pos x="70" y="21"/>
                </a:cxn>
                <a:cxn ang="0">
                  <a:pos x="67" y="21"/>
                </a:cxn>
                <a:cxn ang="0">
                  <a:pos x="67" y="21"/>
                </a:cxn>
                <a:cxn ang="0">
                  <a:pos x="61" y="20"/>
                </a:cxn>
                <a:cxn ang="0">
                  <a:pos x="56" y="18"/>
                </a:cxn>
                <a:cxn ang="0">
                  <a:pos x="45" y="15"/>
                </a:cxn>
                <a:cxn ang="0">
                  <a:pos x="45" y="15"/>
                </a:cxn>
                <a:cxn ang="0">
                  <a:pos x="32" y="13"/>
                </a:cxn>
                <a:cxn ang="0">
                  <a:pos x="19" y="12"/>
                </a:cxn>
                <a:cxn ang="0">
                  <a:pos x="13" y="11"/>
                </a:cxn>
                <a:cxn ang="0">
                  <a:pos x="8" y="9"/>
                </a:cxn>
                <a:cxn ang="0">
                  <a:pos x="2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13" y="0"/>
                </a:cxn>
                <a:cxn ang="0">
                  <a:pos x="24" y="0"/>
                </a:cxn>
                <a:cxn ang="0">
                  <a:pos x="34" y="1"/>
                </a:cxn>
                <a:cxn ang="0">
                  <a:pos x="44" y="2"/>
                </a:cxn>
                <a:cxn ang="0">
                  <a:pos x="63" y="7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91" y="11"/>
                </a:cxn>
                <a:cxn ang="0">
                  <a:pos x="99" y="13"/>
                </a:cxn>
                <a:cxn ang="0">
                  <a:pos x="102" y="14"/>
                </a:cxn>
                <a:cxn ang="0">
                  <a:pos x="104" y="16"/>
                </a:cxn>
                <a:cxn ang="0">
                  <a:pos x="105" y="20"/>
                </a:cxn>
                <a:cxn ang="0">
                  <a:pos x="106" y="25"/>
                </a:cxn>
                <a:cxn ang="0">
                  <a:pos x="106" y="25"/>
                </a:cxn>
              </a:cxnLst>
              <a:rect l="0" t="0" r="r" b="b"/>
              <a:pathLst>
                <a:path w="105" h="27">
                  <a:moveTo>
                    <a:pt x="106" y="25"/>
                  </a:moveTo>
                  <a:lnTo>
                    <a:pt x="106" y="25"/>
                  </a:lnTo>
                  <a:lnTo>
                    <a:pt x="103" y="27"/>
                  </a:lnTo>
                  <a:lnTo>
                    <a:pt x="100" y="27"/>
                  </a:lnTo>
                  <a:lnTo>
                    <a:pt x="97" y="27"/>
                  </a:lnTo>
                  <a:lnTo>
                    <a:pt x="93" y="26"/>
                  </a:lnTo>
                  <a:lnTo>
                    <a:pt x="87" y="22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77" y="19"/>
                  </a:lnTo>
                  <a:lnTo>
                    <a:pt x="73" y="20"/>
                  </a:lnTo>
                  <a:lnTo>
                    <a:pt x="70" y="21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61" y="20"/>
                  </a:lnTo>
                  <a:lnTo>
                    <a:pt x="56" y="18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32" y="13"/>
                  </a:lnTo>
                  <a:lnTo>
                    <a:pt x="19" y="12"/>
                  </a:lnTo>
                  <a:lnTo>
                    <a:pt x="13" y="11"/>
                  </a:lnTo>
                  <a:lnTo>
                    <a:pt x="8" y="9"/>
                  </a:lnTo>
                  <a:lnTo>
                    <a:pt x="2" y="5"/>
                  </a:lnTo>
                  <a:lnTo>
                    <a:pt x="0" y="1"/>
                  </a:lnTo>
                  <a:lnTo>
                    <a:pt x="0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13" y="0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4" y="2"/>
                  </a:lnTo>
                  <a:lnTo>
                    <a:pt x="63" y="7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91" y="11"/>
                  </a:lnTo>
                  <a:lnTo>
                    <a:pt x="99" y="13"/>
                  </a:lnTo>
                  <a:lnTo>
                    <a:pt x="102" y="14"/>
                  </a:lnTo>
                  <a:lnTo>
                    <a:pt x="104" y="16"/>
                  </a:lnTo>
                  <a:lnTo>
                    <a:pt x="105" y="20"/>
                  </a:lnTo>
                  <a:lnTo>
                    <a:pt x="106" y="25"/>
                  </a:lnTo>
                  <a:lnTo>
                    <a:pt x="106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7" name="Freeform 154"/>
            <p:cNvSpPr/>
            <p:nvPr/>
          </p:nvSpPr>
          <p:spPr bwMode="auto">
            <a:xfrm>
              <a:off x="2614613" y="1093788"/>
              <a:ext cx="63500" cy="69850"/>
            </a:xfrm>
            <a:custGeom>
              <a:avLst/>
              <a:gdLst/>
              <a:ahLst/>
              <a:cxnLst>
                <a:cxn ang="0">
                  <a:pos x="118" y="22"/>
                </a:cxn>
                <a:cxn ang="0">
                  <a:pos x="114" y="26"/>
                </a:cxn>
                <a:cxn ang="0">
                  <a:pos x="106" y="28"/>
                </a:cxn>
                <a:cxn ang="0">
                  <a:pos x="104" y="26"/>
                </a:cxn>
                <a:cxn ang="0">
                  <a:pos x="102" y="21"/>
                </a:cxn>
                <a:cxn ang="0">
                  <a:pos x="100" y="15"/>
                </a:cxn>
                <a:cxn ang="0">
                  <a:pos x="98" y="12"/>
                </a:cxn>
                <a:cxn ang="0">
                  <a:pos x="94" y="10"/>
                </a:cxn>
                <a:cxn ang="0">
                  <a:pos x="76" y="11"/>
                </a:cxn>
                <a:cxn ang="0">
                  <a:pos x="54" y="15"/>
                </a:cxn>
                <a:cxn ang="0">
                  <a:pos x="40" y="20"/>
                </a:cxn>
                <a:cxn ang="0">
                  <a:pos x="35" y="25"/>
                </a:cxn>
                <a:cxn ang="0">
                  <a:pos x="26" y="33"/>
                </a:cxn>
                <a:cxn ang="0">
                  <a:pos x="21" y="45"/>
                </a:cxn>
                <a:cxn ang="0">
                  <a:pos x="14" y="71"/>
                </a:cxn>
                <a:cxn ang="0">
                  <a:pos x="14" y="85"/>
                </a:cxn>
                <a:cxn ang="0">
                  <a:pos x="17" y="98"/>
                </a:cxn>
                <a:cxn ang="0">
                  <a:pos x="24" y="108"/>
                </a:cxn>
                <a:cxn ang="0">
                  <a:pos x="35" y="115"/>
                </a:cxn>
                <a:cxn ang="0">
                  <a:pos x="40" y="117"/>
                </a:cxn>
                <a:cxn ang="0">
                  <a:pos x="57" y="119"/>
                </a:cxn>
                <a:cxn ang="0">
                  <a:pos x="81" y="115"/>
                </a:cxn>
                <a:cxn ang="0">
                  <a:pos x="102" y="106"/>
                </a:cxn>
                <a:cxn ang="0">
                  <a:pos x="116" y="90"/>
                </a:cxn>
                <a:cxn ang="0">
                  <a:pos x="118" y="94"/>
                </a:cxn>
                <a:cxn ang="0">
                  <a:pos x="119" y="100"/>
                </a:cxn>
                <a:cxn ang="0">
                  <a:pos x="117" y="107"/>
                </a:cxn>
                <a:cxn ang="0">
                  <a:pos x="108" y="116"/>
                </a:cxn>
                <a:cxn ang="0">
                  <a:pos x="91" y="126"/>
                </a:cxn>
                <a:cxn ang="0">
                  <a:pos x="76" y="131"/>
                </a:cxn>
                <a:cxn ang="0">
                  <a:pos x="69" y="132"/>
                </a:cxn>
                <a:cxn ang="0">
                  <a:pos x="53" y="132"/>
                </a:cxn>
                <a:cxn ang="0">
                  <a:pos x="39" y="129"/>
                </a:cxn>
                <a:cxn ang="0">
                  <a:pos x="26" y="124"/>
                </a:cxn>
                <a:cxn ang="0">
                  <a:pos x="15" y="115"/>
                </a:cxn>
                <a:cxn ang="0">
                  <a:pos x="8" y="104"/>
                </a:cxn>
                <a:cxn ang="0">
                  <a:pos x="2" y="91"/>
                </a:cxn>
                <a:cxn ang="0">
                  <a:pos x="0" y="73"/>
                </a:cxn>
                <a:cxn ang="0">
                  <a:pos x="1" y="65"/>
                </a:cxn>
                <a:cxn ang="0">
                  <a:pos x="5" y="49"/>
                </a:cxn>
                <a:cxn ang="0">
                  <a:pos x="13" y="33"/>
                </a:cxn>
                <a:cxn ang="0">
                  <a:pos x="25" y="18"/>
                </a:cxn>
                <a:cxn ang="0">
                  <a:pos x="40" y="7"/>
                </a:cxn>
                <a:cxn ang="0">
                  <a:pos x="51" y="4"/>
                </a:cxn>
                <a:cxn ang="0">
                  <a:pos x="75" y="0"/>
                </a:cxn>
                <a:cxn ang="0">
                  <a:pos x="98" y="2"/>
                </a:cxn>
                <a:cxn ang="0">
                  <a:pos x="107" y="6"/>
                </a:cxn>
                <a:cxn ang="0">
                  <a:pos x="115" y="12"/>
                </a:cxn>
                <a:cxn ang="0">
                  <a:pos x="118" y="22"/>
                </a:cxn>
              </a:cxnLst>
              <a:rect l="0" t="0" r="r" b="b"/>
              <a:pathLst>
                <a:path w="119" h="132">
                  <a:moveTo>
                    <a:pt x="118" y="22"/>
                  </a:moveTo>
                  <a:lnTo>
                    <a:pt x="118" y="22"/>
                  </a:lnTo>
                  <a:lnTo>
                    <a:pt x="117" y="24"/>
                  </a:lnTo>
                  <a:lnTo>
                    <a:pt x="114" y="26"/>
                  </a:lnTo>
                  <a:lnTo>
                    <a:pt x="111" y="27"/>
                  </a:lnTo>
                  <a:lnTo>
                    <a:pt x="106" y="28"/>
                  </a:lnTo>
                  <a:lnTo>
                    <a:pt x="106" y="28"/>
                  </a:lnTo>
                  <a:lnTo>
                    <a:pt x="104" y="26"/>
                  </a:lnTo>
                  <a:lnTo>
                    <a:pt x="103" y="25"/>
                  </a:lnTo>
                  <a:lnTo>
                    <a:pt x="102" y="21"/>
                  </a:lnTo>
                  <a:lnTo>
                    <a:pt x="101" y="17"/>
                  </a:lnTo>
                  <a:lnTo>
                    <a:pt x="100" y="15"/>
                  </a:lnTo>
                  <a:lnTo>
                    <a:pt x="98" y="12"/>
                  </a:lnTo>
                  <a:lnTo>
                    <a:pt x="98" y="12"/>
                  </a:lnTo>
                  <a:lnTo>
                    <a:pt x="96" y="12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76" y="11"/>
                  </a:lnTo>
                  <a:lnTo>
                    <a:pt x="60" y="12"/>
                  </a:lnTo>
                  <a:lnTo>
                    <a:pt x="54" y="15"/>
                  </a:lnTo>
                  <a:lnTo>
                    <a:pt x="46" y="17"/>
                  </a:lnTo>
                  <a:lnTo>
                    <a:pt x="40" y="20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0" y="28"/>
                  </a:lnTo>
                  <a:lnTo>
                    <a:pt x="26" y="33"/>
                  </a:lnTo>
                  <a:lnTo>
                    <a:pt x="23" y="38"/>
                  </a:lnTo>
                  <a:lnTo>
                    <a:pt x="21" y="45"/>
                  </a:lnTo>
                  <a:lnTo>
                    <a:pt x="16" y="57"/>
                  </a:lnTo>
                  <a:lnTo>
                    <a:pt x="14" y="71"/>
                  </a:lnTo>
                  <a:lnTo>
                    <a:pt x="14" y="79"/>
                  </a:lnTo>
                  <a:lnTo>
                    <a:pt x="14" y="85"/>
                  </a:lnTo>
                  <a:lnTo>
                    <a:pt x="15" y="92"/>
                  </a:lnTo>
                  <a:lnTo>
                    <a:pt x="17" y="98"/>
                  </a:lnTo>
                  <a:lnTo>
                    <a:pt x="21" y="103"/>
                  </a:lnTo>
                  <a:lnTo>
                    <a:pt x="24" y="108"/>
                  </a:lnTo>
                  <a:lnTo>
                    <a:pt x="29" y="112"/>
                  </a:lnTo>
                  <a:lnTo>
                    <a:pt x="35" y="115"/>
                  </a:lnTo>
                  <a:lnTo>
                    <a:pt x="35" y="115"/>
                  </a:lnTo>
                  <a:lnTo>
                    <a:pt x="40" y="117"/>
                  </a:lnTo>
                  <a:lnTo>
                    <a:pt x="45" y="118"/>
                  </a:lnTo>
                  <a:lnTo>
                    <a:pt x="57" y="119"/>
                  </a:lnTo>
                  <a:lnTo>
                    <a:pt x="69" y="118"/>
                  </a:lnTo>
                  <a:lnTo>
                    <a:pt x="81" y="115"/>
                  </a:lnTo>
                  <a:lnTo>
                    <a:pt x="92" y="111"/>
                  </a:lnTo>
                  <a:lnTo>
                    <a:pt x="102" y="106"/>
                  </a:lnTo>
                  <a:lnTo>
                    <a:pt x="111" y="98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18" y="94"/>
                  </a:lnTo>
                  <a:lnTo>
                    <a:pt x="119" y="97"/>
                  </a:lnTo>
                  <a:lnTo>
                    <a:pt x="119" y="100"/>
                  </a:lnTo>
                  <a:lnTo>
                    <a:pt x="119" y="103"/>
                  </a:lnTo>
                  <a:lnTo>
                    <a:pt x="117" y="107"/>
                  </a:lnTo>
                  <a:lnTo>
                    <a:pt x="115" y="110"/>
                  </a:lnTo>
                  <a:lnTo>
                    <a:pt x="108" y="116"/>
                  </a:lnTo>
                  <a:lnTo>
                    <a:pt x="100" y="122"/>
                  </a:lnTo>
                  <a:lnTo>
                    <a:pt x="91" y="126"/>
                  </a:lnTo>
                  <a:lnTo>
                    <a:pt x="84" y="129"/>
                  </a:lnTo>
                  <a:lnTo>
                    <a:pt x="76" y="131"/>
                  </a:lnTo>
                  <a:lnTo>
                    <a:pt x="76" y="131"/>
                  </a:lnTo>
                  <a:lnTo>
                    <a:pt x="69" y="132"/>
                  </a:lnTo>
                  <a:lnTo>
                    <a:pt x="60" y="132"/>
                  </a:lnTo>
                  <a:lnTo>
                    <a:pt x="53" y="132"/>
                  </a:lnTo>
                  <a:lnTo>
                    <a:pt x="45" y="131"/>
                  </a:lnTo>
                  <a:lnTo>
                    <a:pt x="39" y="129"/>
                  </a:lnTo>
                  <a:lnTo>
                    <a:pt x="31" y="127"/>
                  </a:lnTo>
                  <a:lnTo>
                    <a:pt x="26" y="124"/>
                  </a:lnTo>
                  <a:lnTo>
                    <a:pt x="21" y="119"/>
                  </a:lnTo>
                  <a:lnTo>
                    <a:pt x="15" y="115"/>
                  </a:lnTo>
                  <a:lnTo>
                    <a:pt x="11" y="110"/>
                  </a:lnTo>
                  <a:lnTo>
                    <a:pt x="8" y="104"/>
                  </a:lnTo>
                  <a:lnTo>
                    <a:pt x="5" y="97"/>
                  </a:lnTo>
                  <a:lnTo>
                    <a:pt x="2" y="91"/>
                  </a:lnTo>
                  <a:lnTo>
                    <a:pt x="1" y="82"/>
                  </a:lnTo>
                  <a:lnTo>
                    <a:pt x="0" y="7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56"/>
                  </a:lnTo>
                  <a:lnTo>
                    <a:pt x="5" y="49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5"/>
                  </a:lnTo>
                  <a:lnTo>
                    <a:pt x="25" y="18"/>
                  </a:lnTo>
                  <a:lnTo>
                    <a:pt x="32" y="12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51" y="4"/>
                  </a:lnTo>
                  <a:lnTo>
                    <a:pt x="62" y="1"/>
                  </a:lnTo>
                  <a:lnTo>
                    <a:pt x="75" y="0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3" y="4"/>
                  </a:lnTo>
                  <a:lnTo>
                    <a:pt x="107" y="6"/>
                  </a:lnTo>
                  <a:lnTo>
                    <a:pt x="112" y="9"/>
                  </a:lnTo>
                  <a:lnTo>
                    <a:pt x="115" y="12"/>
                  </a:lnTo>
                  <a:lnTo>
                    <a:pt x="117" y="17"/>
                  </a:lnTo>
                  <a:lnTo>
                    <a:pt x="118" y="22"/>
                  </a:lnTo>
                  <a:lnTo>
                    <a:pt x="118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8" name="Freeform 155"/>
            <p:cNvSpPr>
              <a:spLocks noEditPoints="1"/>
            </p:cNvSpPr>
            <p:nvPr/>
          </p:nvSpPr>
          <p:spPr bwMode="auto">
            <a:xfrm>
              <a:off x="2071688" y="881063"/>
              <a:ext cx="871538" cy="463550"/>
            </a:xfrm>
            <a:custGeom>
              <a:avLst/>
              <a:gdLst/>
              <a:ahLst/>
              <a:cxnLst>
                <a:cxn ang="0">
                  <a:pos x="183" y="382"/>
                </a:cxn>
                <a:cxn ang="0">
                  <a:pos x="153" y="348"/>
                </a:cxn>
                <a:cxn ang="0">
                  <a:pos x="98" y="335"/>
                </a:cxn>
                <a:cxn ang="0">
                  <a:pos x="153" y="232"/>
                </a:cxn>
                <a:cxn ang="0">
                  <a:pos x="235" y="258"/>
                </a:cxn>
                <a:cxn ang="0">
                  <a:pos x="207" y="213"/>
                </a:cxn>
                <a:cxn ang="0">
                  <a:pos x="145" y="196"/>
                </a:cxn>
                <a:cxn ang="0">
                  <a:pos x="202" y="123"/>
                </a:cxn>
                <a:cxn ang="0">
                  <a:pos x="246" y="152"/>
                </a:cxn>
                <a:cxn ang="0">
                  <a:pos x="268" y="82"/>
                </a:cxn>
                <a:cxn ang="0">
                  <a:pos x="207" y="66"/>
                </a:cxn>
                <a:cxn ang="0">
                  <a:pos x="586" y="64"/>
                </a:cxn>
                <a:cxn ang="0">
                  <a:pos x="974" y="140"/>
                </a:cxn>
                <a:cxn ang="0">
                  <a:pos x="1637" y="309"/>
                </a:cxn>
                <a:cxn ang="0">
                  <a:pos x="1477" y="640"/>
                </a:cxn>
                <a:cxn ang="0">
                  <a:pos x="1356" y="868"/>
                </a:cxn>
                <a:cxn ang="0">
                  <a:pos x="929" y="811"/>
                </a:cxn>
                <a:cxn ang="0">
                  <a:pos x="583" y="739"/>
                </a:cxn>
                <a:cxn ang="0">
                  <a:pos x="124" y="634"/>
                </a:cxn>
                <a:cxn ang="0">
                  <a:pos x="18" y="563"/>
                </a:cxn>
                <a:cxn ang="0">
                  <a:pos x="108" y="506"/>
                </a:cxn>
                <a:cxn ang="0">
                  <a:pos x="156" y="484"/>
                </a:cxn>
                <a:cxn ang="0">
                  <a:pos x="101" y="475"/>
                </a:cxn>
                <a:cxn ang="0">
                  <a:pos x="64" y="435"/>
                </a:cxn>
                <a:cxn ang="0">
                  <a:pos x="106" y="455"/>
                </a:cxn>
                <a:cxn ang="0">
                  <a:pos x="171" y="482"/>
                </a:cxn>
                <a:cxn ang="0">
                  <a:pos x="89" y="517"/>
                </a:cxn>
                <a:cxn ang="0">
                  <a:pos x="40" y="593"/>
                </a:cxn>
                <a:cxn ang="0">
                  <a:pos x="599" y="730"/>
                </a:cxn>
                <a:cxn ang="0">
                  <a:pos x="1098" y="818"/>
                </a:cxn>
                <a:cxn ang="0">
                  <a:pos x="1251" y="782"/>
                </a:cxn>
                <a:cxn ang="0">
                  <a:pos x="1171" y="710"/>
                </a:cxn>
                <a:cxn ang="0">
                  <a:pos x="1133" y="701"/>
                </a:cxn>
                <a:cxn ang="0">
                  <a:pos x="1003" y="739"/>
                </a:cxn>
                <a:cxn ang="0">
                  <a:pos x="962" y="666"/>
                </a:cxn>
                <a:cxn ang="0">
                  <a:pos x="1098" y="611"/>
                </a:cxn>
                <a:cxn ang="0">
                  <a:pos x="1185" y="681"/>
                </a:cxn>
                <a:cxn ang="0">
                  <a:pos x="1257" y="577"/>
                </a:cxn>
                <a:cxn ang="0">
                  <a:pos x="1258" y="611"/>
                </a:cxn>
                <a:cxn ang="0">
                  <a:pos x="1338" y="516"/>
                </a:cxn>
                <a:cxn ang="0">
                  <a:pos x="1448" y="495"/>
                </a:cxn>
                <a:cxn ang="0">
                  <a:pos x="1567" y="438"/>
                </a:cxn>
                <a:cxn ang="0">
                  <a:pos x="1482" y="272"/>
                </a:cxn>
                <a:cxn ang="0">
                  <a:pos x="1434" y="258"/>
                </a:cxn>
                <a:cxn ang="0">
                  <a:pos x="1313" y="222"/>
                </a:cxn>
                <a:cxn ang="0">
                  <a:pos x="1162" y="188"/>
                </a:cxn>
                <a:cxn ang="0">
                  <a:pos x="827" y="126"/>
                </a:cxn>
                <a:cxn ang="0">
                  <a:pos x="526" y="61"/>
                </a:cxn>
                <a:cxn ang="0">
                  <a:pos x="243" y="76"/>
                </a:cxn>
                <a:cxn ang="0">
                  <a:pos x="298" y="120"/>
                </a:cxn>
                <a:cxn ang="0">
                  <a:pos x="222" y="145"/>
                </a:cxn>
                <a:cxn ang="0">
                  <a:pos x="188" y="185"/>
                </a:cxn>
                <a:cxn ang="0">
                  <a:pos x="258" y="214"/>
                </a:cxn>
                <a:cxn ang="0">
                  <a:pos x="194" y="279"/>
                </a:cxn>
                <a:cxn ang="0">
                  <a:pos x="143" y="332"/>
                </a:cxn>
                <a:cxn ang="0">
                  <a:pos x="208" y="373"/>
                </a:cxn>
                <a:cxn ang="0">
                  <a:pos x="134" y="378"/>
                </a:cxn>
                <a:cxn ang="0">
                  <a:pos x="1358" y="626"/>
                </a:cxn>
                <a:cxn ang="0">
                  <a:pos x="1416" y="538"/>
                </a:cxn>
                <a:cxn ang="0">
                  <a:pos x="1340" y="633"/>
                </a:cxn>
                <a:cxn ang="0">
                  <a:pos x="1298" y="723"/>
                </a:cxn>
                <a:cxn ang="0">
                  <a:pos x="1440" y="650"/>
                </a:cxn>
              </a:cxnLst>
              <a:rect l="0" t="0" r="r" b="b"/>
              <a:pathLst>
                <a:path w="1647" h="876">
                  <a:moveTo>
                    <a:pt x="98" y="356"/>
                  </a:moveTo>
                  <a:lnTo>
                    <a:pt x="98" y="356"/>
                  </a:lnTo>
                  <a:lnTo>
                    <a:pt x="112" y="357"/>
                  </a:lnTo>
                  <a:lnTo>
                    <a:pt x="125" y="359"/>
                  </a:lnTo>
                  <a:lnTo>
                    <a:pt x="139" y="362"/>
                  </a:lnTo>
                  <a:lnTo>
                    <a:pt x="153" y="366"/>
                  </a:lnTo>
                  <a:lnTo>
                    <a:pt x="153" y="366"/>
                  </a:lnTo>
                  <a:lnTo>
                    <a:pt x="152" y="375"/>
                  </a:lnTo>
                  <a:lnTo>
                    <a:pt x="153" y="382"/>
                  </a:lnTo>
                  <a:lnTo>
                    <a:pt x="155" y="387"/>
                  </a:lnTo>
                  <a:lnTo>
                    <a:pt x="157" y="389"/>
                  </a:lnTo>
                  <a:lnTo>
                    <a:pt x="161" y="391"/>
                  </a:lnTo>
                  <a:lnTo>
                    <a:pt x="167" y="390"/>
                  </a:lnTo>
                  <a:lnTo>
                    <a:pt x="172" y="389"/>
                  </a:lnTo>
                  <a:lnTo>
                    <a:pt x="177" y="386"/>
                  </a:lnTo>
                  <a:lnTo>
                    <a:pt x="183" y="382"/>
                  </a:lnTo>
                  <a:lnTo>
                    <a:pt x="188" y="378"/>
                  </a:lnTo>
                  <a:lnTo>
                    <a:pt x="192" y="373"/>
                  </a:lnTo>
                  <a:lnTo>
                    <a:pt x="197" y="367"/>
                  </a:lnTo>
                  <a:lnTo>
                    <a:pt x="200" y="361"/>
                  </a:lnTo>
                  <a:lnTo>
                    <a:pt x="201" y="354"/>
                  </a:lnTo>
                  <a:lnTo>
                    <a:pt x="202" y="348"/>
                  </a:lnTo>
                  <a:lnTo>
                    <a:pt x="201" y="342"/>
                  </a:lnTo>
                  <a:lnTo>
                    <a:pt x="201" y="342"/>
                  </a:lnTo>
                  <a:lnTo>
                    <a:pt x="198" y="335"/>
                  </a:lnTo>
                  <a:lnTo>
                    <a:pt x="192" y="331"/>
                  </a:lnTo>
                  <a:lnTo>
                    <a:pt x="179" y="321"/>
                  </a:lnTo>
                  <a:lnTo>
                    <a:pt x="179" y="321"/>
                  </a:lnTo>
                  <a:lnTo>
                    <a:pt x="175" y="322"/>
                  </a:lnTo>
                  <a:lnTo>
                    <a:pt x="171" y="326"/>
                  </a:lnTo>
                  <a:lnTo>
                    <a:pt x="164" y="332"/>
                  </a:lnTo>
                  <a:lnTo>
                    <a:pt x="153" y="348"/>
                  </a:lnTo>
                  <a:lnTo>
                    <a:pt x="153" y="348"/>
                  </a:lnTo>
                  <a:lnTo>
                    <a:pt x="148" y="348"/>
                  </a:lnTo>
                  <a:lnTo>
                    <a:pt x="145" y="347"/>
                  </a:lnTo>
                  <a:lnTo>
                    <a:pt x="141" y="346"/>
                  </a:lnTo>
                  <a:lnTo>
                    <a:pt x="138" y="344"/>
                  </a:lnTo>
                  <a:lnTo>
                    <a:pt x="132" y="339"/>
                  </a:lnTo>
                  <a:lnTo>
                    <a:pt x="129" y="337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3" y="336"/>
                  </a:lnTo>
                  <a:lnTo>
                    <a:pt x="118" y="337"/>
                  </a:lnTo>
                  <a:lnTo>
                    <a:pt x="112" y="338"/>
                  </a:lnTo>
                  <a:lnTo>
                    <a:pt x="108" y="338"/>
                  </a:lnTo>
                  <a:lnTo>
                    <a:pt x="104" y="338"/>
                  </a:lnTo>
                  <a:lnTo>
                    <a:pt x="101" y="337"/>
                  </a:lnTo>
                  <a:lnTo>
                    <a:pt x="98" y="335"/>
                  </a:lnTo>
                  <a:lnTo>
                    <a:pt x="98" y="335"/>
                  </a:lnTo>
                  <a:lnTo>
                    <a:pt x="97" y="332"/>
                  </a:lnTo>
                  <a:lnTo>
                    <a:pt x="97" y="329"/>
                  </a:lnTo>
                  <a:lnTo>
                    <a:pt x="99" y="321"/>
                  </a:lnTo>
                  <a:lnTo>
                    <a:pt x="100" y="315"/>
                  </a:lnTo>
                  <a:lnTo>
                    <a:pt x="100" y="312"/>
                  </a:lnTo>
                  <a:lnTo>
                    <a:pt x="99" y="308"/>
                  </a:lnTo>
                  <a:lnTo>
                    <a:pt x="99" y="308"/>
                  </a:lnTo>
                  <a:lnTo>
                    <a:pt x="107" y="301"/>
                  </a:lnTo>
                  <a:lnTo>
                    <a:pt x="113" y="292"/>
                  </a:lnTo>
                  <a:lnTo>
                    <a:pt x="118" y="283"/>
                  </a:lnTo>
                  <a:lnTo>
                    <a:pt x="123" y="273"/>
                  </a:lnTo>
                  <a:lnTo>
                    <a:pt x="131" y="251"/>
                  </a:lnTo>
                  <a:lnTo>
                    <a:pt x="139" y="229"/>
                  </a:lnTo>
                  <a:lnTo>
                    <a:pt x="139" y="229"/>
                  </a:lnTo>
                  <a:lnTo>
                    <a:pt x="153" y="232"/>
                  </a:lnTo>
                  <a:lnTo>
                    <a:pt x="169" y="235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195" y="245"/>
                  </a:lnTo>
                  <a:lnTo>
                    <a:pt x="192" y="252"/>
                  </a:lnTo>
                  <a:lnTo>
                    <a:pt x="192" y="258"/>
                  </a:lnTo>
                  <a:lnTo>
                    <a:pt x="194" y="263"/>
                  </a:lnTo>
                  <a:lnTo>
                    <a:pt x="198" y="268"/>
                  </a:lnTo>
                  <a:lnTo>
                    <a:pt x="203" y="271"/>
                  </a:lnTo>
                  <a:lnTo>
                    <a:pt x="210" y="272"/>
                  </a:lnTo>
                  <a:lnTo>
                    <a:pt x="219" y="270"/>
                  </a:lnTo>
                  <a:lnTo>
                    <a:pt x="219" y="270"/>
                  </a:lnTo>
                  <a:lnTo>
                    <a:pt x="223" y="269"/>
                  </a:lnTo>
                  <a:lnTo>
                    <a:pt x="228" y="266"/>
                  </a:lnTo>
                  <a:lnTo>
                    <a:pt x="232" y="262"/>
                  </a:lnTo>
                  <a:lnTo>
                    <a:pt x="235" y="258"/>
                  </a:lnTo>
                  <a:lnTo>
                    <a:pt x="240" y="247"/>
                  </a:lnTo>
                  <a:lnTo>
                    <a:pt x="244" y="237"/>
                  </a:lnTo>
                  <a:lnTo>
                    <a:pt x="245" y="226"/>
                  </a:lnTo>
                  <a:lnTo>
                    <a:pt x="245" y="221"/>
                  </a:lnTo>
                  <a:lnTo>
                    <a:pt x="244" y="215"/>
                  </a:lnTo>
                  <a:lnTo>
                    <a:pt x="243" y="211"/>
                  </a:lnTo>
                  <a:lnTo>
                    <a:pt x="240" y="208"/>
                  </a:lnTo>
                  <a:lnTo>
                    <a:pt x="237" y="205"/>
                  </a:lnTo>
                  <a:lnTo>
                    <a:pt x="234" y="202"/>
                  </a:lnTo>
                  <a:lnTo>
                    <a:pt x="234" y="202"/>
                  </a:lnTo>
                  <a:lnTo>
                    <a:pt x="230" y="201"/>
                  </a:lnTo>
                  <a:lnTo>
                    <a:pt x="225" y="201"/>
                  </a:lnTo>
                  <a:lnTo>
                    <a:pt x="222" y="203"/>
                  </a:lnTo>
                  <a:lnTo>
                    <a:pt x="219" y="206"/>
                  </a:lnTo>
                  <a:lnTo>
                    <a:pt x="212" y="211"/>
                  </a:lnTo>
                  <a:lnTo>
                    <a:pt x="207" y="213"/>
                  </a:lnTo>
                  <a:lnTo>
                    <a:pt x="202" y="215"/>
                  </a:lnTo>
                  <a:lnTo>
                    <a:pt x="202" y="215"/>
                  </a:lnTo>
                  <a:lnTo>
                    <a:pt x="198" y="215"/>
                  </a:lnTo>
                  <a:lnTo>
                    <a:pt x="194" y="215"/>
                  </a:lnTo>
                  <a:lnTo>
                    <a:pt x="187" y="212"/>
                  </a:lnTo>
                  <a:lnTo>
                    <a:pt x="180" y="208"/>
                  </a:lnTo>
                  <a:lnTo>
                    <a:pt x="176" y="207"/>
                  </a:lnTo>
                  <a:lnTo>
                    <a:pt x="172" y="206"/>
                  </a:lnTo>
                  <a:lnTo>
                    <a:pt x="172" y="206"/>
                  </a:lnTo>
                  <a:lnTo>
                    <a:pt x="168" y="206"/>
                  </a:lnTo>
                  <a:lnTo>
                    <a:pt x="164" y="206"/>
                  </a:lnTo>
                  <a:lnTo>
                    <a:pt x="156" y="207"/>
                  </a:lnTo>
                  <a:lnTo>
                    <a:pt x="152" y="207"/>
                  </a:lnTo>
                  <a:lnTo>
                    <a:pt x="148" y="205"/>
                  </a:lnTo>
                  <a:lnTo>
                    <a:pt x="146" y="201"/>
                  </a:lnTo>
                  <a:lnTo>
                    <a:pt x="145" y="196"/>
                  </a:lnTo>
                  <a:lnTo>
                    <a:pt x="145" y="196"/>
                  </a:lnTo>
                  <a:lnTo>
                    <a:pt x="145" y="191"/>
                  </a:lnTo>
                  <a:lnTo>
                    <a:pt x="148" y="187"/>
                  </a:lnTo>
                  <a:lnTo>
                    <a:pt x="158" y="182"/>
                  </a:lnTo>
                  <a:lnTo>
                    <a:pt x="158" y="182"/>
                  </a:lnTo>
                  <a:lnTo>
                    <a:pt x="164" y="167"/>
                  </a:lnTo>
                  <a:lnTo>
                    <a:pt x="171" y="153"/>
                  </a:lnTo>
                  <a:lnTo>
                    <a:pt x="177" y="139"/>
                  </a:lnTo>
                  <a:lnTo>
                    <a:pt x="178" y="132"/>
                  </a:lnTo>
                  <a:lnTo>
                    <a:pt x="179" y="123"/>
                  </a:lnTo>
                  <a:lnTo>
                    <a:pt x="179" y="123"/>
                  </a:lnTo>
                  <a:lnTo>
                    <a:pt x="183" y="121"/>
                  </a:lnTo>
                  <a:lnTo>
                    <a:pt x="186" y="120"/>
                  </a:lnTo>
                  <a:lnTo>
                    <a:pt x="190" y="120"/>
                  </a:lnTo>
                  <a:lnTo>
                    <a:pt x="193" y="121"/>
                  </a:lnTo>
                  <a:lnTo>
                    <a:pt x="202" y="123"/>
                  </a:lnTo>
                  <a:lnTo>
                    <a:pt x="207" y="124"/>
                  </a:lnTo>
                  <a:lnTo>
                    <a:pt x="212" y="125"/>
                  </a:lnTo>
                  <a:lnTo>
                    <a:pt x="212" y="125"/>
                  </a:lnTo>
                  <a:lnTo>
                    <a:pt x="218" y="123"/>
                  </a:lnTo>
                  <a:lnTo>
                    <a:pt x="224" y="121"/>
                  </a:lnTo>
                  <a:lnTo>
                    <a:pt x="231" y="119"/>
                  </a:lnTo>
                  <a:lnTo>
                    <a:pt x="234" y="119"/>
                  </a:lnTo>
                  <a:lnTo>
                    <a:pt x="237" y="120"/>
                  </a:lnTo>
                  <a:lnTo>
                    <a:pt x="237" y="120"/>
                  </a:lnTo>
                  <a:lnTo>
                    <a:pt x="240" y="123"/>
                  </a:lnTo>
                  <a:lnTo>
                    <a:pt x="243" y="126"/>
                  </a:lnTo>
                  <a:lnTo>
                    <a:pt x="244" y="130"/>
                  </a:lnTo>
                  <a:lnTo>
                    <a:pt x="243" y="134"/>
                  </a:lnTo>
                  <a:lnTo>
                    <a:pt x="243" y="142"/>
                  </a:lnTo>
                  <a:lnTo>
                    <a:pt x="244" y="147"/>
                  </a:lnTo>
                  <a:lnTo>
                    <a:pt x="246" y="152"/>
                  </a:lnTo>
                  <a:lnTo>
                    <a:pt x="246" y="152"/>
                  </a:lnTo>
                  <a:lnTo>
                    <a:pt x="253" y="151"/>
                  </a:lnTo>
                  <a:lnTo>
                    <a:pt x="260" y="149"/>
                  </a:lnTo>
                  <a:lnTo>
                    <a:pt x="265" y="146"/>
                  </a:lnTo>
                  <a:lnTo>
                    <a:pt x="269" y="142"/>
                  </a:lnTo>
                  <a:lnTo>
                    <a:pt x="274" y="137"/>
                  </a:lnTo>
                  <a:lnTo>
                    <a:pt x="277" y="133"/>
                  </a:lnTo>
                  <a:lnTo>
                    <a:pt x="279" y="126"/>
                  </a:lnTo>
                  <a:lnTo>
                    <a:pt x="280" y="120"/>
                  </a:lnTo>
                  <a:lnTo>
                    <a:pt x="281" y="115"/>
                  </a:lnTo>
                  <a:lnTo>
                    <a:pt x="281" y="108"/>
                  </a:lnTo>
                  <a:lnTo>
                    <a:pt x="280" y="102"/>
                  </a:lnTo>
                  <a:lnTo>
                    <a:pt x="279" y="96"/>
                  </a:lnTo>
                  <a:lnTo>
                    <a:pt x="276" y="91"/>
                  </a:lnTo>
                  <a:lnTo>
                    <a:pt x="273" y="86"/>
                  </a:lnTo>
                  <a:lnTo>
                    <a:pt x="268" y="82"/>
                  </a:lnTo>
                  <a:lnTo>
                    <a:pt x="264" y="79"/>
                  </a:lnTo>
                  <a:lnTo>
                    <a:pt x="264" y="79"/>
                  </a:lnTo>
                  <a:lnTo>
                    <a:pt x="260" y="80"/>
                  </a:lnTo>
                  <a:lnTo>
                    <a:pt x="256" y="82"/>
                  </a:lnTo>
                  <a:lnTo>
                    <a:pt x="252" y="88"/>
                  </a:lnTo>
                  <a:lnTo>
                    <a:pt x="248" y="94"/>
                  </a:lnTo>
                  <a:lnTo>
                    <a:pt x="243" y="100"/>
                  </a:lnTo>
                  <a:lnTo>
                    <a:pt x="243" y="100"/>
                  </a:lnTo>
                  <a:lnTo>
                    <a:pt x="218" y="94"/>
                  </a:lnTo>
                  <a:lnTo>
                    <a:pt x="206" y="92"/>
                  </a:lnTo>
                  <a:lnTo>
                    <a:pt x="195" y="89"/>
                  </a:lnTo>
                  <a:lnTo>
                    <a:pt x="195" y="89"/>
                  </a:lnTo>
                  <a:lnTo>
                    <a:pt x="197" y="84"/>
                  </a:lnTo>
                  <a:lnTo>
                    <a:pt x="198" y="78"/>
                  </a:lnTo>
                  <a:lnTo>
                    <a:pt x="202" y="72"/>
                  </a:lnTo>
                  <a:lnTo>
                    <a:pt x="207" y="66"/>
                  </a:lnTo>
                  <a:lnTo>
                    <a:pt x="212" y="60"/>
                  </a:lnTo>
                  <a:lnTo>
                    <a:pt x="212" y="60"/>
                  </a:lnTo>
                  <a:lnTo>
                    <a:pt x="216" y="42"/>
                  </a:lnTo>
                  <a:lnTo>
                    <a:pt x="221" y="28"/>
                  </a:lnTo>
                  <a:lnTo>
                    <a:pt x="227" y="15"/>
                  </a:lnTo>
                  <a:lnTo>
                    <a:pt x="232" y="0"/>
                  </a:lnTo>
                  <a:lnTo>
                    <a:pt x="232" y="0"/>
                  </a:lnTo>
                  <a:lnTo>
                    <a:pt x="267" y="4"/>
                  </a:lnTo>
                  <a:lnTo>
                    <a:pt x="303" y="10"/>
                  </a:lnTo>
                  <a:lnTo>
                    <a:pt x="373" y="21"/>
                  </a:lnTo>
                  <a:lnTo>
                    <a:pt x="444" y="34"/>
                  </a:lnTo>
                  <a:lnTo>
                    <a:pt x="513" y="47"/>
                  </a:lnTo>
                  <a:lnTo>
                    <a:pt x="513" y="47"/>
                  </a:lnTo>
                  <a:lnTo>
                    <a:pt x="532" y="50"/>
                  </a:lnTo>
                  <a:lnTo>
                    <a:pt x="550" y="55"/>
                  </a:lnTo>
                  <a:lnTo>
                    <a:pt x="586" y="64"/>
                  </a:lnTo>
                  <a:lnTo>
                    <a:pt x="622" y="73"/>
                  </a:lnTo>
                  <a:lnTo>
                    <a:pt x="657" y="80"/>
                  </a:lnTo>
                  <a:lnTo>
                    <a:pt x="657" y="80"/>
                  </a:lnTo>
                  <a:lnTo>
                    <a:pt x="694" y="88"/>
                  </a:lnTo>
                  <a:lnTo>
                    <a:pt x="731" y="95"/>
                  </a:lnTo>
                  <a:lnTo>
                    <a:pt x="801" y="110"/>
                  </a:lnTo>
                  <a:lnTo>
                    <a:pt x="801" y="110"/>
                  </a:lnTo>
                  <a:lnTo>
                    <a:pt x="813" y="112"/>
                  </a:lnTo>
                  <a:lnTo>
                    <a:pt x="825" y="112"/>
                  </a:lnTo>
                  <a:lnTo>
                    <a:pt x="837" y="115"/>
                  </a:lnTo>
                  <a:lnTo>
                    <a:pt x="843" y="117"/>
                  </a:lnTo>
                  <a:lnTo>
                    <a:pt x="849" y="120"/>
                  </a:lnTo>
                  <a:lnTo>
                    <a:pt x="849" y="120"/>
                  </a:lnTo>
                  <a:lnTo>
                    <a:pt x="880" y="124"/>
                  </a:lnTo>
                  <a:lnTo>
                    <a:pt x="911" y="129"/>
                  </a:lnTo>
                  <a:lnTo>
                    <a:pt x="974" y="140"/>
                  </a:lnTo>
                  <a:lnTo>
                    <a:pt x="1038" y="151"/>
                  </a:lnTo>
                  <a:lnTo>
                    <a:pt x="1070" y="156"/>
                  </a:lnTo>
                  <a:lnTo>
                    <a:pt x="1101" y="160"/>
                  </a:lnTo>
                  <a:lnTo>
                    <a:pt x="1101" y="160"/>
                  </a:lnTo>
                  <a:lnTo>
                    <a:pt x="1167" y="173"/>
                  </a:lnTo>
                  <a:lnTo>
                    <a:pt x="1231" y="190"/>
                  </a:lnTo>
                  <a:lnTo>
                    <a:pt x="1295" y="208"/>
                  </a:lnTo>
                  <a:lnTo>
                    <a:pt x="1359" y="226"/>
                  </a:lnTo>
                  <a:lnTo>
                    <a:pt x="1486" y="263"/>
                  </a:lnTo>
                  <a:lnTo>
                    <a:pt x="1549" y="283"/>
                  </a:lnTo>
                  <a:lnTo>
                    <a:pt x="1612" y="300"/>
                  </a:lnTo>
                  <a:lnTo>
                    <a:pt x="1612" y="300"/>
                  </a:lnTo>
                  <a:lnTo>
                    <a:pt x="1617" y="303"/>
                  </a:lnTo>
                  <a:lnTo>
                    <a:pt x="1622" y="305"/>
                  </a:lnTo>
                  <a:lnTo>
                    <a:pt x="1632" y="308"/>
                  </a:lnTo>
                  <a:lnTo>
                    <a:pt x="1637" y="309"/>
                  </a:lnTo>
                  <a:lnTo>
                    <a:pt x="1641" y="312"/>
                  </a:lnTo>
                  <a:lnTo>
                    <a:pt x="1645" y="315"/>
                  </a:lnTo>
                  <a:lnTo>
                    <a:pt x="1647" y="319"/>
                  </a:lnTo>
                  <a:lnTo>
                    <a:pt x="1647" y="319"/>
                  </a:lnTo>
                  <a:lnTo>
                    <a:pt x="1645" y="323"/>
                  </a:lnTo>
                  <a:lnTo>
                    <a:pt x="1642" y="327"/>
                  </a:lnTo>
                  <a:lnTo>
                    <a:pt x="1639" y="329"/>
                  </a:lnTo>
                  <a:lnTo>
                    <a:pt x="1634" y="331"/>
                  </a:lnTo>
                  <a:lnTo>
                    <a:pt x="1634" y="331"/>
                  </a:lnTo>
                  <a:lnTo>
                    <a:pt x="1597" y="402"/>
                  </a:lnTo>
                  <a:lnTo>
                    <a:pt x="1561" y="472"/>
                  </a:lnTo>
                  <a:lnTo>
                    <a:pt x="1525" y="544"/>
                  </a:lnTo>
                  <a:lnTo>
                    <a:pt x="1489" y="618"/>
                  </a:lnTo>
                  <a:lnTo>
                    <a:pt x="1489" y="618"/>
                  </a:lnTo>
                  <a:lnTo>
                    <a:pt x="1484" y="630"/>
                  </a:lnTo>
                  <a:lnTo>
                    <a:pt x="1477" y="640"/>
                  </a:lnTo>
                  <a:lnTo>
                    <a:pt x="1464" y="663"/>
                  </a:lnTo>
                  <a:lnTo>
                    <a:pt x="1464" y="663"/>
                  </a:lnTo>
                  <a:lnTo>
                    <a:pt x="1452" y="685"/>
                  </a:lnTo>
                  <a:lnTo>
                    <a:pt x="1442" y="708"/>
                  </a:lnTo>
                  <a:lnTo>
                    <a:pt x="1431" y="731"/>
                  </a:lnTo>
                  <a:lnTo>
                    <a:pt x="1419" y="754"/>
                  </a:lnTo>
                  <a:lnTo>
                    <a:pt x="1419" y="754"/>
                  </a:lnTo>
                  <a:lnTo>
                    <a:pt x="1406" y="776"/>
                  </a:lnTo>
                  <a:lnTo>
                    <a:pt x="1400" y="787"/>
                  </a:lnTo>
                  <a:lnTo>
                    <a:pt x="1395" y="799"/>
                  </a:lnTo>
                  <a:lnTo>
                    <a:pt x="1395" y="799"/>
                  </a:lnTo>
                  <a:lnTo>
                    <a:pt x="1384" y="820"/>
                  </a:lnTo>
                  <a:lnTo>
                    <a:pt x="1374" y="841"/>
                  </a:lnTo>
                  <a:lnTo>
                    <a:pt x="1369" y="850"/>
                  </a:lnTo>
                  <a:lnTo>
                    <a:pt x="1364" y="859"/>
                  </a:lnTo>
                  <a:lnTo>
                    <a:pt x="1356" y="868"/>
                  </a:lnTo>
                  <a:lnTo>
                    <a:pt x="1349" y="876"/>
                  </a:lnTo>
                  <a:lnTo>
                    <a:pt x="1349" y="876"/>
                  </a:lnTo>
                  <a:lnTo>
                    <a:pt x="1334" y="874"/>
                  </a:lnTo>
                  <a:lnTo>
                    <a:pt x="1316" y="872"/>
                  </a:lnTo>
                  <a:lnTo>
                    <a:pt x="1283" y="864"/>
                  </a:lnTo>
                  <a:lnTo>
                    <a:pt x="1249" y="859"/>
                  </a:lnTo>
                  <a:lnTo>
                    <a:pt x="1234" y="858"/>
                  </a:lnTo>
                  <a:lnTo>
                    <a:pt x="1220" y="857"/>
                  </a:lnTo>
                  <a:lnTo>
                    <a:pt x="1220" y="857"/>
                  </a:lnTo>
                  <a:lnTo>
                    <a:pt x="1201" y="851"/>
                  </a:lnTo>
                  <a:lnTo>
                    <a:pt x="1181" y="846"/>
                  </a:lnTo>
                  <a:lnTo>
                    <a:pt x="1140" y="837"/>
                  </a:lnTo>
                  <a:lnTo>
                    <a:pt x="1099" y="831"/>
                  </a:lnTo>
                  <a:lnTo>
                    <a:pt x="1057" y="826"/>
                  </a:lnTo>
                  <a:lnTo>
                    <a:pt x="972" y="816"/>
                  </a:lnTo>
                  <a:lnTo>
                    <a:pt x="929" y="811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69" y="800"/>
                  </a:lnTo>
                  <a:lnTo>
                    <a:pt x="852" y="796"/>
                  </a:lnTo>
                  <a:lnTo>
                    <a:pt x="819" y="786"/>
                  </a:lnTo>
                  <a:lnTo>
                    <a:pt x="785" y="776"/>
                  </a:lnTo>
                  <a:lnTo>
                    <a:pt x="752" y="769"/>
                  </a:lnTo>
                  <a:lnTo>
                    <a:pt x="752" y="769"/>
                  </a:lnTo>
                  <a:lnTo>
                    <a:pt x="749" y="768"/>
                  </a:lnTo>
                  <a:lnTo>
                    <a:pt x="745" y="769"/>
                  </a:lnTo>
                  <a:lnTo>
                    <a:pt x="738" y="769"/>
                  </a:lnTo>
                  <a:lnTo>
                    <a:pt x="738" y="769"/>
                  </a:lnTo>
                  <a:lnTo>
                    <a:pt x="700" y="761"/>
                  </a:lnTo>
                  <a:lnTo>
                    <a:pt x="661" y="754"/>
                  </a:lnTo>
                  <a:lnTo>
                    <a:pt x="623" y="745"/>
                  </a:lnTo>
                  <a:lnTo>
                    <a:pt x="583" y="739"/>
                  </a:lnTo>
                  <a:lnTo>
                    <a:pt x="583" y="739"/>
                  </a:lnTo>
                  <a:lnTo>
                    <a:pt x="565" y="735"/>
                  </a:lnTo>
                  <a:lnTo>
                    <a:pt x="546" y="731"/>
                  </a:lnTo>
                  <a:lnTo>
                    <a:pt x="509" y="723"/>
                  </a:lnTo>
                  <a:lnTo>
                    <a:pt x="509" y="723"/>
                  </a:lnTo>
                  <a:lnTo>
                    <a:pt x="407" y="700"/>
                  </a:lnTo>
                  <a:lnTo>
                    <a:pt x="356" y="690"/>
                  </a:lnTo>
                  <a:lnTo>
                    <a:pt x="304" y="680"/>
                  </a:lnTo>
                  <a:lnTo>
                    <a:pt x="304" y="680"/>
                  </a:lnTo>
                  <a:lnTo>
                    <a:pt x="286" y="676"/>
                  </a:lnTo>
                  <a:lnTo>
                    <a:pt x="269" y="671"/>
                  </a:lnTo>
                  <a:lnTo>
                    <a:pt x="253" y="667"/>
                  </a:lnTo>
                  <a:lnTo>
                    <a:pt x="237" y="663"/>
                  </a:lnTo>
                  <a:lnTo>
                    <a:pt x="237" y="663"/>
                  </a:lnTo>
                  <a:lnTo>
                    <a:pt x="179" y="649"/>
                  </a:lnTo>
                  <a:lnTo>
                    <a:pt x="124" y="634"/>
                  </a:lnTo>
                  <a:lnTo>
                    <a:pt x="97" y="626"/>
                  </a:lnTo>
                  <a:lnTo>
                    <a:pt x="71" y="618"/>
                  </a:lnTo>
                  <a:lnTo>
                    <a:pt x="46" y="609"/>
                  </a:lnTo>
                  <a:lnTo>
                    <a:pt x="20" y="600"/>
                  </a:lnTo>
                  <a:lnTo>
                    <a:pt x="20" y="600"/>
                  </a:lnTo>
                  <a:lnTo>
                    <a:pt x="9" y="599"/>
                  </a:lnTo>
                  <a:lnTo>
                    <a:pt x="0" y="598"/>
                  </a:lnTo>
                  <a:lnTo>
                    <a:pt x="0" y="598"/>
                  </a:lnTo>
                  <a:lnTo>
                    <a:pt x="0" y="593"/>
                  </a:lnTo>
                  <a:lnTo>
                    <a:pt x="0" y="589"/>
                  </a:lnTo>
                  <a:lnTo>
                    <a:pt x="1" y="586"/>
                  </a:lnTo>
                  <a:lnTo>
                    <a:pt x="3" y="583"/>
                  </a:lnTo>
                  <a:lnTo>
                    <a:pt x="7" y="578"/>
                  </a:lnTo>
                  <a:lnTo>
                    <a:pt x="12" y="574"/>
                  </a:lnTo>
                  <a:lnTo>
                    <a:pt x="12" y="574"/>
                  </a:lnTo>
                  <a:lnTo>
                    <a:pt x="18" y="563"/>
                  </a:lnTo>
                  <a:lnTo>
                    <a:pt x="24" y="554"/>
                  </a:lnTo>
                  <a:lnTo>
                    <a:pt x="38" y="534"/>
                  </a:lnTo>
                  <a:lnTo>
                    <a:pt x="46" y="525"/>
                  </a:lnTo>
                  <a:lnTo>
                    <a:pt x="51" y="514"/>
                  </a:lnTo>
                  <a:lnTo>
                    <a:pt x="56" y="503"/>
                  </a:lnTo>
                  <a:lnTo>
                    <a:pt x="59" y="490"/>
                  </a:lnTo>
                  <a:lnTo>
                    <a:pt x="59" y="490"/>
                  </a:lnTo>
                  <a:lnTo>
                    <a:pt x="76" y="489"/>
                  </a:lnTo>
                  <a:lnTo>
                    <a:pt x="89" y="489"/>
                  </a:lnTo>
                  <a:lnTo>
                    <a:pt x="96" y="489"/>
                  </a:lnTo>
                  <a:lnTo>
                    <a:pt x="101" y="490"/>
                  </a:lnTo>
                  <a:lnTo>
                    <a:pt x="107" y="493"/>
                  </a:lnTo>
                  <a:lnTo>
                    <a:pt x="112" y="497"/>
                  </a:lnTo>
                  <a:lnTo>
                    <a:pt x="112" y="497"/>
                  </a:lnTo>
                  <a:lnTo>
                    <a:pt x="110" y="502"/>
                  </a:lnTo>
                  <a:lnTo>
                    <a:pt x="108" y="506"/>
                  </a:lnTo>
                  <a:lnTo>
                    <a:pt x="104" y="511"/>
                  </a:lnTo>
                  <a:lnTo>
                    <a:pt x="102" y="515"/>
                  </a:lnTo>
                  <a:lnTo>
                    <a:pt x="102" y="515"/>
                  </a:lnTo>
                  <a:lnTo>
                    <a:pt x="106" y="518"/>
                  </a:lnTo>
                  <a:lnTo>
                    <a:pt x="110" y="519"/>
                  </a:lnTo>
                  <a:lnTo>
                    <a:pt x="114" y="520"/>
                  </a:lnTo>
                  <a:lnTo>
                    <a:pt x="118" y="520"/>
                  </a:lnTo>
                  <a:lnTo>
                    <a:pt x="128" y="518"/>
                  </a:lnTo>
                  <a:lnTo>
                    <a:pt x="137" y="515"/>
                  </a:lnTo>
                  <a:lnTo>
                    <a:pt x="145" y="509"/>
                  </a:lnTo>
                  <a:lnTo>
                    <a:pt x="152" y="501"/>
                  </a:lnTo>
                  <a:lnTo>
                    <a:pt x="154" y="497"/>
                  </a:lnTo>
                  <a:lnTo>
                    <a:pt x="156" y="493"/>
                  </a:lnTo>
                  <a:lnTo>
                    <a:pt x="156" y="488"/>
                  </a:lnTo>
                  <a:lnTo>
                    <a:pt x="156" y="484"/>
                  </a:lnTo>
                  <a:lnTo>
                    <a:pt x="156" y="484"/>
                  </a:lnTo>
                  <a:lnTo>
                    <a:pt x="154" y="478"/>
                  </a:lnTo>
                  <a:lnTo>
                    <a:pt x="149" y="471"/>
                  </a:lnTo>
                  <a:lnTo>
                    <a:pt x="144" y="465"/>
                  </a:lnTo>
                  <a:lnTo>
                    <a:pt x="137" y="459"/>
                  </a:lnTo>
                  <a:lnTo>
                    <a:pt x="133" y="457"/>
                  </a:lnTo>
                  <a:lnTo>
                    <a:pt x="130" y="456"/>
                  </a:lnTo>
                  <a:lnTo>
                    <a:pt x="127" y="456"/>
                  </a:lnTo>
                  <a:lnTo>
                    <a:pt x="125" y="457"/>
                  </a:lnTo>
                  <a:lnTo>
                    <a:pt x="122" y="459"/>
                  </a:lnTo>
                  <a:lnTo>
                    <a:pt x="121" y="463"/>
                  </a:lnTo>
                  <a:lnTo>
                    <a:pt x="118" y="467"/>
                  </a:lnTo>
                  <a:lnTo>
                    <a:pt x="118" y="472"/>
                  </a:lnTo>
                  <a:lnTo>
                    <a:pt x="118" y="472"/>
                  </a:lnTo>
                  <a:lnTo>
                    <a:pt x="110" y="474"/>
                  </a:lnTo>
                  <a:lnTo>
                    <a:pt x="101" y="475"/>
                  </a:lnTo>
                  <a:lnTo>
                    <a:pt x="101" y="475"/>
                  </a:lnTo>
                  <a:lnTo>
                    <a:pt x="98" y="470"/>
                  </a:lnTo>
                  <a:lnTo>
                    <a:pt x="94" y="466"/>
                  </a:lnTo>
                  <a:lnTo>
                    <a:pt x="89" y="463"/>
                  </a:lnTo>
                  <a:lnTo>
                    <a:pt x="85" y="459"/>
                  </a:lnTo>
                  <a:lnTo>
                    <a:pt x="73" y="456"/>
                  </a:lnTo>
                  <a:lnTo>
                    <a:pt x="62" y="454"/>
                  </a:lnTo>
                  <a:lnTo>
                    <a:pt x="62" y="454"/>
                  </a:lnTo>
                  <a:lnTo>
                    <a:pt x="59" y="449"/>
                  </a:lnTo>
                  <a:lnTo>
                    <a:pt x="58" y="443"/>
                  </a:lnTo>
                  <a:lnTo>
                    <a:pt x="58" y="440"/>
                  </a:lnTo>
                  <a:lnTo>
                    <a:pt x="59" y="439"/>
                  </a:lnTo>
                  <a:lnTo>
                    <a:pt x="61" y="438"/>
                  </a:lnTo>
                  <a:lnTo>
                    <a:pt x="63" y="438"/>
                  </a:lnTo>
                  <a:lnTo>
                    <a:pt x="63" y="438"/>
                  </a:lnTo>
                  <a:lnTo>
                    <a:pt x="64" y="437"/>
                  </a:lnTo>
                  <a:lnTo>
                    <a:pt x="64" y="435"/>
                  </a:lnTo>
                  <a:lnTo>
                    <a:pt x="65" y="428"/>
                  </a:lnTo>
                  <a:lnTo>
                    <a:pt x="65" y="428"/>
                  </a:lnTo>
                  <a:lnTo>
                    <a:pt x="71" y="421"/>
                  </a:lnTo>
                  <a:lnTo>
                    <a:pt x="78" y="412"/>
                  </a:lnTo>
                  <a:lnTo>
                    <a:pt x="83" y="404"/>
                  </a:lnTo>
                  <a:lnTo>
                    <a:pt x="87" y="395"/>
                  </a:lnTo>
                  <a:lnTo>
                    <a:pt x="91" y="386"/>
                  </a:lnTo>
                  <a:lnTo>
                    <a:pt x="94" y="376"/>
                  </a:lnTo>
                  <a:lnTo>
                    <a:pt x="98" y="356"/>
                  </a:lnTo>
                  <a:lnTo>
                    <a:pt x="98" y="356"/>
                  </a:lnTo>
                  <a:close/>
                  <a:moveTo>
                    <a:pt x="82" y="441"/>
                  </a:moveTo>
                  <a:lnTo>
                    <a:pt x="82" y="441"/>
                  </a:lnTo>
                  <a:lnTo>
                    <a:pt x="87" y="445"/>
                  </a:lnTo>
                  <a:lnTo>
                    <a:pt x="93" y="449"/>
                  </a:lnTo>
                  <a:lnTo>
                    <a:pt x="106" y="455"/>
                  </a:lnTo>
                  <a:lnTo>
                    <a:pt x="106" y="455"/>
                  </a:lnTo>
                  <a:lnTo>
                    <a:pt x="110" y="451"/>
                  </a:lnTo>
                  <a:lnTo>
                    <a:pt x="113" y="448"/>
                  </a:lnTo>
                  <a:lnTo>
                    <a:pt x="117" y="445"/>
                  </a:lnTo>
                  <a:lnTo>
                    <a:pt x="123" y="444"/>
                  </a:lnTo>
                  <a:lnTo>
                    <a:pt x="127" y="443"/>
                  </a:lnTo>
                  <a:lnTo>
                    <a:pt x="132" y="443"/>
                  </a:lnTo>
                  <a:lnTo>
                    <a:pt x="139" y="444"/>
                  </a:lnTo>
                  <a:lnTo>
                    <a:pt x="145" y="445"/>
                  </a:lnTo>
                  <a:lnTo>
                    <a:pt x="145" y="445"/>
                  </a:lnTo>
                  <a:lnTo>
                    <a:pt x="147" y="452"/>
                  </a:lnTo>
                  <a:lnTo>
                    <a:pt x="150" y="456"/>
                  </a:lnTo>
                  <a:lnTo>
                    <a:pt x="159" y="465"/>
                  </a:lnTo>
                  <a:lnTo>
                    <a:pt x="163" y="468"/>
                  </a:lnTo>
                  <a:lnTo>
                    <a:pt x="167" y="472"/>
                  </a:lnTo>
                  <a:lnTo>
                    <a:pt x="169" y="477"/>
                  </a:lnTo>
                  <a:lnTo>
                    <a:pt x="171" y="482"/>
                  </a:lnTo>
                  <a:lnTo>
                    <a:pt x="171" y="482"/>
                  </a:lnTo>
                  <a:lnTo>
                    <a:pt x="170" y="489"/>
                  </a:lnTo>
                  <a:lnTo>
                    <a:pt x="169" y="497"/>
                  </a:lnTo>
                  <a:lnTo>
                    <a:pt x="164" y="503"/>
                  </a:lnTo>
                  <a:lnTo>
                    <a:pt x="160" y="511"/>
                  </a:lnTo>
                  <a:lnTo>
                    <a:pt x="155" y="516"/>
                  </a:lnTo>
                  <a:lnTo>
                    <a:pt x="148" y="523"/>
                  </a:lnTo>
                  <a:lnTo>
                    <a:pt x="141" y="527"/>
                  </a:lnTo>
                  <a:lnTo>
                    <a:pt x="133" y="531"/>
                  </a:lnTo>
                  <a:lnTo>
                    <a:pt x="126" y="533"/>
                  </a:lnTo>
                  <a:lnTo>
                    <a:pt x="118" y="534"/>
                  </a:lnTo>
                  <a:lnTo>
                    <a:pt x="111" y="534"/>
                  </a:lnTo>
                  <a:lnTo>
                    <a:pt x="104" y="533"/>
                  </a:lnTo>
                  <a:lnTo>
                    <a:pt x="98" y="530"/>
                  </a:lnTo>
                  <a:lnTo>
                    <a:pt x="93" y="525"/>
                  </a:lnTo>
                  <a:lnTo>
                    <a:pt x="89" y="517"/>
                  </a:lnTo>
                  <a:lnTo>
                    <a:pt x="86" y="508"/>
                  </a:lnTo>
                  <a:lnTo>
                    <a:pt x="86" y="508"/>
                  </a:lnTo>
                  <a:lnTo>
                    <a:pt x="81" y="505"/>
                  </a:lnTo>
                  <a:lnTo>
                    <a:pt x="73" y="504"/>
                  </a:lnTo>
                  <a:lnTo>
                    <a:pt x="73" y="504"/>
                  </a:lnTo>
                  <a:lnTo>
                    <a:pt x="68" y="515"/>
                  </a:lnTo>
                  <a:lnTo>
                    <a:pt x="61" y="525"/>
                  </a:lnTo>
                  <a:lnTo>
                    <a:pt x="47" y="544"/>
                  </a:lnTo>
                  <a:lnTo>
                    <a:pt x="39" y="554"/>
                  </a:lnTo>
                  <a:lnTo>
                    <a:pt x="33" y="564"/>
                  </a:lnTo>
                  <a:lnTo>
                    <a:pt x="27" y="576"/>
                  </a:lnTo>
                  <a:lnTo>
                    <a:pt x="23" y="588"/>
                  </a:lnTo>
                  <a:lnTo>
                    <a:pt x="23" y="588"/>
                  </a:lnTo>
                  <a:lnTo>
                    <a:pt x="32" y="591"/>
                  </a:lnTo>
                  <a:lnTo>
                    <a:pt x="40" y="593"/>
                  </a:lnTo>
                  <a:lnTo>
                    <a:pt x="40" y="593"/>
                  </a:lnTo>
                  <a:lnTo>
                    <a:pt x="46" y="598"/>
                  </a:lnTo>
                  <a:lnTo>
                    <a:pt x="46" y="598"/>
                  </a:lnTo>
                  <a:lnTo>
                    <a:pt x="93" y="612"/>
                  </a:lnTo>
                  <a:lnTo>
                    <a:pt x="140" y="625"/>
                  </a:lnTo>
                  <a:lnTo>
                    <a:pt x="188" y="638"/>
                  </a:lnTo>
                  <a:lnTo>
                    <a:pt x="237" y="650"/>
                  </a:lnTo>
                  <a:lnTo>
                    <a:pt x="336" y="671"/>
                  </a:lnTo>
                  <a:lnTo>
                    <a:pt x="434" y="691"/>
                  </a:lnTo>
                  <a:lnTo>
                    <a:pt x="434" y="691"/>
                  </a:lnTo>
                  <a:lnTo>
                    <a:pt x="463" y="698"/>
                  </a:lnTo>
                  <a:lnTo>
                    <a:pt x="492" y="706"/>
                  </a:lnTo>
                  <a:lnTo>
                    <a:pt x="521" y="713"/>
                  </a:lnTo>
                  <a:lnTo>
                    <a:pt x="550" y="721"/>
                  </a:lnTo>
                  <a:lnTo>
                    <a:pt x="550" y="721"/>
                  </a:lnTo>
                  <a:lnTo>
                    <a:pt x="574" y="726"/>
                  </a:lnTo>
                  <a:lnTo>
                    <a:pt x="599" y="730"/>
                  </a:lnTo>
                  <a:lnTo>
                    <a:pt x="648" y="739"/>
                  </a:lnTo>
                  <a:lnTo>
                    <a:pt x="698" y="745"/>
                  </a:lnTo>
                  <a:lnTo>
                    <a:pt x="745" y="753"/>
                  </a:lnTo>
                  <a:lnTo>
                    <a:pt x="745" y="753"/>
                  </a:lnTo>
                  <a:lnTo>
                    <a:pt x="763" y="756"/>
                  </a:lnTo>
                  <a:lnTo>
                    <a:pt x="781" y="761"/>
                  </a:lnTo>
                  <a:lnTo>
                    <a:pt x="819" y="772"/>
                  </a:lnTo>
                  <a:lnTo>
                    <a:pt x="855" y="783"/>
                  </a:lnTo>
                  <a:lnTo>
                    <a:pt x="873" y="787"/>
                  </a:lnTo>
                  <a:lnTo>
                    <a:pt x="891" y="790"/>
                  </a:lnTo>
                  <a:lnTo>
                    <a:pt x="891" y="790"/>
                  </a:lnTo>
                  <a:lnTo>
                    <a:pt x="932" y="797"/>
                  </a:lnTo>
                  <a:lnTo>
                    <a:pt x="975" y="802"/>
                  </a:lnTo>
                  <a:lnTo>
                    <a:pt x="1061" y="813"/>
                  </a:lnTo>
                  <a:lnTo>
                    <a:pt x="1061" y="813"/>
                  </a:lnTo>
                  <a:lnTo>
                    <a:pt x="1098" y="818"/>
                  </a:lnTo>
                  <a:lnTo>
                    <a:pt x="1134" y="824"/>
                  </a:lnTo>
                  <a:lnTo>
                    <a:pt x="1207" y="837"/>
                  </a:lnTo>
                  <a:lnTo>
                    <a:pt x="1277" y="851"/>
                  </a:lnTo>
                  <a:lnTo>
                    <a:pt x="1310" y="857"/>
                  </a:lnTo>
                  <a:lnTo>
                    <a:pt x="1342" y="862"/>
                  </a:lnTo>
                  <a:lnTo>
                    <a:pt x="1342" y="862"/>
                  </a:lnTo>
                  <a:lnTo>
                    <a:pt x="1374" y="806"/>
                  </a:lnTo>
                  <a:lnTo>
                    <a:pt x="1405" y="750"/>
                  </a:lnTo>
                  <a:lnTo>
                    <a:pt x="1405" y="750"/>
                  </a:lnTo>
                  <a:lnTo>
                    <a:pt x="1287" y="733"/>
                  </a:lnTo>
                  <a:lnTo>
                    <a:pt x="1287" y="733"/>
                  </a:lnTo>
                  <a:lnTo>
                    <a:pt x="1276" y="750"/>
                  </a:lnTo>
                  <a:lnTo>
                    <a:pt x="1263" y="766"/>
                  </a:lnTo>
                  <a:lnTo>
                    <a:pt x="1263" y="766"/>
                  </a:lnTo>
                  <a:lnTo>
                    <a:pt x="1258" y="773"/>
                  </a:lnTo>
                  <a:lnTo>
                    <a:pt x="1251" y="782"/>
                  </a:lnTo>
                  <a:lnTo>
                    <a:pt x="1247" y="785"/>
                  </a:lnTo>
                  <a:lnTo>
                    <a:pt x="1243" y="788"/>
                  </a:lnTo>
                  <a:lnTo>
                    <a:pt x="1238" y="789"/>
                  </a:lnTo>
                  <a:lnTo>
                    <a:pt x="1233" y="789"/>
                  </a:lnTo>
                  <a:lnTo>
                    <a:pt x="1233" y="789"/>
                  </a:lnTo>
                  <a:lnTo>
                    <a:pt x="1244" y="775"/>
                  </a:lnTo>
                  <a:lnTo>
                    <a:pt x="1255" y="761"/>
                  </a:lnTo>
                  <a:lnTo>
                    <a:pt x="1267" y="747"/>
                  </a:lnTo>
                  <a:lnTo>
                    <a:pt x="1277" y="732"/>
                  </a:lnTo>
                  <a:lnTo>
                    <a:pt x="1277" y="732"/>
                  </a:lnTo>
                  <a:lnTo>
                    <a:pt x="1266" y="728"/>
                  </a:lnTo>
                  <a:lnTo>
                    <a:pt x="1252" y="725"/>
                  </a:lnTo>
                  <a:lnTo>
                    <a:pt x="1224" y="721"/>
                  </a:lnTo>
                  <a:lnTo>
                    <a:pt x="1197" y="715"/>
                  </a:lnTo>
                  <a:lnTo>
                    <a:pt x="1184" y="713"/>
                  </a:lnTo>
                  <a:lnTo>
                    <a:pt x="1171" y="710"/>
                  </a:lnTo>
                  <a:lnTo>
                    <a:pt x="1171" y="710"/>
                  </a:lnTo>
                  <a:lnTo>
                    <a:pt x="1166" y="717"/>
                  </a:lnTo>
                  <a:lnTo>
                    <a:pt x="1159" y="725"/>
                  </a:lnTo>
                  <a:lnTo>
                    <a:pt x="1152" y="732"/>
                  </a:lnTo>
                  <a:lnTo>
                    <a:pt x="1147" y="735"/>
                  </a:lnTo>
                  <a:lnTo>
                    <a:pt x="1143" y="737"/>
                  </a:lnTo>
                  <a:lnTo>
                    <a:pt x="1143" y="737"/>
                  </a:lnTo>
                  <a:lnTo>
                    <a:pt x="1144" y="733"/>
                  </a:lnTo>
                  <a:lnTo>
                    <a:pt x="1147" y="729"/>
                  </a:lnTo>
                  <a:lnTo>
                    <a:pt x="1154" y="721"/>
                  </a:lnTo>
                  <a:lnTo>
                    <a:pt x="1158" y="714"/>
                  </a:lnTo>
                  <a:lnTo>
                    <a:pt x="1159" y="711"/>
                  </a:lnTo>
                  <a:lnTo>
                    <a:pt x="1159" y="708"/>
                  </a:lnTo>
                  <a:lnTo>
                    <a:pt x="1159" y="708"/>
                  </a:lnTo>
                  <a:lnTo>
                    <a:pt x="1146" y="705"/>
                  </a:lnTo>
                  <a:lnTo>
                    <a:pt x="1133" y="701"/>
                  </a:lnTo>
                  <a:lnTo>
                    <a:pt x="1106" y="696"/>
                  </a:lnTo>
                  <a:lnTo>
                    <a:pt x="1078" y="692"/>
                  </a:lnTo>
                  <a:lnTo>
                    <a:pt x="1050" y="686"/>
                  </a:lnTo>
                  <a:lnTo>
                    <a:pt x="1050" y="686"/>
                  </a:lnTo>
                  <a:lnTo>
                    <a:pt x="1037" y="706"/>
                  </a:lnTo>
                  <a:lnTo>
                    <a:pt x="1023" y="724"/>
                  </a:lnTo>
                  <a:lnTo>
                    <a:pt x="1023" y="724"/>
                  </a:lnTo>
                  <a:lnTo>
                    <a:pt x="1017" y="733"/>
                  </a:lnTo>
                  <a:lnTo>
                    <a:pt x="1010" y="744"/>
                  </a:lnTo>
                  <a:lnTo>
                    <a:pt x="1006" y="748"/>
                  </a:lnTo>
                  <a:lnTo>
                    <a:pt x="1003" y="753"/>
                  </a:lnTo>
                  <a:lnTo>
                    <a:pt x="997" y="756"/>
                  </a:lnTo>
                  <a:lnTo>
                    <a:pt x="993" y="759"/>
                  </a:lnTo>
                  <a:lnTo>
                    <a:pt x="993" y="759"/>
                  </a:lnTo>
                  <a:lnTo>
                    <a:pt x="997" y="748"/>
                  </a:lnTo>
                  <a:lnTo>
                    <a:pt x="1003" y="739"/>
                  </a:lnTo>
                  <a:lnTo>
                    <a:pt x="1016" y="722"/>
                  </a:lnTo>
                  <a:lnTo>
                    <a:pt x="1028" y="704"/>
                  </a:lnTo>
                  <a:lnTo>
                    <a:pt x="1035" y="694"/>
                  </a:lnTo>
                  <a:lnTo>
                    <a:pt x="1040" y="684"/>
                  </a:lnTo>
                  <a:lnTo>
                    <a:pt x="1040" y="684"/>
                  </a:lnTo>
                  <a:lnTo>
                    <a:pt x="1017" y="682"/>
                  </a:lnTo>
                  <a:lnTo>
                    <a:pt x="994" y="681"/>
                  </a:lnTo>
                  <a:lnTo>
                    <a:pt x="982" y="680"/>
                  </a:lnTo>
                  <a:lnTo>
                    <a:pt x="972" y="678"/>
                  </a:lnTo>
                  <a:lnTo>
                    <a:pt x="961" y="675"/>
                  </a:lnTo>
                  <a:lnTo>
                    <a:pt x="950" y="670"/>
                  </a:lnTo>
                  <a:lnTo>
                    <a:pt x="950" y="670"/>
                  </a:lnTo>
                  <a:lnTo>
                    <a:pt x="952" y="667"/>
                  </a:lnTo>
                  <a:lnTo>
                    <a:pt x="956" y="666"/>
                  </a:lnTo>
                  <a:lnTo>
                    <a:pt x="959" y="666"/>
                  </a:lnTo>
                  <a:lnTo>
                    <a:pt x="962" y="666"/>
                  </a:lnTo>
                  <a:lnTo>
                    <a:pt x="975" y="669"/>
                  </a:lnTo>
                  <a:lnTo>
                    <a:pt x="975" y="669"/>
                  </a:lnTo>
                  <a:lnTo>
                    <a:pt x="1010" y="672"/>
                  </a:lnTo>
                  <a:lnTo>
                    <a:pt x="1047" y="677"/>
                  </a:lnTo>
                  <a:lnTo>
                    <a:pt x="1047" y="677"/>
                  </a:lnTo>
                  <a:lnTo>
                    <a:pt x="1053" y="668"/>
                  </a:lnTo>
                  <a:lnTo>
                    <a:pt x="1058" y="660"/>
                  </a:lnTo>
                  <a:lnTo>
                    <a:pt x="1070" y="641"/>
                  </a:lnTo>
                  <a:lnTo>
                    <a:pt x="1070" y="641"/>
                  </a:lnTo>
                  <a:lnTo>
                    <a:pt x="1076" y="633"/>
                  </a:lnTo>
                  <a:lnTo>
                    <a:pt x="1082" y="624"/>
                  </a:lnTo>
                  <a:lnTo>
                    <a:pt x="1085" y="620"/>
                  </a:lnTo>
                  <a:lnTo>
                    <a:pt x="1089" y="617"/>
                  </a:lnTo>
                  <a:lnTo>
                    <a:pt x="1094" y="614"/>
                  </a:lnTo>
                  <a:lnTo>
                    <a:pt x="1098" y="611"/>
                  </a:lnTo>
                  <a:lnTo>
                    <a:pt x="1098" y="611"/>
                  </a:lnTo>
                  <a:lnTo>
                    <a:pt x="1099" y="617"/>
                  </a:lnTo>
                  <a:lnTo>
                    <a:pt x="1098" y="621"/>
                  </a:lnTo>
                  <a:lnTo>
                    <a:pt x="1096" y="624"/>
                  </a:lnTo>
                  <a:lnTo>
                    <a:pt x="1094" y="629"/>
                  </a:lnTo>
                  <a:lnTo>
                    <a:pt x="1086" y="636"/>
                  </a:lnTo>
                  <a:lnTo>
                    <a:pt x="1080" y="644"/>
                  </a:lnTo>
                  <a:lnTo>
                    <a:pt x="1080" y="644"/>
                  </a:lnTo>
                  <a:lnTo>
                    <a:pt x="1067" y="661"/>
                  </a:lnTo>
                  <a:lnTo>
                    <a:pt x="1056" y="678"/>
                  </a:lnTo>
                  <a:lnTo>
                    <a:pt x="1056" y="678"/>
                  </a:lnTo>
                  <a:lnTo>
                    <a:pt x="1113" y="689"/>
                  </a:lnTo>
                  <a:lnTo>
                    <a:pt x="1141" y="694"/>
                  </a:lnTo>
                  <a:lnTo>
                    <a:pt x="1168" y="700"/>
                  </a:lnTo>
                  <a:lnTo>
                    <a:pt x="1168" y="700"/>
                  </a:lnTo>
                  <a:lnTo>
                    <a:pt x="1177" y="691"/>
                  </a:lnTo>
                  <a:lnTo>
                    <a:pt x="1185" y="681"/>
                  </a:lnTo>
                  <a:lnTo>
                    <a:pt x="1201" y="660"/>
                  </a:lnTo>
                  <a:lnTo>
                    <a:pt x="1230" y="617"/>
                  </a:lnTo>
                  <a:lnTo>
                    <a:pt x="1230" y="617"/>
                  </a:lnTo>
                  <a:lnTo>
                    <a:pt x="1231" y="615"/>
                  </a:lnTo>
                  <a:lnTo>
                    <a:pt x="1231" y="614"/>
                  </a:lnTo>
                  <a:lnTo>
                    <a:pt x="1231" y="610"/>
                  </a:lnTo>
                  <a:lnTo>
                    <a:pt x="1230" y="608"/>
                  </a:lnTo>
                  <a:lnTo>
                    <a:pt x="1230" y="608"/>
                  </a:lnTo>
                  <a:lnTo>
                    <a:pt x="1230" y="607"/>
                  </a:lnTo>
                  <a:lnTo>
                    <a:pt x="1230" y="607"/>
                  </a:lnTo>
                  <a:lnTo>
                    <a:pt x="1233" y="608"/>
                  </a:lnTo>
                  <a:lnTo>
                    <a:pt x="1236" y="607"/>
                  </a:lnTo>
                  <a:lnTo>
                    <a:pt x="1236" y="607"/>
                  </a:lnTo>
                  <a:lnTo>
                    <a:pt x="1239" y="600"/>
                  </a:lnTo>
                  <a:lnTo>
                    <a:pt x="1245" y="592"/>
                  </a:lnTo>
                  <a:lnTo>
                    <a:pt x="1257" y="577"/>
                  </a:lnTo>
                  <a:lnTo>
                    <a:pt x="1257" y="577"/>
                  </a:lnTo>
                  <a:lnTo>
                    <a:pt x="1262" y="570"/>
                  </a:lnTo>
                  <a:lnTo>
                    <a:pt x="1267" y="562"/>
                  </a:lnTo>
                  <a:lnTo>
                    <a:pt x="1270" y="559"/>
                  </a:lnTo>
                  <a:lnTo>
                    <a:pt x="1274" y="557"/>
                  </a:lnTo>
                  <a:lnTo>
                    <a:pt x="1278" y="555"/>
                  </a:lnTo>
                  <a:lnTo>
                    <a:pt x="1282" y="555"/>
                  </a:lnTo>
                  <a:lnTo>
                    <a:pt x="1282" y="555"/>
                  </a:lnTo>
                  <a:lnTo>
                    <a:pt x="1278" y="562"/>
                  </a:lnTo>
                  <a:lnTo>
                    <a:pt x="1274" y="570"/>
                  </a:lnTo>
                  <a:lnTo>
                    <a:pt x="1264" y="583"/>
                  </a:lnTo>
                  <a:lnTo>
                    <a:pt x="1254" y="594"/>
                  </a:lnTo>
                  <a:lnTo>
                    <a:pt x="1250" y="602"/>
                  </a:lnTo>
                  <a:lnTo>
                    <a:pt x="1246" y="608"/>
                  </a:lnTo>
                  <a:lnTo>
                    <a:pt x="1246" y="608"/>
                  </a:lnTo>
                  <a:lnTo>
                    <a:pt x="1258" y="611"/>
                  </a:lnTo>
                  <a:lnTo>
                    <a:pt x="1270" y="612"/>
                  </a:lnTo>
                  <a:lnTo>
                    <a:pt x="1297" y="616"/>
                  </a:lnTo>
                  <a:lnTo>
                    <a:pt x="1323" y="619"/>
                  </a:lnTo>
                  <a:lnTo>
                    <a:pt x="1336" y="621"/>
                  </a:lnTo>
                  <a:lnTo>
                    <a:pt x="1346" y="624"/>
                  </a:lnTo>
                  <a:lnTo>
                    <a:pt x="1346" y="624"/>
                  </a:lnTo>
                  <a:lnTo>
                    <a:pt x="1360" y="601"/>
                  </a:lnTo>
                  <a:lnTo>
                    <a:pt x="1375" y="578"/>
                  </a:lnTo>
                  <a:lnTo>
                    <a:pt x="1405" y="534"/>
                  </a:lnTo>
                  <a:lnTo>
                    <a:pt x="1405" y="534"/>
                  </a:lnTo>
                  <a:lnTo>
                    <a:pt x="1387" y="531"/>
                  </a:lnTo>
                  <a:lnTo>
                    <a:pt x="1367" y="528"/>
                  </a:lnTo>
                  <a:lnTo>
                    <a:pt x="1346" y="524"/>
                  </a:lnTo>
                  <a:lnTo>
                    <a:pt x="1328" y="518"/>
                  </a:lnTo>
                  <a:lnTo>
                    <a:pt x="1328" y="518"/>
                  </a:lnTo>
                  <a:lnTo>
                    <a:pt x="1338" y="516"/>
                  </a:lnTo>
                  <a:lnTo>
                    <a:pt x="1349" y="516"/>
                  </a:lnTo>
                  <a:lnTo>
                    <a:pt x="1358" y="517"/>
                  </a:lnTo>
                  <a:lnTo>
                    <a:pt x="1369" y="519"/>
                  </a:lnTo>
                  <a:lnTo>
                    <a:pt x="1390" y="524"/>
                  </a:lnTo>
                  <a:lnTo>
                    <a:pt x="1400" y="527"/>
                  </a:lnTo>
                  <a:lnTo>
                    <a:pt x="1410" y="528"/>
                  </a:lnTo>
                  <a:lnTo>
                    <a:pt x="1410" y="528"/>
                  </a:lnTo>
                  <a:lnTo>
                    <a:pt x="1415" y="524"/>
                  </a:lnTo>
                  <a:lnTo>
                    <a:pt x="1420" y="517"/>
                  </a:lnTo>
                  <a:lnTo>
                    <a:pt x="1429" y="505"/>
                  </a:lnTo>
                  <a:lnTo>
                    <a:pt x="1433" y="499"/>
                  </a:lnTo>
                  <a:lnTo>
                    <a:pt x="1437" y="494"/>
                  </a:lnTo>
                  <a:lnTo>
                    <a:pt x="1444" y="490"/>
                  </a:lnTo>
                  <a:lnTo>
                    <a:pt x="1449" y="488"/>
                  </a:lnTo>
                  <a:lnTo>
                    <a:pt x="1449" y="488"/>
                  </a:lnTo>
                  <a:lnTo>
                    <a:pt x="1448" y="495"/>
                  </a:lnTo>
                  <a:lnTo>
                    <a:pt x="1445" y="501"/>
                  </a:lnTo>
                  <a:lnTo>
                    <a:pt x="1441" y="506"/>
                  </a:lnTo>
                  <a:lnTo>
                    <a:pt x="1436" y="512"/>
                  </a:lnTo>
                  <a:lnTo>
                    <a:pt x="1429" y="521"/>
                  </a:lnTo>
                  <a:lnTo>
                    <a:pt x="1427" y="526"/>
                  </a:lnTo>
                  <a:lnTo>
                    <a:pt x="1426" y="530"/>
                  </a:lnTo>
                  <a:lnTo>
                    <a:pt x="1426" y="530"/>
                  </a:lnTo>
                  <a:lnTo>
                    <a:pt x="1447" y="534"/>
                  </a:lnTo>
                  <a:lnTo>
                    <a:pt x="1467" y="540"/>
                  </a:lnTo>
                  <a:lnTo>
                    <a:pt x="1488" y="544"/>
                  </a:lnTo>
                  <a:lnTo>
                    <a:pt x="1497" y="545"/>
                  </a:lnTo>
                  <a:lnTo>
                    <a:pt x="1508" y="545"/>
                  </a:lnTo>
                  <a:lnTo>
                    <a:pt x="1508" y="545"/>
                  </a:lnTo>
                  <a:lnTo>
                    <a:pt x="1522" y="518"/>
                  </a:lnTo>
                  <a:lnTo>
                    <a:pt x="1537" y="492"/>
                  </a:lnTo>
                  <a:lnTo>
                    <a:pt x="1567" y="438"/>
                  </a:lnTo>
                  <a:lnTo>
                    <a:pt x="1582" y="410"/>
                  </a:lnTo>
                  <a:lnTo>
                    <a:pt x="1596" y="383"/>
                  </a:lnTo>
                  <a:lnTo>
                    <a:pt x="1609" y="354"/>
                  </a:lnTo>
                  <a:lnTo>
                    <a:pt x="1621" y="324"/>
                  </a:lnTo>
                  <a:lnTo>
                    <a:pt x="1621" y="324"/>
                  </a:lnTo>
                  <a:lnTo>
                    <a:pt x="1614" y="321"/>
                  </a:lnTo>
                  <a:lnTo>
                    <a:pt x="1608" y="318"/>
                  </a:lnTo>
                  <a:lnTo>
                    <a:pt x="1603" y="315"/>
                  </a:lnTo>
                  <a:lnTo>
                    <a:pt x="1602" y="313"/>
                  </a:lnTo>
                  <a:lnTo>
                    <a:pt x="1601" y="309"/>
                  </a:lnTo>
                  <a:lnTo>
                    <a:pt x="1601" y="309"/>
                  </a:lnTo>
                  <a:lnTo>
                    <a:pt x="1572" y="302"/>
                  </a:lnTo>
                  <a:lnTo>
                    <a:pt x="1541" y="293"/>
                  </a:lnTo>
                  <a:lnTo>
                    <a:pt x="1510" y="284"/>
                  </a:lnTo>
                  <a:lnTo>
                    <a:pt x="1496" y="277"/>
                  </a:lnTo>
                  <a:lnTo>
                    <a:pt x="1482" y="272"/>
                  </a:lnTo>
                  <a:lnTo>
                    <a:pt x="1482" y="272"/>
                  </a:lnTo>
                  <a:lnTo>
                    <a:pt x="1479" y="273"/>
                  </a:lnTo>
                  <a:lnTo>
                    <a:pt x="1477" y="272"/>
                  </a:lnTo>
                  <a:lnTo>
                    <a:pt x="1475" y="271"/>
                  </a:lnTo>
                  <a:lnTo>
                    <a:pt x="1471" y="272"/>
                  </a:lnTo>
                  <a:lnTo>
                    <a:pt x="1471" y="272"/>
                  </a:lnTo>
                  <a:lnTo>
                    <a:pt x="1466" y="269"/>
                  </a:lnTo>
                  <a:lnTo>
                    <a:pt x="1462" y="267"/>
                  </a:lnTo>
                  <a:lnTo>
                    <a:pt x="1451" y="263"/>
                  </a:lnTo>
                  <a:lnTo>
                    <a:pt x="1442" y="260"/>
                  </a:lnTo>
                  <a:lnTo>
                    <a:pt x="1439" y="258"/>
                  </a:lnTo>
                  <a:lnTo>
                    <a:pt x="1439" y="257"/>
                  </a:lnTo>
                  <a:lnTo>
                    <a:pt x="1439" y="256"/>
                  </a:lnTo>
                  <a:lnTo>
                    <a:pt x="1439" y="256"/>
                  </a:lnTo>
                  <a:lnTo>
                    <a:pt x="1436" y="256"/>
                  </a:lnTo>
                  <a:lnTo>
                    <a:pt x="1434" y="258"/>
                  </a:lnTo>
                  <a:lnTo>
                    <a:pt x="1433" y="259"/>
                  </a:lnTo>
                  <a:lnTo>
                    <a:pt x="1431" y="259"/>
                  </a:lnTo>
                  <a:lnTo>
                    <a:pt x="1431" y="259"/>
                  </a:lnTo>
                  <a:lnTo>
                    <a:pt x="1412" y="251"/>
                  </a:lnTo>
                  <a:lnTo>
                    <a:pt x="1403" y="246"/>
                  </a:lnTo>
                  <a:lnTo>
                    <a:pt x="1395" y="243"/>
                  </a:lnTo>
                  <a:lnTo>
                    <a:pt x="1395" y="243"/>
                  </a:lnTo>
                  <a:lnTo>
                    <a:pt x="1384" y="241"/>
                  </a:lnTo>
                  <a:lnTo>
                    <a:pt x="1372" y="240"/>
                  </a:lnTo>
                  <a:lnTo>
                    <a:pt x="1360" y="238"/>
                  </a:lnTo>
                  <a:lnTo>
                    <a:pt x="1349" y="236"/>
                  </a:lnTo>
                  <a:lnTo>
                    <a:pt x="1349" y="236"/>
                  </a:lnTo>
                  <a:lnTo>
                    <a:pt x="1340" y="232"/>
                  </a:lnTo>
                  <a:lnTo>
                    <a:pt x="1331" y="228"/>
                  </a:lnTo>
                  <a:lnTo>
                    <a:pt x="1323" y="224"/>
                  </a:lnTo>
                  <a:lnTo>
                    <a:pt x="1313" y="222"/>
                  </a:lnTo>
                  <a:lnTo>
                    <a:pt x="1313" y="222"/>
                  </a:lnTo>
                  <a:lnTo>
                    <a:pt x="1294" y="217"/>
                  </a:lnTo>
                  <a:lnTo>
                    <a:pt x="1274" y="213"/>
                  </a:lnTo>
                  <a:lnTo>
                    <a:pt x="1274" y="213"/>
                  </a:lnTo>
                  <a:lnTo>
                    <a:pt x="1253" y="207"/>
                  </a:lnTo>
                  <a:lnTo>
                    <a:pt x="1231" y="201"/>
                  </a:lnTo>
                  <a:lnTo>
                    <a:pt x="1220" y="198"/>
                  </a:lnTo>
                  <a:lnTo>
                    <a:pt x="1209" y="196"/>
                  </a:lnTo>
                  <a:lnTo>
                    <a:pt x="1198" y="195"/>
                  </a:lnTo>
                  <a:lnTo>
                    <a:pt x="1187" y="194"/>
                  </a:lnTo>
                  <a:lnTo>
                    <a:pt x="1187" y="194"/>
                  </a:lnTo>
                  <a:lnTo>
                    <a:pt x="1186" y="192"/>
                  </a:lnTo>
                  <a:lnTo>
                    <a:pt x="1185" y="191"/>
                  </a:lnTo>
                  <a:lnTo>
                    <a:pt x="1178" y="190"/>
                  </a:lnTo>
                  <a:lnTo>
                    <a:pt x="1162" y="188"/>
                  </a:lnTo>
                  <a:lnTo>
                    <a:pt x="1162" y="188"/>
                  </a:lnTo>
                  <a:lnTo>
                    <a:pt x="1144" y="183"/>
                  </a:lnTo>
                  <a:lnTo>
                    <a:pt x="1127" y="179"/>
                  </a:lnTo>
                  <a:lnTo>
                    <a:pt x="1092" y="173"/>
                  </a:lnTo>
                  <a:lnTo>
                    <a:pt x="1056" y="169"/>
                  </a:lnTo>
                  <a:lnTo>
                    <a:pt x="1039" y="166"/>
                  </a:lnTo>
                  <a:lnTo>
                    <a:pt x="1021" y="163"/>
                  </a:lnTo>
                  <a:lnTo>
                    <a:pt x="1021" y="163"/>
                  </a:lnTo>
                  <a:lnTo>
                    <a:pt x="977" y="155"/>
                  </a:lnTo>
                  <a:lnTo>
                    <a:pt x="929" y="147"/>
                  </a:lnTo>
                  <a:lnTo>
                    <a:pt x="929" y="147"/>
                  </a:lnTo>
                  <a:lnTo>
                    <a:pt x="916" y="144"/>
                  </a:lnTo>
                  <a:lnTo>
                    <a:pt x="903" y="140"/>
                  </a:lnTo>
                  <a:lnTo>
                    <a:pt x="891" y="137"/>
                  </a:lnTo>
                  <a:lnTo>
                    <a:pt x="879" y="134"/>
                  </a:lnTo>
                  <a:lnTo>
                    <a:pt x="879" y="134"/>
                  </a:lnTo>
                  <a:lnTo>
                    <a:pt x="827" y="126"/>
                  </a:lnTo>
                  <a:lnTo>
                    <a:pt x="778" y="119"/>
                  </a:lnTo>
                  <a:lnTo>
                    <a:pt x="778" y="119"/>
                  </a:lnTo>
                  <a:lnTo>
                    <a:pt x="768" y="117"/>
                  </a:lnTo>
                  <a:lnTo>
                    <a:pt x="759" y="114"/>
                  </a:lnTo>
                  <a:lnTo>
                    <a:pt x="749" y="110"/>
                  </a:lnTo>
                  <a:lnTo>
                    <a:pt x="739" y="107"/>
                  </a:lnTo>
                  <a:lnTo>
                    <a:pt x="739" y="107"/>
                  </a:lnTo>
                  <a:lnTo>
                    <a:pt x="712" y="102"/>
                  </a:lnTo>
                  <a:lnTo>
                    <a:pt x="683" y="96"/>
                  </a:lnTo>
                  <a:lnTo>
                    <a:pt x="654" y="92"/>
                  </a:lnTo>
                  <a:lnTo>
                    <a:pt x="626" y="87"/>
                  </a:lnTo>
                  <a:lnTo>
                    <a:pt x="626" y="87"/>
                  </a:lnTo>
                  <a:lnTo>
                    <a:pt x="600" y="80"/>
                  </a:lnTo>
                  <a:lnTo>
                    <a:pt x="574" y="73"/>
                  </a:lnTo>
                  <a:lnTo>
                    <a:pt x="550" y="66"/>
                  </a:lnTo>
                  <a:lnTo>
                    <a:pt x="526" y="61"/>
                  </a:lnTo>
                  <a:lnTo>
                    <a:pt x="526" y="61"/>
                  </a:lnTo>
                  <a:lnTo>
                    <a:pt x="457" y="50"/>
                  </a:lnTo>
                  <a:lnTo>
                    <a:pt x="386" y="38"/>
                  </a:lnTo>
                  <a:lnTo>
                    <a:pt x="315" y="25"/>
                  </a:lnTo>
                  <a:lnTo>
                    <a:pt x="245" y="11"/>
                  </a:lnTo>
                  <a:lnTo>
                    <a:pt x="245" y="11"/>
                  </a:lnTo>
                  <a:lnTo>
                    <a:pt x="230" y="44"/>
                  </a:lnTo>
                  <a:lnTo>
                    <a:pt x="222" y="61"/>
                  </a:lnTo>
                  <a:lnTo>
                    <a:pt x="216" y="77"/>
                  </a:lnTo>
                  <a:lnTo>
                    <a:pt x="216" y="77"/>
                  </a:lnTo>
                  <a:lnTo>
                    <a:pt x="220" y="80"/>
                  </a:lnTo>
                  <a:lnTo>
                    <a:pt x="225" y="81"/>
                  </a:lnTo>
                  <a:lnTo>
                    <a:pt x="235" y="86"/>
                  </a:lnTo>
                  <a:lnTo>
                    <a:pt x="235" y="86"/>
                  </a:lnTo>
                  <a:lnTo>
                    <a:pt x="238" y="80"/>
                  </a:lnTo>
                  <a:lnTo>
                    <a:pt x="243" y="76"/>
                  </a:lnTo>
                  <a:lnTo>
                    <a:pt x="247" y="72"/>
                  </a:lnTo>
                  <a:lnTo>
                    <a:pt x="249" y="66"/>
                  </a:lnTo>
                  <a:lnTo>
                    <a:pt x="249" y="66"/>
                  </a:lnTo>
                  <a:lnTo>
                    <a:pt x="256" y="63"/>
                  </a:lnTo>
                  <a:lnTo>
                    <a:pt x="263" y="62"/>
                  </a:lnTo>
                  <a:lnTo>
                    <a:pt x="269" y="63"/>
                  </a:lnTo>
                  <a:lnTo>
                    <a:pt x="275" y="64"/>
                  </a:lnTo>
                  <a:lnTo>
                    <a:pt x="280" y="67"/>
                  </a:lnTo>
                  <a:lnTo>
                    <a:pt x="285" y="72"/>
                  </a:lnTo>
                  <a:lnTo>
                    <a:pt x="290" y="77"/>
                  </a:lnTo>
                  <a:lnTo>
                    <a:pt x="293" y="84"/>
                  </a:lnTo>
                  <a:lnTo>
                    <a:pt x="296" y="90"/>
                  </a:lnTo>
                  <a:lnTo>
                    <a:pt x="298" y="97"/>
                  </a:lnTo>
                  <a:lnTo>
                    <a:pt x="299" y="105"/>
                  </a:lnTo>
                  <a:lnTo>
                    <a:pt x="299" y="112"/>
                  </a:lnTo>
                  <a:lnTo>
                    <a:pt x="298" y="120"/>
                  </a:lnTo>
                  <a:lnTo>
                    <a:pt x="297" y="129"/>
                  </a:lnTo>
                  <a:lnTo>
                    <a:pt x="294" y="135"/>
                  </a:lnTo>
                  <a:lnTo>
                    <a:pt x="291" y="142"/>
                  </a:lnTo>
                  <a:lnTo>
                    <a:pt x="291" y="142"/>
                  </a:lnTo>
                  <a:lnTo>
                    <a:pt x="286" y="148"/>
                  </a:lnTo>
                  <a:lnTo>
                    <a:pt x="281" y="152"/>
                  </a:lnTo>
                  <a:lnTo>
                    <a:pt x="274" y="156"/>
                  </a:lnTo>
                  <a:lnTo>
                    <a:pt x="267" y="161"/>
                  </a:lnTo>
                  <a:lnTo>
                    <a:pt x="259" y="163"/>
                  </a:lnTo>
                  <a:lnTo>
                    <a:pt x="251" y="164"/>
                  </a:lnTo>
                  <a:lnTo>
                    <a:pt x="244" y="164"/>
                  </a:lnTo>
                  <a:lnTo>
                    <a:pt x="237" y="163"/>
                  </a:lnTo>
                  <a:lnTo>
                    <a:pt x="237" y="163"/>
                  </a:lnTo>
                  <a:lnTo>
                    <a:pt x="232" y="157"/>
                  </a:lnTo>
                  <a:lnTo>
                    <a:pt x="227" y="152"/>
                  </a:lnTo>
                  <a:lnTo>
                    <a:pt x="222" y="145"/>
                  </a:lnTo>
                  <a:lnTo>
                    <a:pt x="219" y="137"/>
                  </a:lnTo>
                  <a:lnTo>
                    <a:pt x="219" y="137"/>
                  </a:lnTo>
                  <a:lnTo>
                    <a:pt x="213" y="137"/>
                  </a:lnTo>
                  <a:lnTo>
                    <a:pt x="207" y="136"/>
                  </a:lnTo>
                  <a:lnTo>
                    <a:pt x="201" y="135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7" y="146"/>
                  </a:lnTo>
                  <a:lnTo>
                    <a:pt x="182" y="159"/>
                  </a:lnTo>
                  <a:lnTo>
                    <a:pt x="171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7" y="185"/>
                  </a:lnTo>
                  <a:lnTo>
                    <a:pt x="182" y="185"/>
                  </a:lnTo>
                  <a:lnTo>
                    <a:pt x="188" y="185"/>
                  </a:lnTo>
                  <a:lnTo>
                    <a:pt x="188" y="185"/>
                  </a:lnTo>
                  <a:lnTo>
                    <a:pt x="191" y="188"/>
                  </a:lnTo>
                  <a:lnTo>
                    <a:pt x="194" y="191"/>
                  </a:lnTo>
                  <a:lnTo>
                    <a:pt x="198" y="193"/>
                  </a:lnTo>
                  <a:lnTo>
                    <a:pt x="202" y="193"/>
                  </a:lnTo>
                  <a:lnTo>
                    <a:pt x="209" y="193"/>
                  </a:lnTo>
                  <a:lnTo>
                    <a:pt x="218" y="192"/>
                  </a:lnTo>
                  <a:lnTo>
                    <a:pt x="228" y="190"/>
                  </a:lnTo>
                  <a:lnTo>
                    <a:pt x="236" y="190"/>
                  </a:lnTo>
                  <a:lnTo>
                    <a:pt x="240" y="191"/>
                  </a:lnTo>
                  <a:lnTo>
                    <a:pt x="244" y="192"/>
                  </a:lnTo>
                  <a:lnTo>
                    <a:pt x="248" y="194"/>
                  </a:lnTo>
                  <a:lnTo>
                    <a:pt x="251" y="197"/>
                  </a:lnTo>
                  <a:lnTo>
                    <a:pt x="251" y="197"/>
                  </a:lnTo>
                  <a:lnTo>
                    <a:pt x="254" y="202"/>
                  </a:lnTo>
                  <a:lnTo>
                    <a:pt x="256" y="208"/>
                  </a:lnTo>
                  <a:lnTo>
                    <a:pt x="258" y="214"/>
                  </a:lnTo>
                  <a:lnTo>
                    <a:pt x="258" y="221"/>
                  </a:lnTo>
                  <a:lnTo>
                    <a:pt x="256" y="236"/>
                  </a:lnTo>
                  <a:lnTo>
                    <a:pt x="254" y="252"/>
                  </a:lnTo>
                  <a:lnTo>
                    <a:pt x="254" y="252"/>
                  </a:lnTo>
                  <a:lnTo>
                    <a:pt x="250" y="255"/>
                  </a:lnTo>
                  <a:lnTo>
                    <a:pt x="248" y="258"/>
                  </a:lnTo>
                  <a:lnTo>
                    <a:pt x="243" y="267"/>
                  </a:lnTo>
                  <a:lnTo>
                    <a:pt x="239" y="271"/>
                  </a:lnTo>
                  <a:lnTo>
                    <a:pt x="236" y="275"/>
                  </a:lnTo>
                  <a:lnTo>
                    <a:pt x="232" y="278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19" y="284"/>
                  </a:lnTo>
                  <a:lnTo>
                    <a:pt x="209" y="284"/>
                  </a:lnTo>
                  <a:lnTo>
                    <a:pt x="202" y="283"/>
                  </a:lnTo>
                  <a:lnTo>
                    <a:pt x="194" y="279"/>
                  </a:lnTo>
                  <a:lnTo>
                    <a:pt x="188" y="274"/>
                  </a:lnTo>
                  <a:lnTo>
                    <a:pt x="183" y="267"/>
                  </a:lnTo>
                  <a:lnTo>
                    <a:pt x="179" y="258"/>
                  </a:lnTo>
                  <a:lnTo>
                    <a:pt x="178" y="248"/>
                  </a:lnTo>
                  <a:lnTo>
                    <a:pt x="178" y="248"/>
                  </a:lnTo>
                  <a:lnTo>
                    <a:pt x="167" y="245"/>
                  </a:lnTo>
                  <a:lnTo>
                    <a:pt x="153" y="242"/>
                  </a:lnTo>
                  <a:lnTo>
                    <a:pt x="153" y="242"/>
                  </a:lnTo>
                  <a:lnTo>
                    <a:pt x="142" y="260"/>
                  </a:lnTo>
                  <a:lnTo>
                    <a:pt x="133" y="282"/>
                  </a:lnTo>
                  <a:lnTo>
                    <a:pt x="126" y="303"/>
                  </a:lnTo>
                  <a:lnTo>
                    <a:pt x="119" y="324"/>
                  </a:lnTo>
                  <a:lnTo>
                    <a:pt x="119" y="324"/>
                  </a:lnTo>
                  <a:lnTo>
                    <a:pt x="132" y="328"/>
                  </a:lnTo>
                  <a:lnTo>
                    <a:pt x="143" y="332"/>
                  </a:lnTo>
                  <a:lnTo>
                    <a:pt x="143" y="332"/>
                  </a:lnTo>
                  <a:lnTo>
                    <a:pt x="154" y="322"/>
                  </a:lnTo>
                  <a:lnTo>
                    <a:pt x="162" y="312"/>
                  </a:lnTo>
                  <a:lnTo>
                    <a:pt x="162" y="312"/>
                  </a:lnTo>
                  <a:lnTo>
                    <a:pt x="172" y="309"/>
                  </a:lnTo>
                  <a:lnTo>
                    <a:pt x="179" y="309"/>
                  </a:lnTo>
                  <a:lnTo>
                    <a:pt x="187" y="311"/>
                  </a:lnTo>
                  <a:lnTo>
                    <a:pt x="193" y="314"/>
                  </a:lnTo>
                  <a:lnTo>
                    <a:pt x="199" y="318"/>
                  </a:lnTo>
                  <a:lnTo>
                    <a:pt x="204" y="322"/>
                  </a:lnTo>
                  <a:lnTo>
                    <a:pt x="213" y="333"/>
                  </a:lnTo>
                  <a:lnTo>
                    <a:pt x="213" y="333"/>
                  </a:lnTo>
                  <a:lnTo>
                    <a:pt x="215" y="342"/>
                  </a:lnTo>
                  <a:lnTo>
                    <a:pt x="215" y="350"/>
                  </a:lnTo>
                  <a:lnTo>
                    <a:pt x="214" y="358"/>
                  </a:lnTo>
                  <a:lnTo>
                    <a:pt x="212" y="365"/>
                  </a:lnTo>
                  <a:lnTo>
                    <a:pt x="208" y="373"/>
                  </a:lnTo>
                  <a:lnTo>
                    <a:pt x="204" y="379"/>
                  </a:lnTo>
                  <a:lnTo>
                    <a:pt x="200" y="386"/>
                  </a:lnTo>
                  <a:lnTo>
                    <a:pt x="194" y="391"/>
                  </a:lnTo>
                  <a:lnTo>
                    <a:pt x="189" y="396"/>
                  </a:lnTo>
                  <a:lnTo>
                    <a:pt x="183" y="400"/>
                  </a:lnTo>
                  <a:lnTo>
                    <a:pt x="176" y="403"/>
                  </a:lnTo>
                  <a:lnTo>
                    <a:pt x="170" y="405"/>
                  </a:lnTo>
                  <a:lnTo>
                    <a:pt x="162" y="406"/>
                  </a:lnTo>
                  <a:lnTo>
                    <a:pt x="156" y="405"/>
                  </a:lnTo>
                  <a:lnTo>
                    <a:pt x="148" y="404"/>
                  </a:lnTo>
                  <a:lnTo>
                    <a:pt x="142" y="399"/>
                  </a:lnTo>
                  <a:lnTo>
                    <a:pt x="142" y="399"/>
                  </a:lnTo>
                  <a:lnTo>
                    <a:pt x="140" y="394"/>
                  </a:lnTo>
                  <a:lnTo>
                    <a:pt x="138" y="389"/>
                  </a:lnTo>
                  <a:lnTo>
                    <a:pt x="136" y="383"/>
                  </a:lnTo>
                  <a:lnTo>
                    <a:pt x="134" y="378"/>
                  </a:lnTo>
                  <a:lnTo>
                    <a:pt x="134" y="378"/>
                  </a:lnTo>
                  <a:lnTo>
                    <a:pt x="123" y="375"/>
                  </a:lnTo>
                  <a:lnTo>
                    <a:pt x="116" y="375"/>
                  </a:lnTo>
                  <a:lnTo>
                    <a:pt x="112" y="375"/>
                  </a:lnTo>
                  <a:lnTo>
                    <a:pt x="112" y="375"/>
                  </a:lnTo>
                  <a:lnTo>
                    <a:pt x="97" y="404"/>
                  </a:lnTo>
                  <a:lnTo>
                    <a:pt x="88" y="422"/>
                  </a:lnTo>
                  <a:lnTo>
                    <a:pt x="82" y="441"/>
                  </a:lnTo>
                  <a:lnTo>
                    <a:pt x="82" y="441"/>
                  </a:lnTo>
                  <a:close/>
                  <a:moveTo>
                    <a:pt x="1416" y="538"/>
                  </a:moveTo>
                  <a:lnTo>
                    <a:pt x="1416" y="538"/>
                  </a:lnTo>
                  <a:lnTo>
                    <a:pt x="1401" y="559"/>
                  </a:lnTo>
                  <a:lnTo>
                    <a:pt x="1385" y="580"/>
                  </a:lnTo>
                  <a:lnTo>
                    <a:pt x="1371" y="603"/>
                  </a:lnTo>
                  <a:lnTo>
                    <a:pt x="1358" y="626"/>
                  </a:lnTo>
                  <a:lnTo>
                    <a:pt x="1358" y="626"/>
                  </a:lnTo>
                  <a:lnTo>
                    <a:pt x="1372" y="626"/>
                  </a:lnTo>
                  <a:lnTo>
                    <a:pt x="1385" y="629"/>
                  </a:lnTo>
                  <a:lnTo>
                    <a:pt x="1412" y="633"/>
                  </a:lnTo>
                  <a:lnTo>
                    <a:pt x="1437" y="637"/>
                  </a:lnTo>
                  <a:lnTo>
                    <a:pt x="1449" y="638"/>
                  </a:lnTo>
                  <a:lnTo>
                    <a:pt x="1462" y="638"/>
                  </a:lnTo>
                  <a:lnTo>
                    <a:pt x="1462" y="638"/>
                  </a:lnTo>
                  <a:lnTo>
                    <a:pt x="1484" y="600"/>
                  </a:lnTo>
                  <a:lnTo>
                    <a:pt x="1493" y="580"/>
                  </a:lnTo>
                  <a:lnTo>
                    <a:pt x="1502" y="560"/>
                  </a:lnTo>
                  <a:lnTo>
                    <a:pt x="1502" y="560"/>
                  </a:lnTo>
                  <a:lnTo>
                    <a:pt x="1482" y="553"/>
                  </a:lnTo>
                  <a:lnTo>
                    <a:pt x="1461" y="546"/>
                  </a:lnTo>
                  <a:lnTo>
                    <a:pt x="1440" y="542"/>
                  </a:lnTo>
                  <a:lnTo>
                    <a:pt x="1416" y="538"/>
                  </a:lnTo>
                  <a:lnTo>
                    <a:pt x="1416" y="538"/>
                  </a:lnTo>
                  <a:close/>
                  <a:moveTo>
                    <a:pt x="1240" y="615"/>
                  </a:moveTo>
                  <a:lnTo>
                    <a:pt x="1240" y="615"/>
                  </a:lnTo>
                  <a:lnTo>
                    <a:pt x="1210" y="659"/>
                  </a:lnTo>
                  <a:lnTo>
                    <a:pt x="1179" y="702"/>
                  </a:lnTo>
                  <a:lnTo>
                    <a:pt x="1179" y="702"/>
                  </a:lnTo>
                  <a:lnTo>
                    <a:pt x="1204" y="708"/>
                  </a:lnTo>
                  <a:lnTo>
                    <a:pt x="1231" y="712"/>
                  </a:lnTo>
                  <a:lnTo>
                    <a:pt x="1258" y="716"/>
                  </a:lnTo>
                  <a:lnTo>
                    <a:pt x="1283" y="721"/>
                  </a:lnTo>
                  <a:lnTo>
                    <a:pt x="1283" y="721"/>
                  </a:lnTo>
                  <a:lnTo>
                    <a:pt x="1292" y="711"/>
                  </a:lnTo>
                  <a:lnTo>
                    <a:pt x="1299" y="700"/>
                  </a:lnTo>
                  <a:lnTo>
                    <a:pt x="1312" y="677"/>
                  </a:lnTo>
                  <a:lnTo>
                    <a:pt x="1325" y="653"/>
                  </a:lnTo>
                  <a:lnTo>
                    <a:pt x="1333" y="642"/>
                  </a:lnTo>
                  <a:lnTo>
                    <a:pt x="1340" y="633"/>
                  </a:lnTo>
                  <a:lnTo>
                    <a:pt x="1340" y="633"/>
                  </a:lnTo>
                  <a:lnTo>
                    <a:pt x="1318" y="626"/>
                  </a:lnTo>
                  <a:lnTo>
                    <a:pt x="1292" y="622"/>
                  </a:lnTo>
                  <a:lnTo>
                    <a:pt x="1240" y="615"/>
                  </a:lnTo>
                  <a:lnTo>
                    <a:pt x="1240" y="615"/>
                  </a:lnTo>
                  <a:close/>
                  <a:moveTo>
                    <a:pt x="1350" y="636"/>
                  </a:moveTo>
                  <a:lnTo>
                    <a:pt x="1350" y="636"/>
                  </a:lnTo>
                  <a:lnTo>
                    <a:pt x="1339" y="652"/>
                  </a:lnTo>
                  <a:lnTo>
                    <a:pt x="1329" y="669"/>
                  </a:lnTo>
                  <a:lnTo>
                    <a:pt x="1309" y="704"/>
                  </a:lnTo>
                  <a:lnTo>
                    <a:pt x="1309" y="704"/>
                  </a:lnTo>
                  <a:lnTo>
                    <a:pt x="1305" y="709"/>
                  </a:lnTo>
                  <a:lnTo>
                    <a:pt x="1300" y="714"/>
                  </a:lnTo>
                  <a:lnTo>
                    <a:pt x="1298" y="718"/>
                  </a:lnTo>
                  <a:lnTo>
                    <a:pt x="1297" y="721"/>
                  </a:lnTo>
                  <a:lnTo>
                    <a:pt x="1298" y="723"/>
                  </a:lnTo>
                  <a:lnTo>
                    <a:pt x="1298" y="723"/>
                  </a:lnTo>
                  <a:lnTo>
                    <a:pt x="1311" y="726"/>
                  </a:lnTo>
                  <a:lnTo>
                    <a:pt x="1325" y="728"/>
                  </a:lnTo>
                  <a:lnTo>
                    <a:pt x="1353" y="731"/>
                  </a:lnTo>
                  <a:lnTo>
                    <a:pt x="1382" y="736"/>
                  </a:lnTo>
                  <a:lnTo>
                    <a:pt x="1396" y="738"/>
                  </a:lnTo>
                  <a:lnTo>
                    <a:pt x="1410" y="741"/>
                  </a:lnTo>
                  <a:lnTo>
                    <a:pt x="1410" y="741"/>
                  </a:lnTo>
                  <a:lnTo>
                    <a:pt x="1415" y="730"/>
                  </a:lnTo>
                  <a:lnTo>
                    <a:pt x="1420" y="720"/>
                  </a:lnTo>
                  <a:lnTo>
                    <a:pt x="1432" y="698"/>
                  </a:lnTo>
                  <a:lnTo>
                    <a:pt x="1443" y="677"/>
                  </a:lnTo>
                  <a:lnTo>
                    <a:pt x="1448" y="666"/>
                  </a:lnTo>
                  <a:lnTo>
                    <a:pt x="1452" y="654"/>
                  </a:lnTo>
                  <a:lnTo>
                    <a:pt x="1452" y="654"/>
                  </a:lnTo>
                  <a:lnTo>
                    <a:pt x="1440" y="650"/>
                  </a:lnTo>
                  <a:lnTo>
                    <a:pt x="1428" y="647"/>
                  </a:lnTo>
                  <a:lnTo>
                    <a:pt x="1403" y="641"/>
                  </a:lnTo>
                  <a:lnTo>
                    <a:pt x="1379" y="638"/>
                  </a:lnTo>
                  <a:lnTo>
                    <a:pt x="1350" y="636"/>
                  </a:lnTo>
                  <a:lnTo>
                    <a:pt x="1350" y="63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29" name="Freeform 158"/>
          <p:cNvSpPr>
            <a:spLocks noEditPoints="1"/>
          </p:cNvSpPr>
          <p:nvPr/>
        </p:nvSpPr>
        <p:spPr bwMode="auto">
          <a:xfrm>
            <a:off x="5472100" y="824918"/>
            <a:ext cx="500066" cy="595498"/>
          </a:xfrm>
          <a:custGeom>
            <a:avLst/>
            <a:gdLst/>
            <a:ahLst/>
            <a:cxnLst>
              <a:cxn ang="0">
                <a:pos x="398" y="200"/>
              </a:cxn>
              <a:cxn ang="0">
                <a:pos x="623" y="52"/>
              </a:cxn>
              <a:cxn ang="0">
                <a:pos x="625" y="296"/>
              </a:cxn>
              <a:cxn ang="0">
                <a:pos x="692" y="505"/>
              </a:cxn>
              <a:cxn ang="0">
                <a:pos x="672" y="754"/>
              </a:cxn>
              <a:cxn ang="0">
                <a:pos x="567" y="778"/>
              </a:cxn>
              <a:cxn ang="0">
                <a:pos x="298" y="803"/>
              </a:cxn>
              <a:cxn ang="0">
                <a:pos x="121" y="855"/>
              </a:cxn>
              <a:cxn ang="0">
                <a:pos x="61" y="840"/>
              </a:cxn>
              <a:cxn ang="0">
                <a:pos x="57" y="691"/>
              </a:cxn>
              <a:cxn ang="0">
                <a:pos x="65" y="446"/>
              </a:cxn>
              <a:cxn ang="0">
                <a:pos x="127" y="287"/>
              </a:cxn>
              <a:cxn ang="0">
                <a:pos x="0" y="111"/>
              </a:cxn>
              <a:cxn ang="0">
                <a:pos x="283" y="20"/>
              </a:cxn>
              <a:cxn ang="0">
                <a:pos x="285" y="190"/>
              </a:cxn>
              <a:cxn ang="0">
                <a:pos x="26" y="515"/>
              </a:cxn>
              <a:cxn ang="0">
                <a:pos x="51" y="560"/>
              </a:cxn>
              <a:cxn ang="0">
                <a:pos x="144" y="483"/>
              </a:cxn>
              <a:cxn ang="0">
                <a:pos x="167" y="646"/>
              </a:cxn>
              <a:cxn ang="0">
                <a:pos x="350" y="565"/>
              </a:cxn>
              <a:cxn ang="0">
                <a:pos x="308" y="468"/>
              </a:cxn>
              <a:cxn ang="0">
                <a:pos x="207" y="436"/>
              </a:cxn>
              <a:cxn ang="0">
                <a:pos x="82" y="807"/>
              </a:cxn>
              <a:cxn ang="0">
                <a:pos x="65" y="542"/>
              </a:cxn>
              <a:cxn ang="0">
                <a:pos x="129" y="763"/>
              </a:cxn>
              <a:cxn ang="0">
                <a:pos x="62" y="527"/>
              </a:cxn>
              <a:cxn ang="0">
                <a:pos x="268" y="179"/>
              </a:cxn>
              <a:cxn ang="0">
                <a:pos x="269" y="31"/>
              </a:cxn>
              <a:cxn ang="0">
                <a:pos x="31" y="121"/>
              </a:cxn>
              <a:cxn ang="0">
                <a:pos x="160" y="346"/>
              </a:cxn>
              <a:cxn ang="0">
                <a:pos x="71" y="144"/>
              </a:cxn>
              <a:cxn ang="0">
                <a:pos x="72" y="73"/>
              </a:cxn>
              <a:cxn ang="0">
                <a:pos x="256" y="152"/>
              </a:cxn>
              <a:cxn ang="0">
                <a:pos x="320" y="401"/>
              </a:cxn>
              <a:cxn ang="0">
                <a:pos x="130" y="796"/>
              </a:cxn>
              <a:cxn ang="0">
                <a:pos x="103" y="146"/>
              </a:cxn>
              <a:cxn ang="0">
                <a:pos x="234" y="412"/>
              </a:cxn>
              <a:cxn ang="0">
                <a:pos x="232" y="151"/>
              </a:cxn>
              <a:cxn ang="0">
                <a:pos x="242" y="785"/>
              </a:cxn>
              <a:cxn ang="0">
                <a:pos x="223" y="817"/>
              </a:cxn>
              <a:cxn ang="0">
                <a:pos x="377" y="598"/>
              </a:cxn>
              <a:cxn ang="0">
                <a:pos x="494" y="248"/>
              </a:cxn>
              <a:cxn ang="0">
                <a:pos x="687" y="111"/>
              </a:cxn>
              <a:cxn ang="0">
                <a:pos x="574" y="326"/>
              </a:cxn>
              <a:cxn ang="0">
                <a:pos x="538" y="681"/>
              </a:cxn>
              <a:cxn ang="0">
                <a:pos x="558" y="564"/>
              </a:cxn>
              <a:cxn ang="0">
                <a:pos x="718" y="172"/>
              </a:cxn>
              <a:cxn ang="0">
                <a:pos x="549" y="72"/>
              </a:cxn>
              <a:cxn ang="0">
                <a:pos x="414" y="174"/>
              </a:cxn>
              <a:cxn ang="0">
                <a:pos x="440" y="381"/>
              </a:cxn>
              <a:cxn ang="0">
                <a:pos x="287" y="786"/>
              </a:cxn>
              <a:cxn ang="0">
                <a:pos x="480" y="454"/>
              </a:cxn>
              <a:cxn ang="0">
                <a:pos x="459" y="452"/>
              </a:cxn>
              <a:cxn ang="0">
                <a:pos x="647" y="198"/>
              </a:cxn>
              <a:cxn ang="0">
                <a:pos x="490" y="154"/>
              </a:cxn>
              <a:cxn ang="0">
                <a:pos x="525" y="265"/>
              </a:cxn>
              <a:cxn ang="0">
                <a:pos x="531" y="388"/>
              </a:cxn>
              <a:cxn ang="0">
                <a:pos x="525" y="749"/>
              </a:cxn>
              <a:cxn ang="0">
                <a:pos x="604" y="687"/>
              </a:cxn>
              <a:cxn ang="0">
                <a:pos x="674" y="449"/>
              </a:cxn>
              <a:cxn ang="0">
                <a:pos x="653" y="425"/>
              </a:cxn>
              <a:cxn ang="0">
                <a:pos x="568" y="616"/>
              </a:cxn>
              <a:cxn ang="0">
                <a:pos x="652" y="736"/>
              </a:cxn>
            </a:cxnLst>
            <a:rect l="0" t="0" r="r" b="b"/>
            <a:pathLst>
              <a:path w="770" h="855">
                <a:moveTo>
                  <a:pt x="351" y="399"/>
                </a:moveTo>
                <a:lnTo>
                  <a:pt x="351" y="399"/>
                </a:lnTo>
                <a:lnTo>
                  <a:pt x="369" y="396"/>
                </a:lnTo>
                <a:lnTo>
                  <a:pt x="386" y="392"/>
                </a:lnTo>
                <a:lnTo>
                  <a:pt x="404" y="391"/>
                </a:lnTo>
                <a:lnTo>
                  <a:pt x="411" y="391"/>
                </a:lnTo>
                <a:lnTo>
                  <a:pt x="419" y="392"/>
                </a:lnTo>
                <a:lnTo>
                  <a:pt x="419" y="392"/>
                </a:lnTo>
                <a:lnTo>
                  <a:pt x="430" y="368"/>
                </a:lnTo>
                <a:lnTo>
                  <a:pt x="441" y="344"/>
                </a:lnTo>
                <a:lnTo>
                  <a:pt x="451" y="319"/>
                </a:lnTo>
                <a:lnTo>
                  <a:pt x="456" y="307"/>
                </a:lnTo>
                <a:lnTo>
                  <a:pt x="461" y="293"/>
                </a:lnTo>
                <a:lnTo>
                  <a:pt x="461" y="293"/>
                </a:lnTo>
                <a:lnTo>
                  <a:pt x="454" y="283"/>
                </a:lnTo>
                <a:lnTo>
                  <a:pt x="448" y="273"/>
                </a:lnTo>
                <a:lnTo>
                  <a:pt x="438" y="249"/>
                </a:lnTo>
                <a:lnTo>
                  <a:pt x="438" y="249"/>
                </a:lnTo>
                <a:lnTo>
                  <a:pt x="429" y="238"/>
                </a:lnTo>
                <a:lnTo>
                  <a:pt x="418" y="226"/>
                </a:lnTo>
                <a:lnTo>
                  <a:pt x="407" y="212"/>
                </a:lnTo>
                <a:lnTo>
                  <a:pt x="398" y="200"/>
                </a:lnTo>
                <a:lnTo>
                  <a:pt x="394" y="193"/>
                </a:lnTo>
                <a:lnTo>
                  <a:pt x="392" y="187"/>
                </a:lnTo>
                <a:lnTo>
                  <a:pt x="390" y="180"/>
                </a:lnTo>
                <a:lnTo>
                  <a:pt x="390" y="174"/>
                </a:lnTo>
                <a:lnTo>
                  <a:pt x="392" y="167"/>
                </a:lnTo>
                <a:lnTo>
                  <a:pt x="395" y="162"/>
                </a:lnTo>
                <a:lnTo>
                  <a:pt x="401" y="157"/>
                </a:lnTo>
                <a:lnTo>
                  <a:pt x="408" y="152"/>
                </a:lnTo>
                <a:lnTo>
                  <a:pt x="408" y="152"/>
                </a:lnTo>
                <a:lnTo>
                  <a:pt x="416" y="139"/>
                </a:lnTo>
                <a:lnTo>
                  <a:pt x="425" y="126"/>
                </a:lnTo>
                <a:lnTo>
                  <a:pt x="437" y="114"/>
                </a:lnTo>
                <a:lnTo>
                  <a:pt x="451" y="102"/>
                </a:lnTo>
                <a:lnTo>
                  <a:pt x="466" y="91"/>
                </a:lnTo>
                <a:lnTo>
                  <a:pt x="483" y="83"/>
                </a:lnTo>
                <a:lnTo>
                  <a:pt x="501" y="74"/>
                </a:lnTo>
                <a:lnTo>
                  <a:pt x="521" y="67"/>
                </a:lnTo>
                <a:lnTo>
                  <a:pt x="540" y="61"/>
                </a:lnTo>
                <a:lnTo>
                  <a:pt x="561" y="56"/>
                </a:lnTo>
                <a:lnTo>
                  <a:pt x="582" y="54"/>
                </a:lnTo>
                <a:lnTo>
                  <a:pt x="603" y="52"/>
                </a:lnTo>
                <a:lnTo>
                  <a:pt x="623" y="52"/>
                </a:lnTo>
                <a:lnTo>
                  <a:pt x="644" y="54"/>
                </a:lnTo>
                <a:lnTo>
                  <a:pt x="664" y="57"/>
                </a:lnTo>
                <a:lnTo>
                  <a:pt x="683" y="63"/>
                </a:lnTo>
                <a:lnTo>
                  <a:pt x="683" y="63"/>
                </a:lnTo>
                <a:lnTo>
                  <a:pt x="693" y="67"/>
                </a:lnTo>
                <a:lnTo>
                  <a:pt x="705" y="73"/>
                </a:lnTo>
                <a:lnTo>
                  <a:pt x="726" y="87"/>
                </a:lnTo>
                <a:lnTo>
                  <a:pt x="726" y="87"/>
                </a:lnTo>
                <a:lnTo>
                  <a:pt x="746" y="97"/>
                </a:lnTo>
                <a:lnTo>
                  <a:pt x="753" y="102"/>
                </a:lnTo>
                <a:lnTo>
                  <a:pt x="761" y="107"/>
                </a:lnTo>
                <a:lnTo>
                  <a:pt x="766" y="113"/>
                </a:lnTo>
                <a:lnTo>
                  <a:pt x="768" y="117"/>
                </a:lnTo>
                <a:lnTo>
                  <a:pt x="769" y="120"/>
                </a:lnTo>
                <a:lnTo>
                  <a:pt x="770" y="125"/>
                </a:lnTo>
                <a:lnTo>
                  <a:pt x="770" y="130"/>
                </a:lnTo>
                <a:lnTo>
                  <a:pt x="769" y="135"/>
                </a:lnTo>
                <a:lnTo>
                  <a:pt x="768" y="142"/>
                </a:lnTo>
                <a:lnTo>
                  <a:pt x="768" y="142"/>
                </a:lnTo>
                <a:lnTo>
                  <a:pt x="732" y="180"/>
                </a:lnTo>
                <a:lnTo>
                  <a:pt x="696" y="219"/>
                </a:lnTo>
                <a:lnTo>
                  <a:pt x="625" y="296"/>
                </a:lnTo>
                <a:lnTo>
                  <a:pt x="625" y="296"/>
                </a:lnTo>
                <a:lnTo>
                  <a:pt x="620" y="309"/>
                </a:lnTo>
                <a:lnTo>
                  <a:pt x="616" y="323"/>
                </a:lnTo>
                <a:lnTo>
                  <a:pt x="611" y="349"/>
                </a:lnTo>
                <a:lnTo>
                  <a:pt x="599" y="405"/>
                </a:lnTo>
                <a:lnTo>
                  <a:pt x="599" y="405"/>
                </a:lnTo>
                <a:lnTo>
                  <a:pt x="606" y="403"/>
                </a:lnTo>
                <a:lnTo>
                  <a:pt x="613" y="401"/>
                </a:lnTo>
                <a:lnTo>
                  <a:pt x="619" y="401"/>
                </a:lnTo>
                <a:lnTo>
                  <a:pt x="626" y="400"/>
                </a:lnTo>
                <a:lnTo>
                  <a:pt x="638" y="401"/>
                </a:lnTo>
                <a:lnTo>
                  <a:pt x="651" y="404"/>
                </a:lnTo>
                <a:lnTo>
                  <a:pt x="677" y="412"/>
                </a:lnTo>
                <a:lnTo>
                  <a:pt x="690" y="415"/>
                </a:lnTo>
                <a:lnTo>
                  <a:pt x="704" y="418"/>
                </a:lnTo>
                <a:lnTo>
                  <a:pt x="704" y="418"/>
                </a:lnTo>
                <a:lnTo>
                  <a:pt x="706" y="424"/>
                </a:lnTo>
                <a:lnTo>
                  <a:pt x="708" y="430"/>
                </a:lnTo>
                <a:lnTo>
                  <a:pt x="714" y="443"/>
                </a:lnTo>
                <a:lnTo>
                  <a:pt x="714" y="443"/>
                </a:lnTo>
                <a:lnTo>
                  <a:pt x="704" y="475"/>
                </a:lnTo>
                <a:lnTo>
                  <a:pt x="692" y="505"/>
                </a:lnTo>
                <a:lnTo>
                  <a:pt x="666" y="565"/>
                </a:lnTo>
                <a:lnTo>
                  <a:pt x="655" y="596"/>
                </a:lnTo>
                <a:lnTo>
                  <a:pt x="644" y="626"/>
                </a:lnTo>
                <a:lnTo>
                  <a:pt x="638" y="642"/>
                </a:lnTo>
                <a:lnTo>
                  <a:pt x="634" y="658"/>
                </a:lnTo>
                <a:lnTo>
                  <a:pt x="631" y="674"/>
                </a:lnTo>
                <a:lnTo>
                  <a:pt x="629" y="691"/>
                </a:lnTo>
                <a:lnTo>
                  <a:pt x="629" y="691"/>
                </a:lnTo>
                <a:lnTo>
                  <a:pt x="638" y="693"/>
                </a:lnTo>
                <a:lnTo>
                  <a:pt x="644" y="693"/>
                </a:lnTo>
                <a:lnTo>
                  <a:pt x="650" y="693"/>
                </a:lnTo>
                <a:lnTo>
                  <a:pt x="661" y="693"/>
                </a:lnTo>
                <a:lnTo>
                  <a:pt x="661" y="693"/>
                </a:lnTo>
                <a:lnTo>
                  <a:pt x="665" y="700"/>
                </a:lnTo>
                <a:lnTo>
                  <a:pt x="668" y="706"/>
                </a:lnTo>
                <a:lnTo>
                  <a:pt x="671" y="712"/>
                </a:lnTo>
                <a:lnTo>
                  <a:pt x="672" y="719"/>
                </a:lnTo>
                <a:lnTo>
                  <a:pt x="674" y="726"/>
                </a:lnTo>
                <a:lnTo>
                  <a:pt x="674" y="733"/>
                </a:lnTo>
                <a:lnTo>
                  <a:pt x="674" y="740"/>
                </a:lnTo>
                <a:lnTo>
                  <a:pt x="673" y="747"/>
                </a:lnTo>
                <a:lnTo>
                  <a:pt x="672" y="754"/>
                </a:lnTo>
                <a:lnTo>
                  <a:pt x="669" y="760"/>
                </a:lnTo>
                <a:lnTo>
                  <a:pt x="666" y="766"/>
                </a:lnTo>
                <a:lnTo>
                  <a:pt x="662" y="771"/>
                </a:lnTo>
                <a:lnTo>
                  <a:pt x="658" y="776"/>
                </a:lnTo>
                <a:lnTo>
                  <a:pt x="651" y="780"/>
                </a:lnTo>
                <a:lnTo>
                  <a:pt x="645" y="783"/>
                </a:lnTo>
                <a:lnTo>
                  <a:pt x="637" y="785"/>
                </a:lnTo>
                <a:lnTo>
                  <a:pt x="637" y="785"/>
                </a:lnTo>
                <a:lnTo>
                  <a:pt x="634" y="785"/>
                </a:lnTo>
                <a:lnTo>
                  <a:pt x="631" y="784"/>
                </a:lnTo>
                <a:lnTo>
                  <a:pt x="626" y="783"/>
                </a:lnTo>
                <a:lnTo>
                  <a:pt x="619" y="783"/>
                </a:lnTo>
                <a:lnTo>
                  <a:pt x="619" y="783"/>
                </a:lnTo>
                <a:lnTo>
                  <a:pt x="611" y="783"/>
                </a:lnTo>
                <a:lnTo>
                  <a:pt x="602" y="784"/>
                </a:lnTo>
                <a:lnTo>
                  <a:pt x="587" y="787"/>
                </a:lnTo>
                <a:lnTo>
                  <a:pt x="581" y="787"/>
                </a:lnTo>
                <a:lnTo>
                  <a:pt x="574" y="786"/>
                </a:lnTo>
                <a:lnTo>
                  <a:pt x="572" y="785"/>
                </a:lnTo>
                <a:lnTo>
                  <a:pt x="570" y="783"/>
                </a:lnTo>
                <a:lnTo>
                  <a:pt x="568" y="781"/>
                </a:lnTo>
                <a:lnTo>
                  <a:pt x="567" y="778"/>
                </a:lnTo>
                <a:lnTo>
                  <a:pt x="567" y="778"/>
                </a:lnTo>
                <a:lnTo>
                  <a:pt x="559" y="779"/>
                </a:lnTo>
                <a:lnTo>
                  <a:pt x="553" y="780"/>
                </a:lnTo>
                <a:lnTo>
                  <a:pt x="540" y="780"/>
                </a:lnTo>
                <a:lnTo>
                  <a:pt x="511" y="777"/>
                </a:lnTo>
                <a:lnTo>
                  <a:pt x="511" y="777"/>
                </a:lnTo>
                <a:lnTo>
                  <a:pt x="508" y="773"/>
                </a:lnTo>
                <a:lnTo>
                  <a:pt x="507" y="769"/>
                </a:lnTo>
                <a:lnTo>
                  <a:pt x="506" y="766"/>
                </a:lnTo>
                <a:lnTo>
                  <a:pt x="504" y="762"/>
                </a:lnTo>
                <a:lnTo>
                  <a:pt x="504" y="762"/>
                </a:lnTo>
                <a:lnTo>
                  <a:pt x="481" y="763"/>
                </a:lnTo>
                <a:lnTo>
                  <a:pt x="457" y="766"/>
                </a:lnTo>
                <a:lnTo>
                  <a:pt x="408" y="775"/>
                </a:lnTo>
                <a:lnTo>
                  <a:pt x="385" y="778"/>
                </a:lnTo>
                <a:lnTo>
                  <a:pt x="360" y="782"/>
                </a:lnTo>
                <a:lnTo>
                  <a:pt x="337" y="784"/>
                </a:lnTo>
                <a:lnTo>
                  <a:pt x="313" y="784"/>
                </a:lnTo>
                <a:lnTo>
                  <a:pt x="313" y="784"/>
                </a:lnTo>
                <a:lnTo>
                  <a:pt x="310" y="792"/>
                </a:lnTo>
                <a:lnTo>
                  <a:pt x="304" y="798"/>
                </a:lnTo>
                <a:lnTo>
                  <a:pt x="298" y="803"/>
                </a:lnTo>
                <a:lnTo>
                  <a:pt x="290" y="809"/>
                </a:lnTo>
                <a:lnTo>
                  <a:pt x="282" y="812"/>
                </a:lnTo>
                <a:lnTo>
                  <a:pt x="273" y="815"/>
                </a:lnTo>
                <a:lnTo>
                  <a:pt x="265" y="817"/>
                </a:lnTo>
                <a:lnTo>
                  <a:pt x="256" y="818"/>
                </a:lnTo>
                <a:lnTo>
                  <a:pt x="256" y="818"/>
                </a:lnTo>
                <a:lnTo>
                  <a:pt x="255" y="822"/>
                </a:lnTo>
                <a:lnTo>
                  <a:pt x="253" y="826"/>
                </a:lnTo>
                <a:lnTo>
                  <a:pt x="250" y="831"/>
                </a:lnTo>
                <a:lnTo>
                  <a:pt x="248" y="837"/>
                </a:lnTo>
                <a:lnTo>
                  <a:pt x="248" y="837"/>
                </a:lnTo>
                <a:lnTo>
                  <a:pt x="240" y="841"/>
                </a:lnTo>
                <a:lnTo>
                  <a:pt x="233" y="844"/>
                </a:lnTo>
                <a:lnTo>
                  <a:pt x="225" y="846"/>
                </a:lnTo>
                <a:lnTo>
                  <a:pt x="218" y="847"/>
                </a:lnTo>
                <a:lnTo>
                  <a:pt x="201" y="849"/>
                </a:lnTo>
                <a:lnTo>
                  <a:pt x="183" y="849"/>
                </a:lnTo>
                <a:lnTo>
                  <a:pt x="150" y="851"/>
                </a:lnTo>
                <a:lnTo>
                  <a:pt x="135" y="852"/>
                </a:lnTo>
                <a:lnTo>
                  <a:pt x="128" y="854"/>
                </a:lnTo>
                <a:lnTo>
                  <a:pt x="121" y="855"/>
                </a:lnTo>
                <a:lnTo>
                  <a:pt x="121" y="855"/>
                </a:lnTo>
                <a:lnTo>
                  <a:pt x="119" y="853"/>
                </a:lnTo>
                <a:lnTo>
                  <a:pt x="117" y="852"/>
                </a:lnTo>
                <a:lnTo>
                  <a:pt x="111" y="849"/>
                </a:lnTo>
                <a:lnTo>
                  <a:pt x="105" y="846"/>
                </a:lnTo>
                <a:lnTo>
                  <a:pt x="102" y="845"/>
                </a:lnTo>
                <a:lnTo>
                  <a:pt x="100" y="843"/>
                </a:lnTo>
                <a:lnTo>
                  <a:pt x="100" y="843"/>
                </a:lnTo>
                <a:lnTo>
                  <a:pt x="98" y="836"/>
                </a:lnTo>
                <a:lnTo>
                  <a:pt x="98" y="831"/>
                </a:lnTo>
                <a:lnTo>
                  <a:pt x="99" y="827"/>
                </a:lnTo>
                <a:lnTo>
                  <a:pt x="99" y="827"/>
                </a:lnTo>
                <a:lnTo>
                  <a:pt x="97" y="828"/>
                </a:lnTo>
                <a:lnTo>
                  <a:pt x="95" y="830"/>
                </a:lnTo>
                <a:lnTo>
                  <a:pt x="92" y="834"/>
                </a:lnTo>
                <a:lnTo>
                  <a:pt x="91" y="839"/>
                </a:lnTo>
                <a:lnTo>
                  <a:pt x="89" y="841"/>
                </a:lnTo>
                <a:lnTo>
                  <a:pt x="88" y="842"/>
                </a:lnTo>
                <a:lnTo>
                  <a:pt x="88" y="842"/>
                </a:lnTo>
                <a:lnTo>
                  <a:pt x="81" y="844"/>
                </a:lnTo>
                <a:lnTo>
                  <a:pt x="73" y="844"/>
                </a:lnTo>
                <a:lnTo>
                  <a:pt x="67" y="843"/>
                </a:lnTo>
                <a:lnTo>
                  <a:pt x="61" y="840"/>
                </a:lnTo>
                <a:lnTo>
                  <a:pt x="56" y="837"/>
                </a:lnTo>
                <a:lnTo>
                  <a:pt x="52" y="831"/>
                </a:lnTo>
                <a:lnTo>
                  <a:pt x="47" y="826"/>
                </a:lnTo>
                <a:lnTo>
                  <a:pt x="44" y="821"/>
                </a:lnTo>
                <a:lnTo>
                  <a:pt x="42" y="814"/>
                </a:lnTo>
                <a:lnTo>
                  <a:pt x="40" y="807"/>
                </a:lnTo>
                <a:lnTo>
                  <a:pt x="39" y="800"/>
                </a:lnTo>
                <a:lnTo>
                  <a:pt x="38" y="793"/>
                </a:lnTo>
                <a:lnTo>
                  <a:pt x="38" y="786"/>
                </a:lnTo>
                <a:lnTo>
                  <a:pt x="39" y="780"/>
                </a:lnTo>
                <a:lnTo>
                  <a:pt x="40" y="773"/>
                </a:lnTo>
                <a:lnTo>
                  <a:pt x="42" y="768"/>
                </a:lnTo>
                <a:lnTo>
                  <a:pt x="42" y="768"/>
                </a:lnTo>
                <a:lnTo>
                  <a:pt x="46" y="767"/>
                </a:lnTo>
                <a:lnTo>
                  <a:pt x="50" y="766"/>
                </a:lnTo>
                <a:lnTo>
                  <a:pt x="55" y="763"/>
                </a:lnTo>
                <a:lnTo>
                  <a:pt x="60" y="761"/>
                </a:lnTo>
                <a:lnTo>
                  <a:pt x="63" y="760"/>
                </a:lnTo>
                <a:lnTo>
                  <a:pt x="68" y="760"/>
                </a:lnTo>
                <a:lnTo>
                  <a:pt x="68" y="760"/>
                </a:lnTo>
                <a:lnTo>
                  <a:pt x="62" y="725"/>
                </a:lnTo>
                <a:lnTo>
                  <a:pt x="57" y="691"/>
                </a:lnTo>
                <a:lnTo>
                  <a:pt x="51" y="657"/>
                </a:lnTo>
                <a:lnTo>
                  <a:pt x="42" y="621"/>
                </a:lnTo>
                <a:lnTo>
                  <a:pt x="42" y="621"/>
                </a:lnTo>
                <a:lnTo>
                  <a:pt x="38" y="604"/>
                </a:lnTo>
                <a:lnTo>
                  <a:pt x="32" y="588"/>
                </a:lnTo>
                <a:lnTo>
                  <a:pt x="21" y="556"/>
                </a:lnTo>
                <a:lnTo>
                  <a:pt x="15" y="540"/>
                </a:lnTo>
                <a:lnTo>
                  <a:pt x="11" y="525"/>
                </a:lnTo>
                <a:lnTo>
                  <a:pt x="8" y="508"/>
                </a:lnTo>
                <a:lnTo>
                  <a:pt x="6" y="492"/>
                </a:lnTo>
                <a:lnTo>
                  <a:pt x="6" y="492"/>
                </a:lnTo>
                <a:lnTo>
                  <a:pt x="5" y="485"/>
                </a:lnTo>
                <a:lnTo>
                  <a:pt x="6" y="481"/>
                </a:lnTo>
                <a:lnTo>
                  <a:pt x="7" y="476"/>
                </a:lnTo>
                <a:lnTo>
                  <a:pt x="9" y="472"/>
                </a:lnTo>
                <a:lnTo>
                  <a:pt x="11" y="468"/>
                </a:lnTo>
                <a:lnTo>
                  <a:pt x="14" y="465"/>
                </a:lnTo>
                <a:lnTo>
                  <a:pt x="22" y="459"/>
                </a:lnTo>
                <a:lnTo>
                  <a:pt x="30" y="454"/>
                </a:lnTo>
                <a:lnTo>
                  <a:pt x="41" y="450"/>
                </a:lnTo>
                <a:lnTo>
                  <a:pt x="52" y="448"/>
                </a:lnTo>
                <a:lnTo>
                  <a:pt x="65" y="446"/>
                </a:lnTo>
                <a:lnTo>
                  <a:pt x="90" y="443"/>
                </a:lnTo>
                <a:lnTo>
                  <a:pt x="115" y="440"/>
                </a:lnTo>
                <a:lnTo>
                  <a:pt x="137" y="437"/>
                </a:lnTo>
                <a:lnTo>
                  <a:pt x="146" y="435"/>
                </a:lnTo>
                <a:lnTo>
                  <a:pt x="153" y="433"/>
                </a:lnTo>
                <a:lnTo>
                  <a:pt x="153" y="433"/>
                </a:lnTo>
                <a:lnTo>
                  <a:pt x="154" y="432"/>
                </a:lnTo>
                <a:lnTo>
                  <a:pt x="158" y="432"/>
                </a:lnTo>
                <a:lnTo>
                  <a:pt x="158" y="432"/>
                </a:lnTo>
                <a:lnTo>
                  <a:pt x="154" y="423"/>
                </a:lnTo>
                <a:lnTo>
                  <a:pt x="153" y="415"/>
                </a:lnTo>
                <a:lnTo>
                  <a:pt x="151" y="397"/>
                </a:lnTo>
                <a:lnTo>
                  <a:pt x="151" y="378"/>
                </a:lnTo>
                <a:lnTo>
                  <a:pt x="150" y="369"/>
                </a:lnTo>
                <a:lnTo>
                  <a:pt x="148" y="360"/>
                </a:lnTo>
                <a:lnTo>
                  <a:pt x="148" y="360"/>
                </a:lnTo>
                <a:lnTo>
                  <a:pt x="144" y="339"/>
                </a:lnTo>
                <a:lnTo>
                  <a:pt x="138" y="318"/>
                </a:lnTo>
                <a:lnTo>
                  <a:pt x="138" y="318"/>
                </a:lnTo>
                <a:lnTo>
                  <a:pt x="135" y="308"/>
                </a:lnTo>
                <a:lnTo>
                  <a:pt x="131" y="298"/>
                </a:lnTo>
                <a:lnTo>
                  <a:pt x="127" y="287"/>
                </a:lnTo>
                <a:lnTo>
                  <a:pt x="122" y="278"/>
                </a:lnTo>
                <a:lnTo>
                  <a:pt x="122" y="278"/>
                </a:lnTo>
                <a:lnTo>
                  <a:pt x="116" y="256"/>
                </a:lnTo>
                <a:lnTo>
                  <a:pt x="111" y="236"/>
                </a:lnTo>
                <a:lnTo>
                  <a:pt x="108" y="226"/>
                </a:lnTo>
                <a:lnTo>
                  <a:pt x="104" y="217"/>
                </a:lnTo>
                <a:lnTo>
                  <a:pt x="100" y="209"/>
                </a:lnTo>
                <a:lnTo>
                  <a:pt x="95" y="201"/>
                </a:lnTo>
                <a:lnTo>
                  <a:pt x="95" y="201"/>
                </a:lnTo>
                <a:lnTo>
                  <a:pt x="86" y="192"/>
                </a:lnTo>
                <a:lnTo>
                  <a:pt x="77" y="185"/>
                </a:lnTo>
                <a:lnTo>
                  <a:pt x="58" y="171"/>
                </a:lnTo>
                <a:lnTo>
                  <a:pt x="39" y="157"/>
                </a:lnTo>
                <a:lnTo>
                  <a:pt x="30" y="149"/>
                </a:lnTo>
                <a:lnTo>
                  <a:pt x="22" y="141"/>
                </a:lnTo>
                <a:lnTo>
                  <a:pt x="22" y="141"/>
                </a:lnTo>
                <a:lnTo>
                  <a:pt x="17" y="133"/>
                </a:lnTo>
                <a:lnTo>
                  <a:pt x="13" y="126"/>
                </a:lnTo>
                <a:lnTo>
                  <a:pt x="8" y="117"/>
                </a:lnTo>
                <a:lnTo>
                  <a:pt x="5" y="114"/>
                </a:lnTo>
                <a:lnTo>
                  <a:pt x="0" y="111"/>
                </a:lnTo>
                <a:lnTo>
                  <a:pt x="0" y="111"/>
                </a:lnTo>
                <a:lnTo>
                  <a:pt x="2" y="101"/>
                </a:lnTo>
                <a:lnTo>
                  <a:pt x="5" y="91"/>
                </a:lnTo>
                <a:lnTo>
                  <a:pt x="9" y="82"/>
                </a:lnTo>
                <a:lnTo>
                  <a:pt x="13" y="74"/>
                </a:lnTo>
                <a:lnTo>
                  <a:pt x="19" y="66"/>
                </a:lnTo>
                <a:lnTo>
                  <a:pt x="25" y="58"/>
                </a:lnTo>
                <a:lnTo>
                  <a:pt x="31" y="51"/>
                </a:lnTo>
                <a:lnTo>
                  <a:pt x="39" y="44"/>
                </a:lnTo>
                <a:lnTo>
                  <a:pt x="47" y="38"/>
                </a:lnTo>
                <a:lnTo>
                  <a:pt x="57" y="33"/>
                </a:lnTo>
                <a:lnTo>
                  <a:pt x="66" y="27"/>
                </a:lnTo>
                <a:lnTo>
                  <a:pt x="76" y="23"/>
                </a:lnTo>
                <a:lnTo>
                  <a:pt x="98" y="14"/>
                </a:lnTo>
                <a:lnTo>
                  <a:pt x="119" y="8"/>
                </a:lnTo>
                <a:lnTo>
                  <a:pt x="143" y="4"/>
                </a:lnTo>
                <a:lnTo>
                  <a:pt x="166" y="1"/>
                </a:lnTo>
                <a:lnTo>
                  <a:pt x="190" y="0"/>
                </a:lnTo>
                <a:lnTo>
                  <a:pt x="213" y="1"/>
                </a:lnTo>
                <a:lnTo>
                  <a:pt x="235" y="5"/>
                </a:lnTo>
                <a:lnTo>
                  <a:pt x="255" y="9"/>
                </a:lnTo>
                <a:lnTo>
                  <a:pt x="274" y="15"/>
                </a:lnTo>
                <a:lnTo>
                  <a:pt x="283" y="20"/>
                </a:lnTo>
                <a:lnTo>
                  <a:pt x="290" y="24"/>
                </a:lnTo>
                <a:lnTo>
                  <a:pt x="290" y="24"/>
                </a:lnTo>
                <a:lnTo>
                  <a:pt x="304" y="34"/>
                </a:lnTo>
                <a:lnTo>
                  <a:pt x="317" y="43"/>
                </a:lnTo>
                <a:lnTo>
                  <a:pt x="328" y="53"/>
                </a:lnTo>
                <a:lnTo>
                  <a:pt x="332" y="57"/>
                </a:lnTo>
                <a:lnTo>
                  <a:pt x="334" y="63"/>
                </a:lnTo>
                <a:lnTo>
                  <a:pt x="334" y="63"/>
                </a:lnTo>
                <a:lnTo>
                  <a:pt x="339" y="70"/>
                </a:lnTo>
                <a:lnTo>
                  <a:pt x="340" y="77"/>
                </a:lnTo>
                <a:lnTo>
                  <a:pt x="340" y="77"/>
                </a:lnTo>
                <a:lnTo>
                  <a:pt x="340" y="84"/>
                </a:lnTo>
                <a:lnTo>
                  <a:pt x="338" y="91"/>
                </a:lnTo>
                <a:lnTo>
                  <a:pt x="335" y="98"/>
                </a:lnTo>
                <a:lnTo>
                  <a:pt x="332" y="104"/>
                </a:lnTo>
                <a:lnTo>
                  <a:pt x="324" y="116"/>
                </a:lnTo>
                <a:lnTo>
                  <a:pt x="316" y="127"/>
                </a:lnTo>
                <a:lnTo>
                  <a:pt x="316" y="127"/>
                </a:lnTo>
                <a:lnTo>
                  <a:pt x="305" y="146"/>
                </a:lnTo>
                <a:lnTo>
                  <a:pt x="294" y="169"/>
                </a:lnTo>
                <a:lnTo>
                  <a:pt x="289" y="179"/>
                </a:lnTo>
                <a:lnTo>
                  <a:pt x="285" y="190"/>
                </a:lnTo>
                <a:lnTo>
                  <a:pt x="283" y="200"/>
                </a:lnTo>
                <a:lnTo>
                  <a:pt x="282" y="207"/>
                </a:lnTo>
                <a:lnTo>
                  <a:pt x="282" y="207"/>
                </a:lnTo>
                <a:lnTo>
                  <a:pt x="283" y="223"/>
                </a:lnTo>
                <a:lnTo>
                  <a:pt x="286" y="237"/>
                </a:lnTo>
                <a:lnTo>
                  <a:pt x="292" y="252"/>
                </a:lnTo>
                <a:lnTo>
                  <a:pt x="298" y="266"/>
                </a:lnTo>
                <a:lnTo>
                  <a:pt x="311" y="293"/>
                </a:lnTo>
                <a:lnTo>
                  <a:pt x="317" y="306"/>
                </a:lnTo>
                <a:lnTo>
                  <a:pt x="323" y="318"/>
                </a:lnTo>
                <a:lnTo>
                  <a:pt x="323" y="318"/>
                </a:lnTo>
                <a:lnTo>
                  <a:pt x="329" y="340"/>
                </a:lnTo>
                <a:lnTo>
                  <a:pt x="334" y="359"/>
                </a:lnTo>
                <a:lnTo>
                  <a:pt x="341" y="378"/>
                </a:lnTo>
                <a:lnTo>
                  <a:pt x="345" y="388"/>
                </a:lnTo>
                <a:lnTo>
                  <a:pt x="351" y="399"/>
                </a:lnTo>
                <a:lnTo>
                  <a:pt x="351" y="399"/>
                </a:lnTo>
                <a:close/>
                <a:moveTo>
                  <a:pt x="27" y="513"/>
                </a:moveTo>
                <a:lnTo>
                  <a:pt x="27" y="513"/>
                </a:lnTo>
                <a:lnTo>
                  <a:pt x="26" y="514"/>
                </a:lnTo>
                <a:lnTo>
                  <a:pt x="26" y="515"/>
                </a:lnTo>
                <a:lnTo>
                  <a:pt x="26" y="515"/>
                </a:lnTo>
                <a:lnTo>
                  <a:pt x="30" y="531"/>
                </a:lnTo>
                <a:lnTo>
                  <a:pt x="36" y="549"/>
                </a:lnTo>
                <a:lnTo>
                  <a:pt x="47" y="582"/>
                </a:lnTo>
                <a:lnTo>
                  <a:pt x="59" y="616"/>
                </a:lnTo>
                <a:lnTo>
                  <a:pt x="63" y="634"/>
                </a:lnTo>
                <a:lnTo>
                  <a:pt x="68" y="651"/>
                </a:lnTo>
                <a:lnTo>
                  <a:pt x="68" y="651"/>
                </a:lnTo>
                <a:lnTo>
                  <a:pt x="72" y="680"/>
                </a:lnTo>
                <a:lnTo>
                  <a:pt x="77" y="709"/>
                </a:lnTo>
                <a:lnTo>
                  <a:pt x="82" y="724"/>
                </a:lnTo>
                <a:lnTo>
                  <a:pt x="86" y="738"/>
                </a:lnTo>
                <a:lnTo>
                  <a:pt x="91" y="751"/>
                </a:lnTo>
                <a:lnTo>
                  <a:pt x="99" y="764"/>
                </a:lnTo>
                <a:lnTo>
                  <a:pt x="99" y="764"/>
                </a:lnTo>
                <a:lnTo>
                  <a:pt x="95" y="738"/>
                </a:lnTo>
                <a:lnTo>
                  <a:pt x="89" y="711"/>
                </a:lnTo>
                <a:lnTo>
                  <a:pt x="75" y="661"/>
                </a:lnTo>
                <a:lnTo>
                  <a:pt x="62" y="612"/>
                </a:lnTo>
                <a:lnTo>
                  <a:pt x="57" y="587"/>
                </a:lnTo>
                <a:lnTo>
                  <a:pt x="53" y="564"/>
                </a:lnTo>
                <a:lnTo>
                  <a:pt x="53" y="564"/>
                </a:lnTo>
                <a:lnTo>
                  <a:pt x="51" y="560"/>
                </a:lnTo>
                <a:lnTo>
                  <a:pt x="47" y="557"/>
                </a:lnTo>
                <a:lnTo>
                  <a:pt x="45" y="555"/>
                </a:lnTo>
                <a:lnTo>
                  <a:pt x="43" y="551"/>
                </a:lnTo>
                <a:lnTo>
                  <a:pt x="43" y="551"/>
                </a:lnTo>
                <a:lnTo>
                  <a:pt x="41" y="537"/>
                </a:lnTo>
                <a:lnTo>
                  <a:pt x="38" y="525"/>
                </a:lnTo>
                <a:lnTo>
                  <a:pt x="28" y="504"/>
                </a:lnTo>
                <a:lnTo>
                  <a:pt x="28" y="504"/>
                </a:lnTo>
                <a:lnTo>
                  <a:pt x="31" y="502"/>
                </a:lnTo>
                <a:lnTo>
                  <a:pt x="32" y="499"/>
                </a:lnTo>
                <a:lnTo>
                  <a:pt x="31" y="497"/>
                </a:lnTo>
                <a:lnTo>
                  <a:pt x="30" y="495"/>
                </a:lnTo>
                <a:lnTo>
                  <a:pt x="30" y="495"/>
                </a:lnTo>
                <a:lnTo>
                  <a:pt x="38" y="491"/>
                </a:lnTo>
                <a:lnTo>
                  <a:pt x="46" y="487"/>
                </a:lnTo>
                <a:lnTo>
                  <a:pt x="55" y="484"/>
                </a:lnTo>
                <a:lnTo>
                  <a:pt x="62" y="482"/>
                </a:lnTo>
                <a:lnTo>
                  <a:pt x="78" y="480"/>
                </a:lnTo>
                <a:lnTo>
                  <a:pt x="96" y="479"/>
                </a:lnTo>
                <a:lnTo>
                  <a:pt x="112" y="480"/>
                </a:lnTo>
                <a:lnTo>
                  <a:pt x="128" y="482"/>
                </a:lnTo>
                <a:lnTo>
                  <a:pt x="144" y="483"/>
                </a:lnTo>
                <a:lnTo>
                  <a:pt x="161" y="484"/>
                </a:lnTo>
                <a:lnTo>
                  <a:pt x="161" y="484"/>
                </a:lnTo>
                <a:lnTo>
                  <a:pt x="171" y="483"/>
                </a:lnTo>
                <a:lnTo>
                  <a:pt x="181" y="481"/>
                </a:lnTo>
                <a:lnTo>
                  <a:pt x="187" y="481"/>
                </a:lnTo>
                <a:lnTo>
                  <a:pt x="192" y="482"/>
                </a:lnTo>
                <a:lnTo>
                  <a:pt x="197" y="483"/>
                </a:lnTo>
                <a:lnTo>
                  <a:pt x="202" y="487"/>
                </a:lnTo>
                <a:lnTo>
                  <a:pt x="202" y="487"/>
                </a:lnTo>
                <a:lnTo>
                  <a:pt x="202" y="495"/>
                </a:lnTo>
                <a:lnTo>
                  <a:pt x="202" y="504"/>
                </a:lnTo>
                <a:lnTo>
                  <a:pt x="198" y="521"/>
                </a:lnTo>
                <a:lnTo>
                  <a:pt x="195" y="538"/>
                </a:lnTo>
                <a:lnTo>
                  <a:pt x="190" y="554"/>
                </a:lnTo>
                <a:lnTo>
                  <a:pt x="186" y="570"/>
                </a:lnTo>
                <a:lnTo>
                  <a:pt x="181" y="585"/>
                </a:lnTo>
                <a:lnTo>
                  <a:pt x="179" y="600"/>
                </a:lnTo>
                <a:lnTo>
                  <a:pt x="179" y="608"/>
                </a:lnTo>
                <a:lnTo>
                  <a:pt x="179" y="615"/>
                </a:lnTo>
                <a:lnTo>
                  <a:pt x="179" y="615"/>
                </a:lnTo>
                <a:lnTo>
                  <a:pt x="173" y="629"/>
                </a:lnTo>
                <a:lnTo>
                  <a:pt x="167" y="646"/>
                </a:lnTo>
                <a:lnTo>
                  <a:pt x="162" y="664"/>
                </a:lnTo>
                <a:lnTo>
                  <a:pt x="158" y="685"/>
                </a:lnTo>
                <a:lnTo>
                  <a:pt x="149" y="724"/>
                </a:lnTo>
                <a:lnTo>
                  <a:pt x="145" y="745"/>
                </a:lnTo>
                <a:lnTo>
                  <a:pt x="138" y="763"/>
                </a:lnTo>
                <a:lnTo>
                  <a:pt x="138" y="763"/>
                </a:lnTo>
                <a:lnTo>
                  <a:pt x="156" y="763"/>
                </a:lnTo>
                <a:lnTo>
                  <a:pt x="172" y="762"/>
                </a:lnTo>
                <a:lnTo>
                  <a:pt x="202" y="760"/>
                </a:lnTo>
                <a:lnTo>
                  <a:pt x="231" y="758"/>
                </a:lnTo>
                <a:lnTo>
                  <a:pt x="245" y="758"/>
                </a:lnTo>
                <a:lnTo>
                  <a:pt x="260" y="758"/>
                </a:lnTo>
                <a:lnTo>
                  <a:pt x="260" y="758"/>
                </a:lnTo>
                <a:lnTo>
                  <a:pt x="274" y="734"/>
                </a:lnTo>
                <a:lnTo>
                  <a:pt x="288" y="708"/>
                </a:lnTo>
                <a:lnTo>
                  <a:pt x="294" y="695"/>
                </a:lnTo>
                <a:lnTo>
                  <a:pt x="300" y="681"/>
                </a:lnTo>
                <a:lnTo>
                  <a:pt x="304" y="667"/>
                </a:lnTo>
                <a:lnTo>
                  <a:pt x="309" y="652"/>
                </a:lnTo>
                <a:lnTo>
                  <a:pt x="309" y="652"/>
                </a:lnTo>
                <a:lnTo>
                  <a:pt x="330" y="610"/>
                </a:lnTo>
                <a:lnTo>
                  <a:pt x="350" y="565"/>
                </a:lnTo>
                <a:lnTo>
                  <a:pt x="370" y="521"/>
                </a:lnTo>
                <a:lnTo>
                  <a:pt x="387" y="477"/>
                </a:lnTo>
                <a:lnTo>
                  <a:pt x="387" y="477"/>
                </a:lnTo>
                <a:lnTo>
                  <a:pt x="375" y="477"/>
                </a:lnTo>
                <a:lnTo>
                  <a:pt x="363" y="477"/>
                </a:lnTo>
                <a:lnTo>
                  <a:pt x="339" y="481"/>
                </a:lnTo>
                <a:lnTo>
                  <a:pt x="315" y="484"/>
                </a:lnTo>
                <a:lnTo>
                  <a:pt x="290" y="489"/>
                </a:lnTo>
                <a:lnTo>
                  <a:pt x="290" y="489"/>
                </a:lnTo>
                <a:lnTo>
                  <a:pt x="277" y="490"/>
                </a:lnTo>
                <a:lnTo>
                  <a:pt x="262" y="491"/>
                </a:lnTo>
                <a:lnTo>
                  <a:pt x="254" y="492"/>
                </a:lnTo>
                <a:lnTo>
                  <a:pt x="248" y="491"/>
                </a:lnTo>
                <a:lnTo>
                  <a:pt x="240" y="490"/>
                </a:lnTo>
                <a:lnTo>
                  <a:pt x="234" y="488"/>
                </a:lnTo>
                <a:lnTo>
                  <a:pt x="234" y="488"/>
                </a:lnTo>
                <a:lnTo>
                  <a:pt x="242" y="482"/>
                </a:lnTo>
                <a:lnTo>
                  <a:pt x="251" y="479"/>
                </a:lnTo>
                <a:lnTo>
                  <a:pt x="259" y="476"/>
                </a:lnTo>
                <a:lnTo>
                  <a:pt x="269" y="474"/>
                </a:lnTo>
                <a:lnTo>
                  <a:pt x="287" y="470"/>
                </a:lnTo>
                <a:lnTo>
                  <a:pt x="308" y="468"/>
                </a:lnTo>
                <a:lnTo>
                  <a:pt x="328" y="467"/>
                </a:lnTo>
                <a:lnTo>
                  <a:pt x="347" y="465"/>
                </a:lnTo>
                <a:lnTo>
                  <a:pt x="365" y="462"/>
                </a:lnTo>
                <a:lnTo>
                  <a:pt x="375" y="460"/>
                </a:lnTo>
                <a:lnTo>
                  <a:pt x="383" y="457"/>
                </a:lnTo>
                <a:lnTo>
                  <a:pt x="383" y="457"/>
                </a:lnTo>
                <a:lnTo>
                  <a:pt x="390" y="460"/>
                </a:lnTo>
                <a:lnTo>
                  <a:pt x="393" y="462"/>
                </a:lnTo>
                <a:lnTo>
                  <a:pt x="398" y="462"/>
                </a:lnTo>
                <a:lnTo>
                  <a:pt x="398" y="462"/>
                </a:lnTo>
                <a:lnTo>
                  <a:pt x="402" y="447"/>
                </a:lnTo>
                <a:lnTo>
                  <a:pt x="406" y="434"/>
                </a:lnTo>
                <a:lnTo>
                  <a:pt x="411" y="422"/>
                </a:lnTo>
                <a:lnTo>
                  <a:pt x="415" y="409"/>
                </a:lnTo>
                <a:lnTo>
                  <a:pt x="415" y="409"/>
                </a:lnTo>
                <a:lnTo>
                  <a:pt x="338" y="416"/>
                </a:lnTo>
                <a:lnTo>
                  <a:pt x="302" y="420"/>
                </a:lnTo>
                <a:lnTo>
                  <a:pt x="266" y="423"/>
                </a:lnTo>
                <a:lnTo>
                  <a:pt x="266" y="423"/>
                </a:lnTo>
                <a:lnTo>
                  <a:pt x="252" y="425"/>
                </a:lnTo>
                <a:lnTo>
                  <a:pt x="237" y="429"/>
                </a:lnTo>
                <a:lnTo>
                  <a:pt x="207" y="436"/>
                </a:lnTo>
                <a:lnTo>
                  <a:pt x="148" y="452"/>
                </a:lnTo>
                <a:lnTo>
                  <a:pt x="120" y="461"/>
                </a:lnTo>
                <a:lnTo>
                  <a:pt x="92" y="466"/>
                </a:lnTo>
                <a:lnTo>
                  <a:pt x="80" y="468"/>
                </a:lnTo>
                <a:lnTo>
                  <a:pt x="67" y="469"/>
                </a:lnTo>
                <a:lnTo>
                  <a:pt x="55" y="470"/>
                </a:lnTo>
                <a:lnTo>
                  <a:pt x="43" y="469"/>
                </a:lnTo>
                <a:lnTo>
                  <a:pt x="43" y="469"/>
                </a:lnTo>
                <a:lnTo>
                  <a:pt x="33" y="475"/>
                </a:lnTo>
                <a:lnTo>
                  <a:pt x="29" y="478"/>
                </a:lnTo>
                <a:lnTo>
                  <a:pt x="25" y="481"/>
                </a:lnTo>
                <a:lnTo>
                  <a:pt x="25" y="481"/>
                </a:lnTo>
                <a:lnTo>
                  <a:pt x="26" y="498"/>
                </a:lnTo>
                <a:lnTo>
                  <a:pt x="27" y="513"/>
                </a:lnTo>
                <a:lnTo>
                  <a:pt x="27" y="513"/>
                </a:lnTo>
                <a:close/>
                <a:moveTo>
                  <a:pt x="70" y="822"/>
                </a:moveTo>
                <a:lnTo>
                  <a:pt x="70" y="822"/>
                </a:lnTo>
                <a:lnTo>
                  <a:pt x="73" y="821"/>
                </a:lnTo>
                <a:lnTo>
                  <a:pt x="76" y="818"/>
                </a:lnTo>
                <a:lnTo>
                  <a:pt x="78" y="815"/>
                </a:lnTo>
                <a:lnTo>
                  <a:pt x="81" y="812"/>
                </a:lnTo>
                <a:lnTo>
                  <a:pt x="82" y="807"/>
                </a:lnTo>
                <a:lnTo>
                  <a:pt x="82" y="802"/>
                </a:lnTo>
                <a:lnTo>
                  <a:pt x="81" y="793"/>
                </a:lnTo>
                <a:lnTo>
                  <a:pt x="80" y="788"/>
                </a:lnTo>
                <a:lnTo>
                  <a:pt x="77" y="784"/>
                </a:lnTo>
                <a:lnTo>
                  <a:pt x="75" y="781"/>
                </a:lnTo>
                <a:lnTo>
                  <a:pt x="72" y="779"/>
                </a:lnTo>
                <a:lnTo>
                  <a:pt x="69" y="778"/>
                </a:lnTo>
                <a:lnTo>
                  <a:pt x="65" y="779"/>
                </a:lnTo>
                <a:lnTo>
                  <a:pt x="60" y="781"/>
                </a:lnTo>
                <a:lnTo>
                  <a:pt x="56" y="784"/>
                </a:lnTo>
                <a:lnTo>
                  <a:pt x="56" y="784"/>
                </a:lnTo>
                <a:lnTo>
                  <a:pt x="56" y="795"/>
                </a:lnTo>
                <a:lnTo>
                  <a:pt x="57" y="806"/>
                </a:lnTo>
                <a:lnTo>
                  <a:pt x="59" y="811"/>
                </a:lnTo>
                <a:lnTo>
                  <a:pt x="61" y="815"/>
                </a:lnTo>
                <a:lnTo>
                  <a:pt x="66" y="820"/>
                </a:lnTo>
                <a:lnTo>
                  <a:pt x="70" y="822"/>
                </a:lnTo>
                <a:lnTo>
                  <a:pt x="70" y="822"/>
                </a:lnTo>
                <a:close/>
                <a:moveTo>
                  <a:pt x="59" y="528"/>
                </a:moveTo>
                <a:lnTo>
                  <a:pt x="59" y="528"/>
                </a:lnTo>
                <a:lnTo>
                  <a:pt x="62" y="536"/>
                </a:lnTo>
                <a:lnTo>
                  <a:pt x="65" y="542"/>
                </a:lnTo>
                <a:lnTo>
                  <a:pt x="67" y="550"/>
                </a:lnTo>
                <a:lnTo>
                  <a:pt x="67" y="558"/>
                </a:lnTo>
                <a:lnTo>
                  <a:pt x="67" y="558"/>
                </a:lnTo>
                <a:lnTo>
                  <a:pt x="73" y="578"/>
                </a:lnTo>
                <a:lnTo>
                  <a:pt x="78" y="598"/>
                </a:lnTo>
                <a:lnTo>
                  <a:pt x="88" y="642"/>
                </a:lnTo>
                <a:lnTo>
                  <a:pt x="88" y="642"/>
                </a:lnTo>
                <a:lnTo>
                  <a:pt x="92" y="659"/>
                </a:lnTo>
                <a:lnTo>
                  <a:pt x="98" y="676"/>
                </a:lnTo>
                <a:lnTo>
                  <a:pt x="107" y="709"/>
                </a:lnTo>
                <a:lnTo>
                  <a:pt x="107" y="709"/>
                </a:lnTo>
                <a:lnTo>
                  <a:pt x="108" y="717"/>
                </a:lnTo>
                <a:lnTo>
                  <a:pt x="110" y="725"/>
                </a:lnTo>
                <a:lnTo>
                  <a:pt x="112" y="742"/>
                </a:lnTo>
                <a:lnTo>
                  <a:pt x="114" y="750"/>
                </a:lnTo>
                <a:lnTo>
                  <a:pt x="117" y="756"/>
                </a:lnTo>
                <a:lnTo>
                  <a:pt x="119" y="760"/>
                </a:lnTo>
                <a:lnTo>
                  <a:pt x="122" y="762"/>
                </a:lnTo>
                <a:lnTo>
                  <a:pt x="126" y="764"/>
                </a:lnTo>
                <a:lnTo>
                  <a:pt x="129" y="765"/>
                </a:lnTo>
                <a:lnTo>
                  <a:pt x="129" y="765"/>
                </a:lnTo>
                <a:lnTo>
                  <a:pt x="129" y="763"/>
                </a:lnTo>
                <a:lnTo>
                  <a:pt x="128" y="762"/>
                </a:lnTo>
                <a:lnTo>
                  <a:pt x="125" y="760"/>
                </a:lnTo>
                <a:lnTo>
                  <a:pt x="122" y="756"/>
                </a:lnTo>
                <a:lnTo>
                  <a:pt x="121" y="755"/>
                </a:lnTo>
                <a:lnTo>
                  <a:pt x="121" y="752"/>
                </a:lnTo>
                <a:lnTo>
                  <a:pt x="121" y="752"/>
                </a:lnTo>
                <a:lnTo>
                  <a:pt x="136" y="693"/>
                </a:lnTo>
                <a:lnTo>
                  <a:pt x="152" y="632"/>
                </a:lnTo>
                <a:lnTo>
                  <a:pt x="168" y="569"/>
                </a:lnTo>
                <a:lnTo>
                  <a:pt x="176" y="537"/>
                </a:lnTo>
                <a:lnTo>
                  <a:pt x="182" y="505"/>
                </a:lnTo>
                <a:lnTo>
                  <a:pt x="182" y="505"/>
                </a:lnTo>
                <a:lnTo>
                  <a:pt x="153" y="500"/>
                </a:lnTo>
                <a:lnTo>
                  <a:pt x="137" y="498"/>
                </a:lnTo>
                <a:lnTo>
                  <a:pt x="120" y="497"/>
                </a:lnTo>
                <a:lnTo>
                  <a:pt x="103" y="496"/>
                </a:lnTo>
                <a:lnTo>
                  <a:pt x="87" y="497"/>
                </a:lnTo>
                <a:lnTo>
                  <a:pt x="71" y="500"/>
                </a:lnTo>
                <a:lnTo>
                  <a:pt x="57" y="505"/>
                </a:lnTo>
                <a:lnTo>
                  <a:pt x="57" y="505"/>
                </a:lnTo>
                <a:lnTo>
                  <a:pt x="61" y="521"/>
                </a:lnTo>
                <a:lnTo>
                  <a:pt x="62" y="527"/>
                </a:lnTo>
                <a:lnTo>
                  <a:pt x="61" y="528"/>
                </a:lnTo>
                <a:lnTo>
                  <a:pt x="59" y="528"/>
                </a:lnTo>
                <a:lnTo>
                  <a:pt x="59" y="528"/>
                </a:lnTo>
                <a:close/>
                <a:moveTo>
                  <a:pt x="307" y="337"/>
                </a:moveTo>
                <a:lnTo>
                  <a:pt x="307" y="337"/>
                </a:lnTo>
                <a:lnTo>
                  <a:pt x="305" y="331"/>
                </a:lnTo>
                <a:lnTo>
                  <a:pt x="304" y="325"/>
                </a:lnTo>
                <a:lnTo>
                  <a:pt x="303" y="318"/>
                </a:lnTo>
                <a:lnTo>
                  <a:pt x="302" y="313"/>
                </a:lnTo>
                <a:lnTo>
                  <a:pt x="302" y="313"/>
                </a:lnTo>
                <a:lnTo>
                  <a:pt x="297" y="300"/>
                </a:lnTo>
                <a:lnTo>
                  <a:pt x="292" y="286"/>
                </a:lnTo>
                <a:lnTo>
                  <a:pt x="279" y="261"/>
                </a:lnTo>
                <a:lnTo>
                  <a:pt x="273" y="248"/>
                </a:lnTo>
                <a:lnTo>
                  <a:pt x="268" y="236"/>
                </a:lnTo>
                <a:lnTo>
                  <a:pt x="264" y="224"/>
                </a:lnTo>
                <a:lnTo>
                  <a:pt x="262" y="213"/>
                </a:lnTo>
                <a:lnTo>
                  <a:pt x="262" y="213"/>
                </a:lnTo>
                <a:lnTo>
                  <a:pt x="262" y="205"/>
                </a:lnTo>
                <a:lnTo>
                  <a:pt x="263" y="196"/>
                </a:lnTo>
                <a:lnTo>
                  <a:pt x="265" y="188"/>
                </a:lnTo>
                <a:lnTo>
                  <a:pt x="268" y="179"/>
                </a:lnTo>
                <a:lnTo>
                  <a:pt x="271" y="171"/>
                </a:lnTo>
                <a:lnTo>
                  <a:pt x="275" y="162"/>
                </a:lnTo>
                <a:lnTo>
                  <a:pt x="285" y="146"/>
                </a:lnTo>
                <a:lnTo>
                  <a:pt x="307" y="117"/>
                </a:lnTo>
                <a:lnTo>
                  <a:pt x="314" y="103"/>
                </a:lnTo>
                <a:lnTo>
                  <a:pt x="317" y="98"/>
                </a:lnTo>
                <a:lnTo>
                  <a:pt x="319" y="91"/>
                </a:lnTo>
                <a:lnTo>
                  <a:pt x="319" y="91"/>
                </a:lnTo>
                <a:lnTo>
                  <a:pt x="320" y="88"/>
                </a:lnTo>
                <a:lnTo>
                  <a:pt x="320" y="84"/>
                </a:lnTo>
                <a:lnTo>
                  <a:pt x="320" y="80"/>
                </a:lnTo>
                <a:lnTo>
                  <a:pt x="319" y="76"/>
                </a:lnTo>
                <a:lnTo>
                  <a:pt x="315" y="70"/>
                </a:lnTo>
                <a:lnTo>
                  <a:pt x="310" y="65"/>
                </a:lnTo>
                <a:lnTo>
                  <a:pt x="303" y="60"/>
                </a:lnTo>
                <a:lnTo>
                  <a:pt x="296" y="55"/>
                </a:lnTo>
                <a:lnTo>
                  <a:pt x="280" y="45"/>
                </a:lnTo>
                <a:lnTo>
                  <a:pt x="280" y="45"/>
                </a:lnTo>
                <a:lnTo>
                  <a:pt x="277" y="42"/>
                </a:lnTo>
                <a:lnTo>
                  <a:pt x="274" y="38"/>
                </a:lnTo>
                <a:lnTo>
                  <a:pt x="271" y="35"/>
                </a:lnTo>
                <a:lnTo>
                  <a:pt x="269" y="31"/>
                </a:lnTo>
                <a:lnTo>
                  <a:pt x="269" y="31"/>
                </a:lnTo>
                <a:lnTo>
                  <a:pt x="260" y="28"/>
                </a:lnTo>
                <a:lnTo>
                  <a:pt x="251" y="25"/>
                </a:lnTo>
                <a:lnTo>
                  <a:pt x="240" y="23"/>
                </a:lnTo>
                <a:lnTo>
                  <a:pt x="228" y="21"/>
                </a:lnTo>
                <a:lnTo>
                  <a:pt x="204" y="19"/>
                </a:lnTo>
                <a:lnTo>
                  <a:pt x="178" y="19"/>
                </a:lnTo>
                <a:lnTo>
                  <a:pt x="178" y="19"/>
                </a:lnTo>
                <a:lnTo>
                  <a:pt x="152" y="21"/>
                </a:lnTo>
                <a:lnTo>
                  <a:pt x="129" y="24"/>
                </a:lnTo>
                <a:lnTo>
                  <a:pt x="107" y="29"/>
                </a:lnTo>
                <a:lnTo>
                  <a:pt x="88" y="36"/>
                </a:lnTo>
                <a:lnTo>
                  <a:pt x="71" y="44"/>
                </a:lnTo>
                <a:lnTo>
                  <a:pt x="55" y="53"/>
                </a:lnTo>
                <a:lnTo>
                  <a:pt x="41" y="64"/>
                </a:lnTo>
                <a:lnTo>
                  <a:pt x="29" y="75"/>
                </a:lnTo>
                <a:lnTo>
                  <a:pt x="29" y="75"/>
                </a:lnTo>
                <a:lnTo>
                  <a:pt x="26" y="85"/>
                </a:lnTo>
                <a:lnTo>
                  <a:pt x="24" y="95"/>
                </a:lnTo>
                <a:lnTo>
                  <a:pt x="25" y="104"/>
                </a:lnTo>
                <a:lnTo>
                  <a:pt x="27" y="113"/>
                </a:lnTo>
                <a:lnTo>
                  <a:pt x="31" y="121"/>
                </a:lnTo>
                <a:lnTo>
                  <a:pt x="37" y="130"/>
                </a:lnTo>
                <a:lnTo>
                  <a:pt x="43" y="139"/>
                </a:lnTo>
                <a:lnTo>
                  <a:pt x="51" y="146"/>
                </a:lnTo>
                <a:lnTo>
                  <a:pt x="51" y="146"/>
                </a:lnTo>
                <a:lnTo>
                  <a:pt x="60" y="155"/>
                </a:lnTo>
                <a:lnTo>
                  <a:pt x="70" y="163"/>
                </a:lnTo>
                <a:lnTo>
                  <a:pt x="92" y="177"/>
                </a:lnTo>
                <a:lnTo>
                  <a:pt x="102" y="185"/>
                </a:lnTo>
                <a:lnTo>
                  <a:pt x="112" y="192"/>
                </a:lnTo>
                <a:lnTo>
                  <a:pt x="119" y="201"/>
                </a:lnTo>
                <a:lnTo>
                  <a:pt x="121" y="205"/>
                </a:lnTo>
                <a:lnTo>
                  <a:pt x="123" y="210"/>
                </a:lnTo>
                <a:lnTo>
                  <a:pt x="123" y="210"/>
                </a:lnTo>
                <a:lnTo>
                  <a:pt x="125" y="213"/>
                </a:lnTo>
                <a:lnTo>
                  <a:pt x="123" y="217"/>
                </a:lnTo>
                <a:lnTo>
                  <a:pt x="123" y="220"/>
                </a:lnTo>
                <a:lnTo>
                  <a:pt x="123" y="222"/>
                </a:lnTo>
                <a:lnTo>
                  <a:pt x="123" y="222"/>
                </a:lnTo>
                <a:lnTo>
                  <a:pt x="129" y="246"/>
                </a:lnTo>
                <a:lnTo>
                  <a:pt x="135" y="270"/>
                </a:lnTo>
                <a:lnTo>
                  <a:pt x="152" y="321"/>
                </a:lnTo>
                <a:lnTo>
                  <a:pt x="160" y="346"/>
                </a:lnTo>
                <a:lnTo>
                  <a:pt x="166" y="373"/>
                </a:lnTo>
                <a:lnTo>
                  <a:pt x="168" y="386"/>
                </a:lnTo>
                <a:lnTo>
                  <a:pt x="169" y="399"/>
                </a:lnTo>
                <a:lnTo>
                  <a:pt x="169" y="412"/>
                </a:lnTo>
                <a:lnTo>
                  <a:pt x="169" y="424"/>
                </a:lnTo>
                <a:lnTo>
                  <a:pt x="169" y="424"/>
                </a:lnTo>
                <a:lnTo>
                  <a:pt x="175" y="427"/>
                </a:lnTo>
                <a:lnTo>
                  <a:pt x="182" y="425"/>
                </a:lnTo>
                <a:lnTo>
                  <a:pt x="190" y="424"/>
                </a:lnTo>
                <a:lnTo>
                  <a:pt x="195" y="422"/>
                </a:lnTo>
                <a:lnTo>
                  <a:pt x="195" y="422"/>
                </a:lnTo>
                <a:lnTo>
                  <a:pt x="188" y="372"/>
                </a:lnTo>
                <a:lnTo>
                  <a:pt x="178" y="316"/>
                </a:lnTo>
                <a:lnTo>
                  <a:pt x="167" y="260"/>
                </a:lnTo>
                <a:lnTo>
                  <a:pt x="161" y="232"/>
                </a:lnTo>
                <a:lnTo>
                  <a:pt x="153" y="205"/>
                </a:lnTo>
                <a:lnTo>
                  <a:pt x="153" y="205"/>
                </a:lnTo>
                <a:lnTo>
                  <a:pt x="144" y="195"/>
                </a:lnTo>
                <a:lnTo>
                  <a:pt x="132" y="187"/>
                </a:lnTo>
                <a:lnTo>
                  <a:pt x="107" y="170"/>
                </a:lnTo>
                <a:lnTo>
                  <a:pt x="83" y="152"/>
                </a:lnTo>
                <a:lnTo>
                  <a:pt x="71" y="144"/>
                </a:lnTo>
                <a:lnTo>
                  <a:pt x="60" y="135"/>
                </a:lnTo>
                <a:lnTo>
                  <a:pt x="60" y="135"/>
                </a:lnTo>
                <a:lnTo>
                  <a:pt x="56" y="132"/>
                </a:lnTo>
                <a:lnTo>
                  <a:pt x="53" y="128"/>
                </a:lnTo>
                <a:lnTo>
                  <a:pt x="50" y="124"/>
                </a:lnTo>
                <a:lnTo>
                  <a:pt x="48" y="118"/>
                </a:lnTo>
                <a:lnTo>
                  <a:pt x="48" y="118"/>
                </a:lnTo>
                <a:lnTo>
                  <a:pt x="48" y="114"/>
                </a:lnTo>
                <a:lnTo>
                  <a:pt x="50" y="109"/>
                </a:lnTo>
                <a:lnTo>
                  <a:pt x="54" y="97"/>
                </a:lnTo>
                <a:lnTo>
                  <a:pt x="60" y="85"/>
                </a:lnTo>
                <a:lnTo>
                  <a:pt x="65" y="79"/>
                </a:lnTo>
                <a:lnTo>
                  <a:pt x="65" y="79"/>
                </a:lnTo>
                <a:lnTo>
                  <a:pt x="66" y="79"/>
                </a:lnTo>
                <a:lnTo>
                  <a:pt x="67" y="79"/>
                </a:lnTo>
                <a:lnTo>
                  <a:pt x="69" y="80"/>
                </a:lnTo>
                <a:lnTo>
                  <a:pt x="71" y="80"/>
                </a:lnTo>
                <a:lnTo>
                  <a:pt x="71" y="80"/>
                </a:lnTo>
                <a:lnTo>
                  <a:pt x="71" y="79"/>
                </a:lnTo>
                <a:lnTo>
                  <a:pt x="71" y="76"/>
                </a:lnTo>
                <a:lnTo>
                  <a:pt x="72" y="74"/>
                </a:lnTo>
                <a:lnTo>
                  <a:pt x="72" y="73"/>
                </a:lnTo>
                <a:lnTo>
                  <a:pt x="72" y="73"/>
                </a:lnTo>
                <a:lnTo>
                  <a:pt x="81" y="66"/>
                </a:lnTo>
                <a:lnTo>
                  <a:pt x="91" y="57"/>
                </a:lnTo>
                <a:lnTo>
                  <a:pt x="101" y="51"/>
                </a:lnTo>
                <a:lnTo>
                  <a:pt x="108" y="48"/>
                </a:lnTo>
                <a:lnTo>
                  <a:pt x="108" y="48"/>
                </a:lnTo>
                <a:lnTo>
                  <a:pt x="127" y="44"/>
                </a:lnTo>
                <a:lnTo>
                  <a:pt x="147" y="43"/>
                </a:lnTo>
                <a:lnTo>
                  <a:pt x="167" y="43"/>
                </a:lnTo>
                <a:lnTo>
                  <a:pt x="189" y="44"/>
                </a:lnTo>
                <a:lnTo>
                  <a:pt x="210" y="46"/>
                </a:lnTo>
                <a:lnTo>
                  <a:pt x="231" y="50"/>
                </a:lnTo>
                <a:lnTo>
                  <a:pt x="249" y="54"/>
                </a:lnTo>
                <a:lnTo>
                  <a:pt x="266" y="58"/>
                </a:lnTo>
                <a:lnTo>
                  <a:pt x="266" y="58"/>
                </a:lnTo>
                <a:lnTo>
                  <a:pt x="281" y="76"/>
                </a:lnTo>
                <a:lnTo>
                  <a:pt x="287" y="86"/>
                </a:lnTo>
                <a:lnTo>
                  <a:pt x="294" y="97"/>
                </a:lnTo>
                <a:lnTo>
                  <a:pt x="294" y="97"/>
                </a:lnTo>
                <a:lnTo>
                  <a:pt x="281" y="115"/>
                </a:lnTo>
                <a:lnTo>
                  <a:pt x="269" y="134"/>
                </a:lnTo>
                <a:lnTo>
                  <a:pt x="256" y="152"/>
                </a:lnTo>
                <a:lnTo>
                  <a:pt x="250" y="161"/>
                </a:lnTo>
                <a:lnTo>
                  <a:pt x="241" y="169"/>
                </a:lnTo>
                <a:lnTo>
                  <a:pt x="241" y="169"/>
                </a:lnTo>
                <a:lnTo>
                  <a:pt x="238" y="181"/>
                </a:lnTo>
                <a:lnTo>
                  <a:pt x="234" y="193"/>
                </a:lnTo>
                <a:lnTo>
                  <a:pt x="233" y="200"/>
                </a:lnTo>
                <a:lnTo>
                  <a:pt x="233" y="206"/>
                </a:lnTo>
                <a:lnTo>
                  <a:pt x="233" y="212"/>
                </a:lnTo>
                <a:lnTo>
                  <a:pt x="235" y="220"/>
                </a:lnTo>
                <a:lnTo>
                  <a:pt x="235" y="220"/>
                </a:lnTo>
                <a:lnTo>
                  <a:pt x="240" y="236"/>
                </a:lnTo>
                <a:lnTo>
                  <a:pt x="247" y="254"/>
                </a:lnTo>
                <a:lnTo>
                  <a:pt x="265" y="291"/>
                </a:lnTo>
                <a:lnTo>
                  <a:pt x="283" y="328"/>
                </a:lnTo>
                <a:lnTo>
                  <a:pt x="292" y="345"/>
                </a:lnTo>
                <a:lnTo>
                  <a:pt x="299" y="361"/>
                </a:lnTo>
                <a:lnTo>
                  <a:pt x="299" y="361"/>
                </a:lnTo>
                <a:lnTo>
                  <a:pt x="303" y="374"/>
                </a:lnTo>
                <a:lnTo>
                  <a:pt x="309" y="387"/>
                </a:lnTo>
                <a:lnTo>
                  <a:pt x="312" y="393"/>
                </a:lnTo>
                <a:lnTo>
                  <a:pt x="316" y="398"/>
                </a:lnTo>
                <a:lnTo>
                  <a:pt x="320" y="401"/>
                </a:lnTo>
                <a:lnTo>
                  <a:pt x="327" y="402"/>
                </a:lnTo>
                <a:lnTo>
                  <a:pt x="327" y="402"/>
                </a:lnTo>
                <a:lnTo>
                  <a:pt x="327" y="396"/>
                </a:lnTo>
                <a:lnTo>
                  <a:pt x="326" y="388"/>
                </a:lnTo>
                <a:lnTo>
                  <a:pt x="324" y="381"/>
                </a:lnTo>
                <a:lnTo>
                  <a:pt x="320" y="372"/>
                </a:lnTo>
                <a:lnTo>
                  <a:pt x="313" y="355"/>
                </a:lnTo>
                <a:lnTo>
                  <a:pt x="307" y="337"/>
                </a:lnTo>
                <a:lnTo>
                  <a:pt x="307" y="337"/>
                </a:lnTo>
                <a:close/>
                <a:moveTo>
                  <a:pt x="118" y="822"/>
                </a:moveTo>
                <a:lnTo>
                  <a:pt x="118" y="822"/>
                </a:lnTo>
                <a:lnTo>
                  <a:pt x="122" y="821"/>
                </a:lnTo>
                <a:lnTo>
                  <a:pt x="127" y="822"/>
                </a:lnTo>
                <a:lnTo>
                  <a:pt x="130" y="822"/>
                </a:lnTo>
                <a:lnTo>
                  <a:pt x="134" y="822"/>
                </a:lnTo>
                <a:lnTo>
                  <a:pt x="134" y="822"/>
                </a:lnTo>
                <a:lnTo>
                  <a:pt x="135" y="818"/>
                </a:lnTo>
                <a:lnTo>
                  <a:pt x="136" y="815"/>
                </a:lnTo>
                <a:lnTo>
                  <a:pt x="135" y="808"/>
                </a:lnTo>
                <a:lnTo>
                  <a:pt x="133" y="801"/>
                </a:lnTo>
                <a:lnTo>
                  <a:pt x="130" y="796"/>
                </a:lnTo>
                <a:lnTo>
                  <a:pt x="130" y="796"/>
                </a:lnTo>
                <a:lnTo>
                  <a:pt x="125" y="798"/>
                </a:lnTo>
                <a:lnTo>
                  <a:pt x="120" y="800"/>
                </a:lnTo>
                <a:lnTo>
                  <a:pt x="118" y="802"/>
                </a:lnTo>
                <a:lnTo>
                  <a:pt x="117" y="805"/>
                </a:lnTo>
                <a:lnTo>
                  <a:pt x="117" y="808"/>
                </a:lnTo>
                <a:lnTo>
                  <a:pt x="117" y="812"/>
                </a:lnTo>
                <a:lnTo>
                  <a:pt x="118" y="822"/>
                </a:lnTo>
                <a:lnTo>
                  <a:pt x="118" y="822"/>
                </a:lnTo>
                <a:close/>
                <a:moveTo>
                  <a:pt x="168" y="60"/>
                </a:moveTo>
                <a:lnTo>
                  <a:pt x="168" y="60"/>
                </a:lnTo>
                <a:lnTo>
                  <a:pt x="149" y="61"/>
                </a:lnTo>
                <a:lnTo>
                  <a:pt x="133" y="64"/>
                </a:lnTo>
                <a:lnTo>
                  <a:pt x="118" y="68"/>
                </a:lnTo>
                <a:lnTo>
                  <a:pt x="105" y="74"/>
                </a:lnTo>
                <a:lnTo>
                  <a:pt x="95" y="82"/>
                </a:lnTo>
                <a:lnTo>
                  <a:pt x="85" y="91"/>
                </a:lnTo>
                <a:lnTo>
                  <a:pt x="76" y="102"/>
                </a:lnTo>
                <a:lnTo>
                  <a:pt x="70" y="114"/>
                </a:lnTo>
                <a:lnTo>
                  <a:pt x="70" y="114"/>
                </a:lnTo>
                <a:lnTo>
                  <a:pt x="81" y="125"/>
                </a:lnTo>
                <a:lnTo>
                  <a:pt x="91" y="135"/>
                </a:lnTo>
                <a:lnTo>
                  <a:pt x="103" y="146"/>
                </a:lnTo>
                <a:lnTo>
                  <a:pt x="115" y="155"/>
                </a:lnTo>
                <a:lnTo>
                  <a:pt x="128" y="164"/>
                </a:lnTo>
                <a:lnTo>
                  <a:pt x="141" y="172"/>
                </a:lnTo>
                <a:lnTo>
                  <a:pt x="153" y="178"/>
                </a:lnTo>
                <a:lnTo>
                  <a:pt x="166" y="183"/>
                </a:lnTo>
                <a:lnTo>
                  <a:pt x="166" y="183"/>
                </a:lnTo>
                <a:lnTo>
                  <a:pt x="174" y="206"/>
                </a:lnTo>
                <a:lnTo>
                  <a:pt x="179" y="230"/>
                </a:lnTo>
                <a:lnTo>
                  <a:pt x="184" y="254"/>
                </a:lnTo>
                <a:lnTo>
                  <a:pt x="189" y="279"/>
                </a:lnTo>
                <a:lnTo>
                  <a:pt x="197" y="330"/>
                </a:lnTo>
                <a:lnTo>
                  <a:pt x="203" y="356"/>
                </a:lnTo>
                <a:lnTo>
                  <a:pt x="209" y="383"/>
                </a:lnTo>
                <a:lnTo>
                  <a:pt x="209" y="383"/>
                </a:lnTo>
                <a:lnTo>
                  <a:pt x="208" y="384"/>
                </a:lnTo>
                <a:lnTo>
                  <a:pt x="207" y="387"/>
                </a:lnTo>
                <a:lnTo>
                  <a:pt x="207" y="397"/>
                </a:lnTo>
                <a:lnTo>
                  <a:pt x="208" y="408"/>
                </a:lnTo>
                <a:lnTo>
                  <a:pt x="209" y="413"/>
                </a:lnTo>
                <a:lnTo>
                  <a:pt x="211" y="417"/>
                </a:lnTo>
                <a:lnTo>
                  <a:pt x="211" y="417"/>
                </a:lnTo>
                <a:lnTo>
                  <a:pt x="234" y="412"/>
                </a:lnTo>
                <a:lnTo>
                  <a:pt x="256" y="408"/>
                </a:lnTo>
                <a:lnTo>
                  <a:pt x="299" y="404"/>
                </a:lnTo>
                <a:lnTo>
                  <a:pt x="299" y="404"/>
                </a:lnTo>
                <a:lnTo>
                  <a:pt x="288" y="376"/>
                </a:lnTo>
                <a:lnTo>
                  <a:pt x="278" y="348"/>
                </a:lnTo>
                <a:lnTo>
                  <a:pt x="251" y="296"/>
                </a:lnTo>
                <a:lnTo>
                  <a:pt x="239" y="269"/>
                </a:lnTo>
                <a:lnTo>
                  <a:pt x="227" y="241"/>
                </a:lnTo>
                <a:lnTo>
                  <a:pt x="222" y="227"/>
                </a:lnTo>
                <a:lnTo>
                  <a:pt x="218" y="212"/>
                </a:lnTo>
                <a:lnTo>
                  <a:pt x="213" y="197"/>
                </a:lnTo>
                <a:lnTo>
                  <a:pt x="210" y="181"/>
                </a:lnTo>
                <a:lnTo>
                  <a:pt x="210" y="181"/>
                </a:lnTo>
                <a:lnTo>
                  <a:pt x="214" y="180"/>
                </a:lnTo>
                <a:lnTo>
                  <a:pt x="217" y="178"/>
                </a:lnTo>
                <a:lnTo>
                  <a:pt x="218" y="176"/>
                </a:lnTo>
                <a:lnTo>
                  <a:pt x="219" y="173"/>
                </a:lnTo>
                <a:lnTo>
                  <a:pt x="221" y="165"/>
                </a:lnTo>
                <a:lnTo>
                  <a:pt x="222" y="161"/>
                </a:lnTo>
                <a:lnTo>
                  <a:pt x="224" y="158"/>
                </a:lnTo>
                <a:lnTo>
                  <a:pt x="224" y="158"/>
                </a:lnTo>
                <a:lnTo>
                  <a:pt x="232" y="151"/>
                </a:lnTo>
                <a:lnTo>
                  <a:pt x="239" y="144"/>
                </a:lnTo>
                <a:lnTo>
                  <a:pt x="245" y="136"/>
                </a:lnTo>
                <a:lnTo>
                  <a:pt x="251" y="128"/>
                </a:lnTo>
                <a:lnTo>
                  <a:pt x="256" y="119"/>
                </a:lnTo>
                <a:lnTo>
                  <a:pt x="260" y="110"/>
                </a:lnTo>
                <a:lnTo>
                  <a:pt x="264" y="100"/>
                </a:lnTo>
                <a:lnTo>
                  <a:pt x="266" y="89"/>
                </a:lnTo>
                <a:lnTo>
                  <a:pt x="266" y="89"/>
                </a:lnTo>
                <a:lnTo>
                  <a:pt x="258" y="82"/>
                </a:lnTo>
                <a:lnTo>
                  <a:pt x="249" y="75"/>
                </a:lnTo>
                <a:lnTo>
                  <a:pt x="238" y="70"/>
                </a:lnTo>
                <a:lnTo>
                  <a:pt x="225" y="66"/>
                </a:lnTo>
                <a:lnTo>
                  <a:pt x="212" y="64"/>
                </a:lnTo>
                <a:lnTo>
                  <a:pt x="197" y="61"/>
                </a:lnTo>
                <a:lnTo>
                  <a:pt x="183" y="60"/>
                </a:lnTo>
                <a:lnTo>
                  <a:pt x="168" y="60"/>
                </a:lnTo>
                <a:lnTo>
                  <a:pt x="168" y="60"/>
                </a:lnTo>
                <a:close/>
                <a:moveTo>
                  <a:pt x="235" y="816"/>
                </a:moveTo>
                <a:lnTo>
                  <a:pt x="235" y="816"/>
                </a:lnTo>
                <a:lnTo>
                  <a:pt x="239" y="806"/>
                </a:lnTo>
                <a:lnTo>
                  <a:pt x="241" y="795"/>
                </a:lnTo>
                <a:lnTo>
                  <a:pt x="242" y="785"/>
                </a:lnTo>
                <a:lnTo>
                  <a:pt x="241" y="777"/>
                </a:lnTo>
                <a:lnTo>
                  <a:pt x="241" y="777"/>
                </a:lnTo>
                <a:lnTo>
                  <a:pt x="229" y="779"/>
                </a:lnTo>
                <a:lnTo>
                  <a:pt x="217" y="780"/>
                </a:lnTo>
                <a:lnTo>
                  <a:pt x="191" y="779"/>
                </a:lnTo>
                <a:lnTo>
                  <a:pt x="177" y="779"/>
                </a:lnTo>
                <a:lnTo>
                  <a:pt x="165" y="779"/>
                </a:lnTo>
                <a:lnTo>
                  <a:pt x="153" y="781"/>
                </a:lnTo>
                <a:lnTo>
                  <a:pt x="143" y="784"/>
                </a:lnTo>
                <a:lnTo>
                  <a:pt x="143" y="784"/>
                </a:lnTo>
                <a:lnTo>
                  <a:pt x="148" y="794"/>
                </a:lnTo>
                <a:lnTo>
                  <a:pt x="151" y="806"/>
                </a:lnTo>
                <a:lnTo>
                  <a:pt x="154" y="817"/>
                </a:lnTo>
                <a:lnTo>
                  <a:pt x="156" y="828"/>
                </a:lnTo>
                <a:lnTo>
                  <a:pt x="156" y="828"/>
                </a:lnTo>
                <a:lnTo>
                  <a:pt x="175" y="828"/>
                </a:lnTo>
                <a:lnTo>
                  <a:pt x="194" y="829"/>
                </a:lnTo>
                <a:lnTo>
                  <a:pt x="204" y="828"/>
                </a:lnTo>
                <a:lnTo>
                  <a:pt x="211" y="826"/>
                </a:lnTo>
                <a:lnTo>
                  <a:pt x="218" y="823"/>
                </a:lnTo>
                <a:lnTo>
                  <a:pt x="221" y="821"/>
                </a:lnTo>
                <a:lnTo>
                  <a:pt x="223" y="817"/>
                </a:lnTo>
                <a:lnTo>
                  <a:pt x="223" y="817"/>
                </a:lnTo>
                <a:lnTo>
                  <a:pt x="225" y="818"/>
                </a:lnTo>
                <a:lnTo>
                  <a:pt x="226" y="820"/>
                </a:lnTo>
                <a:lnTo>
                  <a:pt x="229" y="816"/>
                </a:lnTo>
                <a:lnTo>
                  <a:pt x="232" y="814"/>
                </a:lnTo>
                <a:lnTo>
                  <a:pt x="234" y="814"/>
                </a:lnTo>
                <a:lnTo>
                  <a:pt x="235" y="816"/>
                </a:lnTo>
                <a:lnTo>
                  <a:pt x="235" y="816"/>
                </a:lnTo>
                <a:close/>
                <a:moveTo>
                  <a:pt x="313" y="739"/>
                </a:moveTo>
                <a:lnTo>
                  <a:pt x="313" y="739"/>
                </a:lnTo>
                <a:lnTo>
                  <a:pt x="333" y="694"/>
                </a:lnTo>
                <a:lnTo>
                  <a:pt x="353" y="648"/>
                </a:lnTo>
                <a:lnTo>
                  <a:pt x="353" y="648"/>
                </a:lnTo>
                <a:lnTo>
                  <a:pt x="359" y="636"/>
                </a:lnTo>
                <a:lnTo>
                  <a:pt x="365" y="625"/>
                </a:lnTo>
                <a:lnTo>
                  <a:pt x="369" y="619"/>
                </a:lnTo>
                <a:lnTo>
                  <a:pt x="371" y="613"/>
                </a:lnTo>
                <a:lnTo>
                  <a:pt x="372" y="606"/>
                </a:lnTo>
                <a:lnTo>
                  <a:pt x="373" y="600"/>
                </a:lnTo>
                <a:lnTo>
                  <a:pt x="373" y="600"/>
                </a:lnTo>
                <a:lnTo>
                  <a:pt x="375" y="599"/>
                </a:lnTo>
                <a:lnTo>
                  <a:pt x="377" y="598"/>
                </a:lnTo>
                <a:lnTo>
                  <a:pt x="378" y="595"/>
                </a:lnTo>
                <a:lnTo>
                  <a:pt x="380" y="591"/>
                </a:lnTo>
                <a:lnTo>
                  <a:pt x="381" y="589"/>
                </a:lnTo>
                <a:lnTo>
                  <a:pt x="384" y="588"/>
                </a:lnTo>
                <a:lnTo>
                  <a:pt x="384" y="588"/>
                </a:lnTo>
                <a:lnTo>
                  <a:pt x="391" y="567"/>
                </a:lnTo>
                <a:lnTo>
                  <a:pt x="400" y="546"/>
                </a:lnTo>
                <a:lnTo>
                  <a:pt x="418" y="505"/>
                </a:lnTo>
                <a:lnTo>
                  <a:pt x="428" y="484"/>
                </a:lnTo>
                <a:lnTo>
                  <a:pt x="436" y="464"/>
                </a:lnTo>
                <a:lnTo>
                  <a:pt x="444" y="443"/>
                </a:lnTo>
                <a:lnTo>
                  <a:pt x="450" y="420"/>
                </a:lnTo>
                <a:lnTo>
                  <a:pt x="450" y="420"/>
                </a:lnTo>
                <a:lnTo>
                  <a:pt x="468" y="385"/>
                </a:lnTo>
                <a:lnTo>
                  <a:pt x="484" y="347"/>
                </a:lnTo>
                <a:lnTo>
                  <a:pt x="492" y="329"/>
                </a:lnTo>
                <a:lnTo>
                  <a:pt x="498" y="311"/>
                </a:lnTo>
                <a:lnTo>
                  <a:pt x="504" y="293"/>
                </a:lnTo>
                <a:lnTo>
                  <a:pt x="507" y="275"/>
                </a:lnTo>
                <a:lnTo>
                  <a:pt x="507" y="275"/>
                </a:lnTo>
                <a:lnTo>
                  <a:pt x="500" y="261"/>
                </a:lnTo>
                <a:lnTo>
                  <a:pt x="494" y="248"/>
                </a:lnTo>
                <a:lnTo>
                  <a:pt x="478" y="223"/>
                </a:lnTo>
                <a:lnTo>
                  <a:pt x="461" y="200"/>
                </a:lnTo>
                <a:lnTo>
                  <a:pt x="453" y="187"/>
                </a:lnTo>
                <a:lnTo>
                  <a:pt x="447" y="173"/>
                </a:lnTo>
                <a:lnTo>
                  <a:pt x="447" y="173"/>
                </a:lnTo>
                <a:lnTo>
                  <a:pt x="453" y="164"/>
                </a:lnTo>
                <a:lnTo>
                  <a:pt x="462" y="156"/>
                </a:lnTo>
                <a:lnTo>
                  <a:pt x="470" y="148"/>
                </a:lnTo>
                <a:lnTo>
                  <a:pt x="480" y="141"/>
                </a:lnTo>
                <a:lnTo>
                  <a:pt x="500" y="128"/>
                </a:lnTo>
                <a:lnTo>
                  <a:pt x="521" y="115"/>
                </a:lnTo>
                <a:lnTo>
                  <a:pt x="521" y="115"/>
                </a:lnTo>
                <a:lnTo>
                  <a:pt x="540" y="111"/>
                </a:lnTo>
                <a:lnTo>
                  <a:pt x="560" y="107"/>
                </a:lnTo>
                <a:lnTo>
                  <a:pt x="583" y="104"/>
                </a:lnTo>
                <a:lnTo>
                  <a:pt x="604" y="102"/>
                </a:lnTo>
                <a:lnTo>
                  <a:pt x="627" y="102"/>
                </a:lnTo>
                <a:lnTo>
                  <a:pt x="648" y="103"/>
                </a:lnTo>
                <a:lnTo>
                  <a:pt x="667" y="106"/>
                </a:lnTo>
                <a:lnTo>
                  <a:pt x="677" y="109"/>
                </a:lnTo>
                <a:lnTo>
                  <a:pt x="687" y="111"/>
                </a:lnTo>
                <a:lnTo>
                  <a:pt x="687" y="111"/>
                </a:lnTo>
                <a:lnTo>
                  <a:pt x="693" y="114"/>
                </a:lnTo>
                <a:lnTo>
                  <a:pt x="701" y="120"/>
                </a:lnTo>
                <a:lnTo>
                  <a:pt x="708" y="127"/>
                </a:lnTo>
                <a:lnTo>
                  <a:pt x="711" y="130"/>
                </a:lnTo>
                <a:lnTo>
                  <a:pt x="712" y="133"/>
                </a:lnTo>
                <a:lnTo>
                  <a:pt x="712" y="133"/>
                </a:lnTo>
                <a:lnTo>
                  <a:pt x="713" y="136"/>
                </a:lnTo>
                <a:lnTo>
                  <a:pt x="712" y="141"/>
                </a:lnTo>
                <a:lnTo>
                  <a:pt x="710" y="149"/>
                </a:lnTo>
                <a:lnTo>
                  <a:pt x="706" y="157"/>
                </a:lnTo>
                <a:lnTo>
                  <a:pt x="701" y="164"/>
                </a:lnTo>
                <a:lnTo>
                  <a:pt x="687" y="178"/>
                </a:lnTo>
                <a:lnTo>
                  <a:pt x="676" y="189"/>
                </a:lnTo>
                <a:lnTo>
                  <a:pt x="676" y="189"/>
                </a:lnTo>
                <a:lnTo>
                  <a:pt x="648" y="219"/>
                </a:lnTo>
                <a:lnTo>
                  <a:pt x="620" y="250"/>
                </a:lnTo>
                <a:lnTo>
                  <a:pt x="607" y="265"/>
                </a:lnTo>
                <a:lnTo>
                  <a:pt x="596" y="281"/>
                </a:lnTo>
                <a:lnTo>
                  <a:pt x="585" y="297"/>
                </a:lnTo>
                <a:lnTo>
                  <a:pt x="576" y="314"/>
                </a:lnTo>
                <a:lnTo>
                  <a:pt x="576" y="314"/>
                </a:lnTo>
                <a:lnTo>
                  <a:pt x="574" y="326"/>
                </a:lnTo>
                <a:lnTo>
                  <a:pt x="572" y="337"/>
                </a:lnTo>
                <a:lnTo>
                  <a:pt x="567" y="359"/>
                </a:lnTo>
                <a:lnTo>
                  <a:pt x="563" y="370"/>
                </a:lnTo>
                <a:lnTo>
                  <a:pt x="562" y="381"/>
                </a:lnTo>
                <a:lnTo>
                  <a:pt x="561" y="392"/>
                </a:lnTo>
                <a:lnTo>
                  <a:pt x="562" y="403"/>
                </a:lnTo>
                <a:lnTo>
                  <a:pt x="562" y="403"/>
                </a:lnTo>
                <a:lnTo>
                  <a:pt x="558" y="404"/>
                </a:lnTo>
                <a:lnTo>
                  <a:pt x="557" y="405"/>
                </a:lnTo>
                <a:lnTo>
                  <a:pt x="557" y="407"/>
                </a:lnTo>
                <a:lnTo>
                  <a:pt x="557" y="407"/>
                </a:lnTo>
                <a:lnTo>
                  <a:pt x="552" y="443"/>
                </a:lnTo>
                <a:lnTo>
                  <a:pt x="546" y="479"/>
                </a:lnTo>
                <a:lnTo>
                  <a:pt x="536" y="556"/>
                </a:lnTo>
                <a:lnTo>
                  <a:pt x="531" y="596"/>
                </a:lnTo>
                <a:lnTo>
                  <a:pt x="528" y="635"/>
                </a:lnTo>
                <a:lnTo>
                  <a:pt x="526" y="674"/>
                </a:lnTo>
                <a:lnTo>
                  <a:pt x="526" y="693"/>
                </a:lnTo>
                <a:lnTo>
                  <a:pt x="527" y="712"/>
                </a:lnTo>
                <a:lnTo>
                  <a:pt x="527" y="712"/>
                </a:lnTo>
                <a:lnTo>
                  <a:pt x="534" y="699"/>
                </a:lnTo>
                <a:lnTo>
                  <a:pt x="538" y="681"/>
                </a:lnTo>
                <a:lnTo>
                  <a:pt x="542" y="663"/>
                </a:lnTo>
                <a:lnTo>
                  <a:pt x="545" y="643"/>
                </a:lnTo>
                <a:lnTo>
                  <a:pt x="552" y="604"/>
                </a:lnTo>
                <a:lnTo>
                  <a:pt x="556" y="586"/>
                </a:lnTo>
                <a:lnTo>
                  <a:pt x="560" y="571"/>
                </a:lnTo>
                <a:lnTo>
                  <a:pt x="560" y="571"/>
                </a:lnTo>
                <a:lnTo>
                  <a:pt x="560" y="569"/>
                </a:lnTo>
                <a:lnTo>
                  <a:pt x="559" y="568"/>
                </a:lnTo>
                <a:lnTo>
                  <a:pt x="556" y="570"/>
                </a:lnTo>
                <a:lnTo>
                  <a:pt x="554" y="572"/>
                </a:lnTo>
                <a:lnTo>
                  <a:pt x="552" y="573"/>
                </a:lnTo>
                <a:lnTo>
                  <a:pt x="550" y="573"/>
                </a:lnTo>
                <a:lnTo>
                  <a:pt x="549" y="571"/>
                </a:lnTo>
                <a:lnTo>
                  <a:pt x="549" y="571"/>
                </a:lnTo>
                <a:lnTo>
                  <a:pt x="547" y="567"/>
                </a:lnTo>
                <a:lnTo>
                  <a:pt x="549" y="564"/>
                </a:lnTo>
                <a:lnTo>
                  <a:pt x="551" y="561"/>
                </a:lnTo>
                <a:lnTo>
                  <a:pt x="553" y="560"/>
                </a:lnTo>
                <a:lnTo>
                  <a:pt x="553" y="560"/>
                </a:lnTo>
                <a:lnTo>
                  <a:pt x="555" y="559"/>
                </a:lnTo>
                <a:lnTo>
                  <a:pt x="556" y="560"/>
                </a:lnTo>
                <a:lnTo>
                  <a:pt x="558" y="564"/>
                </a:lnTo>
                <a:lnTo>
                  <a:pt x="559" y="566"/>
                </a:lnTo>
                <a:lnTo>
                  <a:pt x="560" y="566"/>
                </a:lnTo>
                <a:lnTo>
                  <a:pt x="561" y="564"/>
                </a:lnTo>
                <a:lnTo>
                  <a:pt x="561" y="564"/>
                </a:lnTo>
                <a:lnTo>
                  <a:pt x="565" y="529"/>
                </a:lnTo>
                <a:lnTo>
                  <a:pt x="569" y="493"/>
                </a:lnTo>
                <a:lnTo>
                  <a:pt x="574" y="455"/>
                </a:lnTo>
                <a:lnTo>
                  <a:pt x="581" y="417"/>
                </a:lnTo>
                <a:lnTo>
                  <a:pt x="588" y="379"/>
                </a:lnTo>
                <a:lnTo>
                  <a:pt x="596" y="343"/>
                </a:lnTo>
                <a:lnTo>
                  <a:pt x="603" y="308"/>
                </a:lnTo>
                <a:lnTo>
                  <a:pt x="611" y="277"/>
                </a:lnTo>
                <a:lnTo>
                  <a:pt x="611" y="277"/>
                </a:lnTo>
                <a:lnTo>
                  <a:pt x="618" y="272"/>
                </a:lnTo>
                <a:lnTo>
                  <a:pt x="623" y="271"/>
                </a:lnTo>
                <a:lnTo>
                  <a:pt x="629" y="271"/>
                </a:lnTo>
                <a:lnTo>
                  <a:pt x="629" y="271"/>
                </a:lnTo>
                <a:lnTo>
                  <a:pt x="643" y="252"/>
                </a:lnTo>
                <a:lnTo>
                  <a:pt x="657" y="236"/>
                </a:lnTo>
                <a:lnTo>
                  <a:pt x="672" y="219"/>
                </a:lnTo>
                <a:lnTo>
                  <a:pt x="687" y="204"/>
                </a:lnTo>
                <a:lnTo>
                  <a:pt x="718" y="172"/>
                </a:lnTo>
                <a:lnTo>
                  <a:pt x="733" y="156"/>
                </a:lnTo>
                <a:lnTo>
                  <a:pt x="748" y="137"/>
                </a:lnTo>
                <a:lnTo>
                  <a:pt x="748" y="137"/>
                </a:lnTo>
                <a:lnTo>
                  <a:pt x="748" y="131"/>
                </a:lnTo>
                <a:lnTo>
                  <a:pt x="748" y="121"/>
                </a:lnTo>
                <a:lnTo>
                  <a:pt x="748" y="121"/>
                </a:lnTo>
                <a:lnTo>
                  <a:pt x="739" y="114"/>
                </a:lnTo>
                <a:lnTo>
                  <a:pt x="729" y="106"/>
                </a:lnTo>
                <a:lnTo>
                  <a:pt x="720" y="100"/>
                </a:lnTo>
                <a:lnTo>
                  <a:pt x="709" y="94"/>
                </a:lnTo>
                <a:lnTo>
                  <a:pt x="697" y="88"/>
                </a:lnTo>
                <a:lnTo>
                  <a:pt x="686" y="84"/>
                </a:lnTo>
                <a:lnTo>
                  <a:pt x="674" y="80"/>
                </a:lnTo>
                <a:lnTo>
                  <a:pt x="661" y="75"/>
                </a:lnTo>
                <a:lnTo>
                  <a:pt x="647" y="72"/>
                </a:lnTo>
                <a:lnTo>
                  <a:pt x="634" y="70"/>
                </a:lnTo>
                <a:lnTo>
                  <a:pt x="620" y="69"/>
                </a:lnTo>
                <a:lnTo>
                  <a:pt x="606" y="68"/>
                </a:lnTo>
                <a:lnTo>
                  <a:pt x="591" y="68"/>
                </a:lnTo>
                <a:lnTo>
                  <a:pt x="577" y="68"/>
                </a:lnTo>
                <a:lnTo>
                  <a:pt x="563" y="70"/>
                </a:lnTo>
                <a:lnTo>
                  <a:pt x="549" y="72"/>
                </a:lnTo>
                <a:lnTo>
                  <a:pt x="549" y="72"/>
                </a:lnTo>
                <a:lnTo>
                  <a:pt x="537" y="74"/>
                </a:lnTo>
                <a:lnTo>
                  <a:pt x="524" y="80"/>
                </a:lnTo>
                <a:lnTo>
                  <a:pt x="510" y="86"/>
                </a:lnTo>
                <a:lnTo>
                  <a:pt x="495" y="92"/>
                </a:lnTo>
                <a:lnTo>
                  <a:pt x="481" y="101"/>
                </a:lnTo>
                <a:lnTo>
                  <a:pt x="469" y="109"/>
                </a:lnTo>
                <a:lnTo>
                  <a:pt x="459" y="116"/>
                </a:lnTo>
                <a:lnTo>
                  <a:pt x="450" y="124"/>
                </a:lnTo>
                <a:lnTo>
                  <a:pt x="450" y="124"/>
                </a:lnTo>
                <a:lnTo>
                  <a:pt x="446" y="131"/>
                </a:lnTo>
                <a:lnTo>
                  <a:pt x="440" y="141"/>
                </a:lnTo>
                <a:lnTo>
                  <a:pt x="434" y="151"/>
                </a:lnTo>
                <a:lnTo>
                  <a:pt x="428" y="161"/>
                </a:lnTo>
                <a:lnTo>
                  <a:pt x="428" y="161"/>
                </a:lnTo>
                <a:lnTo>
                  <a:pt x="424" y="162"/>
                </a:lnTo>
                <a:lnTo>
                  <a:pt x="422" y="163"/>
                </a:lnTo>
                <a:lnTo>
                  <a:pt x="420" y="164"/>
                </a:lnTo>
                <a:lnTo>
                  <a:pt x="418" y="165"/>
                </a:lnTo>
                <a:lnTo>
                  <a:pt x="418" y="165"/>
                </a:lnTo>
                <a:lnTo>
                  <a:pt x="415" y="170"/>
                </a:lnTo>
                <a:lnTo>
                  <a:pt x="414" y="174"/>
                </a:lnTo>
                <a:lnTo>
                  <a:pt x="413" y="178"/>
                </a:lnTo>
                <a:lnTo>
                  <a:pt x="414" y="183"/>
                </a:lnTo>
                <a:lnTo>
                  <a:pt x="415" y="192"/>
                </a:lnTo>
                <a:lnTo>
                  <a:pt x="417" y="202"/>
                </a:lnTo>
                <a:lnTo>
                  <a:pt x="417" y="202"/>
                </a:lnTo>
                <a:lnTo>
                  <a:pt x="424" y="207"/>
                </a:lnTo>
                <a:lnTo>
                  <a:pt x="430" y="212"/>
                </a:lnTo>
                <a:lnTo>
                  <a:pt x="435" y="218"/>
                </a:lnTo>
                <a:lnTo>
                  <a:pt x="439" y="224"/>
                </a:lnTo>
                <a:lnTo>
                  <a:pt x="439" y="224"/>
                </a:lnTo>
                <a:lnTo>
                  <a:pt x="463" y="257"/>
                </a:lnTo>
                <a:lnTo>
                  <a:pt x="475" y="276"/>
                </a:lnTo>
                <a:lnTo>
                  <a:pt x="479" y="284"/>
                </a:lnTo>
                <a:lnTo>
                  <a:pt x="483" y="293"/>
                </a:lnTo>
                <a:lnTo>
                  <a:pt x="483" y="293"/>
                </a:lnTo>
                <a:lnTo>
                  <a:pt x="477" y="303"/>
                </a:lnTo>
                <a:lnTo>
                  <a:pt x="471" y="314"/>
                </a:lnTo>
                <a:lnTo>
                  <a:pt x="462" y="338"/>
                </a:lnTo>
                <a:lnTo>
                  <a:pt x="457" y="348"/>
                </a:lnTo>
                <a:lnTo>
                  <a:pt x="453" y="360"/>
                </a:lnTo>
                <a:lnTo>
                  <a:pt x="447" y="371"/>
                </a:lnTo>
                <a:lnTo>
                  <a:pt x="440" y="381"/>
                </a:lnTo>
                <a:lnTo>
                  <a:pt x="440" y="381"/>
                </a:lnTo>
                <a:lnTo>
                  <a:pt x="433" y="406"/>
                </a:lnTo>
                <a:lnTo>
                  <a:pt x="423" y="432"/>
                </a:lnTo>
                <a:lnTo>
                  <a:pt x="405" y="482"/>
                </a:lnTo>
                <a:lnTo>
                  <a:pt x="386" y="530"/>
                </a:lnTo>
                <a:lnTo>
                  <a:pt x="364" y="578"/>
                </a:lnTo>
                <a:lnTo>
                  <a:pt x="322" y="671"/>
                </a:lnTo>
                <a:lnTo>
                  <a:pt x="301" y="718"/>
                </a:lnTo>
                <a:lnTo>
                  <a:pt x="281" y="767"/>
                </a:lnTo>
                <a:lnTo>
                  <a:pt x="281" y="767"/>
                </a:lnTo>
                <a:lnTo>
                  <a:pt x="275" y="769"/>
                </a:lnTo>
                <a:lnTo>
                  <a:pt x="271" y="772"/>
                </a:lnTo>
                <a:lnTo>
                  <a:pt x="267" y="776"/>
                </a:lnTo>
                <a:lnTo>
                  <a:pt x="264" y="780"/>
                </a:lnTo>
                <a:lnTo>
                  <a:pt x="262" y="785"/>
                </a:lnTo>
                <a:lnTo>
                  <a:pt x="260" y="792"/>
                </a:lnTo>
                <a:lnTo>
                  <a:pt x="260" y="798"/>
                </a:lnTo>
                <a:lnTo>
                  <a:pt x="260" y="806"/>
                </a:lnTo>
                <a:lnTo>
                  <a:pt x="260" y="806"/>
                </a:lnTo>
                <a:lnTo>
                  <a:pt x="271" y="800"/>
                </a:lnTo>
                <a:lnTo>
                  <a:pt x="280" y="794"/>
                </a:lnTo>
                <a:lnTo>
                  <a:pt x="287" y="786"/>
                </a:lnTo>
                <a:lnTo>
                  <a:pt x="294" y="779"/>
                </a:lnTo>
                <a:lnTo>
                  <a:pt x="299" y="769"/>
                </a:lnTo>
                <a:lnTo>
                  <a:pt x="304" y="760"/>
                </a:lnTo>
                <a:lnTo>
                  <a:pt x="313" y="739"/>
                </a:lnTo>
                <a:lnTo>
                  <a:pt x="313" y="739"/>
                </a:lnTo>
                <a:close/>
                <a:moveTo>
                  <a:pt x="506" y="741"/>
                </a:moveTo>
                <a:lnTo>
                  <a:pt x="506" y="741"/>
                </a:lnTo>
                <a:lnTo>
                  <a:pt x="507" y="708"/>
                </a:lnTo>
                <a:lnTo>
                  <a:pt x="509" y="674"/>
                </a:lnTo>
                <a:lnTo>
                  <a:pt x="515" y="603"/>
                </a:lnTo>
                <a:lnTo>
                  <a:pt x="524" y="533"/>
                </a:lnTo>
                <a:lnTo>
                  <a:pt x="531" y="463"/>
                </a:lnTo>
                <a:lnTo>
                  <a:pt x="531" y="463"/>
                </a:lnTo>
                <a:lnTo>
                  <a:pt x="525" y="462"/>
                </a:lnTo>
                <a:lnTo>
                  <a:pt x="517" y="462"/>
                </a:lnTo>
                <a:lnTo>
                  <a:pt x="499" y="464"/>
                </a:lnTo>
                <a:lnTo>
                  <a:pt x="490" y="464"/>
                </a:lnTo>
                <a:lnTo>
                  <a:pt x="481" y="464"/>
                </a:lnTo>
                <a:lnTo>
                  <a:pt x="472" y="463"/>
                </a:lnTo>
                <a:lnTo>
                  <a:pt x="464" y="459"/>
                </a:lnTo>
                <a:lnTo>
                  <a:pt x="464" y="459"/>
                </a:lnTo>
                <a:lnTo>
                  <a:pt x="480" y="454"/>
                </a:lnTo>
                <a:lnTo>
                  <a:pt x="497" y="449"/>
                </a:lnTo>
                <a:lnTo>
                  <a:pt x="536" y="440"/>
                </a:lnTo>
                <a:lnTo>
                  <a:pt x="536" y="440"/>
                </a:lnTo>
                <a:lnTo>
                  <a:pt x="536" y="437"/>
                </a:lnTo>
                <a:lnTo>
                  <a:pt x="536" y="434"/>
                </a:lnTo>
                <a:lnTo>
                  <a:pt x="538" y="424"/>
                </a:lnTo>
                <a:lnTo>
                  <a:pt x="539" y="417"/>
                </a:lnTo>
                <a:lnTo>
                  <a:pt x="539" y="414"/>
                </a:lnTo>
                <a:lnTo>
                  <a:pt x="537" y="412"/>
                </a:lnTo>
                <a:lnTo>
                  <a:pt x="537" y="412"/>
                </a:lnTo>
                <a:lnTo>
                  <a:pt x="534" y="409"/>
                </a:lnTo>
                <a:lnTo>
                  <a:pt x="530" y="407"/>
                </a:lnTo>
                <a:lnTo>
                  <a:pt x="524" y="406"/>
                </a:lnTo>
                <a:lnTo>
                  <a:pt x="516" y="406"/>
                </a:lnTo>
                <a:lnTo>
                  <a:pt x="509" y="407"/>
                </a:lnTo>
                <a:lnTo>
                  <a:pt x="500" y="408"/>
                </a:lnTo>
                <a:lnTo>
                  <a:pt x="493" y="409"/>
                </a:lnTo>
                <a:lnTo>
                  <a:pt x="485" y="408"/>
                </a:lnTo>
                <a:lnTo>
                  <a:pt x="481" y="407"/>
                </a:lnTo>
                <a:lnTo>
                  <a:pt x="478" y="405"/>
                </a:lnTo>
                <a:lnTo>
                  <a:pt x="478" y="405"/>
                </a:lnTo>
                <a:lnTo>
                  <a:pt x="459" y="452"/>
                </a:lnTo>
                <a:lnTo>
                  <a:pt x="439" y="498"/>
                </a:lnTo>
                <a:lnTo>
                  <a:pt x="400" y="587"/>
                </a:lnTo>
                <a:lnTo>
                  <a:pt x="360" y="676"/>
                </a:lnTo>
                <a:lnTo>
                  <a:pt x="341" y="721"/>
                </a:lnTo>
                <a:lnTo>
                  <a:pt x="322" y="767"/>
                </a:lnTo>
                <a:lnTo>
                  <a:pt x="322" y="767"/>
                </a:lnTo>
                <a:lnTo>
                  <a:pt x="364" y="762"/>
                </a:lnTo>
                <a:lnTo>
                  <a:pt x="410" y="754"/>
                </a:lnTo>
                <a:lnTo>
                  <a:pt x="457" y="748"/>
                </a:lnTo>
                <a:lnTo>
                  <a:pt x="506" y="741"/>
                </a:lnTo>
                <a:lnTo>
                  <a:pt x="506" y="741"/>
                </a:lnTo>
                <a:close/>
                <a:moveTo>
                  <a:pt x="546" y="388"/>
                </a:moveTo>
                <a:lnTo>
                  <a:pt x="546" y="388"/>
                </a:lnTo>
                <a:lnTo>
                  <a:pt x="551" y="361"/>
                </a:lnTo>
                <a:lnTo>
                  <a:pt x="556" y="337"/>
                </a:lnTo>
                <a:lnTo>
                  <a:pt x="561" y="313"/>
                </a:lnTo>
                <a:lnTo>
                  <a:pt x="566" y="292"/>
                </a:lnTo>
                <a:lnTo>
                  <a:pt x="566" y="292"/>
                </a:lnTo>
                <a:lnTo>
                  <a:pt x="581" y="271"/>
                </a:lnTo>
                <a:lnTo>
                  <a:pt x="597" y="253"/>
                </a:lnTo>
                <a:lnTo>
                  <a:pt x="630" y="217"/>
                </a:lnTo>
                <a:lnTo>
                  <a:pt x="647" y="198"/>
                </a:lnTo>
                <a:lnTo>
                  <a:pt x="663" y="180"/>
                </a:lnTo>
                <a:lnTo>
                  <a:pt x="679" y="161"/>
                </a:lnTo>
                <a:lnTo>
                  <a:pt x="693" y="141"/>
                </a:lnTo>
                <a:lnTo>
                  <a:pt x="693" y="141"/>
                </a:lnTo>
                <a:lnTo>
                  <a:pt x="690" y="137"/>
                </a:lnTo>
                <a:lnTo>
                  <a:pt x="687" y="134"/>
                </a:lnTo>
                <a:lnTo>
                  <a:pt x="682" y="132"/>
                </a:lnTo>
                <a:lnTo>
                  <a:pt x="679" y="128"/>
                </a:lnTo>
                <a:lnTo>
                  <a:pt x="679" y="128"/>
                </a:lnTo>
                <a:lnTo>
                  <a:pt x="650" y="124"/>
                </a:lnTo>
                <a:lnTo>
                  <a:pt x="635" y="121"/>
                </a:lnTo>
                <a:lnTo>
                  <a:pt x="620" y="119"/>
                </a:lnTo>
                <a:lnTo>
                  <a:pt x="604" y="119"/>
                </a:lnTo>
                <a:lnTo>
                  <a:pt x="588" y="119"/>
                </a:lnTo>
                <a:lnTo>
                  <a:pt x="571" y="121"/>
                </a:lnTo>
                <a:lnTo>
                  <a:pt x="552" y="125"/>
                </a:lnTo>
                <a:lnTo>
                  <a:pt x="552" y="125"/>
                </a:lnTo>
                <a:lnTo>
                  <a:pt x="541" y="127"/>
                </a:lnTo>
                <a:lnTo>
                  <a:pt x="529" y="132"/>
                </a:lnTo>
                <a:lnTo>
                  <a:pt x="515" y="139"/>
                </a:lnTo>
                <a:lnTo>
                  <a:pt x="502" y="145"/>
                </a:lnTo>
                <a:lnTo>
                  <a:pt x="490" y="154"/>
                </a:lnTo>
                <a:lnTo>
                  <a:pt x="480" y="161"/>
                </a:lnTo>
                <a:lnTo>
                  <a:pt x="472" y="170"/>
                </a:lnTo>
                <a:lnTo>
                  <a:pt x="470" y="173"/>
                </a:lnTo>
                <a:lnTo>
                  <a:pt x="469" y="177"/>
                </a:lnTo>
                <a:lnTo>
                  <a:pt x="469" y="177"/>
                </a:lnTo>
                <a:lnTo>
                  <a:pt x="470" y="181"/>
                </a:lnTo>
                <a:lnTo>
                  <a:pt x="471" y="187"/>
                </a:lnTo>
                <a:lnTo>
                  <a:pt x="475" y="191"/>
                </a:lnTo>
                <a:lnTo>
                  <a:pt x="479" y="196"/>
                </a:lnTo>
                <a:lnTo>
                  <a:pt x="487" y="207"/>
                </a:lnTo>
                <a:lnTo>
                  <a:pt x="496" y="217"/>
                </a:lnTo>
                <a:lnTo>
                  <a:pt x="496" y="217"/>
                </a:lnTo>
                <a:lnTo>
                  <a:pt x="500" y="226"/>
                </a:lnTo>
                <a:lnTo>
                  <a:pt x="505" y="237"/>
                </a:lnTo>
                <a:lnTo>
                  <a:pt x="509" y="247"/>
                </a:lnTo>
                <a:lnTo>
                  <a:pt x="511" y="252"/>
                </a:lnTo>
                <a:lnTo>
                  <a:pt x="513" y="255"/>
                </a:lnTo>
                <a:lnTo>
                  <a:pt x="513" y="255"/>
                </a:lnTo>
                <a:lnTo>
                  <a:pt x="516" y="258"/>
                </a:lnTo>
                <a:lnTo>
                  <a:pt x="520" y="261"/>
                </a:lnTo>
                <a:lnTo>
                  <a:pt x="523" y="263"/>
                </a:lnTo>
                <a:lnTo>
                  <a:pt x="525" y="265"/>
                </a:lnTo>
                <a:lnTo>
                  <a:pt x="525" y="265"/>
                </a:lnTo>
                <a:lnTo>
                  <a:pt x="526" y="268"/>
                </a:lnTo>
                <a:lnTo>
                  <a:pt x="527" y="272"/>
                </a:lnTo>
                <a:lnTo>
                  <a:pt x="528" y="282"/>
                </a:lnTo>
                <a:lnTo>
                  <a:pt x="527" y="291"/>
                </a:lnTo>
                <a:lnTo>
                  <a:pt x="526" y="297"/>
                </a:lnTo>
                <a:lnTo>
                  <a:pt x="526" y="297"/>
                </a:lnTo>
                <a:lnTo>
                  <a:pt x="521" y="309"/>
                </a:lnTo>
                <a:lnTo>
                  <a:pt x="515" y="321"/>
                </a:lnTo>
                <a:lnTo>
                  <a:pt x="501" y="345"/>
                </a:lnTo>
                <a:lnTo>
                  <a:pt x="495" y="358"/>
                </a:lnTo>
                <a:lnTo>
                  <a:pt x="491" y="371"/>
                </a:lnTo>
                <a:lnTo>
                  <a:pt x="487" y="383"/>
                </a:lnTo>
                <a:lnTo>
                  <a:pt x="486" y="388"/>
                </a:lnTo>
                <a:lnTo>
                  <a:pt x="486" y="394"/>
                </a:lnTo>
                <a:lnTo>
                  <a:pt x="486" y="394"/>
                </a:lnTo>
                <a:lnTo>
                  <a:pt x="489" y="392"/>
                </a:lnTo>
                <a:lnTo>
                  <a:pt x="492" y="390"/>
                </a:lnTo>
                <a:lnTo>
                  <a:pt x="498" y="388"/>
                </a:lnTo>
                <a:lnTo>
                  <a:pt x="506" y="387"/>
                </a:lnTo>
                <a:lnTo>
                  <a:pt x="514" y="387"/>
                </a:lnTo>
                <a:lnTo>
                  <a:pt x="531" y="388"/>
                </a:lnTo>
                <a:lnTo>
                  <a:pt x="539" y="389"/>
                </a:lnTo>
                <a:lnTo>
                  <a:pt x="546" y="388"/>
                </a:lnTo>
                <a:lnTo>
                  <a:pt x="546" y="388"/>
                </a:lnTo>
                <a:close/>
                <a:moveTo>
                  <a:pt x="567" y="739"/>
                </a:moveTo>
                <a:lnTo>
                  <a:pt x="567" y="739"/>
                </a:lnTo>
                <a:lnTo>
                  <a:pt x="557" y="736"/>
                </a:lnTo>
                <a:lnTo>
                  <a:pt x="550" y="734"/>
                </a:lnTo>
                <a:lnTo>
                  <a:pt x="542" y="733"/>
                </a:lnTo>
                <a:lnTo>
                  <a:pt x="534" y="734"/>
                </a:lnTo>
                <a:lnTo>
                  <a:pt x="534" y="734"/>
                </a:lnTo>
                <a:lnTo>
                  <a:pt x="532" y="728"/>
                </a:lnTo>
                <a:lnTo>
                  <a:pt x="531" y="724"/>
                </a:lnTo>
                <a:lnTo>
                  <a:pt x="528" y="721"/>
                </a:lnTo>
                <a:lnTo>
                  <a:pt x="524" y="719"/>
                </a:lnTo>
                <a:lnTo>
                  <a:pt x="524" y="719"/>
                </a:lnTo>
                <a:lnTo>
                  <a:pt x="524" y="722"/>
                </a:lnTo>
                <a:lnTo>
                  <a:pt x="524" y="726"/>
                </a:lnTo>
                <a:lnTo>
                  <a:pt x="526" y="734"/>
                </a:lnTo>
                <a:lnTo>
                  <a:pt x="527" y="738"/>
                </a:lnTo>
                <a:lnTo>
                  <a:pt x="527" y="742"/>
                </a:lnTo>
                <a:lnTo>
                  <a:pt x="527" y="746"/>
                </a:lnTo>
                <a:lnTo>
                  <a:pt x="525" y="749"/>
                </a:lnTo>
                <a:lnTo>
                  <a:pt x="525" y="749"/>
                </a:lnTo>
                <a:lnTo>
                  <a:pt x="526" y="752"/>
                </a:lnTo>
                <a:lnTo>
                  <a:pt x="528" y="754"/>
                </a:lnTo>
                <a:lnTo>
                  <a:pt x="534" y="758"/>
                </a:lnTo>
                <a:lnTo>
                  <a:pt x="541" y="762"/>
                </a:lnTo>
                <a:lnTo>
                  <a:pt x="550" y="762"/>
                </a:lnTo>
                <a:lnTo>
                  <a:pt x="553" y="762"/>
                </a:lnTo>
                <a:lnTo>
                  <a:pt x="557" y="761"/>
                </a:lnTo>
                <a:lnTo>
                  <a:pt x="560" y="760"/>
                </a:lnTo>
                <a:lnTo>
                  <a:pt x="563" y="757"/>
                </a:lnTo>
                <a:lnTo>
                  <a:pt x="566" y="754"/>
                </a:lnTo>
                <a:lnTo>
                  <a:pt x="567" y="750"/>
                </a:lnTo>
                <a:lnTo>
                  <a:pt x="567" y="745"/>
                </a:lnTo>
                <a:lnTo>
                  <a:pt x="567" y="739"/>
                </a:lnTo>
                <a:lnTo>
                  <a:pt x="567" y="739"/>
                </a:lnTo>
                <a:close/>
                <a:moveTo>
                  <a:pt x="607" y="701"/>
                </a:moveTo>
                <a:lnTo>
                  <a:pt x="607" y="701"/>
                </a:lnTo>
                <a:lnTo>
                  <a:pt x="605" y="696"/>
                </a:lnTo>
                <a:lnTo>
                  <a:pt x="605" y="693"/>
                </a:lnTo>
                <a:lnTo>
                  <a:pt x="605" y="690"/>
                </a:lnTo>
                <a:lnTo>
                  <a:pt x="604" y="687"/>
                </a:lnTo>
                <a:lnTo>
                  <a:pt x="604" y="687"/>
                </a:lnTo>
                <a:lnTo>
                  <a:pt x="611" y="675"/>
                </a:lnTo>
                <a:lnTo>
                  <a:pt x="616" y="663"/>
                </a:lnTo>
                <a:lnTo>
                  <a:pt x="620" y="651"/>
                </a:lnTo>
                <a:lnTo>
                  <a:pt x="623" y="639"/>
                </a:lnTo>
                <a:lnTo>
                  <a:pt x="629" y="613"/>
                </a:lnTo>
                <a:lnTo>
                  <a:pt x="635" y="586"/>
                </a:lnTo>
                <a:lnTo>
                  <a:pt x="635" y="586"/>
                </a:lnTo>
                <a:lnTo>
                  <a:pt x="653" y="551"/>
                </a:lnTo>
                <a:lnTo>
                  <a:pt x="663" y="530"/>
                </a:lnTo>
                <a:lnTo>
                  <a:pt x="672" y="509"/>
                </a:lnTo>
                <a:lnTo>
                  <a:pt x="679" y="489"/>
                </a:lnTo>
                <a:lnTo>
                  <a:pt x="683" y="469"/>
                </a:lnTo>
                <a:lnTo>
                  <a:pt x="684" y="460"/>
                </a:lnTo>
                <a:lnTo>
                  <a:pt x="684" y="450"/>
                </a:lnTo>
                <a:lnTo>
                  <a:pt x="684" y="442"/>
                </a:lnTo>
                <a:lnTo>
                  <a:pt x="683" y="434"/>
                </a:lnTo>
                <a:lnTo>
                  <a:pt x="683" y="434"/>
                </a:lnTo>
                <a:lnTo>
                  <a:pt x="684" y="439"/>
                </a:lnTo>
                <a:lnTo>
                  <a:pt x="683" y="444"/>
                </a:lnTo>
                <a:lnTo>
                  <a:pt x="681" y="446"/>
                </a:lnTo>
                <a:lnTo>
                  <a:pt x="678" y="448"/>
                </a:lnTo>
                <a:lnTo>
                  <a:pt x="674" y="449"/>
                </a:lnTo>
                <a:lnTo>
                  <a:pt x="669" y="449"/>
                </a:lnTo>
                <a:lnTo>
                  <a:pt x="660" y="448"/>
                </a:lnTo>
                <a:lnTo>
                  <a:pt x="660" y="448"/>
                </a:lnTo>
                <a:lnTo>
                  <a:pt x="651" y="448"/>
                </a:lnTo>
                <a:lnTo>
                  <a:pt x="642" y="450"/>
                </a:lnTo>
                <a:lnTo>
                  <a:pt x="621" y="453"/>
                </a:lnTo>
                <a:lnTo>
                  <a:pt x="612" y="454"/>
                </a:lnTo>
                <a:lnTo>
                  <a:pt x="604" y="453"/>
                </a:lnTo>
                <a:lnTo>
                  <a:pt x="601" y="452"/>
                </a:lnTo>
                <a:lnTo>
                  <a:pt x="598" y="450"/>
                </a:lnTo>
                <a:lnTo>
                  <a:pt x="596" y="448"/>
                </a:lnTo>
                <a:lnTo>
                  <a:pt x="595" y="445"/>
                </a:lnTo>
                <a:lnTo>
                  <a:pt x="595" y="445"/>
                </a:lnTo>
                <a:lnTo>
                  <a:pt x="604" y="442"/>
                </a:lnTo>
                <a:lnTo>
                  <a:pt x="614" y="439"/>
                </a:lnTo>
                <a:lnTo>
                  <a:pt x="632" y="436"/>
                </a:lnTo>
                <a:lnTo>
                  <a:pt x="641" y="435"/>
                </a:lnTo>
                <a:lnTo>
                  <a:pt x="649" y="434"/>
                </a:lnTo>
                <a:lnTo>
                  <a:pt x="656" y="432"/>
                </a:lnTo>
                <a:lnTo>
                  <a:pt x="662" y="428"/>
                </a:lnTo>
                <a:lnTo>
                  <a:pt x="662" y="428"/>
                </a:lnTo>
                <a:lnTo>
                  <a:pt x="653" y="425"/>
                </a:lnTo>
                <a:lnTo>
                  <a:pt x="645" y="424"/>
                </a:lnTo>
                <a:lnTo>
                  <a:pt x="628" y="423"/>
                </a:lnTo>
                <a:lnTo>
                  <a:pt x="619" y="423"/>
                </a:lnTo>
                <a:lnTo>
                  <a:pt x="612" y="422"/>
                </a:lnTo>
                <a:lnTo>
                  <a:pt x="604" y="420"/>
                </a:lnTo>
                <a:lnTo>
                  <a:pt x="596" y="416"/>
                </a:lnTo>
                <a:lnTo>
                  <a:pt x="596" y="416"/>
                </a:lnTo>
                <a:lnTo>
                  <a:pt x="597" y="419"/>
                </a:lnTo>
                <a:lnTo>
                  <a:pt x="598" y="420"/>
                </a:lnTo>
                <a:lnTo>
                  <a:pt x="599" y="422"/>
                </a:lnTo>
                <a:lnTo>
                  <a:pt x="599" y="425"/>
                </a:lnTo>
                <a:lnTo>
                  <a:pt x="599" y="425"/>
                </a:lnTo>
                <a:lnTo>
                  <a:pt x="593" y="445"/>
                </a:lnTo>
                <a:lnTo>
                  <a:pt x="589" y="464"/>
                </a:lnTo>
                <a:lnTo>
                  <a:pt x="586" y="484"/>
                </a:lnTo>
                <a:lnTo>
                  <a:pt x="583" y="505"/>
                </a:lnTo>
                <a:lnTo>
                  <a:pt x="578" y="545"/>
                </a:lnTo>
                <a:lnTo>
                  <a:pt x="576" y="566"/>
                </a:lnTo>
                <a:lnTo>
                  <a:pt x="574" y="586"/>
                </a:lnTo>
                <a:lnTo>
                  <a:pt x="574" y="586"/>
                </a:lnTo>
                <a:lnTo>
                  <a:pt x="571" y="601"/>
                </a:lnTo>
                <a:lnTo>
                  <a:pt x="568" y="616"/>
                </a:lnTo>
                <a:lnTo>
                  <a:pt x="560" y="647"/>
                </a:lnTo>
                <a:lnTo>
                  <a:pt x="558" y="663"/>
                </a:lnTo>
                <a:lnTo>
                  <a:pt x="556" y="678"/>
                </a:lnTo>
                <a:lnTo>
                  <a:pt x="556" y="693"/>
                </a:lnTo>
                <a:lnTo>
                  <a:pt x="557" y="707"/>
                </a:lnTo>
                <a:lnTo>
                  <a:pt x="557" y="707"/>
                </a:lnTo>
                <a:lnTo>
                  <a:pt x="582" y="704"/>
                </a:lnTo>
                <a:lnTo>
                  <a:pt x="595" y="702"/>
                </a:lnTo>
                <a:lnTo>
                  <a:pt x="607" y="701"/>
                </a:lnTo>
                <a:lnTo>
                  <a:pt x="607" y="701"/>
                </a:lnTo>
                <a:close/>
                <a:moveTo>
                  <a:pt x="584" y="772"/>
                </a:moveTo>
                <a:lnTo>
                  <a:pt x="584" y="772"/>
                </a:lnTo>
                <a:lnTo>
                  <a:pt x="599" y="770"/>
                </a:lnTo>
                <a:lnTo>
                  <a:pt x="614" y="768"/>
                </a:lnTo>
                <a:lnTo>
                  <a:pt x="628" y="764"/>
                </a:lnTo>
                <a:lnTo>
                  <a:pt x="634" y="761"/>
                </a:lnTo>
                <a:lnTo>
                  <a:pt x="640" y="758"/>
                </a:lnTo>
                <a:lnTo>
                  <a:pt x="644" y="754"/>
                </a:lnTo>
                <a:lnTo>
                  <a:pt x="648" y="751"/>
                </a:lnTo>
                <a:lnTo>
                  <a:pt x="650" y="747"/>
                </a:lnTo>
                <a:lnTo>
                  <a:pt x="652" y="741"/>
                </a:lnTo>
                <a:lnTo>
                  <a:pt x="652" y="736"/>
                </a:lnTo>
                <a:lnTo>
                  <a:pt x="651" y="730"/>
                </a:lnTo>
                <a:lnTo>
                  <a:pt x="649" y="723"/>
                </a:lnTo>
                <a:lnTo>
                  <a:pt x="645" y="716"/>
                </a:lnTo>
                <a:lnTo>
                  <a:pt x="645" y="716"/>
                </a:lnTo>
                <a:lnTo>
                  <a:pt x="621" y="716"/>
                </a:lnTo>
                <a:lnTo>
                  <a:pt x="589" y="719"/>
                </a:lnTo>
                <a:lnTo>
                  <a:pt x="589" y="719"/>
                </a:lnTo>
                <a:lnTo>
                  <a:pt x="589" y="735"/>
                </a:lnTo>
                <a:lnTo>
                  <a:pt x="588" y="748"/>
                </a:lnTo>
                <a:lnTo>
                  <a:pt x="587" y="760"/>
                </a:lnTo>
                <a:lnTo>
                  <a:pt x="584" y="772"/>
                </a:lnTo>
                <a:lnTo>
                  <a:pt x="584" y="772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tx1">
                <a:lumMod val="75000"/>
                <a:lumOff val="25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4" name="文本框 37"/>
          <p:cNvSpPr txBox="1"/>
          <p:nvPr/>
        </p:nvSpPr>
        <p:spPr>
          <a:xfrm>
            <a:off x="196716" y="181655"/>
            <a:ext cx="3259160" cy="466708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defTabSz="964278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点击添加相关标题文字</a:t>
            </a:r>
          </a:p>
        </p:txBody>
      </p:sp>
      <p:sp>
        <p:nvSpPr>
          <p:cNvPr id="55" name="文本框 38"/>
          <p:cNvSpPr txBox="1"/>
          <p:nvPr/>
        </p:nvSpPr>
        <p:spPr>
          <a:xfrm>
            <a:off x="395536" y="649707"/>
            <a:ext cx="2592288" cy="266653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algn="dist" defTabSz="964278"/>
            <a:r>
              <a:rPr lang="en-US" altLang="zh-CN" sz="1100" dirty="0">
                <a:solidFill>
                  <a:schemeClr val="tx1">
                    <a:lumMod val="65000"/>
                    <a:lumOff val="3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ADD RELATED TITLE WORDS</a:t>
            </a:r>
            <a:endParaRPr lang="zh-CN" altLang="en-US" sz="1100" dirty="0">
              <a:solidFill>
                <a:schemeClr val="tx1">
                  <a:lumMod val="65000"/>
                  <a:lumOff val="3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  <a:sym typeface="+mn-lt"/>
            </a:endParaRPr>
          </a:p>
        </p:txBody>
      </p:sp>
    </p:spTree>
  </p:cSld>
  <p:clrMapOvr>
    <a:masterClrMapping/>
  </p:clrMapOvr>
  <p:transition>
    <p:comb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31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6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6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600"/>
                            </p:stCondLst>
                            <p:childTnLst>
                              <p:par>
                                <p:cTn id="34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100"/>
                            </p:stCondLst>
                            <p:childTnLst>
                              <p:par>
                                <p:cTn id="39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600"/>
                            </p:stCondLst>
                            <p:childTnLst>
                              <p:par>
                                <p:cTn id="44" presetID="31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6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6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200"/>
                            </p:stCondLst>
                            <p:childTnLst>
                              <p:par>
                                <p:cTn id="5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700"/>
                            </p:stCondLst>
                            <p:childTnLst>
                              <p:par>
                                <p:cTn id="5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6" grpId="0"/>
      <p:bldP spid="37" grpId="0"/>
      <p:bldP spid="38" grpId="0"/>
      <p:bldP spid="39" grpId="0"/>
      <p:bldP spid="40" grpId="0"/>
      <p:bldP spid="129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六边形 1"/>
          <p:cNvSpPr/>
          <p:nvPr/>
        </p:nvSpPr>
        <p:spPr>
          <a:xfrm rot="16200000">
            <a:off x="3000134" y="1216000"/>
            <a:ext cx="1286281" cy="1143008"/>
          </a:xfrm>
          <a:prstGeom prst="hexagon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六边形 2"/>
          <p:cNvSpPr/>
          <p:nvPr/>
        </p:nvSpPr>
        <p:spPr>
          <a:xfrm rot="16200000">
            <a:off x="4286018" y="1216000"/>
            <a:ext cx="1286281" cy="1143008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六边形 3"/>
          <p:cNvSpPr/>
          <p:nvPr/>
        </p:nvSpPr>
        <p:spPr>
          <a:xfrm rot="16200000">
            <a:off x="4928960" y="2359361"/>
            <a:ext cx="1286281" cy="1143008"/>
          </a:xfrm>
          <a:prstGeom prst="hexagon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六边形 4"/>
          <p:cNvSpPr/>
          <p:nvPr/>
        </p:nvSpPr>
        <p:spPr>
          <a:xfrm rot="16200000">
            <a:off x="3643076" y="2359361"/>
            <a:ext cx="1286281" cy="1143008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六边形 5"/>
          <p:cNvSpPr/>
          <p:nvPr/>
        </p:nvSpPr>
        <p:spPr>
          <a:xfrm rot="16200000">
            <a:off x="3000134" y="3502721"/>
            <a:ext cx="1286281" cy="1143008"/>
          </a:xfrm>
          <a:prstGeom prst="hexagon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六边形 6"/>
          <p:cNvSpPr/>
          <p:nvPr/>
        </p:nvSpPr>
        <p:spPr>
          <a:xfrm rot="16200000">
            <a:off x="4286018" y="3502721"/>
            <a:ext cx="1286281" cy="1143008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矩形 16"/>
          <p:cNvSpPr>
            <a:spLocks noChangeArrowheads="1"/>
          </p:cNvSpPr>
          <p:nvPr/>
        </p:nvSpPr>
        <p:spPr bwMode="auto">
          <a:xfrm>
            <a:off x="6215042" y="2645025"/>
            <a:ext cx="2928958" cy="72019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单击添加您的标题 </a:t>
            </a:r>
            <a:r>
              <a:rPr lang="zh-CN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   </a:t>
            </a:r>
            <a:endParaRPr lang="en-US" altLang="zh-CN" sz="1100" dirty="0" smtClean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字</a:t>
            </a:r>
            <a:r>
              <a:rPr lang="zh-CN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</a:t>
            </a:r>
            <a:endParaRPr lang="zh-CN" altLang="en-US" sz="600" dirty="0">
              <a:solidFill>
                <a:schemeClr val="tx1">
                  <a:lumMod val="50000"/>
                  <a:lumOff val="50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endParaRPr lang="zh-CN" altLang="en-US" sz="7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" name="矩形 16"/>
          <p:cNvSpPr>
            <a:spLocks noChangeArrowheads="1"/>
          </p:cNvSpPr>
          <p:nvPr/>
        </p:nvSpPr>
        <p:spPr bwMode="auto">
          <a:xfrm>
            <a:off x="142844" y="1501664"/>
            <a:ext cx="2928958" cy="72019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r"/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单击添加您的标题</a:t>
            </a:r>
            <a:r>
              <a:rPr lang="zh-CN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 </a:t>
            </a:r>
            <a:r>
              <a:rPr lang="zh-CN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   </a:t>
            </a:r>
            <a:endParaRPr lang="en-US" altLang="zh-CN" sz="1100" b="1" dirty="0" smtClean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  <a:p>
            <a:pPr algn="r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字</a:t>
            </a:r>
            <a:r>
              <a:rPr lang="zh-CN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</a:t>
            </a:r>
            <a:endParaRPr lang="zh-CN" altLang="en-US" sz="600" dirty="0">
              <a:solidFill>
                <a:schemeClr val="tx1">
                  <a:lumMod val="50000"/>
                  <a:lumOff val="50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 algn="r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endParaRPr lang="zh-CN" altLang="en-US" sz="7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" name="矩形 16"/>
          <p:cNvSpPr>
            <a:spLocks noChangeArrowheads="1"/>
          </p:cNvSpPr>
          <p:nvPr/>
        </p:nvSpPr>
        <p:spPr bwMode="auto">
          <a:xfrm>
            <a:off x="142844" y="3788386"/>
            <a:ext cx="2928958" cy="7509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r"/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单击添加您的标题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 </a:t>
            </a: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   </a:t>
            </a:r>
            <a:endParaRPr lang="en-US" altLang="zh-CN" sz="1200" dirty="0" smtClean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  <a:p>
            <a:pPr algn="r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字</a:t>
            </a:r>
            <a:r>
              <a:rPr lang="zh-CN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</a:t>
            </a:r>
            <a:endParaRPr lang="zh-CN" altLang="en-US" sz="600" dirty="0">
              <a:solidFill>
                <a:schemeClr val="tx1">
                  <a:lumMod val="50000"/>
                  <a:lumOff val="50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 algn="r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endParaRPr lang="zh-CN" altLang="en-US" sz="7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03848" y="1422157"/>
            <a:ext cx="72215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01</a:t>
            </a:r>
            <a:endParaRPr lang="zh-CN" altLang="en-US" sz="3600" b="1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325804" y="2538281"/>
            <a:ext cx="7943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02</a:t>
            </a:r>
            <a:endParaRPr lang="zh-CN" altLang="en-US" sz="3600" b="1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203848" y="3616660"/>
            <a:ext cx="9749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03</a:t>
            </a:r>
            <a:endParaRPr lang="zh-CN" altLang="en-US" sz="3600" b="1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grpSp>
        <p:nvGrpSpPr>
          <p:cNvPr id="14" name="组合 19"/>
          <p:cNvGrpSpPr/>
          <p:nvPr/>
        </p:nvGrpSpPr>
        <p:grpSpPr>
          <a:xfrm>
            <a:off x="4500562" y="3716925"/>
            <a:ext cx="971566" cy="792424"/>
            <a:chOff x="6029326" y="4137025"/>
            <a:chExt cx="1135063" cy="1006475"/>
          </a:xfrm>
        </p:grpSpPr>
        <p:sp>
          <p:nvSpPr>
            <p:cNvPr id="21" name="Freeform 131"/>
            <p:cNvSpPr>
              <a:spLocks noEditPoints="1"/>
            </p:cNvSpPr>
            <p:nvPr/>
          </p:nvSpPr>
          <p:spPr bwMode="auto">
            <a:xfrm>
              <a:off x="7100888" y="4235450"/>
              <a:ext cx="26988" cy="31750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4" y="2"/>
                </a:cxn>
                <a:cxn ang="0">
                  <a:pos x="28" y="3"/>
                </a:cxn>
                <a:cxn ang="0">
                  <a:pos x="30" y="5"/>
                </a:cxn>
                <a:cxn ang="0">
                  <a:pos x="31" y="8"/>
                </a:cxn>
                <a:cxn ang="0">
                  <a:pos x="31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6" y="4"/>
                </a:cxn>
                <a:cxn ang="0">
                  <a:pos x="37" y="1"/>
                </a:cxn>
                <a:cxn ang="0">
                  <a:pos x="40" y="0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46" y="5"/>
                </a:cxn>
                <a:cxn ang="0">
                  <a:pos x="50" y="9"/>
                </a:cxn>
                <a:cxn ang="0">
                  <a:pos x="52" y="16"/>
                </a:cxn>
                <a:cxn ang="0">
                  <a:pos x="52" y="21"/>
                </a:cxn>
                <a:cxn ang="0">
                  <a:pos x="52" y="28"/>
                </a:cxn>
                <a:cxn ang="0">
                  <a:pos x="50" y="33"/>
                </a:cxn>
                <a:cxn ang="0">
                  <a:pos x="47" y="38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35" y="52"/>
                </a:cxn>
                <a:cxn ang="0">
                  <a:pos x="30" y="55"/>
                </a:cxn>
                <a:cxn ang="0">
                  <a:pos x="25" y="58"/>
                </a:cxn>
                <a:cxn ang="0">
                  <a:pos x="19" y="58"/>
                </a:cxn>
                <a:cxn ang="0">
                  <a:pos x="15" y="58"/>
                </a:cxn>
                <a:cxn ang="0">
                  <a:pos x="10" y="55"/>
                </a:cxn>
                <a:cxn ang="0">
                  <a:pos x="5" y="52"/>
                </a:cxn>
                <a:cxn ang="0">
                  <a:pos x="5" y="52"/>
                </a:cxn>
                <a:cxn ang="0">
                  <a:pos x="2" y="47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1" y="23"/>
                </a:cxn>
                <a:cxn ang="0">
                  <a:pos x="3" y="16"/>
                </a:cxn>
                <a:cxn ang="0">
                  <a:pos x="8" y="9"/>
                </a:cxn>
                <a:cxn ang="0">
                  <a:pos x="13" y="5"/>
                </a:cxn>
                <a:cxn ang="0">
                  <a:pos x="16" y="3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17" y="35"/>
                </a:cxn>
                <a:cxn ang="0">
                  <a:pos x="18" y="38"/>
                </a:cxn>
                <a:cxn ang="0">
                  <a:pos x="20" y="40"/>
                </a:cxn>
                <a:cxn ang="0">
                  <a:pos x="25" y="41"/>
                </a:cxn>
                <a:cxn ang="0">
                  <a:pos x="25" y="41"/>
                </a:cxn>
                <a:cxn ang="0">
                  <a:pos x="29" y="37"/>
                </a:cxn>
                <a:cxn ang="0">
                  <a:pos x="33" y="32"/>
                </a:cxn>
                <a:cxn ang="0">
                  <a:pos x="35" y="24"/>
                </a:cxn>
                <a:cxn ang="0">
                  <a:pos x="35" y="15"/>
                </a:cxn>
                <a:cxn ang="0">
                  <a:pos x="35" y="15"/>
                </a:cxn>
                <a:cxn ang="0">
                  <a:pos x="28" y="17"/>
                </a:cxn>
                <a:cxn ang="0">
                  <a:pos x="20" y="20"/>
                </a:cxn>
                <a:cxn ang="0">
                  <a:pos x="18" y="22"/>
                </a:cxn>
                <a:cxn ang="0">
                  <a:pos x="16" y="25"/>
                </a:cxn>
                <a:cxn ang="0">
                  <a:pos x="15" y="29"/>
                </a:cxn>
                <a:cxn ang="0">
                  <a:pos x="14" y="33"/>
                </a:cxn>
                <a:cxn ang="0">
                  <a:pos x="14" y="33"/>
                </a:cxn>
              </a:cxnLst>
              <a:rect l="0" t="0" r="r" b="b"/>
              <a:pathLst>
                <a:path w="52" h="57">
                  <a:moveTo>
                    <a:pt x="20" y="2"/>
                  </a:moveTo>
                  <a:lnTo>
                    <a:pt x="20" y="2"/>
                  </a:lnTo>
                  <a:lnTo>
                    <a:pt x="24" y="2"/>
                  </a:lnTo>
                  <a:lnTo>
                    <a:pt x="28" y="3"/>
                  </a:lnTo>
                  <a:lnTo>
                    <a:pt x="30" y="5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6" y="4"/>
                  </a:lnTo>
                  <a:lnTo>
                    <a:pt x="37" y="1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6" y="5"/>
                  </a:lnTo>
                  <a:lnTo>
                    <a:pt x="50" y="9"/>
                  </a:lnTo>
                  <a:lnTo>
                    <a:pt x="52" y="16"/>
                  </a:lnTo>
                  <a:lnTo>
                    <a:pt x="52" y="21"/>
                  </a:lnTo>
                  <a:lnTo>
                    <a:pt x="52" y="28"/>
                  </a:lnTo>
                  <a:lnTo>
                    <a:pt x="50" y="33"/>
                  </a:lnTo>
                  <a:lnTo>
                    <a:pt x="47" y="38"/>
                  </a:lnTo>
                  <a:lnTo>
                    <a:pt x="44" y="44"/>
                  </a:lnTo>
                  <a:lnTo>
                    <a:pt x="40" y="48"/>
                  </a:lnTo>
                  <a:lnTo>
                    <a:pt x="35" y="52"/>
                  </a:lnTo>
                  <a:lnTo>
                    <a:pt x="30" y="55"/>
                  </a:lnTo>
                  <a:lnTo>
                    <a:pt x="25" y="58"/>
                  </a:lnTo>
                  <a:lnTo>
                    <a:pt x="19" y="58"/>
                  </a:lnTo>
                  <a:lnTo>
                    <a:pt x="15" y="58"/>
                  </a:lnTo>
                  <a:lnTo>
                    <a:pt x="10" y="55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2" y="47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1" y="23"/>
                  </a:lnTo>
                  <a:lnTo>
                    <a:pt x="3" y="16"/>
                  </a:lnTo>
                  <a:lnTo>
                    <a:pt x="8" y="9"/>
                  </a:lnTo>
                  <a:lnTo>
                    <a:pt x="13" y="5"/>
                  </a:lnTo>
                  <a:lnTo>
                    <a:pt x="16" y="3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4" y="33"/>
                  </a:moveTo>
                  <a:lnTo>
                    <a:pt x="14" y="33"/>
                  </a:lnTo>
                  <a:lnTo>
                    <a:pt x="17" y="35"/>
                  </a:lnTo>
                  <a:lnTo>
                    <a:pt x="18" y="38"/>
                  </a:lnTo>
                  <a:lnTo>
                    <a:pt x="20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9" y="37"/>
                  </a:lnTo>
                  <a:lnTo>
                    <a:pt x="33" y="32"/>
                  </a:lnTo>
                  <a:lnTo>
                    <a:pt x="35" y="24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28" y="17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6" y="25"/>
                  </a:lnTo>
                  <a:lnTo>
                    <a:pt x="15" y="29"/>
                  </a:lnTo>
                  <a:lnTo>
                    <a:pt x="14" y="33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" name="Freeform 132"/>
            <p:cNvSpPr>
              <a:spLocks noEditPoints="1"/>
            </p:cNvSpPr>
            <p:nvPr/>
          </p:nvSpPr>
          <p:spPr bwMode="auto">
            <a:xfrm>
              <a:off x="7075488" y="4287838"/>
              <a:ext cx="31750" cy="33338"/>
            </a:xfrm>
            <a:custGeom>
              <a:avLst/>
              <a:gdLst/>
              <a:ahLst/>
              <a:cxnLst>
                <a:cxn ang="0">
                  <a:pos x="61" y="17"/>
                </a:cxn>
                <a:cxn ang="0">
                  <a:pos x="61" y="17"/>
                </a:cxn>
                <a:cxn ang="0">
                  <a:pos x="60" y="28"/>
                </a:cxn>
                <a:cxn ang="0">
                  <a:pos x="58" y="37"/>
                </a:cxn>
                <a:cxn ang="0">
                  <a:pos x="55" y="44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41" y="56"/>
                </a:cxn>
                <a:cxn ang="0">
                  <a:pos x="32" y="59"/>
                </a:cxn>
                <a:cxn ang="0">
                  <a:pos x="25" y="61"/>
                </a:cxn>
                <a:cxn ang="0">
                  <a:pos x="20" y="62"/>
                </a:cxn>
                <a:cxn ang="0">
                  <a:pos x="17" y="61"/>
                </a:cxn>
                <a:cxn ang="0">
                  <a:pos x="17" y="61"/>
                </a:cxn>
                <a:cxn ang="0">
                  <a:pos x="13" y="59"/>
                </a:cxn>
                <a:cxn ang="0">
                  <a:pos x="8" y="56"/>
                </a:cxn>
                <a:cxn ang="0">
                  <a:pos x="5" y="53"/>
                </a:cxn>
                <a:cxn ang="0">
                  <a:pos x="3" y="48"/>
                </a:cxn>
                <a:cxn ang="0">
                  <a:pos x="1" y="44"/>
                </a:cxn>
                <a:cxn ang="0">
                  <a:pos x="0" y="40"/>
                </a:cxn>
                <a:cxn ang="0">
                  <a:pos x="0" y="34"/>
                </a:cxn>
                <a:cxn ang="0">
                  <a:pos x="0" y="29"/>
                </a:cxn>
                <a:cxn ang="0">
                  <a:pos x="1" y="25"/>
                </a:cxn>
                <a:cxn ang="0">
                  <a:pos x="3" y="19"/>
                </a:cxn>
                <a:cxn ang="0">
                  <a:pos x="5" y="15"/>
                </a:cxn>
                <a:cxn ang="0">
                  <a:pos x="7" y="11"/>
                </a:cxn>
                <a:cxn ang="0">
                  <a:pos x="12" y="8"/>
                </a:cxn>
                <a:cxn ang="0">
                  <a:pos x="15" y="4"/>
                </a:cxn>
                <a:cxn ang="0">
                  <a:pos x="2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0" y="2"/>
                </a:cxn>
                <a:cxn ang="0">
                  <a:pos x="34" y="4"/>
                </a:cxn>
                <a:cxn ang="0">
                  <a:pos x="42" y="10"/>
                </a:cxn>
                <a:cxn ang="0">
                  <a:pos x="50" y="14"/>
                </a:cxn>
                <a:cxn ang="0">
                  <a:pos x="56" y="16"/>
                </a:cxn>
                <a:cxn ang="0">
                  <a:pos x="61" y="17"/>
                </a:cxn>
                <a:cxn ang="0">
                  <a:pos x="61" y="17"/>
                </a:cxn>
                <a:cxn ang="0">
                  <a:pos x="23" y="19"/>
                </a:cxn>
                <a:cxn ang="0">
                  <a:pos x="23" y="19"/>
                </a:cxn>
                <a:cxn ang="0">
                  <a:pos x="21" y="22"/>
                </a:cxn>
                <a:cxn ang="0">
                  <a:pos x="19" y="24"/>
                </a:cxn>
                <a:cxn ang="0">
                  <a:pos x="17" y="31"/>
                </a:cxn>
                <a:cxn ang="0">
                  <a:pos x="17" y="36"/>
                </a:cxn>
                <a:cxn ang="0">
                  <a:pos x="17" y="39"/>
                </a:cxn>
                <a:cxn ang="0">
                  <a:pos x="18" y="42"/>
                </a:cxn>
                <a:cxn ang="0">
                  <a:pos x="21" y="44"/>
                </a:cxn>
                <a:cxn ang="0">
                  <a:pos x="21" y="44"/>
                </a:cxn>
                <a:cxn ang="0">
                  <a:pos x="28" y="43"/>
                </a:cxn>
                <a:cxn ang="0">
                  <a:pos x="34" y="41"/>
                </a:cxn>
                <a:cxn ang="0">
                  <a:pos x="36" y="40"/>
                </a:cxn>
                <a:cxn ang="0">
                  <a:pos x="38" y="37"/>
                </a:cxn>
                <a:cxn ang="0">
                  <a:pos x="41" y="33"/>
                </a:cxn>
                <a:cxn ang="0">
                  <a:pos x="42" y="30"/>
                </a:cxn>
                <a:cxn ang="0">
                  <a:pos x="42" y="30"/>
                </a:cxn>
                <a:cxn ang="0">
                  <a:pos x="38" y="26"/>
                </a:cxn>
                <a:cxn ang="0">
                  <a:pos x="35" y="23"/>
                </a:cxn>
                <a:cxn ang="0">
                  <a:pos x="30" y="19"/>
                </a:cxn>
                <a:cxn ang="0">
                  <a:pos x="23" y="19"/>
                </a:cxn>
                <a:cxn ang="0">
                  <a:pos x="23" y="19"/>
                </a:cxn>
              </a:cxnLst>
              <a:rect l="0" t="0" r="r" b="b"/>
              <a:pathLst>
                <a:path w="61" h="62">
                  <a:moveTo>
                    <a:pt x="61" y="17"/>
                  </a:moveTo>
                  <a:lnTo>
                    <a:pt x="61" y="17"/>
                  </a:lnTo>
                  <a:lnTo>
                    <a:pt x="60" y="28"/>
                  </a:lnTo>
                  <a:lnTo>
                    <a:pt x="58" y="37"/>
                  </a:lnTo>
                  <a:lnTo>
                    <a:pt x="55" y="44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41" y="56"/>
                  </a:lnTo>
                  <a:lnTo>
                    <a:pt x="32" y="59"/>
                  </a:lnTo>
                  <a:lnTo>
                    <a:pt x="25" y="61"/>
                  </a:lnTo>
                  <a:lnTo>
                    <a:pt x="20" y="62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3" y="59"/>
                  </a:lnTo>
                  <a:lnTo>
                    <a:pt x="8" y="56"/>
                  </a:lnTo>
                  <a:lnTo>
                    <a:pt x="5" y="53"/>
                  </a:lnTo>
                  <a:lnTo>
                    <a:pt x="3" y="48"/>
                  </a:lnTo>
                  <a:lnTo>
                    <a:pt x="1" y="44"/>
                  </a:lnTo>
                  <a:lnTo>
                    <a:pt x="0" y="40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3" y="19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42" y="10"/>
                  </a:lnTo>
                  <a:lnTo>
                    <a:pt x="50" y="14"/>
                  </a:lnTo>
                  <a:lnTo>
                    <a:pt x="56" y="16"/>
                  </a:lnTo>
                  <a:lnTo>
                    <a:pt x="61" y="17"/>
                  </a:lnTo>
                  <a:lnTo>
                    <a:pt x="61" y="17"/>
                  </a:lnTo>
                  <a:close/>
                  <a:moveTo>
                    <a:pt x="23" y="19"/>
                  </a:moveTo>
                  <a:lnTo>
                    <a:pt x="23" y="19"/>
                  </a:lnTo>
                  <a:lnTo>
                    <a:pt x="21" y="22"/>
                  </a:lnTo>
                  <a:lnTo>
                    <a:pt x="19" y="24"/>
                  </a:lnTo>
                  <a:lnTo>
                    <a:pt x="17" y="31"/>
                  </a:lnTo>
                  <a:lnTo>
                    <a:pt x="17" y="36"/>
                  </a:lnTo>
                  <a:lnTo>
                    <a:pt x="17" y="39"/>
                  </a:lnTo>
                  <a:lnTo>
                    <a:pt x="18" y="42"/>
                  </a:lnTo>
                  <a:lnTo>
                    <a:pt x="21" y="44"/>
                  </a:lnTo>
                  <a:lnTo>
                    <a:pt x="21" y="44"/>
                  </a:lnTo>
                  <a:lnTo>
                    <a:pt x="28" y="43"/>
                  </a:lnTo>
                  <a:lnTo>
                    <a:pt x="34" y="41"/>
                  </a:lnTo>
                  <a:lnTo>
                    <a:pt x="36" y="40"/>
                  </a:lnTo>
                  <a:lnTo>
                    <a:pt x="38" y="37"/>
                  </a:lnTo>
                  <a:lnTo>
                    <a:pt x="41" y="33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38" y="26"/>
                  </a:lnTo>
                  <a:lnTo>
                    <a:pt x="35" y="23"/>
                  </a:lnTo>
                  <a:lnTo>
                    <a:pt x="30" y="19"/>
                  </a:lnTo>
                  <a:lnTo>
                    <a:pt x="23" y="19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" name="Freeform 133"/>
            <p:cNvSpPr>
              <a:spLocks noEditPoints="1"/>
            </p:cNvSpPr>
            <p:nvPr/>
          </p:nvSpPr>
          <p:spPr bwMode="auto">
            <a:xfrm>
              <a:off x="6867526" y="4167188"/>
              <a:ext cx="26988" cy="34925"/>
            </a:xfrm>
            <a:custGeom>
              <a:avLst/>
              <a:gdLst/>
              <a:ahLst/>
              <a:cxnLst>
                <a:cxn ang="0">
                  <a:pos x="14" y="63"/>
                </a:cxn>
                <a:cxn ang="0">
                  <a:pos x="14" y="63"/>
                </a:cxn>
                <a:cxn ang="0">
                  <a:pos x="11" y="60"/>
                </a:cxn>
                <a:cxn ang="0">
                  <a:pos x="8" y="57"/>
                </a:cxn>
                <a:cxn ang="0">
                  <a:pos x="4" y="53"/>
                </a:cxn>
                <a:cxn ang="0">
                  <a:pos x="3" y="48"/>
                </a:cxn>
                <a:cxn ang="0">
                  <a:pos x="0" y="38"/>
                </a:cxn>
                <a:cxn ang="0">
                  <a:pos x="0" y="28"/>
                </a:cxn>
                <a:cxn ang="0">
                  <a:pos x="2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9" y="7"/>
                </a:cxn>
                <a:cxn ang="0">
                  <a:pos x="12" y="3"/>
                </a:cxn>
                <a:cxn ang="0">
                  <a:pos x="16" y="1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7" y="0"/>
                </a:cxn>
                <a:cxn ang="0">
                  <a:pos x="33" y="2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6" y="14"/>
                </a:cxn>
                <a:cxn ang="0">
                  <a:pos x="48" y="21"/>
                </a:cxn>
                <a:cxn ang="0">
                  <a:pos x="49" y="27"/>
                </a:cxn>
                <a:cxn ang="0">
                  <a:pos x="50" y="33"/>
                </a:cxn>
                <a:cxn ang="0">
                  <a:pos x="49" y="40"/>
                </a:cxn>
                <a:cxn ang="0">
                  <a:pos x="48" y="45"/>
                </a:cxn>
                <a:cxn ang="0">
                  <a:pos x="45" y="52"/>
                </a:cxn>
                <a:cxn ang="0">
                  <a:pos x="42" y="56"/>
                </a:cxn>
                <a:cxn ang="0">
                  <a:pos x="36" y="60"/>
                </a:cxn>
                <a:cxn ang="0">
                  <a:pos x="30" y="63"/>
                </a:cxn>
                <a:cxn ang="0">
                  <a:pos x="23" y="64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17" y="32"/>
                </a:cxn>
                <a:cxn ang="0">
                  <a:pos x="19" y="38"/>
                </a:cxn>
                <a:cxn ang="0">
                  <a:pos x="21" y="43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28" y="45"/>
                </a:cxn>
                <a:cxn ang="0">
                  <a:pos x="31" y="43"/>
                </a:cxn>
                <a:cxn ang="0">
                  <a:pos x="33" y="40"/>
                </a:cxn>
                <a:cxn ang="0">
                  <a:pos x="34" y="37"/>
                </a:cxn>
                <a:cxn ang="0">
                  <a:pos x="35" y="30"/>
                </a:cxn>
                <a:cxn ang="0">
                  <a:pos x="35" y="22"/>
                </a:cxn>
                <a:cxn ang="0">
                  <a:pos x="35" y="22"/>
                </a:cxn>
                <a:cxn ang="0">
                  <a:pos x="32" y="21"/>
                </a:cxn>
                <a:cxn ang="0">
                  <a:pos x="30" y="19"/>
                </a:cxn>
                <a:cxn ang="0">
                  <a:pos x="25" y="21"/>
                </a:cxn>
                <a:cxn ang="0">
                  <a:pos x="16" y="26"/>
                </a:cxn>
                <a:cxn ang="0">
                  <a:pos x="16" y="26"/>
                </a:cxn>
              </a:cxnLst>
              <a:rect l="0" t="0" r="r" b="b"/>
              <a:pathLst>
                <a:path w="50" h="64">
                  <a:moveTo>
                    <a:pt x="14" y="63"/>
                  </a:moveTo>
                  <a:lnTo>
                    <a:pt x="14" y="63"/>
                  </a:lnTo>
                  <a:lnTo>
                    <a:pt x="11" y="60"/>
                  </a:lnTo>
                  <a:lnTo>
                    <a:pt x="8" y="57"/>
                  </a:lnTo>
                  <a:lnTo>
                    <a:pt x="4" y="53"/>
                  </a:lnTo>
                  <a:lnTo>
                    <a:pt x="3" y="48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2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9" y="7"/>
                  </a:lnTo>
                  <a:lnTo>
                    <a:pt x="12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3" y="2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6" y="14"/>
                  </a:lnTo>
                  <a:lnTo>
                    <a:pt x="48" y="21"/>
                  </a:lnTo>
                  <a:lnTo>
                    <a:pt x="49" y="27"/>
                  </a:lnTo>
                  <a:lnTo>
                    <a:pt x="50" y="33"/>
                  </a:lnTo>
                  <a:lnTo>
                    <a:pt x="49" y="40"/>
                  </a:lnTo>
                  <a:lnTo>
                    <a:pt x="48" y="45"/>
                  </a:lnTo>
                  <a:lnTo>
                    <a:pt x="45" y="52"/>
                  </a:lnTo>
                  <a:lnTo>
                    <a:pt x="42" y="56"/>
                  </a:lnTo>
                  <a:lnTo>
                    <a:pt x="36" y="60"/>
                  </a:lnTo>
                  <a:lnTo>
                    <a:pt x="30" y="63"/>
                  </a:lnTo>
                  <a:lnTo>
                    <a:pt x="23" y="64"/>
                  </a:lnTo>
                  <a:lnTo>
                    <a:pt x="14" y="63"/>
                  </a:lnTo>
                  <a:lnTo>
                    <a:pt x="14" y="63"/>
                  </a:lnTo>
                  <a:close/>
                  <a:moveTo>
                    <a:pt x="16" y="26"/>
                  </a:moveTo>
                  <a:lnTo>
                    <a:pt x="16" y="26"/>
                  </a:lnTo>
                  <a:lnTo>
                    <a:pt x="17" y="32"/>
                  </a:lnTo>
                  <a:lnTo>
                    <a:pt x="19" y="38"/>
                  </a:lnTo>
                  <a:lnTo>
                    <a:pt x="21" y="43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8" y="45"/>
                  </a:lnTo>
                  <a:lnTo>
                    <a:pt x="31" y="43"/>
                  </a:lnTo>
                  <a:lnTo>
                    <a:pt x="33" y="40"/>
                  </a:lnTo>
                  <a:lnTo>
                    <a:pt x="34" y="37"/>
                  </a:lnTo>
                  <a:lnTo>
                    <a:pt x="35" y="30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2" y="21"/>
                  </a:lnTo>
                  <a:lnTo>
                    <a:pt x="30" y="19"/>
                  </a:lnTo>
                  <a:lnTo>
                    <a:pt x="25" y="21"/>
                  </a:lnTo>
                  <a:lnTo>
                    <a:pt x="16" y="26"/>
                  </a:lnTo>
                  <a:lnTo>
                    <a:pt x="16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" name="Freeform 134"/>
            <p:cNvSpPr>
              <a:spLocks noEditPoints="1"/>
            </p:cNvSpPr>
            <p:nvPr/>
          </p:nvSpPr>
          <p:spPr bwMode="auto">
            <a:xfrm>
              <a:off x="6851651" y="4222750"/>
              <a:ext cx="26988" cy="33338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0"/>
                </a:cxn>
                <a:cxn ang="0">
                  <a:pos x="19" y="1"/>
                </a:cxn>
                <a:cxn ang="0">
                  <a:pos x="26" y="2"/>
                </a:cxn>
                <a:cxn ang="0">
                  <a:pos x="35" y="6"/>
                </a:cxn>
                <a:cxn ang="0">
                  <a:pos x="44" y="10"/>
                </a:cxn>
                <a:cxn ang="0">
                  <a:pos x="52" y="13"/>
                </a:cxn>
                <a:cxn ang="0">
                  <a:pos x="52" y="13"/>
                </a:cxn>
                <a:cxn ang="0">
                  <a:pos x="52" y="24"/>
                </a:cxn>
                <a:cxn ang="0">
                  <a:pos x="50" y="33"/>
                </a:cxn>
                <a:cxn ang="0">
                  <a:pos x="47" y="42"/>
                </a:cxn>
                <a:cxn ang="0">
                  <a:pos x="43" y="49"/>
                </a:cxn>
                <a:cxn ang="0">
                  <a:pos x="37" y="55"/>
                </a:cxn>
                <a:cxn ang="0">
                  <a:pos x="31" y="59"/>
                </a:cxn>
                <a:cxn ang="0">
                  <a:pos x="25" y="61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15" y="60"/>
                </a:cxn>
                <a:cxn ang="0">
                  <a:pos x="12" y="58"/>
                </a:cxn>
                <a:cxn ang="0">
                  <a:pos x="8" y="56"/>
                </a:cxn>
                <a:cxn ang="0">
                  <a:pos x="5" y="53"/>
                </a:cxn>
                <a:cxn ang="0">
                  <a:pos x="2" y="44"/>
                </a:cxn>
                <a:cxn ang="0">
                  <a:pos x="0" y="35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8"/>
                </a:cxn>
                <a:cxn ang="0">
                  <a:pos x="10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1" y="17"/>
                </a:cxn>
                <a:cxn ang="0">
                  <a:pos x="21" y="17"/>
                </a:cxn>
                <a:cxn ang="0">
                  <a:pos x="20" y="22"/>
                </a:cxn>
                <a:cxn ang="0">
                  <a:pos x="19" y="26"/>
                </a:cxn>
                <a:cxn ang="0">
                  <a:pos x="18" y="31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22" y="38"/>
                </a:cxn>
                <a:cxn ang="0">
                  <a:pos x="26" y="37"/>
                </a:cxn>
                <a:cxn ang="0">
                  <a:pos x="29" y="34"/>
                </a:cxn>
                <a:cxn ang="0">
                  <a:pos x="31" y="32"/>
                </a:cxn>
                <a:cxn ang="0">
                  <a:pos x="34" y="25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3" y="16"/>
                </a:cxn>
                <a:cxn ang="0">
                  <a:pos x="29" y="16"/>
                </a:cxn>
                <a:cxn ang="0">
                  <a:pos x="21" y="17"/>
                </a:cxn>
                <a:cxn ang="0">
                  <a:pos x="21" y="17"/>
                </a:cxn>
              </a:cxnLst>
              <a:rect l="0" t="0" r="r" b="b"/>
              <a:pathLst>
                <a:path w="52" h="61">
                  <a:moveTo>
                    <a:pt x="13" y="0"/>
                  </a:moveTo>
                  <a:lnTo>
                    <a:pt x="13" y="0"/>
                  </a:lnTo>
                  <a:lnTo>
                    <a:pt x="19" y="1"/>
                  </a:lnTo>
                  <a:lnTo>
                    <a:pt x="26" y="2"/>
                  </a:lnTo>
                  <a:lnTo>
                    <a:pt x="35" y="6"/>
                  </a:lnTo>
                  <a:lnTo>
                    <a:pt x="44" y="10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24"/>
                  </a:lnTo>
                  <a:lnTo>
                    <a:pt x="50" y="33"/>
                  </a:lnTo>
                  <a:lnTo>
                    <a:pt x="47" y="42"/>
                  </a:lnTo>
                  <a:lnTo>
                    <a:pt x="43" y="49"/>
                  </a:lnTo>
                  <a:lnTo>
                    <a:pt x="37" y="55"/>
                  </a:lnTo>
                  <a:lnTo>
                    <a:pt x="31" y="59"/>
                  </a:lnTo>
                  <a:lnTo>
                    <a:pt x="25" y="61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5" y="60"/>
                  </a:lnTo>
                  <a:lnTo>
                    <a:pt x="12" y="58"/>
                  </a:lnTo>
                  <a:lnTo>
                    <a:pt x="8" y="56"/>
                  </a:lnTo>
                  <a:lnTo>
                    <a:pt x="5" y="53"/>
                  </a:lnTo>
                  <a:lnTo>
                    <a:pt x="2" y="44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21" y="17"/>
                  </a:moveTo>
                  <a:lnTo>
                    <a:pt x="21" y="17"/>
                  </a:lnTo>
                  <a:lnTo>
                    <a:pt x="20" y="22"/>
                  </a:lnTo>
                  <a:lnTo>
                    <a:pt x="19" y="26"/>
                  </a:lnTo>
                  <a:lnTo>
                    <a:pt x="18" y="31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2" y="38"/>
                  </a:lnTo>
                  <a:lnTo>
                    <a:pt x="26" y="37"/>
                  </a:lnTo>
                  <a:lnTo>
                    <a:pt x="29" y="34"/>
                  </a:lnTo>
                  <a:lnTo>
                    <a:pt x="31" y="32"/>
                  </a:lnTo>
                  <a:lnTo>
                    <a:pt x="34" y="25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3" y="16"/>
                  </a:lnTo>
                  <a:lnTo>
                    <a:pt x="29" y="16"/>
                  </a:lnTo>
                  <a:lnTo>
                    <a:pt x="21" y="17"/>
                  </a:lnTo>
                  <a:lnTo>
                    <a:pt x="21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" name="Freeform 135"/>
            <p:cNvSpPr/>
            <p:nvPr/>
          </p:nvSpPr>
          <p:spPr bwMode="auto">
            <a:xfrm>
              <a:off x="6127751" y="4395788"/>
              <a:ext cx="4763" cy="476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6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3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8" y="0"/>
                  </a:lnTo>
                  <a:lnTo>
                    <a:pt x="8" y="6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3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2"/>
                  </a:lnTo>
                  <a:lnTo>
                    <a:pt x="5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6" name="Freeform 136"/>
            <p:cNvSpPr>
              <a:spLocks noEditPoints="1"/>
            </p:cNvSpPr>
            <p:nvPr/>
          </p:nvSpPr>
          <p:spPr bwMode="auto">
            <a:xfrm>
              <a:off x="6029326" y="4137025"/>
              <a:ext cx="1135063" cy="1006475"/>
            </a:xfrm>
            <a:custGeom>
              <a:avLst/>
              <a:gdLst/>
              <a:ahLst/>
              <a:cxnLst>
                <a:cxn ang="0">
                  <a:pos x="103" y="1307"/>
                </a:cxn>
                <a:cxn ang="0">
                  <a:pos x="73" y="346"/>
                </a:cxn>
                <a:cxn ang="0">
                  <a:pos x="321" y="88"/>
                </a:cxn>
                <a:cxn ang="0">
                  <a:pos x="1023" y="169"/>
                </a:cxn>
                <a:cxn ang="0">
                  <a:pos x="1173" y="605"/>
                </a:cxn>
                <a:cxn ang="0">
                  <a:pos x="1543" y="52"/>
                </a:cxn>
                <a:cxn ang="0">
                  <a:pos x="2067" y="103"/>
                </a:cxn>
                <a:cxn ang="0">
                  <a:pos x="2048" y="496"/>
                </a:cxn>
                <a:cxn ang="0">
                  <a:pos x="1899" y="1244"/>
                </a:cxn>
                <a:cxn ang="0">
                  <a:pos x="1446" y="1525"/>
                </a:cxn>
                <a:cxn ang="0">
                  <a:pos x="1262" y="961"/>
                </a:cxn>
                <a:cxn ang="0">
                  <a:pos x="1101" y="1767"/>
                </a:cxn>
                <a:cxn ang="0">
                  <a:pos x="969" y="1275"/>
                </a:cxn>
                <a:cxn ang="0">
                  <a:pos x="832" y="717"/>
                </a:cxn>
                <a:cxn ang="0">
                  <a:pos x="682" y="1090"/>
                </a:cxn>
                <a:cxn ang="0">
                  <a:pos x="537" y="1895"/>
                </a:cxn>
                <a:cxn ang="0">
                  <a:pos x="2059" y="294"/>
                </a:cxn>
                <a:cxn ang="0">
                  <a:pos x="1574" y="25"/>
                </a:cxn>
                <a:cxn ang="0">
                  <a:pos x="1976" y="907"/>
                </a:cxn>
                <a:cxn ang="0">
                  <a:pos x="2002" y="552"/>
                </a:cxn>
                <a:cxn ang="0">
                  <a:pos x="1460" y="1019"/>
                </a:cxn>
                <a:cxn ang="0">
                  <a:pos x="1950" y="881"/>
                </a:cxn>
                <a:cxn ang="0">
                  <a:pos x="1935" y="735"/>
                </a:cxn>
                <a:cxn ang="0">
                  <a:pos x="1837" y="656"/>
                </a:cxn>
                <a:cxn ang="0">
                  <a:pos x="1597" y="292"/>
                </a:cxn>
                <a:cxn ang="0">
                  <a:pos x="1927" y="1195"/>
                </a:cxn>
                <a:cxn ang="0">
                  <a:pos x="1440" y="575"/>
                </a:cxn>
                <a:cxn ang="0">
                  <a:pos x="1271" y="845"/>
                </a:cxn>
                <a:cxn ang="0">
                  <a:pos x="1159" y="832"/>
                </a:cxn>
                <a:cxn ang="0">
                  <a:pos x="1886" y="792"/>
                </a:cxn>
                <a:cxn ang="0">
                  <a:pos x="1743" y="912"/>
                </a:cxn>
                <a:cxn ang="0">
                  <a:pos x="1457" y="949"/>
                </a:cxn>
                <a:cxn ang="0">
                  <a:pos x="1560" y="337"/>
                </a:cxn>
                <a:cxn ang="0">
                  <a:pos x="1378" y="313"/>
                </a:cxn>
                <a:cxn ang="0">
                  <a:pos x="536" y="434"/>
                </a:cxn>
                <a:cxn ang="0">
                  <a:pos x="1438" y="328"/>
                </a:cxn>
                <a:cxn ang="0">
                  <a:pos x="1241" y="928"/>
                </a:cxn>
                <a:cxn ang="0">
                  <a:pos x="1403" y="1095"/>
                </a:cxn>
                <a:cxn ang="0">
                  <a:pos x="828" y="112"/>
                </a:cxn>
                <a:cxn ang="0">
                  <a:pos x="130" y="162"/>
                </a:cxn>
                <a:cxn ang="0">
                  <a:pos x="869" y="374"/>
                </a:cxn>
                <a:cxn ang="0">
                  <a:pos x="602" y="724"/>
                </a:cxn>
                <a:cxn ang="0">
                  <a:pos x="1248" y="378"/>
                </a:cxn>
                <a:cxn ang="0">
                  <a:pos x="1145" y="1709"/>
                </a:cxn>
                <a:cxn ang="0">
                  <a:pos x="1102" y="913"/>
                </a:cxn>
                <a:cxn ang="0">
                  <a:pos x="1098" y="1143"/>
                </a:cxn>
                <a:cxn ang="0">
                  <a:pos x="1039" y="833"/>
                </a:cxn>
                <a:cxn ang="0">
                  <a:pos x="743" y="1203"/>
                </a:cxn>
                <a:cxn ang="0">
                  <a:pos x="723" y="1143"/>
                </a:cxn>
                <a:cxn ang="0">
                  <a:pos x="541" y="1852"/>
                </a:cxn>
                <a:cxn ang="0">
                  <a:pos x="482" y="1268"/>
                </a:cxn>
                <a:cxn ang="0">
                  <a:pos x="465" y="1829"/>
                </a:cxn>
                <a:cxn ang="0">
                  <a:pos x="237" y="264"/>
                </a:cxn>
                <a:cxn ang="0">
                  <a:pos x="437" y="431"/>
                </a:cxn>
                <a:cxn ang="0">
                  <a:pos x="89" y="237"/>
                </a:cxn>
                <a:cxn ang="0">
                  <a:pos x="310" y="606"/>
                </a:cxn>
                <a:cxn ang="0">
                  <a:pos x="172" y="1189"/>
                </a:cxn>
                <a:cxn ang="0">
                  <a:pos x="460" y="853"/>
                </a:cxn>
                <a:cxn ang="0">
                  <a:pos x="166" y="1293"/>
                </a:cxn>
                <a:cxn ang="0">
                  <a:pos x="198" y="1376"/>
                </a:cxn>
                <a:cxn ang="0">
                  <a:pos x="150" y="927"/>
                </a:cxn>
                <a:cxn ang="0">
                  <a:pos x="113" y="993"/>
                </a:cxn>
                <a:cxn ang="0">
                  <a:pos x="151" y="1119"/>
                </a:cxn>
              </a:cxnLst>
              <a:rect l="0" t="0" r="r" b="b"/>
              <a:pathLst>
                <a:path w="2145" h="1901">
                  <a:moveTo>
                    <a:pt x="440" y="1797"/>
                  </a:moveTo>
                  <a:lnTo>
                    <a:pt x="440" y="1797"/>
                  </a:lnTo>
                  <a:lnTo>
                    <a:pt x="443" y="1771"/>
                  </a:lnTo>
                  <a:lnTo>
                    <a:pt x="444" y="1749"/>
                  </a:lnTo>
                  <a:lnTo>
                    <a:pt x="445" y="1725"/>
                  </a:lnTo>
                  <a:lnTo>
                    <a:pt x="447" y="1699"/>
                  </a:lnTo>
                  <a:lnTo>
                    <a:pt x="447" y="1699"/>
                  </a:lnTo>
                  <a:lnTo>
                    <a:pt x="435" y="1688"/>
                  </a:lnTo>
                  <a:lnTo>
                    <a:pt x="429" y="1684"/>
                  </a:lnTo>
                  <a:lnTo>
                    <a:pt x="422" y="1680"/>
                  </a:lnTo>
                  <a:lnTo>
                    <a:pt x="422" y="1680"/>
                  </a:lnTo>
                  <a:lnTo>
                    <a:pt x="399" y="1642"/>
                  </a:lnTo>
                  <a:lnTo>
                    <a:pt x="374" y="1604"/>
                  </a:lnTo>
                  <a:lnTo>
                    <a:pt x="349" y="1569"/>
                  </a:lnTo>
                  <a:lnTo>
                    <a:pt x="323" y="1534"/>
                  </a:lnTo>
                  <a:lnTo>
                    <a:pt x="269" y="1464"/>
                  </a:lnTo>
                  <a:lnTo>
                    <a:pt x="216" y="1395"/>
                  </a:lnTo>
                  <a:lnTo>
                    <a:pt x="216" y="1395"/>
                  </a:lnTo>
                  <a:lnTo>
                    <a:pt x="215" y="1400"/>
                  </a:lnTo>
                  <a:lnTo>
                    <a:pt x="212" y="1404"/>
                  </a:lnTo>
                  <a:lnTo>
                    <a:pt x="210" y="1408"/>
                  </a:lnTo>
                  <a:lnTo>
                    <a:pt x="207" y="1412"/>
                  </a:lnTo>
                  <a:lnTo>
                    <a:pt x="198" y="1418"/>
                  </a:lnTo>
                  <a:lnTo>
                    <a:pt x="188" y="1423"/>
                  </a:lnTo>
                  <a:lnTo>
                    <a:pt x="176" y="1428"/>
                  </a:lnTo>
                  <a:lnTo>
                    <a:pt x="163" y="1431"/>
                  </a:lnTo>
                  <a:lnTo>
                    <a:pt x="149" y="1432"/>
                  </a:lnTo>
                  <a:lnTo>
                    <a:pt x="135" y="1432"/>
                  </a:lnTo>
                  <a:lnTo>
                    <a:pt x="121" y="1431"/>
                  </a:lnTo>
                  <a:lnTo>
                    <a:pt x="109" y="1428"/>
                  </a:lnTo>
                  <a:lnTo>
                    <a:pt x="96" y="1423"/>
                  </a:lnTo>
                  <a:lnTo>
                    <a:pt x="86" y="1417"/>
                  </a:lnTo>
                  <a:lnTo>
                    <a:pt x="81" y="1414"/>
                  </a:lnTo>
                  <a:lnTo>
                    <a:pt x="77" y="1410"/>
                  </a:lnTo>
                  <a:lnTo>
                    <a:pt x="73" y="1405"/>
                  </a:lnTo>
                  <a:lnTo>
                    <a:pt x="71" y="1401"/>
                  </a:lnTo>
                  <a:lnTo>
                    <a:pt x="69" y="1396"/>
                  </a:lnTo>
                  <a:lnTo>
                    <a:pt x="67" y="1390"/>
                  </a:lnTo>
                  <a:lnTo>
                    <a:pt x="67" y="1384"/>
                  </a:lnTo>
                  <a:lnTo>
                    <a:pt x="67" y="1377"/>
                  </a:lnTo>
                  <a:lnTo>
                    <a:pt x="67" y="1377"/>
                  </a:lnTo>
                  <a:lnTo>
                    <a:pt x="72" y="1374"/>
                  </a:lnTo>
                  <a:lnTo>
                    <a:pt x="76" y="1370"/>
                  </a:lnTo>
                  <a:lnTo>
                    <a:pt x="83" y="1360"/>
                  </a:lnTo>
                  <a:lnTo>
                    <a:pt x="87" y="1356"/>
                  </a:lnTo>
                  <a:lnTo>
                    <a:pt x="91" y="1352"/>
                  </a:lnTo>
                  <a:lnTo>
                    <a:pt x="97" y="1351"/>
                  </a:lnTo>
                  <a:lnTo>
                    <a:pt x="103" y="1351"/>
                  </a:lnTo>
                  <a:lnTo>
                    <a:pt x="103" y="1351"/>
                  </a:lnTo>
                  <a:lnTo>
                    <a:pt x="103" y="1307"/>
                  </a:lnTo>
                  <a:lnTo>
                    <a:pt x="103" y="1264"/>
                  </a:lnTo>
                  <a:lnTo>
                    <a:pt x="103" y="1223"/>
                  </a:lnTo>
                  <a:lnTo>
                    <a:pt x="103" y="1203"/>
                  </a:lnTo>
                  <a:lnTo>
                    <a:pt x="105" y="1183"/>
                  </a:lnTo>
                  <a:lnTo>
                    <a:pt x="105" y="1183"/>
                  </a:lnTo>
                  <a:lnTo>
                    <a:pt x="106" y="1171"/>
                  </a:lnTo>
                  <a:lnTo>
                    <a:pt x="109" y="1159"/>
                  </a:lnTo>
                  <a:lnTo>
                    <a:pt x="111" y="1146"/>
                  </a:lnTo>
                  <a:lnTo>
                    <a:pt x="111" y="1134"/>
                  </a:lnTo>
                  <a:lnTo>
                    <a:pt x="111" y="1134"/>
                  </a:lnTo>
                  <a:lnTo>
                    <a:pt x="110" y="1107"/>
                  </a:lnTo>
                  <a:lnTo>
                    <a:pt x="106" y="1079"/>
                  </a:lnTo>
                  <a:lnTo>
                    <a:pt x="103" y="1051"/>
                  </a:lnTo>
                  <a:lnTo>
                    <a:pt x="101" y="1023"/>
                  </a:lnTo>
                  <a:lnTo>
                    <a:pt x="101" y="1023"/>
                  </a:lnTo>
                  <a:lnTo>
                    <a:pt x="98" y="992"/>
                  </a:lnTo>
                  <a:lnTo>
                    <a:pt x="95" y="962"/>
                  </a:lnTo>
                  <a:lnTo>
                    <a:pt x="92" y="931"/>
                  </a:lnTo>
                  <a:lnTo>
                    <a:pt x="90" y="899"/>
                  </a:lnTo>
                  <a:lnTo>
                    <a:pt x="90" y="899"/>
                  </a:lnTo>
                  <a:lnTo>
                    <a:pt x="90" y="895"/>
                  </a:lnTo>
                  <a:lnTo>
                    <a:pt x="91" y="891"/>
                  </a:lnTo>
                  <a:lnTo>
                    <a:pt x="94" y="888"/>
                  </a:lnTo>
                  <a:lnTo>
                    <a:pt x="97" y="887"/>
                  </a:lnTo>
                  <a:lnTo>
                    <a:pt x="97" y="887"/>
                  </a:lnTo>
                  <a:lnTo>
                    <a:pt x="95" y="870"/>
                  </a:lnTo>
                  <a:lnTo>
                    <a:pt x="94" y="853"/>
                  </a:lnTo>
                  <a:lnTo>
                    <a:pt x="94" y="836"/>
                  </a:lnTo>
                  <a:lnTo>
                    <a:pt x="95" y="820"/>
                  </a:lnTo>
                  <a:lnTo>
                    <a:pt x="98" y="786"/>
                  </a:lnTo>
                  <a:lnTo>
                    <a:pt x="98" y="770"/>
                  </a:lnTo>
                  <a:lnTo>
                    <a:pt x="97" y="754"/>
                  </a:lnTo>
                  <a:lnTo>
                    <a:pt x="97" y="754"/>
                  </a:lnTo>
                  <a:lnTo>
                    <a:pt x="92" y="719"/>
                  </a:lnTo>
                  <a:lnTo>
                    <a:pt x="90" y="683"/>
                  </a:lnTo>
                  <a:lnTo>
                    <a:pt x="86" y="609"/>
                  </a:lnTo>
                  <a:lnTo>
                    <a:pt x="82" y="534"/>
                  </a:lnTo>
                  <a:lnTo>
                    <a:pt x="80" y="496"/>
                  </a:lnTo>
                  <a:lnTo>
                    <a:pt x="75" y="459"/>
                  </a:lnTo>
                  <a:lnTo>
                    <a:pt x="75" y="459"/>
                  </a:lnTo>
                  <a:lnTo>
                    <a:pt x="80" y="451"/>
                  </a:lnTo>
                  <a:lnTo>
                    <a:pt x="81" y="443"/>
                  </a:lnTo>
                  <a:lnTo>
                    <a:pt x="81" y="435"/>
                  </a:lnTo>
                  <a:lnTo>
                    <a:pt x="80" y="427"/>
                  </a:lnTo>
                  <a:lnTo>
                    <a:pt x="76" y="408"/>
                  </a:lnTo>
                  <a:lnTo>
                    <a:pt x="74" y="399"/>
                  </a:lnTo>
                  <a:lnTo>
                    <a:pt x="73" y="389"/>
                  </a:lnTo>
                  <a:lnTo>
                    <a:pt x="73" y="389"/>
                  </a:lnTo>
                  <a:lnTo>
                    <a:pt x="73" y="368"/>
                  </a:lnTo>
                  <a:lnTo>
                    <a:pt x="73" y="346"/>
                  </a:lnTo>
                  <a:lnTo>
                    <a:pt x="75" y="324"/>
                  </a:lnTo>
                  <a:lnTo>
                    <a:pt x="75" y="301"/>
                  </a:lnTo>
                  <a:lnTo>
                    <a:pt x="75" y="301"/>
                  </a:lnTo>
                  <a:lnTo>
                    <a:pt x="74" y="290"/>
                  </a:lnTo>
                  <a:lnTo>
                    <a:pt x="73" y="279"/>
                  </a:lnTo>
                  <a:lnTo>
                    <a:pt x="68" y="257"/>
                  </a:lnTo>
                  <a:lnTo>
                    <a:pt x="66" y="246"/>
                  </a:lnTo>
                  <a:lnTo>
                    <a:pt x="65" y="235"/>
                  </a:lnTo>
                  <a:lnTo>
                    <a:pt x="64" y="224"/>
                  </a:lnTo>
                  <a:lnTo>
                    <a:pt x="65" y="212"/>
                  </a:lnTo>
                  <a:lnTo>
                    <a:pt x="65" y="212"/>
                  </a:lnTo>
                  <a:lnTo>
                    <a:pt x="60" y="207"/>
                  </a:lnTo>
                  <a:lnTo>
                    <a:pt x="56" y="203"/>
                  </a:lnTo>
                  <a:lnTo>
                    <a:pt x="53" y="201"/>
                  </a:lnTo>
                  <a:lnTo>
                    <a:pt x="49" y="199"/>
                  </a:lnTo>
                  <a:lnTo>
                    <a:pt x="44" y="199"/>
                  </a:lnTo>
                  <a:lnTo>
                    <a:pt x="40" y="199"/>
                  </a:lnTo>
                  <a:lnTo>
                    <a:pt x="40" y="199"/>
                  </a:lnTo>
                  <a:lnTo>
                    <a:pt x="38" y="192"/>
                  </a:lnTo>
                  <a:lnTo>
                    <a:pt x="35" y="188"/>
                  </a:lnTo>
                  <a:lnTo>
                    <a:pt x="30" y="186"/>
                  </a:lnTo>
                  <a:lnTo>
                    <a:pt x="26" y="182"/>
                  </a:lnTo>
                  <a:lnTo>
                    <a:pt x="16" y="178"/>
                  </a:lnTo>
                  <a:lnTo>
                    <a:pt x="12" y="175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5" y="165"/>
                  </a:lnTo>
                  <a:lnTo>
                    <a:pt x="3" y="160"/>
                  </a:lnTo>
                  <a:lnTo>
                    <a:pt x="1" y="155"/>
                  </a:lnTo>
                  <a:lnTo>
                    <a:pt x="0" y="149"/>
                  </a:lnTo>
                  <a:lnTo>
                    <a:pt x="1" y="144"/>
                  </a:lnTo>
                  <a:lnTo>
                    <a:pt x="1" y="139"/>
                  </a:lnTo>
                  <a:lnTo>
                    <a:pt x="4" y="134"/>
                  </a:lnTo>
                  <a:lnTo>
                    <a:pt x="6" y="129"/>
                  </a:lnTo>
                  <a:lnTo>
                    <a:pt x="12" y="119"/>
                  </a:lnTo>
                  <a:lnTo>
                    <a:pt x="20" y="112"/>
                  </a:lnTo>
                  <a:lnTo>
                    <a:pt x="29" y="105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4" y="102"/>
                  </a:lnTo>
                  <a:lnTo>
                    <a:pt x="47" y="104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74" y="106"/>
                  </a:lnTo>
                  <a:lnTo>
                    <a:pt x="97" y="103"/>
                  </a:lnTo>
                  <a:lnTo>
                    <a:pt x="142" y="99"/>
                  </a:lnTo>
                  <a:lnTo>
                    <a:pt x="186" y="96"/>
                  </a:lnTo>
                  <a:lnTo>
                    <a:pt x="231" y="94"/>
                  </a:lnTo>
                  <a:lnTo>
                    <a:pt x="276" y="91"/>
                  </a:lnTo>
                  <a:lnTo>
                    <a:pt x="321" y="88"/>
                  </a:lnTo>
                  <a:lnTo>
                    <a:pt x="365" y="84"/>
                  </a:lnTo>
                  <a:lnTo>
                    <a:pt x="388" y="81"/>
                  </a:lnTo>
                  <a:lnTo>
                    <a:pt x="412" y="76"/>
                  </a:lnTo>
                  <a:lnTo>
                    <a:pt x="412" y="76"/>
                  </a:lnTo>
                  <a:lnTo>
                    <a:pt x="424" y="78"/>
                  </a:lnTo>
                  <a:lnTo>
                    <a:pt x="437" y="79"/>
                  </a:lnTo>
                  <a:lnTo>
                    <a:pt x="464" y="78"/>
                  </a:lnTo>
                  <a:lnTo>
                    <a:pt x="490" y="75"/>
                  </a:lnTo>
                  <a:lnTo>
                    <a:pt x="515" y="72"/>
                  </a:lnTo>
                  <a:lnTo>
                    <a:pt x="542" y="69"/>
                  </a:lnTo>
                  <a:lnTo>
                    <a:pt x="568" y="67"/>
                  </a:lnTo>
                  <a:lnTo>
                    <a:pt x="594" y="66"/>
                  </a:lnTo>
                  <a:lnTo>
                    <a:pt x="606" y="67"/>
                  </a:lnTo>
                  <a:lnTo>
                    <a:pt x="619" y="68"/>
                  </a:lnTo>
                  <a:lnTo>
                    <a:pt x="619" y="68"/>
                  </a:lnTo>
                  <a:lnTo>
                    <a:pt x="676" y="59"/>
                  </a:lnTo>
                  <a:lnTo>
                    <a:pt x="676" y="59"/>
                  </a:lnTo>
                  <a:lnTo>
                    <a:pt x="707" y="54"/>
                  </a:lnTo>
                  <a:lnTo>
                    <a:pt x="723" y="52"/>
                  </a:lnTo>
                  <a:lnTo>
                    <a:pt x="730" y="51"/>
                  </a:lnTo>
                  <a:lnTo>
                    <a:pt x="737" y="52"/>
                  </a:lnTo>
                  <a:lnTo>
                    <a:pt x="737" y="52"/>
                  </a:lnTo>
                  <a:lnTo>
                    <a:pt x="741" y="53"/>
                  </a:lnTo>
                  <a:lnTo>
                    <a:pt x="746" y="55"/>
                  </a:lnTo>
                  <a:lnTo>
                    <a:pt x="755" y="59"/>
                  </a:lnTo>
                  <a:lnTo>
                    <a:pt x="760" y="62"/>
                  </a:lnTo>
                  <a:lnTo>
                    <a:pt x="764" y="63"/>
                  </a:lnTo>
                  <a:lnTo>
                    <a:pt x="768" y="64"/>
                  </a:lnTo>
                  <a:lnTo>
                    <a:pt x="772" y="62"/>
                  </a:lnTo>
                  <a:lnTo>
                    <a:pt x="772" y="62"/>
                  </a:lnTo>
                  <a:lnTo>
                    <a:pt x="780" y="68"/>
                  </a:lnTo>
                  <a:lnTo>
                    <a:pt x="787" y="72"/>
                  </a:lnTo>
                  <a:lnTo>
                    <a:pt x="796" y="76"/>
                  </a:lnTo>
                  <a:lnTo>
                    <a:pt x="806" y="81"/>
                  </a:lnTo>
                  <a:lnTo>
                    <a:pt x="824" y="87"/>
                  </a:lnTo>
                  <a:lnTo>
                    <a:pt x="843" y="94"/>
                  </a:lnTo>
                  <a:lnTo>
                    <a:pt x="861" y="100"/>
                  </a:lnTo>
                  <a:lnTo>
                    <a:pt x="881" y="106"/>
                  </a:lnTo>
                  <a:lnTo>
                    <a:pt x="889" y="111"/>
                  </a:lnTo>
                  <a:lnTo>
                    <a:pt x="898" y="115"/>
                  </a:lnTo>
                  <a:lnTo>
                    <a:pt x="905" y="120"/>
                  </a:lnTo>
                  <a:lnTo>
                    <a:pt x="913" y="127"/>
                  </a:lnTo>
                  <a:lnTo>
                    <a:pt x="913" y="127"/>
                  </a:lnTo>
                  <a:lnTo>
                    <a:pt x="924" y="129"/>
                  </a:lnTo>
                  <a:lnTo>
                    <a:pt x="936" y="132"/>
                  </a:lnTo>
                  <a:lnTo>
                    <a:pt x="958" y="142"/>
                  </a:lnTo>
                  <a:lnTo>
                    <a:pt x="979" y="151"/>
                  </a:lnTo>
                  <a:lnTo>
                    <a:pt x="1001" y="160"/>
                  </a:lnTo>
                  <a:lnTo>
                    <a:pt x="1001" y="160"/>
                  </a:lnTo>
                  <a:lnTo>
                    <a:pt x="1023" y="169"/>
                  </a:lnTo>
                  <a:lnTo>
                    <a:pt x="1045" y="176"/>
                  </a:lnTo>
                  <a:lnTo>
                    <a:pt x="1089" y="192"/>
                  </a:lnTo>
                  <a:lnTo>
                    <a:pt x="1089" y="192"/>
                  </a:lnTo>
                  <a:lnTo>
                    <a:pt x="1101" y="197"/>
                  </a:lnTo>
                  <a:lnTo>
                    <a:pt x="1113" y="203"/>
                  </a:lnTo>
                  <a:lnTo>
                    <a:pt x="1126" y="208"/>
                  </a:lnTo>
                  <a:lnTo>
                    <a:pt x="1137" y="212"/>
                  </a:lnTo>
                  <a:lnTo>
                    <a:pt x="1137" y="212"/>
                  </a:lnTo>
                  <a:lnTo>
                    <a:pt x="1148" y="216"/>
                  </a:lnTo>
                  <a:lnTo>
                    <a:pt x="1159" y="217"/>
                  </a:lnTo>
                  <a:lnTo>
                    <a:pt x="1170" y="219"/>
                  </a:lnTo>
                  <a:lnTo>
                    <a:pt x="1179" y="221"/>
                  </a:lnTo>
                  <a:lnTo>
                    <a:pt x="1179" y="221"/>
                  </a:lnTo>
                  <a:lnTo>
                    <a:pt x="1226" y="240"/>
                  </a:lnTo>
                  <a:lnTo>
                    <a:pt x="1250" y="248"/>
                  </a:lnTo>
                  <a:lnTo>
                    <a:pt x="1262" y="251"/>
                  </a:lnTo>
                  <a:lnTo>
                    <a:pt x="1273" y="253"/>
                  </a:lnTo>
                  <a:lnTo>
                    <a:pt x="1273" y="253"/>
                  </a:lnTo>
                  <a:lnTo>
                    <a:pt x="1283" y="257"/>
                  </a:lnTo>
                  <a:lnTo>
                    <a:pt x="1294" y="263"/>
                  </a:lnTo>
                  <a:lnTo>
                    <a:pt x="1314" y="269"/>
                  </a:lnTo>
                  <a:lnTo>
                    <a:pt x="1334" y="275"/>
                  </a:lnTo>
                  <a:lnTo>
                    <a:pt x="1356" y="279"/>
                  </a:lnTo>
                  <a:lnTo>
                    <a:pt x="1400" y="287"/>
                  </a:lnTo>
                  <a:lnTo>
                    <a:pt x="1421" y="294"/>
                  </a:lnTo>
                  <a:lnTo>
                    <a:pt x="1444" y="301"/>
                  </a:lnTo>
                  <a:lnTo>
                    <a:pt x="1444" y="301"/>
                  </a:lnTo>
                  <a:lnTo>
                    <a:pt x="1448" y="312"/>
                  </a:lnTo>
                  <a:lnTo>
                    <a:pt x="1451" y="322"/>
                  </a:lnTo>
                  <a:lnTo>
                    <a:pt x="1452" y="331"/>
                  </a:lnTo>
                  <a:lnTo>
                    <a:pt x="1452" y="345"/>
                  </a:lnTo>
                  <a:lnTo>
                    <a:pt x="1452" y="345"/>
                  </a:lnTo>
                  <a:lnTo>
                    <a:pt x="1447" y="351"/>
                  </a:lnTo>
                  <a:lnTo>
                    <a:pt x="1440" y="356"/>
                  </a:lnTo>
                  <a:lnTo>
                    <a:pt x="1433" y="360"/>
                  </a:lnTo>
                  <a:lnTo>
                    <a:pt x="1425" y="363"/>
                  </a:lnTo>
                  <a:lnTo>
                    <a:pt x="1417" y="366"/>
                  </a:lnTo>
                  <a:lnTo>
                    <a:pt x="1408" y="367"/>
                  </a:lnTo>
                  <a:lnTo>
                    <a:pt x="1389" y="369"/>
                  </a:lnTo>
                  <a:lnTo>
                    <a:pt x="1348" y="371"/>
                  </a:lnTo>
                  <a:lnTo>
                    <a:pt x="1328" y="372"/>
                  </a:lnTo>
                  <a:lnTo>
                    <a:pt x="1308" y="374"/>
                  </a:lnTo>
                  <a:lnTo>
                    <a:pt x="1308" y="374"/>
                  </a:lnTo>
                  <a:lnTo>
                    <a:pt x="1288" y="401"/>
                  </a:lnTo>
                  <a:lnTo>
                    <a:pt x="1270" y="429"/>
                  </a:lnTo>
                  <a:lnTo>
                    <a:pt x="1253" y="458"/>
                  </a:lnTo>
                  <a:lnTo>
                    <a:pt x="1237" y="487"/>
                  </a:lnTo>
                  <a:lnTo>
                    <a:pt x="1205" y="547"/>
                  </a:lnTo>
                  <a:lnTo>
                    <a:pt x="1173" y="605"/>
                  </a:lnTo>
                  <a:lnTo>
                    <a:pt x="1173" y="605"/>
                  </a:lnTo>
                  <a:lnTo>
                    <a:pt x="1191" y="600"/>
                  </a:lnTo>
                  <a:lnTo>
                    <a:pt x="1210" y="594"/>
                  </a:lnTo>
                  <a:lnTo>
                    <a:pt x="1228" y="587"/>
                  </a:lnTo>
                  <a:lnTo>
                    <a:pt x="1249" y="582"/>
                  </a:lnTo>
                  <a:lnTo>
                    <a:pt x="1249" y="582"/>
                  </a:lnTo>
                  <a:lnTo>
                    <a:pt x="1273" y="578"/>
                  </a:lnTo>
                  <a:lnTo>
                    <a:pt x="1298" y="574"/>
                  </a:lnTo>
                  <a:lnTo>
                    <a:pt x="1348" y="568"/>
                  </a:lnTo>
                  <a:lnTo>
                    <a:pt x="1398" y="562"/>
                  </a:lnTo>
                  <a:lnTo>
                    <a:pt x="1421" y="558"/>
                  </a:lnTo>
                  <a:lnTo>
                    <a:pt x="1444" y="553"/>
                  </a:lnTo>
                  <a:lnTo>
                    <a:pt x="1444" y="553"/>
                  </a:lnTo>
                  <a:lnTo>
                    <a:pt x="1449" y="553"/>
                  </a:lnTo>
                  <a:lnTo>
                    <a:pt x="1454" y="554"/>
                  </a:lnTo>
                  <a:lnTo>
                    <a:pt x="1458" y="556"/>
                  </a:lnTo>
                  <a:lnTo>
                    <a:pt x="1463" y="557"/>
                  </a:lnTo>
                  <a:lnTo>
                    <a:pt x="1463" y="557"/>
                  </a:lnTo>
                  <a:lnTo>
                    <a:pt x="1462" y="552"/>
                  </a:lnTo>
                  <a:lnTo>
                    <a:pt x="1461" y="547"/>
                  </a:lnTo>
                  <a:lnTo>
                    <a:pt x="1460" y="542"/>
                  </a:lnTo>
                  <a:lnTo>
                    <a:pt x="1459" y="536"/>
                  </a:lnTo>
                  <a:lnTo>
                    <a:pt x="1459" y="536"/>
                  </a:lnTo>
                  <a:lnTo>
                    <a:pt x="1464" y="499"/>
                  </a:lnTo>
                  <a:lnTo>
                    <a:pt x="1469" y="463"/>
                  </a:lnTo>
                  <a:lnTo>
                    <a:pt x="1475" y="427"/>
                  </a:lnTo>
                  <a:lnTo>
                    <a:pt x="1480" y="390"/>
                  </a:lnTo>
                  <a:lnTo>
                    <a:pt x="1488" y="356"/>
                  </a:lnTo>
                  <a:lnTo>
                    <a:pt x="1492" y="340"/>
                  </a:lnTo>
                  <a:lnTo>
                    <a:pt x="1496" y="324"/>
                  </a:lnTo>
                  <a:lnTo>
                    <a:pt x="1503" y="308"/>
                  </a:lnTo>
                  <a:lnTo>
                    <a:pt x="1509" y="293"/>
                  </a:lnTo>
                  <a:lnTo>
                    <a:pt x="1515" y="279"/>
                  </a:lnTo>
                  <a:lnTo>
                    <a:pt x="1524" y="265"/>
                  </a:lnTo>
                  <a:lnTo>
                    <a:pt x="1524" y="265"/>
                  </a:lnTo>
                  <a:lnTo>
                    <a:pt x="1519" y="259"/>
                  </a:lnTo>
                  <a:lnTo>
                    <a:pt x="1514" y="251"/>
                  </a:lnTo>
                  <a:lnTo>
                    <a:pt x="1511" y="242"/>
                  </a:lnTo>
                  <a:lnTo>
                    <a:pt x="1509" y="234"/>
                  </a:lnTo>
                  <a:lnTo>
                    <a:pt x="1508" y="225"/>
                  </a:lnTo>
                  <a:lnTo>
                    <a:pt x="1509" y="216"/>
                  </a:lnTo>
                  <a:lnTo>
                    <a:pt x="1509" y="206"/>
                  </a:lnTo>
                  <a:lnTo>
                    <a:pt x="1511" y="196"/>
                  </a:lnTo>
                  <a:lnTo>
                    <a:pt x="1515" y="177"/>
                  </a:lnTo>
                  <a:lnTo>
                    <a:pt x="1521" y="157"/>
                  </a:lnTo>
                  <a:lnTo>
                    <a:pt x="1527" y="136"/>
                  </a:lnTo>
                  <a:lnTo>
                    <a:pt x="1533" y="116"/>
                  </a:lnTo>
                  <a:lnTo>
                    <a:pt x="1533" y="116"/>
                  </a:lnTo>
                  <a:lnTo>
                    <a:pt x="1535" y="101"/>
                  </a:lnTo>
                  <a:lnTo>
                    <a:pt x="1538" y="85"/>
                  </a:lnTo>
                  <a:lnTo>
                    <a:pt x="1543" y="52"/>
                  </a:lnTo>
                  <a:lnTo>
                    <a:pt x="1546" y="36"/>
                  </a:lnTo>
                  <a:lnTo>
                    <a:pt x="1552" y="23"/>
                  </a:lnTo>
                  <a:lnTo>
                    <a:pt x="1554" y="18"/>
                  </a:lnTo>
                  <a:lnTo>
                    <a:pt x="1557" y="12"/>
                  </a:lnTo>
                  <a:lnTo>
                    <a:pt x="1561" y="8"/>
                  </a:lnTo>
                  <a:lnTo>
                    <a:pt x="1566" y="5"/>
                  </a:lnTo>
                  <a:lnTo>
                    <a:pt x="1566" y="5"/>
                  </a:lnTo>
                  <a:lnTo>
                    <a:pt x="1572" y="3"/>
                  </a:lnTo>
                  <a:lnTo>
                    <a:pt x="1581" y="2"/>
                  </a:lnTo>
                  <a:lnTo>
                    <a:pt x="1591" y="0"/>
                  </a:lnTo>
                  <a:lnTo>
                    <a:pt x="1601" y="0"/>
                  </a:lnTo>
                  <a:lnTo>
                    <a:pt x="1622" y="3"/>
                  </a:lnTo>
                  <a:lnTo>
                    <a:pt x="1641" y="5"/>
                  </a:lnTo>
                  <a:lnTo>
                    <a:pt x="1641" y="5"/>
                  </a:lnTo>
                  <a:lnTo>
                    <a:pt x="1662" y="9"/>
                  </a:lnTo>
                  <a:lnTo>
                    <a:pt x="1681" y="12"/>
                  </a:lnTo>
                  <a:lnTo>
                    <a:pt x="1727" y="22"/>
                  </a:lnTo>
                  <a:lnTo>
                    <a:pt x="1727" y="22"/>
                  </a:lnTo>
                  <a:lnTo>
                    <a:pt x="1739" y="25"/>
                  </a:lnTo>
                  <a:lnTo>
                    <a:pt x="1751" y="29"/>
                  </a:lnTo>
                  <a:lnTo>
                    <a:pt x="1764" y="35"/>
                  </a:lnTo>
                  <a:lnTo>
                    <a:pt x="1778" y="39"/>
                  </a:lnTo>
                  <a:lnTo>
                    <a:pt x="1778" y="39"/>
                  </a:lnTo>
                  <a:lnTo>
                    <a:pt x="1803" y="45"/>
                  </a:lnTo>
                  <a:lnTo>
                    <a:pt x="1830" y="50"/>
                  </a:lnTo>
                  <a:lnTo>
                    <a:pt x="1857" y="55"/>
                  </a:lnTo>
                  <a:lnTo>
                    <a:pt x="1885" y="59"/>
                  </a:lnTo>
                  <a:lnTo>
                    <a:pt x="1885" y="59"/>
                  </a:lnTo>
                  <a:lnTo>
                    <a:pt x="1898" y="64"/>
                  </a:lnTo>
                  <a:lnTo>
                    <a:pt x="1911" y="68"/>
                  </a:lnTo>
                  <a:lnTo>
                    <a:pt x="1922" y="72"/>
                  </a:lnTo>
                  <a:lnTo>
                    <a:pt x="1935" y="76"/>
                  </a:lnTo>
                  <a:lnTo>
                    <a:pt x="1935" y="76"/>
                  </a:lnTo>
                  <a:lnTo>
                    <a:pt x="1953" y="80"/>
                  </a:lnTo>
                  <a:lnTo>
                    <a:pt x="1972" y="82"/>
                  </a:lnTo>
                  <a:lnTo>
                    <a:pt x="1990" y="83"/>
                  </a:lnTo>
                  <a:lnTo>
                    <a:pt x="2007" y="85"/>
                  </a:lnTo>
                  <a:lnTo>
                    <a:pt x="2007" y="85"/>
                  </a:lnTo>
                  <a:lnTo>
                    <a:pt x="2013" y="87"/>
                  </a:lnTo>
                  <a:lnTo>
                    <a:pt x="2020" y="90"/>
                  </a:lnTo>
                  <a:lnTo>
                    <a:pt x="2025" y="94"/>
                  </a:lnTo>
                  <a:lnTo>
                    <a:pt x="2032" y="96"/>
                  </a:lnTo>
                  <a:lnTo>
                    <a:pt x="2032" y="96"/>
                  </a:lnTo>
                  <a:lnTo>
                    <a:pt x="2037" y="96"/>
                  </a:lnTo>
                  <a:lnTo>
                    <a:pt x="2041" y="96"/>
                  </a:lnTo>
                  <a:lnTo>
                    <a:pt x="2045" y="95"/>
                  </a:lnTo>
                  <a:lnTo>
                    <a:pt x="2051" y="96"/>
                  </a:lnTo>
                  <a:lnTo>
                    <a:pt x="2051" y="96"/>
                  </a:lnTo>
                  <a:lnTo>
                    <a:pt x="2058" y="99"/>
                  </a:lnTo>
                  <a:lnTo>
                    <a:pt x="2067" y="103"/>
                  </a:lnTo>
                  <a:lnTo>
                    <a:pt x="2084" y="113"/>
                  </a:lnTo>
                  <a:lnTo>
                    <a:pt x="2093" y="117"/>
                  </a:lnTo>
                  <a:lnTo>
                    <a:pt x="2101" y="120"/>
                  </a:lnTo>
                  <a:lnTo>
                    <a:pt x="2109" y="123"/>
                  </a:lnTo>
                  <a:lnTo>
                    <a:pt x="2115" y="123"/>
                  </a:lnTo>
                  <a:lnTo>
                    <a:pt x="2115" y="123"/>
                  </a:lnTo>
                  <a:lnTo>
                    <a:pt x="2118" y="129"/>
                  </a:lnTo>
                  <a:lnTo>
                    <a:pt x="2121" y="134"/>
                  </a:lnTo>
                  <a:lnTo>
                    <a:pt x="2130" y="146"/>
                  </a:lnTo>
                  <a:lnTo>
                    <a:pt x="2134" y="151"/>
                  </a:lnTo>
                  <a:lnTo>
                    <a:pt x="2139" y="157"/>
                  </a:lnTo>
                  <a:lnTo>
                    <a:pt x="2141" y="163"/>
                  </a:lnTo>
                  <a:lnTo>
                    <a:pt x="2143" y="171"/>
                  </a:lnTo>
                  <a:lnTo>
                    <a:pt x="2143" y="171"/>
                  </a:lnTo>
                  <a:lnTo>
                    <a:pt x="2143" y="179"/>
                  </a:lnTo>
                  <a:lnTo>
                    <a:pt x="2142" y="188"/>
                  </a:lnTo>
                  <a:lnTo>
                    <a:pt x="2140" y="195"/>
                  </a:lnTo>
                  <a:lnTo>
                    <a:pt x="2135" y="203"/>
                  </a:lnTo>
                  <a:lnTo>
                    <a:pt x="2131" y="209"/>
                  </a:lnTo>
                  <a:lnTo>
                    <a:pt x="2126" y="216"/>
                  </a:lnTo>
                  <a:lnTo>
                    <a:pt x="2115" y="227"/>
                  </a:lnTo>
                  <a:lnTo>
                    <a:pt x="2115" y="227"/>
                  </a:lnTo>
                  <a:lnTo>
                    <a:pt x="2119" y="236"/>
                  </a:lnTo>
                  <a:lnTo>
                    <a:pt x="2124" y="242"/>
                  </a:lnTo>
                  <a:lnTo>
                    <a:pt x="2134" y="255"/>
                  </a:lnTo>
                  <a:lnTo>
                    <a:pt x="2140" y="261"/>
                  </a:lnTo>
                  <a:lnTo>
                    <a:pt x="2143" y="267"/>
                  </a:lnTo>
                  <a:lnTo>
                    <a:pt x="2145" y="275"/>
                  </a:lnTo>
                  <a:lnTo>
                    <a:pt x="2145" y="284"/>
                  </a:lnTo>
                  <a:lnTo>
                    <a:pt x="2145" y="284"/>
                  </a:lnTo>
                  <a:lnTo>
                    <a:pt x="2143" y="290"/>
                  </a:lnTo>
                  <a:lnTo>
                    <a:pt x="2141" y="296"/>
                  </a:lnTo>
                  <a:lnTo>
                    <a:pt x="2131" y="310"/>
                  </a:lnTo>
                  <a:lnTo>
                    <a:pt x="2120" y="325"/>
                  </a:lnTo>
                  <a:lnTo>
                    <a:pt x="2112" y="341"/>
                  </a:lnTo>
                  <a:lnTo>
                    <a:pt x="2112" y="341"/>
                  </a:lnTo>
                  <a:lnTo>
                    <a:pt x="2097" y="370"/>
                  </a:lnTo>
                  <a:lnTo>
                    <a:pt x="2084" y="398"/>
                  </a:lnTo>
                  <a:lnTo>
                    <a:pt x="2084" y="398"/>
                  </a:lnTo>
                  <a:lnTo>
                    <a:pt x="2079" y="414"/>
                  </a:lnTo>
                  <a:lnTo>
                    <a:pt x="2074" y="430"/>
                  </a:lnTo>
                  <a:lnTo>
                    <a:pt x="2070" y="445"/>
                  </a:lnTo>
                  <a:lnTo>
                    <a:pt x="2065" y="461"/>
                  </a:lnTo>
                  <a:lnTo>
                    <a:pt x="2065" y="461"/>
                  </a:lnTo>
                  <a:lnTo>
                    <a:pt x="2061" y="467"/>
                  </a:lnTo>
                  <a:lnTo>
                    <a:pt x="2057" y="474"/>
                  </a:lnTo>
                  <a:lnTo>
                    <a:pt x="2054" y="481"/>
                  </a:lnTo>
                  <a:lnTo>
                    <a:pt x="2051" y="488"/>
                  </a:lnTo>
                  <a:lnTo>
                    <a:pt x="2051" y="488"/>
                  </a:lnTo>
                  <a:lnTo>
                    <a:pt x="2048" y="496"/>
                  </a:lnTo>
                  <a:lnTo>
                    <a:pt x="2046" y="505"/>
                  </a:lnTo>
                  <a:lnTo>
                    <a:pt x="2042" y="524"/>
                  </a:lnTo>
                  <a:lnTo>
                    <a:pt x="2042" y="524"/>
                  </a:lnTo>
                  <a:lnTo>
                    <a:pt x="2033" y="550"/>
                  </a:lnTo>
                  <a:lnTo>
                    <a:pt x="2023" y="578"/>
                  </a:lnTo>
                  <a:lnTo>
                    <a:pt x="2014" y="604"/>
                  </a:lnTo>
                  <a:lnTo>
                    <a:pt x="2010" y="617"/>
                  </a:lnTo>
                  <a:lnTo>
                    <a:pt x="2008" y="631"/>
                  </a:lnTo>
                  <a:lnTo>
                    <a:pt x="2008" y="631"/>
                  </a:lnTo>
                  <a:lnTo>
                    <a:pt x="2007" y="648"/>
                  </a:lnTo>
                  <a:lnTo>
                    <a:pt x="2007" y="668"/>
                  </a:lnTo>
                  <a:lnTo>
                    <a:pt x="2007" y="707"/>
                  </a:lnTo>
                  <a:lnTo>
                    <a:pt x="2007" y="746"/>
                  </a:lnTo>
                  <a:lnTo>
                    <a:pt x="2006" y="765"/>
                  </a:lnTo>
                  <a:lnTo>
                    <a:pt x="2005" y="784"/>
                  </a:lnTo>
                  <a:lnTo>
                    <a:pt x="2005" y="784"/>
                  </a:lnTo>
                  <a:lnTo>
                    <a:pt x="1999" y="833"/>
                  </a:lnTo>
                  <a:lnTo>
                    <a:pt x="1997" y="887"/>
                  </a:lnTo>
                  <a:lnTo>
                    <a:pt x="1995" y="942"/>
                  </a:lnTo>
                  <a:lnTo>
                    <a:pt x="1995" y="997"/>
                  </a:lnTo>
                  <a:lnTo>
                    <a:pt x="1995" y="1110"/>
                  </a:lnTo>
                  <a:lnTo>
                    <a:pt x="1996" y="1216"/>
                  </a:lnTo>
                  <a:lnTo>
                    <a:pt x="1996" y="1216"/>
                  </a:lnTo>
                  <a:lnTo>
                    <a:pt x="1995" y="1245"/>
                  </a:lnTo>
                  <a:lnTo>
                    <a:pt x="1994" y="1279"/>
                  </a:lnTo>
                  <a:lnTo>
                    <a:pt x="1994" y="1279"/>
                  </a:lnTo>
                  <a:lnTo>
                    <a:pt x="1993" y="1311"/>
                  </a:lnTo>
                  <a:lnTo>
                    <a:pt x="1992" y="1324"/>
                  </a:lnTo>
                  <a:lnTo>
                    <a:pt x="1990" y="1336"/>
                  </a:lnTo>
                  <a:lnTo>
                    <a:pt x="1985" y="1345"/>
                  </a:lnTo>
                  <a:lnTo>
                    <a:pt x="1982" y="1350"/>
                  </a:lnTo>
                  <a:lnTo>
                    <a:pt x="1978" y="1354"/>
                  </a:lnTo>
                  <a:lnTo>
                    <a:pt x="1974" y="1357"/>
                  </a:lnTo>
                  <a:lnTo>
                    <a:pt x="1968" y="1360"/>
                  </a:lnTo>
                  <a:lnTo>
                    <a:pt x="1955" y="1368"/>
                  </a:lnTo>
                  <a:lnTo>
                    <a:pt x="1955" y="1368"/>
                  </a:lnTo>
                  <a:lnTo>
                    <a:pt x="1946" y="1367"/>
                  </a:lnTo>
                  <a:lnTo>
                    <a:pt x="1939" y="1366"/>
                  </a:lnTo>
                  <a:lnTo>
                    <a:pt x="1934" y="1366"/>
                  </a:lnTo>
                  <a:lnTo>
                    <a:pt x="1927" y="1368"/>
                  </a:lnTo>
                  <a:lnTo>
                    <a:pt x="1927" y="1368"/>
                  </a:lnTo>
                  <a:lnTo>
                    <a:pt x="1924" y="1362"/>
                  </a:lnTo>
                  <a:lnTo>
                    <a:pt x="1921" y="1359"/>
                  </a:lnTo>
                  <a:lnTo>
                    <a:pt x="1915" y="1355"/>
                  </a:lnTo>
                  <a:lnTo>
                    <a:pt x="1900" y="1346"/>
                  </a:lnTo>
                  <a:lnTo>
                    <a:pt x="1900" y="1346"/>
                  </a:lnTo>
                  <a:lnTo>
                    <a:pt x="1898" y="1322"/>
                  </a:lnTo>
                  <a:lnTo>
                    <a:pt x="1898" y="1296"/>
                  </a:lnTo>
                  <a:lnTo>
                    <a:pt x="1898" y="1270"/>
                  </a:lnTo>
                  <a:lnTo>
                    <a:pt x="1899" y="1244"/>
                  </a:lnTo>
                  <a:lnTo>
                    <a:pt x="1902" y="1188"/>
                  </a:lnTo>
                  <a:lnTo>
                    <a:pt x="1906" y="1131"/>
                  </a:lnTo>
                  <a:lnTo>
                    <a:pt x="1911" y="1074"/>
                  </a:lnTo>
                  <a:lnTo>
                    <a:pt x="1913" y="1019"/>
                  </a:lnTo>
                  <a:lnTo>
                    <a:pt x="1913" y="992"/>
                  </a:lnTo>
                  <a:lnTo>
                    <a:pt x="1913" y="965"/>
                  </a:lnTo>
                  <a:lnTo>
                    <a:pt x="1911" y="941"/>
                  </a:lnTo>
                  <a:lnTo>
                    <a:pt x="1907" y="916"/>
                  </a:lnTo>
                  <a:lnTo>
                    <a:pt x="1907" y="916"/>
                  </a:lnTo>
                  <a:lnTo>
                    <a:pt x="1822" y="944"/>
                  </a:lnTo>
                  <a:lnTo>
                    <a:pt x="1736" y="973"/>
                  </a:lnTo>
                  <a:lnTo>
                    <a:pt x="1694" y="988"/>
                  </a:lnTo>
                  <a:lnTo>
                    <a:pt x="1652" y="1004"/>
                  </a:lnTo>
                  <a:lnTo>
                    <a:pt x="1612" y="1019"/>
                  </a:lnTo>
                  <a:lnTo>
                    <a:pt x="1572" y="1036"/>
                  </a:lnTo>
                  <a:lnTo>
                    <a:pt x="1572" y="1036"/>
                  </a:lnTo>
                  <a:lnTo>
                    <a:pt x="1565" y="1035"/>
                  </a:lnTo>
                  <a:lnTo>
                    <a:pt x="1558" y="1036"/>
                  </a:lnTo>
                  <a:lnTo>
                    <a:pt x="1553" y="1038"/>
                  </a:lnTo>
                  <a:lnTo>
                    <a:pt x="1548" y="1040"/>
                  </a:lnTo>
                  <a:lnTo>
                    <a:pt x="1537" y="1047"/>
                  </a:lnTo>
                  <a:lnTo>
                    <a:pt x="1531" y="1050"/>
                  </a:lnTo>
                  <a:lnTo>
                    <a:pt x="1526" y="1053"/>
                  </a:lnTo>
                  <a:lnTo>
                    <a:pt x="1526" y="1053"/>
                  </a:lnTo>
                  <a:lnTo>
                    <a:pt x="1521" y="1053"/>
                  </a:lnTo>
                  <a:lnTo>
                    <a:pt x="1516" y="1054"/>
                  </a:lnTo>
                  <a:lnTo>
                    <a:pt x="1513" y="1054"/>
                  </a:lnTo>
                  <a:lnTo>
                    <a:pt x="1509" y="1055"/>
                  </a:lnTo>
                  <a:lnTo>
                    <a:pt x="1509" y="1055"/>
                  </a:lnTo>
                  <a:lnTo>
                    <a:pt x="1497" y="1059"/>
                  </a:lnTo>
                  <a:lnTo>
                    <a:pt x="1490" y="1065"/>
                  </a:lnTo>
                  <a:lnTo>
                    <a:pt x="1483" y="1070"/>
                  </a:lnTo>
                  <a:lnTo>
                    <a:pt x="1480" y="1075"/>
                  </a:lnTo>
                  <a:lnTo>
                    <a:pt x="1478" y="1083"/>
                  </a:lnTo>
                  <a:lnTo>
                    <a:pt x="1476" y="1090"/>
                  </a:lnTo>
                  <a:lnTo>
                    <a:pt x="1474" y="1113"/>
                  </a:lnTo>
                  <a:lnTo>
                    <a:pt x="1474" y="1113"/>
                  </a:lnTo>
                  <a:lnTo>
                    <a:pt x="1472" y="1120"/>
                  </a:lnTo>
                  <a:lnTo>
                    <a:pt x="1469" y="1127"/>
                  </a:lnTo>
                  <a:lnTo>
                    <a:pt x="1468" y="1133"/>
                  </a:lnTo>
                  <a:lnTo>
                    <a:pt x="1467" y="1141"/>
                  </a:lnTo>
                  <a:lnTo>
                    <a:pt x="1467" y="1141"/>
                  </a:lnTo>
                  <a:lnTo>
                    <a:pt x="1458" y="1293"/>
                  </a:lnTo>
                  <a:lnTo>
                    <a:pt x="1453" y="1371"/>
                  </a:lnTo>
                  <a:lnTo>
                    <a:pt x="1448" y="1447"/>
                  </a:lnTo>
                  <a:lnTo>
                    <a:pt x="1448" y="1447"/>
                  </a:lnTo>
                  <a:lnTo>
                    <a:pt x="1444" y="1487"/>
                  </a:lnTo>
                  <a:lnTo>
                    <a:pt x="1444" y="1506"/>
                  </a:lnTo>
                  <a:lnTo>
                    <a:pt x="1445" y="1516"/>
                  </a:lnTo>
                  <a:lnTo>
                    <a:pt x="1446" y="1525"/>
                  </a:lnTo>
                  <a:lnTo>
                    <a:pt x="1446" y="1525"/>
                  </a:lnTo>
                  <a:lnTo>
                    <a:pt x="1440" y="1532"/>
                  </a:lnTo>
                  <a:lnTo>
                    <a:pt x="1435" y="1538"/>
                  </a:lnTo>
                  <a:lnTo>
                    <a:pt x="1429" y="1543"/>
                  </a:lnTo>
                  <a:lnTo>
                    <a:pt x="1422" y="1549"/>
                  </a:lnTo>
                  <a:lnTo>
                    <a:pt x="1415" y="1553"/>
                  </a:lnTo>
                  <a:lnTo>
                    <a:pt x="1406" y="1557"/>
                  </a:lnTo>
                  <a:lnTo>
                    <a:pt x="1389" y="1565"/>
                  </a:lnTo>
                  <a:lnTo>
                    <a:pt x="1389" y="1565"/>
                  </a:lnTo>
                  <a:lnTo>
                    <a:pt x="1386" y="1559"/>
                  </a:lnTo>
                  <a:lnTo>
                    <a:pt x="1381" y="1556"/>
                  </a:lnTo>
                  <a:lnTo>
                    <a:pt x="1369" y="1549"/>
                  </a:lnTo>
                  <a:lnTo>
                    <a:pt x="1356" y="1540"/>
                  </a:lnTo>
                  <a:lnTo>
                    <a:pt x="1352" y="1536"/>
                  </a:lnTo>
                  <a:lnTo>
                    <a:pt x="1347" y="1531"/>
                  </a:lnTo>
                  <a:lnTo>
                    <a:pt x="1347" y="1531"/>
                  </a:lnTo>
                  <a:lnTo>
                    <a:pt x="1347" y="1528"/>
                  </a:lnTo>
                  <a:lnTo>
                    <a:pt x="1346" y="1522"/>
                  </a:lnTo>
                  <a:lnTo>
                    <a:pt x="1343" y="1510"/>
                  </a:lnTo>
                  <a:lnTo>
                    <a:pt x="1343" y="1510"/>
                  </a:lnTo>
                  <a:lnTo>
                    <a:pt x="1344" y="1505"/>
                  </a:lnTo>
                  <a:lnTo>
                    <a:pt x="1345" y="1502"/>
                  </a:lnTo>
                  <a:lnTo>
                    <a:pt x="1347" y="1498"/>
                  </a:lnTo>
                  <a:lnTo>
                    <a:pt x="1349" y="1493"/>
                  </a:lnTo>
                  <a:lnTo>
                    <a:pt x="1349" y="1493"/>
                  </a:lnTo>
                  <a:lnTo>
                    <a:pt x="1351" y="1482"/>
                  </a:lnTo>
                  <a:lnTo>
                    <a:pt x="1352" y="1469"/>
                  </a:lnTo>
                  <a:lnTo>
                    <a:pt x="1354" y="1443"/>
                  </a:lnTo>
                  <a:lnTo>
                    <a:pt x="1354" y="1443"/>
                  </a:lnTo>
                  <a:lnTo>
                    <a:pt x="1356" y="1417"/>
                  </a:lnTo>
                  <a:lnTo>
                    <a:pt x="1358" y="1390"/>
                  </a:lnTo>
                  <a:lnTo>
                    <a:pt x="1358" y="1390"/>
                  </a:lnTo>
                  <a:lnTo>
                    <a:pt x="1362" y="1276"/>
                  </a:lnTo>
                  <a:lnTo>
                    <a:pt x="1367" y="1162"/>
                  </a:lnTo>
                  <a:lnTo>
                    <a:pt x="1367" y="1162"/>
                  </a:lnTo>
                  <a:lnTo>
                    <a:pt x="1369" y="1129"/>
                  </a:lnTo>
                  <a:lnTo>
                    <a:pt x="1370" y="1114"/>
                  </a:lnTo>
                  <a:lnTo>
                    <a:pt x="1371" y="1099"/>
                  </a:lnTo>
                  <a:lnTo>
                    <a:pt x="1371" y="1099"/>
                  </a:lnTo>
                  <a:lnTo>
                    <a:pt x="1371" y="1072"/>
                  </a:lnTo>
                  <a:lnTo>
                    <a:pt x="1370" y="1060"/>
                  </a:lnTo>
                  <a:lnTo>
                    <a:pt x="1368" y="1050"/>
                  </a:lnTo>
                  <a:lnTo>
                    <a:pt x="1364" y="1040"/>
                  </a:lnTo>
                  <a:lnTo>
                    <a:pt x="1360" y="1032"/>
                  </a:lnTo>
                  <a:lnTo>
                    <a:pt x="1354" y="1023"/>
                  </a:lnTo>
                  <a:lnTo>
                    <a:pt x="1345" y="1014"/>
                  </a:lnTo>
                  <a:lnTo>
                    <a:pt x="1345" y="1014"/>
                  </a:lnTo>
                  <a:lnTo>
                    <a:pt x="1318" y="995"/>
                  </a:lnTo>
                  <a:lnTo>
                    <a:pt x="1291" y="978"/>
                  </a:lnTo>
                  <a:lnTo>
                    <a:pt x="1262" y="961"/>
                  </a:lnTo>
                  <a:lnTo>
                    <a:pt x="1232" y="944"/>
                  </a:lnTo>
                  <a:lnTo>
                    <a:pt x="1203" y="927"/>
                  </a:lnTo>
                  <a:lnTo>
                    <a:pt x="1174" y="910"/>
                  </a:lnTo>
                  <a:lnTo>
                    <a:pt x="1146" y="891"/>
                  </a:lnTo>
                  <a:lnTo>
                    <a:pt x="1133" y="882"/>
                  </a:lnTo>
                  <a:lnTo>
                    <a:pt x="1120" y="872"/>
                  </a:lnTo>
                  <a:lnTo>
                    <a:pt x="1120" y="872"/>
                  </a:lnTo>
                  <a:lnTo>
                    <a:pt x="1117" y="923"/>
                  </a:lnTo>
                  <a:lnTo>
                    <a:pt x="1115" y="974"/>
                  </a:lnTo>
                  <a:lnTo>
                    <a:pt x="1114" y="1023"/>
                  </a:lnTo>
                  <a:lnTo>
                    <a:pt x="1114" y="1071"/>
                  </a:lnTo>
                  <a:lnTo>
                    <a:pt x="1115" y="1168"/>
                  </a:lnTo>
                  <a:lnTo>
                    <a:pt x="1118" y="1265"/>
                  </a:lnTo>
                  <a:lnTo>
                    <a:pt x="1118" y="1265"/>
                  </a:lnTo>
                  <a:lnTo>
                    <a:pt x="1118" y="1274"/>
                  </a:lnTo>
                  <a:lnTo>
                    <a:pt x="1116" y="1282"/>
                  </a:lnTo>
                  <a:lnTo>
                    <a:pt x="1115" y="1292"/>
                  </a:lnTo>
                  <a:lnTo>
                    <a:pt x="1114" y="1300"/>
                  </a:lnTo>
                  <a:lnTo>
                    <a:pt x="1114" y="1300"/>
                  </a:lnTo>
                  <a:lnTo>
                    <a:pt x="1115" y="1307"/>
                  </a:lnTo>
                  <a:lnTo>
                    <a:pt x="1116" y="1313"/>
                  </a:lnTo>
                  <a:lnTo>
                    <a:pt x="1118" y="1320"/>
                  </a:lnTo>
                  <a:lnTo>
                    <a:pt x="1118" y="1325"/>
                  </a:lnTo>
                  <a:lnTo>
                    <a:pt x="1118" y="1325"/>
                  </a:lnTo>
                  <a:lnTo>
                    <a:pt x="1118" y="1344"/>
                  </a:lnTo>
                  <a:lnTo>
                    <a:pt x="1116" y="1365"/>
                  </a:lnTo>
                  <a:lnTo>
                    <a:pt x="1114" y="1384"/>
                  </a:lnTo>
                  <a:lnTo>
                    <a:pt x="1112" y="1403"/>
                  </a:lnTo>
                  <a:lnTo>
                    <a:pt x="1112" y="1403"/>
                  </a:lnTo>
                  <a:lnTo>
                    <a:pt x="1113" y="1466"/>
                  </a:lnTo>
                  <a:lnTo>
                    <a:pt x="1114" y="1529"/>
                  </a:lnTo>
                  <a:lnTo>
                    <a:pt x="1118" y="1663"/>
                  </a:lnTo>
                  <a:lnTo>
                    <a:pt x="1118" y="1663"/>
                  </a:lnTo>
                  <a:lnTo>
                    <a:pt x="1126" y="1668"/>
                  </a:lnTo>
                  <a:lnTo>
                    <a:pt x="1131" y="1673"/>
                  </a:lnTo>
                  <a:lnTo>
                    <a:pt x="1143" y="1684"/>
                  </a:lnTo>
                  <a:lnTo>
                    <a:pt x="1154" y="1694"/>
                  </a:lnTo>
                  <a:lnTo>
                    <a:pt x="1164" y="1705"/>
                  </a:lnTo>
                  <a:lnTo>
                    <a:pt x="1164" y="1705"/>
                  </a:lnTo>
                  <a:lnTo>
                    <a:pt x="1165" y="1708"/>
                  </a:lnTo>
                  <a:lnTo>
                    <a:pt x="1164" y="1714"/>
                  </a:lnTo>
                  <a:lnTo>
                    <a:pt x="1162" y="1725"/>
                  </a:lnTo>
                  <a:lnTo>
                    <a:pt x="1158" y="1737"/>
                  </a:lnTo>
                  <a:lnTo>
                    <a:pt x="1155" y="1741"/>
                  </a:lnTo>
                  <a:lnTo>
                    <a:pt x="1152" y="1745"/>
                  </a:lnTo>
                  <a:lnTo>
                    <a:pt x="1152" y="1745"/>
                  </a:lnTo>
                  <a:lnTo>
                    <a:pt x="1148" y="1748"/>
                  </a:lnTo>
                  <a:lnTo>
                    <a:pt x="1142" y="1752"/>
                  </a:lnTo>
                  <a:lnTo>
                    <a:pt x="1124" y="1760"/>
                  </a:lnTo>
                  <a:lnTo>
                    <a:pt x="1101" y="1767"/>
                  </a:lnTo>
                  <a:lnTo>
                    <a:pt x="1088" y="1770"/>
                  </a:lnTo>
                  <a:lnTo>
                    <a:pt x="1074" y="1774"/>
                  </a:lnTo>
                  <a:lnTo>
                    <a:pt x="1061" y="1775"/>
                  </a:lnTo>
                  <a:lnTo>
                    <a:pt x="1048" y="1776"/>
                  </a:lnTo>
                  <a:lnTo>
                    <a:pt x="1035" y="1776"/>
                  </a:lnTo>
                  <a:lnTo>
                    <a:pt x="1023" y="1775"/>
                  </a:lnTo>
                  <a:lnTo>
                    <a:pt x="1012" y="1771"/>
                  </a:lnTo>
                  <a:lnTo>
                    <a:pt x="1003" y="1767"/>
                  </a:lnTo>
                  <a:lnTo>
                    <a:pt x="998" y="1765"/>
                  </a:lnTo>
                  <a:lnTo>
                    <a:pt x="994" y="1762"/>
                  </a:lnTo>
                  <a:lnTo>
                    <a:pt x="991" y="1758"/>
                  </a:lnTo>
                  <a:lnTo>
                    <a:pt x="989" y="1753"/>
                  </a:lnTo>
                  <a:lnTo>
                    <a:pt x="989" y="1753"/>
                  </a:lnTo>
                  <a:lnTo>
                    <a:pt x="986" y="1748"/>
                  </a:lnTo>
                  <a:lnTo>
                    <a:pt x="984" y="1743"/>
                  </a:lnTo>
                  <a:lnTo>
                    <a:pt x="983" y="1736"/>
                  </a:lnTo>
                  <a:lnTo>
                    <a:pt x="983" y="1730"/>
                  </a:lnTo>
                  <a:lnTo>
                    <a:pt x="983" y="1723"/>
                  </a:lnTo>
                  <a:lnTo>
                    <a:pt x="984" y="1717"/>
                  </a:lnTo>
                  <a:lnTo>
                    <a:pt x="986" y="1710"/>
                  </a:lnTo>
                  <a:lnTo>
                    <a:pt x="989" y="1704"/>
                  </a:lnTo>
                  <a:lnTo>
                    <a:pt x="993" y="1698"/>
                  </a:lnTo>
                  <a:lnTo>
                    <a:pt x="996" y="1692"/>
                  </a:lnTo>
                  <a:lnTo>
                    <a:pt x="1001" y="1688"/>
                  </a:lnTo>
                  <a:lnTo>
                    <a:pt x="1007" y="1684"/>
                  </a:lnTo>
                  <a:lnTo>
                    <a:pt x="1013" y="1682"/>
                  </a:lnTo>
                  <a:lnTo>
                    <a:pt x="1021" y="1679"/>
                  </a:lnTo>
                  <a:lnTo>
                    <a:pt x="1028" y="1678"/>
                  </a:lnTo>
                  <a:lnTo>
                    <a:pt x="1037" y="1678"/>
                  </a:lnTo>
                  <a:lnTo>
                    <a:pt x="1037" y="1678"/>
                  </a:lnTo>
                  <a:lnTo>
                    <a:pt x="1039" y="1632"/>
                  </a:lnTo>
                  <a:lnTo>
                    <a:pt x="1040" y="1585"/>
                  </a:lnTo>
                  <a:lnTo>
                    <a:pt x="1040" y="1538"/>
                  </a:lnTo>
                  <a:lnTo>
                    <a:pt x="1039" y="1491"/>
                  </a:lnTo>
                  <a:lnTo>
                    <a:pt x="1036" y="1396"/>
                  </a:lnTo>
                  <a:lnTo>
                    <a:pt x="1030" y="1300"/>
                  </a:lnTo>
                  <a:lnTo>
                    <a:pt x="1030" y="1300"/>
                  </a:lnTo>
                  <a:lnTo>
                    <a:pt x="1022" y="1297"/>
                  </a:lnTo>
                  <a:lnTo>
                    <a:pt x="1013" y="1295"/>
                  </a:lnTo>
                  <a:lnTo>
                    <a:pt x="1010" y="1295"/>
                  </a:lnTo>
                  <a:lnTo>
                    <a:pt x="1007" y="1295"/>
                  </a:lnTo>
                  <a:lnTo>
                    <a:pt x="1004" y="1296"/>
                  </a:lnTo>
                  <a:lnTo>
                    <a:pt x="1001" y="1298"/>
                  </a:lnTo>
                  <a:lnTo>
                    <a:pt x="1001" y="1298"/>
                  </a:lnTo>
                  <a:lnTo>
                    <a:pt x="995" y="1295"/>
                  </a:lnTo>
                  <a:lnTo>
                    <a:pt x="991" y="1292"/>
                  </a:lnTo>
                  <a:lnTo>
                    <a:pt x="985" y="1286"/>
                  </a:lnTo>
                  <a:lnTo>
                    <a:pt x="980" y="1281"/>
                  </a:lnTo>
                  <a:lnTo>
                    <a:pt x="976" y="1278"/>
                  </a:lnTo>
                  <a:lnTo>
                    <a:pt x="969" y="1275"/>
                  </a:lnTo>
                  <a:lnTo>
                    <a:pt x="969" y="1275"/>
                  </a:lnTo>
                  <a:lnTo>
                    <a:pt x="969" y="1270"/>
                  </a:lnTo>
                  <a:lnTo>
                    <a:pt x="970" y="1265"/>
                  </a:lnTo>
                  <a:lnTo>
                    <a:pt x="973" y="1255"/>
                  </a:lnTo>
                  <a:lnTo>
                    <a:pt x="977" y="1246"/>
                  </a:lnTo>
                  <a:lnTo>
                    <a:pt x="980" y="1235"/>
                  </a:lnTo>
                  <a:lnTo>
                    <a:pt x="980" y="1235"/>
                  </a:lnTo>
                  <a:lnTo>
                    <a:pt x="982" y="1220"/>
                  </a:lnTo>
                  <a:lnTo>
                    <a:pt x="984" y="1203"/>
                  </a:lnTo>
                  <a:lnTo>
                    <a:pt x="986" y="1169"/>
                  </a:lnTo>
                  <a:lnTo>
                    <a:pt x="988" y="1133"/>
                  </a:lnTo>
                  <a:lnTo>
                    <a:pt x="991" y="1099"/>
                  </a:lnTo>
                  <a:lnTo>
                    <a:pt x="991" y="1099"/>
                  </a:lnTo>
                  <a:lnTo>
                    <a:pt x="994" y="1075"/>
                  </a:lnTo>
                  <a:lnTo>
                    <a:pt x="996" y="1063"/>
                  </a:lnTo>
                  <a:lnTo>
                    <a:pt x="997" y="1047"/>
                  </a:lnTo>
                  <a:lnTo>
                    <a:pt x="997" y="1047"/>
                  </a:lnTo>
                  <a:lnTo>
                    <a:pt x="998" y="1025"/>
                  </a:lnTo>
                  <a:lnTo>
                    <a:pt x="1000" y="1003"/>
                  </a:lnTo>
                  <a:lnTo>
                    <a:pt x="1007" y="956"/>
                  </a:lnTo>
                  <a:lnTo>
                    <a:pt x="1014" y="908"/>
                  </a:lnTo>
                  <a:lnTo>
                    <a:pt x="1018" y="886"/>
                  </a:lnTo>
                  <a:lnTo>
                    <a:pt x="1020" y="866"/>
                  </a:lnTo>
                  <a:lnTo>
                    <a:pt x="1020" y="866"/>
                  </a:lnTo>
                  <a:lnTo>
                    <a:pt x="1021" y="854"/>
                  </a:lnTo>
                  <a:lnTo>
                    <a:pt x="1020" y="842"/>
                  </a:lnTo>
                  <a:lnTo>
                    <a:pt x="1020" y="829"/>
                  </a:lnTo>
                  <a:lnTo>
                    <a:pt x="1020" y="817"/>
                  </a:lnTo>
                  <a:lnTo>
                    <a:pt x="1020" y="817"/>
                  </a:lnTo>
                  <a:lnTo>
                    <a:pt x="1022" y="807"/>
                  </a:lnTo>
                  <a:lnTo>
                    <a:pt x="1023" y="796"/>
                  </a:lnTo>
                  <a:lnTo>
                    <a:pt x="1028" y="774"/>
                  </a:lnTo>
                  <a:lnTo>
                    <a:pt x="1030" y="762"/>
                  </a:lnTo>
                  <a:lnTo>
                    <a:pt x="1033" y="749"/>
                  </a:lnTo>
                  <a:lnTo>
                    <a:pt x="1033" y="736"/>
                  </a:lnTo>
                  <a:lnTo>
                    <a:pt x="1033" y="723"/>
                  </a:lnTo>
                  <a:lnTo>
                    <a:pt x="1033" y="723"/>
                  </a:lnTo>
                  <a:lnTo>
                    <a:pt x="1036" y="721"/>
                  </a:lnTo>
                  <a:lnTo>
                    <a:pt x="1038" y="718"/>
                  </a:lnTo>
                  <a:lnTo>
                    <a:pt x="1039" y="715"/>
                  </a:lnTo>
                  <a:lnTo>
                    <a:pt x="1040" y="711"/>
                  </a:lnTo>
                  <a:lnTo>
                    <a:pt x="1041" y="695"/>
                  </a:lnTo>
                  <a:lnTo>
                    <a:pt x="1041" y="695"/>
                  </a:lnTo>
                  <a:lnTo>
                    <a:pt x="1007" y="699"/>
                  </a:lnTo>
                  <a:lnTo>
                    <a:pt x="974" y="702"/>
                  </a:lnTo>
                  <a:lnTo>
                    <a:pt x="942" y="705"/>
                  </a:lnTo>
                  <a:lnTo>
                    <a:pt x="908" y="708"/>
                  </a:lnTo>
                  <a:lnTo>
                    <a:pt x="908" y="708"/>
                  </a:lnTo>
                  <a:lnTo>
                    <a:pt x="871" y="711"/>
                  </a:lnTo>
                  <a:lnTo>
                    <a:pt x="832" y="717"/>
                  </a:lnTo>
                  <a:lnTo>
                    <a:pt x="751" y="730"/>
                  </a:lnTo>
                  <a:lnTo>
                    <a:pt x="751" y="730"/>
                  </a:lnTo>
                  <a:lnTo>
                    <a:pt x="753" y="829"/>
                  </a:lnTo>
                  <a:lnTo>
                    <a:pt x="755" y="928"/>
                  </a:lnTo>
                  <a:lnTo>
                    <a:pt x="755" y="976"/>
                  </a:lnTo>
                  <a:lnTo>
                    <a:pt x="754" y="1024"/>
                  </a:lnTo>
                  <a:lnTo>
                    <a:pt x="751" y="1072"/>
                  </a:lnTo>
                  <a:lnTo>
                    <a:pt x="747" y="1119"/>
                  </a:lnTo>
                  <a:lnTo>
                    <a:pt x="747" y="1119"/>
                  </a:lnTo>
                  <a:lnTo>
                    <a:pt x="754" y="1128"/>
                  </a:lnTo>
                  <a:lnTo>
                    <a:pt x="763" y="1135"/>
                  </a:lnTo>
                  <a:lnTo>
                    <a:pt x="771" y="1144"/>
                  </a:lnTo>
                  <a:lnTo>
                    <a:pt x="779" y="1153"/>
                  </a:lnTo>
                  <a:lnTo>
                    <a:pt x="783" y="1157"/>
                  </a:lnTo>
                  <a:lnTo>
                    <a:pt x="785" y="1162"/>
                  </a:lnTo>
                  <a:lnTo>
                    <a:pt x="787" y="1168"/>
                  </a:lnTo>
                  <a:lnTo>
                    <a:pt x="788" y="1174"/>
                  </a:lnTo>
                  <a:lnTo>
                    <a:pt x="789" y="1180"/>
                  </a:lnTo>
                  <a:lnTo>
                    <a:pt x="789" y="1187"/>
                  </a:lnTo>
                  <a:lnTo>
                    <a:pt x="787" y="1195"/>
                  </a:lnTo>
                  <a:lnTo>
                    <a:pt x="785" y="1204"/>
                  </a:lnTo>
                  <a:lnTo>
                    <a:pt x="785" y="1204"/>
                  </a:lnTo>
                  <a:lnTo>
                    <a:pt x="780" y="1208"/>
                  </a:lnTo>
                  <a:lnTo>
                    <a:pt x="773" y="1211"/>
                  </a:lnTo>
                  <a:lnTo>
                    <a:pt x="768" y="1214"/>
                  </a:lnTo>
                  <a:lnTo>
                    <a:pt x="762" y="1216"/>
                  </a:lnTo>
                  <a:lnTo>
                    <a:pt x="755" y="1217"/>
                  </a:lnTo>
                  <a:lnTo>
                    <a:pt x="748" y="1217"/>
                  </a:lnTo>
                  <a:lnTo>
                    <a:pt x="734" y="1216"/>
                  </a:lnTo>
                  <a:lnTo>
                    <a:pt x="704" y="1211"/>
                  </a:lnTo>
                  <a:lnTo>
                    <a:pt x="688" y="1209"/>
                  </a:lnTo>
                  <a:lnTo>
                    <a:pt x="672" y="1210"/>
                  </a:lnTo>
                  <a:lnTo>
                    <a:pt x="672" y="1210"/>
                  </a:lnTo>
                  <a:lnTo>
                    <a:pt x="662" y="1204"/>
                  </a:lnTo>
                  <a:lnTo>
                    <a:pt x="652" y="1198"/>
                  </a:lnTo>
                  <a:lnTo>
                    <a:pt x="652" y="1198"/>
                  </a:lnTo>
                  <a:lnTo>
                    <a:pt x="650" y="1186"/>
                  </a:lnTo>
                  <a:lnTo>
                    <a:pt x="650" y="1175"/>
                  </a:lnTo>
                  <a:lnTo>
                    <a:pt x="651" y="1163"/>
                  </a:lnTo>
                  <a:lnTo>
                    <a:pt x="654" y="1154"/>
                  </a:lnTo>
                  <a:lnTo>
                    <a:pt x="658" y="1144"/>
                  </a:lnTo>
                  <a:lnTo>
                    <a:pt x="660" y="1141"/>
                  </a:lnTo>
                  <a:lnTo>
                    <a:pt x="663" y="1138"/>
                  </a:lnTo>
                  <a:lnTo>
                    <a:pt x="667" y="1135"/>
                  </a:lnTo>
                  <a:lnTo>
                    <a:pt x="671" y="1134"/>
                  </a:lnTo>
                  <a:lnTo>
                    <a:pt x="675" y="1134"/>
                  </a:lnTo>
                  <a:lnTo>
                    <a:pt x="680" y="1134"/>
                  </a:lnTo>
                  <a:lnTo>
                    <a:pt x="680" y="1134"/>
                  </a:lnTo>
                  <a:lnTo>
                    <a:pt x="681" y="1113"/>
                  </a:lnTo>
                  <a:lnTo>
                    <a:pt x="682" y="1090"/>
                  </a:lnTo>
                  <a:lnTo>
                    <a:pt x="683" y="1042"/>
                  </a:lnTo>
                  <a:lnTo>
                    <a:pt x="682" y="993"/>
                  </a:lnTo>
                  <a:lnTo>
                    <a:pt x="680" y="942"/>
                  </a:lnTo>
                  <a:lnTo>
                    <a:pt x="678" y="890"/>
                  </a:lnTo>
                  <a:lnTo>
                    <a:pt x="678" y="838"/>
                  </a:lnTo>
                  <a:lnTo>
                    <a:pt x="678" y="786"/>
                  </a:lnTo>
                  <a:lnTo>
                    <a:pt x="680" y="761"/>
                  </a:lnTo>
                  <a:lnTo>
                    <a:pt x="682" y="736"/>
                  </a:lnTo>
                  <a:lnTo>
                    <a:pt x="682" y="736"/>
                  </a:lnTo>
                  <a:lnTo>
                    <a:pt x="651" y="741"/>
                  </a:lnTo>
                  <a:lnTo>
                    <a:pt x="624" y="746"/>
                  </a:lnTo>
                  <a:lnTo>
                    <a:pt x="595" y="749"/>
                  </a:lnTo>
                  <a:lnTo>
                    <a:pt x="563" y="752"/>
                  </a:lnTo>
                  <a:lnTo>
                    <a:pt x="563" y="752"/>
                  </a:lnTo>
                  <a:lnTo>
                    <a:pt x="558" y="848"/>
                  </a:lnTo>
                  <a:lnTo>
                    <a:pt x="556" y="942"/>
                  </a:lnTo>
                  <a:lnTo>
                    <a:pt x="552" y="1103"/>
                  </a:lnTo>
                  <a:lnTo>
                    <a:pt x="552" y="1103"/>
                  </a:lnTo>
                  <a:lnTo>
                    <a:pt x="545" y="1259"/>
                  </a:lnTo>
                  <a:lnTo>
                    <a:pt x="542" y="1346"/>
                  </a:lnTo>
                  <a:lnTo>
                    <a:pt x="539" y="1438"/>
                  </a:lnTo>
                  <a:lnTo>
                    <a:pt x="537" y="1533"/>
                  </a:lnTo>
                  <a:lnTo>
                    <a:pt x="537" y="1628"/>
                  </a:lnTo>
                  <a:lnTo>
                    <a:pt x="538" y="1675"/>
                  </a:lnTo>
                  <a:lnTo>
                    <a:pt x="540" y="1721"/>
                  </a:lnTo>
                  <a:lnTo>
                    <a:pt x="542" y="1766"/>
                  </a:lnTo>
                  <a:lnTo>
                    <a:pt x="545" y="1810"/>
                  </a:lnTo>
                  <a:lnTo>
                    <a:pt x="545" y="1810"/>
                  </a:lnTo>
                  <a:lnTo>
                    <a:pt x="551" y="1810"/>
                  </a:lnTo>
                  <a:lnTo>
                    <a:pt x="558" y="1812"/>
                  </a:lnTo>
                  <a:lnTo>
                    <a:pt x="567" y="1816"/>
                  </a:lnTo>
                  <a:lnTo>
                    <a:pt x="574" y="1822"/>
                  </a:lnTo>
                  <a:lnTo>
                    <a:pt x="581" y="1829"/>
                  </a:lnTo>
                  <a:lnTo>
                    <a:pt x="583" y="1834"/>
                  </a:lnTo>
                  <a:lnTo>
                    <a:pt x="585" y="1839"/>
                  </a:lnTo>
                  <a:lnTo>
                    <a:pt x="586" y="1843"/>
                  </a:lnTo>
                  <a:lnTo>
                    <a:pt x="586" y="1849"/>
                  </a:lnTo>
                  <a:lnTo>
                    <a:pt x="585" y="1855"/>
                  </a:lnTo>
                  <a:lnTo>
                    <a:pt x="583" y="1860"/>
                  </a:lnTo>
                  <a:lnTo>
                    <a:pt x="583" y="1860"/>
                  </a:lnTo>
                  <a:lnTo>
                    <a:pt x="582" y="1865"/>
                  </a:lnTo>
                  <a:lnTo>
                    <a:pt x="579" y="1867"/>
                  </a:lnTo>
                  <a:lnTo>
                    <a:pt x="571" y="1872"/>
                  </a:lnTo>
                  <a:lnTo>
                    <a:pt x="563" y="1876"/>
                  </a:lnTo>
                  <a:lnTo>
                    <a:pt x="552" y="1882"/>
                  </a:lnTo>
                  <a:lnTo>
                    <a:pt x="552" y="1882"/>
                  </a:lnTo>
                  <a:lnTo>
                    <a:pt x="548" y="1885"/>
                  </a:lnTo>
                  <a:lnTo>
                    <a:pt x="544" y="1888"/>
                  </a:lnTo>
                  <a:lnTo>
                    <a:pt x="541" y="1892"/>
                  </a:lnTo>
                  <a:lnTo>
                    <a:pt x="537" y="1895"/>
                  </a:lnTo>
                  <a:lnTo>
                    <a:pt x="537" y="1895"/>
                  </a:lnTo>
                  <a:lnTo>
                    <a:pt x="530" y="1896"/>
                  </a:lnTo>
                  <a:lnTo>
                    <a:pt x="521" y="1896"/>
                  </a:lnTo>
                  <a:lnTo>
                    <a:pt x="497" y="1897"/>
                  </a:lnTo>
                  <a:lnTo>
                    <a:pt x="497" y="1897"/>
                  </a:lnTo>
                  <a:lnTo>
                    <a:pt x="489" y="1898"/>
                  </a:lnTo>
                  <a:lnTo>
                    <a:pt x="480" y="1899"/>
                  </a:lnTo>
                  <a:lnTo>
                    <a:pt x="473" y="1900"/>
                  </a:lnTo>
                  <a:lnTo>
                    <a:pt x="466" y="1901"/>
                  </a:lnTo>
                  <a:lnTo>
                    <a:pt x="466" y="1901"/>
                  </a:lnTo>
                  <a:lnTo>
                    <a:pt x="442" y="1894"/>
                  </a:lnTo>
                  <a:lnTo>
                    <a:pt x="427" y="1889"/>
                  </a:lnTo>
                  <a:lnTo>
                    <a:pt x="418" y="1886"/>
                  </a:lnTo>
                  <a:lnTo>
                    <a:pt x="418" y="1886"/>
                  </a:lnTo>
                  <a:lnTo>
                    <a:pt x="413" y="1882"/>
                  </a:lnTo>
                  <a:lnTo>
                    <a:pt x="408" y="1876"/>
                  </a:lnTo>
                  <a:lnTo>
                    <a:pt x="405" y="1871"/>
                  </a:lnTo>
                  <a:lnTo>
                    <a:pt x="403" y="1865"/>
                  </a:lnTo>
                  <a:lnTo>
                    <a:pt x="402" y="1858"/>
                  </a:lnTo>
                  <a:lnTo>
                    <a:pt x="401" y="1852"/>
                  </a:lnTo>
                  <a:lnTo>
                    <a:pt x="401" y="1844"/>
                  </a:lnTo>
                  <a:lnTo>
                    <a:pt x="402" y="1838"/>
                  </a:lnTo>
                  <a:lnTo>
                    <a:pt x="404" y="1830"/>
                  </a:lnTo>
                  <a:lnTo>
                    <a:pt x="407" y="1824"/>
                  </a:lnTo>
                  <a:lnTo>
                    <a:pt x="410" y="1819"/>
                  </a:lnTo>
                  <a:lnTo>
                    <a:pt x="415" y="1812"/>
                  </a:lnTo>
                  <a:lnTo>
                    <a:pt x="420" y="1808"/>
                  </a:lnTo>
                  <a:lnTo>
                    <a:pt x="427" y="1804"/>
                  </a:lnTo>
                  <a:lnTo>
                    <a:pt x="433" y="1800"/>
                  </a:lnTo>
                  <a:lnTo>
                    <a:pt x="440" y="1797"/>
                  </a:lnTo>
                  <a:lnTo>
                    <a:pt x="440" y="1797"/>
                  </a:lnTo>
                  <a:close/>
                  <a:moveTo>
                    <a:pt x="1946" y="365"/>
                  </a:moveTo>
                  <a:lnTo>
                    <a:pt x="1946" y="365"/>
                  </a:lnTo>
                  <a:lnTo>
                    <a:pt x="1960" y="371"/>
                  </a:lnTo>
                  <a:lnTo>
                    <a:pt x="1978" y="380"/>
                  </a:lnTo>
                  <a:lnTo>
                    <a:pt x="1988" y="383"/>
                  </a:lnTo>
                  <a:lnTo>
                    <a:pt x="1997" y="386"/>
                  </a:lnTo>
                  <a:lnTo>
                    <a:pt x="2006" y="386"/>
                  </a:lnTo>
                  <a:lnTo>
                    <a:pt x="2009" y="386"/>
                  </a:lnTo>
                  <a:lnTo>
                    <a:pt x="2012" y="385"/>
                  </a:lnTo>
                  <a:lnTo>
                    <a:pt x="2012" y="385"/>
                  </a:lnTo>
                  <a:lnTo>
                    <a:pt x="2015" y="384"/>
                  </a:lnTo>
                  <a:lnTo>
                    <a:pt x="2018" y="381"/>
                  </a:lnTo>
                  <a:lnTo>
                    <a:pt x="2025" y="372"/>
                  </a:lnTo>
                  <a:lnTo>
                    <a:pt x="2032" y="362"/>
                  </a:lnTo>
                  <a:lnTo>
                    <a:pt x="2036" y="354"/>
                  </a:lnTo>
                  <a:lnTo>
                    <a:pt x="2036" y="354"/>
                  </a:lnTo>
                  <a:lnTo>
                    <a:pt x="2043" y="335"/>
                  </a:lnTo>
                  <a:lnTo>
                    <a:pt x="2051" y="314"/>
                  </a:lnTo>
                  <a:lnTo>
                    <a:pt x="2059" y="294"/>
                  </a:lnTo>
                  <a:lnTo>
                    <a:pt x="2069" y="271"/>
                  </a:lnTo>
                  <a:lnTo>
                    <a:pt x="2069" y="271"/>
                  </a:lnTo>
                  <a:lnTo>
                    <a:pt x="2076" y="260"/>
                  </a:lnTo>
                  <a:lnTo>
                    <a:pt x="2084" y="247"/>
                  </a:lnTo>
                  <a:lnTo>
                    <a:pt x="2100" y="222"/>
                  </a:lnTo>
                  <a:lnTo>
                    <a:pt x="2115" y="199"/>
                  </a:lnTo>
                  <a:lnTo>
                    <a:pt x="2120" y="186"/>
                  </a:lnTo>
                  <a:lnTo>
                    <a:pt x="2126" y="173"/>
                  </a:lnTo>
                  <a:lnTo>
                    <a:pt x="2126" y="173"/>
                  </a:lnTo>
                  <a:lnTo>
                    <a:pt x="2125" y="170"/>
                  </a:lnTo>
                  <a:lnTo>
                    <a:pt x="2121" y="166"/>
                  </a:lnTo>
                  <a:lnTo>
                    <a:pt x="2121" y="166"/>
                  </a:lnTo>
                  <a:lnTo>
                    <a:pt x="2118" y="165"/>
                  </a:lnTo>
                  <a:lnTo>
                    <a:pt x="2116" y="163"/>
                  </a:lnTo>
                  <a:lnTo>
                    <a:pt x="2111" y="158"/>
                  </a:lnTo>
                  <a:lnTo>
                    <a:pt x="2101" y="142"/>
                  </a:lnTo>
                  <a:lnTo>
                    <a:pt x="2101" y="142"/>
                  </a:lnTo>
                  <a:lnTo>
                    <a:pt x="2094" y="139"/>
                  </a:lnTo>
                  <a:lnTo>
                    <a:pt x="2087" y="135"/>
                  </a:lnTo>
                  <a:lnTo>
                    <a:pt x="2074" y="126"/>
                  </a:lnTo>
                  <a:lnTo>
                    <a:pt x="2061" y="117"/>
                  </a:lnTo>
                  <a:lnTo>
                    <a:pt x="2055" y="113"/>
                  </a:lnTo>
                  <a:lnTo>
                    <a:pt x="2049" y="110"/>
                  </a:lnTo>
                  <a:lnTo>
                    <a:pt x="2049" y="110"/>
                  </a:lnTo>
                  <a:lnTo>
                    <a:pt x="2041" y="109"/>
                  </a:lnTo>
                  <a:lnTo>
                    <a:pt x="2034" y="109"/>
                  </a:lnTo>
                  <a:lnTo>
                    <a:pt x="2026" y="109"/>
                  </a:lnTo>
                  <a:lnTo>
                    <a:pt x="2019" y="108"/>
                  </a:lnTo>
                  <a:lnTo>
                    <a:pt x="2019" y="108"/>
                  </a:lnTo>
                  <a:lnTo>
                    <a:pt x="2003" y="104"/>
                  </a:lnTo>
                  <a:lnTo>
                    <a:pt x="1987" y="100"/>
                  </a:lnTo>
                  <a:lnTo>
                    <a:pt x="1970" y="97"/>
                  </a:lnTo>
                  <a:lnTo>
                    <a:pt x="1954" y="94"/>
                  </a:lnTo>
                  <a:lnTo>
                    <a:pt x="1954" y="94"/>
                  </a:lnTo>
                  <a:lnTo>
                    <a:pt x="1935" y="90"/>
                  </a:lnTo>
                  <a:lnTo>
                    <a:pt x="1918" y="86"/>
                  </a:lnTo>
                  <a:lnTo>
                    <a:pt x="1901" y="81"/>
                  </a:lnTo>
                  <a:lnTo>
                    <a:pt x="1883" y="76"/>
                  </a:lnTo>
                  <a:lnTo>
                    <a:pt x="1883" y="76"/>
                  </a:lnTo>
                  <a:lnTo>
                    <a:pt x="1817" y="62"/>
                  </a:lnTo>
                  <a:lnTo>
                    <a:pt x="1751" y="47"/>
                  </a:lnTo>
                  <a:lnTo>
                    <a:pt x="1687" y="33"/>
                  </a:lnTo>
                  <a:lnTo>
                    <a:pt x="1656" y="27"/>
                  </a:lnTo>
                  <a:lnTo>
                    <a:pt x="1625" y="22"/>
                  </a:lnTo>
                  <a:lnTo>
                    <a:pt x="1625" y="22"/>
                  </a:lnTo>
                  <a:lnTo>
                    <a:pt x="1610" y="21"/>
                  </a:lnTo>
                  <a:lnTo>
                    <a:pt x="1596" y="20"/>
                  </a:lnTo>
                  <a:lnTo>
                    <a:pt x="1588" y="21"/>
                  </a:lnTo>
                  <a:lnTo>
                    <a:pt x="1582" y="23"/>
                  </a:lnTo>
                  <a:lnTo>
                    <a:pt x="1574" y="25"/>
                  </a:lnTo>
                  <a:lnTo>
                    <a:pt x="1568" y="28"/>
                  </a:lnTo>
                  <a:lnTo>
                    <a:pt x="1568" y="28"/>
                  </a:lnTo>
                  <a:lnTo>
                    <a:pt x="1545" y="123"/>
                  </a:lnTo>
                  <a:lnTo>
                    <a:pt x="1522" y="221"/>
                  </a:lnTo>
                  <a:lnTo>
                    <a:pt x="1522" y="221"/>
                  </a:lnTo>
                  <a:lnTo>
                    <a:pt x="1526" y="229"/>
                  </a:lnTo>
                  <a:lnTo>
                    <a:pt x="1531" y="237"/>
                  </a:lnTo>
                  <a:lnTo>
                    <a:pt x="1537" y="245"/>
                  </a:lnTo>
                  <a:lnTo>
                    <a:pt x="1541" y="248"/>
                  </a:lnTo>
                  <a:lnTo>
                    <a:pt x="1544" y="251"/>
                  </a:lnTo>
                  <a:lnTo>
                    <a:pt x="1544" y="251"/>
                  </a:lnTo>
                  <a:lnTo>
                    <a:pt x="1548" y="252"/>
                  </a:lnTo>
                  <a:lnTo>
                    <a:pt x="1552" y="252"/>
                  </a:lnTo>
                  <a:lnTo>
                    <a:pt x="1558" y="252"/>
                  </a:lnTo>
                  <a:lnTo>
                    <a:pt x="1566" y="251"/>
                  </a:lnTo>
                  <a:lnTo>
                    <a:pt x="1574" y="251"/>
                  </a:lnTo>
                  <a:lnTo>
                    <a:pt x="1574" y="251"/>
                  </a:lnTo>
                  <a:lnTo>
                    <a:pt x="1582" y="253"/>
                  </a:lnTo>
                  <a:lnTo>
                    <a:pt x="1590" y="256"/>
                  </a:lnTo>
                  <a:lnTo>
                    <a:pt x="1599" y="260"/>
                  </a:lnTo>
                  <a:lnTo>
                    <a:pt x="1608" y="262"/>
                  </a:lnTo>
                  <a:lnTo>
                    <a:pt x="1608" y="262"/>
                  </a:lnTo>
                  <a:lnTo>
                    <a:pt x="1680" y="270"/>
                  </a:lnTo>
                  <a:lnTo>
                    <a:pt x="1717" y="276"/>
                  </a:lnTo>
                  <a:lnTo>
                    <a:pt x="1750" y="282"/>
                  </a:lnTo>
                  <a:lnTo>
                    <a:pt x="1750" y="282"/>
                  </a:lnTo>
                  <a:lnTo>
                    <a:pt x="1760" y="285"/>
                  </a:lnTo>
                  <a:lnTo>
                    <a:pt x="1768" y="287"/>
                  </a:lnTo>
                  <a:lnTo>
                    <a:pt x="1785" y="295"/>
                  </a:lnTo>
                  <a:lnTo>
                    <a:pt x="1802" y="302"/>
                  </a:lnTo>
                  <a:lnTo>
                    <a:pt x="1817" y="310"/>
                  </a:lnTo>
                  <a:lnTo>
                    <a:pt x="1817" y="310"/>
                  </a:lnTo>
                  <a:lnTo>
                    <a:pt x="1851" y="323"/>
                  </a:lnTo>
                  <a:lnTo>
                    <a:pt x="1867" y="329"/>
                  </a:lnTo>
                  <a:lnTo>
                    <a:pt x="1883" y="337"/>
                  </a:lnTo>
                  <a:lnTo>
                    <a:pt x="1883" y="337"/>
                  </a:lnTo>
                  <a:lnTo>
                    <a:pt x="1897" y="342"/>
                  </a:lnTo>
                  <a:lnTo>
                    <a:pt x="1912" y="350"/>
                  </a:lnTo>
                  <a:lnTo>
                    <a:pt x="1928" y="357"/>
                  </a:lnTo>
                  <a:lnTo>
                    <a:pt x="1946" y="365"/>
                  </a:lnTo>
                  <a:lnTo>
                    <a:pt x="1946" y="365"/>
                  </a:lnTo>
                  <a:close/>
                  <a:moveTo>
                    <a:pt x="1977" y="1231"/>
                  </a:moveTo>
                  <a:lnTo>
                    <a:pt x="1977" y="1231"/>
                  </a:lnTo>
                  <a:lnTo>
                    <a:pt x="1976" y="1159"/>
                  </a:lnTo>
                  <a:lnTo>
                    <a:pt x="1976" y="1090"/>
                  </a:lnTo>
                  <a:lnTo>
                    <a:pt x="1976" y="1026"/>
                  </a:lnTo>
                  <a:lnTo>
                    <a:pt x="1975" y="966"/>
                  </a:lnTo>
                  <a:lnTo>
                    <a:pt x="1975" y="966"/>
                  </a:lnTo>
                  <a:lnTo>
                    <a:pt x="1975" y="937"/>
                  </a:lnTo>
                  <a:lnTo>
                    <a:pt x="1976" y="907"/>
                  </a:lnTo>
                  <a:lnTo>
                    <a:pt x="1980" y="844"/>
                  </a:lnTo>
                  <a:lnTo>
                    <a:pt x="1984" y="781"/>
                  </a:lnTo>
                  <a:lnTo>
                    <a:pt x="1985" y="750"/>
                  </a:lnTo>
                  <a:lnTo>
                    <a:pt x="1985" y="719"/>
                  </a:lnTo>
                  <a:lnTo>
                    <a:pt x="1985" y="719"/>
                  </a:lnTo>
                  <a:lnTo>
                    <a:pt x="1985" y="693"/>
                  </a:lnTo>
                  <a:lnTo>
                    <a:pt x="1988" y="668"/>
                  </a:lnTo>
                  <a:lnTo>
                    <a:pt x="1992" y="642"/>
                  </a:lnTo>
                  <a:lnTo>
                    <a:pt x="1996" y="616"/>
                  </a:lnTo>
                  <a:lnTo>
                    <a:pt x="2007" y="566"/>
                  </a:lnTo>
                  <a:lnTo>
                    <a:pt x="2017" y="515"/>
                  </a:lnTo>
                  <a:lnTo>
                    <a:pt x="2017" y="515"/>
                  </a:lnTo>
                  <a:lnTo>
                    <a:pt x="2022" y="491"/>
                  </a:lnTo>
                  <a:lnTo>
                    <a:pt x="2029" y="467"/>
                  </a:lnTo>
                  <a:lnTo>
                    <a:pt x="2038" y="444"/>
                  </a:lnTo>
                  <a:lnTo>
                    <a:pt x="2049" y="420"/>
                  </a:lnTo>
                  <a:lnTo>
                    <a:pt x="2059" y="398"/>
                  </a:lnTo>
                  <a:lnTo>
                    <a:pt x="2070" y="376"/>
                  </a:lnTo>
                  <a:lnTo>
                    <a:pt x="2083" y="355"/>
                  </a:lnTo>
                  <a:lnTo>
                    <a:pt x="2095" y="335"/>
                  </a:lnTo>
                  <a:lnTo>
                    <a:pt x="2095" y="335"/>
                  </a:lnTo>
                  <a:lnTo>
                    <a:pt x="2116" y="301"/>
                  </a:lnTo>
                  <a:lnTo>
                    <a:pt x="2120" y="293"/>
                  </a:lnTo>
                  <a:lnTo>
                    <a:pt x="2125" y="285"/>
                  </a:lnTo>
                  <a:lnTo>
                    <a:pt x="2127" y="279"/>
                  </a:lnTo>
                  <a:lnTo>
                    <a:pt x="2127" y="277"/>
                  </a:lnTo>
                  <a:lnTo>
                    <a:pt x="2126" y="276"/>
                  </a:lnTo>
                  <a:lnTo>
                    <a:pt x="2126" y="276"/>
                  </a:lnTo>
                  <a:lnTo>
                    <a:pt x="2124" y="274"/>
                  </a:lnTo>
                  <a:lnTo>
                    <a:pt x="2123" y="270"/>
                  </a:lnTo>
                  <a:lnTo>
                    <a:pt x="2120" y="264"/>
                  </a:lnTo>
                  <a:lnTo>
                    <a:pt x="2118" y="261"/>
                  </a:lnTo>
                  <a:lnTo>
                    <a:pt x="2117" y="257"/>
                  </a:lnTo>
                  <a:lnTo>
                    <a:pt x="2114" y="254"/>
                  </a:lnTo>
                  <a:lnTo>
                    <a:pt x="2110" y="251"/>
                  </a:lnTo>
                  <a:lnTo>
                    <a:pt x="2110" y="251"/>
                  </a:lnTo>
                  <a:lnTo>
                    <a:pt x="2094" y="285"/>
                  </a:lnTo>
                  <a:lnTo>
                    <a:pt x="2076" y="320"/>
                  </a:lnTo>
                  <a:lnTo>
                    <a:pt x="2059" y="354"/>
                  </a:lnTo>
                  <a:lnTo>
                    <a:pt x="2043" y="389"/>
                  </a:lnTo>
                  <a:lnTo>
                    <a:pt x="2036" y="407"/>
                  </a:lnTo>
                  <a:lnTo>
                    <a:pt x="2029" y="426"/>
                  </a:lnTo>
                  <a:lnTo>
                    <a:pt x="2023" y="445"/>
                  </a:lnTo>
                  <a:lnTo>
                    <a:pt x="2018" y="463"/>
                  </a:lnTo>
                  <a:lnTo>
                    <a:pt x="2013" y="482"/>
                  </a:lnTo>
                  <a:lnTo>
                    <a:pt x="2010" y="503"/>
                  </a:lnTo>
                  <a:lnTo>
                    <a:pt x="2007" y="522"/>
                  </a:lnTo>
                  <a:lnTo>
                    <a:pt x="2007" y="542"/>
                  </a:lnTo>
                  <a:lnTo>
                    <a:pt x="2007" y="542"/>
                  </a:lnTo>
                  <a:lnTo>
                    <a:pt x="2002" y="552"/>
                  </a:lnTo>
                  <a:lnTo>
                    <a:pt x="1999" y="560"/>
                  </a:lnTo>
                  <a:lnTo>
                    <a:pt x="1998" y="571"/>
                  </a:lnTo>
                  <a:lnTo>
                    <a:pt x="1998" y="588"/>
                  </a:lnTo>
                  <a:lnTo>
                    <a:pt x="1998" y="588"/>
                  </a:lnTo>
                  <a:lnTo>
                    <a:pt x="1993" y="596"/>
                  </a:lnTo>
                  <a:lnTo>
                    <a:pt x="1989" y="603"/>
                  </a:lnTo>
                  <a:lnTo>
                    <a:pt x="1987" y="611"/>
                  </a:lnTo>
                  <a:lnTo>
                    <a:pt x="1985" y="620"/>
                  </a:lnTo>
                  <a:lnTo>
                    <a:pt x="1984" y="640"/>
                  </a:lnTo>
                  <a:lnTo>
                    <a:pt x="1983" y="650"/>
                  </a:lnTo>
                  <a:lnTo>
                    <a:pt x="1981" y="662"/>
                  </a:lnTo>
                  <a:lnTo>
                    <a:pt x="1981" y="662"/>
                  </a:lnTo>
                  <a:lnTo>
                    <a:pt x="1969" y="716"/>
                  </a:lnTo>
                  <a:lnTo>
                    <a:pt x="1964" y="741"/>
                  </a:lnTo>
                  <a:lnTo>
                    <a:pt x="1960" y="765"/>
                  </a:lnTo>
                  <a:lnTo>
                    <a:pt x="1960" y="765"/>
                  </a:lnTo>
                  <a:lnTo>
                    <a:pt x="1959" y="784"/>
                  </a:lnTo>
                  <a:lnTo>
                    <a:pt x="1958" y="806"/>
                  </a:lnTo>
                  <a:lnTo>
                    <a:pt x="1957" y="815"/>
                  </a:lnTo>
                  <a:lnTo>
                    <a:pt x="1953" y="824"/>
                  </a:lnTo>
                  <a:lnTo>
                    <a:pt x="1950" y="832"/>
                  </a:lnTo>
                  <a:lnTo>
                    <a:pt x="1946" y="839"/>
                  </a:lnTo>
                  <a:lnTo>
                    <a:pt x="1946" y="839"/>
                  </a:lnTo>
                  <a:lnTo>
                    <a:pt x="1940" y="843"/>
                  </a:lnTo>
                  <a:lnTo>
                    <a:pt x="1933" y="847"/>
                  </a:lnTo>
                  <a:lnTo>
                    <a:pt x="1916" y="855"/>
                  </a:lnTo>
                  <a:lnTo>
                    <a:pt x="1897" y="862"/>
                  </a:lnTo>
                  <a:lnTo>
                    <a:pt x="1878" y="870"/>
                  </a:lnTo>
                  <a:lnTo>
                    <a:pt x="1878" y="870"/>
                  </a:lnTo>
                  <a:lnTo>
                    <a:pt x="1841" y="887"/>
                  </a:lnTo>
                  <a:lnTo>
                    <a:pt x="1807" y="903"/>
                  </a:lnTo>
                  <a:lnTo>
                    <a:pt x="1772" y="918"/>
                  </a:lnTo>
                  <a:lnTo>
                    <a:pt x="1736" y="933"/>
                  </a:lnTo>
                  <a:lnTo>
                    <a:pt x="1736" y="933"/>
                  </a:lnTo>
                  <a:lnTo>
                    <a:pt x="1696" y="948"/>
                  </a:lnTo>
                  <a:lnTo>
                    <a:pt x="1677" y="954"/>
                  </a:lnTo>
                  <a:lnTo>
                    <a:pt x="1658" y="960"/>
                  </a:lnTo>
                  <a:lnTo>
                    <a:pt x="1658" y="960"/>
                  </a:lnTo>
                  <a:lnTo>
                    <a:pt x="1640" y="963"/>
                  </a:lnTo>
                  <a:lnTo>
                    <a:pt x="1631" y="964"/>
                  </a:lnTo>
                  <a:lnTo>
                    <a:pt x="1622" y="966"/>
                  </a:lnTo>
                  <a:lnTo>
                    <a:pt x="1622" y="966"/>
                  </a:lnTo>
                  <a:lnTo>
                    <a:pt x="1596" y="976"/>
                  </a:lnTo>
                  <a:lnTo>
                    <a:pt x="1570" y="986"/>
                  </a:lnTo>
                  <a:lnTo>
                    <a:pt x="1520" y="1004"/>
                  </a:lnTo>
                  <a:lnTo>
                    <a:pt x="1520" y="1004"/>
                  </a:lnTo>
                  <a:lnTo>
                    <a:pt x="1504" y="1009"/>
                  </a:lnTo>
                  <a:lnTo>
                    <a:pt x="1489" y="1012"/>
                  </a:lnTo>
                  <a:lnTo>
                    <a:pt x="1474" y="1014"/>
                  </a:lnTo>
                  <a:lnTo>
                    <a:pt x="1460" y="1019"/>
                  </a:lnTo>
                  <a:lnTo>
                    <a:pt x="1447" y="1023"/>
                  </a:lnTo>
                  <a:lnTo>
                    <a:pt x="1440" y="1026"/>
                  </a:lnTo>
                  <a:lnTo>
                    <a:pt x="1435" y="1029"/>
                  </a:lnTo>
                  <a:lnTo>
                    <a:pt x="1430" y="1034"/>
                  </a:lnTo>
                  <a:lnTo>
                    <a:pt x="1425" y="1039"/>
                  </a:lnTo>
                  <a:lnTo>
                    <a:pt x="1422" y="1045"/>
                  </a:lnTo>
                  <a:lnTo>
                    <a:pt x="1419" y="1053"/>
                  </a:lnTo>
                  <a:lnTo>
                    <a:pt x="1419" y="1053"/>
                  </a:lnTo>
                  <a:lnTo>
                    <a:pt x="1419" y="1103"/>
                  </a:lnTo>
                  <a:lnTo>
                    <a:pt x="1418" y="1157"/>
                  </a:lnTo>
                  <a:lnTo>
                    <a:pt x="1416" y="1215"/>
                  </a:lnTo>
                  <a:lnTo>
                    <a:pt x="1412" y="1274"/>
                  </a:lnTo>
                  <a:lnTo>
                    <a:pt x="1403" y="1395"/>
                  </a:lnTo>
                  <a:lnTo>
                    <a:pt x="1399" y="1456"/>
                  </a:lnTo>
                  <a:lnTo>
                    <a:pt x="1396" y="1517"/>
                  </a:lnTo>
                  <a:lnTo>
                    <a:pt x="1396" y="1517"/>
                  </a:lnTo>
                  <a:lnTo>
                    <a:pt x="1401" y="1514"/>
                  </a:lnTo>
                  <a:lnTo>
                    <a:pt x="1405" y="1512"/>
                  </a:lnTo>
                  <a:lnTo>
                    <a:pt x="1412" y="1507"/>
                  </a:lnTo>
                  <a:lnTo>
                    <a:pt x="1425" y="1493"/>
                  </a:lnTo>
                  <a:lnTo>
                    <a:pt x="1425" y="1493"/>
                  </a:lnTo>
                  <a:lnTo>
                    <a:pt x="1442" y="1277"/>
                  </a:lnTo>
                  <a:lnTo>
                    <a:pt x="1449" y="1166"/>
                  </a:lnTo>
                  <a:lnTo>
                    <a:pt x="1454" y="1063"/>
                  </a:lnTo>
                  <a:lnTo>
                    <a:pt x="1454" y="1063"/>
                  </a:lnTo>
                  <a:lnTo>
                    <a:pt x="1474" y="1053"/>
                  </a:lnTo>
                  <a:lnTo>
                    <a:pt x="1494" y="1043"/>
                  </a:lnTo>
                  <a:lnTo>
                    <a:pt x="1516" y="1037"/>
                  </a:lnTo>
                  <a:lnTo>
                    <a:pt x="1540" y="1032"/>
                  </a:lnTo>
                  <a:lnTo>
                    <a:pt x="1540" y="1032"/>
                  </a:lnTo>
                  <a:lnTo>
                    <a:pt x="1580" y="1012"/>
                  </a:lnTo>
                  <a:lnTo>
                    <a:pt x="1617" y="995"/>
                  </a:lnTo>
                  <a:lnTo>
                    <a:pt x="1656" y="980"/>
                  </a:lnTo>
                  <a:lnTo>
                    <a:pt x="1695" y="966"/>
                  </a:lnTo>
                  <a:lnTo>
                    <a:pt x="1695" y="966"/>
                  </a:lnTo>
                  <a:lnTo>
                    <a:pt x="1719" y="961"/>
                  </a:lnTo>
                  <a:lnTo>
                    <a:pt x="1741" y="956"/>
                  </a:lnTo>
                  <a:lnTo>
                    <a:pt x="1764" y="950"/>
                  </a:lnTo>
                  <a:lnTo>
                    <a:pt x="1776" y="947"/>
                  </a:lnTo>
                  <a:lnTo>
                    <a:pt x="1786" y="944"/>
                  </a:lnTo>
                  <a:lnTo>
                    <a:pt x="1786" y="944"/>
                  </a:lnTo>
                  <a:lnTo>
                    <a:pt x="1795" y="939"/>
                  </a:lnTo>
                  <a:lnTo>
                    <a:pt x="1802" y="934"/>
                  </a:lnTo>
                  <a:lnTo>
                    <a:pt x="1811" y="929"/>
                  </a:lnTo>
                  <a:lnTo>
                    <a:pt x="1820" y="925"/>
                  </a:lnTo>
                  <a:lnTo>
                    <a:pt x="1820" y="925"/>
                  </a:lnTo>
                  <a:lnTo>
                    <a:pt x="1852" y="914"/>
                  </a:lnTo>
                  <a:lnTo>
                    <a:pt x="1884" y="903"/>
                  </a:lnTo>
                  <a:lnTo>
                    <a:pt x="1950" y="881"/>
                  </a:lnTo>
                  <a:lnTo>
                    <a:pt x="1950" y="881"/>
                  </a:lnTo>
                  <a:lnTo>
                    <a:pt x="1952" y="897"/>
                  </a:lnTo>
                  <a:lnTo>
                    <a:pt x="1954" y="914"/>
                  </a:lnTo>
                  <a:lnTo>
                    <a:pt x="1957" y="946"/>
                  </a:lnTo>
                  <a:lnTo>
                    <a:pt x="1958" y="978"/>
                  </a:lnTo>
                  <a:lnTo>
                    <a:pt x="1955" y="1009"/>
                  </a:lnTo>
                  <a:lnTo>
                    <a:pt x="1951" y="1070"/>
                  </a:lnTo>
                  <a:lnTo>
                    <a:pt x="1949" y="1099"/>
                  </a:lnTo>
                  <a:lnTo>
                    <a:pt x="1948" y="1128"/>
                  </a:lnTo>
                  <a:lnTo>
                    <a:pt x="1948" y="1128"/>
                  </a:lnTo>
                  <a:lnTo>
                    <a:pt x="1945" y="1176"/>
                  </a:lnTo>
                  <a:lnTo>
                    <a:pt x="1943" y="1223"/>
                  </a:lnTo>
                  <a:lnTo>
                    <a:pt x="1943" y="1248"/>
                  </a:lnTo>
                  <a:lnTo>
                    <a:pt x="1943" y="1274"/>
                  </a:lnTo>
                  <a:lnTo>
                    <a:pt x="1944" y="1299"/>
                  </a:lnTo>
                  <a:lnTo>
                    <a:pt x="1946" y="1325"/>
                  </a:lnTo>
                  <a:lnTo>
                    <a:pt x="1946" y="1325"/>
                  </a:lnTo>
                  <a:lnTo>
                    <a:pt x="1953" y="1323"/>
                  </a:lnTo>
                  <a:lnTo>
                    <a:pt x="1959" y="1320"/>
                  </a:lnTo>
                  <a:lnTo>
                    <a:pt x="1964" y="1315"/>
                  </a:lnTo>
                  <a:lnTo>
                    <a:pt x="1968" y="1311"/>
                  </a:lnTo>
                  <a:lnTo>
                    <a:pt x="1972" y="1307"/>
                  </a:lnTo>
                  <a:lnTo>
                    <a:pt x="1975" y="1301"/>
                  </a:lnTo>
                  <a:lnTo>
                    <a:pt x="1976" y="1295"/>
                  </a:lnTo>
                  <a:lnTo>
                    <a:pt x="1978" y="1289"/>
                  </a:lnTo>
                  <a:lnTo>
                    <a:pt x="1979" y="1276"/>
                  </a:lnTo>
                  <a:lnTo>
                    <a:pt x="1979" y="1262"/>
                  </a:lnTo>
                  <a:lnTo>
                    <a:pt x="1977" y="1231"/>
                  </a:lnTo>
                  <a:lnTo>
                    <a:pt x="1977" y="1231"/>
                  </a:lnTo>
                  <a:close/>
                  <a:moveTo>
                    <a:pt x="2000" y="408"/>
                  </a:moveTo>
                  <a:lnTo>
                    <a:pt x="2000" y="408"/>
                  </a:lnTo>
                  <a:lnTo>
                    <a:pt x="1990" y="447"/>
                  </a:lnTo>
                  <a:lnTo>
                    <a:pt x="1978" y="483"/>
                  </a:lnTo>
                  <a:lnTo>
                    <a:pt x="1967" y="520"/>
                  </a:lnTo>
                  <a:lnTo>
                    <a:pt x="1957" y="556"/>
                  </a:lnTo>
                  <a:lnTo>
                    <a:pt x="1947" y="594"/>
                  </a:lnTo>
                  <a:lnTo>
                    <a:pt x="1938" y="632"/>
                  </a:lnTo>
                  <a:lnTo>
                    <a:pt x="1935" y="651"/>
                  </a:lnTo>
                  <a:lnTo>
                    <a:pt x="1932" y="672"/>
                  </a:lnTo>
                  <a:lnTo>
                    <a:pt x="1930" y="693"/>
                  </a:lnTo>
                  <a:lnTo>
                    <a:pt x="1929" y="715"/>
                  </a:lnTo>
                  <a:lnTo>
                    <a:pt x="1929" y="715"/>
                  </a:lnTo>
                  <a:lnTo>
                    <a:pt x="1928" y="719"/>
                  </a:lnTo>
                  <a:lnTo>
                    <a:pt x="1927" y="722"/>
                  </a:lnTo>
                  <a:lnTo>
                    <a:pt x="1924" y="724"/>
                  </a:lnTo>
                  <a:lnTo>
                    <a:pt x="1922" y="727"/>
                  </a:lnTo>
                  <a:lnTo>
                    <a:pt x="1922" y="727"/>
                  </a:lnTo>
                  <a:lnTo>
                    <a:pt x="1927" y="727"/>
                  </a:lnTo>
                  <a:lnTo>
                    <a:pt x="1930" y="730"/>
                  </a:lnTo>
                  <a:lnTo>
                    <a:pt x="1933" y="732"/>
                  </a:lnTo>
                  <a:lnTo>
                    <a:pt x="1935" y="735"/>
                  </a:lnTo>
                  <a:lnTo>
                    <a:pt x="1938" y="740"/>
                  </a:lnTo>
                  <a:lnTo>
                    <a:pt x="1942" y="742"/>
                  </a:lnTo>
                  <a:lnTo>
                    <a:pt x="1946" y="744"/>
                  </a:lnTo>
                  <a:lnTo>
                    <a:pt x="1946" y="744"/>
                  </a:lnTo>
                  <a:lnTo>
                    <a:pt x="1951" y="715"/>
                  </a:lnTo>
                  <a:lnTo>
                    <a:pt x="1955" y="684"/>
                  </a:lnTo>
                  <a:lnTo>
                    <a:pt x="1960" y="653"/>
                  </a:lnTo>
                  <a:lnTo>
                    <a:pt x="1964" y="623"/>
                  </a:lnTo>
                  <a:lnTo>
                    <a:pt x="1964" y="623"/>
                  </a:lnTo>
                  <a:lnTo>
                    <a:pt x="1968" y="603"/>
                  </a:lnTo>
                  <a:lnTo>
                    <a:pt x="1974" y="585"/>
                  </a:lnTo>
                  <a:lnTo>
                    <a:pt x="1976" y="577"/>
                  </a:lnTo>
                  <a:lnTo>
                    <a:pt x="1977" y="569"/>
                  </a:lnTo>
                  <a:lnTo>
                    <a:pt x="1977" y="560"/>
                  </a:lnTo>
                  <a:lnTo>
                    <a:pt x="1975" y="553"/>
                  </a:lnTo>
                  <a:lnTo>
                    <a:pt x="1975" y="553"/>
                  </a:lnTo>
                  <a:lnTo>
                    <a:pt x="1997" y="480"/>
                  </a:lnTo>
                  <a:lnTo>
                    <a:pt x="2009" y="444"/>
                  </a:lnTo>
                  <a:lnTo>
                    <a:pt x="2019" y="406"/>
                  </a:lnTo>
                  <a:lnTo>
                    <a:pt x="2019" y="406"/>
                  </a:lnTo>
                  <a:lnTo>
                    <a:pt x="2017" y="409"/>
                  </a:lnTo>
                  <a:lnTo>
                    <a:pt x="2014" y="412"/>
                  </a:lnTo>
                  <a:lnTo>
                    <a:pt x="2012" y="412"/>
                  </a:lnTo>
                  <a:lnTo>
                    <a:pt x="2010" y="411"/>
                  </a:lnTo>
                  <a:lnTo>
                    <a:pt x="2005" y="408"/>
                  </a:lnTo>
                  <a:lnTo>
                    <a:pt x="2003" y="407"/>
                  </a:lnTo>
                  <a:lnTo>
                    <a:pt x="2000" y="408"/>
                  </a:lnTo>
                  <a:lnTo>
                    <a:pt x="2000" y="408"/>
                  </a:lnTo>
                  <a:close/>
                  <a:moveTo>
                    <a:pt x="1651" y="595"/>
                  </a:moveTo>
                  <a:lnTo>
                    <a:pt x="1651" y="595"/>
                  </a:lnTo>
                  <a:lnTo>
                    <a:pt x="1662" y="597"/>
                  </a:lnTo>
                  <a:lnTo>
                    <a:pt x="1673" y="599"/>
                  </a:lnTo>
                  <a:lnTo>
                    <a:pt x="1673" y="599"/>
                  </a:lnTo>
                  <a:lnTo>
                    <a:pt x="1691" y="605"/>
                  </a:lnTo>
                  <a:lnTo>
                    <a:pt x="1710" y="614"/>
                  </a:lnTo>
                  <a:lnTo>
                    <a:pt x="1730" y="623"/>
                  </a:lnTo>
                  <a:lnTo>
                    <a:pt x="1750" y="631"/>
                  </a:lnTo>
                  <a:lnTo>
                    <a:pt x="1750" y="631"/>
                  </a:lnTo>
                  <a:lnTo>
                    <a:pt x="1763" y="634"/>
                  </a:lnTo>
                  <a:lnTo>
                    <a:pt x="1777" y="636"/>
                  </a:lnTo>
                  <a:lnTo>
                    <a:pt x="1790" y="639"/>
                  </a:lnTo>
                  <a:lnTo>
                    <a:pt x="1802" y="643"/>
                  </a:lnTo>
                  <a:lnTo>
                    <a:pt x="1802" y="643"/>
                  </a:lnTo>
                  <a:lnTo>
                    <a:pt x="1811" y="648"/>
                  </a:lnTo>
                  <a:lnTo>
                    <a:pt x="1818" y="654"/>
                  </a:lnTo>
                  <a:lnTo>
                    <a:pt x="1822" y="656"/>
                  </a:lnTo>
                  <a:lnTo>
                    <a:pt x="1826" y="657"/>
                  </a:lnTo>
                  <a:lnTo>
                    <a:pt x="1831" y="657"/>
                  </a:lnTo>
                  <a:lnTo>
                    <a:pt x="1837" y="656"/>
                  </a:lnTo>
                  <a:lnTo>
                    <a:pt x="1837" y="656"/>
                  </a:lnTo>
                  <a:lnTo>
                    <a:pt x="1838" y="659"/>
                  </a:lnTo>
                  <a:lnTo>
                    <a:pt x="1840" y="661"/>
                  </a:lnTo>
                  <a:lnTo>
                    <a:pt x="1842" y="662"/>
                  </a:lnTo>
                  <a:lnTo>
                    <a:pt x="1843" y="664"/>
                  </a:lnTo>
                  <a:lnTo>
                    <a:pt x="1843" y="664"/>
                  </a:lnTo>
                  <a:lnTo>
                    <a:pt x="1843" y="662"/>
                  </a:lnTo>
                  <a:lnTo>
                    <a:pt x="1845" y="662"/>
                  </a:lnTo>
                  <a:lnTo>
                    <a:pt x="1845" y="662"/>
                  </a:lnTo>
                  <a:lnTo>
                    <a:pt x="1861" y="675"/>
                  </a:lnTo>
                  <a:lnTo>
                    <a:pt x="1877" y="689"/>
                  </a:lnTo>
                  <a:lnTo>
                    <a:pt x="1893" y="702"/>
                  </a:lnTo>
                  <a:lnTo>
                    <a:pt x="1903" y="707"/>
                  </a:lnTo>
                  <a:lnTo>
                    <a:pt x="1912" y="713"/>
                  </a:lnTo>
                  <a:lnTo>
                    <a:pt x="1912" y="713"/>
                  </a:lnTo>
                  <a:lnTo>
                    <a:pt x="1914" y="690"/>
                  </a:lnTo>
                  <a:lnTo>
                    <a:pt x="1916" y="669"/>
                  </a:lnTo>
                  <a:lnTo>
                    <a:pt x="1919" y="647"/>
                  </a:lnTo>
                  <a:lnTo>
                    <a:pt x="1923" y="627"/>
                  </a:lnTo>
                  <a:lnTo>
                    <a:pt x="1932" y="589"/>
                  </a:lnTo>
                  <a:lnTo>
                    <a:pt x="1942" y="552"/>
                  </a:lnTo>
                  <a:lnTo>
                    <a:pt x="1963" y="480"/>
                  </a:lnTo>
                  <a:lnTo>
                    <a:pt x="1973" y="443"/>
                  </a:lnTo>
                  <a:lnTo>
                    <a:pt x="1981" y="404"/>
                  </a:lnTo>
                  <a:lnTo>
                    <a:pt x="1981" y="404"/>
                  </a:lnTo>
                  <a:lnTo>
                    <a:pt x="1963" y="399"/>
                  </a:lnTo>
                  <a:lnTo>
                    <a:pt x="1946" y="391"/>
                  </a:lnTo>
                  <a:lnTo>
                    <a:pt x="1930" y="384"/>
                  </a:lnTo>
                  <a:lnTo>
                    <a:pt x="1915" y="376"/>
                  </a:lnTo>
                  <a:lnTo>
                    <a:pt x="1885" y="359"/>
                  </a:lnTo>
                  <a:lnTo>
                    <a:pt x="1869" y="352"/>
                  </a:lnTo>
                  <a:lnTo>
                    <a:pt x="1853" y="345"/>
                  </a:lnTo>
                  <a:lnTo>
                    <a:pt x="1853" y="345"/>
                  </a:lnTo>
                  <a:lnTo>
                    <a:pt x="1817" y="332"/>
                  </a:lnTo>
                  <a:lnTo>
                    <a:pt x="1817" y="332"/>
                  </a:lnTo>
                  <a:lnTo>
                    <a:pt x="1792" y="323"/>
                  </a:lnTo>
                  <a:lnTo>
                    <a:pt x="1764" y="312"/>
                  </a:lnTo>
                  <a:lnTo>
                    <a:pt x="1734" y="302"/>
                  </a:lnTo>
                  <a:lnTo>
                    <a:pt x="1720" y="299"/>
                  </a:lnTo>
                  <a:lnTo>
                    <a:pt x="1706" y="297"/>
                  </a:lnTo>
                  <a:lnTo>
                    <a:pt x="1706" y="297"/>
                  </a:lnTo>
                  <a:lnTo>
                    <a:pt x="1705" y="296"/>
                  </a:lnTo>
                  <a:lnTo>
                    <a:pt x="1704" y="295"/>
                  </a:lnTo>
                  <a:lnTo>
                    <a:pt x="1703" y="292"/>
                  </a:lnTo>
                  <a:lnTo>
                    <a:pt x="1701" y="290"/>
                  </a:lnTo>
                  <a:lnTo>
                    <a:pt x="1700" y="288"/>
                  </a:lnTo>
                  <a:lnTo>
                    <a:pt x="1697" y="288"/>
                  </a:lnTo>
                  <a:lnTo>
                    <a:pt x="1697" y="288"/>
                  </a:lnTo>
                  <a:lnTo>
                    <a:pt x="1605" y="276"/>
                  </a:lnTo>
                  <a:lnTo>
                    <a:pt x="1605" y="276"/>
                  </a:lnTo>
                  <a:lnTo>
                    <a:pt x="1597" y="292"/>
                  </a:lnTo>
                  <a:lnTo>
                    <a:pt x="1588" y="308"/>
                  </a:lnTo>
                  <a:lnTo>
                    <a:pt x="1581" y="324"/>
                  </a:lnTo>
                  <a:lnTo>
                    <a:pt x="1574" y="340"/>
                  </a:lnTo>
                  <a:lnTo>
                    <a:pt x="1569" y="357"/>
                  </a:lnTo>
                  <a:lnTo>
                    <a:pt x="1564" y="374"/>
                  </a:lnTo>
                  <a:lnTo>
                    <a:pt x="1559" y="391"/>
                  </a:lnTo>
                  <a:lnTo>
                    <a:pt x="1556" y="409"/>
                  </a:lnTo>
                  <a:lnTo>
                    <a:pt x="1550" y="447"/>
                  </a:lnTo>
                  <a:lnTo>
                    <a:pt x="1545" y="486"/>
                  </a:lnTo>
                  <a:lnTo>
                    <a:pt x="1542" y="526"/>
                  </a:lnTo>
                  <a:lnTo>
                    <a:pt x="1540" y="570"/>
                  </a:lnTo>
                  <a:lnTo>
                    <a:pt x="1540" y="570"/>
                  </a:lnTo>
                  <a:lnTo>
                    <a:pt x="1558" y="571"/>
                  </a:lnTo>
                  <a:lnTo>
                    <a:pt x="1574" y="574"/>
                  </a:lnTo>
                  <a:lnTo>
                    <a:pt x="1589" y="577"/>
                  </a:lnTo>
                  <a:lnTo>
                    <a:pt x="1603" y="581"/>
                  </a:lnTo>
                  <a:lnTo>
                    <a:pt x="1630" y="588"/>
                  </a:lnTo>
                  <a:lnTo>
                    <a:pt x="1651" y="595"/>
                  </a:lnTo>
                  <a:lnTo>
                    <a:pt x="1651" y="595"/>
                  </a:lnTo>
                  <a:close/>
                  <a:moveTo>
                    <a:pt x="1929" y="907"/>
                  </a:moveTo>
                  <a:lnTo>
                    <a:pt x="1929" y="907"/>
                  </a:lnTo>
                  <a:lnTo>
                    <a:pt x="1928" y="919"/>
                  </a:lnTo>
                  <a:lnTo>
                    <a:pt x="1928" y="934"/>
                  </a:lnTo>
                  <a:lnTo>
                    <a:pt x="1929" y="968"/>
                  </a:lnTo>
                  <a:lnTo>
                    <a:pt x="1929" y="1008"/>
                  </a:lnTo>
                  <a:lnTo>
                    <a:pt x="1929" y="1047"/>
                  </a:lnTo>
                  <a:lnTo>
                    <a:pt x="1929" y="1047"/>
                  </a:lnTo>
                  <a:lnTo>
                    <a:pt x="1928" y="1071"/>
                  </a:lnTo>
                  <a:lnTo>
                    <a:pt x="1924" y="1096"/>
                  </a:lnTo>
                  <a:lnTo>
                    <a:pt x="1922" y="1122"/>
                  </a:lnTo>
                  <a:lnTo>
                    <a:pt x="1920" y="1147"/>
                  </a:lnTo>
                  <a:lnTo>
                    <a:pt x="1920" y="1147"/>
                  </a:lnTo>
                  <a:lnTo>
                    <a:pt x="1916" y="1223"/>
                  </a:lnTo>
                  <a:lnTo>
                    <a:pt x="1914" y="1287"/>
                  </a:lnTo>
                  <a:lnTo>
                    <a:pt x="1914" y="1287"/>
                  </a:lnTo>
                  <a:lnTo>
                    <a:pt x="1913" y="1296"/>
                  </a:lnTo>
                  <a:lnTo>
                    <a:pt x="1912" y="1307"/>
                  </a:lnTo>
                  <a:lnTo>
                    <a:pt x="1913" y="1311"/>
                  </a:lnTo>
                  <a:lnTo>
                    <a:pt x="1915" y="1315"/>
                  </a:lnTo>
                  <a:lnTo>
                    <a:pt x="1918" y="1319"/>
                  </a:lnTo>
                  <a:lnTo>
                    <a:pt x="1924" y="1320"/>
                  </a:lnTo>
                  <a:lnTo>
                    <a:pt x="1924" y="1320"/>
                  </a:lnTo>
                  <a:lnTo>
                    <a:pt x="1927" y="1291"/>
                  </a:lnTo>
                  <a:lnTo>
                    <a:pt x="1929" y="1261"/>
                  </a:lnTo>
                  <a:lnTo>
                    <a:pt x="1931" y="1208"/>
                  </a:lnTo>
                  <a:lnTo>
                    <a:pt x="1931" y="1208"/>
                  </a:lnTo>
                  <a:lnTo>
                    <a:pt x="1930" y="1205"/>
                  </a:lnTo>
                  <a:lnTo>
                    <a:pt x="1929" y="1202"/>
                  </a:lnTo>
                  <a:lnTo>
                    <a:pt x="1928" y="1199"/>
                  </a:lnTo>
                  <a:lnTo>
                    <a:pt x="1927" y="1195"/>
                  </a:lnTo>
                  <a:lnTo>
                    <a:pt x="1927" y="1195"/>
                  </a:lnTo>
                  <a:lnTo>
                    <a:pt x="1931" y="1119"/>
                  </a:lnTo>
                  <a:lnTo>
                    <a:pt x="1931" y="1119"/>
                  </a:lnTo>
                  <a:lnTo>
                    <a:pt x="1934" y="1078"/>
                  </a:lnTo>
                  <a:lnTo>
                    <a:pt x="1938" y="1038"/>
                  </a:lnTo>
                  <a:lnTo>
                    <a:pt x="1940" y="1018"/>
                  </a:lnTo>
                  <a:lnTo>
                    <a:pt x="1942" y="997"/>
                  </a:lnTo>
                  <a:lnTo>
                    <a:pt x="1942" y="976"/>
                  </a:lnTo>
                  <a:lnTo>
                    <a:pt x="1942" y="951"/>
                  </a:lnTo>
                  <a:lnTo>
                    <a:pt x="1942" y="951"/>
                  </a:lnTo>
                  <a:lnTo>
                    <a:pt x="1940" y="935"/>
                  </a:lnTo>
                  <a:lnTo>
                    <a:pt x="1939" y="920"/>
                  </a:lnTo>
                  <a:lnTo>
                    <a:pt x="1938" y="914"/>
                  </a:lnTo>
                  <a:lnTo>
                    <a:pt x="1937" y="908"/>
                  </a:lnTo>
                  <a:lnTo>
                    <a:pt x="1935" y="906"/>
                  </a:lnTo>
                  <a:lnTo>
                    <a:pt x="1934" y="905"/>
                  </a:lnTo>
                  <a:lnTo>
                    <a:pt x="1933" y="905"/>
                  </a:lnTo>
                  <a:lnTo>
                    <a:pt x="1933" y="905"/>
                  </a:lnTo>
                  <a:lnTo>
                    <a:pt x="1931" y="906"/>
                  </a:lnTo>
                  <a:lnTo>
                    <a:pt x="1929" y="907"/>
                  </a:lnTo>
                  <a:lnTo>
                    <a:pt x="1929" y="907"/>
                  </a:lnTo>
                  <a:close/>
                  <a:moveTo>
                    <a:pt x="1896" y="732"/>
                  </a:moveTo>
                  <a:lnTo>
                    <a:pt x="1896" y="732"/>
                  </a:lnTo>
                  <a:lnTo>
                    <a:pt x="1892" y="724"/>
                  </a:lnTo>
                  <a:lnTo>
                    <a:pt x="1888" y="719"/>
                  </a:lnTo>
                  <a:lnTo>
                    <a:pt x="1883" y="714"/>
                  </a:lnTo>
                  <a:lnTo>
                    <a:pt x="1877" y="710"/>
                  </a:lnTo>
                  <a:lnTo>
                    <a:pt x="1866" y="702"/>
                  </a:lnTo>
                  <a:lnTo>
                    <a:pt x="1860" y="698"/>
                  </a:lnTo>
                  <a:lnTo>
                    <a:pt x="1855" y="691"/>
                  </a:lnTo>
                  <a:lnTo>
                    <a:pt x="1855" y="691"/>
                  </a:lnTo>
                  <a:lnTo>
                    <a:pt x="1814" y="675"/>
                  </a:lnTo>
                  <a:lnTo>
                    <a:pt x="1773" y="660"/>
                  </a:lnTo>
                  <a:lnTo>
                    <a:pt x="1733" y="645"/>
                  </a:lnTo>
                  <a:lnTo>
                    <a:pt x="1692" y="631"/>
                  </a:lnTo>
                  <a:lnTo>
                    <a:pt x="1650" y="618"/>
                  </a:lnTo>
                  <a:lnTo>
                    <a:pt x="1610" y="605"/>
                  </a:lnTo>
                  <a:lnTo>
                    <a:pt x="1568" y="594"/>
                  </a:lnTo>
                  <a:lnTo>
                    <a:pt x="1526" y="582"/>
                  </a:lnTo>
                  <a:lnTo>
                    <a:pt x="1526" y="582"/>
                  </a:lnTo>
                  <a:lnTo>
                    <a:pt x="1522" y="583"/>
                  </a:lnTo>
                  <a:lnTo>
                    <a:pt x="1520" y="584"/>
                  </a:lnTo>
                  <a:lnTo>
                    <a:pt x="1516" y="586"/>
                  </a:lnTo>
                  <a:lnTo>
                    <a:pt x="1513" y="586"/>
                  </a:lnTo>
                  <a:lnTo>
                    <a:pt x="1513" y="586"/>
                  </a:lnTo>
                  <a:lnTo>
                    <a:pt x="1499" y="581"/>
                  </a:lnTo>
                  <a:lnTo>
                    <a:pt x="1485" y="578"/>
                  </a:lnTo>
                  <a:lnTo>
                    <a:pt x="1470" y="575"/>
                  </a:lnTo>
                  <a:lnTo>
                    <a:pt x="1455" y="574"/>
                  </a:lnTo>
                  <a:lnTo>
                    <a:pt x="1440" y="575"/>
                  </a:lnTo>
                  <a:lnTo>
                    <a:pt x="1424" y="575"/>
                  </a:lnTo>
                  <a:lnTo>
                    <a:pt x="1391" y="579"/>
                  </a:lnTo>
                  <a:lnTo>
                    <a:pt x="1391" y="579"/>
                  </a:lnTo>
                  <a:lnTo>
                    <a:pt x="1363" y="581"/>
                  </a:lnTo>
                  <a:lnTo>
                    <a:pt x="1336" y="585"/>
                  </a:lnTo>
                  <a:lnTo>
                    <a:pt x="1308" y="589"/>
                  </a:lnTo>
                  <a:lnTo>
                    <a:pt x="1280" y="593"/>
                  </a:lnTo>
                  <a:lnTo>
                    <a:pt x="1280" y="593"/>
                  </a:lnTo>
                  <a:lnTo>
                    <a:pt x="1269" y="595"/>
                  </a:lnTo>
                  <a:lnTo>
                    <a:pt x="1257" y="597"/>
                  </a:lnTo>
                  <a:lnTo>
                    <a:pt x="1236" y="602"/>
                  </a:lnTo>
                  <a:lnTo>
                    <a:pt x="1194" y="618"/>
                  </a:lnTo>
                  <a:lnTo>
                    <a:pt x="1194" y="618"/>
                  </a:lnTo>
                  <a:lnTo>
                    <a:pt x="1165" y="627"/>
                  </a:lnTo>
                  <a:lnTo>
                    <a:pt x="1152" y="633"/>
                  </a:lnTo>
                  <a:lnTo>
                    <a:pt x="1147" y="636"/>
                  </a:lnTo>
                  <a:lnTo>
                    <a:pt x="1142" y="641"/>
                  </a:lnTo>
                  <a:lnTo>
                    <a:pt x="1142" y="641"/>
                  </a:lnTo>
                  <a:lnTo>
                    <a:pt x="1141" y="645"/>
                  </a:lnTo>
                  <a:lnTo>
                    <a:pt x="1139" y="648"/>
                  </a:lnTo>
                  <a:lnTo>
                    <a:pt x="1133" y="654"/>
                  </a:lnTo>
                  <a:lnTo>
                    <a:pt x="1128" y="659"/>
                  </a:lnTo>
                  <a:lnTo>
                    <a:pt x="1125" y="661"/>
                  </a:lnTo>
                  <a:lnTo>
                    <a:pt x="1122" y="664"/>
                  </a:lnTo>
                  <a:lnTo>
                    <a:pt x="1122" y="664"/>
                  </a:lnTo>
                  <a:lnTo>
                    <a:pt x="1118" y="679"/>
                  </a:lnTo>
                  <a:lnTo>
                    <a:pt x="1117" y="692"/>
                  </a:lnTo>
                  <a:lnTo>
                    <a:pt x="1117" y="706"/>
                  </a:lnTo>
                  <a:lnTo>
                    <a:pt x="1118" y="723"/>
                  </a:lnTo>
                  <a:lnTo>
                    <a:pt x="1118" y="723"/>
                  </a:lnTo>
                  <a:lnTo>
                    <a:pt x="1122" y="725"/>
                  </a:lnTo>
                  <a:lnTo>
                    <a:pt x="1126" y="726"/>
                  </a:lnTo>
                  <a:lnTo>
                    <a:pt x="1129" y="729"/>
                  </a:lnTo>
                  <a:lnTo>
                    <a:pt x="1131" y="732"/>
                  </a:lnTo>
                  <a:lnTo>
                    <a:pt x="1131" y="732"/>
                  </a:lnTo>
                  <a:lnTo>
                    <a:pt x="1131" y="735"/>
                  </a:lnTo>
                  <a:lnTo>
                    <a:pt x="1132" y="738"/>
                  </a:lnTo>
                  <a:lnTo>
                    <a:pt x="1133" y="740"/>
                  </a:lnTo>
                  <a:lnTo>
                    <a:pt x="1133" y="744"/>
                  </a:lnTo>
                  <a:lnTo>
                    <a:pt x="1133" y="744"/>
                  </a:lnTo>
                  <a:lnTo>
                    <a:pt x="1163" y="770"/>
                  </a:lnTo>
                  <a:lnTo>
                    <a:pt x="1179" y="783"/>
                  </a:lnTo>
                  <a:lnTo>
                    <a:pt x="1196" y="794"/>
                  </a:lnTo>
                  <a:lnTo>
                    <a:pt x="1196" y="794"/>
                  </a:lnTo>
                  <a:lnTo>
                    <a:pt x="1200" y="797"/>
                  </a:lnTo>
                  <a:lnTo>
                    <a:pt x="1204" y="799"/>
                  </a:lnTo>
                  <a:lnTo>
                    <a:pt x="1213" y="802"/>
                  </a:lnTo>
                  <a:lnTo>
                    <a:pt x="1213" y="802"/>
                  </a:lnTo>
                  <a:lnTo>
                    <a:pt x="1251" y="831"/>
                  </a:lnTo>
                  <a:lnTo>
                    <a:pt x="1271" y="845"/>
                  </a:lnTo>
                  <a:lnTo>
                    <a:pt x="1292" y="858"/>
                  </a:lnTo>
                  <a:lnTo>
                    <a:pt x="1313" y="871"/>
                  </a:lnTo>
                  <a:lnTo>
                    <a:pt x="1336" y="883"/>
                  </a:lnTo>
                  <a:lnTo>
                    <a:pt x="1359" y="892"/>
                  </a:lnTo>
                  <a:lnTo>
                    <a:pt x="1383" y="901"/>
                  </a:lnTo>
                  <a:lnTo>
                    <a:pt x="1383" y="901"/>
                  </a:lnTo>
                  <a:lnTo>
                    <a:pt x="1390" y="903"/>
                  </a:lnTo>
                  <a:lnTo>
                    <a:pt x="1399" y="904"/>
                  </a:lnTo>
                  <a:lnTo>
                    <a:pt x="1403" y="905"/>
                  </a:lnTo>
                  <a:lnTo>
                    <a:pt x="1406" y="906"/>
                  </a:lnTo>
                  <a:lnTo>
                    <a:pt x="1409" y="908"/>
                  </a:lnTo>
                  <a:lnTo>
                    <a:pt x="1413" y="912"/>
                  </a:lnTo>
                  <a:lnTo>
                    <a:pt x="1413" y="912"/>
                  </a:lnTo>
                  <a:lnTo>
                    <a:pt x="1409" y="916"/>
                  </a:lnTo>
                  <a:lnTo>
                    <a:pt x="1405" y="918"/>
                  </a:lnTo>
                  <a:lnTo>
                    <a:pt x="1400" y="918"/>
                  </a:lnTo>
                  <a:lnTo>
                    <a:pt x="1394" y="918"/>
                  </a:lnTo>
                  <a:lnTo>
                    <a:pt x="1383" y="915"/>
                  </a:lnTo>
                  <a:lnTo>
                    <a:pt x="1373" y="912"/>
                  </a:lnTo>
                  <a:lnTo>
                    <a:pt x="1373" y="912"/>
                  </a:lnTo>
                  <a:lnTo>
                    <a:pt x="1349" y="903"/>
                  </a:lnTo>
                  <a:lnTo>
                    <a:pt x="1330" y="896"/>
                  </a:lnTo>
                  <a:lnTo>
                    <a:pt x="1330" y="896"/>
                  </a:lnTo>
                  <a:lnTo>
                    <a:pt x="1304" y="882"/>
                  </a:lnTo>
                  <a:lnTo>
                    <a:pt x="1279" y="866"/>
                  </a:lnTo>
                  <a:lnTo>
                    <a:pt x="1253" y="848"/>
                  </a:lnTo>
                  <a:lnTo>
                    <a:pt x="1227" y="831"/>
                  </a:lnTo>
                  <a:lnTo>
                    <a:pt x="1179" y="795"/>
                  </a:lnTo>
                  <a:lnTo>
                    <a:pt x="1133" y="761"/>
                  </a:lnTo>
                  <a:lnTo>
                    <a:pt x="1133" y="761"/>
                  </a:lnTo>
                  <a:lnTo>
                    <a:pt x="1131" y="760"/>
                  </a:lnTo>
                  <a:lnTo>
                    <a:pt x="1129" y="759"/>
                  </a:lnTo>
                  <a:lnTo>
                    <a:pt x="1126" y="754"/>
                  </a:lnTo>
                  <a:lnTo>
                    <a:pt x="1124" y="752"/>
                  </a:lnTo>
                  <a:lnTo>
                    <a:pt x="1122" y="751"/>
                  </a:lnTo>
                  <a:lnTo>
                    <a:pt x="1121" y="752"/>
                  </a:lnTo>
                  <a:lnTo>
                    <a:pt x="1120" y="754"/>
                  </a:lnTo>
                  <a:lnTo>
                    <a:pt x="1120" y="754"/>
                  </a:lnTo>
                  <a:lnTo>
                    <a:pt x="1119" y="767"/>
                  </a:lnTo>
                  <a:lnTo>
                    <a:pt x="1119" y="778"/>
                  </a:lnTo>
                  <a:lnTo>
                    <a:pt x="1118" y="807"/>
                  </a:lnTo>
                  <a:lnTo>
                    <a:pt x="1118" y="807"/>
                  </a:lnTo>
                  <a:lnTo>
                    <a:pt x="1125" y="809"/>
                  </a:lnTo>
                  <a:lnTo>
                    <a:pt x="1129" y="811"/>
                  </a:lnTo>
                  <a:lnTo>
                    <a:pt x="1135" y="816"/>
                  </a:lnTo>
                  <a:lnTo>
                    <a:pt x="1143" y="822"/>
                  </a:lnTo>
                  <a:lnTo>
                    <a:pt x="1148" y="824"/>
                  </a:lnTo>
                  <a:lnTo>
                    <a:pt x="1155" y="826"/>
                  </a:lnTo>
                  <a:lnTo>
                    <a:pt x="1155" y="826"/>
                  </a:lnTo>
                  <a:lnTo>
                    <a:pt x="1159" y="832"/>
                  </a:lnTo>
                  <a:lnTo>
                    <a:pt x="1165" y="838"/>
                  </a:lnTo>
                  <a:lnTo>
                    <a:pt x="1177" y="847"/>
                  </a:lnTo>
                  <a:lnTo>
                    <a:pt x="1191" y="857"/>
                  </a:lnTo>
                  <a:lnTo>
                    <a:pt x="1206" y="865"/>
                  </a:lnTo>
                  <a:lnTo>
                    <a:pt x="1220" y="873"/>
                  </a:lnTo>
                  <a:lnTo>
                    <a:pt x="1234" y="882"/>
                  </a:lnTo>
                  <a:lnTo>
                    <a:pt x="1248" y="890"/>
                  </a:lnTo>
                  <a:lnTo>
                    <a:pt x="1260" y="901"/>
                  </a:lnTo>
                  <a:lnTo>
                    <a:pt x="1260" y="901"/>
                  </a:lnTo>
                  <a:lnTo>
                    <a:pt x="1280" y="912"/>
                  </a:lnTo>
                  <a:lnTo>
                    <a:pt x="1299" y="921"/>
                  </a:lnTo>
                  <a:lnTo>
                    <a:pt x="1337" y="944"/>
                  </a:lnTo>
                  <a:lnTo>
                    <a:pt x="1375" y="966"/>
                  </a:lnTo>
                  <a:lnTo>
                    <a:pt x="1394" y="977"/>
                  </a:lnTo>
                  <a:lnTo>
                    <a:pt x="1415" y="988"/>
                  </a:lnTo>
                  <a:lnTo>
                    <a:pt x="1415" y="988"/>
                  </a:lnTo>
                  <a:lnTo>
                    <a:pt x="1414" y="979"/>
                  </a:lnTo>
                  <a:lnTo>
                    <a:pt x="1415" y="973"/>
                  </a:lnTo>
                  <a:lnTo>
                    <a:pt x="1416" y="966"/>
                  </a:lnTo>
                  <a:lnTo>
                    <a:pt x="1418" y="960"/>
                  </a:lnTo>
                  <a:lnTo>
                    <a:pt x="1420" y="954"/>
                  </a:lnTo>
                  <a:lnTo>
                    <a:pt x="1422" y="950"/>
                  </a:lnTo>
                  <a:lnTo>
                    <a:pt x="1429" y="942"/>
                  </a:lnTo>
                  <a:lnTo>
                    <a:pt x="1429" y="942"/>
                  </a:lnTo>
                  <a:lnTo>
                    <a:pt x="1452" y="930"/>
                  </a:lnTo>
                  <a:lnTo>
                    <a:pt x="1477" y="920"/>
                  </a:lnTo>
                  <a:lnTo>
                    <a:pt x="1503" y="912"/>
                  </a:lnTo>
                  <a:lnTo>
                    <a:pt x="1528" y="904"/>
                  </a:lnTo>
                  <a:lnTo>
                    <a:pt x="1581" y="890"/>
                  </a:lnTo>
                  <a:lnTo>
                    <a:pt x="1606" y="884"/>
                  </a:lnTo>
                  <a:lnTo>
                    <a:pt x="1631" y="876"/>
                  </a:lnTo>
                  <a:lnTo>
                    <a:pt x="1631" y="876"/>
                  </a:lnTo>
                  <a:lnTo>
                    <a:pt x="1633" y="877"/>
                  </a:lnTo>
                  <a:lnTo>
                    <a:pt x="1636" y="878"/>
                  </a:lnTo>
                  <a:lnTo>
                    <a:pt x="1643" y="878"/>
                  </a:lnTo>
                  <a:lnTo>
                    <a:pt x="1643" y="878"/>
                  </a:lnTo>
                  <a:lnTo>
                    <a:pt x="1648" y="875"/>
                  </a:lnTo>
                  <a:lnTo>
                    <a:pt x="1651" y="873"/>
                  </a:lnTo>
                  <a:lnTo>
                    <a:pt x="1652" y="872"/>
                  </a:lnTo>
                  <a:lnTo>
                    <a:pt x="1655" y="871"/>
                  </a:lnTo>
                  <a:lnTo>
                    <a:pt x="1657" y="871"/>
                  </a:lnTo>
                  <a:lnTo>
                    <a:pt x="1660" y="872"/>
                  </a:lnTo>
                  <a:lnTo>
                    <a:pt x="1660" y="872"/>
                  </a:lnTo>
                  <a:lnTo>
                    <a:pt x="1687" y="861"/>
                  </a:lnTo>
                  <a:lnTo>
                    <a:pt x="1714" y="851"/>
                  </a:lnTo>
                  <a:lnTo>
                    <a:pt x="1767" y="832"/>
                  </a:lnTo>
                  <a:lnTo>
                    <a:pt x="1821" y="814"/>
                  </a:lnTo>
                  <a:lnTo>
                    <a:pt x="1874" y="794"/>
                  </a:lnTo>
                  <a:lnTo>
                    <a:pt x="1874" y="794"/>
                  </a:lnTo>
                  <a:lnTo>
                    <a:pt x="1886" y="792"/>
                  </a:lnTo>
                  <a:lnTo>
                    <a:pt x="1898" y="787"/>
                  </a:lnTo>
                  <a:lnTo>
                    <a:pt x="1922" y="778"/>
                  </a:lnTo>
                  <a:lnTo>
                    <a:pt x="1922" y="778"/>
                  </a:lnTo>
                  <a:lnTo>
                    <a:pt x="1926" y="778"/>
                  </a:lnTo>
                  <a:lnTo>
                    <a:pt x="1928" y="779"/>
                  </a:lnTo>
                  <a:lnTo>
                    <a:pt x="1931" y="781"/>
                  </a:lnTo>
                  <a:lnTo>
                    <a:pt x="1934" y="783"/>
                  </a:lnTo>
                  <a:lnTo>
                    <a:pt x="1936" y="784"/>
                  </a:lnTo>
                  <a:lnTo>
                    <a:pt x="1939" y="784"/>
                  </a:lnTo>
                  <a:lnTo>
                    <a:pt x="1939" y="784"/>
                  </a:lnTo>
                  <a:lnTo>
                    <a:pt x="1938" y="775"/>
                  </a:lnTo>
                  <a:lnTo>
                    <a:pt x="1936" y="766"/>
                  </a:lnTo>
                  <a:lnTo>
                    <a:pt x="1932" y="759"/>
                  </a:lnTo>
                  <a:lnTo>
                    <a:pt x="1926" y="751"/>
                  </a:lnTo>
                  <a:lnTo>
                    <a:pt x="1919" y="745"/>
                  </a:lnTo>
                  <a:lnTo>
                    <a:pt x="1912" y="740"/>
                  </a:lnTo>
                  <a:lnTo>
                    <a:pt x="1904" y="735"/>
                  </a:lnTo>
                  <a:lnTo>
                    <a:pt x="1896" y="732"/>
                  </a:lnTo>
                  <a:lnTo>
                    <a:pt x="1896" y="732"/>
                  </a:lnTo>
                  <a:close/>
                  <a:moveTo>
                    <a:pt x="1485" y="994"/>
                  </a:moveTo>
                  <a:lnTo>
                    <a:pt x="1485" y="994"/>
                  </a:lnTo>
                  <a:lnTo>
                    <a:pt x="1494" y="992"/>
                  </a:lnTo>
                  <a:lnTo>
                    <a:pt x="1502" y="990"/>
                  </a:lnTo>
                  <a:lnTo>
                    <a:pt x="1516" y="983"/>
                  </a:lnTo>
                  <a:lnTo>
                    <a:pt x="1529" y="977"/>
                  </a:lnTo>
                  <a:lnTo>
                    <a:pt x="1537" y="974"/>
                  </a:lnTo>
                  <a:lnTo>
                    <a:pt x="1544" y="971"/>
                  </a:lnTo>
                  <a:lnTo>
                    <a:pt x="1544" y="971"/>
                  </a:lnTo>
                  <a:lnTo>
                    <a:pt x="1555" y="967"/>
                  </a:lnTo>
                  <a:lnTo>
                    <a:pt x="1567" y="965"/>
                  </a:lnTo>
                  <a:lnTo>
                    <a:pt x="1579" y="963"/>
                  </a:lnTo>
                  <a:lnTo>
                    <a:pt x="1590" y="960"/>
                  </a:lnTo>
                  <a:lnTo>
                    <a:pt x="1590" y="960"/>
                  </a:lnTo>
                  <a:lnTo>
                    <a:pt x="1600" y="958"/>
                  </a:lnTo>
                  <a:lnTo>
                    <a:pt x="1609" y="953"/>
                  </a:lnTo>
                  <a:lnTo>
                    <a:pt x="1625" y="947"/>
                  </a:lnTo>
                  <a:lnTo>
                    <a:pt x="1632" y="945"/>
                  </a:lnTo>
                  <a:lnTo>
                    <a:pt x="1641" y="943"/>
                  </a:lnTo>
                  <a:lnTo>
                    <a:pt x="1648" y="944"/>
                  </a:lnTo>
                  <a:lnTo>
                    <a:pt x="1656" y="946"/>
                  </a:lnTo>
                  <a:lnTo>
                    <a:pt x="1656" y="946"/>
                  </a:lnTo>
                  <a:lnTo>
                    <a:pt x="1672" y="938"/>
                  </a:lnTo>
                  <a:lnTo>
                    <a:pt x="1687" y="931"/>
                  </a:lnTo>
                  <a:lnTo>
                    <a:pt x="1702" y="923"/>
                  </a:lnTo>
                  <a:lnTo>
                    <a:pt x="1719" y="916"/>
                  </a:lnTo>
                  <a:lnTo>
                    <a:pt x="1719" y="916"/>
                  </a:lnTo>
                  <a:lnTo>
                    <a:pt x="1724" y="915"/>
                  </a:lnTo>
                  <a:lnTo>
                    <a:pt x="1731" y="914"/>
                  </a:lnTo>
                  <a:lnTo>
                    <a:pt x="1738" y="914"/>
                  </a:lnTo>
                  <a:lnTo>
                    <a:pt x="1743" y="912"/>
                  </a:lnTo>
                  <a:lnTo>
                    <a:pt x="1743" y="912"/>
                  </a:lnTo>
                  <a:lnTo>
                    <a:pt x="1758" y="906"/>
                  </a:lnTo>
                  <a:lnTo>
                    <a:pt x="1772" y="900"/>
                  </a:lnTo>
                  <a:lnTo>
                    <a:pt x="1799" y="886"/>
                  </a:lnTo>
                  <a:lnTo>
                    <a:pt x="1826" y="872"/>
                  </a:lnTo>
                  <a:lnTo>
                    <a:pt x="1839" y="866"/>
                  </a:lnTo>
                  <a:lnTo>
                    <a:pt x="1851" y="859"/>
                  </a:lnTo>
                  <a:lnTo>
                    <a:pt x="1851" y="859"/>
                  </a:lnTo>
                  <a:lnTo>
                    <a:pt x="1873" y="852"/>
                  </a:lnTo>
                  <a:lnTo>
                    <a:pt x="1893" y="843"/>
                  </a:lnTo>
                  <a:lnTo>
                    <a:pt x="1904" y="839"/>
                  </a:lnTo>
                  <a:lnTo>
                    <a:pt x="1914" y="833"/>
                  </a:lnTo>
                  <a:lnTo>
                    <a:pt x="1922" y="827"/>
                  </a:lnTo>
                  <a:lnTo>
                    <a:pt x="1931" y="820"/>
                  </a:lnTo>
                  <a:lnTo>
                    <a:pt x="1931" y="820"/>
                  </a:lnTo>
                  <a:lnTo>
                    <a:pt x="1932" y="817"/>
                  </a:lnTo>
                  <a:lnTo>
                    <a:pt x="1932" y="815"/>
                  </a:lnTo>
                  <a:lnTo>
                    <a:pt x="1931" y="810"/>
                  </a:lnTo>
                  <a:lnTo>
                    <a:pt x="1927" y="800"/>
                  </a:lnTo>
                  <a:lnTo>
                    <a:pt x="1927" y="800"/>
                  </a:lnTo>
                  <a:lnTo>
                    <a:pt x="1918" y="800"/>
                  </a:lnTo>
                  <a:lnTo>
                    <a:pt x="1909" y="801"/>
                  </a:lnTo>
                  <a:lnTo>
                    <a:pt x="1901" y="804"/>
                  </a:lnTo>
                  <a:lnTo>
                    <a:pt x="1893" y="807"/>
                  </a:lnTo>
                  <a:lnTo>
                    <a:pt x="1877" y="813"/>
                  </a:lnTo>
                  <a:lnTo>
                    <a:pt x="1861" y="820"/>
                  </a:lnTo>
                  <a:lnTo>
                    <a:pt x="1861" y="820"/>
                  </a:lnTo>
                  <a:lnTo>
                    <a:pt x="1852" y="823"/>
                  </a:lnTo>
                  <a:lnTo>
                    <a:pt x="1841" y="825"/>
                  </a:lnTo>
                  <a:lnTo>
                    <a:pt x="1830" y="827"/>
                  </a:lnTo>
                  <a:lnTo>
                    <a:pt x="1820" y="830"/>
                  </a:lnTo>
                  <a:lnTo>
                    <a:pt x="1820" y="830"/>
                  </a:lnTo>
                  <a:lnTo>
                    <a:pt x="1810" y="833"/>
                  </a:lnTo>
                  <a:lnTo>
                    <a:pt x="1801" y="839"/>
                  </a:lnTo>
                  <a:lnTo>
                    <a:pt x="1792" y="843"/>
                  </a:lnTo>
                  <a:lnTo>
                    <a:pt x="1782" y="846"/>
                  </a:lnTo>
                  <a:lnTo>
                    <a:pt x="1782" y="846"/>
                  </a:lnTo>
                  <a:lnTo>
                    <a:pt x="1752" y="856"/>
                  </a:lnTo>
                  <a:lnTo>
                    <a:pt x="1722" y="866"/>
                  </a:lnTo>
                  <a:lnTo>
                    <a:pt x="1659" y="883"/>
                  </a:lnTo>
                  <a:lnTo>
                    <a:pt x="1596" y="900"/>
                  </a:lnTo>
                  <a:lnTo>
                    <a:pt x="1534" y="918"/>
                  </a:lnTo>
                  <a:lnTo>
                    <a:pt x="1534" y="918"/>
                  </a:lnTo>
                  <a:lnTo>
                    <a:pt x="1526" y="921"/>
                  </a:lnTo>
                  <a:lnTo>
                    <a:pt x="1518" y="926"/>
                  </a:lnTo>
                  <a:lnTo>
                    <a:pt x="1509" y="930"/>
                  </a:lnTo>
                  <a:lnTo>
                    <a:pt x="1500" y="933"/>
                  </a:lnTo>
                  <a:lnTo>
                    <a:pt x="1500" y="933"/>
                  </a:lnTo>
                  <a:lnTo>
                    <a:pt x="1470" y="943"/>
                  </a:lnTo>
                  <a:lnTo>
                    <a:pt x="1457" y="949"/>
                  </a:lnTo>
                  <a:lnTo>
                    <a:pt x="1444" y="956"/>
                  </a:lnTo>
                  <a:lnTo>
                    <a:pt x="1439" y="960"/>
                  </a:lnTo>
                  <a:lnTo>
                    <a:pt x="1435" y="964"/>
                  </a:lnTo>
                  <a:lnTo>
                    <a:pt x="1431" y="969"/>
                  </a:lnTo>
                  <a:lnTo>
                    <a:pt x="1429" y="975"/>
                  </a:lnTo>
                  <a:lnTo>
                    <a:pt x="1428" y="981"/>
                  </a:lnTo>
                  <a:lnTo>
                    <a:pt x="1429" y="988"/>
                  </a:lnTo>
                  <a:lnTo>
                    <a:pt x="1430" y="995"/>
                  </a:lnTo>
                  <a:lnTo>
                    <a:pt x="1433" y="1004"/>
                  </a:lnTo>
                  <a:lnTo>
                    <a:pt x="1433" y="1004"/>
                  </a:lnTo>
                  <a:lnTo>
                    <a:pt x="1440" y="1005"/>
                  </a:lnTo>
                  <a:lnTo>
                    <a:pt x="1447" y="1004"/>
                  </a:lnTo>
                  <a:lnTo>
                    <a:pt x="1461" y="1001"/>
                  </a:lnTo>
                  <a:lnTo>
                    <a:pt x="1475" y="996"/>
                  </a:lnTo>
                  <a:lnTo>
                    <a:pt x="1485" y="994"/>
                  </a:lnTo>
                  <a:lnTo>
                    <a:pt x="1485" y="994"/>
                  </a:lnTo>
                  <a:close/>
                  <a:moveTo>
                    <a:pt x="1579" y="271"/>
                  </a:moveTo>
                  <a:lnTo>
                    <a:pt x="1579" y="271"/>
                  </a:lnTo>
                  <a:lnTo>
                    <a:pt x="1569" y="284"/>
                  </a:lnTo>
                  <a:lnTo>
                    <a:pt x="1561" y="298"/>
                  </a:lnTo>
                  <a:lnTo>
                    <a:pt x="1555" y="312"/>
                  </a:lnTo>
                  <a:lnTo>
                    <a:pt x="1550" y="327"/>
                  </a:lnTo>
                  <a:lnTo>
                    <a:pt x="1544" y="343"/>
                  </a:lnTo>
                  <a:lnTo>
                    <a:pt x="1540" y="358"/>
                  </a:lnTo>
                  <a:lnTo>
                    <a:pt x="1534" y="391"/>
                  </a:lnTo>
                  <a:lnTo>
                    <a:pt x="1534" y="391"/>
                  </a:lnTo>
                  <a:lnTo>
                    <a:pt x="1527" y="433"/>
                  </a:lnTo>
                  <a:lnTo>
                    <a:pt x="1521" y="473"/>
                  </a:lnTo>
                  <a:lnTo>
                    <a:pt x="1519" y="493"/>
                  </a:lnTo>
                  <a:lnTo>
                    <a:pt x="1518" y="513"/>
                  </a:lnTo>
                  <a:lnTo>
                    <a:pt x="1516" y="534"/>
                  </a:lnTo>
                  <a:lnTo>
                    <a:pt x="1518" y="555"/>
                  </a:lnTo>
                  <a:lnTo>
                    <a:pt x="1518" y="555"/>
                  </a:lnTo>
                  <a:lnTo>
                    <a:pt x="1516" y="556"/>
                  </a:lnTo>
                  <a:lnTo>
                    <a:pt x="1515" y="557"/>
                  </a:lnTo>
                  <a:lnTo>
                    <a:pt x="1512" y="558"/>
                  </a:lnTo>
                  <a:lnTo>
                    <a:pt x="1510" y="560"/>
                  </a:lnTo>
                  <a:lnTo>
                    <a:pt x="1509" y="562"/>
                  </a:lnTo>
                  <a:lnTo>
                    <a:pt x="1509" y="564"/>
                  </a:lnTo>
                  <a:lnTo>
                    <a:pt x="1509" y="564"/>
                  </a:lnTo>
                  <a:lnTo>
                    <a:pt x="1518" y="565"/>
                  </a:lnTo>
                  <a:lnTo>
                    <a:pt x="1521" y="565"/>
                  </a:lnTo>
                  <a:lnTo>
                    <a:pt x="1526" y="564"/>
                  </a:lnTo>
                  <a:lnTo>
                    <a:pt x="1526" y="564"/>
                  </a:lnTo>
                  <a:lnTo>
                    <a:pt x="1527" y="529"/>
                  </a:lnTo>
                  <a:lnTo>
                    <a:pt x="1530" y="492"/>
                  </a:lnTo>
                  <a:lnTo>
                    <a:pt x="1536" y="453"/>
                  </a:lnTo>
                  <a:lnTo>
                    <a:pt x="1542" y="414"/>
                  </a:lnTo>
                  <a:lnTo>
                    <a:pt x="1551" y="374"/>
                  </a:lnTo>
                  <a:lnTo>
                    <a:pt x="1560" y="337"/>
                  </a:lnTo>
                  <a:lnTo>
                    <a:pt x="1567" y="320"/>
                  </a:lnTo>
                  <a:lnTo>
                    <a:pt x="1573" y="302"/>
                  </a:lnTo>
                  <a:lnTo>
                    <a:pt x="1580" y="286"/>
                  </a:lnTo>
                  <a:lnTo>
                    <a:pt x="1586" y="271"/>
                  </a:lnTo>
                  <a:lnTo>
                    <a:pt x="1586" y="271"/>
                  </a:lnTo>
                  <a:lnTo>
                    <a:pt x="1579" y="271"/>
                  </a:lnTo>
                  <a:lnTo>
                    <a:pt x="1579" y="271"/>
                  </a:lnTo>
                  <a:close/>
                  <a:moveTo>
                    <a:pt x="1540" y="265"/>
                  </a:moveTo>
                  <a:lnTo>
                    <a:pt x="1540" y="265"/>
                  </a:lnTo>
                  <a:lnTo>
                    <a:pt x="1533" y="280"/>
                  </a:lnTo>
                  <a:lnTo>
                    <a:pt x="1525" y="295"/>
                  </a:lnTo>
                  <a:lnTo>
                    <a:pt x="1519" y="311"/>
                  </a:lnTo>
                  <a:lnTo>
                    <a:pt x="1513" y="328"/>
                  </a:lnTo>
                  <a:lnTo>
                    <a:pt x="1508" y="345"/>
                  </a:lnTo>
                  <a:lnTo>
                    <a:pt x="1503" y="363"/>
                  </a:lnTo>
                  <a:lnTo>
                    <a:pt x="1495" y="401"/>
                  </a:lnTo>
                  <a:lnTo>
                    <a:pt x="1488" y="439"/>
                  </a:lnTo>
                  <a:lnTo>
                    <a:pt x="1482" y="479"/>
                  </a:lnTo>
                  <a:lnTo>
                    <a:pt x="1474" y="557"/>
                  </a:lnTo>
                  <a:lnTo>
                    <a:pt x="1474" y="557"/>
                  </a:lnTo>
                  <a:lnTo>
                    <a:pt x="1479" y="557"/>
                  </a:lnTo>
                  <a:lnTo>
                    <a:pt x="1484" y="559"/>
                  </a:lnTo>
                  <a:lnTo>
                    <a:pt x="1491" y="560"/>
                  </a:lnTo>
                  <a:lnTo>
                    <a:pt x="1500" y="562"/>
                  </a:lnTo>
                  <a:lnTo>
                    <a:pt x="1500" y="562"/>
                  </a:lnTo>
                  <a:lnTo>
                    <a:pt x="1499" y="542"/>
                  </a:lnTo>
                  <a:lnTo>
                    <a:pt x="1499" y="523"/>
                  </a:lnTo>
                  <a:lnTo>
                    <a:pt x="1502" y="505"/>
                  </a:lnTo>
                  <a:lnTo>
                    <a:pt x="1505" y="487"/>
                  </a:lnTo>
                  <a:lnTo>
                    <a:pt x="1512" y="451"/>
                  </a:lnTo>
                  <a:lnTo>
                    <a:pt x="1520" y="419"/>
                  </a:lnTo>
                  <a:lnTo>
                    <a:pt x="1520" y="419"/>
                  </a:lnTo>
                  <a:lnTo>
                    <a:pt x="1526" y="380"/>
                  </a:lnTo>
                  <a:lnTo>
                    <a:pt x="1533" y="342"/>
                  </a:lnTo>
                  <a:lnTo>
                    <a:pt x="1537" y="324"/>
                  </a:lnTo>
                  <a:lnTo>
                    <a:pt x="1542" y="307"/>
                  </a:lnTo>
                  <a:lnTo>
                    <a:pt x="1549" y="290"/>
                  </a:lnTo>
                  <a:lnTo>
                    <a:pt x="1557" y="274"/>
                  </a:lnTo>
                  <a:lnTo>
                    <a:pt x="1557" y="274"/>
                  </a:lnTo>
                  <a:lnTo>
                    <a:pt x="1559" y="274"/>
                  </a:lnTo>
                  <a:lnTo>
                    <a:pt x="1559" y="271"/>
                  </a:lnTo>
                  <a:lnTo>
                    <a:pt x="1559" y="271"/>
                  </a:lnTo>
                  <a:lnTo>
                    <a:pt x="1554" y="271"/>
                  </a:lnTo>
                  <a:lnTo>
                    <a:pt x="1550" y="269"/>
                  </a:lnTo>
                  <a:lnTo>
                    <a:pt x="1545" y="267"/>
                  </a:lnTo>
                  <a:lnTo>
                    <a:pt x="1540" y="265"/>
                  </a:lnTo>
                  <a:lnTo>
                    <a:pt x="1540" y="265"/>
                  </a:lnTo>
                  <a:close/>
                  <a:moveTo>
                    <a:pt x="1383" y="316"/>
                  </a:moveTo>
                  <a:lnTo>
                    <a:pt x="1383" y="316"/>
                  </a:lnTo>
                  <a:lnTo>
                    <a:pt x="1378" y="313"/>
                  </a:lnTo>
                  <a:lnTo>
                    <a:pt x="1375" y="312"/>
                  </a:lnTo>
                  <a:lnTo>
                    <a:pt x="1367" y="312"/>
                  </a:lnTo>
                  <a:lnTo>
                    <a:pt x="1367" y="312"/>
                  </a:lnTo>
                  <a:lnTo>
                    <a:pt x="1349" y="311"/>
                  </a:lnTo>
                  <a:lnTo>
                    <a:pt x="1332" y="312"/>
                  </a:lnTo>
                  <a:lnTo>
                    <a:pt x="1298" y="315"/>
                  </a:lnTo>
                  <a:lnTo>
                    <a:pt x="1262" y="321"/>
                  </a:lnTo>
                  <a:lnTo>
                    <a:pt x="1225" y="324"/>
                  </a:lnTo>
                  <a:lnTo>
                    <a:pt x="1225" y="324"/>
                  </a:lnTo>
                  <a:lnTo>
                    <a:pt x="1207" y="326"/>
                  </a:lnTo>
                  <a:lnTo>
                    <a:pt x="1189" y="330"/>
                  </a:lnTo>
                  <a:lnTo>
                    <a:pt x="1172" y="333"/>
                  </a:lnTo>
                  <a:lnTo>
                    <a:pt x="1155" y="337"/>
                  </a:lnTo>
                  <a:lnTo>
                    <a:pt x="1155" y="337"/>
                  </a:lnTo>
                  <a:lnTo>
                    <a:pt x="1137" y="340"/>
                  </a:lnTo>
                  <a:lnTo>
                    <a:pt x="1125" y="342"/>
                  </a:lnTo>
                  <a:lnTo>
                    <a:pt x="1113" y="345"/>
                  </a:lnTo>
                  <a:lnTo>
                    <a:pt x="1102" y="347"/>
                  </a:lnTo>
                  <a:lnTo>
                    <a:pt x="1102" y="347"/>
                  </a:lnTo>
                  <a:lnTo>
                    <a:pt x="1086" y="350"/>
                  </a:lnTo>
                  <a:lnTo>
                    <a:pt x="1069" y="351"/>
                  </a:lnTo>
                  <a:lnTo>
                    <a:pt x="1039" y="354"/>
                  </a:lnTo>
                  <a:lnTo>
                    <a:pt x="1039" y="354"/>
                  </a:lnTo>
                  <a:lnTo>
                    <a:pt x="1023" y="356"/>
                  </a:lnTo>
                  <a:lnTo>
                    <a:pt x="1006" y="359"/>
                  </a:lnTo>
                  <a:lnTo>
                    <a:pt x="974" y="368"/>
                  </a:lnTo>
                  <a:lnTo>
                    <a:pt x="942" y="377"/>
                  </a:lnTo>
                  <a:lnTo>
                    <a:pt x="925" y="382"/>
                  </a:lnTo>
                  <a:lnTo>
                    <a:pt x="908" y="385"/>
                  </a:lnTo>
                  <a:lnTo>
                    <a:pt x="908" y="385"/>
                  </a:lnTo>
                  <a:lnTo>
                    <a:pt x="891" y="388"/>
                  </a:lnTo>
                  <a:lnTo>
                    <a:pt x="873" y="390"/>
                  </a:lnTo>
                  <a:lnTo>
                    <a:pt x="838" y="393"/>
                  </a:lnTo>
                  <a:lnTo>
                    <a:pt x="838" y="393"/>
                  </a:lnTo>
                  <a:lnTo>
                    <a:pt x="818" y="397"/>
                  </a:lnTo>
                  <a:lnTo>
                    <a:pt x="799" y="401"/>
                  </a:lnTo>
                  <a:lnTo>
                    <a:pt x="780" y="404"/>
                  </a:lnTo>
                  <a:lnTo>
                    <a:pt x="770" y="404"/>
                  </a:lnTo>
                  <a:lnTo>
                    <a:pt x="760" y="404"/>
                  </a:lnTo>
                  <a:lnTo>
                    <a:pt x="760" y="404"/>
                  </a:lnTo>
                  <a:lnTo>
                    <a:pt x="737" y="412"/>
                  </a:lnTo>
                  <a:lnTo>
                    <a:pt x="712" y="417"/>
                  </a:lnTo>
                  <a:lnTo>
                    <a:pt x="689" y="421"/>
                  </a:lnTo>
                  <a:lnTo>
                    <a:pt x="665" y="424"/>
                  </a:lnTo>
                  <a:lnTo>
                    <a:pt x="665" y="424"/>
                  </a:lnTo>
                  <a:lnTo>
                    <a:pt x="642" y="428"/>
                  </a:lnTo>
                  <a:lnTo>
                    <a:pt x="619" y="430"/>
                  </a:lnTo>
                  <a:lnTo>
                    <a:pt x="576" y="432"/>
                  </a:lnTo>
                  <a:lnTo>
                    <a:pt x="556" y="433"/>
                  </a:lnTo>
                  <a:lnTo>
                    <a:pt x="536" y="434"/>
                  </a:lnTo>
                  <a:lnTo>
                    <a:pt x="518" y="437"/>
                  </a:lnTo>
                  <a:lnTo>
                    <a:pt x="499" y="442"/>
                  </a:lnTo>
                  <a:lnTo>
                    <a:pt x="499" y="442"/>
                  </a:lnTo>
                  <a:lnTo>
                    <a:pt x="497" y="447"/>
                  </a:lnTo>
                  <a:lnTo>
                    <a:pt x="496" y="454"/>
                  </a:lnTo>
                  <a:lnTo>
                    <a:pt x="495" y="461"/>
                  </a:lnTo>
                  <a:lnTo>
                    <a:pt x="493" y="467"/>
                  </a:lnTo>
                  <a:lnTo>
                    <a:pt x="493" y="467"/>
                  </a:lnTo>
                  <a:lnTo>
                    <a:pt x="496" y="469"/>
                  </a:lnTo>
                  <a:lnTo>
                    <a:pt x="500" y="471"/>
                  </a:lnTo>
                  <a:lnTo>
                    <a:pt x="508" y="473"/>
                  </a:lnTo>
                  <a:lnTo>
                    <a:pt x="514" y="474"/>
                  </a:lnTo>
                  <a:lnTo>
                    <a:pt x="518" y="475"/>
                  </a:lnTo>
                  <a:lnTo>
                    <a:pt x="521" y="477"/>
                  </a:lnTo>
                  <a:lnTo>
                    <a:pt x="521" y="477"/>
                  </a:lnTo>
                  <a:lnTo>
                    <a:pt x="563" y="471"/>
                  </a:lnTo>
                  <a:lnTo>
                    <a:pt x="602" y="465"/>
                  </a:lnTo>
                  <a:lnTo>
                    <a:pt x="642" y="461"/>
                  </a:lnTo>
                  <a:lnTo>
                    <a:pt x="688" y="459"/>
                  </a:lnTo>
                  <a:lnTo>
                    <a:pt x="688" y="459"/>
                  </a:lnTo>
                  <a:lnTo>
                    <a:pt x="712" y="457"/>
                  </a:lnTo>
                  <a:lnTo>
                    <a:pt x="734" y="454"/>
                  </a:lnTo>
                  <a:lnTo>
                    <a:pt x="754" y="450"/>
                  </a:lnTo>
                  <a:lnTo>
                    <a:pt x="772" y="446"/>
                  </a:lnTo>
                  <a:lnTo>
                    <a:pt x="808" y="437"/>
                  </a:lnTo>
                  <a:lnTo>
                    <a:pt x="826" y="433"/>
                  </a:lnTo>
                  <a:lnTo>
                    <a:pt x="844" y="429"/>
                  </a:lnTo>
                  <a:lnTo>
                    <a:pt x="844" y="429"/>
                  </a:lnTo>
                  <a:lnTo>
                    <a:pt x="868" y="426"/>
                  </a:lnTo>
                  <a:lnTo>
                    <a:pt x="891" y="423"/>
                  </a:lnTo>
                  <a:lnTo>
                    <a:pt x="915" y="420"/>
                  </a:lnTo>
                  <a:lnTo>
                    <a:pt x="938" y="417"/>
                  </a:lnTo>
                  <a:lnTo>
                    <a:pt x="938" y="417"/>
                  </a:lnTo>
                  <a:lnTo>
                    <a:pt x="1040" y="394"/>
                  </a:lnTo>
                  <a:lnTo>
                    <a:pt x="1091" y="384"/>
                  </a:lnTo>
                  <a:lnTo>
                    <a:pt x="1145" y="374"/>
                  </a:lnTo>
                  <a:lnTo>
                    <a:pt x="1197" y="366"/>
                  </a:lnTo>
                  <a:lnTo>
                    <a:pt x="1251" y="359"/>
                  </a:lnTo>
                  <a:lnTo>
                    <a:pt x="1303" y="354"/>
                  </a:lnTo>
                  <a:lnTo>
                    <a:pt x="1356" y="352"/>
                  </a:lnTo>
                  <a:lnTo>
                    <a:pt x="1356" y="352"/>
                  </a:lnTo>
                  <a:lnTo>
                    <a:pt x="1378" y="351"/>
                  </a:lnTo>
                  <a:lnTo>
                    <a:pt x="1400" y="350"/>
                  </a:lnTo>
                  <a:lnTo>
                    <a:pt x="1409" y="348"/>
                  </a:lnTo>
                  <a:lnTo>
                    <a:pt x="1420" y="346"/>
                  </a:lnTo>
                  <a:lnTo>
                    <a:pt x="1430" y="343"/>
                  </a:lnTo>
                  <a:lnTo>
                    <a:pt x="1439" y="339"/>
                  </a:lnTo>
                  <a:lnTo>
                    <a:pt x="1439" y="339"/>
                  </a:lnTo>
                  <a:lnTo>
                    <a:pt x="1439" y="333"/>
                  </a:lnTo>
                  <a:lnTo>
                    <a:pt x="1438" y="328"/>
                  </a:lnTo>
                  <a:lnTo>
                    <a:pt x="1437" y="324"/>
                  </a:lnTo>
                  <a:lnTo>
                    <a:pt x="1435" y="321"/>
                  </a:lnTo>
                  <a:lnTo>
                    <a:pt x="1432" y="317"/>
                  </a:lnTo>
                  <a:lnTo>
                    <a:pt x="1428" y="316"/>
                  </a:lnTo>
                  <a:lnTo>
                    <a:pt x="1420" y="313"/>
                  </a:lnTo>
                  <a:lnTo>
                    <a:pt x="1410" y="313"/>
                  </a:lnTo>
                  <a:lnTo>
                    <a:pt x="1401" y="313"/>
                  </a:lnTo>
                  <a:lnTo>
                    <a:pt x="1383" y="316"/>
                  </a:lnTo>
                  <a:lnTo>
                    <a:pt x="1383" y="316"/>
                  </a:lnTo>
                  <a:close/>
                  <a:moveTo>
                    <a:pt x="1410" y="1006"/>
                  </a:moveTo>
                  <a:lnTo>
                    <a:pt x="1410" y="1006"/>
                  </a:lnTo>
                  <a:lnTo>
                    <a:pt x="1398" y="996"/>
                  </a:lnTo>
                  <a:lnTo>
                    <a:pt x="1385" y="988"/>
                  </a:lnTo>
                  <a:lnTo>
                    <a:pt x="1358" y="972"/>
                  </a:lnTo>
                  <a:lnTo>
                    <a:pt x="1301" y="942"/>
                  </a:lnTo>
                  <a:lnTo>
                    <a:pt x="1301" y="942"/>
                  </a:lnTo>
                  <a:lnTo>
                    <a:pt x="1272" y="925"/>
                  </a:lnTo>
                  <a:lnTo>
                    <a:pt x="1243" y="906"/>
                  </a:lnTo>
                  <a:lnTo>
                    <a:pt x="1188" y="870"/>
                  </a:lnTo>
                  <a:lnTo>
                    <a:pt x="1188" y="870"/>
                  </a:lnTo>
                  <a:lnTo>
                    <a:pt x="1172" y="859"/>
                  </a:lnTo>
                  <a:lnTo>
                    <a:pt x="1155" y="847"/>
                  </a:lnTo>
                  <a:lnTo>
                    <a:pt x="1146" y="843"/>
                  </a:lnTo>
                  <a:lnTo>
                    <a:pt x="1136" y="839"/>
                  </a:lnTo>
                  <a:lnTo>
                    <a:pt x="1127" y="836"/>
                  </a:lnTo>
                  <a:lnTo>
                    <a:pt x="1116" y="835"/>
                  </a:lnTo>
                  <a:lnTo>
                    <a:pt x="1116" y="835"/>
                  </a:lnTo>
                  <a:lnTo>
                    <a:pt x="1118" y="839"/>
                  </a:lnTo>
                  <a:lnTo>
                    <a:pt x="1119" y="844"/>
                  </a:lnTo>
                  <a:lnTo>
                    <a:pt x="1120" y="848"/>
                  </a:lnTo>
                  <a:lnTo>
                    <a:pt x="1120" y="855"/>
                  </a:lnTo>
                  <a:lnTo>
                    <a:pt x="1120" y="855"/>
                  </a:lnTo>
                  <a:lnTo>
                    <a:pt x="1129" y="857"/>
                  </a:lnTo>
                  <a:lnTo>
                    <a:pt x="1135" y="860"/>
                  </a:lnTo>
                  <a:lnTo>
                    <a:pt x="1142" y="865"/>
                  </a:lnTo>
                  <a:lnTo>
                    <a:pt x="1147" y="870"/>
                  </a:lnTo>
                  <a:lnTo>
                    <a:pt x="1154" y="874"/>
                  </a:lnTo>
                  <a:lnTo>
                    <a:pt x="1160" y="877"/>
                  </a:lnTo>
                  <a:lnTo>
                    <a:pt x="1166" y="881"/>
                  </a:lnTo>
                  <a:lnTo>
                    <a:pt x="1175" y="883"/>
                  </a:lnTo>
                  <a:lnTo>
                    <a:pt x="1175" y="883"/>
                  </a:lnTo>
                  <a:lnTo>
                    <a:pt x="1179" y="889"/>
                  </a:lnTo>
                  <a:lnTo>
                    <a:pt x="1185" y="896"/>
                  </a:lnTo>
                  <a:lnTo>
                    <a:pt x="1191" y="900"/>
                  </a:lnTo>
                  <a:lnTo>
                    <a:pt x="1198" y="904"/>
                  </a:lnTo>
                  <a:lnTo>
                    <a:pt x="1213" y="910"/>
                  </a:lnTo>
                  <a:lnTo>
                    <a:pt x="1227" y="914"/>
                  </a:lnTo>
                  <a:lnTo>
                    <a:pt x="1227" y="914"/>
                  </a:lnTo>
                  <a:lnTo>
                    <a:pt x="1234" y="921"/>
                  </a:lnTo>
                  <a:lnTo>
                    <a:pt x="1241" y="928"/>
                  </a:lnTo>
                  <a:lnTo>
                    <a:pt x="1250" y="934"/>
                  </a:lnTo>
                  <a:lnTo>
                    <a:pt x="1258" y="941"/>
                  </a:lnTo>
                  <a:lnTo>
                    <a:pt x="1279" y="953"/>
                  </a:lnTo>
                  <a:lnTo>
                    <a:pt x="1299" y="965"/>
                  </a:lnTo>
                  <a:lnTo>
                    <a:pt x="1321" y="977"/>
                  </a:lnTo>
                  <a:lnTo>
                    <a:pt x="1341" y="989"/>
                  </a:lnTo>
                  <a:lnTo>
                    <a:pt x="1349" y="995"/>
                  </a:lnTo>
                  <a:lnTo>
                    <a:pt x="1358" y="1003"/>
                  </a:lnTo>
                  <a:lnTo>
                    <a:pt x="1366" y="1009"/>
                  </a:lnTo>
                  <a:lnTo>
                    <a:pt x="1373" y="1017"/>
                  </a:lnTo>
                  <a:lnTo>
                    <a:pt x="1373" y="1017"/>
                  </a:lnTo>
                  <a:lnTo>
                    <a:pt x="1377" y="1024"/>
                  </a:lnTo>
                  <a:lnTo>
                    <a:pt x="1381" y="1032"/>
                  </a:lnTo>
                  <a:lnTo>
                    <a:pt x="1382" y="1040"/>
                  </a:lnTo>
                  <a:lnTo>
                    <a:pt x="1383" y="1050"/>
                  </a:lnTo>
                  <a:lnTo>
                    <a:pt x="1384" y="1070"/>
                  </a:lnTo>
                  <a:lnTo>
                    <a:pt x="1383" y="1090"/>
                  </a:lnTo>
                  <a:lnTo>
                    <a:pt x="1383" y="1090"/>
                  </a:lnTo>
                  <a:lnTo>
                    <a:pt x="1382" y="1127"/>
                  </a:lnTo>
                  <a:lnTo>
                    <a:pt x="1379" y="1161"/>
                  </a:lnTo>
                  <a:lnTo>
                    <a:pt x="1376" y="1198"/>
                  </a:lnTo>
                  <a:lnTo>
                    <a:pt x="1374" y="1235"/>
                  </a:lnTo>
                  <a:lnTo>
                    <a:pt x="1374" y="1235"/>
                  </a:lnTo>
                  <a:lnTo>
                    <a:pt x="1377" y="1241"/>
                  </a:lnTo>
                  <a:lnTo>
                    <a:pt x="1379" y="1248"/>
                  </a:lnTo>
                  <a:lnTo>
                    <a:pt x="1379" y="1255"/>
                  </a:lnTo>
                  <a:lnTo>
                    <a:pt x="1379" y="1263"/>
                  </a:lnTo>
                  <a:lnTo>
                    <a:pt x="1378" y="1279"/>
                  </a:lnTo>
                  <a:lnTo>
                    <a:pt x="1376" y="1294"/>
                  </a:lnTo>
                  <a:lnTo>
                    <a:pt x="1376" y="1294"/>
                  </a:lnTo>
                  <a:lnTo>
                    <a:pt x="1375" y="1330"/>
                  </a:lnTo>
                  <a:lnTo>
                    <a:pt x="1375" y="1368"/>
                  </a:lnTo>
                  <a:lnTo>
                    <a:pt x="1373" y="1405"/>
                  </a:lnTo>
                  <a:lnTo>
                    <a:pt x="1371" y="1443"/>
                  </a:lnTo>
                  <a:lnTo>
                    <a:pt x="1371" y="1443"/>
                  </a:lnTo>
                  <a:lnTo>
                    <a:pt x="1368" y="1459"/>
                  </a:lnTo>
                  <a:lnTo>
                    <a:pt x="1367" y="1467"/>
                  </a:lnTo>
                  <a:lnTo>
                    <a:pt x="1367" y="1476"/>
                  </a:lnTo>
                  <a:lnTo>
                    <a:pt x="1367" y="1483"/>
                  </a:lnTo>
                  <a:lnTo>
                    <a:pt x="1369" y="1490"/>
                  </a:lnTo>
                  <a:lnTo>
                    <a:pt x="1371" y="1493"/>
                  </a:lnTo>
                  <a:lnTo>
                    <a:pt x="1374" y="1495"/>
                  </a:lnTo>
                  <a:lnTo>
                    <a:pt x="1377" y="1497"/>
                  </a:lnTo>
                  <a:lnTo>
                    <a:pt x="1381" y="1499"/>
                  </a:lnTo>
                  <a:lnTo>
                    <a:pt x="1381" y="1499"/>
                  </a:lnTo>
                  <a:lnTo>
                    <a:pt x="1389" y="1386"/>
                  </a:lnTo>
                  <a:lnTo>
                    <a:pt x="1397" y="1269"/>
                  </a:lnTo>
                  <a:lnTo>
                    <a:pt x="1400" y="1210"/>
                  </a:lnTo>
                  <a:lnTo>
                    <a:pt x="1402" y="1151"/>
                  </a:lnTo>
                  <a:lnTo>
                    <a:pt x="1403" y="1095"/>
                  </a:lnTo>
                  <a:lnTo>
                    <a:pt x="1402" y="1038"/>
                  </a:lnTo>
                  <a:lnTo>
                    <a:pt x="1402" y="1038"/>
                  </a:lnTo>
                  <a:lnTo>
                    <a:pt x="1405" y="1032"/>
                  </a:lnTo>
                  <a:lnTo>
                    <a:pt x="1408" y="1024"/>
                  </a:lnTo>
                  <a:lnTo>
                    <a:pt x="1410" y="1020"/>
                  </a:lnTo>
                  <a:lnTo>
                    <a:pt x="1413" y="1017"/>
                  </a:lnTo>
                  <a:lnTo>
                    <a:pt x="1415" y="1014"/>
                  </a:lnTo>
                  <a:lnTo>
                    <a:pt x="1419" y="1012"/>
                  </a:lnTo>
                  <a:lnTo>
                    <a:pt x="1419" y="1012"/>
                  </a:lnTo>
                  <a:lnTo>
                    <a:pt x="1420" y="1012"/>
                  </a:lnTo>
                  <a:lnTo>
                    <a:pt x="1421" y="1010"/>
                  </a:lnTo>
                  <a:lnTo>
                    <a:pt x="1421" y="1010"/>
                  </a:lnTo>
                  <a:lnTo>
                    <a:pt x="1418" y="1009"/>
                  </a:lnTo>
                  <a:lnTo>
                    <a:pt x="1415" y="1008"/>
                  </a:lnTo>
                  <a:lnTo>
                    <a:pt x="1413" y="1007"/>
                  </a:lnTo>
                  <a:lnTo>
                    <a:pt x="1410" y="1006"/>
                  </a:lnTo>
                  <a:lnTo>
                    <a:pt x="1410" y="1006"/>
                  </a:lnTo>
                  <a:close/>
                  <a:moveTo>
                    <a:pt x="1269" y="278"/>
                  </a:moveTo>
                  <a:lnTo>
                    <a:pt x="1269" y="278"/>
                  </a:lnTo>
                  <a:lnTo>
                    <a:pt x="1254" y="270"/>
                  </a:lnTo>
                  <a:lnTo>
                    <a:pt x="1238" y="264"/>
                  </a:lnTo>
                  <a:lnTo>
                    <a:pt x="1206" y="253"/>
                  </a:lnTo>
                  <a:lnTo>
                    <a:pt x="1173" y="242"/>
                  </a:lnTo>
                  <a:lnTo>
                    <a:pt x="1140" y="232"/>
                  </a:lnTo>
                  <a:lnTo>
                    <a:pt x="1140" y="232"/>
                  </a:lnTo>
                  <a:lnTo>
                    <a:pt x="1106" y="220"/>
                  </a:lnTo>
                  <a:lnTo>
                    <a:pt x="1074" y="207"/>
                  </a:lnTo>
                  <a:lnTo>
                    <a:pt x="1042" y="196"/>
                  </a:lnTo>
                  <a:lnTo>
                    <a:pt x="1009" y="186"/>
                  </a:lnTo>
                  <a:lnTo>
                    <a:pt x="1009" y="186"/>
                  </a:lnTo>
                  <a:lnTo>
                    <a:pt x="1003" y="179"/>
                  </a:lnTo>
                  <a:lnTo>
                    <a:pt x="995" y="175"/>
                  </a:lnTo>
                  <a:lnTo>
                    <a:pt x="988" y="173"/>
                  </a:lnTo>
                  <a:lnTo>
                    <a:pt x="979" y="171"/>
                  </a:lnTo>
                  <a:lnTo>
                    <a:pt x="961" y="168"/>
                  </a:lnTo>
                  <a:lnTo>
                    <a:pt x="952" y="165"/>
                  </a:lnTo>
                  <a:lnTo>
                    <a:pt x="945" y="162"/>
                  </a:lnTo>
                  <a:lnTo>
                    <a:pt x="945" y="162"/>
                  </a:lnTo>
                  <a:lnTo>
                    <a:pt x="937" y="158"/>
                  </a:lnTo>
                  <a:lnTo>
                    <a:pt x="931" y="153"/>
                  </a:lnTo>
                  <a:lnTo>
                    <a:pt x="923" y="146"/>
                  </a:lnTo>
                  <a:lnTo>
                    <a:pt x="917" y="142"/>
                  </a:lnTo>
                  <a:lnTo>
                    <a:pt x="917" y="142"/>
                  </a:lnTo>
                  <a:lnTo>
                    <a:pt x="907" y="138"/>
                  </a:lnTo>
                  <a:lnTo>
                    <a:pt x="897" y="133"/>
                  </a:lnTo>
                  <a:lnTo>
                    <a:pt x="876" y="127"/>
                  </a:lnTo>
                  <a:lnTo>
                    <a:pt x="855" y="121"/>
                  </a:lnTo>
                  <a:lnTo>
                    <a:pt x="833" y="114"/>
                  </a:lnTo>
                  <a:lnTo>
                    <a:pt x="833" y="114"/>
                  </a:lnTo>
                  <a:lnTo>
                    <a:pt x="828" y="112"/>
                  </a:lnTo>
                  <a:lnTo>
                    <a:pt x="823" y="109"/>
                  </a:lnTo>
                  <a:lnTo>
                    <a:pt x="812" y="104"/>
                  </a:lnTo>
                  <a:lnTo>
                    <a:pt x="812" y="104"/>
                  </a:lnTo>
                  <a:lnTo>
                    <a:pt x="806" y="102"/>
                  </a:lnTo>
                  <a:lnTo>
                    <a:pt x="799" y="100"/>
                  </a:lnTo>
                  <a:lnTo>
                    <a:pt x="792" y="99"/>
                  </a:lnTo>
                  <a:lnTo>
                    <a:pt x="785" y="98"/>
                  </a:lnTo>
                  <a:lnTo>
                    <a:pt x="785" y="98"/>
                  </a:lnTo>
                  <a:lnTo>
                    <a:pt x="778" y="95"/>
                  </a:lnTo>
                  <a:lnTo>
                    <a:pt x="772" y="91"/>
                  </a:lnTo>
                  <a:lnTo>
                    <a:pt x="762" y="85"/>
                  </a:lnTo>
                  <a:lnTo>
                    <a:pt x="752" y="78"/>
                  </a:lnTo>
                  <a:lnTo>
                    <a:pt x="747" y="74"/>
                  </a:lnTo>
                  <a:lnTo>
                    <a:pt x="740" y="72"/>
                  </a:lnTo>
                  <a:lnTo>
                    <a:pt x="740" y="72"/>
                  </a:lnTo>
                  <a:lnTo>
                    <a:pt x="728" y="70"/>
                  </a:lnTo>
                  <a:lnTo>
                    <a:pt x="717" y="69"/>
                  </a:lnTo>
                  <a:lnTo>
                    <a:pt x="706" y="70"/>
                  </a:lnTo>
                  <a:lnTo>
                    <a:pt x="694" y="72"/>
                  </a:lnTo>
                  <a:lnTo>
                    <a:pt x="672" y="79"/>
                  </a:lnTo>
                  <a:lnTo>
                    <a:pt x="660" y="81"/>
                  </a:lnTo>
                  <a:lnTo>
                    <a:pt x="648" y="83"/>
                  </a:lnTo>
                  <a:lnTo>
                    <a:pt x="648" y="83"/>
                  </a:lnTo>
                  <a:lnTo>
                    <a:pt x="632" y="83"/>
                  </a:lnTo>
                  <a:lnTo>
                    <a:pt x="615" y="83"/>
                  </a:lnTo>
                  <a:lnTo>
                    <a:pt x="598" y="82"/>
                  </a:lnTo>
                  <a:lnTo>
                    <a:pt x="582" y="83"/>
                  </a:lnTo>
                  <a:lnTo>
                    <a:pt x="582" y="83"/>
                  </a:lnTo>
                  <a:lnTo>
                    <a:pt x="564" y="85"/>
                  </a:lnTo>
                  <a:lnTo>
                    <a:pt x="545" y="88"/>
                  </a:lnTo>
                  <a:lnTo>
                    <a:pt x="528" y="91"/>
                  </a:lnTo>
                  <a:lnTo>
                    <a:pt x="510" y="94"/>
                  </a:lnTo>
                  <a:lnTo>
                    <a:pt x="510" y="94"/>
                  </a:lnTo>
                  <a:lnTo>
                    <a:pt x="457" y="97"/>
                  </a:lnTo>
                  <a:lnTo>
                    <a:pt x="404" y="100"/>
                  </a:lnTo>
                  <a:lnTo>
                    <a:pt x="377" y="102"/>
                  </a:lnTo>
                  <a:lnTo>
                    <a:pt x="351" y="104"/>
                  </a:lnTo>
                  <a:lnTo>
                    <a:pt x="324" y="108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68" y="111"/>
                  </a:lnTo>
                  <a:lnTo>
                    <a:pt x="238" y="112"/>
                  </a:lnTo>
                  <a:lnTo>
                    <a:pt x="209" y="113"/>
                  </a:lnTo>
                  <a:lnTo>
                    <a:pt x="180" y="114"/>
                  </a:lnTo>
                  <a:lnTo>
                    <a:pt x="125" y="119"/>
                  </a:lnTo>
                  <a:lnTo>
                    <a:pt x="69" y="125"/>
                  </a:lnTo>
                  <a:lnTo>
                    <a:pt x="69" y="125"/>
                  </a:lnTo>
                  <a:lnTo>
                    <a:pt x="90" y="136"/>
                  </a:lnTo>
                  <a:lnTo>
                    <a:pt x="111" y="148"/>
                  </a:lnTo>
                  <a:lnTo>
                    <a:pt x="130" y="162"/>
                  </a:lnTo>
                  <a:lnTo>
                    <a:pt x="148" y="176"/>
                  </a:lnTo>
                  <a:lnTo>
                    <a:pt x="166" y="190"/>
                  </a:lnTo>
                  <a:lnTo>
                    <a:pt x="186" y="204"/>
                  </a:lnTo>
                  <a:lnTo>
                    <a:pt x="206" y="216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7" y="231"/>
                  </a:lnTo>
                  <a:lnTo>
                    <a:pt x="230" y="233"/>
                  </a:lnTo>
                  <a:lnTo>
                    <a:pt x="234" y="236"/>
                  </a:lnTo>
                  <a:lnTo>
                    <a:pt x="238" y="240"/>
                  </a:lnTo>
                  <a:lnTo>
                    <a:pt x="240" y="242"/>
                  </a:lnTo>
                  <a:lnTo>
                    <a:pt x="241" y="245"/>
                  </a:lnTo>
                  <a:lnTo>
                    <a:pt x="241" y="245"/>
                  </a:lnTo>
                  <a:lnTo>
                    <a:pt x="256" y="252"/>
                  </a:lnTo>
                  <a:lnTo>
                    <a:pt x="270" y="261"/>
                  </a:lnTo>
                  <a:lnTo>
                    <a:pt x="283" y="270"/>
                  </a:lnTo>
                  <a:lnTo>
                    <a:pt x="296" y="281"/>
                  </a:lnTo>
                  <a:lnTo>
                    <a:pt x="309" y="291"/>
                  </a:lnTo>
                  <a:lnTo>
                    <a:pt x="323" y="300"/>
                  </a:lnTo>
                  <a:lnTo>
                    <a:pt x="338" y="308"/>
                  </a:lnTo>
                  <a:lnTo>
                    <a:pt x="346" y="311"/>
                  </a:lnTo>
                  <a:lnTo>
                    <a:pt x="355" y="314"/>
                  </a:lnTo>
                  <a:lnTo>
                    <a:pt x="355" y="314"/>
                  </a:lnTo>
                  <a:lnTo>
                    <a:pt x="390" y="340"/>
                  </a:lnTo>
                  <a:lnTo>
                    <a:pt x="427" y="366"/>
                  </a:lnTo>
                  <a:lnTo>
                    <a:pt x="445" y="378"/>
                  </a:lnTo>
                  <a:lnTo>
                    <a:pt x="464" y="389"/>
                  </a:lnTo>
                  <a:lnTo>
                    <a:pt x="484" y="401"/>
                  </a:lnTo>
                  <a:lnTo>
                    <a:pt x="506" y="411"/>
                  </a:lnTo>
                  <a:lnTo>
                    <a:pt x="506" y="411"/>
                  </a:lnTo>
                  <a:lnTo>
                    <a:pt x="511" y="415"/>
                  </a:lnTo>
                  <a:lnTo>
                    <a:pt x="513" y="418"/>
                  </a:lnTo>
                  <a:lnTo>
                    <a:pt x="514" y="422"/>
                  </a:lnTo>
                  <a:lnTo>
                    <a:pt x="514" y="422"/>
                  </a:lnTo>
                  <a:lnTo>
                    <a:pt x="539" y="418"/>
                  </a:lnTo>
                  <a:lnTo>
                    <a:pt x="564" y="415"/>
                  </a:lnTo>
                  <a:lnTo>
                    <a:pt x="616" y="411"/>
                  </a:lnTo>
                  <a:lnTo>
                    <a:pt x="669" y="405"/>
                  </a:lnTo>
                  <a:lnTo>
                    <a:pt x="695" y="402"/>
                  </a:lnTo>
                  <a:lnTo>
                    <a:pt x="722" y="398"/>
                  </a:lnTo>
                  <a:lnTo>
                    <a:pt x="722" y="398"/>
                  </a:lnTo>
                  <a:lnTo>
                    <a:pt x="741" y="391"/>
                  </a:lnTo>
                  <a:lnTo>
                    <a:pt x="761" y="387"/>
                  </a:lnTo>
                  <a:lnTo>
                    <a:pt x="781" y="383"/>
                  </a:lnTo>
                  <a:lnTo>
                    <a:pt x="803" y="378"/>
                  </a:lnTo>
                  <a:lnTo>
                    <a:pt x="803" y="378"/>
                  </a:lnTo>
                  <a:lnTo>
                    <a:pt x="819" y="377"/>
                  </a:lnTo>
                  <a:lnTo>
                    <a:pt x="836" y="376"/>
                  </a:lnTo>
                  <a:lnTo>
                    <a:pt x="853" y="376"/>
                  </a:lnTo>
                  <a:lnTo>
                    <a:pt x="869" y="374"/>
                  </a:lnTo>
                  <a:lnTo>
                    <a:pt x="869" y="374"/>
                  </a:lnTo>
                  <a:lnTo>
                    <a:pt x="872" y="373"/>
                  </a:lnTo>
                  <a:lnTo>
                    <a:pt x="874" y="372"/>
                  </a:lnTo>
                  <a:lnTo>
                    <a:pt x="877" y="370"/>
                  </a:lnTo>
                  <a:lnTo>
                    <a:pt x="882" y="369"/>
                  </a:lnTo>
                  <a:lnTo>
                    <a:pt x="882" y="369"/>
                  </a:lnTo>
                  <a:lnTo>
                    <a:pt x="913" y="361"/>
                  </a:lnTo>
                  <a:lnTo>
                    <a:pt x="946" y="353"/>
                  </a:lnTo>
                  <a:lnTo>
                    <a:pt x="977" y="345"/>
                  </a:lnTo>
                  <a:lnTo>
                    <a:pt x="1007" y="339"/>
                  </a:lnTo>
                  <a:lnTo>
                    <a:pt x="1007" y="339"/>
                  </a:lnTo>
                  <a:lnTo>
                    <a:pt x="1063" y="330"/>
                  </a:lnTo>
                  <a:lnTo>
                    <a:pt x="1110" y="324"/>
                  </a:lnTo>
                  <a:lnTo>
                    <a:pt x="1110" y="324"/>
                  </a:lnTo>
                  <a:lnTo>
                    <a:pt x="1154" y="318"/>
                  </a:lnTo>
                  <a:lnTo>
                    <a:pt x="1196" y="311"/>
                  </a:lnTo>
                  <a:lnTo>
                    <a:pt x="1238" y="301"/>
                  </a:lnTo>
                  <a:lnTo>
                    <a:pt x="1278" y="291"/>
                  </a:lnTo>
                  <a:lnTo>
                    <a:pt x="1278" y="291"/>
                  </a:lnTo>
                  <a:lnTo>
                    <a:pt x="1282" y="293"/>
                  </a:lnTo>
                  <a:lnTo>
                    <a:pt x="1286" y="294"/>
                  </a:lnTo>
                  <a:lnTo>
                    <a:pt x="1292" y="295"/>
                  </a:lnTo>
                  <a:lnTo>
                    <a:pt x="1297" y="295"/>
                  </a:lnTo>
                  <a:lnTo>
                    <a:pt x="1308" y="294"/>
                  </a:lnTo>
                  <a:lnTo>
                    <a:pt x="1316" y="291"/>
                  </a:lnTo>
                  <a:lnTo>
                    <a:pt x="1316" y="291"/>
                  </a:lnTo>
                  <a:lnTo>
                    <a:pt x="1295" y="282"/>
                  </a:lnTo>
                  <a:lnTo>
                    <a:pt x="1283" y="279"/>
                  </a:lnTo>
                  <a:lnTo>
                    <a:pt x="1277" y="278"/>
                  </a:lnTo>
                  <a:lnTo>
                    <a:pt x="1269" y="278"/>
                  </a:lnTo>
                  <a:lnTo>
                    <a:pt x="1269" y="278"/>
                  </a:lnTo>
                  <a:close/>
                  <a:moveTo>
                    <a:pt x="495" y="536"/>
                  </a:moveTo>
                  <a:lnTo>
                    <a:pt x="495" y="536"/>
                  </a:lnTo>
                  <a:lnTo>
                    <a:pt x="496" y="545"/>
                  </a:lnTo>
                  <a:lnTo>
                    <a:pt x="496" y="556"/>
                  </a:lnTo>
                  <a:lnTo>
                    <a:pt x="495" y="578"/>
                  </a:lnTo>
                  <a:lnTo>
                    <a:pt x="491" y="626"/>
                  </a:lnTo>
                  <a:lnTo>
                    <a:pt x="489" y="651"/>
                  </a:lnTo>
                  <a:lnTo>
                    <a:pt x="490" y="677"/>
                  </a:lnTo>
                  <a:lnTo>
                    <a:pt x="491" y="690"/>
                  </a:lnTo>
                  <a:lnTo>
                    <a:pt x="493" y="703"/>
                  </a:lnTo>
                  <a:lnTo>
                    <a:pt x="495" y="715"/>
                  </a:lnTo>
                  <a:lnTo>
                    <a:pt x="499" y="727"/>
                  </a:lnTo>
                  <a:lnTo>
                    <a:pt x="499" y="727"/>
                  </a:lnTo>
                  <a:lnTo>
                    <a:pt x="515" y="731"/>
                  </a:lnTo>
                  <a:lnTo>
                    <a:pt x="533" y="732"/>
                  </a:lnTo>
                  <a:lnTo>
                    <a:pt x="550" y="732"/>
                  </a:lnTo>
                  <a:lnTo>
                    <a:pt x="568" y="731"/>
                  </a:lnTo>
                  <a:lnTo>
                    <a:pt x="585" y="727"/>
                  </a:lnTo>
                  <a:lnTo>
                    <a:pt x="602" y="724"/>
                  </a:lnTo>
                  <a:lnTo>
                    <a:pt x="619" y="720"/>
                  </a:lnTo>
                  <a:lnTo>
                    <a:pt x="635" y="715"/>
                  </a:lnTo>
                  <a:lnTo>
                    <a:pt x="635" y="715"/>
                  </a:lnTo>
                  <a:lnTo>
                    <a:pt x="642" y="717"/>
                  </a:lnTo>
                  <a:lnTo>
                    <a:pt x="647" y="717"/>
                  </a:lnTo>
                  <a:lnTo>
                    <a:pt x="652" y="717"/>
                  </a:lnTo>
                  <a:lnTo>
                    <a:pt x="658" y="715"/>
                  </a:lnTo>
                  <a:lnTo>
                    <a:pt x="669" y="711"/>
                  </a:lnTo>
                  <a:lnTo>
                    <a:pt x="680" y="708"/>
                  </a:lnTo>
                  <a:lnTo>
                    <a:pt x="680" y="708"/>
                  </a:lnTo>
                  <a:lnTo>
                    <a:pt x="695" y="706"/>
                  </a:lnTo>
                  <a:lnTo>
                    <a:pt x="712" y="705"/>
                  </a:lnTo>
                  <a:lnTo>
                    <a:pt x="746" y="705"/>
                  </a:lnTo>
                  <a:lnTo>
                    <a:pt x="780" y="703"/>
                  </a:lnTo>
                  <a:lnTo>
                    <a:pt x="797" y="702"/>
                  </a:lnTo>
                  <a:lnTo>
                    <a:pt x="812" y="700"/>
                  </a:lnTo>
                  <a:lnTo>
                    <a:pt x="812" y="700"/>
                  </a:lnTo>
                  <a:lnTo>
                    <a:pt x="819" y="698"/>
                  </a:lnTo>
                  <a:lnTo>
                    <a:pt x="825" y="695"/>
                  </a:lnTo>
                  <a:lnTo>
                    <a:pt x="831" y="693"/>
                  </a:lnTo>
                  <a:lnTo>
                    <a:pt x="838" y="691"/>
                  </a:lnTo>
                  <a:lnTo>
                    <a:pt x="838" y="691"/>
                  </a:lnTo>
                  <a:lnTo>
                    <a:pt x="893" y="685"/>
                  </a:lnTo>
                  <a:lnTo>
                    <a:pt x="947" y="679"/>
                  </a:lnTo>
                  <a:lnTo>
                    <a:pt x="947" y="679"/>
                  </a:lnTo>
                  <a:lnTo>
                    <a:pt x="958" y="674"/>
                  </a:lnTo>
                  <a:lnTo>
                    <a:pt x="972" y="671"/>
                  </a:lnTo>
                  <a:lnTo>
                    <a:pt x="985" y="669"/>
                  </a:lnTo>
                  <a:lnTo>
                    <a:pt x="1001" y="666"/>
                  </a:lnTo>
                  <a:lnTo>
                    <a:pt x="1034" y="664"/>
                  </a:lnTo>
                  <a:lnTo>
                    <a:pt x="1064" y="662"/>
                  </a:lnTo>
                  <a:lnTo>
                    <a:pt x="1064" y="662"/>
                  </a:lnTo>
                  <a:lnTo>
                    <a:pt x="1070" y="659"/>
                  </a:lnTo>
                  <a:lnTo>
                    <a:pt x="1076" y="657"/>
                  </a:lnTo>
                  <a:lnTo>
                    <a:pt x="1089" y="654"/>
                  </a:lnTo>
                  <a:lnTo>
                    <a:pt x="1102" y="650"/>
                  </a:lnTo>
                  <a:lnTo>
                    <a:pt x="1116" y="647"/>
                  </a:lnTo>
                  <a:lnTo>
                    <a:pt x="1116" y="647"/>
                  </a:lnTo>
                  <a:lnTo>
                    <a:pt x="1131" y="631"/>
                  </a:lnTo>
                  <a:lnTo>
                    <a:pt x="1146" y="614"/>
                  </a:lnTo>
                  <a:lnTo>
                    <a:pt x="1175" y="581"/>
                  </a:lnTo>
                  <a:lnTo>
                    <a:pt x="1175" y="581"/>
                  </a:lnTo>
                  <a:lnTo>
                    <a:pt x="1187" y="552"/>
                  </a:lnTo>
                  <a:lnTo>
                    <a:pt x="1200" y="525"/>
                  </a:lnTo>
                  <a:lnTo>
                    <a:pt x="1212" y="499"/>
                  </a:lnTo>
                  <a:lnTo>
                    <a:pt x="1226" y="475"/>
                  </a:lnTo>
                  <a:lnTo>
                    <a:pt x="1255" y="424"/>
                  </a:lnTo>
                  <a:lnTo>
                    <a:pt x="1284" y="374"/>
                  </a:lnTo>
                  <a:lnTo>
                    <a:pt x="1284" y="374"/>
                  </a:lnTo>
                  <a:lnTo>
                    <a:pt x="1248" y="378"/>
                  </a:lnTo>
                  <a:lnTo>
                    <a:pt x="1211" y="384"/>
                  </a:lnTo>
                  <a:lnTo>
                    <a:pt x="1176" y="390"/>
                  </a:lnTo>
                  <a:lnTo>
                    <a:pt x="1141" y="397"/>
                  </a:lnTo>
                  <a:lnTo>
                    <a:pt x="1071" y="411"/>
                  </a:lnTo>
                  <a:lnTo>
                    <a:pt x="1004" y="422"/>
                  </a:lnTo>
                  <a:lnTo>
                    <a:pt x="1004" y="422"/>
                  </a:lnTo>
                  <a:lnTo>
                    <a:pt x="952" y="431"/>
                  </a:lnTo>
                  <a:lnTo>
                    <a:pt x="901" y="439"/>
                  </a:lnTo>
                  <a:lnTo>
                    <a:pt x="849" y="448"/>
                  </a:lnTo>
                  <a:lnTo>
                    <a:pt x="825" y="452"/>
                  </a:lnTo>
                  <a:lnTo>
                    <a:pt x="799" y="459"/>
                  </a:lnTo>
                  <a:lnTo>
                    <a:pt x="799" y="459"/>
                  </a:lnTo>
                  <a:lnTo>
                    <a:pt x="782" y="463"/>
                  </a:lnTo>
                  <a:lnTo>
                    <a:pt x="764" y="466"/>
                  </a:lnTo>
                  <a:lnTo>
                    <a:pt x="728" y="471"/>
                  </a:lnTo>
                  <a:lnTo>
                    <a:pt x="692" y="474"/>
                  </a:lnTo>
                  <a:lnTo>
                    <a:pt x="655" y="477"/>
                  </a:lnTo>
                  <a:lnTo>
                    <a:pt x="579" y="480"/>
                  </a:lnTo>
                  <a:lnTo>
                    <a:pt x="540" y="483"/>
                  </a:lnTo>
                  <a:lnTo>
                    <a:pt x="501" y="488"/>
                  </a:lnTo>
                  <a:lnTo>
                    <a:pt x="501" y="488"/>
                  </a:lnTo>
                  <a:lnTo>
                    <a:pt x="503" y="495"/>
                  </a:lnTo>
                  <a:lnTo>
                    <a:pt x="503" y="502"/>
                  </a:lnTo>
                  <a:lnTo>
                    <a:pt x="503" y="509"/>
                  </a:lnTo>
                  <a:lnTo>
                    <a:pt x="500" y="515"/>
                  </a:lnTo>
                  <a:lnTo>
                    <a:pt x="497" y="527"/>
                  </a:lnTo>
                  <a:lnTo>
                    <a:pt x="495" y="536"/>
                  </a:lnTo>
                  <a:lnTo>
                    <a:pt x="495" y="536"/>
                  </a:lnTo>
                  <a:close/>
                  <a:moveTo>
                    <a:pt x="999" y="1743"/>
                  </a:moveTo>
                  <a:lnTo>
                    <a:pt x="999" y="1743"/>
                  </a:lnTo>
                  <a:lnTo>
                    <a:pt x="1000" y="1746"/>
                  </a:lnTo>
                  <a:lnTo>
                    <a:pt x="1003" y="1749"/>
                  </a:lnTo>
                  <a:lnTo>
                    <a:pt x="1009" y="1753"/>
                  </a:lnTo>
                  <a:lnTo>
                    <a:pt x="1018" y="1756"/>
                  </a:lnTo>
                  <a:lnTo>
                    <a:pt x="1027" y="1759"/>
                  </a:lnTo>
                  <a:lnTo>
                    <a:pt x="1038" y="1759"/>
                  </a:lnTo>
                  <a:lnTo>
                    <a:pt x="1050" y="1759"/>
                  </a:lnTo>
                  <a:lnTo>
                    <a:pt x="1063" y="1758"/>
                  </a:lnTo>
                  <a:lnTo>
                    <a:pt x="1075" y="1755"/>
                  </a:lnTo>
                  <a:lnTo>
                    <a:pt x="1088" y="1752"/>
                  </a:lnTo>
                  <a:lnTo>
                    <a:pt x="1101" y="1749"/>
                  </a:lnTo>
                  <a:lnTo>
                    <a:pt x="1112" y="1745"/>
                  </a:lnTo>
                  <a:lnTo>
                    <a:pt x="1122" y="1740"/>
                  </a:lnTo>
                  <a:lnTo>
                    <a:pt x="1131" y="1736"/>
                  </a:lnTo>
                  <a:lnTo>
                    <a:pt x="1139" y="1731"/>
                  </a:lnTo>
                  <a:lnTo>
                    <a:pt x="1144" y="1726"/>
                  </a:lnTo>
                  <a:lnTo>
                    <a:pt x="1146" y="1722"/>
                  </a:lnTo>
                  <a:lnTo>
                    <a:pt x="1146" y="1722"/>
                  </a:lnTo>
                  <a:lnTo>
                    <a:pt x="1146" y="1716"/>
                  </a:lnTo>
                  <a:lnTo>
                    <a:pt x="1145" y="1709"/>
                  </a:lnTo>
                  <a:lnTo>
                    <a:pt x="1142" y="1705"/>
                  </a:lnTo>
                  <a:lnTo>
                    <a:pt x="1137" y="1701"/>
                  </a:lnTo>
                  <a:lnTo>
                    <a:pt x="1127" y="1694"/>
                  </a:lnTo>
                  <a:lnTo>
                    <a:pt x="1121" y="1690"/>
                  </a:lnTo>
                  <a:lnTo>
                    <a:pt x="1116" y="1687"/>
                  </a:lnTo>
                  <a:lnTo>
                    <a:pt x="1116" y="1687"/>
                  </a:lnTo>
                  <a:lnTo>
                    <a:pt x="1118" y="1694"/>
                  </a:lnTo>
                  <a:lnTo>
                    <a:pt x="1118" y="1701"/>
                  </a:lnTo>
                  <a:lnTo>
                    <a:pt x="1116" y="1707"/>
                  </a:lnTo>
                  <a:lnTo>
                    <a:pt x="1114" y="1713"/>
                  </a:lnTo>
                  <a:lnTo>
                    <a:pt x="1110" y="1717"/>
                  </a:lnTo>
                  <a:lnTo>
                    <a:pt x="1104" y="1721"/>
                  </a:lnTo>
                  <a:lnTo>
                    <a:pt x="1098" y="1723"/>
                  </a:lnTo>
                  <a:lnTo>
                    <a:pt x="1090" y="1725"/>
                  </a:lnTo>
                  <a:lnTo>
                    <a:pt x="1083" y="1728"/>
                  </a:lnTo>
                  <a:lnTo>
                    <a:pt x="1075" y="1729"/>
                  </a:lnTo>
                  <a:lnTo>
                    <a:pt x="1068" y="1729"/>
                  </a:lnTo>
                  <a:lnTo>
                    <a:pt x="1060" y="1728"/>
                  </a:lnTo>
                  <a:lnTo>
                    <a:pt x="1053" y="1726"/>
                  </a:lnTo>
                  <a:lnTo>
                    <a:pt x="1046" y="1725"/>
                  </a:lnTo>
                  <a:lnTo>
                    <a:pt x="1040" y="1723"/>
                  </a:lnTo>
                  <a:lnTo>
                    <a:pt x="1035" y="1720"/>
                  </a:lnTo>
                  <a:lnTo>
                    <a:pt x="1035" y="1720"/>
                  </a:lnTo>
                  <a:lnTo>
                    <a:pt x="1033" y="1716"/>
                  </a:lnTo>
                  <a:lnTo>
                    <a:pt x="1031" y="1711"/>
                  </a:lnTo>
                  <a:lnTo>
                    <a:pt x="1033" y="1707"/>
                  </a:lnTo>
                  <a:lnTo>
                    <a:pt x="1034" y="1703"/>
                  </a:lnTo>
                  <a:lnTo>
                    <a:pt x="1037" y="1695"/>
                  </a:lnTo>
                  <a:lnTo>
                    <a:pt x="1037" y="1693"/>
                  </a:lnTo>
                  <a:lnTo>
                    <a:pt x="1037" y="1690"/>
                  </a:lnTo>
                  <a:lnTo>
                    <a:pt x="1037" y="1690"/>
                  </a:lnTo>
                  <a:lnTo>
                    <a:pt x="1023" y="1695"/>
                  </a:lnTo>
                  <a:lnTo>
                    <a:pt x="1009" y="1699"/>
                  </a:lnTo>
                  <a:lnTo>
                    <a:pt x="1009" y="1699"/>
                  </a:lnTo>
                  <a:lnTo>
                    <a:pt x="1003" y="1711"/>
                  </a:lnTo>
                  <a:lnTo>
                    <a:pt x="998" y="1722"/>
                  </a:lnTo>
                  <a:lnTo>
                    <a:pt x="997" y="1728"/>
                  </a:lnTo>
                  <a:lnTo>
                    <a:pt x="997" y="1733"/>
                  </a:lnTo>
                  <a:lnTo>
                    <a:pt x="997" y="1738"/>
                  </a:lnTo>
                  <a:lnTo>
                    <a:pt x="999" y="1743"/>
                  </a:lnTo>
                  <a:lnTo>
                    <a:pt x="999" y="1743"/>
                  </a:lnTo>
                  <a:close/>
                  <a:moveTo>
                    <a:pt x="1098" y="1143"/>
                  </a:moveTo>
                  <a:lnTo>
                    <a:pt x="1098" y="1143"/>
                  </a:lnTo>
                  <a:lnTo>
                    <a:pt x="1097" y="1113"/>
                  </a:lnTo>
                  <a:lnTo>
                    <a:pt x="1098" y="1084"/>
                  </a:lnTo>
                  <a:lnTo>
                    <a:pt x="1102" y="1025"/>
                  </a:lnTo>
                  <a:lnTo>
                    <a:pt x="1102" y="1025"/>
                  </a:lnTo>
                  <a:lnTo>
                    <a:pt x="1102" y="997"/>
                  </a:lnTo>
                  <a:lnTo>
                    <a:pt x="1103" y="968"/>
                  </a:lnTo>
                  <a:lnTo>
                    <a:pt x="1102" y="913"/>
                  </a:lnTo>
                  <a:lnTo>
                    <a:pt x="1101" y="857"/>
                  </a:lnTo>
                  <a:lnTo>
                    <a:pt x="1102" y="802"/>
                  </a:lnTo>
                  <a:lnTo>
                    <a:pt x="1102" y="802"/>
                  </a:lnTo>
                  <a:lnTo>
                    <a:pt x="1103" y="770"/>
                  </a:lnTo>
                  <a:lnTo>
                    <a:pt x="1103" y="739"/>
                  </a:lnTo>
                  <a:lnTo>
                    <a:pt x="1103" y="707"/>
                  </a:lnTo>
                  <a:lnTo>
                    <a:pt x="1101" y="691"/>
                  </a:lnTo>
                  <a:lnTo>
                    <a:pt x="1100" y="675"/>
                  </a:lnTo>
                  <a:lnTo>
                    <a:pt x="1100" y="675"/>
                  </a:lnTo>
                  <a:lnTo>
                    <a:pt x="1078" y="681"/>
                  </a:lnTo>
                  <a:lnTo>
                    <a:pt x="1054" y="688"/>
                  </a:lnTo>
                  <a:lnTo>
                    <a:pt x="1054" y="688"/>
                  </a:lnTo>
                  <a:lnTo>
                    <a:pt x="1055" y="735"/>
                  </a:lnTo>
                  <a:lnTo>
                    <a:pt x="1057" y="786"/>
                  </a:lnTo>
                  <a:lnTo>
                    <a:pt x="1057" y="893"/>
                  </a:lnTo>
                  <a:lnTo>
                    <a:pt x="1056" y="1003"/>
                  </a:lnTo>
                  <a:lnTo>
                    <a:pt x="1054" y="1111"/>
                  </a:lnTo>
                  <a:lnTo>
                    <a:pt x="1054" y="1111"/>
                  </a:lnTo>
                  <a:lnTo>
                    <a:pt x="1053" y="1139"/>
                  </a:lnTo>
                  <a:lnTo>
                    <a:pt x="1053" y="1165"/>
                  </a:lnTo>
                  <a:lnTo>
                    <a:pt x="1054" y="1218"/>
                  </a:lnTo>
                  <a:lnTo>
                    <a:pt x="1054" y="1218"/>
                  </a:lnTo>
                  <a:lnTo>
                    <a:pt x="1052" y="1247"/>
                  </a:lnTo>
                  <a:lnTo>
                    <a:pt x="1050" y="1276"/>
                  </a:lnTo>
                  <a:lnTo>
                    <a:pt x="1048" y="1304"/>
                  </a:lnTo>
                  <a:lnTo>
                    <a:pt x="1048" y="1331"/>
                  </a:lnTo>
                  <a:lnTo>
                    <a:pt x="1048" y="1331"/>
                  </a:lnTo>
                  <a:lnTo>
                    <a:pt x="1049" y="1352"/>
                  </a:lnTo>
                  <a:lnTo>
                    <a:pt x="1050" y="1372"/>
                  </a:lnTo>
                  <a:lnTo>
                    <a:pt x="1052" y="1391"/>
                  </a:lnTo>
                  <a:lnTo>
                    <a:pt x="1054" y="1412"/>
                  </a:lnTo>
                  <a:lnTo>
                    <a:pt x="1054" y="1412"/>
                  </a:lnTo>
                  <a:lnTo>
                    <a:pt x="1055" y="1474"/>
                  </a:lnTo>
                  <a:lnTo>
                    <a:pt x="1056" y="1535"/>
                  </a:lnTo>
                  <a:lnTo>
                    <a:pt x="1056" y="1596"/>
                  </a:lnTo>
                  <a:lnTo>
                    <a:pt x="1055" y="1626"/>
                  </a:lnTo>
                  <a:lnTo>
                    <a:pt x="1054" y="1657"/>
                  </a:lnTo>
                  <a:lnTo>
                    <a:pt x="1054" y="1657"/>
                  </a:lnTo>
                  <a:lnTo>
                    <a:pt x="1067" y="1656"/>
                  </a:lnTo>
                  <a:lnTo>
                    <a:pt x="1080" y="1654"/>
                  </a:lnTo>
                  <a:lnTo>
                    <a:pt x="1091" y="1650"/>
                  </a:lnTo>
                  <a:lnTo>
                    <a:pt x="1102" y="1646"/>
                  </a:lnTo>
                  <a:lnTo>
                    <a:pt x="1102" y="1646"/>
                  </a:lnTo>
                  <a:lnTo>
                    <a:pt x="1099" y="1583"/>
                  </a:lnTo>
                  <a:lnTo>
                    <a:pt x="1098" y="1520"/>
                  </a:lnTo>
                  <a:lnTo>
                    <a:pt x="1098" y="1457"/>
                  </a:lnTo>
                  <a:lnTo>
                    <a:pt x="1099" y="1393"/>
                  </a:lnTo>
                  <a:lnTo>
                    <a:pt x="1100" y="1267"/>
                  </a:lnTo>
                  <a:lnTo>
                    <a:pt x="1100" y="1205"/>
                  </a:lnTo>
                  <a:lnTo>
                    <a:pt x="1098" y="1143"/>
                  </a:lnTo>
                  <a:lnTo>
                    <a:pt x="1098" y="1143"/>
                  </a:lnTo>
                  <a:close/>
                  <a:moveTo>
                    <a:pt x="1052" y="1674"/>
                  </a:moveTo>
                  <a:lnTo>
                    <a:pt x="1052" y="1674"/>
                  </a:lnTo>
                  <a:lnTo>
                    <a:pt x="1053" y="1676"/>
                  </a:lnTo>
                  <a:lnTo>
                    <a:pt x="1056" y="1677"/>
                  </a:lnTo>
                  <a:lnTo>
                    <a:pt x="1063" y="1679"/>
                  </a:lnTo>
                  <a:lnTo>
                    <a:pt x="1065" y="1682"/>
                  </a:lnTo>
                  <a:lnTo>
                    <a:pt x="1067" y="1684"/>
                  </a:lnTo>
                  <a:lnTo>
                    <a:pt x="1068" y="1686"/>
                  </a:lnTo>
                  <a:lnTo>
                    <a:pt x="1068" y="1690"/>
                  </a:lnTo>
                  <a:lnTo>
                    <a:pt x="1068" y="1690"/>
                  </a:lnTo>
                  <a:lnTo>
                    <a:pt x="1064" y="1691"/>
                  </a:lnTo>
                  <a:lnTo>
                    <a:pt x="1059" y="1690"/>
                  </a:lnTo>
                  <a:lnTo>
                    <a:pt x="1052" y="1689"/>
                  </a:lnTo>
                  <a:lnTo>
                    <a:pt x="1052" y="1689"/>
                  </a:lnTo>
                  <a:lnTo>
                    <a:pt x="1051" y="1700"/>
                  </a:lnTo>
                  <a:lnTo>
                    <a:pt x="1052" y="1705"/>
                  </a:lnTo>
                  <a:lnTo>
                    <a:pt x="1053" y="1707"/>
                  </a:lnTo>
                  <a:lnTo>
                    <a:pt x="1054" y="1709"/>
                  </a:lnTo>
                  <a:lnTo>
                    <a:pt x="1054" y="1709"/>
                  </a:lnTo>
                  <a:lnTo>
                    <a:pt x="1064" y="1709"/>
                  </a:lnTo>
                  <a:lnTo>
                    <a:pt x="1075" y="1710"/>
                  </a:lnTo>
                  <a:lnTo>
                    <a:pt x="1081" y="1710"/>
                  </a:lnTo>
                  <a:lnTo>
                    <a:pt x="1086" y="1710"/>
                  </a:lnTo>
                  <a:lnTo>
                    <a:pt x="1090" y="1708"/>
                  </a:lnTo>
                  <a:lnTo>
                    <a:pt x="1096" y="1705"/>
                  </a:lnTo>
                  <a:lnTo>
                    <a:pt x="1096" y="1705"/>
                  </a:lnTo>
                  <a:lnTo>
                    <a:pt x="1099" y="1686"/>
                  </a:lnTo>
                  <a:lnTo>
                    <a:pt x="1100" y="1677"/>
                  </a:lnTo>
                  <a:lnTo>
                    <a:pt x="1100" y="1665"/>
                  </a:lnTo>
                  <a:lnTo>
                    <a:pt x="1100" y="1665"/>
                  </a:lnTo>
                  <a:lnTo>
                    <a:pt x="1086" y="1668"/>
                  </a:lnTo>
                  <a:lnTo>
                    <a:pt x="1073" y="1669"/>
                  </a:lnTo>
                  <a:lnTo>
                    <a:pt x="1060" y="1670"/>
                  </a:lnTo>
                  <a:lnTo>
                    <a:pt x="1056" y="1672"/>
                  </a:lnTo>
                  <a:lnTo>
                    <a:pt x="1052" y="1674"/>
                  </a:lnTo>
                  <a:lnTo>
                    <a:pt x="1052" y="1674"/>
                  </a:lnTo>
                  <a:close/>
                  <a:moveTo>
                    <a:pt x="999" y="1235"/>
                  </a:moveTo>
                  <a:lnTo>
                    <a:pt x="999" y="1235"/>
                  </a:lnTo>
                  <a:lnTo>
                    <a:pt x="1013" y="1240"/>
                  </a:lnTo>
                  <a:lnTo>
                    <a:pt x="1022" y="1244"/>
                  </a:lnTo>
                  <a:lnTo>
                    <a:pt x="1033" y="1246"/>
                  </a:lnTo>
                  <a:lnTo>
                    <a:pt x="1033" y="1246"/>
                  </a:lnTo>
                  <a:lnTo>
                    <a:pt x="1034" y="1190"/>
                  </a:lnTo>
                  <a:lnTo>
                    <a:pt x="1036" y="1134"/>
                  </a:lnTo>
                  <a:lnTo>
                    <a:pt x="1041" y="1021"/>
                  </a:lnTo>
                  <a:lnTo>
                    <a:pt x="1042" y="965"/>
                  </a:lnTo>
                  <a:lnTo>
                    <a:pt x="1042" y="911"/>
                  </a:lnTo>
                  <a:lnTo>
                    <a:pt x="1041" y="859"/>
                  </a:lnTo>
                  <a:lnTo>
                    <a:pt x="1039" y="833"/>
                  </a:lnTo>
                  <a:lnTo>
                    <a:pt x="1037" y="809"/>
                  </a:lnTo>
                  <a:lnTo>
                    <a:pt x="1037" y="809"/>
                  </a:lnTo>
                  <a:lnTo>
                    <a:pt x="1034" y="863"/>
                  </a:lnTo>
                  <a:lnTo>
                    <a:pt x="1028" y="918"/>
                  </a:lnTo>
                  <a:lnTo>
                    <a:pt x="1018" y="1023"/>
                  </a:lnTo>
                  <a:lnTo>
                    <a:pt x="1007" y="1129"/>
                  </a:lnTo>
                  <a:lnTo>
                    <a:pt x="1003" y="1181"/>
                  </a:lnTo>
                  <a:lnTo>
                    <a:pt x="999" y="1235"/>
                  </a:lnTo>
                  <a:lnTo>
                    <a:pt x="999" y="1235"/>
                  </a:lnTo>
                  <a:close/>
                  <a:moveTo>
                    <a:pt x="775" y="1189"/>
                  </a:moveTo>
                  <a:lnTo>
                    <a:pt x="775" y="1189"/>
                  </a:lnTo>
                  <a:lnTo>
                    <a:pt x="775" y="1181"/>
                  </a:lnTo>
                  <a:lnTo>
                    <a:pt x="773" y="1174"/>
                  </a:lnTo>
                  <a:lnTo>
                    <a:pt x="771" y="1169"/>
                  </a:lnTo>
                  <a:lnTo>
                    <a:pt x="768" y="1163"/>
                  </a:lnTo>
                  <a:lnTo>
                    <a:pt x="764" y="1159"/>
                  </a:lnTo>
                  <a:lnTo>
                    <a:pt x="760" y="1156"/>
                  </a:lnTo>
                  <a:lnTo>
                    <a:pt x="753" y="1153"/>
                  </a:lnTo>
                  <a:lnTo>
                    <a:pt x="747" y="1151"/>
                  </a:lnTo>
                  <a:lnTo>
                    <a:pt x="747" y="1151"/>
                  </a:lnTo>
                  <a:lnTo>
                    <a:pt x="745" y="1158"/>
                  </a:lnTo>
                  <a:lnTo>
                    <a:pt x="742" y="1162"/>
                  </a:lnTo>
                  <a:lnTo>
                    <a:pt x="738" y="1166"/>
                  </a:lnTo>
                  <a:lnTo>
                    <a:pt x="734" y="1170"/>
                  </a:lnTo>
                  <a:lnTo>
                    <a:pt x="730" y="1172"/>
                  </a:lnTo>
                  <a:lnTo>
                    <a:pt x="724" y="1173"/>
                  </a:lnTo>
                  <a:lnTo>
                    <a:pt x="719" y="1173"/>
                  </a:lnTo>
                  <a:lnTo>
                    <a:pt x="712" y="1173"/>
                  </a:lnTo>
                  <a:lnTo>
                    <a:pt x="707" y="1172"/>
                  </a:lnTo>
                  <a:lnTo>
                    <a:pt x="702" y="1170"/>
                  </a:lnTo>
                  <a:lnTo>
                    <a:pt x="691" y="1164"/>
                  </a:lnTo>
                  <a:lnTo>
                    <a:pt x="687" y="1161"/>
                  </a:lnTo>
                  <a:lnTo>
                    <a:pt x="682" y="1158"/>
                  </a:lnTo>
                  <a:lnTo>
                    <a:pt x="678" y="1154"/>
                  </a:lnTo>
                  <a:lnTo>
                    <a:pt x="676" y="1149"/>
                  </a:lnTo>
                  <a:lnTo>
                    <a:pt x="676" y="1149"/>
                  </a:lnTo>
                  <a:lnTo>
                    <a:pt x="672" y="1153"/>
                  </a:lnTo>
                  <a:lnTo>
                    <a:pt x="669" y="1157"/>
                  </a:lnTo>
                  <a:lnTo>
                    <a:pt x="666" y="1161"/>
                  </a:lnTo>
                  <a:lnTo>
                    <a:pt x="664" y="1166"/>
                  </a:lnTo>
                  <a:lnTo>
                    <a:pt x="664" y="1172"/>
                  </a:lnTo>
                  <a:lnTo>
                    <a:pt x="664" y="1177"/>
                  </a:lnTo>
                  <a:lnTo>
                    <a:pt x="665" y="1189"/>
                  </a:lnTo>
                  <a:lnTo>
                    <a:pt x="665" y="1189"/>
                  </a:lnTo>
                  <a:lnTo>
                    <a:pt x="676" y="1191"/>
                  </a:lnTo>
                  <a:lnTo>
                    <a:pt x="690" y="1195"/>
                  </a:lnTo>
                  <a:lnTo>
                    <a:pt x="705" y="1199"/>
                  </a:lnTo>
                  <a:lnTo>
                    <a:pt x="720" y="1202"/>
                  </a:lnTo>
                  <a:lnTo>
                    <a:pt x="736" y="1203"/>
                  </a:lnTo>
                  <a:lnTo>
                    <a:pt x="743" y="1203"/>
                  </a:lnTo>
                  <a:lnTo>
                    <a:pt x="751" y="1202"/>
                  </a:lnTo>
                  <a:lnTo>
                    <a:pt x="757" y="1200"/>
                  </a:lnTo>
                  <a:lnTo>
                    <a:pt x="764" y="1198"/>
                  </a:lnTo>
                  <a:lnTo>
                    <a:pt x="769" y="1194"/>
                  </a:lnTo>
                  <a:lnTo>
                    <a:pt x="775" y="1189"/>
                  </a:lnTo>
                  <a:lnTo>
                    <a:pt x="775" y="1189"/>
                  </a:lnTo>
                  <a:close/>
                  <a:moveTo>
                    <a:pt x="735" y="732"/>
                  </a:moveTo>
                  <a:lnTo>
                    <a:pt x="735" y="732"/>
                  </a:lnTo>
                  <a:lnTo>
                    <a:pt x="723" y="731"/>
                  </a:lnTo>
                  <a:lnTo>
                    <a:pt x="715" y="730"/>
                  </a:lnTo>
                  <a:lnTo>
                    <a:pt x="706" y="731"/>
                  </a:lnTo>
                  <a:lnTo>
                    <a:pt x="696" y="732"/>
                  </a:lnTo>
                  <a:lnTo>
                    <a:pt x="696" y="732"/>
                  </a:lnTo>
                  <a:lnTo>
                    <a:pt x="695" y="754"/>
                  </a:lnTo>
                  <a:lnTo>
                    <a:pt x="693" y="779"/>
                  </a:lnTo>
                  <a:lnTo>
                    <a:pt x="692" y="828"/>
                  </a:lnTo>
                  <a:lnTo>
                    <a:pt x="693" y="878"/>
                  </a:lnTo>
                  <a:lnTo>
                    <a:pt x="694" y="930"/>
                  </a:lnTo>
                  <a:lnTo>
                    <a:pt x="697" y="1033"/>
                  </a:lnTo>
                  <a:lnTo>
                    <a:pt x="697" y="1083"/>
                  </a:lnTo>
                  <a:lnTo>
                    <a:pt x="696" y="1130"/>
                  </a:lnTo>
                  <a:lnTo>
                    <a:pt x="696" y="1130"/>
                  </a:lnTo>
                  <a:lnTo>
                    <a:pt x="708" y="1129"/>
                  </a:lnTo>
                  <a:lnTo>
                    <a:pt x="718" y="1128"/>
                  </a:lnTo>
                  <a:lnTo>
                    <a:pt x="726" y="1125"/>
                  </a:lnTo>
                  <a:lnTo>
                    <a:pt x="733" y="1122"/>
                  </a:lnTo>
                  <a:lnTo>
                    <a:pt x="733" y="1122"/>
                  </a:lnTo>
                  <a:lnTo>
                    <a:pt x="735" y="1070"/>
                  </a:lnTo>
                  <a:lnTo>
                    <a:pt x="737" y="1022"/>
                  </a:lnTo>
                  <a:lnTo>
                    <a:pt x="737" y="975"/>
                  </a:lnTo>
                  <a:lnTo>
                    <a:pt x="738" y="930"/>
                  </a:lnTo>
                  <a:lnTo>
                    <a:pt x="737" y="836"/>
                  </a:lnTo>
                  <a:lnTo>
                    <a:pt x="735" y="732"/>
                  </a:lnTo>
                  <a:lnTo>
                    <a:pt x="735" y="732"/>
                  </a:lnTo>
                  <a:close/>
                  <a:moveTo>
                    <a:pt x="698" y="1149"/>
                  </a:moveTo>
                  <a:lnTo>
                    <a:pt x="698" y="1149"/>
                  </a:lnTo>
                  <a:lnTo>
                    <a:pt x="701" y="1151"/>
                  </a:lnTo>
                  <a:lnTo>
                    <a:pt x="704" y="1154"/>
                  </a:lnTo>
                  <a:lnTo>
                    <a:pt x="711" y="1157"/>
                  </a:lnTo>
                  <a:lnTo>
                    <a:pt x="716" y="1157"/>
                  </a:lnTo>
                  <a:lnTo>
                    <a:pt x="720" y="1158"/>
                  </a:lnTo>
                  <a:lnTo>
                    <a:pt x="724" y="1157"/>
                  </a:lnTo>
                  <a:lnTo>
                    <a:pt x="728" y="1156"/>
                  </a:lnTo>
                  <a:lnTo>
                    <a:pt x="728" y="1156"/>
                  </a:lnTo>
                  <a:lnTo>
                    <a:pt x="728" y="1153"/>
                  </a:lnTo>
                  <a:lnTo>
                    <a:pt x="730" y="1150"/>
                  </a:lnTo>
                  <a:lnTo>
                    <a:pt x="731" y="1148"/>
                  </a:lnTo>
                  <a:lnTo>
                    <a:pt x="731" y="1145"/>
                  </a:lnTo>
                  <a:lnTo>
                    <a:pt x="731" y="1145"/>
                  </a:lnTo>
                  <a:lnTo>
                    <a:pt x="723" y="1143"/>
                  </a:lnTo>
                  <a:lnTo>
                    <a:pt x="715" y="1142"/>
                  </a:lnTo>
                  <a:lnTo>
                    <a:pt x="710" y="1143"/>
                  </a:lnTo>
                  <a:lnTo>
                    <a:pt x="706" y="1144"/>
                  </a:lnTo>
                  <a:lnTo>
                    <a:pt x="702" y="1146"/>
                  </a:lnTo>
                  <a:lnTo>
                    <a:pt x="698" y="1149"/>
                  </a:lnTo>
                  <a:lnTo>
                    <a:pt x="698" y="1149"/>
                  </a:lnTo>
                  <a:close/>
                  <a:moveTo>
                    <a:pt x="438" y="1842"/>
                  </a:moveTo>
                  <a:lnTo>
                    <a:pt x="438" y="1842"/>
                  </a:lnTo>
                  <a:lnTo>
                    <a:pt x="437" y="1838"/>
                  </a:lnTo>
                  <a:lnTo>
                    <a:pt x="436" y="1836"/>
                  </a:lnTo>
                  <a:lnTo>
                    <a:pt x="434" y="1834"/>
                  </a:lnTo>
                  <a:lnTo>
                    <a:pt x="431" y="1832"/>
                  </a:lnTo>
                  <a:lnTo>
                    <a:pt x="424" y="1831"/>
                  </a:lnTo>
                  <a:lnTo>
                    <a:pt x="418" y="1834"/>
                  </a:lnTo>
                  <a:lnTo>
                    <a:pt x="418" y="1834"/>
                  </a:lnTo>
                  <a:lnTo>
                    <a:pt x="416" y="1837"/>
                  </a:lnTo>
                  <a:lnTo>
                    <a:pt x="415" y="1840"/>
                  </a:lnTo>
                  <a:lnTo>
                    <a:pt x="414" y="1847"/>
                  </a:lnTo>
                  <a:lnTo>
                    <a:pt x="416" y="1854"/>
                  </a:lnTo>
                  <a:lnTo>
                    <a:pt x="420" y="1860"/>
                  </a:lnTo>
                  <a:lnTo>
                    <a:pt x="420" y="1860"/>
                  </a:lnTo>
                  <a:lnTo>
                    <a:pt x="427" y="1860"/>
                  </a:lnTo>
                  <a:lnTo>
                    <a:pt x="432" y="1862"/>
                  </a:lnTo>
                  <a:lnTo>
                    <a:pt x="437" y="1865"/>
                  </a:lnTo>
                  <a:lnTo>
                    <a:pt x="443" y="1868"/>
                  </a:lnTo>
                  <a:lnTo>
                    <a:pt x="452" y="1874"/>
                  </a:lnTo>
                  <a:lnTo>
                    <a:pt x="458" y="1877"/>
                  </a:lnTo>
                  <a:lnTo>
                    <a:pt x="464" y="1880"/>
                  </a:lnTo>
                  <a:lnTo>
                    <a:pt x="464" y="1880"/>
                  </a:lnTo>
                  <a:lnTo>
                    <a:pt x="477" y="1882"/>
                  </a:lnTo>
                  <a:lnTo>
                    <a:pt x="490" y="1882"/>
                  </a:lnTo>
                  <a:lnTo>
                    <a:pt x="503" y="1881"/>
                  </a:lnTo>
                  <a:lnTo>
                    <a:pt x="514" y="1877"/>
                  </a:lnTo>
                  <a:lnTo>
                    <a:pt x="527" y="1873"/>
                  </a:lnTo>
                  <a:lnTo>
                    <a:pt x="539" y="1869"/>
                  </a:lnTo>
                  <a:lnTo>
                    <a:pt x="563" y="1860"/>
                  </a:lnTo>
                  <a:lnTo>
                    <a:pt x="563" y="1860"/>
                  </a:lnTo>
                  <a:lnTo>
                    <a:pt x="565" y="1855"/>
                  </a:lnTo>
                  <a:lnTo>
                    <a:pt x="565" y="1851"/>
                  </a:lnTo>
                  <a:lnTo>
                    <a:pt x="564" y="1847"/>
                  </a:lnTo>
                  <a:lnTo>
                    <a:pt x="560" y="1844"/>
                  </a:lnTo>
                  <a:lnTo>
                    <a:pt x="554" y="1840"/>
                  </a:lnTo>
                  <a:lnTo>
                    <a:pt x="548" y="1836"/>
                  </a:lnTo>
                  <a:lnTo>
                    <a:pt x="548" y="1836"/>
                  </a:lnTo>
                  <a:lnTo>
                    <a:pt x="546" y="1837"/>
                  </a:lnTo>
                  <a:lnTo>
                    <a:pt x="546" y="1840"/>
                  </a:lnTo>
                  <a:lnTo>
                    <a:pt x="545" y="1844"/>
                  </a:lnTo>
                  <a:lnTo>
                    <a:pt x="544" y="1850"/>
                  </a:lnTo>
                  <a:lnTo>
                    <a:pt x="543" y="1851"/>
                  </a:lnTo>
                  <a:lnTo>
                    <a:pt x="541" y="1852"/>
                  </a:lnTo>
                  <a:lnTo>
                    <a:pt x="541" y="1852"/>
                  </a:lnTo>
                  <a:lnTo>
                    <a:pt x="539" y="1853"/>
                  </a:lnTo>
                  <a:lnTo>
                    <a:pt x="536" y="1852"/>
                  </a:lnTo>
                  <a:lnTo>
                    <a:pt x="533" y="1850"/>
                  </a:lnTo>
                  <a:lnTo>
                    <a:pt x="529" y="1844"/>
                  </a:lnTo>
                  <a:lnTo>
                    <a:pt x="529" y="1844"/>
                  </a:lnTo>
                  <a:lnTo>
                    <a:pt x="518" y="1849"/>
                  </a:lnTo>
                  <a:lnTo>
                    <a:pt x="507" y="1852"/>
                  </a:lnTo>
                  <a:lnTo>
                    <a:pt x="495" y="1853"/>
                  </a:lnTo>
                  <a:lnTo>
                    <a:pt x="484" y="1853"/>
                  </a:lnTo>
                  <a:lnTo>
                    <a:pt x="474" y="1851"/>
                  </a:lnTo>
                  <a:lnTo>
                    <a:pt x="462" y="1849"/>
                  </a:lnTo>
                  <a:lnTo>
                    <a:pt x="438" y="1842"/>
                  </a:lnTo>
                  <a:lnTo>
                    <a:pt x="438" y="1842"/>
                  </a:lnTo>
                  <a:close/>
                  <a:moveTo>
                    <a:pt x="521" y="1390"/>
                  </a:moveTo>
                  <a:lnTo>
                    <a:pt x="521" y="1390"/>
                  </a:lnTo>
                  <a:lnTo>
                    <a:pt x="522" y="1351"/>
                  </a:lnTo>
                  <a:lnTo>
                    <a:pt x="525" y="1311"/>
                  </a:lnTo>
                  <a:lnTo>
                    <a:pt x="527" y="1271"/>
                  </a:lnTo>
                  <a:lnTo>
                    <a:pt x="529" y="1231"/>
                  </a:lnTo>
                  <a:lnTo>
                    <a:pt x="529" y="1231"/>
                  </a:lnTo>
                  <a:lnTo>
                    <a:pt x="530" y="1180"/>
                  </a:lnTo>
                  <a:lnTo>
                    <a:pt x="534" y="1131"/>
                  </a:lnTo>
                  <a:lnTo>
                    <a:pt x="537" y="1080"/>
                  </a:lnTo>
                  <a:lnTo>
                    <a:pt x="539" y="1023"/>
                  </a:lnTo>
                  <a:lnTo>
                    <a:pt x="539" y="1023"/>
                  </a:lnTo>
                  <a:lnTo>
                    <a:pt x="541" y="950"/>
                  </a:lnTo>
                  <a:lnTo>
                    <a:pt x="542" y="882"/>
                  </a:lnTo>
                  <a:lnTo>
                    <a:pt x="541" y="759"/>
                  </a:lnTo>
                  <a:lnTo>
                    <a:pt x="541" y="759"/>
                  </a:lnTo>
                  <a:lnTo>
                    <a:pt x="537" y="757"/>
                  </a:lnTo>
                  <a:lnTo>
                    <a:pt x="529" y="757"/>
                  </a:lnTo>
                  <a:lnTo>
                    <a:pt x="512" y="757"/>
                  </a:lnTo>
                  <a:lnTo>
                    <a:pt x="504" y="759"/>
                  </a:lnTo>
                  <a:lnTo>
                    <a:pt x="494" y="757"/>
                  </a:lnTo>
                  <a:lnTo>
                    <a:pt x="485" y="754"/>
                  </a:lnTo>
                  <a:lnTo>
                    <a:pt x="482" y="753"/>
                  </a:lnTo>
                  <a:lnTo>
                    <a:pt x="478" y="750"/>
                  </a:lnTo>
                  <a:lnTo>
                    <a:pt x="478" y="750"/>
                  </a:lnTo>
                  <a:lnTo>
                    <a:pt x="478" y="785"/>
                  </a:lnTo>
                  <a:lnTo>
                    <a:pt x="479" y="817"/>
                  </a:lnTo>
                  <a:lnTo>
                    <a:pt x="482" y="881"/>
                  </a:lnTo>
                  <a:lnTo>
                    <a:pt x="482" y="881"/>
                  </a:lnTo>
                  <a:lnTo>
                    <a:pt x="486" y="990"/>
                  </a:lnTo>
                  <a:lnTo>
                    <a:pt x="486" y="1044"/>
                  </a:lnTo>
                  <a:lnTo>
                    <a:pt x="486" y="1097"/>
                  </a:lnTo>
                  <a:lnTo>
                    <a:pt x="486" y="1097"/>
                  </a:lnTo>
                  <a:lnTo>
                    <a:pt x="485" y="1176"/>
                  </a:lnTo>
                  <a:lnTo>
                    <a:pt x="484" y="1223"/>
                  </a:lnTo>
                  <a:lnTo>
                    <a:pt x="482" y="1268"/>
                  </a:lnTo>
                  <a:lnTo>
                    <a:pt x="482" y="1268"/>
                  </a:lnTo>
                  <a:lnTo>
                    <a:pt x="480" y="1300"/>
                  </a:lnTo>
                  <a:lnTo>
                    <a:pt x="477" y="1331"/>
                  </a:lnTo>
                  <a:lnTo>
                    <a:pt x="475" y="1362"/>
                  </a:lnTo>
                  <a:lnTo>
                    <a:pt x="474" y="1377"/>
                  </a:lnTo>
                  <a:lnTo>
                    <a:pt x="475" y="1392"/>
                  </a:lnTo>
                  <a:lnTo>
                    <a:pt x="475" y="1392"/>
                  </a:lnTo>
                  <a:lnTo>
                    <a:pt x="475" y="1432"/>
                  </a:lnTo>
                  <a:lnTo>
                    <a:pt x="473" y="1471"/>
                  </a:lnTo>
                  <a:lnTo>
                    <a:pt x="471" y="1510"/>
                  </a:lnTo>
                  <a:lnTo>
                    <a:pt x="471" y="1531"/>
                  </a:lnTo>
                  <a:lnTo>
                    <a:pt x="473" y="1550"/>
                  </a:lnTo>
                  <a:lnTo>
                    <a:pt x="473" y="1550"/>
                  </a:lnTo>
                  <a:lnTo>
                    <a:pt x="473" y="1578"/>
                  </a:lnTo>
                  <a:lnTo>
                    <a:pt x="471" y="1605"/>
                  </a:lnTo>
                  <a:lnTo>
                    <a:pt x="466" y="1661"/>
                  </a:lnTo>
                  <a:lnTo>
                    <a:pt x="464" y="1689"/>
                  </a:lnTo>
                  <a:lnTo>
                    <a:pt x="462" y="1716"/>
                  </a:lnTo>
                  <a:lnTo>
                    <a:pt x="461" y="1743"/>
                  </a:lnTo>
                  <a:lnTo>
                    <a:pt x="462" y="1768"/>
                  </a:lnTo>
                  <a:lnTo>
                    <a:pt x="462" y="1768"/>
                  </a:lnTo>
                  <a:lnTo>
                    <a:pt x="478" y="1771"/>
                  </a:lnTo>
                  <a:lnTo>
                    <a:pt x="486" y="1773"/>
                  </a:lnTo>
                  <a:lnTo>
                    <a:pt x="494" y="1773"/>
                  </a:lnTo>
                  <a:lnTo>
                    <a:pt x="501" y="1771"/>
                  </a:lnTo>
                  <a:lnTo>
                    <a:pt x="510" y="1768"/>
                  </a:lnTo>
                  <a:lnTo>
                    <a:pt x="518" y="1765"/>
                  </a:lnTo>
                  <a:lnTo>
                    <a:pt x="525" y="1760"/>
                  </a:lnTo>
                  <a:lnTo>
                    <a:pt x="525" y="1760"/>
                  </a:lnTo>
                  <a:lnTo>
                    <a:pt x="523" y="1663"/>
                  </a:lnTo>
                  <a:lnTo>
                    <a:pt x="521" y="1569"/>
                  </a:lnTo>
                  <a:lnTo>
                    <a:pt x="520" y="1479"/>
                  </a:lnTo>
                  <a:lnTo>
                    <a:pt x="520" y="1434"/>
                  </a:lnTo>
                  <a:lnTo>
                    <a:pt x="521" y="1390"/>
                  </a:lnTo>
                  <a:lnTo>
                    <a:pt x="521" y="1390"/>
                  </a:lnTo>
                  <a:close/>
                  <a:moveTo>
                    <a:pt x="525" y="1785"/>
                  </a:moveTo>
                  <a:lnTo>
                    <a:pt x="525" y="1785"/>
                  </a:lnTo>
                  <a:lnTo>
                    <a:pt x="510" y="1789"/>
                  </a:lnTo>
                  <a:lnTo>
                    <a:pt x="495" y="1792"/>
                  </a:lnTo>
                  <a:lnTo>
                    <a:pt x="488" y="1792"/>
                  </a:lnTo>
                  <a:lnTo>
                    <a:pt x="480" y="1792"/>
                  </a:lnTo>
                  <a:lnTo>
                    <a:pt x="471" y="1791"/>
                  </a:lnTo>
                  <a:lnTo>
                    <a:pt x="462" y="1788"/>
                  </a:lnTo>
                  <a:lnTo>
                    <a:pt x="462" y="1788"/>
                  </a:lnTo>
                  <a:lnTo>
                    <a:pt x="459" y="1795"/>
                  </a:lnTo>
                  <a:lnTo>
                    <a:pt x="458" y="1805"/>
                  </a:lnTo>
                  <a:lnTo>
                    <a:pt x="458" y="1815"/>
                  </a:lnTo>
                  <a:lnTo>
                    <a:pt x="458" y="1827"/>
                  </a:lnTo>
                  <a:lnTo>
                    <a:pt x="458" y="1827"/>
                  </a:lnTo>
                  <a:lnTo>
                    <a:pt x="465" y="1829"/>
                  </a:lnTo>
                  <a:lnTo>
                    <a:pt x="474" y="1831"/>
                  </a:lnTo>
                  <a:lnTo>
                    <a:pt x="482" y="1834"/>
                  </a:lnTo>
                  <a:lnTo>
                    <a:pt x="492" y="1834"/>
                  </a:lnTo>
                  <a:lnTo>
                    <a:pt x="501" y="1834"/>
                  </a:lnTo>
                  <a:lnTo>
                    <a:pt x="510" y="1832"/>
                  </a:lnTo>
                  <a:lnTo>
                    <a:pt x="519" y="1830"/>
                  </a:lnTo>
                  <a:lnTo>
                    <a:pt x="527" y="1827"/>
                  </a:lnTo>
                  <a:lnTo>
                    <a:pt x="527" y="1827"/>
                  </a:lnTo>
                  <a:lnTo>
                    <a:pt x="527" y="1806"/>
                  </a:lnTo>
                  <a:lnTo>
                    <a:pt x="527" y="1796"/>
                  </a:lnTo>
                  <a:lnTo>
                    <a:pt x="525" y="1785"/>
                  </a:lnTo>
                  <a:lnTo>
                    <a:pt x="525" y="1785"/>
                  </a:lnTo>
                  <a:close/>
                  <a:moveTo>
                    <a:pt x="466" y="411"/>
                  </a:moveTo>
                  <a:lnTo>
                    <a:pt x="466" y="411"/>
                  </a:lnTo>
                  <a:lnTo>
                    <a:pt x="462" y="409"/>
                  </a:lnTo>
                  <a:lnTo>
                    <a:pt x="460" y="409"/>
                  </a:lnTo>
                  <a:lnTo>
                    <a:pt x="458" y="409"/>
                  </a:lnTo>
                  <a:lnTo>
                    <a:pt x="453" y="411"/>
                  </a:lnTo>
                  <a:lnTo>
                    <a:pt x="453" y="411"/>
                  </a:lnTo>
                  <a:lnTo>
                    <a:pt x="444" y="402"/>
                  </a:lnTo>
                  <a:lnTo>
                    <a:pt x="434" y="396"/>
                  </a:lnTo>
                  <a:lnTo>
                    <a:pt x="425" y="389"/>
                  </a:lnTo>
                  <a:lnTo>
                    <a:pt x="421" y="384"/>
                  </a:lnTo>
                  <a:lnTo>
                    <a:pt x="418" y="378"/>
                  </a:lnTo>
                  <a:lnTo>
                    <a:pt x="418" y="378"/>
                  </a:lnTo>
                  <a:lnTo>
                    <a:pt x="407" y="375"/>
                  </a:lnTo>
                  <a:lnTo>
                    <a:pt x="399" y="371"/>
                  </a:lnTo>
                  <a:lnTo>
                    <a:pt x="391" y="366"/>
                  </a:lnTo>
                  <a:lnTo>
                    <a:pt x="384" y="360"/>
                  </a:lnTo>
                  <a:lnTo>
                    <a:pt x="376" y="354"/>
                  </a:lnTo>
                  <a:lnTo>
                    <a:pt x="369" y="348"/>
                  </a:lnTo>
                  <a:lnTo>
                    <a:pt x="360" y="344"/>
                  </a:lnTo>
                  <a:lnTo>
                    <a:pt x="351" y="341"/>
                  </a:lnTo>
                  <a:lnTo>
                    <a:pt x="351" y="341"/>
                  </a:lnTo>
                  <a:lnTo>
                    <a:pt x="345" y="333"/>
                  </a:lnTo>
                  <a:lnTo>
                    <a:pt x="339" y="327"/>
                  </a:lnTo>
                  <a:lnTo>
                    <a:pt x="332" y="322"/>
                  </a:lnTo>
                  <a:lnTo>
                    <a:pt x="324" y="317"/>
                  </a:lnTo>
                  <a:lnTo>
                    <a:pt x="308" y="310"/>
                  </a:lnTo>
                  <a:lnTo>
                    <a:pt x="299" y="306"/>
                  </a:lnTo>
                  <a:lnTo>
                    <a:pt x="292" y="301"/>
                  </a:lnTo>
                  <a:lnTo>
                    <a:pt x="292" y="301"/>
                  </a:lnTo>
                  <a:lnTo>
                    <a:pt x="285" y="296"/>
                  </a:lnTo>
                  <a:lnTo>
                    <a:pt x="279" y="291"/>
                  </a:lnTo>
                  <a:lnTo>
                    <a:pt x="266" y="279"/>
                  </a:lnTo>
                  <a:lnTo>
                    <a:pt x="259" y="274"/>
                  </a:lnTo>
                  <a:lnTo>
                    <a:pt x="253" y="269"/>
                  </a:lnTo>
                  <a:lnTo>
                    <a:pt x="246" y="265"/>
                  </a:lnTo>
                  <a:lnTo>
                    <a:pt x="237" y="264"/>
                  </a:lnTo>
                  <a:lnTo>
                    <a:pt x="237" y="264"/>
                  </a:lnTo>
                  <a:lnTo>
                    <a:pt x="228" y="254"/>
                  </a:lnTo>
                  <a:lnTo>
                    <a:pt x="220" y="247"/>
                  </a:lnTo>
                  <a:lnTo>
                    <a:pt x="210" y="240"/>
                  </a:lnTo>
                  <a:lnTo>
                    <a:pt x="200" y="234"/>
                  </a:lnTo>
                  <a:lnTo>
                    <a:pt x="177" y="222"/>
                  </a:lnTo>
                  <a:lnTo>
                    <a:pt x="166" y="216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46" y="201"/>
                  </a:lnTo>
                  <a:lnTo>
                    <a:pt x="136" y="192"/>
                  </a:lnTo>
                  <a:lnTo>
                    <a:pt x="127" y="184"/>
                  </a:lnTo>
                  <a:lnTo>
                    <a:pt x="117" y="175"/>
                  </a:lnTo>
                  <a:lnTo>
                    <a:pt x="117" y="175"/>
                  </a:lnTo>
                  <a:lnTo>
                    <a:pt x="97" y="161"/>
                  </a:lnTo>
                  <a:lnTo>
                    <a:pt x="74" y="147"/>
                  </a:lnTo>
                  <a:lnTo>
                    <a:pt x="53" y="134"/>
                  </a:lnTo>
                  <a:lnTo>
                    <a:pt x="43" y="130"/>
                  </a:lnTo>
                  <a:lnTo>
                    <a:pt x="34" y="127"/>
                  </a:lnTo>
                  <a:lnTo>
                    <a:pt x="34" y="127"/>
                  </a:lnTo>
                  <a:lnTo>
                    <a:pt x="28" y="133"/>
                  </a:lnTo>
                  <a:lnTo>
                    <a:pt x="25" y="140"/>
                  </a:lnTo>
                  <a:lnTo>
                    <a:pt x="22" y="148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6" y="164"/>
                  </a:lnTo>
                  <a:lnTo>
                    <a:pt x="31" y="170"/>
                  </a:lnTo>
                  <a:lnTo>
                    <a:pt x="37" y="175"/>
                  </a:lnTo>
                  <a:lnTo>
                    <a:pt x="42" y="181"/>
                  </a:lnTo>
                  <a:lnTo>
                    <a:pt x="42" y="181"/>
                  </a:lnTo>
                  <a:lnTo>
                    <a:pt x="61" y="191"/>
                  </a:lnTo>
                  <a:lnTo>
                    <a:pt x="81" y="202"/>
                  </a:lnTo>
                  <a:lnTo>
                    <a:pt x="117" y="223"/>
                  </a:lnTo>
                  <a:lnTo>
                    <a:pt x="152" y="246"/>
                  </a:lnTo>
                  <a:lnTo>
                    <a:pt x="188" y="268"/>
                  </a:lnTo>
                  <a:lnTo>
                    <a:pt x="223" y="292"/>
                  </a:lnTo>
                  <a:lnTo>
                    <a:pt x="258" y="315"/>
                  </a:lnTo>
                  <a:lnTo>
                    <a:pt x="294" y="337"/>
                  </a:lnTo>
                  <a:lnTo>
                    <a:pt x="331" y="358"/>
                  </a:lnTo>
                  <a:lnTo>
                    <a:pt x="331" y="358"/>
                  </a:lnTo>
                  <a:lnTo>
                    <a:pt x="341" y="366"/>
                  </a:lnTo>
                  <a:lnTo>
                    <a:pt x="351" y="373"/>
                  </a:lnTo>
                  <a:lnTo>
                    <a:pt x="372" y="386"/>
                  </a:lnTo>
                  <a:lnTo>
                    <a:pt x="383" y="393"/>
                  </a:lnTo>
                  <a:lnTo>
                    <a:pt x="393" y="400"/>
                  </a:lnTo>
                  <a:lnTo>
                    <a:pt x="403" y="407"/>
                  </a:lnTo>
                  <a:lnTo>
                    <a:pt x="412" y="417"/>
                  </a:lnTo>
                  <a:lnTo>
                    <a:pt x="412" y="417"/>
                  </a:lnTo>
                  <a:lnTo>
                    <a:pt x="419" y="419"/>
                  </a:lnTo>
                  <a:lnTo>
                    <a:pt x="425" y="422"/>
                  </a:lnTo>
                  <a:lnTo>
                    <a:pt x="437" y="431"/>
                  </a:lnTo>
                  <a:lnTo>
                    <a:pt x="444" y="435"/>
                  </a:lnTo>
                  <a:lnTo>
                    <a:pt x="450" y="439"/>
                  </a:lnTo>
                  <a:lnTo>
                    <a:pt x="458" y="442"/>
                  </a:lnTo>
                  <a:lnTo>
                    <a:pt x="466" y="444"/>
                  </a:lnTo>
                  <a:lnTo>
                    <a:pt x="466" y="444"/>
                  </a:lnTo>
                  <a:lnTo>
                    <a:pt x="467" y="448"/>
                  </a:lnTo>
                  <a:lnTo>
                    <a:pt x="470" y="452"/>
                  </a:lnTo>
                  <a:lnTo>
                    <a:pt x="473" y="453"/>
                  </a:lnTo>
                  <a:lnTo>
                    <a:pt x="475" y="454"/>
                  </a:lnTo>
                  <a:lnTo>
                    <a:pt x="477" y="453"/>
                  </a:lnTo>
                  <a:lnTo>
                    <a:pt x="478" y="452"/>
                  </a:lnTo>
                  <a:lnTo>
                    <a:pt x="478" y="452"/>
                  </a:lnTo>
                  <a:lnTo>
                    <a:pt x="477" y="448"/>
                  </a:lnTo>
                  <a:lnTo>
                    <a:pt x="478" y="445"/>
                  </a:lnTo>
                  <a:lnTo>
                    <a:pt x="479" y="442"/>
                  </a:lnTo>
                  <a:lnTo>
                    <a:pt x="482" y="438"/>
                  </a:lnTo>
                  <a:lnTo>
                    <a:pt x="488" y="433"/>
                  </a:lnTo>
                  <a:lnTo>
                    <a:pt x="491" y="430"/>
                  </a:lnTo>
                  <a:lnTo>
                    <a:pt x="493" y="427"/>
                  </a:lnTo>
                  <a:lnTo>
                    <a:pt x="493" y="427"/>
                  </a:lnTo>
                  <a:lnTo>
                    <a:pt x="484" y="424"/>
                  </a:lnTo>
                  <a:lnTo>
                    <a:pt x="478" y="420"/>
                  </a:lnTo>
                  <a:lnTo>
                    <a:pt x="471" y="416"/>
                  </a:lnTo>
                  <a:lnTo>
                    <a:pt x="466" y="411"/>
                  </a:lnTo>
                  <a:lnTo>
                    <a:pt x="466" y="411"/>
                  </a:lnTo>
                  <a:close/>
                  <a:moveTo>
                    <a:pt x="451" y="469"/>
                  </a:moveTo>
                  <a:lnTo>
                    <a:pt x="451" y="469"/>
                  </a:lnTo>
                  <a:lnTo>
                    <a:pt x="415" y="442"/>
                  </a:lnTo>
                  <a:lnTo>
                    <a:pt x="379" y="416"/>
                  </a:lnTo>
                  <a:lnTo>
                    <a:pt x="344" y="392"/>
                  </a:lnTo>
                  <a:lnTo>
                    <a:pt x="325" y="381"/>
                  </a:lnTo>
                  <a:lnTo>
                    <a:pt x="304" y="369"/>
                  </a:lnTo>
                  <a:lnTo>
                    <a:pt x="304" y="369"/>
                  </a:lnTo>
                  <a:lnTo>
                    <a:pt x="283" y="351"/>
                  </a:lnTo>
                  <a:lnTo>
                    <a:pt x="261" y="333"/>
                  </a:lnTo>
                  <a:lnTo>
                    <a:pt x="238" y="316"/>
                  </a:lnTo>
                  <a:lnTo>
                    <a:pt x="215" y="300"/>
                  </a:lnTo>
                  <a:lnTo>
                    <a:pt x="190" y="285"/>
                  </a:lnTo>
                  <a:lnTo>
                    <a:pt x="166" y="270"/>
                  </a:lnTo>
                  <a:lnTo>
                    <a:pt x="141" y="256"/>
                  </a:lnTo>
                  <a:lnTo>
                    <a:pt x="115" y="242"/>
                  </a:lnTo>
                  <a:lnTo>
                    <a:pt x="115" y="242"/>
                  </a:lnTo>
                  <a:lnTo>
                    <a:pt x="110" y="236"/>
                  </a:lnTo>
                  <a:lnTo>
                    <a:pt x="103" y="229"/>
                  </a:lnTo>
                  <a:lnTo>
                    <a:pt x="99" y="226"/>
                  </a:lnTo>
                  <a:lnTo>
                    <a:pt x="95" y="224"/>
                  </a:lnTo>
                  <a:lnTo>
                    <a:pt x="90" y="224"/>
                  </a:lnTo>
                  <a:lnTo>
                    <a:pt x="86" y="225"/>
                  </a:lnTo>
                  <a:lnTo>
                    <a:pt x="86" y="225"/>
                  </a:lnTo>
                  <a:lnTo>
                    <a:pt x="89" y="237"/>
                  </a:lnTo>
                  <a:lnTo>
                    <a:pt x="91" y="249"/>
                  </a:lnTo>
                  <a:lnTo>
                    <a:pt x="92" y="261"/>
                  </a:lnTo>
                  <a:lnTo>
                    <a:pt x="92" y="272"/>
                  </a:lnTo>
                  <a:lnTo>
                    <a:pt x="92" y="298"/>
                  </a:lnTo>
                  <a:lnTo>
                    <a:pt x="92" y="324"/>
                  </a:lnTo>
                  <a:lnTo>
                    <a:pt x="92" y="324"/>
                  </a:lnTo>
                  <a:lnTo>
                    <a:pt x="92" y="337"/>
                  </a:lnTo>
                  <a:lnTo>
                    <a:pt x="95" y="350"/>
                  </a:lnTo>
                  <a:lnTo>
                    <a:pt x="97" y="361"/>
                  </a:lnTo>
                  <a:lnTo>
                    <a:pt x="99" y="372"/>
                  </a:lnTo>
                  <a:lnTo>
                    <a:pt x="99" y="372"/>
                  </a:lnTo>
                  <a:lnTo>
                    <a:pt x="98" y="386"/>
                  </a:lnTo>
                  <a:lnTo>
                    <a:pt x="97" y="399"/>
                  </a:lnTo>
                  <a:lnTo>
                    <a:pt x="97" y="413"/>
                  </a:lnTo>
                  <a:lnTo>
                    <a:pt x="97" y="419"/>
                  </a:lnTo>
                  <a:lnTo>
                    <a:pt x="99" y="424"/>
                  </a:lnTo>
                  <a:lnTo>
                    <a:pt x="99" y="424"/>
                  </a:lnTo>
                  <a:lnTo>
                    <a:pt x="101" y="430"/>
                  </a:lnTo>
                  <a:lnTo>
                    <a:pt x="104" y="433"/>
                  </a:lnTo>
                  <a:lnTo>
                    <a:pt x="112" y="442"/>
                  </a:lnTo>
                  <a:lnTo>
                    <a:pt x="120" y="448"/>
                  </a:lnTo>
                  <a:lnTo>
                    <a:pt x="128" y="457"/>
                  </a:lnTo>
                  <a:lnTo>
                    <a:pt x="128" y="457"/>
                  </a:lnTo>
                  <a:lnTo>
                    <a:pt x="130" y="460"/>
                  </a:lnTo>
                  <a:lnTo>
                    <a:pt x="132" y="465"/>
                  </a:lnTo>
                  <a:lnTo>
                    <a:pt x="134" y="469"/>
                  </a:lnTo>
                  <a:lnTo>
                    <a:pt x="136" y="474"/>
                  </a:lnTo>
                  <a:lnTo>
                    <a:pt x="136" y="474"/>
                  </a:lnTo>
                  <a:lnTo>
                    <a:pt x="142" y="479"/>
                  </a:lnTo>
                  <a:lnTo>
                    <a:pt x="147" y="483"/>
                  </a:lnTo>
                  <a:lnTo>
                    <a:pt x="161" y="493"/>
                  </a:lnTo>
                  <a:lnTo>
                    <a:pt x="175" y="502"/>
                  </a:lnTo>
                  <a:lnTo>
                    <a:pt x="189" y="511"/>
                  </a:lnTo>
                  <a:lnTo>
                    <a:pt x="189" y="511"/>
                  </a:lnTo>
                  <a:lnTo>
                    <a:pt x="197" y="518"/>
                  </a:lnTo>
                  <a:lnTo>
                    <a:pt x="205" y="525"/>
                  </a:lnTo>
                  <a:lnTo>
                    <a:pt x="212" y="532"/>
                  </a:lnTo>
                  <a:lnTo>
                    <a:pt x="218" y="536"/>
                  </a:lnTo>
                  <a:lnTo>
                    <a:pt x="218" y="536"/>
                  </a:lnTo>
                  <a:lnTo>
                    <a:pt x="221" y="537"/>
                  </a:lnTo>
                  <a:lnTo>
                    <a:pt x="225" y="537"/>
                  </a:lnTo>
                  <a:lnTo>
                    <a:pt x="228" y="537"/>
                  </a:lnTo>
                  <a:lnTo>
                    <a:pt x="231" y="538"/>
                  </a:lnTo>
                  <a:lnTo>
                    <a:pt x="231" y="538"/>
                  </a:lnTo>
                  <a:lnTo>
                    <a:pt x="237" y="544"/>
                  </a:lnTo>
                  <a:lnTo>
                    <a:pt x="243" y="551"/>
                  </a:lnTo>
                  <a:lnTo>
                    <a:pt x="250" y="557"/>
                  </a:lnTo>
                  <a:lnTo>
                    <a:pt x="256" y="564"/>
                  </a:lnTo>
                  <a:lnTo>
                    <a:pt x="256" y="564"/>
                  </a:lnTo>
                  <a:lnTo>
                    <a:pt x="310" y="606"/>
                  </a:lnTo>
                  <a:lnTo>
                    <a:pt x="337" y="628"/>
                  </a:lnTo>
                  <a:lnTo>
                    <a:pt x="365" y="649"/>
                  </a:lnTo>
                  <a:lnTo>
                    <a:pt x="393" y="670"/>
                  </a:lnTo>
                  <a:lnTo>
                    <a:pt x="422" y="689"/>
                  </a:lnTo>
                  <a:lnTo>
                    <a:pt x="450" y="706"/>
                  </a:lnTo>
                  <a:lnTo>
                    <a:pt x="478" y="723"/>
                  </a:lnTo>
                  <a:lnTo>
                    <a:pt x="478" y="723"/>
                  </a:lnTo>
                  <a:lnTo>
                    <a:pt x="473" y="694"/>
                  </a:lnTo>
                  <a:lnTo>
                    <a:pt x="468" y="666"/>
                  </a:lnTo>
                  <a:lnTo>
                    <a:pt x="467" y="639"/>
                  </a:lnTo>
                  <a:lnTo>
                    <a:pt x="466" y="613"/>
                  </a:lnTo>
                  <a:lnTo>
                    <a:pt x="467" y="560"/>
                  </a:lnTo>
                  <a:lnTo>
                    <a:pt x="468" y="534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73" y="500"/>
                  </a:lnTo>
                  <a:lnTo>
                    <a:pt x="476" y="494"/>
                  </a:lnTo>
                  <a:lnTo>
                    <a:pt x="478" y="487"/>
                  </a:lnTo>
                  <a:lnTo>
                    <a:pt x="478" y="477"/>
                  </a:lnTo>
                  <a:lnTo>
                    <a:pt x="478" y="477"/>
                  </a:lnTo>
                  <a:lnTo>
                    <a:pt x="474" y="477"/>
                  </a:lnTo>
                  <a:lnTo>
                    <a:pt x="470" y="476"/>
                  </a:lnTo>
                  <a:lnTo>
                    <a:pt x="464" y="472"/>
                  </a:lnTo>
                  <a:lnTo>
                    <a:pt x="459" y="469"/>
                  </a:lnTo>
                  <a:lnTo>
                    <a:pt x="455" y="468"/>
                  </a:lnTo>
                  <a:lnTo>
                    <a:pt x="451" y="469"/>
                  </a:lnTo>
                  <a:lnTo>
                    <a:pt x="451" y="469"/>
                  </a:lnTo>
                  <a:close/>
                  <a:moveTo>
                    <a:pt x="304" y="625"/>
                  </a:moveTo>
                  <a:lnTo>
                    <a:pt x="304" y="625"/>
                  </a:lnTo>
                  <a:lnTo>
                    <a:pt x="285" y="614"/>
                  </a:lnTo>
                  <a:lnTo>
                    <a:pt x="266" y="601"/>
                  </a:lnTo>
                  <a:lnTo>
                    <a:pt x="247" y="588"/>
                  </a:lnTo>
                  <a:lnTo>
                    <a:pt x="227" y="573"/>
                  </a:lnTo>
                  <a:lnTo>
                    <a:pt x="190" y="544"/>
                  </a:lnTo>
                  <a:lnTo>
                    <a:pt x="171" y="532"/>
                  </a:lnTo>
                  <a:lnTo>
                    <a:pt x="153" y="520"/>
                  </a:lnTo>
                  <a:lnTo>
                    <a:pt x="153" y="520"/>
                  </a:lnTo>
                  <a:lnTo>
                    <a:pt x="153" y="550"/>
                  </a:lnTo>
                  <a:lnTo>
                    <a:pt x="153" y="586"/>
                  </a:lnTo>
                  <a:lnTo>
                    <a:pt x="153" y="662"/>
                  </a:lnTo>
                  <a:lnTo>
                    <a:pt x="153" y="662"/>
                  </a:lnTo>
                  <a:lnTo>
                    <a:pt x="153" y="705"/>
                  </a:lnTo>
                  <a:lnTo>
                    <a:pt x="156" y="751"/>
                  </a:lnTo>
                  <a:lnTo>
                    <a:pt x="161" y="851"/>
                  </a:lnTo>
                  <a:lnTo>
                    <a:pt x="161" y="851"/>
                  </a:lnTo>
                  <a:lnTo>
                    <a:pt x="165" y="930"/>
                  </a:lnTo>
                  <a:lnTo>
                    <a:pt x="167" y="1016"/>
                  </a:lnTo>
                  <a:lnTo>
                    <a:pt x="168" y="1103"/>
                  </a:lnTo>
                  <a:lnTo>
                    <a:pt x="172" y="1189"/>
                  </a:lnTo>
                  <a:lnTo>
                    <a:pt x="172" y="1189"/>
                  </a:lnTo>
                  <a:lnTo>
                    <a:pt x="172" y="1207"/>
                  </a:lnTo>
                  <a:lnTo>
                    <a:pt x="172" y="1228"/>
                  </a:lnTo>
                  <a:lnTo>
                    <a:pt x="173" y="1246"/>
                  </a:lnTo>
                  <a:lnTo>
                    <a:pt x="173" y="1254"/>
                  </a:lnTo>
                  <a:lnTo>
                    <a:pt x="174" y="1261"/>
                  </a:lnTo>
                  <a:lnTo>
                    <a:pt x="174" y="1261"/>
                  </a:lnTo>
                  <a:lnTo>
                    <a:pt x="176" y="1264"/>
                  </a:lnTo>
                  <a:lnTo>
                    <a:pt x="178" y="1268"/>
                  </a:lnTo>
                  <a:lnTo>
                    <a:pt x="183" y="1276"/>
                  </a:lnTo>
                  <a:lnTo>
                    <a:pt x="187" y="1280"/>
                  </a:lnTo>
                  <a:lnTo>
                    <a:pt x="189" y="1284"/>
                  </a:lnTo>
                  <a:lnTo>
                    <a:pt x="190" y="1289"/>
                  </a:lnTo>
                  <a:lnTo>
                    <a:pt x="191" y="1294"/>
                  </a:lnTo>
                  <a:lnTo>
                    <a:pt x="191" y="1294"/>
                  </a:lnTo>
                  <a:lnTo>
                    <a:pt x="256" y="1373"/>
                  </a:lnTo>
                  <a:lnTo>
                    <a:pt x="322" y="1452"/>
                  </a:lnTo>
                  <a:lnTo>
                    <a:pt x="451" y="1613"/>
                  </a:lnTo>
                  <a:lnTo>
                    <a:pt x="451" y="1613"/>
                  </a:lnTo>
                  <a:lnTo>
                    <a:pt x="454" y="1587"/>
                  </a:lnTo>
                  <a:lnTo>
                    <a:pt x="455" y="1563"/>
                  </a:lnTo>
                  <a:lnTo>
                    <a:pt x="455" y="1538"/>
                  </a:lnTo>
                  <a:lnTo>
                    <a:pt x="455" y="1514"/>
                  </a:lnTo>
                  <a:lnTo>
                    <a:pt x="455" y="1514"/>
                  </a:lnTo>
                  <a:lnTo>
                    <a:pt x="455" y="1473"/>
                  </a:lnTo>
                  <a:lnTo>
                    <a:pt x="455" y="1431"/>
                  </a:lnTo>
                  <a:lnTo>
                    <a:pt x="457" y="1390"/>
                  </a:lnTo>
                  <a:lnTo>
                    <a:pt x="458" y="1351"/>
                  </a:lnTo>
                  <a:lnTo>
                    <a:pt x="458" y="1351"/>
                  </a:lnTo>
                  <a:lnTo>
                    <a:pt x="457" y="1331"/>
                  </a:lnTo>
                  <a:lnTo>
                    <a:pt x="454" y="1313"/>
                  </a:lnTo>
                  <a:lnTo>
                    <a:pt x="454" y="1304"/>
                  </a:lnTo>
                  <a:lnTo>
                    <a:pt x="455" y="1295"/>
                  </a:lnTo>
                  <a:lnTo>
                    <a:pt x="458" y="1286"/>
                  </a:lnTo>
                  <a:lnTo>
                    <a:pt x="462" y="1277"/>
                  </a:lnTo>
                  <a:lnTo>
                    <a:pt x="462" y="1277"/>
                  </a:lnTo>
                  <a:lnTo>
                    <a:pt x="460" y="1260"/>
                  </a:lnTo>
                  <a:lnTo>
                    <a:pt x="460" y="1243"/>
                  </a:lnTo>
                  <a:lnTo>
                    <a:pt x="460" y="1225"/>
                  </a:lnTo>
                  <a:lnTo>
                    <a:pt x="461" y="1208"/>
                  </a:lnTo>
                  <a:lnTo>
                    <a:pt x="466" y="1143"/>
                  </a:lnTo>
                  <a:lnTo>
                    <a:pt x="466" y="1143"/>
                  </a:lnTo>
                  <a:lnTo>
                    <a:pt x="467" y="1123"/>
                  </a:lnTo>
                  <a:lnTo>
                    <a:pt x="467" y="1102"/>
                  </a:lnTo>
                  <a:lnTo>
                    <a:pt x="465" y="1062"/>
                  </a:lnTo>
                  <a:lnTo>
                    <a:pt x="462" y="1021"/>
                  </a:lnTo>
                  <a:lnTo>
                    <a:pt x="460" y="979"/>
                  </a:lnTo>
                  <a:lnTo>
                    <a:pt x="460" y="979"/>
                  </a:lnTo>
                  <a:lnTo>
                    <a:pt x="459" y="947"/>
                  </a:lnTo>
                  <a:lnTo>
                    <a:pt x="459" y="915"/>
                  </a:lnTo>
                  <a:lnTo>
                    <a:pt x="460" y="853"/>
                  </a:lnTo>
                  <a:lnTo>
                    <a:pt x="461" y="794"/>
                  </a:lnTo>
                  <a:lnTo>
                    <a:pt x="461" y="766"/>
                  </a:lnTo>
                  <a:lnTo>
                    <a:pt x="460" y="739"/>
                  </a:lnTo>
                  <a:lnTo>
                    <a:pt x="460" y="739"/>
                  </a:lnTo>
                  <a:lnTo>
                    <a:pt x="384" y="685"/>
                  </a:lnTo>
                  <a:lnTo>
                    <a:pt x="343" y="655"/>
                  </a:lnTo>
                  <a:lnTo>
                    <a:pt x="304" y="625"/>
                  </a:lnTo>
                  <a:lnTo>
                    <a:pt x="304" y="625"/>
                  </a:lnTo>
                  <a:close/>
                  <a:moveTo>
                    <a:pt x="451" y="1634"/>
                  </a:moveTo>
                  <a:lnTo>
                    <a:pt x="451" y="1634"/>
                  </a:lnTo>
                  <a:lnTo>
                    <a:pt x="448" y="1634"/>
                  </a:lnTo>
                  <a:lnTo>
                    <a:pt x="446" y="1634"/>
                  </a:lnTo>
                  <a:lnTo>
                    <a:pt x="445" y="1634"/>
                  </a:lnTo>
                  <a:lnTo>
                    <a:pt x="445" y="1634"/>
                  </a:lnTo>
                  <a:lnTo>
                    <a:pt x="439" y="1630"/>
                  </a:lnTo>
                  <a:lnTo>
                    <a:pt x="435" y="1625"/>
                  </a:lnTo>
                  <a:lnTo>
                    <a:pt x="425" y="1612"/>
                  </a:lnTo>
                  <a:lnTo>
                    <a:pt x="416" y="1598"/>
                  </a:lnTo>
                  <a:lnTo>
                    <a:pt x="407" y="1585"/>
                  </a:lnTo>
                  <a:lnTo>
                    <a:pt x="407" y="1585"/>
                  </a:lnTo>
                  <a:lnTo>
                    <a:pt x="389" y="1559"/>
                  </a:lnTo>
                  <a:lnTo>
                    <a:pt x="379" y="1548"/>
                  </a:lnTo>
                  <a:lnTo>
                    <a:pt x="370" y="1537"/>
                  </a:lnTo>
                  <a:lnTo>
                    <a:pt x="370" y="1537"/>
                  </a:lnTo>
                  <a:lnTo>
                    <a:pt x="361" y="1522"/>
                  </a:lnTo>
                  <a:lnTo>
                    <a:pt x="352" y="1508"/>
                  </a:lnTo>
                  <a:lnTo>
                    <a:pt x="341" y="1495"/>
                  </a:lnTo>
                  <a:lnTo>
                    <a:pt x="329" y="1482"/>
                  </a:lnTo>
                  <a:lnTo>
                    <a:pt x="304" y="1457"/>
                  </a:lnTo>
                  <a:lnTo>
                    <a:pt x="293" y="1444"/>
                  </a:lnTo>
                  <a:lnTo>
                    <a:pt x="281" y="1430"/>
                  </a:lnTo>
                  <a:lnTo>
                    <a:pt x="281" y="1430"/>
                  </a:lnTo>
                  <a:lnTo>
                    <a:pt x="262" y="1404"/>
                  </a:lnTo>
                  <a:lnTo>
                    <a:pt x="242" y="1378"/>
                  </a:lnTo>
                  <a:lnTo>
                    <a:pt x="222" y="1353"/>
                  </a:lnTo>
                  <a:lnTo>
                    <a:pt x="212" y="1341"/>
                  </a:lnTo>
                  <a:lnTo>
                    <a:pt x="202" y="1329"/>
                  </a:lnTo>
                  <a:lnTo>
                    <a:pt x="202" y="1329"/>
                  </a:lnTo>
                  <a:lnTo>
                    <a:pt x="194" y="1321"/>
                  </a:lnTo>
                  <a:lnTo>
                    <a:pt x="187" y="1311"/>
                  </a:lnTo>
                  <a:lnTo>
                    <a:pt x="175" y="1290"/>
                  </a:lnTo>
                  <a:lnTo>
                    <a:pt x="162" y="1269"/>
                  </a:lnTo>
                  <a:lnTo>
                    <a:pt x="156" y="1260"/>
                  </a:lnTo>
                  <a:lnTo>
                    <a:pt x="149" y="1250"/>
                  </a:lnTo>
                  <a:lnTo>
                    <a:pt x="149" y="1250"/>
                  </a:lnTo>
                  <a:lnTo>
                    <a:pt x="150" y="1259"/>
                  </a:lnTo>
                  <a:lnTo>
                    <a:pt x="152" y="1268"/>
                  </a:lnTo>
                  <a:lnTo>
                    <a:pt x="157" y="1277"/>
                  </a:lnTo>
                  <a:lnTo>
                    <a:pt x="161" y="1285"/>
                  </a:lnTo>
                  <a:lnTo>
                    <a:pt x="166" y="1293"/>
                  </a:lnTo>
                  <a:lnTo>
                    <a:pt x="172" y="1300"/>
                  </a:lnTo>
                  <a:lnTo>
                    <a:pt x="185" y="1313"/>
                  </a:lnTo>
                  <a:lnTo>
                    <a:pt x="185" y="1313"/>
                  </a:lnTo>
                  <a:lnTo>
                    <a:pt x="185" y="1317"/>
                  </a:lnTo>
                  <a:lnTo>
                    <a:pt x="186" y="1321"/>
                  </a:lnTo>
                  <a:lnTo>
                    <a:pt x="187" y="1324"/>
                  </a:lnTo>
                  <a:lnTo>
                    <a:pt x="187" y="1327"/>
                  </a:lnTo>
                  <a:lnTo>
                    <a:pt x="187" y="1327"/>
                  </a:lnTo>
                  <a:lnTo>
                    <a:pt x="221" y="1370"/>
                  </a:lnTo>
                  <a:lnTo>
                    <a:pt x="254" y="1413"/>
                  </a:lnTo>
                  <a:lnTo>
                    <a:pt x="318" y="1499"/>
                  </a:lnTo>
                  <a:lnTo>
                    <a:pt x="384" y="1587"/>
                  </a:lnTo>
                  <a:lnTo>
                    <a:pt x="416" y="1631"/>
                  </a:lnTo>
                  <a:lnTo>
                    <a:pt x="449" y="1674"/>
                  </a:lnTo>
                  <a:lnTo>
                    <a:pt x="449" y="1674"/>
                  </a:lnTo>
                  <a:lnTo>
                    <a:pt x="449" y="1663"/>
                  </a:lnTo>
                  <a:lnTo>
                    <a:pt x="450" y="1655"/>
                  </a:lnTo>
                  <a:lnTo>
                    <a:pt x="451" y="1645"/>
                  </a:lnTo>
                  <a:lnTo>
                    <a:pt x="451" y="1634"/>
                  </a:lnTo>
                  <a:lnTo>
                    <a:pt x="451" y="1634"/>
                  </a:lnTo>
                  <a:close/>
                  <a:moveTo>
                    <a:pt x="105" y="1370"/>
                  </a:moveTo>
                  <a:lnTo>
                    <a:pt x="105" y="1370"/>
                  </a:lnTo>
                  <a:lnTo>
                    <a:pt x="100" y="1371"/>
                  </a:lnTo>
                  <a:lnTo>
                    <a:pt x="97" y="1372"/>
                  </a:lnTo>
                  <a:lnTo>
                    <a:pt x="91" y="1376"/>
                  </a:lnTo>
                  <a:lnTo>
                    <a:pt x="87" y="1380"/>
                  </a:lnTo>
                  <a:lnTo>
                    <a:pt x="85" y="1381"/>
                  </a:lnTo>
                  <a:lnTo>
                    <a:pt x="82" y="1382"/>
                  </a:lnTo>
                  <a:lnTo>
                    <a:pt x="82" y="1382"/>
                  </a:lnTo>
                  <a:lnTo>
                    <a:pt x="84" y="1389"/>
                  </a:lnTo>
                  <a:lnTo>
                    <a:pt x="86" y="1395"/>
                  </a:lnTo>
                  <a:lnTo>
                    <a:pt x="88" y="1400"/>
                  </a:lnTo>
                  <a:lnTo>
                    <a:pt x="91" y="1403"/>
                  </a:lnTo>
                  <a:lnTo>
                    <a:pt x="96" y="1406"/>
                  </a:lnTo>
                  <a:lnTo>
                    <a:pt x="100" y="1410"/>
                  </a:lnTo>
                  <a:lnTo>
                    <a:pt x="110" y="1413"/>
                  </a:lnTo>
                  <a:lnTo>
                    <a:pt x="120" y="1414"/>
                  </a:lnTo>
                  <a:lnTo>
                    <a:pt x="132" y="1415"/>
                  </a:lnTo>
                  <a:lnTo>
                    <a:pt x="145" y="1416"/>
                  </a:lnTo>
                  <a:lnTo>
                    <a:pt x="158" y="1418"/>
                  </a:lnTo>
                  <a:lnTo>
                    <a:pt x="158" y="1418"/>
                  </a:lnTo>
                  <a:lnTo>
                    <a:pt x="166" y="1411"/>
                  </a:lnTo>
                  <a:lnTo>
                    <a:pt x="175" y="1405"/>
                  </a:lnTo>
                  <a:lnTo>
                    <a:pt x="195" y="1395"/>
                  </a:lnTo>
                  <a:lnTo>
                    <a:pt x="195" y="1395"/>
                  </a:lnTo>
                  <a:lnTo>
                    <a:pt x="195" y="1391"/>
                  </a:lnTo>
                  <a:lnTo>
                    <a:pt x="195" y="1389"/>
                  </a:lnTo>
                  <a:lnTo>
                    <a:pt x="196" y="1384"/>
                  </a:lnTo>
                  <a:lnTo>
                    <a:pt x="198" y="1378"/>
                  </a:lnTo>
                  <a:lnTo>
                    <a:pt x="198" y="1376"/>
                  </a:lnTo>
                  <a:lnTo>
                    <a:pt x="197" y="1373"/>
                  </a:lnTo>
                  <a:lnTo>
                    <a:pt x="197" y="1373"/>
                  </a:lnTo>
                  <a:lnTo>
                    <a:pt x="194" y="1378"/>
                  </a:lnTo>
                  <a:lnTo>
                    <a:pt x="190" y="1382"/>
                  </a:lnTo>
                  <a:lnTo>
                    <a:pt x="185" y="1385"/>
                  </a:lnTo>
                  <a:lnTo>
                    <a:pt x="178" y="1388"/>
                  </a:lnTo>
                  <a:lnTo>
                    <a:pt x="172" y="1389"/>
                  </a:lnTo>
                  <a:lnTo>
                    <a:pt x="165" y="1390"/>
                  </a:lnTo>
                  <a:lnTo>
                    <a:pt x="150" y="1391"/>
                  </a:lnTo>
                  <a:lnTo>
                    <a:pt x="135" y="1389"/>
                  </a:lnTo>
                  <a:lnTo>
                    <a:pt x="128" y="1388"/>
                  </a:lnTo>
                  <a:lnTo>
                    <a:pt x="121" y="1385"/>
                  </a:lnTo>
                  <a:lnTo>
                    <a:pt x="116" y="1382"/>
                  </a:lnTo>
                  <a:lnTo>
                    <a:pt x="111" y="1378"/>
                  </a:lnTo>
                  <a:lnTo>
                    <a:pt x="107" y="1374"/>
                  </a:lnTo>
                  <a:lnTo>
                    <a:pt x="105" y="1370"/>
                  </a:lnTo>
                  <a:lnTo>
                    <a:pt x="105" y="1370"/>
                  </a:lnTo>
                  <a:close/>
                  <a:moveTo>
                    <a:pt x="176" y="1342"/>
                  </a:moveTo>
                  <a:lnTo>
                    <a:pt x="176" y="1342"/>
                  </a:lnTo>
                  <a:lnTo>
                    <a:pt x="170" y="1344"/>
                  </a:lnTo>
                  <a:lnTo>
                    <a:pt x="162" y="1345"/>
                  </a:lnTo>
                  <a:lnTo>
                    <a:pt x="147" y="1346"/>
                  </a:lnTo>
                  <a:lnTo>
                    <a:pt x="133" y="1346"/>
                  </a:lnTo>
                  <a:lnTo>
                    <a:pt x="121" y="1344"/>
                  </a:lnTo>
                  <a:lnTo>
                    <a:pt x="121" y="1344"/>
                  </a:lnTo>
                  <a:lnTo>
                    <a:pt x="120" y="1351"/>
                  </a:lnTo>
                  <a:lnTo>
                    <a:pt x="119" y="1358"/>
                  </a:lnTo>
                  <a:lnTo>
                    <a:pt x="119" y="1367"/>
                  </a:lnTo>
                  <a:lnTo>
                    <a:pt x="119" y="1371"/>
                  </a:lnTo>
                  <a:lnTo>
                    <a:pt x="121" y="1375"/>
                  </a:lnTo>
                  <a:lnTo>
                    <a:pt x="121" y="1375"/>
                  </a:lnTo>
                  <a:lnTo>
                    <a:pt x="132" y="1376"/>
                  </a:lnTo>
                  <a:lnTo>
                    <a:pt x="145" y="1376"/>
                  </a:lnTo>
                  <a:lnTo>
                    <a:pt x="158" y="1374"/>
                  </a:lnTo>
                  <a:lnTo>
                    <a:pt x="168" y="1372"/>
                  </a:lnTo>
                  <a:lnTo>
                    <a:pt x="174" y="1370"/>
                  </a:lnTo>
                  <a:lnTo>
                    <a:pt x="178" y="1368"/>
                  </a:lnTo>
                  <a:lnTo>
                    <a:pt x="181" y="1365"/>
                  </a:lnTo>
                  <a:lnTo>
                    <a:pt x="182" y="1361"/>
                  </a:lnTo>
                  <a:lnTo>
                    <a:pt x="183" y="1358"/>
                  </a:lnTo>
                  <a:lnTo>
                    <a:pt x="182" y="1353"/>
                  </a:lnTo>
                  <a:lnTo>
                    <a:pt x="180" y="1349"/>
                  </a:lnTo>
                  <a:lnTo>
                    <a:pt x="176" y="1342"/>
                  </a:lnTo>
                  <a:lnTo>
                    <a:pt x="176" y="1342"/>
                  </a:lnTo>
                  <a:close/>
                  <a:moveTo>
                    <a:pt x="151" y="1119"/>
                  </a:moveTo>
                  <a:lnTo>
                    <a:pt x="151" y="1119"/>
                  </a:lnTo>
                  <a:lnTo>
                    <a:pt x="152" y="1088"/>
                  </a:lnTo>
                  <a:lnTo>
                    <a:pt x="152" y="1056"/>
                  </a:lnTo>
                  <a:lnTo>
                    <a:pt x="151" y="991"/>
                  </a:lnTo>
                  <a:lnTo>
                    <a:pt x="150" y="927"/>
                  </a:lnTo>
                  <a:lnTo>
                    <a:pt x="149" y="861"/>
                  </a:lnTo>
                  <a:lnTo>
                    <a:pt x="149" y="861"/>
                  </a:lnTo>
                  <a:lnTo>
                    <a:pt x="147" y="831"/>
                  </a:lnTo>
                  <a:lnTo>
                    <a:pt x="145" y="801"/>
                  </a:lnTo>
                  <a:lnTo>
                    <a:pt x="141" y="771"/>
                  </a:lnTo>
                  <a:lnTo>
                    <a:pt x="139" y="741"/>
                  </a:lnTo>
                  <a:lnTo>
                    <a:pt x="139" y="741"/>
                  </a:lnTo>
                  <a:lnTo>
                    <a:pt x="137" y="716"/>
                  </a:lnTo>
                  <a:lnTo>
                    <a:pt x="139" y="690"/>
                  </a:lnTo>
                  <a:lnTo>
                    <a:pt x="140" y="665"/>
                  </a:lnTo>
                  <a:lnTo>
                    <a:pt x="140" y="653"/>
                  </a:lnTo>
                  <a:lnTo>
                    <a:pt x="139" y="641"/>
                  </a:lnTo>
                  <a:lnTo>
                    <a:pt x="139" y="641"/>
                  </a:lnTo>
                  <a:lnTo>
                    <a:pt x="136" y="630"/>
                  </a:lnTo>
                  <a:lnTo>
                    <a:pt x="134" y="619"/>
                  </a:lnTo>
                  <a:lnTo>
                    <a:pt x="131" y="608"/>
                  </a:lnTo>
                  <a:lnTo>
                    <a:pt x="130" y="597"/>
                  </a:lnTo>
                  <a:lnTo>
                    <a:pt x="130" y="597"/>
                  </a:lnTo>
                  <a:lnTo>
                    <a:pt x="130" y="586"/>
                  </a:lnTo>
                  <a:lnTo>
                    <a:pt x="131" y="575"/>
                  </a:lnTo>
                  <a:lnTo>
                    <a:pt x="132" y="566"/>
                  </a:lnTo>
                  <a:lnTo>
                    <a:pt x="132" y="555"/>
                  </a:lnTo>
                  <a:lnTo>
                    <a:pt x="132" y="555"/>
                  </a:lnTo>
                  <a:lnTo>
                    <a:pt x="129" y="525"/>
                  </a:lnTo>
                  <a:lnTo>
                    <a:pt x="129" y="512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26" y="496"/>
                  </a:lnTo>
                  <a:lnTo>
                    <a:pt x="120" y="493"/>
                  </a:lnTo>
                  <a:lnTo>
                    <a:pt x="112" y="484"/>
                  </a:lnTo>
                  <a:lnTo>
                    <a:pt x="107" y="480"/>
                  </a:lnTo>
                  <a:lnTo>
                    <a:pt x="103" y="478"/>
                  </a:lnTo>
                  <a:lnTo>
                    <a:pt x="100" y="477"/>
                  </a:lnTo>
                  <a:lnTo>
                    <a:pt x="98" y="477"/>
                  </a:lnTo>
                  <a:lnTo>
                    <a:pt x="97" y="477"/>
                  </a:lnTo>
                  <a:lnTo>
                    <a:pt x="97" y="477"/>
                  </a:lnTo>
                  <a:lnTo>
                    <a:pt x="96" y="497"/>
                  </a:lnTo>
                  <a:lnTo>
                    <a:pt x="96" y="518"/>
                  </a:lnTo>
                  <a:lnTo>
                    <a:pt x="98" y="557"/>
                  </a:lnTo>
                  <a:lnTo>
                    <a:pt x="101" y="597"/>
                  </a:lnTo>
                  <a:lnTo>
                    <a:pt x="105" y="636"/>
                  </a:lnTo>
                  <a:lnTo>
                    <a:pt x="109" y="676"/>
                  </a:lnTo>
                  <a:lnTo>
                    <a:pt x="112" y="716"/>
                  </a:lnTo>
                  <a:lnTo>
                    <a:pt x="114" y="755"/>
                  </a:lnTo>
                  <a:lnTo>
                    <a:pt x="114" y="775"/>
                  </a:lnTo>
                  <a:lnTo>
                    <a:pt x="113" y="794"/>
                  </a:lnTo>
                  <a:lnTo>
                    <a:pt x="113" y="794"/>
                  </a:lnTo>
                  <a:lnTo>
                    <a:pt x="111" y="858"/>
                  </a:lnTo>
                  <a:lnTo>
                    <a:pt x="112" y="926"/>
                  </a:lnTo>
                  <a:lnTo>
                    <a:pt x="113" y="993"/>
                  </a:lnTo>
                  <a:lnTo>
                    <a:pt x="117" y="1058"/>
                  </a:lnTo>
                  <a:lnTo>
                    <a:pt x="117" y="1058"/>
                  </a:lnTo>
                  <a:lnTo>
                    <a:pt x="121" y="1072"/>
                  </a:lnTo>
                  <a:lnTo>
                    <a:pt x="125" y="1087"/>
                  </a:lnTo>
                  <a:lnTo>
                    <a:pt x="127" y="1102"/>
                  </a:lnTo>
                  <a:lnTo>
                    <a:pt x="128" y="1117"/>
                  </a:lnTo>
                  <a:lnTo>
                    <a:pt x="128" y="1134"/>
                  </a:lnTo>
                  <a:lnTo>
                    <a:pt x="127" y="1150"/>
                  </a:lnTo>
                  <a:lnTo>
                    <a:pt x="125" y="1185"/>
                  </a:lnTo>
                  <a:lnTo>
                    <a:pt x="121" y="1219"/>
                  </a:lnTo>
                  <a:lnTo>
                    <a:pt x="120" y="1253"/>
                  </a:lnTo>
                  <a:lnTo>
                    <a:pt x="119" y="1270"/>
                  </a:lnTo>
                  <a:lnTo>
                    <a:pt x="120" y="1287"/>
                  </a:lnTo>
                  <a:lnTo>
                    <a:pt x="121" y="1304"/>
                  </a:lnTo>
                  <a:lnTo>
                    <a:pt x="124" y="1320"/>
                  </a:lnTo>
                  <a:lnTo>
                    <a:pt x="124" y="1320"/>
                  </a:lnTo>
                  <a:lnTo>
                    <a:pt x="129" y="1321"/>
                  </a:lnTo>
                  <a:lnTo>
                    <a:pt x="133" y="1322"/>
                  </a:lnTo>
                  <a:lnTo>
                    <a:pt x="139" y="1322"/>
                  </a:lnTo>
                  <a:lnTo>
                    <a:pt x="143" y="1321"/>
                  </a:lnTo>
                  <a:lnTo>
                    <a:pt x="151" y="1317"/>
                  </a:lnTo>
                  <a:lnTo>
                    <a:pt x="160" y="1313"/>
                  </a:lnTo>
                  <a:lnTo>
                    <a:pt x="160" y="1313"/>
                  </a:lnTo>
                  <a:lnTo>
                    <a:pt x="159" y="1309"/>
                  </a:lnTo>
                  <a:lnTo>
                    <a:pt x="156" y="1305"/>
                  </a:lnTo>
                  <a:lnTo>
                    <a:pt x="147" y="1295"/>
                  </a:lnTo>
                  <a:lnTo>
                    <a:pt x="143" y="1290"/>
                  </a:lnTo>
                  <a:lnTo>
                    <a:pt x="139" y="1284"/>
                  </a:lnTo>
                  <a:lnTo>
                    <a:pt x="134" y="1278"/>
                  </a:lnTo>
                  <a:lnTo>
                    <a:pt x="132" y="1270"/>
                  </a:lnTo>
                  <a:lnTo>
                    <a:pt x="132" y="1270"/>
                  </a:lnTo>
                  <a:lnTo>
                    <a:pt x="132" y="1261"/>
                  </a:lnTo>
                  <a:lnTo>
                    <a:pt x="133" y="1248"/>
                  </a:lnTo>
                  <a:lnTo>
                    <a:pt x="135" y="1236"/>
                  </a:lnTo>
                  <a:lnTo>
                    <a:pt x="136" y="1232"/>
                  </a:lnTo>
                  <a:lnTo>
                    <a:pt x="139" y="1229"/>
                  </a:lnTo>
                  <a:lnTo>
                    <a:pt x="139" y="1229"/>
                  </a:lnTo>
                  <a:lnTo>
                    <a:pt x="142" y="1226"/>
                  </a:lnTo>
                  <a:lnTo>
                    <a:pt x="145" y="1225"/>
                  </a:lnTo>
                  <a:lnTo>
                    <a:pt x="148" y="1224"/>
                  </a:lnTo>
                  <a:lnTo>
                    <a:pt x="152" y="1225"/>
                  </a:lnTo>
                  <a:lnTo>
                    <a:pt x="156" y="1226"/>
                  </a:lnTo>
                  <a:lnTo>
                    <a:pt x="158" y="1229"/>
                  </a:lnTo>
                  <a:lnTo>
                    <a:pt x="160" y="1232"/>
                  </a:lnTo>
                  <a:lnTo>
                    <a:pt x="161" y="1235"/>
                  </a:lnTo>
                  <a:lnTo>
                    <a:pt x="161" y="1235"/>
                  </a:lnTo>
                  <a:lnTo>
                    <a:pt x="159" y="1208"/>
                  </a:lnTo>
                  <a:lnTo>
                    <a:pt x="158" y="1180"/>
                  </a:lnTo>
                  <a:lnTo>
                    <a:pt x="155" y="1150"/>
                  </a:lnTo>
                  <a:lnTo>
                    <a:pt x="151" y="1119"/>
                  </a:lnTo>
                  <a:lnTo>
                    <a:pt x="151" y="11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5" name="组合 26"/>
          <p:cNvGrpSpPr/>
          <p:nvPr/>
        </p:nvGrpSpPr>
        <p:grpSpPr>
          <a:xfrm>
            <a:off x="4572001" y="1287283"/>
            <a:ext cx="769939" cy="984556"/>
            <a:chOff x="5680076" y="1239838"/>
            <a:chExt cx="555625" cy="769938"/>
          </a:xfrm>
        </p:grpSpPr>
        <p:sp>
          <p:nvSpPr>
            <p:cNvPr id="28" name="Freeform 171"/>
            <p:cNvSpPr>
              <a:spLocks noEditPoints="1"/>
            </p:cNvSpPr>
            <p:nvPr/>
          </p:nvSpPr>
          <p:spPr bwMode="auto">
            <a:xfrm>
              <a:off x="5680076" y="1239838"/>
              <a:ext cx="555625" cy="769938"/>
            </a:xfrm>
            <a:custGeom>
              <a:avLst/>
              <a:gdLst/>
              <a:ahLst/>
              <a:cxnLst>
                <a:cxn ang="0">
                  <a:pos x="13" y="1287"/>
                </a:cxn>
                <a:cxn ang="0">
                  <a:pos x="61" y="910"/>
                </a:cxn>
                <a:cxn ang="0">
                  <a:pos x="75" y="745"/>
                </a:cxn>
                <a:cxn ang="0">
                  <a:pos x="93" y="539"/>
                </a:cxn>
                <a:cxn ang="0">
                  <a:pos x="133" y="219"/>
                </a:cxn>
                <a:cxn ang="0">
                  <a:pos x="160" y="47"/>
                </a:cxn>
                <a:cxn ang="0">
                  <a:pos x="292" y="5"/>
                </a:cxn>
                <a:cxn ang="0">
                  <a:pos x="397" y="1"/>
                </a:cxn>
                <a:cxn ang="0">
                  <a:pos x="716" y="32"/>
                </a:cxn>
                <a:cxn ang="0">
                  <a:pos x="941" y="66"/>
                </a:cxn>
                <a:cxn ang="0">
                  <a:pos x="1042" y="150"/>
                </a:cxn>
                <a:cxn ang="0">
                  <a:pos x="1024" y="348"/>
                </a:cxn>
                <a:cxn ang="0">
                  <a:pos x="964" y="880"/>
                </a:cxn>
                <a:cxn ang="0">
                  <a:pos x="921" y="1321"/>
                </a:cxn>
                <a:cxn ang="0">
                  <a:pos x="827" y="1447"/>
                </a:cxn>
                <a:cxn ang="0">
                  <a:pos x="730" y="1446"/>
                </a:cxn>
                <a:cxn ang="0">
                  <a:pos x="439" y="1425"/>
                </a:cxn>
                <a:cxn ang="0">
                  <a:pos x="183" y="1381"/>
                </a:cxn>
                <a:cxn ang="0">
                  <a:pos x="20" y="1353"/>
                </a:cxn>
                <a:cxn ang="0">
                  <a:pos x="360" y="1358"/>
                </a:cxn>
                <a:cxn ang="0">
                  <a:pos x="626" y="1386"/>
                </a:cxn>
                <a:cxn ang="0">
                  <a:pos x="791" y="1407"/>
                </a:cxn>
                <a:cxn ang="0">
                  <a:pos x="865" y="1316"/>
                </a:cxn>
                <a:cxn ang="0">
                  <a:pos x="939" y="664"/>
                </a:cxn>
                <a:cxn ang="0">
                  <a:pos x="969" y="408"/>
                </a:cxn>
                <a:cxn ang="0">
                  <a:pos x="991" y="130"/>
                </a:cxn>
                <a:cxn ang="0">
                  <a:pos x="878" y="67"/>
                </a:cxn>
                <a:cxn ang="0">
                  <a:pos x="573" y="31"/>
                </a:cxn>
                <a:cxn ang="0">
                  <a:pos x="394" y="17"/>
                </a:cxn>
                <a:cxn ang="0">
                  <a:pos x="216" y="31"/>
                </a:cxn>
                <a:cxn ang="0">
                  <a:pos x="144" y="195"/>
                </a:cxn>
                <a:cxn ang="0">
                  <a:pos x="115" y="493"/>
                </a:cxn>
                <a:cxn ang="0">
                  <a:pos x="109" y="574"/>
                </a:cxn>
                <a:cxn ang="0">
                  <a:pos x="90" y="759"/>
                </a:cxn>
                <a:cxn ang="0">
                  <a:pos x="83" y="917"/>
                </a:cxn>
                <a:cxn ang="0">
                  <a:pos x="44" y="1267"/>
                </a:cxn>
                <a:cxn ang="0">
                  <a:pos x="239" y="1346"/>
                </a:cxn>
                <a:cxn ang="0">
                  <a:pos x="240" y="1380"/>
                </a:cxn>
                <a:cxn ang="0">
                  <a:pos x="555" y="1425"/>
                </a:cxn>
                <a:cxn ang="0">
                  <a:pos x="725" y="1432"/>
                </a:cxn>
                <a:cxn ang="0">
                  <a:pos x="815" y="1437"/>
                </a:cxn>
                <a:cxn ang="0">
                  <a:pos x="893" y="1377"/>
                </a:cxn>
                <a:cxn ang="0">
                  <a:pos x="958" y="809"/>
                </a:cxn>
                <a:cxn ang="0">
                  <a:pos x="1002" y="411"/>
                </a:cxn>
                <a:cxn ang="0">
                  <a:pos x="1037" y="207"/>
                </a:cxn>
                <a:cxn ang="0">
                  <a:pos x="1009" y="126"/>
                </a:cxn>
                <a:cxn ang="0">
                  <a:pos x="1003" y="187"/>
                </a:cxn>
                <a:cxn ang="0">
                  <a:pos x="966" y="536"/>
                </a:cxn>
                <a:cxn ang="0">
                  <a:pos x="925" y="891"/>
                </a:cxn>
                <a:cxn ang="0">
                  <a:pos x="893" y="1222"/>
                </a:cxn>
                <a:cxn ang="0">
                  <a:pos x="878" y="1311"/>
                </a:cxn>
                <a:cxn ang="0">
                  <a:pos x="823" y="1414"/>
                </a:cxn>
                <a:cxn ang="0">
                  <a:pos x="755" y="1425"/>
                </a:cxn>
                <a:cxn ang="0">
                  <a:pos x="687" y="1409"/>
                </a:cxn>
                <a:cxn ang="0">
                  <a:pos x="512" y="1389"/>
                </a:cxn>
                <a:cxn ang="0">
                  <a:pos x="383" y="1376"/>
                </a:cxn>
                <a:cxn ang="0">
                  <a:pos x="123" y="1350"/>
                </a:cxn>
                <a:cxn ang="0">
                  <a:pos x="33" y="1313"/>
                </a:cxn>
                <a:cxn ang="0">
                  <a:pos x="29" y="1336"/>
                </a:cxn>
              </a:cxnLst>
              <a:rect l="0" t="0" r="r" b="b"/>
              <a:pathLst>
                <a:path w="1050" h="1456">
                  <a:moveTo>
                    <a:pt x="0" y="1343"/>
                  </a:moveTo>
                  <a:lnTo>
                    <a:pt x="0" y="1343"/>
                  </a:lnTo>
                  <a:lnTo>
                    <a:pt x="1" y="1342"/>
                  </a:lnTo>
                  <a:lnTo>
                    <a:pt x="2" y="1341"/>
                  </a:lnTo>
                  <a:lnTo>
                    <a:pt x="6" y="1341"/>
                  </a:lnTo>
                  <a:lnTo>
                    <a:pt x="12" y="1341"/>
                  </a:lnTo>
                  <a:lnTo>
                    <a:pt x="14" y="1340"/>
                  </a:lnTo>
                  <a:lnTo>
                    <a:pt x="15" y="1339"/>
                  </a:lnTo>
                  <a:lnTo>
                    <a:pt x="15" y="1339"/>
                  </a:lnTo>
                  <a:lnTo>
                    <a:pt x="13" y="1331"/>
                  </a:lnTo>
                  <a:lnTo>
                    <a:pt x="12" y="1321"/>
                  </a:lnTo>
                  <a:lnTo>
                    <a:pt x="12" y="1304"/>
                  </a:lnTo>
                  <a:lnTo>
                    <a:pt x="13" y="1287"/>
                  </a:lnTo>
                  <a:lnTo>
                    <a:pt x="15" y="1270"/>
                  </a:lnTo>
                  <a:lnTo>
                    <a:pt x="22" y="1235"/>
                  </a:lnTo>
                  <a:lnTo>
                    <a:pt x="27" y="1217"/>
                  </a:lnTo>
                  <a:lnTo>
                    <a:pt x="30" y="1200"/>
                  </a:lnTo>
                  <a:lnTo>
                    <a:pt x="30" y="1200"/>
                  </a:lnTo>
                  <a:lnTo>
                    <a:pt x="34" y="1168"/>
                  </a:lnTo>
                  <a:lnTo>
                    <a:pt x="36" y="1135"/>
                  </a:lnTo>
                  <a:lnTo>
                    <a:pt x="38" y="1099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50" y="988"/>
                  </a:lnTo>
                  <a:lnTo>
                    <a:pt x="54" y="948"/>
                  </a:lnTo>
                  <a:lnTo>
                    <a:pt x="61" y="910"/>
                  </a:lnTo>
                  <a:lnTo>
                    <a:pt x="61" y="910"/>
                  </a:lnTo>
                  <a:lnTo>
                    <a:pt x="64" y="893"/>
                  </a:lnTo>
                  <a:lnTo>
                    <a:pt x="65" y="874"/>
                  </a:lnTo>
                  <a:lnTo>
                    <a:pt x="67" y="856"/>
                  </a:lnTo>
                  <a:lnTo>
                    <a:pt x="68" y="837"/>
                  </a:lnTo>
                  <a:lnTo>
                    <a:pt x="68" y="837"/>
                  </a:lnTo>
                  <a:lnTo>
                    <a:pt x="74" y="803"/>
                  </a:lnTo>
                  <a:lnTo>
                    <a:pt x="76" y="787"/>
                  </a:lnTo>
                  <a:lnTo>
                    <a:pt x="76" y="770"/>
                  </a:lnTo>
                  <a:lnTo>
                    <a:pt x="76" y="770"/>
                  </a:lnTo>
                  <a:lnTo>
                    <a:pt x="76" y="758"/>
                  </a:lnTo>
                  <a:lnTo>
                    <a:pt x="75" y="745"/>
                  </a:lnTo>
                  <a:lnTo>
                    <a:pt x="75" y="745"/>
                  </a:lnTo>
                  <a:lnTo>
                    <a:pt x="77" y="718"/>
                  </a:lnTo>
                  <a:lnTo>
                    <a:pt x="79" y="690"/>
                  </a:lnTo>
                  <a:lnTo>
                    <a:pt x="82" y="664"/>
                  </a:lnTo>
                  <a:lnTo>
                    <a:pt x="85" y="636"/>
                  </a:lnTo>
                  <a:lnTo>
                    <a:pt x="85" y="636"/>
                  </a:lnTo>
                  <a:lnTo>
                    <a:pt x="89" y="613"/>
                  </a:lnTo>
                  <a:lnTo>
                    <a:pt x="91" y="591"/>
                  </a:lnTo>
                  <a:lnTo>
                    <a:pt x="91" y="591"/>
                  </a:lnTo>
                  <a:lnTo>
                    <a:pt x="92" y="578"/>
                  </a:lnTo>
                  <a:lnTo>
                    <a:pt x="92" y="565"/>
                  </a:lnTo>
                  <a:lnTo>
                    <a:pt x="92" y="552"/>
                  </a:lnTo>
                  <a:lnTo>
                    <a:pt x="93" y="539"/>
                  </a:lnTo>
                  <a:lnTo>
                    <a:pt x="93" y="539"/>
                  </a:lnTo>
                  <a:lnTo>
                    <a:pt x="97" y="513"/>
                  </a:lnTo>
                  <a:lnTo>
                    <a:pt x="101" y="485"/>
                  </a:lnTo>
                  <a:lnTo>
                    <a:pt x="106" y="458"/>
                  </a:lnTo>
                  <a:lnTo>
                    <a:pt x="109" y="430"/>
                  </a:lnTo>
                  <a:lnTo>
                    <a:pt x="109" y="430"/>
                  </a:lnTo>
                  <a:lnTo>
                    <a:pt x="112" y="404"/>
                  </a:lnTo>
                  <a:lnTo>
                    <a:pt x="116" y="378"/>
                  </a:lnTo>
                  <a:lnTo>
                    <a:pt x="121" y="352"/>
                  </a:lnTo>
                  <a:lnTo>
                    <a:pt x="124" y="326"/>
                  </a:lnTo>
                  <a:lnTo>
                    <a:pt x="124" y="326"/>
                  </a:lnTo>
                  <a:lnTo>
                    <a:pt x="127" y="299"/>
                  </a:lnTo>
                  <a:lnTo>
                    <a:pt x="129" y="273"/>
                  </a:lnTo>
                  <a:lnTo>
                    <a:pt x="133" y="219"/>
                  </a:lnTo>
                  <a:lnTo>
                    <a:pt x="136" y="166"/>
                  </a:lnTo>
                  <a:lnTo>
                    <a:pt x="139" y="140"/>
                  </a:lnTo>
                  <a:lnTo>
                    <a:pt x="142" y="114"/>
                  </a:lnTo>
                  <a:lnTo>
                    <a:pt x="142" y="114"/>
                  </a:lnTo>
                  <a:lnTo>
                    <a:pt x="145" y="102"/>
                  </a:lnTo>
                  <a:lnTo>
                    <a:pt x="149" y="91"/>
                  </a:lnTo>
                  <a:lnTo>
                    <a:pt x="153" y="79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58" y="62"/>
                  </a:lnTo>
                  <a:lnTo>
                    <a:pt x="158" y="56"/>
                  </a:lnTo>
                  <a:lnTo>
                    <a:pt x="159" y="51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63" y="40"/>
                  </a:lnTo>
                  <a:lnTo>
                    <a:pt x="167" y="34"/>
                  </a:lnTo>
                  <a:lnTo>
                    <a:pt x="175" y="24"/>
                  </a:lnTo>
                  <a:lnTo>
                    <a:pt x="185" y="15"/>
                  </a:lnTo>
                  <a:lnTo>
                    <a:pt x="196" y="6"/>
                  </a:lnTo>
                  <a:lnTo>
                    <a:pt x="196" y="6"/>
                  </a:lnTo>
                  <a:lnTo>
                    <a:pt x="218" y="2"/>
                  </a:lnTo>
                  <a:lnTo>
                    <a:pt x="240" y="1"/>
                  </a:lnTo>
                  <a:lnTo>
                    <a:pt x="261" y="2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92" y="5"/>
                  </a:lnTo>
                  <a:lnTo>
                    <a:pt x="298" y="5"/>
                  </a:lnTo>
                  <a:lnTo>
                    <a:pt x="311" y="4"/>
                  </a:lnTo>
                  <a:lnTo>
                    <a:pt x="311" y="4"/>
                  </a:lnTo>
                  <a:lnTo>
                    <a:pt x="321" y="6"/>
                  </a:lnTo>
                  <a:lnTo>
                    <a:pt x="326" y="7"/>
                  </a:lnTo>
                  <a:lnTo>
                    <a:pt x="331" y="7"/>
                  </a:lnTo>
                  <a:lnTo>
                    <a:pt x="331" y="7"/>
                  </a:lnTo>
                  <a:lnTo>
                    <a:pt x="342" y="6"/>
                  </a:lnTo>
                  <a:lnTo>
                    <a:pt x="354" y="4"/>
                  </a:lnTo>
                  <a:lnTo>
                    <a:pt x="365" y="3"/>
                  </a:lnTo>
                  <a:lnTo>
                    <a:pt x="376" y="2"/>
                  </a:lnTo>
                  <a:lnTo>
                    <a:pt x="376" y="2"/>
                  </a:lnTo>
                  <a:lnTo>
                    <a:pt x="397" y="1"/>
                  </a:lnTo>
                  <a:lnTo>
                    <a:pt x="419" y="0"/>
                  </a:lnTo>
                  <a:lnTo>
                    <a:pt x="419" y="0"/>
                  </a:lnTo>
                  <a:lnTo>
                    <a:pt x="452" y="2"/>
                  </a:lnTo>
                  <a:lnTo>
                    <a:pt x="484" y="4"/>
                  </a:lnTo>
                  <a:lnTo>
                    <a:pt x="517" y="8"/>
                  </a:lnTo>
                  <a:lnTo>
                    <a:pt x="549" y="13"/>
                  </a:lnTo>
                  <a:lnTo>
                    <a:pt x="582" y="17"/>
                  </a:lnTo>
                  <a:lnTo>
                    <a:pt x="615" y="21"/>
                  </a:lnTo>
                  <a:lnTo>
                    <a:pt x="650" y="24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700" y="30"/>
                  </a:lnTo>
                  <a:lnTo>
                    <a:pt x="716" y="32"/>
                  </a:lnTo>
                  <a:lnTo>
                    <a:pt x="750" y="37"/>
                  </a:lnTo>
                  <a:lnTo>
                    <a:pt x="819" y="44"/>
                  </a:lnTo>
                  <a:lnTo>
                    <a:pt x="819" y="44"/>
                  </a:lnTo>
                  <a:lnTo>
                    <a:pt x="832" y="46"/>
                  </a:lnTo>
                  <a:lnTo>
                    <a:pt x="845" y="49"/>
                  </a:lnTo>
                  <a:lnTo>
                    <a:pt x="856" y="53"/>
                  </a:lnTo>
                  <a:lnTo>
                    <a:pt x="869" y="55"/>
                  </a:lnTo>
                  <a:lnTo>
                    <a:pt x="869" y="55"/>
                  </a:lnTo>
                  <a:lnTo>
                    <a:pt x="893" y="59"/>
                  </a:lnTo>
                  <a:lnTo>
                    <a:pt x="913" y="60"/>
                  </a:lnTo>
                  <a:lnTo>
                    <a:pt x="923" y="62"/>
                  </a:lnTo>
                  <a:lnTo>
                    <a:pt x="931" y="63"/>
                  </a:lnTo>
                  <a:lnTo>
                    <a:pt x="941" y="66"/>
                  </a:lnTo>
                  <a:lnTo>
                    <a:pt x="949" y="70"/>
                  </a:lnTo>
                  <a:lnTo>
                    <a:pt x="949" y="70"/>
                  </a:lnTo>
                  <a:lnTo>
                    <a:pt x="958" y="76"/>
                  </a:lnTo>
                  <a:lnTo>
                    <a:pt x="967" y="81"/>
                  </a:lnTo>
                  <a:lnTo>
                    <a:pt x="976" y="86"/>
                  </a:lnTo>
                  <a:lnTo>
                    <a:pt x="982" y="87"/>
                  </a:lnTo>
                  <a:lnTo>
                    <a:pt x="987" y="89"/>
                  </a:lnTo>
                  <a:lnTo>
                    <a:pt x="987" y="89"/>
                  </a:lnTo>
                  <a:lnTo>
                    <a:pt x="1000" y="98"/>
                  </a:lnTo>
                  <a:lnTo>
                    <a:pt x="1013" y="110"/>
                  </a:lnTo>
                  <a:lnTo>
                    <a:pt x="1023" y="122"/>
                  </a:lnTo>
                  <a:lnTo>
                    <a:pt x="1033" y="135"/>
                  </a:lnTo>
                  <a:lnTo>
                    <a:pt x="1042" y="150"/>
                  </a:lnTo>
                  <a:lnTo>
                    <a:pt x="1045" y="157"/>
                  </a:lnTo>
                  <a:lnTo>
                    <a:pt x="1047" y="166"/>
                  </a:lnTo>
                  <a:lnTo>
                    <a:pt x="1049" y="174"/>
                  </a:lnTo>
                  <a:lnTo>
                    <a:pt x="1050" y="183"/>
                  </a:lnTo>
                  <a:lnTo>
                    <a:pt x="1050" y="192"/>
                  </a:lnTo>
                  <a:lnTo>
                    <a:pt x="1050" y="202"/>
                  </a:lnTo>
                  <a:lnTo>
                    <a:pt x="1050" y="202"/>
                  </a:lnTo>
                  <a:lnTo>
                    <a:pt x="1048" y="217"/>
                  </a:lnTo>
                  <a:lnTo>
                    <a:pt x="1046" y="231"/>
                  </a:lnTo>
                  <a:lnTo>
                    <a:pt x="1039" y="261"/>
                  </a:lnTo>
                  <a:lnTo>
                    <a:pt x="1039" y="261"/>
                  </a:lnTo>
                  <a:lnTo>
                    <a:pt x="1032" y="304"/>
                  </a:lnTo>
                  <a:lnTo>
                    <a:pt x="1024" y="348"/>
                  </a:lnTo>
                  <a:lnTo>
                    <a:pt x="1018" y="392"/>
                  </a:lnTo>
                  <a:lnTo>
                    <a:pt x="1015" y="413"/>
                  </a:lnTo>
                  <a:lnTo>
                    <a:pt x="1013" y="434"/>
                  </a:lnTo>
                  <a:lnTo>
                    <a:pt x="1013" y="434"/>
                  </a:lnTo>
                  <a:lnTo>
                    <a:pt x="1008" y="479"/>
                  </a:lnTo>
                  <a:lnTo>
                    <a:pt x="1003" y="524"/>
                  </a:lnTo>
                  <a:lnTo>
                    <a:pt x="994" y="608"/>
                  </a:lnTo>
                  <a:lnTo>
                    <a:pt x="994" y="608"/>
                  </a:lnTo>
                  <a:lnTo>
                    <a:pt x="989" y="670"/>
                  </a:lnTo>
                  <a:lnTo>
                    <a:pt x="982" y="734"/>
                  </a:lnTo>
                  <a:lnTo>
                    <a:pt x="964" y="867"/>
                  </a:lnTo>
                  <a:lnTo>
                    <a:pt x="964" y="867"/>
                  </a:lnTo>
                  <a:lnTo>
                    <a:pt x="964" y="880"/>
                  </a:lnTo>
                  <a:lnTo>
                    <a:pt x="963" y="892"/>
                  </a:lnTo>
                  <a:lnTo>
                    <a:pt x="963" y="892"/>
                  </a:lnTo>
                  <a:lnTo>
                    <a:pt x="958" y="931"/>
                  </a:lnTo>
                  <a:lnTo>
                    <a:pt x="954" y="974"/>
                  </a:lnTo>
                  <a:lnTo>
                    <a:pt x="954" y="974"/>
                  </a:lnTo>
                  <a:lnTo>
                    <a:pt x="946" y="1060"/>
                  </a:lnTo>
                  <a:lnTo>
                    <a:pt x="942" y="1103"/>
                  </a:lnTo>
                  <a:lnTo>
                    <a:pt x="939" y="1143"/>
                  </a:lnTo>
                  <a:lnTo>
                    <a:pt x="939" y="1143"/>
                  </a:lnTo>
                  <a:lnTo>
                    <a:pt x="934" y="1217"/>
                  </a:lnTo>
                  <a:lnTo>
                    <a:pt x="931" y="1252"/>
                  </a:lnTo>
                  <a:lnTo>
                    <a:pt x="927" y="1287"/>
                  </a:lnTo>
                  <a:lnTo>
                    <a:pt x="921" y="1321"/>
                  </a:lnTo>
                  <a:lnTo>
                    <a:pt x="913" y="1354"/>
                  </a:lnTo>
                  <a:lnTo>
                    <a:pt x="908" y="1370"/>
                  </a:lnTo>
                  <a:lnTo>
                    <a:pt x="902" y="1386"/>
                  </a:lnTo>
                  <a:lnTo>
                    <a:pt x="896" y="1402"/>
                  </a:lnTo>
                  <a:lnTo>
                    <a:pt x="888" y="1418"/>
                  </a:lnTo>
                  <a:lnTo>
                    <a:pt x="888" y="1418"/>
                  </a:lnTo>
                  <a:lnTo>
                    <a:pt x="877" y="1427"/>
                  </a:lnTo>
                  <a:lnTo>
                    <a:pt x="864" y="1433"/>
                  </a:lnTo>
                  <a:lnTo>
                    <a:pt x="852" y="1441"/>
                  </a:lnTo>
                  <a:lnTo>
                    <a:pt x="840" y="1448"/>
                  </a:lnTo>
                  <a:lnTo>
                    <a:pt x="840" y="1448"/>
                  </a:lnTo>
                  <a:lnTo>
                    <a:pt x="834" y="1447"/>
                  </a:lnTo>
                  <a:lnTo>
                    <a:pt x="827" y="1447"/>
                  </a:lnTo>
                  <a:lnTo>
                    <a:pt x="822" y="1448"/>
                  </a:lnTo>
                  <a:lnTo>
                    <a:pt x="816" y="1450"/>
                  </a:lnTo>
                  <a:lnTo>
                    <a:pt x="803" y="1455"/>
                  </a:lnTo>
                  <a:lnTo>
                    <a:pt x="796" y="1456"/>
                  </a:lnTo>
                  <a:lnTo>
                    <a:pt x="789" y="1456"/>
                  </a:lnTo>
                  <a:lnTo>
                    <a:pt x="789" y="1456"/>
                  </a:lnTo>
                  <a:lnTo>
                    <a:pt x="782" y="1456"/>
                  </a:lnTo>
                  <a:lnTo>
                    <a:pt x="776" y="1455"/>
                  </a:lnTo>
                  <a:lnTo>
                    <a:pt x="762" y="1452"/>
                  </a:lnTo>
                  <a:lnTo>
                    <a:pt x="747" y="1447"/>
                  </a:lnTo>
                  <a:lnTo>
                    <a:pt x="739" y="1446"/>
                  </a:lnTo>
                  <a:lnTo>
                    <a:pt x="730" y="1446"/>
                  </a:lnTo>
                  <a:lnTo>
                    <a:pt x="730" y="1446"/>
                  </a:lnTo>
                  <a:lnTo>
                    <a:pt x="658" y="1445"/>
                  </a:lnTo>
                  <a:lnTo>
                    <a:pt x="622" y="1444"/>
                  </a:lnTo>
                  <a:lnTo>
                    <a:pt x="585" y="1441"/>
                  </a:lnTo>
                  <a:lnTo>
                    <a:pt x="585" y="1441"/>
                  </a:lnTo>
                  <a:lnTo>
                    <a:pt x="561" y="1438"/>
                  </a:lnTo>
                  <a:lnTo>
                    <a:pt x="536" y="1432"/>
                  </a:lnTo>
                  <a:lnTo>
                    <a:pt x="510" y="1428"/>
                  </a:lnTo>
                  <a:lnTo>
                    <a:pt x="485" y="1425"/>
                  </a:lnTo>
                  <a:lnTo>
                    <a:pt x="485" y="1425"/>
                  </a:lnTo>
                  <a:lnTo>
                    <a:pt x="473" y="1425"/>
                  </a:lnTo>
                  <a:lnTo>
                    <a:pt x="461" y="1425"/>
                  </a:lnTo>
                  <a:lnTo>
                    <a:pt x="451" y="1425"/>
                  </a:lnTo>
                  <a:lnTo>
                    <a:pt x="439" y="1425"/>
                  </a:lnTo>
                  <a:lnTo>
                    <a:pt x="439" y="1425"/>
                  </a:lnTo>
                  <a:lnTo>
                    <a:pt x="419" y="1423"/>
                  </a:lnTo>
                  <a:lnTo>
                    <a:pt x="399" y="1419"/>
                  </a:lnTo>
                  <a:lnTo>
                    <a:pt x="363" y="1413"/>
                  </a:lnTo>
                  <a:lnTo>
                    <a:pt x="363" y="1413"/>
                  </a:lnTo>
                  <a:lnTo>
                    <a:pt x="327" y="1407"/>
                  </a:lnTo>
                  <a:lnTo>
                    <a:pt x="288" y="1400"/>
                  </a:lnTo>
                  <a:lnTo>
                    <a:pt x="246" y="1394"/>
                  </a:lnTo>
                  <a:lnTo>
                    <a:pt x="203" y="1387"/>
                  </a:lnTo>
                  <a:lnTo>
                    <a:pt x="203" y="1387"/>
                  </a:lnTo>
                  <a:lnTo>
                    <a:pt x="194" y="1384"/>
                  </a:lnTo>
                  <a:lnTo>
                    <a:pt x="183" y="1381"/>
                  </a:lnTo>
                  <a:lnTo>
                    <a:pt x="183" y="1381"/>
                  </a:lnTo>
                  <a:lnTo>
                    <a:pt x="159" y="1379"/>
                  </a:lnTo>
                  <a:lnTo>
                    <a:pt x="137" y="1377"/>
                  </a:lnTo>
                  <a:lnTo>
                    <a:pt x="113" y="1374"/>
                  </a:lnTo>
                  <a:lnTo>
                    <a:pt x="91" y="1372"/>
                  </a:lnTo>
                  <a:lnTo>
                    <a:pt x="91" y="1372"/>
                  </a:lnTo>
                  <a:lnTo>
                    <a:pt x="82" y="1370"/>
                  </a:lnTo>
                  <a:lnTo>
                    <a:pt x="75" y="1368"/>
                  </a:lnTo>
                  <a:lnTo>
                    <a:pt x="58" y="1363"/>
                  </a:lnTo>
                  <a:lnTo>
                    <a:pt x="42" y="1358"/>
                  </a:lnTo>
                  <a:lnTo>
                    <a:pt x="34" y="1357"/>
                  </a:lnTo>
                  <a:lnTo>
                    <a:pt x="25" y="1357"/>
                  </a:lnTo>
                  <a:lnTo>
                    <a:pt x="25" y="1357"/>
                  </a:lnTo>
                  <a:lnTo>
                    <a:pt x="20" y="1353"/>
                  </a:lnTo>
                  <a:lnTo>
                    <a:pt x="14" y="1350"/>
                  </a:lnTo>
                  <a:lnTo>
                    <a:pt x="7" y="1347"/>
                  </a:lnTo>
                  <a:lnTo>
                    <a:pt x="0" y="1343"/>
                  </a:lnTo>
                  <a:lnTo>
                    <a:pt x="0" y="1343"/>
                  </a:lnTo>
                  <a:close/>
                  <a:moveTo>
                    <a:pt x="239" y="1346"/>
                  </a:moveTo>
                  <a:lnTo>
                    <a:pt x="239" y="1346"/>
                  </a:lnTo>
                  <a:lnTo>
                    <a:pt x="251" y="1349"/>
                  </a:lnTo>
                  <a:lnTo>
                    <a:pt x="266" y="1351"/>
                  </a:lnTo>
                  <a:lnTo>
                    <a:pt x="296" y="1353"/>
                  </a:lnTo>
                  <a:lnTo>
                    <a:pt x="328" y="1355"/>
                  </a:lnTo>
                  <a:lnTo>
                    <a:pt x="345" y="1357"/>
                  </a:lnTo>
                  <a:lnTo>
                    <a:pt x="360" y="1358"/>
                  </a:lnTo>
                  <a:lnTo>
                    <a:pt x="360" y="1358"/>
                  </a:lnTo>
                  <a:lnTo>
                    <a:pt x="439" y="1371"/>
                  </a:lnTo>
                  <a:lnTo>
                    <a:pt x="439" y="1371"/>
                  </a:lnTo>
                  <a:lnTo>
                    <a:pt x="464" y="1374"/>
                  </a:lnTo>
                  <a:lnTo>
                    <a:pt x="492" y="1377"/>
                  </a:lnTo>
                  <a:lnTo>
                    <a:pt x="519" y="1379"/>
                  </a:lnTo>
                  <a:lnTo>
                    <a:pt x="547" y="1381"/>
                  </a:lnTo>
                  <a:lnTo>
                    <a:pt x="547" y="1381"/>
                  </a:lnTo>
                  <a:lnTo>
                    <a:pt x="564" y="1383"/>
                  </a:lnTo>
                  <a:lnTo>
                    <a:pt x="582" y="1383"/>
                  </a:lnTo>
                  <a:lnTo>
                    <a:pt x="599" y="1383"/>
                  </a:lnTo>
                  <a:lnTo>
                    <a:pt x="618" y="1384"/>
                  </a:lnTo>
                  <a:lnTo>
                    <a:pt x="618" y="1384"/>
                  </a:lnTo>
                  <a:lnTo>
                    <a:pt x="626" y="1386"/>
                  </a:lnTo>
                  <a:lnTo>
                    <a:pt x="636" y="1389"/>
                  </a:lnTo>
                  <a:lnTo>
                    <a:pt x="646" y="1393"/>
                  </a:lnTo>
                  <a:lnTo>
                    <a:pt x="656" y="1395"/>
                  </a:lnTo>
                  <a:lnTo>
                    <a:pt x="656" y="1395"/>
                  </a:lnTo>
                  <a:lnTo>
                    <a:pt x="670" y="1397"/>
                  </a:lnTo>
                  <a:lnTo>
                    <a:pt x="685" y="1398"/>
                  </a:lnTo>
                  <a:lnTo>
                    <a:pt x="715" y="1401"/>
                  </a:lnTo>
                  <a:lnTo>
                    <a:pt x="715" y="1401"/>
                  </a:lnTo>
                  <a:lnTo>
                    <a:pt x="747" y="1406"/>
                  </a:lnTo>
                  <a:lnTo>
                    <a:pt x="763" y="1408"/>
                  </a:lnTo>
                  <a:lnTo>
                    <a:pt x="777" y="1409"/>
                  </a:lnTo>
                  <a:lnTo>
                    <a:pt x="777" y="1409"/>
                  </a:lnTo>
                  <a:lnTo>
                    <a:pt x="791" y="1407"/>
                  </a:lnTo>
                  <a:lnTo>
                    <a:pt x="802" y="1404"/>
                  </a:lnTo>
                  <a:lnTo>
                    <a:pt x="811" y="1401"/>
                  </a:lnTo>
                  <a:lnTo>
                    <a:pt x="819" y="1397"/>
                  </a:lnTo>
                  <a:lnTo>
                    <a:pt x="826" y="1392"/>
                  </a:lnTo>
                  <a:lnTo>
                    <a:pt x="833" y="1386"/>
                  </a:lnTo>
                  <a:lnTo>
                    <a:pt x="847" y="1373"/>
                  </a:lnTo>
                  <a:lnTo>
                    <a:pt x="847" y="1373"/>
                  </a:lnTo>
                  <a:lnTo>
                    <a:pt x="848" y="1367"/>
                  </a:lnTo>
                  <a:lnTo>
                    <a:pt x="850" y="1361"/>
                  </a:lnTo>
                  <a:lnTo>
                    <a:pt x="852" y="1354"/>
                  </a:lnTo>
                  <a:lnTo>
                    <a:pt x="856" y="1349"/>
                  </a:lnTo>
                  <a:lnTo>
                    <a:pt x="856" y="1349"/>
                  </a:lnTo>
                  <a:lnTo>
                    <a:pt x="865" y="1316"/>
                  </a:lnTo>
                  <a:lnTo>
                    <a:pt x="871" y="1281"/>
                  </a:lnTo>
                  <a:lnTo>
                    <a:pt x="878" y="1247"/>
                  </a:lnTo>
                  <a:lnTo>
                    <a:pt x="882" y="1213"/>
                  </a:lnTo>
                  <a:lnTo>
                    <a:pt x="887" y="1177"/>
                  </a:lnTo>
                  <a:lnTo>
                    <a:pt x="891" y="1142"/>
                  </a:lnTo>
                  <a:lnTo>
                    <a:pt x="897" y="1071"/>
                  </a:lnTo>
                  <a:lnTo>
                    <a:pt x="897" y="1071"/>
                  </a:lnTo>
                  <a:lnTo>
                    <a:pt x="905" y="987"/>
                  </a:lnTo>
                  <a:lnTo>
                    <a:pt x="912" y="901"/>
                  </a:lnTo>
                  <a:lnTo>
                    <a:pt x="921" y="817"/>
                  </a:lnTo>
                  <a:lnTo>
                    <a:pt x="930" y="731"/>
                  </a:lnTo>
                  <a:lnTo>
                    <a:pt x="930" y="731"/>
                  </a:lnTo>
                  <a:lnTo>
                    <a:pt x="939" y="664"/>
                  </a:lnTo>
                  <a:lnTo>
                    <a:pt x="942" y="630"/>
                  </a:lnTo>
                  <a:lnTo>
                    <a:pt x="944" y="599"/>
                  </a:lnTo>
                  <a:lnTo>
                    <a:pt x="944" y="599"/>
                  </a:lnTo>
                  <a:lnTo>
                    <a:pt x="945" y="585"/>
                  </a:lnTo>
                  <a:lnTo>
                    <a:pt x="947" y="570"/>
                  </a:lnTo>
                  <a:lnTo>
                    <a:pt x="952" y="541"/>
                  </a:lnTo>
                  <a:lnTo>
                    <a:pt x="954" y="526"/>
                  </a:lnTo>
                  <a:lnTo>
                    <a:pt x="956" y="513"/>
                  </a:lnTo>
                  <a:lnTo>
                    <a:pt x="956" y="498"/>
                  </a:lnTo>
                  <a:lnTo>
                    <a:pt x="956" y="483"/>
                  </a:lnTo>
                  <a:lnTo>
                    <a:pt x="956" y="483"/>
                  </a:lnTo>
                  <a:lnTo>
                    <a:pt x="962" y="445"/>
                  </a:lnTo>
                  <a:lnTo>
                    <a:pt x="969" y="408"/>
                  </a:lnTo>
                  <a:lnTo>
                    <a:pt x="974" y="369"/>
                  </a:lnTo>
                  <a:lnTo>
                    <a:pt x="978" y="328"/>
                  </a:lnTo>
                  <a:lnTo>
                    <a:pt x="978" y="328"/>
                  </a:lnTo>
                  <a:lnTo>
                    <a:pt x="979" y="311"/>
                  </a:lnTo>
                  <a:lnTo>
                    <a:pt x="979" y="294"/>
                  </a:lnTo>
                  <a:lnTo>
                    <a:pt x="979" y="276"/>
                  </a:lnTo>
                  <a:lnTo>
                    <a:pt x="982" y="259"/>
                  </a:lnTo>
                  <a:lnTo>
                    <a:pt x="982" y="259"/>
                  </a:lnTo>
                  <a:lnTo>
                    <a:pt x="985" y="226"/>
                  </a:lnTo>
                  <a:lnTo>
                    <a:pt x="989" y="195"/>
                  </a:lnTo>
                  <a:lnTo>
                    <a:pt x="991" y="162"/>
                  </a:lnTo>
                  <a:lnTo>
                    <a:pt x="992" y="146"/>
                  </a:lnTo>
                  <a:lnTo>
                    <a:pt x="991" y="130"/>
                  </a:lnTo>
                  <a:lnTo>
                    <a:pt x="991" y="130"/>
                  </a:lnTo>
                  <a:lnTo>
                    <a:pt x="988" y="128"/>
                  </a:lnTo>
                  <a:lnTo>
                    <a:pt x="986" y="125"/>
                  </a:lnTo>
                  <a:lnTo>
                    <a:pt x="982" y="119"/>
                  </a:lnTo>
                  <a:lnTo>
                    <a:pt x="982" y="119"/>
                  </a:lnTo>
                  <a:lnTo>
                    <a:pt x="973" y="108"/>
                  </a:lnTo>
                  <a:lnTo>
                    <a:pt x="963" y="99"/>
                  </a:lnTo>
                  <a:lnTo>
                    <a:pt x="953" y="92"/>
                  </a:lnTo>
                  <a:lnTo>
                    <a:pt x="940" y="84"/>
                  </a:lnTo>
                  <a:lnTo>
                    <a:pt x="926" y="79"/>
                  </a:lnTo>
                  <a:lnTo>
                    <a:pt x="911" y="75"/>
                  </a:lnTo>
                  <a:lnTo>
                    <a:pt x="895" y="70"/>
                  </a:lnTo>
                  <a:lnTo>
                    <a:pt x="878" y="67"/>
                  </a:lnTo>
                  <a:lnTo>
                    <a:pt x="878" y="67"/>
                  </a:lnTo>
                  <a:lnTo>
                    <a:pt x="815" y="59"/>
                  </a:lnTo>
                  <a:lnTo>
                    <a:pt x="785" y="55"/>
                  </a:lnTo>
                  <a:lnTo>
                    <a:pt x="754" y="51"/>
                  </a:lnTo>
                  <a:lnTo>
                    <a:pt x="754" y="51"/>
                  </a:lnTo>
                  <a:lnTo>
                    <a:pt x="722" y="47"/>
                  </a:lnTo>
                  <a:lnTo>
                    <a:pt x="689" y="42"/>
                  </a:lnTo>
                  <a:lnTo>
                    <a:pt x="623" y="36"/>
                  </a:lnTo>
                  <a:lnTo>
                    <a:pt x="623" y="36"/>
                  </a:lnTo>
                  <a:lnTo>
                    <a:pt x="601" y="34"/>
                  </a:lnTo>
                  <a:lnTo>
                    <a:pt x="581" y="33"/>
                  </a:lnTo>
                  <a:lnTo>
                    <a:pt x="581" y="33"/>
                  </a:lnTo>
                  <a:lnTo>
                    <a:pt x="573" y="31"/>
                  </a:lnTo>
                  <a:lnTo>
                    <a:pt x="564" y="29"/>
                  </a:lnTo>
                  <a:lnTo>
                    <a:pt x="555" y="25"/>
                  </a:lnTo>
                  <a:lnTo>
                    <a:pt x="547" y="24"/>
                  </a:lnTo>
                  <a:lnTo>
                    <a:pt x="547" y="24"/>
                  </a:lnTo>
                  <a:lnTo>
                    <a:pt x="525" y="21"/>
                  </a:lnTo>
                  <a:lnTo>
                    <a:pt x="504" y="20"/>
                  </a:lnTo>
                  <a:lnTo>
                    <a:pt x="484" y="19"/>
                  </a:lnTo>
                  <a:lnTo>
                    <a:pt x="462" y="17"/>
                  </a:lnTo>
                  <a:lnTo>
                    <a:pt x="462" y="17"/>
                  </a:lnTo>
                  <a:lnTo>
                    <a:pt x="452" y="16"/>
                  </a:lnTo>
                  <a:lnTo>
                    <a:pt x="440" y="15"/>
                  </a:lnTo>
                  <a:lnTo>
                    <a:pt x="416" y="16"/>
                  </a:lnTo>
                  <a:lnTo>
                    <a:pt x="394" y="17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43" y="19"/>
                  </a:lnTo>
                  <a:lnTo>
                    <a:pt x="317" y="21"/>
                  </a:lnTo>
                  <a:lnTo>
                    <a:pt x="290" y="25"/>
                  </a:lnTo>
                  <a:lnTo>
                    <a:pt x="277" y="29"/>
                  </a:lnTo>
                  <a:lnTo>
                    <a:pt x="265" y="32"/>
                  </a:lnTo>
                  <a:lnTo>
                    <a:pt x="265" y="32"/>
                  </a:lnTo>
                  <a:lnTo>
                    <a:pt x="258" y="30"/>
                  </a:lnTo>
                  <a:lnTo>
                    <a:pt x="250" y="30"/>
                  </a:lnTo>
                  <a:lnTo>
                    <a:pt x="236" y="30"/>
                  </a:lnTo>
                  <a:lnTo>
                    <a:pt x="222" y="31"/>
                  </a:lnTo>
                  <a:lnTo>
                    <a:pt x="216" y="31"/>
                  </a:lnTo>
                  <a:lnTo>
                    <a:pt x="211" y="30"/>
                  </a:lnTo>
                  <a:lnTo>
                    <a:pt x="211" y="30"/>
                  </a:lnTo>
                  <a:lnTo>
                    <a:pt x="205" y="33"/>
                  </a:lnTo>
                  <a:lnTo>
                    <a:pt x="199" y="36"/>
                  </a:lnTo>
                  <a:lnTo>
                    <a:pt x="189" y="44"/>
                  </a:lnTo>
                  <a:lnTo>
                    <a:pt x="182" y="53"/>
                  </a:lnTo>
                  <a:lnTo>
                    <a:pt x="174" y="64"/>
                  </a:lnTo>
                  <a:lnTo>
                    <a:pt x="169" y="76"/>
                  </a:lnTo>
                  <a:lnTo>
                    <a:pt x="164" y="89"/>
                  </a:lnTo>
                  <a:lnTo>
                    <a:pt x="154" y="114"/>
                  </a:lnTo>
                  <a:lnTo>
                    <a:pt x="154" y="114"/>
                  </a:lnTo>
                  <a:lnTo>
                    <a:pt x="148" y="168"/>
                  </a:lnTo>
                  <a:lnTo>
                    <a:pt x="144" y="195"/>
                  </a:lnTo>
                  <a:lnTo>
                    <a:pt x="142" y="221"/>
                  </a:lnTo>
                  <a:lnTo>
                    <a:pt x="142" y="221"/>
                  </a:lnTo>
                  <a:lnTo>
                    <a:pt x="139" y="276"/>
                  </a:lnTo>
                  <a:lnTo>
                    <a:pt x="137" y="303"/>
                  </a:lnTo>
                  <a:lnTo>
                    <a:pt x="135" y="329"/>
                  </a:lnTo>
                  <a:lnTo>
                    <a:pt x="135" y="329"/>
                  </a:lnTo>
                  <a:lnTo>
                    <a:pt x="131" y="349"/>
                  </a:lnTo>
                  <a:lnTo>
                    <a:pt x="127" y="368"/>
                  </a:lnTo>
                  <a:lnTo>
                    <a:pt x="124" y="387"/>
                  </a:lnTo>
                  <a:lnTo>
                    <a:pt x="121" y="405"/>
                  </a:lnTo>
                  <a:lnTo>
                    <a:pt x="121" y="405"/>
                  </a:lnTo>
                  <a:lnTo>
                    <a:pt x="118" y="450"/>
                  </a:lnTo>
                  <a:lnTo>
                    <a:pt x="115" y="493"/>
                  </a:lnTo>
                  <a:lnTo>
                    <a:pt x="115" y="493"/>
                  </a:lnTo>
                  <a:lnTo>
                    <a:pt x="114" y="502"/>
                  </a:lnTo>
                  <a:lnTo>
                    <a:pt x="113" y="510"/>
                  </a:lnTo>
                  <a:lnTo>
                    <a:pt x="109" y="528"/>
                  </a:lnTo>
                  <a:lnTo>
                    <a:pt x="106" y="544"/>
                  </a:lnTo>
                  <a:lnTo>
                    <a:pt x="105" y="552"/>
                  </a:lnTo>
                  <a:lnTo>
                    <a:pt x="105" y="561"/>
                  </a:lnTo>
                  <a:lnTo>
                    <a:pt x="105" y="561"/>
                  </a:lnTo>
                  <a:lnTo>
                    <a:pt x="106" y="564"/>
                  </a:lnTo>
                  <a:lnTo>
                    <a:pt x="107" y="567"/>
                  </a:lnTo>
                  <a:lnTo>
                    <a:pt x="108" y="570"/>
                  </a:lnTo>
                  <a:lnTo>
                    <a:pt x="109" y="574"/>
                  </a:lnTo>
                  <a:lnTo>
                    <a:pt x="109" y="574"/>
                  </a:lnTo>
                  <a:lnTo>
                    <a:pt x="109" y="578"/>
                  </a:lnTo>
                  <a:lnTo>
                    <a:pt x="109" y="583"/>
                  </a:lnTo>
                  <a:lnTo>
                    <a:pt x="107" y="593"/>
                  </a:lnTo>
                  <a:lnTo>
                    <a:pt x="105" y="604"/>
                  </a:lnTo>
                  <a:lnTo>
                    <a:pt x="104" y="614"/>
                  </a:lnTo>
                  <a:lnTo>
                    <a:pt x="104" y="614"/>
                  </a:lnTo>
                  <a:lnTo>
                    <a:pt x="101" y="642"/>
                  </a:lnTo>
                  <a:lnTo>
                    <a:pt x="98" y="670"/>
                  </a:lnTo>
                  <a:lnTo>
                    <a:pt x="98" y="670"/>
                  </a:lnTo>
                  <a:lnTo>
                    <a:pt x="97" y="697"/>
                  </a:lnTo>
                  <a:lnTo>
                    <a:pt x="94" y="723"/>
                  </a:lnTo>
                  <a:lnTo>
                    <a:pt x="94" y="723"/>
                  </a:lnTo>
                  <a:lnTo>
                    <a:pt x="90" y="759"/>
                  </a:lnTo>
                  <a:lnTo>
                    <a:pt x="90" y="776"/>
                  </a:lnTo>
                  <a:lnTo>
                    <a:pt x="90" y="791"/>
                  </a:lnTo>
                  <a:lnTo>
                    <a:pt x="90" y="791"/>
                  </a:lnTo>
                  <a:lnTo>
                    <a:pt x="90" y="807"/>
                  </a:lnTo>
                  <a:lnTo>
                    <a:pt x="89" y="824"/>
                  </a:lnTo>
                  <a:lnTo>
                    <a:pt x="82" y="857"/>
                  </a:lnTo>
                  <a:lnTo>
                    <a:pt x="80" y="873"/>
                  </a:lnTo>
                  <a:lnTo>
                    <a:pt x="79" y="888"/>
                  </a:lnTo>
                  <a:lnTo>
                    <a:pt x="79" y="896"/>
                  </a:lnTo>
                  <a:lnTo>
                    <a:pt x="80" y="903"/>
                  </a:lnTo>
                  <a:lnTo>
                    <a:pt x="81" y="910"/>
                  </a:lnTo>
                  <a:lnTo>
                    <a:pt x="83" y="917"/>
                  </a:lnTo>
                  <a:lnTo>
                    <a:pt x="83" y="917"/>
                  </a:lnTo>
                  <a:lnTo>
                    <a:pt x="79" y="937"/>
                  </a:lnTo>
                  <a:lnTo>
                    <a:pt x="75" y="959"/>
                  </a:lnTo>
                  <a:lnTo>
                    <a:pt x="68" y="1002"/>
                  </a:lnTo>
                  <a:lnTo>
                    <a:pt x="68" y="1002"/>
                  </a:lnTo>
                  <a:lnTo>
                    <a:pt x="63" y="1051"/>
                  </a:lnTo>
                  <a:lnTo>
                    <a:pt x="60" y="1097"/>
                  </a:lnTo>
                  <a:lnTo>
                    <a:pt x="60" y="1097"/>
                  </a:lnTo>
                  <a:lnTo>
                    <a:pt x="54" y="1152"/>
                  </a:lnTo>
                  <a:lnTo>
                    <a:pt x="49" y="1211"/>
                  </a:lnTo>
                  <a:lnTo>
                    <a:pt x="49" y="1211"/>
                  </a:lnTo>
                  <a:lnTo>
                    <a:pt x="46" y="1240"/>
                  </a:lnTo>
                  <a:lnTo>
                    <a:pt x="45" y="1253"/>
                  </a:lnTo>
                  <a:lnTo>
                    <a:pt x="44" y="1267"/>
                  </a:lnTo>
                  <a:lnTo>
                    <a:pt x="44" y="1281"/>
                  </a:lnTo>
                  <a:lnTo>
                    <a:pt x="45" y="1294"/>
                  </a:lnTo>
                  <a:lnTo>
                    <a:pt x="49" y="1307"/>
                  </a:lnTo>
                  <a:lnTo>
                    <a:pt x="52" y="1312"/>
                  </a:lnTo>
                  <a:lnTo>
                    <a:pt x="55" y="1319"/>
                  </a:lnTo>
                  <a:lnTo>
                    <a:pt x="55" y="1319"/>
                  </a:lnTo>
                  <a:lnTo>
                    <a:pt x="76" y="1326"/>
                  </a:lnTo>
                  <a:lnTo>
                    <a:pt x="97" y="1332"/>
                  </a:lnTo>
                  <a:lnTo>
                    <a:pt x="120" y="1336"/>
                  </a:lnTo>
                  <a:lnTo>
                    <a:pt x="143" y="1340"/>
                  </a:lnTo>
                  <a:lnTo>
                    <a:pt x="167" y="1342"/>
                  </a:lnTo>
                  <a:lnTo>
                    <a:pt x="190" y="1343"/>
                  </a:lnTo>
                  <a:lnTo>
                    <a:pt x="239" y="1346"/>
                  </a:lnTo>
                  <a:lnTo>
                    <a:pt x="239" y="1346"/>
                  </a:lnTo>
                  <a:close/>
                  <a:moveTo>
                    <a:pt x="151" y="1368"/>
                  </a:moveTo>
                  <a:lnTo>
                    <a:pt x="151" y="1368"/>
                  </a:lnTo>
                  <a:lnTo>
                    <a:pt x="165" y="1370"/>
                  </a:lnTo>
                  <a:lnTo>
                    <a:pt x="179" y="1372"/>
                  </a:lnTo>
                  <a:lnTo>
                    <a:pt x="192" y="1376"/>
                  </a:lnTo>
                  <a:lnTo>
                    <a:pt x="206" y="1379"/>
                  </a:lnTo>
                  <a:lnTo>
                    <a:pt x="206" y="1379"/>
                  </a:lnTo>
                  <a:lnTo>
                    <a:pt x="215" y="1379"/>
                  </a:lnTo>
                  <a:lnTo>
                    <a:pt x="224" y="1379"/>
                  </a:lnTo>
                  <a:lnTo>
                    <a:pt x="231" y="1379"/>
                  </a:lnTo>
                  <a:lnTo>
                    <a:pt x="240" y="1380"/>
                  </a:lnTo>
                  <a:lnTo>
                    <a:pt x="240" y="1380"/>
                  </a:lnTo>
                  <a:lnTo>
                    <a:pt x="311" y="1392"/>
                  </a:lnTo>
                  <a:lnTo>
                    <a:pt x="376" y="1403"/>
                  </a:lnTo>
                  <a:lnTo>
                    <a:pt x="376" y="1403"/>
                  </a:lnTo>
                  <a:lnTo>
                    <a:pt x="399" y="1407"/>
                  </a:lnTo>
                  <a:lnTo>
                    <a:pt x="423" y="1410"/>
                  </a:lnTo>
                  <a:lnTo>
                    <a:pt x="423" y="1410"/>
                  </a:lnTo>
                  <a:lnTo>
                    <a:pt x="436" y="1411"/>
                  </a:lnTo>
                  <a:lnTo>
                    <a:pt x="449" y="1412"/>
                  </a:lnTo>
                  <a:lnTo>
                    <a:pt x="477" y="1413"/>
                  </a:lnTo>
                  <a:lnTo>
                    <a:pt x="477" y="1413"/>
                  </a:lnTo>
                  <a:lnTo>
                    <a:pt x="498" y="1414"/>
                  </a:lnTo>
                  <a:lnTo>
                    <a:pt x="517" y="1417"/>
                  </a:lnTo>
                  <a:lnTo>
                    <a:pt x="555" y="1425"/>
                  </a:lnTo>
                  <a:lnTo>
                    <a:pt x="555" y="1425"/>
                  </a:lnTo>
                  <a:lnTo>
                    <a:pt x="570" y="1427"/>
                  </a:lnTo>
                  <a:lnTo>
                    <a:pt x="585" y="1428"/>
                  </a:lnTo>
                  <a:lnTo>
                    <a:pt x="615" y="1429"/>
                  </a:lnTo>
                  <a:lnTo>
                    <a:pt x="615" y="1429"/>
                  </a:lnTo>
                  <a:lnTo>
                    <a:pt x="627" y="1430"/>
                  </a:lnTo>
                  <a:lnTo>
                    <a:pt x="639" y="1432"/>
                  </a:lnTo>
                  <a:lnTo>
                    <a:pt x="652" y="1434"/>
                  </a:lnTo>
                  <a:lnTo>
                    <a:pt x="664" y="1436"/>
                  </a:lnTo>
                  <a:lnTo>
                    <a:pt x="664" y="1436"/>
                  </a:lnTo>
                  <a:lnTo>
                    <a:pt x="684" y="1436"/>
                  </a:lnTo>
                  <a:lnTo>
                    <a:pt x="704" y="1433"/>
                  </a:lnTo>
                  <a:lnTo>
                    <a:pt x="725" y="1432"/>
                  </a:lnTo>
                  <a:lnTo>
                    <a:pt x="743" y="1432"/>
                  </a:lnTo>
                  <a:lnTo>
                    <a:pt x="743" y="1432"/>
                  </a:lnTo>
                  <a:lnTo>
                    <a:pt x="749" y="1433"/>
                  </a:lnTo>
                  <a:lnTo>
                    <a:pt x="756" y="1434"/>
                  </a:lnTo>
                  <a:lnTo>
                    <a:pt x="767" y="1439"/>
                  </a:lnTo>
                  <a:lnTo>
                    <a:pt x="779" y="1443"/>
                  </a:lnTo>
                  <a:lnTo>
                    <a:pt x="786" y="1444"/>
                  </a:lnTo>
                  <a:lnTo>
                    <a:pt x="791" y="1444"/>
                  </a:lnTo>
                  <a:lnTo>
                    <a:pt x="791" y="1444"/>
                  </a:lnTo>
                  <a:lnTo>
                    <a:pt x="794" y="1443"/>
                  </a:lnTo>
                  <a:lnTo>
                    <a:pt x="800" y="1442"/>
                  </a:lnTo>
                  <a:lnTo>
                    <a:pt x="806" y="1439"/>
                  </a:lnTo>
                  <a:lnTo>
                    <a:pt x="815" y="1437"/>
                  </a:lnTo>
                  <a:lnTo>
                    <a:pt x="815" y="1437"/>
                  </a:lnTo>
                  <a:lnTo>
                    <a:pt x="827" y="1436"/>
                  </a:lnTo>
                  <a:lnTo>
                    <a:pt x="834" y="1434"/>
                  </a:lnTo>
                  <a:lnTo>
                    <a:pt x="839" y="1433"/>
                  </a:lnTo>
                  <a:lnTo>
                    <a:pt x="839" y="1433"/>
                  </a:lnTo>
                  <a:lnTo>
                    <a:pt x="846" y="1431"/>
                  </a:lnTo>
                  <a:lnTo>
                    <a:pt x="852" y="1428"/>
                  </a:lnTo>
                  <a:lnTo>
                    <a:pt x="858" y="1424"/>
                  </a:lnTo>
                  <a:lnTo>
                    <a:pt x="864" y="1418"/>
                  </a:lnTo>
                  <a:lnTo>
                    <a:pt x="870" y="1413"/>
                  </a:lnTo>
                  <a:lnTo>
                    <a:pt x="875" y="1407"/>
                  </a:lnTo>
                  <a:lnTo>
                    <a:pt x="884" y="1393"/>
                  </a:lnTo>
                  <a:lnTo>
                    <a:pt x="893" y="1377"/>
                  </a:lnTo>
                  <a:lnTo>
                    <a:pt x="899" y="1361"/>
                  </a:lnTo>
                  <a:lnTo>
                    <a:pt x="905" y="1344"/>
                  </a:lnTo>
                  <a:lnTo>
                    <a:pt x="908" y="1328"/>
                  </a:lnTo>
                  <a:lnTo>
                    <a:pt x="908" y="1328"/>
                  </a:lnTo>
                  <a:lnTo>
                    <a:pt x="913" y="1289"/>
                  </a:lnTo>
                  <a:lnTo>
                    <a:pt x="918" y="1249"/>
                  </a:lnTo>
                  <a:lnTo>
                    <a:pt x="926" y="1168"/>
                  </a:lnTo>
                  <a:lnTo>
                    <a:pt x="932" y="1084"/>
                  </a:lnTo>
                  <a:lnTo>
                    <a:pt x="941" y="997"/>
                  </a:lnTo>
                  <a:lnTo>
                    <a:pt x="941" y="997"/>
                  </a:lnTo>
                  <a:lnTo>
                    <a:pt x="947" y="928"/>
                  </a:lnTo>
                  <a:lnTo>
                    <a:pt x="952" y="868"/>
                  </a:lnTo>
                  <a:lnTo>
                    <a:pt x="958" y="809"/>
                  </a:lnTo>
                  <a:lnTo>
                    <a:pt x="961" y="780"/>
                  </a:lnTo>
                  <a:lnTo>
                    <a:pt x="967" y="749"/>
                  </a:lnTo>
                  <a:lnTo>
                    <a:pt x="967" y="749"/>
                  </a:lnTo>
                  <a:lnTo>
                    <a:pt x="971" y="717"/>
                  </a:lnTo>
                  <a:lnTo>
                    <a:pt x="974" y="686"/>
                  </a:lnTo>
                  <a:lnTo>
                    <a:pt x="977" y="654"/>
                  </a:lnTo>
                  <a:lnTo>
                    <a:pt x="982" y="623"/>
                  </a:lnTo>
                  <a:lnTo>
                    <a:pt x="982" y="623"/>
                  </a:lnTo>
                  <a:lnTo>
                    <a:pt x="985" y="596"/>
                  </a:lnTo>
                  <a:lnTo>
                    <a:pt x="987" y="569"/>
                  </a:lnTo>
                  <a:lnTo>
                    <a:pt x="992" y="516"/>
                  </a:lnTo>
                  <a:lnTo>
                    <a:pt x="997" y="463"/>
                  </a:lnTo>
                  <a:lnTo>
                    <a:pt x="1002" y="411"/>
                  </a:lnTo>
                  <a:lnTo>
                    <a:pt x="1002" y="411"/>
                  </a:lnTo>
                  <a:lnTo>
                    <a:pt x="1007" y="373"/>
                  </a:lnTo>
                  <a:lnTo>
                    <a:pt x="1011" y="356"/>
                  </a:lnTo>
                  <a:lnTo>
                    <a:pt x="1014" y="340"/>
                  </a:lnTo>
                  <a:lnTo>
                    <a:pt x="1014" y="340"/>
                  </a:lnTo>
                  <a:lnTo>
                    <a:pt x="1017" y="327"/>
                  </a:lnTo>
                  <a:lnTo>
                    <a:pt x="1019" y="313"/>
                  </a:lnTo>
                  <a:lnTo>
                    <a:pt x="1019" y="313"/>
                  </a:lnTo>
                  <a:lnTo>
                    <a:pt x="1025" y="271"/>
                  </a:lnTo>
                  <a:lnTo>
                    <a:pt x="1032" y="227"/>
                  </a:lnTo>
                  <a:lnTo>
                    <a:pt x="1032" y="227"/>
                  </a:lnTo>
                  <a:lnTo>
                    <a:pt x="1035" y="213"/>
                  </a:lnTo>
                  <a:lnTo>
                    <a:pt x="1037" y="207"/>
                  </a:lnTo>
                  <a:lnTo>
                    <a:pt x="1038" y="201"/>
                  </a:lnTo>
                  <a:lnTo>
                    <a:pt x="1038" y="201"/>
                  </a:lnTo>
                  <a:lnTo>
                    <a:pt x="1038" y="188"/>
                  </a:lnTo>
                  <a:lnTo>
                    <a:pt x="1037" y="177"/>
                  </a:lnTo>
                  <a:lnTo>
                    <a:pt x="1035" y="167"/>
                  </a:lnTo>
                  <a:lnTo>
                    <a:pt x="1032" y="157"/>
                  </a:lnTo>
                  <a:lnTo>
                    <a:pt x="1028" y="147"/>
                  </a:lnTo>
                  <a:lnTo>
                    <a:pt x="1022" y="140"/>
                  </a:lnTo>
                  <a:lnTo>
                    <a:pt x="1017" y="134"/>
                  </a:lnTo>
                  <a:lnTo>
                    <a:pt x="1012" y="127"/>
                  </a:lnTo>
                  <a:lnTo>
                    <a:pt x="1012" y="127"/>
                  </a:lnTo>
                  <a:lnTo>
                    <a:pt x="1011" y="126"/>
                  </a:lnTo>
                  <a:lnTo>
                    <a:pt x="1009" y="126"/>
                  </a:lnTo>
                  <a:lnTo>
                    <a:pt x="1009" y="126"/>
                  </a:lnTo>
                  <a:lnTo>
                    <a:pt x="1009" y="128"/>
                  </a:lnTo>
                  <a:lnTo>
                    <a:pt x="1008" y="130"/>
                  </a:lnTo>
                  <a:lnTo>
                    <a:pt x="1008" y="130"/>
                  </a:lnTo>
                  <a:lnTo>
                    <a:pt x="1006" y="132"/>
                  </a:lnTo>
                  <a:lnTo>
                    <a:pt x="1005" y="136"/>
                  </a:lnTo>
                  <a:lnTo>
                    <a:pt x="1004" y="140"/>
                  </a:lnTo>
                  <a:lnTo>
                    <a:pt x="1005" y="144"/>
                  </a:lnTo>
                  <a:lnTo>
                    <a:pt x="1006" y="153"/>
                  </a:lnTo>
                  <a:lnTo>
                    <a:pt x="1006" y="160"/>
                  </a:lnTo>
                  <a:lnTo>
                    <a:pt x="1006" y="160"/>
                  </a:lnTo>
                  <a:lnTo>
                    <a:pt x="1005" y="173"/>
                  </a:lnTo>
                  <a:lnTo>
                    <a:pt x="1003" y="187"/>
                  </a:lnTo>
                  <a:lnTo>
                    <a:pt x="1001" y="199"/>
                  </a:lnTo>
                  <a:lnTo>
                    <a:pt x="999" y="212"/>
                  </a:lnTo>
                  <a:lnTo>
                    <a:pt x="999" y="212"/>
                  </a:lnTo>
                  <a:lnTo>
                    <a:pt x="994" y="278"/>
                  </a:lnTo>
                  <a:lnTo>
                    <a:pt x="992" y="312"/>
                  </a:lnTo>
                  <a:lnTo>
                    <a:pt x="989" y="344"/>
                  </a:lnTo>
                  <a:lnTo>
                    <a:pt x="989" y="344"/>
                  </a:lnTo>
                  <a:lnTo>
                    <a:pt x="983" y="400"/>
                  </a:lnTo>
                  <a:lnTo>
                    <a:pt x="976" y="450"/>
                  </a:lnTo>
                  <a:lnTo>
                    <a:pt x="976" y="450"/>
                  </a:lnTo>
                  <a:lnTo>
                    <a:pt x="973" y="480"/>
                  </a:lnTo>
                  <a:lnTo>
                    <a:pt x="970" y="509"/>
                  </a:lnTo>
                  <a:lnTo>
                    <a:pt x="966" y="536"/>
                  </a:lnTo>
                  <a:lnTo>
                    <a:pt x="960" y="563"/>
                  </a:lnTo>
                  <a:lnTo>
                    <a:pt x="960" y="563"/>
                  </a:lnTo>
                  <a:lnTo>
                    <a:pt x="959" y="589"/>
                  </a:lnTo>
                  <a:lnTo>
                    <a:pt x="957" y="613"/>
                  </a:lnTo>
                  <a:lnTo>
                    <a:pt x="952" y="659"/>
                  </a:lnTo>
                  <a:lnTo>
                    <a:pt x="945" y="705"/>
                  </a:lnTo>
                  <a:lnTo>
                    <a:pt x="939" y="750"/>
                  </a:lnTo>
                  <a:lnTo>
                    <a:pt x="939" y="750"/>
                  </a:lnTo>
                  <a:lnTo>
                    <a:pt x="936" y="790"/>
                  </a:lnTo>
                  <a:lnTo>
                    <a:pt x="932" y="829"/>
                  </a:lnTo>
                  <a:lnTo>
                    <a:pt x="930" y="850"/>
                  </a:lnTo>
                  <a:lnTo>
                    <a:pt x="928" y="870"/>
                  </a:lnTo>
                  <a:lnTo>
                    <a:pt x="925" y="891"/>
                  </a:lnTo>
                  <a:lnTo>
                    <a:pt x="919" y="911"/>
                  </a:lnTo>
                  <a:lnTo>
                    <a:pt x="919" y="911"/>
                  </a:lnTo>
                  <a:lnTo>
                    <a:pt x="919" y="933"/>
                  </a:lnTo>
                  <a:lnTo>
                    <a:pt x="918" y="955"/>
                  </a:lnTo>
                  <a:lnTo>
                    <a:pt x="916" y="975"/>
                  </a:lnTo>
                  <a:lnTo>
                    <a:pt x="914" y="997"/>
                  </a:lnTo>
                  <a:lnTo>
                    <a:pt x="914" y="997"/>
                  </a:lnTo>
                  <a:lnTo>
                    <a:pt x="910" y="1023"/>
                  </a:lnTo>
                  <a:lnTo>
                    <a:pt x="908" y="1052"/>
                  </a:lnTo>
                  <a:lnTo>
                    <a:pt x="903" y="1109"/>
                  </a:lnTo>
                  <a:lnTo>
                    <a:pt x="899" y="1167"/>
                  </a:lnTo>
                  <a:lnTo>
                    <a:pt x="896" y="1195"/>
                  </a:lnTo>
                  <a:lnTo>
                    <a:pt x="893" y="1222"/>
                  </a:lnTo>
                  <a:lnTo>
                    <a:pt x="893" y="1222"/>
                  </a:lnTo>
                  <a:lnTo>
                    <a:pt x="887" y="1258"/>
                  </a:lnTo>
                  <a:lnTo>
                    <a:pt x="885" y="1276"/>
                  </a:lnTo>
                  <a:lnTo>
                    <a:pt x="885" y="1285"/>
                  </a:lnTo>
                  <a:lnTo>
                    <a:pt x="885" y="1293"/>
                  </a:lnTo>
                  <a:lnTo>
                    <a:pt x="885" y="1293"/>
                  </a:lnTo>
                  <a:lnTo>
                    <a:pt x="884" y="1293"/>
                  </a:lnTo>
                  <a:lnTo>
                    <a:pt x="883" y="1294"/>
                  </a:lnTo>
                  <a:lnTo>
                    <a:pt x="881" y="1298"/>
                  </a:lnTo>
                  <a:lnTo>
                    <a:pt x="880" y="1304"/>
                  </a:lnTo>
                  <a:lnTo>
                    <a:pt x="878" y="1308"/>
                  </a:lnTo>
                  <a:lnTo>
                    <a:pt x="878" y="1308"/>
                  </a:lnTo>
                  <a:lnTo>
                    <a:pt x="878" y="1311"/>
                  </a:lnTo>
                  <a:lnTo>
                    <a:pt x="877" y="1316"/>
                  </a:lnTo>
                  <a:lnTo>
                    <a:pt x="875" y="1324"/>
                  </a:lnTo>
                  <a:lnTo>
                    <a:pt x="871" y="1334"/>
                  </a:lnTo>
                  <a:lnTo>
                    <a:pt x="871" y="1338"/>
                  </a:lnTo>
                  <a:lnTo>
                    <a:pt x="871" y="1342"/>
                  </a:lnTo>
                  <a:lnTo>
                    <a:pt x="871" y="1342"/>
                  </a:lnTo>
                  <a:lnTo>
                    <a:pt x="867" y="1353"/>
                  </a:lnTo>
                  <a:lnTo>
                    <a:pt x="863" y="1365"/>
                  </a:lnTo>
                  <a:lnTo>
                    <a:pt x="855" y="1388"/>
                  </a:lnTo>
                  <a:lnTo>
                    <a:pt x="855" y="1388"/>
                  </a:lnTo>
                  <a:lnTo>
                    <a:pt x="841" y="1401"/>
                  </a:lnTo>
                  <a:lnTo>
                    <a:pt x="833" y="1408"/>
                  </a:lnTo>
                  <a:lnTo>
                    <a:pt x="823" y="1414"/>
                  </a:lnTo>
                  <a:lnTo>
                    <a:pt x="813" y="1419"/>
                  </a:lnTo>
                  <a:lnTo>
                    <a:pt x="804" y="1424"/>
                  </a:lnTo>
                  <a:lnTo>
                    <a:pt x="793" y="1427"/>
                  </a:lnTo>
                  <a:lnTo>
                    <a:pt x="784" y="1428"/>
                  </a:lnTo>
                  <a:lnTo>
                    <a:pt x="784" y="1428"/>
                  </a:lnTo>
                  <a:lnTo>
                    <a:pt x="780" y="1427"/>
                  </a:lnTo>
                  <a:lnTo>
                    <a:pt x="776" y="1426"/>
                  </a:lnTo>
                  <a:lnTo>
                    <a:pt x="773" y="1424"/>
                  </a:lnTo>
                  <a:lnTo>
                    <a:pt x="769" y="1424"/>
                  </a:lnTo>
                  <a:lnTo>
                    <a:pt x="769" y="1424"/>
                  </a:lnTo>
                  <a:lnTo>
                    <a:pt x="763" y="1424"/>
                  </a:lnTo>
                  <a:lnTo>
                    <a:pt x="759" y="1424"/>
                  </a:lnTo>
                  <a:lnTo>
                    <a:pt x="755" y="1425"/>
                  </a:lnTo>
                  <a:lnTo>
                    <a:pt x="750" y="1425"/>
                  </a:lnTo>
                  <a:lnTo>
                    <a:pt x="750" y="1425"/>
                  </a:lnTo>
                  <a:lnTo>
                    <a:pt x="747" y="1424"/>
                  </a:lnTo>
                  <a:lnTo>
                    <a:pt x="743" y="1422"/>
                  </a:lnTo>
                  <a:lnTo>
                    <a:pt x="740" y="1418"/>
                  </a:lnTo>
                  <a:lnTo>
                    <a:pt x="735" y="1417"/>
                  </a:lnTo>
                  <a:lnTo>
                    <a:pt x="735" y="1417"/>
                  </a:lnTo>
                  <a:lnTo>
                    <a:pt x="729" y="1416"/>
                  </a:lnTo>
                  <a:lnTo>
                    <a:pt x="722" y="1415"/>
                  </a:lnTo>
                  <a:lnTo>
                    <a:pt x="709" y="1414"/>
                  </a:lnTo>
                  <a:lnTo>
                    <a:pt x="709" y="1414"/>
                  </a:lnTo>
                  <a:lnTo>
                    <a:pt x="698" y="1411"/>
                  </a:lnTo>
                  <a:lnTo>
                    <a:pt x="687" y="1409"/>
                  </a:lnTo>
                  <a:lnTo>
                    <a:pt x="687" y="1409"/>
                  </a:lnTo>
                  <a:lnTo>
                    <a:pt x="682" y="1408"/>
                  </a:lnTo>
                  <a:lnTo>
                    <a:pt x="676" y="1408"/>
                  </a:lnTo>
                  <a:lnTo>
                    <a:pt x="665" y="1409"/>
                  </a:lnTo>
                  <a:lnTo>
                    <a:pt x="665" y="1409"/>
                  </a:lnTo>
                  <a:lnTo>
                    <a:pt x="649" y="1406"/>
                  </a:lnTo>
                  <a:lnTo>
                    <a:pt x="631" y="1402"/>
                  </a:lnTo>
                  <a:lnTo>
                    <a:pt x="614" y="1399"/>
                  </a:lnTo>
                  <a:lnTo>
                    <a:pt x="596" y="1396"/>
                  </a:lnTo>
                  <a:lnTo>
                    <a:pt x="596" y="1396"/>
                  </a:lnTo>
                  <a:lnTo>
                    <a:pt x="524" y="1391"/>
                  </a:lnTo>
                  <a:lnTo>
                    <a:pt x="524" y="1391"/>
                  </a:lnTo>
                  <a:lnTo>
                    <a:pt x="512" y="1389"/>
                  </a:lnTo>
                  <a:lnTo>
                    <a:pt x="500" y="1388"/>
                  </a:lnTo>
                  <a:lnTo>
                    <a:pt x="488" y="1388"/>
                  </a:lnTo>
                  <a:lnTo>
                    <a:pt x="484" y="1389"/>
                  </a:lnTo>
                  <a:lnTo>
                    <a:pt x="479" y="1392"/>
                  </a:lnTo>
                  <a:lnTo>
                    <a:pt x="479" y="1392"/>
                  </a:lnTo>
                  <a:lnTo>
                    <a:pt x="475" y="1389"/>
                  </a:lnTo>
                  <a:lnTo>
                    <a:pt x="471" y="1387"/>
                  </a:lnTo>
                  <a:lnTo>
                    <a:pt x="462" y="1385"/>
                  </a:lnTo>
                  <a:lnTo>
                    <a:pt x="443" y="1383"/>
                  </a:lnTo>
                  <a:lnTo>
                    <a:pt x="443" y="1383"/>
                  </a:lnTo>
                  <a:lnTo>
                    <a:pt x="402" y="1379"/>
                  </a:lnTo>
                  <a:lnTo>
                    <a:pt x="402" y="1379"/>
                  </a:lnTo>
                  <a:lnTo>
                    <a:pt x="383" y="1376"/>
                  </a:lnTo>
                  <a:lnTo>
                    <a:pt x="364" y="1371"/>
                  </a:lnTo>
                  <a:lnTo>
                    <a:pt x="345" y="1368"/>
                  </a:lnTo>
                  <a:lnTo>
                    <a:pt x="325" y="1366"/>
                  </a:lnTo>
                  <a:lnTo>
                    <a:pt x="325" y="1366"/>
                  </a:lnTo>
                  <a:lnTo>
                    <a:pt x="287" y="1365"/>
                  </a:lnTo>
                  <a:lnTo>
                    <a:pt x="247" y="1362"/>
                  </a:lnTo>
                  <a:lnTo>
                    <a:pt x="173" y="1354"/>
                  </a:lnTo>
                  <a:lnTo>
                    <a:pt x="173" y="1354"/>
                  </a:lnTo>
                  <a:lnTo>
                    <a:pt x="154" y="1353"/>
                  </a:lnTo>
                  <a:lnTo>
                    <a:pt x="144" y="1352"/>
                  </a:lnTo>
                  <a:lnTo>
                    <a:pt x="135" y="1351"/>
                  </a:lnTo>
                  <a:lnTo>
                    <a:pt x="135" y="1351"/>
                  </a:lnTo>
                  <a:lnTo>
                    <a:pt x="123" y="1350"/>
                  </a:lnTo>
                  <a:lnTo>
                    <a:pt x="112" y="1349"/>
                  </a:lnTo>
                  <a:lnTo>
                    <a:pt x="94" y="1350"/>
                  </a:lnTo>
                  <a:lnTo>
                    <a:pt x="77" y="1350"/>
                  </a:lnTo>
                  <a:lnTo>
                    <a:pt x="69" y="1350"/>
                  </a:lnTo>
                  <a:lnTo>
                    <a:pt x="61" y="1349"/>
                  </a:lnTo>
                  <a:lnTo>
                    <a:pt x="61" y="1349"/>
                  </a:lnTo>
                  <a:lnTo>
                    <a:pt x="59" y="1346"/>
                  </a:lnTo>
                  <a:lnTo>
                    <a:pt x="54" y="1342"/>
                  </a:lnTo>
                  <a:lnTo>
                    <a:pt x="46" y="1339"/>
                  </a:lnTo>
                  <a:lnTo>
                    <a:pt x="46" y="1339"/>
                  </a:lnTo>
                  <a:lnTo>
                    <a:pt x="42" y="1331"/>
                  </a:lnTo>
                  <a:lnTo>
                    <a:pt x="37" y="1322"/>
                  </a:lnTo>
                  <a:lnTo>
                    <a:pt x="33" y="1313"/>
                  </a:lnTo>
                  <a:lnTo>
                    <a:pt x="31" y="1304"/>
                  </a:lnTo>
                  <a:lnTo>
                    <a:pt x="30" y="1294"/>
                  </a:lnTo>
                  <a:lnTo>
                    <a:pt x="29" y="1285"/>
                  </a:lnTo>
                  <a:lnTo>
                    <a:pt x="29" y="1275"/>
                  </a:lnTo>
                  <a:lnTo>
                    <a:pt x="30" y="1264"/>
                  </a:lnTo>
                  <a:lnTo>
                    <a:pt x="30" y="1264"/>
                  </a:lnTo>
                  <a:lnTo>
                    <a:pt x="28" y="1273"/>
                  </a:lnTo>
                  <a:lnTo>
                    <a:pt x="25" y="1282"/>
                  </a:lnTo>
                  <a:lnTo>
                    <a:pt x="24" y="1293"/>
                  </a:lnTo>
                  <a:lnTo>
                    <a:pt x="24" y="1304"/>
                  </a:lnTo>
                  <a:lnTo>
                    <a:pt x="24" y="1315"/>
                  </a:lnTo>
                  <a:lnTo>
                    <a:pt x="27" y="1325"/>
                  </a:lnTo>
                  <a:lnTo>
                    <a:pt x="29" y="1336"/>
                  </a:lnTo>
                  <a:lnTo>
                    <a:pt x="33" y="1347"/>
                  </a:lnTo>
                  <a:lnTo>
                    <a:pt x="33" y="1347"/>
                  </a:lnTo>
                  <a:lnTo>
                    <a:pt x="47" y="1351"/>
                  </a:lnTo>
                  <a:lnTo>
                    <a:pt x="62" y="1355"/>
                  </a:lnTo>
                  <a:lnTo>
                    <a:pt x="91" y="1361"/>
                  </a:lnTo>
                  <a:lnTo>
                    <a:pt x="121" y="1365"/>
                  </a:lnTo>
                  <a:lnTo>
                    <a:pt x="151" y="1368"/>
                  </a:lnTo>
                  <a:lnTo>
                    <a:pt x="151" y="13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" name="Freeform 172"/>
            <p:cNvSpPr>
              <a:spLocks noEditPoints="1"/>
            </p:cNvSpPr>
            <p:nvPr/>
          </p:nvSpPr>
          <p:spPr bwMode="auto">
            <a:xfrm>
              <a:off x="5892801" y="1258888"/>
              <a:ext cx="188913" cy="44450"/>
            </a:xfrm>
            <a:custGeom>
              <a:avLst/>
              <a:gdLst/>
              <a:ahLst/>
              <a:cxnLst>
                <a:cxn ang="0">
                  <a:pos x="303" y="85"/>
                </a:cxn>
                <a:cxn ang="0">
                  <a:pos x="238" y="73"/>
                </a:cxn>
                <a:cxn ang="0">
                  <a:pos x="128" y="71"/>
                </a:cxn>
                <a:cxn ang="0">
                  <a:pos x="67" y="64"/>
                </a:cxn>
                <a:cxn ang="0">
                  <a:pos x="26" y="62"/>
                </a:cxn>
                <a:cxn ang="0">
                  <a:pos x="1" y="31"/>
                </a:cxn>
                <a:cxn ang="0">
                  <a:pos x="6" y="9"/>
                </a:cxn>
                <a:cxn ang="0">
                  <a:pos x="40" y="1"/>
                </a:cxn>
                <a:cxn ang="0">
                  <a:pos x="100" y="5"/>
                </a:cxn>
                <a:cxn ang="0">
                  <a:pos x="203" y="11"/>
                </a:cxn>
                <a:cxn ang="0">
                  <a:pos x="313" y="19"/>
                </a:cxn>
                <a:cxn ang="0">
                  <a:pos x="350" y="38"/>
                </a:cxn>
                <a:cxn ang="0">
                  <a:pos x="356" y="59"/>
                </a:cxn>
                <a:cxn ang="0">
                  <a:pos x="344" y="77"/>
                </a:cxn>
                <a:cxn ang="0">
                  <a:pos x="19" y="38"/>
                </a:cxn>
                <a:cxn ang="0">
                  <a:pos x="34" y="33"/>
                </a:cxn>
                <a:cxn ang="0">
                  <a:pos x="30" y="15"/>
                </a:cxn>
                <a:cxn ang="0">
                  <a:pos x="14" y="28"/>
                </a:cxn>
                <a:cxn ang="0">
                  <a:pos x="52" y="35"/>
                </a:cxn>
                <a:cxn ang="0">
                  <a:pos x="53" y="16"/>
                </a:cxn>
                <a:cxn ang="0">
                  <a:pos x="43" y="18"/>
                </a:cxn>
                <a:cxn ang="0">
                  <a:pos x="50" y="35"/>
                </a:cxn>
                <a:cxn ang="0">
                  <a:pos x="66" y="23"/>
                </a:cxn>
                <a:cxn ang="0">
                  <a:pos x="73" y="34"/>
                </a:cxn>
                <a:cxn ang="0">
                  <a:pos x="85" y="33"/>
                </a:cxn>
                <a:cxn ang="0">
                  <a:pos x="83" y="19"/>
                </a:cxn>
                <a:cxn ang="0">
                  <a:pos x="93" y="20"/>
                </a:cxn>
                <a:cxn ang="0">
                  <a:pos x="97" y="32"/>
                </a:cxn>
                <a:cxn ang="0">
                  <a:pos x="113" y="42"/>
                </a:cxn>
                <a:cxn ang="0">
                  <a:pos x="122" y="28"/>
                </a:cxn>
                <a:cxn ang="0">
                  <a:pos x="99" y="20"/>
                </a:cxn>
                <a:cxn ang="0">
                  <a:pos x="202" y="38"/>
                </a:cxn>
                <a:cxn ang="0">
                  <a:pos x="210" y="54"/>
                </a:cxn>
                <a:cxn ang="0">
                  <a:pos x="218" y="40"/>
                </a:cxn>
                <a:cxn ang="0">
                  <a:pos x="208" y="21"/>
                </a:cxn>
                <a:cxn ang="0">
                  <a:pos x="232" y="54"/>
                </a:cxn>
                <a:cxn ang="0">
                  <a:pos x="251" y="56"/>
                </a:cxn>
                <a:cxn ang="0">
                  <a:pos x="225" y="19"/>
                </a:cxn>
                <a:cxn ang="0">
                  <a:pos x="165" y="24"/>
                </a:cxn>
                <a:cxn ang="0">
                  <a:pos x="187" y="49"/>
                </a:cxn>
                <a:cxn ang="0">
                  <a:pos x="191" y="25"/>
                </a:cxn>
                <a:cxn ang="0">
                  <a:pos x="165" y="24"/>
                </a:cxn>
                <a:cxn ang="0">
                  <a:pos x="270" y="57"/>
                </a:cxn>
                <a:cxn ang="0">
                  <a:pos x="285" y="53"/>
                </a:cxn>
                <a:cxn ang="0">
                  <a:pos x="274" y="24"/>
                </a:cxn>
                <a:cxn ang="0">
                  <a:pos x="265" y="51"/>
                </a:cxn>
                <a:cxn ang="0">
                  <a:pos x="146" y="44"/>
                </a:cxn>
                <a:cxn ang="0">
                  <a:pos x="157" y="24"/>
                </a:cxn>
                <a:cxn ang="0">
                  <a:pos x="133" y="30"/>
                </a:cxn>
                <a:cxn ang="0">
                  <a:pos x="299" y="58"/>
                </a:cxn>
                <a:cxn ang="0">
                  <a:pos x="314" y="60"/>
                </a:cxn>
                <a:cxn ang="0">
                  <a:pos x="318" y="28"/>
                </a:cxn>
                <a:cxn ang="0">
                  <a:pos x="299" y="27"/>
                </a:cxn>
                <a:cxn ang="0">
                  <a:pos x="299" y="58"/>
                </a:cxn>
                <a:cxn ang="0">
                  <a:pos x="337" y="48"/>
                </a:cxn>
                <a:cxn ang="0">
                  <a:pos x="325" y="31"/>
                </a:cxn>
                <a:cxn ang="0">
                  <a:pos x="329" y="57"/>
                </a:cxn>
              </a:cxnLst>
              <a:rect l="0" t="0" r="r" b="b"/>
              <a:pathLst>
                <a:path w="356" h="86">
                  <a:moveTo>
                    <a:pt x="341" y="84"/>
                  </a:moveTo>
                  <a:lnTo>
                    <a:pt x="341" y="84"/>
                  </a:lnTo>
                  <a:lnTo>
                    <a:pt x="328" y="86"/>
                  </a:lnTo>
                  <a:lnTo>
                    <a:pt x="316" y="86"/>
                  </a:lnTo>
                  <a:lnTo>
                    <a:pt x="303" y="85"/>
                  </a:lnTo>
                  <a:lnTo>
                    <a:pt x="291" y="83"/>
                  </a:lnTo>
                  <a:lnTo>
                    <a:pt x="265" y="77"/>
                  </a:lnTo>
                  <a:lnTo>
                    <a:pt x="251" y="75"/>
                  </a:lnTo>
                  <a:lnTo>
                    <a:pt x="238" y="73"/>
                  </a:lnTo>
                  <a:lnTo>
                    <a:pt x="238" y="73"/>
                  </a:lnTo>
                  <a:lnTo>
                    <a:pt x="212" y="73"/>
                  </a:lnTo>
                  <a:lnTo>
                    <a:pt x="186" y="73"/>
                  </a:lnTo>
                  <a:lnTo>
                    <a:pt x="158" y="73"/>
                  </a:lnTo>
                  <a:lnTo>
                    <a:pt x="143" y="72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98" y="65"/>
                  </a:lnTo>
                  <a:lnTo>
                    <a:pt x="82" y="64"/>
                  </a:lnTo>
                  <a:lnTo>
                    <a:pt x="67" y="64"/>
                  </a:lnTo>
                  <a:lnTo>
                    <a:pt x="67" y="64"/>
                  </a:lnTo>
                  <a:lnTo>
                    <a:pt x="52" y="65"/>
                  </a:lnTo>
                  <a:lnTo>
                    <a:pt x="43" y="66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26" y="62"/>
                  </a:lnTo>
                  <a:lnTo>
                    <a:pt x="20" y="58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5" y="41"/>
                  </a:lnTo>
                  <a:lnTo>
                    <a:pt x="1" y="31"/>
                  </a:lnTo>
                  <a:lnTo>
                    <a:pt x="0" y="23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20" y="2"/>
                  </a:lnTo>
                  <a:lnTo>
                    <a:pt x="29" y="0"/>
                  </a:lnTo>
                  <a:lnTo>
                    <a:pt x="40" y="1"/>
                  </a:lnTo>
                  <a:lnTo>
                    <a:pt x="62" y="3"/>
                  </a:lnTo>
                  <a:lnTo>
                    <a:pt x="74" y="4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100" y="5"/>
                  </a:lnTo>
                  <a:lnTo>
                    <a:pt x="114" y="8"/>
                  </a:lnTo>
                  <a:lnTo>
                    <a:pt x="143" y="11"/>
                  </a:lnTo>
                  <a:lnTo>
                    <a:pt x="173" y="12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27" y="10"/>
                  </a:lnTo>
                  <a:lnTo>
                    <a:pt x="249" y="12"/>
                  </a:lnTo>
                  <a:lnTo>
                    <a:pt x="292" y="16"/>
                  </a:lnTo>
                  <a:lnTo>
                    <a:pt x="292" y="16"/>
                  </a:lnTo>
                  <a:lnTo>
                    <a:pt x="313" y="19"/>
                  </a:lnTo>
                  <a:lnTo>
                    <a:pt x="322" y="20"/>
                  </a:lnTo>
                  <a:lnTo>
                    <a:pt x="330" y="24"/>
                  </a:lnTo>
                  <a:lnTo>
                    <a:pt x="338" y="27"/>
                  </a:lnTo>
                  <a:lnTo>
                    <a:pt x="344" y="31"/>
                  </a:lnTo>
                  <a:lnTo>
                    <a:pt x="350" y="38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6" y="50"/>
                  </a:lnTo>
                  <a:lnTo>
                    <a:pt x="356" y="55"/>
                  </a:lnTo>
                  <a:lnTo>
                    <a:pt x="356" y="59"/>
                  </a:lnTo>
                  <a:lnTo>
                    <a:pt x="356" y="63"/>
                  </a:lnTo>
                  <a:lnTo>
                    <a:pt x="356" y="63"/>
                  </a:lnTo>
                  <a:lnTo>
                    <a:pt x="352" y="69"/>
                  </a:lnTo>
                  <a:lnTo>
                    <a:pt x="347" y="73"/>
                  </a:lnTo>
                  <a:lnTo>
                    <a:pt x="344" y="77"/>
                  </a:lnTo>
                  <a:lnTo>
                    <a:pt x="342" y="80"/>
                  </a:lnTo>
                  <a:lnTo>
                    <a:pt x="341" y="84"/>
                  </a:lnTo>
                  <a:lnTo>
                    <a:pt x="341" y="84"/>
                  </a:lnTo>
                  <a:close/>
                  <a:moveTo>
                    <a:pt x="19" y="38"/>
                  </a:moveTo>
                  <a:lnTo>
                    <a:pt x="19" y="38"/>
                  </a:lnTo>
                  <a:lnTo>
                    <a:pt x="24" y="35"/>
                  </a:lnTo>
                  <a:lnTo>
                    <a:pt x="27" y="35"/>
                  </a:lnTo>
                  <a:lnTo>
                    <a:pt x="30" y="35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29"/>
                  </a:lnTo>
                  <a:lnTo>
                    <a:pt x="34" y="2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0" y="15"/>
                  </a:lnTo>
                  <a:lnTo>
                    <a:pt x="25" y="16"/>
                  </a:lnTo>
                  <a:lnTo>
                    <a:pt x="21" y="17"/>
                  </a:lnTo>
                  <a:lnTo>
                    <a:pt x="17" y="20"/>
                  </a:lnTo>
                  <a:lnTo>
                    <a:pt x="15" y="24"/>
                  </a:lnTo>
                  <a:lnTo>
                    <a:pt x="14" y="28"/>
                  </a:lnTo>
                  <a:lnTo>
                    <a:pt x="15" y="32"/>
                  </a:lnTo>
                  <a:lnTo>
                    <a:pt x="19" y="38"/>
                  </a:lnTo>
                  <a:lnTo>
                    <a:pt x="19" y="38"/>
                  </a:lnTo>
                  <a:close/>
                  <a:moveTo>
                    <a:pt x="52" y="35"/>
                  </a:moveTo>
                  <a:lnTo>
                    <a:pt x="52" y="35"/>
                  </a:lnTo>
                  <a:lnTo>
                    <a:pt x="54" y="31"/>
                  </a:lnTo>
                  <a:lnTo>
                    <a:pt x="55" y="27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3" y="16"/>
                  </a:lnTo>
                  <a:lnTo>
                    <a:pt x="51" y="16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3" y="18"/>
                  </a:lnTo>
                  <a:lnTo>
                    <a:pt x="43" y="21"/>
                  </a:lnTo>
                  <a:lnTo>
                    <a:pt x="44" y="28"/>
                  </a:lnTo>
                  <a:lnTo>
                    <a:pt x="45" y="31"/>
                  </a:lnTo>
                  <a:lnTo>
                    <a:pt x="46" y="33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2" y="35"/>
                  </a:lnTo>
                  <a:close/>
                  <a:moveTo>
                    <a:pt x="67" y="18"/>
                  </a:moveTo>
                  <a:lnTo>
                    <a:pt x="67" y="18"/>
                  </a:lnTo>
                  <a:lnTo>
                    <a:pt x="66" y="23"/>
                  </a:lnTo>
                  <a:lnTo>
                    <a:pt x="67" y="28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70" y="34"/>
                  </a:lnTo>
                  <a:lnTo>
                    <a:pt x="73" y="34"/>
                  </a:lnTo>
                  <a:lnTo>
                    <a:pt x="77" y="34"/>
                  </a:lnTo>
                  <a:lnTo>
                    <a:pt x="82" y="35"/>
                  </a:lnTo>
                  <a:lnTo>
                    <a:pt x="84" y="34"/>
                  </a:lnTo>
                  <a:lnTo>
                    <a:pt x="85" y="33"/>
                  </a:lnTo>
                  <a:lnTo>
                    <a:pt x="85" y="33"/>
                  </a:lnTo>
                  <a:lnTo>
                    <a:pt x="84" y="30"/>
                  </a:lnTo>
                  <a:lnTo>
                    <a:pt x="84" y="27"/>
                  </a:lnTo>
                  <a:lnTo>
                    <a:pt x="84" y="23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74" y="17"/>
                  </a:lnTo>
                  <a:lnTo>
                    <a:pt x="70" y="17"/>
                  </a:lnTo>
                  <a:lnTo>
                    <a:pt x="67" y="18"/>
                  </a:lnTo>
                  <a:lnTo>
                    <a:pt x="67" y="18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93" y="23"/>
                  </a:lnTo>
                  <a:lnTo>
                    <a:pt x="93" y="24"/>
                  </a:lnTo>
                  <a:lnTo>
                    <a:pt x="95" y="28"/>
                  </a:lnTo>
                  <a:lnTo>
                    <a:pt x="97" y="32"/>
                  </a:lnTo>
                  <a:lnTo>
                    <a:pt x="97" y="34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106" y="41"/>
                  </a:lnTo>
                  <a:lnTo>
                    <a:pt x="113" y="4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20" y="38"/>
                  </a:lnTo>
                  <a:lnTo>
                    <a:pt x="121" y="33"/>
                  </a:lnTo>
                  <a:lnTo>
                    <a:pt x="122" y="28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14" y="23"/>
                  </a:lnTo>
                  <a:lnTo>
                    <a:pt x="106" y="21"/>
                  </a:lnTo>
                  <a:lnTo>
                    <a:pt x="99" y="20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201" y="23"/>
                  </a:moveTo>
                  <a:lnTo>
                    <a:pt x="201" y="23"/>
                  </a:lnTo>
                  <a:lnTo>
                    <a:pt x="202" y="38"/>
                  </a:lnTo>
                  <a:lnTo>
                    <a:pt x="202" y="44"/>
                  </a:lnTo>
                  <a:lnTo>
                    <a:pt x="202" y="50"/>
                  </a:lnTo>
                  <a:lnTo>
                    <a:pt x="202" y="50"/>
                  </a:lnTo>
                  <a:lnTo>
                    <a:pt x="208" y="54"/>
                  </a:lnTo>
                  <a:lnTo>
                    <a:pt x="210" y="54"/>
                  </a:lnTo>
                  <a:lnTo>
                    <a:pt x="212" y="54"/>
                  </a:lnTo>
                  <a:lnTo>
                    <a:pt x="214" y="53"/>
                  </a:lnTo>
                  <a:lnTo>
                    <a:pt x="216" y="50"/>
                  </a:lnTo>
                  <a:lnTo>
                    <a:pt x="218" y="45"/>
                  </a:lnTo>
                  <a:lnTo>
                    <a:pt x="218" y="40"/>
                  </a:lnTo>
                  <a:lnTo>
                    <a:pt x="219" y="32"/>
                  </a:lnTo>
                  <a:lnTo>
                    <a:pt x="218" y="19"/>
                  </a:lnTo>
                  <a:lnTo>
                    <a:pt x="218" y="19"/>
                  </a:lnTo>
                  <a:lnTo>
                    <a:pt x="213" y="20"/>
                  </a:lnTo>
                  <a:lnTo>
                    <a:pt x="208" y="21"/>
                  </a:lnTo>
                  <a:lnTo>
                    <a:pt x="204" y="21"/>
                  </a:lnTo>
                  <a:lnTo>
                    <a:pt x="201" y="23"/>
                  </a:lnTo>
                  <a:lnTo>
                    <a:pt x="201" y="23"/>
                  </a:lnTo>
                  <a:close/>
                  <a:moveTo>
                    <a:pt x="232" y="54"/>
                  </a:moveTo>
                  <a:lnTo>
                    <a:pt x="232" y="54"/>
                  </a:lnTo>
                  <a:lnTo>
                    <a:pt x="236" y="55"/>
                  </a:lnTo>
                  <a:lnTo>
                    <a:pt x="240" y="55"/>
                  </a:lnTo>
                  <a:lnTo>
                    <a:pt x="246" y="55"/>
                  </a:lnTo>
                  <a:lnTo>
                    <a:pt x="251" y="56"/>
                  </a:lnTo>
                  <a:lnTo>
                    <a:pt x="251" y="56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36" y="20"/>
                  </a:lnTo>
                  <a:lnTo>
                    <a:pt x="225" y="19"/>
                  </a:lnTo>
                  <a:lnTo>
                    <a:pt x="225" y="19"/>
                  </a:lnTo>
                  <a:lnTo>
                    <a:pt x="228" y="36"/>
                  </a:lnTo>
                  <a:lnTo>
                    <a:pt x="232" y="54"/>
                  </a:lnTo>
                  <a:lnTo>
                    <a:pt x="232" y="54"/>
                  </a:lnTo>
                  <a:close/>
                  <a:moveTo>
                    <a:pt x="165" y="24"/>
                  </a:moveTo>
                  <a:lnTo>
                    <a:pt x="165" y="24"/>
                  </a:lnTo>
                  <a:lnTo>
                    <a:pt x="167" y="36"/>
                  </a:lnTo>
                  <a:lnTo>
                    <a:pt x="171" y="48"/>
                  </a:lnTo>
                  <a:lnTo>
                    <a:pt x="171" y="48"/>
                  </a:lnTo>
                  <a:lnTo>
                    <a:pt x="177" y="49"/>
                  </a:lnTo>
                  <a:lnTo>
                    <a:pt x="187" y="49"/>
                  </a:lnTo>
                  <a:lnTo>
                    <a:pt x="187" y="49"/>
                  </a:lnTo>
                  <a:lnTo>
                    <a:pt x="189" y="44"/>
                  </a:lnTo>
                  <a:lnTo>
                    <a:pt x="191" y="38"/>
                  </a:lnTo>
                  <a:lnTo>
                    <a:pt x="191" y="29"/>
                  </a:lnTo>
                  <a:lnTo>
                    <a:pt x="191" y="25"/>
                  </a:lnTo>
                  <a:lnTo>
                    <a:pt x="190" y="20"/>
                  </a:lnTo>
                  <a:lnTo>
                    <a:pt x="190" y="20"/>
                  </a:lnTo>
                  <a:lnTo>
                    <a:pt x="177" y="24"/>
                  </a:lnTo>
                  <a:lnTo>
                    <a:pt x="172" y="25"/>
                  </a:lnTo>
                  <a:lnTo>
                    <a:pt x="165" y="24"/>
                  </a:lnTo>
                  <a:lnTo>
                    <a:pt x="165" y="24"/>
                  </a:lnTo>
                  <a:close/>
                  <a:moveTo>
                    <a:pt x="268" y="58"/>
                  </a:moveTo>
                  <a:lnTo>
                    <a:pt x="268" y="58"/>
                  </a:lnTo>
                  <a:lnTo>
                    <a:pt x="269" y="57"/>
                  </a:lnTo>
                  <a:lnTo>
                    <a:pt x="270" y="57"/>
                  </a:lnTo>
                  <a:lnTo>
                    <a:pt x="273" y="57"/>
                  </a:lnTo>
                  <a:lnTo>
                    <a:pt x="278" y="58"/>
                  </a:lnTo>
                  <a:lnTo>
                    <a:pt x="281" y="58"/>
                  </a:lnTo>
                  <a:lnTo>
                    <a:pt x="281" y="58"/>
                  </a:lnTo>
                  <a:lnTo>
                    <a:pt x="285" y="53"/>
                  </a:lnTo>
                  <a:lnTo>
                    <a:pt x="287" y="45"/>
                  </a:lnTo>
                  <a:lnTo>
                    <a:pt x="289" y="36"/>
                  </a:lnTo>
                  <a:lnTo>
                    <a:pt x="291" y="27"/>
                  </a:lnTo>
                  <a:lnTo>
                    <a:pt x="291" y="27"/>
                  </a:lnTo>
                  <a:lnTo>
                    <a:pt x="274" y="24"/>
                  </a:lnTo>
                  <a:lnTo>
                    <a:pt x="255" y="20"/>
                  </a:lnTo>
                  <a:lnTo>
                    <a:pt x="255" y="20"/>
                  </a:lnTo>
                  <a:lnTo>
                    <a:pt x="258" y="31"/>
                  </a:lnTo>
                  <a:lnTo>
                    <a:pt x="261" y="42"/>
                  </a:lnTo>
                  <a:lnTo>
                    <a:pt x="265" y="51"/>
                  </a:lnTo>
                  <a:lnTo>
                    <a:pt x="268" y="58"/>
                  </a:lnTo>
                  <a:lnTo>
                    <a:pt x="268" y="58"/>
                  </a:lnTo>
                  <a:close/>
                  <a:moveTo>
                    <a:pt x="133" y="43"/>
                  </a:moveTo>
                  <a:lnTo>
                    <a:pt x="133" y="43"/>
                  </a:lnTo>
                  <a:lnTo>
                    <a:pt x="146" y="44"/>
                  </a:lnTo>
                  <a:lnTo>
                    <a:pt x="153" y="45"/>
                  </a:lnTo>
                  <a:lnTo>
                    <a:pt x="158" y="46"/>
                  </a:lnTo>
                  <a:lnTo>
                    <a:pt x="158" y="46"/>
                  </a:lnTo>
                  <a:lnTo>
                    <a:pt x="157" y="36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45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3" y="30"/>
                  </a:lnTo>
                  <a:lnTo>
                    <a:pt x="133" y="34"/>
                  </a:lnTo>
                  <a:lnTo>
                    <a:pt x="133" y="39"/>
                  </a:lnTo>
                  <a:lnTo>
                    <a:pt x="133" y="43"/>
                  </a:lnTo>
                  <a:lnTo>
                    <a:pt x="133" y="43"/>
                  </a:lnTo>
                  <a:close/>
                  <a:moveTo>
                    <a:pt x="299" y="58"/>
                  </a:moveTo>
                  <a:lnTo>
                    <a:pt x="299" y="58"/>
                  </a:lnTo>
                  <a:lnTo>
                    <a:pt x="303" y="59"/>
                  </a:lnTo>
                  <a:lnTo>
                    <a:pt x="307" y="59"/>
                  </a:lnTo>
                  <a:lnTo>
                    <a:pt x="310" y="59"/>
                  </a:lnTo>
                  <a:lnTo>
                    <a:pt x="314" y="60"/>
                  </a:lnTo>
                  <a:lnTo>
                    <a:pt x="314" y="60"/>
                  </a:lnTo>
                  <a:lnTo>
                    <a:pt x="316" y="53"/>
                  </a:lnTo>
                  <a:lnTo>
                    <a:pt x="318" y="46"/>
                  </a:lnTo>
                  <a:lnTo>
                    <a:pt x="318" y="28"/>
                  </a:lnTo>
                  <a:lnTo>
                    <a:pt x="318" y="28"/>
                  </a:lnTo>
                  <a:lnTo>
                    <a:pt x="313" y="28"/>
                  </a:lnTo>
                  <a:lnTo>
                    <a:pt x="308" y="28"/>
                  </a:lnTo>
                  <a:lnTo>
                    <a:pt x="303" y="28"/>
                  </a:lnTo>
                  <a:lnTo>
                    <a:pt x="299" y="27"/>
                  </a:lnTo>
                  <a:lnTo>
                    <a:pt x="299" y="27"/>
                  </a:lnTo>
                  <a:lnTo>
                    <a:pt x="299" y="35"/>
                  </a:lnTo>
                  <a:lnTo>
                    <a:pt x="299" y="44"/>
                  </a:lnTo>
                  <a:lnTo>
                    <a:pt x="298" y="51"/>
                  </a:lnTo>
                  <a:lnTo>
                    <a:pt x="299" y="58"/>
                  </a:lnTo>
                  <a:lnTo>
                    <a:pt x="299" y="58"/>
                  </a:lnTo>
                  <a:close/>
                  <a:moveTo>
                    <a:pt x="330" y="60"/>
                  </a:moveTo>
                  <a:lnTo>
                    <a:pt x="330" y="60"/>
                  </a:lnTo>
                  <a:lnTo>
                    <a:pt x="334" y="56"/>
                  </a:lnTo>
                  <a:lnTo>
                    <a:pt x="337" y="53"/>
                  </a:lnTo>
                  <a:lnTo>
                    <a:pt x="337" y="48"/>
                  </a:lnTo>
                  <a:lnTo>
                    <a:pt x="337" y="44"/>
                  </a:lnTo>
                  <a:lnTo>
                    <a:pt x="334" y="41"/>
                  </a:lnTo>
                  <a:lnTo>
                    <a:pt x="331" y="38"/>
                  </a:lnTo>
                  <a:lnTo>
                    <a:pt x="328" y="34"/>
                  </a:lnTo>
                  <a:lnTo>
                    <a:pt x="325" y="31"/>
                  </a:lnTo>
                  <a:lnTo>
                    <a:pt x="325" y="31"/>
                  </a:lnTo>
                  <a:lnTo>
                    <a:pt x="326" y="39"/>
                  </a:lnTo>
                  <a:lnTo>
                    <a:pt x="327" y="46"/>
                  </a:lnTo>
                  <a:lnTo>
                    <a:pt x="328" y="54"/>
                  </a:lnTo>
                  <a:lnTo>
                    <a:pt x="329" y="57"/>
                  </a:lnTo>
                  <a:lnTo>
                    <a:pt x="330" y="60"/>
                  </a:lnTo>
                  <a:lnTo>
                    <a:pt x="330" y="6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0" name="Freeform 173"/>
            <p:cNvSpPr>
              <a:spLocks noEditPoints="1"/>
            </p:cNvSpPr>
            <p:nvPr/>
          </p:nvSpPr>
          <p:spPr bwMode="auto">
            <a:xfrm>
              <a:off x="5745163" y="1570038"/>
              <a:ext cx="79375" cy="52388"/>
            </a:xfrm>
            <a:custGeom>
              <a:avLst/>
              <a:gdLst/>
              <a:ahLst/>
              <a:cxnLst>
                <a:cxn ang="0">
                  <a:pos x="150" y="29"/>
                </a:cxn>
                <a:cxn ang="0">
                  <a:pos x="142" y="46"/>
                </a:cxn>
                <a:cxn ang="0">
                  <a:pos x="140" y="63"/>
                </a:cxn>
                <a:cxn ang="0">
                  <a:pos x="138" y="88"/>
                </a:cxn>
                <a:cxn ang="0">
                  <a:pos x="136" y="95"/>
                </a:cxn>
                <a:cxn ang="0">
                  <a:pos x="121" y="99"/>
                </a:cxn>
                <a:cxn ang="0">
                  <a:pos x="102" y="95"/>
                </a:cxn>
                <a:cxn ang="0">
                  <a:pos x="63" y="87"/>
                </a:cxn>
                <a:cxn ang="0">
                  <a:pos x="43" y="84"/>
                </a:cxn>
                <a:cxn ang="0">
                  <a:pos x="22" y="87"/>
                </a:cxn>
                <a:cxn ang="0">
                  <a:pos x="10" y="86"/>
                </a:cxn>
                <a:cxn ang="0">
                  <a:pos x="5" y="83"/>
                </a:cxn>
                <a:cxn ang="0">
                  <a:pos x="1" y="73"/>
                </a:cxn>
                <a:cxn ang="0">
                  <a:pos x="0" y="62"/>
                </a:cxn>
                <a:cxn ang="0">
                  <a:pos x="3" y="38"/>
                </a:cxn>
                <a:cxn ang="0">
                  <a:pos x="3" y="27"/>
                </a:cxn>
                <a:cxn ang="0">
                  <a:pos x="4" y="12"/>
                </a:cxn>
                <a:cxn ang="0">
                  <a:pos x="10" y="4"/>
                </a:cxn>
                <a:cxn ang="0">
                  <a:pos x="15" y="2"/>
                </a:cxn>
                <a:cxn ang="0">
                  <a:pos x="34" y="0"/>
                </a:cxn>
                <a:cxn ang="0">
                  <a:pos x="54" y="2"/>
                </a:cxn>
                <a:cxn ang="0">
                  <a:pos x="88" y="6"/>
                </a:cxn>
                <a:cxn ang="0">
                  <a:pos x="98" y="6"/>
                </a:cxn>
                <a:cxn ang="0">
                  <a:pos x="132" y="10"/>
                </a:cxn>
                <a:cxn ang="0">
                  <a:pos x="136" y="15"/>
                </a:cxn>
                <a:cxn ang="0">
                  <a:pos x="146" y="23"/>
                </a:cxn>
                <a:cxn ang="0">
                  <a:pos x="150" y="29"/>
                </a:cxn>
                <a:cxn ang="0">
                  <a:pos x="27" y="13"/>
                </a:cxn>
                <a:cxn ang="0">
                  <a:pos x="19" y="21"/>
                </a:cxn>
                <a:cxn ang="0">
                  <a:pos x="15" y="32"/>
                </a:cxn>
                <a:cxn ang="0">
                  <a:pos x="12" y="62"/>
                </a:cxn>
                <a:cxn ang="0">
                  <a:pos x="22" y="66"/>
                </a:cxn>
                <a:cxn ang="0">
                  <a:pos x="50" y="74"/>
                </a:cxn>
                <a:cxn ang="0">
                  <a:pos x="95" y="80"/>
                </a:cxn>
                <a:cxn ang="0">
                  <a:pos x="124" y="83"/>
                </a:cxn>
                <a:cxn ang="0">
                  <a:pos x="129" y="69"/>
                </a:cxn>
                <a:cxn ang="0">
                  <a:pos x="133" y="40"/>
                </a:cxn>
                <a:cxn ang="0">
                  <a:pos x="132" y="25"/>
                </a:cxn>
                <a:cxn ang="0">
                  <a:pos x="80" y="18"/>
                </a:cxn>
                <a:cxn ang="0">
                  <a:pos x="27" y="13"/>
                </a:cxn>
              </a:cxnLst>
              <a:rect l="0" t="0" r="r" b="b"/>
              <a:pathLst>
                <a:path w="150" h="99">
                  <a:moveTo>
                    <a:pt x="150" y="29"/>
                  </a:moveTo>
                  <a:lnTo>
                    <a:pt x="150" y="29"/>
                  </a:lnTo>
                  <a:lnTo>
                    <a:pt x="146" y="37"/>
                  </a:lnTo>
                  <a:lnTo>
                    <a:pt x="142" y="46"/>
                  </a:lnTo>
                  <a:lnTo>
                    <a:pt x="141" y="55"/>
                  </a:lnTo>
                  <a:lnTo>
                    <a:pt x="140" y="63"/>
                  </a:lnTo>
                  <a:lnTo>
                    <a:pt x="139" y="79"/>
                  </a:lnTo>
                  <a:lnTo>
                    <a:pt x="138" y="88"/>
                  </a:lnTo>
                  <a:lnTo>
                    <a:pt x="136" y="95"/>
                  </a:lnTo>
                  <a:lnTo>
                    <a:pt x="136" y="95"/>
                  </a:lnTo>
                  <a:lnTo>
                    <a:pt x="128" y="97"/>
                  </a:lnTo>
                  <a:lnTo>
                    <a:pt x="121" y="99"/>
                  </a:lnTo>
                  <a:lnTo>
                    <a:pt x="121" y="99"/>
                  </a:lnTo>
                  <a:lnTo>
                    <a:pt x="102" y="95"/>
                  </a:lnTo>
                  <a:lnTo>
                    <a:pt x="82" y="91"/>
                  </a:lnTo>
                  <a:lnTo>
                    <a:pt x="63" y="87"/>
                  </a:lnTo>
                  <a:lnTo>
                    <a:pt x="43" y="84"/>
                  </a:lnTo>
                  <a:lnTo>
                    <a:pt x="43" y="84"/>
                  </a:lnTo>
                  <a:lnTo>
                    <a:pt x="32" y="84"/>
                  </a:lnTo>
                  <a:lnTo>
                    <a:pt x="22" y="87"/>
                  </a:lnTo>
                  <a:lnTo>
                    <a:pt x="14" y="87"/>
                  </a:lnTo>
                  <a:lnTo>
                    <a:pt x="10" y="86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2" y="78"/>
                  </a:lnTo>
                  <a:lnTo>
                    <a:pt x="1" y="73"/>
                  </a:lnTo>
                  <a:lnTo>
                    <a:pt x="0" y="67"/>
                  </a:lnTo>
                  <a:lnTo>
                    <a:pt x="0" y="62"/>
                  </a:lnTo>
                  <a:lnTo>
                    <a:pt x="1" y="50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27"/>
                  </a:lnTo>
                  <a:lnTo>
                    <a:pt x="3" y="16"/>
                  </a:lnTo>
                  <a:lnTo>
                    <a:pt x="4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4" y="2"/>
                  </a:lnTo>
                  <a:lnTo>
                    <a:pt x="77" y="5"/>
                  </a:lnTo>
                  <a:lnTo>
                    <a:pt x="88" y="6"/>
                  </a:lnTo>
                  <a:lnTo>
                    <a:pt x="98" y="6"/>
                  </a:lnTo>
                  <a:lnTo>
                    <a:pt x="98" y="6"/>
                  </a:lnTo>
                  <a:lnTo>
                    <a:pt x="116" y="7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6" y="15"/>
                  </a:lnTo>
                  <a:lnTo>
                    <a:pt x="141" y="19"/>
                  </a:lnTo>
                  <a:lnTo>
                    <a:pt x="146" y="23"/>
                  </a:lnTo>
                  <a:lnTo>
                    <a:pt x="150" y="29"/>
                  </a:lnTo>
                  <a:lnTo>
                    <a:pt x="150" y="29"/>
                  </a:lnTo>
                  <a:close/>
                  <a:moveTo>
                    <a:pt x="27" y="13"/>
                  </a:moveTo>
                  <a:lnTo>
                    <a:pt x="27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7" y="27"/>
                  </a:lnTo>
                  <a:lnTo>
                    <a:pt x="15" y="32"/>
                  </a:lnTo>
                  <a:lnTo>
                    <a:pt x="13" y="46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22" y="66"/>
                  </a:lnTo>
                  <a:lnTo>
                    <a:pt x="35" y="71"/>
                  </a:lnTo>
                  <a:lnTo>
                    <a:pt x="50" y="74"/>
                  </a:lnTo>
                  <a:lnTo>
                    <a:pt x="65" y="76"/>
                  </a:lnTo>
                  <a:lnTo>
                    <a:pt x="95" y="80"/>
                  </a:lnTo>
                  <a:lnTo>
                    <a:pt x="124" y="83"/>
                  </a:lnTo>
                  <a:lnTo>
                    <a:pt x="124" y="83"/>
                  </a:lnTo>
                  <a:lnTo>
                    <a:pt x="127" y="77"/>
                  </a:lnTo>
                  <a:lnTo>
                    <a:pt x="129" y="69"/>
                  </a:lnTo>
                  <a:lnTo>
                    <a:pt x="132" y="55"/>
                  </a:lnTo>
                  <a:lnTo>
                    <a:pt x="133" y="40"/>
                  </a:lnTo>
                  <a:lnTo>
                    <a:pt x="132" y="25"/>
                  </a:lnTo>
                  <a:lnTo>
                    <a:pt x="132" y="25"/>
                  </a:lnTo>
                  <a:lnTo>
                    <a:pt x="105" y="22"/>
                  </a:lnTo>
                  <a:lnTo>
                    <a:pt x="80" y="18"/>
                  </a:lnTo>
                  <a:lnTo>
                    <a:pt x="56" y="15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Freeform 174"/>
            <p:cNvSpPr>
              <a:spLocks noEditPoints="1"/>
            </p:cNvSpPr>
            <p:nvPr/>
          </p:nvSpPr>
          <p:spPr bwMode="auto">
            <a:xfrm>
              <a:off x="5832476" y="1579563"/>
              <a:ext cx="82550" cy="47625"/>
            </a:xfrm>
            <a:custGeom>
              <a:avLst/>
              <a:gdLst/>
              <a:ahLst/>
              <a:cxnLst>
                <a:cxn ang="0">
                  <a:pos x="153" y="30"/>
                </a:cxn>
                <a:cxn ang="0">
                  <a:pos x="149" y="67"/>
                </a:cxn>
                <a:cxn ang="0">
                  <a:pos x="140" y="89"/>
                </a:cxn>
                <a:cxn ang="0">
                  <a:pos x="112" y="91"/>
                </a:cxn>
                <a:cxn ang="0">
                  <a:pos x="27" y="86"/>
                </a:cxn>
                <a:cxn ang="0">
                  <a:pos x="7" y="80"/>
                </a:cxn>
                <a:cxn ang="0">
                  <a:pos x="0" y="59"/>
                </a:cxn>
                <a:cxn ang="0">
                  <a:pos x="1" y="27"/>
                </a:cxn>
                <a:cxn ang="0">
                  <a:pos x="6" y="14"/>
                </a:cxn>
                <a:cxn ang="0">
                  <a:pos x="23" y="3"/>
                </a:cxn>
                <a:cxn ang="0">
                  <a:pos x="48" y="0"/>
                </a:cxn>
                <a:cxn ang="0">
                  <a:pos x="113" y="8"/>
                </a:cxn>
                <a:cxn ang="0">
                  <a:pos x="137" y="11"/>
                </a:cxn>
                <a:cxn ang="0">
                  <a:pos x="152" y="16"/>
                </a:cxn>
                <a:cxn ang="0">
                  <a:pos x="17" y="72"/>
                </a:cxn>
                <a:cxn ang="0">
                  <a:pos x="31" y="71"/>
                </a:cxn>
                <a:cxn ang="0">
                  <a:pos x="84" y="77"/>
                </a:cxn>
                <a:cxn ang="0">
                  <a:pos x="115" y="77"/>
                </a:cxn>
                <a:cxn ang="0">
                  <a:pos x="134" y="72"/>
                </a:cxn>
                <a:cxn ang="0">
                  <a:pos x="139" y="62"/>
                </a:cxn>
                <a:cxn ang="0">
                  <a:pos x="138" y="38"/>
                </a:cxn>
                <a:cxn ang="0">
                  <a:pos x="139" y="27"/>
                </a:cxn>
                <a:cxn ang="0">
                  <a:pos x="137" y="24"/>
                </a:cxn>
                <a:cxn ang="0">
                  <a:pos x="111" y="19"/>
                </a:cxn>
                <a:cxn ang="0">
                  <a:pos x="111" y="24"/>
                </a:cxn>
                <a:cxn ang="0">
                  <a:pos x="120" y="32"/>
                </a:cxn>
                <a:cxn ang="0">
                  <a:pos x="122" y="46"/>
                </a:cxn>
                <a:cxn ang="0">
                  <a:pos x="113" y="52"/>
                </a:cxn>
                <a:cxn ang="0">
                  <a:pos x="116" y="57"/>
                </a:cxn>
                <a:cxn ang="0">
                  <a:pos x="125" y="61"/>
                </a:cxn>
                <a:cxn ang="0">
                  <a:pos x="127" y="68"/>
                </a:cxn>
                <a:cxn ang="0">
                  <a:pos x="105" y="64"/>
                </a:cxn>
                <a:cxn ang="0">
                  <a:pos x="97" y="69"/>
                </a:cxn>
                <a:cxn ang="0">
                  <a:pos x="91" y="68"/>
                </a:cxn>
                <a:cxn ang="0">
                  <a:pos x="91" y="60"/>
                </a:cxn>
                <a:cxn ang="0">
                  <a:pos x="92" y="34"/>
                </a:cxn>
                <a:cxn ang="0">
                  <a:pos x="98" y="19"/>
                </a:cxn>
                <a:cxn ang="0">
                  <a:pos x="74" y="14"/>
                </a:cxn>
                <a:cxn ang="0">
                  <a:pos x="49" y="14"/>
                </a:cxn>
                <a:cxn ang="0">
                  <a:pos x="28" y="22"/>
                </a:cxn>
                <a:cxn ang="0">
                  <a:pos x="15" y="37"/>
                </a:cxn>
                <a:cxn ang="0">
                  <a:pos x="15" y="61"/>
                </a:cxn>
                <a:cxn ang="0">
                  <a:pos x="99" y="34"/>
                </a:cxn>
                <a:cxn ang="0">
                  <a:pos x="99" y="42"/>
                </a:cxn>
                <a:cxn ang="0">
                  <a:pos x="109" y="38"/>
                </a:cxn>
                <a:cxn ang="0">
                  <a:pos x="105" y="33"/>
                </a:cxn>
              </a:cxnLst>
              <a:rect l="0" t="0" r="r" b="b"/>
              <a:pathLst>
                <a:path w="155" h="91">
                  <a:moveTo>
                    <a:pt x="155" y="21"/>
                  </a:moveTo>
                  <a:lnTo>
                    <a:pt x="155" y="21"/>
                  </a:lnTo>
                  <a:lnTo>
                    <a:pt x="153" y="30"/>
                  </a:lnTo>
                  <a:lnTo>
                    <a:pt x="151" y="40"/>
                  </a:lnTo>
                  <a:lnTo>
                    <a:pt x="150" y="58"/>
                  </a:lnTo>
                  <a:lnTo>
                    <a:pt x="149" y="67"/>
                  </a:lnTo>
                  <a:lnTo>
                    <a:pt x="148" y="75"/>
                  </a:lnTo>
                  <a:lnTo>
                    <a:pt x="144" y="83"/>
                  </a:lnTo>
                  <a:lnTo>
                    <a:pt x="140" y="89"/>
                  </a:lnTo>
                  <a:lnTo>
                    <a:pt x="140" y="89"/>
                  </a:lnTo>
                  <a:lnTo>
                    <a:pt x="127" y="91"/>
                  </a:lnTo>
                  <a:lnTo>
                    <a:pt x="112" y="91"/>
                  </a:lnTo>
                  <a:lnTo>
                    <a:pt x="78" y="88"/>
                  </a:lnTo>
                  <a:lnTo>
                    <a:pt x="44" y="86"/>
                  </a:lnTo>
                  <a:lnTo>
                    <a:pt x="27" y="86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7" y="80"/>
                  </a:lnTo>
                  <a:lnTo>
                    <a:pt x="4" y="74"/>
                  </a:lnTo>
                  <a:lnTo>
                    <a:pt x="2" y="67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0" y="43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3" y="19"/>
                  </a:lnTo>
                  <a:lnTo>
                    <a:pt x="6" y="14"/>
                  </a:lnTo>
                  <a:lnTo>
                    <a:pt x="10" y="10"/>
                  </a:lnTo>
                  <a:lnTo>
                    <a:pt x="17" y="6"/>
                  </a:lnTo>
                  <a:lnTo>
                    <a:pt x="23" y="3"/>
                  </a:lnTo>
                  <a:lnTo>
                    <a:pt x="31" y="1"/>
                  </a:lnTo>
                  <a:lnTo>
                    <a:pt x="39" y="0"/>
                  </a:lnTo>
                  <a:lnTo>
                    <a:pt x="48" y="0"/>
                  </a:lnTo>
                  <a:lnTo>
                    <a:pt x="65" y="0"/>
                  </a:lnTo>
                  <a:lnTo>
                    <a:pt x="83" y="2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26" y="9"/>
                  </a:lnTo>
                  <a:lnTo>
                    <a:pt x="137" y="11"/>
                  </a:lnTo>
                  <a:lnTo>
                    <a:pt x="142" y="12"/>
                  </a:lnTo>
                  <a:lnTo>
                    <a:pt x="148" y="14"/>
                  </a:lnTo>
                  <a:lnTo>
                    <a:pt x="152" y="16"/>
                  </a:lnTo>
                  <a:lnTo>
                    <a:pt x="155" y="21"/>
                  </a:lnTo>
                  <a:lnTo>
                    <a:pt x="155" y="21"/>
                  </a:lnTo>
                  <a:close/>
                  <a:moveTo>
                    <a:pt x="17" y="72"/>
                  </a:moveTo>
                  <a:lnTo>
                    <a:pt x="17" y="72"/>
                  </a:lnTo>
                  <a:lnTo>
                    <a:pt x="24" y="71"/>
                  </a:lnTo>
                  <a:lnTo>
                    <a:pt x="31" y="71"/>
                  </a:lnTo>
                  <a:lnTo>
                    <a:pt x="48" y="73"/>
                  </a:lnTo>
                  <a:lnTo>
                    <a:pt x="65" y="75"/>
                  </a:lnTo>
                  <a:lnTo>
                    <a:pt x="84" y="77"/>
                  </a:lnTo>
                  <a:lnTo>
                    <a:pt x="84" y="77"/>
                  </a:lnTo>
                  <a:lnTo>
                    <a:pt x="99" y="78"/>
                  </a:lnTo>
                  <a:lnTo>
                    <a:pt x="115" y="77"/>
                  </a:lnTo>
                  <a:lnTo>
                    <a:pt x="123" y="76"/>
                  </a:lnTo>
                  <a:lnTo>
                    <a:pt x="129" y="75"/>
                  </a:lnTo>
                  <a:lnTo>
                    <a:pt x="134" y="72"/>
                  </a:lnTo>
                  <a:lnTo>
                    <a:pt x="137" y="68"/>
                  </a:lnTo>
                  <a:lnTo>
                    <a:pt x="137" y="68"/>
                  </a:lnTo>
                  <a:lnTo>
                    <a:pt x="139" y="62"/>
                  </a:lnTo>
                  <a:lnTo>
                    <a:pt x="139" y="57"/>
                  </a:lnTo>
                  <a:lnTo>
                    <a:pt x="139" y="47"/>
                  </a:lnTo>
                  <a:lnTo>
                    <a:pt x="138" y="38"/>
                  </a:lnTo>
                  <a:lnTo>
                    <a:pt x="138" y="32"/>
                  </a:lnTo>
                  <a:lnTo>
                    <a:pt x="139" y="27"/>
                  </a:lnTo>
                  <a:lnTo>
                    <a:pt x="139" y="27"/>
                  </a:lnTo>
                  <a:lnTo>
                    <a:pt x="137" y="27"/>
                  </a:lnTo>
                  <a:lnTo>
                    <a:pt x="137" y="26"/>
                  </a:lnTo>
                  <a:lnTo>
                    <a:pt x="137" y="24"/>
                  </a:lnTo>
                  <a:lnTo>
                    <a:pt x="137" y="24"/>
                  </a:lnTo>
                  <a:lnTo>
                    <a:pt x="120" y="21"/>
                  </a:lnTo>
                  <a:lnTo>
                    <a:pt x="111" y="19"/>
                  </a:lnTo>
                  <a:lnTo>
                    <a:pt x="103" y="21"/>
                  </a:lnTo>
                  <a:lnTo>
                    <a:pt x="103" y="21"/>
                  </a:lnTo>
                  <a:lnTo>
                    <a:pt x="111" y="24"/>
                  </a:lnTo>
                  <a:lnTo>
                    <a:pt x="114" y="26"/>
                  </a:lnTo>
                  <a:lnTo>
                    <a:pt x="118" y="28"/>
                  </a:lnTo>
                  <a:lnTo>
                    <a:pt x="120" y="32"/>
                  </a:lnTo>
                  <a:lnTo>
                    <a:pt x="122" y="36"/>
                  </a:lnTo>
                  <a:lnTo>
                    <a:pt x="122" y="41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16" y="49"/>
                  </a:lnTo>
                  <a:lnTo>
                    <a:pt x="113" y="52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6" y="57"/>
                  </a:lnTo>
                  <a:lnTo>
                    <a:pt x="122" y="59"/>
                  </a:lnTo>
                  <a:lnTo>
                    <a:pt x="124" y="60"/>
                  </a:lnTo>
                  <a:lnTo>
                    <a:pt x="125" y="61"/>
                  </a:lnTo>
                  <a:lnTo>
                    <a:pt x="126" y="64"/>
                  </a:lnTo>
                  <a:lnTo>
                    <a:pt x="127" y="68"/>
                  </a:lnTo>
                  <a:lnTo>
                    <a:pt x="127" y="68"/>
                  </a:lnTo>
                  <a:lnTo>
                    <a:pt x="121" y="69"/>
                  </a:lnTo>
                  <a:lnTo>
                    <a:pt x="115" y="68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0" y="67"/>
                  </a:lnTo>
                  <a:lnTo>
                    <a:pt x="97" y="69"/>
                  </a:lnTo>
                  <a:lnTo>
                    <a:pt x="95" y="70"/>
                  </a:lnTo>
                  <a:lnTo>
                    <a:pt x="93" y="69"/>
                  </a:lnTo>
                  <a:lnTo>
                    <a:pt x="91" y="68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1" y="60"/>
                  </a:lnTo>
                  <a:lnTo>
                    <a:pt x="91" y="54"/>
                  </a:lnTo>
                  <a:lnTo>
                    <a:pt x="91" y="41"/>
                  </a:lnTo>
                  <a:lnTo>
                    <a:pt x="92" y="34"/>
                  </a:lnTo>
                  <a:lnTo>
                    <a:pt x="93" y="28"/>
                  </a:lnTo>
                  <a:lnTo>
                    <a:pt x="95" y="24"/>
                  </a:lnTo>
                  <a:lnTo>
                    <a:pt x="98" y="19"/>
                  </a:lnTo>
                  <a:lnTo>
                    <a:pt x="98" y="19"/>
                  </a:lnTo>
                  <a:lnTo>
                    <a:pt x="82" y="15"/>
                  </a:lnTo>
                  <a:lnTo>
                    <a:pt x="74" y="14"/>
                  </a:lnTo>
                  <a:lnTo>
                    <a:pt x="65" y="13"/>
                  </a:lnTo>
                  <a:lnTo>
                    <a:pt x="57" y="13"/>
                  </a:lnTo>
                  <a:lnTo>
                    <a:pt x="49" y="14"/>
                  </a:lnTo>
                  <a:lnTo>
                    <a:pt x="42" y="15"/>
                  </a:lnTo>
                  <a:lnTo>
                    <a:pt x="34" y="18"/>
                  </a:lnTo>
                  <a:lnTo>
                    <a:pt x="28" y="22"/>
                  </a:lnTo>
                  <a:lnTo>
                    <a:pt x="22" y="25"/>
                  </a:lnTo>
                  <a:lnTo>
                    <a:pt x="18" y="30"/>
                  </a:lnTo>
                  <a:lnTo>
                    <a:pt x="15" y="37"/>
                  </a:lnTo>
                  <a:lnTo>
                    <a:pt x="14" y="44"/>
                  </a:lnTo>
                  <a:lnTo>
                    <a:pt x="13" y="52"/>
                  </a:lnTo>
                  <a:lnTo>
                    <a:pt x="15" y="61"/>
                  </a:lnTo>
                  <a:lnTo>
                    <a:pt x="17" y="72"/>
                  </a:lnTo>
                  <a:lnTo>
                    <a:pt x="17" y="72"/>
                  </a:lnTo>
                  <a:close/>
                  <a:moveTo>
                    <a:pt x="99" y="34"/>
                  </a:moveTo>
                  <a:lnTo>
                    <a:pt x="99" y="34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104" y="41"/>
                  </a:lnTo>
                  <a:lnTo>
                    <a:pt x="107" y="40"/>
                  </a:lnTo>
                  <a:lnTo>
                    <a:pt x="109" y="38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05" y="33"/>
                  </a:lnTo>
                  <a:lnTo>
                    <a:pt x="99" y="34"/>
                  </a:lnTo>
                  <a:lnTo>
                    <a:pt x="99" y="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" name="Freeform 175"/>
            <p:cNvSpPr/>
            <p:nvPr/>
          </p:nvSpPr>
          <p:spPr bwMode="auto">
            <a:xfrm>
              <a:off x="5789613" y="1585913"/>
              <a:ext cx="19050" cy="22225"/>
            </a:xfrm>
            <a:custGeom>
              <a:avLst/>
              <a:gdLst/>
              <a:ahLst/>
              <a:cxnLst>
                <a:cxn ang="0">
                  <a:pos x="35" y="17"/>
                </a:cxn>
                <a:cxn ang="0">
                  <a:pos x="35" y="17"/>
                </a:cxn>
                <a:cxn ang="0">
                  <a:pos x="33" y="17"/>
                </a:cxn>
                <a:cxn ang="0">
                  <a:pos x="30" y="17"/>
                </a:cxn>
                <a:cxn ang="0">
                  <a:pos x="28" y="14"/>
                </a:cxn>
                <a:cxn ang="0">
                  <a:pos x="25" y="12"/>
                </a:cxn>
                <a:cxn ang="0">
                  <a:pos x="24" y="12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18" y="13"/>
                </a:cxn>
                <a:cxn ang="0">
                  <a:pos x="14" y="15"/>
                </a:cxn>
                <a:cxn ang="0">
                  <a:pos x="12" y="19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16" y="27"/>
                </a:cxn>
                <a:cxn ang="0">
                  <a:pos x="23" y="30"/>
                </a:cxn>
                <a:cxn ang="0">
                  <a:pos x="29" y="31"/>
                </a:cxn>
                <a:cxn ang="0">
                  <a:pos x="35" y="32"/>
                </a:cxn>
                <a:cxn ang="0">
                  <a:pos x="35" y="32"/>
                </a:cxn>
                <a:cxn ang="0">
                  <a:pos x="36" y="3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35" y="39"/>
                </a:cxn>
                <a:cxn ang="0">
                  <a:pos x="31" y="42"/>
                </a:cxn>
                <a:cxn ang="0">
                  <a:pos x="27" y="43"/>
                </a:cxn>
                <a:cxn ang="0">
                  <a:pos x="23" y="43"/>
                </a:cxn>
                <a:cxn ang="0">
                  <a:pos x="15" y="42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5" y="35"/>
                </a:cxn>
                <a:cxn ang="0">
                  <a:pos x="3" y="27"/>
                </a:cxn>
                <a:cxn ang="0">
                  <a:pos x="0" y="1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6" y="0"/>
                </a:cxn>
                <a:cxn ang="0">
                  <a:pos x="31" y="1"/>
                </a:cxn>
                <a:cxn ang="0">
                  <a:pos x="34" y="3"/>
                </a:cxn>
                <a:cxn ang="0">
                  <a:pos x="36" y="5"/>
                </a:cxn>
                <a:cxn ang="0">
                  <a:pos x="37" y="7"/>
                </a:cxn>
                <a:cxn ang="0">
                  <a:pos x="37" y="11"/>
                </a:cxn>
                <a:cxn ang="0">
                  <a:pos x="37" y="14"/>
                </a:cxn>
                <a:cxn ang="0">
                  <a:pos x="35" y="17"/>
                </a:cxn>
                <a:cxn ang="0">
                  <a:pos x="35" y="17"/>
                </a:cxn>
              </a:cxnLst>
              <a:rect l="0" t="0" r="r" b="b"/>
              <a:pathLst>
                <a:path w="37" h="43">
                  <a:moveTo>
                    <a:pt x="35" y="17"/>
                  </a:moveTo>
                  <a:lnTo>
                    <a:pt x="35" y="17"/>
                  </a:lnTo>
                  <a:lnTo>
                    <a:pt x="33" y="17"/>
                  </a:lnTo>
                  <a:lnTo>
                    <a:pt x="30" y="17"/>
                  </a:lnTo>
                  <a:lnTo>
                    <a:pt x="28" y="14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18" y="13"/>
                  </a:lnTo>
                  <a:lnTo>
                    <a:pt x="14" y="15"/>
                  </a:lnTo>
                  <a:lnTo>
                    <a:pt x="12" y="19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6" y="27"/>
                  </a:lnTo>
                  <a:lnTo>
                    <a:pt x="23" y="30"/>
                  </a:lnTo>
                  <a:lnTo>
                    <a:pt x="29" y="31"/>
                  </a:lnTo>
                  <a:lnTo>
                    <a:pt x="35" y="32"/>
                  </a:lnTo>
                  <a:lnTo>
                    <a:pt x="35" y="32"/>
                  </a:lnTo>
                  <a:lnTo>
                    <a:pt x="36" y="3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35" y="39"/>
                  </a:lnTo>
                  <a:lnTo>
                    <a:pt x="31" y="42"/>
                  </a:lnTo>
                  <a:lnTo>
                    <a:pt x="27" y="43"/>
                  </a:lnTo>
                  <a:lnTo>
                    <a:pt x="23" y="43"/>
                  </a:lnTo>
                  <a:lnTo>
                    <a:pt x="15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5" y="35"/>
                  </a:lnTo>
                  <a:lnTo>
                    <a:pt x="3" y="27"/>
                  </a:lnTo>
                  <a:lnTo>
                    <a:pt x="0" y="18"/>
                  </a:lnTo>
                  <a:lnTo>
                    <a:pt x="3" y="8"/>
                  </a:lnTo>
                  <a:lnTo>
                    <a:pt x="3" y="8"/>
                  </a:lnTo>
                  <a:lnTo>
                    <a:pt x="7" y="4"/>
                  </a:lnTo>
                  <a:lnTo>
                    <a:pt x="12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1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7" y="7"/>
                  </a:lnTo>
                  <a:lnTo>
                    <a:pt x="37" y="11"/>
                  </a:lnTo>
                  <a:lnTo>
                    <a:pt x="37" y="14"/>
                  </a:lnTo>
                  <a:lnTo>
                    <a:pt x="35" y="17"/>
                  </a:lnTo>
                  <a:lnTo>
                    <a:pt x="35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Freeform 176"/>
            <p:cNvSpPr/>
            <p:nvPr/>
          </p:nvSpPr>
          <p:spPr bwMode="auto">
            <a:xfrm>
              <a:off x="5843588" y="1589088"/>
              <a:ext cx="30163" cy="28575"/>
            </a:xfrm>
            <a:custGeom>
              <a:avLst/>
              <a:gdLst/>
              <a:ahLst/>
              <a:cxnLst>
                <a:cxn ang="0">
                  <a:pos x="25" y="22"/>
                </a:cxn>
                <a:cxn ang="0">
                  <a:pos x="25" y="22"/>
                </a:cxn>
                <a:cxn ang="0">
                  <a:pos x="23" y="24"/>
                </a:cxn>
                <a:cxn ang="0">
                  <a:pos x="20" y="28"/>
                </a:cxn>
                <a:cxn ang="0">
                  <a:pos x="17" y="35"/>
                </a:cxn>
                <a:cxn ang="0">
                  <a:pos x="15" y="42"/>
                </a:cxn>
                <a:cxn ang="0">
                  <a:pos x="13" y="46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7" y="47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2" y="43"/>
                </a:cxn>
                <a:cxn ang="0">
                  <a:pos x="1" y="4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4" y="37"/>
                </a:cxn>
                <a:cxn ang="0">
                  <a:pos x="8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1" y="1"/>
                </a:cxn>
                <a:cxn ang="0">
                  <a:pos x="32" y="5"/>
                </a:cxn>
                <a:cxn ang="0">
                  <a:pos x="33" y="9"/>
                </a:cxn>
                <a:cxn ang="0">
                  <a:pos x="33" y="19"/>
                </a:cxn>
                <a:cxn ang="0">
                  <a:pos x="34" y="22"/>
                </a:cxn>
                <a:cxn ang="0">
                  <a:pos x="37" y="25"/>
                </a:cxn>
                <a:cxn ang="0">
                  <a:pos x="37" y="25"/>
                </a:cxn>
                <a:cxn ang="0">
                  <a:pos x="43" y="15"/>
                </a:cxn>
                <a:cxn ang="0">
                  <a:pos x="46" y="11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12"/>
                </a:cxn>
                <a:cxn ang="0">
                  <a:pos x="56" y="17"/>
                </a:cxn>
                <a:cxn ang="0">
                  <a:pos x="58" y="29"/>
                </a:cxn>
                <a:cxn ang="0">
                  <a:pos x="59" y="42"/>
                </a:cxn>
                <a:cxn ang="0">
                  <a:pos x="59" y="56"/>
                </a:cxn>
                <a:cxn ang="0">
                  <a:pos x="59" y="56"/>
                </a:cxn>
                <a:cxn ang="0">
                  <a:pos x="49" y="56"/>
                </a:cxn>
                <a:cxn ang="0">
                  <a:pos x="49" y="56"/>
                </a:cxn>
                <a:cxn ang="0">
                  <a:pos x="49" y="51"/>
                </a:cxn>
                <a:cxn ang="0">
                  <a:pos x="49" y="43"/>
                </a:cxn>
                <a:cxn ang="0">
                  <a:pos x="47" y="28"/>
                </a:cxn>
                <a:cxn ang="0">
                  <a:pos x="47" y="28"/>
                </a:cxn>
                <a:cxn ang="0">
                  <a:pos x="44" y="33"/>
                </a:cxn>
                <a:cxn ang="0">
                  <a:pos x="41" y="40"/>
                </a:cxn>
                <a:cxn ang="0">
                  <a:pos x="39" y="43"/>
                </a:cxn>
                <a:cxn ang="0">
                  <a:pos x="37" y="45"/>
                </a:cxn>
                <a:cxn ang="0">
                  <a:pos x="33" y="46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27" y="40"/>
                </a:cxn>
                <a:cxn ang="0">
                  <a:pos x="26" y="35"/>
                </a:cxn>
                <a:cxn ang="0">
                  <a:pos x="25" y="22"/>
                </a:cxn>
                <a:cxn ang="0">
                  <a:pos x="25" y="22"/>
                </a:cxn>
              </a:cxnLst>
              <a:rect l="0" t="0" r="r" b="b"/>
              <a:pathLst>
                <a:path w="59" h="56">
                  <a:moveTo>
                    <a:pt x="25" y="22"/>
                  </a:moveTo>
                  <a:lnTo>
                    <a:pt x="25" y="22"/>
                  </a:lnTo>
                  <a:lnTo>
                    <a:pt x="23" y="24"/>
                  </a:lnTo>
                  <a:lnTo>
                    <a:pt x="20" y="28"/>
                  </a:lnTo>
                  <a:lnTo>
                    <a:pt x="17" y="35"/>
                  </a:lnTo>
                  <a:lnTo>
                    <a:pt x="15" y="42"/>
                  </a:lnTo>
                  <a:lnTo>
                    <a:pt x="13" y="46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7" y="47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" y="37"/>
                  </a:lnTo>
                  <a:lnTo>
                    <a:pt x="8" y="32"/>
                  </a:lnTo>
                  <a:lnTo>
                    <a:pt x="13" y="23"/>
                  </a:lnTo>
                  <a:lnTo>
                    <a:pt x="18" y="1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2" y="5"/>
                  </a:lnTo>
                  <a:lnTo>
                    <a:pt x="33" y="9"/>
                  </a:lnTo>
                  <a:lnTo>
                    <a:pt x="33" y="19"/>
                  </a:lnTo>
                  <a:lnTo>
                    <a:pt x="34" y="22"/>
                  </a:lnTo>
                  <a:lnTo>
                    <a:pt x="37" y="25"/>
                  </a:lnTo>
                  <a:lnTo>
                    <a:pt x="37" y="25"/>
                  </a:lnTo>
                  <a:lnTo>
                    <a:pt x="43" y="15"/>
                  </a:lnTo>
                  <a:lnTo>
                    <a:pt x="46" y="11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12"/>
                  </a:lnTo>
                  <a:lnTo>
                    <a:pt x="56" y="17"/>
                  </a:lnTo>
                  <a:lnTo>
                    <a:pt x="58" y="29"/>
                  </a:lnTo>
                  <a:lnTo>
                    <a:pt x="59" y="42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1"/>
                  </a:lnTo>
                  <a:lnTo>
                    <a:pt x="49" y="43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4" y="33"/>
                  </a:lnTo>
                  <a:lnTo>
                    <a:pt x="41" y="40"/>
                  </a:lnTo>
                  <a:lnTo>
                    <a:pt x="39" y="43"/>
                  </a:lnTo>
                  <a:lnTo>
                    <a:pt x="37" y="45"/>
                  </a:lnTo>
                  <a:lnTo>
                    <a:pt x="33" y="46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27" y="40"/>
                  </a:lnTo>
                  <a:lnTo>
                    <a:pt x="26" y="35"/>
                  </a:lnTo>
                  <a:lnTo>
                    <a:pt x="25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" name="Freeform 177"/>
            <p:cNvSpPr>
              <a:spLocks noEditPoints="1"/>
            </p:cNvSpPr>
            <p:nvPr/>
          </p:nvSpPr>
          <p:spPr bwMode="auto">
            <a:xfrm>
              <a:off x="5997576" y="1593850"/>
              <a:ext cx="84138" cy="52388"/>
            </a:xfrm>
            <a:custGeom>
              <a:avLst/>
              <a:gdLst/>
              <a:ahLst/>
              <a:cxnLst>
                <a:cxn ang="0">
                  <a:pos x="156" y="33"/>
                </a:cxn>
                <a:cxn ang="0">
                  <a:pos x="155" y="80"/>
                </a:cxn>
                <a:cxn ang="0">
                  <a:pos x="150" y="91"/>
                </a:cxn>
                <a:cxn ang="0">
                  <a:pos x="138" y="96"/>
                </a:cxn>
                <a:cxn ang="0">
                  <a:pos x="118" y="98"/>
                </a:cxn>
                <a:cxn ang="0">
                  <a:pos x="43" y="91"/>
                </a:cxn>
                <a:cxn ang="0">
                  <a:pos x="21" y="92"/>
                </a:cxn>
                <a:cxn ang="0">
                  <a:pos x="9" y="82"/>
                </a:cxn>
                <a:cxn ang="0">
                  <a:pos x="0" y="58"/>
                </a:cxn>
                <a:cxn ang="0">
                  <a:pos x="3" y="11"/>
                </a:cxn>
                <a:cxn ang="0">
                  <a:pos x="15" y="4"/>
                </a:cxn>
                <a:cxn ang="0">
                  <a:pos x="45" y="0"/>
                </a:cxn>
                <a:cxn ang="0">
                  <a:pos x="93" y="5"/>
                </a:cxn>
                <a:cxn ang="0">
                  <a:pos x="123" y="9"/>
                </a:cxn>
                <a:cxn ang="0">
                  <a:pos x="133" y="7"/>
                </a:cxn>
                <a:cxn ang="0">
                  <a:pos x="142" y="10"/>
                </a:cxn>
                <a:cxn ang="0">
                  <a:pos x="154" y="16"/>
                </a:cxn>
                <a:cxn ang="0">
                  <a:pos x="56" y="43"/>
                </a:cxn>
                <a:cxn ang="0">
                  <a:pos x="48" y="45"/>
                </a:cxn>
                <a:cxn ang="0">
                  <a:pos x="40" y="42"/>
                </a:cxn>
                <a:cxn ang="0">
                  <a:pos x="39" y="59"/>
                </a:cxn>
                <a:cxn ang="0">
                  <a:pos x="33" y="64"/>
                </a:cxn>
                <a:cxn ang="0">
                  <a:pos x="27" y="63"/>
                </a:cxn>
                <a:cxn ang="0">
                  <a:pos x="25" y="58"/>
                </a:cxn>
                <a:cxn ang="0">
                  <a:pos x="32" y="35"/>
                </a:cxn>
                <a:cxn ang="0">
                  <a:pos x="38" y="19"/>
                </a:cxn>
                <a:cxn ang="0">
                  <a:pos x="43" y="17"/>
                </a:cxn>
                <a:cxn ang="0">
                  <a:pos x="48" y="25"/>
                </a:cxn>
                <a:cxn ang="0">
                  <a:pos x="51" y="27"/>
                </a:cxn>
                <a:cxn ang="0">
                  <a:pos x="57" y="13"/>
                </a:cxn>
                <a:cxn ang="0">
                  <a:pos x="45" y="13"/>
                </a:cxn>
                <a:cxn ang="0">
                  <a:pos x="23" y="18"/>
                </a:cxn>
                <a:cxn ang="0">
                  <a:pos x="14" y="23"/>
                </a:cxn>
                <a:cxn ang="0">
                  <a:pos x="14" y="61"/>
                </a:cxn>
                <a:cxn ang="0">
                  <a:pos x="27" y="74"/>
                </a:cxn>
                <a:cxn ang="0">
                  <a:pos x="71" y="79"/>
                </a:cxn>
                <a:cxn ang="0">
                  <a:pos x="130" y="83"/>
                </a:cxn>
                <a:cxn ang="0">
                  <a:pos x="134" y="79"/>
                </a:cxn>
                <a:cxn ang="0">
                  <a:pos x="143" y="63"/>
                </a:cxn>
                <a:cxn ang="0">
                  <a:pos x="145" y="27"/>
                </a:cxn>
                <a:cxn ang="0">
                  <a:pos x="104" y="18"/>
                </a:cxn>
                <a:cxn ang="0">
                  <a:pos x="66" y="15"/>
                </a:cxn>
                <a:cxn ang="0">
                  <a:pos x="69" y="40"/>
                </a:cxn>
                <a:cxn ang="0">
                  <a:pos x="77" y="65"/>
                </a:cxn>
                <a:cxn ang="0">
                  <a:pos x="72" y="68"/>
                </a:cxn>
                <a:cxn ang="0">
                  <a:pos x="67" y="70"/>
                </a:cxn>
                <a:cxn ang="0">
                  <a:pos x="55" y="42"/>
                </a:cxn>
                <a:cxn ang="0">
                  <a:pos x="56" y="43"/>
                </a:cxn>
              </a:cxnLst>
              <a:rect l="0" t="0" r="r" b="b"/>
              <a:pathLst>
                <a:path w="157" h="98">
                  <a:moveTo>
                    <a:pt x="157" y="16"/>
                  </a:moveTo>
                  <a:lnTo>
                    <a:pt x="157" y="16"/>
                  </a:lnTo>
                  <a:lnTo>
                    <a:pt x="156" y="33"/>
                  </a:lnTo>
                  <a:lnTo>
                    <a:pt x="156" y="53"/>
                  </a:lnTo>
                  <a:lnTo>
                    <a:pt x="156" y="73"/>
                  </a:lnTo>
                  <a:lnTo>
                    <a:pt x="155" y="80"/>
                  </a:lnTo>
                  <a:lnTo>
                    <a:pt x="154" y="87"/>
                  </a:lnTo>
                  <a:lnTo>
                    <a:pt x="154" y="87"/>
                  </a:lnTo>
                  <a:lnTo>
                    <a:pt x="150" y="91"/>
                  </a:lnTo>
                  <a:lnTo>
                    <a:pt x="146" y="93"/>
                  </a:lnTo>
                  <a:lnTo>
                    <a:pt x="142" y="95"/>
                  </a:lnTo>
                  <a:lnTo>
                    <a:pt x="138" y="96"/>
                  </a:lnTo>
                  <a:lnTo>
                    <a:pt x="128" y="98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95" y="94"/>
                  </a:lnTo>
                  <a:lnTo>
                    <a:pt x="69" y="92"/>
                  </a:lnTo>
                  <a:lnTo>
                    <a:pt x="43" y="91"/>
                  </a:lnTo>
                  <a:lnTo>
                    <a:pt x="32" y="92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15" y="90"/>
                  </a:lnTo>
                  <a:lnTo>
                    <a:pt x="12" y="87"/>
                  </a:lnTo>
                  <a:lnTo>
                    <a:pt x="9" y="82"/>
                  </a:lnTo>
                  <a:lnTo>
                    <a:pt x="6" y="78"/>
                  </a:lnTo>
                  <a:lnTo>
                    <a:pt x="3" y="68"/>
                  </a:lnTo>
                  <a:lnTo>
                    <a:pt x="0" y="58"/>
                  </a:lnTo>
                  <a:lnTo>
                    <a:pt x="0" y="47"/>
                  </a:lnTo>
                  <a:lnTo>
                    <a:pt x="0" y="34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3" y="2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62" y="1"/>
                  </a:lnTo>
                  <a:lnTo>
                    <a:pt x="78" y="3"/>
                  </a:lnTo>
                  <a:lnTo>
                    <a:pt x="93" y="5"/>
                  </a:lnTo>
                  <a:lnTo>
                    <a:pt x="109" y="7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7" y="9"/>
                  </a:lnTo>
                  <a:lnTo>
                    <a:pt x="130" y="7"/>
                  </a:lnTo>
                  <a:lnTo>
                    <a:pt x="133" y="7"/>
                  </a:lnTo>
                  <a:lnTo>
                    <a:pt x="135" y="7"/>
                  </a:lnTo>
                  <a:lnTo>
                    <a:pt x="135" y="7"/>
                  </a:lnTo>
                  <a:lnTo>
                    <a:pt x="142" y="10"/>
                  </a:lnTo>
                  <a:lnTo>
                    <a:pt x="146" y="13"/>
                  </a:lnTo>
                  <a:lnTo>
                    <a:pt x="151" y="16"/>
                  </a:lnTo>
                  <a:lnTo>
                    <a:pt x="154" y="16"/>
                  </a:lnTo>
                  <a:lnTo>
                    <a:pt x="157" y="16"/>
                  </a:lnTo>
                  <a:lnTo>
                    <a:pt x="157" y="16"/>
                  </a:lnTo>
                  <a:close/>
                  <a:moveTo>
                    <a:pt x="56" y="43"/>
                  </a:moveTo>
                  <a:lnTo>
                    <a:pt x="56" y="43"/>
                  </a:lnTo>
                  <a:lnTo>
                    <a:pt x="52" y="45"/>
                  </a:lnTo>
                  <a:lnTo>
                    <a:pt x="48" y="45"/>
                  </a:lnTo>
                  <a:lnTo>
                    <a:pt x="44" y="44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9"/>
                  </a:lnTo>
                  <a:lnTo>
                    <a:pt x="39" y="56"/>
                  </a:lnTo>
                  <a:lnTo>
                    <a:pt x="39" y="59"/>
                  </a:lnTo>
                  <a:lnTo>
                    <a:pt x="37" y="61"/>
                  </a:lnTo>
                  <a:lnTo>
                    <a:pt x="35" y="63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29" y="64"/>
                  </a:lnTo>
                  <a:lnTo>
                    <a:pt x="27" y="63"/>
                  </a:lnTo>
                  <a:lnTo>
                    <a:pt x="26" y="61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7" y="53"/>
                  </a:lnTo>
                  <a:lnTo>
                    <a:pt x="29" y="48"/>
                  </a:lnTo>
                  <a:lnTo>
                    <a:pt x="32" y="35"/>
                  </a:lnTo>
                  <a:lnTo>
                    <a:pt x="33" y="30"/>
                  </a:lnTo>
                  <a:lnTo>
                    <a:pt x="35" y="23"/>
                  </a:lnTo>
                  <a:lnTo>
                    <a:pt x="38" y="19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3" y="17"/>
                  </a:lnTo>
                  <a:lnTo>
                    <a:pt x="45" y="17"/>
                  </a:lnTo>
                  <a:lnTo>
                    <a:pt x="47" y="20"/>
                  </a:lnTo>
                  <a:lnTo>
                    <a:pt x="48" y="25"/>
                  </a:lnTo>
                  <a:lnTo>
                    <a:pt x="49" y="2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5" y="19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45" y="13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3" y="18"/>
                  </a:lnTo>
                  <a:lnTo>
                    <a:pt x="19" y="20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3" y="36"/>
                  </a:lnTo>
                  <a:lnTo>
                    <a:pt x="13" y="49"/>
                  </a:lnTo>
                  <a:lnTo>
                    <a:pt x="14" y="61"/>
                  </a:lnTo>
                  <a:lnTo>
                    <a:pt x="17" y="70"/>
                  </a:lnTo>
                  <a:lnTo>
                    <a:pt x="17" y="70"/>
                  </a:lnTo>
                  <a:lnTo>
                    <a:pt x="27" y="74"/>
                  </a:lnTo>
                  <a:lnTo>
                    <a:pt x="41" y="77"/>
                  </a:lnTo>
                  <a:lnTo>
                    <a:pt x="56" y="78"/>
                  </a:lnTo>
                  <a:lnTo>
                    <a:pt x="71" y="79"/>
                  </a:lnTo>
                  <a:lnTo>
                    <a:pt x="103" y="80"/>
                  </a:lnTo>
                  <a:lnTo>
                    <a:pt x="117" y="81"/>
                  </a:lnTo>
                  <a:lnTo>
                    <a:pt x="130" y="83"/>
                  </a:lnTo>
                  <a:lnTo>
                    <a:pt x="130" y="83"/>
                  </a:lnTo>
                  <a:lnTo>
                    <a:pt x="131" y="80"/>
                  </a:lnTo>
                  <a:lnTo>
                    <a:pt x="134" y="79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43" y="63"/>
                  </a:lnTo>
                  <a:lnTo>
                    <a:pt x="143" y="51"/>
                  </a:lnTo>
                  <a:lnTo>
                    <a:pt x="144" y="40"/>
                  </a:lnTo>
                  <a:lnTo>
                    <a:pt x="145" y="27"/>
                  </a:lnTo>
                  <a:lnTo>
                    <a:pt x="145" y="27"/>
                  </a:lnTo>
                  <a:lnTo>
                    <a:pt x="125" y="22"/>
                  </a:lnTo>
                  <a:lnTo>
                    <a:pt x="104" y="18"/>
                  </a:lnTo>
                  <a:lnTo>
                    <a:pt x="84" y="15"/>
                  </a:lnTo>
                  <a:lnTo>
                    <a:pt x="74" y="15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7" y="26"/>
                  </a:lnTo>
                  <a:lnTo>
                    <a:pt x="69" y="40"/>
                  </a:lnTo>
                  <a:lnTo>
                    <a:pt x="71" y="53"/>
                  </a:lnTo>
                  <a:lnTo>
                    <a:pt x="73" y="60"/>
                  </a:lnTo>
                  <a:lnTo>
                    <a:pt x="77" y="65"/>
                  </a:lnTo>
                  <a:lnTo>
                    <a:pt x="77" y="65"/>
                  </a:lnTo>
                  <a:lnTo>
                    <a:pt x="74" y="67"/>
                  </a:lnTo>
                  <a:lnTo>
                    <a:pt x="72" y="68"/>
                  </a:lnTo>
                  <a:lnTo>
                    <a:pt x="69" y="7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60" y="52"/>
                  </a:lnTo>
                  <a:lnTo>
                    <a:pt x="58" y="46"/>
                  </a:lnTo>
                  <a:lnTo>
                    <a:pt x="55" y="42"/>
                  </a:lnTo>
                  <a:lnTo>
                    <a:pt x="55" y="42"/>
                  </a:lnTo>
                  <a:lnTo>
                    <a:pt x="56" y="42"/>
                  </a:lnTo>
                  <a:lnTo>
                    <a:pt x="56" y="43"/>
                  </a:lnTo>
                  <a:lnTo>
                    <a:pt x="56" y="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Freeform 178"/>
            <p:cNvSpPr/>
            <p:nvPr/>
          </p:nvSpPr>
          <p:spPr bwMode="auto">
            <a:xfrm>
              <a:off x="6130926" y="1593850"/>
              <a:ext cx="4763" cy="793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1" y="8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7" y="14"/>
                </a:cxn>
                <a:cxn ang="0">
                  <a:pos x="5" y="13"/>
                </a:cxn>
                <a:cxn ang="0">
                  <a:pos x="3" y="10"/>
                </a:cxn>
                <a:cxn ang="0">
                  <a:pos x="2" y="5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4" y="1"/>
                </a:cxn>
                <a:cxn ang="0">
                  <a:pos x="7" y="1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11" h="15">
                  <a:moveTo>
                    <a:pt x="11" y="0"/>
                  </a:moveTo>
                  <a:lnTo>
                    <a:pt x="11" y="0"/>
                  </a:lnTo>
                  <a:lnTo>
                    <a:pt x="11" y="8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4"/>
                  </a:lnTo>
                  <a:lnTo>
                    <a:pt x="5" y="13"/>
                  </a:lnTo>
                  <a:lnTo>
                    <a:pt x="3" y="10"/>
                  </a:lnTo>
                  <a:lnTo>
                    <a:pt x="2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4" y="1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" name="Freeform 179"/>
            <p:cNvSpPr>
              <a:spLocks noEditPoints="1"/>
            </p:cNvSpPr>
            <p:nvPr/>
          </p:nvSpPr>
          <p:spPr bwMode="auto">
            <a:xfrm>
              <a:off x="6084888" y="1600200"/>
              <a:ext cx="77788" cy="5556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45" y="22"/>
                </a:cxn>
                <a:cxn ang="0">
                  <a:pos x="147" y="45"/>
                </a:cxn>
                <a:cxn ang="0">
                  <a:pos x="145" y="92"/>
                </a:cxn>
                <a:cxn ang="0">
                  <a:pos x="142" y="95"/>
                </a:cxn>
                <a:cxn ang="0">
                  <a:pos x="134" y="99"/>
                </a:cxn>
                <a:cxn ang="0">
                  <a:pos x="120" y="103"/>
                </a:cxn>
                <a:cxn ang="0">
                  <a:pos x="87" y="100"/>
                </a:cxn>
                <a:cxn ang="0">
                  <a:pos x="64" y="100"/>
                </a:cxn>
                <a:cxn ang="0">
                  <a:pos x="52" y="95"/>
                </a:cxn>
                <a:cxn ang="0">
                  <a:pos x="8" y="85"/>
                </a:cxn>
                <a:cxn ang="0">
                  <a:pos x="3" y="75"/>
                </a:cxn>
                <a:cxn ang="0">
                  <a:pos x="0" y="51"/>
                </a:cxn>
                <a:cxn ang="0">
                  <a:pos x="2" y="29"/>
                </a:cxn>
                <a:cxn ang="0">
                  <a:pos x="9" y="8"/>
                </a:cxn>
                <a:cxn ang="0">
                  <a:pos x="13" y="0"/>
                </a:cxn>
                <a:cxn ang="0">
                  <a:pos x="75" y="3"/>
                </a:cxn>
                <a:cxn ang="0">
                  <a:pos x="139" y="5"/>
                </a:cxn>
                <a:cxn ang="0">
                  <a:pos x="21" y="17"/>
                </a:cxn>
                <a:cxn ang="0">
                  <a:pos x="17" y="23"/>
                </a:cxn>
                <a:cxn ang="0">
                  <a:pos x="14" y="37"/>
                </a:cxn>
                <a:cxn ang="0">
                  <a:pos x="13" y="59"/>
                </a:cxn>
                <a:cxn ang="0">
                  <a:pos x="15" y="72"/>
                </a:cxn>
                <a:cxn ang="0">
                  <a:pos x="64" y="84"/>
                </a:cxn>
                <a:cxn ang="0">
                  <a:pos x="120" y="90"/>
                </a:cxn>
                <a:cxn ang="0">
                  <a:pos x="123" y="89"/>
                </a:cxn>
                <a:cxn ang="0">
                  <a:pos x="129" y="83"/>
                </a:cxn>
                <a:cxn ang="0">
                  <a:pos x="133" y="73"/>
                </a:cxn>
                <a:cxn ang="0">
                  <a:pos x="133" y="45"/>
                </a:cxn>
                <a:cxn ang="0">
                  <a:pos x="133" y="24"/>
                </a:cxn>
                <a:cxn ang="0">
                  <a:pos x="104" y="18"/>
                </a:cxn>
                <a:cxn ang="0">
                  <a:pos x="75" y="15"/>
                </a:cxn>
                <a:cxn ang="0">
                  <a:pos x="47" y="14"/>
                </a:cxn>
                <a:cxn ang="0">
                  <a:pos x="21" y="17"/>
                </a:cxn>
              </a:cxnLst>
              <a:rect l="0" t="0" r="r" b="b"/>
              <a:pathLst>
                <a:path w="147" h="103">
                  <a:moveTo>
                    <a:pt x="139" y="5"/>
                  </a:moveTo>
                  <a:lnTo>
                    <a:pt x="139" y="5"/>
                  </a:lnTo>
                  <a:lnTo>
                    <a:pt x="143" y="13"/>
                  </a:lnTo>
                  <a:lnTo>
                    <a:pt x="145" y="22"/>
                  </a:lnTo>
                  <a:lnTo>
                    <a:pt x="147" y="33"/>
                  </a:lnTo>
                  <a:lnTo>
                    <a:pt x="147" y="45"/>
                  </a:lnTo>
                  <a:lnTo>
                    <a:pt x="147" y="69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42" y="95"/>
                  </a:lnTo>
                  <a:lnTo>
                    <a:pt x="138" y="97"/>
                  </a:lnTo>
                  <a:lnTo>
                    <a:pt x="134" y="99"/>
                  </a:lnTo>
                  <a:lnTo>
                    <a:pt x="130" y="102"/>
                  </a:lnTo>
                  <a:lnTo>
                    <a:pt x="120" y="103"/>
                  </a:lnTo>
                  <a:lnTo>
                    <a:pt x="111" y="102"/>
                  </a:lnTo>
                  <a:lnTo>
                    <a:pt x="87" y="100"/>
                  </a:lnTo>
                  <a:lnTo>
                    <a:pt x="76" y="99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52" y="95"/>
                  </a:lnTo>
                  <a:lnTo>
                    <a:pt x="38" y="92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3" y="75"/>
                  </a:lnTo>
                  <a:lnTo>
                    <a:pt x="1" y="64"/>
                  </a:lnTo>
                  <a:lnTo>
                    <a:pt x="0" y="51"/>
                  </a:lnTo>
                  <a:lnTo>
                    <a:pt x="1" y="39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9" y="8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42" y="1"/>
                  </a:lnTo>
                  <a:lnTo>
                    <a:pt x="75" y="3"/>
                  </a:lnTo>
                  <a:lnTo>
                    <a:pt x="108" y="4"/>
                  </a:lnTo>
                  <a:lnTo>
                    <a:pt x="139" y="5"/>
                  </a:lnTo>
                  <a:lnTo>
                    <a:pt x="139" y="5"/>
                  </a:lnTo>
                  <a:close/>
                  <a:moveTo>
                    <a:pt x="21" y="17"/>
                  </a:moveTo>
                  <a:lnTo>
                    <a:pt x="21" y="17"/>
                  </a:lnTo>
                  <a:lnTo>
                    <a:pt x="17" y="23"/>
                  </a:lnTo>
                  <a:lnTo>
                    <a:pt x="15" y="30"/>
                  </a:lnTo>
                  <a:lnTo>
                    <a:pt x="14" y="37"/>
                  </a:lnTo>
                  <a:lnTo>
                    <a:pt x="13" y="45"/>
                  </a:lnTo>
                  <a:lnTo>
                    <a:pt x="13" y="59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40" y="79"/>
                  </a:lnTo>
                  <a:lnTo>
                    <a:pt x="64" y="84"/>
                  </a:lnTo>
                  <a:lnTo>
                    <a:pt x="91" y="88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3" y="89"/>
                  </a:lnTo>
                  <a:lnTo>
                    <a:pt x="127" y="85"/>
                  </a:lnTo>
                  <a:lnTo>
                    <a:pt x="129" y="83"/>
                  </a:lnTo>
                  <a:lnTo>
                    <a:pt x="131" y="80"/>
                  </a:lnTo>
                  <a:lnTo>
                    <a:pt x="133" y="73"/>
                  </a:lnTo>
                  <a:lnTo>
                    <a:pt x="134" y="64"/>
                  </a:lnTo>
                  <a:lnTo>
                    <a:pt x="133" y="45"/>
                  </a:lnTo>
                  <a:lnTo>
                    <a:pt x="133" y="3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04" y="18"/>
                  </a:lnTo>
                  <a:lnTo>
                    <a:pt x="89" y="16"/>
                  </a:lnTo>
                  <a:lnTo>
                    <a:pt x="75" y="15"/>
                  </a:lnTo>
                  <a:lnTo>
                    <a:pt x="61" y="14"/>
                  </a:lnTo>
                  <a:lnTo>
                    <a:pt x="47" y="14"/>
                  </a:lnTo>
                  <a:lnTo>
                    <a:pt x="33" y="15"/>
                  </a:lnTo>
                  <a:lnTo>
                    <a:pt x="21" y="17"/>
                  </a:lnTo>
                  <a:lnTo>
                    <a:pt x="21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7" name="Freeform 180"/>
            <p:cNvSpPr/>
            <p:nvPr/>
          </p:nvSpPr>
          <p:spPr bwMode="auto">
            <a:xfrm>
              <a:off x="6045201" y="1608138"/>
              <a:ext cx="20638" cy="2381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6" y="11"/>
                </a:cxn>
                <a:cxn ang="0">
                  <a:pos x="25" y="15"/>
                </a:cxn>
                <a:cxn ang="0">
                  <a:pos x="25" y="19"/>
                </a:cxn>
                <a:cxn ang="0">
                  <a:pos x="25" y="19"/>
                </a:cxn>
                <a:cxn ang="0">
                  <a:pos x="28" y="20"/>
                </a:cxn>
                <a:cxn ang="0">
                  <a:pos x="32" y="20"/>
                </a:cxn>
                <a:cxn ang="0">
                  <a:pos x="36" y="20"/>
                </a:cxn>
                <a:cxn ang="0">
                  <a:pos x="38" y="20"/>
                </a:cxn>
                <a:cxn ang="0">
                  <a:pos x="40" y="22"/>
                </a:cxn>
                <a:cxn ang="0">
                  <a:pos x="40" y="22"/>
                </a:cxn>
                <a:cxn ang="0">
                  <a:pos x="40" y="31"/>
                </a:cxn>
                <a:cxn ang="0">
                  <a:pos x="40" y="31"/>
                </a:cxn>
                <a:cxn ang="0">
                  <a:pos x="32" y="34"/>
                </a:cxn>
                <a:cxn ang="0">
                  <a:pos x="29" y="34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22" y="40"/>
                </a:cxn>
                <a:cxn ang="0">
                  <a:pos x="21" y="44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14" y="44"/>
                </a:cxn>
                <a:cxn ang="0">
                  <a:pos x="12" y="40"/>
                </a:cxn>
                <a:cxn ang="0">
                  <a:pos x="11" y="37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9" y="32"/>
                </a:cxn>
                <a:cxn ang="0">
                  <a:pos x="6" y="31"/>
                </a:cxn>
                <a:cxn ang="0">
                  <a:pos x="3" y="29"/>
                </a:cxn>
                <a:cxn ang="0">
                  <a:pos x="1" y="26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3" y="23"/>
                </a:cxn>
                <a:cxn ang="0">
                  <a:pos x="7" y="23"/>
                </a:cxn>
                <a:cxn ang="0">
                  <a:pos x="10" y="23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2" y="17"/>
                </a:cxn>
                <a:cxn ang="0">
                  <a:pos x="12" y="11"/>
                </a:cxn>
                <a:cxn ang="0">
                  <a:pos x="13" y="7"/>
                </a:cxn>
                <a:cxn ang="0">
                  <a:pos x="14" y="4"/>
                </a:cxn>
                <a:cxn ang="0">
                  <a:pos x="16" y="1"/>
                </a:cxn>
                <a:cxn ang="0">
                  <a:pos x="20" y="0"/>
                </a:cxn>
                <a:cxn ang="0">
                  <a:pos x="22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40" h="46">
                  <a:moveTo>
                    <a:pt x="26" y="2"/>
                  </a:moveTo>
                  <a:lnTo>
                    <a:pt x="26" y="2"/>
                  </a:lnTo>
                  <a:lnTo>
                    <a:pt x="26" y="11"/>
                  </a:lnTo>
                  <a:lnTo>
                    <a:pt x="25" y="15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8" y="20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2" y="34"/>
                  </a:lnTo>
                  <a:lnTo>
                    <a:pt x="29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2" y="40"/>
                  </a:lnTo>
                  <a:lnTo>
                    <a:pt x="21" y="44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4" y="44"/>
                  </a:lnTo>
                  <a:lnTo>
                    <a:pt x="12" y="40"/>
                  </a:lnTo>
                  <a:lnTo>
                    <a:pt x="11" y="37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9" y="32"/>
                  </a:lnTo>
                  <a:lnTo>
                    <a:pt x="6" y="31"/>
                  </a:lnTo>
                  <a:lnTo>
                    <a:pt x="3" y="29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3" y="23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17"/>
                  </a:lnTo>
                  <a:lnTo>
                    <a:pt x="12" y="11"/>
                  </a:lnTo>
                  <a:lnTo>
                    <a:pt x="13" y="7"/>
                  </a:lnTo>
                  <a:lnTo>
                    <a:pt x="14" y="4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8" name="Freeform 181"/>
            <p:cNvSpPr/>
            <p:nvPr/>
          </p:nvSpPr>
          <p:spPr bwMode="auto">
            <a:xfrm>
              <a:off x="6108701" y="1612900"/>
              <a:ext cx="25400" cy="30163"/>
            </a:xfrm>
            <a:custGeom>
              <a:avLst/>
              <a:gdLst/>
              <a:ahLst/>
              <a:cxnLst>
                <a:cxn ang="0">
                  <a:pos x="48" y="16"/>
                </a:cxn>
                <a:cxn ang="0">
                  <a:pos x="48" y="16"/>
                </a:cxn>
                <a:cxn ang="0">
                  <a:pos x="45" y="17"/>
                </a:cxn>
                <a:cxn ang="0">
                  <a:pos x="43" y="19"/>
                </a:cxn>
                <a:cxn ang="0">
                  <a:pos x="37" y="20"/>
                </a:cxn>
                <a:cxn ang="0">
                  <a:pos x="24" y="17"/>
                </a:cxn>
                <a:cxn ang="0">
                  <a:pos x="24" y="17"/>
                </a:cxn>
                <a:cxn ang="0">
                  <a:pos x="21" y="21"/>
                </a:cxn>
                <a:cxn ang="0">
                  <a:pos x="18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2" y="37"/>
                </a:cxn>
                <a:cxn ang="0">
                  <a:pos x="28" y="40"/>
                </a:cxn>
                <a:cxn ang="0">
                  <a:pos x="37" y="41"/>
                </a:cxn>
                <a:cxn ang="0">
                  <a:pos x="46" y="40"/>
                </a:cxn>
                <a:cxn ang="0">
                  <a:pos x="46" y="40"/>
                </a:cxn>
                <a:cxn ang="0">
                  <a:pos x="47" y="44"/>
                </a:cxn>
                <a:cxn ang="0">
                  <a:pos x="46" y="47"/>
                </a:cxn>
                <a:cxn ang="0">
                  <a:pos x="44" y="51"/>
                </a:cxn>
                <a:cxn ang="0">
                  <a:pos x="43" y="53"/>
                </a:cxn>
                <a:cxn ang="0">
                  <a:pos x="40" y="55"/>
                </a:cxn>
                <a:cxn ang="0">
                  <a:pos x="37" y="56"/>
                </a:cxn>
                <a:cxn ang="0">
                  <a:pos x="30" y="57"/>
                </a:cxn>
                <a:cxn ang="0">
                  <a:pos x="23" y="56"/>
                </a:cxn>
                <a:cxn ang="0">
                  <a:pos x="15" y="54"/>
                </a:cxn>
                <a:cxn ang="0">
                  <a:pos x="9" y="50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1" y="40"/>
                </a:cxn>
                <a:cxn ang="0">
                  <a:pos x="0" y="36"/>
                </a:cxn>
                <a:cxn ang="0">
                  <a:pos x="0" y="31"/>
                </a:cxn>
                <a:cxn ang="0">
                  <a:pos x="0" y="28"/>
                </a:cxn>
                <a:cxn ang="0">
                  <a:pos x="3" y="21"/>
                </a:cxn>
                <a:cxn ang="0">
                  <a:pos x="8" y="10"/>
                </a:cxn>
                <a:cxn ang="0">
                  <a:pos x="8" y="10"/>
                </a:cxn>
                <a:cxn ang="0">
                  <a:pos x="20" y="5"/>
                </a:cxn>
                <a:cxn ang="0">
                  <a:pos x="26" y="1"/>
                </a:cxn>
                <a:cxn ang="0">
                  <a:pos x="32" y="0"/>
                </a:cxn>
                <a:cxn ang="0">
                  <a:pos x="39" y="0"/>
                </a:cxn>
                <a:cxn ang="0">
                  <a:pos x="41" y="1"/>
                </a:cxn>
                <a:cxn ang="0">
                  <a:pos x="43" y="2"/>
                </a:cxn>
                <a:cxn ang="0">
                  <a:pos x="45" y="5"/>
                </a:cxn>
                <a:cxn ang="0">
                  <a:pos x="47" y="8"/>
                </a:cxn>
                <a:cxn ang="0">
                  <a:pos x="47" y="11"/>
                </a:cxn>
                <a:cxn ang="0">
                  <a:pos x="48" y="16"/>
                </a:cxn>
                <a:cxn ang="0">
                  <a:pos x="48" y="16"/>
                </a:cxn>
              </a:cxnLst>
              <a:rect l="0" t="0" r="r" b="b"/>
              <a:pathLst>
                <a:path w="48" h="57">
                  <a:moveTo>
                    <a:pt x="48" y="16"/>
                  </a:moveTo>
                  <a:lnTo>
                    <a:pt x="48" y="16"/>
                  </a:lnTo>
                  <a:lnTo>
                    <a:pt x="45" y="17"/>
                  </a:lnTo>
                  <a:lnTo>
                    <a:pt x="43" y="19"/>
                  </a:lnTo>
                  <a:lnTo>
                    <a:pt x="37" y="20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1" y="21"/>
                  </a:lnTo>
                  <a:lnTo>
                    <a:pt x="18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2" y="37"/>
                  </a:lnTo>
                  <a:lnTo>
                    <a:pt x="28" y="40"/>
                  </a:lnTo>
                  <a:lnTo>
                    <a:pt x="37" y="41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7" y="44"/>
                  </a:lnTo>
                  <a:lnTo>
                    <a:pt x="46" y="47"/>
                  </a:lnTo>
                  <a:lnTo>
                    <a:pt x="44" y="51"/>
                  </a:lnTo>
                  <a:lnTo>
                    <a:pt x="43" y="53"/>
                  </a:lnTo>
                  <a:lnTo>
                    <a:pt x="40" y="55"/>
                  </a:lnTo>
                  <a:lnTo>
                    <a:pt x="37" y="56"/>
                  </a:lnTo>
                  <a:lnTo>
                    <a:pt x="30" y="57"/>
                  </a:lnTo>
                  <a:lnTo>
                    <a:pt x="23" y="56"/>
                  </a:lnTo>
                  <a:lnTo>
                    <a:pt x="15" y="54"/>
                  </a:lnTo>
                  <a:lnTo>
                    <a:pt x="9" y="50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1" y="40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3" y="2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20" y="5"/>
                  </a:lnTo>
                  <a:lnTo>
                    <a:pt x="26" y="1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3" y="2"/>
                  </a:lnTo>
                  <a:lnTo>
                    <a:pt x="45" y="5"/>
                  </a:lnTo>
                  <a:lnTo>
                    <a:pt x="47" y="8"/>
                  </a:lnTo>
                  <a:lnTo>
                    <a:pt x="47" y="11"/>
                  </a:lnTo>
                  <a:lnTo>
                    <a:pt x="48" y="16"/>
                  </a:lnTo>
                  <a:lnTo>
                    <a:pt x="48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9" name="Freeform 182"/>
            <p:cNvSpPr>
              <a:spLocks noEditPoints="1"/>
            </p:cNvSpPr>
            <p:nvPr/>
          </p:nvSpPr>
          <p:spPr bwMode="auto">
            <a:xfrm>
              <a:off x="5737226" y="1633538"/>
              <a:ext cx="74613" cy="58738"/>
            </a:xfrm>
            <a:custGeom>
              <a:avLst/>
              <a:gdLst/>
              <a:ahLst/>
              <a:cxnLst>
                <a:cxn ang="0">
                  <a:pos x="139" y="15"/>
                </a:cxn>
                <a:cxn ang="0">
                  <a:pos x="137" y="48"/>
                </a:cxn>
                <a:cxn ang="0">
                  <a:pos x="135" y="79"/>
                </a:cxn>
                <a:cxn ang="0">
                  <a:pos x="135" y="91"/>
                </a:cxn>
                <a:cxn ang="0">
                  <a:pos x="132" y="101"/>
                </a:cxn>
                <a:cxn ang="0">
                  <a:pos x="124" y="108"/>
                </a:cxn>
                <a:cxn ang="0">
                  <a:pos x="112" y="111"/>
                </a:cxn>
                <a:cxn ang="0">
                  <a:pos x="107" y="110"/>
                </a:cxn>
                <a:cxn ang="0">
                  <a:pos x="87" y="106"/>
                </a:cxn>
                <a:cxn ang="0">
                  <a:pos x="76" y="104"/>
                </a:cxn>
                <a:cxn ang="0">
                  <a:pos x="55" y="97"/>
                </a:cxn>
                <a:cxn ang="0">
                  <a:pos x="45" y="94"/>
                </a:cxn>
                <a:cxn ang="0">
                  <a:pos x="25" y="93"/>
                </a:cxn>
                <a:cxn ang="0">
                  <a:pos x="6" y="91"/>
                </a:cxn>
                <a:cxn ang="0">
                  <a:pos x="2" y="81"/>
                </a:cxn>
                <a:cxn ang="0">
                  <a:pos x="0" y="60"/>
                </a:cxn>
                <a:cxn ang="0">
                  <a:pos x="1" y="28"/>
                </a:cxn>
                <a:cxn ang="0">
                  <a:pos x="2" y="7"/>
                </a:cxn>
                <a:cxn ang="0">
                  <a:pos x="10" y="4"/>
                </a:cxn>
                <a:cxn ang="0">
                  <a:pos x="27" y="1"/>
                </a:cxn>
                <a:cxn ang="0">
                  <a:pos x="52" y="1"/>
                </a:cxn>
                <a:cxn ang="0">
                  <a:pos x="106" y="11"/>
                </a:cxn>
                <a:cxn ang="0">
                  <a:pos x="139" y="15"/>
                </a:cxn>
                <a:cxn ang="0">
                  <a:pos x="19" y="14"/>
                </a:cxn>
                <a:cxn ang="0">
                  <a:pos x="15" y="31"/>
                </a:cxn>
                <a:cxn ang="0">
                  <a:pos x="13" y="50"/>
                </a:cxn>
                <a:cxn ang="0">
                  <a:pos x="14" y="67"/>
                </a:cxn>
                <a:cxn ang="0">
                  <a:pos x="17" y="73"/>
                </a:cxn>
                <a:cxn ang="0">
                  <a:pos x="22" y="76"/>
                </a:cxn>
                <a:cxn ang="0">
                  <a:pos x="35" y="79"/>
                </a:cxn>
                <a:cxn ang="0">
                  <a:pos x="77" y="90"/>
                </a:cxn>
                <a:cxn ang="0">
                  <a:pos x="104" y="93"/>
                </a:cxn>
                <a:cxn ang="0">
                  <a:pos x="115" y="90"/>
                </a:cxn>
                <a:cxn ang="0">
                  <a:pos x="123" y="83"/>
                </a:cxn>
                <a:cxn ang="0">
                  <a:pos x="124" y="67"/>
                </a:cxn>
                <a:cxn ang="0">
                  <a:pos x="126" y="43"/>
                </a:cxn>
                <a:cxn ang="0">
                  <a:pos x="126" y="27"/>
                </a:cxn>
                <a:cxn ang="0">
                  <a:pos x="101" y="24"/>
                </a:cxn>
                <a:cxn ang="0">
                  <a:pos x="62" y="16"/>
                </a:cxn>
                <a:cxn ang="0">
                  <a:pos x="34" y="13"/>
                </a:cxn>
                <a:cxn ang="0">
                  <a:pos x="19" y="14"/>
                </a:cxn>
              </a:cxnLst>
              <a:rect l="0" t="0" r="r" b="b"/>
              <a:pathLst>
                <a:path w="139" h="110">
                  <a:moveTo>
                    <a:pt x="139" y="15"/>
                  </a:moveTo>
                  <a:lnTo>
                    <a:pt x="139" y="15"/>
                  </a:lnTo>
                  <a:lnTo>
                    <a:pt x="138" y="33"/>
                  </a:lnTo>
                  <a:lnTo>
                    <a:pt x="137" y="48"/>
                  </a:lnTo>
                  <a:lnTo>
                    <a:pt x="135" y="63"/>
                  </a:lnTo>
                  <a:lnTo>
                    <a:pt x="135" y="79"/>
                  </a:lnTo>
                  <a:lnTo>
                    <a:pt x="135" y="79"/>
                  </a:lnTo>
                  <a:lnTo>
                    <a:pt x="135" y="91"/>
                  </a:lnTo>
                  <a:lnTo>
                    <a:pt x="134" y="96"/>
                  </a:lnTo>
                  <a:lnTo>
                    <a:pt x="132" y="101"/>
                  </a:lnTo>
                  <a:lnTo>
                    <a:pt x="128" y="105"/>
                  </a:lnTo>
                  <a:lnTo>
                    <a:pt x="124" y="108"/>
                  </a:lnTo>
                  <a:lnTo>
                    <a:pt x="119" y="110"/>
                  </a:lnTo>
                  <a:lnTo>
                    <a:pt x="112" y="111"/>
                  </a:lnTo>
                  <a:lnTo>
                    <a:pt x="112" y="111"/>
                  </a:lnTo>
                  <a:lnTo>
                    <a:pt x="107" y="110"/>
                  </a:lnTo>
                  <a:lnTo>
                    <a:pt x="101" y="109"/>
                  </a:lnTo>
                  <a:lnTo>
                    <a:pt x="87" y="106"/>
                  </a:lnTo>
                  <a:lnTo>
                    <a:pt x="87" y="106"/>
                  </a:lnTo>
                  <a:lnTo>
                    <a:pt x="76" y="104"/>
                  </a:lnTo>
                  <a:lnTo>
                    <a:pt x="65" y="101"/>
                  </a:lnTo>
                  <a:lnTo>
                    <a:pt x="55" y="97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34" y="93"/>
                  </a:lnTo>
                  <a:lnTo>
                    <a:pt x="25" y="93"/>
                  </a:lnTo>
                  <a:lnTo>
                    <a:pt x="15" y="93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" y="81"/>
                  </a:lnTo>
                  <a:lnTo>
                    <a:pt x="1" y="71"/>
                  </a:lnTo>
                  <a:lnTo>
                    <a:pt x="0" y="60"/>
                  </a:lnTo>
                  <a:lnTo>
                    <a:pt x="0" y="49"/>
                  </a:lnTo>
                  <a:lnTo>
                    <a:pt x="1" y="28"/>
                  </a:lnTo>
                  <a:lnTo>
                    <a:pt x="2" y="1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0" y="4"/>
                  </a:lnTo>
                  <a:lnTo>
                    <a:pt x="18" y="2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52" y="1"/>
                  </a:lnTo>
                  <a:lnTo>
                    <a:pt x="71" y="3"/>
                  </a:lnTo>
                  <a:lnTo>
                    <a:pt x="106" y="11"/>
                  </a:lnTo>
                  <a:lnTo>
                    <a:pt x="123" y="14"/>
                  </a:lnTo>
                  <a:lnTo>
                    <a:pt x="139" y="15"/>
                  </a:lnTo>
                  <a:lnTo>
                    <a:pt x="139" y="15"/>
                  </a:lnTo>
                  <a:close/>
                  <a:moveTo>
                    <a:pt x="19" y="14"/>
                  </a:moveTo>
                  <a:lnTo>
                    <a:pt x="19" y="14"/>
                  </a:lnTo>
                  <a:lnTo>
                    <a:pt x="15" y="31"/>
                  </a:lnTo>
                  <a:lnTo>
                    <a:pt x="14" y="41"/>
                  </a:lnTo>
                  <a:lnTo>
                    <a:pt x="13" y="50"/>
                  </a:lnTo>
                  <a:lnTo>
                    <a:pt x="13" y="60"/>
                  </a:lnTo>
                  <a:lnTo>
                    <a:pt x="14" y="67"/>
                  </a:lnTo>
                  <a:lnTo>
                    <a:pt x="15" y="71"/>
                  </a:lnTo>
                  <a:lnTo>
                    <a:pt x="17" y="73"/>
                  </a:lnTo>
                  <a:lnTo>
                    <a:pt x="19" y="75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35" y="79"/>
                  </a:lnTo>
                  <a:lnTo>
                    <a:pt x="48" y="82"/>
                  </a:lnTo>
                  <a:lnTo>
                    <a:pt x="77" y="90"/>
                  </a:lnTo>
                  <a:lnTo>
                    <a:pt x="91" y="92"/>
                  </a:lnTo>
                  <a:lnTo>
                    <a:pt x="104" y="93"/>
                  </a:lnTo>
                  <a:lnTo>
                    <a:pt x="109" y="92"/>
                  </a:lnTo>
                  <a:lnTo>
                    <a:pt x="115" y="90"/>
                  </a:lnTo>
                  <a:lnTo>
                    <a:pt x="119" y="88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4" y="67"/>
                  </a:lnTo>
                  <a:lnTo>
                    <a:pt x="125" y="56"/>
                  </a:lnTo>
                  <a:lnTo>
                    <a:pt x="126" y="43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13" y="26"/>
                  </a:lnTo>
                  <a:lnTo>
                    <a:pt x="101" y="24"/>
                  </a:lnTo>
                  <a:lnTo>
                    <a:pt x="75" y="18"/>
                  </a:lnTo>
                  <a:lnTo>
                    <a:pt x="62" y="16"/>
                  </a:lnTo>
                  <a:lnTo>
                    <a:pt x="48" y="14"/>
                  </a:lnTo>
                  <a:lnTo>
                    <a:pt x="34" y="13"/>
                  </a:lnTo>
                  <a:lnTo>
                    <a:pt x="19" y="14"/>
                  </a:lnTo>
                  <a:lnTo>
                    <a:pt x="1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0" name="Freeform 183"/>
            <p:cNvSpPr>
              <a:spLocks noEditPoints="1"/>
            </p:cNvSpPr>
            <p:nvPr/>
          </p:nvSpPr>
          <p:spPr bwMode="auto">
            <a:xfrm>
              <a:off x="5826126" y="1639888"/>
              <a:ext cx="79375" cy="63500"/>
            </a:xfrm>
            <a:custGeom>
              <a:avLst/>
              <a:gdLst/>
              <a:ahLst/>
              <a:cxnLst>
                <a:cxn ang="0">
                  <a:pos x="150" y="26"/>
                </a:cxn>
                <a:cxn ang="0">
                  <a:pos x="147" y="59"/>
                </a:cxn>
                <a:cxn ang="0">
                  <a:pos x="144" y="90"/>
                </a:cxn>
                <a:cxn ang="0">
                  <a:pos x="141" y="102"/>
                </a:cxn>
                <a:cxn ang="0">
                  <a:pos x="135" y="113"/>
                </a:cxn>
                <a:cxn ang="0">
                  <a:pos x="125" y="120"/>
                </a:cxn>
                <a:cxn ang="0">
                  <a:pos x="111" y="121"/>
                </a:cxn>
                <a:cxn ang="0">
                  <a:pos x="104" y="119"/>
                </a:cxn>
                <a:cxn ang="0">
                  <a:pos x="96" y="116"/>
                </a:cxn>
                <a:cxn ang="0">
                  <a:pos x="75" y="114"/>
                </a:cxn>
                <a:cxn ang="0">
                  <a:pos x="51" y="112"/>
                </a:cxn>
                <a:cxn ang="0">
                  <a:pos x="40" y="111"/>
                </a:cxn>
                <a:cxn ang="0">
                  <a:pos x="17" y="107"/>
                </a:cxn>
                <a:cxn ang="0">
                  <a:pos x="10" y="102"/>
                </a:cxn>
                <a:cxn ang="0">
                  <a:pos x="6" y="99"/>
                </a:cxn>
                <a:cxn ang="0">
                  <a:pos x="2" y="90"/>
                </a:cxn>
                <a:cxn ang="0">
                  <a:pos x="0" y="75"/>
                </a:cxn>
                <a:cxn ang="0">
                  <a:pos x="4" y="40"/>
                </a:cxn>
                <a:cxn ang="0">
                  <a:pos x="6" y="16"/>
                </a:cxn>
                <a:cxn ang="0">
                  <a:pos x="12" y="11"/>
                </a:cxn>
                <a:cxn ang="0">
                  <a:pos x="21" y="5"/>
                </a:cxn>
                <a:cxn ang="0">
                  <a:pos x="40" y="1"/>
                </a:cxn>
                <a:cxn ang="0">
                  <a:pos x="65" y="0"/>
                </a:cxn>
                <a:cxn ang="0">
                  <a:pos x="108" y="3"/>
                </a:cxn>
                <a:cxn ang="0">
                  <a:pos x="116" y="3"/>
                </a:cxn>
                <a:cxn ang="0">
                  <a:pos x="127" y="6"/>
                </a:cxn>
                <a:cxn ang="0">
                  <a:pos x="138" y="13"/>
                </a:cxn>
                <a:cxn ang="0">
                  <a:pos x="147" y="21"/>
                </a:cxn>
                <a:cxn ang="0">
                  <a:pos x="150" y="26"/>
                </a:cxn>
                <a:cxn ang="0">
                  <a:pos x="23" y="19"/>
                </a:cxn>
                <a:cxn ang="0">
                  <a:pos x="19" y="37"/>
                </a:cxn>
                <a:cxn ang="0">
                  <a:pos x="12" y="64"/>
                </a:cxn>
                <a:cxn ang="0">
                  <a:pos x="13" y="80"/>
                </a:cxn>
                <a:cxn ang="0">
                  <a:pos x="17" y="87"/>
                </a:cxn>
                <a:cxn ang="0">
                  <a:pos x="19" y="91"/>
                </a:cxn>
                <a:cxn ang="0">
                  <a:pos x="32" y="95"/>
                </a:cxn>
                <a:cxn ang="0">
                  <a:pos x="52" y="97"/>
                </a:cxn>
                <a:cxn ang="0">
                  <a:pos x="87" y="102"/>
                </a:cxn>
                <a:cxn ang="0">
                  <a:pos x="114" y="106"/>
                </a:cxn>
                <a:cxn ang="0">
                  <a:pos x="119" y="105"/>
                </a:cxn>
                <a:cxn ang="0">
                  <a:pos x="125" y="99"/>
                </a:cxn>
                <a:cxn ang="0">
                  <a:pos x="132" y="83"/>
                </a:cxn>
                <a:cxn ang="0">
                  <a:pos x="136" y="56"/>
                </a:cxn>
                <a:cxn ang="0">
                  <a:pos x="134" y="32"/>
                </a:cxn>
                <a:cxn ang="0">
                  <a:pos x="131" y="23"/>
                </a:cxn>
                <a:cxn ang="0">
                  <a:pos x="92" y="16"/>
                </a:cxn>
                <a:cxn ang="0">
                  <a:pos x="63" y="14"/>
                </a:cxn>
                <a:cxn ang="0">
                  <a:pos x="35" y="16"/>
                </a:cxn>
                <a:cxn ang="0">
                  <a:pos x="23" y="19"/>
                </a:cxn>
              </a:cxnLst>
              <a:rect l="0" t="0" r="r" b="b"/>
              <a:pathLst>
                <a:path w="150" h="120">
                  <a:moveTo>
                    <a:pt x="150" y="26"/>
                  </a:moveTo>
                  <a:lnTo>
                    <a:pt x="150" y="26"/>
                  </a:lnTo>
                  <a:lnTo>
                    <a:pt x="148" y="42"/>
                  </a:lnTo>
                  <a:lnTo>
                    <a:pt x="147" y="59"/>
                  </a:lnTo>
                  <a:lnTo>
                    <a:pt x="146" y="75"/>
                  </a:lnTo>
                  <a:lnTo>
                    <a:pt x="144" y="90"/>
                  </a:lnTo>
                  <a:lnTo>
                    <a:pt x="143" y="97"/>
                  </a:lnTo>
                  <a:lnTo>
                    <a:pt x="141" y="102"/>
                  </a:lnTo>
                  <a:lnTo>
                    <a:pt x="139" y="109"/>
                  </a:lnTo>
                  <a:lnTo>
                    <a:pt x="135" y="113"/>
                  </a:lnTo>
                  <a:lnTo>
                    <a:pt x="131" y="116"/>
                  </a:lnTo>
                  <a:lnTo>
                    <a:pt x="125" y="120"/>
                  </a:lnTo>
                  <a:lnTo>
                    <a:pt x="119" y="121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04" y="119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86" y="115"/>
                  </a:lnTo>
                  <a:lnTo>
                    <a:pt x="75" y="114"/>
                  </a:lnTo>
                  <a:lnTo>
                    <a:pt x="63" y="113"/>
                  </a:lnTo>
                  <a:lnTo>
                    <a:pt x="51" y="112"/>
                  </a:lnTo>
                  <a:lnTo>
                    <a:pt x="51" y="112"/>
                  </a:lnTo>
                  <a:lnTo>
                    <a:pt x="40" y="111"/>
                  </a:lnTo>
                  <a:lnTo>
                    <a:pt x="28" y="109"/>
                  </a:lnTo>
                  <a:lnTo>
                    <a:pt x="17" y="107"/>
                  </a:lnTo>
                  <a:lnTo>
                    <a:pt x="13" y="106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6" y="99"/>
                  </a:lnTo>
                  <a:lnTo>
                    <a:pt x="4" y="95"/>
                  </a:lnTo>
                  <a:lnTo>
                    <a:pt x="2" y="90"/>
                  </a:lnTo>
                  <a:lnTo>
                    <a:pt x="1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4" y="40"/>
                  </a:lnTo>
                  <a:lnTo>
                    <a:pt x="6" y="2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12" y="11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3"/>
                  </a:lnTo>
                  <a:lnTo>
                    <a:pt x="40" y="1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79" y="1"/>
                  </a:lnTo>
                  <a:lnTo>
                    <a:pt x="108" y="3"/>
                  </a:lnTo>
                  <a:lnTo>
                    <a:pt x="108" y="3"/>
                  </a:lnTo>
                  <a:lnTo>
                    <a:pt x="116" y="3"/>
                  </a:lnTo>
                  <a:lnTo>
                    <a:pt x="122" y="5"/>
                  </a:lnTo>
                  <a:lnTo>
                    <a:pt x="127" y="6"/>
                  </a:lnTo>
                  <a:lnTo>
                    <a:pt x="133" y="9"/>
                  </a:lnTo>
                  <a:lnTo>
                    <a:pt x="138" y="13"/>
                  </a:lnTo>
                  <a:lnTo>
                    <a:pt x="142" y="17"/>
                  </a:lnTo>
                  <a:lnTo>
                    <a:pt x="147" y="21"/>
                  </a:lnTo>
                  <a:lnTo>
                    <a:pt x="150" y="26"/>
                  </a:lnTo>
                  <a:lnTo>
                    <a:pt x="150" y="26"/>
                  </a:lnTo>
                  <a:close/>
                  <a:moveTo>
                    <a:pt x="23" y="19"/>
                  </a:moveTo>
                  <a:lnTo>
                    <a:pt x="23" y="19"/>
                  </a:lnTo>
                  <a:lnTo>
                    <a:pt x="21" y="28"/>
                  </a:lnTo>
                  <a:lnTo>
                    <a:pt x="19" y="37"/>
                  </a:lnTo>
                  <a:lnTo>
                    <a:pt x="14" y="54"/>
                  </a:lnTo>
                  <a:lnTo>
                    <a:pt x="12" y="64"/>
                  </a:lnTo>
                  <a:lnTo>
                    <a:pt x="12" y="72"/>
                  </a:lnTo>
                  <a:lnTo>
                    <a:pt x="13" y="80"/>
                  </a:lnTo>
                  <a:lnTo>
                    <a:pt x="15" y="84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19" y="91"/>
                  </a:lnTo>
                  <a:lnTo>
                    <a:pt x="23" y="93"/>
                  </a:lnTo>
                  <a:lnTo>
                    <a:pt x="32" y="95"/>
                  </a:lnTo>
                  <a:lnTo>
                    <a:pt x="52" y="97"/>
                  </a:lnTo>
                  <a:lnTo>
                    <a:pt x="52" y="97"/>
                  </a:lnTo>
                  <a:lnTo>
                    <a:pt x="70" y="99"/>
                  </a:lnTo>
                  <a:lnTo>
                    <a:pt x="87" y="102"/>
                  </a:lnTo>
                  <a:lnTo>
                    <a:pt x="102" y="106"/>
                  </a:lnTo>
                  <a:lnTo>
                    <a:pt x="114" y="106"/>
                  </a:lnTo>
                  <a:lnTo>
                    <a:pt x="114" y="106"/>
                  </a:lnTo>
                  <a:lnTo>
                    <a:pt x="119" y="105"/>
                  </a:lnTo>
                  <a:lnTo>
                    <a:pt x="122" y="102"/>
                  </a:lnTo>
                  <a:lnTo>
                    <a:pt x="125" y="99"/>
                  </a:lnTo>
                  <a:lnTo>
                    <a:pt x="127" y="95"/>
                  </a:lnTo>
                  <a:lnTo>
                    <a:pt x="132" y="83"/>
                  </a:lnTo>
                  <a:lnTo>
                    <a:pt x="135" y="70"/>
                  </a:lnTo>
                  <a:lnTo>
                    <a:pt x="136" y="56"/>
                  </a:lnTo>
                  <a:lnTo>
                    <a:pt x="135" y="44"/>
                  </a:lnTo>
                  <a:lnTo>
                    <a:pt x="134" y="32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06" y="18"/>
                  </a:lnTo>
                  <a:lnTo>
                    <a:pt x="92" y="16"/>
                  </a:lnTo>
                  <a:lnTo>
                    <a:pt x="77" y="14"/>
                  </a:lnTo>
                  <a:lnTo>
                    <a:pt x="63" y="14"/>
                  </a:lnTo>
                  <a:lnTo>
                    <a:pt x="48" y="14"/>
                  </a:lnTo>
                  <a:lnTo>
                    <a:pt x="35" y="16"/>
                  </a:lnTo>
                  <a:lnTo>
                    <a:pt x="23" y="19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1" name="Freeform 184"/>
            <p:cNvSpPr>
              <a:spLocks noEditPoints="1"/>
            </p:cNvSpPr>
            <p:nvPr/>
          </p:nvSpPr>
          <p:spPr bwMode="auto">
            <a:xfrm>
              <a:off x="5907088" y="1647825"/>
              <a:ext cx="74613" cy="63500"/>
            </a:xfrm>
            <a:custGeom>
              <a:avLst/>
              <a:gdLst/>
              <a:ahLst/>
              <a:cxnLst>
                <a:cxn ang="0">
                  <a:pos x="139" y="19"/>
                </a:cxn>
                <a:cxn ang="0">
                  <a:pos x="136" y="41"/>
                </a:cxn>
                <a:cxn ang="0">
                  <a:pos x="134" y="84"/>
                </a:cxn>
                <a:cxn ang="0">
                  <a:pos x="130" y="108"/>
                </a:cxn>
                <a:cxn ang="0">
                  <a:pos x="129" y="110"/>
                </a:cxn>
                <a:cxn ang="0">
                  <a:pos x="122" y="114"/>
                </a:cxn>
                <a:cxn ang="0">
                  <a:pos x="116" y="116"/>
                </a:cxn>
                <a:cxn ang="0">
                  <a:pos x="114" y="119"/>
                </a:cxn>
                <a:cxn ang="0">
                  <a:pos x="85" y="116"/>
                </a:cxn>
                <a:cxn ang="0">
                  <a:pos x="6" y="101"/>
                </a:cxn>
                <a:cxn ang="0">
                  <a:pos x="2" y="92"/>
                </a:cxn>
                <a:cxn ang="0">
                  <a:pos x="0" y="71"/>
                </a:cxn>
                <a:cxn ang="0">
                  <a:pos x="6" y="38"/>
                </a:cxn>
                <a:cxn ang="0">
                  <a:pos x="8" y="15"/>
                </a:cxn>
                <a:cxn ang="0">
                  <a:pos x="15" y="7"/>
                </a:cxn>
                <a:cxn ang="0">
                  <a:pos x="24" y="0"/>
                </a:cxn>
                <a:cxn ang="0">
                  <a:pos x="40" y="4"/>
                </a:cxn>
                <a:cxn ang="0">
                  <a:pos x="87" y="7"/>
                </a:cxn>
                <a:cxn ang="0">
                  <a:pos x="116" y="9"/>
                </a:cxn>
                <a:cxn ang="0">
                  <a:pos x="134" y="16"/>
                </a:cxn>
                <a:cxn ang="0">
                  <a:pos x="139" y="19"/>
                </a:cxn>
                <a:cxn ang="0">
                  <a:pos x="28" y="18"/>
                </a:cxn>
                <a:cxn ang="0">
                  <a:pos x="19" y="33"/>
                </a:cxn>
                <a:cxn ang="0">
                  <a:pos x="15" y="50"/>
                </a:cxn>
                <a:cxn ang="0">
                  <a:pos x="13" y="86"/>
                </a:cxn>
                <a:cxn ang="0">
                  <a:pos x="38" y="94"/>
                </a:cxn>
                <a:cxn ang="0">
                  <a:pos x="65" y="100"/>
                </a:cxn>
                <a:cxn ang="0">
                  <a:pos x="93" y="104"/>
                </a:cxn>
                <a:cxn ang="0">
                  <a:pos x="112" y="100"/>
                </a:cxn>
                <a:cxn ang="0">
                  <a:pos x="117" y="99"/>
                </a:cxn>
                <a:cxn ang="0">
                  <a:pos x="123" y="62"/>
                </a:cxn>
                <a:cxn ang="0">
                  <a:pos x="124" y="43"/>
                </a:cxn>
                <a:cxn ang="0">
                  <a:pos x="121" y="24"/>
                </a:cxn>
                <a:cxn ang="0">
                  <a:pos x="109" y="24"/>
                </a:cxn>
                <a:cxn ang="0">
                  <a:pos x="75" y="20"/>
                </a:cxn>
                <a:cxn ang="0">
                  <a:pos x="41" y="18"/>
                </a:cxn>
                <a:cxn ang="0">
                  <a:pos x="28" y="18"/>
                </a:cxn>
              </a:cxnLst>
              <a:rect l="0" t="0" r="r" b="b"/>
              <a:pathLst>
                <a:path w="139" h="119">
                  <a:moveTo>
                    <a:pt x="139" y="19"/>
                  </a:moveTo>
                  <a:lnTo>
                    <a:pt x="139" y="19"/>
                  </a:lnTo>
                  <a:lnTo>
                    <a:pt x="137" y="31"/>
                  </a:lnTo>
                  <a:lnTo>
                    <a:pt x="136" y="41"/>
                  </a:lnTo>
                  <a:lnTo>
                    <a:pt x="135" y="63"/>
                  </a:lnTo>
                  <a:lnTo>
                    <a:pt x="134" y="84"/>
                  </a:lnTo>
                  <a:lnTo>
                    <a:pt x="132" y="96"/>
                  </a:lnTo>
                  <a:lnTo>
                    <a:pt x="130" y="108"/>
                  </a:lnTo>
                  <a:lnTo>
                    <a:pt x="130" y="108"/>
                  </a:lnTo>
                  <a:lnTo>
                    <a:pt x="129" y="110"/>
                  </a:lnTo>
                  <a:lnTo>
                    <a:pt x="128" y="112"/>
                  </a:lnTo>
                  <a:lnTo>
                    <a:pt x="122" y="114"/>
                  </a:lnTo>
                  <a:lnTo>
                    <a:pt x="118" y="115"/>
                  </a:lnTo>
                  <a:lnTo>
                    <a:pt x="116" y="116"/>
                  </a:lnTo>
                  <a:lnTo>
                    <a:pt x="114" y="119"/>
                  </a:lnTo>
                  <a:lnTo>
                    <a:pt x="114" y="119"/>
                  </a:lnTo>
                  <a:lnTo>
                    <a:pt x="99" y="118"/>
                  </a:lnTo>
                  <a:lnTo>
                    <a:pt x="85" y="116"/>
                  </a:lnTo>
                  <a:lnTo>
                    <a:pt x="59" y="113"/>
                  </a:lnTo>
                  <a:lnTo>
                    <a:pt x="6" y="101"/>
                  </a:lnTo>
                  <a:lnTo>
                    <a:pt x="6" y="101"/>
                  </a:lnTo>
                  <a:lnTo>
                    <a:pt x="2" y="92"/>
                  </a:lnTo>
                  <a:lnTo>
                    <a:pt x="0" y="82"/>
                  </a:lnTo>
                  <a:lnTo>
                    <a:pt x="0" y="71"/>
                  </a:lnTo>
                  <a:lnTo>
                    <a:pt x="1" y="61"/>
                  </a:lnTo>
                  <a:lnTo>
                    <a:pt x="6" y="38"/>
                  </a:lnTo>
                  <a:lnTo>
                    <a:pt x="7" y="2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5" y="7"/>
                  </a:lnTo>
                  <a:lnTo>
                    <a:pt x="19" y="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4"/>
                  </a:lnTo>
                  <a:lnTo>
                    <a:pt x="55" y="5"/>
                  </a:lnTo>
                  <a:lnTo>
                    <a:pt x="87" y="7"/>
                  </a:lnTo>
                  <a:lnTo>
                    <a:pt x="102" y="8"/>
                  </a:lnTo>
                  <a:lnTo>
                    <a:pt x="116" y="9"/>
                  </a:lnTo>
                  <a:lnTo>
                    <a:pt x="129" y="14"/>
                  </a:lnTo>
                  <a:lnTo>
                    <a:pt x="134" y="16"/>
                  </a:lnTo>
                  <a:lnTo>
                    <a:pt x="139" y="19"/>
                  </a:lnTo>
                  <a:lnTo>
                    <a:pt x="139" y="19"/>
                  </a:lnTo>
                  <a:close/>
                  <a:moveTo>
                    <a:pt x="28" y="18"/>
                  </a:moveTo>
                  <a:lnTo>
                    <a:pt x="28" y="18"/>
                  </a:lnTo>
                  <a:lnTo>
                    <a:pt x="23" y="25"/>
                  </a:lnTo>
                  <a:lnTo>
                    <a:pt x="19" y="33"/>
                  </a:lnTo>
                  <a:lnTo>
                    <a:pt x="17" y="41"/>
                  </a:lnTo>
                  <a:lnTo>
                    <a:pt x="15" y="50"/>
                  </a:lnTo>
                  <a:lnTo>
                    <a:pt x="14" y="69"/>
                  </a:lnTo>
                  <a:lnTo>
                    <a:pt x="13" y="86"/>
                  </a:lnTo>
                  <a:lnTo>
                    <a:pt x="13" y="86"/>
                  </a:lnTo>
                  <a:lnTo>
                    <a:pt x="38" y="94"/>
                  </a:lnTo>
                  <a:lnTo>
                    <a:pt x="52" y="97"/>
                  </a:lnTo>
                  <a:lnTo>
                    <a:pt x="65" y="100"/>
                  </a:lnTo>
                  <a:lnTo>
                    <a:pt x="79" y="103"/>
                  </a:lnTo>
                  <a:lnTo>
                    <a:pt x="93" y="104"/>
                  </a:lnTo>
                  <a:lnTo>
                    <a:pt x="106" y="103"/>
                  </a:lnTo>
                  <a:lnTo>
                    <a:pt x="112" y="100"/>
                  </a:lnTo>
                  <a:lnTo>
                    <a:pt x="117" y="99"/>
                  </a:lnTo>
                  <a:lnTo>
                    <a:pt x="117" y="99"/>
                  </a:lnTo>
                  <a:lnTo>
                    <a:pt x="121" y="81"/>
                  </a:lnTo>
                  <a:lnTo>
                    <a:pt x="123" y="62"/>
                  </a:lnTo>
                  <a:lnTo>
                    <a:pt x="124" y="52"/>
                  </a:lnTo>
                  <a:lnTo>
                    <a:pt x="124" y="43"/>
                  </a:lnTo>
                  <a:lnTo>
                    <a:pt x="123" y="33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09" y="24"/>
                  </a:lnTo>
                  <a:lnTo>
                    <a:pt x="98" y="23"/>
                  </a:lnTo>
                  <a:lnTo>
                    <a:pt x="75" y="20"/>
                  </a:lnTo>
                  <a:lnTo>
                    <a:pt x="53" y="18"/>
                  </a:lnTo>
                  <a:lnTo>
                    <a:pt x="41" y="18"/>
                  </a:ln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2" name="Freeform 185"/>
            <p:cNvSpPr/>
            <p:nvPr/>
          </p:nvSpPr>
          <p:spPr bwMode="auto">
            <a:xfrm>
              <a:off x="5848351" y="1652588"/>
              <a:ext cx="26988" cy="34925"/>
            </a:xfrm>
            <a:custGeom>
              <a:avLst/>
              <a:gdLst/>
              <a:ahLst/>
              <a:cxnLst>
                <a:cxn ang="0">
                  <a:pos x="22" y="51"/>
                </a:cxn>
                <a:cxn ang="0">
                  <a:pos x="38" y="54"/>
                </a:cxn>
                <a:cxn ang="0">
                  <a:pos x="45" y="59"/>
                </a:cxn>
                <a:cxn ang="0">
                  <a:pos x="48" y="67"/>
                </a:cxn>
                <a:cxn ang="0">
                  <a:pos x="42" y="65"/>
                </a:cxn>
                <a:cxn ang="0">
                  <a:pos x="22" y="65"/>
                </a:cxn>
                <a:cxn ang="0">
                  <a:pos x="9" y="63"/>
                </a:cxn>
                <a:cxn ang="0">
                  <a:pos x="0" y="58"/>
                </a:cxn>
                <a:cxn ang="0">
                  <a:pos x="2" y="52"/>
                </a:cxn>
                <a:cxn ang="0">
                  <a:pos x="9" y="42"/>
                </a:cxn>
                <a:cxn ang="0">
                  <a:pos x="27" y="35"/>
                </a:cxn>
                <a:cxn ang="0">
                  <a:pos x="37" y="29"/>
                </a:cxn>
                <a:cxn ang="0">
                  <a:pos x="37" y="24"/>
                </a:cxn>
                <a:cxn ang="0">
                  <a:pos x="32" y="16"/>
                </a:cxn>
                <a:cxn ang="0">
                  <a:pos x="23" y="16"/>
                </a:cxn>
                <a:cxn ang="0">
                  <a:pos x="16" y="22"/>
                </a:cxn>
                <a:cxn ang="0">
                  <a:pos x="14" y="26"/>
                </a:cxn>
                <a:cxn ang="0">
                  <a:pos x="7" y="24"/>
                </a:cxn>
                <a:cxn ang="0">
                  <a:pos x="5" y="20"/>
                </a:cxn>
                <a:cxn ang="0">
                  <a:pos x="7" y="9"/>
                </a:cxn>
                <a:cxn ang="0">
                  <a:pos x="11" y="5"/>
                </a:cxn>
                <a:cxn ang="0">
                  <a:pos x="18" y="1"/>
                </a:cxn>
                <a:cxn ang="0">
                  <a:pos x="27" y="1"/>
                </a:cxn>
                <a:cxn ang="0">
                  <a:pos x="35" y="5"/>
                </a:cxn>
                <a:cxn ang="0">
                  <a:pos x="43" y="10"/>
                </a:cxn>
                <a:cxn ang="0">
                  <a:pos x="48" y="17"/>
                </a:cxn>
                <a:cxn ang="0">
                  <a:pos x="50" y="27"/>
                </a:cxn>
                <a:cxn ang="0">
                  <a:pos x="48" y="38"/>
                </a:cxn>
                <a:cxn ang="0">
                  <a:pos x="45" y="43"/>
                </a:cxn>
                <a:cxn ang="0">
                  <a:pos x="39" y="45"/>
                </a:cxn>
                <a:cxn ang="0">
                  <a:pos x="27" y="47"/>
                </a:cxn>
                <a:cxn ang="0">
                  <a:pos x="22" y="51"/>
                </a:cxn>
              </a:cxnLst>
              <a:rect l="0" t="0" r="r" b="b"/>
              <a:pathLst>
                <a:path w="50" h="67">
                  <a:moveTo>
                    <a:pt x="22" y="51"/>
                  </a:moveTo>
                  <a:lnTo>
                    <a:pt x="22" y="51"/>
                  </a:lnTo>
                  <a:lnTo>
                    <a:pt x="30" y="52"/>
                  </a:lnTo>
                  <a:lnTo>
                    <a:pt x="38" y="54"/>
                  </a:lnTo>
                  <a:lnTo>
                    <a:pt x="42" y="56"/>
                  </a:lnTo>
                  <a:lnTo>
                    <a:pt x="45" y="59"/>
                  </a:lnTo>
                  <a:lnTo>
                    <a:pt x="47" y="62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2" y="65"/>
                  </a:lnTo>
                  <a:lnTo>
                    <a:pt x="35" y="65"/>
                  </a:lnTo>
                  <a:lnTo>
                    <a:pt x="22" y="65"/>
                  </a:lnTo>
                  <a:lnTo>
                    <a:pt x="16" y="63"/>
                  </a:lnTo>
                  <a:lnTo>
                    <a:pt x="9" y="63"/>
                  </a:lnTo>
                  <a:lnTo>
                    <a:pt x="4" y="6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2" y="52"/>
                  </a:lnTo>
                  <a:lnTo>
                    <a:pt x="5" y="46"/>
                  </a:lnTo>
                  <a:lnTo>
                    <a:pt x="9" y="42"/>
                  </a:lnTo>
                  <a:lnTo>
                    <a:pt x="15" y="40"/>
                  </a:lnTo>
                  <a:lnTo>
                    <a:pt x="27" y="35"/>
                  </a:lnTo>
                  <a:lnTo>
                    <a:pt x="32" y="32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7" y="24"/>
                  </a:lnTo>
                  <a:lnTo>
                    <a:pt x="35" y="20"/>
                  </a:lnTo>
                  <a:lnTo>
                    <a:pt x="32" y="16"/>
                  </a:lnTo>
                  <a:lnTo>
                    <a:pt x="28" y="15"/>
                  </a:lnTo>
                  <a:lnTo>
                    <a:pt x="23" y="16"/>
                  </a:lnTo>
                  <a:lnTo>
                    <a:pt x="19" y="17"/>
                  </a:lnTo>
                  <a:lnTo>
                    <a:pt x="16" y="22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9" y="26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3"/>
                  </a:lnTo>
                  <a:lnTo>
                    <a:pt x="7" y="9"/>
                  </a:lnTo>
                  <a:lnTo>
                    <a:pt x="7" y="9"/>
                  </a:lnTo>
                  <a:lnTo>
                    <a:pt x="11" y="5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7" y="1"/>
                  </a:lnTo>
                  <a:lnTo>
                    <a:pt x="31" y="2"/>
                  </a:lnTo>
                  <a:lnTo>
                    <a:pt x="35" y="5"/>
                  </a:lnTo>
                  <a:lnTo>
                    <a:pt x="39" y="7"/>
                  </a:lnTo>
                  <a:lnTo>
                    <a:pt x="43" y="10"/>
                  </a:lnTo>
                  <a:lnTo>
                    <a:pt x="46" y="13"/>
                  </a:lnTo>
                  <a:lnTo>
                    <a:pt x="48" y="17"/>
                  </a:lnTo>
                  <a:lnTo>
                    <a:pt x="50" y="23"/>
                  </a:lnTo>
                  <a:lnTo>
                    <a:pt x="50" y="27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3" y="44"/>
                  </a:lnTo>
                  <a:lnTo>
                    <a:pt x="39" y="45"/>
                  </a:lnTo>
                  <a:lnTo>
                    <a:pt x="33" y="46"/>
                  </a:lnTo>
                  <a:lnTo>
                    <a:pt x="27" y="47"/>
                  </a:lnTo>
                  <a:lnTo>
                    <a:pt x="23" y="48"/>
                  </a:lnTo>
                  <a:lnTo>
                    <a:pt x="22" y="51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3" name="Freeform 186"/>
            <p:cNvSpPr/>
            <p:nvPr/>
          </p:nvSpPr>
          <p:spPr bwMode="auto">
            <a:xfrm>
              <a:off x="5927726" y="1660525"/>
              <a:ext cx="25400" cy="3651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3" y="17"/>
                </a:cxn>
                <a:cxn ang="0">
                  <a:pos x="41" y="25"/>
                </a:cxn>
                <a:cxn ang="0">
                  <a:pos x="37" y="30"/>
                </a:cxn>
                <a:cxn ang="0">
                  <a:pos x="43" y="36"/>
                </a:cxn>
                <a:cxn ang="0">
                  <a:pos x="47" y="45"/>
                </a:cxn>
                <a:cxn ang="0">
                  <a:pos x="46" y="55"/>
                </a:cxn>
                <a:cxn ang="0">
                  <a:pos x="39" y="61"/>
                </a:cxn>
                <a:cxn ang="0">
                  <a:pos x="30" y="66"/>
                </a:cxn>
                <a:cxn ang="0">
                  <a:pos x="19" y="66"/>
                </a:cxn>
                <a:cxn ang="0">
                  <a:pos x="9" y="62"/>
                </a:cxn>
                <a:cxn ang="0">
                  <a:pos x="2" y="53"/>
                </a:cxn>
                <a:cxn ang="0">
                  <a:pos x="0" y="46"/>
                </a:cxn>
                <a:cxn ang="0">
                  <a:pos x="7" y="47"/>
                </a:cxn>
                <a:cxn ang="0">
                  <a:pos x="21" y="54"/>
                </a:cxn>
                <a:cxn ang="0">
                  <a:pos x="30" y="53"/>
                </a:cxn>
                <a:cxn ang="0">
                  <a:pos x="33" y="47"/>
                </a:cxn>
                <a:cxn ang="0">
                  <a:pos x="32" y="44"/>
                </a:cxn>
                <a:cxn ang="0">
                  <a:pos x="26" y="41"/>
                </a:cxn>
                <a:cxn ang="0">
                  <a:pos x="16" y="38"/>
                </a:cxn>
                <a:cxn ang="0">
                  <a:pos x="8" y="35"/>
                </a:cxn>
                <a:cxn ang="0">
                  <a:pos x="8" y="28"/>
                </a:cxn>
                <a:cxn ang="0">
                  <a:pos x="13" y="23"/>
                </a:cxn>
                <a:cxn ang="0">
                  <a:pos x="21" y="21"/>
                </a:cxn>
                <a:cxn ang="0">
                  <a:pos x="25" y="16"/>
                </a:cxn>
                <a:cxn ang="0">
                  <a:pos x="21" y="16"/>
                </a:cxn>
                <a:cxn ang="0">
                  <a:pos x="13" y="17"/>
                </a:cxn>
                <a:cxn ang="0">
                  <a:pos x="7" y="17"/>
                </a:cxn>
                <a:cxn ang="0">
                  <a:pos x="5" y="11"/>
                </a:cxn>
                <a:cxn ang="0">
                  <a:pos x="7" y="6"/>
                </a:cxn>
                <a:cxn ang="0">
                  <a:pos x="10" y="2"/>
                </a:cxn>
                <a:cxn ang="0">
                  <a:pos x="21" y="0"/>
                </a:cxn>
                <a:cxn ang="0">
                  <a:pos x="40" y="1"/>
                </a:cxn>
              </a:cxnLst>
              <a:rect l="0" t="0" r="r" b="b"/>
              <a:pathLst>
                <a:path w="47" h="67">
                  <a:moveTo>
                    <a:pt x="40" y="1"/>
                  </a:moveTo>
                  <a:lnTo>
                    <a:pt x="40" y="1"/>
                  </a:lnTo>
                  <a:lnTo>
                    <a:pt x="43" y="9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1" y="25"/>
                  </a:lnTo>
                  <a:lnTo>
                    <a:pt x="39" y="27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43" y="36"/>
                  </a:lnTo>
                  <a:lnTo>
                    <a:pt x="46" y="41"/>
                  </a:lnTo>
                  <a:lnTo>
                    <a:pt x="47" y="45"/>
                  </a:lnTo>
                  <a:lnTo>
                    <a:pt x="47" y="51"/>
                  </a:lnTo>
                  <a:lnTo>
                    <a:pt x="46" y="55"/>
                  </a:lnTo>
                  <a:lnTo>
                    <a:pt x="43" y="58"/>
                  </a:lnTo>
                  <a:lnTo>
                    <a:pt x="39" y="61"/>
                  </a:lnTo>
                  <a:lnTo>
                    <a:pt x="35" y="64"/>
                  </a:lnTo>
                  <a:lnTo>
                    <a:pt x="30" y="66"/>
                  </a:lnTo>
                  <a:lnTo>
                    <a:pt x="24" y="67"/>
                  </a:lnTo>
                  <a:lnTo>
                    <a:pt x="19" y="66"/>
                  </a:lnTo>
                  <a:lnTo>
                    <a:pt x="15" y="65"/>
                  </a:lnTo>
                  <a:lnTo>
                    <a:pt x="9" y="62"/>
                  </a:lnTo>
                  <a:lnTo>
                    <a:pt x="5" y="58"/>
                  </a:lnTo>
                  <a:lnTo>
                    <a:pt x="2" y="53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3" y="46"/>
                  </a:lnTo>
                  <a:lnTo>
                    <a:pt x="7" y="47"/>
                  </a:lnTo>
                  <a:lnTo>
                    <a:pt x="16" y="53"/>
                  </a:lnTo>
                  <a:lnTo>
                    <a:pt x="21" y="54"/>
                  </a:lnTo>
                  <a:lnTo>
                    <a:pt x="25" y="54"/>
                  </a:lnTo>
                  <a:lnTo>
                    <a:pt x="30" y="53"/>
                  </a:lnTo>
                  <a:lnTo>
                    <a:pt x="31" y="51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26" y="41"/>
                  </a:lnTo>
                  <a:lnTo>
                    <a:pt x="23" y="40"/>
                  </a:lnTo>
                  <a:lnTo>
                    <a:pt x="16" y="38"/>
                  </a:lnTo>
                  <a:lnTo>
                    <a:pt x="12" y="37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28"/>
                  </a:lnTo>
                  <a:lnTo>
                    <a:pt x="9" y="25"/>
                  </a:lnTo>
                  <a:lnTo>
                    <a:pt x="13" y="23"/>
                  </a:lnTo>
                  <a:lnTo>
                    <a:pt x="15" y="22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1" y="16"/>
                  </a:lnTo>
                  <a:lnTo>
                    <a:pt x="18" y="17"/>
                  </a:lnTo>
                  <a:lnTo>
                    <a:pt x="13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4"/>
                  </a:lnTo>
                  <a:lnTo>
                    <a:pt x="5" y="11"/>
                  </a:lnTo>
                  <a:lnTo>
                    <a:pt x="6" y="8"/>
                  </a:lnTo>
                  <a:lnTo>
                    <a:pt x="7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6" y="1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" name="Freeform 187"/>
            <p:cNvSpPr>
              <a:spLocks noEditPoints="1"/>
            </p:cNvSpPr>
            <p:nvPr/>
          </p:nvSpPr>
          <p:spPr bwMode="auto">
            <a:xfrm>
              <a:off x="6005513" y="1671638"/>
              <a:ext cx="22225" cy="19050"/>
            </a:xfrm>
            <a:custGeom>
              <a:avLst/>
              <a:gdLst/>
              <a:ahLst/>
              <a:cxnLst>
                <a:cxn ang="0">
                  <a:pos x="41" y="10"/>
                </a:cxn>
                <a:cxn ang="0">
                  <a:pos x="41" y="10"/>
                </a:cxn>
                <a:cxn ang="0">
                  <a:pos x="41" y="18"/>
                </a:cxn>
                <a:cxn ang="0">
                  <a:pos x="39" y="24"/>
                </a:cxn>
                <a:cxn ang="0">
                  <a:pos x="36" y="29"/>
                </a:cxn>
                <a:cxn ang="0">
                  <a:pos x="33" y="32"/>
                </a:cxn>
                <a:cxn ang="0">
                  <a:pos x="27" y="34"/>
                </a:cxn>
                <a:cxn ang="0">
                  <a:pos x="21" y="35"/>
                </a:cxn>
                <a:cxn ang="0">
                  <a:pos x="14" y="35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5" y="31"/>
                </a:cxn>
                <a:cxn ang="0">
                  <a:pos x="3" y="25"/>
                </a:cxn>
                <a:cxn ang="0">
                  <a:pos x="1" y="20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13" y="1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31" y="2"/>
                </a:cxn>
                <a:cxn ang="0">
                  <a:pos x="37" y="5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15" y="18"/>
                </a:cxn>
                <a:cxn ang="0">
                  <a:pos x="15" y="18"/>
                </a:cxn>
                <a:cxn ang="0">
                  <a:pos x="19" y="18"/>
                </a:cxn>
                <a:cxn ang="0">
                  <a:pos x="20" y="20"/>
                </a:cxn>
                <a:cxn ang="0">
                  <a:pos x="23" y="2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26" y="19"/>
                </a:cxn>
                <a:cxn ang="0">
                  <a:pos x="27" y="18"/>
                </a:cxn>
                <a:cxn ang="0">
                  <a:pos x="27" y="16"/>
                </a:cxn>
                <a:cxn ang="0">
                  <a:pos x="27" y="15"/>
                </a:cxn>
                <a:cxn ang="0">
                  <a:pos x="27" y="15"/>
                </a:cxn>
                <a:cxn ang="0">
                  <a:pos x="25" y="15"/>
                </a:cxn>
                <a:cxn ang="0">
                  <a:pos x="24" y="12"/>
                </a:cxn>
                <a:cxn ang="0">
                  <a:pos x="23" y="11"/>
                </a:cxn>
                <a:cxn ang="0">
                  <a:pos x="20" y="11"/>
                </a:cxn>
                <a:cxn ang="0">
                  <a:pos x="20" y="11"/>
                </a:cxn>
                <a:cxn ang="0">
                  <a:pos x="20" y="14"/>
                </a:cxn>
                <a:cxn ang="0">
                  <a:pos x="19" y="15"/>
                </a:cxn>
                <a:cxn ang="0">
                  <a:pos x="15" y="18"/>
                </a:cxn>
                <a:cxn ang="0">
                  <a:pos x="15" y="18"/>
                </a:cxn>
              </a:cxnLst>
              <a:rect l="0" t="0" r="r" b="b"/>
              <a:pathLst>
                <a:path w="41" h="35">
                  <a:moveTo>
                    <a:pt x="41" y="10"/>
                  </a:moveTo>
                  <a:lnTo>
                    <a:pt x="41" y="10"/>
                  </a:lnTo>
                  <a:lnTo>
                    <a:pt x="41" y="18"/>
                  </a:lnTo>
                  <a:lnTo>
                    <a:pt x="39" y="24"/>
                  </a:lnTo>
                  <a:lnTo>
                    <a:pt x="36" y="29"/>
                  </a:lnTo>
                  <a:lnTo>
                    <a:pt x="33" y="32"/>
                  </a:lnTo>
                  <a:lnTo>
                    <a:pt x="27" y="34"/>
                  </a:lnTo>
                  <a:lnTo>
                    <a:pt x="21" y="35"/>
                  </a:lnTo>
                  <a:lnTo>
                    <a:pt x="14" y="35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5" y="31"/>
                  </a:lnTo>
                  <a:lnTo>
                    <a:pt x="3" y="25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8"/>
                  </a:lnTo>
                  <a:lnTo>
                    <a:pt x="8" y="4"/>
                  </a:lnTo>
                  <a:lnTo>
                    <a:pt x="13" y="1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1" y="2"/>
                  </a:lnTo>
                  <a:lnTo>
                    <a:pt x="37" y="5"/>
                  </a:lnTo>
                  <a:lnTo>
                    <a:pt x="41" y="10"/>
                  </a:lnTo>
                  <a:lnTo>
                    <a:pt x="41" y="10"/>
                  </a:lnTo>
                  <a:close/>
                  <a:moveTo>
                    <a:pt x="15" y="18"/>
                  </a:moveTo>
                  <a:lnTo>
                    <a:pt x="15" y="18"/>
                  </a:lnTo>
                  <a:lnTo>
                    <a:pt x="19" y="18"/>
                  </a:lnTo>
                  <a:lnTo>
                    <a:pt x="20" y="20"/>
                  </a:lnTo>
                  <a:lnTo>
                    <a:pt x="23" y="2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19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4" y="12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4"/>
                  </a:lnTo>
                  <a:lnTo>
                    <a:pt x="19" y="15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" name="Freeform 188"/>
            <p:cNvSpPr/>
            <p:nvPr/>
          </p:nvSpPr>
          <p:spPr bwMode="auto">
            <a:xfrm>
              <a:off x="6022976" y="1671638"/>
              <a:ext cx="23813" cy="2698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3"/>
                </a:cxn>
                <a:cxn ang="0">
                  <a:pos x="45" y="6"/>
                </a:cxn>
                <a:cxn ang="0">
                  <a:pos x="43" y="8"/>
                </a:cxn>
                <a:cxn ang="0">
                  <a:pos x="41" y="10"/>
                </a:cxn>
                <a:cxn ang="0">
                  <a:pos x="37" y="14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5" y="28"/>
                </a:cxn>
                <a:cxn ang="0">
                  <a:pos x="18" y="37"/>
                </a:cxn>
                <a:cxn ang="0">
                  <a:pos x="15" y="41"/>
                </a:cxn>
                <a:cxn ang="0">
                  <a:pos x="10" y="46"/>
                </a:cxn>
                <a:cxn ang="0">
                  <a:pos x="6" y="4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46"/>
                </a:cxn>
                <a:cxn ang="0">
                  <a:pos x="1" y="43"/>
                </a:cxn>
                <a:cxn ang="0">
                  <a:pos x="2" y="40"/>
                </a:cxn>
                <a:cxn ang="0">
                  <a:pos x="5" y="37"/>
                </a:cxn>
                <a:cxn ang="0">
                  <a:pos x="11" y="32"/>
                </a:cxn>
                <a:cxn ang="0">
                  <a:pos x="17" y="25"/>
                </a:cxn>
                <a:cxn ang="0">
                  <a:pos x="17" y="25"/>
                </a:cxn>
                <a:cxn ang="0">
                  <a:pos x="22" y="16"/>
                </a:cxn>
                <a:cxn ang="0">
                  <a:pos x="27" y="7"/>
                </a:cxn>
                <a:cxn ang="0">
                  <a:pos x="31" y="3"/>
                </a:cxn>
                <a:cxn ang="0">
                  <a:pos x="34" y="1"/>
                </a:cxn>
                <a:cxn ang="0">
                  <a:pos x="39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49">
                  <a:moveTo>
                    <a:pt x="46" y="0"/>
                  </a:moveTo>
                  <a:lnTo>
                    <a:pt x="46" y="0"/>
                  </a:lnTo>
                  <a:lnTo>
                    <a:pt x="46" y="3"/>
                  </a:lnTo>
                  <a:lnTo>
                    <a:pt x="45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7" y="14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5" y="28"/>
                  </a:lnTo>
                  <a:lnTo>
                    <a:pt x="18" y="37"/>
                  </a:lnTo>
                  <a:lnTo>
                    <a:pt x="15" y="41"/>
                  </a:lnTo>
                  <a:lnTo>
                    <a:pt x="10" y="46"/>
                  </a:lnTo>
                  <a:lnTo>
                    <a:pt x="6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6"/>
                  </a:lnTo>
                  <a:lnTo>
                    <a:pt x="1" y="43"/>
                  </a:lnTo>
                  <a:lnTo>
                    <a:pt x="2" y="40"/>
                  </a:lnTo>
                  <a:lnTo>
                    <a:pt x="5" y="37"/>
                  </a:lnTo>
                  <a:lnTo>
                    <a:pt x="11" y="32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6"/>
                  </a:lnTo>
                  <a:lnTo>
                    <a:pt x="27" y="7"/>
                  </a:lnTo>
                  <a:lnTo>
                    <a:pt x="31" y="3"/>
                  </a:lnTo>
                  <a:lnTo>
                    <a:pt x="34" y="1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" name="Freeform 189"/>
            <p:cNvSpPr/>
            <p:nvPr/>
          </p:nvSpPr>
          <p:spPr bwMode="auto">
            <a:xfrm>
              <a:off x="6096001" y="1692275"/>
              <a:ext cx="31750" cy="9525"/>
            </a:xfrm>
            <a:custGeom>
              <a:avLst/>
              <a:gdLst/>
              <a:ahLst/>
              <a:cxnLst>
                <a:cxn ang="0">
                  <a:pos x="62" y="18"/>
                </a:cxn>
                <a:cxn ang="0">
                  <a:pos x="62" y="18"/>
                </a:cxn>
                <a:cxn ang="0">
                  <a:pos x="46" y="18"/>
                </a:cxn>
                <a:cxn ang="0">
                  <a:pos x="37" y="18"/>
                </a:cxn>
                <a:cxn ang="0">
                  <a:pos x="28" y="17"/>
                </a:cxn>
                <a:cxn ang="0">
                  <a:pos x="20" y="16"/>
                </a:cxn>
                <a:cxn ang="0">
                  <a:pos x="11" y="13"/>
                </a:cxn>
                <a:cxn ang="0">
                  <a:pos x="8" y="11"/>
                </a:cxn>
                <a:cxn ang="0">
                  <a:pos x="5" y="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8" y="0"/>
                </a:cxn>
                <a:cxn ang="0">
                  <a:pos x="28" y="0"/>
                </a:cxn>
                <a:cxn ang="0">
                  <a:pos x="39" y="0"/>
                </a:cxn>
                <a:cxn ang="0">
                  <a:pos x="48" y="2"/>
                </a:cxn>
                <a:cxn ang="0">
                  <a:pos x="52" y="3"/>
                </a:cxn>
                <a:cxn ang="0">
                  <a:pos x="55" y="4"/>
                </a:cxn>
                <a:cxn ang="0">
                  <a:pos x="58" y="8"/>
                </a:cxn>
                <a:cxn ang="0">
                  <a:pos x="60" y="10"/>
                </a:cxn>
                <a:cxn ang="0">
                  <a:pos x="62" y="14"/>
                </a:cxn>
                <a:cxn ang="0">
                  <a:pos x="62" y="18"/>
                </a:cxn>
                <a:cxn ang="0">
                  <a:pos x="62" y="18"/>
                </a:cxn>
              </a:cxnLst>
              <a:rect l="0" t="0" r="r" b="b"/>
              <a:pathLst>
                <a:path w="62" h="18">
                  <a:moveTo>
                    <a:pt x="62" y="18"/>
                  </a:moveTo>
                  <a:lnTo>
                    <a:pt x="62" y="18"/>
                  </a:lnTo>
                  <a:lnTo>
                    <a:pt x="46" y="18"/>
                  </a:lnTo>
                  <a:lnTo>
                    <a:pt x="37" y="18"/>
                  </a:lnTo>
                  <a:lnTo>
                    <a:pt x="28" y="17"/>
                  </a:lnTo>
                  <a:lnTo>
                    <a:pt x="20" y="16"/>
                  </a:lnTo>
                  <a:lnTo>
                    <a:pt x="11" y="13"/>
                  </a:lnTo>
                  <a:lnTo>
                    <a:pt x="8" y="11"/>
                  </a:lnTo>
                  <a:lnTo>
                    <a:pt x="5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8" y="0"/>
                  </a:lnTo>
                  <a:lnTo>
                    <a:pt x="28" y="0"/>
                  </a:lnTo>
                  <a:lnTo>
                    <a:pt x="39" y="0"/>
                  </a:lnTo>
                  <a:lnTo>
                    <a:pt x="48" y="2"/>
                  </a:lnTo>
                  <a:lnTo>
                    <a:pt x="52" y="3"/>
                  </a:lnTo>
                  <a:lnTo>
                    <a:pt x="55" y="4"/>
                  </a:lnTo>
                  <a:lnTo>
                    <a:pt x="58" y="8"/>
                  </a:lnTo>
                  <a:lnTo>
                    <a:pt x="60" y="10"/>
                  </a:lnTo>
                  <a:lnTo>
                    <a:pt x="62" y="14"/>
                  </a:lnTo>
                  <a:lnTo>
                    <a:pt x="62" y="18"/>
                  </a:lnTo>
                  <a:lnTo>
                    <a:pt x="62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" name="Freeform 190"/>
            <p:cNvSpPr>
              <a:spLocks noEditPoints="1"/>
            </p:cNvSpPr>
            <p:nvPr/>
          </p:nvSpPr>
          <p:spPr bwMode="auto">
            <a:xfrm>
              <a:off x="5732463" y="1704975"/>
              <a:ext cx="71438" cy="58738"/>
            </a:xfrm>
            <a:custGeom>
              <a:avLst/>
              <a:gdLst/>
              <a:ahLst/>
              <a:cxnLst>
                <a:cxn ang="0">
                  <a:pos x="124" y="109"/>
                </a:cxn>
                <a:cxn ang="0">
                  <a:pos x="92" y="109"/>
                </a:cxn>
                <a:cxn ang="0">
                  <a:pos x="64" y="105"/>
                </a:cxn>
                <a:cxn ang="0">
                  <a:pos x="21" y="97"/>
                </a:cxn>
                <a:cxn ang="0">
                  <a:pos x="6" y="96"/>
                </a:cxn>
                <a:cxn ang="0">
                  <a:pos x="0" y="72"/>
                </a:cxn>
                <a:cxn ang="0">
                  <a:pos x="1" y="48"/>
                </a:cxn>
                <a:cxn ang="0">
                  <a:pos x="6" y="16"/>
                </a:cxn>
                <a:cxn ang="0">
                  <a:pos x="6" y="6"/>
                </a:cxn>
                <a:cxn ang="0">
                  <a:pos x="21" y="1"/>
                </a:cxn>
                <a:cxn ang="0">
                  <a:pos x="37" y="0"/>
                </a:cxn>
                <a:cxn ang="0">
                  <a:pos x="75" y="4"/>
                </a:cxn>
                <a:cxn ang="0">
                  <a:pos x="94" y="7"/>
                </a:cxn>
                <a:cxn ang="0">
                  <a:pos x="118" y="12"/>
                </a:cxn>
                <a:cxn ang="0">
                  <a:pos x="130" y="17"/>
                </a:cxn>
                <a:cxn ang="0">
                  <a:pos x="133" y="21"/>
                </a:cxn>
                <a:cxn ang="0">
                  <a:pos x="129" y="42"/>
                </a:cxn>
                <a:cxn ang="0">
                  <a:pos x="129" y="77"/>
                </a:cxn>
                <a:cxn ang="0">
                  <a:pos x="127" y="99"/>
                </a:cxn>
                <a:cxn ang="0">
                  <a:pos x="124" y="109"/>
                </a:cxn>
                <a:cxn ang="0">
                  <a:pos x="16" y="26"/>
                </a:cxn>
                <a:cxn ang="0">
                  <a:pos x="16" y="41"/>
                </a:cxn>
                <a:cxn ang="0">
                  <a:pos x="13" y="62"/>
                </a:cxn>
                <a:cxn ang="0">
                  <a:pos x="15" y="75"/>
                </a:cxn>
                <a:cxn ang="0">
                  <a:pos x="20" y="81"/>
                </a:cxn>
                <a:cxn ang="0">
                  <a:pos x="25" y="81"/>
                </a:cxn>
                <a:cxn ang="0">
                  <a:pos x="42" y="86"/>
                </a:cxn>
                <a:cxn ang="0">
                  <a:pos x="71" y="94"/>
                </a:cxn>
                <a:cxn ang="0">
                  <a:pos x="82" y="95"/>
                </a:cxn>
                <a:cxn ang="0">
                  <a:pos x="102" y="95"/>
                </a:cxn>
                <a:cxn ang="0">
                  <a:pos x="113" y="94"/>
                </a:cxn>
                <a:cxn ang="0">
                  <a:pos x="116" y="78"/>
                </a:cxn>
                <a:cxn ang="0">
                  <a:pos x="117" y="62"/>
                </a:cxn>
                <a:cxn ang="0">
                  <a:pos x="116" y="27"/>
                </a:cxn>
                <a:cxn ang="0">
                  <a:pos x="103" y="24"/>
                </a:cxn>
                <a:cxn ang="0">
                  <a:pos x="75" y="17"/>
                </a:cxn>
                <a:cxn ang="0">
                  <a:pos x="48" y="12"/>
                </a:cxn>
                <a:cxn ang="0">
                  <a:pos x="35" y="13"/>
                </a:cxn>
                <a:cxn ang="0">
                  <a:pos x="24" y="17"/>
                </a:cxn>
                <a:cxn ang="0">
                  <a:pos x="16" y="26"/>
                </a:cxn>
              </a:cxnLst>
              <a:rect l="0" t="0" r="r" b="b"/>
              <a:pathLst>
                <a:path w="133" h="110">
                  <a:moveTo>
                    <a:pt x="124" y="109"/>
                  </a:moveTo>
                  <a:lnTo>
                    <a:pt x="124" y="109"/>
                  </a:lnTo>
                  <a:lnTo>
                    <a:pt x="107" y="110"/>
                  </a:lnTo>
                  <a:lnTo>
                    <a:pt x="92" y="109"/>
                  </a:lnTo>
                  <a:lnTo>
                    <a:pt x="79" y="107"/>
                  </a:lnTo>
                  <a:lnTo>
                    <a:pt x="64" y="105"/>
                  </a:lnTo>
                  <a:lnTo>
                    <a:pt x="35" y="98"/>
                  </a:lnTo>
                  <a:lnTo>
                    <a:pt x="21" y="97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3" y="83"/>
                  </a:lnTo>
                  <a:lnTo>
                    <a:pt x="0" y="72"/>
                  </a:lnTo>
                  <a:lnTo>
                    <a:pt x="0" y="60"/>
                  </a:lnTo>
                  <a:lnTo>
                    <a:pt x="1" y="48"/>
                  </a:lnTo>
                  <a:lnTo>
                    <a:pt x="5" y="26"/>
                  </a:lnTo>
                  <a:lnTo>
                    <a:pt x="6" y="16"/>
                  </a:lnTo>
                  <a:lnTo>
                    <a:pt x="6" y="6"/>
                  </a:lnTo>
                  <a:lnTo>
                    <a:pt x="6" y="6"/>
                  </a:lnTo>
                  <a:lnTo>
                    <a:pt x="13" y="3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7" y="0"/>
                  </a:lnTo>
                  <a:lnTo>
                    <a:pt x="55" y="1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94" y="7"/>
                  </a:lnTo>
                  <a:lnTo>
                    <a:pt x="111" y="10"/>
                  </a:lnTo>
                  <a:lnTo>
                    <a:pt x="118" y="12"/>
                  </a:lnTo>
                  <a:lnTo>
                    <a:pt x="125" y="14"/>
                  </a:lnTo>
                  <a:lnTo>
                    <a:pt x="130" y="17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1" y="31"/>
                  </a:lnTo>
                  <a:lnTo>
                    <a:pt x="129" y="42"/>
                  </a:lnTo>
                  <a:lnTo>
                    <a:pt x="129" y="65"/>
                  </a:lnTo>
                  <a:lnTo>
                    <a:pt x="129" y="77"/>
                  </a:lnTo>
                  <a:lnTo>
                    <a:pt x="129" y="88"/>
                  </a:lnTo>
                  <a:lnTo>
                    <a:pt x="127" y="99"/>
                  </a:lnTo>
                  <a:lnTo>
                    <a:pt x="124" y="109"/>
                  </a:lnTo>
                  <a:lnTo>
                    <a:pt x="124" y="109"/>
                  </a:lnTo>
                  <a:close/>
                  <a:moveTo>
                    <a:pt x="16" y="26"/>
                  </a:moveTo>
                  <a:lnTo>
                    <a:pt x="16" y="26"/>
                  </a:lnTo>
                  <a:lnTo>
                    <a:pt x="18" y="33"/>
                  </a:lnTo>
                  <a:lnTo>
                    <a:pt x="16" y="41"/>
                  </a:lnTo>
                  <a:lnTo>
                    <a:pt x="14" y="56"/>
                  </a:lnTo>
                  <a:lnTo>
                    <a:pt x="13" y="62"/>
                  </a:lnTo>
                  <a:lnTo>
                    <a:pt x="13" y="68"/>
                  </a:lnTo>
                  <a:lnTo>
                    <a:pt x="15" y="75"/>
                  </a:lnTo>
                  <a:lnTo>
                    <a:pt x="16" y="78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5" y="81"/>
                  </a:lnTo>
                  <a:lnTo>
                    <a:pt x="30" y="81"/>
                  </a:lnTo>
                  <a:lnTo>
                    <a:pt x="42" y="86"/>
                  </a:lnTo>
                  <a:lnTo>
                    <a:pt x="56" y="91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82" y="95"/>
                  </a:lnTo>
                  <a:lnTo>
                    <a:pt x="92" y="96"/>
                  </a:lnTo>
                  <a:lnTo>
                    <a:pt x="102" y="95"/>
                  </a:lnTo>
                  <a:lnTo>
                    <a:pt x="113" y="94"/>
                  </a:lnTo>
                  <a:lnTo>
                    <a:pt x="113" y="94"/>
                  </a:lnTo>
                  <a:lnTo>
                    <a:pt x="115" y="87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62"/>
                  </a:lnTo>
                  <a:lnTo>
                    <a:pt x="116" y="44"/>
                  </a:lnTo>
                  <a:lnTo>
                    <a:pt x="116" y="27"/>
                  </a:lnTo>
                  <a:lnTo>
                    <a:pt x="116" y="27"/>
                  </a:lnTo>
                  <a:lnTo>
                    <a:pt x="103" y="24"/>
                  </a:lnTo>
                  <a:lnTo>
                    <a:pt x="89" y="21"/>
                  </a:lnTo>
                  <a:lnTo>
                    <a:pt x="75" y="17"/>
                  </a:lnTo>
                  <a:lnTo>
                    <a:pt x="61" y="14"/>
                  </a:lnTo>
                  <a:lnTo>
                    <a:pt x="48" y="12"/>
                  </a:lnTo>
                  <a:lnTo>
                    <a:pt x="41" y="12"/>
                  </a:lnTo>
                  <a:lnTo>
                    <a:pt x="35" y="13"/>
                  </a:lnTo>
                  <a:lnTo>
                    <a:pt x="29" y="14"/>
                  </a:lnTo>
                  <a:lnTo>
                    <a:pt x="24" y="17"/>
                  </a:lnTo>
                  <a:lnTo>
                    <a:pt x="20" y="20"/>
                  </a:lnTo>
                  <a:lnTo>
                    <a:pt x="16" y="26"/>
                  </a:lnTo>
                  <a:lnTo>
                    <a:pt x="16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" name="Freeform 191"/>
            <p:cNvSpPr>
              <a:spLocks noEditPoints="1"/>
            </p:cNvSpPr>
            <p:nvPr/>
          </p:nvSpPr>
          <p:spPr bwMode="auto">
            <a:xfrm>
              <a:off x="5818188" y="1714500"/>
              <a:ext cx="79375" cy="58738"/>
            </a:xfrm>
            <a:custGeom>
              <a:avLst/>
              <a:gdLst/>
              <a:ahLst/>
              <a:cxnLst>
                <a:cxn ang="0">
                  <a:pos x="151" y="32"/>
                </a:cxn>
                <a:cxn ang="0">
                  <a:pos x="146" y="39"/>
                </a:cxn>
                <a:cxn ang="0">
                  <a:pos x="141" y="55"/>
                </a:cxn>
                <a:cxn ang="0">
                  <a:pos x="142" y="84"/>
                </a:cxn>
                <a:cxn ang="0">
                  <a:pos x="140" y="103"/>
                </a:cxn>
                <a:cxn ang="0">
                  <a:pos x="133" y="106"/>
                </a:cxn>
                <a:cxn ang="0">
                  <a:pos x="117" y="109"/>
                </a:cxn>
                <a:cxn ang="0">
                  <a:pos x="91" y="110"/>
                </a:cxn>
                <a:cxn ang="0">
                  <a:pos x="56" y="106"/>
                </a:cxn>
                <a:cxn ang="0">
                  <a:pos x="5" y="96"/>
                </a:cxn>
                <a:cxn ang="0">
                  <a:pos x="3" y="87"/>
                </a:cxn>
                <a:cxn ang="0">
                  <a:pos x="0" y="63"/>
                </a:cxn>
                <a:cxn ang="0">
                  <a:pos x="1" y="37"/>
                </a:cxn>
                <a:cxn ang="0">
                  <a:pos x="4" y="14"/>
                </a:cxn>
                <a:cxn ang="0">
                  <a:pos x="8" y="4"/>
                </a:cxn>
                <a:cxn ang="0">
                  <a:pos x="41" y="0"/>
                </a:cxn>
                <a:cxn ang="0">
                  <a:pos x="75" y="1"/>
                </a:cxn>
                <a:cxn ang="0">
                  <a:pos x="109" y="6"/>
                </a:cxn>
                <a:cxn ang="0">
                  <a:pos x="143" y="17"/>
                </a:cxn>
                <a:cxn ang="0">
                  <a:pos x="147" y="26"/>
                </a:cxn>
                <a:cxn ang="0">
                  <a:pos x="151" y="32"/>
                </a:cxn>
                <a:cxn ang="0">
                  <a:pos x="28" y="13"/>
                </a:cxn>
                <a:cxn ang="0">
                  <a:pos x="25" y="15"/>
                </a:cxn>
                <a:cxn ang="0">
                  <a:pos x="17" y="26"/>
                </a:cxn>
                <a:cxn ang="0">
                  <a:pos x="13" y="43"/>
                </a:cxn>
                <a:cxn ang="0">
                  <a:pos x="13" y="63"/>
                </a:cxn>
                <a:cxn ang="0">
                  <a:pos x="16" y="81"/>
                </a:cxn>
                <a:cxn ang="0">
                  <a:pos x="44" y="89"/>
                </a:cxn>
                <a:cxn ang="0">
                  <a:pos x="70" y="94"/>
                </a:cxn>
                <a:cxn ang="0">
                  <a:pos x="95" y="96"/>
                </a:cxn>
                <a:cxn ang="0">
                  <a:pos x="125" y="95"/>
                </a:cxn>
                <a:cxn ang="0">
                  <a:pos x="127" y="87"/>
                </a:cxn>
                <a:cxn ang="0">
                  <a:pos x="131" y="62"/>
                </a:cxn>
                <a:cxn ang="0">
                  <a:pos x="133" y="28"/>
                </a:cxn>
                <a:cxn ang="0">
                  <a:pos x="108" y="21"/>
                </a:cxn>
                <a:cxn ang="0">
                  <a:pos x="52" y="13"/>
                </a:cxn>
                <a:cxn ang="0">
                  <a:pos x="28" y="13"/>
                </a:cxn>
              </a:cxnLst>
              <a:rect l="0" t="0" r="r" b="b"/>
              <a:pathLst>
                <a:path w="151" h="110">
                  <a:moveTo>
                    <a:pt x="151" y="32"/>
                  </a:moveTo>
                  <a:lnTo>
                    <a:pt x="151" y="32"/>
                  </a:lnTo>
                  <a:lnTo>
                    <a:pt x="148" y="35"/>
                  </a:lnTo>
                  <a:lnTo>
                    <a:pt x="146" y="39"/>
                  </a:lnTo>
                  <a:lnTo>
                    <a:pt x="143" y="45"/>
                  </a:lnTo>
                  <a:lnTo>
                    <a:pt x="141" y="55"/>
                  </a:lnTo>
                  <a:lnTo>
                    <a:pt x="141" y="63"/>
                  </a:lnTo>
                  <a:lnTo>
                    <a:pt x="142" y="84"/>
                  </a:lnTo>
                  <a:lnTo>
                    <a:pt x="141" y="93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33" y="106"/>
                  </a:lnTo>
                  <a:lnTo>
                    <a:pt x="125" y="108"/>
                  </a:lnTo>
                  <a:lnTo>
                    <a:pt x="117" y="109"/>
                  </a:lnTo>
                  <a:lnTo>
                    <a:pt x="108" y="110"/>
                  </a:lnTo>
                  <a:lnTo>
                    <a:pt x="91" y="110"/>
                  </a:lnTo>
                  <a:lnTo>
                    <a:pt x="74" y="108"/>
                  </a:lnTo>
                  <a:lnTo>
                    <a:pt x="56" y="106"/>
                  </a:lnTo>
                  <a:lnTo>
                    <a:pt x="39" y="103"/>
                  </a:lnTo>
                  <a:lnTo>
                    <a:pt x="5" y="96"/>
                  </a:lnTo>
                  <a:lnTo>
                    <a:pt x="5" y="96"/>
                  </a:lnTo>
                  <a:lnTo>
                    <a:pt x="3" y="87"/>
                  </a:lnTo>
                  <a:lnTo>
                    <a:pt x="1" y="75"/>
                  </a:lnTo>
                  <a:lnTo>
                    <a:pt x="0" y="63"/>
                  </a:lnTo>
                  <a:lnTo>
                    <a:pt x="0" y="50"/>
                  </a:lnTo>
                  <a:lnTo>
                    <a:pt x="1" y="37"/>
                  </a:lnTo>
                  <a:lnTo>
                    <a:pt x="2" y="25"/>
                  </a:lnTo>
                  <a:lnTo>
                    <a:pt x="4" y="14"/>
                  </a:lnTo>
                  <a:lnTo>
                    <a:pt x="8" y="4"/>
                  </a:lnTo>
                  <a:lnTo>
                    <a:pt x="8" y="4"/>
                  </a:lnTo>
                  <a:lnTo>
                    <a:pt x="24" y="1"/>
                  </a:lnTo>
                  <a:lnTo>
                    <a:pt x="41" y="0"/>
                  </a:lnTo>
                  <a:lnTo>
                    <a:pt x="58" y="0"/>
                  </a:lnTo>
                  <a:lnTo>
                    <a:pt x="75" y="1"/>
                  </a:lnTo>
                  <a:lnTo>
                    <a:pt x="92" y="3"/>
                  </a:lnTo>
                  <a:lnTo>
                    <a:pt x="109" y="6"/>
                  </a:lnTo>
                  <a:lnTo>
                    <a:pt x="126" y="12"/>
                  </a:lnTo>
                  <a:lnTo>
                    <a:pt x="143" y="17"/>
                  </a:lnTo>
                  <a:lnTo>
                    <a:pt x="143" y="17"/>
                  </a:lnTo>
                  <a:lnTo>
                    <a:pt x="147" y="26"/>
                  </a:lnTo>
                  <a:lnTo>
                    <a:pt x="148" y="29"/>
                  </a:lnTo>
                  <a:lnTo>
                    <a:pt x="151" y="32"/>
                  </a:lnTo>
                  <a:lnTo>
                    <a:pt x="151" y="32"/>
                  </a:lnTo>
                  <a:close/>
                  <a:moveTo>
                    <a:pt x="28" y="13"/>
                  </a:moveTo>
                  <a:lnTo>
                    <a:pt x="28" y="13"/>
                  </a:lnTo>
                  <a:lnTo>
                    <a:pt x="25" y="15"/>
                  </a:lnTo>
                  <a:lnTo>
                    <a:pt x="21" y="18"/>
                  </a:lnTo>
                  <a:lnTo>
                    <a:pt x="17" y="26"/>
                  </a:lnTo>
                  <a:lnTo>
                    <a:pt x="14" y="34"/>
                  </a:lnTo>
                  <a:lnTo>
                    <a:pt x="13" y="43"/>
                  </a:lnTo>
                  <a:lnTo>
                    <a:pt x="12" y="54"/>
                  </a:lnTo>
                  <a:lnTo>
                    <a:pt x="13" y="63"/>
                  </a:lnTo>
                  <a:lnTo>
                    <a:pt x="14" y="73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44" y="89"/>
                  </a:lnTo>
                  <a:lnTo>
                    <a:pt x="57" y="92"/>
                  </a:lnTo>
                  <a:lnTo>
                    <a:pt x="70" y="94"/>
                  </a:lnTo>
                  <a:lnTo>
                    <a:pt x="82" y="96"/>
                  </a:lnTo>
                  <a:lnTo>
                    <a:pt x="95" y="96"/>
                  </a:lnTo>
                  <a:lnTo>
                    <a:pt x="110" y="96"/>
                  </a:lnTo>
                  <a:lnTo>
                    <a:pt x="125" y="95"/>
                  </a:lnTo>
                  <a:lnTo>
                    <a:pt x="125" y="95"/>
                  </a:lnTo>
                  <a:lnTo>
                    <a:pt x="127" y="87"/>
                  </a:lnTo>
                  <a:lnTo>
                    <a:pt x="128" y="79"/>
                  </a:lnTo>
                  <a:lnTo>
                    <a:pt x="131" y="62"/>
                  </a:lnTo>
                  <a:lnTo>
                    <a:pt x="132" y="46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08" y="21"/>
                  </a:lnTo>
                  <a:lnTo>
                    <a:pt x="80" y="16"/>
                  </a:lnTo>
                  <a:lnTo>
                    <a:pt x="52" y="13"/>
                  </a:lnTo>
                  <a:lnTo>
                    <a:pt x="40" y="13"/>
                  </a:lnTo>
                  <a:lnTo>
                    <a:pt x="28" y="13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9" name="Freeform 192"/>
            <p:cNvSpPr>
              <a:spLocks noEditPoints="1"/>
            </p:cNvSpPr>
            <p:nvPr/>
          </p:nvSpPr>
          <p:spPr bwMode="auto">
            <a:xfrm>
              <a:off x="5751513" y="1716088"/>
              <a:ext cx="23813" cy="33338"/>
            </a:xfrm>
            <a:custGeom>
              <a:avLst/>
              <a:gdLst/>
              <a:ahLst/>
              <a:cxnLst>
                <a:cxn ang="0">
                  <a:pos x="45" y="5"/>
                </a:cxn>
                <a:cxn ang="0">
                  <a:pos x="45" y="5"/>
                </a:cxn>
                <a:cxn ang="0">
                  <a:pos x="42" y="21"/>
                </a:cxn>
                <a:cxn ang="0">
                  <a:pos x="41" y="35"/>
                </a:cxn>
                <a:cxn ang="0">
                  <a:pos x="40" y="47"/>
                </a:cxn>
                <a:cxn ang="0">
                  <a:pos x="37" y="62"/>
                </a:cxn>
                <a:cxn ang="0">
                  <a:pos x="37" y="62"/>
                </a:cxn>
                <a:cxn ang="0">
                  <a:pos x="34" y="63"/>
                </a:cxn>
                <a:cxn ang="0">
                  <a:pos x="32" y="62"/>
                </a:cxn>
                <a:cxn ang="0">
                  <a:pos x="29" y="60"/>
                </a:cxn>
                <a:cxn ang="0">
                  <a:pos x="29" y="60"/>
                </a:cxn>
                <a:cxn ang="0">
                  <a:pos x="29" y="53"/>
                </a:cxn>
                <a:cxn ang="0">
                  <a:pos x="29" y="50"/>
                </a:cxn>
                <a:cxn ang="0">
                  <a:pos x="28" y="48"/>
                </a:cxn>
                <a:cxn ang="0">
                  <a:pos x="26" y="47"/>
                </a:cxn>
                <a:cxn ang="0">
                  <a:pos x="24" y="46"/>
                </a:cxn>
                <a:cxn ang="0">
                  <a:pos x="20" y="45"/>
                </a:cxn>
                <a:cxn ang="0">
                  <a:pos x="9" y="46"/>
                </a:cxn>
                <a:cxn ang="0">
                  <a:pos x="4" y="46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39"/>
                </a:cxn>
                <a:cxn ang="0">
                  <a:pos x="2" y="35"/>
                </a:cxn>
                <a:cxn ang="0">
                  <a:pos x="4" y="31"/>
                </a:cxn>
                <a:cxn ang="0">
                  <a:pos x="7" y="28"/>
                </a:cxn>
                <a:cxn ang="0">
                  <a:pos x="14" y="23"/>
                </a:cxn>
                <a:cxn ang="0">
                  <a:pos x="21" y="17"/>
                </a:cxn>
                <a:cxn ang="0">
                  <a:pos x="21" y="17"/>
                </a:cxn>
                <a:cxn ang="0">
                  <a:pos x="23" y="8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37" y="1"/>
                </a:cxn>
                <a:cxn ang="0">
                  <a:pos x="41" y="2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4" y="35"/>
                </a:cxn>
                <a:cxn ang="0">
                  <a:pos x="26" y="35"/>
                </a:cxn>
                <a:cxn ang="0">
                  <a:pos x="29" y="36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31" y="29"/>
                </a:cxn>
                <a:cxn ang="0">
                  <a:pos x="32" y="26"/>
                </a:cxn>
                <a:cxn ang="0">
                  <a:pos x="33" y="24"/>
                </a:cxn>
                <a:cxn ang="0">
                  <a:pos x="33" y="24"/>
                </a:cxn>
                <a:cxn ang="0">
                  <a:pos x="28" y="25"/>
                </a:cxn>
                <a:cxn ang="0">
                  <a:pos x="24" y="27"/>
                </a:cxn>
                <a:cxn ang="0">
                  <a:pos x="22" y="30"/>
                </a:cxn>
                <a:cxn ang="0">
                  <a:pos x="21" y="35"/>
                </a:cxn>
                <a:cxn ang="0">
                  <a:pos x="21" y="35"/>
                </a:cxn>
              </a:cxnLst>
              <a:rect l="0" t="0" r="r" b="b"/>
              <a:pathLst>
                <a:path w="45" h="62">
                  <a:moveTo>
                    <a:pt x="45" y="5"/>
                  </a:moveTo>
                  <a:lnTo>
                    <a:pt x="45" y="5"/>
                  </a:lnTo>
                  <a:lnTo>
                    <a:pt x="42" y="21"/>
                  </a:lnTo>
                  <a:lnTo>
                    <a:pt x="41" y="35"/>
                  </a:lnTo>
                  <a:lnTo>
                    <a:pt x="40" y="47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4" y="63"/>
                  </a:lnTo>
                  <a:lnTo>
                    <a:pt x="32" y="62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9" y="53"/>
                  </a:lnTo>
                  <a:lnTo>
                    <a:pt x="29" y="50"/>
                  </a:lnTo>
                  <a:lnTo>
                    <a:pt x="28" y="48"/>
                  </a:lnTo>
                  <a:lnTo>
                    <a:pt x="26" y="47"/>
                  </a:lnTo>
                  <a:lnTo>
                    <a:pt x="24" y="46"/>
                  </a:lnTo>
                  <a:lnTo>
                    <a:pt x="20" y="45"/>
                  </a:lnTo>
                  <a:lnTo>
                    <a:pt x="9" y="46"/>
                  </a:lnTo>
                  <a:lnTo>
                    <a:pt x="4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39"/>
                  </a:lnTo>
                  <a:lnTo>
                    <a:pt x="2" y="35"/>
                  </a:lnTo>
                  <a:lnTo>
                    <a:pt x="4" y="31"/>
                  </a:lnTo>
                  <a:lnTo>
                    <a:pt x="7" y="28"/>
                  </a:lnTo>
                  <a:lnTo>
                    <a:pt x="14" y="23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8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7" y="1"/>
                  </a:lnTo>
                  <a:lnTo>
                    <a:pt x="41" y="2"/>
                  </a:lnTo>
                  <a:lnTo>
                    <a:pt x="45" y="5"/>
                  </a:lnTo>
                  <a:lnTo>
                    <a:pt x="45" y="5"/>
                  </a:lnTo>
                  <a:close/>
                  <a:moveTo>
                    <a:pt x="21" y="35"/>
                  </a:moveTo>
                  <a:lnTo>
                    <a:pt x="21" y="35"/>
                  </a:lnTo>
                  <a:lnTo>
                    <a:pt x="24" y="35"/>
                  </a:lnTo>
                  <a:lnTo>
                    <a:pt x="26" y="35"/>
                  </a:lnTo>
                  <a:lnTo>
                    <a:pt x="29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29"/>
                  </a:lnTo>
                  <a:lnTo>
                    <a:pt x="32" y="26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28" y="25"/>
                  </a:lnTo>
                  <a:lnTo>
                    <a:pt x="24" y="27"/>
                  </a:lnTo>
                  <a:lnTo>
                    <a:pt x="22" y="30"/>
                  </a:lnTo>
                  <a:lnTo>
                    <a:pt x="21" y="35"/>
                  </a:lnTo>
                  <a:lnTo>
                    <a:pt x="21" y="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0" name="Freeform 193"/>
            <p:cNvSpPr>
              <a:spLocks noEditPoints="1"/>
            </p:cNvSpPr>
            <p:nvPr/>
          </p:nvSpPr>
          <p:spPr bwMode="auto">
            <a:xfrm>
              <a:off x="5900738" y="1724025"/>
              <a:ext cx="73025" cy="58738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32" y="102"/>
                </a:cxn>
                <a:cxn ang="0">
                  <a:pos x="125" y="107"/>
                </a:cxn>
                <a:cxn ang="0">
                  <a:pos x="118" y="111"/>
                </a:cxn>
                <a:cxn ang="0">
                  <a:pos x="104" y="108"/>
                </a:cxn>
                <a:cxn ang="0">
                  <a:pos x="60" y="106"/>
                </a:cxn>
                <a:cxn ang="0">
                  <a:pos x="31" y="103"/>
                </a:cxn>
                <a:cxn ang="0">
                  <a:pos x="12" y="97"/>
                </a:cxn>
                <a:cxn ang="0">
                  <a:pos x="6" y="92"/>
                </a:cxn>
                <a:cxn ang="0">
                  <a:pos x="1" y="77"/>
                </a:cxn>
                <a:cxn ang="0">
                  <a:pos x="1" y="58"/>
                </a:cxn>
                <a:cxn ang="0">
                  <a:pos x="3" y="26"/>
                </a:cxn>
                <a:cxn ang="0">
                  <a:pos x="1" y="16"/>
                </a:cxn>
                <a:cxn ang="0">
                  <a:pos x="10" y="2"/>
                </a:cxn>
                <a:cxn ang="0">
                  <a:pos x="57" y="0"/>
                </a:cxn>
                <a:cxn ang="0">
                  <a:pos x="91" y="1"/>
                </a:cxn>
                <a:cxn ang="0">
                  <a:pos x="122" y="8"/>
                </a:cxn>
                <a:cxn ang="0">
                  <a:pos x="136" y="12"/>
                </a:cxn>
                <a:cxn ang="0">
                  <a:pos x="121" y="25"/>
                </a:cxn>
                <a:cxn ang="0">
                  <a:pos x="118" y="22"/>
                </a:cxn>
                <a:cxn ang="0">
                  <a:pos x="105" y="17"/>
                </a:cxn>
                <a:cxn ang="0">
                  <a:pos x="79" y="16"/>
                </a:cxn>
                <a:cxn ang="0">
                  <a:pos x="66" y="16"/>
                </a:cxn>
                <a:cxn ang="0">
                  <a:pos x="54" y="14"/>
                </a:cxn>
                <a:cxn ang="0">
                  <a:pos x="44" y="12"/>
                </a:cxn>
                <a:cxn ang="0">
                  <a:pos x="38" y="13"/>
                </a:cxn>
                <a:cxn ang="0">
                  <a:pos x="24" y="16"/>
                </a:cxn>
                <a:cxn ang="0">
                  <a:pos x="20" y="16"/>
                </a:cxn>
                <a:cxn ang="0">
                  <a:pos x="12" y="51"/>
                </a:cxn>
                <a:cxn ang="0">
                  <a:pos x="12" y="61"/>
                </a:cxn>
                <a:cxn ang="0">
                  <a:pos x="15" y="75"/>
                </a:cxn>
                <a:cxn ang="0">
                  <a:pos x="25" y="85"/>
                </a:cxn>
                <a:cxn ang="0">
                  <a:pos x="38" y="91"/>
                </a:cxn>
                <a:cxn ang="0">
                  <a:pos x="54" y="94"/>
                </a:cxn>
                <a:cxn ang="0">
                  <a:pos x="88" y="94"/>
                </a:cxn>
                <a:cxn ang="0">
                  <a:pos x="117" y="91"/>
                </a:cxn>
                <a:cxn ang="0">
                  <a:pos x="120" y="77"/>
                </a:cxn>
                <a:cxn ang="0">
                  <a:pos x="122" y="39"/>
                </a:cxn>
                <a:cxn ang="0">
                  <a:pos x="121" y="25"/>
                </a:cxn>
              </a:cxnLst>
              <a:rect l="0" t="0" r="r" b="b"/>
              <a:pathLst>
                <a:path w="136" h="110">
                  <a:moveTo>
                    <a:pt x="136" y="12"/>
                  </a:moveTo>
                  <a:lnTo>
                    <a:pt x="136" y="12"/>
                  </a:lnTo>
                  <a:lnTo>
                    <a:pt x="133" y="58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25" y="107"/>
                  </a:lnTo>
                  <a:lnTo>
                    <a:pt x="121" y="109"/>
                  </a:lnTo>
                  <a:lnTo>
                    <a:pt x="118" y="111"/>
                  </a:lnTo>
                  <a:lnTo>
                    <a:pt x="118" y="111"/>
                  </a:lnTo>
                  <a:lnTo>
                    <a:pt x="104" y="108"/>
                  </a:lnTo>
                  <a:lnTo>
                    <a:pt x="89" y="107"/>
                  </a:lnTo>
                  <a:lnTo>
                    <a:pt x="60" y="106"/>
                  </a:lnTo>
                  <a:lnTo>
                    <a:pt x="45" y="105"/>
                  </a:lnTo>
                  <a:lnTo>
                    <a:pt x="31" y="103"/>
                  </a:lnTo>
                  <a:lnTo>
                    <a:pt x="19" y="99"/>
                  </a:lnTo>
                  <a:lnTo>
                    <a:pt x="12" y="97"/>
                  </a:lnTo>
                  <a:lnTo>
                    <a:pt x="6" y="92"/>
                  </a:lnTo>
                  <a:lnTo>
                    <a:pt x="6" y="92"/>
                  </a:lnTo>
                  <a:lnTo>
                    <a:pt x="3" y="86"/>
                  </a:lnTo>
                  <a:lnTo>
                    <a:pt x="1" y="77"/>
                  </a:lnTo>
                  <a:lnTo>
                    <a:pt x="0" y="68"/>
                  </a:lnTo>
                  <a:lnTo>
                    <a:pt x="1" y="58"/>
                  </a:lnTo>
                  <a:lnTo>
                    <a:pt x="3" y="37"/>
                  </a:lnTo>
                  <a:lnTo>
                    <a:pt x="3" y="2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41" y="0"/>
                  </a:lnTo>
                  <a:lnTo>
                    <a:pt x="57" y="0"/>
                  </a:lnTo>
                  <a:lnTo>
                    <a:pt x="74" y="0"/>
                  </a:lnTo>
                  <a:lnTo>
                    <a:pt x="91" y="1"/>
                  </a:lnTo>
                  <a:lnTo>
                    <a:pt x="107" y="3"/>
                  </a:lnTo>
                  <a:lnTo>
                    <a:pt x="122" y="8"/>
                  </a:lnTo>
                  <a:lnTo>
                    <a:pt x="136" y="12"/>
                  </a:lnTo>
                  <a:lnTo>
                    <a:pt x="136" y="12"/>
                  </a:lnTo>
                  <a:close/>
                  <a:moveTo>
                    <a:pt x="121" y="25"/>
                  </a:moveTo>
                  <a:lnTo>
                    <a:pt x="121" y="25"/>
                  </a:lnTo>
                  <a:lnTo>
                    <a:pt x="120" y="23"/>
                  </a:lnTo>
                  <a:lnTo>
                    <a:pt x="118" y="22"/>
                  </a:lnTo>
                  <a:lnTo>
                    <a:pt x="113" y="18"/>
                  </a:lnTo>
                  <a:lnTo>
                    <a:pt x="105" y="17"/>
                  </a:lnTo>
                  <a:lnTo>
                    <a:pt x="97" y="16"/>
                  </a:lnTo>
                  <a:lnTo>
                    <a:pt x="79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0" y="15"/>
                  </a:lnTo>
                  <a:lnTo>
                    <a:pt x="54" y="14"/>
                  </a:lnTo>
                  <a:lnTo>
                    <a:pt x="5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8" y="13"/>
                  </a:lnTo>
                  <a:lnTo>
                    <a:pt x="30" y="14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4" y="39"/>
                  </a:lnTo>
                  <a:lnTo>
                    <a:pt x="12" y="5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3" y="69"/>
                  </a:lnTo>
                  <a:lnTo>
                    <a:pt x="15" y="75"/>
                  </a:lnTo>
                  <a:lnTo>
                    <a:pt x="20" y="81"/>
                  </a:lnTo>
                  <a:lnTo>
                    <a:pt x="25" y="85"/>
                  </a:lnTo>
                  <a:lnTo>
                    <a:pt x="31" y="88"/>
                  </a:lnTo>
                  <a:lnTo>
                    <a:pt x="38" y="91"/>
                  </a:lnTo>
                  <a:lnTo>
                    <a:pt x="45" y="92"/>
                  </a:lnTo>
                  <a:lnTo>
                    <a:pt x="54" y="94"/>
                  </a:lnTo>
                  <a:lnTo>
                    <a:pt x="71" y="94"/>
                  </a:lnTo>
                  <a:lnTo>
                    <a:pt x="88" y="94"/>
                  </a:lnTo>
                  <a:lnTo>
                    <a:pt x="117" y="91"/>
                  </a:lnTo>
                  <a:lnTo>
                    <a:pt x="117" y="91"/>
                  </a:lnTo>
                  <a:lnTo>
                    <a:pt x="118" y="85"/>
                  </a:lnTo>
                  <a:lnTo>
                    <a:pt x="120" y="77"/>
                  </a:lnTo>
                  <a:lnTo>
                    <a:pt x="122" y="58"/>
                  </a:lnTo>
                  <a:lnTo>
                    <a:pt x="122" y="39"/>
                  </a:lnTo>
                  <a:lnTo>
                    <a:pt x="121" y="25"/>
                  </a:lnTo>
                  <a:lnTo>
                    <a:pt x="121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" name="Freeform 194"/>
            <p:cNvSpPr/>
            <p:nvPr/>
          </p:nvSpPr>
          <p:spPr bwMode="auto">
            <a:xfrm>
              <a:off x="5840413" y="1725613"/>
              <a:ext cx="28575" cy="33338"/>
            </a:xfrm>
            <a:custGeom>
              <a:avLst/>
              <a:gdLst/>
              <a:ahLst/>
              <a:cxnLst>
                <a:cxn ang="0">
                  <a:pos x="52" y="10"/>
                </a:cxn>
                <a:cxn ang="0">
                  <a:pos x="46" y="16"/>
                </a:cxn>
                <a:cxn ang="0">
                  <a:pos x="37" y="19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32" y="27"/>
                </a:cxn>
                <a:cxn ang="0">
                  <a:pos x="39" y="34"/>
                </a:cxn>
                <a:cxn ang="0">
                  <a:pos x="44" y="41"/>
                </a:cxn>
                <a:cxn ang="0">
                  <a:pos x="44" y="44"/>
                </a:cxn>
                <a:cxn ang="0">
                  <a:pos x="41" y="53"/>
                </a:cxn>
                <a:cxn ang="0">
                  <a:pos x="33" y="64"/>
                </a:cxn>
                <a:cxn ang="0">
                  <a:pos x="23" y="61"/>
                </a:cxn>
                <a:cxn ang="0">
                  <a:pos x="7" y="58"/>
                </a:cxn>
                <a:cxn ang="0">
                  <a:pos x="3" y="54"/>
                </a:cxn>
                <a:cxn ang="0">
                  <a:pos x="3" y="45"/>
                </a:cxn>
                <a:cxn ang="0">
                  <a:pos x="9" y="48"/>
                </a:cxn>
                <a:cxn ang="0">
                  <a:pos x="22" y="49"/>
                </a:cxn>
                <a:cxn ang="0">
                  <a:pos x="30" y="48"/>
                </a:cxn>
                <a:cxn ang="0">
                  <a:pos x="29" y="44"/>
                </a:cxn>
                <a:cxn ang="0">
                  <a:pos x="30" y="44"/>
                </a:cxn>
                <a:cxn ang="0">
                  <a:pos x="29" y="40"/>
                </a:cxn>
                <a:cxn ang="0">
                  <a:pos x="22" y="35"/>
                </a:cxn>
                <a:cxn ang="0">
                  <a:pos x="19" y="33"/>
                </a:cxn>
                <a:cxn ang="0">
                  <a:pos x="11" y="35"/>
                </a:cxn>
                <a:cxn ang="0">
                  <a:pos x="8" y="37"/>
                </a:cxn>
                <a:cxn ang="0">
                  <a:pos x="4" y="35"/>
                </a:cxn>
                <a:cxn ang="0">
                  <a:pos x="0" y="30"/>
                </a:cxn>
                <a:cxn ang="0">
                  <a:pos x="2" y="27"/>
                </a:cxn>
                <a:cxn ang="0">
                  <a:pos x="5" y="15"/>
                </a:cxn>
                <a:cxn ang="0">
                  <a:pos x="8" y="4"/>
                </a:cxn>
                <a:cxn ang="0">
                  <a:pos x="11" y="0"/>
                </a:cxn>
                <a:cxn ang="0">
                  <a:pos x="44" y="10"/>
                </a:cxn>
                <a:cxn ang="0">
                  <a:pos x="52" y="10"/>
                </a:cxn>
              </a:cxnLst>
              <a:rect l="0" t="0" r="r" b="b"/>
              <a:pathLst>
                <a:path w="52" h="64">
                  <a:moveTo>
                    <a:pt x="52" y="10"/>
                  </a:moveTo>
                  <a:lnTo>
                    <a:pt x="52" y="10"/>
                  </a:lnTo>
                  <a:lnTo>
                    <a:pt x="49" y="13"/>
                  </a:lnTo>
                  <a:lnTo>
                    <a:pt x="46" y="16"/>
                  </a:lnTo>
                  <a:lnTo>
                    <a:pt x="42" y="18"/>
                  </a:lnTo>
                  <a:lnTo>
                    <a:pt x="37" y="19"/>
                  </a:lnTo>
                  <a:lnTo>
                    <a:pt x="28" y="19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3" y="22"/>
                  </a:lnTo>
                  <a:lnTo>
                    <a:pt x="32" y="27"/>
                  </a:lnTo>
                  <a:lnTo>
                    <a:pt x="35" y="30"/>
                  </a:lnTo>
                  <a:lnTo>
                    <a:pt x="39" y="34"/>
                  </a:lnTo>
                  <a:lnTo>
                    <a:pt x="42" y="37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4" y="44"/>
                  </a:lnTo>
                  <a:lnTo>
                    <a:pt x="43" y="48"/>
                  </a:lnTo>
                  <a:lnTo>
                    <a:pt x="41" y="53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29" y="63"/>
                  </a:lnTo>
                  <a:lnTo>
                    <a:pt x="23" y="61"/>
                  </a:lnTo>
                  <a:lnTo>
                    <a:pt x="12" y="59"/>
                  </a:lnTo>
                  <a:lnTo>
                    <a:pt x="7" y="58"/>
                  </a:lnTo>
                  <a:lnTo>
                    <a:pt x="4" y="56"/>
                  </a:lnTo>
                  <a:lnTo>
                    <a:pt x="3" y="54"/>
                  </a:lnTo>
                  <a:lnTo>
                    <a:pt x="2" y="52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9" y="48"/>
                  </a:lnTo>
                  <a:lnTo>
                    <a:pt x="16" y="49"/>
                  </a:lnTo>
                  <a:lnTo>
                    <a:pt x="22" y="49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9" y="45"/>
                  </a:lnTo>
                  <a:lnTo>
                    <a:pt x="29" y="44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9" y="40"/>
                  </a:lnTo>
                  <a:lnTo>
                    <a:pt x="26" y="37"/>
                  </a:lnTo>
                  <a:lnTo>
                    <a:pt x="22" y="35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4" y="34"/>
                  </a:lnTo>
                  <a:lnTo>
                    <a:pt x="11" y="35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6" y="36"/>
                  </a:lnTo>
                  <a:lnTo>
                    <a:pt x="4" y="35"/>
                  </a:lnTo>
                  <a:lnTo>
                    <a:pt x="2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3" y="24"/>
                  </a:lnTo>
                  <a:lnTo>
                    <a:pt x="5" y="15"/>
                  </a:lnTo>
                  <a:lnTo>
                    <a:pt x="7" y="8"/>
                  </a:lnTo>
                  <a:lnTo>
                    <a:pt x="8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33" y="8"/>
                  </a:lnTo>
                  <a:lnTo>
                    <a:pt x="44" y="10"/>
                  </a:lnTo>
                  <a:lnTo>
                    <a:pt x="52" y="10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2" name="Freeform 195"/>
            <p:cNvSpPr>
              <a:spLocks noEditPoints="1"/>
            </p:cNvSpPr>
            <p:nvPr/>
          </p:nvSpPr>
          <p:spPr bwMode="auto">
            <a:xfrm>
              <a:off x="5984876" y="1728788"/>
              <a:ext cx="74613" cy="58738"/>
            </a:xfrm>
            <a:custGeom>
              <a:avLst/>
              <a:gdLst/>
              <a:ahLst/>
              <a:cxnLst>
                <a:cxn ang="0">
                  <a:pos x="129" y="4"/>
                </a:cxn>
                <a:cxn ang="0">
                  <a:pos x="136" y="9"/>
                </a:cxn>
                <a:cxn ang="0">
                  <a:pos x="139" y="18"/>
                </a:cxn>
                <a:cxn ang="0">
                  <a:pos x="140" y="42"/>
                </a:cxn>
                <a:cxn ang="0">
                  <a:pos x="136" y="77"/>
                </a:cxn>
                <a:cxn ang="0">
                  <a:pos x="136" y="86"/>
                </a:cxn>
                <a:cxn ang="0">
                  <a:pos x="135" y="98"/>
                </a:cxn>
                <a:cxn ang="0">
                  <a:pos x="130" y="106"/>
                </a:cxn>
                <a:cxn ang="0">
                  <a:pos x="123" y="109"/>
                </a:cxn>
                <a:cxn ang="0">
                  <a:pos x="114" y="111"/>
                </a:cxn>
                <a:cxn ang="0">
                  <a:pos x="93" y="108"/>
                </a:cxn>
                <a:cxn ang="0">
                  <a:pos x="69" y="105"/>
                </a:cxn>
                <a:cxn ang="0">
                  <a:pos x="37" y="103"/>
                </a:cxn>
                <a:cxn ang="0">
                  <a:pos x="16" y="99"/>
                </a:cxn>
                <a:cxn ang="0">
                  <a:pos x="8" y="97"/>
                </a:cxn>
                <a:cxn ang="0">
                  <a:pos x="2" y="78"/>
                </a:cxn>
                <a:cxn ang="0">
                  <a:pos x="0" y="58"/>
                </a:cxn>
                <a:cxn ang="0">
                  <a:pos x="2" y="37"/>
                </a:cxn>
                <a:cxn ang="0">
                  <a:pos x="6" y="19"/>
                </a:cxn>
                <a:cxn ang="0">
                  <a:pos x="7" y="17"/>
                </a:cxn>
                <a:cxn ang="0">
                  <a:pos x="5" y="16"/>
                </a:cxn>
                <a:cxn ang="0">
                  <a:pos x="3" y="15"/>
                </a:cxn>
                <a:cxn ang="0">
                  <a:pos x="4" y="13"/>
                </a:cxn>
                <a:cxn ang="0">
                  <a:pos x="5" y="12"/>
                </a:cxn>
                <a:cxn ang="0">
                  <a:pos x="7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9" y="2"/>
                </a:cxn>
                <a:cxn ang="0">
                  <a:pos x="47" y="2"/>
                </a:cxn>
                <a:cxn ang="0">
                  <a:pos x="58" y="2"/>
                </a:cxn>
                <a:cxn ang="0">
                  <a:pos x="89" y="4"/>
                </a:cxn>
                <a:cxn ang="0">
                  <a:pos x="120" y="5"/>
                </a:cxn>
                <a:cxn ang="0">
                  <a:pos x="129" y="4"/>
                </a:cxn>
                <a:cxn ang="0">
                  <a:pos x="16" y="19"/>
                </a:cxn>
                <a:cxn ang="0">
                  <a:pos x="12" y="52"/>
                </a:cxn>
                <a:cxn ang="0">
                  <a:pos x="12" y="66"/>
                </a:cxn>
                <a:cxn ang="0">
                  <a:pos x="16" y="82"/>
                </a:cxn>
                <a:cxn ang="0">
                  <a:pos x="39" y="86"/>
                </a:cxn>
                <a:cxn ang="0">
                  <a:pos x="92" y="94"/>
                </a:cxn>
                <a:cxn ang="0">
                  <a:pos x="119" y="94"/>
                </a:cxn>
                <a:cxn ang="0">
                  <a:pos x="123" y="75"/>
                </a:cxn>
                <a:cxn ang="0">
                  <a:pos x="126" y="48"/>
                </a:cxn>
                <a:cxn ang="0">
                  <a:pos x="125" y="31"/>
                </a:cxn>
                <a:cxn ang="0">
                  <a:pos x="124" y="23"/>
                </a:cxn>
                <a:cxn ang="0">
                  <a:pos x="69" y="15"/>
                </a:cxn>
                <a:cxn ang="0">
                  <a:pos x="43" y="15"/>
                </a:cxn>
                <a:cxn ang="0">
                  <a:pos x="16" y="19"/>
                </a:cxn>
              </a:cxnLst>
              <a:rect l="0" t="0" r="r" b="b"/>
              <a:pathLst>
                <a:path w="140" h="110">
                  <a:moveTo>
                    <a:pt x="129" y="4"/>
                  </a:moveTo>
                  <a:lnTo>
                    <a:pt x="129" y="4"/>
                  </a:lnTo>
                  <a:lnTo>
                    <a:pt x="133" y="6"/>
                  </a:lnTo>
                  <a:lnTo>
                    <a:pt x="136" y="9"/>
                  </a:lnTo>
                  <a:lnTo>
                    <a:pt x="137" y="14"/>
                  </a:lnTo>
                  <a:lnTo>
                    <a:pt x="139" y="18"/>
                  </a:lnTo>
                  <a:lnTo>
                    <a:pt x="140" y="29"/>
                  </a:lnTo>
                  <a:lnTo>
                    <a:pt x="140" y="42"/>
                  </a:lnTo>
                  <a:lnTo>
                    <a:pt x="137" y="66"/>
                  </a:lnTo>
                  <a:lnTo>
                    <a:pt x="136" y="77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6" y="93"/>
                  </a:lnTo>
                  <a:lnTo>
                    <a:pt x="135" y="98"/>
                  </a:lnTo>
                  <a:lnTo>
                    <a:pt x="133" y="103"/>
                  </a:lnTo>
                  <a:lnTo>
                    <a:pt x="130" y="106"/>
                  </a:lnTo>
                  <a:lnTo>
                    <a:pt x="127" y="108"/>
                  </a:lnTo>
                  <a:lnTo>
                    <a:pt x="123" y="109"/>
                  </a:lnTo>
                  <a:lnTo>
                    <a:pt x="119" y="110"/>
                  </a:lnTo>
                  <a:lnTo>
                    <a:pt x="114" y="111"/>
                  </a:lnTo>
                  <a:lnTo>
                    <a:pt x="104" y="110"/>
                  </a:lnTo>
                  <a:lnTo>
                    <a:pt x="93" y="108"/>
                  </a:lnTo>
                  <a:lnTo>
                    <a:pt x="69" y="105"/>
                  </a:lnTo>
                  <a:lnTo>
                    <a:pt x="69" y="105"/>
                  </a:lnTo>
                  <a:lnTo>
                    <a:pt x="52" y="104"/>
                  </a:lnTo>
                  <a:lnTo>
                    <a:pt x="37" y="103"/>
                  </a:lnTo>
                  <a:lnTo>
                    <a:pt x="23" y="101"/>
                  </a:lnTo>
                  <a:lnTo>
                    <a:pt x="16" y="99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4" y="88"/>
                  </a:lnTo>
                  <a:lnTo>
                    <a:pt x="2" y="78"/>
                  </a:lnTo>
                  <a:lnTo>
                    <a:pt x="0" y="67"/>
                  </a:lnTo>
                  <a:lnTo>
                    <a:pt x="0" y="58"/>
                  </a:lnTo>
                  <a:lnTo>
                    <a:pt x="0" y="47"/>
                  </a:lnTo>
                  <a:lnTo>
                    <a:pt x="2" y="37"/>
                  </a:lnTo>
                  <a:lnTo>
                    <a:pt x="4" y="28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6"/>
                  </a:lnTo>
                  <a:lnTo>
                    <a:pt x="7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9" y="2"/>
                  </a:lnTo>
                  <a:lnTo>
                    <a:pt x="27" y="3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58" y="2"/>
                  </a:lnTo>
                  <a:lnTo>
                    <a:pt x="67" y="3"/>
                  </a:lnTo>
                  <a:lnTo>
                    <a:pt x="89" y="4"/>
                  </a:lnTo>
                  <a:lnTo>
                    <a:pt x="109" y="5"/>
                  </a:lnTo>
                  <a:lnTo>
                    <a:pt x="120" y="5"/>
                  </a:lnTo>
                  <a:lnTo>
                    <a:pt x="129" y="4"/>
                  </a:lnTo>
                  <a:lnTo>
                    <a:pt x="129" y="4"/>
                  </a:lnTo>
                  <a:close/>
                  <a:moveTo>
                    <a:pt x="16" y="19"/>
                  </a:moveTo>
                  <a:lnTo>
                    <a:pt x="16" y="19"/>
                  </a:lnTo>
                  <a:lnTo>
                    <a:pt x="14" y="36"/>
                  </a:lnTo>
                  <a:lnTo>
                    <a:pt x="12" y="52"/>
                  </a:lnTo>
                  <a:lnTo>
                    <a:pt x="11" y="60"/>
                  </a:lnTo>
                  <a:lnTo>
                    <a:pt x="12" y="66"/>
                  </a:lnTo>
                  <a:lnTo>
                    <a:pt x="13" y="74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39" y="86"/>
                  </a:lnTo>
                  <a:lnTo>
                    <a:pt x="65" y="91"/>
                  </a:lnTo>
                  <a:lnTo>
                    <a:pt x="92" y="94"/>
                  </a:lnTo>
                  <a:lnTo>
                    <a:pt x="106" y="94"/>
                  </a:lnTo>
                  <a:lnTo>
                    <a:pt x="119" y="94"/>
                  </a:lnTo>
                  <a:lnTo>
                    <a:pt x="119" y="94"/>
                  </a:lnTo>
                  <a:lnTo>
                    <a:pt x="123" y="75"/>
                  </a:lnTo>
                  <a:lnTo>
                    <a:pt x="126" y="57"/>
                  </a:lnTo>
                  <a:lnTo>
                    <a:pt x="126" y="48"/>
                  </a:lnTo>
                  <a:lnTo>
                    <a:pt x="126" y="39"/>
                  </a:lnTo>
                  <a:lnTo>
                    <a:pt x="125" y="31"/>
                  </a:lnTo>
                  <a:lnTo>
                    <a:pt x="124" y="23"/>
                  </a:lnTo>
                  <a:lnTo>
                    <a:pt x="124" y="23"/>
                  </a:lnTo>
                  <a:lnTo>
                    <a:pt x="97" y="18"/>
                  </a:lnTo>
                  <a:lnTo>
                    <a:pt x="69" y="15"/>
                  </a:lnTo>
                  <a:lnTo>
                    <a:pt x="55" y="15"/>
                  </a:lnTo>
                  <a:lnTo>
                    <a:pt x="43" y="15"/>
                  </a:lnTo>
                  <a:lnTo>
                    <a:pt x="29" y="16"/>
                  </a:lnTo>
                  <a:lnTo>
                    <a:pt x="16" y="19"/>
                  </a:lnTo>
                  <a:lnTo>
                    <a:pt x="16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3" name="Freeform 196"/>
            <p:cNvSpPr/>
            <p:nvPr/>
          </p:nvSpPr>
          <p:spPr bwMode="auto">
            <a:xfrm>
              <a:off x="6007101" y="1743075"/>
              <a:ext cx="26988" cy="2698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11" y="2"/>
                </a:cxn>
                <a:cxn ang="0">
                  <a:pos x="18" y="6"/>
                </a:cxn>
                <a:cxn ang="0">
                  <a:pos x="23" y="10"/>
                </a:cxn>
                <a:cxn ang="0">
                  <a:pos x="27" y="16"/>
                </a:cxn>
                <a:cxn ang="0">
                  <a:pos x="27" y="16"/>
                </a:cxn>
                <a:cxn ang="0">
                  <a:pos x="31" y="15"/>
                </a:cxn>
                <a:cxn ang="0">
                  <a:pos x="33" y="13"/>
                </a:cxn>
                <a:cxn ang="0">
                  <a:pos x="36" y="10"/>
                </a:cxn>
                <a:cxn ang="0">
                  <a:pos x="39" y="7"/>
                </a:cxn>
                <a:cxn ang="0">
                  <a:pos x="42" y="6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8" y="8"/>
                </a:cxn>
                <a:cxn ang="0">
                  <a:pos x="50" y="10"/>
                </a:cxn>
                <a:cxn ang="0">
                  <a:pos x="50" y="10"/>
                </a:cxn>
                <a:cxn ang="0">
                  <a:pos x="50" y="13"/>
                </a:cxn>
                <a:cxn ang="0">
                  <a:pos x="49" y="16"/>
                </a:cxn>
                <a:cxn ang="0">
                  <a:pos x="46" y="20"/>
                </a:cxn>
                <a:cxn ang="0">
                  <a:pos x="41" y="23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39" y="30"/>
                </a:cxn>
                <a:cxn ang="0">
                  <a:pos x="41" y="32"/>
                </a:cxn>
                <a:cxn ang="0">
                  <a:pos x="47" y="37"/>
                </a:cxn>
                <a:cxn ang="0">
                  <a:pos x="49" y="40"/>
                </a:cxn>
                <a:cxn ang="0">
                  <a:pos x="50" y="43"/>
                </a:cxn>
                <a:cxn ang="0">
                  <a:pos x="50" y="48"/>
                </a:cxn>
                <a:cxn ang="0">
                  <a:pos x="49" y="52"/>
                </a:cxn>
                <a:cxn ang="0">
                  <a:pos x="49" y="52"/>
                </a:cxn>
                <a:cxn ang="0">
                  <a:pos x="43" y="51"/>
                </a:cxn>
                <a:cxn ang="0">
                  <a:pos x="40" y="50"/>
                </a:cxn>
                <a:cxn ang="0">
                  <a:pos x="38" y="48"/>
                </a:cxn>
                <a:cxn ang="0">
                  <a:pos x="36" y="45"/>
                </a:cxn>
                <a:cxn ang="0">
                  <a:pos x="34" y="38"/>
                </a:cxn>
                <a:cxn ang="0">
                  <a:pos x="32" y="35"/>
                </a:cxn>
                <a:cxn ang="0">
                  <a:pos x="30" y="33"/>
                </a:cxn>
                <a:cxn ang="0">
                  <a:pos x="30" y="33"/>
                </a:cxn>
                <a:cxn ang="0">
                  <a:pos x="25" y="34"/>
                </a:cxn>
                <a:cxn ang="0">
                  <a:pos x="22" y="36"/>
                </a:cxn>
                <a:cxn ang="0">
                  <a:pos x="17" y="40"/>
                </a:cxn>
                <a:cxn ang="0">
                  <a:pos x="13" y="43"/>
                </a:cxn>
                <a:cxn ang="0">
                  <a:pos x="10" y="45"/>
                </a:cxn>
                <a:cxn ang="0">
                  <a:pos x="6" y="46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1"/>
                </a:cxn>
                <a:cxn ang="0">
                  <a:pos x="1" y="38"/>
                </a:cxn>
                <a:cxn ang="0">
                  <a:pos x="3" y="35"/>
                </a:cxn>
                <a:cxn ang="0">
                  <a:pos x="6" y="33"/>
                </a:cxn>
                <a:cxn ang="0">
                  <a:pos x="13" y="30"/>
                </a:cxn>
                <a:cxn ang="0">
                  <a:pos x="17" y="26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7" y="20"/>
                </a:cxn>
                <a:cxn ang="0">
                  <a:pos x="15" y="17"/>
                </a:cxn>
                <a:cxn ang="0">
                  <a:pos x="10" y="12"/>
                </a:cxn>
                <a:cxn ang="0">
                  <a:pos x="7" y="10"/>
                </a:cxn>
                <a:cxn ang="0">
                  <a:pos x="5" y="7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50" h="52">
                  <a:moveTo>
                    <a:pt x="4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18" y="6"/>
                  </a:lnTo>
                  <a:lnTo>
                    <a:pt x="23" y="10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31" y="15"/>
                  </a:lnTo>
                  <a:lnTo>
                    <a:pt x="33" y="13"/>
                  </a:lnTo>
                  <a:lnTo>
                    <a:pt x="36" y="10"/>
                  </a:lnTo>
                  <a:lnTo>
                    <a:pt x="39" y="7"/>
                  </a:lnTo>
                  <a:lnTo>
                    <a:pt x="42" y="6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8" y="8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3"/>
                  </a:lnTo>
                  <a:lnTo>
                    <a:pt x="49" y="16"/>
                  </a:lnTo>
                  <a:lnTo>
                    <a:pt x="46" y="20"/>
                  </a:lnTo>
                  <a:lnTo>
                    <a:pt x="41" y="23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9" y="30"/>
                  </a:lnTo>
                  <a:lnTo>
                    <a:pt x="41" y="32"/>
                  </a:lnTo>
                  <a:lnTo>
                    <a:pt x="47" y="37"/>
                  </a:lnTo>
                  <a:lnTo>
                    <a:pt x="49" y="40"/>
                  </a:lnTo>
                  <a:lnTo>
                    <a:pt x="50" y="43"/>
                  </a:lnTo>
                  <a:lnTo>
                    <a:pt x="50" y="48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43" y="51"/>
                  </a:lnTo>
                  <a:lnTo>
                    <a:pt x="40" y="50"/>
                  </a:lnTo>
                  <a:lnTo>
                    <a:pt x="38" y="48"/>
                  </a:lnTo>
                  <a:lnTo>
                    <a:pt x="36" y="45"/>
                  </a:lnTo>
                  <a:lnTo>
                    <a:pt x="34" y="38"/>
                  </a:lnTo>
                  <a:lnTo>
                    <a:pt x="32" y="35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25" y="34"/>
                  </a:lnTo>
                  <a:lnTo>
                    <a:pt x="22" y="36"/>
                  </a:lnTo>
                  <a:lnTo>
                    <a:pt x="17" y="40"/>
                  </a:lnTo>
                  <a:lnTo>
                    <a:pt x="13" y="43"/>
                  </a:lnTo>
                  <a:lnTo>
                    <a:pt x="10" y="45"/>
                  </a:lnTo>
                  <a:lnTo>
                    <a:pt x="6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3" y="35"/>
                  </a:lnTo>
                  <a:lnTo>
                    <a:pt x="6" y="33"/>
                  </a:lnTo>
                  <a:lnTo>
                    <a:pt x="13" y="30"/>
                  </a:lnTo>
                  <a:lnTo>
                    <a:pt x="17" y="26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0"/>
                  </a:lnTo>
                  <a:lnTo>
                    <a:pt x="15" y="17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5" y="7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4" name="Freeform 199"/>
            <p:cNvSpPr>
              <a:spLocks noEditPoints="1"/>
            </p:cNvSpPr>
            <p:nvPr/>
          </p:nvSpPr>
          <p:spPr bwMode="auto">
            <a:xfrm>
              <a:off x="5719763" y="1773238"/>
              <a:ext cx="76200" cy="60325"/>
            </a:xfrm>
            <a:custGeom>
              <a:avLst/>
              <a:gdLst/>
              <a:ahLst/>
              <a:cxnLst>
                <a:cxn ang="0">
                  <a:pos x="144" y="20"/>
                </a:cxn>
                <a:cxn ang="0">
                  <a:pos x="143" y="40"/>
                </a:cxn>
                <a:cxn ang="0">
                  <a:pos x="139" y="68"/>
                </a:cxn>
                <a:cxn ang="0">
                  <a:pos x="138" y="87"/>
                </a:cxn>
                <a:cxn ang="0">
                  <a:pos x="140" y="98"/>
                </a:cxn>
                <a:cxn ang="0">
                  <a:pos x="133" y="109"/>
                </a:cxn>
                <a:cxn ang="0">
                  <a:pos x="124" y="115"/>
                </a:cxn>
                <a:cxn ang="0">
                  <a:pos x="122" y="116"/>
                </a:cxn>
                <a:cxn ang="0">
                  <a:pos x="119" y="114"/>
                </a:cxn>
                <a:cxn ang="0">
                  <a:pos x="115" y="112"/>
                </a:cxn>
                <a:cxn ang="0">
                  <a:pos x="113" y="112"/>
                </a:cxn>
                <a:cxn ang="0">
                  <a:pos x="108" y="113"/>
                </a:cxn>
                <a:cxn ang="0">
                  <a:pos x="105" y="113"/>
                </a:cxn>
                <a:cxn ang="0">
                  <a:pos x="78" y="105"/>
                </a:cxn>
                <a:cxn ang="0">
                  <a:pos x="50" y="98"/>
                </a:cxn>
                <a:cxn ang="0">
                  <a:pos x="47" y="98"/>
                </a:cxn>
                <a:cxn ang="0">
                  <a:pos x="42" y="99"/>
                </a:cxn>
                <a:cxn ang="0">
                  <a:pos x="39" y="99"/>
                </a:cxn>
                <a:cxn ang="0">
                  <a:pos x="18" y="95"/>
                </a:cxn>
                <a:cxn ang="0">
                  <a:pos x="10" y="97"/>
                </a:cxn>
                <a:cxn ang="0">
                  <a:pos x="7" y="95"/>
                </a:cxn>
                <a:cxn ang="0">
                  <a:pos x="3" y="88"/>
                </a:cxn>
                <a:cxn ang="0">
                  <a:pos x="0" y="86"/>
                </a:cxn>
                <a:cxn ang="0">
                  <a:pos x="1" y="45"/>
                </a:cxn>
                <a:cxn ang="0">
                  <a:pos x="6" y="5"/>
                </a:cxn>
                <a:cxn ang="0">
                  <a:pos x="10" y="3"/>
                </a:cxn>
                <a:cxn ang="0">
                  <a:pos x="13" y="0"/>
                </a:cxn>
                <a:cxn ang="0">
                  <a:pos x="48" y="2"/>
                </a:cxn>
                <a:cxn ang="0">
                  <a:pos x="113" y="12"/>
                </a:cxn>
                <a:cxn ang="0">
                  <a:pos x="144" y="20"/>
                </a:cxn>
                <a:cxn ang="0">
                  <a:pos x="17" y="18"/>
                </a:cxn>
                <a:cxn ang="0">
                  <a:pos x="14" y="47"/>
                </a:cxn>
                <a:cxn ang="0">
                  <a:pos x="13" y="66"/>
                </a:cxn>
                <a:cxn ang="0">
                  <a:pos x="14" y="72"/>
                </a:cxn>
                <a:cxn ang="0">
                  <a:pos x="37" y="82"/>
                </a:cxn>
                <a:cxn ang="0">
                  <a:pos x="64" y="89"/>
                </a:cxn>
                <a:cxn ang="0">
                  <a:pos x="119" y="98"/>
                </a:cxn>
                <a:cxn ang="0">
                  <a:pos x="122" y="90"/>
                </a:cxn>
                <a:cxn ang="0">
                  <a:pos x="128" y="69"/>
                </a:cxn>
                <a:cxn ang="0">
                  <a:pos x="130" y="33"/>
                </a:cxn>
                <a:cxn ang="0">
                  <a:pos x="106" y="26"/>
                </a:cxn>
                <a:cxn ang="0">
                  <a:pos x="60" y="16"/>
                </a:cxn>
                <a:cxn ang="0">
                  <a:pos x="30" y="15"/>
                </a:cxn>
                <a:cxn ang="0">
                  <a:pos x="17" y="18"/>
                </a:cxn>
              </a:cxnLst>
              <a:rect l="0" t="0" r="r" b="b"/>
              <a:pathLst>
                <a:path w="144" h="115">
                  <a:moveTo>
                    <a:pt x="144" y="20"/>
                  </a:moveTo>
                  <a:lnTo>
                    <a:pt x="144" y="20"/>
                  </a:lnTo>
                  <a:lnTo>
                    <a:pt x="144" y="30"/>
                  </a:lnTo>
                  <a:lnTo>
                    <a:pt x="143" y="40"/>
                  </a:lnTo>
                  <a:lnTo>
                    <a:pt x="140" y="59"/>
                  </a:lnTo>
                  <a:lnTo>
                    <a:pt x="139" y="68"/>
                  </a:lnTo>
                  <a:lnTo>
                    <a:pt x="138" y="77"/>
                  </a:lnTo>
                  <a:lnTo>
                    <a:pt x="138" y="87"/>
                  </a:lnTo>
                  <a:lnTo>
                    <a:pt x="140" y="98"/>
                  </a:lnTo>
                  <a:lnTo>
                    <a:pt x="140" y="98"/>
                  </a:lnTo>
                  <a:lnTo>
                    <a:pt x="137" y="103"/>
                  </a:lnTo>
                  <a:lnTo>
                    <a:pt x="133" y="109"/>
                  </a:lnTo>
                  <a:lnTo>
                    <a:pt x="127" y="114"/>
                  </a:lnTo>
                  <a:lnTo>
                    <a:pt x="124" y="115"/>
                  </a:lnTo>
                  <a:lnTo>
                    <a:pt x="122" y="116"/>
                  </a:lnTo>
                  <a:lnTo>
                    <a:pt x="122" y="116"/>
                  </a:lnTo>
                  <a:lnTo>
                    <a:pt x="120" y="115"/>
                  </a:lnTo>
                  <a:lnTo>
                    <a:pt x="119" y="114"/>
                  </a:lnTo>
                  <a:lnTo>
                    <a:pt x="118" y="112"/>
                  </a:lnTo>
                  <a:lnTo>
                    <a:pt x="115" y="112"/>
                  </a:lnTo>
                  <a:lnTo>
                    <a:pt x="115" y="112"/>
                  </a:lnTo>
                  <a:lnTo>
                    <a:pt x="113" y="112"/>
                  </a:lnTo>
                  <a:lnTo>
                    <a:pt x="111" y="112"/>
                  </a:lnTo>
                  <a:lnTo>
                    <a:pt x="108" y="113"/>
                  </a:lnTo>
                  <a:lnTo>
                    <a:pt x="105" y="113"/>
                  </a:lnTo>
                  <a:lnTo>
                    <a:pt x="105" y="113"/>
                  </a:lnTo>
                  <a:lnTo>
                    <a:pt x="92" y="109"/>
                  </a:lnTo>
                  <a:lnTo>
                    <a:pt x="78" y="105"/>
                  </a:lnTo>
                  <a:lnTo>
                    <a:pt x="63" y="101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7" y="98"/>
                  </a:lnTo>
                  <a:lnTo>
                    <a:pt x="45" y="99"/>
                  </a:lnTo>
                  <a:lnTo>
                    <a:pt x="42" y="99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25" y="96"/>
                  </a:lnTo>
                  <a:lnTo>
                    <a:pt x="18" y="95"/>
                  </a:lnTo>
                  <a:lnTo>
                    <a:pt x="15" y="95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7" y="95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66"/>
                  </a:lnTo>
                  <a:lnTo>
                    <a:pt x="1" y="45"/>
                  </a:lnTo>
                  <a:lnTo>
                    <a:pt x="3" y="24"/>
                  </a:lnTo>
                  <a:lnTo>
                    <a:pt x="6" y="5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48" y="2"/>
                  </a:lnTo>
                  <a:lnTo>
                    <a:pt x="82" y="7"/>
                  </a:lnTo>
                  <a:lnTo>
                    <a:pt x="113" y="12"/>
                  </a:lnTo>
                  <a:lnTo>
                    <a:pt x="144" y="20"/>
                  </a:lnTo>
                  <a:lnTo>
                    <a:pt x="144" y="20"/>
                  </a:lnTo>
                  <a:close/>
                  <a:moveTo>
                    <a:pt x="17" y="18"/>
                  </a:moveTo>
                  <a:lnTo>
                    <a:pt x="17" y="18"/>
                  </a:lnTo>
                  <a:lnTo>
                    <a:pt x="16" y="35"/>
                  </a:lnTo>
                  <a:lnTo>
                    <a:pt x="14" y="47"/>
                  </a:lnTo>
                  <a:lnTo>
                    <a:pt x="13" y="59"/>
                  </a:lnTo>
                  <a:lnTo>
                    <a:pt x="13" y="66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25" y="77"/>
                  </a:lnTo>
                  <a:lnTo>
                    <a:pt x="37" y="82"/>
                  </a:lnTo>
                  <a:lnTo>
                    <a:pt x="50" y="86"/>
                  </a:lnTo>
                  <a:lnTo>
                    <a:pt x="64" y="89"/>
                  </a:lnTo>
                  <a:lnTo>
                    <a:pt x="92" y="95"/>
                  </a:lnTo>
                  <a:lnTo>
                    <a:pt x="119" y="98"/>
                  </a:lnTo>
                  <a:lnTo>
                    <a:pt x="119" y="98"/>
                  </a:lnTo>
                  <a:lnTo>
                    <a:pt x="122" y="90"/>
                  </a:lnTo>
                  <a:lnTo>
                    <a:pt x="125" y="83"/>
                  </a:lnTo>
                  <a:lnTo>
                    <a:pt x="128" y="69"/>
                  </a:lnTo>
                  <a:lnTo>
                    <a:pt x="130" y="52"/>
                  </a:lnTo>
                  <a:lnTo>
                    <a:pt x="130" y="33"/>
                  </a:lnTo>
                  <a:lnTo>
                    <a:pt x="130" y="33"/>
                  </a:lnTo>
                  <a:lnTo>
                    <a:pt x="106" y="26"/>
                  </a:lnTo>
                  <a:lnTo>
                    <a:pt x="76" y="18"/>
                  </a:lnTo>
                  <a:lnTo>
                    <a:pt x="60" y="16"/>
                  </a:lnTo>
                  <a:lnTo>
                    <a:pt x="45" y="14"/>
                  </a:lnTo>
                  <a:lnTo>
                    <a:pt x="30" y="15"/>
                  </a:lnTo>
                  <a:lnTo>
                    <a:pt x="23" y="16"/>
                  </a:lnTo>
                  <a:lnTo>
                    <a:pt x="17" y="18"/>
                  </a:lnTo>
                  <a:lnTo>
                    <a:pt x="17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5" name="Freeform 200"/>
            <p:cNvSpPr>
              <a:spLocks noEditPoints="1"/>
            </p:cNvSpPr>
            <p:nvPr/>
          </p:nvSpPr>
          <p:spPr bwMode="auto">
            <a:xfrm>
              <a:off x="5808663" y="1781175"/>
              <a:ext cx="79375" cy="60325"/>
            </a:xfrm>
            <a:custGeom>
              <a:avLst/>
              <a:gdLst/>
              <a:ahLst/>
              <a:cxnLst>
                <a:cxn ang="0">
                  <a:pos x="142" y="17"/>
                </a:cxn>
                <a:cxn ang="0">
                  <a:pos x="148" y="22"/>
                </a:cxn>
                <a:cxn ang="0">
                  <a:pos x="150" y="28"/>
                </a:cxn>
                <a:cxn ang="0">
                  <a:pos x="149" y="44"/>
                </a:cxn>
                <a:cxn ang="0">
                  <a:pos x="142" y="76"/>
                </a:cxn>
                <a:cxn ang="0">
                  <a:pos x="142" y="88"/>
                </a:cxn>
                <a:cxn ang="0">
                  <a:pos x="142" y="101"/>
                </a:cxn>
                <a:cxn ang="0">
                  <a:pos x="140" y="106"/>
                </a:cxn>
                <a:cxn ang="0">
                  <a:pos x="135" y="112"/>
                </a:cxn>
                <a:cxn ang="0">
                  <a:pos x="125" y="112"/>
                </a:cxn>
                <a:cxn ang="0">
                  <a:pos x="117" y="115"/>
                </a:cxn>
                <a:cxn ang="0">
                  <a:pos x="89" y="110"/>
                </a:cxn>
                <a:cxn ang="0">
                  <a:pos x="33" y="104"/>
                </a:cxn>
                <a:cxn ang="0">
                  <a:pos x="8" y="98"/>
                </a:cxn>
                <a:cxn ang="0">
                  <a:pos x="5" y="93"/>
                </a:cxn>
                <a:cxn ang="0">
                  <a:pos x="0" y="79"/>
                </a:cxn>
                <a:cxn ang="0">
                  <a:pos x="0" y="59"/>
                </a:cxn>
                <a:cxn ang="0">
                  <a:pos x="4" y="25"/>
                </a:cxn>
                <a:cxn ang="0">
                  <a:pos x="4" y="13"/>
                </a:cxn>
                <a:cxn ang="0">
                  <a:pos x="18" y="4"/>
                </a:cxn>
                <a:cxn ang="0">
                  <a:pos x="35" y="0"/>
                </a:cxn>
                <a:cxn ang="0">
                  <a:pos x="52" y="1"/>
                </a:cxn>
                <a:cxn ang="0">
                  <a:pos x="89" y="10"/>
                </a:cxn>
                <a:cxn ang="0">
                  <a:pos x="117" y="17"/>
                </a:cxn>
                <a:cxn ang="0">
                  <a:pos x="134" y="19"/>
                </a:cxn>
                <a:cxn ang="0">
                  <a:pos x="142" y="17"/>
                </a:cxn>
                <a:cxn ang="0">
                  <a:pos x="20" y="22"/>
                </a:cxn>
                <a:cxn ang="0">
                  <a:pos x="13" y="54"/>
                </a:cxn>
                <a:cxn ang="0">
                  <a:pos x="12" y="71"/>
                </a:cxn>
                <a:cxn ang="0">
                  <a:pos x="15" y="81"/>
                </a:cxn>
                <a:cxn ang="0">
                  <a:pos x="18" y="83"/>
                </a:cxn>
                <a:cxn ang="0">
                  <a:pos x="31" y="88"/>
                </a:cxn>
                <a:cxn ang="0">
                  <a:pos x="52" y="93"/>
                </a:cxn>
                <a:cxn ang="0">
                  <a:pos x="67" y="96"/>
                </a:cxn>
                <a:cxn ang="0">
                  <a:pos x="105" y="96"/>
                </a:cxn>
                <a:cxn ang="0">
                  <a:pos x="122" y="100"/>
                </a:cxn>
                <a:cxn ang="0">
                  <a:pos x="126" y="92"/>
                </a:cxn>
                <a:cxn ang="0">
                  <a:pos x="132" y="76"/>
                </a:cxn>
                <a:cxn ang="0">
                  <a:pos x="133" y="47"/>
                </a:cxn>
                <a:cxn ang="0">
                  <a:pos x="132" y="30"/>
                </a:cxn>
                <a:cxn ang="0">
                  <a:pos x="118" y="31"/>
                </a:cxn>
                <a:cxn ang="0">
                  <a:pos x="91" y="25"/>
                </a:cxn>
                <a:cxn ang="0">
                  <a:pos x="63" y="16"/>
                </a:cxn>
                <a:cxn ang="0">
                  <a:pos x="49" y="14"/>
                </a:cxn>
                <a:cxn ang="0">
                  <a:pos x="34" y="16"/>
                </a:cxn>
                <a:cxn ang="0">
                  <a:pos x="20" y="22"/>
                </a:cxn>
              </a:cxnLst>
              <a:rect l="0" t="0" r="r" b="b"/>
              <a:pathLst>
                <a:path w="150" h="115">
                  <a:moveTo>
                    <a:pt x="142" y="17"/>
                  </a:moveTo>
                  <a:lnTo>
                    <a:pt x="142" y="17"/>
                  </a:lnTo>
                  <a:lnTo>
                    <a:pt x="145" y="20"/>
                  </a:lnTo>
                  <a:lnTo>
                    <a:pt x="148" y="22"/>
                  </a:lnTo>
                  <a:lnTo>
                    <a:pt x="149" y="25"/>
                  </a:lnTo>
                  <a:lnTo>
                    <a:pt x="150" y="28"/>
                  </a:lnTo>
                  <a:lnTo>
                    <a:pt x="150" y="36"/>
                  </a:lnTo>
                  <a:lnTo>
                    <a:pt x="149" y="44"/>
                  </a:lnTo>
                  <a:lnTo>
                    <a:pt x="144" y="65"/>
                  </a:lnTo>
                  <a:lnTo>
                    <a:pt x="142" y="76"/>
                  </a:lnTo>
                  <a:lnTo>
                    <a:pt x="142" y="88"/>
                  </a:lnTo>
                  <a:lnTo>
                    <a:pt x="142" y="88"/>
                  </a:lnTo>
                  <a:lnTo>
                    <a:pt x="142" y="95"/>
                  </a:lnTo>
                  <a:lnTo>
                    <a:pt x="142" y="101"/>
                  </a:lnTo>
                  <a:lnTo>
                    <a:pt x="141" y="104"/>
                  </a:lnTo>
                  <a:lnTo>
                    <a:pt x="140" y="106"/>
                  </a:lnTo>
                  <a:lnTo>
                    <a:pt x="138" y="110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25" y="112"/>
                  </a:lnTo>
                  <a:lnTo>
                    <a:pt x="117" y="115"/>
                  </a:lnTo>
                  <a:lnTo>
                    <a:pt x="117" y="115"/>
                  </a:lnTo>
                  <a:lnTo>
                    <a:pt x="103" y="112"/>
                  </a:lnTo>
                  <a:lnTo>
                    <a:pt x="89" y="110"/>
                  </a:lnTo>
                  <a:lnTo>
                    <a:pt x="61" y="107"/>
                  </a:lnTo>
                  <a:lnTo>
                    <a:pt x="33" y="104"/>
                  </a:lnTo>
                  <a:lnTo>
                    <a:pt x="20" y="102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5" y="93"/>
                  </a:lnTo>
                  <a:lnTo>
                    <a:pt x="3" y="88"/>
                  </a:lnTo>
                  <a:lnTo>
                    <a:pt x="0" y="79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3" y="37"/>
                  </a:lnTo>
                  <a:lnTo>
                    <a:pt x="4" y="25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11" y="7"/>
                  </a:lnTo>
                  <a:lnTo>
                    <a:pt x="18" y="4"/>
                  </a:lnTo>
                  <a:lnTo>
                    <a:pt x="27" y="0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2" y="1"/>
                  </a:lnTo>
                  <a:lnTo>
                    <a:pt x="70" y="5"/>
                  </a:lnTo>
                  <a:lnTo>
                    <a:pt x="89" y="10"/>
                  </a:lnTo>
                  <a:lnTo>
                    <a:pt x="107" y="15"/>
                  </a:lnTo>
                  <a:lnTo>
                    <a:pt x="117" y="17"/>
                  </a:lnTo>
                  <a:lnTo>
                    <a:pt x="125" y="19"/>
                  </a:lnTo>
                  <a:lnTo>
                    <a:pt x="134" y="19"/>
                  </a:lnTo>
                  <a:lnTo>
                    <a:pt x="142" y="17"/>
                  </a:lnTo>
                  <a:lnTo>
                    <a:pt x="142" y="17"/>
                  </a:lnTo>
                  <a:close/>
                  <a:moveTo>
                    <a:pt x="20" y="22"/>
                  </a:moveTo>
                  <a:lnTo>
                    <a:pt x="20" y="22"/>
                  </a:lnTo>
                  <a:lnTo>
                    <a:pt x="17" y="37"/>
                  </a:lnTo>
                  <a:lnTo>
                    <a:pt x="13" y="54"/>
                  </a:lnTo>
                  <a:lnTo>
                    <a:pt x="12" y="62"/>
                  </a:lnTo>
                  <a:lnTo>
                    <a:pt x="12" y="71"/>
                  </a:lnTo>
                  <a:lnTo>
                    <a:pt x="14" y="77"/>
                  </a:lnTo>
                  <a:lnTo>
                    <a:pt x="15" y="81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22" y="85"/>
                  </a:lnTo>
                  <a:lnTo>
                    <a:pt x="31" y="88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9" y="96"/>
                  </a:lnTo>
                  <a:lnTo>
                    <a:pt x="67" y="96"/>
                  </a:lnTo>
                  <a:lnTo>
                    <a:pt x="85" y="96"/>
                  </a:lnTo>
                  <a:lnTo>
                    <a:pt x="105" y="96"/>
                  </a:lnTo>
                  <a:lnTo>
                    <a:pt x="113" y="98"/>
                  </a:lnTo>
                  <a:lnTo>
                    <a:pt x="122" y="100"/>
                  </a:lnTo>
                  <a:lnTo>
                    <a:pt x="122" y="100"/>
                  </a:lnTo>
                  <a:lnTo>
                    <a:pt x="126" y="92"/>
                  </a:lnTo>
                  <a:lnTo>
                    <a:pt x="129" y="85"/>
                  </a:lnTo>
                  <a:lnTo>
                    <a:pt x="132" y="76"/>
                  </a:lnTo>
                  <a:lnTo>
                    <a:pt x="133" y="67"/>
                  </a:lnTo>
                  <a:lnTo>
                    <a:pt x="133" y="47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25" y="31"/>
                  </a:lnTo>
                  <a:lnTo>
                    <a:pt x="118" y="31"/>
                  </a:lnTo>
                  <a:lnTo>
                    <a:pt x="105" y="28"/>
                  </a:lnTo>
                  <a:lnTo>
                    <a:pt x="91" y="25"/>
                  </a:lnTo>
                  <a:lnTo>
                    <a:pt x="77" y="20"/>
                  </a:lnTo>
                  <a:lnTo>
                    <a:pt x="63" y="16"/>
                  </a:lnTo>
                  <a:lnTo>
                    <a:pt x="55" y="15"/>
                  </a:lnTo>
                  <a:lnTo>
                    <a:pt x="49" y="14"/>
                  </a:lnTo>
                  <a:lnTo>
                    <a:pt x="42" y="14"/>
                  </a:lnTo>
                  <a:lnTo>
                    <a:pt x="34" y="16"/>
                  </a:lnTo>
                  <a:lnTo>
                    <a:pt x="28" y="19"/>
                  </a:lnTo>
                  <a:lnTo>
                    <a:pt x="20" y="22"/>
                  </a:lnTo>
                  <a:lnTo>
                    <a:pt x="20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6" name="Freeform 201"/>
            <p:cNvSpPr/>
            <p:nvPr/>
          </p:nvSpPr>
          <p:spPr bwMode="auto">
            <a:xfrm>
              <a:off x="5746751" y="1789113"/>
              <a:ext cx="28575" cy="26988"/>
            </a:xfrm>
            <a:custGeom>
              <a:avLst/>
              <a:gdLst/>
              <a:ahLst/>
              <a:cxnLst>
                <a:cxn ang="0">
                  <a:pos x="53" y="9"/>
                </a:cxn>
                <a:cxn ang="0">
                  <a:pos x="53" y="9"/>
                </a:cxn>
                <a:cxn ang="0">
                  <a:pos x="50" y="15"/>
                </a:cxn>
                <a:cxn ang="0">
                  <a:pos x="46" y="20"/>
                </a:cxn>
                <a:cxn ang="0">
                  <a:pos x="39" y="28"/>
                </a:cxn>
                <a:cxn ang="0">
                  <a:pos x="34" y="32"/>
                </a:cxn>
                <a:cxn ang="0">
                  <a:pos x="31" y="38"/>
                </a:cxn>
                <a:cxn ang="0">
                  <a:pos x="29" y="43"/>
                </a:cxn>
                <a:cxn ang="0">
                  <a:pos x="29" y="52"/>
                </a:cxn>
                <a:cxn ang="0">
                  <a:pos x="29" y="52"/>
                </a:cxn>
                <a:cxn ang="0">
                  <a:pos x="26" y="52"/>
                </a:cxn>
                <a:cxn ang="0">
                  <a:pos x="25" y="51"/>
                </a:cxn>
                <a:cxn ang="0">
                  <a:pos x="24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21" y="46"/>
                </a:cxn>
                <a:cxn ang="0">
                  <a:pos x="21" y="42"/>
                </a:cxn>
                <a:cxn ang="0">
                  <a:pos x="22" y="33"/>
                </a:cxn>
                <a:cxn ang="0">
                  <a:pos x="27" y="16"/>
                </a:cxn>
                <a:cxn ang="0">
                  <a:pos x="27" y="16"/>
                </a:cxn>
                <a:cxn ang="0">
                  <a:pos x="21" y="18"/>
                </a:cxn>
                <a:cxn ang="0">
                  <a:pos x="16" y="18"/>
                </a:cxn>
                <a:cxn ang="0">
                  <a:pos x="11" y="18"/>
                </a:cxn>
                <a:cxn ang="0">
                  <a:pos x="7" y="18"/>
                </a:cxn>
                <a:cxn ang="0">
                  <a:pos x="2" y="16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8" y="1"/>
                </a:cxn>
                <a:cxn ang="0">
                  <a:pos x="15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3"/>
                </a:cxn>
                <a:cxn ang="0">
                  <a:pos x="47" y="6"/>
                </a:cxn>
                <a:cxn ang="0">
                  <a:pos x="53" y="9"/>
                </a:cxn>
                <a:cxn ang="0">
                  <a:pos x="53" y="9"/>
                </a:cxn>
              </a:cxnLst>
              <a:rect l="0" t="0" r="r" b="b"/>
              <a:pathLst>
                <a:path w="52" h="52">
                  <a:moveTo>
                    <a:pt x="53" y="9"/>
                  </a:moveTo>
                  <a:lnTo>
                    <a:pt x="53" y="9"/>
                  </a:lnTo>
                  <a:lnTo>
                    <a:pt x="50" y="15"/>
                  </a:lnTo>
                  <a:lnTo>
                    <a:pt x="46" y="20"/>
                  </a:lnTo>
                  <a:lnTo>
                    <a:pt x="39" y="28"/>
                  </a:lnTo>
                  <a:lnTo>
                    <a:pt x="34" y="32"/>
                  </a:lnTo>
                  <a:lnTo>
                    <a:pt x="31" y="38"/>
                  </a:lnTo>
                  <a:lnTo>
                    <a:pt x="29" y="43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6" y="52"/>
                  </a:lnTo>
                  <a:lnTo>
                    <a:pt x="25" y="51"/>
                  </a:lnTo>
                  <a:lnTo>
                    <a:pt x="24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1" y="46"/>
                  </a:lnTo>
                  <a:lnTo>
                    <a:pt x="21" y="42"/>
                  </a:lnTo>
                  <a:lnTo>
                    <a:pt x="22" y="33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1" y="18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5"/>
                  </a:lnTo>
                  <a:lnTo>
                    <a:pt x="8" y="1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40" y="3"/>
                  </a:lnTo>
                  <a:lnTo>
                    <a:pt x="47" y="6"/>
                  </a:lnTo>
                  <a:lnTo>
                    <a:pt x="53" y="9"/>
                  </a:lnTo>
                  <a:lnTo>
                    <a:pt x="53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7" name="Freeform 202"/>
            <p:cNvSpPr>
              <a:spLocks noEditPoints="1"/>
            </p:cNvSpPr>
            <p:nvPr/>
          </p:nvSpPr>
          <p:spPr bwMode="auto">
            <a:xfrm>
              <a:off x="5894388" y="1792288"/>
              <a:ext cx="74613" cy="58738"/>
            </a:xfrm>
            <a:custGeom>
              <a:avLst/>
              <a:gdLst/>
              <a:ahLst/>
              <a:cxnLst>
                <a:cxn ang="0">
                  <a:pos x="139" y="17"/>
                </a:cxn>
                <a:cxn ang="0">
                  <a:pos x="134" y="39"/>
                </a:cxn>
                <a:cxn ang="0">
                  <a:pos x="132" y="81"/>
                </a:cxn>
                <a:cxn ang="0">
                  <a:pos x="130" y="101"/>
                </a:cxn>
                <a:cxn ang="0">
                  <a:pos x="125" y="106"/>
                </a:cxn>
                <a:cxn ang="0">
                  <a:pos x="110" y="110"/>
                </a:cxn>
                <a:cxn ang="0">
                  <a:pos x="100" y="110"/>
                </a:cxn>
                <a:cxn ang="0">
                  <a:pos x="56" y="106"/>
                </a:cxn>
                <a:cxn ang="0">
                  <a:pos x="52" y="104"/>
                </a:cxn>
                <a:cxn ang="0">
                  <a:pos x="39" y="98"/>
                </a:cxn>
                <a:cxn ang="0">
                  <a:pos x="33" y="97"/>
                </a:cxn>
                <a:cxn ang="0">
                  <a:pos x="15" y="94"/>
                </a:cxn>
                <a:cxn ang="0">
                  <a:pos x="8" y="92"/>
                </a:cxn>
                <a:cxn ang="0">
                  <a:pos x="3" y="86"/>
                </a:cxn>
                <a:cxn ang="0">
                  <a:pos x="0" y="50"/>
                </a:cxn>
                <a:cxn ang="0">
                  <a:pos x="0" y="15"/>
                </a:cxn>
                <a:cxn ang="0">
                  <a:pos x="6" y="8"/>
                </a:cxn>
                <a:cxn ang="0">
                  <a:pos x="13" y="1"/>
                </a:cxn>
                <a:cxn ang="0">
                  <a:pos x="41" y="0"/>
                </a:cxn>
                <a:cxn ang="0">
                  <a:pos x="70" y="1"/>
                </a:cxn>
                <a:cxn ang="0">
                  <a:pos x="76" y="2"/>
                </a:cxn>
                <a:cxn ang="0">
                  <a:pos x="86" y="7"/>
                </a:cxn>
                <a:cxn ang="0">
                  <a:pos x="92" y="8"/>
                </a:cxn>
                <a:cxn ang="0">
                  <a:pos x="103" y="8"/>
                </a:cxn>
                <a:cxn ang="0">
                  <a:pos x="123" y="8"/>
                </a:cxn>
                <a:cxn ang="0">
                  <a:pos x="134" y="13"/>
                </a:cxn>
                <a:cxn ang="0">
                  <a:pos x="139" y="17"/>
                </a:cxn>
                <a:cxn ang="0">
                  <a:pos x="24" y="15"/>
                </a:cxn>
                <a:cxn ang="0">
                  <a:pos x="15" y="29"/>
                </a:cxn>
                <a:cxn ang="0">
                  <a:pos x="10" y="49"/>
                </a:cxn>
                <a:cxn ang="0">
                  <a:pos x="12" y="50"/>
                </a:cxn>
                <a:cxn ang="0">
                  <a:pos x="18" y="51"/>
                </a:cxn>
                <a:cxn ang="0">
                  <a:pos x="19" y="53"/>
                </a:cxn>
                <a:cxn ang="0">
                  <a:pos x="15" y="53"/>
                </a:cxn>
                <a:cxn ang="0">
                  <a:pos x="11" y="54"/>
                </a:cxn>
                <a:cxn ang="0">
                  <a:pos x="17" y="79"/>
                </a:cxn>
                <a:cxn ang="0">
                  <a:pos x="28" y="83"/>
                </a:cxn>
                <a:cxn ang="0">
                  <a:pos x="52" y="91"/>
                </a:cxn>
                <a:cxn ang="0">
                  <a:pos x="77" y="94"/>
                </a:cxn>
                <a:cxn ang="0">
                  <a:pos x="116" y="95"/>
                </a:cxn>
                <a:cxn ang="0">
                  <a:pos x="119" y="78"/>
                </a:cxn>
                <a:cxn ang="0">
                  <a:pos x="123" y="41"/>
                </a:cxn>
                <a:cxn ang="0">
                  <a:pos x="122" y="23"/>
                </a:cxn>
                <a:cxn ang="0">
                  <a:pos x="106" y="22"/>
                </a:cxn>
                <a:cxn ang="0">
                  <a:pos x="70" y="16"/>
                </a:cxn>
                <a:cxn ang="0">
                  <a:pos x="50" y="14"/>
                </a:cxn>
                <a:cxn ang="0">
                  <a:pos x="24" y="15"/>
                </a:cxn>
              </a:cxnLst>
              <a:rect l="0" t="0" r="r" b="b"/>
              <a:pathLst>
                <a:path w="139" h="110">
                  <a:moveTo>
                    <a:pt x="139" y="17"/>
                  </a:moveTo>
                  <a:lnTo>
                    <a:pt x="139" y="17"/>
                  </a:lnTo>
                  <a:lnTo>
                    <a:pt x="137" y="29"/>
                  </a:lnTo>
                  <a:lnTo>
                    <a:pt x="134" y="39"/>
                  </a:lnTo>
                  <a:lnTo>
                    <a:pt x="132" y="61"/>
                  </a:lnTo>
                  <a:lnTo>
                    <a:pt x="132" y="81"/>
                  </a:lnTo>
                  <a:lnTo>
                    <a:pt x="131" y="91"/>
                  </a:lnTo>
                  <a:lnTo>
                    <a:pt x="130" y="101"/>
                  </a:lnTo>
                  <a:lnTo>
                    <a:pt x="130" y="101"/>
                  </a:lnTo>
                  <a:lnTo>
                    <a:pt x="125" y="106"/>
                  </a:lnTo>
                  <a:lnTo>
                    <a:pt x="118" y="109"/>
                  </a:lnTo>
                  <a:lnTo>
                    <a:pt x="110" y="110"/>
                  </a:lnTo>
                  <a:lnTo>
                    <a:pt x="100" y="110"/>
                  </a:lnTo>
                  <a:lnTo>
                    <a:pt x="100" y="110"/>
                  </a:lnTo>
                  <a:lnTo>
                    <a:pt x="77" y="108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2" y="104"/>
                  </a:lnTo>
                  <a:lnTo>
                    <a:pt x="46" y="101"/>
                  </a:lnTo>
                  <a:lnTo>
                    <a:pt x="39" y="98"/>
                  </a:lnTo>
                  <a:lnTo>
                    <a:pt x="33" y="97"/>
                  </a:lnTo>
                  <a:lnTo>
                    <a:pt x="33" y="97"/>
                  </a:lnTo>
                  <a:lnTo>
                    <a:pt x="22" y="95"/>
                  </a:lnTo>
                  <a:lnTo>
                    <a:pt x="15" y="94"/>
                  </a:lnTo>
                  <a:lnTo>
                    <a:pt x="10" y="94"/>
                  </a:lnTo>
                  <a:lnTo>
                    <a:pt x="8" y="92"/>
                  </a:lnTo>
                  <a:lnTo>
                    <a:pt x="5" y="90"/>
                  </a:lnTo>
                  <a:lnTo>
                    <a:pt x="3" y="86"/>
                  </a:lnTo>
                  <a:lnTo>
                    <a:pt x="3" y="86"/>
                  </a:lnTo>
                  <a:lnTo>
                    <a:pt x="0" y="50"/>
                  </a:lnTo>
                  <a:lnTo>
                    <a:pt x="0" y="3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6" y="8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26" y="1"/>
                  </a:lnTo>
                  <a:lnTo>
                    <a:pt x="41" y="0"/>
                  </a:lnTo>
                  <a:lnTo>
                    <a:pt x="56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6" y="2"/>
                  </a:lnTo>
                  <a:lnTo>
                    <a:pt x="81" y="4"/>
                  </a:lnTo>
                  <a:lnTo>
                    <a:pt x="86" y="7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7" y="8"/>
                  </a:lnTo>
                  <a:lnTo>
                    <a:pt x="103" y="8"/>
                  </a:lnTo>
                  <a:lnTo>
                    <a:pt x="116" y="8"/>
                  </a:lnTo>
                  <a:lnTo>
                    <a:pt x="123" y="8"/>
                  </a:lnTo>
                  <a:lnTo>
                    <a:pt x="129" y="10"/>
                  </a:lnTo>
                  <a:lnTo>
                    <a:pt x="134" y="13"/>
                  </a:lnTo>
                  <a:lnTo>
                    <a:pt x="139" y="17"/>
                  </a:lnTo>
                  <a:lnTo>
                    <a:pt x="139" y="17"/>
                  </a:lnTo>
                  <a:close/>
                  <a:moveTo>
                    <a:pt x="24" y="15"/>
                  </a:moveTo>
                  <a:lnTo>
                    <a:pt x="24" y="15"/>
                  </a:lnTo>
                  <a:lnTo>
                    <a:pt x="19" y="21"/>
                  </a:lnTo>
                  <a:lnTo>
                    <a:pt x="15" y="29"/>
                  </a:lnTo>
                  <a:lnTo>
                    <a:pt x="11" y="3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2" y="50"/>
                  </a:lnTo>
                  <a:lnTo>
                    <a:pt x="16" y="50"/>
                  </a:lnTo>
                  <a:lnTo>
                    <a:pt x="18" y="51"/>
                  </a:lnTo>
                  <a:lnTo>
                    <a:pt x="19" y="52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5" y="53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3" y="67"/>
                  </a:lnTo>
                  <a:lnTo>
                    <a:pt x="17" y="79"/>
                  </a:lnTo>
                  <a:lnTo>
                    <a:pt x="17" y="79"/>
                  </a:lnTo>
                  <a:lnTo>
                    <a:pt x="28" y="83"/>
                  </a:lnTo>
                  <a:lnTo>
                    <a:pt x="40" y="87"/>
                  </a:lnTo>
                  <a:lnTo>
                    <a:pt x="52" y="91"/>
                  </a:lnTo>
                  <a:lnTo>
                    <a:pt x="64" y="93"/>
                  </a:lnTo>
                  <a:lnTo>
                    <a:pt x="77" y="94"/>
                  </a:lnTo>
                  <a:lnTo>
                    <a:pt x="89" y="95"/>
                  </a:lnTo>
                  <a:lnTo>
                    <a:pt x="116" y="95"/>
                  </a:lnTo>
                  <a:lnTo>
                    <a:pt x="116" y="95"/>
                  </a:lnTo>
                  <a:lnTo>
                    <a:pt x="119" y="78"/>
                  </a:lnTo>
                  <a:lnTo>
                    <a:pt x="122" y="60"/>
                  </a:lnTo>
                  <a:lnTo>
                    <a:pt x="123" y="41"/>
                  </a:lnTo>
                  <a:lnTo>
                    <a:pt x="123" y="32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06" y="22"/>
                  </a:lnTo>
                  <a:lnTo>
                    <a:pt x="92" y="20"/>
                  </a:lnTo>
                  <a:lnTo>
                    <a:pt x="70" y="16"/>
                  </a:lnTo>
                  <a:lnTo>
                    <a:pt x="61" y="15"/>
                  </a:lnTo>
                  <a:lnTo>
                    <a:pt x="50" y="14"/>
                  </a:lnTo>
                  <a:lnTo>
                    <a:pt x="38" y="14"/>
                  </a:lnTo>
                  <a:lnTo>
                    <a:pt x="24" y="15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" name="Freeform 203"/>
            <p:cNvSpPr>
              <a:spLocks noEditPoints="1"/>
            </p:cNvSpPr>
            <p:nvPr/>
          </p:nvSpPr>
          <p:spPr bwMode="auto">
            <a:xfrm>
              <a:off x="5835651" y="1795463"/>
              <a:ext cx="23813" cy="33338"/>
            </a:xfrm>
            <a:custGeom>
              <a:avLst/>
              <a:gdLst/>
              <a:ahLst/>
              <a:cxnLst>
                <a:cxn ang="0">
                  <a:pos x="31" y="30"/>
                </a:cxn>
                <a:cxn ang="0">
                  <a:pos x="40" y="42"/>
                </a:cxn>
                <a:cxn ang="0">
                  <a:pos x="42" y="51"/>
                </a:cxn>
                <a:cxn ang="0">
                  <a:pos x="42" y="56"/>
                </a:cxn>
                <a:cxn ang="0">
                  <a:pos x="31" y="63"/>
                </a:cxn>
                <a:cxn ang="0">
                  <a:pos x="29" y="62"/>
                </a:cxn>
                <a:cxn ang="0">
                  <a:pos x="17" y="61"/>
                </a:cxn>
                <a:cxn ang="0">
                  <a:pos x="5" y="57"/>
                </a:cxn>
                <a:cxn ang="0">
                  <a:pos x="1" y="55"/>
                </a:cxn>
                <a:cxn ang="0">
                  <a:pos x="0" y="40"/>
                </a:cxn>
                <a:cxn ang="0">
                  <a:pos x="3" y="33"/>
                </a:cxn>
                <a:cxn ang="0">
                  <a:pos x="9" y="29"/>
                </a:cxn>
                <a:cxn ang="0">
                  <a:pos x="8" y="25"/>
                </a:cxn>
                <a:cxn ang="0">
                  <a:pos x="9" y="16"/>
                </a:cxn>
                <a:cxn ang="0">
                  <a:pos x="13" y="10"/>
                </a:cxn>
                <a:cxn ang="0">
                  <a:pos x="23" y="2"/>
                </a:cxn>
                <a:cxn ang="0">
                  <a:pos x="33" y="0"/>
                </a:cxn>
                <a:cxn ang="0">
                  <a:pos x="39" y="1"/>
                </a:cxn>
                <a:cxn ang="0">
                  <a:pos x="44" y="5"/>
                </a:cxn>
                <a:cxn ang="0">
                  <a:pos x="45" y="10"/>
                </a:cxn>
                <a:cxn ang="0">
                  <a:pos x="45" y="16"/>
                </a:cxn>
                <a:cxn ang="0">
                  <a:pos x="42" y="21"/>
                </a:cxn>
                <a:cxn ang="0">
                  <a:pos x="31" y="30"/>
                </a:cxn>
                <a:cxn ang="0">
                  <a:pos x="21" y="21"/>
                </a:cxn>
                <a:cxn ang="0">
                  <a:pos x="24" y="21"/>
                </a:cxn>
                <a:cxn ang="0">
                  <a:pos x="31" y="17"/>
                </a:cxn>
                <a:cxn ang="0">
                  <a:pos x="32" y="14"/>
                </a:cxn>
                <a:cxn ang="0">
                  <a:pos x="25" y="14"/>
                </a:cxn>
                <a:cxn ang="0">
                  <a:pos x="22" y="16"/>
                </a:cxn>
                <a:cxn ang="0">
                  <a:pos x="21" y="21"/>
                </a:cxn>
                <a:cxn ang="0">
                  <a:pos x="10" y="38"/>
                </a:cxn>
                <a:cxn ang="0">
                  <a:pos x="11" y="42"/>
                </a:cxn>
                <a:cxn ang="0">
                  <a:pos x="16" y="51"/>
                </a:cxn>
                <a:cxn ang="0">
                  <a:pos x="20" y="50"/>
                </a:cxn>
                <a:cxn ang="0">
                  <a:pos x="27" y="49"/>
                </a:cxn>
                <a:cxn ang="0">
                  <a:pos x="30" y="47"/>
                </a:cxn>
                <a:cxn ang="0">
                  <a:pos x="21" y="39"/>
                </a:cxn>
                <a:cxn ang="0">
                  <a:pos x="12" y="36"/>
                </a:cxn>
                <a:cxn ang="0">
                  <a:pos x="10" y="38"/>
                </a:cxn>
              </a:cxnLst>
              <a:rect l="0" t="0" r="r" b="b"/>
              <a:pathLst>
                <a:path w="45" h="62">
                  <a:moveTo>
                    <a:pt x="31" y="30"/>
                  </a:moveTo>
                  <a:lnTo>
                    <a:pt x="31" y="30"/>
                  </a:lnTo>
                  <a:lnTo>
                    <a:pt x="37" y="36"/>
                  </a:lnTo>
                  <a:lnTo>
                    <a:pt x="40" y="42"/>
                  </a:lnTo>
                  <a:lnTo>
                    <a:pt x="42" y="48"/>
                  </a:lnTo>
                  <a:lnTo>
                    <a:pt x="42" y="51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36" y="59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29" y="62"/>
                  </a:lnTo>
                  <a:lnTo>
                    <a:pt x="25" y="61"/>
                  </a:lnTo>
                  <a:lnTo>
                    <a:pt x="17" y="61"/>
                  </a:lnTo>
                  <a:lnTo>
                    <a:pt x="9" y="59"/>
                  </a:lnTo>
                  <a:lnTo>
                    <a:pt x="5" y="57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1" y="36"/>
                  </a:lnTo>
                  <a:lnTo>
                    <a:pt x="3" y="33"/>
                  </a:lnTo>
                  <a:lnTo>
                    <a:pt x="6" y="30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8" y="25"/>
                  </a:lnTo>
                  <a:lnTo>
                    <a:pt x="8" y="20"/>
                  </a:lnTo>
                  <a:lnTo>
                    <a:pt x="9" y="16"/>
                  </a:lnTo>
                  <a:lnTo>
                    <a:pt x="11" y="13"/>
                  </a:lnTo>
                  <a:lnTo>
                    <a:pt x="13" y="10"/>
                  </a:lnTo>
                  <a:lnTo>
                    <a:pt x="15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4" y="5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3"/>
                  </a:lnTo>
                  <a:lnTo>
                    <a:pt x="45" y="16"/>
                  </a:lnTo>
                  <a:lnTo>
                    <a:pt x="44" y="19"/>
                  </a:lnTo>
                  <a:lnTo>
                    <a:pt x="42" y="21"/>
                  </a:lnTo>
                  <a:lnTo>
                    <a:pt x="37" y="27"/>
                  </a:lnTo>
                  <a:lnTo>
                    <a:pt x="31" y="30"/>
                  </a:lnTo>
                  <a:lnTo>
                    <a:pt x="31" y="30"/>
                  </a:lnTo>
                  <a:close/>
                  <a:moveTo>
                    <a:pt x="21" y="21"/>
                  </a:moveTo>
                  <a:lnTo>
                    <a:pt x="21" y="21"/>
                  </a:lnTo>
                  <a:lnTo>
                    <a:pt x="24" y="21"/>
                  </a:lnTo>
                  <a:lnTo>
                    <a:pt x="27" y="19"/>
                  </a:lnTo>
                  <a:lnTo>
                    <a:pt x="31" y="17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9" y="13"/>
                  </a:lnTo>
                  <a:lnTo>
                    <a:pt x="25" y="14"/>
                  </a:lnTo>
                  <a:lnTo>
                    <a:pt x="23" y="15"/>
                  </a:lnTo>
                  <a:lnTo>
                    <a:pt x="22" y="16"/>
                  </a:lnTo>
                  <a:lnTo>
                    <a:pt x="21" y="18"/>
                  </a:lnTo>
                  <a:lnTo>
                    <a:pt x="21" y="21"/>
                  </a:lnTo>
                  <a:lnTo>
                    <a:pt x="21" y="21"/>
                  </a:lnTo>
                  <a:close/>
                  <a:moveTo>
                    <a:pt x="10" y="38"/>
                  </a:moveTo>
                  <a:lnTo>
                    <a:pt x="10" y="38"/>
                  </a:lnTo>
                  <a:lnTo>
                    <a:pt x="11" y="42"/>
                  </a:lnTo>
                  <a:lnTo>
                    <a:pt x="12" y="45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20" y="50"/>
                  </a:lnTo>
                  <a:lnTo>
                    <a:pt x="24" y="49"/>
                  </a:lnTo>
                  <a:lnTo>
                    <a:pt x="27" y="49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26" y="42"/>
                  </a:lnTo>
                  <a:lnTo>
                    <a:pt x="21" y="39"/>
                  </a:lnTo>
                  <a:lnTo>
                    <a:pt x="15" y="36"/>
                  </a:lnTo>
                  <a:lnTo>
                    <a:pt x="12" y="36"/>
                  </a:lnTo>
                  <a:lnTo>
                    <a:pt x="10" y="38"/>
                  </a:lnTo>
                  <a:lnTo>
                    <a:pt x="10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9" name="Freeform 204"/>
            <p:cNvSpPr>
              <a:spLocks noEditPoints="1"/>
            </p:cNvSpPr>
            <p:nvPr/>
          </p:nvSpPr>
          <p:spPr bwMode="auto">
            <a:xfrm>
              <a:off x="5972176" y="1797050"/>
              <a:ext cx="80963" cy="131763"/>
            </a:xfrm>
            <a:custGeom>
              <a:avLst/>
              <a:gdLst/>
              <a:ahLst/>
              <a:cxnLst>
                <a:cxn ang="0">
                  <a:pos x="143" y="16"/>
                </a:cxn>
                <a:cxn ang="0">
                  <a:pos x="149" y="27"/>
                </a:cxn>
                <a:cxn ang="0">
                  <a:pos x="151" y="40"/>
                </a:cxn>
                <a:cxn ang="0">
                  <a:pos x="152" y="71"/>
                </a:cxn>
                <a:cxn ang="0">
                  <a:pos x="148" y="121"/>
                </a:cxn>
                <a:cxn ang="0">
                  <a:pos x="148" y="137"/>
                </a:cxn>
                <a:cxn ang="0">
                  <a:pos x="146" y="160"/>
                </a:cxn>
                <a:cxn ang="0">
                  <a:pos x="145" y="173"/>
                </a:cxn>
                <a:cxn ang="0">
                  <a:pos x="144" y="200"/>
                </a:cxn>
                <a:cxn ang="0">
                  <a:pos x="141" y="223"/>
                </a:cxn>
                <a:cxn ang="0">
                  <a:pos x="134" y="237"/>
                </a:cxn>
                <a:cxn ang="0">
                  <a:pos x="127" y="245"/>
                </a:cxn>
                <a:cxn ang="0">
                  <a:pos x="122" y="247"/>
                </a:cxn>
                <a:cxn ang="0">
                  <a:pos x="107" y="245"/>
                </a:cxn>
                <a:cxn ang="0">
                  <a:pos x="76" y="246"/>
                </a:cxn>
                <a:cxn ang="0">
                  <a:pos x="62" y="243"/>
                </a:cxn>
                <a:cxn ang="0">
                  <a:pos x="56" y="241"/>
                </a:cxn>
                <a:cxn ang="0">
                  <a:pos x="48" y="238"/>
                </a:cxn>
                <a:cxn ang="0">
                  <a:pos x="42" y="237"/>
                </a:cxn>
                <a:cxn ang="0">
                  <a:pos x="23" y="237"/>
                </a:cxn>
                <a:cxn ang="0">
                  <a:pos x="12" y="234"/>
                </a:cxn>
                <a:cxn ang="0">
                  <a:pos x="6" y="224"/>
                </a:cxn>
                <a:cxn ang="0">
                  <a:pos x="0" y="204"/>
                </a:cxn>
                <a:cxn ang="0">
                  <a:pos x="0" y="195"/>
                </a:cxn>
                <a:cxn ang="0">
                  <a:pos x="0" y="163"/>
                </a:cxn>
                <a:cxn ang="0">
                  <a:pos x="3" y="121"/>
                </a:cxn>
                <a:cxn ang="0">
                  <a:pos x="9" y="60"/>
                </a:cxn>
                <a:cxn ang="0">
                  <a:pos x="17" y="1"/>
                </a:cxn>
                <a:cxn ang="0">
                  <a:pos x="24" y="0"/>
                </a:cxn>
                <a:cxn ang="0">
                  <a:pos x="46" y="1"/>
                </a:cxn>
                <a:cxn ang="0">
                  <a:pos x="78" y="8"/>
                </a:cxn>
                <a:cxn ang="0">
                  <a:pos x="112" y="14"/>
                </a:cxn>
                <a:cxn ang="0">
                  <a:pos x="143" y="16"/>
                </a:cxn>
                <a:cxn ang="0">
                  <a:pos x="56" y="18"/>
                </a:cxn>
                <a:cxn ang="0">
                  <a:pos x="53" y="18"/>
                </a:cxn>
                <a:cxn ang="0">
                  <a:pos x="43" y="19"/>
                </a:cxn>
                <a:cxn ang="0">
                  <a:pos x="33" y="19"/>
                </a:cxn>
                <a:cxn ang="0">
                  <a:pos x="30" y="18"/>
                </a:cxn>
                <a:cxn ang="0">
                  <a:pos x="27" y="28"/>
                </a:cxn>
                <a:cxn ang="0">
                  <a:pos x="23" y="59"/>
                </a:cxn>
                <a:cxn ang="0">
                  <a:pos x="22" y="65"/>
                </a:cxn>
                <a:cxn ang="0">
                  <a:pos x="18" y="74"/>
                </a:cxn>
                <a:cxn ang="0">
                  <a:pos x="17" y="80"/>
                </a:cxn>
                <a:cxn ang="0">
                  <a:pos x="12" y="147"/>
                </a:cxn>
                <a:cxn ang="0">
                  <a:pos x="12" y="181"/>
                </a:cxn>
                <a:cxn ang="0">
                  <a:pos x="15" y="213"/>
                </a:cxn>
                <a:cxn ang="0">
                  <a:pos x="27" y="219"/>
                </a:cxn>
                <a:cxn ang="0">
                  <a:pos x="51" y="226"/>
                </a:cxn>
                <a:cxn ang="0">
                  <a:pos x="76" y="230"/>
                </a:cxn>
                <a:cxn ang="0">
                  <a:pos x="102" y="231"/>
                </a:cxn>
                <a:cxn ang="0">
                  <a:pos x="116" y="228"/>
                </a:cxn>
                <a:cxn ang="0">
                  <a:pos x="122" y="220"/>
                </a:cxn>
                <a:cxn ang="0">
                  <a:pos x="126" y="219"/>
                </a:cxn>
                <a:cxn ang="0">
                  <a:pos x="136" y="130"/>
                </a:cxn>
                <a:cxn ang="0">
                  <a:pos x="138" y="36"/>
                </a:cxn>
                <a:cxn ang="0">
                  <a:pos x="129" y="33"/>
                </a:cxn>
                <a:cxn ang="0">
                  <a:pos x="98" y="25"/>
                </a:cxn>
                <a:cxn ang="0">
                  <a:pos x="56" y="18"/>
                </a:cxn>
              </a:cxnLst>
              <a:rect l="0" t="0" r="r" b="b"/>
              <a:pathLst>
                <a:path w="153" h="246">
                  <a:moveTo>
                    <a:pt x="143" y="16"/>
                  </a:moveTo>
                  <a:lnTo>
                    <a:pt x="143" y="16"/>
                  </a:lnTo>
                  <a:lnTo>
                    <a:pt x="146" y="22"/>
                  </a:lnTo>
                  <a:lnTo>
                    <a:pt x="149" y="27"/>
                  </a:lnTo>
                  <a:lnTo>
                    <a:pt x="150" y="34"/>
                  </a:lnTo>
                  <a:lnTo>
                    <a:pt x="151" y="40"/>
                  </a:lnTo>
                  <a:lnTo>
                    <a:pt x="153" y="55"/>
                  </a:lnTo>
                  <a:lnTo>
                    <a:pt x="152" y="71"/>
                  </a:lnTo>
                  <a:lnTo>
                    <a:pt x="150" y="105"/>
                  </a:lnTo>
                  <a:lnTo>
                    <a:pt x="148" y="121"/>
                  </a:lnTo>
                  <a:lnTo>
                    <a:pt x="148" y="137"/>
                  </a:lnTo>
                  <a:lnTo>
                    <a:pt x="148" y="137"/>
                  </a:lnTo>
                  <a:lnTo>
                    <a:pt x="147" y="148"/>
                  </a:lnTo>
                  <a:lnTo>
                    <a:pt x="146" y="160"/>
                  </a:lnTo>
                  <a:lnTo>
                    <a:pt x="146" y="160"/>
                  </a:lnTo>
                  <a:lnTo>
                    <a:pt x="145" y="173"/>
                  </a:lnTo>
                  <a:lnTo>
                    <a:pt x="145" y="186"/>
                  </a:lnTo>
                  <a:lnTo>
                    <a:pt x="144" y="200"/>
                  </a:lnTo>
                  <a:lnTo>
                    <a:pt x="143" y="211"/>
                  </a:lnTo>
                  <a:lnTo>
                    <a:pt x="141" y="223"/>
                  </a:lnTo>
                  <a:lnTo>
                    <a:pt x="137" y="233"/>
                  </a:lnTo>
                  <a:lnTo>
                    <a:pt x="134" y="237"/>
                  </a:lnTo>
                  <a:lnTo>
                    <a:pt x="131" y="241"/>
                  </a:lnTo>
                  <a:lnTo>
                    <a:pt x="127" y="245"/>
                  </a:lnTo>
                  <a:lnTo>
                    <a:pt x="122" y="247"/>
                  </a:lnTo>
                  <a:lnTo>
                    <a:pt x="122" y="247"/>
                  </a:lnTo>
                  <a:lnTo>
                    <a:pt x="115" y="246"/>
                  </a:lnTo>
                  <a:lnTo>
                    <a:pt x="107" y="245"/>
                  </a:lnTo>
                  <a:lnTo>
                    <a:pt x="91" y="245"/>
                  </a:lnTo>
                  <a:lnTo>
                    <a:pt x="76" y="246"/>
                  </a:lnTo>
                  <a:lnTo>
                    <a:pt x="62" y="243"/>
                  </a:lnTo>
                  <a:lnTo>
                    <a:pt x="62" y="243"/>
                  </a:lnTo>
                  <a:lnTo>
                    <a:pt x="59" y="242"/>
                  </a:lnTo>
                  <a:lnTo>
                    <a:pt x="56" y="241"/>
                  </a:lnTo>
                  <a:lnTo>
                    <a:pt x="52" y="239"/>
                  </a:lnTo>
                  <a:lnTo>
                    <a:pt x="48" y="238"/>
                  </a:lnTo>
                  <a:lnTo>
                    <a:pt x="48" y="238"/>
                  </a:lnTo>
                  <a:lnTo>
                    <a:pt x="42" y="237"/>
                  </a:lnTo>
                  <a:lnTo>
                    <a:pt x="35" y="237"/>
                  </a:lnTo>
                  <a:lnTo>
                    <a:pt x="23" y="237"/>
                  </a:lnTo>
                  <a:lnTo>
                    <a:pt x="17" y="236"/>
                  </a:lnTo>
                  <a:lnTo>
                    <a:pt x="12" y="234"/>
                  </a:lnTo>
                  <a:lnTo>
                    <a:pt x="9" y="231"/>
                  </a:lnTo>
                  <a:lnTo>
                    <a:pt x="6" y="224"/>
                  </a:lnTo>
                  <a:lnTo>
                    <a:pt x="6" y="22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195"/>
                  </a:lnTo>
                  <a:lnTo>
                    <a:pt x="0" y="186"/>
                  </a:lnTo>
                  <a:lnTo>
                    <a:pt x="0" y="163"/>
                  </a:lnTo>
                  <a:lnTo>
                    <a:pt x="3" y="121"/>
                  </a:lnTo>
                  <a:lnTo>
                    <a:pt x="3" y="121"/>
                  </a:lnTo>
                  <a:lnTo>
                    <a:pt x="6" y="90"/>
                  </a:lnTo>
                  <a:lnTo>
                    <a:pt x="9" y="60"/>
                  </a:lnTo>
                  <a:lnTo>
                    <a:pt x="12" y="3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4" y="0"/>
                  </a:lnTo>
                  <a:lnTo>
                    <a:pt x="31" y="0"/>
                  </a:lnTo>
                  <a:lnTo>
                    <a:pt x="46" y="1"/>
                  </a:lnTo>
                  <a:lnTo>
                    <a:pt x="61" y="5"/>
                  </a:lnTo>
                  <a:lnTo>
                    <a:pt x="78" y="8"/>
                  </a:lnTo>
                  <a:lnTo>
                    <a:pt x="94" y="12"/>
                  </a:lnTo>
                  <a:lnTo>
                    <a:pt x="112" y="14"/>
                  </a:lnTo>
                  <a:lnTo>
                    <a:pt x="128" y="16"/>
                  </a:lnTo>
                  <a:lnTo>
                    <a:pt x="143" y="16"/>
                  </a:lnTo>
                  <a:lnTo>
                    <a:pt x="143" y="16"/>
                  </a:lnTo>
                  <a:close/>
                  <a:moveTo>
                    <a:pt x="56" y="18"/>
                  </a:moveTo>
                  <a:lnTo>
                    <a:pt x="56" y="18"/>
                  </a:lnTo>
                  <a:lnTo>
                    <a:pt x="53" y="18"/>
                  </a:lnTo>
                  <a:lnTo>
                    <a:pt x="49" y="18"/>
                  </a:lnTo>
                  <a:lnTo>
                    <a:pt x="43" y="19"/>
                  </a:lnTo>
                  <a:lnTo>
                    <a:pt x="37" y="20"/>
                  </a:lnTo>
                  <a:lnTo>
                    <a:pt x="33" y="19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28" y="23"/>
                  </a:lnTo>
                  <a:lnTo>
                    <a:pt x="27" y="28"/>
                  </a:lnTo>
                  <a:lnTo>
                    <a:pt x="25" y="39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2" y="65"/>
                  </a:lnTo>
                  <a:lnTo>
                    <a:pt x="20" y="69"/>
                  </a:lnTo>
                  <a:lnTo>
                    <a:pt x="18" y="74"/>
                  </a:lnTo>
                  <a:lnTo>
                    <a:pt x="17" y="80"/>
                  </a:lnTo>
                  <a:lnTo>
                    <a:pt x="17" y="80"/>
                  </a:lnTo>
                  <a:lnTo>
                    <a:pt x="14" y="113"/>
                  </a:lnTo>
                  <a:lnTo>
                    <a:pt x="12" y="147"/>
                  </a:lnTo>
                  <a:lnTo>
                    <a:pt x="12" y="164"/>
                  </a:lnTo>
                  <a:lnTo>
                    <a:pt x="12" y="181"/>
                  </a:lnTo>
                  <a:lnTo>
                    <a:pt x="13" y="198"/>
                  </a:lnTo>
                  <a:lnTo>
                    <a:pt x="15" y="213"/>
                  </a:lnTo>
                  <a:lnTo>
                    <a:pt x="15" y="213"/>
                  </a:lnTo>
                  <a:lnTo>
                    <a:pt x="27" y="219"/>
                  </a:lnTo>
                  <a:lnTo>
                    <a:pt x="39" y="223"/>
                  </a:lnTo>
                  <a:lnTo>
                    <a:pt x="51" y="226"/>
                  </a:lnTo>
                  <a:lnTo>
                    <a:pt x="63" y="228"/>
                  </a:lnTo>
                  <a:lnTo>
                    <a:pt x="76" y="230"/>
                  </a:lnTo>
                  <a:lnTo>
                    <a:pt x="89" y="231"/>
                  </a:lnTo>
                  <a:lnTo>
                    <a:pt x="102" y="231"/>
                  </a:lnTo>
                  <a:lnTo>
                    <a:pt x="116" y="228"/>
                  </a:lnTo>
                  <a:lnTo>
                    <a:pt x="116" y="228"/>
                  </a:lnTo>
                  <a:lnTo>
                    <a:pt x="119" y="223"/>
                  </a:lnTo>
                  <a:lnTo>
                    <a:pt x="122" y="220"/>
                  </a:lnTo>
                  <a:lnTo>
                    <a:pt x="126" y="219"/>
                  </a:lnTo>
                  <a:lnTo>
                    <a:pt x="126" y="219"/>
                  </a:lnTo>
                  <a:lnTo>
                    <a:pt x="131" y="176"/>
                  </a:lnTo>
                  <a:lnTo>
                    <a:pt x="136" y="130"/>
                  </a:lnTo>
                  <a:lnTo>
                    <a:pt x="138" y="83"/>
                  </a:lnTo>
                  <a:lnTo>
                    <a:pt x="138" y="36"/>
                  </a:lnTo>
                  <a:lnTo>
                    <a:pt x="138" y="36"/>
                  </a:lnTo>
                  <a:lnTo>
                    <a:pt x="129" y="33"/>
                  </a:lnTo>
                  <a:lnTo>
                    <a:pt x="118" y="29"/>
                  </a:lnTo>
                  <a:lnTo>
                    <a:pt x="98" y="25"/>
                  </a:lnTo>
                  <a:lnTo>
                    <a:pt x="76" y="22"/>
                  </a:lnTo>
                  <a:lnTo>
                    <a:pt x="56" y="18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0" name="Freeform 207"/>
            <p:cNvSpPr>
              <a:spLocks noEditPoints="1"/>
            </p:cNvSpPr>
            <p:nvPr/>
          </p:nvSpPr>
          <p:spPr bwMode="auto">
            <a:xfrm>
              <a:off x="5713413" y="1839913"/>
              <a:ext cx="77788" cy="60325"/>
            </a:xfrm>
            <a:custGeom>
              <a:avLst/>
              <a:gdLst/>
              <a:ahLst/>
              <a:cxnLst>
                <a:cxn ang="0">
                  <a:pos x="147" y="21"/>
                </a:cxn>
                <a:cxn ang="0">
                  <a:pos x="148" y="48"/>
                </a:cxn>
                <a:cxn ang="0">
                  <a:pos x="141" y="91"/>
                </a:cxn>
                <a:cxn ang="0">
                  <a:pos x="137" y="110"/>
                </a:cxn>
                <a:cxn ang="0">
                  <a:pos x="122" y="113"/>
                </a:cxn>
                <a:cxn ang="0">
                  <a:pos x="93" y="111"/>
                </a:cxn>
                <a:cxn ang="0">
                  <a:pos x="46" y="99"/>
                </a:cxn>
                <a:cxn ang="0">
                  <a:pos x="9" y="96"/>
                </a:cxn>
                <a:cxn ang="0">
                  <a:pos x="3" y="82"/>
                </a:cxn>
                <a:cxn ang="0">
                  <a:pos x="0" y="46"/>
                </a:cxn>
                <a:cxn ang="0">
                  <a:pos x="1" y="22"/>
                </a:cxn>
                <a:cxn ang="0">
                  <a:pos x="3" y="11"/>
                </a:cxn>
                <a:cxn ang="0">
                  <a:pos x="19" y="2"/>
                </a:cxn>
                <a:cxn ang="0">
                  <a:pos x="47" y="0"/>
                </a:cxn>
                <a:cxn ang="0">
                  <a:pos x="73" y="3"/>
                </a:cxn>
                <a:cxn ang="0">
                  <a:pos x="134" y="16"/>
                </a:cxn>
                <a:cxn ang="0">
                  <a:pos x="14" y="72"/>
                </a:cxn>
                <a:cxn ang="0">
                  <a:pos x="37" y="83"/>
                </a:cxn>
                <a:cxn ang="0">
                  <a:pos x="78" y="94"/>
                </a:cxn>
                <a:cxn ang="0">
                  <a:pos x="125" y="96"/>
                </a:cxn>
                <a:cxn ang="0">
                  <a:pos x="127" y="82"/>
                </a:cxn>
                <a:cxn ang="0">
                  <a:pos x="136" y="45"/>
                </a:cxn>
                <a:cxn ang="0">
                  <a:pos x="133" y="33"/>
                </a:cxn>
                <a:cxn ang="0">
                  <a:pos x="126" y="27"/>
                </a:cxn>
                <a:cxn ang="0">
                  <a:pos x="98" y="23"/>
                </a:cxn>
                <a:cxn ang="0">
                  <a:pos x="81" y="20"/>
                </a:cxn>
                <a:cxn ang="0">
                  <a:pos x="68" y="16"/>
                </a:cxn>
                <a:cxn ang="0">
                  <a:pos x="81" y="24"/>
                </a:cxn>
                <a:cxn ang="0">
                  <a:pos x="91" y="35"/>
                </a:cxn>
                <a:cxn ang="0">
                  <a:pos x="92" y="32"/>
                </a:cxn>
                <a:cxn ang="0">
                  <a:pos x="89" y="61"/>
                </a:cxn>
                <a:cxn ang="0">
                  <a:pos x="80" y="79"/>
                </a:cxn>
                <a:cxn ang="0">
                  <a:pos x="71" y="83"/>
                </a:cxn>
                <a:cxn ang="0">
                  <a:pos x="61" y="81"/>
                </a:cxn>
                <a:cxn ang="0">
                  <a:pos x="50" y="74"/>
                </a:cxn>
                <a:cxn ang="0">
                  <a:pos x="46" y="61"/>
                </a:cxn>
                <a:cxn ang="0">
                  <a:pos x="53" y="30"/>
                </a:cxn>
                <a:cxn ang="0">
                  <a:pos x="66" y="16"/>
                </a:cxn>
                <a:cxn ang="0">
                  <a:pos x="51" y="12"/>
                </a:cxn>
                <a:cxn ang="0">
                  <a:pos x="33" y="14"/>
                </a:cxn>
                <a:cxn ang="0">
                  <a:pos x="20" y="22"/>
                </a:cxn>
                <a:cxn ang="0">
                  <a:pos x="13" y="36"/>
                </a:cxn>
                <a:cxn ang="0">
                  <a:pos x="14" y="72"/>
                </a:cxn>
                <a:cxn ang="0">
                  <a:pos x="64" y="35"/>
                </a:cxn>
                <a:cxn ang="0">
                  <a:pos x="58" y="61"/>
                </a:cxn>
                <a:cxn ang="0">
                  <a:pos x="61" y="62"/>
                </a:cxn>
                <a:cxn ang="0">
                  <a:pos x="67" y="67"/>
                </a:cxn>
                <a:cxn ang="0">
                  <a:pos x="73" y="64"/>
                </a:cxn>
                <a:cxn ang="0">
                  <a:pos x="77" y="50"/>
                </a:cxn>
                <a:cxn ang="0">
                  <a:pos x="74" y="35"/>
                </a:cxn>
                <a:cxn ang="0">
                  <a:pos x="69" y="32"/>
                </a:cxn>
                <a:cxn ang="0">
                  <a:pos x="64" y="35"/>
                </a:cxn>
              </a:cxnLst>
              <a:rect l="0" t="0" r="r" b="b"/>
              <a:pathLst>
                <a:path w="148" h="113">
                  <a:moveTo>
                    <a:pt x="144" y="16"/>
                  </a:moveTo>
                  <a:lnTo>
                    <a:pt x="144" y="16"/>
                  </a:lnTo>
                  <a:lnTo>
                    <a:pt x="147" y="21"/>
                  </a:lnTo>
                  <a:lnTo>
                    <a:pt x="148" y="29"/>
                  </a:lnTo>
                  <a:lnTo>
                    <a:pt x="148" y="38"/>
                  </a:lnTo>
                  <a:lnTo>
                    <a:pt x="148" y="48"/>
                  </a:lnTo>
                  <a:lnTo>
                    <a:pt x="144" y="70"/>
                  </a:lnTo>
                  <a:lnTo>
                    <a:pt x="141" y="91"/>
                  </a:lnTo>
                  <a:lnTo>
                    <a:pt x="141" y="91"/>
                  </a:lnTo>
                  <a:lnTo>
                    <a:pt x="141" y="101"/>
                  </a:lnTo>
                  <a:lnTo>
                    <a:pt x="140" y="106"/>
                  </a:lnTo>
                  <a:lnTo>
                    <a:pt x="137" y="110"/>
                  </a:lnTo>
                  <a:lnTo>
                    <a:pt x="137" y="110"/>
                  </a:lnTo>
                  <a:lnTo>
                    <a:pt x="129" y="112"/>
                  </a:lnTo>
                  <a:lnTo>
                    <a:pt x="122" y="113"/>
                  </a:lnTo>
                  <a:lnTo>
                    <a:pt x="114" y="113"/>
                  </a:lnTo>
                  <a:lnTo>
                    <a:pt x="107" y="113"/>
                  </a:lnTo>
                  <a:lnTo>
                    <a:pt x="93" y="111"/>
                  </a:lnTo>
                  <a:lnTo>
                    <a:pt x="78" y="108"/>
                  </a:lnTo>
                  <a:lnTo>
                    <a:pt x="62" y="103"/>
                  </a:lnTo>
                  <a:lnTo>
                    <a:pt x="46" y="99"/>
                  </a:lnTo>
                  <a:lnTo>
                    <a:pt x="29" y="97"/>
                  </a:lnTo>
                  <a:lnTo>
                    <a:pt x="19" y="96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90"/>
                  </a:lnTo>
                  <a:lnTo>
                    <a:pt x="3" y="82"/>
                  </a:lnTo>
                  <a:lnTo>
                    <a:pt x="1" y="74"/>
                  </a:lnTo>
                  <a:lnTo>
                    <a:pt x="0" y="65"/>
                  </a:lnTo>
                  <a:lnTo>
                    <a:pt x="0" y="46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3" y="4"/>
                  </a:lnTo>
                  <a:lnTo>
                    <a:pt x="19" y="2"/>
                  </a:lnTo>
                  <a:lnTo>
                    <a:pt x="26" y="1"/>
                  </a:lnTo>
                  <a:lnTo>
                    <a:pt x="33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60" y="1"/>
                  </a:lnTo>
                  <a:lnTo>
                    <a:pt x="73" y="3"/>
                  </a:lnTo>
                  <a:lnTo>
                    <a:pt x="98" y="8"/>
                  </a:lnTo>
                  <a:lnTo>
                    <a:pt x="122" y="15"/>
                  </a:lnTo>
                  <a:lnTo>
                    <a:pt x="134" y="16"/>
                  </a:lnTo>
                  <a:lnTo>
                    <a:pt x="144" y="16"/>
                  </a:lnTo>
                  <a:lnTo>
                    <a:pt x="144" y="16"/>
                  </a:lnTo>
                  <a:close/>
                  <a:moveTo>
                    <a:pt x="14" y="72"/>
                  </a:moveTo>
                  <a:lnTo>
                    <a:pt x="14" y="72"/>
                  </a:lnTo>
                  <a:lnTo>
                    <a:pt x="26" y="79"/>
                  </a:lnTo>
                  <a:lnTo>
                    <a:pt x="37" y="83"/>
                  </a:lnTo>
                  <a:lnTo>
                    <a:pt x="50" y="87"/>
                  </a:lnTo>
                  <a:lnTo>
                    <a:pt x="63" y="92"/>
                  </a:lnTo>
                  <a:lnTo>
                    <a:pt x="78" y="94"/>
                  </a:lnTo>
                  <a:lnTo>
                    <a:pt x="93" y="96"/>
                  </a:lnTo>
                  <a:lnTo>
                    <a:pt x="109" y="96"/>
                  </a:lnTo>
                  <a:lnTo>
                    <a:pt x="125" y="96"/>
                  </a:lnTo>
                  <a:lnTo>
                    <a:pt x="125" y="96"/>
                  </a:lnTo>
                  <a:lnTo>
                    <a:pt x="125" y="90"/>
                  </a:lnTo>
                  <a:lnTo>
                    <a:pt x="127" y="82"/>
                  </a:lnTo>
                  <a:lnTo>
                    <a:pt x="134" y="64"/>
                  </a:lnTo>
                  <a:lnTo>
                    <a:pt x="136" y="54"/>
                  </a:lnTo>
                  <a:lnTo>
                    <a:pt x="136" y="45"/>
                  </a:lnTo>
                  <a:lnTo>
                    <a:pt x="136" y="40"/>
                  </a:lnTo>
                  <a:lnTo>
                    <a:pt x="135" y="36"/>
                  </a:lnTo>
                  <a:lnTo>
                    <a:pt x="133" y="33"/>
                  </a:lnTo>
                  <a:lnTo>
                    <a:pt x="129" y="29"/>
                  </a:lnTo>
                  <a:lnTo>
                    <a:pt x="129" y="29"/>
                  </a:lnTo>
                  <a:lnTo>
                    <a:pt x="126" y="27"/>
                  </a:lnTo>
                  <a:lnTo>
                    <a:pt x="122" y="26"/>
                  </a:lnTo>
                  <a:lnTo>
                    <a:pt x="111" y="24"/>
                  </a:lnTo>
                  <a:lnTo>
                    <a:pt x="98" y="23"/>
                  </a:lnTo>
                  <a:lnTo>
                    <a:pt x="87" y="21"/>
                  </a:lnTo>
                  <a:lnTo>
                    <a:pt x="87" y="21"/>
                  </a:lnTo>
                  <a:lnTo>
                    <a:pt x="81" y="20"/>
                  </a:lnTo>
                  <a:lnTo>
                    <a:pt x="77" y="18"/>
                  </a:lnTo>
                  <a:lnTo>
                    <a:pt x="73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5" y="20"/>
                  </a:lnTo>
                  <a:lnTo>
                    <a:pt x="81" y="24"/>
                  </a:lnTo>
                  <a:lnTo>
                    <a:pt x="87" y="29"/>
                  </a:lnTo>
                  <a:lnTo>
                    <a:pt x="89" y="32"/>
                  </a:lnTo>
                  <a:lnTo>
                    <a:pt x="91" y="35"/>
                  </a:lnTo>
                  <a:lnTo>
                    <a:pt x="91" y="35"/>
                  </a:lnTo>
                  <a:lnTo>
                    <a:pt x="91" y="33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0" y="51"/>
                  </a:lnTo>
                  <a:lnTo>
                    <a:pt x="89" y="61"/>
                  </a:lnTo>
                  <a:lnTo>
                    <a:pt x="87" y="69"/>
                  </a:lnTo>
                  <a:lnTo>
                    <a:pt x="82" y="76"/>
                  </a:lnTo>
                  <a:lnTo>
                    <a:pt x="80" y="79"/>
                  </a:lnTo>
                  <a:lnTo>
                    <a:pt x="77" y="81"/>
                  </a:lnTo>
                  <a:lnTo>
                    <a:pt x="74" y="82"/>
                  </a:lnTo>
                  <a:lnTo>
                    <a:pt x="71" y="83"/>
                  </a:lnTo>
                  <a:lnTo>
                    <a:pt x="66" y="82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57" y="80"/>
                  </a:lnTo>
                  <a:lnTo>
                    <a:pt x="53" y="77"/>
                  </a:lnTo>
                  <a:lnTo>
                    <a:pt x="50" y="74"/>
                  </a:lnTo>
                  <a:lnTo>
                    <a:pt x="48" y="70"/>
                  </a:lnTo>
                  <a:lnTo>
                    <a:pt x="47" y="66"/>
                  </a:lnTo>
                  <a:lnTo>
                    <a:pt x="46" y="61"/>
                  </a:lnTo>
                  <a:lnTo>
                    <a:pt x="46" y="51"/>
                  </a:lnTo>
                  <a:lnTo>
                    <a:pt x="49" y="40"/>
                  </a:lnTo>
                  <a:lnTo>
                    <a:pt x="53" y="30"/>
                  </a:lnTo>
                  <a:lnTo>
                    <a:pt x="59" y="22"/>
                  </a:lnTo>
                  <a:lnTo>
                    <a:pt x="63" y="18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59" y="14"/>
                  </a:lnTo>
                  <a:lnTo>
                    <a:pt x="51" y="12"/>
                  </a:lnTo>
                  <a:lnTo>
                    <a:pt x="44" y="11"/>
                  </a:lnTo>
                  <a:lnTo>
                    <a:pt x="38" y="12"/>
                  </a:lnTo>
                  <a:lnTo>
                    <a:pt x="33" y="14"/>
                  </a:lnTo>
                  <a:lnTo>
                    <a:pt x="28" y="16"/>
                  </a:lnTo>
                  <a:lnTo>
                    <a:pt x="23" y="18"/>
                  </a:lnTo>
                  <a:lnTo>
                    <a:pt x="20" y="22"/>
                  </a:lnTo>
                  <a:lnTo>
                    <a:pt x="17" y="26"/>
                  </a:lnTo>
                  <a:lnTo>
                    <a:pt x="15" y="31"/>
                  </a:lnTo>
                  <a:lnTo>
                    <a:pt x="13" y="36"/>
                  </a:lnTo>
                  <a:lnTo>
                    <a:pt x="13" y="42"/>
                  </a:lnTo>
                  <a:lnTo>
                    <a:pt x="12" y="56"/>
                  </a:lnTo>
                  <a:lnTo>
                    <a:pt x="14" y="72"/>
                  </a:lnTo>
                  <a:lnTo>
                    <a:pt x="14" y="72"/>
                  </a:lnTo>
                  <a:close/>
                  <a:moveTo>
                    <a:pt x="64" y="35"/>
                  </a:moveTo>
                  <a:lnTo>
                    <a:pt x="64" y="35"/>
                  </a:lnTo>
                  <a:lnTo>
                    <a:pt x="63" y="42"/>
                  </a:lnTo>
                  <a:lnTo>
                    <a:pt x="62" y="49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60" y="61"/>
                  </a:lnTo>
                  <a:lnTo>
                    <a:pt x="61" y="62"/>
                  </a:lnTo>
                  <a:lnTo>
                    <a:pt x="63" y="64"/>
                  </a:lnTo>
                  <a:lnTo>
                    <a:pt x="65" y="66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73" y="64"/>
                  </a:lnTo>
                  <a:lnTo>
                    <a:pt x="75" y="60"/>
                  </a:lnTo>
                  <a:lnTo>
                    <a:pt x="77" y="55"/>
                  </a:lnTo>
                  <a:lnTo>
                    <a:pt x="77" y="50"/>
                  </a:lnTo>
                  <a:lnTo>
                    <a:pt x="77" y="45"/>
                  </a:lnTo>
                  <a:lnTo>
                    <a:pt x="76" y="39"/>
                  </a:lnTo>
                  <a:lnTo>
                    <a:pt x="74" y="35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69" y="32"/>
                  </a:lnTo>
                  <a:lnTo>
                    <a:pt x="68" y="34"/>
                  </a:lnTo>
                  <a:lnTo>
                    <a:pt x="66" y="35"/>
                  </a:lnTo>
                  <a:lnTo>
                    <a:pt x="64" y="35"/>
                  </a:lnTo>
                  <a:lnTo>
                    <a:pt x="64" y="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1" name="Freeform 208"/>
            <p:cNvSpPr/>
            <p:nvPr/>
          </p:nvSpPr>
          <p:spPr bwMode="auto">
            <a:xfrm>
              <a:off x="5994401" y="1841500"/>
              <a:ext cx="34925" cy="3810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1" y="15"/>
                </a:cxn>
                <a:cxn ang="0">
                  <a:pos x="40" y="28"/>
                </a:cxn>
                <a:cxn ang="0">
                  <a:pos x="43" y="29"/>
                </a:cxn>
                <a:cxn ang="0">
                  <a:pos x="53" y="30"/>
                </a:cxn>
                <a:cxn ang="0">
                  <a:pos x="62" y="31"/>
                </a:cxn>
                <a:cxn ang="0">
                  <a:pos x="64" y="32"/>
                </a:cxn>
                <a:cxn ang="0">
                  <a:pos x="63" y="40"/>
                </a:cxn>
                <a:cxn ang="0">
                  <a:pos x="61" y="45"/>
                </a:cxn>
                <a:cxn ang="0">
                  <a:pos x="51" y="45"/>
                </a:cxn>
                <a:cxn ang="0">
                  <a:pos x="42" y="43"/>
                </a:cxn>
                <a:cxn ang="0">
                  <a:pos x="40" y="46"/>
                </a:cxn>
                <a:cxn ang="0">
                  <a:pos x="40" y="56"/>
                </a:cxn>
                <a:cxn ang="0">
                  <a:pos x="40" y="66"/>
                </a:cxn>
                <a:cxn ang="0">
                  <a:pos x="38" y="70"/>
                </a:cxn>
                <a:cxn ang="0">
                  <a:pos x="29" y="68"/>
                </a:cxn>
                <a:cxn ang="0">
                  <a:pos x="25" y="62"/>
                </a:cxn>
                <a:cxn ang="0">
                  <a:pos x="25" y="53"/>
                </a:cxn>
                <a:cxn ang="0">
                  <a:pos x="27" y="45"/>
                </a:cxn>
                <a:cxn ang="0">
                  <a:pos x="24" y="44"/>
                </a:cxn>
                <a:cxn ang="0">
                  <a:pos x="13" y="43"/>
                </a:cxn>
                <a:cxn ang="0">
                  <a:pos x="2" y="41"/>
                </a:cxn>
                <a:cxn ang="0">
                  <a:pos x="0" y="38"/>
                </a:cxn>
                <a:cxn ang="0">
                  <a:pos x="2" y="29"/>
                </a:cxn>
                <a:cxn ang="0">
                  <a:pos x="9" y="26"/>
                </a:cxn>
                <a:cxn ang="0">
                  <a:pos x="17" y="25"/>
                </a:cxn>
                <a:cxn ang="0">
                  <a:pos x="25" y="27"/>
                </a:cxn>
                <a:cxn ang="0">
                  <a:pos x="28" y="23"/>
                </a:cxn>
                <a:cxn ang="0">
                  <a:pos x="29" y="8"/>
                </a:cxn>
                <a:cxn ang="0">
                  <a:pos x="30" y="2"/>
                </a:cxn>
                <a:cxn ang="0">
                  <a:pos x="32" y="0"/>
                </a:cxn>
                <a:cxn ang="0">
                  <a:pos x="42" y="3"/>
                </a:cxn>
              </a:cxnLst>
              <a:rect l="0" t="0" r="r" b="b"/>
              <a:pathLst>
                <a:path w="64" h="70">
                  <a:moveTo>
                    <a:pt x="42" y="3"/>
                  </a:moveTo>
                  <a:lnTo>
                    <a:pt x="42" y="3"/>
                  </a:lnTo>
                  <a:lnTo>
                    <a:pt x="41" y="10"/>
                  </a:lnTo>
                  <a:lnTo>
                    <a:pt x="41" y="15"/>
                  </a:lnTo>
                  <a:lnTo>
                    <a:pt x="40" y="20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3" y="29"/>
                  </a:lnTo>
                  <a:lnTo>
                    <a:pt x="46" y="30"/>
                  </a:lnTo>
                  <a:lnTo>
                    <a:pt x="53" y="30"/>
                  </a:lnTo>
                  <a:lnTo>
                    <a:pt x="60" y="30"/>
                  </a:lnTo>
                  <a:lnTo>
                    <a:pt x="62" y="31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3" y="40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56" y="44"/>
                  </a:lnTo>
                  <a:lnTo>
                    <a:pt x="51" y="45"/>
                  </a:lnTo>
                  <a:lnTo>
                    <a:pt x="47" y="45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0" y="46"/>
                  </a:lnTo>
                  <a:lnTo>
                    <a:pt x="40" y="49"/>
                  </a:lnTo>
                  <a:lnTo>
                    <a:pt x="40" y="56"/>
                  </a:lnTo>
                  <a:lnTo>
                    <a:pt x="40" y="63"/>
                  </a:lnTo>
                  <a:lnTo>
                    <a:pt x="40" y="66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32" y="70"/>
                  </a:lnTo>
                  <a:lnTo>
                    <a:pt x="29" y="68"/>
                  </a:lnTo>
                  <a:lnTo>
                    <a:pt x="27" y="65"/>
                  </a:lnTo>
                  <a:lnTo>
                    <a:pt x="25" y="62"/>
                  </a:lnTo>
                  <a:lnTo>
                    <a:pt x="25" y="58"/>
                  </a:lnTo>
                  <a:lnTo>
                    <a:pt x="25" y="53"/>
                  </a:lnTo>
                  <a:lnTo>
                    <a:pt x="25" y="49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4" y="44"/>
                  </a:lnTo>
                  <a:lnTo>
                    <a:pt x="20" y="43"/>
                  </a:lnTo>
                  <a:lnTo>
                    <a:pt x="13" y="43"/>
                  </a:lnTo>
                  <a:lnTo>
                    <a:pt x="5" y="42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2" y="29"/>
                  </a:lnTo>
                  <a:lnTo>
                    <a:pt x="5" y="27"/>
                  </a:lnTo>
                  <a:lnTo>
                    <a:pt x="9" y="26"/>
                  </a:lnTo>
                  <a:lnTo>
                    <a:pt x="13" y="25"/>
                  </a:lnTo>
                  <a:lnTo>
                    <a:pt x="17" y="25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7" y="26"/>
                  </a:lnTo>
                  <a:lnTo>
                    <a:pt x="28" y="23"/>
                  </a:lnTo>
                  <a:lnTo>
                    <a:pt x="29" y="19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0" y="2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2" name="Freeform 209"/>
            <p:cNvSpPr>
              <a:spLocks noEditPoints="1"/>
            </p:cNvSpPr>
            <p:nvPr/>
          </p:nvSpPr>
          <p:spPr bwMode="auto">
            <a:xfrm>
              <a:off x="5799138" y="1849438"/>
              <a:ext cx="82550" cy="60325"/>
            </a:xfrm>
            <a:custGeom>
              <a:avLst/>
              <a:gdLst/>
              <a:ahLst/>
              <a:cxnLst>
                <a:cxn ang="0">
                  <a:pos x="156" y="16"/>
                </a:cxn>
                <a:cxn ang="0">
                  <a:pos x="152" y="56"/>
                </a:cxn>
                <a:cxn ang="0">
                  <a:pos x="147" y="99"/>
                </a:cxn>
                <a:cxn ang="0">
                  <a:pos x="142" y="106"/>
                </a:cxn>
                <a:cxn ang="0">
                  <a:pos x="127" y="112"/>
                </a:cxn>
                <a:cxn ang="0">
                  <a:pos x="111" y="114"/>
                </a:cxn>
                <a:cxn ang="0">
                  <a:pos x="83" y="110"/>
                </a:cxn>
                <a:cxn ang="0">
                  <a:pos x="45" y="101"/>
                </a:cxn>
                <a:cxn ang="0">
                  <a:pos x="18" y="94"/>
                </a:cxn>
                <a:cxn ang="0">
                  <a:pos x="9" y="94"/>
                </a:cxn>
                <a:cxn ang="0">
                  <a:pos x="2" y="73"/>
                </a:cxn>
                <a:cxn ang="0">
                  <a:pos x="0" y="50"/>
                </a:cxn>
                <a:cxn ang="0">
                  <a:pos x="2" y="26"/>
                </a:cxn>
                <a:cxn ang="0">
                  <a:pos x="5" y="2"/>
                </a:cxn>
                <a:cxn ang="0">
                  <a:pos x="18" y="0"/>
                </a:cxn>
                <a:cxn ang="0">
                  <a:pos x="76" y="2"/>
                </a:cxn>
                <a:cxn ang="0">
                  <a:pos x="98" y="4"/>
                </a:cxn>
                <a:cxn ang="0">
                  <a:pos x="130" y="7"/>
                </a:cxn>
                <a:cxn ang="0">
                  <a:pos x="148" y="13"/>
                </a:cxn>
                <a:cxn ang="0">
                  <a:pos x="156" y="16"/>
                </a:cxn>
                <a:cxn ang="0">
                  <a:pos x="19" y="16"/>
                </a:cxn>
                <a:cxn ang="0">
                  <a:pos x="12" y="40"/>
                </a:cxn>
                <a:cxn ang="0">
                  <a:pos x="11" y="56"/>
                </a:cxn>
                <a:cxn ang="0">
                  <a:pos x="15" y="72"/>
                </a:cxn>
                <a:cxn ang="0">
                  <a:pos x="19" y="79"/>
                </a:cxn>
                <a:cxn ang="0">
                  <a:pos x="47" y="87"/>
                </a:cxn>
                <a:cxn ang="0">
                  <a:pos x="89" y="98"/>
                </a:cxn>
                <a:cxn ang="0">
                  <a:pos x="111" y="99"/>
                </a:cxn>
                <a:cxn ang="0">
                  <a:pos x="125" y="96"/>
                </a:cxn>
                <a:cxn ang="0">
                  <a:pos x="132" y="94"/>
                </a:cxn>
                <a:cxn ang="0">
                  <a:pos x="137" y="76"/>
                </a:cxn>
                <a:cxn ang="0">
                  <a:pos x="139" y="56"/>
                </a:cxn>
                <a:cxn ang="0">
                  <a:pos x="138" y="35"/>
                </a:cxn>
                <a:cxn ang="0">
                  <a:pos x="133" y="20"/>
                </a:cxn>
                <a:cxn ang="0">
                  <a:pos x="117" y="21"/>
                </a:cxn>
                <a:cxn ang="0">
                  <a:pos x="88" y="19"/>
                </a:cxn>
                <a:cxn ang="0">
                  <a:pos x="61" y="15"/>
                </a:cxn>
                <a:cxn ang="0">
                  <a:pos x="33" y="14"/>
                </a:cxn>
                <a:cxn ang="0">
                  <a:pos x="19" y="16"/>
                </a:cxn>
              </a:cxnLst>
              <a:rect l="0" t="0" r="r" b="b"/>
              <a:pathLst>
                <a:path w="156" h="114">
                  <a:moveTo>
                    <a:pt x="156" y="16"/>
                  </a:moveTo>
                  <a:lnTo>
                    <a:pt x="156" y="16"/>
                  </a:lnTo>
                  <a:lnTo>
                    <a:pt x="153" y="37"/>
                  </a:lnTo>
                  <a:lnTo>
                    <a:pt x="152" y="56"/>
                  </a:lnTo>
                  <a:lnTo>
                    <a:pt x="149" y="76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2" y="106"/>
                  </a:lnTo>
                  <a:lnTo>
                    <a:pt x="134" y="110"/>
                  </a:lnTo>
                  <a:lnTo>
                    <a:pt x="127" y="112"/>
                  </a:lnTo>
                  <a:lnTo>
                    <a:pt x="119" y="114"/>
                  </a:lnTo>
                  <a:lnTo>
                    <a:pt x="111" y="114"/>
                  </a:lnTo>
                  <a:lnTo>
                    <a:pt x="102" y="114"/>
                  </a:lnTo>
                  <a:lnTo>
                    <a:pt x="83" y="110"/>
                  </a:lnTo>
                  <a:lnTo>
                    <a:pt x="64" y="106"/>
                  </a:lnTo>
                  <a:lnTo>
                    <a:pt x="45" y="101"/>
                  </a:lnTo>
                  <a:lnTo>
                    <a:pt x="26" y="96"/>
                  </a:lnTo>
                  <a:lnTo>
                    <a:pt x="18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4" y="83"/>
                  </a:lnTo>
                  <a:lnTo>
                    <a:pt x="2" y="73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1" y="38"/>
                  </a:lnTo>
                  <a:lnTo>
                    <a:pt x="2" y="26"/>
                  </a:lnTo>
                  <a:lnTo>
                    <a:pt x="5" y="2"/>
                  </a:lnTo>
                  <a:lnTo>
                    <a:pt x="5" y="2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98" y="4"/>
                  </a:lnTo>
                  <a:lnTo>
                    <a:pt x="119" y="6"/>
                  </a:lnTo>
                  <a:lnTo>
                    <a:pt x="130" y="7"/>
                  </a:lnTo>
                  <a:lnTo>
                    <a:pt x="140" y="10"/>
                  </a:lnTo>
                  <a:lnTo>
                    <a:pt x="148" y="13"/>
                  </a:lnTo>
                  <a:lnTo>
                    <a:pt x="156" y="16"/>
                  </a:lnTo>
                  <a:lnTo>
                    <a:pt x="156" y="16"/>
                  </a:lnTo>
                  <a:close/>
                  <a:moveTo>
                    <a:pt x="19" y="16"/>
                  </a:moveTo>
                  <a:lnTo>
                    <a:pt x="19" y="16"/>
                  </a:lnTo>
                  <a:lnTo>
                    <a:pt x="13" y="31"/>
                  </a:lnTo>
                  <a:lnTo>
                    <a:pt x="12" y="40"/>
                  </a:lnTo>
                  <a:lnTo>
                    <a:pt x="11" y="47"/>
                  </a:lnTo>
                  <a:lnTo>
                    <a:pt x="11" y="56"/>
                  </a:lnTo>
                  <a:lnTo>
                    <a:pt x="12" y="64"/>
                  </a:lnTo>
                  <a:lnTo>
                    <a:pt x="15" y="72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33" y="82"/>
                  </a:lnTo>
                  <a:lnTo>
                    <a:pt x="47" y="87"/>
                  </a:lnTo>
                  <a:lnTo>
                    <a:pt x="74" y="95"/>
                  </a:lnTo>
                  <a:lnTo>
                    <a:pt x="89" y="98"/>
                  </a:lnTo>
                  <a:lnTo>
                    <a:pt x="103" y="99"/>
                  </a:lnTo>
                  <a:lnTo>
                    <a:pt x="111" y="99"/>
                  </a:lnTo>
                  <a:lnTo>
                    <a:pt x="118" y="98"/>
                  </a:lnTo>
                  <a:lnTo>
                    <a:pt x="125" y="96"/>
                  </a:lnTo>
                  <a:lnTo>
                    <a:pt x="132" y="94"/>
                  </a:lnTo>
                  <a:lnTo>
                    <a:pt x="132" y="94"/>
                  </a:lnTo>
                  <a:lnTo>
                    <a:pt x="134" y="86"/>
                  </a:lnTo>
                  <a:lnTo>
                    <a:pt x="137" y="76"/>
                  </a:lnTo>
                  <a:lnTo>
                    <a:pt x="139" y="65"/>
                  </a:lnTo>
                  <a:lnTo>
                    <a:pt x="139" y="56"/>
                  </a:lnTo>
                  <a:lnTo>
                    <a:pt x="139" y="45"/>
                  </a:lnTo>
                  <a:lnTo>
                    <a:pt x="138" y="35"/>
                  </a:lnTo>
                  <a:lnTo>
                    <a:pt x="137" y="28"/>
                  </a:lnTo>
                  <a:lnTo>
                    <a:pt x="133" y="20"/>
                  </a:lnTo>
                  <a:lnTo>
                    <a:pt x="133" y="20"/>
                  </a:lnTo>
                  <a:lnTo>
                    <a:pt x="117" y="21"/>
                  </a:lnTo>
                  <a:lnTo>
                    <a:pt x="102" y="21"/>
                  </a:lnTo>
                  <a:lnTo>
                    <a:pt x="88" y="19"/>
                  </a:lnTo>
                  <a:lnTo>
                    <a:pt x="73" y="17"/>
                  </a:lnTo>
                  <a:lnTo>
                    <a:pt x="61" y="15"/>
                  </a:lnTo>
                  <a:lnTo>
                    <a:pt x="47" y="14"/>
                  </a:lnTo>
                  <a:lnTo>
                    <a:pt x="33" y="14"/>
                  </a:lnTo>
                  <a:lnTo>
                    <a:pt x="19" y="16"/>
                  </a:lnTo>
                  <a:lnTo>
                    <a:pt x="19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3" name="Freeform 210"/>
            <p:cNvSpPr>
              <a:spLocks noEditPoints="1"/>
            </p:cNvSpPr>
            <p:nvPr/>
          </p:nvSpPr>
          <p:spPr bwMode="auto">
            <a:xfrm>
              <a:off x="5883276" y="1858963"/>
              <a:ext cx="76200" cy="60325"/>
            </a:xfrm>
            <a:custGeom>
              <a:avLst/>
              <a:gdLst/>
              <a:ahLst/>
              <a:cxnLst>
                <a:cxn ang="0">
                  <a:pos x="138" y="110"/>
                </a:cxn>
                <a:cxn ang="0">
                  <a:pos x="125" y="112"/>
                </a:cxn>
                <a:cxn ang="0">
                  <a:pos x="111" y="112"/>
                </a:cxn>
                <a:cxn ang="0">
                  <a:pos x="83" y="108"/>
                </a:cxn>
                <a:cxn ang="0">
                  <a:pos x="35" y="102"/>
                </a:cxn>
                <a:cxn ang="0">
                  <a:pos x="23" y="97"/>
                </a:cxn>
                <a:cxn ang="0">
                  <a:pos x="15" y="96"/>
                </a:cxn>
                <a:cxn ang="0">
                  <a:pos x="11" y="96"/>
                </a:cxn>
                <a:cxn ang="0">
                  <a:pos x="9" y="94"/>
                </a:cxn>
                <a:cxn ang="0">
                  <a:pos x="3" y="85"/>
                </a:cxn>
                <a:cxn ang="0">
                  <a:pos x="0" y="65"/>
                </a:cxn>
                <a:cxn ang="0">
                  <a:pos x="1" y="45"/>
                </a:cxn>
                <a:cxn ang="0">
                  <a:pos x="3" y="26"/>
                </a:cxn>
                <a:cxn ang="0">
                  <a:pos x="9" y="13"/>
                </a:cxn>
                <a:cxn ang="0">
                  <a:pos x="14" y="0"/>
                </a:cxn>
                <a:cxn ang="0">
                  <a:pos x="45" y="3"/>
                </a:cxn>
                <a:cxn ang="0">
                  <a:pos x="95" y="6"/>
                </a:cxn>
                <a:cxn ang="0">
                  <a:pos x="129" y="14"/>
                </a:cxn>
                <a:cxn ang="0">
                  <a:pos x="142" y="21"/>
                </a:cxn>
                <a:cxn ang="0">
                  <a:pos x="144" y="43"/>
                </a:cxn>
                <a:cxn ang="0">
                  <a:pos x="144" y="77"/>
                </a:cxn>
                <a:cxn ang="0">
                  <a:pos x="141" y="100"/>
                </a:cxn>
                <a:cxn ang="0">
                  <a:pos x="138" y="110"/>
                </a:cxn>
                <a:cxn ang="0">
                  <a:pos x="19" y="18"/>
                </a:cxn>
                <a:cxn ang="0">
                  <a:pos x="14" y="47"/>
                </a:cxn>
                <a:cxn ang="0">
                  <a:pos x="14" y="62"/>
                </a:cxn>
                <a:cxn ang="0">
                  <a:pos x="17" y="77"/>
                </a:cxn>
                <a:cxn ang="0">
                  <a:pos x="28" y="84"/>
                </a:cxn>
                <a:cxn ang="0">
                  <a:pos x="53" y="92"/>
                </a:cxn>
                <a:cxn ang="0">
                  <a:pos x="80" y="96"/>
                </a:cxn>
                <a:cxn ang="0">
                  <a:pos x="123" y="96"/>
                </a:cxn>
                <a:cxn ang="0">
                  <a:pos x="127" y="91"/>
                </a:cxn>
                <a:cxn ang="0">
                  <a:pos x="131" y="77"/>
                </a:cxn>
                <a:cxn ang="0">
                  <a:pos x="131" y="52"/>
                </a:cxn>
                <a:cxn ang="0">
                  <a:pos x="131" y="33"/>
                </a:cxn>
                <a:cxn ang="0">
                  <a:pos x="106" y="23"/>
                </a:cxn>
                <a:cxn ang="0">
                  <a:pos x="77" y="16"/>
                </a:cxn>
                <a:cxn ang="0">
                  <a:pos x="47" y="15"/>
                </a:cxn>
                <a:cxn ang="0">
                  <a:pos x="19" y="18"/>
                </a:cxn>
              </a:cxnLst>
              <a:rect l="0" t="0" r="r" b="b"/>
              <a:pathLst>
                <a:path w="144" h="114">
                  <a:moveTo>
                    <a:pt x="138" y="110"/>
                  </a:moveTo>
                  <a:lnTo>
                    <a:pt x="138" y="110"/>
                  </a:lnTo>
                  <a:lnTo>
                    <a:pt x="132" y="112"/>
                  </a:lnTo>
                  <a:lnTo>
                    <a:pt x="125" y="112"/>
                  </a:lnTo>
                  <a:lnTo>
                    <a:pt x="119" y="114"/>
                  </a:lnTo>
                  <a:lnTo>
                    <a:pt x="111" y="112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49" y="105"/>
                  </a:lnTo>
                  <a:lnTo>
                    <a:pt x="35" y="102"/>
                  </a:lnTo>
                  <a:lnTo>
                    <a:pt x="23" y="97"/>
                  </a:lnTo>
                  <a:lnTo>
                    <a:pt x="23" y="97"/>
                  </a:lnTo>
                  <a:lnTo>
                    <a:pt x="18" y="96"/>
                  </a:lnTo>
                  <a:lnTo>
                    <a:pt x="15" y="96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9" y="94"/>
                  </a:lnTo>
                  <a:lnTo>
                    <a:pt x="6" y="91"/>
                  </a:lnTo>
                  <a:lnTo>
                    <a:pt x="3" y="85"/>
                  </a:lnTo>
                  <a:lnTo>
                    <a:pt x="1" y="75"/>
                  </a:lnTo>
                  <a:lnTo>
                    <a:pt x="0" y="65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9" y="13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9" y="2"/>
                  </a:lnTo>
                  <a:lnTo>
                    <a:pt x="45" y="3"/>
                  </a:lnTo>
                  <a:lnTo>
                    <a:pt x="78" y="4"/>
                  </a:lnTo>
                  <a:lnTo>
                    <a:pt x="95" y="6"/>
                  </a:lnTo>
                  <a:lnTo>
                    <a:pt x="112" y="10"/>
                  </a:lnTo>
                  <a:lnTo>
                    <a:pt x="129" y="14"/>
                  </a:lnTo>
                  <a:lnTo>
                    <a:pt x="136" y="17"/>
                  </a:lnTo>
                  <a:lnTo>
                    <a:pt x="142" y="21"/>
                  </a:lnTo>
                  <a:lnTo>
                    <a:pt x="142" y="21"/>
                  </a:lnTo>
                  <a:lnTo>
                    <a:pt x="144" y="43"/>
                  </a:lnTo>
                  <a:lnTo>
                    <a:pt x="144" y="66"/>
                  </a:lnTo>
                  <a:lnTo>
                    <a:pt x="144" y="77"/>
                  </a:lnTo>
                  <a:lnTo>
                    <a:pt x="142" y="89"/>
                  </a:lnTo>
                  <a:lnTo>
                    <a:pt x="141" y="100"/>
                  </a:lnTo>
                  <a:lnTo>
                    <a:pt x="138" y="110"/>
                  </a:lnTo>
                  <a:lnTo>
                    <a:pt x="138" y="110"/>
                  </a:lnTo>
                  <a:close/>
                  <a:moveTo>
                    <a:pt x="19" y="18"/>
                  </a:moveTo>
                  <a:lnTo>
                    <a:pt x="19" y="18"/>
                  </a:lnTo>
                  <a:lnTo>
                    <a:pt x="16" y="31"/>
                  </a:lnTo>
                  <a:lnTo>
                    <a:pt x="14" y="47"/>
                  </a:lnTo>
                  <a:lnTo>
                    <a:pt x="14" y="55"/>
                  </a:lnTo>
                  <a:lnTo>
                    <a:pt x="14" y="62"/>
                  </a:lnTo>
                  <a:lnTo>
                    <a:pt x="15" y="70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28" y="84"/>
                  </a:lnTo>
                  <a:lnTo>
                    <a:pt x="41" y="88"/>
                  </a:lnTo>
                  <a:lnTo>
                    <a:pt x="53" y="92"/>
                  </a:lnTo>
                  <a:lnTo>
                    <a:pt x="66" y="94"/>
                  </a:lnTo>
                  <a:lnTo>
                    <a:pt x="80" y="96"/>
                  </a:lnTo>
                  <a:lnTo>
                    <a:pt x="94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7" y="91"/>
                  </a:lnTo>
                  <a:lnTo>
                    <a:pt x="130" y="85"/>
                  </a:lnTo>
                  <a:lnTo>
                    <a:pt x="131" y="77"/>
                  </a:lnTo>
                  <a:lnTo>
                    <a:pt x="131" y="70"/>
                  </a:lnTo>
                  <a:lnTo>
                    <a:pt x="131" y="52"/>
                  </a:lnTo>
                  <a:lnTo>
                    <a:pt x="131" y="33"/>
                  </a:lnTo>
                  <a:lnTo>
                    <a:pt x="131" y="33"/>
                  </a:lnTo>
                  <a:lnTo>
                    <a:pt x="119" y="28"/>
                  </a:lnTo>
                  <a:lnTo>
                    <a:pt x="106" y="23"/>
                  </a:lnTo>
                  <a:lnTo>
                    <a:pt x="91" y="19"/>
                  </a:lnTo>
                  <a:lnTo>
                    <a:pt x="77" y="16"/>
                  </a:lnTo>
                  <a:lnTo>
                    <a:pt x="62" y="15"/>
                  </a:lnTo>
                  <a:lnTo>
                    <a:pt x="47" y="15"/>
                  </a:lnTo>
                  <a:lnTo>
                    <a:pt x="33" y="16"/>
                  </a:lnTo>
                  <a:lnTo>
                    <a:pt x="19" y="18"/>
                  </a:lnTo>
                  <a:lnTo>
                    <a:pt x="19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4" name="Freeform 211"/>
            <p:cNvSpPr/>
            <p:nvPr/>
          </p:nvSpPr>
          <p:spPr bwMode="auto">
            <a:xfrm>
              <a:off x="5824538" y="1865313"/>
              <a:ext cx="31750" cy="31750"/>
            </a:xfrm>
            <a:custGeom>
              <a:avLst/>
              <a:gdLst/>
              <a:ahLst/>
              <a:cxnLst>
                <a:cxn ang="0">
                  <a:pos x="31" y="13"/>
                </a:cxn>
                <a:cxn ang="0">
                  <a:pos x="37" y="7"/>
                </a:cxn>
                <a:cxn ang="0">
                  <a:pos x="46" y="5"/>
                </a:cxn>
                <a:cxn ang="0">
                  <a:pos x="54" y="6"/>
                </a:cxn>
                <a:cxn ang="0">
                  <a:pos x="60" y="11"/>
                </a:cxn>
                <a:cxn ang="0">
                  <a:pos x="60" y="14"/>
                </a:cxn>
                <a:cxn ang="0">
                  <a:pos x="58" y="20"/>
                </a:cxn>
                <a:cxn ang="0">
                  <a:pos x="56" y="24"/>
                </a:cxn>
                <a:cxn ang="0">
                  <a:pos x="56" y="28"/>
                </a:cxn>
                <a:cxn ang="0">
                  <a:pos x="50" y="28"/>
                </a:cxn>
                <a:cxn ang="0">
                  <a:pos x="49" y="29"/>
                </a:cxn>
                <a:cxn ang="0">
                  <a:pos x="46" y="26"/>
                </a:cxn>
                <a:cxn ang="0">
                  <a:pos x="44" y="20"/>
                </a:cxn>
                <a:cxn ang="0">
                  <a:pos x="38" y="23"/>
                </a:cxn>
                <a:cxn ang="0">
                  <a:pos x="38" y="30"/>
                </a:cxn>
                <a:cxn ang="0">
                  <a:pos x="42" y="36"/>
                </a:cxn>
                <a:cxn ang="0">
                  <a:pos x="48" y="39"/>
                </a:cxn>
                <a:cxn ang="0">
                  <a:pos x="47" y="45"/>
                </a:cxn>
                <a:cxn ang="0">
                  <a:pos x="49" y="48"/>
                </a:cxn>
                <a:cxn ang="0">
                  <a:pos x="51" y="47"/>
                </a:cxn>
                <a:cxn ang="0">
                  <a:pos x="56" y="44"/>
                </a:cxn>
                <a:cxn ang="0">
                  <a:pos x="59" y="44"/>
                </a:cxn>
                <a:cxn ang="0">
                  <a:pos x="60" y="48"/>
                </a:cxn>
                <a:cxn ang="0">
                  <a:pos x="60" y="54"/>
                </a:cxn>
                <a:cxn ang="0">
                  <a:pos x="51" y="60"/>
                </a:cxn>
                <a:cxn ang="0">
                  <a:pos x="45" y="60"/>
                </a:cxn>
                <a:cxn ang="0">
                  <a:pos x="41" y="54"/>
                </a:cxn>
                <a:cxn ang="0">
                  <a:pos x="41" y="50"/>
                </a:cxn>
                <a:cxn ang="0">
                  <a:pos x="34" y="47"/>
                </a:cxn>
                <a:cxn ang="0">
                  <a:pos x="30" y="39"/>
                </a:cxn>
                <a:cxn ang="0">
                  <a:pos x="20" y="46"/>
                </a:cxn>
                <a:cxn ang="0">
                  <a:pos x="12" y="53"/>
                </a:cxn>
                <a:cxn ang="0">
                  <a:pos x="6" y="49"/>
                </a:cxn>
                <a:cxn ang="0">
                  <a:pos x="0" y="47"/>
                </a:cxn>
                <a:cxn ang="0">
                  <a:pos x="0" y="44"/>
                </a:cxn>
                <a:cxn ang="0">
                  <a:pos x="2" y="38"/>
                </a:cxn>
                <a:cxn ang="0">
                  <a:pos x="3" y="35"/>
                </a:cxn>
                <a:cxn ang="0">
                  <a:pos x="12" y="37"/>
                </a:cxn>
                <a:cxn ang="0">
                  <a:pos x="19" y="33"/>
                </a:cxn>
                <a:cxn ang="0">
                  <a:pos x="22" y="24"/>
                </a:cxn>
                <a:cxn ang="0">
                  <a:pos x="19" y="14"/>
                </a:cxn>
                <a:cxn ang="0">
                  <a:pos x="16" y="14"/>
                </a:cxn>
                <a:cxn ang="0">
                  <a:pos x="12" y="18"/>
                </a:cxn>
                <a:cxn ang="0">
                  <a:pos x="9" y="18"/>
                </a:cxn>
                <a:cxn ang="0">
                  <a:pos x="4" y="14"/>
                </a:cxn>
                <a:cxn ang="0">
                  <a:pos x="6" y="8"/>
                </a:cxn>
                <a:cxn ang="0">
                  <a:pos x="14" y="1"/>
                </a:cxn>
                <a:cxn ang="0">
                  <a:pos x="23" y="0"/>
                </a:cxn>
                <a:cxn ang="0">
                  <a:pos x="30" y="6"/>
                </a:cxn>
                <a:cxn ang="0">
                  <a:pos x="31" y="13"/>
                </a:cxn>
              </a:cxnLst>
              <a:rect l="0" t="0" r="r" b="b"/>
              <a:pathLst>
                <a:path w="60" h="60">
                  <a:moveTo>
                    <a:pt x="31" y="13"/>
                  </a:moveTo>
                  <a:lnTo>
                    <a:pt x="31" y="13"/>
                  </a:lnTo>
                  <a:lnTo>
                    <a:pt x="34" y="9"/>
                  </a:lnTo>
                  <a:lnTo>
                    <a:pt x="37" y="7"/>
                  </a:lnTo>
                  <a:lnTo>
                    <a:pt x="42" y="6"/>
                  </a:lnTo>
                  <a:lnTo>
                    <a:pt x="46" y="5"/>
                  </a:lnTo>
                  <a:lnTo>
                    <a:pt x="50" y="5"/>
                  </a:lnTo>
                  <a:lnTo>
                    <a:pt x="54" y="6"/>
                  </a:lnTo>
                  <a:lnTo>
                    <a:pt x="58" y="8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0" y="14"/>
                  </a:lnTo>
                  <a:lnTo>
                    <a:pt x="60" y="16"/>
                  </a:lnTo>
                  <a:lnTo>
                    <a:pt x="58" y="20"/>
                  </a:lnTo>
                  <a:lnTo>
                    <a:pt x="56" y="23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1" y="28"/>
                  </a:lnTo>
                  <a:lnTo>
                    <a:pt x="50" y="28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7" y="28"/>
                  </a:lnTo>
                  <a:lnTo>
                    <a:pt x="46" y="2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21"/>
                  </a:lnTo>
                  <a:lnTo>
                    <a:pt x="38" y="23"/>
                  </a:lnTo>
                  <a:lnTo>
                    <a:pt x="38" y="27"/>
                  </a:lnTo>
                  <a:lnTo>
                    <a:pt x="38" y="30"/>
                  </a:lnTo>
                  <a:lnTo>
                    <a:pt x="41" y="34"/>
                  </a:lnTo>
                  <a:lnTo>
                    <a:pt x="42" y="36"/>
                  </a:lnTo>
                  <a:lnTo>
                    <a:pt x="45" y="3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47" y="45"/>
                  </a:lnTo>
                  <a:lnTo>
                    <a:pt x="48" y="46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51" y="47"/>
                  </a:lnTo>
                  <a:lnTo>
                    <a:pt x="53" y="46"/>
                  </a:lnTo>
                  <a:lnTo>
                    <a:pt x="56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60" y="46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54" y="58"/>
                  </a:lnTo>
                  <a:lnTo>
                    <a:pt x="51" y="60"/>
                  </a:lnTo>
                  <a:lnTo>
                    <a:pt x="48" y="60"/>
                  </a:lnTo>
                  <a:lnTo>
                    <a:pt x="45" y="60"/>
                  </a:lnTo>
                  <a:lnTo>
                    <a:pt x="43" y="58"/>
                  </a:lnTo>
                  <a:lnTo>
                    <a:pt x="41" y="54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37" y="49"/>
                  </a:lnTo>
                  <a:lnTo>
                    <a:pt x="34" y="47"/>
                  </a:lnTo>
                  <a:lnTo>
                    <a:pt x="32" y="44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20" y="46"/>
                  </a:lnTo>
                  <a:lnTo>
                    <a:pt x="16" y="49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6" y="49"/>
                  </a:lnTo>
                  <a:lnTo>
                    <a:pt x="4" y="48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4"/>
                  </a:lnTo>
                  <a:lnTo>
                    <a:pt x="1" y="40"/>
                  </a:lnTo>
                  <a:lnTo>
                    <a:pt x="2" y="38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7" y="37"/>
                  </a:lnTo>
                  <a:lnTo>
                    <a:pt x="12" y="37"/>
                  </a:lnTo>
                  <a:lnTo>
                    <a:pt x="16" y="35"/>
                  </a:lnTo>
                  <a:lnTo>
                    <a:pt x="19" y="33"/>
                  </a:lnTo>
                  <a:lnTo>
                    <a:pt x="21" y="29"/>
                  </a:lnTo>
                  <a:lnTo>
                    <a:pt x="22" y="24"/>
                  </a:lnTo>
                  <a:lnTo>
                    <a:pt x="21" y="19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3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5" name="Freeform 212"/>
            <p:cNvSpPr/>
            <p:nvPr/>
          </p:nvSpPr>
          <p:spPr bwMode="auto">
            <a:xfrm>
              <a:off x="5916613" y="1879600"/>
              <a:ext cx="11113" cy="14288"/>
            </a:xfrm>
            <a:custGeom>
              <a:avLst/>
              <a:gdLst/>
              <a:ahLst/>
              <a:cxnLst>
                <a:cxn ang="0">
                  <a:pos x="18" y="1"/>
                </a:cxn>
                <a:cxn ang="0">
                  <a:pos x="18" y="1"/>
                </a:cxn>
                <a:cxn ang="0">
                  <a:pos x="19" y="8"/>
                </a:cxn>
                <a:cxn ang="0">
                  <a:pos x="19" y="15"/>
                </a:cxn>
                <a:cxn ang="0">
                  <a:pos x="16" y="21"/>
                </a:cxn>
                <a:cxn ang="0">
                  <a:pos x="14" y="23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9" y="25"/>
                </a:cxn>
                <a:cxn ang="0">
                  <a:pos x="7" y="23"/>
                </a:cxn>
                <a:cxn ang="0">
                  <a:pos x="3" y="20"/>
                </a:cxn>
                <a:cxn ang="0">
                  <a:pos x="1" y="15"/>
                </a:cxn>
                <a:cxn ang="0">
                  <a:pos x="0" y="9"/>
                </a:cxn>
                <a:cxn ang="0">
                  <a:pos x="3" y="4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8" y="1"/>
                </a:cxn>
                <a:cxn ang="0">
                  <a:pos x="18" y="1"/>
                </a:cxn>
              </a:cxnLst>
              <a:rect l="0" t="0" r="r" b="b"/>
              <a:pathLst>
                <a:path w="19" h="26">
                  <a:moveTo>
                    <a:pt x="18" y="1"/>
                  </a:moveTo>
                  <a:lnTo>
                    <a:pt x="18" y="1"/>
                  </a:lnTo>
                  <a:lnTo>
                    <a:pt x="19" y="8"/>
                  </a:lnTo>
                  <a:lnTo>
                    <a:pt x="19" y="15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9"/>
                  </a:lnTo>
                  <a:lnTo>
                    <a:pt x="3" y="4"/>
                  </a:lnTo>
                  <a:lnTo>
                    <a:pt x="4" y="2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6" name="Freeform 214"/>
            <p:cNvSpPr>
              <a:spLocks noEditPoints="1"/>
            </p:cNvSpPr>
            <p:nvPr/>
          </p:nvSpPr>
          <p:spPr bwMode="auto">
            <a:xfrm>
              <a:off x="5757863" y="1350963"/>
              <a:ext cx="420688" cy="187325"/>
            </a:xfrm>
            <a:custGeom>
              <a:avLst/>
              <a:gdLst/>
              <a:ahLst/>
              <a:cxnLst>
                <a:cxn ang="0">
                  <a:pos x="147" y="10"/>
                </a:cxn>
                <a:cxn ang="0">
                  <a:pos x="262" y="19"/>
                </a:cxn>
                <a:cxn ang="0">
                  <a:pos x="373" y="34"/>
                </a:cxn>
                <a:cxn ang="0">
                  <a:pos x="711" y="66"/>
                </a:cxn>
                <a:cxn ang="0">
                  <a:pos x="793" y="82"/>
                </a:cxn>
                <a:cxn ang="0">
                  <a:pos x="781" y="254"/>
                </a:cxn>
                <a:cxn ang="0">
                  <a:pos x="780" y="337"/>
                </a:cxn>
                <a:cxn ang="0">
                  <a:pos x="714" y="349"/>
                </a:cxn>
                <a:cxn ang="0">
                  <a:pos x="441" y="323"/>
                </a:cxn>
                <a:cxn ang="0">
                  <a:pos x="236" y="318"/>
                </a:cxn>
                <a:cxn ang="0">
                  <a:pos x="76" y="298"/>
                </a:cxn>
                <a:cxn ang="0">
                  <a:pos x="7" y="288"/>
                </a:cxn>
                <a:cxn ang="0">
                  <a:pos x="7" y="202"/>
                </a:cxn>
                <a:cxn ang="0">
                  <a:pos x="23" y="65"/>
                </a:cxn>
                <a:cxn ang="0">
                  <a:pos x="41" y="3"/>
                </a:cxn>
                <a:cxn ang="0">
                  <a:pos x="720" y="125"/>
                </a:cxn>
                <a:cxn ang="0">
                  <a:pos x="628" y="113"/>
                </a:cxn>
                <a:cxn ang="0">
                  <a:pos x="477" y="97"/>
                </a:cxn>
                <a:cxn ang="0">
                  <a:pos x="351" y="88"/>
                </a:cxn>
                <a:cxn ang="0">
                  <a:pos x="267" y="79"/>
                </a:cxn>
                <a:cxn ang="0">
                  <a:pos x="105" y="74"/>
                </a:cxn>
                <a:cxn ang="0">
                  <a:pos x="85" y="210"/>
                </a:cxn>
                <a:cxn ang="0">
                  <a:pos x="450" y="262"/>
                </a:cxn>
                <a:cxn ang="0">
                  <a:pos x="551" y="270"/>
                </a:cxn>
                <a:cxn ang="0">
                  <a:pos x="647" y="278"/>
                </a:cxn>
                <a:cxn ang="0">
                  <a:pos x="724" y="288"/>
                </a:cxn>
                <a:cxn ang="0">
                  <a:pos x="736" y="134"/>
                </a:cxn>
                <a:cxn ang="0">
                  <a:pos x="682" y="73"/>
                </a:cxn>
                <a:cxn ang="0">
                  <a:pos x="556" y="62"/>
                </a:cxn>
                <a:cxn ang="0">
                  <a:pos x="408" y="48"/>
                </a:cxn>
                <a:cxn ang="0">
                  <a:pos x="282" y="34"/>
                </a:cxn>
                <a:cxn ang="0">
                  <a:pos x="85" y="21"/>
                </a:cxn>
                <a:cxn ang="0">
                  <a:pos x="95" y="63"/>
                </a:cxn>
                <a:cxn ang="0">
                  <a:pos x="136" y="66"/>
                </a:cxn>
                <a:cxn ang="0">
                  <a:pos x="288" y="67"/>
                </a:cxn>
                <a:cxn ang="0">
                  <a:pos x="327" y="76"/>
                </a:cxn>
                <a:cxn ang="0">
                  <a:pos x="489" y="88"/>
                </a:cxn>
                <a:cxn ang="0">
                  <a:pos x="665" y="110"/>
                </a:cxn>
                <a:cxn ang="0">
                  <a:pos x="759" y="106"/>
                </a:cxn>
                <a:cxn ang="0">
                  <a:pos x="770" y="91"/>
                </a:cxn>
                <a:cxn ang="0">
                  <a:pos x="25" y="176"/>
                </a:cxn>
                <a:cxn ang="0">
                  <a:pos x="42" y="258"/>
                </a:cxn>
                <a:cxn ang="0">
                  <a:pos x="72" y="193"/>
                </a:cxn>
                <a:cxn ang="0">
                  <a:pos x="80" y="77"/>
                </a:cxn>
                <a:cxn ang="0">
                  <a:pos x="66" y="57"/>
                </a:cxn>
                <a:cxn ang="0">
                  <a:pos x="46" y="39"/>
                </a:cxn>
                <a:cxn ang="0">
                  <a:pos x="33" y="129"/>
                </a:cxn>
                <a:cxn ang="0">
                  <a:pos x="748" y="201"/>
                </a:cxn>
                <a:cxn ang="0">
                  <a:pos x="748" y="309"/>
                </a:cxn>
                <a:cxn ang="0">
                  <a:pos x="766" y="254"/>
                </a:cxn>
                <a:cxn ang="0">
                  <a:pos x="780" y="109"/>
                </a:cxn>
                <a:cxn ang="0">
                  <a:pos x="733" y="308"/>
                </a:cxn>
                <a:cxn ang="0">
                  <a:pos x="528" y="284"/>
                </a:cxn>
                <a:cxn ang="0">
                  <a:pos x="356" y="269"/>
                </a:cxn>
                <a:cxn ang="0">
                  <a:pos x="104" y="250"/>
                </a:cxn>
                <a:cxn ang="0">
                  <a:pos x="74" y="260"/>
                </a:cxn>
                <a:cxn ang="0">
                  <a:pos x="81" y="286"/>
                </a:cxn>
                <a:cxn ang="0">
                  <a:pos x="360" y="309"/>
                </a:cxn>
                <a:cxn ang="0">
                  <a:pos x="540" y="319"/>
                </a:cxn>
                <a:cxn ang="0">
                  <a:pos x="751" y="340"/>
                </a:cxn>
              </a:cxnLst>
              <a:rect l="0" t="0" r="r" b="b"/>
              <a:pathLst>
                <a:path w="796" h="356">
                  <a:moveTo>
                    <a:pt x="64" y="0"/>
                  </a:moveTo>
                  <a:lnTo>
                    <a:pt x="64" y="0"/>
                  </a:lnTo>
                  <a:lnTo>
                    <a:pt x="70" y="4"/>
                  </a:lnTo>
                  <a:lnTo>
                    <a:pt x="79" y="6"/>
                  </a:lnTo>
                  <a:lnTo>
                    <a:pt x="88" y="8"/>
                  </a:lnTo>
                  <a:lnTo>
                    <a:pt x="99" y="8"/>
                  </a:lnTo>
                  <a:lnTo>
                    <a:pt x="124" y="9"/>
                  </a:lnTo>
                  <a:lnTo>
                    <a:pt x="147" y="10"/>
                  </a:lnTo>
                  <a:lnTo>
                    <a:pt x="147" y="10"/>
                  </a:lnTo>
                  <a:lnTo>
                    <a:pt x="185" y="15"/>
                  </a:lnTo>
                  <a:lnTo>
                    <a:pt x="203" y="18"/>
                  </a:lnTo>
                  <a:lnTo>
                    <a:pt x="221" y="19"/>
                  </a:lnTo>
                  <a:lnTo>
                    <a:pt x="221" y="19"/>
                  </a:lnTo>
                  <a:lnTo>
                    <a:pt x="235" y="20"/>
                  </a:lnTo>
                  <a:lnTo>
                    <a:pt x="248" y="19"/>
                  </a:lnTo>
                  <a:lnTo>
                    <a:pt x="262" y="19"/>
                  </a:lnTo>
                  <a:lnTo>
                    <a:pt x="275" y="19"/>
                  </a:lnTo>
                  <a:lnTo>
                    <a:pt x="275" y="19"/>
                  </a:lnTo>
                  <a:lnTo>
                    <a:pt x="287" y="21"/>
                  </a:lnTo>
                  <a:lnTo>
                    <a:pt x="300" y="22"/>
                  </a:lnTo>
                  <a:lnTo>
                    <a:pt x="327" y="26"/>
                  </a:lnTo>
                  <a:lnTo>
                    <a:pt x="327" y="26"/>
                  </a:lnTo>
                  <a:lnTo>
                    <a:pt x="358" y="32"/>
                  </a:lnTo>
                  <a:lnTo>
                    <a:pt x="373" y="34"/>
                  </a:lnTo>
                  <a:lnTo>
                    <a:pt x="389" y="36"/>
                  </a:lnTo>
                  <a:lnTo>
                    <a:pt x="389" y="36"/>
                  </a:lnTo>
                  <a:lnTo>
                    <a:pt x="547" y="49"/>
                  </a:lnTo>
                  <a:lnTo>
                    <a:pt x="626" y="55"/>
                  </a:lnTo>
                  <a:lnTo>
                    <a:pt x="701" y="62"/>
                  </a:lnTo>
                  <a:lnTo>
                    <a:pt x="701" y="62"/>
                  </a:lnTo>
                  <a:lnTo>
                    <a:pt x="706" y="64"/>
                  </a:lnTo>
                  <a:lnTo>
                    <a:pt x="711" y="66"/>
                  </a:lnTo>
                  <a:lnTo>
                    <a:pt x="724" y="69"/>
                  </a:lnTo>
                  <a:lnTo>
                    <a:pt x="738" y="70"/>
                  </a:lnTo>
                  <a:lnTo>
                    <a:pt x="752" y="70"/>
                  </a:lnTo>
                  <a:lnTo>
                    <a:pt x="765" y="71"/>
                  </a:lnTo>
                  <a:lnTo>
                    <a:pt x="778" y="74"/>
                  </a:lnTo>
                  <a:lnTo>
                    <a:pt x="783" y="76"/>
                  </a:lnTo>
                  <a:lnTo>
                    <a:pt x="788" y="79"/>
                  </a:lnTo>
                  <a:lnTo>
                    <a:pt x="793" y="82"/>
                  </a:lnTo>
                  <a:lnTo>
                    <a:pt x="796" y="86"/>
                  </a:lnTo>
                  <a:lnTo>
                    <a:pt x="796" y="86"/>
                  </a:lnTo>
                  <a:lnTo>
                    <a:pt x="794" y="106"/>
                  </a:lnTo>
                  <a:lnTo>
                    <a:pt x="792" y="125"/>
                  </a:lnTo>
                  <a:lnTo>
                    <a:pt x="787" y="167"/>
                  </a:lnTo>
                  <a:lnTo>
                    <a:pt x="785" y="210"/>
                  </a:lnTo>
                  <a:lnTo>
                    <a:pt x="781" y="254"/>
                  </a:lnTo>
                  <a:lnTo>
                    <a:pt x="781" y="254"/>
                  </a:lnTo>
                  <a:lnTo>
                    <a:pt x="779" y="270"/>
                  </a:lnTo>
                  <a:lnTo>
                    <a:pt x="777" y="286"/>
                  </a:lnTo>
                  <a:lnTo>
                    <a:pt x="775" y="301"/>
                  </a:lnTo>
                  <a:lnTo>
                    <a:pt x="775" y="309"/>
                  </a:lnTo>
                  <a:lnTo>
                    <a:pt x="776" y="315"/>
                  </a:lnTo>
                  <a:lnTo>
                    <a:pt x="776" y="315"/>
                  </a:lnTo>
                  <a:lnTo>
                    <a:pt x="778" y="326"/>
                  </a:lnTo>
                  <a:lnTo>
                    <a:pt x="780" y="337"/>
                  </a:lnTo>
                  <a:lnTo>
                    <a:pt x="780" y="342"/>
                  </a:lnTo>
                  <a:lnTo>
                    <a:pt x="779" y="346"/>
                  </a:lnTo>
                  <a:lnTo>
                    <a:pt x="775" y="352"/>
                  </a:lnTo>
                  <a:lnTo>
                    <a:pt x="769" y="356"/>
                  </a:lnTo>
                  <a:lnTo>
                    <a:pt x="769" y="356"/>
                  </a:lnTo>
                  <a:lnTo>
                    <a:pt x="751" y="355"/>
                  </a:lnTo>
                  <a:lnTo>
                    <a:pt x="733" y="352"/>
                  </a:lnTo>
                  <a:lnTo>
                    <a:pt x="714" y="349"/>
                  </a:lnTo>
                  <a:lnTo>
                    <a:pt x="694" y="343"/>
                  </a:lnTo>
                  <a:lnTo>
                    <a:pt x="694" y="343"/>
                  </a:lnTo>
                  <a:lnTo>
                    <a:pt x="651" y="342"/>
                  </a:lnTo>
                  <a:lnTo>
                    <a:pt x="609" y="340"/>
                  </a:lnTo>
                  <a:lnTo>
                    <a:pt x="567" y="336"/>
                  </a:lnTo>
                  <a:lnTo>
                    <a:pt x="524" y="331"/>
                  </a:lnTo>
                  <a:lnTo>
                    <a:pt x="482" y="326"/>
                  </a:lnTo>
                  <a:lnTo>
                    <a:pt x="441" y="323"/>
                  </a:lnTo>
                  <a:lnTo>
                    <a:pt x="399" y="321"/>
                  </a:lnTo>
                  <a:lnTo>
                    <a:pt x="357" y="321"/>
                  </a:lnTo>
                  <a:lnTo>
                    <a:pt x="357" y="321"/>
                  </a:lnTo>
                  <a:lnTo>
                    <a:pt x="336" y="322"/>
                  </a:lnTo>
                  <a:lnTo>
                    <a:pt x="326" y="322"/>
                  </a:lnTo>
                  <a:lnTo>
                    <a:pt x="315" y="322"/>
                  </a:lnTo>
                  <a:lnTo>
                    <a:pt x="315" y="322"/>
                  </a:lnTo>
                  <a:lnTo>
                    <a:pt x="236" y="318"/>
                  </a:lnTo>
                  <a:lnTo>
                    <a:pt x="236" y="318"/>
                  </a:lnTo>
                  <a:lnTo>
                    <a:pt x="196" y="315"/>
                  </a:lnTo>
                  <a:lnTo>
                    <a:pt x="155" y="313"/>
                  </a:lnTo>
                  <a:lnTo>
                    <a:pt x="155" y="313"/>
                  </a:lnTo>
                  <a:lnTo>
                    <a:pt x="141" y="311"/>
                  </a:lnTo>
                  <a:lnTo>
                    <a:pt x="127" y="309"/>
                  </a:lnTo>
                  <a:lnTo>
                    <a:pt x="101" y="304"/>
                  </a:lnTo>
                  <a:lnTo>
                    <a:pt x="76" y="298"/>
                  </a:lnTo>
                  <a:lnTo>
                    <a:pt x="64" y="297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30" y="297"/>
                  </a:lnTo>
                  <a:lnTo>
                    <a:pt x="21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7" y="288"/>
                  </a:lnTo>
                  <a:lnTo>
                    <a:pt x="4" y="280"/>
                  </a:lnTo>
                  <a:lnTo>
                    <a:pt x="2" y="273"/>
                  </a:lnTo>
                  <a:lnTo>
                    <a:pt x="0" y="264"/>
                  </a:lnTo>
                  <a:lnTo>
                    <a:pt x="0" y="248"/>
                  </a:lnTo>
                  <a:lnTo>
                    <a:pt x="3" y="232"/>
                  </a:lnTo>
                  <a:lnTo>
                    <a:pt x="3" y="232"/>
                  </a:lnTo>
                  <a:lnTo>
                    <a:pt x="5" y="217"/>
                  </a:lnTo>
                  <a:lnTo>
                    <a:pt x="7" y="202"/>
                  </a:lnTo>
                  <a:lnTo>
                    <a:pt x="14" y="172"/>
                  </a:lnTo>
                  <a:lnTo>
                    <a:pt x="20" y="143"/>
                  </a:lnTo>
                  <a:lnTo>
                    <a:pt x="22" y="128"/>
                  </a:lnTo>
                  <a:lnTo>
                    <a:pt x="23" y="113"/>
                  </a:lnTo>
                  <a:lnTo>
                    <a:pt x="23" y="113"/>
                  </a:lnTo>
                  <a:lnTo>
                    <a:pt x="23" y="97"/>
                  </a:lnTo>
                  <a:lnTo>
                    <a:pt x="23" y="81"/>
                  </a:lnTo>
                  <a:lnTo>
                    <a:pt x="23" y="65"/>
                  </a:lnTo>
                  <a:lnTo>
                    <a:pt x="23" y="50"/>
                  </a:lnTo>
                  <a:lnTo>
                    <a:pt x="25" y="36"/>
                  </a:lnTo>
                  <a:lnTo>
                    <a:pt x="28" y="24"/>
                  </a:lnTo>
                  <a:lnTo>
                    <a:pt x="30" y="18"/>
                  </a:lnTo>
                  <a:lnTo>
                    <a:pt x="33" y="12"/>
                  </a:lnTo>
                  <a:lnTo>
                    <a:pt x="37" y="7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53" y="2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733" y="127"/>
                  </a:moveTo>
                  <a:lnTo>
                    <a:pt x="733" y="127"/>
                  </a:lnTo>
                  <a:lnTo>
                    <a:pt x="726" y="126"/>
                  </a:lnTo>
                  <a:lnTo>
                    <a:pt x="720" y="125"/>
                  </a:lnTo>
                  <a:lnTo>
                    <a:pt x="706" y="125"/>
                  </a:lnTo>
                  <a:lnTo>
                    <a:pt x="693" y="126"/>
                  </a:lnTo>
                  <a:lnTo>
                    <a:pt x="679" y="126"/>
                  </a:lnTo>
                  <a:lnTo>
                    <a:pt x="679" y="126"/>
                  </a:lnTo>
                  <a:lnTo>
                    <a:pt x="666" y="123"/>
                  </a:lnTo>
                  <a:lnTo>
                    <a:pt x="655" y="119"/>
                  </a:lnTo>
                  <a:lnTo>
                    <a:pt x="642" y="116"/>
                  </a:lnTo>
                  <a:lnTo>
                    <a:pt x="628" y="113"/>
                  </a:lnTo>
                  <a:lnTo>
                    <a:pt x="628" y="113"/>
                  </a:lnTo>
                  <a:lnTo>
                    <a:pt x="602" y="110"/>
                  </a:lnTo>
                  <a:lnTo>
                    <a:pt x="576" y="108"/>
                  </a:lnTo>
                  <a:lnTo>
                    <a:pt x="529" y="103"/>
                  </a:lnTo>
                  <a:lnTo>
                    <a:pt x="529" y="103"/>
                  </a:lnTo>
                  <a:lnTo>
                    <a:pt x="503" y="99"/>
                  </a:lnTo>
                  <a:lnTo>
                    <a:pt x="490" y="98"/>
                  </a:lnTo>
                  <a:lnTo>
                    <a:pt x="477" y="97"/>
                  </a:lnTo>
                  <a:lnTo>
                    <a:pt x="477" y="97"/>
                  </a:lnTo>
                  <a:lnTo>
                    <a:pt x="457" y="96"/>
                  </a:lnTo>
                  <a:lnTo>
                    <a:pt x="436" y="93"/>
                  </a:lnTo>
                  <a:lnTo>
                    <a:pt x="416" y="89"/>
                  </a:lnTo>
                  <a:lnTo>
                    <a:pt x="397" y="88"/>
                  </a:lnTo>
                  <a:lnTo>
                    <a:pt x="397" y="88"/>
                  </a:lnTo>
                  <a:lnTo>
                    <a:pt x="374" y="88"/>
                  </a:lnTo>
                  <a:lnTo>
                    <a:pt x="351" y="88"/>
                  </a:lnTo>
                  <a:lnTo>
                    <a:pt x="329" y="88"/>
                  </a:lnTo>
                  <a:lnTo>
                    <a:pt x="318" y="88"/>
                  </a:lnTo>
                  <a:lnTo>
                    <a:pt x="308" y="86"/>
                  </a:lnTo>
                  <a:lnTo>
                    <a:pt x="308" y="86"/>
                  </a:lnTo>
                  <a:lnTo>
                    <a:pt x="287" y="82"/>
                  </a:lnTo>
                  <a:lnTo>
                    <a:pt x="278" y="80"/>
                  </a:lnTo>
                  <a:lnTo>
                    <a:pt x="267" y="79"/>
                  </a:lnTo>
                  <a:lnTo>
                    <a:pt x="267" y="79"/>
                  </a:lnTo>
                  <a:lnTo>
                    <a:pt x="249" y="80"/>
                  </a:lnTo>
                  <a:lnTo>
                    <a:pt x="230" y="81"/>
                  </a:lnTo>
                  <a:lnTo>
                    <a:pt x="195" y="85"/>
                  </a:lnTo>
                  <a:lnTo>
                    <a:pt x="195" y="85"/>
                  </a:lnTo>
                  <a:lnTo>
                    <a:pt x="174" y="83"/>
                  </a:lnTo>
                  <a:lnTo>
                    <a:pt x="151" y="80"/>
                  </a:lnTo>
                  <a:lnTo>
                    <a:pt x="129" y="77"/>
                  </a:lnTo>
                  <a:lnTo>
                    <a:pt x="105" y="74"/>
                  </a:lnTo>
                  <a:lnTo>
                    <a:pt x="105" y="74"/>
                  </a:lnTo>
                  <a:lnTo>
                    <a:pt x="100" y="92"/>
                  </a:lnTo>
                  <a:lnTo>
                    <a:pt x="95" y="110"/>
                  </a:lnTo>
                  <a:lnTo>
                    <a:pt x="90" y="130"/>
                  </a:lnTo>
                  <a:lnTo>
                    <a:pt x="87" y="149"/>
                  </a:lnTo>
                  <a:lnTo>
                    <a:pt x="86" y="171"/>
                  </a:lnTo>
                  <a:lnTo>
                    <a:pt x="85" y="191"/>
                  </a:lnTo>
                  <a:lnTo>
                    <a:pt x="85" y="210"/>
                  </a:lnTo>
                  <a:lnTo>
                    <a:pt x="86" y="229"/>
                  </a:lnTo>
                  <a:lnTo>
                    <a:pt x="86" y="229"/>
                  </a:lnTo>
                  <a:lnTo>
                    <a:pt x="126" y="234"/>
                  </a:lnTo>
                  <a:lnTo>
                    <a:pt x="170" y="238"/>
                  </a:lnTo>
                  <a:lnTo>
                    <a:pt x="263" y="247"/>
                  </a:lnTo>
                  <a:lnTo>
                    <a:pt x="358" y="254"/>
                  </a:lnTo>
                  <a:lnTo>
                    <a:pt x="450" y="262"/>
                  </a:lnTo>
                  <a:lnTo>
                    <a:pt x="450" y="262"/>
                  </a:lnTo>
                  <a:lnTo>
                    <a:pt x="483" y="264"/>
                  </a:lnTo>
                  <a:lnTo>
                    <a:pt x="500" y="265"/>
                  </a:lnTo>
                  <a:lnTo>
                    <a:pt x="517" y="268"/>
                  </a:lnTo>
                  <a:lnTo>
                    <a:pt x="517" y="268"/>
                  </a:lnTo>
                  <a:lnTo>
                    <a:pt x="525" y="269"/>
                  </a:lnTo>
                  <a:lnTo>
                    <a:pt x="534" y="270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55" y="271"/>
                  </a:lnTo>
                  <a:lnTo>
                    <a:pt x="558" y="273"/>
                  </a:lnTo>
                  <a:lnTo>
                    <a:pt x="567" y="276"/>
                  </a:lnTo>
                  <a:lnTo>
                    <a:pt x="567" y="276"/>
                  </a:lnTo>
                  <a:lnTo>
                    <a:pt x="581" y="277"/>
                  </a:lnTo>
                  <a:lnTo>
                    <a:pt x="595" y="278"/>
                  </a:lnTo>
                  <a:lnTo>
                    <a:pt x="620" y="278"/>
                  </a:lnTo>
                  <a:lnTo>
                    <a:pt x="647" y="278"/>
                  </a:lnTo>
                  <a:lnTo>
                    <a:pt x="660" y="279"/>
                  </a:lnTo>
                  <a:lnTo>
                    <a:pt x="673" y="281"/>
                  </a:lnTo>
                  <a:lnTo>
                    <a:pt x="673" y="281"/>
                  </a:lnTo>
                  <a:lnTo>
                    <a:pt x="699" y="288"/>
                  </a:lnTo>
                  <a:lnTo>
                    <a:pt x="711" y="289"/>
                  </a:lnTo>
                  <a:lnTo>
                    <a:pt x="718" y="289"/>
                  </a:lnTo>
                  <a:lnTo>
                    <a:pt x="724" y="288"/>
                  </a:lnTo>
                  <a:lnTo>
                    <a:pt x="724" y="288"/>
                  </a:lnTo>
                  <a:lnTo>
                    <a:pt x="726" y="273"/>
                  </a:lnTo>
                  <a:lnTo>
                    <a:pt x="729" y="253"/>
                  </a:lnTo>
                  <a:lnTo>
                    <a:pt x="735" y="208"/>
                  </a:lnTo>
                  <a:lnTo>
                    <a:pt x="737" y="185"/>
                  </a:lnTo>
                  <a:lnTo>
                    <a:pt x="738" y="162"/>
                  </a:lnTo>
                  <a:lnTo>
                    <a:pt x="738" y="153"/>
                  </a:lnTo>
                  <a:lnTo>
                    <a:pt x="737" y="143"/>
                  </a:lnTo>
                  <a:lnTo>
                    <a:pt x="736" y="134"/>
                  </a:lnTo>
                  <a:lnTo>
                    <a:pt x="733" y="127"/>
                  </a:lnTo>
                  <a:lnTo>
                    <a:pt x="733" y="127"/>
                  </a:lnTo>
                  <a:close/>
                  <a:moveTo>
                    <a:pt x="733" y="84"/>
                  </a:moveTo>
                  <a:lnTo>
                    <a:pt x="733" y="84"/>
                  </a:lnTo>
                  <a:lnTo>
                    <a:pt x="721" y="82"/>
                  </a:lnTo>
                  <a:lnTo>
                    <a:pt x="708" y="79"/>
                  </a:lnTo>
                  <a:lnTo>
                    <a:pt x="695" y="76"/>
                  </a:lnTo>
                  <a:lnTo>
                    <a:pt x="682" y="73"/>
                  </a:lnTo>
                  <a:lnTo>
                    <a:pt x="682" y="73"/>
                  </a:lnTo>
                  <a:lnTo>
                    <a:pt x="670" y="71"/>
                  </a:lnTo>
                  <a:lnTo>
                    <a:pt x="657" y="71"/>
                  </a:lnTo>
                  <a:lnTo>
                    <a:pt x="643" y="71"/>
                  </a:lnTo>
                  <a:lnTo>
                    <a:pt x="630" y="70"/>
                  </a:lnTo>
                  <a:lnTo>
                    <a:pt x="630" y="70"/>
                  </a:lnTo>
                  <a:lnTo>
                    <a:pt x="581" y="65"/>
                  </a:lnTo>
                  <a:lnTo>
                    <a:pt x="556" y="62"/>
                  </a:lnTo>
                  <a:lnTo>
                    <a:pt x="532" y="59"/>
                  </a:lnTo>
                  <a:lnTo>
                    <a:pt x="532" y="59"/>
                  </a:lnTo>
                  <a:lnTo>
                    <a:pt x="500" y="57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57" y="51"/>
                  </a:lnTo>
                  <a:lnTo>
                    <a:pt x="441" y="50"/>
                  </a:lnTo>
                  <a:lnTo>
                    <a:pt x="408" y="48"/>
                  </a:lnTo>
                  <a:lnTo>
                    <a:pt x="374" y="47"/>
                  </a:lnTo>
                  <a:lnTo>
                    <a:pt x="341" y="44"/>
                  </a:lnTo>
                  <a:lnTo>
                    <a:pt x="341" y="44"/>
                  </a:lnTo>
                  <a:lnTo>
                    <a:pt x="326" y="42"/>
                  </a:lnTo>
                  <a:lnTo>
                    <a:pt x="311" y="39"/>
                  </a:lnTo>
                  <a:lnTo>
                    <a:pt x="297" y="36"/>
                  </a:lnTo>
                  <a:lnTo>
                    <a:pt x="282" y="34"/>
                  </a:lnTo>
                  <a:lnTo>
                    <a:pt x="282" y="34"/>
                  </a:lnTo>
                  <a:lnTo>
                    <a:pt x="263" y="33"/>
                  </a:lnTo>
                  <a:lnTo>
                    <a:pt x="243" y="32"/>
                  </a:lnTo>
                  <a:lnTo>
                    <a:pt x="225" y="31"/>
                  </a:lnTo>
                  <a:lnTo>
                    <a:pt x="207" y="30"/>
                  </a:lnTo>
                  <a:lnTo>
                    <a:pt x="207" y="30"/>
                  </a:lnTo>
                  <a:lnTo>
                    <a:pt x="166" y="26"/>
                  </a:lnTo>
                  <a:lnTo>
                    <a:pt x="125" y="24"/>
                  </a:lnTo>
                  <a:lnTo>
                    <a:pt x="85" y="21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52" y="24"/>
                  </a:lnTo>
                  <a:lnTo>
                    <a:pt x="57" y="31"/>
                  </a:lnTo>
                  <a:lnTo>
                    <a:pt x="69" y="42"/>
                  </a:lnTo>
                  <a:lnTo>
                    <a:pt x="82" y="53"/>
                  </a:lnTo>
                  <a:lnTo>
                    <a:pt x="95" y="63"/>
                  </a:lnTo>
                  <a:lnTo>
                    <a:pt x="95" y="63"/>
                  </a:lnTo>
                  <a:lnTo>
                    <a:pt x="97" y="62"/>
                  </a:lnTo>
                  <a:lnTo>
                    <a:pt x="98" y="61"/>
                  </a:lnTo>
                  <a:lnTo>
                    <a:pt x="102" y="61"/>
                  </a:lnTo>
                  <a:lnTo>
                    <a:pt x="106" y="61"/>
                  </a:lnTo>
                  <a:lnTo>
                    <a:pt x="112" y="59"/>
                  </a:lnTo>
                  <a:lnTo>
                    <a:pt x="112" y="59"/>
                  </a:lnTo>
                  <a:lnTo>
                    <a:pt x="124" y="64"/>
                  </a:lnTo>
                  <a:lnTo>
                    <a:pt x="136" y="66"/>
                  </a:lnTo>
                  <a:lnTo>
                    <a:pt x="148" y="68"/>
                  </a:lnTo>
                  <a:lnTo>
                    <a:pt x="160" y="69"/>
                  </a:lnTo>
                  <a:lnTo>
                    <a:pt x="184" y="70"/>
                  </a:lnTo>
                  <a:lnTo>
                    <a:pt x="207" y="69"/>
                  </a:lnTo>
                  <a:lnTo>
                    <a:pt x="230" y="67"/>
                  </a:lnTo>
                  <a:lnTo>
                    <a:pt x="253" y="66"/>
                  </a:lnTo>
                  <a:lnTo>
                    <a:pt x="277" y="66"/>
                  </a:lnTo>
                  <a:lnTo>
                    <a:pt x="288" y="67"/>
                  </a:lnTo>
                  <a:lnTo>
                    <a:pt x="300" y="69"/>
                  </a:lnTo>
                  <a:lnTo>
                    <a:pt x="300" y="69"/>
                  </a:lnTo>
                  <a:lnTo>
                    <a:pt x="305" y="70"/>
                  </a:lnTo>
                  <a:lnTo>
                    <a:pt x="309" y="71"/>
                  </a:lnTo>
                  <a:lnTo>
                    <a:pt x="312" y="73"/>
                  </a:lnTo>
                  <a:lnTo>
                    <a:pt x="316" y="74"/>
                  </a:lnTo>
                  <a:lnTo>
                    <a:pt x="316" y="74"/>
                  </a:lnTo>
                  <a:lnTo>
                    <a:pt x="327" y="76"/>
                  </a:lnTo>
                  <a:lnTo>
                    <a:pt x="338" y="76"/>
                  </a:lnTo>
                  <a:lnTo>
                    <a:pt x="359" y="74"/>
                  </a:lnTo>
                  <a:lnTo>
                    <a:pt x="359" y="74"/>
                  </a:lnTo>
                  <a:lnTo>
                    <a:pt x="391" y="76"/>
                  </a:lnTo>
                  <a:lnTo>
                    <a:pt x="423" y="79"/>
                  </a:lnTo>
                  <a:lnTo>
                    <a:pt x="457" y="83"/>
                  </a:lnTo>
                  <a:lnTo>
                    <a:pt x="489" y="88"/>
                  </a:lnTo>
                  <a:lnTo>
                    <a:pt x="489" y="88"/>
                  </a:lnTo>
                  <a:lnTo>
                    <a:pt x="510" y="92"/>
                  </a:lnTo>
                  <a:lnTo>
                    <a:pt x="532" y="94"/>
                  </a:lnTo>
                  <a:lnTo>
                    <a:pt x="574" y="97"/>
                  </a:lnTo>
                  <a:lnTo>
                    <a:pt x="616" y="101"/>
                  </a:lnTo>
                  <a:lnTo>
                    <a:pt x="636" y="104"/>
                  </a:lnTo>
                  <a:lnTo>
                    <a:pt x="656" y="108"/>
                  </a:lnTo>
                  <a:lnTo>
                    <a:pt x="656" y="108"/>
                  </a:lnTo>
                  <a:lnTo>
                    <a:pt x="665" y="110"/>
                  </a:lnTo>
                  <a:lnTo>
                    <a:pt x="676" y="111"/>
                  </a:lnTo>
                  <a:lnTo>
                    <a:pt x="696" y="112"/>
                  </a:lnTo>
                  <a:lnTo>
                    <a:pt x="717" y="113"/>
                  </a:lnTo>
                  <a:lnTo>
                    <a:pt x="738" y="115"/>
                  </a:lnTo>
                  <a:lnTo>
                    <a:pt x="738" y="115"/>
                  </a:lnTo>
                  <a:lnTo>
                    <a:pt x="748" y="110"/>
                  </a:lnTo>
                  <a:lnTo>
                    <a:pt x="752" y="108"/>
                  </a:lnTo>
                  <a:lnTo>
                    <a:pt x="759" y="106"/>
                  </a:lnTo>
                  <a:lnTo>
                    <a:pt x="759" y="106"/>
                  </a:lnTo>
                  <a:lnTo>
                    <a:pt x="760" y="103"/>
                  </a:lnTo>
                  <a:lnTo>
                    <a:pt x="762" y="101"/>
                  </a:lnTo>
                  <a:lnTo>
                    <a:pt x="767" y="97"/>
                  </a:lnTo>
                  <a:lnTo>
                    <a:pt x="771" y="94"/>
                  </a:lnTo>
                  <a:lnTo>
                    <a:pt x="772" y="93"/>
                  </a:lnTo>
                  <a:lnTo>
                    <a:pt x="770" y="91"/>
                  </a:lnTo>
                  <a:lnTo>
                    <a:pt x="770" y="91"/>
                  </a:lnTo>
                  <a:lnTo>
                    <a:pt x="767" y="88"/>
                  </a:lnTo>
                  <a:lnTo>
                    <a:pt x="763" y="86"/>
                  </a:lnTo>
                  <a:lnTo>
                    <a:pt x="753" y="85"/>
                  </a:lnTo>
                  <a:lnTo>
                    <a:pt x="733" y="84"/>
                  </a:lnTo>
                  <a:lnTo>
                    <a:pt x="733" y="84"/>
                  </a:lnTo>
                  <a:close/>
                  <a:moveTo>
                    <a:pt x="30" y="145"/>
                  </a:moveTo>
                  <a:lnTo>
                    <a:pt x="30" y="145"/>
                  </a:lnTo>
                  <a:lnTo>
                    <a:pt x="25" y="176"/>
                  </a:lnTo>
                  <a:lnTo>
                    <a:pt x="18" y="207"/>
                  </a:lnTo>
                  <a:lnTo>
                    <a:pt x="15" y="223"/>
                  </a:lnTo>
                  <a:lnTo>
                    <a:pt x="13" y="239"/>
                  </a:lnTo>
                  <a:lnTo>
                    <a:pt x="13" y="255"/>
                  </a:lnTo>
                  <a:lnTo>
                    <a:pt x="14" y="270"/>
                  </a:lnTo>
                  <a:lnTo>
                    <a:pt x="14" y="270"/>
                  </a:lnTo>
                  <a:lnTo>
                    <a:pt x="33" y="262"/>
                  </a:lnTo>
                  <a:lnTo>
                    <a:pt x="42" y="258"/>
                  </a:lnTo>
                  <a:lnTo>
                    <a:pt x="50" y="252"/>
                  </a:lnTo>
                  <a:lnTo>
                    <a:pt x="57" y="247"/>
                  </a:lnTo>
                  <a:lnTo>
                    <a:pt x="64" y="240"/>
                  </a:lnTo>
                  <a:lnTo>
                    <a:pt x="68" y="232"/>
                  </a:lnTo>
                  <a:lnTo>
                    <a:pt x="71" y="223"/>
                  </a:lnTo>
                  <a:lnTo>
                    <a:pt x="71" y="223"/>
                  </a:lnTo>
                  <a:lnTo>
                    <a:pt x="72" y="208"/>
                  </a:lnTo>
                  <a:lnTo>
                    <a:pt x="72" y="193"/>
                  </a:lnTo>
                  <a:lnTo>
                    <a:pt x="72" y="193"/>
                  </a:lnTo>
                  <a:lnTo>
                    <a:pt x="74" y="164"/>
                  </a:lnTo>
                  <a:lnTo>
                    <a:pt x="78" y="138"/>
                  </a:lnTo>
                  <a:lnTo>
                    <a:pt x="82" y="110"/>
                  </a:lnTo>
                  <a:lnTo>
                    <a:pt x="87" y="79"/>
                  </a:lnTo>
                  <a:lnTo>
                    <a:pt x="87" y="79"/>
                  </a:lnTo>
                  <a:lnTo>
                    <a:pt x="83" y="78"/>
                  </a:lnTo>
                  <a:lnTo>
                    <a:pt x="80" y="77"/>
                  </a:lnTo>
                  <a:lnTo>
                    <a:pt x="78" y="73"/>
                  </a:lnTo>
                  <a:lnTo>
                    <a:pt x="76" y="71"/>
                  </a:lnTo>
                  <a:lnTo>
                    <a:pt x="74" y="68"/>
                  </a:lnTo>
                  <a:lnTo>
                    <a:pt x="72" y="66"/>
                  </a:lnTo>
                  <a:lnTo>
                    <a:pt x="69" y="64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6" y="57"/>
                  </a:lnTo>
                  <a:lnTo>
                    <a:pt x="64" y="53"/>
                  </a:lnTo>
                  <a:lnTo>
                    <a:pt x="63" y="50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56" y="46"/>
                  </a:lnTo>
                  <a:lnTo>
                    <a:pt x="52" y="44"/>
                  </a:lnTo>
                  <a:lnTo>
                    <a:pt x="49" y="42"/>
                  </a:lnTo>
                  <a:lnTo>
                    <a:pt x="46" y="39"/>
                  </a:lnTo>
                  <a:lnTo>
                    <a:pt x="43" y="33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7" y="40"/>
                  </a:lnTo>
                  <a:lnTo>
                    <a:pt x="36" y="54"/>
                  </a:lnTo>
                  <a:lnTo>
                    <a:pt x="34" y="84"/>
                  </a:lnTo>
                  <a:lnTo>
                    <a:pt x="34" y="114"/>
                  </a:lnTo>
                  <a:lnTo>
                    <a:pt x="33" y="129"/>
                  </a:lnTo>
                  <a:lnTo>
                    <a:pt x="30" y="145"/>
                  </a:lnTo>
                  <a:lnTo>
                    <a:pt x="30" y="145"/>
                  </a:lnTo>
                  <a:close/>
                  <a:moveTo>
                    <a:pt x="759" y="121"/>
                  </a:moveTo>
                  <a:lnTo>
                    <a:pt x="759" y="121"/>
                  </a:lnTo>
                  <a:lnTo>
                    <a:pt x="754" y="141"/>
                  </a:lnTo>
                  <a:lnTo>
                    <a:pt x="751" y="160"/>
                  </a:lnTo>
                  <a:lnTo>
                    <a:pt x="749" y="180"/>
                  </a:lnTo>
                  <a:lnTo>
                    <a:pt x="748" y="201"/>
                  </a:lnTo>
                  <a:lnTo>
                    <a:pt x="745" y="242"/>
                  </a:lnTo>
                  <a:lnTo>
                    <a:pt x="742" y="262"/>
                  </a:lnTo>
                  <a:lnTo>
                    <a:pt x="739" y="283"/>
                  </a:lnTo>
                  <a:lnTo>
                    <a:pt x="739" y="283"/>
                  </a:lnTo>
                  <a:lnTo>
                    <a:pt x="741" y="286"/>
                  </a:lnTo>
                  <a:lnTo>
                    <a:pt x="742" y="292"/>
                  </a:lnTo>
                  <a:lnTo>
                    <a:pt x="746" y="304"/>
                  </a:lnTo>
                  <a:lnTo>
                    <a:pt x="748" y="309"/>
                  </a:lnTo>
                  <a:lnTo>
                    <a:pt x="750" y="314"/>
                  </a:lnTo>
                  <a:lnTo>
                    <a:pt x="753" y="318"/>
                  </a:lnTo>
                  <a:lnTo>
                    <a:pt x="759" y="319"/>
                  </a:lnTo>
                  <a:lnTo>
                    <a:pt x="759" y="319"/>
                  </a:lnTo>
                  <a:lnTo>
                    <a:pt x="762" y="304"/>
                  </a:lnTo>
                  <a:lnTo>
                    <a:pt x="764" y="288"/>
                  </a:lnTo>
                  <a:lnTo>
                    <a:pt x="766" y="254"/>
                  </a:lnTo>
                  <a:lnTo>
                    <a:pt x="766" y="254"/>
                  </a:lnTo>
                  <a:lnTo>
                    <a:pt x="768" y="236"/>
                  </a:lnTo>
                  <a:lnTo>
                    <a:pt x="771" y="218"/>
                  </a:lnTo>
                  <a:lnTo>
                    <a:pt x="775" y="200"/>
                  </a:lnTo>
                  <a:lnTo>
                    <a:pt x="777" y="183"/>
                  </a:lnTo>
                  <a:lnTo>
                    <a:pt x="777" y="183"/>
                  </a:lnTo>
                  <a:lnTo>
                    <a:pt x="779" y="145"/>
                  </a:lnTo>
                  <a:lnTo>
                    <a:pt x="780" y="109"/>
                  </a:lnTo>
                  <a:lnTo>
                    <a:pt x="780" y="109"/>
                  </a:lnTo>
                  <a:lnTo>
                    <a:pt x="780" y="108"/>
                  </a:lnTo>
                  <a:lnTo>
                    <a:pt x="780" y="107"/>
                  </a:lnTo>
                  <a:lnTo>
                    <a:pt x="778" y="106"/>
                  </a:lnTo>
                  <a:lnTo>
                    <a:pt x="778" y="106"/>
                  </a:lnTo>
                  <a:lnTo>
                    <a:pt x="769" y="114"/>
                  </a:lnTo>
                  <a:lnTo>
                    <a:pt x="759" y="121"/>
                  </a:lnTo>
                  <a:lnTo>
                    <a:pt x="759" y="121"/>
                  </a:lnTo>
                  <a:close/>
                  <a:moveTo>
                    <a:pt x="733" y="308"/>
                  </a:moveTo>
                  <a:lnTo>
                    <a:pt x="733" y="308"/>
                  </a:lnTo>
                  <a:lnTo>
                    <a:pt x="709" y="303"/>
                  </a:lnTo>
                  <a:lnTo>
                    <a:pt x="686" y="298"/>
                  </a:lnTo>
                  <a:lnTo>
                    <a:pt x="661" y="295"/>
                  </a:lnTo>
                  <a:lnTo>
                    <a:pt x="635" y="293"/>
                  </a:lnTo>
                  <a:lnTo>
                    <a:pt x="583" y="290"/>
                  </a:lnTo>
                  <a:lnTo>
                    <a:pt x="556" y="288"/>
                  </a:lnTo>
                  <a:lnTo>
                    <a:pt x="528" y="284"/>
                  </a:lnTo>
                  <a:lnTo>
                    <a:pt x="528" y="284"/>
                  </a:lnTo>
                  <a:lnTo>
                    <a:pt x="519" y="282"/>
                  </a:lnTo>
                  <a:lnTo>
                    <a:pt x="510" y="280"/>
                  </a:lnTo>
                  <a:lnTo>
                    <a:pt x="510" y="280"/>
                  </a:lnTo>
                  <a:lnTo>
                    <a:pt x="474" y="276"/>
                  </a:lnTo>
                  <a:lnTo>
                    <a:pt x="435" y="273"/>
                  </a:lnTo>
                  <a:lnTo>
                    <a:pt x="356" y="269"/>
                  </a:lnTo>
                  <a:lnTo>
                    <a:pt x="356" y="269"/>
                  </a:lnTo>
                  <a:lnTo>
                    <a:pt x="324" y="267"/>
                  </a:lnTo>
                  <a:lnTo>
                    <a:pt x="292" y="264"/>
                  </a:lnTo>
                  <a:lnTo>
                    <a:pt x="226" y="258"/>
                  </a:lnTo>
                  <a:lnTo>
                    <a:pt x="194" y="254"/>
                  </a:lnTo>
                  <a:lnTo>
                    <a:pt x="163" y="251"/>
                  </a:lnTo>
                  <a:lnTo>
                    <a:pt x="133" y="250"/>
                  </a:lnTo>
                  <a:lnTo>
                    <a:pt x="104" y="250"/>
                  </a:lnTo>
                  <a:lnTo>
                    <a:pt x="104" y="250"/>
                  </a:lnTo>
                  <a:lnTo>
                    <a:pt x="103" y="252"/>
                  </a:lnTo>
                  <a:lnTo>
                    <a:pt x="101" y="253"/>
                  </a:lnTo>
                  <a:lnTo>
                    <a:pt x="100" y="254"/>
                  </a:lnTo>
                  <a:lnTo>
                    <a:pt x="100" y="255"/>
                  </a:lnTo>
                  <a:lnTo>
                    <a:pt x="100" y="255"/>
                  </a:lnTo>
                  <a:lnTo>
                    <a:pt x="93" y="255"/>
                  </a:lnTo>
                  <a:lnTo>
                    <a:pt x="84" y="258"/>
                  </a:lnTo>
                  <a:lnTo>
                    <a:pt x="74" y="260"/>
                  </a:lnTo>
                  <a:lnTo>
                    <a:pt x="65" y="263"/>
                  </a:lnTo>
                  <a:lnTo>
                    <a:pt x="44" y="271"/>
                  </a:lnTo>
                  <a:lnTo>
                    <a:pt x="26" y="280"/>
                  </a:lnTo>
                  <a:lnTo>
                    <a:pt x="26" y="280"/>
                  </a:lnTo>
                  <a:lnTo>
                    <a:pt x="41" y="281"/>
                  </a:lnTo>
                  <a:lnTo>
                    <a:pt x="57" y="282"/>
                  </a:lnTo>
                  <a:lnTo>
                    <a:pt x="73" y="284"/>
                  </a:lnTo>
                  <a:lnTo>
                    <a:pt x="81" y="286"/>
                  </a:lnTo>
                  <a:lnTo>
                    <a:pt x="86" y="289"/>
                  </a:lnTo>
                  <a:lnTo>
                    <a:pt x="86" y="289"/>
                  </a:lnTo>
                  <a:lnTo>
                    <a:pt x="164" y="298"/>
                  </a:lnTo>
                  <a:lnTo>
                    <a:pt x="204" y="303"/>
                  </a:lnTo>
                  <a:lnTo>
                    <a:pt x="243" y="306"/>
                  </a:lnTo>
                  <a:lnTo>
                    <a:pt x="283" y="308"/>
                  </a:lnTo>
                  <a:lnTo>
                    <a:pt x="323" y="309"/>
                  </a:lnTo>
                  <a:lnTo>
                    <a:pt x="360" y="309"/>
                  </a:lnTo>
                  <a:lnTo>
                    <a:pt x="398" y="308"/>
                  </a:lnTo>
                  <a:lnTo>
                    <a:pt x="398" y="308"/>
                  </a:lnTo>
                  <a:lnTo>
                    <a:pt x="415" y="308"/>
                  </a:lnTo>
                  <a:lnTo>
                    <a:pt x="432" y="309"/>
                  </a:lnTo>
                  <a:lnTo>
                    <a:pt x="467" y="311"/>
                  </a:lnTo>
                  <a:lnTo>
                    <a:pt x="503" y="315"/>
                  </a:lnTo>
                  <a:lnTo>
                    <a:pt x="540" y="319"/>
                  </a:lnTo>
                  <a:lnTo>
                    <a:pt x="540" y="319"/>
                  </a:lnTo>
                  <a:lnTo>
                    <a:pt x="608" y="326"/>
                  </a:lnTo>
                  <a:lnTo>
                    <a:pt x="641" y="329"/>
                  </a:lnTo>
                  <a:lnTo>
                    <a:pt x="673" y="330"/>
                  </a:lnTo>
                  <a:lnTo>
                    <a:pt x="673" y="330"/>
                  </a:lnTo>
                  <a:lnTo>
                    <a:pt x="693" y="333"/>
                  </a:lnTo>
                  <a:lnTo>
                    <a:pt x="711" y="335"/>
                  </a:lnTo>
                  <a:lnTo>
                    <a:pt x="730" y="337"/>
                  </a:lnTo>
                  <a:lnTo>
                    <a:pt x="751" y="340"/>
                  </a:lnTo>
                  <a:lnTo>
                    <a:pt x="751" y="340"/>
                  </a:lnTo>
                  <a:lnTo>
                    <a:pt x="747" y="331"/>
                  </a:lnTo>
                  <a:lnTo>
                    <a:pt x="742" y="324"/>
                  </a:lnTo>
                  <a:lnTo>
                    <a:pt x="737" y="316"/>
                  </a:lnTo>
                  <a:lnTo>
                    <a:pt x="735" y="313"/>
                  </a:lnTo>
                  <a:lnTo>
                    <a:pt x="733" y="308"/>
                  </a:lnTo>
                  <a:lnTo>
                    <a:pt x="733" y="30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7" name="Freeform 215"/>
            <p:cNvSpPr/>
            <p:nvPr/>
          </p:nvSpPr>
          <p:spPr bwMode="auto">
            <a:xfrm>
              <a:off x="5756276" y="1579563"/>
              <a:ext cx="26988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3" y="5"/>
                </a:cxn>
                <a:cxn ang="0">
                  <a:pos x="26" y="18"/>
                </a:cxn>
                <a:cxn ang="0">
                  <a:pos x="28" y="25"/>
                </a:cxn>
                <a:cxn ang="0">
                  <a:pos x="32" y="23"/>
                </a:cxn>
                <a:cxn ang="0">
                  <a:pos x="38" y="15"/>
                </a:cxn>
                <a:cxn ang="0">
                  <a:pos x="41" y="11"/>
                </a:cxn>
                <a:cxn ang="0">
                  <a:pos x="45" y="13"/>
                </a:cxn>
                <a:cxn ang="0">
                  <a:pos x="51" y="14"/>
                </a:cxn>
                <a:cxn ang="0">
                  <a:pos x="49" y="26"/>
                </a:cxn>
                <a:cxn ang="0">
                  <a:pos x="48" y="46"/>
                </a:cxn>
                <a:cxn ang="0">
                  <a:pos x="47" y="55"/>
                </a:cxn>
                <a:cxn ang="0">
                  <a:pos x="43" y="50"/>
                </a:cxn>
                <a:cxn ang="0">
                  <a:pos x="41" y="44"/>
                </a:cxn>
                <a:cxn ang="0">
                  <a:pos x="41" y="31"/>
                </a:cxn>
                <a:cxn ang="0">
                  <a:pos x="39" y="31"/>
                </a:cxn>
                <a:cxn ang="0">
                  <a:pos x="34" y="35"/>
                </a:cxn>
                <a:cxn ang="0">
                  <a:pos x="30" y="41"/>
                </a:cxn>
                <a:cxn ang="0">
                  <a:pos x="28" y="41"/>
                </a:cxn>
                <a:cxn ang="0">
                  <a:pos x="22" y="38"/>
                </a:cxn>
                <a:cxn ang="0">
                  <a:pos x="18" y="32"/>
                </a:cxn>
                <a:cxn ang="0">
                  <a:pos x="16" y="38"/>
                </a:cxn>
                <a:cxn ang="0">
                  <a:pos x="12" y="46"/>
                </a:cxn>
                <a:cxn ang="0">
                  <a:pos x="7" y="48"/>
                </a:cxn>
                <a:cxn ang="0">
                  <a:pos x="2" y="48"/>
                </a:cxn>
                <a:cxn ang="0">
                  <a:pos x="0" y="43"/>
                </a:cxn>
                <a:cxn ang="0">
                  <a:pos x="3" y="31"/>
                </a:cxn>
                <a:cxn ang="0">
                  <a:pos x="6" y="26"/>
                </a:cxn>
                <a:cxn ang="0">
                  <a:pos x="7" y="18"/>
                </a:cxn>
                <a:cxn ang="0">
                  <a:pos x="9" y="4"/>
                </a:cxn>
                <a:cxn ang="0">
                  <a:pos x="15" y="0"/>
                </a:cxn>
                <a:cxn ang="0">
                  <a:pos x="21" y="1"/>
                </a:cxn>
              </a:cxnLst>
              <a:rect l="0" t="0" r="r" b="b"/>
              <a:pathLst>
                <a:path w="51" h="55">
                  <a:moveTo>
                    <a:pt x="21" y="1"/>
                  </a:moveTo>
                  <a:lnTo>
                    <a:pt x="21" y="1"/>
                  </a:lnTo>
                  <a:lnTo>
                    <a:pt x="22" y="3"/>
                  </a:lnTo>
                  <a:lnTo>
                    <a:pt x="23" y="5"/>
                  </a:lnTo>
                  <a:lnTo>
                    <a:pt x="25" y="12"/>
                  </a:lnTo>
                  <a:lnTo>
                    <a:pt x="26" y="18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6" y="19"/>
                  </a:lnTo>
                  <a:lnTo>
                    <a:pt x="38" y="15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2"/>
                  </a:lnTo>
                  <a:lnTo>
                    <a:pt x="45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49" y="26"/>
                  </a:lnTo>
                  <a:lnTo>
                    <a:pt x="48" y="37"/>
                  </a:lnTo>
                  <a:lnTo>
                    <a:pt x="48" y="46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44" y="53"/>
                  </a:lnTo>
                  <a:lnTo>
                    <a:pt x="43" y="50"/>
                  </a:lnTo>
                  <a:lnTo>
                    <a:pt x="42" y="47"/>
                  </a:lnTo>
                  <a:lnTo>
                    <a:pt x="41" y="44"/>
                  </a:lnTo>
                  <a:lnTo>
                    <a:pt x="41" y="38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39" y="31"/>
                  </a:lnTo>
                  <a:lnTo>
                    <a:pt x="37" y="32"/>
                  </a:lnTo>
                  <a:lnTo>
                    <a:pt x="34" y="35"/>
                  </a:lnTo>
                  <a:lnTo>
                    <a:pt x="31" y="39"/>
                  </a:lnTo>
                  <a:lnTo>
                    <a:pt x="30" y="41"/>
                  </a:lnTo>
                  <a:lnTo>
                    <a:pt x="28" y="41"/>
                  </a:lnTo>
                  <a:lnTo>
                    <a:pt x="28" y="41"/>
                  </a:lnTo>
                  <a:lnTo>
                    <a:pt x="24" y="40"/>
                  </a:lnTo>
                  <a:lnTo>
                    <a:pt x="22" y="38"/>
                  </a:lnTo>
                  <a:lnTo>
                    <a:pt x="20" y="35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6" y="38"/>
                  </a:lnTo>
                  <a:lnTo>
                    <a:pt x="14" y="44"/>
                  </a:lnTo>
                  <a:lnTo>
                    <a:pt x="12" y="46"/>
                  </a:lnTo>
                  <a:lnTo>
                    <a:pt x="10" y="48"/>
                  </a:lnTo>
                  <a:lnTo>
                    <a:pt x="7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5"/>
                  </a:lnTo>
                  <a:lnTo>
                    <a:pt x="0" y="43"/>
                  </a:lnTo>
                  <a:lnTo>
                    <a:pt x="1" y="37"/>
                  </a:lnTo>
                  <a:lnTo>
                    <a:pt x="3" y="31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3"/>
                  </a:lnTo>
                  <a:lnTo>
                    <a:pt x="7" y="18"/>
                  </a:lnTo>
                  <a:lnTo>
                    <a:pt x="8" y="9"/>
                  </a:lnTo>
                  <a:lnTo>
                    <a:pt x="9" y="4"/>
                  </a:lnTo>
                  <a:lnTo>
                    <a:pt x="12" y="2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8" name="Freeform 216"/>
            <p:cNvSpPr/>
            <p:nvPr/>
          </p:nvSpPr>
          <p:spPr bwMode="auto">
            <a:xfrm>
              <a:off x="5762626" y="1646238"/>
              <a:ext cx="15875" cy="26988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0" y="29"/>
                </a:cxn>
                <a:cxn ang="0">
                  <a:pos x="1" y="24"/>
                </a:cxn>
                <a:cxn ang="0">
                  <a:pos x="4" y="21"/>
                </a:cxn>
                <a:cxn ang="0">
                  <a:pos x="13" y="15"/>
                </a:cxn>
                <a:cxn ang="0">
                  <a:pos x="13" y="15"/>
                </a:cxn>
                <a:cxn ang="0">
                  <a:pos x="16" y="10"/>
                </a:cxn>
                <a:cxn ang="0">
                  <a:pos x="19" y="5"/>
                </a:cxn>
                <a:cxn ang="0">
                  <a:pos x="21" y="3"/>
                </a:cxn>
                <a:cxn ang="0">
                  <a:pos x="25" y="2"/>
                </a:cxn>
                <a:cxn ang="0">
                  <a:pos x="27" y="0"/>
                </a:cxn>
                <a:cxn ang="0">
                  <a:pos x="31" y="2"/>
                </a:cxn>
                <a:cxn ang="0">
                  <a:pos x="31" y="2"/>
                </a:cxn>
                <a:cxn ang="0">
                  <a:pos x="29" y="29"/>
                </a:cxn>
                <a:cxn ang="0">
                  <a:pos x="27" y="53"/>
                </a:cxn>
                <a:cxn ang="0">
                  <a:pos x="27" y="53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8" y="36"/>
                </a:cxn>
                <a:cxn ang="0">
                  <a:pos x="19" y="30"/>
                </a:cxn>
                <a:cxn ang="0">
                  <a:pos x="19" y="30"/>
                </a:cxn>
                <a:cxn ang="0">
                  <a:pos x="16" y="30"/>
                </a:cxn>
                <a:cxn ang="0">
                  <a:pos x="14" y="33"/>
                </a:cxn>
                <a:cxn ang="0">
                  <a:pos x="13" y="34"/>
                </a:cxn>
                <a:cxn ang="0">
                  <a:pos x="13" y="35"/>
                </a:cxn>
                <a:cxn ang="0">
                  <a:pos x="13" y="35"/>
                </a:cxn>
                <a:cxn ang="0">
                  <a:pos x="13" y="35"/>
                </a:cxn>
                <a:cxn ang="0">
                  <a:pos x="12" y="36"/>
                </a:cxn>
                <a:cxn ang="0">
                  <a:pos x="10" y="36"/>
                </a:cxn>
                <a:cxn ang="0">
                  <a:pos x="7" y="35"/>
                </a:cxn>
                <a:cxn ang="0">
                  <a:pos x="2" y="31"/>
                </a:cxn>
                <a:cxn ang="0">
                  <a:pos x="0" y="29"/>
                </a:cxn>
                <a:cxn ang="0">
                  <a:pos x="0" y="29"/>
                </a:cxn>
              </a:cxnLst>
              <a:rect l="0" t="0" r="r" b="b"/>
              <a:pathLst>
                <a:path w="31" h="52">
                  <a:moveTo>
                    <a:pt x="0" y="29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4" y="21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6" y="10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2"/>
                  </a:lnTo>
                  <a:lnTo>
                    <a:pt x="27" y="0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9" y="29"/>
                  </a:lnTo>
                  <a:lnTo>
                    <a:pt x="27" y="53"/>
                  </a:lnTo>
                  <a:lnTo>
                    <a:pt x="27" y="53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8" y="36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4" y="33"/>
                  </a:lnTo>
                  <a:lnTo>
                    <a:pt x="13" y="34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9" name="Freeform 217"/>
            <p:cNvSpPr>
              <a:spLocks noEditPoints="1"/>
            </p:cNvSpPr>
            <p:nvPr/>
          </p:nvSpPr>
          <p:spPr bwMode="auto">
            <a:xfrm>
              <a:off x="6080126" y="1663700"/>
              <a:ext cx="71438" cy="60325"/>
            </a:xfrm>
            <a:custGeom>
              <a:avLst/>
              <a:gdLst/>
              <a:ahLst/>
              <a:cxnLst>
                <a:cxn ang="0">
                  <a:pos x="16" y="1"/>
                </a:cxn>
                <a:cxn ang="0">
                  <a:pos x="17" y="0"/>
                </a:cxn>
                <a:cxn ang="0">
                  <a:pos x="17" y="1"/>
                </a:cxn>
                <a:cxn ang="0">
                  <a:pos x="37" y="7"/>
                </a:cxn>
                <a:cxn ang="0">
                  <a:pos x="64" y="10"/>
                </a:cxn>
                <a:cxn ang="0">
                  <a:pos x="108" y="11"/>
                </a:cxn>
                <a:cxn ang="0">
                  <a:pos x="122" y="10"/>
                </a:cxn>
                <a:cxn ang="0">
                  <a:pos x="128" y="16"/>
                </a:cxn>
                <a:cxn ang="0">
                  <a:pos x="135" y="23"/>
                </a:cxn>
                <a:cxn ang="0">
                  <a:pos x="133" y="35"/>
                </a:cxn>
                <a:cxn ang="0">
                  <a:pos x="134" y="76"/>
                </a:cxn>
                <a:cxn ang="0">
                  <a:pos x="133" y="99"/>
                </a:cxn>
                <a:cxn ang="0">
                  <a:pos x="129" y="108"/>
                </a:cxn>
                <a:cxn ang="0">
                  <a:pos x="122" y="113"/>
                </a:cxn>
                <a:cxn ang="0">
                  <a:pos x="118" y="114"/>
                </a:cxn>
                <a:cxn ang="0">
                  <a:pos x="107" y="112"/>
                </a:cxn>
                <a:cxn ang="0">
                  <a:pos x="101" y="112"/>
                </a:cxn>
                <a:cxn ang="0">
                  <a:pos x="94" y="113"/>
                </a:cxn>
                <a:cxn ang="0">
                  <a:pos x="88" y="115"/>
                </a:cxn>
                <a:cxn ang="0">
                  <a:pos x="70" y="114"/>
                </a:cxn>
                <a:cxn ang="0">
                  <a:pos x="49" y="113"/>
                </a:cxn>
                <a:cxn ang="0">
                  <a:pos x="46" y="111"/>
                </a:cxn>
                <a:cxn ang="0">
                  <a:pos x="33" y="108"/>
                </a:cxn>
                <a:cxn ang="0">
                  <a:pos x="20" y="106"/>
                </a:cxn>
                <a:cxn ang="0">
                  <a:pos x="17" y="105"/>
                </a:cxn>
                <a:cxn ang="0">
                  <a:pos x="13" y="106"/>
                </a:cxn>
                <a:cxn ang="0">
                  <a:pos x="13" y="108"/>
                </a:cxn>
                <a:cxn ang="0">
                  <a:pos x="7" y="103"/>
                </a:cxn>
                <a:cxn ang="0">
                  <a:pos x="1" y="100"/>
                </a:cxn>
                <a:cxn ang="0">
                  <a:pos x="0" y="54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1" y="3"/>
                </a:cxn>
                <a:cxn ang="0">
                  <a:pos x="12" y="2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1" y="40"/>
                </a:cxn>
                <a:cxn ang="0">
                  <a:pos x="119" y="33"/>
                </a:cxn>
                <a:cxn ang="0">
                  <a:pos x="115" y="29"/>
                </a:cxn>
                <a:cxn ang="0">
                  <a:pos x="103" y="26"/>
                </a:cxn>
                <a:cxn ang="0">
                  <a:pos x="79" y="27"/>
                </a:cxn>
                <a:cxn ang="0">
                  <a:pos x="71" y="26"/>
                </a:cxn>
                <a:cxn ang="0">
                  <a:pos x="45" y="20"/>
                </a:cxn>
                <a:cxn ang="0">
                  <a:pos x="31" y="19"/>
                </a:cxn>
                <a:cxn ang="0">
                  <a:pos x="17" y="23"/>
                </a:cxn>
                <a:cxn ang="0">
                  <a:pos x="15" y="37"/>
                </a:cxn>
                <a:cxn ang="0">
                  <a:pos x="12" y="72"/>
                </a:cxn>
                <a:cxn ang="0">
                  <a:pos x="12" y="90"/>
                </a:cxn>
                <a:cxn ang="0">
                  <a:pos x="59" y="98"/>
                </a:cxn>
                <a:cxn ang="0">
                  <a:pos x="110" y="102"/>
                </a:cxn>
                <a:cxn ang="0">
                  <a:pos x="112" y="101"/>
                </a:cxn>
                <a:cxn ang="0">
                  <a:pos x="118" y="94"/>
                </a:cxn>
                <a:cxn ang="0">
                  <a:pos x="121" y="77"/>
                </a:cxn>
                <a:cxn ang="0">
                  <a:pos x="121" y="40"/>
                </a:cxn>
              </a:cxnLst>
              <a:rect l="0" t="0" r="r" b="b"/>
              <a:pathLst>
                <a:path w="135" h="115">
                  <a:moveTo>
                    <a:pt x="16" y="1"/>
                  </a:move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7" y="4"/>
                  </a:lnTo>
                  <a:lnTo>
                    <a:pt x="37" y="7"/>
                  </a:lnTo>
                  <a:lnTo>
                    <a:pt x="50" y="8"/>
                  </a:lnTo>
                  <a:lnTo>
                    <a:pt x="64" y="10"/>
                  </a:lnTo>
                  <a:lnTo>
                    <a:pt x="93" y="11"/>
                  </a:lnTo>
                  <a:lnTo>
                    <a:pt x="108" y="11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26" y="12"/>
                  </a:lnTo>
                  <a:lnTo>
                    <a:pt x="128" y="16"/>
                  </a:lnTo>
                  <a:lnTo>
                    <a:pt x="131" y="20"/>
                  </a:lnTo>
                  <a:lnTo>
                    <a:pt x="135" y="23"/>
                  </a:lnTo>
                  <a:lnTo>
                    <a:pt x="135" y="23"/>
                  </a:lnTo>
                  <a:lnTo>
                    <a:pt x="133" y="35"/>
                  </a:lnTo>
                  <a:lnTo>
                    <a:pt x="133" y="49"/>
                  </a:lnTo>
                  <a:lnTo>
                    <a:pt x="134" y="76"/>
                  </a:lnTo>
                  <a:lnTo>
                    <a:pt x="134" y="89"/>
                  </a:lnTo>
                  <a:lnTo>
                    <a:pt x="133" y="99"/>
                  </a:lnTo>
                  <a:lnTo>
                    <a:pt x="131" y="105"/>
                  </a:lnTo>
                  <a:lnTo>
                    <a:pt x="129" y="108"/>
                  </a:lnTo>
                  <a:lnTo>
                    <a:pt x="126" y="111"/>
                  </a:lnTo>
                  <a:lnTo>
                    <a:pt x="122" y="113"/>
                  </a:lnTo>
                  <a:lnTo>
                    <a:pt x="122" y="113"/>
                  </a:lnTo>
                  <a:lnTo>
                    <a:pt x="118" y="114"/>
                  </a:lnTo>
                  <a:lnTo>
                    <a:pt x="112" y="113"/>
                  </a:lnTo>
                  <a:lnTo>
                    <a:pt x="107" y="11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98" y="112"/>
                  </a:lnTo>
                  <a:lnTo>
                    <a:pt x="94" y="113"/>
                  </a:lnTo>
                  <a:lnTo>
                    <a:pt x="91" y="114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70" y="114"/>
                  </a:lnTo>
                  <a:lnTo>
                    <a:pt x="60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6" y="111"/>
                  </a:lnTo>
                  <a:lnTo>
                    <a:pt x="43" y="109"/>
                  </a:lnTo>
                  <a:lnTo>
                    <a:pt x="33" y="108"/>
                  </a:lnTo>
                  <a:lnTo>
                    <a:pt x="24" y="107"/>
                  </a:lnTo>
                  <a:lnTo>
                    <a:pt x="20" y="106"/>
                  </a:lnTo>
                  <a:lnTo>
                    <a:pt x="17" y="105"/>
                  </a:lnTo>
                  <a:lnTo>
                    <a:pt x="17" y="105"/>
                  </a:lnTo>
                  <a:lnTo>
                    <a:pt x="14" y="105"/>
                  </a:lnTo>
                  <a:lnTo>
                    <a:pt x="13" y="106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9" y="106"/>
                  </a:lnTo>
                  <a:lnTo>
                    <a:pt x="7" y="103"/>
                  </a:lnTo>
                  <a:lnTo>
                    <a:pt x="4" y="101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5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3"/>
                  </a:lnTo>
                  <a:lnTo>
                    <a:pt x="1" y="3"/>
                  </a:lnTo>
                  <a:lnTo>
                    <a:pt x="5" y="2"/>
                  </a:lnTo>
                  <a:lnTo>
                    <a:pt x="12" y="2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6" y="1"/>
                  </a:lnTo>
                  <a:close/>
                  <a:moveTo>
                    <a:pt x="121" y="40"/>
                  </a:moveTo>
                  <a:lnTo>
                    <a:pt x="121" y="40"/>
                  </a:lnTo>
                  <a:lnTo>
                    <a:pt x="120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5" y="29"/>
                  </a:lnTo>
                  <a:lnTo>
                    <a:pt x="109" y="26"/>
                  </a:lnTo>
                  <a:lnTo>
                    <a:pt x="103" y="26"/>
                  </a:lnTo>
                  <a:lnTo>
                    <a:pt x="86" y="26"/>
                  </a:lnTo>
                  <a:lnTo>
                    <a:pt x="79" y="27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58" y="23"/>
                  </a:lnTo>
                  <a:lnTo>
                    <a:pt x="45" y="20"/>
                  </a:lnTo>
                  <a:lnTo>
                    <a:pt x="37" y="19"/>
                  </a:lnTo>
                  <a:lnTo>
                    <a:pt x="31" y="19"/>
                  </a:lnTo>
                  <a:lnTo>
                    <a:pt x="24" y="20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37"/>
                  </a:lnTo>
                  <a:lnTo>
                    <a:pt x="13" y="54"/>
                  </a:lnTo>
                  <a:lnTo>
                    <a:pt x="12" y="72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36" y="95"/>
                  </a:lnTo>
                  <a:lnTo>
                    <a:pt x="59" y="98"/>
                  </a:lnTo>
                  <a:lnTo>
                    <a:pt x="83" y="101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12" y="101"/>
                  </a:lnTo>
                  <a:lnTo>
                    <a:pt x="114" y="100"/>
                  </a:lnTo>
                  <a:lnTo>
                    <a:pt x="118" y="94"/>
                  </a:lnTo>
                  <a:lnTo>
                    <a:pt x="120" y="86"/>
                  </a:lnTo>
                  <a:lnTo>
                    <a:pt x="121" y="77"/>
                  </a:lnTo>
                  <a:lnTo>
                    <a:pt x="122" y="57"/>
                  </a:lnTo>
                  <a:lnTo>
                    <a:pt x="121" y="40"/>
                  </a:lnTo>
                  <a:lnTo>
                    <a:pt x="121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0" name="Freeform 218"/>
            <p:cNvSpPr>
              <a:spLocks noEditPoints="1"/>
            </p:cNvSpPr>
            <p:nvPr/>
          </p:nvSpPr>
          <p:spPr bwMode="auto">
            <a:xfrm>
              <a:off x="6073776" y="1738313"/>
              <a:ext cx="71438" cy="58738"/>
            </a:xfrm>
            <a:custGeom>
              <a:avLst/>
              <a:gdLst/>
              <a:ahLst/>
              <a:cxnLst>
                <a:cxn ang="0">
                  <a:pos x="134" y="12"/>
                </a:cxn>
                <a:cxn ang="0">
                  <a:pos x="136" y="31"/>
                </a:cxn>
                <a:cxn ang="0">
                  <a:pos x="133" y="77"/>
                </a:cxn>
                <a:cxn ang="0">
                  <a:pos x="134" y="97"/>
                </a:cxn>
                <a:cxn ang="0">
                  <a:pos x="133" y="99"/>
                </a:cxn>
                <a:cxn ang="0">
                  <a:pos x="128" y="105"/>
                </a:cxn>
                <a:cxn ang="0">
                  <a:pos x="120" y="110"/>
                </a:cxn>
                <a:cxn ang="0">
                  <a:pos x="57" y="105"/>
                </a:cxn>
                <a:cxn ang="0">
                  <a:pos x="27" y="101"/>
                </a:cxn>
                <a:cxn ang="0">
                  <a:pos x="1" y="93"/>
                </a:cxn>
                <a:cxn ang="0">
                  <a:pos x="0" y="54"/>
                </a:cxn>
                <a:cxn ang="0">
                  <a:pos x="1" y="12"/>
                </a:cxn>
                <a:cxn ang="0">
                  <a:pos x="9" y="3"/>
                </a:cxn>
                <a:cxn ang="0">
                  <a:pos x="17" y="0"/>
                </a:cxn>
                <a:cxn ang="0">
                  <a:pos x="19" y="0"/>
                </a:cxn>
                <a:cxn ang="0">
                  <a:pos x="45" y="3"/>
                </a:cxn>
                <a:cxn ang="0">
                  <a:pos x="106" y="8"/>
                </a:cxn>
                <a:cxn ang="0">
                  <a:pos x="134" y="12"/>
                </a:cxn>
                <a:cxn ang="0">
                  <a:pos x="21" y="16"/>
                </a:cxn>
                <a:cxn ang="0">
                  <a:pos x="18" y="19"/>
                </a:cxn>
                <a:cxn ang="0">
                  <a:pos x="13" y="30"/>
                </a:cxn>
                <a:cxn ang="0">
                  <a:pos x="11" y="47"/>
                </a:cxn>
                <a:cxn ang="0">
                  <a:pos x="14" y="82"/>
                </a:cxn>
                <a:cxn ang="0">
                  <a:pos x="23" y="86"/>
                </a:cxn>
                <a:cxn ang="0">
                  <a:pos x="44" y="92"/>
                </a:cxn>
                <a:cxn ang="0">
                  <a:pos x="57" y="93"/>
                </a:cxn>
                <a:cxn ang="0">
                  <a:pos x="63" y="91"/>
                </a:cxn>
                <a:cxn ang="0">
                  <a:pos x="60" y="91"/>
                </a:cxn>
                <a:cxn ang="0">
                  <a:pos x="58" y="85"/>
                </a:cxn>
                <a:cxn ang="0">
                  <a:pos x="57" y="82"/>
                </a:cxn>
                <a:cxn ang="0">
                  <a:pos x="60" y="77"/>
                </a:cxn>
                <a:cxn ang="0">
                  <a:pos x="64" y="73"/>
                </a:cxn>
                <a:cxn ang="0">
                  <a:pos x="66" y="75"/>
                </a:cxn>
                <a:cxn ang="0">
                  <a:pos x="72" y="76"/>
                </a:cxn>
                <a:cxn ang="0">
                  <a:pos x="74" y="78"/>
                </a:cxn>
                <a:cxn ang="0">
                  <a:pos x="74" y="91"/>
                </a:cxn>
                <a:cxn ang="0">
                  <a:pos x="68" y="92"/>
                </a:cxn>
                <a:cxn ang="0">
                  <a:pos x="64" y="94"/>
                </a:cxn>
                <a:cxn ang="0">
                  <a:pos x="90" y="96"/>
                </a:cxn>
                <a:cxn ang="0">
                  <a:pos x="115" y="95"/>
                </a:cxn>
                <a:cxn ang="0">
                  <a:pos x="120" y="76"/>
                </a:cxn>
                <a:cxn ang="0">
                  <a:pos x="124" y="55"/>
                </a:cxn>
                <a:cxn ang="0">
                  <a:pos x="123" y="36"/>
                </a:cxn>
                <a:cxn ang="0">
                  <a:pos x="120" y="28"/>
                </a:cxn>
                <a:cxn ang="0">
                  <a:pos x="113" y="23"/>
                </a:cxn>
                <a:cxn ang="0">
                  <a:pos x="92" y="19"/>
                </a:cxn>
                <a:cxn ang="0">
                  <a:pos x="46" y="16"/>
                </a:cxn>
                <a:cxn ang="0">
                  <a:pos x="22" y="16"/>
                </a:cxn>
                <a:cxn ang="0">
                  <a:pos x="22" y="20"/>
                </a:cxn>
                <a:cxn ang="0">
                  <a:pos x="21" y="16"/>
                </a:cxn>
              </a:cxnLst>
              <a:rect l="0" t="0" r="r" b="b"/>
              <a:pathLst>
                <a:path w="136" h="110">
                  <a:moveTo>
                    <a:pt x="134" y="12"/>
                  </a:moveTo>
                  <a:lnTo>
                    <a:pt x="134" y="12"/>
                  </a:lnTo>
                  <a:lnTo>
                    <a:pt x="135" y="21"/>
                  </a:lnTo>
                  <a:lnTo>
                    <a:pt x="136" y="31"/>
                  </a:lnTo>
                  <a:lnTo>
                    <a:pt x="135" y="54"/>
                  </a:lnTo>
                  <a:lnTo>
                    <a:pt x="133" y="77"/>
                  </a:lnTo>
                  <a:lnTo>
                    <a:pt x="133" y="88"/>
                  </a:lnTo>
                  <a:lnTo>
                    <a:pt x="134" y="97"/>
                  </a:lnTo>
                  <a:lnTo>
                    <a:pt x="134" y="97"/>
                  </a:lnTo>
                  <a:lnTo>
                    <a:pt x="133" y="99"/>
                  </a:lnTo>
                  <a:lnTo>
                    <a:pt x="132" y="101"/>
                  </a:lnTo>
                  <a:lnTo>
                    <a:pt x="128" y="105"/>
                  </a:lnTo>
                  <a:lnTo>
                    <a:pt x="120" y="110"/>
                  </a:lnTo>
                  <a:lnTo>
                    <a:pt x="120" y="110"/>
                  </a:lnTo>
                  <a:lnTo>
                    <a:pt x="88" y="108"/>
                  </a:lnTo>
                  <a:lnTo>
                    <a:pt x="57" y="105"/>
                  </a:lnTo>
                  <a:lnTo>
                    <a:pt x="42" y="104"/>
                  </a:lnTo>
                  <a:lnTo>
                    <a:pt x="27" y="101"/>
                  </a:lnTo>
                  <a:lnTo>
                    <a:pt x="14" y="97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54"/>
                  </a:lnTo>
                  <a:lnTo>
                    <a:pt x="0" y="34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9" y="3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2" y="2"/>
                  </a:lnTo>
                  <a:lnTo>
                    <a:pt x="45" y="3"/>
                  </a:lnTo>
                  <a:lnTo>
                    <a:pt x="75" y="5"/>
                  </a:lnTo>
                  <a:lnTo>
                    <a:pt x="106" y="8"/>
                  </a:lnTo>
                  <a:lnTo>
                    <a:pt x="120" y="10"/>
                  </a:lnTo>
                  <a:lnTo>
                    <a:pt x="134" y="12"/>
                  </a:lnTo>
                  <a:lnTo>
                    <a:pt x="134" y="12"/>
                  </a:lnTo>
                  <a:close/>
                  <a:moveTo>
                    <a:pt x="21" y="16"/>
                  </a:moveTo>
                  <a:lnTo>
                    <a:pt x="21" y="16"/>
                  </a:lnTo>
                  <a:lnTo>
                    <a:pt x="18" y="19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1" y="39"/>
                  </a:lnTo>
                  <a:lnTo>
                    <a:pt x="11" y="47"/>
                  </a:lnTo>
                  <a:lnTo>
                    <a:pt x="12" y="65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23" y="86"/>
                  </a:lnTo>
                  <a:lnTo>
                    <a:pt x="36" y="90"/>
                  </a:lnTo>
                  <a:lnTo>
                    <a:pt x="44" y="92"/>
                  </a:lnTo>
                  <a:lnTo>
                    <a:pt x="50" y="93"/>
                  </a:lnTo>
                  <a:lnTo>
                    <a:pt x="57" y="93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61" y="91"/>
                  </a:lnTo>
                  <a:lnTo>
                    <a:pt x="60" y="91"/>
                  </a:lnTo>
                  <a:lnTo>
                    <a:pt x="59" y="88"/>
                  </a:lnTo>
                  <a:lnTo>
                    <a:pt x="58" y="85"/>
                  </a:lnTo>
                  <a:lnTo>
                    <a:pt x="57" y="82"/>
                  </a:lnTo>
                  <a:lnTo>
                    <a:pt x="57" y="82"/>
                  </a:lnTo>
                  <a:lnTo>
                    <a:pt x="59" y="80"/>
                  </a:lnTo>
                  <a:lnTo>
                    <a:pt x="60" y="77"/>
                  </a:lnTo>
                  <a:lnTo>
                    <a:pt x="62" y="75"/>
                  </a:lnTo>
                  <a:lnTo>
                    <a:pt x="64" y="73"/>
                  </a:lnTo>
                  <a:lnTo>
                    <a:pt x="64" y="73"/>
                  </a:lnTo>
                  <a:lnTo>
                    <a:pt x="66" y="75"/>
                  </a:lnTo>
                  <a:lnTo>
                    <a:pt x="68" y="75"/>
                  </a:lnTo>
                  <a:lnTo>
                    <a:pt x="72" y="76"/>
                  </a:lnTo>
                  <a:lnTo>
                    <a:pt x="74" y="78"/>
                  </a:lnTo>
                  <a:lnTo>
                    <a:pt x="74" y="78"/>
                  </a:lnTo>
                  <a:lnTo>
                    <a:pt x="75" y="84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68" y="92"/>
                  </a:lnTo>
                  <a:lnTo>
                    <a:pt x="66" y="93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90" y="96"/>
                  </a:lnTo>
                  <a:lnTo>
                    <a:pt x="103" y="97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20" y="76"/>
                  </a:lnTo>
                  <a:lnTo>
                    <a:pt x="122" y="65"/>
                  </a:lnTo>
                  <a:lnTo>
                    <a:pt x="124" y="55"/>
                  </a:lnTo>
                  <a:lnTo>
                    <a:pt x="124" y="45"/>
                  </a:lnTo>
                  <a:lnTo>
                    <a:pt x="123" y="36"/>
                  </a:lnTo>
                  <a:lnTo>
                    <a:pt x="121" y="32"/>
                  </a:lnTo>
                  <a:lnTo>
                    <a:pt x="120" y="28"/>
                  </a:lnTo>
                  <a:lnTo>
                    <a:pt x="117" y="25"/>
                  </a:lnTo>
                  <a:lnTo>
                    <a:pt x="113" y="23"/>
                  </a:lnTo>
                  <a:lnTo>
                    <a:pt x="113" y="23"/>
                  </a:lnTo>
                  <a:lnTo>
                    <a:pt x="92" y="19"/>
                  </a:lnTo>
                  <a:lnTo>
                    <a:pt x="69" y="17"/>
                  </a:lnTo>
                  <a:lnTo>
                    <a:pt x="46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3" y="19"/>
                  </a:lnTo>
                  <a:lnTo>
                    <a:pt x="22" y="20"/>
                  </a:lnTo>
                  <a:lnTo>
                    <a:pt x="21" y="19"/>
                  </a:lnTo>
                  <a:lnTo>
                    <a:pt x="21" y="16"/>
                  </a:lnTo>
                  <a:lnTo>
                    <a:pt x="21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1" name="Freeform 219"/>
            <p:cNvSpPr>
              <a:spLocks noEditPoints="1"/>
            </p:cNvSpPr>
            <p:nvPr/>
          </p:nvSpPr>
          <p:spPr bwMode="auto">
            <a:xfrm>
              <a:off x="5924551" y="1736725"/>
              <a:ext cx="26988" cy="36513"/>
            </a:xfrm>
            <a:custGeom>
              <a:avLst/>
              <a:gdLst/>
              <a:ahLst/>
              <a:cxnLst>
                <a:cxn ang="0">
                  <a:pos x="51" y="13"/>
                </a:cxn>
                <a:cxn ang="0">
                  <a:pos x="51" y="13"/>
                </a:cxn>
                <a:cxn ang="0">
                  <a:pos x="46" y="14"/>
                </a:cxn>
                <a:cxn ang="0">
                  <a:pos x="42" y="14"/>
                </a:cxn>
                <a:cxn ang="0">
                  <a:pos x="35" y="15"/>
                </a:cxn>
                <a:cxn ang="0">
                  <a:pos x="31" y="15"/>
                </a:cxn>
                <a:cxn ang="0">
                  <a:pos x="28" y="16"/>
                </a:cxn>
                <a:cxn ang="0">
                  <a:pos x="26" y="18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32" y="24"/>
                </a:cxn>
                <a:cxn ang="0">
                  <a:pos x="39" y="29"/>
                </a:cxn>
                <a:cxn ang="0">
                  <a:pos x="44" y="35"/>
                </a:cxn>
                <a:cxn ang="0">
                  <a:pos x="47" y="41"/>
                </a:cxn>
                <a:cxn ang="0">
                  <a:pos x="50" y="48"/>
                </a:cxn>
                <a:cxn ang="0">
                  <a:pos x="48" y="55"/>
                </a:cxn>
                <a:cxn ang="0">
                  <a:pos x="45" y="63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32" y="68"/>
                </a:cxn>
                <a:cxn ang="0">
                  <a:pos x="27" y="67"/>
                </a:cxn>
                <a:cxn ang="0">
                  <a:pos x="22" y="64"/>
                </a:cxn>
                <a:cxn ang="0">
                  <a:pos x="17" y="61"/>
                </a:cxn>
                <a:cxn ang="0">
                  <a:pos x="9" y="54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33"/>
                </a:cxn>
                <a:cxn ang="0">
                  <a:pos x="2" y="25"/>
                </a:cxn>
                <a:cxn ang="0">
                  <a:pos x="6" y="20"/>
                </a:cxn>
                <a:cxn ang="0">
                  <a:pos x="6" y="20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4" y="4"/>
                </a:cxn>
                <a:cxn ang="0">
                  <a:pos x="31" y="1"/>
                </a:cxn>
                <a:cxn ang="0">
                  <a:pos x="38" y="0"/>
                </a:cxn>
                <a:cxn ang="0">
                  <a:pos x="41" y="1"/>
                </a:cxn>
                <a:cxn ang="0">
                  <a:pos x="44" y="1"/>
                </a:cxn>
                <a:cxn ang="0">
                  <a:pos x="46" y="3"/>
                </a:cxn>
                <a:cxn ang="0">
                  <a:pos x="48" y="5"/>
                </a:cxn>
                <a:cxn ang="0">
                  <a:pos x="50" y="8"/>
                </a:cxn>
                <a:cxn ang="0">
                  <a:pos x="51" y="13"/>
                </a:cxn>
                <a:cxn ang="0">
                  <a:pos x="51" y="13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6" y="51"/>
                </a:cxn>
                <a:cxn ang="0">
                  <a:pos x="37" y="49"/>
                </a:cxn>
                <a:cxn ang="0">
                  <a:pos x="37" y="46"/>
                </a:cxn>
                <a:cxn ang="0">
                  <a:pos x="37" y="43"/>
                </a:cxn>
                <a:cxn ang="0">
                  <a:pos x="37" y="43"/>
                </a:cxn>
                <a:cxn ang="0">
                  <a:pos x="30" y="38"/>
                </a:cxn>
                <a:cxn ang="0">
                  <a:pos x="27" y="37"/>
                </a:cxn>
                <a:cxn ang="0">
                  <a:pos x="23" y="36"/>
                </a:cxn>
                <a:cxn ang="0">
                  <a:pos x="20" y="36"/>
                </a:cxn>
                <a:cxn ang="0">
                  <a:pos x="17" y="37"/>
                </a:cxn>
                <a:cxn ang="0">
                  <a:pos x="16" y="40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17" y="45"/>
                </a:cxn>
                <a:cxn ang="0">
                  <a:pos x="23" y="49"/>
                </a:cxn>
                <a:cxn ang="0">
                  <a:pos x="28" y="52"/>
                </a:cxn>
                <a:cxn ang="0">
                  <a:pos x="31" y="53"/>
                </a:cxn>
                <a:cxn ang="0">
                  <a:pos x="36" y="54"/>
                </a:cxn>
                <a:cxn ang="0">
                  <a:pos x="36" y="54"/>
                </a:cxn>
              </a:cxnLst>
              <a:rect l="0" t="0" r="r" b="b"/>
              <a:pathLst>
                <a:path w="51" h="69">
                  <a:moveTo>
                    <a:pt x="51" y="13"/>
                  </a:moveTo>
                  <a:lnTo>
                    <a:pt x="51" y="13"/>
                  </a:lnTo>
                  <a:lnTo>
                    <a:pt x="46" y="14"/>
                  </a:lnTo>
                  <a:lnTo>
                    <a:pt x="42" y="14"/>
                  </a:lnTo>
                  <a:lnTo>
                    <a:pt x="35" y="15"/>
                  </a:lnTo>
                  <a:lnTo>
                    <a:pt x="31" y="15"/>
                  </a:lnTo>
                  <a:lnTo>
                    <a:pt x="28" y="16"/>
                  </a:lnTo>
                  <a:lnTo>
                    <a:pt x="26" y="18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9" y="29"/>
                  </a:lnTo>
                  <a:lnTo>
                    <a:pt x="44" y="35"/>
                  </a:lnTo>
                  <a:lnTo>
                    <a:pt x="47" y="41"/>
                  </a:lnTo>
                  <a:lnTo>
                    <a:pt x="50" y="48"/>
                  </a:lnTo>
                  <a:lnTo>
                    <a:pt x="48" y="55"/>
                  </a:lnTo>
                  <a:lnTo>
                    <a:pt x="45" y="63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32" y="68"/>
                  </a:lnTo>
                  <a:lnTo>
                    <a:pt x="27" y="67"/>
                  </a:lnTo>
                  <a:lnTo>
                    <a:pt x="22" y="64"/>
                  </a:lnTo>
                  <a:lnTo>
                    <a:pt x="17" y="61"/>
                  </a:lnTo>
                  <a:lnTo>
                    <a:pt x="9" y="54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33"/>
                  </a:lnTo>
                  <a:lnTo>
                    <a:pt x="2" y="25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24" y="4"/>
                  </a:lnTo>
                  <a:lnTo>
                    <a:pt x="31" y="1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1"/>
                  </a:lnTo>
                  <a:lnTo>
                    <a:pt x="46" y="3"/>
                  </a:lnTo>
                  <a:lnTo>
                    <a:pt x="48" y="5"/>
                  </a:lnTo>
                  <a:lnTo>
                    <a:pt x="50" y="8"/>
                  </a:lnTo>
                  <a:lnTo>
                    <a:pt x="51" y="13"/>
                  </a:lnTo>
                  <a:lnTo>
                    <a:pt x="51" y="13"/>
                  </a:lnTo>
                  <a:close/>
                  <a:moveTo>
                    <a:pt x="36" y="54"/>
                  </a:moveTo>
                  <a:lnTo>
                    <a:pt x="36" y="54"/>
                  </a:lnTo>
                  <a:lnTo>
                    <a:pt x="36" y="51"/>
                  </a:lnTo>
                  <a:lnTo>
                    <a:pt x="37" y="49"/>
                  </a:lnTo>
                  <a:lnTo>
                    <a:pt x="37" y="46"/>
                  </a:lnTo>
                  <a:lnTo>
                    <a:pt x="37" y="43"/>
                  </a:lnTo>
                  <a:lnTo>
                    <a:pt x="37" y="43"/>
                  </a:lnTo>
                  <a:lnTo>
                    <a:pt x="30" y="38"/>
                  </a:lnTo>
                  <a:lnTo>
                    <a:pt x="27" y="37"/>
                  </a:lnTo>
                  <a:lnTo>
                    <a:pt x="23" y="36"/>
                  </a:lnTo>
                  <a:lnTo>
                    <a:pt x="20" y="36"/>
                  </a:lnTo>
                  <a:lnTo>
                    <a:pt x="17" y="37"/>
                  </a:lnTo>
                  <a:lnTo>
                    <a:pt x="16" y="40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7" y="45"/>
                  </a:lnTo>
                  <a:lnTo>
                    <a:pt x="23" y="49"/>
                  </a:lnTo>
                  <a:lnTo>
                    <a:pt x="28" y="52"/>
                  </a:lnTo>
                  <a:lnTo>
                    <a:pt x="31" y="53"/>
                  </a:lnTo>
                  <a:lnTo>
                    <a:pt x="36" y="54"/>
                  </a:lnTo>
                  <a:lnTo>
                    <a:pt x="36" y="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2" name="Freeform 220"/>
            <p:cNvSpPr>
              <a:spLocks noEditPoints="1"/>
            </p:cNvSpPr>
            <p:nvPr/>
          </p:nvSpPr>
          <p:spPr bwMode="auto">
            <a:xfrm>
              <a:off x="6054726" y="1874838"/>
              <a:ext cx="74613" cy="57150"/>
            </a:xfrm>
            <a:custGeom>
              <a:avLst/>
              <a:gdLst/>
              <a:ahLst/>
              <a:cxnLst>
                <a:cxn ang="0">
                  <a:pos x="132" y="13"/>
                </a:cxn>
                <a:cxn ang="0">
                  <a:pos x="136" y="17"/>
                </a:cxn>
                <a:cxn ang="0">
                  <a:pos x="141" y="22"/>
                </a:cxn>
                <a:cxn ang="0">
                  <a:pos x="141" y="24"/>
                </a:cxn>
                <a:cxn ang="0">
                  <a:pos x="138" y="22"/>
                </a:cxn>
                <a:cxn ang="0">
                  <a:pos x="140" y="46"/>
                </a:cxn>
                <a:cxn ang="0">
                  <a:pos x="141" y="69"/>
                </a:cxn>
                <a:cxn ang="0">
                  <a:pos x="138" y="89"/>
                </a:cxn>
                <a:cxn ang="0">
                  <a:pos x="130" y="107"/>
                </a:cxn>
                <a:cxn ang="0">
                  <a:pos x="124" y="108"/>
                </a:cxn>
                <a:cxn ang="0">
                  <a:pos x="99" y="106"/>
                </a:cxn>
                <a:cxn ang="0">
                  <a:pos x="57" y="103"/>
                </a:cxn>
                <a:cxn ang="0">
                  <a:pos x="39" y="103"/>
                </a:cxn>
                <a:cxn ang="0">
                  <a:pos x="23" y="102"/>
                </a:cxn>
                <a:cxn ang="0">
                  <a:pos x="9" y="96"/>
                </a:cxn>
                <a:cxn ang="0">
                  <a:pos x="4" y="90"/>
                </a:cxn>
                <a:cxn ang="0">
                  <a:pos x="0" y="80"/>
                </a:cxn>
                <a:cxn ang="0">
                  <a:pos x="0" y="46"/>
                </a:cxn>
                <a:cxn ang="0">
                  <a:pos x="0" y="13"/>
                </a:cxn>
                <a:cxn ang="0">
                  <a:pos x="5" y="9"/>
                </a:cxn>
                <a:cxn ang="0">
                  <a:pos x="17" y="1"/>
                </a:cxn>
                <a:cxn ang="0">
                  <a:pos x="24" y="0"/>
                </a:cxn>
                <a:cxn ang="0">
                  <a:pos x="29" y="3"/>
                </a:cxn>
                <a:cxn ang="0">
                  <a:pos x="35" y="6"/>
                </a:cxn>
                <a:cxn ang="0">
                  <a:pos x="40" y="8"/>
                </a:cxn>
                <a:cxn ang="0">
                  <a:pos x="54" y="6"/>
                </a:cxn>
                <a:cxn ang="0">
                  <a:pos x="62" y="6"/>
                </a:cxn>
                <a:cxn ang="0">
                  <a:pos x="82" y="9"/>
                </a:cxn>
                <a:cxn ang="0">
                  <a:pos x="109" y="14"/>
                </a:cxn>
                <a:cxn ang="0">
                  <a:pos x="125" y="14"/>
                </a:cxn>
                <a:cxn ang="0">
                  <a:pos x="132" y="13"/>
                </a:cxn>
                <a:cxn ang="0">
                  <a:pos x="126" y="35"/>
                </a:cxn>
                <a:cxn ang="0">
                  <a:pos x="123" y="33"/>
                </a:cxn>
                <a:cxn ang="0">
                  <a:pos x="119" y="29"/>
                </a:cxn>
                <a:cxn ang="0">
                  <a:pos x="94" y="25"/>
                </a:cxn>
                <a:cxn ang="0">
                  <a:pos x="50" y="19"/>
                </a:cxn>
                <a:cxn ang="0">
                  <a:pos x="24" y="19"/>
                </a:cxn>
                <a:cxn ang="0">
                  <a:pos x="13" y="21"/>
                </a:cxn>
                <a:cxn ang="0">
                  <a:pos x="12" y="56"/>
                </a:cxn>
                <a:cxn ang="0">
                  <a:pos x="14" y="73"/>
                </a:cxn>
                <a:cxn ang="0">
                  <a:pos x="23" y="89"/>
                </a:cxn>
                <a:cxn ang="0">
                  <a:pos x="115" y="93"/>
                </a:cxn>
                <a:cxn ang="0">
                  <a:pos x="120" y="87"/>
                </a:cxn>
                <a:cxn ang="0">
                  <a:pos x="125" y="74"/>
                </a:cxn>
                <a:cxn ang="0">
                  <a:pos x="126" y="52"/>
                </a:cxn>
                <a:cxn ang="0">
                  <a:pos x="126" y="35"/>
                </a:cxn>
              </a:cxnLst>
              <a:rect l="0" t="0" r="r" b="b"/>
              <a:pathLst>
                <a:path w="141" h="108">
                  <a:moveTo>
                    <a:pt x="132" y="13"/>
                  </a:moveTo>
                  <a:lnTo>
                    <a:pt x="132" y="13"/>
                  </a:lnTo>
                  <a:lnTo>
                    <a:pt x="134" y="15"/>
                  </a:lnTo>
                  <a:lnTo>
                    <a:pt x="136" y="17"/>
                  </a:lnTo>
                  <a:lnTo>
                    <a:pt x="139" y="20"/>
                  </a:lnTo>
                  <a:lnTo>
                    <a:pt x="141" y="22"/>
                  </a:lnTo>
                  <a:lnTo>
                    <a:pt x="141" y="22"/>
                  </a:lnTo>
                  <a:lnTo>
                    <a:pt x="141" y="24"/>
                  </a:lnTo>
                  <a:lnTo>
                    <a:pt x="140" y="24"/>
                  </a:lnTo>
                  <a:lnTo>
                    <a:pt x="138" y="22"/>
                  </a:lnTo>
                  <a:lnTo>
                    <a:pt x="138" y="22"/>
                  </a:lnTo>
                  <a:lnTo>
                    <a:pt x="140" y="46"/>
                  </a:lnTo>
                  <a:lnTo>
                    <a:pt x="141" y="58"/>
                  </a:lnTo>
                  <a:lnTo>
                    <a:pt x="141" y="69"/>
                  </a:lnTo>
                  <a:lnTo>
                    <a:pt x="140" y="78"/>
                  </a:lnTo>
                  <a:lnTo>
                    <a:pt x="138" y="89"/>
                  </a:lnTo>
                  <a:lnTo>
                    <a:pt x="135" y="99"/>
                  </a:lnTo>
                  <a:lnTo>
                    <a:pt x="130" y="107"/>
                  </a:lnTo>
                  <a:lnTo>
                    <a:pt x="130" y="107"/>
                  </a:lnTo>
                  <a:lnTo>
                    <a:pt x="124" y="108"/>
                  </a:lnTo>
                  <a:lnTo>
                    <a:pt x="116" y="108"/>
                  </a:lnTo>
                  <a:lnTo>
                    <a:pt x="99" y="106"/>
                  </a:lnTo>
                  <a:lnTo>
                    <a:pt x="79" y="104"/>
                  </a:lnTo>
                  <a:lnTo>
                    <a:pt x="57" y="103"/>
                  </a:lnTo>
                  <a:lnTo>
                    <a:pt x="57" y="103"/>
                  </a:lnTo>
                  <a:lnTo>
                    <a:pt x="39" y="103"/>
                  </a:lnTo>
                  <a:lnTo>
                    <a:pt x="30" y="103"/>
                  </a:lnTo>
                  <a:lnTo>
                    <a:pt x="23" y="102"/>
                  </a:lnTo>
                  <a:lnTo>
                    <a:pt x="15" y="101"/>
                  </a:lnTo>
                  <a:lnTo>
                    <a:pt x="9" y="96"/>
                  </a:lnTo>
                  <a:lnTo>
                    <a:pt x="7" y="93"/>
                  </a:lnTo>
                  <a:lnTo>
                    <a:pt x="4" y="9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63"/>
                  </a:lnTo>
                  <a:lnTo>
                    <a:pt x="0" y="46"/>
                  </a:lnTo>
                  <a:lnTo>
                    <a:pt x="0" y="2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9"/>
                  </a:lnTo>
                  <a:lnTo>
                    <a:pt x="10" y="4"/>
                  </a:lnTo>
                  <a:lnTo>
                    <a:pt x="17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7" y="1"/>
                  </a:lnTo>
                  <a:lnTo>
                    <a:pt x="29" y="3"/>
                  </a:lnTo>
                  <a:lnTo>
                    <a:pt x="32" y="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40" y="8"/>
                  </a:lnTo>
                  <a:lnTo>
                    <a:pt x="47" y="8"/>
                  </a:lnTo>
                  <a:lnTo>
                    <a:pt x="54" y="6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72" y="8"/>
                  </a:lnTo>
                  <a:lnTo>
                    <a:pt x="82" y="9"/>
                  </a:lnTo>
                  <a:lnTo>
                    <a:pt x="100" y="13"/>
                  </a:lnTo>
                  <a:lnTo>
                    <a:pt x="109" y="14"/>
                  </a:lnTo>
                  <a:lnTo>
                    <a:pt x="117" y="15"/>
                  </a:lnTo>
                  <a:lnTo>
                    <a:pt x="125" y="14"/>
                  </a:lnTo>
                  <a:lnTo>
                    <a:pt x="132" y="13"/>
                  </a:lnTo>
                  <a:lnTo>
                    <a:pt x="132" y="13"/>
                  </a:lnTo>
                  <a:close/>
                  <a:moveTo>
                    <a:pt x="126" y="35"/>
                  </a:moveTo>
                  <a:lnTo>
                    <a:pt x="126" y="35"/>
                  </a:lnTo>
                  <a:lnTo>
                    <a:pt x="124" y="33"/>
                  </a:lnTo>
                  <a:lnTo>
                    <a:pt x="123" y="33"/>
                  </a:lnTo>
                  <a:lnTo>
                    <a:pt x="120" y="31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94" y="25"/>
                  </a:lnTo>
                  <a:lnTo>
                    <a:pt x="65" y="21"/>
                  </a:lnTo>
                  <a:lnTo>
                    <a:pt x="50" y="19"/>
                  </a:lnTo>
                  <a:lnTo>
                    <a:pt x="37" y="19"/>
                  </a:lnTo>
                  <a:lnTo>
                    <a:pt x="24" y="19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2" y="37"/>
                  </a:lnTo>
                  <a:lnTo>
                    <a:pt x="12" y="56"/>
                  </a:lnTo>
                  <a:lnTo>
                    <a:pt x="13" y="64"/>
                  </a:lnTo>
                  <a:lnTo>
                    <a:pt x="14" y="73"/>
                  </a:lnTo>
                  <a:lnTo>
                    <a:pt x="18" y="81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115" y="93"/>
                  </a:lnTo>
                  <a:lnTo>
                    <a:pt x="115" y="93"/>
                  </a:lnTo>
                  <a:lnTo>
                    <a:pt x="120" y="87"/>
                  </a:lnTo>
                  <a:lnTo>
                    <a:pt x="124" y="80"/>
                  </a:lnTo>
                  <a:lnTo>
                    <a:pt x="125" y="74"/>
                  </a:lnTo>
                  <a:lnTo>
                    <a:pt x="126" y="67"/>
                  </a:lnTo>
                  <a:lnTo>
                    <a:pt x="126" y="52"/>
                  </a:lnTo>
                  <a:lnTo>
                    <a:pt x="126" y="35"/>
                  </a:lnTo>
                  <a:lnTo>
                    <a:pt x="126" y="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3" name="Freeform 222"/>
            <p:cNvSpPr>
              <a:spLocks noEditPoints="1"/>
            </p:cNvSpPr>
            <p:nvPr/>
          </p:nvSpPr>
          <p:spPr bwMode="auto">
            <a:xfrm>
              <a:off x="5919788" y="1587500"/>
              <a:ext cx="69850" cy="47625"/>
            </a:xfrm>
            <a:custGeom>
              <a:avLst/>
              <a:gdLst/>
              <a:ahLst/>
              <a:cxnLst>
                <a:cxn ang="0">
                  <a:pos x="130" y="48"/>
                </a:cxn>
                <a:cxn ang="0">
                  <a:pos x="125" y="87"/>
                </a:cxn>
                <a:cxn ang="0">
                  <a:pos x="96" y="90"/>
                </a:cxn>
                <a:cxn ang="0">
                  <a:pos x="41" y="81"/>
                </a:cxn>
                <a:cxn ang="0">
                  <a:pos x="11" y="79"/>
                </a:cxn>
                <a:cxn ang="0">
                  <a:pos x="3" y="70"/>
                </a:cxn>
                <a:cxn ang="0">
                  <a:pos x="0" y="46"/>
                </a:cxn>
                <a:cxn ang="0">
                  <a:pos x="4" y="5"/>
                </a:cxn>
                <a:cxn ang="0">
                  <a:pos x="31" y="0"/>
                </a:cxn>
                <a:cxn ang="0">
                  <a:pos x="83" y="6"/>
                </a:cxn>
                <a:cxn ang="0">
                  <a:pos x="109" y="5"/>
                </a:cxn>
                <a:cxn ang="0">
                  <a:pos x="132" y="11"/>
                </a:cxn>
                <a:cxn ang="0">
                  <a:pos x="107" y="64"/>
                </a:cxn>
                <a:cxn ang="0">
                  <a:pos x="94" y="76"/>
                </a:cxn>
                <a:cxn ang="0">
                  <a:pos x="113" y="75"/>
                </a:cxn>
                <a:cxn ang="0">
                  <a:pos x="119" y="52"/>
                </a:cxn>
                <a:cxn ang="0">
                  <a:pos x="121" y="24"/>
                </a:cxn>
                <a:cxn ang="0">
                  <a:pos x="71" y="17"/>
                </a:cxn>
                <a:cxn ang="0">
                  <a:pos x="23" y="12"/>
                </a:cxn>
                <a:cxn ang="0">
                  <a:pos x="16" y="25"/>
                </a:cxn>
                <a:cxn ang="0">
                  <a:pos x="10" y="52"/>
                </a:cxn>
                <a:cxn ang="0">
                  <a:pos x="14" y="60"/>
                </a:cxn>
                <a:cxn ang="0">
                  <a:pos x="24" y="63"/>
                </a:cxn>
                <a:cxn ang="0">
                  <a:pos x="22" y="57"/>
                </a:cxn>
                <a:cxn ang="0">
                  <a:pos x="30" y="38"/>
                </a:cxn>
                <a:cxn ang="0">
                  <a:pos x="31" y="25"/>
                </a:cxn>
                <a:cxn ang="0">
                  <a:pos x="36" y="17"/>
                </a:cxn>
                <a:cxn ang="0">
                  <a:pos x="42" y="18"/>
                </a:cxn>
                <a:cxn ang="0">
                  <a:pos x="50" y="32"/>
                </a:cxn>
                <a:cxn ang="0">
                  <a:pos x="55" y="33"/>
                </a:cxn>
                <a:cxn ang="0">
                  <a:pos x="63" y="22"/>
                </a:cxn>
                <a:cxn ang="0">
                  <a:pos x="68" y="25"/>
                </a:cxn>
                <a:cxn ang="0">
                  <a:pos x="72" y="42"/>
                </a:cxn>
                <a:cxn ang="0">
                  <a:pos x="71" y="64"/>
                </a:cxn>
                <a:cxn ang="0">
                  <a:pos x="64" y="61"/>
                </a:cxn>
                <a:cxn ang="0">
                  <a:pos x="61" y="48"/>
                </a:cxn>
                <a:cxn ang="0">
                  <a:pos x="56" y="54"/>
                </a:cxn>
                <a:cxn ang="0">
                  <a:pos x="50" y="56"/>
                </a:cxn>
                <a:cxn ang="0">
                  <a:pos x="45" y="49"/>
                </a:cxn>
                <a:cxn ang="0">
                  <a:pos x="39" y="42"/>
                </a:cxn>
                <a:cxn ang="0">
                  <a:pos x="36" y="44"/>
                </a:cxn>
                <a:cxn ang="0">
                  <a:pos x="35" y="60"/>
                </a:cxn>
                <a:cxn ang="0">
                  <a:pos x="29" y="63"/>
                </a:cxn>
                <a:cxn ang="0">
                  <a:pos x="34" y="66"/>
                </a:cxn>
                <a:cxn ang="0">
                  <a:pos x="68" y="74"/>
                </a:cxn>
                <a:cxn ang="0">
                  <a:pos x="83" y="76"/>
                </a:cxn>
                <a:cxn ang="0">
                  <a:pos x="81" y="71"/>
                </a:cxn>
                <a:cxn ang="0">
                  <a:pos x="85" y="67"/>
                </a:cxn>
                <a:cxn ang="0">
                  <a:pos x="94" y="59"/>
                </a:cxn>
                <a:cxn ang="0">
                  <a:pos x="91" y="53"/>
                </a:cxn>
                <a:cxn ang="0">
                  <a:pos x="82" y="43"/>
                </a:cxn>
                <a:cxn ang="0">
                  <a:pos x="80" y="37"/>
                </a:cxn>
                <a:cxn ang="0">
                  <a:pos x="98" y="26"/>
                </a:cxn>
                <a:cxn ang="0">
                  <a:pos x="110" y="28"/>
                </a:cxn>
                <a:cxn ang="0">
                  <a:pos x="110" y="38"/>
                </a:cxn>
                <a:cxn ang="0">
                  <a:pos x="102" y="42"/>
                </a:cxn>
                <a:cxn ang="0">
                  <a:pos x="104" y="45"/>
                </a:cxn>
                <a:cxn ang="0">
                  <a:pos x="107" y="64"/>
                </a:cxn>
              </a:cxnLst>
              <a:rect l="0" t="0" r="r" b="b"/>
              <a:pathLst>
                <a:path w="132" h="90">
                  <a:moveTo>
                    <a:pt x="132" y="11"/>
                  </a:moveTo>
                  <a:lnTo>
                    <a:pt x="132" y="11"/>
                  </a:lnTo>
                  <a:lnTo>
                    <a:pt x="130" y="48"/>
                  </a:lnTo>
                  <a:lnTo>
                    <a:pt x="129" y="68"/>
                  </a:lnTo>
                  <a:lnTo>
                    <a:pt x="125" y="87"/>
                  </a:lnTo>
                  <a:lnTo>
                    <a:pt x="125" y="87"/>
                  </a:lnTo>
                  <a:lnTo>
                    <a:pt x="117" y="89"/>
                  </a:lnTo>
                  <a:lnTo>
                    <a:pt x="110" y="90"/>
                  </a:lnTo>
                  <a:lnTo>
                    <a:pt x="96" y="90"/>
                  </a:lnTo>
                  <a:lnTo>
                    <a:pt x="82" y="89"/>
                  </a:lnTo>
                  <a:lnTo>
                    <a:pt x="69" y="87"/>
                  </a:lnTo>
                  <a:lnTo>
                    <a:pt x="41" y="81"/>
                  </a:lnTo>
                  <a:lnTo>
                    <a:pt x="28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8" y="77"/>
                  </a:lnTo>
                  <a:lnTo>
                    <a:pt x="5" y="74"/>
                  </a:lnTo>
                  <a:lnTo>
                    <a:pt x="3" y="70"/>
                  </a:lnTo>
                  <a:lnTo>
                    <a:pt x="2" y="66"/>
                  </a:lnTo>
                  <a:lnTo>
                    <a:pt x="0" y="57"/>
                  </a:lnTo>
                  <a:lnTo>
                    <a:pt x="0" y="46"/>
                  </a:lnTo>
                  <a:lnTo>
                    <a:pt x="0" y="36"/>
                  </a:lnTo>
                  <a:lnTo>
                    <a:pt x="2" y="25"/>
                  </a:lnTo>
                  <a:lnTo>
                    <a:pt x="4" y="5"/>
                  </a:lnTo>
                  <a:lnTo>
                    <a:pt x="4" y="5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45" y="1"/>
                  </a:lnTo>
                  <a:lnTo>
                    <a:pt x="57" y="2"/>
                  </a:lnTo>
                  <a:lnTo>
                    <a:pt x="83" y="6"/>
                  </a:lnTo>
                  <a:lnTo>
                    <a:pt x="96" y="6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21" y="10"/>
                  </a:lnTo>
                  <a:lnTo>
                    <a:pt x="126" y="11"/>
                  </a:lnTo>
                  <a:lnTo>
                    <a:pt x="132" y="11"/>
                  </a:lnTo>
                  <a:lnTo>
                    <a:pt x="132" y="11"/>
                  </a:lnTo>
                  <a:close/>
                  <a:moveTo>
                    <a:pt x="107" y="64"/>
                  </a:moveTo>
                  <a:lnTo>
                    <a:pt x="107" y="64"/>
                  </a:lnTo>
                  <a:lnTo>
                    <a:pt x="100" y="71"/>
                  </a:lnTo>
                  <a:lnTo>
                    <a:pt x="94" y="76"/>
                  </a:lnTo>
                  <a:lnTo>
                    <a:pt x="94" y="76"/>
                  </a:lnTo>
                  <a:lnTo>
                    <a:pt x="105" y="76"/>
                  </a:lnTo>
                  <a:lnTo>
                    <a:pt x="109" y="76"/>
                  </a:lnTo>
                  <a:lnTo>
                    <a:pt x="113" y="75"/>
                  </a:lnTo>
                  <a:lnTo>
                    <a:pt x="113" y="75"/>
                  </a:lnTo>
                  <a:lnTo>
                    <a:pt x="116" y="63"/>
                  </a:lnTo>
                  <a:lnTo>
                    <a:pt x="119" y="52"/>
                  </a:lnTo>
                  <a:lnTo>
                    <a:pt x="121" y="39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09" y="22"/>
                  </a:lnTo>
                  <a:lnTo>
                    <a:pt x="97" y="20"/>
                  </a:lnTo>
                  <a:lnTo>
                    <a:pt x="71" y="17"/>
                  </a:lnTo>
                  <a:lnTo>
                    <a:pt x="47" y="15"/>
                  </a:lnTo>
                  <a:lnTo>
                    <a:pt x="35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19" y="17"/>
                  </a:lnTo>
                  <a:lnTo>
                    <a:pt x="16" y="25"/>
                  </a:lnTo>
                  <a:lnTo>
                    <a:pt x="13" y="34"/>
                  </a:lnTo>
                  <a:lnTo>
                    <a:pt x="10" y="43"/>
                  </a:lnTo>
                  <a:lnTo>
                    <a:pt x="10" y="52"/>
                  </a:lnTo>
                  <a:lnTo>
                    <a:pt x="10" y="55"/>
                  </a:lnTo>
                  <a:lnTo>
                    <a:pt x="13" y="58"/>
                  </a:lnTo>
                  <a:lnTo>
                    <a:pt x="14" y="60"/>
                  </a:lnTo>
                  <a:lnTo>
                    <a:pt x="17" y="62"/>
                  </a:lnTo>
                  <a:lnTo>
                    <a:pt x="20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3" y="60"/>
                  </a:lnTo>
                  <a:lnTo>
                    <a:pt x="22" y="57"/>
                  </a:lnTo>
                  <a:lnTo>
                    <a:pt x="23" y="54"/>
                  </a:lnTo>
                  <a:lnTo>
                    <a:pt x="23" y="51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31"/>
                  </a:lnTo>
                  <a:lnTo>
                    <a:pt x="31" y="25"/>
                  </a:lnTo>
                  <a:lnTo>
                    <a:pt x="32" y="22"/>
                  </a:lnTo>
                  <a:lnTo>
                    <a:pt x="34" y="20"/>
                  </a:lnTo>
                  <a:lnTo>
                    <a:pt x="36" y="17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42" y="18"/>
                  </a:lnTo>
                  <a:lnTo>
                    <a:pt x="44" y="21"/>
                  </a:lnTo>
                  <a:lnTo>
                    <a:pt x="47" y="27"/>
                  </a:lnTo>
                  <a:lnTo>
                    <a:pt x="50" y="32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5" y="33"/>
                  </a:lnTo>
                  <a:lnTo>
                    <a:pt x="57" y="28"/>
                  </a:lnTo>
                  <a:lnTo>
                    <a:pt x="61" y="24"/>
                  </a:lnTo>
                  <a:lnTo>
                    <a:pt x="63" y="22"/>
                  </a:lnTo>
                  <a:lnTo>
                    <a:pt x="65" y="22"/>
                  </a:lnTo>
                  <a:lnTo>
                    <a:pt x="65" y="22"/>
                  </a:lnTo>
                  <a:lnTo>
                    <a:pt x="68" y="25"/>
                  </a:lnTo>
                  <a:lnTo>
                    <a:pt x="70" y="29"/>
                  </a:lnTo>
                  <a:lnTo>
                    <a:pt x="71" y="36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68" y="64"/>
                  </a:lnTo>
                  <a:lnTo>
                    <a:pt x="66" y="63"/>
                  </a:lnTo>
                  <a:lnTo>
                    <a:pt x="64" y="61"/>
                  </a:lnTo>
                  <a:lnTo>
                    <a:pt x="63" y="59"/>
                  </a:lnTo>
                  <a:lnTo>
                    <a:pt x="62" y="54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59" y="52"/>
                  </a:lnTo>
                  <a:lnTo>
                    <a:pt x="56" y="54"/>
                  </a:lnTo>
                  <a:lnTo>
                    <a:pt x="54" y="55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48" y="55"/>
                  </a:lnTo>
                  <a:lnTo>
                    <a:pt x="47" y="54"/>
                  </a:lnTo>
                  <a:lnTo>
                    <a:pt x="45" y="49"/>
                  </a:lnTo>
                  <a:lnTo>
                    <a:pt x="42" y="45"/>
                  </a:lnTo>
                  <a:lnTo>
                    <a:pt x="41" y="43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8" y="43"/>
                  </a:lnTo>
                  <a:lnTo>
                    <a:pt x="36" y="44"/>
                  </a:lnTo>
                  <a:lnTo>
                    <a:pt x="35" y="48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3" y="61"/>
                  </a:lnTo>
                  <a:lnTo>
                    <a:pt x="31" y="62"/>
                  </a:lnTo>
                  <a:lnTo>
                    <a:pt x="29" y="63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4" y="66"/>
                  </a:lnTo>
                  <a:lnTo>
                    <a:pt x="41" y="67"/>
                  </a:lnTo>
                  <a:lnTo>
                    <a:pt x="55" y="70"/>
                  </a:lnTo>
                  <a:lnTo>
                    <a:pt x="68" y="74"/>
                  </a:lnTo>
                  <a:lnTo>
                    <a:pt x="76" y="75"/>
                  </a:lnTo>
                  <a:lnTo>
                    <a:pt x="83" y="76"/>
                  </a:lnTo>
                  <a:lnTo>
                    <a:pt x="83" y="76"/>
                  </a:lnTo>
                  <a:lnTo>
                    <a:pt x="83" y="74"/>
                  </a:lnTo>
                  <a:lnTo>
                    <a:pt x="82" y="72"/>
                  </a:lnTo>
                  <a:lnTo>
                    <a:pt x="81" y="71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5" y="67"/>
                  </a:lnTo>
                  <a:lnTo>
                    <a:pt x="90" y="64"/>
                  </a:lnTo>
                  <a:lnTo>
                    <a:pt x="92" y="62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3" y="55"/>
                  </a:lnTo>
                  <a:lnTo>
                    <a:pt x="91" y="53"/>
                  </a:lnTo>
                  <a:lnTo>
                    <a:pt x="86" y="48"/>
                  </a:lnTo>
                  <a:lnTo>
                    <a:pt x="84" y="46"/>
                  </a:lnTo>
                  <a:lnTo>
                    <a:pt x="82" y="43"/>
                  </a:lnTo>
                  <a:lnTo>
                    <a:pt x="80" y="40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5" y="31"/>
                  </a:lnTo>
                  <a:lnTo>
                    <a:pt x="91" y="28"/>
                  </a:lnTo>
                  <a:lnTo>
                    <a:pt x="98" y="2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10" y="28"/>
                  </a:lnTo>
                  <a:lnTo>
                    <a:pt x="111" y="31"/>
                  </a:lnTo>
                  <a:lnTo>
                    <a:pt x="111" y="34"/>
                  </a:lnTo>
                  <a:lnTo>
                    <a:pt x="110" y="38"/>
                  </a:lnTo>
                  <a:lnTo>
                    <a:pt x="108" y="40"/>
                  </a:lnTo>
                  <a:lnTo>
                    <a:pt x="106" y="42"/>
                  </a:lnTo>
                  <a:lnTo>
                    <a:pt x="102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104" y="45"/>
                  </a:lnTo>
                  <a:lnTo>
                    <a:pt x="106" y="51"/>
                  </a:lnTo>
                  <a:lnTo>
                    <a:pt x="108" y="57"/>
                  </a:lnTo>
                  <a:lnTo>
                    <a:pt x="107" y="64"/>
                  </a:lnTo>
                  <a:lnTo>
                    <a:pt x="107" y="6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4" name="Freeform 223"/>
            <p:cNvSpPr>
              <a:spLocks noEditPoints="1"/>
            </p:cNvSpPr>
            <p:nvPr/>
          </p:nvSpPr>
          <p:spPr bwMode="auto">
            <a:xfrm>
              <a:off x="5989638" y="1654175"/>
              <a:ext cx="80963" cy="61913"/>
            </a:xfrm>
            <a:custGeom>
              <a:avLst/>
              <a:gdLst/>
              <a:ahLst/>
              <a:cxnLst>
                <a:cxn ang="0">
                  <a:pos x="118" y="115"/>
                </a:cxn>
                <a:cxn ang="0">
                  <a:pos x="35" y="108"/>
                </a:cxn>
                <a:cxn ang="0">
                  <a:pos x="12" y="95"/>
                </a:cxn>
                <a:cxn ang="0">
                  <a:pos x="2" y="69"/>
                </a:cxn>
                <a:cxn ang="0">
                  <a:pos x="0" y="48"/>
                </a:cxn>
                <a:cxn ang="0">
                  <a:pos x="8" y="12"/>
                </a:cxn>
                <a:cxn ang="0">
                  <a:pos x="15" y="2"/>
                </a:cxn>
                <a:cxn ang="0">
                  <a:pos x="20" y="2"/>
                </a:cxn>
                <a:cxn ang="0">
                  <a:pos x="26" y="4"/>
                </a:cxn>
                <a:cxn ang="0">
                  <a:pos x="45" y="6"/>
                </a:cxn>
                <a:cxn ang="0">
                  <a:pos x="87" y="9"/>
                </a:cxn>
                <a:cxn ang="0">
                  <a:pos x="129" y="11"/>
                </a:cxn>
                <a:cxn ang="0">
                  <a:pos x="146" y="13"/>
                </a:cxn>
                <a:cxn ang="0">
                  <a:pos x="154" y="33"/>
                </a:cxn>
                <a:cxn ang="0">
                  <a:pos x="154" y="54"/>
                </a:cxn>
                <a:cxn ang="0">
                  <a:pos x="142" y="115"/>
                </a:cxn>
                <a:cxn ang="0">
                  <a:pos x="140" y="40"/>
                </a:cxn>
                <a:cxn ang="0">
                  <a:pos x="127" y="25"/>
                </a:cxn>
                <a:cxn ang="0">
                  <a:pos x="79" y="20"/>
                </a:cxn>
                <a:cxn ang="0">
                  <a:pos x="29" y="18"/>
                </a:cxn>
                <a:cxn ang="0">
                  <a:pos x="18" y="28"/>
                </a:cxn>
                <a:cxn ang="0">
                  <a:pos x="14" y="43"/>
                </a:cxn>
                <a:cxn ang="0">
                  <a:pos x="15" y="71"/>
                </a:cxn>
                <a:cxn ang="0">
                  <a:pos x="25" y="93"/>
                </a:cxn>
                <a:cxn ang="0">
                  <a:pos x="95" y="102"/>
                </a:cxn>
                <a:cxn ang="0">
                  <a:pos x="90" y="88"/>
                </a:cxn>
                <a:cxn ang="0">
                  <a:pos x="94" y="65"/>
                </a:cxn>
                <a:cxn ang="0">
                  <a:pos x="102" y="57"/>
                </a:cxn>
                <a:cxn ang="0">
                  <a:pos x="115" y="55"/>
                </a:cxn>
                <a:cxn ang="0">
                  <a:pos x="125" y="63"/>
                </a:cxn>
                <a:cxn ang="0">
                  <a:pos x="132" y="79"/>
                </a:cxn>
                <a:cxn ang="0">
                  <a:pos x="124" y="96"/>
                </a:cxn>
                <a:cxn ang="0">
                  <a:pos x="112" y="98"/>
                </a:cxn>
                <a:cxn ang="0">
                  <a:pos x="102" y="103"/>
                </a:cxn>
                <a:cxn ang="0">
                  <a:pos x="125" y="103"/>
                </a:cxn>
                <a:cxn ang="0">
                  <a:pos x="135" y="84"/>
                </a:cxn>
                <a:cxn ang="0">
                  <a:pos x="140" y="40"/>
                </a:cxn>
                <a:cxn ang="0">
                  <a:pos x="102" y="73"/>
                </a:cxn>
                <a:cxn ang="0">
                  <a:pos x="102" y="85"/>
                </a:cxn>
                <a:cxn ang="0">
                  <a:pos x="116" y="83"/>
                </a:cxn>
                <a:cxn ang="0">
                  <a:pos x="117" y="77"/>
                </a:cxn>
                <a:cxn ang="0">
                  <a:pos x="116" y="77"/>
                </a:cxn>
                <a:cxn ang="0">
                  <a:pos x="112" y="70"/>
                </a:cxn>
                <a:cxn ang="0">
                  <a:pos x="106" y="72"/>
                </a:cxn>
                <a:cxn ang="0">
                  <a:pos x="102" y="73"/>
                </a:cxn>
              </a:cxnLst>
              <a:rect l="0" t="0" r="r" b="b"/>
              <a:pathLst>
                <a:path w="154" h="115">
                  <a:moveTo>
                    <a:pt x="142" y="115"/>
                  </a:moveTo>
                  <a:lnTo>
                    <a:pt x="142" y="115"/>
                  </a:lnTo>
                  <a:lnTo>
                    <a:pt x="118" y="115"/>
                  </a:lnTo>
                  <a:lnTo>
                    <a:pt x="91" y="11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25" y="106"/>
                  </a:lnTo>
                  <a:lnTo>
                    <a:pt x="18" y="101"/>
                  </a:lnTo>
                  <a:lnTo>
                    <a:pt x="12" y="95"/>
                  </a:lnTo>
                  <a:lnTo>
                    <a:pt x="7" y="87"/>
                  </a:lnTo>
                  <a:lnTo>
                    <a:pt x="4" y="79"/>
                  </a:lnTo>
                  <a:lnTo>
                    <a:pt x="2" y="69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35"/>
                  </a:lnTo>
                  <a:lnTo>
                    <a:pt x="5" y="23"/>
                  </a:lnTo>
                  <a:lnTo>
                    <a:pt x="8" y="1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5" y="2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6" y="4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45" y="6"/>
                  </a:lnTo>
                  <a:lnTo>
                    <a:pt x="59" y="6"/>
                  </a:lnTo>
                  <a:lnTo>
                    <a:pt x="73" y="7"/>
                  </a:lnTo>
                  <a:lnTo>
                    <a:pt x="87" y="9"/>
                  </a:lnTo>
                  <a:lnTo>
                    <a:pt x="101" y="11"/>
                  </a:lnTo>
                  <a:lnTo>
                    <a:pt x="115" y="11"/>
                  </a:lnTo>
                  <a:lnTo>
                    <a:pt x="129" y="11"/>
                  </a:lnTo>
                  <a:lnTo>
                    <a:pt x="142" y="9"/>
                  </a:lnTo>
                  <a:lnTo>
                    <a:pt x="142" y="9"/>
                  </a:lnTo>
                  <a:lnTo>
                    <a:pt x="146" y="13"/>
                  </a:lnTo>
                  <a:lnTo>
                    <a:pt x="150" y="19"/>
                  </a:lnTo>
                  <a:lnTo>
                    <a:pt x="152" y="25"/>
                  </a:lnTo>
                  <a:lnTo>
                    <a:pt x="154" y="33"/>
                  </a:lnTo>
                  <a:lnTo>
                    <a:pt x="154" y="33"/>
                  </a:lnTo>
                  <a:lnTo>
                    <a:pt x="154" y="43"/>
                  </a:lnTo>
                  <a:lnTo>
                    <a:pt x="154" y="54"/>
                  </a:lnTo>
                  <a:lnTo>
                    <a:pt x="150" y="77"/>
                  </a:lnTo>
                  <a:lnTo>
                    <a:pt x="146" y="98"/>
                  </a:lnTo>
                  <a:lnTo>
                    <a:pt x="142" y="115"/>
                  </a:lnTo>
                  <a:lnTo>
                    <a:pt x="142" y="115"/>
                  </a:lnTo>
                  <a:close/>
                  <a:moveTo>
                    <a:pt x="140" y="40"/>
                  </a:moveTo>
                  <a:lnTo>
                    <a:pt x="140" y="40"/>
                  </a:lnTo>
                  <a:lnTo>
                    <a:pt x="137" y="36"/>
                  </a:lnTo>
                  <a:lnTo>
                    <a:pt x="134" y="32"/>
                  </a:lnTo>
                  <a:lnTo>
                    <a:pt x="127" y="25"/>
                  </a:lnTo>
                  <a:lnTo>
                    <a:pt x="127" y="25"/>
                  </a:lnTo>
                  <a:lnTo>
                    <a:pt x="101" y="23"/>
                  </a:lnTo>
                  <a:lnTo>
                    <a:pt x="79" y="20"/>
                  </a:lnTo>
                  <a:lnTo>
                    <a:pt x="55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4" y="24"/>
                  </a:lnTo>
                  <a:lnTo>
                    <a:pt x="21" y="26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5" y="35"/>
                  </a:lnTo>
                  <a:lnTo>
                    <a:pt x="14" y="43"/>
                  </a:lnTo>
                  <a:lnTo>
                    <a:pt x="14" y="52"/>
                  </a:lnTo>
                  <a:lnTo>
                    <a:pt x="14" y="62"/>
                  </a:lnTo>
                  <a:lnTo>
                    <a:pt x="15" y="71"/>
                  </a:lnTo>
                  <a:lnTo>
                    <a:pt x="18" y="80"/>
                  </a:lnTo>
                  <a:lnTo>
                    <a:pt x="21" y="87"/>
                  </a:lnTo>
                  <a:lnTo>
                    <a:pt x="25" y="93"/>
                  </a:lnTo>
                  <a:lnTo>
                    <a:pt x="25" y="93"/>
                  </a:lnTo>
                  <a:lnTo>
                    <a:pt x="57" y="97"/>
                  </a:lnTo>
                  <a:lnTo>
                    <a:pt x="95" y="102"/>
                  </a:lnTo>
                  <a:lnTo>
                    <a:pt x="95" y="102"/>
                  </a:lnTo>
                  <a:lnTo>
                    <a:pt x="93" y="96"/>
                  </a:lnTo>
                  <a:lnTo>
                    <a:pt x="90" y="88"/>
                  </a:lnTo>
                  <a:lnTo>
                    <a:pt x="90" y="80"/>
                  </a:lnTo>
                  <a:lnTo>
                    <a:pt x="91" y="72"/>
                  </a:lnTo>
                  <a:lnTo>
                    <a:pt x="94" y="65"/>
                  </a:lnTo>
                  <a:lnTo>
                    <a:pt x="96" y="62"/>
                  </a:lnTo>
                  <a:lnTo>
                    <a:pt x="99" y="59"/>
                  </a:lnTo>
                  <a:lnTo>
                    <a:pt x="102" y="57"/>
                  </a:lnTo>
                  <a:lnTo>
                    <a:pt x="105" y="56"/>
                  </a:lnTo>
                  <a:lnTo>
                    <a:pt x="110" y="55"/>
                  </a:lnTo>
                  <a:lnTo>
                    <a:pt x="115" y="55"/>
                  </a:lnTo>
                  <a:lnTo>
                    <a:pt x="115" y="55"/>
                  </a:lnTo>
                  <a:lnTo>
                    <a:pt x="120" y="58"/>
                  </a:lnTo>
                  <a:lnTo>
                    <a:pt x="125" y="63"/>
                  </a:lnTo>
                  <a:lnTo>
                    <a:pt x="128" y="67"/>
                  </a:lnTo>
                  <a:lnTo>
                    <a:pt x="131" y="73"/>
                  </a:lnTo>
                  <a:lnTo>
                    <a:pt x="132" y="79"/>
                  </a:lnTo>
                  <a:lnTo>
                    <a:pt x="131" y="85"/>
                  </a:lnTo>
                  <a:lnTo>
                    <a:pt x="128" y="91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17" y="98"/>
                  </a:lnTo>
                  <a:lnTo>
                    <a:pt x="112" y="98"/>
                  </a:lnTo>
                  <a:lnTo>
                    <a:pt x="106" y="99"/>
                  </a:lnTo>
                  <a:lnTo>
                    <a:pt x="104" y="101"/>
                  </a:lnTo>
                  <a:lnTo>
                    <a:pt x="102" y="103"/>
                  </a:lnTo>
                  <a:lnTo>
                    <a:pt x="102" y="103"/>
                  </a:lnTo>
                  <a:lnTo>
                    <a:pt x="125" y="103"/>
                  </a:lnTo>
                  <a:lnTo>
                    <a:pt x="125" y="103"/>
                  </a:lnTo>
                  <a:lnTo>
                    <a:pt x="130" y="98"/>
                  </a:lnTo>
                  <a:lnTo>
                    <a:pt x="133" y="91"/>
                  </a:lnTo>
                  <a:lnTo>
                    <a:pt x="135" y="84"/>
                  </a:lnTo>
                  <a:lnTo>
                    <a:pt x="137" y="76"/>
                  </a:lnTo>
                  <a:lnTo>
                    <a:pt x="140" y="58"/>
                  </a:lnTo>
                  <a:lnTo>
                    <a:pt x="140" y="40"/>
                  </a:lnTo>
                  <a:lnTo>
                    <a:pt x="140" y="40"/>
                  </a:lnTo>
                  <a:close/>
                  <a:moveTo>
                    <a:pt x="102" y="73"/>
                  </a:moveTo>
                  <a:lnTo>
                    <a:pt x="102" y="73"/>
                  </a:lnTo>
                  <a:lnTo>
                    <a:pt x="103" y="80"/>
                  </a:lnTo>
                  <a:lnTo>
                    <a:pt x="103" y="8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14" y="84"/>
                  </a:lnTo>
                  <a:lnTo>
                    <a:pt x="116" y="83"/>
                  </a:lnTo>
                  <a:lnTo>
                    <a:pt x="117" y="82"/>
                  </a:lnTo>
                  <a:lnTo>
                    <a:pt x="118" y="80"/>
                  </a:lnTo>
                  <a:lnTo>
                    <a:pt x="117" y="77"/>
                  </a:lnTo>
                  <a:lnTo>
                    <a:pt x="117" y="77"/>
                  </a:lnTo>
                  <a:lnTo>
                    <a:pt x="117" y="78"/>
                  </a:lnTo>
                  <a:lnTo>
                    <a:pt x="116" y="77"/>
                  </a:lnTo>
                  <a:lnTo>
                    <a:pt x="115" y="74"/>
                  </a:lnTo>
                  <a:lnTo>
                    <a:pt x="113" y="71"/>
                  </a:lnTo>
                  <a:lnTo>
                    <a:pt x="112" y="70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06" y="72"/>
                  </a:lnTo>
                  <a:lnTo>
                    <a:pt x="105" y="73"/>
                  </a:lnTo>
                  <a:lnTo>
                    <a:pt x="102" y="73"/>
                  </a:lnTo>
                  <a:lnTo>
                    <a:pt x="102" y="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5" name="Freeform 224"/>
            <p:cNvSpPr>
              <a:spLocks noEditPoints="1"/>
            </p:cNvSpPr>
            <p:nvPr/>
          </p:nvSpPr>
          <p:spPr bwMode="auto">
            <a:xfrm>
              <a:off x="6061076" y="1804988"/>
              <a:ext cx="76200" cy="619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35" y="4"/>
                </a:cxn>
                <a:cxn ang="0">
                  <a:pos x="47" y="8"/>
                </a:cxn>
                <a:cxn ang="0">
                  <a:pos x="56" y="7"/>
                </a:cxn>
                <a:cxn ang="0">
                  <a:pos x="59" y="6"/>
                </a:cxn>
                <a:cxn ang="0">
                  <a:pos x="99" y="13"/>
                </a:cxn>
                <a:cxn ang="0">
                  <a:pos x="118" y="15"/>
                </a:cxn>
                <a:cxn ang="0">
                  <a:pos x="134" y="14"/>
                </a:cxn>
                <a:cxn ang="0">
                  <a:pos x="135" y="15"/>
                </a:cxn>
                <a:cxn ang="0">
                  <a:pos x="137" y="17"/>
                </a:cxn>
                <a:cxn ang="0">
                  <a:pos x="140" y="17"/>
                </a:cxn>
                <a:cxn ang="0">
                  <a:pos x="145" y="27"/>
                </a:cxn>
                <a:cxn ang="0">
                  <a:pos x="145" y="38"/>
                </a:cxn>
                <a:cxn ang="0">
                  <a:pos x="142" y="56"/>
                </a:cxn>
                <a:cxn ang="0">
                  <a:pos x="141" y="65"/>
                </a:cxn>
                <a:cxn ang="0">
                  <a:pos x="141" y="89"/>
                </a:cxn>
                <a:cxn ang="0">
                  <a:pos x="138" y="102"/>
                </a:cxn>
                <a:cxn ang="0">
                  <a:pos x="131" y="113"/>
                </a:cxn>
                <a:cxn ang="0">
                  <a:pos x="117" y="113"/>
                </a:cxn>
                <a:cxn ang="0">
                  <a:pos x="106" y="116"/>
                </a:cxn>
                <a:cxn ang="0">
                  <a:pos x="99" y="114"/>
                </a:cxn>
                <a:cxn ang="0">
                  <a:pos x="75" y="111"/>
                </a:cxn>
                <a:cxn ang="0">
                  <a:pos x="43" y="108"/>
                </a:cxn>
                <a:cxn ang="0">
                  <a:pos x="23" y="104"/>
                </a:cxn>
                <a:cxn ang="0">
                  <a:pos x="11" y="98"/>
                </a:cxn>
                <a:cxn ang="0">
                  <a:pos x="4" y="87"/>
                </a:cxn>
                <a:cxn ang="0">
                  <a:pos x="0" y="81"/>
                </a:cxn>
                <a:cxn ang="0">
                  <a:pos x="1" y="42"/>
                </a:cxn>
                <a:cxn ang="0">
                  <a:pos x="6" y="26"/>
                </a:cxn>
                <a:cxn ang="0">
                  <a:pos x="14" y="11"/>
                </a:cxn>
                <a:cxn ang="0">
                  <a:pos x="13" y="10"/>
                </a:cxn>
                <a:cxn ang="0">
                  <a:pos x="11" y="8"/>
                </a:cxn>
                <a:cxn ang="0">
                  <a:pos x="11" y="6"/>
                </a:cxn>
                <a:cxn ang="0">
                  <a:pos x="29" y="17"/>
                </a:cxn>
                <a:cxn ang="0">
                  <a:pos x="19" y="31"/>
                </a:cxn>
                <a:cxn ang="0">
                  <a:pos x="12" y="52"/>
                </a:cxn>
                <a:cxn ang="0">
                  <a:pos x="11" y="72"/>
                </a:cxn>
                <a:cxn ang="0">
                  <a:pos x="14" y="85"/>
                </a:cxn>
                <a:cxn ang="0">
                  <a:pos x="16" y="87"/>
                </a:cxn>
                <a:cxn ang="0">
                  <a:pos x="26" y="93"/>
                </a:cxn>
                <a:cxn ang="0">
                  <a:pos x="37" y="96"/>
                </a:cxn>
                <a:cxn ang="0">
                  <a:pos x="60" y="97"/>
                </a:cxn>
                <a:cxn ang="0">
                  <a:pos x="87" y="101"/>
                </a:cxn>
                <a:cxn ang="0">
                  <a:pos x="114" y="101"/>
                </a:cxn>
                <a:cxn ang="0">
                  <a:pos x="120" y="95"/>
                </a:cxn>
                <a:cxn ang="0">
                  <a:pos x="127" y="78"/>
                </a:cxn>
                <a:cxn ang="0">
                  <a:pos x="130" y="52"/>
                </a:cxn>
                <a:cxn ang="0">
                  <a:pos x="131" y="36"/>
                </a:cxn>
                <a:cxn ang="0">
                  <a:pos x="118" y="30"/>
                </a:cxn>
                <a:cxn ang="0">
                  <a:pos x="92" y="23"/>
                </a:cxn>
                <a:cxn ang="0">
                  <a:pos x="55" y="20"/>
                </a:cxn>
                <a:cxn ang="0">
                  <a:pos x="29" y="17"/>
                </a:cxn>
              </a:cxnLst>
              <a:rect l="0" t="0" r="r" b="b"/>
              <a:pathLst>
                <a:path w="145" h="115">
                  <a:moveTo>
                    <a:pt x="11" y="6"/>
                  </a:moveTo>
                  <a:lnTo>
                    <a:pt x="11" y="6"/>
                  </a:lnTo>
                  <a:lnTo>
                    <a:pt x="13" y="2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8" y="1"/>
                  </a:lnTo>
                  <a:lnTo>
                    <a:pt x="35" y="4"/>
                  </a:lnTo>
                  <a:lnTo>
                    <a:pt x="41" y="6"/>
                  </a:lnTo>
                  <a:lnTo>
                    <a:pt x="47" y="8"/>
                  </a:lnTo>
                  <a:lnTo>
                    <a:pt x="53" y="8"/>
                  </a:lnTo>
                  <a:lnTo>
                    <a:pt x="56" y="7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79" y="9"/>
                  </a:lnTo>
                  <a:lnTo>
                    <a:pt x="99" y="13"/>
                  </a:lnTo>
                  <a:lnTo>
                    <a:pt x="108" y="14"/>
                  </a:lnTo>
                  <a:lnTo>
                    <a:pt x="118" y="15"/>
                  </a:lnTo>
                  <a:lnTo>
                    <a:pt x="127" y="15"/>
                  </a:lnTo>
                  <a:lnTo>
                    <a:pt x="134" y="14"/>
                  </a:lnTo>
                  <a:lnTo>
                    <a:pt x="134" y="14"/>
                  </a:lnTo>
                  <a:lnTo>
                    <a:pt x="135" y="15"/>
                  </a:lnTo>
                  <a:lnTo>
                    <a:pt x="136" y="16"/>
                  </a:lnTo>
                  <a:lnTo>
                    <a:pt x="137" y="17"/>
                  </a:lnTo>
                  <a:lnTo>
                    <a:pt x="140" y="17"/>
                  </a:lnTo>
                  <a:lnTo>
                    <a:pt x="140" y="17"/>
                  </a:lnTo>
                  <a:lnTo>
                    <a:pt x="143" y="22"/>
                  </a:lnTo>
                  <a:lnTo>
                    <a:pt x="145" y="27"/>
                  </a:lnTo>
                  <a:lnTo>
                    <a:pt x="145" y="32"/>
                  </a:lnTo>
                  <a:lnTo>
                    <a:pt x="145" y="38"/>
                  </a:lnTo>
                  <a:lnTo>
                    <a:pt x="143" y="47"/>
                  </a:lnTo>
                  <a:lnTo>
                    <a:pt x="142" y="56"/>
                  </a:lnTo>
                  <a:lnTo>
                    <a:pt x="142" y="56"/>
                  </a:lnTo>
                  <a:lnTo>
                    <a:pt x="141" y="65"/>
                  </a:lnTo>
                  <a:lnTo>
                    <a:pt x="141" y="73"/>
                  </a:lnTo>
                  <a:lnTo>
                    <a:pt x="141" y="89"/>
                  </a:lnTo>
                  <a:lnTo>
                    <a:pt x="141" y="97"/>
                  </a:lnTo>
                  <a:lnTo>
                    <a:pt x="138" y="102"/>
                  </a:lnTo>
                  <a:lnTo>
                    <a:pt x="135" y="108"/>
                  </a:lnTo>
                  <a:lnTo>
                    <a:pt x="131" y="113"/>
                  </a:lnTo>
                  <a:lnTo>
                    <a:pt x="131" y="113"/>
                  </a:lnTo>
                  <a:lnTo>
                    <a:pt x="117" y="113"/>
                  </a:lnTo>
                  <a:lnTo>
                    <a:pt x="112" y="114"/>
                  </a:lnTo>
                  <a:lnTo>
                    <a:pt x="106" y="116"/>
                  </a:lnTo>
                  <a:lnTo>
                    <a:pt x="106" y="116"/>
                  </a:lnTo>
                  <a:lnTo>
                    <a:pt x="99" y="114"/>
                  </a:lnTo>
                  <a:lnTo>
                    <a:pt x="91" y="113"/>
                  </a:lnTo>
                  <a:lnTo>
                    <a:pt x="75" y="111"/>
                  </a:lnTo>
                  <a:lnTo>
                    <a:pt x="58" y="110"/>
                  </a:lnTo>
                  <a:lnTo>
                    <a:pt x="43" y="108"/>
                  </a:lnTo>
                  <a:lnTo>
                    <a:pt x="29" y="106"/>
                  </a:lnTo>
                  <a:lnTo>
                    <a:pt x="23" y="104"/>
                  </a:lnTo>
                  <a:lnTo>
                    <a:pt x="16" y="101"/>
                  </a:lnTo>
                  <a:lnTo>
                    <a:pt x="11" y="98"/>
                  </a:lnTo>
                  <a:lnTo>
                    <a:pt x="7" y="92"/>
                  </a:lnTo>
                  <a:lnTo>
                    <a:pt x="4" y="87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60"/>
                  </a:lnTo>
                  <a:lnTo>
                    <a:pt x="1" y="42"/>
                  </a:lnTo>
                  <a:lnTo>
                    <a:pt x="4" y="34"/>
                  </a:lnTo>
                  <a:lnTo>
                    <a:pt x="6" y="26"/>
                  </a:lnTo>
                  <a:lnTo>
                    <a:pt x="9" y="1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3" y="10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29" y="17"/>
                  </a:moveTo>
                  <a:lnTo>
                    <a:pt x="29" y="17"/>
                  </a:lnTo>
                  <a:lnTo>
                    <a:pt x="24" y="24"/>
                  </a:lnTo>
                  <a:lnTo>
                    <a:pt x="19" y="31"/>
                  </a:lnTo>
                  <a:lnTo>
                    <a:pt x="15" y="41"/>
                  </a:lnTo>
                  <a:lnTo>
                    <a:pt x="12" y="52"/>
                  </a:lnTo>
                  <a:lnTo>
                    <a:pt x="11" y="62"/>
                  </a:lnTo>
                  <a:lnTo>
                    <a:pt x="11" y="72"/>
                  </a:lnTo>
                  <a:lnTo>
                    <a:pt x="13" y="81"/>
                  </a:lnTo>
                  <a:lnTo>
                    <a:pt x="14" y="85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21" y="91"/>
                  </a:lnTo>
                  <a:lnTo>
                    <a:pt x="26" y="93"/>
                  </a:lnTo>
                  <a:lnTo>
                    <a:pt x="31" y="95"/>
                  </a:lnTo>
                  <a:lnTo>
                    <a:pt x="37" y="96"/>
                  </a:lnTo>
                  <a:lnTo>
                    <a:pt x="49" y="96"/>
                  </a:lnTo>
                  <a:lnTo>
                    <a:pt x="60" y="97"/>
                  </a:lnTo>
                  <a:lnTo>
                    <a:pt x="60" y="97"/>
                  </a:lnTo>
                  <a:lnTo>
                    <a:pt x="87" y="101"/>
                  </a:lnTo>
                  <a:lnTo>
                    <a:pt x="101" y="102"/>
                  </a:lnTo>
                  <a:lnTo>
                    <a:pt x="114" y="101"/>
                  </a:lnTo>
                  <a:lnTo>
                    <a:pt x="114" y="101"/>
                  </a:lnTo>
                  <a:lnTo>
                    <a:pt x="120" y="95"/>
                  </a:lnTo>
                  <a:lnTo>
                    <a:pt x="125" y="87"/>
                  </a:lnTo>
                  <a:lnTo>
                    <a:pt x="127" y="78"/>
                  </a:lnTo>
                  <a:lnTo>
                    <a:pt x="129" y="70"/>
                  </a:lnTo>
                  <a:lnTo>
                    <a:pt x="130" y="52"/>
                  </a:lnTo>
                  <a:lnTo>
                    <a:pt x="130" y="43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18" y="30"/>
                  </a:lnTo>
                  <a:lnTo>
                    <a:pt x="105" y="26"/>
                  </a:lnTo>
                  <a:lnTo>
                    <a:pt x="92" y="23"/>
                  </a:lnTo>
                  <a:lnTo>
                    <a:pt x="80" y="22"/>
                  </a:lnTo>
                  <a:lnTo>
                    <a:pt x="55" y="20"/>
                  </a:lnTo>
                  <a:lnTo>
                    <a:pt x="29" y="17"/>
                  </a:lnTo>
                  <a:lnTo>
                    <a:pt x="29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6" name="Freeform 225"/>
            <p:cNvSpPr>
              <a:spLocks noEditPoints="1"/>
            </p:cNvSpPr>
            <p:nvPr/>
          </p:nvSpPr>
          <p:spPr bwMode="auto">
            <a:xfrm>
              <a:off x="5919788" y="1801813"/>
              <a:ext cx="26988" cy="36513"/>
            </a:xfrm>
            <a:custGeom>
              <a:avLst/>
              <a:gdLst/>
              <a:ahLst/>
              <a:cxnLst>
                <a:cxn ang="0">
                  <a:pos x="9" y="50"/>
                </a:cxn>
                <a:cxn ang="0">
                  <a:pos x="18" y="54"/>
                </a:cxn>
                <a:cxn ang="0">
                  <a:pos x="27" y="56"/>
                </a:cxn>
                <a:cxn ang="0">
                  <a:pos x="35" y="51"/>
                </a:cxn>
                <a:cxn ang="0">
                  <a:pos x="36" y="43"/>
                </a:cxn>
                <a:cxn ang="0">
                  <a:pos x="31" y="45"/>
                </a:cxn>
                <a:cxn ang="0">
                  <a:pos x="20" y="46"/>
                </a:cxn>
                <a:cxn ang="0">
                  <a:pos x="11" y="44"/>
                </a:cxn>
                <a:cxn ang="0">
                  <a:pos x="1" y="35"/>
                </a:cxn>
                <a:cxn ang="0">
                  <a:pos x="0" y="29"/>
                </a:cxn>
                <a:cxn ang="0">
                  <a:pos x="2" y="18"/>
                </a:cxn>
                <a:cxn ang="0">
                  <a:pos x="7" y="10"/>
                </a:cxn>
                <a:cxn ang="0">
                  <a:pos x="20" y="1"/>
                </a:cxn>
                <a:cxn ang="0">
                  <a:pos x="26" y="0"/>
                </a:cxn>
                <a:cxn ang="0">
                  <a:pos x="37" y="3"/>
                </a:cxn>
                <a:cxn ang="0">
                  <a:pos x="45" y="12"/>
                </a:cxn>
                <a:cxn ang="0">
                  <a:pos x="50" y="22"/>
                </a:cxn>
                <a:cxn ang="0">
                  <a:pos x="51" y="35"/>
                </a:cxn>
                <a:cxn ang="0">
                  <a:pos x="50" y="48"/>
                </a:cxn>
                <a:cxn ang="0">
                  <a:pos x="47" y="60"/>
                </a:cxn>
                <a:cxn ang="0">
                  <a:pos x="39" y="66"/>
                </a:cxn>
                <a:cxn ang="0">
                  <a:pos x="35" y="68"/>
                </a:cxn>
                <a:cxn ang="0">
                  <a:pos x="26" y="68"/>
                </a:cxn>
                <a:cxn ang="0">
                  <a:pos x="18" y="65"/>
                </a:cxn>
                <a:cxn ang="0">
                  <a:pos x="11" y="59"/>
                </a:cxn>
                <a:cxn ang="0">
                  <a:pos x="9" y="50"/>
                </a:cxn>
                <a:cxn ang="0">
                  <a:pos x="25" y="34"/>
                </a:cxn>
                <a:cxn ang="0">
                  <a:pos x="25" y="32"/>
                </a:cxn>
                <a:cxn ang="0">
                  <a:pos x="27" y="30"/>
                </a:cxn>
                <a:cxn ang="0">
                  <a:pos x="32" y="28"/>
                </a:cxn>
                <a:cxn ang="0">
                  <a:pos x="30" y="26"/>
                </a:cxn>
                <a:cxn ang="0">
                  <a:pos x="29" y="20"/>
                </a:cxn>
                <a:cxn ang="0">
                  <a:pos x="29" y="17"/>
                </a:cxn>
                <a:cxn ang="0">
                  <a:pos x="19" y="17"/>
                </a:cxn>
                <a:cxn ang="0">
                  <a:pos x="15" y="23"/>
                </a:cxn>
                <a:cxn ang="0">
                  <a:pos x="16" y="30"/>
                </a:cxn>
                <a:cxn ang="0">
                  <a:pos x="25" y="34"/>
                </a:cxn>
              </a:cxnLst>
              <a:rect l="0" t="0" r="r" b="b"/>
              <a:pathLst>
                <a:path w="51" h="68">
                  <a:moveTo>
                    <a:pt x="9" y="50"/>
                  </a:moveTo>
                  <a:lnTo>
                    <a:pt x="9" y="50"/>
                  </a:lnTo>
                  <a:lnTo>
                    <a:pt x="14" y="52"/>
                  </a:lnTo>
                  <a:lnTo>
                    <a:pt x="18" y="54"/>
                  </a:lnTo>
                  <a:lnTo>
                    <a:pt x="23" y="56"/>
                  </a:lnTo>
                  <a:lnTo>
                    <a:pt x="27" y="56"/>
                  </a:lnTo>
                  <a:lnTo>
                    <a:pt x="32" y="53"/>
                  </a:lnTo>
                  <a:lnTo>
                    <a:pt x="35" y="51"/>
                  </a:lnTo>
                  <a:lnTo>
                    <a:pt x="37" y="48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1" y="45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6" y="46"/>
                  </a:lnTo>
                  <a:lnTo>
                    <a:pt x="11" y="44"/>
                  </a:lnTo>
                  <a:lnTo>
                    <a:pt x="8" y="42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2" y="18"/>
                  </a:lnTo>
                  <a:lnTo>
                    <a:pt x="4" y="14"/>
                  </a:lnTo>
                  <a:lnTo>
                    <a:pt x="7" y="10"/>
                  </a:lnTo>
                  <a:lnTo>
                    <a:pt x="11" y="6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2" y="1"/>
                  </a:lnTo>
                  <a:lnTo>
                    <a:pt x="37" y="3"/>
                  </a:lnTo>
                  <a:lnTo>
                    <a:pt x="41" y="6"/>
                  </a:lnTo>
                  <a:lnTo>
                    <a:pt x="45" y="12"/>
                  </a:lnTo>
                  <a:lnTo>
                    <a:pt x="48" y="17"/>
                  </a:lnTo>
                  <a:lnTo>
                    <a:pt x="50" y="22"/>
                  </a:lnTo>
                  <a:lnTo>
                    <a:pt x="51" y="29"/>
                  </a:lnTo>
                  <a:lnTo>
                    <a:pt x="51" y="35"/>
                  </a:lnTo>
                  <a:lnTo>
                    <a:pt x="51" y="43"/>
                  </a:lnTo>
                  <a:lnTo>
                    <a:pt x="50" y="48"/>
                  </a:lnTo>
                  <a:lnTo>
                    <a:pt x="49" y="54"/>
                  </a:lnTo>
                  <a:lnTo>
                    <a:pt x="47" y="60"/>
                  </a:lnTo>
                  <a:lnTo>
                    <a:pt x="43" y="63"/>
                  </a:lnTo>
                  <a:lnTo>
                    <a:pt x="39" y="66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31" y="68"/>
                  </a:lnTo>
                  <a:lnTo>
                    <a:pt x="26" y="68"/>
                  </a:lnTo>
                  <a:lnTo>
                    <a:pt x="22" y="67"/>
                  </a:lnTo>
                  <a:lnTo>
                    <a:pt x="18" y="65"/>
                  </a:lnTo>
                  <a:lnTo>
                    <a:pt x="15" y="62"/>
                  </a:lnTo>
                  <a:lnTo>
                    <a:pt x="11" y="59"/>
                  </a:lnTo>
                  <a:lnTo>
                    <a:pt x="10" y="54"/>
                  </a:lnTo>
                  <a:lnTo>
                    <a:pt x="9" y="50"/>
                  </a:lnTo>
                  <a:lnTo>
                    <a:pt x="9" y="50"/>
                  </a:lnTo>
                  <a:close/>
                  <a:moveTo>
                    <a:pt x="25" y="34"/>
                  </a:moveTo>
                  <a:lnTo>
                    <a:pt x="25" y="34"/>
                  </a:lnTo>
                  <a:lnTo>
                    <a:pt x="25" y="32"/>
                  </a:lnTo>
                  <a:lnTo>
                    <a:pt x="26" y="31"/>
                  </a:lnTo>
                  <a:lnTo>
                    <a:pt x="27" y="30"/>
                  </a:lnTo>
                  <a:lnTo>
                    <a:pt x="31" y="29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0" y="26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3" y="16"/>
                  </a:lnTo>
                  <a:lnTo>
                    <a:pt x="19" y="17"/>
                  </a:lnTo>
                  <a:lnTo>
                    <a:pt x="16" y="20"/>
                  </a:lnTo>
                  <a:lnTo>
                    <a:pt x="15" y="23"/>
                  </a:lnTo>
                  <a:lnTo>
                    <a:pt x="15" y="27"/>
                  </a:lnTo>
                  <a:lnTo>
                    <a:pt x="16" y="30"/>
                  </a:lnTo>
                  <a:lnTo>
                    <a:pt x="20" y="33"/>
                  </a:lnTo>
                  <a:lnTo>
                    <a:pt x="25" y="34"/>
                  </a:lnTo>
                  <a:lnTo>
                    <a:pt x="25" y="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6" name="组合 76"/>
          <p:cNvGrpSpPr/>
          <p:nvPr/>
        </p:nvGrpSpPr>
        <p:grpSpPr>
          <a:xfrm>
            <a:off x="3857620" y="2502105"/>
            <a:ext cx="857256" cy="851160"/>
            <a:chOff x="5148263" y="2954338"/>
            <a:chExt cx="1249363" cy="1279525"/>
          </a:xfrm>
        </p:grpSpPr>
        <p:sp>
          <p:nvSpPr>
            <p:cNvPr id="78" name="Freeform 230"/>
            <p:cNvSpPr>
              <a:spLocks noEditPoints="1"/>
            </p:cNvSpPr>
            <p:nvPr/>
          </p:nvSpPr>
          <p:spPr bwMode="auto">
            <a:xfrm>
              <a:off x="5230813" y="3509963"/>
              <a:ext cx="179388" cy="177800"/>
            </a:xfrm>
            <a:custGeom>
              <a:avLst/>
              <a:gdLst/>
              <a:ahLst/>
              <a:cxnLst>
                <a:cxn ang="0">
                  <a:pos x="181" y="336"/>
                </a:cxn>
                <a:cxn ang="0">
                  <a:pos x="155" y="319"/>
                </a:cxn>
                <a:cxn ang="0">
                  <a:pos x="127" y="274"/>
                </a:cxn>
                <a:cxn ang="0">
                  <a:pos x="108" y="245"/>
                </a:cxn>
                <a:cxn ang="0">
                  <a:pos x="59" y="234"/>
                </a:cxn>
                <a:cxn ang="0">
                  <a:pos x="25" y="227"/>
                </a:cxn>
                <a:cxn ang="0">
                  <a:pos x="4" y="219"/>
                </a:cxn>
                <a:cxn ang="0">
                  <a:pos x="0" y="205"/>
                </a:cxn>
                <a:cxn ang="0">
                  <a:pos x="13" y="170"/>
                </a:cxn>
                <a:cxn ang="0">
                  <a:pos x="36" y="144"/>
                </a:cxn>
                <a:cxn ang="0">
                  <a:pos x="53" y="116"/>
                </a:cxn>
                <a:cxn ang="0">
                  <a:pos x="49" y="66"/>
                </a:cxn>
                <a:cxn ang="0">
                  <a:pos x="52" y="15"/>
                </a:cxn>
                <a:cxn ang="0">
                  <a:pos x="67" y="2"/>
                </a:cxn>
                <a:cxn ang="0">
                  <a:pos x="95" y="5"/>
                </a:cxn>
                <a:cxn ang="0">
                  <a:pos x="143" y="26"/>
                </a:cxn>
                <a:cxn ang="0">
                  <a:pos x="168" y="27"/>
                </a:cxn>
                <a:cxn ang="0">
                  <a:pos x="205" y="9"/>
                </a:cxn>
                <a:cxn ang="0">
                  <a:pos x="232" y="1"/>
                </a:cxn>
                <a:cxn ang="0">
                  <a:pos x="273" y="3"/>
                </a:cxn>
                <a:cxn ang="0">
                  <a:pos x="287" y="17"/>
                </a:cxn>
                <a:cxn ang="0">
                  <a:pos x="287" y="43"/>
                </a:cxn>
                <a:cxn ang="0">
                  <a:pos x="275" y="102"/>
                </a:cxn>
                <a:cxn ang="0">
                  <a:pos x="279" y="118"/>
                </a:cxn>
                <a:cxn ang="0">
                  <a:pos x="304" y="139"/>
                </a:cxn>
                <a:cxn ang="0">
                  <a:pos x="333" y="159"/>
                </a:cxn>
                <a:cxn ang="0">
                  <a:pos x="339" y="170"/>
                </a:cxn>
                <a:cxn ang="0">
                  <a:pos x="331" y="204"/>
                </a:cxn>
                <a:cxn ang="0">
                  <a:pos x="315" y="217"/>
                </a:cxn>
                <a:cxn ang="0">
                  <a:pos x="270" y="230"/>
                </a:cxn>
                <a:cxn ang="0">
                  <a:pos x="249" y="243"/>
                </a:cxn>
                <a:cxn ang="0">
                  <a:pos x="227" y="282"/>
                </a:cxn>
                <a:cxn ang="0">
                  <a:pos x="203" y="332"/>
                </a:cxn>
                <a:cxn ang="0">
                  <a:pos x="157" y="48"/>
                </a:cxn>
                <a:cxn ang="0">
                  <a:pos x="107" y="27"/>
                </a:cxn>
                <a:cxn ang="0">
                  <a:pos x="75" y="20"/>
                </a:cxn>
                <a:cxn ang="0">
                  <a:pos x="65" y="71"/>
                </a:cxn>
                <a:cxn ang="0">
                  <a:pos x="65" y="129"/>
                </a:cxn>
                <a:cxn ang="0">
                  <a:pos x="46" y="163"/>
                </a:cxn>
                <a:cxn ang="0">
                  <a:pos x="31" y="175"/>
                </a:cxn>
                <a:cxn ang="0">
                  <a:pos x="20" y="198"/>
                </a:cxn>
                <a:cxn ang="0">
                  <a:pos x="73" y="222"/>
                </a:cxn>
                <a:cxn ang="0">
                  <a:pos x="110" y="228"/>
                </a:cxn>
                <a:cxn ang="0">
                  <a:pos x="124" y="237"/>
                </a:cxn>
                <a:cxn ang="0">
                  <a:pos x="138" y="269"/>
                </a:cxn>
                <a:cxn ang="0">
                  <a:pos x="153" y="295"/>
                </a:cxn>
                <a:cxn ang="0">
                  <a:pos x="185" y="321"/>
                </a:cxn>
                <a:cxn ang="0">
                  <a:pos x="207" y="288"/>
                </a:cxn>
                <a:cxn ang="0">
                  <a:pos x="230" y="237"/>
                </a:cxn>
                <a:cxn ang="0">
                  <a:pos x="247" y="223"/>
                </a:cxn>
                <a:cxn ang="0">
                  <a:pos x="270" y="210"/>
                </a:cxn>
                <a:cxn ang="0">
                  <a:pos x="309" y="199"/>
                </a:cxn>
                <a:cxn ang="0">
                  <a:pos x="320" y="184"/>
                </a:cxn>
                <a:cxn ang="0">
                  <a:pos x="318" y="171"/>
                </a:cxn>
                <a:cxn ang="0">
                  <a:pos x="295" y="152"/>
                </a:cxn>
                <a:cxn ang="0">
                  <a:pos x="264" y="130"/>
                </a:cxn>
                <a:cxn ang="0">
                  <a:pos x="259" y="113"/>
                </a:cxn>
                <a:cxn ang="0">
                  <a:pos x="262" y="78"/>
                </a:cxn>
                <a:cxn ang="0">
                  <a:pos x="270" y="26"/>
                </a:cxn>
                <a:cxn ang="0">
                  <a:pos x="249" y="19"/>
                </a:cxn>
                <a:cxn ang="0">
                  <a:pos x="215" y="27"/>
                </a:cxn>
                <a:cxn ang="0">
                  <a:pos x="157" y="48"/>
                </a:cxn>
              </a:cxnLst>
              <a:rect l="0" t="0" r="r" b="b"/>
              <a:pathLst>
                <a:path w="339" h="337">
                  <a:moveTo>
                    <a:pt x="199" y="337"/>
                  </a:moveTo>
                  <a:lnTo>
                    <a:pt x="199" y="337"/>
                  </a:lnTo>
                  <a:lnTo>
                    <a:pt x="189" y="337"/>
                  </a:lnTo>
                  <a:lnTo>
                    <a:pt x="181" y="336"/>
                  </a:lnTo>
                  <a:lnTo>
                    <a:pt x="173" y="334"/>
                  </a:lnTo>
                  <a:lnTo>
                    <a:pt x="167" y="330"/>
                  </a:lnTo>
                  <a:lnTo>
                    <a:pt x="160" y="325"/>
                  </a:lnTo>
                  <a:lnTo>
                    <a:pt x="155" y="319"/>
                  </a:lnTo>
                  <a:lnTo>
                    <a:pt x="150" y="313"/>
                  </a:lnTo>
                  <a:lnTo>
                    <a:pt x="144" y="305"/>
                  </a:lnTo>
                  <a:lnTo>
                    <a:pt x="136" y="290"/>
                  </a:lnTo>
                  <a:lnTo>
                    <a:pt x="127" y="274"/>
                  </a:lnTo>
                  <a:lnTo>
                    <a:pt x="118" y="259"/>
                  </a:lnTo>
                  <a:lnTo>
                    <a:pt x="113" y="252"/>
                  </a:lnTo>
                  <a:lnTo>
                    <a:pt x="108" y="245"/>
                  </a:lnTo>
                  <a:lnTo>
                    <a:pt x="108" y="245"/>
                  </a:lnTo>
                  <a:lnTo>
                    <a:pt x="101" y="245"/>
                  </a:lnTo>
                  <a:lnTo>
                    <a:pt x="94" y="243"/>
                  </a:lnTo>
                  <a:lnTo>
                    <a:pt x="77" y="239"/>
                  </a:lnTo>
                  <a:lnTo>
                    <a:pt x="59" y="234"/>
                  </a:lnTo>
                  <a:lnTo>
                    <a:pt x="49" y="230"/>
                  </a:lnTo>
                  <a:lnTo>
                    <a:pt x="38" y="229"/>
                  </a:lnTo>
                  <a:lnTo>
                    <a:pt x="38" y="229"/>
                  </a:lnTo>
                  <a:lnTo>
                    <a:pt x="25" y="227"/>
                  </a:lnTo>
                  <a:lnTo>
                    <a:pt x="19" y="226"/>
                  </a:lnTo>
                  <a:lnTo>
                    <a:pt x="14" y="225"/>
                  </a:lnTo>
                  <a:lnTo>
                    <a:pt x="8" y="223"/>
                  </a:lnTo>
                  <a:lnTo>
                    <a:pt x="4" y="219"/>
                  </a:lnTo>
                  <a:lnTo>
                    <a:pt x="1" y="214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3" y="190"/>
                  </a:lnTo>
                  <a:lnTo>
                    <a:pt x="7" y="180"/>
                  </a:lnTo>
                  <a:lnTo>
                    <a:pt x="13" y="170"/>
                  </a:lnTo>
                  <a:lnTo>
                    <a:pt x="13" y="170"/>
                  </a:lnTo>
                  <a:lnTo>
                    <a:pt x="18" y="164"/>
                  </a:lnTo>
                  <a:lnTo>
                    <a:pt x="23" y="156"/>
                  </a:lnTo>
                  <a:lnTo>
                    <a:pt x="36" y="144"/>
                  </a:lnTo>
                  <a:lnTo>
                    <a:pt x="43" y="137"/>
                  </a:lnTo>
                  <a:lnTo>
                    <a:pt x="48" y="131"/>
                  </a:lnTo>
                  <a:lnTo>
                    <a:pt x="51" y="123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53" y="104"/>
                  </a:lnTo>
                  <a:lnTo>
                    <a:pt x="52" y="92"/>
                  </a:lnTo>
                  <a:lnTo>
                    <a:pt x="49" y="66"/>
                  </a:lnTo>
                  <a:lnTo>
                    <a:pt x="48" y="54"/>
                  </a:lnTo>
                  <a:lnTo>
                    <a:pt x="48" y="41"/>
                  </a:lnTo>
                  <a:lnTo>
                    <a:pt x="49" y="28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7" y="10"/>
                  </a:lnTo>
                  <a:lnTo>
                    <a:pt x="62" y="5"/>
                  </a:lnTo>
                  <a:lnTo>
                    <a:pt x="67" y="2"/>
                  </a:lnTo>
                  <a:lnTo>
                    <a:pt x="73" y="1"/>
                  </a:lnTo>
                  <a:lnTo>
                    <a:pt x="78" y="1"/>
                  </a:lnTo>
                  <a:lnTo>
                    <a:pt x="83" y="2"/>
                  </a:lnTo>
                  <a:lnTo>
                    <a:pt x="95" y="5"/>
                  </a:lnTo>
                  <a:lnTo>
                    <a:pt x="108" y="12"/>
                  </a:lnTo>
                  <a:lnTo>
                    <a:pt x="122" y="18"/>
                  </a:lnTo>
                  <a:lnTo>
                    <a:pt x="136" y="24"/>
                  </a:lnTo>
                  <a:lnTo>
                    <a:pt x="143" y="26"/>
                  </a:lnTo>
                  <a:lnTo>
                    <a:pt x="152" y="28"/>
                  </a:lnTo>
                  <a:lnTo>
                    <a:pt x="152" y="28"/>
                  </a:lnTo>
                  <a:lnTo>
                    <a:pt x="159" y="28"/>
                  </a:lnTo>
                  <a:lnTo>
                    <a:pt x="168" y="27"/>
                  </a:lnTo>
                  <a:lnTo>
                    <a:pt x="175" y="25"/>
                  </a:lnTo>
                  <a:lnTo>
                    <a:pt x="183" y="20"/>
                  </a:lnTo>
                  <a:lnTo>
                    <a:pt x="198" y="13"/>
                  </a:lnTo>
                  <a:lnTo>
                    <a:pt x="205" y="9"/>
                  </a:lnTo>
                  <a:lnTo>
                    <a:pt x="214" y="5"/>
                  </a:lnTo>
                  <a:lnTo>
                    <a:pt x="214" y="5"/>
                  </a:lnTo>
                  <a:lnTo>
                    <a:pt x="221" y="3"/>
                  </a:lnTo>
                  <a:lnTo>
                    <a:pt x="232" y="1"/>
                  </a:lnTo>
                  <a:lnTo>
                    <a:pt x="244" y="0"/>
                  </a:lnTo>
                  <a:lnTo>
                    <a:pt x="256" y="0"/>
                  </a:lnTo>
                  <a:lnTo>
                    <a:pt x="267" y="1"/>
                  </a:lnTo>
                  <a:lnTo>
                    <a:pt x="273" y="3"/>
                  </a:lnTo>
                  <a:lnTo>
                    <a:pt x="278" y="5"/>
                  </a:lnTo>
                  <a:lnTo>
                    <a:pt x="281" y="9"/>
                  </a:lnTo>
                  <a:lnTo>
                    <a:pt x="285" y="12"/>
                  </a:lnTo>
                  <a:lnTo>
                    <a:pt x="287" y="17"/>
                  </a:lnTo>
                  <a:lnTo>
                    <a:pt x="289" y="23"/>
                  </a:lnTo>
                  <a:lnTo>
                    <a:pt x="289" y="23"/>
                  </a:lnTo>
                  <a:lnTo>
                    <a:pt x="289" y="32"/>
                  </a:lnTo>
                  <a:lnTo>
                    <a:pt x="287" y="43"/>
                  </a:lnTo>
                  <a:lnTo>
                    <a:pt x="280" y="70"/>
                  </a:lnTo>
                  <a:lnTo>
                    <a:pt x="277" y="84"/>
                  </a:lnTo>
                  <a:lnTo>
                    <a:pt x="275" y="96"/>
                  </a:lnTo>
                  <a:lnTo>
                    <a:pt x="275" y="102"/>
                  </a:lnTo>
                  <a:lnTo>
                    <a:pt x="276" y="108"/>
                  </a:lnTo>
                  <a:lnTo>
                    <a:pt x="277" y="114"/>
                  </a:lnTo>
                  <a:lnTo>
                    <a:pt x="279" y="118"/>
                  </a:lnTo>
                  <a:lnTo>
                    <a:pt x="279" y="118"/>
                  </a:lnTo>
                  <a:lnTo>
                    <a:pt x="282" y="123"/>
                  </a:lnTo>
                  <a:lnTo>
                    <a:pt x="286" y="126"/>
                  </a:lnTo>
                  <a:lnTo>
                    <a:pt x="294" y="134"/>
                  </a:lnTo>
                  <a:lnTo>
                    <a:pt x="304" y="139"/>
                  </a:lnTo>
                  <a:lnTo>
                    <a:pt x="312" y="145"/>
                  </a:lnTo>
                  <a:lnTo>
                    <a:pt x="322" y="149"/>
                  </a:lnTo>
                  <a:lnTo>
                    <a:pt x="330" y="154"/>
                  </a:lnTo>
                  <a:lnTo>
                    <a:pt x="333" y="159"/>
                  </a:lnTo>
                  <a:lnTo>
                    <a:pt x="336" y="162"/>
                  </a:lnTo>
                  <a:lnTo>
                    <a:pt x="338" y="166"/>
                  </a:lnTo>
                  <a:lnTo>
                    <a:pt x="339" y="170"/>
                  </a:lnTo>
                  <a:lnTo>
                    <a:pt x="339" y="170"/>
                  </a:lnTo>
                  <a:lnTo>
                    <a:pt x="339" y="177"/>
                  </a:lnTo>
                  <a:lnTo>
                    <a:pt x="337" y="187"/>
                  </a:lnTo>
                  <a:lnTo>
                    <a:pt x="333" y="199"/>
                  </a:lnTo>
                  <a:lnTo>
                    <a:pt x="331" y="204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2" y="214"/>
                  </a:lnTo>
                  <a:lnTo>
                    <a:pt x="315" y="217"/>
                  </a:lnTo>
                  <a:lnTo>
                    <a:pt x="306" y="221"/>
                  </a:lnTo>
                  <a:lnTo>
                    <a:pt x="297" y="224"/>
                  </a:lnTo>
                  <a:lnTo>
                    <a:pt x="279" y="228"/>
                  </a:lnTo>
                  <a:lnTo>
                    <a:pt x="270" y="230"/>
                  </a:lnTo>
                  <a:lnTo>
                    <a:pt x="260" y="235"/>
                  </a:lnTo>
                  <a:lnTo>
                    <a:pt x="260" y="235"/>
                  </a:lnTo>
                  <a:lnTo>
                    <a:pt x="255" y="238"/>
                  </a:lnTo>
                  <a:lnTo>
                    <a:pt x="249" y="243"/>
                  </a:lnTo>
                  <a:lnTo>
                    <a:pt x="244" y="249"/>
                  </a:lnTo>
                  <a:lnTo>
                    <a:pt x="240" y="254"/>
                  </a:lnTo>
                  <a:lnTo>
                    <a:pt x="233" y="268"/>
                  </a:lnTo>
                  <a:lnTo>
                    <a:pt x="227" y="282"/>
                  </a:lnTo>
                  <a:lnTo>
                    <a:pt x="221" y="297"/>
                  </a:lnTo>
                  <a:lnTo>
                    <a:pt x="215" y="312"/>
                  </a:lnTo>
                  <a:lnTo>
                    <a:pt x="207" y="326"/>
                  </a:lnTo>
                  <a:lnTo>
                    <a:pt x="203" y="332"/>
                  </a:lnTo>
                  <a:lnTo>
                    <a:pt x="199" y="337"/>
                  </a:lnTo>
                  <a:lnTo>
                    <a:pt x="199" y="337"/>
                  </a:lnTo>
                  <a:close/>
                  <a:moveTo>
                    <a:pt x="157" y="48"/>
                  </a:moveTo>
                  <a:lnTo>
                    <a:pt x="157" y="48"/>
                  </a:lnTo>
                  <a:lnTo>
                    <a:pt x="146" y="45"/>
                  </a:lnTo>
                  <a:lnTo>
                    <a:pt x="137" y="41"/>
                  </a:lnTo>
                  <a:lnTo>
                    <a:pt x="116" y="31"/>
                  </a:lnTo>
                  <a:lnTo>
                    <a:pt x="107" y="27"/>
                  </a:lnTo>
                  <a:lnTo>
                    <a:pt x="96" y="24"/>
                  </a:lnTo>
                  <a:lnTo>
                    <a:pt x="85" y="22"/>
                  </a:lnTo>
                  <a:lnTo>
                    <a:pt x="75" y="20"/>
                  </a:lnTo>
                  <a:lnTo>
                    <a:pt x="75" y="20"/>
                  </a:lnTo>
                  <a:lnTo>
                    <a:pt x="69" y="32"/>
                  </a:lnTo>
                  <a:lnTo>
                    <a:pt x="66" y="44"/>
                  </a:lnTo>
                  <a:lnTo>
                    <a:pt x="65" y="58"/>
                  </a:lnTo>
                  <a:lnTo>
                    <a:pt x="65" y="71"/>
                  </a:lnTo>
                  <a:lnTo>
                    <a:pt x="67" y="99"/>
                  </a:lnTo>
                  <a:lnTo>
                    <a:pt x="68" y="125"/>
                  </a:lnTo>
                  <a:lnTo>
                    <a:pt x="68" y="125"/>
                  </a:lnTo>
                  <a:lnTo>
                    <a:pt x="65" y="129"/>
                  </a:lnTo>
                  <a:lnTo>
                    <a:pt x="61" y="133"/>
                  </a:lnTo>
                  <a:lnTo>
                    <a:pt x="55" y="141"/>
                  </a:lnTo>
                  <a:lnTo>
                    <a:pt x="50" y="152"/>
                  </a:lnTo>
                  <a:lnTo>
                    <a:pt x="46" y="163"/>
                  </a:lnTo>
                  <a:lnTo>
                    <a:pt x="46" y="163"/>
                  </a:lnTo>
                  <a:lnTo>
                    <a:pt x="40" y="166"/>
                  </a:lnTo>
                  <a:lnTo>
                    <a:pt x="36" y="170"/>
                  </a:lnTo>
                  <a:lnTo>
                    <a:pt x="31" y="175"/>
                  </a:lnTo>
                  <a:lnTo>
                    <a:pt x="28" y="180"/>
                  </a:lnTo>
                  <a:lnTo>
                    <a:pt x="24" y="186"/>
                  </a:lnTo>
                  <a:lnTo>
                    <a:pt x="21" y="192"/>
                  </a:lnTo>
                  <a:lnTo>
                    <a:pt x="20" y="198"/>
                  </a:lnTo>
                  <a:lnTo>
                    <a:pt x="20" y="205"/>
                  </a:lnTo>
                  <a:lnTo>
                    <a:pt x="20" y="205"/>
                  </a:lnTo>
                  <a:lnTo>
                    <a:pt x="47" y="213"/>
                  </a:lnTo>
                  <a:lnTo>
                    <a:pt x="73" y="222"/>
                  </a:lnTo>
                  <a:lnTo>
                    <a:pt x="73" y="222"/>
                  </a:lnTo>
                  <a:lnTo>
                    <a:pt x="85" y="224"/>
                  </a:lnTo>
                  <a:lnTo>
                    <a:pt x="98" y="226"/>
                  </a:lnTo>
                  <a:lnTo>
                    <a:pt x="110" y="228"/>
                  </a:lnTo>
                  <a:lnTo>
                    <a:pt x="115" y="230"/>
                  </a:lnTo>
                  <a:lnTo>
                    <a:pt x="120" y="232"/>
                  </a:lnTo>
                  <a:lnTo>
                    <a:pt x="120" y="232"/>
                  </a:lnTo>
                  <a:lnTo>
                    <a:pt x="124" y="237"/>
                  </a:lnTo>
                  <a:lnTo>
                    <a:pt x="128" y="242"/>
                  </a:lnTo>
                  <a:lnTo>
                    <a:pt x="130" y="249"/>
                  </a:lnTo>
                  <a:lnTo>
                    <a:pt x="134" y="255"/>
                  </a:lnTo>
                  <a:lnTo>
                    <a:pt x="138" y="269"/>
                  </a:lnTo>
                  <a:lnTo>
                    <a:pt x="141" y="275"/>
                  </a:lnTo>
                  <a:lnTo>
                    <a:pt x="144" y="282"/>
                  </a:lnTo>
                  <a:lnTo>
                    <a:pt x="144" y="282"/>
                  </a:lnTo>
                  <a:lnTo>
                    <a:pt x="153" y="295"/>
                  </a:lnTo>
                  <a:lnTo>
                    <a:pt x="161" y="305"/>
                  </a:lnTo>
                  <a:lnTo>
                    <a:pt x="173" y="314"/>
                  </a:lnTo>
                  <a:lnTo>
                    <a:pt x="185" y="321"/>
                  </a:lnTo>
                  <a:lnTo>
                    <a:pt x="185" y="321"/>
                  </a:lnTo>
                  <a:lnTo>
                    <a:pt x="190" y="317"/>
                  </a:lnTo>
                  <a:lnTo>
                    <a:pt x="195" y="312"/>
                  </a:lnTo>
                  <a:lnTo>
                    <a:pt x="202" y="301"/>
                  </a:lnTo>
                  <a:lnTo>
                    <a:pt x="207" y="288"/>
                  </a:lnTo>
                  <a:lnTo>
                    <a:pt x="213" y="275"/>
                  </a:lnTo>
                  <a:lnTo>
                    <a:pt x="218" y="261"/>
                  </a:lnTo>
                  <a:lnTo>
                    <a:pt x="224" y="249"/>
                  </a:lnTo>
                  <a:lnTo>
                    <a:pt x="230" y="237"/>
                  </a:lnTo>
                  <a:lnTo>
                    <a:pt x="233" y="231"/>
                  </a:lnTo>
                  <a:lnTo>
                    <a:pt x="237" y="227"/>
                  </a:lnTo>
                  <a:lnTo>
                    <a:pt x="237" y="227"/>
                  </a:lnTo>
                  <a:lnTo>
                    <a:pt x="247" y="223"/>
                  </a:lnTo>
                  <a:lnTo>
                    <a:pt x="254" y="219"/>
                  </a:lnTo>
                  <a:lnTo>
                    <a:pt x="260" y="214"/>
                  </a:lnTo>
                  <a:lnTo>
                    <a:pt x="270" y="210"/>
                  </a:lnTo>
                  <a:lnTo>
                    <a:pt x="270" y="210"/>
                  </a:lnTo>
                  <a:lnTo>
                    <a:pt x="286" y="207"/>
                  </a:lnTo>
                  <a:lnTo>
                    <a:pt x="294" y="205"/>
                  </a:lnTo>
                  <a:lnTo>
                    <a:pt x="302" y="202"/>
                  </a:lnTo>
                  <a:lnTo>
                    <a:pt x="309" y="199"/>
                  </a:lnTo>
                  <a:lnTo>
                    <a:pt x="316" y="195"/>
                  </a:lnTo>
                  <a:lnTo>
                    <a:pt x="318" y="192"/>
                  </a:lnTo>
                  <a:lnTo>
                    <a:pt x="319" y="189"/>
                  </a:lnTo>
                  <a:lnTo>
                    <a:pt x="320" y="184"/>
                  </a:lnTo>
                  <a:lnTo>
                    <a:pt x="320" y="180"/>
                  </a:lnTo>
                  <a:lnTo>
                    <a:pt x="320" y="180"/>
                  </a:lnTo>
                  <a:lnTo>
                    <a:pt x="320" y="176"/>
                  </a:lnTo>
                  <a:lnTo>
                    <a:pt x="318" y="171"/>
                  </a:lnTo>
                  <a:lnTo>
                    <a:pt x="316" y="167"/>
                  </a:lnTo>
                  <a:lnTo>
                    <a:pt x="312" y="164"/>
                  </a:lnTo>
                  <a:lnTo>
                    <a:pt x="305" y="158"/>
                  </a:lnTo>
                  <a:lnTo>
                    <a:pt x="295" y="152"/>
                  </a:lnTo>
                  <a:lnTo>
                    <a:pt x="285" y="147"/>
                  </a:lnTo>
                  <a:lnTo>
                    <a:pt x="276" y="141"/>
                  </a:lnTo>
                  <a:lnTo>
                    <a:pt x="267" y="134"/>
                  </a:lnTo>
                  <a:lnTo>
                    <a:pt x="264" y="130"/>
                  </a:lnTo>
                  <a:lnTo>
                    <a:pt x="262" y="125"/>
                  </a:lnTo>
                  <a:lnTo>
                    <a:pt x="262" y="125"/>
                  </a:lnTo>
                  <a:lnTo>
                    <a:pt x="260" y="119"/>
                  </a:lnTo>
                  <a:lnTo>
                    <a:pt x="259" y="113"/>
                  </a:lnTo>
                  <a:lnTo>
                    <a:pt x="258" y="106"/>
                  </a:lnTo>
                  <a:lnTo>
                    <a:pt x="258" y="101"/>
                  </a:lnTo>
                  <a:lnTo>
                    <a:pt x="259" y="90"/>
                  </a:lnTo>
                  <a:lnTo>
                    <a:pt x="262" y="78"/>
                  </a:lnTo>
                  <a:lnTo>
                    <a:pt x="265" y="68"/>
                  </a:lnTo>
                  <a:lnTo>
                    <a:pt x="269" y="56"/>
                  </a:lnTo>
                  <a:lnTo>
                    <a:pt x="270" y="42"/>
                  </a:lnTo>
                  <a:lnTo>
                    <a:pt x="270" y="26"/>
                  </a:lnTo>
                  <a:lnTo>
                    <a:pt x="270" y="26"/>
                  </a:lnTo>
                  <a:lnTo>
                    <a:pt x="262" y="23"/>
                  </a:lnTo>
                  <a:lnTo>
                    <a:pt x="256" y="20"/>
                  </a:lnTo>
                  <a:lnTo>
                    <a:pt x="249" y="19"/>
                  </a:lnTo>
                  <a:lnTo>
                    <a:pt x="242" y="19"/>
                  </a:lnTo>
                  <a:lnTo>
                    <a:pt x="235" y="20"/>
                  </a:lnTo>
                  <a:lnTo>
                    <a:pt x="229" y="22"/>
                  </a:lnTo>
                  <a:lnTo>
                    <a:pt x="215" y="27"/>
                  </a:lnTo>
                  <a:lnTo>
                    <a:pt x="188" y="40"/>
                  </a:lnTo>
                  <a:lnTo>
                    <a:pt x="173" y="45"/>
                  </a:lnTo>
                  <a:lnTo>
                    <a:pt x="166" y="47"/>
                  </a:lnTo>
                  <a:lnTo>
                    <a:pt x="157" y="48"/>
                  </a:lnTo>
                  <a:lnTo>
                    <a:pt x="157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9" name="Freeform 231"/>
            <p:cNvSpPr>
              <a:spLocks noEditPoints="1"/>
            </p:cNvSpPr>
            <p:nvPr/>
          </p:nvSpPr>
          <p:spPr bwMode="auto">
            <a:xfrm>
              <a:off x="5257801" y="3532188"/>
              <a:ext cx="123825" cy="123825"/>
            </a:xfrm>
            <a:custGeom>
              <a:avLst/>
              <a:gdLst/>
              <a:ahLst/>
              <a:cxnLst>
                <a:cxn ang="0">
                  <a:pos x="192" y="21"/>
                </a:cxn>
                <a:cxn ang="0">
                  <a:pos x="190" y="65"/>
                </a:cxn>
                <a:cxn ang="0">
                  <a:pos x="196" y="88"/>
                </a:cxn>
                <a:cxn ang="0">
                  <a:pos x="217" y="107"/>
                </a:cxn>
                <a:cxn ang="0">
                  <a:pos x="236" y="125"/>
                </a:cxn>
                <a:cxn ang="0">
                  <a:pos x="227" y="145"/>
                </a:cxn>
                <a:cxn ang="0">
                  <a:pos x="210" y="152"/>
                </a:cxn>
                <a:cxn ang="0">
                  <a:pos x="183" y="160"/>
                </a:cxn>
                <a:cxn ang="0">
                  <a:pos x="164" y="189"/>
                </a:cxn>
                <a:cxn ang="0">
                  <a:pos x="141" y="234"/>
                </a:cxn>
                <a:cxn ang="0">
                  <a:pos x="120" y="226"/>
                </a:cxn>
                <a:cxn ang="0">
                  <a:pos x="94" y="171"/>
                </a:cxn>
                <a:cxn ang="0">
                  <a:pos x="82" y="161"/>
                </a:cxn>
                <a:cxn ang="0">
                  <a:pos x="58" y="159"/>
                </a:cxn>
                <a:cxn ang="0">
                  <a:pos x="18" y="163"/>
                </a:cxn>
                <a:cxn ang="0">
                  <a:pos x="1" y="156"/>
                </a:cxn>
                <a:cxn ang="0">
                  <a:pos x="5" y="122"/>
                </a:cxn>
                <a:cxn ang="0">
                  <a:pos x="19" y="96"/>
                </a:cxn>
                <a:cxn ang="0">
                  <a:pos x="42" y="80"/>
                </a:cxn>
                <a:cxn ang="0">
                  <a:pos x="37" y="59"/>
                </a:cxn>
                <a:cxn ang="0">
                  <a:pos x="26" y="21"/>
                </a:cxn>
                <a:cxn ang="0">
                  <a:pos x="36" y="6"/>
                </a:cxn>
                <a:cxn ang="0">
                  <a:pos x="56" y="2"/>
                </a:cxn>
                <a:cxn ang="0">
                  <a:pos x="80" y="21"/>
                </a:cxn>
                <a:cxn ang="0">
                  <a:pos x="109" y="23"/>
                </a:cxn>
                <a:cxn ang="0">
                  <a:pos x="168" y="0"/>
                </a:cxn>
                <a:cxn ang="0">
                  <a:pos x="182" y="3"/>
                </a:cxn>
                <a:cxn ang="0">
                  <a:pos x="46" y="24"/>
                </a:cxn>
                <a:cxn ang="0">
                  <a:pos x="57" y="52"/>
                </a:cxn>
                <a:cxn ang="0">
                  <a:pos x="65" y="77"/>
                </a:cxn>
                <a:cxn ang="0">
                  <a:pos x="59" y="90"/>
                </a:cxn>
                <a:cxn ang="0">
                  <a:pos x="30" y="114"/>
                </a:cxn>
                <a:cxn ang="0">
                  <a:pos x="19" y="131"/>
                </a:cxn>
                <a:cxn ang="0">
                  <a:pos x="39" y="143"/>
                </a:cxn>
                <a:cxn ang="0">
                  <a:pos x="95" y="146"/>
                </a:cxn>
                <a:cxn ang="0">
                  <a:pos x="106" y="156"/>
                </a:cxn>
                <a:cxn ang="0">
                  <a:pos x="118" y="191"/>
                </a:cxn>
                <a:cxn ang="0">
                  <a:pos x="133" y="211"/>
                </a:cxn>
                <a:cxn ang="0">
                  <a:pos x="153" y="169"/>
                </a:cxn>
                <a:cxn ang="0">
                  <a:pos x="173" y="141"/>
                </a:cxn>
                <a:cxn ang="0">
                  <a:pos x="202" y="136"/>
                </a:cxn>
                <a:cxn ang="0">
                  <a:pos x="205" y="124"/>
                </a:cxn>
                <a:cxn ang="0">
                  <a:pos x="182" y="104"/>
                </a:cxn>
                <a:cxn ang="0">
                  <a:pos x="172" y="82"/>
                </a:cxn>
                <a:cxn ang="0">
                  <a:pos x="177" y="40"/>
                </a:cxn>
                <a:cxn ang="0">
                  <a:pos x="164" y="24"/>
                </a:cxn>
                <a:cxn ang="0">
                  <a:pos x="120" y="42"/>
                </a:cxn>
                <a:cxn ang="0">
                  <a:pos x="58" y="29"/>
                </a:cxn>
              </a:cxnLst>
              <a:rect l="0" t="0" r="r" b="b"/>
              <a:pathLst>
                <a:path w="236" h="234">
                  <a:moveTo>
                    <a:pt x="187" y="4"/>
                  </a:moveTo>
                  <a:lnTo>
                    <a:pt x="187" y="4"/>
                  </a:lnTo>
                  <a:lnTo>
                    <a:pt x="190" y="13"/>
                  </a:lnTo>
                  <a:lnTo>
                    <a:pt x="192" y="21"/>
                  </a:lnTo>
                  <a:lnTo>
                    <a:pt x="192" y="30"/>
                  </a:lnTo>
                  <a:lnTo>
                    <a:pt x="192" y="39"/>
                  </a:lnTo>
                  <a:lnTo>
                    <a:pt x="191" y="57"/>
                  </a:lnTo>
                  <a:lnTo>
                    <a:pt x="190" y="65"/>
                  </a:lnTo>
                  <a:lnTo>
                    <a:pt x="191" y="74"/>
                  </a:lnTo>
                  <a:lnTo>
                    <a:pt x="191" y="74"/>
                  </a:lnTo>
                  <a:lnTo>
                    <a:pt x="193" y="81"/>
                  </a:lnTo>
                  <a:lnTo>
                    <a:pt x="196" y="88"/>
                  </a:lnTo>
                  <a:lnTo>
                    <a:pt x="200" y="93"/>
                  </a:lnTo>
                  <a:lnTo>
                    <a:pt x="206" y="98"/>
                  </a:lnTo>
                  <a:lnTo>
                    <a:pt x="211" y="103"/>
                  </a:lnTo>
                  <a:lnTo>
                    <a:pt x="217" y="107"/>
                  </a:lnTo>
                  <a:lnTo>
                    <a:pt x="232" y="114"/>
                  </a:lnTo>
                  <a:lnTo>
                    <a:pt x="232" y="114"/>
                  </a:lnTo>
                  <a:lnTo>
                    <a:pt x="234" y="120"/>
                  </a:lnTo>
                  <a:lnTo>
                    <a:pt x="236" y="125"/>
                  </a:lnTo>
                  <a:lnTo>
                    <a:pt x="234" y="130"/>
                  </a:lnTo>
                  <a:lnTo>
                    <a:pt x="233" y="136"/>
                  </a:lnTo>
                  <a:lnTo>
                    <a:pt x="231" y="141"/>
                  </a:lnTo>
                  <a:lnTo>
                    <a:pt x="227" y="145"/>
                  </a:lnTo>
                  <a:lnTo>
                    <a:pt x="224" y="149"/>
                  </a:lnTo>
                  <a:lnTo>
                    <a:pt x="218" y="152"/>
                  </a:lnTo>
                  <a:lnTo>
                    <a:pt x="218" y="152"/>
                  </a:lnTo>
                  <a:lnTo>
                    <a:pt x="210" y="152"/>
                  </a:lnTo>
                  <a:lnTo>
                    <a:pt x="202" y="152"/>
                  </a:lnTo>
                  <a:lnTo>
                    <a:pt x="195" y="154"/>
                  </a:lnTo>
                  <a:lnTo>
                    <a:pt x="188" y="157"/>
                  </a:lnTo>
                  <a:lnTo>
                    <a:pt x="183" y="160"/>
                  </a:lnTo>
                  <a:lnTo>
                    <a:pt x="178" y="165"/>
                  </a:lnTo>
                  <a:lnTo>
                    <a:pt x="173" y="170"/>
                  </a:lnTo>
                  <a:lnTo>
                    <a:pt x="170" y="176"/>
                  </a:lnTo>
                  <a:lnTo>
                    <a:pt x="164" y="189"/>
                  </a:lnTo>
                  <a:lnTo>
                    <a:pt x="158" y="203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41" y="234"/>
                  </a:lnTo>
                  <a:lnTo>
                    <a:pt x="135" y="234"/>
                  </a:lnTo>
                  <a:lnTo>
                    <a:pt x="130" y="233"/>
                  </a:lnTo>
                  <a:lnTo>
                    <a:pt x="124" y="230"/>
                  </a:lnTo>
                  <a:lnTo>
                    <a:pt x="120" y="226"/>
                  </a:lnTo>
                  <a:lnTo>
                    <a:pt x="117" y="220"/>
                  </a:lnTo>
                  <a:lnTo>
                    <a:pt x="110" y="209"/>
                  </a:lnTo>
                  <a:lnTo>
                    <a:pt x="101" y="183"/>
                  </a:lnTo>
                  <a:lnTo>
                    <a:pt x="94" y="171"/>
                  </a:lnTo>
                  <a:lnTo>
                    <a:pt x="91" y="167"/>
                  </a:lnTo>
                  <a:lnTo>
                    <a:pt x="88" y="164"/>
                  </a:lnTo>
                  <a:lnTo>
                    <a:pt x="88" y="164"/>
                  </a:lnTo>
                  <a:lnTo>
                    <a:pt x="82" y="161"/>
                  </a:lnTo>
                  <a:lnTo>
                    <a:pt x="78" y="159"/>
                  </a:lnTo>
                  <a:lnTo>
                    <a:pt x="73" y="158"/>
                  </a:lnTo>
                  <a:lnTo>
                    <a:pt x="69" y="158"/>
                  </a:lnTo>
                  <a:lnTo>
                    <a:pt x="58" y="159"/>
                  </a:lnTo>
                  <a:lnTo>
                    <a:pt x="46" y="161"/>
                  </a:lnTo>
                  <a:lnTo>
                    <a:pt x="35" y="163"/>
                  </a:lnTo>
                  <a:lnTo>
                    <a:pt x="24" y="163"/>
                  </a:lnTo>
                  <a:lnTo>
                    <a:pt x="18" y="163"/>
                  </a:lnTo>
                  <a:lnTo>
                    <a:pt x="12" y="161"/>
                  </a:lnTo>
                  <a:lnTo>
                    <a:pt x="6" y="159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2" y="129"/>
                  </a:lnTo>
                  <a:lnTo>
                    <a:pt x="5" y="122"/>
                  </a:lnTo>
                  <a:lnTo>
                    <a:pt x="13" y="110"/>
                  </a:lnTo>
                  <a:lnTo>
                    <a:pt x="16" y="103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29" y="93"/>
                  </a:lnTo>
                  <a:lnTo>
                    <a:pt x="35" y="89"/>
                  </a:lnTo>
                  <a:lnTo>
                    <a:pt x="40" y="84"/>
                  </a:lnTo>
                  <a:lnTo>
                    <a:pt x="42" y="80"/>
                  </a:lnTo>
                  <a:lnTo>
                    <a:pt x="42" y="75"/>
                  </a:lnTo>
                  <a:lnTo>
                    <a:pt x="42" y="69"/>
                  </a:lnTo>
                  <a:lnTo>
                    <a:pt x="40" y="64"/>
                  </a:lnTo>
                  <a:lnTo>
                    <a:pt x="37" y="59"/>
                  </a:lnTo>
                  <a:lnTo>
                    <a:pt x="32" y="47"/>
                  </a:lnTo>
                  <a:lnTo>
                    <a:pt x="27" y="34"/>
                  </a:lnTo>
                  <a:lnTo>
                    <a:pt x="26" y="28"/>
                  </a:lnTo>
                  <a:lnTo>
                    <a:pt x="26" y="21"/>
                  </a:lnTo>
                  <a:lnTo>
                    <a:pt x="27" y="14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6" y="6"/>
                  </a:lnTo>
                  <a:lnTo>
                    <a:pt x="42" y="5"/>
                  </a:lnTo>
                  <a:lnTo>
                    <a:pt x="48" y="4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61" y="8"/>
                  </a:lnTo>
                  <a:lnTo>
                    <a:pt x="67" y="14"/>
                  </a:lnTo>
                  <a:lnTo>
                    <a:pt x="74" y="18"/>
                  </a:lnTo>
                  <a:lnTo>
                    <a:pt x="80" y="21"/>
                  </a:lnTo>
                  <a:lnTo>
                    <a:pt x="88" y="22"/>
                  </a:lnTo>
                  <a:lnTo>
                    <a:pt x="94" y="24"/>
                  </a:lnTo>
                  <a:lnTo>
                    <a:pt x="102" y="24"/>
                  </a:lnTo>
                  <a:lnTo>
                    <a:pt x="109" y="23"/>
                  </a:lnTo>
                  <a:lnTo>
                    <a:pt x="125" y="20"/>
                  </a:lnTo>
                  <a:lnTo>
                    <a:pt x="140" y="15"/>
                  </a:lnTo>
                  <a:lnTo>
                    <a:pt x="154" y="8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79" y="1"/>
                  </a:lnTo>
                  <a:lnTo>
                    <a:pt x="182" y="3"/>
                  </a:lnTo>
                  <a:lnTo>
                    <a:pt x="187" y="4"/>
                  </a:lnTo>
                  <a:lnTo>
                    <a:pt x="187" y="4"/>
                  </a:lnTo>
                  <a:close/>
                  <a:moveTo>
                    <a:pt x="46" y="24"/>
                  </a:moveTo>
                  <a:lnTo>
                    <a:pt x="46" y="24"/>
                  </a:lnTo>
                  <a:lnTo>
                    <a:pt x="47" y="34"/>
                  </a:lnTo>
                  <a:lnTo>
                    <a:pt x="50" y="40"/>
                  </a:lnTo>
                  <a:lnTo>
                    <a:pt x="54" y="47"/>
                  </a:lnTo>
                  <a:lnTo>
                    <a:pt x="57" y="52"/>
                  </a:lnTo>
                  <a:lnTo>
                    <a:pt x="61" y="58"/>
                  </a:lnTo>
                  <a:lnTo>
                    <a:pt x="63" y="63"/>
                  </a:lnTo>
                  <a:lnTo>
                    <a:pt x="65" y="69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3" y="82"/>
                  </a:lnTo>
                  <a:lnTo>
                    <a:pt x="62" y="87"/>
                  </a:lnTo>
                  <a:lnTo>
                    <a:pt x="59" y="90"/>
                  </a:lnTo>
                  <a:lnTo>
                    <a:pt x="56" y="94"/>
                  </a:lnTo>
                  <a:lnTo>
                    <a:pt x="47" y="100"/>
                  </a:lnTo>
                  <a:lnTo>
                    <a:pt x="39" y="107"/>
                  </a:lnTo>
                  <a:lnTo>
                    <a:pt x="30" y="114"/>
                  </a:lnTo>
                  <a:lnTo>
                    <a:pt x="27" y="118"/>
                  </a:lnTo>
                  <a:lnTo>
                    <a:pt x="24" y="122"/>
                  </a:lnTo>
                  <a:lnTo>
                    <a:pt x="21" y="126"/>
                  </a:lnTo>
                  <a:lnTo>
                    <a:pt x="19" y="131"/>
                  </a:lnTo>
                  <a:lnTo>
                    <a:pt x="19" y="137"/>
                  </a:lnTo>
                  <a:lnTo>
                    <a:pt x="19" y="143"/>
                  </a:lnTo>
                  <a:lnTo>
                    <a:pt x="19" y="143"/>
                  </a:lnTo>
                  <a:lnTo>
                    <a:pt x="39" y="143"/>
                  </a:lnTo>
                  <a:lnTo>
                    <a:pt x="57" y="143"/>
                  </a:lnTo>
                  <a:lnTo>
                    <a:pt x="75" y="144"/>
                  </a:lnTo>
                  <a:lnTo>
                    <a:pt x="85" y="144"/>
                  </a:lnTo>
                  <a:lnTo>
                    <a:pt x="95" y="146"/>
                  </a:lnTo>
                  <a:lnTo>
                    <a:pt x="95" y="146"/>
                  </a:lnTo>
                  <a:lnTo>
                    <a:pt x="100" y="149"/>
                  </a:lnTo>
                  <a:lnTo>
                    <a:pt x="103" y="152"/>
                  </a:lnTo>
                  <a:lnTo>
                    <a:pt x="106" y="156"/>
                  </a:lnTo>
                  <a:lnTo>
                    <a:pt x="108" y="160"/>
                  </a:lnTo>
                  <a:lnTo>
                    <a:pt x="111" y="171"/>
                  </a:lnTo>
                  <a:lnTo>
                    <a:pt x="115" y="182"/>
                  </a:lnTo>
                  <a:lnTo>
                    <a:pt x="118" y="191"/>
                  </a:lnTo>
                  <a:lnTo>
                    <a:pt x="122" y="201"/>
                  </a:lnTo>
                  <a:lnTo>
                    <a:pt x="125" y="205"/>
                  </a:lnTo>
                  <a:lnTo>
                    <a:pt x="128" y="209"/>
                  </a:lnTo>
                  <a:lnTo>
                    <a:pt x="133" y="211"/>
                  </a:lnTo>
                  <a:lnTo>
                    <a:pt x="138" y="212"/>
                  </a:lnTo>
                  <a:lnTo>
                    <a:pt x="138" y="212"/>
                  </a:lnTo>
                  <a:lnTo>
                    <a:pt x="148" y="183"/>
                  </a:lnTo>
                  <a:lnTo>
                    <a:pt x="153" y="169"/>
                  </a:lnTo>
                  <a:lnTo>
                    <a:pt x="161" y="156"/>
                  </a:lnTo>
                  <a:lnTo>
                    <a:pt x="164" y="150"/>
                  </a:lnTo>
                  <a:lnTo>
                    <a:pt x="169" y="145"/>
                  </a:lnTo>
                  <a:lnTo>
                    <a:pt x="173" y="141"/>
                  </a:lnTo>
                  <a:lnTo>
                    <a:pt x="180" y="138"/>
                  </a:lnTo>
                  <a:lnTo>
                    <a:pt x="186" y="136"/>
                  </a:lnTo>
                  <a:lnTo>
                    <a:pt x="194" y="135"/>
                  </a:lnTo>
                  <a:lnTo>
                    <a:pt x="202" y="136"/>
                  </a:lnTo>
                  <a:lnTo>
                    <a:pt x="211" y="137"/>
                  </a:lnTo>
                  <a:lnTo>
                    <a:pt x="211" y="137"/>
                  </a:lnTo>
                  <a:lnTo>
                    <a:pt x="209" y="129"/>
                  </a:lnTo>
                  <a:lnTo>
                    <a:pt x="205" y="124"/>
                  </a:lnTo>
                  <a:lnTo>
                    <a:pt x="199" y="119"/>
                  </a:lnTo>
                  <a:lnTo>
                    <a:pt x="193" y="114"/>
                  </a:lnTo>
                  <a:lnTo>
                    <a:pt x="187" y="109"/>
                  </a:lnTo>
                  <a:lnTo>
                    <a:pt x="182" y="104"/>
                  </a:lnTo>
                  <a:lnTo>
                    <a:pt x="177" y="98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2" y="82"/>
                  </a:lnTo>
                  <a:lnTo>
                    <a:pt x="172" y="74"/>
                  </a:lnTo>
                  <a:lnTo>
                    <a:pt x="175" y="58"/>
                  </a:lnTo>
                  <a:lnTo>
                    <a:pt x="176" y="49"/>
                  </a:lnTo>
                  <a:lnTo>
                    <a:pt x="177" y="40"/>
                  </a:lnTo>
                  <a:lnTo>
                    <a:pt x="176" y="3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64" y="24"/>
                  </a:lnTo>
                  <a:lnTo>
                    <a:pt x="154" y="27"/>
                  </a:lnTo>
                  <a:lnTo>
                    <a:pt x="146" y="30"/>
                  </a:lnTo>
                  <a:lnTo>
                    <a:pt x="137" y="33"/>
                  </a:lnTo>
                  <a:lnTo>
                    <a:pt x="120" y="42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72" y="35"/>
                  </a:lnTo>
                  <a:lnTo>
                    <a:pt x="58" y="29"/>
                  </a:lnTo>
                  <a:lnTo>
                    <a:pt x="46" y="24"/>
                  </a:lnTo>
                  <a:lnTo>
                    <a:pt x="46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0" name="Freeform 232"/>
            <p:cNvSpPr>
              <a:spLocks noEditPoints="1"/>
            </p:cNvSpPr>
            <p:nvPr/>
          </p:nvSpPr>
          <p:spPr bwMode="auto">
            <a:xfrm>
              <a:off x="6034088" y="3638550"/>
              <a:ext cx="26988" cy="31750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46" y="7"/>
                </a:cxn>
                <a:cxn ang="0">
                  <a:pos x="49" y="14"/>
                </a:cxn>
                <a:cxn ang="0">
                  <a:pos x="51" y="22"/>
                </a:cxn>
                <a:cxn ang="0">
                  <a:pos x="51" y="30"/>
                </a:cxn>
                <a:cxn ang="0">
                  <a:pos x="51" y="39"/>
                </a:cxn>
                <a:cxn ang="0">
                  <a:pos x="49" y="46"/>
                </a:cxn>
                <a:cxn ang="0">
                  <a:pos x="45" y="53"/>
                </a:cxn>
                <a:cxn ang="0">
                  <a:pos x="39" y="58"/>
                </a:cxn>
                <a:cxn ang="0">
                  <a:pos x="39" y="58"/>
                </a:cxn>
                <a:cxn ang="0">
                  <a:pos x="32" y="61"/>
                </a:cxn>
                <a:cxn ang="0">
                  <a:pos x="23" y="62"/>
                </a:cxn>
                <a:cxn ang="0">
                  <a:pos x="23" y="62"/>
                </a:cxn>
                <a:cxn ang="0">
                  <a:pos x="17" y="60"/>
                </a:cxn>
                <a:cxn ang="0">
                  <a:pos x="12" y="56"/>
                </a:cxn>
                <a:cxn ang="0">
                  <a:pos x="7" y="50"/>
                </a:cxn>
                <a:cxn ang="0">
                  <a:pos x="4" y="43"/>
                </a:cxn>
                <a:cxn ang="0">
                  <a:pos x="1" y="35"/>
                </a:cxn>
                <a:cxn ang="0">
                  <a:pos x="0" y="28"/>
                </a:cxn>
                <a:cxn ang="0">
                  <a:pos x="1" y="20"/>
                </a:cxn>
                <a:cxn ang="0">
                  <a:pos x="2" y="13"/>
                </a:cxn>
                <a:cxn ang="0">
                  <a:pos x="2" y="13"/>
                </a:cxn>
                <a:cxn ang="0">
                  <a:pos x="5" y="8"/>
                </a:cxn>
                <a:cxn ang="0">
                  <a:pos x="10" y="4"/>
                </a:cxn>
                <a:cxn ang="0">
                  <a:pos x="14" y="3"/>
                </a:cxn>
                <a:cxn ang="0">
                  <a:pos x="18" y="2"/>
                </a:cxn>
                <a:cxn ang="0">
                  <a:pos x="30" y="1"/>
                </a:cxn>
                <a:cxn ang="0">
                  <a:pos x="35" y="1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23" y="42"/>
                </a:cxn>
                <a:cxn ang="0">
                  <a:pos x="23" y="42"/>
                </a:cxn>
                <a:cxn ang="0">
                  <a:pos x="27" y="41"/>
                </a:cxn>
                <a:cxn ang="0">
                  <a:pos x="30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36" y="32"/>
                </a:cxn>
                <a:cxn ang="0">
                  <a:pos x="36" y="27"/>
                </a:cxn>
                <a:cxn ang="0">
                  <a:pos x="35" y="24"/>
                </a:cxn>
                <a:cxn ang="0">
                  <a:pos x="34" y="22"/>
                </a:cxn>
                <a:cxn ang="0">
                  <a:pos x="32" y="20"/>
                </a:cxn>
                <a:cxn ang="0">
                  <a:pos x="30" y="19"/>
                </a:cxn>
                <a:cxn ang="0">
                  <a:pos x="27" y="19"/>
                </a:cxn>
                <a:cxn ang="0">
                  <a:pos x="25" y="20"/>
                </a:cxn>
                <a:cxn ang="0">
                  <a:pos x="20" y="24"/>
                </a:cxn>
                <a:cxn ang="0">
                  <a:pos x="19" y="27"/>
                </a:cxn>
                <a:cxn ang="0">
                  <a:pos x="18" y="29"/>
                </a:cxn>
                <a:cxn ang="0">
                  <a:pos x="18" y="32"/>
                </a:cxn>
                <a:cxn ang="0">
                  <a:pos x="18" y="35"/>
                </a:cxn>
                <a:cxn ang="0">
                  <a:pos x="20" y="39"/>
                </a:cxn>
                <a:cxn ang="0">
                  <a:pos x="23" y="42"/>
                </a:cxn>
                <a:cxn ang="0">
                  <a:pos x="23" y="42"/>
                </a:cxn>
              </a:cxnLst>
              <a:rect l="0" t="0" r="r" b="b"/>
              <a:pathLst>
                <a:path w="51" h="62">
                  <a:moveTo>
                    <a:pt x="42" y="0"/>
                  </a:moveTo>
                  <a:lnTo>
                    <a:pt x="42" y="0"/>
                  </a:lnTo>
                  <a:lnTo>
                    <a:pt x="46" y="7"/>
                  </a:lnTo>
                  <a:lnTo>
                    <a:pt x="49" y="14"/>
                  </a:lnTo>
                  <a:lnTo>
                    <a:pt x="51" y="22"/>
                  </a:lnTo>
                  <a:lnTo>
                    <a:pt x="51" y="30"/>
                  </a:lnTo>
                  <a:lnTo>
                    <a:pt x="51" y="39"/>
                  </a:lnTo>
                  <a:lnTo>
                    <a:pt x="49" y="46"/>
                  </a:lnTo>
                  <a:lnTo>
                    <a:pt x="45" y="53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2" y="61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17" y="60"/>
                  </a:lnTo>
                  <a:lnTo>
                    <a:pt x="12" y="56"/>
                  </a:lnTo>
                  <a:lnTo>
                    <a:pt x="7" y="50"/>
                  </a:lnTo>
                  <a:lnTo>
                    <a:pt x="4" y="43"/>
                  </a:lnTo>
                  <a:lnTo>
                    <a:pt x="1" y="35"/>
                  </a:lnTo>
                  <a:lnTo>
                    <a:pt x="0" y="28"/>
                  </a:lnTo>
                  <a:lnTo>
                    <a:pt x="1" y="20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5" y="8"/>
                  </a:lnTo>
                  <a:lnTo>
                    <a:pt x="10" y="4"/>
                  </a:lnTo>
                  <a:lnTo>
                    <a:pt x="14" y="3"/>
                  </a:lnTo>
                  <a:lnTo>
                    <a:pt x="18" y="2"/>
                  </a:lnTo>
                  <a:lnTo>
                    <a:pt x="30" y="1"/>
                  </a:lnTo>
                  <a:lnTo>
                    <a:pt x="35" y="1"/>
                  </a:lnTo>
                  <a:lnTo>
                    <a:pt x="42" y="0"/>
                  </a:lnTo>
                  <a:lnTo>
                    <a:pt x="42" y="0"/>
                  </a:lnTo>
                  <a:close/>
                  <a:moveTo>
                    <a:pt x="23" y="42"/>
                  </a:moveTo>
                  <a:lnTo>
                    <a:pt x="23" y="42"/>
                  </a:lnTo>
                  <a:lnTo>
                    <a:pt x="27" y="41"/>
                  </a:lnTo>
                  <a:lnTo>
                    <a:pt x="30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2"/>
                  </a:lnTo>
                  <a:lnTo>
                    <a:pt x="36" y="27"/>
                  </a:lnTo>
                  <a:lnTo>
                    <a:pt x="35" y="24"/>
                  </a:lnTo>
                  <a:lnTo>
                    <a:pt x="34" y="22"/>
                  </a:lnTo>
                  <a:lnTo>
                    <a:pt x="32" y="20"/>
                  </a:lnTo>
                  <a:lnTo>
                    <a:pt x="30" y="19"/>
                  </a:lnTo>
                  <a:lnTo>
                    <a:pt x="27" y="19"/>
                  </a:lnTo>
                  <a:lnTo>
                    <a:pt x="25" y="20"/>
                  </a:lnTo>
                  <a:lnTo>
                    <a:pt x="20" y="24"/>
                  </a:lnTo>
                  <a:lnTo>
                    <a:pt x="19" y="27"/>
                  </a:lnTo>
                  <a:lnTo>
                    <a:pt x="18" y="29"/>
                  </a:lnTo>
                  <a:lnTo>
                    <a:pt x="18" y="32"/>
                  </a:lnTo>
                  <a:lnTo>
                    <a:pt x="18" y="35"/>
                  </a:lnTo>
                  <a:lnTo>
                    <a:pt x="20" y="39"/>
                  </a:lnTo>
                  <a:lnTo>
                    <a:pt x="23" y="42"/>
                  </a:lnTo>
                  <a:lnTo>
                    <a:pt x="23" y="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1" name="Freeform 233"/>
            <p:cNvSpPr>
              <a:spLocks noEditPoints="1"/>
            </p:cNvSpPr>
            <p:nvPr/>
          </p:nvSpPr>
          <p:spPr bwMode="auto">
            <a:xfrm>
              <a:off x="6040438" y="3698875"/>
              <a:ext cx="31750" cy="3175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0" y="16"/>
                </a:cxn>
                <a:cxn ang="0">
                  <a:pos x="4" y="9"/>
                </a:cxn>
                <a:cxn ang="0">
                  <a:pos x="8" y="4"/>
                </a:cxn>
                <a:cxn ang="0">
                  <a:pos x="14" y="1"/>
                </a:cxn>
                <a:cxn ang="0">
                  <a:pos x="20" y="0"/>
                </a:cxn>
                <a:cxn ang="0">
                  <a:pos x="25" y="0"/>
                </a:cxn>
                <a:cxn ang="0">
                  <a:pos x="32" y="1"/>
                </a:cxn>
                <a:cxn ang="0">
                  <a:pos x="37" y="3"/>
                </a:cxn>
                <a:cxn ang="0">
                  <a:pos x="43" y="6"/>
                </a:cxn>
                <a:cxn ang="0">
                  <a:pos x="47" y="10"/>
                </a:cxn>
                <a:cxn ang="0">
                  <a:pos x="51" y="15"/>
                </a:cxn>
                <a:cxn ang="0">
                  <a:pos x="54" y="20"/>
                </a:cxn>
                <a:cxn ang="0">
                  <a:pos x="57" y="27"/>
                </a:cxn>
                <a:cxn ang="0">
                  <a:pos x="58" y="33"/>
                </a:cxn>
                <a:cxn ang="0">
                  <a:pos x="57" y="39"/>
                </a:cxn>
                <a:cxn ang="0">
                  <a:pos x="54" y="46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47" y="56"/>
                </a:cxn>
                <a:cxn ang="0">
                  <a:pos x="44" y="58"/>
                </a:cxn>
                <a:cxn ang="0">
                  <a:pos x="40" y="59"/>
                </a:cxn>
                <a:cxn ang="0">
                  <a:pos x="36" y="59"/>
                </a:cxn>
                <a:cxn ang="0">
                  <a:pos x="27" y="59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1" y="53"/>
                </a:cxn>
                <a:cxn ang="0">
                  <a:pos x="8" y="49"/>
                </a:cxn>
                <a:cxn ang="0">
                  <a:pos x="5" y="44"/>
                </a:cxn>
                <a:cxn ang="0">
                  <a:pos x="3" y="37"/>
                </a:cxn>
                <a:cxn ang="0">
                  <a:pos x="1" y="25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8" y="34"/>
                </a:cxn>
                <a:cxn ang="0">
                  <a:pos x="37" y="31"/>
                </a:cxn>
                <a:cxn ang="0">
                  <a:pos x="36" y="29"/>
                </a:cxn>
                <a:cxn ang="0">
                  <a:pos x="34" y="27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1" y="21"/>
                </a:cxn>
                <a:cxn ang="0">
                  <a:pos x="20" y="22"/>
                </a:cxn>
                <a:cxn ang="0">
                  <a:pos x="18" y="27"/>
                </a:cxn>
                <a:cxn ang="0">
                  <a:pos x="18" y="32"/>
                </a:cxn>
                <a:cxn ang="0">
                  <a:pos x="20" y="36"/>
                </a:cxn>
                <a:cxn ang="0">
                  <a:pos x="24" y="39"/>
                </a:cxn>
                <a:cxn ang="0">
                  <a:pos x="29" y="41"/>
                </a:cxn>
                <a:cxn ang="0">
                  <a:pos x="34" y="40"/>
                </a:cxn>
                <a:cxn ang="0">
                  <a:pos x="36" y="39"/>
                </a:cxn>
                <a:cxn ang="0">
                  <a:pos x="39" y="38"/>
                </a:cxn>
                <a:cxn ang="0">
                  <a:pos x="39" y="38"/>
                </a:cxn>
              </a:cxnLst>
              <a:rect l="0" t="0" r="r" b="b"/>
              <a:pathLst>
                <a:path w="57" h="59">
                  <a:moveTo>
                    <a:pt x="0" y="16"/>
                  </a:moveTo>
                  <a:lnTo>
                    <a:pt x="0" y="16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2" y="1"/>
                  </a:lnTo>
                  <a:lnTo>
                    <a:pt x="37" y="3"/>
                  </a:lnTo>
                  <a:lnTo>
                    <a:pt x="43" y="6"/>
                  </a:lnTo>
                  <a:lnTo>
                    <a:pt x="47" y="10"/>
                  </a:lnTo>
                  <a:lnTo>
                    <a:pt x="51" y="15"/>
                  </a:lnTo>
                  <a:lnTo>
                    <a:pt x="54" y="20"/>
                  </a:lnTo>
                  <a:lnTo>
                    <a:pt x="57" y="27"/>
                  </a:lnTo>
                  <a:lnTo>
                    <a:pt x="58" y="33"/>
                  </a:lnTo>
                  <a:lnTo>
                    <a:pt x="57" y="39"/>
                  </a:lnTo>
                  <a:lnTo>
                    <a:pt x="54" y="46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47" y="56"/>
                  </a:lnTo>
                  <a:lnTo>
                    <a:pt x="44" y="58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27" y="59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1" y="53"/>
                  </a:lnTo>
                  <a:lnTo>
                    <a:pt x="8" y="49"/>
                  </a:lnTo>
                  <a:lnTo>
                    <a:pt x="5" y="44"/>
                  </a:lnTo>
                  <a:lnTo>
                    <a:pt x="3" y="37"/>
                  </a:lnTo>
                  <a:lnTo>
                    <a:pt x="1" y="25"/>
                  </a:lnTo>
                  <a:lnTo>
                    <a:pt x="0" y="16"/>
                  </a:lnTo>
                  <a:lnTo>
                    <a:pt x="0" y="16"/>
                  </a:lnTo>
                  <a:close/>
                  <a:moveTo>
                    <a:pt x="39" y="38"/>
                  </a:moveTo>
                  <a:lnTo>
                    <a:pt x="39" y="38"/>
                  </a:lnTo>
                  <a:lnTo>
                    <a:pt x="38" y="34"/>
                  </a:lnTo>
                  <a:lnTo>
                    <a:pt x="37" y="31"/>
                  </a:lnTo>
                  <a:lnTo>
                    <a:pt x="36" y="29"/>
                  </a:lnTo>
                  <a:lnTo>
                    <a:pt x="34" y="27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1" y="21"/>
                  </a:lnTo>
                  <a:lnTo>
                    <a:pt x="20" y="22"/>
                  </a:lnTo>
                  <a:lnTo>
                    <a:pt x="18" y="27"/>
                  </a:lnTo>
                  <a:lnTo>
                    <a:pt x="18" y="32"/>
                  </a:lnTo>
                  <a:lnTo>
                    <a:pt x="20" y="36"/>
                  </a:lnTo>
                  <a:lnTo>
                    <a:pt x="24" y="39"/>
                  </a:lnTo>
                  <a:lnTo>
                    <a:pt x="29" y="41"/>
                  </a:lnTo>
                  <a:lnTo>
                    <a:pt x="34" y="40"/>
                  </a:lnTo>
                  <a:lnTo>
                    <a:pt x="36" y="39"/>
                  </a:lnTo>
                  <a:lnTo>
                    <a:pt x="39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2" name="Freeform 234"/>
            <p:cNvSpPr/>
            <p:nvPr/>
          </p:nvSpPr>
          <p:spPr bwMode="auto">
            <a:xfrm>
              <a:off x="5819776" y="3727450"/>
              <a:ext cx="25400" cy="9525"/>
            </a:xfrm>
            <a:custGeom>
              <a:avLst/>
              <a:gdLst/>
              <a:ahLst/>
              <a:cxnLst>
                <a:cxn ang="0">
                  <a:pos x="46" y="7"/>
                </a:cxn>
                <a:cxn ang="0">
                  <a:pos x="46" y="7"/>
                </a:cxn>
                <a:cxn ang="0">
                  <a:pos x="46" y="11"/>
                </a:cxn>
                <a:cxn ang="0">
                  <a:pos x="46" y="11"/>
                </a:cxn>
                <a:cxn ang="0">
                  <a:pos x="43" y="14"/>
                </a:cxn>
                <a:cxn ang="0">
                  <a:pos x="38" y="17"/>
                </a:cxn>
                <a:cxn ang="0">
                  <a:pos x="32" y="18"/>
                </a:cxn>
                <a:cxn ang="0">
                  <a:pos x="26" y="18"/>
                </a:cxn>
                <a:cxn ang="0">
                  <a:pos x="14" y="17"/>
                </a:cxn>
                <a:cxn ang="0">
                  <a:pos x="9" y="17"/>
                </a:cxn>
                <a:cxn ang="0">
                  <a:pos x="6" y="18"/>
                </a:cxn>
                <a:cxn ang="0">
                  <a:pos x="6" y="18"/>
                </a:cxn>
                <a:cxn ang="0">
                  <a:pos x="1" y="13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6" y="1"/>
                </a:cxn>
                <a:cxn ang="0">
                  <a:pos x="11" y="0"/>
                </a:cxn>
                <a:cxn ang="0">
                  <a:pos x="17" y="0"/>
                </a:cxn>
                <a:cxn ang="0">
                  <a:pos x="23" y="2"/>
                </a:cxn>
                <a:cxn ang="0">
                  <a:pos x="36" y="6"/>
                </a:cxn>
                <a:cxn ang="0">
                  <a:pos x="41" y="7"/>
                </a:cxn>
                <a:cxn ang="0">
                  <a:pos x="46" y="7"/>
                </a:cxn>
                <a:cxn ang="0">
                  <a:pos x="46" y="7"/>
                </a:cxn>
              </a:cxnLst>
              <a:rect l="0" t="0" r="r" b="b"/>
              <a:pathLst>
                <a:path w="46" h="18">
                  <a:moveTo>
                    <a:pt x="46" y="7"/>
                  </a:moveTo>
                  <a:lnTo>
                    <a:pt x="46" y="7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3" y="14"/>
                  </a:lnTo>
                  <a:lnTo>
                    <a:pt x="38" y="17"/>
                  </a:lnTo>
                  <a:lnTo>
                    <a:pt x="32" y="18"/>
                  </a:lnTo>
                  <a:lnTo>
                    <a:pt x="26" y="18"/>
                  </a:lnTo>
                  <a:lnTo>
                    <a:pt x="14" y="17"/>
                  </a:lnTo>
                  <a:lnTo>
                    <a:pt x="9" y="17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1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3" y="2"/>
                  </a:lnTo>
                  <a:lnTo>
                    <a:pt x="36" y="6"/>
                  </a:lnTo>
                  <a:lnTo>
                    <a:pt x="41" y="7"/>
                  </a:lnTo>
                  <a:lnTo>
                    <a:pt x="46" y="7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3" name="Freeform 235"/>
            <p:cNvSpPr/>
            <p:nvPr/>
          </p:nvSpPr>
          <p:spPr bwMode="auto">
            <a:xfrm>
              <a:off x="5859463" y="3727450"/>
              <a:ext cx="11113" cy="20638"/>
            </a:xfrm>
            <a:custGeom>
              <a:avLst/>
              <a:gdLst/>
              <a:ahLst/>
              <a:cxnLst>
                <a:cxn ang="0">
                  <a:pos x="15" y="39"/>
                </a:cxn>
                <a:cxn ang="0">
                  <a:pos x="15" y="39"/>
                </a:cxn>
                <a:cxn ang="0">
                  <a:pos x="11" y="31"/>
                </a:cxn>
                <a:cxn ang="0">
                  <a:pos x="6" y="24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5" y="8"/>
                </a:cxn>
                <a:cxn ang="0">
                  <a:pos x="20" y="15"/>
                </a:cxn>
                <a:cxn ang="0">
                  <a:pos x="21" y="24"/>
                </a:cxn>
                <a:cxn ang="0">
                  <a:pos x="21" y="28"/>
                </a:cxn>
                <a:cxn ang="0">
                  <a:pos x="20" y="32"/>
                </a:cxn>
                <a:cxn ang="0">
                  <a:pos x="18" y="36"/>
                </a:cxn>
                <a:cxn ang="0">
                  <a:pos x="15" y="39"/>
                </a:cxn>
                <a:cxn ang="0">
                  <a:pos x="15" y="39"/>
                </a:cxn>
              </a:cxnLst>
              <a:rect l="0" t="0" r="r" b="b"/>
              <a:pathLst>
                <a:path w="21" h="39">
                  <a:moveTo>
                    <a:pt x="15" y="39"/>
                  </a:moveTo>
                  <a:lnTo>
                    <a:pt x="15" y="39"/>
                  </a:lnTo>
                  <a:lnTo>
                    <a:pt x="11" y="31"/>
                  </a:lnTo>
                  <a:lnTo>
                    <a:pt x="6" y="24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5" y="8"/>
                  </a:lnTo>
                  <a:lnTo>
                    <a:pt x="20" y="15"/>
                  </a:lnTo>
                  <a:lnTo>
                    <a:pt x="21" y="24"/>
                  </a:lnTo>
                  <a:lnTo>
                    <a:pt x="21" y="28"/>
                  </a:lnTo>
                  <a:lnTo>
                    <a:pt x="20" y="32"/>
                  </a:lnTo>
                  <a:lnTo>
                    <a:pt x="18" y="36"/>
                  </a:lnTo>
                  <a:lnTo>
                    <a:pt x="15" y="39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4" name="Freeform 236"/>
            <p:cNvSpPr/>
            <p:nvPr/>
          </p:nvSpPr>
          <p:spPr bwMode="auto">
            <a:xfrm>
              <a:off x="5791201" y="3735388"/>
              <a:ext cx="15875" cy="95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8" y="6"/>
                </a:cxn>
                <a:cxn ang="0">
                  <a:pos x="26" y="11"/>
                </a:cxn>
                <a:cxn ang="0">
                  <a:pos x="22" y="14"/>
                </a:cxn>
                <a:cxn ang="0">
                  <a:pos x="18" y="17"/>
                </a:cxn>
                <a:cxn ang="0">
                  <a:pos x="12" y="19"/>
                </a:cxn>
                <a:cxn ang="0">
                  <a:pos x="8" y="19"/>
                </a:cxn>
                <a:cxn ang="0">
                  <a:pos x="4" y="1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10"/>
                </a:cxn>
                <a:cxn ang="0">
                  <a:pos x="3" y="6"/>
                </a:cxn>
                <a:cxn ang="0">
                  <a:pos x="6" y="3"/>
                </a:cxn>
                <a:cxn ang="0">
                  <a:pos x="10" y="1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0" h="19">
                  <a:moveTo>
                    <a:pt x="30" y="1"/>
                  </a:moveTo>
                  <a:lnTo>
                    <a:pt x="30" y="1"/>
                  </a:lnTo>
                  <a:lnTo>
                    <a:pt x="28" y="6"/>
                  </a:lnTo>
                  <a:lnTo>
                    <a:pt x="26" y="11"/>
                  </a:lnTo>
                  <a:lnTo>
                    <a:pt x="22" y="14"/>
                  </a:lnTo>
                  <a:lnTo>
                    <a:pt x="18" y="17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3" y="6"/>
                  </a:lnTo>
                  <a:lnTo>
                    <a:pt x="6" y="3"/>
                  </a:lnTo>
                  <a:lnTo>
                    <a:pt x="10" y="1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5" name="Freeform 237"/>
            <p:cNvSpPr/>
            <p:nvPr/>
          </p:nvSpPr>
          <p:spPr bwMode="auto">
            <a:xfrm>
              <a:off x="5756276" y="3744913"/>
              <a:ext cx="19050" cy="111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3" y="7"/>
                </a:cxn>
                <a:cxn ang="0">
                  <a:pos x="30" y="11"/>
                </a:cxn>
                <a:cxn ang="0">
                  <a:pos x="26" y="15"/>
                </a:cxn>
                <a:cxn ang="0">
                  <a:pos x="22" y="19"/>
                </a:cxn>
                <a:cxn ang="0">
                  <a:pos x="17" y="21"/>
                </a:cxn>
                <a:cxn ang="0">
                  <a:pos x="12" y="21"/>
                </a:cxn>
                <a:cxn ang="0">
                  <a:pos x="6" y="21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3" y="9"/>
                </a:cxn>
                <a:cxn ang="0">
                  <a:pos x="8" y="6"/>
                </a:cxn>
                <a:cxn ang="0">
                  <a:pos x="12" y="3"/>
                </a:cxn>
                <a:cxn ang="0">
                  <a:pos x="18" y="1"/>
                </a:cxn>
                <a:cxn ang="0">
                  <a:pos x="24" y="0"/>
                </a:cxn>
                <a:cxn ang="0">
                  <a:pos x="30" y="1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36" h="21">
                  <a:moveTo>
                    <a:pt x="36" y="1"/>
                  </a:moveTo>
                  <a:lnTo>
                    <a:pt x="36" y="1"/>
                  </a:lnTo>
                  <a:lnTo>
                    <a:pt x="33" y="7"/>
                  </a:lnTo>
                  <a:lnTo>
                    <a:pt x="30" y="11"/>
                  </a:lnTo>
                  <a:lnTo>
                    <a:pt x="26" y="15"/>
                  </a:lnTo>
                  <a:lnTo>
                    <a:pt x="22" y="19"/>
                  </a:lnTo>
                  <a:lnTo>
                    <a:pt x="17" y="21"/>
                  </a:lnTo>
                  <a:lnTo>
                    <a:pt x="12" y="21"/>
                  </a:lnTo>
                  <a:lnTo>
                    <a:pt x="6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3" y="9"/>
                  </a:lnTo>
                  <a:lnTo>
                    <a:pt x="8" y="6"/>
                  </a:lnTo>
                  <a:lnTo>
                    <a:pt x="12" y="3"/>
                  </a:lnTo>
                  <a:lnTo>
                    <a:pt x="18" y="1"/>
                  </a:lnTo>
                  <a:lnTo>
                    <a:pt x="24" y="0"/>
                  </a:lnTo>
                  <a:lnTo>
                    <a:pt x="30" y="1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6" name="Freeform 238"/>
            <p:cNvSpPr/>
            <p:nvPr/>
          </p:nvSpPr>
          <p:spPr bwMode="auto">
            <a:xfrm>
              <a:off x="5715001" y="3749675"/>
              <a:ext cx="22225" cy="9525"/>
            </a:xfrm>
            <a:custGeom>
              <a:avLst/>
              <a:gdLst/>
              <a:ahLst/>
              <a:cxnLst>
                <a:cxn ang="0">
                  <a:pos x="43" y="12"/>
                </a:cxn>
                <a:cxn ang="0">
                  <a:pos x="43" y="12"/>
                </a:cxn>
                <a:cxn ang="0">
                  <a:pos x="39" y="12"/>
                </a:cxn>
                <a:cxn ang="0">
                  <a:pos x="33" y="13"/>
                </a:cxn>
                <a:cxn ang="0">
                  <a:pos x="23" y="16"/>
                </a:cxn>
                <a:cxn ang="0">
                  <a:pos x="11" y="19"/>
                </a:cxn>
                <a:cxn ang="0">
                  <a:pos x="5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1"/>
                </a:cxn>
                <a:cxn ang="0">
                  <a:pos x="2" y="7"/>
                </a:cxn>
                <a:cxn ang="0">
                  <a:pos x="4" y="5"/>
                </a:cxn>
                <a:cxn ang="0">
                  <a:pos x="8" y="3"/>
                </a:cxn>
                <a:cxn ang="0">
                  <a:pos x="11" y="1"/>
                </a:cxn>
                <a:cxn ang="0">
                  <a:pos x="18" y="0"/>
                </a:cxn>
                <a:cxn ang="0">
                  <a:pos x="26" y="0"/>
                </a:cxn>
                <a:cxn ang="0">
                  <a:pos x="33" y="2"/>
                </a:cxn>
                <a:cxn ang="0">
                  <a:pos x="37" y="4"/>
                </a:cxn>
                <a:cxn ang="0">
                  <a:pos x="40" y="6"/>
                </a:cxn>
                <a:cxn ang="0">
                  <a:pos x="42" y="9"/>
                </a:cxn>
                <a:cxn ang="0">
                  <a:pos x="43" y="12"/>
                </a:cxn>
                <a:cxn ang="0">
                  <a:pos x="43" y="12"/>
                </a:cxn>
              </a:cxnLst>
              <a:rect l="0" t="0" r="r" b="b"/>
              <a:pathLst>
                <a:path w="43" h="19">
                  <a:moveTo>
                    <a:pt x="43" y="12"/>
                  </a:moveTo>
                  <a:lnTo>
                    <a:pt x="43" y="12"/>
                  </a:lnTo>
                  <a:lnTo>
                    <a:pt x="39" y="12"/>
                  </a:lnTo>
                  <a:lnTo>
                    <a:pt x="33" y="13"/>
                  </a:lnTo>
                  <a:lnTo>
                    <a:pt x="23" y="16"/>
                  </a:lnTo>
                  <a:lnTo>
                    <a:pt x="11" y="19"/>
                  </a:lnTo>
                  <a:lnTo>
                    <a:pt x="5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7"/>
                  </a:lnTo>
                  <a:lnTo>
                    <a:pt x="4" y="5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3" y="2"/>
                  </a:lnTo>
                  <a:lnTo>
                    <a:pt x="37" y="4"/>
                  </a:lnTo>
                  <a:lnTo>
                    <a:pt x="40" y="6"/>
                  </a:lnTo>
                  <a:lnTo>
                    <a:pt x="42" y="9"/>
                  </a:lnTo>
                  <a:lnTo>
                    <a:pt x="43" y="12"/>
                  </a:lnTo>
                  <a:lnTo>
                    <a:pt x="43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7" name="Freeform 239"/>
            <p:cNvSpPr/>
            <p:nvPr/>
          </p:nvSpPr>
          <p:spPr bwMode="auto">
            <a:xfrm>
              <a:off x="5722938" y="3752850"/>
              <a:ext cx="125413" cy="26988"/>
            </a:xfrm>
            <a:custGeom>
              <a:avLst/>
              <a:gdLst/>
              <a:ahLst/>
              <a:cxnLst>
                <a:cxn ang="0">
                  <a:pos x="0" y="50"/>
                </a:cxn>
                <a:cxn ang="0">
                  <a:pos x="0" y="50"/>
                </a:cxn>
                <a:cxn ang="0">
                  <a:pos x="2" y="44"/>
                </a:cxn>
                <a:cxn ang="0">
                  <a:pos x="7" y="40"/>
                </a:cxn>
                <a:cxn ang="0">
                  <a:pos x="11" y="37"/>
                </a:cxn>
                <a:cxn ang="0">
                  <a:pos x="16" y="35"/>
                </a:cxn>
                <a:cxn ang="0">
                  <a:pos x="28" y="30"/>
                </a:cxn>
                <a:cxn ang="0">
                  <a:pos x="33" y="28"/>
                </a:cxn>
                <a:cxn ang="0">
                  <a:pos x="39" y="25"/>
                </a:cxn>
                <a:cxn ang="0">
                  <a:pos x="39" y="25"/>
                </a:cxn>
                <a:cxn ang="0">
                  <a:pos x="87" y="18"/>
                </a:cxn>
                <a:cxn ang="0">
                  <a:pos x="135" y="11"/>
                </a:cxn>
                <a:cxn ang="0">
                  <a:pos x="229" y="0"/>
                </a:cxn>
                <a:cxn ang="0">
                  <a:pos x="229" y="0"/>
                </a:cxn>
                <a:cxn ang="0">
                  <a:pos x="233" y="2"/>
                </a:cxn>
                <a:cxn ang="0">
                  <a:pos x="235" y="4"/>
                </a:cxn>
                <a:cxn ang="0">
                  <a:pos x="236" y="7"/>
                </a:cxn>
                <a:cxn ang="0">
                  <a:pos x="236" y="10"/>
                </a:cxn>
                <a:cxn ang="0">
                  <a:pos x="236" y="13"/>
                </a:cxn>
                <a:cxn ang="0">
                  <a:pos x="235" y="17"/>
                </a:cxn>
                <a:cxn ang="0">
                  <a:pos x="234" y="18"/>
                </a:cxn>
                <a:cxn ang="0">
                  <a:pos x="231" y="18"/>
                </a:cxn>
                <a:cxn ang="0">
                  <a:pos x="231" y="18"/>
                </a:cxn>
                <a:cxn ang="0">
                  <a:pos x="231" y="19"/>
                </a:cxn>
                <a:cxn ang="0">
                  <a:pos x="230" y="20"/>
                </a:cxn>
                <a:cxn ang="0">
                  <a:pos x="226" y="21"/>
                </a:cxn>
                <a:cxn ang="0">
                  <a:pos x="215" y="22"/>
                </a:cxn>
                <a:cxn ang="0">
                  <a:pos x="204" y="23"/>
                </a:cxn>
                <a:cxn ang="0">
                  <a:pos x="199" y="24"/>
                </a:cxn>
                <a:cxn ang="0">
                  <a:pos x="196" y="27"/>
                </a:cxn>
                <a:cxn ang="0">
                  <a:pos x="196" y="27"/>
                </a:cxn>
                <a:cxn ang="0">
                  <a:pos x="187" y="26"/>
                </a:cxn>
                <a:cxn ang="0">
                  <a:pos x="176" y="25"/>
                </a:cxn>
                <a:cxn ang="0">
                  <a:pos x="151" y="25"/>
                </a:cxn>
                <a:cxn ang="0">
                  <a:pos x="125" y="27"/>
                </a:cxn>
                <a:cxn ang="0">
                  <a:pos x="102" y="30"/>
                </a:cxn>
                <a:cxn ang="0">
                  <a:pos x="102" y="30"/>
                </a:cxn>
                <a:cxn ang="0">
                  <a:pos x="76" y="37"/>
                </a:cxn>
                <a:cxn ang="0">
                  <a:pos x="51" y="44"/>
                </a:cxn>
                <a:cxn ang="0">
                  <a:pos x="38" y="48"/>
                </a:cxn>
                <a:cxn ang="0">
                  <a:pos x="25" y="50"/>
                </a:cxn>
                <a:cxn ang="0">
                  <a:pos x="13" y="51"/>
                </a:cxn>
                <a:cxn ang="0">
                  <a:pos x="0" y="50"/>
                </a:cxn>
                <a:cxn ang="0">
                  <a:pos x="0" y="50"/>
                </a:cxn>
              </a:cxnLst>
              <a:rect l="0" t="0" r="r" b="b"/>
              <a:pathLst>
                <a:path w="236" h="51">
                  <a:moveTo>
                    <a:pt x="0" y="50"/>
                  </a:moveTo>
                  <a:lnTo>
                    <a:pt x="0" y="50"/>
                  </a:lnTo>
                  <a:lnTo>
                    <a:pt x="2" y="44"/>
                  </a:lnTo>
                  <a:lnTo>
                    <a:pt x="7" y="40"/>
                  </a:lnTo>
                  <a:lnTo>
                    <a:pt x="11" y="37"/>
                  </a:lnTo>
                  <a:lnTo>
                    <a:pt x="16" y="35"/>
                  </a:lnTo>
                  <a:lnTo>
                    <a:pt x="28" y="30"/>
                  </a:lnTo>
                  <a:lnTo>
                    <a:pt x="33" y="28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87" y="18"/>
                  </a:lnTo>
                  <a:lnTo>
                    <a:pt x="135" y="11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33" y="2"/>
                  </a:lnTo>
                  <a:lnTo>
                    <a:pt x="235" y="4"/>
                  </a:lnTo>
                  <a:lnTo>
                    <a:pt x="236" y="7"/>
                  </a:lnTo>
                  <a:lnTo>
                    <a:pt x="236" y="10"/>
                  </a:lnTo>
                  <a:lnTo>
                    <a:pt x="236" y="13"/>
                  </a:lnTo>
                  <a:lnTo>
                    <a:pt x="235" y="17"/>
                  </a:lnTo>
                  <a:lnTo>
                    <a:pt x="234" y="18"/>
                  </a:lnTo>
                  <a:lnTo>
                    <a:pt x="231" y="18"/>
                  </a:lnTo>
                  <a:lnTo>
                    <a:pt x="231" y="18"/>
                  </a:lnTo>
                  <a:lnTo>
                    <a:pt x="231" y="19"/>
                  </a:lnTo>
                  <a:lnTo>
                    <a:pt x="230" y="20"/>
                  </a:lnTo>
                  <a:lnTo>
                    <a:pt x="226" y="21"/>
                  </a:lnTo>
                  <a:lnTo>
                    <a:pt x="215" y="22"/>
                  </a:lnTo>
                  <a:lnTo>
                    <a:pt x="204" y="23"/>
                  </a:lnTo>
                  <a:lnTo>
                    <a:pt x="199" y="24"/>
                  </a:lnTo>
                  <a:lnTo>
                    <a:pt x="196" y="27"/>
                  </a:lnTo>
                  <a:lnTo>
                    <a:pt x="196" y="27"/>
                  </a:lnTo>
                  <a:lnTo>
                    <a:pt x="187" y="26"/>
                  </a:lnTo>
                  <a:lnTo>
                    <a:pt x="176" y="25"/>
                  </a:lnTo>
                  <a:lnTo>
                    <a:pt x="151" y="25"/>
                  </a:lnTo>
                  <a:lnTo>
                    <a:pt x="125" y="27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76" y="37"/>
                  </a:lnTo>
                  <a:lnTo>
                    <a:pt x="51" y="44"/>
                  </a:lnTo>
                  <a:lnTo>
                    <a:pt x="38" y="48"/>
                  </a:lnTo>
                  <a:lnTo>
                    <a:pt x="25" y="50"/>
                  </a:lnTo>
                  <a:lnTo>
                    <a:pt x="13" y="51"/>
                  </a:lnTo>
                  <a:lnTo>
                    <a:pt x="0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8" name="Freeform 240"/>
            <p:cNvSpPr/>
            <p:nvPr/>
          </p:nvSpPr>
          <p:spPr bwMode="auto">
            <a:xfrm>
              <a:off x="5867401" y="3752850"/>
              <a:ext cx="9525" cy="190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7" y="3"/>
                </a:cxn>
                <a:cxn ang="0">
                  <a:pos x="9" y="3"/>
                </a:cxn>
                <a:cxn ang="0">
                  <a:pos x="11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6" y="4"/>
                </a:cxn>
                <a:cxn ang="0">
                  <a:pos x="17" y="7"/>
                </a:cxn>
                <a:cxn ang="0">
                  <a:pos x="18" y="14"/>
                </a:cxn>
                <a:cxn ang="0">
                  <a:pos x="18" y="23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5" y="33"/>
                </a:cxn>
                <a:cxn ang="0">
                  <a:pos x="13" y="34"/>
                </a:cxn>
                <a:cxn ang="0">
                  <a:pos x="12" y="35"/>
                </a:cxn>
                <a:cxn ang="0">
                  <a:pos x="9" y="35"/>
                </a:cxn>
                <a:cxn ang="0">
                  <a:pos x="9" y="35"/>
                </a:cxn>
                <a:cxn ang="0">
                  <a:pos x="4" y="26"/>
                </a:cxn>
                <a:cxn ang="0">
                  <a:pos x="1" y="18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8" h="35">
                  <a:moveTo>
                    <a:pt x="4" y="0"/>
                  </a:moveTo>
                  <a:lnTo>
                    <a:pt x="4" y="0"/>
                  </a:lnTo>
                  <a:lnTo>
                    <a:pt x="7" y="3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4"/>
                  </a:lnTo>
                  <a:lnTo>
                    <a:pt x="17" y="7"/>
                  </a:lnTo>
                  <a:lnTo>
                    <a:pt x="18" y="14"/>
                  </a:lnTo>
                  <a:lnTo>
                    <a:pt x="18" y="2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5" y="33"/>
                  </a:lnTo>
                  <a:lnTo>
                    <a:pt x="13" y="34"/>
                  </a:lnTo>
                  <a:lnTo>
                    <a:pt x="12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4" y="26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9" name="Freeform 241"/>
            <p:cNvSpPr/>
            <p:nvPr/>
          </p:nvSpPr>
          <p:spPr bwMode="auto">
            <a:xfrm>
              <a:off x="5694363" y="3757613"/>
              <a:ext cx="9525" cy="15875"/>
            </a:xfrm>
            <a:custGeom>
              <a:avLst/>
              <a:gdLst/>
              <a:ahLst/>
              <a:cxnLst>
                <a:cxn ang="0">
                  <a:pos x="12" y="30"/>
                </a:cxn>
                <a:cxn ang="0">
                  <a:pos x="12" y="30"/>
                </a:cxn>
                <a:cxn ang="0">
                  <a:pos x="8" y="28"/>
                </a:cxn>
                <a:cxn ang="0">
                  <a:pos x="4" y="25"/>
                </a:cxn>
                <a:cxn ang="0">
                  <a:pos x="2" y="20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1" y="8"/>
                </a:cxn>
                <a:cxn ang="0">
                  <a:pos x="3" y="3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2"/>
                </a:cxn>
                <a:cxn ang="0">
                  <a:pos x="15" y="5"/>
                </a:cxn>
                <a:cxn ang="0">
                  <a:pos x="17" y="9"/>
                </a:cxn>
                <a:cxn ang="0">
                  <a:pos x="19" y="13"/>
                </a:cxn>
                <a:cxn ang="0">
                  <a:pos x="19" y="18"/>
                </a:cxn>
                <a:cxn ang="0">
                  <a:pos x="19" y="23"/>
                </a:cxn>
                <a:cxn ang="0">
                  <a:pos x="17" y="27"/>
                </a:cxn>
                <a:cxn ang="0">
                  <a:pos x="12" y="30"/>
                </a:cxn>
                <a:cxn ang="0">
                  <a:pos x="12" y="30"/>
                </a:cxn>
              </a:cxnLst>
              <a:rect l="0" t="0" r="r" b="b"/>
              <a:pathLst>
                <a:path w="19" h="30">
                  <a:moveTo>
                    <a:pt x="12" y="30"/>
                  </a:moveTo>
                  <a:lnTo>
                    <a:pt x="12" y="30"/>
                  </a:lnTo>
                  <a:lnTo>
                    <a:pt x="8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5" y="5"/>
                  </a:lnTo>
                  <a:lnTo>
                    <a:pt x="17" y="9"/>
                  </a:lnTo>
                  <a:lnTo>
                    <a:pt x="19" y="13"/>
                  </a:lnTo>
                  <a:lnTo>
                    <a:pt x="19" y="18"/>
                  </a:lnTo>
                  <a:lnTo>
                    <a:pt x="19" y="23"/>
                  </a:lnTo>
                  <a:lnTo>
                    <a:pt x="17" y="27"/>
                  </a:lnTo>
                  <a:lnTo>
                    <a:pt x="12" y="30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0" name="Freeform 242"/>
            <p:cNvSpPr/>
            <p:nvPr/>
          </p:nvSpPr>
          <p:spPr bwMode="auto">
            <a:xfrm>
              <a:off x="5732463" y="3771900"/>
              <a:ext cx="119063" cy="33338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20" y="0"/>
                </a:cxn>
                <a:cxn ang="0">
                  <a:pos x="223" y="6"/>
                </a:cxn>
                <a:cxn ang="0">
                  <a:pos x="224" y="13"/>
                </a:cxn>
                <a:cxn ang="0">
                  <a:pos x="222" y="18"/>
                </a:cxn>
                <a:cxn ang="0">
                  <a:pos x="219" y="23"/>
                </a:cxn>
                <a:cxn ang="0">
                  <a:pos x="219" y="23"/>
                </a:cxn>
                <a:cxn ang="0">
                  <a:pos x="213" y="24"/>
                </a:cxn>
                <a:cxn ang="0">
                  <a:pos x="210" y="23"/>
                </a:cxn>
                <a:cxn ang="0">
                  <a:pos x="207" y="22"/>
                </a:cxn>
                <a:cxn ang="0">
                  <a:pos x="204" y="22"/>
                </a:cxn>
                <a:cxn ang="0">
                  <a:pos x="204" y="22"/>
                </a:cxn>
                <a:cxn ang="0">
                  <a:pos x="187" y="27"/>
                </a:cxn>
                <a:cxn ang="0">
                  <a:pos x="168" y="31"/>
                </a:cxn>
                <a:cxn ang="0">
                  <a:pos x="134" y="37"/>
                </a:cxn>
                <a:cxn ang="0">
                  <a:pos x="99" y="44"/>
                </a:cxn>
                <a:cxn ang="0">
                  <a:pos x="83" y="48"/>
                </a:cxn>
                <a:cxn ang="0">
                  <a:pos x="67" y="52"/>
                </a:cxn>
                <a:cxn ang="0">
                  <a:pos x="67" y="52"/>
                </a:cxn>
                <a:cxn ang="0">
                  <a:pos x="57" y="52"/>
                </a:cxn>
                <a:cxn ang="0">
                  <a:pos x="47" y="54"/>
                </a:cxn>
                <a:cxn ang="0">
                  <a:pos x="30" y="59"/>
                </a:cxn>
                <a:cxn ang="0">
                  <a:pos x="23" y="61"/>
                </a:cxn>
                <a:cxn ang="0">
                  <a:pos x="15" y="61"/>
                </a:cxn>
                <a:cxn ang="0">
                  <a:pos x="8" y="6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51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9" y="44"/>
                </a:cxn>
                <a:cxn ang="0">
                  <a:pos x="27" y="43"/>
                </a:cxn>
                <a:cxn ang="0">
                  <a:pos x="27" y="43"/>
                </a:cxn>
                <a:cxn ang="0">
                  <a:pos x="39" y="39"/>
                </a:cxn>
                <a:cxn ang="0">
                  <a:pos x="52" y="35"/>
                </a:cxn>
                <a:cxn ang="0">
                  <a:pos x="66" y="31"/>
                </a:cxn>
                <a:cxn ang="0">
                  <a:pos x="80" y="28"/>
                </a:cxn>
                <a:cxn ang="0">
                  <a:pos x="80" y="28"/>
                </a:cxn>
                <a:cxn ang="0">
                  <a:pos x="112" y="21"/>
                </a:cxn>
                <a:cxn ang="0">
                  <a:pos x="144" y="17"/>
                </a:cxn>
                <a:cxn ang="0">
                  <a:pos x="175" y="11"/>
                </a:cxn>
                <a:cxn ang="0">
                  <a:pos x="190" y="7"/>
                </a:cxn>
                <a:cxn ang="0">
                  <a:pos x="204" y="3"/>
                </a:cxn>
                <a:cxn ang="0">
                  <a:pos x="204" y="3"/>
                </a:cxn>
                <a:cxn ang="0">
                  <a:pos x="211" y="0"/>
                </a:cxn>
                <a:cxn ang="0">
                  <a:pos x="216" y="0"/>
                </a:cxn>
                <a:cxn ang="0">
                  <a:pos x="220" y="0"/>
                </a:cxn>
                <a:cxn ang="0">
                  <a:pos x="220" y="0"/>
                </a:cxn>
              </a:cxnLst>
              <a:rect l="0" t="0" r="r" b="b"/>
              <a:pathLst>
                <a:path w="224" h="61">
                  <a:moveTo>
                    <a:pt x="220" y="0"/>
                  </a:moveTo>
                  <a:lnTo>
                    <a:pt x="220" y="0"/>
                  </a:lnTo>
                  <a:lnTo>
                    <a:pt x="223" y="6"/>
                  </a:lnTo>
                  <a:lnTo>
                    <a:pt x="224" y="13"/>
                  </a:lnTo>
                  <a:lnTo>
                    <a:pt x="222" y="18"/>
                  </a:lnTo>
                  <a:lnTo>
                    <a:pt x="219" y="23"/>
                  </a:lnTo>
                  <a:lnTo>
                    <a:pt x="219" y="23"/>
                  </a:lnTo>
                  <a:lnTo>
                    <a:pt x="213" y="24"/>
                  </a:lnTo>
                  <a:lnTo>
                    <a:pt x="210" y="23"/>
                  </a:lnTo>
                  <a:lnTo>
                    <a:pt x="207" y="22"/>
                  </a:lnTo>
                  <a:lnTo>
                    <a:pt x="204" y="22"/>
                  </a:lnTo>
                  <a:lnTo>
                    <a:pt x="204" y="22"/>
                  </a:lnTo>
                  <a:lnTo>
                    <a:pt x="187" y="27"/>
                  </a:lnTo>
                  <a:lnTo>
                    <a:pt x="168" y="31"/>
                  </a:lnTo>
                  <a:lnTo>
                    <a:pt x="134" y="37"/>
                  </a:lnTo>
                  <a:lnTo>
                    <a:pt x="99" y="44"/>
                  </a:lnTo>
                  <a:lnTo>
                    <a:pt x="83" y="48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57" y="52"/>
                  </a:lnTo>
                  <a:lnTo>
                    <a:pt x="47" y="54"/>
                  </a:lnTo>
                  <a:lnTo>
                    <a:pt x="30" y="59"/>
                  </a:lnTo>
                  <a:lnTo>
                    <a:pt x="23" y="61"/>
                  </a:lnTo>
                  <a:lnTo>
                    <a:pt x="15" y="61"/>
                  </a:lnTo>
                  <a:lnTo>
                    <a:pt x="8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51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9" y="44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39" y="39"/>
                  </a:lnTo>
                  <a:lnTo>
                    <a:pt x="52" y="35"/>
                  </a:lnTo>
                  <a:lnTo>
                    <a:pt x="66" y="31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112" y="21"/>
                  </a:lnTo>
                  <a:lnTo>
                    <a:pt x="144" y="17"/>
                  </a:lnTo>
                  <a:lnTo>
                    <a:pt x="175" y="11"/>
                  </a:lnTo>
                  <a:lnTo>
                    <a:pt x="190" y="7"/>
                  </a:lnTo>
                  <a:lnTo>
                    <a:pt x="204" y="3"/>
                  </a:lnTo>
                  <a:lnTo>
                    <a:pt x="204" y="3"/>
                  </a:lnTo>
                  <a:lnTo>
                    <a:pt x="211" y="0"/>
                  </a:lnTo>
                  <a:lnTo>
                    <a:pt x="216" y="0"/>
                  </a:lnTo>
                  <a:lnTo>
                    <a:pt x="220" y="0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1" name="Freeform 243"/>
            <p:cNvSpPr/>
            <p:nvPr/>
          </p:nvSpPr>
          <p:spPr bwMode="auto">
            <a:xfrm>
              <a:off x="5870576" y="3779838"/>
              <a:ext cx="11113" cy="17463"/>
            </a:xfrm>
            <a:custGeom>
              <a:avLst/>
              <a:gdLst/>
              <a:ahLst/>
              <a:cxnLst>
                <a:cxn ang="0">
                  <a:pos x="16" y="33"/>
                </a:cxn>
                <a:cxn ang="0">
                  <a:pos x="16" y="33"/>
                </a:cxn>
                <a:cxn ang="0">
                  <a:pos x="11" y="32"/>
                </a:cxn>
                <a:cxn ang="0">
                  <a:pos x="6" y="33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1" y="7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5" y="1"/>
                </a:cxn>
                <a:cxn ang="0">
                  <a:pos x="18" y="3"/>
                </a:cxn>
                <a:cxn ang="0">
                  <a:pos x="21" y="6"/>
                </a:cxn>
                <a:cxn ang="0">
                  <a:pos x="21" y="6"/>
                </a:cxn>
                <a:cxn ang="0">
                  <a:pos x="22" y="14"/>
                </a:cxn>
                <a:cxn ang="0">
                  <a:pos x="21" y="20"/>
                </a:cxn>
                <a:cxn ang="0">
                  <a:pos x="19" y="27"/>
                </a:cxn>
                <a:cxn ang="0">
                  <a:pos x="16" y="33"/>
                </a:cxn>
                <a:cxn ang="0">
                  <a:pos x="16" y="33"/>
                </a:cxn>
              </a:cxnLst>
              <a:rect l="0" t="0" r="r" b="b"/>
              <a:pathLst>
                <a:path w="22" h="33">
                  <a:moveTo>
                    <a:pt x="16" y="33"/>
                  </a:moveTo>
                  <a:lnTo>
                    <a:pt x="16" y="33"/>
                  </a:lnTo>
                  <a:lnTo>
                    <a:pt x="11" y="32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7"/>
                  </a:lnTo>
                  <a:lnTo>
                    <a:pt x="4" y="3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8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2" y="14"/>
                  </a:lnTo>
                  <a:lnTo>
                    <a:pt x="21" y="20"/>
                  </a:lnTo>
                  <a:lnTo>
                    <a:pt x="19" y="27"/>
                  </a:lnTo>
                  <a:lnTo>
                    <a:pt x="16" y="33"/>
                  </a:lnTo>
                  <a:lnTo>
                    <a:pt x="16" y="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2" name="Freeform 244"/>
            <p:cNvSpPr>
              <a:spLocks noEditPoints="1"/>
            </p:cNvSpPr>
            <p:nvPr/>
          </p:nvSpPr>
          <p:spPr bwMode="auto">
            <a:xfrm>
              <a:off x="5467351" y="3781425"/>
              <a:ext cx="28575" cy="317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27" y="0"/>
                </a:cxn>
                <a:cxn ang="0">
                  <a:pos x="34" y="0"/>
                </a:cxn>
                <a:cxn ang="0">
                  <a:pos x="41" y="2"/>
                </a:cxn>
                <a:cxn ang="0">
                  <a:pos x="46" y="6"/>
                </a:cxn>
                <a:cxn ang="0">
                  <a:pos x="49" y="12"/>
                </a:cxn>
                <a:cxn ang="0">
                  <a:pos x="53" y="17"/>
                </a:cxn>
                <a:cxn ang="0">
                  <a:pos x="54" y="23"/>
                </a:cxn>
                <a:cxn ang="0">
                  <a:pos x="54" y="31"/>
                </a:cxn>
                <a:cxn ang="0">
                  <a:pos x="54" y="38"/>
                </a:cxn>
                <a:cxn ang="0">
                  <a:pos x="52" y="45"/>
                </a:cxn>
                <a:cxn ang="0">
                  <a:pos x="48" y="51"/>
                </a:cxn>
                <a:cxn ang="0">
                  <a:pos x="43" y="56"/>
                </a:cxn>
                <a:cxn ang="0">
                  <a:pos x="38" y="60"/>
                </a:cxn>
                <a:cxn ang="0">
                  <a:pos x="31" y="62"/>
                </a:cxn>
                <a:cxn ang="0">
                  <a:pos x="24" y="62"/>
                </a:cxn>
                <a:cxn ang="0">
                  <a:pos x="14" y="61"/>
                </a:cxn>
                <a:cxn ang="0">
                  <a:pos x="14" y="61"/>
                </a:cxn>
                <a:cxn ang="0">
                  <a:pos x="9" y="55"/>
                </a:cxn>
                <a:cxn ang="0">
                  <a:pos x="3" y="47"/>
                </a:cxn>
                <a:cxn ang="0">
                  <a:pos x="1" y="38"/>
                </a:cxn>
                <a:cxn ang="0">
                  <a:pos x="0" y="30"/>
                </a:cxn>
                <a:cxn ang="0">
                  <a:pos x="1" y="21"/>
                </a:cxn>
                <a:cxn ang="0">
                  <a:pos x="4" y="14"/>
                </a:cxn>
                <a:cxn ang="0">
                  <a:pos x="7" y="10"/>
                </a:cxn>
                <a:cxn ang="0">
                  <a:pos x="10" y="7"/>
                </a:cxn>
                <a:cxn ang="0">
                  <a:pos x="14" y="4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21" y="41"/>
                </a:cxn>
                <a:cxn ang="0">
                  <a:pos x="27" y="42"/>
                </a:cxn>
                <a:cxn ang="0">
                  <a:pos x="33" y="42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0" y="35"/>
                </a:cxn>
                <a:cxn ang="0">
                  <a:pos x="40" y="32"/>
                </a:cxn>
                <a:cxn ang="0">
                  <a:pos x="39" y="29"/>
                </a:cxn>
                <a:cxn ang="0">
                  <a:pos x="38" y="27"/>
                </a:cxn>
                <a:cxn ang="0">
                  <a:pos x="34" y="21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4" y="21"/>
                </a:cxn>
                <a:cxn ang="0">
                  <a:pos x="19" y="27"/>
                </a:cxn>
                <a:cxn ang="0">
                  <a:pos x="17" y="32"/>
                </a:cxn>
                <a:cxn ang="0">
                  <a:pos x="16" y="38"/>
                </a:cxn>
                <a:cxn ang="0">
                  <a:pos x="16" y="38"/>
                </a:cxn>
              </a:cxnLst>
              <a:rect l="0" t="0" r="r" b="b"/>
              <a:pathLst>
                <a:path w="54" h="62">
                  <a:moveTo>
                    <a:pt x="18" y="2"/>
                  </a:moveTo>
                  <a:lnTo>
                    <a:pt x="18" y="2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41" y="2"/>
                  </a:lnTo>
                  <a:lnTo>
                    <a:pt x="46" y="6"/>
                  </a:lnTo>
                  <a:lnTo>
                    <a:pt x="49" y="12"/>
                  </a:lnTo>
                  <a:lnTo>
                    <a:pt x="53" y="17"/>
                  </a:lnTo>
                  <a:lnTo>
                    <a:pt x="54" y="23"/>
                  </a:lnTo>
                  <a:lnTo>
                    <a:pt x="54" y="31"/>
                  </a:lnTo>
                  <a:lnTo>
                    <a:pt x="54" y="38"/>
                  </a:lnTo>
                  <a:lnTo>
                    <a:pt x="52" y="45"/>
                  </a:lnTo>
                  <a:lnTo>
                    <a:pt x="48" y="51"/>
                  </a:lnTo>
                  <a:lnTo>
                    <a:pt x="43" y="56"/>
                  </a:lnTo>
                  <a:lnTo>
                    <a:pt x="38" y="60"/>
                  </a:lnTo>
                  <a:lnTo>
                    <a:pt x="31" y="62"/>
                  </a:lnTo>
                  <a:lnTo>
                    <a:pt x="24" y="62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9" y="55"/>
                  </a:lnTo>
                  <a:lnTo>
                    <a:pt x="3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4" y="14"/>
                  </a:lnTo>
                  <a:lnTo>
                    <a:pt x="7" y="10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6" y="38"/>
                  </a:moveTo>
                  <a:lnTo>
                    <a:pt x="16" y="38"/>
                  </a:lnTo>
                  <a:lnTo>
                    <a:pt x="21" y="41"/>
                  </a:lnTo>
                  <a:lnTo>
                    <a:pt x="27" y="42"/>
                  </a:lnTo>
                  <a:lnTo>
                    <a:pt x="33" y="42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0" y="35"/>
                  </a:lnTo>
                  <a:lnTo>
                    <a:pt x="40" y="32"/>
                  </a:lnTo>
                  <a:lnTo>
                    <a:pt x="39" y="29"/>
                  </a:lnTo>
                  <a:lnTo>
                    <a:pt x="38" y="27"/>
                  </a:lnTo>
                  <a:lnTo>
                    <a:pt x="34" y="21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4" y="21"/>
                  </a:lnTo>
                  <a:lnTo>
                    <a:pt x="19" y="27"/>
                  </a:lnTo>
                  <a:lnTo>
                    <a:pt x="17" y="32"/>
                  </a:lnTo>
                  <a:lnTo>
                    <a:pt x="16" y="38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3" name="Freeform 245"/>
            <p:cNvSpPr/>
            <p:nvPr/>
          </p:nvSpPr>
          <p:spPr bwMode="auto">
            <a:xfrm>
              <a:off x="5697538" y="3789363"/>
              <a:ext cx="11113" cy="2381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11" y="10"/>
                </a:cxn>
                <a:cxn ang="0">
                  <a:pos x="15" y="15"/>
                </a:cxn>
                <a:cxn ang="0">
                  <a:pos x="17" y="20"/>
                </a:cxn>
                <a:cxn ang="0">
                  <a:pos x="19" y="27"/>
                </a:cxn>
                <a:cxn ang="0">
                  <a:pos x="20" y="32"/>
                </a:cxn>
                <a:cxn ang="0">
                  <a:pos x="20" y="39"/>
                </a:cxn>
                <a:cxn ang="0">
                  <a:pos x="18" y="44"/>
                </a:cxn>
                <a:cxn ang="0">
                  <a:pos x="18" y="44"/>
                </a:cxn>
                <a:cxn ang="0">
                  <a:pos x="14" y="43"/>
                </a:cxn>
                <a:cxn ang="0">
                  <a:pos x="12" y="43"/>
                </a:cxn>
                <a:cxn ang="0">
                  <a:pos x="6" y="40"/>
                </a:cxn>
                <a:cxn ang="0">
                  <a:pos x="3" y="34"/>
                </a:cxn>
                <a:cxn ang="0">
                  <a:pos x="1" y="29"/>
                </a:cxn>
                <a:cxn ang="0">
                  <a:pos x="0" y="21"/>
                </a:cxn>
                <a:cxn ang="0">
                  <a:pos x="0" y="14"/>
                </a:cxn>
                <a:cxn ang="0">
                  <a:pos x="1" y="6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20" h="44">
                  <a:moveTo>
                    <a:pt x="3" y="0"/>
                  </a:moveTo>
                  <a:lnTo>
                    <a:pt x="3" y="0"/>
                  </a:lnTo>
                  <a:lnTo>
                    <a:pt x="11" y="10"/>
                  </a:lnTo>
                  <a:lnTo>
                    <a:pt x="15" y="15"/>
                  </a:lnTo>
                  <a:lnTo>
                    <a:pt x="17" y="20"/>
                  </a:lnTo>
                  <a:lnTo>
                    <a:pt x="19" y="27"/>
                  </a:lnTo>
                  <a:lnTo>
                    <a:pt x="20" y="32"/>
                  </a:lnTo>
                  <a:lnTo>
                    <a:pt x="20" y="39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4" y="43"/>
                  </a:lnTo>
                  <a:lnTo>
                    <a:pt x="12" y="43"/>
                  </a:lnTo>
                  <a:lnTo>
                    <a:pt x="6" y="40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1" y="6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4" name="Freeform 246"/>
            <p:cNvSpPr/>
            <p:nvPr/>
          </p:nvSpPr>
          <p:spPr bwMode="auto">
            <a:xfrm>
              <a:off x="5840413" y="3792538"/>
              <a:ext cx="23813" cy="11113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42" y="3"/>
                </a:cxn>
                <a:cxn ang="0">
                  <a:pos x="43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42" y="20"/>
                </a:cxn>
                <a:cxn ang="0">
                  <a:pos x="39" y="22"/>
                </a:cxn>
                <a:cxn ang="0">
                  <a:pos x="39" y="22"/>
                </a:cxn>
                <a:cxn ang="0">
                  <a:pos x="19" y="21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4"/>
                </a:cxn>
                <a:cxn ang="0">
                  <a:pos x="6" y="11"/>
                </a:cxn>
                <a:cxn ang="0">
                  <a:pos x="11" y="8"/>
                </a:cxn>
                <a:cxn ang="0">
                  <a:pos x="16" y="7"/>
                </a:cxn>
                <a:cxn ang="0">
                  <a:pos x="28" y="4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22">
                  <a:moveTo>
                    <a:pt x="39" y="0"/>
                  </a:moveTo>
                  <a:lnTo>
                    <a:pt x="39" y="0"/>
                  </a:lnTo>
                  <a:lnTo>
                    <a:pt x="42" y="3"/>
                  </a:lnTo>
                  <a:lnTo>
                    <a:pt x="43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42" y="20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19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11"/>
                  </a:lnTo>
                  <a:lnTo>
                    <a:pt x="11" y="8"/>
                  </a:lnTo>
                  <a:lnTo>
                    <a:pt x="16" y="7"/>
                  </a:lnTo>
                  <a:lnTo>
                    <a:pt x="28" y="4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5" name="Freeform 247"/>
            <p:cNvSpPr/>
            <p:nvPr/>
          </p:nvSpPr>
          <p:spPr bwMode="auto">
            <a:xfrm>
              <a:off x="5807076" y="3803650"/>
              <a:ext cx="23813" cy="7938"/>
            </a:xfrm>
            <a:custGeom>
              <a:avLst/>
              <a:gdLst/>
              <a:ahLst/>
              <a:cxnLst>
                <a:cxn ang="0">
                  <a:pos x="45" y="7"/>
                </a:cxn>
                <a:cxn ang="0">
                  <a:pos x="45" y="7"/>
                </a:cxn>
                <a:cxn ang="0">
                  <a:pos x="41" y="11"/>
                </a:cxn>
                <a:cxn ang="0">
                  <a:pos x="36" y="14"/>
                </a:cxn>
                <a:cxn ang="0">
                  <a:pos x="31" y="15"/>
                </a:cxn>
                <a:cxn ang="0">
                  <a:pos x="23" y="16"/>
                </a:cxn>
                <a:cxn ang="0">
                  <a:pos x="10" y="17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3" y="13"/>
                </a:cxn>
                <a:cxn ang="0">
                  <a:pos x="8" y="8"/>
                </a:cxn>
                <a:cxn ang="0">
                  <a:pos x="15" y="4"/>
                </a:cxn>
                <a:cxn ang="0">
                  <a:pos x="22" y="1"/>
                </a:cxn>
                <a:cxn ang="0">
                  <a:pos x="30" y="0"/>
                </a:cxn>
                <a:cxn ang="0">
                  <a:pos x="36" y="0"/>
                </a:cxn>
                <a:cxn ang="0">
                  <a:pos x="39" y="1"/>
                </a:cxn>
                <a:cxn ang="0">
                  <a:pos x="41" y="2"/>
                </a:cxn>
                <a:cxn ang="0">
                  <a:pos x="44" y="4"/>
                </a:cxn>
                <a:cxn ang="0">
                  <a:pos x="45" y="7"/>
                </a:cxn>
                <a:cxn ang="0">
                  <a:pos x="45" y="7"/>
                </a:cxn>
              </a:cxnLst>
              <a:rect l="0" t="0" r="r" b="b"/>
              <a:pathLst>
                <a:path w="45" h="17">
                  <a:moveTo>
                    <a:pt x="45" y="7"/>
                  </a:moveTo>
                  <a:lnTo>
                    <a:pt x="45" y="7"/>
                  </a:lnTo>
                  <a:lnTo>
                    <a:pt x="41" y="11"/>
                  </a:lnTo>
                  <a:lnTo>
                    <a:pt x="36" y="14"/>
                  </a:lnTo>
                  <a:lnTo>
                    <a:pt x="31" y="15"/>
                  </a:lnTo>
                  <a:lnTo>
                    <a:pt x="23" y="16"/>
                  </a:lnTo>
                  <a:lnTo>
                    <a:pt x="1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3" y="13"/>
                  </a:lnTo>
                  <a:lnTo>
                    <a:pt x="8" y="8"/>
                  </a:lnTo>
                  <a:lnTo>
                    <a:pt x="15" y="4"/>
                  </a:lnTo>
                  <a:lnTo>
                    <a:pt x="22" y="1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9" y="1"/>
                  </a:lnTo>
                  <a:lnTo>
                    <a:pt x="41" y="2"/>
                  </a:lnTo>
                  <a:lnTo>
                    <a:pt x="44" y="4"/>
                  </a:lnTo>
                  <a:lnTo>
                    <a:pt x="45" y="7"/>
                  </a:lnTo>
                  <a:lnTo>
                    <a:pt x="45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6" name="Freeform 248"/>
            <p:cNvSpPr/>
            <p:nvPr/>
          </p:nvSpPr>
          <p:spPr bwMode="auto">
            <a:xfrm>
              <a:off x="5768976" y="3811588"/>
              <a:ext cx="22225" cy="9525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8" y="2"/>
                </a:cxn>
                <a:cxn ang="0">
                  <a:pos x="40" y="3"/>
                </a:cxn>
                <a:cxn ang="0">
                  <a:pos x="40" y="7"/>
                </a:cxn>
                <a:cxn ang="0">
                  <a:pos x="38" y="12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17" y="16"/>
                </a:cxn>
                <a:cxn ang="0">
                  <a:pos x="7" y="15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1" y="4"/>
                </a:cxn>
                <a:cxn ang="0">
                  <a:pos x="16" y="3"/>
                </a:cxn>
                <a:cxn ang="0">
                  <a:pos x="27" y="2"/>
                </a:cxn>
                <a:cxn ang="0">
                  <a:pos x="33" y="1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0" h="17">
                  <a:moveTo>
                    <a:pt x="37" y="0"/>
                  </a:moveTo>
                  <a:lnTo>
                    <a:pt x="37" y="0"/>
                  </a:lnTo>
                  <a:lnTo>
                    <a:pt x="38" y="2"/>
                  </a:lnTo>
                  <a:lnTo>
                    <a:pt x="40" y="3"/>
                  </a:lnTo>
                  <a:lnTo>
                    <a:pt x="40" y="7"/>
                  </a:lnTo>
                  <a:lnTo>
                    <a:pt x="38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17" y="16"/>
                  </a:lnTo>
                  <a:lnTo>
                    <a:pt x="7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8"/>
                  </a:lnTo>
                  <a:lnTo>
                    <a:pt x="6" y="6"/>
                  </a:lnTo>
                  <a:lnTo>
                    <a:pt x="11" y="4"/>
                  </a:lnTo>
                  <a:lnTo>
                    <a:pt x="16" y="3"/>
                  </a:lnTo>
                  <a:lnTo>
                    <a:pt x="27" y="2"/>
                  </a:lnTo>
                  <a:lnTo>
                    <a:pt x="33" y="1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7" name="Freeform 249"/>
            <p:cNvSpPr/>
            <p:nvPr/>
          </p:nvSpPr>
          <p:spPr bwMode="auto">
            <a:xfrm>
              <a:off x="5734051" y="3817938"/>
              <a:ext cx="22225" cy="9525"/>
            </a:xfrm>
            <a:custGeom>
              <a:avLst/>
              <a:gdLst/>
              <a:ahLst/>
              <a:cxnLst>
                <a:cxn ang="0">
                  <a:pos x="42" y="15"/>
                </a:cxn>
                <a:cxn ang="0">
                  <a:pos x="42" y="15"/>
                </a:cxn>
                <a:cxn ang="0">
                  <a:pos x="22" y="18"/>
                </a:cxn>
                <a:cxn ang="0">
                  <a:pos x="11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2" y="16"/>
                </a:cxn>
                <a:cxn ang="0">
                  <a:pos x="3" y="12"/>
                </a:cxn>
                <a:cxn ang="0">
                  <a:pos x="6" y="9"/>
                </a:cxn>
                <a:cxn ang="0">
                  <a:pos x="9" y="7"/>
                </a:cxn>
                <a:cxn ang="0">
                  <a:pos x="17" y="3"/>
                </a:cxn>
                <a:cxn ang="0">
                  <a:pos x="25" y="0"/>
                </a:cxn>
                <a:cxn ang="0">
                  <a:pos x="34" y="0"/>
                </a:cxn>
                <a:cxn ang="0">
                  <a:pos x="37" y="0"/>
                </a:cxn>
                <a:cxn ang="0">
                  <a:pos x="40" y="2"/>
                </a:cxn>
                <a:cxn ang="0">
                  <a:pos x="42" y="4"/>
                </a:cxn>
                <a:cxn ang="0">
                  <a:pos x="43" y="6"/>
                </a:cxn>
                <a:cxn ang="0">
                  <a:pos x="43" y="10"/>
                </a:cxn>
                <a:cxn ang="0">
                  <a:pos x="42" y="15"/>
                </a:cxn>
                <a:cxn ang="0">
                  <a:pos x="42" y="15"/>
                </a:cxn>
              </a:cxnLst>
              <a:rect l="0" t="0" r="r" b="b"/>
              <a:pathLst>
                <a:path w="43" h="19">
                  <a:moveTo>
                    <a:pt x="42" y="15"/>
                  </a:moveTo>
                  <a:lnTo>
                    <a:pt x="42" y="15"/>
                  </a:lnTo>
                  <a:lnTo>
                    <a:pt x="22" y="18"/>
                  </a:lnTo>
                  <a:lnTo>
                    <a:pt x="11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2"/>
                  </a:lnTo>
                  <a:lnTo>
                    <a:pt x="6" y="9"/>
                  </a:lnTo>
                  <a:lnTo>
                    <a:pt x="9" y="7"/>
                  </a:lnTo>
                  <a:lnTo>
                    <a:pt x="17" y="3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6"/>
                  </a:lnTo>
                  <a:lnTo>
                    <a:pt x="43" y="10"/>
                  </a:lnTo>
                  <a:lnTo>
                    <a:pt x="42" y="15"/>
                  </a:lnTo>
                  <a:lnTo>
                    <a:pt x="42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8" name="Freeform 250"/>
            <p:cNvSpPr/>
            <p:nvPr/>
          </p:nvSpPr>
          <p:spPr bwMode="auto">
            <a:xfrm>
              <a:off x="5707063" y="3817938"/>
              <a:ext cx="14288" cy="11113"/>
            </a:xfrm>
            <a:custGeom>
              <a:avLst/>
              <a:gdLst/>
              <a:ahLst/>
              <a:cxnLst>
                <a:cxn ang="0">
                  <a:pos x="28" y="12"/>
                </a:cxn>
                <a:cxn ang="0">
                  <a:pos x="28" y="12"/>
                </a:cxn>
                <a:cxn ang="0">
                  <a:pos x="27" y="15"/>
                </a:cxn>
                <a:cxn ang="0">
                  <a:pos x="26" y="17"/>
                </a:cxn>
                <a:cxn ang="0">
                  <a:pos x="22" y="19"/>
                </a:cxn>
                <a:cxn ang="0">
                  <a:pos x="16" y="20"/>
                </a:cxn>
                <a:cxn ang="0">
                  <a:pos x="9" y="20"/>
                </a:cxn>
                <a:cxn ang="0">
                  <a:pos x="9" y="20"/>
                </a:cxn>
                <a:cxn ang="0">
                  <a:pos x="7" y="15"/>
                </a:cxn>
                <a:cxn ang="0">
                  <a:pos x="2" y="10"/>
                </a:cxn>
                <a:cxn ang="0">
                  <a:pos x="1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7" y="2"/>
                </a:cxn>
                <a:cxn ang="0">
                  <a:pos x="20" y="4"/>
                </a:cxn>
                <a:cxn ang="0">
                  <a:pos x="24" y="6"/>
                </a:cxn>
                <a:cxn ang="0">
                  <a:pos x="27" y="8"/>
                </a:cxn>
                <a:cxn ang="0">
                  <a:pos x="28" y="12"/>
                </a:cxn>
                <a:cxn ang="0">
                  <a:pos x="28" y="12"/>
                </a:cxn>
              </a:cxnLst>
              <a:rect l="0" t="0" r="r" b="b"/>
              <a:pathLst>
                <a:path w="28" h="20">
                  <a:moveTo>
                    <a:pt x="28" y="12"/>
                  </a:moveTo>
                  <a:lnTo>
                    <a:pt x="28" y="12"/>
                  </a:lnTo>
                  <a:lnTo>
                    <a:pt x="27" y="15"/>
                  </a:lnTo>
                  <a:lnTo>
                    <a:pt x="26" y="17"/>
                  </a:lnTo>
                  <a:lnTo>
                    <a:pt x="22" y="19"/>
                  </a:lnTo>
                  <a:lnTo>
                    <a:pt x="16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15"/>
                  </a:lnTo>
                  <a:lnTo>
                    <a:pt x="2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4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9" name="Freeform 251"/>
            <p:cNvSpPr>
              <a:spLocks noEditPoints="1"/>
            </p:cNvSpPr>
            <p:nvPr/>
          </p:nvSpPr>
          <p:spPr bwMode="auto">
            <a:xfrm>
              <a:off x="5473701" y="3829050"/>
              <a:ext cx="33338" cy="30163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9" y="15"/>
                </a:cxn>
                <a:cxn ang="0">
                  <a:pos x="62" y="24"/>
                </a:cxn>
                <a:cxn ang="0">
                  <a:pos x="63" y="31"/>
                </a:cxn>
                <a:cxn ang="0">
                  <a:pos x="62" y="39"/>
                </a:cxn>
                <a:cxn ang="0">
                  <a:pos x="58" y="44"/>
                </a:cxn>
                <a:cxn ang="0">
                  <a:pos x="54" y="49"/>
                </a:cxn>
                <a:cxn ang="0">
                  <a:pos x="47" y="52"/>
                </a:cxn>
                <a:cxn ang="0">
                  <a:pos x="41" y="56"/>
                </a:cxn>
                <a:cxn ang="0">
                  <a:pos x="33" y="57"/>
                </a:cxn>
                <a:cxn ang="0">
                  <a:pos x="26" y="57"/>
                </a:cxn>
                <a:cxn ang="0">
                  <a:pos x="18" y="56"/>
                </a:cxn>
                <a:cxn ang="0">
                  <a:pos x="12" y="52"/>
                </a:cxn>
                <a:cxn ang="0">
                  <a:pos x="7" y="47"/>
                </a:cxn>
                <a:cxn ang="0">
                  <a:pos x="2" y="42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5"/>
                </a:cxn>
                <a:cxn ang="0">
                  <a:pos x="4" y="12"/>
                </a:cxn>
                <a:cxn ang="0">
                  <a:pos x="7" y="9"/>
                </a:cxn>
                <a:cxn ang="0">
                  <a:pos x="12" y="4"/>
                </a:cxn>
                <a:cxn ang="0">
                  <a:pos x="18" y="1"/>
                </a:cxn>
                <a:cxn ang="0">
                  <a:pos x="27" y="0"/>
                </a:cxn>
                <a:cxn ang="0">
                  <a:pos x="35" y="1"/>
                </a:cxn>
                <a:cxn ang="0">
                  <a:pos x="44" y="3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17" y="25"/>
                </a:cxn>
                <a:cxn ang="0">
                  <a:pos x="17" y="25"/>
                </a:cxn>
                <a:cxn ang="0">
                  <a:pos x="18" y="30"/>
                </a:cxn>
                <a:cxn ang="0">
                  <a:pos x="20" y="34"/>
                </a:cxn>
                <a:cxn ang="0">
                  <a:pos x="24" y="37"/>
                </a:cxn>
                <a:cxn ang="0">
                  <a:pos x="27" y="40"/>
                </a:cxn>
                <a:cxn ang="0">
                  <a:pos x="31" y="41"/>
                </a:cxn>
                <a:cxn ang="0">
                  <a:pos x="35" y="41"/>
                </a:cxn>
                <a:cxn ang="0">
                  <a:pos x="41" y="40"/>
                </a:cxn>
                <a:cxn ang="0">
                  <a:pos x="45" y="36"/>
                </a:cxn>
                <a:cxn ang="0">
                  <a:pos x="45" y="36"/>
                </a:cxn>
                <a:cxn ang="0">
                  <a:pos x="45" y="27"/>
                </a:cxn>
                <a:cxn ang="0">
                  <a:pos x="44" y="19"/>
                </a:cxn>
                <a:cxn ang="0">
                  <a:pos x="44" y="19"/>
                </a:cxn>
                <a:cxn ang="0">
                  <a:pos x="35" y="18"/>
                </a:cxn>
                <a:cxn ang="0">
                  <a:pos x="29" y="19"/>
                </a:cxn>
                <a:cxn ang="0">
                  <a:pos x="24" y="21"/>
                </a:cxn>
                <a:cxn ang="0">
                  <a:pos x="17" y="25"/>
                </a:cxn>
                <a:cxn ang="0">
                  <a:pos x="17" y="25"/>
                </a:cxn>
              </a:cxnLst>
              <a:rect l="0" t="0" r="r" b="b"/>
              <a:pathLst>
                <a:path w="62" h="57">
                  <a:moveTo>
                    <a:pt x="53" y="6"/>
                  </a:moveTo>
                  <a:lnTo>
                    <a:pt x="53" y="6"/>
                  </a:lnTo>
                  <a:lnTo>
                    <a:pt x="59" y="15"/>
                  </a:lnTo>
                  <a:lnTo>
                    <a:pt x="62" y="24"/>
                  </a:lnTo>
                  <a:lnTo>
                    <a:pt x="63" y="31"/>
                  </a:lnTo>
                  <a:lnTo>
                    <a:pt x="62" y="39"/>
                  </a:lnTo>
                  <a:lnTo>
                    <a:pt x="58" y="44"/>
                  </a:lnTo>
                  <a:lnTo>
                    <a:pt x="54" y="49"/>
                  </a:lnTo>
                  <a:lnTo>
                    <a:pt x="47" y="52"/>
                  </a:lnTo>
                  <a:lnTo>
                    <a:pt x="41" y="56"/>
                  </a:lnTo>
                  <a:lnTo>
                    <a:pt x="33" y="57"/>
                  </a:lnTo>
                  <a:lnTo>
                    <a:pt x="26" y="57"/>
                  </a:lnTo>
                  <a:lnTo>
                    <a:pt x="18" y="56"/>
                  </a:lnTo>
                  <a:lnTo>
                    <a:pt x="12" y="52"/>
                  </a:lnTo>
                  <a:lnTo>
                    <a:pt x="7" y="47"/>
                  </a:lnTo>
                  <a:lnTo>
                    <a:pt x="2" y="42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5"/>
                  </a:lnTo>
                  <a:lnTo>
                    <a:pt x="4" y="12"/>
                  </a:lnTo>
                  <a:lnTo>
                    <a:pt x="7" y="9"/>
                  </a:lnTo>
                  <a:lnTo>
                    <a:pt x="12" y="4"/>
                  </a:lnTo>
                  <a:lnTo>
                    <a:pt x="18" y="1"/>
                  </a:lnTo>
                  <a:lnTo>
                    <a:pt x="27" y="0"/>
                  </a:lnTo>
                  <a:lnTo>
                    <a:pt x="35" y="1"/>
                  </a:lnTo>
                  <a:lnTo>
                    <a:pt x="44" y="3"/>
                  </a:lnTo>
                  <a:lnTo>
                    <a:pt x="53" y="6"/>
                  </a:lnTo>
                  <a:lnTo>
                    <a:pt x="53" y="6"/>
                  </a:lnTo>
                  <a:close/>
                  <a:moveTo>
                    <a:pt x="17" y="25"/>
                  </a:moveTo>
                  <a:lnTo>
                    <a:pt x="17" y="25"/>
                  </a:lnTo>
                  <a:lnTo>
                    <a:pt x="18" y="30"/>
                  </a:lnTo>
                  <a:lnTo>
                    <a:pt x="20" y="34"/>
                  </a:lnTo>
                  <a:lnTo>
                    <a:pt x="24" y="37"/>
                  </a:lnTo>
                  <a:lnTo>
                    <a:pt x="27" y="40"/>
                  </a:lnTo>
                  <a:lnTo>
                    <a:pt x="31" y="41"/>
                  </a:lnTo>
                  <a:lnTo>
                    <a:pt x="35" y="41"/>
                  </a:lnTo>
                  <a:lnTo>
                    <a:pt x="41" y="40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27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35" y="18"/>
                  </a:lnTo>
                  <a:lnTo>
                    <a:pt x="29" y="19"/>
                  </a:lnTo>
                  <a:lnTo>
                    <a:pt x="24" y="21"/>
                  </a:lnTo>
                  <a:lnTo>
                    <a:pt x="17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0" name="Freeform 252"/>
            <p:cNvSpPr>
              <a:spLocks noEditPoints="1"/>
            </p:cNvSpPr>
            <p:nvPr/>
          </p:nvSpPr>
          <p:spPr bwMode="auto">
            <a:xfrm>
              <a:off x="5627688" y="3665538"/>
              <a:ext cx="312738" cy="215900"/>
            </a:xfrm>
            <a:custGeom>
              <a:avLst/>
              <a:gdLst/>
              <a:ahLst/>
              <a:cxnLst>
                <a:cxn ang="0">
                  <a:pos x="528" y="66"/>
                </a:cxn>
                <a:cxn ang="0">
                  <a:pos x="536" y="127"/>
                </a:cxn>
                <a:cxn ang="0">
                  <a:pos x="575" y="159"/>
                </a:cxn>
                <a:cxn ang="0">
                  <a:pos x="572" y="214"/>
                </a:cxn>
                <a:cxn ang="0">
                  <a:pos x="576" y="250"/>
                </a:cxn>
                <a:cxn ang="0">
                  <a:pos x="507" y="334"/>
                </a:cxn>
                <a:cxn ang="0">
                  <a:pos x="449" y="321"/>
                </a:cxn>
                <a:cxn ang="0">
                  <a:pos x="370" y="333"/>
                </a:cxn>
                <a:cxn ang="0">
                  <a:pos x="328" y="382"/>
                </a:cxn>
                <a:cxn ang="0">
                  <a:pos x="285" y="353"/>
                </a:cxn>
                <a:cxn ang="0">
                  <a:pos x="242" y="403"/>
                </a:cxn>
                <a:cxn ang="0">
                  <a:pos x="194" y="366"/>
                </a:cxn>
                <a:cxn ang="0">
                  <a:pos x="125" y="360"/>
                </a:cxn>
                <a:cxn ang="0">
                  <a:pos x="57" y="378"/>
                </a:cxn>
                <a:cxn ang="0">
                  <a:pos x="32" y="265"/>
                </a:cxn>
                <a:cxn ang="0">
                  <a:pos x="42" y="216"/>
                </a:cxn>
                <a:cxn ang="0">
                  <a:pos x="1" y="149"/>
                </a:cxn>
                <a:cxn ang="0">
                  <a:pos x="89" y="82"/>
                </a:cxn>
                <a:cxn ang="0">
                  <a:pos x="157" y="97"/>
                </a:cxn>
                <a:cxn ang="0">
                  <a:pos x="244" y="78"/>
                </a:cxn>
                <a:cxn ang="0">
                  <a:pos x="288" y="34"/>
                </a:cxn>
                <a:cxn ang="0">
                  <a:pos x="344" y="55"/>
                </a:cxn>
                <a:cxn ang="0">
                  <a:pos x="401" y="23"/>
                </a:cxn>
                <a:cxn ang="0">
                  <a:pos x="470" y="1"/>
                </a:cxn>
                <a:cxn ang="0">
                  <a:pos x="478" y="73"/>
                </a:cxn>
                <a:cxn ang="0">
                  <a:pos x="511" y="254"/>
                </a:cxn>
                <a:cxn ang="0">
                  <a:pos x="463" y="298"/>
                </a:cxn>
                <a:cxn ang="0">
                  <a:pos x="517" y="302"/>
                </a:cxn>
                <a:cxn ang="0">
                  <a:pos x="532" y="246"/>
                </a:cxn>
                <a:cxn ang="0">
                  <a:pos x="540" y="215"/>
                </a:cxn>
                <a:cxn ang="0">
                  <a:pos x="530" y="181"/>
                </a:cxn>
                <a:cxn ang="0">
                  <a:pos x="512" y="143"/>
                </a:cxn>
                <a:cxn ang="0">
                  <a:pos x="536" y="84"/>
                </a:cxn>
                <a:cxn ang="0">
                  <a:pos x="469" y="24"/>
                </a:cxn>
                <a:cxn ang="0">
                  <a:pos x="62" y="206"/>
                </a:cxn>
                <a:cxn ang="0">
                  <a:pos x="27" y="246"/>
                </a:cxn>
                <a:cxn ang="0">
                  <a:pos x="85" y="267"/>
                </a:cxn>
                <a:cxn ang="0">
                  <a:pos x="65" y="356"/>
                </a:cxn>
                <a:cxn ang="0">
                  <a:pos x="164" y="385"/>
                </a:cxn>
                <a:cxn ang="0">
                  <a:pos x="158" y="331"/>
                </a:cxn>
                <a:cxn ang="0">
                  <a:pos x="102" y="216"/>
                </a:cxn>
                <a:cxn ang="0">
                  <a:pos x="104" y="145"/>
                </a:cxn>
                <a:cxn ang="0">
                  <a:pos x="340" y="94"/>
                </a:cxn>
                <a:cxn ang="0">
                  <a:pos x="381" y="32"/>
                </a:cxn>
                <a:cxn ang="0">
                  <a:pos x="338" y="78"/>
                </a:cxn>
                <a:cxn ang="0">
                  <a:pos x="267" y="92"/>
                </a:cxn>
                <a:cxn ang="0">
                  <a:pos x="179" y="91"/>
                </a:cxn>
                <a:cxn ang="0">
                  <a:pos x="136" y="115"/>
                </a:cxn>
                <a:cxn ang="0">
                  <a:pos x="83" y="139"/>
                </a:cxn>
                <a:cxn ang="0">
                  <a:pos x="37" y="186"/>
                </a:cxn>
                <a:cxn ang="0">
                  <a:pos x="332" y="117"/>
                </a:cxn>
                <a:cxn ang="0">
                  <a:pos x="110" y="189"/>
                </a:cxn>
                <a:cxn ang="0">
                  <a:pos x="128" y="292"/>
                </a:cxn>
                <a:cxn ang="0">
                  <a:pos x="304" y="296"/>
                </a:cxn>
                <a:cxn ang="0">
                  <a:pos x="494" y="248"/>
                </a:cxn>
                <a:cxn ang="0">
                  <a:pos x="464" y="79"/>
                </a:cxn>
                <a:cxn ang="0">
                  <a:pos x="263" y="357"/>
                </a:cxn>
                <a:cxn ang="0">
                  <a:pos x="334" y="360"/>
                </a:cxn>
                <a:cxn ang="0">
                  <a:pos x="396" y="321"/>
                </a:cxn>
                <a:cxn ang="0">
                  <a:pos x="318" y="311"/>
                </a:cxn>
              </a:cxnLst>
              <a:rect l="0" t="0" r="r" b="b"/>
              <a:pathLst>
                <a:path w="590" h="408">
                  <a:moveTo>
                    <a:pt x="479" y="0"/>
                  </a:moveTo>
                  <a:lnTo>
                    <a:pt x="479" y="0"/>
                  </a:lnTo>
                  <a:lnTo>
                    <a:pt x="482" y="5"/>
                  </a:lnTo>
                  <a:lnTo>
                    <a:pt x="485" y="12"/>
                  </a:lnTo>
                  <a:lnTo>
                    <a:pt x="490" y="26"/>
                  </a:lnTo>
                  <a:lnTo>
                    <a:pt x="494" y="40"/>
                  </a:lnTo>
                  <a:lnTo>
                    <a:pt x="496" y="47"/>
                  </a:lnTo>
                  <a:lnTo>
                    <a:pt x="500" y="52"/>
                  </a:lnTo>
                  <a:lnTo>
                    <a:pt x="500" y="52"/>
                  </a:lnTo>
                  <a:lnTo>
                    <a:pt x="511" y="57"/>
                  </a:lnTo>
                  <a:lnTo>
                    <a:pt x="523" y="64"/>
                  </a:lnTo>
                  <a:lnTo>
                    <a:pt x="528" y="66"/>
                  </a:lnTo>
                  <a:lnTo>
                    <a:pt x="536" y="67"/>
                  </a:lnTo>
                  <a:lnTo>
                    <a:pt x="542" y="69"/>
                  </a:lnTo>
                  <a:lnTo>
                    <a:pt x="551" y="69"/>
                  </a:lnTo>
                  <a:lnTo>
                    <a:pt x="551" y="69"/>
                  </a:lnTo>
                  <a:lnTo>
                    <a:pt x="552" y="72"/>
                  </a:lnTo>
                  <a:lnTo>
                    <a:pt x="553" y="76"/>
                  </a:lnTo>
                  <a:lnTo>
                    <a:pt x="553" y="83"/>
                  </a:lnTo>
                  <a:lnTo>
                    <a:pt x="552" y="90"/>
                  </a:lnTo>
                  <a:lnTo>
                    <a:pt x="549" y="97"/>
                  </a:lnTo>
                  <a:lnTo>
                    <a:pt x="541" y="112"/>
                  </a:lnTo>
                  <a:lnTo>
                    <a:pt x="538" y="119"/>
                  </a:lnTo>
                  <a:lnTo>
                    <a:pt x="536" y="127"/>
                  </a:lnTo>
                  <a:lnTo>
                    <a:pt x="536" y="127"/>
                  </a:lnTo>
                  <a:lnTo>
                    <a:pt x="539" y="132"/>
                  </a:lnTo>
                  <a:lnTo>
                    <a:pt x="542" y="136"/>
                  </a:lnTo>
                  <a:lnTo>
                    <a:pt x="546" y="138"/>
                  </a:lnTo>
                  <a:lnTo>
                    <a:pt x="551" y="140"/>
                  </a:lnTo>
                  <a:lnTo>
                    <a:pt x="561" y="142"/>
                  </a:lnTo>
                  <a:lnTo>
                    <a:pt x="573" y="144"/>
                  </a:lnTo>
                  <a:lnTo>
                    <a:pt x="573" y="144"/>
                  </a:lnTo>
                  <a:lnTo>
                    <a:pt x="575" y="148"/>
                  </a:lnTo>
                  <a:lnTo>
                    <a:pt x="576" y="153"/>
                  </a:lnTo>
                  <a:lnTo>
                    <a:pt x="576" y="156"/>
                  </a:lnTo>
                  <a:lnTo>
                    <a:pt x="575" y="159"/>
                  </a:lnTo>
                  <a:lnTo>
                    <a:pt x="572" y="166"/>
                  </a:lnTo>
                  <a:lnTo>
                    <a:pt x="567" y="170"/>
                  </a:lnTo>
                  <a:lnTo>
                    <a:pt x="555" y="179"/>
                  </a:lnTo>
                  <a:lnTo>
                    <a:pt x="550" y="185"/>
                  </a:lnTo>
                  <a:lnTo>
                    <a:pt x="549" y="188"/>
                  </a:lnTo>
                  <a:lnTo>
                    <a:pt x="546" y="191"/>
                  </a:lnTo>
                  <a:lnTo>
                    <a:pt x="546" y="191"/>
                  </a:lnTo>
                  <a:lnTo>
                    <a:pt x="549" y="194"/>
                  </a:lnTo>
                  <a:lnTo>
                    <a:pt x="551" y="199"/>
                  </a:lnTo>
                  <a:lnTo>
                    <a:pt x="557" y="204"/>
                  </a:lnTo>
                  <a:lnTo>
                    <a:pt x="565" y="209"/>
                  </a:lnTo>
                  <a:lnTo>
                    <a:pt x="572" y="214"/>
                  </a:lnTo>
                  <a:lnTo>
                    <a:pt x="580" y="218"/>
                  </a:lnTo>
                  <a:lnTo>
                    <a:pt x="585" y="223"/>
                  </a:lnTo>
                  <a:lnTo>
                    <a:pt x="587" y="225"/>
                  </a:lnTo>
                  <a:lnTo>
                    <a:pt x="589" y="229"/>
                  </a:lnTo>
                  <a:lnTo>
                    <a:pt x="590" y="232"/>
                  </a:lnTo>
                  <a:lnTo>
                    <a:pt x="590" y="236"/>
                  </a:lnTo>
                  <a:lnTo>
                    <a:pt x="590" y="236"/>
                  </a:lnTo>
                  <a:lnTo>
                    <a:pt x="589" y="239"/>
                  </a:lnTo>
                  <a:lnTo>
                    <a:pt x="588" y="243"/>
                  </a:lnTo>
                  <a:lnTo>
                    <a:pt x="586" y="245"/>
                  </a:lnTo>
                  <a:lnTo>
                    <a:pt x="583" y="247"/>
                  </a:lnTo>
                  <a:lnTo>
                    <a:pt x="576" y="250"/>
                  </a:lnTo>
                  <a:lnTo>
                    <a:pt x="568" y="253"/>
                  </a:lnTo>
                  <a:lnTo>
                    <a:pt x="551" y="259"/>
                  </a:lnTo>
                  <a:lnTo>
                    <a:pt x="542" y="262"/>
                  </a:lnTo>
                  <a:lnTo>
                    <a:pt x="536" y="266"/>
                  </a:lnTo>
                  <a:lnTo>
                    <a:pt x="536" y="266"/>
                  </a:lnTo>
                  <a:lnTo>
                    <a:pt x="535" y="289"/>
                  </a:lnTo>
                  <a:lnTo>
                    <a:pt x="532" y="307"/>
                  </a:lnTo>
                  <a:lnTo>
                    <a:pt x="528" y="322"/>
                  </a:lnTo>
                  <a:lnTo>
                    <a:pt x="523" y="338"/>
                  </a:lnTo>
                  <a:lnTo>
                    <a:pt x="523" y="338"/>
                  </a:lnTo>
                  <a:lnTo>
                    <a:pt x="514" y="337"/>
                  </a:lnTo>
                  <a:lnTo>
                    <a:pt x="507" y="334"/>
                  </a:lnTo>
                  <a:lnTo>
                    <a:pt x="501" y="328"/>
                  </a:lnTo>
                  <a:lnTo>
                    <a:pt x="498" y="323"/>
                  </a:lnTo>
                  <a:lnTo>
                    <a:pt x="498" y="323"/>
                  </a:lnTo>
                  <a:lnTo>
                    <a:pt x="490" y="321"/>
                  </a:lnTo>
                  <a:lnTo>
                    <a:pt x="477" y="319"/>
                  </a:lnTo>
                  <a:lnTo>
                    <a:pt x="470" y="318"/>
                  </a:lnTo>
                  <a:lnTo>
                    <a:pt x="465" y="315"/>
                  </a:lnTo>
                  <a:lnTo>
                    <a:pt x="460" y="313"/>
                  </a:lnTo>
                  <a:lnTo>
                    <a:pt x="456" y="309"/>
                  </a:lnTo>
                  <a:lnTo>
                    <a:pt x="456" y="309"/>
                  </a:lnTo>
                  <a:lnTo>
                    <a:pt x="452" y="314"/>
                  </a:lnTo>
                  <a:lnTo>
                    <a:pt x="449" y="321"/>
                  </a:lnTo>
                  <a:lnTo>
                    <a:pt x="443" y="335"/>
                  </a:lnTo>
                  <a:lnTo>
                    <a:pt x="439" y="341"/>
                  </a:lnTo>
                  <a:lnTo>
                    <a:pt x="436" y="348"/>
                  </a:lnTo>
                  <a:lnTo>
                    <a:pt x="431" y="353"/>
                  </a:lnTo>
                  <a:lnTo>
                    <a:pt x="424" y="356"/>
                  </a:lnTo>
                  <a:lnTo>
                    <a:pt x="424" y="356"/>
                  </a:lnTo>
                  <a:lnTo>
                    <a:pt x="403" y="341"/>
                  </a:lnTo>
                  <a:lnTo>
                    <a:pt x="391" y="334"/>
                  </a:lnTo>
                  <a:lnTo>
                    <a:pt x="378" y="328"/>
                  </a:lnTo>
                  <a:lnTo>
                    <a:pt x="378" y="328"/>
                  </a:lnTo>
                  <a:lnTo>
                    <a:pt x="373" y="329"/>
                  </a:lnTo>
                  <a:lnTo>
                    <a:pt x="370" y="333"/>
                  </a:lnTo>
                  <a:lnTo>
                    <a:pt x="365" y="336"/>
                  </a:lnTo>
                  <a:lnTo>
                    <a:pt x="363" y="339"/>
                  </a:lnTo>
                  <a:lnTo>
                    <a:pt x="358" y="349"/>
                  </a:lnTo>
                  <a:lnTo>
                    <a:pt x="354" y="358"/>
                  </a:lnTo>
                  <a:lnTo>
                    <a:pt x="349" y="368"/>
                  </a:lnTo>
                  <a:lnTo>
                    <a:pt x="344" y="375"/>
                  </a:lnTo>
                  <a:lnTo>
                    <a:pt x="342" y="379"/>
                  </a:lnTo>
                  <a:lnTo>
                    <a:pt x="339" y="381"/>
                  </a:lnTo>
                  <a:lnTo>
                    <a:pt x="334" y="382"/>
                  </a:lnTo>
                  <a:lnTo>
                    <a:pt x="331" y="383"/>
                  </a:lnTo>
                  <a:lnTo>
                    <a:pt x="331" y="383"/>
                  </a:lnTo>
                  <a:lnTo>
                    <a:pt x="328" y="382"/>
                  </a:lnTo>
                  <a:lnTo>
                    <a:pt x="325" y="381"/>
                  </a:lnTo>
                  <a:lnTo>
                    <a:pt x="320" y="378"/>
                  </a:lnTo>
                  <a:lnTo>
                    <a:pt x="316" y="372"/>
                  </a:lnTo>
                  <a:lnTo>
                    <a:pt x="313" y="367"/>
                  </a:lnTo>
                  <a:lnTo>
                    <a:pt x="310" y="360"/>
                  </a:lnTo>
                  <a:lnTo>
                    <a:pt x="305" y="355"/>
                  </a:lnTo>
                  <a:lnTo>
                    <a:pt x="300" y="351"/>
                  </a:lnTo>
                  <a:lnTo>
                    <a:pt x="297" y="350"/>
                  </a:lnTo>
                  <a:lnTo>
                    <a:pt x="294" y="349"/>
                  </a:lnTo>
                  <a:lnTo>
                    <a:pt x="294" y="349"/>
                  </a:lnTo>
                  <a:lnTo>
                    <a:pt x="288" y="350"/>
                  </a:lnTo>
                  <a:lnTo>
                    <a:pt x="285" y="353"/>
                  </a:lnTo>
                  <a:lnTo>
                    <a:pt x="281" y="355"/>
                  </a:lnTo>
                  <a:lnTo>
                    <a:pt x="279" y="359"/>
                  </a:lnTo>
                  <a:lnTo>
                    <a:pt x="272" y="368"/>
                  </a:lnTo>
                  <a:lnTo>
                    <a:pt x="268" y="376"/>
                  </a:lnTo>
                  <a:lnTo>
                    <a:pt x="264" y="386"/>
                  </a:lnTo>
                  <a:lnTo>
                    <a:pt x="258" y="395"/>
                  </a:lnTo>
                  <a:lnTo>
                    <a:pt x="256" y="398"/>
                  </a:lnTo>
                  <a:lnTo>
                    <a:pt x="253" y="400"/>
                  </a:lnTo>
                  <a:lnTo>
                    <a:pt x="250" y="402"/>
                  </a:lnTo>
                  <a:lnTo>
                    <a:pt x="247" y="403"/>
                  </a:lnTo>
                  <a:lnTo>
                    <a:pt x="247" y="403"/>
                  </a:lnTo>
                  <a:lnTo>
                    <a:pt x="242" y="403"/>
                  </a:lnTo>
                  <a:lnTo>
                    <a:pt x="238" y="401"/>
                  </a:lnTo>
                  <a:lnTo>
                    <a:pt x="235" y="397"/>
                  </a:lnTo>
                  <a:lnTo>
                    <a:pt x="232" y="393"/>
                  </a:lnTo>
                  <a:lnTo>
                    <a:pt x="225" y="383"/>
                  </a:lnTo>
                  <a:lnTo>
                    <a:pt x="222" y="378"/>
                  </a:lnTo>
                  <a:lnTo>
                    <a:pt x="219" y="373"/>
                  </a:lnTo>
                  <a:lnTo>
                    <a:pt x="219" y="373"/>
                  </a:lnTo>
                  <a:lnTo>
                    <a:pt x="211" y="372"/>
                  </a:lnTo>
                  <a:lnTo>
                    <a:pt x="205" y="371"/>
                  </a:lnTo>
                  <a:lnTo>
                    <a:pt x="199" y="369"/>
                  </a:lnTo>
                  <a:lnTo>
                    <a:pt x="194" y="366"/>
                  </a:lnTo>
                  <a:lnTo>
                    <a:pt x="194" y="366"/>
                  </a:lnTo>
                  <a:lnTo>
                    <a:pt x="179" y="386"/>
                  </a:lnTo>
                  <a:lnTo>
                    <a:pt x="171" y="397"/>
                  </a:lnTo>
                  <a:lnTo>
                    <a:pt x="164" y="408"/>
                  </a:lnTo>
                  <a:lnTo>
                    <a:pt x="164" y="408"/>
                  </a:lnTo>
                  <a:lnTo>
                    <a:pt x="160" y="405"/>
                  </a:lnTo>
                  <a:lnTo>
                    <a:pt x="157" y="404"/>
                  </a:lnTo>
                  <a:lnTo>
                    <a:pt x="151" y="399"/>
                  </a:lnTo>
                  <a:lnTo>
                    <a:pt x="146" y="393"/>
                  </a:lnTo>
                  <a:lnTo>
                    <a:pt x="143" y="385"/>
                  </a:lnTo>
                  <a:lnTo>
                    <a:pt x="135" y="371"/>
                  </a:lnTo>
                  <a:lnTo>
                    <a:pt x="130" y="365"/>
                  </a:lnTo>
                  <a:lnTo>
                    <a:pt x="125" y="360"/>
                  </a:lnTo>
                  <a:lnTo>
                    <a:pt x="125" y="360"/>
                  </a:lnTo>
                  <a:lnTo>
                    <a:pt x="120" y="359"/>
                  </a:lnTo>
                  <a:lnTo>
                    <a:pt x="116" y="359"/>
                  </a:lnTo>
                  <a:lnTo>
                    <a:pt x="108" y="360"/>
                  </a:lnTo>
                  <a:lnTo>
                    <a:pt x="101" y="364"/>
                  </a:lnTo>
                  <a:lnTo>
                    <a:pt x="93" y="368"/>
                  </a:lnTo>
                  <a:lnTo>
                    <a:pt x="86" y="372"/>
                  </a:lnTo>
                  <a:lnTo>
                    <a:pt x="77" y="375"/>
                  </a:lnTo>
                  <a:lnTo>
                    <a:pt x="68" y="378"/>
                  </a:lnTo>
                  <a:lnTo>
                    <a:pt x="62" y="378"/>
                  </a:lnTo>
                  <a:lnTo>
                    <a:pt x="57" y="378"/>
                  </a:lnTo>
                  <a:lnTo>
                    <a:pt x="57" y="378"/>
                  </a:lnTo>
                  <a:lnTo>
                    <a:pt x="54" y="372"/>
                  </a:lnTo>
                  <a:lnTo>
                    <a:pt x="50" y="369"/>
                  </a:lnTo>
                  <a:lnTo>
                    <a:pt x="50" y="369"/>
                  </a:lnTo>
                  <a:lnTo>
                    <a:pt x="50" y="357"/>
                  </a:lnTo>
                  <a:lnTo>
                    <a:pt x="52" y="344"/>
                  </a:lnTo>
                  <a:lnTo>
                    <a:pt x="57" y="321"/>
                  </a:lnTo>
                  <a:lnTo>
                    <a:pt x="61" y="299"/>
                  </a:lnTo>
                  <a:lnTo>
                    <a:pt x="62" y="289"/>
                  </a:lnTo>
                  <a:lnTo>
                    <a:pt x="62" y="279"/>
                  </a:lnTo>
                  <a:lnTo>
                    <a:pt x="62" y="279"/>
                  </a:lnTo>
                  <a:lnTo>
                    <a:pt x="47" y="273"/>
                  </a:lnTo>
                  <a:lnTo>
                    <a:pt x="32" y="265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0" y="248"/>
                  </a:lnTo>
                  <a:lnTo>
                    <a:pt x="0" y="244"/>
                  </a:lnTo>
                  <a:lnTo>
                    <a:pt x="1" y="239"/>
                  </a:lnTo>
                  <a:lnTo>
                    <a:pt x="4" y="236"/>
                  </a:lnTo>
                  <a:lnTo>
                    <a:pt x="8" y="231"/>
                  </a:lnTo>
                  <a:lnTo>
                    <a:pt x="14" y="228"/>
                  </a:lnTo>
                  <a:lnTo>
                    <a:pt x="21" y="224"/>
                  </a:lnTo>
                  <a:lnTo>
                    <a:pt x="28" y="221"/>
                  </a:lnTo>
                  <a:lnTo>
                    <a:pt x="36" y="219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39" y="213"/>
                  </a:lnTo>
                  <a:lnTo>
                    <a:pt x="36" y="208"/>
                  </a:lnTo>
                  <a:lnTo>
                    <a:pt x="30" y="199"/>
                  </a:lnTo>
                  <a:lnTo>
                    <a:pt x="24" y="18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10" y="169"/>
                  </a:lnTo>
                  <a:lnTo>
                    <a:pt x="6" y="164"/>
                  </a:lnTo>
                  <a:lnTo>
                    <a:pt x="2" y="159"/>
                  </a:lnTo>
                  <a:lnTo>
                    <a:pt x="1" y="155"/>
                  </a:lnTo>
                  <a:lnTo>
                    <a:pt x="1" y="149"/>
                  </a:lnTo>
                  <a:lnTo>
                    <a:pt x="5" y="143"/>
                  </a:lnTo>
                  <a:lnTo>
                    <a:pt x="10" y="137"/>
                  </a:lnTo>
                  <a:lnTo>
                    <a:pt x="10" y="137"/>
                  </a:lnTo>
                  <a:lnTo>
                    <a:pt x="40" y="138"/>
                  </a:lnTo>
                  <a:lnTo>
                    <a:pt x="53" y="139"/>
                  </a:lnTo>
                  <a:lnTo>
                    <a:pt x="65" y="141"/>
                  </a:lnTo>
                  <a:lnTo>
                    <a:pt x="65" y="141"/>
                  </a:lnTo>
                  <a:lnTo>
                    <a:pt x="70" y="125"/>
                  </a:lnTo>
                  <a:lnTo>
                    <a:pt x="75" y="106"/>
                  </a:lnTo>
                  <a:lnTo>
                    <a:pt x="78" y="97"/>
                  </a:lnTo>
                  <a:lnTo>
                    <a:pt x="84" y="88"/>
                  </a:lnTo>
                  <a:lnTo>
                    <a:pt x="89" y="82"/>
                  </a:lnTo>
                  <a:lnTo>
                    <a:pt x="92" y="79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104" y="79"/>
                  </a:lnTo>
                  <a:lnTo>
                    <a:pt x="111" y="82"/>
                  </a:lnTo>
                  <a:lnTo>
                    <a:pt x="125" y="91"/>
                  </a:lnTo>
                  <a:lnTo>
                    <a:pt x="131" y="95"/>
                  </a:lnTo>
                  <a:lnTo>
                    <a:pt x="137" y="98"/>
                  </a:lnTo>
                  <a:lnTo>
                    <a:pt x="144" y="99"/>
                  </a:lnTo>
                  <a:lnTo>
                    <a:pt x="150" y="99"/>
                  </a:lnTo>
                  <a:lnTo>
                    <a:pt x="150" y="99"/>
                  </a:lnTo>
                  <a:lnTo>
                    <a:pt x="157" y="97"/>
                  </a:lnTo>
                  <a:lnTo>
                    <a:pt x="162" y="93"/>
                  </a:lnTo>
                  <a:lnTo>
                    <a:pt x="166" y="87"/>
                  </a:lnTo>
                  <a:lnTo>
                    <a:pt x="169" y="82"/>
                  </a:lnTo>
                  <a:lnTo>
                    <a:pt x="175" y="68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91" y="57"/>
                  </a:lnTo>
                  <a:lnTo>
                    <a:pt x="201" y="62"/>
                  </a:lnTo>
                  <a:lnTo>
                    <a:pt x="218" y="70"/>
                  </a:lnTo>
                  <a:lnTo>
                    <a:pt x="226" y="73"/>
                  </a:lnTo>
                  <a:lnTo>
                    <a:pt x="235" y="77"/>
                  </a:lnTo>
                  <a:lnTo>
                    <a:pt x="244" y="78"/>
                  </a:lnTo>
                  <a:lnTo>
                    <a:pt x="249" y="78"/>
                  </a:lnTo>
                  <a:lnTo>
                    <a:pt x="254" y="77"/>
                  </a:lnTo>
                  <a:lnTo>
                    <a:pt x="254" y="77"/>
                  </a:lnTo>
                  <a:lnTo>
                    <a:pt x="258" y="73"/>
                  </a:lnTo>
                  <a:lnTo>
                    <a:pt x="262" y="68"/>
                  </a:lnTo>
                  <a:lnTo>
                    <a:pt x="267" y="58"/>
                  </a:lnTo>
                  <a:lnTo>
                    <a:pt x="271" y="47"/>
                  </a:lnTo>
                  <a:lnTo>
                    <a:pt x="274" y="35"/>
                  </a:lnTo>
                  <a:lnTo>
                    <a:pt x="274" y="35"/>
                  </a:lnTo>
                  <a:lnTo>
                    <a:pt x="280" y="34"/>
                  </a:lnTo>
                  <a:lnTo>
                    <a:pt x="284" y="34"/>
                  </a:lnTo>
                  <a:lnTo>
                    <a:pt x="288" y="34"/>
                  </a:lnTo>
                  <a:lnTo>
                    <a:pt x="293" y="35"/>
                  </a:lnTo>
                  <a:lnTo>
                    <a:pt x="300" y="39"/>
                  </a:lnTo>
                  <a:lnTo>
                    <a:pt x="308" y="45"/>
                  </a:lnTo>
                  <a:lnTo>
                    <a:pt x="314" y="51"/>
                  </a:lnTo>
                  <a:lnTo>
                    <a:pt x="322" y="55"/>
                  </a:lnTo>
                  <a:lnTo>
                    <a:pt x="326" y="57"/>
                  </a:lnTo>
                  <a:lnTo>
                    <a:pt x="329" y="58"/>
                  </a:lnTo>
                  <a:lnTo>
                    <a:pt x="333" y="58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42" y="56"/>
                  </a:lnTo>
                  <a:lnTo>
                    <a:pt x="344" y="55"/>
                  </a:lnTo>
                  <a:lnTo>
                    <a:pt x="346" y="51"/>
                  </a:lnTo>
                  <a:lnTo>
                    <a:pt x="348" y="45"/>
                  </a:lnTo>
                  <a:lnTo>
                    <a:pt x="352" y="39"/>
                  </a:lnTo>
                  <a:lnTo>
                    <a:pt x="352" y="39"/>
                  </a:lnTo>
                  <a:lnTo>
                    <a:pt x="358" y="31"/>
                  </a:lnTo>
                  <a:lnTo>
                    <a:pt x="365" y="22"/>
                  </a:lnTo>
                  <a:lnTo>
                    <a:pt x="373" y="13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85" y="8"/>
                  </a:lnTo>
                  <a:lnTo>
                    <a:pt x="391" y="13"/>
                  </a:lnTo>
                  <a:lnTo>
                    <a:pt x="401" y="23"/>
                  </a:lnTo>
                  <a:lnTo>
                    <a:pt x="406" y="28"/>
                  </a:lnTo>
                  <a:lnTo>
                    <a:pt x="411" y="34"/>
                  </a:lnTo>
                  <a:lnTo>
                    <a:pt x="418" y="37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34" y="34"/>
                  </a:lnTo>
                  <a:lnTo>
                    <a:pt x="439" y="28"/>
                  </a:lnTo>
                  <a:lnTo>
                    <a:pt x="450" y="15"/>
                  </a:lnTo>
                  <a:lnTo>
                    <a:pt x="455" y="8"/>
                  </a:lnTo>
                  <a:lnTo>
                    <a:pt x="462" y="3"/>
                  </a:lnTo>
                  <a:lnTo>
                    <a:pt x="466" y="2"/>
                  </a:lnTo>
                  <a:lnTo>
                    <a:pt x="470" y="1"/>
                  </a:lnTo>
                  <a:lnTo>
                    <a:pt x="475" y="0"/>
                  </a:lnTo>
                  <a:lnTo>
                    <a:pt x="479" y="0"/>
                  </a:lnTo>
                  <a:lnTo>
                    <a:pt x="479" y="0"/>
                  </a:lnTo>
                  <a:close/>
                  <a:moveTo>
                    <a:pt x="438" y="54"/>
                  </a:moveTo>
                  <a:lnTo>
                    <a:pt x="438" y="54"/>
                  </a:lnTo>
                  <a:lnTo>
                    <a:pt x="452" y="55"/>
                  </a:lnTo>
                  <a:lnTo>
                    <a:pt x="466" y="57"/>
                  </a:lnTo>
                  <a:lnTo>
                    <a:pt x="466" y="57"/>
                  </a:lnTo>
                  <a:lnTo>
                    <a:pt x="469" y="64"/>
                  </a:lnTo>
                  <a:lnTo>
                    <a:pt x="473" y="68"/>
                  </a:lnTo>
                  <a:lnTo>
                    <a:pt x="476" y="72"/>
                  </a:lnTo>
                  <a:lnTo>
                    <a:pt x="478" y="73"/>
                  </a:lnTo>
                  <a:lnTo>
                    <a:pt x="481" y="75"/>
                  </a:lnTo>
                  <a:lnTo>
                    <a:pt x="481" y="75"/>
                  </a:lnTo>
                  <a:lnTo>
                    <a:pt x="495" y="133"/>
                  </a:lnTo>
                  <a:lnTo>
                    <a:pt x="509" y="193"/>
                  </a:lnTo>
                  <a:lnTo>
                    <a:pt x="509" y="193"/>
                  </a:lnTo>
                  <a:lnTo>
                    <a:pt x="512" y="206"/>
                  </a:lnTo>
                  <a:lnTo>
                    <a:pt x="514" y="221"/>
                  </a:lnTo>
                  <a:lnTo>
                    <a:pt x="515" y="234"/>
                  </a:lnTo>
                  <a:lnTo>
                    <a:pt x="515" y="244"/>
                  </a:lnTo>
                  <a:lnTo>
                    <a:pt x="515" y="244"/>
                  </a:lnTo>
                  <a:lnTo>
                    <a:pt x="513" y="249"/>
                  </a:lnTo>
                  <a:lnTo>
                    <a:pt x="511" y="254"/>
                  </a:lnTo>
                  <a:lnTo>
                    <a:pt x="509" y="259"/>
                  </a:lnTo>
                  <a:lnTo>
                    <a:pt x="506" y="262"/>
                  </a:lnTo>
                  <a:lnTo>
                    <a:pt x="499" y="268"/>
                  </a:lnTo>
                  <a:lnTo>
                    <a:pt x="491" y="274"/>
                  </a:lnTo>
                  <a:lnTo>
                    <a:pt x="481" y="278"/>
                  </a:lnTo>
                  <a:lnTo>
                    <a:pt x="470" y="281"/>
                  </a:lnTo>
                  <a:lnTo>
                    <a:pt x="449" y="287"/>
                  </a:lnTo>
                  <a:lnTo>
                    <a:pt x="449" y="287"/>
                  </a:lnTo>
                  <a:lnTo>
                    <a:pt x="452" y="288"/>
                  </a:lnTo>
                  <a:lnTo>
                    <a:pt x="455" y="289"/>
                  </a:lnTo>
                  <a:lnTo>
                    <a:pt x="459" y="293"/>
                  </a:lnTo>
                  <a:lnTo>
                    <a:pt x="463" y="298"/>
                  </a:lnTo>
                  <a:lnTo>
                    <a:pt x="465" y="300"/>
                  </a:lnTo>
                  <a:lnTo>
                    <a:pt x="468" y="302"/>
                  </a:lnTo>
                  <a:lnTo>
                    <a:pt x="468" y="302"/>
                  </a:lnTo>
                  <a:lnTo>
                    <a:pt x="473" y="304"/>
                  </a:lnTo>
                  <a:lnTo>
                    <a:pt x="479" y="305"/>
                  </a:lnTo>
                  <a:lnTo>
                    <a:pt x="490" y="306"/>
                  </a:lnTo>
                  <a:lnTo>
                    <a:pt x="501" y="307"/>
                  </a:lnTo>
                  <a:lnTo>
                    <a:pt x="507" y="308"/>
                  </a:lnTo>
                  <a:lnTo>
                    <a:pt x="511" y="309"/>
                  </a:lnTo>
                  <a:lnTo>
                    <a:pt x="511" y="309"/>
                  </a:lnTo>
                  <a:lnTo>
                    <a:pt x="515" y="306"/>
                  </a:lnTo>
                  <a:lnTo>
                    <a:pt x="517" y="302"/>
                  </a:lnTo>
                  <a:lnTo>
                    <a:pt x="519" y="298"/>
                  </a:lnTo>
                  <a:lnTo>
                    <a:pt x="520" y="294"/>
                  </a:lnTo>
                  <a:lnTo>
                    <a:pt x="520" y="284"/>
                  </a:lnTo>
                  <a:lnTo>
                    <a:pt x="517" y="276"/>
                  </a:lnTo>
                  <a:lnTo>
                    <a:pt x="515" y="267"/>
                  </a:lnTo>
                  <a:lnTo>
                    <a:pt x="514" y="259"/>
                  </a:lnTo>
                  <a:lnTo>
                    <a:pt x="515" y="254"/>
                  </a:lnTo>
                  <a:lnTo>
                    <a:pt x="515" y="251"/>
                  </a:lnTo>
                  <a:lnTo>
                    <a:pt x="517" y="248"/>
                  </a:lnTo>
                  <a:lnTo>
                    <a:pt x="521" y="246"/>
                  </a:lnTo>
                  <a:lnTo>
                    <a:pt x="521" y="246"/>
                  </a:lnTo>
                  <a:lnTo>
                    <a:pt x="532" y="246"/>
                  </a:lnTo>
                  <a:lnTo>
                    <a:pt x="539" y="245"/>
                  </a:lnTo>
                  <a:lnTo>
                    <a:pt x="545" y="243"/>
                  </a:lnTo>
                  <a:lnTo>
                    <a:pt x="552" y="240"/>
                  </a:lnTo>
                  <a:lnTo>
                    <a:pt x="557" y="237"/>
                  </a:lnTo>
                  <a:lnTo>
                    <a:pt x="561" y="233"/>
                  </a:lnTo>
                  <a:lnTo>
                    <a:pt x="564" y="229"/>
                  </a:lnTo>
                  <a:lnTo>
                    <a:pt x="564" y="229"/>
                  </a:lnTo>
                  <a:lnTo>
                    <a:pt x="561" y="225"/>
                  </a:lnTo>
                  <a:lnTo>
                    <a:pt x="559" y="223"/>
                  </a:lnTo>
                  <a:lnTo>
                    <a:pt x="554" y="219"/>
                  </a:lnTo>
                  <a:lnTo>
                    <a:pt x="546" y="217"/>
                  </a:lnTo>
                  <a:lnTo>
                    <a:pt x="540" y="215"/>
                  </a:lnTo>
                  <a:lnTo>
                    <a:pt x="532" y="213"/>
                  </a:lnTo>
                  <a:lnTo>
                    <a:pt x="526" y="210"/>
                  </a:lnTo>
                  <a:lnTo>
                    <a:pt x="522" y="207"/>
                  </a:lnTo>
                  <a:lnTo>
                    <a:pt x="520" y="205"/>
                  </a:lnTo>
                  <a:lnTo>
                    <a:pt x="519" y="202"/>
                  </a:lnTo>
                  <a:lnTo>
                    <a:pt x="519" y="202"/>
                  </a:lnTo>
                  <a:lnTo>
                    <a:pt x="517" y="199"/>
                  </a:lnTo>
                  <a:lnTo>
                    <a:pt x="519" y="196"/>
                  </a:lnTo>
                  <a:lnTo>
                    <a:pt x="519" y="192"/>
                  </a:lnTo>
                  <a:lnTo>
                    <a:pt x="521" y="189"/>
                  </a:lnTo>
                  <a:lnTo>
                    <a:pt x="525" y="185"/>
                  </a:lnTo>
                  <a:lnTo>
                    <a:pt x="530" y="181"/>
                  </a:lnTo>
                  <a:lnTo>
                    <a:pt x="537" y="176"/>
                  </a:lnTo>
                  <a:lnTo>
                    <a:pt x="542" y="172"/>
                  </a:lnTo>
                  <a:lnTo>
                    <a:pt x="546" y="166"/>
                  </a:lnTo>
                  <a:lnTo>
                    <a:pt x="549" y="161"/>
                  </a:lnTo>
                  <a:lnTo>
                    <a:pt x="549" y="157"/>
                  </a:lnTo>
                  <a:lnTo>
                    <a:pt x="549" y="157"/>
                  </a:lnTo>
                  <a:lnTo>
                    <a:pt x="543" y="154"/>
                  </a:lnTo>
                  <a:lnTo>
                    <a:pt x="537" y="152"/>
                  </a:lnTo>
                  <a:lnTo>
                    <a:pt x="523" y="149"/>
                  </a:lnTo>
                  <a:lnTo>
                    <a:pt x="516" y="147"/>
                  </a:lnTo>
                  <a:lnTo>
                    <a:pt x="514" y="145"/>
                  </a:lnTo>
                  <a:lnTo>
                    <a:pt x="512" y="143"/>
                  </a:lnTo>
                  <a:lnTo>
                    <a:pt x="510" y="141"/>
                  </a:lnTo>
                  <a:lnTo>
                    <a:pt x="509" y="138"/>
                  </a:lnTo>
                  <a:lnTo>
                    <a:pt x="509" y="133"/>
                  </a:lnTo>
                  <a:lnTo>
                    <a:pt x="509" y="129"/>
                  </a:lnTo>
                  <a:lnTo>
                    <a:pt x="509" y="129"/>
                  </a:lnTo>
                  <a:lnTo>
                    <a:pt x="514" y="126"/>
                  </a:lnTo>
                  <a:lnTo>
                    <a:pt x="519" y="122"/>
                  </a:lnTo>
                  <a:lnTo>
                    <a:pt x="523" y="116"/>
                  </a:lnTo>
                  <a:lnTo>
                    <a:pt x="526" y="111"/>
                  </a:lnTo>
                  <a:lnTo>
                    <a:pt x="531" y="98"/>
                  </a:lnTo>
                  <a:lnTo>
                    <a:pt x="536" y="84"/>
                  </a:lnTo>
                  <a:lnTo>
                    <a:pt x="536" y="84"/>
                  </a:lnTo>
                  <a:lnTo>
                    <a:pt x="525" y="81"/>
                  </a:lnTo>
                  <a:lnTo>
                    <a:pt x="516" y="79"/>
                  </a:lnTo>
                  <a:lnTo>
                    <a:pt x="509" y="79"/>
                  </a:lnTo>
                  <a:lnTo>
                    <a:pt x="500" y="80"/>
                  </a:lnTo>
                  <a:lnTo>
                    <a:pt x="500" y="80"/>
                  </a:lnTo>
                  <a:lnTo>
                    <a:pt x="495" y="75"/>
                  </a:lnTo>
                  <a:lnTo>
                    <a:pt x="491" y="68"/>
                  </a:lnTo>
                  <a:lnTo>
                    <a:pt x="484" y="53"/>
                  </a:lnTo>
                  <a:lnTo>
                    <a:pt x="478" y="38"/>
                  </a:lnTo>
                  <a:lnTo>
                    <a:pt x="474" y="31"/>
                  </a:lnTo>
                  <a:lnTo>
                    <a:pt x="469" y="24"/>
                  </a:lnTo>
                  <a:lnTo>
                    <a:pt x="469" y="24"/>
                  </a:lnTo>
                  <a:lnTo>
                    <a:pt x="460" y="30"/>
                  </a:lnTo>
                  <a:lnTo>
                    <a:pt x="451" y="37"/>
                  </a:lnTo>
                  <a:lnTo>
                    <a:pt x="445" y="45"/>
                  </a:lnTo>
                  <a:lnTo>
                    <a:pt x="438" y="54"/>
                  </a:lnTo>
                  <a:lnTo>
                    <a:pt x="438" y="54"/>
                  </a:lnTo>
                  <a:close/>
                  <a:moveTo>
                    <a:pt x="57" y="202"/>
                  </a:moveTo>
                  <a:lnTo>
                    <a:pt x="57" y="202"/>
                  </a:lnTo>
                  <a:lnTo>
                    <a:pt x="55" y="202"/>
                  </a:lnTo>
                  <a:lnTo>
                    <a:pt x="55" y="201"/>
                  </a:lnTo>
                  <a:lnTo>
                    <a:pt x="55" y="201"/>
                  </a:lnTo>
                  <a:lnTo>
                    <a:pt x="59" y="203"/>
                  </a:lnTo>
                  <a:lnTo>
                    <a:pt x="62" y="206"/>
                  </a:lnTo>
                  <a:lnTo>
                    <a:pt x="66" y="210"/>
                  </a:lnTo>
                  <a:lnTo>
                    <a:pt x="67" y="215"/>
                  </a:lnTo>
                  <a:lnTo>
                    <a:pt x="67" y="219"/>
                  </a:lnTo>
                  <a:lnTo>
                    <a:pt x="66" y="223"/>
                  </a:lnTo>
                  <a:lnTo>
                    <a:pt x="65" y="227"/>
                  </a:lnTo>
                  <a:lnTo>
                    <a:pt x="62" y="229"/>
                  </a:lnTo>
                  <a:lnTo>
                    <a:pt x="62" y="229"/>
                  </a:lnTo>
                  <a:lnTo>
                    <a:pt x="52" y="231"/>
                  </a:lnTo>
                  <a:lnTo>
                    <a:pt x="41" y="234"/>
                  </a:lnTo>
                  <a:lnTo>
                    <a:pt x="32" y="239"/>
                  </a:lnTo>
                  <a:lnTo>
                    <a:pt x="29" y="242"/>
                  </a:lnTo>
                  <a:lnTo>
                    <a:pt x="27" y="246"/>
                  </a:lnTo>
                  <a:lnTo>
                    <a:pt x="27" y="246"/>
                  </a:lnTo>
                  <a:lnTo>
                    <a:pt x="32" y="249"/>
                  </a:lnTo>
                  <a:lnTo>
                    <a:pt x="38" y="252"/>
                  </a:lnTo>
                  <a:lnTo>
                    <a:pt x="44" y="255"/>
                  </a:lnTo>
                  <a:lnTo>
                    <a:pt x="52" y="258"/>
                  </a:lnTo>
                  <a:lnTo>
                    <a:pt x="58" y="259"/>
                  </a:lnTo>
                  <a:lnTo>
                    <a:pt x="66" y="260"/>
                  </a:lnTo>
                  <a:lnTo>
                    <a:pt x="73" y="260"/>
                  </a:lnTo>
                  <a:lnTo>
                    <a:pt x="80" y="259"/>
                  </a:lnTo>
                  <a:lnTo>
                    <a:pt x="80" y="259"/>
                  </a:lnTo>
                  <a:lnTo>
                    <a:pt x="83" y="263"/>
                  </a:lnTo>
                  <a:lnTo>
                    <a:pt x="85" y="267"/>
                  </a:lnTo>
                  <a:lnTo>
                    <a:pt x="85" y="273"/>
                  </a:lnTo>
                  <a:lnTo>
                    <a:pt x="83" y="278"/>
                  </a:lnTo>
                  <a:lnTo>
                    <a:pt x="77" y="288"/>
                  </a:lnTo>
                  <a:lnTo>
                    <a:pt x="73" y="294"/>
                  </a:lnTo>
                  <a:lnTo>
                    <a:pt x="73" y="294"/>
                  </a:lnTo>
                  <a:lnTo>
                    <a:pt x="71" y="302"/>
                  </a:lnTo>
                  <a:lnTo>
                    <a:pt x="70" y="309"/>
                  </a:lnTo>
                  <a:lnTo>
                    <a:pt x="68" y="325"/>
                  </a:lnTo>
                  <a:lnTo>
                    <a:pt x="67" y="342"/>
                  </a:lnTo>
                  <a:lnTo>
                    <a:pt x="66" y="350"/>
                  </a:lnTo>
                  <a:lnTo>
                    <a:pt x="65" y="356"/>
                  </a:lnTo>
                  <a:lnTo>
                    <a:pt x="65" y="356"/>
                  </a:lnTo>
                  <a:lnTo>
                    <a:pt x="69" y="357"/>
                  </a:lnTo>
                  <a:lnTo>
                    <a:pt x="73" y="358"/>
                  </a:lnTo>
                  <a:lnTo>
                    <a:pt x="81" y="356"/>
                  </a:lnTo>
                  <a:lnTo>
                    <a:pt x="88" y="353"/>
                  </a:lnTo>
                  <a:lnTo>
                    <a:pt x="96" y="349"/>
                  </a:lnTo>
                  <a:lnTo>
                    <a:pt x="110" y="338"/>
                  </a:lnTo>
                  <a:lnTo>
                    <a:pt x="116" y="335"/>
                  </a:lnTo>
                  <a:lnTo>
                    <a:pt x="122" y="331"/>
                  </a:lnTo>
                  <a:lnTo>
                    <a:pt x="122" y="331"/>
                  </a:lnTo>
                  <a:lnTo>
                    <a:pt x="142" y="359"/>
                  </a:lnTo>
                  <a:lnTo>
                    <a:pt x="152" y="373"/>
                  </a:lnTo>
                  <a:lnTo>
                    <a:pt x="164" y="385"/>
                  </a:lnTo>
                  <a:lnTo>
                    <a:pt x="164" y="385"/>
                  </a:lnTo>
                  <a:lnTo>
                    <a:pt x="168" y="380"/>
                  </a:lnTo>
                  <a:lnTo>
                    <a:pt x="173" y="374"/>
                  </a:lnTo>
                  <a:lnTo>
                    <a:pt x="176" y="368"/>
                  </a:lnTo>
                  <a:lnTo>
                    <a:pt x="179" y="360"/>
                  </a:lnTo>
                  <a:lnTo>
                    <a:pt x="184" y="345"/>
                  </a:lnTo>
                  <a:lnTo>
                    <a:pt x="187" y="331"/>
                  </a:lnTo>
                  <a:lnTo>
                    <a:pt x="187" y="331"/>
                  </a:lnTo>
                  <a:lnTo>
                    <a:pt x="179" y="334"/>
                  </a:lnTo>
                  <a:lnTo>
                    <a:pt x="173" y="334"/>
                  </a:lnTo>
                  <a:lnTo>
                    <a:pt x="165" y="333"/>
                  </a:lnTo>
                  <a:lnTo>
                    <a:pt x="158" y="331"/>
                  </a:lnTo>
                  <a:lnTo>
                    <a:pt x="142" y="326"/>
                  </a:lnTo>
                  <a:lnTo>
                    <a:pt x="127" y="321"/>
                  </a:lnTo>
                  <a:lnTo>
                    <a:pt x="127" y="321"/>
                  </a:lnTo>
                  <a:lnTo>
                    <a:pt x="122" y="315"/>
                  </a:lnTo>
                  <a:lnTo>
                    <a:pt x="119" y="310"/>
                  </a:lnTo>
                  <a:lnTo>
                    <a:pt x="115" y="298"/>
                  </a:lnTo>
                  <a:lnTo>
                    <a:pt x="112" y="285"/>
                  </a:lnTo>
                  <a:lnTo>
                    <a:pt x="108" y="273"/>
                  </a:lnTo>
                  <a:lnTo>
                    <a:pt x="106" y="244"/>
                  </a:lnTo>
                  <a:lnTo>
                    <a:pt x="104" y="230"/>
                  </a:lnTo>
                  <a:lnTo>
                    <a:pt x="102" y="216"/>
                  </a:lnTo>
                  <a:lnTo>
                    <a:pt x="102" y="216"/>
                  </a:lnTo>
                  <a:lnTo>
                    <a:pt x="99" y="203"/>
                  </a:lnTo>
                  <a:lnTo>
                    <a:pt x="95" y="190"/>
                  </a:lnTo>
                  <a:lnTo>
                    <a:pt x="92" y="177"/>
                  </a:lnTo>
                  <a:lnTo>
                    <a:pt x="92" y="171"/>
                  </a:lnTo>
                  <a:lnTo>
                    <a:pt x="92" y="164"/>
                  </a:lnTo>
                  <a:lnTo>
                    <a:pt x="92" y="164"/>
                  </a:lnTo>
                  <a:lnTo>
                    <a:pt x="93" y="161"/>
                  </a:lnTo>
                  <a:lnTo>
                    <a:pt x="96" y="158"/>
                  </a:lnTo>
                  <a:lnTo>
                    <a:pt x="98" y="154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4" y="145"/>
                  </a:lnTo>
                  <a:lnTo>
                    <a:pt x="112" y="142"/>
                  </a:lnTo>
                  <a:lnTo>
                    <a:pt x="120" y="140"/>
                  </a:lnTo>
                  <a:lnTo>
                    <a:pt x="128" y="139"/>
                  </a:lnTo>
                  <a:lnTo>
                    <a:pt x="146" y="137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217" y="126"/>
                  </a:lnTo>
                  <a:lnTo>
                    <a:pt x="243" y="121"/>
                  </a:lnTo>
                  <a:lnTo>
                    <a:pt x="269" y="115"/>
                  </a:lnTo>
                  <a:lnTo>
                    <a:pt x="294" y="110"/>
                  </a:lnTo>
                  <a:lnTo>
                    <a:pt x="317" y="102"/>
                  </a:lnTo>
                  <a:lnTo>
                    <a:pt x="340" y="94"/>
                  </a:lnTo>
                  <a:lnTo>
                    <a:pt x="349" y="90"/>
                  </a:lnTo>
                  <a:lnTo>
                    <a:pt x="359" y="84"/>
                  </a:lnTo>
                  <a:lnTo>
                    <a:pt x="359" y="84"/>
                  </a:lnTo>
                  <a:lnTo>
                    <a:pt x="374" y="81"/>
                  </a:lnTo>
                  <a:lnTo>
                    <a:pt x="390" y="75"/>
                  </a:lnTo>
                  <a:lnTo>
                    <a:pt x="399" y="70"/>
                  </a:lnTo>
                  <a:lnTo>
                    <a:pt x="405" y="66"/>
                  </a:lnTo>
                  <a:lnTo>
                    <a:pt x="411" y="62"/>
                  </a:lnTo>
                  <a:lnTo>
                    <a:pt x="417" y="56"/>
                  </a:lnTo>
                  <a:lnTo>
                    <a:pt x="417" y="56"/>
                  </a:lnTo>
                  <a:lnTo>
                    <a:pt x="399" y="45"/>
                  </a:lnTo>
                  <a:lnTo>
                    <a:pt x="381" y="32"/>
                  </a:lnTo>
                  <a:lnTo>
                    <a:pt x="381" y="32"/>
                  </a:lnTo>
                  <a:lnTo>
                    <a:pt x="372" y="40"/>
                  </a:lnTo>
                  <a:lnTo>
                    <a:pt x="368" y="46"/>
                  </a:lnTo>
                  <a:lnTo>
                    <a:pt x="363" y="51"/>
                  </a:lnTo>
                  <a:lnTo>
                    <a:pt x="360" y="57"/>
                  </a:lnTo>
                  <a:lnTo>
                    <a:pt x="358" y="65"/>
                  </a:lnTo>
                  <a:lnTo>
                    <a:pt x="356" y="72"/>
                  </a:lnTo>
                  <a:lnTo>
                    <a:pt x="356" y="80"/>
                  </a:lnTo>
                  <a:lnTo>
                    <a:pt x="356" y="80"/>
                  </a:lnTo>
                  <a:lnTo>
                    <a:pt x="350" y="81"/>
                  </a:lnTo>
                  <a:lnTo>
                    <a:pt x="346" y="80"/>
                  </a:lnTo>
                  <a:lnTo>
                    <a:pt x="338" y="78"/>
                  </a:lnTo>
                  <a:lnTo>
                    <a:pt x="329" y="73"/>
                  </a:lnTo>
                  <a:lnTo>
                    <a:pt x="320" y="69"/>
                  </a:lnTo>
                  <a:lnTo>
                    <a:pt x="311" y="64"/>
                  </a:lnTo>
                  <a:lnTo>
                    <a:pt x="302" y="61"/>
                  </a:lnTo>
                  <a:lnTo>
                    <a:pt x="294" y="57"/>
                  </a:lnTo>
                  <a:lnTo>
                    <a:pt x="288" y="57"/>
                  </a:lnTo>
                  <a:lnTo>
                    <a:pt x="284" y="57"/>
                  </a:lnTo>
                  <a:lnTo>
                    <a:pt x="284" y="57"/>
                  </a:lnTo>
                  <a:lnTo>
                    <a:pt x="282" y="61"/>
                  </a:lnTo>
                  <a:lnTo>
                    <a:pt x="279" y="65"/>
                  </a:lnTo>
                  <a:lnTo>
                    <a:pt x="273" y="78"/>
                  </a:lnTo>
                  <a:lnTo>
                    <a:pt x="267" y="92"/>
                  </a:lnTo>
                  <a:lnTo>
                    <a:pt x="264" y="98"/>
                  </a:lnTo>
                  <a:lnTo>
                    <a:pt x="259" y="102"/>
                  </a:lnTo>
                  <a:lnTo>
                    <a:pt x="259" y="102"/>
                  </a:lnTo>
                  <a:lnTo>
                    <a:pt x="242" y="97"/>
                  </a:lnTo>
                  <a:lnTo>
                    <a:pt x="227" y="92"/>
                  </a:lnTo>
                  <a:lnTo>
                    <a:pt x="195" y="77"/>
                  </a:lnTo>
                  <a:lnTo>
                    <a:pt x="195" y="77"/>
                  </a:lnTo>
                  <a:lnTo>
                    <a:pt x="192" y="78"/>
                  </a:lnTo>
                  <a:lnTo>
                    <a:pt x="188" y="79"/>
                  </a:lnTo>
                  <a:lnTo>
                    <a:pt x="186" y="82"/>
                  </a:lnTo>
                  <a:lnTo>
                    <a:pt x="182" y="84"/>
                  </a:lnTo>
                  <a:lnTo>
                    <a:pt x="179" y="91"/>
                  </a:lnTo>
                  <a:lnTo>
                    <a:pt x="177" y="98"/>
                  </a:lnTo>
                  <a:lnTo>
                    <a:pt x="174" y="106"/>
                  </a:lnTo>
                  <a:lnTo>
                    <a:pt x="172" y="113"/>
                  </a:lnTo>
                  <a:lnTo>
                    <a:pt x="167" y="118"/>
                  </a:lnTo>
                  <a:lnTo>
                    <a:pt x="165" y="121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58" y="123"/>
                  </a:lnTo>
                  <a:lnTo>
                    <a:pt x="153" y="123"/>
                  </a:lnTo>
                  <a:lnTo>
                    <a:pt x="149" y="122"/>
                  </a:lnTo>
                  <a:lnTo>
                    <a:pt x="145" y="119"/>
                  </a:lnTo>
                  <a:lnTo>
                    <a:pt x="136" y="115"/>
                  </a:lnTo>
                  <a:lnTo>
                    <a:pt x="128" y="109"/>
                  </a:lnTo>
                  <a:lnTo>
                    <a:pt x="119" y="103"/>
                  </a:lnTo>
                  <a:lnTo>
                    <a:pt x="111" y="100"/>
                  </a:lnTo>
                  <a:lnTo>
                    <a:pt x="105" y="99"/>
                  </a:lnTo>
                  <a:lnTo>
                    <a:pt x="101" y="98"/>
                  </a:lnTo>
                  <a:lnTo>
                    <a:pt x="96" y="99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88" y="108"/>
                  </a:lnTo>
                  <a:lnTo>
                    <a:pt x="87" y="114"/>
                  </a:lnTo>
                  <a:lnTo>
                    <a:pt x="85" y="127"/>
                  </a:lnTo>
                  <a:lnTo>
                    <a:pt x="83" y="139"/>
                  </a:lnTo>
                  <a:lnTo>
                    <a:pt x="81" y="144"/>
                  </a:lnTo>
                  <a:lnTo>
                    <a:pt x="77" y="149"/>
                  </a:lnTo>
                  <a:lnTo>
                    <a:pt x="77" y="149"/>
                  </a:lnTo>
                  <a:lnTo>
                    <a:pt x="63" y="152"/>
                  </a:lnTo>
                  <a:lnTo>
                    <a:pt x="51" y="152"/>
                  </a:lnTo>
                  <a:lnTo>
                    <a:pt x="38" y="154"/>
                  </a:lnTo>
                  <a:lnTo>
                    <a:pt x="25" y="157"/>
                  </a:lnTo>
                  <a:lnTo>
                    <a:pt x="25" y="157"/>
                  </a:lnTo>
                  <a:lnTo>
                    <a:pt x="26" y="166"/>
                  </a:lnTo>
                  <a:lnTo>
                    <a:pt x="29" y="173"/>
                  </a:lnTo>
                  <a:lnTo>
                    <a:pt x="32" y="179"/>
                  </a:lnTo>
                  <a:lnTo>
                    <a:pt x="37" y="186"/>
                  </a:lnTo>
                  <a:lnTo>
                    <a:pt x="42" y="191"/>
                  </a:lnTo>
                  <a:lnTo>
                    <a:pt x="46" y="197"/>
                  </a:lnTo>
                  <a:lnTo>
                    <a:pt x="52" y="200"/>
                  </a:lnTo>
                  <a:lnTo>
                    <a:pt x="57" y="202"/>
                  </a:lnTo>
                  <a:lnTo>
                    <a:pt x="57" y="202"/>
                  </a:lnTo>
                  <a:close/>
                  <a:moveTo>
                    <a:pt x="416" y="80"/>
                  </a:moveTo>
                  <a:lnTo>
                    <a:pt x="416" y="80"/>
                  </a:lnTo>
                  <a:lnTo>
                    <a:pt x="400" y="90"/>
                  </a:lnTo>
                  <a:lnTo>
                    <a:pt x="384" y="97"/>
                  </a:lnTo>
                  <a:lnTo>
                    <a:pt x="367" y="104"/>
                  </a:lnTo>
                  <a:lnTo>
                    <a:pt x="349" y="111"/>
                  </a:lnTo>
                  <a:lnTo>
                    <a:pt x="332" y="117"/>
                  </a:lnTo>
                  <a:lnTo>
                    <a:pt x="314" y="122"/>
                  </a:lnTo>
                  <a:lnTo>
                    <a:pt x="277" y="131"/>
                  </a:lnTo>
                  <a:lnTo>
                    <a:pt x="239" y="139"/>
                  </a:lnTo>
                  <a:lnTo>
                    <a:pt x="201" y="144"/>
                  </a:lnTo>
                  <a:lnTo>
                    <a:pt x="122" y="156"/>
                  </a:lnTo>
                  <a:lnTo>
                    <a:pt x="122" y="156"/>
                  </a:lnTo>
                  <a:lnTo>
                    <a:pt x="119" y="159"/>
                  </a:lnTo>
                  <a:lnTo>
                    <a:pt x="116" y="162"/>
                  </a:lnTo>
                  <a:lnTo>
                    <a:pt x="114" y="167"/>
                  </a:lnTo>
                  <a:lnTo>
                    <a:pt x="112" y="171"/>
                  </a:lnTo>
                  <a:lnTo>
                    <a:pt x="110" y="179"/>
                  </a:lnTo>
                  <a:lnTo>
                    <a:pt x="110" y="189"/>
                  </a:lnTo>
                  <a:lnTo>
                    <a:pt x="111" y="200"/>
                  </a:lnTo>
                  <a:lnTo>
                    <a:pt x="113" y="210"/>
                  </a:lnTo>
                  <a:lnTo>
                    <a:pt x="117" y="232"/>
                  </a:lnTo>
                  <a:lnTo>
                    <a:pt x="117" y="232"/>
                  </a:lnTo>
                  <a:lnTo>
                    <a:pt x="117" y="242"/>
                  </a:lnTo>
                  <a:lnTo>
                    <a:pt x="118" y="251"/>
                  </a:lnTo>
                  <a:lnTo>
                    <a:pt x="118" y="260"/>
                  </a:lnTo>
                  <a:lnTo>
                    <a:pt x="119" y="268"/>
                  </a:lnTo>
                  <a:lnTo>
                    <a:pt x="119" y="268"/>
                  </a:lnTo>
                  <a:lnTo>
                    <a:pt x="121" y="277"/>
                  </a:lnTo>
                  <a:lnTo>
                    <a:pt x="125" y="285"/>
                  </a:lnTo>
                  <a:lnTo>
                    <a:pt x="128" y="292"/>
                  </a:lnTo>
                  <a:lnTo>
                    <a:pt x="131" y="297"/>
                  </a:lnTo>
                  <a:lnTo>
                    <a:pt x="135" y="302"/>
                  </a:lnTo>
                  <a:lnTo>
                    <a:pt x="141" y="305"/>
                  </a:lnTo>
                  <a:lnTo>
                    <a:pt x="146" y="308"/>
                  </a:lnTo>
                  <a:lnTo>
                    <a:pt x="151" y="309"/>
                  </a:lnTo>
                  <a:lnTo>
                    <a:pt x="158" y="310"/>
                  </a:lnTo>
                  <a:lnTo>
                    <a:pt x="165" y="311"/>
                  </a:lnTo>
                  <a:lnTo>
                    <a:pt x="180" y="311"/>
                  </a:lnTo>
                  <a:lnTo>
                    <a:pt x="219" y="308"/>
                  </a:lnTo>
                  <a:lnTo>
                    <a:pt x="219" y="308"/>
                  </a:lnTo>
                  <a:lnTo>
                    <a:pt x="264" y="303"/>
                  </a:lnTo>
                  <a:lnTo>
                    <a:pt x="304" y="296"/>
                  </a:lnTo>
                  <a:lnTo>
                    <a:pt x="343" y="289"/>
                  </a:lnTo>
                  <a:lnTo>
                    <a:pt x="387" y="279"/>
                  </a:lnTo>
                  <a:lnTo>
                    <a:pt x="387" y="279"/>
                  </a:lnTo>
                  <a:lnTo>
                    <a:pt x="417" y="275"/>
                  </a:lnTo>
                  <a:lnTo>
                    <a:pt x="449" y="268"/>
                  </a:lnTo>
                  <a:lnTo>
                    <a:pt x="464" y="265"/>
                  </a:lnTo>
                  <a:lnTo>
                    <a:pt x="477" y="261"/>
                  </a:lnTo>
                  <a:lnTo>
                    <a:pt x="483" y="258"/>
                  </a:lnTo>
                  <a:lnTo>
                    <a:pt x="487" y="254"/>
                  </a:lnTo>
                  <a:lnTo>
                    <a:pt x="492" y="251"/>
                  </a:lnTo>
                  <a:lnTo>
                    <a:pt x="494" y="248"/>
                  </a:lnTo>
                  <a:lnTo>
                    <a:pt x="494" y="248"/>
                  </a:lnTo>
                  <a:lnTo>
                    <a:pt x="496" y="244"/>
                  </a:lnTo>
                  <a:lnTo>
                    <a:pt x="497" y="239"/>
                  </a:lnTo>
                  <a:lnTo>
                    <a:pt x="497" y="228"/>
                  </a:lnTo>
                  <a:lnTo>
                    <a:pt x="497" y="215"/>
                  </a:lnTo>
                  <a:lnTo>
                    <a:pt x="496" y="204"/>
                  </a:lnTo>
                  <a:lnTo>
                    <a:pt x="496" y="204"/>
                  </a:lnTo>
                  <a:lnTo>
                    <a:pt x="490" y="173"/>
                  </a:lnTo>
                  <a:lnTo>
                    <a:pt x="482" y="139"/>
                  </a:lnTo>
                  <a:lnTo>
                    <a:pt x="474" y="106"/>
                  </a:lnTo>
                  <a:lnTo>
                    <a:pt x="469" y="91"/>
                  </a:lnTo>
                  <a:lnTo>
                    <a:pt x="464" y="79"/>
                  </a:lnTo>
                  <a:lnTo>
                    <a:pt x="464" y="79"/>
                  </a:lnTo>
                  <a:lnTo>
                    <a:pt x="451" y="78"/>
                  </a:lnTo>
                  <a:lnTo>
                    <a:pt x="439" y="79"/>
                  </a:lnTo>
                  <a:lnTo>
                    <a:pt x="428" y="80"/>
                  </a:lnTo>
                  <a:lnTo>
                    <a:pt x="416" y="80"/>
                  </a:lnTo>
                  <a:lnTo>
                    <a:pt x="416" y="80"/>
                  </a:lnTo>
                  <a:close/>
                  <a:moveTo>
                    <a:pt x="242" y="378"/>
                  </a:moveTo>
                  <a:lnTo>
                    <a:pt x="242" y="378"/>
                  </a:lnTo>
                  <a:lnTo>
                    <a:pt x="248" y="375"/>
                  </a:lnTo>
                  <a:lnTo>
                    <a:pt x="251" y="372"/>
                  </a:lnTo>
                  <a:lnTo>
                    <a:pt x="255" y="369"/>
                  </a:lnTo>
                  <a:lnTo>
                    <a:pt x="257" y="366"/>
                  </a:lnTo>
                  <a:lnTo>
                    <a:pt x="263" y="357"/>
                  </a:lnTo>
                  <a:lnTo>
                    <a:pt x="268" y="349"/>
                  </a:lnTo>
                  <a:lnTo>
                    <a:pt x="272" y="340"/>
                  </a:lnTo>
                  <a:lnTo>
                    <a:pt x="278" y="333"/>
                  </a:lnTo>
                  <a:lnTo>
                    <a:pt x="282" y="329"/>
                  </a:lnTo>
                  <a:lnTo>
                    <a:pt x="285" y="326"/>
                  </a:lnTo>
                  <a:lnTo>
                    <a:pt x="290" y="324"/>
                  </a:lnTo>
                  <a:lnTo>
                    <a:pt x="295" y="323"/>
                  </a:lnTo>
                  <a:lnTo>
                    <a:pt x="295" y="323"/>
                  </a:lnTo>
                  <a:lnTo>
                    <a:pt x="303" y="334"/>
                  </a:lnTo>
                  <a:lnTo>
                    <a:pt x="313" y="343"/>
                  </a:lnTo>
                  <a:lnTo>
                    <a:pt x="323" y="353"/>
                  </a:lnTo>
                  <a:lnTo>
                    <a:pt x="334" y="360"/>
                  </a:lnTo>
                  <a:lnTo>
                    <a:pt x="334" y="360"/>
                  </a:lnTo>
                  <a:lnTo>
                    <a:pt x="339" y="354"/>
                  </a:lnTo>
                  <a:lnTo>
                    <a:pt x="343" y="348"/>
                  </a:lnTo>
                  <a:lnTo>
                    <a:pt x="349" y="333"/>
                  </a:lnTo>
                  <a:lnTo>
                    <a:pt x="353" y="326"/>
                  </a:lnTo>
                  <a:lnTo>
                    <a:pt x="357" y="319"/>
                  </a:lnTo>
                  <a:lnTo>
                    <a:pt x="361" y="312"/>
                  </a:lnTo>
                  <a:lnTo>
                    <a:pt x="367" y="308"/>
                  </a:lnTo>
                  <a:lnTo>
                    <a:pt x="367" y="308"/>
                  </a:lnTo>
                  <a:lnTo>
                    <a:pt x="375" y="310"/>
                  </a:lnTo>
                  <a:lnTo>
                    <a:pt x="383" y="313"/>
                  </a:lnTo>
                  <a:lnTo>
                    <a:pt x="396" y="321"/>
                  </a:lnTo>
                  <a:lnTo>
                    <a:pt x="409" y="328"/>
                  </a:lnTo>
                  <a:lnTo>
                    <a:pt x="417" y="331"/>
                  </a:lnTo>
                  <a:lnTo>
                    <a:pt x="424" y="334"/>
                  </a:lnTo>
                  <a:lnTo>
                    <a:pt x="424" y="334"/>
                  </a:lnTo>
                  <a:lnTo>
                    <a:pt x="429" y="330"/>
                  </a:lnTo>
                  <a:lnTo>
                    <a:pt x="432" y="325"/>
                  </a:lnTo>
                  <a:lnTo>
                    <a:pt x="438" y="312"/>
                  </a:lnTo>
                  <a:lnTo>
                    <a:pt x="443" y="299"/>
                  </a:lnTo>
                  <a:lnTo>
                    <a:pt x="446" y="287"/>
                  </a:lnTo>
                  <a:lnTo>
                    <a:pt x="446" y="287"/>
                  </a:lnTo>
                  <a:lnTo>
                    <a:pt x="383" y="299"/>
                  </a:lnTo>
                  <a:lnTo>
                    <a:pt x="318" y="311"/>
                  </a:lnTo>
                  <a:lnTo>
                    <a:pt x="254" y="321"/>
                  </a:lnTo>
                  <a:lnTo>
                    <a:pt x="192" y="331"/>
                  </a:lnTo>
                  <a:lnTo>
                    <a:pt x="192" y="331"/>
                  </a:lnTo>
                  <a:lnTo>
                    <a:pt x="202" y="337"/>
                  </a:lnTo>
                  <a:lnTo>
                    <a:pt x="208" y="341"/>
                  </a:lnTo>
                  <a:lnTo>
                    <a:pt x="214" y="346"/>
                  </a:lnTo>
                  <a:lnTo>
                    <a:pt x="219" y="353"/>
                  </a:lnTo>
                  <a:lnTo>
                    <a:pt x="228" y="365"/>
                  </a:lnTo>
                  <a:lnTo>
                    <a:pt x="235" y="371"/>
                  </a:lnTo>
                  <a:lnTo>
                    <a:pt x="242" y="378"/>
                  </a:lnTo>
                  <a:lnTo>
                    <a:pt x="242" y="37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1" name="Freeform 253"/>
            <p:cNvSpPr>
              <a:spLocks noEditPoints="1"/>
            </p:cNvSpPr>
            <p:nvPr/>
          </p:nvSpPr>
          <p:spPr bwMode="auto">
            <a:xfrm>
              <a:off x="5148263" y="2954338"/>
              <a:ext cx="1249363" cy="1279525"/>
            </a:xfrm>
            <a:custGeom>
              <a:avLst/>
              <a:gdLst/>
              <a:ahLst/>
              <a:cxnLst>
                <a:cxn ang="0">
                  <a:pos x="2217" y="2002"/>
                </a:cxn>
                <a:cxn ang="0">
                  <a:pos x="545" y="2410"/>
                </a:cxn>
                <a:cxn ang="0">
                  <a:pos x="145" y="1524"/>
                </a:cxn>
                <a:cxn ang="0">
                  <a:pos x="104" y="696"/>
                </a:cxn>
                <a:cxn ang="0">
                  <a:pos x="1366" y="496"/>
                </a:cxn>
                <a:cxn ang="0">
                  <a:pos x="746" y="395"/>
                </a:cxn>
                <a:cxn ang="0">
                  <a:pos x="1333" y="1"/>
                </a:cxn>
                <a:cxn ang="0">
                  <a:pos x="1886" y="115"/>
                </a:cxn>
                <a:cxn ang="0">
                  <a:pos x="1764" y="1826"/>
                </a:cxn>
                <a:cxn ang="0">
                  <a:pos x="1757" y="1770"/>
                </a:cxn>
                <a:cxn ang="0">
                  <a:pos x="833" y="401"/>
                </a:cxn>
                <a:cxn ang="0">
                  <a:pos x="1408" y="46"/>
                </a:cxn>
                <a:cxn ang="0">
                  <a:pos x="1586" y="49"/>
                </a:cxn>
                <a:cxn ang="0">
                  <a:pos x="926" y="388"/>
                </a:cxn>
                <a:cxn ang="0">
                  <a:pos x="1523" y="502"/>
                </a:cxn>
                <a:cxn ang="0">
                  <a:pos x="378" y="656"/>
                </a:cxn>
                <a:cxn ang="0">
                  <a:pos x="1007" y="749"/>
                </a:cxn>
                <a:cxn ang="0">
                  <a:pos x="1613" y="42"/>
                </a:cxn>
                <a:cxn ang="0">
                  <a:pos x="2103" y="747"/>
                </a:cxn>
                <a:cxn ang="0">
                  <a:pos x="1672" y="52"/>
                </a:cxn>
                <a:cxn ang="0">
                  <a:pos x="782" y="396"/>
                </a:cxn>
                <a:cxn ang="0">
                  <a:pos x="1511" y="454"/>
                </a:cxn>
                <a:cxn ang="0">
                  <a:pos x="1369" y="587"/>
                </a:cxn>
                <a:cxn ang="0">
                  <a:pos x="1411" y="521"/>
                </a:cxn>
                <a:cxn ang="0">
                  <a:pos x="1590" y="1543"/>
                </a:cxn>
                <a:cxn ang="0">
                  <a:pos x="1694" y="1127"/>
                </a:cxn>
                <a:cxn ang="0">
                  <a:pos x="1929" y="1579"/>
                </a:cxn>
                <a:cxn ang="0">
                  <a:pos x="2053" y="1029"/>
                </a:cxn>
                <a:cxn ang="0">
                  <a:pos x="787" y="820"/>
                </a:cxn>
                <a:cxn ang="0">
                  <a:pos x="322" y="1988"/>
                </a:cxn>
                <a:cxn ang="0">
                  <a:pos x="636" y="1437"/>
                </a:cxn>
                <a:cxn ang="0">
                  <a:pos x="553" y="1719"/>
                </a:cxn>
                <a:cxn ang="0">
                  <a:pos x="718" y="1552"/>
                </a:cxn>
                <a:cxn ang="0">
                  <a:pos x="1600" y="1577"/>
                </a:cxn>
                <a:cxn ang="0">
                  <a:pos x="217" y="756"/>
                </a:cxn>
                <a:cxn ang="0">
                  <a:pos x="71" y="969"/>
                </a:cxn>
                <a:cxn ang="0">
                  <a:pos x="41" y="989"/>
                </a:cxn>
                <a:cxn ang="0">
                  <a:pos x="2049" y="796"/>
                </a:cxn>
                <a:cxn ang="0">
                  <a:pos x="2140" y="837"/>
                </a:cxn>
                <a:cxn ang="0">
                  <a:pos x="2148" y="1517"/>
                </a:cxn>
                <a:cxn ang="0">
                  <a:pos x="2270" y="1776"/>
                </a:cxn>
                <a:cxn ang="0">
                  <a:pos x="2276" y="1567"/>
                </a:cxn>
                <a:cxn ang="0">
                  <a:pos x="2080" y="889"/>
                </a:cxn>
                <a:cxn ang="0">
                  <a:pos x="1592" y="1233"/>
                </a:cxn>
                <a:cxn ang="0">
                  <a:pos x="517" y="1443"/>
                </a:cxn>
                <a:cxn ang="0">
                  <a:pos x="1623" y="1677"/>
                </a:cxn>
                <a:cxn ang="0">
                  <a:pos x="1757" y="1539"/>
                </a:cxn>
                <a:cxn ang="0">
                  <a:pos x="1873" y="1686"/>
                </a:cxn>
                <a:cxn ang="0">
                  <a:pos x="539" y="2394"/>
                </a:cxn>
                <a:cxn ang="0">
                  <a:pos x="2047" y="2028"/>
                </a:cxn>
                <a:cxn ang="0">
                  <a:pos x="1888" y="1745"/>
                </a:cxn>
                <a:cxn ang="0">
                  <a:pos x="1670" y="1854"/>
                </a:cxn>
                <a:cxn ang="0">
                  <a:pos x="827" y="1973"/>
                </a:cxn>
                <a:cxn ang="0">
                  <a:pos x="580" y="2034"/>
                </a:cxn>
                <a:cxn ang="0">
                  <a:pos x="1733" y="1677"/>
                </a:cxn>
                <a:cxn ang="0">
                  <a:pos x="782" y="1742"/>
                </a:cxn>
                <a:cxn ang="0">
                  <a:pos x="656" y="1978"/>
                </a:cxn>
                <a:cxn ang="0">
                  <a:pos x="776" y="1952"/>
                </a:cxn>
                <a:cxn ang="0">
                  <a:pos x="1845" y="1795"/>
                </a:cxn>
                <a:cxn ang="0">
                  <a:pos x="1719" y="1869"/>
                </a:cxn>
                <a:cxn ang="0">
                  <a:pos x="718" y="1901"/>
                </a:cxn>
                <a:cxn ang="0">
                  <a:pos x="674" y="1927"/>
                </a:cxn>
                <a:cxn ang="0">
                  <a:pos x="729" y="2081"/>
                </a:cxn>
              </a:cxnLst>
              <a:rect l="0" t="0" r="r" b="b"/>
              <a:pathLst>
                <a:path w="2362" h="2418">
                  <a:moveTo>
                    <a:pt x="2115" y="897"/>
                  </a:moveTo>
                  <a:lnTo>
                    <a:pt x="2115" y="897"/>
                  </a:lnTo>
                  <a:lnTo>
                    <a:pt x="2122" y="940"/>
                  </a:lnTo>
                  <a:lnTo>
                    <a:pt x="2129" y="983"/>
                  </a:lnTo>
                  <a:lnTo>
                    <a:pt x="2139" y="1024"/>
                  </a:lnTo>
                  <a:lnTo>
                    <a:pt x="2149" y="1065"/>
                  </a:lnTo>
                  <a:lnTo>
                    <a:pt x="2161" y="1105"/>
                  </a:lnTo>
                  <a:lnTo>
                    <a:pt x="2174" y="1144"/>
                  </a:lnTo>
                  <a:lnTo>
                    <a:pt x="2200" y="1221"/>
                  </a:lnTo>
                  <a:lnTo>
                    <a:pt x="2200" y="1221"/>
                  </a:lnTo>
                  <a:lnTo>
                    <a:pt x="2211" y="1260"/>
                  </a:lnTo>
                  <a:lnTo>
                    <a:pt x="2224" y="1300"/>
                  </a:lnTo>
                  <a:lnTo>
                    <a:pt x="2247" y="1381"/>
                  </a:lnTo>
                  <a:lnTo>
                    <a:pt x="2268" y="1464"/>
                  </a:lnTo>
                  <a:lnTo>
                    <a:pt x="2289" y="1550"/>
                  </a:lnTo>
                  <a:lnTo>
                    <a:pt x="2308" y="1637"/>
                  </a:lnTo>
                  <a:lnTo>
                    <a:pt x="2327" y="1724"/>
                  </a:lnTo>
                  <a:lnTo>
                    <a:pt x="2362" y="1892"/>
                  </a:lnTo>
                  <a:lnTo>
                    <a:pt x="2362" y="1892"/>
                  </a:lnTo>
                  <a:lnTo>
                    <a:pt x="2361" y="1903"/>
                  </a:lnTo>
                  <a:lnTo>
                    <a:pt x="2358" y="1913"/>
                  </a:lnTo>
                  <a:lnTo>
                    <a:pt x="2356" y="1916"/>
                  </a:lnTo>
                  <a:lnTo>
                    <a:pt x="2354" y="1919"/>
                  </a:lnTo>
                  <a:lnTo>
                    <a:pt x="2351" y="1923"/>
                  </a:lnTo>
                  <a:lnTo>
                    <a:pt x="2346" y="1925"/>
                  </a:lnTo>
                  <a:lnTo>
                    <a:pt x="2343" y="1927"/>
                  </a:lnTo>
                  <a:lnTo>
                    <a:pt x="2339" y="1928"/>
                  </a:lnTo>
                  <a:lnTo>
                    <a:pt x="2335" y="1928"/>
                  </a:lnTo>
                  <a:lnTo>
                    <a:pt x="2330" y="1928"/>
                  </a:lnTo>
                  <a:lnTo>
                    <a:pt x="2325" y="1927"/>
                  </a:lnTo>
                  <a:lnTo>
                    <a:pt x="2321" y="1925"/>
                  </a:lnTo>
                  <a:lnTo>
                    <a:pt x="2315" y="1922"/>
                  </a:lnTo>
                  <a:lnTo>
                    <a:pt x="2310" y="1918"/>
                  </a:lnTo>
                  <a:lnTo>
                    <a:pt x="2310" y="1918"/>
                  </a:lnTo>
                  <a:lnTo>
                    <a:pt x="2299" y="1940"/>
                  </a:lnTo>
                  <a:lnTo>
                    <a:pt x="2285" y="1963"/>
                  </a:lnTo>
                  <a:lnTo>
                    <a:pt x="2285" y="1963"/>
                  </a:lnTo>
                  <a:lnTo>
                    <a:pt x="2279" y="1964"/>
                  </a:lnTo>
                  <a:lnTo>
                    <a:pt x="2272" y="1967"/>
                  </a:lnTo>
                  <a:lnTo>
                    <a:pt x="2260" y="1973"/>
                  </a:lnTo>
                  <a:lnTo>
                    <a:pt x="2253" y="1977"/>
                  </a:lnTo>
                  <a:lnTo>
                    <a:pt x="2247" y="1979"/>
                  </a:lnTo>
                  <a:lnTo>
                    <a:pt x="2238" y="1980"/>
                  </a:lnTo>
                  <a:lnTo>
                    <a:pt x="2230" y="1980"/>
                  </a:lnTo>
                  <a:lnTo>
                    <a:pt x="2230" y="1980"/>
                  </a:lnTo>
                  <a:lnTo>
                    <a:pt x="2228" y="1987"/>
                  </a:lnTo>
                  <a:lnTo>
                    <a:pt x="2224" y="1993"/>
                  </a:lnTo>
                  <a:lnTo>
                    <a:pt x="2221" y="1998"/>
                  </a:lnTo>
                  <a:lnTo>
                    <a:pt x="2217" y="2002"/>
                  </a:lnTo>
                  <a:lnTo>
                    <a:pt x="2207" y="2009"/>
                  </a:lnTo>
                  <a:lnTo>
                    <a:pt x="2200" y="2016"/>
                  </a:lnTo>
                  <a:lnTo>
                    <a:pt x="2200" y="2016"/>
                  </a:lnTo>
                  <a:lnTo>
                    <a:pt x="2168" y="2023"/>
                  </a:lnTo>
                  <a:lnTo>
                    <a:pt x="2136" y="2030"/>
                  </a:lnTo>
                  <a:lnTo>
                    <a:pt x="2073" y="2042"/>
                  </a:lnTo>
                  <a:lnTo>
                    <a:pt x="2041" y="2048"/>
                  </a:lnTo>
                  <a:lnTo>
                    <a:pt x="2008" y="2054"/>
                  </a:lnTo>
                  <a:lnTo>
                    <a:pt x="1974" y="2063"/>
                  </a:lnTo>
                  <a:lnTo>
                    <a:pt x="1938" y="2073"/>
                  </a:lnTo>
                  <a:lnTo>
                    <a:pt x="1938" y="2073"/>
                  </a:lnTo>
                  <a:lnTo>
                    <a:pt x="1915" y="2078"/>
                  </a:lnTo>
                  <a:lnTo>
                    <a:pt x="1890" y="2083"/>
                  </a:lnTo>
                  <a:lnTo>
                    <a:pt x="1842" y="2093"/>
                  </a:lnTo>
                  <a:lnTo>
                    <a:pt x="1842" y="2093"/>
                  </a:lnTo>
                  <a:lnTo>
                    <a:pt x="1747" y="2112"/>
                  </a:lnTo>
                  <a:lnTo>
                    <a:pt x="1700" y="2123"/>
                  </a:lnTo>
                  <a:lnTo>
                    <a:pt x="1653" y="2135"/>
                  </a:lnTo>
                  <a:lnTo>
                    <a:pt x="1653" y="2135"/>
                  </a:lnTo>
                  <a:lnTo>
                    <a:pt x="1608" y="2146"/>
                  </a:lnTo>
                  <a:lnTo>
                    <a:pt x="1562" y="2160"/>
                  </a:lnTo>
                  <a:lnTo>
                    <a:pt x="1517" y="2173"/>
                  </a:lnTo>
                  <a:lnTo>
                    <a:pt x="1471" y="2187"/>
                  </a:lnTo>
                  <a:lnTo>
                    <a:pt x="1471" y="2187"/>
                  </a:lnTo>
                  <a:lnTo>
                    <a:pt x="1424" y="2200"/>
                  </a:lnTo>
                  <a:lnTo>
                    <a:pt x="1378" y="2214"/>
                  </a:lnTo>
                  <a:lnTo>
                    <a:pt x="1287" y="2242"/>
                  </a:lnTo>
                  <a:lnTo>
                    <a:pt x="1241" y="2256"/>
                  </a:lnTo>
                  <a:lnTo>
                    <a:pt x="1194" y="2269"/>
                  </a:lnTo>
                  <a:lnTo>
                    <a:pt x="1147" y="2280"/>
                  </a:lnTo>
                  <a:lnTo>
                    <a:pt x="1099" y="2292"/>
                  </a:lnTo>
                  <a:lnTo>
                    <a:pt x="1099" y="2292"/>
                  </a:lnTo>
                  <a:lnTo>
                    <a:pt x="1052" y="2302"/>
                  </a:lnTo>
                  <a:lnTo>
                    <a:pt x="1004" y="2311"/>
                  </a:lnTo>
                  <a:lnTo>
                    <a:pt x="909" y="2328"/>
                  </a:lnTo>
                  <a:lnTo>
                    <a:pt x="815" y="2347"/>
                  </a:lnTo>
                  <a:lnTo>
                    <a:pt x="768" y="2357"/>
                  </a:lnTo>
                  <a:lnTo>
                    <a:pt x="721" y="2369"/>
                  </a:lnTo>
                  <a:lnTo>
                    <a:pt x="721" y="2369"/>
                  </a:lnTo>
                  <a:lnTo>
                    <a:pt x="677" y="2381"/>
                  </a:lnTo>
                  <a:lnTo>
                    <a:pt x="633" y="2394"/>
                  </a:lnTo>
                  <a:lnTo>
                    <a:pt x="633" y="2394"/>
                  </a:lnTo>
                  <a:lnTo>
                    <a:pt x="612" y="2400"/>
                  </a:lnTo>
                  <a:lnTo>
                    <a:pt x="589" y="2406"/>
                  </a:lnTo>
                  <a:lnTo>
                    <a:pt x="579" y="2408"/>
                  </a:lnTo>
                  <a:lnTo>
                    <a:pt x="568" y="2410"/>
                  </a:lnTo>
                  <a:lnTo>
                    <a:pt x="556" y="2410"/>
                  </a:lnTo>
                  <a:lnTo>
                    <a:pt x="545" y="2410"/>
                  </a:lnTo>
                  <a:lnTo>
                    <a:pt x="545" y="2410"/>
                  </a:lnTo>
                  <a:lnTo>
                    <a:pt x="542" y="2411"/>
                  </a:lnTo>
                  <a:lnTo>
                    <a:pt x="540" y="2412"/>
                  </a:lnTo>
                  <a:lnTo>
                    <a:pt x="536" y="2415"/>
                  </a:lnTo>
                  <a:lnTo>
                    <a:pt x="532" y="2418"/>
                  </a:lnTo>
                  <a:lnTo>
                    <a:pt x="529" y="2418"/>
                  </a:lnTo>
                  <a:lnTo>
                    <a:pt x="528" y="2417"/>
                  </a:lnTo>
                  <a:lnTo>
                    <a:pt x="528" y="2417"/>
                  </a:lnTo>
                  <a:lnTo>
                    <a:pt x="514" y="2413"/>
                  </a:lnTo>
                  <a:lnTo>
                    <a:pt x="500" y="2408"/>
                  </a:lnTo>
                  <a:lnTo>
                    <a:pt x="493" y="2405"/>
                  </a:lnTo>
                  <a:lnTo>
                    <a:pt x="487" y="2401"/>
                  </a:lnTo>
                  <a:lnTo>
                    <a:pt x="480" y="2397"/>
                  </a:lnTo>
                  <a:lnTo>
                    <a:pt x="476" y="2392"/>
                  </a:lnTo>
                  <a:lnTo>
                    <a:pt x="476" y="2392"/>
                  </a:lnTo>
                  <a:lnTo>
                    <a:pt x="468" y="2380"/>
                  </a:lnTo>
                  <a:lnTo>
                    <a:pt x="460" y="2363"/>
                  </a:lnTo>
                  <a:lnTo>
                    <a:pt x="452" y="2345"/>
                  </a:lnTo>
                  <a:lnTo>
                    <a:pt x="447" y="2332"/>
                  </a:lnTo>
                  <a:lnTo>
                    <a:pt x="447" y="2332"/>
                  </a:lnTo>
                  <a:lnTo>
                    <a:pt x="443" y="2316"/>
                  </a:lnTo>
                  <a:lnTo>
                    <a:pt x="438" y="2300"/>
                  </a:lnTo>
                  <a:lnTo>
                    <a:pt x="431" y="2265"/>
                  </a:lnTo>
                  <a:lnTo>
                    <a:pt x="423" y="2229"/>
                  </a:lnTo>
                  <a:lnTo>
                    <a:pt x="416" y="2193"/>
                  </a:lnTo>
                  <a:lnTo>
                    <a:pt x="416" y="2193"/>
                  </a:lnTo>
                  <a:lnTo>
                    <a:pt x="404" y="2142"/>
                  </a:lnTo>
                  <a:lnTo>
                    <a:pt x="394" y="2093"/>
                  </a:lnTo>
                  <a:lnTo>
                    <a:pt x="384" y="2046"/>
                  </a:lnTo>
                  <a:lnTo>
                    <a:pt x="374" y="2001"/>
                  </a:lnTo>
                  <a:lnTo>
                    <a:pt x="374" y="2001"/>
                  </a:lnTo>
                  <a:lnTo>
                    <a:pt x="361" y="2005"/>
                  </a:lnTo>
                  <a:lnTo>
                    <a:pt x="348" y="2008"/>
                  </a:lnTo>
                  <a:lnTo>
                    <a:pt x="336" y="2008"/>
                  </a:lnTo>
                  <a:lnTo>
                    <a:pt x="323" y="2008"/>
                  </a:lnTo>
                  <a:lnTo>
                    <a:pt x="311" y="2006"/>
                  </a:lnTo>
                  <a:lnTo>
                    <a:pt x="298" y="2003"/>
                  </a:lnTo>
                  <a:lnTo>
                    <a:pt x="271" y="1995"/>
                  </a:lnTo>
                  <a:lnTo>
                    <a:pt x="271" y="1995"/>
                  </a:lnTo>
                  <a:lnTo>
                    <a:pt x="268" y="1990"/>
                  </a:lnTo>
                  <a:lnTo>
                    <a:pt x="266" y="1985"/>
                  </a:lnTo>
                  <a:lnTo>
                    <a:pt x="264" y="1975"/>
                  </a:lnTo>
                  <a:lnTo>
                    <a:pt x="264" y="1975"/>
                  </a:lnTo>
                  <a:lnTo>
                    <a:pt x="260" y="1954"/>
                  </a:lnTo>
                  <a:lnTo>
                    <a:pt x="257" y="1943"/>
                  </a:lnTo>
                  <a:lnTo>
                    <a:pt x="254" y="1929"/>
                  </a:lnTo>
                  <a:lnTo>
                    <a:pt x="254" y="1929"/>
                  </a:lnTo>
                  <a:lnTo>
                    <a:pt x="225" y="1831"/>
                  </a:lnTo>
                  <a:lnTo>
                    <a:pt x="199" y="1730"/>
                  </a:lnTo>
                  <a:lnTo>
                    <a:pt x="145" y="1524"/>
                  </a:lnTo>
                  <a:lnTo>
                    <a:pt x="145" y="1524"/>
                  </a:lnTo>
                  <a:lnTo>
                    <a:pt x="131" y="1472"/>
                  </a:lnTo>
                  <a:lnTo>
                    <a:pt x="115" y="1418"/>
                  </a:lnTo>
                  <a:lnTo>
                    <a:pt x="100" y="1365"/>
                  </a:lnTo>
                  <a:lnTo>
                    <a:pt x="85" y="1310"/>
                  </a:lnTo>
                  <a:lnTo>
                    <a:pt x="85" y="1310"/>
                  </a:lnTo>
                  <a:lnTo>
                    <a:pt x="72" y="1255"/>
                  </a:lnTo>
                  <a:lnTo>
                    <a:pt x="58" y="1197"/>
                  </a:lnTo>
                  <a:lnTo>
                    <a:pt x="58" y="1197"/>
                  </a:lnTo>
                  <a:lnTo>
                    <a:pt x="52" y="1173"/>
                  </a:lnTo>
                  <a:lnTo>
                    <a:pt x="45" y="1151"/>
                  </a:lnTo>
                  <a:lnTo>
                    <a:pt x="40" y="1128"/>
                  </a:lnTo>
                  <a:lnTo>
                    <a:pt x="35" y="1107"/>
                  </a:lnTo>
                  <a:lnTo>
                    <a:pt x="34" y="1096"/>
                  </a:lnTo>
                  <a:lnTo>
                    <a:pt x="33" y="1084"/>
                  </a:lnTo>
                  <a:lnTo>
                    <a:pt x="33" y="1074"/>
                  </a:lnTo>
                  <a:lnTo>
                    <a:pt x="33" y="1063"/>
                  </a:lnTo>
                  <a:lnTo>
                    <a:pt x="35" y="1051"/>
                  </a:lnTo>
                  <a:lnTo>
                    <a:pt x="37" y="1039"/>
                  </a:lnTo>
                  <a:lnTo>
                    <a:pt x="41" y="1028"/>
                  </a:lnTo>
                  <a:lnTo>
                    <a:pt x="45" y="1015"/>
                  </a:lnTo>
                  <a:lnTo>
                    <a:pt x="45" y="1015"/>
                  </a:lnTo>
                  <a:lnTo>
                    <a:pt x="40" y="1008"/>
                  </a:lnTo>
                  <a:lnTo>
                    <a:pt x="35" y="1002"/>
                  </a:lnTo>
                  <a:lnTo>
                    <a:pt x="29" y="993"/>
                  </a:lnTo>
                  <a:lnTo>
                    <a:pt x="24" y="984"/>
                  </a:lnTo>
                  <a:lnTo>
                    <a:pt x="15" y="963"/>
                  </a:lnTo>
                  <a:lnTo>
                    <a:pt x="8" y="940"/>
                  </a:lnTo>
                  <a:lnTo>
                    <a:pt x="4" y="916"/>
                  </a:lnTo>
                  <a:lnTo>
                    <a:pt x="2" y="903"/>
                  </a:lnTo>
                  <a:lnTo>
                    <a:pt x="0" y="892"/>
                  </a:lnTo>
                  <a:lnTo>
                    <a:pt x="0" y="879"/>
                  </a:lnTo>
                  <a:lnTo>
                    <a:pt x="0" y="867"/>
                  </a:lnTo>
                  <a:lnTo>
                    <a:pt x="3" y="855"/>
                  </a:lnTo>
                  <a:lnTo>
                    <a:pt x="5" y="844"/>
                  </a:lnTo>
                  <a:lnTo>
                    <a:pt x="5" y="844"/>
                  </a:lnTo>
                  <a:lnTo>
                    <a:pt x="11" y="819"/>
                  </a:lnTo>
                  <a:lnTo>
                    <a:pt x="19" y="792"/>
                  </a:lnTo>
                  <a:lnTo>
                    <a:pt x="24" y="779"/>
                  </a:lnTo>
                  <a:lnTo>
                    <a:pt x="29" y="766"/>
                  </a:lnTo>
                  <a:lnTo>
                    <a:pt x="35" y="756"/>
                  </a:lnTo>
                  <a:lnTo>
                    <a:pt x="40" y="747"/>
                  </a:lnTo>
                  <a:lnTo>
                    <a:pt x="40" y="747"/>
                  </a:lnTo>
                  <a:lnTo>
                    <a:pt x="45" y="740"/>
                  </a:lnTo>
                  <a:lnTo>
                    <a:pt x="52" y="733"/>
                  </a:lnTo>
                  <a:lnTo>
                    <a:pt x="68" y="719"/>
                  </a:lnTo>
                  <a:lnTo>
                    <a:pt x="86" y="707"/>
                  </a:lnTo>
                  <a:lnTo>
                    <a:pt x="104" y="696"/>
                  </a:lnTo>
                  <a:lnTo>
                    <a:pt x="104" y="696"/>
                  </a:lnTo>
                  <a:lnTo>
                    <a:pt x="121" y="684"/>
                  </a:lnTo>
                  <a:lnTo>
                    <a:pt x="140" y="672"/>
                  </a:lnTo>
                  <a:lnTo>
                    <a:pt x="157" y="660"/>
                  </a:lnTo>
                  <a:lnTo>
                    <a:pt x="173" y="651"/>
                  </a:lnTo>
                  <a:lnTo>
                    <a:pt x="173" y="651"/>
                  </a:lnTo>
                  <a:lnTo>
                    <a:pt x="196" y="640"/>
                  </a:lnTo>
                  <a:lnTo>
                    <a:pt x="220" y="630"/>
                  </a:lnTo>
                  <a:lnTo>
                    <a:pt x="245" y="622"/>
                  </a:lnTo>
                  <a:lnTo>
                    <a:pt x="270" y="614"/>
                  </a:lnTo>
                  <a:lnTo>
                    <a:pt x="297" y="608"/>
                  </a:lnTo>
                  <a:lnTo>
                    <a:pt x="324" y="601"/>
                  </a:lnTo>
                  <a:lnTo>
                    <a:pt x="351" y="596"/>
                  </a:lnTo>
                  <a:lnTo>
                    <a:pt x="378" y="592"/>
                  </a:lnTo>
                  <a:lnTo>
                    <a:pt x="435" y="584"/>
                  </a:lnTo>
                  <a:lnTo>
                    <a:pt x="492" y="580"/>
                  </a:lnTo>
                  <a:lnTo>
                    <a:pt x="548" y="577"/>
                  </a:lnTo>
                  <a:lnTo>
                    <a:pt x="603" y="574"/>
                  </a:lnTo>
                  <a:lnTo>
                    <a:pt x="603" y="574"/>
                  </a:lnTo>
                  <a:lnTo>
                    <a:pt x="619" y="574"/>
                  </a:lnTo>
                  <a:lnTo>
                    <a:pt x="635" y="575"/>
                  </a:lnTo>
                  <a:lnTo>
                    <a:pt x="667" y="577"/>
                  </a:lnTo>
                  <a:lnTo>
                    <a:pt x="699" y="580"/>
                  </a:lnTo>
                  <a:lnTo>
                    <a:pt x="731" y="583"/>
                  </a:lnTo>
                  <a:lnTo>
                    <a:pt x="731" y="583"/>
                  </a:lnTo>
                  <a:lnTo>
                    <a:pt x="763" y="585"/>
                  </a:lnTo>
                  <a:lnTo>
                    <a:pt x="794" y="589"/>
                  </a:lnTo>
                  <a:lnTo>
                    <a:pt x="857" y="596"/>
                  </a:lnTo>
                  <a:lnTo>
                    <a:pt x="857" y="596"/>
                  </a:lnTo>
                  <a:lnTo>
                    <a:pt x="914" y="602"/>
                  </a:lnTo>
                  <a:lnTo>
                    <a:pt x="973" y="607"/>
                  </a:lnTo>
                  <a:lnTo>
                    <a:pt x="1002" y="608"/>
                  </a:lnTo>
                  <a:lnTo>
                    <a:pt x="1030" y="609"/>
                  </a:lnTo>
                  <a:lnTo>
                    <a:pt x="1059" y="609"/>
                  </a:lnTo>
                  <a:lnTo>
                    <a:pt x="1087" y="608"/>
                  </a:lnTo>
                  <a:lnTo>
                    <a:pt x="1115" y="606"/>
                  </a:lnTo>
                  <a:lnTo>
                    <a:pt x="1143" y="604"/>
                  </a:lnTo>
                  <a:lnTo>
                    <a:pt x="1171" y="599"/>
                  </a:lnTo>
                  <a:lnTo>
                    <a:pt x="1196" y="594"/>
                  </a:lnTo>
                  <a:lnTo>
                    <a:pt x="1222" y="587"/>
                  </a:lnTo>
                  <a:lnTo>
                    <a:pt x="1247" y="580"/>
                  </a:lnTo>
                  <a:lnTo>
                    <a:pt x="1271" y="571"/>
                  </a:lnTo>
                  <a:lnTo>
                    <a:pt x="1294" y="561"/>
                  </a:lnTo>
                  <a:lnTo>
                    <a:pt x="1294" y="561"/>
                  </a:lnTo>
                  <a:lnTo>
                    <a:pt x="1308" y="553"/>
                  </a:lnTo>
                  <a:lnTo>
                    <a:pt x="1322" y="545"/>
                  </a:lnTo>
                  <a:lnTo>
                    <a:pt x="1335" y="534"/>
                  </a:lnTo>
                  <a:lnTo>
                    <a:pt x="1346" y="523"/>
                  </a:lnTo>
                  <a:lnTo>
                    <a:pt x="1357" y="510"/>
                  </a:lnTo>
                  <a:lnTo>
                    <a:pt x="1366" y="496"/>
                  </a:lnTo>
                  <a:lnTo>
                    <a:pt x="1370" y="489"/>
                  </a:lnTo>
                  <a:lnTo>
                    <a:pt x="1373" y="481"/>
                  </a:lnTo>
                  <a:lnTo>
                    <a:pt x="1375" y="473"/>
                  </a:lnTo>
                  <a:lnTo>
                    <a:pt x="1376" y="465"/>
                  </a:lnTo>
                  <a:lnTo>
                    <a:pt x="1376" y="465"/>
                  </a:lnTo>
                  <a:lnTo>
                    <a:pt x="1377" y="453"/>
                  </a:lnTo>
                  <a:lnTo>
                    <a:pt x="1376" y="437"/>
                  </a:lnTo>
                  <a:lnTo>
                    <a:pt x="1373" y="423"/>
                  </a:lnTo>
                  <a:lnTo>
                    <a:pt x="1371" y="417"/>
                  </a:lnTo>
                  <a:lnTo>
                    <a:pt x="1369" y="412"/>
                  </a:lnTo>
                  <a:lnTo>
                    <a:pt x="1369" y="412"/>
                  </a:lnTo>
                  <a:lnTo>
                    <a:pt x="1366" y="409"/>
                  </a:lnTo>
                  <a:lnTo>
                    <a:pt x="1359" y="404"/>
                  </a:lnTo>
                  <a:lnTo>
                    <a:pt x="1343" y="396"/>
                  </a:lnTo>
                  <a:lnTo>
                    <a:pt x="1326" y="388"/>
                  </a:lnTo>
                  <a:lnTo>
                    <a:pt x="1313" y="384"/>
                  </a:lnTo>
                  <a:lnTo>
                    <a:pt x="1313" y="384"/>
                  </a:lnTo>
                  <a:lnTo>
                    <a:pt x="1298" y="381"/>
                  </a:lnTo>
                  <a:lnTo>
                    <a:pt x="1283" y="379"/>
                  </a:lnTo>
                  <a:lnTo>
                    <a:pt x="1253" y="374"/>
                  </a:lnTo>
                  <a:lnTo>
                    <a:pt x="1253" y="374"/>
                  </a:lnTo>
                  <a:lnTo>
                    <a:pt x="1222" y="370"/>
                  </a:lnTo>
                  <a:lnTo>
                    <a:pt x="1193" y="366"/>
                  </a:lnTo>
                  <a:lnTo>
                    <a:pt x="1165" y="364"/>
                  </a:lnTo>
                  <a:lnTo>
                    <a:pt x="1136" y="364"/>
                  </a:lnTo>
                  <a:lnTo>
                    <a:pt x="1136" y="364"/>
                  </a:lnTo>
                  <a:lnTo>
                    <a:pt x="1115" y="366"/>
                  </a:lnTo>
                  <a:lnTo>
                    <a:pt x="1093" y="369"/>
                  </a:lnTo>
                  <a:lnTo>
                    <a:pt x="1050" y="379"/>
                  </a:lnTo>
                  <a:lnTo>
                    <a:pt x="1050" y="379"/>
                  </a:lnTo>
                  <a:lnTo>
                    <a:pt x="1030" y="384"/>
                  </a:lnTo>
                  <a:lnTo>
                    <a:pt x="1011" y="389"/>
                  </a:lnTo>
                  <a:lnTo>
                    <a:pt x="975" y="403"/>
                  </a:lnTo>
                  <a:lnTo>
                    <a:pt x="975" y="403"/>
                  </a:lnTo>
                  <a:lnTo>
                    <a:pt x="958" y="409"/>
                  </a:lnTo>
                  <a:lnTo>
                    <a:pt x="939" y="413"/>
                  </a:lnTo>
                  <a:lnTo>
                    <a:pt x="921" y="417"/>
                  </a:lnTo>
                  <a:lnTo>
                    <a:pt x="902" y="420"/>
                  </a:lnTo>
                  <a:lnTo>
                    <a:pt x="883" y="423"/>
                  </a:lnTo>
                  <a:lnTo>
                    <a:pt x="862" y="425"/>
                  </a:lnTo>
                  <a:lnTo>
                    <a:pt x="821" y="427"/>
                  </a:lnTo>
                  <a:lnTo>
                    <a:pt x="821" y="427"/>
                  </a:lnTo>
                  <a:lnTo>
                    <a:pt x="805" y="424"/>
                  </a:lnTo>
                  <a:lnTo>
                    <a:pt x="792" y="420"/>
                  </a:lnTo>
                  <a:lnTo>
                    <a:pt x="780" y="415"/>
                  </a:lnTo>
                  <a:lnTo>
                    <a:pt x="767" y="409"/>
                  </a:lnTo>
                  <a:lnTo>
                    <a:pt x="767" y="409"/>
                  </a:lnTo>
                  <a:lnTo>
                    <a:pt x="756" y="402"/>
                  </a:lnTo>
                  <a:lnTo>
                    <a:pt x="746" y="395"/>
                  </a:lnTo>
                  <a:lnTo>
                    <a:pt x="737" y="386"/>
                  </a:lnTo>
                  <a:lnTo>
                    <a:pt x="729" y="377"/>
                  </a:lnTo>
                  <a:lnTo>
                    <a:pt x="721" y="366"/>
                  </a:lnTo>
                  <a:lnTo>
                    <a:pt x="714" y="353"/>
                  </a:lnTo>
                  <a:lnTo>
                    <a:pt x="707" y="340"/>
                  </a:lnTo>
                  <a:lnTo>
                    <a:pt x="701" y="326"/>
                  </a:lnTo>
                  <a:lnTo>
                    <a:pt x="701" y="326"/>
                  </a:lnTo>
                  <a:lnTo>
                    <a:pt x="699" y="318"/>
                  </a:lnTo>
                  <a:lnTo>
                    <a:pt x="697" y="308"/>
                  </a:lnTo>
                  <a:lnTo>
                    <a:pt x="696" y="297"/>
                  </a:lnTo>
                  <a:lnTo>
                    <a:pt x="696" y="286"/>
                  </a:lnTo>
                  <a:lnTo>
                    <a:pt x="697" y="274"/>
                  </a:lnTo>
                  <a:lnTo>
                    <a:pt x="699" y="262"/>
                  </a:lnTo>
                  <a:lnTo>
                    <a:pt x="702" y="251"/>
                  </a:lnTo>
                  <a:lnTo>
                    <a:pt x="705" y="242"/>
                  </a:lnTo>
                  <a:lnTo>
                    <a:pt x="705" y="242"/>
                  </a:lnTo>
                  <a:lnTo>
                    <a:pt x="708" y="235"/>
                  </a:lnTo>
                  <a:lnTo>
                    <a:pt x="712" y="230"/>
                  </a:lnTo>
                  <a:lnTo>
                    <a:pt x="717" y="223"/>
                  </a:lnTo>
                  <a:lnTo>
                    <a:pt x="721" y="217"/>
                  </a:lnTo>
                  <a:lnTo>
                    <a:pt x="721" y="217"/>
                  </a:lnTo>
                  <a:lnTo>
                    <a:pt x="733" y="199"/>
                  </a:lnTo>
                  <a:lnTo>
                    <a:pt x="744" y="184"/>
                  </a:lnTo>
                  <a:lnTo>
                    <a:pt x="756" y="170"/>
                  </a:lnTo>
                  <a:lnTo>
                    <a:pt x="775" y="155"/>
                  </a:lnTo>
                  <a:lnTo>
                    <a:pt x="775" y="155"/>
                  </a:lnTo>
                  <a:lnTo>
                    <a:pt x="805" y="131"/>
                  </a:lnTo>
                  <a:lnTo>
                    <a:pt x="822" y="120"/>
                  </a:lnTo>
                  <a:lnTo>
                    <a:pt x="840" y="108"/>
                  </a:lnTo>
                  <a:lnTo>
                    <a:pt x="858" y="97"/>
                  </a:lnTo>
                  <a:lnTo>
                    <a:pt x="876" y="86"/>
                  </a:lnTo>
                  <a:lnTo>
                    <a:pt x="894" y="78"/>
                  </a:lnTo>
                  <a:lnTo>
                    <a:pt x="913" y="70"/>
                  </a:lnTo>
                  <a:lnTo>
                    <a:pt x="913" y="70"/>
                  </a:lnTo>
                  <a:lnTo>
                    <a:pt x="922" y="68"/>
                  </a:lnTo>
                  <a:lnTo>
                    <a:pt x="933" y="66"/>
                  </a:lnTo>
                  <a:lnTo>
                    <a:pt x="957" y="63"/>
                  </a:lnTo>
                  <a:lnTo>
                    <a:pt x="957" y="63"/>
                  </a:lnTo>
                  <a:lnTo>
                    <a:pt x="992" y="55"/>
                  </a:lnTo>
                  <a:lnTo>
                    <a:pt x="1028" y="46"/>
                  </a:lnTo>
                  <a:lnTo>
                    <a:pt x="1066" y="37"/>
                  </a:lnTo>
                  <a:lnTo>
                    <a:pt x="1102" y="30"/>
                  </a:lnTo>
                  <a:lnTo>
                    <a:pt x="1102" y="30"/>
                  </a:lnTo>
                  <a:lnTo>
                    <a:pt x="1132" y="24"/>
                  </a:lnTo>
                  <a:lnTo>
                    <a:pt x="1161" y="19"/>
                  </a:lnTo>
                  <a:lnTo>
                    <a:pt x="1218" y="13"/>
                  </a:lnTo>
                  <a:lnTo>
                    <a:pt x="1275" y="6"/>
                  </a:lnTo>
                  <a:lnTo>
                    <a:pt x="1333" y="1"/>
                  </a:lnTo>
                  <a:lnTo>
                    <a:pt x="1333" y="1"/>
                  </a:lnTo>
                  <a:lnTo>
                    <a:pt x="1350" y="1"/>
                  </a:lnTo>
                  <a:lnTo>
                    <a:pt x="1366" y="1"/>
                  </a:lnTo>
                  <a:lnTo>
                    <a:pt x="1381" y="1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9" y="1"/>
                  </a:lnTo>
                  <a:lnTo>
                    <a:pt x="1406" y="2"/>
                  </a:lnTo>
                  <a:lnTo>
                    <a:pt x="1421" y="3"/>
                  </a:lnTo>
                  <a:lnTo>
                    <a:pt x="1429" y="3"/>
                  </a:lnTo>
                  <a:lnTo>
                    <a:pt x="1436" y="5"/>
                  </a:lnTo>
                  <a:lnTo>
                    <a:pt x="1444" y="8"/>
                  </a:lnTo>
                  <a:lnTo>
                    <a:pt x="1450" y="13"/>
                  </a:lnTo>
                  <a:lnTo>
                    <a:pt x="1450" y="13"/>
                  </a:lnTo>
                  <a:lnTo>
                    <a:pt x="1461" y="15"/>
                  </a:lnTo>
                  <a:lnTo>
                    <a:pt x="1473" y="16"/>
                  </a:lnTo>
                  <a:lnTo>
                    <a:pt x="1495" y="16"/>
                  </a:lnTo>
                  <a:lnTo>
                    <a:pt x="1518" y="16"/>
                  </a:lnTo>
                  <a:lnTo>
                    <a:pt x="1529" y="16"/>
                  </a:lnTo>
                  <a:lnTo>
                    <a:pt x="1540" y="16"/>
                  </a:lnTo>
                  <a:lnTo>
                    <a:pt x="1540" y="16"/>
                  </a:lnTo>
                  <a:lnTo>
                    <a:pt x="1544" y="17"/>
                  </a:lnTo>
                  <a:lnTo>
                    <a:pt x="1548" y="19"/>
                  </a:lnTo>
                  <a:lnTo>
                    <a:pt x="1552" y="21"/>
                  </a:lnTo>
                  <a:lnTo>
                    <a:pt x="1555" y="22"/>
                  </a:lnTo>
                  <a:lnTo>
                    <a:pt x="1555" y="22"/>
                  </a:lnTo>
                  <a:lnTo>
                    <a:pt x="1562" y="22"/>
                  </a:lnTo>
                  <a:lnTo>
                    <a:pt x="1568" y="21"/>
                  </a:lnTo>
                  <a:lnTo>
                    <a:pt x="1575" y="20"/>
                  </a:lnTo>
                  <a:lnTo>
                    <a:pt x="1582" y="20"/>
                  </a:lnTo>
                  <a:lnTo>
                    <a:pt x="1582" y="20"/>
                  </a:lnTo>
                  <a:lnTo>
                    <a:pt x="1597" y="21"/>
                  </a:lnTo>
                  <a:lnTo>
                    <a:pt x="1613" y="23"/>
                  </a:lnTo>
                  <a:lnTo>
                    <a:pt x="1646" y="29"/>
                  </a:lnTo>
                  <a:lnTo>
                    <a:pt x="1715" y="45"/>
                  </a:lnTo>
                  <a:lnTo>
                    <a:pt x="1715" y="45"/>
                  </a:lnTo>
                  <a:lnTo>
                    <a:pt x="1727" y="47"/>
                  </a:lnTo>
                  <a:lnTo>
                    <a:pt x="1741" y="49"/>
                  </a:lnTo>
                  <a:lnTo>
                    <a:pt x="1755" y="51"/>
                  </a:lnTo>
                  <a:lnTo>
                    <a:pt x="1769" y="54"/>
                  </a:lnTo>
                  <a:lnTo>
                    <a:pt x="1769" y="54"/>
                  </a:lnTo>
                  <a:lnTo>
                    <a:pt x="1778" y="56"/>
                  </a:lnTo>
                  <a:lnTo>
                    <a:pt x="1786" y="61"/>
                  </a:lnTo>
                  <a:lnTo>
                    <a:pt x="1804" y="69"/>
                  </a:lnTo>
                  <a:lnTo>
                    <a:pt x="1821" y="79"/>
                  </a:lnTo>
                  <a:lnTo>
                    <a:pt x="1837" y="87"/>
                  </a:lnTo>
                  <a:lnTo>
                    <a:pt x="1837" y="87"/>
                  </a:lnTo>
                  <a:lnTo>
                    <a:pt x="1854" y="97"/>
                  </a:lnTo>
                  <a:lnTo>
                    <a:pt x="1870" y="106"/>
                  </a:lnTo>
                  <a:lnTo>
                    <a:pt x="1886" y="115"/>
                  </a:lnTo>
                  <a:lnTo>
                    <a:pt x="1903" y="123"/>
                  </a:lnTo>
                  <a:lnTo>
                    <a:pt x="1903" y="123"/>
                  </a:lnTo>
                  <a:lnTo>
                    <a:pt x="1948" y="169"/>
                  </a:lnTo>
                  <a:lnTo>
                    <a:pt x="1994" y="215"/>
                  </a:lnTo>
                  <a:lnTo>
                    <a:pt x="2017" y="237"/>
                  </a:lnTo>
                  <a:lnTo>
                    <a:pt x="2038" y="262"/>
                  </a:lnTo>
                  <a:lnTo>
                    <a:pt x="2059" y="287"/>
                  </a:lnTo>
                  <a:lnTo>
                    <a:pt x="2079" y="313"/>
                  </a:lnTo>
                  <a:lnTo>
                    <a:pt x="2079" y="313"/>
                  </a:lnTo>
                  <a:lnTo>
                    <a:pt x="2101" y="357"/>
                  </a:lnTo>
                  <a:lnTo>
                    <a:pt x="2122" y="402"/>
                  </a:lnTo>
                  <a:lnTo>
                    <a:pt x="2141" y="448"/>
                  </a:lnTo>
                  <a:lnTo>
                    <a:pt x="2158" y="496"/>
                  </a:lnTo>
                  <a:lnTo>
                    <a:pt x="2158" y="496"/>
                  </a:lnTo>
                  <a:lnTo>
                    <a:pt x="2162" y="526"/>
                  </a:lnTo>
                  <a:lnTo>
                    <a:pt x="2165" y="558"/>
                  </a:lnTo>
                  <a:lnTo>
                    <a:pt x="2168" y="587"/>
                  </a:lnTo>
                  <a:lnTo>
                    <a:pt x="2168" y="617"/>
                  </a:lnTo>
                  <a:lnTo>
                    <a:pt x="2166" y="650"/>
                  </a:lnTo>
                  <a:lnTo>
                    <a:pt x="2163" y="682"/>
                  </a:lnTo>
                  <a:lnTo>
                    <a:pt x="2157" y="714"/>
                  </a:lnTo>
                  <a:lnTo>
                    <a:pt x="2154" y="731"/>
                  </a:lnTo>
                  <a:lnTo>
                    <a:pt x="2148" y="748"/>
                  </a:lnTo>
                  <a:lnTo>
                    <a:pt x="2148" y="748"/>
                  </a:lnTo>
                  <a:lnTo>
                    <a:pt x="2151" y="766"/>
                  </a:lnTo>
                  <a:lnTo>
                    <a:pt x="2155" y="787"/>
                  </a:lnTo>
                  <a:lnTo>
                    <a:pt x="2156" y="809"/>
                  </a:lnTo>
                  <a:lnTo>
                    <a:pt x="2156" y="821"/>
                  </a:lnTo>
                  <a:lnTo>
                    <a:pt x="2155" y="832"/>
                  </a:lnTo>
                  <a:lnTo>
                    <a:pt x="2154" y="842"/>
                  </a:lnTo>
                  <a:lnTo>
                    <a:pt x="2151" y="853"/>
                  </a:lnTo>
                  <a:lnTo>
                    <a:pt x="2148" y="863"/>
                  </a:lnTo>
                  <a:lnTo>
                    <a:pt x="2144" y="871"/>
                  </a:lnTo>
                  <a:lnTo>
                    <a:pt x="2139" y="880"/>
                  </a:lnTo>
                  <a:lnTo>
                    <a:pt x="2132" y="887"/>
                  </a:lnTo>
                  <a:lnTo>
                    <a:pt x="2124" y="893"/>
                  </a:lnTo>
                  <a:lnTo>
                    <a:pt x="2115" y="897"/>
                  </a:lnTo>
                  <a:lnTo>
                    <a:pt x="2115" y="897"/>
                  </a:lnTo>
                  <a:close/>
                  <a:moveTo>
                    <a:pt x="1760" y="1774"/>
                  </a:moveTo>
                  <a:lnTo>
                    <a:pt x="1760" y="1774"/>
                  </a:lnTo>
                  <a:lnTo>
                    <a:pt x="1760" y="1777"/>
                  </a:lnTo>
                  <a:lnTo>
                    <a:pt x="1759" y="1780"/>
                  </a:lnTo>
                  <a:lnTo>
                    <a:pt x="1756" y="1785"/>
                  </a:lnTo>
                  <a:lnTo>
                    <a:pt x="1754" y="1788"/>
                  </a:lnTo>
                  <a:lnTo>
                    <a:pt x="1752" y="1791"/>
                  </a:lnTo>
                  <a:lnTo>
                    <a:pt x="1752" y="1791"/>
                  </a:lnTo>
                  <a:lnTo>
                    <a:pt x="1756" y="1806"/>
                  </a:lnTo>
                  <a:lnTo>
                    <a:pt x="1761" y="1820"/>
                  </a:lnTo>
                  <a:lnTo>
                    <a:pt x="1764" y="1826"/>
                  </a:lnTo>
                  <a:lnTo>
                    <a:pt x="1767" y="1832"/>
                  </a:lnTo>
                  <a:lnTo>
                    <a:pt x="1772" y="1836"/>
                  </a:lnTo>
                  <a:lnTo>
                    <a:pt x="1776" y="1837"/>
                  </a:lnTo>
                  <a:lnTo>
                    <a:pt x="1779" y="1837"/>
                  </a:lnTo>
                  <a:lnTo>
                    <a:pt x="1779" y="1837"/>
                  </a:lnTo>
                  <a:lnTo>
                    <a:pt x="1783" y="1837"/>
                  </a:lnTo>
                  <a:lnTo>
                    <a:pt x="1787" y="1836"/>
                  </a:lnTo>
                  <a:lnTo>
                    <a:pt x="1792" y="1834"/>
                  </a:lnTo>
                  <a:lnTo>
                    <a:pt x="1795" y="1832"/>
                  </a:lnTo>
                  <a:lnTo>
                    <a:pt x="1797" y="1827"/>
                  </a:lnTo>
                  <a:lnTo>
                    <a:pt x="1799" y="1823"/>
                  </a:lnTo>
                  <a:lnTo>
                    <a:pt x="1802" y="1813"/>
                  </a:lnTo>
                  <a:lnTo>
                    <a:pt x="1804" y="1803"/>
                  </a:lnTo>
                  <a:lnTo>
                    <a:pt x="1804" y="1792"/>
                  </a:lnTo>
                  <a:lnTo>
                    <a:pt x="1800" y="1782"/>
                  </a:lnTo>
                  <a:lnTo>
                    <a:pt x="1798" y="1778"/>
                  </a:lnTo>
                  <a:lnTo>
                    <a:pt x="1796" y="1774"/>
                  </a:lnTo>
                  <a:lnTo>
                    <a:pt x="1796" y="1774"/>
                  </a:lnTo>
                  <a:lnTo>
                    <a:pt x="1796" y="1762"/>
                  </a:lnTo>
                  <a:lnTo>
                    <a:pt x="1796" y="1751"/>
                  </a:lnTo>
                  <a:lnTo>
                    <a:pt x="1795" y="1740"/>
                  </a:lnTo>
                  <a:lnTo>
                    <a:pt x="1793" y="1728"/>
                  </a:lnTo>
                  <a:lnTo>
                    <a:pt x="1789" y="1704"/>
                  </a:lnTo>
                  <a:lnTo>
                    <a:pt x="1787" y="1691"/>
                  </a:lnTo>
                  <a:lnTo>
                    <a:pt x="1786" y="1677"/>
                  </a:lnTo>
                  <a:lnTo>
                    <a:pt x="1786" y="1677"/>
                  </a:lnTo>
                  <a:lnTo>
                    <a:pt x="1783" y="1675"/>
                  </a:lnTo>
                  <a:lnTo>
                    <a:pt x="1780" y="1673"/>
                  </a:lnTo>
                  <a:lnTo>
                    <a:pt x="1777" y="1672"/>
                  </a:lnTo>
                  <a:lnTo>
                    <a:pt x="1774" y="1671"/>
                  </a:lnTo>
                  <a:lnTo>
                    <a:pt x="1766" y="1672"/>
                  </a:lnTo>
                  <a:lnTo>
                    <a:pt x="1759" y="1675"/>
                  </a:lnTo>
                  <a:lnTo>
                    <a:pt x="1752" y="1680"/>
                  </a:lnTo>
                  <a:lnTo>
                    <a:pt x="1747" y="1685"/>
                  </a:lnTo>
                  <a:lnTo>
                    <a:pt x="1744" y="1691"/>
                  </a:lnTo>
                  <a:lnTo>
                    <a:pt x="1741" y="1699"/>
                  </a:lnTo>
                  <a:lnTo>
                    <a:pt x="1741" y="1699"/>
                  </a:lnTo>
                  <a:lnTo>
                    <a:pt x="1741" y="1706"/>
                  </a:lnTo>
                  <a:lnTo>
                    <a:pt x="1742" y="1715"/>
                  </a:lnTo>
                  <a:lnTo>
                    <a:pt x="1747" y="1732"/>
                  </a:lnTo>
                  <a:lnTo>
                    <a:pt x="1749" y="1741"/>
                  </a:lnTo>
                  <a:lnTo>
                    <a:pt x="1751" y="1750"/>
                  </a:lnTo>
                  <a:lnTo>
                    <a:pt x="1751" y="1758"/>
                  </a:lnTo>
                  <a:lnTo>
                    <a:pt x="1750" y="1766"/>
                  </a:lnTo>
                  <a:lnTo>
                    <a:pt x="1750" y="1766"/>
                  </a:lnTo>
                  <a:lnTo>
                    <a:pt x="1754" y="1765"/>
                  </a:lnTo>
                  <a:lnTo>
                    <a:pt x="1755" y="1765"/>
                  </a:lnTo>
                  <a:lnTo>
                    <a:pt x="1756" y="1766"/>
                  </a:lnTo>
                  <a:lnTo>
                    <a:pt x="1757" y="1770"/>
                  </a:lnTo>
                  <a:lnTo>
                    <a:pt x="1760" y="1774"/>
                  </a:lnTo>
                  <a:lnTo>
                    <a:pt x="1760" y="1774"/>
                  </a:lnTo>
                  <a:close/>
                  <a:moveTo>
                    <a:pt x="1339" y="22"/>
                  </a:moveTo>
                  <a:lnTo>
                    <a:pt x="1339" y="22"/>
                  </a:lnTo>
                  <a:lnTo>
                    <a:pt x="1327" y="21"/>
                  </a:lnTo>
                  <a:lnTo>
                    <a:pt x="1315" y="22"/>
                  </a:lnTo>
                  <a:lnTo>
                    <a:pt x="1315" y="22"/>
                  </a:lnTo>
                  <a:lnTo>
                    <a:pt x="1254" y="28"/>
                  </a:lnTo>
                  <a:lnTo>
                    <a:pt x="1190" y="35"/>
                  </a:lnTo>
                  <a:lnTo>
                    <a:pt x="1157" y="39"/>
                  </a:lnTo>
                  <a:lnTo>
                    <a:pt x="1124" y="45"/>
                  </a:lnTo>
                  <a:lnTo>
                    <a:pt x="1093" y="51"/>
                  </a:lnTo>
                  <a:lnTo>
                    <a:pt x="1062" y="57"/>
                  </a:lnTo>
                  <a:lnTo>
                    <a:pt x="1062" y="57"/>
                  </a:lnTo>
                  <a:lnTo>
                    <a:pt x="1039" y="63"/>
                  </a:lnTo>
                  <a:lnTo>
                    <a:pt x="1018" y="70"/>
                  </a:lnTo>
                  <a:lnTo>
                    <a:pt x="996" y="78"/>
                  </a:lnTo>
                  <a:lnTo>
                    <a:pt x="975" y="86"/>
                  </a:lnTo>
                  <a:lnTo>
                    <a:pt x="935" y="105"/>
                  </a:lnTo>
                  <a:lnTo>
                    <a:pt x="898" y="123"/>
                  </a:lnTo>
                  <a:lnTo>
                    <a:pt x="898" y="123"/>
                  </a:lnTo>
                  <a:lnTo>
                    <a:pt x="888" y="128"/>
                  </a:lnTo>
                  <a:lnTo>
                    <a:pt x="877" y="131"/>
                  </a:lnTo>
                  <a:lnTo>
                    <a:pt x="868" y="136"/>
                  </a:lnTo>
                  <a:lnTo>
                    <a:pt x="858" y="140"/>
                  </a:lnTo>
                  <a:lnTo>
                    <a:pt x="858" y="140"/>
                  </a:lnTo>
                  <a:lnTo>
                    <a:pt x="843" y="150"/>
                  </a:lnTo>
                  <a:lnTo>
                    <a:pt x="826" y="162"/>
                  </a:lnTo>
                  <a:lnTo>
                    <a:pt x="808" y="177"/>
                  </a:lnTo>
                  <a:lnTo>
                    <a:pt x="792" y="195"/>
                  </a:lnTo>
                  <a:lnTo>
                    <a:pt x="777" y="213"/>
                  </a:lnTo>
                  <a:lnTo>
                    <a:pt x="770" y="222"/>
                  </a:lnTo>
                  <a:lnTo>
                    <a:pt x="764" y="232"/>
                  </a:lnTo>
                  <a:lnTo>
                    <a:pt x="760" y="242"/>
                  </a:lnTo>
                  <a:lnTo>
                    <a:pt x="755" y="251"/>
                  </a:lnTo>
                  <a:lnTo>
                    <a:pt x="753" y="262"/>
                  </a:lnTo>
                  <a:lnTo>
                    <a:pt x="752" y="272"/>
                  </a:lnTo>
                  <a:lnTo>
                    <a:pt x="752" y="272"/>
                  </a:lnTo>
                  <a:lnTo>
                    <a:pt x="751" y="290"/>
                  </a:lnTo>
                  <a:lnTo>
                    <a:pt x="753" y="307"/>
                  </a:lnTo>
                  <a:lnTo>
                    <a:pt x="756" y="323"/>
                  </a:lnTo>
                  <a:lnTo>
                    <a:pt x="762" y="338"/>
                  </a:lnTo>
                  <a:lnTo>
                    <a:pt x="768" y="352"/>
                  </a:lnTo>
                  <a:lnTo>
                    <a:pt x="777" y="364"/>
                  </a:lnTo>
                  <a:lnTo>
                    <a:pt x="786" y="374"/>
                  </a:lnTo>
                  <a:lnTo>
                    <a:pt x="796" y="383"/>
                  </a:lnTo>
                  <a:lnTo>
                    <a:pt x="808" y="392"/>
                  </a:lnTo>
                  <a:lnTo>
                    <a:pt x="821" y="397"/>
                  </a:lnTo>
                  <a:lnTo>
                    <a:pt x="833" y="401"/>
                  </a:lnTo>
                  <a:lnTo>
                    <a:pt x="847" y="404"/>
                  </a:lnTo>
                  <a:lnTo>
                    <a:pt x="861" y="405"/>
                  </a:lnTo>
                  <a:lnTo>
                    <a:pt x="876" y="404"/>
                  </a:lnTo>
                  <a:lnTo>
                    <a:pt x="890" y="402"/>
                  </a:lnTo>
                  <a:lnTo>
                    <a:pt x="905" y="397"/>
                  </a:lnTo>
                  <a:lnTo>
                    <a:pt x="905" y="397"/>
                  </a:lnTo>
                  <a:lnTo>
                    <a:pt x="896" y="393"/>
                  </a:lnTo>
                  <a:lnTo>
                    <a:pt x="887" y="386"/>
                  </a:lnTo>
                  <a:lnTo>
                    <a:pt x="879" y="378"/>
                  </a:lnTo>
                  <a:lnTo>
                    <a:pt x="874" y="368"/>
                  </a:lnTo>
                  <a:lnTo>
                    <a:pt x="870" y="358"/>
                  </a:lnTo>
                  <a:lnTo>
                    <a:pt x="868" y="347"/>
                  </a:lnTo>
                  <a:lnTo>
                    <a:pt x="866" y="335"/>
                  </a:lnTo>
                  <a:lnTo>
                    <a:pt x="866" y="322"/>
                  </a:lnTo>
                  <a:lnTo>
                    <a:pt x="867" y="309"/>
                  </a:lnTo>
                  <a:lnTo>
                    <a:pt x="868" y="296"/>
                  </a:lnTo>
                  <a:lnTo>
                    <a:pt x="871" y="283"/>
                  </a:lnTo>
                  <a:lnTo>
                    <a:pt x="874" y="272"/>
                  </a:lnTo>
                  <a:lnTo>
                    <a:pt x="878" y="259"/>
                  </a:lnTo>
                  <a:lnTo>
                    <a:pt x="883" y="248"/>
                  </a:lnTo>
                  <a:lnTo>
                    <a:pt x="888" y="237"/>
                  </a:lnTo>
                  <a:lnTo>
                    <a:pt x="894" y="229"/>
                  </a:lnTo>
                  <a:lnTo>
                    <a:pt x="894" y="229"/>
                  </a:lnTo>
                  <a:lnTo>
                    <a:pt x="902" y="219"/>
                  </a:lnTo>
                  <a:lnTo>
                    <a:pt x="909" y="211"/>
                  </a:lnTo>
                  <a:lnTo>
                    <a:pt x="918" y="203"/>
                  </a:lnTo>
                  <a:lnTo>
                    <a:pt x="927" y="197"/>
                  </a:lnTo>
                  <a:lnTo>
                    <a:pt x="944" y="184"/>
                  </a:lnTo>
                  <a:lnTo>
                    <a:pt x="951" y="177"/>
                  </a:lnTo>
                  <a:lnTo>
                    <a:pt x="958" y="170"/>
                  </a:lnTo>
                  <a:lnTo>
                    <a:pt x="958" y="170"/>
                  </a:lnTo>
                  <a:lnTo>
                    <a:pt x="978" y="159"/>
                  </a:lnTo>
                  <a:lnTo>
                    <a:pt x="998" y="150"/>
                  </a:lnTo>
                  <a:lnTo>
                    <a:pt x="1020" y="140"/>
                  </a:lnTo>
                  <a:lnTo>
                    <a:pt x="1041" y="131"/>
                  </a:lnTo>
                  <a:lnTo>
                    <a:pt x="1064" y="123"/>
                  </a:lnTo>
                  <a:lnTo>
                    <a:pt x="1086" y="116"/>
                  </a:lnTo>
                  <a:lnTo>
                    <a:pt x="1134" y="102"/>
                  </a:lnTo>
                  <a:lnTo>
                    <a:pt x="1134" y="102"/>
                  </a:lnTo>
                  <a:lnTo>
                    <a:pt x="1179" y="91"/>
                  </a:lnTo>
                  <a:lnTo>
                    <a:pt x="1224" y="78"/>
                  </a:lnTo>
                  <a:lnTo>
                    <a:pt x="1268" y="66"/>
                  </a:lnTo>
                  <a:lnTo>
                    <a:pt x="1290" y="62"/>
                  </a:lnTo>
                  <a:lnTo>
                    <a:pt x="1311" y="57"/>
                  </a:lnTo>
                  <a:lnTo>
                    <a:pt x="1311" y="57"/>
                  </a:lnTo>
                  <a:lnTo>
                    <a:pt x="1330" y="55"/>
                  </a:lnTo>
                  <a:lnTo>
                    <a:pt x="1350" y="52"/>
                  </a:lnTo>
                  <a:lnTo>
                    <a:pt x="1388" y="48"/>
                  </a:lnTo>
                  <a:lnTo>
                    <a:pt x="1408" y="46"/>
                  </a:lnTo>
                  <a:lnTo>
                    <a:pt x="1428" y="41"/>
                  </a:lnTo>
                  <a:lnTo>
                    <a:pt x="1448" y="36"/>
                  </a:lnTo>
                  <a:lnTo>
                    <a:pt x="1467" y="30"/>
                  </a:lnTo>
                  <a:lnTo>
                    <a:pt x="1467" y="30"/>
                  </a:lnTo>
                  <a:lnTo>
                    <a:pt x="1403" y="25"/>
                  </a:lnTo>
                  <a:lnTo>
                    <a:pt x="1339" y="22"/>
                  </a:lnTo>
                  <a:lnTo>
                    <a:pt x="1339" y="22"/>
                  </a:lnTo>
                  <a:close/>
                  <a:moveTo>
                    <a:pt x="2063" y="534"/>
                  </a:moveTo>
                  <a:lnTo>
                    <a:pt x="2063" y="534"/>
                  </a:lnTo>
                  <a:lnTo>
                    <a:pt x="2060" y="522"/>
                  </a:lnTo>
                  <a:lnTo>
                    <a:pt x="2057" y="510"/>
                  </a:lnTo>
                  <a:lnTo>
                    <a:pt x="2051" y="486"/>
                  </a:lnTo>
                  <a:lnTo>
                    <a:pt x="2051" y="486"/>
                  </a:lnTo>
                  <a:lnTo>
                    <a:pt x="2041" y="449"/>
                  </a:lnTo>
                  <a:lnTo>
                    <a:pt x="2030" y="415"/>
                  </a:lnTo>
                  <a:lnTo>
                    <a:pt x="2024" y="398"/>
                  </a:lnTo>
                  <a:lnTo>
                    <a:pt x="2018" y="381"/>
                  </a:lnTo>
                  <a:lnTo>
                    <a:pt x="2010" y="365"/>
                  </a:lnTo>
                  <a:lnTo>
                    <a:pt x="2002" y="349"/>
                  </a:lnTo>
                  <a:lnTo>
                    <a:pt x="2002" y="349"/>
                  </a:lnTo>
                  <a:lnTo>
                    <a:pt x="1996" y="339"/>
                  </a:lnTo>
                  <a:lnTo>
                    <a:pt x="1989" y="331"/>
                  </a:lnTo>
                  <a:lnTo>
                    <a:pt x="1981" y="322"/>
                  </a:lnTo>
                  <a:lnTo>
                    <a:pt x="1974" y="313"/>
                  </a:lnTo>
                  <a:lnTo>
                    <a:pt x="1974" y="313"/>
                  </a:lnTo>
                  <a:lnTo>
                    <a:pt x="1969" y="306"/>
                  </a:lnTo>
                  <a:lnTo>
                    <a:pt x="1966" y="297"/>
                  </a:lnTo>
                  <a:lnTo>
                    <a:pt x="1963" y="290"/>
                  </a:lnTo>
                  <a:lnTo>
                    <a:pt x="1959" y="282"/>
                  </a:lnTo>
                  <a:lnTo>
                    <a:pt x="1959" y="282"/>
                  </a:lnTo>
                  <a:lnTo>
                    <a:pt x="1949" y="269"/>
                  </a:lnTo>
                  <a:lnTo>
                    <a:pt x="1938" y="257"/>
                  </a:lnTo>
                  <a:lnTo>
                    <a:pt x="1927" y="244"/>
                  </a:lnTo>
                  <a:lnTo>
                    <a:pt x="1915" y="232"/>
                  </a:lnTo>
                  <a:lnTo>
                    <a:pt x="1891" y="208"/>
                  </a:lnTo>
                  <a:lnTo>
                    <a:pt x="1865" y="185"/>
                  </a:lnTo>
                  <a:lnTo>
                    <a:pt x="1865" y="185"/>
                  </a:lnTo>
                  <a:lnTo>
                    <a:pt x="1843" y="167"/>
                  </a:lnTo>
                  <a:lnTo>
                    <a:pt x="1820" y="148"/>
                  </a:lnTo>
                  <a:lnTo>
                    <a:pt x="1795" y="132"/>
                  </a:lnTo>
                  <a:lnTo>
                    <a:pt x="1769" y="117"/>
                  </a:lnTo>
                  <a:lnTo>
                    <a:pt x="1742" y="104"/>
                  </a:lnTo>
                  <a:lnTo>
                    <a:pt x="1715" y="91"/>
                  </a:lnTo>
                  <a:lnTo>
                    <a:pt x="1685" y="79"/>
                  </a:lnTo>
                  <a:lnTo>
                    <a:pt x="1655" y="69"/>
                  </a:lnTo>
                  <a:lnTo>
                    <a:pt x="1655" y="69"/>
                  </a:lnTo>
                  <a:lnTo>
                    <a:pt x="1632" y="62"/>
                  </a:lnTo>
                  <a:lnTo>
                    <a:pt x="1610" y="55"/>
                  </a:lnTo>
                  <a:lnTo>
                    <a:pt x="1586" y="49"/>
                  </a:lnTo>
                  <a:lnTo>
                    <a:pt x="1563" y="45"/>
                  </a:lnTo>
                  <a:lnTo>
                    <a:pt x="1539" y="42"/>
                  </a:lnTo>
                  <a:lnTo>
                    <a:pt x="1514" y="41"/>
                  </a:lnTo>
                  <a:lnTo>
                    <a:pt x="1490" y="42"/>
                  </a:lnTo>
                  <a:lnTo>
                    <a:pt x="1478" y="44"/>
                  </a:lnTo>
                  <a:lnTo>
                    <a:pt x="1465" y="47"/>
                  </a:lnTo>
                  <a:lnTo>
                    <a:pt x="1465" y="47"/>
                  </a:lnTo>
                  <a:lnTo>
                    <a:pt x="1438" y="54"/>
                  </a:lnTo>
                  <a:lnTo>
                    <a:pt x="1411" y="60"/>
                  </a:lnTo>
                  <a:lnTo>
                    <a:pt x="1382" y="66"/>
                  </a:lnTo>
                  <a:lnTo>
                    <a:pt x="1352" y="70"/>
                  </a:lnTo>
                  <a:lnTo>
                    <a:pt x="1293" y="80"/>
                  </a:lnTo>
                  <a:lnTo>
                    <a:pt x="1264" y="85"/>
                  </a:lnTo>
                  <a:lnTo>
                    <a:pt x="1234" y="92"/>
                  </a:lnTo>
                  <a:lnTo>
                    <a:pt x="1234" y="92"/>
                  </a:lnTo>
                  <a:lnTo>
                    <a:pt x="1209" y="98"/>
                  </a:lnTo>
                  <a:lnTo>
                    <a:pt x="1184" y="105"/>
                  </a:lnTo>
                  <a:lnTo>
                    <a:pt x="1184" y="105"/>
                  </a:lnTo>
                  <a:lnTo>
                    <a:pt x="1163" y="109"/>
                  </a:lnTo>
                  <a:lnTo>
                    <a:pt x="1144" y="114"/>
                  </a:lnTo>
                  <a:lnTo>
                    <a:pt x="1106" y="127"/>
                  </a:lnTo>
                  <a:lnTo>
                    <a:pt x="1071" y="140"/>
                  </a:lnTo>
                  <a:lnTo>
                    <a:pt x="1037" y="153"/>
                  </a:lnTo>
                  <a:lnTo>
                    <a:pt x="1037" y="153"/>
                  </a:lnTo>
                  <a:lnTo>
                    <a:pt x="1008" y="166"/>
                  </a:lnTo>
                  <a:lnTo>
                    <a:pt x="993" y="173"/>
                  </a:lnTo>
                  <a:lnTo>
                    <a:pt x="978" y="182"/>
                  </a:lnTo>
                  <a:lnTo>
                    <a:pt x="964" y="190"/>
                  </a:lnTo>
                  <a:lnTo>
                    <a:pt x="949" y="201"/>
                  </a:lnTo>
                  <a:lnTo>
                    <a:pt x="936" y="212"/>
                  </a:lnTo>
                  <a:lnTo>
                    <a:pt x="923" y="223"/>
                  </a:lnTo>
                  <a:lnTo>
                    <a:pt x="913" y="236"/>
                  </a:lnTo>
                  <a:lnTo>
                    <a:pt x="903" y="250"/>
                  </a:lnTo>
                  <a:lnTo>
                    <a:pt x="894" y="266"/>
                  </a:lnTo>
                  <a:lnTo>
                    <a:pt x="888" y="282"/>
                  </a:lnTo>
                  <a:lnTo>
                    <a:pt x="884" y="299"/>
                  </a:lnTo>
                  <a:lnTo>
                    <a:pt x="883" y="309"/>
                  </a:lnTo>
                  <a:lnTo>
                    <a:pt x="883" y="319"/>
                  </a:lnTo>
                  <a:lnTo>
                    <a:pt x="883" y="328"/>
                  </a:lnTo>
                  <a:lnTo>
                    <a:pt x="883" y="338"/>
                  </a:lnTo>
                  <a:lnTo>
                    <a:pt x="885" y="349"/>
                  </a:lnTo>
                  <a:lnTo>
                    <a:pt x="887" y="359"/>
                  </a:lnTo>
                  <a:lnTo>
                    <a:pt x="887" y="359"/>
                  </a:lnTo>
                  <a:lnTo>
                    <a:pt x="892" y="368"/>
                  </a:lnTo>
                  <a:lnTo>
                    <a:pt x="899" y="375"/>
                  </a:lnTo>
                  <a:lnTo>
                    <a:pt x="905" y="381"/>
                  </a:lnTo>
                  <a:lnTo>
                    <a:pt x="912" y="385"/>
                  </a:lnTo>
                  <a:lnTo>
                    <a:pt x="918" y="387"/>
                  </a:lnTo>
                  <a:lnTo>
                    <a:pt x="926" y="388"/>
                  </a:lnTo>
                  <a:lnTo>
                    <a:pt x="933" y="389"/>
                  </a:lnTo>
                  <a:lnTo>
                    <a:pt x="942" y="388"/>
                  </a:lnTo>
                  <a:lnTo>
                    <a:pt x="958" y="385"/>
                  </a:lnTo>
                  <a:lnTo>
                    <a:pt x="975" y="381"/>
                  </a:lnTo>
                  <a:lnTo>
                    <a:pt x="993" y="374"/>
                  </a:lnTo>
                  <a:lnTo>
                    <a:pt x="1012" y="369"/>
                  </a:lnTo>
                  <a:lnTo>
                    <a:pt x="1012" y="369"/>
                  </a:lnTo>
                  <a:lnTo>
                    <a:pt x="1035" y="364"/>
                  </a:lnTo>
                  <a:lnTo>
                    <a:pt x="1055" y="359"/>
                  </a:lnTo>
                  <a:lnTo>
                    <a:pt x="1094" y="352"/>
                  </a:lnTo>
                  <a:lnTo>
                    <a:pt x="1094" y="352"/>
                  </a:lnTo>
                  <a:lnTo>
                    <a:pt x="1101" y="347"/>
                  </a:lnTo>
                  <a:lnTo>
                    <a:pt x="1110" y="343"/>
                  </a:lnTo>
                  <a:lnTo>
                    <a:pt x="1117" y="340"/>
                  </a:lnTo>
                  <a:lnTo>
                    <a:pt x="1127" y="338"/>
                  </a:lnTo>
                  <a:lnTo>
                    <a:pt x="1146" y="334"/>
                  </a:lnTo>
                  <a:lnTo>
                    <a:pt x="1169" y="329"/>
                  </a:lnTo>
                  <a:lnTo>
                    <a:pt x="1169" y="329"/>
                  </a:lnTo>
                  <a:lnTo>
                    <a:pt x="1200" y="322"/>
                  </a:lnTo>
                  <a:lnTo>
                    <a:pt x="1216" y="320"/>
                  </a:lnTo>
                  <a:lnTo>
                    <a:pt x="1231" y="319"/>
                  </a:lnTo>
                  <a:lnTo>
                    <a:pt x="1231" y="319"/>
                  </a:lnTo>
                  <a:lnTo>
                    <a:pt x="1261" y="319"/>
                  </a:lnTo>
                  <a:lnTo>
                    <a:pt x="1291" y="319"/>
                  </a:lnTo>
                  <a:lnTo>
                    <a:pt x="1354" y="317"/>
                  </a:lnTo>
                  <a:lnTo>
                    <a:pt x="1354" y="317"/>
                  </a:lnTo>
                  <a:lnTo>
                    <a:pt x="1382" y="318"/>
                  </a:lnTo>
                  <a:lnTo>
                    <a:pt x="1408" y="319"/>
                  </a:lnTo>
                  <a:lnTo>
                    <a:pt x="1408" y="319"/>
                  </a:lnTo>
                  <a:lnTo>
                    <a:pt x="1439" y="319"/>
                  </a:lnTo>
                  <a:lnTo>
                    <a:pt x="1453" y="320"/>
                  </a:lnTo>
                  <a:lnTo>
                    <a:pt x="1459" y="321"/>
                  </a:lnTo>
                  <a:lnTo>
                    <a:pt x="1463" y="322"/>
                  </a:lnTo>
                  <a:lnTo>
                    <a:pt x="1463" y="322"/>
                  </a:lnTo>
                  <a:lnTo>
                    <a:pt x="1467" y="324"/>
                  </a:lnTo>
                  <a:lnTo>
                    <a:pt x="1471" y="327"/>
                  </a:lnTo>
                  <a:lnTo>
                    <a:pt x="1478" y="336"/>
                  </a:lnTo>
                  <a:lnTo>
                    <a:pt x="1486" y="347"/>
                  </a:lnTo>
                  <a:lnTo>
                    <a:pt x="1492" y="358"/>
                  </a:lnTo>
                  <a:lnTo>
                    <a:pt x="1503" y="383"/>
                  </a:lnTo>
                  <a:lnTo>
                    <a:pt x="1512" y="404"/>
                  </a:lnTo>
                  <a:lnTo>
                    <a:pt x="1512" y="404"/>
                  </a:lnTo>
                  <a:lnTo>
                    <a:pt x="1518" y="418"/>
                  </a:lnTo>
                  <a:lnTo>
                    <a:pt x="1521" y="433"/>
                  </a:lnTo>
                  <a:lnTo>
                    <a:pt x="1524" y="447"/>
                  </a:lnTo>
                  <a:lnTo>
                    <a:pt x="1525" y="461"/>
                  </a:lnTo>
                  <a:lnTo>
                    <a:pt x="1525" y="475"/>
                  </a:lnTo>
                  <a:lnTo>
                    <a:pt x="1524" y="488"/>
                  </a:lnTo>
                  <a:lnTo>
                    <a:pt x="1523" y="502"/>
                  </a:lnTo>
                  <a:lnTo>
                    <a:pt x="1520" y="514"/>
                  </a:lnTo>
                  <a:lnTo>
                    <a:pt x="1515" y="526"/>
                  </a:lnTo>
                  <a:lnTo>
                    <a:pt x="1510" y="538"/>
                  </a:lnTo>
                  <a:lnTo>
                    <a:pt x="1505" y="549"/>
                  </a:lnTo>
                  <a:lnTo>
                    <a:pt x="1498" y="559"/>
                  </a:lnTo>
                  <a:lnTo>
                    <a:pt x="1491" y="568"/>
                  </a:lnTo>
                  <a:lnTo>
                    <a:pt x="1482" y="576"/>
                  </a:lnTo>
                  <a:lnTo>
                    <a:pt x="1473" y="583"/>
                  </a:lnTo>
                  <a:lnTo>
                    <a:pt x="1463" y="589"/>
                  </a:lnTo>
                  <a:lnTo>
                    <a:pt x="1463" y="589"/>
                  </a:lnTo>
                  <a:lnTo>
                    <a:pt x="1452" y="593"/>
                  </a:lnTo>
                  <a:lnTo>
                    <a:pt x="1437" y="597"/>
                  </a:lnTo>
                  <a:lnTo>
                    <a:pt x="1407" y="604"/>
                  </a:lnTo>
                  <a:lnTo>
                    <a:pt x="1407" y="604"/>
                  </a:lnTo>
                  <a:lnTo>
                    <a:pt x="1325" y="623"/>
                  </a:lnTo>
                  <a:lnTo>
                    <a:pt x="1284" y="631"/>
                  </a:lnTo>
                  <a:lnTo>
                    <a:pt x="1244" y="640"/>
                  </a:lnTo>
                  <a:lnTo>
                    <a:pt x="1202" y="646"/>
                  </a:lnTo>
                  <a:lnTo>
                    <a:pt x="1160" y="652"/>
                  </a:lnTo>
                  <a:lnTo>
                    <a:pt x="1118" y="656"/>
                  </a:lnTo>
                  <a:lnTo>
                    <a:pt x="1076" y="658"/>
                  </a:lnTo>
                  <a:lnTo>
                    <a:pt x="1076" y="658"/>
                  </a:lnTo>
                  <a:lnTo>
                    <a:pt x="1056" y="658"/>
                  </a:lnTo>
                  <a:lnTo>
                    <a:pt x="1037" y="657"/>
                  </a:lnTo>
                  <a:lnTo>
                    <a:pt x="1018" y="655"/>
                  </a:lnTo>
                  <a:lnTo>
                    <a:pt x="998" y="653"/>
                  </a:lnTo>
                  <a:lnTo>
                    <a:pt x="960" y="645"/>
                  </a:lnTo>
                  <a:lnTo>
                    <a:pt x="922" y="637"/>
                  </a:lnTo>
                  <a:lnTo>
                    <a:pt x="885" y="627"/>
                  </a:lnTo>
                  <a:lnTo>
                    <a:pt x="848" y="620"/>
                  </a:lnTo>
                  <a:lnTo>
                    <a:pt x="829" y="616"/>
                  </a:lnTo>
                  <a:lnTo>
                    <a:pt x="811" y="614"/>
                  </a:lnTo>
                  <a:lnTo>
                    <a:pt x="793" y="612"/>
                  </a:lnTo>
                  <a:lnTo>
                    <a:pt x="775" y="611"/>
                  </a:lnTo>
                  <a:lnTo>
                    <a:pt x="775" y="611"/>
                  </a:lnTo>
                  <a:lnTo>
                    <a:pt x="729" y="612"/>
                  </a:lnTo>
                  <a:lnTo>
                    <a:pt x="682" y="614"/>
                  </a:lnTo>
                  <a:lnTo>
                    <a:pt x="635" y="619"/>
                  </a:lnTo>
                  <a:lnTo>
                    <a:pt x="588" y="624"/>
                  </a:lnTo>
                  <a:lnTo>
                    <a:pt x="496" y="634"/>
                  </a:lnTo>
                  <a:lnTo>
                    <a:pt x="450" y="638"/>
                  </a:lnTo>
                  <a:lnTo>
                    <a:pt x="406" y="641"/>
                  </a:lnTo>
                  <a:lnTo>
                    <a:pt x="406" y="641"/>
                  </a:lnTo>
                  <a:lnTo>
                    <a:pt x="401" y="645"/>
                  </a:lnTo>
                  <a:lnTo>
                    <a:pt x="396" y="649"/>
                  </a:lnTo>
                  <a:lnTo>
                    <a:pt x="390" y="652"/>
                  </a:lnTo>
                  <a:lnTo>
                    <a:pt x="386" y="656"/>
                  </a:lnTo>
                  <a:lnTo>
                    <a:pt x="386" y="656"/>
                  </a:lnTo>
                  <a:lnTo>
                    <a:pt x="378" y="656"/>
                  </a:lnTo>
                  <a:lnTo>
                    <a:pt x="372" y="657"/>
                  </a:lnTo>
                  <a:lnTo>
                    <a:pt x="367" y="658"/>
                  </a:lnTo>
                  <a:lnTo>
                    <a:pt x="361" y="660"/>
                  </a:lnTo>
                  <a:lnTo>
                    <a:pt x="352" y="666"/>
                  </a:lnTo>
                  <a:lnTo>
                    <a:pt x="342" y="671"/>
                  </a:lnTo>
                  <a:lnTo>
                    <a:pt x="342" y="671"/>
                  </a:lnTo>
                  <a:lnTo>
                    <a:pt x="326" y="681"/>
                  </a:lnTo>
                  <a:lnTo>
                    <a:pt x="311" y="690"/>
                  </a:lnTo>
                  <a:lnTo>
                    <a:pt x="296" y="701"/>
                  </a:lnTo>
                  <a:lnTo>
                    <a:pt x="282" y="713"/>
                  </a:lnTo>
                  <a:lnTo>
                    <a:pt x="282" y="713"/>
                  </a:lnTo>
                  <a:lnTo>
                    <a:pt x="263" y="730"/>
                  </a:lnTo>
                  <a:lnTo>
                    <a:pt x="246" y="747"/>
                  </a:lnTo>
                  <a:lnTo>
                    <a:pt x="228" y="763"/>
                  </a:lnTo>
                  <a:lnTo>
                    <a:pt x="222" y="772"/>
                  </a:lnTo>
                  <a:lnTo>
                    <a:pt x="217" y="780"/>
                  </a:lnTo>
                  <a:lnTo>
                    <a:pt x="217" y="780"/>
                  </a:lnTo>
                  <a:lnTo>
                    <a:pt x="209" y="794"/>
                  </a:lnTo>
                  <a:lnTo>
                    <a:pt x="203" y="810"/>
                  </a:lnTo>
                  <a:lnTo>
                    <a:pt x="199" y="827"/>
                  </a:lnTo>
                  <a:lnTo>
                    <a:pt x="194" y="847"/>
                  </a:lnTo>
                  <a:lnTo>
                    <a:pt x="192" y="866"/>
                  </a:lnTo>
                  <a:lnTo>
                    <a:pt x="192" y="884"/>
                  </a:lnTo>
                  <a:lnTo>
                    <a:pt x="193" y="901"/>
                  </a:lnTo>
                  <a:lnTo>
                    <a:pt x="195" y="910"/>
                  </a:lnTo>
                  <a:lnTo>
                    <a:pt x="197" y="917"/>
                  </a:lnTo>
                  <a:lnTo>
                    <a:pt x="197" y="917"/>
                  </a:lnTo>
                  <a:lnTo>
                    <a:pt x="200" y="923"/>
                  </a:lnTo>
                  <a:lnTo>
                    <a:pt x="203" y="927"/>
                  </a:lnTo>
                  <a:lnTo>
                    <a:pt x="209" y="934"/>
                  </a:lnTo>
                  <a:lnTo>
                    <a:pt x="215" y="941"/>
                  </a:lnTo>
                  <a:lnTo>
                    <a:pt x="218" y="945"/>
                  </a:lnTo>
                  <a:lnTo>
                    <a:pt x="220" y="949"/>
                  </a:lnTo>
                  <a:lnTo>
                    <a:pt x="220" y="949"/>
                  </a:lnTo>
                  <a:lnTo>
                    <a:pt x="268" y="939"/>
                  </a:lnTo>
                  <a:lnTo>
                    <a:pt x="315" y="927"/>
                  </a:lnTo>
                  <a:lnTo>
                    <a:pt x="409" y="902"/>
                  </a:lnTo>
                  <a:lnTo>
                    <a:pt x="599" y="850"/>
                  </a:lnTo>
                  <a:lnTo>
                    <a:pt x="599" y="850"/>
                  </a:lnTo>
                  <a:lnTo>
                    <a:pt x="647" y="837"/>
                  </a:lnTo>
                  <a:lnTo>
                    <a:pt x="694" y="825"/>
                  </a:lnTo>
                  <a:lnTo>
                    <a:pt x="742" y="813"/>
                  </a:lnTo>
                  <a:lnTo>
                    <a:pt x="791" y="801"/>
                  </a:lnTo>
                  <a:lnTo>
                    <a:pt x="791" y="801"/>
                  </a:lnTo>
                  <a:lnTo>
                    <a:pt x="886" y="776"/>
                  </a:lnTo>
                  <a:lnTo>
                    <a:pt x="934" y="764"/>
                  </a:lnTo>
                  <a:lnTo>
                    <a:pt x="982" y="755"/>
                  </a:lnTo>
                  <a:lnTo>
                    <a:pt x="982" y="755"/>
                  </a:lnTo>
                  <a:lnTo>
                    <a:pt x="1007" y="749"/>
                  </a:lnTo>
                  <a:lnTo>
                    <a:pt x="1030" y="744"/>
                  </a:lnTo>
                  <a:lnTo>
                    <a:pt x="1079" y="731"/>
                  </a:lnTo>
                  <a:lnTo>
                    <a:pt x="1126" y="718"/>
                  </a:lnTo>
                  <a:lnTo>
                    <a:pt x="1174" y="705"/>
                  </a:lnTo>
                  <a:lnTo>
                    <a:pt x="1174" y="705"/>
                  </a:lnTo>
                  <a:lnTo>
                    <a:pt x="1223" y="693"/>
                  </a:lnTo>
                  <a:lnTo>
                    <a:pt x="1270" y="680"/>
                  </a:lnTo>
                  <a:lnTo>
                    <a:pt x="1363" y="653"/>
                  </a:lnTo>
                  <a:lnTo>
                    <a:pt x="1454" y="626"/>
                  </a:lnTo>
                  <a:lnTo>
                    <a:pt x="1545" y="600"/>
                  </a:lnTo>
                  <a:lnTo>
                    <a:pt x="1545" y="600"/>
                  </a:lnTo>
                  <a:lnTo>
                    <a:pt x="1593" y="587"/>
                  </a:lnTo>
                  <a:lnTo>
                    <a:pt x="1639" y="577"/>
                  </a:lnTo>
                  <a:lnTo>
                    <a:pt x="1685" y="567"/>
                  </a:lnTo>
                  <a:lnTo>
                    <a:pt x="1707" y="563"/>
                  </a:lnTo>
                  <a:lnTo>
                    <a:pt x="1730" y="561"/>
                  </a:lnTo>
                  <a:lnTo>
                    <a:pt x="1730" y="561"/>
                  </a:lnTo>
                  <a:lnTo>
                    <a:pt x="1766" y="556"/>
                  </a:lnTo>
                  <a:lnTo>
                    <a:pt x="1804" y="551"/>
                  </a:lnTo>
                  <a:lnTo>
                    <a:pt x="1804" y="551"/>
                  </a:lnTo>
                  <a:lnTo>
                    <a:pt x="1824" y="548"/>
                  </a:lnTo>
                  <a:lnTo>
                    <a:pt x="1844" y="544"/>
                  </a:lnTo>
                  <a:lnTo>
                    <a:pt x="1884" y="535"/>
                  </a:lnTo>
                  <a:lnTo>
                    <a:pt x="1921" y="528"/>
                  </a:lnTo>
                  <a:lnTo>
                    <a:pt x="1941" y="524"/>
                  </a:lnTo>
                  <a:lnTo>
                    <a:pt x="1959" y="523"/>
                  </a:lnTo>
                  <a:lnTo>
                    <a:pt x="1959" y="523"/>
                  </a:lnTo>
                  <a:lnTo>
                    <a:pt x="1975" y="533"/>
                  </a:lnTo>
                  <a:lnTo>
                    <a:pt x="1983" y="538"/>
                  </a:lnTo>
                  <a:lnTo>
                    <a:pt x="1993" y="541"/>
                  </a:lnTo>
                  <a:lnTo>
                    <a:pt x="1993" y="541"/>
                  </a:lnTo>
                  <a:lnTo>
                    <a:pt x="2004" y="563"/>
                  </a:lnTo>
                  <a:lnTo>
                    <a:pt x="2012" y="584"/>
                  </a:lnTo>
                  <a:lnTo>
                    <a:pt x="2020" y="607"/>
                  </a:lnTo>
                  <a:lnTo>
                    <a:pt x="2027" y="630"/>
                  </a:lnTo>
                  <a:lnTo>
                    <a:pt x="2034" y="653"/>
                  </a:lnTo>
                  <a:lnTo>
                    <a:pt x="2041" y="676"/>
                  </a:lnTo>
                  <a:lnTo>
                    <a:pt x="2050" y="699"/>
                  </a:lnTo>
                  <a:lnTo>
                    <a:pt x="2060" y="720"/>
                  </a:lnTo>
                  <a:lnTo>
                    <a:pt x="2060" y="720"/>
                  </a:lnTo>
                  <a:lnTo>
                    <a:pt x="2063" y="675"/>
                  </a:lnTo>
                  <a:lnTo>
                    <a:pt x="2065" y="628"/>
                  </a:lnTo>
                  <a:lnTo>
                    <a:pt x="2066" y="605"/>
                  </a:lnTo>
                  <a:lnTo>
                    <a:pt x="2066" y="581"/>
                  </a:lnTo>
                  <a:lnTo>
                    <a:pt x="2065" y="558"/>
                  </a:lnTo>
                  <a:lnTo>
                    <a:pt x="2063" y="534"/>
                  </a:lnTo>
                  <a:lnTo>
                    <a:pt x="2063" y="534"/>
                  </a:lnTo>
                  <a:close/>
                  <a:moveTo>
                    <a:pt x="1613" y="42"/>
                  </a:moveTo>
                  <a:lnTo>
                    <a:pt x="1613" y="42"/>
                  </a:lnTo>
                  <a:lnTo>
                    <a:pt x="1631" y="47"/>
                  </a:lnTo>
                  <a:lnTo>
                    <a:pt x="1648" y="51"/>
                  </a:lnTo>
                  <a:lnTo>
                    <a:pt x="1666" y="57"/>
                  </a:lnTo>
                  <a:lnTo>
                    <a:pt x="1684" y="64"/>
                  </a:lnTo>
                  <a:lnTo>
                    <a:pt x="1717" y="78"/>
                  </a:lnTo>
                  <a:lnTo>
                    <a:pt x="1750" y="93"/>
                  </a:lnTo>
                  <a:lnTo>
                    <a:pt x="1750" y="93"/>
                  </a:lnTo>
                  <a:lnTo>
                    <a:pt x="1776" y="107"/>
                  </a:lnTo>
                  <a:lnTo>
                    <a:pt x="1800" y="121"/>
                  </a:lnTo>
                  <a:lnTo>
                    <a:pt x="1823" y="136"/>
                  </a:lnTo>
                  <a:lnTo>
                    <a:pt x="1844" y="152"/>
                  </a:lnTo>
                  <a:lnTo>
                    <a:pt x="1844" y="152"/>
                  </a:lnTo>
                  <a:lnTo>
                    <a:pt x="1876" y="176"/>
                  </a:lnTo>
                  <a:lnTo>
                    <a:pt x="1891" y="190"/>
                  </a:lnTo>
                  <a:lnTo>
                    <a:pt x="1906" y="204"/>
                  </a:lnTo>
                  <a:lnTo>
                    <a:pt x="1921" y="219"/>
                  </a:lnTo>
                  <a:lnTo>
                    <a:pt x="1934" y="233"/>
                  </a:lnTo>
                  <a:lnTo>
                    <a:pt x="1947" y="249"/>
                  </a:lnTo>
                  <a:lnTo>
                    <a:pt x="1959" y="264"/>
                  </a:lnTo>
                  <a:lnTo>
                    <a:pt x="1959" y="264"/>
                  </a:lnTo>
                  <a:lnTo>
                    <a:pt x="1966" y="276"/>
                  </a:lnTo>
                  <a:lnTo>
                    <a:pt x="1974" y="288"/>
                  </a:lnTo>
                  <a:lnTo>
                    <a:pt x="1989" y="311"/>
                  </a:lnTo>
                  <a:lnTo>
                    <a:pt x="1989" y="311"/>
                  </a:lnTo>
                  <a:lnTo>
                    <a:pt x="1995" y="318"/>
                  </a:lnTo>
                  <a:lnTo>
                    <a:pt x="2002" y="325"/>
                  </a:lnTo>
                  <a:lnTo>
                    <a:pt x="2008" y="332"/>
                  </a:lnTo>
                  <a:lnTo>
                    <a:pt x="2013" y="339"/>
                  </a:lnTo>
                  <a:lnTo>
                    <a:pt x="2013" y="339"/>
                  </a:lnTo>
                  <a:lnTo>
                    <a:pt x="2025" y="359"/>
                  </a:lnTo>
                  <a:lnTo>
                    <a:pt x="2036" y="382"/>
                  </a:lnTo>
                  <a:lnTo>
                    <a:pt x="2047" y="407"/>
                  </a:lnTo>
                  <a:lnTo>
                    <a:pt x="2055" y="432"/>
                  </a:lnTo>
                  <a:lnTo>
                    <a:pt x="2063" y="459"/>
                  </a:lnTo>
                  <a:lnTo>
                    <a:pt x="2069" y="486"/>
                  </a:lnTo>
                  <a:lnTo>
                    <a:pt x="2074" y="513"/>
                  </a:lnTo>
                  <a:lnTo>
                    <a:pt x="2079" y="540"/>
                  </a:lnTo>
                  <a:lnTo>
                    <a:pt x="2079" y="540"/>
                  </a:lnTo>
                  <a:lnTo>
                    <a:pt x="2082" y="568"/>
                  </a:lnTo>
                  <a:lnTo>
                    <a:pt x="2083" y="596"/>
                  </a:lnTo>
                  <a:lnTo>
                    <a:pt x="2082" y="624"/>
                  </a:lnTo>
                  <a:lnTo>
                    <a:pt x="2081" y="652"/>
                  </a:lnTo>
                  <a:lnTo>
                    <a:pt x="2075" y="706"/>
                  </a:lnTo>
                  <a:lnTo>
                    <a:pt x="2070" y="760"/>
                  </a:lnTo>
                  <a:lnTo>
                    <a:pt x="2070" y="760"/>
                  </a:lnTo>
                  <a:lnTo>
                    <a:pt x="2080" y="758"/>
                  </a:lnTo>
                  <a:lnTo>
                    <a:pt x="2088" y="755"/>
                  </a:lnTo>
                  <a:lnTo>
                    <a:pt x="2096" y="751"/>
                  </a:lnTo>
                  <a:lnTo>
                    <a:pt x="2103" y="747"/>
                  </a:lnTo>
                  <a:lnTo>
                    <a:pt x="2110" y="743"/>
                  </a:lnTo>
                  <a:lnTo>
                    <a:pt x="2118" y="740"/>
                  </a:lnTo>
                  <a:lnTo>
                    <a:pt x="2127" y="736"/>
                  </a:lnTo>
                  <a:lnTo>
                    <a:pt x="2138" y="735"/>
                  </a:lnTo>
                  <a:lnTo>
                    <a:pt x="2138" y="735"/>
                  </a:lnTo>
                  <a:lnTo>
                    <a:pt x="2142" y="716"/>
                  </a:lnTo>
                  <a:lnTo>
                    <a:pt x="2145" y="698"/>
                  </a:lnTo>
                  <a:lnTo>
                    <a:pt x="2148" y="679"/>
                  </a:lnTo>
                  <a:lnTo>
                    <a:pt x="2150" y="660"/>
                  </a:lnTo>
                  <a:lnTo>
                    <a:pt x="2151" y="642"/>
                  </a:lnTo>
                  <a:lnTo>
                    <a:pt x="2153" y="625"/>
                  </a:lnTo>
                  <a:lnTo>
                    <a:pt x="2153" y="607"/>
                  </a:lnTo>
                  <a:lnTo>
                    <a:pt x="2151" y="590"/>
                  </a:lnTo>
                  <a:lnTo>
                    <a:pt x="2150" y="573"/>
                  </a:lnTo>
                  <a:lnTo>
                    <a:pt x="2148" y="555"/>
                  </a:lnTo>
                  <a:lnTo>
                    <a:pt x="2143" y="522"/>
                  </a:lnTo>
                  <a:lnTo>
                    <a:pt x="2134" y="489"/>
                  </a:lnTo>
                  <a:lnTo>
                    <a:pt x="2124" y="458"/>
                  </a:lnTo>
                  <a:lnTo>
                    <a:pt x="2124" y="458"/>
                  </a:lnTo>
                  <a:lnTo>
                    <a:pt x="2112" y="423"/>
                  </a:lnTo>
                  <a:lnTo>
                    <a:pt x="2099" y="389"/>
                  </a:lnTo>
                  <a:lnTo>
                    <a:pt x="2093" y="374"/>
                  </a:lnTo>
                  <a:lnTo>
                    <a:pt x="2085" y="358"/>
                  </a:lnTo>
                  <a:lnTo>
                    <a:pt x="2077" y="343"/>
                  </a:lnTo>
                  <a:lnTo>
                    <a:pt x="2068" y="328"/>
                  </a:lnTo>
                  <a:lnTo>
                    <a:pt x="2068" y="328"/>
                  </a:lnTo>
                  <a:lnTo>
                    <a:pt x="2053" y="306"/>
                  </a:lnTo>
                  <a:lnTo>
                    <a:pt x="2036" y="283"/>
                  </a:lnTo>
                  <a:lnTo>
                    <a:pt x="2019" y="263"/>
                  </a:lnTo>
                  <a:lnTo>
                    <a:pt x="2001" y="244"/>
                  </a:lnTo>
                  <a:lnTo>
                    <a:pt x="2001" y="244"/>
                  </a:lnTo>
                  <a:lnTo>
                    <a:pt x="1961" y="203"/>
                  </a:lnTo>
                  <a:lnTo>
                    <a:pt x="1942" y="185"/>
                  </a:lnTo>
                  <a:lnTo>
                    <a:pt x="1921" y="166"/>
                  </a:lnTo>
                  <a:lnTo>
                    <a:pt x="1901" y="148"/>
                  </a:lnTo>
                  <a:lnTo>
                    <a:pt x="1881" y="131"/>
                  </a:lnTo>
                  <a:lnTo>
                    <a:pt x="1859" y="116"/>
                  </a:lnTo>
                  <a:lnTo>
                    <a:pt x="1837" y="102"/>
                  </a:lnTo>
                  <a:lnTo>
                    <a:pt x="1837" y="102"/>
                  </a:lnTo>
                  <a:lnTo>
                    <a:pt x="1820" y="94"/>
                  </a:lnTo>
                  <a:lnTo>
                    <a:pt x="1801" y="85"/>
                  </a:lnTo>
                  <a:lnTo>
                    <a:pt x="1801" y="85"/>
                  </a:lnTo>
                  <a:lnTo>
                    <a:pt x="1785" y="79"/>
                  </a:lnTo>
                  <a:lnTo>
                    <a:pt x="1770" y="74"/>
                  </a:lnTo>
                  <a:lnTo>
                    <a:pt x="1755" y="69"/>
                  </a:lnTo>
                  <a:lnTo>
                    <a:pt x="1740" y="66"/>
                  </a:lnTo>
                  <a:lnTo>
                    <a:pt x="1708" y="60"/>
                  </a:lnTo>
                  <a:lnTo>
                    <a:pt x="1672" y="52"/>
                  </a:lnTo>
                  <a:lnTo>
                    <a:pt x="1672" y="52"/>
                  </a:lnTo>
                  <a:lnTo>
                    <a:pt x="1647" y="45"/>
                  </a:lnTo>
                  <a:lnTo>
                    <a:pt x="1634" y="42"/>
                  </a:lnTo>
                  <a:lnTo>
                    <a:pt x="1619" y="40"/>
                  </a:lnTo>
                  <a:lnTo>
                    <a:pt x="1619" y="40"/>
                  </a:lnTo>
                  <a:lnTo>
                    <a:pt x="1614" y="40"/>
                  </a:lnTo>
                  <a:lnTo>
                    <a:pt x="1612" y="41"/>
                  </a:lnTo>
                  <a:lnTo>
                    <a:pt x="1611" y="41"/>
                  </a:lnTo>
                  <a:lnTo>
                    <a:pt x="1612" y="42"/>
                  </a:lnTo>
                  <a:lnTo>
                    <a:pt x="1612" y="42"/>
                  </a:lnTo>
                  <a:lnTo>
                    <a:pt x="1613" y="42"/>
                  </a:lnTo>
                  <a:lnTo>
                    <a:pt x="1613" y="42"/>
                  </a:lnTo>
                  <a:close/>
                  <a:moveTo>
                    <a:pt x="919" y="90"/>
                  </a:moveTo>
                  <a:lnTo>
                    <a:pt x="919" y="90"/>
                  </a:lnTo>
                  <a:lnTo>
                    <a:pt x="907" y="93"/>
                  </a:lnTo>
                  <a:lnTo>
                    <a:pt x="899" y="97"/>
                  </a:lnTo>
                  <a:lnTo>
                    <a:pt x="890" y="101"/>
                  </a:lnTo>
                  <a:lnTo>
                    <a:pt x="882" y="107"/>
                  </a:lnTo>
                  <a:lnTo>
                    <a:pt x="882" y="107"/>
                  </a:lnTo>
                  <a:lnTo>
                    <a:pt x="868" y="112"/>
                  </a:lnTo>
                  <a:lnTo>
                    <a:pt x="855" y="117"/>
                  </a:lnTo>
                  <a:lnTo>
                    <a:pt x="855" y="117"/>
                  </a:lnTo>
                  <a:lnTo>
                    <a:pt x="837" y="128"/>
                  </a:lnTo>
                  <a:lnTo>
                    <a:pt x="822" y="139"/>
                  </a:lnTo>
                  <a:lnTo>
                    <a:pt x="808" y="151"/>
                  </a:lnTo>
                  <a:lnTo>
                    <a:pt x="795" y="162"/>
                  </a:lnTo>
                  <a:lnTo>
                    <a:pt x="795" y="162"/>
                  </a:lnTo>
                  <a:lnTo>
                    <a:pt x="782" y="173"/>
                  </a:lnTo>
                  <a:lnTo>
                    <a:pt x="768" y="185"/>
                  </a:lnTo>
                  <a:lnTo>
                    <a:pt x="754" y="196"/>
                  </a:lnTo>
                  <a:lnTo>
                    <a:pt x="749" y="201"/>
                  </a:lnTo>
                  <a:lnTo>
                    <a:pt x="745" y="206"/>
                  </a:lnTo>
                  <a:lnTo>
                    <a:pt x="745" y="206"/>
                  </a:lnTo>
                  <a:lnTo>
                    <a:pt x="735" y="219"/>
                  </a:lnTo>
                  <a:lnTo>
                    <a:pt x="729" y="233"/>
                  </a:lnTo>
                  <a:lnTo>
                    <a:pt x="722" y="247"/>
                  </a:lnTo>
                  <a:lnTo>
                    <a:pt x="718" y="261"/>
                  </a:lnTo>
                  <a:lnTo>
                    <a:pt x="715" y="275"/>
                  </a:lnTo>
                  <a:lnTo>
                    <a:pt x="714" y="288"/>
                  </a:lnTo>
                  <a:lnTo>
                    <a:pt x="714" y="302"/>
                  </a:lnTo>
                  <a:lnTo>
                    <a:pt x="716" y="314"/>
                  </a:lnTo>
                  <a:lnTo>
                    <a:pt x="719" y="327"/>
                  </a:lnTo>
                  <a:lnTo>
                    <a:pt x="723" y="339"/>
                  </a:lnTo>
                  <a:lnTo>
                    <a:pt x="730" y="351"/>
                  </a:lnTo>
                  <a:lnTo>
                    <a:pt x="737" y="362"/>
                  </a:lnTo>
                  <a:lnTo>
                    <a:pt x="746" y="371"/>
                  </a:lnTo>
                  <a:lnTo>
                    <a:pt x="756" y="381"/>
                  </a:lnTo>
                  <a:lnTo>
                    <a:pt x="768" y="388"/>
                  </a:lnTo>
                  <a:lnTo>
                    <a:pt x="782" y="396"/>
                  </a:lnTo>
                  <a:lnTo>
                    <a:pt x="782" y="396"/>
                  </a:lnTo>
                  <a:lnTo>
                    <a:pt x="775" y="389"/>
                  </a:lnTo>
                  <a:lnTo>
                    <a:pt x="769" y="382"/>
                  </a:lnTo>
                  <a:lnTo>
                    <a:pt x="763" y="374"/>
                  </a:lnTo>
                  <a:lnTo>
                    <a:pt x="757" y="365"/>
                  </a:lnTo>
                  <a:lnTo>
                    <a:pt x="753" y="355"/>
                  </a:lnTo>
                  <a:lnTo>
                    <a:pt x="749" y="344"/>
                  </a:lnTo>
                  <a:lnTo>
                    <a:pt x="745" y="334"/>
                  </a:lnTo>
                  <a:lnTo>
                    <a:pt x="741" y="323"/>
                  </a:lnTo>
                  <a:lnTo>
                    <a:pt x="739" y="311"/>
                  </a:lnTo>
                  <a:lnTo>
                    <a:pt x="737" y="299"/>
                  </a:lnTo>
                  <a:lnTo>
                    <a:pt x="737" y="288"/>
                  </a:lnTo>
                  <a:lnTo>
                    <a:pt x="736" y="277"/>
                  </a:lnTo>
                  <a:lnTo>
                    <a:pt x="737" y="265"/>
                  </a:lnTo>
                  <a:lnTo>
                    <a:pt x="738" y="256"/>
                  </a:lnTo>
                  <a:lnTo>
                    <a:pt x="740" y="245"/>
                  </a:lnTo>
                  <a:lnTo>
                    <a:pt x="745" y="236"/>
                  </a:lnTo>
                  <a:lnTo>
                    <a:pt x="745" y="236"/>
                  </a:lnTo>
                  <a:lnTo>
                    <a:pt x="750" y="225"/>
                  </a:lnTo>
                  <a:lnTo>
                    <a:pt x="757" y="213"/>
                  </a:lnTo>
                  <a:lnTo>
                    <a:pt x="766" y="201"/>
                  </a:lnTo>
                  <a:lnTo>
                    <a:pt x="776" y="190"/>
                  </a:lnTo>
                  <a:lnTo>
                    <a:pt x="786" y="178"/>
                  </a:lnTo>
                  <a:lnTo>
                    <a:pt x="797" y="169"/>
                  </a:lnTo>
                  <a:lnTo>
                    <a:pt x="820" y="150"/>
                  </a:lnTo>
                  <a:lnTo>
                    <a:pt x="820" y="150"/>
                  </a:lnTo>
                  <a:lnTo>
                    <a:pt x="832" y="140"/>
                  </a:lnTo>
                  <a:lnTo>
                    <a:pt x="845" y="131"/>
                  </a:lnTo>
                  <a:lnTo>
                    <a:pt x="872" y="116"/>
                  </a:lnTo>
                  <a:lnTo>
                    <a:pt x="899" y="102"/>
                  </a:lnTo>
                  <a:lnTo>
                    <a:pt x="922" y="90"/>
                  </a:lnTo>
                  <a:lnTo>
                    <a:pt x="922" y="90"/>
                  </a:lnTo>
                  <a:lnTo>
                    <a:pt x="919" y="90"/>
                  </a:lnTo>
                  <a:lnTo>
                    <a:pt x="919" y="90"/>
                  </a:lnTo>
                  <a:close/>
                  <a:moveTo>
                    <a:pt x="1448" y="576"/>
                  </a:moveTo>
                  <a:lnTo>
                    <a:pt x="1448" y="576"/>
                  </a:lnTo>
                  <a:lnTo>
                    <a:pt x="1457" y="573"/>
                  </a:lnTo>
                  <a:lnTo>
                    <a:pt x="1465" y="567"/>
                  </a:lnTo>
                  <a:lnTo>
                    <a:pt x="1473" y="561"/>
                  </a:lnTo>
                  <a:lnTo>
                    <a:pt x="1480" y="554"/>
                  </a:lnTo>
                  <a:lnTo>
                    <a:pt x="1487" y="547"/>
                  </a:lnTo>
                  <a:lnTo>
                    <a:pt x="1492" y="538"/>
                  </a:lnTo>
                  <a:lnTo>
                    <a:pt x="1497" y="529"/>
                  </a:lnTo>
                  <a:lnTo>
                    <a:pt x="1502" y="519"/>
                  </a:lnTo>
                  <a:lnTo>
                    <a:pt x="1506" y="509"/>
                  </a:lnTo>
                  <a:lnTo>
                    <a:pt x="1508" y="499"/>
                  </a:lnTo>
                  <a:lnTo>
                    <a:pt x="1510" y="487"/>
                  </a:lnTo>
                  <a:lnTo>
                    <a:pt x="1511" y="476"/>
                  </a:lnTo>
                  <a:lnTo>
                    <a:pt x="1512" y="464"/>
                  </a:lnTo>
                  <a:lnTo>
                    <a:pt x="1511" y="454"/>
                  </a:lnTo>
                  <a:lnTo>
                    <a:pt x="1510" y="442"/>
                  </a:lnTo>
                  <a:lnTo>
                    <a:pt x="1508" y="431"/>
                  </a:lnTo>
                  <a:lnTo>
                    <a:pt x="1508" y="431"/>
                  </a:lnTo>
                  <a:lnTo>
                    <a:pt x="1505" y="419"/>
                  </a:lnTo>
                  <a:lnTo>
                    <a:pt x="1499" y="408"/>
                  </a:lnTo>
                  <a:lnTo>
                    <a:pt x="1488" y="384"/>
                  </a:lnTo>
                  <a:lnTo>
                    <a:pt x="1488" y="384"/>
                  </a:lnTo>
                  <a:lnTo>
                    <a:pt x="1482" y="373"/>
                  </a:lnTo>
                  <a:lnTo>
                    <a:pt x="1477" y="365"/>
                  </a:lnTo>
                  <a:lnTo>
                    <a:pt x="1472" y="356"/>
                  </a:lnTo>
                  <a:lnTo>
                    <a:pt x="1465" y="350"/>
                  </a:lnTo>
                  <a:lnTo>
                    <a:pt x="1459" y="344"/>
                  </a:lnTo>
                  <a:lnTo>
                    <a:pt x="1451" y="340"/>
                  </a:lnTo>
                  <a:lnTo>
                    <a:pt x="1442" y="337"/>
                  </a:lnTo>
                  <a:lnTo>
                    <a:pt x="1431" y="336"/>
                  </a:lnTo>
                  <a:lnTo>
                    <a:pt x="1431" y="336"/>
                  </a:lnTo>
                  <a:lnTo>
                    <a:pt x="1417" y="334"/>
                  </a:lnTo>
                  <a:lnTo>
                    <a:pt x="1403" y="334"/>
                  </a:lnTo>
                  <a:lnTo>
                    <a:pt x="1375" y="334"/>
                  </a:lnTo>
                  <a:lnTo>
                    <a:pt x="1347" y="335"/>
                  </a:lnTo>
                  <a:lnTo>
                    <a:pt x="1323" y="337"/>
                  </a:lnTo>
                  <a:lnTo>
                    <a:pt x="1323" y="337"/>
                  </a:lnTo>
                  <a:lnTo>
                    <a:pt x="1339" y="340"/>
                  </a:lnTo>
                  <a:lnTo>
                    <a:pt x="1354" y="346"/>
                  </a:lnTo>
                  <a:lnTo>
                    <a:pt x="1367" y="351"/>
                  </a:lnTo>
                  <a:lnTo>
                    <a:pt x="1380" y="358"/>
                  </a:lnTo>
                  <a:lnTo>
                    <a:pt x="1390" y="367"/>
                  </a:lnTo>
                  <a:lnTo>
                    <a:pt x="1401" y="375"/>
                  </a:lnTo>
                  <a:lnTo>
                    <a:pt x="1411" y="385"/>
                  </a:lnTo>
                  <a:lnTo>
                    <a:pt x="1420" y="396"/>
                  </a:lnTo>
                  <a:lnTo>
                    <a:pt x="1420" y="396"/>
                  </a:lnTo>
                  <a:lnTo>
                    <a:pt x="1428" y="413"/>
                  </a:lnTo>
                  <a:lnTo>
                    <a:pt x="1433" y="430"/>
                  </a:lnTo>
                  <a:lnTo>
                    <a:pt x="1436" y="446"/>
                  </a:lnTo>
                  <a:lnTo>
                    <a:pt x="1437" y="463"/>
                  </a:lnTo>
                  <a:lnTo>
                    <a:pt x="1437" y="480"/>
                  </a:lnTo>
                  <a:lnTo>
                    <a:pt x="1434" y="498"/>
                  </a:lnTo>
                  <a:lnTo>
                    <a:pt x="1430" y="515"/>
                  </a:lnTo>
                  <a:lnTo>
                    <a:pt x="1423" y="533"/>
                  </a:lnTo>
                  <a:lnTo>
                    <a:pt x="1423" y="533"/>
                  </a:lnTo>
                  <a:lnTo>
                    <a:pt x="1418" y="538"/>
                  </a:lnTo>
                  <a:lnTo>
                    <a:pt x="1413" y="544"/>
                  </a:lnTo>
                  <a:lnTo>
                    <a:pt x="1403" y="556"/>
                  </a:lnTo>
                  <a:lnTo>
                    <a:pt x="1393" y="568"/>
                  </a:lnTo>
                  <a:lnTo>
                    <a:pt x="1388" y="575"/>
                  </a:lnTo>
                  <a:lnTo>
                    <a:pt x="1383" y="580"/>
                  </a:lnTo>
                  <a:lnTo>
                    <a:pt x="1383" y="580"/>
                  </a:lnTo>
                  <a:lnTo>
                    <a:pt x="1375" y="583"/>
                  </a:lnTo>
                  <a:lnTo>
                    <a:pt x="1369" y="587"/>
                  </a:lnTo>
                  <a:lnTo>
                    <a:pt x="1366" y="589"/>
                  </a:lnTo>
                  <a:lnTo>
                    <a:pt x="1362" y="592"/>
                  </a:lnTo>
                  <a:lnTo>
                    <a:pt x="1360" y="594"/>
                  </a:lnTo>
                  <a:lnTo>
                    <a:pt x="1358" y="598"/>
                  </a:lnTo>
                  <a:lnTo>
                    <a:pt x="1358" y="598"/>
                  </a:lnTo>
                  <a:lnTo>
                    <a:pt x="1383" y="592"/>
                  </a:lnTo>
                  <a:lnTo>
                    <a:pt x="1404" y="587"/>
                  </a:lnTo>
                  <a:lnTo>
                    <a:pt x="1426" y="582"/>
                  </a:lnTo>
                  <a:lnTo>
                    <a:pt x="1448" y="576"/>
                  </a:lnTo>
                  <a:lnTo>
                    <a:pt x="1448" y="576"/>
                  </a:lnTo>
                  <a:close/>
                  <a:moveTo>
                    <a:pt x="1369" y="388"/>
                  </a:moveTo>
                  <a:lnTo>
                    <a:pt x="1369" y="388"/>
                  </a:lnTo>
                  <a:lnTo>
                    <a:pt x="1373" y="390"/>
                  </a:lnTo>
                  <a:lnTo>
                    <a:pt x="1376" y="394"/>
                  </a:lnTo>
                  <a:lnTo>
                    <a:pt x="1381" y="401"/>
                  </a:lnTo>
                  <a:lnTo>
                    <a:pt x="1385" y="411"/>
                  </a:lnTo>
                  <a:lnTo>
                    <a:pt x="1388" y="420"/>
                  </a:lnTo>
                  <a:lnTo>
                    <a:pt x="1391" y="442"/>
                  </a:lnTo>
                  <a:lnTo>
                    <a:pt x="1393" y="465"/>
                  </a:lnTo>
                  <a:lnTo>
                    <a:pt x="1393" y="465"/>
                  </a:lnTo>
                  <a:lnTo>
                    <a:pt x="1390" y="479"/>
                  </a:lnTo>
                  <a:lnTo>
                    <a:pt x="1385" y="492"/>
                  </a:lnTo>
                  <a:lnTo>
                    <a:pt x="1378" y="505"/>
                  </a:lnTo>
                  <a:lnTo>
                    <a:pt x="1371" y="517"/>
                  </a:lnTo>
                  <a:lnTo>
                    <a:pt x="1363" y="528"/>
                  </a:lnTo>
                  <a:lnTo>
                    <a:pt x="1354" y="537"/>
                  </a:lnTo>
                  <a:lnTo>
                    <a:pt x="1344" y="547"/>
                  </a:lnTo>
                  <a:lnTo>
                    <a:pt x="1333" y="556"/>
                  </a:lnTo>
                  <a:lnTo>
                    <a:pt x="1322" y="564"/>
                  </a:lnTo>
                  <a:lnTo>
                    <a:pt x="1310" y="571"/>
                  </a:lnTo>
                  <a:lnTo>
                    <a:pt x="1298" y="579"/>
                  </a:lnTo>
                  <a:lnTo>
                    <a:pt x="1285" y="585"/>
                  </a:lnTo>
                  <a:lnTo>
                    <a:pt x="1259" y="596"/>
                  </a:lnTo>
                  <a:lnTo>
                    <a:pt x="1232" y="606"/>
                  </a:lnTo>
                  <a:lnTo>
                    <a:pt x="1232" y="606"/>
                  </a:lnTo>
                  <a:lnTo>
                    <a:pt x="1249" y="601"/>
                  </a:lnTo>
                  <a:lnTo>
                    <a:pt x="1266" y="598"/>
                  </a:lnTo>
                  <a:lnTo>
                    <a:pt x="1303" y="592"/>
                  </a:lnTo>
                  <a:lnTo>
                    <a:pt x="1323" y="589"/>
                  </a:lnTo>
                  <a:lnTo>
                    <a:pt x="1340" y="584"/>
                  </a:lnTo>
                  <a:lnTo>
                    <a:pt x="1348" y="581"/>
                  </a:lnTo>
                  <a:lnTo>
                    <a:pt x="1357" y="577"/>
                  </a:lnTo>
                  <a:lnTo>
                    <a:pt x="1365" y="573"/>
                  </a:lnTo>
                  <a:lnTo>
                    <a:pt x="1371" y="568"/>
                  </a:lnTo>
                  <a:lnTo>
                    <a:pt x="1371" y="568"/>
                  </a:lnTo>
                  <a:lnTo>
                    <a:pt x="1377" y="563"/>
                  </a:lnTo>
                  <a:lnTo>
                    <a:pt x="1384" y="556"/>
                  </a:lnTo>
                  <a:lnTo>
                    <a:pt x="1398" y="539"/>
                  </a:lnTo>
                  <a:lnTo>
                    <a:pt x="1411" y="521"/>
                  </a:lnTo>
                  <a:lnTo>
                    <a:pt x="1415" y="514"/>
                  </a:lnTo>
                  <a:lnTo>
                    <a:pt x="1418" y="506"/>
                  </a:lnTo>
                  <a:lnTo>
                    <a:pt x="1418" y="506"/>
                  </a:lnTo>
                  <a:lnTo>
                    <a:pt x="1420" y="499"/>
                  </a:lnTo>
                  <a:lnTo>
                    <a:pt x="1421" y="489"/>
                  </a:lnTo>
                  <a:lnTo>
                    <a:pt x="1421" y="470"/>
                  </a:lnTo>
                  <a:lnTo>
                    <a:pt x="1421" y="453"/>
                  </a:lnTo>
                  <a:lnTo>
                    <a:pt x="1420" y="441"/>
                  </a:lnTo>
                  <a:lnTo>
                    <a:pt x="1420" y="441"/>
                  </a:lnTo>
                  <a:lnTo>
                    <a:pt x="1418" y="429"/>
                  </a:lnTo>
                  <a:lnTo>
                    <a:pt x="1414" y="417"/>
                  </a:lnTo>
                  <a:lnTo>
                    <a:pt x="1407" y="408"/>
                  </a:lnTo>
                  <a:lnTo>
                    <a:pt x="1401" y="399"/>
                  </a:lnTo>
                  <a:lnTo>
                    <a:pt x="1392" y="390"/>
                  </a:lnTo>
                  <a:lnTo>
                    <a:pt x="1384" y="383"/>
                  </a:lnTo>
                  <a:lnTo>
                    <a:pt x="1373" y="377"/>
                  </a:lnTo>
                  <a:lnTo>
                    <a:pt x="1362" y="370"/>
                  </a:lnTo>
                  <a:lnTo>
                    <a:pt x="1351" y="365"/>
                  </a:lnTo>
                  <a:lnTo>
                    <a:pt x="1339" y="360"/>
                  </a:lnTo>
                  <a:lnTo>
                    <a:pt x="1314" y="352"/>
                  </a:lnTo>
                  <a:lnTo>
                    <a:pt x="1290" y="346"/>
                  </a:lnTo>
                  <a:lnTo>
                    <a:pt x="1266" y="341"/>
                  </a:lnTo>
                  <a:lnTo>
                    <a:pt x="1266" y="341"/>
                  </a:lnTo>
                  <a:lnTo>
                    <a:pt x="1257" y="343"/>
                  </a:lnTo>
                  <a:lnTo>
                    <a:pt x="1254" y="344"/>
                  </a:lnTo>
                  <a:lnTo>
                    <a:pt x="1249" y="344"/>
                  </a:lnTo>
                  <a:lnTo>
                    <a:pt x="1249" y="344"/>
                  </a:lnTo>
                  <a:lnTo>
                    <a:pt x="1241" y="340"/>
                  </a:lnTo>
                  <a:lnTo>
                    <a:pt x="1234" y="338"/>
                  </a:lnTo>
                  <a:lnTo>
                    <a:pt x="1224" y="336"/>
                  </a:lnTo>
                  <a:lnTo>
                    <a:pt x="1215" y="337"/>
                  </a:lnTo>
                  <a:lnTo>
                    <a:pt x="1206" y="338"/>
                  </a:lnTo>
                  <a:lnTo>
                    <a:pt x="1196" y="341"/>
                  </a:lnTo>
                  <a:lnTo>
                    <a:pt x="1189" y="344"/>
                  </a:lnTo>
                  <a:lnTo>
                    <a:pt x="1181" y="349"/>
                  </a:lnTo>
                  <a:lnTo>
                    <a:pt x="1181" y="349"/>
                  </a:lnTo>
                  <a:lnTo>
                    <a:pt x="1233" y="356"/>
                  </a:lnTo>
                  <a:lnTo>
                    <a:pt x="1281" y="364"/>
                  </a:lnTo>
                  <a:lnTo>
                    <a:pt x="1305" y="368"/>
                  </a:lnTo>
                  <a:lnTo>
                    <a:pt x="1327" y="373"/>
                  </a:lnTo>
                  <a:lnTo>
                    <a:pt x="1348" y="380"/>
                  </a:lnTo>
                  <a:lnTo>
                    <a:pt x="1369" y="388"/>
                  </a:lnTo>
                  <a:lnTo>
                    <a:pt x="1369" y="388"/>
                  </a:lnTo>
                  <a:close/>
                  <a:moveTo>
                    <a:pt x="1598" y="1565"/>
                  </a:moveTo>
                  <a:lnTo>
                    <a:pt x="1598" y="1565"/>
                  </a:lnTo>
                  <a:lnTo>
                    <a:pt x="1597" y="1560"/>
                  </a:lnTo>
                  <a:lnTo>
                    <a:pt x="1594" y="1554"/>
                  </a:lnTo>
                  <a:lnTo>
                    <a:pt x="1592" y="1549"/>
                  </a:lnTo>
                  <a:lnTo>
                    <a:pt x="1590" y="1543"/>
                  </a:lnTo>
                  <a:lnTo>
                    <a:pt x="1590" y="1543"/>
                  </a:lnTo>
                  <a:lnTo>
                    <a:pt x="1592" y="1537"/>
                  </a:lnTo>
                  <a:lnTo>
                    <a:pt x="1593" y="1532"/>
                  </a:lnTo>
                  <a:lnTo>
                    <a:pt x="1595" y="1525"/>
                  </a:lnTo>
                  <a:lnTo>
                    <a:pt x="1598" y="1520"/>
                  </a:lnTo>
                  <a:lnTo>
                    <a:pt x="1601" y="1516"/>
                  </a:lnTo>
                  <a:lnTo>
                    <a:pt x="1605" y="1510"/>
                  </a:lnTo>
                  <a:lnTo>
                    <a:pt x="1611" y="1507"/>
                  </a:lnTo>
                  <a:lnTo>
                    <a:pt x="1615" y="1503"/>
                  </a:lnTo>
                  <a:lnTo>
                    <a:pt x="1615" y="1503"/>
                  </a:lnTo>
                  <a:lnTo>
                    <a:pt x="1616" y="1504"/>
                  </a:lnTo>
                  <a:lnTo>
                    <a:pt x="1617" y="1504"/>
                  </a:lnTo>
                  <a:lnTo>
                    <a:pt x="1618" y="1504"/>
                  </a:lnTo>
                  <a:lnTo>
                    <a:pt x="1619" y="1503"/>
                  </a:lnTo>
                  <a:lnTo>
                    <a:pt x="1619" y="1503"/>
                  </a:lnTo>
                  <a:lnTo>
                    <a:pt x="1616" y="1497"/>
                  </a:lnTo>
                  <a:lnTo>
                    <a:pt x="1614" y="1488"/>
                  </a:lnTo>
                  <a:lnTo>
                    <a:pt x="1612" y="1479"/>
                  </a:lnTo>
                  <a:lnTo>
                    <a:pt x="1612" y="1469"/>
                  </a:lnTo>
                  <a:lnTo>
                    <a:pt x="1610" y="1447"/>
                  </a:lnTo>
                  <a:lnTo>
                    <a:pt x="1608" y="1426"/>
                  </a:lnTo>
                  <a:lnTo>
                    <a:pt x="1608" y="1426"/>
                  </a:lnTo>
                  <a:lnTo>
                    <a:pt x="1596" y="1351"/>
                  </a:lnTo>
                  <a:lnTo>
                    <a:pt x="1583" y="1278"/>
                  </a:lnTo>
                  <a:lnTo>
                    <a:pt x="1583" y="1278"/>
                  </a:lnTo>
                  <a:lnTo>
                    <a:pt x="1581" y="1257"/>
                  </a:lnTo>
                  <a:lnTo>
                    <a:pt x="1578" y="1236"/>
                  </a:lnTo>
                  <a:lnTo>
                    <a:pt x="1575" y="1216"/>
                  </a:lnTo>
                  <a:lnTo>
                    <a:pt x="1573" y="1207"/>
                  </a:lnTo>
                  <a:lnTo>
                    <a:pt x="1570" y="1199"/>
                  </a:lnTo>
                  <a:lnTo>
                    <a:pt x="1570" y="1199"/>
                  </a:lnTo>
                  <a:lnTo>
                    <a:pt x="1567" y="1194"/>
                  </a:lnTo>
                  <a:lnTo>
                    <a:pt x="1564" y="1187"/>
                  </a:lnTo>
                  <a:lnTo>
                    <a:pt x="1559" y="1182"/>
                  </a:lnTo>
                  <a:lnTo>
                    <a:pt x="1556" y="1175"/>
                  </a:lnTo>
                  <a:lnTo>
                    <a:pt x="1553" y="1168"/>
                  </a:lnTo>
                  <a:lnTo>
                    <a:pt x="1552" y="1160"/>
                  </a:lnTo>
                  <a:lnTo>
                    <a:pt x="1553" y="1151"/>
                  </a:lnTo>
                  <a:lnTo>
                    <a:pt x="1557" y="1141"/>
                  </a:lnTo>
                  <a:lnTo>
                    <a:pt x="1557" y="1141"/>
                  </a:lnTo>
                  <a:lnTo>
                    <a:pt x="1572" y="1137"/>
                  </a:lnTo>
                  <a:lnTo>
                    <a:pt x="1586" y="1135"/>
                  </a:lnTo>
                  <a:lnTo>
                    <a:pt x="1599" y="1132"/>
                  </a:lnTo>
                  <a:lnTo>
                    <a:pt x="1612" y="1131"/>
                  </a:lnTo>
                  <a:lnTo>
                    <a:pt x="1638" y="1130"/>
                  </a:lnTo>
                  <a:lnTo>
                    <a:pt x="1666" y="1129"/>
                  </a:lnTo>
                  <a:lnTo>
                    <a:pt x="1666" y="1129"/>
                  </a:lnTo>
                  <a:lnTo>
                    <a:pt x="1680" y="1128"/>
                  </a:lnTo>
                  <a:lnTo>
                    <a:pt x="1694" y="1127"/>
                  </a:lnTo>
                  <a:lnTo>
                    <a:pt x="1707" y="1126"/>
                  </a:lnTo>
                  <a:lnTo>
                    <a:pt x="1720" y="1125"/>
                  </a:lnTo>
                  <a:lnTo>
                    <a:pt x="1732" y="1125"/>
                  </a:lnTo>
                  <a:lnTo>
                    <a:pt x="1736" y="1126"/>
                  </a:lnTo>
                  <a:lnTo>
                    <a:pt x="1741" y="1128"/>
                  </a:lnTo>
                  <a:lnTo>
                    <a:pt x="1746" y="1130"/>
                  </a:lnTo>
                  <a:lnTo>
                    <a:pt x="1750" y="1132"/>
                  </a:lnTo>
                  <a:lnTo>
                    <a:pt x="1753" y="1137"/>
                  </a:lnTo>
                  <a:lnTo>
                    <a:pt x="1756" y="1141"/>
                  </a:lnTo>
                  <a:lnTo>
                    <a:pt x="1756" y="1141"/>
                  </a:lnTo>
                  <a:lnTo>
                    <a:pt x="1759" y="1145"/>
                  </a:lnTo>
                  <a:lnTo>
                    <a:pt x="1760" y="1151"/>
                  </a:lnTo>
                  <a:lnTo>
                    <a:pt x="1760" y="1160"/>
                  </a:lnTo>
                  <a:lnTo>
                    <a:pt x="1759" y="1171"/>
                  </a:lnTo>
                  <a:lnTo>
                    <a:pt x="1757" y="1181"/>
                  </a:lnTo>
                  <a:lnTo>
                    <a:pt x="1757" y="1181"/>
                  </a:lnTo>
                  <a:lnTo>
                    <a:pt x="1761" y="1196"/>
                  </a:lnTo>
                  <a:lnTo>
                    <a:pt x="1764" y="1213"/>
                  </a:lnTo>
                  <a:lnTo>
                    <a:pt x="1768" y="1230"/>
                  </a:lnTo>
                  <a:lnTo>
                    <a:pt x="1771" y="1248"/>
                  </a:lnTo>
                  <a:lnTo>
                    <a:pt x="1771" y="1248"/>
                  </a:lnTo>
                  <a:lnTo>
                    <a:pt x="1779" y="1304"/>
                  </a:lnTo>
                  <a:lnTo>
                    <a:pt x="1785" y="1361"/>
                  </a:lnTo>
                  <a:lnTo>
                    <a:pt x="1791" y="1418"/>
                  </a:lnTo>
                  <a:lnTo>
                    <a:pt x="1796" y="1477"/>
                  </a:lnTo>
                  <a:lnTo>
                    <a:pt x="1796" y="1477"/>
                  </a:lnTo>
                  <a:lnTo>
                    <a:pt x="1811" y="1475"/>
                  </a:lnTo>
                  <a:lnTo>
                    <a:pt x="1830" y="1475"/>
                  </a:lnTo>
                  <a:lnTo>
                    <a:pt x="1840" y="1475"/>
                  </a:lnTo>
                  <a:lnTo>
                    <a:pt x="1848" y="1477"/>
                  </a:lnTo>
                  <a:lnTo>
                    <a:pt x="1857" y="1479"/>
                  </a:lnTo>
                  <a:lnTo>
                    <a:pt x="1860" y="1482"/>
                  </a:lnTo>
                  <a:lnTo>
                    <a:pt x="1863" y="1485"/>
                  </a:lnTo>
                  <a:lnTo>
                    <a:pt x="1863" y="1485"/>
                  </a:lnTo>
                  <a:lnTo>
                    <a:pt x="1870" y="1504"/>
                  </a:lnTo>
                  <a:lnTo>
                    <a:pt x="1876" y="1524"/>
                  </a:lnTo>
                  <a:lnTo>
                    <a:pt x="1876" y="1524"/>
                  </a:lnTo>
                  <a:lnTo>
                    <a:pt x="1875" y="1532"/>
                  </a:lnTo>
                  <a:lnTo>
                    <a:pt x="1874" y="1540"/>
                  </a:lnTo>
                  <a:lnTo>
                    <a:pt x="1874" y="1559"/>
                  </a:lnTo>
                  <a:lnTo>
                    <a:pt x="1876" y="1577"/>
                  </a:lnTo>
                  <a:lnTo>
                    <a:pt x="1880" y="1597"/>
                  </a:lnTo>
                  <a:lnTo>
                    <a:pt x="1880" y="1597"/>
                  </a:lnTo>
                  <a:lnTo>
                    <a:pt x="1889" y="1595"/>
                  </a:lnTo>
                  <a:lnTo>
                    <a:pt x="1897" y="1592"/>
                  </a:lnTo>
                  <a:lnTo>
                    <a:pt x="1904" y="1588"/>
                  </a:lnTo>
                  <a:lnTo>
                    <a:pt x="1912" y="1584"/>
                  </a:lnTo>
                  <a:lnTo>
                    <a:pt x="1912" y="1584"/>
                  </a:lnTo>
                  <a:lnTo>
                    <a:pt x="1929" y="1579"/>
                  </a:lnTo>
                  <a:lnTo>
                    <a:pt x="1948" y="1574"/>
                  </a:lnTo>
                  <a:lnTo>
                    <a:pt x="1989" y="1564"/>
                  </a:lnTo>
                  <a:lnTo>
                    <a:pt x="2030" y="1554"/>
                  </a:lnTo>
                  <a:lnTo>
                    <a:pt x="2051" y="1549"/>
                  </a:lnTo>
                  <a:lnTo>
                    <a:pt x="2070" y="1543"/>
                  </a:lnTo>
                  <a:lnTo>
                    <a:pt x="2070" y="1543"/>
                  </a:lnTo>
                  <a:lnTo>
                    <a:pt x="2087" y="1535"/>
                  </a:lnTo>
                  <a:lnTo>
                    <a:pt x="2108" y="1525"/>
                  </a:lnTo>
                  <a:lnTo>
                    <a:pt x="2117" y="1520"/>
                  </a:lnTo>
                  <a:lnTo>
                    <a:pt x="2126" y="1515"/>
                  </a:lnTo>
                  <a:lnTo>
                    <a:pt x="2132" y="1508"/>
                  </a:lnTo>
                  <a:lnTo>
                    <a:pt x="2138" y="1503"/>
                  </a:lnTo>
                  <a:lnTo>
                    <a:pt x="2138" y="1503"/>
                  </a:lnTo>
                  <a:lnTo>
                    <a:pt x="2141" y="1497"/>
                  </a:lnTo>
                  <a:lnTo>
                    <a:pt x="2143" y="1488"/>
                  </a:lnTo>
                  <a:lnTo>
                    <a:pt x="2146" y="1470"/>
                  </a:lnTo>
                  <a:lnTo>
                    <a:pt x="2146" y="1470"/>
                  </a:lnTo>
                  <a:lnTo>
                    <a:pt x="2149" y="1455"/>
                  </a:lnTo>
                  <a:lnTo>
                    <a:pt x="2150" y="1441"/>
                  </a:lnTo>
                  <a:lnTo>
                    <a:pt x="2151" y="1426"/>
                  </a:lnTo>
                  <a:lnTo>
                    <a:pt x="2150" y="1412"/>
                  </a:lnTo>
                  <a:lnTo>
                    <a:pt x="2149" y="1397"/>
                  </a:lnTo>
                  <a:lnTo>
                    <a:pt x="2147" y="1382"/>
                  </a:lnTo>
                  <a:lnTo>
                    <a:pt x="2141" y="1351"/>
                  </a:lnTo>
                  <a:lnTo>
                    <a:pt x="2141" y="1351"/>
                  </a:lnTo>
                  <a:lnTo>
                    <a:pt x="2134" y="1326"/>
                  </a:lnTo>
                  <a:lnTo>
                    <a:pt x="2126" y="1301"/>
                  </a:lnTo>
                  <a:lnTo>
                    <a:pt x="2123" y="1288"/>
                  </a:lnTo>
                  <a:lnTo>
                    <a:pt x="2119" y="1276"/>
                  </a:lnTo>
                  <a:lnTo>
                    <a:pt x="2118" y="1264"/>
                  </a:lnTo>
                  <a:lnTo>
                    <a:pt x="2118" y="1253"/>
                  </a:lnTo>
                  <a:lnTo>
                    <a:pt x="2118" y="1253"/>
                  </a:lnTo>
                  <a:lnTo>
                    <a:pt x="2114" y="1243"/>
                  </a:lnTo>
                  <a:lnTo>
                    <a:pt x="2110" y="1231"/>
                  </a:lnTo>
                  <a:lnTo>
                    <a:pt x="2104" y="1205"/>
                  </a:lnTo>
                  <a:lnTo>
                    <a:pt x="2099" y="1180"/>
                  </a:lnTo>
                  <a:lnTo>
                    <a:pt x="2096" y="1168"/>
                  </a:lnTo>
                  <a:lnTo>
                    <a:pt x="2093" y="1156"/>
                  </a:lnTo>
                  <a:lnTo>
                    <a:pt x="2093" y="1156"/>
                  </a:lnTo>
                  <a:lnTo>
                    <a:pt x="2088" y="1149"/>
                  </a:lnTo>
                  <a:lnTo>
                    <a:pt x="2085" y="1142"/>
                  </a:lnTo>
                  <a:lnTo>
                    <a:pt x="2083" y="1139"/>
                  </a:lnTo>
                  <a:lnTo>
                    <a:pt x="2083" y="1135"/>
                  </a:lnTo>
                  <a:lnTo>
                    <a:pt x="2083" y="1130"/>
                  </a:lnTo>
                  <a:lnTo>
                    <a:pt x="2085" y="1126"/>
                  </a:lnTo>
                  <a:lnTo>
                    <a:pt x="2085" y="1126"/>
                  </a:lnTo>
                  <a:lnTo>
                    <a:pt x="2068" y="1078"/>
                  </a:lnTo>
                  <a:lnTo>
                    <a:pt x="2060" y="1053"/>
                  </a:lnTo>
                  <a:lnTo>
                    <a:pt x="2053" y="1029"/>
                  </a:lnTo>
                  <a:lnTo>
                    <a:pt x="2053" y="1029"/>
                  </a:lnTo>
                  <a:lnTo>
                    <a:pt x="2044" y="1000"/>
                  </a:lnTo>
                  <a:lnTo>
                    <a:pt x="2036" y="973"/>
                  </a:lnTo>
                  <a:lnTo>
                    <a:pt x="2027" y="945"/>
                  </a:lnTo>
                  <a:lnTo>
                    <a:pt x="2019" y="917"/>
                  </a:lnTo>
                  <a:lnTo>
                    <a:pt x="2019" y="917"/>
                  </a:lnTo>
                  <a:lnTo>
                    <a:pt x="2008" y="882"/>
                  </a:lnTo>
                  <a:lnTo>
                    <a:pt x="1996" y="846"/>
                  </a:lnTo>
                  <a:lnTo>
                    <a:pt x="1984" y="811"/>
                  </a:lnTo>
                  <a:lnTo>
                    <a:pt x="1980" y="794"/>
                  </a:lnTo>
                  <a:lnTo>
                    <a:pt x="1976" y="777"/>
                  </a:lnTo>
                  <a:lnTo>
                    <a:pt x="1976" y="777"/>
                  </a:lnTo>
                  <a:lnTo>
                    <a:pt x="1963" y="716"/>
                  </a:lnTo>
                  <a:lnTo>
                    <a:pt x="1957" y="686"/>
                  </a:lnTo>
                  <a:lnTo>
                    <a:pt x="1952" y="658"/>
                  </a:lnTo>
                  <a:lnTo>
                    <a:pt x="1948" y="629"/>
                  </a:lnTo>
                  <a:lnTo>
                    <a:pt x="1945" y="601"/>
                  </a:lnTo>
                  <a:lnTo>
                    <a:pt x="1944" y="573"/>
                  </a:lnTo>
                  <a:lnTo>
                    <a:pt x="1944" y="544"/>
                  </a:lnTo>
                  <a:lnTo>
                    <a:pt x="1944" y="544"/>
                  </a:lnTo>
                  <a:lnTo>
                    <a:pt x="1921" y="545"/>
                  </a:lnTo>
                  <a:lnTo>
                    <a:pt x="1899" y="548"/>
                  </a:lnTo>
                  <a:lnTo>
                    <a:pt x="1877" y="552"/>
                  </a:lnTo>
                  <a:lnTo>
                    <a:pt x="1855" y="556"/>
                  </a:lnTo>
                  <a:lnTo>
                    <a:pt x="1811" y="566"/>
                  </a:lnTo>
                  <a:lnTo>
                    <a:pt x="1790" y="570"/>
                  </a:lnTo>
                  <a:lnTo>
                    <a:pt x="1767" y="574"/>
                  </a:lnTo>
                  <a:lnTo>
                    <a:pt x="1767" y="574"/>
                  </a:lnTo>
                  <a:lnTo>
                    <a:pt x="1729" y="579"/>
                  </a:lnTo>
                  <a:lnTo>
                    <a:pt x="1691" y="584"/>
                  </a:lnTo>
                  <a:lnTo>
                    <a:pt x="1653" y="592"/>
                  </a:lnTo>
                  <a:lnTo>
                    <a:pt x="1615" y="600"/>
                  </a:lnTo>
                  <a:lnTo>
                    <a:pt x="1578" y="609"/>
                  </a:lnTo>
                  <a:lnTo>
                    <a:pt x="1542" y="617"/>
                  </a:lnTo>
                  <a:lnTo>
                    <a:pt x="1473" y="638"/>
                  </a:lnTo>
                  <a:lnTo>
                    <a:pt x="1473" y="638"/>
                  </a:lnTo>
                  <a:lnTo>
                    <a:pt x="1360" y="671"/>
                  </a:lnTo>
                  <a:lnTo>
                    <a:pt x="1247" y="703"/>
                  </a:lnTo>
                  <a:lnTo>
                    <a:pt x="1132" y="734"/>
                  </a:lnTo>
                  <a:lnTo>
                    <a:pt x="1017" y="763"/>
                  </a:lnTo>
                  <a:lnTo>
                    <a:pt x="1017" y="763"/>
                  </a:lnTo>
                  <a:lnTo>
                    <a:pt x="988" y="771"/>
                  </a:lnTo>
                  <a:lnTo>
                    <a:pt x="959" y="776"/>
                  </a:lnTo>
                  <a:lnTo>
                    <a:pt x="902" y="788"/>
                  </a:lnTo>
                  <a:lnTo>
                    <a:pt x="902" y="788"/>
                  </a:lnTo>
                  <a:lnTo>
                    <a:pt x="873" y="795"/>
                  </a:lnTo>
                  <a:lnTo>
                    <a:pt x="844" y="804"/>
                  </a:lnTo>
                  <a:lnTo>
                    <a:pt x="787" y="820"/>
                  </a:lnTo>
                  <a:lnTo>
                    <a:pt x="787" y="820"/>
                  </a:lnTo>
                  <a:lnTo>
                    <a:pt x="717" y="838"/>
                  </a:lnTo>
                  <a:lnTo>
                    <a:pt x="646" y="855"/>
                  </a:lnTo>
                  <a:lnTo>
                    <a:pt x="646" y="855"/>
                  </a:lnTo>
                  <a:lnTo>
                    <a:pt x="606" y="865"/>
                  </a:lnTo>
                  <a:lnTo>
                    <a:pt x="568" y="876"/>
                  </a:lnTo>
                  <a:lnTo>
                    <a:pt x="490" y="898"/>
                  </a:lnTo>
                  <a:lnTo>
                    <a:pt x="412" y="919"/>
                  </a:lnTo>
                  <a:lnTo>
                    <a:pt x="372" y="930"/>
                  </a:lnTo>
                  <a:lnTo>
                    <a:pt x="332" y="940"/>
                  </a:lnTo>
                  <a:lnTo>
                    <a:pt x="332" y="940"/>
                  </a:lnTo>
                  <a:lnTo>
                    <a:pt x="232" y="964"/>
                  </a:lnTo>
                  <a:lnTo>
                    <a:pt x="185" y="977"/>
                  </a:lnTo>
                  <a:lnTo>
                    <a:pt x="137" y="991"/>
                  </a:lnTo>
                  <a:lnTo>
                    <a:pt x="137" y="991"/>
                  </a:lnTo>
                  <a:lnTo>
                    <a:pt x="112" y="999"/>
                  </a:lnTo>
                  <a:lnTo>
                    <a:pt x="89" y="1006"/>
                  </a:lnTo>
                  <a:lnTo>
                    <a:pt x="80" y="1010"/>
                  </a:lnTo>
                  <a:lnTo>
                    <a:pt x="71" y="1016"/>
                  </a:lnTo>
                  <a:lnTo>
                    <a:pt x="64" y="1022"/>
                  </a:lnTo>
                  <a:lnTo>
                    <a:pt x="57" y="1030"/>
                  </a:lnTo>
                  <a:lnTo>
                    <a:pt x="57" y="1030"/>
                  </a:lnTo>
                  <a:lnTo>
                    <a:pt x="54" y="1039"/>
                  </a:lnTo>
                  <a:lnTo>
                    <a:pt x="52" y="1049"/>
                  </a:lnTo>
                  <a:lnTo>
                    <a:pt x="51" y="1059"/>
                  </a:lnTo>
                  <a:lnTo>
                    <a:pt x="50" y="1068"/>
                  </a:lnTo>
                  <a:lnTo>
                    <a:pt x="51" y="1089"/>
                  </a:lnTo>
                  <a:lnTo>
                    <a:pt x="53" y="1109"/>
                  </a:lnTo>
                  <a:lnTo>
                    <a:pt x="57" y="1129"/>
                  </a:lnTo>
                  <a:lnTo>
                    <a:pt x="63" y="1150"/>
                  </a:lnTo>
                  <a:lnTo>
                    <a:pt x="72" y="1184"/>
                  </a:lnTo>
                  <a:lnTo>
                    <a:pt x="72" y="1184"/>
                  </a:lnTo>
                  <a:lnTo>
                    <a:pt x="81" y="1217"/>
                  </a:lnTo>
                  <a:lnTo>
                    <a:pt x="85" y="1233"/>
                  </a:lnTo>
                  <a:lnTo>
                    <a:pt x="88" y="1250"/>
                  </a:lnTo>
                  <a:lnTo>
                    <a:pt x="88" y="1250"/>
                  </a:lnTo>
                  <a:lnTo>
                    <a:pt x="97" y="1283"/>
                  </a:lnTo>
                  <a:lnTo>
                    <a:pt x="105" y="1316"/>
                  </a:lnTo>
                  <a:lnTo>
                    <a:pt x="125" y="1380"/>
                  </a:lnTo>
                  <a:lnTo>
                    <a:pt x="125" y="1380"/>
                  </a:lnTo>
                  <a:lnTo>
                    <a:pt x="145" y="1455"/>
                  </a:lnTo>
                  <a:lnTo>
                    <a:pt x="165" y="1532"/>
                  </a:lnTo>
                  <a:lnTo>
                    <a:pt x="205" y="1684"/>
                  </a:lnTo>
                  <a:lnTo>
                    <a:pt x="224" y="1759"/>
                  </a:lnTo>
                  <a:lnTo>
                    <a:pt x="245" y="1834"/>
                  </a:lnTo>
                  <a:lnTo>
                    <a:pt x="267" y="1909"/>
                  </a:lnTo>
                  <a:lnTo>
                    <a:pt x="290" y="1983"/>
                  </a:lnTo>
                  <a:lnTo>
                    <a:pt x="290" y="1983"/>
                  </a:lnTo>
                  <a:lnTo>
                    <a:pt x="306" y="1986"/>
                  </a:lnTo>
                  <a:lnTo>
                    <a:pt x="322" y="1988"/>
                  </a:lnTo>
                  <a:lnTo>
                    <a:pt x="338" y="1989"/>
                  </a:lnTo>
                  <a:lnTo>
                    <a:pt x="353" y="1988"/>
                  </a:lnTo>
                  <a:lnTo>
                    <a:pt x="368" y="1985"/>
                  </a:lnTo>
                  <a:lnTo>
                    <a:pt x="383" y="1982"/>
                  </a:lnTo>
                  <a:lnTo>
                    <a:pt x="399" y="1977"/>
                  </a:lnTo>
                  <a:lnTo>
                    <a:pt x="414" y="1972"/>
                  </a:lnTo>
                  <a:lnTo>
                    <a:pt x="444" y="1960"/>
                  </a:lnTo>
                  <a:lnTo>
                    <a:pt x="474" y="1948"/>
                  </a:lnTo>
                  <a:lnTo>
                    <a:pt x="490" y="1942"/>
                  </a:lnTo>
                  <a:lnTo>
                    <a:pt x="505" y="1938"/>
                  </a:lnTo>
                  <a:lnTo>
                    <a:pt x="521" y="1933"/>
                  </a:lnTo>
                  <a:lnTo>
                    <a:pt x="538" y="1929"/>
                  </a:lnTo>
                  <a:lnTo>
                    <a:pt x="538" y="1929"/>
                  </a:lnTo>
                  <a:lnTo>
                    <a:pt x="534" y="1891"/>
                  </a:lnTo>
                  <a:lnTo>
                    <a:pt x="530" y="1852"/>
                  </a:lnTo>
                  <a:lnTo>
                    <a:pt x="530" y="1833"/>
                  </a:lnTo>
                  <a:lnTo>
                    <a:pt x="529" y="1812"/>
                  </a:lnTo>
                  <a:lnTo>
                    <a:pt x="530" y="1792"/>
                  </a:lnTo>
                  <a:lnTo>
                    <a:pt x="532" y="1772"/>
                  </a:lnTo>
                  <a:lnTo>
                    <a:pt x="532" y="1772"/>
                  </a:lnTo>
                  <a:lnTo>
                    <a:pt x="542" y="1764"/>
                  </a:lnTo>
                  <a:lnTo>
                    <a:pt x="553" y="1759"/>
                  </a:lnTo>
                  <a:lnTo>
                    <a:pt x="564" y="1754"/>
                  </a:lnTo>
                  <a:lnTo>
                    <a:pt x="575" y="1749"/>
                  </a:lnTo>
                  <a:lnTo>
                    <a:pt x="587" y="1745"/>
                  </a:lnTo>
                  <a:lnTo>
                    <a:pt x="599" y="1742"/>
                  </a:lnTo>
                  <a:lnTo>
                    <a:pt x="624" y="1737"/>
                  </a:lnTo>
                  <a:lnTo>
                    <a:pt x="650" y="1734"/>
                  </a:lnTo>
                  <a:lnTo>
                    <a:pt x="677" y="1732"/>
                  </a:lnTo>
                  <a:lnTo>
                    <a:pt x="705" y="1729"/>
                  </a:lnTo>
                  <a:lnTo>
                    <a:pt x="733" y="1725"/>
                  </a:lnTo>
                  <a:lnTo>
                    <a:pt x="733" y="1725"/>
                  </a:lnTo>
                  <a:lnTo>
                    <a:pt x="724" y="1667"/>
                  </a:lnTo>
                  <a:lnTo>
                    <a:pt x="714" y="1606"/>
                  </a:lnTo>
                  <a:lnTo>
                    <a:pt x="707" y="1576"/>
                  </a:lnTo>
                  <a:lnTo>
                    <a:pt x="700" y="1546"/>
                  </a:lnTo>
                  <a:lnTo>
                    <a:pt x="692" y="1517"/>
                  </a:lnTo>
                  <a:lnTo>
                    <a:pt x="684" y="1490"/>
                  </a:lnTo>
                  <a:lnTo>
                    <a:pt x="684" y="1490"/>
                  </a:lnTo>
                  <a:lnTo>
                    <a:pt x="679" y="1473"/>
                  </a:lnTo>
                  <a:lnTo>
                    <a:pt x="677" y="1464"/>
                  </a:lnTo>
                  <a:lnTo>
                    <a:pt x="675" y="1456"/>
                  </a:lnTo>
                  <a:lnTo>
                    <a:pt x="675" y="1456"/>
                  </a:lnTo>
                  <a:lnTo>
                    <a:pt x="670" y="1447"/>
                  </a:lnTo>
                  <a:lnTo>
                    <a:pt x="665" y="1442"/>
                  </a:lnTo>
                  <a:lnTo>
                    <a:pt x="659" y="1438"/>
                  </a:lnTo>
                  <a:lnTo>
                    <a:pt x="652" y="1437"/>
                  </a:lnTo>
                  <a:lnTo>
                    <a:pt x="645" y="1436"/>
                  </a:lnTo>
                  <a:lnTo>
                    <a:pt x="636" y="1437"/>
                  </a:lnTo>
                  <a:lnTo>
                    <a:pt x="616" y="1440"/>
                  </a:lnTo>
                  <a:lnTo>
                    <a:pt x="616" y="1440"/>
                  </a:lnTo>
                  <a:lnTo>
                    <a:pt x="594" y="1442"/>
                  </a:lnTo>
                  <a:lnTo>
                    <a:pt x="580" y="1444"/>
                  </a:lnTo>
                  <a:lnTo>
                    <a:pt x="564" y="1446"/>
                  </a:lnTo>
                  <a:lnTo>
                    <a:pt x="550" y="1450"/>
                  </a:lnTo>
                  <a:lnTo>
                    <a:pt x="537" y="1456"/>
                  </a:lnTo>
                  <a:lnTo>
                    <a:pt x="532" y="1459"/>
                  </a:lnTo>
                  <a:lnTo>
                    <a:pt x="527" y="1462"/>
                  </a:lnTo>
                  <a:lnTo>
                    <a:pt x="524" y="1467"/>
                  </a:lnTo>
                  <a:lnTo>
                    <a:pt x="523" y="1472"/>
                  </a:lnTo>
                  <a:lnTo>
                    <a:pt x="523" y="1472"/>
                  </a:lnTo>
                  <a:lnTo>
                    <a:pt x="522" y="1475"/>
                  </a:lnTo>
                  <a:lnTo>
                    <a:pt x="522" y="1478"/>
                  </a:lnTo>
                  <a:lnTo>
                    <a:pt x="524" y="1487"/>
                  </a:lnTo>
                  <a:lnTo>
                    <a:pt x="528" y="1505"/>
                  </a:lnTo>
                  <a:lnTo>
                    <a:pt x="528" y="1505"/>
                  </a:lnTo>
                  <a:lnTo>
                    <a:pt x="529" y="1514"/>
                  </a:lnTo>
                  <a:lnTo>
                    <a:pt x="530" y="1523"/>
                  </a:lnTo>
                  <a:lnTo>
                    <a:pt x="532" y="1540"/>
                  </a:lnTo>
                  <a:lnTo>
                    <a:pt x="532" y="1540"/>
                  </a:lnTo>
                  <a:lnTo>
                    <a:pt x="535" y="1553"/>
                  </a:lnTo>
                  <a:lnTo>
                    <a:pt x="539" y="1565"/>
                  </a:lnTo>
                  <a:lnTo>
                    <a:pt x="543" y="1578"/>
                  </a:lnTo>
                  <a:lnTo>
                    <a:pt x="546" y="1592"/>
                  </a:lnTo>
                  <a:lnTo>
                    <a:pt x="546" y="1592"/>
                  </a:lnTo>
                  <a:lnTo>
                    <a:pt x="549" y="1606"/>
                  </a:lnTo>
                  <a:lnTo>
                    <a:pt x="550" y="1619"/>
                  </a:lnTo>
                  <a:lnTo>
                    <a:pt x="551" y="1633"/>
                  </a:lnTo>
                  <a:lnTo>
                    <a:pt x="553" y="1646"/>
                  </a:lnTo>
                  <a:lnTo>
                    <a:pt x="553" y="1646"/>
                  </a:lnTo>
                  <a:lnTo>
                    <a:pt x="561" y="1686"/>
                  </a:lnTo>
                  <a:lnTo>
                    <a:pt x="566" y="1705"/>
                  </a:lnTo>
                  <a:lnTo>
                    <a:pt x="568" y="1725"/>
                  </a:lnTo>
                  <a:lnTo>
                    <a:pt x="568" y="1725"/>
                  </a:lnTo>
                  <a:lnTo>
                    <a:pt x="569" y="1731"/>
                  </a:lnTo>
                  <a:lnTo>
                    <a:pt x="570" y="1739"/>
                  </a:lnTo>
                  <a:lnTo>
                    <a:pt x="569" y="1743"/>
                  </a:lnTo>
                  <a:lnTo>
                    <a:pt x="568" y="1745"/>
                  </a:lnTo>
                  <a:lnTo>
                    <a:pt x="566" y="1748"/>
                  </a:lnTo>
                  <a:lnTo>
                    <a:pt x="561" y="1749"/>
                  </a:lnTo>
                  <a:lnTo>
                    <a:pt x="561" y="1749"/>
                  </a:lnTo>
                  <a:lnTo>
                    <a:pt x="557" y="1748"/>
                  </a:lnTo>
                  <a:lnTo>
                    <a:pt x="554" y="1745"/>
                  </a:lnTo>
                  <a:lnTo>
                    <a:pt x="553" y="1742"/>
                  </a:lnTo>
                  <a:lnTo>
                    <a:pt x="552" y="1737"/>
                  </a:lnTo>
                  <a:lnTo>
                    <a:pt x="553" y="1728"/>
                  </a:lnTo>
                  <a:lnTo>
                    <a:pt x="553" y="1719"/>
                  </a:lnTo>
                  <a:lnTo>
                    <a:pt x="553" y="1719"/>
                  </a:lnTo>
                  <a:lnTo>
                    <a:pt x="551" y="1712"/>
                  </a:lnTo>
                  <a:lnTo>
                    <a:pt x="549" y="1703"/>
                  </a:lnTo>
                  <a:lnTo>
                    <a:pt x="546" y="1696"/>
                  </a:lnTo>
                  <a:lnTo>
                    <a:pt x="545" y="1687"/>
                  </a:lnTo>
                  <a:lnTo>
                    <a:pt x="545" y="1687"/>
                  </a:lnTo>
                  <a:lnTo>
                    <a:pt x="534" y="1608"/>
                  </a:lnTo>
                  <a:lnTo>
                    <a:pt x="528" y="1569"/>
                  </a:lnTo>
                  <a:lnTo>
                    <a:pt x="521" y="1532"/>
                  </a:lnTo>
                  <a:lnTo>
                    <a:pt x="521" y="1532"/>
                  </a:lnTo>
                  <a:lnTo>
                    <a:pt x="514" y="1501"/>
                  </a:lnTo>
                  <a:lnTo>
                    <a:pt x="511" y="1487"/>
                  </a:lnTo>
                  <a:lnTo>
                    <a:pt x="508" y="1475"/>
                  </a:lnTo>
                  <a:lnTo>
                    <a:pt x="508" y="1475"/>
                  </a:lnTo>
                  <a:lnTo>
                    <a:pt x="505" y="1470"/>
                  </a:lnTo>
                  <a:lnTo>
                    <a:pt x="502" y="1465"/>
                  </a:lnTo>
                  <a:lnTo>
                    <a:pt x="493" y="1458"/>
                  </a:lnTo>
                  <a:lnTo>
                    <a:pt x="490" y="1454"/>
                  </a:lnTo>
                  <a:lnTo>
                    <a:pt x="487" y="1449"/>
                  </a:lnTo>
                  <a:lnTo>
                    <a:pt x="484" y="1445"/>
                  </a:lnTo>
                  <a:lnTo>
                    <a:pt x="483" y="1440"/>
                  </a:lnTo>
                  <a:lnTo>
                    <a:pt x="483" y="1440"/>
                  </a:lnTo>
                  <a:lnTo>
                    <a:pt x="488" y="1432"/>
                  </a:lnTo>
                  <a:lnTo>
                    <a:pt x="494" y="1425"/>
                  </a:lnTo>
                  <a:lnTo>
                    <a:pt x="506" y="1411"/>
                  </a:lnTo>
                  <a:lnTo>
                    <a:pt x="506" y="1411"/>
                  </a:lnTo>
                  <a:lnTo>
                    <a:pt x="524" y="1404"/>
                  </a:lnTo>
                  <a:lnTo>
                    <a:pt x="543" y="1398"/>
                  </a:lnTo>
                  <a:lnTo>
                    <a:pt x="563" y="1392"/>
                  </a:lnTo>
                  <a:lnTo>
                    <a:pt x="584" y="1387"/>
                  </a:lnTo>
                  <a:lnTo>
                    <a:pt x="605" y="1384"/>
                  </a:lnTo>
                  <a:lnTo>
                    <a:pt x="627" y="1383"/>
                  </a:lnTo>
                  <a:lnTo>
                    <a:pt x="649" y="1383"/>
                  </a:lnTo>
                  <a:lnTo>
                    <a:pt x="671" y="1385"/>
                  </a:lnTo>
                  <a:lnTo>
                    <a:pt x="671" y="1385"/>
                  </a:lnTo>
                  <a:lnTo>
                    <a:pt x="675" y="1391"/>
                  </a:lnTo>
                  <a:lnTo>
                    <a:pt x="677" y="1396"/>
                  </a:lnTo>
                  <a:lnTo>
                    <a:pt x="678" y="1402"/>
                  </a:lnTo>
                  <a:lnTo>
                    <a:pt x="679" y="1408"/>
                  </a:lnTo>
                  <a:lnTo>
                    <a:pt x="679" y="1422"/>
                  </a:lnTo>
                  <a:lnTo>
                    <a:pt x="679" y="1428"/>
                  </a:lnTo>
                  <a:lnTo>
                    <a:pt x="680" y="1433"/>
                  </a:lnTo>
                  <a:lnTo>
                    <a:pt x="680" y="1433"/>
                  </a:lnTo>
                  <a:lnTo>
                    <a:pt x="684" y="1448"/>
                  </a:lnTo>
                  <a:lnTo>
                    <a:pt x="688" y="1462"/>
                  </a:lnTo>
                  <a:lnTo>
                    <a:pt x="700" y="1491"/>
                  </a:lnTo>
                  <a:lnTo>
                    <a:pt x="710" y="1521"/>
                  </a:lnTo>
                  <a:lnTo>
                    <a:pt x="715" y="1536"/>
                  </a:lnTo>
                  <a:lnTo>
                    <a:pt x="718" y="1552"/>
                  </a:lnTo>
                  <a:lnTo>
                    <a:pt x="718" y="1552"/>
                  </a:lnTo>
                  <a:lnTo>
                    <a:pt x="733" y="1639"/>
                  </a:lnTo>
                  <a:lnTo>
                    <a:pt x="750" y="1724"/>
                  </a:lnTo>
                  <a:lnTo>
                    <a:pt x="750" y="1724"/>
                  </a:lnTo>
                  <a:lnTo>
                    <a:pt x="756" y="1724"/>
                  </a:lnTo>
                  <a:lnTo>
                    <a:pt x="762" y="1724"/>
                  </a:lnTo>
                  <a:lnTo>
                    <a:pt x="772" y="1720"/>
                  </a:lnTo>
                  <a:lnTo>
                    <a:pt x="778" y="1719"/>
                  </a:lnTo>
                  <a:lnTo>
                    <a:pt x="783" y="1718"/>
                  </a:lnTo>
                  <a:lnTo>
                    <a:pt x="787" y="1719"/>
                  </a:lnTo>
                  <a:lnTo>
                    <a:pt x="793" y="1721"/>
                  </a:lnTo>
                  <a:lnTo>
                    <a:pt x="793" y="1721"/>
                  </a:lnTo>
                  <a:lnTo>
                    <a:pt x="797" y="1725"/>
                  </a:lnTo>
                  <a:lnTo>
                    <a:pt x="799" y="1729"/>
                  </a:lnTo>
                  <a:lnTo>
                    <a:pt x="801" y="1734"/>
                  </a:lnTo>
                  <a:lnTo>
                    <a:pt x="801" y="1740"/>
                  </a:lnTo>
                  <a:lnTo>
                    <a:pt x="801" y="1754"/>
                  </a:lnTo>
                  <a:lnTo>
                    <a:pt x="802" y="1768"/>
                  </a:lnTo>
                  <a:lnTo>
                    <a:pt x="802" y="1768"/>
                  </a:lnTo>
                  <a:lnTo>
                    <a:pt x="806" y="1793"/>
                  </a:lnTo>
                  <a:lnTo>
                    <a:pt x="811" y="1821"/>
                  </a:lnTo>
                  <a:lnTo>
                    <a:pt x="816" y="1848"/>
                  </a:lnTo>
                  <a:lnTo>
                    <a:pt x="820" y="1869"/>
                  </a:lnTo>
                  <a:lnTo>
                    <a:pt x="820" y="1869"/>
                  </a:lnTo>
                  <a:lnTo>
                    <a:pt x="866" y="1853"/>
                  </a:lnTo>
                  <a:lnTo>
                    <a:pt x="914" y="1838"/>
                  </a:lnTo>
                  <a:lnTo>
                    <a:pt x="962" y="1824"/>
                  </a:lnTo>
                  <a:lnTo>
                    <a:pt x="1012" y="1810"/>
                  </a:lnTo>
                  <a:lnTo>
                    <a:pt x="1063" y="1797"/>
                  </a:lnTo>
                  <a:lnTo>
                    <a:pt x="1113" y="1786"/>
                  </a:lnTo>
                  <a:lnTo>
                    <a:pt x="1214" y="1762"/>
                  </a:lnTo>
                  <a:lnTo>
                    <a:pt x="1214" y="1762"/>
                  </a:lnTo>
                  <a:lnTo>
                    <a:pt x="1315" y="1740"/>
                  </a:lnTo>
                  <a:lnTo>
                    <a:pt x="1366" y="1729"/>
                  </a:lnTo>
                  <a:lnTo>
                    <a:pt x="1415" y="1719"/>
                  </a:lnTo>
                  <a:lnTo>
                    <a:pt x="1415" y="1719"/>
                  </a:lnTo>
                  <a:lnTo>
                    <a:pt x="1438" y="1714"/>
                  </a:lnTo>
                  <a:lnTo>
                    <a:pt x="1461" y="1709"/>
                  </a:lnTo>
                  <a:lnTo>
                    <a:pt x="1508" y="1697"/>
                  </a:lnTo>
                  <a:lnTo>
                    <a:pt x="1508" y="1697"/>
                  </a:lnTo>
                  <a:lnTo>
                    <a:pt x="1533" y="1690"/>
                  </a:lnTo>
                  <a:lnTo>
                    <a:pt x="1556" y="1684"/>
                  </a:lnTo>
                  <a:lnTo>
                    <a:pt x="1580" y="1675"/>
                  </a:lnTo>
                  <a:lnTo>
                    <a:pt x="1602" y="1667"/>
                  </a:lnTo>
                  <a:lnTo>
                    <a:pt x="1602" y="1667"/>
                  </a:lnTo>
                  <a:lnTo>
                    <a:pt x="1600" y="1653"/>
                  </a:lnTo>
                  <a:lnTo>
                    <a:pt x="1600" y="1640"/>
                  </a:lnTo>
                  <a:lnTo>
                    <a:pt x="1600" y="1614"/>
                  </a:lnTo>
                  <a:lnTo>
                    <a:pt x="1600" y="1590"/>
                  </a:lnTo>
                  <a:lnTo>
                    <a:pt x="1600" y="1577"/>
                  </a:lnTo>
                  <a:lnTo>
                    <a:pt x="1598" y="1565"/>
                  </a:lnTo>
                  <a:lnTo>
                    <a:pt x="1598" y="1565"/>
                  </a:lnTo>
                  <a:close/>
                  <a:moveTo>
                    <a:pt x="588" y="591"/>
                  </a:moveTo>
                  <a:lnTo>
                    <a:pt x="588" y="591"/>
                  </a:lnTo>
                  <a:lnTo>
                    <a:pt x="526" y="594"/>
                  </a:lnTo>
                  <a:lnTo>
                    <a:pt x="463" y="598"/>
                  </a:lnTo>
                  <a:lnTo>
                    <a:pt x="432" y="601"/>
                  </a:lnTo>
                  <a:lnTo>
                    <a:pt x="401" y="605"/>
                  </a:lnTo>
                  <a:lnTo>
                    <a:pt x="371" y="609"/>
                  </a:lnTo>
                  <a:lnTo>
                    <a:pt x="341" y="614"/>
                  </a:lnTo>
                  <a:lnTo>
                    <a:pt x="312" y="620"/>
                  </a:lnTo>
                  <a:lnTo>
                    <a:pt x="284" y="627"/>
                  </a:lnTo>
                  <a:lnTo>
                    <a:pt x="256" y="635"/>
                  </a:lnTo>
                  <a:lnTo>
                    <a:pt x="230" y="644"/>
                  </a:lnTo>
                  <a:lnTo>
                    <a:pt x="205" y="655"/>
                  </a:lnTo>
                  <a:lnTo>
                    <a:pt x="180" y="667"/>
                  </a:lnTo>
                  <a:lnTo>
                    <a:pt x="159" y="681"/>
                  </a:lnTo>
                  <a:lnTo>
                    <a:pt x="137" y="696"/>
                  </a:lnTo>
                  <a:lnTo>
                    <a:pt x="137" y="696"/>
                  </a:lnTo>
                  <a:lnTo>
                    <a:pt x="152" y="687"/>
                  </a:lnTo>
                  <a:lnTo>
                    <a:pt x="169" y="680"/>
                  </a:lnTo>
                  <a:lnTo>
                    <a:pt x="184" y="673"/>
                  </a:lnTo>
                  <a:lnTo>
                    <a:pt x="200" y="667"/>
                  </a:lnTo>
                  <a:lnTo>
                    <a:pt x="233" y="655"/>
                  </a:lnTo>
                  <a:lnTo>
                    <a:pt x="267" y="645"/>
                  </a:lnTo>
                  <a:lnTo>
                    <a:pt x="267" y="645"/>
                  </a:lnTo>
                  <a:lnTo>
                    <a:pt x="295" y="639"/>
                  </a:lnTo>
                  <a:lnTo>
                    <a:pt x="323" y="634"/>
                  </a:lnTo>
                  <a:lnTo>
                    <a:pt x="351" y="630"/>
                  </a:lnTo>
                  <a:lnTo>
                    <a:pt x="379" y="627"/>
                  </a:lnTo>
                  <a:lnTo>
                    <a:pt x="437" y="623"/>
                  </a:lnTo>
                  <a:lnTo>
                    <a:pt x="466" y="621"/>
                  </a:lnTo>
                  <a:lnTo>
                    <a:pt x="494" y="617"/>
                  </a:lnTo>
                  <a:lnTo>
                    <a:pt x="494" y="617"/>
                  </a:lnTo>
                  <a:lnTo>
                    <a:pt x="542" y="611"/>
                  </a:lnTo>
                  <a:lnTo>
                    <a:pt x="593" y="606"/>
                  </a:lnTo>
                  <a:lnTo>
                    <a:pt x="644" y="601"/>
                  </a:lnTo>
                  <a:lnTo>
                    <a:pt x="693" y="598"/>
                  </a:lnTo>
                  <a:lnTo>
                    <a:pt x="693" y="598"/>
                  </a:lnTo>
                  <a:lnTo>
                    <a:pt x="667" y="594"/>
                  </a:lnTo>
                  <a:lnTo>
                    <a:pt x="642" y="591"/>
                  </a:lnTo>
                  <a:lnTo>
                    <a:pt x="616" y="590"/>
                  </a:lnTo>
                  <a:lnTo>
                    <a:pt x="588" y="591"/>
                  </a:lnTo>
                  <a:lnTo>
                    <a:pt x="588" y="591"/>
                  </a:lnTo>
                  <a:close/>
                  <a:moveTo>
                    <a:pt x="188" y="801"/>
                  </a:moveTo>
                  <a:lnTo>
                    <a:pt x="188" y="801"/>
                  </a:lnTo>
                  <a:lnTo>
                    <a:pt x="194" y="789"/>
                  </a:lnTo>
                  <a:lnTo>
                    <a:pt x="202" y="778"/>
                  </a:lnTo>
                  <a:lnTo>
                    <a:pt x="217" y="756"/>
                  </a:lnTo>
                  <a:lnTo>
                    <a:pt x="233" y="736"/>
                  </a:lnTo>
                  <a:lnTo>
                    <a:pt x="251" y="717"/>
                  </a:lnTo>
                  <a:lnTo>
                    <a:pt x="270" y="700"/>
                  </a:lnTo>
                  <a:lnTo>
                    <a:pt x="291" y="684"/>
                  </a:lnTo>
                  <a:lnTo>
                    <a:pt x="312" y="669"/>
                  </a:lnTo>
                  <a:lnTo>
                    <a:pt x="334" y="655"/>
                  </a:lnTo>
                  <a:lnTo>
                    <a:pt x="334" y="655"/>
                  </a:lnTo>
                  <a:lnTo>
                    <a:pt x="334" y="652"/>
                  </a:lnTo>
                  <a:lnTo>
                    <a:pt x="332" y="651"/>
                  </a:lnTo>
                  <a:lnTo>
                    <a:pt x="331" y="651"/>
                  </a:lnTo>
                  <a:lnTo>
                    <a:pt x="331" y="651"/>
                  </a:lnTo>
                  <a:lnTo>
                    <a:pt x="307" y="656"/>
                  </a:lnTo>
                  <a:lnTo>
                    <a:pt x="284" y="661"/>
                  </a:lnTo>
                  <a:lnTo>
                    <a:pt x="261" y="668"/>
                  </a:lnTo>
                  <a:lnTo>
                    <a:pt x="237" y="675"/>
                  </a:lnTo>
                  <a:lnTo>
                    <a:pt x="237" y="675"/>
                  </a:lnTo>
                  <a:lnTo>
                    <a:pt x="226" y="679"/>
                  </a:lnTo>
                  <a:lnTo>
                    <a:pt x="216" y="681"/>
                  </a:lnTo>
                  <a:lnTo>
                    <a:pt x="206" y="684"/>
                  </a:lnTo>
                  <a:lnTo>
                    <a:pt x="195" y="687"/>
                  </a:lnTo>
                  <a:lnTo>
                    <a:pt x="195" y="687"/>
                  </a:lnTo>
                  <a:lnTo>
                    <a:pt x="179" y="693"/>
                  </a:lnTo>
                  <a:lnTo>
                    <a:pt x="164" y="702"/>
                  </a:lnTo>
                  <a:lnTo>
                    <a:pt x="149" y="711"/>
                  </a:lnTo>
                  <a:lnTo>
                    <a:pt x="134" y="721"/>
                  </a:lnTo>
                  <a:lnTo>
                    <a:pt x="121" y="732"/>
                  </a:lnTo>
                  <a:lnTo>
                    <a:pt x="109" y="744"/>
                  </a:lnTo>
                  <a:lnTo>
                    <a:pt x="96" y="756"/>
                  </a:lnTo>
                  <a:lnTo>
                    <a:pt x="85" y="767"/>
                  </a:lnTo>
                  <a:lnTo>
                    <a:pt x="85" y="767"/>
                  </a:lnTo>
                  <a:lnTo>
                    <a:pt x="78" y="776"/>
                  </a:lnTo>
                  <a:lnTo>
                    <a:pt x="71" y="787"/>
                  </a:lnTo>
                  <a:lnTo>
                    <a:pt x="66" y="797"/>
                  </a:lnTo>
                  <a:lnTo>
                    <a:pt x="61" y="808"/>
                  </a:lnTo>
                  <a:lnTo>
                    <a:pt x="57" y="820"/>
                  </a:lnTo>
                  <a:lnTo>
                    <a:pt x="54" y="833"/>
                  </a:lnTo>
                  <a:lnTo>
                    <a:pt x="52" y="846"/>
                  </a:lnTo>
                  <a:lnTo>
                    <a:pt x="51" y="858"/>
                  </a:lnTo>
                  <a:lnTo>
                    <a:pt x="50" y="872"/>
                  </a:lnTo>
                  <a:lnTo>
                    <a:pt x="51" y="885"/>
                  </a:lnTo>
                  <a:lnTo>
                    <a:pt x="51" y="899"/>
                  </a:lnTo>
                  <a:lnTo>
                    <a:pt x="53" y="912"/>
                  </a:lnTo>
                  <a:lnTo>
                    <a:pt x="55" y="926"/>
                  </a:lnTo>
                  <a:lnTo>
                    <a:pt x="57" y="939"/>
                  </a:lnTo>
                  <a:lnTo>
                    <a:pt x="60" y="950"/>
                  </a:lnTo>
                  <a:lnTo>
                    <a:pt x="65" y="962"/>
                  </a:lnTo>
                  <a:lnTo>
                    <a:pt x="65" y="962"/>
                  </a:lnTo>
                  <a:lnTo>
                    <a:pt x="68" y="965"/>
                  </a:lnTo>
                  <a:lnTo>
                    <a:pt x="71" y="969"/>
                  </a:lnTo>
                  <a:lnTo>
                    <a:pt x="75" y="975"/>
                  </a:lnTo>
                  <a:lnTo>
                    <a:pt x="80" y="982"/>
                  </a:lnTo>
                  <a:lnTo>
                    <a:pt x="83" y="984"/>
                  </a:lnTo>
                  <a:lnTo>
                    <a:pt x="87" y="985"/>
                  </a:lnTo>
                  <a:lnTo>
                    <a:pt x="87" y="985"/>
                  </a:lnTo>
                  <a:lnTo>
                    <a:pt x="91" y="986"/>
                  </a:lnTo>
                  <a:lnTo>
                    <a:pt x="98" y="985"/>
                  </a:lnTo>
                  <a:lnTo>
                    <a:pt x="113" y="983"/>
                  </a:lnTo>
                  <a:lnTo>
                    <a:pt x="128" y="978"/>
                  </a:lnTo>
                  <a:lnTo>
                    <a:pt x="142" y="974"/>
                  </a:lnTo>
                  <a:lnTo>
                    <a:pt x="142" y="974"/>
                  </a:lnTo>
                  <a:lnTo>
                    <a:pt x="154" y="969"/>
                  </a:lnTo>
                  <a:lnTo>
                    <a:pt x="167" y="963"/>
                  </a:lnTo>
                  <a:lnTo>
                    <a:pt x="182" y="958"/>
                  </a:lnTo>
                  <a:lnTo>
                    <a:pt x="190" y="956"/>
                  </a:lnTo>
                  <a:lnTo>
                    <a:pt x="197" y="955"/>
                  </a:lnTo>
                  <a:lnTo>
                    <a:pt x="197" y="955"/>
                  </a:lnTo>
                  <a:lnTo>
                    <a:pt x="192" y="947"/>
                  </a:lnTo>
                  <a:lnTo>
                    <a:pt x="188" y="939"/>
                  </a:lnTo>
                  <a:lnTo>
                    <a:pt x="185" y="930"/>
                  </a:lnTo>
                  <a:lnTo>
                    <a:pt x="181" y="922"/>
                  </a:lnTo>
                  <a:lnTo>
                    <a:pt x="179" y="913"/>
                  </a:lnTo>
                  <a:lnTo>
                    <a:pt x="177" y="903"/>
                  </a:lnTo>
                  <a:lnTo>
                    <a:pt x="176" y="883"/>
                  </a:lnTo>
                  <a:lnTo>
                    <a:pt x="177" y="863"/>
                  </a:lnTo>
                  <a:lnTo>
                    <a:pt x="179" y="842"/>
                  </a:lnTo>
                  <a:lnTo>
                    <a:pt x="184" y="822"/>
                  </a:lnTo>
                  <a:lnTo>
                    <a:pt x="188" y="801"/>
                  </a:lnTo>
                  <a:lnTo>
                    <a:pt x="188" y="801"/>
                  </a:lnTo>
                  <a:close/>
                  <a:moveTo>
                    <a:pt x="50" y="762"/>
                  </a:moveTo>
                  <a:lnTo>
                    <a:pt x="50" y="762"/>
                  </a:lnTo>
                  <a:lnTo>
                    <a:pt x="43" y="773"/>
                  </a:lnTo>
                  <a:lnTo>
                    <a:pt x="38" y="787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25" y="828"/>
                  </a:lnTo>
                  <a:lnTo>
                    <a:pt x="22" y="841"/>
                  </a:lnTo>
                  <a:lnTo>
                    <a:pt x="19" y="854"/>
                  </a:lnTo>
                  <a:lnTo>
                    <a:pt x="18" y="868"/>
                  </a:lnTo>
                  <a:lnTo>
                    <a:pt x="17" y="881"/>
                  </a:lnTo>
                  <a:lnTo>
                    <a:pt x="15" y="894"/>
                  </a:lnTo>
                  <a:lnTo>
                    <a:pt x="17" y="908"/>
                  </a:lnTo>
                  <a:lnTo>
                    <a:pt x="18" y="920"/>
                  </a:lnTo>
                  <a:lnTo>
                    <a:pt x="20" y="933"/>
                  </a:lnTo>
                  <a:lnTo>
                    <a:pt x="22" y="945"/>
                  </a:lnTo>
                  <a:lnTo>
                    <a:pt x="25" y="957"/>
                  </a:lnTo>
                  <a:lnTo>
                    <a:pt x="29" y="969"/>
                  </a:lnTo>
                  <a:lnTo>
                    <a:pt x="35" y="978"/>
                  </a:lnTo>
                  <a:lnTo>
                    <a:pt x="41" y="989"/>
                  </a:lnTo>
                  <a:lnTo>
                    <a:pt x="48" y="998"/>
                  </a:lnTo>
                  <a:lnTo>
                    <a:pt x="55" y="1006"/>
                  </a:lnTo>
                  <a:lnTo>
                    <a:pt x="55" y="1006"/>
                  </a:lnTo>
                  <a:lnTo>
                    <a:pt x="57" y="1003"/>
                  </a:lnTo>
                  <a:lnTo>
                    <a:pt x="61" y="1001"/>
                  </a:lnTo>
                  <a:lnTo>
                    <a:pt x="64" y="998"/>
                  </a:lnTo>
                  <a:lnTo>
                    <a:pt x="66" y="994"/>
                  </a:lnTo>
                  <a:lnTo>
                    <a:pt x="66" y="994"/>
                  </a:lnTo>
                  <a:lnTo>
                    <a:pt x="59" y="985"/>
                  </a:lnTo>
                  <a:lnTo>
                    <a:pt x="54" y="973"/>
                  </a:lnTo>
                  <a:lnTo>
                    <a:pt x="49" y="961"/>
                  </a:lnTo>
                  <a:lnTo>
                    <a:pt x="45" y="947"/>
                  </a:lnTo>
                  <a:lnTo>
                    <a:pt x="39" y="918"/>
                  </a:lnTo>
                  <a:lnTo>
                    <a:pt x="35" y="889"/>
                  </a:lnTo>
                  <a:lnTo>
                    <a:pt x="35" y="889"/>
                  </a:lnTo>
                  <a:lnTo>
                    <a:pt x="37" y="879"/>
                  </a:lnTo>
                  <a:lnTo>
                    <a:pt x="38" y="868"/>
                  </a:lnTo>
                  <a:lnTo>
                    <a:pt x="38" y="859"/>
                  </a:lnTo>
                  <a:lnTo>
                    <a:pt x="38" y="850"/>
                  </a:lnTo>
                  <a:lnTo>
                    <a:pt x="38" y="850"/>
                  </a:lnTo>
                  <a:lnTo>
                    <a:pt x="40" y="837"/>
                  </a:lnTo>
                  <a:lnTo>
                    <a:pt x="42" y="825"/>
                  </a:lnTo>
                  <a:lnTo>
                    <a:pt x="45" y="813"/>
                  </a:lnTo>
                  <a:lnTo>
                    <a:pt x="49" y="803"/>
                  </a:lnTo>
                  <a:lnTo>
                    <a:pt x="53" y="792"/>
                  </a:lnTo>
                  <a:lnTo>
                    <a:pt x="57" y="782"/>
                  </a:lnTo>
                  <a:lnTo>
                    <a:pt x="63" y="773"/>
                  </a:lnTo>
                  <a:lnTo>
                    <a:pt x="68" y="763"/>
                  </a:lnTo>
                  <a:lnTo>
                    <a:pt x="74" y="755"/>
                  </a:lnTo>
                  <a:lnTo>
                    <a:pt x="82" y="746"/>
                  </a:lnTo>
                  <a:lnTo>
                    <a:pt x="97" y="730"/>
                  </a:lnTo>
                  <a:lnTo>
                    <a:pt x="114" y="715"/>
                  </a:lnTo>
                  <a:lnTo>
                    <a:pt x="134" y="702"/>
                  </a:lnTo>
                  <a:lnTo>
                    <a:pt x="134" y="702"/>
                  </a:lnTo>
                  <a:lnTo>
                    <a:pt x="135" y="699"/>
                  </a:lnTo>
                  <a:lnTo>
                    <a:pt x="134" y="698"/>
                  </a:lnTo>
                  <a:lnTo>
                    <a:pt x="132" y="698"/>
                  </a:lnTo>
                  <a:lnTo>
                    <a:pt x="132" y="698"/>
                  </a:lnTo>
                  <a:lnTo>
                    <a:pt x="123" y="705"/>
                  </a:lnTo>
                  <a:lnTo>
                    <a:pt x="113" y="712"/>
                  </a:lnTo>
                  <a:lnTo>
                    <a:pt x="90" y="726"/>
                  </a:lnTo>
                  <a:lnTo>
                    <a:pt x="79" y="732"/>
                  </a:lnTo>
                  <a:lnTo>
                    <a:pt x="68" y="741"/>
                  </a:lnTo>
                  <a:lnTo>
                    <a:pt x="58" y="750"/>
                  </a:lnTo>
                  <a:lnTo>
                    <a:pt x="50" y="762"/>
                  </a:lnTo>
                  <a:lnTo>
                    <a:pt x="50" y="762"/>
                  </a:lnTo>
                  <a:close/>
                  <a:moveTo>
                    <a:pt x="2051" y="797"/>
                  </a:moveTo>
                  <a:lnTo>
                    <a:pt x="2051" y="797"/>
                  </a:lnTo>
                  <a:lnTo>
                    <a:pt x="2049" y="796"/>
                  </a:lnTo>
                  <a:lnTo>
                    <a:pt x="2048" y="796"/>
                  </a:lnTo>
                  <a:lnTo>
                    <a:pt x="2047" y="798"/>
                  </a:lnTo>
                  <a:lnTo>
                    <a:pt x="2044" y="801"/>
                  </a:lnTo>
                  <a:lnTo>
                    <a:pt x="2042" y="802"/>
                  </a:lnTo>
                  <a:lnTo>
                    <a:pt x="2040" y="801"/>
                  </a:lnTo>
                  <a:lnTo>
                    <a:pt x="2040" y="801"/>
                  </a:lnTo>
                  <a:lnTo>
                    <a:pt x="2039" y="811"/>
                  </a:lnTo>
                  <a:lnTo>
                    <a:pt x="2038" y="822"/>
                  </a:lnTo>
                  <a:lnTo>
                    <a:pt x="2038" y="822"/>
                  </a:lnTo>
                  <a:lnTo>
                    <a:pt x="2051" y="820"/>
                  </a:lnTo>
                  <a:lnTo>
                    <a:pt x="2060" y="817"/>
                  </a:lnTo>
                  <a:lnTo>
                    <a:pt x="2070" y="813"/>
                  </a:lnTo>
                  <a:lnTo>
                    <a:pt x="2079" y="807"/>
                  </a:lnTo>
                  <a:lnTo>
                    <a:pt x="2079" y="807"/>
                  </a:lnTo>
                  <a:lnTo>
                    <a:pt x="2082" y="807"/>
                  </a:lnTo>
                  <a:lnTo>
                    <a:pt x="2086" y="807"/>
                  </a:lnTo>
                  <a:lnTo>
                    <a:pt x="2097" y="805"/>
                  </a:lnTo>
                  <a:lnTo>
                    <a:pt x="2108" y="802"/>
                  </a:lnTo>
                  <a:lnTo>
                    <a:pt x="2119" y="795"/>
                  </a:lnTo>
                  <a:lnTo>
                    <a:pt x="2124" y="792"/>
                  </a:lnTo>
                  <a:lnTo>
                    <a:pt x="2128" y="789"/>
                  </a:lnTo>
                  <a:lnTo>
                    <a:pt x="2131" y="785"/>
                  </a:lnTo>
                  <a:lnTo>
                    <a:pt x="2134" y="780"/>
                  </a:lnTo>
                  <a:lnTo>
                    <a:pt x="2135" y="775"/>
                  </a:lnTo>
                  <a:lnTo>
                    <a:pt x="2135" y="771"/>
                  </a:lnTo>
                  <a:lnTo>
                    <a:pt x="2133" y="765"/>
                  </a:lnTo>
                  <a:lnTo>
                    <a:pt x="2130" y="760"/>
                  </a:lnTo>
                  <a:lnTo>
                    <a:pt x="2130" y="760"/>
                  </a:lnTo>
                  <a:lnTo>
                    <a:pt x="2109" y="765"/>
                  </a:lnTo>
                  <a:lnTo>
                    <a:pt x="2098" y="768"/>
                  </a:lnTo>
                  <a:lnTo>
                    <a:pt x="2087" y="773"/>
                  </a:lnTo>
                  <a:lnTo>
                    <a:pt x="2077" y="778"/>
                  </a:lnTo>
                  <a:lnTo>
                    <a:pt x="2067" y="783"/>
                  </a:lnTo>
                  <a:lnTo>
                    <a:pt x="2058" y="790"/>
                  </a:lnTo>
                  <a:lnTo>
                    <a:pt x="2051" y="797"/>
                  </a:lnTo>
                  <a:lnTo>
                    <a:pt x="2051" y="797"/>
                  </a:lnTo>
                  <a:close/>
                  <a:moveTo>
                    <a:pt x="2118" y="814"/>
                  </a:moveTo>
                  <a:lnTo>
                    <a:pt x="2118" y="814"/>
                  </a:lnTo>
                  <a:lnTo>
                    <a:pt x="2120" y="820"/>
                  </a:lnTo>
                  <a:lnTo>
                    <a:pt x="2123" y="827"/>
                  </a:lnTo>
                  <a:lnTo>
                    <a:pt x="2124" y="841"/>
                  </a:lnTo>
                  <a:lnTo>
                    <a:pt x="2126" y="856"/>
                  </a:lnTo>
                  <a:lnTo>
                    <a:pt x="2128" y="863"/>
                  </a:lnTo>
                  <a:lnTo>
                    <a:pt x="2130" y="869"/>
                  </a:lnTo>
                  <a:lnTo>
                    <a:pt x="2130" y="869"/>
                  </a:lnTo>
                  <a:lnTo>
                    <a:pt x="2134" y="863"/>
                  </a:lnTo>
                  <a:lnTo>
                    <a:pt x="2138" y="855"/>
                  </a:lnTo>
                  <a:lnTo>
                    <a:pt x="2139" y="847"/>
                  </a:lnTo>
                  <a:lnTo>
                    <a:pt x="2140" y="837"/>
                  </a:lnTo>
                  <a:lnTo>
                    <a:pt x="2140" y="819"/>
                  </a:lnTo>
                  <a:lnTo>
                    <a:pt x="2138" y="803"/>
                  </a:lnTo>
                  <a:lnTo>
                    <a:pt x="2138" y="803"/>
                  </a:lnTo>
                  <a:lnTo>
                    <a:pt x="2128" y="808"/>
                  </a:lnTo>
                  <a:lnTo>
                    <a:pt x="2123" y="811"/>
                  </a:lnTo>
                  <a:lnTo>
                    <a:pt x="2118" y="814"/>
                  </a:lnTo>
                  <a:lnTo>
                    <a:pt x="2118" y="814"/>
                  </a:lnTo>
                  <a:close/>
                  <a:moveTo>
                    <a:pt x="2086" y="827"/>
                  </a:moveTo>
                  <a:lnTo>
                    <a:pt x="2086" y="827"/>
                  </a:lnTo>
                  <a:lnTo>
                    <a:pt x="2090" y="841"/>
                  </a:lnTo>
                  <a:lnTo>
                    <a:pt x="2093" y="856"/>
                  </a:lnTo>
                  <a:lnTo>
                    <a:pt x="2096" y="870"/>
                  </a:lnTo>
                  <a:lnTo>
                    <a:pt x="2097" y="878"/>
                  </a:lnTo>
                  <a:lnTo>
                    <a:pt x="2100" y="884"/>
                  </a:lnTo>
                  <a:lnTo>
                    <a:pt x="2100" y="884"/>
                  </a:lnTo>
                  <a:lnTo>
                    <a:pt x="2103" y="881"/>
                  </a:lnTo>
                  <a:lnTo>
                    <a:pt x="2107" y="879"/>
                  </a:lnTo>
                  <a:lnTo>
                    <a:pt x="2109" y="876"/>
                  </a:lnTo>
                  <a:lnTo>
                    <a:pt x="2111" y="872"/>
                  </a:lnTo>
                  <a:lnTo>
                    <a:pt x="2113" y="865"/>
                  </a:lnTo>
                  <a:lnTo>
                    <a:pt x="2113" y="857"/>
                  </a:lnTo>
                  <a:lnTo>
                    <a:pt x="2111" y="839"/>
                  </a:lnTo>
                  <a:lnTo>
                    <a:pt x="2110" y="829"/>
                  </a:lnTo>
                  <a:lnTo>
                    <a:pt x="2109" y="820"/>
                  </a:lnTo>
                  <a:lnTo>
                    <a:pt x="2109" y="820"/>
                  </a:lnTo>
                  <a:lnTo>
                    <a:pt x="2102" y="821"/>
                  </a:lnTo>
                  <a:lnTo>
                    <a:pt x="2097" y="823"/>
                  </a:lnTo>
                  <a:lnTo>
                    <a:pt x="2086" y="827"/>
                  </a:lnTo>
                  <a:lnTo>
                    <a:pt x="2086" y="827"/>
                  </a:lnTo>
                  <a:close/>
                  <a:moveTo>
                    <a:pt x="2011" y="842"/>
                  </a:moveTo>
                  <a:lnTo>
                    <a:pt x="2011" y="842"/>
                  </a:lnTo>
                  <a:lnTo>
                    <a:pt x="2042" y="943"/>
                  </a:lnTo>
                  <a:lnTo>
                    <a:pt x="2072" y="1050"/>
                  </a:lnTo>
                  <a:lnTo>
                    <a:pt x="2102" y="1157"/>
                  </a:lnTo>
                  <a:lnTo>
                    <a:pt x="2130" y="1259"/>
                  </a:lnTo>
                  <a:lnTo>
                    <a:pt x="2130" y="1259"/>
                  </a:lnTo>
                  <a:lnTo>
                    <a:pt x="2140" y="1295"/>
                  </a:lnTo>
                  <a:lnTo>
                    <a:pt x="2150" y="1333"/>
                  </a:lnTo>
                  <a:lnTo>
                    <a:pt x="2161" y="1371"/>
                  </a:lnTo>
                  <a:lnTo>
                    <a:pt x="2164" y="1391"/>
                  </a:lnTo>
                  <a:lnTo>
                    <a:pt x="2168" y="1410"/>
                  </a:lnTo>
                  <a:lnTo>
                    <a:pt x="2170" y="1428"/>
                  </a:lnTo>
                  <a:lnTo>
                    <a:pt x="2170" y="1446"/>
                  </a:lnTo>
                  <a:lnTo>
                    <a:pt x="2169" y="1463"/>
                  </a:lnTo>
                  <a:lnTo>
                    <a:pt x="2165" y="1480"/>
                  </a:lnTo>
                  <a:lnTo>
                    <a:pt x="2160" y="1495"/>
                  </a:lnTo>
                  <a:lnTo>
                    <a:pt x="2157" y="1503"/>
                  </a:lnTo>
                  <a:lnTo>
                    <a:pt x="2153" y="1510"/>
                  </a:lnTo>
                  <a:lnTo>
                    <a:pt x="2148" y="1517"/>
                  </a:lnTo>
                  <a:lnTo>
                    <a:pt x="2143" y="1523"/>
                  </a:lnTo>
                  <a:lnTo>
                    <a:pt x="2136" y="1530"/>
                  </a:lnTo>
                  <a:lnTo>
                    <a:pt x="2130" y="1535"/>
                  </a:lnTo>
                  <a:lnTo>
                    <a:pt x="2130" y="1535"/>
                  </a:lnTo>
                  <a:lnTo>
                    <a:pt x="2140" y="1576"/>
                  </a:lnTo>
                  <a:lnTo>
                    <a:pt x="2151" y="1615"/>
                  </a:lnTo>
                  <a:lnTo>
                    <a:pt x="2173" y="1692"/>
                  </a:lnTo>
                  <a:lnTo>
                    <a:pt x="2196" y="1767"/>
                  </a:lnTo>
                  <a:lnTo>
                    <a:pt x="2207" y="1807"/>
                  </a:lnTo>
                  <a:lnTo>
                    <a:pt x="2218" y="1847"/>
                  </a:lnTo>
                  <a:lnTo>
                    <a:pt x="2218" y="1847"/>
                  </a:lnTo>
                  <a:lnTo>
                    <a:pt x="2221" y="1853"/>
                  </a:lnTo>
                  <a:lnTo>
                    <a:pt x="2224" y="1860"/>
                  </a:lnTo>
                  <a:lnTo>
                    <a:pt x="2230" y="1874"/>
                  </a:lnTo>
                  <a:lnTo>
                    <a:pt x="2233" y="1892"/>
                  </a:lnTo>
                  <a:lnTo>
                    <a:pt x="2235" y="1910"/>
                  </a:lnTo>
                  <a:lnTo>
                    <a:pt x="2236" y="1927"/>
                  </a:lnTo>
                  <a:lnTo>
                    <a:pt x="2236" y="1943"/>
                  </a:lnTo>
                  <a:lnTo>
                    <a:pt x="2235" y="1969"/>
                  </a:lnTo>
                  <a:lnTo>
                    <a:pt x="2235" y="1969"/>
                  </a:lnTo>
                  <a:lnTo>
                    <a:pt x="2240" y="1969"/>
                  </a:lnTo>
                  <a:lnTo>
                    <a:pt x="2246" y="1967"/>
                  </a:lnTo>
                  <a:lnTo>
                    <a:pt x="2250" y="1966"/>
                  </a:lnTo>
                  <a:lnTo>
                    <a:pt x="2254" y="1963"/>
                  </a:lnTo>
                  <a:lnTo>
                    <a:pt x="2257" y="1960"/>
                  </a:lnTo>
                  <a:lnTo>
                    <a:pt x="2260" y="1957"/>
                  </a:lnTo>
                  <a:lnTo>
                    <a:pt x="2264" y="1951"/>
                  </a:lnTo>
                  <a:lnTo>
                    <a:pt x="2266" y="1942"/>
                  </a:lnTo>
                  <a:lnTo>
                    <a:pt x="2266" y="1932"/>
                  </a:lnTo>
                  <a:lnTo>
                    <a:pt x="2266" y="1922"/>
                  </a:lnTo>
                  <a:lnTo>
                    <a:pt x="2265" y="1911"/>
                  </a:lnTo>
                  <a:lnTo>
                    <a:pt x="2260" y="1888"/>
                  </a:lnTo>
                  <a:lnTo>
                    <a:pt x="2254" y="1866"/>
                  </a:lnTo>
                  <a:lnTo>
                    <a:pt x="2251" y="1846"/>
                  </a:lnTo>
                  <a:lnTo>
                    <a:pt x="2251" y="1837"/>
                  </a:lnTo>
                  <a:lnTo>
                    <a:pt x="2252" y="1830"/>
                  </a:lnTo>
                  <a:lnTo>
                    <a:pt x="2252" y="1830"/>
                  </a:lnTo>
                  <a:lnTo>
                    <a:pt x="2260" y="1853"/>
                  </a:lnTo>
                  <a:lnTo>
                    <a:pt x="2267" y="1881"/>
                  </a:lnTo>
                  <a:lnTo>
                    <a:pt x="2282" y="1937"/>
                  </a:lnTo>
                  <a:lnTo>
                    <a:pt x="2282" y="1937"/>
                  </a:lnTo>
                  <a:lnTo>
                    <a:pt x="2284" y="1927"/>
                  </a:lnTo>
                  <a:lnTo>
                    <a:pt x="2286" y="1916"/>
                  </a:lnTo>
                  <a:lnTo>
                    <a:pt x="2289" y="1896"/>
                  </a:lnTo>
                  <a:lnTo>
                    <a:pt x="2289" y="1876"/>
                  </a:lnTo>
                  <a:lnTo>
                    <a:pt x="2286" y="1856"/>
                  </a:lnTo>
                  <a:lnTo>
                    <a:pt x="2283" y="1836"/>
                  </a:lnTo>
                  <a:lnTo>
                    <a:pt x="2279" y="1816"/>
                  </a:lnTo>
                  <a:lnTo>
                    <a:pt x="2270" y="1776"/>
                  </a:lnTo>
                  <a:lnTo>
                    <a:pt x="2270" y="1776"/>
                  </a:lnTo>
                  <a:lnTo>
                    <a:pt x="2263" y="1733"/>
                  </a:lnTo>
                  <a:lnTo>
                    <a:pt x="2259" y="1711"/>
                  </a:lnTo>
                  <a:lnTo>
                    <a:pt x="2253" y="1689"/>
                  </a:lnTo>
                  <a:lnTo>
                    <a:pt x="2253" y="1689"/>
                  </a:lnTo>
                  <a:lnTo>
                    <a:pt x="2247" y="1666"/>
                  </a:lnTo>
                  <a:lnTo>
                    <a:pt x="2240" y="1644"/>
                  </a:lnTo>
                  <a:lnTo>
                    <a:pt x="2237" y="1634"/>
                  </a:lnTo>
                  <a:lnTo>
                    <a:pt x="2235" y="1622"/>
                  </a:lnTo>
                  <a:lnTo>
                    <a:pt x="2234" y="1611"/>
                  </a:lnTo>
                  <a:lnTo>
                    <a:pt x="2235" y="1599"/>
                  </a:lnTo>
                  <a:lnTo>
                    <a:pt x="2235" y="1599"/>
                  </a:lnTo>
                  <a:lnTo>
                    <a:pt x="2246" y="1626"/>
                  </a:lnTo>
                  <a:lnTo>
                    <a:pt x="2256" y="1656"/>
                  </a:lnTo>
                  <a:lnTo>
                    <a:pt x="2276" y="1717"/>
                  </a:lnTo>
                  <a:lnTo>
                    <a:pt x="2276" y="1717"/>
                  </a:lnTo>
                  <a:lnTo>
                    <a:pt x="2280" y="1742"/>
                  </a:lnTo>
                  <a:lnTo>
                    <a:pt x="2284" y="1764"/>
                  </a:lnTo>
                  <a:lnTo>
                    <a:pt x="2294" y="1808"/>
                  </a:lnTo>
                  <a:lnTo>
                    <a:pt x="2298" y="1831"/>
                  </a:lnTo>
                  <a:lnTo>
                    <a:pt x="2301" y="1853"/>
                  </a:lnTo>
                  <a:lnTo>
                    <a:pt x="2304" y="1876"/>
                  </a:lnTo>
                  <a:lnTo>
                    <a:pt x="2305" y="1899"/>
                  </a:lnTo>
                  <a:lnTo>
                    <a:pt x="2305" y="1899"/>
                  </a:lnTo>
                  <a:lnTo>
                    <a:pt x="2309" y="1901"/>
                  </a:lnTo>
                  <a:lnTo>
                    <a:pt x="2312" y="1902"/>
                  </a:lnTo>
                  <a:lnTo>
                    <a:pt x="2320" y="1907"/>
                  </a:lnTo>
                  <a:lnTo>
                    <a:pt x="2323" y="1909"/>
                  </a:lnTo>
                  <a:lnTo>
                    <a:pt x="2327" y="1910"/>
                  </a:lnTo>
                  <a:lnTo>
                    <a:pt x="2332" y="1911"/>
                  </a:lnTo>
                  <a:lnTo>
                    <a:pt x="2338" y="1911"/>
                  </a:lnTo>
                  <a:lnTo>
                    <a:pt x="2338" y="1911"/>
                  </a:lnTo>
                  <a:lnTo>
                    <a:pt x="2340" y="1896"/>
                  </a:lnTo>
                  <a:lnTo>
                    <a:pt x="2340" y="1882"/>
                  </a:lnTo>
                  <a:lnTo>
                    <a:pt x="2339" y="1868"/>
                  </a:lnTo>
                  <a:lnTo>
                    <a:pt x="2337" y="1855"/>
                  </a:lnTo>
                  <a:lnTo>
                    <a:pt x="2330" y="1828"/>
                  </a:lnTo>
                  <a:lnTo>
                    <a:pt x="2327" y="1816"/>
                  </a:lnTo>
                  <a:lnTo>
                    <a:pt x="2325" y="1802"/>
                  </a:lnTo>
                  <a:lnTo>
                    <a:pt x="2325" y="1802"/>
                  </a:lnTo>
                  <a:lnTo>
                    <a:pt x="2322" y="1782"/>
                  </a:lnTo>
                  <a:lnTo>
                    <a:pt x="2317" y="1764"/>
                  </a:lnTo>
                  <a:lnTo>
                    <a:pt x="2308" y="1727"/>
                  </a:lnTo>
                  <a:lnTo>
                    <a:pt x="2308" y="1727"/>
                  </a:lnTo>
                  <a:lnTo>
                    <a:pt x="2304" y="1707"/>
                  </a:lnTo>
                  <a:lnTo>
                    <a:pt x="2298" y="1687"/>
                  </a:lnTo>
                  <a:lnTo>
                    <a:pt x="2291" y="1646"/>
                  </a:lnTo>
                  <a:lnTo>
                    <a:pt x="2284" y="1607"/>
                  </a:lnTo>
                  <a:lnTo>
                    <a:pt x="2276" y="1567"/>
                  </a:lnTo>
                  <a:lnTo>
                    <a:pt x="2276" y="1567"/>
                  </a:lnTo>
                  <a:lnTo>
                    <a:pt x="2251" y="1463"/>
                  </a:lnTo>
                  <a:lnTo>
                    <a:pt x="2224" y="1359"/>
                  </a:lnTo>
                  <a:lnTo>
                    <a:pt x="2209" y="1308"/>
                  </a:lnTo>
                  <a:lnTo>
                    <a:pt x="2194" y="1257"/>
                  </a:lnTo>
                  <a:lnTo>
                    <a:pt x="2178" y="1206"/>
                  </a:lnTo>
                  <a:lnTo>
                    <a:pt x="2162" y="1156"/>
                  </a:lnTo>
                  <a:lnTo>
                    <a:pt x="2162" y="1156"/>
                  </a:lnTo>
                  <a:lnTo>
                    <a:pt x="2151" y="1125"/>
                  </a:lnTo>
                  <a:lnTo>
                    <a:pt x="2142" y="1094"/>
                  </a:lnTo>
                  <a:lnTo>
                    <a:pt x="2133" y="1063"/>
                  </a:lnTo>
                  <a:lnTo>
                    <a:pt x="2126" y="1033"/>
                  </a:lnTo>
                  <a:lnTo>
                    <a:pt x="2118" y="1002"/>
                  </a:lnTo>
                  <a:lnTo>
                    <a:pt x="2113" y="970"/>
                  </a:lnTo>
                  <a:lnTo>
                    <a:pt x="2108" y="938"/>
                  </a:lnTo>
                  <a:lnTo>
                    <a:pt x="2103" y="904"/>
                  </a:lnTo>
                  <a:lnTo>
                    <a:pt x="2103" y="904"/>
                  </a:lnTo>
                  <a:lnTo>
                    <a:pt x="2094" y="910"/>
                  </a:lnTo>
                  <a:lnTo>
                    <a:pt x="2085" y="912"/>
                  </a:lnTo>
                  <a:lnTo>
                    <a:pt x="2077" y="913"/>
                  </a:lnTo>
                  <a:lnTo>
                    <a:pt x="2069" y="913"/>
                  </a:lnTo>
                  <a:lnTo>
                    <a:pt x="2063" y="911"/>
                  </a:lnTo>
                  <a:lnTo>
                    <a:pt x="2056" y="907"/>
                  </a:lnTo>
                  <a:lnTo>
                    <a:pt x="2051" y="901"/>
                  </a:lnTo>
                  <a:lnTo>
                    <a:pt x="2045" y="896"/>
                  </a:lnTo>
                  <a:lnTo>
                    <a:pt x="2041" y="888"/>
                  </a:lnTo>
                  <a:lnTo>
                    <a:pt x="2037" y="881"/>
                  </a:lnTo>
                  <a:lnTo>
                    <a:pt x="2029" y="864"/>
                  </a:lnTo>
                  <a:lnTo>
                    <a:pt x="2024" y="846"/>
                  </a:lnTo>
                  <a:lnTo>
                    <a:pt x="2019" y="827"/>
                  </a:lnTo>
                  <a:lnTo>
                    <a:pt x="2019" y="827"/>
                  </a:lnTo>
                  <a:lnTo>
                    <a:pt x="2017" y="836"/>
                  </a:lnTo>
                  <a:lnTo>
                    <a:pt x="2014" y="839"/>
                  </a:lnTo>
                  <a:lnTo>
                    <a:pt x="2011" y="842"/>
                  </a:lnTo>
                  <a:lnTo>
                    <a:pt x="2011" y="842"/>
                  </a:lnTo>
                  <a:close/>
                  <a:moveTo>
                    <a:pt x="2040" y="844"/>
                  </a:moveTo>
                  <a:lnTo>
                    <a:pt x="2040" y="844"/>
                  </a:lnTo>
                  <a:lnTo>
                    <a:pt x="2043" y="852"/>
                  </a:lnTo>
                  <a:lnTo>
                    <a:pt x="2045" y="859"/>
                  </a:lnTo>
                  <a:lnTo>
                    <a:pt x="2048" y="868"/>
                  </a:lnTo>
                  <a:lnTo>
                    <a:pt x="2051" y="877"/>
                  </a:lnTo>
                  <a:lnTo>
                    <a:pt x="2055" y="884"/>
                  </a:lnTo>
                  <a:lnTo>
                    <a:pt x="2059" y="891"/>
                  </a:lnTo>
                  <a:lnTo>
                    <a:pt x="2064" y="893"/>
                  </a:lnTo>
                  <a:lnTo>
                    <a:pt x="2067" y="895"/>
                  </a:lnTo>
                  <a:lnTo>
                    <a:pt x="2072" y="896"/>
                  </a:lnTo>
                  <a:lnTo>
                    <a:pt x="2078" y="897"/>
                  </a:lnTo>
                  <a:lnTo>
                    <a:pt x="2078" y="897"/>
                  </a:lnTo>
                  <a:lnTo>
                    <a:pt x="2080" y="889"/>
                  </a:lnTo>
                  <a:lnTo>
                    <a:pt x="2082" y="881"/>
                  </a:lnTo>
                  <a:lnTo>
                    <a:pt x="2082" y="871"/>
                  </a:lnTo>
                  <a:lnTo>
                    <a:pt x="2082" y="863"/>
                  </a:lnTo>
                  <a:lnTo>
                    <a:pt x="2080" y="854"/>
                  </a:lnTo>
                  <a:lnTo>
                    <a:pt x="2078" y="846"/>
                  </a:lnTo>
                  <a:lnTo>
                    <a:pt x="2075" y="838"/>
                  </a:lnTo>
                  <a:lnTo>
                    <a:pt x="2071" y="832"/>
                  </a:lnTo>
                  <a:lnTo>
                    <a:pt x="2071" y="832"/>
                  </a:lnTo>
                  <a:lnTo>
                    <a:pt x="2064" y="836"/>
                  </a:lnTo>
                  <a:lnTo>
                    <a:pt x="2055" y="839"/>
                  </a:lnTo>
                  <a:lnTo>
                    <a:pt x="2040" y="844"/>
                  </a:lnTo>
                  <a:lnTo>
                    <a:pt x="2040" y="844"/>
                  </a:lnTo>
                  <a:close/>
                  <a:moveTo>
                    <a:pt x="1734" y="1141"/>
                  </a:moveTo>
                  <a:lnTo>
                    <a:pt x="1734" y="1141"/>
                  </a:lnTo>
                  <a:lnTo>
                    <a:pt x="1716" y="1141"/>
                  </a:lnTo>
                  <a:lnTo>
                    <a:pt x="1698" y="1143"/>
                  </a:lnTo>
                  <a:lnTo>
                    <a:pt x="1677" y="1145"/>
                  </a:lnTo>
                  <a:lnTo>
                    <a:pt x="1657" y="1146"/>
                  </a:lnTo>
                  <a:lnTo>
                    <a:pt x="1657" y="1146"/>
                  </a:lnTo>
                  <a:lnTo>
                    <a:pt x="1634" y="1146"/>
                  </a:lnTo>
                  <a:lnTo>
                    <a:pt x="1621" y="1145"/>
                  </a:lnTo>
                  <a:lnTo>
                    <a:pt x="1610" y="1146"/>
                  </a:lnTo>
                  <a:lnTo>
                    <a:pt x="1610" y="1146"/>
                  </a:lnTo>
                  <a:lnTo>
                    <a:pt x="1595" y="1149"/>
                  </a:lnTo>
                  <a:lnTo>
                    <a:pt x="1587" y="1151"/>
                  </a:lnTo>
                  <a:lnTo>
                    <a:pt x="1581" y="1153"/>
                  </a:lnTo>
                  <a:lnTo>
                    <a:pt x="1575" y="1157"/>
                  </a:lnTo>
                  <a:lnTo>
                    <a:pt x="1571" y="1161"/>
                  </a:lnTo>
                  <a:lnTo>
                    <a:pt x="1570" y="1164"/>
                  </a:lnTo>
                  <a:lnTo>
                    <a:pt x="1569" y="1167"/>
                  </a:lnTo>
                  <a:lnTo>
                    <a:pt x="1569" y="1171"/>
                  </a:lnTo>
                  <a:lnTo>
                    <a:pt x="1570" y="1174"/>
                  </a:lnTo>
                  <a:lnTo>
                    <a:pt x="1570" y="1174"/>
                  </a:lnTo>
                  <a:lnTo>
                    <a:pt x="1590" y="1173"/>
                  </a:lnTo>
                  <a:lnTo>
                    <a:pt x="1611" y="1172"/>
                  </a:lnTo>
                  <a:lnTo>
                    <a:pt x="1655" y="1172"/>
                  </a:lnTo>
                  <a:lnTo>
                    <a:pt x="1676" y="1171"/>
                  </a:lnTo>
                  <a:lnTo>
                    <a:pt x="1698" y="1170"/>
                  </a:lnTo>
                  <a:lnTo>
                    <a:pt x="1719" y="1168"/>
                  </a:lnTo>
                  <a:lnTo>
                    <a:pt x="1739" y="1164"/>
                  </a:lnTo>
                  <a:lnTo>
                    <a:pt x="1739" y="1164"/>
                  </a:lnTo>
                  <a:lnTo>
                    <a:pt x="1739" y="1156"/>
                  </a:lnTo>
                  <a:lnTo>
                    <a:pt x="1738" y="1151"/>
                  </a:lnTo>
                  <a:lnTo>
                    <a:pt x="1736" y="1145"/>
                  </a:lnTo>
                  <a:lnTo>
                    <a:pt x="1734" y="1141"/>
                  </a:lnTo>
                  <a:lnTo>
                    <a:pt x="1734" y="1141"/>
                  </a:lnTo>
                  <a:close/>
                  <a:moveTo>
                    <a:pt x="1587" y="1194"/>
                  </a:moveTo>
                  <a:lnTo>
                    <a:pt x="1587" y="1194"/>
                  </a:lnTo>
                  <a:lnTo>
                    <a:pt x="1592" y="1233"/>
                  </a:lnTo>
                  <a:lnTo>
                    <a:pt x="1597" y="1272"/>
                  </a:lnTo>
                  <a:lnTo>
                    <a:pt x="1610" y="1348"/>
                  </a:lnTo>
                  <a:lnTo>
                    <a:pt x="1623" y="1423"/>
                  </a:lnTo>
                  <a:lnTo>
                    <a:pt x="1628" y="1460"/>
                  </a:lnTo>
                  <a:lnTo>
                    <a:pt x="1632" y="1498"/>
                  </a:lnTo>
                  <a:lnTo>
                    <a:pt x="1632" y="1498"/>
                  </a:lnTo>
                  <a:lnTo>
                    <a:pt x="1649" y="1492"/>
                  </a:lnTo>
                  <a:lnTo>
                    <a:pt x="1666" y="1489"/>
                  </a:lnTo>
                  <a:lnTo>
                    <a:pt x="1683" y="1487"/>
                  </a:lnTo>
                  <a:lnTo>
                    <a:pt x="1699" y="1486"/>
                  </a:lnTo>
                  <a:lnTo>
                    <a:pt x="1733" y="1485"/>
                  </a:lnTo>
                  <a:lnTo>
                    <a:pt x="1753" y="1484"/>
                  </a:lnTo>
                  <a:lnTo>
                    <a:pt x="1777" y="1480"/>
                  </a:lnTo>
                  <a:lnTo>
                    <a:pt x="1777" y="1480"/>
                  </a:lnTo>
                  <a:lnTo>
                    <a:pt x="1779" y="1461"/>
                  </a:lnTo>
                  <a:lnTo>
                    <a:pt x="1779" y="1442"/>
                  </a:lnTo>
                  <a:lnTo>
                    <a:pt x="1779" y="1422"/>
                  </a:lnTo>
                  <a:lnTo>
                    <a:pt x="1777" y="1401"/>
                  </a:lnTo>
                  <a:lnTo>
                    <a:pt x="1772" y="1361"/>
                  </a:lnTo>
                  <a:lnTo>
                    <a:pt x="1767" y="1319"/>
                  </a:lnTo>
                  <a:lnTo>
                    <a:pt x="1767" y="1319"/>
                  </a:lnTo>
                  <a:lnTo>
                    <a:pt x="1764" y="1286"/>
                  </a:lnTo>
                  <a:lnTo>
                    <a:pt x="1759" y="1252"/>
                  </a:lnTo>
                  <a:lnTo>
                    <a:pt x="1755" y="1235"/>
                  </a:lnTo>
                  <a:lnTo>
                    <a:pt x="1752" y="1220"/>
                  </a:lnTo>
                  <a:lnTo>
                    <a:pt x="1747" y="1204"/>
                  </a:lnTo>
                  <a:lnTo>
                    <a:pt x="1741" y="1189"/>
                  </a:lnTo>
                  <a:lnTo>
                    <a:pt x="1741" y="1189"/>
                  </a:lnTo>
                  <a:lnTo>
                    <a:pt x="1706" y="1188"/>
                  </a:lnTo>
                  <a:lnTo>
                    <a:pt x="1665" y="1189"/>
                  </a:lnTo>
                  <a:lnTo>
                    <a:pt x="1624" y="1190"/>
                  </a:lnTo>
                  <a:lnTo>
                    <a:pt x="1587" y="1194"/>
                  </a:lnTo>
                  <a:lnTo>
                    <a:pt x="1587" y="1194"/>
                  </a:lnTo>
                  <a:close/>
                  <a:moveTo>
                    <a:pt x="598" y="1403"/>
                  </a:moveTo>
                  <a:lnTo>
                    <a:pt x="598" y="1403"/>
                  </a:lnTo>
                  <a:lnTo>
                    <a:pt x="579" y="1408"/>
                  </a:lnTo>
                  <a:lnTo>
                    <a:pt x="559" y="1412"/>
                  </a:lnTo>
                  <a:lnTo>
                    <a:pt x="539" y="1417"/>
                  </a:lnTo>
                  <a:lnTo>
                    <a:pt x="521" y="1425"/>
                  </a:lnTo>
                  <a:lnTo>
                    <a:pt x="521" y="1425"/>
                  </a:lnTo>
                  <a:lnTo>
                    <a:pt x="520" y="1428"/>
                  </a:lnTo>
                  <a:lnTo>
                    <a:pt x="518" y="1431"/>
                  </a:lnTo>
                  <a:lnTo>
                    <a:pt x="512" y="1437"/>
                  </a:lnTo>
                  <a:lnTo>
                    <a:pt x="509" y="1440"/>
                  </a:lnTo>
                  <a:lnTo>
                    <a:pt x="508" y="1443"/>
                  </a:lnTo>
                  <a:lnTo>
                    <a:pt x="507" y="1445"/>
                  </a:lnTo>
                  <a:lnTo>
                    <a:pt x="508" y="1448"/>
                  </a:lnTo>
                  <a:lnTo>
                    <a:pt x="508" y="1448"/>
                  </a:lnTo>
                  <a:lnTo>
                    <a:pt x="517" y="1443"/>
                  </a:lnTo>
                  <a:lnTo>
                    <a:pt x="528" y="1438"/>
                  </a:lnTo>
                  <a:lnTo>
                    <a:pt x="541" y="1433"/>
                  </a:lnTo>
                  <a:lnTo>
                    <a:pt x="554" y="1430"/>
                  </a:lnTo>
                  <a:lnTo>
                    <a:pt x="554" y="1430"/>
                  </a:lnTo>
                  <a:lnTo>
                    <a:pt x="573" y="1426"/>
                  </a:lnTo>
                  <a:lnTo>
                    <a:pt x="595" y="1423"/>
                  </a:lnTo>
                  <a:lnTo>
                    <a:pt x="633" y="1417"/>
                  </a:lnTo>
                  <a:lnTo>
                    <a:pt x="633" y="1417"/>
                  </a:lnTo>
                  <a:lnTo>
                    <a:pt x="641" y="1416"/>
                  </a:lnTo>
                  <a:lnTo>
                    <a:pt x="649" y="1416"/>
                  </a:lnTo>
                  <a:lnTo>
                    <a:pt x="652" y="1415"/>
                  </a:lnTo>
                  <a:lnTo>
                    <a:pt x="656" y="1413"/>
                  </a:lnTo>
                  <a:lnTo>
                    <a:pt x="658" y="1411"/>
                  </a:lnTo>
                  <a:lnTo>
                    <a:pt x="660" y="1408"/>
                  </a:lnTo>
                  <a:lnTo>
                    <a:pt x="660" y="1408"/>
                  </a:lnTo>
                  <a:lnTo>
                    <a:pt x="654" y="1402"/>
                  </a:lnTo>
                  <a:lnTo>
                    <a:pt x="646" y="1400"/>
                  </a:lnTo>
                  <a:lnTo>
                    <a:pt x="639" y="1399"/>
                  </a:lnTo>
                  <a:lnTo>
                    <a:pt x="630" y="1399"/>
                  </a:lnTo>
                  <a:lnTo>
                    <a:pt x="614" y="1401"/>
                  </a:lnTo>
                  <a:lnTo>
                    <a:pt x="598" y="1403"/>
                  </a:lnTo>
                  <a:lnTo>
                    <a:pt x="598" y="1403"/>
                  </a:lnTo>
                  <a:close/>
                  <a:moveTo>
                    <a:pt x="1846" y="1500"/>
                  </a:moveTo>
                  <a:lnTo>
                    <a:pt x="1846" y="1500"/>
                  </a:lnTo>
                  <a:lnTo>
                    <a:pt x="1842" y="1498"/>
                  </a:lnTo>
                  <a:lnTo>
                    <a:pt x="1837" y="1497"/>
                  </a:lnTo>
                  <a:lnTo>
                    <a:pt x="1822" y="1497"/>
                  </a:lnTo>
                  <a:lnTo>
                    <a:pt x="1807" y="1499"/>
                  </a:lnTo>
                  <a:lnTo>
                    <a:pt x="1794" y="1500"/>
                  </a:lnTo>
                  <a:lnTo>
                    <a:pt x="1794" y="1500"/>
                  </a:lnTo>
                  <a:lnTo>
                    <a:pt x="1770" y="1501"/>
                  </a:lnTo>
                  <a:lnTo>
                    <a:pt x="1747" y="1501"/>
                  </a:lnTo>
                  <a:lnTo>
                    <a:pt x="1722" y="1501"/>
                  </a:lnTo>
                  <a:lnTo>
                    <a:pt x="1698" y="1502"/>
                  </a:lnTo>
                  <a:lnTo>
                    <a:pt x="1674" y="1505"/>
                  </a:lnTo>
                  <a:lnTo>
                    <a:pt x="1663" y="1507"/>
                  </a:lnTo>
                  <a:lnTo>
                    <a:pt x="1651" y="1509"/>
                  </a:lnTo>
                  <a:lnTo>
                    <a:pt x="1641" y="1514"/>
                  </a:lnTo>
                  <a:lnTo>
                    <a:pt x="1630" y="1518"/>
                  </a:lnTo>
                  <a:lnTo>
                    <a:pt x="1620" y="1523"/>
                  </a:lnTo>
                  <a:lnTo>
                    <a:pt x="1612" y="1530"/>
                  </a:lnTo>
                  <a:lnTo>
                    <a:pt x="1612" y="1530"/>
                  </a:lnTo>
                  <a:lnTo>
                    <a:pt x="1611" y="1548"/>
                  </a:lnTo>
                  <a:lnTo>
                    <a:pt x="1611" y="1567"/>
                  </a:lnTo>
                  <a:lnTo>
                    <a:pt x="1611" y="1585"/>
                  </a:lnTo>
                  <a:lnTo>
                    <a:pt x="1612" y="1605"/>
                  </a:lnTo>
                  <a:lnTo>
                    <a:pt x="1617" y="1642"/>
                  </a:lnTo>
                  <a:lnTo>
                    <a:pt x="1623" y="1677"/>
                  </a:lnTo>
                  <a:lnTo>
                    <a:pt x="1623" y="1677"/>
                  </a:lnTo>
                  <a:lnTo>
                    <a:pt x="1620" y="1690"/>
                  </a:lnTo>
                  <a:lnTo>
                    <a:pt x="1619" y="1704"/>
                  </a:lnTo>
                  <a:lnTo>
                    <a:pt x="1618" y="1716"/>
                  </a:lnTo>
                  <a:lnTo>
                    <a:pt x="1620" y="1729"/>
                  </a:lnTo>
                  <a:lnTo>
                    <a:pt x="1623" y="1740"/>
                  </a:lnTo>
                  <a:lnTo>
                    <a:pt x="1627" y="1750"/>
                  </a:lnTo>
                  <a:lnTo>
                    <a:pt x="1630" y="1755"/>
                  </a:lnTo>
                  <a:lnTo>
                    <a:pt x="1633" y="1758"/>
                  </a:lnTo>
                  <a:lnTo>
                    <a:pt x="1638" y="1761"/>
                  </a:lnTo>
                  <a:lnTo>
                    <a:pt x="1642" y="1764"/>
                  </a:lnTo>
                  <a:lnTo>
                    <a:pt x="1642" y="1764"/>
                  </a:lnTo>
                  <a:lnTo>
                    <a:pt x="1651" y="1768"/>
                  </a:lnTo>
                  <a:lnTo>
                    <a:pt x="1663" y="1771"/>
                  </a:lnTo>
                  <a:lnTo>
                    <a:pt x="1675" y="1772"/>
                  </a:lnTo>
                  <a:lnTo>
                    <a:pt x="1688" y="1772"/>
                  </a:lnTo>
                  <a:lnTo>
                    <a:pt x="1714" y="1770"/>
                  </a:lnTo>
                  <a:lnTo>
                    <a:pt x="1737" y="1766"/>
                  </a:lnTo>
                  <a:lnTo>
                    <a:pt x="1737" y="1766"/>
                  </a:lnTo>
                  <a:lnTo>
                    <a:pt x="1737" y="1750"/>
                  </a:lnTo>
                  <a:lnTo>
                    <a:pt x="1737" y="1744"/>
                  </a:lnTo>
                  <a:lnTo>
                    <a:pt x="1737" y="1736"/>
                  </a:lnTo>
                  <a:lnTo>
                    <a:pt x="1737" y="1736"/>
                  </a:lnTo>
                  <a:lnTo>
                    <a:pt x="1725" y="1734"/>
                  </a:lnTo>
                  <a:lnTo>
                    <a:pt x="1715" y="1734"/>
                  </a:lnTo>
                  <a:lnTo>
                    <a:pt x="1694" y="1733"/>
                  </a:lnTo>
                  <a:lnTo>
                    <a:pt x="1686" y="1732"/>
                  </a:lnTo>
                  <a:lnTo>
                    <a:pt x="1677" y="1730"/>
                  </a:lnTo>
                  <a:lnTo>
                    <a:pt x="1671" y="1726"/>
                  </a:lnTo>
                  <a:lnTo>
                    <a:pt x="1668" y="1722"/>
                  </a:lnTo>
                  <a:lnTo>
                    <a:pt x="1664" y="1719"/>
                  </a:lnTo>
                  <a:lnTo>
                    <a:pt x="1664" y="1719"/>
                  </a:lnTo>
                  <a:lnTo>
                    <a:pt x="1659" y="1672"/>
                  </a:lnTo>
                  <a:lnTo>
                    <a:pt x="1657" y="1648"/>
                  </a:lnTo>
                  <a:lnTo>
                    <a:pt x="1656" y="1625"/>
                  </a:lnTo>
                  <a:lnTo>
                    <a:pt x="1657" y="1603"/>
                  </a:lnTo>
                  <a:lnTo>
                    <a:pt x="1658" y="1592"/>
                  </a:lnTo>
                  <a:lnTo>
                    <a:pt x="1661" y="1582"/>
                  </a:lnTo>
                  <a:lnTo>
                    <a:pt x="1663" y="1573"/>
                  </a:lnTo>
                  <a:lnTo>
                    <a:pt x="1668" y="1563"/>
                  </a:lnTo>
                  <a:lnTo>
                    <a:pt x="1673" y="1554"/>
                  </a:lnTo>
                  <a:lnTo>
                    <a:pt x="1679" y="1547"/>
                  </a:lnTo>
                  <a:lnTo>
                    <a:pt x="1679" y="1547"/>
                  </a:lnTo>
                  <a:lnTo>
                    <a:pt x="1688" y="1547"/>
                  </a:lnTo>
                  <a:lnTo>
                    <a:pt x="1696" y="1546"/>
                  </a:lnTo>
                  <a:lnTo>
                    <a:pt x="1716" y="1543"/>
                  </a:lnTo>
                  <a:lnTo>
                    <a:pt x="1736" y="1539"/>
                  </a:lnTo>
                  <a:lnTo>
                    <a:pt x="1747" y="1539"/>
                  </a:lnTo>
                  <a:lnTo>
                    <a:pt x="1757" y="1539"/>
                  </a:lnTo>
                  <a:lnTo>
                    <a:pt x="1757" y="1539"/>
                  </a:lnTo>
                  <a:lnTo>
                    <a:pt x="1793" y="1542"/>
                  </a:lnTo>
                  <a:lnTo>
                    <a:pt x="1811" y="1544"/>
                  </a:lnTo>
                  <a:lnTo>
                    <a:pt x="1818" y="1545"/>
                  </a:lnTo>
                  <a:lnTo>
                    <a:pt x="1824" y="1547"/>
                  </a:lnTo>
                  <a:lnTo>
                    <a:pt x="1824" y="1547"/>
                  </a:lnTo>
                  <a:lnTo>
                    <a:pt x="1829" y="1549"/>
                  </a:lnTo>
                  <a:lnTo>
                    <a:pt x="1832" y="1553"/>
                  </a:lnTo>
                  <a:lnTo>
                    <a:pt x="1835" y="1559"/>
                  </a:lnTo>
                  <a:lnTo>
                    <a:pt x="1837" y="1564"/>
                  </a:lnTo>
                  <a:lnTo>
                    <a:pt x="1838" y="1577"/>
                  </a:lnTo>
                  <a:lnTo>
                    <a:pt x="1839" y="1592"/>
                  </a:lnTo>
                  <a:lnTo>
                    <a:pt x="1839" y="1592"/>
                  </a:lnTo>
                  <a:lnTo>
                    <a:pt x="1842" y="1619"/>
                  </a:lnTo>
                  <a:lnTo>
                    <a:pt x="1846" y="1645"/>
                  </a:lnTo>
                  <a:lnTo>
                    <a:pt x="1850" y="1671"/>
                  </a:lnTo>
                  <a:lnTo>
                    <a:pt x="1851" y="1683"/>
                  </a:lnTo>
                  <a:lnTo>
                    <a:pt x="1850" y="1692"/>
                  </a:lnTo>
                  <a:lnTo>
                    <a:pt x="1850" y="1692"/>
                  </a:lnTo>
                  <a:lnTo>
                    <a:pt x="1848" y="1698"/>
                  </a:lnTo>
                  <a:lnTo>
                    <a:pt x="1846" y="1702"/>
                  </a:lnTo>
                  <a:lnTo>
                    <a:pt x="1839" y="1710"/>
                  </a:lnTo>
                  <a:lnTo>
                    <a:pt x="1831" y="1717"/>
                  </a:lnTo>
                  <a:lnTo>
                    <a:pt x="1828" y="1721"/>
                  </a:lnTo>
                  <a:lnTo>
                    <a:pt x="1826" y="1725"/>
                  </a:lnTo>
                  <a:lnTo>
                    <a:pt x="1826" y="1725"/>
                  </a:lnTo>
                  <a:lnTo>
                    <a:pt x="1821" y="1727"/>
                  </a:lnTo>
                  <a:lnTo>
                    <a:pt x="1816" y="1728"/>
                  </a:lnTo>
                  <a:lnTo>
                    <a:pt x="1813" y="1728"/>
                  </a:lnTo>
                  <a:lnTo>
                    <a:pt x="1809" y="1729"/>
                  </a:lnTo>
                  <a:lnTo>
                    <a:pt x="1809" y="1729"/>
                  </a:lnTo>
                  <a:lnTo>
                    <a:pt x="1808" y="1737"/>
                  </a:lnTo>
                  <a:lnTo>
                    <a:pt x="1809" y="1747"/>
                  </a:lnTo>
                  <a:lnTo>
                    <a:pt x="1811" y="1756"/>
                  </a:lnTo>
                  <a:lnTo>
                    <a:pt x="1814" y="1764"/>
                  </a:lnTo>
                  <a:lnTo>
                    <a:pt x="1814" y="1764"/>
                  </a:lnTo>
                  <a:lnTo>
                    <a:pt x="1822" y="1765"/>
                  </a:lnTo>
                  <a:lnTo>
                    <a:pt x="1829" y="1765"/>
                  </a:lnTo>
                  <a:lnTo>
                    <a:pt x="1836" y="1764"/>
                  </a:lnTo>
                  <a:lnTo>
                    <a:pt x="1842" y="1763"/>
                  </a:lnTo>
                  <a:lnTo>
                    <a:pt x="1847" y="1762"/>
                  </a:lnTo>
                  <a:lnTo>
                    <a:pt x="1852" y="1759"/>
                  </a:lnTo>
                  <a:lnTo>
                    <a:pt x="1856" y="1757"/>
                  </a:lnTo>
                  <a:lnTo>
                    <a:pt x="1859" y="1752"/>
                  </a:lnTo>
                  <a:lnTo>
                    <a:pt x="1866" y="1745"/>
                  </a:lnTo>
                  <a:lnTo>
                    <a:pt x="1870" y="1735"/>
                  </a:lnTo>
                  <a:lnTo>
                    <a:pt x="1872" y="1724"/>
                  </a:lnTo>
                  <a:lnTo>
                    <a:pt x="1873" y="1712"/>
                  </a:lnTo>
                  <a:lnTo>
                    <a:pt x="1874" y="1699"/>
                  </a:lnTo>
                  <a:lnTo>
                    <a:pt x="1873" y="1686"/>
                  </a:lnTo>
                  <a:lnTo>
                    <a:pt x="1871" y="1660"/>
                  </a:lnTo>
                  <a:lnTo>
                    <a:pt x="1869" y="1637"/>
                  </a:lnTo>
                  <a:lnTo>
                    <a:pt x="1869" y="1627"/>
                  </a:lnTo>
                  <a:lnTo>
                    <a:pt x="1869" y="1618"/>
                  </a:lnTo>
                  <a:lnTo>
                    <a:pt x="1869" y="1618"/>
                  </a:lnTo>
                  <a:lnTo>
                    <a:pt x="1869" y="1615"/>
                  </a:lnTo>
                  <a:lnTo>
                    <a:pt x="1868" y="1614"/>
                  </a:lnTo>
                  <a:lnTo>
                    <a:pt x="1865" y="1614"/>
                  </a:lnTo>
                  <a:lnTo>
                    <a:pt x="1860" y="1613"/>
                  </a:lnTo>
                  <a:lnTo>
                    <a:pt x="1859" y="1612"/>
                  </a:lnTo>
                  <a:lnTo>
                    <a:pt x="1859" y="1610"/>
                  </a:lnTo>
                  <a:lnTo>
                    <a:pt x="1859" y="1610"/>
                  </a:lnTo>
                  <a:lnTo>
                    <a:pt x="1861" y="1608"/>
                  </a:lnTo>
                  <a:lnTo>
                    <a:pt x="1863" y="1606"/>
                  </a:lnTo>
                  <a:lnTo>
                    <a:pt x="1866" y="1603"/>
                  </a:lnTo>
                  <a:lnTo>
                    <a:pt x="1867" y="1601"/>
                  </a:lnTo>
                  <a:lnTo>
                    <a:pt x="1867" y="1599"/>
                  </a:lnTo>
                  <a:lnTo>
                    <a:pt x="1867" y="1599"/>
                  </a:lnTo>
                  <a:lnTo>
                    <a:pt x="1863" y="1588"/>
                  </a:lnTo>
                  <a:lnTo>
                    <a:pt x="1862" y="1574"/>
                  </a:lnTo>
                  <a:lnTo>
                    <a:pt x="1861" y="1546"/>
                  </a:lnTo>
                  <a:lnTo>
                    <a:pt x="1860" y="1532"/>
                  </a:lnTo>
                  <a:lnTo>
                    <a:pt x="1858" y="1519"/>
                  </a:lnTo>
                  <a:lnTo>
                    <a:pt x="1856" y="1513"/>
                  </a:lnTo>
                  <a:lnTo>
                    <a:pt x="1854" y="1508"/>
                  </a:lnTo>
                  <a:lnTo>
                    <a:pt x="1851" y="1503"/>
                  </a:lnTo>
                  <a:lnTo>
                    <a:pt x="1846" y="1500"/>
                  </a:lnTo>
                  <a:lnTo>
                    <a:pt x="1846" y="1500"/>
                  </a:lnTo>
                  <a:close/>
                  <a:moveTo>
                    <a:pt x="406" y="2088"/>
                  </a:moveTo>
                  <a:lnTo>
                    <a:pt x="406" y="2088"/>
                  </a:lnTo>
                  <a:lnTo>
                    <a:pt x="415" y="2129"/>
                  </a:lnTo>
                  <a:lnTo>
                    <a:pt x="424" y="2172"/>
                  </a:lnTo>
                  <a:lnTo>
                    <a:pt x="424" y="2172"/>
                  </a:lnTo>
                  <a:lnTo>
                    <a:pt x="437" y="2225"/>
                  </a:lnTo>
                  <a:lnTo>
                    <a:pt x="449" y="2278"/>
                  </a:lnTo>
                  <a:lnTo>
                    <a:pt x="455" y="2304"/>
                  </a:lnTo>
                  <a:lnTo>
                    <a:pt x="463" y="2330"/>
                  </a:lnTo>
                  <a:lnTo>
                    <a:pt x="472" y="2354"/>
                  </a:lnTo>
                  <a:lnTo>
                    <a:pt x="481" y="2379"/>
                  </a:lnTo>
                  <a:lnTo>
                    <a:pt x="481" y="2379"/>
                  </a:lnTo>
                  <a:lnTo>
                    <a:pt x="487" y="2382"/>
                  </a:lnTo>
                  <a:lnTo>
                    <a:pt x="492" y="2385"/>
                  </a:lnTo>
                  <a:lnTo>
                    <a:pt x="498" y="2388"/>
                  </a:lnTo>
                  <a:lnTo>
                    <a:pt x="504" y="2392"/>
                  </a:lnTo>
                  <a:lnTo>
                    <a:pt x="504" y="2392"/>
                  </a:lnTo>
                  <a:lnTo>
                    <a:pt x="513" y="2391"/>
                  </a:lnTo>
                  <a:lnTo>
                    <a:pt x="522" y="2392"/>
                  </a:lnTo>
                  <a:lnTo>
                    <a:pt x="530" y="2393"/>
                  </a:lnTo>
                  <a:lnTo>
                    <a:pt x="539" y="2394"/>
                  </a:lnTo>
                  <a:lnTo>
                    <a:pt x="539" y="2394"/>
                  </a:lnTo>
                  <a:lnTo>
                    <a:pt x="558" y="2393"/>
                  </a:lnTo>
                  <a:lnTo>
                    <a:pt x="578" y="2390"/>
                  </a:lnTo>
                  <a:lnTo>
                    <a:pt x="597" y="2385"/>
                  </a:lnTo>
                  <a:lnTo>
                    <a:pt x="616" y="2380"/>
                  </a:lnTo>
                  <a:lnTo>
                    <a:pt x="654" y="2367"/>
                  </a:lnTo>
                  <a:lnTo>
                    <a:pt x="672" y="2361"/>
                  </a:lnTo>
                  <a:lnTo>
                    <a:pt x="690" y="2355"/>
                  </a:lnTo>
                  <a:lnTo>
                    <a:pt x="690" y="2355"/>
                  </a:lnTo>
                  <a:lnTo>
                    <a:pt x="721" y="2349"/>
                  </a:lnTo>
                  <a:lnTo>
                    <a:pt x="755" y="2340"/>
                  </a:lnTo>
                  <a:lnTo>
                    <a:pt x="755" y="2340"/>
                  </a:lnTo>
                  <a:lnTo>
                    <a:pt x="790" y="2333"/>
                  </a:lnTo>
                  <a:lnTo>
                    <a:pt x="824" y="2326"/>
                  </a:lnTo>
                  <a:lnTo>
                    <a:pt x="896" y="2315"/>
                  </a:lnTo>
                  <a:lnTo>
                    <a:pt x="968" y="2303"/>
                  </a:lnTo>
                  <a:lnTo>
                    <a:pt x="1004" y="2295"/>
                  </a:lnTo>
                  <a:lnTo>
                    <a:pt x="1039" y="2288"/>
                  </a:lnTo>
                  <a:lnTo>
                    <a:pt x="1039" y="2288"/>
                  </a:lnTo>
                  <a:lnTo>
                    <a:pt x="1073" y="2281"/>
                  </a:lnTo>
                  <a:lnTo>
                    <a:pt x="1106" y="2275"/>
                  </a:lnTo>
                  <a:lnTo>
                    <a:pt x="1106" y="2275"/>
                  </a:lnTo>
                  <a:lnTo>
                    <a:pt x="1133" y="2269"/>
                  </a:lnTo>
                  <a:lnTo>
                    <a:pt x="1160" y="2262"/>
                  </a:lnTo>
                  <a:lnTo>
                    <a:pt x="1211" y="2247"/>
                  </a:lnTo>
                  <a:lnTo>
                    <a:pt x="1315" y="2215"/>
                  </a:lnTo>
                  <a:lnTo>
                    <a:pt x="1315" y="2215"/>
                  </a:lnTo>
                  <a:lnTo>
                    <a:pt x="1354" y="2204"/>
                  </a:lnTo>
                  <a:lnTo>
                    <a:pt x="1392" y="2194"/>
                  </a:lnTo>
                  <a:lnTo>
                    <a:pt x="1431" y="2183"/>
                  </a:lnTo>
                  <a:lnTo>
                    <a:pt x="1468" y="2172"/>
                  </a:lnTo>
                  <a:lnTo>
                    <a:pt x="1468" y="2172"/>
                  </a:lnTo>
                  <a:lnTo>
                    <a:pt x="1526" y="2153"/>
                  </a:lnTo>
                  <a:lnTo>
                    <a:pt x="1582" y="2136"/>
                  </a:lnTo>
                  <a:lnTo>
                    <a:pt x="1639" y="2120"/>
                  </a:lnTo>
                  <a:lnTo>
                    <a:pt x="1666" y="2112"/>
                  </a:lnTo>
                  <a:lnTo>
                    <a:pt x="1696" y="2106"/>
                  </a:lnTo>
                  <a:lnTo>
                    <a:pt x="1696" y="2106"/>
                  </a:lnTo>
                  <a:lnTo>
                    <a:pt x="1796" y="2086"/>
                  </a:lnTo>
                  <a:lnTo>
                    <a:pt x="1846" y="2076"/>
                  </a:lnTo>
                  <a:lnTo>
                    <a:pt x="1891" y="2065"/>
                  </a:lnTo>
                  <a:lnTo>
                    <a:pt x="1891" y="2065"/>
                  </a:lnTo>
                  <a:lnTo>
                    <a:pt x="1901" y="2063"/>
                  </a:lnTo>
                  <a:lnTo>
                    <a:pt x="1911" y="2061"/>
                  </a:lnTo>
                  <a:lnTo>
                    <a:pt x="1911" y="2061"/>
                  </a:lnTo>
                  <a:lnTo>
                    <a:pt x="1943" y="2051"/>
                  </a:lnTo>
                  <a:lnTo>
                    <a:pt x="1977" y="2043"/>
                  </a:lnTo>
                  <a:lnTo>
                    <a:pt x="2011" y="2035"/>
                  </a:lnTo>
                  <a:lnTo>
                    <a:pt x="2047" y="2028"/>
                  </a:lnTo>
                  <a:lnTo>
                    <a:pt x="2116" y="2015"/>
                  </a:lnTo>
                  <a:lnTo>
                    <a:pt x="2183" y="2003"/>
                  </a:lnTo>
                  <a:lnTo>
                    <a:pt x="2183" y="2003"/>
                  </a:lnTo>
                  <a:lnTo>
                    <a:pt x="2199" y="1988"/>
                  </a:lnTo>
                  <a:lnTo>
                    <a:pt x="2215" y="1973"/>
                  </a:lnTo>
                  <a:lnTo>
                    <a:pt x="2215" y="1973"/>
                  </a:lnTo>
                  <a:lnTo>
                    <a:pt x="2218" y="1947"/>
                  </a:lnTo>
                  <a:lnTo>
                    <a:pt x="2218" y="1921"/>
                  </a:lnTo>
                  <a:lnTo>
                    <a:pt x="2217" y="1894"/>
                  </a:lnTo>
                  <a:lnTo>
                    <a:pt x="2215" y="1880"/>
                  </a:lnTo>
                  <a:lnTo>
                    <a:pt x="2213" y="1868"/>
                  </a:lnTo>
                  <a:lnTo>
                    <a:pt x="2213" y="1868"/>
                  </a:lnTo>
                  <a:lnTo>
                    <a:pt x="2206" y="1842"/>
                  </a:lnTo>
                  <a:lnTo>
                    <a:pt x="2198" y="1816"/>
                  </a:lnTo>
                  <a:lnTo>
                    <a:pt x="2189" y="1790"/>
                  </a:lnTo>
                  <a:lnTo>
                    <a:pt x="2180" y="1764"/>
                  </a:lnTo>
                  <a:lnTo>
                    <a:pt x="2180" y="1764"/>
                  </a:lnTo>
                  <a:lnTo>
                    <a:pt x="2172" y="1737"/>
                  </a:lnTo>
                  <a:lnTo>
                    <a:pt x="2162" y="1712"/>
                  </a:lnTo>
                  <a:lnTo>
                    <a:pt x="2153" y="1686"/>
                  </a:lnTo>
                  <a:lnTo>
                    <a:pt x="2145" y="1661"/>
                  </a:lnTo>
                  <a:lnTo>
                    <a:pt x="2145" y="1661"/>
                  </a:lnTo>
                  <a:lnTo>
                    <a:pt x="2141" y="1645"/>
                  </a:lnTo>
                  <a:lnTo>
                    <a:pt x="2139" y="1630"/>
                  </a:lnTo>
                  <a:lnTo>
                    <a:pt x="2135" y="1615"/>
                  </a:lnTo>
                  <a:lnTo>
                    <a:pt x="2131" y="1601"/>
                  </a:lnTo>
                  <a:lnTo>
                    <a:pt x="2131" y="1601"/>
                  </a:lnTo>
                  <a:lnTo>
                    <a:pt x="2124" y="1573"/>
                  </a:lnTo>
                  <a:lnTo>
                    <a:pt x="2116" y="1543"/>
                  </a:lnTo>
                  <a:lnTo>
                    <a:pt x="2116" y="1543"/>
                  </a:lnTo>
                  <a:lnTo>
                    <a:pt x="2115" y="1542"/>
                  </a:lnTo>
                  <a:lnTo>
                    <a:pt x="2113" y="1540"/>
                  </a:lnTo>
                  <a:lnTo>
                    <a:pt x="2113" y="1540"/>
                  </a:lnTo>
                  <a:lnTo>
                    <a:pt x="2086" y="1552"/>
                  </a:lnTo>
                  <a:lnTo>
                    <a:pt x="2057" y="1563"/>
                  </a:lnTo>
                  <a:lnTo>
                    <a:pt x="2029" y="1571"/>
                  </a:lnTo>
                  <a:lnTo>
                    <a:pt x="2001" y="1579"/>
                  </a:lnTo>
                  <a:lnTo>
                    <a:pt x="1942" y="1594"/>
                  </a:lnTo>
                  <a:lnTo>
                    <a:pt x="1912" y="1601"/>
                  </a:lnTo>
                  <a:lnTo>
                    <a:pt x="1882" y="1610"/>
                  </a:lnTo>
                  <a:lnTo>
                    <a:pt x="1882" y="1610"/>
                  </a:lnTo>
                  <a:lnTo>
                    <a:pt x="1883" y="1625"/>
                  </a:lnTo>
                  <a:lnTo>
                    <a:pt x="1884" y="1641"/>
                  </a:lnTo>
                  <a:lnTo>
                    <a:pt x="1887" y="1674"/>
                  </a:lnTo>
                  <a:lnTo>
                    <a:pt x="1890" y="1707"/>
                  </a:lnTo>
                  <a:lnTo>
                    <a:pt x="1890" y="1724"/>
                  </a:lnTo>
                  <a:lnTo>
                    <a:pt x="1889" y="1739"/>
                  </a:lnTo>
                  <a:lnTo>
                    <a:pt x="1889" y="1739"/>
                  </a:lnTo>
                  <a:lnTo>
                    <a:pt x="1888" y="1745"/>
                  </a:lnTo>
                  <a:lnTo>
                    <a:pt x="1886" y="1752"/>
                  </a:lnTo>
                  <a:lnTo>
                    <a:pt x="1883" y="1759"/>
                  </a:lnTo>
                  <a:lnTo>
                    <a:pt x="1880" y="1764"/>
                  </a:lnTo>
                  <a:lnTo>
                    <a:pt x="1875" y="1768"/>
                  </a:lnTo>
                  <a:lnTo>
                    <a:pt x="1869" y="1773"/>
                  </a:lnTo>
                  <a:lnTo>
                    <a:pt x="1862" y="1776"/>
                  </a:lnTo>
                  <a:lnTo>
                    <a:pt x="1856" y="1777"/>
                  </a:lnTo>
                  <a:lnTo>
                    <a:pt x="1856" y="1777"/>
                  </a:lnTo>
                  <a:lnTo>
                    <a:pt x="1859" y="1790"/>
                  </a:lnTo>
                  <a:lnTo>
                    <a:pt x="1862" y="1804"/>
                  </a:lnTo>
                  <a:lnTo>
                    <a:pt x="1866" y="1820"/>
                  </a:lnTo>
                  <a:lnTo>
                    <a:pt x="1867" y="1836"/>
                  </a:lnTo>
                  <a:lnTo>
                    <a:pt x="1867" y="1836"/>
                  </a:lnTo>
                  <a:lnTo>
                    <a:pt x="1869" y="1872"/>
                  </a:lnTo>
                  <a:lnTo>
                    <a:pt x="1868" y="1891"/>
                  </a:lnTo>
                  <a:lnTo>
                    <a:pt x="1867" y="1906"/>
                  </a:lnTo>
                  <a:lnTo>
                    <a:pt x="1867" y="1906"/>
                  </a:lnTo>
                  <a:lnTo>
                    <a:pt x="1866" y="1911"/>
                  </a:lnTo>
                  <a:lnTo>
                    <a:pt x="1862" y="1915"/>
                  </a:lnTo>
                  <a:lnTo>
                    <a:pt x="1859" y="1918"/>
                  </a:lnTo>
                  <a:lnTo>
                    <a:pt x="1855" y="1922"/>
                  </a:lnTo>
                  <a:lnTo>
                    <a:pt x="1847" y="1927"/>
                  </a:lnTo>
                  <a:lnTo>
                    <a:pt x="1841" y="1931"/>
                  </a:lnTo>
                  <a:lnTo>
                    <a:pt x="1841" y="1931"/>
                  </a:lnTo>
                  <a:lnTo>
                    <a:pt x="1836" y="1937"/>
                  </a:lnTo>
                  <a:lnTo>
                    <a:pt x="1830" y="1942"/>
                  </a:lnTo>
                  <a:lnTo>
                    <a:pt x="1821" y="1955"/>
                  </a:lnTo>
                  <a:lnTo>
                    <a:pt x="1815" y="1960"/>
                  </a:lnTo>
                  <a:lnTo>
                    <a:pt x="1810" y="1966"/>
                  </a:lnTo>
                  <a:lnTo>
                    <a:pt x="1804" y="1970"/>
                  </a:lnTo>
                  <a:lnTo>
                    <a:pt x="1796" y="1973"/>
                  </a:lnTo>
                  <a:lnTo>
                    <a:pt x="1796" y="1973"/>
                  </a:lnTo>
                  <a:lnTo>
                    <a:pt x="1791" y="1969"/>
                  </a:lnTo>
                  <a:lnTo>
                    <a:pt x="1785" y="1962"/>
                  </a:lnTo>
                  <a:lnTo>
                    <a:pt x="1777" y="1951"/>
                  </a:lnTo>
                  <a:lnTo>
                    <a:pt x="1768" y="1938"/>
                  </a:lnTo>
                  <a:lnTo>
                    <a:pt x="1764" y="1932"/>
                  </a:lnTo>
                  <a:lnTo>
                    <a:pt x="1760" y="1928"/>
                  </a:lnTo>
                  <a:lnTo>
                    <a:pt x="1760" y="1928"/>
                  </a:lnTo>
                  <a:lnTo>
                    <a:pt x="1724" y="1895"/>
                  </a:lnTo>
                  <a:lnTo>
                    <a:pt x="1707" y="1879"/>
                  </a:lnTo>
                  <a:lnTo>
                    <a:pt x="1700" y="1872"/>
                  </a:lnTo>
                  <a:lnTo>
                    <a:pt x="1692" y="1868"/>
                  </a:lnTo>
                  <a:lnTo>
                    <a:pt x="1692" y="1868"/>
                  </a:lnTo>
                  <a:lnTo>
                    <a:pt x="1686" y="1864"/>
                  </a:lnTo>
                  <a:lnTo>
                    <a:pt x="1679" y="1862"/>
                  </a:lnTo>
                  <a:lnTo>
                    <a:pt x="1674" y="1860"/>
                  </a:lnTo>
                  <a:lnTo>
                    <a:pt x="1672" y="1857"/>
                  </a:lnTo>
                  <a:lnTo>
                    <a:pt x="1670" y="1854"/>
                  </a:lnTo>
                  <a:lnTo>
                    <a:pt x="1670" y="1854"/>
                  </a:lnTo>
                  <a:lnTo>
                    <a:pt x="1668" y="1851"/>
                  </a:lnTo>
                  <a:lnTo>
                    <a:pt x="1666" y="1848"/>
                  </a:lnTo>
                  <a:lnTo>
                    <a:pt x="1668" y="1845"/>
                  </a:lnTo>
                  <a:lnTo>
                    <a:pt x="1668" y="1842"/>
                  </a:lnTo>
                  <a:lnTo>
                    <a:pt x="1670" y="1836"/>
                  </a:lnTo>
                  <a:lnTo>
                    <a:pt x="1671" y="1833"/>
                  </a:lnTo>
                  <a:lnTo>
                    <a:pt x="1672" y="1828"/>
                  </a:lnTo>
                  <a:lnTo>
                    <a:pt x="1672" y="1828"/>
                  </a:lnTo>
                  <a:lnTo>
                    <a:pt x="1671" y="1817"/>
                  </a:lnTo>
                  <a:lnTo>
                    <a:pt x="1669" y="1806"/>
                  </a:lnTo>
                  <a:lnTo>
                    <a:pt x="1668" y="1796"/>
                  </a:lnTo>
                  <a:lnTo>
                    <a:pt x="1668" y="1792"/>
                  </a:lnTo>
                  <a:lnTo>
                    <a:pt x="1668" y="1789"/>
                  </a:lnTo>
                  <a:lnTo>
                    <a:pt x="1668" y="1789"/>
                  </a:lnTo>
                  <a:lnTo>
                    <a:pt x="1657" y="1788"/>
                  </a:lnTo>
                  <a:lnTo>
                    <a:pt x="1648" y="1786"/>
                  </a:lnTo>
                  <a:lnTo>
                    <a:pt x="1640" y="1783"/>
                  </a:lnTo>
                  <a:lnTo>
                    <a:pt x="1632" y="1779"/>
                  </a:lnTo>
                  <a:lnTo>
                    <a:pt x="1626" y="1775"/>
                  </a:lnTo>
                  <a:lnTo>
                    <a:pt x="1619" y="1770"/>
                  </a:lnTo>
                  <a:lnTo>
                    <a:pt x="1615" y="1764"/>
                  </a:lnTo>
                  <a:lnTo>
                    <a:pt x="1611" y="1757"/>
                  </a:lnTo>
                  <a:lnTo>
                    <a:pt x="1608" y="1750"/>
                  </a:lnTo>
                  <a:lnTo>
                    <a:pt x="1605" y="1743"/>
                  </a:lnTo>
                  <a:lnTo>
                    <a:pt x="1603" y="1734"/>
                  </a:lnTo>
                  <a:lnTo>
                    <a:pt x="1602" y="1727"/>
                  </a:lnTo>
                  <a:lnTo>
                    <a:pt x="1601" y="1709"/>
                  </a:lnTo>
                  <a:lnTo>
                    <a:pt x="1602" y="1691"/>
                  </a:lnTo>
                  <a:lnTo>
                    <a:pt x="1602" y="1691"/>
                  </a:lnTo>
                  <a:lnTo>
                    <a:pt x="1556" y="1704"/>
                  </a:lnTo>
                  <a:lnTo>
                    <a:pt x="1509" y="1716"/>
                  </a:lnTo>
                  <a:lnTo>
                    <a:pt x="1460" y="1727"/>
                  </a:lnTo>
                  <a:lnTo>
                    <a:pt x="1411" y="1737"/>
                  </a:lnTo>
                  <a:lnTo>
                    <a:pt x="1209" y="1780"/>
                  </a:lnTo>
                  <a:lnTo>
                    <a:pt x="1108" y="1803"/>
                  </a:lnTo>
                  <a:lnTo>
                    <a:pt x="1058" y="1815"/>
                  </a:lnTo>
                  <a:lnTo>
                    <a:pt x="1009" y="1827"/>
                  </a:lnTo>
                  <a:lnTo>
                    <a:pt x="961" y="1841"/>
                  </a:lnTo>
                  <a:lnTo>
                    <a:pt x="913" y="1856"/>
                  </a:lnTo>
                  <a:lnTo>
                    <a:pt x="868" y="1872"/>
                  </a:lnTo>
                  <a:lnTo>
                    <a:pt x="823" y="1891"/>
                  </a:lnTo>
                  <a:lnTo>
                    <a:pt x="823" y="1891"/>
                  </a:lnTo>
                  <a:lnTo>
                    <a:pt x="826" y="1904"/>
                  </a:lnTo>
                  <a:lnTo>
                    <a:pt x="828" y="1919"/>
                  </a:lnTo>
                  <a:lnTo>
                    <a:pt x="830" y="1936"/>
                  </a:lnTo>
                  <a:lnTo>
                    <a:pt x="830" y="1952"/>
                  </a:lnTo>
                  <a:lnTo>
                    <a:pt x="828" y="1967"/>
                  </a:lnTo>
                  <a:lnTo>
                    <a:pt x="827" y="1973"/>
                  </a:lnTo>
                  <a:lnTo>
                    <a:pt x="824" y="1979"/>
                  </a:lnTo>
                  <a:lnTo>
                    <a:pt x="822" y="1985"/>
                  </a:lnTo>
                  <a:lnTo>
                    <a:pt x="817" y="1990"/>
                  </a:lnTo>
                  <a:lnTo>
                    <a:pt x="813" y="1994"/>
                  </a:lnTo>
                  <a:lnTo>
                    <a:pt x="808" y="1998"/>
                  </a:lnTo>
                  <a:lnTo>
                    <a:pt x="808" y="1998"/>
                  </a:lnTo>
                  <a:lnTo>
                    <a:pt x="808" y="2018"/>
                  </a:lnTo>
                  <a:lnTo>
                    <a:pt x="809" y="2039"/>
                  </a:lnTo>
                  <a:lnTo>
                    <a:pt x="811" y="2079"/>
                  </a:lnTo>
                  <a:lnTo>
                    <a:pt x="812" y="2097"/>
                  </a:lnTo>
                  <a:lnTo>
                    <a:pt x="811" y="2116"/>
                  </a:lnTo>
                  <a:lnTo>
                    <a:pt x="810" y="2135"/>
                  </a:lnTo>
                  <a:lnTo>
                    <a:pt x="806" y="2153"/>
                  </a:lnTo>
                  <a:lnTo>
                    <a:pt x="806" y="2153"/>
                  </a:lnTo>
                  <a:lnTo>
                    <a:pt x="800" y="2159"/>
                  </a:lnTo>
                  <a:lnTo>
                    <a:pt x="794" y="2168"/>
                  </a:lnTo>
                  <a:lnTo>
                    <a:pt x="781" y="2187"/>
                  </a:lnTo>
                  <a:lnTo>
                    <a:pt x="773" y="2197"/>
                  </a:lnTo>
                  <a:lnTo>
                    <a:pt x="767" y="2204"/>
                  </a:lnTo>
                  <a:lnTo>
                    <a:pt x="760" y="2211"/>
                  </a:lnTo>
                  <a:lnTo>
                    <a:pt x="755" y="2212"/>
                  </a:lnTo>
                  <a:lnTo>
                    <a:pt x="752" y="2213"/>
                  </a:lnTo>
                  <a:lnTo>
                    <a:pt x="752" y="2213"/>
                  </a:lnTo>
                  <a:lnTo>
                    <a:pt x="748" y="2213"/>
                  </a:lnTo>
                  <a:lnTo>
                    <a:pt x="745" y="2213"/>
                  </a:lnTo>
                  <a:lnTo>
                    <a:pt x="736" y="2210"/>
                  </a:lnTo>
                  <a:lnTo>
                    <a:pt x="729" y="2205"/>
                  </a:lnTo>
                  <a:lnTo>
                    <a:pt x="721" y="2199"/>
                  </a:lnTo>
                  <a:lnTo>
                    <a:pt x="705" y="2186"/>
                  </a:lnTo>
                  <a:lnTo>
                    <a:pt x="697" y="2181"/>
                  </a:lnTo>
                  <a:lnTo>
                    <a:pt x="690" y="2175"/>
                  </a:lnTo>
                  <a:lnTo>
                    <a:pt x="690" y="2175"/>
                  </a:lnTo>
                  <a:lnTo>
                    <a:pt x="678" y="2170"/>
                  </a:lnTo>
                  <a:lnTo>
                    <a:pt x="666" y="2165"/>
                  </a:lnTo>
                  <a:lnTo>
                    <a:pt x="657" y="2159"/>
                  </a:lnTo>
                  <a:lnTo>
                    <a:pt x="652" y="2156"/>
                  </a:lnTo>
                  <a:lnTo>
                    <a:pt x="648" y="2153"/>
                  </a:lnTo>
                  <a:lnTo>
                    <a:pt x="648" y="2153"/>
                  </a:lnTo>
                  <a:lnTo>
                    <a:pt x="643" y="2139"/>
                  </a:lnTo>
                  <a:lnTo>
                    <a:pt x="640" y="2123"/>
                  </a:lnTo>
                  <a:lnTo>
                    <a:pt x="636" y="2107"/>
                  </a:lnTo>
                  <a:lnTo>
                    <a:pt x="634" y="2090"/>
                  </a:lnTo>
                  <a:lnTo>
                    <a:pt x="630" y="2058"/>
                  </a:lnTo>
                  <a:lnTo>
                    <a:pt x="628" y="2044"/>
                  </a:lnTo>
                  <a:lnTo>
                    <a:pt x="624" y="2031"/>
                  </a:lnTo>
                  <a:lnTo>
                    <a:pt x="624" y="2031"/>
                  </a:lnTo>
                  <a:lnTo>
                    <a:pt x="604" y="2033"/>
                  </a:lnTo>
                  <a:lnTo>
                    <a:pt x="587" y="2035"/>
                  </a:lnTo>
                  <a:lnTo>
                    <a:pt x="580" y="2034"/>
                  </a:lnTo>
                  <a:lnTo>
                    <a:pt x="572" y="2033"/>
                  </a:lnTo>
                  <a:lnTo>
                    <a:pt x="565" y="2030"/>
                  </a:lnTo>
                  <a:lnTo>
                    <a:pt x="558" y="2023"/>
                  </a:lnTo>
                  <a:lnTo>
                    <a:pt x="558" y="2023"/>
                  </a:lnTo>
                  <a:lnTo>
                    <a:pt x="554" y="2017"/>
                  </a:lnTo>
                  <a:lnTo>
                    <a:pt x="550" y="2009"/>
                  </a:lnTo>
                  <a:lnTo>
                    <a:pt x="548" y="2001"/>
                  </a:lnTo>
                  <a:lnTo>
                    <a:pt x="545" y="1991"/>
                  </a:lnTo>
                  <a:lnTo>
                    <a:pt x="542" y="1970"/>
                  </a:lnTo>
                  <a:lnTo>
                    <a:pt x="541" y="1948"/>
                  </a:lnTo>
                  <a:lnTo>
                    <a:pt x="541" y="1948"/>
                  </a:lnTo>
                  <a:lnTo>
                    <a:pt x="520" y="1952"/>
                  </a:lnTo>
                  <a:lnTo>
                    <a:pt x="500" y="1957"/>
                  </a:lnTo>
                  <a:lnTo>
                    <a:pt x="481" y="1963"/>
                  </a:lnTo>
                  <a:lnTo>
                    <a:pt x="463" y="1971"/>
                  </a:lnTo>
                  <a:lnTo>
                    <a:pt x="428" y="1986"/>
                  </a:lnTo>
                  <a:lnTo>
                    <a:pt x="408" y="1993"/>
                  </a:lnTo>
                  <a:lnTo>
                    <a:pt x="389" y="1999"/>
                  </a:lnTo>
                  <a:lnTo>
                    <a:pt x="389" y="1999"/>
                  </a:lnTo>
                  <a:lnTo>
                    <a:pt x="390" y="2010"/>
                  </a:lnTo>
                  <a:lnTo>
                    <a:pt x="391" y="2021"/>
                  </a:lnTo>
                  <a:lnTo>
                    <a:pt x="396" y="2044"/>
                  </a:lnTo>
                  <a:lnTo>
                    <a:pt x="401" y="2065"/>
                  </a:lnTo>
                  <a:lnTo>
                    <a:pt x="406" y="2088"/>
                  </a:lnTo>
                  <a:lnTo>
                    <a:pt x="406" y="2088"/>
                  </a:lnTo>
                  <a:close/>
                  <a:moveTo>
                    <a:pt x="1681" y="1569"/>
                  </a:moveTo>
                  <a:lnTo>
                    <a:pt x="1681" y="1569"/>
                  </a:lnTo>
                  <a:lnTo>
                    <a:pt x="1678" y="1576"/>
                  </a:lnTo>
                  <a:lnTo>
                    <a:pt x="1675" y="1583"/>
                  </a:lnTo>
                  <a:lnTo>
                    <a:pt x="1672" y="1599"/>
                  </a:lnTo>
                  <a:lnTo>
                    <a:pt x="1670" y="1616"/>
                  </a:lnTo>
                  <a:lnTo>
                    <a:pt x="1670" y="1634"/>
                  </a:lnTo>
                  <a:lnTo>
                    <a:pt x="1671" y="1653"/>
                  </a:lnTo>
                  <a:lnTo>
                    <a:pt x="1672" y="1671"/>
                  </a:lnTo>
                  <a:lnTo>
                    <a:pt x="1677" y="1706"/>
                  </a:lnTo>
                  <a:lnTo>
                    <a:pt x="1677" y="1706"/>
                  </a:lnTo>
                  <a:lnTo>
                    <a:pt x="1684" y="1711"/>
                  </a:lnTo>
                  <a:lnTo>
                    <a:pt x="1691" y="1713"/>
                  </a:lnTo>
                  <a:lnTo>
                    <a:pt x="1698" y="1715"/>
                  </a:lnTo>
                  <a:lnTo>
                    <a:pt x="1705" y="1715"/>
                  </a:lnTo>
                  <a:lnTo>
                    <a:pt x="1718" y="1715"/>
                  </a:lnTo>
                  <a:lnTo>
                    <a:pt x="1725" y="1716"/>
                  </a:lnTo>
                  <a:lnTo>
                    <a:pt x="1732" y="1717"/>
                  </a:lnTo>
                  <a:lnTo>
                    <a:pt x="1732" y="1717"/>
                  </a:lnTo>
                  <a:lnTo>
                    <a:pt x="1730" y="1709"/>
                  </a:lnTo>
                  <a:lnTo>
                    <a:pt x="1729" y="1700"/>
                  </a:lnTo>
                  <a:lnTo>
                    <a:pt x="1729" y="1692"/>
                  </a:lnTo>
                  <a:lnTo>
                    <a:pt x="1730" y="1685"/>
                  </a:lnTo>
                  <a:lnTo>
                    <a:pt x="1733" y="1677"/>
                  </a:lnTo>
                  <a:lnTo>
                    <a:pt x="1736" y="1672"/>
                  </a:lnTo>
                  <a:lnTo>
                    <a:pt x="1740" y="1667"/>
                  </a:lnTo>
                  <a:lnTo>
                    <a:pt x="1746" y="1661"/>
                  </a:lnTo>
                  <a:lnTo>
                    <a:pt x="1751" y="1658"/>
                  </a:lnTo>
                  <a:lnTo>
                    <a:pt x="1757" y="1656"/>
                  </a:lnTo>
                  <a:lnTo>
                    <a:pt x="1764" y="1654"/>
                  </a:lnTo>
                  <a:lnTo>
                    <a:pt x="1770" y="1654"/>
                  </a:lnTo>
                  <a:lnTo>
                    <a:pt x="1778" y="1655"/>
                  </a:lnTo>
                  <a:lnTo>
                    <a:pt x="1784" y="1657"/>
                  </a:lnTo>
                  <a:lnTo>
                    <a:pt x="1791" y="1661"/>
                  </a:lnTo>
                  <a:lnTo>
                    <a:pt x="1797" y="1667"/>
                  </a:lnTo>
                  <a:lnTo>
                    <a:pt x="1797" y="1667"/>
                  </a:lnTo>
                  <a:lnTo>
                    <a:pt x="1799" y="1688"/>
                  </a:lnTo>
                  <a:lnTo>
                    <a:pt x="1800" y="1697"/>
                  </a:lnTo>
                  <a:lnTo>
                    <a:pt x="1804" y="1706"/>
                  </a:lnTo>
                  <a:lnTo>
                    <a:pt x="1804" y="1706"/>
                  </a:lnTo>
                  <a:lnTo>
                    <a:pt x="1807" y="1704"/>
                  </a:lnTo>
                  <a:lnTo>
                    <a:pt x="1811" y="1704"/>
                  </a:lnTo>
                  <a:lnTo>
                    <a:pt x="1820" y="1706"/>
                  </a:lnTo>
                  <a:lnTo>
                    <a:pt x="1820" y="1706"/>
                  </a:lnTo>
                  <a:lnTo>
                    <a:pt x="1825" y="1699"/>
                  </a:lnTo>
                  <a:lnTo>
                    <a:pt x="1828" y="1691"/>
                  </a:lnTo>
                  <a:lnTo>
                    <a:pt x="1830" y="1684"/>
                  </a:lnTo>
                  <a:lnTo>
                    <a:pt x="1832" y="1676"/>
                  </a:lnTo>
                  <a:lnTo>
                    <a:pt x="1833" y="1669"/>
                  </a:lnTo>
                  <a:lnTo>
                    <a:pt x="1833" y="1660"/>
                  </a:lnTo>
                  <a:lnTo>
                    <a:pt x="1831" y="1643"/>
                  </a:lnTo>
                  <a:lnTo>
                    <a:pt x="1829" y="1626"/>
                  </a:lnTo>
                  <a:lnTo>
                    <a:pt x="1825" y="1608"/>
                  </a:lnTo>
                  <a:lnTo>
                    <a:pt x="1822" y="1590"/>
                  </a:lnTo>
                  <a:lnTo>
                    <a:pt x="1820" y="1570"/>
                  </a:lnTo>
                  <a:lnTo>
                    <a:pt x="1820" y="1570"/>
                  </a:lnTo>
                  <a:lnTo>
                    <a:pt x="1802" y="1564"/>
                  </a:lnTo>
                  <a:lnTo>
                    <a:pt x="1785" y="1560"/>
                  </a:lnTo>
                  <a:lnTo>
                    <a:pt x="1768" y="1558"/>
                  </a:lnTo>
                  <a:lnTo>
                    <a:pt x="1750" y="1556"/>
                  </a:lnTo>
                  <a:lnTo>
                    <a:pt x="1733" y="1558"/>
                  </a:lnTo>
                  <a:lnTo>
                    <a:pt x="1716" y="1560"/>
                  </a:lnTo>
                  <a:lnTo>
                    <a:pt x="1698" y="1564"/>
                  </a:lnTo>
                  <a:lnTo>
                    <a:pt x="1681" y="1569"/>
                  </a:lnTo>
                  <a:lnTo>
                    <a:pt x="1681" y="1569"/>
                  </a:lnTo>
                  <a:close/>
                  <a:moveTo>
                    <a:pt x="791" y="1779"/>
                  </a:moveTo>
                  <a:lnTo>
                    <a:pt x="791" y="1779"/>
                  </a:lnTo>
                  <a:lnTo>
                    <a:pt x="790" y="1759"/>
                  </a:lnTo>
                  <a:lnTo>
                    <a:pt x="788" y="1750"/>
                  </a:lnTo>
                  <a:lnTo>
                    <a:pt x="787" y="1746"/>
                  </a:lnTo>
                  <a:lnTo>
                    <a:pt x="785" y="1744"/>
                  </a:lnTo>
                  <a:lnTo>
                    <a:pt x="785" y="1744"/>
                  </a:lnTo>
                  <a:lnTo>
                    <a:pt x="782" y="1742"/>
                  </a:lnTo>
                  <a:lnTo>
                    <a:pt x="779" y="1740"/>
                  </a:lnTo>
                  <a:lnTo>
                    <a:pt x="768" y="1737"/>
                  </a:lnTo>
                  <a:lnTo>
                    <a:pt x="756" y="1737"/>
                  </a:lnTo>
                  <a:lnTo>
                    <a:pt x="742" y="1739"/>
                  </a:lnTo>
                  <a:lnTo>
                    <a:pt x="712" y="1744"/>
                  </a:lnTo>
                  <a:lnTo>
                    <a:pt x="688" y="1747"/>
                  </a:lnTo>
                  <a:lnTo>
                    <a:pt x="688" y="1747"/>
                  </a:lnTo>
                  <a:lnTo>
                    <a:pt x="661" y="1751"/>
                  </a:lnTo>
                  <a:lnTo>
                    <a:pt x="636" y="1756"/>
                  </a:lnTo>
                  <a:lnTo>
                    <a:pt x="614" y="1758"/>
                  </a:lnTo>
                  <a:lnTo>
                    <a:pt x="605" y="1759"/>
                  </a:lnTo>
                  <a:lnTo>
                    <a:pt x="598" y="1759"/>
                  </a:lnTo>
                  <a:lnTo>
                    <a:pt x="598" y="1759"/>
                  </a:lnTo>
                  <a:lnTo>
                    <a:pt x="586" y="1765"/>
                  </a:lnTo>
                  <a:lnTo>
                    <a:pt x="575" y="1770"/>
                  </a:lnTo>
                  <a:lnTo>
                    <a:pt x="554" y="1779"/>
                  </a:lnTo>
                  <a:lnTo>
                    <a:pt x="554" y="1779"/>
                  </a:lnTo>
                  <a:lnTo>
                    <a:pt x="554" y="1782"/>
                  </a:lnTo>
                  <a:lnTo>
                    <a:pt x="553" y="1785"/>
                  </a:lnTo>
                  <a:lnTo>
                    <a:pt x="549" y="1788"/>
                  </a:lnTo>
                  <a:lnTo>
                    <a:pt x="545" y="1791"/>
                  </a:lnTo>
                  <a:lnTo>
                    <a:pt x="541" y="1794"/>
                  </a:lnTo>
                  <a:lnTo>
                    <a:pt x="541" y="1794"/>
                  </a:lnTo>
                  <a:lnTo>
                    <a:pt x="543" y="1830"/>
                  </a:lnTo>
                  <a:lnTo>
                    <a:pt x="545" y="1867"/>
                  </a:lnTo>
                  <a:lnTo>
                    <a:pt x="546" y="1885"/>
                  </a:lnTo>
                  <a:lnTo>
                    <a:pt x="549" y="1903"/>
                  </a:lnTo>
                  <a:lnTo>
                    <a:pt x="552" y="1919"/>
                  </a:lnTo>
                  <a:lnTo>
                    <a:pt x="556" y="1936"/>
                  </a:lnTo>
                  <a:lnTo>
                    <a:pt x="556" y="1936"/>
                  </a:lnTo>
                  <a:lnTo>
                    <a:pt x="556" y="1946"/>
                  </a:lnTo>
                  <a:lnTo>
                    <a:pt x="556" y="1956"/>
                  </a:lnTo>
                  <a:lnTo>
                    <a:pt x="557" y="1966"/>
                  </a:lnTo>
                  <a:lnTo>
                    <a:pt x="559" y="1975"/>
                  </a:lnTo>
                  <a:lnTo>
                    <a:pt x="561" y="1985"/>
                  </a:lnTo>
                  <a:lnTo>
                    <a:pt x="565" y="1993"/>
                  </a:lnTo>
                  <a:lnTo>
                    <a:pt x="573" y="2013"/>
                  </a:lnTo>
                  <a:lnTo>
                    <a:pt x="573" y="2013"/>
                  </a:lnTo>
                  <a:lnTo>
                    <a:pt x="584" y="2014"/>
                  </a:lnTo>
                  <a:lnTo>
                    <a:pt x="595" y="2015"/>
                  </a:lnTo>
                  <a:lnTo>
                    <a:pt x="617" y="2012"/>
                  </a:lnTo>
                  <a:lnTo>
                    <a:pt x="629" y="2010"/>
                  </a:lnTo>
                  <a:lnTo>
                    <a:pt x="640" y="2010"/>
                  </a:lnTo>
                  <a:lnTo>
                    <a:pt x="651" y="2013"/>
                  </a:lnTo>
                  <a:lnTo>
                    <a:pt x="657" y="2015"/>
                  </a:lnTo>
                  <a:lnTo>
                    <a:pt x="661" y="2018"/>
                  </a:lnTo>
                  <a:lnTo>
                    <a:pt x="661" y="2018"/>
                  </a:lnTo>
                  <a:lnTo>
                    <a:pt x="659" y="1999"/>
                  </a:lnTo>
                  <a:lnTo>
                    <a:pt x="656" y="1978"/>
                  </a:lnTo>
                  <a:lnTo>
                    <a:pt x="656" y="1978"/>
                  </a:lnTo>
                  <a:lnTo>
                    <a:pt x="634" y="1979"/>
                  </a:lnTo>
                  <a:lnTo>
                    <a:pt x="624" y="1979"/>
                  </a:lnTo>
                  <a:lnTo>
                    <a:pt x="616" y="1980"/>
                  </a:lnTo>
                  <a:lnTo>
                    <a:pt x="616" y="1980"/>
                  </a:lnTo>
                  <a:lnTo>
                    <a:pt x="611" y="1974"/>
                  </a:lnTo>
                  <a:lnTo>
                    <a:pt x="605" y="1967"/>
                  </a:lnTo>
                  <a:lnTo>
                    <a:pt x="601" y="1958"/>
                  </a:lnTo>
                  <a:lnTo>
                    <a:pt x="597" y="1949"/>
                  </a:lnTo>
                  <a:lnTo>
                    <a:pt x="595" y="1940"/>
                  </a:lnTo>
                  <a:lnTo>
                    <a:pt x="593" y="1930"/>
                  </a:lnTo>
                  <a:lnTo>
                    <a:pt x="589" y="1910"/>
                  </a:lnTo>
                  <a:lnTo>
                    <a:pt x="588" y="1887"/>
                  </a:lnTo>
                  <a:lnTo>
                    <a:pt x="587" y="1864"/>
                  </a:lnTo>
                  <a:lnTo>
                    <a:pt x="587" y="1840"/>
                  </a:lnTo>
                  <a:lnTo>
                    <a:pt x="586" y="1817"/>
                  </a:lnTo>
                  <a:lnTo>
                    <a:pt x="586" y="1817"/>
                  </a:lnTo>
                  <a:lnTo>
                    <a:pt x="590" y="1811"/>
                  </a:lnTo>
                  <a:lnTo>
                    <a:pt x="596" y="1805"/>
                  </a:lnTo>
                  <a:lnTo>
                    <a:pt x="601" y="1801"/>
                  </a:lnTo>
                  <a:lnTo>
                    <a:pt x="609" y="1796"/>
                  </a:lnTo>
                  <a:lnTo>
                    <a:pt x="609" y="1796"/>
                  </a:lnTo>
                  <a:lnTo>
                    <a:pt x="614" y="1795"/>
                  </a:lnTo>
                  <a:lnTo>
                    <a:pt x="620" y="1794"/>
                  </a:lnTo>
                  <a:lnTo>
                    <a:pt x="636" y="1792"/>
                  </a:lnTo>
                  <a:lnTo>
                    <a:pt x="656" y="1791"/>
                  </a:lnTo>
                  <a:lnTo>
                    <a:pt x="675" y="1789"/>
                  </a:lnTo>
                  <a:lnTo>
                    <a:pt x="675" y="1789"/>
                  </a:lnTo>
                  <a:lnTo>
                    <a:pt x="681" y="1787"/>
                  </a:lnTo>
                  <a:lnTo>
                    <a:pt x="688" y="1785"/>
                  </a:lnTo>
                  <a:lnTo>
                    <a:pt x="694" y="1782"/>
                  </a:lnTo>
                  <a:lnTo>
                    <a:pt x="701" y="1781"/>
                  </a:lnTo>
                  <a:lnTo>
                    <a:pt x="701" y="1781"/>
                  </a:lnTo>
                  <a:lnTo>
                    <a:pt x="709" y="1781"/>
                  </a:lnTo>
                  <a:lnTo>
                    <a:pt x="719" y="1781"/>
                  </a:lnTo>
                  <a:lnTo>
                    <a:pt x="727" y="1783"/>
                  </a:lnTo>
                  <a:lnTo>
                    <a:pt x="737" y="1785"/>
                  </a:lnTo>
                  <a:lnTo>
                    <a:pt x="752" y="1790"/>
                  </a:lnTo>
                  <a:lnTo>
                    <a:pt x="758" y="1793"/>
                  </a:lnTo>
                  <a:lnTo>
                    <a:pt x="763" y="1796"/>
                  </a:lnTo>
                  <a:lnTo>
                    <a:pt x="763" y="1796"/>
                  </a:lnTo>
                  <a:lnTo>
                    <a:pt x="771" y="1835"/>
                  </a:lnTo>
                  <a:lnTo>
                    <a:pt x="776" y="1856"/>
                  </a:lnTo>
                  <a:lnTo>
                    <a:pt x="779" y="1878"/>
                  </a:lnTo>
                  <a:lnTo>
                    <a:pt x="780" y="1899"/>
                  </a:lnTo>
                  <a:lnTo>
                    <a:pt x="780" y="1922"/>
                  </a:lnTo>
                  <a:lnTo>
                    <a:pt x="779" y="1931"/>
                  </a:lnTo>
                  <a:lnTo>
                    <a:pt x="778" y="1942"/>
                  </a:lnTo>
                  <a:lnTo>
                    <a:pt x="776" y="1952"/>
                  </a:lnTo>
                  <a:lnTo>
                    <a:pt x="772" y="1961"/>
                  </a:lnTo>
                  <a:lnTo>
                    <a:pt x="772" y="1961"/>
                  </a:lnTo>
                  <a:lnTo>
                    <a:pt x="764" y="1964"/>
                  </a:lnTo>
                  <a:lnTo>
                    <a:pt x="757" y="1968"/>
                  </a:lnTo>
                  <a:lnTo>
                    <a:pt x="750" y="1970"/>
                  </a:lnTo>
                  <a:lnTo>
                    <a:pt x="740" y="1969"/>
                  </a:lnTo>
                  <a:lnTo>
                    <a:pt x="740" y="1969"/>
                  </a:lnTo>
                  <a:lnTo>
                    <a:pt x="739" y="1971"/>
                  </a:lnTo>
                  <a:lnTo>
                    <a:pt x="739" y="1973"/>
                  </a:lnTo>
                  <a:lnTo>
                    <a:pt x="740" y="1978"/>
                  </a:lnTo>
                  <a:lnTo>
                    <a:pt x="741" y="1984"/>
                  </a:lnTo>
                  <a:lnTo>
                    <a:pt x="742" y="1990"/>
                  </a:lnTo>
                  <a:lnTo>
                    <a:pt x="742" y="1990"/>
                  </a:lnTo>
                  <a:lnTo>
                    <a:pt x="755" y="1988"/>
                  </a:lnTo>
                  <a:lnTo>
                    <a:pt x="772" y="1987"/>
                  </a:lnTo>
                  <a:lnTo>
                    <a:pt x="781" y="1986"/>
                  </a:lnTo>
                  <a:lnTo>
                    <a:pt x="790" y="1984"/>
                  </a:lnTo>
                  <a:lnTo>
                    <a:pt x="797" y="1980"/>
                  </a:lnTo>
                  <a:lnTo>
                    <a:pt x="805" y="1976"/>
                  </a:lnTo>
                  <a:lnTo>
                    <a:pt x="805" y="1976"/>
                  </a:lnTo>
                  <a:lnTo>
                    <a:pt x="808" y="1967"/>
                  </a:lnTo>
                  <a:lnTo>
                    <a:pt x="810" y="1955"/>
                  </a:lnTo>
                  <a:lnTo>
                    <a:pt x="812" y="1943"/>
                  </a:lnTo>
                  <a:lnTo>
                    <a:pt x="813" y="1931"/>
                  </a:lnTo>
                  <a:lnTo>
                    <a:pt x="812" y="1918"/>
                  </a:lnTo>
                  <a:lnTo>
                    <a:pt x="812" y="1906"/>
                  </a:lnTo>
                  <a:lnTo>
                    <a:pt x="809" y="1879"/>
                  </a:lnTo>
                  <a:lnTo>
                    <a:pt x="803" y="1852"/>
                  </a:lnTo>
                  <a:lnTo>
                    <a:pt x="799" y="1826"/>
                  </a:lnTo>
                  <a:lnTo>
                    <a:pt x="794" y="1802"/>
                  </a:lnTo>
                  <a:lnTo>
                    <a:pt x="791" y="1779"/>
                  </a:lnTo>
                  <a:lnTo>
                    <a:pt x="791" y="1779"/>
                  </a:lnTo>
                  <a:close/>
                  <a:moveTo>
                    <a:pt x="1837" y="1901"/>
                  </a:moveTo>
                  <a:lnTo>
                    <a:pt x="1837" y="1901"/>
                  </a:lnTo>
                  <a:lnTo>
                    <a:pt x="1839" y="1901"/>
                  </a:lnTo>
                  <a:lnTo>
                    <a:pt x="1841" y="1901"/>
                  </a:lnTo>
                  <a:lnTo>
                    <a:pt x="1844" y="1898"/>
                  </a:lnTo>
                  <a:lnTo>
                    <a:pt x="1845" y="1896"/>
                  </a:lnTo>
                  <a:lnTo>
                    <a:pt x="1845" y="1895"/>
                  </a:lnTo>
                  <a:lnTo>
                    <a:pt x="1844" y="1894"/>
                  </a:lnTo>
                  <a:lnTo>
                    <a:pt x="1844" y="1894"/>
                  </a:lnTo>
                  <a:lnTo>
                    <a:pt x="1846" y="1889"/>
                  </a:lnTo>
                  <a:lnTo>
                    <a:pt x="1848" y="1885"/>
                  </a:lnTo>
                  <a:lnTo>
                    <a:pt x="1851" y="1873"/>
                  </a:lnTo>
                  <a:lnTo>
                    <a:pt x="1852" y="1860"/>
                  </a:lnTo>
                  <a:lnTo>
                    <a:pt x="1852" y="1843"/>
                  </a:lnTo>
                  <a:lnTo>
                    <a:pt x="1851" y="1827"/>
                  </a:lnTo>
                  <a:lnTo>
                    <a:pt x="1848" y="1811"/>
                  </a:lnTo>
                  <a:lnTo>
                    <a:pt x="1845" y="1795"/>
                  </a:lnTo>
                  <a:lnTo>
                    <a:pt x="1842" y="1781"/>
                  </a:lnTo>
                  <a:lnTo>
                    <a:pt x="1842" y="1781"/>
                  </a:lnTo>
                  <a:lnTo>
                    <a:pt x="1836" y="1781"/>
                  </a:lnTo>
                  <a:lnTo>
                    <a:pt x="1827" y="1781"/>
                  </a:lnTo>
                  <a:lnTo>
                    <a:pt x="1821" y="1782"/>
                  </a:lnTo>
                  <a:lnTo>
                    <a:pt x="1817" y="1783"/>
                  </a:lnTo>
                  <a:lnTo>
                    <a:pt x="1816" y="1785"/>
                  </a:lnTo>
                  <a:lnTo>
                    <a:pt x="1816" y="1785"/>
                  </a:lnTo>
                  <a:lnTo>
                    <a:pt x="1820" y="1793"/>
                  </a:lnTo>
                  <a:lnTo>
                    <a:pt x="1821" y="1801"/>
                  </a:lnTo>
                  <a:lnTo>
                    <a:pt x="1821" y="1809"/>
                  </a:lnTo>
                  <a:lnTo>
                    <a:pt x="1820" y="1817"/>
                  </a:lnTo>
                  <a:lnTo>
                    <a:pt x="1817" y="1823"/>
                  </a:lnTo>
                  <a:lnTo>
                    <a:pt x="1814" y="1831"/>
                  </a:lnTo>
                  <a:lnTo>
                    <a:pt x="1811" y="1836"/>
                  </a:lnTo>
                  <a:lnTo>
                    <a:pt x="1806" y="1841"/>
                  </a:lnTo>
                  <a:lnTo>
                    <a:pt x="1800" y="1847"/>
                  </a:lnTo>
                  <a:lnTo>
                    <a:pt x="1795" y="1850"/>
                  </a:lnTo>
                  <a:lnTo>
                    <a:pt x="1789" y="1853"/>
                  </a:lnTo>
                  <a:lnTo>
                    <a:pt x="1783" y="1855"/>
                  </a:lnTo>
                  <a:lnTo>
                    <a:pt x="1777" y="1855"/>
                  </a:lnTo>
                  <a:lnTo>
                    <a:pt x="1770" y="1854"/>
                  </a:lnTo>
                  <a:lnTo>
                    <a:pt x="1765" y="1852"/>
                  </a:lnTo>
                  <a:lnTo>
                    <a:pt x="1760" y="1849"/>
                  </a:lnTo>
                  <a:lnTo>
                    <a:pt x="1760" y="1849"/>
                  </a:lnTo>
                  <a:lnTo>
                    <a:pt x="1755" y="1843"/>
                  </a:lnTo>
                  <a:lnTo>
                    <a:pt x="1752" y="1836"/>
                  </a:lnTo>
                  <a:lnTo>
                    <a:pt x="1747" y="1822"/>
                  </a:lnTo>
                  <a:lnTo>
                    <a:pt x="1747" y="1822"/>
                  </a:lnTo>
                  <a:lnTo>
                    <a:pt x="1744" y="1813"/>
                  </a:lnTo>
                  <a:lnTo>
                    <a:pt x="1742" y="1804"/>
                  </a:lnTo>
                  <a:lnTo>
                    <a:pt x="1740" y="1794"/>
                  </a:lnTo>
                  <a:lnTo>
                    <a:pt x="1737" y="1785"/>
                  </a:lnTo>
                  <a:lnTo>
                    <a:pt x="1737" y="1785"/>
                  </a:lnTo>
                  <a:lnTo>
                    <a:pt x="1722" y="1786"/>
                  </a:lnTo>
                  <a:lnTo>
                    <a:pt x="1709" y="1787"/>
                  </a:lnTo>
                  <a:lnTo>
                    <a:pt x="1698" y="1788"/>
                  </a:lnTo>
                  <a:lnTo>
                    <a:pt x="1685" y="1789"/>
                  </a:lnTo>
                  <a:lnTo>
                    <a:pt x="1685" y="1789"/>
                  </a:lnTo>
                  <a:lnTo>
                    <a:pt x="1685" y="1805"/>
                  </a:lnTo>
                  <a:lnTo>
                    <a:pt x="1685" y="1822"/>
                  </a:lnTo>
                  <a:lnTo>
                    <a:pt x="1685" y="1830"/>
                  </a:lnTo>
                  <a:lnTo>
                    <a:pt x="1686" y="1837"/>
                  </a:lnTo>
                  <a:lnTo>
                    <a:pt x="1688" y="1842"/>
                  </a:lnTo>
                  <a:lnTo>
                    <a:pt x="1690" y="1847"/>
                  </a:lnTo>
                  <a:lnTo>
                    <a:pt x="1690" y="1847"/>
                  </a:lnTo>
                  <a:lnTo>
                    <a:pt x="1700" y="1854"/>
                  </a:lnTo>
                  <a:lnTo>
                    <a:pt x="1709" y="1862"/>
                  </a:lnTo>
                  <a:lnTo>
                    <a:pt x="1719" y="1869"/>
                  </a:lnTo>
                  <a:lnTo>
                    <a:pt x="1727" y="1877"/>
                  </a:lnTo>
                  <a:lnTo>
                    <a:pt x="1727" y="1877"/>
                  </a:lnTo>
                  <a:lnTo>
                    <a:pt x="1747" y="1897"/>
                  </a:lnTo>
                  <a:lnTo>
                    <a:pt x="1766" y="1916"/>
                  </a:lnTo>
                  <a:lnTo>
                    <a:pt x="1785" y="1933"/>
                  </a:lnTo>
                  <a:lnTo>
                    <a:pt x="1795" y="1942"/>
                  </a:lnTo>
                  <a:lnTo>
                    <a:pt x="1805" y="1948"/>
                  </a:lnTo>
                  <a:lnTo>
                    <a:pt x="1805" y="1948"/>
                  </a:lnTo>
                  <a:lnTo>
                    <a:pt x="1814" y="1938"/>
                  </a:lnTo>
                  <a:lnTo>
                    <a:pt x="1825" y="1926"/>
                  </a:lnTo>
                  <a:lnTo>
                    <a:pt x="1829" y="1921"/>
                  </a:lnTo>
                  <a:lnTo>
                    <a:pt x="1832" y="1914"/>
                  </a:lnTo>
                  <a:lnTo>
                    <a:pt x="1836" y="1908"/>
                  </a:lnTo>
                  <a:lnTo>
                    <a:pt x="1837" y="1901"/>
                  </a:lnTo>
                  <a:lnTo>
                    <a:pt x="1837" y="1901"/>
                  </a:lnTo>
                  <a:close/>
                  <a:moveTo>
                    <a:pt x="630" y="1813"/>
                  </a:moveTo>
                  <a:lnTo>
                    <a:pt x="630" y="1813"/>
                  </a:lnTo>
                  <a:lnTo>
                    <a:pt x="619" y="1815"/>
                  </a:lnTo>
                  <a:lnTo>
                    <a:pt x="613" y="1817"/>
                  </a:lnTo>
                  <a:lnTo>
                    <a:pt x="606" y="1820"/>
                  </a:lnTo>
                  <a:lnTo>
                    <a:pt x="601" y="1824"/>
                  </a:lnTo>
                  <a:lnTo>
                    <a:pt x="601" y="1824"/>
                  </a:lnTo>
                  <a:lnTo>
                    <a:pt x="601" y="1858"/>
                  </a:lnTo>
                  <a:lnTo>
                    <a:pt x="601" y="1877"/>
                  </a:lnTo>
                  <a:lnTo>
                    <a:pt x="602" y="1895"/>
                  </a:lnTo>
                  <a:lnTo>
                    <a:pt x="604" y="1913"/>
                  </a:lnTo>
                  <a:lnTo>
                    <a:pt x="608" y="1930"/>
                  </a:lnTo>
                  <a:lnTo>
                    <a:pt x="613" y="1946"/>
                  </a:lnTo>
                  <a:lnTo>
                    <a:pt x="616" y="1953"/>
                  </a:lnTo>
                  <a:lnTo>
                    <a:pt x="620" y="1959"/>
                  </a:lnTo>
                  <a:lnTo>
                    <a:pt x="620" y="1959"/>
                  </a:lnTo>
                  <a:lnTo>
                    <a:pt x="628" y="1960"/>
                  </a:lnTo>
                  <a:lnTo>
                    <a:pt x="636" y="1961"/>
                  </a:lnTo>
                  <a:lnTo>
                    <a:pt x="645" y="1961"/>
                  </a:lnTo>
                  <a:lnTo>
                    <a:pt x="649" y="1961"/>
                  </a:lnTo>
                  <a:lnTo>
                    <a:pt x="654" y="1959"/>
                  </a:lnTo>
                  <a:lnTo>
                    <a:pt x="654" y="1959"/>
                  </a:lnTo>
                  <a:lnTo>
                    <a:pt x="656" y="1927"/>
                  </a:lnTo>
                  <a:lnTo>
                    <a:pt x="657" y="1912"/>
                  </a:lnTo>
                  <a:lnTo>
                    <a:pt x="660" y="1899"/>
                  </a:lnTo>
                  <a:lnTo>
                    <a:pt x="660" y="1899"/>
                  </a:lnTo>
                  <a:lnTo>
                    <a:pt x="664" y="1895"/>
                  </a:lnTo>
                  <a:lnTo>
                    <a:pt x="671" y="1893"/>
                  </a:lnTo>
                  <a:lnTo>
                    <a:pt x="677" y="1891"/>
                  </a:lnTo>
                  <a:lnTo>
                    <a:pt x="684" y="1891"/>
                  </a:lnTo>
                  <a:lnTo>
                    <a:pt x="699" y="1893"/>
                  </a:lnTo>
                  <a:lnTo>
                    <a:pt x="714" y="1896"/>
                  </a:lnTo>
                  <a:lnTo>
                    <a:pt x="714" y="1896"/>
                  </a:lnTo>
                  <a:lnTo>
                    <a:pt x="718" y="1901"/>
                  </a:lnTo>
                  <a:lnTo>
                    <a:pt x="721" y="1908"/>
                  </a:lnTo>
                  <a:lnTo>
                    <a:pt x="726" y="1921"/>
                  </a:lnTo>
                  <a:lnTo>
                    <a:pt x="732" y="1933"/>
                  </a:lnTo>
                  <a:lnTo>
                    <a:pt x="735" y="1939"/>
                  </a:lnTo>
                  <a:lnTo>
                    <a:pt x="738" y="1944"/>
                  </a:lnTo>
                  <a:lnTo>
                    <a:pt x="738" y="1944"/>
                  </a:lnTo>
                  <a:lnTo>
                    <a:pt x="745" y="1945"/>
                  </a:lnTo>
                  <a:lnTo>
                    <a:pt x="751" y="1945"/>
                  </a:lnTo>
                  <a:lnTo>
                    <a:pt x="756" y="1944"/>
                  </a:lnTo>
                  <a:lnTo>
                    <a:pt x="761" y="1941"/>
                  </a:lnTo>
                  <a:lnTo>
                    <a:pt x="761" y="1941"/>
                  </a:lnTo>
                  <a:lnTo>
                    <a:pt x="763" y="1924"/>
                  </a:lnTo>
                  <a:lnTo>
                    <a:pt x="764" y="1906"/>
                  </a:lnTo>
                  <a:lnTo>
                    <a:pt x="764" y="1886"/>
                  </a:lnTo>
                  <a:lnTo>
                    <a:pt x="763" y="1867"/>
                  </a:lnTo>
                  <a:lnTo>
                    <a:pt x="760" y="1848"/>
                  </a:lnTo>
                  <a:lnTo>
                    <a:pt x="757" y="1839"/>
                  </a:lnTo>
                  <a:lnTo>
                    <a:pt x="754" y="1831"/>
                  </a:lnTo>
                  <a:lnTo>
                    <a:pt x="751" y="1822"/>
                  </a:lnTo>
                  <a:lnTo>
                    <a:pt x="747" y="1815"/>
                  </a:lnTo>
                  <a:lnTo>
                    <a:pt x="742" y="1808"/>
                  </a:lnTo>
                  <a:lnTo>
                    <a:pt x="736" y="1802"/>
                  </a:lnTo>
                  <a:lnTo>
                    <a:pt x="736" y="1802"/>
                  </a:lnTo>
                  <a:lnTo>
                    <a:pt x="721" y="1802"/>
                  </a:lnTo>
                  <a:lnTo>
                    <a:pt x="706" y="1802"/>
                  </a:lnTo>
                  <a:lnTo>
                    <a:pt x="692" y="1803"/>
                  </a:lnTo>
                  <a:lnTo>
                    <a:pt x="679" y="1805"/>
                  </a:lnTo>
                  <a:lnTo>
                    <a:pt x="654" y="1809"/>
                  </a:lnTo>
                  <a:lnTo>
                    <a:pt x="630" y="1813"/>
                  </a:lnTo>
                  <a:lnTo>
                    <a:pt x="630" y="1813"/>
                  </a:lnTo>
                  <a:close/>
                  <a:moveTo>
                    <a:pt x="718" y="1952"/>
                  </a:moveTo>
                  <a:lnTo>
                    <a:pt x="718" y="1952"/>
                  </a:lnTo>
                  <a:lnTo>
                    <a:pt x="719" y="1953"/>
                  </a:lnTo>
                  <a:lnTo>
                    <a:pt x="720" y="1953"/>
                  </a:lnTo>
                  <a:lnTo>
                    <a:pt x="721" y="1954"/>
                  </a:lnTo>
                  <a:lnTo>
                    <a:pt x="721" y="1952"/>
                  </a:lnTo>
                  <a:lnTo>
                    <a:pt x="721" y="1952"/>
                  </a:lnTo>
                  <a:lnTo>
                    <a:pt x="718" y="1943"/>
                  </a:lnTo>
                  <a:lnTo>
                    <a:pt x="716" y="1933"/>
                  </a:lnTo>
                  <a:lnTo>
                    <a:pt x="711" y="1923"/>
                  </a:lnTo>
                  <a:lnTo>
                    <a:pt x="706" y="1913"/>
                  </a:lnTo>
                  <a:lnTo>
                    <a:pt x="706" y="1913"/>
                  </a:lnTo>
                  <a:lnTo>
                    <a:pt x="701" y="1911"/>
                  </a:lnTo>
                  <a:lnTo>
                    <a:pt x="693" y="1911"/>
                  </a:lnTo>
                  <a:lnTo>
                    <a:pt x="687" y="1911"/>
                  </a:lnTo>
                  <a:lnTo>
                    <a:pt x="682" y="1911"/>
                  </a:lnTo>
                  <a:lnTo>
                    <a:pt x="682" y="1911"/>
                  </a:lnTo>
                  <a:lnTo>
                    <a:pt x="677" y="1917"/>
                  </a:lnTo>
                  <a:lnTo>
                    <a:pt x="674" y="1927"/>
                  </a:lnTo>
                  <a:lnTo>
                    <a:pt x="672" y="1938"/>
                  </a:lnTo>
                  <a:lnTo>
                    <a:pt x="671" y="1949"/>
                  </a:lnTo>
                  <a:lnTo>
                    <a:pt x="670" y="1962"/>
                  </a:lnTo>
                  <a:lnTo>
                    <a:pt x="670" y="1974"/>
                  </a:lnTo>
                  <a:lnTo>
                    <a:pt x="671" y="1998"/>
                  </a:lnTo>
                  <a:lnTo>
                    <a:pt x="671" y="1998"/>
                  </a:lnTo>
                  <a:lnTo>
                    <a:pt x="673" y="2006"/>
                  </a:lnTo>
                  <a:lnTo>
                    <a:pt x="675" y="2016"/>
                  </a:lnTo>
                  <a:lnTo>
                    <a:pt x="680" y="2033"/>
                  </a:lnTo>
                  <a:lnTo>
                    <a:pt x="687" y="2049"/>
                  </a:lnTo>
                  <a:lnTo>
                    <a:pt x="693" y="2063"/>
                  </a:lnTo>
                  <a:lnTo>
                    <a:pt x="693" y="2063"/>
                  </a:lnTo>
                  <a:lnTo>
                    <a:pt x="703" y="2064"/>
                  </a:lnTo>
                  <a:lnTo>
                    <a:pt x="711" y="2064"/>
                  </a:lnTo>
                  <a:lnTo>
                    <a:pt x="721" y="2062"/>
                  </a:lnTo>
                  <a:lnTo>
                    <a:pt x="729" y="2059"/>
                  </a:lnTo>
                  <a:lnTo>
                    <a:pt x="729" y="2059"/>
                  </a:lnTo>
                  <a:lnTo>
                    <a:pt x="731" y="2047"/>
                  </a:lnTo>
                  <a:lnTo>
                    <a:pt x="732" y="2033"/>
                  </a:lnTo>
                  <a:lnTo>
                    <a:pt x="731" y="2019"/>
                  </a:lnTo>
                  <a:lnTo>
                    <a:pt x="730" y="2005"/>
                  </a:lnTo>
                  <a:lnTo>
                    <a:pt x="727" y="1991"/>
                  </a:lnTo>
                  <a:lnTo>
                    <a:pt x="724" y="1977"/>
                  </a:lnTo>
                  <a:lnTo>
                    <a:pt x="718" y="1952"/>
                  </a:lnTo>
                  <a:lnTo>
                    <a:pt x="718" y="1952"/>
                  </a:lnTo>
                  <a:close/>
                  <a:moveTo>
                    <a:pt x="798" y="2098"/>
                  </a:moveTo>
                  <a:lnTo>
                    <a:pt x="798" y="2098"/>
                  </a:lnTo>
                  <a:lnTo>
                    <a:pt x="799" y="2088"/>
                  </a:lnTo>
                  <a:lnTo>
                    <a:pt x="799" y="2075"/>
                  </a:lnTo>
                  <a:lnTo>
                    <a:pt x="797" y="2046"/>
                  </a:lnTo>
                  <a:lnTo>
                    <a:pt x="795" y="2032"/>
                  </a:lnTo>
                  <a:lnTo>
                    <a:pt x="793" y="2019"/>
                  </a:lnTo>
                  <a:lnTo>
                    <a:pt x="791" y="2008"/>
                  </a:lnTo>
                  <a:lnTo>
                    <a:pt x="787" y="2001"/>
                  </a:lnTo>
                  <a:lnTo>
                    <a:pt x="787" y="2001"/>
                  </a:lnTo>
                  <a:lnTo>
                    <a:pt x="777" y="2005"/>
                  </a:lnTo>
                  <a:lnTo>
                    <a:pt x="767" y="2010"/>
                  </a:lnTo>
                  <a:lnTo>
                    <a:pt x="758" y="2015"/>
                  </a:lnTo>
                  <a:lnTo>
                    <a:pt x="750" y="2018"/>
                  </a:lnTo>
                  <a:lnTo>
                    <a:pt x="750" y="2018"/>
                  </a:lnTo>
                  <a:lnTo>
                    <a:pt x="751" y="2031"/>
                  </a:lnTo>
                  <a:lnTo>
                    <a:pt x="750" y="2045"/>
                  </a:lnTo>
                  <a:lnTo>
                    <a:pt x="749" y="2051"/>
                  </a:lnTo>
                  <a:lnTo>
                    <a:pt x="748" y="2058"/>
                  </a:lnTo>
                  <a:lnTo>
                    <a:pt x="746" y="2063"/>
                  </a:lnTo>
                  <a:lnTo>
                    <a:pt x="742" y="2069"/>
                  </a:lnTo>
                  <a:lnTo>
                    <a:pt x="738" y="2074"/>
                  </a:lnTo>
                  <a:lnTo>
                    <a:pt x="734" y="2078"/>
                  </a:lnTo>
                  <a:lnTo>
                    <a:pt x="729" y="2081"/>
                  </a:lnTo>
                  <a:lnTo>
                    <a:pt x="723" y="2084"/>
                  </a:lnTo>
                  <a:lnTo>
                    <a:pt x="716" y="2085"/>
                  </a:lnTo>
                  <a:lnTo>
                    <a:pt x="708" y="2086"/>
                  </a:lnTo>
                  <a:lnTo>
                    <a:pt x="700" y="2085"/>
                  </a:lnTo>
                  <a:lnTo>
                    <a:pt x="690" y="2083"/>
                  </a:lnTo>
                  <a:lnTo>
                    <a:pt x="690" y="2083"/>
                  </a:lnTo>
                  <a:lnTo>
                    <a:pt x="684" y="2078"/>
                  </a:lnTo>
                  <a:lnTo>
                    <a:pt x="679" y="2072"/>
                  </a:lnTo>
                  <a:lnTo>
                    <a:pt x="676" y="2064"/>
                  </a:lnTo>
                  <a:lnTo>
                    <a:pt x="673" y="2057"/>
                  </a:lnTo>
                  <a:lnTo>
                    <a:pt x="667" y="2039"/>
                  </a:lnTo>
                  <a:lnTo>
                    <a:pt x="661" y="2023"/>
                  </a:lnTo>
                  <a:lnTo>
                    <a:pt x="661" y="2023"/>
                  </a:lnTo>
                  <a:lnTo>
                    <a:pt x="660" y="2027"/>
                  </a:lnTo>
                  <a:lnTo>
                    <a:pt x="658" y="2030"/>
                  </a:lnTo>
                  <a:lnTo>
                    <a:pt x="655" y="2031"/>
                  </a:lnTo>
                  <a:lnTo>
                    <a:pt x="650" y="2032"/>
                  </a:lnTo>
                  <a:lnTo>
                    <a:pt x="643" y="2032"/>
                  </a:lnTo>
                  <a:lnTo>
                    <a:pt x="640" y="2032"/>
                  </a:lnTo>
                  <a:lnTo>
                    <a:pt x="638" y="2033"/>
                  </a:lnTo>
                  <a:lnTo>
                    <a:pt x="638" y="2033"/>
                  </a:lnTo>
                  <a:lnTo>
                    <a:pt x="642" y="2044"/>
                  </a:lnTo>
                  <a:lnTo>
                    <a:pt x="645" y="2057"/>
                  </a:lnTo>
                  <a:lnTo>
                    <a:pt x="647" y="2069"/>
                  </a:lnTo>
                  <a:lnTo>
                    <a:pt x="649" y="2084"/>
                  </a:lnTo>
                  <a:lnTo>
                    <a:pt x="652" y="2112"/>
                  </a:lnTo>
                  <a:lnTo>
                    <a:pt x="655" y="2126"/>
                  </a:lnTo>
                  <a:lnTo>
                    <a:pt x="658" y="2138"/>
                  </a:lnTo>
                  <a:lnTo>
                    <a:pt x="658" y="2138"/>
                  </a:lnTo>
                  <a:lnTo>
                    <a:pt x="679" y="2151"/>
                  </a:lnTo>
                  <a:lnTo>
                    <a:pt x="700" y="2165"/>
                  </a:lnTo>
                  <a:lnTo>
                    <a:pt x="721" y="2179"/>
                  </a:lnTo>
                  <a:lnTo>
                    <a:pt x="733" y="2185"/>
                  </a:lnTo>
                  <a:lnTo>
                    <a:pt x="745" y="2190"/>
                  </a:lnTo>
                  <a:lnTo>
                    <a:pt x="745" y="2190"/>
                  </a:lnTo>
                  <a:lnTo>
                    <a:pt x="755" y="2185"/>
                  </a:lnTo>
                  <a:lnTo>
                    <a:pt x="765" y="2178"/>
                  </a:lnTo>
                  <a:lnTo>
                    <a:pt x="773" y="2168"/>
                  </a:lnTo>
                  <a:lnTo>
                    <a:pt x="781" y="2156"/>
                  </a:lnTo>
                  <a:lnTo>
                    <a:pt x="787" y="2144"/>
                  </a:lnTo>
                  <a:lnTo>
                    <a:pt x="793" y="2130"/>
                  </a:lnTo>
                  <a:lnTo>
                    <a:pt x="796" y="2114"/>
                  </a:lnTo>
                  <a:lnTo>
                    <a:pt x="798" y="2098"/>
                  </a:lnTo>
                  <a:lnTo>
                    <a:pt x="798" y="209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2" name="Freeform 254"/>
            <p:cNvSpPr>
              <a:spLocks noEditPoints="1"/>
            </p:cNvSpPr>
            <p:nvPr/>
          </p:nvSpPr>
          <p:spPr bwMode="auto">
            <a:xfrm>
              <a:off x="6045201" y="3317875"/>
              <a:ext cx="190500" cy="322263"/>
            </a:xfrm>
            <a:custGeom>
              <a:avLst/>
              <a:gdLst/>
              <a:ahLst/>
              <a:cxnLst>
                <a:cxn ang="0">
                  <a:pos x="8" y="233"/>
                </a:cxn>
                <a:cxn ang="0">
                  <a:pos x="2" y="148"/>
                </a:cxn>
                <a:cxn ang="0">
                  <a:pos x="24" y="51"/>
                </a:cxn>
                <a:cxn ang="0">
                  <a:pos x="68" y="20"/>
                </a:cxn>
                <a:cxn ang="0">
                  <a:pos x="180" y="1"/>
                </a:cxn>
                <a:cxn ang="0">
                  <a:pos x="192" y="5"/>
                </a:cxn>
                <a:cxn ang="0">
                  <a:pos x="235" y="16"/>
                </a:cxn>
                <a:cxn ang="0">
                  <a:pos x="258" y="136"/>
                </a:cxn>
                <a:cxn ang="0">
                  <a:pos x="327" y="405"/>
                </a:cxn>
                <a:cxn ang="0">
                  <a:pos x="355" y="486"/>
                </a:cxn>
                <a:cxn ang="0">
                  <a:pos x="351" y="558"/>
                </a:cxn>
                <a:cxn ang="0">
                  <a:pos x="282" y="599"/>
                </a:cxn>
                <a:cxn ang="0">
                  <a:pos x="219" y="606"/>
                </a:cxn>
                <a:cxn ang="0">
                  <a:pos x="180" y="610"/>
                </a:cxn>
                <a:cxn ang="0">
                  <a:pos x="135" y="566"/>
                </a:cxn>
                <a:cxn ang="0">
                  <a:pos x="71" y="438"/>
                </a:cxn>
                <a:cxn ang="0">
                  <a:pos x="32" y="232"/>
                </a:cxn>
                <a:cxn ang="0">
                  <a:pos x="15" y="157"/>
                </a:cxn>
                <a:cxn ang="0">
                  <a:pos x="66" y="209"/>
                </a:cxn>
                <a:cxn ang="0">
                  <a:pos x="184" y="146"/>
                </a:cxn>
                <a:cxn ang="0">
                  <a:pos x="133" y="26"/>
                </a:cxn>
                <a:cxn ang="0">
                  <a:pos x="38" y="56"/>
                </a:cxn>
                <a:cxn ang="0">
                  <a:pos x="307" y="396"/>
                </a:cxn>
                <a:cxn ang="0">
                  <a:pos x="263" y="220"/>
                </a:cxn>
                <a:cxn ang="0">
                  <a:pos x="229" y="68"/>
                </a:cxn>
                <a:cxn ang="0">
                  <a:pos x="203" y="28"/>
                </a:cxn>
                <a:cxn ang="0">
                  <a:pos x="192" y="30"/>
                </a:cxn>
                <a:cxn ang="0">
                  <a:pos x="190" y="46"/>
                </a:cxn>
                <a:cxn ang="0">
                  <a:pos x="201" y="151"/>
                </a:cxn>
                <a:cxn ang="0">
                  <a:pos x="217" y="245"/>
                </a:cxn>
                <a:cxn ang="0">
                  <a:pos x="284" y="458"/>
                </a:cxn>
                <a:cxn ang="0">
                  <a:pos x="311" y="571"/>
                </a:cxn>
                <a:cxn ang="0">
                  <a:pos x="312" y="526"/>
                </a:cxn>
                <a:cxn ang="0">
                  <a:pos x="297" y="471"/>
                </a:cxn>
                <a:cxn ang="0">
                  <a:pos x="328" y="545"/>
                </a:cxn>
                <a:cxn ang="0">
                  <a:pos x="341" y="519"/>
                </a:cxn>
                <a:cxn ang="0">
                  <a:pos x="158" y="298"/>
                </a:cxn>
                <a:cxn ang="0">
                  <a:pos x="116" y="315"/>
                </a:cxn>
                <a:cxn ang="0">
                  <a:pos x="76" y="262"/>
                </a:cxn>
                <a:cxn ang="0">
                  <a:pos x="45" y="230"/>
                </a:cxn>
                <a:cxn ang="0">
                  <a:pos x="81" y="419"/>
                </a:cxn>
                <a:cxn ang="0">
                  <a:pos x="148" y="555"/>
                </a:cxn>
                <a:cxn ang="0">
                  <a:pos x="190" y="589"/>
                </a:cxn>
                <a:cxn ang="0">
                  <a:pos x="278" y="583"/>
                </a:cxn>
                <a:cxn ang="0">
                  <a:pos x="285" y="527"/>
                </a:cxn>
                <a:cxn ang="0">
                  <a:pos x="245" y="407"/>
                </a:cxn>
                <a:cxn ang="0">
                  <a:pos x="195" y="222"/>
                </a:cxn>
                <a:cxn ang="0">
                  <a:pos x="154" y="214"/>
                </a:cxn>
                <a:cxn ang="0">
                  <a:pos x="87" y="251"/>
                </a:cxn>
                <a:cxn ang="0">
                  <a:pos x="135" y="250"/>
                </a:cxn>
                <a:cxn ang="0">
                  <a:pos x="123" y="222"/>
                </a:cxn>
                <a:cxn ang="0">
                  <a:pos x="92" y="272"/>
                </a:cxn>
                <a:cxn ang="0">
                  <a:pos x="108" y="302"/>
                </a:cxn>
                <a:cxn ang="0">
                  <a:pos x="141" y="278"/>
                </a:cxn>
                <a:cxn ang="0">
                  <a:pos x="92" y="272"/>
                </a:cxn>
              </a:cxnLst>
              <a:rect l="0" t="0" r="r" b="b"/>
              <a:pathLst>
                <a:path w="361" h="611">
                  <a:moveTo>
                    <a:pt x="32" y="232"/>
                  </a:moveTo>
                  <a:lnTo>
                    <a:pt x="32" y="232"/>
                  </a:lnTo>
                  <a:lnTo>
                    <a:pt x="28" y="231"/>
                  </a:lnTo>
                  <a:lnTo>
                    <a:pt x="25" y="230"/>
                  </a:lnTo>
                  <a:lnTo>
                    <a:pt x="18" y="232"/>
                  </a:lnTo>
                  <a:lnTo>
                    <a:pt x="12" y="233"/>
                  </a:lnTo>
                  <a:lnTo>
                    <a:pt x="8" y="233"/>
                  </a:lnTo>
                  <a:lnTo>
                    <a:pt x="4" y="232"/>
                  </a:lnTo>
                  <a:lnTo>
                    <a:pt x="4" y="232"/>
                  </a:lnTo>
                  <a:lnTo>
                    <a:pt x="2" y="224"/>
                  </a:lnTo>
                  <a:lnTo>
                    <a:pt x="1" y="214"/>
                  </a:lnTo>
                  <a:lnTo>
                    <a:pt x="0" y="19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4" y="124"/>
                  </a:lnTo>
                  <a:lnTo>
                    <a:pt x="6" y="103"/>
                  </a:lnTo>
                  <a:lnTo>
                    <a:pt x="10" y="84"/>
                  </a:lnTo>
                  <a:lnTo>
                    <a:pt x="12" y="75"/>
                  </a:lnTo>
                  <a:lnTo>
                    <a:pt x="15" y="66"/>
                  </a:lnTo>
                  <a:lnTo>
                    <a:pt x="20" y="59"/>
                  </a:lnTo>
                  <a:lnTo>
                    <a:pt x="24" y="51"/>
                  </a:lnTo>
                  <a:lnTo>
                    <a:pt x="29" y="45"/>
                  </a:lnTo>
                  <a:lnTo>
                    <a:pt x="35" y="39"/>
                  </a:lnTo>
                  <a:lnTo>
                    <a:pt x="42" y="33"/>
                  </a:lnTo>
                  <a:lnTo>
                    <a:pt x="50" y="28"/>
                  </a:lnTo>
                  <a:lnTo>
                    <a:pt x="58" y="24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81" y="16"/>
                  </a:lnTo>
                  <a:lnTo>
                    <a:pt x="95" y="14"/>
                  </a:lnTo>
                  <a:lnTo>
                    <a:pt x="122" y="10"/>
                  </a:lnTo>
                  <a:lnTo>
                    <a:pt x="152" y="6"/>
                  </a:lnTo>
                  <a:lnTo>
                    <a:pt x="166" y="4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2" y="1"/>
                  </a:lnTo>
                  <a:lnTo>
                    <a:pt x="183" y="1"/>
                  </a:lnTo>
                  <a:lnTo>
                    <a:pt x="187" y="2"/>
                  </a:lnTo>
                  <a:lnTo>
                    <a:pt x="189" y="4"/>
                  </a:lnTo>
                  <a:lnTo>
                    <a:pt x="190" y="5"/>
                  </a:lnTo>
                  <a:lnTo>
                    <a:pt x="192" y="5"/>
                  </a:lnTo>
                  <a:lnTo>
                    <a:pt x="192" y="5"/>
                  </a:lnTo>
                  <a:lnTo>
                    <a:pt x="199" y="2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17" y="1"/>
                  </a:lnTo>
                  <a:lnTo>
                    <a:pt x="222" y="4"/>
                  </a:lnTo>
                  <a:lnTo>
                    <a:pt x="226" y="8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6" y="34"/>
                  </a:lnTo>
                  <a:lnTo>
                    <a:pt x="238" y="51"/>
                  </a:lnTo>
                  <a:lnTo>
                    <a:pt x="242" y="70"/>
                  </a:lnTo>
                  <a:lnTo>
                    <a:pt x="247" y="87"/>
                  </a:lnTo>
                  <a:lnTo>
                    <a:pt x="255" y="120"/>
                  </a:lnTo>
                  <a:lnTo>
                    <a:pt x="258" y="136"/>
                  </a:lnTo>
                  <a:lnTo>
                    <a:pt x="262" y="152"/>
                  </a:lnTo>
                  <a:lnTo>
                    <a:pt x="262" y="152"/>
                  </a:lnTo>
                  <a:lnTo>
                    <a:pt x="268" y="183"/>
                  </a:lnTo>
                  <a:lnTo>
                    <a:pt x="274" y="215"/>
                  </a:lnTo>
                  <a:lnTo>
                    <a:pt x="290" y="277"/>
                  </a:lnTo>
                  <a:lnTo>
                    <a:pt x="309" y="342"/>
                  </a:lnTo>
                  <a:lnTo>
                    <a:pt x="327" y="405"/>
                  </a:lnTo>
                  <a:lnTo>
                    <a:pt x="327" y="405"/>
                  </a:lnTo>
                  <a:lnTo>
                    <a:pt x="334" y="426"/>
                  </a:lnTo>
                  <a:lnTo>
                    <a:pt x="342" y="447"/>
                  </a:lnTo>
                  <a:lnTo>
                    <a:pt x="349" y="466"/>
                  </a:lnTo>
                  <a:lnTo>
                    <a:pt x="353" y="475"/>
                  </a:lnTo>
                  <a:lnTo>
                    <a:pt x="355" y="486"/>
                  </a:lnTo>
                  <a:lnTo>
                    <a:pt x="355" y="486"/>
                  </a:lnTo>
                  <a:lnTo>
                    <a:pt x="358" y="508"/>
                  </a:lnTo>
                  <a:lnTo>
                    <a:pt x="361" y="529"/>
                  </a:lnTo>
                  <a:lnTo>
                    <a:pt x="361" y="529"/>
                  </a:lnTo>
                  <a:lnTo>
                    <a:pt x="360" y="538"/>
                  </a:lnTo>
                  <a:lnTo>
                    <a:pt x="358" y="545"/>
                  </a:lnTo>
                  <a:lnTo>
                    <a:pt x="355" y="551"/>
                  </a:lnTo>
                  <a:lnTo>
                    <a:pt x="351" y="558"/>
                  </a:lnTo>
                  <a:lnTo>
                    <a:pt x="342" y="571"/>
                  </a:lnTo>
                  <a:lnTo>
                    <a:pt x="332" y="584"/>
                  </a:lnTo>
                  <a:lnTo>
                    <a:pt x="332" y="584"/>
                  </a:lnTo>
                  <a:lnTo>
                    <a:pt x="320" y="589"/>
                  </a:lnTo>
                  <a:lnTo>
                    <a:pt x="308" y="592"/>
                  </a:lnTo>
                  <a:lnTo>
                    <a:pt x="282" y="599"/>
                  </a:lnTo>
                  <a:lnTo>
                    <a:pt x="282" y="599"/>
                  </a:lnTo>
                  <a:lnTo>
                    <a:pt x="257" y="605"/>
                  </a:lnTo>
                  <a:lnTo>
                    <a:pt x="244" y="608"/>
                  </a:lnTo>
                  <a:lnTo>
                    <a:pt x="233" y="609"/>
                  </a:lnTo>
                  <a:lnTo>
                    <a:pt x="233" y="609"/>
                  </a:lnTo>
                  <a:lnTo>
                    <a:pt x="228" y="609"/>
                  </a:lnTo>
                  <a:lnTo>
                    <a:pt x="224" y="608"/>
                  </a:lnTo>
                  <a:lnTo>
                    <a:pt x="219" y="606"/>
                  </a:lnTo>
                  <a:lnTo>
                    <a:pt x="214" y="606"/>
                  </a:lnTo>
                  <a:lnTo>
                    <a:pt x="214" y="606"/>
                  </a:lnTo>
                  <a:lnTo>
                    <a:pt x="205" y="608"/>
                  </a:lnTo>
                  <a:lnTo>
                    <a:pt x="196" y="610"/>
                  </a:lnTo>
                  <a:lnTo>
                    <a:pt x="191" y="611"/>
                  </a:lnTo>
                  <a:lnTo>
                    <a:pt x="186" y="611"/>
                  </a:lnTo>
                  <a:lnTo>
                    <a:pt x="180" y="610"/>
                  </a:lnTo>
                  <a:lnTo>
                    <a:pt x="175" y="608"/>
                  </a:lnTo>
                  <a:lnTo>
                    <a:pt x="175" y="608"/>
                  </a:lnTo>
                  <a:lnTo>
                    <a:pt x="165" y="601"/>
                  </a:lnTo>
                  <a:lnTo>
                    <a:pt x="154" y="591"/>
                  </a:lnTo>
                  <a:lnTo>
                    <a:pt x="154" y="591"/>
                  </a:lnTo>
                  <a:lnTo>
                    <a:pt x="144" y="579"/>
                  </a:lnTo>
                  <a:lnTo>
                    <a:pt x="135" y="566"/>
                  </a:lnTo>
                  <a:lnTo>
                    <a:pt x="117" y="536"/>
                  </a:lnTo>
                  <a:lnTo>
                    <a:pt x="117" y="536"/>
                  </a:lnTo>
                  <a:lnTo>
                    <a:pt x="105" y="518"/>
                  </a:lnTo>
                  <a:lnTo>
                    <a:pt x="96" y="502"/>
                  </a:lnTo>
                  <a:lnTo>
                    <a:pt x="96" y="502"/>
                  </a:lnTo>
                  <a:lnTo>
                    <a:pt x="83" y="471"/>
                  </a:lnTo>
                  <a:lnTo>
                    <a:pt x="71" y="438"/>
                  </a:lnTo>
                  <a:lnTo>
                    <a:pt x="61" y="405"/>
                  </a:lnTo>
                  <a:lnTo>
                    <a:pt x="53" y="371"/>
                  </a:lnTo>
                  <a:lnTo>
                    <a:pt x="46" y="336"/>
                  </a:lnTo>
                  <a:lnTo>
                    <a:pt x="41" y="302"/>
                  </a:lnTo>
                  <a:lnTo>
                    <a:pt x="36" y="268"/>
                  </a:lnTo>
                  <a:lnTo>
                    <a:pt x="32" y="232"/>
                  </a:lnTo>
                  <a:lnTo>
                    <a:pt x="32" y="232"/>
                  </a:lnTo>
                  <a:close/>
                  <a:moveTo>
                    <a:pt x="38" y="56"/>
                  </a:moveTo>
                  <a:lnTo>
                    <a:pt x="38" y="56"/>
                  </a:lnTo>
                  <a:lnTo>
                    <a:pt x="30" y="74"/>
                  </a:lnTo>
                  <a:lnTo>
                    <a:pt x="25" y="94"/>
                  </a:lnTo>
                  <a:lnTo>
                    <a:pt x="20" y="115"/>
                  </a:lnTo>
                  <a:lnTo>
                    <a:pt x="16" y="136"/>
                  </a:lnTo>
                  <a:lnTo>
                    <a:pt x="15" y="157"/>
                  </a:lnTo>
                  <a:lnTo>
                    <a:pt x="15" y="177"/>
                  </a:lnTo>
                  <a:lnTo>
                    <a:pt x="16" y="195"/>
                  </a:lnTo>
                  <a:lnTo>
                    <a:pt x="18" y="204"/>
                  </a:lnTo>
                  <a:lnTo>
                    <a:pt x="21" y="212"/>
                  </a:lnTo>
                  <a:lnTo>
                    <a:pt x="21" y="212"/>
                  </a:lnTo>
                  <a:lnTo>
                    <a:pt x="43" y="211"/>
                  </a:lnTo>
                  <a:lnTo>
                    <a:pt x="66" y="209"/>
                  </a:lnTo>
                  <a:lnTo>
                    <a:pt x="88" y="206"/>
                  </a:lnTo>
                  <a:lnTo>
                    <a:pt x="111" y="201"/>
                  </a:lnTo>
                  <a:lnTo>
                    <a:pt x="152" y="193"/>
                  </a:lnTo>
                  <a:lnTo>
                    <a:pt x="190" y="185"/>
                  </a:lnTo>
                  <a:lnTo>
                    <a:pt x="190" y="185"/>
                  </a:lnTo>
                  <a:lnTo>
                    <a:pt x="187" y="166"/>
                  </a:lnTo>
                  <a:lnTo>
                    <a:pt x="184" y="146"/>
                  </a:lnTo>
                  <a:lnTo>
                    <a:pt x="180" y="103"/>
                  </a:lnTo>
                  <a:lnTo>
                    <a:pt x="177" y="61"/>
                  </a:lnTo>
                  <a:lnTo>
                    <a:pt x="174" y="42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51" y="25"/>
                  </a:lnTo>
                  <a:lnTo>
                    <a:pt x="133" y="26"/>
                  </a:lnTo>
                  <a:lnTo>
                    <a:pt x="116" y="28"/>
                  </a:lnTo>
                  <a:lnTo>
                    <a:pt x="99" y="32"/>
                  </a:lnTo>
                  <a:lnTo>
                    <a:pt x="83" y="36"/>
                  </a:lnTo>
                  <a:lnTo>
                    <a:pt x="68" y="42"/>
                  </a:lnTo>
                  <a:lnTo>
                    <a:pt x="53" y="48"/>
                  </a:lnTo>
                  <a:lnTo>
                    <a:pt x="38" y="56"/>
                  </a:lnTo>
                  <a:lnTo>
                    <a:pt x="38" y="56"/>
                  </a:lnTo>
                  <a:close/>
                  <a:moveTo>
                    <a:pt x="340" y="507"/>
                  </a:moveTo>
                  <a:lnTo>
                    <a:pt x="340" y="507"/>
                  </a:lnTo>
                  <a:lnTo>
                    <a:pt x="338" y="492"/>
                  </a:lnTo>
                  <a:lnTo>
                    <a:pt x="334" y="478"/>
                  </a:lnTo>
                  <a:lnTo>
                    <a:pt x="325" y="450"/>
                  </a:lnTo>
                  <a:lnTo>
                    <a:pt x="315" y="423"/>
                  </a:lnTo>
                  <a:lnTo>
                    <a:pt x="307" y="396"/>
                  </a:lnTo>
                  <a:lnTo>
                    <a:pt x="307" y="396"/>
                  </a:lnTo>
                  <a:lnTo>
                    <a:pt x="294" y="354"/>
                  </a:lnTo>
                  <a:lnTo>
                    <a:pt x="282" y="313"/>
                  </a:lnTo>
                  <a:lnTo>
                    <a:pt x="277" y="290"/>
                  </a:lnTo>
                  <a:lnTo>
                    <a:pt x="271" y="268"/>
                  </a:lnTo>
                  <a:lnTo>
                    <a:pt x="267" y="244"/>
                  </a:lnTo>
                  <a:lnTo>
                    <a:pt x="263" y="220"/>
                  </a:lnTo>
                  <a:lnTo>
                    <a:pt x="263" y="220"/>
                  </a:lnTo>
                  <a:lnTo>
                    <a:pt x="259" y="209"/>
                  </a:lnTo>
                  <a:lnTo>
                    <a:pt x="256" y="197"/>
                  </a:lnTo>
                  <a:lnTo>
                    <a:pt x="251" y="172"/>
                  </a:lnTo>
                  <a:lnTo>
                    <a:pt x="241" y="119"/>
                  </a:lnTo>
                  <a:lnTo>
                    <a:pt x="236" y="92"/>
                  </a:lnTo>
                  <a:lnTo>
                    <a:pt x="229" y="68"/>
                  </a:lnTo>
                  <a:lnTo>
                    <a:pt x="225" y="57"/>
                  </a:lnTo>
                  <a:lnTo>
                    <a:pt x="221" y="46"/>
                  </a:lnTo>
                  <a:lnTo>
                    <a:pt x="217" y="36"/>
                  </a:lnTo>
                  <a:lnTo>
                    <a:pt x="210" y="28"/>
                  </a:lnTo>
                  <a:lnTo>
                    <a:pt x="210" y="28"/>
                  </a:lnTo>
                  <a:lnTo>
                    <a:pt x="206" y="29"/>
                  </a:lnTo>
                  <a:lnTo>
                    <a:pt x="203" y="28"/>
                  </a:lnTo>
                  <a:lnTo>
                    <a:pt x="201" y="27"/>
                  </a:lnTo>
                  <a:lnTo>
                    <a:pt x="197" y="26"/>
                  </a:lnTo>
                  <a:lnTo>
                    <a:pt x="197" y="26"/>
                  </a:lnTo>
                  <a:lnTo>
                    <a:pt x="197" y="28"/>
                  </a:lnTo>
                  <a:lnTo>
                    <a:pt x="196" y="29"/>
                  </a:lnTo>
                  <a:lnTo>
                    <a:pt x="194" y="30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3" y="32"/>
                  </a:lnTo>
                  <a:lnTo>
                    <a:pt x="194" y="34"/>
                  </a:lnTo>
                  <a:lnTo>
                    <a:pt x="193" y="38"/>
                  </a:lnTo>
                  <a:lnTo>
                    <a:pt x="191" y="42"/>
                  </a:lnTo>
                  <a:lnTo>
                    <a:pt x="190" y="46"/>
                  </a:lnTo>
                  <a:lnTo>
                    <a:pt x="190" y="46"/>
                  </a:lnTo>
                  <a:lnTo>
                    <a:pt x="190" y="57"/>
                  </a:lnTo>
                  <a:lnTo>
                    <a:pt x="191" y="68"/>
                  </a:lnTo>
                  <a:lnTo>
                    <a:pt x="193" y="88"/>
                  </a:lnTo>
                  <a:lnTo>
                    <a:pt x="196" y="109"/>
                  </a:lnTo>
                  <a:lnTo>
                    <a:pt x="199" y="131"/>
                  </a:lnTo>
                  <a:lnTo>
                    <a:pt x="199" y="131"/>
                  </a:lnTo>
                  <a:lnTo>
                    <a:pt x="201" y="151"/>
                  </a:lnTo>
                  <a:lnTo>
                    <a:pt x="203" y="175"/>
                  </a:lnTo>
                  <a:lnTo>
                    <a:pt x="205" y="187"/>
                  </a:lnTo>
                  <a:lnTo>
                    <a:pt x="207" y="199"/>
                  </a:lnTo>
                  <a:lnTo>
                    <a:pt x="210" y="211"/>
                  </a:lnTo>
                  <a:lnTo>
                    <a:pt x="214" y="223"/>
                  </a:lnTo>
                  <a:lnTo>
                    <a:pt x="214" y="223"/>
                  </a:lnTo>
                  <a:lnTo>
                    <a:pt x="217" y="245"/>
                  </a:lnTo>
                  <a:lnTo>
                    <a:pt x="221" y="267"/>
                  </a:lnTo>
                  <a:lnTo>
                    <a:pt x="226" y="288"/>
                  </a:lnTo>
                  <a:lnTo>
                    <a:pt x="232" y="310"/>
                  </a:lnTo>
                  <a:lnTo>
                    <a:pt x="245" y="351"/>
                  </a:lnTo>
                  <a:lnTo>
                    <a:pt x="262" y="394"/>
                  </a:lnTo>
                  <a:lnTo>
                    <a:pt x="277" y="437"/>
                  </a:lnTo>
                  <a:lnTo>
                    <a:pt x="284" y="458"/>
                  </a:lnTo>
                  <a:lnTo>
                    <a:pt x="290" y="481"/>
                  </a:lnTo>
                  <a:lnTo>
                    <a:pt x="296" y="503"/>
                  </a:lnTo>
                  <a:lnTo>
                    <a:pt x="301" y="526"/>
                  </a:lnTo>
                  <a:lnTo>
                    <a:pt x="304" y="549"/>
                  </a:lnTo>
                  <a:lnTo>
                    <a:pt x="307" y="574"/>
                  </a:lnTo>
                  <a:lnTo>
                    <a:pt x="307" y="574"/>
                  </a:lnTo>
                  <a:lnTo>
                    <a:pt x="311" y="571"/>
                  </a:lnTo>
                  <a:lnTo>
                    <a:pt x="315" y="566"/>
                  </a:lnTo>
                  <a:lnTo>
                    <a:pt x="316" y="561"/>
                  </a:lnTo>
                  <a:lnTo>
                    <a:pt x="317" y="555"/>
                  </a:lnTo>
                  <a:lnTo>
                    <a:pt x="316" y="547"/>
                  </a:lnTo>
                  <a:lnTo>
                    <a:pt x="315" y="540"/>
                  </a:lnTo>
                  <a:lnTo>
                    <a:pt x="312" y="526"/>
                  </a:lnTo>
                  <a:lnTo>
                    <a:pt x="312" y="526"/>
                  </a:lnTo>
                  <a:lnTo>
                    <a:pt x="310" y="518"/>
                  </a:lnTo>
                  <a:lnTo>
                    <a:pt x="307" y="512"/>
                  </a:lnTo>
                  <a:lnTo>
                    <a:pt x="300" y="498"/>
                  </a:lnTo>
                  <a:lnTo>
                    <a:pt x="297" y="490"/>
                  </a:lnTo>
                  <a:lnTo>
                    <a:pt x="296" y="484"/>
                  </a:lnTo>
                  <a:lnTo>
                    <a:pt x="295" y="478"/>
                  </a:lnTo>
                  <a:lnTo>
                    <a:pt x="297" y="471"/>
                  </a:lnTo>
                  <a:lnTo>
                    <a:pt x="297" y="471"/>
                  </a:lnTo>
                  <a:lnTo>
                    <a:pt x="303" y="480"/>
                  </a:lnTo>
                  <a:lnTo>
                    <a:pt x="309" y="489"/>
                  </a:lnTo>
                  <a:lnTo>
                    <a:pt x="313" y="500"/>
                  </a:lnTo>
                  <a:lnTo>
                    <a:pt x="316" y="511"/>
                  </a:lnTo>
                  <a:lnTo>
                    <a:pt x="324" y="534"/>
                  </a:lnTo>
                  <a:lnTo>
                    <a:pt x="328" y="545"/>
                  </a:lnTo>
                  <a:lnTo>
                    <a:pt x="332" y="556"/>
                  </a:lnTo>
                  <a:lnTo>
                    <a:pt x="332" y="556"/>
                  </a:lnTo>
                  <a:lnTo>
                    <a:pt x="335" y="550"/>
                  </a:lnTo>
                  <a:lnTo>
                    <a:pt x="339" y="545"/>
                  </a:lnTo>
                  <a:lnTo>
                    <a:pt x="340" y="539"/>
                  </a:lnTo>
                  <a:lnTo>
                    <a:pt x="341" y="532"/>
                  </a:lnTo>
                  <a:lnTo>
                    <a:pt x="341" y="519"/>
                  </a:lnTo>
                  <a:lnTo>
                    <a:pt x="340" y="507"/>
                  </a:lnTo>
                  <a:lnTo>
                    <a:pt x="340" y="507"/>
                  </a:lnTo>
                  <a:close/>
                  <a:moveTo>
                    <a:pt x="141" y="220"/>
                  </a:moveTo>
                  <a:lnTo>
                    <a:pt x="141" y="220"/>
                  </a:lnTo>
                  <a:lnTo>
                    <a:pt x="150" y="257"/>
                  </a:lnTo>
                  <a:lnTo>
                    <a:pt x="154" y="275"/>
                  </a:lnTo>
                  <a:lnTo>
                    <a:pt x="158" y="298"/>
                  </a:lnTo>
                  <a:lnTo>
                    <a:pt x="158" y="298"/>
                  </a:lnTo>
                  <a:lnTo>
                    <a:pt x="152" y="303"/>
                  </a:lnTo>
                  <a:lnTo>
                    <a:pt x="146" y="307"/>
                  </a:lnTo>
                  <a:lnTo>
                    <a:pt x="139" y="311"/>
                  </a:lnTo>
                  <a:lnTo>
                    <a:pt x="132" y="313"/>
                  </a:lnTo>
                  <a:lnTo>
                    <a:pt x="124" y="314"/>
                  </a:lnTo>
                  <a:lnTo>
                    <a:pt x="116" y="315"/>
                  </a:lnTo>
                  <a:lnTo>
                    <a:pt x="96" y="315"/>
                  </a:lnTo>
                  <a:lnTo>
                    <a:pt x="96" y="315"/>
                  </a:lnTo>
                  <a:lnTo>
                    <a:pt x="90" y="304"/>
                  </a:lnTo>
                  <a:lnTo>
                    <a:pt x="86" y="295"/>
                  </a:lnTo>
                  <a:lnTo>
                    <a:pt x="82" y="284"/>
                  </a:lnTo>
                  <a:lnTo>
                    <a:pt x="78" y="274"/>
                  </a:lnTo>
                  <a:lnTo>
                    <a:pt x="76" y="262"/>
                  </a:lnTo>
                  <a:lnTo>
                    <a:pt x="75" y="252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67" y="225"/>
                  </a:lnTo>
                  <a:lnTo>
                    <a:pt x="60" y="22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51" y="278"/>
                  </a:lnTo>
                  <a:lnTo>
                    <a:pt x="54" y="303"/>
                  </a:lnTo>
                  <a:lnTo>
                    <a:pt x="58" y="327"/>
                  </a:lnTo>
                  <a:lnTo>
                    <a:pt x="62" y="350"/>
                  </a:lnTo>
                  <a:lnTo>
                    <a:pt x="68" y="374"/>
                  </a:lnTo>
                  <a:lnTo>
                    <a:pt x="74" y="396"/>
                  </a:lnTo>
                  <a:lnTo>
                    <a:pt x="81" y="419"/>
                  </a:lnTo>
                  <a:lnTo>
                    <a:pt x="88" y="440"/>
                  </a:lnTo>
                  <a:lnTo>
                    <a:pt x="96" y="462"/>
                  </a:lnTo>
                  <a:lnTo>
                    <a:pt x="105" y="482"/>
                  </a:lnTo>
                  <a:lnTo>
                    <a:pt x="115" y="501"/>
                  </a:lnTo>
                  <a:lnTo>
                    <a:pt x="124" y="519"/>
                  </a:lnTo>
                  <a:lnTo>
                    <a:pt x="136" y="538"/>
                  </a:lnTo>
                  <a:lnTo>
                    <a:pt x="148" y="555"/>
                  </a:lnTo>
                  <a:lnTo>
                    <a:pt x="162" y="571"/>
                  </a:lnTo>
                  <a:lnTo>
                    <a:pt x="162" y="571"/>
                  </a:lnTo>
                  <a:lnTo>
                    <a:pt x="167" y="576"/>
                  </a:lnTo>
                  <a:lnTo>
                    <a:pt x="173" y="580"/>
                  </a:lnTo>
                  <a:lnTo>
                    <a:pt x="178" y="584"/>
                  </a:lnTo>
                  <a:lnTo>
                    <a:pt x="183" y="587"/>
                  </a:lnTo>
                  <a:lnTo>
                    <a:pt x="190" y="589"/>
                  </a:lnTo>
                  <a:lnTo>
                    <a:pt x="195" y="590"/>
                  </a:lnTo>
                  <a:lnTo>
                    <a:pt x="207" y="591"/>
                  </a:lnTo>
                  <a:lnTo>
                    <a:pt x="220" y="591"/>
                  </a:lnTo>
                  <a:lnTo>
                    <a:pt x="234" y="589"/>
                  </a:lnTo>
                  <a:lnTo>
                    <a:pt x="263" y="584"/>
                  </a:lnTo>
                  <a:lnTo>
                    <a:pt x="263" y="584"/>
                  </a:lnTo>
                  <a:lnTo>
                    <a:pt x="278" y="583"/>
                  </a:lnTo>
                  <a:lnTo>
                    <a:pt x="284" y="580"/>
                  </a:lnTo>
                  <a:lnTo>
                    <a:pt x="286" y="578"/>
                  </a:lnTo>
                  <a:lnTo>
                    <a:pt x="289" y="576"/>
                  </a:lnTo>
                  <a:lnTo>
                    <a:pt x="289" y="576"/>
                  </a:lnTo>
                  <a:lnTo>
                    <a:pt x="289" y="559"/>
                  </a:lnTo>
                  <a:lnTo>
                    <a:pt x="287" y="543"/>
                  </a:lnTo>
                  <a:lnTo>
                    <a:pt x="285" y="527"/>
                  </a:lnTo>
                  <a:lnTo>
                    <a:pt x="283" y="513"/>
                  </a:lnTo>
                  <a:lnTo>
                    <a:pt x="275" y="485"/>
                  </a:lnTo>
                  <a:lnTo>
                    <a:pt x="267" y="457"/>
                  </a:lnTo>
                  <a:lnTo>
                    <a:pt x="267" y="457"/>
                  </a:lnTo>
                  <a:lnTo>
                    <a:pt x="260" y="440"/>
                  </a:lnTo>
                  <a:lnTo>
                    <a:pt x="253" y="424"/>
                  </a:lnTo>
                  <a:lnTo>
                    <a:pt x="245" y="407"/>
                  </a:lnTo>
                  <a:lnTo>
                    <a:pt x="239" y="390"/>
                  </a:lnTo>
                  <a:lnTo>
                    <a:pt x="239" y="390"/>
                  </a:lnTo>
                  <a:lnTo>
                    <a:pt x="224" y="343"/>
                  </a:lnTo>
                  <a:lnTo>
                    <a:pt x="211" y="293"/>
                  </a:lnTo>
                  <a:lnTo>
                    <a:pt x="205" y="269"/>
                  </a:lnTo>
                  <a:lnTo>
                    <a:pt x="199" y="245"/>
                  </a:lnTo>
                  <a:lnTo>
                    <a:pt x="195" y="222"/>
                  </a:lnTo>
                  <a:lnTo>
                    <a:pt x="192" y="198"/>
                  </a:lnTo>
                  <a:lnTo>
                    <a:pt x="192" y="198"/>
                  </a:lnTo>
                  <a:lnTo>
                    <a:pt x="187" y="204"/>
                  </a:lnTo>
                  <a:lnTo>
                    <a:pt x="180" y="207"/>
                  </a:lnTo>
                  <a:lnTo>
                    <a:pt x="174" y="209"/>
                  </a:lnTo>
                  <a:lnTo>
                    <a:pt x="167" y="210"/>
                  </a:lnTo>
                  <a:lnTo>
                    <a:pt x="154" y="214"/>
                  </a:lnTo>
                  <a:lnTo>
                    <a:pt x="147" y="216"/>
                  </a:lnTo>
                  <a:lnTo>
                    <a:pt x="141" y="220"/>
                  </a:lnTo>
                  <a:lnTo>
                    <a:pt x="141" y="220"/>
                  </a:lnTo>
                  <a:close/>
                  <a:moveTo>
                    <a:pt x="85" y="223"/>
                  </a:moveTo>
                  <a:lnTo>
                    <a:pt x="85" y="223"/>
                  </a:lnTo>
                  <a:lnTo>
                    <a:pt x="85" y="242"/>
                  </a:lnTo>
                  <a:lnTo>
                    <a:pt x="87" y="251"/>
                  </a:lnTo>
                  <a:lnTo>
                    <a:pt x="88" y="259"/>
                  </a:lnTo>
                  <a:lnTo>
                    <a:pt x="88" y="259"/>
                  </a:lnTo>
                  <a:lnTo>
                    <a:pt x="100" y="258"/>
                  </a:lnTo>
                  <a:lnTo>
                    <a:pt x="113" y="256"/>
                  </a:lnTo>
                  <a:lnTo>
                    <a:pt x="124" y="253"/>
                  </a:lnTo>
                  <a:lnTo>
                    <a:pt x="135" y="250"/>
                  </a:lnTo>
                  <a:lnTo>
                    <a:pt x="135" y="250"/>
                  </a:lnTo>
                  <a:lnTo>
                    <a:pt x="135" y="243"/>
                  </a:lnTo>
                  <a:lnTo>
                    <a:pt x="134" y="238"/>
                  </a:lnTo>
                  <a:lnTo>
                    <a:pt x="133" y="233"/>
                  </a:lnTo>
                  <a:lnTo>
                    <a:pt x="132" y="229"/>
                  </a:lnTo>
                  <a:lnTo>
                    <a:pt x="130" y="226"/>
                  </a:lnTo>
                  <a:lnTo>
                    <a:pt x="127" y="224"/>
                  </a:lnTo>
                  <a:lnTo>
                    <a:pt x="123" y="222"/>
                  </a:lnTo>
                  <a:lnTo>
                    <a:pt x="120" y="221"/>
                  </a:lnTo>
                  <a:lnTo>
                    <a:pt x="113" y="218"/>
                  </a:lnTo>
                  <a:lnTo>
                    <a:pt x="104" y="220"/>
                  </a:lnTo>
                  <a:lnTo>
                    <a:pt x="95" y="221"/>
                  </a:lnTo>
                  <a:lnTo>
                    <a:pt x="85" y="223"/>
                  </a:lnTo>
                  <a:lnTo>
                    <a:pt x="85" y="223"/>
                  </a:lnTo>
                  <a:close/>
                  <a:moveTo>
                    <a:pt x="92" y="272"/>
                  </a:moveTo>
                  <a:lnTo>
                    <a:pt x="92" y="272"/>
                  </a:lnTo>
                  <a:lnTo>
                    <a:pt x="93" y="281"/>
                  </a:lnTo>
                  <a:lnTo>
                    <a:pt x="97" y="288"/>
                  </a:lnTo>
                  <a:lnTo>
                    <a:pt x="101" y="295"/>
                  </a:lnTo>
                  <a:lnTo>
                    <a:pt x="103" y="302"/>
                  </a:lnTo>
                  <a:lnTo>
                    <a:pt x="103" y="302"/>
                  </a:lnTo>
                  <a:lnTo>
                    <a:pt x="108" y="302"/>
                  </a:lnTo>
                  <a:lnTo>
                    <a:pt x="113" y="301"/>
                  </a:lnTo>
                  <a:lnTo>
                    <a:pt x="120" y="298"/>
                  </a:lnTo>
                  <a:lnTo>
                    <a:pt x="129" y="295"/>
                  </a:lnTo>
                  <a:lnTo>
                    <a:pt x="134" y="293"/>
                  </a:lnTo>
                  <a:lnTo>
                    <a:pt x="141" y="292"/>
                  </a:lnTo>
                  <a:lnTo>
                    <a:pt x="141" y="292"/>
                  </a:lnTo>
                  <a:lnTo>
                    <a:pt x="141" y="278"/>
                  </a:lnTo>
                  <a:lnTo>
                    <a:pt x="139" y="272"/>
                  </a:lnTo>
                  <a:lnTo>
                    <a:pt x="137" y="267"/>
                  </a:lnTo>
                  <a:lnTo>
                    <a:pt x="137" y="267"/>
                  </a:lnTo>
                  <a:lnTo>
                    <a:pt x="127" y="271"/>
                  </a:lnTo>
                  <a:lnTo>
                    <a:pt x="117" y="272"/>
                  </a:lnTo>
                  <a:lnTo>
                    <a:pt x="106" y="272"/>
                  </a:lnTo>
                  <a:lnTo>
                    <a:pt x="92" y="272"/>
                  </a:lnTo>
                  <a:lnTo>
                    <a:pt x="92" y="27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03" name="文本框 37"/>
          <p:cNvSpPr txBox="1"/>
          <p:nvPr/>
        </p:nvSpPr>
        <p:spPr>
          <a:xfrm>
            <a:off x="196716" y="181655"/>
            <a:ext cx="3259160" cy="466708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defTabSz="964278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点击添加相关标题文字</a:t>
            </a:r>
          </a:p>
        </p:txBody>
      </p:sp>
      <p:sp>
        <p:nvSpPr>
          <p:cNvPr id="104" name="文本框 38"/>
          <p:cNvSpPr txBox="1"/>
          <p:nvPr/>
        </p:nvSpPr>
        <p:spPr>
          <a:xfrm>
            <a:off x="395536" y="649707"/>
            <a:ext cx="2592288" cy="266653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algn="dist" defTabSz="964278"/>
            <a:r>
              <a:rPr lang="en-US" altLang="zh-CN" sz="1100" dirty="0">
                <a:solidFill>
                  <a:schemeClr val="tx1">
                    <a:lumMod val="65000"/>
                    <a:lumOff val="3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ADD RELATED TITLE WORDS</a:t>
            </a:r>
            <a:endParaRPr lang="zh-CN" altLang="en-US" sz="1100" dirty="0">
              <a:solidFill>
                <a:schemeClr val="tx1">
                  <a:lumMod val="65000"/>
                  <a:lumOff val="3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  <a:sym typeface="+mn-lt"/>
            </a:endParaRPr>
          </a:p>
        </p:txBody>
      </p:sp>
    </p:spTree>
  </p:cSld>
  <p:clrMapOvr>
    <a:masterClrMapping/>
  </p:clrMapOvr>
  <p:transition>
    <p:comb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4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000"/>
                            </p:stCondLst>
                            <p:childTnLst>
                              <p:par>
                                <p:cTn id="55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11" grpId="0"/>
      <p:bldP spid="12" grpId="0"/>
      <p:bldP spid="1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8"/>
          <p:cNvGrpSpPr/>
          <p:nvPr/>
        </p:nvGrpSpPr>
        <p:grpSpPr>
          <a:xfrm>
            <a:off x="5933896" y="1936509"/>
            <a:ext cx="3210104" cy="2376180"/>
            <a:chOff x="0" y="0"/>
            <a:chExt cx="2222306" cy="1644486"/>
          </a:xfrm>
        </p:grpSpPr>
        <p:sp>
          <p:nvSpPr>
            <p:cNvPr id="3" name="chenying0907 214"/>
            <p:cNvSpPr/>
            <p:nvPr/>
          </p:nvSpPr>
          <p:spPr>
            <a:xfrm>
              <a:off x="177800" y="-1"/>
              <a:ext cx="268610" cy="4244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7" h="20825" extrusionOk="0">
                  <a:moveTo>
                    <a:pt x="0" y="978"/>
                  </a:moveTo>
                  <a:cubicBezTo>
                    <a:pt x="4331" y="132"/>
                    <a:pt x="6848" y="-775"/>
                    <a:pt x="10359" y="1107"/>
                  </a:cubicBezTo>
                  <a:cubicBezTo>
                    <a:pt x="14373" y="3260"/>
                    <a:pt x="15631" y="7002"/>
                    <a:pt x="17595" y="9981"/>
                  </a:cubicBezTo>
                  <a:cubicBezTo>
                    <a:pt x="19135" y="12318"/>
                    <a:pt x="19785" y="13548"/>
                    <a:pt x="20568" y="16020"/>
                  </a:cubicBezTo>
                  <a:cubicBezTo>
                    <a:pt x="21600" y="19279"/>
                    <a:pt x="17061" y="19856"/>
                    <a:pt x="13655" y="20825"/>
                  </a:cubicBezTo>
                </a:path>
              </a:pathLst>
            </a:custGeom>
            <a:solidFill>
              <a:srgbClr val="E7E4EA"/>
            </a:solidFill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4" name="chenying0907 215"/>
            <p:cNvSpPr/>
            <p:nvPr/>
          </p:nvSpPr>
          <p:spPr>
            <a:xfrm>
              <a:off x="876300" y="990599"/>
              <a:ext cx="288326" cy="392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3" h="18952" extrusionOk="0">
                  <a:moveTo>
                    <a:pt x="0" y="1473"/>
                  </a:moveTo>
                  <a:cubicBezTo>
                    <a:pt x="6540" y="-2648"/>
                    <a:pt x="10391" y="2786"/>
                    <a:pt x="14004" y="6685"/>
                  </a:cubicBezTo>
                  <a:cubicBezTo>
                    <a:pt x="18693" y="11746"/>
                    <a:pt x="21600" y="16421"/>
                    <a:pt x="17023" y="18952"/>
                  </a:cubicBezTo>
                </a:path>
              </a:pathLst>
            </a:custGeom>
            <a:solidFill>
              <a:srgbClr val="E7E4EA"/>
            </a:solidFill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5" name="chenying0907 216"/>
            <p:cNvSpPr/>
            <p:nvPr/>
          </p:nvSpPr>
          <p:spPr>
            <a:xfrm>
              <a:off x="0" y="25400"/>
              <a:ext cx="1130505" cy="14411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249" extrusionOk="0">
                  <a:moveTo>
                    <a:pt x="6695" y="5964"/>
                  </a:moveTo>
                  <a:cubicBezTo>
                    <a:pt x="5870" y="4835"/>
                    <a:pt x="5320" y="3733"/>
                    <a:pt x="4734" y="2782"/>
                  </a:cubicBezTo>
                  <a:cubicBezTo>
                    <a:pt x="4160" y="1851"/>
                    <a:pt x="3364" y="1097"/>
                    <a:pt x="3346" y="0"/>
                  </a:cubicBezTo>
                  <a:cubicBezTo>
                    <a:pt x="2749" y="212"/>
                    <a:pt x="2098" y="524"/>
                    <a:pt x="1695" y="926"/>
                  </a:cubicBezTo>
                  <a:cubicBezTo>
                    <a:pt x="988" y="1632"/>
                    <a:pt x="570" y="2910"/>
                    <a:pt x="299" y="3769"/>
                  </a:cubicBezTo>
                  <a:cubicBezTo>
                    <a:pt x="-19" y="4774"/>
                    <a:pt x="-82" y="5809"/>
                    <a:pt x="104" y="6834"/>
                  </a:cubicBezTo>
                  <a:cubicBezTo>
                    <a:pt x="507" y="9059"/>
                    <a:pt x="1907" y="11120"/>
                    <a:pt x="3352" y="13032"/>
                  </a:cubicBezTo>
                  <a:cubicBezTo>
                    <a:pt x="4121" y="14050"/>
                    <a:pt x="4913" y="15069"/>
                    <a:pt x="5760" y="16050"/>
                  </a:cubicBezTo>
                  <a:cubicBezTo>
                    <a:pt x="7632" y="18216"/>
                    <a:pt x="10200" y="20007"/>
                    <a:pt x="13428" y="20934"/>
                  </a:cubicBezTo>
                  <a:cubicBezTo>
                    <a:pt x="15746" y="21600"/>
                    <a:pt x="19972" y="21179"/>
                    <a:pt x="21384" y="19961"/>
                  </a:cubicBezTo>
                  <a:cubicBezTo>
                    <a:pt x="21518" y="19211"/>
                    <a:pt x="16578" y="14785"/>
                    <a:pt x="16540" y="14807"/>
                  </a:cubicBezTo>
                  <a:cubicBezTo>
                    <a:pt x="15277" y="15530"/>
                    <a:pt x="13118" y="16386"/>
                    <a:pt x="11538" y="16347"/>
                  </a:cubicBezTo>
                  <a:cubicBezTo>
                    <a:pt x="9234" y="16290"/>
                    <a:pt x="7991" y="14209"/>
                    <a:pt x="7048" y="12885"/>
                  </a:cubicBezTo>
                  <a:cubicBezTo>
                    <a:pt x="6162" y="11641"/>
                    <a:pt x="5096" y="10300"/>
                    <a:pt x="4890" y="8855"/>
                  </a:cubicBezTo>
                  <a:cubicBezTo>
                    <a:pt x="4802" y="8239"/>
                    <a:pt x="4929" y="7607"/>
                    <a:pt x="5302" y="7056"/>
                  </a:cubicBezTo>
                  <a:cubicBezTo>
                    <a:pt x="5511" y="6746"/>
                    <a:pt x="6171" y="5989"/>
                    <a:pt x="6695" y="5964"/>
                  </a:cubicBezTo>
                  <a:close/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6" name="chenying0907 217"/>
            <p:cNvSpPr/>
            <p:nvPr/>
          </p:nvSpPr>
          <p:spPr>
            <a:xfrm>
              <a:off x="1041400" y="888999"/>
              <a:ext cx="1180907" cy="755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80" h="19656" extrusionOk="0">
                  <a:moveTo>
                    <a:pt x="0" y="14067"/>
                  </a:moveTo>
                  <a:cubicBezTo>
                    <a:pt x="1546" y="18995"/>
                    <a:pt x="4265" y="21549"/>
                    <a:pt x="7901" y="18005"/>
                  </a:cubicBezTo>
                  <a:cubicBezTo>
                    <a:pt x="9262" y="16678"/>
                    <a:pt x="11668" y="12078"/>
                    <a:pt x="9432" y="10109"/>
                  </a:cubicBezTo>
                  <a:cubicBezTo>
                    <a:pt x="7906" y="8766"/>
                    <a:pt x="6036" y="11469"/>
                    <a:pt x="6486" y="13754"/>
                  </a:cubicBezTo>
                  <a:cubicBezTo>
                    <a:pt x="7019" y="16458"/>
                    <a:pt x="10653" y="17259"/>
                    <a:pt x="12181" y="16654"/>
                  </a:cubicBezTo>
                  <a:cubicBezTo>
                    <a:pt x="14962" y="15554"/>
                    <a:pt x="14704" y="12109"/>
                    <a:pt x="15038" y="8516"/>
                  </a:cubicBezTo>
                  <a:cubicBezTo>
                    <a:pt x="15338" y="5296"/>
                    <a:pt x="15973" y="-51"/>
                    <a:pt x="18921" y="0"/>
                  </a:cubicBezTo>
                  <a:cubicBezTo>
                    <a:pt x="20260" y="23"/>
                    <a:pt x="21600" y="1260"/>
                    <a:pt x="20434" y="3163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</p:grpSp>
      <p:sp>
        <p:nvSpPr>
          <p:cNvPr id="7" name="chenying0907 148"/>
          <p:cNvSpPr/>
          <p:nvPr/>
        </p:nvSpPr>
        <p:spPr>
          <a:xfrm>
            <a:off x="701908" y="2383618"/>
            <a:ext cx="2315367" cy="105490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28575" tIns="28575" rIns="28575" bIns="28575" numCol="1" anchor="ctr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请替换文字内容，点击添加相关标题文字，修改文字内容请替换文字内容，点击添加相关标题文字，修改文字内容请替换文字内容，点击添加相关标题文字，修改文字内容</a:t>
            </a:r>
            <a:endParaRPr lang="en-GB" altLang="zh-CN" sz="900" dirty="0" smtClean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  <a:p>
            <a:pPr algn="just">
              <a:lnSpc>
                <a:spcPct val="120000"/>
              </a:lnSpc>
            </a:pPr>
            <a:endParaRPr lang="en-GB" altLang="zh-CN" sz="900" dirty="0" smtClean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  <a:p>
            <a:pPr algn="just">
              <a:lnSpc>
                <a:spcPct val="120000"/>
              </a:lnSpc>
            </a:pPr>
            <a:endParaRPr lang="en-GB" altLang="zh-CN" sz="9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683568" y="2066600"/>
            <a:ext cx="1061829" cy="253916"/>
          </a:xfrm>
          <a:prstGeom prst="rect">
            <a:avLst/>
          </a:prstGeom>
          <a:noFill/>
        </p:spPr>
        <p:txBody>
          <a:bodyPr wrap="none" lIns="68580" tIns="34290" rIns="68580" bIns="34290" rtlCol="0">
            <a:spAutoFit/>
          </a:bodyPr>
          <a:lstStyle/>
          <a:p>
            <a:pPr algn="r"/>
            <a:r>
              <a:rPr kumimoji="1"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萝莉体 第二版" panose="02000500000000000000" pitchFamily="2" charset="-122"/>
                <a:ea typeface="萝莉体 第二版" panose="02000500000000000000" pitchFamily="2" charset="-122"/>
                <a:cs typeface="萝莉体 第二版" panose="02000500000000000000" pitchFamily="2" charset="-122"/>
              </a:rPr>
              <a:t>点击添加标题</a:t>
            </a:r>
          </a:p>
        </p:txBody>
      </p:sp>
      <p:grpSp>
        <p:nvGrpSpPr>
          <p:cNvPr id="9" name="Group 157"/>
          <p:cNvGrpSpPr/>
          <p:nvPr/>
        </p:nvGrpSpPr>
        <p:grpSpPr>
          <a:xfrm>
            <a:off x="6611982" y="774766"/>
            <a:ext cx="1165306" cy="1419414"/>
            <a:chOff x="0" y="0"/>
            <a:chExt cx="825247" cy="1004894"/>
          </a:xfrm>
        </p:grpSpPr>
        <p:sp>
          <p:nvSpPr>
            <p:cNvPr id="11" name="chenying0907 153"/>
            <p:cNvSpPr/>
            <p:nvPr/>
          </p:nvSpPr>
          <p:spPr>
            <a:xfrm>
              <a:off x="0" y="0"/>
              <a:ext cx="825247" cy="10048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17" h="18782" extrusionOk="0">
                  <a:moveTo>
                    <a:pt x="20606" y="8003"/>
                  </a:moveTo>
                  <a:cubicBezTo>
                    <a:pt x="20536" y="9105"/>
                    <a:pt x="20133" y="10194"/>
                    <a:pt x="19322" y="11192"/>
                  </a:cubicBezTo>
                  <a:cubicBezTo>
                    <a:pt x="17235" y="13763"/>
                    <a:pt x="10676" y="14469"/>
                    <a:pt x="6988" y="14575"/>
                  </a:cubicBezTo>
                  <a:cubicBezTo>
                    <a:pt x="4986" y="15277"/>
                    <a:pt x="3185" y="16577"/>
                    <a:pt x="3059" y="18782"/>
                  </a:cubicBezTo>
                  <a:cubicBezTo>
                    <a:pt x="2578" y="17275"/>
                    <a:pt x="1936" y="15773"/>
                    <a:pt x="4218" y="13676"/>
                  </a:cubicBezTo>
                  <a:cubicBezTo>
                    <a:pt x="3958" y="13915"/>
                    <a:pt x="973" y="11280"/>
                    <a:pt x="253" y="9351"/>
                  </a:cubicBezTo>
                  <a:cubicBezTo>
                    <a:pt x="-538" y="7230"/>
                    <a:pt x="624" y="4258"/>
                    <a:pt x="2405" y="2680"/>
                  </a:cubicBezTo>
                  <a:cubicBezTo>
                    <a:pt x="8610" y="-2818"/>
                    <a:pt x="21062" y="731"/>
                    <a:pt x="20606" y="8003"/>
                  </a:cubicBezTo>
                  <a:close/>
                </a:path>
              </a:pathLst>
            </a:custGeom>
            <a:solidFill>
              <a:schemeClr val="bg1"/>
            </a:solidFill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0" name="chenying0907 152"/>
            <p:cNvSpPr/>
            <p:nvPr/>
          </p:nvSpPr>
          <p:spPr>
            <a:xfrm>
              <a:off x="55658" y="151223"/>
              <a:ext cx="768929" cy="8282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2" h="21600" extrusionOk="0">
                  <a:moveTo>
                    <a:pt x="21365" y="6553"/>
                  </a:moveTo>
                  <a:cubicBezTo>
                    <a:pt x="21209" y="8299"/>
                    <a:pt x="20695" y="9966"/>
                    <a:pt x="20017" y="11011"/>
                  </a:cubicBezTo>
                  <a:cubicBezTo>
                    <a:pt x="17690" y="14597"/>
                    <a:pt x="10380" y="15582"/>
                    <a:pt x="6269" y="15729"/>
                  </a:cubicBezTo>
                  <a:cubicBezTo>
                    <a:pt x="4038" y="16710"/>
                    <a:pt x="2030" y="18524"/>
                    <a:pt x="1890" y="21600"/>
                  </a:cubicBezTo>
                  <a:cubicBezTo>
                    <a:pt x="1354" y="19498"/>
                    <a:pt x="638" y="17403"/>
                    <a:pt x="3179" y="14478"/>
                  </a:cubicBezTo>
                  <a:cubicBezTo>
                    <a:pt x="2729" y="14996"/>
                    <a:pt x="-3" y="11060"/>
                    <a:pt x="0" y="10322"/>
                  </a:cubicBezTo>
                  <a:cubicBezTo>
                    <a:pt x="7119" y="10785"/>
                    <a:pt x="20375" y="9891"/>
                    <a:pt x="18971" y="0"/>
                  </a:cubicBezTo>
                  <a:cubicBezTo>
                    <a:pt x="21020" y="1136"/>
                    <a:pt x="21597" y="3933"/>
                    <a:pt x="21365" y="655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grpSp>
          <p:nvGrpSpPr>
            <p:cNvPr id="12" name="Group 156"/>
            <p:cNvGrpSpPr/>
            <p:nvPr/>
          </p:nvGrpSpPr>
          <p:grpSpPr>
            <a:xfrm>
              <a:off x="330200" y="215900"/>
              <a:ext cx="178940" cy="367431"/>
              <a:chOff x="0" y="0"/>
              <a:chExt cx="178939" cy="367430"/>
            </a:xfrm>
          </p:grpSpPr>
          <p:sp>
            <p:nvSpPr>
              <p:cNvPr id="13" name="chenying0907 154"/>
              <p:cNvSpPr/>
              <p:nvPr/>
            </p:nvSpPr>
            <p:spPr>
              <a:xfrm>
                <a:off x="0" y="0"/>
                <a:ext cx="178940" cy="24434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224" h="18018" extrusionOk="0">
                    <a:moveTo>
                      <a:pt x="100" y="9277"/>
                    </a:moveTo>
                    <a:cubicBezTo>
                      <a:pt x="-1213" y="3536"/>
                      <a:pt x="10703" y="-3582"/>
                      <a:pt x="16203" y="2063"/>
                    </a:cubicBezTo>
                    <a:cubicBezTo>
                      <a:pt x="20387" y="6358"/>
                      <a:pt x="10513" y="14060"/>
                      <a:pt x="8251" y="18018"/>
                    </a:cubicBezTo>
                  </a:path>
                </a:pathLst>
              </a:custGeom>
              <a:noFill/>
              <a:ln w="38100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dirty="0"/>
              </a:p>
            </p:txBody>
          </p:sp>
          <p:sp>
            <p:nvSpPr>
              <p:cNvPr id="14" name="chenying0907 155"/>
              <p:cNvSpPr/>
              <p:nvPr/>
            </p:nvSpPr>
            <p:spPr>
              <a:xfrm>
                <a:off x="76200" y="342900"/>
                <a:ext cx="19564" cy="245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59" h="15561" extrusionOk="0">
                    <a:moveTo>
                      <a:pt x="0" y="8336"/>
                    </a:moveTo>
                    <a:cubicBezTo>
                      <a:pt x="3561" y="8171"/>
                      <a:pt x="10161" y="-5031"/>
                      <a:pt x="7784" y="2124"/>
                    </a:cubicBezTo>
                    <a:cubicBezTo>
                      <a:pt x="8671" y="6888"/>
                      <a:pt x="11060" y="11294"/>
                      <a:pt x="14952" y="15353"/>
                    </a:cubicBezTo>
                    <a:cubicBezTo>
                      <a:pt x="21600" y="16569"/>
                      <a:pt x="19305" y="12443"/>
                      <a:pt x="8067" y="2966"/>
                    </a:cubicBezTo>
                  </a:path>
                </a:pathLst>
              </a:custGeom>
              <a:noFill/>
              <a:ln w="38100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dirty="0"/>
              </a:p>
            </p:txBody>
          </p:sp>
        </p:grpSp>
      </p:grpSp>
      <p:sp>
        <p:nvSpPr>
          <p:cNvPr id="15" name="chenying0907 148"/>
          <p:cNvSpPr/>
          <p:nvPr/>
        </p:nvSpPr>
        <p:spPr>
          <a:xfrm>
            <a:off x="3412984" y="2378990"/>
            <a:ext cx="2315367" cy="105490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28575" tIns="28575" rIns="28575" bIns="28575" numCol="1" anchor="ctr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请替换文字内容，点击添加相关标题文字，修改文字内容请替换文字内容，点击添加相关标题文字，修改文字内容请替换文字内容，点击添加相关标题文字，修改文字内容</a:t>
            </a:r>
            <a:endParaRPr lang="en-GB" altLang="zh-CN" sz="900" dirty="0" smtClean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  <a:p>
            <a:pPr algn="just">
              <a:lnSpc>
                <a:spcPct val="120000"/>
              </a:lnSpc>
            </a:pPr>
            <a:endParaRPr lang="en-GB" altLang="zh-CN" sz="900" dirty="0" smtClean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  <a:p>
            <a:pPr algn="just">
              <a:lnSpc>
                <a:spcPct val="120000"/>
              </a:lnSpc>
            </a:pPr>
            <a:endParaRPr lang="en-GB" altLang="zh-CN" sz="9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6" name="文本框 7"/>
          <p:cNvSpPr txBox="1"/>
          <p:nvPr/>
        </p:nvSpPr>
        <p:spPr>
          <a:xfrm>
            <a:off x="3383868" y="2066600"/>
            <a:ext cx="1061829" cy="253916"/>
          </a:xfrm>
          <a:prstGeom prst="rect">
            <a:avLst/>
          </a:prstGeom>
          <a:noFill/>
        </p:spPr>
        <p:txBody>
          <a:bodyPr wrap="none" lIns="68580" tIns="34290" rIns="68580" bIns="34290" rtlCol="0">
            <a:spAutoFit/>
          </a:bodyPr>
          <a:lstStyle/>
          <a:p>
            <a:pPr algn="r"/>
            <a:r>
              <a:rPr kumimoji="1"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萝莉体 第二版" panose="02000500000000000000" pitchFamily="2" charset="-122"/>
                <a:ea typeface="萝莉体 第二版" panose="02000500000000000000" pitchFamily="2" charset="-122"/>
                <a:cs typeface="萝莉体 第二版" panose="02000500000000000000" pitchFamily="2" charset="-122"/>
              </a:rPr>
              <a:t>点击添加标题</a:t>
            </a:r>
          </a:p>
        </p:txBody>
      </p:sp>
      <p:sp>
        <p:nvSpPr>
          <p:cNvPr id="17" name="文本框 37"/>
          <p:cNvSpPr txBox="1"/>
          <p:nvPr/>
        </p:nvSpPr>
        <p:spPr>
          <a:xfrm>
            <a:off x="196716" y="181655"/>
            <a:ext cx="3259160" cy="466708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defTabSz="964278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点击添加相关标题文字</a:t>
            </a:r>
          </a:p>
        </p:txBody>
      </p:sp>
      <p:sp>
        <p:nvSpPr>
          <p:cNvPr id="18" name="文本框 38"/>
          <p:cNvSpPr txBox="1"/>
          <p:nvPr/>
        </p:nvSpPr>
        <p:spPr>
          <a:xfrm>
            <a:off x="395536" y="649707"/>
            <a:ext cx="2592288" cy="266653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algn="dist" defTabSz="964278"/>
            <a:r>
              <a:rPr lang="en-US" altLang="zh-CN" sz="1100" dirty="0">
                <a:solidFill>
                  <a:schemeClr val="tx1">
                    <a:lumMod val="65000"/>
                    <a:lumOff val="3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ADD RELATED TITLE WORDS</a:t>
            </a:r>
            <a:endParaRPr lang="zh-CN" altLang="en-US" sz="1100" dirty="0">
              <a:solidFill>
                <a:schemeClr val="tx1">
                  <a:lumMod val="65000"/>
                  <a:lumOff val="3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97139372"/>
      </p:ext>
    </p:extLst>
  </p:cSld>
  <p:clrMapOvr>
    <a:masterClrMapping/>
  </p:clrMapOvr>
  <p:transition>
    <p:comb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15" grpId="0"/>
      <p:bldP spid="1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六边形 42"/>
          <p:cNvSpPr>
            <a:spLocks noChangeArrowheads="1"/>
          </p:cNvSpPr>
          <p:nvPr/>
        </p:nvSpPr>
        <p:spPr bwMode="auto">
          <a:xfrm>
            <a:off x="871564" y="2487215"/>
            <a:ext cx="2009775" cy="1734085"/>
          </a:xfrm>
          <a:prstGeom prst="hexagon">
            <a:avLst>
              <a:gd name="adj" fmla="val 24996"/>
              <a:gd name="vf" fmla="val 115470"/>
            </a:avLst>
          </a:prstGeom>
          <a:noFill/>
          <a:ln w="127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六边形 13"/>
          <p:cNvSpPr>
            <a:spLocks noChangeArrowheads="1"/>
          </p:cNvSpPr>
          <p:nvPr/>
        </p:nvSpPr>
        <p:spPr bwMode="auto">
          <a:xfrm>
            <a:off x="2630514" y="1435965"/>
            <a:ext cx="2011363" cy="1734085"/>
          </a:xfrm>
          <a:prstGeom prst="hexagon">
            <a:avLst>
              <a:gd name="adj" fmla="val 24994"/>
              <a:gd name="vf" fmla="val 115470"/>
            </a:avLst>
          </a:prstGeom>
          <a:noFill/>
          <a:ln w="127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六边形 14"/>
          <p:cNvSpPr>
            <a:spLocks noChangeArrowheads="1"/>
          </p:cNvSpPr>
          <p:nvPr/>
        </p:nvSpPr>
        <p:spPr bwMode="auto">
          <a:xfrm>
            <a:off x="4437089" y="2495154"/>
            <a:ext cx="2011363" cy="1734085"/>
          </a:xfrm>
          <a:prstGeom prst="hexagon">
            <a:avLst>
              <a:gd name="adj" fmla="val 24994"/>
              <a:gd name="vf" fmla="val 115470"/>
            </a:avLst>
          </a:prstGeom>
          <a:noFill/>
          <a:ln w="127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六边形 15"/>
          <p:cNvSpPr>
            <a:spLocks noChangeArrowheads="1"/>
          </p:cNvSpPr>
          <p:nvPr/>
        </p:nvSpPr>
        <p:spPr bwMode="auto">
          <a:xfrm>
            <a:off x="6205564" y="1428025"/>
            <a:ext cx="2009775" cy="1734085"/>
          </a:xfrm>
          <a:prstGeom prst="hexagon">
            <a:avLst>
              <a:gd name="adj" fmla="val 24996"/>
              <a:gd name="vf" fmla="val 115470"/>
            </a:avLst>
          </a:prstGeom>
          <a:noFill/>
          <a:ln w="127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六边形 16"/>
          <p:cNvSpPr>
            <a:spLocks noChangeArrowheads="1"/>
          </p:cNvSpPr>
          <p:nvPr/>
        </p:nvSpPr>
        <p:spPr bwMode="auto">
          <a:xfrm>
            <a:off x="1530377" y="1972706"/>
            <a:ext cx="465137" cy="401761"/>
          </a:xfrm>
          <a:prstGeom prst="hexagon">
            <a:avLst>
              <a:gd name="adj" fmla="val 24996"/>
              <a:gd name="vf" fmla="val 115470"/>
            </a:avLst>
          </a:prstGeom>
          <a:solidFill>
            <a:schemeClr val="bg1"/>
          </a:solidFill>
          <a:ln w="254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六边形 17"/>
          <p:cNvSpPr>
            <a:spLocks noChangeArrowheads="1"/>
          </p:cNvSpPr>
          <p:nvPr/>
        </p:nvSpPr>
        <p:spPr bwMode="auto">
          <a:xfrm>
            <a:off x="2946427" y="3325674"/>
            <a:ext cx="465137" cy="401761"/>
          </a:xfrm>
          <a:prstGeom prst="hexagon">
            <a:avLst>
              <a:gd name="adj" fmla="val 24996"/>
              <a:gd name="vf" fmla="val 115470"/>
            </a:avLst>
          </a:prstGeom>
          <a:solidFill>
            <a:schemeClr val="bg1"/>
          </a:solidFill>
          <a:ln w="254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六边形 18"/>
          <p:cNvSpPr>
            <a:spLocks noChangeArrowheads="1"/>
          </p:cNvSpPr>
          <p:nvPr/>
        </p:nvSpPr>
        <p:spPr bwMode="auto">
          <a:xfrm>
            <a:off x="3968777" y="3408249"/>
            <a:ext cx="465137" cy="401761"/>
          </a:xfrm>
          <a:prstGeom prst="hexagon">
            <a:avLst>
              <a:gd name="adj" fmla="val 24996"/>
              <a:gd name="vf" fmla="val 115470"/>
            </a:avLst>
          </a:prstGeom>
          <a:solidFill>
            <a:schemeClr val="bg1"/>
          </a:solidFill>
          <a:ln w="254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六边形 19"/>
          <p:cNvSpPr>
            <a:spLocks noChangeArrowheads="1"/>
          </p:cNvSpPr>
          <p:nvPr/>
        </p:nvSpPr>
        <p:spPr bwMode="auto">
          <a:xfrm>
            <a:off x="5327677" y="2012406"/>
            <a:ext cx="301625" cy="258843"/>
          </a:xfrm>
          <a:prstGeom prst="hexagon">
            <a:avLst>
              <a:gd name="adj" fmla="val 25029"/>
              <a:gd name="vf" fmla="val 115470"/>
            </a:avLst>
          </a:prstGeom>
          <a:solidFill>
            <a:schemeClr val="bg1"/>
          </a:solidFill>
          <a:ln w="254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六边形 20"/>
          <p:cNvSpPr>
            <a:spLocks noChangeArrowheads="1"/>
          </p:cNvSpPr>
          <p:nvPr/>
        </p:nvSpPr>
        <p:spPr bwMode="auto">
          <a:xfrm>
            <a:off x="4654576" y="1858371"/>
            <a:ext cx="442912" cy="382705"/>
          </a:xfrm>
          <a:prstGeom prst="hexagon">
            <a:avLst>
              <a:gd name="adj" fmla="val 24992"/>
              <a:gd name="vf" fmla="val 115470"/>
            </a:avLst>
          </a:prstGeom>
          <a:solidFill>
            <a:schemeClr val="bg1"/>
          </a:solidFill>
          <a:ln w="254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六边形 21"/>
          <p:cNvSpPr>
            <a:spLocks noChangeArrowheads="1"/>
          </p:cNvSpPr>
          <p:nvPr/>
        </p:nvSpPr>
        <p:spPr bwMode="auto">
          <a:xfrm>
            <a:off x="2684489" y="1572532"/>
            <a:ext cx="182563" cy="157211"/>
          </a:xfrm>
          <a:prstGeom prst="hexagon">
            <a:avLst>
              <a:gd name="adj" fmla="val 24905"/>
              <a:gd name="vf" fmla="val 115470"/>
            </a:avLst>
          </a:prstGeom>
          <a:solidFill>
            <a:schemeClr val="bg1"/>
          </a:solidFill>
          <a:ln w="254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六边形 22"/>
          <p:cNvSpPr>
            <a:spLocks noChangeArrowheads="1"/>
          </p:cNvSpPr>
          <p:nvPr/>
        </p:nvSpPr>
        <p:spPr bwMode="auto">
          <a:xfrm>
            <a:off x="3778277" y="3322497"/>
            <a:ext cx="204787" cy="177855"/>
          </a:xfrm>
          <a:prstGeom prst="hexagon">
            <a:avLst>
              <a:gd name="adj" fmla="val 25035"/>
              <a:gd name="vf" fmla="val 115470"/>
            </a:avLst>
          </a:prstGeom>
          <a:solidFill>
            <a:schemeClr val="bg1"/>
          </a:solidFill>
          <a:ln w="254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六边形 23"/>
          <p:cNvSpPr>
            <a:spLocks noChangeArrowheads="1"/>
          </p:cNvSpPr>
          <p:nvPr/>
        </p:nvSpPr>
        <p:spPr bwMode="auto">
          <a:xfrm>
            <a:off x="5083201" y="2241076"/>
            <a:ext cx="214312" cy="184207"/>
          </a:xfrm>
          <a:prstGeom prst="hexagon">
            <a:avLst>
              <a:gd name="adj" fmla="val 25032"/>
              <a:gd name="vf" fmla="val 115470"/>
            </a:avLst>
          </a:prstGeom>
          <a:solidFill>
            <a:schemeClr val="bg1"/>
          </a:solidFill>
          <a:ln w="254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六边形 24"/>
          <p:cNvSpPr>
            <a:spLocks noChangeArrowheads="1"/>
          </p:cNvSpPr>
          <p:nvPr/>
        </p:nvSpPr>
        <p:spPr bwMode="auto">
          <a:xfrm>
            <a:off x="2373339" y="1756740"/>
            <a:ext cx="358775" cy="308070"/>
          </a:xfrm>
          <a:prstGeom prst="hexagon">
            <a:avLst>
              <a:gd name="adj" fmla="val 24998"/>
              <a:gd name="vf" fmla="val 115470"/>
            </a:avLst>
          </a:prstGeom>
          <a:solidFill>
            <a:schemeClr val="bg1"/>
          </a:solidFill>
          <a:ln w="254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六边形 25"/>
          <p:cNvSpPr>
            <a:spLocks noChangeArrowheads="1"/>
          </p:cNvSpPr>
          <p:nvPr/>
        </p:nvSpPr>
        <p:spPr bwMode="auto">
          <a:xfrm>
            <a:off x="6497663" y="3268506"/>
            <a:ext cx="444500" cy="382705"/>
          </a:xfrm>
          <a:prstGeom prst="hexagon">
            <a:avLst>
              <a:gd name="adj" fmla="val 24979"/>
              <a:gd name="vf" fmla="val 115470"/>
            </a:avLst>
          </a:prstGeom>
          <a:solidFill>
            <a:schemeClr val="bg1"/>
          </a:solidFill>
          <a:ln w="254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六边形 26"/>
          <p:cNvSpPr>
            <a:spLocks noChangeArrowheads="1"/>
          </p:cNvSpPr>
          <p:nvPr/>
        </p:nvSpPr>
        <p:spPr bwMode="auto">
          <a:xfrm>
            <a:off x="7042177" y="3225630"/>
            <a:ext cx="320675" cy="276310"/>
          </a:xfrm>
          <a:prstGeom prst="hexagon">
            <a:avLst>
              <a:gd name="adj" fmla="val 24997"/>
              <a:gd name="vf" fmla="val 115470"/>
            </a:avLst>
          </a:prstGeom>
          <a:solidFill>
            <a:schemeClr val="bg1"/>
          </a:solidFill>
          <a:ln w="254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六边形 27"/>
          <p:cNvSpPr>
            <a:spLocks noChangeArrowheads="1"/>
          </p:cNvSpPr>
          <p:nvPr/>
        </p:nvSpPr>
        <p:spPr bwMode="auto">
          <a:xfrm>
            <a:off x="6948514" y="3560696"/>
            <a:ext cx="212725" cy="184207"/>
          </a:xfrm>
          <a:prstGeom prst="hexagon">
            <a:avLst>
              <a:gd name="adj" fmla="val 24997"/>
              <a:gd name="vf" fmla="val 115470"/>
            </a:avLst>
          </a:prstGeom>
          <a:solidFill>
            <a:schemeClr val="bg1"/>
          </a:solidFill>
          <a:ln w="254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六边形 3"/>
          <p:cNvSpPr>
            <a:spLocks noChangeArrowheads="1"/>
          </p:cNvSpPr>
          <p:nvPr/>
        </p:nvSpPr>
        <p:spPr bwMode="auto">
          <a:xfrm>
            <a:off x="2063777" y="2025109"/>
            <a:ext cx="301625" cy="258843"/>
          </a:xfrm>
          <a:prstGeom prst="hexagon">
            <a:avLst>
              <a:gd name="adj" fmla="val 25029"/>
              <a:gd name="vf" fmla="val 115470"/>
            </a:avLst>
          </a:prstGeom>
          <a:solidFill>
            <a:schemeClr val="bg1"/>
          </a:solidFill>
          <a:ln w="254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TextBox 1"/>
          <p:cNvSpPr>
            <a:spLocks noChangeArrowheads="1"/>
          </p:cNvSpPr>
          <p:nvPr/>
        </p:nvSpPr>
        <p:spPr bwMode="auto">
          <a:xfrm>
            <a:off x="1247802" y="3884947"/>
            <a:ext cx="1241425" cy="307777"/>
          </a:xfrm>
          <a:prstGeom prst="rect">
            <a:avLst/>
          </a:prstGeom>
          <a:noFill/>
          <a:ln w="9525" cmpd="sng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关键词</a:t>
            </a:r>
            <a:r>
              <a:rPr lang="en-US" altLang="zh-CN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1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" name="TextBox 1"/>
          <p:cNvSpPr>
            <a:spLocks noChangeArrowheads="1"/>
          </p:cNvSpPr>
          <p:nvPr/>
        </p:nvSpPr>
        <p:spPr bwMode="auto">
          <a:xfrm>
            <a:off x="3044824" y="2813046"/>
            <a:ext cx="1241425" cy="307777"/>
          </a:xfrm>
          <a:prstGeom prst="rect">
            <a:avLst/>
          </a:prstGeom>
          <a:noFill/>
          <a:ln w="9525" cmpd="sng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zh-CN" altLang="en-US" sz="14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关键词</a:t>
            </a:r>
            <a:r>
              <a:rPr lang="en-US" altLang="zh-CN" sz="14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2</a:t>
            </a:r>
            <a:endParaRPr lang="zh-CN" altLang="en-US" sz="14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1" name="TextBox 1"/>
          <p:cNvSpPr>
            <a:spLocks noChangeArrowheads="1"/>
          </p:cNvSpPr>
          <p:nvPr/>
        </p:nvSpPr>
        <p:spPr bwMode="auto">
          <a:xfrm>
            <a:off x="4857753" y="3884947"/>
            <a:ext cx="1241425" cy="307777"/>
          </a:xfrm>
          <a:prstGeom prst="rect">
            <a:avLst/>
          </a:prstGeom>
          <a:noFill/>
          <a:ln w="9525" cmpd="sng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zh-CN" altLang="en-US" sz="14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关键词</a:t>
            </a:r>
            <a:r>
              <a:rPr lang="en-US" altLang="zh-CN" sz="14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3</a:t>
            </a:r>
            <a:endParaRPr lang="zh-CN" altLang="en-US" sz="14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2" name="TextBox 1"/>
          <p:cNvSpPr>
            <a:spLocks noChangeArrowheads="1"/>
          </p:cNvSpPr>
          <p:nvPr/>
        </p:nvSpPr>
        <p:spPr bwMode="auto">
          <a:xfrm>
            <a:off x="6616724" y="2813046"/>
            <a:ext cx="1241425" cy="307777"/>
          </a:xfrm>
          <a:prstGeom prst="rect">
            <a:avLst/>
          </a:prstGeom>
          <a:noFill/>
          <a:ln w="9525" cmpd="sng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zh-CN" altLang="en-US" sz="14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关键词</a:t>
            </a:r>
            <a:r>
              <a:rPr lang="en-US" altLang="zh-CN" sz="14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4</a:t>
            </a:r>
            <a:endParaRPr lang="zh-CN" altLang="en-US" sz="14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3" name="组合 45"/>
          <p:cNvGrpSpPr/>
          <p:nvPr/>
        </p:nvGrpSpPr>
        <p:grpSpPr>
          <a:xfrm>
            <a:off x="3286117" y="1728138"/>
            <a:ext cx="784225" cy="747944"/>
            <a:chOff x="4256088" y="1033463"/>
            <a:chExt cx="784225" cy="747713"/>
          </a:xfrm>
        </p:grpSpPr>
        <p:sp>
          <p:nvSpPr>
            <p:cNvPr id="47" name="Freeform 102"/>
            <p:cNvSpPr/>
            <p:nvPr/>
          </p:nvSpPr>
          <p:spPr bwMode="auto">
            <a:xfrm>
              <a:off x="4311651" y="1282700"/>
              <a:ext cx="34925" cy="166688"/>
            </a:xfrm>
            <a:custGeom>
              <a:avLst/>
              <a:gdLst/>
              <a:ahLst/>
              <a:cxnLst>
                <a:cxn ang="0">
                  <a:pos x="48" y="21"/>
                </a:cxn>
                <a:cxn ang="0">
                  <a:pos x="48" y="21"/>
                </a:cxn>
                <a:cxn ang="0">
                  <a:pos x="39" y="33"/>
                </a:cxn>
                <a:cxn ang="0">
                  <a:pos x="30" y="48"/>
                </a:cxn>
                <a:cxn ang="0">
                  <a:pos x="24" y="63"/>
                </a:cxn>
                <a:cxn ang="0">
                  <a:pos x="18" y="80"/>
                </a:cxn>
                <a:cxn ang="0">
                  <a:pos x="14" y="98"/>
                </a:cxn>
                <a:cxn ang="0">
                  <a:pos x="11" y="116"/>
                </a:cxn>
                <a:cxn ang="0">
                  <a:pos x="10" y="135"/>
                </a:cxn>
                <a:cxn ang="0">
                  <a:pos x="9" y="154"/>
                </a:cxn>
                <a:cxn ang="0">
                  <a:pos x="9" y="174"/>
                </a:cxn>
                <a:cxn ang="0">
                  <a:pos x="10" y="194"/>
                </a:cxn>
                <a:cxn ang="0">
                  <a:pos x="13" y="235"/>
                </a:cxn>
                <a:cxn ang="0">
                  <a:pos x="21" y="315"/>
                </a:cxn>
                <a:cxn ang="0">
                  <a:pos x="21" y="315"/>
                </a:cxn>
                <a:cxn ang="0">
                  <a:pos x="17" y="301"/>
                </a:cxn>
                <a:cxn ang="0">
                  <a:pos x="14" y="285"/>
                </a:cxn>
                <a:cxn ang="0">
                  <a:pos x="10" y="268"/>
                </a:cxn>
                <a:cxn ang="0">
                  <a:pos x="6" y="250"/>
                </a:cxn>
                <a:cxn ang="0">
                  <a:pos x="4" y="230"/>
                </a:cxn>
                <a:cxn ang="0">
                  <a:pos x="2" y="210"/>
                </a:cxn>
                <a:cxn ang="0">
                  <a:pos x="0" y="190"/>
                </a:cxn>
                <a:cxn ang="0">
                  <a:pos x="0" y="169"/>
                </a:cxn>
                <a:cxn ang="0">
                  <a:pos x="0" y="149"/>
                </a:cxn>
                <a:cxn ang="0">
                  <a:pos x="0" y="129"/>
                </a:cxn>
                <a:cxn ang="0">
                  <a:pos x="2" y="109"/>
                </a:cxn>
                <a:cxn ang="0">
                  <a:pos x="5" y="90"/>
                </a:cxn>
                <a:cxn ang="0">
                  <a:pos x="9" y="73"/>
                </a:cxn>
                <a:cxn ang="0">
                  <a:pos x="14" y="56"/>
                </a:cxn>
                <a:cxn ang="0">
                  <a:pos x="19" y="4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34" y="19"/>
                </a:cxn>
                <a:cxn ang="0">
                  <a:pos x="41" y="13"/>
                </a:cxn>
                <a:cxn ang="0">
                  <a:pos x="48" y="7"/>
                </a:cxn>
                <a:cxn ang="0">
                  <a:pos x="55" y="2"/>
                </a:cxn>
                <a:cxn ang="0">
                  <a:pos x="58" y="1"/>
                </a:cxn>
                <a:cxn ang="0">
                  <a:pos x="61" y="0"/>
                </a:cxn>
                <a:cxn ang="0">
                  <a:pos x="63" y="1"/>
                </a:cxn>
                <a:cxn ang="0">
                  <a:pos x="65" y="2"/>
                </a:cxn>
                <a:cxn ang="0">
                  <a:pos x="66" y="6"/>
                </a:cxn>
                <a:cxn ang="0">
                  <a:pos x="66" y="10"/>
                </a:cxn>
                <a:cxn ang="0">
                  <a:pos x="66" y="10"/>
                </a:cxn>
                <a:cxn ang="0">
                  <a:pos x="65" y="12"/>
                </a:cxn>
                <a:cxn ang="0">
                  <a:pos x="65" y="15"/>
                </a:cxn>
                <a:cxn ang="0">
                  <a:pos x="63" y="16"/>
                </a:cxn>
                <a:cxn ang="0">
                  <a:pos x="61" y="17"/>
                </a:cxn>
                <a:cxn ang="0">
                  <a:pos x="56" y="18"/>
                </a:cxn>
                <a:cxn ang="0">
                  <a:pos x="48" y="21"/>
                </a:cxn>
                <a:cxn ang="0">
                  <a:pos x="48" y="21"/>
                </a:cxn>
              </a:cxnLst>
              <a:rect l="0" t="0" r="r" b="b"/>
              <a:pathLst>
                <a:path w="66" h="315">
                  <a:moveTo>
                    <a:pt x="48" y="21"/>
                  </a:moveTo>
                  <a:lnTo>
                    <a:pt x="48" y="21"/>
                  </a:lnTo>
                  <a:lnTo>
                    <a:pt x="39" y="33"/>
                  </a:lnTo>
                  <a:lnTo>
                    <a:pt x="30" y="48"/>
                  </a:lnTo>
                  <a:lnTo>
                    <a:pt x="24" y="63"/>
                  </a:lnTo>
                  <a:lnTo>
                    <a:pt x="18" y="80"/>
                  </a:lnTo>
                  <a:lnTo>
                    <a:pt x="14" y="98"/>
                  </a:lnTo>
                  <a:lnTo>
                    <a:pt x="11" y="116"/>
                  </a:lnTo>
                  <a:lnTo>
                    <a:pt x="10" y="135"/>
                  </a:lnTo>
                  <a:lnTo>
                    <a:pt x="9" y="154"/>
                  </a:lnTo>
                  <a:lnTo>
                    <a:pt x="9" y="174"/>
                  </a:lnTo>
                  <a:lnTo>
                    <a:pt x="10" y="194"/>
                  </a:lnTo>
                  <a:lnTo>
                    <a:pt x="13" y="235"/>
                  </a:lnTo>
                  <a:lnTo>
                    <a:pt x="21" y="315"/>
                  </a:lnTo>
                  <a:lnTo>
                    <a:pt x="21" y="315"/>
                  </a:lnTo>
                  <a:lnTo>
                    <a:pt x="17" y="301"/>
                  </a:lnTo>
                  <a:lnTo>
                    <a:pt x="14" y="285"/>
                  </a:lnTo>
                  <a:lnTo>
                    <a:pt x="10" y="268"/>
                  </a:lnTo>
                  <a:lnTo>
                    <a:pt x="6" y="250"/>
                  </a:lnTo>
                  <a:lnTo>
                    <a:pt x="4" y="230"/>
                  </a:lnTo>
                  <a:lnTo>
                    <a:pt x="2" y="210"/>
                  </a:lnTo>
                  <a:lnTo>
                    <a:pt x="0" y="190"/>
                  </a:lnTo>
                  <a:lnTo>
                    <a:pt x="0" y="169"/>
                  </a:lnTo>
                  <a:lnTo>
                    <a:pt x="0" y="149"/>
                  </a:lnTo>
                  <a:lnTo>
                    <a:pt x="0" y="129"/>
                  </a:lnTo>
                  <a:lnTo>
                    <a:pt x="2" y="109"/>
                  </a:lnTo>
                  <a:lnTo>
                    <a:pt x="5" y="90"/>
                  </a:lnTo>
                  <a:lnTo>
                    <a:pt x="9" y="73"/>
                  </a:lnTo>
                  <a:lnTo>
                    <a:pt x="14" y="56"/>
                  </a:lnTo>
                  <a:lnTo>
                    <a:pt x="19" y="4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34" y="19"/>
                  </a:lnTo>
                  <a:lnTo>
                    <a:pt x="41" y="13"/>
                  </a:lnTo>
                  <a:lnTo>
                    <a:pt x="48" y="7"/>
                  </a:lnTo>
                  <a:lnTo>
                    <a:pt x="55" y="2"/>
                  </a:lnTo>
                  <a:lnTo>
                    <a:pt x="58" y="1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5" y="2"/>
                  </a:lnTo>
                  <a:lnTo>
                    <a:pt x="66" y="6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5" y="12"/>
                  </a:lnTo>
                  <a:lnTo>
                    <a:pt x="65" y="15"/>
                  </a:lnTo>
                  <a:lnTo>
                    <a:pt x="63" y="16"/>
                  </a:lnTo>
                  <a:lnTo>
                    <a:pt x="61" y="17"/>
                  </a:lnTo>
                  <a:lnTo>
                    <a:pt x="56" y="18"/>
                  </a:lnTo>
                  <a:lnTo>
                    <a:pt x="48" y="21"/>
                  </a:lnTo>
                  <a:lnTo>
                    <a:pt x="48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" name="Freeform 103"/>
            <p:cNvSpPr>
              <a:spLocks noEditPoints="1"/>
            </p:cNvSpPr>
            <p:nvPr/>
          </p:nvSpPr>
          <p:spPr bwMode="auto">
            <a:xfrm>
              <a:off x="4733926" y="1322388"/>
              <a:ext cx="74613" cy="8096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9"/>
                </a:cxn>
                <a:cxn ang="0">
                  <a:pos x="90" y="23"/>
                </a:cxn>
                <a:cxn ang="0">
                  <a:pos x="111" y="42"/>
                </a:cxn>
                <a:cxn ang="0">
                  <a:pos x="127" y="64"/>
                </a:cxn>
                <a:cxn ang="0">
                  <a:pos x="129" y="73"/>
                </a:cxn>
                <a:cxn ang="0">
                  <a:pos x="137" y="98"/>
                </a:cxn>
                <a:cxn ang="0">
                  <a:pos x="141" y="114"/>
                </a:cxn>
                <a:cxn ang="0">
                  <a:pos x="138" y="130"/>
                </a:cxn>
                <a:cxn ang="0">
                  <a:pos x="135" y="135"/>
                </a:cxn>
                <a:cxn ang="0">
                  <a:pos x="124" y="144"/>
                </a:cxn>
                <a:cxn ang="0">
                  <a:pos x="109" y="150"/>
                </a:cxn>
                <a:cxn ang="0">
                  <a:pos x="95" y="153"/>
                </a:cxn>
                <a:cxn ang="0">
                  <a:pos x="91" y="153"/>
                </a:cxn>
                <a:cxn ang="0">
                  <a:pos x="78" y="149"/>
                </a:cxn>
                <a:cxn ang="0">
                  <a:pos x="48" y="130"/>
                </a:cxn>
                <a:cxn ang="0">
                  <a:pos x="35" y="118"/>
                </a:cxn>
                <a:cxn ang="0">
                  <a:pos x="24" y="104"/>
                </a:cxn>
                <a:cxn ang="0">
                  <a:pos x="10" y="75"/>
                </a:cxn>
                <a:cxn ang="0">
                  <a:pos x="7" y="60"/>
                </a:cxn>
                <a:cxn ang="0">
                  <a:pos x="3" y="48"/>
                </a:cxn>
                <a:cxn ang="0">
                  <a:pos x="0" y="41"/>
                </a:cxn>
                <a:cxn ang="0">
                  <a:pos x="0" y="37"/>
                </a:cxn>
                <a:cxn ang="0">
                  <a:pos x="5" y="20"/>
                </a:cxn>
                <a:cxn ang="0">
                  <a:pos x="18" y="2"/>
                </a:cxn>
                <a:cxn ang="0">
                  <a:pos x="23" y="3"/>
                </a:cxn>
                <a:cxn ang="0">
                  <a:pos x="32" y="0"/>
                </a:cxn>
                <a:cxn ang="0">
                  <a:pos x="38" y="0"/>
                </a:cxn>
                <a:cxn ang="0">
                  <a:pos x="24" y="24"/>
                </a:cxn>
                <a:cxn ang="0">
                  <a:pos x="21" y="39"/>
                </a:cxn>
                <a:cxn ang="0">
                  <a:pos x="23" y="57"/>
                </a:cxn>
                <a:cxn ang="0">
                  <a:pos x="30" y="76"/>
                </a:cxn>
                <a:cxn ang="0">
                  <a:pos x="40" y="94"/>
                </a:cxn>
                <a:cxn ang="0">
                  <a:pos x="53" y="110"/>
                </a:cxn>
                <a:cxn ang="0">
                  <a:pos x="68" y="123"/>
                </a:cxn>
                <a:cxn ang="0">
                  <a:pos x="85" y="131"/>
                </a:cxn>
                <a:cxn ang="0">
                  <a:pos x="103" y="132"/>
                </a:cxn>
                <a:cxn ang="0">
                  <a:pos x="90" y="98"/>
                </a:cxn>
                <a:cxn ang="0">
                  <a:pos x="74" y="65"/>
                </a:cxn>
                <a:cxn ang="0">
                  <a:pos x="58" y="45"/>
                </a:cxn>
                <a:cxn ang="0">
                  <a:pos x="46" y="34"/>
                </a:cxn>
                <a:cxn ang="0">
                  <a:pos x="32" y="26"/>
                </a:cxn>
                <a:cxn ang="0">
                  <a:pos x="24" y="24"/>
                </a:cxn>
                <a:cxn ang="0">
                  <a:pos x="113" y="118"/>
                </a:cxn>
                <a:cxn ang="0">
                  <a:pos x="114" y="104"/>
                </a:cxn>
                <a:cxn ang="0">
                  <a:pos x="112" y="89"/>
                </a:cxn>
                <a:cxn ang="0">
                  <a:pos x="100" y="61"/>
                </a:cxn>
                <a:cxn ang="0">
                  <a:pos x="82" y="39"/>
                </a:cxn>
                <a:cxn ang="0">
                  <a:pos x="70" y="31"/>
                </a:cxn>
                <a:cxn ang="0">
                  <a:pos x="59" y="27"/>
                </a:cxn>
                <a:cxn ang="0">
                  <a:pos x="67" y="37"/>
                </a:cxn>
                <a:cxn ang="0">
                  <a:pos x="82" y="57"/>
                </a:cxn>
                <a:cxn ang="0">
                  <a:pos x="101" y="93"/>
                </a:cxn>
                <a:cxn ang="0">
                  <a:pos x="113" y="118"/>
                </a:cxn>
              </a:cxnLst>
              <a:rect l="0" t="0" r="r" b="b"/>
              <a:pathLst>
                <a:path w="141" h="153">
                  <a:moveTo>
                    <a:pt x="38" y="0"/>
                  </a:moveTo>
                  <a:lnTo>
                    <a:pt x="38" y="0"/>
                  </a:lnTo>
                  <a:lnTo>
                    <a:pt x="52" y="3"/>
                  </a:lnTo>
                  <a:lnTo>
                    <a:pt x="66" y="9"/>
                  </a:lnTo>
                  <a:lnTo>
                    <a:pt x="78" y="15"/>
                  </a:lnTo>
                  <a:lnTo>
                    <a:pt x="90" y="23"/>
                  </a:lnTo>
                  <a:lnTo>
                    <a:pt x="101" y="32"/>
                  </a:lnTo>
                  <a:lnTo>
                    <a:pt x="111" y="42"/>
                  </a:lnTo>
                  <a:lnTo>
                    <a:pt x="120" y="53"/>
                  </a:lnTo>
                  <a:lnTo>
                    <a:pt x="127" y="64"/>
                  </a:lnTo>
                  <a:lnTo>
                    <a:pt x="127" y="64"/>
                  </a:lnTo>
                  <a:lnTo>
                    <a:pt x="129" y="73"/>
                  </a:lnTo>
                  <a:lnTo>
                    <a:pt x="131" y="82"/>
                  </a:lnTo>
                  <a:lnTo>
                    <a:pt x="137" y="98"/>
                  </a:lnTo>
                  <a:lnTo>
                    <a:pt x="140" y="105"/>
                  </a:lnTo>
                  <a:lnTo>
                    <a:pt x="141" y="114"/>
                  </a:lnTo>
                  <a:lnTo>
                    <a:pt x="141" y="121"/>
                  </a:lnTo>
                  <a:lnTo>
                    <a:pt x="138" y="130"/>
                  </a:lnTo>
                  <a:lnTo>
                    <a:pt x="138" y="130"/>
                  </a:lnTo>
                  <a:lnTo>
                    <a:pt x="135" y="135"/>
                  </a:lnTo>
                  <a:lnTo>
                    <a:pt x="130" y="140"/>
                  </a:lnTo>
                  <a:lnTo>
                    <a:pt x="124" y="144"/>
                  </a:lnTo>
                  <a:lnTo>
                    <a:pt x="116" y="148"/>
                  </a:lnTo>
                  <a:lnTo>
                    <a:pt x="109" y="150"/>
                  </a:lnTo>
                  <a:lnTo>
                    <a:pt x="101" y="152"/>
                  </a:lnTo>
                  <a:lnTo>
                    <a:pt x="95" y="153"/>
                  </a:lnTo>
                  <a:lnTo>
                    <a:pt x="91" y="153"/>
                  </a:lnTo>
                  <a:lnTo>
                    <a:pt x="91" y="153"/>
                  </a:lnTo>
                  <a:lnTo>
                    <a:pt x="84" y="152"/>
                  </a:lnTo>
                  <a:lnTo>
                    <a:pt x="78" y="149"/>
                  </a:lnTo>
                  <a:lnTo>
                    <a:pt x="63" y="140"/>
                  </a:lnTo>
                  <a:lnTo>
                    <a:pt x="48" y="130"/>
                  </a:lnTo>
                  <a:lnTo>
                    <a:pt x="42" y="123"/>
                  </a:lnTo>
                  <a:lnTo>
                    <a:pt x="35" y="118"/>
                  </a:lnTo>
                  <a:lnTo>
                    <a:pt x="35" y="118"/>
                  </a:lnTo>
                  <a:lnTo>
                    <a:pt x="24" y="104"/>
                  </a:lnTo>
                  <a:lnTo>
                    <a:pt x="17" y="90"/>
                  </a:lnTo>
                  <a:lnTo>
                    <a:pt x="10" y="75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5" y="55"/>
                  </a:lnTo>
                  <a:lnTo>
                    <a:pt x="3" y="48"/>
                  </a:lnTo>
                  <a:lnTo>
                    <a:pt x="1" y="44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1" y="31"/>
                  </a:lnTo>
                  <a:lnTo>
                    <a:pt x="5" y="20"/>
                  </a:lnTo>
                  <a:lnTo>
                    <a:pt x="12" y="11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3" y="3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38" y="0"/>
                  </a:lnTo>
                  <a:close/>
                  <a:moveTo>
                    <a:pt x="24" y="24"/>
                  </a:moveTo>
                  <a:lnTo>
                    <a:pt x="24" y="24"/>
                  </a:lnTo>
                  <a:lnTo>
                    <a:pt x="22" y="31"/>
                  </a:lnTo>
                  <a:lnTo>
                    <a:pt x="21" y="39"/>
                  </a:lnTo>
                  <a:lnTo>
                    <a:pt x="22" y="47"/>
                  </a:lnTo>
                  <a:lnTo>
                    <a:pt x="23" y="57"/>
                  </a:lnTo>
                  <a:lnTo>
                    <a:pt x="27" y="67"/>
                  </a:lnTo>
                  <a:lnTo>
                    <a:pt x="30" y="76"/>
                  </a:lnTo>
                  <a:lnTo>
                    <a:pt x="35" y="85"/>
                  </a:lnTo>
                  <a:lnTo>
                    <a:pt x="40" y="94"/>
                  </a:lnTo>
                  <a:lnTo>
                    <a:pt x="46" y="103"/>
                  </a:lnTo>
                  <a:lnTo>
                    <a:pt x="53" y="110"/>
                  </a:lnTo>
                  <a:lnTo>
                    <a:pt x="61" y="117"/>
                  </a:lnTo>
                  <a:lnTo>
                    <a:pt x="68" y="123"/>
                  </a:lnTo>
                  <a:lnTo>
                    <a:pt x="77" y="128"/>
                  </a:lnTo>
                  <a:lnTo>
                    <a:pt x="85" y="131"/>
                  </a:lnTo>
                  <a:lnTo>
                    <a:pt x="94" y="132"/>
                  </a:lnTo>
                  <a:lnTo>
                    <a:pt x="103" y="132"/>
                  </a:lnTo>
                  <a:lnTo>
                    <a:pt x="103" y="132"/>
                  </a:lnTo>
                  <a:lnTo>
                    <a:pt x="90" y="98"/>
                  </a:lnTo>
                  <a:lnTo>
                    <a:pt x="82" y="82"/>
                  </a:lnTo>
                  <a:lnTo>
                    <a:pt x="74" y="65"/>
                  </a:lnTo>
                  <a:lnTo>
                    <a:pt x="63" y="52"/>
                  </a:lnTo>
                  <a:lnTo>
                    <a:pt x="58" y="45"/>
                  </a:lnTo>
                  <a:lnTo>
                    <a:pt x="52" y="40"/>
                  </a:lnTo>
                  <a:lnTo>
                    <a:pt x="46" y="34"/>
                  </a:lnTo>
                  <a:lnTo>
                    <a:pt x="39" y="30"/>
                  </a:lnTo>
                  <a:lnTo>
                    <a:pt x="32" y="26"/>
                  </a:lnTo>
                  <a:lnTo>
                    <a:pt x="24" y="24"/>
                  </a:lnTo>
                  <a:lnTo>
                    <a:pt x="24" y="24"/>
                  </a:lnTo>
                  <a:close/>
                  <a:moveTo>
                    <a:pt x="113" y="118"/>
                  </a:moveTo>
                  <a:lnTo>
                    <a:pt x="113" y="118"/>
                  </a:lnTo>
                  <a:lnTo>
                    <a:pt x="114" y="110"/>
                  </a:lnTo>
                  <a:lnTo>
                    <a:pt x="114" y="104"/>
                  </a:lnTo>
                  <a:lnTo>
                    <a:pt x="113" y="96"/>
                  </a:lnTo>
                  <a:lnTo>
                    <a:pt x="112" y="89"/>
                  </a:lnTo>
                  <a:lnTo>
                    <a:pt x="108" y="75"/>
                  </a:lnTo>
                  <a:lnTo>
                    <a:pt x="100" y="61"/>
                  </a:lnTo>
                  <a:lnTo>
                    <a:pt x="92" y="49"/>
                  </a:lnTo>
                  <a:lnTo>
                    <a:pt x="82" y="39"/>
                  </a:lnTo>
                  <a:lnTo>
                    <a:pt x="76" y="34"/>
                  </a:lnTo>
                  <a:lnTo>
                    <a:pt x="70" y="31"/>
                  </a:lnTo>
                  <a:lnTo>
                    <a:pt x="64" y="29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67" y="37"/>
                  </a:lnTo>
                  <a:lnTo>
                    <a:pt x="75" y="46"/>
                  </a:lnTo>
                  <a:lnTo>
                    <a:pt x="82" y="57"/>
                  </a:lnTo>
                  <a:lnTo>
                    <a:pt x="90" y="69"/>
                  </a:lnTo>
                  <a:lnTo>
                    <a:pt x="101" y="93"/>
                  </a:lnTo>
                  <a:lnTo>
                    <a:pt x="113" y="118"/>
                  </a:lnTo>
                  <a:lnTo>
                    <a:pt x="113" y="1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9" name="Freeform 104"/>
            <p:cNvSpPr/>
            <p:nvPr/>
          </p:nvSpPr>
          <p:spPr bwMode="auto">
            <a:xfrm>
              <a:off x="4330701" y="1335088"/>
              <a:ext cx="12700" cy="82550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19" y="0"/>
                </a:cxn>
                <a:cxn ang="0">
                  <a:pos x="21" y="2"/>
                </a:cxn>
                <a:cxn ang="0">
                  <a:pos x="21" y="2"/>
                </a:cxn>
                <a:cxn ang="0">
                  <a:pos x="18" y="20"/>
                </a:cxn>
                <a:cxn ang="0">
                  <a:pos x="14" y="39"/>
                </a:cxn>
                <a:cxn ang="0">
                  <a:pos x="11" y="58"/>
                </a:cxn>
                <a:cxn ang="0">
                  <a:pos x="10" y="69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0" y="89"/>
                </a:cxn>
                <a:cxn ang="0">
                  <a:pos x="11" y="100"/>
                </a:cxn>
                <a:cxn ang="0">
                  <a:pos x="15" y="118"/>
                </a:cxn>
                <a:cxn ang="0">
                  <a:pos x="19" y="137"/>
                </a:cxn>
                <a:cxn ang="0">
                  <a:pos x="22" y="156"/>
                </a:cxn>
                <a:cxn ang="0">
                  <a:pos x="22" y="156"/>
                </a:cxn>
                <a:cxn ang="0">
                  <a:pos x="18" y="151"/>
                </a:cxn>
                <a:cxn ang="0">
                  <a:pos x="12" y="143"/>
                </a:cxn>
                <a:cxn ang="0">
                  <a:pos x="9" y="136"/>
                </a:cxn>
                <a:cxn ang="0">
                  <a:pos x="6" y="126"/>
                </a:cxn>
                <a:cxn ang="0">
                  <a:pos x="4" y="116"/>
                </a:cxn>
                <a:cxn ang="0">
                  <a:pos x="2" y="106"/>
                </a:cxn>
                <a:cxn ang="0">
                  <a:pos x="0" y="95"/>
                </a:cxn>
                <a:cxn ang="0">
                  <a:pos x="0" y="83"/>
                </a:cxn>
                <a:cxn ang="0">
                  <a:pos x="0" y="61"/>
                </a:cxn>
                <a:cxn ang="0">
                  <a:pos x="4" y="38"/>
                </a:cxn>
                <a:cxn ang="0">
                  <a:pos x="6" y="27"/>
                </a:cxn>
                <a:cxn ang="0">
                  <a:pos x="9" y="18"/>
                </a:cxn>
                <a:cxn ang="0">
                  <a:pos x="12" y="8"/>
                </a:cxn>
                <a:cxn ang="0">
                  <a:pos x="17" y="0"/>
                </a:cxn>
                <a:cxn ang="0">
                  <a:pos x="17" y="0"/>
                </a:cxn>
              </a:cxnLst>
              <a:rect l="0" t="0" r="r" b="b"/>
              <a:pathLst>
                <a:path w="22" h="156">
                  <a:moveTo>
                    <a:pt x="17" y="0"/>
                  </a:move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8" y="20"/>
                  </a:lnTo>
                  <a:lnTo>
                    <a:pt x="14" y="39"/>
                  </a:lnTo>
                  <a:lnTo>
                    <a:pt x="11" y="58"/>
                  </a:lnTo>
                  <a:lnTo>
                    <a:pt x="10" y="69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0" y="89"/>
                  </a:lnTo>
                  <a:lnTo>
                    <a:pt x="11" y="100"/>
                  </a:lnTo>
                  <a:lnTo>
                    <a:pt x="15" y="118"/>
                  </a:lnTo>
                  <a:lnTo>
                    <a:pt x="19" y="137"/>
                  </a:lnTo>
                  <a:lnTo>
                    <a:pt x="22" y="156"/>
                  </a:lnTo>
                  <a:lnTo>
                    <a:pt x="22" y="156"/>
                  </a:lnTo>
                  <a:lnTo>
                    <a:pt x="18" y="151"/>
                  </a:lnTo>
                  <a:lnTo>
                    <a:pt x="12" y="143"/>
                  </a:lnTo>
                  <a:lnTo>
                    <a:pt x="9" y="136"/>
                  </a:lnTo>
                  <a:lnTo>
                    <a:pt x="6" y="126"/>
                  </a:lnTo>
                  <a:lnTo>
                    <a:pt x="4" y="116"/>
                  </a:lnTo>
                  <a:lnTo>
                    <a:pt x="2" y="106"/>
                  </a:lnTo>
                  <a:lnTo>
                    <a:pt x="0" y="95"/>
                  </a:lnTo>
                  <a:lnTo>
                    <a:pt x="0" y="83"/>
                  </a:lnTo>
                  <a:lnTo>
                    <a:pt x="0" y="61"/>
                  </a:lnTo>
                  <a:lnTo>
                    <a:pt x="4" y="38"/>
                  </a:lnTo>
                  <a:lnTo>
                    <a:pt x="6" y="27"/>
                  </a:lnTo>
                  <a:lnTo>
                    <a:pt x="9" y="18"/>
                  </a:lnTo>
                  <a:lnTo>
                    <a:pt x="12" y="8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0" name="Freeform 105"/>
            <p:cNvSpPr/>
            <p:nvPr/>
          </p:nvSpPr>
          <p:spPr bwMode="auto">
            <a:xfrm>
              <a:off x="4351338" y="1377950"/>
              <a:ext cx="6350" cy="396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9" y="18"/>
                </a:cxn>
                <a:cxn ang="0">
                  <a:pos x="11" y="38"/>
                </a:cxn>
                <a:cxn ang="0">
                  <a:pos x="13" y="75"/>
                </a:cxn>
                <a:cxn ang="0">
                  <a:pos x="13" y="75"/>
                </a:cxn>
                <a:cxn ang="0">
                  <a:pos x="9" y="69"/>
                </a:cxn>
                <a:cxn ang="0">
                  <a:pos x="5" y="60"/>
                </a:cxn>
                <a:cxn ang="0">
                  <a:pos x="2" y="51"/>
                </a:cxn>
                <a:cxn ang="0">
                  <a:pos x="1" y="42"/>
                </a:cxn>
                <a:cxn ang="0">
                  <a:pos x="0" y="31"/>
                </a:cxn>
                <a:cxn ang="0">
                  <a:pos x="0" y="2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3" h="75">
                  <a:moveTo>
                    <a:pt x="2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18"/>
                  </a:lnTo>
                  <a:lnTo>
                    <a:pt x="11" y="38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9" y="69"/>
                  </a:lnTo>
                  <a:lnTo>
                    <a:pt x="5" y="60"/>
                  </a:lnTo>
                  <a:lnTo>
                    <a:pt x="2" y="51"/>
                  </a:lnTo>
                  <a:lnTo>
                    <a:pt x="1" y="42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" name="Freeform 106"/>
            <p:cNvSpPr/>
            <p:nvPr/>
          </p:nvSpPr>
          <p:spPr bwMode="auto">
            <a:xfrm>
              <a:off x="4402138" y="1581150"/>
              <a:ext cx="79375" cy="682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" y="2"/>
                </a:cxn>
                <a:cxn ang="0">
                  <a:pos x="5" y="3"/>
                </a:cxn>
                <a:cxn ang="0">
                  <a:pos x="7" y="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31" y="30"/>
                </a:cxn>
                <a:cxn ang="0">
                  <a:pos x="56" y="56"/>
                </a:cxn>
                <a:cxn ang="0">
                  <a:pos x="68" y="68"/>
                </a:cxn>
                <a:cxn ang="0">
                  <a:pos x="81" y="80"/>
                </a:cxn>
                <a:cxn ang="0">
                  <a:pos x="95" y="91"/>
                </a:cxn>
                <a:cxn ang="0">
                  <a:pos x="110" y="101"/>
                </a:cxn>
                <a:cxn ang="0">
                  <a:pos x="110" y="101"/>
                </a:cxn>
                <a:cxn ang="0">
                  <a:pos x="119" y="108"/>
                </a:cxn>
                <a:cxn ang="0">
                  <a:pos x="130" y="113"/>
                </a:cxn>
                <a:cxn ang="0">
                  <a:pos x="141" y="119"/>
                </a:cxn>
                <a:cxn ang="0">
                  <a:pos x="145" y="124"/>
                </a:cxn>
                <a:cxn ang="0">
                  <a:pos x="148" y="128"/>
                </a:cxn>
                <a:cxn ang="0">
                  <a:pos x="148" y="128"/>
                </a:cxn>
                <a:cxn ang="0">
                  <a:pos x="140" y="126"/>
                </a:cxn>
                <a:cxn ang="0">
                  <a:pos x="130" y="123"/>
                </a:cxn>
                <a:cxn ang="0">
                  <a:pos x="121" y="118"/>
                </a:cxn>
                <a:cxn ang="0">
                  <a:pos x="114" y="114"/>
                </a:cxn>
                <a:cxn ang="0">
                  <a:pos x="98" y="104"/>
                </a:cxn>
                <a:cxn ang="0">
                  <a:pos x="84" y="91"/>
                </a:cxn>
                <a:cxn ang="0">
                  <a:pos x="70" y="79"/>
                </a:cxn>
                <a:cxn ang="0">
                  <a:pos x="56" y="66"/>
                </a:cxn>
                <a:cxn ang="0">
                  <a:pos x="43" y="53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26" y="35"/>
                </a:cxn>
                <a:cxn ang="0">
                  <a:pos x="23" y="30"/>
                </a:cxn>
                <a:cxn ang="0">
                  <a:pos x="15" y="21"/>
                </a:cxn>
                <a:cxn ang="0">
                  <a:pos x="7" y="11"/>
                </a:cxn>
                <a:cxn ang="0">
                  <a:pos x="4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48" h="128">
                  <a:moveTo>
                    <a:pt x="0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5" y="3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31" y="30"/>
                  </a:lnTo>
                  <a:lnTo>
                    <a:pt x="56" y="56"/>
                  </a:lnTo>
                  <a:lnTo>
                    <a:pt x="68" y="68"/>
                  </a:lnTo>
                  <a:lnTo>
                    <a:pt x="81" y="80"/>
                  </a:lnTo>
                  <a:lnTo>
                    <a:pt x="95" y="91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19" y="108"/>
                  </a:lnTo>
                  <a:lnTo>
                    <a:pt x="130" y="113"/>
                  </a:lnTo>
                  <a:lnTo>
                    <a:pt x="141" y="119"/>
                  </a:lnTo>
                  <a:lnTo>
                    <a:pt x="145" y="124"/>
                  </a:lnTo>
                  <a:lnTo>
                    <a:pt x="148" y="128"/>
                  </a:lnTo>
                  <a:lnTo>
                    <a:pt x="148" y="128"/>
                  </a:lnTo>
                  <a:lnTo>
                    <a:pt x="140" y="126"/>
                  </a:lnTo>
                  <a:lnTo>
                    <a:pt x="130" y="123"/>
                  </a:lnTo>
                  <a:lnTo>
                    <a:pt x="121" y="118"/>
                  </a:lnTo>
                  <a:lnTo>
                    <a:pt x="114" y="114"/>
                  </a:lnTo>
                  <a:lnTo>
                    <a:pt x="98" y="104"/>
                  </a:lnTo>
                  <a:lnTo>
                    <a:pt x="84" y="91"/>
                  </a:lnTo>
                  <a:lnTo>
                    <a:pt x="70" y="79"/>
                  </a:lnTo>
                  <a:lnTo>
                    <a:pt x="56" y="66"/>
                  </a:lnTo>
                  <a:lnTo>
                    <a:pt x="43" y="53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6" y="35"/>
                  </a:lnTo>
                  <a:lnTo>
                    <a:pt x="23" y="30"/>
                  </a:lnTo>
                  <a:lnTo>
                    <a:pt x="15" y="21"/>
                  </a:lnTo>
                  <a:lnTo>
                    <a:pt x="7" y="11"/>
                  </a:lnTo>
                  <a:lnTo>
                    <a:pt x="4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2" name="Freeform 107"/>
            <p:cNvSpPr/>
            <p:nvPr/>
          </p:nvSpPr>
          <p:spPr bwMode="auto">
            <a:xfrm>
              <a:off x="4522788" y="1671638"/>
              <a:ext cx="219075" cy="5873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77" y="35"/>
                </a:cxn>
                <a:cxn ang="0">
                  <a:pos x="115" y="51"/>
                </a:cxn>
                <a:cxn ang="0">
                  <a:pos x="154" y="67"/>
                </a:cxn>
                <a:cxn ang="0">
                  <a:pos x="175" y="73"/>
                </a:cxn>
                <a:cxn ang="0">
                  <a:pos x="195" y="80"/>
                </a:cxn>
                <a:cxn ang="0">
                  <a:pos x="217" y="86"/>
                </a:cxn>
                <a:cxn ang="0">
                  <a:pos x="239" y="92"/>
                </a:cxn>
                <a:cxn ang="0">
                  <a:pos x="262" y="96"/>
                </a:cxn>
                <a:cxn ang="0">
                  <a:pos x="284" y="99"/>
                </a:cxn>
                <a:cxn ang="0">
                  <a:pos x="309" y="101"/>
                </a:cxn>
                <a:cxn ang="0">
                  <a:pos x="333" y="103"/>
                </a:cxn>
                <a:cxn ang="0">
                  <a:pos x="333" y="103"/>
                </a:cxn>
                <a:cxn ang="0">
                  <a:pos x="344" y="103"/>
                </a:cxn>
                <a:cxn ang="0">
                  <a:pos x="354" y="102"/>
                </a:cxn>
                <a:cxn ang="0">
                  <a:pos x="375" y="101"/>
                </a:cxn>
                <a:cxn ang="0">
                  <a:pos x="386" y="101"/>
                </a:cxn>
                <a:cxn ang="0">
                  <a:pos x="395" y="102"/>
                </a:cxn>
                <a:cxn ang="0">
                  <a:pos x="405" y="106"/>
                </a:cxn>
                <a:cxn ang="0">
                  <a:pos x="414" y="110"/>
                </a:cxn>
                <a:cxn ang="0">
                  <a:pos x="414" y="110"/>
                </a:cxn>
                <a:cxn ang="0">
                  <a:pos x="384" y="112"/>
                </a:cxn>
                <a:cxn ang="0">
                  <a:pos x="355" y="113"/>
                </a:cxn>
                <a:cxn ang="0">
                  <a:pos x="327" y="112"/>
                </a:cxn>
                <a:cxn ang="0">
                  <a:pos x="298" y="110"/>
                </a:cxn>
                <a:cxn ang="0">
                  <a:pos x="270" y="106"/>
                </a:cxn>
                <a:cxn ang="0">
                  <a:pos x="242" y="100"/>
                </a:cxn>
                <a:cxn ang="0">
                  <a:pos x="216" y="94"/>
                </a:cxn>
                <a:cxn ang="0">
                  <a:pos x="189" y="86"/>
                </a:cxn>
                <a:cxn ang="0">
                  <a:pos x="163" y="79"/>
                </a:cxn>
                <a:cxn ang="0">
                  <a:pos x="137" y="69"/>
                </a:cxn>
                <a:cxn ang="0">
                  <a:pos x="113" y="60"/>
                </a:cxn>
                <a:cxn ang="0">
                  <a:pos x="88" y="49"/>
                </a:cxn>
                <a:cxn ang="0">
                  <a:pos x="65" y="37"/>
                </a:cxn>
                <a:cxn ang="0">
                  <a:pos x="42" y="25"/>
                </a:cxn>
                <a:cxn ang="0">
                  <a:pos x="21" y="13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412" h="113">
                  <a:moveTo>
                    <a:pt x="0" y="2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77" y="35"/>
                  </a:lnTo>
                  <a:lnTo>
                    <a:pt x="115" y="51"/>
                  </a:lnTo>
                  <a:lnTo>
                    <a:pt x="154" y="67"/>
                  </a:lnTo>
                  <a:lnTo>
                    <a:pt x="175" y="73"/>
                  </a:lnTo>
                  <a:lnTo>
                    <a:pt x="195" y="80"/>
                  </a:lnTo>
                  <a:lnTo>
                    <a:pt x="217" y="86"/>
                  </a:lnTo>
                  <a:lnTo>
                    <a:pt x="239" y="92"/>
                  </a:lnTo>
                  <a:lnTo>
                    <a:pt x="262" y="96"/>
                  </a:lnTo>
                  <a:lnTo>
                    <a:pt x="284" y="99"/>
                  </a:lnTo>
                  <a:lnTo>
                    <a:pt x="309" y="101"/>
                  </a:lnTo>
                  <a:lnTo>
                    <a:pt x="333" y="103"/>
                  </a:lnTo>
                  <a:lnTo>
                    <a:pt x="333" y="103"/>
                  </a:lnTo>
                  <a:lnTo>
                    <a:pt x="344" y="103"/>
                  </a:lnTo>
                  <a:lnTo>
                    <a:pt x="354" y="102"/>
                  </a:lnTo>
                  <a:lnTo>
                    <a:pt x="375" y="101"/>
                  </a:lnTo>
                  <a:lnTo>
                    <a:pt x="386" y="101"/>
                  </a:lnTo>
                  <a:lnTo>
                    <a:pt x="395" y="102"/>
                  </a:lnTo>
                  <a:lnTo>
                    <a:pt x="405" y="106"/>
                  </a:lnTo>
                  <a:lnTo>
                    <a:pt x="414" y="110"/>
                  </a:lnTo>
                  <a:lnTo>
                    <a:pt x="414" y="110"/>
                  </a:lnTo>
                  <a:lnTo>
                    <a:pt x="384" y="112"/>
                  </a:lnTo>
                  <a:lnTo>
                    <a:pt x="355" y="113"/>
                  </a:lnTo>
                  <a:lnTo>
                    <a:pt x="327" y="112"/>
                  </a:lnTo>
                  <a:lnTo>
                    <a:pt x="298" y="110"/>
                  </a:lnTo>
                  <a:lnTo>
                    <a:pt x="270" y="106"/>
                  </a:lnTo>
                  <a:lnTo>
                    <a:pt x="242" y="100"/>
                  </a:lnTo>
                  <a:lnTo>
                    <a:pt x="216" y="94"/>
                  </a:lnTo>
                  <a:lnTo>
                    <a:pt x="189" y="86"/>
                  </a:lnTo>
                  <a:lnTo>
                    <a:pt x="163" y="79"/>
                  </a:lnTo>
                  <a:lnTo>
                    <a:pt x="137" y="69"/>
                  </a:lnTo>
                  <a:lnTo>
                    <a:pt x="113" y="60"/>
                  </a:lnTo>
                  <a:lnTo>
                    <a:pt x="88" y="49"/>
                  </a:lnTo>
                  <a:lnTo>
                    <a:pt x="65" y="37"/>
                  </a:lnTo>
                  <a:lnTo>
                    <a:pt x="42" y="25"/>
                  </a:lnTo>
                  <a:lnTo>
                    <a:pt x="21" y="13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3" name="Freeform 108"/>
            <p:cNvSpPr/>
            <p:nvPr/>
          </p:nvSpPr>
          <p:spPr bwMode="auto">
            <a:xfrm>
              <a:off x="4573588" y="1673225"/>
              <a:ext cx="117475" cy="31750"/>
            </a:xfrm>
            <a:custGeom>
              <a:avLst/>
              <a:gdLst/>
              <a:ahLst/>
              <a:cxnLst>
                <a:cxn ang="0">
                  <a:pos x="222" y="54"/>
                </a:cxn>
                <a:cxn ang="0">
                  <a:pos x="222" y="54"/>
                </a:cxn>
                <a:cxn ang="0">
                  <a:pos x="216" y="58"/>
                </a:cxn>
                <a:cxn ang="0">
                  <a:pos x="208" y="60"/>
                </a:cxn>
                <a:cxn ang="0">
                  <a:pos x="202" y="60"/>
                </a:cxn>
                <a:cxn ang="0">
                  <a:pos x="195" y="60"/>
                </a:cxn>
                <a:cxn ang="0">
                  <a:pos x="180" y="57"/>
                </a:cxn>
                <a:cxn ang="0">
                  <a:pos x="165" y="52"/>
                </a:cxn>
                <a:cxn ang="0">
                  <a:pos x="165" y="52"/>
                </a:cxn>
                <a:cxn ang="0">
                  <a:pos x="121" y="44"/>
                </a:cxn>
                <a:cxn ang="0">
                  <a:pos x="98" y="38"/>
                </a:cxn>
                <a:cxn ang="0">
                  <a:pos x="77" y="32"/>
                </a:cxn>
                <a:cxn ang="0">
                  <a:pos x="55" y="26"/>
                </a:cxn>
                <a:cxn ang="0">
                  <a:pos x="35" y="18"/>
                </a:cxn>
                <a:cxn ang="0">
                  <a:pos x="17" y="9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9" y="1"/>
                </a:cxn>
                <a:cxn ang="0">
                  <a:pos x="18" y="3"/>
                </a:cxn>
                <a:cxn ang="0">
                  <a:pos x="35" y="9"/>
                </a:cxn>
                <a:cxn ang="0">
                  <a:pos x="52" y="18"/>
                </a:cxn>
                <a:cxn ang="0">
                  <a:pos x="61" y="21"/>
                </a:cxn>
                <a:cxn ang="0">
                  <a:pos x="69" y="24"/>
                </a:cxn>
                <a:cxn ang="0">
                  <a:pos x="69" y="24"/>
                </a:cxn>
                <a:cxn ang="0">
                  <a:pos x="96" y="32"/>
                </a:cxn>
                <a:cxn ang="0">
                  <a:pos x="127" y="39"/>
                </a:cxn>
                <a:cxn ang="0">
                  <a:pos x="160" y="46"/>
                </a:cxn>
                <a:cxn ang="0">
                  <a:pos x="177" y="48"/>
                </a:cxn>
                <a:cxn ang="0">
                  <a:pos x="193" y="49"/>
                </a:cxn>
                <a:cxn ang="0">
                  <a:pos x="193" y="49"/>
                </a:cxn>
                <a:cxn ang="0">
                  <a:pos x="201" y="49"/>
                </a:cxn>
                <a:cxn ang="0">
                  <a:pos x="208" y="49"/>
                </a:cxn>
                <a:cxn ang="0">
                  <a:pos x="212" y="49"/>
                </a:cxn>
                <a:cxn ang="0">
                  <a:pos x="216" y="50"/>
                </a:cxn>
                <a:cxn ang="0">
                  <a:pos x="219" y="51"/>
                </a:cxn>
                <a:cxn ang="0">
                  <a:pos x="222" y="54"/>
                </a:cxn>
                <a:cxn ang="0">
                  <a:pos x="222" y="54"/>
                </a:cxn>
              </a:cxnLst>
              <a:rect l="0" t="0" r="r" b="b"/>
              <a:pathLst>
                <a:path w="221" h="60">
                  <a:moveTo>
                    <a:pt x="222" y="54"/>
                  </a:moveTo>
                  <a:lnTo>
                    <a:pt x="222" y="54"/>
                  </a:lnTo>
                  <a:lnTo>
                    <a:pt x="216" y="58"/>
                  </a:lnTo>
                  <a:lnTo>
                    <a:pt x="208" y="60"/>
                  </a:lnTo>
                  <a:lnTo>
                    <a:pt x="202" y="60"/>
                  </a:lnTo>
                  <a:lnTo>
                    <a:pt x="195" y="60"/>
                  </a:lnTo>
                  <a:lnTo>
                    <a:pt x="180" y="57"/>
                  </a:lnTo>
                  <a:lnTo>
                    <a:pt x="165" y="52"/>
                  </a:lnTo>
                  <a:lnTo>
                    <a:pt x="165" y="52"/>
                  </a:lnTo>
                  <a:lnTo>
                    <a:pt x="121" y="44"/>
                  </a:lnTo>
                  <a:lnTo>
                    <a:pt x="98" y="38"/>
                  </a:lnTo>
                  <a:lnTo>
                    <a:pt x="77" y="32"/>
                  </a:lnTo>
                  <a:lnTo>
                    <a:pt x="55" y="26"/>
                  </a:lnTo>
                  <a:lnTo>
                    <a:pt x="35" y="18"/>
                  </a:lnTo>
                  <a:lnTo>
                    <a:pt x="17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1"/>
                  </a:lnTo>
                  <a:lnTo>
                    <a:pt x="18" y="3"/>
                  </a:lnTo>
                  <a:lnTo>
                    <a:pt x="35" y="9"/>
                  </a:lnTo>
                  <a:lnTo>
                    <a:pt x="52" y="18"/>
                  </a:lnTo>
                  <a:lnTo>
                    <a:pt x="61" y="21"/>
                  </a:lnTo>
                  <a:lnTo>
                    <a:pt x="69" y="24"/>
                  </a:lnTo>
                  <a:lnTo>
                    <a:pt x="69" y="24"/>
                  </a:lnTo>
                  <a:lnTo>
                    <a:pt x="96" y="32"/>
                  </a:lnTo>
                  <a:lnTo>
                    <a:pt x="127" y="39"/>
                  </a:lnTo>
                  <a:lnTo>
                    <a:pt x="160" y="46"/>
                  </a:lnTo>
                  <a:lnTo>
                    <a:pt x="177" y="48"/>
                  </a:lnTo>
                  <a:lnTo>
                    <a:pt x="193" y="49"/>
                  </a:lnTo>
                  <a:lnTo>
                    <a:pt x="193" y="49"/>
                  </a:lnTo>
                  <a:lnTo>
                    <a:pt x="201" y="49"/>
                  </a:lnTo>
                  <a:lnTo>
                    <a:pt x="208" y="49"/>
                  </a:lnTo>
                  <a:lnTo>
                    <a:pt x="212" y="49"/>
                  </a:lnTo>
                  <a:lnTo>
                    <a:pt x="216" y="50"/>
                  </a:lnTo>
                  <a:lnTo>
                    <a:pt x="219" y="51"/>
                  </a:lnTo>
                  <a:lnTo>
                    <a:pt x="222" y="54"/>
                  </a:lnTo>
                  <a:lnTo>
                    <a:pt x="222" y="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4" name="Freeform 109"/>
            <p:cNvSpPr>
              <a:spLocks noEditPoints="1"/>
            </p:cNvSpPr>
            <p:nvPr/>
          </p:nvSpPr>
          <p:spPr bwMode="auto">
            <a:xfrm>
              <a:off x="4256088" y="1033463"/>
              <a:ext cx="784225" cy="747713"/>
            </a:xfrm>
            <a:custGeom>
              <a:avLst/>
              <a:gdLst/>
              <a:ahLst/>
              <a:cxnLst>
                <a:cxn ang="0">
                  <a:pos x="402" y="183"/>
                </a:cxn>
                <a:cxn ang="0">
                  <a:pos x="558" y="21"/>
                </a:cxn>
                <a:cxn ang="0">
                  <a:pos x="749" y="17"/>
                </a:cxn>
                <a:cxn ang="0">
                  <a:pos x="1125" y="200"/>
                </a:cxn>
                <a:cxn ang="0">
                  <a:pos x="1392" y="533"/>
                </a:cxn>
                <a:cxn ang="0">
                  <a:pos x="1473" y="988"/>
                </a:cxn>
                <a:cxn ang="0">
                  <a:pos x="1356" y="1217"/>
                </a:cxn>
                <a:cxn ang="0">
                  <a:pos x="1220" y="1333"/>
                </a:cxn>
                <a:cxn ang="0">
                  <a:pos x="808" y="1411"/>
                </a:cxn>
                <a:cxn ang="0">
                  <a:pos x="450" y="1301"/>
                </a:cxn>
                <a:cxn ang="0">
                  <a:pos x="205" y="1130"/>
                </a:cxn>
                <a:cxn ang="0">
                  <a:pos x="13" y="807"/>
                </a:cxn>
                <a:cxn ang="0">
                  <a:pos x="26" y="553"/>
                </a:cxn>
                <a:cxn ang="0">
                  <a:pos x="223" y="356"/>
                </a:cxn>
                <a:cxn ang="0">
                  <a:pos x="1383" y="1177"/>
                </a:cxn>
                <a:cxn ang="0">
                  <a:pos x="1444" y="1044"/>
                </a:cxn>
                <a:cxn ang="0">
                  <a:pos x="1440" y="707"/>
                </a:cxn>
                <a:cxn ang="0">
                  <a:pos x="1228" y="323"/>
                </a:cxn>
                <a:cxn ang="0">
                  <a:pos x="990" y="126"/>
                </a:cxn>
                <a:cxn ang="0">
                  <a:pos x="756" y="33"/>
                </a:cxn>
                <a:cxn ang="0">
                  <a:pos x="576" y="35"/>
                </a:cxn>
                <a:cxn ang="0">
                  <a:pos x="407" y="207"/>
                </a:cxn>
                <a:cxn ang="0">
                  <a:pos x="397" y="580"/>
                </a:cxn>
                <a:cxn ang="0">
                  <a:pos x="580" y="950"/>
                </a:cxn>
                <a:cxn ang="0">
                  <a:pos x="747" y="1113"/>
                </a:cxn>
                <a:cxn ang="0">
                  <a:pos x="1205" y="1257"/>
                </a:cxn>
                <a:cxn ang="0">
                  <a:pos x="358" y="481"/>
                </a:cxn>
                <a:cxn ang="0">
                  <a:pos x="1079" y="1301"/>
                </a:cxn>
                <a:cxn ang="0">
                  <a:pos x="760" y="1194"/>
                </a:cxn>
                <a:cxn ang="0">
                  <a:pos x="459" y="861"/>
                </a:cxn>
                <a:cxn ang="0">
                  <a:pos x="416" y="779"/>
                </a:cxn>
                <a:cxn ang="0">
                  <a:pos x="367" y="628"/>
                </a:cxn>
                <a:cxn ang="0">
                  <a:pos x="315" y="354"/>
                </a:cxn>
                <a:cxn ang="0">
                  <a:pos x="62" y="536"/>
                </a:cxn>
                <a:cxn ang="0">
                  <a:pos x="91" y="900"/>
                </a:cxn>
                <a:cxn ang="0">
                  <a:pos x="267" y="1111"/>
                </a:cxn>
                <a:cxn ang="0">
                  <a:pos x="367" y="1192"/>
                </a:cxn>
                <a:cxn ang="0">
                  <a:pos x="565" y="1299"/>
                </a:cxn>
                <a:cxn ang="0">
                  <a:pos x="707" y="1350"/>
                </a:cxn>
                <a:cxn ang="0">
                  <a:pos x="868" y="1367"/>
                </a:cxn>
                <a:cxn ang="0">
                  <a:pos x="1161" y="1316"/>
                </a:cxn>
                <a:cxn ang="0">
                  <a:pos x="361" y="497"/>
                </a:cxn>
                <a:cxn ang="0">
                  <a:pos x="401" y="680"/>
                </a:cxn>
                <a:cxn ang="0">
                  <a:pos x="613" y="1047"/>
                </a:cxn>
                <a:cxn ang="0">
                  <a:pos x="950" y="1262"/>
                </a:cxn>
                <a:cxn ang="0">
                  <a:pos x="994" y="1255"/>
                </a:cxn>
                <a:cxn ang="0">
                  <a:pos x="614" y="1006"/>
                </a:cxn>
                <a:cxn ang="0">
                  <a:pos x="372" y="546"/>
                </a:cxn>
                <a:cxn ang="0">
                  <a:pos x="34" y="589"/>
                </a:cxn>
                <a:cxn ang="0">
                  <a:pos x="21" y="789"/>
                </a:cxn>
                <a:cxn ang="0">
                  <a:pos x="118" y="998"/>
                </a:cxn>
                <a:cxn ang="0">
                  <a:pos x="239" y="1138"/>
                </a:cxn>
                <a:cxn ang="0">
                  <a:pos x="354" y="1227"/>
                </a:cxn>
                <a:cxn ang="0">
                  <a:pos x="741" y="1384"/>
                </a:cxn>
                <a:cxn ang="0">
                  <a:pos x="1209" y="1318"/>
                </a:cxn>
                <a:cxn ang="0">
                  <a:pos x="1254" y="1276"/>
                </a:cxn>
                <a:cxn ang="0">
                  <a:pos x="1096" y="1357"/>
                </a:cxn>
                <a:cxn ang="0">
                  <a:pos x="686" y="1357"/>
                </a:cxn>
                <a:cxn ang="0">
                  <a:pos x="431" y="1247"/>
                </a:cxn>
                <a:cxn ang="0">
                  <a:pos x="66" y="886"/>
                </a:cxn>
                <a:cxn ang="0">
                  <a:pos x="27" y="689"/>
                </a:cxn>
              </a:cxnLst>
              <a:rect l="0" t="0" r="r" b="b"/>
              <a:pathLst>
                <a:path w="1482" h="1414">
                  <a:moveTo>
                    <a:pt x="338" y="333"/>
                  </a:moveTo>
                  <a:lnTo>
                    <a:pt x="338" y="333"/>
                  </a:lnTo>
                  <a:lnTo>
                    <a:pt x="343" y="321"/>
                  </a:lnTo>
                  <a:lnTo>
                    <a:pt x="346" y="309"/>
                  </a:lnTo>
                  <a:lnTo>
                    <a:pt x="353" y="286"/>
                  </a:lnTo>
                  <a:lnTo>
                    <a:pt x="360" y="263"/>
                  </a:lnTo>
                  <a:lnTo>
                    <a:pt x="364" y="252"/>
                  </a:lnTo>
                  <a:lnTo>
                    <a:pt x="368" y="241"/>
                  </a:lnTo>
                  <a:lnTo>
                    <a:pt x="368" y="241"/>
                  </a:lnTo>
                  <a:lnTo>
                    <a:pt x="375" y="230"/>
                  </a:lnTo>
                  <a:lnTo>
                    <a:pt x="382" y="220"/>
                  </a:lnTo>
                  <a:lnTo>
                    <a:pt x="389" y="211"/>
                  </a:lnTo>
                  <a:lnTo>
                    <a:pt x="395" y="201"/>
                  </a:lnTo>
                  <a:lnTo>
                    <a:pt x="395" y="201"/>
                  </a:lnTo>
                  <a:lnTo>
                    <a:pt x="397" y="195"/>
                  </a:lnTo>
                  <a:lnTo>
                    <a:pt x="399" y="189"/>
                  </a:lnTo>
                  <a:lnTo>
                    <a:pt x="402" y="183"/>
                  </a:lnTo>
                  <a:lnTo>
                    <a:pt x="404" y="177"/>
                  </a:lnTo>
                  <a:lnTo>
                    <a:pt x="404" y="177"/>
                  </a:lnTo>
                  <a:lnTo>
                    <a:pt x="417" y="154"/>
                  </a:lnTo>
                  <a:lnTo>
                    <a:pt x="431" y="133"/>
                  </a:lnTo>
                  <a:lnTo>
                    <a:pt x="445" y="112"/>
                  </a:lnTo>
                  <a:lnTo>
                    <a:pt x="453" y="103"/>
                  </a:lnTo>
                  <a:lnTo>
                    <a:pt x="462" y="95"/>
                  </a:lnTo>
                  <a:lnTo>
                    <a:pt x="462" y="95"/>
                  </a:lnTo>
                  <a:lnTo>
                    <a:pt x="468" y="89"/>
                  </a:lnTo>
                  <a:lnTo>
                    <a:pt x="475" y="83"/>
                  </a:lnTo>
                  <a:lnTo>
                    <a:pt x="484" y="78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509" y="57"/>
                  </a:lnTo>
                  <a:lnTo>
                    <a:pt x="527" y="42"/>
                  </a:lnTo>
                  <a:lnTo>
                    <a:pt x="547" y="28"/>
                  </a:lnTo>
                  <a:lnTo>
                    <a:pt x="558" y="21"/>
                  </a:lnTo>
                  <a:lnTo>
                    <a:pt x="570" y="17"/>
                  </a:lnTo>
                  <a:lnTo>
                    <a:pt x="570" y="17"/>
                  </a:lnTo>
                  <a:lnTo>
                    <a:pt x="578" y="13"/>
                  </a:lnTo>
                  <a:lnTo>
                    <a:pt x="589" y="11"/>
                  </a:lnTo>
                  <a:lnTo>
                    <a:pt x="611" y="5"/>
                  </a:lnTo>
                  <a:lnTo>
                    <a:pt x="636" y="2"/>
                  </a:lnTo>
                  <a:lnTo>
                    <a:pt x="656" y="1"/>
                  </a:lnTo>
                  <a:lnTo>
                    <a:pt x="656" y="1"/>
                  </a:lnTo>
                  <a:lnTo>
                    <a:pt x="683" y="0"/>
                  </a:lnTo>
                  <a:lnTo>
                    <a:pt x="697" y="1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20" y="5"/>
                  </a:lnTo>
                  <a:lnTo>
                    <a:pt x="729" y="10"/>
                  </a:lnTo>
                  <a:lnTo>
                    <a:pt x="739" y="14"/>
                  </a:lnTo>
                  <a:lnTo>
                    <a:pt x="749" y="17"/>
                  </a:lnTo>
                  <a:lnTo>
                    <a:pt x="749" y="17"/>
                  </a:lnTo>
                  <a:lnTo>
                    <a:pt x="792" y="26"/>
                  </a:lnTo>
                  <a:lnTo>
                    <a:pt x="814" y="31"/>
                  </a:lnTo>
                  <a:lnTo>
                    <a:pt x="834" y="37"/>
                  </a:lnTo>
                  <a:lnTo>
                    <a:pt x="834" y="37"/>
                  </a:lnTo>
                  <a:lnTo>
                    <a:pt x="861" y="48"/>
                  </a:lnTo>
                  <a:lnTo>
                    <a:pt x="887" y="60"/>
                  </a:lnTo>
                  <a:lnTo>
                    <a:pt x="937" y="85"/>
                  </a:lnTo>
                  <a:lnTo>
                    <a:pt x="937" y="85"/>
                  </a:lnTo>
                  <a:lnTo>
                    <a:pt x="962" y="97"/>
                  </a:lnTo>
                  <a:lnTo>
                    <a:pt x="975" y="103"/>
                  </a:lnTo>
                  <a:lnTo>
                    <a:pt x="990" y="107"/>
                  </a:lnTo>
                  <a:lnTo>
                    <a:pt x="990" y="107"/>
                  </a:lnTo>
                  <a:lnTo>
                    <a:pt x="1025" y="129"/>
                  </a:lnTo>
                  <a:lnTo>
                    <a:pt x="1059" y="152"/>
                  </a:lnTo>
                  <a:lnTo>
                    <a:pt x="1092" y="176"/>
                  </a:lnTo>
                  <a:lnTo>
                    <a:pt x="1125" y="200"/>
                  </a:lnTo>
                  <a:lnTo>
                    <a:pt x="1125" y="200"/>
                  </a:lnTo>
                  <a:lnTo>
                    <a:pt x="1146" y="215"/>
                  </a:lnTo>
                  <a:lnTo>
                    <a:pt x="1165" y="233"/>
                  </a:lnTo>
                  <a:lnTo>
                    <a:pt x="1184" y="252"/>
                  </a:lnTo>
                  <a:lnTo>
                    <a:pt x="1202" y="271"/>
                  </a:lnTo>
                  <a:lnTo>
                    <a:pt x="1238" y="310"/>
                  </a:lnTo>
                  <a:lnTo>
                    <a:pt x="1272" y="351"/>
                  </a:lnTo>
                  <a:lnTo>
                    <a:pt x="1272" y="351"/>
                  </a:lnTo>
                  <a:lnTo>
                    <a:pt x="1287" y="369"/>
                  </a:lnTo>
                  <a:lnTo>
                    <a:pt x="1301" y="388"/>
                  </a:lnTo>
                  <a:lnTo>
                    <a:pt x="1329" y="425"/>
                  </a:lnTo>
                  <a:lnTo>
                    <a:pt x="1329" y="425"/>
                  </a:lnTo>
                  <a:lnTo>
                    <a:pt x="1342" y="445"/>
                  </a:lnTo>
                  <a:lnTo>
                    <a:pt x="1355" y="465"/>
                  </a:lnTo>
                  <a:lnTo>
                    <a:pt x="1367" y="485"/>
                  </a:lnTo>
                  <a:lnTo>
                    <a:pt x="1382" y="504"/>
                  </a:lnTo>
                  <a:lnTo>
                    <a:pt x="1382" y="504"/>
                  </a:lnTo>
                  <a:lnTo>
                    <a:pt x="1392" y="533"/>
                  </a:lnTo>
                  <a:lnTo>
                    <a:pt x="1404" y="562"/>
                  </a:lnTo>
                  <a:lnTo>
                    <a:pt x="1427" y="622"/>
                  </a:lnTo>
                  <a:lnTo>
                    <a:pt x="1439" y="652"/>
                  </a:lnTo>
                  <a:lnTo>
                    <a:pt x="1451" y="683"/>
                  </a:lnTo>
                  <a:lnTo>
                    <a:pt x="1459" y="715"/>
                  </a:lnTo>
                  <a:lnTo>
                    <a:pt x="1464" y="731"/>
                  </a:lnTo>
                  <a:lnTo>
                    <a:pt x="1467" y="747"/>
                  </a:lnTo>
                  <a:lnTo>
                    <a:pt x="1467" y="747"/>
                  </a:lnTo>
                  <a:lnTo>
                    <a:pt x="1473" y="783"/>
                  </a:lnTo>
                  <a:lnTo>
                    <a:pt x="1479" y="818"/>
                  </a:lnTo>
                  <a:lnTo>
                    <a:pt x="1481" y="853"/>
                  </a:lnTo>
                  <a:lnTo>
                    <a:pt x="1482" y="871"/>
                  </a:lnTo>
                  <a:lnTo>
                    <a:pt x="1482" y="890"/>
                  </a:lnTo>
                  <a:lnTo>
                    <a:pt x="1482" y="890"/>
                  </a:lnTo>
                  <a:lnTo>
                    <a:pt x="1480" y="922"/>
                  </a:lnTo>
                  <a:lnTo>
                    <a:pt x="1478" y="955"/>
                  </a:lnTo>
                  <a:lnTo>
                    <a:pt x="1473" y="988"/>
                  </a:lnTo>
                  <a:lnTo>
                    <a:pt x="1467" y="1021"/>
                  </a:lnTo>
                  <a:lnTo>
                    <a:pt x="1467" y="1021"/>
                  </a:lnTo>
                  <a:lnTo>
                    <a:pt x="1461" y="1047"/>
                  </a:lnTo>
                  <a:lnTo>
                    <a:pt x="1457" y="1060"/>
                  </a:lnTo>
                  <a:lnTo>
                    <a:pt x="1456" y="1073"/>
                  </a:lnTo>
                  <a:lnTo>
                    <a:pt x="1456" y="1073"/>
                  </a:lnTo>
                  <a:lnTo>
                    <a:pt x="1449" y="1097"/>
                  </a:lnTo>
                  <a:lnTo>
                    <a:pt x="1438" y="1122"/>
                  </a:lnTo>
                  <a:lnTo>
                    <a:pt x="1426" y="1145"/>
                  </a:lnTo>
                  <a:lnTo>
                    <a:pt x="1419" y="1155"/>
                  </a:lnTo>
                  <a:lnTo>
                    <a:pt x="1411" y="1165"/>
                  </a:lnTo>
                  <a:lnTo>
                    <a:pt x="1404" y="1176"/>
                  </a:lnTo>
                  <a:lnTo>
                    <a:pt x="1395" y="1185"/>
                  </a:lnTo>
                  <a:lnTo>
                    <a:pt x="1386" y="1194"/>
                  </a:lnTo>
                  <a:lnTo>
                    <a:pt x="1376" y="1202"/>
                  </a:lnTo>
                  <a:lnTo>
                    <a:pt x="1366" y="1210"/>
                  </a:lnTo>
                  <a:lnTo>
                    <a:pt x="1356" y="1217"/>
                  </a:lnTo>
                  <a:lnTo>
                    <a:pt x="1344" y="1225"/>
                  </a:lnTo>
                  <a:lnTo>
                    <a:pt x="1332" y="1231"/>
                  </a:lnTo>
                  <a:lnTo>
                    <a:pt x="1332" y="1231"/>
                  </a:lnTo>
                  <a:lnTo>
                    <a:pt x="1328" y="1236"/>
                  </a:lnTo>
                  <a:lnTo>
                    <a:pt x="1323" y="1240"/>
                  </a:lnTo>
                  <a:lnTo>
                    <a:pt x="1318" y="1244"/>
                  </a:lnTo>
                  <a:lnTo>
                    <a:pt x="1313" y="1247"/>
                  </a:lnTo>
                  <a:lnTo>
                    <a:pt x="1300" y="1253"/>
                  </a:lnTo>
                  <a:lnTo>
                    <a:pt x="1286" y="1258"/>
                  </a:lnTo>
                  <a:lnTo>
                    <a:pt x="1286" y="1258"/>
                  </a:lnTo>
                  <a:lnTo>
                    <a:pt x="1279" y="1269"/>
                  </a:lnTo>
                  <a:lnTo>
                    <a:pt x="1271" y="1279"/>
                  </a:lnTo>
                  <a:lnTo>
                    <a:pt x="1264" y="1291"/>
                  </a:lnTo>
                  <a:lnTo>
                    <a:pt x="1257" y="1304"/>
                  </a:lnTo>
                  <a:lnTo>
                    <a:pt x="1257" y="1304"/>
                  </a:lnTo>
                  <a:lnTo>
                    <a:pt x="1239" y="1319"/>
                  </a:lnTo>
                  <a:lnTo>
                    <a:pt x="1220" y="1333"/>
                  </a:lnTo>
                  <a:lnTo>
                    <a:pt x="1198" y="1346"/>
                  </a:lnTo>
                  <a:lnTo>
                    <a:pt x="1175" y="1358"/>
                  </a:lnTo>
                  <a:lnTo>
                    <a:pt x="1151" y="1368"/>
                  </a:lnTo>
                  <a:lnTo>
                    <a:pt x="1125" y="1377"/>
                  </a:lnTo>
                  <a:lnTo>
                    <a:pt x="1100" y="1385"/>
                  </a:lnTo>
                  <a:lnTo>
                    <a:pt x="1073" y="1393"/>
                  </a:lnTo>
                  <a:lnTo>
                    <a:pt x="1045" y="1398"/>
                  </a:lnTo>
                  <a:lnTo>
                    <a:pt x="1017" y="1404"/>
                  </a:lnTo>
                  <a:lnTo>
                    <a:pt x="988" y="1408"/>
                  </a:lnTo>
                  <a:lnTo>
                    <a:pt x="961" y="1411"/>
                  </a:lnTo>
                  <a:lnTo>
                    <a:pt x="932" y="1413"/>
                  </a:lnTo>
                  <a:lnTo>
                    <a:pt x="903" y="1414"/>
                  </a:lnTo>
                  <a:lnTo>
                    <a:pt x="875" y="1414"/>
                  </a:lnTo>
                  <a:lnTo>
                    <a:pt x="847" y="1414"/>
                  </a:lnTo>
                  <a:lnTo>
                    <a:pt x="847" y="1414"/>
                  </a:lnTo>
                  <a:lnTo>
                    <a:pt x="828" y="1413"/>
                  </a:lnTo>
                  <a:lnTo>
                    <a:pt x="808" y="1411"/>
                  </a:lnTo>
                  <a:lnTo>
                    <a:pt x="770" y="1405"/>
                  </a:lnTo>
                  <a:lnTo>
                    <a:pt x="731" y="1397"/>
                  </a:lnTo>
                  <a:lnTo>
                    <a:pt x="692" y="1389"/>
                  </a:lnTo>
                  <a:lnTo>
                    <a:pt x="692" y="1389"/>
                  </a:lnTo>
                  <a:lnTo>
                    <a:pt x="655" y="1381"/>
                  </a:lnTo>
                  <a:lnTo>
                    <a:pt x="619" y="1372"/>
                  </a:lnTo>
                  <a:lnTo>
                    <a:pt x="585" y="1362"/>
                  </a:lnTo>
                  <a:lnTo>
                    <a:pt x="551" y="1350"/>
                  </a:lnTo>
                  <a:lnTo>
                    <a:pt x="551" y="1350"/>
                  </a:lnTo>
                  <a:lnTo>
                    <a:pt x="547" y="1348"/>
                  </a:lnTo>
                  <a:lnTo>
                    <a:pt x="543" y="1345"/>
                  </a:lnTo>
                  <a:lnTo>
                    <a:pt x="539" y="1342"/>
                  </a:lnTo>
                  <a:lnTo>
                    <a:pt x="534" y="1339"/>
                  </a:lnTo>
                  <a:lnTo>
                    <a:pt x="534" y="1339"/>
                  </a:lnTo>
                  <a:lnTo>
                    <a:pt x="505" y="1328"/>
                  </a:lnTo>
                  <a:lnTo>
                    <a:pt x="478" y="1314"/>
                  </a:lnTo>
                  <a:lnTo>
                    <a:pt x="450" y="1301"/>
                  </a:lnTo>
                  <a:lnTo>
                    <a:pt x="424" y="1286"/>
                  </a:lnTo>
                  <a:lnTo>
                    <a:pt x="424" y="1286"/>
                  </a:lnTo>
                  <a:lnTo>
                    <a:pt x="414" y="1281"/>
                  </a:lnTo>
                  <a:lnTo>
                    <a:pt x="406" y="1273"/>
                  </a:lnTo>
                  <a:lnTo>
                    <a:pt x="397" y="1267"/>
                  </a:lnTo>
                  <a:lnTo>
                    <a:pt x="388" y="1261"/>
                  </a:lnTo>
                  <a:lnTo>
                    <a:pt x="388" y="1261"/>
                  </a:lnTo>
                  <a:lnTo>
                    <a:pt x="379" y="1256"/>
                  </a:lnTo>
                  <a:lnTo>
                    <a:pt x="371" y="1253"/>
                  </a:lnTo>
                  <a:lnTo>
                    <a:pt x="361" y="1248"/>
                  </a:lnTo>
                  <a:lnTo>
                    <a:pt x="352" y="1243"/>
                  </a:lnTo>
                  <a:lnTo>
                    <a:pt x="352" y="1243"/>
                  </a:lnTo>
                  <a:lnTo>
                    <a:pt x="315" y="1216"/>
                  </a:lnTo>
                  <a:lnTo>
                    <a:pt x="277" y="1188"/>
                  </a:lnTo>
                  <a:lnTo>
                    <a:pt x="240" y="1160"/>
                  </a:lnTo>
                  <a:lnTo>
                    <a:pt x="205" y="1130"/>
                  </a:lnTo>
                  <a:lnTo>
                    <a:pt x="205" y="1130"/>
                  </a:lnTo>
                  <a:lnTo>
                    <a:pt x="192" y="1118"/>
                  </a:lnTo>
                  <a:lnTo>
                    <a:pt x="179" y="1105"/>
                  </a:lnTo>
                  <a:lnTo>
                    <a:pt x="179" y="1105"/>
                  </a:lnTo>
                  <a:lnTo>
                    <a:pt x="160" y="1086"/>
                  </a:lnTo>
                  <a:lnTo>
                    <a:pt x="151" y="1075"/>
                  </a:lnTo>
                  <a:lnTo>
                    <a:pt x="141" y="1064"/>
                  </a:lnTo>
                  <a:lnTo>
                    <a:pt x="141" y="1064"/>
                  </a:lnTo>
                  <a:lnTo>
                    <a:pt x="120" y="1037"/>
                  </a:lnTo>
                  <a:lnTo>
                    <a:pt x="101" y="1009"/>
                  </a:lnTo>
                  <a:lnTo>
                    <a:pt x="81" y="979"/>
                  </a:lnTo>
                  <a:lnTo>
                    <a:pt x="64" y="948"/>
                  </a:lnTo>
                  <a:lnTo>
                    <a:pt x="48" y="914"/>
                  </a:lnTo>
                  <a:lnTo>
                    <a:pt x="34" y="880"/>
                  </a:lnTo>
                  <a:lnTo>
                    <a:pt x="28" y="863"/>
                  </a:lnTo>
                  <a:lnTo>
                    <a:pt x="23" y="845"/>
                  </a:lnTo>
                  <a:lnTo>
                    <a:pt x="17" y="827"/>
                  </a:lnTo>
                  <a:lnTo>
                    <a:pt x="13" y="807"/>
                  </a:lnTo>
                  <a:lnTo>
                    <a:pt x="13" y="807"/>
                  </a:lnTo>
                  <a:lnTo>
                    <a:pt x="12" y="803"/>
                  </a:lnTo>
                  <a:lnTo>
                    <a:pt x="10" y="800"/>
                  </a:lnTo>
                  <a:lnTo>
                    <a:pt x="5" y="793"/>
                  </a:lnTo>
                  <a:lnTo>
                    <a:pt x="5" y="793"/>
                  </a:lnTo>
                  <a:lnTo>
                    <a:pt x="2" y="755"/>
                  </a:lnTo>
                  <a:lnTo>
                    <a:pt x="0" y="718"/>
                  </a:lnTo>
                  <a:lnTo>
                    <a:pt x="0" y="700"/>
                  </a:lnTo>
                  <a:lnTo>
                    <a:pt x="1" y="683"/>
                  </a:lnTo>
                  <a:lnTo>
                    <a:pt x="2" y="665"/>
                  </a:lnTo>
                  <a:lnTo>
                    <a:pt x="4" y="646"/>
                  </a:lnTo>
                  <a:lnTo>
                    <a:pt x="4" y="646"/>
                  </a:lnTo>
                  <a:lnTo>
                    <a:pt x="9" y="613"/>
                  </a:lnTo>
                  <a:lnTo>
                    <a:pt x="12" y="597"/>
                  </a:lnTo>
                  <a:lnTo>
                    <a:pt x="16" y="582"/>
                  </a:lnTo>
                  <a:lnTo>
                    <a:pt x="20" y="567"/>
                  </a:lnTo>
                  <a:lnTo>
                    <a:pt x="26" y="553"/>
                  </a:lnTo>
                  <a:lnTo>
                    <a:pt x="32" y="540"/>
                  </a:lnTo>
                  <a:lnTo>
                    <a:pt x="40" y="525"/>
                  </a:lnTo>
                  <a:lnTo>
                    <a:pt x="40" y="525"/>
                  </a:lnTo>
                  <a:lnTo>
                    <a:pt x="45" y="517"/>
                  </a:lnTo>
                  <a:lnTo>
                    <a:pt x="51" y="509"/>
                  </a:lnTo>
                  <a:lnTo>
                    <a:pt x="59" y="500"/>
                  </a:lnTo>
                  <a:lnTo>
                    <a:pt x="64" y="491"/>
                  </a:lnTo>
                  <a:lnTo>
                    <a:pt x="64" y="491"/>
                  </a:lnTo>
                  <a:lnTo>
                    <a:pt x="72" y="481"/>
                  </a:lnTo>
                  <a:lnTo>
                    <a:pt x="79" y="470"/>
                  </a:lnTo>
                  <a:lnTo>
                    <a:pt x="96" y="450"/>
                  </a:lnTo>
                  <a:lnTo>
                    <a:pt x="115" y="431"/>
                  </a:lnTo>
                  <a:lnTo>
                    <a:pt x="135" y="414"/>
                  </a:lnTo>
                  <a:lnTo>
                    <a:pt x="155" y="398"/>
                  </a:lnTo>
                  <a:lnTo>
                    <a:pt x="178" y="383"/>
                  </a:lnTo>
                  <a:lnTo>
                    <a:pt x="200" y="369"/>
                  </a:lnTo>
                  <a:lnTo>
                    <a:pt x="223" y="356"/>
                  </a:lnTo>
                  <a:lnTo>
                    <a:pt x="223" y="356"/>
                  </a:lnTo>
                  <a:lnTo>
                    <a:pt x="253" y="349"/>
                  </a:lnTo>
                  <a:lnTo>
                    <a:pt x="280" y="343"/>
                  </a:lnTo>
                  <a:lnTo>
                    <a:pt x="306" y="336"/>
                  </a:lnTo>
                  <a:lnTo>
                    <a:pt x="321" y="334"/>
                  </a:lnTo>
                  <a:lnTo>
                    <a:pt x="338" y="333"/>
                  </a:lnTo>
                  <a:lnTo>
                    <a:pt x="338" y="333"/>
                  </a:lnTo>
                  <a:close/>
                  <a:moveTo>
                    <a:pt x="1316" y="1222"/>
                  </a:moveTo>
                  <a:lnTo>
                    <a:pt x="1316" y="1222"/>
                  </a:lnTo>
                  <a:lnTo>
                    <a:pt x="1335" y="1212"/>
                  </a:lnTo>
                  <a:lnTo>
                    <a:pt x="1352" y="1203"/>
                  </a:lnTo>
                  <a:lnTo>
                    <a:pt x="1360" y="1198"/>
                  </a:lnTo>
                  <a:lnTo>
                    <a:pt x="1367" y="1193"/>
                  </a:lnTo>
                  <a:lnTo>
                    <a:pt x="1375" y="1187"/>
                  </a:lnTo>
                  <a:lnTo>
                    <a:pt x="1380" y="1181"/>
                  </a:lnTo>
                  <a:lnTo>
                    <a:pt x="1380" y="1181"/>
                  </a:lnTo>
                  <a:lnTo>
                    <a:pt x="1383" y="1177"/>
                  </a:lnTo>
                  <a:lnTo>
                    <a:pt x="1385" y="1171"/>
                  </a:lnTo>
                  <a:lnTo>
                    <a:pt x="1387" y="1166"/>
                  </a:lnTo>
                  <a:lnTo>
                    <a:pt x="1389" y="1162"/>
                  </a:lnTo>
                  <a:lnTo>
                    <a:pt x="1389" y="1162"/>
                  </a:lnTo>
                  <a:lnTo>
                    <a:pt x="1393" y="1157"/>
                  </a:lnTo>
                  <a:lnTo>
                    <a:pt x="1398" y="1153"/>
                  </a:lnTo>
                  <a:lnTo>
                    <a:pt x="1404" y="1149"/>
                  </a:lnTo>
                  <a:lnTo>
                    <a:pt x="1408" y="1143"/>
                  </a:lnTo>
                  <a:lnTo>
                    <a:pt x="1408" y="1143"/>
                  </a:lnTo>
                  <a:lnTo>
                    <a:pt x="1414" y="1135"/>
                  </a:lnTo>
                  <a:lnTo>
                    <a:pt x="1420" y="1125"/>
                  </a:lnTo>
                  <a:lnTo>
                    <a:pt x="1429" y="1105"/>
                  </a:lnTo>
                  <a:lnTo>
                    <a:pt x="1437" y="1083"/>
                  </a:lnTo>
                  <a:lnTo>
                    <a:pt x="1442" y="1064"/>
                  </a:lnTo>
                  <a:lnTo>
                    <a:pt x="1442" y="1064"/>
                  </a:lnTo>
                  <a:lnTo>
                    <a:pt x="1443" y="1054"/>
                  </a:lnTo>
                  <a:lnTo>
                    <a:pt x="1444" y="1044"/>
                  </a:lnTo>
                  <a:lnTo>
                    <a:pt x="1444" y="1034"/>
                  </a:lnTo>
                  <a:lnTo>
                    <a:pt x="1446" y="1025"/>
                  </a:lnTo>
                  <a:lnTo>
                    <a:pt x="1446" y="1025"/>
                  </a:lnTo>
                  <a:lnTo>
                    <a:pt x="1453" y="989"/>
                  </a:lnTo>
                  <a:lnTo>
                    <a:pt x="1458" y="955"/>
                  </a:lnTo>
                  <a:lnTo>
                    <a:pt x="1464" y="921"/>
                  </a:lnTo>
                  <a:lnTo>
                    <a:pt x="1465" y="904"/>
                  </a:lnTo>
                  <a:lnTo>
                    <a:pt x="1466" y="885"/>
                  </a:lnTo>
                  <a:lnTo>
                    <a:pt x="1466" y="885"/>
                  </a:lnTo>
                  <a:lnTo>
                    <a:pt x="1465" y="847"/>
                  </a:lnTo>
                  <a:lnTo>
                    <a:pt x="1463" y="809"/>
                  </a:lnTo>
                  <a:lnTo>
                    <a:pt x="1461" y="790"/>
                  </a:lnTo>
                  <a:lnTo>
                    <a:pt x="1457" y="772"/>
                  </a:lnTo>
                  <a:lnTo>
                    <a:pt x="1454" y="754"/>
                  </a:lnTo>
                  <a:lnTo>
                    <a:pt x="1450" y="734"/>
                  </a:lnTo>
                  <a:lnTo>
                    <a:pt x="1450" y="734"/>
                  </a:lnTo>
                  <a:lnTo>
                    <a:pt x="1440" y="707"/>
                  </a:lnTo>
                  <a:lnTo>
                    <a:pt x="1440" y="707"/>
                  </a:lnTo>
                  <a:lnTo>
                    <a:pt x="1436" y="691"/>
                  </a:lnTo>
                  <a:lnTo>
                    <a:pt x="1429" y="674"/>
                  </a:lnTo>
                  <a:lnTo>
                    <a:pt x="1429" y="674"/>
                  </a:lnTo>
                  <a:lnTo>
                    <a:pt x="1412" y="626"/>
                  </a:lnTo>
                  <a:lnTo>
                    <a:pt x="1393" y="577"/>
                  </a:lnTo>
                  <a:lnTo>
                    <a:pt x="1383" y="552"/>
                  </a:lnTo>
                  <a:lnTo>
                    <a:pt x="1372" y="529"/>
                  </a:lnTo>
                  <a:lnTo>
                    <a:pt x="1360" y="506"/>
                  </a:lnTo>
                  <a:lnTo>
                    <a:pt x="1348" y="486"/>
                  </a:lnTo>
                  <a:lnTo>
                    <a:pt x="1348" y="486"/>
                  </a:lnTo>
                  <a:lnTo>
                    <a:pt x="1317" y="441"/>
                  </a:lnTo>
                  <a:lnTo>
                    <a:pt x="1286" y="397"/>
                  </a:lnTo>
                  <a:lnTo>
                    <a:pt x="1286" y="397"/>
                  </a:lnTo>
                  <a:lnTo>
                    <a:pt x="1268" y="373"/>
                  </a:lnTo>
                  <a:lnTo>
                    <a:pt x="1247" y="347"/>
                  </a:lnTo>
                  <a:lnTo>
                    <a:pt x="1228" y="323"/>
                  </a:lnTo>
                  <a:lnTo>
                    <a:pt x="1208" y="301"/>
                  </a:lnTo>
                  <a:lnTo>
                    <a:pt x="1208" y="301"/>
                  </a:lnTo>
                  <a:lnTo>
                    <a:pt x="1186" y="278"/>
                  </a:lnTo>
                  <a:lnTo>
                    <a:pt x="1165" y="256"/>
                  </a:lnTo>
                  <a:lnTo>
                    <a:pt x="1143" y="235"/>
                  </a:lnTo>
                  <a:lnTo>
                    <a:pt x="1131" y="225"/>
                  </a:lnTo>
                  <a:lnTo>
                    <a:pt x="1119" y="216"/>
                  </a:lnTo>
                  <a:lnTo>
                    <a:pt x="1119" y="216"/>
                  </a:lnTo>
                  <a:lnTo>
                    <a:pt x="1080" y="188"/>
                  </a:lnTo>
                  <a:lnTo>
                    <a:pt x="1042" y="163"/>
                  </a:lnTo>
                  <a:lnTo>
                    <a:pt x="1042" y="163"/>
                  </a:lnTo>
                  <a:lnTo>
                    <a:pt x="1035" y="157"/>
                  </a:lnTo>
                  <a:lnTo>
                    <a:pt x="1030" y="153"/>
                  </a:lnTo>
                  <a:lnTo>
                    <a:pt x="1017" y="142"/>
                  </a:lnTo>
                  <a:lnTo>
                    <a:pt x="1017" y="142"/>
                  </a:lnTo>
                  <a:lnTo>
                    <a:pt x="1004" y="135"/>
                  </a:lnTo>
                  <a:lnTo>
                    <a:pt x="990" y="126"/>
                  </a:lnTo>
                  <a:lnTo>
                    <a:pt x="961" y="111"/>
                  </a:lnTo>
                  <a:lnTo>
                    <a:pt x="929" y="96"/>
                  </a:lnTo>
                  <a:lnTo>
                    <a:pt x="901" y="85"/>
                  </a:lnTo>
                  <a:lnTo>
                    <a:pt x="901" y="85"/>
                  </a:lnTo>
                  <a:lnTo>
                    <a:pt x="879" y="76"/>
                  </a:lnTo>
                  <a:lnTo>
                    <a:pt x="867" y="73"/>
                  </a:lnTo>
                  <a:lnTo>
                    <a:pt x="858" y="68"/>
                  </a:lnTo>
                  <a:lnTo>
                    <a:pt x="858" y="68"/>
                  </a:lnTo>
                  <a:lnTo>
                    <a:pt x="852" y="65"/>
                  </a:lnTo>
                  <a:lnTo>
                    <a:pt x="847" y="61"/>
                  </a:lnTo>
                  <a:lnTo>
                    <a:pt x="842" y="57"/>
                  </a:lnTo>
                  <a:lnTo>
                    <a:pt x="836" y="53"/>
                  </a:lnTo>
                  <a:lnTo>
                    <a:pt x="836" y="53"/>
                  </a:lnTo>
                  <a:lnTo>
                    <a:pt x="823" y="49"/>
                  </a:lnTo>
                  <a:lnTo>
                    <a:pt x="810" y="45"/>
                  </a:lnTo>
                  <a:lnTo>
                    <a:pt x="783" y="38"/>
                  </a:lnTo>
                  <a:lnTo>
                    <a:pt x="756" y="33"/>
                  </a:lnTo>
                  <a:lnTo>
                    <a:pt x="731" y="28"/>
                  </a:lnTo>
                  <a:lnTo>
                    <a:pt x="731" y="28"/>
                  </a:lnTo>
                  <a:lnTo>
                    <a:pt x="727" y="26"/>
                  </a:lnTo>
                  <a:lnTo>
                    <a:pt x="722" y="23"/>
                  </a:lnTo>
                  <a:lnTo>
                    <a:pt x="717" y="21"/>
                  </a:lnTo>
                  <a:lnTo>
                    <a:pt x="713" y="20"/>
                  </a:lnTo>
                  <a:lnTo>
                    <a:pt x="713" y="20"/>
                  </a:lnTo>
                  <a:lnTo>
                    <a:pt x="698" y="18"/>
                  </a:lnTo>
                  <a:lnTo>
                    <a:pt x="681" y="17"/>
                  </a:lnTo>
                  <a:lnTo>
                    <a:pt x="664" y="17"/>
                  </a:lnTo>
                  <a:lnTo>
                    <a:pt x="648" y="18"/>
                  </a:lnTo>
                  <a:lnTo>
                    <a:pt x="648" y="18"/>
                  </a:lnTo>
                  <a:lnTo>
                    <a:pt x="632" y="20"/>
                  </a:lnTo>
                  <a:lnTo>
                    <a:pt x="618" y="22"/>
                  </a:lnTo>
                  <a:lnTo>
                    <a:pt x="603" y="26"/>
                  </a:lnTo>
                  <a:lnTo>
                    <a:pt x="590" y="30"/>
                  </a:lnTo>
                  <a:lnTo>
                    <a:pt x="576" y="35"/>
                  </a:lnTo>
                  <a:lnTo>
                    <a:pt x="564" y="41"/>
                  </a:lnTo>
                  <a:lnTo>
                    <a:pt x="553" y="47"/>
                  </a:lnTo>
                  <a:lnTo>
                    <a:pt x="541" y="53"/>
                  </a:lnTo>
                  <a:lnTo>
                    <a:pt x="541" y="53"/>
                  </a:lnTo>
                  <a:lnTo>
                    <a:pt x="528" y="63"/>
                  </a:lnTo>
                  <a:lnTo>
                    <a:pt x="515" y="73"/>
                  </a:lnTo>
                  <a:lnTo>
                    <a:pt x="502" y="82"/>
                  </a:lnTo>
                  <a:lnTo>
                    <a:pt x="490" y="92"/>
                  </a:lnTo>
                  <a:lnTo>
                    <a:pt x="480" y="104"/>
                  </a:lnTo>
                  <a:lnTo>
                    <a:pt x="469" y="114"/>
                  </a:lnTo>
                  <a:lnTo>
                    <a:pt x="458" y="126"/>
                  </a:lnTo>
                  <a:lnTo>
                    <a:pt x="449" y="139"/>
                  </a:lnTo>
                  <a:lnTo>
                    <a:pt x="439" y="151"/>
                  </a:lnTo>
                  <a:lnTo>
                    <a:pt x="431" y="165"/>
                  </a:lnTo>
                  <a:lnTo>
                    <a:pt x="422" y="178"/>
                  </a:lnTo>
                  <a:lnTo>
                    <a:pt x="414" y="193"/>
                  </a:lnTo>
                  <a:lnTo>
                    <a:pt x="407" y="207"/>
                  </a:lnTo>
                  <a:lnTo>
                    <a:pt x="401" y="222"/>
                  </a:lnTo>
                  <a:lnTo>
                    <a:pt x="394" y="238"/>
                  </a:lnTo>
                  <a:lnTo>
                    <a:pt x="388" y="253"/>
                  </a:lnTo>
                  <a:lnTo>
                    <a:pt x="388" y="253"/>
                  </a:lnTo>
                  <a:lnTo>
                    <a:pt x="386" y="262"/>
                  </a:lnTo>
                  <a:lnTo>
                    <a:pt x="383" y="273"/>
                  </a:lnTo>
                  <a:lnTo>
                    <a:pt x="380" y="294"/>
                  </a:lnTo>
                  <a:lnTo>
                    <a:pt x="377" y="340"/>
                  </a:lnTo>
                  <a:lnTo>
                    <a:pt x="377" y="340"/>
                  </a:lnTo>
                  <a:lnTo>
                    <a:pt x="375" y="371"/>
                  </a:lnTo>
                  <a:lnTo>
                    <a:pt x="375" y="401"/>
                  </a:lnTo>
                  <a:lnTo>
                    <a:pt x="375" y="430"/>
                  </a:lnTo>
                  <a:lnTo>
                    <a:pt x="377" y="459"/>
                  </a:lnTo>
                  <a:lnTo>
                    <a:pt x="380" y="489"/>
                  </a:lnTo>
                  <a:lnTo>
                    <a:pt x="384" y="518"/>
                  </a:lnTo>
                  <a:lnTo>
                    <a:pt x="390" y="549"/>
                  </a:lnTo>
                  <a:lnTo>
                    <a:pt x="397" y="580"/>
                  </a:lnTo>
                  <a:lnTo>
                    <a:pt x="397" y="580"/>
                  </a:lnTo>
                  <a:lnTo>
                    <a:pt x="406" y="616"/>
                  </a:lnTo>
                  <a:lnTo>
                    <a:pt x="417" y="650"/>
                  </a:lnTo>
                  <a:lnTo>
                    <a:pt x="428" y="683"/>
                  </a:lnTo>
                  <a:lnTo>
                    <a:pt x="442" y="716"/>
                  </a:lnTo>
                  <a:lnTo>
                    <a:pt x="456" y="747"/>
                  </a:lnTo>
                  <a:lnTo>
                    <a:pt x="471" y="777"/>
                  </a:lnTo>
                  <a:lnTo>
                    <a:pt x="487" y="806"/>
                  </a:lnTo>
                  <a:lnTo>
                    <a:pt x="503" y="833"/>
                  </a:lnTo>
                  <a:lnTo>
                    <a:pt x="503" y="833"/>
                  </a:lnTo>
                  <a:lnTo>
                    <a:pt x="522" y="862"/>
                  </a:lnTo>
                  <a:lnTo>
                    <a:pt x="539" y="890"/>
                  </a:lnTo>
                  <a:lnTo>
                    <a:pt x="556" y="918"/>
                  </a:lnTo>
                  <a:lnTo>
                    <a:pt x="565" y="930"/>
                  </a:lnTo>
                  <a:lnTo>
                    <a:pt x="575" y="943"/>
                  </a:lnTo>
                  <a:lnTo>
                    <a:pt x="575" y="943"/>
                  </a:lnTo>
                  <a:lnTo>
                    <a:pt x="580" y="950"/>
                  </a:lnTo>
                  <a:lnTo>
                    <a:pt x="587" y="956"/>
                  </a:lnTo>
                  <a:lnTo>
                    <a:pt x="593" y="963"/>
                  </a:lnTo>
                  <a:lnTo>
                    <a:pt x="600" y="970"/>
                  </a:lnTo>
                  <a:lnTo>
                    <a:pt x="600" y="970"/>
                  </a:lnTo>
                  <a:lnTo>
                    <a:pt x="613" y="985"/>
                  </a:lnTo>
                  <a:lnTo>
                    <a:pt x="624" y="997"/>
                  </a:lnTo>
                  <a:lnTo>
                    <a:pt x="648" y="1019"/>
                  </a:lnTo>
                  <a:lnTo>
                    <a:pt x="648" y="1019"/>
                  </a:lnTo>
                  <a:lnTo>
                    <a:pt x="670" y="1045"/>
                  </a:lnTo>
                  <a:lnTo>
                    <a:pt x="682" y="1057"/>
                  </a:lnTo>
                  <a:lnTo>
                    <a:pt x="696" y="1067"/>
                  </a:lnTo>
                  <a:lnTo>
                    <a:pt x="696" y="1067"/>
                  </a:lnTo>
                  <a:lnTo>
                    <a:pt x="710" y="1078"/>
                  </a:lnTo>
                  <a:lnTo>
                    <a:pt x="723" y="1089"/>
                  </a:lnTo>
                  <a:lnTo>
                    <a:pt x="736" y="1101"/>
                  </a:lnTo>
                  <a:lnTo>
                    <a:pt x="747" y="1113"/>
                  </a:lnTo>
                  <a:lnTo>
                    <a:pt x="747" y="1113"/>
                  </a:lnTo>
                  <a:lnTo>
                    <a:pt x="772" y="1132"/>
                  </a:lnTo>
                  <a:lnTo>
                    <a:pt x="801" y="1149"/>
                  </a:lnTo>
                  <a:lnTo>
                    <a:pt x="831" y="1167"/>
                  </a:lnTo>
                  <a:lnTo>
                    <a:pt x="863" y="1184"/>
                  </a:lnTo>
                  <a:lnTo>
                    <a:pt x="897" y="1200"/>
                  </a:lnTo>
                  <a:lnTo>
                    <a:pt x="934" y="1215"/>
                  </a:lnTo>
                  <a:lnTo>
                    <a:pt x="971" y="1228"/>
                  </a:lnTo>
                  <a:lnTo>
                    <a:pt x="1009" y="1240"/>
                  </a:lnTo>
                  <a:lnTo>
                    <a:pt x="1048" y="1249"/>
                  </a:lnTo>
                  <a:lnTo>
                    <a:pt x="1068" y="1253"/>
                  </a:lnTo>
                  <a:lnTo>
                    <a:pt x="1087" y="1256"/>
                  </a:lnTo>
                  <a:lnTo>
                    <a:pt x="1107" y="1258"/>
                  </a:lnTo>
                  <a:lnTo>
                    <a:pt x="1126" y="1259"/>
                  </a:lnTo>
                  <a:lnTo>
                    <a:pt x="1147" y="1260"/>
                  </a:lnTo>
                  <a:lnTo>
                    <a:pt x="1166" y="1260"/>
                  </a:lnTo>
                  <a:lnTo>
                    <a:pt x="1185" y="1258"/>
                  </a:lnTo>
                  <a:lnTo>
                    <a:pt x="1205" y="1257"/>
                  </a:lnTo>
                  <a:lnTo>
                    <a:pt x="1224" y="1254"/>
                  </a:lnTo>
                  <a:lnTo>
                    <a:pt x="1243" y="1249"/>
                  </a:lnTo>
                  <a:lnTo>
                    <a:pt x="1261" y="1244"/>
                  </a:lnTo>
                  <a:lnTo>
                    <a:pt x="1281" y="1238"/>
                  </a:lnTo>
                  <a:lnTo>
                    <a:pt x="1299" y="1230"/>
                  </a:lnTo>
                  <a:lnTo>
                    <a:pt x="1316" y="1222"/>
                  </a:lnTo>
                  <a:lnTo>
                    <a:pt x="1316" y="1222"/>
                  </a:lnTo>
                  <a:close/>
                  <a:moveTo>
                    <a:pt x="352" y="356"/>
                  </a:moveTo>
                  <a:lnTo>
                    <a:pt x="352" y="356"/>
                  </a:lnTo>
                  <a:lnTo>
                    <a:pt x="351" y="371"/>
                  </a:lnTo>
                  <a:lnTo>
                    <a:pt x="350" y="388"/>
                  </a:lnTo>
                  <a:lnTo>
                    <a:pt x="350" y="404"/>
                  </a:lnTo>
                  <a:lnTo>
                    <a:pt x="350" y="420"/>
                  </a:lnTo>
                  <a:lnTo>
                    <a:pt x="351" y="436"/>
                  </a:lnTo>
                  <a:lnTo>
                    <a:pt x="352" y="452"/>
                  </a:lnTo>
                  <a:lnTo>
                    <a:pt x="356" y="467"/>
                  </a:lnTo>
                  <a:lnTo>
                    <a:pt x="358" y="481"/>
                  </a:lnTo>
                  <a:lnTo>
                    <a:pt x="358" y="481"/>
                  </a:lnTo>
                  <a:lnTo>
                    <a:pt x="356" y="446"/>
                  </a:lnTo>
                  <a:lnTo>
                    <a:pt x="356" y="409"/>
                  </a:lnTo>
                  <a:lnTo>
                    <a:pt x="358" y="371"/>
                  </a:lnTo>
                  <a:lnTo>
                    <a:pt x="362" y="335"/>
                  </a:lnTo>
                  <a:lnTo>
                    <a:pt x="362" y="335"/>
                  </a:lnTo>
                  <a:lnTo>
                    <a:pt x="359" y="336"/>
                  </a:lnTo>
                  <a:lnTo>
                    <a:pt x="357" y="338"/>
                  </a:lnTo>
                  <a:lnTo>
                    <a:pt x="354" y="345"/>
                  </a:lnTo>
                  <a:lnTo>
                    <a:pt x="353" y="350"/>
                  </a:lnTo>
                  <a:lnTo>
                    <a:pt x="352" y="356"/>
                  </a:lnTo>
                  <a:lnTo>
                    <a:pt x="352" y="356"/>
                  </a:lnTo>
                  <a:close/>
                  <a:moveTo>
                    <a:pt x="1135" y="1297"/>
                  </a:moveTo>
                  <a:lnTo>
                    <a:pt x="1135" y="1297"/>
                  </a:lnTo>
                  <a:lnTo>
                    <a:pt x="1116" y="1299"/>
                  </a:lnTo>
                  <a:lnTo>
                    <a:pt x="1098" y="1300"/>
                  </a:lnTo>
                  <a:lnTo>
                    <a:pt x="1079" y="1301"/>
                  </a:lnTo>
                  <a:lnTo>
                    <a:pt x="1061" y="1300"/>
                  </a:lnTo>
                  <a:lnTo>
                    <a:pt x="1044" y="1299"/>
                  </a:lnTo>
                  <a:lnTo>
                    <a:pt x="1027" y="1297"/>
                  </a:lnTo>
                  <a:lnTo>
                    <a:pt x="1010" y="1293"/>
                  </a:lnTo>
                  <a:lnTo>
                    <a:pt x="994" y="1290"/>
                  </a:lnTo>
                  <a:lnTo>
                    <a:pt x="962" y="1282"/>
                  </a:lnTo>
                  <a:lnTo>
                    <a:pt x="929" y="1272"/>
                  </a:lnTo>
                  <a:lnTo>
                    <a:pt x="898" y="1260"/>
                  </a:lnTo>
                  <a:lnTo>
                    <a:pt x="868" y="1248"/>
                  </a:lnTo>
                  <a:lnTo>
                    <a:pt x="868" y="1248"/>
                  </a:lnTo>
                  <a:lnTo>
                    <a:pt x="853" y="1242"/>
                  </a:lnTo>
                  <a:lnTo>
                    <a:pt x="840" y="1234"/>
                  </a:lnTo>
                  <a:lnTo>
                    <a:pt x="812" y="1218"/>
                  </a:lnTo>
                  <a:lnTo>
                    <a:pt x="812" y="1218"/>
                  </a:lnTo>
                  <a:lnTo>
                    <a:pt x="795" y="1210"/>
                  </a:lnTo>
                  <a:lnTo>
                    <a:pt x="777" y="1202"/>
                  </a:lnTo>
                  <a:lnTo>
                    <a:pt x="760" y="1194"/>
                  </a:lnTo>
                  <a:lnTo>
                    <a:pt x="745" y="1184"/>
                  </a:lnTo>
                  <a:lnTo>
                    <a:pt x="745" y="1184"/>
                  </a:lnTo>
                  <a:lnTo>
                    <a:pt x="725" y="1169"/>
                  </a:lnTo>
                  <a:lnTo>
                    <a:pt x="704" y="1152"/>
                  </a:lnTo>
                  <a:lnTo>
                    <a:pt x="664" y="1116"/>
                  </a:lnTo>
                  <a:lnTo>
                    <a:pt x="664" y="1116"/>
                  </a:lnTo>
                  <a:lnTo>
                    <a:pt x="644" y="1096"/>
                  </a:lnTo>
                  <a:lnTo>
                    <a:pt x="624" y="1078"/>
                  </a:lnTo>
                  <a:lnTo>
                    <a:pt x="605" y="1059"/>
                  </a:lnTo>
                  <a:lnTo>
                    <a:pt x="587" y="1039"/>
                  </a:lnTo>
                  <a:lnTo>
                    <a:pt x="587" y="1039"/>
                  </a:lnTo>
                  <a:lnTo>
                    <a:pt x="570" y="1018"/>
                  </a:lnTo>
                  <a:lnTo>
                    <a:pt x="553" y="997"/>
                  </a:lnTo>
                  <a:lnTo>
                    <a:pt x="535" y="974"/>
                  </a:lnTo>
                  <a:lnTo>
                    <a:pt x="519" y="952"/>
                  </a:lnTo>
                  <a:lnTo>
                    <a:pt x="489" y="907"/>
                  </a:lnTo>
                  <a:lnTo>
                    <a:pt x="459" y="861"/>
                  </a:lnTo>
                  <a:lnTo>
                    <a:pt x="459" y="861"/>
                  </a:lnTo>
                  <a:lnTo>
                    <a:pt x="454" y="854"/>
                  </a:lnTo>
                  <a:lnTo>
                    <a:pt x="448" y="849"/>
                  </a:lnTo>
                  <a:lnTo>
                    <a:pt x="442" y="843"/>
                  </a:lnTo>
                  <a:lnTo>
                    <a:pt x="438" y="836"/>
                  </a:lnTo>
                  <a:lnTo>
                    <a:pt x="438" y="836"/>
                  </a:lnTo>
                  <a:lnTo>
                    <a:pt x="437" y="832"/>
                  </a:lnTo>
                  <a:lnTo>
                    <a:pt x="437" y="828"/>
                  </a:lnTo>
                  <a:lnTo>
                    <a:pt x="437" y="824"/>
                  </a:lnTo>
                  <a:lnTo>
                    <a:pt x="436" y="820"/>
                  </a:lnTo>
                  <a:lnTo>
                    <a:pt x="436" y="820"/>
                  </a:lnTo>
                  <a:lnTo>
                    <a:pt x="434" y="816"/>
                  </a:lnTo>
                  <a:lnTo>
                    <a:pt x="431" y="812"/>
                  </a:lnTo>
                  <a:lnTo>
                    <a:pt x="428" y="808"/>
                  </a:lnTo>
                  <a:lnTo>
                    <a:pt x="425" y="804"/>
                  </a:lnTo>
                  <a:lnTo>
                    <a:pt x="425" y="804"/>
                  </a:lnTo>
                  <a:lnTo>
                    <a:pt x="416" y="779"/>
                  </a:lnTo>
                  <a:lnTo>
                    <a:pt x="406" y="753"/>
                  </a:lnTo>
                  <a:lnTo>
                    <a:pt x="397" y="727"/>
                  </a:lnTo>
                  <a:lnTo>
                    <a:pt x="390" y="701"/>
                  </a:lnTo>
                  <a:lnTo>
                    <a:pt x="390" y="701"/>
                  </a:lnTo>
                  <a:lnTo>
                    <a:pt x="387" y="692"/>
                  </a:lnTo>
                  <a:lnTo>
                    <a:pt x="382" y="683"/>
                  </a:lnTo>
                  <a:lnTo>
                    <a:pt x="378" y="674"/>
                  </a:lnTo>
                  <a:lnTo>
                    <a:pt x="376" y="666"/>
                  </a:lnTo>
                  <a:lnTo>
                    <a:pt x="376" y="666"/>
                  </a:lnTo>
                  <a:lnTo>
                    <a:pt x="375" y="661"/>
                  </a:lnTo>
                  <a:lnTo>
                    <a:pt x="376" y="655"/>
                  </a:lnTo>
                  <a:lnTo>
                    <a:pt x="376" y="650"/>
                  </a:lnTo>
                  <a:lnTo>
                    <a:pt x="376" y="644"/>
                  </a:lnTo>
                  <a:lnTo>
                    <a:pt x="376" y="644"/>
                  </a:lnTo>
                  <a:lnTo>
                    <a:pt x="374" y="639"/>
                  </a:lnTo>
                  <a:lnTo>
                    <a:pt x="371" y="634"/>
                  </a:lnTo>
                  <a:lnTo>
                    <a:pt x="367" y="628"/>
                  </a:lnTo>
                  <a:lnTo>
                    <a:pt x="365" y="623"/>
                  </a:lnTo>
                  <a:lnTo>
                    <a:pt x="365" y="623"/>
                  </a:lnTo>
                  <a:lnTo>
                    <a:pt x="365" y="620"/>
                  </a:lnTo>
                  <a:lnTo>
                    <a:pt x="365" y="616"/>
                  </a:lnTo>
                  <a:lnTo>
                    <a:pt x="365" y="612"/>
                  </a:lnTo>
                  <a:lnTo>
                    <a:pt x="365" y="608"/>
                  </a:lnTo>
                  <a:lnTo>
                    <a:pt x="365" y="608"/>
                  </a:lnTo>
                  <a:lnTo>
                    <a:pt x="358" y="578"/>
                  </a:lnTo>
                  <a:lnTo>
                    <a:pt x="350" y="547"/>
                  </a:lnTo>
                  <a:lnTo>
                    <a:pt x="345" y="515"/>
                  </a:lnTo>
                  <a:lnTo>
                    <a:pt x="339" y="483"/>
                  </a:lnTo>
                  <a:lnTo>
                    <a:pt x="336" y="450"/>
                  </a:lnTo>
                  <a:lnTo>
                    <a:pt x="335" y="416"/>
                  </a:lnTo>
                  <a:lnTo>
                    <a:pt x="335" y="384"/>
                  </a:lnTo>
                  <a:lnTo>
                    <a:pt x="336" y="352"/>
                  </a:lnTo>
                  <a:lnTo>
                    <a:pt x="336" y="352"/>
                  </a:lnTo>
                  <a:lnTo>
                    <a:pt x="315" y="354"/>
                  </a:lnTo>
                  <a:lnTo>
                    <a:pt x="293" y="358"/>
                  </a:lnTo>
                  <a:lnTo>
                    <a:pt x="272" y="362"/>
                  </a:lnTo>
                  <a:lnTo>
                    <a:pt x="252" y="368"/>
                  </a:lnTo>
                  <a:lnTo>
                    <a:pt x="232" y="376"/>
                  </a:lnTo>
                  <a:lnTo>
                    <a:pt x="213" y="383"/>
                  </a:lnTo>
                  <a:lnTo>
                    <a:pt x="195" y="393"/>
                  </a:lnTo>
                  <a:lnTo>
                    <a:pt x="177" y="404"/>
                  </a:lnTo>
                  <a:lnTo>
                    <a:pt x="160" y="415"/>
                  </a:lnTo>
                  <a:lnTo>
                    <a:pt x="144" y="427"/>
                  </a:lnTo>
                  <a:lnTo>
                    <a:pt x="129" y="441"/>
                  </a:lnTo>
                  <a:lnTo>
                    <a:pt x="114" y="455"/>
                  </a:lnTo>
                  <a:lnTo>
                    <a:pt x="101" y="470"/>
                  </a:lnTo>
                  <a:lnTo>
                    <a:pt x="88" y="485"/>
                  </a:lnTo>
                  <a:lnTo>
                    <a:pt x="75" y="501"/>
                  </a:lnTo>
                  <a:lnTo>
                    <a:pt x="64" y="518"/>
                  </a:lnTo>
                  <a:lnTo>
                    <a:pt x="64" y="518"/>
                  </a:lnTo>
                  <a:lnTo>
                    <a:pt x="62" y="536"/>
                  </a:lnTo>
                  <a:lnTo>
                    <a:pt x="59" y="556"/>
                  </a:lnTo>
                  <a:lnTo>
                    <a:pt x="50" y="594"/>
                  </a:lnTo>
                  <a:lnTo>
                    <a:pt x="46" y="613"/>
                  </a:lnTo>
                  <a:lnTo>
                    <a:pt x="43" y="633"/>
                  </a:lnTo>
                  <a:lnTo>
                    <a:pt x="41" y="651"/>
                  </a:lnTo>
                  <a:lnTo>
                    <a:pt x="40" y="669"/>
                  </a:lnTo>
                  <a:lnTo>
                    <a:pt x="40" y="669"/>
                  </a:lnTo>
                  <a:lnTo>
                    <a:pt x="41" y="697"/>
                  </a:lnTo>
                  <a:lnTo>
                    <a:pt x="43" y="724"/>
                  </a:lnTo>
                  <a:lnTo>
                    <a:pt x="48" y="769"/>
                  </a:lnTo>
                  <a:lnTo>
                    <a:pt x="48" y="769"/>
                  </a:lnTo>
                  <a:lnTo>
                    <a:pt x="53" y="792"/>
                  </a:lnTo>
                  <a:lnTo>
                    <a:pt x="58" y="815"/>
                  </a:lnTo>
                  <a:lnTo>
                    <a:pt x="64" y="837"/>
                  </a:lnTo>
                  <a:lnTo>
                    <a:pt x="73" y="859"/>
                  </a:lnTo>
                  <a:lnTo>
                    <a:pt x="81" y="880"/>
                  </a:lnTo>
                  <a:lnTo>
                    <a:pt x="91" y="900"/>
                  </a:lnTo>
                  <a:lnTo>
                    <a:pt x="109" y="941"/>
                  </a:lnTo>
                  <a:lnTo>
                    <a:pt x="109" y="941"/>
                  </a:lnTo>
                  <a:lnTo>
                    <a:pt x="122" y="960"/>
                  </a:lnTo>
                  <a:lnTo>
                    <a:pt x="136" y="979"/>
                  </a:lnTo>
                  <a:lnTo>
                    <a:pt x="151" y="996"/>
                  </a:lnTo>
                  <a:lnTo>
                    <a:pt x="167" y="1013"/>
                  </a:lnTo>
                  <a:lnTo>
                    <a:pt x="199" y="1044"/>
                  </a:lnTo>
                  <a:lnTo>
                    <a:pt x="231" y="1074"/>
                  </a:lnTo>
                  <a:lnTo>
                    <a:pt x="231" y="1074"/>
                  </a:lnTo>
                  <a:lnTo>
                    <a:pt x="237" y="1080"/>
                  </a:lnTo>
                  <a:lnTo>
                    <a:pt x="241" y="1086"/>
                  </a:lnTo>
                  <a:lnTo>
                    <a:pt x="245" y="1092"/>
                  </a:lnTo>
                  <a:lnTo>
                    <a:pt x="250" y="1097"/>
                  </a:lnTo>
                  <a:lnTo>
                    <a:pt x="250" y="1097"/>
                  </a:lnTo>
                  <a:lnTo>
                    <a:pt x="255" y="1103"/>
                  </a:lnTo>
                  <a:lnTo>
                    <a:pt x="261" y="1107"/>
                  </a:lnTo>
                  <a:lnTo>
                    <a:pt x="267" y="1111"/>
                  </a:lnTo>
                  <a:lnTo>
                    <a:pt x="273" y="1117"/>
                  </a:lnTo>
                  <a:lnTo>
                    <a:pt x="273" y="1117"/>
                  </a:lnTo>
                  <a:lnTo>
                    <a:pt x="283" y="1128"/>
                  </a:lnTo>
                  <a:lnTo>
                    <a:pt x="288" y="1134"/>
                  </a:lnTo>
                  <a:lnTo>
                    <a:pt x="292" y="1136"/>
                  </a:lnTo>
                  <a:lnTo>
                    <a:pt x="296" y="1137"/>
                  </a:lnTo>
                  <a:lnTo>
                    <a:pt x="296" y="1137"/>
                  </a:lnTo>
                  <a:lnTo>
                    <a:pt x="297" y="1139"/>
                  </a:lnTo>
                  <a:lnTo>
                    <a:pt x="298" y="1141"/>
                  </a:lnTo>
                  <a:lnTo>
                    <a:pt x="301" y="1145"/>
                  </a:lnTo>
                  <a:lnTo>
                    <a:pt x="304" y="1148"/>
                  </a:lnTo>
                  <a:lnTo>
                    <a:pt x="305" y="1150"/>
                  </a:lnTo>
                  <a:lnTo>
                    <a:pt x="306" y="1153"/>
                  </a:lnTo>
                  <a:lnTo>
                    <a:pt x="306" y="1153"/>
                  </a:lnTo>
                  <a:lnTo>
                    <a:pt x="321" y="1163"/>
                  </a:lnTo>
                  <a:lnTo>
                    <a:pt x="336" y="1172"/>
                  </a:lnTo>
                  <a:lnTo>
                    <a:pt x="367" y="1192"/>
                  </a:lnTo>
                  <a:lnTo>
                    <a:pt x="367" y="1192"/>
                  </a:lnTo>
                  <a:lnTo>
                    <a:pt x="383" y="1203"/>
                  </a:lnTo>
                  <a:lnTo>
                    <a:pt x="401" y="1215"/>
                  </a:lnTo>
                  <a:lnTo>
                    <a:pt x="401" y="1215"/>
                  </a:lnTo>
                  <a:lnTo>
                    <a:pt x="410" y="1219"/>
                  </a:lnTo>
                  <a:lnTo>
                    <a:pt x="420" y="1224"/>
                  </a:lnTo>
                  <a:lnTo>
                    <a:pt x="431" y="1228"/>
                  </a:lnTo>
                  <a:lnTo>
                    <a:pt x="440" y="1232"/>
                  </a:lnTo>
                  <a:lnTo>
                    <a:pt x="440" y="1232"/>
                  </a:lnTo>
                  <a:lnTo>
                    <a:pt x="457" y="1243"/>
                  </a:lnTo>
                  <a:lnTo>
                    <a:pt x="474" y="1254"/>
                  </a:lnTo>
                  <a:lnTo>
                    <a:pt x="509" y="1275"/>
                  </a:lnTo>
                  <a:lnTo>
                    <a:pt x="509" y="1275"/>
                  </a:lnTo>
                  <a:lnTo>
                    <a:pt x="518" y="1281"/>
                  </a:lnTo>
                  <a:lnTo>
                    <a:pt x="528" y="1285"/>
                  </a:lnTo>
                  <a:lnTo>
                    <a:pt x="547" y="1292"/>
                  </a:lnTo>
                  <a:lnTo>
                    <a:pt x="565" y="1299"/>
                  </a:lnTo>
                  <a:lnTo>
                    <a:pt x="586" y="1305"/>
                  </a:lnTo>
                  <a:lnTo>
                    <a:pt x="586" y="1305"/>
                  </a:lnTo>
                  <a:lnTo>
                    <a:pt x="599" y="1312"/>
                  </a:lnTo>
                  <a:lnTo>
                    <a:pt x="610" y="1318"/>
                  </a:lnTo>
                  <a:lnTo>
                    <a:pt x="623" y="1324"/>
                  </a:lnTo>
                  <a:lnTo>
                    <a:pt x="635" y="1329"/>
                  </a:lnTo>
                  <a:lnTo>
                    <a:pt x="635" y="1329"/>
                  </a:lnTo>
                  <a:lnTo>
                    <a:pt x="640" y="1330"/>
                  </a:lnTo>
                  <a:lnTo>
                    <a:pt x="646" y="1330"/>
                  </a:lnTo>
                  <a:lnTo>
                    <a:pt x="651" y="1330"/>
                  </a:lnTo>
                  <a:lnTo>
                    <a:pt x="656" y="1331"/>
                  </a:lnTo>
                  <a:lnTo>
                    <a:pt x="656" y="1331"/>
                  </a:lnTo>
                  <a:lnTo>
                    <a:pt x="669" y="1335"/>
                  </a:lnTo>
                  <a:lnTo>
                    <a:pt x="682" y="1340"/>
                  </a:lnTo>
                  <a:lnTo>
                    <a:pt x="694" y="1346"/>
                  </a:lnTo>
                  <a:lnTo>
                    <a:pt x="707" y="1350"/>
                  </a:lnTo>
                  <a:lnTo>
                    <a:pt x="707" y="1350"/>
                  </a:lnTo>
                  <a:lnTo>
                    <a:pt x="722" y="1353"/>
                  </a:lnTo>
                  <a:lnTo>
                    <a:pt x="738" y="1355"/>
                  </a:lnTo>
                  <a:lnTo>
                    <a:pt x="756" y="1358"/>
                  </a:lnTo>
                  <a:lnTo>
                    <a:pt x="772" y="1359"/>
                  </a:lnTo>
                  <a:lnTo>
                    <a:pt x="772" y="1359"/>
                  </a:lnTo>
                  <a:lnTo>
                    <a:pt x="776" y="1359"/>
                  </a:lnTo>
                  <a:lnTo>
                    <a:pt x="782" y="1358"/>
                  </a:lnTo>
                  <a:lnTo>
                    <a:pt x="786" y="1355"/>
                  </a:lnTo>
                  <a:lnTo>
                    <a:pt x="790" y="1355"/>
                  </a:lnTo>
                  <a:lnTo>
                    <a:pt x="790" y="1355"/>
                  </a:lnTo>
                  <a:lnTo>
                    <a:pt x="800" y="1357"/>
                  </a:lnTo>
                  <a:lnTo>
                    <a:pt x="810" y="1358"/>
                  </a:lnTo>
                  <a:lnTo>
                    <a:pt x="829" y="1362"/>
                  </a:lnTo>
                  <a:lnTo>
                    <a:pt x="849" y="1366"/>
                  </a:lnTo>
                  <a:lnTo>
                    <a:pt x="859" y="1367"/>
                  </a:lnTo>
                  <a:lnTo>
                    <a:pt x="868" y="1367"/>
                  </a:lnTo>
                  <a:lnTo>
                    <a:pt x="868" y="1367"/>
                  </a:lnTo>
                  <a:lnTo>
                    <a:pt x="921" y="1367"/>
                  </a:lnTo>
                  <a:lnTo>
                    <a:pt x="948" y="1366"/>
                  </a:lnTo>
                  <a:lnTo>
                    <a:pt x="973" y="1364"/>
                  </a:lnTo>
                  <a:lnTo>
                    <a:pt x="973" y="1364"/>
                  </a:lnTo>
                  <a:lnTo>
                    <a:pt x="988" y="1362"/>
                  </a:lnTo>
                  <a:lnTo>
                    <a:pt x="1004" y="1359"/>
                  </a:lnTo>
                  <a:lnTo>
                    <a:pt x="1018" y="1355"/>
                  </a:lnTo>
                  <a:lnTo>
                    <a:pt x="1030" y="1353"/>
                  </a:lnTo>
                  <a:lnTo>
                    <a:pt x="1030" y="1353"/>
                  </a:lnTo>
                  <a:lnTo>
                    <a:pt x="1042" y="1352"/>
                  </a:lnTo>
                  <a:lnTo>
                    <a:pt x="1054" y="1349"/>
                  </a:lnTo>
                  <a:lnTo>
                    <a:pt x="1075" y="1344"/>
                  </a:lnTo>
                  <a:lnTo>
                    <a:pt x="1095" y="1336"/>
                  </a:lnTo>
                  <a:lnTo>
                    <a:pt x="1116" y="1331"/>
                  </a:lnTo>
                  <a:lnTo>
                    <a:pt x="1116" y="1331"/>
                  </a:lnTo>
                  <a:lnTo>
                    <a:pt x="1147" y="1321"/>
                  </a:lnTo>
                  <a:lnTo>
                    <a:pt x="1161" y="1316"/>
                  </a:lnTo>
                  <a:lnTo>
                    <a:pt x="1175" y="1309"/>
                  </a:lnTo>
                  <a:lnTo>
                    <a:pt x="1187" y="1304"/>
                  </a:lnTo>
                  <a:lnTo>
                    <a:pt x="1200" y="1297"/>
                  </a:lnTo>
                  <a:lnTo>
                    <a:pt x="1211" y="1289"/>
                  </a:lnTo>
                  <a:lnTo>
                    <a:pt x="1222" y="1281"/>
                  </a:lnTo>
                  <a:lnTo>
                    <a:pt x="1222" y="1281"/>
                  </a:lnTo>
                  <a:lnTo>
                    <a:pt x="1213" y="1285"/>
                  </a:lnTo>
                  <a:lnTo>
                    <a:pt x="1202" y="1287"/>
                  </a:lnTo>
                  <a:lnTo>
                    <a:pt x="1193" y="1289"/>
                  </a:lnTo>
                  <a:lnTo>
                    <a:pt x="1182" y="1291"/>
                  </a:lnTo>
                  <a:lnTo>
                    <a:pt x="1159" y="1293"/>
                  </a:lnTo>
                  <a:lnTo>
                    <a:pt x="1135" y="1297"/>
                  </a:lnTo>
                  <a:lnTo>
                    <a:pt x="1135" y="1297"/>
                  </a:lnTo>
                  <a:close/>
                  <a:moveTo>
                    <a:pt x="358" y="499"/>
                  </a:moveTo>
                  <a:lnTo>
                    <a:pt x="358" y="499"/>
                  </a:lnTo>
                  <a:lnTo>
                    <a:pt x="360" y="498"/>
                  </a:lnTo>
                  <a:lnTo>
                    <a:pt x="361" y="497"/>
                  </a:lnTo>
                  <a:lnTo>
                    <a:pt x="362" y="495"/>
                  </a:lnTo>
                  <a:lnTo>
                    <a:pt x="362" y="491"/>
                  </a:lnTo>
                  <a:lnTo>
                    <a:pt x="360" y="487"/>
                  </a:lnTo>
                  <a:lnTo>
                    <a:pt x="359" y="485"/>
                  </a:lnTo>
                  <a:lnTo>
                    <a:pt x="358" y="484"/>
                  </a:lnTo>
                  <a:lnTo>
                    <a:pt x="358" y="484"/>
                  </a:lnTo>
                  <a:lnTo>
                    <a:pt x="359" y="491"/>
                  </a:lnTo>
                  <a:lnTo>
                    <a:pt x="358" y="499"/>
                  </a:lnTo>
                  <a:lnTo>
                    <a:pt x="358" y="499"/>
                  </a:lnTo>
                  <a:close/>
                  <a:moveTo>
                    <a:pt x="363" y="535"/>
                  </a:moveTo>
                  <a:lnTo>
                    <a:pt x="363" y="535"/>
                  </a:lnTo>
                  <a:lnTo>
                    <a:pt x="368" y="562"/>
                  </a:lnTo>
                  <a:lnTo>
                    <a:pt x="375" y="589"/>
                  </a:lnTo>
                  <a:lnTo>
                    <a:pt x="388" y="640"/>
                  </a:lnTo>
                  <a:lnTo>
                    <a:pt x="388" y="640"/>
                  </a:lnTo>
                  <a:lnTo>
                    <a:pt x="394" y="661"/>
                  </a:lnTo>
                  <a:lnTo>
                    <a:pt x="401" y="680"/>
                  </a:lnTo>
                  <a:lnTo>
                    <a:pt x="407" y="698"/>
                  </a:lnTo>
                  <a:lnTo>
                    <a:pt x="413" y="717"/>
                  </a:lnTo>
                  <a:lnTo>
                    <a:pt x="413" y="717"/>
                  </a:lnTo>
                  <a:lnTo>
                    <a:pt x="426" y="759"/>
                  </a:lnTo>
                  <a:lnTo>
                    <a:pt x="433" y="778"/>
                  </a:lnTo>
                  <a:lnTo>
                    <a:pt x="440" y="797"/>
                  </a:lnTo>
                  <a:lnTo>
                    <a:pt x="440" y="797"/>
                  </a:lnTo>
                  <a:lnTo>
                    <a:pt x="451" y="821"/>
                  </a:lnTo>
                  <a:lnTo>
                    <a:pt x="463" y="845"/>
                  </a:lnTo>
                  <a:lnTo>
                    <a:pt x="475" y="867"/>
                  </a:lnTo>
                  <a:lnTo>
                    <a:pt x="489" y="888"/>
                  </a:lnTo>
                  <a:lnTo>
                    <a:pt x="489" y="888"/>
                  </a:lnTo>
                  <a:lnTo>
                    <a:pt x="529" y="943"/>
                  </a:lnTo>
                  <a:lnTo>
                    <a:pt x="549" y="970"/>
                  </a:lnTo>
                  <a:lnTo>
                    <a:pt x="570" y="997"/>
                  </a:lnTo>
                  <a:lnTo>
                    <a:pt x="591" y="1022"/>
                  </a:lnTo>
                  <a:lnTo>
                    <a:pt x="613" y="1047"/>
                  </a:lnTo>
                  <a:lnTo>
                    <a:pt x="636" y="1071"/>
                  </a:lnTo>
                  <a:lnTo>
                    <a:pt x="660" y="1094"/>
                  </a:lnTo>
                  <a:lnTo>
                    <a:pt x="660" y="1094"/>
                  </a:lnTo>
                  <a:lnTo>
                    <a:pt x="680" y="1112"/>
                  </a:lnTo>
                  <a:lnTo>
                    <a:pt x="700" y="1130"/>
                  </a:lnTo>
                  <a:lnTo>
                    <a:pt x="721" y="1146"/>
                  </a:lnTo>
                  <a:lnTo>
                    <a:pt x="742" y="1162"/>
                  </a:lnTo>
                  <a:lnTo>
                    <a:pt x="763" y="1177"/>
                  </a:lnTo>
                  <a:lnTo>
                    <a:pt x="786" y="1191"/>
                  </a:lnTo>
                  <a:lnTo>
                    <a:pt x="810" y="1203"/>
                  </a:lnTo>
                  <a:lnTo>
                    <a:pt x="834" y="1216"/>
                  </a:lnTo>
                  <a:lnTo>
                    <a:pt x="834" y="1216"/>
                  </a:lnTo>
                  <a:lnTo>
                    <a:pt x="862" y="1230"/>
                  </a:lnTo>
                  <a:lnTo>
                    <a:pt x="891" y="1243"/>
                  </a:lnTo>
                  <a:lnTo>
                    <a:pt x="920" y="1254"/>
                  </a:lnTo>
                  <a:lnTo>
                    <a:pt x="935" y="1259"/>
                  </a:lnTo>
                  <a:lnTo>
                    <a:pt x="950" y="1262"/>
                  </a:lnTo>
                  <a:lnTo>
                    <a:pt x="950" y="1262"/>
                  </a:lnTo>
                  <a:lnTo>
                    <a:pt x="977" y="1270"/>
                  </a:lnTo>
                  <a:lnTo>
                    <a:pt x="1002" y="1275"/>
                  </a:lnTo>
                  <a:lnTo>
                    <a:pt x="1028" y="1279"/>
                  </a:lnTo>
                  <a:lnTo>
                    <a:pt x="1054" y="1283"/>
                  </a:lnTo>
                  <a:lnTo>
                    <a:pt x="1079" y="1285"/>
                  </a:lnTo>
                  <a:lnTo>
                    <a:pt x="1106" y="1285"/>
                  </a:lnTo>
                  <a:lnTo>
                    <a:pt x="1132" y="1282"/>
                  </a:lnTo>
                  <a:lnTo>
                    <a:pt x="1158" y="1277"/>
                  </a:lnTo>
                  <a:lnTo>
                    <a:pt x="1158" y="1277"/>
                  </a:lnTo>
                  <a:lnTo>
                    <a:pt x="1138" y="1275"/>
                  </a:lnTo>
                  <a:lnTo>
                    <a:pt x="1120" y="1273"/>
                  </a:lnTo>
                  <a:lnTo>
                    <a:pt x="1084" y="1268"/>
                  </a:lnTo>
                  <a:lnTo>
                    <a:pt x="1084" y="1268"/>
                  </a:lnTo>
                  <a:lnTo>
                    <a:pt x="1048" y="1263"/>
                  </a:lnTo>
                  <a:lnTo>
                    <a:pt x="1012" y="1258"/>
                  </a:lnTo>
                  <a:lnTo>
                    <a:pt x="994" y="1255"/>
                  </a:lnTo>
                  <a:lnTo>
                    <a:pt x="975" y="1249"/>
                  </a:lnTo>
                  <a:lnTo>
                    <a:pt x="956" y="1244"/>
                  </a:lnTo>
                  <a:lnTo>
                    <a:pt x="937" y="1238"/>
                  </a:lnTo>
                  <a:lnTo>
                    <a:pt x="937" y="1238"/>
                  </a:lnTo>
                  <a:lnTo>
                    <a:pt x="913" y="1228"/>
                  </a:lnTo>
                  <a:lnTo>
                    <a:pt x="891" y="1216"/>
                  </a:lnTo>
                  <a:lnTo>
                    <a:pt x="845" y="1192"/>
                  </a:lnTo>
                  <a:lnTo>
                    <a:pt x="845" y="1192"/>
                  </a:lnTo>
                  <a:lnTo>
                    <a:pt x="813" y="1172"/>
                  </a:lnTo>
                  <a:lnTo>
                    <a:pt x="781" y="1152"/>
                  </a:lnTo>
                  <a:lnTo>
                    <a:pt x="750" y="1131"/>
                  </a:lnTo>
                  <a:lnTo>
                    <a:pt x="721" y="1107"/>
                  </a:lnTo>
                  <a:lnTo>
                    <a:pt x="692" y="1083"/>
                  </a:lnTo>
                  <a:lnTo>
                    <a:pt x="665" y="1059"/>
                  </a:lnTo>
                  <a:lnTo>
                    <a:pt x="638" y="1033"/>
                  </a:lnTo>
                  <a:lnTo>
                    <a:pt x="614" y="1006"/>
                  </a:lnTo>
                  <a:lnTo>
                    <a:pt x="614" y="1006"/>
                  </a:lnTo>
                  <a:lnTo>
                    <a:pt x="581" y="971"/>
                  </a:lnTo>
                  <a:lnTo>
                    <a:pt x="566" y="953"/>
                  </a:lnTo>
                  <a:lnTo>
                    <a:pt x="551" y="934"/>
                  </a:lnTo>
                  <a:lnTo>
                    <a:pt x="551" y="934"/>
                  </a:lnTo>
                  <a:lnTo>
                    <a:pt x="530" y="903"/>
                  </a:lnTo>
                  <a:lnTo>
                    <a:pt x="510" y="870"/>
                  </a:lnTo>
                  <a:lnTo>
                    <a:pt x="490" y="837"/>
                  </a:lnTo>
                  <a:lnTo>
                    <a:pt x="471" y="804"/>
                  </a:lnTo>
                  <a:lnTo>
                    <a:pt x="454" y="770"/>
                  </a:lnTo>
                  <a:lnTo>
                    <a:pt x="437" y="734"/>
                  </a:lnTo>
                  <a:lnTo>
                    <a:pt x="420" y="699"/>
                  </a:lnTo>
                  <a:lnTo>
                    <a:pt x="404" y="664"/>
                  </a:lnTo>
                  <a:lnTo>
                    <a:pt x="404" y="664"/>
                  </a:lnTo>
                  <a:lnTo>
                    <a:pt x="397" y="643"/>
                  </a:lnTo>
                  <a:lnTo>
                    <a:pt x="391" y="623"/>
                  </a:lnTo>
                  <a:lnTo>
                    <a:pt x="381" y="583"/>
                  </a:lnTo>
                  <a:lnTo>
                    <a:pt x="372" y="546"/>
                  </a:lnTo>
                  <a:lnTo>
                    <a:pt x="367" y="528"/>
                  </a:lnTo>
                  <a:lnTo>
                    <a:pt x="362" y="511"/>
                  </a:lnTo>
                  <a:lnTo>
                    <a:pt x="362" y="511"/>
                  </a:lnTo>
                  <a:lnTo>
                    <a:pt x="362" y="524"/>
                  </a:lnTo>
                  <a:lnTo>
                    <a:pt x="363" y="535"/>
                  </a:lnTo>
                  <a:lnTo>
                    <a:pt x="363" y="535"/>
                  </a:lnTo>
                  <a:close/>
                  <a:moveTo>
                    <a:pt x="34" y="589"/>
                  </a:moveTo>
                  <a:lnTo>
                    <a:pt x="34" y="589"/>
                  </a:lnTo>
                  <a:lnTo>
                    <a:pt x="36" y="589"/>
                  </a:lnTo>
                  <a:lnTo>
                    <a:pt x="38" y="588"/>
                  </a:lnTo>
                  <a:lnTo>
                    <a:pt x="39" y="583"/>
                  </a:lnTo>
                  <a:lnTo>
                    <a:pt x="39" y="579"/>
                  </a:lnTo>
                  <a:lnTo>
                    <a:pt x="38" y="577"/>
                  </a:lnTo>
                  <a:lnTo>
                    <a:pt x="38" y="577"/>
                  </a:lnTo>
                  <a:lnTo>
                    <a:pt x="35" y="582"/>
                  </a:lnTo>
                  <a:lnTo>
                    <a:pt x="34" y="589"/>
                  </a:lnTo>
                  <a:lnTo>
                    <a:pt x="34" y="589"/>
                  </a:lnTo>
                  <a:close/>
                  <a:moveTo>
                    <a:pt x="20" y="713"/>
                  </a:moveTo>
                  <a:lnTo>
                    <a:pt x="20" y="713"/>
                  </a:lnTo>
                  <a:lnTo>
                    <a:pt x="19" y="717"/>
                  </a:lnTo>
                  <a:lnTo>
                    <a:pt x="17" y="719"/>
                  </a:lnTo>
                  <a:lnTo>
                    <a:pt x="16" y="723"/>
                  </a:lnTo>
                  <a:lnTo>
                    <a:pt x="15" y="726"/>
                  </a:lnTo>
                  <a:lnTo>
                    <a:pt x="15" y="726"/>
                  </a:lnTo>
                  <a:lnTo>
                    <a:pt x="14" y="734"/>
                  </a:lnTo>
                  <a:lnTo>
                    <a:pt x="15" y="742"/>
                  </a:lnTo>
                  <a:lnTo>
                    <a:pt x="17" y="758"/>
                  </a:lnTo>
                  <a:lnTo>
                    <a:pt x="21" y="773"/>
                  </a:lnTo>
                  <a:lnTo>
                    <a:pt x="26" y="788"/>
                  </a:lnTo>
                  <a:lnTo>
                    <a:pt x="26" y="788"/>
                  </a:lnTo>
                  <a:lnTo>
                    <a:pt x="26" y="789"/>
                  </a:lnTo>
                  <a:lnTo>
                    <a:pt x="25" y="790"/>
                  </a:lnTo>
                  <a:lnTo>
                    <a:pt x="24" y="789"/>
                  </a:lnTo>
                  <a:lnTo>
                    <a:pt x="21" y="789"/>
                  </a:lnTo>
                  <a:lnTo>
                    <a:pt x="21" y="791"/>
                  </a:lnTo>
                  <a:lnTo>
                    <a:pt x="21" y="791"/>
                  </a:lnTo>
                  <a:lnTo>
                    <a:pt x="30" y="820"/>
                  </a:lnTo>
                  <a:lnTo>
                    <a:pt x="38" y="847"/>
                  </a:lnTo>
                  <a:lnTo>
                    <a:pt x="46" y="871"/>
                  </a:lnTo>
                  <a:lnTo>
                    <a:pt x="56" y="895"/>
                  </a:lnTo>
                  <a:lnTo>
                    <a:pt x="65" y="918"/>
                  </a:lnTo>
                  <a:lnTo>
                    <a:pt x="77" y="940"/>
                  </a:lnTo>
                  <a:lnTo>
                    <a:pt x="90" y="961"/>
                  </a:lnTo>
                  <a:lnTo>
                    <a:pt x="104" y="984"/>
                  </a:lnTo>
                  <a:lnTo>
                    <a:pt x="104" y="984"/>
                  </a:lnTo>
                  <a:lnTo>
                    <a:pt x="106" y="985"/>
                  </a:lnTo>
                  <a:lnTo>
                    <a:pt x="109" y="986"/>
                  </a:lnTo>
                  <a:lnTo>
                    <a:pt x="113" y="987"/>
                  </a:lnTo>
                  <a:lnTo>
                    <a:pt x="115" y="989"/>
                  </a:lnTo>
                  <a:lnTo>
                    <a:pt x="115" y="989"/>
                  </a:lnTo>
                  <a:lnTo>
                    <a:pt x="118" y="998"/>
                  </a:lnTo>
                  <a:lnTo>
                    <a:pt x="123" y="1006"/>
                  </a:lnTo>
                  <a:lnTo>
                    <a:pt x="129" y="1013"/>
                  </a:lnTo>
                  <a:lnTo>
                    <a:pt x="136" y="1019"/>
                  </a:lnTo>
                  <a:lnTo>
                    <a:pt x="136" y="1019"/>
                  </a:lnTo>
                  <a:lnTo>
                    <a:pt x="136" y="1024"/>
                  </a:lnTo>
                  <a:lnTo>
                    <a:pt x="135" y="1026"/>
                  </a:lnTo>
                  <a:lnTo>
                    <a:pt x="135" y="1028"/>
                  </a:lnTo>
                  <a:lnTo>
                    <a:pt x="136" y="1030"/>
                  </a:lnTo>
                  <a:lnTo>
                    <a:pt x="136" y="1030"/>
                  </a:lnTo>
                  <a:lnTo>
                    <a:pt x="153" y="1050"/>
                  </a:lnTo>
                  <a:lnTo>
                    <a:pt x="171" y="1070"/>
                  </a:lnTo>
                  <a:lnTo>
                    <a:pt x="191" y="1089"/>
                  </a:lnTo>
                  <a:lnTo>
                    <a:pt x="210" y="1106"/>
                  </a:lnTo>
                  <a:lnTo>
                    <a:pt x="210" y="1106"/>
                  </a:lnTo>
                  <a:lnTo>
                    <a:pt x="220" y="1118"/>
                  </a:lnTo>
                  <a:lnTo>
                    <a:pt x="229" y="1128"/>
                  </a:lnTo>
                  <a:lnTo>
                    <a:pt x="239" y="1138"/>
                  </a:lnTo>
                  <a:lnTo>
                    <a:pt x="250" y="1148"/>
                  </a:lnTo>
                  <a:lnTo>
                    <a:pt x="260" y="1157"/>
                  </a:lnTo>
                  <a:lnTo>
                    <a:pt x="272" y="1166"/>
                  </a:lnTo>
                  <a:lnTo>
                    <a:pt x="285" y="1173"/>
                  </a:lnTo>
                  <a:lnTo>
                    <a:pt x="298" y="1181"/>
                  </a:lnTo>
                  <a:lnTo>
                    <a:pt x="298" y="1181"/>
                  </a:lnTo>
                  <a:lnTo>
                    <a:pt x="300" y="1185"/>
                  </a:lnTo>
                  <a:lnTo>
                    <a:pt x="302" y="1189"/>
                  </a:lnTo>
                  <a:lnTo>
                    <a:pt x="310" y="1195"/>
                  </a:lnTo>
                  <a:lnTo>
                    <a:pt x="317" y="1200"/>
                  </a:lnTo>
                  <a:lnTo>
                    <a:pt x="326" y="1204"/>
                  </a:lnTo>
                  <a:lnTo>
                    <a:pt x="334" y="1209"/>
                  </a:lnTo>
                  <a:lnTo>
                    <a:pt x="342" y="1214"/>
                  </a:lnTo>
                  <a:lnTo>
                    <a:pt x="349" y="1219"/>
                  </a:lnTo>
                  <a:lnTo>
                    <a:pt x="352" y="1224"/>
                  </a:lnTo>
                  <a:lnTo>
                    <a:pt x="354" y="1227"/>
                  </a:lnTo>
                  <a:lnTo>
                    <a:pt x="354" y="1227"/>
                  </a:lnTo>
                  <a:lnTo>
                    <a:pt x="378" y="1240"/>
                  </a:lnTo>
                  <a:lnTo>
                    <a:pt x="401" y="1253"/>
                  </a:lnTo>
                  <a:lnTo>
                    <a:pt x="422" y="1267"/>
                  </a:lnTo>
                  <a:lnTo>
                    <a:pt x="445" y="1278"/>
                  </a:lnTo>
                  <a:lnTo>
                    <a:pt x="445" y="1278"/>
                  </a:lnTo>
                  <a:lnTo>
                    <a:pt x="497" y="1304"/>
                  </a:lnTo>
                  <a:lnTo>
                    <a:pt x="550" y="1329"/>
                  </a:lnTo>
                  <a:lnTo>
                    <a:pt x="550" y="1329"/>
                  </a:lnTo>
                  <a:lnTo>
                    <a:pt x="588" y="1345"/>
                  </a:lnTo>
                  <a:lnTo>
                    <a:pt x="607" y="1352"/>
                  </a:lnTo>
                  <a:lnTo>
                    <a:pt x="626" y="1359"/>
                  </a:lnTo>
                  <a:lnTo>
                    <a:pt x="626" y="1359"/>
                  </a:lnTo>
                  <a:lnTo>
                    <a:pt x="649" y="1365"/>
                  </a:lnTo>
                  <a:lnTo>
                    <a:pt x="671" y="1372"/>
                  </a:lnTo>
                  <a:lnTo>
                    <a:pt x="695" y="1376"/>
                  </a:lnTo>
                  <a:lnTo>
                    <a:pt x="717" y="1381"/>
                  </a:lnTo>
                  <a:lnTo>
                    <a:pt x="741" y="1384"/>
                  </a:lnTo>
                  <a:lnTo>
                    <a:pt x="765" y="1388"/>
                  </a:lnTo>
                  <a:lnTo>
                    <a:pt x="813" y="1393"/>
                  </a:lnTo>
                  <a:lnTo>
                    <a:pt x="860" y="1395"/>
                  </a:lnTo>
                  <a:lnTo>
                    <a:pt x="908" y="1395"/>
                  </a:lnTo>
                  <a:lnTo>
                    <a:pt x="955" y="1392"/>
                  </a:lnTo>
                  <a:lnTo>
                    <a:pt x="1001" y="1388"/>
                  </a:lnTo>
                  <a:lnTo>
                    <a:pt x="1001" y="1388"/>
                  </a:lnTo>
                  <a:lnTo>
                    <a:pt x="1029" y="1383"/>
                  </a:lnTo>
                  <a:lnTo>
                    <a:pt x="1056" y="1378"/>
                  </a:lnTo>
                  <a:lnTo>
                    <a:pt x="1083" y="1372"/>
                  </a:lnTo>
                  <a:lnTo>
                    <a:pt x="1108" y="1364"/>
                  </a:lnTo>
                  <a:lnTo>
                    <a:pt x="1134" y="1355"/>
                  </a:lnTo>
                  <a:lnTo>
                    <a:pt x="1159" y="1346"/>
                  </a:lnTo>
                  <a:lnTo>
                    <a:pt x="1183" y="1335"/>
                  </a:lnTo>
                  <a:lnTo>
                    <a:pt x="1206" y="1323"/>
                  </a:lnTo>
                  <a:lnTo>
                    <a:pt x="1206" y="1323"/>
                  </a:lnTo>
                  <a:lnTo>
                    <a:pt x="1209" y="1318"/>
                  </a:lnTo>
                  <a:lnTo>
                    <a:pt x="1211" y="1316"/>
                  </a:lnTo>
                  <a:lnTo>
                    <a:pt x="1213" y="1315"/>
                  </a:lnTo>
                  <a:lnTo>
                    <a:pt x="1213" y="1315"/>
                  </a:lnTo>
                  <a:lnTo>
                    <a:pt x="1216" y="1313"/>
                  </a:lnTo>
                  <a:lnTo>
                    <a:pt x="1222" y="1310"/>
                  </a:lnTo>
                  <a:lnTo>
                    <a:pt x="1226" y="1309"/>
                  </a:lnTo>
                  <a:lnTo>
                    <a:pt x="1230" y="1307"/>
                  </a:lnTo>
                  <a:lnTo>
                    <a:pt x="1230" y="1307"/>
                  </a:lnTo>
                  <a:lnTo>
                    <a:pt x="1236" y="1304"/>
                  </a:lnTo>
                  <a:lnTo>
                    <a:pt x="1240" y="1299"/>
                  </a:lnTo>
                  <a:lnTo>
                    <a:pt x="1251" y="1288"/>
                  </a:lnTo>
                  <a:lnTo>
                    <a:pt x="1254" y="1282"/>
                  </a:lnTo>
                  <a:lnTo>
                    <a:pt x="1257" y="1276"/>
                  </a:lnTo>
                  <a:lnTo>
                    <a:pt x="1259" y="1272"/>
                  </a:lnTo>
                  <a:lnTo>
                    <a:pt x="1259" y="1268"/>
                  </a:lnTo>
                  <a:lnTo>
                    <a:pt x="1259" y="1268"/>
                  </a:lnTo>
                  <a:lnTo>
                    <a:pt x="1254" y="1276"/>
                  </a:lnTo>
                  <a:lnTo>
                    <a:pt x="1247" y="1283"/>
                  </a:lnTo>
                  <a:lnTo>
                    <a:pt x="1241" y="1289"/>
                  </a:lnTo>
                  <a:lnTo>
                    <a:pt x="1232" y="1294"/>
                  </a:lnTo>
                  <a:lnTo>
                    <a:pt x="1217" y="1304"/>
                  </a:lnTo>
                  <a:lnTo>
                    <a:pt x="1209" y="1310"/>
                  </a:lnTo>
                  <a:lnTo>
                    <a:pt x="1202" y="1316"/>
                  </a:lnTo>
                  <a:lnTo>
                    <a:pt x="1202" y="1316"/>
                  </a:lnTo>
                  <a:lnTo>
                    <a:pt x="1196" y="1318"/>
                  </a:lnTo>
                  <a:lnTo>
                    <a:pt x="1190" y="1319"/>
                  </a:lnTo>
                  <a:lnTo>
                    <a:pt x="1180" y="1324"/>
                  </a:lnTo>
                  <a:lnTo>
                    <a:pt x="1170" y="1330"/>
                  </a:lnTo>
                  <a:lnTo>
                    <a:pt x="1162" y="1334"/>
                  </a:lnTo>
                  <a:lnTo>
                    <a:pt x="1162" y="1334"/>
                  </a:lnTo>
                  <a:lnTo>
                    <a:pt x="1136" y="1343"/>
                  </a:lnTo>
                  <a:lnTo>
                    <a:pt x="1116" y="1350"/>
                  </a:lnTo>
                  <a:lnTo>
                    <a:pt x="1116" y="1350"/>
                  </a:lnTo>
                  <a:lnTo>
                    <a:pt x="1096" y="1357"/>
                  </a:lnTo>
                  <a:lnTo>
                    <a:pt x="1077" y="1361"/>
                  </a:lnTo>
                  <a:lnTo>
                    <a:pt x="1058" y="1365"/>
                  </a:lnTo>
                  <a:lnTo>
                    <a:pt x="1039" y="1368"/>
                  </a:lnTo>
                  <a:lnTo>
                    <a:pt x="999" y="1375"/>
                  </a:lnTo>
                  <a:lnTo>
                    <a:pt x="958" y="1382"/>
                  </a:lnTo>
                  <a:lnTo>
                    <a:pt x="958" y="1382"/>
                  </a:lnTo>
                  <a:lnTo>
                    <a:pt x="948" y="1380"/>
                  </a:lnTo>
                  <a:lnTo>
                    <a:pt x="936" y="1380"/>
                  </a:lnTo>
                  <a:lnTo>
                    <a:pt x="923" y="1381"/>
                  </a:lnTo>
                  <a:lnTo>
                    <a:pt x="911" y="1383"/>
                  </a:lnTo>
                  <a:lnTo>
                    <a:pt x="911" y="1383"/>
                  </a:lnTo>
                  <a:lnTo>
                    <a:pt x="855" y="1381"/>
                  </a:lnTo>
                  <a:lnTo>
                    <a:pt x="798" y="1377"/>
                  </a:lnTo>
                  <a:lnTo>
                    <a:pt x="770" y="1374"/>
                  </a:lnTo>
                  <a:lnTo>
                    <a:pt x="742" y="1369"/>
                  </a:lnTo>
                  <a:lnTo>
                    <a:pt x="714" y="1364"/>
                  </a:lnTo>
                  <a:lnTo>
                    <a:pt x="686" y="1357"/>
                  </a:lnTo>
                  <a:lnTo>
                    <a:pt x="686" y="1357"/>
                  </a:lnTo>
                  <a:lnTo>
                    <a:pt x="660" y="1350"/>
                  </a:lnTo>
                  <a:lnTo>
                    <a:pt x="631" y="1342"/>
                  </a:lnTo>
                  <a:lnTo>
                    <a:pt x="600" y="1331"/>
                  </a:lnTo>
                  <a:lnTo>
                    <a:pt x="584" y="1323"/>
                  </a:lnTo>
                  <a:lnTo>
                    <a:pt x="568" y="1316"/>
                  </a:lnTo>
                  <a:lnTo>
                    <a:pt x="568" y="1316"/>
                  </a:lnTo>
                  <a:lnTo>
                    <a:pt x="564" y="1315"/>
                  </a:lnTo>
                  <a:lnTo>
                    <a:pt x="562" y="1316"/>
                  </a:lnTo>
                  <a:lnTo>
                    <a:pt x="559" y="1316"/>
                  </a:lnTo>
                  <a:lnTo>
                    <a:pt x="556" y="1316"/>
                  </a:lnTo>
                  <a:lnTo>
                    <a:pt x="556" y="1316"/>
                  </a:lnTo>
                  <a:lnTo>
                    <a:pt x="524" y="1299"/>
                  </a:lnTo>
                  <a:lnTo>
                    <a:pt x="494" y="1282"/>
                  </a:lnTo>
                  <a:lnTo>
                    <a:pt x="463" y="1263"/>
                  </a:lnTo>
                  <a:lnTo>
                    <a:pt x="431" y="1247"/>
                  </a:lnTo>
                  <a:lnTo>
                    <a:pt x="431" y="1247"/>
                  </a:lnTo>
                  <a:lnTo>
                    <a:pt x="408" y="1236"/>
                  </a:lnTo>
                  <a:lnTo>
                    <a:pt x="387" y="1223"/>
                  </a:lnTo>
                  <a:lnTo>
                    <a:pt x="365" y="1210"/>
                  </a:lnTo>
                  <a:lnTo>
                    <a:pt x="345" y="1197"/>
                  </a:lnTo>
                  <a:lnTo>
                    <a:pt x="326" y="1182"/>
                  </a:lnTo>
                  <a:lnTo>
                    <a:pt x="306" y="1168"/>
                  </a:lnTo>
                  <a:lnTo>
                    <a:pt x="288" y="1152"/>
                  </a:lnTo>
                  <a:lnTo>
                    <a:pt x="270" y="1137"/>
                  </a:lnTo>
                  <a:lnTo>
                    <a:pt x="236" y="1105"/>
                  </a:lnTo>
                  <a:lnTo>
                    <a:pt x="201" y="1071"/>
                  </a:lnTo>
                  <a:lnTo>
                    <a:pt x="136" y="1003"/>
                  </a:lnTo>
                  <a:lnTo>
                    <a:pt x="136" y="1003"/>
                  </a:lnTo>
                  <a:lnTo>
                    <a:pt x="103" y="954"/>
                  </a:lnTo>
                  <a:lnTo>
                    <a:pt x="72" y="904"/>
                  </a:lnTo>
                  <a:lnTo>
                    <a:pt x="72" y="904"/>
                  </a:lnTo>
                  <a:lnTo>
                    <a:pt x="70" y="895"/>
                  </a:lnTo>
                  <a:lnTo>
                    <a:pt x="66" y="886"/>
                  </a:lnTo>
                  <a:lnTo>
                    <a:pt x="62" y="879"/>
                  </a:lnTo>
                  <a:lnTo>
                    <a:pt x="58" y="871"/>
                  </a:lnTo>
                  <a:lnTo>
                    <a:pt x="58" y="871"/>
                  </a:lnTo>
                  <a:lnTo>
                    <a:pt x="57" y="868"/>
                  </a:lnTo>
                  <a:lnTo>
                    <a:pt x="57" y="866"/>
                  </a:lnTo>
                  <a:lnTo>
                    <a:pt x="57" y="864"/>
                  </a:lnTo>
                  <a:lnTo>
                    <a:pt x="58" y="860"/>
                  </a:lnTo>
                  <a:lnTo>
                    <a:pt x="58" y="860"/>
                  </a:lnTo>
                  <a:lnTo>
                    <a:pt x="51" y="846"/>
                  </a:lnTo>
                  <a:lnTo>
                    <a:pt x="46" y="832"/>
                  </a:lnTo>
                  <a:lnTo>
                    <a:pt x="42" y="819"/>
                  </a:lnTo>
                  <a:lnTo>
                    <a:pt x="38" y="805"/>
                  </a:lnTo>
                  <a:lnTo>
                    <a:pt x="34" y="791"/>
                  </a:lnTo>
                  <a:lnTo>
                    <a:pt x="32" y="777"/>
                  </a:lnTo>
                  <a:lnTo>
                    <a:pt x="28" y="749"/>
                  </a:lnTo>
                  <a:lnTo>
                    <a:pt x="27" y="719"/>
                  </a:lnTo>
                  <a:lnTo>
                    <a:pt x="27" y="689"/>
                  </a:lnTo>
                  <a:lnTo>
                    <a:pt x="28" y="658"/>
                  </a:lnTo>
                  <a:lnTo>
                    <a:pt x="29" y="626"/>
                  </a:lnTo>
                  <a:lnTo>
                    <a:pt x="29" y="626"/>
                  </a:lnTo>
                  <a:lnTo>
                    <a:pt x="25" y="637"/>
                  </a:lnTo>
                  <a:lnTo>
                    <a:pt x="23" y="648"/>
                  </a:lnTo>
                  <a:lnTo>
                    <a:pt x="21" y="658"/>
                  </a:lnTo>
                  <a:lnTo>
                    <a:pt x="21" y="670"/>
                  </a:lnTo>
                  <a:lnTo>
                    <a:pt x="21" y="693"/>
                  </a:lnTo>
                  <a:lnTo>
                    <a:pt x="21" y="703"/>
                  </a:lnTo>
                  <a:lnTo>
                    <a:pt x="20" y="713"/>
                  </a:lnTo>
                  <a:lnTo>
                    <a:pt x="20" y="7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5" name="Freeform 110"/>
            <p:cNvSpPr>
              <a:spLocks noEditPoints="1"/>
            </p:cNvSpPr>
            <p:nvPr/>
          </p:nvSpPr>
          <p:spPr bwMode="auto">
            <a:xfrm>
              <a:off x="4678363" y="1257300"/>
              <a:ext cx="179388" cy="215900"/>
            </a:xfrm>
            <a:custGeom>
              <a:avLst/>
              <a:gdLst/>
              <a:ahLst/>
              <a:cxnLst>
                <a:cxn ang="0">
                  <a:pos x="139" y="6"/>
                </a:cxn>
                <a:cxn ang="0">
                  <a:pos x="198" y="37"/>
                </a:cxn>
                <a:cxn ang="0">
                  <a:pos x="247" y="79"/>
                </a:cxn>
                <a:cxn ang="0">
                  <a:pos x="286" y="132"/>
                </a:cxn>
                <a:cxn ang="0">
                  <a:pos x="315" y="191"/>
                </a:cxn>
                <a:cxn ang="0">
                  <a:pos x="337" y="256"/>
                </a:cxn>
                <a:cxn ang="0">
                  <a:pos x="339" y="299"/>
                </a:cxn>
                <a:cxn ang="0">
                  <a:pos x="335" y="337"/>
                </a:cxn>
                <a:cxn ang="0">
                  <a:pos x="324" y="363"/>
                </a:cxn>
                <a:cxn ang="0">
                  <a:pos x="308" y="383"/>
                </a:cxn>
                <a:cxn ang="0">
                  <a:pos x="292" y="394"/>
                </a:cxn>
                <a:cxn ang="0">
                  <a:pos x="264" y="407"/>
                </a:cxn>
                <a:cxn ang="0">
                  <a:pos x="242" y="408"/>
                </a:cxn>
                <a:cxn ang="0">
                  <a:pos x="209" y="403"/>
                </a:cxn>
                <a:cxn ang="0">
                  <a:pos x="176" y="391"/>
                </a:cxn>
                <a:cxn ang="0">
                  <a:pos x="135" y="364"/>
                </a:cxn>
                <a:cxn ang="0">
                  <a:pos x="79" y="307"/>
                </a:cxn>
                <a:cxn ang="0">
                  <a:pos x="36" y="238"/>
                </a:cxn>
                <a:cxn ang="0">
                  <a:pos x="9" y="163"/>
                </a:cxn>
                <a:cxn ang="0">
                  <a:pos x="2" y="118"/>
                </a:cxn>
                <a:cxn ang="0">
                  <a:pos x="2" y="82"/>
                </a:cxn>
                <a:cxn ang="0">
                  <a:pos x="6" y="64"/>
                </a:cxn>
                <a:cxn ang="0">
                  <a:pos x="28" y="26"/>
                </a:cxn>
                <a:cxn ang="0">
                  <a:pos x="36" y="17"/>
                </a:cxn>
                <a:cxn ang="0">
                  <a:pos x="63" y="7"/>
                </a:cxn>
                <a:cxn ang="0">
                  <a:pos x="116" y="0"/>
                </a:cxn>
                <a:cxn ang="0">
                  <a:pos x="120" y="21"/>
                </a:cxn>
                <a:cxn ang="0">
                  <a:pos x="82" y="22"/>
                </a:cxn>
                <a:cxn ang="0">
                  <a:pos x="57" y="31"/>
                </a:cxn>
                <a:cxn ang="0">
                  <a:pos x="43" y="48"/>
                </a:cxn>
                <a:cxn ang="0">
                  <a:pos x="32" y="87"/>
                </a:cxn>
                <a:cxn ang="0">
                  <a:pos x="29" y="128"/>
                </a:cxn>
                <a:cxn ang="0">
                  <a:pos x="34" y="171"/>
                </a:cxn>
                <a:cxn ang="0">
                  <a:pos x="46" y="210"/>
                </a:cxn>
                <a:cxn ang="0">
                  <a:pos x="63" y="240"/>
                </a:cxn>
                <a:cxn ang="0">
                  <a:pos x="70" y="260"/>
                </a:cxn>
                <a:cxn ang="0">
                  <a:pos x="92" y="294"/>
                </a:cxn>
                <a:cxn ang="0">
                  <a:pos x="118" y="325"/>
                </a:cxn>
                <a:cxn ang="0">
                  <a:pos x="146" y="356"/>
                </a:cxn>
                <a:cxn ang="0">
                  <a:pos x="163" y="367"/>
                </a:cxn>
                <a:cxn ang="0">
                  <a:pos x="207" y="388"/>
                </a:cxn>
                <a:cxn ang="0">
                  <a:pos x="234" y="393"/>
                </a:cxn>
                <a:cxn ang="0">
                  <a:pos x="271" y="386"/>
                </a:cxn>
                <a:cxn ang="0">
                  <a:pos x="300" y="369"/>
                </a:cxn>
                <a:cxn ang="0">
                  <a:pos x="311" y="354"/>
                </a:cxn>
                <a:cxn ang="0">
                  <a:pos x="320" y="326"/>
                </a:cxn>
                <a:cxn ang="0">
                  <a:pos x="321" y="293"/>
                </a:cxn>
                <a:cxn ang="0">
                  <a:pos x="307" y="208"/>
                </a:cxn>
                <a:cxn ang="0">
                  <a:pos x="286" y="161"/>
                </a:cxn>
                <a:cxn ang="0">
                  <a:pos x="265" y="128"/>
                </a:cxn>
                <a:cxn ang="0">
                  <a:pos x="255" y="112"/>
                </a:cxn>
                <a:cxn ang="0">
                  <a:pos x="226" y="79"/>
                </a:cxn>
                <a:cxn ang="0">
                  <a:pos x="179" y="40"/>
                </a:cxn>
                <a:cxn ang="0">
                  <a:pos x="151" y="26"/>
                </a:cxn>
                <a:cxn ang="0">
                  <a:pos x="120" y="21"/>
                </a:cxn>
              </a:cxnLst>
              <a:rect l="0" t="0" r="r" b="b"/>
              <a:pathLst>
                <a:path w="339" h="408">
                  <a:moveTo>
                    <a:pt x="116" y="0"/>
                  </a:moveTo>
                  <a:lnTo>
                    <a:pt x="116" y="0"/>
                  </a:lnTo>
                  <a:lnTo>
                    <a:pt x="139" y="6"/>
                  </a:lnTo>
                  <a:lnTo>
                    <a:pt x="160" y="15"/>
                  </a:lnTo>
                  <a:lnTo>
                    <a:pt x="180" y="26"/>
                  </a:lnTo>
                  <a:lnTo>
                    <a:pt x="198" y="37"/>
                  </a:lnTo>
                  <a:lnTo>
                    <a:pt x="216" y="50"/>
                  </a:lnTo>
                  <a:lnTo>
                    <a:pt x="232" y="64"/>
                  </a:lnTo>
                  <a:lnTo>
                    <a:pt x="247" y="79"/>
                  </a:lnTo>
                  <a:lnTo>
                    <a:pt x="261" y="95"/>
                  </a:lnTo>
                  <a:lnTo>
                    <a:pt x="274" y="113"/>
                  </a:lnTo>
                  <a:lnTo>
                    <a:pt x="286" y="132"/>
                  </a:lnTo>
                  <a:lnTo>
                    <a:pt x="296" y="151"/>
                  </a:lnTo>
                  <a:lnTo>
                    <a:pt x="306" y="170"/>
                  </a:lnTo>
                  <a:lnTo>
                    <a:pt x="315" y="191"/>
                  </a:lnTo>
                  <a:lnTo>
                    <a:pt x="323" y="212"/>
                  </a:lnTo>
                  <a:lnTo>
                    <a:pt x="331" y="233"/>
                  </a:lnTo>
                  <a:lnTo>
                    <a:pt x="337" y="256"/>
                  </a:lnTo>
                  <a:lnTo>
                    <a:pt x="337" y="256"/>
                  </a:lnTo>
                  <a:lnTo>
                    <a:pt x="339" y="277"/>
                  </a:lnTo>
                  <a:lnTo>
                    <a:pt x="339" y="299"/>
                  </a:lnTo>
                  <a:lnTo>
                    <a:pt x="338" y="319"/>
                  </a:lnTo>
                  <a:lnTo>
                    <a:pt x="337" y="329"/>
                  </a:lnTo>
                  <a:lnTo>
                    <a:pt x="335" y="337"/>
                  </a:lnTo>
                  <a:lnTo>
                    <a:pt x="332" y="347"/>
                  </a:lnTo>
                  <a:lnTo>
                    <a:pt x="328" y="354"/>
                  </a:lnTo>
                  <a:lnTo>
                    <a:pt x="324" y="363"/>
                  </a:lnTo>
                  <a:lnTo>
                    <a:pt x="320" y="370"/>
                  </a:lnTo>
                  <a:lnTo>
                    <a:pt x="313" y="377"/>
                  </a:lnTo>
                  <a:lnTo>
                    <a:pt x="308" y="383"/>
                  </a:lnTo>
                  <a:lnTo>
                    <a:pt x="301" y="390"/>
                  </a:lnTo>
                  <a:lnTo>
                    <a:pt x="292" y="394"/>
                  </a:lnTo>
                  <a:lnTo>
                    <a:pt x="292" y="394"/>
                  </a:lnTo>
                  <a:lnTo>
                    <a:pt x="279" y="401"/>
                  </a:lnTo>
                  <a:lnTo>
                    <a:pt x="273" y="405"/>
                  </a:lnTo>
                  <a:lnTo>
                    <a:pt x="264" y="407"/>
                  </a:lnTo>
                  <a:lnTo>
                    <a:pt x="264" y="407"/>
                  </a:lnTo>
                  <a:lnTo>
                    <a:pt x="252" y="408"/>
                  </a:lnTo>
                  <a:lnTo>
                    <a:pt x="242" y="408"/>
                  </a:lnTo>
                  <a:lnTo>
                    <a:pt x="231" y="407"/>
                  </a:lnTo>
                  <a:lnTo>
                    <a:pt x="219" y="406"/>
                  </a:lnTo>
                  <a:lnTo>
                    <a:pt x="209" y="403"/>
                  </a:lnTo>
                  <a:lnTo>
                    <a:pt x="198" y="399"/>
                  </a:lnTo>
                  <a:lnTo>
                    <a:pt x="187" y="395"/>
                  </a:lnTo>
                  <a:lnTo>
                    <a:pt x="176" y="391"/>
                  </a:lnTo>
                  <a:lnTo>
                    <a:pt x="166" y="384"/>
                  </a:lnTo>
                  <a:lnTo>
                    <a:pt x="155" y="378"/>
                  </a:lnTo>
                  <a:lnTo>
                    <a:pt x="135" y="364"/>
                  </a:lnTo>
                  <a:lnTo>
                    <a:pt x="115" y="347"/>
                  </a:lnTo>
                  <a:lnTo>
                    <a:pt x="97" y="328"/>
                  </a:lnTo>
                  <a:lnTo>
                    <a:pt x="79" y="307"/>
                  </a:lnTo>
                  <a:lnTo>
                    <a:pt x="64" y="286"/>
                  </a:lnTo>
                  <a:lnTo>
                    <a:pt x="49" y="262"/>
                  </a:lnTo>
                  <a:lnTo>
                    <a:pt x="36" y="238"/>
                  </a:lnTo>
                  <a:lnTo>
                    <a:pt x="25" y="213"/>
                  </a:lnTo>
                  <a:lnTo>
                    <a:pt x="16" y="188"/>
                  </a:lnTo>
                  <a:lnTo>
                    <a:pt x="9" y="163"/>
                  </a:lnTo>
                  <a:lnTo>
                    <a:pt x="4" y="138"/>
                  </a:lnTo>
                  <a:lnTo>
                    <a:pt x="4" y="138"/>
                  </a:lnTo>
                  <a:lnTo>
                    <a:pt x="2" y="118"/>
                  </a:lnTo>
                  <a:lnTo>
                    <a:pt x="0" y="100"/>
                  </a:lnTo>
                  <a:lnTo>
                    <a:pt x="1" y="91"/>
                  </a:lnTo>
                  <a:lnTo>
                    <a:pt x="2" y="82"/>
                  </a:lnTo>
                  <a:lnTo>
                    <a:pt x="3" y="74"/>
                  </a:lnTo>
                  <a:lnTo>
                    <a:pt x="6" y="64"/>
                  </a:lnTo>
                  <a:lnTo>
                    <a:pt x="6" y="64"/>
                  </a:lnTo>
                  <a:lnTo>
                    <a:pt x="12" y="51"/>
                  </a:lnTo>
                  <a:lnTo>
                    <a:pt x="19" y="37"/>
                  </a:lnTo>
                  <a:lnTo>
                    <a:pt x="28" y="26"/>
                  </a:lnTo>
                  <a:lnTo>
                    <a:pt x="32" y="21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44" y="13"/>
                  </a:lnTo>
                  <a:lnTo>
                    <a:pt x="53" y="10"/>
                  </a:lnTo>
                  <a:lnTo>
                    <a:pt x="63" y="7"/>
                  </a:lnTo>
                  <a:lnTo>
                    <a:pt x="74" y="5"/>
                  </a:lnTo>
                  <a:lnTo>
                    <a:pt x="96" y="2"/>
                  </a:lnTo>
                  <a:lnTo>
                    <a:pt x="116" y="0"/>
                  </a:lnTo>
                  <a:lnTo>
                    <a:pt x="116" y="0"/>
                  </a:lnTo>
                  <a:close/>
                  <a:moveTo>
                    <a:pt x="120" y="21"/>
                  </a:moveTo>
                  <a:lnTo>
                    <a:pt x="120" y="21"/>
                  </a:lnTo>
                  <a:lnTo>
                    <a:pt x="100" y="21"/>
                  </a:lnTo>
                  <a:lnTo>
                    <a:pt x="91" y="21"/>
                  </a:lnTo>
                  <a:lnTo>
                    <a:pt x="82" y="22"/>
                  </a:lnTo>
                  <a:lnTo>
                    <a:pt x="73" y="23"/>
                  </a:lnTo>
                  <a:lnTo>
                    <a:pt x="64" y="27"/>
                  </a:lnTo>
                  <a:lnTo>
                    <a:pt x="57" y="31"/>
                  </a:lnTo>
                  <a:lnTo>
                    <a:pt x="49" y="37"/>
                  </a:lnTo>
                  <a:lnTo>
                    <a:pt x="49" y="37"/>
                  </a:lnTo>
                  <a:lnTo>
                    <a:pt x="43" y="48"/>
                  </a:lnTo>
                  <a:lnTo>
                    <a:pt x="38" y="60"/>
                  </a:lnTo>
                  <a:lnTo>
                    <a:pt x="34" y="73"/>
                  </a:lnTo>
                  <a:lnTo>
                    <a:pt x="32" y="87"/>
                  </a:lnTo>
                  <a:lnTo>
                    <a:pt x="30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30" y="143"/>
                  </a:lnTo>
                  <a:lnTo>
                    <a:pt x="32" y="157"/>
                  </a:lnTo>
                  <a:lnTo>
                    <a:pt x="34" y="171"/>
                  </a:lnTo>
                  <a:lnTo>
                    <a:pt x="37" y="185"/>
                  </a:lnTo>
                  <a:lnTo>
                    <a:pt x="42" y="198"/>
                  </a:lnTo>
                  <a:lnTo>
                    <a:pt x="46" y="210"/>
                  </a:lnTo>
                  <a:lnTo>
                    <a:pt x="51" y="220"/>
                  </a:lnTo>
                  <a:lnTo>
                    <a:pt x="57" y="231"/>
                  </a:lnTo>
                  <a:lnTo>
                    <a:pt x="63" y="240"/>
                  </a:lnTo>
                  <a:lnTo>
                    <a:pt x="63" y="240"/>
                  </a:lnTo>
                  <a:lnTo>
                    <a:pt x="66" y="250"/>
                  </a:lnTo>
                  <a:lnTo>
                    <a:pt x="70" y="260"/>
                  </a:lnTo>
                  <a:lnTo>
                    <a:pt x="75" y="269"/>
                  </a:lnTo>
                  <a:lnTo>
                    <a:pt x="80" y="277"/>
                  </a:lnTo>
                  <a:lnTo>
                    <a:pt x="92" y="294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118" y="325"/>
                  </a:lnTo>
                  <a:lnTo>
                    <a:pt x="128" y="339"/>
                  </a:lnTo>
                  <a:lnTo>
                    <a:pt x="140" y="351"/>
                  </a:lnTo>
                  <a:lnTo>
                    <a:pt x="146" y="356"/>
                  </a:lnTo>
                  <a:lnTo>
                    <a:pt x="152" y="361"/>
                  </a:lnTo>
                  <a:lnTo>
                    <a:pt x="152" y="361"/>
                  </a:lnTo>
                  <a:lnTo>
                    <a:pt x="163" y="367"/>
                  </a:lnTo>
                  <a:lnTo>
                    <a:pt x="176" y="375"/>
                  </a:lnTo>
                  <a:lnTo>
                    <a:pt x="192" y="381"/>
                  </a:lnTo>
                  <a:lnTo>
                    <a:pt x="207" y="388"/>
                  </a:lnTo>
                  <a:lnTo>
                    <a:pt x="207" y="388"/>
                  </a:lnTo>
                  <a:lnTo>
                    <a:pt x="220" y="391"/>
                  </a:lnTo>
                  <a:lnTo>
                    <a:pt x="234" y="393"/>
                  </a:lnTo>
                  <a:lnTo>
                    <a:pt x="247" y="392"/>
                  </a:lnTo>
                  <a:lnTo>
                    <a:pt x="259" y="390"/>
                  </a:lnTo>
                  <a:lnTo>
                    <a:pt x="271" y="386"/>
                  </a:lnTo>
                  <a:lnTo>
                    <a:pt x="281" y="382"/>
                  </a:lnTo>
                  <a:lnTo>
                    <a:pt x="291" y="376"/>
                  </a:lnTo>
                  <a:lnTo>
                    <a:pt x="300" y="369"/>
                  </a:lnTo>
                  <a:lnTo>
                    <a:pt x="300" y="369"/>
                  </a:lnTo>
                  <a:lnTo>
                    <a:pt x="306" y="363"/>
                  </a:lnTo>
                  <a:lnTo>
                    <a:pt x="311" y="354"/>
                  </a:lnTo>
                  <a:lnTo>
                    <a:pt x="316" y="346"/>
                  </a:lnTo>
                  <a:lnTo>
                    <a:pt x="319" y="336"/>
                  </a:lnTo>
                  <a:lnTo>
                    <a:pt x="320" y="326"/>
                  </a:lnTo>
                  <a:lnTo>
                    <a:pt x="321" y="316"/>
                  </a:lnTo>
                  <a:lnTo>
                    <a:pt x="322" y="305"/>
                  </a:lnTo>
                  <a:lnTo>
                    <a:pt x="321" y="293"/>
                  </a:lnTo>
                  <a:lnTo>
                    <a:pt x="319" y="271"/>
                  </a:lnTo>
                  <a:lnTo>
                    <a:pt x="315" y="248"/>
                  </a:lnTo>
                  <a:lnTo>
                    <a:pt x="307" y="208"/>
                  </a:lnTo>
                  <a:lnTo>
                    <a:pt x="307" y="208"/>
                  </a:lnTo>
                  <a:lnTo>
                    <a:pt x="296" y="184"/>
                  </a:lnTo>
                  <a:lnTo>
                    <a:pt x="286" y="161"/>
                  </a:lnTo>
                  <a:lnTo>
                    <a:pt x="279" y="150"/>
                  </a:lnTo>
                  <a:lnTo>
                    <a:pt x="273" y="139"/>
                  </a:lnTo>
                  <a:lnTo>
                    <a:pt x="265" y="128"/>
                  </a:lnTo>
                  <a:lnTo>
                    <a:pt x="257" y="119"/>
                  </a:lnTo>
                  <a:lnTo>
                    <a:pt x="257" y="119"/>
                  </a:lnTo>
                  <a:lnTo>
                    <a:pt x="255" y="112"/>
                  </a:lnTo>
                  <a:lnTo>
                    <a:pt x="254" y="106"/>
                  </a:lnTo>
                  <a:lnTo>
                    <a:pt x="254" y="106"/>
                  </a:lnTo>
                  <a:lnTo>
                    <a:pt x="226" y="79"/>
                  </a:lnTo>
                  <a:lnTo>
                    <a:pt x="211" y="65"/>
                  </a:lnTo>
                  <a:lnTo>
                    <a:pt x="196" y="51"/>
                  </a:lnTo>
                  <a:lnTo>
                    <a:pt x="179" y="40"/>
                  </a:lnTo>
                  <a:lnTo>
                    <a:pt x="169" y="34"/>
                  </a:lnTo>
                  <a:lnTo>
                    <a:pt x="160" y="30"/>
                  </a:lnTo>
                  <a:lnTo>
                    <a:pt x="151" y="26"/>
                  </a:lnTo>
                  <a:lnTo>
                    <a:pt x="141" y="23"/>
                  </a:lnTo>
                  <a:lnTo>
                    <a:pt x="130" y="21"/>
                  </a:lnTo>
                  <a:lnTo>
                    <a:pt x="120" y="21"/>
                  </a:lnTo>
                  <a:lnTo>
                    <a:pt x="12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56" name="Freeform 123"/>
          <p:cNvSpPr>
            <a:spLocks noEditPoints="1"/>
          </p:cNvSpPr>
          <p:nvPr/>
        </p:nvSpPr>
        <p:spPr bwMode="auto">
          <a:xfrm>
            <a:off x="4929190" y="2728578"/>
            <a:ext cx="1079500" cy="755883"/>
          </a:xfrm>
          <a:custGeom>
            <a:avLst/>
            <a:gdLst/>
            <a:ahLst/>
            <a:cxnLst>
              <a:cxn ang="0">
                <a:pos x="1179" y="92"/>
              </a:cxn>
              <a:cxn ang="0">
                <a:pos x="1259" y="275"/>
              </a:cxn>
              <a:cxn ang="0">
                <a:pos x="1607" y="202"/>
              </a:cxn>
              <a:cxn ang="0">
                <a:pos x="1753" y="130"/>
              </a:cxn>
              <a:cxn ang="0">
                <a:pos x="1857" y="304"/>
              </a:cxn>
              <a:cxn ang="0">
                <a:pos x="2021" y="567"/>
              </a:cxn>
              <a:cxn ang="0">
                <a:pos x="1753" y="1262"/>
              </a:cxn>
              <a:cxn ang="0">
                <a:pos x="877" y="1371"/>
              </a:cxn>
              <a:cxn ang="0">
                <a:pos x="11" y="1411"/>
              </a:cxn>
              <a:cxn ang="0">
                <a:pos x="24" y="1101"/>
              </a:cxn>
              <a:cxn ang="0">
                <a:pos x="182" y="802"/>
              </a:cxn>
              <a:cxn ang="0">
                <a:pos x="595" y="409"/>
              </a:cxn>
              <a:cxn ang="0">
                <a:pos x="1073" y="700"/>
              </a:cxn>
              <a:cxn ang="0">
                <a:pos x="1155" y="187"/>
              </a:cxn>
              <a:cxn ang="0">
                <a:pos x="896" y="703"/>
              </a:cxn>
              <a:cxn ang="0">
                <a:pos x="1038" y="796"/>
              </a:cxn>
              <a:cxn ang="0">
                <a:pos x="1167" y="547"/>
              </a:cxn>
              <a:cxn ang="0">
                <a:pos x="1033" y="1090"/>
              </a:cxn>
              <a:cxn ang="0">
                <a:pos x="1684" y="283"/>
              </a:cxn>
              <a:cxn ang="0">
                <a:pos x="1558" y="660"/>
              </a:cxn>
              <a:cxn ang="0">
                <a:pos x="940" y="1250"/>
              </a:cxn>
              <a:cxn ang="0">
                <a:pos x="961" y="1290"/>
              </a:cxn>
              <a:cxn ang="0">
                <a:pos x="1656" y="456"/>
              </a:cxn>
              <a:cxn ang="0">
                <a:pos x="1781" y="577"/>
              </a:cxn>
              <a:cxn ang="0">
                <a:pos x="1813" y="253"/>
              </a:cxn>
              <a:cxn ang="0">
                <a:pos x="1756" y="300"/>
              </a:cxn>
              <a:cxn ang="0">
                <a:pos x="1631" y="706"/>
              </a:cxn>
              <a:cxn ang="0">
                <a:pos x="1722" y="409"/>
              </a:cxn>
              <a:cxn ang="0">
                <a:pos x="1697" y="707"/>
              </a:cxn>
              <a:cxn ang="0">
                <a:pos x="1737" y="743"/>
              </a:cxn>
              <a:cxn ang="0">
                <a:pos x="1221" y="1099"/>
              </a:cxn>
              <a:cxn ang="0">
                <a:pos x="1797" y="683"/>
              </a:cxn>
              <a:cxn ang="0">
                <a:pos x="1788" y="561"/>
              </a:cxn>
              <a:cxn ang="0">
                <a:pos x="342" y="594"/>
              </a:cxn>
              <a:cxn ang="0">
                <a:pos x="403" y="1094"/>
              </a:cxn>
              <a:cxn ang="0">
                <a:pos x="899" y="803"/>
              </a:cxn>
              <a:cxn ang="0">
                <a:pos x="1881" y="451"/>
              </a:cxn>
              <a:cxn ang="0">
                <a:pos x="1776" y="1127"/>
              </a:cxn>
              <a:cxn ang="0">
                <a:pos x="1227" y="1221"/>
              </a:cxn>
              <a:cxn ang="0">
                <a:pos x="1396" y="1251"/>
              </a:cxn>
              <a:cxn ang="0">
                <a:pos x="1799" y="1250"/>
              </a:cxn>
              <a:cxn ang="0">
                <a:pos x="2009" y="560"/>
              </a:cxn>
              <a:cxn ang="0">
                <a:pos x="1736" y="999"/>
              </a:cxn>
              <a:cxn ang="0">
                <a:pos x="991" y="1301"/>
              </a:cxn>
              <a:cxn ang="0">
                <a:pos x="1858" y="766"/>
              </a:cxn>
              <a:cxn ang="0">
                <a:pos x="1458" y="864"/>
              </a:cxn>
              <a:cxn ang="0">
                <a:pos x="1300" y="1031"/>
              </a:cxn>
              <a:cxn ang="0">
                <a:pos x="1489" y="913"/>
              </a:cxn>
              <a:cxn ang="0">
                <a:pos x="1464" y="896"/>
              </a:cxn>
              <a:cxn ang="0">
                <a:pos x="107" y="1088"/>
              </a:cxn>
              <a:cxn ang="0">
                <a:pos x="156" y="1111"/>
              </a:cxn>
              <a:cxn ang="0">
                <a:pos x="710" y="1240"/>
              </a:cxn>
              <a:cxn ang="0">
                <a:pos x="91" y="1159"/>
              </a:cxn>
              <a:cxn ang="0">
                <a:pos x="430" y="1205"/>
              </a:cxn>
              <a:cxn ang="0">
                <a:pos x="399" y="1216"/>
              </a:cxn>
              <a:cxn ang="0">
                <a:pos x="116" y="1207"/>
              </a:cxn>
              <a:cxn ang="0">
                <a:pos x="641" y="1373"/>
              </a:cxn>
              <a:cxn ang="0">
                <a:pos x="368" y="1369"/>
              </a:cxn>
              <a:cxn ang="0">
                <a:pos x="88" y="1337"/>
              </a:cxn>
              <a:cxn ang="0">
                <a:pos x="120" y="1331"/>
              </a:cxn>
              <a:cxn ang="0">
                <a:pos x="686" y="1288"/>
              </a:cxn>
              <a:cxn ang="0">
                <a:pos x="877" y="1358"/>
              </a:cxn>
            </a:cxnLst>
            <a:rect l="0" t="0" r="r" b="b"/>
            <a:pathLst>
              <a:path w="2040" h="1427">
                <a:moveTo>
                  <a:pt x="1079" y="278"/>
                </a:moveTo>
                <a:lnTo>
                  <a:pt x="1079" y="278"/>
                </a:lnTo>
                <a:lnTo>
                  <a:pt x="1079" y="276"/>
                </a:lnTo>
                <a:lnTo>
                  <a:pt x="1077" y="275"/>
                </a:lnTo>
                <a:lnTo>
                  <a:pt x="1077" y="275"/>
                </a:lnTo>
                <a:lnTo>
                  <a:pt x="1077" y="278"/>
                </a:lnTo>
                <a:lnTo>
                  <a:pt x="1076" y="278"/>
                </a:lnTo>
                <a:lnTo>
                  <a:pt x="1076" y="275"/>
                </a:lnTo>
                <a:lnTo>
                  <a:pt x="1076" y="274"/>
                </a:lnTo>
                <a:lnTo>
                  <a:pt x="1077" y="273"/>
                </a:lnTo>
                <a:lnTo>
                  <a:pt x="1077" y="273"/>
                </a:lnTo>
                <a:lnTo>
                  <a:pt x="1078" y="271"/>
                </a:lnTo>
                <a:lnTo>
                  <a:pt x="1080" y="271"/>
                </a:lnTo>
                <a:lnTo>
                  <a:pt x="1081" y="271"/>
                </a:lnTo>
                <a:lnTo>
                  <a:pt x="1082" y="271"/>
                </a:lnTo>
                <a:lnTo>
                  <a:pt x="1082" y="270"/>
                </a:lnTo>
                <a:lnTo>
                  <a:pt x="1082" y="270"/>
                </a:lnTo>
                <a:lnTo>
                  <a:pt x="1081" y="269"/>
                </a:lnTo>
                <a:lnTo>
                  <a:pt x="1081" y="267"/>
                </a:lnTo>
                <a:lnTo>
                  <a:pt x="1084" y="263"/>
                </a:lnTo>
                <a:lnTo>
                  <a:pt x="1088" y="261"/>
                </a:lnTo>
                <a:lnTo>
                  <a:pt x="1091" y="259"/>
                </a:lnTo>
                <a:lnTo>
                  <a:pt x="1091" y="259"/>
                </a:lnTo>
                <a:lnTo>
                  <a:pt x="1093" y="253"/>
                </a:lnTo>
                <a:lnTo>
                  <a:pt x="1096" y="245"/>
                </a:lnTo>
                <a:lnTo>
                  <a:pt x="1105" y="231"/>
                </a:lnTo>
                <a:lnTo>
                  <a:pt x="1115" y="218"/>
                </a:lnTo>
                <a:lnTo>
                  <a:pt x="1125" y="206"/>
                </a:lnTo>
                <a:lnTo>
                  <a:pt x="1125" y="206"/>
                </a:lnTo>
                <a:lnTo>
                  <a:pt x="1127" y="198"/>
                </a:lnTo>
                <a:lnTo>
                  <a:pt x="1130" y="191"/>
                </a:lnTo>
                <a:lnTo>
                  <a:pt x="1133" y="183"/>
                </a:lnTo>
                <a:lnTo>
                  <a:pt x="1137" y="176"/>
                </a:lnTo>
                <a:lnTo>
                  <a:pt x="1147" y="162"/>
                </a:lnTo>
                <a:lnTo>
                  <a:pt x="1156" y="147"/>
                </a:lnTo>
                <a:lnTo>
                  <a:pt x="1166" y="133"/>
                </a:lnTo>
                <a:lnTo>
                  <a:pt x="1170" y="125"/>
                </a:lnTo>
                <a:lnTo>
                  <a:pt x="1173" y="117"/>
                </a:lnTo>
                <a:lnTo>
                  <a:pt x="1177" y="109"/>
                </a:lnTo>
                <a:lnTo>
                  <a:pt x="1178" y="101"/>
                </a:lnTo>
                <a:lnTo>
                  <a:pt x="1179" y="92"/>
                </a:lnTo>
                <a:lnTo>
                  <a:pt x="1179" y="84"/>
                </a:lnTo>
                <a:lnTo>
                  <a:pt x="1179" y="84"/>
                </a:lnTo>
                <a:lnTo>
                  <a:pt x="1181" y="82"/>
                </a:lnTo>
                <a:lnTo>
                  <a:pt x="1184" y="81"/>
                </a:lnTo>
                <a:lnTo>
                  <a:pt x="1186" y="78"/>
                </a:lnTo>
                <a:lnTo>
                  <a:pt x="1188" y="75"/>
                </a:lnTo>
                <a:lnTo>
                  <a:pt x="1190" y="71"/>
                </a:lnTo>
                <a:lnTo>
                  <a:pt x="1190" y="67"/>
                </a:lnTo>
                <a:lnTo>
                  <a:pt x="1190" y="63"/>
                </a:lnTo>
                <a:lnTo>
                  <a:pt x="1187" y="60"/>
                </a:lnTo>
                <a:lnTo>
                  <a:pt x="1187" y="60"/>
                </a:lnTo>
                <a:lnTo>
                  <a:pt x="1191" y="58"/>
                </a:lnTo>
                <a:lnTo>
                  <a:pt x="1193" y="56"/>
                </a:lnTo>
                <a:lnTo>
                  <a:pt x="1196" y="48"/>
                </a:lnTo>
                <a:lnTo>
                  <a:pt x="1199" y="39"/>
                </a:lnTo>
                <a:lnTo>
                  <a:pt x="1201" y="29"/>
                </a:lnTo>
                <a:lnTo>
                  <a:pt x="1203" y="19"/>
                </a:lnTo>
                <a:lnTo>
                  <a:pt x="1207" y="11"/>
                </a:lnTo>
                <a:lnTo>
                  <a:pt x="1210" y="3"/>
                </a:lnTo>
                <a:lnTo>
                  <a:pt x="1212" y="1"/>
                </a:lnTo>
                <a:lnTo>
                  <a:pt x="1214" y="0"/>
                </a:lnTo>
                <a:lnTo>
                  <a:pt x="1214" y="0"/>
                </a:lnTo>
                <a:lnTo>
                  <a:pt x="1221" y="5"/>
                </a:lnTo>
                <a:lnTo>
                  <a:pt x="1225" y="13"/>
                </a:lnTo>
                <a:lnTo>
                  <a:pt x="1228" y="21"/>
                </a:lnTo>
                <a:lnTo>
                  <a:pt x="1231" y="30"/>
                </a:lnTo>
                <a:lnTo>
                  <a:pt x="1235" y="50"/>
                </a:lnTo>
                <a:lnTo>
                  <a:pt x="1238" y="70"/>
                </a:lnTo>
                <a:lnTo>
                  <a:pt x="1238" y="70"/>
                </a:lnTo>
                <a:lnTo>
                  <a:pt x="1240" y="80"/>
                </a:lnTo>
                <a:lnTo>
                  <a:pt x="1244" y="91"/>
                </a:lnTo>
                <a:lnTo>
                  <a:pt x="1247" y="102"/>
                </a:lnTo>
                <a:lnTo>
                  <a:pt x="1250" y="111"/>
                </a:lnTo>
                <a:lnTo>
                  <a:pt x="1250" y="111"/>
                </a:lnTo>
                <a:lnTo>
                  <a:pt x="1252" y="128"/>
                </a:lnTo>
                <a:lnTo>
                  <a:pt x="1253" y="147"/>
                </a:lnTo>
                <a:lnTo>
                  <a:pt x="1254" y="186"/>
                </a:lnTo>
                <a:lnTo>
                  <a:pt x="1254" y="186"/>
                </a:lnTo>
                <a:lnTo>
                  <a:pt x="1255" y="236"/>
                </a:lnTo>
                <a:lnTo>
                  <a:pt x="1256" y="257"/>
                </a:lnTo>
                <a:lnTo>
                  <a:pt x="1259" y="275"/>
                </a:lnTo>
                <a:lnTo>
                  <a:pt x="1259" y="275"/>
                </a:lnTo>
                <a:lnTo>
                  <a:pt x="1252" y="320"/>
                </a:lnTo>
                <a:lnTo>
                  <a:pt x="1244" y="365"/>
                </a:lnTo>
                <a:lnTo>
                  <a:pt x="1233" y="408"/>
                </a:lnTo>
                <a:lnTo>
                  <a:pt x="1228" y="429"/>
                </a:lnTo>
                <a:lnTo>
                  <a:pt x="1222" y="450"/>
                </a:lnTo>
                <a:lnTo>
                  <a:pt x="1222" y="450"/>
                </a:lnTo>
                <a:lnTo>
                  <a:pt x="1250" y="424"/>
                </a:lnTo>
                <a:lnTo>
                  <a:pt x="1278" y="398"/>
                </a:lnTo>
                <a:lnTo>
                  <a:pt x="1308" y="373"/>
                </a:lnTo>
                <a:lnTo>
                  <a:pt x="1338" y="348"/>
                </a:lnTo>
                <a:lnTo>
                  <a:pt x="1338" y="348"/>
                </a:lnTo>
                <a:lnTo>
                  <a:pt x="1356" y="334"/>
                </a:lnTo>
                <a:lnTo>
                  <a:pt x="1364" y="327"/>
                </a:lnTo>
                <a:lnTo>
                  <a:pt x="1373" y="320"/>
                </a:lnTo>
                <a:lnTo>
                  <a:pt x="1373" y="320"/>
                </a:lnTo>
                <a:lnTo>
                  <a:pt x="1382" y="314"/>
                </a:lnTo>
                <a:lnTo>
                  <a:pt x="1393" y="309"/>
                </a:lnTo>
                <a:lnTo>
                  <a:pt x="1397" y="306"/>
                </a:lnTo>
                <a:lnTo>
                  <a:pt x="1403" y="304"/>
                </a:lnTo>
                <a:lnTo>
                  <a:pt x="1407" y="300"/>
                </a:lnTo>
                <a:lnTo>
                  <a:pt x="1410" y="294"/>
                </a:lnTo>
                <a:lnTo>
                  <a:pt x="1410" y="294"/>
                </a:lnTo>
                <a:lnTo>
                  <a:pt x="1411" y="296"/>
                </a:lnTo>
                <a:lnTo>
                  <a:pt x="1413" y="297"/>
                </a:lnTo>
                <a:lnTo>
                  <a:pt x="1415" y="296"/>
                </a:lnTo>
                <a:lnTo>
                  <a:pt x="1417" y="294"/>
                </a:lnTo>
                <a:lnTo>
                  <a:pt x="1417" y="294"/>
                </a:lnTo>
                <a:lnTo>
                  <a:pt x="1428" y="287"/>
                </a:lnTo>
                <a:lnTo>
                  <a:pt x="1439" y="281"/>
                </a:lnTo>
                <a:lnTo>
                  <a:pt x="1462" y="269"/>
                </a:lnTo>
                <a:lnTo>
                  <a:pt x="1484" y="258"/>
                </a:lnTo>
                <a:lnTo>
                  <a:pt x="1495" y="251"/>
                </a:lnTo>
                <a:lnTo>
                  <a:pt x="1505" y="243"/>
                </a:lnTo>
                <a:lnTo>
                  <a:pt x="1505" y="243"/>
                </a:lnTo>
                <a:lnTo>
                  <a:pt x="1519" y="239"/>
                </a:lnTo>
                <a:lnTo>
                  <a:pt x="1532" y="233"/>
                </a:lnTo>
                <a:lnTo>
                  <a:pt x="1557" y="223"/>
                </a:lnTo>
                <a:lnTo>
                  <a:pt x="1581" y="212"/>
                </a:lnTo>
                <a:lnTo>
                  <a:pt x="1593" y="207"/>
                </a:lnTo>
                <a:lnTo>
                  <a:pt x="1607" y="202"/>
                </a:lnTo>
                <a:lnTo>
                  <a:pt x="1607" y="202"/>
                </a:lnTo>
                <a:lnTo>
                  <a:pt x="1610" y="199"/>
                </a:lnTo>
                <a:lnTo>
                  <a:pt x="1615" y="196"/>
                </a:lnTo>
                <a:lnTo>
                  <a:pt x="1623" y="190"/>
                </a:lnTo>
                <a:lnTo>
                  <a:pt x="1623" y="190"/>
                </a:lnTo>
                <a:lnTo>
                  <a:pt x="1626" y="186"/>
                </a:lnTo>
                <a:lnTo>
                  <a:pt x="1630" y="182"/>
                </a:lnTo>
                <a:lnTo>
                  <a:pt x="1633" y="178"/>
                </a:lnTo>
                <a:lnTo>
                  <a:pt x="1636" y="173"/>
                </a:lnTo>
                <a:lnTo>
                  <a:pt x="1636" y="173"/>
                </a:lnTo>
                <a:lnTo>
                  <a:pt x="1639" y="171"/>
                </a:lnTo>
                <a:lnTo>
                  <a:pt x="1644" y="170"/>
                </a:lnTo>
                <a:lnTo>
                  <a:pt x="1647" y="169"/>
                </a:lnTo>
                <a:lnTo>
                  <a:pt x="1650" y="167"/>
                </a:lnTo>
                <a:lnTo>
                  <a:pt x="1650" y="167"/>
                </a:lnTo>
                <a:lnTo>
                  <a:pt x="1656" y="161"/>
                </a:lnTo>
                <a:lnTo>
                  <a:pt x="1662" y="154"/>
                </a:lnTo>
                <a:lnTo>
                  <a:pt x="1666" y="146"/>
                </a:lnTo>
                <a:lnTo>
                  <a:pt x="1670" y="137"/>
                </a:lnTo>
                <a:lnTo>
                  <a:pt x="1680" y="120"/>
                </a:lnTo>
                <a:lnTo>
                  <a:pt x="1688" y="103"/>
                </a:lnTo>
                <a:lnTo>
                  <a:pt x="1688" y="103"/>
                </a:lnTo>
                <a:lnTo>
                  <a:pt x="1688" y="96"/>
                </a:lnTo>
                <a:lnTo>
                  <a:pt x="1687" y="91"/>
                </a:lnTo>
                <a:lnTo>
                  <a:pt x="1687" y="86"/>
                </a:lnTo>
                <a:lnTo>
                  <a:pt x="1688" y="84"/>
                </a:lnTo>
                <a:lnTo>
                  <a:pt x="1691" y="81"/>
                </a:lnTo>
                <a:lnTo>
                  <a:pt x="1691" y="81"/>
                </a:lnTo>
                <a:lnTo>
                  <a:pt x="1696" y="82"/>
                </a:lnTo>
                <a:lnTo>
                  <a:pt x="1698" y="82"/>
                </a:lnTo>
                <a:lnTo>
                  <a:pt x="1701" y="81"/>
                </a:lnTo>
                <a:lnTo>
                  <a:pt x="1701" y="81"/>
                </a:lnTo>
                <a:lnTo>
                  <a:pt x="1705" y="97"/>
                </a:lnTo>
                <a:lnTo>
                  <a:pt x="1710" y="112"/>
                </a:lnTo>
                <a:lnTo>
                  <a:pt x="1714" y="127"/>
                </a:lnTo>
                <a:lnTo>
                  <a:pt x="1715" y="135"/>
                </a:lnTo>
                <a:lnTo>
                  <a:pt x="1715" y="142"/>
                </a:lnTo>
                <a:lnTo>
                  <a:pt x="1715" y="142"/>
                </a:lnTo>
                <a:lnTo>
                  <a:pt x="1730" y="138"/>
                </a:lnTo>
                <a:lnTo>
                  <a:pt x="1742" y="134"/>
                </a:lnTo>
                <a:lnTo>
                  <a:pt x="1753" y="130"/>
                </a:lnTo>
                <a:lnTo>
                  <a:pt x="1766" y="126"/>
                </a:lnTo>
                <a:lnTo>
                  <a:pt x="1766" y="126"/>
                </a:lnTo>
                <a:lnTo>
                  <a:pt x="1781" y="147"/>
                </a:lnTo>
                <a:lnTo>
                  <a:pt x="1787" y="157"/>
                </a:lnTo>
                <a:lnTo>
                  <a:pt x="1793" y="169"/>
                </a:lnTo>
                <a:lnTo>
                  <a:pt x="1793" y="169"/>
                </a:lnTo>
                <a:lnTo>
                  <a:pt x="1797" y="168"/>
                </a:lnTo>
                <a:lnTo>
                  <a:pt x="1800" y="167"/>
                </a:lnTo>
                <a:lnTo>
                  <a:pt x="1804" y="164"/>
                </a:lnTo>
                <a:lnTo>
                  <a:pt x="1809" y="161"/>
                </a:lnTo>
                <a:lnTo>
                  <a:pt x="1812" y="161"/>
                </a:lnTo>
                <a:lnTo>
                  <a:pt x="1814" y="162"/>
                </a:lnTo>
                <a:lnTo>
                  <a:pt x="1814" y="162"/>
                </a:lnTo>
                <a:lnTo>
                  <a:pt x="1816" y="163"/>
                </a:lnTo>
                <a:lnTo>
                  <a:pt x="1818" y="164"/>
                </a:lnTo>
                <a:lnTo>
                  <a:pt x="1820" y="167"/>
                </a:lnTo>
                <a:lnTo>
                  <a:pt x="1822" y="172"/>
                </a:lnTo>
                <a:lnTo>
                  <a:pt x="1823" y="179"/>
                </a:lnTo>
                <a:lnTo>
                  <a:pt x="1823" y="184"/>
                </a:lnTo>
                <a:lnTo>
                  <a:pt x="1824" y="190"/>
                </a:lnTo>
                <a:lnTo>
                  <a:pt x="1828" y="195"/>
                </a:lnTo>
                <a:lnTo>
                  <a:pt x="1829" y="196"/>
                </a:lnTo>
                <a:lnTo>
                  <a:pt x="1831" y="197"/>
                </a:lnTo>
                <a:lnTo>
                  <a:pt x="1831" y="197"/>
                </a:lnTo>
                <a:lnTo>
                  <a:pt x="1839" y="194"/>
                </a:lnTo>
                <a:lnTo>
                  <a:pt x="1847" y="191"/>
                </a:lnTo>
                <a:lnTo>
                  <a:pt x="1856" y="190"/>
                </a:lnTo>
                <a:lnTo>
                  <a:pt x="1860" y="191"/>
                </a:lnTo>
                <a:lnTo>
                  <a:pt x="1863" y="192"/>
                </a:lnTo>
                <a:lnTo>
                  <a:pt x="1863" y="192"/>
                </a:lnTo>
                <a:lnTo>
                  <a:pt x="1866" y="198"/>
                </a:lnTo>
                <a:lnTo>
                  <a:pt x="1867" y="206"/>
                </a:lnTo>
                <a:lnTo>
                  <a:pt x="1869" y="212"/>
                </a:lnTo>
                <a:lnTo>
                  <a:pt x="1869" y="219"/>
                </a:lnTo>
                <a:lnTo>
                  <a:pt x="1869" y="233"/>
                </a:lnTo>
                <a:lnTo>
                  <a:pt x="1867" y="248"/>
                </a:lnTo>
                <a:lnTo>
                  <a:pt x="1864" y="263"/>
                </a:lnTo>
                <a:lnTo>
                  <a:pt x="1861" y="278"/>
                </a:lnTo>
                <a:lnTo>
                  <a:pt x="1852" y="305"/>
                </a:lnTo>
                <a:lnTo>
                  <a:pt x="1852" y="305"/>
                </a:lnTo>
                <a:lnTo>
                  <a:pt x="1857" y="304"/>
                </a:lnTo>
                <a:lnTo>
                  <a:pt x="1862" y="304"/>
                </a:lnTo>
                <a:lnTo>
                  <a:pt x="1873" y="303"/>
                </a:lnTo>
                <a:lnTo>
                  <a:pt x="1884" y="303"/>
                </a:lnTo>
                <a:lnTo>
                  <a:pt x="1895" y="302"/>
                </a:lnTo>
                <a:lnTo>
                  <a:pt x="1895" y="302"/>
                </a:lnTo>
                <a:lnTo>
                  <a:pt x="1902" y="299"/>
                </a:lnTo>
                <a:lnTo>
                  <a:pt x="1908" y="296"/>
                </a:lnTo>
                <a:lnTo>
                  <a:pt x="1914" y="292"/>
                </a:lnTo>
                <a:lnTo>
                  <a:pt x="1917" y="292"/>
                </a:lnTo>
                <a:lnTo>
                  <a:pt x="1920" y="293"/>
                </a:lnTo>
                <a:lnTo>
                  <a:pt x="1920" y="293"/>
                </a:lnTo>
                <a:lnTo>
                  <a:pt x="1922" y="297"/>
                </a:lnTo>
                <a:lnTo>
                  <a:pt x="1922" y="301"/>
                </a:lnTo>
                <a:lnTo>
                  <a:pt x="1922" y="305"/>
                </a:lnTo>
                <a:lnTo>
                  <a:pt x="1921" y="309"/>
                </a:lnTo>
                <a:lnTo>
                  <a:pt x="1914" y="327"/>
                </a:lnTo>
                <a:lnTo>
                  <a:pt x="1914" y="327"/>
                </a:lnTo>
                <a:lnTo>
                  <a:pt x="1908" y="349"/>
                </a:lnTo>
                <a:lnTo>
                  <a:pt x="1902" y="372"/>
                </a:lnTo>
                <a:lnTo>
                  <a:pt x="1890" y="415"/>
                </a:lnTo>
                <a:lnTo>
                  <a:pt x="1890" y="415"/>
                </a:lnTo>
                <a:lnTo>
                  <a:pt x="1923" y="415"/>
                </a:lnTo>
                <a:lnTo>
                  <a:pt x="1954" y="413"/>
                </a:lnTo>
                <a:lnTo>
                  <a:pt x="2016" y="407"/>
                </a:lnTo>
                <a:lnTo>
                  <a:pt x="2016" y="407"/>
                </a:lnTo>
                <a:lnTo>
                  <a:pt x="2023" y="415"/>
                </a:lnTo>
                <a:lnTo>
                  <a:pt x="2029" y="423"/>
                </a:lnTo>
                <a:lnTo>
                  <a:pt x="2033" y="430"/>
                </a:lnTo>
                <a:lnTo>
                  <a:pt x="2036" y="438"/>
                </a:lnTo>
                <a:lnTo>
                  <a:pt x="2039" y="446"/>
                </a:lnTo>
                <a:lnTo>
                  <a:pt x="2040" y="456"/>
                </a:lnTo>
                <a:lnTo>
                  <a:pt x="2039" y="467"/>
                </a:lnTo>
                <a:lnTo>
                  <a:pt x="2038" y="480"/>
                </a:lnTo>
                <a:lnTo>
                  <a:pt x="2038" y="480"/>
                </a:lnTo>
                <a:lnTo>
                  <a:pt x="2034" y="494"/>
                </a:lnTo>
                <a:lnTo>
                  <a:pt x="2030" y="510"/>
                </a:lnTo>
                <a:lnTo>
                  <a:pt x="2027" y="526"/>
                </a:lnTo>
                <a:lnTo>
                  <a:pt x="2024" y="542"/>
                </a:lnTo>
                <a:lnTo>
                  <a:pt x="2024" y="542"/>
                </a:lnTo>
                <a:lnTo>
                  <a:pt x="2021" y="555"/>
                </a:lnTo>
                <a:lnTo>
                  <a:pt x="2021" y="567"/>
                </a:lnTo>
                <a:lnTo>
                  <a:pt x="2020" y="580"/>
                </a:lnTo>
                <a:lnTo>
                  <a:pt x="2019" y="593"/>
                </a:lnTo>
                <a:lnTo>
                  <a:pt x="2019" y="593"/>
                </a:lnTo>
                <a:lnTo>
                  <a:pt x="2017" y="603"/>
                </a:lnTo>
                <a:lnTo>
                  <a:pt x="2014" y="612"/>
                </a:lnTo>
                <a:lnTo>
                  <a:pt x="2011" y="622"/>
                </a:lnTo>
                <a:lnTo>
                  <a:pt x="2009" y="631"/>
                </a:lnTo>
                <a:lnTo>
                  <a:pt x="2009" y="631"/>
                </a:lnTo>
                <a:lnTo>
                  <a:pt x="2005" y="647"/>
                </a:lnTo>
                <a:lnTo>
                  <a:pt x="2002" y="661"/>
                </a:lnTo>
                <a:lnTo>
                  <a:pt x="1993" y="693"/>
                </a:lnTo>
                <a:lnTo>
                  <a:pt x="1993" y="693"/>
                </a:lnTo>
                <a:lnTo>
                  <a:pt x="1974" y="768"/>
                </a:lnTo>
                <a:lnTo>
                  <a:pt x="1956" y="844"/>
                </a:lnTo>
                <a:lnTo>
                  <a:pt x="1937" y="919"/>
                </a:lnTo>
                <a:lnTo>
                  <a:pt x="1919" y="991"/>
                </a:lnTo>
                <a:lnTo>
                  <a:pt x="1919" y="991"/>
                </a:lnTo>
                <a:lnTo>
                  <a:pt x="1911" y="1014"/>
                </a:lnTo>
                <a:lnTo>
                  <a:pt x="1905" y="1036"/>
                </a:lnTo>
                <a:lnTo>
                  <a:pt x="1898" y="1058"/>
                </a:lnTo>
                <a:lnTo>
                  <a:pt x="1895" y="1069"/>
                </a:lnTo>
                <a:lnTo>
                  <a:pt x="1893" y="1079"/>
                </a:lnTo>
                <a:lnTo>
                  <a:pt x="1893" y="1079"/>
                </a:lnTo>
                <a:lnTo>
                  <a:pt x="1886" y="1126"/>
                </a:lnTo>
                <a:lnTo>
                  <a:pt x="1881" y="1149"/>
                </a:lnTo>
                <a:lnTo>
                  <a:pt x="1877" y="1170"/>
                </a:lnTo>
                <a:lnTo>
                  <a:pt x="1872" y="1192"/>
                </a:lnTo>
                <a:lnTo>
                  <a:pt x="1865" y="1212"/>
                </a:lnTo>
                <a:lnTo>
                  <a:pt x="1859" y="1232"/>
                </a:lnTo>
                <a:lnTo>
                  <a:pt x="1850" y="1252"/>
                </a:lnTo>
                <a:lnTo>
                  <a:pt x="1850" y="1252"/>
                </a:lnTo>
                <a:lnTo>
                  <a:pt x="1846" y="1254"/>
                </a:lnTo>
                <a:lnTo>
                  <a:pt x="1841" y="1257"/>
                </a:lnTo>
                <a:lnTo>
                  <a:pt x="1834" y="1259"/>
                </a:lnTo>
                <a:lnTo>
                  <a:pt x="1830" y="1262"/>
                </a:lnTo>
                <a:lnTo>
                  <a:pt x="1830" y="1262"/>
                </a:lnTo>
                <a:lnTo>
                  <a:pt x="1812" y="1265"/>
                </a:lnTo>
                <a:lnTo>
                  <a:pt x="1792" y="1265"/>
                </a:lnTo>
                <a:lnTo>
                  <a:pt x="1773" y="1263"/>
                </a:lnTo>
                <a:lnTo>
                  <a:pt x="1753" y="1262"/>
                </a:lnTo>
                <a:lnTo>
                  <a:pt x="1753" y="1262"/>
                </a:lnTo>
                <a:lnTo>
                  <a:pt x="1733" y="1261"/>
                </a:lnTo>
                <a:lnTo>
                  <a:pt x="1715" y="1262"/>
                </a:lnTo>
                <a:lnTo>
                  <a:pt x="1697" y="1265"/>
                </a:lnTo>
                <a:lnTo>
                  <a:pt x="1679" y="1268"/>
                </a:lnTo>
                <a:lnTo>
                  <a:pt x="1642" y="1274"/>
                </a:lnTo>
                <a:lnTo>
                  <a:pt x="1624" y="1276"/>
                </a:lnTo>
                <a:lnTo>
                  <a:pt x="1607" y="1278"/>
                </a:lnTo>
                <a:lnTo>
                  <a:pt x="1607" y="1278"/>
                </a:lnTo>
                <a:lnTo>
                  <a:pt x="1593" y="1277"/>
                </a:lnTo>
                <a:lnTo>
                  <a:pt x="1579" y="1277"/>
                </a:lnTo>
                <a:lnTo>
                  <a:pt x="1573" y="1277"/>
                </a:lnTo>
                <a:lnTo>
                  <a:pt x="1568" y="1280"/>
                </a:lnTo>
                <a:lnTo>
                  <a:pt x="1561" y="1282"/>
                </a:lnTo>
                <a:lnTo>
                  <a:pt x="1556" y="1285"/>
                </a:lnTo>
                <a:lnTo>
                  <a:pt x="1556" y="1285"/>
                </a:lnTo>
                <a:lnTo>
                  <a:pt x="1428" y="1293"/>
                </a:lnTo>
                <a:lnTo>
                  <a:pt x="1294" y="1301"/>
                </a:lnTo>
                <a:lnTo>
                  <a:pt x="1294" y="1301"/>
                </a:lnTo>
                <a:lnTo>
                  <a:pt x="1224" y="1306"/>
                </a:lnTo>
                <a:lnTo>
                  <a:pt x="1188" y="1311"/>
                </a:lnTo>
                <a:lnTo>
                  <a:pt x="1153" y="1315"/>
                </a:lnTo>
                <a:lnTo>
                  <a:pt x="1118" y="1320"/>
                </a:lnTo>
                <a:lnTo>
                  <a:pt x="1084" y="1328"/>
                </a:lnTo>
                <a:lnTo>
                  <a:pt x="1050" y="1335"/>
                </a:lnTo>
                <a:lnTo>
                  <a:pt x="1018" y="1344"/>
                </a:lnTo>
                <a:lnTo>
                  <a:pt x="1018" y="1344"/>
                </a:lnTo>
                <a:lnTo>
                  <a:pt x="1012" y="1347"/>
                </a:lnTo>
                <a:lnTo>
                  <a:pt x="1012" y="1347"/>
                </a:lnTo>
                <a:lnTo>
                  <a:pt x="999" y="1354"/>
                </a:lnTo>
                <a:lnTo>
                  <a:pt x="987" y="1362"/>
                </a:lnTo>
                <a:lnTo>
                  <a:pt x="975" y="1369"/>
                </a:lnTo>
                <a:lnTo>
                  <a:pt x="969" y="1373"/>
                </a:lnTo>
                <a:lnTo>
                  <a:pt x="961" y="1374"/>
                </a:lnTo>
                <a:lnTo>
                  <a:pt x="961" y="1374"/>
                </a:lnTo>
                <a:lnTo>
                  <a:pt x="947" y="1376"/>
                </a:lnTo>
                <a:lnTo>
                  <a:pt x="929" y="1377"/>
                </a:lnTo>
                <a:lnTo>
                  <a:pt x="912" y="1377"/>
                </a:lnTo>
                <a:lnTo>
                  <a:pt x="896" y="1376"/>
                </a:lnTo>
                <a:lnTo>
                  <a:pt x="896" y="1376"/>
                </a:lnTo>
                <a:lnTo>
                  <a:pt x="887" y="1374"/>
                </a:lnTo>
                <a:lnTo>
                  <a:pt x="877" y="1371"/>
                </a:lnTo>
                <a:lnTo>
                  <a:pt x="867" y="1367"/>
                </a:lnTo>
                <a:lnTo>
                  <a:pt x="861" y="1367"/>
                </a:lnTo>
                <a:lnTo>
                  <a:pt x="861" y="1367"/>
                </a:lnTo>
                <a:lnTo>
                  <a:pt x="839" y="1368"/>
                </a:lnTo>
                <a:lnTo>
                  <a:pt x="817" y="1369"/>
                </a:lnTo>
                <a:lnTo>
                  <a:pt x="772" y="1371"/>
                </a:lnTo>
                <a:lnTo>
                  <a:pt x="772" y="1371"/>
                </a:lnTo>
                <a:lnTo>
                  <a:pt x="741" y="1372"/>
                </a:lnTo>
                <a:lnTo>
                  <a:pt x="712" y="1375"/>
                </a:lnTo>
                <a:lnTo>
                  <a:pt x="649" y="1384"/>
                </a:lnTo>
                <a:lnTo>
                  <a:pt x="649" y="1384"/>
                </a:lnTo>
                <a:lnTo>
                  <a:pt x="614" y="1389"/>
                </a:lnTo>
                <a:lnTo>
                  <a:pt x="578" y="1392"/>
                </a:lnTo>
                <a:lnTo>
                  <a:pt x="542" y="1394"/>
                </a:lnTo>
                <a:lnTo>
                  <a:pt x="506" y="1397"/>
                </a:lnTo>
                <a:lnTo>
                  <a:pt x="506" y="1397"/>
                </a:lnTo>
                <a:lnTo>
                  <a:pt x="448" y="1404"/>
                </a:lnTo>
                <a:lnTo>
                  <a:pt x="388" y="1410"/>
                </a:lnTo>
                <a:lnTo>
                  <a:pt x="328" y="1415"/>
                </a:lnTo>
                <a:lnTo>
                  <a:pt x="298" y="1418"/>
                </a:lnTo>
                <a:lnTo>
                  <a:pt x="267" y="1419"/>
                </a:lnTo>
                <a:lnTo>
                  <a:pt x="267" y="1419"/>
                </a:lnTo>
                <a:lnTo>
                  <a:pt x="252" y="1418"/>
                </a:lnTo>
                <a:lnTo>
                  <a:pt x="244" y="1417"/>
                </a:lnTo>
                <a:lnTo>
                  <a:pt x="237" y="1417"/>
                </a:lnTo>
                <a:lnTo>
                  <a:pt x="237" y="1417"/>
                </a:lnTo>
                <a:lnTo>
                  <a:pt x="216" y="1419"/>
                </a:lnTo>
                <a:lnTo>
                  <a:pt x="196" y="1422"/>
                </a:lnTo>
                <a:lnTo>
                  <a:pt x="177" y="1425"/>
                </a:lnTo>
                <a:lnTo>
                  <a:pt x="156" y="1427"/>
                </a:lnTo>
                <a:lnTo>
                  <a:pt x="156" y="1427"/>
                </a:lnTo>
                <a:lnTo>
                  <a:pt x="134" y="1427"/>
                </a:lnTo>
                <a:lnTo>
                  <a:pt x="110" y="1425"/>
                </a:lnTo>
                <a:lnTo>
                  <a:pt x="87" y="1423"/>
                </a:lnTo>
                <a:lnTo>
                  <a:pt x="64" y="1422"/>
                </a:lnTo>
                <a:lnTo>
                  <a:pt x="64" y="1422"/>
                </a:lnTo>
                <a:lnTo>
                  <a:pt x="50" y="1421"/>
                </a:lnTo>
                <a:lnTo>
                  <a:pt x="36" y="1419"/>
                </a:lnTo>
                <a:lnTo>
                  <a:pt x="24" y="1415"/>
                </a:lnTo>
                <a:lnTo>
                  <a:pt x="11" y="1411"/>
                </a:lnTo>
                <a:lnTo>
                  <a:pt x="11" y="1411"/>
                </a:lnTo>
                <a:lnTo>
                  <a:pt x="9" y="1404"/>
                </a:lnTo>
                <a:lnTo>
                  <a:pt x="6" y="1394"/>
                </a:lnTo>
                <a:lnTo>
                  <a:pt x="4" y="1386"/>
                </a:lnTo>
                <a:lnTo>
                  <a:pt x="2" y="1382"/>
                </a:lnTo>
                <a:lnTo>
                  <a:pt x="0" y="1379"/>
                </a:lnTo>
                <a:lnTo>
                  <a:pt x="0" y="1379"/>
                </a:lnTo>
                <a:lnTo>
                  <a:pt x="21" y="1335"/>
                </a:lnTo>
                <a:lnTo>
                  <a:pt x="43" y="1291"/>
                </a:lnTo>
                <a:lnTo>
                  <a:pt x="66" y="1250"/>
                </a:lnTo>
                <a:lnTo>
                  <a:pt x="89" y="1210"/>
                </a:lnTo>
                <a:lnTo>
                  <a:pt x="89" y="1210"/>
                </a:lnTo>
                <a:lnTo>
                  <a:pt x="71" y="1211"/>
                </a:lnTo>
                <a:lnTo>
                  <a:pt x="52" y="1213"/>
                </a:lnTo>
                <a:lnTo>
                  <a:pt x="35" y="1215"/>
                </a:lnTo>
                <a:lnTo>
                  <a:pt x="18" y="1215"/>
                </a:lnTo>
                <a:lnTo>
                  <a:pt x="18" y="1215"/>
                </a:lnTo>
                <a:lnTo>
                  <a:pt x="16" y="1208"/>
                </a:lnTo>
                <a:lnTo>
                  <a:pt x="17" y="1199"/>
                </a:lnTo>
                <a:lnTo>
                  <a:pt x="19" y="1192"/>
                </a:lnTo>
                <a:lnTo>
                  <a:pt x="22" y="1183"/>
                </a:lnTo>
                <a:lnTo>
                  <a:pt x="30" y="1168"/>
                </a:lnTo>
                <a:lnTo>
                  <a:pt x="37" y="1153"/>
                </a:lnTo>
                <a:lnTo>
                  <a:pt x="37" y="1153"/>
                </a:lnTo>
                <a:lnTo>
                  <a:pt x="32" y="1151"/>
                </a:lnTo>
                <a:lnTo>
                  <a:pt x="27" y="1150"/>
                </a:lnTo>
                <a:lnTo>
                  <a:pt x="21" y="1151"/>
                </a:lnTo>
                <a:lnTo>
                  <a:pt x="16" y="1151"/>
                </a:lnTo>
                <a:lnTo>
                  <a:pt x="12" y="1152"/>
                </a:lnTo>
                <a:lnTo>
                  <a:pt x="7" y="1152"/>
                </a:lnTo>
                <a:lnTo>
                  <a:pt x="4" y="1151"/>
                </a:lnTo>
                <a:lnTo>
                  <a:pt x="0" y="1148"/>
                </a:lnTo>
                <a:lnTo>
                  <a:pt x="0" y="1148"/>
                </a:lnTo>
                <a:lnTo>
                  <a:pt x="0" y="1140"/>
                </a:lnTo>
                <a:lnTo>
                  <a:pt x="2" y="1134"/>
                </a:lnTo>
                <a:lnTo>
                  <a:pt x="5" y="1129"/>
                </a:lnTo>
                <a:lnTo>
                  <a:pt x="10" y="1123"/>
                </a:lnTo>
                <a:lnTo>
                  <a:pt x="19" y="1112"/>
                </a:lnTo>
                <a:lnTo>
                  <a:pt x="24" y="1107"/>
                </a:lnTo>
                <a:lnTo>
                  <a:pt x="27" y="1101"/>
                </a:lnTo>
                <a:lnTo>
                  <a:pt x="27" y="1101"/>
                </a:lnTo>
                <a:lnTo>
                  <a:pt x="24" y="1101"/>
                </a:lnTo>
                <a:lnTo>
                  <a:pt x="19" y="1101"/>
                </a:lnTo>
                <a:lnTo>
                  <a:pt x="14" y="1099"/>
                </a:lnTo>
                <a:lnTo>
                  <a:pt x="12" y="1097"/>
                </a:lnTo>
                <a:lnTo>
                  <a:pt x="11" y="1095"/>
                </a:lnTo>
                <a:lnTo>
                  <a:pt x="11" y="1095"/>
                </a:lnTo>
                <a:lnTo>
                  <a:pt x="14" y="1086"/>
                </a:lnTo>
                <a:lnTo>
                  <a:pt x="17" y="1078"/>
                </a:lnTo>
                <a:lnTo>
                  <a:pt x="27" y="1064"/>
                </a:lnTo>
                <a:lnTo>
                  <a:pt x="36" y="1051"/>
                </a:lnTo>
                <a:lnTo>
                  <a:pt x="41" y="1044"/>
                </a:lnTo>
                <a:lnTo>
                  <a:pt x="45" y="1036"/>
                </a:lnTo>
                <a:lnTo>
                  <a:pt x="45" y="1036"/>
                </a:lnTo>
                <a:lnTo>
                  <a:pt x="36" y="1036"/>
                </a:lnTo>
                <a:lnTo>
                  <a:pt x="29" y="1036"/>
                </a:lnTo>
                <a:lnTo>
                  <a:pt x="25" y="1035"/>
                </a:lnTo>
                <a:lnTo>
                  <a:pt x="21" y="1034"/>
                </a:lnTo>
                <a:lnTo>
                  <a:pt x="18" y="1031"/>
                </a:lnTo>
                <a:lnTo>
                  <a:pt x="16" y="1027"/>
                </a:lnTo>
                <a:lnTo>
                  <a:pt x="16" y="1027"/>
                </a:lnTo>
                <a:lnTo>
                  <a:pt x="19" y="1020"/>
                </a:lnTo>
                <a:lnTo>
                  <a:pt x="22" y="1014"/>
                </a:lnTo>
                <a:lnTo>
                  <a:pt x="33" y="1004"/>
                </a:lnTo>
                <a:lnTo>
                  <a:pt x="37" y="999"/>
                </a:lnTo>
                <a:lnTo>
                  <a:pt x="42" y="994"/>
                </a:lnTo>
                <a:lnTo>
                  <a:pt x="46" y="987"/>
                </a:lnTo>
                <a:lnTo>
                  <a:pt x="48" y="980"/>
                </a:lnTo>
                <a:lnTo>
                  <a:pt x="48" y="980"/>
                </a:lnTo>
                <a:lnTo>
                  <a:pt x="51" y="980"/>
                </a:lnTo>
                <a:lnTo>
                  <a:pt x="54" y="979"/>
                </a:lnTo>
                <a:lnTo>
                  <a:pt x="55" y="976"/>
                </a:lnTo>
                <a:lnTo>
                  <a:pt x="57" y="975"/>
                </a:lnTo>
                <a:lnTo>
                  <a:pt x="57" y="975"/>
                </a:lnTo>
                <a:lnTo>
                  <a:pt x="72" y="953"/>
                </a:lnTo>
                <a:lnTo>
                  <a:pt x="87" y="932"/>
                </a:lnTo>
                <a:lnTo>
                  <a:pt x="119" y="891"/>
                </a:lnTo>
                <a:lnTo>
                  <a:pt x="135" y="869"/>
                </a:lnTo>
                <a:lnTo>
                  <a:pt x="151" y="849"/>
                </a:lnTo>
                <a:lnTo>
                  <a:pt x="166" y="827"/>
                </a:lnTo>
                <a:lnTo>
                  <a:pt x="180" y="803"/>
                </a:lnTo>
                <a:lnTo>
                  <a:pt x="180" y="803"/>
                </a:lnTo>
                <a:lnTo>
                  <a:pt x="182" y="802"/>
                </a:lnTo>
                <a:lnTo>
                  <a:pt x="184" y="800"/>
                </a:lnTo>
                <a:lnTo>
                  <a:pt x="186" y="799"/>
                </a:lnTo>
                <a:lnTo>
                  <a:pt x="191" y="798"/>
                </a:lnTo>
                <a:lnTo>
                  <a:pt x="191" y="798"/>
                </a:lnTo>
                <a:lnTo>
                  <a:pt x="210" y="766"/>
                </a:lnTo>
                <a:lnTo>
                  <a:pt x="215" y="757"/>
                </a:lnTo>
                <a:lnTo>
                  <a:pt x="221" y="751"/>
                </a:lnTo>
                <a:lnTo>
                  <a:pt x="227" y="743"/>
                </a:lnTo>
                <a:lnTo>
                  <a:pt x="234" y="738"/>
                </a:lnTo>
                <a:lnTo>
                  <a:pt x="234" y="738"/>
                </a:lnTo>
                <a:lnTo>
                  <a:pt x="252" y="708"/>
                </a:lnTo>
                <a:lnTo>
                  <a:pt x="269" y="681"/>
                </a:lnTo>
                <a:lnTo>
                  <a:pt x="304" y="630"/>
                </a:lnTo>
                <a:lnTo>
                  <a:pt x="321" y="603"/>
                </a:lnTo>
                <a:lnTo>
                  <a:pt x="337" y="576"/>
                </a:lnTo>
                <a:lnTo>
                  <a:pt x="353" y="546"/>
                </a:lnTo>
                <a:lnTo>
                  <a:pt x="368" y="514"/>
                </a:lnTo>
                <a:lnTo>
                  <a:pt x="368" y="514"/>
                </a:lnTo>
                <a:lnTo>
                  <a:pt x="372" y="512"/>
                </a:lnTo>
                <a:lnTo>
                  <a:pt x="374" y="511"/>
                </a:lnTo>
                <a:lnTo>
                  <a:pt x="380" y="512"/>
                </a:lnTo>
                <a:lnTo>
                  <a:pt x="380" y="512"/>
                </a:lnTo>
                <a:lnTo>
                  <a:pt x="398" y="484"/>
                </a:lnTo>
                <a:lnTo>
                  <a:pt x="417" y="456"/>
                </a:lnTo>
                <a:lnTo>
                  <a:pt x="436" y="429"/>
                </a:lnTo>
                <a:lnTo>
                  <a:pt x="453" y="402"/>
                </a:lnTo>
                <a:lnTo>
                  <a:pt x="453" y="402"/>
                </a:lnTo>
                <a:lnTo>
                  <a:pt x="456" y="402"/>
                </a:lnTo>
                <a:lnTo>
                  <a:pt x="458" y="403"/>
                </a:lnTo>
                <a:lnTo>
                  <a:pt x="460" y="406"/>
                </a:lnTo>
                <a:lnTo>
                  <a:pt x="464" y="409"/>
                </a:lnTo>
                <a:lnTo>
                  <a:pt x="465" y="410"/>
                </a:lnTo>
                <a:lnTo>
                  <a:pt x="468" y="410"/>
                </a:lnTo>
                <a:lnTo>
                  <a:pt x="468" y="410"/>
                </a:lnTo>
                <a:lnTo>
                  <a:pt x="482" y="408"/>
                </a:lnTo>
                <a:lnTo>
                  <a:pt x="497" y="406"/>
                </a:lnTo>
                <a:lnTo>
                  <a:pt x="513" y="405"/>
                </a:lnTo>
                <a:lnTo>
                  <a:pt x="529" y="405"/>
                </a:lnTo>
                <a:lnTo>
                  <a:pt x="562" y="406"/>
                </a:lnTo>
                <a:lnTo>
                  <a:pt x="595" y="409"/>
                </a:lnTo>
                <a:lnTo>
                  <a:pt x="595" y="409"/>
                </a:lnTo>
                <a:lnTo>
                  <a:pt x="647" y="412"/>
                </a:lnTo>
                <a:lnTo>
                  <a:pt x="698" y="413"/>
                </a:lnTo>
                <a:lnTo>
                  <a:pt x="748" y="415"/>
                </a:lnTo>
                <a:lnTo>
                  <a:pt x="797" y="420"/>
                </a:lnTo>
                <a:lnTo>
                  <a:pt x="797" y="420"/>
                </a:lnTo>
                <a:lnTo>
                  <a:pt x="815" y="424"/>
                </a:lnTo>
                <a:lnTo>
                  <a:pt x="834" y="428"/>
                </a:lnTo>
                <a:lnTo>
                  <a:pt x="878" y="436"/>
                </a:lnTo>
                <a:lnTo>
                  <a:pt x="902" y="440"/>
                </a:lnTo>
                <a:lnTo>
                  <a:pt x="924" y="444"/>
                </a:lnTo>
                <a:lnTo>
                  <a:pt x="948" y="450"/>
                </a:lnTo>
                <a:lnTo>
                  <a:pt x="969" y="456"/>
                </a:lnTo>
                <a:lnTo>
                  <a:pt x="969" y="456"/>
                </a:lnTo>
                <a:lnTo>
                  <a:pt x="985" y="429"/>
                </a:lnTo>
                <a:lnTo>
                  <a:pt x="993" y="414"/>
                </a:lnTo>
                <a:lnTo>
                  <a:pt x="999" y="399"/>
                </a:lnTo>
                <a:lnTo>
                  <a:pt x="999" y="399"/>
                </a:lnTo>
                <a:lnTo>
                  <a:pt x="1002" y="399"/>
                </a:lnTo>
                <a:lnTo>
                  <a:pt x="1004" y="399"/>
                </a:lnTo>
                <a:lnTo>
                  <a:pt x="1005" y="399"/>
                </a:lnTo>
                <a:lnTo>
                  <a:pt x="1008" y="398"/>
                </a:lnTo>
                <a:lnTo>
                  <a:pt x="1008" y="398"/>
                </a:lnTo>
                <a:lnTo>
                  <a:pt x="1026" y="368"/>
                </a:lnTo>
                <a:lnTo>
                  <a:pt x="1043" y="338"/>
                </a:lnTo>
                <a:lnTo>
                  <a:pt x="1061" y="308"/>
                </a:lnTo>
                <a:lnTo>
                  <a:pt x="1079" y="278"/>
                </a:lnTo>
                <a:lnTo>
                  <a:pt x="1079" y="278"/>
                </a:lnTo>
                <a:close/>
                <a:moveTo>
                  <a:pt x="1042" y="789"/>
                </a:moveTo>
                <a:lnTo>
                  <a:pt x="1042" y="789"/>
                </a:lnTo>
                <a:lnTo>
                  <a:pt x="1046" y="778"/>
                </a:lnTo>
                <a:lnTo>
                  <a:pt x="1049" y="769"/>
                </a:lnTo>
                <a:lnTo>
                  <a:pt x="1056" y="748"/>
                </a:lnTo>
                <a:lnTo>
                  <a:pt x="1056" y="748"/>
                </a:lnTo>
                <a:lnTo>
                  <a:pt x="1063" y="726"/>
                </a:lnTo>
                <a:lnTo>
                  <a:pt x="1066" y="714"/>
                </a:lnTo>
                <a:lnTo>
                  <a:pt x="1067" y="710"/>
                </a:lnTo>
                <a:lnTo>
                  <a:pt x="1066" y="709"/>
                </a:lnTo>
                <a:lnTo>
                  <a:pt x="1066" y="709"/>
                </a:lnTo>
                <a:lnTo>
                  <a:pt x="1069" y="708"/>
                </a:lnTo>
                <a:lnTo>
                  <a:pt x="1070" y="706"/>
                </a:lnTo>
                <a:lnTo>
                  <a:pt x="1073" y="700"/>
                </a:lnTo>
                <a:lnTo>
                  <a:pt x="1075" y="692"/>
                </a:lnTo>
                <a:lnTo>
                  <a:pt x="1076" y="684"/>
                </a:lnTo>
                <a:lnTo>
                  <a:pt x="1076" y="684"/>
                </a:lnTo>
                <a:lnTo>
                  <a:pt x="1114" y="609"/>
                </a:lnTo>
                <a:lnTo>
                  <a:pt x="1152" y="535"/>
                </a:lnTo>
                <a:lnTo>
                  <a:pt x="1152" y="535"/>
                </a:lnTo>
                <a:lnTo>
                  <a:pt x="1156" y="533"/>
                </a:lnTo>
                <a:lnTo>
                  <a:pt x="1160" y="532"/>
                </a:lnTo>
                <a:lnTo>
                  <a:pt x="1163" y="531"/>
                </a:lnTo>
                <a:lnTo>
                  <a:pt x="1166" y="528"/>
                </a:lnTo>
                <a:lnTo>
                  <a:pt x="1166" y="528"/>
                </a:lnTo>
                <a:lnTo>
                  <a:pt x="1176" y="511"/>
                </a:lnTo>
                <a:lnTo>
                  <a:pt x="1185" y="495"/>
                </a:lnTo>
                <a:lnTo>
                  <a:pt x="1207" y="464"/>
                </a:lnTo>
                <a:lnTo>
                  <a:pt x="1207" y="464"/>
                </a:lnTo>
                <a:lnTo>
                  <a:pt x="1220" y="412"/>
                </a:lnTo>
                <a:lnTo>
                  <a:pt x="1229" y="359"/>
                </a:lnTo>
                <a:lnTo>
                  <a:pt x="1233" y="332"/>
                </a:lnTo>
                <a:lnTo>
                  <a:pt x="1238" y="304"/>
                </a:lnTo>
                <a:lnTo>
                  <a:pt x="1240" y="277"/>
                </a:lnTo>
                <a:lnTo>
                  <a:pt x="1242" y="249"/>
                </a:lnTo>
                <a:lnTo>
                  <a:pt x="1243" y="223"/>
                </a:lnTo>
                <a:lnTo>
                  <a:pt x="1243" y="195"/>
                </a:lnTo>
                <a:lnTo>
                  <a:pt x="1241" y="168"/>
                </a:lnTo>
                <a:lnTo>
                  <a:pt x="1239" y="142"/>
                </a:lnTo>
                <a:lnTo>
                  <a:pt x="1236" y="116"/>
                </a:lnTo>
                <a:lnTo>
                  <a:pt x="1230" y="90"/>
                </a:lnTo>
                <a:lnTo>
                  <a:pt x="1224" y="65"/>
                </a:lnTo>
                <a:lnTo>
                  <a:pt x="1216" y="41"/>
                </a:lnTo>
                <a:lnTo>
                  <a:pt x="1216" y="41"/>
                </a:lnTo>
                <a:lnTo>
                  <a:pt x="1210" y="54"/>
                </a:lnTo>
                <a:lnTo>
                  <a:pt x="1205" y="66"/>
                </a:lnTo>
                <a:lnTo>
                  <a:pt x="1196" y="92"/>
                </a:lnTo>
                <a:lnTo>
                  <a:pt x="1188" y="119"/>
                </a:lnTo>
                <a:lnTo>
                  <a:pt x="1181" y="143"/>
                </a:lnTo>
                <a:lnTo>
                  <a:pt x="1181" y="143"/>
                </a:lnTo>
                <a:lnTo>
                  <a:pt x="1176" y="154"/>
                </a:lnTo>
                <a:lnTo>
                  <a:pt x="1169" y="164"/>
                </a:lnTo>
                <a:lnTo>
                  <a:pt x="1157" y="183"/>
                </a:lnTo>
                <a:lnTo>
                  <a:pt x="1157" y="183"/>
                </a:lnTo>
                <a:lnTo>
                  <a:pt x="1155" y="187"/>
                </a:lnTo>
                <a:lnTo>
                  <a:pt x="1154" y="192"/>
                </a:lnTo>
                <a:lnTo>
                  <a:pt x="1153" y="196"/>
                </a:lnTo>
                <a:lnTo>
                  <a:pt x="1152" y="199"/>
                </a:lnTo>
                <a:lnTo>
                  <a:pt x="1152" y="199"/>
                </a:lnTo>
                <a:lnTo>
                  <a:pt x="1147" y="206"/>
                </a:lnTo>
                <a:lnTo>
                  <a:pt x="1141" y="212"/>
                </a:lnTo>
                <a:lnTo>
                  <a:pt x="1136" y="217"/>
                </a:lnTo>
                <a:lnTo>
                  <a:pt x="1131" y="224"/>
                </a:lnTo>
                <a:lnTo>
                  <a:pt x="1131" y="224"/>
                </a:lnTo>
                <a:lnTo>
                  <a:pt x="1101" y="270"/>
                </a:lnTo>
                <a:lnTo>
                  <a:pt x="1101" y="270"/>
                </a:lnTo>
                <a:lnTo>
                  <a:pt x="1091" y="285"/>
                </a:lnTo>
                <a:lnTo>
                  <a:pt x="1082" y="301"/>
                </a:lnTo>
                <a:lnTo>
                  <a:pt x="1074" y="316"/>
                </a:lnTo>
                <a:lnTo>
                  <a:pt x="1066" y="332"/>
                </a:lnTo>
                <a:lnTo>
                  <a:pt x="1066" y="332"/>
                </a:lnTo>
                <a:lnTo>
                  <a:pt x="1053" y="349"/>
                </a:lnTo>
                <a:lnTo>
                  <a:pt x="1041" y="366"/>
                </a:lnTo>
                <a:lnTo>
                  <a:pt x="1029" y="384"/>
                </a:lnTo>
                <a:lnTo>
                  <a:pt x="1017" y="404"/>
                </a:lnTo>
                <a:lnTo>
                  <a:pt x="996" y="442"/>
                </a:lnTo>
                <a:lnTo>
                  <a:pt x="984" y="461"/>
                </a:lnTo>
                <a:lnTo>
                  <a:pt x="972" y="480"/>
                </a:lnTo>
                <a:lnTo>
                  <a:pt x="972" y="480"/>
                </a:lnTo>
                <a:lnTo>
                  <a:pt x="973" y="482"/>
                </a:lnTo>
                <a:lnTo>
                  <a:pt x="973" y="484"/>
                </a:lnTo>
                <a:lnTo>
                  <a:pt x="972" y="487"/>
                </a:lnTo>
                <a:lnTo>
                  <a:pt x="971" y="490"/>
                </a:lnTo>
                <a:lnTo>
                  <a:pt x="970" y="493"/>
                </a:lnTo>
                <a:lnTo>
                  <a:pt x="971" y="496"/>
                </a:lnTo>
                <a:lnTo>
                  <a:pt x="971" y="496"/>
                </a:lnTo>
                <a:lnTo>
                  <a:pt x="947" y="533"/>
                </a:lnTo>
                <a:lnTo>
                  <a:pt x="922" y="572"/>
                </a:lnTo>
                <a:lnTo>
                  <a:pt x="910" y="591"/>
                </a:lnTo>
                <a:lnTo>
                  <a:pt x="899" y="610"/>
                </a:lnTo>
                <a:lnTo>
                  <a:pt x="889" y="631"/>
                </a:lnTo>
                <a:lnTo>
                  <a:pt x="880" y="650"/>
                </a:lnTo>
                <a:lnTo>
                  <a:pt x="880" y="650"/>
                </a:lnTo>
                <a:lnTo>
                  <a:pt x="884" y="669"/>
                </a:lnTo>
                <a:lnTo>
                  <a:pt x="890" y="686"/>
                </a:lnTo>
                <a:lnTo>
                  <a:pt x="896" y="703"/>
                </a:lnTo>
                <a:lnTo>
                  <a:pt x="902" y="720"/>
                </a:lnTo>
                <a:lnTo>
                  <a:pt x="902" y="720"/>
                </a:lnTo>
                <a:lnTo>
                  <a:pt x="909" y="752"/>
                </a:lnTo>
                <a:lnTo>
                  <a:pt x="913" y="783"/>
                </a:lnTo>
                <a:lnTo>
                  <a:pt x="917" y="814"/>
                </a:lnTo>
                <a:lnTo>
                  <a:pt x="919" y="845"/>
                </a:lnTo>
                <a:lnTo>
                  <a:pt x="919" y="877"/>
                </a:lnTo>
                <a:lnTo>
                  <a:pt x="918" y="908"/>
                </a:lnTo>
                <a:lnTo>
                  <a:pt x="914" y="971"/>
                </a:lnTo>
                <a:lnTo>
                  <a:pt x="910" y="1036"/>
                </a:lnTo>
                <a:lnTo>
                  <a:pt x="908" y="1069"/>
                </a:lnTo>
                <a:lnTo>
                  <a:pt x="907" y="1103"/>
                </a:lnTo>
                <a:lnTo>
                  <a:pt x="907" y="1136"/>
                </a:lnTo>
                <a:lnTo>
                  <a:pt x="908" y="1171"/>
                </a:lnTo>
                <a:lnTo>
                  <a:pt x="910" y="1207"/>
                </a:lnTo>
                <a:lnTo>
                  <a:pt x="913" y="1242"/>
                </a:lnTo>
                <a:lnTo>
                  <a:pt x="913" y="1242"/>
                </a:lnTo>
                <a:lnTo>
                  <a:pt x="936" y="1140"/>
                </a:lnTo>
                <a:lnTo>
                  <a:pt x="947" y="1091"/>
                </a:lnTo>
                <a:lnTo>
                  <a:pt x="958" y="1043"/>
                </a:lnTo>
                <a:lnTo>
                  <a:pt x="971" y="996"/>
                </a:lnTo>
                <a:lnTo>
                  <a:pt x="985" y="950"/>
                </a:lnTo>
                <a:lnTo>
                  <a:pt x="999" y="903"/>
                </a:lnTo>
                <a:lnTo>
                  <a:pt x="1015" y="857"/>
                </a:lnTo>
                <a:lnTo>
                  <a:pt x="1015" y="857"/>
                </a:lnTo>
                <a:lnTo>
                  <a:pt x="1017" y="854"/>
                </a:lnTo>
                <a:lnTo>
                  <a:pt x="1016" y="852"/>
                </a:lnTo>
                <a:lnTo>
                  <a:pt x="1014" y="850"/>
                </a:lnTo>
                <a:lnTo>
                  <a:pt x="1014" y="849"/>
                </a:lnTo>
                <a:lnTo>
                  <a:pt x="1013" y="848"/>
                </a:lnTo>
                <a:lnTo>
                  <a:pt x="1013" y="848"/>
                </a:lnTo>
                <a:lnTo>
                  <a:pt x="1018" y="849"/>
                </a:lnTo>
                <a:lnTo>
                  <a:pt x="1020" y="848"/>
                </a:lnTo>
                <a:lnTo>
                  <a:pt x="1020" y="844"/>
                </a:lnTo>
                <a:lnTo>
                  <a:pt x="1020" y="844"/>
                </a:lnTo>
                <a:lnTo>
                  <a:pt x="1030" y="821"/>
                </a:lnTo>
                <a:lnTo>
                  <a:pt x="1034" y="809"/>
                </a:lnTo>
                <a:lnTo>
                  <a:pt x="1039" y="798"/>
                </a:lnTo>
                <a:lnTo>
                  <a:pt x="1039" y="798"/>
                </a:lnTo>
                <a:lnTo>
                  <a:pt x="1038" y="797"/>
                </a:lnTo>
                <a:lnTo>
                  <a:pt x="1038" y="796"/>
                </a:lnTo>
                <a:lnTo>
                  <a:pt x="1036" y="798"/>
                </a:lnTo>
                <a:lnTo>
                  <a:pt x="1035" y="800"/>
                </a:lnTo>
                <a:lnTo>
                  <a:pt x="1035" y="800"/>
                </a:lnTo>
                <a:lnTo>
                  <a:pt x="1034" y="798"/>
                </a:lnTo>
                <a:lnTo>
                  <a:pt x="1034" y="798"/>
                </a:lnTo>
                <a:lnTo>
                  <a:pt x="1034" y="796"/>
                </a:lnTo>
                <a:lnTo>
                  <a:pt x="1035" y="794"/>
                </a:lnTo>
                <a:lnTo>
                  <a:pt x="1039" y="793"/>
                </a:lnTo>
                <a:lnTo>
                  <a:pt x="1042" y="792"/>
                </a:lnTo>
                <a:lnTo>
                  <a:pt x="1042" y="791"/>
                </a:lnTo>
                <a:lnTo>
                  <a:pt x="1042" y="789"/>
                </a:lnTo>
                <a:lnTo>
                  <a:pt x="1042" y="789"/>
                </a:lnTo>
                <a:close/>
                <a:moveTo>
                  <a:pt x="1666" y="178"/>
                </a:moveTo>
                <a:lnTo>
                  <a:pt x="1666" y="178"/>
                </a:lnTo>
                <a:lnTo>
                  <a:pt x="1650" y="190"/>
                </a:lnTo>
                <a:lnTo>
                  <a:pt x="1634" y="201"/>
                </a:lnTo>
                <a:lnTo>
                  <a:pt x="1617" y="212"/>
                </a:lnTo>
                <a:lnTo>
                  <a:pt x="1599" y="222"/>
                </a:lnTo>
                <a:lnTo>
                  <a:pt x="1599" y="222"/>
                </a:lnTo>
                <a:lnTo>
                  <a:pt x="1572" y="231"/>
                </a:lnTo>
                <a:lnTo>
                  <a:pt x="1545" y="242"/>
                </a:lnTo>
                <a:lnTo>
                  <a:pt x="1520" y="254"/>
                </a:lnTo>
                <a:lnTo>
                  <a:pt x="1496" y="264"/>
                </a:lnTo>
                <a:lnTo>
                  <a:pt x="1471" y="277"/>
                </a:lnTo>
                <a:lnTo>
                  <a:pt x="1449" y="290"/>
                </a:lnTo>
                <a:lnTo>
                  <a:pt x="1426" y="303"/>
                </a:lnTo>
                <a:lnTo>
                  <a:pt x="1405" y="316"/>
                </a:lnTo>
                <a:lnTo>
                  <a:pt x="1405" y="316"/>
                </a:lnTo>
                <a:lnTo>
                  <a:pt x="1374" y="337"/>
                </a:lnTo>
                <a:lnTo>
                  <a:pt x="1344" y="360"/>
                </a:lnTo>
                <a:lnTo>
                  <a:pt x="1287" y="407"/>
                </a:lnTo>
                <a:lnTo>
                  <a:pt x="1287" y="407"/>
                </a:lnTo>
                <a:lnTo>
                  <a:pt x="1259" y="431"/>
                </a:lnTo>
                <a:lnTo>
                  <a:pt x="1245" y="443"/>
                </a:lnTo>
                <a:lnTo>
                  <a:pt x="1232" y="457"/>
                </a:lnTo>
                <a:lnTo>
                  <a:pt x="1221" y="470"/>
                </a:lnTo>
                <a:lnTo>
                  <a:pt x="1209" y="485"/>
                </a:lnTo>
                <a:lnTo>
                  <a:pt x="1198" y="500"/>
                </a:lnTo>
                <a:lnTo>
                  <a:pt x="1187" y="515"/>
                </a:lnTo>
                <a:lnTo>
                  <a:pt x="1187" y="515"/>
                </a:lnTo>
                <a:lnTo>
                  <a:pt x="1167" y="547"/>
                </a:lnTo>
                <a:lnTo>
                  <a:pt x="1147" y="577"/>
                </a:lnTo>
                <a:lnTo>
                  <a:pt x="1147" y="577"/>
                </a:lnTo>
                <a:lnTo>
                  <a:pt x="1139" y="589"/>
                </a:lnTo>
                <a:lnTo>
                  <a:pt x="1133" y="602"/>
                </a:lnTo>
                <a:lnTo>
                  <a:pt x="1120" y="629"/>
                </a:lnTo>
                <a:lnTo>
                  <a:pt x="1099" y="681"/>
                </a:lnTo>
                <a:lnTo>
                  <a:pt x="1099" y="681"/>
                </a:lnTo>
                <a:lnTo>
                  <a:pt x="1087" y="710"/>
                </a:lnTo>
                <a:lnTo>
                  <a:pt x="1075" y="740"/>
                </a:lnTo>
                <a:lnTo>
                  <a:pt x="1055" y="799"/>
                </a:lnTo>
                <a:lnTo>
                  <a:pt x="1033" y="858"/>
                </a:lnTo>
                <a:lnTo>
                  <a:pt x="1012" y="918"/>
                </a:lnTo>
                <a:lnTo>
                  <a:pt x="1012" y="918"/>
                </a:lnTo>
                <a:lnTo>
                  <a:pt x="999" y="952"/>
                </a:lnTo>
                <a:lnTo>
                  <a:pt x="988" y="986"/>
                </a:lnTo>
                <a:lnTo>
                  <a:pt x="978" y="1021"/>
                </a:lnTo>
                <a:lnTo>
                  <a:pt x="968" y="1058"/>
                </a:lnTo>
                <a:lnTo>
                  <a:pt x="950" y="1130"/>
                </a:lnTo>
                <a:lnTo>
                  <a:pt x="932" y="1203"/>
                </a:lnTo>
                <a:lnTo>
                  <a:pt x="932" y="1203"/>
                </a:lnTo>
                <a:lnTo>
                  <a:pt x="933" y="1209"/>
                </a:lnTo>
                <a:lnTo>
                  <a:pt x="933" y="1215"/>
                </a:lnTo>
                <a:lnTo>
                  <a:pt x="930" y="1227"/>
                </a:lnTo>
                <a:lnTo>
                  <a:pt x="929" y="1233"/>
                </a:lnTo>
                <a:lnTo>
                  <a:pt x="928" y="1239"/>
                </a:lnTo>
                <a:lnTo>
                  <a:pt x="928" y="1244"/>
                </a:lnTo>
                <a:lnTo>
                  <a:pt x="929" y="1250"/>
                </a:lnTo>
                <a:lnTo>
                  <a:pt x="929" y="1250"/>
                </a:lnTo>
                <a:lnTo>
                  <a:pt x="935" y="1236"/>
                </a:lnTo>
                <a:lnTo>
                  <a:pt x="939" y="1222"/>
                </a:lnTo>
                <a:lnTo>
                  <a:pt x="942" y="1215"/>
                </a:lnTo>
                <a:lnTo>
                  <a:pt x="947" y="1210"/>
                </a:lnTo>
                <a:lnTo>
                  <a:pt x="951" y="1206"/>
                </a:lnTo>
                <a:lnTo>
                  <a:pt x="956" y="1201"/>
                </a:lnTo>
                <a:lnTo>
                  <a:pt x="956" y="1201"/>
                </a:lnTo>
                <a:lnTo>
                  <a:pt x="974" y="1172"/>
                </a:lnTo>
                <a:lnTo>
                  <a:pt x="993" y="1142"/>
                </a:lnTo>
                <a:lnTo>
                  <a:pt x="1013" y="1115"/>
                </a:lnTo>
                <a:lnTo>
                  <a:pt x="1023" y="1102"/>
                </a:lnTo>
                <a:lnTo>
                  <a:pt x="1033" y="1090"/>
                </a:lnTo>
                <a:lnTo>
                  <a:pt x="1033" y="1090"/>
                </a:lnTo>
                <a:lnTo>
                  <a:pt x="1045" y="1077"/>
                </a:lnTo>
                <a:lnTo>
                  <a:pt x="1057" y="1065"/>
                </a:lnTo>
                <a:lnTo>
                  <a:pt x="1071" y="1053"/>
                </a:lnTo>
                <a:lnTo>
                  <a:pt x="1082" y="1040"/>
                </a:lnTo>
                <a:lnTo>
                  <a:pt x="1082" y="1040"/>
                </a:lnTo>
                <a:lnTo>
                  <a:pt x="1105" y="1013"/>
                </a:lnTo>
                <a:lnTo>
                  <a:pt x="1117" y="1000"/>
                </a:lnTo>
                <a:lnTo>
                  <a:pt x="1129" y="988"/>
                </a:lnTo>
                <a:lnTo>
                  <a:pt x="1129" y="988"/>
                </a:lnTo>
                <a:lnTo>
                  <a:pt x="1168" y="956"/>
                </a:lnTo>
                <a:lnTo>
                  <a:pt x="1210" y="924"/>
                </a:lnTo>
                <a:lnTo>
                  <a:pt x="1230" y="909"/>
                </a:lnTo>
                <a:lnTo>
                  <a:pt x="1253" y="895"/>
                </a:lnTo>
                <a:lnTo>
                  <a:pt x="1275" y="881"/>
                </a:lnTo>
                <a:lnTo>
                  <a:pt x="1298" y="868"/>
                </a:lnTo>
                <a:lnTo>
                  <a:pt x="1321" y="857"/>
                </a:lnTo>
                <a:lnTo>
                  <a:pt x="1347" y="846"/>
                </a:lnTo>
                <a:lnTo>
                  <a:pt x="1372" y="837"/>
                </a:lnTo>
                <a:lnTo>
                  <a:pt x="1398" y="829"/>
                </a:lnTo>
                <a:lnTo>
                  <a:pt x="1426" y="822"/>
                </a:lnTo>
                <a:lnTo>
                  <a:pt x="1454" y="818"/>
                </a:lnTo>
                <a:lnTo>
                  <a:pt x="1484" y="815"/>
                </a:lnTo>
                <a:lnTo>
                  <a:pt x="1515" y="814"/>
                </a:lnTo>
                <a:lnTo>
                  <a:pt x="1515" y="814"/>
                </a:lnTo>
                <a:lnTo>
                  <a:pt x="1518" y="783"/>
                </a:lnTo>
                <a:lnTo>
                  <a:pt x="1524" y="753"/>
                </a:lnTo>
                <a:lnTo>
                  <a:pt x="1529" y="723"/>
                </a:lnTo>
                <a:lnTo>
                  <a:pt x="1535" y="693"/>
                </a:lnTo>
                <a:lnTo>
                  <a:pt x="1542" y="664"/>
                </a:lnTo>
                <a:lnTo>
                  <a:pt x="1550" y="634"/>
                </a:lnTo>
                <a:lnTo>
                  <a:pt x="1568" y="572"/>
                </a:lnTo>
                <a:lnTo>
                  <a:pt x="1568" y="572"/>
                </a:lnTo>
                <a:lnTo>
                  <a:pt x="1579" y="536"/>
                </a:lnTo>
                <a:lnTo>
                  <a:pt x="1592" y="501"/>
                </a:lnTo>
                <a:lnTo>
                  <a:pt x="1618" y="431"/>
                </a:lnTo>
                <a:lnTo>
                  <a:pt x="1618" y="431"/>
                </a:lnTo>
                <a:lnTo>
                  <a:pt x="1625" y="413"/>
                </a:lnTo>
                <a:lnTo>
                  <a:pt x="1633" y="394"/>
                </a:lnTo>
                <a:lnTo>
                  <a:pt x="1650" y="358"/>
                </a:lnTo>
                <a:lnTo>
                  <a:pt x="1668" y="320"/>
                </a:lnTo>
                <a:lnTo>
                  <a:pt x="1684" y="283"/>
                </a:lnTo>
                <a:lnTo>
                  <a:pt x="1691" y="263"/>
                </a:lnTo>
                <a:lnTo>
                  <a:pt x="1697" y="244"/>
                </a:lnTo>
                <a:lnTo>
                  <a:pt x="1701" y="225"/>
                </a:lnTo>
                <a:lnTo>
                  <a:pt x="1705" y="206"/>
                </a:lnTo>
                <a:lnTo>
                  <a:pt x="1707" y="186"/>
                </a:lnTo>
                <a:lnTo>
                  <a:pt x="1707" y="166"/>
                </a:lnTo>
                <a:lnTo>
                  <a:pt x="1705" y="147"/>
                </a:lnTo>
                <a:lnTo>
                  <a:pt x="1699" y="126"/>
                </a:lnTo>
                <a:lnTo>
                  <a:pt x="1699" y="126"/>
                </a:lnTo>
                <a:lnTo>
                  <a:pt x="1699" y="124"/>
                </a:lnTo>
                <a:lnTo>
                  <a:pt x="1698" y="124"/>
                </a:lnTo>
                <a:lnTo>
                  <a:pt x="1698" y="124"/>
                </a:lnTo>
                <a:lnTo>
                  <a:pt x="1695" y="132"/>
                </a:lnTo>
                <a:lnTo>
                  <a:pt x="1691" y="139"/>
                </a:lnTo>
                <a:lnTo>
                  <a:pt x="1682" y="151"/>
                </a:lnTo>
                <a:lnTo>
                  <a:pt x="1674" y="164"/>
                </a:lnTo>
                <a:lnTo>
                  <a:pt x="1669" y="170"/>
                </a:lnTo>
                <a:lnTo>
                  <a:pt x="1666" y="178"/>
                </a:lnTo>
                <a:lnTo>
                  <a:pt x="1666" y="178"/>
                </a:lnTo>
                <a:close/>
                <a:moveTo>
                  <a:pt x="1717" y="151"/>
                </a:moveTo>
                <a:lnTo>
                  <a:pt x="1717" y="151"/>
                </a:lnTo>
                <a:lnTo>
                  <a:pt x="1720" y="170"/>
                </a:lnTo>
                <a:lnTo>
                  <a:pt x="1720" y="188"/>
                </a:lnTo>
                <a:lnTo>
                  <a:pt x="1718" y="206"/>
                </a:lnTo>
                <a:lnTo>
                  <a:pt x="1716" y="223"/>
                </a:lnTo>
                <a:lnTo>
                  <a:pt x="1713" y="240"/>
                </a:lnTo>
                <a:lnTo>
                  <a:pt x="1709" y="256"/>
                </a:lnTo>
                <a:lnTo>
                  <a:pt x="1703" y="272"/>
                </a:lnTo>
                <a:lnTo>
                  <a:pt x="1698" y="287"/>
                </a:lnTo>
                <a:lnTo>
                  <a:pt x="1685" y="318"/>
                </a:lnTo>
                <a:lnTo>
                  <a:pt x="1670" y="347"/>
                </a:lnTo>
                <a:lnTo>
                  <a:pt x="1655" y="377"/>
                </a:lnTo>
                <a:lnTo>
                  <a:pt x="1641" y="407"/>
                </a:lnTo>
                <a:lnTo>
                  <a:pt x="1641" y="407"/>
                </a:lnTo>
                <a:lnTo>
                  <a:pt x="1632" y="430"/>
                </a:lnTo>
                <a:lnTo>
                  <a:pt x="1623" y="454"/>
                </a:lnTo>
                <a:lnTo>
                  <a:pt x="1607" y="503"/>
                </a:lnTo>
                <a:lnTo>
                  <a:pt x="1607" y="503"/>
                </a:lnTo>
                <a:lnTo>
                  <a:pt x="1581" y="580"/>
                </a:lnTo>
                <a:lnTo>
                  <a:pt x="1570" y="620"/>
                </a:lnTo>
                <a:lnTo>
                  <a:pt x="1558" y="660"/>
                </a:lnTo>
                <a:lnTo>
                  <a:pt x="1547" y="700"/>
                </a:lnTo>
                <a:lnTo>
                  <a:pt x="1539" y="742"/>
                </a:lnTo>
                <a:lnTo>
                  <a:pt x="1531" y="785"/>
                </a:lnTo>
                <a:lnTo>
                  <a:pt x="1526" y="829"/>
                </a:lnTo>
                <a:lnTo>
                  <a:pt x="1526" y="829"/>
                </a:lnTo>
                <a:lnTo>
                  <a:pt x="1498" y="830"/>
                </a:lnTo>
                <a:lnTo>
                  <a:pt x="1470" y="831"/>
                </a:lnTo>
                <a:lnTo>
                  <a:pt x="1417" y="833"/>
                </a:lnTo>
                <a:lnTo>
                  <a:pt x="1417" y="833"/>
                </a:lnTo>
                <a:lnTo>
                  <a:pt x="1391" y="842"/>
                </a:lnTo>
                <a:lnTo>
                  <a:pt x="1365" y="851"/>
                </a:lnTo>
                <a:lnTo>
                  <a:pt x="1339" y="862"/>
                </a:lnTo>
                <a:lnTo>
                  <a:pt x="1315" y="874"/>
                </a:lnTo>
                <a:lnTo>
                  <a:pt x="1291" y="887"/>
                </a:lnTo>
                <a:lnTo>
                  <a:pt x="1268" y="899"/>
                </a:lnTo>
                <a:lnTo>
                  <a:pt x="1245" y="913"/>
                </a:lnTo>
                <a:lnTo>
                  <a:pt x="1223" y="927"/>
                </a:lnTo>
                <a:lnTo>
                  <a:pt x="1223" y="927"/>
                </a:lnTo>
                <a:lnTo>
                  <a:pt x="1207" y="940"/>
                </a:lnTo>
                <a:lnTo>
                  <a:pt x="1192" y="954"/>
                </a:lnTo>
                <a:lnTo>
                  <a:pt x="1165" y="980"/>
                </a:lnTo>
                <a:lnTo>
                  <a:pt x="1165" y="980"/>
                </a:lnTo>
                <a:lnTo>
                  <a:pt x="1154" y="987"/>
                </a:lnTo>
                <a:lnTo>
                  <a:pt x="1145" y="995"/>
                </a:lnTo>
                <a:lnTo>
                  <a:pt x="1135" y="1001"/>
                </a:lnTo>
                <a:lnTo>
                  <a:pt x="1125" y="1010"/>
                </a:lnTo>
                <a:lnTo>
                  <a:pt x="1125" y="1010"/>
                </a:lnTo>
                <a:lnTo>
                  <a:pt x="1117" y="1018"/>
                </a:lnTo>
                <a:lnTo>
                  <a:pt x="1108" y="1028"/>
                </a:lnTo>
                <a:lnTo>
                  <a:pt x="1091" y="1047"/>
                </a:lnTo>
                <a:lnTo>
                  <a:pt x="1091" y="1047"/>
                </a:lnTo>
                <a:lnTo>
                  <a:pt x="1056" y="1082"/>
                </a:lnTo>
                <a:lnTo>
                  <a:pt x="1039" y="1101"/>
                </a:lnTo>
                <a:lnTo>
                  <a:pt x="1023" y="1120"/>
                </a:lnTo>
                <a:lnTo>
                  <a:pt x="1023" y="1120"/>
                </a:lnTo>
                <a:lnTo>
                  <a:pt x="1008" y="1140"/>
                </a:lnTo>
                <a:lnTo>
                  <a:pt x="993" y="1161"/>
                </a:lnTo>
                <a:lnTo>
                  <a:pt x="979" y="1182"/>
                </a:lnTo>
                <a:lnTo>
                  <a:pt x="965" y="1205"/>
                </a:lnTo>
                <a:lnTo>
                  <a:pt x="952" y="1226"/>
                </a:lnTo>
                <a:lnTo>
                  <a:pt x="940" y="1250"/>
                </a:lnTo>
                <a:lnTo>
                  <a:pt x="928" y="1272"/>
                </a:lnTo>
                <a:lnTo>
                  <a:pt x="918" y="1296"/>
                </a:lnTo>
                <a:lnTo>
                  <a:pt x="918" y="1296"/>
                </a:lnTo>
                <a:lnTo>
                  <a:pt x="923" y="1290"/>
                </a:lnTo>
                <a:lnTo>
                  <a:pt x="928" y="1284"/>
                </a:lnTo>
                <a:lnTo>
                  <a:pt x="933" y="1275"/>
                </a:lnTo>
                <a:lnTo>
                  <a:pt x="937" y="1268"/>
                </a:lnTo>
                <a:lnTo>
                  <a:pt x="944" y="1251"/>
                </a:lnTo>
                <a:lnTo>
                  <a:pt x="953" y="1233"/>
                </a:lnTo>
                <a:lnTo>
                  <a:pt x="953" y="1233"/>
                </a:lnTo>
                <a:lnTo>
                  <a:pt x="959" y="1225"/>
                </a:lnTo>
                <a:lnTo>
                  <a:pt x="967" y="1216"/>
                </a:lnTo>
                <a:lnTo>
                  <a:pt x="975" y="1208"/>
                </a:lnTo>
                <a:lnTo>
                  <a:pt x="983" y="1200"/>
                </a:lnTo>
                <a:lnTo>
                  <a:pt x="983" y="1200"/>
                </a:lnTo>
                <a:lnTo>
                  <a:pt x="998" y="1179"/>
                </a:lnTo>
                <a:lnTo>
                  <a:pt x="1013" y="1157"/>
                </a:lnTo>
                <a:lnTo>
                  <a:pt x="1013" y="1157"/>
                </a:lnTo>
                <a:lnTo>
                  <a:pt x="1020" y="1147"/>
                </a:lnTo>
                <a:lnTo>
                  <a:pt x="1028" y="1136"/>
                </a:lnTo>
                <a:lnTo>
                  <a:pt x="1032" y="1131"/>
                </a:lnTo>
                <a:lnTo>
                  <a:pt x="1036" y="1126"/>
                </a:lnTo>
                <a:lnTo>
                  <a:pt x="1042" y="1123"/>
                </a:lnTo>
                <a:lnTo>
                  <a:pt x="1047" y="1121"/>
                </a:lnTo>
                <a:lnTo>
                  <a:pt x="1047" y="1121"/>
                </a:lnTo>
                <a:lnTo>
                  <a:pt x="1038" y="1138"/>
                </a:lnTo>
                <a:lnTo>
                  <a:pt x="1027" y="1153"/>
                </a:lnTo>
                <a:lnTo>
                  <a:pt x="1003" y="1184"/>
                </a:lnTo>
                <a:lnTo>
                  <a:pt x="980" y="1214"/>
                </a:lnTo>
                <a:lnTo>
                  <a:pt x="969" y="1230"/>
                </a:lnTo>
                <a:lnTo>
                  <a:pt x="960" y="1246"/>
                </a:lnTo>
                <a:lnTo>
                  <a:pt x="960" y="1246"/>
                </a:lnTo>
                <a:lnTo>
                  <a:pt x="954" y="1257"/>
                </a:lnTo>
                <a:lnTo>
                  <a:pt x="949" y="1270"/>
                </a:lnTo>
                <a:lnTo>
                  <a:pt x="943" y="1282"/>
                </a:lnTo>
                <a:lnTo>
                  <a:pt x="940" y="1294"/>
                </a:lnTo>
                <a:lnTo>
                  <a:pt x="940" y="1294"/>
                </a:lnTo>
                <a:lnTo>
                  <a:pt x="945" y="1293"/>
                </a:lnTo>
                <a:lnTo>
                  <a:pt x="951" y="1292"/>
                </a:lnTo>
                <a:lnTo>
                  <a:pt x="956" y="1291"/>
                </a:lnTo>
                <a:lnTo>
                  <a:pt x="961" y="1290"/>
                </a:lnTo>
                <a:lnTo>
                  <a:pt x="961" y="1290"/>
                </a:lnTo>
                <a:lnTo>
                  <a:pt x="1012" y="1221"/>
                </a:lnTo>
                <a:lnTo>
                  <a:pt x="1038" y="1186"/>
                </a:lnTo>
                <a:lnTo>
                  <a:pt x="1064" y="1152"/>
                </a:lnTo>
                <a:lnTo>
                  <a:pt x="1091" y="1118"/>
                </a:lnTo>
                <a:lnTo>
                  <a:pt x="1119" y="1086"/>
                </a:lnTo>
                <a:lnTo>
                  <a:pt x="1147" y="1055"/>
                </a:lnTo>
                <a:lnTo>
                  <a:pt x="1177" y="1024"/>
                </a:lnTo>
                <a:lnTo>
                  <a:pt x="1177" y="1024"/>
                </a:lnTo>
                <a:lnTo>
                  <a:pt x="1181" y="1024"/>
                </a:lnTo>
                <a:lnTo>
                  <a:pt x="1184" y="1023"/>
                </a:lnTo>
                <a:lnTo>
                  <a:pt x="1190" y="1020"/>
                </a:lnTo>
                <a:lnTo>
                  <a:pt x="1190" y="1020"/>
                </a:lnTo>
                <a:lnTo>
                  <a:pt x="1220" y="995"/>
                </a:lnTo>
                <a:lnTo>
                  <a:pt x="1251" y="969"/>
                </a:lnTo>
                <a:lnTo>
                  <a:pt x="1284" y="943"/>
                </a:lnTo>
                <a:lnTo>
                  <a:pt x="1317" y="919"/>
                </a:lnTo>
                <a:lnTo>
                  <a:pt x="1317" y="919"/>
                </a:lnTo>
                <a:lnTo>
                  <a:pt x="1338" y="905"/>
                </a:lnTo>
                <a:lnTo>
                  <a:pt x="1360" y="892"/>
                </a:lnTo>
                <a:lnTo>
                  <a:pt x="1381" y="880"/>
                </a:lnTo>
                <a:lnTo>
                  <a:pt x="1404" y="869"/>
                </a:lnTo>
                <a:lnTo>
                  <a:pt x="1428" y="861"/>
                </a:lnTo>
                <a:lnTo>
                  <a:pt x="1441" y="858"/>
                </a:lnTo>
                <a:lnTo>
                  <a:pt x="1454" y="854"/>
                </a:lnTo>
                <a:lnTo>
                  <a:pt x="1468" y="851"/>
                </a:lnTo>
                <a:lnTo>
                  <a:pt x="1482" y="850"/>
                </a:lnTo>
                <a:lnTo>
                  <a:pt x="1496" y="848"/>
                </a:lnTo>
                <a:lnTo>
                  <a:pt x="1511" y="848"/>
                </a:lnTo>
                <a:lnTo>
                  <a:pt x="1511" y="848"/>
                </a:lnTo>
                <a:lnTo>
                  <a:pt x="1524" y="848"/>
                </a:lnTo>
                <a:lnTo>
                  <a:pt x="1532" y="849"/>
                </a:lnTo>
                <a:lnTo>
                  <a:pt x="1541" y="849"/>
                </a:lnTo>
                <a:lnTo>
                  <a:pt x="1553" y="848"/>
                </a:lnTo>
                <a:lnTo>
                  <a:pt x="1553" y="848"/>
                </a:lnTo>
                <a:lnTo>
                  <a:pt x="1580" y="752"/>
                </a:lnTo>
                <a:lnTo>
                  <a:pt x="1609" y="656"/>
                </a:lnTo>
                <a:lnTo>
                  <a:pt x="1622" y="607"/>
                </a:lnTo>
                <a:lnTo>
                  <a:pt x="1635" y="559"/>
                </a:lnTo>
                <a:lnTo>
                  <a:pt x="1647" y="509"/>
                </a:lnTo>
                <a:lnTo>
                  <a:pt x="1656" y="456"/>
                </a:lnTo>
                <a:lnTo>
                  <a:pt x="1656" y="456"/>
                </a:lnTo>
                <a:lnTo>
                  <a:pt x="1659" y="453"/>
                </a:lnTo>
                <a:lnTo>
                  <a:pt x="1662" y="450"/>
                </a:lnTo>
                <a:lnTo>
                  <a:pt x="1664" y="446"/>
                </a:lnTo>
                <a:lnTo>
                  <a:pt x="1666" y="442"/>
                </a:lnTo>
                <a:lnTo>
                  <a:pt x="1666" y="442"/>
                </a:lnTo>
                <a:lnTo>
                  <a:pt x="1672" y="424"/>
                </a:lnTo>
                <a:lnTo>
                  <a:pt x="1678" y="406"/>
                </a:lnTo>
                <a:lnTo>
                  <a:pt x="1682" y="387"/>
                </a:lnTo>
                <a:lnTo>
                  <a:pt x="1685" y="368"/>
                </a:lnTo>
                <a:lnTo>
                  <a:pt x="1694" y="330"/>
                </a:lnTo>
                <a:lnTo>
                  <a:pt x="1699" y="313"/>
                </a:lnTo>
                <a:lnTo>
                  <a:pt x="1705" y="294"/>
                </a:lnTo>
                <a:lnTo>
                  <a:pt x="1705" y="294"/>
                </a:lnTo>
                <a:lnTo>
                  <a:pt x="1707" y="291"/>
                </a:lnTo>
                <a:lnTo>
                  <a:pt x="1710" y="289"/>
                </a:lnTo>
                <a:lnTo>
                  <a:pt x="1712" y="286"/>
                </a:lnTo>
                <a:lnTo>
                  <a:pt x="1714" y="283"/>
                </a:lnTo>
                <a:lnTo>
                  <a:pt x="1714" y="283"/>
                </a:lnTo>
                <a:lnTo>
                  <a:pt x="1723" y="256"/>
                </a:lnTo>
                <a:lnTo>
                  <a:pt x="1730" y="229"/>
                </a:lnTo>
                <a:lnTo>
                  <a:pt x="1737" y="202"/>
                </a:lnTo>
                <a:lnTo>
                  <a:pt x="1744" y="178"/>
                </a:lnTo>
                <a:lnTo>
                  <a:pt x="1744" y="178"/>
                </a:lnTo>
                <a:lnTo>
                  <a:pt x="1751" y="162"/>
                </a:lnTo>
                <a:lnTo>
                  <a:pt x="1753" y="154"/>
                </a:lnTo>
                <a:lnTo>
                  <a:pt x="1753" y="150"/>
                </a:lnTo>
                <a:lnTo>
                  <a:pt x="1751" y="146"/>
                </a:lnTo>
                <a:lnTo>
                  <a:pt x="1751" y="146"/>
                </a:lnTo>
                <a:lnTo>
                  <a:pt x="1742" y="148"/>
                </a:lnTo>
                <a:lnTo>
                  <a:pt x="1735" y="150"/>
                </a:lnTo>
                <a:lnTo>
                  <a:pt x="1727" y="152"/>
                </a:lnTo>
                <a:lnTo>
                  <a:pt x="1723" y="152"/>
                </a:lnTo>
                <a:lnTo>
                  <a:pt x="1717" y="151"/>
                </a:lnTo>
                <a:lnTo>
                  <a:pt x="1717" y="151"/>
                </a:lnTo>
                <a:close/>
                <a:moveTo>
                  <a:pt x="1785" y="576"/>
                </a:moveTo>
                <a:lnTo>
                  <a:pt x="1785" y="576"/>
                </a:lnTo>
                <a:lnTo>
                  <a:pt x="1783" y="575"/>
                </a:lnTo>
                <a:lnTo>
                  <a:pt x="1782" y="575"/>
                </a:lnTo>
                <a:lnTo>
                  <a:pt x="1781" y="576"/>
                </a:lnTo>
                <a:lnTo>
                  <a:pt x="1781" y="577"/>
                </a:lnTo>
                <a:lnTo>
                  <a:pt x="1778" y="581"/>
                </a:lnTo>
                <a:lnTo>
                  <a:pt x="1776" y="587"/>
                </a:lnTo>
                <a:lnTo>
                  <a:pt x="1776" y="587"/>
                </a:lnTo>
                <a:lnTo>
                  <a:pt x="1781" y="556"/>
                </a:lnTo>
                <a:lnTo>
                  <a:pt x="1785" y="526"/>
                </a:lnTo>
                <a:lnTo>
                  <a:pt x="1798" y="464"/>
                </a:lnTo>
                <a:lnTo>
                  <a:pt x="1811" y="399"/>
                </a:lnTo>
                <a:lnTo>
                  <a:pt x="1822" y="334"/>
                </a:lnTo>
                <a:lnTo>
                  <a:pt x="1822" y="334"/>
                </a:lnTo>
                <a:lnTo>
                  <a:pt x="1827" y="327"/>
                </a:lnTo>
                <a:lnTo>
                  <a:pt x="1831" y="320"/>
                </a:lnTo>
                <a:lnTo>
                  <a:pt x="1831" y="320"/>
                </a:lnTo>
                <a:lnTo>
                  <a:pt x="1831" y="312"/>
                </a:lnTo>
                <a:lnTo>
                  <a:pt x="1833" y="303"/>
                </a:lnTo>
                <a:lnTo>
                  <a:pt x="1838" y="282"/>
                </a:lnTo>
                <a:lnTo>
                  <a:pt x="1844" y="260"/>
                </a:lnTo>
                <a:lnTo>
                  <a:pt x="1849" y="240"/>
                </a:lnTo>
                <a:lnTo>
                  <a:pt x="1849" y="240"/>
                </a:lnTo>
                <a:lnTo>
                  <a:pt x="1852" y="237"/>
                </a:lnTo>
                <a:lnTo>
                  <a:pt x="1854" y="232"/>
                </a:lnTo>
                <a:lnTo>
                  <a:pt x="1857" y="227"/>
                </a:lnTo>
                <a:lnTo>
                  <a:pt x="1858" y="222"/>
                </a:lnTo>
                <a:lnTo>
                  <a:pt x="1858" y="222"/>
                </a:lnTo>
                <a:lnTo>
                  <a:pt x="1853" y="217"/>
                </a:lnTo>
                <a:lnTo>
                  <a:pt x="1849" y="213"/>
                </a:lnTo>
                <a:lnTo>
                  <a:pt x="1844" y="211"/>
                </a:lnTo>
                <a:lnTo>
                  <a:pt x="1838" y="210"/>
                </a:lnTo>
                <a:lnTo>
                  <a:pt x="1838" y="210"/>
                </a:lnTo>
                <a:lnTo>
                  <a:pt x="1835" y="213"/>
                </a:lnTo>
                <a:lnTo>
                  <a:pt x="1832" y="216"/>
                </a:lnTo>
                <a:lnTo>
                  <a:pt x="1828" y="225"/>
                </a:lnTo>
                <a:lnTo>
                  <a:pt x="1824" y="236"/>
                </a:lnTo>
                <a:lnTo>
                  <a:pt x="1822" y="246"/>
                </a:lnTo>
                <a:lnTo>
                  <a:pt x="1820" y="257"/>
                </a:lnTo>
                <a:lnTo>
                  <a:pt x="1818" y="268"/>
                </a:lnTo>
                <a:lnTo>
                  <a:pt x="1815" y="277"/>
                </a:lnTo>
                <a:lnTo>
                  <a:pt x="1809" y="286"/>
                </a:lnTo>
                <a:lnTo>
                  <a:pt x="1809" y="286"/>
                </a:lnTo>
                <a:lnTo>
                  <a:pt x="1809" y="278"/>
                </a:lnTo>
                <a:lnTo>
                  <a:pt x="1809" y="271"/>
                </a:lnTo>
                <a:lnTo>
                  <a:pt x="1813" y="253"/>
                </a:lnTo>
                <a:lnTo>
                  <a:pt x="1817" y="233"/>
                </a:lnTo>
                <a:lnTo>
                  <a:pt x="1820" y="215"/>
                </a:lnTo>
                <a:lnTo>
                  <a:pt x="1820" y="215"/>
                </a:lnTo>
                <a:lnTo>
                  <a:pt x="1818" y="212"/>
                </a:lnTo>
                <a:lnTo>
                  <a:pt x="1816" y="209"/>
                </a:lnTo>
                <a:lnTo>
                  <a:pt x="1814" y="201"/>
                </a:lnTo>
                <a:lnTo>
                  <a:pt x="1813" y="194"/>
                </a:lnTo>
                <a:lnTo>
                  <a:pt x="1809" y="186"/>
                </a:lnTo>
                <a:lnTo>
                  <a:pt x="1809" y="186"/>
                </a:lnTo>
                <a:lnTo>
                  <a:pt x="1804" y="204"/>
                </a:lnTo>
                <a:lnTo>
                  <a:pt x="1800" y="223"/>
                </a:lnTo>
                <a:lnTo>
                  <a:pt x="1794" y="241"/>
                </a:lnTo>
                <a:lnTo>
                  <a:pt x="1791" y="248"/>
                </a:lnTo>
                <a:lnTo>
                  <a:pt x="1787" y="256"/>
                </a:lnTo>
                <a:lnTo>
                  <a:pt x="1787" y="256"/>
                </a:lnTo>
                <a:lnTo>
                  <a:pt x="1787" y="246"/>
                </a:lnTo>
                <a:lnTo>
                  <a:pt x="1788" y="237"/>
                </a:lnTo>
                <a:lnTo>
                  <a:pt x="1792" y="219"/>
                </a:lnTo>
                <a:lnTo>
                  <a:pt x="1796" y="202"/>
                </a:lnTo>
                <a:lnTo>
                  <a:pt x="1797" y="194"/>
                </a:lnTo>
                <a:lnTo>
                  <a:pt x="1798" y="186"/>
                </a:lnTo>
                <a:lnTo>
                  <a:pt x="1798" y="186"/>
                </a:lnTo>
                <a:lnTo>
                  <a:pt x="1794" y="191"/>
                </a:lnTo>
                <a:lnTo>
                  <a:pt x="1791" y="196"/>
                </a:lnTo>
                <a:lnTo>
                  <a:pt x="1789" y="207"/>
                </a:lnTo>
                <a:lnTo>
                  <a:pt x="1787" y="217"/>
                </a:lnTo>
                <a:lnTo>
                  <a:pt x="1785" y="229"/>
                </a:lnTo>
                <a:lnTo>
                  <a:pt x="1785" y="229"/>
                </a:lnTo>
                <a:lnTo>
                  <a:pt x="1771" y="272"/>
                </a:lnTo>
                <a:lnTo>
                  <a:pt x="1765" y="293"/>
                </a:lnTo>
                <a:lnTo>
                  <a:pt x="1760" y="315"/>
                </a:lnTo>
                <a:lnTo>
                  <a:pt x="1760" y="315"/>
                </a:lnTo>
                <a:lnTo>
                  <a:pt x="1758" y="324"/>
                </a:lnTo>
                <a:lnTo>
                  <a:pt x="1757" y="333"/>
                </a:lnTo>
                <a:lnTo>
                  <a:pt x="1756" y="336"/>
                </a:lnTo>
                <a:lnTo>
                  <a:pt x="1754" y="339"/>
                </a:lnTo>
                <a:lnTo>
                  <a:pt x="1752" y="342"/>
                </a:lnTo>
                <a:lnTo>
                  <a:pt x="1750" y="343"/>
                </a:lnTo>
                <a:lnTo>
                  <a:pt x="1750" y="343"/>
                </a:lnTo>
                <a:lnTo>
                  <a:pt x="1752" y="321"/>
                </a:lnTo>
                <a:lnTo>
                  <a:pt x="1756" y="300"/>
                </a:lnTo>
                <a:lnTo>
                  <a:pt x="1765" y="259"/>
                </a:lnTo>
                <a:lnTo>
                  <a:pt x="1775" y="217"/>
                </a:lnTo>
                <a:lnTo>
                  <a:pt x="1780" y="196"/>
                </a:lnTo>
                <a:lnTo>
                  <a:pt x="1783" y="173"/>
                </a:lnTo>
                <a:lnTo>
                  <a:pt x="1783" y="173"/>
                </a:lnTo>
                <a:lnTo>
                  <a:pt x="1776" y="164"/>
                </a:lnTo>
                <a:lnTo>
                  <a:pt x="1772" y="160"/>
                </a:lnTo>
                <a:lnTo>
                  <a:pt x="1767" y="156"/>
                </a:lnTo>
                <a:lnTo>
                  <a:pt x="1767" y="156"/>
                </a:lnTo>
                <a:lnTo>
                  <a:pt x="1753" y="197"/>
                </a:lnTo>
                <a:lnTo>
                  <a:pt x="1740" y="239"/>
                </a:lnTo>
                <a:lnTo>
                  <a:pt x="1714" y="323"/>
                </a:lnTo>
                <a:lnTo>
                  <a:pt x="1690" y="410"/>
                </a:lnTo>
                <a:lnTo>
                  <a:pt x="1666" y="497"/>
                </a:lnTo>
                <a:lnTo>
                  <a:pt x="1641" y="584"/>
                </a:lnTo>
                <a:lnTo>
                  <a:pt x="1617" y="670"/>
                </a:lnTo>
                <a:lnTo>
                  <a:pt x="1592" y="756"/>
                </a:lnTo>
                <a:lnTo>
                  <a:pt x="1578" y="799"/>
                </a:lnTo>
                <a:lnTo>
                  <a:pt x="1564" y="841"/>
                </a:lnTo>
                <a:lnTo>
                  <a:pt x="1564" y="841"/>
                </a:lnTo>
                <a:lnTo>
                  <a:pt x="1569" y="847"/>
                </a:lnTo>
                <a:lnTo>
                  <a:pt x="1574" y="851"/>
                </a:lnTo>
                <a:lnTo>
                  <a:pt x="1577" y="853"/>
                </a:lnTo>
                <a:lnTo>
                  <a:pt x="1581" y="854"/>
                </a:lnTo>
                <a:lnTo>
                  <a:pt x="1586" y="855"/>
                </a:lnTo>
                <a:lnTo>
                  <a:pt x="1591" y="854"/>
                </a:lnTo>
                <a:lnTo>
                  <a:pt x="1591" y="854"/>
                </a:lnTo>
                <a:lnTo>
                  <a:pt x="1592" y="842"/>
                </a:lnTo>
                <a:lnTo>
                  <a:pt x="1595" y="830"/>
                </a:lnTo>
                <a:lnTo>
                  <a:pt x="1599" y="817"/>
                </a:lnTo>
                <a:lnTo>
                  <a:pt x="1602" y="805"/>
                </a:lnTo>
                <a:lnTo>
                  <a:pt x="1610" y="782"/>
                </a:lnTo>
                <a:lnTo>
                  <a:pt x="1615" y="769"/>
                </a:lnTo>
                <a:lnTo>
                  <a:pt x="1618" y="757"/>
                </a:lnTo>
                <a:lnTo>
                  <a:pt x="1618" y="757"/>
                </a:lnTo>
                <a:lnTo>
                  <a:pt x="1620" y="744"/>
                </a:lnTo>
                <a:lnTo>
                  <a:pt x="1621" y="730"/>
                </a:lnTo>
                <a:lnTo>
                  <a:pt x="1622" y="724"/>
                </a:lnTo>
                <a:lnTo>
                  <a:pt x="1624" y="717"/>
                </a:lnTo>
                <a:lnTo>
                  <a:pt x="1626" y="711"/>
                </a:lnTo>
                <a:lnTo>
                  <a:pt x="1631" y="706"/>
                </a:lnTo>
                <a:lnTo>
                  <a:pt x="1631" y="706"/>
                </a:lnTo>
                <a:lnTo>
                  <a:pt x="1629" y="725"/>
                </a:lnTo>
                <a:lnTo>
                  <a:pt x="1625" y="743"/>
                </a:lnTo>
                <a:lnTo>
                  <a:pt x="1618" y="779"/>
                </a:lnTo>
                <a:lnTo>
                  <a:pt x="1609" y="816"/>
                </a:lnTo>
                <a:lnTo>
                  <a:pt x="1605" y="834"/>
                </a:lnTo>
                <a:lnTo>
                  <a:pt x="1602" y="853"/>
                </a:lnTo>
                <a:lnTo>
                  <a:pt x="1602" y="853"/>
                </a:lnTo>
                <a:lnTo>
                  <a:pt x="1605" y="852"/>
                </a:lnTo>
                <a:lnTo>
                  <a:pt x="1607" y="852"/>
                </a:lnTo>
                <a:lnTo>
                  <a:pt x="1611" y="852"/>
                </a:lnTo>
                <a:lnTo>
                  <a:pt x="1616" y="853"/>
                </a:lnTo>
                <a:lnTo>
                  <a:pt x="1618" y="853"/>
                </a:lnTo>
                <a:lnTo>
                  <a:pt x="1620" y="853"/>
                </a:lnTo>
                <a:lnTo>
                  <a:pt x="1620" y="853"/>
                </a:lnTo>
                <a:lnTo>
                  <a:pt x="1626" y="823"/>
                </a:lnTo>
                <a:lnTo>
                  <a:pt x="1634" y="792"/>
                </a:lnTo>
                <a:lnTo>
                  <a:pt x="1650" y="731"/>
                </a:lnTo>
                <a:lnTo>
                  <a:pt x="1665" y="669"/>
                </a:lnTo>
                <a:lnTo>
                  <a:pt x="1672" y="637"/>
                </a:lnTo>
                <a:lnTo>
                  <a:pt x="1678" y="604"/>
                </a:lnTo>
                <a:lnTo>
                  <a:pt x="1678" y="604"/>
                </a:lnTo>
                <a:lnTo>
                  <a:pt x="1681" y="600"/>
                </a:lnTo>
                <a:lnTo>
                  <a:pt x="1684" y="595"/>
                </a:lnTo>
                <a:lnTo>
                  <a:pt x="1685" y="590"/>
                </a:lnTo>
                <a:lnTo>
                  <a:pt x="1686" y="584"/>
                </a:lnTo>
                <a:lnTo>
                  <a:pt x="1687" y="571"/>
                </a:lnTo>
                <a:lnTo>
                  <a:pt x="1688" y="558"/>
                </a:lnTo>
                <a:lnTo>
                  <a:pt x="1688" y="558"/>
                </a:lnTo>
                <a:lnTo>
                  <a:pt x="1693" y="537"/>
                </a:lnTo>
                <a:lnTo>
                  <a:pt x="1698" y="517"/>
                </a:lnTo>
                <a:lnTo>
                  <a:pt x="1702" y="497"/>
                </a:lnTo>
                <a:lnTo>
                  <a:pt x="1707" y="476"/>
                </a:lnTo>
                <a:lnTo>
                  <a:pt x="1707" y="476"/>
                </a:lnTo>
                <a:lnTo>
                  <a:pt x="1709" y="466"/>
                </a:lnTo>
                <a:lnTo>
                  <a:pt x="1712" y="456"/>
                </a:lnTo>
                <a:lnTo>
                  <a:pt x="1717" y="436"/>
                </a:lnTo>
                <a:lnTo>
                  <a:pt x="1717" y="436"/>
                </a:lnTo>
                <a:lnTo>
                  <a:pt x="1720" y="425"/>
                </a:lnTo>
                <a:lnTo>
                  <a:pt x="1721" y="414"/>
                </a:lnTo>
                <a:lnTo>
                  <a:pt x="1722" y="409"/>
                </a:lnTo>
                <a:lnTo>
                  <a:pt x="1724" y="405"/>
                </a:lnTo>
                <a:lnTo>
                  <a:pt x="1727" y="402"/>
                </a:lnTo>
                <a:lnTo>
                  <a:pt x="1731" y="398"/>
                </a:lnTo>
                <a:lnTo>
                  <a:pt x="1731" y="398"/>
                </a:lnTo>
                <a:lnTo>
                  <a:pt x="1726" y="434"/>
                </a:lnTo>
                <a:lnTo>
                  <a:pt x="1720" y="471"/>
                </a:lnTo>
                <a:lnTo>
                  <a:pt x="1712" y="509"/>
                </a:lnTo>
                <a:lnTo>
                  <a:pt x="1705" y="547"/>
                </a:lnTo>
                <a:lnTo>
                  <a:pt x="1686" y="624"/>
                </a:lnTo>
                <a:lnTo>
                  <a:pt x="1667" y="700"/>
                </a:lnTo>
                <a:lnTo>
                  <a:pt x="1667" y="700"/>
                </a:lnTo>
                <a:lnTo>
                  <a:pt x="1664" y="716"/>
                </a:lnTo>
                <a:lnTo>
                  <a:pt x="1662" y="733"/>
                </a:lnTo>
                <a:lnTo>
                  <a:pt x="1659" y="749"/>
                </a:lnTo>
                <a:lnTo>
                  <a:pt x="1655" y="766"/>
                </a:lnTo>
                <a:lnTo>
                  <a:pt x="1655" y="766"/>
                </a:lnTo>
                <a:lnTo>
                  <a:pt x="1651" y="779"/>
                </a:lnTo>
                <a:lnTo>
                  <a:pt x="1646" y="794"/>
                </a:lnTo>
                <a:lnTo>
                  <a:pt x="1635" y="824"/>
                </a:lnTo>
                <a:lnTo>
                  <a:pt x="1630" y="841"/>
                </a:lnTo>
                <a:lnTo>
                  <a:pt x="1626" y="855"/>
                </a:lnTo>
                <a:lnTo>
                  <a:pt x="1623" y="869"/>
                </a:lnTo>
                <a:lnTo>
                  <a:pt x="1623" y="883"/>
                </a:lnTo>
                <a:lnTo>
                  <a:pt x="1623" y="883"/>
                </a:lnTo>
                <a:lnTo>
                  <a:pt x="1630" y="888"/>
                </a:lnTo>
                <a:lnTo>
                  <a:pt x="1635" y="891"/>
                </a:lnTo>
                <a:lnTo>
                  <a:pt x="1650" y="894"/>
                </a:lnTo>
                <a:lnTo>
                  <a:pt x="1650" y="894"/>
                </a:lnTo>
                <a:lnTo>
                  <a:pt x="1651" y="879"/>
                </a:lnTo>
                <a:lnTo>
                  <a:pt x="1654" y="865"/>
                </a:lnTo>
                <a:lnTo>
                  <a:pt x="1657" y="852"/>
                </a:lnTo>
                <a:lnTo>
                  <a:pt x="1662" y="838"/>
                </a:lnTo>
                <a:lnTo>
                  <a:pt x="1671" y="813"/>
                </a:lnTo>
                <a:lnTo>
                  <a:pt x="1680" y="787"/>
                </a:lnTo>
                <a:lnTo>
                  <a:pt x="1680" y="787"/>
                </a:lnTo>
                <a:lnTo>
                  <a:pt x="1683" y="775"/>
                </a:lnTo>
                <a:lnTo>
                  <a:pt x="1685" y="763"/>
                </a:lnTo>
                <a:lnTo>
                  <a:pt x="1688" y="741"/>
                </a:lnTo>
                <a:lnTo>
                  <a:pt x="1691" y="729"/>
                </a:lnTo>
                <a:lnTo>
                  <a:pt x="1693" y="717"/>
                </a:lnTo>
                <a:lnTo>
                  <a:pt x="1697" y="707"/>
                </a:lnTo>
                <a:lnTo>
                  <a:pt x="1703" y="697"/>
                </a:lnTo>
                <a:lnTo>
                  <a:pt x="1703" y="697"/>
                </a:lnTo>
                <a:lnTo>
                  <a:pt x="1699" y="727"/>
                </a:lnTo>
                <a:lnTo>
                  <a:pt x="1694" y="761"/>
                </a:lnTo>
                <a:lnTo>
                  <a:pt x="1691" y="778"/>
                </a:lnTo>
                <a:lnTo>
                  <a:pt x="1686" y="794"/>
                </a:lnTo>
                <a:lnTo>
                  <a:pt x="1680" y="808"/>
                </a:lnTo>
                <a:lnTo>
                  <a:pt x="1677" y="815"/>
                </a:lnTo>
                <a:lnTo>
                  <a:pt x="1672" y="821"/>
                </a:lnTo>
                <a:lnTo>
                  <a:pt x="1672" y="821"/>
                </a:lnTo>
                <a:lnTo>
                  <a:pt x="1665" y="857"/>
                </a:lnTo>
                <a:lnTo>
                  <a:pt x="1656" y="894"/>
                </a:lnTo>
                <a:lnTo>
                  <a:pt x="1656" y="894"/>
                </a:lnTo>
                <a:lnTo>
                  <a:pt x="1660" y="893"/>
                </a:lnTo>
                <a:lnTo>
                  <a:pt x="1663" y="894"/>
                </a:lnTo>
                <a:lnTo>
                  <a:pt x="1665" y="897"/>
                </a:lnTo>
                <a:lnTo>
                  <a:pt x="1666" y="902"/>
                </a:lnTo>
                <a:lnTo>
                  <a:pt x="1670" y="911"/>
                </a:lnTo>
                <a:lnTo>
                  <a:pt x="1672" y="915"/>
                </a:lnTo>
                <a:lnTo>
                  <a:pt x="1675" y="919"/>
                </a:lnTo>
                <a:lnTo>
                  <a:pt x="1675" y="919"/>
                </a:lnTo>
                <a:lnTo>
                  <a:pt x="1681" y="888"/>
                </a:lnTo>
                <a:lnTo>
                  <a:pt x="1688" y="857"/>
                </a:lnTo>
                <a:lnTo>
                  <a:pt x="1697" y="827"/>
                </a:lnTo>
                <a:lnTo>
                  <a:pt x="1707" y="796"/>
                </a:lnTo>
                <a:lnTo>
                  <a:pt x="1726" y="735"/>
                </a:lnTo>
                <a:lnTo>
                  <a:pt x="1736" y="703"/>
                </a:lnTo>
                <a:lnTo>
                  <a:pt x="1742" y="671"/>
                </a:lnTo>
                <a:lnTo>
                  <a:pt x="1742" y="671"/>
                </a:lnTo>
                <a:lnTo>
                  <a:pt x="1742" y="665"/>
                </a:lnTo>
                <a:lnTo>
                  <a:pt x="1742" y="658"/>
                </a:lnTo>
                <a:lnTo>
                  <a:pt x="1743" y="655"/>
                </a:lnTo>
                <a:lnTo>
                  <a:pt x="1744" y="652"/>
                </a:lnTo>
                <a:lnTo>
                  <a:pt x="1746" y="650"/>
                </a:lnTo>
                <a:lnTo>
                  <a:pt x="1750" y="649"/>
                </a:lnTo>
                <a:lnTo>
                  <a:pt x="1750" y="649"/>
                </a:lnTo>
                <a:lnTo>
                  <a:pt x="1750" y="660"/>
                </a:lnTo>
                <a:lnTo>
                  <a:pt x="1750" y="671"/>
                </a:lnTo>
                <a:lnTo>
                  <a:pt x="1747" y="695"/>
                </a:lnTo>
                <a:lnTo>
                  <a:pt x="1743" y="718"/>
                </a:lnTo>
                <a:lnTo>
                  <a:pt x="1737" y="743"/>
                </a:lnTo>
                <a:lnTo>
                  <a:pt x="1737" y="743"/>
                </a:lnTo>
                <a:lnTo>
                  <a:pt x="1730" y="766"/>
                </a:lnTo>
                <a:lnTo>
                  <a:pt x="1724" y="789"/>
                </a:lnTo>
                <a:lnTo>
                  <a:pt x="1708" y="837"/>
                </a:lnTo>
                <a:lnTo>
                  <a:pt x="1693" y="887"/>
                </a:lnTo>
                <a:lnTo>
                  <a:pt x="1686" y="911"/>
                </a:lnTo>
                <a:lnTo>
                  <a:pt x="1682" y="935"/>
                </a:lnTo>
                <a:lnTo>
                  <a:pt x="1682" y="935"/>
                </a:lnTo>
                <a:lnTo>
                  <a:pt x="1678" y="937"/>
                </a:lnTo>
                <a:lnTo>
                  <a:pt x="1675" y="940"/>
                </a:lnTo>
                <a:lnTo>
                  <a:pt x="1667" y="945"/>
                </a:lnTo>
                <a:lnTo>
                  <a:pt x="1667" y="945"/>
                </a:lnTo>
                <a:lnTo>
                  <a:pt x="1660" y="945"/>
                </a:lnTo>
                <a:lnTo>
                  <a:pt x="1651" y="945"/>
                </a:lnTo>
                <a:lnTo>
                  <a:pt x="1634" y="944"/>
                </a:lnTo>
                <a:lnTo>
                  <a:pt x="1616" y="943"/>
                </a:lnTo>
                <a:lnTo>
                  <a:pt x="1606" y="944"/>
                </a:lnTo>
                <a:lnTo>
                  <a:pt x="1596" y="945"/>
                </a:lnTo>
                <a:lnTo>
                  <a:pt x="1596" y="945"/>
                </a:lnTo>
                <a:lnTo>
                  <a:pt x="1562" y="954"/>
                </a:lnTo>
                <a:lnTo>
                  <a:pt x="1527" y="963"/>
                </a:lnTo>
                <a:lnTo>
                  <a:pt x="1490" y="972"/>
                </a:lnTo>
                <a:lnTo>
                  <a:pt x="1456" y="981"/>
                </a:lnTo>
                <a:lnTo>
                  <a:pt x="1456" y="981"/>
                </a:lnTo>
                <a:lnTo>
                  <a:pt x="1438" y="986"/>
                </a:lnTo>
                <a:lnTo>
                  <a:pt x="1420" y="993"/>
                </a:lnTo>
                <a:lnTo>
                  <a:pt x="1403" y="1000"/>
                </a:lnTo>
                <a:lnTo>
                  <a:pt x="1387" y="1008"/>
                </a:lnTo>
                <a:lnTo>
                  <a:pt x="1354" y="1025"/>
                </a:lnTo>
                <a:lnTo>
                  <a:pt x="1322" y="1040"/>
                </a:lnTo>
                <a:lnTo>
                  <a:pt x="1322" y="1040"/>
                </a:lnTo>
                <a:lnTo>
                  <a:pt x="1308" y="1047"/>
                </a:lnTo>
                <a:lnTo>
                  <a:pt x="1296" y="1055"/>
                </a:lnTo>
                <a:lnTo>
                  <a:pt x="1273" y="1069"/>
                </a:lnTo>
                <a:lnTo>
                  <a:pt x="1273" y="1069"/>
                </a:lnTo>
                <a:lnTo>
                  <a:pt x="1267" y="1072"/>
                </a:lnTo>
                <a:lnTo>
                  <a:pt x="1259" y="1074"/>
                </a:lnTo>
                <a:lnTo>
                  <a:pt x="1253" y="1077"/>
                </a:lnTo>
                <a:lnTo>
                  <a:pt x="1246" y="1080"/>
                </a:lnTo>
                <a:lnTo>
                  <a:pt x="1246" y="1080"/>
                </a:lnTo>
                <a:lnTo>
                  <a:pt x="1221" y="1099"/>
                </a:lnTo>
                <a:lnTo>
                  <a:pt x="1195" y="1117"/>
                </a:lnTo>
                <a:lnTo>
                  <a:pt x="1144" y="1154"/>
                </a:lnTo>
                <a:lnTo>
                  <a:pt x="1118" y="1174"/>
                </a:lnTo>
                <a:lnTo>
                  <a:pt x="1093" y="1194"/>
                </a:lnTo>
                <a:lnTo>
                  <a:pt x="1071" y="1215"/>
                </a:lnTo>
                <a:lnTo>
                  <a:pt x="1060" y="1227"/>
                </a:lnTo>
                <a:lnTo>
                  <a:pt x="1049" y="1239"/>
                </a:lnTo>
                <a:lnTo>
                  <a:pt x="1049" y="1239"/>
                </a:lnTo>
                <a:lnTo>
                  <a:pt x="1099" y="1210"/>
                </a:lnTo>
                <a:lnTo>
                  <a:pt x="1149" y="1182"/>
                </a:lnTo>
                <a:lnTo>
                  <a:pt x="1201" y="1155"/>
                </a:lnTo>
                <a:lnTo>
                  <a:pt x="1254" y="1129"/>
                </a:lnTo>
                <a:lnTo>
                  <a:pt x="1254" y="1129"/>
                </a:lnTo>
                <a:lnTo>
                  <a:pt x="1258" y="1125"/>
                </a:lnTo>
                <a:lnTo>
                  <a:pt x="1262" y="1122"/>
                </a:lnTo>
                <a:lnTo>
                  <a:pt x="1267" y="1119"/>
                </a:lnTo>
                <a:lnTo>
                  <a:pt x="1271" y="1116"/>
                </a:lnTo>
                <a:lnTo>
                  <a:pt x="1271" y="1116"/>
                </a:lnTo>
                <a:lnTo>
                  <a:pt x="1304" y="1102"/>
                </a:lnTo>
                <a:lnTo>
                  <a:pt x="1339" y="1090"/>
                </a:lnTo>
                <a:lnTo>
                  <a:pt x="1375" y="1079"/>
                </a:lnTo>
                <a:lnTo>
                  <a:pt x="1411" y="1070"/>
                </a:lnTo>
                <a:lnTo>
                  <a:pt x="1449" y="1061"/>
                </a:lnTo>
                <a:lnTo>
                  <a:pt x="1486" y="1054"/>
                </a:lnTo>
                <a:lnTo>
                  <a:pt x="1562" y="1040"/>
                </a:lnTo>
                <a:lnTo>
                  <a:pt x="1562" y="1040"/>
                </a:lnTo>
                <a:lnTo>
                  <a:pt x="1581" y="1035"/>
                </a:lnTo>
                <a:lnTo>
                  <a:pt x="1599" y="1031"/>
                </a:lnTo>
                <a:lnTo>
                  <a:pt x="1617" y="1029"/>
                </a:lnTo>
                <a:lnTo>
                  <a:pt x="1635" y="1027"/>
                </a:lnTo>
                <a:lnTo>
                  <a:pt x="1671" y="1024"/>
                </a:lnTo>
                <a:lnTo>
                  <a:pt x="1710" y="1020"/>
                </a:lnTo>
                <a:lnTo>
                  <a:pt x="1710" y="1020"/>
                </a:lnTo>
                <a:lnTo>
                  <a:pt x="1722" y="982"/>
                </a:lnTo>
                <a:lnTo>
                  <a:pt x="1733" y="945"/>
                </a:lnTo>
                <a:lnTo>
                  <a:pt x="1743" y="908"/>
                </a:lnTo>
                <a:lnTo>
                  <a:pt x="1752" y="872"/>
                </a:lnTo>
                <a:lnTo>
                  <a:pt x="1769" y="797"/>
                </a:lnTo>
                <a:lnTo>
                  <a:pt x="1787" y="720"/>
                </a:lnTo>
                <a:lnTo>
                  <a:pt x="1787" y="720"/>
                </a:lnTo>
                <a:lnTo>
                  <a:pt x="1797" y="683"/>
                </a:lnTo>
                <a:lnTo>
                  <a:pt x="1808" y="645"/>
                </a:lnTo>
                <a:lnTo>
                  <a:pt x="1819" y="607"/>
                </a:lnTo>
                <a:lnTo>
                  <a:pt x="1830" y="571"/>
                </a:lnTo>
                <a:lnTo>
                  <a:pt x="1830" y="571"/>
                </a:lnTo>
                <a:lnTo>
                  <a:pt x="1838" y="530"/>
                </a:lnTo>
                <a:lnTo>
                  <a:pt x="1847" y="488"/>
                </a:lnTo>
                <a:lnTo>
                  <a:pt x="1847" y="488"/>
                </a:lnTo>
                <a:lnTo>
                  <a:pt x="1850" y="479"/>
                </a:lnTo>
                <a:lnTo>
                  <a:pt x="1853" y="469"/>
                </a:lnTo>
                <a:lnTo>
                  <a:pt x="1860" y="451"/>
                </a:lnTo>
                <a:lnTo>
                  <a:pt x="1866" y="431"/>
                </a:lnTo>
                <a:lnTo>
                  <a:pt x="1868" y="422"/>
                </a:lnTo>
                <a:lnTo>
                  <a:pt x="1871" y="412"/>
                </a:lnTo>
                <a:lnTo>
                  <a:pt x="1871" y="412"/>
                </a:lnTo>
                <a:lnTo>
                  <a:pt x="1876" y="403"/>
                </a:lnTo>
                <a:lnTo>
                  <a:pt x="1880" y="391"/>
                </a:lnTo>
                <a:lnTo>
                  <a:pt x="1883" y="378"/>
                </a:lnTo>
                <a:lnTo>
                  <a:pt x="1887" y="364"/>
                </a:lnTo>
                <a:lnTo>
                  <a:pt x="1893" y="337"/>
                </a:lnTo>
                <a:lnTo>
                  <a:pt x="1898" y="313"/>
                </a:lnTo>
                <a:lnTo>
                  <a:pt x="1898" y="313"/>
                </a:lnTo>
                <a:lnTo>
                  <a:pt x="1886" y="315"/>
                </a:lnTo>
                <a:lnTo>
                  <a:pt x="1873" y="317"/>
                </a:lnTo>
                <a:lnTo>
                  <a:pt x="1850" y="321"/>
                </a:lnTo>
                <a:lnTo>
                  <a:pt x="1850" y="321"/>
                </a:lnTo>
                <a:lnTo>
                  <a:pt x="1845" y="338"/>
                </a:lnTo>
                <a:lnTo>
                  <a:pt x="1839" y="357"/>
                </a:lnTo>
                <a:lnTo>
                  <a:pt x="1831" y="394"/>
                </a:lnTo>
                <a:lnTo>
                  <a:pt x="1822" y="431"/>
                </a:lnTo>
                <a:lnTo>
                  <a:pt x="1817" y="450"/>
                </a:lnTo>
                <a:lnTo>
                  <a:pt x="1812" y="467"/>
                </a:lnTo>
                <a:lnTo>
                  <a:pt x="1812" y="467"/>
                </a:lnTo>
                <a:lnTo>
                  <a:pt x="1811" y="465"/>
                </a:lnTo>
                <a:lnTo>
                  <a:pt x="1811" y="465"/>
                </a:lnTo>
                <a:lnTo>
                  <a:pt x="1809" y="466"/>
                </a:lnTo>
                <a:lnTo>
                  <a:pt x="1809" y="466"/>
                </a:lnTo>
                <a:lnTo>
                  <a:pt x="1808" y="480"/>
                </a:lnTo>
                <a:lnTo>
                  <a:pt x="1806" y="494"/>
                </a:lnTo>
                <a:lnTo>
                  <a:pt x="1799" y="520"/>
                </a:lnTo>
                <a:lnTo>
                  <a:pt x="1791" y="547"/>
                </a:lnTo>
                <a:lnTo>
                  <a:pt x="1788" y="561"/>
                </a:lnTo>
                <a:lnTo>
                  <a:pt x="1785" y="576"/>
                </a:lnTo>
                <a:lnTo>
                  <a:pt x="1785" y="576"/>
                </a:lnTo>
                <a:close/>
                <a:moveTo>
                  <a:pt x="794" y="441"/>
                </a:moveTo>
                <a:lnTo>
                  <a:pt x="794" y="441"/>
                </a:lnTo>
                <a:lnTo>
                  <a:pt x="787" y="437"/>
                </a:lnTo>
                <a:lnTo>
                  <a:pt x="779" y="435"/>
                </a:lnTo>
                <a:lnTo>
                  <a:pt x="771" y="434"/>
                </a:lnTo>
                <a:lnTo>
                  <a:pt x="763" y="434"/>
                </a:lnTo>
                <a:lnTo>
                  <a:pt x="746" y="434"/>
                </a:lnTo>
                <a:lnTo>
                  <a:pt x="729" y="434"/>
                </a:lnTo>
                <a:lnTo>
                  <a:pt x="729" y="434"/>
                </a:lnTo>
                <a:lnTo>
                  <a:pt x="717" y="433"/>
                </a:lnTo>
                <a:lnTo>
                  <a:pt x="706" y="430"/>
                </a:lnTo>
                <a:lnTo>
                  <a:pt x="683" y="426"/>
                </a:lnTo>
                <a:lnTo>
                  <a:pt x="673" y="424"/>
                </a:lnTo>
                <a:lnTo>
                  <a:pt x="664" y="423"/>
                </a:lnTo>
                <a:lnTo>
                  <a:pt x="654" y="423"/>
                </a:lnTo>
                <a:lnTo>
                  <a:pt x="646" y="425"/>
                </a:lnTo>
                <a:lnTo>
                  <a:pt x="646" y="425"/>
                </a:lnTo>
                <a:lnTo>
                  <a:pt x="647" y="425"/>
                </a:lnTo>
                <a:lnTo>
                  <a:pt x="647" y="426"/>
                </a:lnTo>
                <a:lnTo>
                  <a:pt x="646" y="426"/>
                </a:lnTo>
                <a:lnTo>
                  <a:pt x="646" y="426"/>
                </a:lnTo>
                <a:lnTo>
                  <a:pt x="624" y="424"/>
                </a:lnTo>
                <a:lnTo>
                  <a:pt x="603" y="422"/>
                </a:lnTo>
                <a:lnTo>
                  <a:pt x="581" y="419"/>
                </a:lnTo>
                <a:lnTo>
                  <a:pt x="560" y="418"/>
                </a:lnTo>
                <a:lnTo>
                  <a:pt x="560" y="418"/>
                </a:lnTo>
                <a:lnTo>
                  <a:pt x="471" y="418"/>
                </a:lnTo>
                <a:lnTo>
                  <a:pt x="471" y="418"/>
                </a:lnTo>
                <a:lnTo>
                  <a:pt x="464" y="423"/>
                </a:lnTo>
                <a:lnTo>
                  <a:pt x="457" y="429"/>
                </a:lnTo>
                <a:lnTo>
                  <a:pt x="445" y="444"/>
                </a:lnTo>
                <a:lnTo>
                  <a:pt x="435" y="459"/>
                </a:lnTo>
                <a:lnTo>
                  <a:pt x="425" y="476"/>
                </a:lnTo>
                <a:lnTo>
                  <a:pt x="425" y="476"/>
                </a:lnTo>
                <a:lnTo>
                  <a:pt x="411" y="497"/>
                </a:lnTo>
                <a:lnTo>
                  <a:pt x="398" y="516"/>
                </a:lnTo>
                <a:lnTo>
                  <a:pt x="369" y="556"/>
                </a:lnTo>
                <a:lnTo>
                  <a:pt x="355" y="575"/>
                </a:lnTo>
                <a:lnTo>
                  <a:pt x="342" y="594"/>
                </a:lnTo>
                <a:lnTo>
                  <a:pt x="330" y="615"/>
                </a:lnTo>
                <a:lnTo>
                  <a:pt x="318" y="635"/>
                </a:lnTo>
                <a:lnTo>
                  <a:pt x="318" y="635"/>
                </a:lnTo>
                <a:lnTo>
                  <a:pt x="317" y="636"/>
                </a:lnTo>
                <a:lnTo>
                  <a:pt x="316" y="636"/>
                </a:lnTo>
                <a:lnTo>
                  <a:pt x="315" y="635"/>
                </a:lnTo>
                <a:lnTo>
                  <a:pt x="314" y="633"/>
                </a:lnTo>
                <a:lnTo>
                  <a:pt x="313" y="633"/>
                </a:lnTo>
                <a:lnTo>
                  <a:pt x="312" y="635"/>
                </a:lnTo>
                <a:lnTo>
                  <a:pt x="312" y="635"/>
                </a:lnTo>
                <a:lnTo>
                  <a:pt x="306" y="647"/>
                </a:lnTo>
                <a:lnTo>
                  <a:pt x="301" y="657"/>
                </a:lnTo>
                <a:lnTo>
                  <a:pt x="288" y="680"/>
                </a:lnTo>
                <a:lnTo>
                  <a:pt x="273" y="701"/>
                </a:lnTo>
                <a:lnTo>
                  <a:pt x="258" y="723"/>
                </a:lnTo>
                <a:lnTo>
                  <a:pt x="242" y="744"/>
                </a:lnTo>
                <a:lnTo>
                  <a:pt x="227" y="766"/>
                </a:lnTo>
                <a:lnTo>
                  <a:pt x="213" y="788"/>
                </a:lnTo>
                <a:lnTo>
                  <a:pt x="207" y="800"/>
                </a:lnTo>
                <a:lnTo>
                  <a:pt x="201" y="813"/>
                </a:lnTo>
                <a:lnTo>
                  <a:pt x="201" y="813"/>
                </a:lnTo>
                <a:lnTo>
                  <a:pt x="163" y="861"/>
                </a:lnTo>
                <a:lnTo>
                  <a:pt x="124" y="911"/>
                </a:lnTo>
                <a:lnTo>
                  <a:pt x="87" y="961"/>
                </a:lnTo>
                <a:lnTo>
                  <a:pt x="70" y="987"/>
                </a:lnTo>
                <a:lnTo>
                  <a:pt x="51" y="1013"/>
                </a:lnTo>
                <a:lnTo>
                  <a:pt x="51" y="1013"/>
                </a:lnTo>
                <a:lnTo>
                  <a:pt x="78" y="1015"/>
                </a:lnTo>
                <a:lnTo>
                  <a:pt x="105" y="1018"/>
                </a:lnTo>
                <a:lnTo>
                  <a:pt x="132" y="1024"/>
                </a:lnTo>
                <a:lnTo>
                  <a:pt x="157" y="1028"/>
                </a:lnTo>
                <a:lnTo>
                  <a:pt x="210" y="1041"/>
                </a:lnTo>
                <a:lnTo>
                  <a:pt x="263" y="1054"/>
                </a:lnTo>
                <a:lnTo>
                  <a:pt x="263" y="1054"/>
                </a:lnTo>
                <a:lnTo>
                  <a:pt x="285" y="1060"/>
                </a:lnTo>
                <a:lnTo>
                  <a:pt x="306" y="1067"/>
                </a:lnTo>
                <a:lnTo>
                  <a:pt x="328" y="1074"/>
                </a:lnTo>
                <a:lnTo>
                  <a:pt x="348" y="1080"/>
                </a:lnTo>
                <a:lnTo>
                  <a:pt x="348" y="1080"/>
                </a:lnTo>
                <a:lnTo>
                  <a:pt x="376" y="1088"/>
                </a:lnTo>
                <a:lnTo>
                  <a:pt x="403" y="1094"/>
                </a:lnTo>
                <a:lnTo>
                  <a:pt x="427" y="1100"/>
                </a:lnTo>
                <a:lnTo>
                  <a:pt x="450" y="1102"/>
                </a:lnTo>
                <a:lnTo>
                  <a:pt x="450" y="1102"/>
                </a:lnTo>
                <a:lnTo>
                  <a:pt x="501" y="1118"/>
                </a:lnTo>
                <a:lnTo>
                  <a:pt x="557" y="1135"/>
                </a:lnTo>
                <a:lnTo>
                  <a:pt x="615" y="1155"/>
                </a:lnTo>
                <a:lnTo>
                  <a:pt x="670" y="1175"/>
                </a:lnTo>
                <a:lnTo>
                  <a:pt x="670" y="1175"/>
                </a:lnTo>
                <a:lnTo>
                  <a:pt x="678" y="1179"/>
                </a:lnTo>
                <a:lnTo>
                  <a:pt x="684" y="1183"/>
                </a:lnTo>
                <a:lnTo>
                  <a:pt x="692" y="1187"/>
                </a:lnTo>
                <a:lnTo>
                  <a:pt x="699" y="1191"/>
                </a:lnTo>
                <a:lnTo>
                  <a:pt x="699" y="1191"/>
                </a:lnTo>
                <a:lnTo>
                  <a:pt x="713" y="1196"/>
                </a:lnTo>
                <a:lnTo>
                  <a:pt x="727" y="1200"/>
                </a:lnTo>
                <a:lnTo>
                  <a:pt x="755" y="1208"/>
                </a:lnTo>
                <a:lnTo>
                  <a:pt x="769" y="1211"/>
                </a:lnTo>
                <a:lnTo>
                  <a:pt x="782" y="1216"/>
                </a:lnTo>
                <a:lnTo>
                  <a:pt x="793" y="1223"/>
                </a:lnTo>
                <a:lnTo>
                  <a:pt x="799" y="1227"/>
                </a:lnTo>
                <a:lnTo>
                  <a:pt x="804" y="1231"/>
                </a:lnTo>
                <a:lnTo>
                  <a:pt x="804" y="1231"/>
                </a:lnTo>
                <a:lnTo>
                  <a:pt x="819" y="1236"/>
                </a:lnTo>
                <a:lnTo>
                  <a:pt x="833" y="1241"/>
                </a:lnTo>
                <a:lnTo>
                  <a:pt x="846" y="1247"/>
                </a:lnTo>
                <a:lnTo>
                  <a:pt x="858" y="1254"/>
                </a:lnTo>
                <a:lnTo>
                  <a:pt x="881" y="1269"/>
                </a:lnTo>
                <a:lnTo>
                  <a:pt x="893" y="1276"/>
                </a:lnTo>
                <a:lnTo>
                  <a:pt x="905" y="1284"/>
                </a:lnTo>
                <a:lnTo>
                  <a:pt x="905" y="1284"/>
                </a:lnTo>
                <a:lnTo>
                  <a:pt x="900" y="1261"/>
                </a:lnTo>
                <a:lnTo>
                  <a:pt x="897" y="1239"/>
                </a:lnTo>
                <a:lnTo>
                  <a:pt x="895" y="1217"/>
                </a:lnTo>
                <a:lnTo>
                  <a:pt x="893" y="1196"/>
                </a:lnTo>
                <a:lnTo>
                  <a:pt x="889" y="1115"/>
                </a:lnTo>
                <a:lnTo>
                  <a:pt x="889" y="1115"/>
                </a:lnTo>
                <a:lnTo>
                  <a:pt x="895" y="1033"/>
                </a:lnTo>
                <a:lnTo>
                  <a:pt x="899" y="955"/>
                </a:lnTo>
                <a:lnTo>
                  <a:pt x="900" y="879"/>
                </a:lnTo>
                <a:lnTo>
                  <a:pt x="899" y="803"/>
                </a:lnTo>
                <a:lnTo>
                  <a:pt x="899" y="803"/>
                </a:lnTo>
                <a:lnTo>
                  <a:pt x="898" y="785"/>
                </a:lnTo>
                <a:lnTo>
                  <a:pt x="895" y="768"/>
                </a:lnTo>
                <a:lnTo>
                  <a:pt x="891" y="751"/>
                </a:lnTo>
                <a:lnTo>
                  <a:pt x="885" y="735"/>
                </a:lnTo>
                <a:lnTo>
                  <a:pt x="880" y="717"/>
                </a:lnTo>
                <a:lnTo>
                  <a:pt x="876" y="701"/>
                </a:lnTo>
                <a:lnTo>
                  <a:pt x="873" y="684"/>
                </a:lnTo>
                <a:lnTo>
                  <a:pt x="872" y="666"/>
                </a:lnTo>
                <a:lnTo>
                  <a:pt x="872" y="666"/>
                </a:lnTo>
                <a:lnTo>
                  <a:pt x="867" y="660"/>
                </a:lnTo>
                <a:lnTo>
                  <a:pt x="864" y="653"/>
                </a:lnTo>
                <a:lnTo>
                  <a:pt x="862" y="647"/>
                </a:lnTo>
                <a:lnTo>
                  <a:pt x="861" y="640"/>
                </a:lnTo>
                <a:lnTo>
                  <a:pt x="861" y="640"/>
                </a:lnTo>
                <a:lnTo>
                  <a:pt x="875" y="622"/>
                </a:lnTo>
                <a:lnTo>
                  <a:pt x="889" y="602"/>
                </a:lnTo>
                <a:lnTo>
                  <a:pt x="902" y="580"/>
                </a:lnTo>
                <a:lnTo>
                  <a:pt x="914" y="559"/>
                </a:lnTo>
                <a:lnTo>
                  <a:pt x="939" y="514"/>
                </a:lnTo>
                <a:lnTo>
                  <a:pt x="964" y="469"/>
                </a:lnTo>
                <a:lnTo>
                  <a:pt x="964" y="469"/>
                </a:lnTo>
                <a:lnTo>
                  <a:pt x="920" y="459"/>
                </a:lnTo>
                <a:lnTo>
                  <a:pt x="876" y="449"/>
                </a:lnTo>
                <a:lnTo>
                  <a:pt x="854" y="444"/>
                </a:lnTo>
                <a:lnTo>
                  <a:pt x="833" y="441"/>
                </a:lnTo>
                <a:lnTo>
                  <a:pt x="814" y="440"/>
                </a:lnTo>
                <a:lnTo>
                  <a:pt x="794" y="441"/>
                </a:lnTo>
                <a:lnTo>
                  <a:pt x="794" y="441"/>
                </a:lnTo>
                <a:close/>
                <a:moveTo>
                  <a:pt x="1957" y="430"/>
                </a:moveTo>
                <a:lnTo>
                  <a:pt x="1957" y="430"/>
                </a:lnTo>
                <a:lnTo>
                  <a:pt x="1927" y="430"/>
                </a:lnTo>
                <a:lnTo>
                  <a:pt x="1913" y="433"/>
                </a:lnTo>
                <a:lnTo>
                  <a:pt x="1898" y="436"/>
                </a:lnTo>
                <a:lnTo>
                  <a:pt x="1898" y="436"/>
                </a:lnTo>
                <a:lnTo>
                  <a:pt x="1892" y="437"/>
                </a:lnTo>
                <a:lnTo>
                  <a:pt x="1886" y="439"/>
                </a:lnTo>
                <a:lnTo>
                  <a:pt x="1882" y="441"/>
                </a:lnTo>
                <a:lnTo>
                  <a:pt x="1881" y="443"/>
                </a:lnTo>
                <a:lnTo>
                  <a:pt x="1880" y="446"/>
                </a:lnTo>
                <a:lnTo>
                  <a:pt x="1881" y="451"/>
                </a:lnTo>
                <a:lnTo>
                  <a:pt x="1881" y="451"/>
                </a:lnTo>
                <a:lnTo>
                  <a:pt x="1895" y="454"/>
                </a:lnTo>
                <a:lnTo>
                  <a:pt x="1911" y="455"/>
                </a:lnTo>
                <a:lnTo>
                  <a:pt x="1928" y="455"/>
                </a:lnTo>
                <a:lnTo>
                  <a:pt x="1938" y="453"/>
                </a:lnTo>
                <a:lnTo>
                  <a:pt x="1947" y="451"/>
                </a:lnTo>
                <a:lnTo>
                  <a:pt x="1947" y="451"/>
                </a:lnTo>
                <a:lnTo>
                  <a:pt x="1947" y="454"/>
                </a:lnTo>
                <a:lnTo>
                  <a:pt x="1948" y="455"/>
                </a:lnTo>
                <a:lnTo>
                  <a:pt x="1950" y="456"/>
                </a:lnTo>
                <a:lnTo>
                  <a:pt x="1952" y="456"/>
                </a:lnTo>
                <a:lnTo>
                  <a:pt x="1952" y="456"/>
                </a:lnTo>
                <a:lnTo>
                  <a:pt x="1952" y="472"/>
                </a:lnTo>
                <a:lnTo>
                  <a:pt x="1950" y="487"/>
                </a:lnTo>
                <a:lnTo>
                  <a:pt x="1948" y="502"/>
                </a:lnTo>
                <a:lnTo>
                  <a:pt x="1944" y="516"/>
                </a:lnTo>
                <a:lnTo>
                  <a:pt x="1937" y="545"/>
                </a:lnTo>
                <a:lnTo>
                  <a:pt x="1928" y="574"/>
                </a:lnTo>
                <a:lnTo>
                  <a:pt x="1908" y="629"/>
                </a:lnTo>
                <a:lnTo>
                  <a:pt x="1899" y="655"/>
                </a:lnTo>
                <a:lnTo>
                  <a:pt x="1892" y="682"/>
                </a:lnTo>
                <a:lnTo>
                  <a:pt x="1892" y="682"/>
                </a:lnTo>
                <a:lnTo>
                  <a:pt x="1879" y="736"/>
                </a:lnTo>
                <a:lnTo>
                  <a:pt x="1874" y="762"/>
                </a:lnTo>
                <a:lnTo>
                  <a:pt x="1866" y="789"/>
                </a:lnTo>
                <a:lnTo>
                  <a:pt x="1866" y="789"/>
                </a:lnTo>
                <a:lnTo>
                  <a:pt x="1859" y="818"/>
                </a:lnTo>
                <a:lnTo>
                  <a:pt x="1850" y="847"/>
                </a:lnTo>
                <a:lnTo>
                  <a:pt x="1842" y="876"/>
                </a:lnTo>
                <a:lnTo>
                  <a:pt x="1833" y="905"/>
                </a:lnTo>
                <a:lnTo>
                  <a:pt x="1833" y="905"/>
                </a:lnTo>
                <a:lnTo>
                  <a:pt x="1824" y="933"/>
                </a:lnTo>
                <a:lnTo>
                  <a:pt x="1815" y="960"/>
                </a:lnTo>
                <a:lnTo>
                  <a:pt x="1806" y="987"/>
                </a:lnTo>
                <a:lnTo>
                  <a:pt x="1802" y="1001"/>
                </a:lnTo>
                <a:lnTo>
                  <a:pt x="1799" y="1015"/>
                </a:lnTo>
                <a:lnTo>
                  <a:pt x="1799" y="1015"/>
                </a:lnTo>
                <a:lnTo>
                  <a:pt x="1790" y="1061"/>
                </a:lnTo>
                <a:lnTo>
                  <a:pt x="1786" y="1085"/>
                </a:lnTo>
                <a:lnTo>
                  <a:pt x="1782" y="1107"/>
                </a:lnTo>
                <a:lnTo>
                  <a:pt x="1782" y="1107"/>
                </a:lnTo>
                <a:lnTo>
                  <a:pt x="1776" y="1127"/>
                </a:lnTo>
                <a:lnTo>
                  <a:pt x="1770" y="1149"/>
                </a:lnTo>
                <a:lnTo>
                  <a:pt x="1767" y="1159"/>
                </a:lnTo>
                <a:lnTo>
                  <a:pt x="1761" y="1168"/>
                </a:lnTo>
                <a:lnTo>
                  <a:pt x="1756" y="1177"/>
                </a:lnTo>
                <a:lnTo>
                  <a:pt x="1750" y="1185"/>
                </a:lnTo>
                <a:lnTo>
                  <a:pt x="1750" y="1185"/>
                </a:lnTo>
                <a:lnTo>
                  <a:pt x="1739" y="1181"/>
                </a:lnTo>
                <a:lnTo>
                  <a:pt x="1735" y="1179"/>
                </a:lnTo>
                <a:lnTo>
                  <a:pt x="1730" y="1177"/>
                </a:lnTo>
                <a:lnTo>
                  <a:pt x="1730" y="1177"/>
                </a:lnTo>
                <a:lnTo>
                  <a:pt x="1710" y="1177"/>
                </a:lnTo>
                <a:lnTo>
                  <a:pt x="1690" y="1177"/>
                </a:lnTo>
                <a:lnTo>
                  <a:pt x="1647" y="1175"/>
                </a:lnTo>
                <a:lnTo>
                  <a:pt x="1626" y="1174"/>
                </a:lnTo>
                <a:lnTo>
                  <a:pt x="1606" y="1175"/>
                </a:lnTo>
                <a:lnTo>
                  <a:pt x="1586" y="1176"/>
                </a:lnTo>
                <a:lnTo>
                  <a:pt x="1568" y="1179"/>
                </a:lnTo>
                <a:lnTo>
                  <a:pt x="1568" y="1179"/>
                </a:lnTo>
                <a:lnTo>
                  <a:pt x="1562" y="1175"/>
                </a:lnTo>
                <a:lnTo>
                  <a:pt x="1558" y="1174"/>
                </a:lnTo>
                <a:lnTo>
                  <a:pt x="1553" y="1174"/>
                </a:lnTo>
                <a:lnTo>
                  <a:pt x="1549" y="1175"/>
                </a:lnTo>
                <a:lnTo>
                  <a:pt x="1541" y="1179"/>
                </a:lnTo>
                <a:lnTo>
                  <a:pt x="1536" y="1181"/>
                </a:lnTo>
                <a:lnTo>
                  <a:pt x="1532" y="1182"/>
                </a:lnTo>
                <a:lnTo>
                  <a:pt x="1532" y="1182"/>
                </a:lnTo>
                <a:lnTo>
                  <a:pt x="1515" y="1184"/>
                </a:lnTo>
                <a:lnTo>
                  <a:pt x="1497" y="1185"/>
                </a:lnTo>
                <a:lnTo>
                  <a:pt x="1478" y="1186"/>
                </a:lnTo>
                <a:lnTo>
                  <a:pt x="1459" y="1187"/>
                </a:lnTo>
                <a:lnTo>
                  <a:pt x="1459" y="1187"/>
                </a:lnTo>
                <a:lnTo>
                  <a:pt x="1399" y="1195"/>
                </a:lnTo>
                <a:lnTo>
                  <a:pt x="1399" y="1195"/>
                </a:lnTo>
                <a:lnTo>
                  <a:pt x="1326" y="1202"/>
                </a:lnTo>
                <a:lnTo>
                  <a:pt x="1288" y="1207"/>
                </a:lnTo>
                <a:lnTo>
                  <a:pt x="1252" y="1212"/>
                </a:lnTo>
                <a:lnTo>
                  <a:pt x="1252" y="1212"/>
                </a:lnTo>
                <a:lnTo>
                  <a:pt x="1245" y="1214"/>
                </a:lnTo>
                <a:lnTo>
                  <a:pt x="1239" y="1216"/>
                </a:lnTo>
                <a:lnTo>
                  <a:pt x="1233" y="1220"/>
                </a:lnTo>
                <a:lnTo>
                  <a:pt x="1227" y="1221"/>
                </a:lnTo>
                <a:lnTo>
                  <a:pt x="1227" y="1221"/>
                </a:lnTo>
                <a:lnTo>
                  <a:pt x="1184" y="1231"/>
                </a:lnTo>
                <a:lnTo>
                  <a:pt x="1164" y="1237"/>
                </a:lnTo>
                <a:lnTo>
                  <a:pt x="1144" y="1243"/>
                </a:lnTo>
                <a:lnTo>
                  <a:pt x="1123" y="1250"/>
                </a:lnTo>
                <a:lnTo>
                  <a:pt x="1105" y="1258"/>
                </a:lnTo>
                <a:lnTo>
                  <a:pt x="1086" y="1267"/>
                </a:lnTo>
                <a:lnTo>
                  <a:pt x="1069" y="1278"/>
                </a:lnTo>
                <a:lnTo>
                  <a:pt x="1069" y="1278"/>
                </a:lnTo>
                <a:lnTo>
                  <a:pt x="1141" y="1268"/>
                </a:lnTo>
                <a:lnTo>
                  <a:pt x="1214" y="1259"/>
                </a:lnTo>
                <a:lnTo>
                  <a:pt x="1362" y="1241"/>
                </a:lnTo>
                <a:lnTo>
                  <a:pt x="1362" y="1241"/>
                </a:lnTo>
                <a:lnTo>
                  <a:pt x="1394" y="1236"/>
                </a:lnTo>
                <a:lnTo>
                  <a:pt x="1426" y="1230"/>
                </a:lnTo>
                <a:lnTo>
                  <a:pt x="1458" y="1226"/>
                </a:lnTo>
                <a:lnTo>
                  <a:pt x="1475" y="1225"/>
                </a:lnTo>
                <a:lnTo>
                  <a:pt x="1491" y="1225"/>
                </a:lnTo>
                <a:lnTo>
                  <a:pt x="1491" y="1225"/>
                </a:lnTo>
                <a:lnTo>
                  <a:pt x="1531" y="1226"/>
                </a:lnTo>
                <a:lnTo>
                  <a:pt x="1550" y="1226"/>
                </a:lnTo>
                <a:lnTo>
                  <a:pt x="1568" y="1226"/>
                </a:lnTo>
                <a:lnTo>
                  <a:pt x="1568" y="1226"/>
                </a:lnTo>
                <a:lnTo>
                  <a:pt x="1578" y="1225"/>
                </a:lnTo>
                <a:lnTo>
                  <a:pt x="1589" y="1224"/>
                </a:lnTo>
                <a:lnTo>
                  <a:pt x="1593" y="1224"/>
                </a:lnTo>
                <a:lnTo>
                  <a:pt x="1597" y="1226"/>
                </a:lnTo>
                <a:lnTo>
                  <a:pt x="1601" y="1229"/>
                </a:lnTo>
                <a:lnTo>
                  <a:pt x="1602" y="1236"/>
                </a:lnTo>
                <a:lnTo>
                  <a:pt x="1602" y="1236"/>
                </a:lnTo>
                <a:lnTo>
                  <a:pt x="1594" y="1239"/>
                </a:lnTo>
                <a:lnTo>
                  <a:pt x="1586" y="1241"/>
                </a:lnTo>
                <a:lnTo>
                  <a:pt x="1577" y="1241"/>
                </a:lnTo>
                <a:lnTo>
                  <a:pt x="1569" y="1241"/>
                </a:lnTo>
                <a:lnTo>
                  <a:pt x="1551" y="1239"/>
                </a:lnTo>
                <a:lnTo>
                  <a:pt x="1534" y="1237"/>
                </a:lnTo>
                <a:lnTo>
                  <a:pt x="1534" y="1237"/>
                </a:lnTo>
                <a:lnTo>
                  <a:pt x="1511" y="1238"/>
                </a:lnTo>
                <a:lnTo>
                  <a:pt x="1487" y="1239"/>
                </a:lnTo>
                <a:lnTo>
                  <a:pt x="1440" y="1244"/>
                </a:lnTo>
                <a:lnTo>
                  <a:pt x="1396" y="1251"/>
                </a:lnTo>
                <a:lnTo>
                  <a:pt x="1357" y="1255"/>
                </a:lnTo>
                <a:lnTo>
                  <a:pt x="1357" y="1255"/>
                </a:lnTo>
                <a:lnTo>
                  <a:pt x="1290" y="1261"/>
                </a:lnTo>
                <a:lnTo>
                  <a:pt x="1232" y="1268"/>
                </a:lnTo>
                <a:lnTo>
                  <a:pt x="1232" y="1268"/>
                </a:lnTo>
                <a:lnTo>
                  <a:pt x="1211" y="1271"/>
                </a:lnTo>
                <a:lnTo>
                  <a:pt x="1190" y="1275"/>
                </a:lnTo>
                <a:lnTo>
                  <a:pt x="1169" y="1281"/>
                </a:lnTo>
                <a:lnTo>
                  <a:pt x="1149" y="1284"/>
                </a:lnTo>
                <a:lnTo>
                  <a:pt x="1149" y="1284"/>
                </a:lnTo>
                <a:lnTo>
                  <a:pt x="1106" y="1288"/>
                </a:lnTo>
                <a:lnTo>
                  <a:pt x="1087" y="1290"/>
                </a:lnTo>
                <a:lnTo>
                  <a:pt x="1067" y="1293"/>
                </a:lnTo>
                <a:lnTo>
                  <a:pt x="1049" y="1298"/>
                </a:lnTo>
                <a:lnTo>
                  <a:pt x="1032" y="1303"/>
                </a:lnTo>
                <a:lnTo>
                  <a:pt x="1015" y="1311"/>
                </a:lnTo>
                <a:lnTo>
                  <a:pt x="999" y="1320"/>
                </a:lnTo>
                <a:lnTo>
                  <a:pt x="999" y="1320"/>
                </a:lnTo>
                <a:lnTo>
                  <a:pt x="1002" y="1322"/>
                </a:lnTo>
                <a:lnTo>
                  <a:pt x="1003" y="1326"/>
                </a:lnTo>
                <a:lnTo>
                  <a:pt x="1004" y="1330"/>
                </a:lnTo>
                <a:lnTo>
                  <a:pt x="1004" y="1335"/>
                </a:lnTo>
                <a:lnTo>
                  <a:pt x="1004" y="1335"/>
                </a:lnTo>
                <a:lnTo>
                  <a:pt x="1026" y="1326"/>
                </a:lnTo>
                <a:lnTo>
                  <a:pt x="1047" y="1317"/>
                </a:lnTo>
                <a:lnTo>
                  <a:pt x="1071" y="1311"/>
                </a:lnTo>
                <a:lnTo>
                  <a:pt x="1095" y="1306"/>
                </a:lnTo>
                <a:lnTo>
                  <a:pt x="1095" y="1306"/>
                </a:lnTo>
                <a:lnTo>
                  <a:pt x="1167" y="1298"/>
                </a:lnTo>
                <a:lnTo>
                  <a:pt x="1242" y="1290"/>
                </a:lnTo>
                <a:lnTo>
                  <a:pt x="1318" y="1285"/>
                </a:lnTo>
                <a:lnTo>
                  <a:pt x="1396" y="1278"/>
                </a:lnTo>
                <a:lnTo>
                  <a:pt x="1474" y="1272"/>
                </a:lnTo>
                <a:lnTo>
                  <a:pt x="1554" y="1266"/>
                </a:lnTo>
                <a:lnTo>
                  <a:pt x="1631" y="1258"/>
                </a:lnTo>
                <a:lnTo>
                  <a:pt x="1707" y="1250"/>
                </a:lnTo>
                <a:lnTo>
                  <a:pt x="1707" y="1250"/>
                </a:lnTo>
                <a:lnTo>
                  <a:pt x="1725" y="1248"/>
                </a:lnTo>
                <a:lnTo>
                  <a:pt x="1744" y="1248"/>
                </a:lnTo>
                <a:lnTo>
                  <a:pt x="1782" y="1251"/>
                </a:lnTo>
                <a:lnTo>
                  <a:pt x="1799" y="1250"/>
                </a:lnTo>
                <a:lnTo>
                  <a:pt x="1807" y="1248"/>
                </a:lnTo>
                <a:lnTo>
                  <a:pt x="1816" y="1247"/>
                </a:lnTo>
                <a:lnTo>
                  <a:pt x="1823" y="1245"/>
                </a:lnTo>
                <a:lnTo>
                  <a:pt x="1831" y="1241"/>
                </a:lnTo>
                <a:lnTo>
                  <a:pt x="1837" y="1237"/>
                </a:lnTo>
                <a:lnTo>
                  <a:pt x="1844" y="1231"/>
                </a:lnTo>
                <a:lnTo>
                  <a:pt x="1844" y="1231"/>
                </a:lnTo>
                <a:lnTo>
                  <a:pt x="1853" y="1203"/>
                </a:lnTo>
                <a:lnTo>
                  <a:pt x="1861" y="1176"/>
                </a:lnTo>
                <a:lnTo>
                  <a:pt x="1867" y="1147"/>
                </a:lnTo>
                <a:lnTo>
                  <a:pt x="1873" y="1118"/>
                </a:lnTo>
                <a:lnTo>
                  <a:pt x="1884" y="1059"/>
                </a:lnTo>
                <a:lnTo>
                  <a:pt x="1890" y="1030"/>
                </a:lnTo>
                <a:lnTo>
                  <a:pt x="1897" y="1001"/>
                </a:lnTo>
                <a:lnTo>
                  <a:pt x="1897" y="1001"/>
                </a:lnTo>
                <a:lnTo>
                  <a:pt x="1903" y="982"/>
                </a:lnTo>
                <a:lnTo>
                  <a:pt x="1909" y="964"/>
                </a:lnTo>
                <a:lnTo>
                  <a:pt x="1915" y="944"/>
                </a:lnTo>
                <a:lnTo>
                  <a:pt x="1922" y="926"/>
                </a:lnTo>
                <a:lnTo>
                  <a:pt x="1922" y="926"/>
                </a:lnTo>
                <a:lnTo>
                  <a:pt x="1933" y="884"/>
                </a:lnTo>
                <a:lnTo>
                  <a:pt x="1938" y="863"/>
                </a:lnTo>
                <a:lnTo>
                  <a:pt x="1943" y="843"/>
                </a:lnTo>
                <a:lnTo>
                  <a:pt x="1943" y="843"/>
                </a:lnTo>
                <a:lnTo>
                  <a:pt x="1948" y="822"/>
                </a:lnTo>
                <a:lnTo>
                  <a:pt x="1953" y="802"/>
                </a:lnTo>
                <a:lnTo>
                  <a:pt x="1958" y="782"/>
                </a:lnTo>
                <a:lnTo>
                  <a:pt x="1963" y="760"/>
                </a:lnTo>
                <a:lnTo>
                  <a:pt x="1963" y="760"/>
                </a:lnTo>
                <a:lnTo>
                  <a:pt x="1972" y="717"/>
                </a:lnTo>
                <a:lnTo>
                  <a:pt x="1977" y="696"/>
                </a:lnTo>
                <a:lnTo>
                  <a:pt x="1982" y="676"/>
                </a:lnTo>
                <a:lnTo>
                  <a:pt x="1982" y="676"/>
                </a:lnTo>
                <a:lnTo>
                  <a:pt x="1985" y="667"/>
                </a:lnTo>
                <a:lnTo>
                  <a:pt x="1988" y="661"/>
                </a:lnTo>
                <a:lnTo>
                  <a:pt x="1993" y="653"/>
                </a:lnTo>
                <a:lnTo>
                  <a:pt x="1995" y="645"/>
                </a:lnTo>
                <a:lnTo>
                  <a:pt x="1995" y="645"/>
                </a:lnTo>
                <a:lnTo>
                  <a:pt x="2000" y="617"/>
                </a:lnTo>
                <a:lnTo>
                  <a:pt x="2004" y="588"/>
                </a:lnTo>
                <a:lnTo>
                  <a:pt x="2009" y="560"/>
                </a:lnTo>
                <a:lnTo>
                  <a:pt x="2011" y="546"/>
                </a:lnTo>
                <a:lnTo>
                  <a:pt x="2014" y="533"/>
                </a:lnTo>
                <a:lnTo>
                  <a:pt x="2014" y="533"/>
                </a:lnTo>
                <a:lnTo>
                  <a:pt x="2014" y="521"/>
                </a:lnTo>
                <a:lnTo>
                  <a:pt x="2016" y="510"/>
                </a:lnTo>
                <a:lnTo>
                  <a:pt x="2021" y="482"/>
                </a:lnTo>
                <a:lnTo>
                  <a:pt x="2024" y="468"/>
                </a:lnTo>
                <a:lnTo>
                  <a:pt x="2025" y="454"/>
                </a:lnTo>
                <a:lnTo>
                  <a:pt x="2024" y="449"/>
                </a:lnTo>
                <a:lnTo>
                  <a:pt x="2021" y="442"/>
                </a:lnTo>
                <a:lnTo>
                  <a:pt x="2019" y="437"/>
                </a:lnTo>
                <a:lnTo>
                  <a:pt x="2016" y="431"/>
                </a:lnTo>
                <a:lnTo>
                  <a:pt x="2016" y="431"/>
                </a:lnTo>
                <a:lnTo>
                  <a:pt x="2010" y="429"/>
                </a:lnTo>
                <a:lnTo>
                  <a:pt x="2002" y="428"/>
                </a:lnTo>
                <a:lnTo>
                  <a:pt x="1995" y="427"/>
                </a:lnTo>
                <a:lnTo>
                  <a:pt x="1987" y="427"/>
                </a:lnTo>
                <a:lnTo>
                  <a:pt x="1972" y="429"/>
                </a:lnTo>
                <a:lnTo>
                  <a:pt x="1957" y="430"/>
                </a:lnTo>
                <a:lnTo>
                  <a:pt x="1957" y="430"/>
                </a:lnTo>
                <a:close/>
                <a:moveTo>
                  <a:pt x="1876" y="466"/>
                </a:moveTo>
                <a:lnTo>
                  <a:pt x="1876" y="466"/>
                </a:lnTo>
                <a:lnTo>
                  <a:pt x="1867" y="496"/>
                </a:lnTo>
                <a:lnTo>
                  <a:pt x="1859" y="525"/>
                </a:lnTo>
                <a:lnTo>
                  <a:pt x="1845" y="585"/>
                </a:lnTo>
                <a:lnTo>
                  <a:pt x="1831" y="645"/>
                </a:lnTo>
                <a:lnTo>
                  <a:pt x="1823" y="673"/>
                </a:lnTo>
                <a:lnTo>
                  <a:pt x="1815" y="703"/>
                </a:lnTo>
                <a:lnTo>
                  <a:pt x="1815" y="703"/>
                </a:lnTo>
                <a:lnTo>
                  <a:pt x="1796" y="771"/>
                </a:lnTo>
                <a:lnTo>
                  <a:pt x="1796" y="771"/>
                </a:lnTo>
                <a:lnTo>
                  <a:pt x="1791" y="789"/>
                </a:lnTo>
                <a:lnTo>
                  <a:pt x="1787" y="807"/>
                </a:lnTo>
                <a:lnTo>
                  <a:pt x="1780" y="844"/>
                </a:lnTo>
                <a:lnTo>
                  <a:pt x="1780" y="844"/>
                </a:lnTo>
                <a:lnTo>
                  <a:pt x="1770" y="881"/>
                </a:lnTo>
                <a:lnTo>
                  <a:pt x="1759" y="919"/>
                </a:lnTo>
                <a:lnTo>
                  <a:pt x="1747" y="955"/>
                </a:lnTo>
                <a:lnTo>
                  <a:pt x="1737" y="991"/>
                </a:lnTo>
                <a:lnTo>
                  <a:pt x="1737" y="991"/>
                </a:lnTo>
                <a:lnTo>
                  <a:pt x="1736" y="999"/>
                </a:lnTo>
                <a:lnTo>
                  <a:pt x="1736" y="1008"/>
                </a:lnTo>
                <a:lnTo>
                  <a:pt x="1735" y="1011"/>
                </a:lnTo>
                <a:lnTo>
                  <a:pt x="1733" y="1015"/>
                </a:lnTo>
                <a:lnTo>
                  <a:pt x="1730" y="1017"/>
                </a:lnTo>
                <a:lnTo>
                  <a:pt x="1726" y="1020"/>
                </a:lnTo>
                <a:lnTo>
                  <a:pt x="1726" y="1020"/>
                </a:lnTo>
                <a:lnTo>
                  <a:pt x="1728" y="1025"/>
                </a:lnTo>
                <a:lnTo>
                  <a:pt x="1729" y="1029"/>
                </a:lnTo>
                <a:lnTo>
                  <a:pt x="1729" y="1032"/>
                </a:lnTo>
                <a:lnTo>
                  <a:pt x="1726" y="1036"/>
                </a:lnTo>
                <a:lnTo>
                  <a:pt x="1726" y="1036"/>
                </a:lnTo>
                <a:lnTo>
                  <a:pt x="1683" y="1038"/>
                </a:lnTo>
                <a:lnTo>
                  <a:pt x="1639" y="1042"/>
                </a:lnTo>
                <a:lnTo>
                  <a:pt x="1593" y="1046"/>
                </a:lnTo>
                <a:lnTo>
                  <a:pt x="1547" y="1054"/>
                </a:lnTo>
                <a:lnTo>
                  <a:pt x="1547" y="1054"/>
                </a:lnTo>
                <a:lnTo>
                  <a:pt x="1512" y="1061"/>
                </a:lnTo>
                <a:lnTo>
                  <a:pt x="1478" y="1069"/>
                </a:lnTo>
                <a:lnTo>
                  <a:pt x="1442" y="1076"/>
                </a:lnTo>
                <a:lnTo>
                  <a:pt x="1409" y="1085"/>
                </a:lnTo>
                <a:lnTo>
                  <a:pt x="1376" y="1095"/>
                </a:lnTo>
                <a:lnTo>
                  <a:pt x="1343" y="1106"/>
                </a:lnTo>
                <a:lnTo>
                  <a:pt x="1311" y="1118"/>
                </a:lnTo>
                <a:lnTo>
                  <a:pt x="1279" y="1131"/>
                </a:lnTo>
                <a:lnTo>
                  <a:pt x="1279" y="1131"/>
                </a:lnTo>
                <a:lnTo>
                  <a:pt x="1260" y="1139"/>
                </a:lnTo>
                <a:lnTo>
                  <a:pt x="1241" y="1149"/>
                </a:lnTo>
                <a:lnTo>
                  <a:pt x="1203" y="1170"/>
                </a:lnTo>
                <a:lnTo>
                  <a:pt x="1129" y="1212"/>
                </a:lnTo>
                <a:lnTo>
                  <a:pt x="1129" y="1212"/>
                </a:lnTo>
                <a:lnTo>
                  <a:pt x="1091" y="1233"/>
                </a:lnTo>
                <a:lnTo>
                  <a:pt x="1073" y="1244"/>
                </a:lnTo>
                <a:lnTo>
                  <a:pt x="1055" y="1255"/>
                </a:lnTo>
                <a:lnTo>
                  <a:pt x="1055" y="1255"/>
                </a:lnTo>
                <a:lnTo>
                  <a:pt x="1027" y="1271"/>
                </a:lnTo>
                <a:lnTo>
                  <a:pt x="1013" y="1280"/>
                </a:lnTo>
                <a:lnTo>
                  <a:pt x="1001" y="1289"/>
                </a:lnTo>
                <a:lnTo>
                  <a:pt x="1001" y="1289"/>
                </a:lnTo>
                <a:lnTo>
                  <a:pt x="995" y="1294"/>
                </a:lnTo>
                <a:lnTo>
                  <a:pt x="993" y="1299"/>
                </a:lnTo>
                <a:lnTo>
                  <a:pt x="991" y="1301"/>
                </a:lnTo>
                <a:lnTo>
                  <a:pt x="993" y="1303"/>
                </a:lnTo>
                <a:lnTo>
                  <a:pt x="993" y="1303"/>
                </a:lnTo>
                <a:lnTo>
                  <a:pt x="995" y="1303"/>
                </a:lnTo>
                <a:lnTo>
                  <a:pt x="998" y="1302"/>
                </a:lnTo>
                <a:lnTo>
                  <a:pt x="1003" y="1299"/>
                </a:lnTo>
                <a:lnTo>
                  <a:pt x="1009" y="1293"/>
                </a:lnTo>
                <a:lnTo>
                  <a:pt x="1013" y="1289"/>
                </a:lnTo>
                <a:lnTo>
                  <a:pt x="1013" y="1289"/>
                </a:lnTo>
                <a:lnTo>
                  <a:pt x="1025" y="1283"/>
                </a:lnTo>
                <a:lnTo>
                  <a:pt x="1036" y="1276"/>
                </a:lnTo>
                <a:lnTo>
                  <a:pt x="1061" y="1263"/>
                </a:lnTo>
                <a:lnTo>
                  <a:pt x="1061" y="1263"/>
                </a:lnTo>
                <a:lnTo>
                  <a:pt x="1087" y="1252"/>
                </a:lnTo>
                <a:lnTo>
                  <a:pt x="1111" y="1241"/>
                </a:lnTo>
                <a:lnTo>
                  <a:pt x="1111" y="1241"/>
                </a:lnTo>
                <a:lnTo>
                  <a:pt x="1131" y="1232"/>
                </a:lnTo>
                <a:lnTo>
                  <a:pt x="1150" y="1225"/>
                </a:lnTo>
                <a:lnTo>
                  <a:pt x="1170" y="1218"/>
                </a:lnTo>
                <a:lnTo>
                  <a:pt x="1191" y="1212"/>
                </a:lnTo>
                <a:lnTo>
                  <a:pt x="1211" y="1207"/>
                </a:lnTo>
                <a:lnTo>
                  <a:pt x="1232" y="1202"/>
                </a:lnTo>
                <a:lnTo>
                  <a:pt x="1275" y="1194"/>
                </a:lnTo>
                <a:lnTo>
                  <a:pt x="1320" y="1187"/>
                </a:lnTo>
                <a:lnTo>
                  <a:pt x="1365" y="1182"/>
                </a:lnTo>
                <a:lnTo>
                  <a:pt x="1456" y="1174"/>
                </a:lnTo>
                <a:lnTo>
                  <a:pt x="1456" y="1174"/>
                </a:lnTo>
                <a:lnTo>
                  <a:pt x="1529" y="1166"/>
                </a:lnTo>
                <a:lnTo>
                  <a:pt x="1565" y="1162"/>
                </a:lnTo>
                <a:lnTo>
                  <a:pt x="1603" y="1160"/>
                </a:lnTo>
                <a:lnTo>
                  <a:pt x="1639" y="1157"/>
                </a:lnTo>
                <a:lnTo>
                  <a:pt x="1677" y="1159"/>
                </a:lnTo>
                <a:lnTo>
                  <a:pt x="1714" y="1161"/>
                </a:lnTo>
                <a:lnTo>
                  <a:pt x="1732" y="1163"/>
                </a:lnTo>
                <a:lnTo>
                  <a:pt x="1751" y="1166"/>
                </a:lnTo>
                <a:lnTo>
                  <a:pt x="1751" y="1166"/>
                </a:lnTo>
                <a:lnTo>
                  <a:pt x="1775" y="1067"/>
                </a:lnTo>
                <a:lnTo>
                  <a:pt x="1801" y="967"/>
                </a:lnTo>
                <a:lnTo>
                  <a:pt x="1829" y="867"/>
                </a:lnTo>
                <a:lnTo>
                  <a:pt x="1856" y="773"/>
                </a:lnTo>
                <a:lnTo>
                  <a:pt x="1856" y="773"/>
                </a:lnTo>
                <a:lnTo>
                  <a:pt x="1858" y="766"/>
                </a:lnTo>
                <a:lnTo>
                  <a:pt x="1859" y="758"/>
                </a:lnTo>
                <a:lnTo>
                  <a:pt x="1861" y="743"/>
                </a:lnTo>
                <a:lnTo>
                  <a:pt x="1861" y="743"/>
                </a:lnTo>
                <a:lnTo>
                  <a:pt x="1865" y="733"/>
                </a:lnTo>
                <a:lnTo>
                  <a:pt x="1869" y="723"/>
                </a:lnTo>
                <a:lnTo>
                  <a:pt x="1874" y="713"/>
                </a:lnTo>
                <a:lnTo>
                  <a:pt x="1877" y="703"/>
                </a:lnTo>
                <a:lnTo>
                  <a:pt x="1877" y="703"/>
                </a:lnTo>
                <a:lnTo>
                  <a:pt x="1880" y="692"/>
                </a:lnTo>
                <a:lnTo>
                  <a:pt x="1882" y="680"/>
                </a:lnTo>
                <a:lnTo>
                  <a:pt x="1884" y="668"/>
                </a:lnTo>
                <a:lnTo>
                  <a:pt x="1888" y="655"/>
                </a:lnTo>
                <a:lnTo>
                  <a:pt x="1888" y="655"/>
                </a:lnTo>
                <a:lnTo>
                  <a:pt x="1903" y="609"/>
                </a:lnTo>
                <a:lnTo>
                  <a:pt x="1917" y="563"/>
                </a:lnTo>
                <a:lnTo>
                  <a:pt x="1923" y="541"/>
                </a:lnTo>
                <a:lnTo>
                  <a:pt x="1928" y="518"/>
                </a:lnTo>
                <a:lnTo>
                  <a:pt x="1933" y="497"/>
                </a:lnTo>
                <a:lnTo>
                  <a:pt x="1936" y="476"/>
                </a:lnTo>
                <a:lnTo>
                  <a:pt x="1936" y="476"/>
                </a:lnTo>
                <a:lnTo>
                  <a:pt x="1922" y="473"/>
                </a:lnTo>
                <a:lnTo>
                  <a:pt x="1906" y="470"/>
                </a:lnTo>
                <a:lnTo>
                  <a:pt x="1891" y="468"/>
                </a:lnTo>
                <a:lnTo>
                  <a:pt x="1876" y="466"/>
                </a:lnTo>
                <a:lnTo>
                  <a:pt x="1876" y="466"/>
                </a:lnTo>
                <a:close/>
                <a:moveTo>
                  <a:pt x="1783" y="572"/>
                </a:moveTo>
                <a:lnTo>
                  <a:pt x="1783" y="572"/>
                </a:lnTo>
                <a:lnTo>
                  <a:pt x="1785" y="566"/>
                </a:lnTo>
                <a:lnTo>
                  <a:pt x="1786" y="560"/>
                </a:lnTo>
                <a:lnTo>
                  <a:pt x="1788" y="554"/>
                </a:lnTo>
                <a:lnTo>
                  <a:pt x="1788" y="551"/>
                </a:lnTo>
                <a:lnTo>
                  <a:pt x="1787" y="549"/>
                </a:lnTo>
                <a:lnTo>
                  <a:pt x="1787" y="549"/>
                </a:lnTo>
                <a:lnTo>
                  <a:pt x="1783" y="561"/>
                </a:lnTo>
                <a:lnTo>
                  <a:pt x="1782" y="567"/>
                </a:lnTo>
                <a:lnTo>
                  <a:pt x="1782" y="570"/>
                </a:lnTo>
                <a:lnTo>
                  <a:pt x="1783" y="572"/>
                </a:lnTo>
                <a:lnTo>
                  <a:pt x="1783" y="572"/>
                </a:lnTo>
                <a:close/>
                <a:moveTo>
                  <a:pt x="1470" y="862"/>
                </a:moveTo>
                <a:lnTo>
                  <a:pt x="1470" y="862"/>
                </a:lnTo>
                <a:lnTo>
                  <a:pt x="1458" y="864"/>
                </a:lnTo>
                <a:lnTo>
                  <a:pt x="1448" y="866"/>
                </a:lnTo>
                <a:lnTo>
                  <a:pt x="1425" y="873"/>
                </a:lnTo>
                <a:lnTo>
                  <a:pt x="1405" y="881"/>
                </a:lnTo>
                <a:lnTo>
                  <a:pt x="1385" y="892"/>
                </a:lnTo>
                <a:lnTo>
                  <a:pt x="1366" y="903"/>
                </a:lnTo>
                <a:lnTo>
                  <a:pt x="1348" y="913"/>
                </a:lnTo>
                <a:lnTo>
                  <a:pt x="1311" y="937"/>
                </a:lnTo>
                <a:lnTo>
                  <a:pt x="1311" y="937"/>
                </a:lnTo>
                <a:lnTo>
                  <a:pt x="1282" y="960"/>
                </a:lnTo>
                <a:lnTo>
                  <a:pt x="1252" y="983"/>
                </a:lnTo>
                <a:lnTo>
                  <a:pt x="1222" y="1005"/>
                </a:lnTo>
                <a:lnTo>
                  <a:pt x="1193" y="1029"/>
                </a:lnTo>
                <a:lnTo>
                  <a:pt x="1193" y="1029"/>
                </a:lnTo>
                <a:lnTo>
                  <a:pt x="1164" y="1059"/>
                </a:lnTo>
                <a:lnTo>
                  <a:pt x="1136" y="1089"/>
                </a:lnTo>
                <a:lnTo>
                  <a:pt x="1108" y="1121"/>
                </a:lnTo>
                <a:lnTo>
                  <a:pt x="1080" y="1152"/>
                </a:lnTo>
                <a:lnTo>
                  <a:pt x="1054" y="1185"/>
                </a:lnTo>
                <a:lnTo>
                  <a:pt x="1028" y="1218"/>
                </a:lnTo>
                <a:lnTo>
                  <a:pt x="1004" y="1252"/>
                </a:lnTo>
                <a:lnTo>
                  <a:pt x="982" y="1285"/>
                </a:lnTo>
                <a:lnTo>
                  <a:pt x="982" y="1285"/>
                </a:lnTo>
                <a:lnTo>
                  <a:pt x="1017" y="1246"/>
                </a:lnTo>
                <a:lnTo>
                  <a:pt x="1055" y="1209"/>
                </a:lnTo>
                <a:lnTo>
                  <a:pt x="1075" y="1191"/>
                </a:lnTo>
                <a:lnTo>
                  <a:pt x="1094" y="1174"/>
                </a:lnTo>
                <a:lnTo>
                  <a:pt x="1115" y="1156"/>
                </a:lnTo>
                <a:lnTo>
                  <a:pt x="1136" y="1139"/>
                </a:lnTo>
                <a:lnTo>
                  <a:pt x="1136" y="1139"/>
                </a:lnTo>
                <a:lnTo>
                  <a:pt x="1142" y="1137"/>
                </a:lnTo>
                <a:lnTo>
                  <a:pt x="1149" y="1134"/>
                </a:lnTo>
                <a:lnTo>
                  <a:pt x="1162" y="1124"/>
                </a:lnTo>
                <a:lnTo>
                  <a:pt x="1185" y="1104"/>
                </a:lnTo>
                <a:lnTo>
                  <a:pt x="1185" y="1104"/>
                </a:lnTo>
                <a:lnTo>
                  <a:pt x="1200" y="1096"/>
                </a:lnTo>
                <a:lnTo>
                  <a:pt x="1215" y="1087"/>
                </a:lnTo>
                <a:lnTo>
                  <a:pt x="1243" y="1069"/>
                </a:lnTo>
                <a:lnTo>
                  <a:pt x="1271" y="1048"/>
                </a:lnTo>
                <a:lnTo>
                  <a:pt x="1285" y="1040"/>
                </a:lnTo>
                <a:lnTo>
                  <a:pt x="1300" y="1031"/>
                </a:lnTo>
                <a:lnTo>
                  <a:pt x="1300" y="1031"/>
                </a:lnTo>
                <a:lnTo>
                  <a:pt x="1329" y="1015"/>
                </a:lnTo>
                <a:lnTo>
                  <a:pt x="1359" y="999"/>
                </a:lnTo>
                <a:lnTo>
                  <a:pt x="1375" y="991"/>
                </a:lnTo>
                <a:lnTo>
                  <a:pt x="1391" y="984"/>
                </a:lnTo>
                <a:lnTo>
                  <a:pt x="1407" y="978"/>
                </a:lnTo>
                <a:lnTo>
                  <a:pt x="1424" y="972"/>
                </a:lnTo>
                <a:lnTo>
                  <a:pt x="1424" y="972"/>
                </a:lnTo>
                <a:lnTo>
                  <a:pt x="1426" y="969"/>
                </a:lnTo>
                <a:lnTo>
                  <a:pt x="1429" y="968"/>
                </a:lnTo>
                <a:lnTo>
                  <a:pt x="1433" y="966"/>
                </a:lnTo>
                <a:lnTo>
                  <a:pt x="1435" y="964"/>
                </a:lnTo>
                <a:lnTo>
                  <a:pt x="1435" y="964"/>
                </a:lnTo>
                <a:lnTo>
                  <a:pt x="1485" y="948"/>
                </a:lnTo>
                <a:lnTo>
                  <a:pt x="1513" y="939"/>
                </a:lnTo>
                <a:lnTo>
                  <a:pt x="1542" y="933"/>
                </a:lnTo>
                <a:lnTo>
                  <a:pt x="1572" y="927"/>
                </a:lnTo>
                <a:lnTo>
                  <a:pt x="1587" y="925"/>
                </a:lnTo>
                <a:lnTo>
                  <a:pt x="1602" y="924"/>
                </a:lnTo>
                <a:lnTo>
                  <a:pt x="1617" y="924"/>
                </a:lnTo>
                <a:lnTo>
                  <a:pt x="1632" y="925"/>
                </a:lnTo>
                <a:lnTo>
                  <a:pt x="1647" y="927"/>
                </a:lnTo>
                <a:lnTo>
                  <a:pt x="1661" y="929"/>
                </a:lnTo>
                <a:lnTo>
                  <a:pt x="1661" y="929"/>
                </a:lnTo>
                <a:lnTo>
                  <a:pt x="1661" y="926"/>
                </a:lnTo>
                <a:lnTo>
                  <a:pt x="1661" y="923"/>
                </a:lnTo>
                <a:lnTo>
                  <a:pt x="1659" y="919"/>
                </a:lnTo>
                <a:lnTo>
                  <a:pt x="1656" y="914"/>
                </a:lnTo>
                <a:lnTo>
                  <a:pt x="1655" y="910"/>
                </a:lnTo>
                <a:lnTo>
                  <a:pt x="1655" y="910"/>
                </a:lnTo>
                <a:lnTo>
                  <a:pt x="1626" y="908"/>
                </a:lnTo>
                <a:lnTo>
                  <a:pt x="1626" y="908"/>
                </a:lnTo>
                <a:lnTo>
                  <a:pt x="1617" y="904"/>
                </a:lnTo>
                <a:lnTo>
                  <a:pt x="1607" y="900"/>
                </a:lnTo>
                <a:lnTo>
                  <a:pt x="1596" y="899"/>
                </a:lnTo>
                <a:lnTo>
                  <a:pt x="1585" y="898"/>
                </a:lnTo>
                <a:lnTo>
                  <a:pt x="1573" y="899"/>
                </a:lnTo>
                <a:lnTo>
                  <a:pt x="1561" y="899"/>
                </a:lnTo>
                <a:lnTo>
                  <a:pt x="1538" y="903"/>
                </a:lnTo>
                <a:lnTo>
                  <a:pt x="1538" y="903"/>
                </a:lnTo>
                <a:lnTo>
                  <a:pt x="1505" y="909"/>
                </a:lnTo>
                <a:lnTo>
                  <a:pt x="1489" y="913"/>
                </a:lnTo>
                <a:lnTo>
                  <a:pt x="1473" y="918"/>
                </a:lnTo>
                <a:lnTo>
                  <a:pt x="1458" y="923"/>
                </a:lnTo>
                <a:lnTo>
                  <a:pt x="1443" y="928"/>
                </a:lnTo>
                <a:lnTo>
                  <a:pt x="1429" y="935"/>
                </a:lnTo>
                <a:lnTo>
                  <a:pt x="1417" y="942"/>
                </a:lnTo>
                <a:lnTo>
                  <a:pt x="1417" y="942"/>
                </a:lnTo>
                <a:lnTo>
                  <a:pt x="1407" y="950"/>
                </a:lnTo>
                <a:lnTo>
                  <a:pt x="1397" y="957"/>
                </a:lnTo>
                <a:lnTo>
                  <a:pt x="1392" y="960"/>
                </a:lnTo>
                <a:lnTo>
                  <a:pt x="1388" y="963"/>
                </a:lnTo>
                <a:lnTo>
                  <a:pt x="1382" y="965"/>
                </a:lnTo>
                <a:lnTo>
                  <a:pt x="1376" y="965"/>
                </a:lnTo>
                <a:lnTo>
                  <a:pt x="1376" y="965"/>
                </a:lnTo>
                <a:lnTo>
                  <a:pt x="1380" y="960"/>
                </a:lnTo>
                <a:lnTo>
                  <a:pt x="1387" y="957"/>
                </a:lnTo>
                <a:lnTo>
                  <a:pt x="1399" y="951"/>
                </a:lnTo>
                <a:lnTo>
                  <a:pt x="1399" y="951"/>
                </a:lnTo>
                <a:lnTo>
                  <a:pt x="1408" y="942"/>
                </a:lnTo>
                <a:lnTo>
                  <a:pt x="1418" y="934"/>
                </a:lnTo>
                <a:lnTo>
                  <a:pt x="1428" y="927"/>
                </a:lnTo>
                <a:lnTo>
                  <a:pt x="1439" y="921"/>
                </a:lnTo>
                <a:lnTo>
                  <a:pt x="1452" y="915"/>
                </a:lnTo>
                <a:lnTo>
                  <a:pt x="1465" y="910"/>
                </a:lnTo>
                <a:lnTo>
                  <a:pt x="1478" y="906"/>
                </a:lnTo>
                <a:lnTo>
                  <a:pt x="1491" y="902"/>
                </a:lnTo>
                <a:lnTo>
                  <a:pt x="1520" y="895"/>
                </a:lnTo>
                <a:lnTo>
                  <a:pt x="1551" y="891"/>
                </a:lnTo>
                <a:lnTo>
                  <a:pt x="1582" y="888"/>
                </a:lnTo>
                <a:lnTo>
                  <a:pt x="1612" y="885"/>
                </a:lnTo>
                <a:lnTo>
                  <a:pt x="1612" y="885"/>
                </a:lnTo>
                <a:lnTo>
                  <a:pt x="1612" y="880"/>
                </a:lnTo>
                <a:lnTo>
                  <a:pt x="1612" y="876"/>
                </a:lnTo>
                <a:lnTo>
                  <a:pt x="1611" y="872"/>
                </a:lnTo>
                <a:lnTo>
                  <a:pt x="1609" y="869"/>
                </a:lnTo>
                <a:lnTo>
                  <a:pt x="1609" y="869"/>
                </a:lnTo>
                <a:lnTo>
                  <a:pt x="1585" y="869"/>
                </a:lnTo>
                <a:lnTo>
                  <a:pt x="1560" y="873"/>
                </a:lnTo>
                <a:lnTo>
                  <a:pt x="1535" y="877"/>
                </a:lnTo>
                <a:lnTo>
                  <a:pt x="1511" y="882"/>
                </a:lnTo>
                <a:lnTo>
                  <a:pt x="1486" y="889"/>
                </a:lnTo>
                <a:lnTo>
                  <a:pt x="1464" y="896"/>
                </a:lnTo>
                <a:lnTo>
                  <a:pt x="1422" y="910"/>
                </a:lnTo>
                <a:lnTo>
                  <a:pt x="1422" y="910"/>
                </a:lnTo>
                <a:lnTo>
                  <a:pt x="1436" y="900"/>
                </a:lnTo>
                <a:lnTo>
                  <a:pt x="1451" y="892"/>
                </a:lnTo>
                <a:lnTo>
                  <a:pt x="1467" y="885"/>
                </a:lnTo>
                <a:lnTo>
                  <a:pt x="1484" y="879"/>
                </a:lnTo>
                <a:lnTo>
                  <a:pt x="1502" y="874"/>
                </a:lnTo>
                <a:lnTo>
                  <a:pt x="1519" y="868"/>
                </a:lnTo>
                <a:lnTo>
                  <a:pt x="1554" y="860"/>
                </a:lnTo>
                <a:lnTo>
                  <a:pt x="1554" y="860"/>
                </a:lnTo>
                <a:lnTo>
                  <a:pt x="1511" y="860"/>
                </a:lnTo>
                <a:lnTo>
                  <a:pt x="1490" y="860"/>
                </a:lnTo>
                <a:lnTo>
                  <a:pt x="1470" y="862"/>
                </a:lnTo>
                <a:lnTo>
                  <a:pt x="1470" y="862"/>
                </a:lnTo>
                <a:close/>
                <a:moveTo>
                  <a:pt x="437" y="1121"/>
                </a:moveTo>
                <a:lnTo>
                  <a:pt x="437" y="1121"/>
                </a:lnTo>
                <a:lnTo>
                  <a:pt x="430" y="1120"/>
                </a:lnTo>
                <a:lnTo>
                  <a:pt x="423" y="1118"/>
                </a:lnTo>
                <a:lnTo>
                  <a:pt x="423" y="1118"/>
                </a:lnTo>
                <a:lnTo>
                  <a:pt x="336" y="1093"/>
                </a:lnTo>
                <a:lnTo>
                  <a:pt x="294" y="1081"/>
                </a:lnTo>
                <a:lnTo>
                  <a:pt x="254" y="1072"/>
                </a:lnTo>
                <a:lnTo>
                  <a:pt x="254" y="1072"/>
                </a:lnTo>
                <a:lnTo>
                  <a:pt x="209" y="1062"/>
                </a:lnTo>
                <a:lnTo>
                  <a:pt x="163" y="1054"/>
                </a:lnTo>
                <a:lnTo>
                  <a:pt x="76" y="1038"/>
                </a:lnTo>
                <a:lnTo>
                  <a:pt x="76" y="1038"/>
                </a:lnTo>
                <a:lnTo>
                  <a:pt x="71" y="1041"/>
                </a:lnTo>
                <a:lnTo>
                  <a:pt x="65" y="1041"/>
                </a:lnTo>
                <a:lnTo>
                  <a:pt x="61" y="1041"/>
                </a:lnTo>
                <a:lnTo>
                  <a:pt x="55" y="1042"/>
                </a:lnTo>
                <a:lnTo>
                  <a:pt x="55" y="1042"/>
                </a:lnTo>
                <a:lnTo>
                  <a:pt x="49" y="1051"/>
                </a:lnTo>
                <a:lnTo>
                  <a:pt x="42" y="1061"/>
                </a:lnTo>
                <a:lnTo>
                  <a:pt x="35" y="1070"/>
                </a:lnTo>
                <a:lnTo>
                  <a:pt x="30" y="1080"/>
                </a:lnTo>
                <a:lnTo>
                  <a:pt x="30" y="1080"/>
                </a:lnTo>
                <a:lnTo>
                  <a:pt x="51" y="1081"/>
                </a:lnTo>
                <a:lnTo>
                  <a:pt x="70" y="1084"/>
                </a:lnTo>
                <a:lnTo>
                  <a:pt x="107" y="1088"/>
                </a:lnTo>
                <a:lnTo>
                  <a:pt x="107" y="1088"/>
                </a:lnTo>
                <a:lnTo>
                  <a:pt x="179" y="1099"/>
                </a:lnTo>
                <a:lnTo>
                  <a:pt x="251" y="1110"/>
                </a:lnTo>
                <a:lnTo>
                  <a:pt x="321" y="1122"/>
                </a:lnTo>
                <a:lnTo>
                  <a:pt x="391" y="1132"/>
                </a:lnTo>
                <a:lnTo>
                  <a:pt x="391" y="1132"/>
                </a:lnTo>
                <a:lnTo>
                  <a:pt x="454" y="1139"/>
                </a:lnTo>
                <a:lnTo>
                  <a:pt x="487" y="1144"/>
                </a:lnTo>
                <a:lnTo>
                  <a:pt x="523" y="1148"/>
                </a:lnTo>
                <a:lnTo>
                  <a:pt x="523" y="1148"/>
                </a:lnTo>
                <a:lnTo>
                  <a:pt x="530" y="1151"/>
                </a:lnTo>
                <a:lnTo>
                  <a:pt x="534" y="1151"/>
                </a:lnTo>
                <a:lnTo>
                  <a:pt x="535" y="1150"/>
                </a:lnTo>
                <a:lnTo>
                  <a:pt x="536" y="1148"/>
                </a:lnTo>
                <a:lnTo>
                  <a:pt x="536" y="1148"/>
                </a:lnTo>
                <a:lnTo>
                  <a:pt x="487" y="1136"/>
                </a:lnTo>
                <a:lnTo>
                  <a:pt x="461" y="1130"/>
                </a:lnTo>
                <a:lnTo>
                  <a:pt x="437" y="1121"/>
                </a:lnTo>
                <a:lnTo>
                  <a:pt x="437" y="1121"/>
                </a:lnTo>
                <a:close/>
                <a:moveTo>
                  <a:pt x="657" y="1209"/>
                </a:moveTo>
                <a:lnTo>
                  <a:pt x="657" y="1209"/>
                </a:lnTo>
                <a:lnTo>
                  <a:pt x="624" y="1195"/>
                </a:lnTo>
                <a:lnTo>
                  <a:pt x="607" y="1188"/>
                </a:lnTo>
                <a:lnTo>
                  <a:pt x="589" y="1182"/>
                </a:lnTo>
                <a:lnTo>
                  <a:pt x="589" y="1182"/>
                </a:lnTo>
                <a:lnTo>
                  <a:pt x="572" y="1176"/>
                </a:lnTo>
                <a:lnTo>
                  <a:pt x="555" y="1169"/>
                </a:lnTo>
                <a:lnTo>
                  <a:pt x="555" y="1169"/>
                </a:lnTo>
                <a:lnTo>
                  <a:pt x="546" y="1167"/>
                </a:lnTo>
                <a:lnTo>
                  <a:pt x="536" y="1166"/>
                </a:lnTo>
                <a:lnTo>
                  <a:pt x="515" y="1164"/>
                </a:lnTo>
                <a:lnTo>
                  <a:pt x="494" y="1162"/>
                </a:lnTo>
                <a:lnTo>
                  <a:pt x="473" y="1159"/>
                </a:lnTo>
                <a:lnTo>
                  <a:pt x="473" y="1159"/>
                </a:lnTo>
                <a:lnTo>
                  <a:pt x="442" y="1154"/>
                </a:lnTo>
                <a:lnTo>
                  <a:pt x="411" y="1150"/>
                </a:lnTo>
                <a:lnTo>
                  <a:pt x="347" y="1142"/>
                </a:lnTo>
                <a:lnTo>
                  <a:pt x="347" y="1142"/>
                </a:lnTo>
                <a:lnTo>
                  <a:pt x="307" y="1138"/>
                </a:lnTo>
                <a:lnTo>
                  <a:pt x="269" y="1132"/>
                </a:lnTo>
                <a:lnTo>
                  <a:pt x="194" y="1118"/>
                </a:lnTo>
                <a:lnTo>
                  <a:pt x="156" y="1111"/>
                </a:lnTo>
                <a:lnTo>
                  <a:pt x="119" y="1105"/>
                </a:lnTo>
                <a:lnTo>
                  <a:pt x="82" y="1100"/>
                </a:lnTo>
                <a:lnTo>
                  <a:pt x="46" y="1096"/>
                </a:lnTo>
                <a:lnTo>
                  <a:pt x="46" y="1096"/>
                </a:lnTo>
                <a:lnTo>
                  <a:pt x="42" y="1101"/>
                </a:lnTo>
                <a:lnTo>
                  <a:pt x="37" y="1105"/>
                </a:lnTo>
                <a:lnTo>
                  <a:pt x="30" y="1115"/>
                </a:lnTo>
                <a:lnTo>
                  <a:pt x="25" y="1126"/>
                </a:lnTo>
                <a:lnTo>
                  <a:pt x="21" y="1136"/>
                </a:lnTo>
                <a:lnTo>
                  <a:pt x="21" y="1136"/>
                </a:lnTo>
                <a:lnTo>
                  <a:pt x="57" y="1138"/>
                </a:lnTo>
                <a:lnTo>
                  <a:pt x="93" y="1142"/>
                </a:lnTo>
                <a:lnTo>
                  <a:pt x="131" y="1147"/>
                </a:lnTo>
                <a:lnTo>
                  <a:pt x="169" y="1152"/>
                </a:lnTo>
                <a:lnTo>
                  <a:pt x="169" y="1152"/>
                </a:lnTo>
                <a:lnTo>
                  <a:pt x="215" y="1155"/>
                </a:lnTo>
                <a:lnTo>
                  <a:pt x="264" y="1157"/>
                </a:lnTo>
                <a:lnTo>
                  <a:pt x="313" y="1160"/>
                </a:lnTo>
                <a:lnTo>
                  <a:pt x="335" y="1162"/>
                </a:lnTo>
                <a:lnTo>
                  <a:pt x="355" y="1164"/>
                </a:lnTo>
                <a:lnTo>
                  <a:pt x="355" y="1164"/>
                </a:lnTo>
                <a:lnTo>
                  <a:pt x="393" y="1168"/>
                </a:lnTo>
                <a:lnTo>
                  <a:pt x="410" y="1170"/>
                </a:lnTo>
                <a:lnTo>
                  <a:pt x="427" y="1174"/>
                </a:lnTo>
                <a:lnTo>
                  <a:pt x="427" y="1174"/>
                </a:lnTo>
                <a:lnTo>
                  <a:pt x="430" y="1175"/>
                </a:lnTo>
                <a:lnTo>
                  <a:pt x="435" y="1177"/>
                </a:lnTo>
                <a:lnTo>
                  <a:pt x="439" y="1179"/>
                </a:lnTo>
                <a:lnTo>
                  <a:pt x="442" y="1180"/>
                </a:lnTo>
                <a:lnTo>
                  <a:pt x="442" y="1180"/>
                </a:lnTo>
                <a:lnTo>
                  <a:pt x="455" y="1183"/>
                </a:lnTo>
                <a:lnTo>
                  <a:pt x="467" y="1184"/>
                </a:lnTo>
                <a:lnTo>
                  <a:pt x="491" y="1186"/>
                </a:lnTo>
                <a:lnTo>
                  <a:pt x="516" y="1188"/>
                </a:lnTo>
                <a:lnTo>
                  <a:pt x="529" y="1191"/>
                </a:lnTo>
                <a:lnTo>
                  <a:pt x="541" y="1193"/>
                </a:lnTo>
                <a:lnTo>
                  <a:pt x="541" y="1193"/>
                </a:lnTo>
                <a:lnTo>
                  <a:pt x="616" y="1212"/>
                </a:lnTo>
                <a:lnTo>
                  <a:pt x="684" y="1231"/>
                </a:lnTo>
                <a:lnTo>
                  <a:pt x="684" y="1231"/>
                </a:lnTo>
                <a:lnTo>
                  <a:pt x="710" y="1240"/>
                </a:lnTo>
                <a:lnTo>
                  <a:pt x="723" y="1243"/>
                </a:lnTo>
                <a:lnTo>
                  <a:pt x="729" y="1243"/>
                </a:lnTo>
                <a:lnTo>
                  <a:pt x="736" y="1242"/>
                </a:lnTo>
                <a:lnTo>
                  <a:pt x="736" y="1242"/>
                </a:lnTo>
                <a:lnTo>
                  <a:pt x="725" y="1240"/>
                </a:lnTo>
                <a:lnTo>
                  <a:pt x="714" y="1236"/>
                </a:lnTo>
                <a:lnTo>
                  <a:pt x="695" y="1226"/>
                </a:lnTo>
                <a:lnTo>
                  <a:pt x="676" y="1216"/>
                </a:lnTo>
                <a:lnTo>
                  <a:pt x="667" y="1212"/>
                </a:lnTo>
                <a:lnTo>
                  <a:pt x="657" y="1209"/>
                </a:lnTo>
                <a:lnTo>
                  <a:pt x="657" y="1209"/>
                </a:lnTo>
                <a:close/>
                <a:moveTo>
                  <a:pt x="587" y="1164"/>
                </a:moveTo>
                <a:lnTo>
                  <a:pt x="587" y="1164"/>
                </a:lnTo>
                <a:lnTo>
                  <a:pt x="564" y="1155"/>
                </a:lnTo>
                <a:lnTo>
                  <a:pt x="541" y="1148"/>
                </a:lnTo>
                <a:lnTo>
                  <a:pt x="541" y="1148"/>
                </a:lnTo>
                <a:lnTo>
                  <a:pt x="545" y="1151"/>
                </a:lnTo>
                <a:lnTo>
                  <a:pt x="550" y="1154"/>
                </a:lnTo>
                <a:lnTo>
                  <a:pt x="563" y="1159"/>
                </a:lnTo>
                <a:lnTo>
                  <a:pt x="576" y="1162"/>
                </a:lnTo>
                <a:lnTo>
                  <a:pt x="587" y="1164"/>
                </a:lnTo>
                <a:lnTo>
                  <a:pt x="587" y="1164"/>
                </a:lnTo>
                <a:close/>
                <a:moveTo>
                  <a:pt x="474" y="1198"/>
                </a:moveTo>
                <a:lnTo>
                  <a:pt x="474" y="1198"/>
                </a:lnTo>
                <a:lnTo>
                  <a:pt x="439" y="1193"/>
                </a:lnTo>
                <a:lnTo>
                  <a:pt x="421" y="1190"/>
                </a:lnTo>
                <a:lnTo>
                  <a:pt x="402" y="1187"/>
                </a:lnTo>
                <a:lnTo>
                  <a:pt x="402" y="1187"/>
                </a:lnTo>
                <a:lnTo>
                  <a:pt x="370" y="1183"/>
                </a:lnTo>
                <a:lnTo>
                  <a:pt x="340" y="1178"/>
                </a:lnTo>
                <a:lnTo>
                  <a:pt x="309" y="1172"/>
                </a:lnTo>
                <a:lnTo>
                  <a:pt x="296" y="1170"/>
                </a:lnTo>
                <a:lnTo>
                  <a:pt x="281" y="1169"/>
                </a:lnTo>
                <a:lnTo>
                  <a:pt x="281" y="1169"/>
                </a:lnTo>
                <a:lnTo>
                  <a:pt x="199" y="1167"/>
                </a:lnTo>
                <a:lnTo>
                  <a:pt x="161" y="1166"/>
                </a:lnTo>
                <a:lnTo>
                  <a:pt x="142" y="1165"/>
                </a:lnTo>
                <a:lnTo>
                  <a:pt x="124" y="1163"/>
                </a:lnTo>
                <a:lnTo>
                  <a:pt x="124" y="1163"/>
                </a:lnTo>
                <a:lnTo>
                  <a:pt x="91" y="1159"/>
                </a:lnTo>
                <a:lnTo>
                  <a:pt x="91" y="1159"/>
                </a:lnTo>
                <a:lnTo>
                  <a:pt x="81" y="1157"/>
                </a:lnTo>
                <a:lnTo>
                  <a:pt x="71" y="1155"/>
                </a:lnTo>
                <a:lnTo>
                  <a:pt x="61" y="1153"/>
                </a:lnTo>
                <a:lnTo>
                  <a:pt x="57" y="1153"/>
                </a:lnTo>
                <a:lnTo>
                  <a:pt x="54" y="1153"/>
                </a:lnTo>
                <a:lnTo>
                  <a:pt x="54" y="1153"/>
                </a:lnTo>
                <a:lnTo>
                  <a:pt x="48" y="1156"/>
                </a:lnTo>
                <a:lnTo>
                  <a:pt x="43" y="1161"/>
                </a:lnTo>
                <a:lnTo>
                  <a:pt x="40" y="1167"/>
                </a:lnTo>
                <a:lnTo>
                  <a:pt x="36" y="1174"/>
                </a:lnTo>
                <a:lnTo>
                  <a:pt x="31" y="1188"/>
                </a:lnTo>
                <a:lnTo>
                  <a:pt x="29" y="1201"/>
                </a:lnTo>
                <a:lnTo>
                  <a:pt x="29" y="1201"/>
                </a:lnTo>
                <a:lnTo>
                  <a:pt x="39" y="1199"/>
                </a:lnTo>
                <a:lnTo>
                  <a:pt x="50" y="1198"/>
                </a:lnTo>
                <a:lnTo>
                  <a:pt x="73" y="1197"/>
                </a:lnTo>
                <a:lnTo>
                  <a:pt x="82" y="1196"/>
                </a:lnTo>
                <a:lnTo>
                  <a:pt x="92" y="1195"/>
                </a:lnTo>
                <a:lnTo>
                  <a:pt x="100" y="1192"/>
                </a:lnTo>
                <a:lnTo>
                  <a:pt x="103" y="1190"/>
                </a:lnTo>
                <a:lnTo>
                  <a:pt x="105" y="1187"/>
                </a:lnTo>
                <a:lnTo>
                  <a:pt x="105" y="1187"/>
                </a:lnTo>
                <a:lnTo>
                  <a:pt x="110" y="1192"/>
                </a:lnTo>
                <a:lnTo>
                  <a:pt x="118" y="1194"/>
                </a:lnTo>
                <a:lnTo>
                  <a:pt x="126" y="1195"/>
                </a:lnTo>
                <a:lnTo>
                  <a:pt x="135" y="1194"/>
                </a:lnTo>
                <a:lnTo>
                  <a:pt x="153" y="1192"/>
                </a:lnTo>
                <a:lnTo>
                  <a:pt x="162" y="1192"/>
                </a:lnTo>
                <a:lnTo>
                  <a:pt x="170" y="1191"/>
                </a:lnTo>
                <a:lnTo>
                  <a:pt x="170" y="1191"/>
                </a:lnTo>
                <a:lnTo>
                  <a:pt x="178" y="1192"/>
                </a:lnTo>
                <a:lnTo>
                  <a:pt x="185" y="1194"/>
                </a:lnTo>
                <a:lnTo>
                  <a:pt x="193" y="1195"/>
                </a:lnTo>
                <a:lnTo>
                  <a:pt x="201" y="1196"/>
                </a:lnTo>
                <a:lnTo>
                  <a:pt x="201" y="1196"/>
                </a:lnTo>
                <a:lnTo>
                  <a:pt x="275" y="1199"/>
                </a:lnTo>
                <a:lnTo>
                  <a:pt x="352" y="1200"/>
                </a:lnTo>
                <a:lnTo>
                  <a:pt x="352" y="1200"/>
                </a:lnTo>
                <a:lnTo>
                  <a:pt x="372" y="1200"/>
                </a:lnTo>
                <a:lnTo>
                  <a:pt x="392" y="1201"/>
                </a:lnTo>
                <a:lnTo>
                  <a:pt x="430" y="1205"/>
                </a:lnTo>
                <a:lnTo>
                  <a:pt x="469" y="1211"/>
                </a:lnTo>
                <a:lnTo>
                  <a:pt x="506" y="1217"/>
                </a:lnTo>
                <a:lnTo>
                  <a:pt x="580" y="1230"/>
                </a:lnTo>
                <a:lnTo>
                  <a:pt x="616" y="1236"/>
                </a:lnTo>
                <a:lnTo>
                  <a:pt x="651" y="1239"/>
                </a:lnTo>
                <a:lnTo>
                  <a:pt x="651" y="1239"/>
                </a:lnTo>
                <a:lnTo>
                  <a:pt x="610" y="1226"/>
                </a:lnTo>
                <a:lnTo>
                  <a:pt x="567" y="1214"/>
                </a:lnTo>
                <a:lnTo>
                  <a:pt x="521" y="1205"/>
                </a:lnTo>
                <a:lnTo>
                  <a:pt x="498" y="1201"/>
                </a:lnTo>
                <a:lnTo>
                  <a:pt x="474" y="1198"/>
                </a:lnTo>
                <a:lnTo>
                  <a:pt x="474" y="1198"/>
                </a:lnTo>
                <a:close/>
                <a:moveTo>
                  <a:pt x="770" y="1237"/>
                </a:moveTo>
                <a:lnTo>
                  <a:pt x="770" y="1237"/>
                </a:lnTo>
                <a:lnTo>
                  <a:pt x="798" y="1250"/>
                </a:lnTo>
                <a:lnTo>
                  <a:pt x="827" y="1262"/>
                </a:lnTo>
                <a:lnTo>
                  <a:pt x="854" y="1275"/>
                </a:lnTo>
                <a:lnTo>
                  <a:pt x="882" y="1285"/>
                </a:lnTo>
                <a:lnTo>
                  <a:pt x="882" y="1285"/>
                </a:lnTo>
                <a:lnTo>
                  <a:pt x="853" y="1269"/>
                </a:lnTo>
                <a:lnTo>
                  <a:pt x="824" y="1255"/>
                </a:lnTo>
                <a:lnTo>
                  <a:pt x="794" y="1241"/>
                </a:lnTo>
                <a:lnTo>
                  <a:pt x="764" y="1228"/>
                </a:lnTo>
                <a:lnTo>
                  <a:pt x="733" y="1216"/>
                </a:lnTo>
                <a:lnTo>
                  <a:pt x="702" y="1205"/>
                </a:lnTo>
                <a:lnTo>
                  <a:pt x="636" y="1182"/>
                </a:lnTo>
                <a:lnTo>
                  <a:pt x="636" y="1182"/>
                </a:lnTo>
                <a:lnTo>
                  <a:pt x="669" y="1197"/>
                </a:lnTo>
                <a:lnTo>
                  <a:pt x="702" y="1212"/>
                </a:lnTo>
                <a:lnTo>
                  <a:pt x="720" y="1220"/>
                </a:lnTo>
                <a:lnTo>
                  <a:pt x="736" y="1227"/>
                </a:lnTo>
                <a:lnTo>
                  <a:pt x="753" y="1232"/>
                </a:lnTo>
                <a:lnTo>
                  <a:pt x="770" y="1237"/>
                </a:lnTo>
                <a:lnTo>
                  <a:pt x="770" y="1237"/>
                </a:lnTo>
                <a:close/>
                <a:moveTo>
                  <a:pt x="552" y="1239"/>
                </a:moveTo>
                <a:lnTo>
                  <a:pt x="552" y="1239"/>
                </a:lnTo>
                <a:lnTo>
                  <a:pt x="516" y="1233"/>
                </a:lnTo>
                <a:lnTo>
                  <a:pt x="480" y="1226"/>
                </a:lnTo>
                <a:lnTo>
                  <a:pt x="480" y="1226"/>
                </a:lnTo>
                <a:lnTo>
                  <a:pt x="441" y="1221"/>
                </a:lnTo>
                <a:lnTo>
                  <a:pt x="399" y="1216"/>
                </a:lnTo>
                <a:lnTo>
                  <a:pt x="358" y="1213"/>
                </a:lnTo>
                <a:lnTo>
                  <a:pt x="314" y="1211"/>
                </a:lnTo>
                <a:lnTo>
                  <a:pt x="230" y="1209"/>
                </a:lnTo>
                <a:lnTo>
                  <a:pt x="156" y="1207"/>
                </a:lnTo>
                <a:lnTo>
                  <a:pt x="156" y="1207"/>
                </a:lnTo>
                <a:lnTo>
                  <a:pt x="151" y="1211"/>
                </a:lnTo>
                <a:lnTo>
                  <a:pt x="146" y="1216"/>
                </a:lnTo>
                <a:lnTo>
                  <a:pt x="142" y="1222"/>
                </a:lnTo>
                <a:lnTo>
                  <a:pt x="138" y="1228"/>
                </a:lnTo>
                <a:lnTo>
                  <a:pt x="132" y="1241"/>
                </a:lnTo>
                <a:lnTo>
                  <a:pt x="127" y="1256"/>
                </a:lnTo>
                <a:lnTo>
                  <a:pt x="118" y="1286"/>
                </a:lnTo>
                <a:lnTo>
                  <a:pt x="112" y="1300"/>
                </a:lnTo>
                <a:lnTo>
                  <a:pt x="109" y="1307"/>
                </a:lnTo>
                <a:lnTo>
                  <a:pt x="105" y="1314"/>
                </a:lnTo>
                <a:lnTo>
                  <a:pt x="105" y="1314"/>
                </a:lnTo>
                <a:lnTo>
                  <a:pt x="132" y="1305"/>
                </a:lnTo>
                <a:lnTo>
                  <a:pt x="160" y="1296"/>
                </a:lnTo>
                <a:lnTo>
                  <a:pt x="190" y="1288"/>
                </a:lnTo>
                <a:lnTo>
                  <a:pt x="219" y="1281"/>
                </a:lnTo>
                <a:lnTo>
                  <a:pt x="252" y="1274"/>
                </a:lnTo>
                <a:lnTo>
                  <a:pt x="284" y="1268"/>
                </a:lnTo>
                <a:lnTo>
                  <a:pt x="317" y="1263"/>
                </a:lnTo>
                <a:lnTo>
                  <a:pt x="350" y="1260"/>
                </a:lnTo>
                <a:lnTo>
                  <a:pt x="350" y="1260"/>
                </a:lnTo>
                <a:lnTo>
                  <a:pt x="379" y="1258"/>
                </a:lnTo>
                <a:lnTo>
                  <a:pt x="407" y="1257"/>
                </a:lnTo>
                <a:lnTo>
                  <a:pt x="464" y="1257"/>
                </a:lnTo>
                <a:lnTo>
                  <a:pt x="520" y="1258"/>
                </a:lnTo>
                <a:lnTo>
                  <a:pt x="575" y="1261"/>
                </a:lnTo>
                <a:lnTo>
                  <a:pt x="630" y="1267"/>
                </a:lnTo>
                <a:lnTo>
                  <a:pt x="682" y="1272"/>
                </a:lnTo>
                <a:lnTo>
                  <a:pt x="781" y="1284"/>
                </a:lnTo>
                <a:lnTo>
                  <a:pt x="781" y="1284"/>
                </a:lnTo>
                <a:lnTo>
                  <a:pt x="752" y="1275"/>
                </a:lnTo>
                <a:lnTo>
                  <a:pt x="723" y="1269"/>
                </a:lnTo>
                <a:lnTo>
                  <a:pt x="666" y="1257"/>
                </a:lnTo>
                <a:lnTo>
                  <a:pt x="609" y="1247"/>
                </a:lnTo>
                <a:lnTo>
                  <a:pt x="552" y="1239"/>
                </a:lnTo>
                <a:lnTo>
                  <a:pt x="552" y="1239"/>
                </a:lnTo>
                <a:close/>
                <a:moveTo>
                  <a:pt x="116" y="1207"/>
                </a:moveTo>
                <a:lnTo>
                  <a:pt x="116" y="1207"/>
                </a:lnTo>
                <a:lnTo>
                  <a:pt x="110" y="1211"/>
                </a:lnTo>
                <a:lnTo>
                  <a:pt x="105" y="1216"/>
                </a:lnTo>
                <a:lnTo>
                  <a:pt x="96" y="1227"/>
                </a:lnTo>
                <a:lnTo>
                  <a:pt x="89" y="1239"/>
                </a:lnTo>
                <a:lnTo>
                  <a:pt x="80" y="1253"/>
                </a:lnTo>
                <a:lnTo>
                  <a:pt x="80" y="1253"/>
                </a:lnTo>
                <a:lnTo>
                  <a:pt x="70" y="1271"/>
                </a:lnTo>
                <a:lnTo>
                  <a:pt x="59" y="1289"/>
                </a:lnTo>
                <a:lnTo>
                  <a:pt x="59" y="1289"/>
                </a:lnTo>
                <a:lnTo>
                  <a:pt x="44" y="1316"/>
                </a:lnTo>
                <a:lnTo>
                  <a:pt x="37" y="1329"/>
                </a:lnTo>
                <a:lnTo>
                  <a:pt x="32" y="1342"/>
                </a:lnTo>
                <a:lnTo>
                  <a:pt x="27" y="1354"/>
                </a:lnTo>
                <a:lnTo>
                  <a:pt x="24" y="1368"/>
                </a:lnTo>
                <a:lnTo>
                  <a:pt x="21" y="1382"/>
                </a:lnTo>
                <a:lnTo>
                  <a:pt x="21" y="1397"/>
                </a:lnTo>
                <a:lnTo>
                  <a:pt x="21" y="1397"/>
                </a:lnTo>
                <a:lnTo>
                  <a:pt x="35" y="1403"/>
                </a:lnTo>
                <a:lnTo>
                  <a:pt x="49" y="1406"/>
                </a:lnTo>
                <a:lnTo>
                  <a:pt x="64" y="1409"/>
                </a:lnTo>
                <a:lnTo>
                  <a:pt x="79" y="1411"/>
                </a:lnTo>
                <a:lnTo>
                  <a:pt x="94" y="1412"/>
                </a:lnTo>
                <a:lnTo>
                  <a:pt x="109" y="1412"/>
                </a:lnTo>
                <a:lnTo>
                  <a:pt x="140" y="1412"/>
                </a:lnTo>
                <a:lnTo>
                  <a:pt x="171" y="1410"/>
                </a:lnTo>
                <a:lnTo>
                  <a:pt x="201" y="1407"/>
                </a:lnTo>
                <a:lnTo>
                  <a:pt x="230" y="1405"/>
                </a:lnTo>
                <a:lnTo>
                  <a:pt x="258" y="1404"/>
                </a:lnTo>
                <a:lnTo>
                  <a:pt x="258" y="1404"/>
                </a:lnTo>
                <a:lnTo>
                  <a:pt x="289" y="1404"/>
                </a:lnTo>
                <a:lnTo>
                  <a:pt x="321" y="1402"/>
                </a:lnTo>
                <a:lnTo>
                  <a:pt x="352" y="1399"/>
                </a:lnTo>
                <a:lnTo>
                  <a:pt x="384" y="1396"/>
                </a:lnTo>
                <a:lnTo>
                  <a:pt x="448" y="1389"/>
                </a:lnTo>
                <a:lnTo>
                  <a:pt x="511" y="1383"/>
                </a:lnTo>
                <a:lnTo>
                  <a:pt x="511" y="1383"/>
                </a:lnTo>
                <a:lnTo>
                  <a:pt x="577" y="1377"/>
                </a:lnTo>
                <a:lnTo>
                  <a:pt x="610" y="1374"/>
                </a:lnTo>
                <a:lnTo>
                  <a:pt x="641" y="1373"/>
                </a:lnTo>
                <a:lnTo>
                  <a:pt x="641" y="1373"/>
                </a:lnTo>
                <a:lnTo>
                  <a:pt x="667" y="1366"/>
                </a:lnTo>
                <a:lnTo>
                  <a:pt x="693" y="1362"/>
                </a:lnTo>
                <a:lnTo>
                  <a:pt x="720" y="1359"/>
                </a:lnTo>
                <a:lnTo>
                  <a:pt x="746" y="1357"/>
                </a:lnTo>
                <a:lnTo>
                  <a:pt x="801" y="1354"/>
                </a:lnTo>
                <a:lnTo>
                  <a:pt x="853" y="1352"/>
                </a:lnTo>
                <a:lnTo>
                  <a:pt x="853" y="1352"/>
                </a:lnTo>
                <a:lnTo>
                  <a:pt x="850" y="1341"/>
                </a:lnTo>
                <a:lnTo>
                  <a:pt x="846" y="1330"/>
                </a:lnTo>
                <a:lnTo>
                  <a:pt x="846" y="1330"/>
                </a:lnTo>
                <a:lnTo>
                  <a:pt x="773" y="1334"/>
                </a:lnTo>
                <a:lnTo>
                  <a:pt x="701" y="1338"/>
                </a:lnTo>
                <a:lnTo>
                  <a:pt x="666" y="1341"/>
                </a:lnTo>
                <a:lnTo>
                  <a:pt x="632" y="1344"/>
                </a:lnTo>
                <a:lnTo>
                  <a:pt x="597" y="1348"/>
                </a:lnTo>
                <a:lnTo>
                  <a:pt x="563" y="1352"/>
                </a:lnTo>
                <a:lnTo>
                  <a:pt x="563" y="1352"/>
                </a:lnTo>
                <a:lnTo>
                  <a:pt x="551" y="1356"/>
                </a:lnTo>
                <a:lnTo>
                  <a:pt x="541" y="1358"/>
                </a:lnTo>
                <a:lnTo>
                  <a:pt x="529" y="1360"/>
                </a:lnTo>
                <a:lnTo>
                  <a:pt x="517" y="1362"/>
                </a:lnTo>
                <a:lnTo>
                  <a:pt x="517" y="1362"/>
                </a:lnTo>
                <a:lnTo>
                  <a:pt x="513" y="1361"/>
                </a:lnTo>
                <a:lnTo>
                  <a:pt x="508" y="1361"/>
                </a:lnTo>
                <a:lnTo>
                  <a:pt x="502" y="1360"/>
                </a:lnTo>
                <a:lnTo>
                  <a:pt x="498" y="1360"/>
                </a:lnTo>
                <a:lnTo>
                  <a:pt x="498" y="1360"/>
                </a:lnTo>
                <a:lnTo>
                  <a:pt x="469" y="1363"/>
                </a:lnTo>
                <a:lnTo>
                  <a:pt x="439" y="1368"/>
                </a:lnTo>
                <a:lnTo>
                  <a:pt x="379" y="1378"/>
                </a:lnTo>
                <a:lnTo>
                  <a:pt x="348" y="1382"/>
                </a:lnTo>
                <a:lnTo>
                  <a:pt x="317" y="1386"/>
                </a:lnTo>
                <a:lnTo>
                  <a:pt x="287" y="1388"/>
                </a:lnTo>
                <a:lnTo>
                  <a:pt x="256" y="1389"/>
                </a:lnTo>
                <a:lnTo>
                  <a:pt x="256" y="1389"/>
                </a:lnTo>
                <a:lnTo>
                  <a:pt x="272" y="1383"/>
                </a:lnTo>
                <a:lnTo>
                  <a:pt x="287" y="1379"/>
                </a:lnTo>
                <a:lnTo>
                  <a:pt x="303" y="1377"/>
                </a:lnTo>
                <a:lnTo>
                  <a:pt x="319" y="1375"/>
                </a:lnTo>
                <a:lnTo>
                  <a:pt x="352" y="1372"/>
                </a:lnTo>
                <a:lnTo>
                  <a:pt x="368" y="1369"/>
                </a:lnTo>
                <a:lnTo>
                  <a:pt x="384" y="1367"/>
                </a:lnTo>
                <a:lnTo>
                  <a:pt x="384" y="1367"/>
                </a:lnTo>
                <a:lnTo>
                  <a:pt x="422" y="1359"/>
                </a:lnTo>
                <a:lnTo>
                  <a:pt x="459" y="1351"/>
                </a:lnTo>
                <a:lnTo>
                  <a:pt x="498" y="1345"/>
                </a:lnTo>
                <a:lnTo>
                  <a:pt x="516" y="1343"/>
                </a:lnTo>
                <a:lnTo>
                  <a:pt x="535" y="1342"/>
                </a:lnTo>
                <a:lnTo>
                  <a:pt x="535" y="1342"/>
                </a:lnTo>
                <a:lnTo>
                  <a:pt x="489" y="1342"/>
                </a:lnTo>
                <a:lnTo>
                  <a:pt x="440" y="1342"/>
                </a:lnTo>
                <a:lnTo>
                  <a:pt x="389" y="1344"/>
                </a:lnTo>
                <a:lnTo>
                  <a:pt x="362" y="1346"/>
                </a:lnTo>
                <a:lnTo>
                  <a:pt x="334" y="1349"/>
                </a:lnTo>
                <a:lnTo>
                  <a:pt x="334" y="1349"/>
                </a:lnTo>
                <a:lnTo>
                  <a:pt x="309" y="1351"/>
                </a:lnTo>
                <a:lnTo>
                  <a:pt x="285" y="1352"/>
                </a:lnTo>
                <a:lnTo>
                  <a:pt x="285" y="1352"/>
                </a:lnTo>
                <a:lnTo>
                  <a:pt x="258" y="1357"/>
                </a:lnTo>
                <a:lnTo>
                  <a:pt x="232" y="1361"/>
                </a:lnTo>
                <a:lnTo>
                  <a:pt x="208" y="1364"/>
                </a:lnTo>
                <a:lnTo>
                  <a:pt x="195" y="1365"/>
                </a:lnTo>
                <a:lnTo>
                  <a:pt x="183" y="1365"/>
                </a:lnTo>
                <a:lnTo>
                  <a:pt x="183" y="1365"/>
                </a:lnTo>
                <a:lnTo>
                  <a:pt x="165" y="1364"/>
                </a:lnTo>
                <a:lnTo>
                  <a:pt x="147" y="1363"/>
                </a:lnTo>
                <a:lnTo>
                  <a:pt x="130" y="1362"/>
                </a:lnTo>
                <a:lnTo>
                  <a:pt x="112" y="1363"/>
                </a:lnTo>
                <a:lnTo>
                  <a:pt x="112" y="1363"/>
                </a:lnTo>
                <a:lnTo>
                  <a:pt x="105" y="1365"/>
                </a:lnTo>
                <a:lnTo>
                  <a:pt x="97" y="1367"/>
                </a:lnTo>
                <a:lnTo>
                  <a:pt x="91" y="1369"/>
                </a:lnTo>
                <a:lnTo>
                  <a:pt x="87" y="1369"/>
                </a:lnTo>
                <a:lnTo>
                  <a:pt x="84" y="1368"/>
                </a:lnTo>
                <a:lnTo>
                  <a:pt x="84" y="1368"/>
                </a:lnTo>
                <a:lnTo>
                  <a:pt x="82" y="1365"/>
                </a:lnTo>
                <a:lnTo>
                  <a:pt x="82" y="1362"/>
                </a:lnTo>
                <a:lnTo>
                  <a:pt x="82" y="1356"/>
                </a:lnTo>
                <a:lnTo>
                  <a:pt x="86" y="1350"/>
                </a:lnTo>
                <a:lnTo>
                  <a:pt x="89" y="1346"/>
                </a:lnTo>
                <a:lnTo>
                  <a:pt x="89" y="1346"/>
                </a:lnTo>
                <a:lnTo>
                  <a:pt x="88" y="1337"/>
                </a:lnTo>
                <a:lnTo>
                  <a:pt x="87" y="1328"/>
                </a:lnTo>
                <a:lnTo>
                  <a:pt x="88" y="1320"/>
                </a:lnTo>
                <a:lnTo>
                  <a:pt x="89" y="1315"/>
                </a:lnTo>
                <a:lnTo>
                  <a:pt x="89" y="1315"/>
                </a:lnTo>
                <a:lnTo>
                  <a:pt x="99" y="1293"/>
                </a:lnTo>
                <a:lnTo>
                  <a:pt x="110" y="1269"/>
                </a:lnTo>
                <a:lnTo>
                  <a:pt x="121" y="1243"/>
                </a:lnTo>
                <a:lnTo>
                  <a:pt x="125" y="1230"/>
                </a:lnTo>
                <a:lnTo>
                  <a:pt x="128" y="1217"/>
                </a:lnTo>
                <a:lnTo>
                  <a:pt x="128" y="1217"/>
                </a:lnTo>
                <a:lnTo>
                  <a:pt x="132" y="1215"/>
                </a:lnTo>
                <a:lnTo>
                  <a:pt x="137" y="1212"/>
                </a:lnTo>
                <a:lnTo>
                  <a:pt x="138" y="1210"/>
                </a:lnTo>
                <a:lnTo>
                  <a:pt x="139" y="1209"/>
                </a:lnTo>
                <a:lnTo>
                  <a:pt x="139" y="1208"/>
                </a:lnTo>
                <a:lnTo>
                  <a:pt x="137" y="1207"/>
                </a:lnTo>
                <a:lnTo>
                  <a:pt x="137" y="1207"/>
                </a:lnTo>
                <a:lnTo>
                  <a:pt x="126" y="1208"/>
                </a:lnTo>
                <a:lnTo>
                  <a:pt x="116" y="1207"/>
                </a:lnTo>
                <a:lnTo>
                  <a:pt x="116" y="1207"/>
                </a:lnTo>
                <a:close/>
                <a:moveTo>
                  <a:pt x="380" y="1271"/>
                </a:moveTo>
                <a:lnTo>
                  <a:pt x="380" y="1271"/>
                </a:lnTo>
                <a:lnTo>
                  <a:pt x="379" y="1271"/>
                </a:lnTo>
                <a:lnTo>
                  <a:pt x="379" y="1273"/>
                </a:lnTo>
                <a:lnTo>
                  <a:pt x="378" y="1274"/>
                </a:lnTo>
                <a:lnTo>
                  <a:pt x="377" y="1274"/>
                </a:lnTo>
                <a:lnTo>
                  <a:pt x="377" y="1274"/>
                </a:lnTo>
                <a:lnTo>
                  <a:pt x="361" y="1275"/>
                </a:lnTo>
                <a:lnTo>
                  <a:pt x="345" y="1276"/>
                </a:lnTo>
                <a:lnTo>
                  <a:pt x="311" y="1280"/>
                </a:lnTo>
                <a:lnTo>
                  <a:pt x="275" y="1285"/>
                </a:lnTo>
                <a:lnTo>
                  <a:pt x="240" y="1290"/>
                </a:lnTo>
                <a:lnTo>
                  <a:pt x="240" y="1290"/>
                </a:lnTo>
                <a:lnTo>
                  <a:pt x="206" y="1297"/>
                </a:lnTo>
                <a:lnTo>
                  <a:pt x="171" y="1306"/>
                </a:lnTo>
                <a:lnTo>
                  <a:pt x="155" y="1312"/>
                </a:lnTo>
                <a:lnTo>
                  <a:pt x="139" y="1317"/>
                </a:lnTo>
                <a:lnTo>
                  <a:pt x="123" y="1324"/>
                </a:lnTo>
                <a:lnTo>
                  <a:pt x="108" y="1331"/>
                </a:lnTo>
                <a:lnTo>
                  <a:pt x="108" y="1331"/>
                </a:lnTo>
                <a:lnTo>
                  <a:pt x="120" y="1331"/>
                </a:lnTo>
                <a:lnTo>
                  <a:pt x="132" y="1330"/>
                </a:lnTo>
                <a:lnTo>
                  <a:pt x="142" y="1329"/>
                </a:lnTo>
                <a:lnTo>
                  <a:pt x="148" y="1330"/>
                </a:lnTo>
                <a:lnTo>
                  <a:pt x="153" y="1331"/>
                </a:lnTo>
                <a:lnTo>
                  <a:pt x="153" y="1331"/>
                </a:lnTo>
                <a:lnTo>
                  <a:pt x="146" y="1334"/>
                </a:lnTo>
                <a:lnTo>
                  <a:pt x="138" y="1336"/>
                </a:lnTo>
                <a:lnTo>
                  <a:pt x="122" y="1337"/>
                </a:lnTo>
                <a:lnTo>
                  <a:pt x="115" y="1338"/>
                </a:lnTo>
                <a:lnTo>
                  <a:pt x="109" y="1342"/>
                </a:lnTo>
                <a:lnTo>
                  <a:pt x="106" y="1343"/>
                </a:lnTo>
                <a:lnTo>
                  <a:pt x="104" y="1345"/>
                </a:lnTo>
                <a:lnTo>
                  <a:pt x="103" y="1348"/>
                </a:lnTo>
                <a:lnTo>
                  <a:pt x="102" y="1351"/>
                </a:lnTo>
                <a:lnTo>
                  <a:pt x="102" y="1351"/>
                </a:lnTo>
                <a:lnTo>
                  <a:pt x="155" y="1349"/>
                </a:lnTo>
                <a:lnTo>
                  <a:pt x="211" y="1346"/>
                </a:lnTo>
                <a:lnTo>
                  <a:pt x="322" y="1336"/>
                </a:lnTo>
                <a:lnTo>
                  <a:pt x="377" y="1332"/>
                </a:lnTo>
                <a:lnTo>
                  <a:pt x="431" y="1329"/>
                </a:lnTo>
                <a:lnTo>
                  <a:pt x="485" y="1327"/>
                </a:lnTo>
                <a:lnTo>
                  <a:pt x="536" y="1326"/>
                </a:lnTo>
                <a:lnTo>
                  <a:pt x="536" y="1326"/>
                </a:lnTo>
                <a:lnTo>
                  <a:pt x="616" y="1327"/>
                </a:lnTo>
                <a:lnTo>
                  <a:pt x="685" y="1324"/>
                </a:lnTo>
                <a:lnTo>
                  <a:pt x="754" y="1320"/>
                </a:lnTo>
                <a:lnTo>
                  <a:pt x="827" y="1314"/>
                </a:lnTo>
                <a:lnTo>
                  <a:pt x="827" y="1314"/>
                </a:lnTo>
                <a:lnTo>
                  <a:pt x="791" y="1311"/>
                </a:lnTo>
                <a:lnTo>
                  <a:pt x="754" y="1307"/>
                </a:lnTo>
                <a:lnTo>
                  <a:pt x="713" y="1303"/>
                </a:lnTo>
                <a:lnTo>
                  <a:pt x="692" y="1302"/>
                </a:lnTo>
                <a:lnTo>
                  <a:pt x="668" y="1301"/>
                </a:lnTo>
                <a:lnTo>
                  <a:pt x="668" y="1301"/>
                </a:lnTo>
                <a:lnTo>
                  <a:pt x="677" y="1298"/>
                </a:lnTo>
                <a:lnTo>
                  <a:pt x="687" y="1294"/>
                </a:lnTo>
                <a:lnTo>
                  <a:pt x="698" y="1293"/>
                </a:lnTo>
                <a:lnTo>
                  <a:pt x="702" y="1293"/>
                </a:lnTo>
                <a:lnTo>
                  <a:pt x="708" y="1294"/>
                </a:lnTo>
                <a:lnTo>
                  <a:pt x="708" y="1294"/>
                </a:lnTo>
                <a:lnTo>
                  <a:pt x="686" y="1288"/>
                </a:lnTo>
                <a:lnTo>
                  <a:pt x="665" y="1284"/>
                </a:lnTo>
                <a:lnTo>
                  <a:pt x="642" y="1281"/>
                </a:lnTo>
                <a:lnTo>
                  <a:pt x="621" y="1277"/>
                </a:lnTo>
                <a:lnTo>
                  <a:pt x="600" y="1275"/>
                </a:lnTo>
                <a:lnTo>
                  <a:pt x="578" y="1274"/>
                </a:lnTo>
                <a:lnTo>
                  <a:pt x="536" y="1273"/>
                </a:lnTo>
                <a:lnTo>
                  <a:pt x="455" y="1273"/>
                </a:lnTo>
                <a:lnTo>
                  <a:pt x="417" y="1273"/>
                </a:lnTo>
                <a:lnTo>
                  <a:pt x="380" y="1271"/>
                </a:lnTo>
                <a:lnTo>
                  <a:pt x="380" y="1271"/>
                </a:lnTo>
                <a:close/>
                <a:moveTo>
                  <a:pt x="789" y="1299"/>
                </a:moveTo>
                <a:lnTo>
                  <a:pt x="789" y="1299"/>
                </a:lnTo>
                <a:lnTo>
                  <a:pt x="766" y="1296"/>
                </a:lnTo>
                <a:lnTo>
                  <a:pt x="754" y="1294"/>
                </a:lnTo>
                <a:lnTo>
                  <a:pt x="748" y="1294"/>
                </a:lnTo>
                <a:lnTo>
                  <a:pt x="743" y="1296"/>
                </a:lnTo>
                <a:lnTo>
                  <a:pt x="743" y="1296"/>
                </a:lnTo>
                <a:lnTo>
                  <a:pt x="769" y="1299"/>
                </a:lnTo>
                <a:lnTo>
                  <a:pt x="781" y="1300"/>
                </a:lnTo>
                <a:lnTo>
                  <a:pt x="786" y="1300"/>
                </a:lnTo>
                <a:lnTo>
                  <a:pt x="789" y="1299"/>
                </a:lnTo>
                <a:lnTo>
                  <a:pt x="789" y="1299"/>
                </a:lnTo>
                <a:close/>
                <a:moveTo>
                  <a:pt x="926" y="1341"/>
                </a:moveTo>
                <a:lnTo>
                  <a:pt x="926" y="1341"/>
                </a:lnTo>
                <a:lnTo>
                  <a:pt x="922" y="1341"/>
                </a:lnTo>
                <a:lnTo>
                  <a:pt x="917" y="1341"/>
                </a:lnTo>
                <a:lnTo>
                  <a:pt x="914" y="1341"/>
                </a:lnTo>
                <a:lnTo>
                  <a:pt x="914" y="1342"/>
                </a:lnTo>
                <a:lnTo>
                  <a:pt x="915" y="1344"/>
                </a:lnTo>
                <a:lnTo>
                  <a:pt x="915" y="1344"/>
                </a:lnTo>
                <a:lnTo>
                  <a:pt x="890" y="1337"/>
                </a:lnTo>
                <a:lnTo>
                  <a:pt x="862" y="1330"/>
                </a:lnTo>
                <a:lnTo>
                  <a:pt x="862" y="1330"/>
                </a:lnTo>
                <a:lnTo>
                  <a:pt x="862" y="1335"/>
                </a:lnTo>
                <a:lnTo>
                  <a:pt x="863" y="1339"/>
                </a:lnTo>
                <a:lnTo>
                  <a:pt x="864" y="1343"/>
                </a:lnTo>
                <a:lnTo>
                  <a:pt x="867" y="1346"/>
                </a:lnTo>
                <a:lnTo>
                  <a:pt x="873" y="1351"/>
                </a:lnTo>
                <a:lnTo>
                  <a:pt x="875" y="1354"/>
                </a:lnTo>
                <a:lnTo>
                  <a:pt x="877" y="1358"/>
                </a:lnTo>
                <a:lnTo>
                  <a:pt x="877" y="1358"/>
                </a:lnTo>
                <a:lnTo>
                  <a:pt x="909" y="1362"/>
                </a:lnTo>
                <a:lnTo>
                  <a:pt x="925" y="1363"/>
                </a:lnTo>
                <a:lnTo>
                  <a:pt x="941" y="1362"/>
                </a:lnTo>
                <a:lnTo>
                  <a:pt x="955" y="1360"/>
                </a:lnTo>
                <a:lnTo>
                  <a:pt x="963" y="1358"/>
                </a:lnTo>
                <a:lnTo>
                  <a:pt x="969" y="1356"/>
                </a:lnTo>
                <a:lnTo>
                  <a:pt x="974" y="1352"/>
                </a:lnTo>
                <a:lnTo>
                  <a:pt x="981" y="1348"/>
                </a:lnTo>
                <a:lnTo>
                  <a:pt x="986" y="1344"/>
                </a:lnTo>
                <a:lnTo>
                  <a:pt x="990" y="1338"/>
                </a:lnTo>
                <a:lnTo>
                  <a:pt x="990" y="1338"/>
                </a:lnTo>
                <a:lnTo>
                  <a:pt x="989" y="1333"/>
                </a:lnTo>
                <a:lnTo>
                  <a:pt x="986" y="1329"/>
                </a:lnTo>
                <a:lnTo>
                  <a:pt x="978" y="1317"/>
                </a:lnTo>
                <a:lnTo>
                  <a:pt x="978" y="1317"/>
                </a:lnTo>
                <a:lnTo>
                  <a:pt x="971" y="1319"/>
                </a:lnTo>
                <a:lnTo>
                  <a:pt x="966" y="1322"/>
                </a:lnTo>
                <a:lnTo>
                  <a:pt x="960" y="1326"/>
                </a:lnTo>
                <a:lnTo>
                  <a:pt x="956" y="1330"/>
                </a:lnTo>
                <a:lnTo>
                  <a:pt x="956" y="1330"/>
                </a:lnTo>
                <a:lnTo>
                  <a:pt x="954" y="1328"/>
                </a:lnTo>
                <a:lnTo>
                  <a:pt x="952" y="1328"/>
                </a:lnTo>
                <a:lnTo>
                  <a:pt x="948" y="1329"/>
                </a:lnTo>
                <a:lnTo>
                  <a:pt x="944" y="1331"/>
                </a:lnTo>
                <a:lnTo>
                  <a:pt x="936" y="1336"/>
                </a:lnTo>
                <a:lnTo>
                  <a:pt x="930" y="1338"/>
                </a:lnTo>
                <a:lnTo>
                  <a:pt x="926" y="1341"/>
                </a:lnTo>
                <a:lnTo>
                  <a:pt x="926" y="1341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tx1">
                <a:lumMod val="75000"/>
                <a:lumOff val="25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4" name="组合 56"/>
          <p:cNvGrpSpPr/>
          <p:nvPr/>
        </p:nvGrpSpPr>
        <p:grpSpPr>
          <a:xfrm>
            <a:off x="1500166" y="2657118"/>
            <a:ext cx="785818" cy="963910"/>
            <a:chOff x="2105026" y="2144713"/>
            <a:chExt cx="941388" cy="1106488"/>
          </a:xfrm>
        </p:grpSpPr>
        <p:sp>
          <p:nvSpPr>
            <p:cNvPr id="58" name="Freeform 167"/>
            <p:cNvSpPr>
              <a:spLocks noEditPoints="1"/>
            </p:cNvSpPr>
            <p:nvPr/>
          </p:nvSpPr>
          <p:spPr bwMode="auto">
            <a:xfrm>
              <a:off x="2139951" y="2506663"/>
              <a:ext cx="65088" cy="57150"/>
            </a:xfrm>
            <a:custGeom>
              <a:avLst/>
              <a:gdLst/>
              <a:ahLst/>
              <a:cxnLst>
                <a:cxn ang="0">
                  <a:pos x="11" y="13"/>
                </a:cxn>
                <a:cxn ang="0">
                  <a:pos x="16" y="14"/>
                </a:cxn>
                <a:cxn ang="0">
                  <a:pos x="20" y="12"/>
                </a:cxn>
                <a:cxn ang="0">
                  <a:pos x="28" y="3"/>
                </a:cxn>
                <a:cxn ang="0">
                  <a:pos x="36" y="1"/>
                </a:cxn>
                <a:cxn ang="0">
                  <a:pos x="54" y="1"/>
                </a:cxn>
                <a:cxn ang="0">
                  <a:pos x="70" y="3"/>
                </a:cxn>
                <a:cxn ang="0">
                  <a:pos x="86" y="10"/>
                </a:cxn>
                <a:cxn ang="0">
                  <a:pos x="101" y="18"/>
                </a:cxn>
                <a:cxn ang="0">
                  <a:pos x="112" y="28"/>
                </a:cxn>
                <a:cxn ang="0">
                  <a:pos x="121" y="41"/>
                </a:cxn>
                <a:cxn ang="0">
                  <a:pos x="124" y="55"/>
                </a:cxn>
                <a:cxn ang="0">
                  <a:pos x="124" y="62"/>
                </a:cxn>
                <a:cxn ang="0">
                  <a:pos x="120" y="75"/>
                </a:cxn>
                <a:cxn ang="0">
                  <a:pos x="110" y="86"/>
                </a:cxn>
                <a:cxn ang="0">
                  <a:pos x="97" y="96"/>
                </a:cxn>
                <a:cxn ang="0">
                  <a:pos x="81" y="103"/>
                </a:cxn>
                <a:cxn ang="0">
                  <a:pos x="64" y="107"/>
                </a:cxn>
                <a:cxn ang="0">
                  <a:pos x="47" y="107"/>
                </a:cxn>
                <a:cxn ang="0">
                  <a:pos x="32" y="103"/>
                </a:cxn>
                <a:cxn ang="0">
                  <a:pos x="18" y="94"/>
                </a:cxn>
                <a:cxn ang="0">
                  <a:pos x="11" y="83"/>
                </a:cxn>
                <a:cxn ang="0">
                  <a:pos x="2" y="64"/>
                </a:cxn>
                <a:cxn ang="0">
                  <a:pos x="1" y="45"/>
                </a:cxn>
                <a:cxn ang="0">
                  <a:pos x="6" y="23"/>
                </a:cxn>
                <a:cxn ang="0">
                  <a:pos x="11" y="13"/>
                </a:cxn>
                <a:cxn ang="0">
                  <a:pos x="58" y="87"/>
                </a:cxn>
                <a:cxn ang="0">
                  <a:pos x="74" y="83"/>
                </a:cxn>
                <a:cxn ang="0">
                  <a:pos x="85" y="75"/>
                </a:cxn>
                <a:cxn ang="0">
                  <a:pos x="91" y="64"/>
                </a:cxn>
                <a:cxn ang="0">
                  <a:pos x="92" y="52"/>
                </a:cxn>
                <a:cxn ang="0">
                  <a:pos x="88" y="42"/>
                </a:cxn>
                <a:cxn ang="0">
                  <a:pos x="79" y="32"/>
                </a:cxn>
                <a:cxn ang="0">
                  <a:pos x="66" y="27"/>
                </a:cxn>
                <a:cxn ang="0">
                  <a:pos x="50" y="27"/>
                </a:cxn>
                <a:cxn ang="0">
                  <a:pos x="43" y="30"/>
                </a:cxn>
                <a:cxn ang="0">
                  <a:pos x="33" y="37"/>
                </a:cxn>
                <a:cxn ang="0">
                  <a:pos x="28" y="46"/>
                </a:cxn>
                <a:cxn ang="0">
                  <a:pos x="27" y="57"/>
                </a:cxn>
                <a:cxn ang="0">
                  <a:pos x="30" y="66"/>
                </a:cxn>
                <a:cxn ang="0">
                  <a:pos x="35" y="75"/>
                </a:cxn>
                <a:cxn ang="0">
                  <a:pos x="43" y="82"/>
                </a:cxn>
                <a:cxn ang="0">
                  <a:pos x="52" y="86"/>
                </a:cxn>
                <a:cxn ang="0">
                  <a:pos x="58" y="87"/>
                </a:cxn>
              </a:cxnLst>
              <a:rect l="0" t="0" r="r" b="b"/>
              <a:pathLst>
                <a:path w="124" h="108">
                  <a:moveTo>
                    <a:pt x="11" y="13"/>
                  </a:moveTo>
                  <a:lnTo>
                    <a:pt x="11" y="13"/>
                  </a:lnTo>
                  <a:lnTo>
                    <a:pt x="13" y="14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5" y="7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6" y="1"/>
                  </a:lnTo>
                  <a:lnTo>
                    <a:pt x="45" y="0"/>
                  </a:lnTo>
                  <a:lnTo>
                    <a:pt x="54" y="1"/>
                  </a:lnTo>
                  <a:lnTo>
                    <a:pt x="61" y="2"/>
                  </a:lnTo>
                  <a:lnTo>
                    <a:pt x="70" y="3"/>
                  </a:lnTo>
                  <a:lnTo>
                    <a:pt x="78" y="6"/>
                  </a:lnTo>
                  <a:lnTo>
                    <a:pt x="86" y="10"/>
                  </a:lnTo>
                  <a:lnTo>
                    <a:pt x="93" y="13"/>
                  </a:lnTo>
                  <a:lnTo>
                    <a:pt x="101" y="18"/>
                  </a:lnTo>
                  <a:lnTo>
                    <a:pt x="107" y="22"/>
                  </a:lnTo>
                  <a:lnTo>
                    <a:pt x="112" y="28"/>
                  </a:lnTo>
                  <a:lnTo>
                    <a:pt x="117" y="34"/>
                  </a:lnTo>
                  <a:lnTo>
                    <a:pt x="121" y="41"/>
                  </a:lnTo>
                  <a:lnTo>
                    <a:pt x="123" y="47"/>
                  </a:lnTo>
                  <a:lnTo>
                    <a:pt x="124" y="55"/>
                  </a:lnTo>
                  <a:lnTo>
                    <a:pt x="124" y="62"/>
                  </a:lnTo>
                  <a:lnTo>
                    <a:pt x="124" y="62"/>
                  </a:lnTo>
                  <a:lnTo>
                    <a:pt x="122" y="68"/>
                  </a:lnTo>
                  <a:lnTo>
                    <a:pt x="120" y="75"/>
                  </a:lnTo>
                  <a:lnTo>
                    <a:pt x="116" y="80"/>
                  </a:lnTo>
                  <a:lnTo>
                    <a:pt x="110" y="86"/>
                  </a:lnTo>
                  <a:lnTo>
                    <a:pt x="104" y="91"/>
                  </a:lnTo>
                  <a:lnTo>
                    <a:pt x="97" y="96"/>
                  </a:lnTo>
                  <a:lnTo>
                    <a:pt x="90" y="100"/>
                  </a:lnTo>
                  <a:lnTo>
                    <a:pt x="81" y="103"/>
                  </a:lnTo>
                  <a:lnTo>
                    <a:pt x="73" y="106"/>
                  </a:lnTo>
                  <a:lnTo>
                    <a:pt x="64" y="107"/>
                  </a:lnTo>
                  <a:lnTo>
                    <a:pt x="56" y="108"/>
                  </a:lnTo>
                  <a:lnTo>
                    <a:pt x="47" y="107"/>
                  </a:lnTo>
                  <a:lnTo>
                    <a:pt x="40" y="106"/>
                  </a:lnTo>
                  <a:lnTo>
                    <a:pt x="32" y="103"/>
                  </a:lnTo>
                  <a:lnTo>
                    <a:pt x="25" y="100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1" y="83"/>
                  </a:lnTo>
                  <a:lnTo>
                    <a:pt x="5" y="74"/>
                  </a:lnTo>
                  <a:lnTo>
                    <a:pt x="2" y="64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3" y="34"/>
                  </a:lnTo>
                  <a:lnTo>
                    <a:pt x="6" y="23"/>
                  </a:lnTo>
                  <a:lnTo>
                    <a:pt x="11" y="13"/>
                  </a:lnTo>
                  <a:lnTo>
                    <a:pt x="11" y="13"/>
                  </a:lnTo>
                  <a:close/>
                  <a:moveTo>
                    <a:pt x="58" y="87"/>
                  </a:moveTo>
                  <a:lnTo>
                    <a:pt x="58" y="87"/>
                  </a:lnTo>
                  <a:lnTo>
                    <a:pt x="66" y="86"/>
                  </a:lnTo>
                  <a:lnTo>
                    <a:pt x="74" y="83"/>
                  </a:lnTo>
                  <a:lnTo>
                    <a:pt x="80" y="79"/>
                  </a:lnTo>
                  <a:lnTo>
                    <a:pt x="85" y="75"/>
                  </a:lnTo>
                  <a:lnTo>
                    <a:pt x="89" y="70"/>
                  </a:lnTo>
                  <a:lnTo>
                    <a:pt x="91" y="64"/>
                  </a:lnTo>
                  <a:lnTo>
                    <a:pt x="92" y="59"/>
                  </a:lnTo>
                  <a:lnTo>
                    <a:pt x="92" y="52"/>
                  </a:lnTo>
                  <a:lnTo>
                    <a:pt x="90" y="47"/>
                  </a:lnTo>
                  <a:lnTo>
                    <a:pt x="88" y="42"/>
                  </a:lnTo>
                  <a:lnTo>
                    <a:pt x="84" y="36"/>
                  </a:lnTo>
                  <a:lnTo>
                    <a:pt x="79" y="32"/>
                  </a:lnTo>
                  <a:lnTo>
                    <a:pt x="74" y="29"/>
                  </a:lnTo>
                  <a:lnTo>
                    <a:pt x="66" y="27"/>
                  </a:lnTo>
                  <a:lnTo>
                    <a:pt x="59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43" y="30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7" y="51"/>
                  </a:lnTo>
                  <a:lnTo>
                    <a:pt x="27" y="57"/>
                  </a:lnTo>
                  <a:lnTo>
                    <a:pt x="28" y="62"/>
                  </a:lnTo>
                  <a:lnTo>
                    <a:pt x="30" y="66"/>
                  </a:lnTo>
                  <a:lnTo>
                    <a:pt x="32" y="71"/>
                  </a:lnTo>
                  <a:lnTo>
                    <a:pt x="35" y="75"/>
                  </a:lnTo>
                  <a:lnTo>
                    <a:pt x="39" y="79"/>
                  </a:lnTo>
                  <a:lnTo>
                    <a:pt x="43" y="82"/>
                  </a:lnTo>
                  <a:lnTo>
                    <a:pt x="48" y="85"/>
                  </a:lnTo>
                  <a:lnTo>
                    <a:pt x="52" y="86"/>
                  </a:lnTo>
                  <a:lnTo>
                    <a:pt x="58" y="87"/>
                  </a:lnTo>
                  <a:lnTo>
                    <a:pt x="58" y="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9" name="Freeform 168"/>
            <p:cNvSpPr>
              <a:spLocks noEditPoints="1"/>
            </p:cNvSpPr>
            <p:nvPr/>
          </p:nvSpPr>
          <p:spPr bwMode="auto">
            <a:xfrm>
              <a:off x="2105026" y="2144713"/>
              <a:ext cx="941388" cy="1106488"/>
            </a:xfrm>
            <a:custGeom>
              <a:avLst/>
              <a:gdLst/>
              <a:ahLst/>
              <a:cxnLst>
                <a:cxn ang="0">
                  <a:pos x="67" y="2002"/>
                </a:cxn>
                <a:cxn ang="0">
                  <a:pos x="421" y="1636"/>
                </a:cxn>
                <a:cxn ang="0">
                  <a:pos x="63" y="638"/>
                </a:cxn>
                <a:cxn ang="0">
                  <a:pos x="1053" y="22"/>
                </a:cxn>
                <a:cxn ang="0">
                  <a:pos x="1776" y="538"/>
                </a:cxn>
                <a:cxn ang="0">
                  <a:pos x="1375" y="898"/>
                </a:cxn>
                <a:cxn ang="0">
                  <a:pos x="826" y="761"/>
                </a:cxn>
                <a:cxn ang="0">
                  <a:pos x="290" y="959"/>
                </a:cxn>
                <a:cxn ang="0">
                  <a:pos x="765" y="1727"/>
                </a:cxn>
                <a:cxn ang="0">
                  <a:pos x="638" y="986"/>
                </a:cxn>
                <a:cxn ang="0">
                  <a:pos x="960" y="1183"/>
                </a:cxn>
                <a:cxn ang="0">
                  <a:pos x="1204" y="1031"/>
                </a:cxn>
                <a:cxn ang="0">
                  <a:pos x="1232" y="1305"/>
                </a:cxn>
                <a:cxn ang="0">
                  <a:pos x="26" y="764"/>
                </a:cxn>
                <a:cxn ang="0">
                  <a:pos x="109" y="651"/>
                </a:cxn>
                <a:cxn ang="0">
                  <a:pos x="996" y="67"/>
                </a:cxn>
                <a:cxn ang="0">
                  <a:pos x="1412" y="259"/>
                </a:cxn>
                <a:cxn ang="0">
                  <a:pos x="866" y="650"/>
                </a:cxn>
                <a:cxn ang="0">
                  <a:pos x="1693" y="433"/>
                </a:cxn>
                <a:cxn ang="0">
                  <a:pos x="919" y="332"/>
                </a:cxn>
                <a:cxn ang="0">
                  <a:pos x="204" y="642"/>
                </a:cxn>
                <a:cxn ang="0">
                  <a:pos x="942" y="387"/>
                </a:cxn>
                <a:cxn ang="0">
                  <a:pos x="419" y="563"/>
                </a:cxn>
                <a:cxn ang="0">
                  <a:pos x="1737" y="562"/>
                </a:cxn>
                <a:cxn ang="0">
                  <a:pos x="881" y="477"/>
                </a:cxn>
                <a:cxn ang="0">
                  <a:pos x="342" y="732"/>
                </a:cxn>
                <a:cxn ang="0">
                  <a:pos x="1381" y="500"/>
                </a:cxn>
                <a:cxn ang="0">
                  <a:pos x="1324" y="691"/>
                </a:cxn>
                <a:cxn ang="0">
                  <a:pos x="1201" y="668"/>
                </a:cxn>
                <a:cxn ang="0">
                  <a:pos x="1480" y="799"/>
                </a:cxn>
                <a:cxn ang="0">
                  <a:pos x="1387" y="676"/>
                </a:cxn>
                <a:cxn ang="0">
                  <a:pos x="856" y="893"/>
                </a:cxn>
                <a:cxn ang="0">
                  <a:pos x="600" y="1612"/>
                </a:cxn>
                <a:cxn ang="0">
                  <a:pos x="192" y="860"/>
                </a:cxn>
                <a:cxn ang="0">
                  <a:pos x="107" y="930"/>
                </a:cxn>
                <a:cxn ang="0">
                  <a:pos x="419" y="1514"/>
                </a:cxn>
                <a:cxn ang="0">
                  <a:pos x="155" y="872"/>
                </a:cxn>
                <a:cxn ang="0">
                  <a:pos x="714" y="917"/>
                </a:cxn>
                <a:cxn ang="0">
                  <a:pos x="954" y="1417"/>
                </a:cxn>
                <a:cxn ang="0">
                  <a:pos x="920" y="1339"/>
                </a:cxn>
                <a:cxn ang="0">
                  <a:pos x="889" y="1232"/>
                </a:cxn>
                <a:cxn ang="0">
                  <a:pos x="824" y="1188"/>
                </a:cxn>
                <a:cxn ang="0">
                  <a:pos x="813" y="1092"/>
                </a:cxn>
                <a:cxn ang="0">
                  <a:pos x="744" y="1053"/>
                </a:cxn>
                <a:cxn ang="0">
                  <a:pos x="1226" y="1052"/>
                </a:cxn>
                <a:cxn ang="0">
                  <a:pos x="1064" y="1140"/>
                </a:cxn>
                <a:cxn ang="0">
                  <a:pos x="1236" y="1093"/>
                </a:cxn>
                <a:cxn ang="0">
                  <a:pos x="1053" y="1427"/>
                </a:cxn>
                <a:cxn ang="0">
                  <a:pos x="1059" y="1288"/>
                </a:cxn>
                <a:cxn ang="0">
                  <a:pos x="1146" y="1237"/>
                </a:cxn>
                <a:cxn ang="0">
                  <a:pos x="1176" y="1487"/>
                </a:cxn>
                <a:cxn ang="0">
                  <a:pos x="1169" y="1592"/>
                </a:cxn>
                <a:cxn ang="0">
                  <a:pos x="875" y="1631"/>
                </a:cxn>
                <a:cxn ang="0">
                  <a:pos x="976" y="1609"/>
                </a:cxn>
                <a:cxn ang="0">
                  <a:pos x="1080" y="1660"/>
                </a:cxn>
                <a:cxn ang="0">
                  <a:pos x="1154" y="1732"/>
                </a:cxn>
                <a:cxn ang="0">
                  <a:pos x="389" y="1680"/>
                </a:cxn>
                <a:cxn ang="0">
                  <a:pos x="610" y="1703"/>
                </a:cxn>
                <a:cxn ang="0">
                  <a:pos x="363" y="1738"/>
                </a:cxn>
                <a:cxn ang="0">
                  <a:pos x="228" y="1794"/>
                </a:cxn>
                <a:cxn ang="0">
                  <a:pos x="690" y="2061"/>
                </a:cxn>
                <a:cxn ang="0">
                  <a:pos x="639" y="1847"/>
                </a:cxn>
              </a:cxnLst>
              <a:rect l="0" t="0" r="r" b="b"/>
              <a:pathLst>
                <a:path w="1779" h="2091">
                  <a:moveTo>
                    <a:pt x="968" y="1829"/>
                  </a:moveTo>
                  <a:lnTo>
                    <a:pt x="968" y="1829"/>
                  </a:lnTo>
                  <a:lnTo>
                    <a:pt x="974" y="1838"/>
                  </a:lnTo>
                  <a:lnTo>
                    <a:pt x="981" y="1844"/>
                  </a:lnTo>
                  <a:lnTo>
                    <a:pt x="998" y="1859"/>
                  </a:lnTo>
                  <a:lnTo>
                    <a:pt x="1015" y="1873"/>
                  </a:lnTo>
                  <a:lnTo>
                    <a:pt x="1031" y="1888"/>
                  </a:lnTo>
                  <a:lnTo>
                    <a:pt x="1038" y="1897"/>
                  </a:lnTo>
                  <a:lnTo>
                    <a:pt x="1045" y="1904"/>
                  </a:lnTo>
                  <a:lnTo>
                    <a:pt x="1051" y="1914"/>
                  </a:lnTo>
                  <a:lnTo>
                    <a:pt x="1056" y="1923"/>
                  </a:lnTo>
                  <a:lnTo>
                    <a:pt x="1060" y="1933"/>
                  </a:lnTo>
                  <a:lnTo>
                    <a:pt x="1063" y="1944"/>
                  </a:lnTo>
                  <a:lnTo>
                    <a:pt x="1064" y="1955"/>
                  </a:lnTo>
                  <a:lnTo>
                    <a:pt x="1063" y="1968"/>
                  </a:lnTo>
                  <a:lnTo>
                    <a:pt x="1063" y="1968"/>
                  </a:lnTo>
                  <a:lnTo>
                    <a:pt x="1031" y="1986"/>
                  </a:lnTo>
                  <a:lnTo>
                    <a:pt x="996" y="2002"/>
                  </a:lnTo>
                  <a:lnTo>
                    <a:pt x="962" y="2018"/>
                  </a:lnTo>
                  <a:lnTo>
                    <a:pt x="927" y="2033"/>
                  </a:lnTo>
                  <a:lnTo>
                    <a:pt x="889" y="2046"/>
                  </a:lnTo>
                  <a:lnTo>
                    <a:pt x="851" y="2058"/>
                  </a:lnTo>
                  <a:lnTo>
                    <a:pt x="810" y="2067"/>
                  </a:lnTo>
                  <a:lnTo>
                    <a:pt x="768" y="2076"/>
                  </a:lnTo>
                  <a:lnTo>
                    <a:pt x="768" y="2076"/>
                  </a:lnTo>
                  <a:lnTo>
                    <a:pt x="684" y="2083"/>
                  </a:lnTo>
                  <a:lnTo>
                    <a:pt x="642" y="2086"/>
                  </a:lnTo>
                  <a:lnTo>
                    <a:pt x="599" y="2089"/>
                  </a:lnTo>
                  <a:lnTo>
                    <a:pt x="557" y="2091"/>
                  </a:lnTo>
                  <a:lnTo>
                    <a:pt x="515" y="2091"/>
                  </a:lnTo>
                  <a:lnTo>
                    <a:pt x="473" y="2091"/>
                  </a:lnTo>
                  <a:lnTo>
                    <a:pt x="431" y="2090"/>
                  </a:lnTo>
                  <a:lnTo>
                    <a:pt x="390" y="2086"/>
                  </a:lnTo>
                  <a:lnTo>
                    <a:pt x="349" y="2083"/>
                  </a:lnTo>
                  <a:lnTo>
                    <a:pt x="309" y="2078"/>
                  </a:lnTo>
                  <a:lnTo>
                    <a:pt x="268" y="2070"/>
                  </a:lnTo>
                  <a:lnTo>
                    <a:pt x="230" y="2062"/>
                  </a:lnTo>
                  <a:lnTo>
                    <a:pt x="191" y="2051"/>
                  </a:lnTo>
                  <a:lnTo>
                    <a:pt x="153" y="2038"/>
                  </a:lnTo>
                  <a:lnTo>
                    <a:pt x="116" y="2024"/>
                  </a:lnTo>
                  <a:lnTo>
                    <a:pt x="116" y="2024"/>
                  </a:lnTo>
                  <a:lnTo>
                    <a:pt x="109" y="2023"/>
                  </a:lnTo>
                  <a:lnTo>
                    <a:pt x="101" y="2021"/>
                  </a:lnTo>
                  <a:lnTo>
                    <a:pt x="95" y="2019"/>
                  </a:lnTo>
                  <a:lnTo>
                    <a:pt x="88" y="2016"/>
                  </a:lnTo>
                  <a:lnTo>
                    <a:pt x="78" y="2009"/>
                  </a:lnTo>
                  <a:lnTo>
                    <a:pt x="67" y="2002"/>
                  </a:lnTo>
                  <a:lnTo>
                    <a:pt x="48" y="1986"/>
                  </a:lnTo>
                  <a:lnTo>
                    <a:pt x="37" y="1978"/>
                  </a:lnTo>
                  <a:lnTo>
                    <a:pt x="25" y="1973"/>
                  </a:lnTo>
                  <a:lnTo>
                    <a:pt x="25" y="1973"/>
                  </a:lnTo>
                  <a:lnTo>
                    <a:pt x="22" y="1965"/>
                  </a:lnTo>
                  <a:lnTo>
                    <a:pt x="21" y="1958"/>
                  </a:lnTo>
                  <a:lnTo>
                    <a:pt x="21" y="1952"/>
                  </a:lnTo>
                  <a:lnTo>
                    <a:pt x="22" y="1945"/>
                  </a:lnTo>
                  <a:lnTo>
                    <a:pt x="24" y="1938"/>
                  </a:lnTo>
                  <a:lnTo>
                    <a:pt x="27" y="1931"/>
                  </a:lnTo>
                  <a:lnTo>
                    <a:pt x="32" y="1926"/>
                  </a:lnTo>
                  <a:lnTo>
                    <a:pt x="37" y="1919"/>
                  </a:lnTo>
                  <a:lnTo>
                    <a:pt x="48" y="1907"/>
                  </a:lnTo>
                  <a:lnTo>
                    <a:pt x="61" y="1895"/>
                  </a:lnTo>
                  <a:lnTo>
                    <a:pt x="72" y="1883"/>
                  </a:lnTo>
                  <a:lnTo>
                    <a:pt x="84" y="1871"/>
                  </a:lnTo>
                  <a:lnTo>
                    <a:pt x="84" y="1871"/>
                  </a:lnTo>
                  <a:lnTo>
                    <a:pt x="96" y="1858"/>
                  </a:lnTo>
                  <a:lnTo>
                    <a:pt x="108" y="1846"/>
                  </a:lnTo>
                  <a:lnTo>
                    <a:pt x="122" y="1833"/>
                  </a:lnTo>
                  <a:lnTo>
                    <a:pt x="139" y="1820"/>
                  </a:lnTo>
                  <a:lnTo>
                    <a:pt x="139" y="1820"/>
                  </a:lnTo>
                  <a:lnTo>
                    <a:pt x="170" y="1799"/>
                  </a:lnTo>
                  <a:lnTo>
                    <a:pt x="205" y="1780"/>
                  </a:lnTo>
                  <a:lnTo>
                    <a:pt x="241" y="1762"/>
                  </a:lnTo>
                  <a:lnTo>
                    <a:pt x="276" y="1746"/>
                  </a:lnTo>
                  <a:lnTo>
                    <a:pt x="276" y="1746"/>
                  </a:lnTo>
                  <a:lnTo>
                    <a:pt x="284" y="1744"/>
                  </a:lnTo>
                  <a:lnTo>
                    <a:pt x="294" y="1742"/>
                  </a:lnTo>
                  <a:lnTo>
                    <a:pt x="303" y="1740"/>
                  </a:lnTo>
                  <a:lnTo>
                    <a:pt x="310" y="1736"/>
                  </a:lnTo>
                  <a:lnTo>
                    <a:pt x="310" y="1736"/>
                  </a:lnTo>
                  <a:lnTo>
                    <a:pt x="319" y="1731"/>
                  </a:lnTo>
                  <a:lnTo>
                    <a:pt x="326" y="1726"/>
                  </a:lnTo>
                  <a:lnTo>
                    <a:pt x="334" y="1721"/>
                  </a:lnTo>
                  <a:lnTo>
                    <a:pt x="338" y="1720"/>
                  </a:lnTo>
                  <a:lnTo>
                    <a:pt x="342" y="1719"/>
                  </a:lnTo>
                  <a:lnTo>
                    <a:pt x="342" y="1719"/>
                  </a:lnTo>
                  <a:lnTo>
                    <a:pt x="343" y="1711"/>
                  </a:lnTo>
                  <a:lnTo>
                    <a:pt x="345" y="1703"/>
                  </a:lnTo>
                  <a:lnTo>
                    <a:pt x="351" y="1689"/>
                  </a:lnTo>
                  <a:lnTo>
                    <a:pt x="358" y="1676"/>
                  </a:lnTo>
                  <a:lnTo>
                    <a:pt x="368" y="1666"/>
                  </a:lnTo>
                  <a:lnTo>
                    <a:pt x="379" y="1656"/>
                  </a:lnTo>
                  <a:lnTo>
                    <a:pt x="392" y="1649"/>
                  </a:lnTo>
                  <a:lnTo>
                    <a:pt x="405" y="1641"/>
                  </a:lnTo>
                  <a:lnTo>
                    <a:pt x="421" y="1636"/>
                  </a:lnTo>
                  <a:lnTo>
                    <a:pt x="421" y="1636"/>
                  </a:lnTo>
                  <a:lnTo>
                    <a:pt x="397" y="1578"/>
                  </a:lnTo>
                  <a:lnTo>
                    <a:pt x="371" y="1521"/>
                  </a:lnTo>
                  <a:lnTo>
                    <a:pt x="319" y="1407"/>
                  </a:lnTo>
                  <a:lnTo>
                    <a:pt x="263" y="1291"/>
                  </a:lnTo>
                  <a:lnTo>
                    <a:pt x="236" y="1232"/>
                  </a:lnTo>
                  <a:lnTo>
                    <a:pt x="209" y="1173"/>
                  </a:lnTo>
                  <a:lnTo>
                    <a:pt x="209" y="1173"/>
                  </a:lnTo>
                  <a:lnTo>
                    <a:pt x="197" y="1144"/>
                  </a:lnTo>
                  <a:lnTo>
                    <a:pt x="183" y="1115"/>
                  </a:lnTo>
                  <a:lnTo>
                    <a:pt x="153" y="1059"/>
                  </a:lnTo>
                  <a:lnTo>
                    <a:pt x="123" y="1002"/>
                  </a:lnTo>
                  <a:lnTo>
                    <a:pt x="94" y="944"/>
                  </a:lnTo>
                  <a:lnTo>
                    <a:pt x="94" y="944"/>
                  </a:lnTo>
                  <a:lnTo>
                    <a:pt x="83" y="920"/>
                  </a:lnTo>
                  <a:lnTo>
                    <a:pt x="72" y="897"/>
                  </a:lnTo>
                  <a:lnTo>
                    <a:pt x="61" y="873"/>
                  </a:lnTo>
                  <a:lnTo>
                    <a:pt x="54" y="863"/>
                  </a:lnTo>
                  <a:lnTo>
                    <a:pt x="48" y="853"/>
                  </a:lnTo>
                  <a:lnTo>
                    <a:pt x="48" y="853"/>
                  </a:lnTo>
                  <a:lnTo>
                    <a:pt x="44" y="848"/>
                  </a:lnTo>
                  <a:lnTo>
                    <a:pt x="40" y="841"/>
                  </a:lnTo>
                  <a:lnTo>
                    <a:pt x="40" y="841"/>
                  </a:lnTo>
                  <a:lnTo>
                    <a:pt x="35" y="835"/>
                  </a:lnTo>
                  <a:lnTo>
                    <a:pt x="29" y="828"/>
                  </a:lnTo>
                  <a:lnTo>
                    <a:pt x="22" y="822"/>
                  </a:lnTo>
                  <a:lnTo>
                    <a:pt x="18" y="817"/>
                  </a:lnTo>
                  <a:lnTo>
                    <a:pt x="18" y="817"/>
                  </a:lnTo>
                  <a:lnTo>
                    <a:pt x="16" y="810"/>
                  </a:lnTo>
                  <a:lnTo>
                    <a:pt x="14" y="802"/>
                  </a:lnTo>
                  <a:lnTo>
                    <a:pt x="8" y="780"/>
                  </a:lnTo>
                  <a:lnTo>
                    <a:pt x="8" y="780"/>
                  </a:lnTo>
                  <a:lnTo>
                    <a:pt x="5" y="766"/>
                  </a:lnTo>
                  <a:lnTo>
                    <a:pt x="2" y="754"/>
                  </a:lnTo>
                  <a:lnTo>
                    <a:pt x="0" y="742"/>
                  </a:lnTo>
                  <a:lnTo>
                    <a:pt x="0" y="730"/>
                  </a:lnTo>
                  <a:lnTo>
                    <a:pt x="1" y="717"/>
                  </a:lnTo>
                  <a:lnTo>
                    <a:pt x="3" y="705"/>
                  </a:lnTo>
                  <a:lnTo>
                    <a:pt x="7" y="692"/>
                  </a:lnTo>
                  <a:lnTo>
                    <a:pt x="12" y="678"/>
                  </a:lnTo>
                  <a:lnTo>
                    <a:pt x="12" y="678"/>
                  </a:lnTo>
                  <a:lnTo>
                    <a:pt x="20" y="671"/>
                  </a:lnTo>
                  <a:lnTo>
                    <a:pt x="27" y="665"/>
                  </a:lnTo>
                  <a:lnTo>
                    <a:pt x="34" y="657"/>
                  </a:lnTo>
                  <a:lnTo>
                    <a:pt x="40" y="650"/>
                  </a:lnTo>
                  <a:lnTo>
                    <a:pt x="40" y="650"/>
                  </a:lnTo>
                  <a:lnTo>
                    <a:pt x="63" y="638"/>
                  </a:lnTo>
                  <a:lnTo>
                    <a:pt x="87" y="629"/>
                  </a:lnTo>
                  <a:lnTo>
                    <a:pt x="111" y="622"/>
                  </a:lnTo>
                  <a:lnTo>
                    <a:pt x="136" y="615"/>
                  </a:lnTo>
                  <a:lnTo>
                    <a:pt x="136" y="615"/>
                  </a:lnTo>
                  <a:lnTo>
                    <a:pt x="144" y="617"/>
                  </a:lnTo>
                  <a:lnTo>
                    <a:pt x="153" y="618"/>
                  </a:lnTo>
                  <a:lnTo>
                    <a:pt x="160" y="620"/>
                  </a:lnTo>
                  <a:lnTo>
                    <a:pt x="168" y="623"/>
                  </a:lnTo>
                  <a:lnTo>
                    <a:pt x="168" y="623"/>
                  </a:lnTo>
                  <a:lnTo>
                    <a:pt x="192" y="607"/>
                  </a:lnTo>
                  <a:lnTo>
                    <a:pt x="217" y="592"/>
                  </a:lnTo>
                  <a:lnTo>
                    <a:pt x="242" y="579"/>
                  </a:lnTo>
                  <a:lnTo>
                    <a:pt x="265" y="566"/>
                  </a:lnTo>
                  <a:lnTo>
                    <a:pt x="291" y="554"/>
                  </a:lnTo>
                  <a:lnTo>
                    <a:pt x="317" y="542"/>
                  </a:lnTo>
                  <a:lnTo>
                    <a:pt x="372" y="519"/>
                  </a:lnTo>
                  <a:lnTo>
                    <a:pt x="372" y="519"/>
                  </a:lnTo>
                  <a:lnTo>
                    <a:pt x="406" y="502"/>
                  </a:lnTo>
                  <a:lnTo>
                    <a:pt x="441" y="485"/>
                  </a:lnTo>
                  <a:lnTo>
                    <a:pt x="511" y="453"/>
                  </a:lnTo>
                  <a:lnTo>
                    <a:pt x="583" y="420"/>
                  </a:lnTo>
                  <a:lnTo>
                    <a:pt x="655" y="389"/>
                  </a:lnTo>
                  <a:lnTo>
                    <a:pt x="726" y="358"/>
                  </a:lnTo>
                  <a:lnTo>
                    <a:pt x="761" y="341"/>
                  </a:lnTo>
                  <a:lnTo>
                    <a:pt x="796" y="325"/>
                  </a:lnTo>
                  <a:lnTo>
                    <a:pt x="829" y="308"/>
                  </a:lnTo>
                  <a:lnTo>
                    <a:pt x="864" y="290"/>
                  </a:lnTo>
                  <a:lnTo>
                    <a:pt x="896" y="270"/>
                  </a:lnTo>
                  <a:lnTo>
                    <a:pt x="928" y="251"/>
                  </a:lnTo>
                  <a:lnTo>
                    <a:pt x="928" y="251"/>
                  </a:lnTo>
                  <a:lnTo>
                    <a:pt x="928" y="230"/>
                  </a:lnTo>
                  <a:lnTo>
                    <a:pt x="926" y="207"/>
                  </a:lnTo>
                  <a:lnTo>
                    <a:pt x="924" y="161"/>
                  </a:lnTo>
                  <a:lnTo>
                    <a:pt x="923" y="139"/>
                  </a:lnTo>
                  <a:lnTo>
                    <a:pt x="924" y="117"/>
                  </a:lnTo>
                  <a:lnTo>
                    <a:pt x="926" y="97"/>
                  </a:lnTo>
                  <a:lnTo>
                    <a:pt x="928" y="87"/>
                  </a:lnTo>
                  <a:lnTo>
                    <a:pt x="930" y="79"/>
                  </a:lnTo>
                  <a:lnTo>
                    <a:pt x="930" y="79"/>
                  </a:lnTo>
                  <a:lnTo>
                    <a:pt x="938" y="72"/>
                  </a:lnTo>
                  <a:lnTo>
                    <a:pt x="946" y="66"/>
                  </a:lnTo>
                  <a:lnTo>
                    <a:pt x="955" y="60"/>
                  </a:lnTo>
                  <a:lnTo>
                    <a:pt x="964" y="54"/>
                  </a:lnTo>
                  <a:lnTo>
                    <a:pt x="985" y="45"/>
                  </a:lnTo>
                  <a:lnTo>
                    <a:pt x="1007" y="36"/>
                  </a:lnTo>
                  <a:lnTo>
                    <a:pt x="1031" y="29"/>
                  </a:lnTo>
                  <a:lnTo>
                    <a:pt x="1053" y="22"/>
                  </a:lnTo>
                  <a:lnTo>
                    <a:pt x="1095" y="10"/>
                  </a:lnTo>
                  <a:lnTo>
                    <a:pt x="1095" y="10"/>
                  </a:lnTo>
                  <a:lnTo>
                    <a:pt x="1111" y="6"/>
                  </a:lnTo>
                  <a:lnTo>
                    <a:pt x="1126" y="3"/>
                  </a:lnTo>
                  <a:lnTo>
                    <a:pt x="1141" y="1"/>
                  </a:lnTo>
                  <a:lnTo>
                    <a:pt x="1155" y="0"/>
                  </a:lnTo>
                  <a:lnTo>
                    <a:pt x="1170" y="2"/>
                  </a:lnTo>
                  <a:lnTo>
                    <a:pt x="1184" y="4"/>
                  </a:lnTo>
                  <a:lnTo>
                    <a:pt x="1199" y="9"/>
                  </a:lnTo>
                  <a:lnTo>
                    <a:pt x="1213" y="17"/>
                  </a:lnTo>
                  <a:lnTo>
                    <a:pt x="1213" y="17"/>
                  </a:lnTo>
                  <a:lnTo>
                    <a:pt x="1233" y="40"/>
                  </a:lnTo>
                  <a:lnTo>
                    <a:pt x="1252" y="65"/>
                  </a:lnTo>
                  <a:lnTo>
                    <a:pt x="1290" y="114"/>
                  </a:lnTo>
                  <a:lnTo>
                    <a:pt x="1325" y="166"/>
                  </a:lnTo>
                  <a:lnTo>
                    <a:pt x="1360" y="217"/>
                  </a:lnTo>
                  <a:lnTo>
                    <a:pt x="1360" y="217"/>
                  </a:lnTo>
                  <a:lnTo>
                    <a:pt x="1383" y="224"/>
                  </a:lnTo>
                  <a:lnTo>
                    <a:pt x="1405" y="232"/>
                  </a:lnTo>
                  <a:lnTo>
                    <a:pt x="1451" y="244"/>
                  </a:lnTo>
                  <a:lnTo>
                    <a:pt x="1474" y="249"/>
                  </a:lnTo>
                  <a:lnTo>
                    <a:pt x="1496" y="256"/>
                  </a:lnTo>
                  <a:lnTo>
                    <a:pt x="1519" y="262"/>
                  </a:lnTo>
                  <a:lnTo>
                    <a:pt x="1540" y="270"/>
                  </a:lnTo>
                  <a:lnTo>
                    <a:pt x="1540" y="270"/>
                  </a:lnTo>
                  <a:lnTo>
                    <a:pt x="1545" y="273"/>
                  </a:lnTo>
                  <a:lnTo>
                    <a:pt x="1549" y="276"/>
                  </a:lnTo>
                  <a:lnTo>
                    <a:pt x="1557" y="282"/>
                  </a:lnTo>
                  <a:lnTo>
                    <a:pt x="1566" y="290"/>
                  </a:lnTo>
                  <a:lnTo>
                    <a:pt x="1575" y="295"/>
                  </a:lnTo>
                  <a:lnTo>
                    <a:pt x="1575" y="295"/>
                  </a:lnTo>
                  <a:lnTo>
                    <a:pt x="1590" y="303"/>
                  </a:lnTo>
                  <a:lnTo>
                    <a:pt x="1604" y="310"/>
                  </a:lnTo>
                  <a:lnTo>
                    <a:pt x="1631" y="327"/>
                  </a:lnTo>
                  <a:lnTo>
                    <a:pt x="1658" y="347"/>
                  </a:lnTo>
                  <a:lnTo>
                    <a:pt x="1684" y="367"/>
                  </a:lnTo>
                  <a:lnTo>
                    <a:pt x="1710" y="388"/>
                  </a:lnTo>
                  <a:lnTo>
                    <a:pt x="1733" y="411"/>
                  </a:lnTo>
                  <a:lnTo>
                    <a:pt x="1779" y="455"/>
                  </a:lnTo>
                  <a:lnTo>
                    <a:pt x="1779" y="455"/>
                  </a:lnTo>
                  <a:lnTo>
                    <a:pt x="1777" y="463"/>
                  </a:lnTo>
                  <a:lnTo>
                    <a:pt x="1776" y="473"/>
                  </a:lnTo>
                  <a:lnTo>
                    <a:pt x="1778" y="494"/>
                  </a:lnTo>
                  <a:lnTo>
                    <a:pt x="1778" y="505"/>
                  </a:lnTo>
                  <a:lnTo>
                    <a:pt x="1779" y="517"/>
                  </a:lnTo>
                  <a:lnTo>
                    <a:pt x="1778" y="527"/>
                  </a:lnTo>
                  <a:lnTo>
                    <a:pt x="1776" y="538"/>
                  </a:lnTo>
                  <a:lnTo>
                    <a:pt x="1776" y="538"/>
                  </a:lnTo>
                  <a:lnTo>
                    <a:pt x="1774" y="547"/>
                  </a:lnTo>
                  <a:lnTo>
                    <a:pt x="1771" y="555"/>
                  </a:lnTo>
                  <a:lnTo>
                    <a:pt x="1762" y="571"/>
                  </a:lnTo>
                  <a:lnTo>
                    <a:pt x="1751" y="587"/>
                  </a:lnTo>
                  <a:lnTo>
                    <a:pt x="1740" y="603"/>
                  </a:lnTo>
                  <a:lnTo>
                    <a:pt x="1727" y="617"/>
                  </a:lnTo>
                  <a:lnTo>
                    <a:pt x="1713" y="632"/>
                  </a:lnTo>
                  <a:lnTo>
                    <a:pt x="1685" y="661"/>
                  </a:lnTo>
                  <a:lnTo>
                    <a:pt x="1685" y="661"/>
                  </a:lnTo>
                  <a:lnTo>
                    <a:pt x="1671" y="676"/>
                  </a:lnTo>
                  <a:lnTo>
                    <a:pt x="1658" y="689"/>
                  </a:lnTo>
                  <a:lnTo>
                    <a:pt x="1644" y="701"/>
                  </a:lnTo>
                  <a:lnTo>
                    <a:pt x="1631" y="712"/>
                  </a:lnTo>
                  <a:lnTo>
                    <a:pt x="1617" y="722"/>
                  </a:lnTo>
                  <a:lnTo>
                    <a:pt x="1602" y="732"/>
                  </a:lnTo>
                  <a:lnTo>
                    <a:pt x="1569" y="752"/>
                  </a:lnTo>
                  <a:lnTo>
                    <a:pt x="1569" y="752"/>
                  </a:lnTo>
                  <a:lnTo>
                    <a:pt x="1554" y="763"/>
                  </a:lnTo>
                  <a:lnTo>
                    <a:pt x="1539" y="773"/>
                  </a:lnTo>
                  <a:lnTo>
                    <a:pt x="1531" y="777"/>
                  </a:lnTo>
                  <a:lnTo>
                    <a:pt x="1522" y="781"/>
                  </a:lnTo>
                  <a:lnTo>
                    <a:pt x="1514" y="784"/>
                  </a:lnTo>
                  <a:lnTo>
                    <a:pt x="1503" y="787"/>
                  </a:lnTo>
                  <a:lnTo>
                    <a:pt x="1503" y="787"/>
                  </a:lnTo>
                  <a:lnTo>
                    <a:pt x="1504" y="797"/>
                  </a:lnTo>
                  <a:lnTo>
                    <a:pt x="1504" y="806"/>
                  </a:lnTo>
                  <a:lnTo>
                    <a:pt x="1503" y="813"/>
                  </a:lnTo>
                  <a:lnTo>
                    <a:pt x="1500" y="821"/>
                  </a:lnTo>
                  <a:lnTo>
                    <a:pt x="1496" y="826"/>
                  </a:lnTo>
                  <a:lnTo>
                    <a:pt x="1492" y="830"/>
                  </a:lnTo>
                  <a:lnTo>
                    <a:pt x="1487" y="834"/>
                  </a:lnTo>
                  <a:lnTo>
                    <a:pt x="1481" y="836"/>
                  </a:lnTo>
                  <a:lnTo>
                    <a:pt x="1475" y="838"/>
                  </a:lnTo>
                  <a:lnTo>
                    <a:pt x="1468" y="839"/>
                  </a:lnTo>
                  <a:lnTo>
                    <a:pt x="1460" y="839"/>
                  </a:lnTo>
                  <a:lnTo>
                    <a:pt x="1451" y="839"/>
                  </a:lnTo>
                  <a:lnTo>
                    <a:pt x="1435" y="836"/>
                  </a:lnTo>
                  <a:lnTo>
                    <a:pt x="1417" y="832"/>
                  </a:lnTo>
                  <a:lnTo>
                    <a:pt x="1417" y="832"/>
                  </a:lnTo>
                  <a:lnTo>
                    <a:pt x="1411" y="840"/>
                  </a:lnTo>
                  <a:lnTo>
                    <a:pt x="1404" y="850"/>
                  </a:lnTo>
                  <a:lnTo>
                    <a:pt x="1395" y="871"/>
                  </a:lnTo>
                  <a:lnTo>
                    <a:pt x="1389" y="881"/>
                  </a:lnTo>
                  <a:lnTo>
                    <a:pt x="1383" y="890"/>
                  </a:lnTo>
                  <a:lnTo>
                    <a:pt x="1380" y="895"/>
                  </a:lnTo>
                  <a:lnTo>
                    <a:pt x="1375" y="898"/>
                  </a:lnTo>
                  <a:lnTo>
                    <a:pt x="1371" y="900"/>
                  </a:lnTo>
                  <a:lnTo>
                    <a:pt x="1366" y="902"/>
                  </a:lnTo>
                  <a:lnTo>
                    <a:pt x="1366" y="902"/>
                  </a:lnTo>
                  <a:lnTo>
                    <a:pt x="1355" y="904"/>
                  </a:lnTo>
                  <a:lnTo>
                    <a:pt x="1345" y="904"/>
                  </a:lnTo>
                  <a:lnTo>
                    <a:pt x="1336" y="902"/>
                  </a:lnTo>
                  <a:lnTo>
                    <a:pt x="1325" y="899"/>
                  </a:lnTo>
                  <a:lnTo>
                    <a:pt x="1305" y="890"/>
                  </a:lnTo>
                  <a:lnTo>
                    <a:pt x="1295" y="886"/>
                  </a:lnTo>
                  <a:lnTo>
                    <a:pt x="1284" y="883"/>
                  </a:lnTo>
                  <a:lnTo>
                    <a:pt x="1284" y="883"/>
                  </a:lnTo>
                  <a:lnTo>
                    <a:pt x="1272" y="884"/>
                  </a:lnTo>
                  <a:lnTo>
                    <a:pt x="1258" y="887"/>
                  </a:lnTo>
                  <a:lnTo>
                    <a:pt x="1245" y="892"/>
                  </a:lnTo>
                  <a:lnTo>
                    <a:pt x="1231" y="897"/>
                  </a:lnTo>
                  <a:lnTo>
                    <a:pt x="1204" y="908"/>
                  </a:lnTo>
                  <a:lnTo>
                    <a:pt x="1190" y="913"/>
                  </a:lnTo>
                  <a:lnTo>
                    <a:pt x="1176" y="917"/>
                  </a:lnTo>
                  <a:lnTo>
                    <a:pt x="1176" y="917"/>
                  </a:lnTo>
                  <a:lnTo>
                    <a:pt x="1171" y="919"/>
                  </a:lnTo>
                  <a:lnTo>
                    <a:pt x="1171" y="919"/>
                  </a:lnTo>
                  <a:lnTo>
                    <a:pt x="1142" y="921"/>
                  </a:lnTo>
                  <a:lnTo>
                    <a:pt x="1111" y="924"/>
                  </a:lnTo>
                  <a:lnTo>
                    <a:pt x="1045" y="929"/>
                  </a:lnTo>
                  <a:lnTo>
                    <a:pt x="1009" y="931"/>
                  </a:lnTo>
                  <a:lnTo>
                    <a:pt x="975" y="933"/>
                  </a:lnTo>
                  <a:lnTo>
                    <a:pt x="939" y="934"/>
                  </a:lnTo>
                  <a:lnTo>
                    <a:pt x="903" y="934"/>
                  </a:lnTo>
                  <a:lnTo>
                    <a:pt x="903" y="934"/>
                  </a:lnTo>
                  <a:lnTo>
                    <a:pt x="896" y="930"/>
                  </a:lnTo>
                  <a:lnTo>
                    <a:pt x="886" y="927"/>
                  </a:lnTo>
                  <a:lnTo>
                    <a:pt x="866" y="923"/>
                  </a:lnTo>
                  <a:lnTo>
                    <a:pt x="856" y="920"/>
                  </a:lnTo>
                  <a:lnTo>
                    <a:pt x="847" y="917"/>
                  </a:lnTo>
                  <a:lnTo>
                    <a:pt x="839" y="913"/>
                  </a:lnTo>
                  <a:lnTo>
                    <a:pt x="835" y="911"/>
                  </a:lnTo>
                  <a:lnTo>
                    <a:pt x="832" y="908"/>
                  </a:lnTo>
                  <a:lnTo>
                    <a:pt x="832" y="908"/>
                  </a:lnTo>
                  <a:lnTo>
                    <a:pt x="830" y="892"/>
                  </a:lnTo>
                  <a:lnTo>
                    <a:pt x="832" y="885"/>
                  </a:lnTo>
                  <a:lnTo>
                    <a:pt x="835" y="878"/>
                  </a:lnTo>
                  <a:lnTo>
                    <a:pt x="835" y="878"/>
                  </a:lnTo>
                  <a:lnTo>
                    <a:pt x="829" y="855"/>
                  </a:lnTo>
                  <a:lnTo>
                    <a:pt x="827" y="832"/>
                  </a:lnTo>
                  <a:lnTo>
                    <a:pt x="825" y="808"/>
                  </a:lnTo>
                  <a:lnTo>
                    <a:pt x="825" y="784"/>
                  </a:lnTo>
                  <a:lnTo>
                    <a:pt x="826" y="761"/>
                  </a:lnTo>
                  <a:lnTo>
                    <a:pt x="828" y="737"/>
                  </a:lnTo>
                  <a:lnTo>
                    <a:pt x="832" y="715"/>
                  </a:lnTo>
                  <a:lnTo>
                    <a:pt x="835" y="691"/>
                  </a:lnTo>
                  <a:lnTo>
                    <a:pt x="839" y="669"/>
                  </a:lnTo>
                  <a:lnTo>
                    <a:pt x="844" y="646"/>
                  </a:lnTo>
                  <a:lnTo>
                    <a:pt x="856" y="602"/>
                  </a:lnTo>
                  <a:lnTo>
                    <a:pt x="870" y="561"/>
                  </a:lnTo>
                  <a:lnTo>
                    <a:pt x="884" y="521"/>
                  </a:lnTo>
                  <a:lnTo>
                    <a:pt x="884" y="521"/>
                  </a:lnTo>
                  <a:lnTo>
                    <a:pt x="879" y="521"/>
                  </a:lnTo>
                  <a:lnTo>
                    <a:pt x="873" y="523"/>
                  </a:lnTo>
                  <a:lnTo>
                    <a:pt x="867" y="525"/>
                  </a:lnTo>
                  <a:lnTo>
                    <a:pt x="862" y="527"/>
                  </a:lnTo>
                  <a:lnTo>
                    <a:pt x="850" y="535"/>
                  </a:lnTo>
                  <a:lnTo>
                    <a:pt x="841" y="544"/>
                  </a:lnTo>
                  <a:lnTo>
                    <a:pt x="841" y="544"/>
                  </a:lnTo>
                  <a:lnTo>
                    <a:pt x="821" y="550"/>
                  </a:lnTo>
                  <a:lnTo>
                    <a:pt x="798" y="557"/>
                  </a:lnTo>
                  <a:lnTo>
                    <a:pt x="777" y="564"/>
                  </a:lnTo>
                  <a:lnTo>
                    <a:pt x="756" y="570"/>
                  </a:lnTo>
                  <a:lnTo>
                    <a:pt x="756" y="570"/>
                  </a:lnTo>
                  <a:lnTo>
                    <a:pt x="727" y="582"/>
                  </a:lnTo>
                  <a:lnTo>
                    <a:pt x="696" y="594"/>
                  </a:lnTo>
                  <a:lnTo>
                    <a:pt x="635" y="620"/>
                  </a:lnTo>
                  <a:lnTo>
                    <a:pt x="572" y="647"/>
                  </a:lnTo>
                  <a:lnTo>
                    <a:pt x="512" y="676"/>
                  </a:lnTo>
                  <a:lnTo>
                    <a:pt x="512" y="676"/>
                  </a:lnTo>
                  <a:lnTo>
                    <a:pt x="485" y="688"/>
                  </a:lnTo>
                  <a:lnTo>
                    <a:pt x="458" y="700"/>
                  </a:lnTo>
                  <a:lnTo>
                    <a:pt x="430" y="711"/>
                  </a:lnTo>
                  <a:lnTo>
                    <a:pt x="404" y="723"/>
                  </a:lnTo>
                  <a:lnTo>
                    <a:pt x="404" y="723"/>
                  </a:lnTo>
                  <a:lnTo>
                    <a:pt x="375" y="737"/>
                  </a:lnTo>
                  <a:lnTo>
                    <a:pt x="348" y="752"/>
                  </a:lnTo>
                  <a:lnTo>
                    <a:pt x="321" y="768"/>
                  </a:lnTo>
                  <a:lnTo>
                    <a:pt x="293" y="784"/>
                  </a:lnTo>
                  <a:lnTo>
                    <a:pt x="293" y="784"/>
                  </a:lnTo>
                  <a:lnTo>
                    <a:pt x="278" y="794"/>
                  </a:lnTo>
                  <a:lnTo>
                    <a:pt x="265" y="804"/>
                  </a:lnTo>
                  <a:lnTo>
                    <a:pt x="253" y="815"/>
                  </a:lnTo>
                  <a:lnTo>
                    <a:pt x="242" y="828"/>
                  </a:lnTo>
                  <a:lnTo>
                    <a:pt x="242" y="828"/>
                  </a:lnTo>
                  <a:lnTo>
                    <a:pt x="248" y="852"/>
                  </a:lnTo>
                  <a:lnTo>
                    <a:pt x="254" y="873"/>
                  </a:lnTo>
                  <a:lnTo>
                    <a:pt x="263" y="896"/>
                  </a:lnTo>
                  <a:lnTo>
                    <a:pt x="271" y="917"/>
                  </a:lnTo>
                  <a:lnTo>
                    <a:pt x="290" y="959"/>
                  </a:lnTo>
                  <a:lnTo>
                    <a:pt x="309" y="1000"/>
                  </a:lnTo>
                  <a:lnTo>
                    <a:pt x="351" y="1082"/>
                  </a:lnTo>
                  <a:lnTo>
                    <a:pt x="371" y="1124"/>
                  </a:lnTo>
                  <a:lnTo>
                    <a:pt x="389" y="1166"/>
                  </a:lnTo>
                  <a:lnTo>
                    <a:pt x="389" y="1166"/>
                  </a:lnTo>
                  <a:lnTo>
                    <a:pt x="404" y="1197"/>
                  </a:lnTo>
                  <a:lnTo>
                    <a:pt x="419" y="1228"/>
                  </a:lnTo>
                  <a:lnTo>
                    <a:pt x="434" y="1260"/>
                  </a:lnTo>
                  <a:lnTo>
                    <a:pt x="450" y="1291"/>
                  </a:lnTo>
                  <a:lnTo>
                    <a:pt x="450" y="1291"/>
                  </a:lnTo>
                  <a:lnTo>
                    <a:pt x="457" y="1301"/>
                  </a:lnTo>
                  <a:lnTo>
                    <a:pt x="462" y="1309"/>
                  </a:lnTo>
                  <a:lnTo>
                    <a:pt x="469" y="1319"/>
                  </a:lnTo>
                  <a:lnTo>
                    <a:pt x="475" y="1328"/>
                  </a:lnTo>
                  <a:lnTo>
                    <a:pt x="475" y="1328"/>
                  </a:lnTo>
                  <a:lnTo>
                    <a:pt x="488" y="1350"/>
                  </a:lnTo>
                  <a:lnTo>
                    <a:pt x="499" y="1371"/>
                  </a:lnTo>
                  <a:lnTo>
                    <a:pt x="521" y="1415"/>
                  </a:lnTo>
                  <a:lnTo>
                    <a:pt x="544" y="1458"/>
                  </a:lnTo>
                  <a:lnTo>
                    <a:pt x="555" y="1479"/>
                  </a:lnTo>
                  <a:lnTo>
                    <a:pt x="569" y="1500"/>
                  </a:lnTo>
                  <a:lnTo>
                    <a:pt x="569" y="1500"/>
                  </a:lnTo>
                  <a:lnTo>
                    <a:pt x="578" y="1516"/>
                  </a:lnTo>
                  <a:lnTo>
                    <a:pt x="586" y="1532"/>
                  </a:lnTo>
                  <a:lnTo>
                    <a:pt x="604" y="1564"/>
                  </a:lnTo>
                  <a:lnTo>
                    <a:pt x="604" y="1564"/>
                  </a:lnTo>
                  <a:lnTo>
                    <a:pt x="610" y="1575"/>
                  </a:lnTo>
                  <a:lnTo>
                    <a:pt x="618" y="1585"/>
                  </a:lnTo>
                  <a:lnTo>
                    <a:pt x="622" y="1591"/>
                  </a:lnTo>
                  <a:lnTo>
                    <a:pt x="624" y="1597"/>
                  </a:lnTo>
                  <a:lnTo>
                    <a:pt x="625" y="1604"/>
                  </a:lnTo>
                  <a:lnTo>
                    <a:pt x="625" y="1611"/>
                  </a:lnTo>
                  <a:lnTo>
                    <a:pt x="625" y="1611"/>
                  </a:lnTo>
                  <a:lnTo>
                    <a:pt x="636" y="1619"/>
                  </a:lnTo>
                  <a:lnTo>
                    <a:pt x="647" y="1626"/>
                  </a:lnTo>
                  <a:lnTo>
                    <a:pt x="670" y="1638"/>
                  </a:lnTo>
                  <a:lnTo>
                    <a:pt x="692" y="1650"/>
                  </a:lnTo>
                  <a:lnTo>
                    <a:pt x="714" y="1660"/>
                  </a:lnTo>
                  <a:lnTo>
                    <a:pt x="724" y="1667"/>
                  </a:lnTo>
                  <a:lnTo>
                    <a:pt x="733" y="1672"/>
                  </a:lnTo>
                  <a:lnTo>
                    <a:pt x="742" y="1680"/>
                  </a:lnTo>
                  <a:lnTo>
                    <a:pt x="749" y="1687"/>
                  </a:lnTo>
                  <a:lnTo>
                    <a:pt x="756" y="1696"/>
                  </a:lnTo>
                  <a:lnTo>
                    <a:pt x="761" y="1704"/>
                  </a:lnTo>
                  <a:lnTo>
                    <a:pt x="764" y="1715"/>
                  </a:lnTo>
                  <a:lnTo>
                    <a:pt x="765" y="1727"/>
                  </a:lnTo>
                  <a:lnTo>
                    <a:pt x="765" y="1727"/>
                  </a:lnTo>
                  <a:lnTo>
                    <a:pt x="778" y="1734"/>
                  </a:lnTo>
                  <a:lnTo>
                    <a:pt x="791" y="1741"/>
                  </a:lnTo>
                  <a:lnTo>
                    <a:pt x="804" y="1746"/>
                  </a:lnTo>
                  <a:lnTo>
                    <a:pt x="817" y="1751"/>
                  </a:lnTo>
                  <a:lnTo>
                    <a:pt x="843" y="1759"/>
                  </a:lnTo>
                  <a:lnTo>
                    <a:pt x="871" y="1766"/>
                  </a:lnTo>
                  <a:lnTo>
                    <a:pt x="871" y="1766"/>
                  </a:lnTo>
                  <a:lnTo>
                    <a:pt x="864" y="1718"/>
                  </a:lnTo>
                  <a:lnTo>
                    <a:pt x="856" y="1672"/>
                  </a:lnTo>
                  <a:lnTo>
                    <a:pt x="842" y="1584"/>
                  </a:lnTo>
                  <a:lnTo>
                    <a:pt x="836" y="1540"/>
                  </a:lnTo>
                  <a:lnTo>
                    <a:pt x="828" y="1496"/>
                  </a:lnTo>
                  <a:lnTo>
                    <a:pt x="820" y="1452"/>
                  </a:lnTo>
                  <a:lnTo>
                    <a:pt x="810" y="1404"/>
                  </a:lnTo>
                  <a:lnTo>
                    <a:pt x="810" y="1404"/>
                  </a:lnTo>
                  <a:lnTo>
                    <a:pt x="810" y="1401"/>
                  </a:lnTo>
                  <a:lnTo>
                    <a:pt x="811" y="1398"/>
                  </a:lnTo>
                  <a:lnTo>
                    <a:pt x="814" y="1394"/>
                  </a:lnTo>
                  <a:lnTo>
                    <a:pt x="819" y="1392"/>
                  </a:lnTo>
                  <a:lnTo>
                    <a:pt x="821" y="1389"/>
                  </a:lnTo>
                  <a:lnTo>
                    <a:pt x="822" y="1387"/>
                  </a:lnTo>
                  <a:lnTo>
                    <a:pt x="822" y="1387"/>
                  </a:lnTo>
                  <a:lnTo>
                    <a:pt x="808" y="1364"/>
                  </a:lnTo>
                  <a:lnTo>
                    <a:pt x="794" y="1338"/>
                  </a:lnTo>
                  <a:lnTo>
                    <a:pt x="779" y="1310"/>
                  </a:lnTo>
                  <a:lnTo>
                    <a:pt x="765" y="1281"/>
                  </a:lnTo>
                  <a:lnTo>
                    <a:pt x="736" y="1221"/>
                  </a:lnTo>
                  <a:lnTo>
                    <a:pt x="708" y="1161"/>
                  </a:lnTo>
                  <a:lnTo>
                    <a:pt x="708" y="1161"/>
                  </a:lnTo>
                  <a:lnTo>
                    <a:pt x="702" y="1148"/>
                  </a:lnTo>
                  <a:lnTo>
                    <a:pt x="696" y="1136"/>
                  </a:lnTo>
                  <a:lnTo>
                    <a:pt x="689" y="1124"/>
                  </a:lnTo>
                  <a:lnTo>
                    <a:pt x="684" y="1112"/>
                  </a:lnTo>
                  <a:lnTo>
                    <a:pt x="684" y="1112"/>
                  </a:lnTo>
                  <a:lnTo>
                    <a:pt x="682" y="1099"/>
                  </a:lnTo>
                  <a:lnTo>
                    <a:pt x="678" y="1085"/>
                  </a:lnTo>
                  <a:lnTo>
                    <a:pt x="675" y="1070"/>
                  </a:lnTo>
                  <a:lnTo>
                    <a:pt x="673" y="1063"/>
                  </a:lnTo>
                  <a:lnTo>
                    <a:pt x="670" y="1055"/>
                  </a:lnTo>
                  <a:lnTo>
                    <a:pt x="670" y="1055"/>
                  </a:lnTo>
                  <a:lnTo>
                    <a:pt x="662" y="1040"/>
                  </a:lnTo>
                  <a:lnTo>
                    <a:pt x="658" y="1034"/>
                  </a:lnTo>
                  <a:lnTo>
                    <a:pt x="655" y="1025"/>
                  </a:lnTo>
                  <a:lnTo>
                    <a:pt x="655" y="1025"/>
                  </a:lnTo>
                  <a:lnTo>
                    <a:pt x="648" y="1011"/>
                  </a:lnTo>
                  <a:lnTo>
                    <a:pt x="641" y="995"/>
                  </a:lnTo>
                  <a:lnTo>
                    <a:pt x="638" y="986"/>
                  </a:lnTo>
                  <a:lnTo>
                    <a:pt x="635" y="977"/>
                  </a:lnTo>
                  <a:lnTo>
                    <a:pt x="632" y="969"/>
                  </a:lnTo>
                  <a:lnTo>
                    <a:pt x="632" y="961"/>
                  </a:lnTo>
                  <a:lnTo>
                    <a:pt x="632" y="961"/>
                  </a:lnTo>
                  <a:lnTo>
                    <a:pt x="633" y="956"/>
                  </a:lnTo>
                  <a:lnTo>
                    <a:pt x="637" y="949"/>
                  </a:lnTo>
                  <a:lnTo>
                    <a:pt x="641" y="943"/>
                  </a:lnTo>
                  <a:lnTo>
                    <a:pt x="646" y="938"/>
                  </a:lnTo>
                  <a:lnTo>
                    <a:pt x="652" y="931"/>
                  </a:lnTo>
                  <a:lnTo>
                    <a:pt x="659" y="925"/>
                  </a:lnTo>
                  <a:lnTo>
                    <a:pt x="674" y="914"/>
                  </a:lnTo>
                  <a:lnTo>
                    <a:pt x="692" y="905"/>
                  </a:lnTo>
                  <a:lnTo>
                    <a:pt x="710" y="899"/>
                  </a:lnTo>
                  <a:lnTo>
                    <a:pt x="718" y="897"/>
                  </a:lnTo>
                  <a:lnTo>
                    <a:pt x="727" y="895"/>
                  </a:lnTo>
                  <a:lnTo>
                    <a:pt x="734" y="895"/>
                  </a:lnTo>
                  <a:lnTo>
                    <a:pt x="741" y="895"/>
                  </a:lnTo>
                  <a:lnTo>
                    <a:pt x="741" y="895"/>
                  </a:lnTo>
                  <a:lnTo>
                    <a:pt x="745" y="900"/>
                  </a:lnTo>
                  <a:lnTo>
                    <a:pt x="748" y="905"/>
                  </a:lnTo>
                  <a:lnTo>
                    <a:pt x="748" y="910"/>
                  </a:lnTo>
                  <a:lnTo>
                    <a:pt x="748" y="913"/>
                  </a:lnTo>
                  <a:lnTo>
                    <a:pt x="748" y="916"/>
                  </a:lnTo>
                  <a:lnTo>
                    <a:pt x="746" y="919"/>
                  </a:lnTo>
                  <a:lnTo>
                    <a:pt x="746" y="919"/>
                  </a:lnTo>
                  <a:lnTo>
                    <a:pt x="774" y="973"/>
                  </a:lnTo>
                  <a:lnTo>
                    <a:pt x="802" y="1027"/>
                  </a:lnTo>
                  <a:lnTo>
                    <a:pt x="828" y="1082"/>
                  </a:lnTo>
                  <a:lnTo>
                    <a:pt x="856" y="1137"/>
                  </a:lnTo>
                  <a:lnTo>
                    <a:pt x="856" y="1137"/>
                  </a:lnTo>
                  <a:lnTo>
                    <a:pt x="878" y="1174"/>
                  </a:lnTo>
                  <a:lnTo>
                    <a:pt x="900" y="1214"/>
                  </a:lnTo>
                  <a:lnTo>
                    <a:pt x="920" y="1254"/>
                  </a:lnTo>
                  <a:lnTo>
                    <a:pt x="940" y="1296"/>
                  </a:lnTo>
                  <a:lnTo>
                    <a:pt x="940" y="1296"/>
                  </a:lnTo>
                  <a:lnTo>
                    <a:pt x="945" y="1309"/>
                  </a:lnTo>
                  <a:lnTo>
                    <a:pt x="951" y="1324"/>
                  </a:lnTo>
                  <a:lnTo>
                    <a:pt x="955" y="1329"/>
                  </a:lnTo>
                  <a:lnTo>
                    <a:pt x="960" y="1335"/>
                  </a:lnTo>
                  <a:lnTo>
                    <a:pt x="965" y="1339"/>
                  </a:lnTo>
                  <a:lnTo>
                    <a:pt x="972" y="1340"/>
                  </a:lnTo>
                  <a:lnTo>
                    <a:pt x="972" y="1340"/>
                  </a:lnTo>
                  <a:lnTo>
                    <a:pt x="970" y="1314"/>
                  </a:lnTo>
                  <a:lnTo>
                    <a:pt x="969" y="1289"/>
                  </a:lnTo>
                  <a:lnTo>
                    <a:pt x="965" y="1234"/>
                  </a:lnTo>
                  <a:lnTo>
                    <a:pt x="963" y="1208"/>
                  </a:lnTo>
                  <a:lnTo>
                    <a:pt x="960" y="1183"/>
                  </a:lnTo>
                  <a:lnTo>
                    <a:pt x="956" y="1158"/>
                  </a:lnTo>
                  <a:lnTo>
                    <a:pt x="954" y="1147"/>
                  </a:lnTo>
                  <a:lnTo>
                    <a:pt x="950" y="1137"/>
                  </a:lnTo>
                  <a:lnTo>
                    <a:pt x="950" y="1137"/>
                  </a:lnTo>
                  <a:lnTo>
                    <a:pt x="965" y="1110"/>
                  </a:lnTo>
                  <a:lnTo>
                    <a:pt x="973" y="1095"/>
                  </a:lnTo>
                  <a:lnTo>
                    <a:pt x="980" y="1078"/>
                  </a:lnTo>
                  <a:lnTo>
                    <a:pt x="987" y="1061"/>
                  </a:lnTo>
                  <a:lnTo>
                    <a:pt x="992" y="1044"/>
                  </a:lnTo>
                  <a:lnTo>
                    <a:pt x="994" y="1025"/>
                  </a:lnTo>
                  <a:lnTo>
                    <a:pt x="994" y="1017"/>
                  </a:lnTo>
                  <a:lnTo>
                    <a:pt x="994" y="1008"/>
                  </a:lnTo>
                  <a:lnTo>
                    <a:pt x="994" y="1008"/>
                  </a:lnTo>
                  <a:lnTo>
                    <a:pt x="1000" y="1007"/>
                  </a:lnTo>
                  <a:lnTo>
                    <a:pt x="1004" y="1007"/>
                  </a:lnTo>
                  <a:lnTo>
                    <a:pt x="1009" y="1008"/>
                  </a:lnTo>
                  <a:lnTo>
                    <a:pt x="1013" y="1010"/>
                  </a:lnTo>
                  <a:lnTo>
                    <a:pt x="1017" y="1013"/>
                  </a:lnTo>
                  <a:lnTo>
                    <a:pt x="1020" y="1015"/>
                  </a:lnTo>
                  <a:lnTo>
                    <a:pt x="1026" y="1022"/>
                  </a:lnTo>
                  <a:lnTo>
                    <a:pt x="1032" y="1031"/>
                  </a:lnTo>
                  <a:lnTo>
                    <a:pt x="1037" y="1039"/>
                  </a:lnTo>
                  <a:lnTo>
                    <a:pt x="1041" y="1048"/>
                  </a:lnTo>
                  <a:lnTo>
                    <a:pt x="1046" y="1055"/>
                  </a:lnTo>
                  <a:lnTo>
                    <a:pt x="1046" y="1055"/>
                  </a:lnTo>
                  <a:lnTo>
                    <a:pt x="1061" y="1077"/>
                  </a:lnTo>
                  <a:lnTo>
                    <a:pt x="1076" y="1097"/>
                  </a:lnTo>
                  <a:lnTo>
                    <a:pt x="1084" y="1106"/>
                  </a:lnTo>
                  <a:lnTo>
                    <a:pt x="1094" y="1114"/>
                  </a:lnTo>
                  <a:lnTo>
                    <a:pt x="1104" y="1122"/>
                  </a:lnTo>
                  <a:lnTo>
                    <a:pt x="1114" y="1129"/>
                  </a:lnTo>
                  <a:lnTo>
                    <a:pt x="1114" y="1129"/>
                  </a:lnTo>
                  <a:lnTo>
                    <a:pt x="1113" y="1146"/>
                  </a:lnTo>
                  <a:lnTo>
                    <a:pt x="1112" y="1162"/>
                  </a:lnTo>
                  <a:lnTo>
                    <a:pt x="1113" y="1180"/>
                  </a:lnTo>
                  <a:lnTo>
                    <a:pt x="1114" y="1196"/>
                  </a:lnTo>
                  <a:lnTo>
                    <a:pt x="1117" y="1229"/>
                  </a:lnTo>
                  <a:lnTo>
                    <a:pt x="1117" y="1245"/>
                  </a:lnTo>
                  <a:lnTo>
                    <a:pt x="1117" y="1262"/>
                  </a:lnTo>
                  <a:lnTo>
                    <a:pt x="1117" y="1262"/>
                  </a:lnTo>
                  <a:lnTo>
                    <a:pt x="1126" y="1232"/>
                  </a:lnTo>
                  <a:lnTo>
                    <a:pt x="1137" y="1202"/>
                  </a:lnTo>
                  <a:lnTo>
                    <a:pt x="1158" y="1143"/>
                  </a:lnTo>
                  <a:lnTo>
                    <a:pt x="1181" y="1087"/>
                  </a:lnTo>
                  <a:lnTo>
                    <a:pt x="1201" y="1033"/>
                  </a:lnTo>
                  <a:lnTo>
                    <a:pt x="1201" y="1033"/>
                  </a:lnTo>
                  <a:lnTo>
                    <a:pt x="1204" y="1031"/>
                  </a:lnTo>
                  <a:lnTo>
                    <a:pt x="1208" y="1029"/>
                  </a:lnTo>
                  <a:lnTo>
                    <a:pt x="1218" y="1027"/>
                  </a:lnTo>
                  <a:lnTo>
                    <a:pt x="1228" y="1029"/>
                  </a:lnTo>
                  <a:lnTo>
                    <a:pt x="1238" y="1030"/>
                  </a:lnTo>
                  <a:lnTo>
                    <a:pt x="1248" y="1033"/>
                  </a:lnTo>
                  <a:lnTo>
                    <a:pt x="1259" y="1037"/>
                  </a:lnTo>
                  <a:lnTo>
                    <a:pt x="1275" y="1046"/>
                  </a:lnTo>
                  <a:lnTo>
                    <a:pt x="1275" y="1046"/>
                  </a:lnTo>
                  <a:lnTo>
                    <a:pt x="1274" y="1052"/>
                  </a:lnTo>
                  <a:lnTo>
                    <a:pt x="1274" y="1057"/>
                  </a:lnTo>
                  <a:lnTo>
                    <a:pt x="1274" y="1063"/>
                  </a:lnTo>
                  <a:lnTo>
                    <a:pt x="1275" y="1068"/>
                  </a:lnTo>
                  <a:lnTo>
                    <a:pt x="1277" y="1072"/>
                  </a:lnTo>
                  <a:lnTo>
                    <a:pt x="1279" y="1077"/>
                  </a:lnTo>
                  <a:lnTo>
                    <a:pt x="1286" y="1083"/>
                  </a:lnTo>
                  <a:lnTo>
                    <a:pt x="1293" y="1090"/>
                  </a:lnTo>
                  <a:lnTo>
                    <a:pt x="1302" y="1095"/>
                  </a:lnTo>
                  <a:lnTo>
                    <a:pt x="1319" y="1105"/>
                  </a:lnTo>
                  <a:lnTo>
                    <a:pt x="1319" y="1105"/>
                  </a:lnTo>
                  <a:lnTo>
                    <a:pt x="1319" y="1116"/>
                  </a:lnTo>
                  <a:lnTo>
                    <a:pt x="1318" y="1128"/>
                  </a:lnTo>
                  <a:lnTo>
                    <a:pt x="1314" y="1140"/>
                  </a:lnTo>
                  <a:lnTo>
                    <a:pt x="1312" y="1151"/>
                  </a:lnTo>
                  <a:lnTo>
                    <a:pt x="1304" y="1172"/>
                  </a:lnTo>
                  <a:lnTo>
                    <a:pt x="1296" y="1193"/>
                  </a:lnTo>
                  <a:lnTo>
                    <a:pt x="1289" y="1214"/>
                  </a:lnTo>
                  <a:lnTo>
                    <a:pt x="1286" y="1225"/>
                  </a:lnTo>
                  <a:lnTo>
                    <a:pt x="1283" y="1235"/>
                  </a:lnTo>
                  <a:lnTo>
                    <a:pt x="1282" y="1246"/>
                  </a:lnTo>
                  <a:lnTo>
                    <a:pt x="1282" y="1258"/>
                  </a:lnTo>
                  <a:lnTo>
                    <a:pt x="1283" y="1269"/>
                  </a:lnTo>
                  <a:lnTo>
                    <a:pt x="1287" y="1281"/>
                  </a:lnTo>
                  <a:lnTo>
                    <a:pt x="1287" y="1281"/>
                  </a:lnTo>
                  <a:lnTo>
                    <a:pt x="1286" y="1289"/>
                  </a:lnTo>
                  <a:lnTo>
                    <a:pt x="1283" y="1294"/>
                  </a:lnTo>
                  <a:lnTo>
                    <a:pt x="1280" y="1301"/>
                  </a:lnTo>
                  <a:lnTo>
                    <a:pt x="1276" y="1305"/>
                  </a:lnTo>
                  <a:lnTo>
                    <a:pt x="1272" y="1309"/>
                  </a:lnTo>
                  <a:lnTo>
                    <a:pt x="1266" y="1312"/>
                  </a:lnTo>
                  <a:lnTo>
                    <a:pt x="1262" y="1316"/>
                  </a:lnTo>
                  <a:lnTo>
                    <a:pt x="1257" y="1317"/>
                  </a:lnTo>
                  <a:lnTo>
                    <a:pt x="1251" y="1318"/>
                  </a:lnTo>
                  <a:lnTo>
                    <a:pt x="1246" y="1318"/>
                  </a:lnTo>
                  <a:lnTo>
                    <a:pt x="1242" y="1316"/>
                  </a:lnTo>
                  <a:lnTo>
                    <a:pt x="1237" y="1313"/>
                  </a:lnTo>
                  <a:lnTo>
                    <a:pt x="1234" y="1310"/>
                  </a:lnTo>
                  <a:lnTo>
                    <a:pt x="1232" y="1305"/>
                  </a:lnTo>
                  <a:lnTo>
                    <a:pt x="1231" y="1298"/>
                  </a:lnTo>
                  <a:lnTo>
                    <a:pt x="1230" y="1291"/>
                  </a:lnTo>
                  <a:lnTo>
                    <a:pt x="1230" y="1291"/>
                  </a:lnTo>
                  <a:lnTo>
                    <a:pt x="1223" y="1312"/>
                  </a:lnTo>
                  <a:lnTo>
                    <a:pt x="1217" y="1333"/>
                  </a:lnTo>
                  <a:lnTo>
                    <a:pt x="1208" y="1352"/>
                  </a:lnTo>
                  <a:lnTo>
                    <a:pt x="1204" y="1362"/>
                  </a:lnTo>
                  <a:lnTo>
                    <a:pt x="1199" y="1370"/>
                  </a:lnTo>
                  <a:lnTo>
                    <a:pt x="1199" y="1370"/>
                  </a:lnTo>
                  <a:lnTo>
                    <a:pt x="1203" y="1373"/>
                  </a:lnTo>
                  <a:lnTo>
                    <a:pt x="1207" y="1379"/>
                  </a:lnTo>
                  <a:lnTo>
                    <a:pt x="1210" y="1384"/>
                  </a:lnTo>
                  <a:lnTo>
                    <a:pt x="1211" y="1390"/>
                  </a:lnTo>
                  <a:lnTo>
                    <a:pt x="1212" y="1397"/>
                  </a:lnTo>
                  <a:lnTo>
                    <a:pt x="1212" y="1404"/>
                  </a:lnTo>
                  <a:lnTo>
                    <a:pt x="1208" y="1419"/>
                  </a:lnTo>
                  <a:lnTo>
                    <a:pt x="1204" y="1435"/>
                  </a:lnTo>
                  <a:lnTo>
                    <a:pt x="1200" y="1453"/>
                  </a:lnTo>
                  <a:lnTo>
                    <a:pt x="1196" y="1469"/>
                  </a:lnTo>
                  <a:lnTo>
                    <a:pt x="1193" y="1483"/>
                  </a:lnTo>
                  <a:lnTo>
                    <a:pt x="1193" y="1483"/>
                  </a:lnTo>
                  <a:lnTo>
                    <a:pt x="1192" y="1503"/>
                  </a:lnTo>
                  <a:lnTo>
                    <a:pt x="1193" y="1523"/>
                  </a:lnTo>
                  <a:lnTo>
                    <a:pt x="1193" y="1544"/>
                  </a:lnTo>
                  <a:lnTo>
                    <a:pt x="1193" y="1564"/>
                  </a:lnTo>
                  <a:lnTo>
                    <a:pt x="1193" y="1564"/>
                  </a:lnTo>
                  <a:lnTo>
                    <a:pt x="1188" y="1625"/>
                  </a:lnTo>
                  <a:lnTo>
                    <a:pt x="1182" y="1684"/>
                  </a:lnTo>
                  <a:lnTo>
                    <a:pt x="1169" y="1791"/>
                  </a:lnTo>
                  <a:lnTo>
                    <a:pt x="1169" y="1791"/>
                  </a:lnTo>
                  <a:lnTo>
                    <a:pt x="1159" y="1797"/>
                  </a:lnTo>
                  <a:lnTo>
                    <a:pt x="1147" y="1804"/>
                  </a:lnTo>
                  <a:lnTo>
                    <a:pt x="1137" y="1809"/>
                  </a:lnTo>
                  <a:lnTo>
                    <a:pt x="1124" y="1814"/>
                  </a:lnTo>
                  <a:lnTo>
                    <a:pt x="1111" y="1819"/>
                  </a:lnTo>
                  <a:lnTo>
                    <a:pt x="1098" y="1822"/>
                  </a:lnTo>
                  <a:lnTo>
                    <a:pt x="1071" y="1827"/>
                  </a:lnTo>
                  <a:lnTo>
                    <a:pt x="1044" y="1831"/>
                  </a:lnTo>
                  <a:lnTo>
                    <a:pt x="1017" y="1832"/>
                  </a:lnTo>
                  <a:lnTo>
                    <a:pt x="991" y="1832"/>
                  </a:lnTo>
                  <a:lnTo>
                    <a:pt x="968" y="1829"/>
                  </a:lnTo>
                  <a:lnTo>
                    <a:pt x="968" y="1829"/>
                  </a:lnTo>
                  <a:close/>
                  <a:moveTo>
                    <a:pt x="23" y="735"/>
                  </a:moveTo>
                  <a:lnTo>
                    <a:pt x="23" y="735"/>
                  </a:lnTo>
                  <a:lnTo>
                    <a:pt x="22" y="743"/>
                  </a:lnTo>
                  <a:lnTo>
                    <a:pt x="24" y="752"/>
                  </a:lnTo>
                  <a:lnTo>
                    <a:pt x="26" y="764"/>
                  </a:lnTo>
                  <a:lnTo>
                    <a:pt x="31" y="775"/>
                  </a:lnTo>
                  <a:lnTo>
                    <a:pt x="39" y="796"/>
                  </a:lnTo>
                  <a:lnTo>
                    <a:pt x="44" y="804"/>
                  </a:lnTo>
                  <a:lnTo>
                    <a:pt x="48" y="809"/>
                  </a:lnTo>
                  <a:lnTo>
                    <a:pt x="48" y="809"/>
                  </a:lnTo>
                  <a:lnTo>
                    <a:pt x="60" y="820"/>
                  </a:lnTo>
                  <a:lnTo>
                    <a:pt x="77" y="832"/>
                  </a:lnTo>
                  <a:lnTo>
                    <a:pt x="77" y="832"/>
                  </a:lnTo>
                  <a:lnTo>
                    <a:pt x="88" y="837"/>
                  </a:lnTo>
                  <a:lnTo>
                    <a:pt x="100" y="841"/>
                  </a:lnTo>
                  <a:lnTo>
                    <a:pt x="112" y="843"/>
                  </a:lnTo>
                  <a:lnTo>
                    <a:pt x="125" y="844"/>
                  </a:lnTo>
                  <a:lnTo>
                    <a:pt x="137" y="844"/>
                  </a:lnTo>
                  <a:lnTo>
                    <a:pt x="148" y="842"/>
                  </a:lnTo>
                  <a:lnTo>
                    <a:pt x="160" y="839"/>
                  </a:lnTo>
                  <a:lnTo>
                    <a:pt x="172" y="835"/>
                  </a:lnTo>
                  <a:lnTo>
                    <a:pt x="183" y="830"/>
                  </a:lnTo>
                  <a:lnTo>
                    <a:pt x="192" y="824"/>
                  </a:lnTo>
                  <a:lnTo>
                    <a:pt x="201" y="818"/>
                  </a:lnTo>
                  <a:lnTo>
                    <a:pt x="208" y="810"/>
                  </a:lnTo>
                  <a:lnTo>
                    <a:pt x="215" y="803"/>
                  </a:lnTo>
                  <a:lnTo>
                    <a:pt x="220" y="794"/>
                  </a:lnTo>
                  <a:lnTo>
                    <a:pt x="223" y="786"/>
                  </a:lnTo>
                  <a:lnTo>
                    <a:pt x="224" y="777"/>
                  </a:lnTo>
                  <a:lnTo>
                    <a:pt x="224" y="777"/>
                  </a:lnTo>
                  <a:lnTo>
                    <a:pt x="232" y="777"/>
                  </a:lnTo>
                  <a:lnTo>
                    <a:pt x="232" y="777"/>
                  </a:lnTo>
                  <a:lnTo>
                    <a:pt x="232" y="773"/>
                  </a:lnTo>
                  <a:lnTo>
                    <a:pt x="233" y="768"/>
                  </a:lnTo>
                  <a:lnTo>
                    <a:pt x="232" y="757"/>
                  </a:lnTo>
                  <a:lnTo>
                    <a:pt x="230" y="743"/>
                  </a:lnTo>
                  <a:lnTo>
                    <a:pt x="230" y="743"/>
                  </a:lnTo>
                  <a:lnTo>
                    <a:pt x="230" y="732"/>
                  </a:lnTo>
                  <a:lnTo>
                    <a:pt x="229" y="723"/>
                  </a:lnTo>
                  <a:lnTo>
                    <a:pt x="227" y="715"/>
                  </a:lnTo>
                  <a:lnTo>
                    <a:pt x="223" y="707"/>
                  </a:lnTo>
                  <a:lnTo>
                    <a:pt x="214" y="691"/>
                  </a:lnTo>
                  <a:lnTo>
                    <a:pt x="202" y="674"/>
                  </a:lnTo>
                  <a:lnTo>
                    <a:pt x="202" y="674"/>
                  </a:lnTo>
                  <a:lnTo>
                    <a:pt x="194" y="670"/>
                  </a:lnTo>
                  <a:lnTo>
                    <a:pt x="186" y="668"/>
                  </a:lnTo>
                  <a:lnTo>
                    <a:pt x="167" y="662"/>
                  </a:lnTo>
                  <a:lnTo>
                    <a:pt x="145" y="657"/>
                  </a:lnTo>
                  <a:lnTo>
                    <a:pt x="135" y="654"/>
                  </a:lnTo>
                  <a:lnTo>
                    <a:pt x="124" y="650"/>
                  </a:lnTo>
                  <a:lnTo>
                    <a:pt x="124" y="650"/>
                  </a:lnTo>
                  <a:lnTo>
                    <a:pt x="109" y="651"/>
                  </a:lnTo>
                  <a:lnTo>
                    <a:pt x="94" y="655"/>
                  </a:lnTo>
                  <a:lnTo>
                    <a:pt x="79" y="660"/>
                  </a:lnTo>
                  <a:lnTo>
                    <a:pt x="65" y="668"/>
                  </a:lnTo>
                  <a:lnTo>
                    <a:pt x="52" y="676"/>
                  </a:lnTo>
                  <a:lnTo>
                    <a:pt x="41" y="686"/>
                  </a:lnTo>
                  <a:lnTo>
                    <a:pt x="37" y="692"/>
                  </a:lnTo>
                  <a:lnTo>
                    <a:pt x="33" y="698"/>
                  </a:lnTo>
                  <a:lnTo>
                    <a:pt x="30" y="704"/>
                  </a:lnTo>
                  <a:lnTo>
                    <a:pt x="27" y="711"/>
                  </a:lnTo>
                  <a:lnTo>
                    <a:pt x="27" y="711"/>
                  </a:lnTo>
                  <a:lnTo>
                    <a:pt x="32" y="712"/>
                  </a:lnTo>
                  <a:lnTo>
                    <a:pt x="33" y="713"/>
                  </a:lnTo>
                  <a:lnTo>
                    <a:pt x="33" y="716"/>
                  </a:lnTo>
                  <a:lnTo>
                    <a:pt x="33" y="716"/>
                  </a:lnTo>
                  <a:lnTo>
                    <a:pt x="29" y="716"/>
                  </a:lnTo>
                  <a:lnTo>
                    <a:pt x="25" y="718"/>
                  </a:lnTo>
                  <a:lnTo>
                    <a:pt x="25" y="718"/>
                  </a:lnTo>
                  <a:lnTo>
                    <a:pt x="27" y="721"/>
                  </a:lnTo>
                  <a:lnTo>
                    <a:pt x="27" y="724"/>
                  </a:lnTo>
                  <a:lnTo>
                    <a:pt x="27" y="727"/>
                  </a:lnTo>
                  <a:lnTo>
                    <a:pt x="26" y="729"/>
                  </a:lnTo>
                  <a:lnTo>
                    <a:pt x="24" y="733"/>
                  </a:lnTo>
                  <a:lnTo>
                    <a:pt x="23" y="735"/>
                  </a:lnTo>
                  <a:lnTo>
                    <a:pt x="23" y="735"/>
                  </a:lnTo>
                  <a:close/>
                  <a:moveTo>
                    <a:pt x="1247" y="91"/>
                  </a:moveTo>
                  <a:lnTo>
                    <a:pt x="1247" y="91"/>
                  </a:lnTo>
                  <a:lnTo>
                    <a:pt x="1234" y="73"/>
                  </a:lnTo>
                  <a:lnTo>
                    <a:pt x="1221" y="56"/>
                  </a:lnTo>
                  <a:lnTo>
                    <a:pt x="1215" y="49"/>
                  </a:lnTo>
                  <a:lnTo>
                    <a:pt x="1207" y="41"/>
                  </a:lnTo>
                  <a:lnTo>
                    <a:pt x="1200" y="35"/>
                  </a:lnTo>
                  <a:lnTo>
                    <a:pt x="1191" y="30"/>
                  </a:lnTo>
                  <a:lnTo>
                    <a:pt x="1191" y="30"/>
                  </a:lnTo>
                  <a:lnTo>
                    <a:pt x="1184" y="26"/>
                  </a:lnTo>
                  <a:lnTo>
                    <a:pt x="1176" y="23"/>
                  </a:lnTo>
                  <a:lnTo>
                    <a:pt x="1170" y="21"/>
                  </a:lnTo>
                  <a:lnTo>
                    <a:pt x="1163" y="20"/>
                  </a:lnTo>
                  <a:lnTo>
                    <a:pt x="1150" y="19"/>
                  </a:lnTo>
                  <a:lnTo>
                    <a:pt x="1137" y="21"/>
                  </a:lnTo>
                  <a:lnTo>
                    <a:pt x="1124" y="23"/>
                  </a:lnTo>
                  <a:lnTo>
                    <a:pt x="1111" y="27"/>
                  </a:lnTo>
                  <a:lnTo>
                    <a:pt x="1085" y="37"/>
                  </a:lnTo>
                  <a:lnTo>
                    <a:pt x="1085" y="37"/>
                  </a:lnTo>
                  <a:lnTo>
                    <a:pt x="1059" y="46"/>
                  </a:lnTo>
                  <a:lnTo>
                    <a:pt x="1032" y="53"/>
                  </a:lnTo>
                  <a:lnTo>
                    <a:pt x="1007" y="62"/>
                  </a:lnTo>
                  <a:lnTo>
                    <a:pt x="996" y="67"/>
                  </a:lnTo>
                  <a:lnTo>
                    <a:pt x="986" y="72"/>
                  </a:lnTo>
                  <a:lnTo>
                    <a:pt x="976" y="78"/>
                  </a:lnTo>
                  <a:lnTo>
                    <a:pt x="968" y="85"/>
                  </a:lnTo>
                  <a:lnTo>
                    <a:pt x="960" y="93"/>
                  </a:lnTo>
                  <a:lnTo>
                    <a:pt x="953" y="102"/>
                  </a:lnTo>
                  <a:lnTo>
                    <a:pt x="947" y="112"/>
                  </a:lnTo>
                  <a:lnTo>
                    <a:pt x="944" y="124"/>
                  </a:lnTo>
                  <a:lnTo>
                    <a:pt x="941" y="138"/>
                  </a:lnTo>
                  <a:lnTo>
                    <a:pt x="940" y="153"/>
                  </a:lnTo>
                  <a:lnTo>
                    <a:pt x="940" y="153"/>
                  </a:lnTo>
                  <a:lnTo>
                    <a:pt x="941" y="177"/>
                  </a:lnTo>
                  <a:lnTo>
                    <a:pt x="943" y="204"/>
                  </a:lnTo>
                  <a:lnTo>
                    <a:pt x="946" y="231"/>
                  </a:lnTo>
                  <a:lnTo>
                    <a:pt x="950" y="258"/>
                  </a:lnTo>
                  <a:lnTo>
                    <a:pt x="958" y="311"/>
                  </a:lnTo>
                  <a:lnTo>
                    <a:pt x="961" y="336"/>
                  </a:lnTo>
                  <a:lnTo>
                    <a:pt x="962" y="359"/>
                  </a:lnTo>
                  <a:lnTo>
                    <a:pt x="962" y="359"/>
                  </a:lnTo>
                  <a:lnTo>
                    <a:pt x="976" y="340"/>
                  </a:lnTo>
                  <a:lnTo>
                    <a:pt x="992" y="323"/>
                  </a:lnTo>
                  <a:lnTo>
                    <a:pt x="1009" y="307"/>
                  </a:lnTo>
                  <a:lnTo>
                    <a:pt x="1027" y="293"/>
                  </a:lnTo>
                  <a:lnTo>
                    <a:pt x="1048" y="280"/>
                  </a:lnTo>
                  <a:lnTo>
                    <a:pt x="1068" y="269"/>
                  </a:lnTo>
                  <a:lnTo>
                    <a:pt x="1091" y="259"/>
                  </a:lnTo>
                  <a:lnTo>
                    <a:pt x="1113" y="249"/>
                  </a:lnTo>
                  <a:lnTo>
                    <a:pt x="1137" y="242"/>
                  </a:lnTo>
                  <a:lnTo>
                    <a:pt x="1162" y="234"/>
                  </a:lnTo>
                  <a:lnTo>
                    <a:pt x="1188" y="228"/>
                  </a:lnTo>
                  <a:lnTo>
                    <a:pt x="1214" y="222"/>
                  </a:lnTo>
                  <a:lnTo>
                    <a:pt x="1242" y="218"/>
                  </a:lnTo>
                  <a:lnTo>
                    <a:pt x="1269" y="214"/>
                  </a:lnTo>
                  <a:lnTo>
                    <a:pt x="1326" y="206"/>
                  </a:lnTo>
                  <a:lnTo>
                    <a:pt x="1326" y="206"/>
                  </a:lnTo>
                  <a:lnTo>
                    <a:pt x="1319" y="191"/>
                  </a:lnTo>
                  <a:lnTo>
                    <a:pt x="1310" y="176"/>
                  </a:lnTo>
                  <a:lnTo>
                    <a:pt x="1301" y="160"/>
                  </a:lnTo>
                  <a:lnTo>
                    <a:pt x="1290" y="146"/>
                  </a:lnTo>
                  <a:lnTo>
                    <a:pt x="1268" y="117"/>
                  </a:lnTo>
                  <a:lnTo>
                    <a:pt x="1247" y="91"/>
                  </a:lnTo>
                  <a:lnTo>
                    <a:pt x="1247" y="91"/>
                  </a:lnTo>
                  <a:close/>
                  <a:moveTo>
                    <a:pt x="1449" y="263"/>
                  </a:moveTo>
                  <a:lnTo>
                    <a:pt x="1449" y="263"/>
                  </a:lnTo>
                  <a:lnTo>
                    <a:pt x="1441" y="262"/>
                  </a:lnTo>
                  <a:lnTo>
                    <a:pt x="1431" y="261"/>
                  </a:lnTo>
                  <a:lnTo>
                    <a:pt x="1422" y="260"/>
                  </a:lnTo>
                  <a:lnTo>
                    <a:pt x="1412" y="259"/>
                  </a:lnTo>
                  <a:lnTo>
                    <a:pt x="1412" y="259"/>
                  </a:lnTo>
                  <a:lnTo>
                    <a:pt x="1386" y="250"/>
                  </a:lnTo>
                  <a:lnTo>
                    <a:pt x="1360" y="241"/>
                  </a:lnTo>
                  <a:lnTo>
                    <a:pt x="1347" y="237"/>
                  </a:lnTo>
                  <a:lnTo>
                    <a:pt x="1334" y="234"/>
                  </a:lnTo>
                  <a:lnTo>
                    <a:pt x="1321" y="232"/>
                  </a:lnTo>
                  <a:lnTo>
                    <a:pt x="1309" y="231"/>
                  </a:lnTo>
                  <a:lnTo>
                    <a:pt x="1309" y="231"/>
                  </a:lnTo>
                  <a:lnTo>
                    <a:pt x="1290" y="232"/>
                  </a:lnTo>
                  <a:lnTo>
                    <a:pt x="1269" y="234"/>
                  </a:lnTo>
                  <a:lnTo>
                    <a:pt x="1249" y="237"/>
                  </a:lnTo>
                  <a:lnTo>
                    <a:pt x="1229" y="241"/>
                  </a:lnTo>
                  <a:lnTo>
                    <a:pt x="1189" y="249"/>
                  </a:lnTo>
                  <a:lnTo>
                    <a:pt x="1154" y="259"/>
                  </a:lnTo>
                  <a:lnTo>
                    <a:pt x="1154" y="259"/>
                  </a:lnTo>
                  <a:lnTo>
                    <a:pt x="1131" y="265"/>
                  </a:lnTo>
                  <a:lnTo>
                    <a:pt x="1110" y="275"/>
                  </a:lnTo>
                  <a:lnTo>
                    <a:pt x="1089" y="284"/>
                  </a:lnTo>
                  <a:lnTo>
                    <a:pt x="1069" y="296"/>
                  </a:lnTo>
                  <a:lnTo>
                    <a:pt x="1050" y="308"/>
                  </a:lnTo>
                  <a:lnTo>
                    <a:pt x="1033" y="321"/>
                  </a:lnTo>
                  <a:lnTo>
                    <a:pt x="1016" y="335"/>
                  </a:lnTo>
                  <a:lnTo>
                    <a:pt x="1002" y="350"/>
                  </a:lnTo>
                  <a:lnTo>
                    <a:pt x="1002" y="350"/>
                  </a:lnTo>
                  <a:lnTo>
                    <a:pt x="995" y="355"/>
                  </a:lnTo>
                  <a:lnTo>
                    <a:pt x="990" y="359"/>
                  </a:lnTo>
                  <a:lnTo>
                    <a:pt x="985" y="365"/>
                  </a:lnTo>
                  <a:lnTo>
                    <a:pt x="979" y="369"/>
                  </a:lnTo>
                  <a:lnTo>
                    <a:pt x="979" y="369"/>
                  </a:lnTo>
                  <a:lnTo>
                    <a:pt x="969" y="382"/>
                  </a:lnTo>
                  <a:lnTo>
                    <a:pt x="960" y="397"/>
                  </a:lnTo>
                  <a:lnTo>
                    <a:pt x="953" y="412"/>
                  </a:lnTo>
                  <a:lnTo>
                    <a:pt x="945" y="429"/>
                  </a:lnTo>
                  <a:lnTo>
                    <a:pt x="933" y="462"/>
                  </a:lnTo>
                  <a:lnTo>
                    <a:pt x="927" y="479"/>
                  </a:lnTo>
                  <a:lnTo>
                    <a:pt x="920" y="496"/>
                  </a:lnTo>
                  <a:lnTo>
                    <a:pt x="920" y="496"/>
                  </a:lnTo>
                  <a:lnTo>
                    <a:pt x="912" y="517"/>
                  </a:lnTo>
                  <a:lnTo>
                    <a:pt x="901" y="536"/>
                  </a:lnTo>
                  <a:lnTo>
                    <a:pt x="892" y="555"/>
                  </a:lnTo>
                  <a:lnTo>
                    <a:pt x="884" y="576"/>
                  </a:lnTo>
                  <a:lnTo>
                    <a:pt x="884" y="576"/>
                  </a:lnTo>
                  <a:lnTo>
                    <a:pt x="878" y="594"/>
                  </a:lnTo>
                  <a:lnTo>
                    <a:pt x="874" y="612"/>
                  </a:lnTo>
                  <a:lnTo>
                    <a:pt x="870" y="631"/>
                  </a:lnTo>
                  <a:lnTo>
                    <a:pt x="866" y="650"/>
                  </a:lnTo>
                  <a:lnTo>
                    <a:pt x="866" y="650"/>
                  </a:lnTo>
                  <a:lnTo>
                    <a:pt x="860" y="673"/>
                  </a:lnTo>
                  <a:lnTo>
                    <a:pt x="855" y="698"/>
                  </a:lnTo>
                  <a:lnTo>
                    <a:pt x="851" y="722"/>
                  </a:lnTo>
                  <a:lnTo>
                    <a:pt x="848" y="748"/>
                  </a:lnTo>
                  <a:lnTo>
                    <a:pt x="845" y="774"/>
                  </a:lnTo>
                  <a:lnTo>
                    <a:pt x="844" y="801"/>
                  </a:lnTo>
                  <a:lnTo>
                    <a:pt x="845" y="829"/>
                  </a:lnTo>
                  <a:lnTo>
                    <a:pt x="849" y="858"/>
                  </a:lnTo>
                  <a:lnTo>
                    <a:pt x="849" y="858"/>
                  </a:lnTo>
                  <a:lnTo>
                    <a:pt x="849" y="852"/>
                  </a:lnTo>
                  <a:lnTo>
                    <a:pt x="850" y="847"/>
                  </a:lnTo>
                  <a:lnTo>
                    <a:pt x="852" y="842"/>
                  </a:lnTo>
                  <a:lnTo>
                    <a:pt x="854" y="839"/>
                  </a:lnTo>
                  <a:lnTo>
                    <a:pt x="858" y="832"/>
                  </a:lnTo>
                  <a:lnTo>
                    <a:pt x="860" y="826"/>
                  </a:lnTo>
                  <a:lnTo>
                    <a:pt x="862" y="822"/>
                  </a:lnTo>
                  <a:lnTo>
                    <a:pt x="862" y="822"/>
                  </a:lnTo>
                  <a:lnTo>
                    <a:pt x="880" y="805"/>
                  </a:lnTo>
                  <a:lnTo>
                    <a:pt x="897" y="788"/>
                  </a:lnTo>
                  <a:lnTo>
                    <a:pt x="931" y="751"/>
                  </a:lnTo>
                  <a:lnTo>
                    <a:pt x="948" y="733"/>
                  </a:lnTo>
                  <a:lnTo>
                    <a:pt x="965" y="715"/>
                  </a:lnTo>
                  <a:lnTo>
                    <a:pt x="984" y="697"/>
                  </a:lnTo>
                  <a:lnTo>
                    <a:pt x="1004" y="678"/>
                  </a:lnTo>
                  <a:lnTo>
                    <a:pt x="1004" y="678"/>
                  </a:lnTo>
                  <a:lnTo>
                    <a:pt x="1024" y="663"/>
                  </a:lnTo>
                  <a:lnTo>
                    <a:pt x="1045" y="648"/>
                  </a:lnTo>
                  <a:lnTo>
                    <a:pt x="1065" y="635"/>
                  </a:lnTo>
                  <a:lnTo>
                    <a:pt x="1086" y="621"/>
                  </a:lnTo>
                  <a:lnTo>
                    <a:pt x="1131" y="594"/>
                  </a:lnTo>
                  <a:lnTo>
                    <a:pt x="1178" y="568"/>
                  </a:lnTo>
                  <a:lnTo>
                    <a:pt x="1178" y="568"/>
                  </a:lnTo>
                  <a:lnTo>
                    <a:pt x="1208" y="552"/>
                  </a:lnTo>
                  <a:lnTo>
                    <a:pt x="1241" y="536"/>
                  </a:lnTo>
                  <a:lnTo>
                    <a:pt x="1272" y="521"/>
                  </a:lnTo>
                  <a:lnTo>
                    <a:pt x="1305" y="506"/>
                  </a:lnTo>
                  <a:lnTo>
                    <a:pt x="1338" y="492"/>
                  </a:lnTo>
                  <a:lnTo>
                    <a:pt x="1372" y="480"/>
                  </a:lnTo>
                  <a:lnTo>
                    <a:pt x="1407" y="469"/>
                  </a:lnTo>
                  <a:lnTo>
                    <a:pt x="1441" y="458"/>
                  </a:lnTo>
                  <a:lnTo>
                    <a:pt x="1476" y="449"/>
                  </a:lnTo>
                  <a:lnTo>
                    <a:pt x="1513" y="442"/>
                  </a:lnTo>
                  <a:lnTo>
                    <a:pt x="1548" y="436"/>
                  </a:lnTo>
                  <a:lnTo>
                    <a:pt x="1584" y="432"/>
                  </a:lnTo>
                  <a:lnTo>
                    <a:pt x="1621" y="430"/>
                  </a:lnTo>
                  <a:lnTo>
                    <a:pt x="1657" y="430"/>
                  </a:lnTo>
                  <a:lnTo>
                    <a:pt x="1693" y="433"/>
                  </a:lnTo>
                  <a:lnTo>
                    <a:pt x="1730" y="438"/>
                  </a:lnTo>
                  <a:lnTo>
                    <a:pt x="1730" y="438"/>
                  </a:lnTo>
                  <a:lnTo>
                    <a:pt x="1702" y="410"/>
                  </a:lnTo>
                  <a:lnTo>
                    <a:pt x="1673" y="382"/>
                  </a:lnTo>
                  <a:lnTo>
                    <a:pt x="1657" y="369"/>
                  </a:lnTo>
                  <a:lnTo>
                    <a:pt x="1642" y="356"/>
                  </a:lnTo>
                  <a:lnTo>
                    <a:pt x="1625" y="344"/>
                  </a:lnTo>
                  <a:lnTo>
                    <a:pt x="1608" y="333"/>
                  </a:lnTo>
                  <a:lnTo>
                    <a:pt x="1591" y="322"/>
                  </a:lnTo>
                  <a:lnTo>
                    <a:pt x="1572" y="311"/>
                  </a:lnTo>
                  <a:lnTo>
                    <a:pt x="1553" y="302"/>
                  </a:lnTo>
                  <a:lnTo>
                    <a:pt x="1534" y="292"/>
                  </a:lnTo>
                  <a:lnTo>
                    <a:pt x="1514" y="283"/>
                  </a:lnTo>
                  <a:lnTo>
                    <a:pt x="1493" y="276"/>
                  </a:lnTo>
                  <a:lnTo>
                    <a:pt x="1472" y="269"/>
                  </a:lnTo>
                  <a:lnTo>
                    <a:pt x="1449" y="263"/>
                  </a:lnTo>
                  <a:lnTo>
                    <a:pt x="1449" y="263"/>
                  </a:lnTo>
                  <a:close/>
                  <a:moveTo>
                    <a:pt x="869" y="426"/>
                  </a:moveTo>
                  <a:lnTo>
                    <a:pt x="869" y="426"/>
                  </a:lnTo>
                  <a:lnTo>
                    <a:pt x="875" y="429"/>
                  </a:lnTo>
                  <a:lnTo>
                    <a:pt x="881" y="433"/>
                  </a:lnTo>
                  <a:lnTo>
                    <a:pt x="888" y="440"/>
                  </a:lnTo>
                  <a:lnTo>
                    <a:pt x="892" y="444"/>
                  </a:lnTo>
                  <a:lnTo>
                    <a:pt x="897" y="446"/>
                  </a:lnTo>
                  <a:lnTo>
                    <a:pt x="902" y="449"/>
                  </a:lnTo>
                  <a:lnTo>
                    <a:pt x="911" y="453"/>
                  </a:lnTo>
                  <a:lnTo>
                    <a:pt x="911" y="453"/>
                  </a:lnTo>
                  <a:lnTo>
                    <a:pt x="913" y="449"/>
                  </a:lnTo>
                  <a:lnTo>
                    <a:pt x="915" y="445"/>
                  </a:lnTo>
                  <a:lnTo>
                    <a:pt x="918" y="438"/>
                  </a:lnTo>
                  <a:lnTo>
                    <a:pt x="919" y="430"/>
                  </a:lnTo>
                  <a:lnTo>
                    <a:pt x="923" y="423"/>
                  </a:lnTo>
                  <a:lnTo>
                    <a:pt x="923" y="423"/>
                  </a:lnTo>
                  <a:lnTo>
                    <a:pt x="915" y="418"/>
                  </a:lnTo>
                  <a:lnTo>
                    <a:pt x="908" y="413"/>
                  </a:lnTo>
                  <a:lnTo>
                    <a:pt x="901" y="406"/>
                  </a:lnTo>
                  <a:lnTo>
                    <a:pt x="897" y="400"/>
                  </a:lnTo>
                  <a:lnTo>
                    <a:pt x="894" y="393"/>
                  </a:lnTo>
                  <a:lnTo>
                    <a:pt x="892" y="385"/>
                  </a:lnTo>
                  <a:lnTo>
                    <a:pt x="890" y="376"/>
                  </a:lnTo>
                  <a:lnTo>
                    <a:pt x="890" y="369"/>
                  </a:lnTo>
                  <a:lnTo>
                    <a:pt x="892" y="362"/>
                  </a:lnTo>
                  <a:lnTo>
                    <a:pt x="895" y="354"/>
                  </a:lnTo>
                  <a:lnTo>
                    <a:pt x="899" y="348"/>
                  </a:lnTo>
                  <a:lnTo>
                    <a:pt x="904" y="341"/>
                  </a:lnTo>
                  <a:lnTo>
                    <a:pt x="912" y="336"/>
                  </a:lnTo>
                  <a:lnTo>
                    <a:pt x="919" y="332"/>
                  </a:lnTo>
                  <a:lnTo>
                    <a:pt x="929" y="328"/>
                  </a:lnTo>
                  <a:lnTo>
                    <a:pt x="940" y="327"/>
                  </a:lnTo>
                  <a:lnTo>
                    <a:pt x="940" y="327"/>
                  </a:lnTo>
                  <a:lnTo>
                    <a:pt x="939" y="322"/>
                  </a:lnTo>
                  <a:lnTo>
                    <a:pt x="938" y="317"/>
                  </a:lnTo>
                  <a:lnTo>
                    <a:pt x="938" y="306"/>
                  </a:lnTo>
                  <a:lnTo>
                    <a:pt x="936" y="296"/>
                  </a:lnTo>
                  <a:lnTo>
                    <a:pt x="934" y="293"/>
                  </a:lnTo>
                  <a:lnTo>
                    <a:pt x="932" y="290"/>
                  </a:lnTo>
                  <a:lnTo>
                    <a:pt x="932" y="290"/>
                  </a:lnTo>
                  <a:lnTo>
                    <a:pt x="923" y="293"/>
                  </a:lnTo>
                  <a:lnTo>
                    <a:pt x="912" y="297"/>
                  </a:lnTo>
                  <a:lnTo>
                    <a:pt x="903" y="302"/>
                  </a:lnTo>
                  <a:lnTo>
                    <a:pt x="895" y="308"/>
                  </a:lnTo>
                  <a:lnTo>
                    <a:pt x="888" y="314"/>
                  </a:lnTo>
                  <a:lnTo>
                    <a:pt x="882" y="321"/>
                  </a:lnTo>
                  <a:lnTo>
                    <a:pt x="875" y="329"/>
                  </a:lnTo>
                  <a:lnTo>
                    <a:pt x="871" y="338"/>
                  </a:lnTo>
                  <a:lnTo>
                    <a:pt x="868" y="348"/>
                  </a:lnTo>
                  <a:lnTo>
                    <a:pt x="865" y="357"/>
                  </a:lnTo>
                  <a:lnTo>
                    <a:pt x="863" y="367"/>
                  </a:lnTo>
                  <a:lnTo>
                    <a:pt x="863" y="378"/>
                  </a:lnTo>
                  <a:lnTo>
                    <a:pt x="863" y="389"/>
                  </a:lnTo>
                  <a:lnTo>
                    <a:pt x="864" y="401"/>
                  </a:lnTo>
                  <a:lnTo>
                    <a:pt x="866" y="413"/>
                  </a:lnTo>
                  <a:lnTo>
                    <a:pt x="869" y="426"/>
                  </a:lnTo>
                  <a:lnTo>
                    <a:pt x="869" y="426"/>
                  </a:lnTo>
                  <a:close/>
                  <a:moveTo>
                    <a:pt x="689" y="391"/>
                  </a:moveTo>
                  <a:lnTo>
                    <a:pt x="689" y="391"/>
                  </a:lnTo>
                  <a:lnTo>
                    <a:pt x="674" y="399"/>
                  </a:lnTo>
                  <a:lnTo>
                    <a:pt x="660" y="409"/>
                  </a:lnTo>
                  <a:lnTo>
                    <a:pt x="645" y="417"/>
                  </a:lnTo>
                  <a:lnTo>
                    <a:pt x="630" y="426"/>
                  </a:lnTo>
                  <a:lnTo>
                    <a:pt x="630" y="426"/>
                  </a:lnTo>
                  <a:lnTo>
                    <a:pt x="517" y="474"/>
                  </a:lnTo>
                  <a:lnTo>
                    <a:pt x="405" y="523"/>
                  </a:lnTo>
                  <a:lnTo>
                    <a:pt x="350" y="548"/>
                  </a:lnTo>
                  <a:lnTo>
                    <a:pt x="295" y="574"/>
                  </a:lnTo>
                  <a:lnTo>
                    <a:pt x="242" y="601"/>
                  </a:lnTo>
                  <a:lnTo>
                    <a:pt x="190" y="629"/>
                  </a:lnTo>
                  <a:lnTo>
                    <a:pt x="190" y="629"/>
                  </a:lnTo>
                  <a:lnTo>
                    <a:pt x="192" y="630"/>
                  </a:lnTo>
                  <a:lnTo>
                    <a:pt x="194" y="631"/>
                  </a:lnTo>
                  <a:lnTo>
                    <a:pt x="197" y="636"/>
                  </a:lnTo>
                  <a:lnTo>
                    <a:pt x="199" y="638"/>
                  </a:lnTo>
                  <a:lnTo>
                    <a:pt x="201" y="640"/>
                  </a:lnTo>
                  <a:lnTo>
                    <a:pt x="204" y="642"/>
                  </a:lnTo>
                  <a:lnTo>
                    <a:pt x="209" y="642"/>
                  </a:lnTo>
                  <a:lnTo>
                    <a:pt x="209" y="642"/>
                  </a:lnTo>
                  <a:lnTo>
                    <a:pt x="213" y="641"/>
                  </a:lnTo>
                  <a:lnTo>
                    <a:pt x="216" y="640"/>
                  </a:lnTo>
                  <a:lnTo>
                    <a:pt x="223" y="635"/>
                  </a:lnTo>
                  <a:lnTo>
                    <a:pt x="230" y="629"/>
                  </a:lnTo>
                  <a:lnTo>
                    <a:pt x="236" y="625"/>
                  </a:lnTo>
                  <a:lnTo>
                    <a:pt x="236" y="625"/>
                  </a:lnTo>
                  <a:lnTo>
                    <a:pt x="259" y="612"/>
                  </a:lnTo>
                  <a:lnTo>
                    <a:pt x="283" y="599"/>
                  </a:lnTo>
                  <a:lnTo>
                    <a:pt x="327" y="578"/>
                  </a:lnTo>
                  <a:lnTo>
                    <a:pt x="327" y="578"/>
                  </a:lnTo>
                  <a:lnTo>
                    <a:pt x="356" y="565"/>
                  </a:lnTo>
                  <a:lnTo>
                    <a:pt x="387" y="552"/>
                  </a:lnTo>
                  <a:lnTo>
                    <a:pt x="417" y="539"/>
                  </a:lnTo>
                  <a:lnTo>
                    <a:pt x="448" y="526"/>
                  </a:lnTo>
                  <a:lnTo>
                    <a:pt x="448" y="526"/>
                  </a:lnTo>
                  <a:lnTo>
                    <a:pt x="473" y="516"/>
                  </a:lnTo>
                  <a:lnTo>
                    <a:pt x="498" y="506"/>
                  </a:lnTo>
                  <a:lnTo>
                    <a:pt x="547" y="487"/>
                  </a:lnTo>
                  <a:lnTo>
                    <a:pt x="596" y="468"/>
                  </a:lnTo>
                  <a:lnTo>
                    <a:pt x="620" y="458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743" y="401"/>
                  </a:lnTo>
                  <a:lnTo>
                    <a:pt x="791" y="380"/>
                  </a:lnTo>
                  <a:lnTo>
                    <a:pt x="839" y="359"/>
                  </a:lnTo>
                  <a:lnTo>
                    <a:pt x="839" y="359"/>
                  </a:lnTo>
                  <a:lnTo>
                    <a:pt x="840" y="354"/>
                  </a:lnTo>
                  <a:lnTo>
                    <a:pt x="842" y="349"/>
                  </a:lnTo>
                  <a:lnTo>
                    <a:pt x="848" y="338"/>
                  </a:lnTo>
                  <a:lnTo>
                    <a:pt x="851" y="333"/>
                  </a:lnTo>
                  <a:lnTo>
                    <a:pt x="852" y="327"/>
                  </a:lnTo>
                  <a:lnTo>
                    <a:pt x="853" y="322"/>
                  </a:lnTo>
                  <a:lnTo>
                    <a:pt x="852" y="318"/>
                  </a:lnTo>
                  <a:lnTo>
                    <a:pt x="852" y="318"/>
                  </a:lnTo>
                  <a:lnTo>
                    <a:pt x="833" y="329"/>
                  </a:lnTo>
                  <a:lnTo>
                    <a:pt x="813" y="340"/>
                  </a:lnTo>
                  <a:lnTo>
                    <a:pt x="793" y="349"/>
                  </a:lnTo>
                  <a:lnTo>
                    <a:pt x="773" y="357"/>
                  </a:lnTo>
                  <a:lnTo>
                    <a:pt x="731" y="373"/>
                  </a:lnTo>
                  <a:lnTo>
                    <a:pt x="710" y="382"/>
                  </a:lnTo>
                  <a:lnTo>
                    <a:pt x="689" y="391"/>
                  </a:lnTo>
                  <a:lnTo>
                    <a:pt x="689" y="391"/>
                  </a:lnTo>
                  <a:close/>
                  <a:moveTo>
                    <a:pt x="935" y="401"/>
                  </a:moveTo>
                  <a:lnTo>
                    <a:pt x="935" y="401"/>
                  </a:lnTo>
                  <a:lnTo>
                    <a:pt x="942" y="387"/>
                  </a:lnTo>
                  <a:lnTo>
                    <a:pt x="944" y="380"/>
                  </a:lnTo>
                  <a:lnTo>
                    <a:pt x="945" y="373"/>
                  </a:lnTo>
                  <a:lnTo>
                    <a:pt x="945" y="366"/>
                  </a:lnTo>
                  <a:lnTo>
                    <a:pt x="944" y="359"/>
                  </a:lnTo>
                  <a:lnTo>
                    <a:pt x="942" y="353"/>
                  </a:lnTo>
                  <a:lnTo>
                    <a:pt x="938" y="347"/>
                  </a:lnTo>
                  <a:lnTo>
                    <a:pt x="938" y="347"/>
                  </a:lnTo>
                  <a:lnTo>
                    <a:pt x="934" y="349"/>
                  </a:lnTo>
                  <a:lnTo>
                    <a:pt x="931" y="351"/>
                  </a:lnTo>
                  <a:lnTo>
                    <a:pt x="926" y="356"/>
                  </a:lnTo>
                  <a:lnTo>
                    <a:pt x="923" y="364"/>
                  </a:lnTo>
                  <a:lnTo>
                    <a:pt x="920" y="372"/>
                  </a:lnTo>
                  <a:lnTo>
                    <a:pt x="920" y="381"/>
                  </a:lnTo>
                  <a:lnTo>
                    <a:pt x="922" y="385"/>
                  </a:lnTo>
                  <a:lnTo>
                    <a:pt x="923" y="389"/>
                  </a:lnTo>
                  <a:lnTo>
                    <a:pt x="925" y="393"/>
                  </a:lnTo>
                  <a:lnTo>
                    <a:pt x="928" y="396"/>
                  </a:lnTo>
                  <a:lnTo>
                    <a:pt x="931" y="399"/>
                  </a:lnTo>
                  <a:lnTo>
                    <a:pt x="935" y="401"/>
                  </a:lnTo>
                  <a:lnTo>
                    <a:pt x="935" y="401"/>
                  </a:lnTo>
                  <a:close/>
                  <a:moveTo>
                    <a:pt x="837" y="409"/>
                  </a:moveTo>
                  <a:lnTo>
                    <a:pt x="837" y="409"/>
                  </a:lnTo>
                  <a:lnTo>
                    <a:pt x="838" y="404"/>
                  </a:lnTo>
                  <a:lnTo>
                    <a:pt x="838" y="401"/>
                  </a:lnTo>
                  <a:lnTo>
                    <a:pt x="837" y="396"/>
                  </a:lnTo>
                  <a:lnTo>
                    <a:pt x="835" y="389"/>
                  </a:lnTo>
                  <a:lnTo>
                    <a:pt x="834" y="385"/>
                  </a:lnTo>
                  <a:lnTo>
                    <a:pt x="835" y="381"/>
                  </a:lnTo>
                  <a:lnTo>
                    <a:pt x="835" y="381"/>
                  </a:lnTo>
                  <a:lnTo>
                    <a:pt x="829" y="381"/>
                  </a:lnTo>
                  <a:lnTo>
                    <a:pt x="829" y="381"/>
                  </a:lnTo>
                  <a:lnTo>
                    <a:pt x="766" y="411"/>
                  </a:lnTo>
                  <a:lnTo>
                    <a:pt x="705" y="441"/>
                  </a:lnTo>
                  <a:lnTo>
                    <a:pt x="674" y="455"/>
                  </a:lnTo>
                  <a:lnTo>
                    <a:pt x="642" y="469"/>
                  </a:lnTo>
                  <a:lnTo>
                    <a:pt x="610" y="480"/>
                  </a:lnTo>
                  <a:lnTo>
                    <a:pt x="576" y="492"/>
                  </a:lnTo>
                  <a:lnTo>
                    <a:pt x="576" y="492"/>
                  </a:lnTo>
                  <a:lnTo>
                    <a:pt x="567" y="497"/>
                  </a:lnTo>
                  <a:lnTo>
                    <a:pt x="556" y="504"/>
                  </a:lnTo>
                  <a:lnTo>
                    <a:pt x="534" y="514"/>
                  </a:lnTo>
                  <a:lnTo>
                    <a:pt x="510" y="522"/>
                  </a:lnTo>
                  <a:lnTo>
                    <a:pt x="485" y="532"/>
                  </a:lnTo>
                  <a:lnTo>
                    <a:pt x="485" y="532"/>
                  </a:lnTo>
                  <a:lnTo>
                    <a:pt x="463" y="541"/>
                  </a:lnTo>
                  <a:lnTo>
                    <a:pt x="442" y="552"/>
                  </a:lnTo>
                  <a:lnTo>
                    <a:pt x="419" y="563"/>
                  </a:lnTo>
                  <a:lnTo>
                    <a:pt x="397" y="574"/>
                  </a:lnTo>
                  <a:lnTo>
                    <a:pt x="397" y="574"/>
                  </a:lnTo>
                  <a:lnTo>
                    <a:pt x="322" y="603"/>
                  </a:lnTo>
                  <a:lnTo>
                    <a:pt x="284" y="621"/>
                  </a:lnTo>
                  <a:lnTo>
                    <a:pt x="251" y="637"/>
                  </a:lnTo>
                  <a:lnTo>
                    <a:pt x="251" y="637"/>
                  </a:lnTo>
                  <a:lnTo>
                    <a:pt x="244" y="642"/>
                  </a:lnTo>
                  <a:lnTo>
                    <a:pt x="238" y="646"/>
                  </a:lnTo>
                  <a:lnTo>
                    <a:pt x="235" y="652"/>
                  </a:lnTo>
                  <a:lnTo>
                    <a:pt x="234" y="657"/>
                  </a:lnTo>
                  <a:lnTo>
                    <a:pt x="234" y="662"/>
                  </a:lnTo>
                  <a:lnTo>
                    <a:pt x="235" y="668"/>
                  </a:lnTo>
                  <a:lnTo>
                    <a:pt x="237" y="673"/>
                  </a:lnTo>
                  <a:lnTo>
                    <a:pt x="241" y="678"/>
                  </a:lnTo>
                  <a:lnTo>
                    <a:pt x="248" y="690"/>
                  </a:lnTo>
                  <a:lnTo>
                    <a:pt x="257" y="702"/>
                  </a:lnTo>
                  <a:lnTo>
                    <a:pt x="263" y="714"/>
                  </a:lnTo>
                  <a:lnTo>
                    <a:pt x="265" y="719"/>
                  </a:lnTo>
                  <a:lnTo>
                    <a:pt x="266" y="726"/>
                  </a:lnTo>
                  <a:lnTo>
                    <a:pt x="266" y="726"/>
                  </a:lnTo>
                  <a:lnTo>
                    <a:pt x="304" y="707"/>
                  </a:lnTo>
                  <a:lnTo>
                    <a:pt x="341" y="690"/>
                  </a:lnTo>
                  <a:lnTo>
                    <a:pt x="417" y="658"/>
                  </a:lnTo>
                  <a:lnTo>
                    <a:pt x="570" y="594"/>
                  </a:lnTo>
                  <a:lnTo>
                    <a:pt x="645" y="562"/>
                  </a:lnTo>
                  <a:lnTo>
                    <a:pt x="720" y="527"/>
                  </a:lnTo>
                  <a:lnTo>
                    <a:pt x="757" y="510"/>
                  </a:lnTo>
                  <a:lnTo>
                    <a:pt x="793" y="492"/>
                  </a:lnTo>
                  <a:lnTo>
                    <a:pt x="828" y="473"/>
                  </a:lnTo>
                  <a:lnTo>
                    <a:pt x="864" y="453"/>
                  </a:lnTo>
                  <a:lnTo>
                    <a:pt x="864" y="453"/>
                  </a:lnTo>
                  <a:lnTo>
                    <a:pt x="862" y="451"/>
                  </a:lnTo>
                  <a:lnTo>
                    <a:pt x="859" y="450"/>
                  </a:lnTo>
                  <a:lnTo>
                    <a:pt x="855" y="446"/>
                  </a:lnTo>
                  <a:lnTo>
                    <a:pt x="853" y="441"/>
                  </a:lnTo>
                  <a:lnTo>
                    <a:pt x="850" y="433"/>
                  </a:lnTo>
                  <a:lnTo>
                    <a:pt x="844" y="419"/>
                  </a:lnTo>
                  <a:lnTo>
                    <a:pt x="841" y="413"/>
                  </a:lnTo>
                  <a:lnTo>
                    <a:pt x="837" y="409"/>
                  </a:lnTo>
                  <a:lnTo>
                    <a:pt x="837" y="409"/>
                  </a:lnTo>
                  <a:close/>
                  <a:moveTo>
                    <a:pt x="1677" y="640"/>
                  </a:moveTo>
                  <a:lnTo>
                    <a:pt x="1677" y="640"/>
                  </a:lnTo>
                  <a:lnTo>
                    <a:pt x="1695" y="621"/>
                  </a:lnTo>
                  <a:lnTo>
                    <a:pt x="1711" y="601"/>
                  </a:lnTo>
                  <a:lnTo>
                    <a:pt x="1726" y="582"/>
                  </a:lnTo>
                  <a:lnTo>
                    <a:pt x="1732" y="572"/>
                  </a:lnTo>
                  <a:lnTo>
                    <a:pt x="1737" y="562"/>
                  </a:lnTo>
                  <a:lnTo>
                    <a:pt x="1743" y="552"/>
                  </a:lnTo>
                  <a:lnTo>
                    <a:pt x="1747" y="541"/>
                  </a:lnTo>
                  <a:lnTo>
                    <a:pt x="1750" y="530"/>
                  </a:lnTo>
                  <a:lnTo>
                    <a:pt x="1752" y="519"/>
                  </a:lnTo>
                  <a:lnTo>
                    <a:pt x="1752" y="507"/>
                  </a:lnTo>
                  <a:lnTo>
                    <a:pt x="1752" y="495"/>
                  </a:lnTo>
                  <a:lnTo>
                    <a:pt x="1750" y="483"/>
                  </a:lnTo>
                  <a:lnTo>
                    <a:pt x="1747" y="470"/>
                  </a:lnTo>
                  <a:lnTo>
                    <a:pt x="1747" y="470"/>
                  </a:lnTo>
                  <a:lnTo>
                    <a:pt x="1737" y="463"/>
                  </a:lnTo>
                  <a:lnTo>
                    <a:pt x="1728" y="459"/>
                  </a:lnTo>
                  <a:lnTo>
                    <a:pt x="1717" y="455"/>
                  </a:lnTo>
                  <a:lnTo>
                    <a:pt x="1705" y="453"/>
                  </a:lnTo>
                  <a:lnTo>
                    <a:pt x="1705" y="453"/>
                  </a:lnTo>
                  <a:lnTo>
                    <a:pt x="1686" y="450"/>
                  </a:lnTo>
                  <a:lnTo>
                    <a:pt x="1666" y="449"/>
                  </a:lnTo>
                  <a:lnTo>
                    <a:pt x="1646" y="448"/>
                  </a:lnTo>
                  <a:lnTo>
                    <a:pt x="1626" y="448"/>
                  </a:lnTo>
                  <a:lnTo>
                    <a:pt x="1607" y="449"/>
                  </a:lnTo>
                  <a:lnTo>
                    <a:pt x="1586" y="451"/>
                  </a:lnTo>
                  <a:lnTo>
                    <a:pt x="1548" y="456"/>
                  </a:lnTo>
                  <a:lnTo>
                    <a:pt x="1510" y="462"/>
                  </a:lnTo>
                  <a:lnTo>
                    <a:pt x="1475" y="470"/>
                  </a:lnTo>
                  <a:lnTo>
                    <a:pt x="1442" y="478"/>
                  </a:lnTo>
                  <a:lnTo>
                    <a:pt x="1412" y="487"/>
                  </a:lnTo>
                  <a:lnTo>
                    <a:pt x="1412" y="487"/>
                  </a:lnTo>
                  <a:lnTo>
                    <a:pt x="1417" y="506"/>
                  </a:lnTo>
                  <a:lnTo>
                    <a:pt x="1423" y="525"/>
                  </a:lnTo>
                  <a:lnTo>
                    <a:pt x="1434" y="562"/>
                  </a:lnTo>
                  <a:lnTo>
                    <a:pt x="1447" y="597"/>
                  </a:lnTo>
                  <a:lnTo>
                    <a:pt x="1461" y="630"/>
                  </a:lnTo>
                  <a:lnTo>
                    <a:pt x="1474" y="665"/>
                  </a:lnTo>
                  <a:lnTo>
                    <a:pt x="1486" y="698"/>
                  </a:lnTo>
                  <a:lnTo>
                    <a:pt x="1490" y="715"/>
                  </a:lnTo>
                  <a:lnTo>
                    <a:pt x="1494" y="732"/>
                  </a:lnTo>
                  <a:lnTo>
                    <a:pt x="1499" y="750"/>
                  </a:lnTo>
                  <a:lnTo>
                    <a:pt x="1501" y="767"/>
                  </a:lnTo>
                  <a:lnTo>
                    <a:pt x="1501" y="767"/>
                  </a:lnTo>
                  <a:lnTo>
                    <a:pt x="1551" y="739"/>
                  </a:lnTo>
                  <a:lnTo>
                    <a:pt x="1575" y="726"/>
                  </a:lnTo>
                  <a:lnTo>
                    <a:pt x="1596" y="711"/>
                  </a:lnTo>
                  <a:lnTo>
                    <a:pt x="1619" y="695"/>
                  </a:lnTo>
                  <a:lnTo>
                    <a:pt x="1639" y="678"/>
                  </a:lnTo>
                  <a:lnTo>
                    <a:pt x="1658" y="660"/>
                  </a:lnTo>
                  <a:lnTo>
                    <a:pt x="1677" y="640"/>
                  </a:lnTo>
                  <a:lnTo>
                    <a:pt x="1677" y="640"/>
                  </a:lnTo>
                  <a:close/>
                  <a:moveTo>
                    <a:pt x="881" y="477"/>
                  </a:moveTo>
                  <a:lnTo>
                    <a:pt x="881" y="477"/>
                  </a:lnTo>
                  <a:lnTo>
                    <a:pt x="883" y="476"/>
                  </a:lnTo>
                  <a:lnTo>
                    <a:pt x="883" y="475"/>
                  </a:lnTo>
                  <a:lnTo>
                    <a:pt x="881" y="475"/>
                  </a:lnTo>
                  <a:lnTo>
                    <a:pt x="881" y="475"/>
                  </a:lnTo>
                  <a:lnTo>
                    <a:pt x="877" y="478"/>
                  </a:lnTo>
                  <a:lnTo>
                    <a:pt x="871" y="480"/>
                  </a:lnTo>
                  <a:lnTo>
                    <a:pt x="859" y="485"/>
                  </a:lnTo>
                  <a:lnTo>
                    <a:pt x="839" y="489"/>
                  </a:lnTo>
                  <a:lnTo>
                    <a:pt x="839" y="489"/>
                  </a:lnTo>
                  <a:lnTo>
                    <a:pt x="832" y="492"/>
                  </a:lnTo>
                  <a:lnTo>
                    <a:pt x="823" y="495"/>
                  </a:lnTo>
                  <a:lnTo>
                    <a:pt x="806" y="504"/>
                  </a:lnTo>
                  <a:lnTo>
                    <a:pt x="788" y="514"/>
                  </a:lnTo>
                  <a:lnTo>
                    <a:pt x="771" y="524"/>
                  </a:lnTo>
                  <a:lnTo>
                    <a:pt x="753" y="536"/>
                  </a:lnTo>
                  <a:lnTo>
                    <a:pt x="736" y="546"/>
                  </a:lnTo>
                  <a:lnTo>
                    <a:pt x="720" y="554"/>
                  </a:lnTo>
                  <a:lnTo>
                    <a:pt x="704" y="561"/>
                  </a:lnTo>
                  <a:lnTo>
                    <a:pt x="704" y="561"/>
                  </a:lnTo>
                  <a:lnTo>
                    <a:pt x="688" y="566"/>
                  </a:lnTo>
                  <a:lnTo>
                    <a:pt x="672" y="572"/>
                  </a:lnTo>
                  <a:lnTo>
                    <a:pt x="640" y="585"/>
                  </a:lnTo>
                  <a:lnTo>
                    <a:pt x="579" y="612"/>
                  </a:lnTo>
                  <a:lnTo>
                    <a:pt x="579" y="612"/>
                  </a:lnTo>
                  <a:lnTo>
                    <a:pt x="542" y="628"/>
                  </a:lnTo>
                  <a:lnTo>
                    <a:pt x="505" y="643"/>
                  </a:lnTo>
                  <a:lnTo>
                    <a:pt x="471" y="657"/>
                  </a:lnTo>
                  <a:lnTo>
                    <a:pt x="439" y="671"/>
                  </a:lnTo>
                  <a:lnTo>
                    <a:pt x="439" y="671"/>
                  </a:lnTo>
                  <a:lnTo>
                    <a:pt x="417" y="681"/>
                  </a:lnTo>
                  <a:lnTo>
                    <a:pt x="396" y="689"/>
                  </a:lnTo>
                  <a:lnTo>
                    <a:pt x="353" y="705"/>
                  </a:lnTo>
                  <a:lnTo>
                    <a:pt x="332" y="714"/>
                  </a:lnTo>
                  <a:lnTo>
                    <a:pt x="311" y="723"/>
                  </a:lnTo>
                  <a:lnTo>
                    <a:pt x="291" y="733"/>
                  </a:lnTo>
                  <a:lnTo>
                    <a:pt x="272" y="745"/>
                  </a:lnTo>
                  <a:lnTo>
                    <a:pt x="272" y="745"/>
                  </a:lnTo>
                  <a:lnTo>
                    <a:pt x="273" y="751"/>
                  </a:lnTo>
                  <a:lnTo>
                    <a:pt x="274" y="759"/>
                  </a:lnTo>
                  <a:lnTo>
                    <a:pt x="274" y="762"/>
                  </a:lnTo>
                  <a:lnTo>
                    <a:pt x="273" y="766"/>
                  </a:lnTo>
                  <a:lnTo>
                    <a:pt x="272" y="771"/>
                  </a:lnTo>
                  <a:lnTo>
                    <a:pt x="268" y="775"/>
                  </a:lnTo>
                  <a:lnTo>
                    <a:pt x="268" y="775"/>
                  </a:lnTo>
                  <a:lnTo>
                    <a:pt x="305" y="752"/>
                  </a:lnTo>
                  <a:lnTo>
                    <a:pt x="342" y="732"/>
                  </a:lnTo>
                  <a:lnTo>
                    <a:pt x="380" y="713"/>
                  </a:lnTo>
                  <a:lnTo>
                    <a:pt x="418" y="695"/>
                  </a:lnTo>
                  <a:lnTo>
                    <a:pt x="458" y="677"/>
                  </a:lnTo>
                  <a:lnTo>
                    <a:pt x="496" y="660"/>
                  </a:lnTo>
                  <a:lnTo>
                    <a:pt x="576" y="627"/>
                  </a:lnTo>
                  <a:lnTo>
                    <a:pt x="576" y="627"/>
                  </a:lnTo>
                  <a:lnTo>
                    <a:pt x="601" y="616"/>
                  </a:lnTo>
                  <a:lnTo>
                    <a:pt x="626" y="605"/>
                  </a:lnTo>
                  <a:lnTo>
                    <a:pt x="675" y="581"/>
                  </a:lnTo>
                  <a:lnTo>
                    <a:pt x="701" y="570"/>
                  </a:lnTo>
                  <a:lnTo>
                    <a:pt x="727" y="561"/>
                  </a:lnTo>
                  <a:lnTo>
                    <a:pt x="752" y="552"/>
                  </a:lnTo>
                  <a:lnTo>
                    <a:pt x="780" y="546"/>
                  </a:lnTo>
                  <a:lnTo>
                    <a:pt x="780" y="546"/>
                  </a:lnTo>
                  <a:lnTo>
                    <a:pt x="840" y="516"/>
                  </a:lnTo>
                  <a:lnTo>
                    <a:pt x="901" y="485"/>
                  </a:lnTo>
                  <a:lnTo>
                    <a:pt x="901" y="485"/>
                  </a:lnTo>
                  <a:lnTo>
                    <a:pt x="900" y="483"/>
                  </a:lnTo>
                  <a:lnTo>
                    <a:pt x="898" y="481"/>
                  </a:lnTo>
                  <a:lnTo>
                    <a:pt x="893" y="481"/>
                  </a:lnTo>
                  <a:lnTo>
                    <a:pt x="886" y="480"/>
                  </a:lnTo>
                  <a:lnTo>
                    <a:pt x="883" y="479"/>
                  </a:lnTo>
                  <a:lnTo>
                    <a:pt x="881" y="477"/>
                  </a:lnTo>
                  <a:lnTo>
                    <a:pt x="881" y="477"/>
                  </a:lnTo>
                  <a:close/>
                  <a:moveTo>
                    <a:pt x="1478" y="745"/>
                  </a:moveTo>
                  <a:lnTo>
                    <a:pt x="1478" y="745"/>
                  </a:lnTo>
                  <a:lnTo>
                    <a:pt x="1476" y="733"/>
                  </a:lnTo>
                  <a:lnTo>
                    <a:pt x="1473" y="721"/>
                  </a:lnTo>
                  <a:lnTo>
                    <a:pt x="1463" y="696"/>
                  </a:lnTo>
                  <a:lnTo>
                    <a:pt x="1442" y="642"/>
                  </a:lnTo>
                  <a:lnTo>
                    <a:pt x="1442" y="642"/>
                  </a:lnTo>
                  <a:lnTo>
                    <a:pt x="1439" y="632"/>
                  </a:lnTo>
                  <a:lnTo>
                    <a:pt x="1437" y="622"/>
                  </a:lnTo>
                  <a:lnTo>
                    <a:pt x="1434" y="611"/>
                  </a:lnTo>
                  <a:lnTo>
                    <a:pt x="1432" y="600"/>
                  </a:lnTo>
                  <a:lnTo>
                    <a:pt x="1432" y="600"/>
                  </a:lnTo>
                  <a:lnTo>
                    <a:pt x="1427" y="586"/>
                  </a:lnTo>
                  <a:lnTo>
                    <a:pt x="1419" y="575"/>
                  </a:lnTo>
                  <a:lnTo>
                    <a:pt x="1413" y="563"/>
                  </a:lnTo>
                  <a:lnTo>
                    <a:pt x="1408" y="551"/>
                  </a:lnTo>
                  <a:lnTo>
                    <a:pt x="1408" y="551"/>
                  </a:lnTo>
                  <a:lnTo>
                    <a:pt x="1402" y="535"/>
                  </a:lnTo>
                  <a:lnTo>
                    <a:pt x="1398" y="521"/>
                  </a:lnTo>
                  <a:lnTo>
                    <a:pt x="1395" y="515"/>
                  </a:lnTo>
                  <a:lnTo>
                    <a:pt x="1392" y="509"/>
                  </a:lnTo>
                  <a:lnTo>
                    <a:pt x="1386" y="504"/>
                  </a:lnTo>
                  <a:lnTo>
                    <a:pt x="1381" y="500"/>
                  </a:lnTo>
                  <a:lnTo>
                    <a:pt x="1381" y="500"/>
                  </a:lnTo>
                  <a:lnTo>
                    <a:pt x="1371" y="502"/>
                  </a:lnTo>
                  <a:lnTo>
                    <a:pt x="1363" y="505"/>
                  </a:lnTo>
                  <a:lnTo>
                    <a:pt x="1354" y="508"/>
                  </a:lnTo>
                  <a:lnTo>
                    <a:pt x="1351" y="510"/>
                  </a:lnTo>
                  <a:lnTo>
                    <a:pt x="1349" y="514"/>
                  </a:lnTo>
                  <a:lnTo>
                    <a:pt x="1349" y="514"/>
                  </a:lnTo>
                  <a:lnTo>
                    <a:pt x="1354" y="536"/>
                  </a:lnTo>
                  <a:lnTo>
                    <a:pt x="1362" y="560"/>
                  </a:lnTo>
                  <a:lnTo>
                    <a:pt x="1371" y="584"/>
                  </a:lnTo>
                  <a:lnTo>
                    <a:pt x="1382" y="609"/>
                  </a:lnTo>
                  <a:lnTo>
                    <a:pt x="1405" y="659"/>
                  </a:lnTo>
                  <a:lnTo>
                    <a:pt x="1427" y="708"/>
                  </a:lnTo>
                  <a:lnTo>
                    <a:pt x="1427" y="708"/>
                  </a:lnTo>
                  <a:lnTo>
                    <a:pt x="1432" y="722"/>
                  </a:lnTo>
                  <a:lnTo>
                    <a:pt x="1434" y="735"/>
                  </a:lnTo>
                  <a:lnTo>
                    <a:pt x="1435" y="746"/>
                  </a:lnTo>
                  <a:lnTo>
                    <a:pt x="1434" y="756"/>
                  </a:lnTo>
                  <a:lnTo>
                    <a:pt x="1434" y="756"/>
                  </a:lnTo>
                  <a:lnTo>
                    <a:pt x="1432" y="761"/>
                  </a:lnTo>
                  <a:lnTo>
                    <a:pt x="1428" y="766"/>
                  </a:lnTo>
                  <a:lnTo>
                    <a:pt x="1424" y="771"/>
                  </a:lnTo>
                  <a:lnTo>
                    <a:pt x="1417" y="773"/>
                  </a:lnTo>
                  <a:lnTo>
                    <a:pt x="1411" y="774"/>
                  </a:lnTo>
                  <a:lnTo>
                    <a:pt x="1404" y="774"/>
                  </a:lnTo>
                  <a:lnTo>
                    <a:pt x="1399" y="772"/>
                  </a:lnTo>
                  <a:lnTo>
                    <a:pt x="1393" y="767"/>
                  </a:lnTo>
                  <a:lnTo>
                    <a:pt x="1393" y="767"/>
                  </a:lnTo>
                  <a:lnTo>
                    <a:pt x="1381" y="735"/>
                  </a:lnTo>
                  <a:lnTo>
                    <a:pt x="1368" y="705"/>
                  </a:lnTo>
                  <a:lnTo>
                    <a:pt x="1355" y="677"/>
                  </a:lnTo>
                  <a:lnTo>
                    <a:pt x="1341" y="650"/>
                  </a:lnTo>
                  <a:lnTo>
                    <a:pt x="1312" y="595"/>
                  </a:lnTo>
                  <a:lnTo>
                    <a:pt x="1298" y="567"/>
                  </a:lnTo>
                  <a:lnTo>
                    <a:pt x="1284" y="538"/>
                  </a:lnTo>
                  <a:lnTo>
                    <a:pt x="1284" y="538"/>
                  </a:lnTo>
                  <a:lnTo>
                    <a:pt x="1278" y="540"/>
                  </a:lnTo>
                  <a:lnTo>
                    <a:pt x="1273" y="541"/>
                  </a:lnTo>
                  <a:lnTo>
                    <a:pt x="1268" y="545"/>
                  </a:lnTo>
                  <a:lnTo>
                    <a:pt x="1265" y="549"/>
                  </a:lnTo>
                  <a:lnTo>
                    <a:pt x="1265" y="549"/>
                  </a:lnTo>
                  <a:lnTo>
                    <a:pt x="1269" y="566"/>
                  </a:lnTo>
                  <a:lnTo>
                    <a:pt x="1275" y="583"/>
                  </a:lnTo>
                  <a:lnTo>
                    <a:pt x="1281" y="601"/>
                  </a:lnTo>
                  <a:lnTo>
                    <a:pt x="1290" y="618"/>
                  </a:lnTo>
                  <a:lnTo>
                    <a:pt x="1306" y="655"/>
                  </a:lnTo>
                  <a:lnTo>
                    <a:pt x="1324" y="691"/>
                  </a:lnTo>
                  <a:lnTo>
                    <a:pt x="1324" y="691"/>
                  </a:lnTo>
                  <a:lnTo>
                    <a:pt x="1336" y="718"/>
                  </a:lnTo>
                  <a:lnTo>
                    <a:pt x="1342" y="733"/>
                  </a:lnTo>
                  <a:lnTo>
                    <a:pt x="1347" y="747"/>
                  </a:lnTo>
                  <a:lnTo>
                    <a:pt x="1350" y="762"/>
                  </a:lnTo>
                  <a:lnTo>
                    <a:pt x="1350" y="769"/>
                  </a:lnTo>
                  <a:lnTo>
                    <a:pt x="1350" y="777"/>
                  </a:lnTo>
                  <a:lnTo>
                    <a:pt x="1349" y="783"/>
                  </a:lnTo>
                  <a:lnTo>
                    <a:pt x="1348" y="791"/>
                  </a:lnTo>
                  <a:lnTo>
                    <a:pt x="1344" y="797"/>
                  </a:lnTo>
                  <a:lnTo>
                    <a:pt x="1341" y="804"/>
                  </a:lnTo>
                  <a:lnTo>
                    <a:pt x="1341" y="804"/>
                  </a:lnTo>
                  <a:lnTo>
                    <a:pt x="1336" y="805"/>
                  </a:lnTo>
                  <a:lnTo>
                    <a:pt x="1331" y="804"/>
                  </a:lnTo>
                  <a:lnTo>
                    <a:pt x="1325" y="803"/>
                  </a:lnTo>
                  <a:lnTo>
                    <a:pt x="1320" y="801"/>
                  </a:lnTo>
                  <a:lnTo>
                    <a:pt x="1309" y="793"/>
                  </a:lnTo>
                  <a:lnTo>
                    <a:pt x="1299" y="783"/>
                  </a:lnTo>
                  <a:lnTo>
                    <a:pt x="1291" y="774"/>
                  </a:lnTo>
                  <a:lnTo>
                    <a:pt x="1283" y="762"/>
                  </a:lnTo>
                  <a:lnTo>
                    <a:pt x="1272" y="743"/>
                  </a:lnTo>
                  <a:lnTo>
                    <a:pt x="1272" y="743"/>
                  </a:lnTo>
                  <a:lnTo>
                    <a:pt x="1263" y="723"/>
                  </a:lnTo>
                  <a:lnTo>
                    <a:pt x="1253" y="703"/>
                  </a:lnTo>
                  <a:lnTo>
                    <a:pt x="1236" y="659"/>
                  </a:lnTo>
                  <a:lnTo>
                    <a:pt x="1219" y="616"/>
                  </a:lnTo>
                  <a:lnTo>
                    <a:pt x="1212" y="596"/>
                  </a:lnTo>
                  <a:lnTo>
                    <a:pt x="1203" y="578"/>
                  </a:lnTo>
                  <a:lnTo>
                    <a:pt x="1203" y="578"/>
                  </a:lnTo>
                  <a:lnTo>
                    <a:pt x="1195" y="581"/>
                  </a:lnTo>
                  <a:lnTo>
                    <a:pt x="1187" y="584"/>
                  </a:lnTo>
                  <a:lnTo>
                    <a:pt x="1171" y="593"/>
                  </a:lnTo>
                  <a:lnTo>
                    <a:pt x="1171" y="593"/>
                  </a:lnTo>
                  <a:lnTo>
                    <a:pt x="1171" y="596"/>
                  </a:lnTo>
                  <a:lnTo>
                    <a:pt x="1172" y="598"/>
                  </a:lnTo>
                  <a:lnTo>
                    <a:pt x="1175" y="600"/>
                  </a:lnTo>
                  <a:lnTo>
                    <a:pt x="1177" y="602"/>
                  </a:lnTo>
                  <a:lnTo>
                    <a:pt x="1178" y="603"/>
                  </a:lnTo>
                  <a:lnTo>
                    <a:pt x="1180" y="607"/>
                  </a:lnTo>
                  <a:lnTo>
                    <a:pt x="1178" y="610"/>
                  </a:lnTo>
                  <a:lnTo>
                    <a:pt x="1178" y="610"/>
                  </a:lnTo>
                  <a:lnTo>
                    <a:pt x="1178" y="614"/>
                  </a:lnTo>
                  <a:lnTo>
                    <a:pt x="1177" y="620"/>
                  </a:lnTo>
                  <a:lnTo>
                    <a:pt x="1180" y="628"/>
                  </a:lnTo>
                  <a:lnTo>
                    <a:pt x="1183" y="638"/>
                  </a:lnTo>
                  <a:lnTo>
                    <a:pt x="1188" y="648"/>
                  </a:lnTo>
                  <a:lnTo>
                    <a:pt x="1201" y="668"/>
                  </a:lnTo>
                  <a:lnTo>
                    <a:pt x="1216" y="689"/>
                  </a:lnTo>
                  <a:lnTo>
                    <a:pt x="1216" y="689"/>
                  </a:lnTo>
                  <a:lnTo>
                    <a:pt x="1222" y="700"/>
                  </a:lnTo>
                  <a:lnTo>
                    <a:pt x="1228" y="711"/>
                  </a:lnTo>
                  <a:lnTo>
                    <a:pt x="1239" y="734"/>
                  </a:lnTo>
                  <a:lnTo>
                    <a:pt x="1250" y="759"/>
                  </a:lnTo>
                  <a:lnTo>
                    <a:pt x="1262" y="782"/>
                  </a:lnTo>
                  <a:lnTo>
                    <a:pt x="1262" y="782"/>
                  </a:lnTo>
                  <a:lnTo>
                    <a:pt x="1268" y="792"/>
                  </a:lnTo>
                  <a:lnTo>
                    <a:pt x="1276" y="803"/>
                  </a:lnTo>
                  <a:lnTo>
                    <a:pt x="1284" y="813"/>
                  </a:lnTo>
                  <a:lnTo>
                    <a:pt x="1292" y="824"/>
                  </a:lnTo>
                  <a:lnTo>
                    <a:pt x="1292" y="824"/>
                  </a:lnTo>
                  <a:lnTo>
                    <a:pt x="1304" y="844"/>
                  </a:lnTo>
                  <a:lnTo>
                    <a:pt x="1309" y="854"/>
                  </a:lnTo>
                  <a:lnTo>
                    <a:pt x="1314" y="864"/>
                  </a:lnTo>
                  <a:lnTo>
                    <a:pt x="1322" y="871"/>
                  </a:lnTo>
                  <a:lnTo>
                    <a:pt x="1329" y="878"/>
                  </a:lnTo>
                  <a:lnTo>
                    <a:pt x="1334" y="880"/>
                  </a:lnTo>
                  <a:lnTo>
                    <a:pt x="1338" y="882"/>
                  </a:lnTo>
                  <a:lnTo>
                    <a:pt x="1343" y="883"/>
                  </a:lnTo>
                  <a:lnTo>
                    <a:pt x="1349" y="883"/>
                  </a:lnTo>
                  <a:lnTo>
                    <a:pt x="1349" y="883"/>
                  </a:lnTo>
                  <a:lnTo>
                    <a:pt x="1354" y="882"/>
                  </a:lnTo>
                  <a:lnTo>
                    <a:pt x="1359" y="881"/>
                  </a:lnTo>
                  <a:lnTo>
                    <a:pt x="1364" y="878"/>
                  </a:lnTo>
                  <a:lnTo>
                    <a:pt x="1367" y="874"/>
                  </a:lnTo>
                  <a:lnTo>
                    <a:pt x="1370" y="871"/>
                  </a:lnTo>
                  <a:lnTo>
                    <a:pt x="1372" y="867"/>
                  </a:lnTo>
                  <a:lnTo>
                    <a:pt x="1377" y="857"/>
                  </a:lnTo>
                  <a:lnTo>
                    <a:pt x="1383" y="837"/>
                  </a:lnTo>
                  <a:lnTo>
                    <a:pt x="1388" y="827"/>
                  </a:lnTo>
                  <a:lnTo>
                    <a:pt x="1392" y="823"/>
                  </a:lnTo>
                  <a:lnTo>
                    <a:pt x="1395" y="819"/>
                  </a:lnTo>
                  <a:lnTo>
                    <a:pt x="1395" y="819"/>
                  </a:lnTo>
                  <a:lnTo>
                    <a:pt x="1400" y="815"/>
                  </a:lnTo>
                  <a:lnTo>
                    <a:pt x="1404" y="812"/>
                  </a:lnTo>
                  <a:lnTo>
                    <a:pt x="1410" y="811"/>
                  </a:lnTo>
                  <a:lnTo>
                    <a:pt x="1415" y="809"/>
                  </a:lnTo>
                  <a:lnTo>
                    <a:pt x="1426" y="809"/>
                  </a:lnTo>
                  <a:lnTo>
                    <a:pt x="1437" y="810"/>
                  </a:lnTo>
                  <a:lnTo>
                    <a:pt x="1458" y="814"/>
                  </a:lnTo>
                  <a:lnTo>
                    <a:pt x="1468" y="815"/>
                  </a:lnTo>
                  <a:lnTo>
                    <a:pt x="1476" y="817"/>
                  </a:lnTo>
                  <a:lnTo>
                    <a:pt x="1476" y="817"/>
                  </a:lnTo>
                  <a:lnTo>
                    <a:pt x="1478" y="808"/>
                  </a:lnTo>
                  <a:lnTo>
                    <a:pt x="1480" y="799"/>
                  </a:lnTo>
                  <a:lnTo>
                    <a:pt x="1481" y="781"/>
                  </a:lnTo>
                  <a:lnTo>
                    <a:pt x="1481" y="763"/>
                  </a:lnTo>
                  <a:lnTo>
                    <a:pt x="1478" y="745"/>
                  </a:lnTo>
                  <a:lnTo>
                    <a:pt x="1478" y="745"/>
                  </a:lnTo>
                  <a:close/>
                  <a:moveTo>
                    <a:pt x="1387" y="676"/>
                  </a:moveTo>
                  <a:lnTo>
                    <a:pt x="1387" y="676"/>
                  </a:lnTo>
                  <a:lnTo>
                    <a:pt x="1380" y="658"/>
                  </a:lnTo>
                  <a:lnTo>
                    <a:pt x="1372" y="639"/>
                  </a:lnTo>
                  <a:lnTo>
                    <a:pt x="1359" y="600"/>
                  </a:lnTo>
                  <a:lnTo>
                    <a:pt x="1352" y="582"/>
                  </a:lnTo>
                  <a:lnTo>
                    <a:pt x="1343" y="565"/>
                  </a:lnTo>
                  <a:lnTo>
                    <a:pt x="1334" y="548"/>
                  </a:lnTo>
                  <a:lnTo>
                    <a:pt x="1327" y="540"/>
                  </a:lnTo>
                  <a:lnTo>
                    <a:pt x="1321" y="534"/>
                  </a:lnTo>
                  <a:lnTo>
                    <a:pt x="1321" y="534"/>
                  </a:lnTo>
                  <a:lnTo>
                    <a:pt x="1321" y="530"/>
                  </a:lnTo>
                  <a:lnTo>
                    <a:pt x="1320" y="529"/>
                  </a:lnTo>
                  <a:lnTo>
                    <a:pt x="1320" y="526"/>
                  </a:lnTo>
                  <a:lnTo>
                    <a:pt x="1321" y="524"/>
                  </a:lnTo>
                  <a:lnTo>
                    <a:pt x="1321" y="524"/>
                  </a:lnTo>
                  <a:lnTo>
                    <a:pt x="1317" y="524"/>
                  </a:lnTo>
                  <a:lnTo>
                    <a:pt x="1317" y="524"/>
                  </a:lnTo>
                  <a:lnTo>
                    <a:pt x="1313" y="525"/>
                  </a:lnTo>
                  <a:lnTo>
                    <a:pt x="1311" y="527"/>
                  </a:lnTo>
                  <a:lnTo>
                    <a:pt x="1309" y="529"/>
                  </a:lnTo>
                  <a:lnTo>
                    <a:pt x="1304" y="529"/>
                  </a:lnTo>
                  <a:lnTo>
                    <a:pt x="1304" y="529"/>
                  </a:lnTo>
                  <a:lnTo>
                    <a:pt x="1310" y="546"/>
                  </a:lnTo>
                  <a:lnTo>
                    <a:pt x="1318" y="562"/>
                  </a:lnTo>
                  <a:lnTo>
                    <a:pt x="1334" y="593"/>
                  </a:lnTo>
                  <a:lnTo>
                    <a:pt x="1351" y="624"/>
                  </a:lnTo>
                  <a:lnTo>
                    <a:pt x="1368" y="654"/>
                  </a:lnTo>
                  <a:lnTo>
                    <a:pt x="1368" y="654"/>
                  </a:lnTo>
                  <a:lnTo>
                    <a:pt x="1373" y="667"/>
                  </a:lnTo>
                  <a:lnTo>
                    <a:pt x="1378" y="678"/>
                  </a:lnTo>
                  <a:lnTo>
                    <a:pt x="1385" y="703"/>
                  </a:lnTo>
                  <a:lnTo>
                    <a:pt x="1389" y="715"/>
                  </a:lnTo>
                  <a:lnTo>
                    <a:pt x="1394" y="726"/>
                  </a:lnTo>
                  <a:lnTo>
                    <a:pt x="1400" y="735"/>
                  </a:lnTo>
                  <a:lnTo>
                    <a:pt x="1408" y="743"/>
                  </a:lnTo>
                  <a:lnTo>
                    <a:pt x="1408" y="743"/>
                  </a:lnTo>
                  <a:lnTo>
                    <a:pt x="1410" y="733"/>
                  </a:lnTo>
                  <a:lnTo>
                    <a:pt x="1409" y="724"/>
                  </a:lnTo>
                  <a:lnTo>
                    <a:pt x="1408" y="716"/>
                  </a:lnTo>
                  <a:lnTo>
                    <a:pt x="1404" y="708"/>
                  </a:lnTo>
                  <a:lnTo>
                    <a:pt x="1396" y="692"/>
                  </a:lnTo>
                  <a:lnTo>
                    <a:pt x="1387" y="676"/>
                  </a:lnTo>
                  <a:lnTo>
                    <a:pt x="1387" y="676"/>
                  </a:lnTo>
                  <a:close/>
                  <a:moveTo>
                    <a:pt x="1262" y="610"/>
                  </a:moveTo>
                  <a:lnTo>
                    <a:pt x="1262" y="610"/>
                  </a:lnTo>
                  <a:lnTo>
                    <a:pt x="1258" y="595"/>
                  </a:lnTo>
                  <a:lnTo>
                    <a:pt x="1253" y="580"/>
                  </a:lnTo>
                  <a:lnTo>
                    <a:pt x="1251" y="572"/>
                  </a:lnTo>
                  <a:lnTo>
                    <a:pt x="1248" y="567"/>
                  </a:lnTo>
                  <a:lnTo>
                    <a:pt x="1244" y="562"/>
                  </a:lnTo>
                  <a:lnTo>
                    <a:pt x="1237" y="559"/>
                  </a:lnTo>
                  <a:lnTo>
                    <a:pt x="1237" y="559"/>
                  </a:lnTo>
                  <a:lnTo>
                    <a:pt x="1236" y="561"/>
                  </a:lnTo>
                  <a:lnTo>
                    <a:pt x="1233" y="563"/>
                  </a:lnTo>
                  <a:lnTo>
                    <a:pt x="1227" y="564"/>
                  </a:lnTo>
                  <a:lnTo>
                    <a:pt x="1223" y="565"/>
                  </a:lnTo>
                  <a:lnTo>
                    <a:pt x="1220" y="567"/>
                  </a:lnTo>
                  <a:lnTo>
                    <a:pt x="1219" y="569"/>
                  </a:lnTo>
                  <a:lnTo>
                    <a:pt x="1218" y="574"/>
                  </a:lnTo>
                  <a:lnTo>
                    <a:pt x="1218" y="574"/>
                  </a:lnTo>
                  <a:lnTo>
                    <a:pt x="1225" y="584"/>
                  </a:lnTo>
                  <a:lnTo>
                    <a:pt x="1231" y="597"/>
                  </a:lnTo>
                  <a:lnTo>
                    <a:pt x="1243" y="623"/>
                  </a:lnTo>
                  <a:lnTo>
                    <a:pt x="1266" y="680"/>
                  </a:lnTo>
                  <a:lnTo>
                    <a:pt x="1278" y="707"/>
                  </a:lnTo>
                  <a:lnTo>
                    <a:pt x="1284" y="721"/>
                  </a:lnTo>
                  <a:lnTo>
                    <a:pt x="1292" y="734"/>
                  </a:lnTo>
                  <a:lnTo>
                    <a:pt x="1299" y="747"/>
                  </a:lnTo>
                  <a:lnTo>
                    <a:pt x="1308" y="759"/>
                  </a:lnTo>
                  <a:lnTo>
                    <a:pt x="1317" y="769"/>
                  </a:lnTo>
                  <a:lnTo>
                    <a:pt x="1326" y="780"/>
                  </a:lnTo>
                  <a:lnTo>
                    <a:pt x="1326" y="780"/>
                  </a:lnTo>
                  <a:lnTo>
                    <a:pt x="1325" y="768"/>
                  </a:lnTo>
                  <a:lnTo>
                    <a:pt x="1323" y="757"/>
                  </a:lnTo>
                  <a:lnTo>
                    <a:pt x="1321" y="745"/>
                  </a:lnTo>
                  <a:lnTo>
                    <a:pt x="1318" y="734"/>
                  </a:lnTo>
                  <a:lnTo>
                    <a:pt x="1309" y="713"/>
                  </a:lnTo>
                  <a:lnTo>
                    <a:pt x="1301" y="691"/>
                  </a:lnTo>
                  <a:lnTo>
                    <a:pt x="1280" y="651"/>
                  </a:lnTo>
                  <a:lnTo>
                    <a:pt x="1271" y="630"/>
                  </a:lnTo>
                  <a:lnTo>
                    <a:pt x="1262" y="610"/>
                  </a:lnTo>
                  <a:lnTo>
                    <a:pt x="1262" y="610"/>
                  </a:lnTo>
                  <a:close/>
                  <a:moveTo>
                    <a:pt x="894" y="822"/>
                  </a:moveTo>
                  <a:lnTo>
                    <a:pt x="894" y="822"/>
                  </a:lnTo>
                  <a:lnTo>
                    <a:pt x="887" y="829"/>
                  </a:lnTo>
                  <a:lnTo>
                    <a:pt x="881" y="837"/>
                  </a:lnTo>
                  <a:lnTo>
                    <a:pt x="871" y="855"/>
                  </a:lnTo>
                  <a:lnTo>
                    <a:pt x="863" y="873"/>
                  </a:lnTo>
                  <a:lnTo>
                    <a:pt x="856" y="893"/>
                  </a:lnTo>
                  <a:lnTo>
                    <a:pt x="856" y="893"/>
                  </a:lnTo>
                  <a:lnTo>
                    <a:pt x="870" y="898"/>
                  </a:lnTo>
                  <a:lnTo>
                    <a:pt x="885" y="902"/>
                  </a:lnTo>
                  <a:lnTo>
                    <a:pt x="900" y="905"/>
                  </a:lnTo>
                  <a:lnTo>
                    <a:pt x="915" y="909"/>
                  </a:lnTo>
                  <a:lnTo>
                    <a:pt x="931" y="911"/>
                  </a:lnTo>
                  <a:lnTo>
                    <a:pt x="947" y="913"/>
                  </a:lnTo>
                  <a:lnTo>
                    <a:pt x="979" y="914"/>
                  </a:lnTo>
                  <a:lnTo>
                    <a:pt x="1013" y="913"/>
                  </a:lnTo>
                  <a:lnTo>
                    <a:pt x="1045" y="912"/>
                  </a:lnTo>
                  <a:lnTo>
                    <a:pt x="1076" y="909"/>
                  </a:lnTo>
                  <a:lnTo>
                    <a:pt x="1105" y="905"/>
                  </a:lnTo>
                  <a:lnTo>
                    <a:pt x="1105" y="905"/>
                  </a:lnTo>
                  <a:lnTo>
                    <a:pt x="1127" y="902"/>
                  </a:lnTo>
                  <a:lnTo>
                    <a:pt x="1150" y="898"/>
                  </a:lnTo>
                  <a:lnTo>
                    <a:pt x="1171" y="894"/>
                  </a:lnTo>
                  <a:lnTo>
                    <a:pt x="1191" y="888"/>
                  </a:lnTo>
                  <a:lnTo>
                    <a:pt x="1212" y="882"/>
                  </a:lnTo>
                  <a:lnTo>
                    <a:pt x="1231" y="875"/>
                  </a:lnTo>
                  <a:lnTo>
                    <a:pt x="1249" y="869"/>
                  </a:lnTo>
                  <a:lnTo>
                    <a:pt x="1267" y="860"/>
                  </a:lnTo>
                  <a:lnTo>
                    <a:pt x="1267" y="860"/>
                  </a:lnTo>
                  <a:lnTo>
                    <a:pt x="1251" y="832"/>
                  </a:lnTo>
                  <a:lnTo>
                    <a:pt x="1236" y="799"/>
                  </a:lnTo>
                  <a:lnTo>
                    <a:pt x="1205" y="734"/>
                  </a:lnTo>
                  <a:lnTo>
                    <a:pt x="1146" y="605"/>
                  </a:lnTo>
                  <a:lnTo>
                    <a:pt x="1146" y="605"/>
                  </a:lnTo>
                  <a:lnTo>
                    <a:pt x="1128" y="615"/>
                  </a:lnTo>
                  <a:lnTo>
                    <a:pt x="1110" y="627"/>
                  </a:lnTo>
                  <a:lnTo>
                    <a:pt x="1075" y="651"/>
                  </a:lnTo>
                  <a:lnTo>
                    <a:pt x="1041" y="675"/>
                  </a:lnTo>
                  <a:lnTo>
                    <a:pt x="1010" y="703"/>
                  </a:lnTo>
                  <a:lnTo>
                    <a:pt x="979" y="731"/>
                  </a:lnTo>
                  <a:lnTo>
                    <a:pt x="949" y="761"/>
                  </a:lnTo>
                  <a:lnTo>
                    <a:pt x="922" y="791"/>
                  </a:lnTo>
                  <a:lnTo>
                    <a:pt x="894" y="822"/>
                  </a:lnTo>
                  <a:lnTo>
                    <a:pt x="894" y="822"/>
                  </a:lnTo>
                  <a:close/>
                  <a:moveTo>
                    <a:pt x="625" y="1662"/>
                  </a:moveTo>
                  <a:lnTo>
                    <a:pt x="625" y="1662"/>
                  </a:lnTo>
                  <a:lnTo>
                    <a:pt x="623" y="1659"/>
                  </a:lnTo>
                  <a:lnTo>
                    <a:pt x="621" y="1656"/>
                  </a:lnTo>
                  <a:lnTo>
                    <a:pt x="616" y="1646"/>
                  </a:lnTo>
                  <a:lnTo>
                    <a:pt x="611" y="1636"/>
                  </a:lnTo>
                  <a:lnTo>
                    <a:pt x="607" y="1631"/>
                  </a:lnTo>
                  <a:lnTo>
                    <a:pt x="604" y="1628"/>
                  </a:lnTo>
                  <a:lnTo>
                    <a:pt x="604" y="1628"/>
                  </a:lnTo>
                  <a:lnTo>
                    <a:pt x="600" y="1612"/>
                  </a:lnTo>
                  <a:lnTo>
                    <a:pt x="597" y="1597"/>
                  </a:lnTo>
                  <a:lnTo>
                    <a:pt x="592" y="1584"/>
                  </a:lnTo>
                  <a:lnTo>
                    <a:pt x="586" y="1572"/>
                  </a:lnTo>
                  <a:lnTo>
                    <a:pt x="575" y="1549"/>
                  </a:lnTo>
                  <a:lnTo>
                    <a:pt x="569" y="1536"/>
                  </a:lnTo>
                  <a:lnTo>
                    <a:pt x="564" y="1522"/>
                  </a:lnTo>
                  <a:lnTo>
                    <a:pt x="564" y="1522"/>
                  </a:lnTo>
                  <a:lnTo>
                    <a:pt x="559" y="1518"/>
                  </a:lnTo>
                  <a:lnTo>
                    <a:pt x="554" y="1514"/>
                  </a:lnTo>
                  <a:lnTo>
                    <a:pt x="547" y="1503"/>
                  </a:lnTo>
                  <a:lnTo>
                    <a:pt x="540" y="1493"/>
                  </a:lnTo>
                  <a:lnTo>
                    <a:pt x="532" y="1483"/>
                  </a:lnTo>
                  <a:lnTo>
                    <a:pt x="532" y="1483"/>
                  </a:lnTo>
                  <a:lnTo>
                    <a:pt x="531" y="1478"/>
                  </a:lnTo>
                  <a:lnTo>
                    <a:pt x="530" y="1474"/>
                  </a:lnTo>
                  <a:lnTo>
                    <a:pt x="527" y="1471"/>
                  </a:lnTo>
                  <a:lnTo>
                    <a:pt x="526" y="1465"/>
                  </a:lnTo>
                  <a:lnTo>
                    <a:pt x="526" y="1465"/>
                  </a:lnTo>
                  <a:lnTo>
                    <a:pt x="518" y="1454"/>
                  </a:lnTo>
                  <a:lnTo>
                    <a:pt x="510" y="1441"/>
                  </a:lnTo>
                  <a:lnTo>
                    <a:pt x="503" y="1427"/>
                  </a:lnTo>
                  <a:lnTo>
                    <a:pt x="496" y="1412"/>
                  </a:lnTo>
                  <a:lnTo>
                    <a:pt x="490" y="1398"/>
                  </a:lnTo>
                  <a:lnTo>
                    <a:pt x="484" y="1384"/>
                  </a:lnTo>
                  <a:lnTo>
                    <a:pt x="475" y="1371"/>
                  </a:lnTo>
                  <a:lnTo>
                    <a:pt x="471" y="1366"/>
                  </a:lnTo>
                  <a:lnTo>
                    <a:pt x="465" y="1360"/>
                  </a:lnTo>
                  <a:lnTo>
                    <a:pt x="465" y="1360"/>
                  </a:lnTo>
                  <a:lnTo>
                    <a:pt x="439" y="1309"/>
                  </a:lnTo>
                  <a:lnTo>
                    <a:pt x="413" y="1259"/>
                  </a:lnTo>
                  <a:lnTo>
                    <a:pt x="388" y="1206"/>
                  </a:lnTo>
                  <a:lnTo>
                    <a:pt x="365" y="1154"/>
                  </a:lnTo>
                  <a:lnTo>
                    <a:pt x="365" y="1154"/>
                  </a:lnTo>
                  <a:lnTo>
                    <a:pt x="348" y="1115"/>
                  </a:lnTo>
                  <a:lnTo>
                    <a:pt x="329" y="1078"/>
                  </a:lnTo>
                  <a:lnTo>
                    <a:pt x="291" y="1004"/>
                  </a:lnTo>
                  <a:lnTo>
                    <a:pt x="272" y="966"/>
                  </a:lnTo>
                  <a:lnTo>
                    <a:pt x="254" y="929"/>
                  </a:lnTo>
                  <a:lnTo>
                    <a:pt x="237" y="890"/>
                  </a:lnTo>
                  <a:lnTo>
                    <a:pt x="222" y="851"/>
                  </a:lnTo>
                  <a:lnTo>
                    <a:pt x="222" y="851"/>
                  </a:lnTo>
                  <a:lnTo>
                    <a:pt x="215" y="853"/>
                  </a:lnTo>
                  <a:lnTo>
                    <a:pt x="208" y="857"/>
                  </a:lnTo>
                  <a:lnTo>
                    <a:pt x="201" y="859"/>
                  </a:lnTo>
                  <a:lnTo>
                    <a:pt x="197" y="860"/>
                  </a:lnTo>
                  <a:lnTo>
                    <a:pt x="192" y="860"/>
                  </a:lnTo>
                  <a:lnTo>
                    <a:pt x="192" y="860"/>
                  </a:lnTo>
                  <a:lnTo>
                    <a:pt x="200" y="881"/>
                  </a:lnTo>
                  <a:lnTo>
                    <a:pt x="207" y="900"/>
                  </a:lnTo>
                  <a:lnTo>
                    <a:pt x="216" y="919"/>
                  </a:lnTo>
                  <a:lnTo>
                    <a:pt x="226" y="939"/>
                  </a:lnTo>
                  <a:lnTo>
                    <a:pt x="245" y="975"/>
                  </a:lnTo>
                  <a:lnTo>
                    <a:pt x="264" y="1010"/>
                  </a:lnTo>
                  <a:lnTo>
                    <a:pt x="264" y="1010"/>
                  </a:lnTo>
                  <a:lnTo>
                    <a:pt x="272" y="1029"/>
                  </a:lnTo>
                  <a:lnTo>
                    <a:pt x="279" y="1048"/>
                  </a:lnTo>
                  <a:lnTo>
                    <a:pt x="287" y="1066"/>
                  </a:lnTo>
                  <a:lnTo>
                    <a:pt x="296" y="1084"/>
                  </a:lnTo>
                  <a:lnTo>
                    <a:pt x="296" y="1084"/>
                  </a:lnTo>
                  <a:lnTo>
                    <a:pt x="327" y="1146"/>
                  </a:lnTo>
                  <a:lnTo>
                    <a:pt x="357" y="1208"/>
                  </a:lnTo>
                  <a:lnTo>
                    <a:pt x="417" y="1334"/>
                  </a:lnTo>
                  <a:lnTo>
                    <a:pt x="448" y="1395"/>
                  </a:lnTo>
                  <a:lnTo>
                    <a:pt x="479" y="1455"/>
                  </a:lnTo>
                  <a:lnTo>
                    <a:pt x="496" y="1485"/>
                  </a:lnTo>
                  <a:lnTo>
                    <a:pt x="512" y="1514"/>
                  </a:lnTo>
                  <a:lnTo>
                    <a:pt x="531" y="1541"/>
                  </a:lnTo>
                  <a:lnTo>
                    <a:pt x="549" y="1569"/>
                  </a:lnTo>
                  <a:lnTo>
                    <a:pt x="549" y="1569"/>
                  </a:lnTo>
                  <a:lnTo>
                    <a:pt x="553" y="1581"/>
                  </a:lnTo>
                  <a:lnTo>
                    <a:pt x="559" y="1593"/>
                  </a:lnTo>
                  <a:lnTo>
                    <a:pt x="570" y="1614"/>
                  </a:lnTo>
                  <a:lnTo>
                    <a:pt x="581" y="1637"/>
                  </a:lnTo>
                  <a:lnTo>
                    <a:pt x="586" y="1649"/>
                  </a:lnTo>
                  <a:lnTo>
                    <a:pt x="591" y="1660"/>
                  </a:lnTo>
                  <a:lnTo>
                    <a:pt x="591" y="1660"/>
                  </a:lnTo>
                  <a:lnTo>
                    <a:pt x="591" y="1662"/>
                  </a:lnTo>
                  <a:lnTo>
                    <a:pt x="590" y="1665"/>
                  </a:lnTo>
                  <a:lnTo>
                    <a:pt x="587" y="1668"/>
                  </a:lnTo>
                  <a:lnTo>
                    <a:pt x="586" y="1669"/>
                  </a:lnTo>
                  <a:lnTo>
                    <a:pt x="586" y="1671"/>
                  </a:lnTo>
                  <a:lnTo>
                    <a:pt x="586" y="1673"/>
                  </a:lnTo>
                  <a:lnTo>
                    <a:pt x="589" y="1675"/>
                  </a:lnTo>
                  <a:lnTo>
                    <a:pt x="589" y="1675"/>
                  </a:lnTo>
                  <a:lnTo>
                    <a:pt x="596" y="1677"/>
                  </a:lnTo>
                  <a:lnTo>
                    <a:pt x="601" y="1678"/>
                  </a:lnTo>
                  <a:lnTo>
                    <a:pt x="607" y="1677"/>
                  </a:lnTo>
                  <a:lnTo>
                    <a:pt x="611" y="1675"/>
                  </a:lnTo>
                  <a:lnTo>
                    <a:pt x="614" y="1673"/>
                  </a:lnTo>
                  <a:lnTo>
                    <a:pt x="618" y="1670"/>
                  </a:lnTo>
                  <a:lnTo>
                    <a:pt x="625" y="1662"/>
                  </a:lnTo>
                  <a:lnTo>
                    <a:pt x="625" y="1662"/>
                  </a:lnTo>
                  <a:close/>
                  <a:moveTo>
                    <a:pt x="107" y="930"/>
                  </a:moveTo>
                  <a:lnTo>
                    <a:pt x="107" y="930"/>
                  </a:lnTo>
                  <a:lnTo>
                    <a:pt x="118" y="954"/>
                  </a:lnTo>
                  <a:lnTo>
                    <a:pt x="131" y="976"/>
                  </a:lnTo>
                  <a:lnTo>
                    <a:pt x="131" y="976"/>
                  </a:lnTo>
                  <a:lnTo>
                    <a:pt x="154" y="1022"/>
                  </a:lnTo>
                  <a:lnTo>
                    <a:pt x="166" y="1046"/>
                  </a:lnTo>
                  <a:lnTo>
                    <a:pt x="177" y="1067"/>
                  </a:lnTo>
                  <a:lnTo>
                    <a:pt x="177" y="1067"/>
                  </a:lnTo>
                  <a:lnTo>
                    <a:pt x="203" y="1114"/>
                  </a:lnTo>
                  <a:lnTo>
                    <a:pt x="227" y="1161"/>
                  </a:lnTo>
                  <a:lnTo>
                    <a:pt x="250" y="1210"/>
                  </a:lnTo>
                  <a:lnTo>
                    <a:pt x="273" y="1258"/>
                  </a:lnTo>
                  <a:lnTo>
                    <a:pt x="317" y="1354"/>
                  </a:lnTo>
                  <a:lnTo>
                    <a:pt x="339" y="1402"/>
                  </a:lnTo>
                  <a:lnTo>
                    <a:pt x="363" y="1448"/>
                  </a:lnTo>
                  <a:lnTo>
                    <a:pt x="363" y="1448"/>
                  </a:lnTo>
                  <a:lnTo>
                    <a:pt x="373" y="1472"/>
                  </a:lnTo>
                  <a:lnTo>
                    <a:pt x="384" y="1496"/>
                  </a:lnTo>
                  <a:lnTo>
                    <a:pt x="402" y="1545"/>
                  </a:lnTo>
                  <a:lnTo>
                    <a:pt x="412" y="1568"/>
                  </a:lnTo>
                  <a:lnTo>
                    <a:pt x="423" y="1592"/>
                  </a:lnTo>
                  <a:lnTo>
                    <a:pt x="434" y="1614"/>
                  </a:lnTo>
                  <a:lnTo>
                    <a:pt x="448" y="1636"/>
                  </a:lnTo>
                  <a:lnTo>
                    <a:pt x="448" y="1636"/>
                  </a:lnTo>
                  <a:lnTo>
                    <a:pt x="448" y="1641"/>
                  </a:lnTo>
                  <a:lnTo>
                    <a:pt x="448" y="1649"/>
                  </a:lnTo>
                  <a:lnTo>
                    <a:pt x="451" y="1657"/>
                  </a:lnTo>
                  <a:lnTo>
                    <a:pt x="455" y="1667"/>
                  </a:lnTo>
                  <a:lnTo>
                    <a:pt x="460" y="1674"/>
                  </a:lnTo>
                  <a:lnTo>
                    <a:pt x="463" y="1676"/>
                  </a:lnTo>
                  <a:lnTo>
                    <a:pt x="468" y="1680"/>
                  </a:lnTo>
                  <a:lnTo>
                    <a:pt x="471" y="1681"/>
                  </a:lnTo>
                  <a:lnTo>
                    <a:pt x="475" y="1682"/>
                  </a:lnTo>
                  <a:lnTo>
                    <a:pt x="480" y="1682"/>
                  </a:lnTo>
                  <a:lnTo>
                    <a:pt x="485" y="1680"/>
                  </a:lnTo>
                  <a:lnTo>
                    <a:pt x="485" y="1680"/>
                  </a:lnTo>
                  <a:lnTo>
                    <a:pt x="486" y="1671"/>
                  </a:lnTo>
                  <a:lnTo>
                    <a:pt x="486" y="1664"/>
                  </a:lnTo>
                  <a:lnTo>
                    <a:pt x="486" y="1657"/>
                  </a:lnTo>
                  <a:lnTo>
                    <a:pt x="484" y="1651"/>
                  </a:lnTo>
                  <a:lnTo>
                    <a:pt x="480" y="1637"/>
                  </a:lnTo>
                  <a:lnTo>
                    <a:pt x="475" y="1621"/>
                  </a:lnTo>
                  <a:lnTo>
                    <a:pt x="475" y="1621"/>
                  </a:lnTo>
                  <a:lnTo>
                    <a:pt x="464" y="1604"/>
                  </a:lnTo>
                  <a:lnTo>
                    <a:pt x="454" y="1586"/>
                  </a:lnTo>
                  <a:lnTo>
                    <a:pt x="445" y="1568"/>
                  </a:lnTo>
                  <a:lnTo>
                    <a:pt x="435" y="1550"/>
                  </a:lnTo>
                  <a:lnTo>
                    <a:pt x="419" y="1514"/>
                  </a:lnTo>
                  <a:lnTo>
                    <a:pt x="401" y="1478"/>
                  </a:lnTo>
                  <a:lnTo>
                    <a:pt x="401" y="1478"/>
                  </a:lnTo>
                  <a:lnTo>
                    <a:pt x="385" y="1445"/>
                  </a:lnTo>
                  <a:lnTo>
                    <a:pt x="377" y="1429"/>
                  </a:lnTo>
                  <a:lnTo>
                    <a:pt x="369" y="1412"/>
                  </a:lnTo>
                  <a:lnTo>
                    <a:pt x="369" y="1412"/>
                  </a:lnTo>
                  <a:lnTo>
                    <a:pt x="362" y="1395"/>
                  </a:lnTo>
                  <a:lnTo>
                    <a:pt x="352" y="1379"/>
                  </a:lnTo>
                  <a:lnTo>
                    <a:pt x="342" y="1362"/>
                  </a:lnTo>
                  <a:lnTo>
                    <a:pt x="333" y="1346"/>
                  </a:lnTo>
                  <a:lnTo>
                    <a:pt x="333" y="1346"/>
                  </a:lnTo>
                  <a:lnTo>
                    <a:pt x="324" y="1327"/>
                  </a:lnTo>
                  <a:lnTo>
                    <a:pt x="318" y="1309"/>
                  </a:lnTo>
                  <a:lnTo>
                    <a:pt x="303" y="1272"/>
                  </a:lnTo>
                  <a:lnTo>
                    <a:pt x="303" y="1272"/>
                  </a:lnTo>
                  <a:lnTo>
                    <a:pt x="288" y="1235"/>
                  </a:lnTo>
                  <a:lnTo>
                    <a:pt x="272" y="1200"/>
                  </a:lnTo>
                  <a:lnTo>
                    <a:pt x="239" y="1129"/>
                  </a:lnTo>
                  <a:lnTo>
                    <a:pt x="239" y="1129"/>
                  </a:lnTo>
                  <a:lnTo>
                    <a:pt x="231" y="1111"/>
                  </a:lnTo>
                  <a:lnTo>
                    <a:pt x="221" y="1095"/>
                  </a:lnTo>
                  <a:lnTo>
                    <a:pt x="202" y="1062"/>
                  </a:lnTo>
                  <a:lnTo>
                    <a:pt x="183" y="1029"/>
                  </a:lnTo>
                  <a:lnTo>
                    <a:pt x="174" y="1013"/>
                  </a:lnTo>
                  <a:lnTo>
                    <a:pt x="166" y="996"/>
                  </a:lnTo>
                  <a:lnTo>
                    <a:pt x="166" y="996"/>
                  </a:lnTo>
                  <a:lnTo>
                    <a:pt x="158" y="978"/>
                  </a:lnTo>
                  <a:lnTo>
                    <a:pt x="151" y="958"/>
                  </a:lnTo>
                  <a:lnTo>
                    <a:pt x="142" y="936"/>
                  </a:lnTo>
                  <a:lnTo>
                    <a:pt x="133" y="915"/>
                  </a:lnTo>
                  <a:lnTo>
                    <a:pt x="128" y="905"/>
                  </a:lnTo>
                  <a:lnTo>
                    <a:pt x="123" y="896"/>
                  </a:lnTo>
                  <a:lnTo>
                    <a:pt x="117" y="887"/>
                  </a:lnTo>
                  <a:lnTo>
                    <a:pt x="111" y="881"/>
                  </a:lnTo>
                  <a:lnTo>
                    <a:pt x="105" y="875"/>
                  </a:lnTo>
                  <a:lnTo>
                    <a:pt x="97" y="871"/>
                  </a:lnTo>
                  <a:lnTo>
                    <a:pt x="90" y="869"/>
                  </a:lnTo>
                  <a:lnTo>
                    <a:pt x="82" y="868"/>
                  </a:lnTo>
                  <a:lnTo>
                    <a:pt x="82" y="868"/>
                  </a:lnTo>
                  <a:lnTo>
                    <a:pt x="87" y="884"/>
                  </a:lnTo>
                  <a:lnTo>
                    <a:pt x="93" y="899"/>
                  </a:lnTo>
                  <a:lnTo>
                    <a:pt x="107" y="930"/>
                  </a:lnTo>
                  <a:lnTo>
                    <a:pt x="107" y="930"/>
                  </a:lnTo>
                  <a:close/>
                  <a:moveTo>
                    <a:pt x="168" y="873"/>
                  </a:moveTo>
                  <a:lnTo>
                    <a:pt x="168" y="873"/>
                  </a:lnTo>
                  <a:lnTo>
                    <a:pt x="161" y="873"/>
                  </a:lnTo>
                  <a:lnTo>
                    <a:pt x="155" y="872"/>
                  </a:lnTo>
                  <a:lnTo>
                    <a:pt x="147" y="871"/>
                  </a:lnTo>
                  <a:lnTo>
                    <a:pt x="143" y="872"/>
                  </a:lnTo>
                  <a:lnTo>
                    <a:pt x="139" y="873"/>
                  </a:lnTo>
                  <a:lnTo>
                    <a:pt x="139" y="873"/>
                  </a:lnTo>
                  <a:lnTo>
                    <a:pt x="146" y="900"/>
                  </a:lnTo>
                  <a:lnTo>
                    <a:pt x="156" y="926"/>
                  </a:lnTo>
                  <a:lnTo>
                    <a:pt x="168" y="951"/>
                  </a:lnTo>
                  <a:lnTo>
                    <a:pt x="180" y="977"/>
                  </a:lnTo>
                  <a:lnTo>
                    <a:pt x="205" y="1026"/>
                  </a:lnTo>
                  <a:lnTo>
                    <a:pt x="232" y="1075"/>
                  </a:lnTo>
                  <a:lnTo>
                    <a:pt x="232" y="1075"/>
                  </a:lnTo>
                  <a:lnTo>
                    <a:pt x="246" y="1101"/>
                  </a:lnTo>
                  <a:lnTo>
                    <a:pt x="260" y="1129"/>
                  </a:lnTo>
                  <a:lnTo>
                    <a:pt x="286" y="1184"/>
                  </a:lnTo>
                  <a:lnTo>
                    <a:pt x="310" y="1238"/>
                  </a:lnTo>
                  <a:lnTo>
                    <a:pt x="334" y="1293"/>
                  </a:lnTo>
                  <a:lnTo>
                    <a:pt x="358" y="1349"/>
                  </a:lnTo>
                  <a:lnTo>
                    <a:pt x="384" y="1402"/>
                  </a:lnTo>
                  <a:lnTo>
                    <a:pt x="398" y="1430"/>
                  </a:lnTo>
                  <a:lnTo>
                    <a:pt x="412" y="1457"/>
                  </a:lnTo>
                  <a:lnTo>
                    <a:pt x="427" y="1484"/>
                  </a:lnTo>
                  <a:lnTo>
                    <a:pt x="443" y="1510"/>
                  </a:lnTo>
                  <a:lnTo>
                    <a:pt x="443" y="1510"/>
                  </a:lnTo>
                  <a:lnTo>
                    <a:pt x="454" y="1536"/>
                  </a:lnTo>
                  <a:lnTo>
                    <a:pt x="464" y="1561"/>
                  </a:lnTo>
                  <a:lnTo>
                    <a:pt x="478" y="1584"/>
                  </a:lnTo>
                  <a:lnTo>
                    <a:pt x="492" y="1609"/>
                  </a:lnTo>
                  <a:lnTo>
                    <a:pt x="492" y="1609"/>
                  </a:lnTo>
                  <a:lnTo>
                    <a:pt x="499" y="1607"/>
                  </a:lnTo>
                  <a:lnTo>
                    <a:pt x="506" y="1607"/>
                  </a:lnTo>
                  <a:lnTo>
                    <a:pt x="519" y="1608"/>
                  </a:lnTo>
                  <a:lnTo>
                    <a:pt x="524" y="1609"/>
                  </a:lnTo>
                  <a:lnTo>
                    <a:pt x="531" y="1610"/>
                  </a:lnTo>
                  <a:lnTo>
                    <a:pt x="536" y="1609"/>
                  </a:lnTo>
                  <a:lnTo>
                    <a:pt x="541" y="1606"/>
                  </a:lnTo>
                  <a:lnTo>
                    <a:pt x="541" y="1606"/>
                  </a:lnTo>
                  <a:lnTo>
                    <a:pt x="517" y="1562"/>
                  </a:lnTo>
                  <a:lnTo>
                    <a:pt x="492" y="1518"/>
                  </a:lnTo>
                  <a:lnTo>
                    <a:pt x="444" y="1427"/>
                  </a:lnTo>
                  <a:lnTo>
                    <a:pt x="398" y="1335"/>
                  </a:lnTo>
                  <a:lnTo>
                    <a:pt x="352" y="1243"/>
                  </a:lnTo>
                  <a:lnTo>
                    <a:pt x="262" y="1056"/>
                  </a:lnTo>
                  <a:lnTo>
                    <a:pt x="215" y="964"/>
                  </a:lnTo>
                  <a:lnTo>
                    <a:pt x="168" y="873"/>
                  </a:lnTo>
                  <a:lnTo>
                    <a:pt x="168" y="873"/>
                  </a:lnTo>
                  <a:close/>
                  <a:moveTo>
                    <a:pt x="714" y="917"/>
                  </a:moveTo>
                  <a:lnTo>
                    <a:pt x="714" y="917"/>
                  </a:lnTo>
                  <a:lnTo>
                    <a:pt x="700" y="924"/>
                  </a:lnTo>
                  <a:lnTo>
                    <a:pt x="687" y="930"/>
                  </a:lnTo>
                  <a:lnTo>
                    <a:pt x="682" y="934"/>
                  </a:lnTo>
                  <a:lnTo>
                    <a:pt x="677" y="939"/>
                  </a:lnTo>
                  <a:lnTo>
                    <a:pt x="673" y="944"/>
                  </a:lnTo>
                  <a:lnTo>
                    <a:pt x="670" y="948"/>
                  </a:lnTo>
                  <a:lnTo>
                    <a:pt x="667" y="955"/>
                  </a:lnTo>
                  <a:lnTo>
                    <a:pt x="665" y="960"/>
                  </a:lnTo>
                  <a:lnTo>
                    <a:pt x="663" y="966"/>
                  </a:lnTo>
                  <a:lnTo>
                    <a:pt x="662" y="973"/>
                  </a:lnTo>
                  <a:lnTo>
                    <a:pt x="662" y="980"/>
                  </a:lnTo>
                  <a:lnTo>
                    <a:pt x="663" y="988"/>
                  </a:lnTo>
                  <a:lnTo>
                    <a:pt x="665" y="995"/>
                  </a:lnTo>
                  <a:lnTo>
                    <a:pt x="667" y="1004"/>
                  </a:lnTo>
                  <a:lnTo>
                    <a:pt x="667" y="1004"/>
                  </a:lnTo>
                  <a:lnTo>
                    <a:pt x="673" y="1017"/>
                  </a:lnTo>
                  <a:lnTo>
                    <a:pt x="680" y="1031"/>
                  </a:lnTo>
                  <a:lnTo>
                    <a:pt x="687" y="1045"/>
                  </a:lnTo>
                  <a:lnTo>
                    <a:pt x="695" y="1060"/>
                  </a:lnTo>
                  <a:lnTo>
                    <a:pt x="695" y="1060"/>
                  </a:lnTo>
                  <a:lnTo>
                    <a:pt x="705" y="1092"/>
                  </a:lnTo>
                  <a:lnTo>
                    <a:pt x="715" y="1123"/>
                  </a:lnTo>
                  <a:lnTo>
                    <a:pt x="726" y="1153"/>
                  </a:lnTo>
                  <a:lnTo>
                    <a:pt x="738" y="1183"/>
                  </a:lnTo>
                  <a:lnTo>
                    <a:pt x="738" y="1183"/>
                  </a:lnTo>
                  <a:lnTo>
                    <a:pt x="765" y="1240"/>
                  </a:lnTo>
                  <a:lnTo>
                    <a:pt x="794" y="1297"/>
                  </a:lnTo>
                  <a:lnTo>
                    <a:pt x="823" y="1354"/>
                  </a:lnTo>
                  <a:lnTo>
                    <a:pt x="854" y="1407"/>
                  </a:lnTo>
                  <a:lnTo>
                    <a:pt x="854" y="1407"/>
                  </a:lnTo>
                  <a:lnTo>
                    <a:pt x="858" y="1411"/>
                  </a:lnTo>
                  <a:lnTo>
                    <a:pt x="864" y="1414"/>
                  </a:lnTo>
                  <a:lnTo>
                    <a:pt x="875" y="1418"/>
                  </a:lnTo>
                  <a:lnTo>
                    <a:pt x="890" y="1423"/>
                  </a:lnTo>
                  <a:lnTo>
                    <a:pt x="905" y="1425"/>
                  </a:lnTo>
                  <a:lnTo>
                    <a:pt x="922" y="1427"/>
                  </a:lnTo>
                  <a:lnTo>
                    <a:pt x="938" y="1427"/>
                  </a:lnTo>
                  <a:lnTo>
                    <a:pt x="954" y="1426"/>
                  </a:lnTo>
                  <a:lnTo>
                    <a:pt x="970" y="1424"/>
                  </a:lnTo>
                  <a:lnTo>
                    <a:pt x="970" y="1424"/>
                  </a:lnTo>
                  <a:lnTo>
                    <a:pt x="970" y="1420"/>
                  </a:lnTo>
                  <a:lnTo>
                    <a:pt x="968" y="1418"/>
                  </a:lnTo>
                  <a:lnTo>
                    <a:pt x="966" y="1416"/>
                  </a:lnTo>
                  <a:lnTo>
                    <a:pt x="968" y="1412"/>
                  </a:lnTo>
                  <a:lnTo>
                    <a:pt x="968" y="1412"/>
                  </a:lnTo>
                  <a:lnTo>
                    <a:pt x="961" y="1414"/>
                  </a:lnTo>
                  <a:lnTo>
                    <a:pt x="954" y="1417"/>
                  </a:lnTo>
                  <a:lnTo>
                    <a:pt x="950" y="1418"/>
                  </a:lnTo>
                  <a:lnTo>
                    <a:pt x="947" y="1419"/>
                  </a:lnTo>
                  <a:lnTo>
                    <a:pt x="944" y="1418"/>
                  </a:lnTo>
                  <a:lnTo>
                    <a:pt x="940" y="1416"/>
                  </a:lnTo>
                  <a:lnTo>
                    <a:pt x="940" y="1416"/>
                  </a:lnTo>
                  <a:lnTo>
                    <a:pt x="942" y="1412"/>
                  </a:lnTo>
                  <a:lnTo>
                    <a:pt x="944" y="1408"/>
                  </a:lnTo>
                  <a:lnTo>
                    <a:pt x="950" y="1400"/>
                  </a:lnTo>
                  <a:lnTo>
                    <a:pt x="956" y="1393"/>
                  </a:lnTo>
                  <a:lnTo>
                    <a:pt x="958" y="1387"/>
                  </a:lnTo>
                  <a:lnTo>
                    <a:pt x="960" y="1382"/>
                  </a:lnTo>
                  <a:lnTo>
                    <a:pt x="960" y="1382"/>
                  </a:lnTo>
                  <a:lnTo>
                    <a:pt x="957" y="1381"/>
                  </a:lnTo>
                  <a:lnTo>
                    <a:pt x="955" y="1380"/>
                  </a:lnTo>
                  <a:lnTo>
                    <a:pt x="949" y="1381"/>
                  </a:lnTo>
                  <a:lnTo>
                    <a:pt x="944" y="1383"/>
                  </a:lnTo>
                  <a:lnTo>
                    <a:pt x="940" y="1386"/>
                  </a:lnTo>
                  <a:lnTo>
                    <a:pt x="935" y="1388"/>
                  </a:lnTo>
                  <a:lnTo>
                    <a:pt x="931" y="1390"/>
                  </a:lnTo>
                  <a:lnTo>
                    <a:pt x="929" y="1390"/>
                  </a:lnTo>
                  <a:lnTo>
                    <a:pt x="927" y="1390"/>
                  </a:lnTo>
                  <a:lnTo>
                    <a:pt x="925" y="1389"/>
                  </a:lnTo>
                  <a:lnTo>
                    <a:pt x="923" y="1387"/>
                  </a:lnTo>
                  <a:lnTo>
                    <a:pt x="923" y="1387"/>
                  </a:lnTo>
                  <a:lnTo>
                    <a:pt x="924" y="1384"/>
                  </a:lnTo>
                  <a:lnTo>
                    <a:pt x="925" y="1381"/>
                  </a:lnTo>
                  <a:lnTo>
                    <a:pt x="928" y="1374"/>
                  </a:lnTo>
                  <a:lnTo>
                    <a:pt x="932" y="1370"/>
                  </a:lnTo>
                  <a:lnTo>
                    <a:pt x="938" y="1366"/>
                  </a:lnTo>
                  <a:lnTo>
                    <a:pt x="942" y="1362"/>
                  </a:lnTo>
                  <a:lnTo>
                    <a:pt x="945" y="1356"/>
                  </a:lnTo>
                  <a:lnTo>
                    <a:pt x="946" y="1354"/>
                  </a:lnTo>
                  <a:lnTo>
                    <a:pt x="945" y="1351"/>
                  </a:lnTo>
                  <a:lnTo>
                    <a:pt x="944" y="1349"/>
                  </a:lnTo>
                  <a:lnTo>
                    <a:pt x="943" y="1346"/>
                  </a:lnTo>
                  <a:lnTo>
                    <a:pt x="943" y="1346"/>
                  </a:lnTo>
                  <a:lnTo>
                    <a:pt x="935" y="1352"/>
                  </a:lnTo>
                  <a:lnTo>
                    <a:pt x="928" y="1358"/>
                  </a:lnTo>
                  <a:lnTo>
                    <a:pt x="924" y="1360"/>
                  </a:lnTo>
                  <a:lnTo>
                    <a:pt x="919" y="1363"/>
                  </a:lnTo>
                  <a:lnTo>
                    <a:pt x="915" y="1363"/>
                  </a:lnTo>
                  <a:lnTo>
                    <a:pt x="911" y="1363"/>
                  </a:lnTo>
                  <a:lnTo>
                    <a:pt x="911" y="1363"/>
                  </a:lnTo>
                  <a:lnTo>
                    <a:pt x="911" y="1355"/>
                  </a:lnTo>
                  <a:lnTo>
                    <a:pt x="913" y="1349"/>
                  </a:lnTo>
                  <a:lnTo>
                    <a:pt x="916" y="1343"/>
                  </a:lnTo>
                  <a:lnTo>
                    <a:pt x="920" y="1339"/>
                  </a:lnTo>
                  <a:lnTo>
                    <a:pt x="929" y="1331"/>
                  </a:lnTo>
                  <a:lnTo>
                    <a:pt x="932" y="1326"/>
                  </a:lnTo>
                  <a:lnTo>
                    <a:pt x="935" y="1321"/>
                  </a:lnTo>
                  <a:lnTo>
                    <a:pt x="935" y="1321"/>
                  </a:lnTo>
                  <a:lnTo>
                    <a:pt x="931" y="1313"/>
                  </a:lnTo>
                  <a:lnTo>
                    <a:pt x="928" y="1306"/>
                  </a:lnTo>
                  <a:lnTo>
                    <a:pt x="925" y="1298"/>
                  </a:lnTo>
                  <a:lnTo>
                    <a:pt x="920" y="1291"/>
                  </a:lnTo>
                  <a:lnTo>
                    <a:pt x="920" y="1291"/>
                  </a:lnTo>
                  <a:lnTo>
                    <a:pt x="913" y="1294"/>
                  </a:lnTo>
                  <a:lnTo>
                    <a:pt x="904" y="1298"/>
                  </a:lnTo>
                  <a:lnTo>
                    <a:pt x="888" y="1308"/>
                  </a:lnTo>
                  <a:lnTo>
                    <a:pt x="880" y="1312"/>
                  </a:lnTo>
                  <a:lnTo>
                    <a:pt x="871" y="1314"/>
                  </a:lnTo>
                  <a:lnTo>
                    <a:pt x="864" y="1316"/>
                  </a:lnTo>
                  <a:lnTo>
                    <a:pt x="860" y="1314"/>
                  </a:lnTo>
                  <a:lnTo>
                    <a:pt x="856" y="1313"/>
                  </a:lnTo>
                  <a:lnTo>
                    <a:pt x="856" y="1313"/>
                  </a:lnTo>
                  <a:lnTo>
                    <a:pt x="862" y="1307"/>
                  </a:lnTo>
                  <a:lnTo>
                    <a:pt x="868" y="1302"/>
                  </a:lnTo>
                  <a:lnTo>
                    <a:pt x="881" y="1291"/>
                  </a:lnTo>
                  <a:lnTo>
                    <a:pt x="895" y="1281"/>
                  </a:lnTo>
                  <a:lnTo>
                    <a:pt x="911" y="1274"/>
                  </a:lnTo>
                  <a:lnTo>
                    <a:pt x="911" y="1274"/>
                  </a:lnTo>
                  <a:lnTo>
                    <a:pt x="910" y="1269"/>
                  </a:lnTo>
                  <a:lnTo>
                    <a:pt x="908" y="1266"/>
                  </a:lnTo>
                  <a:lnTo>
                    <a:pt x="904" y="1263"/>
                  </a:lnTo>
                  <a:lnTo>
                    <a:pt x="903" y="1259"/>
                  </a:lnTo>
                  <a:lnTo>
                    <a:pt x="903" y="1259"/>
                  </a:lnTo>
                  <a:lnTo>
                    <a:pt x="899" y="1260"/>
                  </a:lnTo>
                  <a:lnTo>
                    <a:pt x="896" y="1261"/>
                  </a:lnTo>
                  <a:lnTo>
                    <a:pt x="888" y="1264"/>
                  </a:lnTo>
                  <a:lnTo>
                    <a:pt x="885" y="1266"/>
                  </a:lnTo>
                  <a:lnTo>
                    <a:pt x="881" y="1266"/>
                  </a:lnTo>
                  <a:lnTo>
                    <a:pt x="878" y="1266"/>
                  </a:lnTo>
                  <a:lnTo>
                    <a:pt x="873" y="1264"/>
                  </a:lnTo>
                  <a:lnTo>
                    <a:pt x="873" y="1264"/>
                  </a:lnTo>
                  <a:lnTo>
                    <a:pt x="873" y="1260"/>
                  </a:lnTo>
                  <a:lnTo>
                    <a:pt x="874" y="1257"/>
                  </a:lnTo>
                  <a:lnTo>
                    <a:pt x="877" y="1252"/>
                  </a:lnTo>
                  <a:lnTo>
                    <a:pt x="879" y="1249"/>
                  </a:lnTo>
                  <a:lnTo>
                    <a:pt x="886" y="1243"/>
                  </a:lnTo>
                  <a:lnTo>
                    <a:pt x="894" y="1237"/>
                  </a:lnTo>
                  <a:lnTo>
                    <a:pt x="894" y="1237"/>
                  </a:lnTo>
                  <a:lnTo>
                    <a:pt x="892" y="1236"/>
                  </a:lnTo>
                  <a:lnTo>
                    <a:pt x="890" y="1234"/>
                  </a:lnTo>
                  <a:lnTo>
                    <a:pt x="889" y="1232"/>
                  </a:lnTo>
                  <a:lnTo>
                    <a:pt x="888" y="1230"/>
                  </a:lnTo>
                  <a:lnTo>
                    <a:pt x="888" y="1230"/>
                  </a:lnTo>
                  <a:lnTo>
                    <a:pt x="887" y="1230"/>
                  </a:lnTo>
                  <a:lnTo>
                    <a:pt x="884" y="1231"/>
                  </a:lnTo>
                  <a:lnTo>
                    <a:pt x="874" y="1234"/>
                  </a:lnTo>
                  <a:lnTo>
                    <a:pt x="869" y="1235"/>
                  </a:lnTo>
                  <a:lnTo>
                    <a:pt x="864" y="1235"/>
                  </a:lnTo>
                  <a:lnTo>
                    <a:pt x="863" y="1234"/>
                  </a:lnTo>
                  <a:lnTo>
                    <a:pt x="860" y="1232"/>
                  </a:lnTo>
                  <a:lnTo>
                    <a:pt x="859" y="1230"/>
                  </a:lnTo>
                  <a:lnTo>
                    <a:pt x="859" y="1228"/>
                  </a:lnTo>
                  <a:lnTo>
                    <a:pt x="859" y="1228"/>
                  </a:lnTo>
                  <a:lnTo>
                    <a:pt x="859" y="1223"/>
                  </a:lnTo>
                  <a:lnTo>
                    <a:pt x="862" y="1220"/>
                  </a:lnTo>
                  <a:lnTo>
                    <a:pt x="865" y="1218"/>
                  </a:lnTo>
                  <a:lnTo>
                    <a:pt x="868" y="1217"/>
                  </a:lnTo>
                  <a:lnTo>
                    <a:pt x="871" y="1215"/>
                  </a:lnTo>
                  <a:lnTo>
                    <a:pt x="873" y="1213"/>
                  </a:lnTo>
                  <a:lnTo>
                    <a:pt x="875" y="1210"/>
                  </a:lnTo>
                  <a:lnTo>
                    <a:pt x="877" y="1205"/>
                  </a:lnTo>
                  <a:lnTo>
                    <a:pt x="877" y="1205"/>
                  </a:lnTo>
                  <a:lnTo>
                    <a:pt x="872" y="1206"/>
                  </a:lnTo>
                  <a:lnTo>
                    <a:pt x="868" y="1208"/>
                  </a:lnTo>
                  <a:lnTo>
                    <a:pt x="859" y="1213"/>
                  </a:lnTo>
                  <a:lnTo>
                    <a:pt x="855" y="1214"/>
                  </a:lnTo>
                  <a:lnTo>
                    <a:pt x="851" y="1215"/>
                  </a:lnTo>
                  <a:lnTo>
                    <a:pt x="847" y="1215"/>
                  </a:lnTo>
                  <a:lnTo>
                    <a:pt x="841" y="1213"/>
                  </a:lnTo>
                  <a:lnTo>
                    <a:pt x="841" y="1213"/>
                  </a:lnTo>
                  <a:lnTo>
                    <a:pt x="842" y="1206"/>
                  </a:lnTo>
                  <a:lnTo>
                    <a:pt x="845" y="1202"/>
                  </a:lnTo>
                  <a:lnTo>
                    <a:pt x="849" y="1197"/>
                  </a:lnTo>
                  <a:lnTo>
                    <a:pt x="852" y="1193"/>
                  </a:lnTo>
                  <a:lnTo>
                    <a:pt x="859" y="1186"/>
                  </a:lnTo>
                  <a:lnTo>
                    <a:pt x="860" y="1182"/>
                  </a:lnTo>
                  <a:lnTo>
                    <a:pt x="862" y="1178"/>
                  </a:lnTo>
                  <a:lnTo>
                    <a:pt x="862" y="1178"/>
                  </a:lnTo>
                  <a:lnTo>
                    <a:pt x="860" y="1177"/>
                  </a:lnTo>
                  <a:lnTo>
                    <a:pt x="858" y="1178"/>
                  </a:lnTo>
                  <a:lnTo>
                    <a:pt x="854" y="1181"/>
                  </a:lnTo>
                  <a:lnTo>
                    <a:pt x="844" y="1187"/>
                  </a:lnTo>
                  <a:lnTo>
                    <a:pt x="839" y="1190"/>
                  </a:lnTo>
                  <a:lnTo>
                    <a:pt x="834" y="1192"/>
                  </a:lnTo>
                  <a:lnTo>
                    <a:pt x="832" y="1192"/>
                  </a:lnTo>
                  <a:lnTo>
                    <a:pt x="829" y="1191"/>
                  </a:lnTo>
                  <a:lnTo>
                    <a:pt x="826" y="1190"/>
                  </a:lnTo>
                  <a:lnTo>
                    <a:pt x="824" y="1188"/>
                  </a:lnTo>
                  <a:lnTo>
                    <a:pt x="824" y="1188"/>
                  </a:lnTo>
                  <a:lnTo>
                    <a:pt x="830" y="1180"/>
                  </a:lnTo>
                  <a:lnTo>
                    <a:pt x="836" y="1171"/>
                  </a:lnTo>
                  <a:lnTo>
                    <a:pt x="849" y="1156"/>
                  </a:lnTo>
                  <a:lnTo>
                    <a:pt x="849" y="1156"/>
                  </a:lnTo>
                  <a:lnTo>
                    <a:pt x="844" y="1148"/>
                  </a:lnTo>
                  <a:lnTo>
                    <a:pt x="841" y="1139"/>
                  </a:lnTo>
                  <a:lnTo>
                    <a:pt x="841" y="1139"/>
                  </a:lnTo>
                  <a:lnTo>
                    <a:pt x="834" y="1140"/>
                  </a:lnTo>
                  <a:lnTo>
                    <a:pt x="826" y="1142"/>
                  </a:lnTo>
                  <a:lnTo>
                    <a:pt x="820" y="1145"/>
                  </a:lnTo>
                  <a:lnTo>
                    <a:pt x="814" y="1150"/>
                  </a:lnTo>
                  <a:lnTo>
                    <a:pt x="804" y="1158"/>
                  </a:lnTo>
                  <a:lnTo>
                    <a:pt x="793" y="1166"/>
                  </a:lnTo>
                  <a:lnTo>
                    <a:pt x="793" y="1166"/>
                  </a:lnTo>
                  <a:lnTo>
                    <a:pt x="792" y="1163"/>
                  </a:lnTo>
                  <a:lnTo>
                    <a:pt x="790" y="1162"/>
                  </a:lnTo>
                  <a:lnTo>
                    <a:pt x="789" y="1160"/>
                  </a:lnTo>
                  <a:lnTo>
                    <a:pt x="788" y="1158"/>
                  </a:lnTo>
                  <a:lnTo>
                    <a:pt x="788" y="1158"/>
                  </a:lnTo>
                  <a:lnTo>
                    <a:pt x="791" y="1151"/>
                  </a:lnTo>
                  <a:lnTo>
                    <a:pt x="795" y="1144"/>
                  </a:lnTo>
                  <a:lnTo>
                    <a:pt x="801" y="1139"/>
                  </a:lnTo>
                  <a:lnTo>
                    <a:pt x="807" y="1133"/>
                  </a:lnTo>
                  <a:lnTo>
                    <a:pt x="820" y="1126"/>
                  </a:lnTo>
                  <a:lnTo>
                    <a:pt x="825" y="1122"/>
                  </a:lnTo>
                  <a:lnTo>
                    <a:pt x="829" y="1116"/>
                  </a:lnTo>
                  <a:lnTo>
                    <a:pt x="829" y="1116"/>
                  </a:lnTo>
                  <a:lnTo>
                    <a:pt x="827" y="1115"/>
                  </a:lnTo>
                  <a:lnTo>
                    <a:pt x="827" y="1112"/>
                  </a:lnTo>
                  <a:lnTo>
                    <a:pt x="827" y="1112"/>
                  </a:lnTo>
                  <a:lnTo>
                    <a:pt x="824" y="1111"/>
                  </a:lnTo>
                  <a:lnTo>
                    <a:pt x="822" y="1110"/>
                  </a:lnTo>
                  <a:lnTo>
                    <a:pt x="816" y="1112"/>
                  </a:lnTo>
                  <a:lnTo>
                    <a:pt x="809" y="1115"/>
                  </a:lnTo>
                  <a:lnTo>
                    <a:pt x="803" y="1116"/>
                  </a:lnTo>
                  <a:lnTo>
                    <a:pt x="803" y="1116"/>
                  </a:lnTo>
                  <a:lnTo>
                    <a:pt x="801" y="1114"/>
                  </a:lnTo>
                  <a:lnTo>
                    <a:pt x="798" y="1112"/>
                  </a:lnTo>
                  <a:lnTo>
                    <a:pt x="797" y="1109"/>
                  </a:lnTo>
                  <a:lnTo>
                    <a:pt x="797" y="1105"/>
                  </a:lnTo>
                  <a:lnTo>
                    <a:pt x="797" y="1105"/>
                  </a:lnTo>
                  <a:lnTo>
                    <a:pt x="799" y="1102"/>
                  </a:lnTo>
                  <a:lnTo>
                    <a:pt x="802" y="1100"/>
                  </a:lnTo>
                  <a:lnTo>
                    <a:pt x="807" y="1097"/>
                  </a:lnTo>
                  <a:lnTo>
                    <a:pt x="811" y="1094"/>
                  </a:lnTo>
                  <a:lnTo>
                    <a:pt x="813" y="1092"/>
                  </a:lnTo>
                  <a:lnTo>
                    <a:pt x="814" y="1090"/>
                  </a:lnTo>
                  <a:lnTo>
                    <a:pt x="814" y="1090"/>
                  </a:lnTo>
                  <a:lnTo>
                    <a:pt x="813" y="1087"/>
                  </a:lnTo>
                  <a:lnTo>
                    <a:pt x="811" y="1086"/>
                  </a:lnTo>
                  <a:lnTo>
                    <a:pt x="807" y="1086"/>
                  </a:lnTo>
                  <a:lnTo>
                    <a:pt x="803" y="1089"/>
                  </a:lnTo>
                  <a:lnTo>
                    <a:pt x="797" y="1091"/>
                  </a:lnTo>
                  <a:lnTo>
                    <a:pt x="792" y="1094"/>
                  </a:lnTo>
                  <a:lnTo>
                    <a:pt x="787" y="1095"/>
                  </a:lnTo>
                  <a:lnTo>
                    <a:pt x="781" y="1095"/>
                  </a:lnTo>
                  <a:lnTo>
                    <a:pt x="778" y="1094"/>
                  </a:lnTo>
                  <a:lnTo>
                    <a:pt x="775" y="1092"/>
                  </a:lnTo>
                  <a:lnTo>
                    <a:pt x="775" y="1092"/>
                  </a:lnTo>
                  <a:lnTo>
                    <a:pt x="780" y="1084"/>
                  </a:lnTo>
                  <a:lnTo>
                    <a:pt x="786" y="1078"/>
                  </a:lnTo>
                  <a:lnTo>
                    <a:pt x="789" y="1075"/>
                  </a:lnTo>
                  <a:lnTo>
                    <a:pt x="793" y="1072"/>
                  </a:lnTo>
                  <a:lnTo>
                    <a:pt x="797" y="1070"/>
                  </a:lnTo>
                  <a:lnTo>
                    <a:pt x="803" y="1070"/>
                  </a:lnTo>
                  <a:lnTo>
                    <a:pt x="803" y="1070"/>
                  </a:lnTo>
                  <a:lnTo>
                    <a:pt x="802" y="1066"/>
                  </a:lnTo>
                  <a:lnTo>
                    <a:pt x="799" y="1062"/>
                  </a:lnTo>
                  <a:lnTo>
                    <a:pt x="796" y="1059"/>
                  </a:lnTo>
                  <a:lnTo>
                    <a:pt x="793" y="1057"/>
                  </a:lnTo>
                  <a:lnTo>
                    <a:pt x="793" y="1057"/>
                  </a:lnTo>
                  <a:lnTo>
                    <a:pt x="788" y="1063"/>
                  </a:lnTo>
                  <a:lnTo>
                    <a:pt x="783" y="1066"/>
                  </a:lnTo>
                  <a:lnTo>
                    <a:pt x="777" y="1069"/>
                  </a:lnTo>
                  <a:lnTo>
                    <a:pt x="768" y="1070"/>
                  </a:lnTo>
                  <a:lnTo>
                    <a:pt x="768" y="1070"/>
                  </a:lnTo>
                  <a:lnTo>
                    <a:pt x="769" y="1061"/>
                  </a:lnTo>
                  <a:lnTo>
                    <a:pt x="771" y="1056"/>
                  </a:lnTo>
                  <a:lnTo>
                    <a:pt x="773" y="1052"/>
                  </a:lnTo>
                  <a:lnTo>
                    <a:pt x="775" y="1049"/>
                  </a:lnTo>
                  <a:lnTo>
                    <a:pt x="778" y="1047"/>
                  </a:lnTo>
                  <a:lnTo>
                    <a:pt x="782" y="1046"/>
                  </a:lnTo>
                  <a:lnTo>
                    <a:pt x="788" y="1046"/>
                  </a:lnTo>
                  <a:lnTo>
                    <a:pt x="788" y="1046"/>
                  </a:lnTo>
                  <a:lnTo>
                    <a:pt x="786" y="1039"/>
                  </a:lnTo>
                  <a:lnTo>
                    <a:pt x="783" y="1034"/>
                  </a:lnTo>
                  <a:lnTo>
                    <a:pt x="781" y="1030"/>
                  </a:lnTo>
                  <a:lnTo>
                    <a:pt x="778" y="1025"/>
                  </a:lnTo>
                  <a:lnTo>
                    <a:pt x="778" y="1025"/>
                  </a:lnTo>
                  <a:lnTo>
                    <a:pt x="772" y="1031"/>
                  </a:lnTo>
                  <a:lnTo>
                    <a:pt x="764" y="1036"/>
                  </a:lnTo>
                  <a:lnTo>
                    <a:pt x="750" y="1049"/>
                  </a:lnTo>
                  <a:lnTo>
                    <a:pt x="744" y="1053"/>
                  </a:lnTo>
                  <a:lnTo>
                    <a:pt x="736" y="1056"/>
                  </a:lnTo>
                  <a:lnTo>
                    <a:pt x="733" y="1057"/>
                  </a:lnTo>
                  <a:lnTo>
                    <a:pt x="730" y="1057"/>
                  </a:lnTo>
                  <a:lnTo>
                    <a:pt x="727" y="1056"/>
                  </a:lnTo>
                  <a:lnTo>
                    <a:pt x="723" y="1055"/>
                  </a:lnTo>
                  <a:lnTo>
                    <a:pt x="723" y="1055"/>
                  </a:lnTo>
                  <a:lnTo>
                    <a:pt x="734" y="1042"/>
                  </a:lnTo>
                  <a:lnTo>
                    <a:pt x="745" y="1031"/>
                  </a:lnTo>
                  <a:lnTo>
                    <a:pt x="751" y="1025"/>
                  </a:lnTo>
                  <a:lnTo>
                    <a:pt x="758" y="1021"/>
                  </a:lnTo>
                  <a:lnTo>
                    <a:pt x="765" y="1017"/>
                  </a:lnTo>
                  <a:lnTo>
                    <a:pt x="773" y="1014"/>
                  </a:lnTo>
                  <a:lnTo>
                    <a:pt x="773" y="1014"/>
                  </a:lnTo>
                  <a:lnTo>
                    <a:pt x="761" y="986"/>
                  </a:lnTo>
                  <a:lnTo>
                    <a:pt x="754" y="972"/>
                  </a:lnTo>
                  <a:lnTo>
                    <a:pt x="748" y="958"/>
                  </a:lnTo>
                  <a:lnTo>
                    <a:pt x="741" y="945"/>
                  </a:lnTo>
                  <a:lnTo>
                    <a:pt x="732" y="934"/>
                  </a:lnTo>
                  <a:lnTo>
                    <a:pt x="723" y="925"/>
                  </a:lnTo>
                  <a:lnTo>
                    <a:pt x="719" y="920"/>
                  </a:lnTo>
                  <a:lnTo>
                    <a:pt x="714" y="917"/>
                  </a:lnTo>
                  <a:lnTo>
                    <a:pt x="714" y="917"/>
                  </a:lnTo>
                  <a:close/>
                  <a:moveTo>
                    <a:pt x="999" y="1084"/>
                  </a:moveTo>
                  <a:lnTo>
                    <a:pt x="999" y="1084"/>
                  </a:lnTo>
                  <a:lnTo>
                    <a:pt x="1008" y="1080"/>
                  </a:lnTo>
                  <a:lnTo>
                    <a:pt x="1016" y="1075"/>
                  </a:lnTo>
                  <a:lnTo>
                    <a:pt x="1023" y="1068"/>
                  </a:lnTo>
                  <a:lnTo>
                    <a:pt x="1029" y="1060"/>
                  </a:lnTo>
                  <a:lnTo>
                    <a:pt x="1029" y="1060"/>
                  </a:lnTo>
                  <a:lnTo>
                    <a:pt x="1021" y="1048"/>
                  </a:lnTo>
                  <a:lnTo>
                    <a:pt x="1017" y="1042"/>
                  </a:lnTo>
                  <a:lnTo>
                    <a:pt x="1011" y="1038"/>
                  </a:lnTo>
                  <a:lnTo>
                    <a:pt x="1011" y="1038"/>
                  </a:lnTo>
                  <a:lnTo>
                    <a:pt x="1011" y="1046"/>
                  </a:lnTo>
                  <a:lnTo>
                    <a:pt x="1010" y="1052"/>
                  </a:lnTo>
                  <a:lnTo>
                    <a:pt x="1009" y="1057"/>
                  </a:lnTo>
                  <a:lnTo>
                    <a:pt x="1007" y="1063"/>
                  </a:lnTo>
                  <a:lnTo>
                    <a:pt x="1002" y="1072"/>
                  </a:lnTo>
                  <a:lnTo>
                    <a:pt x="1001" y="1078"/>
                  </a:lnTo>
                  <a:lnTo>
                    <a:pt x="999" y="1084"/>
                  </a:lnTo>
                  <a:lnTo>
                    <a:pt x="999" y="1084"/>
                  </a:lnTo>
                  <a:close/>
                  <a:moveTo>
                    <a:pt x="1247" y="1060"/>
                  </a:moveTo>
                  <a:lnTo>
                    <a:pt x="1247" y="1060"/>
                  </a:lnTo>
                  <a:lnTo>
                    <a:pt x="1235" y="1057"/>
                  </a:lnTo>
                  <a:lnTo>
                    <a:pt x="1230" y="1055"/>
                  </a:lnTo>
                  <a:lnTo>
                    <a:pt x="1226" y="1052"/>
                  </a:lnTo>
                  <a:lnTo>
                    <a:pt x="1226" y="1052"/>
                  </a:lnTo>
                  <a:lnTo>
                    <a:pt x="1225" y="1055"/>
                  </a:lnTo>
                  <a:lnTo>
                    <a:pt x="1223" y="1056"/>
                  </a:lnTo>
                  <a:lnTo>
                    <a:pt x="1220" y="1060"/>
                  </a:lnTo>
                  <a:lnTo>
                    <a:pt x="1217" y="1063"/>
                  </a:lnTo>
                  <a:lnTo>
                    <a:pt x="1216" y="1065"/>
                  </a:lnTo>
                  <a:lnTo>
                    <a:pt x="1216" y="1067"/>
                  </a:lnTo>
                  <a:lnTo>
                    <a:pt x="1216" y="1067"/>
                  </a:lnTo>
                  <a:lnTo>
                    <a:pt x="1225" y="1070"/>
                  </a:lnTo>
                  <a:lnTo>
                    <a:pt x="1233" y="1072"/>
                  </a:lnTo>
                  <a:lnTo>
                    <a:pt x="1250" y="1075"/>
                  </a:lnTo>
                  <a:lnTo>
                    <a:pt x="1250" y="1075"/>
                  </a:lnTo>
                  <a:lnTo>
                    <a:pt x="1250" y="1070"/>
                  </a:lnTo>
                  <a:lnTo>
                    <a:pt x="1250" y="1067"/>
                  </a:lnTo>
                  <a:lnTo>
                    <a:pt x="1249" y="1066"/>
                  </a:lnTo>
                  <a:lnTo>
                    <a:pt x="1248" y="1066"/>
                  </a:lnTo>
                  <a:lnTo>
                    <a:pt x="1247" y="1066"/>
                  </a:lnTo>
                  <a:lnTo>
                    <a:pt x="1246" y="1065"/>
                  </a:lnTo>
                  <a:lnTo>
                    <a:pt x="1247" y="1060"/>
                  </a:lnTo>
                  <a:lnTo>
                    <a:pt x="1247" y="1060"/>
                  </a:lnTo>
                  <a:close/>
                  <a:moveTo>
                    <a:pt x="992" y="1092"/>
                  </a:moveTo>
                  <a:lnTo>
                    <a:pt x="992" y="1092"/>
                  </a:lnTo>
                  <a:lnTo>
                    <a:pt x="989" y="1107"/>
                  </a:lnTo>
                  <a:lnTo>
                    <a:pt x="984" y="1126"/>
                  </a:lnTo>
                  <a:lnTo>
                    <a:pt x="978" y="1143"/>
                  </a:lnTo>
                  <a:lnTo>
                    <a:pt x="977" y="1148"/>
                  </a:lnTo>
                  <a:lnTo>
                    <a:pt x="977" y="1151"/>
                  </a:lnTo>
                  <a:lnTo>
                    <a:pt x="977" y="1151"/>
                  </a:lnTo>
                  <a:lnTo>
                    <a:pt x="980" y="1156"/>
                  </a:lnTo>
                  <a:lnTo>
                    <a:pt x="985" y="1159"/>
                  </a:lnTo>
                  <a:lnTo>
                    <a:pt x="988" y="1160"/>
                  </a:lnTo>
                  <a:lnTo>
                    <a:pt x="991" y="1160"/>
                  </a:lnTo>
                  <a:lnTo>
                    <a:pt x="994" y="1158"/>
                  </a:lnTo>
                  <a:lnTo>
                    <a:pt x="998" y="1156"/>
                  </a:lnTo>
                  <a:lnTo>
                    <a:pt x="1004" y="1147"/>
                  </a:lnTo>
                  <a:lnTo>
                    <a:pt x="1017" y="1128"/>
                  </a:lnTo>
                  <a:lnTo>
                    <a:pt x="1023" y="1121"/>
                  </a:lnTo>
                  <a:lnTo>
                    <a:pt x="1027" y="1119"/>
                  </a:lnTo>
                  <a:lnTo>
                    <a:pt x="1031" y="1116"/>
                  </a:lnTo>
                  <a:lnTo>
                    <a:pt x="1031" y="1116"/>
                  </a:lnTo>
                  <a:lnTo>
                    <a:pt x="1036" y="1119"/>
                  </a:lnTo>
                  <a:lnTo>
                    <a:pt x="1040" y="1122"/>
                  </a:lnTo>
                  <a:lnTo>
                    <a:pt x="1048" y="1129"/>
                  </a:lnTo>
                  <a:lnTo>
                    <a:pt x="1055" y="1137"/>
                  </a:lnTo>
                  <a:lnTo>
                    <a:pt x="1059" y="1141"/>
                  </a:lnTo>
                  <a:lnTo>
                    <a:pt x="1063" y="1143"/>
                  </a:lnTo>
                  <a:lnTo>
                    <a:pt x="1063" y="1143"/>
                  </a:lnTo>
                  <a:lnTo>
                    <a:pt x="1064" y="1140"/>
                  </a:lnTo>
                  <a:lnTo>
                    <a:pt x="1065" y="1138"/>
                  </a:lnTo>
                  <a:lnTo>
                    <a:pt x="1070" y="1135"/>
                  </a:lnTo>
                  <a:lnTo>
                    <a:pt x="1072" y="1132"/>
                  </a:lnTo>
                  <a:lnTo>
                    <a:pt x="1074" y="1130"/>
                  </a:lnTo>
                  <a:lnTo>
                    <a:pt x="1076" y="1128"/>
                  </a:lnTo>
                  <a:lnTo>
                    <a:pt x="1076" y="1124"/>
                  </a:lnTo>
                  <a:lnTo>
                    <a:pt x="1076" y="1124"/>
                  </a:lnTo>
                  <a:lnTo>
                    <a:pt x="1066" y="1112"/>
                  </a:lnTo>
                  <a:lnTo>
                    <a:pt x="1057" y="1099"/>
                  </a:lnTo>
                  <a:lnTo>
                    <a:pt x="1048" y="1087"/>
                  </a:lnTo>
                  <a:lnTo>
                    <a:pt x="1042" y="1082"/>
                  </a:lnTo>
                  <a:lnTo>
                    <a:pt x="1036" y="1077"/>
                  </a:lnTo>
                  <a:lnTo>
                    <a:pt x="1036" y="1077"/>
                  </a:lnTo>
                  <a:lnTo>
                    <a:pt x="1033" y="1082"/>
                  </a:lnTo>
                  <a:lnTo>
                    <a:pt x="1027" y="1087"/>
                  </a:lnTo>
                  <a:lnTo>
                    <a:pt x="1022" y="1092"/>
                  </a:lnTo>
                  <a:lnTo>
                    <a:pt x="1017" y="1095"/>
                  </a:lnTo>
                  <a:lnTo>
                    <a:pt x="1010" y="1097"/>
                  </a:lnTo>
                  <a:lnTo>
                    <a:pt x="1004" y="1097"/>
                  </a:lnTo>
                  <a:lnTo>
                    <a:pt x="998" y="1096"/>
                  </a:lnTo>
                  <a:lnTo>
                    <a:pt x="992" y="1092"/>
                  </a:lnTo>
                  <a:lnTo>
                    <a:pt x="992" y="1092"/>
                  </a:lnTo>
                  <a:close/>
                  <a:moveTo>
                    <a:pt x="1203" y="1084"/>
                  </a:moveTo>
                  <a:lnTo>
                    <a:pt x="1203" y="1084"/>
                  </a:lnTo>
                  <a:lnTo>
                    <a:pt x="1189" y="1119"/>
                  </a:lnTo>
                  <a:lnTo>
                    <a:pt x="1175" y="1151"/>
                  </a:lnTo>
                  <a:lnTo>
                    <a:pt x="1168" y="1168"/>
                  </a:lnTo>
                  <a:lnTo>
                    <a:pt x="1161" y="1185"/>
                  </a:lnTo>
                  <a:lnTo>
                    <a:pt x="1156" y="1203"/>
                  </a:lnTo>
                  <a:lnTo>
                    <a:pt x="1152" y="1222"/>
                  </a:lnTo>
                  <a:lnTo>
                    <a:pt x="1152" y="1222"/>
                  </a:lnTo>
                  <a:lnTo>
                    <a:pt x="1160" y="1227"/>
                  </a:lnTo>
                  <a:lnTo>
                    <a:pt x="1169" y="1230"/>
                  </a:lnTo>
                  <a:lnTo>
                    <a:pt x="1180" y="1232"/>
                  </a:lnTo>
                  <a:lnTo>
                    <a:pt x="1190" y="1233"/>
                  </a:lnTo>
                  <a:lnTo>
                    <a:pt x="1201" y="1233"/>
                  </a:lnTo>
                  <a:lnTo>
                    <a:pt x="1211" y="1231"/>
                  </a:lnTo>
                  <a:lnTo>
                    <a:pt x="1220" y="1228"/>
                  </a:lnTo>
                  <a:lnTo>
                    <a:pt x="1228" y="1222"/>
                  </a:lnTo>
                  <a:lnTo>
                    <a:pt x="1228" y="1222"/>
                  </a:lnTo>
                  <a:lnTo>
                    <a:pt x="1234" y="1195"/>
                  </a:lnTo>
                  <a:lnTo>
                    <a:pt x="1239" y="1167"/>
                  </a:lnTo>
                  <a:lnTo>
                    <a:pt x="1250" y="1105"/>
                  </a:lnTo>
                  <a:lnTo>
                    <a:pt x="1250" y="1105"/>
                  </a:lnTo>
                  <a:lnTo>
                    <a:pt x="1246" y="1100"/>
                  </a:lnTo>
                  <a:lnTo>
                    <a:pt x="1242" y="1096"/>
                  </a:lnTo>
                  <a:lnTo>
                    <a:pt x="1236" y="1093"/>
                  </a:lnTo>
                  <a:lnTo>
                    <a:pt x="1231" y="1090"/>
                  </a:lnTo>
                  <a:lnTo>
                    <a:pt x="1225" y="1087"/>
                  </a:lnTo>
                  <a:lnTo>
                    <a:pt x="1218" y="1086"/>
                  </a:lnTo>
                  <a:lnTo>
                    <a:pt x="1203" y="1084"/>
                  </a:lnTo>
                  <a:lnTo>
                    <a:pt x="1203" y="1084"/>
                  </a:lnTo>
                  <a:close/>
                  <a:moveTo>
                    <a:pt x="1235" y="1274"/>
                  </a:moveTo>
                  <a:lnTo>
                    <a:pt x="1235" y="1274"/>
                  </a:lnTo>
                  <a:lnTo>
                    <a:pt x="1237" y="1276"/>
                  </a:lnTo>
                  <a:lnTo>
                    <a:pt x="1239" y="1278"/>
                  </a:lnTo>
                  <a:lnTo>
                    <a:pt x="1242" y="1282"/>
                  </a:lnTo>
                  <a:lnTo>
                    <a:pt x="1244" y="1284"/>
                  </a:lnTo>
                  <a:lnTo>
                    <a:pt x="1246" y="1286"/>
                  </a:lnTo>
                  <a:lnTo>
                    <a:pt x="1249" y="1287"/>
                  </a:lnTo>
                  <a:lnTo>
                    <a:pt x="1252" y="1287"/>
                  </a:lnTo>
                  <a:lnTo>
                    <a:pt x="1252" y="1287"/>
                  </a:lnTo>
                  <a:lnTo>
                    <a:pt x="1256" y="1267"/>
                  </a:lnTo>
                  <a:lnTo>
                    <a:pt x="1259" y="1248"/>
                  </a:lnTo>
                  <a:lnTo>
                    <a:pt x="1264" y="1228"/>
                  </a:lnTo>
                  <a:lnTo>
                    <a:pt x="1269" y="1206"/>
                  </a:lnTo>
                  <a:lnTo>
                    <a:pt x="1283" y="1165"/>
                  </a:lnTo>
                  <a:lnTo>
                    <a:pt x="1299" y="1124"/>
                  </a:lnTo>
                  <a:lnTo>
                    <a:pt x="1299" y="1124"/>
                  </a:lnTo>
                  <a:lnTo>
                    <a:pt x="1294" y="1116"/>
                  </a:lnTo>
                  <a:lnTo>
                    <a:pt x="1288" y="1111"/>
                  </a:lnTo>
                  <a:lnTo>
                    <a:pt x="1279" y="1107"/>
                  </a:lnTo>
                  <a:lnTo>
                    <a:pt x="1269" y="1105"/>
                  </a:lnTo>
                  <a:lnTo>
                    <a:pt x="1269" y="1105"/>
                  </a:lnTo>
                  <a:lnTo>
                    <a:pt x="1267" y="1125"/>
                  </a:lnTo>
                  <a:lnTo>
                    <a:pt x="1264" y="1146"/>
                  </a:lnTo>
                  <a:lnTo>
                    <a:pt x="1256" y="1190"/>
                  </a:lnTo>
                  <a:lnTo>
                    <a:pt x="1245" y="1233"/>
                  </a:lnTo>
                  <a:lnTo>
                    <a:pt x="1235" y="1274"/>
                  </a:lnTo>
                  <a:lnTo>
                    <a:pt x="1235" y="1274"/>
                  </a:lnTo>
                  <a:close/>
                  <a:moveTo>
                    <a:pt x="977" y="1178"/>
                  </a:moveTo>
                  <a:lnTo>
                    <a:pt x="977" y="1178"/>
                  </a:lnTo>
                  <a:lnTo>
                    <a:pt x="984" y="1246"/>
                  </a:lnTo>
                  <a:lnTo>
                    <a:pt x="990" y="1311"/>
                  </a:lnTo>
                  <a:lnTo>
                    <a:pt x="993" y="1342"/>
                  </a:lnTo>
                  <a:lnTo>
                    <a:pt x="998" y="1372"/>
                  </a:lnTo>
                  <a:lnTo>
                    <a:pt x="1003" y="1400"/>
                  </a:lnTo>
                  <a:lnTo>
                    <a:pt x="1009" y="1427"/>
                  </a:lnTo>
                  <a:lnTo>
                    <a:pt x="1009" y="1427"/>
                  </a:lnTo>
                  <a:lnTo>
                    <a:pt x="1011" y="1426"/>
                  </a:lnTo>
                  <a:lnTo>
                    <a:pt x="1016" y="1425"/>
                  </a:lnTo>
                  <a:lnTo>
                    <a:pt x="1029" y="1424"/>
                  </a:lnTo>
                  <a:lnTo>
                    <a:pt x="1041" y="1425"/>
                  </a:lnTo>
                  <a:lnTo>
                    <a:pt x="1053" y="1427"/>
                  </a:lnTo>
                  <a:lnTo>
                    <a:pt x="1053" y="1427"/>
                  </a:lnTo>
                  <a:lnTo>
                    <a:pt x="1054" y="1422"/>
                  </a:lnTo>
                  <a:lnTo>
                    <a:pt x="1055" y="1416"/>
                  </a:lnTo>
                  <a:lnTo>
                    <a:pt x="1053" y="1403"/>
                  </a:lnTo>
                  <a:lnTo>
                    <a:pt x="1053" y="1389"/>
                  </a:lnTo>
                  <a:lnTo>
                    <a:pt x="1053" y="1382"/>
                  </a:lnTo>
                  <a:lnTo>
                    <a:pt x="1055" y="1374"/>
                  </a:lnTo>
                  <a:lnTo>
                    <a:pt x="1055" y="1374"/>
                  </a:lnTo>
                  <a:lnTo>
                    <a:pt x="1059" y="1377"/>
                  </a:lnTo>
                  <a:lnTo>
                    <a:pt x="1062" y="1378"/>
                  </a:lnTo>
                  <a:lnTo>
                    <a:pt x="1064" y="1381"/>
                  </a:lnTo>
                  <a:lnTo>
                    <a:pt x="1065" y="1384"/>
                  </a:lnTo>
                  <a:lnTo>
                    <a:pt x="1067" y="1392"/>
                  </a:lnTo>
                  <a:lnTo>
                    <a:pt x="1068" y="1399"/>
                  </a:lnTo>
                  <a:lnTo>
                    <a:pt x="1068" y="1408"/>
                  </a:lnTo>
                  <a:lnTo>
                    <a:pt x="1070" y="1416"/>
                  </a:lnTo>
                  <a:lnTo>
                    <a:pt x="1072" y="1423"/>
                  </a:lnTo>
                  <a:lnTo>
                    <a:pt x="1075" y="1425"/>
                  </a:lnTo>
                  <a:lnTo>
                    <a:pt x="1078" y="1427"/>
                  </a:lnTo>
                  <a:lnTo>
                    <a:pt x="1078" y="1427"/>
                  </a:lnTo>
                  <a:lnTo>
                    <a:pt x="1081" y="1423"/>
                  </a:lnTo>
                  <a:lnTo>
                    <a:pt x="1083" y="1418"/>
                  </a:lnTo>
                  <a:lnTo>
                    <a:pt x="1087" y="1409"/>
                  </a:lnTo>
                  <a:lnTo>
                    <a:pt x="1091" y="1398"/>
                  </a:lnTo>
                  <a:lnTo>
                    <a:pt x="1092" y="1385"/>
                  </a:lnTo>
                  <a:lnTo>
                    <a:pt x="1093" y="1372"/>
                  </a:lnTo>
                  <a:lnTo>
                    <a:pt x="1093" y="1358"/>
                  </a:lnTo>
                  <a:lnTo>
                    <a:pt x="1093" y="1331"/>
                  </a:lnTo>
                  <a:lnTo>
                    <a:pt x="1093" y="1331"/>
                  </a:lnTo>
                  <a:lnTo>
                    <a:pt x="1096" y="1309"/>
                  </a:lnTo>
                  <a:lnTo>
                    <a:pt x="1097" y="1287"/>
                  </a:lnTo>
                  <a:lnTo>
                    <a:pt x="1097" y="1265"/>
                  </a:lnTo>
                  <a:lnTo>
                    <a:pt x="1096" y="1244"/>
                  </a:lnTo>
                  <a:lnTo>
                    <a:pt x="1091" y="1201"/>
                  </a:lnTo>
                  <a:lnTo>
                    <a:pt x="1089" y="1178"/>
                  </a:lnTo>
                  <a:lnTo>
                    <a:pt x="1087" y="1156"/>
                  </a:lnTo>
                  <a:lnTo>
                    <a:pt x="1087" y="1156"/>
                  </a:lnTo>
                  <a:lnTo>
                    <a:pt x="1080" y="1159"/>
                  </a:lnTo>
                  <a:lnTo>
                    <a:pt x="1070" y="1162"/>
                  </a:lnTo>
                  <a:lnTo>
                    <a:pt x="1065" y="1163"/>
                  </a:lnTo>
                  <a:lnTo>
                    <a:pt x="1061" y="1163"/>
                  </a:lnTo>
                  <a:lnTo>
                    <a:pt x="1055" y="1162"/>
                  </a:lnTo>
                  <a:lnTo>
                    <a:pt x="1051" y="1161"/>
                  </a:lnTo>
                  <a:lnTo>
                    <a:pt x="1051" y="1161"/>
                  </a:lnTo>
                  <a:lnTo>
                    <a:pt x="1053" y="1202"/>
                  </a:lnTo>
                  <a:lnTo>
                    <a:pt x="1056" y="1245"/>
                  </a:lnTo>
                  <a:lnTo>
                    <a:pt x="1059" y="1288"/>
                  </a:lnTo>
                  <a:lnTo>
                    <a:pt x="1059" y="1309"/>
                  </a:lnTo>
                  <a:lnTo>
                    <a:pt x="1059" y="1331"/>
                  </a:lnTo>
                  <a:lnTo>
                    <a:pt x="1059" y="1331"/>
                  </a:lnTo>
                  <a:lnTo>
                    <a:pt x="1054" y="1322"/>
                  </a:lnTo>
                  <a:lnTo>
                    <a:pt x="1050" y="1311"/>
                  </a:lnTo>
                  <a:lnTo>
                    <a:pt x="1048" y="1301"/>
                  </a:lnTo>
                  <a:lnTo>
                    <a:pt x="1046" y="1290"/>
                  </a:lnTo>
                  <a:lnTo>
                    <a:pt x="1044" y="1266"/>
                  </a:lnTo>
                  <a:lnTo>
                    <a:pt x="1042" y="1242"/>
                  </a:lnTo>
                  <a:lnTo>
                    <a:pt x="1041" y="1217"/>
                  </a:lnTo>
                  <a:lnTo>
                    <a:pt x="1039" y="1193"/>
                  </a:lnTo>
                  <a:lnTo>
                    <a:pt x="1037" y="1182"/>
                  </a:lnTo>
                  <a:lnTo>
                    <a:pt x="1034" y="1171"/>
                  </a:lnTo>
                  <a:lnTo>
                    <a:pt x="1031" y="1160"/>
                  </a:lnTo>
                  <a:lnTo>
                    <a:pt x="1026" y="1151"/>
                  </a:lnTo>
                  <a:lnTo>
                    <a:pt x="1026" y="1151"/>
                  </a:lnTo>
                  <a:lnTo>
                    <a:pt x="1023" y="1158"/>
                  </a:lnTo>
                  <a:lnTo>
                    <a:pt x="1019" y="1165"/>
                  </a:lnTo>
                  <a:lnTo>
                    <a:pt x="1014" y="1169"/>
                  </a:lnTo>
                  <a:lnTo>
                    <a:pt x="1007" y="1173"/>
                  </a:lnTo>
                  <a:lnTo>
                    <a:pt x="1001" y="1176"/>
                  </a:lnTo>
                  <a:lnTo>
                    <a:pt x="993" y="1178"/>
                  </a:lnTo>
                  <a:lnTo>
                    <a:pt x="985" y="1178"/>
                  </a:lnTo>
                  <a:lnTo>
                    <a:pt x="977" y="1178"/>
                  </a:lnTo>
                  <a:lnTo>
                    <a:pt x="977" y="1178"/>
                  </a:lnTo>
                  <a:close/>
                  <a:moveTo>
                    <a:pt x="1108" y="1424"/>
                  </a:moveTo>
                  <a:lnTo>
                    <a:pt x="1108" y="1424"/>
                  </a:lnTo>
                  <a:lnTo>
                    <a:pt x="1130" y="1416"/>
                  </a:lnTo>
                  <a:lnTo>
                    <a:pt x="1141" y="1412"/>
                  </a:lnTo>
                  <a:lnTo>
                    <a:pt x="1154" y="1410"/>
                  </a:lnTo>
                  <a:lnTo>
                    <a:pt x="1154" y="1410"/>
                  </a:lnTo>
                  <a:lnTo>
                    <a:pt x="1166" y="1392"/>
                  </a:lnTo>
                  <a:lnTo>
                    <a:pt x="1175" y="1373"/>
                  </a:lnTo>
                  <a:lnTo>
                    <a:pt x="1185" y="1355"/>
                  </a:lnTo>
                  <a:lnTo>
                    <a:pt x="1192" y="1336"/>
                  </a:lnTo>
                  <a:lnTo>
                    <a:pt x="1200" y="1316"/>
                  </a:lnTo>
                  <a:lnTo>
                    <a:pt x="1207" y="1295"/>
                  </a:lnTo>
                  <a:lnTo>
                    <a:pt x="1213" y="1274"/>
                  </a:lnTo>
                  <a:lnTo>
                    <a:pt x="1218" y="1252"/>
                  </a:lnTo>
                  <a:lnTo>
                    <a:pt x="1218" y="1252"/>
                  </a:lnTo>
                  <a:lnTo>
                    <a:pt x="1196" y="1252"/>
                  </a:lnTo>
                  <a:lnTo>
                    <a:pt x="1186" y="1251"/>
                  </a:lnTo>
                  <a:lnTo>
                    <a:pt x="1176" y="1251"/>
                  </a:lnTo>
                  <a:lnTo>
                    <a:pt x="1167" y="1249"/>
                  </a:lnTo>
                  <a:lnTo>
                    <a:pt x="1159" y="1246"/>
                  </a:lnTo>
                  <a:lnTo>
                    <a:pt x="1153" y="1243"/>
                  </a:lnTo>
                  <a:lnTo>
                    <a:pt x="1146" y="1237"/>
                  </a:lnTo>
                  <a:lnTo>
                    <a:pt x="1146" y="1237"/>
                  </a:lnTo>
                  <a:lnTo>
                    <a:pt x="1132" y="1283"/>
                  </a:lnTo>
                  <a:lnTo>
                    <a:pt x="1127" y="1307"/>
                  </a:lnTo>
                  <a:lnTo>
                    <a:pt x="1122" y="1329"/>
                  </a:lnTo>
                  <a:lnTo>
                    <a:pt x="1117" y="1352"/>
                  </a:lnTo>
                  <a:lnTo>
                    <a:pt x="1113" y="1374"/>
                  </a:lnTo>
                  <a:lnTo>
                    <a:pt x="1108" y="1424"/>
                  </a:lnTo>
                  <a:lnTo>
                    <a:pt x="1108" y="1424"/>
                  </a:lnTo>
                  <a:close/>
                  <a:moveTo>
                    <a:pt x="970" y="1360"/>
                  </a:moveTo>
                  <a:lnTo>
                    <a:pt x="970" y="1360"/>
                  </a:lnTo>
                  <a:lnTo>
                    <a:pt x="974" y="1374"/>
                  </a:lnTo>
                  <a:lnTo>
                    <a:pt x="977" y="1380"/>
                  </a:lnTo>
                  <a:lnTo>
                    <a:pt x="981" y="1385"/>
                  </a:lnTo>
                  <a:lnTo>
                    <a:pt x="981" y="1385"/>
                  </a:lnTo>
                  <a:lnTo>
                    <a:pt x="980" y="1377"/>
                  </a:lnTo>
                  <a:lnTo>
                    <a:pt x="979" y="1368"/>
                  </a:lnTo>
                  <a:lnTo>
                    <a:pt x="978" y="1362"/>
                  </a:lnTo>
                  <a:lnTo>
                    <a:pt x="977" y="1359"/>
                  </a:lnTo>
                  <a:lnTo>
                    <a:pt x="975" y="1357"/>
                  </a:lnTo>
                  <a:lnTo>
                    <a:pt x="975" y="1357"/>
                  </a:lnTo>
                  <a:lnTo>
                    <a:pt x="973" y="1359"/>
                  </a:lnTo>
                  <a:lnTo>
                    <a:pt x="970" y="1360"/>
                  </a:lnTo>
                  <a:lnTo>
                    <a:pt x="970" y="1360"/>
                  </a:lnTo>
                  <a:close/>
                  <a:moveTo>
                    <a:pt x="854" y="1532"/>
                  </a:moveTo>
                  <a:lnTo>
                    <a:pt x="854" y="1532"/>
                  </a:lnTo>
                  <a:lnTo>
                    <a:pt x="887" y="1537"/>
                  </a:lnTo>
                  <a:lnTo>
                    <a:pt x="919" y="1541"/>
                  </a:lnTo>
                  <a:lnTo>
                    <a:pt x="949" y="1545"/>
                  </a:lnTo>
                  <a:lnTo>
                    <a:pt x="979" y="1546"/>
                  </a:lnTo>
                  <a:lnTo>
                    <a:pt x="1008" y="1545"/>
                  </a:lnTo>
                  <a:lnTo>
                    <a:pt x="1022" y="1544"/>
                  </a:lnTo>
                  <a:lnTo>
                    <a:pt x="1037" y="1541"/>
                  </a:lnTo>
                  <a:lnTo>
                    <a:pt x="1052" y="1538"/>
                  </a:lnTo>
                  <a:lnTo>
                    <a:pt x="1067" y="1535"/>
                  </a:lnTo>
                  <a:lnTo>
                    <a:pt x="1082" y="1530"/>
                  </a:lnTo>
                  <a:lnTo>
                    <a:pt x="1097" y="1524"/>
                  </a:lnTo>
                  <a:lnTo>
                    <a:pt x="1097" y="1524"/>
                  </a:lnTo>
                  <a:lnTo>
                    <a:pt x="1112" y="1525"/>
                  </a:lnTo>
                  <a:lnTo>
                    <a:pt x="1125" y="1524"/>
                  </a:lnTo>
                  <a:lnTo>
                    <a:pt x="1135" y="1522"/>
                  </a:lnTo>
                  <a:lnTo>
                    <a:pt x="1143" y="1519"/>
                  </a:lnTo>
                  <a:lnTo>
                    <a:pt x="1152" y="1515"/>
                  </a:lnTo>
                  <a:lnTo>
                    <a:pt x="1159" y="1510"/>
                  </a:lnTo>
                  <a:lnTo>
                    <a:pt x="1167" y="1505"/>
                  </a:lnTo>
                  <a:lnTo>
                    <a:pt x="1176" y="1500"/>
                  </a:lnTo>
                  <a:lnTo>
                    <a:pt x="1176" y="1500"/>
                  </a:lnTo>
                  <a:lnTo>
                    <a:pt x="1176" y="1487"/>
                  </a:lnTo>
                  <a:lnTo>
                    <a:pt x="1176" y="1475"/>
                  </a:lnTo>
                  <a:lnTo>
                    <a:pt x="1178" y="1464"/>
                  </a:lnTo>
                  <a:lnTo>
                    <a:pt x="1182" y="1454"/>
                  </a:lnTo>
                  <a:lnTo>
                    <a:pt x="1187" y="1433"/>
                  </a:lnTo>
                  <a:lnTo>
                    <a:pt x="1189" y="1423"/>
                  </a:lnTo>
                  <a:lnTo>
                    <a:pt x="1191" y="1412"/>
                  </a:lnTo>
                  <a:lnTo>
                    <a:pt x="1191" y="1412"/>
                  </a:lnTo>
                  <a:lnTo>
                    <a:pt x="1182" y="1419"/>
                  </a:lnTo>
                  <a:lnTo>
                    <a:pt x="1171" y="1426"/>
                  </a:lnTo>
                  <a:lnTo>
                    <a:pt x="1160" y="1431"/>
                  </a:lnTo>
                  <a:lnTo>
                    <a:pt x="1148" y="1435"/>
                  </a:lnTo>
                  <a:lnTo>
                    <a:pt x="1137" y="1439"/>
                  </a:lnTo>
                  <a:lnTo>
                    <a:pt x="1124" y="1441"/>
                  </a:lnTo>
                  <a:lnTo>
                    <a:pt x="1098" y="1444"/>
                  </a:lnTo>
                  <a:lnTo>
                    <a:pt x="1070" y="1445"/>
                  </a:lnTo>
                  <a:lnTo>
                    <a:pt x="1042" y="1446"/>
                  </a:lnTo>
                  <a:lnTo>
                    <a:pt x="1014" y="1447"/>
                  </a:lnTo>
                  <a:lnTo>
                    <a:pt x="985" y="1448"/>
                  </a:lnTo>
                  <a:lnTo>
                    <a:pt x="985" y="1448"/>
                  </a:lnTo>
                  <a:lnTo>
                    <a:pt x="968" y="1449"/>
                  </a:lnTo>
                  <a:lnTo>
                    <a:pt x="948" y="1449"/>
                  </a:lnTo>
                  <a:lnTo>
                    <a:pt x="927" y="1448"/>
                  </a:lnTo>
                  <a:lnTo>
                    <a:pt x="905" y="1446"/>
                  </a:lnTo>
                  <a:lnTo>
                    <a:pt x="884" y="1443"/>
                  </a:lnTo>
                  <a:lnTo>
                    <a:pt x="864" y="1439"/>
                  </a:lnTo>
                  <a:lnTo>
                    <a:pt x="848" y="1433"/>
                  </a:lnTo>
                  <a:lnTo>
                    <a:pt x="840" y="1430"/>
                  </a:lnTo>
                  <a:lnTo>
                    <a:pt x="835" y="1427"/>
                  </a:lnTo>
                  <a:lnTo>
                    <a:pt x="835" y="1427"/>
                  </a:lnTo>
                  <a:lnTo>
                    <a:pt x="840" y="1454"/>
                  </a:lnTo>
                  <a:lnTo>
                    <a:pt x="844" y="1480"/>
                  </a:lnTo>
                  <a:lnTo>
                    <a:pt x="854" y="1532"/>
                  </a:lnTo>
                  <a:lnTo>
                    <a:pt x="854" y="1532"/>
                  </a:lnTo>
                  <a:close/>
                  <a:moveTo>
                    <a:pt x="1137" y="1549"/>
                  </a:moveTo>
                  <a:lnTo>
                    <a:pt x="1137" y="1549"/>
                  </a:lnTo>
                  <a:lnTo>
                    <a:pt x="1139" y="1565"/>
                  </a:lnTo>
                  <a:lnTo>
                    <a:pt x="1141" y="1579"/>
                  </a:lnTo>
                  <a:lnTo>
                    <a:pt x="1142" y="1611"/>
                  </a:lnTo>
                  <a:lnTo>
                    <a:pt x="1142" y="1611"/>
                  </a:lnTo>
                  <a:lnTo>
                    <a:pt x="1146" y="1611"/>
                  </a:lnTo>
                  <a:lnTo>
                    <a:pt x="1150" y="1611"/>
                  </a:lnTo>
                  <a:lnTo>
                    <a:pt x="1156" y="1608"/>
                  </a:lnTo>
                  <a:lnTo>
                    <a:pt x="1161" y="1605"/>
                  </a:lnTo>
                  <a:lnTo>
                    <a:pt x="1165" y="1604"/>
                  </a:lnTo>
                  <a:lnTo>
                    <a:pt x="1169" y="1604"/>
                  </a:lnTo>
                  <a:lnTo>
                    <a:pt x="1169" y="1604"/>
                  </a:lnTo>
                  <a:lnTo>
                    <a:pt x="1169" y="1592"/>
                  </a:lnTo>
                  <a:lnTo>
                    <a:pt x="1170" y="1581"/>
                  </a:lnTo>
                  <a:lnTo>
                    <a:pt x="1173" y="1564"/>
                  </a:lnTo>
                  <a:lnTo>
                    <a:pt x="1174" y="1555"/>
                  </a:lnTo>
                  <a:lnTo>
                    <a:pt x="1175" y="1547"/>
                  </a:lnTo>
                  <a:lnTo>
                    <a:pt x="1175" y="1539"/>
                  </a:lnTo>
                  <a:lnTo>
                    <a:pt x="1174" y="1530"/>
                  </a:lnTo>
                  <a:lnTo>
                    <a:pt x="1174" y="1530"/>
                  </a:lnTo>
                  <a:lnTo>
                    <a:pt x="1170" y="1533"/>
                  </a:lnTo>
                  <a:lnTo>
                    <a:pt x="1165" y="1535"/>
                  </a:lnTo>
                  <a:lnTo>
                    <a:pt x="1154" y="1538"/>
                  </a:lnTo>
                  <a:lnTo>
                    <a:pt x="1148" y="1540"/>
                  </a:lnTo>
                  <a:lnTo>
                    <a:pt x="1144" y="1543"/>
                  </a:lnTo>
                  <a:lnTo>
                    <a:pt x="1140" y="1546"/>
                  </a:lnTo>
                  <a:lnTo>
                    <a:pt x="1137" y="1549"/>
                  </a:lnTo>
                  <a:lnTo>
                    <a:pt x="1137" y="1549"/>
                  </a:lnTo>
                  <a:close/>
                  <a:moveTo>
                    <a:pt x="1110" y="1626"/>
                  </a:moveTo>
                  <a:lnTo>
                    <a:pt x="1110" y="1626"/>
                  </a:lnTo>
                  <a:lnTo>
                    <a:pt x="1112" y="1624"/>
                  </a:lnTo>
                  <a:lnTo>
                    <a:pt x="1114" y="1624"/>
                  </a:lnTo>
                  <a:lnTo>
                    <a:pt x="1117" y="1624"/>
                  </a:lnTo>
                  <a:lnTo>
                    <a:pt x="1122" y="1623"/>
                  </a:lnTo>
                  <a:lnTo>
                    <a:pt x="1122" y="1623"/>
                  </a:lnTo>
                  <a:lnTo>
                    <a:pt x="1125" y="1602"/>
                  </a:lnTo>
                  <a:lnTo>
                    <a:pt x="1125" y="1592"/>
                  </a:lnTo>
                  <a:lnTo>
                    <a:pt x="1125" y="1580"/>
                  </a:lnTo>
                  <a:lnTo>
                    <a:pt x="1124" y="1570"/>
                  </a:lnTo>
                  <a:lnTo>
                    <a:pt x="1121" y="1561"/>
                  </a:lnTo>
                  <a:lnTo>
                    <a:pt x="1119" y="1558"/>
                  </a:lnTo>
                  <a:lnTo>
                    <a:pt x="1116" y="1554"/>
                  </a:lnTo>
                  <a:lnTo>
                    <a:pt x="1113" y="1551"/>
                  </a:lnTo>
                  <a:lnTo>
                    <a:pt x="1110" y="1549"/>
                  </a:lnTo>
                  <a:lnTo>
                    <a:pt x="1110" y="1549"/>
                  </a:lnTo>
                  <a:lnTo>
                    <a:pt x="1108" y="1558"/>
                  </a:lnTo>
                  <a:lnTo>
                    <a:pt x="1107" y="1566"/>
                  </a:lnTo>
                  <a:lnTo>
                    <a:pt x="1107" y="1584"/>
                  </a:lnTo>
                  <a:lnTo>
                    <a:pt x="1108" y="1606"/>
                  </a:lnTo>
                  <a:lnTo>
                    <a:pt x="1110" y="1626"/>
                  </a:lnTo>
                  <a:lnTo>
                    <a:pt x="1110" y="1626"/>
                  </a:lnTo>
                  <a:close/>
                  <a:moveTo>
                    <a:pt x="856" y="1554"/>
                  </a:moveTo>
                  <a:lnTo>
                    <a:pt x="856" y="1554"/>
                  </a:lnTo>
                  <a:lnTo>
                    <a:pt x="859" y="1574"/>
                  </a:lnTo>
                  <a:lnTo>
                    <a:pt x="864" y="1592"/>
                  </a:lnTo>
                  <a:lnTo>
                    <a:pt x="867" y="1611"/>
                  </a:lnTo>
                  <a:lnTo>
                    <a:pt x="869" y="1630"/>
                  </a:lnTo>
                  <a:lnTo>
                    <a:pt x="869" y="1630"/>
                  </a:lnTo>
                  <a:lnTo>
                    <a:pt x="872" y="1631"/>
                  </a:lnTo>
                  <a:lnTo>
                    <a:pt x="875" y="1631"/>
                  </a:lnTo>
                  <a:lnTo>
                    <a:pt x="881" y="1635"/>
                  </a:lnTo>
                  <a:lnTo>
                    <a:pt x="886" y="1637"/>
                  </a:lnTo>
                  <a:lnTo>
                    <a:pt x="888" y="1637"/>
                  </a:lnTo>
                  <a:lnTo>
                    <a:pt x="890" y="1636"/>
                  </a:lnTo>
                  <a:lnTo>
                    <a:pt x="890" y="1636"/>
                  </a:lnTo>
                  <a:lnTo>
                    <a:pt x="893" y="1627"/>
                  </a:lnTo>
                  <a:lnTo>
                    <a:pt x="893" y="1620"/>
                  </a:lnTo>
                  <a:lnTo>
                    <a:pt x="892" y="1602"/>
                  </a:lnTo>
                  <a:lnTo>
                    <a:pt x="890" y="1583"/>
                  </a:lnTo>
                  <a:lnTo>
                    <a:pt x="888" y="1562"/>
                  </a:lnTo>
                  <a:lnTo>
                    <a:pt x="888" y="1562"/>
                  </a:lnTo>
                  <a:lnTo>
                    <a:pt x="880" y="1558"/>
                  </a:lnTo>
                  <a:lnTo>
                    <a:pt x="872" y="1555"/>
                  </a:lnTo>
                  <a:lnTo>
                    <a:pt x="866" y="1554"/>
                  </a:lnTo>
                  <a:lnTo>
                    <a:pt x="856" y="1554"/>
                  </a:lnTo>
                  <a:lnTo>
                    <a:pt x="856" y="1554"/>
                  </a:lnTo>
                  <a:close/>
                  <a:moveTo>
                    <a:pt x="1036" y="1567"/>
                  </a:moveTo>
                  <a:lnTo>
                    <a:pt x="1036" y="1567"/>
                  </a:lnTo>
                  <a:lnTo>
                    <a:pt x="1035" y="1607"/>
                  </a:lnTo>
                  <a:lnTo>
                    <a:pt x="1035" y="1626"/>
                  </a:lnTo>
                  <a:lnTo>
                    <a:pt x="1036" y="1637"/>
                  </a:lnTo>
                  <a:lnTo>
                    <a:pt x="1038" y="1647"/>
                  </a:lnTo>
                  <a:lnTo>
                    <a:pt x="1038" y="1647"/>
                  </a:lnTo>
                  <a:lnTo>
                    <a:pt x="1052" y="1644"/>
                  </a:lnTo>
                  <a:lnTo>
                    <a:pt x="1066" y="1642"/>
                  </a:lnTo>
                  <a:lnTo>
                    <a:pt x="1079" y="1639"/>
                  </a:lnTo>
                  <a:lnTo>
                    <a:pt x="1085" y="1637"/>
                  </a:lnTo>
                  <a:lnTo>
                    <a:pt x="1090" y="1634"/>
                  </a:lnTo>
                  <a:lnTo>
                    <a:pt x="1090" y="1634"/>
                  </a:lnTo>
                  <a:lnTo>
                    <a:pt x="1092" y="1612"/>
                  </a:lnTo>
                  <a:lnTo>
                    <a:pt x="1091" y="1595"/>
                  </a:lnTo>
                  <a:lnTo>
                    <a:pt x="1089" y="1577"/>
                  </a:lnTo>
                  <a:lnTo>
                    <a:pt x="1085" y="1556"/>
                  </a:lnTo>
                  <a:lnTo>
                    <a:pt x="1085" y="1556"/>
                  </a:lnTo>
                  <a:lnTo>
                    <a:pt x="1079" y="1556"/>
                  </a:lnTo>
                  <a:lnTo>
                    <a:pt x="1074" y="1556"/>
                  </a:lnTo>
                  <a:lnTo>
                    <a:pt x="1061" y="1560"/>
                  </a:lnTo>
                  <a:lnTo>
                    <a:pt x="1036" y="1567"/>
                  </a:lnTo>
                  <a:lnTo>
                    <a:pt x="1036" y="1567"/>
                  </a:lnTo>
                  <a:close/>
                  <a:moveTo>
                    <a:pt x="909" y="1643"/>
                  </a:moveTo>
                  <a:lnTo>
                    <a:pt x="909" y="1643"/>
                  </a:lnTo>
                  <a:lnTo>
                    <a:pt x="925" y="1646"/>
                  </a:lnTo>
                  <a:lnTo>
                    <a:pt x="940" y="1647"/>
                  </a:lnTo>
                  <a:lnTo>
                    <a:pt x="975" y="1651"/>
                  </a:lnTo>
                  <a:lnTo>
                    <a:pt x="975" y="1651"/>
                  </a:lnTo>
                  <a:lnTo>
                    <a:pt x="975" y="1630"/>
                  </a:lnTo>
                  <a:lnTo>
                    <a:pt x="976" y="1609"/>
                  </a:lnTo>
                  <a:lnTo>
                    <a:pt x="976" y="1599"/>
                  </a:lnTo>
                  <a:lnTo>
                    <a:pt x="976" y="1589"/>
                  </a:lnTo>
                  <a:lnTo>
                    <a:pt x="975" y="1579"/>
                  </a:lnTo>
                  <a:lnTo>
                    <a:pt x="972" y="1569"/>
                  </a:lnTo>
                  <a:lnTo>
                    <a:pt x="972" y="1569"/>
                  </a:lnTo>
                  <a:lnTo>
                    <a:pt x="956" y="1567"/>
                  </a:lnTo>
                  <a:lnTo>
                    <a:pt x="938" y="1565"/>
                  </a:lnTo>
                  <a:lnTo>
                    <a:pt x="922" y="1564"/>
                  </a:lnTo>
                  <a:lnTo>
                    <a:pt x="909" y="1562"/>
                  </a:lnTo>
                  <a:lnTo>
                    <a:pt x="909" y="1562"/>
                  </a:lnTo>
                  <a:lnTo>
                    <a:pt x="909" y="1580"/>
                  </a:lnTo>
                  <a:lnTo>
                    <a:pt x="909" y="1602"/>
                  </a:lnTo>
                  <a:lnTo>
                    <a:pt x="908" y="1625"/>
                  </a:lnTo>
                  <a:lnTo>
                    <a:pt x="909" y="1643"/>
                  </a:lnTo>
                  <a:lnTo>
                    <a:pt x="909" y="1643"/>
                  </a:lnTo>
                  <a:close/>
                  <a:moveTo>
                    <a:pt x="996" y="1567"/>
                  </a:moveTo>
                  <a:lnTo>
                    <a:pt x="996" y="1567"/>
                  </a:lnTo>
                  <a:lnTo>
                    <a:pt x="994" y="1576"/>
                  </a:lnTo>
                  <a:lnTo>
                    <a:pt x="993" y="1586"/>
                  </a:lnTo>
                  <a:lnTo>
                    <a:pt x="992" y="1596"/>
                  </a:lnTo>
                  <a:lnTo>
                    <a:pt x="992" y="1607"/>
                  </a:lnTo>
                  <a:lnTo>
                    <a:pt x="992" y="1629"/>
                  </a:lnTo>
                  <a:lnTo>
                    <a:pt x="994" y="1653"/>
                  </a:lnTo>
                  <a:lnTo>
                    <a:pt x="994" y="1653"/>
                  </a:lnTo>
                  <a:lnTo>
                    <a:pt x="1002" y="1653"/>
                  </a:lnTo>
                  <a:lnTo>
                    <a:pt x="1009" y="1653"/>
                  </a:lnTo>
                  <a:lnTo>
                    <a:pt x="1016" y="1653"/>
                  </a:lnTo>
                  <a:lnTo>
                    <a:pt x="1019" y="1652"/>
                  </a:lnTo>
                  <a:lnTo>
                    <a:pt x="1021" y="1651"/>
                  </a:lnTo>
                  <a:lnTo>
                    <a:pt x="1021" y="1651"/>
                  </a:lnTo>
                  <a:lnTo>
                    <a:pt x="1020" y="1641"/>
                  </a:lnTo>
                  <a:lnTo>
                    <a:pt x="1020" y="1631"/>
                  </a:lnTo>
                  <a:lnTo>
                    <a:pt x="1020" y="1610"/>
                  </a:lnTo>
                  <a:lnTo>
                    <a:pt x="1019" y="1599"/>
                  </a:lnTo>
                  <a:lnTo>
                    <a:pt x="1019" y="1589"/>
                  </a:lnTo>
                  <a:lnTo>
                    <a:pt x="1017" y="1577"/>
                  </a:lnTo>
                  <a:lnTo>
                    <a:pt x="1014" y="1567"/>
                  </a:lnTo>
                  <a:lnTo>
                    <a:pt x="1014" y="1567"/>
                  </a:lnTo>
                  <a:lnTo>
                    <a:pt x="996" y="1567"/>
                  </a:lnTo>
                  <a:lnTo>
                    <a:pt x="996" y="1567"/>
                  </a:lnTo>
                  <a:close/>
                  <a:moveTo>
                    <a:pt x="1093" y="1665"/>
                  </a:moveTo>
                  <a:lnTo>
                    <a:pt x="1093" y="1665"/>
                  </a:lnTo>
                  <a:lnTo>
                    <a:pt x="1090" y="1664"/>
                  </a:lnTo>
                  <a:lnTo>
                    <a:pt x="1087" y="1661"/>
                  </a:lnTo>
                  <a:lnTo>
                    <a:pt x="1085" y="1660"/>
                  </a:lnTo>
                  <a:lnTo>
                    <a:pt x="1080" y="1660"/>
                  </a:lnTo>
                  <a:lnTo>
                    <a:pt x="1080" y="1660"/>
                  </a:lnTo>
                  <a:lnTo>
                    <a:pt x="1069" y="1665"/>
                  </a:lnTo>
                  <a:lnTo>
                    <a:pt x="1057" y="1668"/>
                  </a:lnTo>
                  <a:lnTo>
                    <a:pt x="1046" y="1670"/>
                  </a:lnTo>
                  <a:lnTo>
                    <a:pt x="1033" y="1672"/>
                  </a:lnTo>
                  <a:lnTo>
                    <a:pt x="1007" y="1674"/>
                  </a:lnTo>
                  <a:lnTo>
                    <a:pt x="980" y="1674"/>
                  </a:lnTo>
                  <a:lnTo>
                    <a:pt x="954" y="1672"/>
                  </a:lnTo>
                  <a:lnTo>
                    <a:pt x="927" y="1669"/>
                  </a:lnTo>
                  <a:lnTo>
                    <a:pt x="900" y="1662"/>
                  </a:lnTo>
                  <a:lnTo>
                    <a:pt x="873" y="1655"/>
                  </a:lnTo>
                  <a:lnTo>
                    <a:pt x="873" y="1655"/>
                  </a:lnTo>
                  <a:lnTo>
                    <a:pt x="880" y="1684"/>
                  </a:lnTo>
                  <a:lnTo>
                    <a:pt x="885" y="1716"/>
                  </a:lnTo>
                  <a:lnTo>
                    <a:pt x="890" y="1750"/>
                  </a:lnTo>
                  <a:lnTo>
                    <a:pt x="896" y="1780"/>
                  </a:lnTo>
                  <a:lnTo>
                    <a:pt x="896" y="1780"/>
                  </a:lnTo>
                  <a:lnTo>
                    <a:pt x="905" y="1789"/>
                  </a:lnTo>
                  <a:lnTo>
                    <a:pt x="915" y="1797"/>
                  </a:lnTo>
                  <a:lnTo>
                    <a:pt x="915" y="1797"/>
                  </a:lnTo>
                  <a:lnTo>
                    <a:pt x="923" y="1797"/>
                  </a:lnTo>
                  <a:lnTo>
                    <a:pt x="929" y="1799"/>
                  </a:lnTo>
                  <a:lnTo>
                    <a:pt x="935" y="1802"/>
                  </a:lnTo>
                  <a:lnTo>
                    <a:pt x="942" y="1804"/>
                  </a:lnTo>
                  <a:lnTo>
                    <a:pt x="956" y="1809"/>
                  </a:lnTo>
                  <a:lnTo>
                    <a:pt x="962" y="1811"/>
                  </a:lnTo>
                  <a:lnTo>
                    <a:pt x="970" y="1812"/>
                  </a:lnTo>
                  <a:lnTo>
                    <a:pt x="970" y="1812"/>
                  </a:lnTo>
                  <a:lnTo>
                    <a:pt x="974" y="1812"/>
                  </a:lnTo>
                  <a:lnTo>
                    <a:pt x="979" y="1811"/>
                  </a:lnTo>
                  <a:lnTo>
                    <a:pt x="989" y="1809"/>
                  </a:lnTo>
                  <a:lnTo>
                    <a:pt x="1000" y="1806"/>
                  </a:lnTo>
                  <a:lnTo>
                    <a:pt x="1009" y="1805"/>
                  </a:lnTo>
                  <a:lnTo>
                    <a:pt x="1009" y="1805"/>
                  </a:lnTo>
                  <a:lnTo>
                    <a:pt x="1041" y="1807"/>
                  </a:lnTo>
                  <a:lnTo>
                    <a:pt x="1057" y="1807"/>
                  </a:lnTo>
                  <a:lnTo>
                    <a:pt x="1075" y="1807"/>
                  </a:lnTo>
                  <a:lnTo>
                    <a:pt x="1091" y="1806"/>
                  </a:lnTo>
                  <a:lnTo>
                    <a:pt x="1106" y="1804"/>
                  </a:lnTo>
                  <a:lnTo>
                    <a:pt x="1113" y="1802"/>
                  </a:lnTo>
                  <a:lnTo>
                    <a:pt x="1121" y="1798"/>
                  </a:lnTo>
                  <a:lnTo>
                    <a:pt x="1127" y="1795"/>
                  </a:lnTo>
                  <a:lnTo>
                    <a:pt x="1135" y="1791"/>
                  </a:lnTo>
                  <a:lnTo>
                    <a:pt x="1135" y="1791"/>
                  </a:lnTo>
                  <a:lnTo>
                    <a:pt x="1139" y="1782"/>
                  </a:lnTo>
                  <a:lnTo>
                    <a:pt x="1143" y="1773"/>
                  </a:lnTo>
                  <a:lnTo>
                    <a:pt x="1150" y="1753"/>
                  </a:lnTo>
                  <a:lnTo>
                    <a:pt x="1154" y="1732"/>
                  </a:lnTo>
                  <a:lnTo>
                    <a:pt x="1158" y="1710"/>
                  </a:lnTo>
                  <a:lnTo>
                    <a:pt x="1160" y="1687"/>
                  </a:lnTo>
                  <a:lnTo>
                    <a:pt x="1161" y="1666"/>
                  </a:lnTo>
                  <a:lnTo>
                    <a:pt x="1161" y="1628"/>
                  </a:lnTo>
                  <a:lnTo>
                    <a:pt x="1161" y="1628"/>
                  </a:lnTo>
                  <a:lnTo>
                    <a:pt x="1154" y="1634"/>
                  </a:lnTo>
                  <a:lnTo>
                    <a:pt x="1144" y="1638"/>
                  </a:lnTo>
                  <a:lnTo>
                    <a:pt x="1126" y="1645"/>
                  </a:lnTo>
                  <a:lnTo>
                    <a:pt x="1116" y="1649"/>
                  </a:lnTo>
                  <a:lnTo>
                    <a:pt x="1108" y="1653"/>
                  </a:lnTo>
                  <a:lnTo>
                    <a:pt x="1099" y="1658"/>
                  </a:lnTo>
                  <a:lnTo>
                    <a:pt x="1093" y="1665"/>
                  </a:lnTo>
                  <a:lnTo>
                    <a:pt x="1093" y="1665"/>
                  </a:lnTo>
                  <a:close/>
                  <a:moveTo>
                    <a:pt x="509" y="1636"/>
                  </a:moveTo>
                  <a:lnTo>
                    <a:pt x="509" y="1636"/>
                  </a:lnTo>
                  <a:lnTo>
                    <a:pt x="514" y="1644"/>
                  </a:lnTo>
                  <a:lnTo>
                    <a:pt x="517" y="1655"/>
                  </a:lnTo>
                  <a:lnTo>
                    <a:pt x="519" y="1667"/>
                  </a:lnTo>
                  <a:lnTo>
                    <a:pt x="519" y="1672"/>
                  </a:lnTo>
                  <a:lnTo>
                    <a:pt x="518" y="1678"/>
                  </a:lnTo>
                  <a:lnTo>
                    <a:pt x="517" y="1684"/>
                  </a:lnTo>
                  <a:lnTo>
                    <a:pt x="514" y="1688"/>
                  </a:lnTo>
                  <a:lnTo>
                    <a:pt x="510" y="1693"/>
                  </a:lnTo>
                  <a:lnTo>
                    <a:pt x="506" y="1698"/>
                  </a:lnTo>
                  <a:lnTo>
                    <a:pt x="501" y="1701"/>
                  </a:lnTo>
                  <a:lnTo>
                    <a:pt x="494" y="1704"/>
                  </a:lnTo>
                  <a:lnTo>
                    <a:pt x="487" y="1705"/>
                  </a:lnTo>
                  <a:lnTo>
                    <a:pt x="478" y="1706"/>
                  </a:lnTo>
                  <a:lnTo>
                    <a:pt x="478" y="1706"/>
                  </a:lnTo>
                  <a:lnTo>
                    <a:pt x="471" y="1703"/>
                  </a:lnTo>
                  <a:lnTo>
                    <a:pt x="464" y="1701"/>
                  </a:lnTo>
                  <a:lnTo>
                    <a:pt x="458" y="1702"/>
                  </a:lnTo>
                  <a:lnTo>
                    <a:pt x="448" y="1704"/>
                  </a:lnTo>
                  <a:lnTo>
                    <a:pt x="448" y="1704"/>
                  </a:lnTo>
                  <a:lnTo>
                    <a:pt x="446" y="1697"/>
                  </a:lnTo>
                  <a:lnTo>
                    <a:pt x="444" y="1689"/>
                  </a:lnTo>
                  <a:lnTo>
                    <a:pt x="441" y="1674"/>
                  </a:lnTo>
                  <a:lnTo>
                    <a:pt x="439" y="1667"/>
                  </a:lnTo>
                  <a:lnTo>
                    <a:pt x="435" y="1661"/>
                  </a:lnTo>
                  <a:lnTo>
                    <a:pt x="432" y="1657"/>
                  </a:lnTo>
                  <a:lnTo>
                    <a:pt x="429" y="1656"/>
                  </a:lnTo>
                  <a:lnTo>
                    <a:pt x="426" y="1655"/>
                  </a:lnTo>
                  <a:lnTo>
                    <a:pt x="426" y="1655"/>
                  </a:lnTo>
                  <a:lnTo>
                    <a:pt x="419" y="1660"/>
                  </a:lnTo>
                  <a:lnTo>
                    <a:pt x="410" y="1667"/>
                  </a:lnTo>
                  <a:lnTo>
                    <a:pt x="399" y="1673"/>
                  </a:lnTo>
                  <a:lnTo>
                    <a:pt x="389" y="1680"/>
                  </a:lnTo>
                  <a:lnTo>
                    <a:pt x="381" y="1687"/>
                  </a:lnTo>
                  <a:lnTo>
                    <a:pt x="378" y="1691"/>
                  </a:lnTo>
                  <a:lnTo>
                    <a:pt x="375" y="1696"/>
                  </a:lnTo>
                  <a:lnTo>
                    <a:pt x="374" y="1701"/>
                  </a:lnTo>
                  <a:lnTo>
                    <a:pt x="374" y="1705"/>
                  </a:lnTo>
                  <a:lnTo>
                    <a:pt x="377" y="1711"/>
                  </a:lnTo>
                  <a:lnTo>
                    <a:pt x="380" y="1717"/>
                  </a:lnTo>
                  <a:lnTo>
                    <a:pt x="380" y="1717"/>
                  </a:lnTo>
                  <a:lnTo>
                    <a:pt x="414" y="1722"/>
                  </a:lnTo>
                  <a:lnTo>
                    <a:pt x="453" y="1728"/>
                  </a:lnTo>
                  <a:lnTo>
                    <a:pt x="492" y="1731"/>
                  </a:lnTo>
                  <a:lnTo>
                    <a:pt x="534" y="1733"/>
                  </a:lnTo>
                  <a:lnTo>
                    <a:pt x="576" y="1732"/>
                  </a:lnTo>
                  <a:lnTo>
                    <a:pt x="618" y="1730"/>
                  </a:lnTo>
                  <a:lnTo>
                    <a:pt x="639" y="1728"/>
                  </a:lnTo>
                  <a:lnTo>
                    <a:pt x="659" y="1725"/>
                  </a:lnTo>
                  <a:lnTo>
                    <a:pt x="680" y="1721"/>
                  </a:lnTo>
                  <a:lnTo>
                    <a:pt x="699" y="1717"/>
                  </a:lnTo>
                  <a:lnTo>
                    <a:pt x="699" y="1717"/>
                  </a:lnTo>
                  <a:lnTo>
                    <a:pt x="699" y="1714"/>
                  </a:lnTo>
                  <a:lnTo>
                    <a:pt x="700" y="1713"/>
                  </a:lnTo>
                  <a:lnTo>
                    <a:pt x="702" y="1710"/>
                  </a:lnTo>
                  <a:lnTo>
                    <a:pt x="704" y="1707"/>
                  </a:lnTo>
                  <a:lnTo>
                    <a:pt x="704" y="1705"/>
                  </a:lnTo>
                  <a:lnTo>
                    <a:pt x="704" y="1702"/>
                  </a:lnTo>
                  <a:lnTo>
                    <a:pt x="704" y="1702"/>
                  </a:lnTo>
                  <a:lnTo>
                    <a:pt x="700" y="1693"/>
                  </a:lnTo>
                  <a:lnTo>
                    <a:pt x="693" y="1686"/>
                  </a:lnTo>
                  <a:lnTo>
                    <a:pt x="687" y="1678"/>
                  </a:lnTo>
                  <a:lnTo>
                    <a:pt x="680" y="1671"/>
                  </a:lnTo>
                  <a:lnTo>
                    <a:pt x="672" y="1666"/>
                  </a:lnTo>
                  <a:lnTo>
                    <a:pt x="665" y="1661"/>
                  </a:lnTo>
                  <a:lnTo>
                    <a:pt x="657" y="1658"/>
                  </a:lnTo>
                  <a:lnTo>
                    <a:pt x="650" y="1658"/>
                  </a:lnTo>
                  <a:lnTo>
                    <a:pt x="650" y="1658"/>
                  </a:lnTo>
                  <a:lnTo>
                    <a:pt x="655" y="1662"/>
                  </a:lnTo>
                  <a:lnTo>
                    <a:pt x="657" y="1667"/>
                  </a:lnTo>
                  <a:lnTo>
                    <a:pt x="658" y="1672"/>
                  </a:lnTo>
                  <a:lnTo>
                    <a:pt x="658" y="1676"/>
                  </a:lnTo>
                  <a:lnTo>
                    <a:pt x="656" y="1681"/>
                  </a:lnTo>
                  <a:lnTo>
                    <a:pt x="653" y="1685"/>
                  </a:lnTo>
                  <a:lnTo>
                    <a:pt x="648" y="1689"/>
                  </a:lnTo>
                  <a:lnTo>
                    <a:pt x="643" y="1692"/>
                  </a:lnTo>
                  <a:lnTo>
                    <a:pt x="637" y="1696"/>
                  </a:lnTo>
                  <a:lnTo>
                    <a:pt x="630" y="1699"/>
                  </a:lnTo>
                  <a:lnTo>
                    <a:pt x="616" y="1702"/>
                  </a:lnTo>
                  <a:lnTo>
                    <a:pt x="610" y="1703"/>
                  </a:lnTo>
                  <a:lnTo>
                    <a:pt x="602" y="1704"/>
                  </a:lnTo>
                  <a:lnTo>
                    <a:pt x="597" y="1703"/>
                  </a:lnTo>
                  <a:lnTo>
                    <a:pt x="591" y="1702"/>
                  </a:lnTo>
                  <a:lnTo>
                    <a:pt x="591" y="1702"/>
                  </a:lnTo>
                  <a:lnTo>
                    <a:pt x="583" y="1699"/>
                  </a:lnTo>
                  <a:lnTo>
                    <a:pt x="578" y="1693"/>
                  </a:lnTo>
                  <a:lnTo>
                    <a:pt x="572" y="1688"/>
                  </a:lnTo>
                  <a:lnTo>
                    <a:pt x="569" y="1682"/>
                  </a:lnTo>
                  <a:lnTo>
                    <a:pt x="567" y="1674"/>
                  </a:lnTo>
                  <a:lnTo>
                    <a:pt x="565" y="1667"/>
                  </a:lnTo>
                  <a:lnTo>
                    <a:pt x="565" y="1658"/>
                  </a:lnTo>
                  <a:lnTo>
                    <a:pt x="566" y="1651"/>
                  </a:lnTo>
                  <a:lnTo>
                    <a:pt x="566" y="1651"/>
                  </a:lnTo>
                  <a:lnTo>
                    <a:pt x="563" y="1647"/>
                  </a:lnTo>
                  <a:lnTo>
                    <a:pt x="561" y="1643"/>
                  </a:lnTo>
                  <a:lnTo>
                    <a:pt x="556" y="1634"/>
                  </a:lnTo>
                  <a:lnTo>
                    <a:pt x="556" y="1634"/>
                  </a:lnTo>
                  <a:lnTo>
                    <a:pt x="551" y="1635"/>
                  </a:lnTo>
                  <a:lnTo>
                    <a:pt x="546" y="1635"/>
                  </a:lnTo>
                  <a:lnTo>
                    <a:pt x="536" y="1634"/>
                  </a:lnTo>
                  <a:lnTo>
                    <a:pt x="524" y="1632"/>
                  </a:lnTo>
                  <a:lnTo>
                    <a:pt x="518" y="1634"/>
                  </a:lnTo>
                  <a:lnTo>
                    <a:pt x="509" y="1636"/>
                  </a:lnTo>
                  <a:lnTo>
                    <a:pt x="509" y="1636"/>
                  </a:lnTo>
                  <a:close/>
                  <a:moveTo>
                    <a:pt x="729" y="1714"/>
                  </a:moveTo>
                  <a:lnTo>
                    <a:pt x="729" y="1714"/>
                  </a:lnTo>
                  <a:lnTo>
                    <a:pt x="722" y="1721"/>
                  </a:lnTo>
                  <a:lnTo>
                    <a:pt x="715" y="1729"/>
                  </a:lnTo>
                  <a:lnTo>
                    <a:pt x="707" y="1734"/>
                  </a:lnTo>
                  <a:lnTo>
                    <a:pt x="699" y="1738"/>
                  </a:lnTo>
                  <a:lnTo>
                    <a:pt x="699" y="1738"/>
                  </a:lnTo>
                  <a:lnTo>
                    <a:pt x="684" y="1745"/>
                  </a:lnTo>
                  <a:lnTo>
                    <a:pt x="668" y="1749"/>
                  </a:lnTo>
                  <a:lnTo>
                    <a:pt x="651" y="1751"/>
                  </a:lnTo>
                  <a:lnTo>
                    <a:pt x="633" y="1753"/>
                  </a:lnTo>
                  <a:lnTo>
                    <a:pt x="615" y="1755"/>
                  </a:lnTo>
                  <a:lnTo>
                    <a:pt x="598" y="1756"/>
                  </a:lnTo>
                  <a:lnTo>
                    <a:pt x="561" y="1755"/>
                  </a:lnTo>
                  <a:lnTo>
                    <a:pt x="484" y="1750"/>
                  </a:lnTo>
                  <a:lnTo>
                    <a:pt x="445" y="1749"/>
                  </a:lnTo>
                  <a:lnTo>
                    <a:pt x="426" y="1749"/>
                  </a:lnTo>
                  <a:lnTo>
                    <a:pt x="406" y="1751"/>
                  </a:lnTo>
                  <a:lnTo>
                    <a:pt x="406" y="1751"/>
                  </a:lnTo>
                  <a:lnTo>
                    <a:pt x="403" y="1748"/>
                  </a:lnTo>
                  <a:lnTo>
                    <a:pt x="399" y="1746"/>
                  </a:lnTo>
                  <a:lnTo>
                    <a:pt x="387" y="1743"/>
                  </a:lnTo>
                  <a:lnTo>
                    <a:pt x="363" y="1738"/>
                  </a:lnTo>
                  <a:lnTo>
                    <a:pt x="363" y="1738"/>
                  </a:lnTo>
                  <a:lnTo>
                    <a:pt x="359" y="1748"/>
                  </a:lnTo>
                  <a:lnTo>
                    <a:pt x="356" y="1759"/>
                  </a:lnTo>
                  <a:lnTo>
                    <a:pt x="354" y="1770"/>
                  </a:lnTo>
                  <a:lnTo>
                    <a:pt x="352" y="1780"/>
                  </a:lnTo>
                  <a:lnTo>
                    <a:pt x="352" y="1780"/>
                  </a:lnTo>
                  <a:lnTo>
                    <a:pt x="358" y="1786"/>
                  </a:lnTo>
                  <a:lnTo>
                    <a:pt x="366" y="1791"/>
                  </a:lnTo>
                  <a:lnTo>
                    <a:pt x="373" y="1795"/>
                  </a:lnTo>
                  <a:lnTo>
                    <a:pt x="382" y="1799"/>
                  </a:lnTo>
                  <a:lnTo>
                    <a:pt x="402" y="1806"/>
                  </a:lnTo>
                  <a:lnTo>
                    <a:pt x="425" y="1812"/>
                  </a:lnTo>
                  <a:lnTo>
                    <a:pt x="449" y="1818"/>
                  </a:lnTo>
                  <a:lnTo>
                    <a:pt x="475" y="1822"/>
                  </a:lnTo>
                  <a:lnTo>
                    <a:pt x="530" y="1829"/>
                  </a:lnTo>
                  <a:lnTo>
                    <a:pt x="530" y="1829"/>
                  </a:lnTo>
                  <a:lnTo>
                    <a:pt x="545" y="1832"/>
                  </a:lnTo>
                  <a:lnTo>
                    <a:pt x="559" y="1833"/>
                  </a:lnTo>
                  <a:lnTo>
                    <a:pt x="572" y="1833"/>
                  </a:lnTo>
                  <a:lnTo>
                    <a:pt x="585" y="1833"/>
                  </a:lnTo>
                  <a:lnTo>
                    <a:pt x="612" y="1829"/>
                  </a:lnTo>
                  <a:lnTo>
                    <a:pt x="642" y="1825"/>
                  </a:lnTo>
                  <a:lnTo>
                    <a:pt x="642" y="1825"/>
                  </a:lnTo>
                  <a:lnTo>
                    <a:pt x="669" y="1819"/>
                  </a:lnTo>
                  <a:lnTo>
                    <a:pt x="685" y="1816"/>
                  </a:lnTo>
                  <a:lnTo>
                    <a:pt x="702" y="1810"/>
                  </a:lnTo>
                  <a:lnTo>
                    <a:pt x="718" y="1805"/>
                  </a:lnTo>
                  <a:lnTo>
                    <a:pt x="732" y="1798"/>
                  </a:lnTo>
                  <a:lnTo>
                    <a:pt x="743" y="1792"/>
                  </a:lnTo>
                  <a:lnTo>
                    <a:pt x="746" y="1789"/>
                  </a:lnTo>
                  <a:lnTo>
                    <a:pt x="748" y="1786"/>
                  </a:lnTo>
                  <a:lnTo>
                    <a:pt x="748" y="1786"/>
                  </a:lnTo>
                  <a:lnTo>
                    <a:pt x="750" y="1781"/>
                  </a:lnTo>
                  <a:lnTo>
                    <a:pt x="751" y="1777"/>
                  </a:lnTo>
                  <a:lnTo>
                    <a:pt x="751" y="1767"/>
                  </a:lnTo>
                  <a:lnTo>
                    <a:pt x="750" y="1758"/>
                  </a:lnTo>
                  <a:lnTo>
                    <a:pt x="748" y="1748"/>
                  </a:lnTo>
                  <a:lnTo>
                    <a:pt x="741" y="1730"/>
                  </a:lnTo>
                  <a:lnTo>
                    <a:pt x="738" y="1721"/>
                  </a:lnTo>
                  <a:lnTo>
                    <a:pt x="736" y="1714"/>
                  </a:lnTo>
                  <a:lnTo>
                    <a:pt x="736" y="1714"/>
                  </a:lnTo>
                  <a:lnTo>
                    <a:pt x="729" y="1714"/>
                  </a:lnTo>
                  <a:lnTo>
                    <a:pt x="729" y="1714"/>
                  </a:lnTo>
                  <a:close/>
                  <a:moveTo>
                    <a:pt x="274" y="1773"/>
                  </a:moveTo>
                  <a:lnTo>
                    <a:pt x="274" y="1773"/>
                  </a:lnTo>
                  <a:lnTo>
                    <a:pt x="249" y="1784"/>
                  </a:lnTo>
                  <a:lnTo>
                    <a:pt x="228" y="1794"/>
                  </a:lnTo>
                  <a:lnTo>
                    <a:pt x="185" y="1818"/>
                  </a:lnTo>
                  <a:lnTo>
                    <a:pt x="185" y="1818"/>
                  </a:lnTo>
                  <a:lnTo>
                    <a:pt x="156" y="1835"/>
                  </a:lnTo>
                  <a:lnTo>
                    <a:pt x="131" y="1850"/>
                  </a:lnTo>
                  <a:lnTo>
                    <a:pt x="120" y="1858"/>
                  </a:lnTo>
                  <a:lnTo>
                    <a:pt x="109" y="1868"/>
                  </a:lnTo>
                  <a:lnTo>
                    <a:pt x="97" y="1879"/>
                  </a:lnTo>
                  <a:lnTo>
                    <a:pt x="84" y="1892"/>
                  </a:lnTo>
                  <a:lnTo>
                    <a:pt x="84" y="1892"/>
                  </a:lnTo>
                  <a:lnTo>
                    <a:pt x="71" y="1904"/>
                  </a:lnTo>
                  <a:lnTo>
                    <a:pt x="57" y="1920"/>
                  </a:lnTo>
                  <a:lnTo>
                    <a:pt x="52" y="1929"/>
                  </a:lnTo>
                  <a:lnTo>
                    <a:pt x="48" y="1938"/>
                  </a:lnTo>
                  <a:lnTo>
                    <a:pt x="46" y="1945"/>
                  </a:lnTo>
                  <a:lnTo>
                    <a:pt x="45" y="1949"/>
                  </a:lnTo>
                  <a:lnTo>
                    <a:pt x="45" y="1953"/>
                  </a:lnTo>
                  <a:lnTo>
                    <a:pt x="45" y="1953"/>
                  </a:lnTo>
                  <a:lnTo>
                    <a:pt x="47" y="1958"/>
                  </a:lnTo>
                  <a:lnTo>
                    <a:pt x="49" y="1963"/>
                  </a:lnTo>
                  <a:lnTo>
                    <a:pt x="52" y="1968"/>
                  </a:lnTo>
                  <a:lnTo>
                    <a:pt x="57" y="1973"/>
                  </a:lnTo>
                  <a:lnTo>
                    <a:pt x="68" y="1980"/>
                  </a:lnTo>
                  <a:lnTo>
                    <a:pt x="81" y="1988"/>
                  </a:lnTo>
                  <a:lnTo>
                    <a:pt x="96" y="1994"/>
                  </a:lnTo>
                  <a:lnTo>
                    <a:pt x="110" y="2001"/>
                  </a:lnTo>
                  <a:lnTo>
                    <a:pt x="133" y="2009"/>
                  </a:lnTo>
                  <a:lnTo>
                    <a:pt x="133" y="2009"/>
                  </a:lnTo>
                  <a:lnTo>
                    <a:pt x="163" y="2020"/>
                  </a:lnTo>
                  <a:lnTo>
                    <a:pt x="196" y="2031"/>
                  </a:lnTo>
                  <a:lnTo>
                    <a:pt x="227" y="2039"/>
                  </a:lnTo>
                  <a:lnTo>
                    <a:pt x="260" y="2048"/>
                  </a:lnTo>
                  <a:lnTo>
                    <a:pt x="293" y="2055"/>
                  </a:lnTo>
                  <a:lnTo>
                    <a:pt x="327" y="2062"/>
                  </a:lnTo>
                  <a:lnTo>
                    <a:pt x="362" y="2066"/>
                  </a:lnTo>
                  <a:lnTo>
                    <a:pt x="397" y="2070"/>
                  </a:lnTo>
                  <a:lnTo>
                    <a:pt x="397" y="2070"/>
                  </a:lnTo>
                  <a:lnTo>
                    <a:pt x="425" y="2073"/>
                  </a:lnTo>
                  <a:lnTo>
                    <a:pt x="449" y="2074"/>
                  </a:lnTo>
                  <a:lnTo>
                    <a:pt x="472" y="2073"/>
                  </a:lnTo>
                  <a:lnTo>
                    <a:pt x="494" y="2071"/>
                  </a:lnTo>
                  <a:lnTo>
                    <a:pt x="537" y="2067"/>
                  </a:lnTo>
                  <a:lnTo>
                    <a:pt x="562" y="2066"/>
                  </a:lnTo>
                  <a:lnTo>
                    <a:pt x="589" y="2066"/>
                  </a:lnTo>
                  <a:lnTo>
                    <a:pt x="589" y="2066"/>
                  </a:lnTo>
                  <a:lnTo>
                    <a:pt x="624" y="2065"/>
                  </a:lnTo>
                  <a:lnTo>
                    <a:pt x="657" y="2064"/>
                  </a:lnTo>
                  <a:lnTo>
                    <a:pt x="690" y="2061"/>
                  </a:lnTo>
                  <a:lnTo>
                    <a:pt x="723" y="2056"/>
                  </a:lnTo>
                  <a:lnTo>
                    <a:pt x="723" y="2056"/>
                  </a:lnTo>
                  <a:lnTo>
                    <a:pt x="784" y="2047"/>
                  </a:lnTo>
                  <a:lnTo>
                    <a:pt x="812" y="2041"/>
                  </a:lnTo>
                  <a:lnTo>
                    <a:pt x="839" y="2036"/>
                  </a:lnTo>
                  <a:lnTo>
                    <a:pt x="865" y="2030"/>
                  </a:lnTo>
                  <a:lnTo>
                    <a:pt x="890" y="2022"/>
                  </a:lnTo>
                  <a:lnTo>
                    <a:pt x="915" y="2014"/>
                  </a:lnTo>
                  <a:lnTo>
                    <a:pt x="940" y="2004"/>
                  </a:lnTo>
                  <a:lnTo>
                    <a:pt x="940" y="2004"/>
                  </a:lnTo>
                  <a:lnTo>
                    <a:pt x="969" y="1992"/>
                  </a:lnTo>
                  <a:lnTo>
                    <a:pt x="994" y="1978"/>
                  </a:lnTo>
                  <a:lnTo>
                    <a:pt x="1007" y="1971"/>
                  </a:lnTo>
                  <a:lnTo>
                    <a:pt x="1019" y="1963"/>
                  </a:lnTo>
                  <a:lnTo>
                    <a:pt x="1029" y="1955"/>
                  </a:lnTo>
                  <a:lnTo>
                    <a:pt x="1038" y="1945"/>
                  </a:lnTo>
                  <a:lnTo>
                    <a:pt x="1038" y="1945"/>
                  </a:lnTo>
                  <a:lnTo>
                    <a:pt x="1031" y="1931"/>
                  </a:lnTo>
                  <a:lnTo>
                    <a:pt x="1023" y="1918"/>
                  </a:lnTo>
                  <a:lnTo>
                    <a:pt x="1014" y="1907"/>
                  </a:lnTo>
                  <a:lnTo>
                    <a:pt x="1004" y="1895"/>
                  </a:lnTo>
                  <a:lnTo>
                    <a:pt x="993" y="1884"/>
                  </a:lnTo>
                  <a:lnTo>
                    <a:pt x="981" y="1873"/>
                  </a:lnTo>
                  <a:lnTo>
                    <a:pt x="958" y="1854"/>
                  </a:lnTo>
                  <a:lnTo>
                    <a:pt x="933" y="1837"/>
                  </a:lnTo>
                  <a:lnTo>
                    <a:pt x="909" y="1820"/>
                  </a:lnTo>
                  <a:lnTo>
                    <a:pt x="883" y="1802"/>
                  </a:lnTo>
                  <a:lnTo>
                    <a:pt x="859" y="1783"/>
                  </a:lnTo>
                  <a:lnTo>
                    <a:pt x="859" y="1783"/>
                  </a:lnTo>
                  <a:lnTo>
                    <a:pt x="849" y="1781"/>
                  </a:lnTo>
                  <a:lnTo>
                    <a:pt x="838" y="1779"/>
                  </a:lnTo>
                  <a:lnTo>
                    <a:pt x="820" y="1773"/>
                  </a:lnTo>
                  <a:lnTo>
                    <a:pt x="801" y="1767"/>
                  </a:lnTo>
                  <a:lnTo>
                    <a:pt x="791" y="1765"/>
                  </a:lnTo>
                  <a:lnTo>
                    <a:pt x="780" y="1763"/>
                  </a:lnTo>
                  <a:lnTo>
                    <a:pt x="780" y="1763"/>
                  </a:lnTo>
                  <a:lnTo>
                    <a:pt x="779" y="1770"/>
                  </a:lnTo>
                  <a:lnTo>
                    <a:pt x="779" y="1775"/>
                  </a:lnTo>
                  <a:lnTo>
                    <a:pt x="782" y="1791"/>
                  </a:lnTo>
                  <a:lnTo>
                    <a:pt x="782" y="1791"/>
                  </a:lnTo>
                  <a:lnTo>
                    <a:pt x="765" y="1802"/>
                  </a:lnTo>
                  <a:lnTo>
                    <a:pt x="747" y="1811"/>
                  </a:lnTo>
                  <a:lnTo>
                    <a:pt x="727" y="1821"/>
                  </a:lnTo>
                  <a:lnTo>
                    <a:pt x="706" y="1828"/>
                  </a:lnTo>
                  <a:lnTo>
                    <a:pt x="684" y="1836"/>
                  </a:lnTo>
                  <a:lnTo>
                    <a:pt x="661" y="1841"/>
                  </a:lnTo>
                  <a:lnTo>
                    <a:pt x="639" y="1847"/>
                  </a:lnTo>
                  <a:lnTo>
                    <a:pt x="615" y="1850"/>
                  </a:lnTo>
                  <a:lnTo>
                    <a:pt x="615" y="1850"/>
                  </a:lnTo>
                  <a:lnTo>
                    <a:pt x="598" y="1851"/>
                  </a:lnTo>
                  <a:lnTo>
                    <a:pt x="582" y="1851"/>
                  </a:lnTo>
                  <a:lnTo>
                    <a:pt x="566" y="1851"/>
                  </a:lnTo>
                  <a:lnTo>
                    <a:pt x="550" y="1849"/>
                  </a:lnTo>
                  <a:lnTo>
                    <a:pt x="519" y="1846"/>
                  </a:lnTo>
                  <a:lnTo>
                    <a:pt x="490" y="1842"/>
                  </a:lnTo>
                  <a:lnTo>
                    <a:pt x="490" y="1842"/>
                  </a:lnTo>
                  <a:lnTo>
                    <a:pt x="442" y="1838"/>
                  </a:lnTo>
                  <a:lnTo>
                    <a:pt x="420" y="1836"/>
                  </a:lnTo>
                  <a:lnTo>
                    <a:pt x="399" y="1833"/>
                  </a:lnTo>
                  <a:lnTo>
                    <a:pt x="379" y="1827"/>
                  </a:lnTo>
                  <a:lnTo>
                    <a:pt x="360" y="1821"/>
                  </a:lnTo>
                  <a:lnTo>
                    <a:pt x="352" y="1817"/>
                  </a:lnTo>
                  <a:lnTo>
                    <a:pt x="343" y="1812"/>
                  </a:lnTo>
                  <a:lnTo>
                    <a:pt x="336" y="1807"/>
                  </a:lnTo>
                  <a:lnTo>
                    <a:pt x="327" y="1801"/>
                  </a:lnTo>
                  <a:lnTo>
                    <a:pt x="327" y="1801"/>
                  </a:lnTo>
                  <a:lnTo>
                    <a:pt x="327" y="1796"/>
                  </a:lnTo>
                  <a:lnTo>
                    <a:pt x="328" y="1792"/>
                  </a:lnTo>
                  <a:lnTo>
                    <a:pt x="333" y="1778"/>
                  </a:lnTo>
                  <a:lnTo>
                    <a:pt x="334" y="1772"/>
                  </a:lnTo>
                  <a:lnTo>
                    <a:pt x="334" y="1764"/>
                  </a:lnTo>
                  <a:lnTo>
                    <a:pt x="332" y="1758"/>
                  </a:lnTo>
                  <a:lnTo>
                    <a:pt x="330" y="1756"/>
                  </a:lnTo>
                  <a:lnTo>
                    <a:pt x="327" y="1753"/>
                  </a:lnTo>
                  <a:lnTo>
                    <a:pt x="327" y="1753"/>
                  </a:lnTo>
                  <a:lnTo>
                    <a:pt x="318" y="1758"/>
                  </a:lnTo>
                  <a:lnTo>
                    <a:pt x="304" y="1762"/>
                  </a:lnTo>
                  <a:lnTo>
                    <a:pt x="289" y="1767"/>
                  </a:lnTo>
                  <a:lnTo>
                    <a:pt x="274" y="1773"/>
                  </a:lnTo>
                  <a:lnTo>
                    <a:pt x="274" y="17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0" name="Freeform 170"/>
            <p:cNvSpPr/>
            <p:nvPr/>
          </p:nvSpPr>
          <p:spPr bwMode="auto">
            <a:xfrm>
              <a:off x="2470151" y="2649538"/>
              <a:ext cx="23813" cy="25400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40" y="7"/>
                </a:cxn>
                <a:cxn ang="0">
                  <a:pos x="43" y="14"/>
                </a:cxn>
                <a:cxn ang="0">
                  <a:pos x="45" y="19"/>
                </a:cxn>
                <a:cxn ang="0">
                  <a:pos x="45" y="25"/>
                </a:cxn>
                <a:cxn ang="0">
                  <a:pos x="43" y="31"/>
                </a:cxn>
                <a:cxn ang="0">
                  <a:pos x="41" y="35"/>
                </a:cxn>
                <a:cxn ang="0">
                  <a:pos x="38" y="39"/>
                </a:cxn>
                <a:cxn ang="0">
                  <a:pos x="33" y="43"/>
                </a:cxn>
                <a:cxn ang="0">
                  <a:pos x="28" y="46"/>
                </a:cxn>
                <a:cxn ang="0">
                  <a:pos x="23" y="48"/>
                </a:cxn>
                <a:cxn ang="0">
                  <a:pos x="18" y="48"/>
                </a:cxn>
                <a:cxn ang="0">
                  <a:pos x="13" y="47"/>
                </a:cxn>
                <a:cxn ang="0">
                  <a:pos x="9" y="46"/>
                </a:cxn>
                <a:cxn ang="0">
                  <a:pos x="6" y="42"/>
                </a:cxn>
                <a:cxn ang="0">
                  <a:pos x="2" y="37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22"/>
                </a:cxn>
                <a:cxn ang="0">
                  <a:pos x="2" y="16"/>
                </a:cxn>
                <a:cxn ang="0">
                  <a:pos x="6" y="10"/>
                </a:cxn>
                <a:cxn ang="0">
                  <a:pos x="10" y="6"/>
                </a:cxn>
                <a:cxn ang="0">
                  <a:pos x="16" y="3"/>
                </a:cxn>
                <a:cxn ang="0">
                  <a:pos x="22" y="1"/>
                </a:cxn>
                <a:cxn ang="0">
                  <a:pos x="28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5" h="48">
                  <a:moveTo>
                    <a:pt x="34" y="1"/>
                  </a:moveTo>
                  <a:lnTo>
                    <a:pt x="34" y="1"/>
                  </a:lnTo>
                  <a:lnTo>
                    <a:pt x="40" y="7"/>
                  </a:lnTo>
                  <a:lnTo>
                    <a:pt x="43" y="14"/>
                  </a:lnTo>
                  <a:lnTo>
                    <a:pt x="45" y="19"/>
                  </a:lnTo>
                  <a:lnTo>
                    <a:pt x="45" y="25"/>
                  </a:lnTo>
                  <a:lnTo>
                    <a:pt x="43" y="31"/>
                  </a:lnTo>
                  <a:lnTo>
                    <a:pt x="41" y="35"/>
                  </a:lnTo>
                  <a:lnTo>
                    <a:pt x="38" y="39"/>
                  </a:lnTo>
                  <a:lnTo>
                    <a:pt x="33" y="43"/>
                  </a:lnTo>
                  <a:lnTo>
                    <a:pt x="28" y="46"/>
                  </a:lnTo>
                  <a:lnTo>
                    <a:pt x="23" y="48"/>
                  </a:lnTo>
                  <a:lnTo>
                    <a:pt x="18" y="48"/>
                  </a:lnTo>
                  <a:lnTo>
                    <a:pt x="13" y="47"/>
                  </a:lnTo>
                  <a:lnTo>
                    <a:pt x="9" y="46"/>
                  </a:lnTo>
                  <a:lnTo>
                    <a:pt x="6" y="42"/>
                  </a:lnTo>
                  <a:lnTo>
                    <a:pt x="2" y="37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6" y="3"/>
                  </a:lnTo>
                  <a:lnTo>
                    <a:pt x="22" y="1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5" name="组合 60"/>
          <p:cNvGrpSpPr/>
          <p:nvPr/>
        </p:nvGrpSpPr>
        <p:grpSpPr>
          <a:xfrm>
            <a:off x="6429388" y="1442298"/>
            <a:ext cx="1214456" cy="1095721"/>
            <a:chOff x="6072188" y="1752600"/>
            <a:chExt cx="982663" cy="842963"/>
          </a:xfrm>
        </p:grpSpPr>
        <p:sp>
          <p:nvSpPr>
            <p:cNvPr id="62" name="Freeform 124"/>
            <p:cNvSpPr>
              <a:spLocks noEditPoints="1"/>
            </p:cNvSpPr>
            <p:nvPr/>
          </p:nvSpPr>
          <p:spPr bwMode="auto">
            <a:xfrm>
              <a:off x="6553201" y="2081213"/>
              <a:ext cx="398463" cy="185738"/>
            </a:xfrm>
            <a:custGeom>
              <a:avLst/>
              <a:gdLst/>
              <a:ahLst/>
              <a:cxnLst>
                <a:cxn ang="0">
                  <a:pos x="733" y="155"/>
                </a:cxn>
                <a:cxn ang="0">
                  <a:pos x="635" y="216"/>
                </a:cxn>
                <a:cxn ang="0">
                  <a:pos x="475" y="305"/>
                </a:cxn>
                <a:cxn ang="0">
                  <a:pos x="398" y="351"/>
                </a:cxn>
                <a:cxn ang="0">
                  <a:pos x="349" y="338"/>
                </a:cxn>
                <a:cxn ang="0">
                  <a:pos x="185" y="273"/>
                </a:cxn>
                <a:cxn ang="0">
                  <a:pos x="73" y="218"/>
                </a:cxn>
                <a:cxn ang="0">
                  <a:pos x="3" y="177"/>
                </a:cxn>
                <a:cxn ang="0">
                  <a:pos x="20" y="142"/>
                </a:cxn>
                <a:cxn ang="0">
                  <a:pos x="221" y="49"/>
                </a:cxn>
                <a:cxn ang="0">
                  <a:pos x="364" y="1"/>
                </a:cxn>
                <a:cxn ang="0">
                  <a:pos x="400" y="5"/>
                </a:cxn>
                <a:cxn ang="0">
                  <a:pos x="419" y="4"/>
                </a:cxn>
                <a:cxn ang="0">
                  <a:pos x="479" y="33"/>
                </a:cxn>
                <a:cxn ang="0">
                  <a:pos x="651" y="81"/>
                </a:cxn>
                <a:cxn ang="0">
                  <a:pos x="750" y="129"/>
                </a:cxn>
                <a:cxn ang="0">
                  <a:pos x="440" y="308"/>
                </a:cxn>
                <a:cxn ang="0">
                  <a:pos x="634" y="200"/>
                </a:cxn>
                <a:cxn ang="0">
                  <a:pos x="726" y="138"/>
                </a:cxn>
                <a:cxn ang="0">
                  <a:pos x="675" y="149"/>
                </a:cxn>
                <a:cxn ang="0">
                  <a:pos x="363" y="327"/>
                </a:cxn>
                <a:cxn ang="0">
                  <a:pos x="422" y="321"/>
                </a:cxn>
                <a:cxn ang="0">
                  <a:pos x="581" y="95"/>
                </a:cxn>
                <a:cxn ang="0">
                  <a:pos x="471" y="165"/>
                </a:cxn>
                <a:cxn ang="0">
                  <a:pos x="349" y="235"/>
                </a:cxn>
                <a:cxn ang="0">
                  <a:pos x="281" y="274"/>
                </a:cxn>
                <a:cxn ang="0">
                  <a:pos x="272" y="286"/>
                </a:cxn>
                <a:cxn ang="0">
                  <a:pos x="301" y="297"/>
                </a:cxn>
                <a:cxn ang="0">
                  <a:pos x="347" y="319"/>
                </a:cxn>
                <a:cxn ang="0">
                  <a:pos x="406" y="282"/>
                </a:cxn>
                <a:cxn ang="0">
                  <a:pos x="612" y="166"/>
                </a:cxn>
                <a:cxn ang="0">
                  <a:pos x="701" y="114"/>
                </a:cxn>
                <a:cxn ang="0">
                  <a:pos x="613" y="87"/>
                </a:cxn>
                <a:cxn ang="0">
                  <a:pos x="440" y="96"/>
                </a:cxn>
                <a:cxn ang="0">
                  <a:pos x="304" y="162"/>
                </a:cxn>
                <a:cxn ang="0">
                  <a:pos x="186" y="255"/>
                </a:cxn>
                <a:cxn ang="0">
                  <a:pos x="251" y="274"/>
                </a:cxn>
                <a:cxn ang="0">
                  <a:pos x="500" y="131"/>
                </a:cxn>
                <a:cxn ang="0">
                  <a:pos x="503" y="58"/>
                </a:cxn>
                <a:cxn ang="0">
                  <a:pos x="292" y="79"/>
                </a:cxn>
                <a:cxn ang="0">
                  <a:pos x="190" y="123"/>
                </a:cxn>
                <a:cxn ang="0">
                  <a:pos x="72" y="198"/>
                </a:cxn>
                <a:cxn ang="0">
                  <a:pos x="146" y="235"/>
                </a:cxn>
                <a:cxn ang="0">
                  <a:pos x="349" y="126"/>
                </a:cxn>
                <a:cxn ang="0">
                  <a:pos x="468" y="65"/>
                </a:cxn>
                <a:cxn ang="0">
                  <a:pos x="462" y="45"/>
                </a:cxn>
                <a:cxn ang="0">
                  <a:pos x="293" y="41"/>
                </a:cxn>
                <a:cxn ang="0">
                  <a:pos x="255" y="52"/>
                </a:cxn>
                <a:cxn ang="0">
                  <a:pos x="153" y="92"/>
                </a:cxn>
                <a:cxn ang="0">
                  <a:pos x="96" y="122"/>
                </a:cxn>
                <a:cxn ang="0">
                  <a:pos x="34" y="152"/>
                </a:cxn>
                <a:cxn ang="0">
                  <a:pos x="36" y="178"/>
                </a:cxn>
                <a:cxn ang="0">
                  <a:pos x="225" y="89"/>
                </a:cxn>
                <a:cxn ang="0">
                  <a:pos x="383" y="18"/>
                </a:cxn>
                <a:cxn ang="0">
                  <a:pos x="307" y="38"/>
                </a:cxn>
              </a:cxnLst>
              <a:rect l="0" t="0" r="r" b="b"/>
              <a:pathLst>
                <a:path w="751" h="353">
                  <a:moveTo>
                    <a:pt x="749" y="152"/>
                  </a:moveTo>
                  <a:lnTo>
                    <a:pt x="749" y="152"/>
                  </a:lnTo>
                  <a:lnTo>
                    <a:pt x="744" y="154"/>
                  </a:lnTo>
                  <a:lnTo>
                    <a:pt x="741" y="156"/>
                  </a:lnTo>
                  <a:lnTo>
                    <a:pt x="737" y="156"/>
                  </a:lnTo>
                  <a:lnTo>
                    <a:pt x="733" y="155"/>
                  </a:lnTo>
                  <a:lnTo>
                    <a:pt x="733" y="155"/>
                  </a:lnTo>
                  <a:lnTo>
                    <a:pt x="723" y="165"/>
                  </a:lnTo>
                  <a:lnTo>
                    <a:pt x="712" y="172"/>
                  </a:lnTo>
                  <a:lnTo>
                    <a:pt x="699" y="180"/>
                  </a:lnTo>
                  <a:lnTo>
                    <a:pt x="687" y="187"/>
                  </a:lnTo>
                  <a:lnTo>
                    <a:pt x="661" y="201"/>
                  </a:lnTo>
                  <a:lnTo>
                    <a:pt x="635" y="216"/>
                  </a:lnTo>
                  <a:lnTo>
                    <a:pt x="635" y="216"/>
                  </a:lnTo>
                  <a:lnTo>
                    <a:pt x="615" y="227"/>
                  </a:lnTo>
                  <a:lnTo>
                    <a:pt x="596" y="237"/>
                  </a:lnTo>
                  <a:lnTo>
                    <a:pt x="555" y="259"/>
                  </a:lnTo>
                  <a:lnTo>
                    <a:pt x="515" y="280"/>
                  </a:lnTo>
                  <a:lnTo>
                    <a:pt x="494" y="292"/>
                  </a:lnTo>
                  <a:lnTo>
                    <a:pt x="475" y="305"/>
                  </a:lnTo>
                  <a:lnTo>
                    <a:pt x="475" y="305"/>
                  </a:lnTo>
                  <a:lnTo>
                    <a:pt x="458" y="317"/>
                  </a:lnTo>
                  <a:lnTo>
                    <a:pt x="438" y="329"/>
                  </a:lnTo>
                  <a:lnTo>
                    <a:pt x="438" y="329"/>
                  </a:lnTo>
                  <a:lnTo>
                    <a:pt x="424" y="338"/>
                  </a:lnTo>
                  <a:lnTo>
                    <a:pt x="411" y="346"/>
                  </a:lnTo>
                  <a:lnTo>
                    <a:pt x="405" y="349"/>
                  </a:lnTo>
                  <a:lnTo>
                    <a:pt x="398" y="351"/>
                  </a:lnTo>
                  <a:lnTo>
                    <a:pt x="393" y="353"/>
                  </a:lnTo>
                  <a:lnTo>
                    <a:pt x="388" y="353"/>
                  </a:lnTo>
                  <a:lnTo>
                    <a:pt x="388" y="353"/>
                  </a:lnTo>
                  <a:lnTo>
                    <a:pt x="378" y="351"/>
                  </a:lnTo>
                  <a:lnTo>
                    <a:pt x="368" y="347"/>
                  </a:lnTo>
                  <a:lnTo>
                    <a:pt x="358" y="343"/>
                  </a:lnTo>
                  <a:lnTo>
                    <a:pt x="349" y="338"/>
                  </a:lnTo>
                  <a:lnTo>
                    <a:pt x="330" y="328"/>
                  </a:lnTo>
                  <a:lnTo>
                    <a:pt x="320" y="323"/>
                  </a:lnTo>
                  <a:lnTo>
                    <a:pt x="309" y="319"/>
                  </a:lnTo>
                  <a:lnTo>
                    <a:pt x="309" y="319"/>
                  </a:lnTo>
                  <a:lnTo>
                    <a:pt x="260" y="301"/>
                  </a:lnTo>
                  <a:lnTo>
                    <a:pt x="210" y="282"/>
                  </a:lnTo>
                  <a:lnTo>
                    <a:pt x="185" y="273"/>
                  </a:lnTo>
                  <a:lnTo>
                    <a:pt x="160" y="261"/>
                  </a:lnTo>
                  <a:lnTo>
                    <a:pt x="138" y="249"/>
                  </a:lnTo>
                  <a:lnTo>
                    <a:pt x="115" y="235"/>
                  </a:lnTo>
                  <a:lnTo>
                    <a:pt x="115" y="235"/>
                  </a:lnTo>
                  <a:lnTo>
                    <a:pt x="104" y="231"/>
                  </a:lnTo>
                  <a:lnTo>
                    <a:pt x="93" y="228"/>
                  </a:lnTo>
                  <a:lnTo>
                    <a:pt x="73" y="218"/>
                  </a:lnTo>
                  <a:lnTo>
                    <a:pt x="54" y="207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20" y="189"/>
                  </a:lnTo>
                  <a:lnTo>
                    <a:pt x="14" y="186"/>
                  </a:lnTo>
                  <a:lnTo>
                    <a:pt x="8" y="182"/>
                  </a:lnTo>
                  <a:lnTo>
                    <a:pt x="3" y="177"/>
                  </a:lnTo>
                  <a:lnTo>
                    <a:pt x="1" y="173"/>
                  </a:lnTo>
                  <a:lnTo>
                    <a:pt x="0" y="167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6" y="154"/>
                  </a:lnTo>
                  <a:lnTo>
                    <a:pt x="13" y="147"/>
                  </a:lnTo>
                  <a:lnTo>
                    <a:pt x="20" y="142"/>
                  </a:lnTo>
                  <a:lnTo>
                    <a:pt x="29" y="136"/>
                  </a:lnTo>
                  <a:lnTo>
                    <a:pt x="47" y="126"/>
                  </a:lnTo>
                  <a:lnTo>
                    <a:pt x="63" y="117"/>
                  </a:lnTo>
                  <a:lnTo>
                    <a:pt x="63" y="117"/>
                  </a:lnTo>
                  <a:lnTo>
                    <a:pt x="124" y="90"/>
                  </a:lnTo>
                  <a:lnTo>
                    <a:pt x="188" y="62"/>
                  </a:lnTo>
                  <a:lnTo>
                    <a:pt x="221" y="49"/>
                  </a:lnTo>
                  <a:lnTo>
                    <a:pt x="255" y="36"/>
                  </a:lnTo>
                  <a:lnTo>
                    <a:pt x="289" y="24"/>
                  </a:lnTo>
                  <a:lnTo>
                    <a:pt x="322" y="13"/>
                  </a:lnTo>
                  <a:lnTo>
                    <a:pt x="322" y="13"/>
                  </a:lnTo>
                  <a:lnTo>
                    <a:pt x="340" y="7"/>
                  </a:lnTo>
                  <a:lnTo>
                    <a:pt x="356" y="3"/>
                  </a:lnTo>
                  <a:lnTo>
                    <a:pt x="364" y="1"/>
                  </a:lnTo>
                  <a:lnTo>
                    <a:pt x="371" y="0"/>
                  </a:lnTo>
                  <a:lnTo>
                    <a:pt x="380" y="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94" y="2"/>
                  </a:lnTo>
                  <a:lnTo>
                    <a:pt x="397" y="3"/>
                  </a:lnTo>
                  <a:lnTo>
                    <a:pt x="400" y="5"/>
                  </a:lnTo>
                  <a:lnTo>
                    <a:pt x="403" y="6"/>
                  </a:lnTo>
                  <a:lnTo>
                    <a:pt x="403" y="6"/>
                  </a:lnTo>
                  <a:lnTo>
                    <a:pt x="409" y="6"/>
                  </a:lnTo>
                  <a:lnTo>
                    <a:pt x="413" y="5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19" y="4"/>
                  </a:lnTo>
                  <a:lnTo>
                    <a:pt x="422" y="5"/>
                  </a:lnTo>
                  <a:lnTo>
                    <a:pt x="422" y="6"/>
                  </a:lnTo>
                  <a:lnTo>
                    <a:pt x="422" y="6"/>
                  </a:lnTo>
                  <a:lnTo>
                    <a:pt x="436" y="14"/>
                  </a:lnTo>
                  <a:lnTo>
                    <a:pt x="449" y="21"/>
                  </a:lnTo>
                  <a:lnTo>
                    <a:pt x="464" y="28"/>
                  </a:lnTo>
                  <a:lnTo>
                    <a:pt x="479" y="33"/>
                  </a:lnTo>
                  <a:lnTo>
                    <a:pt x="509" y="43"/>
                  </a:lnTo>
                  <a:lnTo>
                    <a:pt x="540" y="52"/>
                  </a:lnTo>
                  <a:lnTo>
                    <a:pt x="540" y="52"/>
                  </a:lnTo>
                  <a:lnTo>
                    <a:pt x="570" y="61"/>
                  </a:lnTo>
                  <a:lnTo>
                    <a:pt x="599" y="68"/>
                  </a:lnTo>
                  <a:lnTo>
                    <a:pt x="599" y="68"/>
                  </a:lnTo>
                  <a:lnTo>
                    <a:pt x="651" y="81"/>
                  </a:lnTo>
                  <a:lnTo>
                    <a:pt x="697" y="95"/>
                  </a:lnTo>
                  <a:lnTo>
                    <a:pt x="697" y="95"/>
                  </a:lnTo>
                  <a:lnTo>
                    <a:pt x="721" y="102"/>
                  </a:lnTo>
                  <a:lnTo>
                    <a:pt x="742" y="111"/>
                  </a:lnTo>
                  <a:lnTo>
                    <a:pt x="742" y="111"/>
                  </a:lnTo>
                  <a:lnTo>
                    <a:pt x="746" y="120"/>
                  </a:lnTo>
                  <a:lnTo>
                    <a:pt x="750" y="129"/>
                  </a:lnTo>
                  <a:lnTo>
                    <a:pt x="751" y="135"/>
                  </a:lnTo>
                  <a:lnTo>
                    <a:pt x="751" y="140"/>
                  </a:lnTo>
                  <a:lnTo>
                    <a:pt x="751" y="145"/>
                  </a:lnTo>
                  <a:lnTo>
                    <a:pt x="749" y="152"/>
                  </a:lnTo>
                  <a:lnTo>
                    <a:pt x="749" y="152"/>
                  </a:lnTo>
                  <a:close/>
                  <a:moveTo>
                    <a:pt x="440" y="308"/>
                  </a:moveTo>
                  <a:lnTo>
                    <a:pt x="440" y="308"/>
                  </a:lnTo>
                  <a:lnTo>
                    <a:pt x="459" y="295"/>
                  </a:lnTo>
                  <a:lnTo>
                    <a:pt x="479" y="283"/>
                  </a:lnTo>
                  <a:lnTo>
                    <a:pt x="521" y="261"/>
                  </a:lnTo>
                  <a:lnTo>
                    <a:pt x="563" y="238"/>
                  </a:lnTo>
                  <a:lnTo>
                    <a:pt x="605" y="216"/>
                  </a:lnTo>
                  <a:lnTo>
                    <a:pt x="605" y="216"/>
                  </a:lnTo>
                  <a:lnTo>
                    <a:pt x="634" y="200"/>
                  </a:lnTo>
                  <a:lnTo>
                    <a:pt x="668" y="181"/>
                  </a:lnTo>
                  <a:lnTo>
                    <a:pt x="685" y="171"/>
                  </a:lnTo>
                  <a:lnTo>
                    <a:pt x="700" y="160"/>
                  </a:lnTo>
                  <a:lnTo>
                    <a:pt x="714" y="151"/>
                  </a:lnTo>
                  <a:lnTo>
                    <a:pt x="724" y="141"/>
                  </a:lnTo>
                  <a:lnTo>
                    <a:pt x="724" y="141"/>
                  </a:lnTo>
                  <a:lnTo>
                    <a:pt x="726" y="138"/>
                  </a:lnTo>
                  <a:lnTo>
                    <a:pt x="728" y="131"/>
                  </a:lnTo>
                  <a:lnTo>
                    <a:pt x="728" y="128"/>
                  </a:lnTo>
                  <a:lnTo>
                    <a:pt x="726" y="126"/>
                  </a:lnTo>
                  <a:lnTo>
                    <a:pt x="724" y="123"/>
                  </a:lnTo>
                  <a:lnTo>
                    <a:pt x="718" y="122"/>
                  </a:lnTo>
                  <a:lnTo>
                    <a:pt x="718" y="122"/>
                  </a:lnTo>
                  <a:lnTo>
                    <a:pt x="675" y="149"/>
                  </a:lnTo>
                  <a:lnTo>
                    <a:pt x="630" y="173"/>
                  </a:lnTo>
                  <a:lnTo>
                    <a:pt x="539" y="223"/>
                  </a:lnTo>
                  <a:lnTo>
                    <a:pt x="494" y="248"/>
                  </a:lnTo>
                  <a:lnTo>
                    <a:pt x="449" y="274"/>
                  </a:lnTo>
                  <a:lnTo>
                    <a:pt x="406" y="301"/>
                  </a:lnTo>
                  <a:lnTo>
                    <a:pt x="363" y="327"/>
                  </a:lnTo>
                  <a:lnTo>
                    <a:pt x="363" y="327"/>
                  </a:lnTo>
                  <a:lnTo>
                    <a:pt x="368" y="331"/>
                  </a:lnTo>
                  <a:lnTo>
                    <a:pt x="373" y="332"/>
                  </a:lnTo>
                  <a:lnTo>
                    <a:pt x="383" y="334"/>
                  </a:lnTo>
                  <a:lnTo>
                    <a:pt x="393" y="333"/>
                  </a:lnTo>
                  <a:lnTo>
                    <a:pt x="403" y="331"/>
                  </a:lnTo>
                  <a:lnTo>
                    <a:pt x="413" y="326"/>
                  </a:lnTo>
                  <a:lnTo>
                    <a:pt x="422" y="321"/>
                  </a:lnTo>
                  <a:lnTo>
                    <a:pt x="431" y="314"/>
                  </a:lnTo>
                  <a:lnTo>
                    <a:pt x="440" y="308"/>
                  </a:lnTo>
                  <a:lnTo>
                    <a:pt x="440" y="308"/>
                  </a:lnTo>
                  <a:close/>
                  <a:moveTo>
                    <a:pt x="602" y="87"/>
                  </a:moveTo>
                  <a:lnTo>
                    <a:pt x="602" y="87"/>
                  </a:lnTo>
                  <a:lnTo>
                    <a:pt x="592" y="90"/>
                  </a:lnTo>
                  <a:lnTo>
                    <a:pt x="581" y="95"/>
                  </a:lnTo>
                  <a:lnTo>
                    <a:pt x="570" y="101"/>
                  </a:lnTo>
                  <a:lnTo>
                    <a:pt x="561" y="109"/>
                  </a:lnTo>
                  <a:lnTo>
                    <a:pt x="540" y="125"/>
                  </a:lnTo>
                  <a:lnTo>
                    <a:pt x="531" y="131"/>
                  </a:lnTo>
                  <a:lnTo>
                    <a:pt x="521" y="138"/>
                  </a:lnTo>
                  <a:lnTo>
                    <a:pt x="521" y="138"/>
                  </a:lnTo>
                  <a:lnTo>
                    <a:pt x="471" y="165"/>
                  </a:lnTo>
                  <a:lnTo>
                    <a:pt x="419" y="190"/>
                  </a:lnTo>
                  <a:lnTo>
                    <a:pt x="419" y="190"/>
                  </a:lnTo>
                  <a:lnTo>
                    <a:pt x="401" y="201"/>
                  </a:lnTo>
                  <a:lnTo>
                    <a:pt x="384" y="213"/>
                  </a:lnTo>
                  <a:lnTo>
                    <a:pt x="367" y="225"/>
                  </a:lnTo>
                  <a:lnTo>
                    <a:pt x="349" y="235"/>
                  </a:lnTo>
                  <a:lnTo>
                    <a:pt x="349" y="235"/>
                  </a:lnTo>
                  <a:lnTo>
                    <a:pt x="332" y="244"/>
                  </a:lnTo>
                  <a:lnTo>
                    <a:pt x="316" y="252"/>
                  </a:lnTo>
                  <a:lnTo>
                    <a:pt x="301" y="261"/>
                  </a:lnTo>
                  <a:lnTo>
                    <a:pt x="293" y="266"/>
                  </a:lnTo>
                  <a:lnTo>
                    <a:pt x="287" y="273"/>
                  </a:lnTo>
                  <a:lnTo>
                    <a:pt x="287" y="273"/>
                  </a:lnTo>
                  <a:lnTo>
                    <a:pt x="281" y="274"/>
                  </a:lnTo>
                  <a:lnTo>
                    <a:pt x="276" y="275"/>
                  </a:lnTo>
                  <a:lnTo>
                    <a:pt x="274" y="276"/>
                  </a:lnTo>
                  <a:lnTo>
                    <a:pt x="272" y="277"/>
                  </a:lnTo>
                  <a:lnTo>
                    <a:pt x="271" y="279"/>
                  </a:lnTo>
                  <a:lnTo>
                    <a:pt x="271" y="281"/>
                  </a:lnTo>
                  <a:lnTo>
                    <a:pt x="271" y="281"/>
                  </a:lnTo>
                  <a:lnTo>
                    <a:pt x="272" y="286"/>
                  </a:lnTo>
                  <a:lnTo>
                    <a:pt x="274" y="288"/>
                  </a:lnTo>
                  <a:lnTo>
                    <a:pt x="276" y="290"/>
                  </a:lnTo>
                  <a:lnTo>
                    <a:pt x="279" y="291"/>
                  </a:lnTo>
                  <a:lnTo>
                    <a:pt x="287" y="292"/>
                  </a:lnTo>
                  <a:lnTo>
                    <a:pt x="294" y="294"/>
                  </a:lnTo>
                  <a:lnTo>
                    <a:pt x="294" y="294"/>
                  </a:lnTo>
                  <a:lnTo>
                    <a:pt x="301" y="297"/>
                  </a:lnTo>
                  <a:lnTo>
                    <a:pt x="307" y="301"/>
                  </a:lnTo>
                  <a:lnTo>
                    <a:pt x="320" y="309"/>
                  </a:lnTo>
                  <a:lnTo>
                    <a:pt x="327" y="313"/>
                  </a:lnTo>
                  <a:lnTo>
                    <a:pt x="334" y="317"/>
                  </a:lnTo>
                  <a:lnTo>
                    <a:pt x="340" y="319"/>
                  </a:lnTo>
                  <a:lnTo>
                    <a:pt x="347" y="319"/>
                  </a:lnTo>
                  <a:lnTo>
                    <a:pt x="347" y="319"/>
                  </a:lnTo>
                  <a:lnTo>
                    <a:pt x="351" y="318"/>
                  </a:lnTo>
                  <a:lnTo>
                    <a:pt x="355" y="316"/>
                  </a:lnTo>
                  <a:lnTo>
                    <a:pt x="364" y="309"/>
                  </a:lnTo>
                  <a:lnTo>
                    <a:pt x="373" y="302"/>
                  </a:lnTo>
                  <a:lnTo>
                    <a:pt x="383" y="295"/>
                  </a:lnTo>
                  <a:lnTo>
                    <a:pt x="383" y="295"/>
                  </a:lnTo>
                  <a:lnTo>
                    <a:pt x="406" y="282"/>
                  </a:lnTo>
                  <a:lnTo>
                    <a:pt x="430" y="270"/>
                  </a:lnTo>
                  <a:lnTo>
                    <a:pt x="483" y="241"/>
                  </a:lnTo>
                  <a:lnTo>
                    <a:pt x="483" y="241"/>
                  </a:lnTo>
                  <a:lnTo>
                    <a:pt x="533" y="211"/>
                  </a:lnTo>
                  <a:lnTo>
                    <a:pt x="581" y="182"/>
                  </a:lnTo>
                  <a:lnTo>
                    <a:pt x="581" y="182"/>
                  </a:lnTo>
                  <a:lnTo>
                    <a:pt x="612" y="166"/>
                  </a:lnTo>
                  <a:lnTo>
                    <a:pt x="643" y="150"/>
                  </a:lnTo>
                  <a:lnTo>
                    <a:pt x="673" y="134"/>
                  </a:lnTo>
                  <a:lnTo>
                    <a:pt x="686" y="125"/>
                  </a:lnTo>
                  <a:lnTo>
                    <a:pt x="699" y="116"/>
                  </a:lnTo>
                  <a:lnTo>
                    <a:pt x="699" y="116"/>
                  </a:lnTo>
                  <a:lnTo>
                    <a:pt x="700" y="115"/>
                  </a:lnTo>
                  <a:lnTo>
                    <a:pt x="701" y="114"/>
                  </a:lnTo>
                  <a:lnTo>
                    <a:pt x="701" y="114"/>
                  </a:lnTo>
                  <a:lnTo>
                    <a:pt x="689" y="112"/>
                  </a:lnTo>
                  <a:lnTo>
                    <a:pt x="676" y="108"/>
                  </a:lnTo>
                  <a:lnTo>
                    <a:pt x="651" y="98"/>
                  </a:lnTo>
                  <a:lnTo>
                    <a:pt x="638" y="93"/>
                  </a:lnTo>
                  <a:lnTo>
                    <a:pt x="625" y="90"/>
                  </a:lnTo>
                  <a:lnTo>
                    <a:pt x="613" y="87"/>
                  </a:lnTo>
                  <a:lnTo>
                    <a:pt x="602" y="87"/>
                  </a:lnTo>
                  <a:lnTo>
                    <a:pt x="602" y="87"/>
                  </a:lnTo>
                  <a:close/>
                  <a:moveTo>
                    <a:pt x="503" y="58"/>
                  </a:moveTo>
                  <a:lnTo>
                    <a:pt x="503" y="58"/>
                  </a:lnTo>
                  <a:lnTo>
                    <a:pt x="483" y="71"/>
                  </a:lnTo>
                  <a:lnTo>
                    <a:pt x="461" y="84"/>
                  </a:lnTo>
                  <a:lnTo>
                    <a:pt x="440" y="96"/>
                  </a:lnTo>
                  <a:lnTo>
                    <a:pt x="417" y="109"/>
                  </a:lnTo>
                  <a:lnTo>
                    <a:pt x="395" y="120"/>
                  </a:lnTo>
                  <a:lnTo>
                    <a:pt x="371" y="130"/>
                  </a:lnTo>
                  <a:lnTo>
                    <a:pt x="347" y="141"/>
                  </a:lnTo>
                  <a:lnTo>
                    <a:pt x="322" y="150"/>
                  </a:lnTo>
                  <a:lnTo>
                    <a:pt x="322" y="150"/>
                  </a:lnTo>
                  <a:lnTo>
                    <a:pt x="304" y="162"/>
                  </a:lnTo>
                  <a:lnTo>
                    <a:pt x="284" y="174"/>
                  </a:lnTo>
                  <a:lnTo>
                    <a:pt x="244" y="198"/>
                  </a:lnTo>
                  <a:lnTo>
                    <a:pt x="203" y="220"/>
                  </a:lnTo>
                  <a:lnTo>
                    <a:pt x="183" y="232"/>
                  </a:lnTo>
                  <a:lnTo>
                    <a:pt x="164" y="244"/>
                  </a:lnTo>
                  <a:lnTo>
                    <a:pt x="164" y="244"/>
                  </a:lnTo>
                  <a:lnTo>
                    <a:pt x="186" y="255"/>
                  </a:lnTo>
                  <a:lnTo>
                    <a:pt x="207" y="265"/>
                  </a:lnTo>
                  <a:lnTo>
                    <a:pt x="231" y="275"/>
                  </a:lnTo>
                  <a:lnTo>
                    <a:pt x="255" y="283"/>
                  </a:lnTo>
                  <a:lnTo>
                    <a:pt x="255" y="283"/>
                  </a:lnTo>
                  <a:lnTo>
                    <a:pt x="254" y="279"/>
                  </a:lnTo>
                  <a:lnTo>
                    <a:pt x="252" y="277"/>
                  </a:lnTo>
                  <a:lnTo>
                    <a:pt x="251" y="274"/>
                  </a:lnTo>
                  <a:lnTo>
                    <a:pt x="252" y="271"/>
                  </a:lnTo>
                  <a:lnTo>
                    <a:pt x="252" y="271"/>
                  </a:lnTo>
                  <a:lnTo>
                    <a:pt x="294" y="247"/>
                  </a:lnTo>
                  <a:lnTo>
                    <a:pt x="335" y="225"/>
                  </a:lnTo>
                  <a:lnTo>
                    <a:pt x="418" y="178"/>
                  </a:lnTo>
                  <a:lnTo>
                    <a:pt x="460" y="156"/>
                  </a:lnTo>
                  <a:lnTo>
                    <a:pt x="500" y="131"/>
                  </a:lnTo>
                  <a:lnTo>
                    <a:pt x="539" y="107"/>
                  </a:lnTo>
                  <a:lnTo>
                    <a:pt x="578" y="81"/>
                  </a:lnTo>
                  <a:lnTo>
                    <a:pt x="578" y="81"/>
                  </a:lnTo>
                  <a:lnTo>
                    <a:pt x="560" y="77"/>
                  </a:lnTo>
                  <a:lnTo>
                    <a:pt x="540" y="70"/>
                  </a:lnTo>
                  <a:lnTo>
                    <a:pt x="503" y="58"/>
                  </a:lnTo>
                  <a:lnTo>
                    <a:pt x="503" y="58"/>
                  </a:lnTo>
                  <a:close/>
                  <a:moveTo>
                    <a:pt x="408" y="28"/>
                  </a:moveTo>
                  <a:lnTo>
                    <a:pt x="408" y="28"/>
                  </a:lnTo>
                  <a:lnTo>
                    <a:pt x="378" y="40"/>
                  </a:lnTo>
                  <a:lnTo>
                    <a:pt x="349" y="53"/>
                  </a:lnTo>
                  <a:lnTo>
                    <a:pt x="321" y="66"/>
                  </a:lnTo>
                  <a:lnTo>
                    <a:pt x="292" y="79"/>
                  </a:lnTo>
                  <a:lnTo>
                    <a:pt x="292" y="79"/>
                  </a:lnTo>
                  <a:lnTo>
                    <a:pt x="270" y="87"/>
                  </a:lnTo>
                  <a:lnTo>
                    <a:pt x="248" y="95"/>
                  </a:lnTo>
                  <a:lnTo>
                    <a:pt x="226" y="104"/>
                  </a:lnTo>
                  <a:lnTo>
                    <a:pt x="204" y="112"/>
                  </a:lnTo>
                  <a:lnTo>
                    <a:pt x="204" y="112"/>
                  </a:lnTo>
                  <a:lnTo>
                    <a:pt x="198" y="117"/>
                  </a:lnTo>
                  <a:lnTo>
                    <a:pt x="190" y="123"/>
                  </a:lnTo>
                  <a:lnTo>
                    <a:pt x="184" y="128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19" y="161"/>
                  </a:lnTo>
                  <a:lnTo>
                    <a:pt x="63" y="190"/>
                  </a:lnTo>
                  <a:lnTo>
                    <a:pt x="63" y="190"/>
                  </a:lnTo>
                  <a:lnTo>
                    <a:pt x="72" y="198"/>
                  </a:lnTo>
                  <a:lnTo>
                    <a:pt x="81" y="204"/>
                  </a:lnTo>
                  <a:lnTo>
                    <a:pt x="92" y="210"/>
                  </a:lnTo>
                  <a:lnTo>
                    <a:pt x="103" y="215"/>
                  </a:lnTo>
                  <a:lnTo>
                    <a:pt x="125" y="225"/>
                  </a:lnTo>
                  <a:lnTo>
                    <a:pt x="136" y="230"/>
                  </a:lnTo>
                  <a:lnTo>
                    <a:pt x="146" y="235"/>
                  </a:lnTo>
                  <a:lnTo>
                    <a:pt x="146" y="235"/>
                  </a:lnTo>
                  <a:lnTo>
                    <a:pt x="173" y="221"/>
                  </a:lnTo>
                  <a:lnTo>
                    <a:pt x="200" y="206"/>
                  </a:lnTo>
                  <a:lnTo>
                    <a:pt x="252" y="174"/>
                  </a:lnTo>
                  <a:lnTo>
                    <a:pt x="279" y="159"/>
                  </a:lnTo>
                  <a:lnTo>
                    <a:pt x="306" y="144"/>
                  </a:lnTo>
                  <a:lnTo>
                    <a:pt x="334" y="132"/>
                  </a:lnTo>
                  <a:lnTo>
                    <a:pt x="349" y="126"/>
                  </a:lnTo>
                  <a:lnTo>
                    <a:pt x="363" y="122"/>
                  </a:lnTo>
                  <a:lnTo>
                    <a:pt x="363" y="122"/>
                  </a:lnTo>
                  <a:lnTo>
                    <a:pt x="378" y="113"/>
                  </a:lnTo>
                  <a:lnTo>
                    <a:pt x="393" y="105"/>
                  </a:lnTo>
                  <a:lnTo>
                    <a:pt x="423" y="89"/>
                  </a:lnTo>
                  <a:lnTo>
                    <a:pt x="454" y="72"/>
                  </a:lnTo>
                  <a:lnTo>
                    <a:pt x="468" y="65"/>
                  </a:lnTo>
                  <a:lnTo>
                    <a:pt x="483" y="55"/>
                  </a:lnTo>
                  <a:lnTo>
                    <a:pt x="483" y="55"/>
                  </a:lnTo>
                  <a:lnTo>
                    <a:pt x="484" y="53"/>
                  </a:lnTo>
                  <a:lnTo>
                    <a:pt x="484" y="52"/>
                  </a:lnTo>
                  <a:lnTo>
                    <a:pt x="484" y="50"/>
                  </a:lnTo>
                  <a:lnTo>
                    <a:pt x="484" y="50"/>
                  </a:lnTo>
                  <a:lnTo>
                    <a:pt x="462" y="45"/>
                  </a:lnTo>
                  <a:lnTo>
                    <a:pt x="444" y="39"/>
                  </a:lnTo>
                  <a:lnTo>
                    <a:pt x="426" y="33"/>
                  </a:lnTo>
                  <a:lnTo>
                    <a:pt x="408" y="28"/>
                  </a:lnTo>
                  <a:lnTo>
                    <a:pt x="408" y="28"/>
                  </a:lnTo>
                  <a:close/>
                  <a:moveTo>
                    <a:pt x="295" y="41"/>
                  </a:moveTo>
                  <a:lnTo>
                    <a:pt x="295" y="41"/>
                  </a:lnTo>
                  <a:lnTo>
                    <a:pt x="293" y="41"/>
                  </a:lnTo>
                  <a:lnTo>
                    <a:pt x="291" y="40"/>
                  </a:lnTo>
                  <a:lnTo>
                    <a:pt x="287" y="39"/>
                  </a:lnTo>
                  <a:lnTo>
                    <a:pt x="287" y="39"/>
                  </a:lnTo>
                  <a:lnTo>
                    <a:pt x="279" y="41"/>
                  </a:lnTo>
                  <a:lnTo>
                    <a:pt x="272" y="45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32" y="61"/>
                  </a:lnTo>
                  <a:lnTo>
                    <a:pt x="212" y="69"/>
                  </a:lnTo>
                  <a:lnTo>
                    <a:pt x="193" y="78"/>
                  </a:lnTo>
                  <a:lnTo>
                    <a:pt x="173" y="85"/>
                  </a:lnTo>
                  <a:lnTo>
                    <a:pt x="173" y="85"/>
                  </a:lnTo>
                  <a:lnTo>
                    <a:pt x="163" y="89"/>
                  </a:lnTo>
                  <a:lnTo>
                    <a:pt x="153" y="92"/>
                  </a:lnTo>
                  <a:lnTo>
                    <a:pt x="143" y="95"/>
                  </a:lnTo>
                  <a:lnTo>
                    <a:pt x="134" y="98"/>
                  </a:lnTo>
                  <a:lnTo>
                    <a:pt x="134" y="98"/>
                  </a:lnTo>
                  <a:lnTo>
                    <a:pt x="124" y="104"/>
                  </a:lnTo>
                  <a:lnTo>
                    <a:pt x="114" y="110"/>
                  </a:lnTo>
                  <a:lnTo>
                    <a:pt x="106" y="116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72" y="132"/>
                  </a:lnTo>
                  <a:lnTo>
                    <a:pt x="60" y="139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43" y="149"/>
                  </a:lnTo>
                  <a:lnTo>
                    <a:pt x="34" y="152"/>
                  </a:lnTo>
                  <a:lnTo>
                    <a:pt x="28" y="156"/>
                  </a:lnTo>
                  <a:lnTo>
                    <a:pt x="24" y="158"/>
                  </a:lnTo>
                  <a:lnTo>
                    <a:pt x="21" y="162"/>
                  </a:lnTo>
                  <a:lnTo>
                    <a:pt x="21" y="162"/>
                  </a:lnTo>
                  <a:lnTo>
                    <a:pt x="25" y="169"/>
                  </a:lnTo>
                  <a:lnTo>
                    <a:pt x="30" y="174"/>
                  </a:lnTo>
                  <a:lnTo>
                    <a:pt x="36" y="178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81" y="164"/>
                  </a:lnTo>
                  <a:lnTo>
                    <a:pt x="122" y="143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25" y="89"/>
                  </a:lnTo>
                  <a:lnTo>
                    <a:pt x="248" y="79"/>
                  </a:lnTo>
                  <a:lnTo>
                    <a:pt x="296" y="61"/>
                  </a:lnTo>
                  <a:lnTo>
                    <a:pt x="320" y="52"/>
                  </a:lnTo>
                  <a:lnTo>
                    <a:pt x="342" y="43"/>
                  </a:lnTo>
                  <a:lnTo>
                    <a:pt x="364" y="31"/>
                  </a:lnTo>
                  <a:lnTo>
                    <a:pt x="373" y="25"/>
                  </a:lnTo>
                  <a:lnTo>
                    <a:pt x="383" y="18"/>
                  </a:lnTo>
                  <a:lnTo>
                    <a:pt x="383" y="18"/>
                  </a:lnTo>
                  <a:lnTo>
                    <a:pt x="370" y="18"/>
                  </a:lnTo>
                  <a:lnTo>
                    <a:pt x="360" y="20"/>
                  </a:lnTo>
                  <a:lnTo>
                    <a:pt x="349" y="22"/>
                  </a:lnTo>
                  <a:lnTo>
                    <a:pt x="338" y="25"/>
                  </a:lnTo>
                  <a:lnTo>
                    <a:pt x="317" y="34"/>
                  </a:lnTo>
                  <a:lnTo>
                    <a:pt x="307" y="38"/>
                  </a:lnTo>
                  <a:lnTo>
                    <a:pt x="295" y="41"/>
                  </a:lnTo>
                  <a:lnTo>
                    <a:pt x="295" y="4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3" name="Freeform 125"/>
            <p:cNvSpPr/>
            <p:nvPr/>
          </p:nvSpPr>
          <p:spPr bwMode="auto">
            <a:xfrm>
              <a:off x="6373813" y="2325688"/>
              <a:ext cx="15875" cy="19050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0" y="32"/>
                </a:cxn>
                <a:cxn ang="0">
                  <a:pos x="4" y="26"/>
                </a:cxn>
                <a:cxn ang="0">
                  <a:pos x="7" y="21"/>
                </a:cxn>
                <a:cxn ang="0">
                  <a:pos x="12" y="15"/>
                </a:cxn>
                <a:cxn ang="0">
                  <a:pos x="23" y="7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1" y="7"/>
                </a:cxn>
                <a:cxn ang="0">
                  <a:pos x="29" y="13"/>
                </a:cxn>
                <a:cxn ang="0">
                  <a:pos x="26" y="17"/>
                </a:cxn>
                <a:cxn ang="0">
                  <a:pos x="22" y="23"/>
                </a:cxn>
                <a:cxn ang="0">
                  <a:pos x="11" y="31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32" h="38">
                  <a:moveTo>
                    <a:pt x="0" y="38"/>
                  </a:moveTo>
                  <a:lnTo>
                    <a:pt x="0" y="38"/>
                  </a:lnTo>
                  <a:lnTo>
                    <a:pt x="0" y="32"/>
                  </a:lnTo>
                  <a:lnTo>
                    <a:pt x="4" y="26"/>
                  </a:lnTo>
                  <a:lnTo>
                    <a:pt x="7" y="21"/>
                  </a:lnTo>
                  <a:lnTo>
                    <a:pt x="12" y="15"/>
                  </a:lnTo>
                  <a:lnTo>
                    <a:pt x="23" y="7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1" y="7"/>
                  </a:lnTo>
                  <a:lnTo>
                    <a:pt x="29" y="13"/>
                  </a:lnTo>
                  <a:lnTo>
                    <a:pt x="26" y="17"/>
                  </a:lnTo>
                  <a:lnTo>
                    <a:pt x="22" y="23"/>
                  </a:lnTo>
                  <a:lnTo>
                    <a:pt x="11" y="31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4" name="Freeform 126"/>
            <p:cNvSpPr>
              <a:spLocks noEditPoints="1"/>
            </p:cNvSpPr>
            <p:nvPr/>
          </p:nvSpPr>
          <p:spPr bwMode="auto">
            <a:xfrm>
              <a:off x="6237288" y="2035175"/>
              <a:ext cx="817563" cy="560388"/>
            </a:xfrm>
            <a:custGeom>
              <a:avLst/>
              <a:gdLst/>
              <a:ahLst/>
              <a:cxnLst>
                <a:cxn ang="0">
                  <a:pos x="91" y="444"/>
                </a:cxn>
                <a:cxn ang="0">
                  <a:pos x="627" y="160"/>
                </a:cxn>
                <a:cxn ang="0">
                  <a:pos x="1233" y="59"/>
                </a:cxn>
                <a:cxn ang="0">
                  <a:pos x="1522" y="331"/>
                </a:cxn>
                <a:cxn ang="0">
                  <a:pos x="1023" y="693"/>
                </a:cxn>
                <a:cxn ang="0">
                  <a:pos x="734" y="978"/>
                </a:cxn>
                <a:cxn ang="0">
                  <a:pos x="458" y="947"/>
                </a:cxn>
                <a:cxn ang="0">
                  <a:pos x="44" y="670"/>
                </a:cxn>
                <a:cxn ang="0">
                  <a:pos x="1404" y="260"/>
                </a:cxn>
                <a:cxn ang="0">
                  <a:pos x="1033" y="662"/>
                </a:cxn>
                <a:cxn ang="0">
                  <a:pos x="1508" y="310"/>
                </a:cxn>
                <a:cxn ang="0">
                  <a:pos x="1513" y="172"/>
                </a:cxn>
                <a:cxn ang="0">
                  <a:pos x="1082" y="33"/>
                </a:cxn>
                <a:cxn ang="0">
                  <a:pos x="798" y="417"/>
                </a:cxn>
                <a:cxn ang="0">
                  <a:pos x="1519" y="172"/>
                </a:cxn>
                <a:cxn ang="0">
                  <a:pos x="873" y="810"/>
                </a:cxn>
                <a:cxn ang="0">
                  <a:pos x="836" y="624"/>
                </a:cxn>
                <a:cxn ang="0">
                  <a:pos x="854" y="662"/>
                </a:cxn>
                <a:cxn ang="0">
                  <a:pos x="782" y="603"/>
                </a:cxn>
                <a:cxn ang="0">
                  <a:pos x="705" y="720"/>
                </a:cxn>
                <a:cxn ang="0">
                  <a:pos x="828" y="779"/>
                </a:cxn>
                <a:cxn ang="0">
                  <a:pos x="601" y="867"/>
                </a:cxn>
                <a:cxn ang="0">
                  <a:pos x="545" y="584"/>
                </a:cxn>
                <a:cxn ang="0">
                  <a:pos x="556" y="690"/>
                </a:cxn>
                <a:cxn ang="0">
                  <a:pos x="697" y="704"/>
                </a:cxn>
                <a:cxn ang="0">
                  <a:pos x="601" y="702"/>
                </a:cxn>
                <a:cxn ang="0">
                  <a:pos x="537" y="841"/>
                </a:cxn>
                <a:cxn ang="0">
                  <a:pos x="664" y="775"/>
                </a:cxn>
                <a:cxn ang="0">
                  <a:pos x="589" y="877"/>
                </a:cxn>
                <a:cxn ang="0">
                  <a:pos x="488" y="818"/>
                </a:cxn>
                <a:cxn ang="0">
                  <a:pos x="326" y="777"/>
                </a:cxn>
                <a:cxn ang="0">
                  <a:pos x="227" y="667"/>
                </a:cxn>
                <a:cxn ang="0">
                  <a:pos x="119" y="605"/>
                </a:cxn>
                <a:cxn ang="0">
                  <a:pos x="626" y="1015"/>
                </a:cxn>
                <a:cxn ang="0">
                  <a:pos x="407" y="572"/>
                </a:cxn>
                <a:cxn ang="0">
                  <a:pos x="555" y="867"/>
                </a:cxn>
                <a:cxn ang="0">
                  <a:pos x="475" y="895"/>
                </a:cxn>
                <a:cxn ang="0">
                  <a:pos x="448" y="765"/>
                </a:cxn>
                <a:cxn ang="0">
                  <a:pos x="475" y="724"/>
                </a:cxn>
                <a:cxn ang="0">
                  <a:pos x="478" y="644"/>
                </a:cxn>
                <a:cxn ang="0">
                  <a:pos x="388" y="727"/>
                </a:cxn>
                <a:cxn ang="0">
                  <a:pos x="420" y="525"/>
                </a:cxn>
                <a:cxn ang="0">
                  <a:pos x="288" y="489"/>
                </a:cxn>
                <a:cxn ang="0">
                  <a:pos x="435" y="623"/>
                </a:cxn>
                <a:cxn ang="0">
                  <a:pos x="367" y="621"/>
                </a:cxn>
                <a:cxn ang="0">
                  <a:pos x="330" y="617"/>
                </a:cxn>
                <a:cxn ang="0">
                  <a:pos x="430" y="628"/>
                </a:cxn>
                <a:cxn ang="0">
                  <a:pos x="332" y="799"/>
                </a:cxn>
                <a:cxn ang="0">
                  <a:pos x="246" y="345"/>
                </a:cxn>
                <a:cxn ang="0">
                  <a:pos x="306" y="435"/>
                </a:cxn>
                <a:cxn ang="0">
                  <a:pos x="230" y="535"/>
                </a:cxn>
                <a:cxn ang="0">
                  <a:pos x="219" y="562"/>
                </a:cxn>
                <a:cxn ang="0">
                  <a:pos x="230" y="610"/>
                </a:cxn>
                <a:cxn ang="0">
                  <a:pos x="334" y="579"/>
                </a:cxn>
                <a:cxn ang="0">
                  <a:pos x="292" y="665"/>
                </a:cxn>
                <a:cxn ang="0">
                  <a:pos x="147" y="455"/>
                </a:cxn>
                <a:cxn ang="0">
                  <a:pos x="91" y="480"/>
                </a:cxn>
                <a:cxn ang="0">
                  <a:pos x="167" y="500"/>
                </a:cxn>
                <a:cxn ang="0">
                  <a:pos x="155" y="501"/>
                </a:cxn>
                <a:cxn ang="0">
                  <a:pos x="158" y="585"/>
                </a:cxn>
                <a:cxn ang="0">
                  <a:pos x="82" y="516"/>
                </a:cxn>
              </a:cxnLst>
              <a:rect l="0" t="0" r="r" b="b"/>
              <a:pathLst>
                <a:path w="1545" h="1058">
                  <a:moveTo>
                    <a:pt x="96" y="538"/>
                  </a:moveTo>
                  <a:lnTo>
                    <a:pt x="96" y="538"/>
                  </a:lnTo>
                  <a:lnTo>
                    <a:pt x="90" y="537"/>
                  </a:lnTo>
                  <a:lnTo>
                    <a:pt x="85" y="537"/>
                  </a:lnTo>
                  <a:lnTo>
                    <a:pt x="72" y="539"/>
                  </a:lnTo>
                  <a:lnTo>
                    <a:pt x="60" y="542"/>
                  </a:lnTo>
                  <a:lnTo>
                    <a:pt x="49" y="546"/>
                  </a:lnTo>
                  <a:lnTo>
                    <a:pt x="36" y="549"/>
                  </a:lnTo>
                  <a:lnTo>
                    <a:pt x="24" y="552"/>
                  </a:lnTo>
                  <a:lnTo>
                    <a:pt x="19" y="552"/>
                  </a:lnTo>
                  <a:lnTo>
                    <a:pt x="13" y="552"/>
                  </a:lnTo>
                  <a:lnTo>
                    <a:pt x="7" y="550"/>
                  </a:lnTo>
                  <a:lnTo>
                    <a:pt x="1" y="547"/>
                  </a:lnTo>
                  <a:lnTo>
                    <a:pt x="1" y="547"/>
                  </a:lnTo>
                  <a:lnTo>
                    <a:pt x="1" y="542"/>
                  </a:lnTo>
                  <a:lnTo>
                    <a:pt x="3" y="535"/>
                  </a:lnTo>
                  <a:lnTo>
                    <a:pt x="5" y="531"/>
                  </a:lnTo>
                  <a:lnTo>
                    <a:pt x="7" y="527"/>
                  </a:lnTo>
                  <a:lnTo>
                    <a:pt x="9" y="524"/>
                  </a:lnTo>
                  <a:lnTo>
                    <a:pt x="12" y="522"/>
                  </a:lnTo>
                  <a:lnTo>
                    <a:pt x="20" y="517"/>
                  </a:lnTo>
                  <a:lnTo>
                    <a:pt x="20" y="517"/>
                  </a:lnTo>
                  <a:lnTo>
                    <a:pt x="25" y="509"/>
                  </a:lnTo>
                  <a:lnTo>
                    <a:pt x="31" y="500"/>
                  </a:lnTo>
                  <a:lnTo>
                    <a:pt x="45" y="485"/>
                  </a:lnTo>
                  <a:lnTo>
                    <a:pt x="60" y="471"/>
                  </a:lnTo>
                  <a:lnTo>
                    <a:pt x="75" y="458"/>
                  </a:lnTo>
                  <a:lnTo>
                    <a:pt x="91" y="444"/>
                  </a:lnTo>
                  <a:lnTo>
                    <a:pt x="106" y="431"/>
                  </a:lnTo>
                  <a:lnTo>
                    <a:pt x="113" y="423"/>
                  </a:lnTo>
                  <a:lnTo>
                    <a:pt x="119" y="414"/>
                  </a:lnTo>
                  <a:lnTo>
                    <a:pt x="125" y="406"/>
                  </a:lnTo>
                  <a:lnTo>
                    <a:pt x="130" y="396"/>
                  </a:lnTo>
                  <a:lnTo>
                    <a:pt x="130" y="396"/>
                  </a:lnTo>
                  <a:lnTo>
                    <a:pt x="135" y="394"/>
                  </a:lnTo>
                  <a:lnTo>
                    <a:pt x="140" y="391"/>
                  </a:lnTo>
                  <a:lnTo>
                    <a:pt x="143" y="388"/>
                  </a:lnTo>
                  <a:lnTo>
                    <a:pt x="147" y="384"/>
                  </a:lnTo>
                  <a:lnTo>
                    <a:pt x="147" y="384"/>
                  </a:lnTo>
                  <a:lnTo>
                    <a:pt x="159" y="381"/>
                  </a:lnTo>
                  <a:lnTo>
                    <a:pt x="171" y="377"/>
                  </a:lnTo>
                  <a:lnTo>
                    <a:pt x="182" y="373"/>
                  </a:lnTo>
                  <a:lnTo>
                    <a:pt x="193" y="367"/>
                  </a:lnTo>
                  <a:lnTo>
                    <a:pt x="215" y="355"/>
                  </a:lnTo>
                  <a:lnTo>
                    <a:pt x="235" y="342"/>
                  </a:lnTo>
                  <a:lnTo>
                    <a:pt x="235" y="342"/>
                  </a:lnTo>
                  <a:lnTo>
                    <a:pt x="227" y="337"/>
                  </a:lnTo>
                  <a:lnTo>
                    <a:pt x="220" y="332"/>
                  </a:lnTo>
                  <a:lnTo>
                    <a:pt x="215" y="326"/>
                  </a:lnTo>
                  <a:lnTo>
                    <a:pt x="210" y="318"/>
                  </a:lnTo>
                  <a:lnTo>
                    <a:pt x="210" y="318"/>
                  </a:lnTo>
                  <a:lnTo>
                    <a:pt x="278" y="295"/>
                  </a:lnTo>
                  <a:lnTo>
                    <a:pt x="347" y="270"/>
                  </a:lnTo>
                  <a:lnTo>
                    <a:pt x="417" y="243"/>
                  </a:lnTo>
                  <a:lnTo>
                    <a:pt x="487" y="215"/>
                  </a:lnTo>
                  <a:lnTo>
                    <a:pt x="627" y="160"/>
                  </a:lnTo>
                  <a:lnTo>
                    <a:pt x="697" y="132"/>
                  </a:lnTo>
                  <a:lnTo>
                    <a:pt x="766" y="105"/>
                  </a:lnTo>
                  <a:lnTo>
                    <a:pt x="766" y="105"/>
                  </a:lnTo>
                  <a:lnTo>
                    <a:pt x="829" y="83"/>
                  </a:lnTo>
                  <a:lnTo>
                    <a:pt x="894" y="61"/>
                  </a:lnTo>
                  <a:lnTo>
                    <a:pt x="1026" y="19"/>
                  </a:lnTo>
                  <a:lnTo>
                    <a:pt x="1026" y="19"/>
                  </a:lnTo>
                  <a:lnTo>
                    <a:pt x="1052" y="13"/>
                  </a:lnTo>
                  <a:lnTo>
                    <a:pt x="1064" y="8"/>
                  </a:lnTo>
                  <a:lnTo>
                    <a:pt x="1069" y="4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1"/>
                  </a:lnTo>
                  <a:lnTo>
                    <a:pt x="1075" y="2"/>
                  </a:lnTo>
                  <a:lnTo>
                    <a:pt x="1079" y="3"/>
                  </a:lnTo>
                  <a:lnTo>
                    <a:pt x="1081" y="4"/>
                  </a:lnTo>
                  <a:lnTo>
                    <a:pt x="1081" y="5"/>
                  </a:lnTo>
                  <a:lnTo>
                    <a:pt x="1081" y="8"/>
                  </a:lnTo>
                  <a:lnTo>
                    <a:pt x="1081" y="8"/>
                  </a:lnTo>
                  <a:lnTo>
                    <a:pt x="1084" y="4"/>
                  </a:lnTo>
                  <a:lnTo>
                    <a:pt x="1087" y="4"/>
                  </a:lnTo>
                  <a:lnTo>
                    <a:pt x="1099" y="3"/>
                  </a:lnTo>
                  <a:lnTo>
                    <a:pt x="1099" y="3"/>
                  </a:lnTo>
                  <a:lnTo>
                    <a:pt x="1109" y="10"/>
                  </a:lnTo>
                  <a:lnTo>
                    <a:pt x="1113" y="13"/>
                  </a:lnTo>
                  <a:lnTo>
                    <a:pt x="1116" y="18"/>
                  </a:lnTo>
                  <a:lnTo>
                    <a:pt x="1116" y="18"/>
                  </a:lnTo>
                  <a:lnTo>
                    <a:pt x="1233" y="59"/>
                  </a:lnTo>
                  <a:lnTo>
                    <a:pt x="1263" y="70"/>
                  </a:lnTo>
                  <a:lnTo>
                    <a:pt x="1291" y="78"/>
                  </a:lnTo>
                  <a:lnTo>
                    <a:pt x="1320" y="86"/>
                  </a:lnTo>
                  <a:lnTo>
                    <a:pt x="1346" y="92"/>
                  </a:lnTo>
                  <a:lnTo>
                    <a:pt x="1346" y="92"/>
                  </a:lnTo>
                  <a:lnTo>
                    <a:pt x="1391" y="110"/>
                  </a:lnTo>
                  <a:lnTo>
                    <a:pt x="1436" y="128"/>
                  </a:lnTo>
                  <a:lnTo>
                    <a:pt x="1460" y="136"/>
                  </a:lnTo>
                  <a:lnTo>
                    <a:pt x="1482" y="144"/>
                  </a:lnTo>
                  <a:lnTo>
                    <a:pt x="1506" y="151"/>
                  </a:lnTo>
                  <a:lnTo>
                    <a:pt x="1530" y="156"/>
                  </a:lnTo>
                  <a:lnTo>
                    <a:pt x="1530" y="156"/>
                  </a:lnTo>
                  <a:lnTo>
                    <a:pt x="1532" y="160"/>
                  </a:lnTo>
                  <a:lnTo>
                    <a:pt x="1534" y="161"/>
                  </a:lnTo>
                  <a:lnTo>
                    <a:pt x="1538" y="164"/>
                  </a:lnTo>
                  <a:lnTo>
                    <a:pt x="1542" y="167"/>
                  </a:lnTo>
                  <a:lnTo>
                    <a:pt x="1544" y="170"/>
                  </a:lnTo>
                  <a:lnTo>
                    <a:pt x="1545" y="172"/>
                  </a:lnTo>
                  <a:lnTo>
                    <a:pt x="1545" y="172"/>
                  </a:lnTo>
                  <a:lnTo>
                    <a:pt x="1539" y="211"/>
                  </a:lnTo>
                  <a:lnTo>
                    <a:pt x="1536" y="245"/>
                  </a:lnTo>
                  <a:lnTo>
                    <a:pt x="1533" y="280"/>
                  </a:lnTo>
                  <a:lnTo>
                    <a:pt x="1530" y="317"/>
                  </a:lnTo>
                  <a:lnTo>
                    <a:pt x="1530" y="317"/>
                  </a:lnTo>
                  <a:lnTo>
                    <a:pt x="1527" y="319"/>
                  </a:lnTo>
                  <a:lnTo>
                    <a:pt x="1525" y="322"/>
                  </a:lnTo>
                  <a:lnTo>
                    <a:pt x="1522" y="331"/>
                  </a:lnTo>
                  <a:lnTo>
                    <a:pt x="1522" y="331"/>
                  </a:lnTo>
                  <a:lnTo>
                    <a:pt x="1520" y="331"/>
                  </a:lnTo>
                  <a:lnTo>
                    <a:pt x="1518" y="331"/>
                  </a:lnTo>
                  <a:lnTo>
                    <a:pt x="1518" y="332"/>
                  </a:lnTo>
                  <a:lnTo>
                    <a:pt x="1519" y="333"/>
                  </a:lnTo>
                  <a:lnTo>
                    <a:pt x="1519" y="333"/>
                  </a:lnTo>
                  <a:lnTo>
                    <a:pt x="1510" y="335"/>
                  </a:lnTo>
                  <a:lnTo>
                    <a:pt x="1504" y="338"/>
                  </a:lnTo>
                  <a:lnTo>
                    <a:pt x="1496" y="344"/>
                  </a:lnTo>
                  <a:lnTo>
                    <a:pt x="1488" y="350"/>
                  </a:lnTo>
                  <a:lnTo>
                    <a:pt x="1488" y="350"/>
                  </a:lnTo>
                  <a:lnTo>
                    <a:pt x="1473" y="358"/>
                  </a:lnTo>
                  <a:lnTo>
                    <a:pt x="1458" y="366"/>
                  </a:lnTo>
                  <a:lnTo>
                    <a:pt x="1443" y="376"/>
                  </a:lnTo>
                  <a:lnTo>
                    <a:pt x="1429" y="386"/>
                  </a:lnTo>
                  <a:lnTo>
                    <a:pt x="1372" y="427"/>
                  </a:lnTo>
                  <a:lnTo>
                    <a:pt x="1372" y="427"/>
                  </a:lnTo>
                  <a:lnTo>
                    <a:pt x="1288" y="487"/>
                  </a:lnTo>
                  <a:lnTo>
                    <a:pt x="1204" y="549"/>
                  </a:lnTo>
                  <a:lnTo>
                    <a:pt x="1121" y="613"/>
                  </a:lnTo>
                  <a:lnTo>
                    <a:pt x="1040" y="678"/>
                  </a:lnTo>
                  <a:lnTo>
                    <a:pt x="1040" y="678"/>
                  </a:lnTo>
                  <a:lnTo>
                    <a:pt x="1036" y="685"/>
                  </a:lnTo>
                  <a:lnTo>
                    <a:pt x="1034" y="689"/>
                  </a:lnTo>
                  <a:lnTo>
                    <a:pt x="1031" y="692"/>
                  </a:lnTo>
                  <a:lnTo>
                    <a:pt x="1031" y="692"/>
                  </a:lnTo>
                  <a:lnTo>
                    <a:pt x="1028" y="693"/>
                  </a:lnTo>
                  <a:lnTo>
                    <a:pt x="1026" y="693"/>
                  </a:lnTo>
                  <a:lnTo>
                    <a:pt x="1023" y="693"/>
                  </a:lnTo>
                  <a:lnTo>
                    <a:pt x="1021" y="695"/>
                  </a:lnTo>
                  <a:lnTo>
                    <a:pt x="1021" y="695"/>
                  </a:lnTo>
                  <a:lnTo>
                    <a:pt x="964" y="745"/>
                  </a:lnTo>
                  <a:lnTo>
                    <a:pt x="906" y="795"/>
                  </a:lnTo>
                  <a:lnTo>
                    <a:pt x="906" y="795"/>
                  </a:lnTo>
                  <a:lnTo>
                    <a:pt x="888" y="812"/>
                  </a:lnTo>
                  <a:lnTo>
                    <a:pt x="878" y="820"/>
                  </a:lnTo>
                  <a:lnTo>
                    <a:pt x="871" y="830"/>
                  </a:lnTo>
                  <a:lnTo>
                    <a:pt x="871" y="830"/>
                  </a:lnTo>
                  <a:lnTo>
                    <a:pt x="861" y="833"/>
                  </a:lnTo>
                  <a:lnTo>
                    <a:pt x="852" y="837"/>
                  </a:lnTo>
                  <a:lnTo>
                    <a:pt x="843" y="842"/>
                  </a:lnTo>
                  <a:lnTo>
                    <a:pt x="834" y="846"/>
                  </a:lnTo>
                  <a:lnTo>
                    <a:pt x="819" y="858"/>
                  </a:lnTo>
                  <a:lnTo>
                    <a:pt x="806" y="871"/>
                  </a:lnTo>
                  <a:lnTo>
                    <a:pt x="794" y="885"/>
                  </a:lnTo>
                  <a:lnTo>
                    <a:pt x="782" y="900"/>
                  </a:lnTo>
                  <a:lnTo>
                    <a:pt x="770" y="917"/>
                  </a:lnTo>
                  <a:lnTo>
                    <a:pt x="760" y="934"/>
                  </a:lnTo>
                  <a:lnTo>
                    <a:pt x="760" y="934"/>
                  </a:lnTo>
                  <a:lnTo>
                    <a:pt x="751" y="944"/>
                  </a:lnTo>
                  <a:lnTo>
                    <a:pt x="745" y="955"/>
                  </a:lnTo>
                  <a:lnTo>
                    <a:pt x="745" y="955"/>
                  </a:lnTo>
                  <a:lnTo>
                    <a:pt x="742" y="961"/>
                  </a:lnTo>
                  <a:lnTo>
                    <a:pt x="740" y="967"/>
                  </a:lnTo>
                  <a:lnTo>
                    <a:pt x="738" y="973"/>
                  </a:lnTo>
                  <a:lnTo>
                    <a:pt x="734" y="978"/>
                  </a:lnTo>
                  <a:lnTo>
                    <a:pt x="734" y="978"/>
                  </a:lnTo>
                  <a:lnTo>
                    <a:pt x="727" y="983"/>
                  </a:lnTo>
                  <a:lnTo>
                    <a:pt x="718" y="987"/>
                  </a:lnTo>
                  <a:lnTo>
                    <a:pt x="707" y="992"/>
                  </a:lnTo>
                  <a:lnTo>
                    <a:pt x="695" y="998"/>
                  </a:lnTo>
                  <a:lnTo>
                    <a:pt x="695" y="998"/>
                  </a:lnTo>
                  <a:lnTo>
                    <a:pt x="672" y="1010"/>
                  </a:lnTo>
                  <a:lnTo>
                    <a:pt x="649" y="1020"/>
                  </a:lnTo>
                  <a:lnTo>
                    <a:pt x="649" y="1020"/>
                  </a:lnTo>
                  <a:lnTo>
                    <a:pt x="641" y="1025"/>
                  </a:lnTo>
                  <a:lnTo>
                    <a:pt x="632" y="1030"/>
                  </a:lnTo>
                  <a:lnTo>
                    <a:pt x="618" y="1040"/>
                  </a:lnTo>
                  <a:lnTo>
                    <a:pt x="604" y="1050"/>
                  </a:lnTo>
                  <a:lnTo>
                    <a:pt x="597" y="1055"/>
                  </a:lnTo>
                  <a:lnTo>
                    <a:pt x="588" y="1058"/>
                  </a:lnTo>
                  <a:lnTo>
                    <a:pt x="588" y="1058"/>
                  </a:lnTo>
                  <a:lnTo>
                    <a:pt x="560" y="1032"/>
                  </a:lnTo>
                  <a:lnTo>
                    <a:pt x="534" y="1008"/>
                  </a:lnTo>
                  <a:lnTo>
                    <a:pt x="520" y="996"/>
                  </a:lnTo>
                  <a:lnTo>
                    <a:pt x="506" y="986"/>
                  </a:lnTo>
                  <a:lnTo>
                    <a:pt x="491" y="977"/>
                  </a:lnTo>
                  <a:lnTo>
                    <a:pt x="477" y="969"/>
                  </a:lnTo>
                  <a:lnTo>
                    <a:pt x="477" y="969"/>
                  </a:lnTo>
                  <a:lnTo>
                    <a:pt x="476" y="967"/>
                  </a:lnTo>
                  <a:lnTo>
                    <a:pt x="476" y="965"/>
                  </a:lnTo>
                  <a:lnTo>
                    <a:pt x="475" y="963"/>
                  </a:lnTo>
                  <a:lnTo>
                    <a:pt x="475" y="961"/>
                  </a:lnTo>
                  <a:lnTo>
                    <a:pt x="475" y="961"/>
                  </a:lnTo>
                  <a:lnTo>
                    <a:pt x="458" y="947"/>
                  </a:lnTo>
                  <a:lnTo>
                    <a:pt x="439" y="934"/>
                  </a:lnTo>
                  <a:lnTo>
                    <a:pt x="400" y="909"/>
                  </a:lnTo>
                  <a:lnTo>
                    <a:pt x="400" y="909"/>
                  </a:lnTo>
                  <a:lnTo>
                    <a:pt x="361" y="883"/>
                  </a:lnTo>
                  <a:lnTo>
                    <a:pt x="321" y="856"/>
                  </a:lnTo>
                  <a:lnTo>
                    <a:pt x="321" y="856"/>
                  </a:lnTo>
                  <a:lnTo>
                    <a:pt x="308" y="847"/>
                  </a:lnTo>
                  <a:lnTo>
                    <a:pt x="295" y="840"/>
                  </a:lnTo>
                  <a:lnTo>
                    <a:pt x="283" y="832"/>
                  </a:lnTo>
                  <a:lnTo>
                    <a:pt x="272" y="823"/>
                  </a:lnTo>
                  <a:lnTo>
                    <a:pt x="272" y="823"/>
                  </a:lnTo>
                  <a:lnTo>
                    <a:pt x="266" y="820"/>
                  </a:lnTo>
                  <a:lnTo>
                    <a:pt x="262" y="820"/>
                  </a:lnTo>
                  <a:lnTo>
                    <a:pt x="257" y="820"/>
                  </a:lnTo>
                  <a:lnTo>
                    <a:pt x="257" y="820"/>
                  </a:lnTo>
                  <a:lnTo>
                    <a:pt x="252" y="813"/>
                  </a:lnTo>
                  <a:lnTo>
                    <a:pt x="250" y="810"/>
                  </a:lnTo>
                  <a:lnTo>
                    <a:pt x="247" y="805"/>
                  </a:lnTo>
                  <a:lnTo>
                    <a:pt x="247" y="805"/>
                  </a:lnTo>
                  <a:lnTo>
                    <a:pt x="227" y="795"/>
                  </a:lnTo>
                  <a:lnTo>
                    <a:pt x="207" y="783"/>
                  </a:lnTo>
                  <a:lnTo>
                    <a:pt x="170" y="757"/>
                  </a:lnTo>
                  <a:lnTo>
                    <a:pt x="132" y="730"/>
                  </a:lnTo>
                  <a:lnTo>
                    <a:pt x="95" y="705"/>
                  </a:lnTo>
                  <a:lnTo>
                    <a:pt x="95" y="705"/>
                  </a:lnTo>
                  <a:lnTo>
                    <a:pt x="70" y="686"/>
                  </a:lnTo>
                  <a:lnTo>
                    <a:pt x="57" y="678"/>
                  </a:lnTo>
                  <a:lnTo>
                    <a:pt x="44" y="670"/>
                  </a:lnTo>
                  <a:lnTo>
                    <a:pt x="44" y="670"/>
                  </a:lnTo>
                  <a:lnTo>
                    <a:pt x="39" y="668"/>
                  </a:lnTo>
                  <a:lnTo>
                    <a:pt x="34" y="667"/>
                  </a:lnTo>
                  <a:lnTo>
                    <a:pt x="28" y="666"/>
                  </a:lnTo>
                  <a:lnTo>
                    <a:pt x="23" y="663"/>
                  </a:lnTo>
                  <a:lnTo>
                    <a:pt x="23" y="663"/>
                  </a:lnTo>
                  <a:lnTo>
                    <a:pt x="18" y="659"/>
                  </a:lnTo>
                  <a:lnTo>
                    <a:pt x="13" y="653"/>
                  </a:lnTo>
                  <a:lnTo>
                    <a:pt x="8" y="649"/>
                  </a:lnTo>
                  <a:lnTo>
                    <a:pt x="5" y="647"/>
                  </a:lnTo>
                  <a:lnTo>
                    <a:pt x="1" y="646"/>
                  </a:lnTo>
                  <a:lnTo>
                    <a:pt x="1" y="646"/>
                  </a:lnTo>
                  <a:lnTo>
                    <a:pt x="0" y="639"/>
                  </a:lnTo>
                  <a:lnTo>
                    <a:pt x="1" y="634"/>
                  </a:lnTo>
                  <a:lnTo>
                    <a:pt x="4" y="629"/>
                  </a:lnTo>
                  <a:lnTo>
                    <a:pt x="9" y="622"/>
                  </a:lnTo>
                  <a:lnTo>
                    <a:pt x="9" y="622"/>
                  </a:lnTo>
                  <a:lnTo>
                    <a:pt x="13" y="618"/>
                  </a:lnTo>
                  <a:lnTo>
                    <a:pt x="19" y="613"/>
                  </a:lnTo>
                  <a:lnTo>
                    <a:pt x="31" y="603"/>
                  </a:lnTo>
                  <a:lnTo>
                    <a:pt x="60" y="584"/>
                  </a:lnTo>
                  <a:lnTo>
                    <a:pt x="60" y="584"/>
                  </a:lnTo>
                  <a:lnTo>
                    <a:pt x="72" y="574"/>
                  </a:lnTo>
                  <a:lnTo>
                    <a:pt x="81" y="563"/>
                  </a:lnTo>
                  <a:lnTo>
                    <a:pt x="88" y="552"/>
                  </a:lnTo>
                  <a:lnTo>
                    <a:pt x="96" y="538"/>
                  </a:lnTo>
                  <a:lnTo>
                    <a:pt x="96" y="538"/>
                  </a:lnTo>
                  <a:close/>
                  <a:moveTo>
                    <a:pt x="1404" y="260"/>
                  </a:moveTo>
                  <a:lnTo>
                    <a:pt x="1404" y="260"/>
                  </a:lnTo>
                  <a:lnTo>
                    <a:pt x="1379" y="273"/>
                  </a:lnTo>
                  <a:lnTo>
                    <a:pt x="1355" y="287"/>
                  </a:lnTo>
                  <a:lnTo>
                    <a:pt x="1331" y="302"/>
                  </a:lnTo>
                  <a:lnTo>
                    <a:pt x="1308" y="318"/>
                  </a:lnTo>
                  <a:lnTo>
                    <a:pt x="1262" y="350"/>
                  </a:lnTo>
                  <a:lnTo>
                    <a:pt x="1216" y="382"/>
                  </a:lnTo>
                  <a:lnTo>
                    <a:pt x="1216" y="382"/>
                  </a:lnTo>
                  <a:lnTo>
                    <a:pt x="1193" y="398"/>
                  </a:lnTo>
                  <a:lnTo>
                    <a:pt x="1171" y="414"/>
                  </a:lnTo>
                  <a:lnTo>
                    <a:pt x="1126" y="449"/>
                  </a:lnTo>
                  <a:lnTo>
                    <a:pt x="1082" y="483"/>
                  </a:lnTo>
                  <a:lnTo>
                    <a:pt x="1038" y="516"/>
                  </a:lnTo>
                  <a:lnTo>
                    <a:pt x="1038" y="516"/>
                  </a:lnTo>
                  <a:lnTo>
                    <a:pt x="1039" y="519"/>
                  </a:lnTo>
                  <a:lnTo>
                    <a:pt x="1040" y="522"/>
                  </a:lnTo>
                  <a:lnTo>
                    <a:pt x="1042" y="525"/>
                  </a:lnTo>
                  <a:lnTo>
                    <a:pt x="1042" y="528"/>
                  </a:lnTo>
                  <a:lnTo>
                    <a:pt x="1042" y="528"/>
                  </a:lnTo>
                  <a:lnTo>
                    <a:pt x="1039" y="534"/>
                  </a:lnTo>
                  <a:lnTo>
                    <a:pt x="1038" y="541"/>
                  </a:lnTo>
                  <a:lnTo>
                    <a:pt x="1036" y="555"/>
                  </a:lnTo>
                  <a:lnTo>
                    <a:pt x="1035" y="571"/>
                  </a:lnTo>
                  <a:lnTo>
                    <a:pt x="1035" y="589"/>
                  </a:lnTo>
                  <a:lnTo>
                    <a:pt x="1036" y="625"/>
                  </a:lnTo>
                  <a:lnTo>
                    <a:pt x="1035" y="644"/>
                  </a:lnTo>
                  <a:lnTo>
                    <a:pt x="1033" y="662"/>
                  </a:lnTo>
                  <a:lnTo>
                    <a:pt x="1033" y="662"/>
                  </a:lnTo>
                  <a:lnTo>
                    <a:pt x="1054" y="647"/>
                  </a:lnTo>
                  <a:lnTo>
                    <a:pt x="1076" y="631"/>
                  </a:lnTo>
                  <a:lnTo>
                    <a:pt x="1120" y="595"/>
                  </a:lnTo>
                  <a:lnTo>
                    <a:pt x="1120" y="595"/>
                  </a:lnTo>
                  <a:lnTo>
                    <a:pt x="1157" y="567"/>
                  </a:lnTo>
                  <a:lnTo>
                    <a:pt x="1194" y="539"/>
                  </a:lnTo>
                  <a:lnTo>
                    <a:pt x="1269" y="484"/>
                  </a:lnTo>
                  <a:lnTo>
                    <a:pt x="1269" y="484"/>
                  </a:lnTo>
                  <a:lnTo>
                    <a:pt x="1330" y="440"/>
                  </a:lnTo>
                  <a:lnTo>
                    <a:pt x="1388" y="396"/>
                  </a:lnTo>
                  <a:lnTo>
                    <a:pt x="1388" y="396"/>
                  </a:lnTo>
                  <a:lnTo>
                    <a:pt x="1418" y="373"/>
                  </a:lnTo>
                  <a:lnTo>
                    <a:pt x="1433" y="361"/>
                  </a:lnTo>
                  <a:lnTo>
                    <a:pt x="1447" y="350"/>
                  </a:lnTo>
                  <a:lnTo>
                    <a:pt x="1447" y="350"/>
                  </a:lnTo>
                  <a:lnTo>
                    <a:pt x="1459" y="344"/>
                  </a:lnTo>
                  <a:lnTo>
                    <a:pt x="1470" y="338"/>
                  </a:lnTo>
                  <a:lnTo>
                    <a:pt x="1480" y="333"/>
                  </a:lnTo>
                  <a:lnTo>
                    <a:pt x="1490" y="328"/>
                  </a:lnTo>
                  <a:lnTo>
                    <a:pt x="1490" y="328"/>
                  </a:lnTo>
                  <a:lnTo>
                    <a:pt x="1493" y="323"/>
                  </a:lnTo>
                  <a:lnTo>
                    <a:pt x="1497" y="318"/>
                  </a:lnTo>
                  <a:lnTo>
                    <a:pt x="1504" y="307"/>
                  </a:lnTo>
                  <a:lnTo>
                    <a:pt x="1504" y="307"/>
                  </a:lnTo>
                  <a:lnTo>
                    <a:pt x="1505" y="307"/>
                  </a:lnTo>
                  <a:lnTo>
                    <a:pt x="1506" y="308"/>
                  </a:lnTo>
                  <a:lnTo>
                    <a:pt x="1508" y="310"/>
                  </a:lnTo>
                  <a:lnTo>
                    <a:pt x="1508" y="310"/>
                  </a:lnTo>
                  <a:lnTo>
                    <a:pt x="1509" y="306"/>
                  </a:lnTo>
                  <a:lnTo>
                    <a:pt x="1509" y="305"/>
                  </a:lnTo>
                  <a:lnTo>
                    <a:pt x="1509" y="303"/>
                  </a:lnTo>
                  <a:lnTo>
                    <a:pt x="1511" y="301"/>
                  </a:lnTo>
                  <a:lnTo>
                    <a:pt x="1511" y="301"/>
                  </a:lnTo>
                  <a:lnTo>
                    <a:pt x="1513" y="299"/>
                  </a:lnTo>
                  <a:lnTo>
                    <a:pt x="1514" y="296"/>
                  </a:lnTo>
                  <a:lnTo>
                    <a:pt x="1517" y="291"/>
                  </a:lnTo>
                  <a:lnTo>
                    <a:pt x="1517" y="291"/>
                  </a:lnTo>
                  <a:lnTo>
                    <a:pt x="1520" y="278"/>
                  </a:lnTo>
                  <a:lnTo>
                    <a:pt x="1522" y="266"/>
                  </a:lnTo>
                  <a:lnTo>
                    <a:pt x="1523" y="252"/>
                  </a:lnTo>
                  <a:lnTo>
                    <a:pt x="1524" y="238"/>
                  </a:lnTo>
                  <a:lnTo>
                    <a:pt x="1525" y="211"/>
                  </a:lnTo>
                  <a:lnTo>
                    <a:pt x="1526" y="198"/>
                  </a:lnTo>
                  <a:lnTo>
                    <a:pt x="1529" y="186"/>
                  </a:lnTo>
                  <a:lnTo>
                    <a:pt x="1529" y="186"/>
                  </a:lnTo>
                  <a:lnTo>
                    <a:pt x="1528" y="185"/>
                  </a:lnTo>
                  <a:lnTo>
                    <a:pt x="1527" y="185"/>
                  </a:lnTo>
                  <a:lnTo>
                    <a:pt x="1527" y="185"/>
                  </a:lnTo>
                  <a:lnTo>
                    <a:pt x="1513" y="197"/>
                  </a:lnTo>
                  <a:lnTo>
                    <a:pt x="1499" y="209"/>
                  </a:lnTo>
                  <a:lnTo>
                    <a:pt x="1484" y="219"/>
                  </a:lnTo>
                  <a:lnTo>
                    <a:pt x="1469" y="227"/>
                  </a:lnTo>
                  <a:lnTo>
                    <a:pt x="1437" y="244"/>
                  </a:lnTo>
                  <a:lnTo>
                    <a:pt x="1404" y="260"/>
                  </a:lnTo>
                  <a:lnTo>
                    <a:pt x="1404" y="260"/>
                  </a:lnTo>
                  <a:close/>
                  <a:moveTo>
                    <a:pt x="1513" y="172"/>
                  </a:moveTo>
                  <a:lnTo>
                    <a:pt x="1513" y="172"/>
                  </a:lnTo>
                  <a:lnTo>
                    <a:pt x="1483" y="162"/>
                  </a:lnTo>
                  <a:lnTo>
                    <a:pt x="1453" y="151"/>
                  </a:lnTo>
                  <a:lnTo>
                    <a:pt x="1423" y="140"/>
                  </a:lnTo>
                  <a:lnTo>
                    <a:pt x="1392" y="130"/>
                  </a:lnTo>
                  <a:lnTo>
                    <a:pt x="1392" y="130"/>
                  </a:lnTo>
                  <a:lnTo>
                    <a:pt x="1372" y="123"/>
                  </a:lnTo>
                  <a:lnTo>
                    <a:pt x="1352" y="115"/>
                  </a:lnTo>
                  <a:lnTo>
                    <a:pt x="1330" y="105"/>
                  </a:lnTo>
                  <a:lnTo>
                    <a:pt x="1309" y="98"/>
                  </a:lnTo>
                  <a:lnTo>
                    <a:pt x="1309" y="98"/>
                  </a:lnTo>
                  <a:lnTo>
                    <a:pt x="1296" y="94"/>
                  </a:lnTo>
                  <a:lnTo>
                    <a:pt x="1283" y="92"/>
                  </a:lnTo>
                  <a:lnTo>
                    <a:pt x="1270" y="89"/>
                  </a:lnTo>
                  <a:lnTo>
                    <a:pt x="1257" y="86"/>
                  </a:lnTo>
                  <a:lnTo>
                    <a:pt x="1257" y="86"/>
                  </a:lnTo>
                  <a:lnTo>
                    <a:pt x="1233" y="77"/>
                  </a:lnTo>
                  <a:lnTo>
                    <a:pt x="1209" y="68"/>
                  </a:lnTo>
                  <a:lnTo>
                    <a:pt x="1209" y="68"/>
                  </a:lnTo>
                  <a:lnTo>
                    <a:pt x="1184" y="58"/>
                  </a:lnTo>
                  <a:lnTo>
                    <a:pt x="1158" y="48"/>
                  </a:lnTo>
                  <a:lnTo>
                    <a:pt x="1134" y="40"/>
                  </a:lnTo>
                  <a:lnTo>
                    <a:pt x="1122" y="37"/>
                  </a:lnTo>
                  <a:lnTo>
                    <a:pt x="1111" y="34"/>
                  </a:lnTo>
                  <a:lnTo>
                    <a:pt x="1111" y="34"/>
                  </a:lnTo>
                  <a:lnTo>
                    <a:pt x="1103" y="33"/>
                  </a:lnTo>
                  <a:lnTo>
                    <a:pt x="1096" y="32"/>
                  </a:lnTo>
                  <a:lnTo>
                    <a:pt x="1082" y="33"/>
                  </a:lnTo>
                  <a:lnTo>
                    <a:pt x="1070" y="32"/>
                  </a:lnTo>
                  <a:lnTo>
                    <a:pt x="1065" y="31"/>
                  </a:lnTo>
                  <a:lnTo>
                    <a:pt x="1058" y="29"/>
                  </a:lnTo>
                  <a:lnTo>
                    <a:pt x="1058" y="29"/>
                  </a:lnTo>
                  <a:lnTo>
                    <a:pt x="1013" y="41"/>
                  </a:lnTo>
                  <a:lnTo>
                    <a:pt x="969" y="54"/>
                  </a:lnTo>
                  <a:lnTo>
                    <a:pt x="927" y="66"/>
                  </a:lnTo>
                  <a:lnTo>
                    <a:pt x="885" y="80"/>
                  </a:lnTo>
                  <a:lnTo>
                    <a:pt x="802" y="109"/>
                  </a:lnTo>
                  <a:lnTo>
                    <a:pt x="722" y="139"/>
                  </a:lnTo>
                  <a:lnTo>
                    <a:pt x="561" y="202"/>
                  </a:lnTo>
                  <a:lnTo>
                    <a:pt x="480" y="234"/>
                  </a:lnTo>
                  <a:lnTo>
                    <a:pt x="397" y="265"/>
                  </a:lnTo>
                  <a:lnTo>
                    <a:pt x="397" y="265"/>
                  </a:lnTo>
                  <a:lnTo>
                    <a:pt x="409" y="273"/>
                  </a:lnTo>
                  <a:lnTo>
                    <a:pt x="422" y="280"/>
                  </a:lnTo>
                  <a:lnTo>
                    <a:pt x="436" y="285"/>
                  </a:lnTo>
                  <a:lnTo>
                    <a:pt x="450" y="290"/>
                  </a:lnTo>
                  <a:lnTo>
                    <a:pt x="450" y="290"/>
                  </a:lnTo>
                  <a:lnTo>
                    <a:pt x="506" y="311"/>
                  </a:lnTo>
                  <a:lnTo>
                    <a:pt x="561" y="331"/>
                  </a:lnTo>
                  <a:lnTo>
                    <a:pt x="561" y="331"/>
                  </a:lnTo>
                  <a:lnTo>
                    <a:pt x="610" y="348"/>
                  </a:lnTo>
                  <a:lnTo>
                    <a:pt x="657" y="365"/>
                  </a:lnTo>
                  <a:lnTo>
                    <a:pt x="705" y="381"/>
                  </a:lnTo>
                  <a:lnTo>
                    <a:pt x="752" y="398"/>
                  </a:lnTo>
                  <a:lnTo>
                    <a:pt x="752" y="398"/>
                  </a:lnTo>
                  <a:lnTo>
                    <a:pt x="798" y="417"/>
                  </a:lnTo>
                  <a:lnTo>
                    <a:pt x="843" y="436"/>
                  </a:lnTo>
                  <a:lnTo>
                    <a:pt x="843" y="436"/>
                  </a:lnTo>
                  <a:lnTo>
                    <a:pt x="877" y="451"/>
                  </a:lnTo>
                  <a:lnTo>
                    <a:pt x="908" y="466"/>
                  </a:lnTo>
                  <a:lnTo>
                    <a:pt x="908" y="466"/>
                  </a:lnTo>
                  <a:lnTo>
                    <a:pt x="943" y="484"/>
                  </a:lnTo>
                  <a:lnTo>
                    <a:pt x="960" y="493"/>
                  </a:lnTo>
                  <a:lnTo>
                    <a:pt x="978" y="500"/>
                  </a:lnTo>
                  <a:lnTo>
                    <a:pt x="978" y="500"/>
                  </a:lnTo>
                  <a:lnTo>
                    <a:pt x="989" y="503"/>
                  </a:lnTo>
                  <a:lnTo>
                    <a:pt x="999" y="507"/>
                  </a:lnTo>
                  <a:lnTo>
                    <a:pt x="1010" y="510"/>
                  </a:lnTo>
                  <a:lnTo>
                    <a:pt x="1021" y="511"/>
                  </a:lnTo>
                  <a:lnTo>
                    <a:pt x="1021" y="511"/>
                  </a:lnTo>
                  <a:lnTo>
                    <a:pt x="1078" y="466"/>
                  </a:lnTo>
                  <a:lnTo>
                    <a:pt x="1135" y="423"/>
                  </a:lnTo>
                  <a:lnTo>
                    <a:pt x="1253" y="336"/>
                  </a:lnTo>
                  <a:lnTo>
                    <a:pt x="1253" y="336"/>
                  </a:lnTo>
                  <a:lnTo>
                    <a:pt x="1285" y="314"/>
                  </a:lnTo>
                  <a:lnTo>
                    <a:pt x="1318" y="293"/>
                  </a:lnTo>
                  <a:lnTo>
                    <a:pt x="1354" y="273"/>
                  </a:lnTo>
                  <a:lnTo>
                    <a:pt x="1388" y="254"/>
                  </a:lnTo>
                  <a:lnTo>
                    <a:pt x="1423" y="235"/>
                  </a:lnTo>
                  <a:lnTo>
                    <a:pt x="1457" y="214"/>
                  </a:lnTo>
                  <a:lnTo>
                    <a:pt x="1489" y="194"/>
                  </a:lnTo>
                  <a:lnTo>
                    <a:pt x="1504" y="183"/>
                  </a:lnTo>
                  <a:lnTo>
                    <a:pt x="1519" y="172"/>
                  </a:lnTo>
                  <a:lnTo>
                    <a:pt x="1519" y="172"/>
                  </a:lnTo>
                  <a:lnTo>
                    <a:pt x="1518" y="171"/>
                  </a:lnTo>
                  <a:lnTo>
                    <a:pt x="1515" y="171"/>
                  </a:lnTo>
                  <a:lnTo>
                    <a:pt x="1514" y="171"/>
                  </a:lnTo>
                  <a:lnTo>
                    <a:pt x="1513" y="172"/>
                  </a:lnTo>
                  <a:lnTo>
                    <a:pt x="1513" y="172"/>
                  </a:lnTo>
                  <a:close/>
                  <a:moveTo>
                    <a:pt x="1015" y="678"/>
                  </a:moveTo>
                  <a:lnTo>
                    <a:pt x="1015" y="678"/>
                  </a:lnTo>
                  <a:lnTo>
                    <a:pt x="1018" y="663"/>
                  </a:lnTo>
                  <a:lnTo>
                    <a:pt x="1020" y="647"/>
                  </a:lnTo>
                  <a:lnTo>
                    <a:pt x="1021" y="630"/>
                  </a:lnTo>
                  <a:lnTo>
                    <a:pt x="1021" y="613"/>
                  </a:lnTo>
                  <a:lnTo>
                    <a:pt x="1021" y="576"/>
                  </a:lnTo>
                  <a:lnTo>
                    <a:pt x="1022" y="541"/>
                  </a:lnTo>
                  <a:lnTo>
                    <a:pt x="1022" y="541"/>
                  </a:lnTo>
                  <a:lnTo>
                    <a:pt x="1023" y="540"/>
                  </a:lnTo>
                  <a:lnTo>
                    <a:pt x="1023" y="540"/>
                  </a:lnTo>
                  <a:lnTo>
                    <a:pt x="1021" y="538"/>
                  </a:lnTo>
                  <a:lnTo>
                    <a:pt x="1015" y="533"/>
                  </a:lnTo>
                  <a:lnTo>
                    <a:pt x="1015" y="533"/>
                  </a:lnTo>
                  <a:lnTo>
                    <a:pt x="946" y="588"/>
                  </a:lnTo>
                  <a:lnTo>
                    <a:pt x="908" y="616"/>
                  </a:lnTo>
                  <a:lnTo>
                    <a:pt x="890" y="630"/>
                  </a:lnTo>
                  <a:lnTo>
                    <a:pt x="871" y="641"/>
                  </a:lnTo>
                  <a:lnTo>
                    <a:pt x="871" y="641"/>
                  </a:lnTo>
                  <a:lnTo>
                    <a:pt x="868" y="685"/>
                  </a:lnTo>
                  <a:lnTo>
                    <a:pt x="867" y="724"/>
                  </a:lnTo>
                  <a:lnTo>
                    <a:pt x="869" y="764"/>
                  </a:lnTo>
                  <a:lnTo>
                    <a:pt x="873" y="810"/>
                  </a:lnTo>
                  <a:lnTo>
                    <a:pt x="873" y="810"/>
                  </a:lnTo>
                  <a:lnTo>
                    <a:pt x="891" y="794"/>
                  </a:lnTo>
                  <a:lnTo>
                    <a:pt x="909" y="777"/>
                  </a:lnTo>
                  <a:lnTo>
                    <a:pt x="945" y="744"/>
                  </a:lnTo>
                  <a:lnTo>
                    <a:pt x="980" y="710"/>
                  </a:lnTo>
                  <a:lnTo>
                    <a:pt x="1015" y="678"/>
                  </a:lnTo>
                  <a:lnTo>
                    <a:pt x="1015" y="678"/>
                  </a:lnTo>
                  <a:close/>
                  <a:moveTo>
                    <a:pt x="368" y="277"/>
                  </a:moveTo>
                  <a:lnTo>
                    <a:pt x="368" y="277"/>
                  </a:lnTo>
                  <a:lnTo>
                    <a:pt x="337" y="288"/>
                  </a:lnTo>
                  <a:lnTo>
                    <a:pt x="307" y="300"/>
                  </a:lnTo>
                  <a:lnTo>
                    <a:pt x="276" y="312"/>
                  </a:lnTo>
                  <a:lnTo>
                    <a:pt x="260" y="317"/>
                  </a:lnTo>
                  <a:lnTo>
                    <a:pt x="241" y="322"/>
                  </a:lnTo>
                  <a:lnTo>
                    <a:pt x="241" y="322"/>
                  </a:lnTo>
                  <a:lnTo>
                    <a:pt x="389" y="397"/>
                  </a:lnTo>
                  <a:lnTo>
                    <a:pt x="539" y="473"/>
                  </a:lnTo>
                  <a:lnTo>
                    <a:pt x="539" y="473"/>
                  </a:lnTo>
                  <a:lnTo>
                    <a:pt x="576" y="492"/>
                  </a:lnTo>
                  <a:lnTo>
                    <a:pt x="615" y="509"/>
                  </a:lnTo>
                  <a:lnTo>
                    <a:pt x="693" y="541"/>
                  </a:lnTo>
                  <a:lnTo>
                    <a:pt x="731" y="559"/>
                  </a:lnTo>
                  <a:lnTo>
                    <a:pt x="750" y="568"/>
                  </a:lnTo>
                  <a:lnTo>
                    <a:pt x="768" y="577"/>
                  </a:lnTo>
                  <a:lnTo>
                    <a:pt x="785" y="588"/>
                  </a:lnTo>
                  <a:lnTo>
                    <a:pt x="802" y="600"/>
                  </a:lnTo>
                  <a:lnTo>
                    <a:pt x="819" y="611"/>
                  </a:lnTo>
                  <a:lnTo>
                    <a:pt x="836" y="624"/>
                  </a:lnTo>
                  <a:lnTo>
                    <a:pt x="836" y="624"/>
                  </a:lnTo>
                  <a:lnTo>
                    <a:pt x="843" y="625"/>
                  </a:lnTo>
                  <a:lnTo>
                    <a:pt x="849" y="626"/>
                  </a:lnTo>
                  <a:lnTo>
                    <a:pt x="856" y="629"/>
                  </a:lnTo>
                  <a:lnTo>
                    <a:pt x="859" y="631"/>
                  </a:lnTo>
                  <a:lnTo>
                    <a:pt x="862" y="633"/>
                  </a:lnTo>
                  <a:lnTo>
                    <a:pt x="862" y="633"/>
                  </a:lnTo>
                  <a:lnTo>
                    <a:pt x="879" y="619"/>
                  </a:lnTo>
                  <a:lnTo>
                    <a:pt x="897" y="605"/>
                  </a:lnTo>
                  <a:lnTo>
                    <a:pt x="932" y="579"/>
                  </a:lnTo>
                  <a:lnTo>
                    <a:pt x="967" y="553"/>
                  </a:lnTo>
                  <a:lnTo>
                    <a:pt x="984" y="539"/>
                  </a:lnTo>
                  <a:lnTo>
                    <a:pt x="1000" y="525"/>
                  </a:lnTo>
                  <a:lnTo>
                    <a:pt x="1000" y="525"/>
                  </a:lnTo>
                  <a:lnTo>
                    <a:pt x="924" y="489"/>
                  </a:lnTo>
                  <a:lnTo>
                    <a:pt x="846" y="456"/>
                  </a:lnTo>
                  <a:lnTo>
                    <a:pt x="768" y="424"/>
                  </a:lnTo>
                  <a:lnTo>
                    <a:pt x="688" y="393"/>
                  </a:lnTo>
                  <a:lnTo>
                    <a:pt x="609" y="364"/>
                  </a:lnTo>
                  <a:lnTo>
                    <a:pt x="528" y="334"/>
                  </a:lnTo>
                  <a:lnTo>
                    <a:pt x="368" y="277"/>
                  </a:lnTo>
                  <a:lnTo>
                    <a:pt x="368" y="277"/>
                  </a:lnTo>
                  <a:close/>
                  <a:moveTo>
                    <a:pt x="854" y="694"/>
                  </a:moveTo>
                  <a:lnTo>
                    <a:pt x="854" y="694"/>
                  </a:lnTo>
                  <a:lnTo>
                    <a:pt x="853" y="690"/>
                  </a:lnTo>
                  <a:lnTo>
                    <a:pt x="853" y="685"/>
                  </a:lnTo>
                  <a:lnTo>
                    <a:pt x="854" y="674"/>
                  </a:lnTo>
                  <a:lnTo>
                    <a:pt x="854" y="662"/>
                  </a:lnTo>
                  <a:lnTo>
                    <a:pt x="853" y="656"/>
                  </a:lnTo>
                  <a:lnTo>
                    <a:pt x="852" y="651"/>
                  </a:lnTo>
                  <a:lnTo>
                    <a:pt x="852" y="651"/>
                  </a:lnTo>
                  <a:lnTo>
                    <a:pt x="849" y="652"/>
                  </a:lnTo>
                  <a:lnTo>
                    <a:pt x="848" y="652"/>
                  </a:lnTo>
                  <a:lnTo>
                    <a:pt x="847" y="652"/>
                  </a:lnTo>
                  <a:lnTo>
                    <a:pt x="846" y="651"/>
                  </a:lnTo>
                  <a:lnTo>
                    <a:pt x="844" y="648"/>
                  </a:lnTo>
                  <a:lnTo>
                    <a:pt x="841" y="646"/>
                  </a:lnTo>
                  <a:lnTo>
                    <a:pt x="841" y="646"/>
                  </a:lnTo>
                  <a:lnTo>
                    <a:pt x="841" y="648"/>
                  </a:lnTo>
                  <a:lnTo>
                    <a:pt x="840" y="649"/>
                  </a:lnTo>
                  <a:lnTo>
                    <a:pt x="839" y="649"/>
                  </a:lnTo>
                  <a:lnTo>
                    <a:pt x="839" y="649"/>
                  </a:lnTo>
                  <a:lnTo>
                    <a:pt x="837" y="647"/>
                  </a:lnTo>
                  <a:lnTo>
                    <a:pt x="836" y="644"/>
                  </a:lnTo>
                  <a:lnTo>
                    <a:pt x="833" y="640"/>
                  </a:lnTo>
                  <a:lnTo>
                    <a:pt x="832" y="638"/>
                  </a:lnTo>
                  <a:lnTo>
                    <a:pt x="832" y="638"/>
                  </a:lnTo>
                  <a:lnTo>
                    <a:pt x="829" y="637"/>
                  </a:lnTo>
                  <a:lnTo>
                    <a:pt x="827" y="636"/>
                  </a:lnTo>
                  <a:lnTo>
                    <a:pt x="824" y="636"/>
                  </a:lnTo>
                  <a:lnTo>
                    <a:pt x="822" y="635"/>
                  </a:lnTo>
                  <a:lnTo>
                    <a:pt x="822" y="635"/>
                  </a:lnTo>
                  <a:lnTo>
                    <a:pt x="813" y="629"/>
                  </a:lnTo>
                  <a:lnTo>
                    <a:pt x="806" y="622"/>
                  </a:lnTo>
                  <a:lnTo>
                    <a:pt x="790" y="609"/>
                  </a:lnTo>
                  <a:lnTo>
                    <a:pt x="782" y="603"/>
                  </a:lnTo>
                  <a:lnTo>
                    <a:pt x="772" y="596"/>
                  </a:lnTo>
                  <a:lnTo>
                    <a:pt x="764" y="592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25" y="609"/>
                  </a:lnTo>
                  <a:lnTo>
                    <a:pt x="695" y="629"/>
                  </a:lnTo>
                  <a:lnTo>
                    <a:pt x="634" y="665"/>
                  </a:lnTo>
                  <a:lnTo>
                    <a:pt x="634" y="665"/>
                  </a:lnTo>
                  <a:lnTo>
                    <a:pt x="634" y="673"/>
                  </a:lnTo>
                  <a:lnTo>
                    <a:pt x="633" y="679"/>
                  </a:lnTo>
                  <a:lnTo>
                    <a:pt x="629" y="692"/>
                  </a:lnTo>
                  <a:lnTo>
                    <a:pt x="629" y="692"/>
                  </a:lnTo>
                  <a:lnTo>
                    <a:pt x="651" y="682"/>
                  </a:lnTo>
                  <a:lnTo>
                    <a:pt x="665" y="678"/>
                  </a:lnTo>
                  <a:lnTo>
                    <a:pt x="679" y="674"/>
                  </a:lnTo>
                  <a:lnTo>
                    <a:pt x="687" y="673"/>
                  </a:lnTo>
                  <a:lnTo>
                    <a:pt x="693" y="673"/>
                  </a:lnTo>
                  <a:lnTo>
                    <a:pt x="698" y="674"/>
                  </a:lnTo>
                  <a:lnTo>
                    <a:pt x="704" y="675"/>
                  </a:lnTo>
                  <a:lnTo>
                    <a:pt x="708" y="678"/>
                  </a:lnTo>
                  <a:lnTo>
                    <a:pt x="711" y="681"/>
                  </a:lnTo>
                  <a:lnTo>
                    <a:pt x="713" y="686"/>
                  </a:lnTo>
                  <a:lnTo>
                    <a:pt x="715" y="694"/>
                  </a:lnTo>
                  <a:lnTo>
                    <a:pt x="715" y="694"/>
                  </a:lnTo>
                  <a:lnTo>
                    <a:pt x="713" y="700"/>
                  </a:lnTo>
                  <a:lnTo>
                    <a:pt x="712" y="707"/>
                  </a:lnTo>
                  <a:lnTo>
                    <a:pt x="709" y="713"/>
                  </a:lnTo>
                  <a:lnTo>
                    <a:pt x="705" y="720"/>
                  </a:lnTo>
                  <a:lnTo>
                    <a:pt x="698" y="732"/>
                  </a:lnTo>
                  <a:lnTo>
                    <a:pt x="695" y="739"/>
                  </a:lnTo>
                  <a:lnTo>
                    <a:pt x="693" y="746"/>
                  </a:lnTo>
                  <a:lnTo>
                    <a:pt x="693" y="746"/>
                  </a:lnTo>
                  <a:lnTo>
                    <a:pt x="702" y="746"/>
                  </a:lnTo>
                  <a:lnTo>
                    <a:pt x="709" y="749"/>
                  </a:lnTo>
                  <a:lnTo>
                    <a:pt x="717" y="752"/>
                  </a:lnTo>
                  <a:lnTo>
                    <a:pt x="723" y="756"/>
                  </a:lnTo>
                  <a:lnTo>
                    <a:pt x="728" y="762"/>
                  </a:lnTo>
                  <a:lnTo>
                    <a:pt x="734" y="769"/>
                  </a:lnTo>
                  <a:lnTo>
                    <a:pt x="738" y="776"/>
                  </a:lnTo>
                  <a:lnTo>
                    <a:pt x="741" y="784"/>
                  </a:lnTo>
                  <a:lnTo>
                    <a:pt x="741" y="784"/>
                  </a:lnTo>
                  <a:lnTo>
                    <a:pt x="770" y="762"/>
                  </a:lnTo>
                  <a:lnTo>
                    <a:pt x="798" y="740"/>
                  </a:lnTo>
                  <a:lnTo>
                    <a:pt x="854" y="694"/>
                  </a:lnTo>
                  <a:lnTo>
                    <a:pt x="854" y="694"/>
                  </a:lnTo>
                  <a:close/>
                  <a:moveTo>
                    <a:pt x="852" y="721"/>
                  </a:moveTo>
                  <a:lnTo>
                    <a:pt x="852" y="721"/>
                  </a:lnTo>
                  <a:lnTo>
                    <a:pt x="844" y="724"/>
                  </a:lnTo>
                  <a:lnTo>
                    <a:pt x="837" y="728"/>
                  </a:lnTo>
                  <a:lnTo>
                    <a:pt x="823" y="738"/>
                  </a:lnTo>
                  <a:lnTo>
                    <a:pt x="811" y="749"/>
                  </a:lnTo>
                  <a:lnTo>
                    <a:pt x="800" y="761"/>
                  </a:lnTo>
                  <a:lnTo>
                    <a:pt x="800" y="761"/>
                  </a:lnTo>
                  <a:lnTo>
                    <a:pt x="808" y="765"/>
                  </a:lnTo>
                  <a:lnTo>
                    <a:pt x="815" y="769"/>
                  </a:lnTo>
                  <a:lnTo>
                    <a:pt x="828" y="779"/>
                  </a:lnTo>
                  <a:lnTo>
                    <a:pt x="842" y="787"/>
                  </a:lnTo>
                  <a:lnTo>
                    <a:pt x="848" y="790"/>
                  </a:lnTo>
                  <a:lnTo>
                    <a:pt x="855" y="794"/>
                  </a:lnTo>
                  <a:lnTo>
                    <a:pt x="855" y="794"/>
                  </a:lnTo>
                  <a:lnTo>
                    <a:pt x="853" y="758"/>
                  </a:lnTo>
                  <a:lnTo>
                    <a:pt x="852" y="740"/>
                  </a:lnTo>
                  <a:lnTo>
                    <a:pt x="852" y="721"/>
                  </a:lnTo>
                  <a:lnTo>
                    <a:pt x="852" y="721"/>
                  </a:lnTo>
                  <a:close/>
                  <a:moveTo>
                    <a:pt x="792" y="784"/>
                  </a:moveTo>
                  <a:lnTo>
                    <a:pt x="792" y="784"/>
                  </a:lnTo>
                  <a:lnTo>
                    <a:pt x="787" y="777"/>
                  </a:lnTo>
                  <a:lnTo>
                    <a:pt x="784" y="770"/>
                  </a:lnTo>
                  <a:lnTo>
                    <a:pt x="784" y="770"/>
                  </a:lnTo>
                  <a:lnTo>
                    <a:pt x="760" y="794"/>
                  </a:lnTo>
                  <a:lnTo>
                    <a:pt x="753" y="800"/>
                  </a:lnTo>
                  <a:lnTo>
                    <a:pt x="746" y="804"/>
                  </a:lnTo>
                  <a:lnTo>
                    <a:pt x="738" y="810"/>
                  </a:lnTo>
                  <a:lnTo>
                    <a:pt x="731" y="813"/>
                  </a:lnTo>
                  <a:lnTo>
                    <a:pt x="731" y="813"/>
                  </a:lnTo>
                  <a:lnTo>
                    <a:pt x="722" y="815"/>
                  </a:lnTo>
                  <a:lnTo>
                    <a:pt x="713" y="817"/>
                  </a:lnTo>
                  <a:lnTo>
                    <a:pt x="705" y="819"/>
                  </a:lnTo>
                  <a:lnTo>
                    <a:pt x="697" y="821"/>
                  </a:lnTo>
                  <a:lnTo>
                    <a:pt x="697" y="821"/>
                  </a:lnTo>
                  <a:lnTo>
                    <a:pt x="672" y="832"/>
                  </a:lnTo>
                  <a:lnTo>
                    <a:pt x="647" y="844"/>
                  </a:lnTo>
                  <a:lnTo>
                    <a:pt x="601" y="867"/>
                  </a:lnTo>
                  <a:lnTo>
                    <a:pt x="601" y="867"/>
                  </a:lnTo>
                  <a:lnTo>
                    <a:pt x="616" y="877"/>
                  </a:lnTo>
                  <a:lnTo>
                    <a:pt x="632" y="886"/>
                  </a:lnTo>
                  <a:lnTo>
                    <a:pt x="665" y="903"/>
                  </a:lnTo>
                  <a:lnTo>
                    <a:pt x="701" y="919"/>
                  </a:lnTo>
                  <a:lnTo>
                    <a:pt x="718" y="928"/>
                  </a:lnTo>
                  <a:lnTo>
                    <a:pt x="734" y="937"/>
                  </a:lnTo>
                  <a:lnTo>
                    <a:pt x="734" y="937"/>
                  </a:lnTo>
                  <a:lnTo>
                    <a:pt x="757" y="904"/>
                  </a:lnTo>
                  <a:lnTo>
                    <a:pt x="769" y="888"/>
                  </a:lnTo>
                  <a:lnTo>
                    <a:pt x="782" y="872"/>
                  </a:lnTo>
                  <a:lnTo>
                    <a:pt x="796" y="858"/>
                  </a:lnTo>
                  <a:lnTo>
                    <a:pt x="811" y="844"/>
                  </a:lnTo>
                  <a:lnTo>
                    <a:pt x="827" y="832"/>
                  </a:lnTo>
                  <a:lnTo>
                    <a:pt x="844" y="821"/>
                  </a:lnTo>
                  <a:lnTo>
                    <a:pt x="844" y="821"/>
                  </a:lnTo>
                  <a:lnTo>
                    <a:pt x="844" y="816"/>
                  </a:lnTo>
                  <a:lnTo>
                    <a:pt x="844" y="816"/>
                  </a:lnTo>
                  <a:lnTo>
                    <a:pt x="832" y="806"/>
                  </a:lnTo>
                  <a:lnTo>
                    <a:pt x="819" y="798"/>
                  </a:lnTo>
                  <a:lnTo>
                    <a:pt x="806" y="790"/>
                  </a:lnTo>
                  <a:lnTo>
                    <a:pt x="792" y="784"/>
                  </a:lnTo>
                  <a:lnTo>
                    <a:pt x="792" y="784"/>
                  </a:lnTo>
                  <a:close/>
                  <a:moveTo>
                    <a:pt x="629" y="532"/>
                  </a:moveTo>
                  <a:lnTo>
                    <a:pt x="629" y="532"/>
                  </a:lnTo>
                  <a:lnTo>
                    <a:pt x="614" y="543"/>
                  </a:lnTo>
                  <a:lnTo>
                    <a:pt x="597" y="554"/>
                  </a:lnTo>
                  <a:lnTo>
                    <a:pt x="563" y="573"/>
                  </a:lnTo>
                  <a:lnTo>
                    <a:pt x="545" y="584"/>
                  </a:lnTo>
                  <a:lnTo>
                    <a:pt x="528" y="593"/>
                  </a:lnTo>
                  <a:lnTo>
                    <a:pt x="512" y="605"/>
                  </a:lnTo>
                  <a:lnTo>
                    <a:pt x="498" y="617"/>
                  </a:lnTo>
                  <a:lnTo>
                    <a:pt x="498" y="617"/>
                  </a:lnTo>
                  <a:lnTo>
                    <a:pt x="491" y="620"/>
                  </a:lnTo>
                  <a:lnTo>
                    <a:pt x="483" y="623"/>
                  </a:lnTo>
                  <a:lnTo>
                    <a:pt x="480" y="625"/>
                  </a:lnTo>
                  <a:lnTo>
                    <a:pt x="477" y="628"/>
                  </a:lnTo>
                  <a:lnTo>
                    <a:pt x="476" y="630"/>
                  </a:lnTo>
                  <a:lnTo>
                    <a:pt x="477" y="633"/>
                  </a:lnTo>
                  <a:lnTo>
                    <a:pt x="477" y="633"/>
                  </a:lnTo>
                  <a:lnTo>
                    <a:pt x="506" y="625"/>
                  </a:lnTo>
                  <a:lnTo>
                    <a:pt x="521" y="623"/>
                  </a:lnTo>
                  <a:lnTo>
                    <a:pt x="537" y="621"/>
                  </a:lnTo>
                  <a:lnTo>
                    <a:pt x="537" y="621"/>
                  </a:lnTo>
                  <a:lnTo>
                    <a:pt x="542" y="626"/>
                  </a:lnTo>
                  <a:lnTo>
                    <a:pt x="546" y="633"/>
                  </a:lnTo>
                  <a:lnTo>
                    <a:pt x="549" y="639"/>
                  </a:lnTo>
                  <a:lnTo>
                    <a:pt x="550" y="647"/>
                  </a:lnTo>
                  <a:lnTo>
                    <a:pt x="550" y="653"/>
                  </a:lnTo>
                  <a:lnTo>
                    <a:pt x="548" y="661"/>
                  </a:lnTo>
                  <a:lnTo>
                    <a:pt x="544" y="667"/>
                  </a:lnTo>
                  <a:lnTo>
                    <a:pt x="540" y="674"/>
                  </a:lnTo>
                  <a:lnTo>
                    <a:pt x="540" y="674"/>
                  </a:lnTo>
                  <a:lnTo>
                    <a:pt x="551" y="681"/>
                  </a:lnTo>
                  <a:lnTo>
                    <a:pt x="554" y="685"/>
                  </a:lnTo>
                  <a:lnTo>
                    <a:pt x="556" y="690"/>
                  </a:lnTo>
                  <a:lnTo>
                    <a:pt x="556" y="690"/>
                  </a:lnTo>
                  <a:lnTo>
                    <a:pt x="573" y="683"/>
                  </a:lnTo>
                  <a:lnTo>
                    <a:pt x="588" y="677"/>
                  </a:lnTo>
                  <a:lnTo>
                    <a:pt x="596" y="673"/>
                  </a:lnTo>
                  <a:lnTo>
                    <a:pt x="602" y="668"/>
                  </a:lnTo>
                  <a:lnTo>
                    <a:pt x="609" y="663"/>
                  </a:lnTo>
                  <a:lnTo>
                    <a:pt x="613" y="656"/>
                  </a:lnTo>
                  <a:lnTo>
                    <a:pt x="613" y="656"/>
                  </a:lnTo>
                  <a:lnTo>
                    <a:pt x="620" y="655"/>
                  </a:lnTo>
                  <a:lnTo>
                    <a:pt x="628" y="654"/>
                  </a:lnTo>
                  <a:lnTo>
                    <a:pt x="628" y="654"/>
                  </a:lnTo>
                  <a:lnTo>
                    <a:pt x="641" y="645"/>
                  </a:lnTo>
                  <a:lnTo>
                    <a:pt x="655" y="636"/>
                  </a:lnTo>
                  <a:lnTo>
                    <a:pt x="685" y="618"/>
                  </a:lnTo>
                  <a:lnTo>
                    <a:pt x="712" y="601"/>
                  </a:lnTo>
                  <a:lnTo>
                    <a:pt x="726" y="591"/>
                  </a:lnTo>
                  <a:lnTo>
                    <a:pt x="739" y="581"/>
                  </a:lnTo>
                  <a:lnTo>
                    <a:pt x="739" y="581"/>
                  </a:lnTo>
                  <a:lnTo>
                    <a:pt x="684" y="556"/>
                  </a:lnTo>
                  <a:lnTo>
                    <a:pt x="629" y="532"/>
                  </a:lnTo>
                  <a:lnTo>
                    <a:pt x="629" y="532"/>
                  </a:lnTo>
                  <a:close/>
                  <a:moveTo>
                    <a:pt x="669" y="756"/>
                  </a:moveTo>
                  <a:lnTo>
                    <a:pt x="669" y="756"/>
                  </a:lnTo>
                  <a:lnTo>
                    <a:pt x="671" y="751"/>
                  </a:lnTo>
                  <a:lnTo>
                    <a:pt x="674" y="744"/>
                  </a:lnTo>
                  <a:lnTo>
                    <a:pt x="685" y="730"/>
                  </a:lnTo>
                  <a:lnTo>
                    <a:pt x="690" y="723"/>
                  </a:lnTo>
                  <a:lnTo>
                    <a:pt x="694" y="713"/>
                  </a:lnTo>
                  <a:lnTo>
                    <a:pt x="697" y="704"/>
                  </a:lnTo>
                  <a:lnTo>
                    <a:pt x="697" y="699"/>
                  </a:lnTo>
                  <a:lnTo>
                    <a:pt x="697" y="694"/>
                  </a:lnTo>
                  <a:lnTo>
                    <a:pt x="697" y="694"/>
                  </a:lnTo>
                  <a:lnTo>
                    <a:pt x="692" y="691"/>
                  </a:lnTo>
                  <a:lnTo>
                    <a:pt x="687" y="690"/>
                  </a:lnTo>
                  <a:lnTo>
                    <a:pt x="682" y="689"/>
                  </a:lnTo>
                  <a:lnTo>
                    <a:pt x="677" y="690"/>
                  </a:lnTo>
                  <a:lnTo>
                    <a:pt x="667" y="691"/>
                  </a:lnTo>
                  <a:lnTo>
                    <a:pt x="657" y="695"/>
                  </a:lnTo>
                  <a:lnTo>
                    <a:pt x="637" y="704"/>
                  </a:lnTo>
                  <a:lnTo>
                    <a:pt x="627" y="708"/>
                  </a:lnTo>
                  <a:lnTo>
                    <a:pt x="617" y="711"/>
                  </a:lnTo>
                  <a:lnTo>
                    <a:pt x="617" y="711"/>
                  </a:lnTo>
                  <a:lnTo>
                    <a:pt x="611" y="721"/>
                  </a:lnTo>
                  <a:lnTo>
                    <a:pt x="604" y="731"/>
                  </a:lnTo>
                  <a:lnTo>
                    <a:pt x="591" y="753"/>
                  </a:lnTo>
                  <a:lnTo>
                    <a:pt x="584" y="762"/>
                  </a:lnTo>
                  <a:lnTo>
                    <a:pt x="576" y="771"/>
                  </a:lnTo>
                  <a:lnTo>
                    <a:pt x="569" y="779"/>
                  </a:lnTo>
                  <a:lnTo>
                    <a:pt x="560" y="784"/>
                  </a:lnTo>
                  <a:lnTo>
                    <a:pt x="560" y="784"/>
                  </a:lnTo>
                  <a:lnTo>
                    <a:pt x="564" y="773"/>
                  </a:lnTo>
                  <a:lnTo>
                    <a:pt x="569" y="762"/>
                  </a:lnTo>
                  <a:lnTo>
                    <a:pt x="582" y="744"/>
                  </a:lnTo>
                  <a:lnTo>
                    <a:pt x="587" y="735"/>
                  </a:lnTo>
                  <a:lnTo>
                    <a:pt x="592" y="725"/>
                  </a:lnTo>
                  <a:lnTo>
                    <a:pt x="598" y="714"/>
                  </a:lnTo>
                  <a:lnTo>
                    <a:pt x="601" y="702"/>
                  </a:lnTo>
                  <a:lnTo>
                    <a:pt x="601" y="702"/>
                  </a:lnTo>
                  <a:lnTo>
                    <a:pt x="607" y="697"/>
                  </a:lnTo>
                  <a:lnTo>
                    <a:pt x="613" y="691"/>
                  </a:lnTo>
                  <a:lnTo>
                    <a:pt x="615" y="688"/>
                  </a:lnTo>
                  <a:lnTo>
                    <a:pt x="617" y="683"/>
                  </a:lnTo>
                  <a:lnTo>
                    <a:pt x="617" y="680"/>
                  </a:lnTo>
                  <a:lnTo>
                    <a:pt x="617" y="676"/>
                  </a:lnTo>
                  <a:lnTo>
                    <a:pt x="617" y="676"/>
                  </a:lnTo>
                  <a:lnTo>
                    <a:pt x="600" y="686"/>
                  </a:lnTo>
                  <a:lnTo>
                    <a:pt x="583" y="698"/>
                  </a:lnTo>
                  <a:lnTo>
                    <a:pt x="568" y="709"/>
                  </a:lnTo>
                  <a:lnTo>
                    <a:pt x="556" y="716"/>
                  </a:lnTo>
                  <a:lnTo>
                    <a:pt x="556" y="716"/>
                  </a:lnTo>
                  <a:lnTo>
                    <a:pt x="544" y="740"/>
                  </a:lnTo>
                  <a:lnTo>
                    <a:pt x="533" y="762"/>
                  </a:lnTo>
                  <a:lnTo>
                    <a:pt x="520" y="785"/>
                  </a:lnTo>
                  <a:lnTo>
                    <a:pt x="509" y="810"/>
                  </a:lnTo>
                  <a:lnTo>
                    <a:pt x="509" y="810"/>
                  </a:lnTo>
                  <a:lnTo>
                    <a:pt x="512" y="810"/>
                  </a:lnTo>
                  <a:lnTo>
                    <a:pt x="515" y="811"/>
                  </a:lnTo>
                  <a:lnTo>
                    <a:pt x="520" y="812"/>
                  </a:lnTo>
                  <a:lnTo>
                    <a:pt x="523" y="813"/>
                  </a:lnTo>
                  <a:lnTo>
                    <a:pt x="523" y="813"/>
                  </a:lnTo>
                  <a:lnTo>
                    <a:pt x="528" y="829"/>
                  </a:lnTo>
                  <a:lnTo>
                    <a:pt x="531" y="835"/>
                  </a:lnTo>
                  <a:lnTo>
                    <a:pt x="534" y="838"/>
                  </a:lnTo>
                  <a:lnTo>
                    <a:pt x="537" y="841"/>
                  </a:lnTo>
                  <a:lnTo>
                    <a:pt x="537" y="841"/>
                  </a:lnTo>
                  <a:lnTo>
                    <a:pt x="556" y="837"/>
                  </a:lnTo>
                  <a:lnTo>
                    <a:pt x="556" y="837"/>
                  </a:lnTo>
                  <a:lnTo>
                    <a:pt x="563" y="842"/>
                  </a:lnTo>
                  <a:lnTo>
                    <a:pt x="567" y="847"/>
                  </a:lnTo>
                  <a:lnTo>
                    <a:pt x="568" y="850"/>
                  </a:lnTo>
                  <a:lnTo>
                    <a:pt x="569" y="855"/>
                  </a:lnTo>
                  <a:lnTo>
                    <a:pt x="569" y="859"/>
                  </a:lnTo>
                  <a:lnTo>
                    <a:pt x="569" y="864"/>
                  </a:lnTo>
                  <a:lnTo>
                    <a:pt x="569" y="864"/>
                  </a:lnTo>
                  <a:lnTo>
                    <a:pt x="604" y="848"/>
                  </a:lnTo>
                  <a:lnTo>
                    <a:pt x="641" y="831"/>
                  </a:lnTo>
                  <a:lnTo>
                    <a:pt x="675" y="815"/>
                  </a:lnTo>
                  <a:lnTo>
                    <a:pt x="711" y="799"/>
                  </a:lnTo>
                  <a:lnTo>
                    <a:pt x="711" y="799"/>
                  </a:lnTo>
                  <a:lnTo>
                    <a:pt x="716" y="792"/>
                  </a:lnTo>
                  <a:lnTo>
                    <a:pt x="718" y="786"/>
                  </a:lnTo>
                  <a:lnTo>
                    <a:pt x="719" y="780"/>
                  </a:lnTo>
                  <a:lnTo>
                    <a:pt x="717" y="773"/>
                  </a:lnTo>
                  <a:lnTo>
                    <a:pt x="713" y="769"/>
                  </a:lnTo>
                  <a:lnTo>
                    <a:pt x="708" y="765"/>
                  </a:lnTo>
                  <a:lnTo>
                    <a:pt x="701" y="762"/>
                  </a:lnTo>
                  <a:lnTo>
                    <a:pt x="692" y="762"/>
                  </a:lnTo>
                  <a:lnTo>
                    <a:pt x="692" y="762"/>
                  </a:lnTo>
                  <a:lnTo>
                    <a:pt x="687" y="767"/>
                  </a:lnTo>
                  <a:lnTo>
                    <a:pt x="681" y="770"/>
                  </a:lnTo>
                  <a:lnTo>
                    <a:pt x="681" y="770"/>
                  </a:lnTo>
                  <a:lnTo>
                    <a:pt x="673" y="772"/>
                  </a:lnTo>
                  <a:lnTo>
                    <a:pt x="664" y="775"/>
                  </a:lnTo>
                  <a:lnTo>
                    <a:pt x="649" y="784"/>
                  </a:lnTo>
                  <a:lnTo>
                    <a:pt x="634" y="792"/>
                  </a:lnTo>
                  <a:lnTo>
                    <a:pt x="621" y="802"/>
                  </a:lnTo>
                  <a:lnTo>
                    <a:pt x="609" y="812"/>
                  </a:lnTo>
                  <a:lnTo>
                    <a:pt x="595" y="821"/>
                  </a:lnTo>
                  <a:lnTo>
                    <a:pt x="582" y="830"/>
                  </a:lnTo>
                  <a:lnTo>
                    <a:pt x="567" y="835"/>
                  </a:lnTo>
                  <a:lnTo>
                    <a:pt x="567" y="835"/>
                  </a:lnTo>
                  <a:lnTo>
                    <a:pt x="578" y="823"/>
                  </a:lnTo>
                  <a:lnTo>
                    <a:pt x="589" y="812"/>
                  </a:lnTo>
                  <a:lnTo>
                    <a:pt x="601" y="802"/>
                  </a:lnTo>
                  <a:lnTo>
                    <a:pt x="614" y="792"/>
                  </a:lnTo>
                  <a:lnTo>
                    <a:pt x="642" y="774"/>
                  </a:lnTo>
                  <a:lnTo>
                    <a:pt x="669" y="756"/>
                  </a:lnTo>
                  <a:lnTo>
                    <a:pt x="669" y="756"/>
                  </a:lnTo>
                  <a:close/>
                  <a:moveTo>
                    <a:pt x="715" y="948"/>
                  </a:moveTo>
                  <a:lnTo>
                    <a:pt x="715" y="948"/>
                  </a:lnTo>
                  <a:lnTo>
                    <a:pt x="697" y="935"/>
                  </a:lnTo>
                  <a:lnTo>
                    <a:pt x="678" y="924"/>
                  </a:lnTo>
                  <a:lnTo>
                    <a:pt x="659" y="913"/>
                  </a:lnTo>
                  <a:lnTo>
                    <a:pt x="639" y="904"/>
                  </a:lnTo>
                  <a:lnTo>
                    <a:pt x="639" y="904"/>
                  </a:lnTo>
                  <a:lnTo>
                    <a:pt x="627" y="897"/>
                  </a:lnTo>
                  <a:lnTo>
                    <a:pt x="616" y="890"/>
                  </a:lnTo>
                  <a:lnTo>
                    <a:pt x="605" y="883"/>
                  </a:lnTo>
                  <a:lnTo>
                    <a:pt x="596" y="878"/>
                  </a:lnTo>
                  <a:lnTo>
                    <a:pt x="596" y="878"/>
                  </a:lnTo>
                  <a:lnTo>
                    <a:pt x="589" y="877"/>
                  </a:lnTo>
                  <a:lnTo>
                    <a:pt x="584" y="876"/>
                  </a:lnTo>
                  <a:lnTo>
                    <a:pt x="580" y="876"/>
                  </a:lnTo>
                  <a:lnTo>
                    <a:pt x="575" y="878"/>
                  </a:lnTo>
                  <a:lnTo>
                    <a:pt x="567" y="882"/>
                  </a:lnTo>
                  <a:lnTo>
                    <a:pt x="556" y="888"/>
                  </a:lnTo>
                  <a:lnTo>
                    <a:pt x="556" y="888"/>
                  </a:lnTo>
                  <a:lnTo>
                    <a:pt x="527" y="900"/>
                  </a:lnTo>
                  <a:lnTo>
                    <a:pt x="512" y="906"/>
                  </a:lnTo>
                  <a:lnTo>
                    <a:pt x="496" y="910"/>
                  </a:lnTo>
                  <a:lnTo>
                    <a:pt x="489" y="911"/>
                  </a:lnTo>
                  <a:lnTo>
                    <a:pt x="481" y="912"/>
                  </a:lnTo>
                  <a:lnTo>
                    <a:pt x="474" y="913"/>
                  </a:lnTo>
                  <a:lnTo>
                    <a:pt x="467" y="912"/>
                  </a:lnTo>
                  <a:lnTo>
                    <a:pt x="461" y="910"/>
                  </a:lnTo>
                  <a:lnTo>
                    <a:pt x="455" y="908"/>
                  </a:lnTo>
                  <a:lnTo>
                    <a:pt x="450" y="904"/>
                  </a:lnTo>
                  <a:lnTo>
                    <a:pt x="446" y="898"/>
                  </a:lnTo>
                  <a:lnTo>
                    <a:pt x="446" y="898"/>
                  </a:lnTo>
                  <a:lnTo>
                    <a:pt x="449" y="893"/>
                  </a:lnTo>
                  <a:lnTo>
                    <a:pt x="451" y="888"/>
                  </a:lnTo>
                  <a:lnTo>
                    <a:pt x="451" y="881"/>
                  </a:lnTo>
                  <a:lnTo>
                    <a:pt x="450" y="875"/>
                  </a:lnTo>
                  <a:lnTo>
                    <a:pt x="450" y="875"/>
                  </a:lnTo>
                  <a:lnTo>
                    <a:pt x="461" y="862"/>
                  </a:lnTo>
                  <a:lnTo>
                    <a:pt x="470" y="848"/>
                  </a:lnTo>
                  <a:lnTo>
                    <a:pt x="479" y="833"/>
                  </a:lnTo>
                  <a:lnTo>
                    <a:pt x="488" y="818"/>
                  </a:lnTo>
                  <a:lnTo>
                    <a:pt x="488" y="818"/>
                  </a:lnTo>
                  <a:lnTo>
                    <a:pt x="479" y="815"/>
                  </a:lnTo>
                  <a:lnTo>
                    <a:pt x="472" y="811"/>
                  </a:lnTo>
                  <a:lnTo>
                    <a:pt x="459" y="801"/>
                  </a:lnTo>
                  <a:lnTo>
                    <a:pt x="452" y="796"/>
                  </a:lnTo>
                  <a:lnTo>
                    <a:pt x="446" y="792"/>
                  </a:lnTo>
                  <a:lnTo>
                    <a:pt x="438" y="789"/>
                  </a:lnTo>
                  <a:lnTo>
                    <a:pt x="430" y="788"/>
                  </a:lnTo>
                  <a:lnTo>
                    <a:pt x="430" y="788"/>
                  </a:lnTo>
                  <a:lnTo>
                    <a:pt x="427" y="788"/>
                  </a:lnTo>
                  <a:lnTo>
                    <a:pt x="422" y="789"/>
                  </a:lnTo>
                  <a:lnTo>
                    <a:pt x="415" y="792"/>
                  </a:lnTo>
                  <a:lnTo>
                    <a:pt x="405" y="797"/>
                  </a:lnTo>
                  <a:lnTo>
                    <a:pt x="397" y="800"/>
                  </a:lnTo>
                  <a:lnTo>
                    <a:pt x="397" y="800"/>
                  </a:lnTo>
                  <a:lnTo>
                    <a:pt x="382" y="803"/>
                  </a:lnTo>
                  <a:lnTo>
                    <a:pt x="367" y="807"/>
                  </a:lnTo>
                  <a:lnTo>
                    <a:pt x="367" y="807"/>
                  </a:lnTo>
                  <a:lnTo>
                    <a:pt x="351" y="812"/>
                  </a:lnTo>
                  <a:lnTo>
                    <a:pt x="344" y="814"/>
                  </a:lnTo>
                  <a:lnTo>
                    <a:pt x="338" y="814"/>
                  </a:lnTo>
                  <a:lnTo>
                    <a:pt x="331" y="814"/>
                  </a:lnTo>
                  <a:lnTo>
                    <a:pt x="326" y="812"/>
                  </a:lnTo>
                  <a:lnTo>
                    <a:pt x="321" y="808"/>
                  </a:lnTo>
                  <a:lnTo>
                    <a:pt x="315" y="802"/>
                  </a:lnTo>
                  <a:lnTo>
                    <a:pt x="315" y="802"/>
                  </a:lnTo>
                  <a:lnTo>
                    <a:pt x="317" y="792"/>
                  </a:lnTo>
                  <a:lnTo>
                    <a:pt x="322" y="785"/>
                  </a:lnTo>
                  <a:lnTo>
                    <a:pt x="326" y="777"/>
                  </a:lnTo>
                  <a:lnTo>
                    <a:pt x="331" y="770"/>
                  </a:lnTo>
                  <a:lnTo>
                    <a:pt x="343" y="757"/>
                  </a:lnTo>
                  <a:lnTo>
                    <a:pt x="356" y="745"/>
                  </a:lnTo>
                  <a:lnTo>
                    <a:pt x="356" y="745"/>
                  </a:lnTo>
                  <a:lnTo>
                    <a:pt x="342" y="735"/>
                  </a:lnTo>
                  <a:lnTo>
                    <a:pt x="329" y="724"/>
                  </a:lnTo>
                  <a:lnTo>
                    <a:pt x="322" y="719"/>
                  </a:lnTo>
                  <a:lnTo>
                    <a:pt x="314" y="714"/>
                  </a:lnTo>
                  <a:lnTo>
                    <a:pt x="306" y="711"/>
                  </a:lnTo>
                  <a:lnTo>
                    <a:pt x="297" y="708"/>
                  </a:lnTo>
                  <a:lnTo>
                    <a:pt x="297" y="708"/>
                  </a:lnTo>
                  <a:lnTo>
                    <a:pt x="291" y="712"/>
                  </a:lnTo>
                  <a:lnTo>
                    <a:pt x="284" y="715"/>
                  </a:lnTo>
                  <a:lnTo>
                    <a:pt x="278" y="717"/>
                  </a:lnTo>
                  <a:lnTo>
                    <a:pt x="269" y="720"/>
                  </a:lnTo>
                  <a:lnTo>
                    <a:pt x="253" y="724"/>
                  </a:lnTo>
                  <a:lnTo>
                    <a:pt x="235" y="727"/>
                  </a:lnTo>
                  <a:lnTo>
                    <a:pt x="235" y="727"/>
                  </a:lnTo>
                  <a:lnTo>
                    <a:pt x="230" y="720"/>
                  </a:lnTo>
                  <a:lnTo>
                    <a:pt x="227" y="713"/>
                  </a:lnTo>
                  <a:lnTo>
                    <a:pt x="228" y="707"/>
                  </a:lnTo>
                  <a:lnTo>
                    <a:pt x="231" y="700"/>
                  </a:lnTo>
                  <a:lnTo>
                    <a:pt x="234" y="695"/>
                  </a:lnTo>
                  <a:lnTo>
                    <a:pt x="239" y="689"/>
                  </a:lnTo>
                  <a:lnTo>
                    <a:pt x="249" y="678"/>
                  </a:lnTo>
                  <a:lnTo>
                    <a:pt x="249" y="678"/>
                  </a:lnTo>
                  <a:lnTo>
                    <a:pt x="237" y="674"/>
                  </a:lnTo>
                  <a:lnTo>
                    <a:pt x="227" y="667"/>
                  </a:lnTo>
                  <a:lnTo>
                    <a:pt x="206" y="651"/>
                  </a:lnTo>
                  <a:lnTo>
                    <a:pt x="196" y="645"/>
                  </a:lnTo>
                  <a:lnTo>
                    <a:pt x="186" y="638"/>
                  </a:lnTo>
                  <a:lnTo>
                    <a:pt x="180" y="636"/>
                  </a:lnTo>
                  <a:lnTo>
                    <a:pt x="174" y="634"/>
                  </a:lnTo>
                  <a:lnTo>
                    <a:pt x="169" y="633"/>
                  </a:lnTo>
                  <a:lnTo>
                    <a:pt x="162" y="633"/>
                  </a:lnTo>
                  <a:lnTo>
                    <a:pt x="162" y="633"/>
                  </a:lnTo>
                  <a:lnTo>
                    <a:pt x="158" y="634"/>
                  </a:lnTo>
                  <a:lnTo>
                    <a:pt x="154" y="636"/>
                  </a:lnTo>
                  <a:lnTo>
                    <a:pt x="150" y="638"/>
                  </a:lnTo>
                  <a:lnTo>
                    <a:pt x="146" y="640"/>
                  </a:lnTo>
                  <a:lnTo>
                    <a:pt x="146" y="640"/>
                  </a:lnTo>
                  <a:lnTo>
                    <a:pt x="136" y="643"/>
                  </a:lnTo>
                  <a:lnTo>
                    <a:pt x="127" y="644"/>
                  </a:lnTo>
                  <a:lnTo>
                    <a:pt x="116" y="645"/>
                  </a:lnTo>
                  <a:lnTo>
                    <a:pt x="105" y="647"/>
                  </a:lnTo>
                  <a:lnTo>
                    <a:pt x="105" y="647"/>
                  </a:lnTo>
                  <a:lnTo>
                    <a:pt x="102" y="645"/>
                  </a:lnTo>
                  <a:lnTo>
                    <a:pt x="100" y="643"/>
                  </a:lnTo>
                  <a:lnTo>
                    <a:pt x="98" y="639"/>
                  </a:lnTo>
                  <a:lnTo>
                    <a:pt x="98" y="636"/>
                  </a:lnTo>
                  <a:lnTo>
                    <a:pt x="98" y="631"/>
                  </a:lnTo>
                  <a:lnTo>
                    <a:pt x="100" y="624"/>
                  </a:lnTo>
                  <a:lnTo>
                    <a:pt x="104" y="618"/>
                  </a:lnTo>
                  <a:lnTo>
                    <a:pt x="110" y="613"/>
                  </a:lnTo>
                  <a:lnTo>
                    <a:pt x="119" y="605"/>
                  </a:lnTo>
                  <a:lnTo>
                    <a:pt x="119" y="605"/>
                  </a:lnTo>
                  <a:lnTo>
                    <a:pt x="113" y="600"/>
                  </a:lnTo>
                  <a:lnTo>
                    <a:pt x="106" y="595"/>
                  </a:lnTo>
                  <a:lnTo>
                    <a:pt x="99" y="593"/>
                  </a:lnTo>
                  <a:lnTo>
                    <a:pt x="92" y="593"/>
                  </a:lnTo>
                  <a:lnTo>
                    <a:pt x="86" y="593"/>
                  </a:lnTo>
                  <a:lnTo>
                    <a:pt x="80" y="595"/>
                  </a:lnTo>
                  <a:lnTo>
                    <a:pt x="73" y="598"/>
                  </a:lnTo>
                  <a:lnTo>
                    <a:pt x="67" y="601"/>
                  </a:lnTo>
                  <a:lnTo>
                    <a:pt x="55" y="609"/>
                  </a:lnTo>
                  <a:lnTo>
                    <a:pt x="43" y="619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94" y="690"/>
                  </a:lnTo>
                  <a:lnTo>
                    <a:pt x="164" y="739"/>
                  </a:lnTo>
                  <a:lnTo>
                    <a:pt x="310" y="835"/>
                  </a:lnTo>
                  <a:lnTo>
                    <a:pt x="382" y="883"/>
                  </a:lnTo>
                  <a:lnTo>
                    <a:pt x="452" y="932"/>
                  </a:lnTo>
                  <a:lnTo>
                    <a:pt x="488" y="957"/>
                  </a:lnTo>
                  <a:lnTo>
                    <a:pt x="521" y="983"/>
                  </a:lnTo>
                  <a:lnTo>
                    <a:pt x="554" y="1009"/>
                  </a:lnTo>
                  <a:lnTo>
                    <a:pt x="587" y="1034"/>
                  </a:lnTo>
                  <a:lnTo>
                    <a:pt x="587" y="1034"/>
                  </a:lnTo>
                  <a:lnTo>
                    <a:pt x="590" y="1035"/>
                  </a:lnTo>
                  <a:lnTo>
                    <a:pt x="594" y="1035"/>
                  </a:lnTo>
                  <a:lnTo>
                    <a:pt x="601" y="1033"/>
                  </a:lnTo>
                  <a:lnTo>
                    <a:pt x="606" y="1030"/>
                  </a:lnTo>
                  <a:lnTo>
                    <a:pt x="613" y="1026"/>
                  </a:lnTo>
                  <a:lnTo>
                    <a:pt x="626" y="1015"/>
                  </a:lnTo>
                  <a:lnTo>
                    <a:pt x="632" y="1010"/>
                  </a:lnTo>
                  <a:lnTo>
                    <a:pt x="640" y="1007"/>
                  </a:lnTo>
                  <a:lnTo>
                    <a:pt x="640" y="1007"/>
                  </a:lnTo>
                  <a:lnTo>
                    <a:pt x="664" y="997"/>
                  </a:lnTo>
                  <a:lnTo>
                    <a:pt x="685" y="986"/>
                  </a:lnTo>
                  <a:lnTo>
                    <a:pt x="703" y="976"/>
                  </a:lnTo>
                  <a:lnTo>
                    <a:pt x="710" y="969"/>
                  </a:lnTo>
                  <a:lnTo>
                    <a:pt x="717" y="964"/>
                  </a:lnTo>
                  <a:lnTo>
                    <a:pt x="717" y="964"/>
                  </a:lnTo>
                  <a:lnTo>
                    <a:pt x="715" y="961"/>
                  </a:lnTo>
                  <a:lnTo>
                    <a:pt x="713" y="956"/>
                  </a:lnTo>
                  <a:lnTo>
                    <a:pt x="713" y="952"/>
                  </a:lnTo>
                  <a:lnTo>
                    <a:pt x="715" y="948"/>
                  </a:lnTo>
                  <a:lnTo>
                    <a:pt x="715" y="948"/>
                  </a:lnTo>
                  <a:close/>
                  <a:moveTo>
                    <a:pt x="510" y="477"/>
                  </a:moveTo>
                  <a:lnTo>
                    <a:pt x="510" y="477"/>
                  </a:lnTo>
                  <a:lnTo>
                    <a:pt x="495" y="488"/>
                  </a:lnTo>
                  <a:lnTo>
                    <a:pt x="480" y="499"/>
                  </a:lnTo>
                  <a:lnTo>
                    <a:pt x="449" y="520"/>
                  </a:lnTo>
                  <a:lnTo>
                    <a:pt x="417" y="542"/>
                  </a:lnTo>
                  <a:lnTo>
                    <a:pt x="402" y="554"/>
                  </a:lnTo>
                  <a:lnTo>
                    <a:pt x="388" y="565"/>
                  </a:lnTo>
                  <a:lnTo>
                    <a:pt x="388" y="565"/>
                  </a:lnTo>
                  <a:lnTo>
                    <a:pt x="394" y="564"/>
                  </a:lnTo>
                  <a:lnTo>
                    <a:pt x="398" y="564"/>
                  </a:lnTo>
                  <a:lnTo>
                    <a:pt x="402" y="563"/>
                  </a:lnTo>
                  <a:lnTo>
                    <a:pt x="402" y="563"/>
                  </a:lnTo>
                  <a:lnTo>
                    <a:pt x="407" y="572"/>
                  </a:lnTo>
                  <a:lnTo>
                    <a:pt x="412" y="581"/>
                  </a:lnTo>
                  <a:lnTo>
                    <a:pt x="413" y="587"/>
                  </a:lnTo>
                  <a:lnTo>
                    <a:pt x="414" y="592"/>
                  </a:lnTo>
                  <a:lnTo>
                    <a:pt x="414" y="598"/>
                  </a:lnTo>
                  <a:lnTo>
                    <a:pt x="413" y="603"/>
                  </a:lnTo>
                  <a:lnTo>
                    <a:pt x="413" y="603"/>
                  </a:lnTo>
                  <a:lnTo>
                    <a:pt x="420" y="602"/>
                  </a:lnTo>
                  <a:lnTo>
                    <a:pt x="427" y="603"/>
                  </a:lnTo>
                  <a:lnTo>
                    <a:pt x="433" y="604"/>
                  </a:lnTo>
                  <a:lnTo>
                    <a:pt x="439" y="606"/>
                  </a:lnTo>
                  <a:lnTo>
                    <a:pt x="445" y="610"/>
                  </a:lnTo>
                  <a:lnTo>
                    <a:pt x="448" y="616"/>
                  </a:lnTo>
                  <a:lnTo>
                    <a:pt x="451" y="622"/>
                  </a:lnTo>
                  <a:lnTo>
                    <a:pt x="451" y="630"/>
                  </a:lnTo>
                  <a:lnTo>
                    <a:pt x="451" y="630"/>
                  </a:lnTo>
                  <a:lnTo>
                    <a:pt x="455" y="625"/>
                  </a:lnTo>
                  <a:lnTo>
                    <a:pt x="459" y="621"/>
                  </a:lnTo>
                  <a:lnTo>
                    <a:pt x="459" y="621"/>
                  </a:lnTo>
                  <a:lnTo>
                    <a:pt x="537" y="575"/>
                  </a:lnTo>
                  <a:lnTo>
                    <a:pt x="576" y="550"/>
                  </a:lnTo>
                  <a:lnTo>
                    <a:pt x="615" y="525"/>
                  </a:lnTo>
                  <a:lnTo>
                    <a:pt x="615" y="525"/>
                  </a:lnTo>
                  <a:lnTo>
                    <a:pt x="561" y="500"/>
                  </a:lnTo>
                  <a:lnTo>
                    <a:pt x="510" y="477"/>
                  </a:lnTo>
                  <a:lnTo>
                    <a:pt x="510" y="477"/>
                  </a:lnTo>
                  <a:close/>
                  <a:moveTo>
                    <a:pt x="556" y="867"/>
                  </a:moveTo>
                  <a:lnTo>
                    <a:pt x="556" y="867"/>
                  </a:lnTo>
                  <a:lnTo>
                    <a:pt x="555" y="867"/>
                  </a:lnTo>
                  <a:lnTo>
                    <a:pt x="554" y="865"/>
                  </a:lnTo>
                  <a:lnTo>
                    <a:pt x="553" y="861"/>
                  </a:lnTo>
                  <a:lnTo>
                    <a:pt x="553" y="857"/>
                  </a:lnTo>
                  <a:lnTo>
                    <a:pt x="552" y="855"/>
                  </a:lnTo>
                  <a:lnTo>
                    <a:pt x="550" y="853"/>
                  </a:lnTo>
                  <a:lnTo>
                    <a:pt x="550" y="853"/>
                  </a:lnTo>
                  <a:lnTo>
                    <a:pt x="542" y="855"/>
                  </a:lnTo>
                  <a:lnTo>
                    <a:pt x="536" y="853"/>
                  </a:lnTo>
                  <a:lnTo>
                    <a:pt x="529" y="852"/>
                  </a:lnTo>
                  <a:lnTo>
                    <a:pt x="523" y="849"/>
                  </a:lnTo>
                  <a:lnTo>
                    <a:pt x="519" y="845"/>
                  </a:lnTo>
                  <a:lnTo>
                    <a:pt x="514" y="840"/>
                  </a:lnTo>
                  <a:lnTo>
                    <a:pt x="511" y="834"/>
                  </a:lnTo>
                  <a:lnTo>
                    <a:pt x="510" y="827"/>
                  </a:lnTo>
                  <a:lnTo>
                    <a:pt x="510" y="827"/>
                  </a:lnTo>
                  <a:lnTo>
                    <a:pt x="505" y="829"/>
                  </a:lnTo>
                  <a:lnTo>
                    <a:pt x="500" y="831"/>
                  </a:lnTo>
                  <a:lnTo>
                    <a:pt x="496" y="834"/>
                  </a:lnTo>
                  <a:lnTo>
                    <a:pt x="493" y="838"/>
                  </a:lnTo>
                  <a:lnTo>
                    <a:pt x="488" y="847"/>
                  </a:lnTo>
                  <a:lnTo>
                    <a:pt x="482" y="856"/>
                  </a:lnTo>
                  <a:lnTo>
                    <a:pt x="482" y="856"/>
                  </a:lnTo>
                  <a:lnTo>
                    <a:pt x="476" y="864"/>
                  </a:lnTo>
                  <a:lnTo>
                    <a:pt x="472" y="874"/>
                  </a:lnTo>
                  <a:lnTo>
                    <a:pt x="467" y="883"/>
                  </a:lnTo>
                  <a:lnTo>
                    <a:pt x="464" y="894"/>
                  </a:lnTo>
                  <a:lnTo>
                    <a:pt x="464" y="894"/>
                  </a:lnTo>
                  <a:lnTo>
                    <a:pt x="475" y="895"/>
                  </a:lnTo>
                  <a:lnTo>
                    <a:pt x="487" y="894"/>
                  </a:lnTo>
                  <a:lnTo>
                    <a:pt x="498" y="892"/>
                  </a:lnTo>
                  <a:lnTo>
                    <a:pt x="511" y="889"/>
                  </a:lnTo>
                  <a:lnTo>
                    <a:pt x="524" y="885"/>
                  </a:lnTo>
                  <a:lnTo>
                    <a:pt x="536" y="879"/>
                  </a:lnTo>
                  <a:lnTo>
                    <a:pt x="546" y="874"/>
                  </a:lnTo>
                  <a:lnTo>
                    <a:pt x="556" y="867"/>
                  </a:lnTo>
                  <a:lnTo>
                    <a:pt x="556" y="867"/>
                  </a:lnTo>
                  <a:close/>
                  <a:moveTo>
                    <a:pt x="404" y="729"/>
                  </a:moveTo>
                  <a:lnTo>
                    <a:pt x="404" y="729"/>
                  </a:lnTo>
                  <a:lnTo>
                    <a:pt x="405" y="735"/>
                  </a:lnTo>
                  <a:lnTo>
                    <a:pt x="406" y="740"/>
                  </a:lnTo>
                  <a:lnTo>
                    <a:pt x="405" y="752"/>
                  </a:lnTo>
                  <a:lnTo>
                    <a:pt x="405" y="752"/>
                  </a:lnTo>
                  <a:lnTo>
                    <a:pt x="409" y="753"/>
                  </a:lnTo>
                  <a:lnTo>
                    <a:pt x="413" y="752"/>
                  </a:lnTo>
                  <a:lnTo>
                    <a:pt x="420" y="747"/>
                  </a:lnTo>
                  <a:lnTo>
                    <a:pt x="423" y="745"/>
                  </a:lnTo>
                  <a:lnTo>
                    <a:pt x="428" y="743"/>
                  </a:lnTo>
                  <a:lnTo>
                    <a:pt x="433" y="743"/>
                  </a:lnTo>
                  <a:lnTo>
                    <a:pt x="439" y="743"/>
                  </a:lnTo>
                  <a:lnTo>
                    <a:pt x="439" y="743"/>
                  </a:lnTo>
                  <a:lnTo>
                    <a:pt x="443" y="749"/>
                  </a:lnTo>
                  <a:lnTo>
                    <a:pt x="445" y="754"/>
                  </a:lnTo>
                  <a:lnTo>
                    <a:pt x="446" y="759"/>
                  </a:lnTo>
                  <a:lnTo>
                    <a:pt x="446" y="765"/>
                  </a:lnTo>
                  <a:lnTo>
                    <a:pt x="446" y="765"/>
                  </a:lnTo>
                  <a:lnTo>
                    <a:pt x="448" y="765"/>
                  </a:lnTo>
                  <a:lnTo>
                    <a:pt x="450" y="766"/>
                  </a:lnTo>
                  <a:lnTo>
                    <a:pt x="451" y="768"/>
                  </a:lnTo>
                  <a:lnTo>
                    <a:pt x="451" y="768"/>
                  </a:lnTo>
                  <a:lnTo>
                    <a:pt x="472" y="762"/>
                  </a:lnTo>
                  <a:lnTo>
                    <a:pt x="492" y="757"/>
                  </a:lnTo>
                  <a:lnTo>
                    <a:pt x="511" y="752"/>
                  </a:lnTo>
                  <a:lnTo>
                    <a:pt x="520" y="747"/>
                  </a:lnTo>
                  <a:lnTo>
                    <a:pt x="528" y="743"/>
                  </a:lnTo>
                  <a:lnTo>
                    <a:pt x="528" y="743"/>
                  </a:lnTo>
                  <a:lnTo>
                    <a:pt x="536" y="726"/>
                  </a:lnTo>
                  <a:lnTo>
                    <a:pt x="539" y="717"/>
                  </a:lnTo>
                  <a:lnTo>
                    <a:pt x="544" y="710"/>
                  </a:lnTo>
                  <a:lnTo>
                    <a:pt x="544" y="710"/>
                  </a:lnTo>
                  <a:lnTo>
                    <a:pt x="542" y="706"/>
                  </a:lnTo>
                  <a:lnTo>
                    <a:pt x="540" y="702"/>
                  </a:lnTo>
                  <a:lnTo>
                    <a:pt x="539" y="699"/>
                  </a:lnTo>
                  <a:lnTo>
                    <a:pt x="540" y="694"/>
                  </a:lnTo>
                  <a:lnTo>
                    <a:pt x="540" y="694"/>
                  </a:lnTo>
                  <a:lnTo>
                    <a:pt x="535" y="692"/>
                  </a:lnTo>
                  <a:lnTo>
                    <a:pt x="528" y="691"/>
                  </a:lnTo>
                  <a:lnTo>
                    <a:pt x="523" y="691"/>
                  </a:lnTo>
                  <a:lnTo>
                    <a:pt x="518" y="692"/>
                  </a:lnTo>
                  <a:lnTo>
                    <a:pt x="513" y="695"/>
                  </a:lnTo>
                  <a:lnTo>
                    <a:pt x="508" y="698"/>
                  </a:lnTo>
                  <a:lnTo>
                    <a:pt x="498" y="706"/>
                  </a:lnTo>
                  <a:lnTo>
                    <a:pt x="490" y="713"/>
                  </a:lnTo>
                  <a:lnTo>
                    <a:pt x="480" y="721"/>
                  </a:lnTo>
                  <a:lnTo>
                    <a:pt x="475" y="724"/>
                  </a:lnTo>
                  <a:lnTo>
                    <a:pt x="469" y="726"/>
                  </a:lnTo>
                  <a:lnTo>
                    <a:pt x="464" y="727"/>
                  </a:lnTo>
                  <a:lnTo>
                    <a:pt x="459" y="727"/>
                  </a:lnTo>
                  <a:lnTo>
                    <a:pt x="459" y="727"/>
                  </a:lnTo>
                  <a:lnTo>
                    <a:pt x="461" y="724"/>
                  </a:lnTo>
                  <a:lnTo>
                    <a:pt x="464" y="720"/>
                  </a:lnTo>
                  <a:lnTo>
                    <a:pt x="473" y="713"/>
                  </a:lnTo>
                  <a:lnTo>
                    <a:pt x="481" y="707"/>
                  </a:lnTo>
                  <a:lnTo>
                    <a:pt x="491" y="699"/>
                  </a:lnTo>
                  <a:lnTo>
                    <a:pt x="491" y="699"/>
                  </a:lnTo>
                  <a:lnTo>
                    <a:pt x="499" y="691"/>
                  </a:lnTo>
                  <a:lnTo>
                    <a:pt x="508" y="682"/>
                  </a:lnTo>
                  <a:lnTo>
                    <a:pt x="521" y="667"/>
                  </a:lnTo>
                  <a:lnTo>
                    <a:pt x="521" y="667"/>
                  </a:lnTo>
                  <a:lnTo>
                    <a:pt x="528" y="660"/>
                  </a:lnTo>
                  <a:lnTo>
                    <a:pt x="531" y="656"/>
                  </a:lnTo>
                  <a:lnTo>
                    <a:pt x="535" y="653"/>
                  </a:lnTo>
                  <a:lnTo>
                    <a:pt x="536" y="649"/>
                  </a:lnTo>
                  <a:lnTo>
                    <a:pt x="537" y="645"/>
                  </a:lnTo>
                  <a:lnTo>
                    <a:pt x="535" y="640"/>
                  </a:lnTo>
                  <a:lnTo>
                    <a:pt x="531" y="635"/>
                  </a:lnTo>
                  <a:lnTo>
                    <a:pt x="531" y="635"/>
                  </a:lnTo>
                  <a:lnTo>
                    <a:pt x="523" y="635"/>
                  </a:lnTo>
                  <a:lnTo>
                    <a:pt x="515" y="635"/>
                  </a:lnTo>
                  <a:lnTo>
                    <a:pt x="504" y="638"/>
                  </a:lnTo>
                  <a:lnTo>
                    <a:pt x="492" y="641"/>
                  </a:lnTo>
                  <a:lnTo>
                    <a:pt x="485" y="643"/>
                  </a:lnTo>
                  <a:lnTo>
                    <a:pt x="478" y="644"/>
                  </a:lnTo>
                  <a:lnTo>
                    <a:pt x="478" y="644"/>
                  </a:lnTo>
                  <a:lnTo>
                    <a:pt x="473" y="652"/>
                  </a:lnTo>
                  <a:lnTo>
                    <a:pt x="468" y="661"/>
                  </a:lnTo>
                  <a:lnTo>
                    <a:pt x="463" y="670"/>
                  </a:lnTo>
                  <a:lnTo>
                    <a:pt x="457" y="679"/>
                  </a:lnTo>
                  <a:lnTo>
                    <a:pt x="457" y="679"/>
                  </a:lnTo>
                  <a:lnTo>
                    <a:pt x="451" y="688"/>
                  </a:lnTo>
                  <a:lnTo>
                    <a:pt x="445" y="696"/>
                  </a:lnTo>
                  <a:lnTo>
                    <a:pt x="442" y="699"/>
                  </a:lnTo>
                  <a:lnTo>
                    <a:pt x="437" y="701"/>
                  </a:lnTo>
                  <a:lnTo>
                    <a:pt x="433" y="704"/>
                  </a:lnTo>
                  <a:lnTo>
                    <a:pt x="429" y="705"/>
                  </a:lnTo>
                  <a:lnTo>
                    <a:pt x="429" y="705"/>
                  </a:lnTo>
                  <a:lnTo>
                    <a:pt x="438" y="689"/>
                  </a:lnTo>
                  <a:lnTo>
                    <a:pt x="448" y="673"/>
                  </a:lnTo>
                  <a:lnTo>
                    <a:pt x="453" y="665"/>
                  </a:lnTo>
                  <a:lnTo>
                    <a:pt x="458" y="656"/>
                  </a:lnTo>
                  <a:lnTo>
                    <a:pt x="461" y="649"/>
                  </a:lnTo>
                  <a:lnTo>
                    <a:pt x="462" y="640"/>
                  </a:lnTo>
                  <a:lnTo>
                    <a:pt x="462" y="640"/>
                  </a:lnTo>
                  <a:lnTo>
                    <a:pt x="451" y="649"/>
                  </a:lnTo>
                  <a:lnTo>
                    <a:pt x="440" y="659"/>
                  </a:lnTo>
                  <a:lnTo>
                    <a:pt x="431" y="669"/>
                  </a:lnTo>
                  <a:lnTo>
                    <a:pt x="422" y="681"/>
                  </a:lnTo>
                  <a:lnTo>
                    <a:pt x="405" y="705"/>
                  </a:lnTo>
                  <a:lnTo>
                    <a:pt x="397" y="716"/>
                  </a:lnTo>
                  <a:lnTo>
                    <a:pt x="388" y="727"/>
                  </a:lnTo>
                  <a:lnTo>
                    <a:pt x="388" y="727"/>
                  </a:lnTo>
                  <a:lnTo>
                    <a:pt x="390" y="726"/>
                  </a:lnTo>
                  <a:lnTo>
                    <a:pt x="393" y="726"/>
                  </a:lnTo>
                  <a:lnTo>
                    <a:pt x="398" y="727"/>
                  </a:lnTo>
                  <a:lnTo>
                    <a:pt x="401" y="729"/>
                  </a:lnTo>
                  <a:lnTo>
                    <a:pt x="403" y="729"/>
                  </a:lnTo>
                  <a:lnTo>
                    <a:pt x="404" y="729"/>
                  </a:lnTo>
                  <a:lnTo>
                    <a:pt x="404" y="729"/>
                  </a:lnTo>
                  <a:close/>
                  <a:moveTo>
                    <a:pt x="450" y="783"/>
                  </a:moveTo>
                  <a:lnTo>
                    <a:pt x="450" y="783"/>
                  </a:lnTo>
                  <a:lnTo>
                    <a:pt x="457" y="785"/>
                  </a:lnTo>
                  <a:lnTo>
                    <a:pt x="462" y="788"/>
                  </a:lnTo>
                  <a:lnTo>
                    <a:pt x="472" y="795"/>
                  </a:lnTo>
                  <a:lnTo>
                    <a:pt x="482" y="802"/>
                  </a:lnTo>
                  <a:lnTo>
                    <a:pt x="489" y="804"/>
                  </a:lnTo>
                  <a:lnTo>
                    <a:pt x="496" y="805"/>
                  </a:lnTo>
                  <a:lnTo>
                    <a:pt x="496" y="805"/>
                  </a:lnTo>
                  <a:lnTo>
                    <a:pt x="497" y="800"/>
                  </a:lnTo>
                  <a:lnTo>
                    <a:pt x="499" y="794"/>
                  </a:lnTo>
                  <a:lnTo>
                    <a:pt x="505" y="785"/>
                  </a:lnTo>
                  <a:lnTo>
                    <a:pt x="510" y="775"/>
                  </a:lnTo>
                  <a:lnTo>
                    <a:pt x="512" y="770"/>
                  </a:lnTo>
                  <a:lnTo>
                    <a:pt x="514" y="765"/>
                  </a:lnTo>
                  <a:lnTo>
                    <a:pt x="514" y="765"/>
                  </a:lnTo>
                  <a:lnTo>
                    <a:pt x="482" y="772"/>
                  </a:lnTo>
                  <a:lnTo>
                    <a:pt x="466" y="776"/>
                  </a:lnTo>
                  <a:lnTo>
                    <a:pt x="450" y="783"/>
                  </a:lnTo>
                  <a:lnTo>
                    <a:pt x="450" y="783"/>
                  </a:lnTo>
                  <a:close/>
                  <a:moveTo>
                    <a:pt x="420" y="525"/>
                  </a:moveTo>
                  <a:lnTo>
                    <a:pt x="420" y="525"/>
                  </a:lnTo>
                  <a:lnTo>
                    <a:pt x="439" y="512"/>
                  </a:lnTo>
                  <a:lnTo>
                    <a:pt x="460" y="499"/>
                  </a:lnTo>
                  <a:lnTo>
                    <a:pt x="469" y="493"/>
                  </a:lnTo>
                  <a:lnTo>
                    <a:pt x="478" y="485"/>
                  </a:lnTo>
                  <a:lnTo>
                    <a:pt x="485" y="478"/>
                  </a:lnTo>
                  <a:lnTo>
                    <a:pt x="493" y="469"/>
                  </a:lnTo>
                  <a:lnTo>
                    <a:pt x="493" y="469"/>
                  </a:lnTo>
                  <a:lnTo>
                    <a:pt x="493" y="466"/>
                  </a:lnTo>
                  <a:lnTo>
                    <a:pt x="493" y="466"/>
                  </a:lnTo>
                  <a:lnTo>
                    <a:pt x="461" y="452"/>
                  </a:lnTo>
                  <a:lnTo>
                    <a:pt x="430" y="436"/>
                  </a:lnTo>
                  <a:lnTo>
                    <a:pt x="400" y="421"/>
                  </a:lnTo>
                  <a:lnTo>
                    <a:pt x="368" y="406"/>
                  </a:lnTo>
                  <a:lnTo>
                    <a:pt x="368" y="406"/>
                  </a:lnTo>
                  <a:lnTo>
                    <a:pt x="342" y="424"/>
                  </a:lnTo>
                  <a:lnTo>
                    <a:pt x="314" y="442"/>
                  </a:lnTo>
                  <a:lnTo>
                    <a:pt x="285" y="459"/>
                  </a:lnTo>
                  <a:lnTo>
                    <a:pt x="256" y="474"/>
                  </a:lnTo>
                  <a:lnTo>
                    <a:pt x="256" y="474"/>
                  </a:lnTo>
                  <a:lnTo>
                    <a:pt x="258" y="480"/>
                  </a:lnTo>
                  <a:lnTo>
                    <a:pt x="262" y="483"/>
                  </a:lnTo>
                  <a:lnTo>
                    <a:pt x="266" y="484"/>
                  </a:lnTo>
                  <a:lnTo>
                    <a:pt x="270" y="485"/>
                  </a:lnTo>
                  <a:lnTo>
                    <a:pt x="280" y="486"/>
                  </a:lnTo>
                  <a:lnTo>
                    <a:pt x="284" y="487"/>
                  </a:lnTo>
                  <a:lnTo>
                    <a:pt x="288" y="489"/>
                  </a:lnTo>
                  <a:lnTo>
                    <a:pt x="288" y="489"/>
                  </a:lnTo>
                  <a:lnTo>
                    <a:pt x="292" y="493"/>
                  </a:lnTo>
                  <a:lnTo>
                    <a:pt x="295" y="497"/>
                  </a:lnTo>
                  <a:lnTo>
                    <a:pt x="297" y="502"/>
                  </a:lnTo>
                  <a:lnTo>
                    <a:pt x="298" y="508"/>
                  </a:lnTo>
                  <a:lnTo>
                    <a:pt x="300" y="519"/>
                  </a:lnTo>
                  <a:lnTo>
                    <a:pt x="304" y="533"/>
                  </a:lnTo>
                  <a:lnTo>
                    <a:pt x="304" y="533"/>
                  </a:lnTo>
                  <a:lnTo>
                    <a:pt x="315" y="531"/>
                  </a:lnTo>
                  <a:lnTo>
                    <a:pt x="326" y="531"/>
                  </a:lnTo>
                  <a:lnTo>
                    <a:pt x="334" y="532"/>
                  </a:lnTo>
                  <a:lnTo>
                    <a:pt x="341" y="535"/>
                  </a:lnTo>
                  <a:lnTo>
                    <a:pt x="346" y="540"/>
                  </a:lnTo>
                  <a:lnTo>
                    <a:pt x="351" y="546"/>
                  </a:lnTo>
                  <a:lnTo>
                    <a:pt x="353" y="554"/>
                  </a:lnTo>
                  <a:lnTo>
                    <a:pt x="354" y="563"/>
                  </a:lnTo>
                  <a:lnTo>
                    <a:pt x="354" y="563"/>
                  </a:lnTo>
                  <a:lnTo>
                    <a:pt x="363" y="561"/>
                  </a:lnTo>
                  <a:lnTo>
                    <a:pt x="372" y="557"/>
                  </a:lnTo>
                  <a:lnTo>
                    <a:pt x="379" y="553"/>
                  </a:lnTo>
                  <a:lnTo>
                    <a:pt x="388" y="547"/>
                  </a:lnTo>
                  <a:lnTo>
                    <a:pt x="404" y="535"/>
                  </a:lnTo>
                  <a:lnTo>
                    <a:pt x="420" y="525"/>
                  </a:lnTo>
                  <a:lnTo>
                    <a:pt x="420" y="525"/>
                  </a:lnTo>
                  <a:close/>
                  <a:moveTo>
                    <a:pt x="430" y="628"/>
                  </a:moveTo>
                  <a:lnTo>
                    <a:pt x="430" y="628"/>
                  </a:lnTo>
                  <a:lnTo>
                    <a:pt x="433" y="628"/>
                  </a:lnTo>
                  <a:lnTo>
                    <a:pt x="435" y="625"/>
                  </a:lnTo>
                  <a:lnTo>
                    <a:pt x="435" y="623"/>
                  </a:lnTo>
                  <a:lnTo>
                    <a:pt x="434" y="620"/>
                  </a:lnTo>
                  <a:lnTo>
                    <a:pt x="432" y="618"/>
                  </a:lnTo>
                  <a:lnTo>
                    <a:pt x="429" y="615"/>
                  </a:lnTo>
                  <a:lnTo>
                    <a:pt x="425" y="614"/>
                  </a:lnTo>
                  <a:lnTo>
                    <a:pt x="421" y="614"/>
                  </a:lnTo>
                  <a:lnTo>
                    <a:pt x="421" y="614"/>
                  </a:lnTo>
                  <a:lnTo>
                    <a:pt x="414" y="619"/>
                  </a:lnTo>
                  <a:lnTo>
                    <a:pt x="405" y="625"/>
                  </a:lnTo>
                  <a:lnTo>
                    <a:pt x="389" y="639"/>
                  </a:lnTo>
                  <a:lnTo>
                    <a:pt x="381" y="646"/>
                  </a:lnTo>
                  <a:lnTo>
                    <a:pt x="373" y="650"/>
                  </a:lnTo>
                  <a:lnTo>
                    <a:pt x="366" y="653"/>
                  </a:lnTo>
                  <a:lnTo>
                    <a:pt x="361" y="653"/>
                  </a:lnTo>
                  <a:lnTo>
                    <a:pt x="357" y="652"/>
                  </a:lnTo>
                  <a:lnTo>
                    <a:pt x="357" y="652"/>
                  </a:lnTo>
                  <a:lnTo>
                    <a:pt x="368" y="643"/>
                  </a:lnTo>
                  <a:lnTo>
                    <a:pt x="378" y="634"/>
                  </a:lnTo>
                  <a:lnTo>
                    <a:pt x="389" y="625"/>
                  </a:lnTo>
                  <a:lnTo>
                    <a:pt x="400" y="617"/>
                  </a:lnTo>
                  <a:lnTo>
                    <a:pt x="400" y="617"/>
                  </a:lnTo>
                  <a:lnTo>
                    <a:pt x="399" y="606"/>
                  </a:lnTo>
                  <a:lnTo>
                    <a:pt x="399" y="599"/>
                  </a:lnTo>
                  <a:lnTo>
                    <a:pt x="399" y="595"/>
                  </a:lnTo>
                  <a:lnTo>
                    <a:pt x="400" y="592"/>
                  </a:lnTo>
                  <a:lnTo>
                    <a:pt x="400" y="592"/>
                  </a:lnTo>
                  <a:lnTo>
                    <a:pt x="391" y="598"/>
                  </a:lnTo>
                  <a:lnTo>
                    <a:pt x="384" y="604"/>
                  </a:lnTo>
                  <a:lnTo>
                    <a:pt x="367" y="621"/>
                  </a:lnTo>
                  <a:lnTo>
                    <a:pt x="358" y="630"/>
                  </a:lnTo>
                  <a:lnTo>
                    <a:pt x="348" y="636"/>
                  </a:lnTo>
                  <a:lnTo>
                    <a:pt x="344" y="638"/>
                  </a:lnTo>
                  <a:lnTo>
                    <a:pt x="339" y="640"/>
                  </a:lnTo>
                  <a:lnTo>
                    <a:pt x="334" y="641"/>
                  </a:lnTo>
                  <a:lnTo>
                    <a:pt x="329" y="641"/>
                  </a:lnTo>
                  <a:lnTo>
                    <a:pt x="329" y="641"/>
                  </a:lnTo>
                  <a:lnTo>
                    <a:pt x="344" y="626"/>
                  </a:lnTo>
                  <a:lnTo>
                    <a:pt x="360" y="613"/>
                  </a:lnTo>
                  <a:lnTo>
                    <a:pt x="374" y="596"/>
                  </a:lnTo>
                  <a:lnTo>
                    <a:pt x="382" y="589"/>
                  </a:lnTo>
                  <a:lnTo>
                    <a:pt x="388" y="579"/>
                  </a:lnTo>
                  <a:lnTo>
                    <a:pt x="388" y="579"/>
                  </a:lnTo>
                  <a:lnTo>
                    <a:pt x="382" y="579"/>
                  </a:lnTo>
                  <a:lnTo>
                    <a:pt x="377" y="578"/>
                  </a:lnTo>
                  <a:lnTo>
                    <a:pt x="372" y="578"/>
                  </a:lnTo>
                  <a:lnTo>
                    <a:pt x="367" y="578"/>
                  </a:lnTo>
                  <a:lnTo>
                    <a:pt x="367" y="578"/>
                  </a:lnTo>
                  <a:lnTo>
                    <a:pt x="366" y="580"/>
                  </a:lnTo>
                  <a:lnTo>
                    <a:pt x="364" y="581"/>
                  </a:lnTo>
                  <a:lnTo>
                    <a:pt x="361" y="583"/>
                  </a:lnTo>
                  <a:lnTo>
                    <a:pt x="357" y="584"/>
                  </a:lnTo>
                  <a:lnTo>
                    <a:pt x="352" y="585"/>
                  </a:lnTo>
                  <a:lnTo>
                    <a:pt x="352" y="585"/>
                  </a:lnTo>
                  <a:lnTo>
                    <a:pt x="348" y="588"/>
                  </a:lnTo>
                  <a:lnTo>
                    <a:pt x="345" y="593"/>
                  </a:lnTo>
                  <a:lnTo>
                    <a:pt x="338" y="604"/>
                  </a:lnTo>
                  <a:lnTo>
                    <a:pt x="330" y="617"/>
                  </a:lnTo>
                  <a:lnTo>
                    <a:pt x="322" y="628"/>
                  </a:lnTo>
                  <a:lnTo>
                    <a:pt x="322" y="628"/>
                  </a:lnTo>
                  <a:lnTo>
                    <a:pt x="315" y="634"/>
                  </a:lnTo>
                  <a:lnTo>
                    <a:pt x="310" y="639"/>
                  </a:lnTo>
                  <a:lnTo>
                    <a:pt x="307" y="643"/>
                  </a:lnTo>
                  <a:lnTo>
                    <a:pt x="306" y="646"/>
                  </a:lnTo>
                  <a:lnTo>
                    <a:pt x="306" y="649"/>
                  </a:lnTo>
                  <a:lnTo>
                    <a:pt x="306" y="654"/>
                  </a:lnTo>
                  <a:lnTo>
                    <a:pt x="306" y="654"/>
                  </a:lnTo>
                  <a:lnTo>
                    <a:pt x="310" y="653"/>
                  </a:lnTo>
                  <a:lnTo>
                    <a:pt x="313" y="653"/>
                  </a:lnTo>
                  <a:lnTo>
                    <a:pt x="318" y="655"/>
                  </a:lnTo>
                  <a:lnTo>
                    <a:pt x="323" y="656"/>
                  </a:lnTo>
                  <a:lnTo>
                    <a:pt x="326" y="656"/>
                  </a:lnTo>
                  <a:lnTo>
                    <a:pt x="329" y="656"/>
                  </a:lnTo>
                  <a:lnTo>
                    <a:pt x="329" y="656"/>
                  </a:lnTo>
                  <a:lnTo>
                    <a:pt x="331" y="662"/>
                  </a:lnTo>
                  <a:lnTo>
                    <a:pt x="331" y="666"/>
                  </a:lnTo>
                  <a:lnTo>
                    <a:pt x="331" y="670"/>
                  </a:lnTo>
                  <a:lnTo>
                    <a:pt x="334" y="674"/>
                  </a:lnTo>
                  <a:lnTo>
                    <a:pt x="334" y="674"/>
                  </a:lnTo>
                  <a:lnTo>
                    <a:pt x="358" y="666"/>
                  </a:lnTo>
                  <a:lnTo>
                    <a:pt x="383" y="658"/>
                  </a:lnTo>
                  <a:lnTo>
                    <a:pt x="407" y="650"/>
                  </a:lnTo>
                  <a:lnTo>
                    <a:pt x="429" y="641"/>
                  </a:lnTo>
                  <a:lnTo>
                    <a:pt x="429" y="641"/>
                  </a:lnTo>
                  <a:lnTo>
                    <a:pt x="429" y="633"/>
                  </a:lnTo>
                  <a:lnTo>
                    <a:pt x="430" y="628"/>
                  </a:lnTo>
                  <a:lnTo>
                    <a:pt x="430" y="628"/>
                  </a:lnTo>
                  <a:close/>
                  <a:moveTo>
                    <a:pt x="434" y="768"/>
                  </a:moveTo>
                  <a:lnTo>
                    <a:pt x="434" y="768"/>
                  </a:lnTo>
                  <a:lnTo>
                    <a:pt x="434" y="765"/>
                  </a:lnTo>
                  <a:lnTo>
                    <a:pt x="433" y="762"/>
                  </a:lnTo>
                  <a:lnTo>
                    <a:pt x="432" y="760"/>
                  </a:lnTo>
                  <a:lnTo>
                    <a:pt x="430" y="757"/>
                  </a:lnTo>
                  <a:lnTo>
                    <a:pt x="430" y="757"/>
                  </a:lnTo>
                  <a:lnTo>
                    <a:pt x="424" y="761"/>
                  </a:lnTo>
                  <a:lnTo>
                    <a:pt x="417" y="764"/>
                  </a:lnTo>
                  <a:lnTo>
                    <a:pt x="408" y="766"/>
                  </a:lnTo>
                  <a:lnTo>
                    <a:pt x="401" y="766"/>
                  </a:lnTo>
                  <a:lnTo>
                    <a:pt x="394" y="764"/>
                  </a:lnTo>
                  <a:lnTo>
                    <a:pt x="392" y="761"/>
                  </a:lnTo>
                  <a:lnTo>
                    <a:pt x="390" y="759"/>
                  </a:lnTo>
                  <a:lnTo>
                    <a:pt x="389" y="756"/>
                  </a:lnTo>
                  <a:lnTo>
                    <a:pt x="389" y="753"/>
                  </a:lnTo>
                  <a:lnTo>
                    <a:pt x="390" y="749"/>
                  </a:lnTo>
                  <a:lnTo>
                    <a:pt x="393" y="743"/>
                  </a:lnTo>
                  <a:lnTo>
                    <a:pt x="393" y="743"/>
                  </a:lnTo>
                  <a:lnTo>
                    <a:pt x="382" y="746"/>
                  </a:lnTo>
                  <a:lnTo>
                    <a:pt x="372" y="750"/>
                  </a:lnTo>
                  <a:lnTo>
                    <a:pt x="362" y="755"/>
                  </a:lnTo>
                  <a:lnTo>
                    <a:pt x="354" y="760"/>
                  </a:lnTo>
                  <a:lnTo>
                    <a:pt x="347" y="768"/>
                  </a:lnTo>
                  <a:lnTo>
                    <a:pt x="341" y="776"/>
                  </a:lnTo>
                  <a:lnTo>
                    <a:pt x="337" y="787"/>
                  </a:lnTo>
                  <a:lnTo>
                    <a:pt x="332" y="799"/>
                  </a:lnTo>
                  <a:lnTo>
                    <a:pt x="332" y="799"/>
                  </a:lnTo>
                  <a:lnTo>
                    <a:pt x="359" y="795"/>
                  </a:lnTo>
                  <a:lnTo>
                    <a:pt x="385" y="788"/>
                  </a:lnTo>
                  <a:lnTo>
                    <a:pt x="398" y="784"/>
                  </a:lnTo>
                  <a:lnTo>
                    <a:pt x="409" y="780"/>
                  </a:lnTo>
                  <a:lnTo>
                    <a:pt x="422" y="774"/>
                  </a:lnTo>
                  <a:lnTo>
                    <a:pt x="434" y="768"/>
                  </a:lnTo>
                  <a:lnTo>
                    <a:pt x="434" y="768"/>
                  </a:lnTo>
                  <a:close/>
                  <a:moveTo>
                    <a:pt x="316" y="700"/>
                  </a:moveTo>
                  <a:lnTo>
                    <a:pt x="316" y="700"/>
                  </a:lnTo>
                  <a:lnTo>
                    <a:pt x="329" y="708"/>
                  </a:lnTo>
                  <a:lnTo>
                    <a:pt x="342" y="715"/>
                  </a:lnTo>
                  <a:lnTo>
                    <a:pt x="354" y="724"/>
                  </a:lnTo>
                  <a:lnTo>
                    <a:pt x="367" y="731"/>
                  </a:lnTo>
                  <a:lnTo>
                    <a:pt x="367" y="731"/>
                  </a:lnTo>
                  <a:lnTo>
                    <a:pt x="382" y="713"/>
                  </a:lnTo>
                  <a:lnTo>
                    <a:pt x="395" y="696"/>
                  </a:lnTo>
                  <a:lnTo>
                    <a:pt x="423" y="660"/>
                  </a:lnTo>
                  <a:lnTo>
                    <a:pt x="423" y="660"/>
                  </a:lnTo>
                  <a:lnTo>
                    <a:pt x="393" y="667"/>
                  </a:lnTo>
                  <a:lnTo>
                    <a:pt x="366" y="676"/>
                  </a:lnTo>
                  <a:lnTo>
                    <a:pt x="352" y="681"/>
                  </a:lnTo>
                  <a:lnTo>
                    <a:pt x="339" y="686"/>
                  </a:lnTo>
                  <a:lnTo>
                    <a:pt x="327" y="693"/>
                  </a:lnTo>
                  <a:lnTo>
                    <a:pt x="316" y="700"/>
                  </a:lnTo>
                  <a:lnTo>
                    <a:pt x="316" y="700"/>
                  </a:lnTo>
                  <a:close/>
                  <a:moveTo>
                    <a:pt x="246" y="345"/>
                  </a:moveTo>
                  <a:lnTo>
                    <a:pt x="246" y="345"/>
                  </a:lnTo>
                  <a:lnTo>
                    <a:pt x="239" y="353"/>
                  </a:lnTo>
                  <a:lnTo>
                    <a:pt x="231" y="360"/>
                  </a:lnTo>
                  <a:lnTo>
                    <a:pt x="222" y="365"/>
                  </a:lnTo>
                  <a:lnTo>
                    <a:pt x="212" y="371"/>
                  </a:lnTo>
                  <a:lnTo>
                    <a:pt x="193" y="380"/>
                  </a:lnTo>
                  <a:lnTo>
                    <a:pt x="183" y="386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95" y="416"/>
                  </a:lnTo>
                  <a:lnTo>
                    <a:pt x="204" y="429"/>
                  </a:lnTo>
                  <a:lnTo>
                    <a:pt x="208" y="437"/>
                  </a:lnTo>
                  <a:lnTo>
                    <a:pt x="211" y="444"/>
                  </a:lnTo>
                  <a:lnTo>
                    <a:pt x="211" y="444"/>
                  </a:lnTo>
                  <a:lnTo>
                    <a:pt x="213" y="446"/>
                  </a:lnTo>
                  <a:lnTo>
                    <a:pt x="216" y="446"/>
                  </a:lnTo>
                  <a:lnTo>
                    <a:pt x="219" y="443"/>
                  </a:lnTo>
                  <a:lnTo>
                    <a:pt x="223" y="441"/>
                  </a:lnTo>
                  <a:lnTo>
                    <a:pt x="225" y="441"/>
                  </a:lnTo>
                  <a:lnTo>
                    <a:pt x="227" y="443"/>
                  </a:lnTo>
                  <a:lnTo>
                    <a:pt x="227" y="443"/>
                  </a:lnTo>
                  <a:lnTo>
                    <a:pt x="236" y="453"/>
                  </a:lnTo>
                  <a:lnTo>
                    <a:pt x="240" y="457"/>
                  </a:lnTo>
                  <a:lnTo>
                    <a:pt x="246" y="461"/>
                  </a:lnTo>
                  <a:lnTo>
                    <a:pt x="246" y="461"/>
                  </a:lnTo>
                  <a:lnTo>
                    <a:pt x="262" y="455"/>
                  </a:lnTo>
                  <a:lnTo>
                    <a:pt x="277" y="450"/>
                  </a:lnTo>
                  <a:lnTo>
                    <a:pt x="292" y="442"/>
                  </a:lnTo>
                  <a:lnTo>
                    <a:pt x="306" y="435"/>
                  </a:lnTo>
                  <a:lnTo>
                    <a:pt x="318" y="426"/>
                  </a:lnTo>
                  <a:lnTo>
                    <a:pt x="331" y="417"/>
                  </a:lnTo>
                  <a:lnTo>
                    <a:pt x="343" y="407"/>
                  </a:lnTo>
                  <a:lnTo>
                    <a:pt x="354" y="396"/>
                  </a:lnTo>
                  <a:lnTo>
                    <a:pt x="354" y="396"/>
                  </a:lnTo>
                  <a:lnTo>
                    <a:pt x="246" y="345"/>
                  </a:lnTo>
                  <a:lnTo>
                    <a:pt x="246" y="345"/>
                  </a:lnTo>
                  <a:close/>
                  <a:moveTo>
                    <a:pt x="295" y="547"/>
                  </a:moveTo>
                  <a:lnTo>
                    <a:pt x="295" y="547"/>
                  </a:lnTo>
                  <a:lnTo>
                    <a:pt x="293" y="545"/>
                  </a:lnTo>
                  <a:lnTo>
                    <a:pt x="292" y="542"/>
                  </a:lnTo>
                  <a:lnTo>
                    <a:pt x="289" y="534"/>
                  </a:lnTo>
                  <a:lnTo>
                    <a:pt x="286" y="517"/>
                  </a:lnTo>
                  <a:lnTo>
                    <a:pt x="284" y="510"/>
                  </a:lnTo>
                  <a:lnTo>
                    <a:pt x="281" y="503"/>
                  </a:lnTo>
                  <a:lnTo>
                    <a:pt x="279" y="501"/>
                  </a:lnTo>
                  <a:lnTo>
                    <a:pt x="276" y="500"/>
                  </a:lnTo>
                  <a:lnTo>
                    <a:pt x="272" y="499"/>
                  </a:lnTo>
                  <a:lnTo>
                    <a:pt x="268" y="500"/>
                  </a:lnTo>
                  <a:lnTo>
                    <a:pt x="268" y="500"/>
                  </a:lnTo>
                  <a:lnTo>
                    <a:pt x="265" y="507"/>
                  </a:lnTo>
                  <a:lnTo>
                    <a:pt x="261" y="514"/>
                  </a:lnTo>
                  <a:lnTo>
                    <a:pt x="256" y="519"/>
                  </a:lnTo>
                  <a:lnTo>
                    <a:pt x="251" y="525"/>
                  </a:lnTo>
                  <a:lnTo>
                    <a:pt x="239" y="534"/>
                  </a:lnTo>
                  <a:lnTo>
                    <a:pt x="227" y="544"/>
                  </a:lnTo>
                  <a:lnTo>
                    <a:pt x="227" y="544"/>
                  </a:lnTo>
                  <a:lnTo>
                    <a:pt x="230" y="535"/>
                  </a:lnTo>
                  <a:lnTo>
                    <a:pt x="234" y="529"/>
                  </a:lnTo>
                  <a:lnTo>
                    <a:pt x="238" y="523"/>
                  </a:lnTo>
                  <a:lnTo>
                    <a:pt x="242" y="516"/>
                  </a:lnTo>
                  <a:lnTo>
                    <a:pt x="254" y="507"/>
                  </a:lnTo>
                  <a:lnTo>
                    <a:pt x="267" y="498"/>
                  </a:lnTo>
                  <a:lnTo>
                    <a:pt x="267" y="498"/>
                  </a:lnTo>
                  <a:lnTo>
                    <a:pt x="250" y="496"/>
                  </a:lnTo>
                  <a:lnTo>
                    <a:pt x="245" y="495"/>
                  </a:lnTo>
                  <a:lnTo>
                    <a:pt x="238" y="493"/>
                  </a:lnTo>
                  <a:lnTo>
                    <a:pt x="238" y="493"/>
                  </a:lnTo>
                  <a:lnTo>
                    <a:pt x="228" y="501"/>
                  </a:lnTo>
                  <a:lnTo>
                    <a:pt x="220" y="511"/>
                  </a:lnTo>
                  <a:lnTo>
                    <a:pt x="204" y="530"/>
                  </a:lnTo>
                  <a:lnTo>
                    <a:pt x="188" y="549"/>
                  </a:lnTo>
                  <a:lnTo>
                    <a:pt x="178" y="559"/>
                  </a:lnTo>
                  <a:lnTo>
                    <a:pt x="169" y="568"/>
                  </a:lnTo>
                  <a:lnTo>
                    <a:pt x="169" y="568"/>
                  </a:lnTo>
                  <a:lnTo>
                    <a:pt x="172" y="578"/>
                  </a:lnTo>
                  <a:lnTo>
                    <a:pt x="173" y="587"/>
                  </a:lnTo>
                  <a:lnTo>
                    <a:pt x="173" y="587"/>
                  </a:lnTo>
                  <a:lnTo>
                    <a:pt x="179" y="586"/>
                  </a:lnTo>
                  <a:lnTo>
                    <a:pt x="186" y="584"/>
                  </a:lnTo>
                  <a:lnTo>
                    <a:pt x="191" y="579"/>
                  </a:lnTo>
                  <a:lnTo>
                    <a:pt x="196" y="575"/>
                  </a:lnTo>
                  <a:lnTo>
                    <a:pt x="202" y="570"/>
                  </a:lnTo>
                  <a:lnTo>
                    <a:pt x="207" y="567"/>
                  </a:lnTo>
                  <a:lnTo>
                    <a:pt x="212" y="563"/>
                  </a:lnTo>
                  <a:lnTo>
                    <a:pt x="219" y="562"/>
                  </a:lnTo>
                  <a:lnTo>
                    <a:pt x="219" y="562"/>
                  </a:lnTo>
                  <a:lnTo>
                    <a:pt x="217" y="568"/>
                  </a:lnTo>
                  <a:lnTo>
                    <a:pt x="213" y="572"/>
                  </a:lnTo>
                  <a:lnTo>
                    <a:pt x="206" y="579"/>
                  </a:lnTo>
                  <a:lnTo>
                    <a:pt x="197" y="587"/>
                  </a:lnTo>
                  <a:lnTo>
                    <a:pt x="194" y="591"/>
                  </a:lnTo>
                  <a:lnTo>
                    <a:pt x="192" y="595"/>
                  </a:lnTo>
                  <a:lnTo>
                    <a:pt x="192" y="595"/>
                  </a:lnTo>
                  <a:lnTo>
                    <a:pt x="195" y="595"/>
                  </a:lnTo>
                  <a:lnTo>
                    <a:pt x="198" y="596"/>
                  </a:lnTo>
                  <a:lnTo>
                    <a:pt x="200" y="599"/>
                  </a:lnTo>
                  <a:lnTo>
                    <a:pt x="201" y="601"/>
                  </a:lnTo>
                  <a:lnTo>
                    <a:pt x="201" y="601"/>
                  </a:lnTo>
                  <a:lnTo>
                    <a:pt x="235" y="593"/>
                  </a:lnTo>
                  <a:lnTo>
                    <a:pt x="267" y="585"/>
                  </a:lnTo>
                  <a:lnTo>
                    <a:pt x="298" y="574"/>
                  </a:lnTo>
                  <a:lnTo>
                    <a:pt x="329" y="563"/>
                  </a:lnTo>
                  <a:lnTo>
                    <a:pt x="329" y="563"/>
                  </a:lnTo>
                  <a:lnTo>
                    <a:pt x="332" y="555"/>
                  </a:lnTo>
                  <a:lnTo>
                    <a:pt x="333" y="550"/>
                  </a:lnTo>
                  <a:lnTo>
                    <a:pt x="336" y="546"/>
                  </a:lnTo>
                  <a:lnTo>
                    <a:pt x="336" y="546"/>
                  </a:lnTo>
                  <a:lnTo>
                    <a:pt x="316" y="547"/>
                  </a:lnTo>
                  <a:lnTo>
                    <a:pt x="306" y="548"/>
                  </a:lnTo>
                  <a:lnTo>
                    <a:pt x="295" y="547"/>
                  </a:lnTo>
                  <a:lnTo>
                    <a:pt x="295" y="547"/>
                  </a:lnTo>
                  <a:close/>
                  <a:moveTo>
                    <a:pt x="230" y="610"/>
                  </a:moveTo>
                  <a:lnTo>
                    <a:pt x="230" y="610"/>
                  </a:lnTo>
                  <a:lnTo>
                    <a:pt x="206" y="616"/>
                  </a:lnTo>
                  <a:lnTo>
                    <a:pt x="195" y="620"/>
                  </a:lnTo>
                  <a:lnTo>
                    <a:pt x="191" y="622"/>
                  </a:lnTo>
                  <a:lnTo>
                    <a:pt x="187" y="626"/>
                  </a:lnTo>
                  <a:lnTo>
                    <a:pt x="187" y="626"/>
                  </a:lnTo>
                  <a:lnTo>
                    <a:pt x="200" y="635"/>
                  </a:lnTo>
                  <a:lnTo>
                    <a:pt x="215" y="644"/>
                  </a:lnTo>
                  <a:lnTo>
                    <a:pt x="230" y="651"/>
                  </a:lnTo>
                  <a:lnTo>
                    <a:pt x="243" y="658"/>
                  </a:lnTo>
                  <a:lnTo>
                    <a:pt x="243" y="658"/>
                  </a:lnTo>
                  <a:lnTo>
                    <a:pt x="252" y="664"/>
                  </a:lnTo>
                  <a:lnTo>
                    <a:pt x="257" y="667"/>
                  </a:lnTo>
                  <a:lnTo>
                    <a:pt x="260" y="668"/>
                  </a:lnTo>
                  <a:lnTo>
                    <a:pt x="262" y="668"/>
                  </a:lnTo>
                  <a:lnTo>
                    <a:pt x="262" y="668"/>
                  </a:lnTo>
                  <a:lnTo>
                    <a:pt x="263" y="668"/>
                  </a:lnTo>
                  <a:lnTo>
                    <a:pt x="264" y="666"/>
                  </a:lnTo>
                  <a:lnTo>
                    <a:pt x="267" y="662"/>
                  </a:lnTo>
                  <a:lnTo>
                    <a:pt x="269" y="655"/>
                  </a:lnTo>
                  <a:lnTo>
                    <a:pt x="273" y="651"/>
                  </a:lnTo>
                  <a:lnTo>
                    <a:pt x="273" y="651"/>
                  </a:lnTo>
                  <a:lnTo>
                    <a:pt x="291" y="637"/>
                  </a:lnTo>
                  <a:lnTo>
                    <a:pt x="308" y="620"/>
                  </a:lnTo>
                  <a:lnTo>
                    <a:pt x="316" y="610"/>
                  </a:lnTo>
                  <a:lnTo>
                    <a:pt x="323" y="601"/>
                  </a:lnTo>
                  <a:lnTo>
                    <a:pt x="329" y="590"/>
                  </a:lnTo>
                  <a:lnTo>
                    <a:pt x="334" y="579"/>
                  </a:lnTo>
                  <a:lnTo>
                    <a:pt x="334" y="579"/>
                  </a:lnTo>
                  <a:lnTo>
                    <a:pt x="322" y="580"/>
                  </a:lnTo>
                  <a:lnTo>
                    <a:pt x="308" y="583"/>
                  </a:lnTo>
                  <a:lnTo>
                    <a:pt x="295" y="586"/>
                  </a:lnTo>
                  <a:lnTo>
                    <a:pt x="282" y="591"/>
                  </a:lnTo>
                  <a:lnTo>
                    <a:pt x="256" y="601"/>
                  </a:lnTo>
                  <a:lnTo>
                    <a:pt x="242" y="606"/>
                  </a:lnTo>
                  <a:lnTo>
                    <a:pt x="230" y="610"/>
                  </a:lnTo>
                  <a:lnTo>
                    <a:pt x="230" y="610"/>
                  </a:lnTo>
                  <a:close/>
                  <a:moveTo>
                    <a:pt x="286" y="660"/>
                  </a:moveTo>
                  <a:lnTo>
                    <a:pt x="286" y="660"/>
                  </a:lnTo>
                  <a:lnTo>
                    <a:pt x="282" y="666"/>
                  </a:lnTo>
                  <a:lnTo>
                    <a:pt x="277" y="673"/>
                  </a:lnTo>
                  <a:lnTo>
                    <a:pt x="265" y="683"/>
                  </a:lnTo>
                  <a:lnTo>
                    <a:pt x="258" y="690"/>
                  </a:lnTo>
                  <a:lnTo>
                    <a:pt x="254" y="696"/>
                  </a:lnTo>
                  <a:lnTo>
                    <a:pt x="251" y="702"/>
                  </a:lnTo>
                  <a:lnTo>
                    <a:pt x="249" y="710"/>
                  </a:lnTo>
                  <a:lnTo>
                    <a:pt x="249" y="710"/>
                  </a:lnTo>
                  <a:lnTo>
                    <a:pt x="266" y="702"/>
                  </a:lnTo>
                  <a:lnTo>
                    <a:pt x="285" y="695"/>
                  </a:lnTo>
                  <a:lnTo>
                    <a:pt x="294" y="690"/>
                  </a:lnTo>
                  <a:lnTo>
                    <a:pt x="301" y="684"/>
                  </a:lnTo>
                  <a:lnTo>
                    <a:pt x="308" y="678"/>
                  </a:lnTo>
                  <a:lnTo>
                    <a:pt x="313" y="670"/>
                  </a:lnTo>
                  <a:lnTo>
                    <a:pt x="313" y="670"/>
                  </a:lnTo>
                  <a:lnTo>
                    <a:pt x="304" y="669"/>
                  </a:lnTo>
                  <a:lnTo>
                    <a:pt x="298" y="668"/>
                  </a:lnTo>
                  <a:lnTo>
                    <a:pt x="292" y="665"/>
                  </a:lnTo>
                  <a:lnTo>
                    <a:pt x="288" y="663"/>
                  </a:lnTo>
                  <a:lnTo>
                    <a:pt x="286" y="660"/>
                  </a:lnTo>
                  <a:lnTo>
                    <a:pt x="286" y="660"/>
                  </a:lnTo>
                  <a:close/>
                  <a:moveTo>
                    <a:pt x="142" y="501"/>
                  </a:moveTo>
                  <a:lnTo>
                    <a:pt x="142" y="501"/>
                  </a:lnTo>
                  <a:lnTo>
                    <a:pt x="145" y="498"/>
                  </a:lnTo>
                  <a:lnTo>
                    <a:pt x="148" y="495"/>
                  </a:lnTo>
                  <a:lnTo>
                    <a:pt x="157" y="489"/>
                  </a:lnTo>
                  <a:lnTo>
                    <a:pt x="165" y="485"/>
                  </a:lnTo>
                  <a:lnTo>
                    <a:pt x="174" y="480"/>
                  </a:lnTo>
                  <a:lnTo>
                    <a:pt x="174" y="480"/>
                  </a:lnTo>
                  <a:lnTo>
                    <a:pt x="182" y="474"/>
                  </a:lnTo>
                  <a:lnTo>
                    <a:pt x="190" y="468"/>
                  </a:lnTo>
                  <a:lnTo>
                    <a:pt x="196" y="462"/>
                  </a:lnTo>
                  <a:lnTo>
                    <a:pt x="201" y="455"/>
                  </a:lnTo>
                  <a:lnTo>
                    <a:pt x="201" y="455"/>
                  </a:lnTo>
                  <a:lnTo>
                    <a:pt x="198" y="455"/>
                  </a:lnTo>
                  <a:lnTo>
                    <a:pt x="197" y="453"/>
                  </a:lnTo>
                  <a:lnTo>
                    <a:pt x="194" y="447"/>
                  </a:lnTo>
                  <a:lnTo>
                    <a:pt x="189" y="433"/>
                  </a:lnTo>
                  <a:lnTo>
                    <a:pt x="189" y="433"/>
                  </a:lnTo>
                  <a:lnTo>
                    <a:pt x="182" y="435"/>
                  </a:lnTo>
                  <a:lnTo>
                    <a:pt x="177" y="438"/>
                  </a:lnTo>
                  <a:lnTo>
                    <a:pt x="167" y="446"/>
                  </a:lnTo>
                  <a:lnTo>
                    <a:pt x="158" y="452"/>
                  </a:lnTo>
                  <a:lnTo>
                    <a:pt x="152" y="454"/>
                  </a:lnTo>
                  <a:lnTo>
                    <a:pt x="147" y="455"/>
                  </a:lnTo>
                  <a:lnTo>
                    <a:pt x="147" y="455"/>
                  </a:lnTo>
                  <a:lnTo>
                    <a:pt x="149" y="449"/>
                  </a:lnTo>
                  <a:lnTo>
                    <a:pt x="152" y="443"/>
                  </a:lnTo>
                  <a:lnTo>
                    <a:pt x="157" y="440"/>
                  </a:lnTo>
                  <a:lnTo>
                    <a:pt x="161" y="436"/>
                  </a:lnTo>
                  <a:lnTo>
                    <a:pt x="171" y="429"/>
                  </a:lnTo>
                  <a:lnTo>
                    <a:pt x="175" y="425"/>
                  </a:lnTo>
                  <a:lnTo>
                    <a:pt x="178" y="420"/>
                  </a:lnTo>
                  <a:lnTo>
                    <a:pt x="178" y="420"/>
                  </a:lnTo>
                  <a:lnTo>
                    <a:pt x="175" y="413"/>
                  </a:lnTo>
                  <a:lnTo>
                    <a:pt x="172" y="407"/>
                  </a:lnTo>
                  <a:lnTo>
                    <a:pt x="166" y="402"/>
                  </a:lnTo>
                  <a:lnTo>
                    <a:pt x="163" y="399"/>
                  </a:lnTo>
                  <a:lnTo>
                    <a:pt x="160" y="398"/>
                  </a:lnTo>
                  <a:lnTo>
                    <a:pt x="160" y="398"/>
                  </a:lnTo>
                  <a:lnTo>
                    <a:pt x="147" y="407"/>
                  </a:lnTo>
                  <a:lnTo>
                    <a:pt x="135" y="417"/>
                  </a:lnTo>
                  <a:lnTo>
                    <a:pt x="125" y="427"/>
                  </a:lnTo>
                  <a:lnTo>
                    <a:pt x="114" y="438"/>
                  </a:lnTo>
                  <a:lnTo>
                    <a:pt x="92" y="461"/>
                  </a:lnTo>
                  <a:lnTo>
                    <a:pt x="81" y="470"/>
                  </a:lnTo>
                  <a:lnTo>
                    <a:pt x="69" y="480"/>
                  </a:lnTo>
                  <a:lnTo>
                    <a:pt x="69" y="480"/>
                  </a:lnTo>
                  <a:lnTo>
                    <a:pt x="73" y="483"/>
                  </a:lnTo>
                  <a:lnTo>
                    <a:pt x="77" y="484"/>
                  </a:lnTo>
                  <a:lnTo>
                    <a:pt x="81" y="484"/>
                  </a:lnTo>
                  <a:lnTo>
                    <a:pt x="84" y="484"/>
                  </a:lnTo>
                  <a:lnTo>
                    <a:pt x="88" y="482"/>
                  </a:lnTo>
                  <a:lnTo>
                    <a:pt x="91" y="480"/>
                  </a:lnTo>
                  <a:lnTo>
                    <a:pt x="97" y="474"/>
                  </a:lnTo>
                  <a:lnTo>
                    <a:pt x="103" y="468"/>
                  </a:lnTo>
                  <a:lnTo>
                    <a:pt x="110" y="463"/>
                  </a:lnTo>
                  <a:lnTo>
                    <a:pt x="114" y="461"/>
                  </a:lnTo>
                  <a:lnTo>
                    <a:pt x="117" y="459"/>
                  </a:lnTo>
                  <a:lnTo>
                    <a:pt x="120" y="458"/>
                  </a:lnTo>
                  <a:lnTo>
                    <a:pt x="125" y="458"/>
                  </a:lnTo>
                  <a:lnTo>
                    <a:pt x="125" y="458"/>
                  </a:lnTo>
                  <a:lnTo>
                    <a:pt x="116" y="468"/>
                  </a:lnTo>
                  <a:lnTo>
                    <a:pt x="106" y="478"/>
                  </a:lnTo>
                  <a:lnTo>
                    <a:pt x="98" y="486"/>
                  </a:lnTo>
                  <a:lnTo>
                    <a:pt x="89" y="496"/>
                  </a:lnTo>
                  <a:lnTo>
                    <a:pt x="89" y="496"/>
                  </a:lnTo>
                  <a:lnTo>
                    <a:pt x="92" y="500"/>
                  </a:lnTo>
                  <a:lnTo>
                    <a:pt x="96" y="504"/>
                  </a:lnTo>
                  <a:lnTo>
                    <a:pt x="98" y="511"/>
                  </a:lnTo>
                  <a:lnTo>
                    <a:pt x="98" y="517"/>
                  </a:lnTo>
                  <a:lnTo>
                    <a:pt x="98" y="517"/>
                  </a:lnTo>
                  <a:lnTo>
                    <a:pt x="105" y="517"/>
                  </a:lnTo>
                  <a:lnTo>
                    <a:pt x="111" y="516"/>
                  </a:lnTo>
                  <a:lnTo>
                    <a:pt x="115" y="514"/>
                  </a:lnTo>
                  <a:lnTo>
                    <a:pt x="119" y="511"/>
                  </a:lnTo>
                  <a:lnTo>
                    <a:pt x="119" y="511"/>
                  </a:lnTo>
                  <a:lnTo>
                    <a:pt x="126" y="511"/>
                  </a:lnTo>
                  <a:lnTo>
                    <a:pt x="131" y="510"/>
                  </a:lnTo>
                  <a:lnTo>
                    <a:pt x="144" y="507"/>
                  </a:lnTo>
                  <a:lnTo>
                    <a:pt x="156" y="502"/>
                  </a:lnTo>
                  <a:lnTo>
                    <a:pt x="167" y="500"/>
                  </a:lnTo>
                  <a:lnTo>
                    <a:pt x="167" y="500"/>
                  </a:lnTo>
                  <a:lnTo>
                    <a:pt x="183" y="498"/>
                  </a:lnTo>
                  <a:lnTo>
                    <a:pt x="198" y="497"/>
                  </a:lnTo>
                  <a:lnTo>
                    <a:pt x="212" y="495"/>
                  </a:lnTo>
                  <a:lnTo>
                    <a:pt x="219" y="494"/>
                  </a:lnTo>
                  <a:lnTo>
                    <a:pt x="224" y="490"/>
                  </a:lnTo>
                  <a:lnTo>
                    <a:pt x="224" y="490"/>
                  </a:lnTo>
                  <a:lnTo>
                    <a:pt x="223" y="489"/>
                  </a:lnTo>
                  <a:lnTo>
                    <a:pt x="223" y="488"/>
                  </a:lnTo>
                  <a:lnTo>
                    <a:pt x="220" y="487"/>
                  </a:lnTo>
                  <a:lnTo>
                    <a:pt x="218" y="485"/>
                  </a:lnTo>
                  <a:lnTo>
                    <a:pt x="217" y="483"/>
                  </a:lnTo>
                  <a:lnTo>
                    <a:pt x="217" y="480"/>
                  </a:lnTo>
                  <a:lnTo>
                    <a:pt x="217" y="480"/>
                  </a:lnTo>
                  <a:lnTo>
                    <a:pt x="220" y="475"/>
                  </a:lnTo>
                  <a:lnTo>
                    <a:pt x="223" y="472"/>
                  </a:lnTo>
                  <a:lnTo>
                    <a:pt x="223" y="470"/>
                  </a:lnTo>
                  <a:lnTo>
                    <a:pt x="224" y="467"/>
                  </a:lnTo>
                  <a:lnTo>
                    <a:pt x="223" y="464"/>
                  </a:lnTo>
                  <a:lnTo>
                    <a:pt x="222" y="461"/>
                  </a:lnTo>
                  <a:lnTo>
                    <a:pt x="222" y="461"/>
                  </a:lnTo>
                  <a:lnTo>
                    <a:pt x="211" y="465"/>
                  </a:lnTo>
                  <a:lnTo>
                    <a:pt x="202" y="471"/>
                  </a:lnTo>
                  <a:lnTo>
                    <a:pt x="185" y="485"/>
                  </a:lnTo>
                  <a:lnTo>
                    <a:pt x="175" y="492"/>
                  </a:lnTo>
                  <a:lnTo>
                    <a:pt x="165" y="497"/>
                  </a:lnTo>
                  <a:lnTo>
                    <a:pt x="160" y="499"/>
                  </a:lnTo>
                  <a:lnTo>
                    <a:pt x="155" y="501"/>
                  </a:lnTo>
                  <a:lnTo>
                    <a:pt x="148" y="501"/>
                  </a:lnTo>
                  <a:lnTo>
                    <a:pt x="142" y="501"/>
                  </a:lnTo>
                  <a:lnTo>
                    <a:pt x="142" y="501"/>
                  </a:lnTo>
                  <a:close/>
                  <a:moveTo>
                    <a:pt x="135" y="523"/>
                  </a:moveTo>
                  <a:lnTo>
                    <a:pt x="135" y="523"/>
                  </a:lnTo>
                  <a:lnTo>
                    <a:pt x="124" y="533"/>
                  </a:lnTo>
                  <a:lnTo>
                    <a:pt x="112" y="545"/>
                  </a:lnTo>
                  <a:lnTo>
                    <a:pt x="107" y="552"/>
                  </a:lnTo>
                  <a:lnTo>
                    <a:pt x="103" y="558"/>
                  </a:lnTo>
                  <a:lnTo>
                    <a:pt x="99" y="567"/>
                  </a:lnTo>
                  <a:lnTo>
                    <a:pt x="96" y="574"/>
                  </a:lnTo>
                  <a:lnTo>
                    <a:pt x="96" y="574"/>
                  </a:lnTo>
                  <a:lnTo>
                    <a:pt x="111" y="586"/>
                  </a:lnTo>
                  <a:lnTo>
                    <a:pt x="127" y="595"/>
                  </a:lnTo>
                  <a:lnTo>
                    <a:pt x="127" y="595"/>
                  </a:lnTo>
                  <a:lnTo>
                    <a:pt x="135" y="585"/>
                  </a:lnTo>
                  <a:lnTo>
                    <a:pt x="144" y="574"/>
                  </a:lnTo>
                  <a:lnTo>
                    <a:pt x="165" y="555"/>
                  </a:lnTo>
                  <a:lnTo>
                    <a:pt x="176" y="545"/>
                  </a:lnTo>
                  <a:lnTo>
                    <a:pt x="186" y="535"/>
                  </a:lnTo>
                  <a:lnTo>
                    <a:pt x="194" y="524"/>
                  </a:lnTo>
                  <a:lnTo>
                    <a:pt x="203" y="512"/>
                  </a:lnTo>
                  <a:lnTo>
                    <a:pt x="203" y="512"/>
                  </a:lnTo>
                  <a:lnTo>
                    <a:pt x="169" y="519"/>
                  </a:lnTo>
                  <a:lnTo>
                    <a:pt x="152" y="523"/>
                  </a:lnTo>
                  <a:lnTo>
                    <a:pt x="135" y="523"/>
                  </a:lnTo>
                  <a:lnTo>
                    <a:pt x="135" y="523"/>
                  </a:lnTo>
                  <a:close/>
                  <a:moveTo>
                    <a:pt x="158" y="585"/>
                  </a:moveTo>
                  <a:lnTo>
                    <a:pt x="158" y="585"/>
                  </a:lnTo>
                  <a:lnTo>
                    <a:pt x="150" y="588"/>
                  </a:lnTo>
                  <a:lnTo>
                    <a:pt x="143" y="593"/>
                  </a:lnTo>
                  <a:lnTo>
                    <a:pt x="137" y="598"/>
                  </a:lnTo>
                  <a:lnTo>
                    <a:pt x="132" y="604"/>
                  </a:lnTo>
                  <a:lnTo>
                    <a:pt x="121" y="617"/>
                  </a:lnTo>
                  <a:lnTo>
                    <a:pt x="112" y="630"/>
                  </a:lnTo>
                  <a:lnTo>
                    <a:pt x="112" y="630"/>
                  </a:lnTo>
                  <a:lnTo>
                    <a:pt x="120" y="630"/>
                  </a:lnTo>
                  <a:lnTo>
                    <a:pt x="130" y="629"/>
                  </a:lnTo>
                  <a:lnTo>
                    <a:pt x="141" y="625"/>
                  </a:lnTo>
                  <a:lnTo>
                    <a:pt x="151" y="621"/>
                  </a:lnTo>
                  <a:lnTo>
                    <a:pt x="161" y="617"/>
                  </a:lnTo>
                  <a:lnTo>
                    <a:pt x="169" y="613"/>
                  </a:lnTo>
                  <a:lnTo>
                    <a:pt x="173" y="609"/>
                  </a:lnTo>
                  <a:lnTo>
                    <a:pt x="174" y="607"/>
                  </a:lnTo>
                  <a:lnTo>
                    <a:pt x="174" y="606"/>
                  </a:lnTo>
                  <a:lnTo>
                    <a:pt x="174" y="606"/>
                  </a:lnTo>
                  <a:lnTo>
                    <a:pt x="174" y="608"/>
                  </a:lnTo>
                  <a:lnTo>
                    <a:pt x="174" y="608"/>
                  </a:lnTo>
                  <a:lnTo>
                    <a:pt x="170" y="602"/>
                  </a:lnTo>
                  <a:lnTo>
                    <a:pt x="164" y="596"/>
                  </a:lnTo>
                  <a:lnTo>
                    <a:pt x="160" y="591"/>
                  </a:lnTo>
                  <a:lnTo>
                    <a:pt x="159" y="588"/>
                  </a:lnTo>
                  <a:lnTo>
                    <a:pt x="158" y="585"/>
                  </a:lnTo>
                  <a:lnTo>
                    <a:pt x="158" y="585"/>
                  </a:lnTo>
                  <a:close/>
                  <a:moveTo>
                    <a:pt x="82" y="516"/>
                  </a:moveTo>
                  <a:lnTo>
                    <a:pt x="82" y="516"/>
                  </a:lnTo>
                  <a:lnTo>
                    <a:pt x="81" y="510"/>
                  </a:lnTo>
                  <a:lnTo>
                    <a:pt x="79" y="505"/>
                  </a:lnTo>
                  <a:lnTo>
                    <a:pt x="76" y="501"/>
                  </a:lnTo>
                  <a:lnTo>
                    <a:pt x="72" y="499"/>
                  </a:lnTo>
                  <a:lnTo>
                    <a:pt x="68" y="497"/>
                  </a:lnTo>
                  <a:lnTo>
                    <a:pt x="64" y="496"/>
                  </a:lnTo>
                  <a:lnTo>
                    <a:pt x="53" y="495"/>
                  </a:lnTo>
                  <a:lnTo>
                    <a:pt x="53" y="495"/>
                  </a:lnTo>
                  <a:lnTo>
                    <a:pt x="50" y="500"/>
                  </a:lnTo>
                  <a:lnTo>
                    <a:pt x="46" y="504"/>
                  </a:lnTo>
                  <a:lnTo>
                    <a:pt x="37" y="515"/>
                  </a:lnTo>
                  <a:lnTo>
                    <a:pt x="33" y="519"/>
                  </a:lnTo>
                  <a:lnTo>
                    <a:pt x="29" y="525"/>
                  </a:lnTo>
                  <a:lnTo>
                    <a:pt x="27" y="531"/>
                  </a:lnTo>
                  <a:lnTo>
                    <a:pt x="27" y="538"/>
                  </a:lnTo>
                  <a:lnTo>
                    <a:pt x="27" y="538"/>
                  </a:lnTo>
                  <a:lnTo>
                    <a:pt x="56" y="529"/>
                  </a:lnTo>
                  <a:lnTo>
                    <a:pt x="70" y="524"/>
                  </a:lnTo>
                  <a:lnTo>
                    <a:pt x="76" y="519"/>
                  </a:lnTo>
                  <a:lnTo>
                    <a:pt x="82" y="516"/>
                  </a:lnTo>
                  <a:lnTo>
                    <a:pt x="82" y="5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5" name="Freeform 197"/>
            <p:cNvSpPr/>
            <p:nvPr/>
          </p:nvSpPr>
          <p:spPr bwMode="auto">
            <a:xfrm>
              <a:off x="6103938" y="1752600"/>
              <a:ext cx="11113" cy="1111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7" y="2"/>
                </a:cxn>
                <a:cxn ang="0">
                  <a:pos x="18" y="5"/>
                </a:cxn>
                <a:cxn ang="0">
                  <a:pos x="19" y="9"/>
                </a:cxn>
                <a:cxn ang="0">
                  <a:pos x="18" y="14"/>
                </a:cxn>
                <a:cxn ang="0">
                  <a:pos x="17" y="17"/>
                </a:cxn>
                <a:cxn ang="0">
                  <a:pos x="14" y="20"/>
                </a:cxn>
                <a:cxn ang="0">
                  <a:pos x="9" y="22"/>
                </a:cxn>
                <a:cxn ang="0">
                  <a:pos x="9" y="22"/>
                </a:cxn>
                <a:cxn ang="0">
                  <a:pos x="6" y="21"/>
                </a:cxn>
                <a:cxn ang="0">
                  <a:pos x="4" y="19"/>
                </a:cxn>
                <a:cxn ang="0">
                  <a:pos x="2" y="16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1" y="4"/>
                </a:cxn>
                <a:cxn ang="0">
                  <a:pos x="4" y="1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9" h="22">
                  <a:moveTo>
                    <a:pt x="8" y="0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7" y="2"/>
                  </a:lnTo>
                  <a:lnTo>
                    <a:pt x="18" y="5"/>
                  </a:lnTo>
                  <a:lnTo>
                    <a:pt x="19" y="9"/>
                  </a:lnTo>
                  <a:lnTo>
                    <a:pt x="18" y="14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8"/>
                  </a:lnTo>
                  <a:lnTo>
                    <a:pt x="1" y="4"/>
                  </a:lnTo>
                  <a:lnTo>
                    <a:pt x="4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6" name="Freeform 198"/>
            <p:cNvSpPr/>
            <p:nvPr/>
          </p:nvSpPr>
          <p:spPr bwMode="auto">
            <a:xfrm>
              <a:off x="6089651" y="1765300"/>
              <a:ext cx="34925" cy="14288"/>
            </a:xfrm>
            <a:custGeom>
              <a:avLst/>
              <a:gdLst/>
              <a:ahLst/>
              <a:cxnLst>
                <a:cxn ang="0">
                  <a:pos x="60" y="3"/>
                </a:cxn>
                <a:cxn ang="0">
                  <a:pos x="60" y="3"/>
                </a:cxn>
                <a:cxn ang="0">
                  <a:pos x="63" y="6"/>
                </a:cxn>
                <a:cxn ang="0">
                  <a:pos x="65" y="8"/>
                </a:cxn>
                <a:cxn ang="0">
                  <a:pos x="67" y="11"/>
                </a:cxn>
                <a:cxn ang="0">
                  <a:pos x="68" y="16"/>
                </a:cxn>
                <a:cxn ang="0">
                  <a:pos x="68" y="16"/>
                </a:cxn>
                <a:cxn ang="0">
                  <a:pos x="65" y="20"/>
                </a:cxn>
                <a:cxn ang="0">
                  <a:pos x="62" y="23"/>
                </a:cxn>
                <a:cxn ang="0">
                  <a:pos x="58" y="25"/>
                </a:cxn>
                <a:cxn ang="0">
                  <a:pos x="52" y="25"/>
                </a:cxn>
                <a:cxn ang="0">
                  <a:pos x="52" y="25"/>
                </a:cxn>
                <a:cxn ang="0">
                  <a:pos x="49" y="24"/>
                </a:cxn>
                <a:cxn ang="0">
                  <a:pos x="47" y="23"/>
                </a:cxn>
                <a:cxn ang="0">
                  <a:pos x="45" y="21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33" y="19"/>
                </a:cxn>
                <a:cxn ang="0">
                  <a:pos x="22" y="19"/>
                </a:cxn>
                <a:cxn ang="0">
                  <a:pos x="13" y="18"/>
                </a:cxn>
                <a:cxn ang="0">
                  <a:pos x="7" y="16"/>
                </a:cxn>
                <a:cxn ang="0">
                  <a:pos x="1" y="14"/>
                </a:cxn>
                <a:cxn ang="0">
                  <a:pos x="1" y="14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8" y="2"/>
                </a:cxn>
                <a:cxn ang="0">
                  <a:pos x="15" y="0"/>
                </a:cxn>
                <a:cxn ang="0">
                  <a:pos x="22" y="2"/>
                </a:cxn>
                <a:cxn ang="0">
                  <a:pos x="29" y="3"/>
                </a:cxn>
                <a:cxn ang="0">
                  <a:pos x="35" y="4"/>
                </a:cxn>
                <a:cxn ang="0">
                  <a:pos x="43" y="5"/>
                </a:cxn>
                <a:cxn ang="0">
                  <a:pos x="50" y="5"/>
                </a:cxn>
                <a:cxn ang="0">
                  <a:pos x="60" y="3"/>
                </a:cxn>
                <a:cxn ang="0">
                  <a:pos x="60" y="3"/>
                </a:cxn>
              </a:cxnLst>
              <a:rect l="0" t="0" r="r" b="b"/>
              <a:pathLst>
                <a:path w="68" h="25">
                  <a:moveTo>
                    <a:pt x="60" y="3"/>
                  </a:moveTo>
                  <a:lnTo>
                    <a:pt x="60" y="3"/>
                  </a:lnTo>
                  <a:lnTo>
                    <a:pt x="63" y="6"/>
                  </a:lnTo>
                  <a:lnTo>
                    <a:pt x="65" y="8"/>
                  </a:lnTo>
                  <a:lnTo>
                    <a:pt x="67" y="11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58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49" y="24"/>
                  </a:lnTo>
                  <a:lnTo>
                    <a:pt x="47" y="23"/>
                  </a:lnTo>
                  <a:lnTo>
                    <a:pt x="45" y="21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33" y="19"/>
                  </a:lnTo>
                  <a:lnTo>
                    <a:pt x="22" y="19"/>
                  </a:lnTo>
                  <a:lnTo>
                    <a:pt x="13" y="18"/>
                  </a:lnTo>
                  <a:lnTo>
                    <a:pt x="7" y="16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8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9" y="3"/>
                  </a:lnTo>
                  <a:lnTo>
                    <a:pt x="35" y="4"/>
                  </a:lnTo>
                  <a:lnTo>
                    <a:pt x="43" y="5"/>
                  </a:lnTo>
                  <a:lnTo>
                    <a:pt x="50" y="5"/>
                  </a:lnTo>
                  <a:lnTo>
                    <a:pt x="60" y="3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7" name="Freeform 206"/>
            <p:cNvSpPr/>
            <p:nvPr/>
          </p:nvSpPr>
          <p:spPr bwMode="auto">
            <a:xfrm>
              <a:off x="6072188" y="1817688"/>
              <a:ext cx="49213" cy="39688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29" y="45"/>
                </a:cxn>
                <a:cxn ang="0">
                  <a:pos x="30" y="56"/>
                </a:cxn>
                <a:cxn ang="0">
                  <a:pos x="36" y="50"/>
                </a:cxn>
                <a:cxn ang="0">
                  <a:pos x="48" y="40"/>
                </a:cxn>
                <a:cxn ang="0">
                  <a:pos x="62" y="20"/>
                </a:cxn>
                <a:cxn ang="0">
                  <a:pos x="69" y="5"/>
                </a:cxn>
                <a:cxn ang="0">
                  <a:pos x="78" y="5"/>
                </a:cxn>
                <a:cxn ang="0">
                  <a:pos x="79" y="13"/>
                </a:cxn>
                <a:cxn ang="0">
                  <a:pos x="76" y="19"/>
                </a:cxn>
                <a:cxn ang="0">
                  <a:pos x="68" y="28"/>
                </a:cxn>
                <a:cxn ang="0">
                  <a:pos x="67" y="31"/>
                </a:cxn>
                <a:cxn ang="0">
                  <a:pos x="77" y="41"/>
                </a:cxn>
                <a:cxn ang="0">
                  <a:pos x="85" y="42"/>
                </a:cxn>
                <a:cxn ang="0">
                  <a:pos x="94" y="41"/>
                </a:cxn>
                <a:cxn ang="0">
                  <a:pos x="95" y="44"/>
                </a:cxn>
                <a:cxn ang="0">
                  <a:pos x="91" y="50"/>
                </a:cxn>
                <a:cxn ang="0">
                  <a:pos x="88" y="53"/>
                </a:cxn>
                <a:cxn ang="0">
                  <a:pos x="93" y="62"/>
                </a:cxn>
                <a:cxn ang="0">
                  <a:pos x="94" y="72"/>
                </a:cxn>
                <a:cxn ang="0">
                  <a:pos x="90" y="74"/>
                </a:cxn>
                <a:cxn ang="0">
                  <a:pos x="84" y="75"/>
                </a:cxn>
                <a:cxn ang="0">
                  <a:pos x="82" y="71"/>
                </a:cxn>
                <a:cxn ang="0">
                  <a:pos x="79" y="65"/>
                </a:cxn>
                <a:cxn ang="0">
                  <a:pos x="78" y="61"/>
                </a:cxn>
                <a:cxn ang="0">
                  <a:pos x="70" y="63"/>
                </a:cxn>
                <a:cxn ang="0">
                  <a:pos x="63" y="71"/>
                </a:cxn>
                <a:cxn ang="0">
                  <a:pos x="57" y="73"/>
                </a:cxn>
                <a:cxn ang="0">
                  <a:pos x="54" y="70"/>
                </a:cxn>
                <a:cxn ang="0">
                  <a:pos x="61" y="60"/>
                </a:cxn>
                <a:cxn ang="0">
                  <a:pos x="71" y="53"/>
                </a:cxn>
                <a:cxn ang="0">
                  <a:pos x="71" y="50"/>
                </a:cxn>
                <a:cxn ang="0">
                  <a:pos x="67" y="45"/>
                </a:cxn>
                <a:cxn ang="0">
                  <a:pos x="63" y="38"/>
                </a:cxn>
                <a:cxn ang="0">
                  <a:pos x="63" y="35"/>
                </a:cxn>
                <a:cxn ang="0">
                  <a:pos x="51" y="50"/>
                </a:cxn>
                <a:cxn ang="0">
                  <a:pos x="39" y="64"/>
                </a:cxn>
                <a:cxn ang="0">
                  <a:pos x="27" y="63"/>
                </a:cxn>
                <a:cxn ang="0">
                  <a:pos x="19" y="60"/>
                </a:cxn>
                <a:cxn ang="0">
                  <a:pos x="20" y="49"/>
                </a:cxn>
                <a:cxn ang="0">
                  <a:pos x="20" y="33"/>
                </a:cxn>
                <a:cxn ang="0">
                  <a:pos x="19" y="26"/>
                </a:cxn>
                <a:cxn ang="0">
                  <a:pos x="16" y="28"/>
                </a:cxn>
                <a:cxn ang="0">
                  <a:pos x="9" y="34"/>
                </a:cxn>
                <a:cxn ang="0">
                  <a:pos x="4" y="35"/>
                </a:cxn>
                <a:cxn ang="0">
                  <a:pos x="3" y="34"/>
                </a:cxn>
                <a:cxn ang="0">
                  <a:pos x="0" y="33"/>
                </a:cxn>
                <a:cxn ang="0">
                  <a:pos x="5" y="22"/>
                </a:cxn>
                <a:cxn ang="0">
                  <a:pos x="17" y="7"/>
                </a:cxn>
                <a:cxn ang="0">
                  <a:pos x="22" y="0"/>
                </a:cxn>
                <a:cxn ang="0">
                  <a:pos x="26" y="0"/>
                </a:cxn>
                <a:cxn ang="0">
                  <a:pos x="33" y="3"/>
                </a:cxn>
              </a:cxnLst>
              <a:rect l="0" t="0" r="r" b="b"/>
              <a:pathLst>
                <a:path w="95" h="75">
                  <a:moveTo>
                    <a:pt x="33" y="3"/>
                  </a:moveTo>
                  <a:lnTo>
                    <a:pt x="33" y="3"/>
                  </a:lnTo>
                  <a:lnTo>
                    <a:pt x="30" y="32"/>
                  </a:lnTo>
                  <a:lnTo>
                    <a:pt x="29" y="45"/>
                  </a:lnTo>
                  <a:lnTo>
                    <a:pt x="29" y="5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6" y="50"/>
                  </a:lnTo>
                  <a:lnTo>
                    <a:pt x="42" y="46"/>
                  </a:lnTo>
                  <a:lnTo>
                    <a:pt x="48" y="40"/>
                  </a:lnTo>
                  <a:lnTo>
                    <a:pt x="52" y="33"/>
                  </a:lnTo>
                  <a:lnTo>
                    <a:pt x="62" y="20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79" y="10"/>
                  </a:lnTo>
                  <a:lnTo>
                    <a:pt x="79" y="13"/>
                  </a:lnTo>
                  <a:lnTo>
                    <a:pt x="77" y="16"/>
                  </a:lnTo>
                  <a:lnTo>
                    <a:pt x="76" y="19"/>
                  </a:lnTo>
                  <a:lnTo>
                    <a:pt x="70" y="25"/>
                  </a:lnTo>
                  <a:lnTo>
                    <a:pt x="68" y="28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73" y="38"/>
                  </a:lnTo>
                  <a:lnTo>
                    <a:pt x="77" y="41"/>
                  </a:lnTo>
                  <a:lnTo>
                    <a:pt x="79" y="42"/>
                  </a:lnTo>
                  <a:lnTo>
                    <a:pt x="85" y="42"/>
                  </a:lnTo>
                  <a:lnTo>
                    <a:pt x="94" y="41"/>
                  </a:lnTo>
                  <a:lnTo>
                    <a:pt x="94" y="41"/>
                  </a:lnTo>
                  <a:lnTo>
                    <a:pt x="95" y="42"/>
                  </a:lnTo>
                  <a:lnTo>
                    <a:pt x="95" y="44"/>
                  </a:lnTo>
                  <a:lnTo>
                    <a:pt x="93" y="47"/>
                  </a:lnTo>
                  <a:lnTo>
                    <a:pt x="91" y="50"/>
                  </a:lnTo>
                  <a:lnTo>
                    <a:pt x="88" y="53"/>
                  </a:lnTo>
                  <a:lnTo>
                    <a:pt x="88" y="53"/>
                  </a:lnTo>
                  <a:lnTo>
                    <a:pt x="90" y="58"/>
                  </a:lnTo>
                  <a:lnTo>
                    <a:pt x="93" y="62"/>
                  </a:lnTo>
                  <a:lnTo>
                    <a:pt x="94" y="65"/>
                  </a:lnTo>
                  <a:lnTo>
                    <a:pt x="94" y="72"/>
                  </a:lnTo>
                  <a:lnTo>
                    <a:pt x="94" y="72"/>
                  </a:lnTo>
                  <a:lnTo>
                    <a:pt x="90" y="74"/>
                  </a:lnTo>
                  <a:lnTo>
                    <a:pt x="87" y="75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2" y="71"/>
                  </a:lnTo>
                  <a:lnTo>
                    <a:pt x="81" y="68"/>
                  </a:lnTo>
                  <a:lnTo>
                    <a:pt x="79" y="65"/>
                  </a:lnTo>
                  <a:lnTo>
                    <a:pt x="78" y="61"/>
                  </a:lnTo>
                  <a:lnTo>
                    <a:pt x="78" y="61"/>
                  </a:lnTo>
                  <a:lnTo>
                    <a:pt x="73" y="61"/>
                  </a:lnTo>
                  <a:lnTo>
                    <a:pt x="70" y="63"/>
                  </a:lnTo>
                  <a:lnTo>
                    <a:pt x="65" y="68"/>
                  </a:lnTo>
                  <a:lnTo>
                    <a:pt x="63" y="71"/>
                  </a:lnTo>
                  <a:lnTo>
                    <a:pt x="61" y="73"/>
                  </a:lnTo>
                  <a:lnTo>
                    <a:pt x="57" y="73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7" y="64"/>
                  </a:lnTo>
                  <a:lnTo>
                    <a:pt x="61" y="60"/>
                  </a:lnTo>
                  <a:lnTo>
                    <a:pt x="66" y="57"/>
                  </a:lnTo>
                  <a:lnTo>
                    <a:pt x="71" y="53"/>
                  </a:lnTo>
                  <a:lnTo>
                    <a:pt x="71" y="53"/>
                  </a:lnTo>
                  <a:lnTo>
                    <a:pt x="71" y="50"/>
                  </a:lnTo>
                  <a:lnTo>
                    <a:pt x="70" y="48"/>
                  </a:lnTo>
                  <a:lnTo>
                    <a:pt x="67" y="45"/>
                  </a:lnTo>
                  <a:lnTo>
                    <a:pt x="64" y="41"/>
                  </a:lnTo>
                  <a:lnTo>
                    <a:pt x="63" y="38"/>
                  </a:lnTo>
                  <a:lnTo>
                    <a:pt x="63" y="35"/>
                  </a:lnTo>
                  <a:lnTo>
                    <a:pt x="63" y="35"/>
                  </a:lnTo>
                  <a:lnTo>
                    <a:pt x="56" y="43"/>
                  </a:lnTo>
                  <a:lnTo>
                    <a:pt x="51" y="50"/>
                  </a:lnTo>
                  <a:lnTo>
                    <a:pt x="46" y="5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27" y="63"/>
                  </a:lnTo>
                  <a:lnTo>
                    <a:pt x="23" y="62"/>
                  </a:lnTo>
                  <a:lnTo>
                    <a:pt x="19" y="60"/>
                  </a:lnTo>
                  <a:lnTo>
                    <a:pt x="19" y="60"/>
                  </a:lnTo>
                  <a:lnTo>
                    <a:pt x="20" y="49"/>
                  </a:lnTo>
                  <a:lnTo>
                    <a:pt x="20" y="41"/>
                  </a:lnTo>
                  <a:lnTo>
                    <a:pt x="20" y="33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6" y="28"/>
                  </a:lnTo>
                  <a:lnTo>
                    <a:pt x="12" y="31"/>
                  </a:lnTo>
                  <a:lnTo>
                    <a:pt x="9" y="34"/>
                  </a:lnTo>
                  <a:lnTo>
                    <a:pt x="7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27"/>
                  </a:lnTo>
                  <a:lnTo>
                    <a:pt x="5" y="22"/>
                  </a:lnTo>
                  <a:lnTo>
                    <a:pt x="11" y="14"/>
                  </a:lnTo>
                  <a:lnTo>
                    <a:pt x="17" y="7"/>
                  </a:lnTo>
                  <a:lnTo>
                    <a:pt x="20" y="4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8" name="Freeform 213"/>
            <p:cNvSpPr/>
            <p:nvPr/>
          </p:nvSpPr>
          <p:spPr bwMode="auto">
            <a:xfrm>
              <a:off x="6073776" y="1895475"/>
              <a:ext cx="34925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" y="5"/>
                </a:cxn>
                <a:cxn ang="0">
                  <a:pos x="5" y="3"/>
                </a:cxn>
                <a:cxn ang="0">
                  <a:pos x="11" y="1"/>
                </a:cxn>
                <a:cxn ang="0">
                  <a:pos x="18" y="0"/>
                </a:cxn>
                <a:cxn ang="0">
                  <a:pos x="27" y="0"/>
                </a:cxn>
                <a:cxn ang="0">
                  <a:pos x="44" y="1"/>
                </a:cxn>
                <a:cxn ang="0">
                  <a:pos x="52" y="1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3" y="3"/>
                </a:cxn>
                <a:cxn ang="0">
                  <a:pos x="65" y="5"/>
                </a:cxn>
                <a:cxn ang="0">
                  <a:pos x="66" y="9"/>
                </a:cxn>
                <a:cxn ang="0">
                  <a:pos x="65" y="12"/>
                </a:cxn>
                <a:cxn ang="0">
                  <a:pos x="63" y="15"/>
                </a:cxn>
                <a:cxn ang="0">
                  <a:pos x="60" y="17"/>
                </a:cxn>
                <a:cxn ang="0">
                  <a:pos x="56" y="19"/>
                </a:cxn>
                <a:cxn ang="0">
                  <a:pos x="49" y="19"/>
                </a:cxn>
                <a:cxn ang="0">
                  <a:pos x="49" y="19"/>
                </a:cxn>
                <a:cxn ang="0">
                  <a:pos x="47" y="18"/>
                </a:cxn>
                <a:cxn ang="0">
                  <a:pos x="44" y="17"/>
                </a:cxn>
                <a:cxn ang="0">
                  <a:pos x="41" y="15"/>
                </a:cxn>
                <a:cxn ang="0">
                  <a:pos x="37" y="12"/>
                </a:cxn>
                <a:cxn ang="0">
                  <a:pos x="37" y="12"/>
                </a:cxn>
                <a:cxn ang="0">
                  <a:pos x="32" y="12"/>
                </a:cxn>
                <a:cxn ang="0">
                  <a:pos x="26" y="12"/>
                </a:cxn>
                <a:cxn ang="0">
                  <a:pos x="13" y="14"/>
                </a:cxn>
                <a:cxn ang="0">
                  <a:pos x="7" y="14"/>
                </a:cxn>
                <a:cxn ang="0">
                  <a:pos x="3" y="12"/>
                </a:cxn>
                <a:cxn ang="0">
                  <a:pos x="1" y="10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66" h="19">
                  <a:moveTo>
                    <a:pt x="0" y="7"/>
                  </a:moveTo>
                  <a:lnTo>
                    <a:pt x="0" y="7"/>
                  </a:lnTo>
                  <a:lnTo>
                    <a:pt x="2" y="5"/>
                  </a:lnTo>
                  <a:lnTo>
                    <a:pt x="5" y="3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4" y="1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3" y="3"/>
                  </a:lnTo>
                  <a:lnTo>
                    <a:pt x="65" y="5"/>
                  </a:lnTo>
                  <a:lnTo>
                    <a:pt x="66" y="9"/>
                  </a:lnTo>
                  <a:lnTo>
                    <a:pt x="65" y="12"/>
                  </a:lnTo>
                  <a:lnTo>
                    <a:pt x="63" y="15"/>
                  </a:lnTo>
                  <a:lnTo>
                    <a:pt x="60" y="17"/>
                  </a:lnTo>
                  <a:lnTo>
                    <a:pt x="56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7" y="18"/>
                  </a:lnTo>
                  <a:lnTo>
                    <a:pt x="44" y="17"/>
                  </a:lnTo>
                  <a:lnTo>
                    <a:pt x="41" y="15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2" y="12"/>
                  </a:lnTo>
                  <a:lnTo>
                    <a:pt x="26" y="12"/>
                  </a:lnTo>
                  <a:lnTo>
                    <a:pt x="13" y="14"/>
                  </a:lnTo>
                  <a:lnTo>
                    <a:pt x="7" y="14"/>
                  </a:lnTo>
                  <a:lnTo>
                    <a:pt x="3" y="12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9" name="Freeform 221"/>
            <p:cNvSpPr/>
            <p:nvPr/>
          </p:nvSpPr>
          <p:spPr bwMode="auto">
            <a:xfrm>
              <a:off x="6075363" y="1908175"/>
              <a:ext cx="33338" cy="9525"/>
            </a:xfrm>
            <a:custGeom>
              <a:avLst/>
              <a:gdLst/>
              <a:ahLst/>
              <a:cxnLst>
                <a:cxn ang="0">
                  <a:pos x="60" y="2"/>
                </a:cxn>
                <a:cxn ang="0">
                  <a:pos x="60" y="2"/>
                </a:cxn>
                <a:cxn ang="0">
                  <a:pos x="61" y="6"/>
                </a:cxn>
                <a:cxn ang="0">
                  <a:pos x="62" y="8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1" y="13"/>
                </a:cxn>
                <a:cxn ang="0">
                  <a:pos x="58" y="15"/>
                </a:cxn>
                <a:cxn ang="0">
                  <a:pos x="53" y="16"/>
                </a:cxn>
                <a:cxn ang="0">
                  <a:pos x="47" y="17"/>
                </a:cxn>
                <a:cxn ang="0">
                  <a:pos x="40" y="16"/>
                </a:cxn>
                <a:cxn ang="0">
                  <a:pos x="24" y="14"/>
                </a:cxn>
                <a:cxn ang="0">
                  <a:pos x="15" y="14"/>
                </a:cxn>
                <a:cxn ang="0">
                  <a:pos x="5" y="15"/>
                </a:cxn>
                <a:cxn ang="0">
                  <a:pos x="5" y="15"/>
                </a:cxn>
                <a:cxn ang="0">
                  <a:pos x="3" y="13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9" y="1"/>
                </a:cxn>
                <a:cxn ang="0">
                  <a:pos x="17" y="0"/>
                </a:cxn>
                <a:cxn ang="0">
                  <a:pos x="25" y="0"/>
                </a:cxn>
                <a:cxn ang="0">
                  <a:pos x="32" y="0"/>
                </a:cxn>
                <a:cxn ang="0">
                  <a:pos x="46" y="1"/>
                </a:cxn>
                <a:cxn ang="0">
                  <a:pos x="60" y="2"/>
                </a:cxn>
                <a:cxn ang="0">
                  <a:pos x="60" y="2"/>
                </a:cxn>
              </a:cxnLst>
              <a:rect l="0" t="0" r="r" b="b"/>
              <a:pathLst>
                <a:path w="62" h="17">
                  <a:moveTo>
                    <a:pt x="60" y="2"/>
                  </a:moveTo>
                  <a:lnTo>
                    <a:pt x="60" y="2"/>
                  </a:lnTo>
                  <a:lnTo>
                    <a:pt x="61" y="6"/>
                  </a:lnTo>
                  <a:lnTo>
                    <a:pt x="62" y="8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1" y="13"/>
                  </a:lnTo>
                  <a:lnTo>
                    <a:pt x="58" y="15"/>
                  </a:lnTo>
                  <a:lnTo>
                    <a:pt x="53" y="16"/>
                  </a:lnTo>
                  <a:lnTo>
                    <a:pt x="47" y="17"/>
                  </a:lnTo>
                  <a:lnTo>
                    <a:pt x="40" y="16"/>
                  </a:lnTo>
                  <a:lnTo>
                    <a:pt x="24" y="14"/>
                  </a:lnTo>
                  <a:lnTo>
                    <a:pt x="15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3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3"/>
                  </a:lnTo>
                  <a:lnTo>
                    <a:pt x="0" y="3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46" y="1"/>
                  </a:lnTo>
                  <a:lnTo>
                    <a:pt x="60" y="2"/>
                  </a:lnTo>
                  <a:lnTo>
                    <a:pt x="6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57" name="文本框 37"/>
          <p:cNvSpPr txBox="1"/>
          <p:nvPr/>
        </p:nvSpPr>
        <p:spPr>
          <a:xfrm>
            <a:off x="196716" y="181655"/>
            <a:ext cx="3259160" cy="466708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defTabSz="964278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点击添加相关标题文字</a:t>
            </a:r>
          </a:p>
        </p:txBody>
      </p:sp>
      <p:sp>
        <p:nvSpPr>
          <p:cNvPr id="61" name="文本框 38"/>
          <p:cNvSpPr txBox="1"/>
          <p:nvPr/>
        </p:nvSpPr>
        <p:spPr>
          <a:xfrm>
            <a:off x="395536" y="649707"/>
            <a:ext cx="2592288" cy="266653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algn="dist" defTabSz="964278"/>
            <a:r>
              <a:rPr lang="en-US" altLang="zh-CN" sz="1100" dirty="0">
                <a:solidFill>
                  <a:schemeClr val="tx1">
                    <a:lumMod val="65000"/>
                    <a:lumOff val="3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ADD RELATED TITLE WORDS</a:t>
            </a:r>
            <a:endParaRPr lang="zh-CN" altLang="en-US" sz="1100" dirty="0">
              <a:solidFill>
                <a:schemeClr val="tx1">
                  <a:lumMod val="65000"/>
                  <a:lumOff val="3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  <a:sym typeface="+mn-lt"/>
            </a:endParaRPr>
          </a:p>
        </p:txBody>
      </p:sp>
    </p:spTree>
  </p:cSld>
  <p:clrMapOvr>
    <a:masterClrMapping/>
  </p:clrMapOvr>
  <p:transition>
    <p:comb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/>
      <p:bldP spid="20" grpId="0"/>
      <p:bldP spid="21" grpId="0"/>
      <p:bldP spid="22" grpId="0"/>
      <p:bldP spid="5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9"/>
          <p:cNvSpPr txBox="1"/>
          <p:nvPr/>
        </p:nvSpPr>
        <p:spPr>
          <a:xfrm>
            <a:off x="3591897" y="1531765"/>
            <a:ext cx="1448155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r>
              <a:rPr lang="en-US" altLang="zh-CN" sz="1400" spc="225" dirty="0">
                <a:solidFill>
                  <a:schemeClr val="tx1">
                    <a:lumMod val="75000"/>
                    <a:lumOff val="25000"/>
                  </a:schemeClr>
                </a:solidFill>
                <a:latin typeface="Comic Sans MS" pitchFamily="66" charset="0"/>
                <a:ea typeface="微软雅黑" pitchFamily="34" charset="-122"/>
              </a:rPr>
              <a:t>DIRECTORY</a:t>
            </a:r>
            <a:endParaRPr lang="zh-CN" altLang="en-US" sz="1400" spc="225" dirty="0">
              <a:solidFill>
                <a:schemeClr val="tx1">
                  <a:lumMod val="75000"/>
                  <a:lumOff val="25000"/>
                </a:schemeClr>
              </a:solidFill>
              <a:latin typeface="Comic Sans MS" pitchFamily="66" charset="0"/>
              <a:ea typeface="微软雅黑" pitchFamily="34" charset="-122"/>
            </a:endParaRPr>
          </a:p>
        </p:txBody>
      </p:sp>
      <p:sp>
        <p:nvSpPr>
          <p:cNvPr id="7" name="文本框 1"/>
          <p:cNvSpPr txBox="1"/>
          <p:nvPr/>
        </p:nvSpPr>
        <p:spPr>
          <a:xfrm>
            <a:off x="3491880" y="916360"/>
            <a:ext cx="1476165" cy="746360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zh-CN"/>
            </a:defPPr>
            <a:lvl1pPr algn="ctr">
              <a:defRPr sz="2800" b="1" spc="60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44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目录</a:t>
            </a:r>
            <a:endParaRPr lang="en-GB" altLang="zh-CN" sz="4400" dirty="0">
              <a:solidFill>
                <a:schemeClr val="tx1">
                  <a:lumMod val="85000"/>
                  <a:lumOff val="1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8" name="Freeform 11"/>
          <p:cNvSpPr>
            <a:spLocks/>
          </p:cNvSpPr>
          <p:nvPr/>
        </p:nvSpPr>
        <p:spPr bwMode="auto">
          <a:xfrm rot="10800000">
            <a:off x="1585072" y="2471610"/>
            <a:ext cx="631493" cy="643505"/>
          </a:xfrm>
          <a:custGeom>
            <a:avLst/>
            <a:gdLst>
              <a:gd name="T0" fmla="*/ 1390 w 1390"/>
              <a:gd name="T1" fmla="*/ 710 h 1416"/>
              <a:gd name="T2" fmla="*/ 1389 w 1390"/>
              <a:gd name="T3" fmla="*/ 756 h 1416"/>
              <a:gd name="T4" fmla="*/ 1385 w 1390"/>
              <a:gd name="T5" fmla="*/ 802 h 1416"/>
              <a:gd name="T6" fmla="*/ 1377 w 1390"/>
              <a:gd name="T7" fmla="*/ 848 h 1416"/>
              <a:gd name="T8" fmla="*/ 1320 w 1390"/>
              <a:gd name="T9" fmla="*/ 999 h 1416"/>
              <a:gd name="T10" fmla="*/ 1302 w 1390"/>
              <a:gd name="T11" fmla="*/ 1035 h 1416"/>
              <a:gd name="T12" fmla="*/ 910 w 1390"/>
              <a:gd name="T13" fmla="*/ 1363 h 1416"/>
              <a:gd name="T14" fmla="*/ 878 w 1390"/>
              <a:gd name="T15" fmla="*/ 1372 h 1416"/>
              <a:gd name="T16" fmla="*/ 845 w 1390"/>
              <a:gd name="T17" fmla="*/ 1379 h 1416"/>
              <a:gd name="T18" fmla="*/ 818 w 1390"/>
              <a:gd name="T19" fmla="*/ 1384 h 1416"/>
              <a:gd name="T20" fmla="*/ 441 w 1390"/>
              <a:gd name="T21" fmla="*/ 1340 h 1416"/>
              <a:gd name="T22" fmla="*/ 414 w 1390"/>
              <a:gd name="T23" fmla="*/ 1327 h 1416"/>
              <a:gd name="T24" fmla="*/ 188 w 1390"/>
              <a:gd name="T25" fmla="*/ 1155 h 1416"/>
              <a:gd name="T26" fmla="*/ 172 w 1390"/>
              <a:gd name="T27" fmla="*/ 1134 h 1416"/>
              <a:gd name="T28" fmla="*/ 156 w 1390"/>
              <a:gd name="T29" fmla="*/ 1114 h 1416"/>
              <a:gd name="T30" fmla="*/ 117 w 1390"/>
              <a:gd name="T31" fmla="*/ 1062 h 1416"/>
              <a:gd name="T32" fmla="*/ 101 w 1390"/>
              <a:gd name="T33" fmla="*/ 1035 h 1416"/>
              <a:gd name="T34" fmla="*/ 14 w 1390"/>
              <a:gd name="T35" fmla="*/ 774 h 1416"/>
              <a:gd name="T36" fmla="*/ 10 w 1390"/>
              <a:gd name="T37" fmla="*/ 745 h 1416"/>
              <a:gd name="T38" fmla="*/ 45 w 1390"/>
              <a:gd name="T39" fmla="*/ 519 h 1416"/>
              <a:gd name="T40" fmla="*/ 52 w 1390"/>
              <a:gd name="T41" fmla="*/ 496 h 1416"/>
              <a:gd name="T42" fmla="*/ 80 w 1390"/>
              <a:gd name="T43" fmla="*/ 429 h 1416"/>
              <a:gd name="T44" fmla="*/ 94 w 1390"/>
              <a:gd name="T45" fmla="*/ 399 h 1416"/>
              <a:gd name="T46" fmla="*/ 354 w 1390"/>
              <a:gd name="T47" fmla="*/ 124 h 1416"/>
              <a:gd name="T48" fmla="*/ 393 w 1390"/>
              <a:gd name="T49" fmla="*/ 104 h 1416"/>
              <a:gd name="T50" fmla="*/ 840 w 1390"/>
              <a:gd name="T51" fmla="*/ 37 h 1416"/>
              <a:gd name="T52" fmla="*/ 887 w 1390"/>
              <a:gd name="T53" fmla="*/ 45 h 1416"/>
              <a:gd name="T54" fmla="*/ 1167 w 1390"/>
              <a:gd name="T55" fmla="*/ 190 h 1416"/>
              <a:gd name="T56" fmla="*/ 1192 w 1390"/>
              <a:gd name="T57" fmla="*/ 219 h 1416"/>
              <a:gd name="T58" fmla="*/ 1213 w 1390"/>
              <a:gd name="T59" fmla="*/ 251 h 1416"/>
              <a:gd name="T60" fmla="*/ 1388 w 1390"/>
              <a:gd name="T61" fmla="*/ 661 h 1416"/>
              <a:gd name="T62" fmla="*/ 1390 w 1390"/>
              <a:gd name="T63" fmla="*/ 710 h 1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90" h="1416">
                <a:moveTo>
                  <a:pt x="1390" y="710"/>
                </a:moveTo>
                <a:cubicBezTo>
                  <a:pt x="1390" y="725"/>
                  <a:pt x="1390" y="741"/>
                  <a:pt x="1389" y="756"/>
                </a:cubicBezTo>
                <a:cubicBezTo>
                  <a:pt x="1388" y="771"/>
                  <a:pt x="1387" y="787"/>
                  <a:pt x="1385" y="802"/>
                </a:cubicBezTo>
                <a:cubicBezTo>
                  <a:pt x="1383" y="818"/>
                  <a:pt x="1380" y="833"/>
                  <a:pt x="1377" y="848"/>
                </a:cubicBezTo>
                <a:cubicBezTo>
                  <a:pt x="1363" y="901"/>
                  <a:pt x="1344" y="951"/>
                  <a:pt x="1320" y="999"/>
                </a:cubicBezTo>
                <a:cubicBezTo>
                  <a:pt x="1314" y="1011"/>
                  <a:pt x="1308" y="1023"/>
                  <a:pt x="1302" y="1035"/>
                </a:cubicBezTo>
                <a:cubicBezTo>
                  <a:pt x="1238" y="1212"/>
                  <a:pt x="1090" y="1324"/>
                  <a:pt x="910" y="1363"/>
                </a:cubicBezTo>
                <a:cubicBezTo>
                  <a:pt x="899" y="1366"/>
                  <a:pt x="889" y="1369"/>
                  <a:pt x="878" y="1372"/>
                </a:cubicBezTo>
                <a:cubicBezTo>
                  <a:pt x="867" y="1375"/>
                  <a:pt x="856" y="1377"/>
                  <a:pt x="845" y="1379"/>
                </a:cubicBezTo>
                <a:cubicBezTo>
                  <a:pt x="836" y="1381"/>
                  <a:pt x="827" y="1383"/>
                  <a:pt x="818" y="1384"/>
                </a:cubicBezTo>
                <a:cubicBezTo>
                  <a:pt x="690" y="1416"/>
                  <a:pt x="562" y="1376"/>
                  <a:pt x="441" y="1340"/>
                </a:cubicBezTo>
                <a:cubicBezTo>
                  <a:pt x="432" y="1336"/>
                  <a:pt x="423" y="1332"/>
                  <a:pt x="414" y="1327"/>
                </a:cubicBezTo>
                <a:cubicBezTo>
                  <a:pt x="330" y="1284"/>
                  <a:pt x="246" y="1236"/>
                  <a:pt x="188" y="1155"/>
                </a:cubicBezTo>
                <a:cubicBezTo>
                  <a:pt x="183" y="1148"/>
                  <a:pt x="177" y="1141"/>
                  <a:pt x="172" y="1134"/>
                </a:cubicBezTo>
                <a:cubicBezTo>
                  <a:pt x="166" y="1128"/>
                  <a:pt x="161" y="1121"/>
                  <a:pt x="156" y="1114"/>
                </a:cubicBezTo>
                <a:cubicBezTo>
                  <a:pt x="142" y="1097"/>
                  <a:pt x="129" y="1080"/>
                  <a:pt x="117" y="1062"/>
                </a:cubicBezTo>
                <a:cubicBezTo>
                  <a:pt x="112" y="1053"/>
                  <a:pt x="106" y="1044"/>
                  <a:pt x="101" y="1035"/>
                </a:cubicBezTo>
                <a:cubicBezTo>
                  <a:pt x="46" y="960"/>
                  <a:pt x="18" y="872"/>
                  <a:pt x="14" y="774"/>
                </a:cubicBezTo>
                <a:cubicBezTo>
                  <a:pt x="13" y="764"/>
                  <a:pt x="11" y="755"/>
                  <a:pt x="10" y="745"/>
                </a:cubicBezTo>
                <a:cubicBezTo>
                  <a:pt x="0" y="670"/>
                  <a:pt x="14" y="593"/>
                  <a:pt x="45" y="519"/>
                </a:cubicBezTo>
                <a:cubicBezTo>
                  <a:pt x="47" y="511"/>
                  <a:pt x="50" y="504"/>
                  <a:pt x="52" y="496"/>
                </a:cubicBezTo>
                <a:cubicBezTo>
                  <a:pt x="61" y="473"/>
                  <a:pt x="70" y="451"/>
                  <a:pt x="80" y="429"/>
                </a:cubicBezTo>
                <a:cubicBezTo>
                  <a:pt x="84" y="419"/>
                  <a:pt x="89" y="409"/>
                  <a:pt x="94" y="399"/>
                </a:cubicBezTo>
                <a:cubicBezTo>
                  <a:pt x="152" y="286"/>
                  <a:pt x="240" y="187"/>
                  <a:pt x="354" y="124"/>
                </a:cubicBezTo>
                <a:cubicBezTo>
                  <a:pt x="367" y="116"/>
                  <a:pt x="380" y="110"/>
                  <a:pt x="393" y="104"/>
                </a:cubicBezTo>
                <a:cubicBezTo>
                  <a:pt x="530" y="24"/>
                  <a:pt x="690" y="0"/>
                  <a:pt x="840" y="37"/>
                </a:cubicBezTo>
                <a:cubicBezTo>
                  <a:pt x="856" y="39"/>
                  <a:pt x="871" y="42"/>
                  <a:pt x="887" y="45"/>
                </a:cubicBezTo>
                <a:cubicBezTo>
                  <a:pt x="993" y="67"/>
                  <a:pt x="1094" y="110"/>
                  <a:pt x="1167" y="190"/>
                </a:cubicBezTo>
                <a:cubicBezTo>
                  <a:pt x="1176" y="199"/>
                  <a:pt x="1184" y="209"/>
                  <a:pt x="1192" y="219"/>
                </a:cubicBezTo>
                <a:cubicBezTo>
                  <a:pt x="1199" y="229"/>
                  <a:pt x="1206" y="240"/>
                  <a:pt x="1213" y="251"/>
                </a:cubicBezTo>
                <a:cubicBezTo>
                  <a:pt x="1322" y="360"/>
                  <a:pt x="1374" y="512"/>
                  <a:pt x="1388" y="661"/>
                </a:cubicBezTo>
                <a:cubicBezTo>
                  <a:pt x="1390" y="677"/>
                  <a:pt x="1390" y="694"/>
                  <a:pt x="1390" y="710"/>
                </a:cubicBezTo>
                <a:close/>
              </a:path>
            </a:pathLst>
          </a:custGeom>
          <a:noFill/>
          <a:ln w="28575">
            <a:solidFill>
              <a:srgbClr val="261F1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1" tIns="34291" rIns="68581" bIns="342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文本框 1"/>
          <p:cNvSpPr txBox="1"/>
          <p:nvPr/>
        </p:nvSpPr>
        <p:spPr>
          <a:xfrm>
            <a:off x="1655676" y="2608548"/>
            <a:ext cx="577145" cy="346251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b="1" spc="4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01</a:t>
            </a:r>
            <a:endParaRPr lang="en-GB" altLang="zh-CN" b="1" spc="45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10" name="Freeform 11"/>
          <p:cNvSpPr>
            <a:spLocks/>
          </p:cNvSpPr>
          <p:nvPr/>
        </p:nvSpPr>
        <p:spPr bwMode="auto">
          <a:xfrm rot="10800000">
            <a:off x="3384825" y="2471610"/>
            <a:ext cx="631493" cy="643505"/>
          </a:xfrm>
          <a:custGeom>
            <a:avLst/>
            <a:gdLst>
              <a:gd name="T0" fmla="*/ 1390 w 1390"/>
              <a:gd name="T1" fmla="*/ 710 h 1416"/>
              <a:gd name="T2" fmla="*/ 1389 w 1390"/>
              <a:gd name="T3" fmla="*/ 756 h 1416"/>
              <a:gd name="T4" fmla="*/ 1385 w 1390"/>
              <a:gd name="T5" fmla="*/ 802 h 1416"/>
              <a:gd name="T6" fmla="*/ 1377 w 1390"/>
              <a:gd name="T7" fmla="*/ 848 h 1416"/>
              <a:gd name="T8" fmla="*/ 1320 w 1390"/>
              <a:gd name="T9" fmla="*/ 999 h 1416"/>
              <a:gd name="T10" fmla="*/ 1302 w 1390"/>
              <a:gd name="T11" fmla="*/ 1035 h 1416"/>
              <a:gd name="T12" fmla="*/ 910 w 1390"/>
              <a:gd name="T13" fmla="*/ 1363 h 1416"/>
              <a:gd name="T14" fmla="*/ 878 w 1390"/>
              <a:gd name="T15" fmla="*/ 1372 h 1416"/>
              <a:gd name="T16" fmla="*/ 845 w 1390"/>
              <a:gd name="T17" fmla="*/ 1379 h 1416"/>
              <a:gd name="T18" fmla="*/ 818 w 1390"/>
              <a:gd name="T19" fmla="*/ 1384 h 1416"/>
              <a:gd name="T20" fmla="*/ 441 w 1390"/>
              <a:gd name="T21" fmla="*/ 1340 h 1416"/>
              <a:gd name="T22" fmla="*/ 414 w 1390"/>
              <a:gd name="T23" fmla="*/ 1327 h 1416"/>
              <a:gd name="T24" fmla="*/ 188 w 1390"/>
              <a:gd name="T25" fmla="*/ 1155 h 1416"/>
              <a:gd name="T26" fmla="*/ 172 w 1390"/>
              <a:gd name="T27" fmla="*/ 1134 h 1416"/>
              <a:gd name="T28" fmla="*/ 156 w 1390"/>
              <a:gd name="T29" fmla="*/ 1114 h 1416"/>
              <a:gd name="T30" fmla="*/ 117 w 1390"/>
              <a:gd name="T31" fmla="*/ 1062 h 1416"/>
              <a:gd name="T32" fmla="*/ 101 w 1390"/>
              <a:gd name="T33" fmla="*/ 1035 h 1416"/>
              <a:gd name="T34" fmla="*/ 14 w 1390"/>
              <a:gd name="T35" fmla="*/ 774 h 1416"/>
              <a:gd name="T36" fmla="*/ 10 w 1390"/>
              <a:gd name="T37" fmla="*/ 745 h 1416"/>
              <a:gd name="T38" fmla="*/ 45 w 1390"/>
              <a:gd name="T39" fmla="*/ 519 h 1416"/>
              <a:gd name="T40" fmla="*/ 52 w 1390"/>
              <a:gd name="T41" fmla="*/ 496 h 1416"/>
              <a:gd name="T42" fmla="*/ 80 w 1390"/>
              <a:gd name="T43" fmla="*/ 429 h 1416"/>
              <a:gd name="T44" fmla="*/ 94 w 1390"/>
              <a:gd name="T45" fmla="*/ 399 h 1416"/>
              <a:gd name="T46" fmla="*/ 354 w 1390"/>
              <a:gd name="T47" fmla="*/ 124 h 1416"/>
              <a:gd name="T48" fmla="*/ 393 w 1390"/>
              <a:gd name="T49" fmla="*/ 104 h 1416"/>
              <a:gd name="T50" fmla="*/ 840 w 1390"/>
              <a:gd name="T51" fmla="*/ 37 h 1416"/>
              <a:gd name="T52" fmla="*/ 887 w 1390"/>
              <a:gd name="T53" fmla="*/ 45 h 1416"/>
              <a:gd name="T54" fmla="*/ 1167 w 1390"/>
              <a:gd name="T55" fmla="*/ 190 h 1416"/>
              <a:gd name="T56" fmla="*/ 1192 w 1390"/>
              <a:gd name="T57" fmla="*/ 219 h 1416"/>
              <a:gd name="T58" fmla="*/ 1213 w 1390"/>
              <a:gd name="T59" fmla="*/ 251 h 1416"/>
              <a:gd name="T60" fmla="*/ 1388 w 1390"/>
              <a:gd name="T61" fmla="*/ 661 h 1416"/>
              <a:gd name="T62" fmla="*/ 1390 w 1390"/>
              <a:gd name="T63" fmla="*/ 710 h 1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90" h="1416">
                <a:moveTo>
                  <a:pt x="1390" y="710"/>
                </a:moveTo>
                <a:cubicBezTo>
                  <a:pt x="1390" y="725"/>
                  <a:pt x="1390" y="741"/>
                  <a:pt x="1389" y="756"/>
                </a:cubicBezTo>
                <a:cubicBezTo>
                  <a:pt x="1388" y="771"/>
                  <a:pt x="1387" y="787"/>
                  <a:pt x="1385" y="802"/>
                </a:cubicBezTo>
                <a:cubicBezTo>
                  <a:pt x="1383" y="818"/>
                  <a:pt x="1380" y="833"/>
                  <a:pt x="1377" y="848"/>
                </a:cubicBezTo>
                <a:cubicBezTo>
                  <a:pt x="1363" y="901"/>
                  <a:pt x="1344" y="951"/>
                  <a:pt x="1320" y="999"/>
                </a:cubicBezTo>
                <a:cubicBezTo>
                  <a:pt x="1314" y="1011"/>
                  <a:pt x="1308" y="1023"/>
                  <a:pt x="1302" y="1035"/>
                </a:cubicBezTo>
                <a:cubicBezTo>
                  <a:pt x="1238" y="1212"/>
                  <a:pt x="1090" y="1324"/>
                  <a:pt x="910" y="1363"/>
                </a:cubicBezTo>
                <a:cubicBezTo>
                  <a:pt x="899" y="1366"/>
                  <a:pt x="889" y="1369"/>
                  <a:pt x="878" y="1372"/>
                </a:cubicBezTo>
                <a:cubicBezTo>
                  <a:pt x="867" y="1375"/>
                  <a:pt x="856" y="1377"/>
                  <a:pt x="845" y="1379"/>
                </a:cubicBezTo>
                <a:cubicBezTo>
                  <a:pt x="836" y="1381"/>
                  <a:pt x="827" y="1383"/>
                  <a:pt x="818" y="1384"/>
                </a:cubicBezTo>
                <a:cubicBezTo>
                  <a:pt x="690" y="1416"/>
                  <a:pt x="562" y="1376"/>
                  <a:pt x="441" y="1340"/>
                </a:cubicBezTo>
                <a:cubicBezTo>
                  <a:pt x="432" y="1336"/>
                  <a:pt x="423" y="1332"/>
                  <a:pt x="414" y="1327"/>
                </a:cubicBezTo>
                <a:cubicBezTo>
                  <a:pt x="330" y="1284"/>
                  <a:pt x="246" y="1236"/>
                  <a:pt x="188" y="1155"/>
                </a:cubicBezTo>
                <a:cubicBezTo>
                  <a:pt x="183" y="1148"/>
                  <a:pt x="177" y="1141"/>
                  <a:pt x="172" y="1134"/>
                </a:cubicBezTo>
                <a:cubicBezTo>
                  <a:pt x="166" y="1128"/>
                  <a:pt x="161" y="1121"/>
                  <a:pt x="156" y="1114"/>
                </a:cubicBezTo>
                <a:cubicBezTo>
                  <a:pt x="142" y="1097"/>
                  <a:pt x="129" y="1080"/>
                  <a:pt x="117" y="1062"/>
                </a:cubicBezTo>
                <a:cubicBezTo>
                  <a:pt x="112" y="1053"/>
                  <a:pt x="106" y="1044"/>
                  <a:pt x="101" y="1035"/>
                </a:cubicBezTo>
                <a:cubicBezTo>
                  <a:pt x="46" y="960"/>
                  <a:pt x="18" y="872"/>
                  <a:pt x="14" y="774"/>
                </a:cubicBezTo>
                <a:cubicBezTo>
                  <a:pt x="13" y="764"/>
                  <a:pt x="11" y="755"/>
                  <a:pt x="10" y="745"/>
                </a:cubicBezTo>
                <a:cubicBezTo>
                  <a:pt x="0" y="670"/>
                  <a:pt x="14" y="593"/>
                  <a:pt x="45" y="519"/>
                </a:cubicBezTo>
                <a:cubicBezTo>
                  <a:pt x="47" y="511"/>
                  <a:pt x="50" y="504"/>
                  <a:pt x="52" y="496"/>
                </a:cubicBezTo>
                <a:cubicBezTo>
                  <a:pt x="61" y="473"/>
                  <a:pt x="70" y="451"/>
                  <a:pt x="80" y="429"/>
                </a:cubicBezTo>
                <a:cubicBezTo>
                  <a:pt x="84" y="419"/>
                  <a:pt x="89" y="409"/>
                  <a:pt x="94" y="399"/>
                </a:cubicBezTo>
                <a:cubicBezTo>
                  <a:pt x="152" y="286"/>
                  <a:pt x="240" y="187"/>
                  <a:pt x="354" y="124"/>
                </a:cubicBezTo>
                <a:cubicBezTo>
                  <a:pt x="367" y="116"/>
                  <a:pt x="380" y="110"/>
                  <a:pt x="393" y="104"/>
                </a:cubicBezTo>
                <a:cubicBezTo>
                  <a:pt x="530" y="24"/>
                  <a:pt x="690" y="0"/>
                  <a:pt x="840" y="37"/>
                </a:cubicBezTo>
                <a:cubicBezTo>
                  <a:pt x="856" y="39"/>
                  <a:pt x="871" y="42"/>
                  <a:pt x="887" y="45"/>
                </a:cubicBezTo>
                <a:cubicBezTo>
                  <a:pt x="993" y="67"/>
                  <a:pt x="1094" y="110"/>
                  <a:pt x="1167" y="190"/>
                </a:cubicBezTo>
                <a:cubicBezTo>
                  <a:pt x="1176" y="199"/>
                  <a:pt x="1184" y="209"/>
                  <a:pt x="1192" y="219"/>
                </a:cubicBezTo>
                <a:cubicBezTo>
                  <a:pt x="1199" y="229"/>
                  <a:pt x="1206" y="240"/>
                  <a:pt x="1213" y="251"/>
                </a:cubicBezTo>
                <a:cubicBezTo>
                  <a:pt x="1322" y="360"/>
                  <a:pt x="1374" y="512"/>
                  <a:pt x="1388" y="661"/>
                </a:cubicBezTo>
                <a:cubicBezTo>
                  <a:pt x="1390" y="677"/>
                  <a:pt x="1390" y="694"/>
                  <a:pt x="1390" y="710"/>
                </a:cubicBezTo>
                <a:close/>
              </a:path>
            </a:pathLst>
          </a:custGeom>
          <a:noFill/>
          <a:ln w="28575">
            <a:solidFill>
              <a:srgbClr val="261F1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1" tIns="34291" rIns="68581" bIns="342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文本框 1"/>
          <p:cNvSpPr txBox="1"/>
          <p:nvPr/>
        </p:nvSpPr>
        <p:spPr>
          <a:xfrm>
            <a:off x="3455876" y="2608548"/>
            <a:ext cx="577145" cy="346251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b="1" spc="4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02</a:t>
            </a:r>
            <a:endParaRPr lang="en-GB" altLang="zh-CN" b="1" spc="45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12" name="文本框 1"/>
          <p:cNvSpPr txBox="1"/>
          <p:nvPr/>
        </p:nvSpPr>
        <p:spPr>
          <a:xfrm>
            <a:off x="689067" y="3196408"/>
            <a:ext cx="2452923" cy="300175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15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点击输入标题</a:t>
            </a:r>
            <a:endParaRPr lang="en-GB" altLang="zh-CN" sz="15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文本框 1"/>
          <p:cNvSpPr txBox="1"/>
          <p:nvPr/>
        </p:nvSpPr>
        <p:spPr>
          <a:xfrm>
            <a:off x="2568541" y="3196408"/>
            <a:ext cx="2452923" cy="300175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15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点击输入标题</a:t>
            </a:r>
            <a:endParaRPr lang="en-GB" altLang="zh-CN" sz="15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Freeform 11"/>
          <p:cNvSpPr>
            <a:spLocks/>
          </p:cNvSpPr>
          <p:nvPr/>
        </p:nvSpPr>
        <p:spPr bwMode="auto">
          <a:xfrm rot="10800000">
            <a:off x="5229135" y="2471610"/>
            <a:ext cx="631493" cy="643505"/>
          </a:xfrm>
          <a:custGeom>
            <a:avLst/>
            <a:gdLst>
              <a:gd name="T0" fmla="*/ 1390 w 1390"/>
              <a:gd name="T1" fmla="*/ 710 h 1416"/>
              <a:gd name="T2" fmla="*/ 1389 w 1390"/>
              <a:gd name="T3" fmla="*/ 756 h 1416"/>
              <a:gd name="T4" fmla="*/ 1385 w 1390"/>
              <a:gd name="T5" fmla="*/ 802 h 1416"/>
              <a:gd name="T6" fmla="*/ 1377 w 1390"/>
              <a:gd name="T7" fmla="*/ 848 h 1416"/>
              <a:gd name="T8" fmla="*/ 1320 w 1390"/>
              <a:gd name="T9" fmla="*/ 999 h 1416"/>
              <a:gd name="T10" fmla="*/ 1302 w 1390"/>
              <a:gd name="T11" fmla="*/ 1035 h 1416"/>
              <a:gd name="T12" fmla="*/ 910 w 1390"/>
              <a:gd name="T13" fmla="*/ 1363 h 1416"/>
              <a:gd name="T14" fmla="*/ 878 w 1390"/>
              <a:gd name="T15" fmla="*/ 1372 h 1416"/>
              <a:gd name="T16" fmla="*/ 845 w 1390"/>
              <a:gd name="T17" fmla="*/ 1379 h 1416"/>
              <a:gd name="T18" fmla="*/ 818 w 1390"/>
              <a:gd name="T19" fmla="*/ 1384 h 1416"/>
              <a:gd name="T20" fmla="*/ 441 w 1390"/>
              <a:gd name="T21" fmla="*/ 1340 h 1416"/>
              <a:gd name="T22" fmla="*/ 414 w 1390"/>
              <a:gd name="T23" fmla="*/ 1327 h 1416"/>
              <a:gd name="T24" fmla="*/ 188 w 1390"/>
              <a:gd name="T25" fmla="*/ 1155 h 1416"/>
              <a:gd name="T26" fmla="*/ 172 w 1390"/>
              <a:gd name="T27" fmla="*/ 1134 h 1416"/>
              <a:gd name="T28" fmla="*/ 156 w 1390"/>
              <a:gd name="T29" fmla="*/ 1114 h 1416"/>
              <a:gd name="T30" fmla="*/ 117 w 1390"/>
              <a:gd name="T31" fmla="*/ 1062 h 1416"/>
              <a:gd name="T32" fmla="*/ 101 w 1390"/>
              <a:gd name="T33" fmla="*/ 1035 h 1416"/>
              <a:gd name="T34" fmla="*/ 14 w 1390"/>
              <a:gd name="T35" fmla="*/ 774 h 1416"/>
              <a:gd name="T36" fmla="*/ 10 w 1390"/>
              <a:gd name="T37" fmla="*/ 745 h 1416"/>
              <a:gd name="T38" fmla="*/ 45 w 1390"/>
              <a:gd name="T39" fmla="*/ 519 h 1416"/>
              <a:gd name="T40" fmla="*/ 52 w 1390"/>
              <a:gd name="T41" fmla="*/ 496 h 1416"/>
              <a:gd name="T42" fmla="*/ 80 w 1390"/>
              <a:gd name="T43" fmla="*/ 429 h 1416"/>
              <a:gd name="T44" fmla="*/ 94 w 1390"/>
              <a:gd name="T45" fmla="*/ 399 h 1416"/>
              <a:gd name="T46" fmla="*/ 354 w 1390"/>
              <a:gd name="T47" fmla="*/ 124 h 1416"/>
              <a:gd name="T48" fmla="*/ 393 w 1390"/>
              <a:gd name="T49" fmla="*/ 104 h 1416"/>
              <a:gd name="T50" fmla="*/ 840 w 1390"/>
              <a:gd name="T51" fmla="*/ 37 h 1416"/>
              <a:gd name="T52" fmla="*/ 887 w 1390"/>
              <a:gd name="T53" fmla="*/ 45 h 1416"/>
              <a:gd name="T54" fmla="*/ 1167 w 1390"/>
              <a:gd name="T55" fmla="*/ 190 h 1416"/>
              <a:gd name="T56" fmla="*/ 1192 w 1390"/>
              <a:gd name="T57" fmla="*/ 219 h 1416"/>
              <a:gd name="T58" fmla="*/ 1213 w 1390"/>
              <a:gd name="T59" fmla="*/ 251 h 1416"/>
              <a:gd name="T60" fmla="*/ 1388 w 1390"/>
              <a:gd name="T61" fmla="*/ 661 h 1416"/>
              <a:gd name="T62" fmla="*/ 1390 w 1390"/>
              <a:gd name="T63" fmla="*/ 710 h 1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90" h="1416">
                <a:moveTo>
                  <a:pt x="1390" y="710"/>
                </a:moveTo>
                <a:cubicBezTo>
                  <a:pt x="1390" y="725"/>
                  <a:pt x="1390" y="741"/>
                  <a:pt x="1389" y="756"/>
                </a:cubicBezTo>
                <a:cubicBezTo>
                  <a:pt x="1388" y="771"/>
                  <a:pt x="1387" y="787"/>
                  <a:pt x="1385" y="802"/>
                </a:cubicBezTo>
                <a:cubicBezTo>
                  <a:pt x="1383" y="818"/>
                  <a:pt x="1380" y="833"/>
                  <a:pt x="1377" y="848"/>
                </a:cubicBezTo>
                <a:cubicBezTo>
                  <a:pt x="1363" y="901"/>
                  <a:pt x="1344" y="951"/>
                  <a:pt x="1320" y="999"/>
                </a:cubicBezTo>
                <a:cubicBezTo>
                  <a:pt x="1314" y="1011"/>
                  <a:pt x="1308" y="1023"/>
                  <a:pt x="1302" y="1035"/>
                </a:cubicBezTo>
                <a:cubicBezTo>
                  <a:pt x="1238" y="1212"/>
                  <a:pt x="1090" y="1324"/>
                  <a:pt x="910" y="1363"/>
                </a:cubicBezTo>
                <a:cubicBezTo>
                  <a:pt x="899" y="1366"/>
                  <a:pt x="889" y="1369"/>
                  <a:pt x="878" y="1372"/>
                </a:cubicBezTo>
                <a:cubicBezTo>
                  <a:pt x="867" y="1375"/>
                  <a:pt x="856" y="1377"/>
                  <a:pt x="845" y="1379"/>
                </a:cubicBezTo>
                <a:cubicBezTo>
                  <a:pt x="836" y="1381"/>
                  <a:pt x="827" y="1383"/>
                  <a:pt x="818" y="1384"/>
                </a:cubicBezTo>
                <a:cubicBezTo>
                  <a:pt x="690" y="1416"/>
                  <a:pt x="562" y="1376"/>
                  <a:pt x="441" y="1340"/>
                </a:cubicBezTo>
                <a:cubicBezTo>
                  <a:pt x="432" y="1336"/>
                  <a:pt x="423" y="1332"/>
                  <a:pt x="414" y="1327"/>
                </a:cubicBezTo>
                <a:cubicBezTo>
                  <a:pt x="330" y="1284"/>
                  <a:pt x="246" y="1236"/>
                  <a:pt x="188" y="1155"/>
                </a:cubicBezTo>
                <a:cubicBezTo>
                  <a:pt x="183" y="1148"/>
                  <a:pt x="177" y="1141"/>
                  <a:pt x="172" y="1134"/>
                </a:cubicBezTo>
                <a:cubicBezTo>
                  <a:pt x="166" y="1128"/>
                  <a:pt x="161" y="1121"/>
                  <a:pt x="156" y="1114"/>
                </a:cubicBezTo>
                <a:cubicBezTo>
                  <a:pt x="142" y="1097"/>
                  <a:pt x="129" y="1080"/>
                  <a:pt x="117" y="1062"/>
                </a:cubicBezTo>
                <a:cubicBezTo>
                  <a:pt x="112" y="1053"/>
                  <a:pt x="106" y="1044"/>
                  <a:pt x="101" y="1035"/>
                </a:cubicBezTo>
                <a:cubicBezTo>
                  <a:pt x="46" y="960"/>
                  <a:pt x="18" y="872"/>
                  <a:pt x="14" y="774"/>
                </a:cubicBezTo>
                <a:cubicBezTo>
                  <a:pt x="13" y="764"/>
                  <a:pt x="11" y="755"/>
                  <a:pt x="10" y="745"/>
                </a:cubicBezTo>
                <a:cubicBezTo>
                  <a:pt x="0" y="670"/>
                  <a:pt x="14" y="593"/>
                  <a:pt x="45" y="519"/>
                </a:cubicBezTo>
                <a:cubicBezTo>
                  <a:pt x="47" y="511"/>
                  <a:pt x="50" y="504"/>
                  <a:pt x="52" y="496"/>
                </a:cubicBezTo>
                <a:cubicBezTo>
                  <a:pt x="61" y="473"/>
                  <a:pt x="70" y="451"/>
                  <a:pt x="80" y="429"/>
                </a:cubicBezTo>
                <a:cubicBezTo>
                  <a:pt x="84" y="419"/>
                  <a:pt x="89" y="409"/>
                  <a:pt x="94" y="399"/>
                </a:cubicBezTo>
                <a:cubicBezTo>
                  <a:pt x="152" y="286"/>
                  <a:pt x="240" y="187"/>
                  <a:pt x="354" y="124"/>
                </a:cubicBezTo>
                <a:cubicBezTo>
                  <a:pt x="367" y="116"/>
                  <a:pt x="380" y="110"/>
                  <a:pt x="393" y="104"/>
                </a:cubicBezTo>
                <a:cubicBezTo>
                  <a:pt x="530" y="24"/>
                  <a:pt x="690" y="0"/>
                  <a:pt x="840" y="37"/>
                </a:cubicBezTo>
                <a:cubicBezTo>
                  <a:pt x="856" y="39"/>
                  <a:pt x="871" y="42"/>
                  <a:pt x="887" y="45"/>
                </a:cubicBezTo>
                <a:cubicBezTo>
                  <a:pt x="993" y="67"/>
                  <a:pt x="1094" y="110"/>
                  <a:pt x="1167" y="190"/>
                </a:cubicBezTo>
                <a:cubicBezTo>
                  <a:pt x="1176" y="199"/>
                  <a:pt x="1184" y="209"/>
                  <a:pt x="1192" y="219"/>
                </a:cubicBezTo>
                <a:cubicBezTo>
                  <a:pt x="1199" y="229"/>
                  <a:pt x="1206" y="240"/>
                  <a:pt x="1213" y="251"/>
                </a:cubicBezTo>
                <a:cubicBezTo>
                  <a:pt x="1322" y="360"/>
                  <a:pt x="1374" y="512"/>
                  <a:pt x="1388" y="661"/>
                </a:cubicBezTo>
                <a:cubicBezTo>
                  <a:pt x="1390" y="677"/>
                  <a:pt x="1390" y="694"/>
                  <a:pt x="1390" y="710"/>
                </a:cubicBezTo>
                <a:close/>
              </a:path>
            </a:pathLst>
          </a:custGeom>
          <a:noFill/>
          <a:ln w="28575">
            <a:solidFill>
              <a:srgbClr val="261F1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1" tIns="34291" rIns="68581" bIns="342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文本框 1"/>
          <p:cNvSpPr txBox="1"/>
          <p:nvPr/>
        </p:nvSpPr>
        <p:spPr>
          <a:xfrm>
            <a:off x="5292080" y="2608548"/>
            <a:ext cx="577145" cy="346251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b="1" spc="4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03</a:t>
            </a:r>
            <a:endParaRPr lang="en-GB" altLang="zh-CN" b="1" spc="45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16" name="文本框 1"/>
          <p:cNvSpPr txBox="1"/>
          <p:nvPr/>
        </p:nvSpPr>
        <p:spPr>
          <a:xfrm>
            <a:off x="4344250" y="3196408"/>
            <a:ext cx="2452923" cy="300175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15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点击输入标题</a:t>
            </a:r>
            <a:endParaRPr lang="en-GB" altLang="zh-CN" sz="15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Freeform 11"/>
          <p:cNvSpPr>
            <a:spLocks/>
          </p:cNvSpPr>
          <p:nvPr/>
        </p:nvSpPr>
        <p:spPr bwMode="auto">
          <a:xfrm rot="10800000">
            <a:off x="7050565" y="2471610"/>
            <a:ext cx="631493" cy="643505"/>
          </a:xfrm>
          <a:custGeom>
            <a:avLst/>
            <a:gdLst>
              <a:gd name="T0" fmla="*/ 1390 w 1390"/>
              <a:gd name="T1" fmla="*/ 710 h 1416"/>
              <a:gd name="T2" fmla="*/ 1389 w 1390"/>
              <a:gd name="T3" fmla="*/ 756 h 1416"/>
              <a:gd name="T4" fmla="*/ 1385 w 1390"/>
              <a:gd name="T5" fmla="*/ 802 h 1416"/>
              <a:gd name="T6" fmla="*/ 1377 w 1390"/>
              <a:gd name="T7" fmla="*/ 848 h 1416"/>
              <a:gd name="T8" fmla="*/ 1320 w 1390"/>
              <a:gd name="T9" fmla="*/ 999 h 1416"/>
              <a:gd name="T10" fmla="*/ 1302 w 1390"/>
              <a:gd name="T11" fmla="*/ 1035 h 1416"/>
              <a:gd name="T12" fmla="*/ 910 w 1390"/>
              <a:gd name="T13" fmla="*/ 1363 h 1416"/>
              <a:gd name="T14" fmla="*/ 878 w 1390"/>
              <a:gd name="T15" fmla="*/ 1372 h 1416"/>
              <a:gd name="T16" fmla="*/ 845 w 1390"/>
              <a:gd name="T17" fmla="*/ 1379 h 1416"/>
              <a:gd name="T18" fmla="*/ 818 w 1390"/>
              <a:gd name="T19" fmla="*/ 1384 h 1416"/>
              <a:gd name="T20" fmla="*/ 441 w 1390"/>
              <a:gd name="T21" fmla="*/ 1340 h 1416"/>
              <a:gd name="T22" fmla="*/ 414 w 1390"/>
              <a:gd name="T23" fmla="*/ 1327 h 1416"/>
              <a:gd name="T24" fmla="*/ 188 w 1390"/>
              <a:gd name="T25" fmla="*/ 1155 h 1416"/>
              <a:gd name="T26" fmla="*/ 172 w 1390"/>
              <a:gd name="T27" fmla="*/ 1134 h 1416"/>
              <a:gd name="T28" fmla="*/ 156 w 1390"/>
              <a:gd name="T29" fmla="*/ 1114 h 1416"/>
              <a:gd name="T30" fmla="*/ 117 w 1390"/>
              <a:gd name="T31" fmla="*/ 1062 h 1416"/>
              <a:gd name="T32" fmla="*/ 101 w 1390"/>
              <a:gd name="T33" fmla="*/ 1035 h 1416"/>
              <a:gd name="T34" fmla="*/ 14 w 1390"/>
              <a:gd name="T35" fmla="*/ 774 h 1416"/>
              <a:gd name="T36" fmla="*/ 10 w 1390"/>
              <a:gd name="T37" fmla="*/ 745 h 1416"/>
              <a:gd name="T38" fmla="*/ 45 w 1390"/>
              <a:gd name="T39" fmla="*/ 519 h 1416"/>
              <a:gd name="T40" fmla="*/ 52 w 1390"/>
              <a:gd name="T41" fmla="*/ 496 h 1416"/>
              <a:gd name="T42" fmla="*/ 80 w 1390"/>
              <a:gd name="T43" fmla="*/ 429 h 1416"/>
              <a:gd name="T44" fmla="*/ 94 w 1390"/>
              <a:gd name="T45" fmla="*/ 399 h 1416"/>
              <a:gd name="T46" fmla="*/ 354 w 1390"/>
              <a:gd name="T47" fmla="*/ 124 h 1416"/>
              <a:gd name="T48" fmla="*/ 393 w 1390"/>
              <a:gd name="T49" fmla="*/ 104 h 1416"/>
              <a:gd name="T50" fmla="*/ 840 w 1390"/>
              <a:gd name="T51" fmla="*/ 37 h 1416"/>
              <a:gd name="T52" fmla="*/ 887 w 1390"/>
              <a:gd name="T53" fmla="*/ 45 h 1416"/>
              <a:gd name="T54" fmla="*/ 1167 w 1390"/>
              <a:gd name="T55" fmla="*/ 190 h 1416"/>
              <a:gd name="T56" fmla="*/ 1192 w 1390"/>
              <a:gd name="T57" fmla="*/ 219 h 1416"/>
              <a:gd name="T58" fmla="*/ 1213 w 1390"/>
              <a:gd name="T59" fmla="*/ 251 h 1416"/>
              <a:gd name="T60" fmla="*/ 1388 w 1390"/>
              <a:gd name="T61" fmla="*/ 661 h 1416"/>
              <a:gd name="T62" fmla="*/ 1390 w 1390"/>
              <a:gd name="T63" fmla="*/ 710 h 1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90" h="1416">
                <a:moveTo>
                  <a:pt x="1390" y="710"/>
                </a:moveTo>
                <a:cubicBezTo>
                  <a:pt x="1390" y="725"/>
                  <a:pt x="1390" y="741"/>
                  <a:pt x="1389" y="756"/>
                </a:cubicBezTo>
                <a:cubicBezTo>
                  <a:pt x="1388" y="771"/>
                  <a:pt x="1387" y="787"/>
                  <a:pt x="1385" y="802"/>
                </a:cubicBezTo>
                <a:cubicBezTo>
                  <a:pt x="1383" y="818"/>
                  <a:pt x="1380" y="833"/>
                  <a:pt x="1377" y="848"/>
                </a:cubicBezTo>
                <a:cubicBezTo>
                  <a:pt x="1363" y="901"/>
                  <a:pt x="1344" y="951"/>
                  <a:pt x="1320" y="999"/>
                </a:cubicBezTo>
                <a:cubicBezTo>
                  <a:pt x="1314" y="1011"/>
                  <a:pt x="1308" y="1023"/>
                  <a:pt x="1302" y="1035"/>
                </a:cubicBezTo>
                <a:cubicBezTo>
                  <a:pt x="1238" y="1212"/>
                  <a:pt x="1090" y="1324"/>
                  <a:pt x="910" y="1363"/>
                </a:cubicBezTo>
                <a:cubicBezTo>
                  <a:pt x="899" y="1366"/>
                  <a:pt x="889" y="1369"/>
                  <a:pt x="878" y="1372"/>
                </a:cubicBezTo>
                <a:cubicBezTo>
                  <a:pt x="867" y="1375"/>
                  <a:pt x="856" y="1377"/>
                  <a:pt x="845" y="1379"/>
                </a:cubicBezTo>
                <a:cubicBezTo>
                  <a:pt x="836" y="1381"/>
                  <a:pt x="827" y="1383"/>
                  <a:pt x="818" y="1384"/>
                </a:cubicBezTo>
                <a:cubicBezTo>
                  <a:pt x="690" y="1416"/>
                  <a:pt x="562" y="1376"/>
                  <a:pt x="441" y="1340"/>
                </a:cubicBezTo>
                <a:cubicBezTo>
                  <a:pt x="432" y="1336"/>
                  <a:pt x="423" y="1332"/>
                  <a:pt x="414" y="1327"/>
                </a:cubicBezTo>
                <a:cubicBezTo>
                  <a:pt x="330" y="1284"/>
                  <a:pt x="246" y="1236"/>
                  <a:pt x="188" y="1155"/>
                </a:cubicBezTo>
                <a:cubicBezTo>
                  <a:pt x="183" y="1148"/>
                  <a:pt x="177" y="1141"/>
                  <a:pt x="172" y="1134"/>
                </a:cubicBezTo>
                <a:cubicBezTo>
                  <a:pt x="166" y="1128"/>
                  <a:pt x="161" y="1121"/>
                  <a:pt x="156" y="1114"/>
                </a:cubicBezTo>
                <a:cubicBezTo>
                  <a:pt x="142" y="1097"/>
                  <a:pt x="129" y="1080"/>
                  <a:pt x="117" y="1062"/>
                </a:cubicBezTo>
                <a:cubicBezTo>
                  <a:pt x="112" y="1053"/>
                  <a:pt x="106" y="1044"/>
                  <a:pt x="101" y="1035"/>
                </a:cubicBezTo>
                <a:cubicBezTo>
                  <a:pt x="46" y="960"/>
                  <a:pt x="18" y="872"/>
                  <a:pt x="14" y="774"/>
                </a:cubicBezTo>
                <a:cubicBezTo>
                  <a:pt x="13" y="764"/>
                  <a:pt x="11" y="755"/>
                  <a:pt x="10" y="745"/>
                </a:cubicBezTo>
                <a:cubicBezTo>
                  <a:pt x="0" y="670"/>
                  <a:pt x="14" y="593"/>
                  <a:pt x="45" y="519"/>
                </a:cubicBezTo>
                <a:cubicBezTo>
                  <a:pt x="47" y="511"/>
                  <a:pt x="50" y="504"/>
                  <a:pt x="52" y="496"/>
                </a:cubicBezTo>
                <a:cubicBezTo>
                  <a:pt x="61" y="473"/>
                  <a:pt x="70" y="451"/>
                  <a:pt x="80" y="429"/>
                </a:cubicBezTo>
                <a:cubicBezTo>
                  <a:pt x="84" y="419"/>
                  <a:pt x="89" y="409"/>
                  <a:pt x="94" y="399"/>
                </a:cubicBezTo>
                <a:cubicBezTo>
                  <a:pt x="152" y="286"/>
                  <a:pt x="240" y="187"/>
                  <a:pt x="354" y="124"/>
                </a:cubicBezTo>
                <a:cubicBezTo>
                  <a:pt x="367" y="116"/>
                  <a:pt x="380" y="110"/>
                  <a:pt x="393" y="104"/>
                </a:cubicBezTo>
                <a:cubicBezTo>
                  <a:pt x="530" y="24"/>
                  <a:pt x="690" y="0"/>
                  <a:pt x="840" y="37"/>
                </a:cubicBezTo>
                <a:cubicBezTo>
                  <a:pt x="856" y="39"/>
                  <a:pt x="871" y="42"/>
                  <a:pt x="887" y="45"/>
                </a:cubicBezTo>
                <a:cubicBezTo>
                  <a:pt x="993" y="67"/>
                  <a:pt x="1094" y="110"/>
                  <a:pt x="1167" y="190"/>
                </a:cubicBezTo>
                <a:cubicBezTo>
                  <a:pt x="1176" y="199"/>
                  <a:pt x="1184" y="209"/>
                  <a:pt x="1192" y="219"/>
                </a:cubicBezTo>
                <a:cubicBezTo>
                  <a:pt x="1199" y="229"/>
                  <a:pt x="1206" y="240"/>
                  <a:pt x="1213" y="251"/>
                </a:cubicBezTo>
                <a:cubicBezTo>
                  <a:pt x="1322" y="360"/>
                  <a:pt x="1374" y="512"/>
                  <a:pt x="1388" y="661"/>
                </a:cubicBezTo>
                <a:cubicBezTo>
                  <a:pt x="1390" y="677"/>
                  <a:pt x="1390" y="694"/>
                  <a:pt x="1390" y="710"/>
                </a:cubicBezTo>
                <a:close/>
              </a:path>
            </a:pathLst>
          </a:custGeom>
          <a:noFill/>
          <a:ln w="28575">
            <a:solidFill>
              <a:srgbClr val="261F1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1" tIns="34291" rIns="68581" bIns="342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文本框 1"/>
          <p:cNvSpPr txBox="1"/>
          <p:nvPr/>
        </p:nvSpPr>
        <p:spPr>
          <a:xfrm>
            <a:off x="7128284" y="2608548"/>
            <a:ext cx="577145" cy="346251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b="1" spc="4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04</a:t>
            </a:r>
            <a:endParaRPr lang="en-GB" altLang="zh-CN" b="1" spc="45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19" name="文本框 1"/>
          <p:cNvSpPr txBox="1"/>
          <p:nvPr/>
        </p:nvSpPr>
        <p:spPr>
          <a:xfrm>
            <a:off x="6202628" y="3196408"/>
            <a:ext cx="2452923" cy="300175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15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点击输入标题</a:t>
            </a:r>
            <a:endParaRPr lang="en-GB" altLang="zh-CN" sz="15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TextBox 14"/>
          <p:cNvSpPr txBox="1"/>
          <p:nvPr/>
        </p:nvSpPr>
        <p:spPr>
          <a:xfrm>
            <a:off x="1159141" y="3478071"/>
            <a:ext cx="1512772" cy="678649"/>
          </a:xfrm>
          <a:prstGeom prst="rect">
            <a:avLst/>
          </a:prstGeom>
          <a:noFill/>
        </p:spPr>
        <p:txBody>
          <a:bodyPr wrap="square" lIns="68581" tIns="34291" rIns="68581" bIns="34291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100" dirty="0" smtClean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此处</a:t>
            </a:r>
            <a:r>
              <a:rPr lang="zh-CN" altLang="en-US" sz="1100" dirty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添加详细文本描述，建议与标题相关并符合整体语言</a:t>
            </a:r>
            <a:r>
              <a:rPr lang="zh-CN" altLang="en-US" sz="1100" dirty="0" smtClean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风格</a:t>
            </a:r>
            <a:endParaRPr lang="zh-CN" altLang="en-US" sz="11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TextBox 14"/>
          <p:cNvSpPr txBox="1"/>
          <p:nvPr/>
        </p:nvSpPr>
        <p:spPr>
          <a:xfrm>
            <a:off x="2993037" y="3478071"/>
            <a:ext cx="1512772" cy="678649"/>
          </a:xfrm>
          <a:prstGeom prst="rect">
            <a:avLst/>
          </a:prstGeom>
          <a:noFill/>
        </p:spPr>
        <p:txBody>
          <a:bodyPr wrap="square" lIns="68581" tIns="34291" rIns="68581" bIns="34291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100" dirty="0" smtClean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此处</a:t>
            </a:r>
            <a:r>
              <a:rPr lang="zh-CN" altLang="en-US" sz="1100" dirty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添加详细文本描述，建议与标题相关并符合整体语言</a:t>
            </a:r>
            <a:r>
              <a:rPr lang="zh-CN" altLang="en-US" sz="1100" dirty="0" smtClean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风格</a:t>
            </a:r>
            <a:endParaRPr lang="zh-CN" altLang="en-US" sz="11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TextBox 14"/>
          <p:cNvSpPr txBox="1"/>
          <p:nvPr/>
        </p:nvSpPr>
        <p:spPr>
          <a:xfrm>
            <a:off x="4814466" y="3478071"/>
            <a:ext cx="1512772" cy="678649"/>
          </a:xfrm>
          <a:prstGeom prst="rect">
            <a:avLst/>
          </a:prstGeom>
          <a:noFill/>
        </p:spPr>
        <p:txBody>
          <a:bodyPr wrap="square" lIns="68581" tIns="34291" rIns="68581" bIns="34291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100" dirty="0" smtClean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此处</a:t>
            </a:r>
            <a:r>
              <a:rPr lang="zh-CN" altLang="en-US" sz="1100" dirty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添加详细文本描述，建议与标题相关并符合整体语言</a:t>
            </a:r>
            <a:r>
              <a:rPr lang="zh-CN" altLang="en-US" sz="1100" dirty="0" smtClean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风格</a:t>
            </a:r>
            <a:endParaRPr lang="zh-CN" altLang="en-US" sz="11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TextBox 14"/>
          <p:cNvSpPr txBox="1"/>
          <p:nvPr/>
        </p:nvSpPr>
        <p:spPr>
          <a:xfrm>
            <a:off x="6752016" y="3478071"/>
            <a:ext cx="1512772" cy="678649"/>
          </a:xfrm>
          <a:prstGeom prst="rect">
            <a:avLst/>
          </a:prstGeom>
          <a:noFill/>
        </p:spPr>
        <p:txBody>
          <a:bodyPr wrap="square" lIns="68581" tIns="34291" rIns="68581" bIns="34291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100" dirty="0" smtClean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此处</a:t>
            </a:r>
            <a:r>
              <a:rPr lang="zh-CN" altLang="en-US" sz="1100" dirty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添加详细文本描述，建议与标题相关并符合整体语言</a:t>
            </a:r>
            <a:r>
              <a:rPr lang="zh-CN" altLang="en-US" sz="1100" dirty="0" smtClean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风格</a:t>
            </a:r>
            <a:endParaRPr lang="zh-CN" altLang="en-US" sz="11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3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8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21600000">
                                      <p:cBhvr>
                                        <p:cTn id="1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2" presetClass="entr" presetSubtype="4" accel="7200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73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73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accel="72000" fill="hold" grpId="0" nodeType="withEffect">
                                  <p:stCondLst>
                                    <p:cond delay="93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6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6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143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1" presetClass="entr" presetSubtype="1" fill="hold" grpId="0" nodeType="withEffect">
                                  <p:stCondLst>
                                    <p:cond delay="203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3" dur="7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grpId="1" nodeType="withEffect">
                                  <p:stCondLst>
                                    <p:cond delay="273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4" accel="72000" fill="hold" grpId="0" nodeType="withEffect">
                                  <p:stCondLst>
                                    <p:cond delay="273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accel="72000" fill="hold" grpId="0" nodeType="withEffect">
                                  <p:stCondLst>
                                    <p:cond delay="383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7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7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453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1" presetClass="entr" presetSubtype="1" fill="hold" grpId="0" nodeType="withEffect">
                                  <p:stCondLst>
                                    <p:cond delay="523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8" presetClass="emph" presetSubtype="0" repeatCount="indefinite" fill="hold" grpId="1" nodeType="withEffect">
                                  <p:stCondLst>
                                    <p:cond delay="5730"/>
                                  </p:stCondLst>
                                  <p:childTnLst>
                                    <p:animRot by="21600000">
                                      <p:cBhvr>
                                        <p:cTn id="51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2" presetClass="entr" presetSubtype="4" accel="72000" fill="hold" grpId="0" nodeType="withEffect">
                                  <p:stCondLst>
                                    <p:cond delay="573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7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7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accel="72000" fill="hold" grpId="0" nodeType="withEffect">
                                  <p:stCondLst>
                                    <p:cond delay="653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7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7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713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9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1" presetClass="entr" presetSubtype="1" fill="hold" grpId="0" nodeType="withEffect">
                                  <p:stCondLst>
                                    <p:cond delay="993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8" presetClass="emph" presetSubtype="0" repeatCount="indefinite" fill="hold" grpId="1" nodeType="withEffect">
                                  <p:stCondLst>
                                    <p:cond delay="10430"/>
                                  </p:stCondLst>
                                  <p:childTnLst>
                                    <p:animRot by="21600000">
                                      <p:cBhvr>
                                        <p:cTn id="67" dur="2875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8" presetID="2" presetClass="entr" presetSubtype="4" accel="72000" fill="hold" grpId="0" nodeType="withEffect">
                                  <p:stCondLst>
                                    <p:cond delay="1093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6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6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accel="72000" fill="hold" grpId="0" nodeType="withEffect">
                                  <p:stCondLst>
                                    <p:cond delay="1163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1213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6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 animBg="1"/>
      <p:bldP spid="8" grpId="1" animBg="1"/>
      <p:bldP spid="9" grpId="0"/>
      <p:bldP spid="10" grpId="0" animBg="1"/>
      <p:bldP spid="10" grpId="1" animBg="1"/>
      <p:bldP spid="11" grpId="0"/>
      <p:bldP spid="12" grpId="0"/>
      <p:bldP spid="13" grpId="0"/>
      <p:bldP spid="14" grpId="0" animBg="1"/>
      <p:bldP spid="14" grpId="1" animBg="1"/>
      <p:bldP spid="15" grpId="0"/>
      <p:bldP spid="16" grpId="0"/>
      <p:bldP spid="17" grpId="0" animBg="1"/>
      <p:bldP spid="17" grpId="1" animBg="1"/>
      <p:bldP spid="18" grpId="0"/>
      <p:bldP spid="19" grpId="0"/>
      <p:bldP spid="20" grpId="0"/>
      <p:bldP spid="21" grpId="0"/>
      <p:bldP spid="22" grpId="0"/>
      <p:bldP spid="2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>
            <a:grpSpLocks/>
          </p:cNvGrpSpPr>
          <p:nvPr/>
        </p:nvGrpSpPr>
        <p:grpSpPr bwMode="auto">
          <a:xfrm>
            <a:off x="900113" y="1419664"/>
            <a:ext cx="2030412" cy="703335"/>
            <a:chOff x="783626" y="3401046"/>
            <a:chExt cx="2030981" cy="703228"/>
          </a:xfrm>
        </p:grpSpPr>
        <p:sp>
          <p:nvSpPr>
            <p:cNvPr id="18" name="Rectangle 16"/>
            <p:cNvSpPr/>
            <p:nvPr/>
          </p:nvSpPr>
          <p:spPr>
            <a:xfrm>
              <a:off x="783626" y="3651911"/>
              <a:ext cx="2030981" cy="452363"/>
            </a:xfrm>
            <a:prstGeom prst="rect">
              <a:avLst/>
            </a:prstGeom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>
                <a:lnSpc>
                  <a:spcPct val="130000"/>
                </a:lnSpc>
                <a:spcBef>
                  <a:spcPct val="0"/>
                </a:spcBef>
                <a:buNone/>
              </a:pPr>
              <a:r>
                <a:rPr lang="zh-CN" alt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方正清刻本悦宋简体" panose="02000000000000000000" pitchFamily="2" charset="-122"/>
                  <a:ea typeface="方正清刻本悦宋简体" panose="02000000000000000000" pitchFamily="2" charset="-122"/>
                  <a:sym typeface="微软雅黑" pitchFamily="34" charset="-122"/>
                </a:rPr>
                <a:t>在此录入上述图表的描述说明，在此录入上述图表的综合描述说明。</a:t>
              </a:r>
              <a:endPara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微软雅黑" pitchFamily="34" charset="-122"/>
              </a:endParaRPr>
            </a:p>
          </p:txBody>
        </p:sp>
        <p:sp>
          <p:nvSpPr>
            <p:cNvPr id="19" name="Rectangle 17"/>
            <p:cNvSpPr/>
            <p:nvPr/>
          </p:nvSpPr>
          <p:spPr>
            <a:xfrm>
              <a:off x="1229232" y="3401046"/>
              <a:ext cx="749133" cy="26157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11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添加标题</a:t>
              </a:r>
              <a:endParaRPr lang="zh-CN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grpSp>
        <p:nvGrpSpPr>
          <p:cNvPr id="3" name="组合 1"/>
          <p:cNvGrpSpPr>
            <a:grpSpLocks/>
          </p:cNvGrpSpPr>
          <p:nvPr/>
        </p:nvGrpSpPr>
        <p:grpSpPr bwMode="auto">
          <a:xfrm>
            <a:off x="3236913" y="1632454"/>
            <a:ext cx="1160462" cy="1716618"/>
            <a:chOff x="3510498" y="1715525"/>
            <a:chExt cx="1161003" cy="171529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5637" name="Freeform 167"/>
            <p:cNvSpPr>
              <a:spLocks noEditPoints="1"/>
            </p:cNvSpPr>
            <p:nvPr/>
          </p:nvSpPr>
          <p:spPr bwMode="auto">
            <a:xfrm>
              <a:off x="3510498" y="1715525"/>
              <a:ext cx="1161003" cy="1373905"/>
            </a:xfrm>
            <a:custGeom>
              <a:avLst/>
              <a:gdLst>
                <a:gd name="T0" fmla="*/ 2147483647 w 138"/>
                <a:gd name="T1" fmla="*/ 2147483647 h 181"/>
                <a:gd name="T2" fmla="*/ 2147483647 w 138"/>
                <a:gd name="T3" fmla="*/ 2147483647 h 181"/>
                <a:gd name="T4" fmla="*/ 2147483647 w 138"/>
                <a:gd name="T5" fmla="*/ 2147483647 h 181"/>
                <a:gd name="T6" fmla="*/ 2147483647 w 138"/>
                <a:gd name="T7" fmla="*/ 2147483647 h 181"/>
                <a:gd name="T8" fmla="*/ 2147483647 w 138"/>
                <a:gd name="T9" fmla="*/ 2147483647 h 181"/>
                <a:gd name="T10" fmla="*/ 2147483647 w 138"/>
                <a:gd name="T11" fmla="*/ 2147483647 h 181"/>
                <a:gd name="T12" fmla="*/ 2147483647 w 138"/>
                <a:gd name="T13" fmla="*/ 2147483647 h 181"/>
                <a:gd name="T14" fmla="*/ 2147483647 w 138"/>
                <a:gd name="T15" fmla="*/ 2147483647 h 181"/>
                <a:gd name="T16" fmla="*/ 2147483647 w 138"/>
                <a:gd name="T17" fmla="*/ 2147483647 h 181"/>
                <a:gd name="T18" fmla="*/ 2147483647 w 138"/>
                <a:gd name="T19" fmla="*/ 2147483647 h 181"/>
                <a:gd name="T20" fmla="*/ 2147483647 w 138"/>
                <a:gd name="T21" fmla="*/ 2147483647 h 181"/>
                <a:gd name="T22" fmla="*/ 2147483647 w 138"/>
                <a:gd name="T23" fmla="*/ 2147483647 h 181"/>
                <a:gd name="T24" fmla="*/ 2147483647 w 138"/>
                <a:gd name="T25" fmla="*/ 2147483647 h 181"/>
                <a:gd name="T26" fmla="*/ 2147483647 w 138"/>
                <a:gd name="T27" fmla="*/ 2147483647 h 181"/>
                <a:gd name="T28" fmla="*/ 2147483647 w 138"/>
                <a:gd name="T29" fmla="*/ 2147483647 h 181"/>
                <a:gd name="T30" fmla="*/ 2147483647 w 138"/>
                <a:gd name="T31" fmla="*/ 2147483647 h 181"/>
                <a:gd name="T32" fmla="*/ 2147483647 w 138"/>
                <a:gd name="T33" fmla="*/ 2147483647 h 181"/>
                <a:gd name="T34" fmla="*/ 2147483647 w 138"/>
                <a:gd name="T35" fmla="*/ 2147483647 h 181"/>
                <a:gd name="T36" fmla="*/ 2147483647 w 138"/>
                <a:gd name="T37" fmla="*/ 2147483647 h 181"/>
                <a:gd name="T38" fmla="*/ 2147483647 w 138"/>
                <a:gd name="T39" fmla="*/ 2147483647 h 181"/>
                <a:gd name="T40" fmla="*/ 2147483647 w 138"/>
                <a:gd name="T41" fmla="*/ 2147483647 h 181"/>
                <a:gd name="T42" fmla="*/ 2147483647 w 138"/>
                <a:gd name="T43" fmla="*/ 2147483647 h 181"/>
                <a:gd name="T44" fmla="*/ 2147483647 w 138"/>
                <a:gd name="T45" fmla="*/ 2147483647 h 181"/>
                <a:gd name="T46" fmla="*/ 2147483647 w 138"/>
                <a:gd name="T47" fmla="*/ 2147483647 h 181"/>
                <a:gd name="T48" fmla="*/ 2147483647 w 138"/>
                <a:gd name="T49" fmla="*/ 2147483647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8" h="181">
                  <a:moveTo>
                    <a:pt x="135" y="52"/>
                  </a:moveTo>
                  <a:cubicBezTo>
                    <a:pt x="130" y="0"/>
                    <a:pt x="60" y="26"/>
                    <a:pt x="33" y="43"/>
                  </a:cubicBezTo>
                  <a:cubicBezTo>
                    <a:pt x="32" y="41"/>
                    <a:pt x="30" y="40"/>
                    <a:pt x="28" y="41"/>
                  </a:cubicBezTo>
                  <a:cubicBezTo>
                    <a:pt x="11" y="48"/>
                    <a:pt x="0" y="68"/>
                    <a:pt x="11" y="85"/>
                  </a:cubicBezTo>
                  <a:cubicBezTo>
                    <a:pt x="19" y="97"/>
                    <a:pt x="33" y="99"/>
                    <a:pt x="44" y="92"/>
                  </a:cubicBezTo>
                  <a:cubicBezTo>
                    <a:pt x="45" y="94"/>
                    <a:pt x="49" y="94"/>
                    <a:pt x="50" y="91"/>
                  </a:cubicBezTo>
                  <a:cubicBezTo>
                    <a:pt x="50" y="90"/>
                    <a:pt x="51" y="88"/>
                    <a:pt x="51" y="86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52" y="85"/>
                    <a:pt x="52" y="84"/>
                    <a:pt x="52" y="83"/>
                  </a:cubicBezTo>
                  <a:cubicBezTo>
                    <a:pt x="57" y="68"/>
                    <a:pt x="66" y="53"/>
                    <a:pt x="84" y="56"/>
                  </a:cubicBezTo>
                  <a:cubicBezTo>
                    <a:pt x="108" y="60"/>
                    <a:pt x="97" y="93"/>
                    <a:pt x="90" y="105"/>
                  </a:cubicBezTo>
                  <a:cubicBezTo>
                    <a:pt x="79" y="123"/>
                    <a:pt x="63" y="140"/>
                    <a:pt x="65" y="160"/>
                  </a:cubicBezTo>
                  <a:cubicBezTo>
                    <a:pt x="58" y="158"/>
                    <a:pt x="55" y="169"/>
                    <a:pt x="62" y="172"/>
                  </a:cubicBezTo>
                  <a:cubicBezTo>
                    <a:pt x="85" y="181"/>
                    <a:pt x="96" y="175"/>
                    <a:pt x="100" y="151"/>
                  </a:cubicBezTo>
                  <a:cubicBezTo>
                    <a:pt x="107" y="116"/>
                    <a:pt x="138" y="90"/>
                    <a:pt x="135" y="52"/>
                  </a:cubicBezTo>
                  <a:close/>
                  <a:moveTo>
                    <a:pt x="95" y="128"/>
                  </a:moveTo>
                  <a:cubicBezTo>
                    <a:pt x="92" y="135"/>
                    <a:pt x="90" y="141"/>
                    <a:pt x="89" y="148"/>
                  </a:cubicBezTo>
                  <a:cubicBezTo>
                    <a:pt x="87" y="161"/>
                    <a:pt x="83" y="164"/>
                    <a:pt x="73" y="163"/>
                  </a:cubicBezTo>
                  <a:cubicBezTo>
                    <a:pt x="74" y="125"/>
                    <a:pt x="127" y="101"/>
                    <a:pt x="103" y="60"/>
                  </a:cubicBezTo>
                  <a:cubicBezTo>
                    <a:pt x="86" y="32"/>
                    <a:pt x="50" y="58"/>
                    <a:pt x="44" y="83"/>
                  </a:cubicBezTo>
                  <a:cubicBezTo>
                    <a:pt x="36" y="87"/>
                    <a:pt x="26" y="86"/>
                    <a:pt x="20" y="78"/>
                  </a:cubicBezTo>
                  <a:cubicBezTo>
                    <a:pt x="13" y="66"/>
                    <a:pt x="22" y="56"/>
                    <a:pt x="30" y="49"/>
                  </a:cubicBezTo>
                  <a:cubicBezTo>
                    <a:pt x="31" y="50"/>
                    <a:pt x="32" y="50"/>
                    <a:pt x="34" y="49"/>
                  </a:cubicBezTo>
                  <a:cubicBezTo>
                    <a:pt x="56" y="37"/>
                    <a:pt x="120" y="13"/>
                    <a:pt x="123" y="57"/>
                  </a:cubicBezTo>
                  <a:cubicBezTo>
                    <a:pt x="124" y="82"/>
                    <a:pt x="106" y="107"/>
                    <a:pt x="95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38" name="Freeform 168"/>
            <p:cNvSpPr>
              <a:spLocks noEditPoints="1"/>
            </p:cNvSpPr>
            <p:nvPr/>
          </p:nvSpPr>
          <p:spPr bwMode="auto">
            <a:xfrm>
              <a:off x="4026499" y="3081100"/>
              <a:ext cx="405430" cy="349721"/>
            </a:xfrm>
            <a:custGeom>
              <a:avLst/>
              <a:gdLst>
                <a:gd name="T0" fmla="*/ 2147483647 w 49"/>
                <a:gd name="T1" fmla="*/ 2147483647 h 46"/>
                <a:gd name="T2" fmla="*/ 2147483647 w 49"/>
                <a:gd name="T3" fmla="*/ 2147483647 h 46"/>
                <a:gd name="T4" fmla="*/ 2147483647 w 49"/>
                <a:gd name="T5" fmla="*/ 2147483647 h 46"/>
                <a:gd name="T6" fmla="*/ 2147483647 w 49"/>
                <a:gd name="T7" fmla="*/ 2147483647 h 46"/>
                <a:gd name="T8" fmla="*/ 2147483647 w 49"/>
                <a:gd name="T9" fmla="*/ 2147483647 h 46"/>
                <a:gd name="T10" fmla="*/ 2147483647 w 49"/>
                <a:gd name="T11" fmla="*/ 2147483647 h 46"/>
                <a:gd name="T12" fmla="*/ 2147483647 w 49"/>
                <a:gd name="T13" fmla="*/ 2147483647 h 46"/>
                <a:gd name="T14" fmla="*/ 2147483647 w 49"/>
                <a:gd name="T15" fmla="*/ 2147483647 h 46"/>
                <a:gd name="T16" fmla="*/ 2147483647 w 49"/>
                <a:gd name="T17" fmla="*/ 2147483647 h 46"/>
                <a:gd name="T18" fmla="*/ 2147483647 w 49"/>
                <a:gd name="T19" fmla="*/ 2147483647 h 46"/>
                <a:gd name="T20" fmla="*/ 2147483647 w 49"/>
                <a:gd name="T21" fmla="*/ 2147483647 h 46"/>
                <a:gd name="T22" fmla="*/ 2147483647 w 49"/>
                <a:gd name="T23" fmla="*/ 2147483647 h 46"/>
                <a:gd name="T24" fmla="*/ 2147483647 w 49"/>
                <a:gd name="T25" fmla="*/ 2147483647 h 46"/>
                <a:gd name="T26" fmla="*/ 2147483647 w 49"/>
                <a:gd name="T27" fmla="*/ 2147483647 h 46"/>
                <a:gd name="T28" fmla="*/ 2147483647 w 49"/>
                <a:gd name="T29" fmla="*/ 2147483647 h 46"/>
                <a:gd name="T30" fmla="*/ 2147483647 w 49"/>
                <a:gd name="T31" fmla="*/ 2147483647 h 46"/>
                <a:gd name="T32" fmla="*/ 2147483647 w 49"/>
                <a:gd name="T33" fmla="*/ 2147483647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46">
                  <a:moveTo>
                    <a:pt x="41" y="3"/>
                  </a:moveTo>
                  <a:cubicBezTo>
                    <a:pt x="36" y="0"/>
                    <a:pt x="28" y="0"/>
                    <a:pt x="23" y="3"/>
                  </a:cubicBezTo>
                  <a:cubicBezTo>
                    <a:pt x="8" y="4"/>
                    <a:pt x="0" y="19"/>
                    <a:pt x="1" y="35"/>
                  </a:cubicBezTo>
                  <a:cubicBezTo>
                    <a:pt x="2" y="37"/>
                    <a:pt x="2" y="39"/>
                    <a:pt x="5" y="40"/>
                  </a:cubicBezTo>
                  <a:cubicBezTo>
                    <a:pt x="14" y="44"/>
                    <a:pt x="25" y="46"/>
                    <a:pt x="35" y="41"/>
                  </a:cubicBezTo>
                  <a:cubicBezTo>
                    <a:pt x="43" y="37"/>
                    <a:pt x="47" y="29"/>
                    <a:pt x="48" y="21"/>
                  </a:cubicBezTo>
                  <a:cubicBezTo>
                    <a:pt x="49" y="14"/>
                    <a:pt x="47" y="7"/>
                    <a:pt x="41" y="3"/>
                  </a:cubicBezTo>
                  <a:close/>
                  <a:moveTo>
                    <a:pt x="36" y="20"/>
                  </a:moveTo>
                  <a:cubicBezTo>
                    <a:pt x="35" y="24"/>
                    <a:pt x="33" y="28"/>
                    <a:pt x="29" y="30"/>
                  </a:cubicBezTo>
                  <a:cubicBezTo>
                    <a:pt x="24" y="32"/>
                    <a:pt x="18" y="32"/>
                    <a:pt x="13" y="30"/>
                  </a:cubicBezTo>
                  <a:cubicBezTo>
                    <a:pt x="13" y="26"/>
                    <a:pt x="13" y="21"/>
                    <a:pt x="16" y="17"/>
                  </a:cubicBezTo>
                  <a:cubicBezTo>
                    <a:pt x="16" y="16"/>
                    <a:pt x="17" y="15"/>
                    <a:pt x="17" y="15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3" y="15"/>
                    <a:pt x="26" y="13"/>
                    <a:pt x="30" y="13"/>
                  </a:cubicBezTo>
                  <a:cubicBezTo>
                    <a:pt x="32" y="12"/>
                    <a:pt x="33" y="12"/>
                    <a:pt x="34" y="13"/>
                  </a:cubicBezTo>
                  <a:cubicBezTo>
                    <a:pt x="35" y="13"/>
                    <a:pt x="35" y="14"/>
                    <a:pt x="36" y="15"/>
                  </a:cubicBezTo>
                  <a:cubicBezTo>
                    <a:pt x="36" y="17"/>
                    <a:pt x="36" y="19"/>
                    <a:pt x="3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" name="组合 2"/>
          <p:cNvGrpSpPr>
            <a:grpSpLocks/>
          </p:cNvGrpSpPr>
          <p:nvPr/>
        </p:nvGrpSpPr>
        <p:grpSpPr bwMode="auto">
          <a:xfrm>
            <a:off x="4926014" y="1722970"/>
            <a:ext cx="636587" cy="1583226"/>
            <a:chOff x="4818930" y="1615605"/>
            <a:chExt cx="635784" cy="1582069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5635" name="Freeform 169"/>
            <p:cNvSpPr>
              <a:spLocks noEditPoints="1"/>
            </p:cNvSpPr>
            <p:nvPr/>
          </p:nvSpPr>
          <p:spPr bwMode="auto">
            <a:xfrm>
              <a:off x="4818930" y="1615605"/>
              <a:ext cx="635784" cy="1199042"/>
            </a:xfrm>
            <a:custGeom>
              <a:avLst/>
              <a:gdLst>
                <a:gd name="T0" fmla="*/ 2147483647 w 75"/>
                <a:gd name="T1" fmla="*/ 2147483647 h 158"/>
                <a:gd name="T2" fmla="*/ 2147483647 w 75"/>
                <a:gd name="T3" fmla="*/ 2147483647 h 158"/>
                <a:gd name="T4" fmla="*/ 2147483647 w 75"/>
                <a:gd name="T5" fmla="*/ 2147483647 h 158"/>
                <a:gd name="T6" fmla="*/ 2147483647 w 75"/>
                <a:gd name="T7" fmla="*/ 2147483647 h 158"/>
                <a:gd name="T8" fmla="*/ 2147483647 w 75"/>
                <a:gd name="T9" fmla="*/ 2147483647 h 158"/>
                <a:gd name="T10" fmla="*/ 2147483647 w 75"/>
                <a:gd name="T11" fmla="*/ 2147483647 h 158"/>
                <a:gd name="T12" fmla="*/ 2147483647 w 75"/>
                <a:gd name="T13" fmla="*/ 2147483647 h 158"/>
                <a:gd name="T14" fmla="*/ 2147483647 w 75"/>
                <a:gd name="T15" fmla="*/ 2147483647 h 158"/>
                <a:gd name="T16" fmla="*/ 2147483647 w 75"/>
                <a:gd name="T17" fmla="*/ 2147483647 h 158"/>
                <a:gd name="T18" fmla="*/ 2147483647 w 75"/>
                <a:gd name="T19" fmla="*/ 2147483647 h 158"/>
                <a:gd name="T20" fmla="*/ 2147483647 w 75"/>
                <a:gd name="T21" fmla="*/ 2147483647 h 158"/>
                <a:gd name="T22" fmla="*/ 2147483647 w 75"/>
                <a:gd name="T23" fmla="*/ 2147483647 h 158"/>
                <a:gd name="T24" fmla="*/ 2147483647 w 75"/>
                <a:gd name="T25" fmla="*/ 2147483647 h 158"/>
                <a:gd name="T26" fmla="*/ 2147483647 w 75"/>
                <a:gd name="T27" fmla="*/ 2147483647 h 158"/>
                <a:gd name="T28" fmla="*/ 2147483647 w 75"/>
                <a:gd name="T29" fmla="*/ 2147483647 h 1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5" h="158">
                  <a:moveTo>
                    <a:pt x="27" y="3"/>
                  </a:moveTo>
                  <a:cubicBezTo>
                    <a:pt x="0" y="4"/>
                    <a:pt x="0" y="40"/>
                    <a:pt x="3" y="59"/>
                  </a:cubicBezTo>
                  <a:cubicBezTo>
                    <a:pt x="5" y="79"/>
                    <a:pt x="10" y="99"/>
                    <a:pt x="16" y="118"/>
                  </a:cubicBezTo>
                  <a:cubicBezTo>
                    <a:pt x="17" y="120"/>
                    <a:pt x="21" y="132"/>
                    <a:pt x="25" y="142"/>
                  </a:cubicBezTo>
                  <a:cubicBezTo>
                    <a:pt x="24" y="145"/>
                    <a:pt x="24" y="147"/>
                    <a:pt x="24" y="150"/>
                  </a:cubicBezTo>
                  <a:cubicBezTo>
                    <a:pt x="24" y="152"/>
                    <a:pt x="25" y="154"/>
                    <a:pt x="27" y="155"/>
                  </a:cubicBezTo>
                  <a:cubicBezTo>
                    <a:pt x="27" y="156"/>
                    <a:pt x="28" y="158"/>
                    <a:pt x="30" y="157"/>
                  </a:cubicBezTo>
                  <a:cubicBezTo>
                    <a:pt x="32" y="156"/>
                    <a:pt x="34" y="154"/>
                    <a:pt x="34" y="152"/>
                  </a:cubicBezTo>
                  <a:cubicBezTo>
                    <a:pt x="35" y="151"/>
                    <a:pt x="35" y="151"/>
                    <a:pt x="35" y="151"/>
                  </a:cubicBezTo>
                  <a:cubicBezTo>
                    <a:pt x="40" y="128"/>
                    <a:pt x="75" y="0"/>
                    <a:pt x="27" y="3"/>
                  </a:cubicBezTo>
                  <a:close/>
                  <a:moveTo>
                    <a:pt x="15" y="38"/>
                  </a:moveTo>
                  <a:cubicBezTo>
                    <a:pt x="15" y="22"/>
                    <a:pt x="34" y="3"/>
                    <a:pt x="39" y="27"/>
                  </a:cubicBezTo>
                  <a:cubicBezTo>
                    <a:pt x="43" y="42"/>
                    <a:pt x="40" y="60"/>
                    <a:pt x="38" y="76"/>
                  </a:cubicBezTo>
                  <a:cubicBezTo>
                    <a:pt x="36" y="90"/>
                    <a:pt x="32" y="105"/>
                    <a:pt x="29" y="119"/>
                  </a:cubicBezTo>
                  <a:cubicBezTo>
                    <a:pt x="22" y="92"/>
                    <a:pt x="14" y="65"/>
                    <a:pt x="15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36" name="Freeform 170"/>
            <p:cNvSpPr>
              <a:spLocks noEditPoints="1"/>
            </p:cNvSpPr>
            <p:nvPr/>
          </p:nvSpPr>
          <p:spPr bwMode="auto">
            <a:xfrm>
              <a:off x="5021644" y="2931220"/>
              <a:ext cx="359355" cy="266454"/>
            </a:xfrm>
            <a:custGeom>
              <a:avLst/>
              <a:gdLst>
                <a:gd name="T0" fmla="*/ 2147483647 w 43"/>
                <a:gd name="T1" fmla="*/ 2147483647 h 36"/>
                <a:gd name="T2" fmla="*/ 2147483647 w 43"/>
                <a:gd name="T3" fmla="*/ 2147483647 h 36"/>
                <a:gd name="T4" fmla="*/ 2147483647 w 43"/>
                <a:gd name="T5" fmla="*/ 2147483647 h 36"/>
                <a:gd name="T6" fmla="*/ 2147483647 w 43"/>
                <a:gd name="T7" fmla="*/ 2147483647 h 36"/>
                <a:gd name="T8" fmla="*/ 2147483647 w 43"/>
                <a:gd name="T9" fmla="*/ 2147483647 h 36"/>
                <a:gd name="T10" fmla="*/ 2147483647 w 43"/>
                <a:gd name="T11" fmla="*/ 2147483647 h 36"/>
                <a:gd name="T12" fmla="*/ 2147483647 w 43"/>
                <a:gd name="T13" fmla="*/ 2147483647 h 36"/>
                <a:gd name="T14" fmla="*/ 2147483647 w 43"/>
                <a:gd name="T15" fmla="*/ 2147483647 h 36"/>
                <a:gd name="T16" fmla="*/ 2147483647 w 43"/>
                <a:gd name="T17" fmla="*/ 2147483647 h 36"/>
                <a:gd name="T18" fmla="*/ 2147483647 w 43"/>
                <a:gd name="T19" fmla="*/ 2147483647 h 36"/>
                <a:gd name="T20" fmla="*/ 2147483647 w 43"/>
                <a:gd name="T21" fmla="*/ 2147483647 h 36"/>
                <a:gd name="T22" fmla="*/ 2147483647 w 43"/>
                <a:gd name="T23" fmla="*/ 2147483647 h 36"/>
                <a:gd name="T24" fmla="*/ 2147483647 w 43"/>
                <a:gd name="T25" fmla="*/ 2147483647 h 36"/>
                <a:gd name="T26" fmla="*/ 2147483647 w 43"/>
                <a:gd name="T27" fmla="*/ 2147483647 h 36"/>
                <a:gd name="T28" fmla="*/ 2147483647 w 43"/>
                <a:gd name="T29" fmla="*/ 2147483647 h 36"/>
                <a:gd name="T30" fmla="*/ 2147483647 w 43"/>
                <a:gd name="T31" fmla="*/ 2147483647 h 36"/>
                <a:gd name="T32" fmla="*/ 2147483647 w 43"/>
                <a:gd name="T33" fmla="*/ 2147483647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36">
                  <a:moveTo>
                    <a:pt x="33" y="5"/>
                  </a:moveTo>
                  <a:cubicBezTo>
                    <a:pt x="29" y="2"/>
                    <a:pt x="24" y="0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6" y="0"/>
                    <a:pt x="15" y="0"/>
                    <a:pt x="14" y="1"/>
                  </a:cubicBezTo>
                  <a:cubicBezTo>
                    <a:pt x="13" y="1"/>
                    <a:pt x="12" y="2"/>
                    <a:pt x="11" y="3"/>
                  </a:cubicBezTo>
                  <a:cubicBezTo>
                    <a:pt x="6" y="4"/>
                    <a:pt x="2" y="7"/>
                    <a:pt x="1" y="12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0" y="20"/>
                    <a:pt x="0" y="25"/>
                    <a:pt x="4" y="30"/>
                  </a:cubicBezTo>
                  <a:cubicBezTo>
                    <a:pt x="8" y="36"/>
                    <a:pt x="17" y="36"/>
                    <a:pt x="23" y="36"/>
                  </a:cubicBezTo>
                  <a:cubicBezTo>
                    <a:pt x="28" y="36"/>
                    <a:pt x="33" y="35"/>
                    <a:pt x="37" y="31"/>
                  </a:cubicBezTo>
                  <a:cubicBezTo>
                    <a:pt x="43" y="23"/>
                    <a:pt x="40" y="11"/>
                    <a:pt x="33" y="5"/>
                  </a:cubicBezTo>
                  <a:close/>
                  <a:moveTo>
                    <a:pt x="28" y="23"/>
                  </a:moveTo>
                  <a:cubicBezTo>
                    <a:pt x="28" y="24"/>
                    <a:pt x="27" y="25"/>
                    <a:pt x="25" y="25"/>
                  </a:cubicBezTo>
                  <a:cubicBezTo>
                    <a:pt x="20" y="25"/>
                    <a:pt x="16" y="26"/>
                    <a:pt x="12" y="23"/>
                  </a:cubicBezTo>
                  <a:cubicBezTo>
                    <a:pt x="9" y="22"/>
                    <a:pt x="9" y="20"/>
                    <a:pt x="10" y="17"/>
                  </a:cubicBezTo>
                  <a:cubicBezTo>
                    <a:pt x="15" y="15"/>
                    <a:pt x="19" y="11"/>
                    <a:pt x="25" y="14"/>
                  </a:cubicBezTo>
                  <a:cubicBezTo>
                    <a:pt x="28" y="16"/>
                    <a:pt x="29" y="21"/>
                    <a:pt x="2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467544" y="1234344"/>
            <a:ext cx="432048" cy="646531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Cooper Std Black" pitchFamily="18" charset="0"/>
              </a:rPr>
              <a:t>1</a:t>
            </a:r>
            <a:endParaRPr lang="zh-CN" altLang="en-US" sz="3600" dirty="0">
              <a:solidFill>
                <a:schemeClr val="tx1">
                  <a:lumMod val="75000"/>
                  <a:lumOff val="25000"/>
                </a:schemeClr>
              </a:solidFill>
              <a:latin typeface="Cooper Std Black" pitchFamily="18" charset="0"/>
            </a:endParaRPr>
          </a:p>
        </p:txBody>
      </p:sp>
      <p:grpSp>
        <p:nvGrpSpPr>
          <p:cNvPr id="5" name="组合 1"/>
          <p:cNvGrpSpPr>
            <a:grpSpLocks/>
          </p:cNvGrpSpPr>
          <p:nvPr/>
        </p:nvGrpSpPr>
        <p:grpSpPr bwMode="auto">
          <a:xfrm>
            <a:off x="900113" y="2212071"/>
            <a:ext cx="2030412" cy="703335"/>
            <a:chOff x="783626" y="3401046"/>
            <a:chExt cx="2030981" cy="703228"/>
          </a:xfrm>
        </p:grpSpPr>
        <p:sp>
          <p:nvSpPr>
            <p:cNvPr id="28" name="Rectangle 16"/>
            <p:cNvSpPr/>
            <p:nvPr/>
          </p:nvSpPr>
          <p:spPr>
            <a:xfrm>
              <a:off x="783626" y="3651911"/>
              <a:ext cx="2030981" cy="452363"/>
            </a:xfrm>
            <a:prstGeom prst="rect">
              <a:avLst/>
            </a:prstGeom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>
                <a:lnSpc>
                  <a:spcPct val="130000"/>
                </a:lnSpc>
                <a:spcBef>
                  <a:spcPct val="0"/>
                </a:spcBef>
                <a:buNone/>
              </a:pPr>
              <a:r>
                <a:rPr lang="zh-CN" alt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方正清刻本悦宋简体" panose="02000000000000000000" pitchFamily="2" charset="-122"/>
                  <a:ea typeface="方正清刻本悦宋简体" panose="02000000000000000000" pitchFamily="2" charset="-122"/>
                  <a:sym typeface="微软雅黑" pitchFamily="34" charset="-122"/>
                </a:rPr>
                <a:t>在此录入上述图表的描述说明，在此录入上述图表的综合描述说明。</a:t>
              </a:r>
              <a:endPara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微软雅黑" pitchFamily="34" charset="-122"/>
              </a:endParaRPr>
            </a:p>
          </p:txBody>
        </p:sp>
        <p:sp>
          <p:nvSpPr>
            <p:cNvPr id="29" name="Rectangle 17"/>
            <p:cNvSpPr/>
            <p:nvPr/>
          </p:nvSpPr>
          <p:spPr>
            <a:xfrm>
              <a:off x="1229232" y="3401046"/>
              <a:ext cx="749133" cy="26157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11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添加标题</a:t>
              </a:r>
              <a:endParaRPr lang="zh-CN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sp>
        <p:nvSpPr>
          <p:cNvPr id="30" name="TextBox 29"/>
          <p:cNvSpPr txBox="1"/>
          <p:nvPr/>
        </p:nvSpPr>
        <p:spPr>
          <a:xfrm>
            <a:off x="467544" y="2027669"/>
            <a:ext cx="432048" cy="646531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Cooper Std Black" pitchFamily="18" charset="0"/>
              </a:rPr>
              <a:t>2</a:t>
            </a:r>
            <a:endParaRPr lang="zh-CN" altLang="en-US" sz="3600" dirty="0">
              <a:solidFill>
                <a:schemeClr val="tx1">
                  <a:lumMod val="75000"/>
                  <a:lumOff val="25000"/>
                </a:schemeClr>
              </a:solidFill>
              <a:latin typeface="Cooper Std Black" pitchFamily="18" charset="0"/>
            </a:endParaRPr>
          </a:p>
        </p:txBody>
      </p:sp>
      <p:grpSp>
        <p:nvGrpSpPr>
          <p:cNvPr id="6" name="组合 1"/>
          <p:cNvGrpSpPr>
            <a:grpSpLocks/>
          </p:cNvGrpSpPr>
          <p:nvPr/>
        </p:nvGrpSpPr>
        <p:grpSpPr bwMode="auto">
          <a:xfrm>
            <a:off x="900113" y="3006066"/>
            <a:ext cx="2030412" cy="703335"/>
            <a:chOff x="783626" y="3401046"/>
            <a:chExt cx="2030981" cy="703228"/>
          </a:xfrm>
        </p:grpSpPr>
        <p:sp>
          <p:nvSpPr>
            <p:cNvPr id="32" name="Rectangle 16"/>
            <p:cNvSpPr/>
            <p:nvPr/>
          </p:nvSpPr>
          <p:spPr>
            <a:xfrm>
              <a:off x="783626" y="3651911"/>
              <a:ext cx="2030981" cy="452363"/>
            </a:xfrm>
            <a:prstGeom prst="rect">
              <a:avLst/>
            </a:prstGeom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>
                <a:lnSpc>
                  <a:spcPct val="130000"/>
                </a:lnSpc>
                <a:spcBef>
                  <a:spcPct val="0"/>
                </a:spcBef>
                <a:buNone/>
              </a:pPr>
              <a:r>
                <a:rPr lang="zh-CN" alt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方正清刻本悦宋简体" panose="02000000000000000000" pitchFamily="2" charset="-122"/>
                  <a:ea typeface="方正清刻本悦宋简体" panose="02000000000000000000" pitchFamily="2" charset="-122"/>
                  <a:sym typeface="微软雅黑" pitchFamily="34" charset="-122"/>
                </a:rPr>
                <a:t>在此录入上述图表的描述说明，在此录入上述图表的综合描述说明。</a:t>
              </a:r>
              <a:endPara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微软雅黑" pitchFamily="34" charset="-122"/>
              </a:endParaRPr>
            </a:p>
          </p:txBody>
        </p:sp>
        <p:sp>
          <p:nvSpPr>
            <p:cNvPr id="33" name="Rectangle 17"/>
            <p:cNvSpPr/>
            <p:nvPr/>
          </p:nvSpPr>
          <p:spPr>
            <a:xfrm>
              <a:off x="1229232" y="3401046"/>
              <a:ext cx="749133" cy="26157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11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添加标题</a:t>
              </a:r>
              <a:endParaRPr lang="zh-CN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467544" y="2820994"/>
            <a:ext cx="432048" cy="646531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Cooper Std Black" pitchFamily="18" charset="0"/>
              </a:rPr>
              <a:t>3</a:t>
            </a:r>
            <a:endParaRPr lang="zh-CN" altLang="en-US" sz="3600" dirty="0">
              <a:solidFill>
                <a:schemeClr val="tx1">
                  <a:lumMod val="75000"/>
                  <a:lumOff val="25000"/>
                </a:schemeClr>
              </a:solidFill>
              <a:latin typeface="Cooper Std Black" pitchFamily="18" charset="0"/>
            </a:endParaRPr>
          </a:p>
        </p:txBody>
      </p:sp>
      <p:grpSp>
        <p:nvGrpSpPr>
          <p:cNvPr id="7" name="组合 1"/>
          <p:cNvGrpSpPr>
            <a:grpSpLocks/>
          </p:cNvGrpSpPr>
          <p:nvPr/>
        </p:nvGrpSpPr>
        <p:grpSpPr bwMode="auto">
          <a:xfrm>
            <a:off x="900113" y="3798473"/>
            <a:ext cx="2030412" cy="677816"/>
            <a:chOff x="783626" y="3401046"/>
            <a:chExt cx="2030981" cy="677713"/>
          </a:xfrm>
        </p:grpSpPr>
        <p:sp>
          <p:nvSpPr>
            <p:cNvPr id="36" name="Rectangle 16"/>
            <p:cNvSpPr/>
            <p:nvPr/>
          </p:nvSpPr>
          <p:spPr>
            <a:xfrm>
              <a:off x="783626" y="3651912"/>
              <a:ext cx="2030981" cy="426847"/>
            </a:xfrm>
            <a:prstGeom prst="rect">
              <a:avLst/>
            </a:prstGeom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>
                <a:lnSpc>
                  <a:spcPct val="130000"/>
                </a:lnSpc>
                <a:spcBef>
                  <a:spcPct val="0"/>
                </a:spcBef>
                <a:buNone/>
              </a:pPr>
              <a:r>
                <a:rPr lang="zh-CN" alt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方正清刻本悦宋简体" panose="02000000000000000000" pitchFamily="2" charset="-122"/>
                  <a:ea typeface="方正清刻本悦宋简体" panose="02000000000000000000" pitchFamily="2" charset="-122"/>
                  <a:sym typeface="微软雅黑" pitchFamily="34" charset="-122"/>
                </a:rPr>
                <a:t>在此录入上述图表的描述说明，在此录入上述图表的综合描述说明。</a:t>
              </a:r>
              <a:endPara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微软雅黑" pitchFamily="34" charset="-122"/>
              </a:endParaRPr>
            </a:p>
          </p:txBody>
        </p:sp>
        <p:sp>
          <p:nvSpPr>
            <p:cNvPr id="37" name="Rectangle 17"/>
            <p:cNvSpPr/>
            <p:nvPr/>
          </p:nvSpPr>
          <p:spPr>
            <a:xfrm>
              <a:off x="1229232" y="3401046"/>
              <a:ext cx="749133" cy="26157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11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添加标题</a:t>
              </a:r>
              <a:endParaRPr lang="zh-CN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sp>
        <p:nvSpPr>
          <p:cNvPr id="38" name="TextBox 37"/>
          <p:cNvSpPr txBox="1"/>
          <p:nvPr/>
        </p:nvSpPr>
        <p:spPr>
          <a:xfrm>
            <a:off x="467544" y="3614319"/>
            <a:ext cx="432048" cy="646531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Cooper Std Black" pitchFamily="18" charset="0"/>
              </a:rPr>
              <a:t>4</a:t>
            </a:r>
            <a:endParaRPr lang="zh-CN" altLang="en-US" sz="3600" dirty="0">
              <a:solidFill>
                <a:schemeClr val="tx1">
                  <a:lumMod val="75000"/>
                  <a:lumOff val="25000"/>
                </a:schemeClr>
              </a:solidFill>
              <a:latin typeface="Cooper Std Black" pitchFamily="18" charset="0"/>
            </a:endParaRPr>
          </a:p>
        </p:txBody>
      </p:sp>
      <p:grpSp>
        <p:nvGrpSpPr>
          <p:cNvPr id="8" name="组合 1"/>
          <p:cNvGrpSpPr>
            <a:grpSpLocks/>
          </p:cNvGrpSpPr>
          <p:nvPr/>
        </p:nvGrpSpPr>
        <p:grpSpPr bwMode="auto">
          <a:xfrm>
            <a:off x="5964238" y="1419664"/>
            <a:ext cx="2032000" cy="677816"/>
            <a:chOff x="783626" y="3401047"/>
            <a:chExt cx="2030981" cy="677713"/>
          </a:xfrm>
        </p:grpSpPr>
        <p:sp>
          <p:nvSpPr>
            <p:cNvPr id="40" name="Rectangle 16"/>
            <p:cNvSpPr/>
            <p:nvPr/>
          </p:nvSpPr>
          <p:spPr>
            <a:xfrm>
              <a:off x="783626" y="3651913"/>
              <a:ext cx="2030981" cy="426847"/>
            </a:xfrm>
            <a:prstGeom prst="rect">
              <a:avLst/>
            </a:prstGeom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>
                <a:lnSpc>
                  <a:spcPct val="130000"/>
                </a:lnSpc>
                <a:spcBef>
                  <a:spcPct val="0"/>
                </a:spcBef>
                <a:buNone/>
              </a:pPr>
              <a:r>
                <a:rPr lang="zh-CN" alt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方正清刻本悦宋简体" panose="02000000000000000000" pitchFamily="2" charset="-122"/>
                  <a:ea typeface="方正清刻本悦宋简体" panose="02000000000000000000" pitchFamily="2" charset="-122"/>
                  <a:sym typeface="微软雅黑" pitchFamily="34" charset="-122"/>
                </a:rPr>
                <a:t>在此录入上述图表的描述说明，在此录入上述图表的综合描述说明。</a:t>
              </a:r>
              <a:endPara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微软雅黑" pitchFamily="34" charset="-122"/>
              </a:endParaRPr>
            </a:p>
          </p:txBody>
        </p:sp>
        <p:sp>
          <p:nvSpPr>
            <p:cNvPr id="41" name="Rectangle 17"/>
            <p:cNvSpPr/>
            <p:nvPr/>
          </p:nvSpPr>
          <p:spPr>
            <a:xfrm>
              <a:off x="1620800" y="3401047"/>
              <a:ext cx="748547" cy="26157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11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添加标题</a:t>
              </a:r>
              <a:endParaRPr lang="zh-CN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sp>
        <p:nvSpPr>
          <p:cNvPr id="42" name="TextBox 41"/>
          <p:cNvSpPr txBox="1"/>
          <p:nvPr/>
        </p:nvSpPr>
        <p:spPr>
          <a:xfrm>
            <a:off x="8024775" y="1234344"/>
            <a:ext cx="432048" cy="646531"/>
          </a:xfrm>
          <a:prstGeom prst="rect">
            <a:avLst/>
          </a:prstGeom>
          <a:noFill/>
        </p:spPr>
        <p:txBody>
          <a:bodyPr>
            <a:spAutoFit/>
          </a:bodyPr>
          <a:lstStyle>
            <a:defPPr>
              <a:defRPr lang="zh-CN"/>
            </a:defPPr>
            <a:lvl1pPr>
              <a:defRPr sz="6000">
                <a:blipFill dpi="0" rotWithShape="1">
                  <a:blip r:embed="rId3"/>
                  <a:srcRect/>
                  <a:stretch>
                    <a:fillRect/>
                  </a:stretch>
                </a:blipFill>
                <a:latin typeface="Cooper Std Black" pitchFamily="18" charset="0"/>
              </a:defRPr>
            </a:lvl1pPr>
          </a:lstStyle>
          <a:p>
            <a:pPr>
              <a:defRPr/>
            </a:pPr>
            <a:r>
              <a:rPr lang="en-US" altLang="zh-CN" sz="36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1</a:t>
            </a:r>
            <a:endParaRPr lang="zh-CN" altLang="en-US" sz="36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9" name="组合 1"/>
          <p:cNvGrpSpPr>
            <a:grpSpLocks/>
          </p:cNvGrpSpPr>
          <p:nvPr/>
        </p:nvGrpSpPr>
        <p:grpSpPr bwMode="auto">
          <a:xfrm>
            <a:off x="5964238" y="2212071"/>
            <a:ext cx="2032000" cy="677816"/>
            <a:chOff x="783626" y="3401047"/>
            <a:chExt cx="2030981" cy="677713"/>
          </a:xfrm>
        </p:grpSpPr>
        <p:sp>
          <p:nvSpPr>
            <p:cNvPr id="44" name="Rectangle 16"/>
            <p:cNvSpPr/>
            <p:nvPr/>
          </p:nvSpPr>
          <p:spPr>
            <a:xfrm>
              <a:off x="783626" y="3651913"/>
              <a:ext cx="2030981" cy="426847"/>
            </a:xfrm>
            <a:prstGeom prst="rect">
              <a:avLst/>
            </a:prstGeom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>
                <a:lnSpc>
                  <a:spcPct val="130000"/>
                </a:lnSpc>
                <a:spcBef>
                  <a:spcPct val="0"/>
                </a:spcBef>
                <a:buNone/>
              </a:pPr>
              <a:r>
                <a:rPr lang="zh-CN" alt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方正清刻本悦宋简体" panose="02000000000000000000" pitchFamily="2" charset="-122"/>
                  <a:ea typeface="方正清刻本悦宋简体" panose="02000000000000000000" pitchFamily="2" charset="-122"/>
                  <a:sym typeface="微软雅黑" pitchFamily="34" charset="-122"/>
                </a:rPr>
                <a:t>在此录入上述图表的描述说明，在此录入上述图表的综合描述说明。</a:t>
              </a:r>
              <a:endPara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微软雅黑" pitchFamily="34" charset="-122"/>
              </a:endParaRPr>
            </a:p>
          </p:txBody>
        </p:sp>
        <p:sp>
          <p:nvSpPr>
            <p:cNvPr id="45" name="Rectangle 17"/>
            <p:cNvSpPr/>
            <p:nvPr/>
          </p:nvSpPr>
          <p:spPr>
            <a:xfrm>
              <a:off x="1620800" y="3401047"/>
              <a:ext cx="748547" cy="26157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11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添加标题</a:t>
              </a:r>
              <a:endParaRPr lang="zh-CN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8024775" y="2027669"/>
            <a:ext cx="432048" cy="646531"/>
          </a:xfrm>
          <a:prstGeom prst="rect">
            <a:avLst/>
          </a:prstGeom>
          <a:noFill/>
        </p:spPr>
        <p:txBody>
          <a:bodyPr>
            <a:spAutoFit/>
          </a:bodyPr>
          <a:lstStyle>
            <a:defPPr>
              <a:defRPr lang="zh-CN"/>
            </a:defPPr>
            <a:lvl1pPr>
              <a:defRPr sz="6000">
                <a:blipFill dpi="0" rotWithShape="1">
                  <a:blip r:embed="rId3"/>
                  <a:srcRect/>
                  <a:stretch>
                    <a:fillRect/>
                  </a:stretch>
                </a:blipFill>
                <a:latin typeface="Cooper Std Black" pitchFamily="18" charset="0"/>
              </a:defRPr>
            </a:lvl1pPr>
          </a:lstStyle>
          <a:p>
            <a:pPr>
              <a:defRPr/>
            </a:pPr>
            <a:r>
              <a:rPr lang="en-US" altLang="zh-CN" sz="36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2</a:t>
            </a:r>
            <a:endParaRPr lang="zh-CN" altLang="en-US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0" name="组合 1"/>
          <p:cNvGrpSpPr>
            <a:grpSpLocks/>
          </p:cNvGrpSpPr>
          <p:nvPr/>
        </p:nvGrpSpPr>
        <p:grpSpPr bwMode="auto">
          <a:xfrm>
            <a:off x="5964238" y="3006066"/>
            <a:ext cx="2032000" cy="677816"/>
            <a:chOff x="783626" y="3401047"/>
            <a:chExt cx="2030981" cy="677713"/>
          </a:xfrm>
        </p:grpSpPr>
        <p:sp>
          <p:nvSpPr>
            <p:cNvPr id="48" name="Rectangle 16"/>
            <p:cNvSpPr/>
            <p:nvPr/>
          </p:nvSpPr>
          <p:spPr>
            <a:xfrm>
              <a:off x="783626" y="3651913"/>
              <a:ext cx="2030981" cy="426847"/>
            </a:xfrm>
            <a:prstGeom prst="rect">
              <a:avLst/>
            </a:prstGeom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>
                <a:lnSpc>
                  <a:spcPct val="130000"/>
                </a:lnSpc>
                <a:spcBef>
                  <a:spcPct val="0"/>
                </a:spcBef>
                <a:buNone/>
              </a:pPr>
              <a:r>
                <a:rPr lang="zh-CN" alt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方正清刻本悦宋简体" panose="02000000000000000000" pitchFamily="2" charset="-122"/>
                  <a:ea typeface="方正清刻本悦宋简体" panose="02000000000000000000" pitchFamily="2" charset="-122"/>
                  <a:sym typeface="微软雅黑" pitchFamily="34" charset="-122"/>
                </a:rPr>
                <a:t>在此录入上述图表的描述说明，在此录入上述图表的综合描述说明。</a:t>
              </a:r>
              <a:endPara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微软雅黑" pitchFamily="34" charset="-122"/>
              </a:endParaRPr>
            </a:p>
          </p:txBody>
        </p:sp>
        <p:sp>
          <p:nvSpPr>
            <p:cNvPr id="49" name="Rectangle 17"/>
            <p:cNvSpPr/>
            <p:nvPr/>
          </p:nvSpPr>
          <p:spPr>
            <a:xfrm>
              <a:off x="1620800" y="3401047"/>
              <a:ext cx="748547" cy="26157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11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添加标题</a:t>
              </a:r>
              <a:endParaRPr lang="zh-CN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sp>
        <p:nvSpPr>
          <p:cNvPr id="50" name="TextBox 49"/>
          <p:cNvSpPr txBox="1"/>
          <p:nvPr/>
        </p:nvSpPr>
        <p:spPr>
          <a:xfrm>
            <a:off x="8024775" y="2820994"/>
            <a:ext cx="432048" cy="646531"/>
          </a:xfrm>
          <a:prstGeom prst="rect">
            <a:avLst/>
          </a:prstGeom>
          <a:noFill/>
        </p:spPr>
        <p:txBody>
          <a:bodyPr>
            <a:spAutoFit/>
          </a:bodyPr>
          <a:lstStyle>
            <a:defPPr>
              <a:defRPr lang="zh-CN"/>
            </a:defPPr>
            <a:lvl1pPr>
              <a:defRPr sz="6000">
                <a:blipFill dpi="0" rotWithShape="1">
                  <a:blip r:embed="rId3"/>
                  <a:srcRect/>
                  <a:stretch>
                    <a:fillRect/>
                  </a:stretch>
                </a:blipFill>
                <a:latin typeface="Cooper Std Black" pitchFamily="18" charset="0"/>
              </a:defRPr>
            </a:lvl1pPr>
          </a:lstStyle>
          <a:p>
            <a:pPr>
              <a:defRPr/>
            </a:pPr>
            <a:r>
              <a:rPr lang="en-US" altLang="zh-CN" sz="36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3</a:t>
            </a:r>
            <a:endParaRPr lang="zh-CN" altLang="en-US" sz="36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1" name="组合 1"/>
          <p:cNvGrpSpPr>
            <a:grpSpLocks/>
          </p:cNvGrpSpPr>
          <p:nvPr/>
        </p:nvGrpSpPr>
        <p:grpSpPr bwMode="auto">
          <a:xfrm>
            <a:off x="5964238" y="3798473"/>
            <a:ext cx="2032000" cy="677816"/>
            <a:chOff x="783626" y="3401046"/>
            <a:chExt cx="2030981" cy="677713"/>
          </a:xfrm>
        </p:grpSpPr>
        <p:sp>
          <p:nvSpPr>
            <p:cNvPr id="52" name="Rectangle 16"/>
            <p:cNvSpPr/>
            <p:nvPr/>
          </p:nvSpPr>
          <p:spPr>
            <a:xfrm>
              <a:off x="783626" y="3651912"/>
              <a:ext cx="2030981" cy="426847"/>
            </a:xfrm>
            <a:prstGeom prst="rect">
              <a:avLst/>
            </a:prstGeom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>
                <a:lnSpc>
                  <a:spcPct val="130000"/>
                </a:lnSpc>
                <a:spcBef>
                  <a:spcPct val="0"/>
                </a:spcBef>
                <a:buNone/>
              </a:pPr>
              <a:r>
                <a:rPr lang="zh-CN" alt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方正清刻本悦宋简体" panose="02000000000000000000" pitchFamily="2" charset="-122"/>
                  <a:ea typeface="方正清刻本悦宋简体" panose="02000000000000000000" pitchFamily="2" charset="-122"/>
                  <a:sym typeface="微软雅黑" pitchFamily="34" charset="-122"/>
                </a:rPr>
                <a:t>在此录入上述图表的描述说明，在此录入上述图表的综合描述说明。</a:t>
              </a:r>
              <a:endPara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微软雅黑" pitchFamily="34" charset="-122"/>
              </a:endParaRPr>
            </a:p>
          </p:txBody>
        </p:sp>
        <p:sp>
          <p:nvSpPr>
            <p:cNvPr id="53" name="Rectangle 17"/>
            <p:cNvSpPr/>
            <p:nvPr/>
          </p:nvSpPr>
          <p:spPr>
            <a:xfrm>
              <a:off x="1620800" y="3401046"/>
              <a:ext cx="748547" cy="26157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11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添加标题</a:t>
              </a:r>
              <a:endParaRPr lang="zh-CN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sp>
        <p:nvSpPr>
          <p:cNvPr id="54" name="TextBox 53"/>
          <p:cNvSpPr txBox="1"/>
          <p:nvPr/>
        </p:nvSpPr>
        <p:spPr>
          <a:xfrm>
            <a:off x="8024775" y="3614319"/>
            <a:ext cx="432048" cy="646531"/>
          </a:xfrm>
          <a:prstGeom prst="rect">
            <a:avLst/>
          </a:prstGeom>
          <a:noFill/>
        </p:spPr>
        <p:txBody>
          <a:bodyPr>
            <a:spAutoFit/>
          </a:bodyPr>
          <a:lstStyle>
            <a:defPPr>
              <a:defRPr lang="zh-CN"/>
            </a:defPPr>
            <a:lvl1pPr>
              <a:defRPr sz="6000">
                <a:blipFill dpi="0" rotWithShape="1">
                  <a:blip r:embed="rId3"/>
                  <a:srcRect/>
                  <a:stretch>
                    <a:fillRect/>
                  </a:stretch>
                </a:blipFill>
                <a:latin typeface="Cooper Std Black" pitchFamily="18" charset="0"/>
              </a:defRPr>
            </a:lvl1pPr>
          </a:lstStyle>
          <a:p>
            <a:pPr>
              <a:defRPr/>
            </a:pPr>
            <a:r>
              <a:rPr lang="en-US" altLang="zh-CN" sz="36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4</a:t>
            </a:r>
            <a:endParaRPr lang="zh-CN" altLang="en-US" sz="36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3" name="文本框 37"/>
          <p:cNvSpPr txBox="1"/>
          <p:nvPr/>
        </p:nvSpPr>
        <p:spPr>
          <a:xfrm>
            <a:off x="196716" y="181655"/>
            <a:ext cx="3259160" cy="466708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defTabSz="964278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点击添加相关标题文字</a:t>
            </a:r>
          </a:p>
        </p:txBody>
      </p:sp>
      <p:sp>
        <p:nvSpPr>
          <p:cNvPr id="47" name="文本框 38"/>
          <p:cNvSpPr txBox="1"/>
          <p:nvPr/>
        </p:nvSpPr>
        <p:spPr>
          <a:xfrm>
            <a:off x="395536" y="649707"/>
            <a:ext cx="2592288" cy="266653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algn="dist" defTabSz="964278"/>
            <a:r>
              <a:rPr lang="en-US" altLang="zh-CN" sz="1100" dirty="0">
                <a:solidFill>
                  <a:schemeClr val="tx1">
                    <a:lumMod val="65000"/>
                    <a:lumOff val="3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ADD RELATED TITLE WORDS</a:t>
            </a:r>
            <a:endParaRPr lang="zh-CN" altLang="en-US" sz="1100" dirty="0">
              <a:solidFill>
                <a:schemeClr val="tx1">
                  <a:lumMod val="65000"/>
                  <a:lumOff val="3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  <a:sym typeface="+mn-lt"/>
            </a:endParaRPr>
          </a:p>
        </p:txBody>
      </p:sp>
    </p:spTree>
  </p:cSld>
  <p:clrMapOvr>
    <a:masterClrMapping/>
  </p:clrMapOvr>
  <p:transition>
    <p:comb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30" grpId="0"/>
      <p:bldP spid="34" grpId="0"/>
      <p:bldP spid="38" grpId="0"/>
      <p:bldP spid="42" grpId="0"/>
      <p:bldP spid="46" grpId="0"/>
      <p:bldP spid="50" grpId="0"/>
      <p:bldP spid="5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9"/>
          <p:cNvSpPr txBox="1"/>
          <p:nvPr/>
        </p:nvSpPr>
        <p:spPr>
          <a:xfrm>
            <a:off x="4427984" y="2594178"/>
            <a:ext cx="1577998" cy="253918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2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单击此处添加小标题</a:t>
            </a:r>
            <a:endParaRPr lang="zh-CN" altLang="en-US" sz="1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" name="文本框 1"/>
          <p:cNvSpPr txBox="1"/>
          <p:nvPr/>
        </p:nvSpPr>
        <p:spPr>
          <a:xfrm>
            <a:off x="4247964" y="1888468"/>
            <a:ext cx="3404615" cy="561694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zh-CN"/>
            </a:defPPr>
            <a:lvl1pPr algn="ctr">
              <a:defRPr sz="2800" b="1" spc="60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点击输入标题</a:t>
            </a:r>
            <a:endParaRPr lang="en-GB" altLang="zh-CN" sz="320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6" name="文本框 9"/>
          <p:cNvSpPr txBox="1"/>
          <p:nvPr/>
        </p:nvSpPr>
        <p:spPr>
          <a:xfrm>
            <a:off x="6170554" y="2594178"/>
            <a:ext cx="1577998" cy="253918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2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单击此处添加小标题</a:t>
            </a:r>
            <a:endParaRPr lang="zh-CN" altLang="en-US" sz="1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" name="Freeform 11"/>
          <p:cNvSpPr>
            <a:spLocks/>
          </p:cNvSpPr>
          <p:nvPr/>
        </p:nvSpPr>
        <p:spPr bwMode="auto">
          <a:xfrm rot="10800000">
            <a:off x="3524577" y="1766086"/>
            <a:ext cx="828000" cy="828000"/>
          </a:xfrm>
          <a:custGeom>
            <a:avLst/>
            <a:gdLst>
              <a:gd name="T0" fmla="*/ 1390 w 1390"/>
              <a:gd name="T1" fmla="*/ 710 h 1416"/>
              <a:gd name="T2" fmla="*/ 1389 w 1390"/>
              <a:gd name="T3" fmla="*/ 756 h 1416"/>
              <a:gd name="T4" fmla="*/ 1385 w 1390"/>
              <a:gd name="T5" fmla="*/ 802 h 1416"/>
              <a:gd name="T6" fmla="*/ 1377 w 1390"/>
              <a:gd name="T7" fmla="*/ 848 h 1416"/>
              <a:gd name="T8" fmla="*/ 1320 w 1390"/>
              <a:gd name="T9" fmla="*/ 999 h 1416"/>
              <a:gd name="T10" fmla="*/ 1302 w 1390"/>
              <a:gd name="T11" fmla="*/ 1035 h 1416"/>
              <a:gd name="T12" fmla="*/ 910 w 1390"/>
              <a:gd name="T13" fmla="*/ 1363 h 1416"/>
              <a:gd name="T14" fmla="*/ 878 w 1390"/>
              <a:gd name="T15" fmla="*/ 1372 h 1416"/>
              <a:gd name="T16" fmla="*/ 845 w 1390"/>
              <a:gd name="T17" fmla="*/ 1379 h 1416"/>
              <a:gd name="T18" fmla="*/ 818 w 1390"/>
              <a:gd name="T19" fmla="*/ 1384 h 1416"/>
              <a:gd name="T20" fmla="*/ 441 w 1390"/>
              <a:gd name="T21" fmla="*/ 1340 h 1416"/>
              <a:gd name="T22" fmla="*/ 414 w 1390"/>
              <a:gd name="T23" fmla="*/ 1327 h 1416"/>
              <a:gd name="T24" fmla="*/ 188 w 1390"/>
              <a:gd name="T25" fmla="*/ 1155 h 1416"/>
              <a:gd name="T26" fmla="*/ 172 w 1390"/>
              <a:gd name="T27" fmla="*/ 1134 h 1416"/>
              <a:gd name="T28" fmla="*/ 156 w 1390"/>
              <a:gd name="T29" fmla="*/ 1114 h 1416"/>
              <a:gd name="T30" fmla="*/ 117 w 1390"/>
              <a:gd name="T31" fmla="*/ 1062 h 1416"/>
              <a:gd name="T32" fmla="*/ 101 w 1390"/>
              <a:gd name="T33" fmla="*/ 1035 h 1416"/>
              <a:gd name="T34" fmla="*/ 14 w 1390"/>
              <a:gd name="T35" fmla="*/ 774 h 1416"/>
              <a:gd name="T36" fmla="*/ 10 w 1390"/>
              <a:gd name="T37" fmla="*/ 745 h 1416"/>
              <a:gd name="T38" fmla="*/ 45 w 1390"/>
              <a:gd name="T39" fmla="*/ 519 h 1416"/>
              <a:gd name="T40" fmla="*/ 52 w 1390"/>
              <a:gd name="T41" fmla="*/ 496 h 1416"/>
              <a:gd name="T42" fmla="*/ 80 w 1390"/>
              <a:gd name="T43" fmla="*/ 429 h 1416"/>
              <a:gd name="T44" fmla="*/ 94 w 1390"/>
              <a:gd name="T45" fmla="*/ 399 h 1416"/>
              <a:gd name="T46" fmla="*/ 354 w 1390"/>
              <a:gd name="T47" fmla="*/ 124 h 1416"/>
              <a:gd name="T48" fmla="*/ 393 w 1390"/>
              <a:gd name="T49" fmla="*/ 104 h 1416"/>
              <a:gd name="T50" fmla="*/ 840 w 1390"/>
              <a:gd name="T51" fmla="*/ 37 h 1416"/>
              <a:gd name="T52" fmla="*/ 887 w 1390"/>
              <a:gd name="T53" fmla="*/ 45 h 1416"/>
              <a:gd name="T54" fmla="*/ 1167 w 1390"/>
              <a:gd name="T55" fmla="*/ 190 h 1416"/>
              <a:gd name="T56" fmla="*/ 1192 w 1390"/>
              <a:gd name="T57" fmla="*/ 219 h 1416"/>
              <a:gd name="T58" fmla="*/ 1213 w 1390"/>
              <a:gd name="T59" fmla="*/ 251 h 1416"/>
              <a:gd name="T60" fmla="*/ 1388 w 1390"/>
              <a:gd name="T61" fmla="*/ 661 h 1416"/>
              <a:gd name="T62" fmla="*/ 1390 w 1390"/>
              <a:gd name="T63" fmla="*/ 710 h 1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90" h="1416">
                <a:moveTo>
                  <a:pt x="1390" y="710"/>
                </a:moveTo>
                <a:cubicBezTo>
                  <a:pt x="1390" y="725"/>
                  <a:pt x="1390" y="741"/>
                  <a:pt x="1389" y="756"/>
                </a:cubicBezTo>
                <a:cubicBezTo>
                  <a:pt x="1388" y="771"/>
                  <a:pt x="1387" y="787"/>
                  <a:pt x="1385" y="802"/>
                </a:cubicBezTo>
                <a:cubicBezTo>
                  <a:pt x="1383" y="818"/>
                  <a:pt x="1380" y="833"/>
                  <a:pt x="1377" y="848"/>
                </a:cubicBezTo>
                <a:cubicBezTo>
                  <a:pt x="1363" y="901"/>
                  <a:pt x="1344" y="951"/>
                  <a:pt x="1320" y="999"/>
                </a:cubicBezTo>
                <a:cubicBezTo>
                  <a:pt x="1314" y="1011"/>
                  <a:pt x="1308" y="1023"/>
                  <a:pt x="1302" y="1035"/>
                </a:cubicBezTo>
                <a:cubicBezTo>
                  <a:pt x="1238" y="1212"/>
                  <a:pt x="1090" y="1324"/>
                  <a:pt x="910" y="1363"/>
                </a:cubicBezTo>
                <a:cubicBezTo>
                  <a:pt x="899" y="1366"/>
                  <a:pt x="889" y="1369"/>
                  <a:pt x="878" y="1372"/>
                </a:cubicBezTo>
                <a:cubicBezTo>
                  <a:pt x="867" y="1375"/>
                  <a:pt x="856" y="1377"/>
                  <a:pt x="845" y="1379"/>
                </a:cubicBezTo>
                <a:cubicBezTo>
                  <a:pt x="836" y="1381"/>
                  <a:pt x="827" y="1383"/>
                  <a:pt x="818" y="1384"/>
                </a:cubicBezTo>
                <a:cubicBezTo>
                  <a:pt x="690" y="1416"/>
                  <a:pt x="562" y="1376"/>
                  <a:pt x="441" y="1340"/>
                </a:cubicBezTo>
                <a:cubicBezTo>
                  <a:pt x="432" y="1336"/>
                  <a:pt x="423" y="1332"/>
                  <a:pt x="414" y="1327"/>
                </a:cubicBezTo>
                <a:cubicBezTo>
                  <a:pt x="330" y="1284"/>
                  <a:pt x="246" y="1236"/>
                  <a:pt x="188" y="1155"/>
                </a:cubicBezTo>
                <a:cubicBezTo>
                  <a:pt x="183" y="1148"/>
                  <a:pt x="177" y="1141"/>
                  <a:pt x="172" y="1134"/>
                </a:cubicBezTo>
                <a:cubicBezTo>
                  <a:pt x="166" y="1128"/>
                  <a:pt x="161" y="1121"/>
                  <a:pt x="156" y="1114"/>
                </a:cubicBezTo>
                <a:cubicBezTo>
                  <a:pt x="142" y="1097"/>
                  <a:pt x="129" y="1080"/>
                  <a:pt x="117" y="1062"/>
                </a:cubicBezTo>
                <a:cubicBezTo>
                  <a:pt x="112" y="1053"/>
                  <a:pt x="106" y="1044"/>
                  <a:pt x="101" y="1035"/>
                </a:cubicBezTo>
                <a:cubicBezTo>
                  <a:pt x="46" y="960"/>
                  <a:pt x="18" y="872"/>
                  <a:pt x="14" y="774"/>
                </a:cubicBezTo>
                <a:cubicBezTo>
                  <a:pt x="13" y="764"/>
                  <a:pt x="11" y="755"/>
                  <a:pt x="10" y="745"/>
                </a:cubicBezTo>
                <a:cubicBezTo>
                  <a:pt x="0" y="670"/>
                  <a:pt x="14" y="593"/>
                  <a:pt x="45" y="519"/>
                </a:cubicBezTo>
                <a:cubicBezTo>
                  <a:pt x="47" y="511"/>
                  <a:pt x="50" y="504"/>
                  <a:pt x="52" y="496"/>
                </a:cubicBezTo>
                <a:cubicBezTo>
                  <a:pt x="61" y="473"/>
                  <a:pt x="70" y="451"/>
                  <a:pt x="80" y="429"/>
                </a:cubicBezTo>
                <a:cubicBezTo>
                  <a:pt x="84" y="419"/>
                  <a:pt x="89" y="409"/>
                  <a:pt x="94" y="399"/>
                </a:cubicBezTo>
                <a:cubicBezTo>
                  <a:pt x="152" y="286"/>
                  <a:pt x="240" y="187"/>
                  <a:pt x="354" y="124"/>
                </a:cubicBezTo>
                <a:cubicBezTo>
                  <a:pt x="367" y="116"/>
                  <a:pt x="380" y="110"/>
                  <a:pt x="393" y="104"/>
                </a:cubicBezTo>
                <a:cubicBezTo>
                  <a:pt x="530" y="24"/>
                  <a:pt x="690" y="0"/>
                  <a:pt x="840" y="37"/>
                </a:cubicBezTo>
                <a:cubicBezTo>
                  <a:pt x="856" y="39"/>
                  <a:pt x="871" y="42"/>
                  <a:pt x="887" y="45"/>
                </a:cubicBezTo>
                <a:cubicBezTo>
                  <a:pt x="993" y="67"/>
                  <a:pt x="1094" y="110"/>
                  <a:pt x="1167" y="190"/>
                </a:cubicBezTo>
                <a:cubicBezTo>
                  <a:pt x="1176" y="199"/>
                  <a:pt x="1184" y="209"/>
                  <a:pt x="1192" y="219"/>
                </a:cubicBezTo>
                <a:cubicBezTo>
                  <a:pt x="1199" y="229"/>
                  <a:pt x="1206" y="240"/>
                  <a:pt x="1213" y="251"/>
                </a:cubicBezTo>
                <a:cubicBezTo>
                  <a:pt x="1322" y="360"/>
                  <a:pt x="1374" y="512"/>
                  <a:pt x="1388" y="661"/>
                </a:cubicBezTo>
                <a:cubicBezTo>
                  <a:pt x="1390" y="677"/>
                  <a:pt x="1390" y="694"/>
                  <a:pt x="1390" y="710"/>
                </a:cubicBezTo>
                <a:close/>
              </a:path>
            </a:pathLst>
          </a:custGeom>
          <a:noFill/>
          <a:ln w="28575">
            <a:solidFill>
              <a:srgbClr val="261F1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1" tIns="34291" rIns="68581" bIns="342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1"/>
          <p:cNvSpPr txBox="1"/>
          <p:nvPr/>
        </p:nvSpPr>
        <p:spPr>
          <a:xfrm>
            <a:off x="3608092" y="1874098"/>
            <a:ext cx="720080" cy="561694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3200" b="1" spc="4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04</a:t>
            </a:r>
            <a:endParaRPr lang="en-GB" altLang="zh-CN" sz="3200" b="1" spc="45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pic>
        <p:nvPicPr>
          <p:cNvPr id="10" name="Picture 2" descr="D:\1\13e1b1eada54150ef5fc11fe8bb74598.png"/>
          <p:cNvPicPr>
            <a:picLocks noChangeAspect="1" noChangeArrowheads="1"/>
          </p:cNvPicPr>
          <p:nvPr/>
        </p:nvPicPr>
        <p:blipFill>
          <a:blip r:embed="rId2" cstate="screen">
            <a:lum bright="-41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51520" y="2392524"/>
            <a:ext cx="3348372" cy="2195816"/>
          </a:xfrm>
          <a:prstGeom prst="rect">
            <a:avLst/>
          </a:prstGeom>
          <a:noFill/>
        </p:spPr>
      </p:pic>
    </p:spTree>
  </p:cSld>
  <p:clrMapOvr>
    <a:masterClrMapping/>
  </p:clrMapOvr>
  <p:transition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" dur="73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2" presetClass="entr" presetSubtype="4" accel="72000" fill="hold" grpId="0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3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3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1" presetClass="entr" presetSubtype="0" fill="hold" grpId="0" nodeType="withEffect">
                                  <p:stCondLst>
                                    <p:cond delay="11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 tmFilter="0,0; .5, 1; 1, 1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" presetClass="entr" presetSubtype="8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 animBg="1"/>
      <p:bldP spid="7" grpId="1" animBg="1"/>
      <p:bldP spid="8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椭圆 4"/>
          <p:cNvSpPr>
            <a:spLocks noChangeArrowheads="1"/>
          </p:cNvSpPr>
          <p:nvPr/>
        </p:nvSpPr>
        <p:spPr bwMode="auto">
          <a:xfrm>
            <a:off x="4924427" y="1679647"/>
            <a:ext cx="1152525" cy="1151292"/>
          </a:xfrm>
          <a:custGeom>
            <a:avLst/>
            <a:gdLst>
              <a:gd name="T0" fmla="*/ 0 w 1152128"/>
              <a:gd name="T1" fmla="*/ 0 h 1152128"/>
              <a:gd name="T2" fmla="*/ 0 60000 65536"/>
              <a:gd name="T3" fmla="*/ 0 w 1152128"/>
              <a:gd name="T4" fmla="*/ 0 h 1152128"/>
              <a:gd name="T5" fmla="*/ 1152128 w 1152128"/>
              <a:gd name="T6" fmla="*/ 1152128 h 1152128"/>
            </a:gdLst>
            <a:ahLst/>
            <a:cxnLst>
              <a:cxn ang="T2">
                <a:pos x="T0" y="T1"/>
              </a:cxn>
            </a:cxnLst>
            <a:rect l="T3" t="T4" r="T5" b="T6"/>
            <a:pathLst>
              <a:path w="1152128" h="1152128">
                <a:moveTo>
                  <a:pt x="576064" y="0"/>
                </a:moveTo>
                <a:lnTo>
                  <a:pt x="1152128" y="0"/>
                </a:lnTo>
                <a:lnTo>
                  <a:pt x="1152128" y="576064"/>
                </a:lnTo>
                <a:cubicBezTo>
                  <a:pt x="1152128" y="894215"/>
                  <a:pt x="894215" y="1152128"/>
                  <a:pt x="576064" y="1152128"/>
                </a:cubicBezTo>
                <a:cubicBezTo>
                  <a:pt x="257913" y="1152128"/>
                  <a:pt x="0" y="894215"/>
                  <a:pt x="0" y="576064"/>
                </a:cubicBezTo>
                <a:cubicBezTo>
                  <a:pt x="0" y="257913"/>
                  <a:pt x="257913" y="0"/>
                  <a:pt x="576064" y="0"/>
                </a:cubicBezTo>
                <a:close/>
              </a:path>
            </a:pathLst>
          </a:custGeom>
          <a:noFill/>
          <a:ln w="127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6" name="椭圆 4"/>
          <p:cNvSpPr>
            <a:spLocks noChangeArrowheads="1"/>
          </p:cNvSpPr>
          <p:nvPr/>
        </p:nvSpPr>
        <p:spPr bwMode="auto">
          <a:xfrm>
            <a:off x="6889752" y="1764947"/>
            <a:ext cx="1152525" cy="1151292"/>
          </a:xfrm>
          <a:custGeom>
            <a:avLst/>
            <a:gdLst>
              <a:gd name="T0" fmla="*/ 0 w 1152128"/>
              <a:gd name="T1" fmla="*/ 0 h 1152128"/>
              <a:gd name="T2" fmla="*/ 0 60000 65536"/>
              <a:gd name="T3" fmla="*/ 0 w 1152128"/>
              <a:gd name="T4" fmla="*/ 0 h 1152128"/>
              <a:gd name="T5" fmla="*/ 1152128 w 1152128"/>
              <a:gd name="T6" fmla="*/ 1152128 h 1152128"/>
            </a:gdLst>
            <a:ahLst/>
            <a:cxnLst>
              <a:cxn ang="T2">
                <a:pos x="T0" y="T1"/>
              </a:cxn>
            </a:cxnLst>
            <a:rect l="T3" t="T4" r="T5" b="T6"/>
            <a:pathLst>
              <a:path w="1152128" h="1152128">
                <a:moveTo>
                  <a:pt x="576064" y="0"/>
                </a:moveTo>
                <a:lnTo>
                  <a:pt x="1152128" y="0"/>
                </a:lnTo>
                <a:lnTo>
                  <a:pt x="1152128" y="576064"/>
                </a:lnTo>
                <a:cubicBezTo>
                  <a:pt x="1152128" y="894215"/>
                  <a:pt x="894215" y="1152128"/>
                  <a:pt x="576064" y="1152128"/>
                </a:cubicBezTo>
                <a:cubicBezTo>
                  <a:pt x="257913" y="1152128"/>
                  <a:pt x="0" y="894215"/>
                  <a:pt x="0" y="576064"/>
                </a:cubicBezTo>
                <a:cubicBezTo>
                  <a:pt x="0" y="257913"/>
                  <a:pt x="257913" y="0"/>
                  <a:pt x="576064" y="0"/>
                </a:cubicBezTo>
                <a:close/>
              </a:path>
            </a:pathLst>
          </a:custGeom>
          <a:noFill/>
          <a:ln w="127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9" name="椭圆 4"/>
          <p:cNvSpPr>
            <a:spLocks noChangeArrowheads="1"/>
          </p:cNvSpPr>
          <p:nvPr/>
        </p:nvSpPr>
        <p:spPr bwMode="auto">
          <a:xfrm>
            <a:off x="2957515" y="1679647"/>
            <a:ext cx="1152525" cy="1151292"/>
          </a:xfrm>
          <a:custGeom>
            <a:avLst/>
            <a:gdLst>
              <a:gd name="T0" fmla="*/ 0 w 1152128"/>
              <a:gd name="T1" fmla="*/ 0 h 1152128"/>
              <a:gd name="T2" fmla="*/ 0 60000 65536"/>
              <a:gd name="T3" fmla="*/ 0 w 1152128"/>
              <a:gd name="T4" fmla="*/ 0 h 1152128"/>
              <a:gd name="T5" fmla="*/ 1152128 w 1152128"/>
              <a:gd name="T6" fmla="*/ 1152128 h 1152128"/>
            </a:gdLst>
            <a:ahLst/>
            <a:cxnLst>
              <a:cxn ang="T2">
                <a:pos x="T0" y="T1"/>
              </a:cxn>
            </a:cxnLst>
            <a:rect l="T3" t="T4" r="T5" b="T6"/>
            <a:pathLst>
              <a:path w="1152128" h="1152128">
                <a:moveTo>
                  <a:pt x="576064" y="0"/>
                </a:moveTo>
                <a:lnTo>
                  <a:pt x="1152128" y="0"/>
                </a:lnTo>
                <a:lnTo>
                  <a:pt x="1152128" y="576064"/>
                </a:lnTo>
                <a:cubicBezTo>
                  <a:pt x="1152128" y="894215"/>
                  <a:pt x="894215" y="1152128"/>
                  <a:pt x="576064" y="1152128"/>
                </a:cubicBezTo>
                <a:cubicBezTo>
                  <a:pt x="257913" y="1152128"/>
                  <a:pt x="0" y="894215"/>
                  <a:pt x="0" y="576064"/>
                </a:cubicBezTo>
                <a:cubicBezTo>
                  <a:pt x="0" y="257913"/>
                  <a:pt x="257913" y="0"/>
                  <a:pt x="576064" y="0"/>
                </a:cubicBezTo>
                <a:close/>
              </a:path>
            </a:pathLst>
          </a:custGeom>
          <a:noFill/>
          <a:ln w="127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12" name="椭圆 4"/>
          <p:cNvSpPr>
            <a:spLocks noChangeArrowheads="1"/>
          </p:cNvSpPr>
          <p:nvPr/>
        </p:nvSpPr>
        <p:spPr bwMode="auto">
          <a:xfrm>
            <a:off x="990601" y="1679647"/>
            <a:ext cx="1152525" cy="1151292"/>
          </a:xfrm>
          <a:custGeom>
            <a:avLst/>
            <a:gdLst>
              <a:gd name="T0" fmla="*/ 0 w 1152128"/>
              <a:gd name="T1" fmla="*/ 0 h 1152128"/>
              <a:gd name="T2" fmla="*/ 0 60000 65536"/>
              <a:gd name="T3" fmla="*/ 0 w 1152128"/>
              <a:gd name="T4" fmla="*/ 0 h 1152128"/>
              <a:gd name="T5" fmla="*/ 1152128 w 1152128"/>
              <a:gd name="T6" fmla="*/ 1152128 h 1152128"/>
            </a:gdLst>
            <a:ahLst/>
            <a:cxnLst>
              <a:cxn ang="T2">
                <a:pos x="T0" y="T1"/>
              </a:cxn>
            </a:cxnLst>
            <a:rect l="T3" t="T4" r="T5" b="T6"/>
            <a:pathLst>
              <a:path w="1152128" h="1152128">
                <a:moveTo>
                  <a:pt x="576064" y="0"/>
                </a:moveTo>
                <a:lnTo>
                  <a:pt x="1152128" y="0"/>
                </a:lnTo>
                <a:lnTo>
                  <a:pt x="1152128" y="576064"/>
                </a:lnTo>
                <a:cubicBezTo>
                  <a:pt x="1152128" y="894215"/>
                  <a:pt x="894215" y="1152128"/>
                  <a:pt x="576064" y="1152128"/>
                </a:cubicBezTo>
                <a:cubicBezTo>
                  <a:pt x="257913" y="1152128"/>
                  <a:pt x="0" y="894215"/>
                  <a:pt x="0" y="576064"/>
                </a:cubicBezTo>
                <a:cubicBezTo>
                  <a:pt x="0" y="257913"/>
                  <a:pt x="257913" y="0"/>
                  <a:pt x="576064" y="0"/>
                </a:cubicBezTo>
                <a:close/>
              </a:path>
            </a:pathLst>
          </a:custGeom>
          <a:noFill/>
          <a:ln w="127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14" name="文本框 38"/>
          <p:cNvSpPr>
            <a:spLocks noChangeArrowheads="1"/>
          </p:cNvSpPr>
          <p:nvPr/>
        </p:nvSpPr>
        <p:spPr bwMode="auto">
          <a:xfrm>
            <a:off x="785788" y="3073905"/>
            <a:ext cx="171451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单击此处添加标题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  <a:sym typeface="方正兰亭细黑_GBK" charset="-122"/>
            </a:endParaRPr>
          </a:p>
        </p:txBody>
      </p:sp>
      <p:sp>
        <p:nvSpPr>
          <p:cNvPr id="15" name="文本框 39"/>
          <p:cNvSpPr>
            <a:spLocks noChangeArrowheads="1"/>
          </p:cNvSpPr>
          <p:nvPr/>
        </p:nvSpPr>
        <p:spPr bwMode="auto">
          <a:xfrm>
            <a:off x="827584" y="3373691"/>
            <a:ext cx="1505347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just"/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单击此处添加标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题单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击此处添加标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题单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击此处添加标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题单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击此处添加标题</a:t>
            </a:r>
          </a:p>
        </p:txBody>
      </p:sp>
      <p:sp>
        <p:nvSpPr>
          <p:cNvPr id="16" name="文本框 38"/>
          <p:cNvSpPr>
            <a:spLocks noChangeArrowheads="1"/>
          </p:cNvSpPr>
          <p:nvPr/>
        </p:nvSpPr>
        <p:spPr bwMode="auto">
          <a:xfrm>
            <a:off x="2714614" y="3076342"/>
            <a:ext cx="171451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单击此处添加标题</a:t>
            </a:r>
            <a:endParaRPr lang="zh-CN" altLang="en-US" sz="12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  <a:sym typeface="方正兰亭细黑_GBK" charset="-122"/>
            </a:endParaRPr>
          </a:p>
        </p:txBody>
      </p:sp>
      <p:sp>
        <p:nvSpPr>
          <p:cNvPr id="17" name="文本框 39"/>
          <p:cNvSpPr>
            <a:spLocks noChangeArrowheads="1"/>
          </p:cNvSpPr>
          <p:nvPr/>
        </p:nvSpPr>
        <p:spPr bwMode="auto">
          <a:xfrm>
            <a:off x="2756409" y="3376127"/>
            <a:ext cx="1505347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just"/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单击此处添加标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题单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击此处添加标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题单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击此处添加标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题单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击此处添加标题</a:t>
            </a:r>
          </a:p>
        </p:txBody>
      </p:sp>
      <p:sp>
        <p:nvSpPr>
          <p:cNvPr id="18" name="文本框 38"/>
          <p:cNvSpPr>
            <a:spLocks noChangeArrowheads="1"/>
          </p:cNvSpPr>
          <p:nvPr/>
        </p:nvSpPr>
        <p:spPr bwMode="auto">
          <a:xfrm>
            <a:off x="4714878" y="3076342"/>
            <a:ext cx="171451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单击此处添加标题</a:t>
            </a:r>
            <a:endParaRPr lang="zh-CN" altLang="en-US" sz="12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  <a:sym typeface="方正兰亭细黑_GBK" charset="-122"/>
            </a:endParaRPr>
          </a:p>
        </p:txBody>
      </p:sp>
      <p:sp>
        <p:nvSpPr>
          <p:cNvPr id="19" name="文本框 39"/>
          <p:cNvSpPr>
            <a:spLocks noChangeArrowheads="1"/>
          </p:cNvSpPr>
          <p:nvPr/>
        </p:nvSpPr>
        <p:spPr bwMode="auto">
          <a:xfrm>
            <a:off x="4756673" y="3376127"/>
            <a:ext cx="1505347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just"/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单击此处添加标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题单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击此处添加标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题单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击此处添加标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题单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击此处添加标题</a:t>
            </a:r>
          </a:p>
        </p:txBody>
      </p:sp>
      <p:sp>
        <p:nvSpPr>
          <p:cNvPr id="20" name="文本框 38"/>
          <p:cNvSpPr>
            <a:spLocks noChangeArrowheads="1"/>
          </p:cNvSpPr>
          <p:nvPr/>
        </p:nvSpPr>
        <p:spPr bwMode="auto">
          <a:xfrm>
            <a:off x="6715142" y="3087746"/>
            <a:ext cx="171451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单击此处添加标题</a:t>
            </a:r>
            <a:endParaRPr lang="zh-CN" altLang="en-US" sz="12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  <a:sym typeface="方正兰亭细黑_GBK" charset="-122"/>
            </a:endParaRPr>
          </a:p>
        </p:txBody>
      </p:sp>
      <p:sp>
        <p:nvSpPr>
          <p:cNvPr id="21" name="文本框 39"/>
          <p:cNvSpPr>
            <a:spLocks noChangeArrowheads="1"/>
          </p:cNvSpPr>
          <p:nvPr/>
        </p:nvSpPr>
        <p:spPr bwMode="auto">
          <a:xfrm>
            <a:off x="6756937" y="3387531"/>
            <a:ext cx="1505347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just"/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单击此处添加标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题单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击此处添加标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题单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击此处添加标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题单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击此处添加标题</a:t>
            </a:r>
          </a:p>
        </p:txBody>
      </p:sp>
      <p:sp>
        <p:nvSpPr>
          <p:cNvPr id="22" name="Freeform 108"/>
          <p:cNvSpPr>
            <a:spLocks noEditPoints="1"/>
          </p:cNvSpPr>
          <p:nvPr/>
        </p:nvSpPr>
        <p:spPr bwMode="auto">
          <a:xfrm>
            <a:off x="3214681" y="1905148"/>
            <a:ext cx="727075" cy="774939"/>
          </a:xfrm>
          <a:custGeom>
            <a:avLst/>
            <a:gdLst/>
            <a:ahLst/>
            <a:cxnLst>
              <a:cxn ang="0">
                <a:pos x="931" y="106"/>
              </a:cxn>
              <a:cxn ang="0">
                <a:pos x="1050" y="90"/>
              </a:cxn>
              <a:cxn ang="0">
                <a:pos x="1106" y="319"/>
              </a:cxn>
              <a:cxn ang="0">
                <a:pos x="1188" y="671"/>
              </a:cxn>
              <a:cxn ang="0">
                <a:pos x="1372" y="1057"/>
              </a:cxn>
              <a:cxn ang="0">
                <a:pos x="1254" y="1125"/>
              </a:cxn>
              <a:cxn ang="0">
                <a:pos x="1005" y="1206"/>
              </a:cxn>
              <a:cxn ang="0">
                <a:pos x="743" y="1261"/>
              </a:cxn>
              <a:cxn ang="0">
                <a:pos x="389" y="1399"/>
              </a:cxn>
              <a:cxn ang="0">
                <a:pos x="226" y="1333"/>
              </a:cxn>
              <a:cxn ang="0">
                <a:pos x="118" y="1043"/>
              </a:cxn>
              <a:cxn ang="0">
                <a:pos x="52" y="793"/>
              </a:cxn>
              <a:cxn ang="0">
                <a:pos x="1" y="440"/>
              </a:cxn>
              <a:cxn ang="0">
                <a:pos x="202" y="313"/>
              </a:cxn>
              <a:cxn ang="0">
                <a:pos x="490" y="222"/>
              </a:cxn>
              <a:cxn ang="0">
                <a:pos x="514" y="108"/>
              </a:cxn>
              <a:cxn ang="0">
                <a:pos x="612" y="0"/>
              </a:cxn>
              <a:cxn ang="0">
                <a:pos x="724" y="59"/>
              </a:cxn>
              <a:cxn ang="0">
                <a:pos x="636" y="267"/>
              </a:cxn>
              <a:cxn ang="0">
                <a:pos x="671" y="172"/>
              </a:cxn>
              <a:cxn ang="0">
                <a:pos x="796" y="448"/>
              </a:cxn>
              <a:cxn ang="0">
                <a:pos x="744" y="520"/>
              </a:cxn>
              <a:cxn ang="0">
                <a:pos x="611" y="301"/>
              </a:cxn>
              <a:cxn ang="0">
                <a:pos x="606" y="44"/>
              </a:cxn>
              <a:cxn ang="0">
                <a:pos x="726" y="138"/>
              </a:cxn>
              <a:cxn ang="0">
                <a:pos x="727" y="101"/>
              </a:cxn>
              <a:cxn ang="0">
                <a:pos x="618" y="17"/>
              </a:cxn>
              <a:cxn ang="0">
                <a:pos x="532" y="113"/>
              </a:cxn>
              <a:cxn ang="0">
                <a:pos x="581" y="280"/>
              </a:cxn>
              <a:cxn ang="0">
                <a:pos x="705" y="534"/>
              </a:cxn>
              <a:cxn ang="0">
                <a:pos x="786" y="531"/>
              </a:cxn>
              <a:cxn ang="0">
                <a:pos x="802" y="385"/>
              </a:cxn>
              <a:cxn ang="0">
                <a:pos x="699" y="157"/>
              </a:cxn>
              <a:cxn ang="0">
                <a:pos x="602" y="191"/>
              </a:cxn>
              <a:cxn ang="0">
                <a:pos x="670" y="382"/>
              </a:cxn>
              <a:cxn ang="0">
                <a:pos x="699" y="114"/>
              </a:cxn>
              <a:cxn ang="0">
                <a:pos x="599" y="66"/>
              </a:cxn>
              <a:cxn ang="0">
                <a:pos x="573" y="148"/>
              </a:cxn>
              <a:cxn ang="0">
                <a:pos x="663" y="131"/>
              </a:cxn>
              <a:cxn ang="0">
                <a:pos x="1012" y="114"/>
              </a:cxn>
              <a:cxn ang="0">
                <a:pos x="883" y="135"/>
              </a:cxn>
              <a:cxn ang="0">
                <a:pos x="759" y="239"/>
              </a:cxn>
              <a:cxn ang="0">
                <a:pos x="824" y="532"/>
              </a:cxn>
              <a:cxn ang="0">
                <a:pos x="701" y="546"/>
              </a:cxn>
              <a:cxn ang="0">
                <a:pos x="553" y="221"/>
              </a:cxn>
              <a:cxn ang="0">
                <a:pos x="350" y="281"/>
              </a:cxn>
              <a:cxn ang="0">
                <a:pos x="97" y="376"/>
              </a:cxn>
              <a:cxn ang="0">
                <a:pos x="39" y="660"/>
              </a:cxn>
              <a:cxn ang="0">
                <a:pos x="118" y="1000"/>
              </a:cxn>
              <a:cxn ang="0">
                <a:pos x="274" y="1411"/>
              </a:cxn>
              <a:cxn ang="0">
                <a:pos x="608" y="1288"/>
              </a:cxn>
              <a:cxn ang="0">
                <a:pos x="1129" y="1152"/>
              </a:cxn>
              <a:cxn ang="0">
                <a:pos x="1350" y="1060"/>
              </a:cxn>
              <a:cxn ang="0">
                <a:pos x="1233" y="836"/>
              </a:cxn>
              <a:cxn ang="0">
                <a:pos x="1106" y="400"/>
              </a:cxn>
              <a:cxn ang="0">
                <a:pos x="1046" y="111"/>
              </a:cxn>
              <a:cxn ang="0">
                <a:pos x="768" y="490"/>
              </a:cxn>
              <a:cxn ang="0">
                <a:pos x="681" y="202"/>
              </a:cxn>
              <a:cxn ang="0">
                <a:pos x="639" y="195"/>
              </a:cxn>
              <a:cxn ang="0">
                <a:pos x="684" y="348"/>
              </a:cxn>
              <a:cxn ang="0">
                <a:pos x="695" y="412"/>
              </a:cxn>
              <a:cxn ang="0">
                <a:pos x="736" y="506"/>
              </a:cxn>
            </a:cxnLst>
            <a:rect l="0" t="0" r="r" b="b"/>
            <a:pathLst>
              <a:path w="1373" h="1466">
                <a:moveTo>
                  <a:pt x="762" y="143"/>
                </a:moveTo>
                <a:lnTo>
                  <a:pt x="762" y="143"/>
                </a:lnTo>
                <a:lnTo>
                  <a:pt x="790" y="136"/>
                </a:lnTo>
                <a:lnTo>
                  <a:pt x="821" y="129"/>
                </a:lnTo>
                <a:lnTo>
                  <a:pt x="882" y="113"/>
                </a:lnTo>
                <a:lnTo>
                  <a:pt x="882" y="113"/>
                </a:lnTo>
                <a:lnTo>
                  <a:pt x="890" y="111"/>
                </a:lnTo>
                <a:lnTo>
                  <a:pt x="898" y="111"/>
                </a:lnTo>
                <a:lnTo>
                  <a:pt x="907" y="111"/>
                </a:lnTo>
                <a:lnTo>
                  <a:pt x="917" y="110"/>
                </a:lnTo>
                <a:lnTo>
                  <a:pt x="917" y="110"/>
                </a:lnTo>
                <a:lnTo>
                  <a:pt x="924" y="108"/>
                </a:lnTo>
                <a:lnTo>
                  <a:pt x="931" y="106"/>
                </a:lnTo>
                <a:lnTo>
                  <a:pt x="931" y="106"/>
                </a:lnTo>
                <a:lnTo>
                  <a:pt x="939" y="104"/>
                </a:lnTo>
                <a:lnTo>
                  <a:pt x="949" y="104"/>
                </a:lnTo>
                <a:lnTo>
                  <a:pt x="957" y="106"/>
                </a:lnTo>
                <a:lnTo>
                  <a:pt x="966" y="106"/>
                </a:lnTo>
                <a:lnTo>
                  <a:pt x="966" y="106"/>
                </a:lnTo>
                <a:lnTo>
                  <a:pt x="978" y="103"/>
                </a:lnTo>
                <a:lnTo>
                  <a:pt x="992" y="99"/>
                </a:lnTo>
                <a:lnTo>
                  <a:pt x="1007" y="94"/>
                </a:lnTo>
                <a:lnTo>
                  <a:pt x="1019" y="91"/>
                </a:lnTo>
                <a:lnTo>
                  <a:pt x="1019" y="91"/>
                </a:lnTo>
                <a:lnTo>
                  <a:pt x="1035" y="90"/>
                </a:lnTo>
                <a:lnTo>
                  <a:pt x="1050" y="90"/>
                </a:lnTo>
                <a:lnTo>
                  <a:pt x="1067" y="91"/>
                </a:lnTo>
                <a:lnTo>
                  <a:pt x="1082" y="94"/>
                </a:lnTo>
                <a:lnTo>
                  <a:pt x="1082" y="94"/>
                </a:lnTo>
                <a:lnTo>
                  <a:pt x="1089" y="129"/>
                </a:lnTo>
                <a:lnTo>
                  <a:pt x="1095" y="167"/>
                </a:lnTo>
                <a:lnTo>
                  <a:pt x="1098" y="186"/>
                </a:lnTo>
                <a:lnTo>
                  <a:pt x="1099" y="204"/>
                </a:lnTo>
                <a:lnTo>
                  <a:pt x="1099" y="219"/>
                </a:lnTo>
                <a:lnTo>
                  <a:pt x="1098" y="233"/>
                </a:lnTo>
                <a:lnTo>
                  <a:pt x="1098" y="233"/>
                </a:lnTo>
                <a:lnTo>
                  <a:pt x="1102" y="268"/>
                </a:lnTo>
                <a:lnTo>
                  <a:pt x="1105" y="302"/>
                </a:lnTo>
                <a:lnTo>
                  <a:pt x="1106" y="319"/>
                </a:lnTo>
                <a:lnTo>
                  <a:pt x="1108" y="334"/>
                </a:lnTo>
                <a:lnTo>
                  <a:pt x="1112" y="348"/>
                </a:lnTo>
                <a:lnTo>
                  <a:pt x="1116" y="362"/>
                </a:lnTo>
                <a:lnTo>
                  <a:pt x="1116" y="362"/>
                </a:lnTo>
                <a:lnTo>
                  <a:pt x="1129" y="442"/>
                </a:lnTo>
                <a:lnTo>
                  <a:pt x="1141" y="523"/>
                </a:lnTo>
                <a:lnTo>
                  <a:pt x="1141" y="523"/>
                </a:lnTo>
                <a:lnTo>
                  <a:pt x="1146" y="544"/>
                </a:lnTo>
                <a:lnTo>
                  <a:pt x="1150" y="563"/>
                </a:lnTo>
                <a:lnTo>
                  <a:pt x="1161" y="601"/>
                </a:lnTo>
                <a:lnTo>
                  <a:pt x="1174" y="636"/>
                </a:lnTo>
                <a:lnTo>
                  <a:pt x="1188" y="671"/>
                </a:lnTo>
                <a:lnTo>
                  <a:pt x="1188" y="671"/>
                </a:lnTo>
                <a:lnTo>
                  <a:pt x="1219" y="758"/>
                </a:lnTo>
                <a:lnTo>
                  <a:pt x="1234" y="801"/>
                </a:lnTo>
                <a:lnTo>
                  <a:pt x="1252" y="841"/>
                </a:lnTo>
                <a:lnTo>
                  <a:pt x="1252" y="841"/>
                </a:lnTo>
                <a:lnTo>
                  <a:pt x="1265" y="866"/>
                </a:lnTo>
                <a:lnTo>
                  <a:pt x="1279" y="892"/>
                </a:lnTo>
                <a:lnTo>
                  <a:pt x="1308" y="942"/>
                </a:lnTo>
                <a:lnTo>
                  <a:pt x="1336" y="993"/>
                </a:lnTo>
                <a:lnTo>
                  <a:pt x="1350" y="1020"/>
                </a:lnTo>
                <a:lnTo>
                  <a:pt x="1362" y="1046"/>
                </a:lnTo>
                <a:lnTo>
                  <a:pt x="1362" y="1046"/>
                </a:lnTo>
                <a:lnTo>
                  <a:pt x="1367" y="1052"/>
                </a:lnTo>
                <a:lnTo>
                  <a:pt x="1372" y="1057"/>
                </a:lnTo>
                <a:lnTo>
                  <a:pt x="1373" y="1064"/>
                </a:lnTo>
                <a:lnTo>
                  <a:pt x="1372" y="1069"/>
                </a:lnTo>
                <a:lnTo>
                  <a:pt x="1372" y="1071"/>
                </a:lnTo>
                <a:lnTo>
                  <a:pt x="1372" y="1071"/>
                </a:lnTo>
                <a:lnTo>
                  <a:pt x="1367" y="1076"/>
                </a:lnTo>
                <a:lnTo>
                  <a:pt x="1363" y="1079"/>
                </a:lnTo>
                <a:lnTo>
                  <a:pt x="1350" y="1083"/>
                </a:lnTo>
                <a:lnTo>
                  <a:pt x="1350" y="1083"/>
                </a:lnTo>
                <a:lnTo>
                  <a:pt x="1329" y="1094"/>
                </a:lnTo>
                <a:lnTo>
                  <a:pt x="1317" y="1100"/>
                </a:lnTo>
                <a:lnTo>
                  <a:pt x="1304" y="1105"/>
                </a:lnTo>
                <a:lnTo>
                  <a:pt x="1304" y="1105"/>
                </a:lnTo>
                <a:lnTo>
                  <a:pt x="1254" y="1125"/>
                </a:lnTo>
                <a:lnTo>
                  <a:pt x="1231" y="1135"/>
                </a:lnTo>
                <a:lnTo>
                  <a:pt x="1210" y="1146"/>
                </a:lnTo>
                <a:lnTo>
                  <a:pt x="1210" y="1146"/>
                </a:lnTo>
                <a:lnTo>
                  <a:pt x="1199" y="1150"/>
                </a:lnTo>
                <a:lnTo>
                  <a:pt x="1185" y="1154"/>
                </a:lnTo>
                <a:lnTo>
                  <a:pt x="1172" y="1160"/>
                </a:lnTo>
                <a:lnTo>
                  <a:pt x="1167" y="1163"/>
                </a:lnTo>
                <a:lnTo>
                  <a:pt x="1162" y="1167"/>
                </a:lnTo>
                <a:lnTo>
                  <a:pt x="1162" y="1167"/>
                </a:lnTo>
                <a:lnTo>
                  <a:pt x="1140" y="1170"/>
                </a:lnTo>
                <a:lnTo>
                  <a:pt x="1115" y="1175"/>
                </a:lnTo>
                <a:lnTo>
                  <a:pt x="1060" y="1191"/>
                </a:lnTo>
                <a:lnTo>
                  <a:pt x="1005" y="1206"/>
                </a:lnTo>
                <a:lnTo>
                  <a:pt x="952" y="1220"/>
                </a:lnTo>
                <a:lnTo>
                  <a:pt x="952" y="1220"/>
                </a:lnTo>
                <a:lnTo>
                  <a:pt x="949" y="1222"/>
                </a:lnTo>
                <a:lnTo>
                  <a:pt x="948" y="1223"/>
                </a:lnTo>
                <a:lnTo>
                  <a:pt x="946" y="1226"/>
                </a:lnTo>
                <a:lnTo>
                  <a:pt x="945" y="1227"/>
                </a:lnTo>
                <a:lnTo>
                  <a:pt x="945" y="1227"/>
                </a:lnTo>
                <a:lnTo>
                  <a:pt x="931" y="1227"/>
                </a:lnTo>
                <a:lnTo>
                  <a:pt x="915" y="1230"/>
                </a:lnTo>
                <a:lnTo>
                  <a:pt x="884" y="1236"/>
                </a:lnTo>
                <a:lnTo>
                  <a:pt x="884" y="1236"/>
                </a:lnTo>
                <a:lnTo>
                  <a:pt x="814" y="1248"/>
                </a:lnTo>
                <a:lnTo>
                  <a:pt x="743" y="1261"/>
                </a:lnTo>
                <a:lnTo>
                  <a:pt x="706" y="1269"/>
                </a:lnTo>
                <a:lnTo>
                  <a:pt x="671" y="1278"/>
                </a:lnTo>
                <a:lnTo>
                  <a:pt x="637" y="1289"/>
                </a:lnTo>
                <a:lnTo>
                  <a:pt x="604" y="1303"/>
                </a:lnTo>
                <a:lnTo>
                  <a:pt x="604" y="1303"/>
                </a:lnTo>
                <a:lnTo>
                  <a:pt x="557" y="1321"/>
                </a:lnTo>
                <a:lnTo>
                  <a:pt x="512" y="1340"/>
                </a:lnTo>
                <a:lnTo>
                  <a:pt x="469" y="1356"/>
                </a:lnTo>
                <a:lnTo>
                  <a:pt x="448" y="1366"/>
                </a:lnTo>
                <a:lnTo>
                  <a:pt x="427" y="1376"/>
                </a:lnTo>
                <a:lnTo>
                  <a:pt x="427" y="1376"/>
                </a:lnTo>
                <a:lnTo>
                  <a:pt x="407" y="1387"/>
                </a:lnTo>
                <a:lnTo>
                  <a:pt x="389" y="1399"/>
                </a:lnTo>
                <a:lnTo>
                  <a:pt x="354" y="1421"/>
                </a:lnTo>
                <a:lnTo>
                  <a:pt x="319" y="1445"/>
                </a:lnTo>
                <a:lnTo>
                  <a:pt x="285" y="1466"/>
                </a:lnTo>
                <a:lnTo>
                  <a:pt x="285" y="1466"/>
                </a:lnTo>
                <a:lnTo>
                  <a:pt x="278" y="1456"/>
                </a:lnTo>
                <a:lnTo>
                  <a:pt x="274" y="1445"/>
                </a:lnTo>
                <a:lnTo>
                  <a:pt x="264" y="1421"/>
                </a:lnTo>
                <a:lnTo>
                  <a:pt x="264" y="1421"/>
                </a:lnTo>
                <a:lnTo>
                  <a:pt x="250" y="1392"/>
                </a:lnTo>
                <a:lnTo>
                  <a:pt x="234" y="1361"/>
                </a:lnTo>
                <a:lnTo>
                  <a:pt x="234" y="1361"/>
                </a:lnTo>
                <a:lnTo>
                  <a:pt x="230" y="1347"/>
                </a:lnTo>
                <a:lnTo>
                  <a:pt x="226" y="1333"/>
                </a:lnTo>
                <a:lnTo>
                  <a:pt x="226" y="1333"/>
                </a:lnTo>
                <a:lnTo>
                  <a:pt x="191" y="1244"/>
                </a:lnTo>
                <a:lnTo>
                  <a:pt x="153" y="1150"/>
                </a:lnTo>
                <a:lnTo>
                  <a:pt x="153" y="1150"/>
                </a:lnTo>
                <a:lnTo>
                  <a:pt x="146" y="1137"/>
                </a:lnTo>
                <a:lnTo>
                  <a:pt x="140" y="1126"/>
                </a:lnTo>
                <a:lnTo>
                  <a:pt x="140" y="1126"/>
                </a:lnTo>
                <a:lnTo>
                  <a:pt x="139" y="1122"/>
                </a:lnTo>
                <a:lnTo>
                  <a:pt x="139" y="1116"/>
                </a:lnTo>
                <a:lnTo>
                  <a:pt x="139" y="1112"/>
                </a:lnTo>
                <a:lnTo>
                  <a:pt x="139" y="1107"/>
                </a:lnTo>
                <a:lnTo>
                  <a:pt x="139" y="1107"/>
                </a:lnTo>
                <a:lnTo>
                  <a:pt x="118" y="1043"/>
                </a:lnTo>
                <a:lnTo>
                  <a:pt x="98" y="979"/>
                </a:lnTo>
                <a:lnTo>
                  <a:pt x="98" y="979"/>
                </a:lnTo>
                <a:lnTo>
                  <a:pt x="77" y="910"/>
                </a:lnTo>
                <a:lnTo>
                  <a:pt x="77" y="910"/>
                </a:lnTo>
                <a:lnTo>
                  <a:pt x="72" y="890"/>
                </a:lnTo>
                <a:lnTo>
                  <a:pt x="65" y="872"/>
                </a:lnTo>
                <a:lnTo>
                  <a:pt x="65" y="872"/>
                </a:lnTo>
                <a:lnTo>
                  <a:pt x="63" y="862"/>
                </a:lnTo>
                <a:lnTo>
                  <a:pt x="62" y="851"/>
                </a:lnTo>
                <a:lnTo>
                  <a:pt x="62" y="840"/>
                </a:lnTo>
                <a:lnTo>
                  <a:pt x="60" y="829"/>
                </a:lnTo>
                <a:lnTo>
                  <a:pt x="60" y="829"/>
                </a:lnTo>
                <a:lnTo>
                  <a:pt x="52" y="793"/>
                </a:lnTo>
                <a:lnTo>
                  <a:pt x="44" y="758"/>
                </a:lnTo>
                <a:lnTo>
                  <a:pt x="35" y="723"/>
                </a:lnTo>
                <a:lnTo>
                  <a:pt x="28" y="687"/>
                </a:lnTo>
                <a:lnTo>
                  <a:pt x="28" y="687"/>
                </a:lnTo>
                <a:lnTo>
                  <a:pt x="22" y="649"/>
                </a:lnTo>
                <a:lnTo>
                  <a:pt x="18" y="608"/>
                </a:lnTo>
                <a:lnTo>
                  <a:pt x="18" y="608"/>
                </a:lnTo>
                <a:lnTo>
                  <a:pt x="10" y="544"/>
                </a:lnTo>
                <a:lnTo>
                  <a:pt x="7" y="511"/>
                </a:lnTo>
                <a:lnTo>
                  <a:pt x="6" y="479"/>
                </a:lnTo>
                <a:lnTo>
                  <a:pt x="6" y="479"/>
                </a:lnTo>
                <a:lnTo>
                  <a:pt x="4" y="459"/>
                </a:lnTo>
                <a:lnTo>
                  <a:pt x="1" y="440"/>
                </a:lnTo>
                <a:lnTo>
                  <a:pt x="0" y="420"/>
                </a:lnTo>
                <a:lnTo>
                  <a:pt x="0" y="412"/>
                </a:lnTo>
                <a:lnTo>
                  <a:pt x="1" y="402"/>
                </a:lnTo>
                <a:lnTo>
                  <a:pt x="1" y="402"/>
                </a:lnTo>
                <a:lnTo>
                  <a:pt x="42" y="384"/>
                </a:lnTo>
                <a:lnTo>
                  <a:pt x="86" y="362"/>
                </a:lnTo>
                <a:lnTo>
                  <a:pt x="108" y="351"/>
                </a:lnTo>
                <a:lnTo>
                  <a:pt x="132" y="341"/>
                </a:lnTo>
                <a:lnTo>
                  <a:pt x="156" y="333"/>
                </a:lnTo>
                <a:lnTo>
                  <a:pt x="180" y="326"/>
                </a:lnTo>
                <a:lnTo>
                  <a:pt x="180" y="326"/>
                </a:lnTo>
                <a:lnTo>
                  <a:pt x="191" y="319"/>
                </a:lnTo>
                <a:lnTo>
                  <a:pt x="202" y="313"/>
                </a:lnTo>
                <a:lnTo>
                  <a:pt x="215" y="311"/>
                </a:lnTo>
                <a:lnTo>
                  <a:pt x="226" y="308"/>
                </a:lnTo>
                <a:lnTo>
                  <a:pt x="226" y="308"/>
                </a:lnTo>
                <a:lnTo>
                  <a:pt x="243" y="299"/>
                </a:lnTo>
                <a:lnTo>
                  <a:pt x="260" y="292"/>
                </a:lnTo>
                <a:lnTo>
                  <a:pt x="295" y="280"/>
                </a:lnTo>
                <a:lnTo>
                  <a:pt x="333" y="268"/>
                </a:lnTo>
                <a:lnTo>
                  <a:pt x="371" y="259"/>
                </a:lnTo>
                <a:lnTo>
                  <a:pt x="371" y="259"/>
                </a:lnTo>
                <a:lnTo>
                  <a:pt x="406" y="249"/>
                </a:lnTo>
                <a:lnTo>
                  <a:pt x="441" y="236"/>
                </a:lnTo>
                <a:lnTo>
                  <a:pt x="474" y="226"/>
                </a:lnTo>
                <a:lnTo>
                  <a:pt x="490" y="222"/>
                </a:lnTo>
                <a:lnTo>
                  <a:pt x="505" y="221"/>
                </a:lnTo>
                <a:lnTo>
                  <a:pt x="505" y="221"/>
                </a:lnTo>
                <a:lnTo>
                  <a:pt x="515" y="216"/>
                </a:lnTo>
                <a:lnTo>
                  <a:pt x="525" y="212"/>
                </a:lnTo>
                <a:lnTo>
                  <a:pt x="547" y="207"/>
                </a:lnTo>
                <a:lnTo>
                  <a:pt x="547" y="207"/>
                </a:lnTo>
                <a:lnTo>
                  <a:pt x="545" y="195"/>
                </a:lnTo>
                <a:lnTo>
                  <a:pt x="540" y="184"/>
                </a:lnTo>
                <a:lnTo>
                  <a:pt x="529" y="159"/>
                </a:lnTo>
                <a:lnTo>
                  <a:pt x="519" y="132"/>
                </a:lnTo>
                <a:lnTo>
                  <a:pt x="517" y="121"/>
                </a:lnTo>
                <a:lnTo>
                  <a:pt x="514" y="108"/>
                </a:lnTo>
                <a:lnTo>
                  <a:pt x="514" y="108"/>
                </a:lnTo>
                <a:lnTo>
                  <a:pt x="514" y="96"/>
                </a:lnTo>
                <a:lnTo>
                  <a:pt x="517" y="84"/>
                </a:lnTo>
                <a:lnTo>
                  <a:pt x="519" y="73"/>
                </a:lnTo>
                <a:lnTo>
                  <a:pt x="524" y="62"/>
                </a:lnTo>
                <a:lnTo>
                  <a:pt x="536" y="42"/>
                </a:lnTo>
                <a:lnTo>
                  <a:pt x="549" y="21"/>
                </a:lnTo>
                <a:lnTo>
                  <a:pt x="549" y="21"/>
                </a:lnTo>
                <a:lnTo>
                  <a:pt x="556" y="20"/>
                </a:lnTo>
                <a:lnTo>
                  <a:pt x="564" y="17"/>
                </a:lnTo>
                <a:lnTo>
                  <a:pt x="578" y="11"/>
                </a:lnTo>
                <a:lnTo>
                  <a:pt x="595" y="4"/>
                </a:lnTo>
                <a:lnTo>
                  <a:pt x="604" y="2"/>
                </a:lnTo>
                <a:lnTo>
                  <a:pt x="612" y="0"/>
                </a:lnTo>
                <a:lnTo>
                  <a:pt x="612" y="0"/>
                </a:lnTo>
                <a:lnTo>
                  <a:pt x="623" y="0"/>
                </a:lnTo>
                <a:lnTo>
                  <a:pt x="633" y="0"/>
                </a:lnTo>
                <a:lnTo>
                  <a:pt x="642" y="2"/>
                </a:lnTo>
                <a:lnTo>
                  <a:pt x="651" y="4"/>
                </a:lnTo>
                <a:lnTo>
                  <a:pt x="668" y="10"/>
                </a:lnTo>
                <a:lnTo>
                  <a:pt x="688" y="17"/>
                </a:lnTo>
                <a:lnTo>
                  <a:pt x="688" y="17"/>
                </a:lnTo>
                <a:lnTo>
                  <a:pt x="695" y="28"/>
                </a:lnTo>
                <a:lnTo>
                  <a:pt x="705" y="38"/>
                </a:lnTo>
                <a:lnTo>
                  <a:pt x="715" y="48"/>
                </a:lnTo>
                <a:lnTo>
                  <a:pt x="724" y="59"/>
                </a:lnTo>
                <a:lnTo>
                  <a:pt x="724" y="59"/>
                </a:lnTo>
                <a:lnTo>
                  <a:pt x="730" y="69"/>
                </a:lnTo>
                <a:lnTo>
                  <a:pt x="734" y="80"/>
                </a:lnTo>
                <a:lnTo>
                  <a:pt x="743" y="101"/>
                </a:lnTo>
                <a:lnTo>
                  <a:pt x="751" y="124"/>
                </a:lnTo>
                <a:lnTo>
                  <a:pt x="757" y="134"/>
                </a:lnTo>
                <a:lnTo>
                  <a:pt x="762" y="143"/>
                </a:lnTo>
                <a:lnTo>
                  <a:pt x="762" y="143"/>
                </a:lnTo>
                <a:close/>
                <a:moveTo>
                  <a:pt x="674" y="354"/>
                </a:moveTo>
                <a:lnTo>
                  <a:pt x="674" y="354"/>
                </a:lnTo>
                <a:lnTo>
                  <a:pt x="660" y="323"/>
                </a:lnTo>
                <a:lnTo>
                  <a:pt x="646" y="291"/>
                </a:lnTo>
                <a:lnTo>
                  <a:pt x="646" y="291"/>
                </a:lnTo>
                <a:lnTo>
                  <a:pt x="636" y="267"/>
                </a:lnTo>
                <a:lnTo>
                  <a:pt x="628" y="242"/>
                </a:lnTo>
                <a:lnTo>
                  <a:pt x="625" y="229"/>
                </a:lnTo>
                <a:lnTo>
                  <a:pt x="623" y="215"/>
                </a:lnTo>
                <a:lnTo>
                  <a:pt x="622" y="202"/>
                </a:lnTo>
                <a:lnTo>
                  <a:pt x="623" y="190"/>
                </a:lnTo>
                <a:lnTo>
                  <a:pt x="623" y="190"/>
                </a:lnTo>
                <a:lnTo>
                  <a:pt x="628" y="183"/>
                </a:lnTo>
                <a:lnTo>
                  <a:pt x="633" y="179"/>
                </a:lnTo>
                <a:lnTo>
                  <a:pt x="639" y="174"/>
                </a:lnTo>
                <a:lnTo>
                  <a:pt x="646" y="172"/>
                </a:lnTo>
                <a:lnTo>
                  <a:pt x="654" y="170"/>
                </a:lnTo>
                <a:lnTo>
                  <a:pt x="661" y="170"/>
                </a:lnTo>
                <a:lnTo>
                  <a:pt x="671" y="172"/>
                </a:lnTo>
                <a:lnTo>
                  <a:pt x="681" y="173"/>
                </a:lnTo>
                <a:lnTo>
                  <a:pt x="681" y="173"/>
                </a:lnTo>
                <a:lnTo>
                  <a:pt x="692" y="190"/>
                </a:lnTo>
                <a:lnTo>
                  <a:pt x="703" y="211"/>
                </a:lnTo>
                <a:lnTo>
                  <a:pt x="715" y="232"/>
                </a:lnTo>
                <a:lnTo>
                  <a:pt x="726" y="256"/>
                </a:lnTo>
                <a:lnTo>
                  <a:pt x="747" y="305"/>
                </a:lnTo>
                <a:lnTo>
                  <a:pt x="764" y="351"/>
                </a:lnTo>
                <a:lnTo>
                  <a:pt x="764" y="351"/>
                </a:lnTo>
                <a:lnTo>
                  <a:pt x="778" y="388"/>
                </a:lnTo>
                <a:lnTo>
                  <a:pt x="785" y="407"/>
                </a:lnTo>
                <a:lnTo>
                  <a:pt x="792" y="428"/>
                </a:lnTo>
                <a:lnTo>
                  <a:pt x="796" y="448"/>
                </a:lnTo>
                <a:lnTo>
                  <a:pt x="796" y="458"/>
                </a:lnTo>
                <a:lnTo>
                  <a:pt x="796" y="468"/>
                </a:lnTo>
                <a:lnTo>
                  <a:pt x="796" y="476"/>
                </a:lnTo>
                <a:lnTo>
                  <a:pt x="793" y="485"/>
                </a:lnTo>
                <a:lnTo>
                  <a:pt x="790" y="492"/>
                </a:lnTo>
                <a:lnTo>
                  <a:pt x="785" y="499"/>
                </a:lnTo>
                <a:lnTo>
                  <a:pt x="785" y="499"/>
                </a:lnTo>
                <a:lnTo>
                  <a:pt x="772" y="510"/>
                </a:lnTo>
                <a:lnTo>
                  <a:pt x="762" y="515"/>
                </a:lnTo>
                <a:lnTo>
                  <a:pt x="758" y="518"/>
                </a:lnTo>
                <a:lnTo>
                  <a:pt x="754" y="520"/>
                </a:lnTo>
                <a:lnTo>
                  <a:pt x="754" y="520"/>
                </a:lnTo>
                <a:lnTo>
                  <a:pt x="744" y="520"/>
                </a:lnTo>
                <a:lnTo>
                  <a:pt x="731" y="518"/>
                </a:lnTo>
                <a:lnTo>
                  <a:pt x="719" y="515"/>
                </a:lnTo>
                <a:lnTo>
                  <a:pt x="710" y="511"/>
                </a:lnTo>
                <a:lnTo>
                  <a:pt x="710" y="511"/>
                </a:lnTo>
                <a:lnTo>
                  <a:pt x="706" y="506"/>
                </a:lnTo>
                <a:lnTo>
                  <a:pt x="702" y="499"/>
                </a:lnTo>
                <a:lnTo>
                  <a:pt x="699" y="493"/>
                </a:lnTo>
                <a:lnTo>
                  <a:pt x="696" y="490"/>
                </a:lnTo>
                <a:lnTo>
                  <a:pt x="695" y="487"/>
                </a:lnTo>
                <a:lnTo>
                  <a:pt x="695" y="487"/>
                </a:lnTo>
                <a:lnTo>
                  <a:pt x="651" y="395"/>
                </a:lnTo>
                <a:lnTo>
                  <a:pt x="630" y="348"/>
                </a:lnTo>
                <a:lnTo>
                  <a:pt x="611" y="301"/>
                </a:lnTo>
                <a:lnTo>
                  <a:pt x="592" y="252"/>
                </a:lnTo>
                <a:lnTo>
                  <a:pt x="576" y="201"/>
                </a:lnTo>
                <a:lnTo>
                  <a:pt x="569" y="174"/>
                </a:lnTo>
                <a:lnTo>
                  <a:pt x="563" y="146"/>
                </a:lnTo>
                <a:lnTo>
                  <a:pt x="557" y="118"/>
                </a:lnTo>
                <a:lnTo>
                  <a:pt x="553" y="87"/>
                </a:lnTo>
                <a:lnTo>
                  <a:pt x="553" y="87"/>
                </a:lnTo>
                <a:lnTo>
                  <a:pt x="557" y="80"/>
                </a:lnTo>
                <a:lnTo>
                  <a:pt x="563" y="73"/>
                </a:lnTo>
                <a:lnTo>
                  <a:pt x="576" y="62"/>
                </a:lnTo>
                <a:lnTo>
                  <a:pt x="591" y="52"/>
                </a:lnTo>
                <a:lnTo>
                  <a:pt x="606" y="44"/>
                </a:lnTo>
                <a:lnTo>
                  <a:pt x="606" y="44"/>
                </a:lnTo>
                <a:lnTo>
                  <a:pt x="616" y="44"/>
                </a:lnTo>
                <a:lnTo>
                  <a:pt x="626" y="44"/>
                </a:lnTo>
                <a:lnTo>
                  <a:pt x="644" y="48"/>
                </a:lnTo>
                <a:lnTo>
                  <a:pt x="661" y="54"/>
                </a:lnTo>
                <a:lnTo>
                  <a:pt x="677" y="59"/>
                </a:lnTo>
                <a:lnTo>
                  <a:pt x="677" y="59"/>
                </a:lnTo>
                <a:lnTo>
                  <a:pt x="686" y="73"/>
                </a:lnTo>
                <a:lnTo>
                  <a:pt x="698" y="87"/>
                </a:lnTo>
                <a:lnTo>
                  <a:pt x="708" y="101"/>
                </a:lnTo>
                <a:lnTo>
                  <a:pt x="717" y="115"/>
                </a:lnTo>
                <a:lnTo>
                  <a:pt x="717" y="115"/>
                </a:lnTo>
                <a:lnTo>
                  <a:pt x="722" y="127"/>
                </a:lnTo>
                <a:lnTo>
                  <a:pt x="726" y="138"/>
                </a:lnTo>
                <a:lnTo>
                  <a:pt x="730" y="149"/>
                </a:lnTo>
                <a:lnTo>
                  <a:pt x="734" y="153"/>
                </a:lnTo>
                <a:lnTo>
                  <a:pt x="738" y="157"/>
                </a:lnTo>
                <a:lnTo>
                  <a:pt x="738" y="157"/>
                </a:lnTo>
                <a:lnTo>
                  <a:pt x="740" y="155"/>
                </a:lnTo>
                <a:lnTo>
                  <a:pt x="741" y="155"/>
                </a:lnTo>
                <a:lnTo>
                  <a:pt x="743" y="155"/>
                </a:lnTo>
                <a:lnTo>
                  <a:pt x="745" y="155"/>
                </a:lnTo>
                <a:lnTo>
                  <a:pt x="745" y="155"/>
                </a:lnTo>
                <a:lnTo>
                  <a:pt x="743" y="139"/>
                </a:lnTo>
                <a:lnTo>
                  <a:pt x="738" y="127"/>
                </a:lnTo>
                <a:lnTo>
                  <a:pt x="733" y="114"/>
                </a:lnTo>
                <a:lnTo>
                  <a:pt x="727" y="101"/>
                </a:lnTo>
                <a:lnTo>
                  <a:pt x="715" y="77"/>
                </a:lnTo>
                <a:lnTo>
                  <a:pt x="699" y="52"/>
                </a:lnTo>
                <a:lnTo>
                  <a:pt x="699" y="52"/>
                </a:lnTo>
                <a:lnTo>
                  <a:pt x="686" y="44"/>
                </a:lnTo>
                <a:lnTo>
                  <a:pt x="682" y="38"/>
                </a:lnTo>
                <a:lnTo>
                  <a:pt x="677" y="31"/>
                </a:lnTo>
                <a:lnTo>
                  <a:pt x="677" y="31"/>
                </a:lnTo>
                <a:lnTo>
                  <a:pt x="665" y="27"/>
                </a:lnTo>
                <a:lnTo>
                  <a:pt x="651" y="21"/>
                </a:lnTo>
                <a:lnTo>
                  <a:pt x="643" y="18"/>
                </a:lnTo>
                <a:lnTo>
                  <a:pt x="635" y="17"/>
                </a:lnTo>
                <a:lnTo>
                  <a:pt x="626" y="17"/>
                </a:lnTo>
                <a:lnTo>
                  <a:pt x="618" y="17"/>
                </a:lnTo>
                <a:lnTo>
                  <a:pt x="618" y="17"/>
                </a:lnTo>
                <a:lnTo>
                  <a:pt x="604" y="21"/>
                </a:lnTo>
                <a:lnTo>
                  <a:pt x="588" y="25"/>
                </a:lnTo>
                <a:lnTo>
                  <a:pt x="557" y="37"/>
                </a:lnTo>
                <a:lnTo>
                  <a:pt x="557" y="37"/>
                </a:lnTo>
                <a:lnTo>
                  <a:pt x="552" y="44"/>
                </a:lnTo>
                <a:lnTo>
                  <a:pt x="545" y="51"/>
                </a:lnTo>
                <a:lnTo>
                  <a:pt x="539" y="59"/>
                </a:lnTo>
                <a:lnTo>
                  <a:pt x="535" y="69"/>
                </a:lnTo>
                <a:lnTo>
                  <a:pt x="532" y="79"/>
                </a:lnTo>
                <a:lnTo>
                  <a:pt x="531" y="89"/>
                </a:lnTo>
                <a:lnTo>
                  <a:pt x="531" y="100"/>
                </a:lnTo>
                <a:lnTo>
                  <a:pt x="532" y="113"/>
                </a:lnTo>
                <a:lnTo>
                  <a:pt x="532" y="113"/>
                </a:lnTo>
                <a:lnTo>
                  <a:pt x="540" y="135"/>
                </a:lnTo>
                <a:lnTo>
                  <a:pt x="547" y="159"/>
                </a:lnTo>
                <a:lnTo>
                  <a:pt x="555" y="183"/>
                </a:lnTo>
                <a:lnTo>
                  <a:pt x="563" y="205"/>
                </a:lnTo>
                <a:lnTo>
                  <a:pt x="563" y="205"/>
                </a:lnTo>
                <a:lnTo>
                  <a:pt x="564" y="216"/>
                </a:lnTo>
                <a:lnTo>
                  <a:pt x="567" y="226"/>
                </a:lnTo>
                <a:lnTo>
                  <a:pt x="573" y="245"/>
                </a:lnTo>
                <a:lnTo>
                  <a:pt x="578" y="261"/>
                </a:lnTo>
                <a:lnTo>
                  <a:pt x="580" y="271"/>
                </a:lnTo>
                <a:lnTo>
                  <a:pt x="581" y="280"/>
                </a:lnTo>
                <a:lnTo>
                  <a:pt x="581" y="280"/>
                </a:lnTo>
                <a:lnTo>
                  <a:pt x="595" y="318"/>
                </a:lnTo>
                <a:lnTo>
                  <a:pt x="608" y="355"/>
                </a:lnTo>
                <a:lnTo>
                  <a:pt x="620" y="393"/>
                </a:lnTo>
                <a:lnTo>
                  <a:pt x="628" y="412"/>
                </a:lnTo>
                <a:lnTo>
                  <a:pt x="635" y="428"/>
                </a:lnTo>
                <a:lnTo>
                  <a:pt x="635" y="428"/>
                </a:lnTo>
                <a:lnTo>
                  <a:pt x="649" y="458"/>
                </a:lnTo>
                <a:lnTo>
                  <a:pt x="665" y="486"/>
                </a:lnTo>
                <a:lnTo>
                  <a:pt x="675" y="500"/>
                </a:lnTo>
                <a:lnTo>
                  <a:pt x="684" y="513"/>
                </a:lnTo>
                <a:lnTo>
                  <a:pt x="695" y="524"/>
                </a:lnTo>
                <a:lnTo>
                  <a:pt x="705" y="534"/>
                </a:lnTo>
                <a:lnTo>
                  <a:pt x="705" y="534"/>
                </a:lnTo>
                <a:lnTo>
                  <a:pt x="715" y="535"/>
                </a:lnTo>
                <a:lnTo>
                  <a:pt x="723" y="538"/>
                </a:lnTo>
                <a:lnTo>
                  <a:pt x="730" y="541"/>
                </a:lnTo>
                <a:lnTo>
                  <a:pt x="740" y="542"/>
                </a:lnTo>
                <a:lnTo>
                  <a:pt x="740" y="542"/>
                </a:lnTo>
                <a:lnTo>
                  <a:pt x="744" y="541"/>
                </a:lnTo>
                <a:lnTo>
                  <a:pt x="750" y="539"/>
                </a:lnTo>
                <a:lnTo>
                  <a:pt x="762" y="538"/>
                </a:lnTo>
                <a:lnTo>
                  <a:pt x="773" y="537"/>
                </a:lnTo>
                <a:lnTo>
                  <a:pt x="783" y="535"/>
                </a:lnTo>
                <a:lnTo>
                  <a:pt x="783" y="535"/>
                </a:lnTo>
                <a:lnTo>
                  <a:pt x="785" y="532"/>
                </a:lnTo>
                <a:lnTo>
                  <a:pt x="786" y="531"/>
                </a:lnTo>
                <a:lnTo>
                  <a:pt x="790" y="527"/>
                </a:lnTo>
                <a:lnTo>
                  <a:pt x="803" y="521"/>
                </a:lnTo>
                <a:lnTo>
                  <a:pt x="803" y="521"/>
                </a:lnTo>
                <a:lnTo>
                  <a:pt x="810" y="508"/>
                </a:lnTo>
                <a:lnTo>
                  <a:pt x="814" y="496"/>
                </a:lnTo>
                <a:lnTo>
                  <a:pt x="816" y="482"/>
                </a:lnTo>
                <a:lnTo>
                  <a:pt x="816" y="468"/>
                </a:lnTo>
                <a:lnTo>
                  <a:pt x="814" y="454"/>
                </a:lnTo>
                <a:lnTo>
                  <a:pt x="811" y="438"/>
                </a:lnTo>
                <a:lnTo>
                  <a:pt x="804" y="409"/>
                </a:lnTo>
                <a:lnTo>
                  <a:pt x="804" y="409"/>
                </a:lnTo>
                <a:lnTo>
                  <a:pt x="802" y="392"/>
                </a:lnTo>
                <a:lnTo>
                  <a:pt x="802" y="385"/>
                </a:lnTo>
                <a:lnTo>
                  <a:pt x="799" y="378"/>
                </a:lnTo>
                <a:lnTo>
                  <a:pt x="799" y="378"/>
                </a:lnTo>
                <a:lnTo>
                  <a:pt x="788" y="344"/>
                </a:lnTo>
                <a:lnTo>
                  <a:pt x="773" y="312"/>
                </a:lnTo>
                <a:lnTo>
                  <a:pt x="748" y="252"/>
                </a:lnTo>
                <a:lnTo>
                  <a:pt x="748" y="252"/>
                </a:lnTo>
                <a:lnTo>
                  <a:pt x="740" y="233"/>
                </a:lnTo>
                <a:lnTo>
                  <a:pt x="731" y="215"/>
                </a:lnTo>
                <a:lnTo>
                  <a:pt x="713" y="183"/>
                </a:lnTo>
                <a:lnTo>
                  <a:pt x="713" y="183"/>
                </a:lnTo>
                <a:lnTo>
                  <a:pt x="706" y="169"/>
                </a:lnTo>
                <a:lnTo>
                  <a:pt x="699" y="157"/>
                </a:lnTo>
                <a:lnTo>
                  <a:pt x="699" y="157"/>
                </a:lnTo>
                <a:lnTo>
                  <a:pt x="695" y="153"/>
                </a:lnTo>
                <a:lnTo>
                  <a:pt x="689" y="149"/>
                </a:lnTo>
                <a:lnTo>
                  <a:pt x="682" y="146"/>
                </a:lnTo>
                <a:lnTo>
                  <a:pt x="677" y="143"/>
                </a:lnTo>
                <a:lnTo>
                  <a:pt x="671" y="143"/>
                </a:lnTo>
                <a:lnTo>
                  <a:pt x="664" y="143"/>
                </a:lnTo>
                <a:lnTo>
                  <a:pt x="651" y="145"/>
                </a:lnTo>
                <a:lnTo>
                  <a:pt x="637" y="149"/>
                </a:lnTo>
                <a:lnTo>
                  <a:pt x="626" y="156"/>
                </a:lnTo>
                <a:lnTo>
                  <a:pt x="615" y="164"/>
                </a:lnTo>
                <a:lnTo>
                  <a:pt x="605" y="173"/>
                </a:lnTo>
                <a:lnTo>
                  <a:pt x="605" y="173"/>
                </a:lnTo>
                <a:lnTo>
                  <a:pt x="602" y="191"/>
                </a:lnTo>
                <a:lnTo>
                  <a:pt x="602" y="208"/>
                </a:lnTo>
                <a:lnTo>
                  <a:pt x="604" y="226"/>
                </a:lnTo>
                <a:lnTo>
                  <a:pt x="606" y="242"/>
                </a:lnTo>
                <a:lnTo>
                  <a:pt x="612" y="259"/>
                </a:lnTo>
                <a:lnTo>
                  <a:pt x="618" y="274"/>
                </a:lnTo>
                <a:lnTo>
                  <a:pt x="630" y="306"/>
                </a:lnTo>
                <a:lnTo>
                  <a:pt x="630" y="306"/>
                </a:lnTo>
                <a:lnTo>
                  <a:pt x="636" y="319"/>
                </a:lnTo>
                <a:lnTo>
                  <a:pt x="642" y="332"/>
                </a:lnTo>
                <a:lnTo>
                  <a:pt x="656" y="357"/>
                </a:lnTo>
                <a:lnTo>
                  <a:pt x="656" y="357"/>
                </a:lnTo>
                <a:lnTo>
                  <a:pt x="663" y="369"/>
                </a:lnTo>
                <a:lnTo>
                  <a:pt x="670" y="382"/>
                </a:lnTo>
                <a:lnTo>
                  <a:pt x="674" y="388"/>
                </a:lnTo>
                <a:lnTo>
                  <a:pt x="678" y="392"/>
                </a:lnTo>
                <a:lnTo>
                  <a:pt x="684" y="395"/>
                </a:lnTo>
                <a:lnTo>
                  <a:pt x="689" y="395"/>
                </a:lnTo>
                <a:lnTo>
                  <a:pt x="689" y="395"/>
                </a:lnTo>
                <a:lnTo>
                  <a:pt x="691" y="391"/>
                </a:lnTo>
                <a:lnTo>
                  <a:pt x="691" y="385"/>
                </a:lnTo>
                <a:lnTo>
                  <a:pt x="689" y="381"/>
                </a:lnTo>
                <a:lnTo>
                  <a:pt x="686" y="375"/>
                </a:lnTo>
                <a:lnTo>
                  <a:pt x="674" y="354"/>
                </a:lnTo>
                <a:lnTo>
                  <a:pt x="674" y="354"/>
                </a:lnTo>
                <a:close/>
                <a:moveTo>
                  <a:pt x="699" y="114"/>
                </a:moveTo>
                <a:lnTo>
                  <a:pt x="699" y="114"/>
                </a:lnTo>
                <a:lnTo>
                  <a:pt x="692" y="103"/>
                </a:lnTo>
                <a:lnTo>
                  <a:pt x="684" y="90"/>
                </a:lnTo>
                <a:lnTo>
                  <a:pt x="674" y="79"/>
                </a:lnTo>
                <a:lnTo>
                  <a:pt x="667" y="72"/>
                </a:lnTo>
                <a:lnTo>
                  <a:pt x="667" y="72"/>
                </a:lnTo>
                <a:lnTo>
                  <a:pt x="654" y="66"/>
                </a:lnTo>
                <a:lnTo>
                  <a:pt x="639" y="61"/>
                </a:lnTo>
                <a:lnTo>
                  <a:pt x="623" y="58"/>
                </a:lnTo>
                <a:lnTo>
                  <a:pt x="616" y="58"/>
                </a:lnTo>
                <a:lnTo>
                  <a:pt x="611" y="59"/>
                </a:lnTo>
                <a:lnTo>
                  <a:pt x="611" y="59"/>
                </a:lnTo>
                <a:lnTo>
                  <a:pt x="605" y="62"/>
                </a:lnTo>
                <a:lnTo>
                  <a:pt x="599" y="66"/>
                </a:lnTo>
                <a:lnTo>
                  <a:pt x="595" y="72"/>
                </a:lnTo>
                <a:lnTo>
                  <a:pt x="590" y="76"/>
                </a:lnTo>
                <a:lnTo>
                  <a:pt x="590" y="76"/>
                </a:lnTo>
                <a:lnTo>
                  <a:pt x="577" y="82"/>
                </a:lnTo>
                <a:lnTo>
                  <a:pt x="570" y="86"/>
                </a:lnTo>
                <a:lnTo>
                  <a:pt x="569" y="89"/>
                </a:lnTo>
                <a:lnTo>
                  <a:pt x="567" y="93"/>
                </a:lnTo>
                <a:lnTo>
                  <a:pt x="567" y="93"/>
                </a:lnTo>
                <a:lnTo>
                  <a:pt x="566" y="101"/>
                </a:lnTo>
                <a:lnTo>
                  <a:pt x="566" y="111"/>
                </a:lnTo>
                <a:lnTo>
                  <a:pt x="569" y="129"/>
                </a:lnTo>
                <a:lnTo>
                  <a:pt x="569" y="129"/>
                </a:lnTo>
                <a:lnTo>
                  <a:pt x="573" y="148"/>
                </a:lnTo>
                <a:lnTo>
                  <a:pt x="578" y="166"/>
                </a:lnTo>
                <a:lnTo>
                  <a:pt x="591" y="198"/>
                </a:lnTo>
                <a:lnTo>
                  <a:pt x="591" y="198"/>
                </a:lnTo>
                <a:lnTo>
                  <a:pt x="591" y="190"/>
                </a:lnTo>
                <a:lnTo>
                  <a:pt x="592" y="183"/>
                </a:lnTo>
                <a:lnTo>
                  <a:pt x="594" y="176"/>
                </a:lnTo>
                <a:lnTo>
                  <a:pt x="597" y="170"/>
                </a:lnTo>
                <a:lnTo>
                  <a:pt x="604" y="159"/>
                </a:lnTo>
                <a:lnTo>
                  <a:pt x="613" y="149"/>
                </a:lnTo>
                <a:lnTo>
                  <a:pt x="625" y="142"/>
                </a:lnTo>
                <a:lnTo>
                  <a:pt x="637" y="136"/>
                </a:lnTo>
                <a:lnTo>
                  <a:pt x="650" y="132"/>
                </a:lnTo>
                <a:lnTo>
                  <a:pt x="663" y="131"/>
                </a:lnTo>
                <a:lnTo>
                  <a:pt x="663" y="131"/>
                </a:lnTo>
                <a:lnTo>
                  <a:pt x="671" y="132"/>
                </a:lnTo>
                <a:lnTo>
                  <a:pt x="679" y="134"/>
                </a:lnTo>
                <a:lnTo>
                  <a:pt x="686" y="136"/>
                </a:lnTo>
                <a:lnTo>
                  <a:pt x="692" y="141"/>
                </a:lnTo>
                <a:lnTo>
                  <a:pt x="705" y="149"/>
                </a:lnTo>
                <a:lnTo>
                  <a:pt x="716" y="157"/>
                </a:lnTo>
                <a:lnTo>
                  <a:pt x="716" y="157"/>
                </a:lnTo>
                <a:lnTo>
                  <a:pt x="709" y="135"/>
                </a:lnTo>
                <a:lnTo>
                  <a:pt x="706" y="125"/>
                </a:lnTo>
                <a:lnTo>
                  <a:pt x="699" y="114"/>
                </a:lnTo>
                <a:lnTo>
                  <a:pt x="699" y="114"/>
                </a:lnTo>
                <a:close/>
                <a:moveTo>
                  <a:pt x="1012" y="114"/>
                </a:moveTo>
                <a:lnTo>
                  <a:pt x="1012" y="114"/>
                </a:lnTo>
                <a:lnTo>
                  <a:pt x="1007" y="117"/>
                </a:lnTo>
                <a:lnTo>
                  <a:pt x="998" y="118"/>
                </a:lnTo>
                <a:lnTo>
                  <a:pt x="983" y="120"/>
                </a:lnTo>
                <a:lnTo>
                  <a:pt x="966" y="120"/>
                </a:lnTo>
                <a:lnTo>
                  <a:pt x="949" y="121"/>
                </a:lnTo>
                <a:lnTo>
                  <a:pt x="949" y="121"/>
                </a:lnTo>
                <a:lnTo>
                  <a:pt x="934" y="124"/>
                </a:lnTo>
                <a:lnTo>
                  <a:pt x="918" y="128"/>
                </a:lnTo>
                <a:lnTo>
                  <a:pt x="904" y="132"/>
                </a:lnTo>
                <a:lnTo>
                  <a:pt x="890" y="135"/>
                </a:lnTo>
                <a:lnTo>
                  <a:pt x="890" y="135"/>
                </a:lnTo>
                <a:lnTo>
                  <a:pt x="883" y="135"/>
                </a:lnTo>
                <a:lnTo>
                  <a:pt x="876" y="135"/>
                </a:lnTo>
                <a:lnTo>
                  <a:pt x="869" y="134"/>
                </a:lnTo>
                <a:lnTo>
                  <a:pt x="862" y="135"/>
                </a:lnTo>
                <a:lnTo>
                  <a:pt x="862" y="135"/>
                </a:lnTo>
                <a:lnTo>
                  <a:pt x="845" y="138"/>
                </a:lnTo>
                <a:lnTo>
                  <a:pt x="827" y="143"/>
                </a:lnTo>
                <a:lnTo>
                  <a:pt x="795" y="153"/>
                </a:lnTo>
                <a:lnTo>
                  <a:pt x="761" y="164"/>
                </a:lnTo>
                <a:lnTo>
                  <a:pt x="726" y="176"/>
                </a:lnTo>
                <a:lnTo>
                  <a:pt x="726" y="176"/>
                </a:lnTo>
                <a:lnTo>
                  <a:pt x="734" y="188"/>
                </a:lnTo>
                <a:lnTo>
                  <a:pt x="743" y="204"/>
                </a:lnTo>
                <a:lnTo>
                  <a:pt x="759" y="239"/>
                </a:lnTo>
                <a:lnTo>
                  <a:pt x="790" y="313"/>
                </a:lnTo>
                <a:lnTo>
                  <a:pt x="790" y="313"/>
                </a:lnTo>
                <a:lnTo>
                  <a:pt x="797" y="340"/>
                </a:lnTo>
                <a:lnTo>
                  <a:pt x="806" y="368"/>
                </a:lnTo>
                <a:lnTo>
                  <a:pt x="816" y="396"/>
                </a:lnTo>
                <a:lnTo>
                  <a:pt x="823" y="424"/>
                </a:lnTo>
                <a:lnTo>
                  <a:pt x="830" y="452"/>
                </a:lnTo>
                <a:lnTo>
                  <a:pt x="831" y="466"/>
                </a:lnTo>
                <a:lnTo>
                  <a:pt x="832" y="479"/>
                </a:lnTo>
                <a:lnTo>
                  <a:pt x="832" y="493"/>
                </a:lnTo>
                <a:lnTo>
                  <a:pt x="831" y="506"/>
                </a:lnTo>
                <a:lnTo>
                  <a:pt x="828" y="520"/>
                </a:lnTo>
                <a:lnTo>
                  <a:pt x="824" y="532"/>
                </a:lnTo>
                <a:lnTo>
                  <a:pt x="824" y="532"/>
                </a:lnTo>
                <a:lnTo>
                  <a:pt x="816" y="538"/>
                </a:lnTo>
                <a:lnTo>
                  <a:pt x="806" y="542"/>
                </a:lnTo>
                <a:lnTo>
                  <a:pt x="796" y="546"/>
                </a:lnTo>
                <a:lnTo>
                  <a:pt x="786" y="549"/>
                </a:lnTo>
                <a:lnTo>
                  <a:pt x="764" y="553"/>
                </a:lnTo>
                <a:lnTo>
                  <a:pt x="741" y="560"/>
                </a:lnTo>
                <a:lnTo>
                  <a:pt x="741" y="560"/>
                </a:lnTo>
                <a:lnTo>
                  <a:pt x="733" y="556"/>
                </a:lnTo>
                <a:lnTo>
                  <a:pt x="726" y="553"/>
                </a:lnTo>
                <a:lnTo>
                  <a:pt x="726" y="553"/>
                </a:lnTo>
                <a:lnTo>
                  <a:pt x="712" y="551"/>
                </a:lnTo>
                <a:lnTo>
                  <a:pt x="701" y="546"/>
                </a:lnTo>
                <a:lnTo>
                  <a:pt x="691" y="541"/>
                </a:lnTo>
                <a:lnTo>
                  <a:pt x="681" y="532"/>
                </a:lnTo>
                <a:lnTo>
                  <a:pt x="672" y="524"/>
                </a:lnTo>
                <a:lnTo>
                  <a:pt x="665" y="514"/>
                </a:lnTo>
                <a:lnTo>
                  <a:pt x="654" y="493"/>
                </a:lnTo>
                <a:lnTo>
                  <a:pt x="654" y="493"/>
                </a:lnTo>
                <a:lnTo>
                  <a:pt x="639" y="462"/>
                </a:lnTo>
                <a:lnTo>
                  <a:pt x="623" y="428"/>
                </a:lnTo>
                <a:lnTo>
                  <a:pt x="609" y="395"/>
                </a:lnTo>
                <a:lnTo>
                  <a:pt x="595" y="358"/>
                </a:lnTo>
                <a:lnTo>
                  <a:pt x="584" y="323"/>
                </a:lnTo>
                <a:lnTo>
                  <a:pt x="571" y="288"/>
                </a:lnTo>
                <a:lnTo>
                  <a:pt x="553" y="221"/>
                </a:lnTo>
                <a:lnTo>
                  <a:pt x="553" y="221"/>
                </a:lnTo>
                <a:lnTo>
                  <a:pt x="539" y="223"/>
                </a:lnTo>
                <a:lnTo>
                  <a:pt x="526" y="228"/>
                </a:lnTo>
                <a:lnTo>
                  <a:pt x="504" y="235"/>
                </a:lnTo>
                <a:lnTo>
                  <a:pt x="504" y="235"/>
                </a:lnTo>
                <a:lnTo>
                  <a:pt x="472" y="245"/>
                </a:lnTo>
                <a:lnTo>
                  <a:pt x="445" y="252"/>
                </a:lnTo>
                <a:lnTo>
                  <a:pt x="445" y="252"/>
                </a:lnTo>
                <a:lnTo>
                  <a:pt x="421" y="260"/>
                </a:lnTo>
                <a:lnTo>
                  <a:pt x="397" y="268"/>
                </a:lnTo>
                <a:lnTo>
                  <a:pt x="397" y="268"/>
                </a:lnTo>
                <a:lnTo>
                  <a:pt x="373" y="275"/>
                </a:lnTo>
                <a:lnTo>
                  <a:pt x="350" y="281"/>
                </a:lnTo>
                <a:lnTo>
                  <a:pt x="326" y="285"/>
                </a:lnTo>
                <a:lnTo>
                  <a:pt x="303" y="292"/>
                </a:lnTo>
                <a:lnTo>
                  <a:pt x="303" y="292"/>
                </a:lnTo>
                <a:lnTo>
                  <a:pt x="289" y="298"/>
                </a:lnTo>
                <a:lnTo>
                  <a:pt x="275" y="303"/>
                </a:lnTo>
                <a:lnTo>
                  <a:pt x="247" y="316"/>
                </a:lnTo>
                <a:lnTo>
                  <a:pt x="247" y="316"/>
                </a:lnTo>
                <a:lnTo>
                  <a:pt x="209" y="330"/>
                </a:lnTo>
                <a:lnTo>
                  <a:pt x="171" y="344"/>
                </a:lnTo>
                <a:lnTo>
                  <a:pt x="133" y="358"/>
                </a:lnTo>
                <a:lnTo>
                  <a:pt x="115" y="367"/>
                </a:lnTo>
                <a:lnTo>
                  <a:pt x="97" y="376"/>
                </a:lnTo>
                <a:lnTo>
                  <a:pt x="97" y="376"/>
                </a:lnTo>
                <a:lnTo>
                  <a:pt x="86" y="378"/>
                </a:lnTo>
                <a:lnTo>
                  <a:pt x="76" y="381"/>
                </a:lnTo>
                <a:lnTo>
                  <a:pt x="67" y="386"/>
                </a:lnTo>
                <a:lnTo>
                  <a:pt x="58" y="391"/>
                </a:lnTo>
                <a:lnTo>
                  <a:pt x="38" y="402"/>
                </a:lnTo>
                <a:lnTo>
                  <a:pt x="28" y="406"/>
                </a:lnTo>
                <a:lnTo>
                  <a:pt x="18" y="409"/>
                </a:lnTo>
                <a:lnTo>
                  <a:pt x="18" y="409"/>
                </a:lnTo>
                <a:lnTo>
                  <a:pt x="18" y="469"/>
                </a:lnTo>
                <a:lnTo>
                  <a:pt x="22" y="531"/>
                </a:lnTo>
                <a:lnTo>
                  <a:pt x="29" y="594"/>
                </a:lnTo>
                <a:lnTo>
                  <a:pt x="39" y="660"/>
                </a:lnTo>
                <a:lnTo>
                  <a:pt x="39" y="660"/>
                </a:lnTo>
                <a:lnTo>
                  <a:pt x="45" y="685"/>
                </a:lnTo>
                <a:lnTo>
                  <a:pt x="52" y="711"/>
                </a:lnTo>
                <a:lnTo>
                  <a:pt x="60" y="736"/>
                </a:lnTo>
                <a:lnTo>
                  <a:pt x="63" y="749"/>
                </a:lnTo>
                <a:lnTo>
                  <a:pt x="65" y="763"/>
                </a:lnTo>
                <a:lnTo>
                  <a:pt x="65" y="763"/>
                </a:lnTo>
                <a:lnTo>
                  <a:pt x="70" y="802"/>
                </a:lnTo>
                <a:lnTo>
                  <a:pt x="77" y="841"/>
                </a:lnTo>
                <a:lnTo>
                  <a:pt x="86" y="881"/>
                </a:lnTo>
                <a:lnTo>
                  <a:pt x="97" y="920"/>
                </a:lnTo>
                <a:lnTo>
                  <a:pt x="97" y="920"/>
                </a:lnTo>
                <a:lnTo>
                  <a:pt x="108" y="961"/>
                </a:lnTo>
                <a:lnTo>
                  <a:pt x="118" y="1000"/>
                </a:lnTo>
                <a:lnTo>
                  <a:pt x="128" y="1039"/>
                </a:lnTo>
                <a:lnTo>
                  <a:pt x="139" y="1077"/>
                </a:lnTo>
                <a:lnTo>
                  <a:pt x="139" y="1077"/>
                </a:lnTo>
                <a:lnTo>
                  <a:pt x="149" y="1108"/>
                </a:lnTo>
                <a:lnTo>
                  <a:pt x="160" y="1137"/>
                </a:lnTo>
                <a:lnTo>
                  <a:pt x="184" y="1195"/>
                </a:lnTo>
                <a:lnTo>
                  <a:pt x="184" y="1195"/>
                </a:lnTo>
                <a:lnTo>
                  <a:pt x="204" y="1243"/>
                </a:lnTo>
                <a:lnTo>
                  <a:pt x="222" y="1289"/>
                </a:lnTo>
                <a:lnTo>
                  <a:pt x="222" y="1289"/>
                </a:lnTo>
                <a:lnTo>
                  <a:pt x="239" y="1331"/>
                </a:lnTo>
                <a:lnTo>
                  <a:pt x="255" y="1372"/>
                </a:lnTo>
                <a:lnTo>
                  <a:pt x="274" y="1411"/>
                </a:lnTo>
                <a:lnTo>
                  <a:pt x="284" y="1430"/>
                </a:lnTo>
                <a:lnTo>
                  <a:pt x="293" y="1448"/>
                </a:lnTo>
                <a:lnTo>
                  <a:pt x="293" y="1448"/>
                </a:lnTo>
                <a:lnTo>
                  <a:pt x="309" y="1435"/>
                </a:lnTo>
                <a:lnTo>
                  <a:pt x="324" y="1424"/>
                </a:lnTo>
                <a:lnTo>
                  <a:pt x="357" y="1401"/>
                </a:lnTo>
                <a:lnTo>
                  <a:pt x="392" y="1383"/>
                </a:lnTo>
                <a:lnTo>
                  <a:pt x="427" y="1365"/>
                </a:lnTo>
                <a:lnTo>
                  <a:pt x="462" y="1348"/>
                </a:lnTo>
                <a:lnTo>
                  <a:pt x="498" y="1333"/>
                </a:lnTo>
                <a:lnTo>
                  <a:pt x="570" y="1303"/>
                </a:lnTo>
                <a:lnTo>
                  <a:pt x="570" y="1303"/>
                </a:lnTo>
                <a:lnTo>
                  <a:pt x="608" y="1288"/>
                </a:lnTo>
                <a:lnTo>
                  <a:pt x="649" y="1275"/>
                </a:lnTo>
                <a:lnTo>
                  <a:pt x="689" y="1264"/>
                </a:lnTo>
                <a:lnTo>
                  <a:pt x="730" y="1254"/>
                </a:lnTo>
                <a:lnTo>
                  <a:pt x="814" y="1237"/>
                </a:lnTo>
                <a:lnTo>
                  <a:pt x="856" y="1229"/>
                </a:lnTo>
                <a:lnTo>
                  <a:pt x="897" y="1219"/>
                </a:lnTo>
                <a:lnTo>
                  <a:pt x="897" y="1219"/>
                </a:lnTo>
                <a:lnTo>
                  <a:pt x="934" y="1209"/>
                </a:lnTo>
                <a:lnTo>
                  <a:pt x="966" y="1201"/>
                </a:lnTo>
                <a:lnTo>
                  <a:pt x="1028" y="1181"/>
                </a:lnTo>
                <a:lnTo>
                  <a:pt x="1028" y="1181"/>
                </a:lnTo>
                <a:lnTo>
                  <a:pt x="1095" y="1161"/>
                </a:lnTo>
                <a:lnTo>
                  <a:pt x="1129" y="1152"/>
                </a:lnTo>
                <a:lnTo>
                  <a:pt x="1161" y="1140"/>
                </a:lnTo>
                <a:lnTo>
                  <a:pt x="1161" y="1140"/>
                </a:lnTo>
                <a:lnTo>
                  <a:pt x="1192" y="1128"/>
                </a:lnTo>
                <a:lnTo>
                  <a:pt x="1221" y="1115"/>
                </a:lnTo>
                <a:lnTo>
                  <a:pt x="1252" y="1102"/>
                </a:lnTo>
                <a:lnTo>
                  <a:pt x="1282" y="1093"/>
                </a:lnTo>
                <a:lnTo>
                  <a:pt x="1282" y="1093"/>
                </a:lnTo>
                <a:lnTo>
                  <a:pt x="1289" y="1087"/>
                </a:lnTo>
                <a:lnTo>
                  <a:pt x="1296" y="1081"/>
                </a:lnTo>
                <a:lnTo>
                  <a:pt x="1306" y="1077"/>
                </a:lnTo>
                <a:lnTo>
                  <a:pt x="1314" y="1074"/>
                </a:lnTo>
                <a:lnTo>
                  <a:pt x="1334" y="1067"/>
                </a:lnTo>
                <a:lnTo>
                  <a:pt x="1350" y="1060"/>
                </a:lnTo>
                <a:lnTo>
                  <a:pt x="1350" y="1060"/>
                </a:lnTo>
                <a:lnTo>
                  <a:pt x="1346" y="1049"/>
                </a:lnTo>
                <a:lnTo>
                  <a:pt x="1342" y="1039"/>
                </a:lnTo>
                <a:lnTo>
                  <a:pt x="1336" y="1029"/>
                </a:lnTo>
                <a:lnTo>
                  <a:pt x="1331" y="1020"/>
                </a:lnTo>
                <a:lnTo>
                  <a:pt x="1318" y="1001"/>
                </a:lnTo>
                <a:lnTo>
                  <a:pt x="1306" y="983"/>
                </a:lnTo>
                <a:lnTo>
                  <a:pt x="1306" y="983"/>
                </a:lnTo>
                <a:lnTo>
                  <a:pt x="1279" y="935"/>
                </a:lnTo>
                <a:lnTo>
                  <a:pt x="1266" y="911"/>
                </a:lnTo>
                <a:lnTo>
                  <a:pt x="1255" y="889"/>
                </a:lnTo>
                <a:lnTo>
                  <a:pt x="1255" y="889"/>
                </a:lnTo>
                <a:lnTo>
                  <a:pt x="1233" y="836"/>
                </a:lnTo>
                <a:lnTo>
                  <a:pt x="1210" y="782"/>
                </a:lnTo>
                <a:lnTo>
                  <a:pt x="1190" y="729"/>
                </a:lnTo>
                <a:lnTo>
                  <a:pt x="1172" y="676"/>
                </a:lnTo>
                <a:lnTo>
                  <a:pt x="1172" y="676"/>
                </a:lnTo>
                <a:lnTo>
                  <a:pt x="1154" y="625"/>
                </a:lnTo>
                <a:lnTo>
                  <a:pt x="1146" y="601"/>
                </a:lnTo>
                <a:lnTo>
                  <a:pt x="1138" y="576"/>
                </a:lnTo>
                <a:lnTo>
                  <a:pt x="1138" y="576"/>
                </a:lnTo>
                <a:lnTo>
                  <a:pt x="1131" y="546"/>
                </a:lnTo>
                <a:lnTo>
                  <a:pt x="1127" y="517"/>
                </a:lnTo>
                <a:lnTo>
                  <a:pt x="1117" y="457"/>
                </a:lnTo>
                <a:lnTo>
                  <a:pt x="1117" y="457"/>
                </a:lnTo>
                <a:lnTo>
                  <a:pt x="1106" y="400"/>
                </a:lnTo>
                <a:lnTo>
                  <a:pt x="1095" y="343"/>
                </a:lnTo>
                <a:lnTo>
                  <a:pt x="1095" y="343"/>
                </a:lnTo>
                <a:lnTo>
                  <a:pt x="1091" y="313"/>
                </a:lnTo>
                <a:lnTo>
                  <a:pt x="1088" y="284"/>
                </a:lnTo>
                <a:lnTo>
                  <a:pt x="1084" y="225"/>
                </a:lnTo>
                <a:lnTo>
                  <a:pt x="1082" y="195"/>
                </a:lnTo>
                <a:lnTo>
                  <a:pt x="1078" y="166"/>
                </a:lnTo>
                <a:lnTo>
                  <a:pt x="1073" y="138"/>
                </a:lnTo>
                <a:lnTo>
                  <a:pt x="1065" y="108"/>
                </a:lnTo>
                <a:lnTo>
                  <a:pt x="1065" y="108"/>
                </a:lnTo>
                <a:lnTo>
                  <a:pt x="1061" y="108"/>
                </a:lnTo>
                <a:lnTo>
                  <a:pt x="1061" y="108"/>
                </a:lnTo>
                <a:lnTo>
                  <a:pt x="1046" y="111"/>
                </a:lnTo>
                <a:lnTo>
                  <a:pt x="1035" y="114"/>
                </a:lnTo>
                <a:lnTo>
                  <a:pt x="1025" y="115"/>
                </a:lnTo>
                <a:lnTo>
                  <a:pt x="1012" y="114"/>
                </a:lnTo>
                <a:lnTo>
                  <a:pt x="1012" y="114"/>
                </a:lnTo>
                <a:close/>
                <a:moveTo>
                  <a:pt x="736" y="506"/>
                </a:moveTo>
                <a:lnTo>
                  <a:pt x="736" y="506"/>
                </a:lnTo>
                <a:lnTo>
                  <a:pt x="744" y="504"/>
                </a:lnTo>
                <a:lnTo>
                  <a:pt x="754" y="501"/>
                </a:lnTo>
                <a:lnTo>
                  <a:pt x="761" y="499"/>
                </a:lnTo>
                <a:lnTo>
                  <a:pt x="762" y="496"/>
                </a:lnTo>
                <a:lnTo>
                  <a:pt x="762" y="494"/>
                </a:lnTo>
                <a:lnTo>
                  <a:pt x="762" y="494"/>
                </a:lnTo>
                <a:lnTo>
                  <a:pt x="768" y="490"/>
                </a:lnTo>
                <a:lnTo>
                  <a:pt x="772" y="485"/>
                </a:lnTo>
                <a:lnTo>
                  <a:pt x="776" y="478"/>
                </a:lnTo>
                <a:lnTo>
                  <a:pt x="778" y="471"/>
                </a:lnTo>
                <a:lnTo>
                  <a:pt x="781" y="455"/>
                </a:lnTo>
                <a:lnTo>
                  <a:pt x="781" y="440"/>
                </a:lnTo>
                <a:lnTo>
                  <a:pt x="781" y="440"/>
                </a:lnTo>
                <a:lnTo>
                  <a:pt x="766" y="406"/>
                </a:lnTo>
                <a:lnTo>
                  <a:pt x="755" y="374"/>
                </a:lnTo>
                <a:lnTo>
                  <a:pt x="731" y="308"/>
                </a:lnTo>
                <a:lnTo>
                  <a:pt x="719" y="275"/>
                </a:lnTo>
                <a:lnTo>
                  <a:pt x="705" y="245"/>
                </a:lnTo>
                <a:lnTo>
                  <a:pt x="689" y="216"/>
                </a:lnTo>
                <a:lnTo>
                  <a:pt x="681" y="202"/>
                </a:lnTo>
                <a:lnTo>
                  <a:pt x="671" y="190"/>
                </a:lnTo>
                <a:lnTo>
                  <a:pt x="671" y="190"/>
                </a:lnTo>
                <a:lnTo>
                  <a:pt x="660" y="188"/>
                </a:lnTo>
                <a:lnTo>
                  <a:pt x="651" y="187"/>
                </a:lnTo>
                <a:lnTo>
                  <a:pt x="647" y="187"/>
                </a:lnTo>
                <a:lnTo>
                  <a:pt x="643" y="188"/>
                </a:lnTo>
                <a:lnTo>
                  <a:pt x="640" y="191"/>
                </a:lnTo>
                <a:lnTo>
                  <a:pt x="639" y="194"/>
                </a:lnTo>
                <a:lnTo>
                  <a:pt x="639" y="194"/>
                </a:lnTo>
                <a:lnTo>
                  <a:pt x="642" y="194"/>
                </a:lnTo>
                <a:lnTo>
                  <a:pt x="640" y="195"/>
                </a:lnTo>
                <a:lnTo>
                  <a:pt x="639" y="195"/>
                </a:lnTo>
                <a:lnTo>
                  <a:pt x="639" y="195"/>
                </a:lnTo>
                <a:lnTo>
                  <a:pt x="637" y="212"/>
                </a:lnTo>
                <a:lnTo>
                  <a:pt x="639" y="228"/>
                </a:lnTo>
                <a:lnTo>
                  <a:pt x="643" y="242"/>
                </a:lnTo>
                <a:lnTo>
                  <a:pt x="647" y="254"/>
                </a:lnTo>
                <a:lnTo>
                  <a:pt x="658" y="278"/>
                </a:lnTo>
                <a:lnTo>
                  <a:pt x="664" y="291"/>
                </a:lnTo>
                <a:lnTo>
                  <a:pt x="668" y="305"/>
                </a:lnTo>
                <a:lnTo>
                  <a:pt x="668" y="305"/>
                </a:lnTo>
                <a:lnTo>
                  <a:pt x="674" y="320"/>
                </a:lnTo>
                <a:lnTo>
                  <a:pt x="681" y="334"/>
                </a:lnTo>
                <a:lnTo>
                  <a:pt x="681" y="334"/>
                </a:lnTo>
                <a:lnTo>
                  <a:pt x="682" y="341"/>
                </a:lnTo>
                <a:lnTo>
                  <a:pt x="684" y="348"/>
                </a:lnTo>
                <a:lnTo>
                  <a:pt x="684" y="348"/>
                </a:lnTo>
                <a:lnTo>
                  <a:pt x="689" y="357"/>
                </a:lnTo>
                <a:lnTo>
                  <a:pt x="695" y="364"/>
                </a:lnTo>
                <a:lnTo>
                  <a:pt x="701" y="372"/>
                </a:lnTo>
                <a:lnTo>
                  <a:pt x="706" y="379"/>
                </a:lnTo>
                <a:lnTo>
                  <a:pt x="710" y="388"/>
                </a:lnTo>
                <a:lnTo>
                  <a:pt x="710" y="395"/>
                </a:lnTo>
                <a:lnTo>
                  <a:pt x="710" y="399"/>
                </a:lnTo>
                <a:lnTo>
                  <a:pt x="709" y="403"/>
                </a:lnTo>
                <a:lnTo>
                  <a:pt x="706" y="407"/>
                </a:lnTo>
                <a:lnTo>
                  <a:pt x="702" y="412"/>
                </a:lnTo>
                <a:lnTo>
                  <a:pt x="702" y="412"/>
                </a:lnTo>
                <a:lnTo>
                  <a:pt x="695" y="412"/>
                </a:lnTo>
                <a:lnTo>
                  <a:pt x="689" y="413"/>
                </a:lnTo>
                <a:lnTo>
                  <a:pt x="675" y="416"/>
                </a:lnTo>
                <a:lnTo>
                  <a:pt x="675" y="416"/>
                </a:lnTo>
                <a:lnTo>
                  <a:pt x="681" y="427"/>
                </a:lnTo>
                <a:lnTo>
                  <a:pt x="688" y="440"/>
                </a:lnTo>
                <a:lnTo>
                  <a:pt x="701" y="468"/>
                </a:lnTo>
                <a:lnTo>
                  <a:pt x="708" y="482"/>
                </a:lnTo>
                <a:lnTo>
                  <a:pt x="716" y="493"/>
                </a:lnTo>
                <a:lnTo>
                  <a:pt x="720" y="497"/>
                </a:lnTo>
                <a:lnTo>
                  <a:pt x="726" y="501"/>
                </a:lnTo>
                <a:lnTo>
                  <a:pt x="730" y="504"/>
                </a:lnTo>
                <a:lnTo>
                  <a:pt x="736" y="506"/>
                </a:lnTo>
                <a:lnTo>
                  <a:pt x="736" y="506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tx1">
                <a:lumMod val="75000"/>
                <a:lumOff val="25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" name="组合 26"/>
          <p:cNvGrpSpPr/>
          <p:nvPr/>
        </p:nvGrpSpPr>
        <p:grpSpPr>
          <a:xfrm>
            <a:off x="1285854" y="1894027"/>
            <a:ext cx="642942" cy="733650"/>
            <a:chOff x="2065338" y="11113"/>
            <a:chExt cx="704850" cy="876300"/>
          </a:xfrm>
        </p:grpSpPr>
        <p:sp>
          <p:nvSpPr>
            <p:cNvPr id="30" name="Freeform 119"/>
            <p:cNvSpPr>
              <a:spLocks noEditPoints="1"/>
            </p:cNvSpPr>
            <p:nvPr/>
          </p:nvSpPr>
          <p:spPr bwMode="auto">
            <a:xfrm>
              <a:off x="2486026" y="517525"/>
              <a:ext cx="239713" cy="142875"/>
            </a:xfrm>
            <a:custGeom>
              <a:avLst/>
              <a:gdLst/>
              <a:ahLst/>
              <a:cxnLst>
                <a:cxn ang="0">
                  <a:pos x="339" y="223"/>
                </a:cxn>
                <a:cxn ang="0">
                  <a:pos x="278" y="220"/>
                </a:cxn>
                <a:cxn ang="0">
                  <a:pos x="208" y="226"/>
                </a:cxn>
                <a:cxn ang="0">
                  <a:pos x="142" y="241"/>
                </a:cxn>
                <a:cxn ang="0">
                  <a:pos x="72" y="268"/>
                </a:cxn>
                <a:cxn ang="0">
                  <a:pos x="43" y="261"/>
                </a:cxn>
                <a:cxn ang="0">
                  <a:pos x="33" y="231"/>
                </a:cxn>
                <a:cxn ang="0">
                  <a:pos x="31" y="203"/>
                </a:cxn>
                <a:cxn ang="0">
                  <a:pos x="5" y="172"/>
                </a:cxn>
                <a:cxn ang="0">
                  <a:pos x="2" y="147"/>
                </a:cxn>
                <a:cxn ang="0">
                  <a:pos x="28" y="105"/>
                </a:cxn>
                <a:cxn ang="0">
                  <a:pos x="79" y="57"/>
                </a:cxn>
                <a:cxn ang="0">
                  <a:pos x="169" y="12"/>
                </a:cxn>
                <a:cxn ang="0">
                  <a:pos x="239" y="0"/>
                </a:cxn>
                <a:cxn ang="0">
                  <a:pos x="309" y="7"/>
                </a:cxn>
                <a:cxn ang="0">
                  <a:pos x="385" y="26"/>
                </a:cxn>
                <a:cxn ang="0">
                  <a:pos x="422" y="50"/>
                </a:cxn>
                <a:cxn ang="0">
                  <a:pos x="455" y="87"/>
                </a:cxn>
                <a:cxn ang="0">
                  <a:pos x="451" y="123"/>
                </a:cxn>
                <a:cxn ang="0">
                  <a:pos x="429" y="148"/>
                </a:cxn>
                <a:cxn ang="0">
                  <a:pos x="423" y="165"/>
                </a:cxn>
                <a:cxn ang="0">
                  <a:pos x="424" y="199"/>
                </a:cxn>
                <a:cxn ang="0">
                  <a:pos x="413" y="217"/>
                </a:cxn>
                <a:cxn ang="0">
                  <a:pos x="382" y="230"/>
                </a:cxn>
                <a:cxn ang="0">
                  <a:pos x="111" y="238"/>
                </a:cxn>
                <a:cxn ang="0">
                  <a:pos x="224" y="210"/>
                </a:cxn>
                <a:cxn ang="0">
                  <a:pos x="246" y="212"/>
                </a:cxn>
                <a:cxn ang="0">
                  <a:pos x="276" y="207"/>
                </a:cxn>
                <a:cxn ang="0">
                  <a:pos x="337" y="210"/>
                </a:cxn>
                <a:cxn ang="0">
                  <a:pos x="385" y="219"/>
                </a:cxn>
                <a:cxn ang="0">
                  <a:pos x="408" y="206"/>
                </a:cxn>
                <a:cxn ang="0">
                  <a:pos x="409" y="174"/>
                </a:cxn>
                <a:cxn ang="0">
                  <a:pos x="416" y="147"/>
                </a:cxn>
                <a:cxn ang="0">
                  <a:pos x="441" y="111"/>
                </a:cxn>
                <a:cxn ang="0">
                  <a:pos x="441" y="91"/>
                </a:cxn>
                <a:cxn ang="0">
                  <a:pos x="398" y="49"/>
                </a:cxn>
                <a:cxn ang="0">
                  <a:pos x="350" y="26"/>
                </a:cxn>
                <a:cxn ang="0">
                  <a:pos x="306" y="21"/>
                </a:cxn>
                <a:cxn ang="0">
                  <a:pos x="260" y="12"/>
                </a:cxn>
                <a:cxn ang="0">
                  <a:pos x="184" y="21"/>
                </a:cxn>
                <a:cxn ang="0">
                  <a:pos x="99" y="59"/>
                </a:cxn>
                <a:cxn ang="0">
                  <a:pos x="45" y="99"/>
                </a:cxn>
                <a:cxn ang="0">
                  <a:pos x="21" y="133"/>
                </a:cxn>
                <a:cxn ang="0">
                  <a:pos x="16" y="161"/>
                </a:cxn>
                <a:cxn ang="0">
                  <a:pos x="28" y="175"/>
                </a:cxn>
                <a:cxn ang="0">
                  <a:pos x="44" y="198"/>
                </a:cxn>
                <a:cxn ang="0">
                  <a:pos x="45" y="227"/>
                </a:cxn>
                <a:cxn ang="0">
                  <a:pos x="57" y="254"/>
                </a:cxn>
                <a:cxn ang="0">
                  <a:pos x="97" y="245"/>
                </a:cxn>
              </a:cxnLst>
              <a:rect l="0" t="0" r="r" b="b"/>
              <a:pathLst>
                <a:path w="455" h="268">
                  <a:moveTo>
                    <a:pt x="367" y="230"/>
                  </a:moveTo>
                  <a:lnTo>
                    <a:pt x="367" y="230"/>
                  </a:lnTo>
                  <a:lnTo>
                    <a:pt x="353" y="226"/>
                  </a:lnTo>
                  <a:lnTo>
                    <a:pt x="339" y="223"/>
                  </a:lnTo>
                  <a:lnTo>
                    <a:pt x="306" y="219"/>
                  </a:lnTo>
                  <a:lnTo>
                    <a:pt x="306" y="219"/>
                  </a:lnTo>
                  <a:lnTo>
                    <a:pt x="291" y="219"/>
                  </a:lnTo>
                  <a:lnTo>
                    <a:pt x="278" y="220"/>
                  </a:lnTo>
                  <a:lnTo>
                    <a:pt x="252" y="223"/>
                  </a:lnTo>
                  <a:lnTo>
                    <a:pt x="252" y="223"/>
                  </a:lnTo>
                  <a:lnTo>
                    <a:pt x="222" y="226"/>
                  </a:lnTo>
                  <a:lnTo>
                    <a:pt x="208" y="226"/>
                  </a:lnTo>
                  <a:lnTo>
                    <a:pt x="193" y="227"/>
                  </a:lnTo>
                  <a:lnTo>
                    <a:pt x="193" y="227"/>
                  </a:lnTo>
                  <a:lnTo>
                    <a:pt x="166" y="234"/>
                  </a:lnTo>
                  <a:lnTo>
                    <a:pt x="142" y="241"/>
                  </a:lnTo>
                  <a:lnTo>
                    <a:pt x="97" y="258"/>
                  </a:lnTo>
                  <a:lnTo>
                    <a:pt x="97" y="258"/>
                  </a:lnTo>
                  <a:lnTo>
                    <a:pt x="79" y="265"/>
                  </a:lnTo>
                  <a:lnTo>
                    <a:pt x="72" y="268"/>
                  </a:lnTo>
                  <a:lnTo>
                    <a:pt x="64" y="268"/>
                  </a:lnTo>
                  <a:lnTo>
                    <a:pt x="57" y="268"/>
                  </a:lnTo>
                  <a:lnTo>
                    <a:pt x="50" y="265"/>
                  </a:lnTo>
                  <a:lnTo>
                    <a:pt x="43" y="261"/>
                  </a:lnTo>
                  <a:lnTo>
                    <a:pt x="35" y="254"/>
                  </a:lnTo>
                  <a:lnTo>
                    <a:pt x="35" y="254"/>
                  </a:lnTo>
                  <a:lnTo>
                    <a:pt x="33" y="241"/>
                  </a:lnTo>
                  <a:lnTo>
                    <a:pt x="33" y="231"/>
                  </a:lnTo>
                  <a:lnTo>
                    <a:pt x="34" y="221"/>
                  </a:lnTo>
                  <a:lnTo>
                    <a:pt x="33" y="210"/>
                  </a:lnTo>
                  <a:lnTo>
                    <a:pt x="33" y="210"/>
                  </a:lnTo>
                  <a:lnTo>
                    <a:pt x="31" y="203"/>
                  </a:lnTo>
                  <a:lnTo>
                    <a:pt x="27" y="198"/>
                  </a:lnTo>
                  <a:lnTo>
                    <a:pt x="17" y="186"/>
                  </a:lnTo>
                  <a:lnTo>
                    <a:pt x="7" y="177"/>
                  </a:lnTo>
                  <a:lnTo>
                    <a:pt x="5" y="172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55"/>
                  </a:lnTo>
                  <a:lnTo>
                    <a:pt x="2" y="147"/>
                  </a:lnTo>
                  <a:lnTo>
                    <a:pt x="5" y="139"/>
                  </a:lnTo>
                  <a:lnTo>
                    <a:pt x="9" y="130"/>
                  </a:lnTo>
                  <a:lnTo>
                    <a:pt x="19" y="116"/>
                  </a:lnTo>
                  <a:lnTo>
                    <a:pt x="28" y="105"/>
                  </a:lnTo>
                  <a:lnTo>
                    <a:pt x="28" y="105"/>
                  </a:lnTo>
                  <a:lnTo>
                    <a:pt x="43" y="88"/>
                  </a:lnTo>
                  <a:lnTo>
                    <a:pt x="59" y="71"/>
                  </a:lnTo>
                  <a:lnTo>
                    <a:pt x="79" y="57"/>
                  </a:lnTo>
                  <a:lnTo>
                    <a:pt x="100" y="43"/>
                  </a:lnTo>
                  <a:lnTo>
                    <a:pt x="121" y="30"/>
                  </a:lnTo>
                  <a:lnTo>
                    <a:pt x="145" y="21"/>
                  </a:lnTo>
                  <a:lnTo>
                    <a:pt x="169" y="12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215" y="1"/>
                  </a:lnTo>
                  <a:lnTo>
                    <a:pt x="239" y="0"/>
                  </a:lnTo>
                  <a:lnTo>
                    <a:pt x="262" y="1"/>
                  </a:lnTo>
                  <a:lnTo>
                    <a:pt x="283" y="4"/>
                  </a:lnTo>
                  <a:lnTo>
                    <a:pt x="283" y="4"/>
                  </a:lnTo>
                  <a:lnTo>
                    <a:pt x="309" y="7"/>
                  </a:lnTo>
                  <a:lnTo>
                    <a:pt x="336" y="11"/>
                  </a:lnTo>
                  <a:lnTo>
                    <a:pt x="361" y="18"/>
                  </a:lnTo>
                  <a:lnTo>
                    <a:pt x="374" y="21"/>
                  </a:lnTo>
                  <a:lnTo>
                    <a:pt x="385" y="26"/>
                  </a:lnTo>
                  <a:lnTo>
                    <a:pt x="385" y="26"/>
                  </a:lnTo>
                  <a:lnTo>
                    <a:pt x="395" y="32"/>
                  </a:lnTo>
                  <a:lnTo>
                    <a:pt x="405" y="38"/>
                  </a:lnTo>
                  <a:lnTo>
                    <a:pt x="422" y="50"/>
                  </a:lnTo>
                  <a:lnTo>
                    <a:pt x="437" y="64"/>
                  </a:lnTo>
                  <a:lnTo>
                    <a:pt x="454" y="78"/>
                  </a:lnTo>
                  <a:lnTo>
                    <a:pt x="454" y="78"/>
                  </a:lnTo>
                  <a:lnTo>
                    <a:pt x="455" y="87"/>
                  </a:lnTo>
                  <a:lnTo>
                    <a:pt x="455" y="98"/>
                  </a:lnTo>
                  <a:lnTo>
                    <a:pt x="455" y="111"/>
                  </a:lnTo>
                  <a:lnTo>
                    <a:pt x="452" y="118"/>
                  </a:lnTo>
                  <a:lnTo>
                    <a:pt x="451" y="123"/>
                  </a:lnTo>
                  <a:lnTo>
                    <a:pt x="451" y="123"/>
                  </a:lnTo>
                  <a:lnTo>
                    <a:pt x="444" y="132"/>
                  </a:lnTo>
                  <a:lnTo>
                    <a:pt x="437" y="140"/>
                  </a:lnTo>
                  <a:lnTo>
                    <a:pt x="429" y="148"/>
                  </a:lnTo>
                  <a:lnTo>
                    <a:pt x="426" y="154"/>
                  </a:lnTo>
                  <a:lnTo>
                    <a:pt x="424" y="160"/>
                  </a:lnTo>
                  <a:lnTo>
                    <a:pt x="424" y="160"/>
                  </a:lnTo>
                  <a:lnTo>
                    <a:pt x="423" y="165"/>
                  </a:lnTo>
                  <a:lnTo>
                    <a:pt x="423" y="171"/>
                  </a:lnTo>
                  <a:lnTo>
                    <a:pt x="423" y="182"/>
                  </a:lnTo>
                  <a:lnTo>
                    <a:pt x="424" y="193"/>
                  </a:lnTo>
                  <a:lnTo>
                    <a:pt x="424" y="199"/>
                  </a:lnTo>
                  <a:lnTo>
                    <a:pt x="423" y="203"/>
                  </a:lnTo>
                  <a:lnTo>
                    <a:pt x="423" y="203"/>
                  </a:lnTo>
                  <a:lnTo>
                    <a:pt x="419" y="212"/>
                  </a:lnTo>
                  <a:lnTo>
                    <a:pt x="413" y="217"/>
                  </a:lnTo>
                  <a:lnTo>
                    <a:pt x="406" y="221"/>
                  </a:lnTo>
                  <a:lnTo>
                    <a:pt x="399" y="226"/>
                  </a:lnTo>
                  <a:lnTo>
                    <a:pt x="391" y="228"/>
                  </a:lnTo>
                  <a:lnTo>
                    <a:pt x="382" y="230"/>
                  </a:lnTo>
                  <a:lnTo>
                    <a:pt x="367" y="230"/>
                  </a:lnTo>
                  <a:lnTo>
                    <a:pt x="367" y="230"/>
                  </a:lnTo>
                  <a:close/>
                  <a:moveTo>
                    <a:pt x="111" y="238"/>
                  </a:moveTo>
                  <a:lnTo>
                    <a:pt x="111" y="238"/>
                  </a:lnTo>
                  <a:lnTo>
                    <a:pt x="139" y="228"/>
                  </a:lnTo>
                  <a:lnTo>
                    <a:pt x="169" y="220"/>
                  </a:lnTo>
                  <a:lnTo>
                    <a:pt x="197" y="214"/>
                  </a:lnTo>
                  <a:lnTo>
                    <a:pt x="224" y="210"/>
                  </a:lnTo>
                  <a:lnTo>
                    <a:pt x="224" y="210"/>
                  </a:lnTo>
                  <a:lnTo>
                    <a:pt x="231" y="210"/>
                  </a:lnTo>
                  <a:lnTo>
                    <a:pt x="239" y="212"/>
                  </a:lnTo>
                  <a:lnTo>
                    <a:pt x="246" y="212"/>
                  </a:lnTo>
                  <a:lnTo>
                    <a:pt x="254" y="212"/>
                  </a:lnTo>
                  <a:lnTo>
                    <a:pt x="254" y="212"/>
                  </a:lnTo>
                  <a:lnTo>
                    <a:pt x="264" y="210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91" y="207"/>
                  </a:lnTo>
                  <a:lnTo>
                    <a:pt x="306" y="207"/>
                  </a:lnTo>
                  <a:lnTo>
                    <a:pt x="337" y="210"/>
                  </a:lnTo>
                  <a:lnTo>
                    <a:pt x="337" y="210"/>
                  </a:lnTo>
                  <a:lnTo>
                    <a:pt x="357" y="214"/>
                  </a:lnTo>
                  <a:lnTo>
                    <a:pt x="377" y="219"/>
                  </a:lnTo>
                  <a:lnTo>
                    <a:pt x="385" y="219"/>
                  </a:lnTo>
                  <a:lnTo>
                    <a:pt x="393" y="217"/>
                  </a:lnTo>
                  <a:lnTo>
                    <a:pt x="400" y="213"/>
                  </a:lnTo>
                  <a:lnTo>
                    <a:pt x="408" y="206"/>
                  </a:lnTo>
                  <a:lnTo>
                    <a:pt x="408" y="206"/>
                  </a:lnTo>
                  <a:lnTo>
                    <a:pt x="409" y="202"/>
                  </a:lnTo>
                  <a:lnTo>
                    <a:pt x="410" y="196"/>
                  </a:lnTo>
                  <a:lnTo>
                    <a:pt x="410" y="186"/>
                  </a:lnTo>
                  <a:lnTo>
                    <a:pt x="409" y="174"/>
                  </a:lnTo>
                  <a:lnTo>
                    <a:pt x="410" y="162"/>
                  </a:lnTo>
                  <a:lnTo>
                    <a:pt x="410" y="162"/>
                  </a:lnTo>
                  <a:lnTo>
                    <a:pt x="412" y="154"/>
                  </a:lnTo>
                  <a:lnTo>
                    <a:pt x="416" y="147"/>
                  </a:lnTo>
                  <a:lnTo>
                    <a:pt x="427" y="133"/>
                  </a:lnTo>
                  <a:lnTo>
                    <a:pt x="433" y="126"/>
                  </a:lnTo>
                  <a:lnTo>
                    <a:pt x="438" y="119"/>
                  </a:lnTo>
                  <a:lnTo>
                    <a:pt x="441" y="111"/>
                  </a:lnTo>
                  <a:lnTo>
                    <a:pt x="444" y="102"/>
                  </a:lnTo>
                  <a:lnTo>
                    <a:pt x="444" y="102"/>
                  </a:lnTo>
                  <a:lnTo>
                    <a:pt x="443" y="96"/>
                  </a:lnTo>
                  <a:lnTo>
                    <a:pt x="441" y="91"/>
                  </a:lnTo>
                  <a:lnTo>
                    <a:pt x="436" y="78"/>
                  </a:lnTo>
                  <a:lnTo>
                    <a:pt x="436" y="78"/>
                  </a:lnTo>
                  <a:lnTo>
                    <a:pt x="417" y="63"/>
                  </a:lnTo>
                  <a:lnTo>
                    <a:pt x="398" y="49"/>
                  </a:lnTo>
                  <a:lnTo>
                    <a:pt x="386" y="42"/>
                  </a:lnTo>
                  <a:lnTo>
                    <a:pt x="375" y="35"/>
                  </a:lnTo>
                  <a:lnTo>
                    <a:pt x="363" y="30"/>
                  </a:lnTo>
                  <a:lnTo>
                    <a:pt x="350" y="26"/>
                  </a:lnTo>
                  <a:lnTo>
                    <a:pt x="350" y="26"/>
                  </a:lnTo>
                  <a:lnTo>
                    <a:pt x="340" y="23"/>
                  </a:lnTo>
                  <a:lnTo>
                    <a:pt x="329" y="23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283" y="15"/>
                  </a:lnTo>
                  <a:lnTo>
                    <a:pt x="271" y="14"/>
                  </a:lnTo>
                  <a:lnTo>
                    <a:pt x="260" y="12"/>
                  </a:lnTo>
                  <a:lnTo>
                    <a:pt x="260" y="12"/>
                  </a:lnTo>
                  <a:lnTo>
                    <a:pt x="235" y="12"/>
                  </a:lnTo>
                  <a:lnTo>
                    <a:pt x="210" y="15"/>
                  </a:lnTo>
                  <a:lnTo>
                    <a:pt x="184" y="21"/>
                  </a:lnTo>
                  <a:lnTo>
                    <a:pt x="162" y="28"/>
                  </a:lnTo>
                  <a:lnTo>
                    <a:pt x="139" y="36"/>
                  </a:lnTo>
                  <a:lnTo>
                    <a:pt x="118" y="47"/>
                  </a:lnTo>
                  <a:lnTo>
                    <a:pt x="99" y="59"/>
                  </a:lnTo>
                  <a:lnTo>
                    <a:pt x="80" y="71"/>
                  </a:lnTo>
                  <a:lnTo>
                    <a:pt x="80" y="71"/>
                  </a:lnTo>
                  <a:lnTo>
                    <a:pt x="55" y="89"/>
                  </a:lnTo>
                  <a:lnTo>
                    <a:pt x="45" y="9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0" y="119"/>
                  </a:lnTo>
                  <a:lnTo>
                    <a:pt x="21" y="133"/>
                  </a:lnTo>
                  <a:lnTo>
                    <a:pt x="17" y="148"/>
                  </a:lnTo>
                  <a:lnTo>
                    <a:pt x="16" y="154"/>
                  </a:lnTo>
                  <a:lnTo>
                    <a:pt x="16" y="161"/>
                  </a:lnTo>
                  <a:lnTo>
                    <a:pt x="16" y="161"/>
                  </a:lnTo>
                  <a:lnTo>
                    <a:pt x="19" y="165"/>
                  </a:lnTo>
                  <a:lnTo>
                    <a:pt x="21" y="168"/>
                  </a:lnTo>
                  <a:lnTo>
                    <a:pt x="26" y="171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34" y="182"/>
                  </a:lnTo>
                  <a:lnTo>
                    <a:pt x="38" y="191"/>
                  </a:lnTo>
                  <a:lnTo>
                    <a:pt x="44" y="198"/>
                  </a:lnTo>
                  <a:lnTo>
                    <a:pt x="48" y="205"/>
                  </a:lnTo>
                  <a:lnTo>
                    <a:pt x="48" y="205"/>
                  </a:lnTo>
                  <a:lnTo>
                    <a:pt x="47" y="216"/>
                  </a:lnTo>
                  <a:lnTo>
                    <a:pt x="45" y="227"/>
                  </a:lnTo>
                  <a:lnTo>
                    <a:pt x="47" y="240"/>
                  </a:lnTo>
                  <a:lnTo>
                    <a:pt x="48" y="250"/>
                  </a:lnTo>
                  <a:lnTo>
                    <a:pt x="48" y="250"/>
                  </a:lnTo>
                  <a:lnTo>
                    <a:pt x="57" y="254"/>
                  </a:lnTo>
                  <a:lnTo>
                    <a:pt x="65" y="255"/>
                  </a:lnTo>
                  <a:lnTo>
                    <a:pt x="73" y="254"/>
                  </a:lnTo>
                  <a:lnTo>
                    <a:pt x="80" y="252"/>
                  </a:lnTo>
                  <a:lnTo>
                    <a:pt x="97" y="245"/>
                  </a:lnTo>
                  <a:lnTo>
                    <a:pt x="111" y="238"/>
                  </a:lnTo>
                  <a:lnTo>
                    <a:pt x="111" y="2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Freeform 120"/>
            <p:cNvSpPr>
              <a:spLocks noEditPoints="1"/>
            </p:cNvSpPr>
            <p:nvPr/>
          </p:nvSpPr>
          <p:spPr bwMode="auto">
            <a:xfrm>
              <a:off x="2505076" y="546100"/>
              <a:ext cx="201613" cy="93663"/>
            </a:xfrm>
            <a:custGeom>
              <a:avLst/>
              <a:gdLst/>
              <a:ahLst/>
              <a:cxnLst>
                <a:cxn ang="0">
                  <a:pos x="345" y="134"/>
                </a:cxn>
                <a:cxn ang="0">
                  <a:pos x="319" y="141"/>
                </a:cxn>
                <a:cxn ang="0">
                  <a:pos x="262" y="136"/>
                </a:cxn>
                <a:cxn ang="0">
                  <a:pos x="175" y="132"/>
                </a:cxn>
                <a:cxn ang="0">
                  <a:pos x="132" y="139"/>
                </a:cxn>
                <a:cxn ang="0">
                  <a:pos x="94" y="148"/>
                </a:cxn>
                <a:cxn ang="0">
                  <a:pos x="60" y="164"/>
                </a:cxn>
                <a:cxn ang="0">
                  <a:pos x="57" y="174"/>
                </a:cxn>
                <a:cxn ang="0">
                  <a:pos x="43" y="178"/>
                </a:cxn>
                <a:cxn ang="0">
                  <a:pos x="29" y="165"/>
                </a:cxn>
                <a:cxn ang="0">
                  <a:pos x="27" y="155"/>
                </a:cxn>
                <a:cxn ang="0">
                  <a:pos x="21" y="127"/>
                </a:cxn>
                <a:cxn ang="0">
                  <a:pos x="14" y="119"/>
                </a:cxn>
                <a:cxn ang="0">
                  <a:pos x="1" y="110"/>
                </a:cxn>
                <a:cxn ang="0">
                  <a:pos x="0" y="98"/>
                </a:cxn>
                <a:cxn ang="0">
                  <a:pos x="11" y="77"/>
                </a:cxn>
                <a:cxn ang="0">
                  <a:pos x="28" y="56"/>
                </a:cxn>
                <a:cxn ang="0">
                  <a:pos x="76" y="28"/>
                </a:cxn>
                <a:cxn ang="0">
                  <a:pos x="135" y="9"/>
                </a:cxn>
                <a:cxn ang="0">
                  <a:pos x="198" y="1"/>
                </a:cxn>
                <a:cxn ang="0">
                  <a:pos x="264" y="2"/>
                </a:cxn>
                <a:cxn ang="0">
                  <a:pos x="326" y="14"/>
                </a:cxn>
                <a:cxn ang="0">
                  <a:pos x="352" y="21"/>
                </a:cxn>
                <a:cxn ang="0">
                  <a:pos x="372" y="36"/>
                </a:cxn>
                <a:cxn ang="0">
                  <a:pos x="380" y="54"/>
                </a:cxn>
                <a:cxn ang="0">
                  <a:pos x="356" y="87"/>
                </a:cxn>
                <a:cxn ang="0">
                  <a:pos x="349" y="119"/>
                </a:cxn>
                <a:cxn ang="0">
                  <a:pos x="366" y="57"/>
                </a:cxn>
                <a:cxn ang="0">
                  <a:pos x="366" y="54"/>
                </a:cxn>
                <a:cxn ang="0">
                  <a:pos x="361" y="40"/>
                </a:cxn>
                <a:cxn ang="0">
                  <a:pos x="349" y="30"/>
                </a:cxn>
                <a:cxn ang="0">
                  <a:pos x="314" y="19"/>
                </a:cxn>
                <a:cxn ang="0">
                  <a:pos x="244" y="12"/>
                </a:cxn>
                <a:cxn ang="0">
                  <a:pos x="181" y="15"/>
                </a:cxn>
                <a:cxn ang="0">
                  <a:pos x="108" y="26"/>
                </a:cxn>
                <a:cxn ang="0">
                  <a:pos x="77" y="39"/>
                </a:cxn>
                <a:cxn ang="0">
                  <a:pos x="38" y="64"/>
                </a:cxn>
                <a:cxn ang="0">
                  <a:pos x="17" y="91"/>
                </a:cxn>
                <a:cxn ang="0">
                  <a:pos x="20" y="106"/>
                </a:cxn>
                <a:cxn ang="0">
                  <a:pos x="34" y="129"/>
                </a:cxn>
                <a:cxn ang="0">
                  <a:pos x="43" y="165"/>
                </a:cxn>
                <a:cxn ang="0">
                  <a:pos x="86" y="140"/>
                </a:cxn>
                <a:cxn ang="0">
                  <a:pos x="128" y="129"/>
                </a:cxn>
                <a:cxn ang="0">
                  <a:pos x="171" y="123"/>
                </a:cxn>
                <a:cxn ang="0">
                  <a:pos x="201" y="119"/>
                </a:cxn>
                <a:cxn ang="0">
                  <a:pos x="269" y="123"/>
                </a:cxn>
                <a:cxn ang="0">
                  <a:pos x="334" y="127"/>
                </a:cxn>
                <a:cxn ang="0">
                  <a:pos x="345" y="88"/>
                </a:cxn>
                <a:cxn ang="0">
                  <a:pos x="359" y="63"/>
                </a:cxn>
              </a:cxnLst>
              <a:rect l="0" t="0" r="r" b="b"/>
              <a:pathLst>
                <a:path w="380" h="178">
                  <a:moveTo>
                    <a:pt x="349" y="132"/>
                  </a:moveTo>
                  <a:lnTo>
                    <a:pt x="349" y="132"/>
                  </a:lnTo>
                  <a:lnTo>
                    <a:pt x="345" y="134"/>
                  </a:lnTo>
                  <a:lnTo>
                    <a:pt x="341" y="137"/>
                  </a:lnTo>
                  <a:lnTo>
                    <a:pt x="330" y="140"/>
                  </a:lnTo>
                  <a:lnTo>
                    <a:pt x="319" y="141"/>
                  </a:lnTo>
                  <a:lnTo>
                    <a:pt x="306" y="141"/>
                  </a:lnTo>
                  <a:lnTo>
                    <a:pt x="306" y="141"/>
                  </a:lnTo>
                  <a:lnTo>
                    <a:pt x="262" y="136"/>
                  </a:lnTo>
                  <a:lnTo>
                    <a:pt x="219" y="133"/>
                  </a:lnTo>
                  <a:lnTo>
                    <a:pt x="198" y="132"/>
                  </a:lnTo>
                  <a:lnTo>
                    <a:pt x="175" y="132"/>
                  </a:lnTo>
                  <a:lnTo>
                    <a:pt x="153" y="134"/>
                  </a:lnTo>
                  <a:lnTo>
                    <a:pt x="132" y="139"/>
                  </a:lnTo>
                  <a:lnTo>
                    <a:pt x="132" y="139"/>
                  </a:lnTo>
                  <a:lnTo>
                    <a:pt x="112" y="143"/>
                  </a:lnTo>
                  <a:lnTo>
                    <a:pt x="94" y="148"/>
                  </a:lnTo>
                  <a:lnTo>
                    <a:pt x="94" y="148"/>
                  </a:lnTo>
                  <a:lnTo>
                    <a:pt x="86" y="153"/>
                  </a:lnTo>
                  <a:lnTo>
                    <a:pt x="77" y="157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60" y="169"/>
                  </a:lnTo>
                  <a:lnTo>
                    <a:pt x="57" y="174"/>
                  </a:lnTo>
                  <a:lnTo>
                    <a:pt x="53" y="176"/>
                  </a:lnTo>
                  <a:lnTo>
                    <a:pt x="49" y="178"/>
                  </a:lnTo>
                  <a:lnTo>
                    <a:pt x="43" y="178"/>
                  </a:lnTo>
                  <a:lnTo>
                    <a:pt x="38" y="175"/>
                  </a:lnTo>
                  <a:lnTo>
                    <a:pt x="34" y="172"/>
                  </a:lnTo>
                  <a:lnTo>
                    <a:pt x="29" y="165"/>
                  </a:lnTo>
                  <a:lnTo>
                    <a:pt x="29" y="165"/>
                  </a:lnTo>
                  <a:lnTo>
                    <a:pt x="28" y="161"/>
                  </a:lnTo>
                  <a:lnTo>
                    <a:pt x="27" y="155"/>
                  </a:lnTo>
                  <a:lnTo>
                    <a:pt x="25" y="143"/>
                  </a:lnTo>
                  <a:lnTo>
                    <a:pt x="24" y="132"/>
                  </a:lnTo>
                  <a:lnTo>
                    <a:pt x="21" y="127"/>
                  </a:lnTo>
                  <a:lnTo>
                    <a:pt x="18" y="123"/>
                  </a:lnTo>
                  <a:lnTo>
                    <a:pt x="18" y="123"/>
                  </a:lnTo>
                  <a:lnTo>
                    <a:pt x="14" y="119"/>
                  </a:lnTo>
                  <a:lnTo>
                    <a:pt x="10" y="116"/>
                  </a:lnTo>
                  <a:lnTo>
                    <a:pt x="4" y="113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03"/>
                  </a:lnTo>
                  <a:lnTo>
                    <a:pt x="0" y="98"/>
                  </a:lnTo>
                  <a:lnTo>
                    <a:pt x="3" y="92"/>
                  </a:lnTo>
                  <a:lnTo>
                    <a:pt x="4" y="87"/>
                  </a:lnTo>
                  <a:lnTo>
                    <a:pt x="11" y="77"/>
                  </a:lnTo>
                  <a:lnTo>
                    <a:pt x="15" y="68"/>
                  </a:lnTo>
                  <a:lnTo>
                    <a:pt x="15" y="68"/>
                  </a:lnTo>
                  <a:lnTo>
                    <a:pt x="28" y="56"/>
                  </a:lnTo>
                  <a:lnTo>
                    <a:pt x="43" y="46"/>
                  </a:lnTo>
                  <a:lnTo>
                    <a:pt x="59" y="36"/>
                  </a:lnTo>
                  <a:lnTo>
                    <a:pt x="76" y="28"/>
                  </a:lnTo>
                  <a:lnTo>
                    <a:pt x="94" y="21"/>
                  </a:lnTo>
                  <a:lnTo>
                    <a:pt x="114" y="14"/>
                  </a:lnTo>
                  <a:lnTo>
                    <a:pt x="135" y="9"/>
                  </a:lnTo>
                  <a:lnTo>
                    <a:pt x="156" y="5"/>
                  </a:lnTo>
                  <a:lnTo>
                    <a:pt x="177" y="2"/>
                  </a:lnTo>
                  <a:lnTo>
                    <a:pt x="198" y="1"/>
                  </a:lnTo>
                  <a:lnTo>
                    <a:pt x="220" y="0"/>
                  </a:lnTo>
                  <a:lnTo>
                    <a:pt x="241" y="1"/>
                  </a:lnTo>
                  <a:lnTo>
                    <a:pt x="264" y="2"/>
                  </a:lnTo>
                  <a:lnTo>
                    <a:pt x="285" y="5"/>
                  </a:lnTo>
                  <a:lnTo>
                    <a:pt x="306" y="8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44" y="18"/>
                  </a:lnTo>
                  <a:lnTo>
                    <a:pt x="352" y="21"/>
                  </a:lnTo>
                  <a:lnTo>
                    <a:pt x="361" y="25"/>
                  </a:lnTo>
                  <a:lnTo>
                    <a:pt x="366" y="29"/>
                  </a:lnTo>
                  <a:lnTo>
                    <a:pt x="372" y="36"/>
                  </a:lnTo>
                  <a:lnTo>
                    <a:pt x="378" y="43"/>
                  </a:lnTo>
                  <a:lnTo>
                    <a:pt x="380" y="54"/>
                  </a:lnTo>
                  <a:lnTo>
                    <a:pt x="380" y="54"/>
                  </a:lnTo>
                  <a:lnTo>
                    <a:pt x="368" y="70"/>
                  </a:lnTo>
                  <a:lnTo>
                    <a:pt x="362" y="78"/>
                  </a:lnTo>
                  <a:lnTo>
                    <a:pt x="356" y="87"/>
                  </a:lnTo>
                  <a:lnTo>
                    <a:pt x="354" y="96"/>
                  </a:lnTo>
                  <a:lnTo>
                    <a:pt x="351" y="106"/>
                  </a:lnTo>
                  <a:lnTo>
                    <a:pt x="349" y="119"/>
                  </a:lnTo>
                  <a:lnTo>
                    <a:pt x="349" y="132"/>
                  </a:lnTo>
                  <a:lnTo>
                    <a:pt x="349" y="132"/>
                  </a:lnTo>
                  <a:close/>
                  <a:moveTo>
                    <a:pt x="366" y="57"/>
                  </a:moveTo>
                  <a:lnTo>
                    <a:pt x="366" y="57"/>
                  </a:lnTo>
                  <a:lnTo>
                    <a:pt x="366" y="54"/>
                  </a:lnTo>
                  <a:lnTo>
                    <a:pt x="366" y="54"/>
                  </a:lnTo>
                  <a:lnTo>
                    <a:pt x="363" y="50"/>
                  </a:lnTo>
                  <a:lnTo>
                    <a:pt x="362" y="44"/>
                  </a:lnTo>
                  <a:lnTo>
                    <a:pt x="361" y="40"/>
                  </a:lnTo>
                  <a:lnTo>
                    <a:pt x="358" y="36"/>
                  </a:lnTo>
                  <a:lnTo>
                    <a:pt x="358" y="36"/>
                  </a:lnTo>
                  <a:lnTo>
                    <a:pt x="349" y="30"/>
                  </a:lnTo>
                  <a:lnTo>
                    <a:pt x="338" y="26"/>
                  </a:lnTo>
                  <a:lnTo>
                    <a:pt x="314" y="19"/>
                  </a:lnTo>
                  <a:lnTo>
                    <a:pt x="314" y="19"/>
                  </a:lnTo>
                  <a:lnTo>
                    <a:pt x="292" y="15"/>
                  </a:lnTo>
                  <a:lnTo>
                    <a:pt x="269" y="14"/>
                  </a:lnTo>
                  <a:lnTo>
                    <a:pt x="244" y="12"/>
                  </a:lnTo>
                  <a:lnTo>
                    <a:pt x="219" y="14"/>
                  </a:lnTo>
                  <a:lnTo>
                    <a:pt x="219" y="14"/>
                  </a:lnTo>
                  <a:lnTo>
                    <a:pt x="181" y="15"/>
                  </a:lnTo>
                  <a:lnTo>
                    <a:pt x="144" y="19"/>
                  </a:lnTo>
                  <a:lnTo>
                    <a:pt x="126" y="22"/>
                  </a:lnTo>
                  <a:lnTo>
                    <a:pt x="108" y="26"/>
                  </a:lnTo>
                  <a:lnTo>
                    <a:pt x="93" y="32"/>
                  </a:lnTo>
                  <a:lnTo>
                    <a:pt x="77" y="39"/>
                  </a:lnTo>
                  <a:lnTo>
                    <a:pt x="77" y="39"/>
                  </a:lnTo>
                  <a:lnTo>
                    <a:pt x="56" y="50"/>
                  </a:lnTo>
                  <a:lnTo>
                    <a:pt x="46" y="57"/>
                  </a:lnTo>
                  <a:lnTo>
                    <a:pt x="38" y="64"/>
                  </a:lnTo>
                  <a:lnTo>
                    <a:pt x="29" y="73"/>
                  </a:lnTo>
                  <a:lnTo>
                    <a:pt x="22" y="82"/>
                  </a:lnTo>
                  <a:lnTo>
                    <a:pt x="17" y="91"/>
                  </a:lnTo>
                  <a:lnTo>
                    <a:pt x="13" y="102"/>
                  </a:lnTo>
                  <a:lnTo>
                    <a:pt x="13" y="102"/>
                  </a:lnTo>
                  <a:lnTo>
                    <a:pt x="20" y="106"/>
                  </a:lnTo>
                  <a:lnTo>
                    <a:pt x="25" y="113"/>
                  </a:lnTo>
                  <a:lnTo>
                    <a:pt x="29" y="120"/>
                  </a:lnTo>
                  <a:lnTo>
                    <a:pt x="34" y="129"/>
                  </a:lnTo>
                  <a:lnTo>
                    <a:pt x="39" y="147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64" y="151"/>
                  </a:lnTo>
                  <a:lnTo>
                    <a:pt x="74" y="144"/>
                  </a:lnTo>
                  <a:lnTo>
                    <a:pt x="86" y="140"/>
                  </a:lnTo>
                  <a:lnTo>
                    <a:pt x="86" y="140"/>
                  </a:lnTo>
                  <a:lnTo>
                    <a:pt x="107" y="133"/>
                  </a:lnTo>
                  <a:lnTo>
                    <a:pt x="128" y="129"/>
                  </a:lnTo>
                  <a:lnTo>
                    <a:pt x="150" y="125"/>
                  </a:lnTo>
                  <a:lnTo>
                    <a:pt x="171" y="123"/>
                  </a:lnTo>
                  <a:lnTo>
                    <a:pt x="171" y="123"/>
                  </a:lnTo>
                  <a:lnTo>
                    <a:pt x="187" y="120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217" y="117"/>
                  </a:lnTo>
                  <a:lnTo>
                    <a:pt x="236" y="119"/>
                  </a:lnTo>
                  <a:lnTo>
                    <a:pt x="269" y="123"/>
                  </a:lnTo>
                  <a:lnTo>
                    <a:pt x="302" y="127"/>
                  </a:lnTo>
                  <a:lnTo>
                    <a:pt x="319" y="127"/>
                  </a:lnTo>
                  <a:lnTo>
                    <a:pt x="334" y="127"/>
                  </a:lnTo>
                  <a:lnTo>
                    <a:pt x="334" y="127"/>
                  </a:lnTo>
                  <a:lnTo>
                    <a:pt x="340" y="106"/>
                  </a:lnTo>
                  <a:lnTo>
                    <a:pt x="345" y="88"/>
                  </a:lnTo>
                  <a:lnTo>
                    <a:pt x="349" y="78"/>
                  </a:lnTo>
                  <a:lnTo>
                    <a:pt x="354" y="70"/>
                  </a:lnTo>
                  <a:lnTo>
                    <a:pt x="359" y="63"/>
                  </a:lnTo>
                  <a:lnTo>
                    <a:pt x="366" y="57"/>
                  </a:lnTo>
                  <a:lnTo>
                    <a:pt x="366" y="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" name="Freeform 121"/>
            <p:cNvSpPr>
              <a:spLocks noEditPoints="1"/>
            </p:cNvSpPr>
            <p:nvPr/>
          </p:nvSpPr>
          <p:spPr bwMode="auto">
            <a:xfrm>
              <a:off x="2479676" y="304800"/>
              <a:ext cx="168275" cy="77788"/>
            </a:xfrm>
            <a:custGeom>
              <a:avLst/>
              <a:gdLst/>
              <a:ahLst/>
              <a:cxnLst>
                <a:cxn ang="0">
                  <a:pos x="43" y="28"/>
                </a:cxn>
                <a:cxn ang="0">
                  <a:pos x="94" y="35"/>
                </a:cxn>
                <a:cxn ang="0">
                  <a:pos x="144" y="33"/>
                </a:cxn>
                <a:cxn ang="0">
                  <a:pos x="196" y="24"/>
                </a:cxn>
                <a:cxn ang="0">
                  <a:pos x="247" y="11"/>
                </a:cxn>
                <a:cxn ang="0">
                  <a:pos x="252" y="5"/>
                </a:cxn>
                <a:cxn ang="0">
                  <a:pos x="268" y="0"/>
                </a:cxn>
                <a:cxn ang="0">
                  <a:pos x="275" y="0"/>
                </a:cxn>
                <a:cxn ang="0">
                  <a:pos x="286" y="11"/>
                </a:cxn>
                <a:cxn ang="0">
                  <a:pos x="300" y="29"/>
                </a:cxn>
                <a:cxn ang="0">
                  <a:pos x="311" y="40"/>
                </a:cxn>
                <a:cxn ang="0">
                  <a:pos x="318" y="43"/>
                </a:cxn>
                <a:cxn ang="0">
                  <a:pos x="318" y="61"/>
                </a:cxn>
                <a:cxn ang="0">
                  <a:pos x="311" y="78"/>
                </a:cxn>
                <a:cxn ang="0">
                  <a:pos x="299" y="94"/>
                </a:cxn>
                <a:cxn ang="0">
                  <a:pos x="282" y="106"/>
                </a:cxn>
                <a:cxn ang="0">
                  <a:pos x="241" y="127"/>
                </a:cxn>
                <a:cxn ang="0">
                  <a:pos x="199" y="140"/>
                </a:cxn>
                <a:cxn ang="0">
                  <a:pos x="174" y="144"/>
                </a:cxn>
                <a:cxn ang="0">
                  <a:pos x="119" y="146"/>
                </a:cxn>
                <a:cxn ang="0">
                  <a:pos x="92" y="144"/>
                </a:cxn>
                <a:cxn ang="0">
                  <a:pos x="52" y="140"/>
                </a:cxn>
                <a:cxn ang="0">
                  <a:pos x="28" y="133"/>
                </a:cxn>
                <a:cxn ang="0">
                  <a:pos x="8" y="123"/>
                </a:cxn>
                <a:cxn ang="0">
                  <a:pos x="0" y="116"/>
                </a:cxn>
                <a:cxn ang="0">
                  <a:pos x="3" y="91"/>
                </a:cxn>
                <a:cxn ang="0">
                  <a:pos x="12" y="66"/>
                </a:cxn>
                <a:cxn ang="0">
                  <a:pos x="26" y="45"/>
                </a:cxn>
                <a:cxn ang="0">
                  <a:pos x="43" y="28"/>
                </a:cxn>
                <a:cxn ang="0">
                  <a:pos x="210" y="33"/>
                </a:cxn>
                <a:cxn ang="0">
                  <a:pos x="168" y="43"/>
                </a:cxn>
                <a:cxn ang="0">
                  <a:pos x="125" y="49"/>
                </a:cxn>
                <a:cxn ang="0">
                  <a:pos x="104" y="47"/>
                </a:cxn>
                <a:cxn ang="0">
                  <a:pos x="83" y="45"/>
                </a:cxn>
                <a:cxn ang="0">
                  <a:pos x="56" y="43"/>
                </a:cxn>
                <a:cxn ang="0">
                  <a:pos x="47" y="43"/>
                </a:cxn>
                <a:cxn ang="0">
                  <a:pos x="38" y="49"/>
                </a:cxn>
                <a:cxn ang="0">
                  <a:pos x="31" y="57"/>
                </a:cxn>
                <a:cxn ang="0">
                  <a:pos x="19" y="80"/>
                </a:cxn>
                <a:cxn ang="0">
                  <a:pos x="15" y="91"/>
                </a:cxn>
                <a:cxn ang="0">
                  <a:pos x="12" y="102"/>
                </a:cxn>
                <a:cxn ang="0">
                  <a:pos x="18" y="115"/>
                </a:cxn>
                <a:cxn ang="0">
                  <a:pos x="31" y="119"/>
                </a:cxn>
                <a:cxn ang="0">
                  <a:pos x="42" y="125"/>
                </a:cxn>
                <a:cxn ang="0">
                  <a:pos x="83" y="130"/>
                </a:cxn>
                <a:cxn ang="0">
                  <a:pos x="135" y="132"/>
                </a:cxn>
                <a:cxn ang="0">
                  <a:pos x="188" y="127"/>
                </a:cxn>
                <a:cxn ang="0">
                  <a:pos x="236" y="116"/>
                </a:cxn>
                <a:cxn ang="0">
                  <a:pos x="252" y="109"/>
                </a:cxn>
                <a:cxn ang="0">
                  <a:pos x="268" y="102"/>
                </a:cxn>
                <a:cxn ang="0">
                  <a:pos x="288" y="87"/>
                </a:cxn>
                <a:cxn ang="0">
                  <a:pos x="300" y="73"/>
                </a:cxn>
                <a:cxn ang="0">
                  <a:pos x="306" y="59"/>
                </a:cxn>
                <a:cxn ang="0">
                  <a:pos x="303" y="52"/>
                </a:cxn>
                <a:cxn ang="0">
                  <a:pos x="289" y="33"/>
                </a:cxn>
                <a:cxn ang="0">
                  <a:pos x="272" y="18"/>
                </a:cxn>
                <a:cxn ang="0">
                  <a:pos x="258" y="24"/>
                </a:cxn>
                <a:cxn ang="0">
                  <a:pos x="210" y="33"/>
                </a:cxn>
              </a:cxnLst>
              <a:rect l="0" t="0" r="r" b="b"/>
              <a:pathLst>
                <a:path w="320" h="146">
                  <a:moveTo>
                    <a:pt x="43" y="28"/>
                  </a:moveTo>
                  <a:lnTo>
                    <a:pt x="43" y="28"/>
                  </a:lnTo>
                  <a:lnTo>
                    <a:pt x="69" y="33"/>
                  </a:lnTo>
                  <a:lnTo>
                    <a:pt x="94" y="35"/>
                  </a:lnTo>
                  <a:lnTo>
                    <a:pt x="119" y="35"/>
                  </a:lnTo>
                  <a:lnTo>
                    <a:pt x="144" y="33"/>
                  </a:lnTo>
                  <a:lnTo>
                    <a:pt x="171" y="29"/>
                  </a:lnTo>
                  <a:lnTo>
                    <a:pt x="196" y="24"/>
                  </a:lnTo>
                  <a:lnTo>
                    <a:pt x="222" y="18"/>
                  </a:lnTo>
                  <a:lnTo>
                    <a:pt x="247" y="11"/>
                  </a:lnTo>
                  <a:lnTo>
                    <a:pt x="247" y="11"/>
                  </a:lnTo>
                  <a:lnTo>
                    <a:pt x="252" y="5"/>
                  </a:lnTo>
                  <a:lnTo>
                    <a:pt x="259" y="1"/>
                  </a:lnTo>
                  <a:lnTo>
                    <a:pt x="268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81" y="5"/>
                  </a:lnTo>
                  <a:lnTo>
                    <a:pt x="286" y="11"/>
                  </a:lnTo>
                  <a:lnTo>
                    <a:pt x="296" y="24"/>
                  </a:lnTo>
                  <a:lnTo>
                    <a:pt x="300" y="29"/>
                  </a:lnTo>
                  <a:lnTo>
                    <a:pt x="304" y="35"/>
                  </a:lnTo>
                  <a:lnTo>
                    <a:pt x="311" y="40"/>
                  </a:lnTo>
                  <a:lnTo>
                    <a:pt x="318" y="43"/>
                  </a:lnTo>
                  <a:lnTo>
                    <a:pt x="318" y="43"/>
                  </a:lnTo>
                  <a:lnTo>
                    <a:pt x="320" y="53"/>
                  </a:lnTo>
                  <a:lnTo>
                    <a:pt x="318" y="61"/>
                  </a:lnTo>
                  <a:lnTo>
                    <a:pt x="316" y="70"/>
                  </a:lnTo>
                  <a:lnTo>
                    <a:pt x="311" y="78"/>
                  </a:lnTo>
                  <a:lnTo>
                    <a:pt x="306" y="87"/>
                  </a:lnTo>
                  <a:lnTo>
                    <a:pt x="299" y="94"/>
                  </a:lnTo>
                  <a:lnTo>
                    <a:pt x="292" y="101"/>
                  </a:lnTo>
                  <a:lnTo>
                    <a:pt x="282" y="106"/>
                  </a:lnTo>
                  <a:lnTo>
                    <a:pt x="262" y="119"/>
                  </a:lnTo>
                  <a:lnTo>
                    <a:pt x="241" y="127"/>
                  </a:lnTo>
                  <a:lnTo>
                    <a:pt x="220" y="134"/>
                  </a:lnTo>
                  <a:lnTo>
                    <a:pt x="199" y="140"/>
                  </a:lnTo>
                  <a:lnTo>
                    <a:pt x="199" y="140"/>
                  </a:lnTo>
                  <a:lnTo>
                    <a:pt x="174" y="144"/>
                  </a:lnTo>
                  <a:lnTo>
                    <a:pt x="146" y="146"/>
                  </a:lnTo>
                  <a:lnTo>
                    <a:pt x="119" y="146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64" y="141"/>
                  </a:lnTo>
                  <a:lnTo>
                    <a:pt x="52" y="140"/>
                  </a:lnTo>
                  <a:lnTo>
                    <a:pt x="39" y="137"/>
                  </a:lnTo>
                  <a:lnTo>
                    <a:pt x="28" y="133"/>
                  </a:lnTo>
                  <a:lnTo>
                    <a:pt x="17" y="129"/>
                  </a:lnTo>
                  <a:lnTo>
                    <a:pt x="8" y="123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04"/>
                  </a:lnTo>
                  <a:lnTo>
                    <a:pt x="3" y="91"/>
                  </a:lnTo>
                  <a:lnTo>
                    <a:pt x="7" y="78"/>
                  </a:lnTo>
                  <a:lnTo>
                    <a:pt x="12" y="66"/>
                  </a:lnTo>
                  <a:lnTo>
                    <a:pt x="19" y="54"/>
                  </a:lnTo>
                  <a:lnTo>
                    <a:pt x="26" y="45"/>
                  </a:lnTo>
                  <a:lnTo>
                    <a:pt x="35" y="36"/>
                  </a:lnTo>
                  <a:lnTo>
                    <a:pt x="43" y="28"/>
                  </a:lnTo>
                  <a:lnTo>
                    <a:pt x="43" y="28"/>
                  </a:lnTo>
                  <a:close/>
                  <a:moveTo>
                    <a:pt x="210" y="33"/>
                  </a:moveTo>
                  <a:lnTo>
                    <a:pt x="210" y="33"/>
                  </a:lnTo>
                  <a:lnTo>
                    <a:pt x="168" y="43"/>
                  </a:lnTo>
                  <a:lnTo>
                    <a:pt x="146" y="47"/>
                  </a:lnTo>
                  <a:lnTo>
                    <a:pt x="125" y="49"/>
                  </a:lnTo>
                  <a:lnTo>
                    <a:pt x="125" y="49"/>
                  </a:lnTo>
                  <a:lnTo>
                    <a:pt x="104" y="47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64" y="43"/>
                  </a:lnTo>
                  <a:lnTo>
                    <a:pt x="56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3" y="45"/>
                  </a:lnTo>
                  <a:lnTo>
                    <a:pt x="38" y="49"/>
                  </a:lnTo>
                  <a:lnTo>
                    <a:pt x="35" y="52"/>
                  </a:lnTo>
                  <a:lnTo>
                    <a:pt x="31" y="57"/>
                  </a:lnTo>
                  <a:lnTo>
                    <a:pt x="25" y="68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5" y="91"/>
                  </a:lnTo>
                  <a:lnTo>
                    <a:pt x="12" y="98"/>
                  </a:lnTo>
                  <a:lnTo>
                    <a:pt x="12" y="102"/>
                  </a:lnTo>
                  <a:lnTo>
                    <a:pt x="14" y="106"/>
                  </a:lnTo>
                  <a:lnTo>
                    <a:pt x="18" y="115"/>
                  </a:lnTo>
                  <a:lnTo>
                    <a:pt x="18" y="115"/>
                  </a:lnTo>
                  <a:lnTo>
                    <a:pt x="31" y="119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62" y="127"/>
                  </a:lnTo>
                  <a:lnTo>
                    <a:pt x="83" y="130"/>
                  </a:lnTo>
                  <a:lnTo>
                    <a:pt x="108" y="132"/>
                  </a:lnTo>
                  <a:lnTo>
                    <a:pt x="135" y="132"/>
                  </a:lnTo>
                  <a:lnTo>
                    <a:pt x="161" y="130"/>
                  </a:lnTo>
                  <a:lnTo>
                    <a:pt x="188" y="127"/>
                  </a:lnTo>
                  <a:lnTo>
                    <a:pt x="213" y="123"/>
                  </a:lnTo>
                  <a:lnTo>
                    <a:pt x="236" y="116"/>
                  </a:lnTo>
                  <a:lnTo>
                    <a:pt x="236" y="116"/>
                  </a:lnTo>
                  <a:lnTo>
                    <a:pt x="252" y="109"/>
                  </a:lnTo>
                  <a:lnTo>
                    <a:pt x="268" y="102"/>
                  </a:lnTo>
                  <a:lnTo>
                    <a:pt x="268" y="102"/>
                  </a:lnTo>
                  <a:lnTo>
                    <a:pt x="281" y="94"/>
                  </a:lnTo>
                  <a:lnTo>
                    <a:pt x="288" y="87"/>
                  </a:lnTo>
                  <a:lnTo>
                    <a:pt x="295" y="81"/>
                  </a:lnTo>
                  <a:lnTo>
                    <a:pt x="300" y="73"/>
                  </a:lnTo>
                  <a:lnTo>
                    <a:pt x="304" y="66"/>
                  </a:lnTo>
                  <a:lnTo>
                    <a:pt x="306" y="59"/>
                  </a:lnTo>
                  <a:lnTo>
                    <a:pt x="304" y="54"/>
                  </a:lnTo>
                  <a:lnTo>
                    <a:pt x="303" y="52"/>
                  </a:lnTo>
                  <a:lnTo>
                    <a:pt x="303" y="52"/>
                  </a:lnTo>
                  <a:lnTo>
                    <a:pt x="289" y="33"/>
                  </a:lnTo>
                  <a:lnTo>
                    <a:pt x="281" y="25"/>
                  </a:lnTo>
                  <a:lnTo>
                    <a:pt x="272" y="18"/>
                  </a:lnTo>
                  <a:lnTo>
                    <a:pt x="272" y="18"/>
                  </a:lnTo>
                  <a:lnTo>
                    <a:pt x="258" y="24"/>
                  </a:lnTo>
                  <a:lnTo>
                    <a:pt x="244" y="28"/>
                  </a:lnTo>
                  <a:lnTo>
                    <a:pt x="210" y="33"/>
                  </a:lnTo>
                  <a:lnTo>
                    <a:pt x="210" y="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Freeform 122"/>
            <p:cNvSpPr>
              <a:spLocks noEditPoints="1"/>
            </p:cNvSpPr>
            <p:nvPr/>
          </p:nvSpPr>
          <p:spPr bwMode="auto">
            <a:xfrm>
              <a:off x="2498726" y="319088"/>
              <a:ext cx="131763" cy="47625"/>
            </a:xfrm>
            <a:custGeom>
              <a:avLst/>
              <a:gdLst/>
              <a:ahLst/>
              <a:cxnLst>
                <a:cxn ang="0">
                  <a:pos x="12" y="28"/>
                </a:cxn>
                <a:cxn ang="0">
                  <a:pos x="66" y="33"/>
                </a:cxn>
                <a:cxn ang="0">
                  <a:pos x="102" y="35"/>
                </a:cxn>
                <a:cxn ang="0">
                  <a:pos x="115" y="34"/>
                </a:cxn>
                <a:cxn ang="0">
                  <a:pos x="136" y="31"/>
                </a:cxn>
                <a:cxn ang="0">
                  <a:pos x="148" y="30"/>
                </a:cxn>
                <a:cxn ang="0">
                  <a:pos x="172" y="24"/>
                </a:cxn>
                <a:cxn ang="0">
                  <a:pos x="186" y="21"/>
                </a:cxn>
                <a:cxn ang="0">
                  <a:pos x="207" y="12"/>
                </a:cxn>
                <a:cxn ang="0">
                  <a:pos x="230" y="0"/>
                </a:cxn>
                <a:cxn ang="0">
                  <a:pos x="238" y="14"/>
                </a:cxn>
                <a:cxn ang="0">
                  <a:pos x="247" y="31"/>
                </a:cxn>
                <a:cxn ang="0">
                  <a:pos x="244" y="42"/>
                </a:cxn>
                <a:cxn ang="0">
                  <a:pos x="238" y="48"/>
                </a:cxn>
                <a:cxn ang="0">
                  <a:pos x="224" y="56"/>
                </a:cxn>
                <a:cxn ang="0">
                  <a:pos x="202" y="71"/>
                </a:cxn>
                <a:cxn ang="0">
                  <a:pos x="181" y="85"/>
                </a:cxn>
                <a:cxn ang="0">
                  <a:pos x="147" y="90"/>
                </a:cxn>
                <a:cxn ang="0">
                  <a:pos x="134" y="92"/>
                </a:cxn>
                <a:cxn ang="0">
                  <a:pos x="97" y="89"/>
                </a:cxn>
                <a:cxn ang="0">
                  <a:pos x="67" y="89"/>
                </a:cxn>
                <a:cxn ang="0">
                  <a:pos x="54" y="86"/>
                </a:cxn>
                <a:cxn ang="0">
                  <a:pos x="24" y="83"/>
                </a:cxn>
                <a:cxn ang="0">
                  <a:pos x="7" y="82"/>
                </a:cxn>
                <a:cxn ang="0">
                  <a:pos x="1" y="69"/>
                </a:cxn>
                <a:cxn ang="0">
                  <a:pos x="1" y="55"/>
                </a:cxn>
                <a:cxn ang="0">
                  <a:pos x="12" y="28"/>
                </a:cxn>
                <a:cxn ang="0">
                  <a:pos x="109" y="75"/>
                </a:cxn>
                <a:cxn ang="0">
                  <a:pos x="116" y="78"/>
                </a:cxn>
                <a:cxn ang="0">
                  <a:pos x="140" y="79"/>
                </a:cxn>
                <a:cxn ang="0">
                  <a:pos x="172" y="72"/>
                </a:cxn>
                <a:cxn ang="0">
                  <a:pos x="203" y="58"/>
                </a:cxn>
                <a:cxn ang="0">
                  <a:pos x="228" y="40"/>
                </a:cxn>
                <a:cxn ang="0">
                  <a:pos x="230" y="34"/>
                </a:cxn>
                <a:cxn ang="0">
                  <a:pos x="233" y="28"/>
                </a:cxn>
                <a:cxn ang="0">
                  <a:pos x="227" y="24"/>
                </a:cxn>
                <a:cxn ang="0">
                  <a:pos x="223" y="17"/>
                </a:cxn>
                <a:cxn ang="0">
                  <a:pos x="221" y="21"/>
                </a:cxn>
                <a:cxn ang="0">
                  <a:pos x="214" y="26"/>
                </a:cxn>
                <a:cxn ang="0">
                  <a:pos x="203" y="31"/>
                </a:cxn>
                <a:cxn ang="0">
                  <a:pos x="161" y="41"/>
                </a:cxn>
                <a:cxn ang="0">
                  <a:pos x="143" y="44"/>
                </a:cxn>
                <a:cxn ang="0">
                  <a:pos x="105" y="47"/>
                </a:cxn>
                <a:cxn ang="0">
                  <a:pos x="90" y="49"/>
                </a:cxn>
                <a:cxn ang="0">
                  <a:pos x="70" y="47"/>
                </a:cxn>
                <a:cxn ang="0">
                  <a:pos x="43" y="42"/>
                </a:cxn>
                <a:cxn ang="0">
                  <a:pos x="25" y="45"/>
                </a:cxn>
                <a:cxn ang="0">
                  <a:pos x="15" y="48"/>
                </a:cxn>
                <a:cxn ang="0">
                  <a:pos x="14" y="51"/>
                </a:cxn>
                <a:cxn ang="0">
                  <a:pos x="15" y="61"/>
                </a:cxn>
                <a:cxn ang="0">
                  <a:pos x="18" y="66"/>
                </a:cxn>
                <a:cxn ang="0">
                  <a:pos x="39" y="71"/>
                </a:cxn>
                <a:cxn ang="0">
                  <a:pos x="85" y="75"/>
                </a:cxn>
                <a:cxn ang="0">
                  <a:pos x="109" y="75"/>
                </a:cxn>
              </a:cxnLst>
              <a:rect l="0" t="0" r="r" b="b"/>
              <a:pathLst>
                <a:path w="246" h="92">
                  <a:moveTo>
                    <a:pt x="12" y="28"/>
                  </a:moveTo>
                  <a:lnTo>
                    <a:pt x="12" y="28"/>
                  </a:lnTo>
                  <a:lnTo>
                    <a:pt x="39" y="30"/>
                  </a:lnTo>
                  <a:lnTo>
                    <a:pt x="66" y="33"/>
                  </a:lnTo>
                  <a:lnTo>
                    <a:pt x="90" y="35"/>
                  </a:lnTo>
                  <a:lnTo>
                    <a:pt x="102" y="35"/>
                  </a:lnTo>
                  <a:lnTo>
                    <a:pt x="115" y="34"/>
                  </a:lnTo>
                  <a:lnTo>
                    <a:pt x="115" y="34"/>
                  </a:lnTo>
                  <a:lnTo>
                    <a:pt x="125" y="33"/>
                  </a:lnTo>
                  <a:lnTo>
                    <a:pt x="136" y="31"/>
                  </a:lnTo>
                  <a:lnTo>
                    <a:pt x="136" y="31"/>
                  </a:lnTo>
                  <a:lnTo>
                    <a:pt x="148" y="30"/>
                  </a:lnTo>
                  <a:lnTo>
                    <a:pt x="160" y="27"/>
                  </a:lnTo>
                  <a:lnTo>
                    <a:pt x="172" y="24"/>
                  </a:lnTo>
                  <a:lnTo>
                    <a:pt x="186" y="21"/>
                  </a:lnTo>
                  <a:lnTo>
                    <a:pt x="186" y="21"/>
                  </a:lnTo>
                  <a:lnTo>
                    <a:pt x="196" y="16"/>
                  </a:lnTo>
                  <a:lnTo>
                    <a:pt x="207" y="12"/>
                  </a:lnTo>
                  <a:lnTo>
                    <a:pt x="220" y="6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38" y="14"/>
                  </a:lnTo>
                  <a:lnTo>
                    <a:pt x="245" y="26"/>
                  </a:lnTo>
                  <a:lnTo>
                    <a:pt x="247" y="31"/>
                  </a:lnTo>
                  <a:lnTo>
                    <a:pt x="247" y="37"/>
                  </a:lnTo>
                  <a:lnTo>
                    <a:pt x="244" y="42"/>
                  </a:lnTo>
                  <a:lnTo>
                    <a:pt x="238" y="48"/>
                  </a:lnTo>
                  <a:lnTo>
                    <a:pt x="238" y="48"/>
                  </a:lnTo>
                  <a:lnTo>
                    <a:pt x="231" y="52"/>
                  </a:lnTo>
                  <a:lnTo>
                    <a:pt x="224" y="56"/>
                  </a:lnTo>
                  <a:lnTo>
                    <a:pt x="224" y="56"/>
                  </a:lnTo>
                  <a:lnTo>
                    <a:pt x="202" y="71"/>
                  </a:lnTo>
                  <a:lnTo>
                    <a:pt x="181" y="85"/>
                  </a:lnTo>
                  <a:lnTo>
                    <a:pt x="181" y="85"/>
                  </a:lnTo>
                  <a:lnTo>
                    <a:pt x="160" y="89"/>
                  </a:lnTo>
                  <a:lnTo>
                    <a:pt x="147" y="90"/>
                  </a:lnTo>
                  <a:lnTo>
                    <a:pt x="134" y="92"/>
                  </a:lnTo>
                  <a:lnTo>
                    <a:pt x="134" y="92"/>
                  </a:lnTo>
                  <a:lnTo>
                    <a:pt x="116" y="92"/>
                  </a:lnTo>
                  <a:lnTo>
                    <a:pt x="97" y="89"/>
                  </a:lnTo>
                  <a:lnTo>
                    <a:pt x="80" y="89"/>
                  </a:lnTo>
                  <a:lnTo>
                    <a:pt x="67" y="89"/>
                  </a:lnTo>
                  <a:lnTo>
                    <a:pt x="67" y="89"/>
                  </a:lnTo>
                  <a:lnTo>
                    <a:pt x="54" y="86"/>
                  </a:lnTo>
                  <a:lnTo>
                    <a:pt x="40" y="85"/>
                  </a:lnTo>
                  <a:lnTo>
                    <a:pt x="24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2"/>
                  </a:lnTo>
                  <a:lnTo>
                    <a:pt x="1" y="55"/>
                  </a:lnTo>
                  <a:lnTo>
                    <a:pt x="7" y="40"/>
                  </a:lnTo>
                  <a:lnTo>
                    <a:pt x="12" y="28"/>
                  </a:lnTo>
                  <a:lnTo>
                    <a:pt x="12" y="28"/>
                  </a:lnTo>
                  <a:close/>
                  <a:moveTo>
                    <a:pt x="109" y="75"/>
                  </a:moveTo>
                  <a:lnTo>
                    <a:pt x="109" y="75"/>
                  </a:lnTo>
                  <a:lnTo>
                    <a:pt x="116" y="78"/>
                  </a:lnTo>
                  <a:lnTo>
                    <a:pt x="125" y="79"/>
                  </a:lnTo>
                  <a:lnTo>
                    <a:pt x="140" y="79"/>
                  </a:lnTo>
                  <a:lnTo>
                    <a:pt x="155" y="76"/>
                  </a:lnTo>
                  <a:lnTo>
                    <a:pt x="172" y="72"/>
                  </a:lnTo>
                  <a:lnTo>
                    <a:pt x="188" y="65"/>
                  </a:lnTo>
                  <a:lnTo>
                    <a:pt x="203" y="58"/>
                  </a:lnTo>
                  <a:lnTo>
                    <a:pt x="217" y="49"/>
                  </a:lnTo>
                  <a:lnTo>
                    <a:pt x="228" y="40"/>
                  </a:lnTo>
                  <a:lnTo>
                    <a:pt x="228" y="40"/>
                  </a:lnTo>
                  <a:lnTo>
                    <a:pt x="230" y="34"/>
                  </a:lnTo>
                  <a:lnTo>
                    <a:pt x="233" y="28"/>
                  </a:lnTo>
                  <a:lnTo>
                    <a:pt x="233" y="28"/>
                  </a:lnTo>
                  <a:lnTo>
                    <a:pt x="230" y="27"/>
                  </a:lnTo>
                  <a:lnTo>
                    <a:pt x="227" y="24"/>
                  </a:lnTo>
                  <a:lnTo>
                    <a:pt x="226" y="20"/>
                  </a:lnTo>
                  <a:lnTo>
                    <a:pt x="223" y="17"/>
                  </a:lnTo>
                  <a:lnTo>
                    <a:pt x="223" y="17"/>
                  </a:lnTo>
                  <a:lnTo>
                    <a:pt x="221" y="21"/>
                  </a:lnTo>
                  <a:lnTo>
                    <a:pt x="220" y="23"/>
                  </a:lnTo>
                  <a:lnTo>
                    <a:pt x="214" y="26"/>
                  </a:lnTo>
                  <a:lnTo>
                    <a:pt x="214" y="26"/>
                  </a:lnTo>
                  <a:lnTo>
                    <a:pt x="203" y="31"/>
                  </a:lnTo>
                  <a:lnTo>
                    <a:pt x="189" y="35"/>
                  </a:lnTo>
                  <a:lnTo>
                    <a:pt x="161" y="41"/>
                  </a:lnTo>
                  <a:lnTo>
                    <a:pt x="161" y="41"/>
                  </a:lnTo>
                  <a:lnTo>
                    <a:pt x="143" y="44"/>
                  </a:lnTo>
                  <a:lnTo>
                    <a:pt x="123" y="45"/>
                  </a:lnTo>
                  <a:lnTo>
                    <a:pt x="105" y="47"/>
                  </a:lnTo>
                  <a:lnTo>
                    <a:pt x="90" y="49"/>
                  </a:lnTo>
                  <a:lnTo>
                    <a:pt x="90" y="49"/>
                  </a:lnTo>
                  <a:lnTo>
                    <a:pt x="80" y="48"/>
                  </a:lnTo>
                  <a:lnTo>
                    <a:pt x="70" y="47"/>
                  </a:lnTo>
                  <a:lnTo>
                    <a:pt x="52" y="44"/>
                  </a:lnTo>
                  <a:lnTo>
                    <a:pt x="43" y="42"/>
                  </a:lnTo>
                  <a:lnTo>
                    <a:pt x="35" y="42"/>
                  </a:lnTo>
                  <a:lnTo>
                    <a:pt x="25" y="45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9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5" y="61"/>
                  </a:lnTo>
                  <a:lnTo>
                    <a:pt x="17" y="64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39" y="71"/>
                  </a:lnTo>
                  <a:lnTo>
                    <a:pt x="61" y="73"/>
                  </a:lnTo>
                  <a:lnTo>
                    <a:pt x="85" y="75"/>
                  </a:lnTo>
                  <a:lnTo>
                    <a:pt x="109" y="75"/>
                  </a:lnTo>
                  <a:lnTo>
                    <a:pt x="109" y="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" name="Freeform 123"/>
            <p:cNvSpPr>
              <a:spLocks noEditPoints="1"/>
            </p:cNvSpPr>
            <p:nvPr/>
          </p:nvSpPr>
          <p:spPr bwMode="auto">
            <a:xfrm>
              <a:off x="2506663" y="233363"/>
              <a:ext cx="92075" cy="69850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97" y="4"/>
                </a:cxn>
                <a:cxn ang="0">
                  <a:pos x="127" y="5"/>
                </a:cxn>
                <a:cxn ang="0">
                  <a:pos x="139" y="10"/>
                </a:cxn>
                <a:cxn ang="0">
                  <a:pos x="141" y="15"/>
                </a:cxn>
                <a:cxn ang="0">
                  <a:pos x="146" y="21"/>
                </a:cxn>
                <a:cxn ang="0">
                  <a:pos x="154" y="28"/>
                </a:cxn>
                <a:cxn ang="0">
                  <a:pos x="163" y="34"/>
                </a:cxn>
                <a:cxn ang="0">
                  <a:pos x="168" y="42"/>
                </a:cxn>
                <a:cxn ang="0">
                  <a:pos x="174" y="59"/>
                </a:cxn>
                <a:cxn ang="0">
                  <a:pos x="171" y="74"/>
                </a:cxn>
                <a:cxn ang="0">
                  <a:pos x="163" y="91"/>
                </a:cxn>
                <a:cxn ang="0">
                  <a:pos x="157" y="98"/>
                </a:cxn>
                <a:cxn ang="0">
                  <a:pos x="144" y="109"/>
                </a:cxn>
                <a:cxn ang="0">
                  <a:pos x="129" y="119"/>
                </a:cxn>
                <a:cxn ang="0">
                  <a:pos x="88" y="129"/>
                </a:cxn>
                <a:cxn ang="0">
                  <a:pos x="67" y="132"/>
                </a:cxn>
                <a:cxn ang="0">
                  <a:pos x="49" y="132"/>
                </a:cxn>
                <a:cxn ang="0">
                  <a:pos x="46" y="130"/>
                </a:cxn>
                <a:cxn ang="0">
                  <a:pos x="36" y="123"/>
                </a:cxn>
                <a:cxn ang="0">
                  <a:pos x="25" y="118"/>
                </a:cxn>
                <a:cxn ang="0">
                  <a:pos x="8" y="107"/>
                </a:cxn>
                <a:cxn ang="0">
                  <a:pos x="1" y="97"/>
                </a:cxn>
                <a:cxn ang="0">
                  <a:pos x="0" y="91"/>
                </a:cxn>
                <a:cxn ang="0">
                  <a:pos x="0" y="74"/>
                </a:cxn>
                <a:cxn ang="0">
                  <a:pos x="5" y="59"/>
                </a:cxn>
                <a:cxn ang="0">
                  <a:pos x="15" y="45"/>
                </a:cxn>
                <a:cxn ang="0">
                  <a:pos x="42" y="22"/>
                </a:cxn>
                <a:cxn ang="0">
                  <a:pos x="84" y="0"/>
                </a:cxn>
                <a:cxn ang="0">
                  <a:pos x="52" y="32"/>
                </a:cxn>
                <a:cxn ang="0">
                  <a:pos x="42" y="39"/>
                </a:cxn>
                <a:cxn ang="0">
                  <a:pos x="21" y="59"/>
                </a:cxn>
                <a:cxn ang="0">
                  <a:pos x="15" y="67"/>
                </a:cxn>
                <a:cxn ang="0">
                  <a:pos x="14" y="77"/>
                </a:cxn>
                <a:cxn ang="0">
                  <a:pos x="18" y="94"/>
                </a:cxn>
                <a:cxn ang="0">
                  <a:pos x="28" y="107"/>
                </a:cxn>
                <a:cxn ang="0">
                  <a:pos x="42" y="116"/>
                </a:cxn>
                <a:cxn ang="0">
                  <a:pos x="47" y="118"/>
                </a:cxn>
                <a:cxn ang="0">
                  <a:pos x="74" y="119"/>
                </a:cxn>
                <a:cxn ang="0">
                  <a:pos x="105" y="112"/>
                </a:cxn>
                <a:cxn ang="0">
                  <a:pos x="134" y="101"/>
                </a:cxn>
                <a:cxn ang="0">
                  <a:pos x="153" y="87"/>
                </a:cxn>
                <a:cxn ang="0">
                  <a:pos x="157" y="81"/>
                </a:cxn>
                <a:cxn ang="0">
                  <a:pos x="161" y="70"/>
                </a:cxn>
                <a:cxn ang="0">
                  <a:pos x="161" y="60"/>
                </a:cxn>
                <a:cxn ang="0">
                  <a:pos x="156" y="48"/>
                </a:cxn>
                <a:cxn ang="0">
                  <a:pos x="141" y="32"/>
                </a:cxn>
                <a:cxn ang="0">
                  <a:pos x="122" y="18"/>
                </a:cxn>
                <a:cxn ang="0">
                  <a:pos x="102" y="18"/>
                </a:cxn>
                <a:cxn ang="0">
                  <a:pos x="66" y="25"/>
                </a:cxn>
                <a:cxn ang="0">
                  <a:pos x="52" y="32"/>
                </a:cxn>
              </a:cxnLst>
              <a:rect l="0" t="0" r="r" b="b"/>
              <a:pathLst>
                <a:path w="174" h="133">
                  <a:moveTo>
                    <a:pt x="84" y="0"/>
                  </a:moveTo>
                  <a:lnTo>
                    <a:pt x="84" y="0"/>
                  </a:lnTo>
                  <a:lnTo>
                    <a:pt x="90" y="3"/>
                  </a:lnTo>
                  <a:lnTo>
                    <a:pt x="97" y="4"/>
                  </a:lnTo>
                  <a:lnTo>
                    <a:pt x="113" y="4"/>
                  </a:lnTo>
                  <a:lnTo>
                    <a:pt x="127" y="5"/>
                  </a:lnTo>
                  <a:lnTo>
                    <a:pt x="134" y="7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1" y="15"/>
                  </a:lnTo>
                  <a:lnTo>
                    <a:pt x="146" y="21"/>
                  </a:lnTo>
                  <a:lnTo>
                    <a:pt x="146" y="21"/>
                  </a:lnTo>
                  <a:lnTo>
                    <a:pt x="150" y="25"/>
                  </a:lnTo>
                  <a:lnTo>
                    <a:pt x="154" y="28"/>
                  </a:lnTo>
                  <a:lnTo>
                    <a:pt x="158" y="31"/>
                  </a:lnTo>
                  <a:lnTo>
                    <a:pt x="163" y="34"/>
                  </a:lnTo>
                  <a:lnTo>
                    <a:pt x="163" y="34"/>
                  </a:lnTo>
                  <a:lnTo>
                    <a:pt x="168" y="42"/>
                  </a:lnTo>
                  <a:lnTo>
                    <a:pt x="172" y="50"/>
                  </a:lnTo>
                  <a:lnTo>
                    <a:pt x="174" y="59"/>
                  </a:lnTo>
                  <a:lnTo>
                    <a:pt x="174" y="66"/>
                  </a:lnTo>
                  <a:lnTo>
                    <a:pt x="171" y="74"/>
                  </a:lnTo>
                  <a:lnTo>
                    <a:pt x="168" y="83"/>
                  </a:lnTo>
                  <a:lnTo>
                    <a:pt x="163" y="91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51" y="105"/>
                  </a:lnTo>
                  <a:lnTo>
                    <a:pt x="144" y="109"/>
                  </a:lnTo>
                  <a:lnTo>
                    <a:pt x="137" y="115"/>
                  </a:lnTo>
                  <a:lnTo>
                    <a:pt x="129" y="119"/>
                  </a:lnTo>
                  <a:lnTo>
                    <a:pt x="109" y="125"/>
                  </a:lnTo>
                  <a:lnTo>
                    <a:pt x="88" y="129"/>
                  </a:lnTo>
                  <a:lnTo>
                    <a:pt x="88" y="129"/>
                  </a:lnTo>
                  <a:lnTo>
                    <a:pt x="67" y="132"/>
                  </a:lnTo>
                  <a:lnTo>
                    <a:pt x="57" y="133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6" y="130"/>
                  </a:lnTo>
                  <a:lnTo>
                    <a:pt x="43" y="129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25" y="118"/>
                  </a:lnTo>
                  <a:lnTo>
                    <a:pt x="14" y="111"/>
                  </a:lnTo>
                  <a:lnTo>
                    <a:pt x="8" y="107"/>
                  </a:lnTo>
                  <a:lnTo>
                    <a:pt x="5" y="102"/>
                  </a:lnTo>
                  <a:lnTo>
                    <a:pt x="1" y="97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83"/>
                  </a:lnTo>
                  <a:lnTo>
                    <a:pt x="0" y="74"/>
                  </a:lnTo>
                  <a:lnTo>
                    <a:pt x="3" y="66"/>
                  </a:lnTo>
                  <a:lnTo>
                    <a:pt x="5" y="59"/>
                  </a:lnTo>
                  <a:lnTo>
                    <a:pt x="10" y="52"/>
                  </a:lnTo>
                  <a:lnTo>
                    <a:pt x="15" y="45"/>
                  </a:lnTo>
                  <a:lnTo>
                    <a:pt x="28" y="34"/>
                  </a:lnTo>
                  <a:lnTo>
                    <a:pt x="42" y="22"/>
                  </a:lnTo>
                  <a:lnTo>
                    <a:pt x="57" y="14"/>
                  </a:lnTo>
                  <a:lnTo>
                    <a:pt x="84" y="0"/>
                  </a:lnTo>
                  <a:lnTo>
                    <a:pt x="84" y="0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lnTo>
                    <a:pt x="42" y="39"/>
                  </a:lnTo>
                  <a:lnTo>
                    <a:pt x="31" y="49"/>
                  </a:lnTo>
                  <a:lnTo>
                    <a:pt x="21" y="59"/>
                  </a:lnTo>
                  <a:lnTo>
                    <a:pt x="18" y="63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4" y="77"/>
                  </a:lnTo>
                  <a:lnTo>
                    <a:pt x="15" y="86"/>
                  </a:lnTo>
                  <a:lnTo>
                    <a:pt x="18" y="94"/>
                  </a:lnTo>
                  <a:lnTo>
                    <a:pt x="22" y="101"/>
                  </a:lnTo>
                  <a:lnTo>
                    <a:pt x="28" y="107"/>
                  </a:lnTo>
                  <a:lnTo>
                    <a:pt x="35" y="112"/>
                  </a:lnTo>
                  <a:lnTo>
                    <a:pt x="42" y="116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60" y="119"/>
                  </a:lnTo>
                  <a:lnTo>
                    <a:pt x="74" y="119"/>
                  </a:lnTo>
                  <a:lnTo>
                    <a:pt x="90" y="116"/>
                  </a:lnTo>
                  <a:lnTo>
                    <a:pt x="105" y="112"/>
                  </a:lnTo>
                  <a:lnTo>
                    <a:pt x="120" y="108"/>
                  </a:lnTo>
                  <a:lnTo>
                    <a:pt x="134" y="101"/>
                  </a:lnTo>
                  <a:lnTo>
                    <a:pt x="146" y="94"/>
                  </a:lnTo>
                  <a:lnTo>
                    <a:pt x="153" y="87"/>
                  </a:lnTo>
                  <a:lnTo>
                    <a:pt x="153" y="87"/>
                  </a:lnTo>
                  <a:lnTo>
                    <a:pt x="157" y="81"/>
                  </a:lnTo>
                  <a:lnTo>
                    <a:pt x="160" y="76"/>
                  </a:lnTo>
                  <a:lnTo>
                    <a:pt x="161" y="70"/>
                  </a:lnTo>
                  <a:lnTo>
                    <a:pt x="163" y="66"/>
                  </a:lnTo>
                  <a:lnTo>
                    <a:pt x="161" y="60"/>
                  </a:lnTo>
                  <a:lnTo>
                    <a:pt x="161" y="56"/>
                  </a:lnTo>
                  <a:lnTo>
                    <a:pt x="156" y="48"/>
                  </a:lnTo>
                  <a:lnTo>
                    <a:pt x="150" y="39"/>
                  </a:lnTo>
                  <a:lnTo>
                    <a:pt x="141" y="32"/>
                  </a:lnTo>
                  <a:lnTo>
                    <a:pt x="122" y="18"/>
                  </a:lnTo>
                  <a:lnTo>
                    <a:pt x="122" y="18"/>
                  </a:lnTo>
                  <a:lnTo>
                    <a:pt x="112" y="18"/>
                  </a:lnTo>
                  <a:lnTo>
                    <a:pt x="102" y="18"/>
                  </a:lnTo>
                  <a:lnTo>
                    <a:pt x="83" y="21"/>
                  </a:lnTo>
                  <a:lnTo>
                    <a:pt x="66" y="25"/>
                  </a:lnTo>
                  <a:lnTo>
                    <a:pt x="52" y="32"/>
                  </a:lnTo>
                  <a:lnTo>
                    <a:pt x="52" y="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Freeform 124"/>
            <p:cNvSpPr>
              <a:spLocks noEditPoints="1"/>
            </p:cNvSpPr>
            <p:nvPr/>
          </p:nvSpPr>
          <p:spPr bwMode="auto">
            <a:xfrm>
              <a:off x="2528888" y="247650"/>
              <a:ext cx="53975" cy="41275"/>
            </a:xfrm>
            <a:custGeom>
              <a:avLst/>
              <a:gdLst/>
              <a:ahLst/>
              <a:cxnLst>
                <a:cxn ang="0">
                  <a:pos x="90" y="7"/>
                </a:cxn>
                <a:cxn ang="0">
                  <a:pos x="99" y="24"/>
                </a:cxn>
                <a:cxn ang="0">
                  <a:pos x="102" y="38"/>
                </a:cxn>
                <a:cxn ang="0">
                  <a:pos x="99" y="49"/>
                </a:cxn>
                <a:cxn ang="0">
                  <a:pos x="92" y="60"/>
                </a:cxn>
                <a:cxn ang="0">
                  <a:pos x="81" y="67"/>
                </a:cxn>
                <a:cxn ang="0">
                  <a:pos x="52" y="77"/>
                </a:cxn>
                <a:cxn ang="0">
                  <a:pos x="38" y="77"/>
                </a:cxn>
                <a:cxn ang="0">
                  <a:pos x="24" y="76"/>
                </a:cxn>
                <a:cxn ang="0">
                  <a:pos x="12" y="69"/>
                </a:cxn>
                <a:cxn ang="0">
                  <a:pos x="5" y="60"/>
                </a:cxn>
                <a:cxn ang="0">
                  <a:pos x="1" y="50"/>
                </a:cxn>
                <a:cxn ang="0">
                  <a:pos x="0" y="39"/>
                </a:cxn>
                <a:cxn ang="0">
                  <a:pos x="4" y="28"/>
                </a:cxn>
                <a:cxn ang="0">
                  <a:pos x="11" y="17"/>
                </a:cxn>
                <a:cxn ang="0">
                  <a:pos x="21" y="8"/>
                </a:cxn>
                <a:cxn ang="0">
                  <a:pos x="35" y="4"/>
                </a:cxn>
                <a:cxn ang="0">
                  <a:pos x="57" y="0"/>
                </a:cxn>
                <a:cxn ang="0">
                  <a:pos x="71" y="3"/>
                </a:cxn>
                <a:cxn ang="0">
                  <a:pos x="78" y="7"/>
                </a:cxn>
                <a:cxn ang="0">
                  <a:pos x="85" y="7"/>
                </a:cxn>
                <a:cxn ang="0">
                  <a:pos x="90" y="7"/>
                </a:cxn>
                <a:cxn ang="0">
                  <a:pos x="88" y="25"/>
                </a:cxn>
                <a:cxn ang="0">
                  <a:pos x="84" y="21"/>
                </a:cxn>
                <a:cxn ang="0">
                  <a:pos x="71" y="15"/>
                </a:cxn>
                <a:cxn ang="0">
                  <a:pos x="57" y="14"/>
                </a:cxn>
                <a:cxn ang="0">
                  <a:pos x="45" y="17"/>
                </a:cxn>
                <a:cxn ang="0">
                  <a:pos x="38" y="21"/>
                </a:cxn>
                <a:cxn ang="0">
                  <a:pos x="29" y="21"/>
                </a:cxn>
                <a:cxn ang="0">
                  <a:pos x="24" y="25"/>
                </a:cxn>
                <a:cxn ang="0">
                  <a:pos x="12" y="35"/>
                </a:cxn>
                <a:cxn ang="0">
                  <a:pos x="12" y="43"/>
                </a:cxn>
                <a:cxn ang="0">
                  <a:pos x="18" y="56"/>
                </a:cxn>
                <a:cxn ang="0">
                  <a:pos x="31" y="62"/>
                </a:cxn>
                <a:cxn ang="0">
                  <a:pos x="48" y="63"/>
                </a:cxn>
                <a:cxn ang="0">
                  <a:pos x="64" y="60"/>
                </a:cxn>
                <a:cxn ang="0">
                  <a:pos x="80" y="55"/>
                </a:cxn>
                <a:cxn ang="0">
                  <a:pos x="90" y="45"/>
                </a:cxn>
                <a:cxn ang="0">
                  <a:pos x="91" y="32"/>
                </a:cxn>
                <a:cxn ang="0">
                  <a:pos x="88" y="25"/>
                </a:cxn>
              </a:cxnLst>
              <a:rect l="0" t="0" r="r" b="b"/>
              <a:pathLst>
                <a:path w="102" h="77">
                  <a:moveTo>
                    <a:pt x="90" y="7"/>
                  </a:moveTo>
                  <a:lnTo>
                    <a:pt x="90" y="7"/>
                  </a:lnTo>
                  <a:lnTo>
                    <a:pt x="95" y="15"/>
                  </a:lnTo>
                  <a:lnTo>
                    <a:pt x="99" y="24"/>
                  </a:lnTo>
                  <a:lnTo>
                    <a:pt x="102" y="31"/>
                  </a:lnTo>
                  <a:lnTo>
                    <a:pt x="102" y="38"/>
                  </a:lnTo>
                  <a:lnTo>
                    <a:pt x="102" y="43"/>
                  </a:lnTo>
                  <a:lnTo>
                    <a:pt x="99" y="49"/>
                  </a:lnTo>
                  <a:lnTo>
                    <a:pt x="97" y="55"/>
                  </a:lnTo>
                  <a:lnTo>
                    <a:pt x="92" y="60"/>
                  </a:lnTo>
                  <a:lnTo>
                    <a:pt x="87" y="65"/>
                  </a:lnTo>
                  <a:lnTo>
                    <a:pt x="81" y="67"/>
                  </a:lnTo>
                  <a:lnTo>
                    <a:pt x="67" y="73"/>
                  </a:lnTo>
                  <a:lnTo>
                    <a:pt x="52" y="77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31" y="77"/>
                  </a:lnTo>
                  <a:lnTo>
                    <a:pt x="24" y="76"/>
                  </a:lnTo>
                  <a:lnTo>
                    <a:pt x="18" y="73"/>
                  </a:lnTo>
                  <a:lnTo>
                    <a:pt x="12" y="69"/>
                  </a:lnTo>
                  <a:lnTo>
                    <a:pt x="8" y="65"/>
                  </a:lnTo>
                  <a:lnTo>
                    <a:pt x="5" y="60"/>
                  </a:lnTo>
                  <a:lnTo>
                    <a:pt x="3" y="56"/>
                  </a:lnTo>
                  <a:lnTo>
                    <a:pt x="1" y="50"/>
                  </a:lnTo>
                  <a:lnTo>
                    <a:pt x="0" y="45"/>
                  </a:lnTo>
                  <a:lnTo>
                    <a:pt x="0" y="39"/>
                  </a:lnTo>
                  <a:lnTo>
                    <a:pt x="1" y="34"/>
                  </a:lnTo>
                  <a:lnTo>
                    <a:pt x="4" y="28"/>
                  </a:lnTo>
                  <a:lnTo>
                    <a:pt x="7" y="22"/>
                  </a:lnTo>
                  <a:lnTo>
                    <a:pt x="11" y="17"/>
                  </a:lnTo>
                  <a:lnTo>
                    <a:pt x="15" y="13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35" y="4"/>
                  </a:lnTo>
                  <a:lnTo>
                    <a:pt x="50" y="1"/>
                  </a:lnTo>
                  <a:lnTo>
                    <a:pt x="57" y="0"/>
                  </a:lnTo>
                  <a:lnTo>
                    <a:pt x="64" y="1"/>
                  </a:lnTo>
                  <a:lnTo>
                    <a:pt x="71" y="3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83" y="7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0" y="7"/>
                  </a:lnTo>
                  <a:close/>
                  <a:moveTo>
                    <a:pt x="88" y="25"/>
                  </a:moveTo>
                  <a:lnTo>
                    <a:pt x="88" y="25"/>
                  </a:lnTo>
                  <a:lnTo>
                    <a:pt x="84" y="21"/>
                  </a:lnTo>
                  <a:lnTo>
                    <a:pt x="78" y="17"/>
                  </a:lnTo>
                  <a:lnTo>
                    <a:pt x="71" y="15"/>
                  </a:lnTo>
                  <a:lnTo>
                    <a:pt x="64" y="14"/>
                  </a:lnTo>
                  <a:lnTo>
                    <a:pt x="57" y="14"/>
                  </a:lnTo>
                  <a:lnTo>
                    <a:pt x="50" y="15"/>
                  </a:lnTo>
                  <a:lnTo>
                    <a:pt x="45" y="17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4" y="21"/>
                  </a:lnTo>
                  <a:lnTo>
                    <a:pt x="29" y="21"/>
                  </a:lnTo>
                  <a:lnTo>
                    <a:pt x="26" y="22"/>
                  </a:lnTo>
                  <a:lnTo>
                    <a:pt x="24" y="25"/>
                  </a:lnTo>
                  <a:lnTo>
                    <a:pt x="18" y="29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43"/>
                  </a:lnTo>
                  <a:lnTo>
                    <a:pt x="14" y="50"/>
                  </a:lnTo>
                  <a:lnTo>
                    <a:pt x="18" y="56"/>
                  </a:lnTo>
                  <a:lnTo>
                    <a:pt x="24" y="59"/>
                  </a:lnTo>
                  <a:lnTo>
                    <a:pt x="31" y="62"/>
                  </a:lnTo>
                  <a:lnTo>
                    <a:pt x="39" y="63"/>
                  </a:lnTo>
                  <a:lnTo>
                    <a:pt x="48" y="63"/>
                  </a:lnTo>
                  <a:lnTo>
                    <a:pt x="56" y="63"/>
                  </a:lnTo>
                  <a:lnTo>
                    <a:pt x="64" y="60"/>
                  </a:lnTo>
                  <a:lnTo>
                    <a:pt x="73" y="58"/>
                  </a:lnTo>
                  <a:lnTo>
                    <a:pt x="80" y="55"/>
                  </a:lnTo>
                  <a:lnTo>
                    <a:pt x="85" y="49"/>
                  </a:lnTo>
                  <a:lnTo>
                    <a:pt x="90" y="45"/>
                  </a:lnTo>
                  <a:lnTo>
                    <a:pt x="92" y="39"/>
                  </a:lnTo>
                  <a:lnTo>
                    <a:pt x="91" y="32"/>
                  </a:lnTo>
                  <a:lnTo>
                    <a:pt x="88" y="25"/>
                  </a:lnTo>
                  <a:lnTo>
                    <a:pt x="88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" name="Freeform 125"/>
            <p:cNvSpPr>
              <a:spLocks noEditPoints="1"/>
            </p:cNvSpPr>
            <p:nvPr/>
          </p:nvSpPr>
          <p:spPr bwMode="auto">
            <a:xfrm>
              <a:off x="2065338" y="11113"/>
              <a:ext cx="704850" cy="876300"/>
            </a:xfrm>
            <a:custGeom>
              <a:avLst/>
              <a:gdLst/>
              <a:ahLst/>
              <a:cxnLst>
                <a:cxn ang="0">
                  <a:pos x="607" y="1"/>
                </a:cxn>
                <a:cxn ang="0">
                  <a:pos x="1109" y="376"/>
                </a:cxn>
                <a:cxn ang="0">
                  <a:pos x="1175" y="1529"/>
                </a:cxn>
                <a:cxn ang="0">
                  <a:pos x="292" y="1646"/>
                </a:cxn>
                <a:cxn ang="0">
                  <a:pos x="77" y="1126"/>
                </a:cxn>
                <a:cxn ang="0">
                  <a:pos x="1304" y="896"/>
                </a:cxn>
                <a:cxn ang="0">
                  <a:pos x="598" y="1610"/>
                </a:cxn>
                <a:cxn ang="0">
                  <a:pos x="1035" y="355"/>
                </a:cxn>
                <a:cxn ang="0">
                  <a:pos x="503" y="1525"/>
                </a:cxn>
                <a:cxn ang="0">
                  <a:pos x="698" y="774"/>
                </a:cxn>
                <a:cxn ang="0">
                  <a:pos x="643" y="873"/>
                </a:cxn>
                <a:cxn ang="0">
                  <a:pos x="732" y="817"/>
                </a:cxn>
                <a:cxn ang="0">
                  <a:pos x="600" y="1589"/>
                </a:cxn>
                <a:cxn ang="0">
                  <a:pos x="1210" y="733"/>
                </a:cxn>
                <a:cxn ang="0">
                  <a:pos x="360" y="482"/>
                </a:cxn>
                <a:cxn ang="0">
                  <a:pos x="434" y="1369"/>
                </a:cxn>
                <a:cxn ang="0">
                  <a:pos x="681" y="352"/>
                </a:cxn>
                <a:cxn ang="0">
                  <a:pos x="567" y="243"/>
                </a:cxn>
                <a:cxn ang="0">
                  <a:pos x="287" y="520"/>
                </a:cxn>
                <a:cxn ang="0">
                  <a:pos x="180" y="861"/>
                </a:cxn>
                <a:cxn ang="0">
                  <a:pos x="636" y="164"/>
                </a:cxn>
                <a:cxn ang="0">
                  <a:pos x="121" y="1074"/>
                </a:cxn>
                <a:cxn ang="0">
                  <a:pos x="417" y="174"/>
                </a:cxn>
                <a:cxn ang="0">
                  <a:pos x="702" y="138"/>
                </a:cxn>
                <a:cxn ang="0">
                  <a:pos x="486" y="1039"/>
                </a:cxn>
                <a:cxn ang="0">
                  <a:pos x="499" y="107"/>
                </a:cxn>
                <a:cxn ang="0">
                  <a:pos x="313" y="225"/>
                </a:cxn>
                <a:cxn ang="0">
                  <a:pos x="447" y="882"/>
                </a:cxn>
                <a:cxn ang="0">
                  <a:pos x="605" y="1488"/>
                </a:cxn>
                <a:cxn ang="0">
                  <a:pos x="574" y="1480"/>
                </a:cxn>
                <a:cxn ang="0">
                  <a:pos x="466" y="1613"/>
                </a:cxn>
                <a:cxn ang="0">
                  <a:pos x="483" y="1332"/>
                </a:cxn>
                <a:cxn ang="0">
                  <a:pos x="438" y="1626"/>
                </a:cxn>
                <a:cxn ang="0">
                  <a:pos x="469" y="1047"/>
                </a:cxn>
                <a:cxn ang="0">
                  <a:pos x="458" y="1151"/>
                </a:cxn>
                <a:cxn ang="0">
                  <a:pos x="455" y="1501"/>
                </a:cxn>
                <a:cxn ang="0">
                  <a:pos x="458" y="1052"/>
                </a:cxn>
                <a:cxn ang="0">
                  <a:pos x="400" y="295"/>
                </a:cxn>
                <a:cxn ang="0">
                  <a:pos x="273" y="459"/>
                </a:cxn>
                <a:cxn ang="0">
                  <a:pos x="215" y="685"/>
                </a:cxn>
                <a:cxn ang="0">
                  <a:pos x="218" y="890"/>
                </a:cxn>
                <a:cxn ang="0">
                  <a:pos x="367" y="1219"/>
                </a:cxn>
                <a:cxn ang="0">
                  <a:pos x="350" y="1351"/>
                </a:cxn>
                <a:cxn ang="0">
                  <a:pos x="268" y="1478"/>
                </a:cxn>
                <a:cxn ang="0">
                  <a:pos x="350" y="1474"/>
                </a:cxn>
                <a:cxn ang="0">
                  <a:pos x="348" y="350"/>
                </a:cxn>
                <a:cxn ang="0">
                  <a:pos x="310" y="1302"/>
                </a:cxn>
                <a:cxn ang="0">
                  <a:pos x="306" y="1140"/>
                </a:cxn>
                <a:cxn ang="0">
                  <a:pos x="295" y="1310"/>
                </a:cxn>
                <a:cxn ang="0">
                  <a:pos x="257" y="1135"/>
                </a:cxn>
                <a:cxn ang="0">
                  <a:pos x="235" y="1394"/>
                </a:cxn>
                <a:cxn ang="0">
                  <a:pos x="216" y="595"/>
                </a:cxn>
                <a:cxn ang="0">
                  <a:pos x="209" y="1146"/>
                </a:cxn>
                <a:cxn ang="0">
                  <a:pos x="225" y="966"/>
                </a:cxn>
                <a:cxn ang="0">
                  <a:pos x="111" y="1591"/>
                </a:cxn>
                <a:cxn ang="0">
                  <a:pos x="194" y="1019"/>
                </a:cxn>
                <a:cxn ang="0">
                  <a:pos x="201" y="750"/>
                </a:cxn>
                <a:cxn ang="0">
                  <a:pos x="143" y="1147"/>
                </a:cxn>
                <a:cxn ang="0">
                  <a:pos x="148" y="1181"/>
                </a:cxn>
                <a:cxn ang="0">
                  <a:pos x="28" y="1386"/>
                </a:cxn>
                <a:cxn ang="0">
                  <a:pos x="118" y="1189"/>
                </a:cxn>
                <a:cxn ang="0">
                  <a:pos x="100" y="1327"/>
                </a:cxn>
                <a:cxn ang="0">
                  <a:pos x="41" y="1537"/>
                </a:cxn>
              </a:cxnLst>
              <a:rect l="0" t="0" r="r" b="b"/>
              <a:pathLst>
                <a:path w="1331" h="1657">
                  <a:moveTo>
                    <a:pt x="111" y="1050"/>
                  </a:moveTo>
                  <a:lnTo>
                    <a:pt x="111" y="1050"/>
                  </a:lnTo>
                  <a:lnTo>
                    <a:pt x="118" y="1021"/>
                  </a:lnTo>
                  <a:lnTo>
                    <a:pt x="122" y="991"/>
                  </a:lnTo>
                  <a:lnTo>
                    <a:pt x="129" y="932"/>
                  </a:lnTo>
                  <a:lnTo>
                    <a:pt x="129" y="932"/>
                  </a:lnTo>
                  <a:lnTo>
                    <a:pt x="127" y="849"/>
                  </a:lnTo>
                  <a:lnTo>
                    <a:pt x="124" y="754"/>
                  </a:lnTo>
                  <a:lnTo>
                    <a:pt x="122" y="705"/>
                  </a:lnTo>
                  <a:lnTo>
                    <a:pt x="122" y="654"/>
                  </a:lnTo>
                  <a:lnTo>
                    <a:pt x="122" y="604"/>
                  </a:lnTo>
                  <a:lnTo>
                    <a:pt x="125" y="556"/>
                  </a:lnTo>
                  <a:lnTo>
                    <a:pt x="125" y="556"/>
                  </a:lnTo>
                  <a:lnTo>
                    <a:pt x="128" y="517"/>
                  </a:lnTo>
                  <a:lnTo>
                    <a:pt x="131" y="497"/>
                  </a:lnTo>
                  <a:lnTo>
                    <a:pt x="135" y="476"/>
                  </a:lnTo>
                  <a:lnTo>
                    <a:pt x="135" y="476"/>
                  </a:lnTo>
                  <a:lnTo>
                    <a:pt x="143" y="448"/>
                  </a:lnTo>
                  <a:lnTo>
                    <a:pt x="153" y="420"/>
                  </a:lnTo>
                  <a:lnTo>
                    <a:pt x="164" y="392"/>
                  </a:lnTo>
                  <a:lnTo>
                    <a:pt x="179" y="365"/>
                  </a:lnTo>
                  <a:lnTo>
                    <a:pt x="179" y="365"/>
                  </a:lnTo>
                  <a:lnTo>
                    <a:pt x="198" y="331"/>
                  </a:lnTo>
                  <a:lnTo>
                    <a:pt x="218" y="299"/>
                  </a:lnTo>
                  <a:lnTo>
                    <a:pt x="229" y="284"/>
                  </a:lnTo>
                  <a:lnTo>
                    <a:pt x="240" y="270"/>
                  </a:lnTo>
                  <a:lnTo>
                    <a:pt x="253" y="257"/>
                  </a:lnTo>
                  <a:lnTo>
                    <a:pt x="267" y="244"/>
                  </a:lnTo>
                  <a:lnTo>
                    <a:pt x="267" y="244"/>
                  </a:lnTo>
                  <a:lnTo>
                    <a:pt x="281" y="230"/>
                  </a:lnTo>
                  <a:lnTo>
                    <a:pt x="289" y="226"/>
                  </a:lnTo>
                  <a:lnTo>
                    <a:pt x="294" y="225"/>
                  </a:lnTo>
                  <a:lnTo>
                    <a:pt x="299" y="225"/>
                  </a:lnTo>
                  <a:lnTo>
                    <a:pt x="299" y="225"/>
                  </a:lnTo>
                  <a:lnTo>
                    <a:pt x="296" y="209"/>
                  </a:lnTo>
                  <a:lnTo>
                    <a:pt x="296" y="195"/>
                  </a:lnTo>
                  <a:lnTo>
                    <a:pt x="298" y="181"/>
                  </a:lnTo>
                  <a:lnTo>
                    <a:pt x="301" y="169"/>
                  </a:lnTo>
                  <a:lnTo>
                    <a:pt x="305" y="155"/>
                  </a:lnTo>
                  <a:lnTo>
                    <a:pt x="309" y="143"/>
                  </a:lnTo>
                  <a:lnTo>
                    <a:pt x="316" y="131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34" y="104"/>
                  </a:lnTo>
                  <a:lnTo>
                    <a:pt x="347" y="89"/>
                  </a:lnTo>
                  <a:lnTo>
                    <a:pt x="360" y="76"/>
                  </a:lnTo>
                  <a:lnTo>
                    <a:pt x="375" y="65"/>
                  </a:lnTo>
                  <a:lnTo>
                    <a:pt x="392" y="53"/>
                  </a:lnTo>
                  <a:lnTo>
                    <a:pt x="409" y="44"/>
                  </a:lnTo>
                  <a:lnTo>
                    <a:pt x="428" y="35"/>
                  </a:lnTo>
                  <a:lnTo>
                    <a:pt x="449" y="28"/>
                  </a:lnTo>
                  <a:lnTo>
                    <a:pt x="449" y="28"/>
                  </a:lnTo>
                  <a:lnTo>
                    <a:pt x="479" y="20"/>
                  </a:lnTo>
                  <a:lnTo>
                    <a:pt x="510" y="13"/>
                  </a:lnTo>
                  <a:lnTo>
                    <a:pt x="510" y="13"/>
                  </a:lnTo>
                  <a:lnTo>
                    <a:pt x="541" y="4"/>
                  </a:lnTo>
                  <a:lnTo>
                    <a:pt x="556" y="1"/>
                  </a:lnTo>
                  <a:lnTo>
                    <a:pt x="572" y="0"/>
                  </a:lnTo>
                  <a:lnTo>
                    <a:pt x="572" y="0"/>
                  </a:lnTo>
                  <a:lnTo>
                    <a:pt x="576" y="0"/>
                  </a:lnTo>
                  <a:lnTo>
                    <a:pt x="580" y="1"/>
                  </a:lnTo>
                  <a:lnTo>
                    <a:pt x="590" y="3"/>
                  </a:lnTo>
                  <a:lnTo>
                    <a:pt x="590" y="3"/>
                  </a:lnTo>
                  <a:lnTo>
                    <a:pt x="607" y="1"/>
                  </a:lnTo>
                  <a:lnTo>
                    <a:pt x="615" y="1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45" y="7"/>
                  </a:lnTo>
                  <a:lnTo>
                    <a:pt x="666" y="16"/>
                  </a:lnTo>
                  <a:lnTo>
                    <a:pt x="687" y="25"/>
                  </a:lnTo>
                  <a:lnTo>
                    <a:pt x="705" y="37"/>
                  </a:lnTo>
                  <a:lnTo>
                    <a:pt x="705" y="37"/>
                  </a:lnTo>
                  <a:lnTo>
                    <a:pt x="716" y="44"/>
                  </a:lnTo>
                  <a:lnTo>
                    <a:pt x="726" y="51"/>
                  </a:lnTo>
                  <a:lnTo>
                    <a:pt x="733" y="59"/>
                  </a:lnTo>
                  <a:lnTo>
                    <a:pt x="736" y="63"/>
                  </a:lnTo>
                  <a:lnTo>
                    <a:pt x="739" y="70"/>
                  </a:lnTo>
                  <a:lnTo>
                    <a:pt x="739" y="70"/>
                  </a:lnTo>
                  <a:lnTo>
                    <a:pt x="748" y="74"/>
                  </a:lnTo>
                  <a:lnTo>
                    <a:pt x="757" y="81"/>
                  </a:lnTo>
                  <a:lnTo>
                    <a:pt x="772" y="94"/>
                  </a:lnTo>
                  <a:lnTo>
                    <a:pt x="786" y="110"/>
                  </a:lnTo>
                  <a:lnTo>
                    <a:pt x="800" y="126"/>
                  </a:lnTo>
                  <a:lnTo>
                    <a:pt x="800" y="126"/>
                  </a:lnTo>
                  <a:lnTo>
                    <a:pt x="809" y="136"/>
                  </a:lnTo>
                  <a:lnTo>
                    <a:pt x="817" y="147"/>
                  </a:lnTo>
                  <a:lnTo>
                    <a:pt x="823" y="159"/>
                  </a:lnTo>
                  <a:lnTo>
                    <a:pt x="827" y="171"/>
                  </a:lnTo>
                  <a:lnTo>
                    <a:pt x="827" y="171"/>
                  </a:lnTo>
                  <a:lnTo>
                    <a:pt x="844" y="174"/>
                  </a:lnTo>
                  <a:lnTo>
                    <a:pt x="859" y="177"/>
                  </a:lnTo>
                  <a:lnTo>
                    <a:pt x="873" y="178"/>
                  </a:lnTo>
                  <a:lnTo>
                    <a:pt x="886" y="183"/>
                  </a:lnTo>
                  <a:lnTo>
                    <a:pt x="886" y="183"/>
                  </a:lnTo>
                  <a:lnTo>
                    <a:pt x="890" y="184"/>
                  </a:lnTo>
                  <a:lnTo>
                    <a:pt x="894" y="187"/>
                  </a:lnTo>
                  <a:lnTo>
                    <a:pt x="897" y="191"/>
                  </a:lnTo>
                  <a:lnTo>
                    <a:pt x="901" y="194"/>
                  </a:lnTo>
                  <a:lnTo>
                    <a:pt x="901" y="194"/>
                  </a:lnTo>
                  <a:lnTo>
                    <a:pt x="911" y="197"/>
                  </a:lnTo>
                  <a:lnTo>
                    <a:pt x="917" y="198"/>
                  </a:lnTo>
                  <a:lnTo>
                    <a:pt x="923" y="201"/>
                  </a:lnTo>
                  <a:lnTo>
                    <a:pt x="923" y="201"/>
                  </a:lnTo>
                  <a:lnTo>
                    <a:pt x="937" y="209"/>
                  </a:lnTo>
                  <a:lnTo>
                    <a:pt x="944" y="212"/>
                  </a:lnTo>
                  <a:lnTo>
                    <a:pt x="955" y="213"/>
                  </a:lnTo>
                  <a:lnTo>
                    <a:pt x="955" y="213"/>
                  </a:lnTo>
                  <a:lnTo>
                    <a:pt x="959" y="218"/>
                  </a:lnTo>
                  <a:lnTo>
                    <a:pt x="959" y="220"/>
                  </a:lnTo>
                  <a:lnTo>
                    <a:pt x="958" y="225"/>
                  </a:lnTo>
                  <a:lnTo>
                    <a:pt x="958" y="225"/>
                  </a:lnTo>
                  <a:lnTo>
                    <a:pt x="972" y="230"/>
                  </a:lnTo>
                  <a:lnTo>
                    <a:pt x="987" y="235"/>
                  </a:lnTo>
                  <a:lnTo>
                    <a:pt x="1001" y="240"/>
                  </a:lnTo>
                  <a:lnTo>
                    <a:pt x="1014" y="247"/>
                  </a:lnTo>
                  <a:lnTo>
                    <a:pt x="1014" y="247"/>
                  </a:lnTo>
                  <a:lnTo>
                    <a:pt x="1019" y="250"/>
                  </a:lnTo>
                  <a:lnTo>
                    <a:pt x="1026" y="257"/>
                  </a:lnTo>
                  <a:lnTo>
                    <a:pt x="1040" y="271"/>
                  </a:lnTo>
                  <a:lnTo>
                    <a:pt x="1055" y="286"/>
                  </a:lnTo>
                  <a:lnTo>
                    <a:pt x="1064" y="301"/>
                  </a:lnTo>
                  <a:lnTo>
                    <a:pt x="1064" y="301"/>
                  </a:lnTo>
                  <a:lnTo>
                    <a:pt x="1071" y="315"/>
                  </a:lnTo>
                  <a:lnTo>
                    <a:pt x="1078" y="330"/>
                  </a:lnTo>
                  <a:lnTo>
                    <a:pt x="1090" y="358"/>
                  </a:lnTo>
                  <a:lnTo>
                    <a:pt x="1090" y="358"/>
                  </a:lnTo>
                  <a:lnTo>
                    <a:pt x="1102" y="371"/>
                  </a:lnTo>
                  <a:lnTo>
                    <a:pt x="1109" y="376"/>
                  </a:lnTo>
                  <a:lnTo>
                    <a:pt x="1118" y="381"/>
                  </a:lnTo>
                  <a:lnTo>
                    <a:pt x="1118" y="381"/>
                  </a:lnTo>
                  <a:lnTo>
                    <a:pt x="1132" y="400"/>
                  </a:lnTo>
                  <a:lnTo>
                    <a:pt x="1146" y="418"/>
                  </a:lnTo>
                  <a:lnTo>
                    <a:pt x="1158" y="438"/>
                  </a:lnTo>
                  <a:lnTo>
                    <a:pt x="1170" y="459"/>
                  </a:lnTo>
                  <a:lnTo>
                    <a:pt x="1181" y="480"/>
                  </a:lnTo>
                  <a:lnTo>
                    <a:pt x="1192" y="501"/>
                  </a:lnTo>
                  <a:lnTo>
                    <a:pt x="1210" y="548"/>
                  </a:lnTo>
                  <a:lnTo>
                    <a:pt x="1227" y="594"/>
                  </a:lnTo>
                  <a:lnTo>
                    <a:pt x="1241" y="643"/>
                  </a:lnTo>
                  <a:lnTo>
                    <a:pt x="1252" y="695"/>
                  </a:lnTo>
                  <a:lnTo>
                    <a:pt x="1264" y="748"/>
                  </a:lnTo>
                  <a:lnTo>
                    <a:pt x="1264" y="748"/>
                  </a:lnTo>
                  <a:lnTo>
                    <a:pt x="1268" y="757"/>
                  </a:lnTo>
                  <a:lnTo>
                    <a:pt x="1272" y="765"/>
                  </a:lnTo>
                  <a:lnTo>
                    <a:pt x="1274" y="774"/>
                  </a:lnTo>
                  <a:lnTo>
                    <a:pt x="1274" y="779"/>
                  </a:lnTo>
                  <a:lnTo>
                    <a:pt x="1272" y="784"/>
                  </a:lnTo>
                  <a:lnTo>
                    <a:pt x="1272" y="784"/>
                  </a:lnTo>
                  <a:lnTo>
                    <a:pt x="1282" y="798"/>
                  </a:lnTo>
                  <a:lnTo>
                    <a:pt x="1290" y="814"/>
                  </a:lnTo>
                  <a:lnTo>
                    <a:pt x="1297" y="833"/>
                  </a:lnTo>
                  <a:lnTo>
                    <a:pt x="1304" y="851"/>
                  </a:lnTo>
                  <a:lnTo>
                    <a:pt x="1309" y="872"/>
                  </a:lnTo>
                  <a:lnTo>
                    <a:pt x="1313" y="893"/>
                  </a:lnTo>
                  <a:lnTo>
                    <a:pt x="1320" y="935"/>
                  </a:lnTo>
                  <a:lnTo>
                    <a:pt x="1320" y="935"/>
                  </a:lnTo>
                  <a:lnTo>
                    <a:pt x="1323" y="969"/>
                  </a:lnTo>
                  <a:lnTo>
                    <a:pt x="1324" y="1007"/>
                  </a:lnTo>
                  <a:lnTo>
                    <a:pt x="1324" y="1046"/>
                  </a:lnTo>
                  <a:lnTo>
                    <a:pt x="1327" y="1088"/>
                  </a:lnTo>
                  <a:lnTo>
                    <a:pt x="1327" y="1088"/>
                  </a:lnTo>
                  <a:lnTo>
                    <a:pt x="1328" y="1116"/>
                  </a:lnTo>
                  <a:lnTo>
                    <a:pt x="1331" y="1144"/>
                  </a:lnTo>
                  <a:lnTo>
                    <a:pt x="1331" y="1144"/>
                  </a:lnTo>
                  <a:lnTo>
                    <a:pt x="1330" y="1158"/>
                  </a:lnTo>
                  <a:lnTo>
                    <a:pt x="1328" y="1172"/>
                  </a:lnTo>
                  <a:lnTo>
                    <a:pt x="1325" y="1186"/>
                  </a:lnTo>
                  <a:lnTo>
                    <a:pt x="1324" y="1200"/>
                  </a:lnTo>
                  <a:lnTo>
                    <a:pt x="1324" y="1200"/>
                  </a:lnTo>
                  <a:lnTo>
                    <a:pt x="1318" y="1257"/>
                  </a:lnTo>
                  <a:lnTo>
                    <a:pt x="1311" y="1311"/>
                  </a:lnTo>
                  <a:lnTo>
                    <a:pt x="1307" y="1338"/>
                  </a:lnTo>
                  <a:lnTo>
                    <a:pt x="1303" y="1365"/>
                  </a:lnTo>
                  <a:lnTo>
                    <a:pt x="1296" y="1390"/>
                  </a:lnTo>
                  <a:lnTo>
                    <a:pt x="1290" y="1414"/>
                  </a:lnTo>
                  <a:lnTo>
                    <a:pt x="1290" y="1414"/>
                  </a:lnTo>
                  <a:lnTo>
                    <a:pt x="1285" y="1431"/>
                  </a:lnTo>
                  <a:lnTo>
                    <a:pt x="1278" y="1445"/>
                  </a:lnTo>
                  <a:lnTo>
                    <a:pt x="1269" y="1459"/>
                  </a:lnTo>
                  <a:lnTo>
                    <a:pt x="1261" y="1473"/>
                  </a:lnTo>
                  <a:lnTo>
                    <a:pt x="1251" y="1486"/>
                  </a:lnTo>
                  <a:lnTo>
                    <a:pt x="1241" y="1497"/>
                  </a:lnTo>
                  <a:lnTo>
                    <a:pt x="1230" y="1507"/>
                  </a:lnTo>
                  <a:lnTo>
                    <a:pt x="1217" y="1515"/>
                  </a:lnTo>
                  <a:lnTo>
                    <a:pt x="1217" y="1515"/>
                  </a:lnTo>
                  <a:lnTo>
                    <a:pt x="1213" y="1521"/>
                  </a:lnTo>
                  <a:lnTo>
                    <a:pt x="1210" y="1526"/>
                  </a:lnTo>
                  <a:lnTo>
                    <a:pt x="1210" y="1526"/>
                  </a:lnTo>
                  <a:lnTo>
                    <a:pt x="1193" y="1526"/>
                  </a:lnTo>
                  <a:lnTo>
                    <a:pt x="1184" y="1528"/>
                  </a:lnTo>
                  <a:lnTo>
                    <a:pt x="1175" y="1529"/>
                  </a:lnTo>
                  <a:lnTo>
                    <a:pt x="1175" y="1529"/>
                  </a:lnTo>
                  <a:lnTo>
                    <a:pt x="1149" y="1528"/>
                  </a:lnTo>
                  <a:lnTo>
                    <a:pt x="1123" y="1528"/>
                  </a:lnTo>
                  <a:lnTo>
                    <a:pt x="1073" y="1529"/>
                  </a:lnTo>
                  <a:lnTo>
                    <a:pt x="1025" y="1532"/>
                  </a:lnTo>
                  <a:lnTo>
                    <a:pt x="977" y="1533"/>
                  </a:lnTo>
                  <a:lnTo>
                    <a:pt x="977" y="1533"/>
                  </a:lnTo>
                  <a:lnTo>
                    <a:pt x="956" y="1535"/>
                  </a:lnTo>
                  <a:lnTo>
                    <a:pt x="935" y="1536"/>
                  </a:lnTo>
                  <a:lnTo>
                    <a:pt x="935" y="1536"/>
                  </a:lnTo>
                  <a:lnTo>
                    <a:pt x="892" y="1543"/>
                  </a:lnTo>
                  <a:lnTo>
                    <a:pt x="848" y="1554"/>
                  </a:lnTo>
                  <a:lnTo>
                    <a:pt x="806" y="1567"/>
                  </a:lnTo>
                  <a:lnTo>
                    <a:pt x="765" y="1581"/>
                  </a:lnTo>
                  <a:lnTo>
                    <a:pt x="765" y="1581"/>
                  </a:lnTo>
                  <a:lnTo>
                    <a:pt x="718" y="1601"/>
                  </a:lnTo>
                  <a:lnTo>
                    <a:pt x="694" y="1610"/>
                  </a:lnTo>
                  <a:lnTo>
                    <a:pt x="668" y="1617"/>
                  </a:lnTo>
                  <a:lnTo>
                    <a:pt x="643" y="1625"/>
                  </a:lnTo>
                  <a:lnTo>
                    <a:pt x="618" y="1629"/>
                  </a:lnTo>
                  <a:lnTo>
                    <a:pt x="604" y="1629"/>
                  </a:lnTo>
                  <a:lnTo>
                    <a:pt x="591" y="1629"/>
                  </a:lnTo>
                  <a:lnTo>
                    <a:pt x="577" y="1627"/>
                  </a:lnTo>
                  <a:lnTo>
                    <a:pt x="565" y="1626"/>
                  </a:lnTo>
                  <a:lnTo>
                    <a:pt x="565" y="1626"/>
                  </a:lnTo>
                  <a:lnTo>
                    <a:pt x="560" y="1626"/>
                  </a:lnTo>
                  <a:lnTo>
                    <a:pt x="558" y="1629"/>
                  </a:lnTo>
                  <a:lnTo>
                    <a:pt x="556" y="1630"/>
                  </a:lnTo>
                  <a:lnTo>
                    <a:pt x="553" y="1632"/>
                  </a:lnTo>
                  <a:lnTo>
                    <a:pt x="553" y="1632"/>
                  </a:lnTo>
                  <a:lnTo>
                    <a:pt x="551" y="1627"/>
                  </a:lnTo>
                  <a:lnTo>
                    <a:pt x="548" y="1625"/>
                  </a:lnTo>
                  <a:lnTo>
                    <a:pt x="542" y="1622"/>
                  </a:lnTo>
                  <a:lnTo>
                    <a:pt x="535" y="1622"/>
                  </a:lnTo>
                  <a:lnTo>
                    <a:pt x="528" y="1623"/>
                  </a:lnTo>
                  <a:lnTo>
                    <a:pt x="521" y="1626"/>
                  </a:lnTo>
                  <a:lnTo>
                    <a:pt x="514" y="1630"/>
                  </a:lnTo>
                  <a:lnTo>
                    <a:pt x="503" y="1637"/>
                  </a:lnTo>
                  <a:lnTo>
                    <a:pt x="503" y="1637"/>
                  </a:lnTo>
                  <a:lnTo>
                    <a:pt x="492" y="1640"/>
                  </a:lnTo>
                  <a:lnTo>
                    <a:pt x="482" y="1643"/>
                  </a:lnTo>
                  <a:lnTo>
                    <a:pt x="461" y="1648"/>
                  </a:lnTo>
                  <a:lnTo>
                    <a:pt x="461" y="1648"/>
                  </a:lnTo>
                  <a:lnTo>
                    <a:pt x="440" y="1654"/>
                  </a:lnTo>
                  <a:lnTo>
                    <a:pt x="430" y="1657"/>
                  </a:lnTo>
                  <a:lnTo>
                    <a:pt x="420" y="1657"/>
                  </a:lnTo>
                  <a:lnTo>
                    <a:pt x="420" y="1657"/>
                  </a:lnTo>
                  <a:lnTo>
                    <a:pt x="410" y="1654"/>
                  </a:lnTo>
                  <a:lnTo>
                    <a:pt x="398" y="1647"/>
                  </a:lnTo>
                  <a:lnTo>
                    <a:pt x="385" y="1640"/>
                  </a:lnTo>
                  <a:lnTo>
                    <a:pt x="375" y="1633"/>
                  </a:lnTo>
                  <a:lnTo>
                    <a:pt x="375" y="1633"/>
                  </a:lnTo>
                  <a:lnTo>
                    <a:pt x="369" y="1627"/>
                  </a:lnTo>
                  <a:lnTo>
                    <a:pt x="367" y="1622"/>
                  </a:lnTo>
                  <a:lnTo>
                    <a:pt x="362" y="1616"/>
                  </a:lnTo>
                  <a:lnTo>
                    <a:pt x="357" y="1612"/>
                  </a:lnTo>
                  <a:lnTo>
                    <a:pt x="357" y="1612"/>
                  </a:lnTo>
                  <a:lnTo>
                    <a:pt x="353" y="1619"/>
                  </a:lnTo>
                  <a:lnTo>
                    <a:pt x="346" y="1625"/>
                  </a:lnTo>
                  <a:lnTo>
                    <a:pt x="340" y="1630"/>
                  </a:lnTo>
                  <a:lnTo>
                    <a:pt x="332" y="1634"/>
                  </a:lnTo>
                  <a:lnTo>
                    <a:pt x="315" y="1641"/>
                  </a:lnTo>
                  <a:lnTo>
                    <a:pt x="299" y="1648"/>
                  </a:lnTo>
                  <a:lnTo>
                    <a:pt x="299" y="1648"/>
                  </a:lnTo>
                  <a:lnTo>
                    <a:pt x="292" y="1646"/>
                  </a:lnTo>
                  <a:lnTo>
                    <a:pt x="284" y="1644"/>
                  </a:lnTo>
                  <a:lnTo>
                    <a:pt x="264" y="1643"/>
                  </a:lnTo>
                  <a:lnTo>
                    <a:pt x="245" y="1643"/>
                  </a:lnTo>
                  <a:lnTo>
                    <a:pt x="230" y="1643"/>
                  </a:lnTo>
                  <a:lnTo>
                    <a:pt x="230" y="1643"/>
                  </a:lnTo>
                  <a:lnTo>
                    <a:pt x="226" y="1641"/>
                  </a:lnTo>
                  <a:lnTo>
                    <a:pt x="223" y="1640"/>
                  </a:lnTo>
                  <a:lnTo>
                    <a:pt x="221" y="1639"/>
                  </a:lnTo>
                  <a:lnTo>
                    <a:pt x="218" y="1637"/>
                  </a:lnTo>
                  <a:lnTo>
                    <a:pt x="218" y="1637"/>
                  </a:lnTo>
                  <a:lnTo>
                    <a:pt x="214" y="1637"/>
                  </a:lnTo>
                  <a:lnTo>
                    <a:pt x="209" y="1637"/>
                  </a:lnTo>
                  <a:lnTo>
                    <a:pt x="207" y="1637"/>
                  </a:lnTo>
                  <a:lnTo>
                    <a:pt x="202" y="1637"/>
                  </a:lnTo>
                  <a:lnTo>
                    <a:pt x="202" y="1637"/>
                  </a:lnTo>
                  <a:lnTo>
                    <a:pt x="197" y="1634"/>
                  </a:lnTo>
                  <a:lnTo>
                    <a:pt x="193" y="1632"/>
                  </a:lnTo>
                  <a:lnTo>
                    <a:pt x="188" y="1629"/>
                  </a:lnTo>
                  <a:lnTo>
                    <a:pt x="183" y="1626"/>
                  </a:lnTo>
                  <a:lnTo>
                    <a:pt x="183" y="1626"/>
                  </a:lnTo>
                  <a:lnTo>
                    <a:pt x="173" y="1623"/>
                  </a:lnTo>
                  <a:lnTo>
                    <a:pt x="163" y="1622"/>
                  </a:lnTo>
                  <a:lnTo>
                    <a:pt x="153" y="1620"/>
                  </a:lnTo>
                  <a:lnTo>
                    <a:pt x="143" y="1617"/>
                  </a:lnTo>
                  <a:lnTo>
                    <a:pt x="143" y="1617"/>
                  </a:lnTo>
                  <a:lnTo>
                    <a:pt x="134" y="1612"/>
                  </a:lnTo>
                  <a:lnTo>
                    <a:pt x="122" y="1606"/>
                  </a:lnTo>
                  <a:lnTo>
                    <a:pt x="122" y="1606"/>
                  </a:lnTo>
                  <a:lnTo>
                    <a:pt x="110" y="1602"/>
                  </a:lnTo>
                  <a:lnTo>
                    <a:pt x="104" y="1601"/>
                  </a:lnTo>
                  <a:lnTo>
                    <a:pt x="99" y="1599"/>
                  </a:lnTo>
                  <a:lnTo>
                    <a:pt x="99" y="1599"/>
                  </a:lnTo>
                  <a:lnTo>
                    <a:pt x="93" y="1595"/>
                  </a:lnTo>
                  <a:lnTo>
                    <a:pt x="87" y="1589"/>
                  </a:lnTo>
                  <a:lnTo>
                    <a:pt x="75" y="1578"/>
                  </a:lnTo>
                  <a:lnTo>
                    <a:pt x="75" y="1578"/>
                  </a:lnTo>
                  <a:lnTo>
                    <a:pt x="58" y="1567"/>
                  </a:lnTo>
                  <a:lnTo>
                    <a:pt x="41" y="1554"/>
                  </a:lnTo>
                  <a:lnTo>
                    <a:pt x="34" y="1549"/>
                  </a:lnTo>
                  <a:lnTo>
                    <a:pt x="26" y="1542"/>
                  </a:lnTo>
                  <a:lnTo>
                    <a:pt x="20" y="1533"/>
                  </a:lnTo>
                  <a:lnTo>
                    <a:pt x="14" y="1525"/>
                  </a:lnTo>
                  <a:lnTo>
                    <a:pt x="14" y="1525"/>
                  </a:lnTo>
                  <a:lnTo>
                    <a:pt x="14" y="1498"/>
                  </a:lnTo>
                  <a:lnTo>
                    <a:pt x="13" y="1470"/>
                  </a:lnTo>
                  <a:lnTo>
                    <a:pt x="9" y="1442"/>
                  </a:lnTo>
                  <a:lnTo>
                    <a:pt x="7" y="1414"/>
                  </a:lnTo>
                  <a:lnTo>
                    <a:pt x="7" y="1414"/>
                  </a:lnTo>
                  <a:lnTo>
                    <a:pt x="9" y="1398"/>
                  </a:lnTo>
                  <a:lnTo>
                    <a:pt x="10" y="1383"/>
                  </a:lnTo>
                  <a:lnTo>
                    <a:pt x="9" y="1375"/>
                  </a:lnTo>
                  <a:lnTo>
                    <a:pt x="7" y="1368"/>
                  </a:lnTo>
                  <a:lnTo>
                    <a:pt x="4" y="1362"/>
                  </a:lnTo>
                  <a:lnTo>
                    <a:pt x="0" y="1355"/>
                  </a:lnTo>
                  <a:lnTo>
                    <a:pt x="0" y="1355"/>
                  </a:lnTo>
                  <a:lnTo>
                    <a:pt x="7" y="1328"/>
                  </a:lnTo>
                  <a:lnTo>
                    <a:pt x="14" y="1302"/>
                  </a:lnTo>
                  <a:lnTo>
                    <a:pt x="24" y="1275"/>
                  </a:lnTo>
                  <a:lnTo>
                    <a:pt x="34" y="1248"/>
                  </a:lnTo>
                  <a:lnTo>
                    <a:pt x="54" y="1195"/>
                  </a:lnTo>
                  <a:lnTo>
                    <a:pt x="63" y="1168"/>
                  </a:lnTo>
                  <a:lnTo>
                    <a:pt x="72" y="1143"/>
                  </a:lnTo>
                  <a:lnTo>
                    <a:pt x="72" y="1143"/>
                  </a:lnTo>
                  <a:lnTo>
                    <a:pt x="77" y="1126"/>
                  </a:lnTo>
                  <a:lnTo>
                    <a:pt x="82" y="1112"/>
                  </a:lnTo>
                  <a:lnTo>
                    <a:pt x="82" y="1112"/>
                  </a:lnTo>
                  <a:lnTo>
                    <a:pt x="83" y="1098"/>
                  </a:lnTo>
                  <a:lnTo>
                    <a:pt x="84" y="1084"/>
                  </a:lnTo>
                  <a:lnTo>
                    <a:pt x="86" y="1073"/>
                  </a:lnTo>
                  <a:lnTo>
                    <a:pt x="87" y="1067"/>
                  </a:lnTo>
                  <a:lnTo>
                    <a:pt x="90" y="1063"/>
                  </a:lnTo>
                  <a:lnTo>
                    <a:pt x="90" y="1063"/>
                  </a:lnTo>
                  <a:lnTo>
                    <a:pt x="94" y="1057"/>
                  </a:lnTo>
                  <a:lnTo>
                    <a:pt x="100" y="1053"/>
                  </a:lnTo>
                  <a:lnTo>
                    <a:pt x="106" y="1050"/>
                  </a:lnTo>
                  <a:lnTo>
                    <a:pt x="111" y="1050"/>
                  </a:lnTo>
                  <a:lnTo>
                    <a:pt x="111" y="1050"/>
                  </a:lnTo>
                  <a:close/>
                  <a:moveTo>
                    <a:pt x="736" y="1584"/>
                  </a:moveTo>
                  <a:lnTo>
                    <a:pt x="736" y="1584"/>
                  </a:lnTo>
                  <a:lnTo>
                    <a:pt x="770" y="1570"/>
                  </a:lnTo>
                  <a:lnTo>
                    <a:pt x="803" y="1559"/>
                  </a:lnTo>
                  <a:lnTo>
                    <a:pt x="837" y="1549"/>
                  </a:lnTo>
                  <a:lnTo>
                    <a:pt x="873" y="1539"/>
                  </a:lnTo>
                  <a:lnTo>
                    <a:pt x="873" y="1539"/>
                  </a:lnTo>
                  <a:lnTo>
                    <a:pt x="893" y="1535"/>
                  </a:lnTo>
                  <a:lnTo>
                    <a:pt x="911" y="1530"/>
                  </a:lnTo>
                  <a:lnTo>
                    <a:pt x="951" y="1526"/>
                  </a:lnTo>
                  <a:lnTo>
                    <a:pt x="989" y="1523"/>
                  </a:lnTo>
                  <a:lnTo>
                    <a:pt x="1028" y="1522"/>
                  </a:lnTo>
                  <a:lnTo>
                    <a:pt x="1028" y="1522"/>
                  </a:lnTo>
                  <a:lnTo>
                    <a:pt x="1064" y="1519"/>
                  </a:lnTo>
                  <a:lnTo>
                    <a:pt x="1101" y="1516"/>
                  </a:lnTo>
                  <a:lnTo>
                    <a:pt x="1101" y="1516"/>
                  </a:lnTo>
                  <a:lnTo>
                    <a:pt x="1120" y="1516"/>
                  </a:lnTo>
                  <a:lnTo>
                    <a:pt x="1142" y="1516"/>
                  </a:lnTo>
                  <a:lnTo>
                    <a:pt x="1163" y="1518"/>
                  </a:lnTo>
                  <a:lnTo>
                    <a:pt x="1184" y="1516"/>
                  </a:lnTo>
                  <a:lnTo>
                    <a:pt x="1184" y="1516"/>
                  </a:lnTo>
                  <a:lnTo>
                    <a:pt x="1196" y="1514"/>
                  </a:lnTo>
                  <a:lnTo>
                    <a:pt x="1208" y="1509"/>
                  </a:lnTo>
                  <a:lnTo>
                    <a:pt x="1219" y="1504"/>
                  </a:lnTo>
                  <a:lnTo>
                    <a:pt x="1229" y="1495"/>
                  </a:lnTo>
                  <a:lnTo>
                    <a:pt x="1238" y="1487"/>
                  </a:lnTo>
                  <a:lnTo>
                    <a:pt x="1247" y="1477"/>
                  </a:lnTo>
                  <a:lnTo>
                    <a:pt x="1254" y="1467"/>
                  </a:lnTo>
                  <a:lnTo>
                    <a:pt x="1261" y="1457"/>
                  </a:lnTo>
                  <a:lnTo>
                    <a:pt x="1261" y="1457"/>
                  </a:lnTo>
                  <a:lnTo>
                    <a:pt x="1268" y="1442"/>
                  </a:lnTo>
                  <a:lnTo>
                    <a:pt x="1275" y="1425"/>
                  </a:lnTo>
                  <a:lnTo>
                    <a:pt x="1281" y="1405"/>
                  </a:lnTo>
                  <a:lnTo>
                    <a:pt x="1286" y="1386"/>
                  </a:lnTo>
                  <a:lnTo>
                    <a:pt x="1286" y="1386"/>
                  </a:lnTo>
                  <a:lnTo>
                    <a:pt x="1295" y="1347"/>
                  </a:lnTo>
                  <a:lnTo>
                    <a:pt x="1303" y="1306"/>
                  </a:lnTo>
                  <a:lnTo>
                    <a:pt x="1309" y="1265"/>
                  </a:lnTo>
                  <a:lnTo>
                    <a:pt x="1314" y="1222"/>
                  </a:lnTo>
                  <a:lnTo>
                    <a:pt x="1314" y="1222"/>
                  </a:lnTo>
                  <a:lnTo>
                    <a:pt x="1318" y="1172"/>
                  </a:lnTo>
                  <a:lnTo>
                    <a:pt x="1320" y="1150"/>
                  </a:lnTo>
                  <a:lnTo>
                    <a:pt x="1320" y="1130"/>
                  </a:lnTo>
                  <a:lnTo>
                    <a:pt x="1320" y="1130"/>
                  </a:lnTo>
                  <a:lnTo>
                    <a:pt x="1318" y="1080"/>
                  </a:lnTo>
                  <a:lnTo>
                    <a:pt x="1317" y="1036"/>
                  </a:lnTo>
                  <a:lnTo>
                    <a:pt x="1316" y="996"/>
                  </a:lnTo>
                  <a:lnTo>
                    <a:pt x="1314" y="976"/>
                  </a:lnTo>
                  <a:lnTo>
                    <a:pt x="1313" y="956"/>
                  </a:lnTo>
                  <a:lnTo>
                    <a:pt x="1313" y="956"/>
                  </a:lnTo>
                  <a:lnTo>
                    <a:pt x="1304" y="896"/>
                  </a:lnTo>
                  <a:lnTo>
                    <a:pt x="1299" y="868"/>
                  </a:lnTo>
                  <a:lnTo>
                    <a:pt x="1292" y="841"/>
                  </a:lnTo>
                  <a:lnTo>
                    <a:pt x="1286" y="828"/>
                  </a:lnTo>
                  <a:lnTo>
                    <a:pt x="1282" y="817"/>
                  </a:lnTo>
                  <a:lnTo>
                    <a:pt x="1275" y="807"/>
                  </a:lnTo>
                  <a:lnTo>
                    <a:pt x="1268" y="798"/>
                  </a:lnTo>
                  <a:lnTo>
                    <a:pt x="1259" y="789"/>
                  </a:lnTo>
                  <a:lnTo>
                    <a:pt x="1251" y="782"/>
                  </a:lnTo>
                  <a:lnTo>
                    <a:pt x="1240" y="776"/>
                  </a:lnTo>
                  <a:lnTo>
                    <a:pt x="1229" y="772"/>
                  </a:lnTo>
                  <a:lnTo>
                    <a:pt x="1229" y="772"/>
                  </a:lnTo>
                  <a:lnTo>
                    <a:pt x="1198" y="774"/>
                  </a:lnTo>
                  <a:lnTo>
                    <a:pt x="1168" y="774"/>
                  </a:lnTo>
                  <a:lnTo>
                    <a:pt x="1139" y="771"/>
                  </a:lnTo>
                  <a:lnTo>
                    <a:pt x="1111" y="768"/>
                  </a:lnTo>
                  <a:lnTo>
                    <a:pt x="1083" y="764"/>
                  </a:lnTo>
                  <a:lnTo>
                    <a:pt x="1055" y="762"/>
                  </a:lnTo>
                  <a:lnTo>
                    <a:pt x="1028" y="761"/>
                  </a:lnTo>
                  <a:lnTo>
                    <a:pt x="1001" y="764"/>
                  </a:lnTo>
                  <a:lnTo>
                    <a:pt x="1001" y="764"/>
                  </a:lnTo>
                  <a:lnTo>
                    <a:pt x="934" y="774"/>
                  </a:lnTo>
                  <a:lnTo>
                    <a:pt x="866" y="786"/>
                  </a:lnTo>
                  <a:lnTo>
                    <a:pt x="866" y="786"/>
                  </a:lnTo>
                  <a:lnTo>
                    <a:pt x="851" y="791"/>
                  </a:lnTo>
                  <a:lnTo>
                    <a:pt x="834" y="795"/>
                  </a:lnTo>
                  <a:lnTo>
                    <a:pt x="819" y="802"/>
                  </a:lnTo>
                  <a:lnTo>
                    <a:pt x="803" y="810"/>
                  </a:lnTo>
                  <a:lnTo>
                    <a:pt x="803" y="810"/>
                  </a:lnTo>
                  <a:lnTo>
                    <a:pt x="774" y="826"/>
                  </a:lnTo>
                  <a:lnTo>
                    <a:pt x="760" y="834"/>
                  </a:lnTo>
                  <a:lnTo>
                    <a:pt x="747" y="842"/>
                  </a:lnTo>
                  <a:lnTo>
                    <a:pt x="747" y="842"/>
                  </a:lnTo>
                  <a:lnTo>
                    <a:pt x="736" y="854"/>
                  </a:lnTo>
                  <a:lnTo>
                    <a:pt x="726" y="865"/>
                  </a:lnTo>
                  <a:lnTo>
                    <a:pt x="719" y="879"/>
                  </a:lnTo>
                  <a:lnTo>
                    <a:pt x="712" y="893"/>
                  </a:lnTo>
                  <a:lnTo>
                    <a:pt x="706" y="908"/>
                  </a:lnTo>
                  <a:lnTo>
                    <a:pt x="702" y="925"/>
                  </a:lnTo>
                  <a:lnTo>
                    <a:pt x="694" y="962"/>
                  </a:lnTo>
                  <a:lnTo>
                    <a:pt x="694" y="962"/>
                  </a:lnTo>
                  <a:lnTo>
                    <a:pt x="688" y="997"/>
                  </a:lnTo>
                  <a:lnTo>
                    <a:pt x="685" y="1015"/>
                  </a:lnTo>
                  <a:lnTo>
                    <a:pt x="682" y="1033"/>
                  </a:lnTo>
                  <a:lnTo>
                    <a:pt x="682" y="1033"/>
                  </a:lnTo>
                  <a:lnTo>
                    <a:pt x="681" y="1069"/>
                  </a:lnTo>
                  <a:lnTo>
                    <a:pt x="681" y="1106"/>
                  </a:lnTo>
                  <a:lnTo>
                    <a:pt x="681" y="1143"/>
                  </a:lnTo>
                  <a:lnTo>
                    <a:pt x="680" y="1179"/>
                  </a:lnTo>
                  <a:lnTo>
                    <a:pt x="680" y="1179"/>
                  </a:lnTo>
                  <a:lnTo>
                    <a:pt x="677" y="1248"/>
                  </a:lnTo>
                  <a:lnTo>
                    <a:pt x="671" y="1314"/>
                  </a:lnTo>
                  <a:lnTo>
                    <a:pt x="671" y="1314"/>
                  </a:lnTo>
                  <a:lnTo>
                    <a:pt x="664" y="1394"/>
                  </a:lnTo>
                  <a:lnTo>
                    <a:pt x="660" y="1434"/>
                  </a:lnTo>
                  <a:lnTo>
                    <a:pt x="654" y="1473"/>
                  </a:lnTo>
                  <a:lnTo>
                    <a:pt x="646" y="1509"/>
                  </a:lnTo>
                  <a:lnTo>
                    <a:pt x="642" y="1526"/>
                  </a:lnTo>
                  <a:lnTo>
                    <a:pt x="636" y="1543"/>
                  </a:lnTo>
                  <a:lnTo>
                    <a:pt x="631" y="1560"/>
                  </a:lnTo>
                  <a:lnTo>
                    <a:pt x="624" y="1574"/>
                  </a:lnTo>
                  <a:lnTo>
                    <a:pt x="615" y="1588"/>
                  </a:lnTo>
                  <a:lnTo>
                    <a:pt x="605" y="1601"/>
                  </a:lnTo>
                  <a:lnTo>
                    <a:pt x="605" y="1601"/>
                  </a:lnTo>
                  <a:lnTo>
                    <a:pt x="598" y="1610"/>
                  </a:lnTo>
                  <a:lnTo>
                    <a:pt x="595" y="1615"/>
                  </a:lnTo>
                  <a:lnTo>
                    <a:pt x="595" y="1617"/>
                  </a:lnTo>
                  <a:lnTo>
                    <a:pt x="595" y="1620"/>
                  </a:lnTo>
                  <a:lnTo>
                    <a:pt x="595" y="1620"/>
                  </a:lnTo>
                  <a:lnTo>
                    <a:pt x="633" y="1615"/>
                  </a:lnTo>
                  <a:lnTo>
                    <a:pt x="668" y="1608"/>
                  </a:lnTo>
                  <a:lnTo>
                    <a:pt x="704" y="1596"/>
                  </a:lnTo>
                  <a:lnTo>
                    <a:pt x="736" y="1584"/>
                  </a:lnTo>
                  <a:lnTo>
                    <a:pt x="736" y="1584"/>
                  </a:lnTo>
                  <a:close/>
                  <a:moveTo>
                    <a:pt x="1161" y="754"/>
                  </a:moveTo>
                  <a:lnTo>
                    <a:pt x="1161" y="754"/>
                  </a:lnTo>
                  <a:lnTo>
                    <a:pt x="1139" y="754"/>
                  </a:lnTo>
                  <a:lnTo>
                    <a:pt x="1120" y="755"/>
                  </a:lnTo>
                  <a:lnTo>
                    <a:pt x="1120" y="755"/>
                  </a:lnTo>
                  <a:lnTo>
                    <a:pt x="1115" y="755"/>
                  </a:lnTo>
                  <a:lnTo>
                    <a:pt x="1112" y="755"/>
                  </a:lnTo>
                  <a:lnTo>
                    <a:pt x="1112" y="757"/>
                  </a:lnTo>
                  <a:lnTo>
                    <a:pt x="1112" y="757"/>
                  </a:lnTo>
                  <a:lnTo>
                    <a:pt x="1118" y="757"/>
                  </a:lnTo>
                  <a:lnTo>
                    <a:pt x="1118" y="757"/>
                  </a:lnTo>
                  <a:lnTo>
                    <a:pt x="1182" y="760"/>
                  </a:lnTo>
                  <a:lnTo>
                    <a:pt x="1215" y="761"/>
                  </a:lnTo>
                  <a:lnTo>
                    <a:pt x="1245" y="761"/>
                  </a:lnTo>
                  <a:lnTo>
                    <a:pt x="1245" y="761"/>
                  </a:lnTo>
                  <a:lnTo>
                    <a:pt x="1252" y="768"/>
                  </a:lnTo>
                  <a:lnTo>
                    <a:pt x="1257" y="769"/>
                  </a:lnTo>
                  <a:lnTo>
                    <a:pt x="1258" y="769"/>
                  </a:lnTo>
                  <a:lnTo>
                    <a:pt x="1259" y="768"/>
                  </a:lnTo>
                  <a:lnTo>
                    <a:pt x="1259" y="768"/>
                  </a:lnTo>
                  <a:lnTo>
                    <a:pt x="1257" y="762"/>
                  </a:lnTo>
                  <a:lnTo>
                    <a:pt x="1254" y="758"/>
                  </a:lnTo>
                  <a:lnTo>
                    <a:pt x="1250" y="754"/>
                  </a:lnTo>
                  <a:lnTo>
                    <a:pt x="1245" y="751"/>
                  </a:lnTo>
                  <a:lnTo>
                    <a:pt x="1240" y="750"/>
                  </a:lnTo>
                  <a:lnTo>
                    <a:pt x="1234" y="748"/>
                  </a:lnTo>
                  <a:lnTo>
                    <a:pt x="1222" y="748"/>
                  </a:lnTo>
                  <a:lnTo>
                    <a:pt x="1208" y="750"/>
                  </a:lnTo>
                  <a:lnTo>
                    <a:pt x="1192" y="751"/>
                  </a:lnTo>
                  <a:lnTo>
                    <a:pt x="1177" y="753"/>
                  </a:lnTo>
                  <a:lnTo>
                    <a:pt x="1161" y="754"/>
                  </a:lnTo>
                  <a:lnTo>
                    <a:pt x="1161" y="754"/>
                  </a:lnTo>
                  <a:close/>
                  <a:moveTo>
                    <a:pt x="1229" y="642"/>
                  </a:moveTo>
                  <a:lnTo>
                    <a:pt x="1229" y="642"/>
                  </a:lnTo>
                  <a:lnTo>
                    <a:pt x="1216" y="597"/>
                  </a:lnTo>
                  <a:lnTo>
                    <a:pt x="1209" y="576"/>
                  </a:lnTo>
                  <a:lnTo>
                    <a:pt x="1202" y="555"/>
                  </a:lnTo>
                  <a:lnTo>
                    <a:pt x="1202" y="555"/>
                  </a:lnTo>
                  <a:lnTo>
                    <a:pt x="1198" y="545"/>
                  </a:lnTo>
                  <a:lnTo>
                    <a:pt x="1192" y="535"/>
                  </a:lnTo>
                  <a:lnTo>
                    <a:pt x="1182" y="515"/>
                  </a:lnTo>
                  <a:lnTo>
                    <a:pt x="1182" y="515"/>
                  </a:lnTo>
                  <a:lnTo>
                    <a:pt x="1172" y="493"/>
                  </a:lnTo>
                  <a:lnTo>
                    <a:pt x="1161" y="470"/>
                  </a:lnTo>
                  <a:lnTo>
                    <a:pt x="1150" y="448"/>
                  </a:lnTo>
                  <a:lnTo>
                    <a:pt x="1136" y="427"/>
                  </a:lnTo>
                  <a:lnTo>
                    <a:pt x="1122" y="409"/>
                  </a:lnTo>
                  <a:lnTo>
                    <a:pt x="1106" y="390"/>
                  </a:lnTo>
                  <a:lnTo>
                    <a:pt x="1088" y="376"/>
                  </a:lnTo>
                  <a:lnTo>
                    <a:pt x="1080" y="369"/>
                  </a:lnTo>
                  <a:lnTo>
                    <a:pt x="1070" y="364"/>
                  </a:lnTo>
                  <a:lnTo>
                    <a:pt x="1070" y="364"/>
                  </a:lnTo>
                  <a:lnTo>
                    <a:pt x="1059" y="359"/>
                  </a:lnTo>
                  <a:lnTo>
                    <a:pt x="1047" y="357"/>
                  </a:lnTo>
                  <a:lnTo>
                    <a:pt x="1035" y="355"/>
                  </a:lnTo>
                  <a:lnTo>
                    <a:pt x="1022" y="354"/>
                  </a:lnTo>
                  <a:lnTo>
                    <a:pt x="996" y="354"/>
                  </a:lnTo>
                  <a:lnTo>
                    <a:pt x="967" y="352"/>
                  </a:lnTo>
                  <a:lnTo>
                    <a:pt x="967" y="352"/>
                  </a:lnTo>
                  <a:lnTo>
                    <a:pt x="935" y="352"/>
                  </a:lnTo>
                  <a:lnTo>
                    <a:pt x="906" y="351"/>
                  </a:lnTo>
                  <a:lnTo>
                    <a:pt x="906" y="351"/>
                  </a:lnTo>
                  <a:lnTo>
                    <a:pt x="886" y="351"/>
                  </a:lnTo>
                  <a:lnTo>
                    <a:pt x="865" y="351"/>
                  </a:lnTo>
                  <a:lnTo>
                    <a:pt x="844" y="351"/>
                  </a:lnTo>
                  <a:lnTo>
                    <a:pt x="821" y="351"/>
                  </a:lnTo>
                  <a:lnTo>
                    <a:pt x="821" y="351"/>
                  </a:lnTo>
                  <a:lnTo>
                    <a:pt x="795" y="357"/>
                  </a:lnTo>
                  <a:lnTo>
                    <a:pt x="767" y="364"/>
                  </a:lnTo>
                  <a:lnTo>
                    <a:pt x="741" y="372"/>
                  </a:lnTo>
                  <a:lnTo>
                    <a:pt x="716" y="382"/>
                  </a:lnTo>
                  <a:lnTo>
                    <a:pt x="716" y="382"/>
                  </a:lnTo>
                  <a:lnTo>
                    <a:pt x="694" y="395"/>
                  </a:lnTo>
                  <a:lnTo>
                    <a:pt x="671" y="407"/>
                  </a:lnTo>
                  <a:lnTo>
                    <a:pt x="650" y="421"/>
                  </a:lnTo>
                  <a:lnTo>
                    <a:pt x="629" y="435"/>
                  </a:lnTo>
                  <a:lnTo>
                    <a:pt x="629" y="435"/>
                  </a:lnTo>
                  <a:lnTo>
                    <a:pt x="624" y="444"/>
                  </a:lnTo>
                  <a:lnTo>
                    <a:pt x="618" y="452"/>
                  </a:lnTo>
                  <a:lnTo>
                    <a:pt x="610" y="459"/>
                  </a:lnTo>
                  <a:lnTo>
                    <a:pt x="601" y="465"/>
                  </a:lnTo>
                  <a:lnTo>
                    <a:pt x="601" y="465"/>
                  </a:lnTo>
                  <a:lnTo>
                    <a:pt x="591" y="482"/>
                  </a:lnTo>
                  <a:lnTo>
                    <a:pt x="580" y="497"/>
                  </a:lnTo>
                  <a:lnTo>
                    <a:pt x="569" y="514"/>
                  </a:lnTo>
                  <a:lnTo>
                    <a:pt x="563" y="522"/>
                  </a:lnTo>
                  <a:lnTo>
                    <a:pt x="560" y="531"/>
                  </a:lnTo>
                  <a:lnTo>
                    <a:pt x="560" y="531"/>
                  </a:lnTo>
                  <a:lnTo>
                    <a:pt x="556" y="545"/>
                  </a:lnTo>
                  <a:lnTo>
                    <a:pt x="552" y="560"/>
                  </a:lnTo>
                  <a:lnTo>
                    <a:pt x="546" y="590"/>
                  </a:lnTo>
                  <a:lnTo>
                    <a:pt x="546" y="590"/>
                  </a:lnTo>
                  <a:lnTo>
                    <a:pt x="538" y="619"/>
                  </a:lnTo>
                  <a:lnTo>
                    <a:pt x="531" y="647"/>
                  </a:lnTo>
                  <a:lnTo>
                    <a:pt x="531" y="647"/>
                  </a:lnTo>
                  <a:lnTo>
                    <a:pt x="525" y="674"/>
                  </a:lnTo>
                  <a:lnTo>
                    <a:pt x="522" y="701"/>
                  </a:lnTo>
                  <a:lnTo>
                    <a:pt x="517" y="754"/>
                  </a:lnTo>
                  <a:lnTo>
                    <a:pt x="517" y="754"/>
                  </a:lnTo>
                  <a:lnTo>
                    <a:pt x="508" y="807"/>
                  </a:lnTo>
                  <a:lnTo>
                    <a:pt x="503" y="861"/>
                  </a:lnTo>
                  <a:lnTo>
                    <a:pt x="499" y="913"/>
                  </a:lnTo>
                  <a:lnTo>
                    <a:pt x="499" y="938"/>
                  </a:lnTo>
                  <a:lnTo>
                    <a:pt x="500" y="965"/>
                  </a:lnTo>
                  <a:lnTo>
                    <a:pt x="500" y="965"/>
                  </a:lnTo>
                  <a:lnTo>
                    <a:pt x="501" y="988"/>
                  </a:lnTo>
                  <a:lnTo>
                    <a:pt x="504" y="1014"/>
                  </a:lnTo>
                  <a:lnTo>
                    <a:pt x="507" y="1038"/>
                  </a:lnTo>
                  <a:lnTo>
                    <a:pt x="510" y="1063"/>
                  </a:lnTo>
                  <a:lnTo>
                    <a:pt x="510" y="1063"/>
                  </a:lnTo>
                  <a:lnTo>
                    <a:pt x="511" y="1108"/>
                  </a:lnTo>
                  <a:lnTo>
                    <a:pt x="514" y="1151"/>
                  </a:lnTo>
                  <a:lnTo>
                    <a:pt x="515" y="1237"/>
                  </a:lnTo>
                  <a:lnTo>
                    <a:pt x="515" y="1410"/>
                  </a:lnTo>
                  <a:lnTo>
                    <a:pt x="515" y="1410"/>
                  </a:lnTo>
                  <a:lnTo>
                    <a:pt x="514" y="1439"/>
                  </a:lnTo>
                  <a:lnTo>
                    <a:pt x="511" y="1467"/>
                  </a:lnTo>
                  <a:lnTo>
                    <a:pt x="508" y="1497"/>
                  </a:lnTo>
                  <a:lnTo>
                    <a:pt x="503" y="1525"/>
                  </a:lnTo>
                  <a:lnTo>
                    <a:pt x="496" y="1553"/>
                  </a:lnTo>
                  <a:lnTo>
                    <a:pt x="489" y="1580"/>
                  </a:lnTo>
                  <a:lnTo>
                    <a:pt x="480" y="1606"/>
                  </a:lnTo>
                  <a:lnTo>
                    <a:pt x="472" y="1633"/>
                  </a:lnTo>
                  <a:lnTo>
                    <a:pt x="472" y="1633"/>
                  </a:lnTo>
                  <a:lnTo>
                    <a:pt x="479" y="1632"/>
                  </a:lnTo>
                  <a:lnTo>
                    <a:pt x="486" y="1629"/>
                  </a:lnTo>
                  <a:lnTo>
                    <a:pt x="499" y="1622"/>
                  </a:lnTo>
                  <a:lnTo>
                    <a:pt x="511" y="1615"/>
                  </a:lnTo>
                  <a:lnTo>
                    <a:pt x="525" y="1609"/>
                  </a:lnTo>
                  <a:lnTo>
                    <a:pt x="525" y="1609"/>
                  </a:lnTo>
                  <a:lnTo>
                    <a:pt x="529" y="1585"/>
                  </a:lnTo>
                  <a:lnTo>
                    <a:pt x="535" y="1563"/>
                  </a:lnTo>
                  <a:lnTo>
                    <a:pt x="541" y="1540"/>
                  </a:lnTo>
                  <a:lnTo>
                    <a:pt x="546" y="1516"/>
                  </a:lnTo>
                  <a:lnTo>
                    <a:pt x="546" y="1516"/>
                  </a:lnTo>
                  <a:lnTo>
                    <a:pt x="541" y="1512"/>
                  </a:lnTo>
                  <a:lnTo>
                    <a:pt x="537" y="1505"/>
                  </a:lnTo>
                  <a:lnTo>
                    <a:pt x="534" y="1498"/>
                  </a:lnTo>
                  <a:lnTo>
                    <a:pt x="534" y="1491"/>
                  </a:lnTo>
                  <a:lnTo>
                    <a:pt x="532" y="1474"/>
                  </a:lnTo>
                  <a:lnTo>
                    <a:pt x="534" y="1459"/>
                  </a:lnTo>
                  <a:lnTo>
                    <a:pt x="534" y="1459"/>
                  </a:lnTo>
                  <a:lnTo>
                    <a:pt x="537" y="1450"/>
                  </a:lnTo>
                  <a:lnTo>
                    <a:pt x="541" y="1442"/>
                  </a:lnTo>
                  <a:lnTo>
                    <a:pt x="552" y="1427"/>
                  </a:lnTo>
                  <a:lnTo>
                    <a:pt x="563" y="1411"/>
                  </a:lnTo>
                  <a:lnTo>
                    <a:pt x="567" y="1403"/>
                  </a:lnTo>
                  <a:lnTo>
                    <a:pt x="572" y="1394"/>
                  </a:lnTo>
                  <a:lnTo>
                    <a:pt x="572" y="1394"/>
                  </a:lnTo>
                  <a:lnTo>
                    <a:pt x="573" y="1384"/>
                  </a:lnTo>
                  <a:lnTo>
                    <a:pt x="574" y="1375"/>
                  </a:lnTo>
                  <a:lnTo>
                    <a:pt x="579" y="1351"/>
                  </a:lnTo>
                  <a:lnTo>
                    <a:pt x="579" y="1351"/>
                  </a:lnTo>
                  <a:lnTo>
                    <a:pt x="583" y="1330"/>
                  </a:lnTo>
                  <a:lnTo>
                    <a:pt x="587" y="1309"/>
                  </a:lnTo>
                  <a:lnTo>
                    <a:pt x="587" y="1309"/>
                  </a:lnTo>
                  <a:lnTo>
                    <a:pt x="595" y="1266"/>
                  </a:lnTo>
                  <a:lnTo>
                    <a:pt x="601" y="1223"/>
                  </a:lnTo>
                  <a:lnTo>
                    <a:pt x="605" y="1178"/>
                  </a:lnTo>
                  <a:lnTo>
                    <a:pt x="607" y="1133"/>
                  </a:lnTo>
                  <a:lnTo>
                    <a:pt x="607" y="1133"/>
                  </a:lnTo>
                  <a:lnTo>
                    <a:pt x="610" y="1109"/>
                  </a:lnTo>
                  <a:lnTo>
                    <a:pt x="612" y="1088"/>
                  </a:lnTo>
                  <a:lnTo>
                    <a:pt x="615" y="1067"/>
                  </a:lnTo>
                  <a:lnTo>
                    <a:pt x="617" y="1046"/>
                  </a:lnTo>
                  <a:lnTo>
                    <a:pt x="617" y="1046"/>
                  </a:lnTo>
                  <a:lnTo>
                    <a:pt x="618" y="1022"/>
                  </a:lnTo>
                  <a:lnTo>
                    <a:pt x="617" y="997"/>
                  </a:lnTo>
                  <a:lnTo>
                    <a:pt x="617" y="972"/>
                  </a:lnTo>
                  <a:lnTo>
                    <a:pt x="617" y="946"/>
                  </a:lnTo>
                  <a:lnTo>
                    <a:pt x="617" y="946"/>
                  </a:lnTo>
                  <a:lnTo>
                    <a:pt x="621" y="920"/>
                  </a:lnTo>
                  <a:lnTo>
                    <a:pt x="625" y="893"/>
                  </a:lnTo>
                  <a:lnTo>
                    <a:pt x="632" y="868"/>
                  </a:lnTo>
                  <a:lnTo>
                    <a:pt x="642" y="844"/>
                  </a:lnTo>
                  <a:lnTo>
                    <a:pt x="652" y="823"/>
                  </a:lnTo>
                  <a:lnTo>
                    <a:pt x="659" y="813"/>
                  </a:lnTo>
                  <a:lnTo>
                    <a:pt x="666" y="803"/>
                  </a:lnTo>
                  <a:lnTo>
                    <a:pt x="673" y="795"/>
                  </a:lnTo>
                  <a:lnTo>
                    <a:pt x="681" y="786"/>
                  </a:lnTo>
                  <a:lnTo>
                    <a:pt x="690" y="779"/>
                  </a:lnTo>
                  <a:lnTo>
                    <a:pt x="698" y="774"/>
                  </a:lnTo>
                  <a:lnTo>
                    <a:pt x="698" y="774"/>
                  </a:lnTo>
                  <a:lnTo>
                    <a:pt x="720" y="765"/>
                  </a:lnTo>
                  <a:lnTo>
                    <a:pt x="743" y="758"/>
                  </a:lnTo>
                  <a:lnTo>
                    <a:pt x="765" y="753"/>
                  </a:lnTo>
                  <a:lnTo>
                    <a:pt x="789" y="747"/>
                  </a:lnTo>
                  <a:lnTo>
                    <a:pt x="789" y="747"/>
                  </a:lnTo>
                  <a:lnTo>
                    <a:pt x="827" y="741"/>
                  </a:lnTo>
                  <a:lnTo>
                    <a:pt x="864" y="737"/>
                  </a:lnTo>
                  <a:lnTo>
                    <a:pt x="901" y="733"/>
                  </a:lnTo>
                  <a:lnTo>
                    <a:pt x="939" y="730"/>
                  </a:lnTo>
                  <a:lnTo>
                    <a:pt x="1014" y="727"/>
                  </a:lnTo>
                  <a:lnTo>
                    <a:pt x="1087" y="727"/>
                  </a:lnTo>
                  <a:lnTo>
                    <a:pt x="1087" y="727"/>
                  </a:lnTo>
                  <a:lnTo>
                    <a:pt x="1106" y="726"/>
                  </a:lnTo>
                  <a:lnTo>
                    <a:pt x="1128" y="723"/>
                  </a:lnTo>
                  <a:lnTo>
                    <a:pt x="1128" y="723"/>
                  </a:lnTo>
                  <a:lnTo>
                    <a:pt x="1146" y="720"/>
                  </a:lnTo>
                  <a:lnTo>
                    <a:pt x="1154" y="719"/>
                  </a:lnTo>
                  <a:lnTo>
                    <a:pt x="1163" y="718"/>
                  </a:lnTo>
                  <a:lnTo>
                    <a:pt x="1163" y="718"/>
                  </a:lnTo>
                  <a:lnTo>
                    <a:pt x="1172" y="713"/>
                  </a:lnTo>
                  <a:lnTo>
                    <a:pt x="1181" y="709"/>
                  </a:lnTo>
                  <a:lnTo>
                    <a:pt x="1189" y="706"/>
                  </a:lnTo>
                  <a:lnTo>
                    <a:pt x="1199" y="705"/>
                  </a:lnTo>
                  <a:lnTo>
                    <a:pt x="1199" y="705"/>
                  </a:lnTo>
                  <a:lnTo>
                    <a:pt x="1206" y="706"/>
                  </a:lnTo>
                  <a:lnTo>
                    <a:pt x="1213" y="709"/>
                  </a:lnTo>
                  <a:lnTo>
                    <a:pt x="1227" y="715"/>
                  </a:lnTo>
                  <a:lnTo>
                    <a:pt x="1227" y="715"/>
                  </a:lnTo>
                  <a:lnTo>
                    <a:pt x="1230" y="723"/>
                  </a:lnTo>
                  <a:lnTo>
                    <a:pt x="1234" y="730"/>
                  </a:lnTo>
                  <a:lnTo>
                    <a:pt x="1237" y="734"/>
                  </a:lnTo>
                  <a:lnTo>
                    <a:pt x="1241" y="736"/>
                  </a:lnTo>
                  <a:lnTo>
                    <a:pt x="1245" y="739"/>
                  </a:lnTo>
                  <a:lnTo>
                    <a:pt x="1251" y="739"/>
                  </a:lnTo>
                  <a:lnTo>
                    <a:pt x="1251" y="739"/>
                  </a:lnTo>
                  <a:lnTo>
                    <a:pt x="1247" y="713"/>
                  </a:lnTo>
                  <a:lnTo>
                    <a:pt x="1241" y="689"/>
                  </a:lnTo>
                  <a:lnTo>
                    <a:pt x="1229" y="642"/>
                  </a:lnTo>
                  <a:lnTo>
                    <a:pt x="1229" y="642"/>
                  </a:lnTo>
                  <a:close/>
                  <a:moveTo>
                    <a:pt x="1149" y="734"/>
                  </a:moveTo>
                  <a:lnTo>
                    <a:pt x="1149" y="734"/>
                  </a:lnTo>
                  <a:lnTo>
                    <a:pt x="1123" y="737"/>
                  </a:lnTo>
                  <a:lnTo>
                    <a:pt x="1098" y="740"/>
                  </a:lnTo>
                  <a:lnTo>
                    <a:pt x="1043" y="741"/>
                  </a:lnTo>
                  <a:lnTo>
                    <a:pt x="987" y="741"/>
                  </a:lnTo>
                  <a:lnTo>
                    <a:pt x="959" y="743"/>
                  </a:lnTo>
                  <a:lnTo>
                    <a:pt x="932" y="744"/>
                  </a:lnTo>
                  <a:lnTo>
                    <a:pt x="932" y="744"/>
                  </a:lnTo>
                  <a:lnTo>
                    <a:pt x="893" y="747"/>
                  </a:lnTo>
                  <a:lnTo>
                    <a:pt x="854" y="750"/>
                  </a:lnTo>
                  <a:lnTo>
                    <a:pt x="854" y="750"/>
                  </a:lnTo>
                  <a:lnTo>
                    <a:pt x="814" y="755"/>
                  </a:lnTo>
                  <a:lnTo>
                    <a:pt x="778" y="761"/>
                  </a:lnTo>
                  <a:lnTo>
                    <a:pt x="743" y="771"/>
                  </a:lnTo>
                  <a:lnTo>
                    <a:pt x="727" y="776"/>
                  </a:lnTo>
                  <a:lnTo>
                    <a:pt x="712" y="782"/>
                  </a:lnTo>
                  <a:lnTo>
                    <a:pt x="712" y="782"/>
                  </a:lnTo>
                  <a:lnTo>
                    <a:pt x="695" y="791"/>
                  </a:lnTo>
                  <a:lnTo>
                    <a:pt x="681" y="802"/>
                  </a:lnTo>
                  <a:lnTo>
                    <a:pt x="670" y="816"/>
                  </a:lnTo>
                  <a:lnTo>
                    <a:pt x="660" y="830"/>
                  </a:lnTo>
                  <a:lnTo>
                    <a:pt x="660" y="830"/>
                  </a:lnTo>
                  <a:lnTo>
                    <a:pt x="650" y="851"/>
                  </a:lnTo>
                  <a:lnTo>
                    <a:pt x="643" y="873"/>
                  </a:lnTo>
                  <a:lnTo>
                    <a:pt x="638" y="897"/>
                  </a:lnTo>
                  <a:lnTo>
                    <a:pt x="633" y="922"/>
                  </a:lnTo>
                  <a:lnTo>
                    <a:pt x="629" y="948"/>
                  </a:lnTo>
                  <a:lnTo>
                    <a:pt x="628" y="974"/>
                  </a:lnTo>
                  <a:lnTo>
                    <a:pt x="625" y="1029"/>
                  </a:lnTo>
                  <a:lnTo>
                    <a:pt x="625" y="1029"/>
                  </a:lnTo>
                  <a:lnTo>
                    <a:pt x="622" y="1077"/>
                  </a:lnTo>
                  <a:lnTo>
                    <a:pt x="618" y="1127"/>
                  </a:lnTo>
                  <a:lnTo>
                    <a:pt x="618" y="1127"/>
                  </a:lnTo>
                  <a:lnTo>
                    <a:pt x="614" y="1182"/>
                  </a:lnTo>
                  <a:lnTo>
                    <a:pt x="610" y="1237"/>
                  </a:lnTo>
                  <a:lnTo>
                    <a:pt x="605" y="1264"/>
                  </a:lnTo>
                  <a:lnTo>
                    <a:pt x="601" y="1290"/>
                  </a:lnTo>
                  <a:lnTo>
                    <a:pt x="597" y="1314"/>
                  </a:lnTo>
                  <a:lnTo>
                    <a:pt x="590" y="1338"/>
                  </a:lnTo>
                  <a:lnTo>
                    <a:pt x="590" y="1338"/>
                  </a:lnTo>
                  <a:lnTo>
                    <a:pt x="597" y="1339"/>
                  </a:lnTo>
                  <a:lnTo>
                    <a:pt x="602" y="1341"/>
                  </a:lnTo>
                  <a:lnTo>
                    <a:pt x="610" y="1344"/>
                  </a:lnTo>
                  <a:lnTo>
                    <a:pt x="618" y="1345"/>
                  </a:lnTo>
                  <a:lnTo>
                    <a:pt x="618" y="1345"/>
                  </a:lnTo>
                  <a:lnTo>
                    <a:pt x="622" y="1299"/>
                  </a:lnTo>
                  <a:lnTo>
                    <a:pt x="626" y="1250"/>
                  </a:lnTo>
                  <a:lnTo>
                    <a:pt x="631" y="1202"/>
                  </a:lnTo>
                  <a:lnTo>
                    <a:pt x="633" y="1151"/>
                  </a:lnTo>
                  <a:lnTo>
                    <a:pt x="633" y="1151"/>
                  </a:lnTo>
                  <a:lnTo>
                    <a:pt x="638" y="1102"/>
                  </a:lnTo>
                  <a:lnTo>
                    <a:pt x="645" y="1053"/>
                  </a:lnTo>
                  <a:lnTo>
                    <a:pt x="652" y="1005"/>
                  </a:lnTo>
                  <a:lnTo>
                    <a:pt x="656" y="958"/>
                  </a:lnTo>
                  <a:lnTo>
                    <a:pt x="656" y="958"/>
                  </a:lnTo>
                  <a:lnTo>
                    <a:pt x="659" y="925"/>
                  </a:lnTo>
                  <a:lnTo>
                    <a:pt x="661" y="908"/>
                  </a:lnTo>
                  <a:lnTo>
                    <a:pt x="664" y="893"/>
                  </a:lnTo>
                  <a:lnTo>
                    <a:pt x="664" y="893"/>
                  </a:lnTo>
                  <a:lnTo>
                    <a:pt x="670" y="878"/>
                  </a:lnTo>
                  <a:lnTo>
                    <a:pt x="675" y="865"/>
                  </a:lnTo>
                  <a:lnTo>
                    <a:pt x="688" y="838"/>
                  </a:lnTo>
                  <a:lnTo>
                    <a:pt x="688" y="838"/>
                  </a:lnTo>
                  <a:lnTo>
                    <a:pt x="701" y="826"/>
                  </a:lnTo>
                  <a:lnTo>
                    <a:pt x="716" y="816"/>
                  </a:lnTo>
                  <a:lnTo>
                    <a:pt x="732" y="806"/>
                  </a:lnTo>
                  <a:lnTo>
                    <a:pt x="748" y="799"/>
                  </a:lnTo>
                  <a:lnTo>
                    <a:pt x="767" y="792"/>
                  </a:lnTo>
                  <a:lnTo>
                    <a:pt x="785" y="786"/>
                  </a:lnTo>
                  <a:lnTo>
                    <a:pt x="820" y="775"/>
                  </a:lnTo>
                  <a:lnTo>
                    <a:pt x="820" y="775"/>
                  </a:lnTo>
                  <a:lnTo>
                    <a:pt x="833" y="769"/>
                  </a:lnTo>
                  <a:lnTo>
                    <a:pt x="840" y="767"/>
                  </a:lnTo>
                  <a:lnTo>
                    <a:pt x="843" y="767"/>
                  </a:lnTo>
                  <a:lnTo>
                    <a:pt x="845" y="768"/>
                  </a:lnTo>
                  <a:lnTo>
                    <a:pt x="845" y="768"/>
                  </a:lnTo>
                  <a:lnTo>
                    <a:pt x="845" y="771"/>
                  </a:lnTo>
                  <a:lnTo>
                    <a:pt x="843" y="774"/>
                  </a:lnTo>
                  <a:lnTo>
                    <a:pt x="838" y="776"/>
                  </a:lnTo>
                  <a:lnTo>
                    <a:pt x="833" y="779"/>
                  </a:lnTo>
                  <a:lnTo>
                    <a:pt x="830" y="781"/>
                  </a:lnTo>
                  <a:lnTo>
                    <a:pt x="828" y="784"/>
                  </a:lnTo>
                  <a:lnTo>
                    <a:pt x="828" y="784"/>
                  </a:lnTo>
                  <a:lnTo>
                    <a:pt x="800" y="792"/>
                  </a:lnTo>
                  <a:lnTo>
                    <a:pt x="772" y="802"/>
                  </a:lnTo>
                  <a:lnTo>
                    <a:pt x="772" y="802"/>
                  </a:lnTo>
                  <a:lnTo>
                    <a:pt x="744" y="812"/>
                  </a:lnTo>
                  <a:lnTo>
                    <a:pt x="732" y="817"/>
                  </a:lnTo>
                  <a:lnTo>
                    <a:pt x="719" y="824"/>
                  </a:lnTo>
                  <a:lnTo>
                    <a:pt x="719" y="824"/>
                  </a:lnTo>
                  <a:lnTo>
                    <a:pt x="711" y="831"/>
                  </a:lnTo>
                  <a:lnTo>
                    <a:pt x="702" y="840"/>
                  </a:lnTo>
                  <a:lnTo>
                    <a:pt x="695" y="851"/>
                  </a:lnTo>
                  <a:lnTo>
                    <a:pt x="688" y="862"/>
                  </a:lnTo>
                  <a:lnTo>
                    <a:pt x="681" y="875"/>
                  </a:lnTo>
                  <a:lnTo>
                    <a:pt x="677" y="887"/>
                  </a:lnTo>
                  <a:lnTo>
                    <a:pt x="673" y="900"/>
                  </a:lnTo>
                  <a:lnTo>
                    <a:pt x="668" y="913"/>
                  </a:lnTo>
                  <a:lnTo>
                    <a:pt x="668" y="913"/>
                  </a:lnTo>
                  <a:lnTo>
                    <a:pt x="666" y="938"/>
                  </a:lnTo>
                  <a:lnTo>
                    <a:pt x="663" y="965"/>
                  </a:lnTo>
                  <a:lnTo>
                    <a:pt x="660" y="1018"/>
                  </a:lnTo>
                  <a:lnTo>
                    <a:pt x="660" y="1018"/>
                  </a:lnTo>
                  <a:lnTo>
                    <a:pt x="657" y="1045"/>
                  </a:lnTo>
                  <a:lnTo>
                    <a:pt x="654" y="1071"/>
                  </a:lnTo>
                  <a:lnTo>
                    <a:pt x="646" y="1127"/>
                  </a:lnTo>
                  <a:lnTo>
                    <a:pt x="646" y="1127"/>
                  </a:lnTo>
                  <a:lnTo>
                    <a:pt x="642" y="1168"/>
                  </a:lnTo>
                  <a:lnTo>
                    <a:pt x="639" y="1209"/>
                  </a:lnTo>
                  <a:lnTo>
                    <a:pt x="633" y="1292"/>
                  </a:lnTo>
                  <a:lnTo>
                    <a:pt x="633" y="1292"/>
                  </a:lnTo>
                  <a:lnTo>
                    <a:pt x="632" y="1320"/>
                  </a:lnTo>
                  <a:lnTo>
                    <a:pt x="631" y="1334"/>
                  </a:lnTo>
                  <a:lnTo>
                    <a:pt x="626" y="1347"/>
                  </a:lnTo>
                  <a:lnTo>
                    <a:pt x="626" y="1347"/>
                  </a:lnTo>
                  <a:lnTo>
                    <a:pt x="632" y="1349"/>
                  </a:lnTo>
                  <a:lnTo>
                    <a:pt x="636" y="1352"/>
                  </a:lnTo>
                  <a:lnTo>
                    <a:pt x="639" y="1356"/>
                  </a:lnTo>
                  <a:lnTo>
                    <a:pt x="642" y="1362"/>
                  </a:lnTo>
                  <a:lnTo>
                    <a:pt x="643" y="1369"/>
                  </a:lnTo>
                  <a:lnTo>
                    <a:pt x="643" y="1376"/>
                  </a:lnTo>
                  <a:lnTo>
                    <a:pt x="642" y="1390"/>
                  </a:lnTo>
                  <a:lnTo>
                    <a:pt x="642" y="1390"/>
                  </a:lnTo>
                  <a:lnTo>
                    <a:pt x="640" y="1396"/>
                  </a:lnTo>
                  <a:lnTo>
                    <a:pt x="636" y="1401"/>
                  </a:lnTo>
                  <a:lnTo>
                    <a:pt x="633" y="1407"/>
                  </a:lnTo>
                  <a:lnTo>
                    <a:pt x="629" y="1412"/>
                  </a:lnTo>
                  <a:lnTo>
                    <a:pt x="629" y="1412"/>
                  </a:lnTo>
                  <a:lnTo>
                    <a:pt x="626" y="1427"/>
                  </a:lnTo>
                  <a:lnTo>
                    <a:pt x="626" y="1442"/>
                  </a:lnTo>
                  <a:lnTo>
                    <a:pt x="626" y="1473"/>
                  </a:lnTo>
                  <a:lnTo>
                    <a:pt x="628" y="1487"/>
                  </a:lnTo>
                  <a:lnTo>
                    <a:pt x="626" y="1501"/>
                  </a:lnTo>
                  <a:lnTo>
                    <a:pt x="624" y="1514"/>
                  </a:lnTo>
                  <a:lnTo>
                    <a:pt x="621" y="1519"/>
                  </a:lnTo>
                  <a:lnTo>
                    <a:pt x="617" y="1523"/>
                  </a:lnTo>
                  <a:lnTo>
                    <a:pt x="617" y="1523"/>
                  </a:lnTo>
                  <a:lnTo>
                    <a:pt x="604" y="1523"/>
                  </a:lnTo>
                  <a:lnTo>
                    <a:pt x="593" y="1525"/>
                  </a:lnTo>
                  <a:lnTo>
                    <a:pt x="593" y="1525"/>
                  </a:lnTo>
                  <a:lnTo>
                    <a:pt x="587" y="1549"/>
                  </a:lnTo>
                  <a:lnTo>
                    <a:pt x="580" y="1571"/>
                  </a:lnTo>
                  <a:lnTo>
                    <a:pt x="565" y="1615"/>
                  </a:lnTo>
                  <a:lnTo>
                    <a:pt x="565" y="1615"/>
                  </a:lnTo>
                  <a:lnTo>
                    <a:pt x="569" y="1617"/>
                  </a:lnTo>
                  <a:lnTo>
                    <a:pt x="574" y="1617"/>
                  </a:lnTo>
                  <a:lnTo>
                    <a:pt x="577" y="1616"/>
                  </a:lnTo>
                  <a:lnTo>
                    <a:pt x="581" y="1615"/>
                  </a:lnTo>
                  <a:lnTo>
                    <a:pt x="587" y="1608"/>
                  </a:lnTo>
                  <a:lnTo>
                    <a:pt x="591" y="1601"/>
                  </a:lnTo>
                  <a:lnTo>
                    <a:pt x="591" y="1601"/>
                  </a:lnTo>
                  <a:lnTo>
                    <a:pt x="600" y="1589"/>
                  </a:lnTo>
                  <a:lnTo>
                    <a:pt x="607" y="1577"/>
                  </a:lnTo>
                  <a:lnTo>
                    <a:pt x="612" y="1564"/>
                  </a:lnTo>
                  <a:lnTo>
                    <a:pt x="618" y="1551"/>
                  </a:lnTo>
                  <a:lnTo>
                    <a:pt x="626" y="1525"/>
                  </a:lnTo>
                  <a:lnTo>
                    <a:pt x="633" y="1494"/>
                  </a:lnTo>
                  <a:lnTo>
                    <a:pt x="633" y="1494"/>
                  </a:lnTo>
                  <a:lnTo>
                    <a:pt x="645" y="1453"/>
                  </a:lnTo>
                  <a:lnTo>
                    <a:pt x="650" y="1434"/>
                  </a:lnTo>
                  <a:lnTo>
                    <a:pt x="653" y="1412"/>
                  </a:lnTo>
                  <a:lnTo>
                    <a:pt x="653" y="1412"/>
                  </a:lnTo>
                  <a:lnTo>
                    <a:pt x="656" y="1391"/>
                  </a:lnTo>
                  <a:lnTo>
                    <a:pt x="659" y="1369"/>
                  </a:lnTo>
                  <a:lnTo>
                    <a:pt x="660" y="1324"/>
                  </a:lnTo>
                  <a:lnTo>
                    <a:pt x="660" y="1324"/>
                  </a:lnTo>
                  <a:lnTo>
                    <a:pt x="664" y="1281"/>
                  </a:lnTo>
                  <a:lnTo>
                    <a:pt x="667" y="1236"/>
                  </a:lnTo>
                  <a:lnTo>
                    <a:pt x="667" y="1236"/>
                  </a:lnTo>
                  <a:lnTo>
                    <a:pt x="671" y="1146"/>
                  </a:lnTo>
                  <a:lnTo>
                    <a:pt x="673" y="1057"/>
                  </a:lnTo>
                  <a:lnTo>
                    <a:pt x="673" y="1057"/>
                  </a:lnTo>
                  <a:lnTo>
                    <a:pt x="674" y="1035"/>
                  </a:lnTo>
                  <a:lnTo>
                    <a:pt x="677" y="1012"/>
                  </a:lnTo>
                  <a:lnTo>
                    <a:pt x="682" y="970"/>
                  </a:lnTo>
                  <a:lnTo>
                    <a:pt x="691" y="928"/>
                  </a:lnTo>
                  <a:lnTo>
                    <a:pt x="698" y="886"/>
                  </a:lnTo>
                  <a:lnTo>
                    <a:pt x="698" y="886"/>
                  </a:lnTo>
                  <a:lnTo>
                    <a:pt x="705" y="873"/>
                  </a:lnTo>
                  <a:lnTo>
                    <a:pt x="713" y="861"/>
                  </a:lnTo>
                  <a:lnTo>
                    <a:pt x="722" y="851"/>
                  </a:lnTo>
                  <a:lnTo>
                    <a:pt x="730" y="842"/>
                  </a:lnTo>
                  <a:lnTo>
                    <a:pt x="741" y="834"/>
                  </a:lnTo>
                  <a:lnTo>
                    <a:pt x="753" y="826"/>
                  </a:lnTo>
                  <a:lnTo>
                    <a:pt x="777" y="812"/>
                  </a:lnTo>
                  <a:lnTo>
                    <a:pt x="777" y="812"/>
                  </a:lnTo>
                  <a:lnTo>
                    <a:pt x="799" y="799"/>
                  </a:lnTo>
                  <a:lnTo>
                    <a:pt x="809" y="793"/>
                  </a:lnTo>
                  <a:lnTo>
                    <a:pt x="819" y="788"/>
                  </a:lnTo>
                  <a:lnTo>
                    <a:pt x="819" y="788"/>
                  </a:lnTo>
                  <a:lnTo>
                    <a:pt x="833" y="782"/>
                  </a:lnTo>
                  <a:lnTo>
                    <a:pt x="848" y="778"/>
                  </a:lnTo>
                  <a:lnTo>
                    <a:pt x="878" y="771"/>
                  </a:lnTo>
                  <a:lnTo>
                    <a:pt x="911" y="765"/>
                  </a:lnTo>
                  <a:lnTo>
                    <a:pt x="944" y="761"/>
                  </a:lnTo>
                  <a:lnTo>
                    <a:pt x="944" y="761"/>
                  </a:lnTo>
                  <a:lnTo>
                    <a:pt x="1008" y="753"/>
                  </a:lnTo>
                  <a:lnTo>
                    <a:pt x="1040" y="751"/>
                  </a:lnTo>
                  <a:lnTo>
                    <a:pt x="1057" y="751"/>
                  </a:lnTo>
                  <a:lnTo>
                    <a:pt x="1073" y="753"/>
                  </a:lnTo>
                  <a:lnTo>
                    <a:pt x="1073" y="753"/>
                  </a:lnTo>
                  <a:lnTo>
                    <a:pt x="1083" y="750"/>
                  </a:lnTo>
                  <a:lnTo>
                    <a:pt x="1092" y="748"/>
                  </a:lnTo>
                  <a:lnTo>
                    <a:pt x="1115" y="746"/>
                  </a:lnTo>
                  <a:lnTo>
                    <a:pt x="1128" y="746"/>
                  </a:lnTo>
                  <a:lnTo>
                    <a:pt x="1139" y="744"/>
                  </a:lnTo>
                  <a:lnTo>
                    <a:pt x="1149" y="741"/>
                  </a:lnTo>
                  <a:lnTo>
                    <a:pt x="1158" y="737"/>
                  </a:lnTo>
                  <a:lnTo>
                    <a:pt x="1158" y="737"/>
                  </a:lnTo>
                  <a:lnTo>
                    <a:pt x="1170" y="739"/>
                  </a:lnTo>
                  <a:lnTo>
                    <a:pt x="1182" y="740"/>
                  </a:lnTo>
                  <a:lnTo>
                    <a:pt x="1196" y="740"/>
                  </a:lnTo>
                  <a:lnTo>
                    <a:pt x="1203" y="739"/>
                  </a:lnTo>
                  <a:lnTo>
                    <a:pt x="1210" y="736"/>
                  </a:lnTo>
                  <a:lnTo>
                    <a:pt x="1210" y="736"/>
                  </a:lnTo>
                  <a:lnTo>
                    <a:pt x="1210" y="733"/>
                  </a:lnTo>
                  <a:lnTo>
                    <a:pt x="1209" y="730"/>
                  </a:lnTo>
                  <a:lnTo>
                    <a:pt x="1210" y="727"/>
                  </a:lnTo>
                  <a:lnTo>
                    <a:pt x="1210" y="726"/>
                  </a:lnTo>
                  <a:lnTo>
                    <a:pt x="1213" y="725"/>
                  </a:lnTo>
                  <a:lnTo>
                    <a:pt x="1213" y="725"/>
                  </a:lnTo>
                  <a:lnTo>
                    <a:pt x="1210" y="722"/>
                  </a:lnTo>
                  <a:lnTo>
                    <a:pt x="1208" y="719"/>
                  </a:lnTo>
                  <a:lnTo>
                    <a:pt x="1201" y="718"/>
                  </a:lnTo>
                  <a:lnTo>
                    <a:pt x="1192" y="718"/>
                  </a:lnTo>
                  <a:lnTo>
                    <a:pt x="1184" y="720"/>
                  </a:lnTo>
                  <a:lnTo>
                    <a:pt x="1167" y="729"/>
                  </a:lnTo>
                  <a:lnTo>
                    <a:pt x="1157" y="732"/>
                  </a:lnTo>
                  <a:lnTo>
                    <a:pt x="1149" y="734"/>
                  </a:lnTo>
                  <a:lnTo>
                    <a:pt x="1149" y="734"/>
                  </a:lnTo>
                  <a:close/>
                  <a:moveTo>
                    <a:pt x="1081" y="753"/>
                  </a:moveTo>
                  <a:lnTo>
                    <a:pt x="1081" y="753"/>
                  </a:lnTo>
                  <a:lnTo>
                    <a:pt x="1084" y="753"/>
                  </a:lnTo>
                  <a:lnTo>
                    <a:pt x="1088" y="754"/>
                  </a:lnTo>
                  <a:lnTo>
                    <a:pt x="1091" y="754"/>
                  </a:lnTo>
                  <a:lnTo>
                    <a:pt x="1094" y="753"/>
                  </a:lnTo>
                  <a:lnTo>
                    <a:pt x="1094" y="753"/>
                  </a:lnTo>
                  <a:lnTo>
                    <a:pt x="1090" y="753"/>
                  </a:lnTo>
                  <a:lnTo>
                    <a:pt x="1087" y="751"/>
                  </a:lnTo>
                  <a:lnTo>
                    <a:pt x="1084" y="751"/>
                  </a:lnTo>
                  <a:lnTo>
                    <a:pt x="1081" y="753"/>
                  </a:lnTo>
                  <a:lnTo>
                    <a:pt x="1081" y="753"/>
                  </a:lnTo>
                  <a:close/>
                  <a:moveTo>
                    <a:pt x="1015" y="263"/>
                  </a:moveTo>
                  <a:lnTo>
                    <a:pt x="1015" y="263"/>
                  </a:lnTo>
                  <a:lnTo>
                    <a:pt x="989" y="250"/>
                  </a:lnTo>
                  <a:lnTo>
                    <a:pt x="959" y="240"/>
                  </a:lnTo>
                  <a:lnTo>
                    <a:pt x="925" y="232"/>
                  </a:lnTo>
                  <a:lnTo>
                    <a:pt x="886" y="228"/>
                  </a:lnTo>
                  <a:lnTo>
                    <a:pt x="886" y="228"/>
                  </a:lnTo>
                  <a:lnTo>
                    <a:pt x="861" y="223"/>
                  </a:lnTo>
                  <a:lnTo>
                    <a:pt x="848" y="222"/>
                  </a:lnTo>
                  <a:lnTo>
                    <a:pt x="836" y="222"/>
                  </a:lnTo>
                  <a:lnTo>
                    <a:pt x="836" y="222"/>
                  </a:lnTo>
                  <a:lnTo>
                    <a:pt x="824" y="222"/>
                  </a:lnTo>
                  <a:lnTo>
                    <a:pt x="812" y="223"/>
                  </a:lnTo>
                  <a:lnTo>
                    <a:pt x="786" y="226"/>
                  </a:lnTo>
                  <a:lnTo>
                    <a:pt x="786" y="226"/>
                  </a:lnTo>
                  <a:lnTo>
                    <a:pt x="750" y="226"/>
                  </a:lnTo>
                  <a:lnTo>
                    <a:pt x="713" y="229"/>
                  </a:lnTo>
                  <a:lnTo>
                    <a:pt x="680" y="232"/>
                  </a:lnTo>
                  <a:lnTo>
                    <a:pt x="646" y="237"/>
                  </a:lnTo>
                  <a:lnTo>
                    <a:pt x="646" y="237"/>
                  </a:lnTo>
                  <a:lnTo>
                    <a:pt x="601" y="247"/>
                  </a:lnTo>
                  <a:lnTo>
                    <a:pt x="559" y="258"/>
                  </a:lnTo>
                  <a:lnTo>
                    <a:pt x="517" y="274"/>
                  </a:lnTo>
                  <a:lnTo>
                    <a:pt x="479" y="291"/>
                  </a:lnTo>
                  <a:lnTo>
                    <a:pt x="479" y="291"/>
                  </a:lnTo>
                  <a:lnTo>
                    <a:pt x="458" y="313"/>
                  </a:lnTo>
                  <a:lnTo>
                    <a:pt x="438" y="336"/>
                  </a:lnTo>
                  <a:lnTo>
                    <a:pt x="438" y="336"/>
                  </a:lnTo>
                  <a:lnTo>
                    <a:pt x="420" y="361"/>
                  </a:lnTo>
                  <a:lnTo>
                    <a:pt x="405" y="386"/>
                  </a:lnTo>
                  <a:lnTo>
                    <a:pt x="405" y="386"/>
                  </a:lnTo>
                  <a:lnTo>
                    <a:pt x="395" y="399"/>
                  </a:lnTo>
                  <a:lnTo>
                    <a:pt x="386" y="411"/>
                  </a:lnTo>
                  <a:lnTo>
                    <a:pt x="386" y="411"/>
                  </a:lnTo>
                  <a:lnTo>
                    <a:pt x="381" y="423"/>
                  </a:lnTo>
                  <a:lnTo>
                    <a:pt x="375" y="435"/>
                  </a:lnTo>
                  <a:lnTo>
                    <a:pt x="367" y="458"/>
                  </a:lnTo>
                  <a:lnTo>
                    <a:pt x="360" y="482"/>
                  </a:lnTo>
                  <a:lnTo>
                    <a:pt x="351" y="506"/>
                  </a:lnTo>
                  <a:lnTo>
                    <a:pt x="351" y="506"/>
                  </a:lnTo>
                  <a:lnTo>
                    <a:pt x="350" y="522"/>
                  </a:lnTo>
                  <a:lnTo>
                    <a:pt x="347" y="538"/>
                  </a:lnTo>
                  <a:lnTo>
                    <a:pt x="341" y="570"/>
                  </a:lnTo>
                  <a:lnTo>
                    <a:pt x="339" y="587"/>
                  </a:lnTo>
                  <a:lnTo>
                    <a:pt x="337" y="604"/>
                  </a:lnTo>
                  <a:lnTo>
                    <a:pt x="337" y="621"/>
                  </a:lnTo>
                  <a:lnTo>
                    <a:pt x="339" y="639"/>
                  </a:lnTo>
                  <a:lnTo>
                    <a:pt x="339" y="639"/>
                  </a:lnTo>
                  <a:lnTo>
                    <a:pt x="341" y="656"/>
                  </a:lnTo>
                  <a:lnTo>
                    <a:pt x="346" y="673"/>
                  </a:lnTo>
                  <a:lnTo>
                    <a:pt x="355" y="706"/>
                  </a:lnTo>
                  <a:lnTo>
                    <a:pt x="355" y="706"/>
                  </a:lnTo>
                  <a:lnTo>
                    <a:pt x="362" y="740"/>
                  </a:lnTo>
                  <a:lnTo>
                    <a:pt x="367" y="758"/>
                  </a:lnTo>
                  <a:lnTo>
                    <a:pt x="368" y="775"/>
                  </a:lnTo>
                  <a:lnTo>
                    <a:pt x="368" y="775"/>
                  </a:lnTo>
                  <a:lnTo>
                    <a:pt x="372" y="842"/>
                  </a:lnTo>
                  <a:lnTo>
                    <a:pt x="376" y="910"/>
                  </a:lnTo>
                  <a:lnTo>
                    <a:pt x="381" y="976"/>
                  </a:lnTo>
                  <a:lnTo>
                    <a:pt x="383" y="1045"/>
                  </a:lnTo>
                  <a:lnTo>
                    <a:pt x="383" y="1045"/>
                  </a:lnTo>
                  <a:lnTo>
                    <a:pt x="385" y="1123"/>
                  </a:lnTo>
                  <a:lnTo>
                    <a:pt x="385" y="1163"/>
                  </a:lnTo>
                  <a:lnTo>
                    <a:pt x="383" y="1202"/>
                  </a:lnTo>
                  <a:lnTo>
                    <a:pt x="383" y="1202"/>
                  </a:lnTo>
                  <a:lnTo>
                    <a:pt x="378" y="1285"/>
                  </a:lnTo>
                  <a:lnTo>
                    <a:pt x="376" y="1324"/>
                  </a:lnTo>
                  <a:lnTo>
                    <a:pt x="376" y="1363"/>
                  </a:lnTo>
                  <a:lnTo>
                    <a:pt x="376" y="1363"/>
                  </a:lnTo>
                  <a:lnTo>
                    <a:pt x="372" y="1384"/>
                  </a:lnTo>
                  <a:lnTo>
                    <a:pt x="369" y="1407"/>
                  </a:lnTo>
                  <a:lnTo>
                    <a:pt x="369" y="1429"/>
                  </a:lnTo>
                  <a:lnTo>
                    <a:pt x="371" y="1439"/>
                  </a:lnTo>
                  <a:lnTo>
                    <a:pt x="374" y="1448"/>
                  </a:lnTo>
                  <a:lnTo>
                    <a:pt x="374" y="1448"/>
                  </a:lnTo>
                  <a:lnTo>
                    <a:pt x="371" y="1452"/>
                  </a:lnTo>
                  <a:lnTo>
                    <a:pt x="369" y="1455"/>
                  </a:lnTo>
                  <a:lnTo>
                    <a:pt x="369" y="1463"/>
                  </a:lnTo>
                  <a:lnTo>
                    <a:pt x="369" y="1463"/>
                  </a:lnTo>
                  <a:lnTo>
                    <a:pt x="368" y="1493"/>
                  </a:lnTo>
                  <a:lnTo>
                    <a:pt x="368" y="1508"/>
                  </a:lnTo>
                  <a:lnTo>
                    <a:pt x="367" y="1523"/>
                  </a:lnTo>
                  <a:lnTo>
                    <a:pt x="367" y="1523"/>
                  </a:lnTo>
                  <a:lnTo>
                    <a:pt x="361" y="1553"/>
                  </a:lnTo>
                  <a:lnTo>
                    <a:pt x="358" y="1567"/>
                  </a:lnTo>
                  <a:lnTo>
                    <a:pt x="358" y="1578"/>
                  </a:lnTo>
                  <a:lnTo>
                    <a:pt x="358" y="1578"/>
                  </a:lnTo>
                  <a:lnTo>
                    <a:pt x="360" y="1588"/>
                  </a:lnTo>
                  <a:lnTo>
                    <a:pt x="362" y="1598"/>
                  </a:lnTo>
                  <a:lnTo>
                    <a:pt x="367" y="1606"/>
                  </a:lnTo>
                  <a:lnTo>
                    <a:pt x="372" y="1613"/>
                  </a:lnTo>
                  <a:lnTo>
                    <a:pt x="379" y="1620"/>
                  </a:lnTo>
                  <a:lnTo>
                    <a:pt x="386" y="1626"/>
                  </a:lnTo>
                  <a:lnTo>
                    <a:pt x="405" y="1636"/>
                  </a:lnTo>
                  <a:lnTo>
                    <a:pt x="405" y="1636"/>
                  </a:lnTo>
                  <a:lnTo>
                    <a:pt x="410" y="1615"/>
                  </a:lnTo>
                  <a:lnTo>
                    <a:pt x="414" y="1594"/>
                  </a:lnTo>
                  <a:lnTo>
                    <a:pt x="423" y="1550"/>
                  </a:lnTo>
                  <a:lnTo>
                    <a:pt x="427" y="1505"/>
                  </a:lnTo>
                  <a:lnTo>
                    <a:pt x="431" y="1460"/>
                  </a:lnTo>
                  <a:lnTo>
                    <a:pt x="433" y="1414"/>
                  </a:lnTo>
                  <a:lnTo>
                    <a:pt x="434" y="1369"/>
                  </a:lnTo>
                  <a:lnTo>
                    <a:pt x="437" y="1283"/>
                  </a:lnTo>
                  <a:lnTo>
                    <a:pt x="437" y="1283"/>
                  </a:lnTo>
                  <a:lnTo>
                    <a:pt x="438" y="1248"/>
                  </a:lnTo>
                  <a:lnTo>
                    <a:pt x="438" y="1210"/>
                  </a:lnTo>
                  <a:lnTo>
                    <a:pt x="437" y="1177"/>
                  </a:lnTo>
                  <a:lnTo>
                    <a:pt x="434" y="1147"/>
                  </a:lnTo>
                  <a:lnTo>
                    <a:pt x="434" y="1147"/>
                  </a:lnTo>
                  <a:lnTo>
                    <a:pt x="431" y="1127"/>
                  </a:lnTo>
                  <a:lnTo>
                    <a:pt x="428" y="1118"/>
                  </a:lnTo>
                  <a:lnTo>
                    <a:pt x="427" y="1112"/>
                  </a:lnTo>
                  <a:lnTo>
                    <a:pt x="427" y="1112"/>
                  </a:lnTo>
                  <a:lnTo>
                    <a:pt x="423" y="1106"/>
                  </a:lnTo>
                  <a:lnTo>
                    <a:pt x="417" y="1104"/>
                  </a:lnTo>
                  <a:lnTo>
                    <a:pt x="412" y="1099"/>
                  </a:lnTo>
                  <a:lnTo>
                    <a:pt x="407" y="1094"/>
                  </a:lnTo>
                  <a:lnTo>
                    <a:pt x="407" y="1094"/>
                  </a:lnTo>
                  <a:lnTo>
                    <a:pt x="405" y="1083"/>
                  </a:lnTo>
                  <a:lnTo>
                    <a:pt x="403" y="1071"/>
                  </a:lnTo>
                  <a:lnTo>
                    <a:pt x="403" y="1071"/>
                  </a:lnTo>
                  <a:lnTo>
                    <a:pt x="403" y="1050"/>
                  </a:lnTo>
                  <a:lnTo>
                    <a:pt x="405" y="1029"/>
                  </a:lnTo>
                  <a:lnTo>
                    <a:pt x="407" y="1010"/>
                  </a:lnTo>
                  <a:lnTo>
                    <a:pt x="413" y="993"/>
                  </a:lnTo>
                  <a:lnTo>
                    <a:pt x="413" y="993"/>
                  </a:lnTo>
                  <a:lnTo>
                    <a:pt x="410" y="987"/>
                  </a:lnTo>
                  <a:lnTo>
                    <a:pt x="407" y="979"/>
                  </a:lnTo>
                  <a:lnTo>
                    <a:pt x="405" y="959"/>
                  </a:lnTo>
                  <a:lnTo>
                    <a:pt x="405" y="939"/>
                  </a:lnTo>
                  <a:lnTo>
                    <a:pt x="405" y="932"/>
                  </a:lnTo>
                  <a:lnTo>
                    <a:pt x="407" y="927"/>
                  </a:lnTo>
                  <a:lnTo>
                    <a:pt x="407" y="927"/>
                  </a:lnTo>
                  <a:lnTo>
                    <a:pt x="410" y="922"/>
                  </a:lnTo>
                  <a:lnTo>
                    <a:pt x="414" y="921"/>
                  </a:lnTo>
                  <a:lnTo>
                    <a:pt x="419" y="921"/>
                  </a:lnTo>
                  <a:lnTo>
                    <a:pt x="423" y="918"/>
                  </a:lnTo>
                  <a:lnTo>
                    <a:pt x="423" y="918"/>
                  </a:lnTo>
                  <a:lnTo>
                    <a:pt x="421" y="882"/>
                  </a:lnTo>
                  <a:lnTo>
                    <a:pt x="423" y="845"/>
                  </a:lnTo>
                  <a:lnTo>
                    <a:pt x="428" y="807"/>
                  </a:lnTo>
                  <a:lnTo>
                    <a:pt x="434" y="771"/>
                  </a:lnTo>
                  <a:lnTo>
                    <a:pt x="449" y="696"/>
                  </a:lnTo>
                  <a:lnTo>
                    <a:pt x="465" y="622"/>
                  </a:lnTo>
                  <a:lnTo>
                    <a:pt x="465" y="622"/>
                  </a:lnTo>
                  <a:lnTo>
                    <a:pt x="469" y="600"/>
                  </a:lnTo>
                  <a:lnTo>
                    <a:pt x="478" y="579"/>
                  </a:lnTo>
                  <a:lnTo>
                    <a:pt x="486" y="557"/>
                  </a:lnTo>
                  <a:lnTo>
                    <a:pt x="494" y="538"/>
                  </a:lnTo>
                  <a:lnTo>
                    <a:pt x="513" y="498"/>
                  </a:lnTo>
                  <a:lnTo>
                    <a:pt x="521" y="479"/>
                  </a:lnTo>
                  <a:lnTo>
                    <a:pt x="528" y="459"/>
                  </a:lnTo>
                  <a:lnTo>
                    <a:pt x="528" y="459"/>
                  </a:lnTo>
                  <a:lnTo>
                    <a:pt x="532" y="454"/>
                  </a:lnTo>
                  <a:lnTo>
                    <a:pt x="537" y="448"/>
                  </a:lnTo>
                  <a:lnTo>
                    <a:pt x="545" y="435"/>
                  </a:lnTo>
                  <a:lnTo>
                    <a:pt x="552" y="423"/>
                  </a:lnTo>
                  <a:lnTo>
                    <a:pt x="556" y="417"/>
                  </a:lnTo>
                  <a:lnTo>
                    <a:pt x="562" y="411"/>
                  </a:lnTo>
                  <a:lnTo>
                    <a:pt x="562" y="411"/>
                  </a:lnTo>
                  <a:lnTo>
                    <a:pt x="579" y="399"/>
                  </a:lnTo>
                  <a:lnTo>
                    <a:pt x="597" y="386"/>
                  </a:lnTo>
                  <a:lnTo>
                    <a:pt x="617" y="376"/>
                  </a:lnTo>
                  <a:lnTo>
                    <a:pt x="636" y="367"/>
                  </a:lnTo>
                  <a:lnTo>
                    <a:pt x="659" y="359"/>
                  </a:lnTo>
                  <a:lnTo>
                    <a:pt x="681" y="352"/>
                  </a:lnTo>
                  <a:lnTo>
                    <a:pt x="706" y="347"/>
                  </a:lnTo>
                  <a:lnTo>
                    <a:pt x="732" y="341"/>
                  </a:lnTo>
                  <a:lnTo>
                    <a:pt x="732" y="341"/>
                  </a:lnTo>
                  <a:lnTo>
                    <a:pt x="744" y="340"/>
                  </a:lnTo>
                  <a:lnTo>
                    <a:pt x="755" y="336"/>
                  </a:lnTo>
                  <a:lnTo>
                    <a:pt x="767" y="333"/>
                  </a:lnTo>
                  <a:lnTo>
                    <a:pt x="778" y="330"/>
                  </a:lnTo>
                  <a:lnTo>
                    <a:pt x="778" y="330"/>
                  </a:lnTo>
                  <a:lnTo>
                    <a:pt x="803" y="329"/>
                  </a:lnTo>
                  <a:lnTo>
                    <a:pt x="830" y="329"/>
                  </a:lnTo>
                  <a:lnTo>
                    <a:pt x="855" y="330"/>
                  </a:lnTo>
                  <a:lnTo>
                    <a:pt x="879" y="333"/>
                  </a:lnTo>
                  <a:lnTo>
                    <a:pt x="879" y="333"/>
                  </a:lnTo>
                  <a:lnTo>
                    <a:pt x="885" y="337"/>
                  </a:lnTo>
                  <a:lnTo>
                    <a:pt x="892" y="338"/>
                  </a:lnTo>
                  <a:lnTo>
                    <a:pt x="906" y="340"/>
                  </a:lnTo>
                  <a:lnTo>
                    <a:pt x="921" y="341"/>
                  </a:lnTo>
                  <a:lnTo>
                    <a:pt x="938" y="340"/>
                  </a:lnTo>
                  <a:lnTo>
                    <a:pt x="938" y="340"/>
                  </a:lnTo>
                  <a:lnTo>
                    <a:pt x="974" y="340"/>
                  </a:lnTo>
                  <a:lnTo>
                    <a:pt x="1011" y="340"/>
                  </a:lnTo>
                  <a:lnTo>
                    <a:pt x="1029" y="341"/>
                  </a:lnTo>
                  <a:lnTo>
                    <a:pt x="1046" y="343"/>
                  </a:lnTo>
                  <a:lnTo>
                    <a:pt x="1062" y="347"/>
                  </a:lnTo>
                  <a:lnTo>
                    <a:pt x="1076" y="351"/>
                  </a:lnTo>
                  <a:lnTo>
                    <a:pt x="1076" y="351"/>
                  </a:lnTo>
                  <a:lnTo>
                    <a:pt x="1077" y="351"/>
                  </a:lnTo>
                  <a:lnTo>
                    <a:pt x="1077" y="350"/>
                  </a:lnTo>
                  <a:lnTo>
                    <a:pt x="1077" y="350"/>
                  </a:lnTo>
                  <a:lnTo>
                    <a:pt x="1063" y="324"/>
                  </a:lnTo>
                  <a:lnTo>
                    <a:pt x="1049" y="302"/>
                  </a:lnTo>
                  <a:lnTo>
                    <a:pt x="1033" y="281"/>
                  </a:lnTo>
                  <a:lnTo>
                    <a:pt x="1015" y="263"/>
                  </a:lnTo>
                  <a:lnTo>
                    <a:pt x="1015" y="263"/>
                  </a:lnTo>
                  <a:close/>
                  <a:moveTo>
                    <a:pt x="858" y="205"/>
                  </a:moveTo>
                  <a:lnTo>
                    <a:pt x="858" y="205"/>
                  </a:lnTo>
                  <a:lnTo>
                    <a:pt x="828" y="202"/>
                  </a:lnTo>
                  <a:lnTo>
                    <a:pt x="798" y="201"/>
                  </a:lnTo>
                  <a:lnTo>
                    <a:pt x="798" y="201"/>
                  </a:lnTo>
                  <a:lnTo>
                    <a:pt x="754" y="199"/>
                  </a:lnTo>
                  <a:lnTo>
                    <a:pt x="733" y="201"/>
                  </a:lnTo>
                  <a:lnTo>
                    <a:pt x="715" y="204"/>
                  </a:lnTo>
                  <a:lnTo>
                    <a:pt x="715" y="204"/>
                  </a:lnTo>
                  <a:lnTo>
                    <a:pt x="602" y="223"/>
                  </a:lnTo>
                  <a:lnTo>
                    <a:pt x="602" y="223"/>
                  </a:lnTo>
                  <a:lnTo>
                    <a:pt x="574" y="228"/>
                  </a:lnTo>
                  <a:lnTo>
                    <a:pt x="548" y="232"/>
                  </a:lnTo>
                  <a:lnTo>
                    <a:pt x="534" y="235"/>
                  </a:lnTo>
                  <a:lnTo>
                    <a:pt x="521" y="239"/>
                  </a:lnTo>
                  <a:lnTo>
                    <a:pt x="510" y="243"/>
                  </a:lnTo>
                  <a:lnTo>
                    <a:pt x="499" y="249"/>
                  </a:lnTo>
                  <a:lnTo>
                    <a:pt x="499" y="249"/>
                  </a:lnTo>
                  <a:lnTo>
                    <a:pt x="501" y="249"/>
                  </a:lnTo>
                  <a:lnTo>
                    <a:pt x="506" y="249"/>
                  </a:lnTo>
                  <a:lnTo>
                    <a:pt x="513" y="247"/>
                  </a:lnTo>
                  <a:lnTo>
                    <a:pt x="520" y="243"/>
                  </a:lnTo>
                  <a:lnTo>
                    <a:pt x="528" y="242"/>
                  </a:lnTo>
                  <a:lnTo>
                    <a:pt x="528" y="242"/>
                  </a:lnTo>
                  <a:lnTo>
                    <a:pt x="535" y="240"/>
                  </a:lnTo>
                  <a:lnTo>
                    <a:pt x="544" y="242"/>
                  </a:lnTo>
                  <a:lnTo>
                    <a:pt x="553" y="243"/>
                  </a:lnTo>
                  <a:lnTo>
                    <a:pt x="563" y="244"/>
                  </a:lnTo>
                  <a:lnTo>
                    <a:pt x="563" y="244"/>
                  </a:lnTo>
                  <a:lnTo>
                    <a:pt x="567" y="243"/>
                  </a:lnTo>
                  <a:lnTo>
                    <a:pt x="574" y="240"/>
                  </a:lnTo>
                  <a:lnTo>
                    <a:pt x="586" y="237"/>
                  </a:lnTo>
                  <a:lnTo>
                    <a:pt x="586" y="237"/>
                  </a:lnTo>
                  <a:lnTo>
                    <a:pt x="625" y="228"/>
                  </a:lnTo>
                  <a:lnTo>
                    <a:pt x="645" y="225"/>
                  </a:lnTo>
                  <a:lnTo>
                    <a:pt x="663" y="222"/>
                  </a:lnTo>
                  <a:lnTo>
                    <a:pt x="663" y="222"/>
                  </a:lnTo>
                  <a:lnTo>
                    <a:pt x="701" y="218"/>
                  </a:lnTo>
                  <a:lnTo>
                    <a:pt x="737" y="216"/>
                  </a:lnTo>
                  <a:lnTo>
                    <a:pt x="774" y="215"/>
                  </a:lnTo>
                  <a:lnTo>
                    <a:pt x="809" y="213"/>
                  </a:lnTo>
                  <a:lnTo>
                    <a:pt x="809" y="213"/>
                  </a:lnTo>
                  <a:lnTo>
                    <a:pt x="820" y="211"/>
                  </a:lnTo>
                  <a:lnTo>
                    <a:pt x="831" y="209"/>
                  </a:lnTo>
                  <a:lnTo>
                    <a:pt x="831" y="209"/>
                  </a:lnTo>
                  <a:lnTo>
                    <a:pt x="843" y="209"/>
                  </a:lnTo>
                  <a:lnTo>
                    <a:pt x="854" y="211"/>
                  </a:lnTo>
                  <a:lnTo>
                    <a:pt x="875" y="213"/>
                  </a:lnTo>
                  <a:lnTo>
                    <a:pt x="894" y="216"/>
                  </a:lnTo>
                  <a:lnTo>
                    <a:pt x="906" y="216"/>
                  </a:lnTo>
                  <a:lnTo>
                    <a:pt x="916" y="216"/>
                  </a:lnTo>
                  <a:lnTo>
                    <a:pt x="916" y="216"/>
                  </a:lnTo>
                  <a:lnTo>
                    <a:pt x="887" y="211"/>
                  </a:lnTo>
                  <a:lnTo>
                    <a:pt x="858" y="205"/>
                  </a:lnTo>
                  <a:lnTo>
                    <a:pt x="858" y="205"/>
                  </a:lnTo>
                  <a:close/>
                  <a:moveTo>
                    <a:pt x="869" y="195"/>
                  </a:moveTo>
                  <a:lnTo>
                    <a:pt x="869" y="195"/>
                  </a:lnTo>
                  <a:lnTo>
                    <a:pt x="875" y="195"/>
                  </a:lnTo>
                  <a:lnTo>
                    <a:pt x="880" y="197"/>
                  </a:lnTo>
                  <a:lnTo>
                    <a:pt x="885" y="198"/>
                  </a:lnTo>
                  <a:lnTo>
                    <a:pt x="889" y="198"/>
                  </a:lnTo>
                  <a:lnTo>
                    <a:pt x="889" y="198"/>
                  </a:lnTo>
                  <a:lnTo>
                    <a:pt x="879" y="194"/>
                  </a:lnTo>
                  <a:lnTo>
                    <a:pt x="875" y="194"/>
                  </a:lnTo>
                  <a:lnTo>
                    <a:pt x="869" y="195"/>
                  </a:lnTo>
                  <a:lnTo>
                    <a:pt x="869" y="195"/>
                  </a:lnTo>
                  <a:close/>
                  <a:moveTo>
                    <a:pt x="354" y="762"/>
                  </a:moveTo>
                  <a:lnTo>
                    <a:pt x="354" y="762"/>
                  </a:lnTo>
                  <a:lnTo>
                    <a:pt x="353" y="746"/>
                  </a:lnTo>
                  <a:lnTo>
                    <a:pt x="348" y="729"/>
                  </a:lnTo>
                  <a:lnTo>
                    <a:pt x="340" y="696"/>
                  </a:lnTo>
                  <a:lnTo>
                    <a:pt x="332" y="664"/>
                  </a:lnTo>
                  <a:lnTo>
                    <a:pt x="327" y="646"/>
                  </a:lnTo>
                  <a:lnTo>
                    <a:pt x="326" y="629"/>
                  </a:lnTo>
                  <a:lnTo>
                    <a:pt x="326" y="629"/>
                  </a:lnTo>
                  <a:lnTo>
                    <a:pt x="325" y="607"/>
                  </a:lnTo>
                  <a:lnTo>
                    <a:pt x="326" y="583"/>
                  </a:lnTo>
                  <a:lnTo>
                    <a:pt x="333" y="538"/>
                  </a:lnTo>
                  <a:lnTo>
                    <a:pt x="333" y="538"/>
                  </a:lnTo>
                  <a:lnTo>
                    <a:pt x="337" y="514"/>
                  </a:lnTo>
                  <a:lnTo>
                    <a:pt x="343" y="490"/>
                  </a:lnTo>
                  <a:lnTo>
                    <a:pt x="351" y="466"/>
                  </a:lnTo>
                  <a:lnTo>
                    <a:pt x="358" y="442"/>
                  </a:lnTo>
                  <a:lnTo>
                    <a:pt x="376" y="399"/>
                  </a:lnTo>
                  <a:lnTo>
                    <a:pt x="393" y="359"/>
                  </a:lnTo>
                  <a:lnTo>
                    <a:pt x="393" y="359"/>
                  </a:lnTo>
                  <a:lnTo>
                    <a:pt x="383" y="369"/>
                  </a:lnTo>
                  <a:lnTo>
                    <a:pt x="374" y="379"/>
                  </a:lnTo>
                  <a:lnTo>
                    <a:pt x="357" y="400"/>
                  </a:lnTo>
                  <a:lnTo>
                    <a:pt x="326" y="445"/>
                  </a:lnTo>
                  <a:lnTo>
                    <a:pt x="326" y="445"/>
                  </a:lnTo>
                  <a:lnTo>
                    <a:pt x="310" y="469"/>
                  </a:lnTo>
                  <a:lnTo>
                    <a:pt x="298" y="493"/>
                  </a:lnTo>
                  <a:lnTo>
                    <a:pt x="287" y="520"/>
                  </a:lnTo>
                  <a:lnTo>
                    <a:pt x="277" y="545"/>
                  </a:lnTo>
                  <a:lnTo>
                    <a:pt x="277" y="545"/>
                  </a:lnTo>
                  <a:lnTo>
                    <a:pt x="266" y="577"/>
                  </a:lnTo>
                  <a:lnTo>
                    <a:pt x="257" y="611"/>
                  </a:lnTo>
                  <a:lnTo>
                    <a:pt x="250" y="646"/>
                  </a:lnTo>
                  <a:lnTo>
                    <a:pt x="246" y="681"/>
                  </a:lnTo>
                  <a:lnTo>
                    <a:pt x="243" y="718"/>
                  </a:lnTo>
                  <a:lnTo>
                    <a:pt x="240" y="754"/>
                  </a:lnTo>
                  <a:lnTo>
                    <a:pt x="240" y="791"/>
                  </a:lnTo>
                  <a:lnTo>
                    <a:pt x="242" y="826"/>
                  </a:lnTo>
                  <a:lnTo>
                    <a:pt x="242" y="826"/>
                  </a:lnTo>
                  <a:lnTo>
                    <a:pt x="242" y="842"/>
                  </a:lnTo>
                  <a:lnTo>
                    <a:pt x="240" y="859"/>
                  </a:lnTo>
                  <a:lnTo>
                    <a:pt x="240" y="859"/>
                  </a:lnTo>
                  <a:lnTo>
                    <a:pt x="242" y="876"/>
                  </a:lnTo>
                  <a:lnTo>
                    <a:pt x="242" y="885"/>
                  </a:lnTo>
                  <a:lnTo>
                    <a:pt x="242" y="894"/>
                  </a:lnTo>
                  <a:lnTo>
                    <a:pt x="242" y="894"/>
                  </a:lnTo>
                  <a:lnTo>
                    <a:pt x="239" y="904"/>
                  </a:lnTo>
                  <a:lnTo>
                    <a:pt x="237" y="911"/>
                  </a:lnTo>
                  <a:lnTo>
                    <a:pt x="236" y="917"/>
                  </a:lnTo>
                  <a:lnTo>
                    <a:pt x="236" y="917"/>
                  </a:lnTo>
                  <a:lnTo>
                    <a:pt x="236" y="953"/>
                  </a:lnTo>
                  <a:lnTo>
                    <a:pt x="236" y="953"/>
                  </a:lnTo>
                  <a:lnTo>
                    <a:pt x="237" y="966"/>
                  </a:lnTo>
                  <a:lnTo>
                    <a:pt x="240" y="979"/>
                  </a:lnTo>
                  <a:lnTo>
                    <a:pt x="247" y="1004"/>
                  </a:lnTo>
                  <a:lnTo>
                    <a:pt x="250" y="1015"/>
                  </a:lnTo>
                  <a:lnTo>
                    <a:pt x="253" y="1026"/>
                  </a:lnTo>
                  <a:lnTo>
                    <a:pt x="253" y="1038"/>
                  </a:lnTo>
                  <a:lnTo>
                    <a:pt x="250" y="1047"/>
                  </a:lnTo>
                  <a:lnTo>
                    <a:pt x="250" y="1047"/>
                  </a:lnTo>
                  <a:lnTo>
                    <a:pt x="246" y="1054"/>
                  </a:lnTo>
                  <a:lnTo>
                    <a:pt x="239" y="1060"/>
                  </a:lnTo>
                  <a:lnTo>
                    <a:pt x="230" y="1066"/>
                  </a:lnTo>
                  <a:lnTo>
                    <a:pt x="221" y="1069"/>
                  </a:lnTo>
                  <a:lnTo>
                    <a:pt x="209" y="1070"/>
                  </a:lnTo>
                  <a:lnTo>
                    <a:pt x="200" y="1071"/>
                  </a:lnTo>
                  <a:lnTo>
                    <a:pt x="188" y="1070"/>
                  </a:lnTo>
                  <a:lnTo>
                    <a:pt x="179" y="1069"/>
                  </a:lnTo>
                  <a:lnTo>
                    <a:pt x="179" y="1069"/>
                  </a:lnTo>
                  <a:lnTo>
                    <a:pt x="170" y="1064"/>
                  </a:lnTo>
                  <a:lnTo>
                    <a:pt x="164" y="1060"/>
                  </a:lnTo>
                  <a:lnTo>
                    <a:pt x="159" y="1054"/>
                  </a:lnTo>
                  <a:lnTo>
                    <a:pt x="156" y="1047"/>
                  </a:lnTo>
                  <a:lnTo>
                    <a:pt x="153" y="1040"/>
                  </a:lnTo>
                  <a:lnTo>
                    <a:pt x="152" y="1032"/>
                  </a:lnTo>
                  <a:lnTo>
                    <a:pt x="152" y="1024"/>
                  </a:lnTo>
                  <a:lnTo>
                    <a:pt x="153" y="1015"/>
                  </a:lnTo>
                  <a:lnTo>
                    <a:pt x="157" y="997"/>
                  </a:lnTo>
                  <a:lnTo>
                    <a:pt x="163" y="980"/>
                  </a:lnTo>
                  <a:lnTo>
                    <a:pt x="172" y="965"/>
                  </a:lnTo>
                  <a:lnTo>
                    <a:pt x="181" y="953"/>
                  </a:lnTo>
                  <a:lnTo>
                    <a:pt x="181" y="953"/>
                  </a:lnTo>
                  <a:lnTo>
                    <a:pt x="179" y="946"/>
                  </a:lnTo>
                  <a:lnTo>
                    <a:pt x="179" y="941"/>
                  </a:lnTo>
                  <a:lnTo>
                    <a:pt x="179" y="935"/>
                  </a:lnTo>
                  <a:lnTo>
                    <a:pt x="180" y="928"/>
                  </a:lnTo>
                  <a:lnTo>
                    <a:pt x="183" y="917"/>
                  </a:lnTo>
                  <a:lnTo>
                    <a:pt x="186" y="904"/>
                  </a:lnTo>
                  <a:lnTo>
                    <a:pt x="186" y="904"/>
                  </a:lnTo>
                  <a:lnTo>
                    <a:pt x="184" y="890"/>
                  </a:lnTo>
                  <a:lnTo>
                    <a:pt x="183" y="876"/>
                  </a:lnTo>
                  <a:lnTo>
                    <a:pt x="180" y="861"/>
                  </a:lnTo>
                  <a:lnTo>
                    <a:pt x="179" y="847"/>
                  </a:lnTo>
                  <a:lnTo>
                    <a:pt x="179" y="847"/>
                  </a:lnTo>
                  <a:lnTo>
                    <a:pt x="179" y="796"/>
                  </a:lnTo>
                  <a:lnTo>
                    <a:pt x="179" y="796"/>
                  </a:lnTo>
                  <a:lnTo>
                    <a:pt x="179" y="765"/>
                  </a:lnTo>
                  <a:lnTo>
                    <a:pt x="181" y="736"/>
                  </a:lnTo>
                  <a:lnTo>
                    <a:pt x="186" y="705"/>
                  </a:lnTo>
                  <a:lnTo>
                    <a:pt x="190" y="675"/>
                  </a:lnTo>
                  <a:lnTo>
                    <a:pt x="201" y="615"/>
                  </a:lnTo>
                  <a:lnTo>
                    <a:pt x="214" y="557"/>
                  </a:lnTo>
                  <a:lnTo>
                    <a:pt x="214" y="557"/>
                  </a:lnTo>
                  <a:lnTo>
                    <a:pt x="221" y="529"/>
                  </a:lnTo>
                  <a:lnTo>
                    <a:pt x="229" y="503"/>
                  </a:lnTo>
                  <a:lnTo>
                    <a:pt x="240" y="476"/>
                  </a:lnTo>
                  <a:lnTo>
                    <a:pt x="253" y="452"/>
                  </a:lnTo>
                  <a:lnTo>
                    <a:pt x="266" y="428"/>
                  </a:lnTo>
                  <a:lnTo>
                    <a:pt x="280" y="406"/>
                  </a:lnTo>
                  <a:lnTo>
                    <a:pt x="308" y="364"/>
                  </a:lnTo>
                  <a:lnTo>
                    <a:pt x="308" y="364"/>
                  </a:lnTo>
                  <a:lnTo>
                    <a:pt x="326" y="348"/>
                  </a:lnTo>
                  <a:lnTo>
                    <a:pt x="343" y="331"/>
                  </a:lnTo>
                  <a:lnTo>
                    <a:pt x="378" y="299"/>
                  </a:lnTo>
                  <a:lnTo>
                    <a:pt x="396" y="282"/>
                  </a:lnTo>
                  <a:lnTo>
                    <a:pt x="416" y="268"/>
                  </a:lnTo>
                  <a:lnTo>
                    <a:pt x="437" y="256"/>
                  </a:lnTo>
                  <a:lnTo>
                    <a:pt x="461" y="244"/>
                  </a:lnTo>
                  <a:lnTo>
                    <a:pt x="461" y="244"/>
                  </a:lnTo>
                  <a:lnTo>
                    <a:pt x="482" y="236"/>
                  </a:lnTo>
                  <a:lnTo>
                    <a:pt x="504" y="229"/>
                  </a:lnTo>
                  <a:lnTo>
                    <a:pt x="528" y="223"/>
                  </a:lnTo>
                  <a:lnTo>
                    <a:pt x="553" y="219"/>
                  </a:lnTo>
                  <a:lnTo>
                    <a:pt x="605" y="211"/>
                  </a:lnTo>
                  <a:lnTo>
                    <a:pt x="657" y="205"/>
                  </a:lnTo>
                  <a:lnTo>
                    <a:pt x="657" y="205"/>
                  </a:lnTo>
                  <a:lnTo>
                    <a:pt x="674" y="202"/>
                  </a:lnTo>
                  <a:lnTo>
                    <a:pt x="690" y="198"/>
                  </a:lnTo>
                  <a:lnTo>
                    <a:pt x="705" y="194"/>
                  </a:lnTo>
                  <a:lnTo>
                    <a:pt x="720" y="191"/>
                  </a:lnTo>
                  <a:lnTo>
                    <a:pt x="720" y="191"/>
                  </a:lnTo>
                  <a:lnTo>
                    <a:pt x="739" y="188"/>
                  </a:lnTo>
                  <a:lnTo>
                    <a:pt x="755" y="188"/>
                  </a:lnTo>
                  <a:lnTo>
                    <a:pt x="789" y="188"/>
                  </a:lnTo>
                  <a:lnTo>
                    <a:pt x="789" y="188"/>
                  </a:lnTo>
                  <a:lnTo>
                    <a:pt x="809" y="188"/>
                  </a:lnTo>
                  <a:lnTo>
                    <a:pt x="828" y="191"/>
                  </a:lnTo>
                  <a:lnTo>
                    <a:pt x="848" y="191"/>
                  </a:lnTo>
                  <a:lnTo>
                    <a:pt x="868" y="192"/>
                  </a:lnTo>
                  <a:lnTo>
                    <a:pt x="868" y="192"/>
                  </a:lnTo>
                  <a:lnTo>
                    <a:pt x="850" y="188"/>
                  </a:lnTo>
                  <a:lnTo>
                    <a:pt x="831" y="184"/>
                  </a:lnTo>
                  <a:lnTo>
                    <a:pt x="813" y="178"/>
                  </a:lnTo>
                  <a:lnTo>
                    <a:pt x="795" y="176"/>
                  </a:lnTo>
                  <a:lnTo>
                    <a:pt x="795" y="176"/>
                  </a:lnTo>
                  <a:lnTo>
                    <a:pt x="772" y="173"/>
                  </a:lnTo>
                  <a:lnTo>
                    <a:pt x="748" y="170"/>
                  </a:lnTo>
                  <a:lnTo>
                    <a:pt x="748" y="170"/>
                  </a:lnTo>
                  <a:lnTo>
                    <a:pt x="739" y="167"/>
                  </a:lnTo>
                  <a:lnTo>
                    <a:pt x="729" y="164"/>
                  </a:lnTo>
                  <a:lnTo>
                    <a:pt x="729" y="164"/>
                  </a:lnTo>
                  <a:lnTo>
                    <a:pt x="715" y="163"/>
                  </a:lnTo>
                  <a:lnTo>
                    <a:pt x="699" y="163"/>
                  </a:lnTo>
                  <a:lnTo>
                    <a:pt x="667" y="164"/>
                  </a:lnTo>
                  <a:lnTo>
                    <a:pt x="667" y="164"/>
                  </a:lnTo>
                  <a:lnTo>
                    <a:pt x="636" y="164"/>
                  </a:lnTo>
                  <a:lnTo>
                    <a:pt x="604" y="166"/>
                  </a:lnTo>
                  <a:lnTo>
                    <a:pt x="573" y="169"/>
                  </a:lnTo>
                  <a:lnTo>
                    <a:pt x="542" y="174"/>
                  </a:lnTo>
                  <a:lnTo>
                    <a:pt x="511" y="180"/>
                  </a:lnTo>
                  <a:lnTo>
                    <a:pt x="482" y="187"/>
                  </a:lnTo>
                  <a:lnTo>
                    <a:pt x="452" y="195"/>
                  </a:lnTo>
                  <a:lnTo>
                    <a:pt x="424" y="206"/>
                  </a:lnTo>
                  <a:lnTo>
                    <a:pt x="424" y="206"/>
                  </a:lnTo>
                  <a:lnTo>
                    <a:pt x="423" y="213"/>
                  </a:lnTo>
                  <a:lnTo>
                    <a:pt x="423" y="219"/>
                  </a:lnTo>
                  <a:lnTo>
                    <a:pt x="426" y="232"/>
                  </a:lnTo>
                  <a:lnTo>
                    <a:pt x="428" y="242"/>
                  </a:lnTo>
                  <a:lnTo>
                    <a:pt x="428" y="247"/>
                  </a:lnTo>
                  <a:lnTo>
                    <a:pt x="427" y="251"/>
                  </a:lnTo>
                  <a:lnTo>
                    <a:pt x="427" y="251"/>
                  </a:lnTo>
                  <a:lnTo>
                    <a:pt x="423" y="253"/>
                  </a:lnTo>
                  <a:lnTo>
                    <a:pt x="416" y="256"/>
                  </a:lnTo>
                  <a:lnTo>
                    <a:pt x="402" y="258"/>
                  </a:lnTo>
                  <a:lnTo>
                    <a:pt x="402" y="258"/>
                  </a:lnTo>
                  <a:lnTo>
                    <a:pt x="375" y="257"/>
                  </a:lnTo>
                  <a:lnTo>
                    <a:pt x="360" y="256"/>
                  </a:lnTo>
                  <a:lnTo>
                    <a:pt x="346" y="253"/>
                  </a:lnTo>
                  <a:lnTo>
                    <a:pt x="332" y="250"/>
                  </a:lnTo>
                  <a:lnTo>
                    <a:pt x="319" y="244"/>
                  </a:lnTo>
                  <a:lnTo>
                    <a:pt x="308" y="239"/>
                  </a:lnTo>
                  <a:lnTo>
                    <a:pt x="301" y="233"/>
                  </a:lnTo>
                  <a:lnTo>
                    <a:pt x="301" y="233"/>
                  </a:lnTo>
                  <a:lnTo>
                    <a:pt x="292" y="240"/>
                  </a:lnTo>
                  <a:lnTo>
                    <a:pt x="282" y="246"/>
                  </a:lnTo>
                  <a:lnTo>
                    <a:pt x="273" y="251"/>
                  </a:lnTo>
                  <a:lnTo>
                    <a:pt x="264" y="260"/>
                  </a:lnTo>
                  <a:lnTo>
                    <a:pt x="264" y="260"/>
                  </a:lnTo>
                  <a:lnTo>
                    <a:pt x="250" y="277"/>
                  </a:lnTo>
                  <a:lnTo>
                    <a:pt x="236" y="293"/>
                  </a:lnTo>
                  <a:lnTo>
                    <a:pt x="211" y="330"/>
                  </a:lnTo>
                  <a:lnTo>
                    <a:pt x="190" y="367"/>
                  </a:lnTo>
                  <a:lnTo>
                    <a:pt x="170" y="404"/>
                  </a:lnTo>
                  <a:lnTo>
                    <a:pt x="170" y="404"/>
                  </a:lnTo>
                  <a:lnTo>
                    <a:pt x="162" y="425"/>
                  </a:lnTo>
                  <a:lnTo>
                    <a:pt x="155" y="447"/>
                  </a:lnTo>
                  <a:lnTo>
                    <a:pt x="149" y="469"/>
                  </a:lnTo>
                  <a:lnTo>
                    <a:pt x="145" y="491"/>
                  </a:lnTo>
                  <a:lnTo>
                    <a:pt x="141" y="515"/>
                  </a:lnTo>
                  <a:lnTo>
                    <a:pt x="138" y="539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4" y="663"/>
                  </a:lnTo>
                  <a:lnTo>
                    <a:pt x="135" y="740"/>
                  </a:lnTo>
                  <a:lnTo>
                    <a:pt x="139" y="894"/>
                  </a:lnTo>
                  <a:lnTo>
                    <a:pt x="139" y="894"/>
                  </a:lnTo>
                  <a:lnTo>
                    <a:pt x="139" y="922"/>
                  </a:lnTo>
                  <a:lnTo>
                    <a:pt x="139" y="949"/>
                  </a:lnTo>
                  <a:lnTo>
                    <a:pt x="138" y="976"/>
                  </a:lnTo>
                  <a:lnTo>
                    <a:pt x="134" y="1001"/>
                  </a:lnTo>
                  <a:lnTo>
                    <a:pt x="134" y="1001"/>
                  </a:lnTo>
                  <a:lnTo>
                    <a:pt x="129" y="1011"/>
                  </a:lnTo>
                  <a:lnTo>
                    <a:pt x="128" y="1017"/>
                  </a:lnTo>
                  <a:lnTo>
                    <a:pt x="127" y="1022"/>
                  </a:lnTo>
                  <a:lnTo>
                    <a:pt x="127" y="1022"/>
                  </a:lnTo>
                  <a:lnTo>
                    <a:pt x="127" y="1033"/>
                  </a:lnTo>
                  <a:lnTo>
                    <a:pt x="127" y="1047"/>
                  </a:lnTo>
                  <a:lnTo>
                    <a:pt x="125" y="1060"/>
                  </a:lnTo>
                  <a:lnTo>
                    <a:pt x="124" y="1067"/>
                  </a:lnTo>
                  <a:lnTo>
                    <a:pt x="121" y="1074"/>
                  </a:lnTo>
                  <a:lnTo>
                    <a:pt x="121" y="1074"/>
                  </a:lnTo>
                  <a:lnTo>
                    <a:pt x="135" y="1080"/>
                  </a:lnTo>
                  <a:lnTo>
                    <a:pt x="149" y="1084"/>
                  </a:lnTo>
                  <a:lnTo>
                    <a:pt x="164" y="1088"/>
                  </a:lnTo>
                  <a:lnTo>
                    <a:pt x="180" y="1091"/>
                  </a:lnTo>
                  <a:lnTo>
                    <a:pt x="212" y="1095"/>
                  </a:lnTo>
                  <a:lnTo>
                    <a:pt x="245" y="1097"/>
                  </a:lnTo>
                  <a:lnTo>
                    <a:pt x="278" y="1094"/>
                  </a:lnTo>
                  <a:lnTo>
                    <a:pt x="310" y="1090"/>
                  </a:lnTo>
                  <a:lnTo>
                    <a:pt x="343" y="1083"/>
                  </a:lnTo>
                  <a:lnTo>
                    <a:pt x="372" y="1073"/>
                  </a:lnTo>
                  <a:lnTo>
                    <a:pt x="372" y="1073"/>
                  </a:lnTo>
                  <a:lnTo>
                    <a:pt x="372" y="1029"/>
                  </a:lnTo>
                  <a:lnTo>
                    <a:pt x="371" y="988"/>
                  </a:lnTo>
                  <a:lnTo>
                    <a:pt x="365" y="911"/>
                  </a:lnTo>
                  <a:lnTo>
                    <a:pt x="358" y="837"/>
                  </a:lnTo>
                  <a:lnTo>
                    <a:pt x="354" y="762"/>
                  </a:lnTo>
                  <a:lnTo>
                    <a:pt x="354" y="762"/>
                  </a:lnTo>
                  <a:close/>
                  <a:moveTo>
                    <a:pt x="812" y="163"/>
                  </a:moveTo>
                  <a:lnTo>
                    <a:pt x="812" y="163"/>
                  </a:lnTo>
                  <a:lnTo>
                    <a:pt x="800" y="143"/>
                  </a:lnTo>
                  <a:lnTo>
                    <a:pt x="785" y="124"/>
                  </a:lnTo>
                  <a:lnTo>
                    <a:pt x="768" y="105"/>
                  </a:lnTo>
                  <a:lnTo>
                    <a:pt x="748" y="87"/>
                  </a:lnTo>
                  <a:lnTo>
                    <a:pt x="727" y="73"/>
                  </a:lnTo>
                  <a:lnTo>
                    <a:pt x="705" y="59"/>
                  </a:lnTo>
                  <a:lnTo>
                    <a:pt x="681" y="49"/>
                  </a:lnTo>
                  <a:lnTo>
                    <a:pt x="670" y="46"/>
                  </a:lnTo>
                  <a:lnTo>
                    <a:pt x="657" y="44"/>
                  </a:lnTo>
                  <a:lnTo>
                    <a:pt x="657" y="44"/>
                  </a:lnTo>
                  <a:lnTo>
                    <a:pt x="638" y="41"/>
                  </a:lnTo>
                  <a:lnTo>
                    <a:pt x="619" y="41"/>
                  </a:lnTo>
                  <a:lnTo>
                    <a:pt x="601" y="41"/>
                  </a:lnTo>
                  <a:lnTo>
                    <a:pt x="586" y="44"/>
                  </a:lnTo>
                  <a:lnTo>
                    <a:pt x="586" y="44"/>
                  </a:lnTo>
                  <a:lnTo>
                    <a:pt x="544" y="51"/>
                  </a:lnTo>
                  <a:lnTo>
                    <a:pt x="524" y="56"/>
                  </a:lnTo>
                  <a:lnTo>
                    <a:pt x="504" y="60"/>
                  </a:lnTo>
                  <a:lnTo>
                    <a:pt x="485" y="67"/>
                  </a:lnTo>
                  <a:lnTo>
                    <a:pt x="466" y="76"/>
                  </a:lnTo>
                  <a:lnTo>
                    <a:pt x="449" y="86"/>
                  </a:lnTo>
                  <a:lnTo>
                    <a:pt x="435" y="98"/>
                  </a:lnTo>
                  <a:lnTo>
                    <a:pt x="435" y="98"/>
                  </a:lnTo>
                  <a:lnTo>
                    <a:pt x="424" y="119"/>
                  </a:lnTo>
                  <a:lnTo>
                    <a:pt x="413" y="142"/>
                  </a:lnTo>
                  <a:lnTo>
                    <a:pt x="409" y="155"/>
                  </a:lnTo>
                  <a:lnTo>
                    <a:pt x="405" y="167"/>
                  </a:lnTo>
                  <a:lnTo>
                    <a:pt x="402" y="180"/>
                  </a:lnTo>
                  <a:lnTo>
                    <a:pt x="400" y="192"/>
                  </a:lnTo>
                  <a:lnTo>
                    <a:pt x="400" y="192"/>
                  </a:lnTo>
                  <a:lnTo>
                    <a:pt x="400" y="206"/>
                  </a:lnTo>
                  <a:lnTo>
                    <a:pt x="402" y="222"/>
                  </a:lnTo>
                  <a:lnTo>
                    <a:pt x="406" y="233"/>
                  </a:lnTo>
                  <a:lnTo>
                    <a:pt x="407" y="237"/>
                  </a:lnTo>
                  <a:lnTo>
                    <a:pt x="412" y="242"/>
                  </a:lnTo>
                  <a:lnTo>
                    <a:pt x="412" y="242"/>
                  </a:lnTo>
                  <a:lnTo>
                    <a:pt x="413" y="240"/>
                  </a:lnTo>
                  <a:lnTo>
                    <a:pt x="414" y="237"/>
                  </a:lnTo>
                  <a:lnTo>
                    <a:pt x="414" y="233"/>
                  </a:lnTo>
                  <a:lnTo>
                    <a:pt x="414" y="226"/>
                  </a:lnTo>
                  <a:lnTo>
                    <a:pt x="414" y="226"/>
                  </a:lnTo>
                  <a:lnTo>
                    <a:pt x="413" y="204"/>
                  </a:lnTo>
                  <a:lnTo>
                    <a:pt x="414" y="184"/>
                  </a:lnTo>
                  <a:lnTo>
                    <a:pt x="417" y="174"/>
                  </a:lnTo>
                  <a:lnTo>
                    <a:pt x="420" y="166"/>
                  </a:lnTo>
                  <a:lnTo>
                    <a:pt x="423" y="156"/>
                  </a:lnTo>
                  <a:lnTo>
                    <a:pt x="428" y="147"/>
                  </a:lnTo>
                  <a:lnTo>
                    <a:pt x="428" y="147"/>
                  </a:lnTo>
                  <a:lnTo>
                    <a:pt x="435" y="135"/>
                  </a:lnTo>
                  <a:lnTo>
                    <a:pt x="444" y="125"/>
                  </a:lnTo>
                  <a:lnTo>
                    <a:pt x="452" y="117"/>
                  </a:lnTo>
                  <a:lnTo>
                    <a:pt x="462" y="110"/>
                  </a:lnTo>
                  <a:lnTo>
                    <a:pt x="472" y="103"/>
                  </a:lnTo>
                  <a:lnTo>
                    <a:pt x="483" y="97"/>
                  </a:lnTo>
                  <a:lnTo>
                    <a:pt x="508" y="87"/>
                  </a:lnTo>
                  <a:lnTo>
                    <a:pt x="508" y="87"/>
                  </a:lnTo>
                  <a:lnTo>
                    <a:pt x="521" y="86"/>
                  </a:lnTo>
                  <a:lnTo>
                    <a:pt x="534" y="81"/>
                  </a:lnTo>
                  <a:lnTo>
                    <a:pt x="558" y="73"/>
                  </a:lnTo>
                  <a:lnTo>
                    <a:pt x="581" y="65"/>
                  </a:lnTo>
                  <a:lnTo>
                    <a:pt x="593" y="60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17" y="58"/>
                  </a:lnTo>
                  <a:lnTo>
                    <a:pt x="628" y="59"/>
                  </a:lnTo>
                  <a:lnTo>
                    <a:pt x="638" y="60"/>
                  </a:lnTo>
                  <a:lnTo>
                    <a:pt x="649" y="62"/>
                  </a:lnTo>
                  <a:lnTo>
                    <a:pt x="668" y="69"/>
                  </a:lnTo>
                  <a:lnTo>
                    <a:pt x="688" y="76"/>
                  </a:lnTo>
                  <a:lnTo>
                    <a:pt x="688" y="76"/>
                  </a:lnTo>
                  <a:lnTo>
                    <a:pt x="706" y="81"/>
                  </a:lnTo>
                  <a:lnTo>
                    <a:pt x="715" y="84"/>
                  </a:lnTo>
                  <a:lnTo>
                    <a:pt x="722" y="89"/>
                  </a:lnTo>
                  <a:lnTo>
                    <a:pt x="722" y="89"/>
                  </a:lnTo>
                  <a:lnTo>
                    <a:pt x="730" y="93"/>
                  </a:lnTo>
                  <a:lnTo>
                    <a:pt x="737" y="98"/>
                  </a:lnTo>
                  <a:lnTo>
                    <a:pt x="750" y="111"/>
                  </a:lnTo>
                  <a:lnTo>
                    <a:pt x="772" y="138"/>
                  </a:lnTo>
                  <a:lnTo>
                    <a:pt x="772" y="138"/>
                  </a:lnTo>
                  <a:lnTo>
                    <a:pt x="784" y="147"/>
                  </a:lnTo>
                  <a:lnTo>
                    <a:pt x="788" y="155"/>
                  </a:lnTo>
                  <a:lnTo>
                    <a:pt x="789" y="157"/>
                  </a:lnTo>
                  <a:lnTo>
                    <a:pt x="789" y="163"/>
                  </a:lnTo>
                  <a:lnTo>
                    <a:pt x="789" y="163"/>
                  </a:lnTo>
                  <a:lnTo>
                    <a:pt x="796" y="163"/>
                  </a:lnTo>
                  <a:lnTo>
                    <a:pt x="802" y="166"/>
                  </a:lnTo>
                  <a:lnTo>
                    <a:pt x="807" y="167"/>
                  </a:lnTo>
                  <a:lnTo>
                    <a:pt x="810" y="166"/>
                  </a:lnTo>
                  <a:lnTo>
                    <a:pt x="812" y="164"/>
                  </a:lnTo>
                  <a:lnTo>
                    <a:pt x="812" y="164"/>
                  </a:lnTo>
                  <a:lnTo>
                    <a:pt x="812" y="163"/>
                  </a:lnTo>
                  <a:lnTo>
                    <a:pt x="812" y="163"/>
                  </a:lnTo>
                  <a:close/>
                  <a:moveTo>
                    <a:pt x="744" y="124"/>
                  </a:moveTo>
                  <a:lnTo>
                    <a:pt x="744" y="124"/>
                  </a:lnTo>
                  <a:lnTo>
                    <a:pt x="732" y="117"/>
                  </a:lnTo>
                  <a:lnTo>
                    <a:pt x="719" y="108"/>
                  </a:lnTo>
                  <a:lnTo>
                    <a:pt x="694" y="94"/>
                  </a:lnTo>
                  <a:lnTo>
                    <a:pt x="681" y="87"/>
                  </a:lnTo>
                  <a:lnTo>
                    <a:pt x="667" y="81"/>
                  </a:lnTo>
                  <a:lnTo>
                    <a:pt x="652" y="77"/>
                  </a:lnTo>
                  <a:lnTo>
                    <a:pt x="633" y="74"/>
                  </a:lnTo>
                  <a:lnTo>
                    <a:pt x="633" y="74"/>
                  </a:lnTo>
                  <a:lnTo>
                    <a:pt x="657" y="87"/>
                  </a:lnTo>
                  <a:lnTo>
                    <a:pt x="667" y="96"/>
                  </a:lnTo>
                  <a:lnTo>
                    <a:pt x="678" y="104"/>
                  </a:lnTo>
                  <a:lnTo>
                    <a:pt x="688" y="114"/>
                  </a:lnTo>
                  <a:lnTo>
                    <a:pt x="697" y="125"/>
                  </a:lnTo>
                  <a:lnTo>
                    <a:pt x="702" y="138"/>
                  </a:lnTo>
                  <a:lnTo>
                    <a:pt x="706" y="153"/>
                  </a:lnTo>
                  <a:lnTo>
                    <a:pt x="706" y="153"/>
                  </a:lnTo>
                  <a:lnTo>
                    <a:pt x="741" y="155"/>
                  </a:lnTo>
                  <a:lnTo>
                    <a:pt x="757" y="157"/>
                  </a:lnTo>
                  <a:lnTo>
                    <a:pt x="774" y="160"/>
                  </a:lnTo>
                  <a:lnTo>
                    <a:pt x="774" y="160"/>
                  </a:lnTo>
                  <a:lnTo>
                    <a:pt x="775" y="159"/>
                  </a:lnTo>
                  <a:lnTo>
                    <a:pt x="775" y="157"/>
                  </a:lnTo>
                  <a:lnTo>
                    <a:pt x="775" y="157"/>
                  </a:lnTo>
                  <a:lnTo>
                    <a:pt x="761" y="139"/>
                  </a:lnTo>
                  <a:lnTo>
                    <a:pt x="744" y="124"/>
                  </a:lnTo>
                  <a:lnTo>
                    <a:pt x="744" y="124"/>
                  </a:lnTo>
                  <a:close/>
                  <a:moveTo>
                    <a:pt x="657" y="389"/>
                  </a:moveTo>
                  <a:lnTo>
                    <a:pt x="657" y="389"/>
                  </a:lnTo>
                  <a:lnTo>
                    <a:pt x="635" y="406"/>
                  </a:lnTo>
                  <a:lnTo>
                    <a:pt x="612" y="420"/>
                  </a:lnTo>
                  <a:lnTo>
                    <a:pt x="612" y="420"/>
                  </a:lnTo>
                  <a:lnTo>
                    <a:pt x="602" y="430"/>
                  </a:lnTo>
                  <a:lnTo>
                    <a:pt x="594" y="438"/>
                  </a:lnTo>
                  <a:lnTo>
                    <a:pt x="579" y="458"/>
                  </a:lnTo>
                  <a:lnTo>
                    <a:pt x="579" y="458"/>
                  </a:lnTo>
                  <a:lnTo>
                    <a:pt x="567" y="473"/>
                  </a:lnTo>
                  <a:lnTo>
                    <a:pt x="559" y="487"/>
                  </a:lnTo>
                  <a:lnTo>
                    <a:pt x="551" y="501"/>
                  </a:lnTo>
                  <a:lnTo>
                    <a:pt x="544" y="518"/>
                  </a:lnTo>
                  <a:lnTo>
                    <a:pt x="544" y="518"/>
                  </a:lnTo>
                  <a:lnTo>
                    <a:pt x="534" y="535"/>
                  </a:lnTo>
                  <a:lnTo>
                    <a:pt x="527" y="552"/>
                  </a:lnTo>
                  <a:lnTo>
                    <a:pt x="527" y="552"/>
                  </a:lnTo>
                  <a:lnTo>
                    <a:pt x="522" y="562"/>
                  </a:lnTo>
                  <a:lnTo>
                    <a:pt x="521" y="573"/>
                  </a:lnTo>
                  <a:lnTo>
                    <a:pt x="518" y="583"/>
                  </a:lnTo>
                  <a:lnTo>
                    <a:pt x="515" y="594"/>
                  </a:lnTo>
                  <a:lnTo>
                    <a:pt x="515" y="594"/>
                  </a:lnTo>
                  <a:lnTo>
                    <a:pt x="508" y="615"/>
                  </a:lnTo>
                  <a:lnTo>
                    <a:pt x="503" y="636"/>
                  </a:lnTo>
                  <a:lnTo>
                    <a:pt x="503" y="636"/>
                  </a:lnTo>
                  <a:lnTo>
                    <a:pt x="486" y="702"/>
                  </a:lnTo>
                  <a:lnTo>
                    <a:pt x="479" y="734"/>
                  </a:lnTo>
                  <a:lnTo>
                    <a:pt x="473" y="767"/>
                  </a:lnTo>
                  <a:lnTo>
                    <a:pt x="473" y="767"/>
                  </a:lnTo>
                  <a:lnTo>
                    <a:pt x="464" y="828"/>
                  </a:lnTo>
                  <a:lnTo>
                    <a:pt x="461" y="858"/>
                  </a:lnTo>
                  <a:lnTo>
                    <a:pt x="459" y="887"/>
                  </a:lnTo>
                  <a:lnTo>
                    <a:pt x="459" y="887"/>
                  </a:lnTo>
                  <a:lnTo>
                    <a:pt x="458" y="920"/>
                  </a:lnTo>
                  <a:lnTo>
                    <a:pt x="458" y="934"/>
                  </a:lnTo>
                  <a:lnTo>
                    <a:pt x="459" y="946"/>
                  </a:lnTo>
                  <a:lnTo>
                    <a:pt x="459" y="946"/>
                  </a:lnTo>
                  <a:lnTo>
                    <a:pt x="461" y="952"/>
                  </a:lnTo>
                  <a:lnTo>
                    <a:pt x="464" y="958"/>
                  </a:lnTo>
                  <a:lnTo>
                    <a:pt x="466" y="963"/>
                  </a:lnTo>
                  <a:lnTo>
                    <a:pt x="468" y="970"/>
                  </a:lnTo>
                  <a:lnTo>
                    <a:pt x="468" y="970"/>
                  </a:lnTo>
                  <a:lnTo>
                    <a:pt x="468" y="976"/>
                  </a:lnTo>
                  <a:lnTo>
                    <a:pt x="466" y="983"/>
                  </a:lnTo>
                  <a:lnTo>
                    <a:pt x="465" y="990"/>
                  </a:lnTo>
                  <a:lnTo>
                    <a:pt x="466" y="997"/>
                  </a:lnTo>
                  <a:lnTo>
                    <a:pt x="466" y="997"/>
                  </a:lnTo>
                  <a:lnTo>
                    <a:pt x="468" y="1004"/>
                  </a:lnTo>
                  <a:lnTo>
                    <a:pt x="472" y="1012"/>
                  </a:lnTo>
                  <a:lnTo>
                    <a:pt x="482" y="1031"/>
                  </a:lnTo>
                  <a:lnTo>
                    <a:pt x="482" y="1031"/>
                  </a:lnTo>
                  <a:lnTo>
                    <a:pt x="486" y="1039"/>
                  </a:lnTo>
                  <a:lnTo>
                    <a:pt x="490" y="1047"/>
                  </a:lnTo>
                  <a:lnTo>
                    <a:pt x="490" y="1047"/>
                  </a:lnTo>
                  <a:lnTo>
                    <a:pt x="492" y="1057"/>
                  </a:lnTo>
                  <a:lnTo>
                    <a:pt x="493" y="1061"/>
                  </a:lnTo>
                  <a:lnTo>
                    <a:pt x="494" y="1063"/>
                  </a:lnTo>
                  <a:lnTo>
                    <a:pt x="497" y="1064"/>
                  </a:lnTo>
                  <a:lnTo>
                    <a:pt x="497" y="1064"/>
                  </a:lnTo>
                  <a:lnTo>
                    <a:pt x="492" y="1038"/>
                  </a:lnTo>
                  <a:lnTo>
                    <a:pt x="489" y="1012"/>
                  </a:lnTo>
                  <a:lnTo>
                    <a:pt x="487" y="986"/>
                  </a:lnTo>
                  <a:lnTo>
                    <a:pt x="486" y="960"/>
                  </a:lnTo>
                  <a:lnTo>
                    <a:pt x="486" y="935"/>
                  </a:lnTo>
                  <a:lnTo>
                    <a:pt x="486" y="910"/>
                  </a:lnTo>
                  <a:lnTo>
                    <a:pt x="490" y="859"/>
                  </a:lnTo>
                  <a:lnTo>
                    <a:pt x="496" y="810"/>
                  </a:lnTo>
                  <a:lnTo>
                    <a:pt x="503" y="761"/>
                  </a:lnTo>
                  <a:lnTo>
                    <a:pt x="510" y="712"/>
                  </a:lnTo>
                  <a:lnTo>
                    <a:pt x="517" y="664"/>
                  </a:lnTo>
                  <a:lnTo>
                    <a:pt x="517" y="664"/>
                  </a:lnTo>
                  <a:lnTo>
                    <a:pt x="520" y="645"/>
                  </a:lnTo>
                  <a:lnTo>
                    <a:pt x="524" y="625"/>
                  </a:lnTo>
                  <a:lnTo>
                    <a:pt x="535" y="586"/>
                  </a:lnTo>
                  <a:lnTo>
                    <a:pt x="535" y="586"/>
                  </a:lnTo>
                  <a:lnTo>
                    <a:pt x="544" y="545"/>
                  </a:lnTo>
                  <a:lnTo>
                    <a:pt x="549" y="527"/>
                  </a:lnTo>
                  <a:lnTo>
                    <a:pt x="556" y="507"/>
                  </a:lnTo>
                  <a:lnTo>
                    <a:pt x="556" y="507"/>
                  </a:lnTo>
                  <a:lnTo>
                    <a:pt x="574" y="480"/>
                  </a:lnTo>
                  <a:lnTo>
                    <a:pt x="595" y="456"/>
                  </a:lnTo>
                  <a:lnTo>
                    <a:pt x="619" y="432"/>
                  </a:lnTo>
                  <a:lnTo>
                    <a:pt x="645" y="413"/>
                  </a:lnTo>
                  <a:lnTo>
                    <a:pt x="671" y="393"/>
                  </a:lnTo>
                  <a:lnTo>
                    <a:pt x="699" y="378"/>
                  </a:lnTo>
                  <a:lnTo>
                    <a:pt x="730" y="364"/>
                  </a:lnTo>
                  <a:lnTo>
                    <a:pt x="747" y="358"/>
                  </a:lnTo>
                  <a:lnTo>
                    <a:pt x="763" y="352"/>
                  </a:lnTo>
                  <a:lnTo>
                    <a:pt x="763" y="352"/>
                  </a:lnTo>
                  <a:lnTo>
                    <a:pt x="748" y="354"/>
                  </a:lnTo>
                  <a:lnTo>
                    <a:pt x="734" y="355"/>
                  </a:lnTo>
                  <a:lnTo>
                    <a:pt x="720" y="358"/>
                  </a:lnTo>
                  <a:lnTo>
                    <a:pt x="706" y="364"/>
                  </a:lnTo>
                  <a:lnTo>
                    <a:pt x="692" y="368"/>
                  </a:lnTo>
                  <a:lnTo>
                    <a:pt x="680" y="375"/>
                  </a:lnTo>
                  <a:lnTo>
                    <a:pt x="668" y="382"/>
                  </a:lnTo>
                  <a:lnTo>
                    <a:pt x="657" y="389"/>
                  </a:lnTo>
                  <a:lnTo>
                    <a:pt x="657" y="389"/>
                  </a:lnTo>
                  <a:close/>
                  <a:moveTo>
                    <a:pt x="650" y="100"/>
                  </a:moveTo>
                  <a:lnTo>
                    <a:pt x="650" y="100"/>
                  </a:lnTo>
                  <a:lnTo>
                    <a:pt x="643" y="94"/>
                  </a:lnTo>
                  <a:lnTo>
                    <a:pt x="636" y="89"/>
                  </a:lnTo>
                  <a:lnTo>
                    <a:pt x="636" y="89"/>
                  </a:lnTo>
                  <a:lnTo>
                    <a:pt x="631" y="84"/>
                  </a:lnTo>
                  <a:lnTo>
                    <a:pt x="624" y="81"/>
                  </a:lnTo>
                  <a:lnTo>
                    <a:pt x="617" y="81"/>
                  </a:lnTo>
                  <a:lnTo>
                    <a:pt x="611" y="81"/>
                  </a:lnTo>
                  <a:lnTo>
                    <a:pt x="598" y="83"/>
                  </a:lnTo>
                  <a:lnTo>
                    <a:pt x="586" y="86"/>
                  </a:lnTo>
                  <a:lnTo>
                    <a:pt x="586" y="86"/>
                  </a:lnTo>
                  <a:lnTo>
                    <a:pt x="551" y="90"/>
                  </a:lnTo>
                  <a:lnTo>
                    <a:pt x="531" y="93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06" y="103"/>
                  </a:lnTo>
                  <a:lnTo>
                    <a:pt x="499" y="107"/>
                  </a:lnTo>
                  <a:lnTo>
                    <a:pt x="499" y="107"/>
                  </a:lnTo>
                  <a:lnTo>
                    <a:pt x="480" y="112"/>
                  </a:lnTo>
                  <a:lnTo>
                    <a:pt x="464" y="121"/>
                  </a:lnTo>
                  <a:lnTo>
                    <a:pt x="464" y="121"/>
                  </a:lnTo>
                  <a:lnTo>
                    <a:pt x="451" y="136"/>
                  </a:lnTo>
                  <a:lnTo>
                    <a:pt x="438" y="155"/>
                  </a:lnTo>
                  <a:lnTo>
                    <a:pt x="434" y="163"/>
                  </a:lnTo>
                  <a:lnTo>
                    <a:pt x="430" y="173"/>
                  </a:lnTo>
                  <a:lnTo>
                    <a:pt x="427" y="183"/>
                  </a:lnTo>
                  <a:lnTo>
                    <a:pt x="427" y="194"/>
                  </a:lnTo>
                  <a:lnTo>
                    <a:pt x="427" y="194"/>
                  </a:lnTo>
                  <a:lnTo>
                    <a:pt x="455" y="181"/>
                  </a:lnTo>
                  <a:lnTo>
                    <a:pt x="485" y="173"/>
                  </a:lnTo>
                  <a:lnTo>
                    <a:pt x="515" y="166"/>
                  </a:lnTo>
                  <a:lnTo>
                    <a:pt x="549" y="160"/>
                  </a:lnTo>
                  <a:lnTo>
                    <a:pt x="583" y="157"/>
                  </a:lnTo>
                  <a:lnTo>
                    <a:pt x="618" y="155"/>
                  </a:lnTo>
                  <a:lnTo>
                    <a:pt x="692" y="152"/>
                  </a:lnTo>
                  <a:lnTo>
                    <a:pt x="692" y="152"/>
                  </a:lnTo>
                  <a:lnTo>
                    <a:pt x="691" y="142"/>
                  </a:lnTo>
                  <a:lnTo>
                    <a:pt x="687" y="133"/>
                  </a:lnTo>
                  <a:lnTo>
                    <a:pt x="682" y="126"/>
                  </a:lnTo>
                  <a:lnTo>
                    <a:pt x="678" y="121"/>
                  </a:lnTo>
                  <a:lnTo>
                    <a:pt x="666" y="110"/>
                  </a:lnTo>
                  <a:lnTo>
                    <a:pt x="650" y="100"/>
                  </a:lnTo>
                  <a:lnTo>
                    <a:pt x="650" y="100"/>
                  </a:lnTo>
                  <a:close/>
                  <a:moveTo>
                    <a:pt x="640" y="24"/>
                  </a:moveTo>
                  <a:lnTo>
                    <a:pt x="640" y="24"/>
                  </a:lnTo>
                  <a:lnTo>
                    <a:pt x="636" y="21"/>
                  </a:lnTo>
                  <a:lnTo>
                    <a:pt x="631" y="18"/>
                  </a:lnTo>
                  <a:lnTo>
                    <a:pt x="631" y="18"/>
                  </a:lnTo>
                  <a:lnTo>
                    <a:pt x="619" y="16"/>
                  </a:lnTo>
                  <a:lnTo>
                    <a:pt x="608" y="16"/>
                  </a:lnTo>
                  <a:lnTo>
                    <a:pt x="597" y="16"/>
                  </a:lnTo>
                  <a:lnTo>
                    <a:pt x="586" y="16"/>
                  </a:lnTo>
                  <a:lnTo>
                    <a:pt x="586" y="16"/>
                  </a:lnTo>
                  <a:lnTo>
                    <a:pt x="573" y="14"/>
                  </a:lnTo>
                  <a:lnTo>
                    <a:pt x="562" y="14"/>
                  </a:lnTo>
                  <a:lnTo>
                    <a:pt x="551" y="16"/>
                  </a:lnTo>
                  <a:lnTo>
                    <a:pt x="539" y="18"/>
                  </a:lnTo>
                  <a:lnTo>
                    <a:pt x="517" y="24"/>
                  </a:lnTo>
                  <a:lnTo>
                    <a:pt x="493" y="30"/>
                  </a:lnTo>
                  <a:lnTo>
                    <a:pt x="493" y="30"/>
                  </a:lnTo>
                  <a:lnTo>
                    <a:pt x="472" y="34"/>
                  </a:lnTo>
                  <a:lnTo>
                    <a:pt x="452" y="39"/>
                  </a:lnTo>
                  <a:lnTo>
                    <a:pt x="434" y="46"/>
                  </a:lnTo>
                  <a:lnTo>
                    <a:pt x="417" y="53"/>
                  </a:lnTo>
                  <a:lnTo>
                    <a:pt x="400" y="62"/>
                  </a:lnTo>
                  <a:lnTo>
                    <a:pt x="385" y="72"/>
                  </a:lnTo>
                  <a:lnTo>
                    <a:pt x="369" y="81"/>
                  </a:lnTo>
                  <a:lnTo>
                    <a:pt x="357" y="93"/>
                  </a:lnTo>
                  <a:lnTo>
                    <a:pt x="357" y="93"/>
                  </a:lnTo>
                  <a:lnTo>
                    <a:pt x="347" y="105"/>
                  </a:lnTo>
                  <a:lnTo>
                    <a:pt x="337" y="119"/>
                  </a:lnTo>
                  <a:lnTo>
                    <a:pt x="327" y="135"/>
                  </a:lnTo>
                  <a:lnTo>
                    <a:pt x="319" y="150"/>
                  </a:lnTo>
                  <a:lnTo>
                    <a:pt x="312" y="167"/>
                  </a:lnTo>
                  <a:lnTo>
                    <a:pt x="309" y="176"/>
                  </a:lnTo>
                  <a:lnTo>
                    <a:pt x="308" y="185"/>
                  </a:lnTo>
                  <a:lnTo>
                    <a:pt x="308" y="194"/>
                  </a:lnTo>
                  <a:lnTo>
                    <a:pt x="308" y="204"/>
                  </a:lnTo>
                  <a:lnTo>
                    <a:pt x="309" y="213"/>
                  </a:lnTo>
                  <a:lnTo>
                    <a:pt x="313" y="225"/>
                  </a:lnTo>
                  <a:lnTo>
                    <a:pt x="313" y="225"/>
                  </a:lnTo>
                  <a:lnTo>
                    <a:pt x="322" y="230"/>
                  </a:lnTo>
                  <a:lnTo>
                    <a:pt x="332" y="236"/>
                  </a:lnTo>
                  <a:lnTo>
                    <a:pt x="341" y="239"/>
                  </a:lnTo>
                  <a:lnTo>
                    <a:pt x="353" y="242"/>
                  </a:lnTo>
                  <a:lnTo>
                    <a:pt x="374" y="244"/>
                  </a:lnTo>
                  <a:lnTo>
                    <a:pt x="396" y="244"/>
                  </a:lnTo>
                  <a:lnTo>
                    <a:pt x="396" y="244"/>
                  </a:lnTo>
                  <a:lnTo>
                    <a:pt x="393" y="233"/>
                  </a:lnTo>
                  <a:lnTo>
                    <a:pt x="391" y="222"/>
                  </a:lnTo>
                  <a:lnTo>
                    <a:pt x="391" y="211"/>
                  </a:lnTo>
                  <a:lnTo>
                    <a:pt x="391" y="198"/>
                  </a:lnTo>
                  <a:lnTo>
                    <a:pt x="392" y="176"/>
                  </a:lnTo>
                  <a:lnTo>
                    <a:pt x="398" y="153"/>
                  </a:lnTo>
                  <a:lnTo>
                    <a:pt x="405" y="132"/>
                  </a:lnTo>
                  <a:lnTo>
                    <a:pt x="414" y="112"/>
                  </a:lnTo>
                  <a:lnTo>
                    <a:pt x="424" y="94"/>
                  </a:lnTo>
                  <a:lnTo>
                    <a:pt x="437" y="80"/>
                  </a:lnTo>
                  <a:lnTo>
                    <a:pt x="437" y="80"/>
                  </a:lnTo>
                  <a:lnTo>
                    <a:pt x="448" y="73"/>
                  </a:lnTo>
                  <a:lnTo>
                    <a:pt x="459" y="66"/>
                  </a:lnTo>
                  <a:lnTo>
                    <a:pt x="487" y="53"/>
                  </a:lnTo>
                  <a:lnTo>
                    <a:pt x="517" y="44"/>
                  </a:lnTo>
                  <a:lnTo>
                    <a:pt x="549" y="37"/>
                  </a:lnTo>
                  <a:lnTo>
                    <a:pt x="581" y="31"/>
                  </a:lnTo>
                  <a:lnTo>
                    <a:pt x="612" y="28"/>
                  </a:lnTo>
                  <a:lnTo>
                    <a:pt x="643" y="28"/>
                  </a:lnTo>
                  <a:lnTo>
                    <a:pt x="656" y="30"/>
                  </a:lnTo>
                  <a:lnTo>
                    <a:pt x="668" y="32"/>
                  </a:lnTo>
                  <a:lnTo>
                    <a:pt x="668" y="32"/>
                  </a:lnTo>
                  <a:lnTo>
                    <a:pt x="663" y="28"/>
                  </a:lnTo>
                  <a:lnTo>
                    <a:pt x="656" y="27"/>
                  </a:lnTo>
                  <a:lnTo>
                    <a:pt x="640" y="24"/>
                  </a:lnTo>
                  <a:lnTo>
                    <a:pt x="640" y="24"/>
                  </a:lnTo>
                  <a:close/>
                  <a:moveTo>
                    <a:pt x="587" y="406"/>
                  </a:moveTo>
                  <a:lnTo>
                    <a:pt x="587" y="406"/>
                  </a:lnTo>
                  <a:lnTo>
                    <a:pt x="579" y="417"/>
                  </a:lnTo>
                  <a:lnTo>
                    <a:pt x="570" y="431"/>
                  </a:lnTo>
                  <a:lnTo>
                    <a:pt x="555" y="459"/>
                  </a:lnTo>
                  <a:lnTo>
                    <a:pt x="555" y="459"/>
                  </a:lnTo>
                  <a:lnTo>
                    <a:pt x="538" y="487"/>
                  </a:lnTo>
                  <a:lnTo>
                    <a:pt x="522" y="514"/>
                  </a:lnTo>
                  <a:lnTo>
                    <a:pt x="508" y="542"/>
                  </a:lnTo>
                  <a:lnTo>
                    <a:pt x="496" y="573"/>
                  </a:lnTo>
                  <a:lnTo>
                    <a:pt x="496" y="573"/>
                  </a:lnTo>
                  <a:lnTo>
                    <a:pt x="490" y="588"/>
                  </a:lnTo>
                  <a:lnTo>
                    <a:pt x="486" y="605"/>
                  </a:lnTo>
                  <a:lnTo>
                    <a:pt x="482" y="622"/>
                  </a:lnTo>
                  <a:lnTo>
                    <a:pt x="478" y="639"/>
                  </a:lnTo>
                  <a:lnTo>
                    <a:pt x="478" y="639"/>
                  </a:lnTo>
                  <a:lnTo>
                    <a:pt x="466" y="670"/>
                  </a:lnTo>
                  <a:lnTo>
                    <a:pt x="458" y="703"/>
                  </a:lnTo>
                  <a:lnTo>
                    <a:pt x="451" y="739"/>
                  </a:lnTo>
                  <a:lnTo>
                    <a:pt x="444" y="775"/>
                  </a:lnTo>
                  <a:lnTo>
                    <a:pt x="440" y="812"/>
                  </a:lnTo>
                  <a:lnTo>
                    <a:pt x="435" y="848"/>
                  </a:lnTo>
                  <a:lnTo>
                    <a:pt x="434" y="885"/>
                  </a:lnTo>
                  <a:lnTo>
                    <a:pt x="434" y="921"/>
                  </a:lnTo>
                  <a:lnTo>
                    <a:pt x="434" y="921"/>
                  </a:lnTo>
                  <a:lnTo>
                    <a:pt x="441" y="924"/>
                  </a:lnTo>
                  <a:lnTo>
                    <a:pt x="451" y="925"/>
                  </a:lnTo>
                  <a:lnTo>
                    <a:pt x="451" y="925"/>
                  </a:lnTo>
                  <a:lnTo>
                    <a:pt x="448" y="910"/>
                  </a:lnTo>
                  <a:lnTo>
                    <a:pt x="447" y="896"/>
                  </a:lnTo>
                  <a:lnTo>
                    <a:pt x="447" y="882"/>
                  </a:lnTo>
                  <a:lnTo>
                    <a:pt x="448" y="869"/>
                  </a:lnTo>
                  <a:lnTo>
                    <a:pt x="451" y="842"/>
                  </a:lnTo>
                  <a:lnTo>
                    <a:pt x="455" y="816"/>
                  </a:lnTo>
                  <a:lnTo>
                    <a:pt x="455" y="816"/>
                  </a:lnTo>
                  <a:lnTo>
                    <a:pt x="461" y="768"/>
                  </a:lnTo>
                  <a:lnTo>
                    <a:pt x="469" y="723"/>
                  </a:lnTo>
                  <a:lnTo>
                    <a:pt x="479" y="678"/>
                  </a:lnTo>
                  <a:lnTo>
                    <a:pt x="490" y="635"/>
                  </a:lnTo>
                  <a:lnTo>
                    <a:pt x="503" y="593"/>
                  </a:lnTo>
                  <a:lnTo>
                    <a:pt x="517" y="550"/>
                  </a:lnTo>
                  <a:lnTo>
                    <a:pt x="534" y="510"/>
                  </a:lnTo>
                  <a:lnTo>
                    <a:pt x="552" y="469"/>
                  </a:lnTo>
                  <a:lnTo>
                    <a:pt x="552" y="469"/>
                  </a:lnTo>
                  <a:lnTo>
                    <a:pt x="570" y="448"/>
                  </a:lnTo>
                  <a:lnTo>
                    <a:pt x="580" y="437"/>
                  </a:lnTo>
                  <a:lnTo>
                    <a:pt x="587" y="424"/>
                  </a:lnTo>
                  <a:lnTo>
                    <a:pt x="587" y="424"/>
                  </a:lnTo>
                  <a:lnTo>
                    <a:pt x="607" y="410"/>
                  </a:lnTo>
                  <a:lnTo>
                    <a:pt x="626" y="397"/>
                  </a:lnTo>
                  <a:lnTo>
                    <a:pt x="646" y="383"/>
                  </a:lnTo>
                  <a:lnTo>
                    <a:pt x="654" y="376"/>
                  </a:lnTo>
                  <a:lnTo>
                    <a:pt x="661" y="369"/>
                  </a:lnTo>
                  <a:lnTo>
                    <a:pt x="661" y="369"/>
                  </a:lnTo>
                  <a:lnTo>
                    <a:pt x="653" y="375"/>
                  </a:lnTo>
                  <a:lnTo>
                    <a:pt x="643" y="379"/>
                  </a:lnTo>
                  <a:lnTo>
                    <a:pt x="624" y="386"/>
                  </a:lnTo>
                  <a:lnTo>
                    <a:pt x="604" y="395"/>
                  </a:lnTo>
                  <a:lnTo>
                    <a:pt x="595" y="400"/>
                  </a:lnTo>
                  <a:lnTo>
                    <a:pt x="587" y="406"/>
                  </a:lnTo>
                  <a:lnTo>
                    <a:pt x="587" y="406"/>
                  </a:lnTo>
                  <a:close/>
                  <a:moveTo>
                    <a:pt x="605" y="1401"/>
                  </a:moveTo>
                  <a:lnTo>
                    <a:pt x="605" y="1401"/>
                  </a:lnTo>
                  <a:lnTo>
                    <a:pt x="610" y="1401"/>
                  </a:lnTo>
                  <a:lnTo>
                    <a:pt x="617" y="1400"/>
                  </a:lnTo>
                  <a:lnTo>
                    <a:pt x="622" y="1398"/>
                  </a:lnTo>
                  <a:lnTo>
                    <a:pt x="626" y="1396"/>
                  </a:lnTo>
                  <a:lnTo>
                    <a:pt x="626" y="1396"/>
                  </a:lnTo>
                  <a:lnTo>
                    <a:pt x="629" y="1393"/>
                  </a:lnTo>
                  <a:lnTo>
                    <a:pt x="631" y="1389"/>
                  </a:lnTo>
                  <a:lnTo>
                    <a:pt x="631" y="1377"/>
                  </a:lnTo>
                  <a:lnTo>
                    <a:pt x="631" y="1372"/>
                  </a:lnTo>
                  <a:lnTo>
                    <a:pt x="629" y="1366"/>
                  </a:lnTo>
                  <a:lnTo>
                    <a:pt x="628" y="1362"/>
                  </a:lnTo>
                  <a:lnTo>
                    <a:pt x="624" y="1358"/>
                  </a:lnTo>
                  <a:lnTo>
                    <a:pt x="624" y="1358"/>
                  </a:lnTo>
                  <a:lnTo>
                    <a:pt x="618" y="1355"/>
                  </a:lnTo>
                  <a:lnTo>
                    <a:pt x="611" y="1355"/>
                  </a:lnTo>
                  <a:lnTo>
                    <a:pt x="604" y="1355"/>
                  </a:lnTo>
                  <a:lnTo>
                    <a:pt x="597" y="1354"/>
                  </a:lnTo>
                  <a:lnTo>
                    <a:pt x="597" y="1354"/>
                  </a:lnTo>
                  <a:lnTo>
                    <a:pt x="595" y="1361"/>
                  </a:lnTo>
                  <a:lnTo>
                    <a:pt x="591" y="1368"/>
                  </a:lnTo>
                  <a:lnTo>
                    <a:pt x="587" y="1376"/>
                  </a:lnTo>
                  <a:lnTo>
                    <a:pt x="586" y="1382"/>
                  </a:lnTo>
                  <a:lnTo>
                    <a:pt x="586" y="1387"/>
                  </a:lnTo>
                  <a:lnTo>
                    <a:pt x="586" y="1387"/>
                  </a:lnTo>
                  <a:lnTo>
                    <a:pt x="593" y="1390"/>
                  </a:lnTo>
                  <a:lnTo>
                    <a:pt x="597" y="1394"/>
                  </a:lnTo>
                  <a:lnTo>
                    <a:pt x="601" y="1398"/>
                  </a:lnTo>
                  <a:lnTo>
                    <a:pt x="605" y="1401"/>
                  </a:lnTo>
                  <a:lnTo>
                    <a:pt x="605" y="1401"/>
                  </a:lnTo>
                  <a:close/>
                  <a:moveTo>
                    <a:pt x="607" y="1484"/>
                  </a:moveTo>
                  <a:lnTo>
                    <a:pt x="607" y="1484"/>
                  </a:lnTo>
                  <a:lnTo>
                    <a:pt x="605" y="1488"/>
                  </a:lnTo>
                  <a:lnTo>
                    <a:pt x="602" y="1491"/>
                  </a:lnTo>
                  <a:lnTo>
                    <a:pt x="595" y="1495"/>
                  </a:lnTo>
                  <a:lnTo>
                    <a:pt x="587" y="1497"/>
                  </a:lnTo>
                  <a:lnTo>
                    <a:pt x="579" y="1495"/>
                  </a:lnTo>
                  <a:lnTo>
                    <a:pt x="570" y="1493"/>
                  </a:lnTo>
                  <a:lnTo>
                    <a:pt x="565" y="1487"/>
                  </a:lnTo>
                  <a:lnTo>
                    <a:pt x="560" y="1480"/>
                  </a:lnTo>
                  <a:lnTo>
                    <a:pt x="559" y="1476"/>
                  </a:lnTo>
                  <a:lnTo>
                    <a:pt x="559" y="1470"/>
                  </a:lnTo>
                  <a:lnTo>
                    <a:pt x="559" y="1470"/>
                  </a:lnTo>
                  <a:lnTo>
                    <a:pt x="559" y="1469"/>
                  </a:lnTo>
                  <a:lnTo>
                    <a:pt x="560" y="1466"/>
                  </a:lnTo>
                  <a:lnTo>
                    <a:pt x="563" y="1463"/>
                  </a:lnTo>
                  <a:lnTo>
                    <a:pt x="563" y="1463"/>
                  </a:lnTo>
                  <a:lnTo>
                    <a:pt x="567" y="1443"/>
                  </a:lnTo>
                  <a:lnTo>
                    <a:pt x="573" y="1421"/>
                  </a:lnTo>
                  <a:lnTo>
                    <a:pt x="573" y="1421"/>
                  </a:lnTo>
                  <a:lnTo>
                    <a:pt x="566" y="1428"/>
                  </a:lnTo>
                  <a:lnTo>
                    <a:pt x="560" y="1436"/>
                  </a:lnTo>
                  <a:lnTo>
                    <a:pt x="553" y="1446"/>
                  </a:lnTo>
                  <a:lnTo>
                    <a:pt x="549" y="1456"/>
                  </a:lnTo>
                  <a:lnTo>
                    <a:pt x="545" y="1466"/>
                  </a:lnTo>
                  <a:lnTo>
                    <a:pt x="544" y="1477"/>
                  </a:lnTo>
                  <a:lnTo>
                    <a:pt x="544" y="1488"/>
                  </a:lnTo>
                  <a:lnTo>
                    <a:pt x="546" y="1500"/>
                  </a:lnTo>
                  <a:lnTo>
                    <a:pt x="546" y="1500"/>
                  </a:lnTo>
                  <a:lnTo>
                    <a:pt x="551" y="1498"/>
                  </a:lnTo>
                  <a:lnTo>
                    <a:pt x="556" y="1497"/>
                  </a:lnTo>
                  <a:lnTo>
                    <a:pt x="556" y="1497"/>
                  </a:lnTo>
                  <a:lnTo>
                    <a:pt x="559" y="1501"/>
                  </a:lnTo>
                  <a:lnTo>
                    <a:pt x="562" y="1504"/>
                  </a:lnTo>
                  <a:lnTo>
                    <a:pt x="572" y="1508"/>
                  </a:lnTo>
                  <a:lnTo>
                    <a:pt x="577" y="1509"/>
                  </a:lnTo>
                  <a:lnTo>
                    <a:pt x="583" y="1509"/>
                  </a:lnTo>
                  <a:lnTo>
                    <a:pt x="587" y="1509"/>
                  </a:lnTo>
                  <a:lnTo>
                    <a:pt x="591" y="1507"/>
                  </a:lnTo>
                  <a:lnTo>
                    <a:pt x="591" y="1507"/>
                  </a:lnTo>
                  <a:lnTo>
                    <a:pt x="593" y="1509"/>
                  </a:lnTo>
                  <a:lnTo>
                    <a:pt x="594" y="1511"/>
                  </a:lnTo>
                  <a:lnTo>
                    <a:pt x="598" y="1512"/>
                  </a:lnTo>
                  <a:lnTo>
                    <a:pt x="608" y="1509"/>
                  </a:lnTo>
                  <a:lnTo>
                    <a:pt x="608" y="1509"/>
                  </a:lnTo>
                  <a:lnTo>
                    <a:pt x="611" y="1501"/>
                  </a:lnTo>
                  <a:lnTo>
                    <a:pt x="614" y="1493"/>
                  </a:lnTo>
                  <a:lnTo>
                    <a:pt x="615" y="1474"/>
                  </a:lnTo>
                  <a:lnTo>
                    <a:pt x="615" y="1436"/>
                  </a:lnTo>
                  <a:lnTo>
                    <a:pt x="615" y="1436"/>
                  </a:lnTo>
                  <a:lnTo>
                    <a:pt x="614" y="1443"/>
                  </a:lnTo>
                  <a:lnTo>
                    <a:pt x="612" y="1450"/>
                  </a:lnTo>
                  <a:lnTo>
                    <a:pt x="611" y="1462"/>
                  </a:lnTo>
                  <a:lnTo>
                    <a:pt x="611" y="1473"/>
                  </a:lnTo>
                  <a:lnTo>
                    <a:pt x="610" y="1478"/>
                  </a:lnTo>
                  <a:lnTo>
                    <a:pt x="607" y="1484"/>
                  </a:lnTo>
                  <a:lnTo>
                    <a:pt x="607" y="1484"/>
                  </a:lnTo>
                  <a:close/>
                  <a:moveTo>
                    <a:pt x="586" y="1405"/>
                  </a:moveTo>
                  <a:lnTo>
                    <a:pt x="586" y="1405"/>
                  </a:lnTo>
                  <a:lnTo>
                    <a:pt x="587" y="1414"/>
                  </a:lnTo>
                  <a:lnTo>
                    <a:pt x="586" y="1422"/>
                  </a:lnTo>
                  <a:lnTo>
                    <a:pt x="579" y="1442"/>
                  </a:lnTo>
                  <a:lnTo>
                    <a:pt x="572" y="1460"/>
                  </a:lnTo>
                  <a:lnTo>
                    <a:pt x="570" y="1469"/>
                  </a:lnTo>
                  <a:lnTo>
                    <a:pt x="572" y="1476"/>
                  </a:lnTo>
                  <a:lnTo>
                    <a:pt x="572" y="1476"/>
                  </a:lnTo>
                  <a:lnTo>
                    <a:pt x="574" y="1480"/>
                  </a:lnTo>
                  <a:lnTo>
                    <a:pt x="580" y="1484"/>
                  </a:lnTo>
                  <a:lnTo>
                    <a:pt x="586" y="1484"/>
                  </a:lnTo>
                  <a:lnTo>
                    <a:pt x="591" y="1483"/>
                  </a:lnTo>
                  <a:lnTo>
                    <a:pt x="591" y="1483"/>
                  </a:lnTo>
                  <a:lnTo>
                    <a:pt x="595" y="1478"/>
                  </a:lnTo>
                  <a:lnTo>
                    <a:pt x="598" y="1471"/>
                  </a:lnTo>
                  <a:lnTo>
                    <a:pt x="602" y="1456"/>
                  </a:lnTo>
                  <a:lnTo>
                    <a:pt x="602" y="1456"/>
                  </a:lnTo>
                  <a:lnTo>
                    <a:pt x="605" y="1446"/>
                  </a:lnTo>
                  <a:lnTo>
                    <a:pt x="605" y="1435"/>
                  </a:lnTo>
                  <a:lnTo>
                    <a:pt x="607" y="1425"/>
                  </a:lnTo>
                  <a:lnTo>
                    <a:pt x="608" y="1414"/>
                  </a:lnTo>
                  <a:lnTo>
                    <a:pt x="608" y="1414"/>
                  </a:lnTo>
                  <a:lnTo>
                    <a:pt x="602" y="1412"/>
                  </a:lnTo>
                  <a:lnTo>
                    <a:pt x="597" y="1408"/>
                  </a:lnTo>
                  <a:lnTo>
                    <a:pt x="591" y="1407"/>
                  </a:lnTo>
                  <a:lnTo>
                    <a:pt x="586" y="1405"/>
                  </a:lnTo>
                  <a:lnTo>
                    <a:pt x="586" y="1405"/>
                  </a:lnTo>
                  <a:close/>
                  <a:moveTo>
                    <a:pt x="558" y="1518"/>
                  </a:moveTo>
                  <a:lnTo>
                    <a:pt x="558" y="1518"/>
                  </a:lnTo>
                  <a:lnTo>
                    <a:pt x="551" y="1540"/>
                  </a:lnTo>
                  <a:lnTo>
                    <a:pt x="545" y="1564"/>
                  </a:lnTo>
                  <a:lnTo>
                    <a:pt x="541" y="1588"/>
                  </a:lnTo>
                  <a:lnTo>
                    <a:pt x="535" y="1612"/>
                  </a:lnTo>
                  <a:lnTo>
                    <a:pt x="535" y="1612"/>
                  </a:lnTo>
                  <a:lnTo>
                    <a:pt x="539" y="1610"/>
                  </a:lnTo>
                  <a:lnTo>
                    <a:pt x="544" y="1610"/>
                  </a:lnTo>
                  <a:lnTo>
                    <a:pt x="553" y="1612"/>
                  </a:lnTo>
                  <a:lnTo>
                    <a:pt x="553" y="1612"/>
                  </a:lnTo>
                  <a:lnTo>
                    <a:pt x="562" y="1591"/>
                  </a:lnTo>
                  <a:lnTo>
                    <a:pt x="570" y="1570"/>
                  </a:lnTo>
                  <a:lnTo>
                    <a:pt x="576" y="1547"/>
                  </a:lnTo>
                  <a:lnTo>
                    <a:pt x="583" y="1523"/>
                  </a:lnTo>
                  <a:lnTo>
                    <a:pt x="583" y="1523"/>
                  </a:lnTo>
                  <a:lnTo>
                    <a:pt x="569" y="1519"/>
                  </a:lnTo>
                  <a:lnTo>
                    <a:pt x="563" y="1518"/>
                  </a:lnTo>
                  <a:lnTo>
                    <a:pt x="558" y="1518"/>
                  </a:lnTo>
                  <a:lnTo>
                    <a:pt x="558" y="1518"/>
                  </a:lnTo>
                  <a:close/>
                  <a:moveTo>
                    <a:pt x="494" y="263"/>
                  </a:moveTo>
                  <a:lnTo>
                    <a:pt x="494" y="263"/>
                  </a:lnTo>
                  <a:lnTo>
                    <a:pt x="492" y="267"/>
                  </a:lnTo>
                  <a:lnTo>
                    <a:pt x="489" y="272"/>
                  </a:lnTo>
                  <a:lnTo>
                    <a:pt x="489" y="272"/>
                  </a:lnTo>
                  <a:lnTo>
                    <a:pt x="499" y="267"/>
                  </a:lnTo>
                  <a:lnTo>
                    <a:pt x="507" y="263"/>
                  </a:lnTo>
                  <a:lnTo>
                    <a:pt x="507" y="263"/>
                  </a:lnTo>
                  <a:lnTo>
                    <a:pt x="494" y="263"/>
                  </a:lnTo>
                  <a:lnTo>
                    <a:pt x="494" y="263"/>
                  </a:lnTo>
                  <a:close/>
                  <a:moveTo>
                    <a:pt x="441" y="1641"/>
                  </a:moveTo>
                  <a:lnTo>
                    <a:pt x="441" y="1641"/>
                  </a:lnTo>
                  <a:lnTo>
                    <a:pt x="445" y="1640"/>
                  </a:lnTo>
                  <a:lnTo>
                    <a:pt x="451" y="1639"/>
                  </a:lnTo>
                  <a:lnTo>
                    <a:pt x="456" y="1637"/>
                  </a:lnTo>
                  <a:lnTo>
                    <a:pt x="461" y="1634"/>
                  </a:lnTo>
                  <a:lnTo>
                    <a:pt x="461" y="1634"/>
                  </a:lnTo>
                  <a:lnTo>
                    <a:pt x="458" y="1630"/>
                  </a:lnTo>
                  <a:lnTo>
                    <a:pt x="459" y="1625"/>
                  </a:lnTo>
                  <a:lnTo>
                    <a:pt x="461" y="1615"/>
                  </a:lnTo>
                  <a:lnTo>
                    <a:pt x="461" y="1615"/>
                  </a:lnTo>
                  <a:lnTo>
                    <a:pt x="462" y="1615"/>
                  </a:lnTo>
                  <a:lnTo>
                    <a:pt x="464" y="1616"/>
                  </a:lnTo>
                  <a:lnTo>
                    <a:pt x="465" y="1616"/>
                  </a:lnTo>
                  <a:lnTo>
                    <a:pt x="466" y="1613"/>
                  </a:lnTo>
                  <a:lnTo>
                    <a:pt x="466" y="1613"/>
                  </a:lnTo>
                  <a:lnTo>
                    <a:pt x="471" y="1605"/>
                  </a:lnTo>
                  <a:lnTo>
                    <a:pt x="472" y="1595"/>
                  </a:lnTo>
                  <a:lnTo>
                    <a:pt x="478" y="1575"/>
                  </a:lnTo>
                  <a:lnTo>
                    <a:pt x="478" y="1575"/>
                  </a:lnTo>
                  <a:lnTo>
                    <a:pt x="492" y="1523"/>
                  </a:lnTo>
                  <a:lnTo>
                    <a:pt x="499" y="1497"/>
                  </a:lnTo>
                  <a:lnTo>
                    <a:pt x="503" y="1471"/>
                  </a:lnTo>
                  <a:lnTo>
                    <a:pt x="503" y="1471"/>
                  </a:lnTo>
                  <a:lnTo>
                    <a:pt x="503" y="1456"/>
                  </a:lnTo>
                  <a:lnTo>
                    <a:pt x="503" y="1441"/>
                  </a:lnTo>
                  <a:lnTo>
                    <a:pt x="503" y="1407"/>
                  </a:lnTo>
                  <a:lnTo>
                    <a:pt x="503" y="1407"/>
                  </a:lnTo>
                  <a:lnTo>
                    <a:pt x="503" y="1323"/>
                  </a:lnTo>
                  <a:lnTo>
                    <a:pt x="501" y="1238"/>
                  </a:lnTo>
                  <a:lnTo>
                    <a:pt x="497" y="1070"/>
                  </a:lnTo>
                  <a:lnTo>
                    <a:pt x="497" y="1070"/>
                  </a:lnTo>
                  <a:lnTo>
                    <a:pt x="496" y="1077"/>
                  </a:lnTo>
                  <a:lnTo>
                    <a:pt x="493" y="1083"/>
                  </a:lnTo>
                  <a:lnTo>
                    <a:pt x="489" y="1088"/>
                  </a:lnTo>
                  <a:lnTo>
                    <a:pt x="485" y="1092"/>
                  </a:lnTo>
                  <a:lnTo>
                    <a:pt x="476" y="1101"/>
                  </a:lnTo>
                  <a:lnTo>
                    <a:pt x="472" y="1106"/>
                  </a:lnTo>
                  <a:lnTo>
                    <a:pt x="471" y="1112"/>
                  </a:lnTo>
                  <a:lnTo>
                    <a:pt x="471" y="1112"/>
                  </a:lnTo>
                  <a:lnTo>
                    <a:pt x="469" y="1125"/>
                  </a:lnTo>
                  <a:lnTo>
                    <a:pt x="469" y="1140"/>
                  </a:lnTo>
                  <a:lnTo>
                    <a:pt x="471" y="1156"/>
                  </a:lnTo>
                  <a:lnTo>
                    <a:pt x="473" y="1164"/>
                  </a:lnTo>
                  <a:lnTo>
                    <a:pt x="473" y="1164"/>
                  </a:lnTo>
                  <a:lnTo>
                    <a:pt x="475" y="1170"/>
                  </a:lnTo>
                  <a:lnTo>
                    <a:pt x="478" y="1174"/>
                  </a:lnTo>
                  <a:lnTo>
                    <a:pt x="480" y="1178"/>
                  </a:lnTo>
                  <a:lnTo>
                    <a:pt x="482" y="1182"/>
                  </a:lnTo>
                  <a:lnTo>
                    <a:pt x="482" y="1182"/>
                  </a:lnTo>
                  <a:lnTo>
                    <a:pt x="480" y="1186"/>
                  </a:lnTo>
                  <a:lnTo>
                    <a:pt x="479" y="1189"/>
                  </a:lnTo>
                  <a:lnTo>
                    <a:pt x="473" y="1196"/>
                  </a:lnTo>
                  <a:lnTo>
                    <a:pt x="468" y="1203"/>
                  </a:lnTo>
                  <a:lnTo>
                    <a:pt x="466" y="1206"/>
                  </a:lnTo>
                  <a:lnTo>
                    <a:pt x="466" y="1209"/>
                  </a:lnTo>
                  <a:lnTo>
                    <a:pt x="466" y="1209"/>
                  </a:lnTo>
                  <a:lnTo>
                    <a:pt x="466" y="1212"/>
                  </a:lnTo>
                  <a:lnTo>
                    <a:pt x="468" y="1215"/>
                  </a:lnTo>
                  <a:lnTo>
                    <a:pt x="472" y="1219"/>
                  </a:lnTo>
                  <a:lnTo>
                    <a:pt x="476" y="1224"/>
                  </a:lnTo>
                  <a:lnTo>
                    <a:pt x="480" y="1230"/>
                  </a:lnTo>
                  <a:lnTo>
                    <a:pt x="480" y="1230"/>
                  </a:lnTo>
                  <a:lnTo>
                    <a:pt x="480" y="1237"/>
                  </a:lnTo>
                  <a:lnTo>
                    <a:pt x="480" y="1244"/>
                  </a:lnTo>
                  <a:lnTo>
                    <a:pt x="476" y="1255"/>
                  </a:lnTo>
                  <a:lnTo>
                    <a:pt x="476" y="1255"/>
                  </a:lnTo>
                  <a:lnTo>
                    <a:pt x="480" y="1261"/>
                  </a:lnTo>
                  <a:lnTo>
                    <a:pt x="483" y="1268"/>
                  </a:lnTo>
                  <a:lnTo>
                    <a:pt x="485" y="1275"/>
                  </a:lnTo>
                  <a:lnTo>
                    <a:pt x="485" y="1282"/>
                  </a:lnTo>
                  <a:lnTo>
                    <a:pt x="485" y="1289"/>
                  </a:lnTo>
                  <a:lnTo>
                    <a:pt x="482" y="1296"/>
                  </a:lnTo>
                  <a:lnTo>
                    <a:pt x="479" y="1303"/>
                  </a:lnTo>
                  <a:lnTo>
                    <a:pt x="476" y="1309"/>
                  </a:lnTo>
                  <a:lnTo>
                    <a:pt x="476" y="1309"/>
                  </a:lnTo>
                  <a:lnTo>
                    <a:pt x="479" y="1314"/>
                  </a:lnTo>
                  <a:lnTo>
                    <a:pt x="482" y="1320"/>
                  </a:lnTo>
                  <a:lnTo>
                    <a:pt x="483" y="1325"/>
                  </a:lnTo>
                  <a:lnTo>
                    <a:pt x="483" y="1332"/>
                  </a:lnTo>
                  <a:lnTo>
                    <a:pt x="482" y="1338"/>
                  </a:lnTo>
                  <a:lnTo>
                    <a:pt x="480" y="1342"/>
                  </a:lnTo>
                  <a:lnTo>
                    <a:pt x="478" y="1347"/>
                  </a:lnTo>
                  <a:lnTo>
                    <a:pt x="475" y="1348"/>
                  </a:lnTo>
                  <a:lnTo>
                    <a:pt x="475" y="1348"/>
                  </a:lnTo>
                  <a:lnTo>
                    <a:pt x="476" y="1356"/>
                  </a:lnTo>
                  <a:lnTo>
                    <a:pt x="479" y="1363"/>
                  </a:lnTo>
                  <a:lnTo>
                    <a:pt x="482" y="1370"/>
                  </a:lnTo>
                  <a:lnTo>
                    <a:pt x="483" y="1373"/>
                  </a:lnTo>
                  <a:lnTo>
                    <a:pt x="483" y="1377"/>
                  </a:lnTo>
                  <a:lnTo>
                    <a:pt x="483" y="1377"/>
                  </a:lnTo>
                  <a:lnTo>
                    <a:pt x="482" y="1382"/>
                  </a:lnTo>
                  <a:lnTo>
                    <a:pt x="480" y="1384"/>
                  </a:lnTo>
                  <a:lnTo>
                    <a:pt x="475" y="1391"/>
                  </a:lnTo>
                  <a:lnTo>
                    <a:pt x="471" y="1397"/>
                  </a:lnTo>
                  <a:lnTo>
                    <a:pt x="469" y="1400"/>
                  </a:lnTo>
                  <a:lnTo>
                    <a:pt x="469" y="1403"/>
                  </a:lnTo>
                  <a:lnTo>
                    <a:pt x="469" y="1403"/>
                  </a:lnTo>
                  <a:lnTo>
                    <a:pt x="469" y="1405"/>
                  </a:lnTo>
                  <a:lnTo>
                    <a:pt x="471" y="1410"/>
                  </a:lnTo>
                  <a:lnTo>
                    <a:pt x="473" y="1414"/>
                  </a:lnTo>
                  <a:lnTo>
                    <a:pt x="478" y="1420"/>
                  </a:lnTo>
                  <a:lnTo>
                    <a:pt x="480" y="1424"/>
                  </a:lnTo>
                  <a:lnTo>
                    <a:pt x="480" y="1424"/>
                  </a:lnTo>
                  <a:lnTo>
                    <a:pt x="480" y="1428"/>
                  </a:lnTo>
                  <a:lnTo>
                    <a:pt x="479" y="1432"/>
                  </a:lnTo>
                  <a:lnTo>
                    <a:pt x="476" y="1438"/>
                  </a:lnTo>
                  <a:lnTo>
                    <a:pt x="473" y="1445"/>
                  </a:lnTo>
                  <a:lnTo>
                    <a:pt x="471" y="1453"/>
                  </a:lnTo>
                  <a:lnTo>
                    <a:pt x="471" y="1453"/>
                  </a:lnTo>
                  <a:lnTo>
                    <a:pt x="471" y="1460"/>
                  </a:lnTo>
                  <a:lnTo>
                    <a:pt x="473" y="1470"/>
                  </a:lnTo>
                  <a:lnTo>
                    <a:pt x="475" y="1480"/>
                  </a:lnTo>
                  <a:lnTo>
                    <a:pt x="475" y="1486"/>
                  </a:lnTo>
                  <a:lnTo>
                    <a:pt x="475" y="1490"/>
                  </a:lnTo>
                  <a:lnTo>
                    <a:pt x="475" y="1490"/>
                  </a:lnTo>
                  <a:lnTo>
                    <a:pt x="472" y="1495"/>
                  </a:lnTo>
                  <a:lnTo>
                    <a:pt x="469" y="1501"/>
                  </a:lnTo>
                  <a:lnTo>
                    <a:pt x="466" y="1507"/>
                  </a:lnTo>
                  <a:lnTo>
                    <a:pt x="465" y="1512"/>
                  </a:lnTo>
                  <a:lnTo>
                    <a:pt x="465" y="1512"/>
                  </a:lnTo>
                  <a:lnTo>
                    <a:pt x="465" y="1521"/>
                  </a:lnTo>
                  <a:lnTo>
                    <a:pt x="468" y="1528"/>
                  </a:lnTo>
                  <a:lnTo>
                    <a:pt x="475" y="1540"/>
                  </a:lnTo>
                  <a:lnTo>
                    <a:pt x="475" y="1540"/>
                  </a:lnTo>
                  <a:lnTo>
                    <a:pt x="473" y="1546"/>
                  </a:lnTo>
                  <a:lnTo>
                    <a:pt x="471" y="1550"/>
                  </a:lnTo>
                  <a:lnTo>
                    <a:pt x="464" y="1556"/>
                  </a:lnTo>
                  <a:lnTo>
                    <a:pt x="456" y="1561"/>
                  </a:lnTo>
                  <a:lnTo>
                    <a:pt x="454" y="1566"/>
                  </a:lnTo>
                  <a:lnTo>
                    <a:pt x="452" y="1570"/>
                  </a:lnTo>
                  <a:lnTo>
                    <a:pt x="452" y="1570"/>
                  </a:lnTo>
                  <a:lnTo>
                    <a:pt x="452" y="1574"/>
                  </a:lnTo>
                  <a:lnTo>
                    <a:pt x="452" y="1578"/>
                  </a:lnTo>
                  <a:lnTo>
                    <a:pt x="456" y="1588"/>
                  </a:lnTo>
                  <a:lnTo>
                    <a:pt x="459" y="1596"/>
                  </a:lnTo>
                  <a:lnTo>
                    <a:pt x="459" y="1602"/>
                  </a:lnTo>
                  <a:lnTo>
                    <a:pt x="459" y="1608"/>
                  </a:lnTo>
                  <a:lnTo>
                    <a:pt x="459" y="1608"/>
                  </a:lnTo>
                  <a:lnTo>
                    <a:pt x="448" y="1613"/>
                  </a:lnTo>
                  <a:lnTo>
                    <a:pt x="444" y="1616"/>
                  </a:lnTo>
                  <a:lnTo>
                    <a:pt x="440" y="1620"/>
                  </a:lnTo>
                  <a:lnTo>
                    <a:pt x="440" y="1620"/>
                  </a:lnTo>
                  <a:lnTo>
                    <a:pt x="438" y="1626"/>
                  </a:lnTo>
                  <a:lnTo>
                    <a:pt x="440" y="1632"/>
                  </a:lnTo>
                  <a:lnTo>
                    <a:pt x="441" y="1641"/>
                  </a:lnTo>
                  <a:lnTo>
                    <a:pt x="441" y="1641"/>
                  </a:lnTo>
                  <a:close/>
                  <a:moveTo>
                    <a:pt x="486" y="251"/>
                  </a:moveTo>
                  <a:lnTo>
                    <a:pt x="486" y="251"/>
                  </a:lnTo>
                  <a:lnTo>
                    <a:pt x="478" y="253"/>
                  </a:lnTo>
                  <a:lnTo>
                    <a:pt x="469" y="254"/>
                  </a:lnTo>
                  <a:lnTo>
                    <a:pt x="452" y="261"/>
                  </a:lnTo>
                  <a:lnTo>
                    <a:pt x="438" y="270"/>
                  </a:lnTo>
                  <a:lnTo>
                    <a:pt x="424" y="279"/>
                  </a:lnTo>
                  <a:lnTo>
                    <a:pt x="424" y="279"/>
                  </a:lnTo>
                  <a:lnTo>
                    <a:pt x="428" y="279"/>
                  </a:lnTo>
                  <a:lnTo>
                    <a:pt x="433" y="281"/>
                  </a:lnTo>
                  <a:lnTo>
                    <a:pt x="434" y="284"/>
                  </a:lnTo>
                  <a:lnTo>
                    <a:pt x="438" y="286"/>
                  </a:lnTo>
                  <a:lnTo>
                    <a:pt x="438" y="286"/>
                  </a:lnTo>
                  <a:lnTo>
                    <a:pt x="442" y="284"/>
                  </a:lnTo>
                  <a:lnTo>
                    <a:pt x="445" y="281"/>
                  </a:lnTo>
                  <a:lnTo>
                    <a:pt x="449" y="274"/>
                  </a:lnTo>
                  <a:lnTo>
                    <a:pt x="454" y="265"/>
                  </a:lnTo>
                  <a:lnTo>
                    <a:pt x="456" y="263"/>
                  </a:lnTo>
                  <a:lnTo>
                    <a:pt x="461" y="261"/>
                  </a:lnTo>
                  <a:lnTo>
                    <a:pt x="461" y="261"/>
                  </a:lnTo>
                  <a:lnTo>
                    <a:pt x="466" y="260"/>
                  </a:lnTo>
                  <a:lnTo>
                    <a:pt x="472" y="261"/>
                  </a:lnTo>
                  <a:lnTo>
                    <a:pt x="478" y="261"/>
                  </a:lnTo>
                  <a:lnTo>
                    <a:pt x="485" y="263"/>
                  </a:lnTo>
                  <a:lnTo>
                    <a:pt x="485" y="263"/>
                  </a:lnTo>
                  <a:lnTo>
                    <a:pt x="486" y="257"/>
                  </a:lnTo>
                  <a:lnTo>
                    <a:pt x="487" y="253"/>
                  </a:lnTo>
                  <a:lnTo>
                    <a:pt x="486" y="251"/>
                  </a:lnTo>
                  <a:lnTo>
                    <a:pt x="486" y="251"/>
                  </a:lnTo>
                  <a:close/>
                  <a:moveTo>
                    <a:pt x="462" y="274"/>
                  </a:moveTo>
                  <a:lnTo>
                    <a:pt x="462" y="274"/>
                  </a:lnTo>
                  <a:lnTo>
                    <a:pt x="459" y="277"/>
                  </a:lnTo>
                  <a:lnTo>
                    <a:pt x="456" y="281"/>
                  </a:lnTo>
                  <a:lnTo>
                    <a:pt x="454" y="291"/>
                  </a:lnTo>
                  <a:lnTo>
                    <a:pt x="454" y="291"/>
                  </a:lnTo>
                  <a:lnTo>
                    <a:pt x="468" y="282"/>
                  </a:lnTo>
                  <a:lnTo>
                    <a:pt x="482" y="275"/>
                  </a:lnTo>
                  <a:lnTo>
                    <a:pt x="482" y="275"/>
                  </a:lnTo>
                  <a:lnTo>
                    <a:pt x="476" y="275"/>
                  </a:lnTo>
                  <a:lnTo>
                    <a:pt x="472" y="275"/>
                  </a:lnTo>
                  <a:lnTo>
                    <a:pt x="468" y="274"/>
                  </a:lnTo>
                  <a:lnTo>
                    <a:pt x="462" y="274"/>
                  </a:lnTo>
                  <a:lnTo>
                    <a:pt x="462" y="274"/>
                  </a:lnTo>
                  <a:close/>
                  <a:moveTo>
                    <a:pt x="466" y="1097"/>
                  </a:moveTo>
                  <a:lnTo>
                    <a:pt x="466" y="1097"/>
                  </a:lnTo>
                  <a:lnTo>
                    <a:pt x="473" y="1087"/>
                  </a:lnTo>
                  <a:lnTo>
                    <a:pt x="482" y="1077"/>
                  </a:lnTo>
                  <a:lnTo>
                    <a:pt x="482" y="1077"/>
                  </a:lnTo>
                  <a:lnTo>
                    <a:pt x="480" y="1061"/>
                  </a:lnTo>
                  <a:lnTo>
                    <a:pt x="478" y="1049"/>
                  </a:lnTo>
                  <a:lnTo>
                    <a:pt x="473" y="1038"/>
                  </a:lnTo>
                  <a:lnTo>
                    <a:pt x="469" y="1026"/>
                  </a:lnTo>
                  <a:lnTo>
                    <a:pt x="469" y="1026"/>
                  </a:lnTo>
                  <a:lnTo>
                    <a:pt x="462" y="1011"/>
                  </a:lnTo>
                  <a:lnTo>
                    <a:pt x="458" y="1005"/>
                  </a:lnTo>
                  <a:lnTo>
                    <a:pt x="454" y="1001"/>
                  </a:lnTo>
                  <a:lnTo>
                    <a:pt x="454" y="1001"/>
                  </a:lnTo>
                  <a:lnTo>
                    <a:pt x="459" y="1011"/>
                  </a:lnTo>
                  <a:lnTo>
                    <a:pt x="464" y="1022"/>
                  </a:lnTo>
                  <a:lnTo>
                    <a:pt x="468" y="1035"/>
                  </a:lnTo>
                  <a:lnTo>
                    <a:pt x="469" y="1047"/>
                  </a:lnTo>
                  <a:lnTo>
                    <a:pt x="469" y="1060"/>
                  </a:lnTo>
                  <a:lnTo>
                    <a:pt x="468" y="1066"/>
                  </a:lnTo>
                  <a:lnTo>
                    <a:pt x="466" y="1070"/>
                  </a:lnTo>
                  <a:lnTo>
                    <a:pt x="462" y="1074"/>
                  </a:lnTo>
                  <a:lnTo>
                    <a:pt x="459" y="1078"/>
                  </a:lnTo>
                  <a:lnTo>
                    <a:pt x="454" y="1081"/>
                  </a:lnTo>
                  <a:lnTo>
                    <a:pt x="448" y="1084"/>
                  </a:lnTo>
                  <a:lnTo>
                    <a:pt x="448" y="1084"/>
                  </a:lnTo>
                  <a:lnTo>
                    <a:pt x="444" y="1084"/>
                  </a:lnTo>
                  <a:lnTo>
                    <a:pt x="438" y="1083"/>
                  </a:lnTo>
                  <a:lnTo>
                    <a:pt x="431" y="1081"/>
                  </a:lnTo>
                  <a:lnTo>
                    <a:pt x="426" y="1078"/>
                  </a:lnTo>
                  <a:lnTo>
                    <a:pt x="426" y="1078"/>
                  </a:lnTo>
                  <a:lnTo>
                    <a:pt x="421" y="1061"/>
                  </a:lnTo>
                  <a:lnTo>
                    <a:pt x="420" y="1043"/>
                  </a:lnTo>
                  <a:lnTo>
                    <a:pt x="420" y="1026"/>
                  </a:lnTo>
                  <a:lnTo>
                    <a:pt x="419" y="1011"/>
                  </a:lnTo>
                  <a:lnTo>
                    <a:pt x="419" y="1011"/>
                  </a:lnTo>
                  <a:lnTo>
                    <a:pt x="419" y="1019"/>
                  </a:lnTo>
                  <a:lnTo>
                    <a:pt x="417" y="1031"/>
                  </a:lnTo>
                  <a:lnTo>
                    <a:pt x="414" y="1053"/>
                  </a:lnTo>
                  <a:lnTo>
                    <a:pt x="414" y="1064"/>
                  </a:lnTo>
                  <a:lnTo>
                    <a:pt x="416" y="1076"/>
                  </a:lnTo>
                  <a:lnTo>
                    <a:pt x="419" y="1085"/>
                  </a:lnTo>
                  <a:lnTo>
                    <a:pt x="421" y="1091"/>
                  </a:lnTo>
                  <a:lnTo>
                    <a:pt x="426" y="1095"/>
                  </a:lnTo>
                  <a:lnTo>
                    <a:pt x="426" y="1095"/>
                  </a:lnTo>
                  <a:lnTo>
                    <a:pt x="430" y="1094"/>
                  </a:lnTo>
                  <a:lnTo>
                    <a:pt x="435" y="1094"/>
                  </a:lnTo>
                  <a:lnTo>
                    <a:pt x="445" y="1095"/>
                  </a:lnTo>
                  <a:lnTo>
                    <a:pt x="455" y="1097"/>
                  </a:lnTo>
                  <a:lnTo>
                    <a:pt x="461" y="1097"/>
                  </a:lnTo>
                  <a:lnTo>
                    <a:pt x="466" y="1097"/>
                  </a:lnTo>
                  <a:lnTo>
                    <a:pt x="466" y="1097"/>
                  </a:lnTo>
                  <a:close/>
                  <a:moveTo>
                    <a:pt x="475" y="1275"/>
                  </a:moveTo>
                  <a:lnTo>
                    <a:pt x="475" y="1275"/>
                  </a:lnTo>
                  <a:lnTo>
                    <a:pt x="472" y="1272"/>
                  </a:lnTo>
                  <a:lnTo>
                    <a:pt x="469" y="1268"/>
                  </a:lnTo>
                  <a:lnTo>
                    <a:pt x="466" y="1264"/>
                  </a:lnTo>
                  <a:lnTo>
                    <a:pt x="465" y="1258"/>
                  </a:lnTo>
                  <a:lnTo>
                    <a:pt x="465" y="1258"/>
                  </a:lnTo>
                  <a:lnTo>
                    <a:pt x="465" y="1252"/>
                  </a:lnTo>
                  <a:lnTo>
                    <a:pt x="466" y="1247"/>
                  </a:lnTo>
                  <a:lnTo>
                    <a:pt x="471" y="1236"/>
                  </a:lnTo>
                  <a:lnTo>
                    <a:pt x="471" y="1236"/>
                  </a:lnTo>
                  <a:lnTo>
                    <a:pt x="466" y="1230"/>
                  </a:lnTo>
                  <a:lnTo>
                    <a:pt x="462" y="1226"/>
                  </a:lnTo>
                  <a:lnTo>
                    <a:pt x="458" y="1222"/>
                  </a:lnTo>
                  <a:lnTo>
                    <a:pt x="456" y="1216"/>
                  </a:lnTo>
                  <a:lnTo>
                    <a:pt x="456" y="1216"/>
                  </a:lnTo>
                  <a:lnTo>
                    <a:pt x="455" y="1210"/>
                  </a:lnTo>
                  <a:lnTo>
                    <a:pt x="456" y="1206"/>
                  </a:lnTo>
                  <a:lnTo>
                    <a:pt x="461" y="1196"/>
                  </a:lnTo>
                  <a:lnTo>
                    <a:pt x="466" y="1188"/>
                  </a:lnTo>
                  <a:lnTo>
                    <a:pt x="468" y="1184"/>
                  </a:lnTo>
                  <a:lnTo>
                    <a:pt x="469" y="1179"/>
                  </a:lnTo>
                  <a:lnTo>
                    <a:pt x="469" y="1179"/>
                  </a:lnTo>
                  <a:lnTo>
                    <a:pt x="468" y="1175"/>
                  </a:lnTo>
                  <a:lnTo>
                    <a:pt x="464" y="1171"/>
                  </a:lnTo>
                  <a:lnTo>
                    <a:pt x="461" y="1168"/>
                  </a:lnTo>
                  <a:lnTo>
                    <a:pt x="459" y="1163"/>
                  </a:lnTo>
                  <a:lnTo>
                    <a:pt x="459" y="1163"/>
                  </a:lnTo>
                  <a:lnTo>
                    <a:pt x="458" y="1157"/>
                  </a:lnTo>
                  <a:lnTo>
                    <a:pt x="458" y="1151"/>
                  </a:lnTo>
                  <a:lnTo>
                    <a:pt x="459" y="1137"/>
                  </a:lnTo>
                  <a:lnTo>
                    <a:pt x="461" y="1123"/>
                  </a:lnTo>
                  <a:lnTo>
                    <a:pt x="459" y="1116"/>
                  </a:lnTo>
                  <a:lnTo>
                    <a:pt x="458" y="1111"/>
                  </a:lnTo>
                  <a:lnTo>
                    <a:pt x="458" y="1111"/>
                  </a:lnTo>
                  <a:lnTo>
                    <a:pt x="448" y="1109"/>
                  </a:lnTo>
                  <a:lnTo>
                    <a:pt x="440" y="1109"/>
                  </a:lnTo>
                  <a:lnTo>
                    <a:pt x="440" y="1109"/>
                  </a:lnTo>
                  <a:lnTo>
                    <a:pt x="444" y="1139"/>
                  </a:lnTo>
                  <a:lnTo>
                    <a:pt x="447" y="1170"/>
                  </a:lnTo>
                  <a:lnTo>
                    <a:pt x="448" y="1199"/>
                  </a:lnTo>
                  <a:lnTo>
                    <a:pt x="448" y="1227"/>
                  </a:lnTo>
                  <a:lnTo>
                    <a:pt x="447" y="1288"/>
                  </a:lnTo>
                  <a:lnTo>
                    <a:pt x="447" y="1349"/>
                  </a:lnTo>
                  <a:lnTo>
                    <a:pt x="447" y="1349"/>
                  </a:lnTo>
                  <a:lnTo>
                    <a:pt x="445" y="1380"/>
                  </a:lnTo>
                  <a:lnTo>
                    <a:pt x="444" y="1412"/>
                  </a:lnTo>
                  <a:lnTo>
                    <a:pt x="441" y="1477"/>
                  </a:lnTo>
                  <a:lnTo>
                    <a:pt x="441" y="1477"/>
                  </a:lnTo>
                  <a:lnTo>
                    <a:pt x="438" y="1508"/>
                  </a:lnTo>
                  <a:lnTo>
                    <a:pt x="434" y="1537"/>
                  </a:lnTo>
                  <a:lnTo>
                    <a:pt x="426" y="1592"/>
                  </a:lnTo>
                  <a:lnTo>
                    <a:pt x="426" y="1592"/>
                  </a:lnTo>
                  <a:lnTo>
                    <a:pt x="421" y="1609"/>
                  </a:lnTo>
                  <a:lnTo>
                    <a:pt x="417" y="1625"/>
                  </a:lnTo>
                  <a:lnTo>
                    <a:pt x="417" y="1632"/>
                  </a:lnTo>
                  <a:lnTo>
                    <a:pt x="419" y="1637"/>
                  </a:lnTo>
                  <a:lnTo>
                    <a:pt x="423" y="1640"/>
                  </a:lnTo>
                  <a:lnTo>
                    <a:pt x="430" y="1643"/>
                  </a:lnTo>
                  <a:lnTo>
                    <a:pt x="430" y="1643"/>
                  </a:lnTo>
                  <a:lnTo>
                    <a:pt x="430" y="1636"/>
                  </a:lnTo>
                  <a:lnTo>
                    <a:pt x="428" y="1630"/>
                  </a:lnTo>
                  <a:lnTo>
                    <a:pt x="428" y="1626"/>
                  </a:lnTo>
                  <a:lnTo>
                    <a:pt x="430" y="1619"/>
                  </a:lnTo>
                  <a:lnTo>
                    <a:pt x="430" y="1619"/>
                  </a:lnTo>
                  <a:lnTo>
                    <a:pt x="431" y="1616"/>
                  </a:lnTo>
                  <a:lnTo>
                    <a:pt x="434" y="1612"/>
                  </a:lnTo>
                  <a:lnTo>
                    <a:pt x="440" y="1608"/>
                  </a:lnTo>
                  <a:lnTo>
                    <a:pt x="445" y="1602"/>
                  </a:lnTo>
                  <a:lnTo>
                    <a:pt x="448" y="1599"/>
                  </a:lnTo>
                  <a:lnTo>
                    <a:pt x="449" y="1596"/>
                  </a:lnTo>
                  <a:lnTo>
                    <a:pt x="449" y="1596"/>
                  </a:lnTo>
                  <a:lnTo>
                    <a:pt x="449" y="1594"/>
                  </a:lnTo>
                  <a:lnTo>
                    <a:pt x="448" y="1589"/>
                  </a:lnTo>
                  <a:lnTo>
                    <a:pt x="445" y="1581"/>
                  </a:lnTo>
                  <a:lnTo>
                    <a:pt x="442" y="1573"/>
                  </a:lnTo>
                  <a:lnTo>
                    <a:pt x="441" y="1570"/>
                  </a:lnTo>
                  <a:lnTo>
                    <a:pt x="442" y="1566"/>
                  </a:lnTo>
                  <a:lnTo>
                    <a:pt x="442" y="1566"/>
                  </a:lnTo>
                  <a:lnTo>
                    <a:pt x="444" y="1563"/>
                  </a:lnTo>
                  <a:lnTo>
                    <a:pt x="445" y="1559"/>
                  </a:lnTo>
                  <a:lnTo>
                    <a:pt x="452" y="1553"/>
                  </a:lnTo>
                  <a:lnTo>
                    <a:pt x="458" y="1547"/>
                  </a:lnTo>
                  <a:lnTo>
                    <a:pt x="461" y="1543"/>
                  </a:lnTo>
                  <a:lnTo>
                    <a:pt x="462" y="1540"/>
                  </a:lnTo>
                  <a:lnTo>
                    <a:pt x="462" y="1540"/>
                  </a:lnTo>
                  <a:lnTo>
                    <a:pt x="462" y="1536"/>
                  </a:lnTo>
                  <a:lnTo>
                    <a:pt x="461" y="1533"/>
                  </a:lnTo>
                  <a:lnTo>
                    <a:pt x="458" y="1525"/>
                  </a:lnTo>
                  <a:lnTo>
                    <a:pt x="454" y="1516"/>
                  </a:lnTo>
                  <a:lnTo>
                    <a:pt x="454" y="1512"/>
                  </a:lnTo>
                  <a:lnTo>
                    <a:pt x="454" y="1508"/>
                  </a:lnTo>
                  <a:lnTo>
                    <a:pt x="454" y="1508"/>
                  </a:lnTo>
                  <a:lnTo>
                    <a:pt x="455" y="1501"/>
                  </a:lnTo>
                  <a:lnTo>
                    <a:pt x="459" y="1495"/>
                  </a:lnTo>
                  <a:lnTo>
                    <a:pt x="462" y="1488"/>
                  </a:lnTo>
                  <a:lnTo>
                    <a:pt x="465" y="1481"/>
                  </a:lnTo>
                  <a:lnTo>
                    <a:pt x="465" y="1481"/>
                  </a:lnTo>
                  <a:lnTo>
                    <a:pt x="464" y="1473"/>
                  </a:lnTo>
                  <a:lnTo>
                    <a:pt x="461" y="1466"/>
                  </a:lnTo>
                  <a:lnTo>
                    <a:pt x="459" y="1459"/>
                  </a:lnTo>
                  <a:lnTo>
                    <a:pt x="458" y="1450"/>
                  </a:lnTo>
                  <a:lnTo>
                    <a:pt x="458" y="1450"/>
                  </a:lnTo>
                  <a:lnTo>
                    <a:pt x="461" y="1446"/>
                  </a:lnTo>
                  <a:lnTo>
                    <a:pt x="464" y="1442"/>
                  </a:lnTo>
                  <a:lnTo>
                    <a:pt x="466" y="1436"/>
                  </a:lnTo>
                  <a:lnTo>
                    <a:pt x="469" y="1431"/>
                  </a:lnTo>
                  <a:lnTo>
                    <a:pt x="469" y="1431"/>
                  </a:lnTo>
                  <a:lnTo>
                    <a:pt x="468" y="1428"/>
                  </a:lnTo>
                  <a:lnTo>
                    <a:pt x="468" y="1424"/>
                  </a:lnTo>
                  <a:lnTo>
                    <a:pt x="464" y="1417"/>
                  </a:lnTo>
                  <a:lnTo>
                    <a:pt x="459" y="1410"/>
                  </a:lnTo>
                  <a:lnTo>
                    <a:pt x="458" y="1405"/>
                  </a:lnTo>
                  <a:lnTo>
                    <a:pt x="458" y="1401"/>
                  </a:lnTo>
                  <a:lnTo>
                    <a:pt x="458" y="1401"/>
                  </a:lnTo>
                  <a:lnTo>
                    <a:pt x="458" y="1398"/>
                  </a:lnTo>
                  <a:lnTo>
                    <a:pt x="459" y="1394"/>
                  </a:lnTo>
                  <a:lnTo>
                    <a:pt x="465" y="1387"/>
                  </a:lnTo>
                  <a:lnTo>
                    <a:pt x="469" y="1382"/>
                  </a:lnTo>
                  <a:lnTo>
                    <a:pt x="471" y="1377"/>
                  </a:lnTo>
                  <a:lnTo>
                    <a:pt x="472" y="1375"/>
                  </a:lnTo>
                  <a:lnTo>
                    <a:pt x="472" y="1375"/>
                  </a:lnTo>
                  <a:lnTo>
                    <a:pt x="471" y="1369"/>
                  </a:lnTo>
                  <a:lnTo>
                    <a:pt x="466" y="1362"/>
                  </a:lnTo>
                  <a:lnTo>
                    <a:pt x="464" y="1356"/>
                  </a:lnTo>
                  <a:lnTo>
                    <a:pt x="462" y="1349"/>
                  </a:lnTo>
                  <a:lnTo>
                    <a:pt x="462" y="1349"/>
                  </a:lnTo>
                  <a:lnTo>
                    <a:pt x="468" y="1339"/>
                  </a:lnTo>
                  <a:lnTo>
                    <a:pt x="473" y="1330"/>
                  </a:lnTo>
                  <a:lnTo>
                    <a:pt x="473" y="1330"/>
                  </a:lnTo>
                  <a:lnTo>
                    <a:pt x="468" y="1323"/>
                  </a:lnTo>
                  <a:lnTo>
                    <a:pt x="466" y="1316"/>
                  </a:lnTo>
                  <a:lnTo>
                    <a:pt x="466" y="1309"/>
                  </a:lnTo>
                  <a:lnTo>
                    <a:pt x="468" y="1302"/>
                  </a:lnTo>
                  <a:lnTo>
                    <a:pt x="473" y="1288"/>
                  </a:lnTo>
                  <a:lnTo>
                    <a:pt x="475" y="1282"/>
                  </a:lnTo>
                  <a:lnTo>
                    <a:pt x="475" y="1275"/>
                  </a:lnTo>
                  <a:lnTo>
                    <a:pt x="475" y="1275"/>
                  </a:lnTo>
                  <a:close/>
                  <a:moveTo>
                    <a:pt x="438" y="997"/>
                  </a:moveTo>
                  <a:lnTo>
                    <a:pt x="438" y="997"/>
                  </a:lnTo>
                  <a:lnTo>
                    <a:pt x="431" y="997"/>
                  </a:lnTo>
                  <a:lnTo>
                    <a:pt x="430" y="997"/>
                  </a:lnTo>
                  <a:lnTo>
                    <a:pt x="428" y="1000"/>
                  </a:lnTo>
                  <a:lnTo>
                    <a:pt x="428" y="1000"/>
                  </a:lnTo>
                  <a:lnTo>
                    <a:pt x="430" y="1008"/>
                  </a:lnTo>
                  <a:lnTo>
                    <a:pt x="431" y="1018"/>
                  </a:lnTo>
                  <a:lnTo>
                    <a:pt x="431" y="1038"/>
                  </a:lnTo>
                  <a:lnTo>
                    <a:pt x="431" y="1046"/>
                  </a:lnTo>
                  <a:lnTo>
                    <a:pt x="431" y="1056"/>
                  </a:lnTo>
                  <a:lnTo>
                    <a:pt x="434" y="1064"/>
                  </a:lnTo>
                  <a:lnTo>
                    <a:pt x="438" y="1071"/>
                  </a:lnTo>
                  <a:lnTo>
                    <a:pt x="438" y="1071"/>
                  </a:lnTo>
                  <a:lnTo>
                    <a:pt x="444" y="1070"/>
                  </a:lnTo>
                  <a:lnTo>
                    <a:pt x="449" y="1069"/>
                  </a:lnTo>
                  <a:lnTo>
                    <a:pt x="454" y="1066"/>
                  </a:lnTo>
                  <a:lnTo>
                    <a:pt x="456" y="1061"/>
                  </a:lnTo>
                  <a:lnTo>
                    <a:pt x="458" y="1057"/>
                  </a:lnTo>
                  <a:lnTo>
                    <a:pt x="458" y="1052"/>
                  </a:lnTo>
                  <a:lnTo>
                    <a:pt x="458" y="1039"/>
                  </a:lnTo>
                  <a:lnTo>
                    <a:pt x="454" y="1026"/>
                  </a:lnTo>
                  <a:lnTo>
                    <a:pt x="449" y="1014"/>
                  </a:lnTo>
                  <a:lnTo>
                    <a:pt x="444" y="1004"/>
                  </a:lnTo>
                  <a:lnTo>
                    <a:pt x="438" y="997"/>
                  </a:lnTo>
                  <a:lnTo>
                    <a:pt x="438" y="997"/>
                  </a:lnTo>
                  <a:close/>
                  <a:moveTo>
                    <a:pt x="419" y="939"/>
                  </a:moveTo>
                  <a:lnTo>
                    <a:pt x="419" y="939"/>
                  </a:lnTo>
                  <a:lnTo>
                    <a:pt x="417" y="953"/>
                  </a:lnTo>
                  <a:lnTo>
                    <a:pt x="417" y="966"/>
                  </a:lnTo>
                  <a:lnTo>
                    <a:pt x="419" y="976"/>
                  </a:lnTo>
                  <a:lnTo>
                    <a:pt x="424" y="987"/>
                  </a:lnTo>
                  <a:lnTo>
                    <a:pt x="424" y="987"/>
                  </a:lnTo>
                  <a:lnTo>
                    <a:pt x="431" y="984"/>
                  </a:lnTo>
                  <a:lnTo>
                    <a:pt x="437" y="984"/>
                  </a:lnTo>
                  <a:lnTo>
                    <a:pt x="442" y="984"/>
                  </a:lnTo>
                  <a:lnTo>
                    <a:pt x="448" y="983"/>
                  </a:lnTo>
                  <a:lnTo>
                    <a:pt x="448" y="983"/>
                  </a:lnTo>
                  <a:lnTo>
                    <a:pt x="448" y="980"/>
                  </a:lnTo>
                  <a:lnTo>
                    <a:pt x="449" y="977"/>
                  </a:lnTo>
                  <a:lnTo>
                    <a:pt x="449" y="977"/>
                  </a:lnTo>
                  <a:lnTo>
                    <a:pt x="452" y="980"/>
                  </a:lnTo>
                  <a:lnTo>
                    <a:pt x="452" y="980"/>
                  </a:lnTo>
                  <a:lnTo>
                    <a:pt x="454" y="970"/>
                  </a:lnTo>
                  <a:lnTo>
                    <a:pt x="454" y="960"/>
                  </a:lnTo>
                  <a:lnTo>
                    <a:pt x="451" y="952"/>
                  </a:lnTo>
                  <a:lnTo>
                    <a:pt x="447" y="945"/>
                  </a:lnTo>
                  <a:lnTo>
                    <a:pt x="441" y="939"/>
                  </a:lnTo>
                  <a:lnTo>
                    <a:pt x="435" y="937"/>
                  </a:lnTo>
                  <a:lnTo>
                    <a:pt x="427" y="937"/>
                  </a:lnTo>
                  <a:lnTo>
                    <a:pt x="419" y="939"/>
                  </a:lnTo>
                  <a:lnTo>
                    <a:pt x="419" y="939"/>
                  </a:lnTo>
                  <a:close/>
                  <a:moveTo>
                    <a:pt x="428" y="295"/>
                  </a:moveTo>
                  <a:lnTo>
                    <a:pt x="428" y="295"/>
                  </a:lnTo>
                  <a:lnTo>
                    <a:pt x="428" y="299"/>
                  </a:lnTo>
                  <a:lnTo>
                    <a:pt x="427" y="303"/>
                  </a:lnTo>
                  <a:lnTo>
                    <a:pt x="427" y="308"/>
                  </a:lnTo>
                  <a:lnTo>
                    <a:pt x="428" y="310"/>
                  </a:lnTo>
                  <a:lnTo>
                    <a:pt x="428" y="310"/>
                  </a:lnTo>
                  <a:lnTo>
                    <a:pt x="435" y="305"/>
                  </a:lnTo>
                  <a:lnTo>
                    <a:pt x="444" y="298"/>
                  </a:lnTo>
                  <a:lnTo>
                    <a:pt x="444" y="298"/>
                  </a:lnTo>
                  <a:lnTo>
                    <a:pt x="434" y="296"/>
                  </a:lnTo>
                  <a:lnTo>
                    <a:pt x="431" y="296"/>
                  </a:lnTo>
                  <a:lnTo>
                    <a:pt x="428" y="295"/>
                  </a:lnTo>
                  <a:lnTo>
                    <a:pt x="428" y="295"/>
                  </a:lnTo>
                  <a:close/>
                  <a:moveTo>
                    <a:pt x="385" y="312"/>
                  </a:moveTo>
                  <a:lnTo>
                    <a:pt x="385" y="312"/>
                  </a:lnTo>
                  <a:lnTo>
                    <a:pt x="391" y="313"/>
                  </a:lnTo>
                  <a:lnTo>
                    <a:pt x="396" y="313"/>
                  </a:lnTo>
                  <a:lnTo>
                    <a:pt x="400" y="312"/>
                  </a:lnTo>
                  <a:lnTo>
                    <a:pt x="405" y="310"/>
                  </a:lnTo>
                  <a:lnTo>
                    <a:pt x="409" y="305"/>
                  </a:lnTo>
                  <a:lnTo>
                    <a:pt x="412" y="299"/>
                  </a:lnTo>
                  <a:lnTo>
                    <a:pt x="412" y="299"/>
                  </a:lnTo>
                  <a:lnTo>
                    <a:pt x="414" y="301"/>
                  </a:lnTo>
                  <a:lnTo>
                    <a:pt x="417" y="301"/>
                  </a:lnTo>
                  <a:lnTo>
                    <a:pt x="417" y="301"/>
                  </a:lnTo>
                  <a:lnTo>
                    <a:pt x="420" y="291"/>
                  </a:lnTo>
                  <a:lnTo>
                    <a:pt x="420" y="285"/>
                  </a:lnTo>
                  <a:lnTo>
                    <a:pt x="420" y="281"/>
                  </a:lnTo>
                  <a:lnTo>
                    <a:pt x="420" y="281"/>
                  </a:lnTo>
                  <a:lnTo>
                    <a:pt x="410" y="288"/>
                  </a:lnTo>
                  <a:lnTo>
                    <a:pt x="400" y="295"/>
                  </a:lnTo>
                  <a:lnTo>
                    <a:pt x="392" y="303"/>
                  </a:lnTo>
                  <a:lnTo>
                    <a:pt x="385" y="312"/>
                  </a:lnTo>
                  <a:lnTo>
                    <a:pt x="385" y="312"/>
                  </a:lnTo>
                  <a:close/>
                  <a:moveTo>
                    <a:pt x="228" y="868"/>
                  </a:moveTo>
                  <a:lnTo>
                    <a:pt x="228" y="868"/>
                  </a:lnTo>
                  <a:lnTo>
                    <a:pt x="229" y="830"/>
                  </a:lnTo>
                  <a:lnTo>
                    <a:pt x="229" y="793"/>
                  </a:lnTo>
                  <a:lnTo>
                    <a:pt x="229" y="755"/>
                  </a:lnTo>
                  <a:lnTo>
                    <a:pt x="230" y="716"/>
                  </a:lnTo>
                  <a:lnTo>
                    <a:pt x="230" y="716"/>
                  </a:lnTo>
                  <a:lnTo>
                    <a:pt x="233" y="685"/>
                  </a:lnTo>
                  <a:lnTo>
                    <a:pt x="236" y="654"/>
                  </a:lnTo>
                  <a:lnTo>
                    <a:pt x="242" y="623"/>
                  </a:lnTo>
                  <a:lnTo>
                    <a:pt x="247" y="594"/>
                  </a:lnTo>
                  <a:lnTo>
                    <a:pt x="247" y="594"/>
                  </a:lnTo>
                  <a:lnTo>
                    <a:pt x="256" y="564"/>
                  </a:lnTo>
                  <a:lnTo>
                    <a:pt x="267" y="535"/>
                  </a:lnTo>
                  <a:lnTo>
                    <a:pt x="291" y="477"/>
                  </a:lnTo>
                  <a:lnTo>
                    <a:pt x="291" y="477"/>
                  </a:lnTo>
                  <a:lnTo>
                    <a:pt x="298" y="462"/>
                  </a:lnTo>
                  <a:lnTo>
                    <a:pt x="308" y="447"/>
                  </a:lnTo>
                  <a:lnTo>
                    <a:pt x="318" y="432"/>
                  </a:lnTo>
                  <a:lnTo>
                    <a:pt x="327" y="418"/>
                  </a:lnTo>
                  <a:lnTo>
                    <a:pt x="350" y="392"/>
                  </a:lnTo>
                  <a:lnTo>
                    <a:pt x="360" y="378"/>
                  </a:lnTo>
                  <a:lnTo>
                    <a:pt x="369" y="364"/>
                  </a:lnTo>
                  <a:lnTo>
                    <a:pt x="369" y="364"/>
                  </a:lnTo>
                  <a:lnTo>
                    <a:pt x="381" y="354"/>
                  </a:lnTo>
                  <a:lnTo>
                    <a:pt x="393" y="343"/>
                  </a:lnTo>
                  <a:lnTo>
                    <a:pt x="405" y="330"/>
                  </a:lnTo>
                  <a:lnTo>
                    <a:pt x="413" y="319"/>
                  </a:lnTo>
                  <a:lnTo>
                    <a:pt x="413" y="319"/>
                  </a:lnTo>
                  <a:lnTo>
                    <a:pt x="402" y="322"/>
                  </a:lnTo>
                  <a:lnTo>
                    <a:pt x="393" y="326"/>
                  </a:lnTo>
                  <a:lnTo>
                    <a:pt x="386" y="331"/>
                  </a:lnTo>
                  <a:lnTo>
                    <a:pt x="381" y="338"/>
                  </a:lnTo>
                  <a:lnTo>
                    <a:pt x="369" y="352"/>
                  </a:lnTo>
                  <a:lnTo>
                    <a:pt x="362" y="359"/>
                  </a:lnTo>
                  <a:lnTo>
                    <a:pt x="355" y="364"/>
                  </a:lnTo>
                  <a:lnTo>
                    <a:pt x="355" y="364"/>
                  </a:lnTo>
                  <a:lnTo>
                    <a:pt x="353" y="372"/>
                  </a:lnTo>
                  <a:lnTo>
                    <a:pt x="350" y="378"/>
                  </a:lnTo>
                  <a:lnTo>
                    <a:pt x="344" y="383"/>
                  </a:lnTo>
                  <a:lnTo>
                    <a:pt x="339" y="386"/>
                  </a:lnTo>
                  <a:lnTo>
                    <a:pt x="339" y="386"/>
                  </a:lnTo>
                  <a:lnTo>
                    <a:pt x="330" y="388"/>
                  </a:lnTo>
                  <a:lnTo>
                    <a:pt x="326" y="388"/>
                  </a:lnTo>
                  <a:lnTo>
                    <a:pt x="320" y="389"/>
                  </a:lnTo>
                  <a:lnTo>
                    <a:pt x="320" y="389"/>
                  </a:lnTo>
                  <a:lnTo>
                    <a:pt x="323" y="402"/>
                  </a:lnTo>
                  <a:lnTo>
                    <a:pt x="323" y="407"/>
                  </a:lnTo>
                  <a:lnTo>
                    <a:pt x="322" y="410"/>
                  </a:lnTo>
                  <a:lnTo>
                    <a:pt x="320" y="413"/>
                  </a:lnTo>
                  <a:lnTo>
                    <a:pt x="316" y="416"/>
                  </a:lnTo>
                  <a:lnTo>
                    <a:pt x="312" y="417"/>
                  </a:lnTo>
                  <a:lnTo>
                    <a:pt x="306" y="418"/>
                  </a:lnTo>
                  <a:lnTo>
                    <a:pt x="306" y="418"/>
                  </a:lnTo>
                  <a:lnTo>
                    <a:pt x="301" y="432"/>
                  </a:lnTo>
                  <a:lnTo>
                    <a:pt x="294" y="444"/>
                  </a:lnTo>
                  <a:lnTo>
                    <a:pt x="289" y="449"/>
                  </a:lnTo>
                  <a:lnTo>
                    <a:pt x="285" y="454"/>
                  </a:lnTo>
                  <a:lnTo>
                    <a:pt x="278" y="456"/>
                  </a:lnTo>
                  <a:lnTo>
                    <a:pt x="273" y="459"/>
                  </a:lnTo>
                  <a:lnTo>
                    <a:pt x="273" y="459"/>
                  </a:lnTo>
                  <a:lnTo>
                    <a:pt x="274" y="468"/>
                  </a:lnTo>
                  <a:lnTo>
                    <a:pt x="274" y="473"/>
                  </a:lnTo>
                  <a:lnTo>
                    <a:pt x="273" y="479"/>
                  </a:lnTo>
                  <a:lnTo>
                    <a:pt x="271" y="483"/>
                  </a:lnTo>
                  <a:lnTo>
                    <a:pt x="266" y="491"/>
                  </a:lnTo>
                  <a:lnTo>
                    <a:pt x="259" y="497"/>
                  </a:lnTo>
                  <a:lnTo>
                    <a:pt x="259" y="497"/>
                  </a:lnTo>
                  <a:lnTo>
                    <a:pt x="261" y="501"/>
                  </a:lnTo>
                  <a:lnTo>
                    <a:pt x="263" y="507"/>
                  </a:lnTo>
                  <a:lnTo>
                    <a:pt x="266" y="515"/>
                  </a:lnTo>
                  <a:lnTo>
                    <a:pt x="266" y="515"/>
                  </a:lnTo>
                  <a:lnTo>
                    <a:pt x="264" y="518"/>
                  </a:lnTo>
                  <a:lnTo>
                    <a:pt x="263" y="520"/>
                  </a:lnTo>
                  <a:lnTo>
                    <a:pt x="259" y="522"/>
                  </a:lnTo>
                  <a:lnTo>
                    <a:pt x="254" y="524"/>
                  </a:lnTo>
                  <a:lnTo>
                    <a:pt x="253" y="525"/>
                  </a:lnTo>
                  <a:lnTo>
                    <a:pt x="252" y="528"/>
                  </a:lnTo>
                  <a:lnTo>
                    <a:pt x="252" y="528"/>
                  </a:lnTo>
                  <a:lnTo>
                    <a:pt x="252" y="534"/>
                  </a:lnTo>
                  <a:lnTo>
                    <a:pt x="254" y="536"/>
                  </a:lnTo>
                  <a:lnTo>
                    <a:pt x="256" y="541"/>
                  </a:lnTo>
                  <a:lnTo>
                    <a:pt x="257" y="545"/>
                  </a:lnTo>
                  <a:lnTo>
                    <a:pt x="257" y="545"/>
                  </a:lnTo>
                  <a:lnTo>
                    <a:pt x="253" y="552"/>
                  </a:lnTo>
                  <a:lnTo>
                    <a:pt x="249" y="557"/>
                  </a:lnTo>
                  <a:lnTo>
                    <a:pt x="242" y="562"/>
                  </a:lnTo>
                  <a:lnTo>
                    <a:pt x="237" y="567"/>
                  </a:lnTo>
                  <a:lnTo>
                    <a:pt x="237" y="567"/>
                  </a:lnTo>
                  <a:lnTo>
                    <a:pt x="239" y="571"/>
                  </a:lnTo>
                  <a:lnTo>
                    <a:pt x="242" y="577"/>
                  </a:lnTo>
                  <a:lnTo>
                    <a:pt x="243" y="581"/>
                  </a:lnTo>
                  <a:lnTo>
                    <a:pt x="243" y="588"/>
                  </a:lnTo>
                  <a:lnTo>
                    <a:pt x="243" y="588"/>
                  </a:lnTo>
                  <a:lnTo>
                    <a:pt x="236" y="593"/>
                  </a:lnTo>
                  <a:lnTo>
                    <a:pt x="230" y="597"/>
                  </a:lnTo>
                  <a:lnTo>
                    <a:pt x="230" y="597"/>
                  </a:lnTo>
                  <a:lnTo>
                    <a:pt x="230" y="600"/>
                  </a:lnTo>
                  <a:lnTo>
                    <a:pt x="230" y="602"/>
                  </a:lnTo>
                  <a:lnTo>
                    <a:pt x="232" y="607"/>
                  </a:lnTo>
                  <a:lnTo>
                    <a:pt x="235" y="611"/>
                  </a:lnTo>
                  <a:lnTo>
                    <a:pt x="235" y="614"/>
                  </a:lnTo>
                  <a:lnTo>
                    <a:pt x="235" y="616"/>
                  </a:lnTo>
                  <a:lnTo>
                    <a:pt x="235" y="616"/>
                  </a:lnTo>
                  <a:lnTo>
                    <a:pt x="233" y="619"/>
                  </a:lnTo>
                  <a:lnTo>
                    <a:pt x="230" y="621"/>
                  </a:lnTo>
                  <a:lnTo>
                    <a:pt x="225" y="625"/>
                  </a:lnTo>
                  <a:lnTo>
                    <a:pt x="219" y="628"/>
                  </a:lnTo>
                  <a:lnTo>
                    <a:pt x="216" y="630"/>
                  </a:lnTo>
                  <a:lnTo>
                    <a:pt x="216" y="635"/>
                  </a:lnTo>
                  <a:lnTo>
                    <a:pt x="216" y="635"/>
                  </a:lnTo>
                  <a:lnTo>
                    <a:pt x="216" y="637"/>
                  </a:lnTo>
                  <a:lnTo>
                    <a:pt x="218" y="640"/>
                  </a:lnTo>
                  <a:lnTo>
                    <a:pt x="222" y="643"/>
                  </a:lnTo>
                  <a:lnTo>
                    <a:pt x="225" y="649"/>
                  </a:lnTo>
                  <a:lnTo>
                    <a:pt x="226" y="652"/>
                  </a:lnTo>
                  <a:lnTo>
                    <a:pt x="228" y="656"/>
                  </a:lnTo>
                  <a:lnTo>
                    <a:pt x="228" y="656"/>
                  </a:lnTo>
                  <a:lnTo>
                    <a:pt x="223" y="663"/>
                  </a:lnTo>
                  <a:lnTo>
                    <a:pt x="218" y="668"/>
                  </a:lnTo>
                  <a:lnTo>
                    <a:pt x="214" y="674"/>
                  </a:lnTo>
                  <a:lnTo>
                    <a:pt x="214" y="678"/>
                  </a:lnTo>
                  <a:lnTo>
                    <a:pt x="214" y="682"/>
                  </a:lnTo>
                  <a:lnTo>
                    <a:pt x="214" y="682"/>
                  </a:lnTo>
                  <a:lnTo>
                    <a:pt x="215" y="685"/>
                  </a:lnTo>
                  <a:lnTo>
                    <a:pt x="218" y="687"/>
                  </a:lnTo>
                  <a:lnTo>
                    <a:pt x="225" y="691"/>
                  </a:lnTo>
                  <a:lnTo>
                    <a:pt x="226" y="692"/>
                  </a:lnTo>
                  <a:lnTo>
                    <a:pt x="228" y="695"/>
                  </a:lnTo>
                  <a:lnTo>
                    <a:pt x="229" y="699"/>
                  </a:lnTo>
                  <a:lnTo>
                    <a:pt x="228" y="703"/>
                  </a:lnTo>
                  <a:lnTo>
                    <a:pt x="228" y="703"/>
                  </a:lnTo>
                  <a:lnTo>
                    <a:pt x="219" y="709"/>
                  </a:lnTo>
                  <a:lnTo>
                    <a:pt x="215" y="712"/>
                  </a:lnTo>
                  <a:lnTo>
                    <a:pt x="212" y="715"/>
                  </a:lnTo>
                  <a:lnTo>
                    <a:pt x="212" y="715"/>
                  </a:lnTo>
                  <a:lnTo>
                    <a:pt x="215" y="719"/>
                  </a:lnTo>
                  <a:lnTo>
                    <a:pt x="216" y="723"/>
                  </a:lnTo>
                  <a:lnTo>
                    <a:pt x="219" y="733"/>
                  </a:lnTo>
                  <a:lnTo>
                    <a:pt x="219" y="733"/>
                  </a:lnTo>
                  <a:lnTo>
                    <a:pt x="218" y="737"/>
                  </a:lnTo>
                  <a:lnTo>
                    <a:pt x="215" y="740"/>
                  </a:lnTo>
                  <a:lnTo>
                    <a:pt x="212" y="743"/>
                  </a:lnTo>
                  <a:lnTo>
                    <a:pt x="211" y="747"/>
                  </a:lnTo>
                  <a:lnTo>
                    <a:pt x="211" y="747"/>
                  </a:lnTo>
                  <a:lnTo>
                    <a:pt x="214" y="751"/>
                  </a:lnTo>
                  <a:lnTo>
                    <a:pt x="218" y="755"/>
                  </a:lnTo>
                  <a:lnTo>
                    <a:pt x="221" y="760"/>
                  </a:lnTo>
                  <a:lnTo>
                    <a:pt x="222" y="764"/>
                  </a:lnTo>
                  <a:lnTo>
                    <a:pt x="222" y="764"/>
                  </a:lnTo>
                  <a:lnTo>
                    <a:pt x="222" y="767"/>
                  </a:lnTo>
                  <a:lnTo>
                    <a:pt x="221" y="768"/>
                  </a:lnTo>
                  <a:lnTo>
                    <a:pt x="216" y="771"/>
                  </a:lnTo>
                  <a:lnTo>
                    <a:pt x="212" y="772"/>
                  </a:lnTo>
                  <a:lnTo>
                    <a:pt x="209" y="775"/>
                  </a:lnTo>
                  <a:lnTo>
                    <a:pt x="209" y="775"/>
                  </a:lnTo>
                  <a:lnTo>
                    <a:pt x="208" y="781"/>
                  </a:lnTo>
                  <a:lnTo>
                    <a:pt x="209" y="786"/>
                  </a:lnTo>
                  <a:lnTo>
                    <a:pt x="212" y="791"/>
                  </a:lnTo>
                  <a:lnTo>
                    <a:pt x="214" y="795"/>
                  </a:lnTo>
                  <a:lnTo>
                    <a:pt x="219" y="803"/>
                  </a:lnTo>
                  <a:lnTo>
                    <a:pt x="221" y="807"/>
                  </a:lnTo>
                  <a:lnTo>
                    <a:pt x="221" y="813"/>
                  </a:lnTo>
                  <a:lnTo>
                    <a:pt x="221" y="813"/>
                  </a:lnTo>
                  <a:lnTo>
                    <a:pt x="212" y="817"/>
                  </a:lnTo>
                  <a:lnTo>
                    <a:pt x="208" y="820"/>
                  </a:lnTo>
                  <a:lnTo>
                    <a:pt x="205" y="823"/>
                  </a:lnTo>
                  <a:lnTo>
                    <a:pt x="205" y="823"/>
                  </a:lnTo>
                  <a:lnTo>
                    <a:pt x="205" y="827"/>
                  </a:lnTo>
                  <a:lnTo>
                    <a:pt x="208" y="830"/>
                  </a:lnTo>
                  <a:lnTo>
                    <a:pt x="214" y="834"/>
                  </a:lnTo>
                  <a:lnTo>
                    <a:pt x="219" y="838"/>
                  </a:lnTo>
                  <a:lnTo>
                    <a:pt x="221" y="841"/>
                  </a:lnTo>
                  <a:lnTo>
                    <a:pt x="222" y="844"/>
                  </a:lnTo>
                  <a:lnTo>
                    <a:pt x="222" y="844"/>
                  </a:lnTo>
                  <a:lnTo>
                    <a:pt x="222" y="847"/>
                  </a:lnTo>
                  <a:lnTo>
                    <a:pt x="221" y="849"/>
                  </a:lnTo>
                  <a:lnTo>
                    <a:pt x="218" y="854"/>
                  </a:lnTo>
                  <a:lnTo>
                    <a:pt x="214" y="858"/>
                  </a:lnTo>
                  <a:lnTo>
                    <a:pt x="209" y="864"/>
                  </a:lnTo>
                  <a:lnTo>
                    <a:pt x="209" y="864"/>
                  </a:lnTo>
                  <a:lnTo>
                    <a:pt x="212" y="869"/>
                  </a:lnTo>
                  <a:lnTo>
                    <a:pt x="216" y="873"/>
                  </a:lnTo>
                  <a:lnTo>
                    <a:pt x="219" y="878"/>
                  </a:lnTo>
                  <a:lnTo>
                    <a:pt x="222" y="883"/>
                  </a:lnTo>
                  <a:lnTo>
                    <a:pt x="222" y="883"/>
                  </a:lnTo>
                  <a:lnTo>
                    <a:pt x="221" y="886"/>
                  </a:lnTo>
                  <a:lnTo>
                    <a:pt x="219" y="889"/>
                  </a:lnTo>
                  <a:lnTo>
                    <a:pt x="218" y="890"/>
                  </a:lnTo>
                  <a:lnTo>
                    <a:pt x="221" y="893"/>
                  </a:lnTo>
                  <a:lnTo>
                    <a:pt x="221" y="893"/>
                  </a:lnTo>
                  <a:lnTo>
                    <a:pt x="222" y="892"/>
                  </a:lnTo>
                  <a:lnTo>
                    <a:pt x="223" y="889"/>
                  </a:lnTo>
                  <a:lnTo>
                    <a:pt x="226" y="883"/>
                  </a:lnTo>
                  <a:lnTo>
                    <a:pt x="228" y="868"/>
                  </a:lnTo>
                  <a:lnTo>
                    <a:pt x="228" y="868"/>
                  </a:lnTo>
                  <a:close/>
                  <a:moveTo>
                    <a:pt x="360" y="336"/>
                  </a:moveTo>
                  <a:lnTo>
                    <a:pt x="360" y="336"/>
                  </a:lnTo>
                  <a:lnTo>
                    <a:pt x="365" y="334"/>
                  </a:lnTo>
                  <a:lnTo>
                    <a:pt x="369" y="331"/>
                  </a:lnTo>
                  <a:lnTo>
                    <a:pt x="374" y="326"/>
                  </a:lnTo>
                  <a:lnTo>
                    <a:pt x="376" y="319"/>
                  </a:lnTo>
                  <a:lnTo>
                    <a:pt x="376" y="319"/>
                  </a:lnTo>
                  <a:lnTo>
                    <a:pt x="371" y="323"/>
                  </a:lnTo>
                  <a:lnTo>
                    <a:pt x="365" y="327"/>
                  </a:lnTo>
                  <a:lnTo>
                    <a:pt x="361" y="331"/>
                  </a:lnTo>
                  <a:lnTo>
                    <a:pt x="360" y="336"/>
                  </a:lnTo>
                  <a:lnTo>
                    <a:pt x="360" y="336"/>
                  </a:lnTo>
                  <a:close/>
                  <a:moveTo>
                    <a:pt x="372" y="1090"/>
                  </a:moveTo>
                  <a:lnTo>
                    <a:pt x="372" y="1090"/>
                  </a:lnTo>
                  <a:lnTo>
                    <a:pt x="330" y="1098"/>
                  </a:lnTo>
                  <a:lnTo>
                    <a:pt x="291" y="1106"/>
                  </a:lnTo>
                  <a:lnTo>
                    <a:pt x="291" y="1106"/>
                  </a:lnTo>
                  <a:lnTo>
                    <a:pt x="294" y="1112"/>
                  </a:lnTo>
                  <a:lnTo>
                    <a:pt x="298" y="1116"/>
                  </a:lnTo>
                  <a:lnTo>
                    <a:pt x="303" y="1120"/>
                  </a:lnTo>
                  <a:lnTo>
                    <a:pt x="306" y="1127"/>
                  </a:lnTo>
                  <a:lnTo>
                    <a:pt x="306" y="1127"/>
                  </a:lnTo>
                  <a:lnTo>
                    <a:pt x="325" y="1123"/>
                  </a:lnTo>
                  <a:lnTo>
                    <a:pt x="340" y="1118"/>
                  </a:lnTo>
                  <a:lnTo>
                    <a:pt x="355" y="1112"/>
                  </a:lnTo>
                  <a:lnTo>
                    <a:pt x="372" y="1108"/>
                  </a:lnTo>
                  <a:lnTo>
                    <a:pt x="372" y="1108"/>
                  </a:lnTo>
                  <a:lnTo>
                    <a:pt x="372" y="1097"/>
                  </a:lnTo>
                  <a:lnTo>
                    <a:pt x="372" y="1090"/>
                  </a:lnTo>
                  <a:lnTo>
                    <a:pt x="372" y="1090"/>
                  </a:lnTo>
                  <a:close/>
                  <a:moveTo>
                    <a:pt x="360" y="1126"/>
                  </a:moveTo>
                  <a:lnTo>
                    <a:pt x="360" y="1126"/>
                  </a:lnTo>
                  <a:lnTo>
                    <a:pt x="362" y="1129"/>
                  </a:lnTo>
                  <a:lnTo>
                    <a:pt x="365" y="1133"/>
                  </a:lnTo>
                  <a:lnTo>
                    <a:pt x="368" y="1137"/>
                  </a:lnTo>
                  <a:lnTo>
                    <a:pt x="372" y="1142"/>
                  </a:lnTo>
                  <a:lnTo>
                    <a:pt x="372" y="1142"/>
                  </a:lnTo>
                  <a:lnTo>
                    <a:pt x="372" y="1129"/>
                  </a:lnTo>
                  <a:lnTo>
                    <a:pt x="372" y="1123"/>
                  </a:lnTo>
                  <a:lnTo>
                    <a:pt x="371" y="1119"/>
                  </a:lnTo>
                  <a:lnTo>
                    <a:pt x="371" y="1119"/>
                  </a:lnTo>
                  <a:lnTo>
                    <a:pt x="368" y="1120"/>
                  </a:lnTo>
                  <a:lnTo>
                    <a:pt x="365" y="1122"/>
                  </a:lnTo>
                  <a:lnTo>
                    <a:pt x="360" y="1126"/>
                  </a:lnTo>
                  <a:lnTo>
                    <a:pt x="360" y="1126"/>
                  </a:lnTo>
                  <a:close/>
                  <a:moveTo>
                    <a:pt x="367" y="1163"/>
                  </a:moveTo>
                  <a:lnTo>
                    <a:pt x="367" y="1163"/>
                  </a:lnTo>
                  <a:lnTo>
                    <a:pt x="362" y="1171"/>
                  </a:lnTo>
                  <a:lnTo>
                    <a:pt x="358" y="1177"/>
                  </a:lnTo>
                  <a:lnTo>
                    <a:pt x="353" y="1184"/>
                  </a:lnTo>
                  <a:lnTo>
                    <a:pt x="348" y="1189"/>
                  </a:lnTo>
                  <a:lnTo>
                    <a:pt x="348" y="1189"/>
                  </a:lnTo>
                  <a:lnTo>
                    <a:pt x="353" y="1198"/>
                  </a:lnTo>
                  <a:lnTo>
                    <a:pt x="357" y="1205"/>
                  </a:lnTo>
                  <a:lnTo>
                    <a:pt x="361" y="1212"/>
                  </a:lnTo>
                  <a:lnTo>
                    <a:pt x="367" y="1219"/>
                  </a:lnTo>
                  <a:lnTo>
                    <a:pt x="367" y="1219"/>
                  </a:lnTo>
                  <a:lnTo>
                    <a:pt x="369" y="1205"/>
                  </a:lnTo>
                  <a:lnTo>
                    <a:pt x="372" y="1191"/>
                  </a:lnTo>
                  <a:lnTo>
                    <a:pt x="372" y="1184"/>
                  </a:lnTo>
                  <a:lnTo>
                    <a:pt x="371" y="1177"/>
                  </a:lnTo>
                  <a:lnTo>
                    <a:pt x="369" y="1170"/>
                  </a:lnTo>
                  <a:lnTo>
                    <a:pt x="367" y="1163"/>
                  </a:lnTo>
                  <a:lnTo>
                    <a:pt x="367" y="1163"/>
                  </a:lnTo>
                  <a:close/>
                  <a:moveTo>
                    <a:pt x="365" y="1240"/>
                  </a:moveTo>
                  <a:lnTo>
                    <a:pt x="365" y="1240"/>
                  </a:lnTo>
                  <a:lnTo>
                    <a:pt x="354" y="1252"/>
                  </a:lnTo>
                  <a:lnTo>
                    <a:pt x="350" y="1258"/>
                  </a:lnTo>
                  <a:lnTo>
                    <a:pt x="346" y="1265"/>
                  </a:lnTo>
                  <a:lnTo>
                    <a:pt x="346" y="1265"/>
                  </a:lnTo>
                  <a:lnTo>
                    <a:pt x="353" y="1276"/>
                  </a:lnTo>
                  <a:lnTo>
                    <a:pt x="357" y="1282"/>
                  </a:lnTo>
                  <a:lnTo>
                    <a:pt x="361" y="1286"/>
                  </a:lnTo>
                  <a:lnTo>
                    <a:pt x="361" y="1286"/>
                  </a:lnTo>
                  <a:lnTo>
                    <a:pt x="365" y="1276"/>
                  </a:lnTo>
                  <a:lnTo>
                    <a:pt x="368" y="1265"/>
                  </a:lnTo>
                  <a:lnTo>
                    <a:pt x="369" y="1254"/>
                  </a:lnTo>
                  <a:lnTo>
                    <a:pt x="371" y="1241"/>
                  </a:lnTo>
                  <a:lnTo>
                    <a:pt x="371" y="1241"/>
                  </a:lnTo>
                  <a:lnTo>
                    <a:pt x="368" y="1241"/>
                  </a:lnTo>
                  <a:lnTo>
                    <a:pt x="365" y="1240"/>
                  </a:lnTo>
                  <a:lnTo>
                    <a:pt x="365" y="1240"/>
                  </a:lnTo>
                  <a:close/>
                  <a:moveTo>
                    <a:pt x="361" y="1304"/>
                  </a:moveTo>
                  <a:lnTo>
                    <a:pt x="361" y="1304"/>
                  </a:lnTo>
                  <a:lnTo>
                    <a:pt x="353" y="1317"/>
                  </a:lnTo>
                  <a:lnTo>
                    <a:pt x="344" y="1328"/>
                  </a:lnTo>
                  <a:lnTo>
                    <a:pt x="344" y="1328"/>
                  </a:lnTo>
                  <a:lnTo>
                    <a:pt x="354" y="1339"/>
                  </a:lnTo>
                  <a:lnTo>
                    <a:pt x="364" y="1351"/>
                  </a:lnTo>
                  <a:lnTo>
                    <a:pt x="364" y="1351"/>
                  </a:lnTo>
                  <a:lnTo>
                    <a:pt x="364" y="1339"/>
                  </a:lnTo>
                  <a:lnTo>
                    <a:pt x="367" y="1327"/>
                  </a:lnTo>
                  <a:lnTo>
                    <a:pt x="367" y="1320"/>
                  </a:lnTo>
                  <a:lnTo>
                    <a:pt x="367" y="1314"/>
                  </a:lnTo>
                  <a:lnTo>
                    <a:pt x="365" y="1309"/>
                  </a:lnTo>
                  <a:lnTo>
                    <a:pt x="361" y="1304"/>
                  </a:lnTo>
                  <a:lnTo>
                    <a:pt x="361" y="1304"/>
                  </a:lnTo>
                  <a:close/>
                  <a:moveTo>
                    <a:pt x="365" y="1151"/>
                  </a:moveTo>
                  <a:lnTo>
                    <a:pt x="365" y="1151"/>
                  </a:lnTo>
                  <a:lnTo>
                    <a:pt x="362" y="1146"/>
                  </a:lnTo>
                  <a:lnTo>
                    <a:pt x="358" y="1140"/>
                  </a:lnTo>
                  <a:lnTo>
                    <a:pt x="355" y="1135"/>
                  </a:lnTo>
                  <a:lnTo>
                    <a:pt x="354" y="1129"/>
                  </a:lnTo>
                  <a:lnTo>
                    <a:pt x="354" y="1129"/>
                  </a:lnTo>
                  <a:lnTo>
                    <a:pt x="348" y="1130"/>
                  </a:lnTo>
                  <a:lnTo>
                    <a:pt x="344" y="1133"/>
                  </a:lnTo>
                  <a:lnTo>
                    <a:pt x="337" y="1139"/>
                  </a:lnTo>
                  <a:lnTo>
                    <a:pt x="326" y="1154"/>
                  </a:lnTo>
                  <a:lnTo>
                    <a:pt x="326" y="1154"/>
                  </a:lnTo>
                  <a:lnTo>
                    <a:pt x="334" y="1167"/>
                  </a:lnTo>
                  <a:lnTo>
                    <a:pt x="343" y="1179"/>
                  </a:lnTo>
                  <a:lnTo>
                    <a:pt x="343" y="1179"/>
                  </a:lnTo>
                  <a:lnTo>
                    <a:pt x="348" y="1174"/>
                  </a:lnTo>
                  <a:lnTo>
                    <a:pt x="354" y="1167"/>
                  </a:lnTo>
                  <a:lnTo>
                    <a:pt x="360" y="1158"/>
                  </a:lnTo>
                  <a:lnTo>
                    <a:pt x="365" y="1151"/>
                  </a:lnTo>
                  <a:lnTo>
                    <a:pt x="365" y="1151"/>
                  </a:lnTo>
                  <a:close/>
                  <a:moveTo>
                    <a:pt x="362" y="1366"/>
                  </a:moveTo>
                  <a:lnTo>
                    <a:pt x="362" y="1366"/>
                  </a:lnTo>
                  <a:lnTo>
                    <a:pt x="355" y="1359"/>
                  </a:lnTo>
                  <a:lnTo>
                    <a:pt x="350" y="1351"/>
                  </a:lnTo>
                  <a:lnTo>
                    <a:pt x="344" y="1342"/>
                  </a:lnTo>
                  <a:lnTo>
                    <a:pt x="341" y="1338"/>
                  </a:lnTo>
                  <a:lnTo>
                    <a:pt x="337" y="1335"/>
                  </a:lnTo>
                  <a:lnTo>
                    <a:pt x="337" y="1335"/>
                  </a:lnTo>
                  <a:lnTo>
                    <a:pt x="325" y="1354"/>
                  </a:lnTo>
                  <a:lnTo>
                    <a:pt x="312" y="1370"/>
                  </a:lnTo>
                  <a:lnTo>
                    <a:pt x="312" y="1370"/>
                  </a:lnTo>
                  <a:lnTo>
                    <a:pt x="319" y="1380"/>
                  </a:lnTo>
                  <a:lnTo>
                    <a:pt x="326" y="1390"/>
                  </a:lnTo>
                  <a:lnTo>
                    <a:pt x="332" y="1400"/>
                  </a:lnTo>
                  <a:lnTo>
                    <a:pt x="340" y="1408"/>
                  </a:lnTo>
                  <a:lnTo>
                    <a:pt x="340" y="1408"/>
                  </a:lnTo>
                  <a:lnTo>
                    <a:pt x="353" y="1390"/>
                  </a:lnTo>
                  <a:lnTo>
                    <a:pt x="358" y="1379"/>
                  </a:lnTo>
                  <a:lnTo>
                    <a:pt x="362" y="1366"/>
                  </a:lnTo>
                  <a:lnTo>
                    <a:pt x="362" y="1366"/>
                  </a:lnTo>
                  <a:close/>
                  <a:moveTo>
                    <a:pt x="344" y="1417"/>
                  </a:moveTo>
                  <a:lnTo>
                    <a:pt x="344" y="1417"/>
                  </a:lnTo>
                  <a:lnTo>
                    <a:pt x="347" y="1421"/>
                  </a:lnTo>
                  <a:lnTo>
                    <a:pt x="351" y="1424"/>
                  </a:lnTo>
                  <a:lnTo>
                    <a:pt x="354" y="1428"/>
                  </a:lnTo>
                  <a:lnTo>
                    <a:pt x="358" y="1431"/>
                  </a:lnTo>
                  <a:lnTo>
                    <a:pt x="358" y="1431"/>
                  </a:lnTo>
                  <a:lnTo>
                    <a:pt x="360" y="1412"/>
                  </a:lnTo>
                  <a:lnTo>
                    <a:pt x="361" y="1403"/>
                  </a:lnTo>
                  <a:lnTo>
                    <a:pt x="360" y="1394"/>
                  </a:lnTo>
                  <a:lnTo>
                    <a:pt x="360" y="1394"/>
                  </a:lnTo>
                  <a:lnTo>
                    <a:pt x="355" y="1400"/>
                  </a:lnTo>
                  <a:lnTo>
                    <a:pt x="351" y="1405"/>
                  </a:lnTo>
                  <a:lnTo>
                    <a:pt x="344" y="1417"/>
                  </a:lnTo>
                  <a:lnTo>
                    <a:pt x="344" y="1417"/>
                  </a:lnTo>
                  <a:close/>
                  <a:moveTo>
                    <a:pt x="360" y="1229"/>
                  </a:moveTo>
                  <a:lnTo>
                    <a:pt x="360" y="1229"/>
                  </a:lnTo>
                  <a:lnTo>
                    <a:pt x="351" y="1215"/>
                  </a:lnTo>
                  <a:lnTo>
                    <a:pt x="344" y="1198"/>
                  </a:lnTo>
                  <a:lnTo>
                    <a:pt x="344" y="1198"/>
                  </a:lnTo>
                  <a:lnTo>
                    <a:pt x="337" y="1203"/>
                  </a:lnTo>
                  <a:lnTo>
                    <a:pt x="332" y="1210"/>
                  </a:lnTo>
                  <a:lnTo>
                    <a:pt x="326" y="1217"/>
                  </a:lnTo>
                  <a:lnTo>
                    <a:pt x="320" y="1223"/>
                  </a:lnTo>
                  <a:lnTo>
                    <a:pt x="320" y="1223"/>
                  </a:lnTo>
                  <a:lnTo>
                    <a:pt x="330" y="1241"/>
                  </a:lnTo>
                  <a:lnTo>
                    <a:pt x="341" y="1257"/>
                  </a:lnTo>
                  <a:lnTo>
                    <a:pt x="341" y="1257"/>
                  </a:lnTo>
                  <a:lnTo>
                    <a:pt x="346" y="1250"/>
                  </a:lnTo>
                  <a:lnTo>
                    <a:pt x="351" y="1244"/>
                  </a:lnTo>
                  <a:lnTo>
                    <a:pt x="355" y="1237"/>
                  </a:lnTo>
                  <a:lnTo>
                    <a:pt x="360" y="1229"/>
                  </a:lnTo>
                  <a:lnTo>
                    <a:pt x="360" y="1229"/>
                  </a:lnTo>
                  <a:close/>
                  <a:moveTo>
                    <a:pt x="350" y="1474"/>
                  </a:moveTo>
                  <a:lnTo>
                    <a:pt x="350" y="1474"/>
                  </a:lnTo>
                  <a:lnTo>
                    <a:pt x="347" y="1474"/>
                  </a:lnTo>
                  <a:lnTo>
                    <a:pt x="344" y="1474"/>
                  </a:lnTo>
                  <a:lnTo>
                    <a:pt x="343" y="1473"/>
                  </a:lnTo>
                  <a:lnTo>
                    <a:pt x="340" y="1473"/>
                  </a:lnTo>
                  <a:lnTo>
                    <a:pt x="340" y="1473"/>
                  </a:lnTo>
                  <a:lnTo>
                    <a:pt x="334" y="1477"/>
                  </a:lnTo>
                  <a:lnTo>
                    <a:pt x="327" y="1481"/>
                  </a:lnTo>
                  <a:lnTo>
                    <a:pt x="320" y="1484"/>
                  </a:lnTo>
                  <a:lnTo>
                    <a:pt x="312" y="1486"/>
                  </a:lnTo>
                  <a:lnTo>
                    <a:pt x="295" y="1487"/>
                  </a:lnTo>
                  <a:lnTo>
                    <a:pt x="278" y="1486"/>
                  </a:lnTo>
                  <a:lnTo>
                    <a:pt x="278" y="1486"/>
                  </a:lnTo>
                  <a:lnTo>
                    <a:pt x="268" y="1478"/>
                  </a:lnTo>
                  <a:lnTo>
                    <a:pt x="259" y="1471"/>
                  </a:lnTo>
                  <a:lnTo>
                    <a:pt x="247" y="1467"/>
                  </a:lnTo>
                  <a:lnTo>
                    <a:pt x="242" y="1464"/>
                  </a:lnTo>
                  <a:lnTo>
                    <a:pt x="236" y="1464"/>
                  </a:lnTo>
                  <a:lnTo>
                    <a:pt x="236" y="1464"/>
                  </a:lnTo>
                  <a:lnTo>
                    <a:pt x="239" y="1486"/>
                  </a:lnTo>
                  <a:lnTo>
                    <a:pt x="240" y="1507"/>
                  </a:lnTo>
                  <a:lnTo>
                    <a:pt x="240" y="1529"/>
                  </a:lnTo>
                  <a:lnTo>
                    <a:pt x="240" y="1550"/>
                  </a:lnTo>
                  <a:lnTo>
                    <a:pt x="237" y="1591"/>
                  </a:lnTo>
                  <a:lnTo>
                    <a:pt x="236" y="1609"/>
                  </a:lnTo>
                  <a:lnTo>
                    <a:pt x="237" y="1626"/>
                  </a:lnTo>
                  <a:lnTo>
                    <a:pt x="237" y="1626"/>
                  </a:lnTo>
                  <a:lnTo>
                    <a:pt x="245" y="1629"/>
                  </a:lnTo>
                  <a:lnTo>
                    <a:pt x="252" y="1632"/>
                  </a:lnTo>
                  <a:lnTo>
                    <a:pt x="259" y="1633"/>
                  </a:lnTo>
                  <a:lnTo>
                    <a:pt x="267" y="1634"/>
                  </a:lnTo>
                  <a:lnTo>
                    <a:pt x="274" y="1633"/>
                  </a:lnTo>
                  <a:lnTo>
                    <a:pt x="281" y="1632"/>
                  </a:lnTo>
                  <a:lnTo>
                    <a:pt x="288" y="1629"/>
                  </a:lnTo>
                  <a:lnTo>
                    <a:pt x="294" y="1623"/>
                  </a:lnTo>
                  <a:lnTo>
                    <a:pt x="294" y="1623"/>
                  </a:lnTo>
                  <a:lnTo>
                    <a:pt x="296" y="1608"/>
                  </a:lnTo>
                  <a:lnTo>
                    <a:pt x="299" y="1594"/>
                  </a:lnTo>
                  <a:lnTo>
                    <a:pt x="302" y="1561"/>
                  </a:lnTo>
                  <a:lnTo>
                    <a:pt x="305" y="1532"/>
                  </a:lnTo>
                  <a:lnTo>
                    <a:pt x="308" y="1519"/>
                  </a:lnTo>
                  <a:lnTo>
                    <a:pt x="310" y="1507"/>
                  </a:lnTo>
                  <a:lnTo>
                    <a:pt x="310" y="1507"/>
                  </a:lnTo>
                  <a:lnTo>
                    <a:pt x="313" y="1521"/>
                  </a:lnTo>
                  <a:lnTo>
                    <a:pt x="315" y="1535"/>
                  </a:lnTo>
                  <a:lnTo>
                    <a:pt x="313" y="1550"/>
                  </a:lnTo>
                  <a:lnTo>
                    <a:pt x="312" y="1567"/>
                  </a:lnTo>
                  <a:lnTo>
                    <a:pt x="308" y="1599"/>
                  </a:lnTo>
                  <a:lnTo>
                    <a:pt x="303" y="1632"/>
                  </a:lnTo>
                  <a:lnTo>
                    <a:pt x="303" y="1632"/>
                  </a:lnTo>
                  <a:lnTo>
                    <a:pt x="309" y="1630"/>
                  </a:lnTo>
                  <a:lnTo>
                    <a:pt x="316" y="1629"/>
                  </a:lnTo>
                  <a:lnTo>
                    <a:pt x="322" y="1626"/>
                  </a:lnTo>
                  <a:lnTo>
                    <a:pt x="327" y="1623"/>
                  </a:lnTo>
                  <a:lnTo>
                    <a:pt x="337" y="1613"/>
                  </a:lnTo>
                  <a:lnTo>
                    <a:pt x="346" y="1603"/>
                  </a:lnTo>
                  <a:lnTo>
                    <a:pt x="346" y="1603"/>
                  </a:lnTo>
                  <a:lnTo>
                    <a:pt x="344" y="1599"/>
                  </a:lnTo>
                  <a:lnTo>
                    <a:pt x="343" y="1596"/>
                  </a:lnTo>
                  <a:lnTo>
                    <a:pt x="341" y="1594"/>
                  </a:lnTo>
                  <a:lnTo>
                    <a:pt x="340" y="1591"/>
                  </a:lnTo>
                  <a:lnTo>
                    <a:pt x="340" y="1591"/>
                  </a:lnTo>
                  <a:lnTo>
                    <a:pt x="344" y="1587"/>
                  </a:lnTo>
                  <a:lnTo>
                    <a:pt x="346" y="1584"/>
                  </a:lnTo>
                  <a:lnTo>
                    <a:pt x="347" y="1581"/>
                  </a:lnTo>
                  <a:lnTo>
                    <a:pt x="347" y="1581"/>
                  </a:lnTo>
                  <a:lnTo>
                    <a:pt x="351" y="1551"/>
                  </a:lnTo>
                  <a:lnTo>
                    <a:pt x="355" y="1526"/>
                  </a:lnTo>
                  <a:lnTo>
                    <a:pt x="358" y="1498"/>
                  </a:lnTo>
                  <a:lnTo>
                    <a:pt x="360" y="1483"/>
                  </a:lnTo>
                  <a:lnTo>
                    <a:pt x="360" y="1466"/>
                  </a:lnTo>
                  <a:lnTo>
                    <a:pt x="360" y="1466"/>
                  </a:lnTo>
                  <a:lnTo>
                    <a:pt x="360" y="1464"/>
                  </a:lnTo>
                  <a:lnTo>
                    <a:pt x="358" y="1464"/>
                  </a:lnTo>
                  <a:lnTo>
                    <a:pt x="358" y="1464"/>
                  </a:lnTo>
                  <a:lnTo>
                    <a:pt x="355" y="1466"/>
                  </a:lnTo>
                  <a:lnTo>
                    <a:pt x="353" y="1469"/>
                  </a:lnTo>
                  <a:lnTo>
                    <a:pt x="350" y="1474"/>
                  </a:lnTo>
                  <a:lnTo>
                    <a:pt x="350" y="1474"/>
                  </a:lnTo>
                  <a:close/>
                  <a:moveTo>
                    <a:pt x="358" y="1446"/>
                  </a:moveTo>
                  <a:lnTo>
                    <a:pt x="358" y="1446"/>
                  </a:lnTo>
                  <a:lnTo>
                    <a:pt x="347" y="1435"/>
                  </a:lnTo>
                  <a:lnTo>
                    <a:pt x="339" y="1422"/>
                  </a:lnTo>
                  <a:lnTo>
                    <a:pt x="339" y="1422"/>
                  </a:lnTo>
                  <a:lnTo>
                    <a:pt x="327" y="1435"/>
                  </a:lnTo>
                  <a:lnTo>
                    <a:pt x="322" y="1441"/>
                  </a:lnTo>
                  <a:lnTo>
                    <a:pt x="318" y="1448"/>
                  </a:lnTo>
                  <a:lnTo>
                    <a:pt x="318" y="1448"/>
                  </a:lnTo>
                  <a:lnTo>
                    <a:pt x="329" y="1455"/>
                  </a:lnTo>
                  <a:lnTo>
                    <a:pt x="340" y="1462"/>
                  </a:lnTo>
                  <a:lnTo>
                    <a:pt x="340" y="1462"/>
                  </a:lnTo>
                  <a:lnTo>
                    <a:pt x="346" y="1459"/>
                  </a:lnTo>
                  <a:lnTo>
                    <a:pt x="351" y="1456"/>
                  </a:lnTo>
                  <a:lnTo>
                    <a:pt x="355" y="1452"/>
                  </a:lnTo>
                  <a:lnTo>
                    <a:pt x="358" y="1446"/>
                  </a:lnTo>
                  <a:lnTo>
                    <a:pt x="358" y="1446"/>
                  </a:lnTo>
                  <a:close/>
                  <a:moveTo>
                    <a:pt x="355" y="1296"/>
                  </a:moveTo>
                  <a:lnTo>
                    <a:pt x="355" y="1296"/>
                  </a:lnTo>
                  <a:lnTo>
                    <a:pt x="351" y="1290"/>
                  </a:lnTo>
                  <a:lnTo>
                    <a:pt x="347" y="1285"/>
                  </a:lnTo>
                  <a:lnTo>
                    <a:pt x="344" y="1278"/>
                  </a:lnTo>
                  <a:lnTo>
                    <a:pt x="341" y="1271"/>
                  </a:lnTo>
                  <a:lnTo>
                    <a:pt x="341" y="1271"/>
                  </a:lnTo>
                  <a:lnTo>
                    <a:pt x="329" y="1283"/>
                  </a:lnTo>
                  <a:lnTo>
                    <a:pt x="323" y="1290"/>
                  </a:lnTo>
                  <a:lnTo>
                    <a:pt x="319" y="1297"/>
                  </a:lnTo>
                  <a:lnTo>
                    <a:pt x="319" y="1297"/>
                  </a:lnTo>
                  <a:lnTo>
                    <a:pt x="325" y="1303"/>
                  </a:lnTo>
                  <a:lnTo>
                    <a:pt x="329" y="1310"/>
                  </a:lnTo>
                  <a:lnTo>
                    <a:pt x="333" y="1316"/>
                  </a:lnTo>
                  <a:lnTo>
                    <a:pt x="340" y="1320"/>
                  </a:lnTo>
                  <a:lnTo>
                    <a:pt x="340" y="1320"/>
                  </a:lnTo>
                  <a:lnTo>
                    <a:pt x="348" y="1309"/>
                  </a:lnTo>
                  <a:lnTo>
                    <a:pt x="351" y="1303"/>
                  </a:lnTo>
                  <a:lnTo>
                    <a:pt x="355" y="1296"/>
                  </a:lnTo>
                  <a:lnTo>
                    <a:pt x="355" y="1296"/>
                  </a:lnTo>
                  <a:close/>
                  <a:moveTo>
                    <a:pt x="270" y="447"/>
                  </a:moveTo>
                  <a:lnTo>
                    <a:pt x="270" y="447"/>
                  </a:lnTo>
                  <a:lnTo>
                    <a:pt x="277" y="445"/>
                  </a:lnTo>
                  <a:lnTo>
                    <a:pt x="282" y="441"/>
                  </a:lnTo>
                  <a:lnTo>
                    <a:pt x="287" y="435"/>
                  </a:lnTo>
                  <a:lnTo>
                    <a:pt x="289" y="430"/>
                  </a:lnTo>
                  <a:lnTo>
                    <a:pt x="294" y="417"/>
                  </a:lnTo>
                  <a:lnTo>
                    <a:pt x="296" y="410"/>
                  </a:lnTo>
                  <a:lnTo>
                    <a:pt x="299" y="403"/>
                  </a:lnTo>
                  <a:lnTo>
                    <a:pt x="299" y="403"/>
                  </a:lnTo>
                  <a:lnTo>
                    <a:pt x="301" y="403"/>
                  </a:lnTo>
                  <a:lnTo>
                    <a:pt x="303" y="402"/>
                  </a:lnTo>
                  <a:lnTo>
                    <a:pt x="309" y="402"/>
                  </a:lnTo>
                  <a:lnTo>
                    <a:pt x="309" y="402"/>
                  </a:lnTo>
                  <a:lnTo>
                    <a:pt x="308" y="395"/>
                  </a:lnTo>
                  <a:lnTo>
                    <a:pt x="309" y="389"/>
                  </a:lnTo>
                  <a:lnTo>
                    <a:pt x="312" y="385"/>
                  </a:lnTo>
                  <a:lnTo>
                    <a:pt x="318" y="382"/>
                  </a:lnTo>
                  <a:lnTo>
                    <a:pt x="329" y="378"/>
                  </a:lnTo>
                  <a:lnTo>
                    <a:pt x="334" y="376"/>
                  </a:lnTo>
                  <a:lnTo>
                    <a:pt x="340" y="372"/>
                  </a:lnTo>
                  <a:lnTo>
                    <a:pt x="340" y="372"/>
                  </a:lnTo>
                  <a:lnTo>
                    <a:pt x="343" y="369"/>
                  </a:lnTo>
                  <a:lnTo>
                    <a:pt x="346" y="365"/>
                  </a:lnTo>
                  <a:lnTo>
                    <a:pt x="347" y="358"/>
                  </a:lnTo>
                  <a:lnTo>
                    <a:pt x="348" y="350"/>
                  </a:lnTo>
                  <a:lnTo>
                    <a:pt x="350" y="345"/>
                  </a:lnTo>
                  <a:lnTo>
                    <a:pt x="353" y="341"/>
                  </a:lnTo>
                  <a:lnTo>
                    <a:pt x="353" y="341"/>
                  </a:lnTo>
                  <a:lnTo>
                    <a:pt x="340" y="352"/>
                  </a:lnTo>
                  <a:lnTo>
                    <a:pt x="327" y="364"/>
                  </a:lnTo>
                  <a:lnTo>
                    <a:pt x="316" y="376"/>
                  </a:lnTo>
                  <a:lnTo>
                    <a:pt x="305" y="389"/>
                  </a:lnTo>
                  <a:lnTo>
                    <a:pt x="295" y="402"/>
                  </a:lnTo>
                  <a:lnTo>
                    <a:pt x="285" y="416"/>
                  </a:lnTo>
                  <a:lnTo>
                    <a:pt x="277" y="431"/>
                  </a:lnTo>
                  <a:lnTo>
                    <a:pt x="270" y="447"/>
                  </a:lnTo>
                  <a:lnTo>
                    <a:pt x="270" y="447"/>
                  </a:lnTo>
                  <a:close/>
                  <a:moveTo>
                    <a:pt x="337" y="1188"/>
                  </a:moveTo>
                  <a:lnTo>
                    <a:pt x="337" y="1188"/>
                  </a:lnTo>
                  <a:lnTo>
                    <a:pt x="337" y="1185"/>
                  </a:lnTo>
                  <a:lnTo>
                    <a:pt x="336" y="1181"/>
                  </a:lnTo>
                  <a:lnTo>
                    <a:pt x="330" y="1174"/>
                  </a:lnTo>
                  <a:lnTo>
                    <a:pt x="325" y="1168"/>
                  </a:lnTo>
                  <a:lnTo>
                    <a:pt x="320" y="1160"/>
                  </a:lnTo>
                  <a:lnTo>
                    <a:pt x="320" y="1160"/>
                  </a:lnTo>
                  <a:lnTo>
                    <a:pt x="315" y="1168"/>
                  </a:lnTo>
                  <a:lnTo>
                    <a:pt x="309" y="1175"/>
                  </a:lnTo>
                  <a:lnTo>
                    <a:pt x="302" y="1182"/>
                  </a:lnTo>
                  <a:lnTo>
                    <a:pt x="298" y="1189"/>
                  </a:lnTo>
                  <a:lnTo>
                    <a:pt x="298" y="1189"/>
                  </a:lnTo>
                  <a:lnTo>
                    <a:pt x="306" y="1203"/>
                  </a:lnTo>
                  <a:lnTo>
                    <a:pt x="315" y="1216"/>
                  </a:lnTo>
                  <a:lnTo>
                    <a:pt x="315" y="1216"/>
                  </a:lnTo>
                  <a:lnTo>
                    <a:pt x="320" y="1210"/>
                  </a:lnTo>
                  <a:lnTo>
                    <a:pt x="327" y="1203"/>
                  </a:lnTo>
                  <a:lnTo>
                    <a:pt x="334" y="1196"/>
                  </a:lnTo>
                  <a:lnTo>
                    <a:pt x="336" y="1192"/>
                  </a:lnTo>
                  <a:lnTo>
                    <a:pt x="337" y="1188"/>
                  </a:lnTo>
                  <a:lnTo>
                    <a:pt x="337" y="1188"/>
                  </a:lnTo>
                  <a:close/>
                  <a:moveTo>
                    <a:pt x="313" y="1230"/>
                  </a:moveTo>
                  <a:lnTo>
                    <a:pt x="313" y="1230"/>
                  </a:lnTo>
                  <a:lnTo>
                    <a:pt x="312" y="1234"/>
                  </a:lnTo>
                  <a:lnTo>
                    <a:pt x="308" y="1237"/>
                  </a:lnTo>
                  <a:lnTo>
                    <a:pt x="299" y="1245"/>
                  </a:lnTo>
                  <a:lnTo>
                    <a:pt x="291" y="1252"/>
                  </a:lnTo>
                  <a:lnTo>
                    <a:pt x="288" y="1257"/>
                  </a:lnTo>
                  <a:lnTo>
                    <a:pt x="287" y="1259"/>
                  </a:lnTo>
                  <a:lnTo>
                    <a:pt x="287" y="1259"/>
                  </a:lnTo>
                  <a:lnTo>
                    <a:pt x="288" y="1264"/>
                  </a:lnTo>
                  <a:lnTo>
                    <a:pt x="292" y="1268"/>
                  </a:lnTo>
                  <a:lnTo>
                    <a:pt x="299" y="1275"/>
                  </a:lnTo>
                  <a:lnTo>
                    <a:pt x="299" y="1275"/>
                  </a:lnTo>
                  <a:lnTo>
                    <a:pt x="306" y="1283"/>
                  </a:lnTo>
                  <a:lnTo>
                    <a:pt x="313" y="1289"/>
                  </a:lnTo>
                  <a:lnTo>
                    <a:pt x="313" y="1289"/>
                  </a:lnTo>
                  <a:lnTo>
                    <a:pt x="336" y="1262"/>
                  </a:lnTo>
                  <a:lnTo>
                    <a:pt x="336" y="1262"/>
                  </a:lnTo>
                  <a:lnTo>
                    <a:pt x="330" y="1255"/>
                  </a:lnTo>
                  <a:lnTo>
                    <a:pt x="325" y="1247"/>
                  </a:lnTo>
                  <a:lnTo>
                    <a:pt x="319" y="1238"/>
                  </a:lnTo>
                  <a:lnTo>
                    <a:pt x="313" y="1230"/>
                  </a:lnTo>
                  <a:lnTo>
                    <a:pt x="313" y="1230"/>
                  </a:lnTo>
                  <a:close/>
                  <a:moveTo>
                    <a:pt x="333" y="1325"/>
                  </a:moveTo>
                  <a:lnTo>
                    <a:pt x="333" y="1325"/>
                  </a:lnTo>
                  <a:lnTo>
                    <a:pt x="327" y="1320"/>
                  </a:lnTo>
                  <a:lnTo>
                    <a:pt x="322" y="1313"/>
                  </a:lnTo>
                  <a:lnTo>
                    <a:pt x="316" y="1307"/>
                  </a:lnTo>
                  <a:lnTo>
                    <a:pt x="310" y="1302"/>
                  </a:lnTo>
                  <a:lnTo>
                    <a:pt x="310" y="1302"/>
                  </a:lnTo>
                  <a:lnTo>
                    <a:pt x="305" y="1310"/>
                  </a:lnTo>
                  <a:lnTo>
                    <a:pt x="298" y="1317"/>
                  </a:lnTo>
                  <a:lnTo>
                    <a:pt x="291" y="1323"/>
                  </a:lnTo>
                  <a:lnTo>
                    <a:pt x="287" y="1331"/>
                  </a:lnTo>
                  <a:lnTo>
                    <a:pt x="287" y="1331"/>
                  </a:lnTo>
                  <a:lnTo>
                    <a:pt x="296" y="1347"/>
                  </a:lnTo>
                  <a:lnTo>
                    <a:pt x="306" y="1362"/>
                  </a:lnTo>
                  <a:lnTo>
                    <a:pt x="306" y="1362"/>
                  </a:lnTo>
                  <a:lnTo>
                    <a:pt x="320" y="1345"/>
                  </a:lnTo>
                  <a:lnTo>
                    <a:pt x="327" y="1337"/>
                  </a:lnTo>
                  <a:lnTo>
                    <a:pt x="333" y="1325"/>
                  </a:lnTo>
                  <a:lnTo>
                    <a:pt x="333" y="1325"/>
                  </a:lnTo>
                  <a:close/>
                  <a:moveTo>
                    <a:pt x="333" y="1414"/>
                  </a:moveTo>
                  <a:lnTo>
                    <a:pt x="333" y="1414"/>
                  </a:lnTo>
                  <a:lnTo>
                    <a:pt x="320" y="1397"/>
                  </a:lnTo>
                  <a:lnTo>
                    <a:pt x="315" y="1387"/>
                  </a:lnTo>
                  <a:lnTo>
                    <a:pt x="309" y="1377"/>
                  </a:lnTo>
                  <a:lnTo>
                    <a:pt x="309" y="1377"/>
                  </a:lnTo>
                  <a:lnTo>
                    <a:pt x="301" y="1384"/>
                  </a:lnTo>
                  <a:lnTo>
                    <a:pt x="294" y="1391"/>
                  </a:lnTo>
                  <a:lnTo>
                    <a:pt x="282" y="1408"/>
                  </a:lnTo>
                  <a:lnTo>
                    <a:pt x="282" y="1408"/>
                  </a:lnTo>
                  <a:lnTo>
                    <a:pt x="296" y="1425"/>
                  </a:lnTo>
                  <a:lnTo>
                    <a:pt x="310" y="1441"/>
                  </a:lnTo>
                  <a:lnTo>
                    <a:pt x="310" y="1441"/>
                  </a:lnTo>
                  <a:lnTo>
                    <a:pt x="318" y="1435"/>
                  </a:lnTo>
                  <a:lnTo>
                    <a:pt x="323" y="1429"/>
                  </a:lnTo>
                  <a:lnTo>
                    <a:pt x="333" y="1414"/>
                  </a:lnTo>
                  <a:lnTo>
                    <a:pt x="333" y="1414"/>
                  </a:lnTo>
                  <a:close/>
                  <a:moveTo>
                    <a:pt x="318" y="1144"/>
                  </a:moveTo>
                  <a:lnTo>
                    <a:pt x="318" y="1144"/>
                  </a:lnTo>
                  <a:lnTo>
                    <a:pt x="319" y="1144"/>
                  </a:lnTo>
                  <a:lnTo>
                    <a:pt x="320" y="1144"/>
                  </a:lnTo>
                  <a:lnTo>
                    <a:pt x="322" y="1147"/>
                  </a:lnTo>
                  <a:lnTo>
                    <a:pt x="322" y="1147"/>
                  </a:lnTo>
                  <a:lnTo>
                    <a:pt x="326" y="1140"/>
                  </a:lnTo>
                  <a:lnTo>
                    <a:pt x="327" y="1137"/>
                  </a:lnTo>
                  <a:lnTo>
                    <a:pt x="327" y="1136"/>
                  </a:lnTo>
                  <a:lnTo>
                    <a:pt x="327" y="1136"/>
                  </a:lnTo>
                  <a:lnTo>
                    <a:pt x="326" y="1137"/>
                  </a:lnTo>
                  <a:lnTo>
                    <a:pt x="325" y="1139"/>
                  </a:lnTo>
                  <a:lnTo>
                    <a:pt x="322" y="1139"/>
                  </a:lnTo>
                  <a:lnTo>
                    <a:pt x="319" y="1140"/>
                  </a:lnTo>
                  <a:lnTo>
                    <a:pt x="318" y="1142"/>
                  </a:lnTo>
                  <a:lnTo>
                    <a:pt x="318" y="1144"/>
                  </a:lnTo>
                  <a:lnTo>
                    <a:pt x="318" y="1144"/>
                  </a:lnTo>
                  <a:close/>
                  <a:moveTo>
                    <a:pt x="310" y="1453"/>
                  </a:moveTo>
                  <a:lnTo>
                    <a:pt x="310" y="1453"/>
                  </a:lnTo>
                  <a:lnTo>
                    <a:pt x="306" y="1457"/>
                  </a:lnTo>
                  <a:lnTo>
                    <a:pt x="302" y="1462"/>
                  </a:lnTo>
                  <a:lnTo>
                    <a:pt x="296" y="1466"/>
                  </a:lnTo>
                  <a:lnTo>
                    <a:pt x="294" y="1470"/>
                  </a:lnTo>
                  <a:lnTo>
                    <a:pt x="294" y="1470"/>
                  </a:lnTo>
                  <a:lnTo>
                    <a:pt x="302" y="1473"/>
                  </a:lnTo>
                  <a:lnTo>
                    <a:pt x="312" y="1473"/>
                  </a:lnTo>
                  <a:lnTo>
                    <a:pt x="322" y="1470"/>
                  </a:lnTo>
                  <a:lnTo>
                    <a:pt x="329" y="1466"/>
                  </a:lnTo>
                  <a:lnTo>
                    <a:pt x="329" y="1466"/>
                  </a:lnTo>
                  <a:lnTo>
                    <a:pt x="323" y="1463"/>
                  </a:lnTo>
                  <a:lnTo>
                    <a:pt x="319" y="1460"/>
                  </a:lnTo>
                  <a:lnTo>
                    <a:pt x="315" y="1456"/>
                  </a:lnTo>
                  <a:lnTo>
                    <a:pt x="310" y="1453"/>
                  </a:lnTo>
                  <a:lnTo>
                    <a:pt x="310" y="1453"/>
                  </a:lnTo>
                  <a:close/>
                  <a:moveTo>
                    <a:pt x="306" y="1140"/>
                  </a:moveTo>
                  <a:lnTo>
                    <a:pt x="306" y="1140"/>
                  </a:lnTo>
                  <a:lnTo>
                    <a:pt x="298" y="1142"/>
                  </a:lnTo>
                  <a:lnTo>
                    <a:pt x="289" y="1142"/>
                  </a:lnTo>
                  <a:lnTo>
                    <a:pt x="281" y="1143"/>
                  </a:lnTo>
                  <a:lnTo>
                    <a:pt x="273" y="1144"/>
                  </a:lnTo>
                  <a:lnTo>
                    <a:pt x="273" y="1144"/>
                  </a:lnTo>
                  <a:lnTo>
                    <a:pt x="277" y="1154"/>
                  </a:lnTo>
                  <a:lnTo>
                    <a:pt x="282" y="1163"/>
                  </a:lnTo>
                  <a:lnTo>
                    <a:pt x="287" y="1171"/>
                  </a:lnTo>
                  <a:lnTo>
                    <a:pt x="292" y="1179"/>
                  </a:lnTo>
                  <a:lnTo>
                    <a:pt x="292" y="1179"/>
                  </a:lnTo>
                  <a:lnTo>
                    <a:pt x="302" y="1171"/>
                  </a:lnTo>
                  <a:lnTo>
                    <a:pt x="306" y="1167"/>
                  </a:lnTo>
                  <a:lnTo>
                    <a:pt x="310" y="1161"/>
                  </a:lnTo>
                  <a:lnTo>
                    <a:pt x="313" y="1156"/>
                  </a:lnTo>
                  <a:lnTo>
                    <a:pt x="313" y="1150"/>
                  </a:lnTo>
                  <a:lnTo>
                    <a:pt x="312" y="1144"/>
                  </a:lnTo>
                  <a:lnTo>
                    <a:pt x="306" y="1140"/>
                  </a:lnTo>
                  <a:lnTo>
                    <a:pt x="306" y="1140"/>
                  </a:lnTo>
                  <a:close/>
                  <a:moveTo>
                    <a:pt x="309" y="1220"/>
                  </a:moveTo>
                  <a:lnTo>
                    <a:pt x="309" y="1220"/>
                  </a:lnTo>
                  <a:lnTo>
                    <a:pt x="301" y="1209"/>
                  </a:lnTo>
                  <a:lnTo>
                    <a:pt x="294" y="1195"/>
                  </a:lnTo>
                  <a:lnTo>
                    <a:pt x="294" y="1195"/>
                  </a:lnTo>
                  <a:lnTo>
                    <a:pt x="287" y="1203"/>
                  </a:lnTo>
                  <a:lnTo>
                    <a:pt x="277" y="1210"/>
                  </a:lnTo>
                  <a:lnTo>
                    <a:pt x="268" y="1219"/>
                  </a:lnTo>
                  <a:lnTo>
                    <a:pt x="267" y="1223"/>
                  </a:lnTo>
                  <a:lnTo>
                    <a:pt x="266" y="1227"/>
                  </a:lnTo>
                  <a:lnTo>
                    <a:pt x="266" y="1227"/>
                  </a:lnTo>
                  <a:lnTo>
                    <a:pt x="266" y="1231"/>
                  </a:lnTo>
                  <a:lnTo>
                    <a:pt x="267" y="1234"/>
                  </a:lnTo>
                  <a:lnTo>
                    <a:pt x="273" y="1240"/>
                  </a:lnTo>
                  <a:lnTo>
                    <a:pt x="278" y="1247"/>
                  </a:lnTo>
                  <a:lnTo>
                    <a:pt x="282" y="1252"/>
                  </a:lnTo>
                  <a:lnTo>
                    <a:pt x="282" y="1252"/>
                  </a:lnTo>
                  <a:lnTo>
                    <a:pt x="289" y="1245"/>
                  </a:lnTo>
                  <a:lnTo>
                    <a:pt x="296" y="1238"/>
                  </a:lnTo>
                  <a:lnTo>
                    <a:pt x="303" y="1230"/>
                  </a:lnTo>
                  <a:lnTo>
                    <a:pt x="306" y="1226"/>
                  </a:lnTo>
                  <a:lnTo>
                    <a:pt x="309" y="1220"/>
                  </a:lnTo>
                  <a:lnTo>
                    <a:pt x="309" y="1220"/>
                  </a:lnTo>
                  <a:close/>
                  <a:moveTo>
                    <a:pt x="281" y="1264"/>
                  </a:moveTo>
                  <a:lnTo>
                    <a:pt x="281" y="1264"/>
                  </a:lnTo>
                  <a:lnTo>
                    <a:pt x="273" y="1274"/>
                  </a:lnTo>
                  <a:lnTo>
                    <a:pt x="268" y="1278"/>
                  </a:lnTo>
                  <a:lnTo>
                    <a:pt x="264" y="1281"/>
                  </a:lnTo>
                  <a:lnTo>
                    <a:pt x="264" y="1281"/>
                  </a:lnTo>
                  <a:lnTo>
                    <a:pt x="266" y="1274"/>
                  </a:lnTo>
                  <a:lnTo>
                    <a:pt x="270" y="1268"/>
                  </a:lnTo>
                  <a:lnTo>
                    <a:pt x="278" y="1258"/>
                  </a:lnTo>
                  <a:lnTo>
                    <a:pt x="278" y="1258"/>
                  </a:lnTo>
                  <a:lnTo>
                    <a:pt x="274" y="1252"/>
                  </a:lnTo>
                  <a:lnTo>
                    <a:pt x="270" y="1245"/>
                  </a:lnTo>
                  <a:lnTo>
                    <a:pt x="266" y="1238"/>
                  </a:lnTo>
                  <a:lnTo>
                    <a:pt x="261" y="1231"/>
                  </a:lnTo>
                  <a:lnTo>
                    <a:pt x="261" y="1231"/>
                  </a:lnTo>
                  <a:lnTo>
                    <a:pt x="256" y="1275"/>
                  </a:lnTo>
                  <a:lnTo>
                    <a:pt x="256" y="1275"/>
                  </a:lnTo>
                  <a:lnTo>
                    <a:pt x="268" y="1299"/>
                  </a:lnTo>
                  <a:lnTo>
                    <a:pt x="281" y="1323"/>
                  </a:lnTo>
                  <a:lnTo>
                    <a:pt x="281" y="1323"/>
                  </a:lnTo>
                  <a:lnTo>
                    <a:pt x="288" y="1317"/>
                  </a:lnTo>
                  <a:lnTo>
                    <a:pt x="295" y="1310"/>
                  </a:lnTo>
                  <a:lnTo>
                    <a:pt x="308" y="1295"/>
                  </a:lnTo>
                  <a:lnTo>
                    <a:pt x="308" y="1295"/>
                  </a:lnTo>
                  <a:lnTo>
                    <a:pt x="301" y="1288"/>
                  </a:lnTo>
                  <a:lnTo>
                    <a:pt x="294" y="1281"/>
                  </a:lnTo>
                  <a:lnTo>
                    <a:pt x="281" y="1264"/>
                  </a:lnTo>
                  <a:lnTo>
                    <a:pt x="281" y="1264"/>
                  </a:lnTo>
                  <a:close/>
                  <a:moveTo>
                    <a:pt x="305" y="1445"/>
                  </a:moveTo>
                  <a:lnTo>
                    <a:pt x="305" y="1445"/>
                  </a:lnTo>
                  <a:lnTo>
                    <a:pt x="301" y="1442"/>
                  </a:lnTo>
                  <a:lnTo>
                    <a:pt x="296" y="1438"/>
                  </a:lnTo>
                  <a:lnTo>
                    <a:pt x="289" y="1429"/>
                  </a:lnTo>
                  <a:lnTo>
                    <a:pt x="284" y="1420"/>
                  </a:lnTo>
                  <a:lnTo>
                    <a:pt x="280" y="1415"/>
                  </a:lnTo>
                  <a:lnTo>
                    <a:pt x="275" y="1412"/>
                  </a:lnTo>
                  <a:lnTo>
                    <a:pt x="275" y="1412"/>
                  </a:lnTo>
                  <a:lnTo>
                    <a:pt x="273" y="1418"/>
                  </a:lnTo>
                  <a:lnTo>
                    <a:pt x="268" y="1422"/>
                  </a:lnTo>
                  <a:lnTo>
                    <a:pt x="260" y="1431"/>
                  </a:lnTo>
                  <a:lnTo>
                    <a:pt x="260" y="1431"/>
                  </a:lnTo>
                  <a:lnTo>
                    <a:pt x="266" y="1441"/>
                  </a:lnTo>
                  <a:lnTo>
                    <a:pt x="273" y="1449"/>
                  </a:lnTo>
                  <a:lnTo>
                    <a:pt x="280" y="1457"/>
                  </a:lnTo>
                  <a:lnTo>
                    <a:pt x="288" y="1464"/>
                  </a:lnTo>
                  <a:lnTo>
                    <a:pt x="288" y="1464"/>
                  </a:lnTo>
                  <a:lnTo>
                    <a:pt x="292" y="1460"/>
                  </a:lnTo>
                  <a:lnTo>
                    <a:pt x="298" y="1456"/>
                  </a:lnTo>
                  <a:lnTo>
                    <a:pt x="302" y="1452"/>
                  </a:lnTo>
                  <a:lnTo>
                    <a:pt x="303" y="1449"/>
                  </a:lnTo>
                  <a:lnTo>
                    <a:pt x="305" y="1445"/>
                  </a:lnTo>
                  <a:lnTo>
                    <a:pt x="305" y="1445"/>
                  </a:lnTo>
                  <a:close/>
                  <a:moveTo>
                    <a:pt x="302" y="1368"/>
                  </a:moveTo>
                  <a:lnTo>
                    <a:pt x="302" y="1368"/>
                  </a:lnTo>
                  <a:lnTo>
                    <a:pt x="296" y="1361"/>
                  </a:lnTo>
                  <a:lnTo>
                    <a:pt x="291" y="1352"/>
                  </a:lnTo>
                  <a:lnTo>
                    <a:pt x="287" y="1344"/>
                  </a:lnTo>
                  <a:lnTo>
                    <a:pt x="281" y="1337"/>
                  </a:lnTo>
                  <a:lnTo>
                    <a:pt x="281" y="1337"/>
                  </a:lnTo>
                  <a:lnTo>
                    <a:pt x="275" y="1345"/>
                  </a:lnTo>
                  <a:lnTo>
                    <a:pt x="268" y="1354"/>
                  </a:lnTo>
                  <a:lnTo>
                    <a:pt x="261" y="1361"/>
                  </a:lnTo>
                  <a:lnTo>
                    <a:pt x="256" y="1369"/>
                  </a:lnTo>
                  <a:lnTo>
                    <a:pt x="256" y="1369"/>
                  </a:lnTo>
                  <a:lnTo>
                    <a:pt x="260" y="1377"/>
                  </a:lnTo>
                  <a:lnTo>
                    <a:pt x="264" y="1386"/>
                  </a:lnTo>
                  <a:lnTo>
                    <a:pt x="275" y="1400"/>
                  </a:lnTo>
                  <a:lnTo>
                    <a:pt x="275" y="1400"/>
                  </a:lnTo>
                  <a:lnTo>
                    <a:pt x="284" y="1393"/>
                  </a:lnTo>
                  <a:lnTo>
                    <a:pt x="291" y="1386"/>
                  </a:lnTo>
                  <a:lnTo>
                    <a:pt x="296" y="1377"/>
                  </a:lnTo>
                  <a:lnTo>
                    <a:pt x="302" y="1368"/>
                  </a:lnTo>
                  <a:lnTo>
                    <a:pt x="302" y="1368"/>
                  </a:lnTo>
                  <a:close/>
                  <a:moveTo>
                    <a:pt x="101" y="1099"/>
                  </a:moveTo>
                  <a:lnTo>
                    <a:pt x="101" y="1099"/>
                  </a:lnTo>
                  <a:lnTo>
                    <a:pt x="100" y="1102"/>
                  </a:lnTo>
                  <a:lnTo>
                    <a:pt x="101" y="1105"/>
                  </a:lnTo>
                  <a:lnTo>
                    <a:pt x="103" y="1108"/>
                  </a:lnTo>
                  <a:lnTo>
                    <a:pt x="106" y="1111"/>
                  </a:lnTo>
                  <a:lnTo>
                    <a:pt x="111" y="1115"/>
                  </a:lnTo>
                  <a:lnTo>
                    <a:pt x="115" y="1120"/>
                  </a:lnTo>
                  <a:lnTo>
                    <a:pt x="115" y="1120"/>
                  </a:lnTo>
                  <a:lnTo>
                    <a:pt x="152" y="1127"/>
                  </a:lnTo>
                  <a:lnTo>
                    <a:pt x="186" y="1132"/>
                  </a:lnTo>
                  <a:lnTo>
                    <a:pt x="219" y="1135"/>
                  </a:lnTo>
                  <a:lnTo>
                    <a:pt x="257" y="1135"/>
                  </a:lnTo>
                  <a:lnTo>
                    <a:pt x="257" y="1135"/>
                  </a:lnTo>
                  <a:lnTo>
                    <a:pt x="259" y="1133"/>
                  </a:lnTo>
                  <a:lnTo>
                    <a:pt x="259" y="1132"/>
                  </a:lnTo>
                  <a:lnTo>
                    <a:pt x="257" y="1129"/>
                  </a:lnTo>
                  <a:lnTo>
                    <a:pt x="256" y="1127"/>
                  </a:lnTo>
                  <a:lnTo>
                    <a:pt x="259" y="1126"/>
                  </a:lnTo>
                  <a:lnTo>
                    <a:pt x="259" y="1126"/>
                  </a:lnTo>
                  <a:lnTo>
                    <a:pt x="260" y="1129"/>
                  </a:lnTo>
                  <a:lnTo>
                    <a:pt x="261" y="1130"/>
                  </a:lnTo>
                  <a:lnTo>
                    <a:pt x="267" y="1135"/>
                  </a:lnTo>
                  <a:lnTo>
                    <a:pt x="267" y="1135"/>
                  </a:lnTo>
                  <a:lnTo>
                    <a:pt x="274" y="1132"/>
                  </a:lnTo>
                  <a:lnTo>
                    <a:pt x="282" y="1130"/>
                  </a:lnTo>
                  <a:lnTo>
                    <a:pt x="291" y="1130"/>
                  </a:lnTo>
                  <a:lnTo>
                    <a:pt x="299" y="1129"/>
                  </a:lnTo>
                  <a:lnTo>
                    <a:pt x="299" y="1129"/>
                  </a:lnTo>
                  <a:lnTo>
                    <a:pt x="296" y="1123"/>
                  </a:lnTo>
                  <a:lnTo>
                    <a:pt x="294" y="1118"/>
                  </a:lnTo>
                  <a:lnTo>
                    <a:pt x="291" y="1113"/>
                  </a:lnTo>
                  <a:lnTo>
                    <a:pt x="288" y="1108"/>
                  </a:lnTo>
                  <a:lnTo>
                    <a:pt x="288" y="1108"/>
                  </a:lnTo>
                  <a:lnTo>
                    <a:pt x="266" y="1109"/>
                  </a:lnTo>
                  <a:lnTo>
                    <a:pt x="245" y="1109"/>
                  </a:lnTo>
                  <a:lnTo>
                    <a:pt x="223" y="1109"/>
                  </a:lnTo>
                  <a:lnTo>
                    <a:pt x="201" y="1106"/>
                  </a:lnTo>
                  <a:lnTo>
                    <a:pt x="159" y="1099"/>
                  </a:lnTo>
                  <a:lnTo>
                    <a:pt x="120" y="1094"/>
                  </a:lnTo>
                  <a:lnTo>
                    <a:pt x="120" y="1094"/>
                  </a:lnTo>
                  <a:lnTo>
                    <a:pt x="117" y="1088"/>
                  </a:lnTo>
                  <a:lnTo>
                    <a:pt x="111" y="1085"/>
                  </a:lnTo>
                  <a:lnTo>
                    <a:pt x="99" y="1080"/>
                  </a:lnTo>
                  <a:lnTo>
                    <a:pt x="99" y="1080"/>
                  </a:lnTo>
                  <a:lnTo>
                    <a:pt x="97" y="1085"/>
                  </a:lnTo>
                  <a:lnTo>
                    <a:pt x="94" y="1092"/>
                  </a:lnTo>
                  <a:lnTo>
                    <a:pt x="94" y="1092"/>
                  </a:lnTo>
                  <a:lnTo>
                    <a:pt x="97" y="1094"/>
                  </a:lnTo>
                  <a:lnTo>
                    <a:pt x="99" y="1097"/>
                  </a:lnTo>
                  <a:lnTo>
                    <a:pt x="100" y="1098"/>
                  </a:lnTo>
                  <a:lnTo>
                    <a:pt x="101" y="1099"/>
                  </a:lnTo>
                  <a:lnTo>
                    <a:pt x="101" y="1099"/>
                  </a:lnTo>
                  <a:close/>
                  <a:moveTo>
                    <a:pt x="288" y="1189"/>
                  </a:moveTo>
                  <a:lnTo>
                    <a:pt x="288" y="1189"/>
                  </a:lnTo>
                  <a:lnTo>
                    <a:pt x="280" y="1170"/>
                  </a:lnTo>
                  <a:lnTo>
                    <a:pt x="274" y="1161"/>
                  </a:lnTo>
                  <a:lnTo>
                    <a:pt x="268" y="1151"/>
                  </a:lnTo>
                  <a:lnTo>
                    <a:pt x="268" y="1151"/>
                  </a:lnTo>
                  <a:lnTo>
                    <a:pt x="268" y="1167"/>
                  </a:lnTo>
                  <a:lnTo>
                    <a:pt x="267" y="1184"/>
                  </a:lnTo>
                  <a:lnTo>
                    <a:pt x="266" y="1200"/>
                  </a:lnTo>
                  <a:lnTo>
                    <a:pt x="266" y="1217"/>
                  </a:lnTo>
                  <a:lnTo>
                    <a:pt x="266" y="1217"/>
                  </a:lnTo>
                  <a:lnTo>
                    <a:pt x="270" y="1210"/>
                  </a:lnTo>
                  <a:lnTo>
                    <a:pt x="275" y="1203"/>
                  </a:lnTo>
                  <a:lnTo>
                    <a:pt x="288" y="1189"/>
                  </a:lnTo>
                  <a:lnTo>
                    <a:pt x="288" y="1189"/>
                  </a:lnTo>
                  <a:close/>
                  <a:moveTo>
                    <a:pt x="277" y="1324"/>
                  </a:moveTo>
                  <a:lnTo>
                    <a:pt x="277" y="1324"/>
                  </a:lnTo>
                  <a:lnTo>
                    <a:pt x="266" y="1303"/>
                  </a:lnTo>
                  <a:lnTo>
                    <a:pt x="254" y="1282"/>
                  </a:lnTo>
                  <a:lnTo>
                    <a:pt x="254" y="1282"/>
                  </a:lnTo>
                  <a:lnTo>
                    <a:pt x="250" y="1311"/>
                  </a:lnTo>
                  <a:lnTo>
                    <a:pt x="245" y="1341"/>
                  </a:lnTo>
                  <a:lnTo>
                    <a:pt x="239" y="1369"/>
                  </a:lnTo>
                  <a:lnTo>
                    <a:pt x="235" y="1394"/>
                  </a:lnTo>
                  <a:lnTo>
                    <a:pt x="235" y="1394"/>
                  </a:lnTo>
                  <a:lnTo>
                    <a:pt x="240" y="1400"/>
                  </a:lnTo>
                  <a:lnTo>
                    <a:pt x="245" y="1408"/>
                  </a:lnTo>
                  <a:lnTo>
                    <a:pt x="249" y="1417"/>
                  </a:lnTo>
                  <a:lnTo>
                    <a:pt x="254" y="1425"/>
                  </a:lnTo>
                  <a:lnTo>
                    <a:pt x="254" y="1425"/>
                  </a:lnTo>
                  <a:lnTo>
                    <a:pt x="264" y="1417"/>
                  </a:lnTo>
                  <a:lnTo>
                    <a:pt x="270" y="1411"/>
                  </a:lnTo>
                  <a:lnTo>
                    <a:pt x="273" y="1404"/>
                  </a:lnTo>
                  <a:lnTo>
                    <a:pt x="273" y="1404"/>
                  </a:lnTo>
                  <a:lnTo>
                    <a:pt x="263" y="1389"/>
                  </a:lnTo>
                  <a:lnTo>
                    <a:pt x="252" y="1373"/>
                  </a:lnTo>
                  <a:lnTo>
                    <a:pt x="252" y="1373"/>
                  </a:lnTo>
                  <a:lnTo>
                    <a:pt x="247" y="1377"/>
                  </a:lnTo>
                  <a:lnTo>
                    <a:pt x="246" y="1379"/>
                  </a:lnTo>
                  <a:lnTo>
                    <a:pt x="243" y="1377"/>
                  </a:lnTo>
                  <a:lnTo>
                    <a:pt x="243" y="1377"/>
                  </a:lnTo>
                  <a:lnTo>
                    <a:pt x="247" y="1369"/>
                  </a:lnTo>
                  <a:lnTo>
                    <a:pt x="250" y="1359"/>
                  </a:lnTo>
                  <a:lnTo>
                    <a:pt x="250" y="1359"/>
                  </a:lnTo>
                  <a:lnTo>
                    <a:pt x="252" y="1361"/>
                  </a:lnTo>
                  <a:lnTo>
                    <a:pt x="252" y="1361"/>
                  </a:lnTo>
                  <a:lnTo>
                    <a:pt x="253" y="1362"/>
                  </a:lnTo>
                  <a:lnTo>
                    <a:pt x="254" y="1362"/>
                  </a:lnTo>
                  <a:lnTo>
                    <a:pt x="254" y="1362"/>
                  </a:lnTo>
                  <a:lnTo>
                    <a:pt x="256" y="1358"/>
                  </a:lnTo>
                  <a:lnTo>
                    <a:pt x="260" y="1352"/>
                  </a:lnTo>
                  <a:lnTo>
                    <a:pt x="268" y="1344"/>
                  </a:lnTo>
                  <a:lnTo>
                    <a:pt x="273" y="1338"/>
                  </a:lnTo>
                  <a:lnTo>
                    <a:pt x="275" y="1334"/>
                  </a:lnTo>
                  <a:lnTo>
                    <a:pt x="277" y="1330"/>
                  </a:lnTo>
                  <a:lnTo>
                    <a:pt x="277" y="1324"/>
                  </a:lnTo>
                  <a:lnTo>
                    <a:pt x="277" y="1324"/>
                  </a:lnTo>
                  <a:close/>
                  <a:moveTo>
                    <a:pt x="257" y="1438"/>
                  </a:moveTo>
                  <a:lnTo>
                    <a:pt x="257" y="1438"/>
                  </a:lnTo>
                  <a:lnTo>
                    <a:pt x="254" y="1439"/>
                  </a:lnTo>
                  <a:lnTo>
                    <a:pt x="252" y="1441"/>
                  </a:lnTo>
                  <a:lnTo>
                    <a:pt x="247" y="1445"/>
                  </a:lnTo>
                  <a:lnTo>
                    <a:pt x="246" y="1446"/>
                  </a:lnTo>
                  <a:lnTo>
                    <a:pt x="243" y="1448"/>
                  </a:lnTo>
                  <a:lnTo>
                    <a:pt x="242" y="1448"/>
                  </a:lnTo>
                  <a:lnTo>
                    <a:pt x="239" y="1445"/>
                  </a:lnTo>
                  <a:lnTo>
                    <a:pt x="239" y="1445"/>
                  </a:lnTo>
                  <a:lnTo>
                    <a:pt x="245" y="1438"/>
                  </a:lnTo>
                  <a:lnTo>
                    <a:pt x="252" y="1431"/>
                  </a:lnTo>
                  <a:lnTo>
                    <a:pt x="252" y="1431"/>
                  </a:lnTo>
                  <a:lnTo>
                    <a:pt x="242" y="1415"/>
                  </a:lnTo>
                  <a:lnTo>
                    <a:pt x="233" y="1398"/>
                  </a:lnTo>
                  <a:lnTo>
                    <a:pt x="233" y="1398"/>
                  </a:lnTo>
                  <a:lnTo>
                    <a:pt x="232" y="1412"/>
                  </a:lnTo>
                  <a:lnTo>
                    <a:pt x="232" y="1427"/>
                  </a:lnTo>
                  <a:lnTo>
                    <a:pt x="236" y="1452"/>
                  </a:lnTo>
                  <a:lnTo>
                    <a:pt x="236" y="1452"/>
                  </a:lnTo>
                  <a:lnTo>
                    <a:pt x="246" y="1453"/>
                  </a:lnTo>
                  <a:lnTo>
                    <a:pt x="257" y="1456"/>
                  </a:lnTo>
                  <a:lnTo>
                    <a:pt x="266" y="1462"/>
                  </a:lnTo>
                  <a:lnTo>
                    <a:pt x="275" y="1466"/>
                  </a:lnTo>
                  <a:lnTo>
                    <a:pt x="275" y="1466"/>
                  </a:lnTo>
                  <a:lnTo>
                    <a:pt x="271" y="1457"/>
                  </a:lnTo>
                  <a:lnTo>
                    <a:pt x="267" y="1452"/>
                  </a:lnTo>
                  <a:lnTo>
                    <a:pt x="261" y="1445"/>
                  </a:lnTo>
                  <a:lnTo>
                    <a:pt x="257" y="1438"/>
                  </a:lnTo>
                  <a:lnTo>
                    <a:pt x="257" y="1438"/>
                  </a:lnTo>
                  <a:close/>
                  <a:moveTo>
                    <a:pt x="216" y="595"/>
                  </a:moveTo>
                  <a:lnTo>
                    <a:pt x="216" y="595"/>
                  </a:lnTo>
                  <a:lnTo>
                    <a:pt x="223" y="590"/>
                  </a:lnTo>
                  <a:lnTo>
                    <a:pt x="226" y="581"/>
                  </a:lnTo>
                  <a:lnTo>
                    <a:pt x="228" y="573"/>
                  </a:lnTo>
                  <a:lnTo>
                    <a:pt x="226" y="562"/>
                  </a:lnTo>
                  <a:lnTo>
                    <a:pt x="226" y="562"/>
                  </a:lnTo>
                  <a:lnTo>
                    <a:pt x="229" y="559"/>
                  </a:lnTo>
                  <a:lnTo>
                    <a:pt x="232" y="556"/>
                  </a:lnTo>
                  <a:lnTo>
                    <a:pt x="236" y="553"/>
                  </a:lnTo>
                  <a:lnTo>
                    <a:pt x="240" y="552"/>
                  </a:lnTo>
                  <a:lnTo>
                    <a:pt x="240" y="552"/>
                  </a:lnTo>
                  <a:lnTo>
                    <a:pt x="240" y="541"/>
                  </a:lnTo>
                  <a:lnTo>
                    <a:pt x="242" y="528"/>
                  </a:lnTo>
                  <a:lnTo>
                    <a:pt x="243" y="522"/>
                  </a:lnTo>
                  <a:lnTo>
                    <a:pt x="246" y="518"/>
                  </a:lnTo>
                  <a:lnTo>
                    <a:pt x="249" y="514"/>
                  </a:lnTo>
                  <a:lnTo>
                    <a:pt x="253" y="510"/>
                  </a:lnTo>
                  <a:lnTo>
                    <a:pt x="253" y="510"/>
                  </a:lnTo>
                  <a:lnTo>
                    <a:pt x="249" y="501"/>
                  </a:lnTo>
                  <a:lnTo>
                    <a:pt x="249" y="496"/>
                  </a:lnTo>
                  <a:lnTo>
                    <a:pt x="252" y="490"/>
                  </a:lnTo>
                  <a:lnTo>
                    <a:pt x="254" y="484"/>
                  </a:lnTo>
                  <a:lnTo>
                    <a:pt x="259" y="479"/>
                  </a:lnTo>
                  <a:lnTo>
                    <a:pt x="261" y="473"/>
                  </a:lnTo>
                  <a:lnTo>
                    <a:pt x="263" y="466"/>
                  </a:lnTo>
                  <a:lnTo>
                    <a:pt x="263" y="458"/>
                  </a:lnTo>
                  <a:lnTo>
                    <a:pt x="263" y="458"/>
                  </a:lnTo>
                  <a:lnTo>
                    <a:pt x="254" y="473"/>
                  </a:lnTo>
                  <a:lnTo>
                    <a:pt x="247" y="489"/>
                  </a:lnTo>
                  <a:lnTo>
                    <a:pt x="240" y="506"/>
                  </a:lnTo>
                  <a:lnTo>
                    <a:pt x="235" y="522"/>
                  </a:lnTo>
                  <a:lnTo>
                    <a:pt x="225" y="559"/>
                  </a:lnTo>
                  <a:lnTo>
                    <a:pt x="216" y="595"/>
                  </a:lnTo>
                  <a:lnTo>
                    <a:pt x="216" y="595"/>
                  </a:lnTo>
                  <a:close/>
                  <a:moveTo>
                    <a:pt x="135" y="1462"/>
                  </a:moveTo>
                  <a:lnTo>
                    <a:pt x="135" y="1462"/>
                  </a:lnTo>
                  <a:lnTo>
                    <a:pt x="153" y="1467"/>
                  </a:lnTo>
                  <a:lnTo>
                    <a:pt x="174" y="1473"/>
                  </a:lnTo>
                  <a:lnTo>
                    <a:pt x="184" y="1474"/>
                  </a:lnTo>
                  <a:lnTo>
                    <a:pt x="194" y="1476"/>
                  </a:lnTo>
                  <a:lnTo>
                    <a:pt x="204" y="1474"/>
                  </a:lnTo>
                  <a:lnTo>
                    <a:pt x="212" y="1471"/>
                  </a:lnTo>
                  <a:lnTo>
                    <a:pt x="212" y="1471"/>
                  </a:lnTo>
                  <a:lnTo>
                    <a:pt x="218" y="1466"/>
                  </a:lnTo>
                  <a:lnTo>
                    <a:pt x="221" y="1460"/>
                  </a:lnTo>
                  <a:lnTo>
                    <a:pt x="222" y="1455"/>
                  </a:lnTo>
                  <a:lnTo>
                    <a:pt x="222" y="1449"/>
                  </a:lnTo>
                  <a:lnTo>
                    <a:pt x="221" y="1438"/>
                  </a:lnTo>
                  <a:lnTo>
                    <a:pt x="219" y="1424"/>
                  </a:lnTo>
                  <a:lnTo>
                    <a:pt x="219" y="1424"/>
                  </a:lnTo>
                  <a:lnTo>
                    <a:pt x="219" y="1412"/>
                  </a:lnTo>
                  <a:lnTo>
                    <a:pt x="221" y="1400"/>
                  </a:lnTo>
                  <a:lnTo>
                    <a:pt x="225" y="1373"/>
                  </a:lnTo>
                  <a:lnTo>
                    <a:pt x="225" y="1373"/>
                  </a:lnTo>
                  <a:lnTo>
                    <a:pt x="230" y="1348"/>
                  </a:lnTo>
                  <a:lnTo>
                    <a:pt x="237" y="1321"/>
                  </a:lnTo>
                  <a:lnTo>
                    <a:pt x="237" y="1321"/>
                  </a:lnTo>
                  <a:lnTo>
                    <a:pt x="245" y="1278"/>
                  </a:lnTo>
                  <a:lnTo>
                    <a:pt x="252" y="1236"/>
                  </a:lnTo>
                  <a:lnTo>
                    <a:pt x="256" y="1192"/>
                  </a:lnTo>
                  <a:lnTo>
                    <a:pt x="256" y="1170"/>
                  </a:lnTo>
                  <a:lnTo>
                    <a:pt x="256" y="1147"/>
                  </a:lnTo>
                  <a:lnTo>
                    <a:pt x="256" y="1147"/>
                  </a:lnTo>
                  <a:lnTo>
                    <a:pt x="209" y="1146"/>
                  </a:lnTo>
                  <a:lnTo>
                    <a:pt x="187" y="1144"/>
                  </a:lnTo>
                  <a:lnTo>
                    <a:pt x="163" y="1143"/>
                  </a:lnTo>
                  <a:lnTo>
                    <a:pt x="163" y="1143"/>
                  </a:lnTo>
                  <a:lnTo>
                    <a:pt x="163" y="1175"/>
                  </a:lnTo>
                  <a:lnTo>
                    <a:pt x="163" y="1209"/>
                  </a:lnTo>
                  <a:lnTo>
                    <a:pt x="163" y="1227"/>
                  </a:lnTo>
                  <a:lnTo>
                    <a:pt x="164" y="1244"/>
                  </a:lnTo>
                  <a:lnTo>
                    <a:pt x="166" y="1259"/>
                  </a:lnTo>
                  <a:lnTo>
                    <a:pt x="170" y="1275"/>
                  </a:lnTo>
                  <a:lnTo>
                    <a:pt x="170" y="1275"/>
                  </a:lnTo>
                  <a:lnTo>
                    <a:pt x="169" y="1278"/>
                  </a:lnTo>
                  <a:lnTo>
                    <a:pt x="166" y="1278"/>
                  </a:lnTo>
                  <a:lnTo>
                    <a:pt x="164" y="1279"/>
                  </a:lnTo>
                  <a:lnTo>
                    <a:pt x="164" y="1282"/>
                  </a:lnTo>
                  <a:lnTo>
                    <a:pt x="164" y="1282"/>
                  </a:lnTo>
                  <a:lnTo>
                    <a:pt x="164" y="1290"/>
                  </a:lnTo>
                  <a:lnTo>
                    <a:pt x="163" y="1299"/>
                  </a:lnTo>
                  <a:lnTo>
                    <a:pt x="159" y="1316"/>
                  </a:lnTo>
                  <a:lnTo>
                    <a:pt x="155" y="1334"/>
                  </a:lnTo>
                  <a:lnTo>
                    <a:pt x="155" y="1342"/>
                  </a:lnTo>
                  <a:lnTo>
                    <a:pt x="155" y="1349"/>
                  </a:lnTo>
                  <a:lnTo>
                    <a:pt x="155" y="1349"/>
                  </a:lnTo>
                  <a:lnTo>
                    <a:pt x="153" y="1351"/>
                  </a:lnTo>
                  <a:lnTo>
                    <a:pt x="150" y="1351"/>
                  </a:lnTo>
                  <a:lnTo>
                    <a:pt x="148" y="1351"/>
                  </a:lnTo>
                  <a:lnTo>
                    <a:pt x="146" y="1352"/>
                  </a:lnTo>
                  <a:lnTo>
                    <a:pt x="146" y="1352"/>
                  </a:lnTo>
                  <a:lnTo>
                    <a:pt x="142" y="1366"/>
                  </a:lnTo>
                  <a:lnTo>
                    <a:pt x="136" y="1377"/>
                  </a:lnTo>
                  <a:lnTo>
                    <a:pt x="129" y="1389"/>
                  </a:lnTo>
                  <a:lnTo>
                    <a:pt x="122" y="1398"/>
                  </a:lnTo>
                  <a:lnTo>
                    <a:pt x="107" y="1418"/>
                  </a:lnTo>
                  <a:lnTo>
                    <a:pt x="100" y="1429"/>
                  </a:lnTo>
                  <a:lnTo>
                    <a:pt x="94" y="1441"/>
                  </a:lnTo>
                  <a:lnTo>
                    <a:pt x="94" y="1441"/>
                  </a:lnTo>
                  <a:lnTo>
                    <a:pt x="104" y="1445"/>
                  </a:lnTo>
                  <a:lnTo>
                    <a:pt x="114" y="1450"/>
                  </a:lnTo>
                  <a:lnTo>
                    <a:pt x="124" y="1457"/>
                  </a:lnTo>
                  <a:lnTo>
                    <a:pt x="135" y="1462"/>
                  </a:lnTo>
                  <a:lnTo>
                    <a:pt x="135" y="1462"/>
                  </a:lnTo>
                  <a:close/>
                  <a:moveTo>
                    <a:pt x="162" y="1035"/>
                  </a:moveTo>
                  <a:lnTo>
                    <a:pt x="162" y="1035"/>
                  </a:lnTo>
                  <a:lnTo>
                    <a:pt x="163" y="1039"/>
                  </a:lnTo>
                  <a:lnTo>
                    <a:pt x="166" y="1045"/>
                  </a:lnTo>
                  <a:lnTo>
                    <a:pt x="170" y="1049"/>
                  </a:lnTo>
                  <a:lnTo>
                    <a:pt x="174" y="1052"/>
                  </a:lnTo>
                  <a:lnTo>
                    <a:pt x="187" y="1057"/>
                  </a:lnTo>
                  <a:lnTo>
                    <a:pt x="200" y="1059"/>
                  </a:lnTo>
                  <a:lnTo>
                    <a:pt x="212" y="1059"/>
                  </a:lnTo>
                  <a:lnTo>
                    <a:pt x="219" y="1057"/>
                  </a:lnTo>
                  <a:lnTo>
                    <a:pt x="225" y="1056"/>
                  </a:lnTo>
                  <a:lnTo>
                    <a:pt x="229" y="1053"/>
                  </a:lnTo>
                  <a:lnTo>
                    <a:pt x="233" y="1049"/>
                  </a:lnTo>
                  <a:lnTo>
                    <a:pt x="236" y="1045"/>
                  </a:lnTo>
                  <a:lnTo>
                    <a:pt x="239" y="1040"/>
                  </a:lnTo>
                  <a:lnTo>
                    <a:pt x="239" y="1040"/>
                  </a:lnTo>
                  <a:lnTo>
                    <a:pt x="240" y="1031"/>
                  </a:lnTo>
                  <a:lnTo>
                    <a:pt x="240" y="1019"/>
                  </a:lnTo>
                  <a:lnTo>
                    <a:pt x="237" y="1008"/>
                  </a:lnTo>
                  <a:lnTo>
                    <a:pt x="235" y="997"/>
                  </a:lnTo>
                  <a:lnTo>
                    <a:pt x="229" y="976"/>
                  </a:lnTo>
                  <a:lnTo>
                    <a:pt x="225" y="959"/>
                  </a:lnTo>
                  <a:lnTo>
                    <a:pt x="225" y="959"/>
                  </a:lnTo>
                  <a:lnTo>
                    <a:pt x="225" y="966"/>
                  </a:lnTo>
                  <a:lnTo>
                    <a:pt x="225" y="976"/>
                  </a:lnTo>
                  <a:lnTo>
                    <a:pt x="228" y="994"/>
                  </a:lnTo>
                  <a:lnTo>
                    <a:pt x="229" y="1011"/>
                  </a:lnTo>
                  <a:lnTo>
                    <a:pt x="228" y="1019"/>
                  </a:lnTo>
                  <a:lnTo>
                    <a:pt x="226" y="1026"/>
                  </a:lnTo>
                  <a:lnTo>
                    <a:pt x="226" y="1026"/>
                  </a:lnTo>
                  <a:lnTo>
                    <a:pt x="222" y="1032"/>
                  </a:lnTo>
                  <a:lnTo>
                    <a:pt x="216" y="1035"/>
                  </a:lnTo>
                  <a:lnTo>
                    <a:pt x="211" y="1038"/>
                  </a:lnTo>
                  <a:lnTo>
                    <a:pt x="205" y="1038"/>
                  </a:lnTo>
                  <a:lnTo>
                    <a:pt x="198" y="1036"/>
                  </a:lnTo>
                  <a:lnTo>
                    <a:pt x="193" y="1033"/>
                  </a:lnTo>
                  <a:lnTo>
                    <a:pt x="187" y="1029"/>
                  </a:lnTo>
                  <a:lnTo>
                    <a:pt x="184" y="1024"/>
                  </a:lnTo>
                  <a:lnTo>
                    <a:pt x="184" y="1024"/>
                  </a:lnTo>
                  <a:lnTo>
                    <a:pt x="183" y="1017"/>
                  </a:lnTo>
                  <a:lnTo>
                    <a:pt x="181" y="1010"/>
                  </a:lnTo>
                  <a:lnTo>
                    <a:pt x="183" y="996"/>
                  </a:lnTo>
                  <a:lnTo>
                    <a:pt x="183" y="981"/>
                  </a:lnTo>
                  <a:lnTo>
                    <a:pt x="183" y="974"/>
                  </a:lnTo>
                  <a:lnTo>
                    <a:pt x="181" y="969"/>
                  </a:lnTo>
                  <a:lnTo>
                    <a:pt x="181" y="969"/>
                  </a:lnTo>
                  <a:lnTo>
                    <a:pt x="179" y="976"/>
                  </a:lnTo>
                  <a:lnTo>
                    <a:pt x="176" y="984"/>
                  </a:lnTo>
                  <a:lnTo>
                    <a:pt x="167" y="998"/>
                  </a:lnTo>
                  <a:lnTo>
                    <a:pt x="164" y="1007"/>
                  </a:lnTo>
                  <a:lnTo>
                    <a:pt x="162" y="1015"/>
                  </a:lnTo>
                  <a:lnTo>
                    <a:pt x="160" y="1025"/>
                  </a:lnTo>
                  <a:lnTo>
                    <a:pt x="162" y="1035"/>
                  </a:lnTo>
                  <a:lnTo>
                    <a:pt x="162" y="1035"/>
                  </a:lnTo>
                  <a:close/>
                  <a:moveTo>
                    <a:pt x="232" y="1523"/>
                  </a:moveTo>
                  <a:lnTo>
                    <a:pt x="232" y="1523"/>
                  </a:lnTo>
                  <a:lnTo>
                    <a:pt x="232" y="1501"/>
                  </a:lnTo>
                  <a:lnTo>
                    <a:pt x="230" y="1490"/>
                  </a:lnTo>
                  <a:lnTo>
                    <a:pt x="229" y="1484"/>
                  </a:lnTo>
                  <a:lnTo>
                    <a:pt x="226" y="1478"/>
                  </a:lnTo>
                  <a:lnTo>
                    <a:pt x="226" y="1478"/>
                  </a:lnTo>
                  <a:lnTo>
                    <a:pt x="221" y="1481"/>
                  </a:lnTo>
                  <a:lnTo>
                    <a:pt x="216" y="1486"/>
                  </a:lnTo>
                  <a:lnTo>
                    <a:pt x="211" y="1490"/>
                  </a:lnTo>
                  <a:lnTo>
                    <a:pt x="205" y="1491"/>
                  </a:lnTo>
                  <a:lnTo>
                    <a:pt x="205" y="1491"/>
                  </a:lnTo>
                  <a:lnTo>
                    <a:pt x="198" y="1491"/>
                  </a:lnTo>
                  <a:lnTo>
                    <a:pt x="191" y="1491"/>
                  </a:lnTo>
                  <a:lnTo>
                    <a:pt x="179" y="1487"/>
                  </a:lnTo>
                  <a:lnTo>
                    <a:pt x="157" y="1478"/>
                  </a:lnTo>
                  <a:lnTo>
                    <a:pt x="157" y="1478"/>
                  </a:lnTo>
                  <a:lnTo>
                    <a:pt x="129" y="1471"/>
                  </a:lnTo>
                  <a:lnTo>
                    <a:pt x="117" y="1467"/>
                  </a:lnTo>
                  <a:lnTo>
                    <a:pt x="106" y="1463"/>
                  </a:lnTo>
                  <a:lnTo>
                    <a:pt x="106" y="1463"/>
                  </a:lnTo>
                  <a:lnTo>
                    <a:pt x="101" y="1460"/>
                  </a:lnTo>
                  <a:lnTo>
                    <a:pt x="97" y="1457"/>
                  </a:lnTo>
                  <a:lnTo>
                    <a:pt x="94" y="1455"/>
                  </a:lnTo>
                  <a:lnTo>
                    <a:pt x="90" y="1453"/>
                  </a:lnTo>
                  <a:lnTo>
                    <a:pt x="90" y="1453"/>
                  </a:lnTo>
                  <a:lnTo>
                    <a:pt x="87" y="1471"/>
                  </a:lnTo>
                  <a:lnTo>
                    <a:pt x="87" y="1488"/>
                  </a:lnTo>
                  <a:lnTo>
                    <a:pt x="87" y="1504"/>
                  </a:lnTo>
                  <a:lnTo>
                    <a:pt x="89" y="1521"/>
                  </a:lnTo>
                  <a:lnTo>
                    <a:pt x="93" y="1550"/>
                  </a:lnTo>
                  <a:lnTo>
                    <a:pt x="100" y="1582"/>
                  </a:lnTo>
                  <a:lnTo>
                    <a:pt x="100" y="1582"/>
                  </a:lnTo>
                  <a:lnTo>
                    <a:pt x="111" y="1591"/>
                  </a:lnTo>
                  <a:lnTo>
                    <a:pt x="122" y="1596"/>
                  </a:lnTo>
                  <a:lnTo>
                    <a:pt x="136" y="1602"/>
                  </a:lnTo>
                  <a:lnTo>
                    <a:pt x="152" y="1606"/>
                  </a:lnTo>
                  <a:lnTo>
                    <a:pt x="180" y="1615"/>
                  </a:lnTo>
                  <a:lnTo>
                    <a:pt x="194" y="1619"/>
                  </a:lnTo>
                  <a:lnTo>
                    <a:pt x="207" y="1626"/>
                  </a:lnTo>
                  <a:lnTo>
                    <a:pt x="207" y="1626"/>
                  </a:lnTo>
                  <a:lnTo>
                    <a:pt x="211" y="1625"/>
                  </a:lnTo>
                  <a:lnTo>
                    <a:pt x="215" y="1625"/>
                  </a:lnTo>
                  <a:lnTo>
                    <a:pt x="218" y="1625"/>
                  </a:lnTo>
                  <a:lnTo>
                    <a:pt x="223" y="1625"/>
                  </a:lnTo>
                  <a:lnTo>
                    <a:pt x="223" y="1625"/>
                  </a:lnTo>
                  <a:lnTo>
                    <a:pt x="226" y="1599"/>
                  </a:lnTo>
                  <a:lnTo>
                    <a:pt x="229" y="1574"/>
                  </a:lnTo>
                  <a:lnTo>
                    <a:pt x="232" y="1549"/>
                  </a:lnTo>
                  <a:lnTo>
                    <a:pt x="232" y="1523"/>
                  </a:lnTo>
                  <a:lnTo>
                    <a:pt x="232" y="1523"/>
                  </a:lnTo>
                  <a:close/>
                  <a:moveTo>
                    <a:pt x="197" y="907"/>
                  </a:moveTo>
                  <a:lnTo>
                    <a:pt x="197" y="907"/>
                  </a:lnTo>
                  <a:lnTo>
                    <a:pt x="193" y="915"/>
                  </a:lnTo>
                  <a:lnTo>
                    <a:pt x="190" y="930"/>
                  </a:lnTo>
                  <a:lnTo>
                    <a:pt x="190" y="935"/>
                  </a:lnTo>
                  <a:lnTo>
                    <a:pt x="190" y="939"/>
                  </a:lnTo>
                  <a:lnTo>
                    <a:pt x="191" y="944"/>
                  </a:lnTo>
                  <a:lnTo>
                    <a:pt x="194" y="945"/>
                  </a:lnTo>
                  <a:lnTo>
                    <a:pt x="194" y="945"/>
                  </a:lnTo>
                  <a:lnTo>
                    <a:pt x="195" y="946"/>
                  </a:lnTo>
                  <a:lnTo>
                    <a:pt x="200" y="946"/>
                  </a:lnTo>
                  <a:lnTo>
                    <a:pt x="208" y="945"/>
                  </a:lnTo>
                  <a:lnTo>
                    <a:pt x="222" y="942"/>
                  </a:lnTo>
                  <a:lnTo>
                    <a:pt x="222" y="942"/>
                  </a:lnTo>
                  <a:lnTo>
                    <a:pt x="225" y="934"/>
                  </a:lnTo>
                  <a:lnTo>
                    <a:pt x="225" y="925"/>
                  </a:lnTo>
                  <a:lnTo>
                    <a:pt x="222" y="906"/>
                  </a:lnTo>
                  <a:lnTo>
                    <a:pt x="222" y="906"/>
                  </a:lnTo>
                  <a:lnTo>
                    <a:pt x="215" y="903"/>
                  </a:lnTo>
                  <a:lnTo>
                    <a:pt x="209" y="903"/>
                  </a:lnTo>
                  <a:lnTo>
                    <a:pt x="197" y="907"/>
                  </a:lnTo>
                  <a:lnTo>
                    <a:pt x="197" y="907"/>
                  </a:lnTo>
                  <a:close/>
                  <a:moveTo>
                    <a:pt x="216" y="597"/>
                  </a:moveTo>
                  <a:lnTo>
                    <a:pt x="216" y="597"/>
                  </a:lnTo>
                  <a:lnTo>
                    <a:pt x="215" y="604"/>
                  </a:lnTo>
                  <a:lnTo>
                    <a:pt x="214" y="609"/>
                  </a:lnTo>
                  <a:lnTo>
                    <a:pt x="212" y="615"/>
                  </a:lnTo>
                  <a:lnTo>
                    <a:pt x="212" y="618"/>
                  </a:lnTo>
                  <a:lnTo>
                    <a:pt x="214" y="621"/>
                  </a:lnTo>
                  <a:lnTo>
                    <a:pt x="214" y="621"/>
                  </a:lnTo>
                  <a:lnTo>
                    <a:pt x="215" y="618"/>
                  </a:lnTo>
                  <a:lnTo>
                    <a:pt x="218" y="616"/>
                  </a:lnTo>
                  <a:lnTo>
                    <a:pt x="219" y="615"/>
                  </a:lnTo>
                  <a:lnTo>
                    <a:pt x="221" y="612"/>
                  </a:lnTo>
                  <a:lnTo>
                    <a:pt x="221" y="612"/>
                  </a:lnTo>
                  <a:lnTo>
                    <a:pt x="219" y="608"/>
                  </a:lnTo>
                  <a:lnTo>
                    <a:pt x="219" y="604"/>
                  </a:lnTo>
                  <a:lnTo>
                    <a:pt x="218" y="600"/>
                  </a:lnTo>
                  <a:lnTo>
                    <a:pt x="216" y="597"/>
                  </a:lnTo>
                  <a:lnTo>
                    <a:pt x="216" y="597"/>
                  </a:lnTo>
                  <a:close/>
                  <a:moveTo>
                    <a:pt x="195" y="960"/>
                  </a:moveTo>
                  <a:lnTo>
                    <a:pt x="195" y="960"/>
                  </a:lnTo>
                  <a:lnTo>
                    <a:pt x="194" y="966"/>
                  </a:lnTo>
                  <a:lnTo>
                    <a:pt x="193" y="974"/>
                  </a:lnTo>
                  <a:lnTo>
                    <a:pt x="193" y="990"/>
                  </a:lnTo>
                  <a:lnTo>
                    <a:pt x="194" y="1019"/>
                  </a:lnTo>
                  <a:lnTo>
                    <a:pt x="194" y="1019"/>
                  </a:lnTo>
                  <a:lnTo>
                    <a:pt x="201" y="1024"/>
                  </a:lnTo>
                  <a:lnTo>
                    <a:pt x="204" y="1025"/>
                  </a:lnTo>
                  <a:lnTo>
                    <a:pt x="209" y="1026"/>
                  </a:lnTo>
                  <a:lnTo>
                    <a:pt x="209" y="1026"/>
                  </a:lnTo>
                  <a:lnTo>
                    <a:pt x="214" y="1019"/>
                  </a:lnTo>
                  <a:lnTo>
                    <a:pt x="216" y="1008"/>
                  </a:lnTo>
                  <a:lnTo>
                    <a:pt x="218" y="997"/>
                  </a:lnTo>
                  <a:lnTo>
                    <a:pt x="216" y="984"/>
                  </a:lnTo>
                  <a:lnTo>
                    <a:pt x="215" y="973"/>
                  </a:lnTo>
                  <a:lnTo>
                    <a:pt x="214" y="969"/>
                  </a:lnTo>
                  <a:lnTo>
                    <a:pt x="211" y="965"/>
                  </a:lnTo>
                  <a:lnTo>
                    <a:pt x="208" y="962"/>
                  </a:lnTo>
                  <a:lnTo>
                    <a:pt x="204" y="959"/>
                  </a:lnTo>
                  <a:lnTo>
                    <a:pt x="200" y="959"/>
                  </a:lnTo>
                  <a:lnTo>
                    <a:pt x="195" y="960"/>
                  </a:lnTo>
                  <a:lnTo>
                    <a:pt x="195" y="960"/>
                  </a:lnTo>
                  <a:close/>
                  <a:moveTo>
                    <a:pt x="208" y="642"/>
                  </a:moveTo>
                  <a:lnTo>
                    <a:pt x="208" y="642"/>
                  </a:lnTo>
                  <a:lnTo>
                    <a:pt x="207" y="647"/>
                  </a:lnTo>
                  <a:lnTo>
                    <a:pt x="205" y="652"/>
                  </a:lnTo>
                  <a:lnTo>
                    <a:pt x="205" y="657"/>
                  </a:lnTo>
                  <a:lnTo>
                    <a:pt x="207" y="661"/>
                  </a:lnTo>
                  <a:lnTo>
                    <a:pt x="207" y="661"/>
                  </a:lnTo>
                  <a:lnTo>
                    <a:pt x="211" y="657"/>
                  </a:lnTo>
                  <a:lnTo>
                    <a:pt x="214" y="653"/>
                  </a:lnTo>
                  <a:lnTo>
                    <a:pt x="212" y="647"/>
                  </a:lnTo>
                  <a:lnTo>
                    <a:pt x="208" y="642"/>
                  </a:lnTo>
                  <a:lnTo>
                    <a:pt x="208" y="642"/>
                  </a:lnTo>
                  <a:close/>
                  <a:moveTo>
                    <a:pt x="195" y="892"/>
                  </a:moveTo>
                  <a:lnTo>
                    <a:pt x="195" y="892"/>
                  </a:lnTo>
                  <a:lnTo>
                    <a:pt x="201" y="890"/>
                  </a:lnTo>
                  <a:lnTo>
                    <a:pt x="205" y="887"/>
                  </a:lnTo>
                  <a:lnTo>
                    <a:pt x="209" y="885"/>
                  </a:lnTo>
                  <a:lnTo>
                    <a:pt x="211" y="882"/>
                  </a:lnTo>
                  <a:lnTo>
                    <a:pt x="211" y="882"/>
                  </a:lnTo>
                  <a:lnTo>
                    <a:pt x="207" y="876"/>
                  </a:lnTo>
                  <a:lnTo>
                    <a:pt x="202" y="872"/>
                  </a:lnTo>
                  <a:lnTo>
                    <a:pt x="201" y="869"/>
                  </a:lnTo>
                  <a:lnTo>
                    <a:pt x="201" y="869"/>
                  </a:lnTo>
                  <a:lnTo>
                    <a:pt x="200" y="861"/>
                  </a:lnTo>
                  <a:lnTo>
                    <a:pt x="201" y="855"/>
                  </a:lnTo>
                  <a:lnTo>
                    <a:pt x="204" y="851"/>
                  </a:lnTo>
                  <a:lnTo>
                    <a:pt x="208" y="844"/>
                  </a:lnTo>
                  <a:lnTo>
                    <a:pt x="208" y="844"/>
                  </a:lnTo>
                  <a:lnTo>
                    <a:pt x="204" y="841"/>
                  </a:lnTo>
                  <a:lnTo>
                    <a:pt x="200" y="835"/>
                  </a:lnTo>
                  <a:lnTo>
                    <a:pt x="197" y="831"/>
                  </a:lnTo>
                  <a:lnTo>
                    <a:pt x="195" y="826"/>
                  </a:lnTo>
                  <a:lnTo>
                    <a:pt x="195" y="820"/>
                  </a:lnTo>
                  <a:lnTo>
                    <a:pt x="197" y="814"/>
                  </a:lnTo>
                  <a:lnTo>
                    <a:pt x="201" y="812"/>
                  </a:lnTo>
                  <a:lnTo>
                    <a:pt x="208" y="809"/>
                  </a:lnTo>
                  <a:lnTo>
                    <a:pt x="208" y="809"/>
                  </a:lnTo>
                  <a:lnTo>
                    <a:pt x="202" y="798"/>
                  </a:lnTo>
                  <a:lnTo>
                    <a:pt x="200" y="791"/>
                  </a:lnTo>
                  <a:lnTo>
                    <a:pt x="198" y="785"/>
                  </a:lnTo>
                  <a:lnTo>
                    <a:pt x="198" y="779"/>
                  </a:lnTo>
                  <a:lnTo>
                    <a:pt x="200" y="774"/>
                  </a:lnTo>
                  <a:lnTo>
                    <a:pt x="202" y="768"/>
                  </a:lnTo>
                  <a:lnTo>
                    <a:pt x="208" y="762"/>
                  </a:lnTo>
                  <a:lnTo>
                    <a:pt x="208" y="762"/>
                  </a:lnTo>
                  <a:lnTo>
                    <a:pt x="205" y="758"/>
                  </a:lnTo>
                  <a:lnTo>
                    <a:pt x="202" y="754"/>
                  </a:lnTo>
                  <a:lnTo>
                    <a:pt x="201" y="750"/>
                  </a:lnTo>
                  <a:lnTo>
                    <a:pt x="200" y="744"/>
                  </a:lnTo>
                  <a:lnTo>
                    <a:pt x="200" y="744"/>
                  </a:lnTo>
                  <a:lnTo>
                    <a:pt x="201" y="740"/>
                  </a:lnTo>
                  <a:lnTo>
                    <a:pt x="202" y="737"/>
                  </a:lnTo>
                  <a:lnTo>
                    <a:pt x="205" y="733"/>
                  </a:lnTo>
                  <a:lnTo>
                    <a:pt x="207" y="729"/>
                  </a:lnTo>
                  <a:lnTo>
                    <a:pt x="207" y="729"/>
                  </a:lnTo>
                  <a:lnTo>
                    <a:pt x="207" y="720"/>
                  </a:lnTo>
                  <a:lnTo>
                    <a:pt x="207" y="710"/>
                  </a:lnTo>
                  <a:lnTo>
                    <a:pt x="208" y="703"/>
                  </a:lnTo>
                  <a:lnTo>
                    <a:pt x="209" y="701"/>
                  </a:lnTo>
                  <a:lnTo>
                    <a:pt x="212" y="698"/>
                  </a:lnTo>
                  <a:lnTo>
                    <a:pt x="212" y="698"/>
                  </a:lnTo>
                  <a:lnTo>
                    <a:pt x="208" y="692"/>
                  </a:lnTo>
                  <a:lnTo>
                    <a:pt x="205" y="684"/>
                  </a:lnTo>
                  <a:lnTo>
                    <a:pt x="204" y="677"/>
                  </a:lnTo>
                  <a:lnTo>
                    <a:pt x="204" y="671"/>
                  </a:lnTo>
                  <a:lnTo>
                    <a:pt x="204" y="671"/>
                  </a:lnTo>
                  <a:lnTo>
                    <a:pt x="200" y="694"/>
                  </a:lnTo>
                  <a:lnTo>
                    <a:pt x="195" y="719"/>
                  </a:lnTo>
                  <a:lnTo>
                    <a:pt x="193" y="747"/>
                  </a:lnTo>
                  <a:lnTo>
                    <a:pt x="191" y="776"/>
                  </a:lnTo>
                  <a:lnTo>
                    <a:pt x="191" y="806"/>
                  </a:lnTo>
                  <a:lnTo>
                    <a:pt x="191" y="835"/>
                  </a:lnTo>
                  <a:lnTo>
                    <a:pt x="193" y="865"/>
                  </a:lnTo>
                  <a:lnTo>
                    <a:pt x="195" y="892"/>
                  </a:lnTo>
                  <a:lnTo>
                    <a:pt x="195" y="892"/>
                  </a:lnTo>
                  <a:close/>
                  <a:moveTo>
                    <a:pt x="149" y="1254"/>
                  </a:moveTo>
                  <a:lnTo>
                    <a:pt x="149" y="1254"/>
                  </a:lnTo>
                  <a:lnTo>
                    <a:pt x="136" y="1259"/>
                  </a:lnTo>
                  <a:lnTo>
                    <a:pt x="131" y="1262"/>
                  </a:lnTo>
                  <a:lnTo>
                    <a:pt x="124" y="1264"/>
                  </a:lnTo>
                  <a:lnTo>
                    <a:pt x="124" y="1264"/>
                  </a:lnTo>
                  <a:lnTo>
                    <a:pt x="129" y="1283"/>
                  </a:lnTo>
                  <a:lnTo>
                    <a:pt x="132" y="1293"/>
                  </a:lnTo>
                  <a:lnTo>
                    <a:pt x="136" y="1300"/>
                  </a:lnTo>
                  <a:lnTo>
                    <a:pt x="136" y="1300"/>
                  </a:lnTo>
                  <a:lnTo>
                    <a:pt x="142" y="1297"/>
                  </a:lnTo>
                  <a:lnTo>
                    <a:pt x="148" y="1293"/>
                  </a:lnTo>
                  <a:lnTo>
                    <a:pt x="152" y="1288"/>
                  </a:lnTo>
                  <a:lnTo>
                    <a:pt x="155" y="1282"/>
                  </a:lnTo>
                  <a:lnTo>
                    <a:pt x="155" y="1275"/>
                  </a:lnTo>
                  <a:lnTo>
                    <a:pt x="155" y="1268"/>
                  </a:lnTo>
                  <a:lnTo>
                    <a:pt x="153" y="1261"/>
                  </a:lnTo>
                  <a:lnTo>
                    <a:pt x="149" y="1254"/>
                  </a:lnTo>
                  <a:lnTo>
                    <a:pt x="149" y="1254"/>
                  </a:lnTo>
                  <a:close/>
                  <a:moveTo>
                    <a:pt x="150" y="1210"/>
                  </a:moveTo>
                  <a:lnTo>
                    <a:pt x="150" y="1210"/>
                  </a:lnTo>
                  <a:lnTo>
                    <a:pt x="148" y="1215"/>
                  </a:lnTo>
                  <a:lnTo>
                    <a:pt x="143" y="1216"/>
                  </a:lnTo>
                  <a:lnTo>
                    <a:pt x="139" y="1217"/>
                  </a:lnTo>
                  <a:lnTo>
                    <a:pt x="136" y="1220"/>
                  </a:lnTo>
                  <a:lnTo>
                    <a:pt x="136" y="1220"/>
                  </a:lnTo>
                  <a:lnTo>
                    <a:pt x="141" y="1226"/>
                  </a:lnTo>
                  <a:lnTo>
                    <a:pt x="143" y="1231"/>
                  </a:lnTo>
                  <a:lnTo>
                    <a:pt x="148" y="1237"/>
                  </a:lnTo>
                  <a:lnTo>
                    <a:pt x="152" y="1241"/>
                  </a:lnTo>
                  <a:lnTo>
                    <a:pt x="152" y="1241"/>
                  </a:lnTo>
                  <a:lnTo>
                    <a:pt x="153" y="1234"/>
                  </a:lnTo>
                  <a:lnTo>
                    <a:pt x="153" y="1226"/>
                  </a:lnTo>
                  <a:lnTo>
                    <a:pt x="152" y="1219"/>
                  </a:lnTo>
                  <a:lnTo>
                    <a:pt x="150" y="1210"/>
                  </a:lnTo>
                  <a:lnTo>
                    <a:pt x="150" y="1210"/>
                  </a:lnTo>
                  <a:close/>
                  <a:moveTo>
                    <a:pt x="143" y="1147"/>
                  </a:moveTo>
                  <a:lnTo>
                    <a:pt x="143" y="1147"/>
                  </a:lnTo>
                  <a:lnTo>
                    <a:pt x="131" y="1164"/>
                  </a:lnTo>
                  <a:lnTo>
                    <a:pt x="127" y="1174"/>
                  </a:lnTo>
                  <a:lnTo>
                    <a:pt x="124" y="1178"/>
                  </a:lnTo>
                  <a:lnTo>
                    <a:pt x="124" y="1182"/>
                  </a:lnTo>
                  <a:lnTo>
                    <a:pt x="124" y="1182"/>
                  </a:lnTo>
                  <a:lnTo>
                    <a:pt x="132" y="1179"/>
                  </a:lnTo>
                  <a:lnTo>
                    <a:pt x="141" y="1174"/>
                  </a:lnTo>
                  <a:lnTo>
                    <a:pt x="141" y="1174"/>
                  </a:lnTo>
                  <a:lnTo>
                    <a:pt x="141" y="1171"/>
                  </a:lnTo>
                  <a:lnTo>
                    <a:pt x="139" y="1167"/>
                  </a:lnTo>
                  <a:lnTo>
                    <a:pt x="138" y="1164"/>
                  </a:lnTo>
                  <a:lnTo>
                    <a:pt x="139" y="1160"/>
                  </a:lnTo>
                  <a:lnTo>
                    <a:pt x="139" y="1160"/>
                  </a:lnTo>
                  <a:lnTo>
                    <a:pt x="142" y="1165"/>
                  </a:lnTo>
                  <a:lnTo>
                    <a:pt x="145" y="1167"/>
                  </a:lnTo>
                  <a:lnTo>
                    <a:pt x="148" y="1167"/>
                  </a:lnTo>
                  <a:lnTo>
                    <a:pt x="148" y="1167"/>
                  </a:lnTo>
                  <a:lnTo>
                    <a:pt x="150" y="1163"/>
                  </a:lnTo>
                  <a:lnTo>
                    <a:pt x="152" y="1154"/>
                  </a:lnTo>
                  <a:lnTo>
                    <a:pt x="152" y="1151"/>
                  </a:lnTo>
                  <a:lnTo>
                    <a:pt x="150" y="1149"/>
                  </a:lnTo>
                  <a:lnTo>
                    <a:pt x="148" y="1147"/>
                  </a:lnTo>
                  <a:lnTo>
                    <a:pt x="143" y="1147"/>
                  </a:lnTo>
                  <a:lnTo>
                    <a:pt x="143" y="1147"/>
                  </a:lnTo>
                  <a:close/>
                  <a:moveTo>
                    <a:pt x="139" y="1309"/>
                  </a:moveTo>
                  <a:lnTo>
                    <a:pt x="139" y="1309"/>
                  </a:lnTo>
                  <a:lnTo>
                    <a:pt x="142" y="1317"/>
                  </a:lnTo>
                  <a:lnTo>
                    <a:pt x="146" y="1323"/>
                  </a:lnTo>
                  <a:lnTo>
                    <a:pt x="146" y="1323"/>
                  </a:lnTo>
                  <a:lnTo>
                    <a:pt x="148" y="1317"/>
                  </a:lnTo>
                  <a:lnTo>
                    <a:pt x="150" y="1311"/>
                  </a:lnTo>
                  <a:lnTo>
                    <a:pt x="152" y="1307"/>
                  </a:lnTo>
                  <a:lnTo>
                    <a:pt x="150" y="1303"/>
                  </a:lnTo>
                  <a:lnTo>
                    <a:pt x="150" y="1303"/>
                  </a:lnTo>
                  <a:lnTo>
                    <a:pt x="149" y="1306"/>
                  </a:lnTo>
                  <a:lnTo>
                    <a:pt x="145" y="1307"/>
                  </a:lnTo>
                  <a:lnTo>
                    <a:pt x="142" y="1307"/>
                  </a:lnTo>
                  <a:lnTo>
                    <a:pt x="139" y="1309"/>
                  </a:lnTo>
                  <a:lnTo>
                    <a:pt x="139" y="1309"/>
                  </a:lnTo>
                  <a:close/>
                  <a:moveTo>
                    <a:pt x="148" y="1181"/>
                  </a:moveTo>
                  <a:lnTo>
                    <a:pt x="148" y="1181"/>
                  </a:lnTo>
                  <a:lnTo>
                    <a:pt x="127" y="1188"/>
                  </a:lnTo>
                  <a:lnTo>
                    <a:pt x="127" y="1188"/>
                  </a:lnTo>
                  <a:lnTo>
                    <a:pt x="129" y="1189"/>
                  </a:lnTo>
                  <a:lnTo>
                    <a:pt x="131" y="1191"/>
                  </a:lnTo>
                  <a:lnTo>
                    <a:pt x="132" y="1193"/>
                  </a:lnTo>
                  <a:lnTo>
                    <a:pt x="131" y="1195"/>
                  </a:lnTo>
                  <a:lnTo>
                    <a:pt x="128" y="1203"/>
                  </a:lnTo>
                  <a:lnTo>
                    <a:pt x="128" y="1203"/>
                  </a:lnTo>
                  <a:lnTo>
                    <a:pt x="128" y="1206"/>
                  </a:lnTo>
                  <a:lnTo>
                    <a:pt x="129" y="1206"/>
                  </a:lnTo>
                  <a:lnTo>
                    <a:pt x="131" y="1208"/>
                  </a:lnTo>
                  <a:lnTo>
                    <a:pt x="131" y="1209"/>
                  </a:lnTo>
                  <a:lnTo>
                    <a:pt x="131" y="1209"/>
                  </a:lnTo>
                  <a:lnTo>
                    <a:pt x="136" y="1209"/>
                  </a:lnTo>
                  <a:lnTo>
                    <a:pt x="141" y="1206"/>
                  </a:lnTo>
                  <a:lnTo>
                    <a:pt x="145" y="1203"/>
                  </a:lnTo>
                  <a:lnTo>
                    <a:pt x="148" y="1200"/>
                  </a:lnTo>
                  <a:lnTo>
                    <a:pt x="149" y="1196"/>
                  </a:lnTo>
                  <a:lnTo>
                    <a:pt x="150" y="1192"/>
                  </a:lnTo>
                  <a:lnTo>
                    <a:pt x="149" y="1186"/>
                  </a:lnTo>
                  <a:lnTo>
                    <a:pt x="148" y="1181"/>
                  </a:lnTo>
                  <a:lnTo>
                    <a:pt x="148" y="1181"/>
                  </a:lnTo>
                  <a:close/>
                  <a:moveTo>
                    <a:pt x="143" y="1244"/>
                  </a:moveTo>
                  <a:lnTo>
                    <a:pt x="143" y="1244"/>
                  </a:lnTo>
                  <a:lnTo>
                    <a:pt x="138" y="1231"/>
                  </a:lnTo>
                  <a:lnTo>
                    <a:pt x="134" y="1226"/>
                  </a:lnTo>
                  <a:lnTo>
                    <a:pt x="131" y="1224"/>
                  </a:lnTo>
                  <a:lnTo>
                    <a:pt x="128" y="1222"/>
                  </a:lnTo>
                  <a:lnTo>
                    <a:pt x="128" y="1222"/>
                  </a:lnTo>
                  <a:lnTo>
                    <a:pt x="111" y="1227"/>
                  </a:lnTo>
                  <a:lnTo>
                    <a:pt x="111" y="1227"/>
                  </a:lnTo>
                  <a:lnTo>
                    <a:pt x="115" y="1243"/>
                  </a:lnTo>
                  <a:lnTo>
                    <a:pt x="121" y="1257"/>
                  </a:lnTo>
                  <a:lnTo>
                    <a:pt x="121" y="1257"/>
                  </a:lnTo>
                  <a:lnTo>
                    <a:pt x="134" y="1252"/>
                  </a:lnTo>
                  <a:lnTo>
                    <a:pt x="139" y="1250"/>
                  </a:lnTo>
                  <a:lnTo>
                    <a:pt x="143" y="1244"/>
                  </a:lnTo>
                  <a:lnTo>
                    <a:pt x="143" y="1244"/>
                  </a:lnTo>
                  <a:close/>
                  <a:moveTo>
                    <a:pt x="131" y="1313"/>
                  </a:moveTo>
                  <a:lnTo>
                    <a:pt x="131" y="1313"/>
                  </a:lnTo>
                  <a:lnTo>
                    <a:pt x="125" y="1317"/>
                  </a:lnTo>
                  <a:lnTo>
                    <a:pt x="120" y="1320"/>
                  </a:lnTo>
                  <a:lnTo>
                    <a:pt x="114" y="1323"/>
                  </a:lnTo>
                  <a:lnTo>
                    <a:pt x="108" y="1325"/>
                  </a:lnTo>
                  <a:lnTo>
                    <a:pt x="108" y="1325"/>
                  </a:lnTo>
                  <a:lnTo>
                    <a:pt x="111" y="1331"/>
                  </a:lnTo>
                  <a:lnTo>
                    <a:pt x="114" y="1337"/>
                  </a:lnTo>
                  <a:lnTo>
                    <a:pt x="120" y="1349"/>
                  </a:lnTo>
                  <a:lnTo>
                    <a:pt x="120" y="1349"/>
                  </a:lnTo>
                  <a:lnTo>
                    <a:pt x="127" y="1348"/>
                  </a:lnTo>
                  <a:lnTo>
                    <a:pt x="132" y="1345"/>
                  </a:lnTo>
                  <a:lnTo>
                    <a:pt x="136" y="1341"/>
                  </a:lnTo>
                  <a:lnTo>
                    <a:pt x="141" y="1337"/>
                  </a:lnTo>
                  <a:lnTo>
                    <a:pt x="141" y="1337"/>
                  </a:lnTo>
                  <a:lnTo>
                    <a:pt x="139" y="1331"/>
                  </a:lnTo>
                  <a:lnTo>
                    <a:pt x="136" y="1324"/>
                  </a:lnTo>
                  <a:lnTo>
                    <a:pt x="131" y="1313"/>
                  </a:lnTo>
                  <a:lnTo>
                    <a:pt x="131" y="1313"/>
                  </a:lnTo>
                  <a:close/>
                  <a:moveTo>
                    <a:pt x="125" y="1358"/>
                  </a:moveTo>
                  <a:lnTo>
                    <a:pt x="125" y="1358"/>
                  </a:lnTo>
                  <a:lnTo>
                    <a:pt x="125" y="1361"/>
                  </a:lnTo>
                  <a:lnTo>
                    <a:pt x="127" y="1363"/>
                  </a:lnTo>
                  <a:lnTo>
                    <a:pt x="129" y="1366"/>
                  </a:lnTo>
                  <a:lnTo>
                    <a:pt x="129" y="1366"/>
                  </a:lnTo>
                  <a:lnTo>
                    <a:pt x="131" y="1363"/>
                  </a:lnTo>
                  <a:lnTo>
                    <a:pt x="132" y="1361"/>
                  </a:lnTo>
                  <a:lnTo>
                    <a:pt x="134" y="1358"/>
                  </a:lnTo>
                  <a:lnTo>
                    <a:pt x="135" y="1355"/>
                  </a:lnTo>
                  <a:lnTo>
                    <a:pt x="135" y="1355"/>
                  </a:lnTo>
                  <a:lnTo>
                    <a:pt x="132" y="1355"/>
                  </a:lnTo>
                  <a:lnTo>
                    <a:pt x="129" y="1356"/>
                  </a:lnTo>
                  <a:lnTo>
                    <a:pt x="128" y="1358"/>
                  </a:lnTo>
                  <a:lnTo>
                    <a:pt x="125" y="1358"/>
                  </a:lnTo>
                  <a:lnTo>
                    <a:pt x="125" y="1358"/>
                  </a:lnTo>
                  <a:close/>
                  <a:moveTo>
                    <a:pt x="91" y="1119"/>
                  </a:moveTo>
                  <a:lnTo>
                    <a:pt x="91" y="1119"/>
                  </a:lnTo>
                  <a:lnTo>
                    <a:pt x="54" y="1226"/>
                  </a:lnTo>
                  <a:lnTo>
                    <a:pt x="34" y="1282"/>
                  </a:lnTo>
                  <a:lnTo>
                    <a:pt x="16" y="1339"/>
                  </a:lnTo>
                  <a:lnTo>
                    <a:pt x="16" y="1339"/>
                  </a:lnTo>
                  <a:lnTo>
                    <a:pt x="16" y="1349"/>
                  </a:lnTo>
                  <a:lnTo>
                    <a:pt x="17" y="1358"/>
                  </a:lnTo>
                  <a:lnTo>
                    <a:pt x="18" y="1366"/>
                  </a:lnTo>
                  <a:lnTo>
                    <a:pt x="21" y="1373"/>
                  </a:lnTo>
                  <a:lnTo>
                    <a:pt x="24" y="1380"/>
                  </a:lnTo>
                  <a:lnTo>
                    <a:pt x="28" y="1386"/>
                  </a:lnTo>
                  <a:lnTo>
                    <a:pt x="37" y="1396"/>
                  </a:lnTo>
                  <a:lnTo>
                    <a:pt x="47" y="1404"/>
                  </a:lnTo>
                  <a:lnTo>
                    <a:pt x="58" y="1412"/>
                  </a:lnTo>
                  <a:lnTo>
                    <a:pt x="69" y="1420"/>
                  </a:lnTo>
                  <a:lnTo>
                    <a:pt x="80" y="1428"/>
                  </a:lnTo>
                  <a:lnTo>
                    <a:pt x="80" y="1428"/>
                  </a:lnTo>
                  <a:lnTo>
                    <a:pt x="76" y="1408"/>
                  </a:lnTo>
                  <a:lnTo>
                    <a:pt x="72" y="1386"/>
                  </a:lnTo>
                  <a:lnTo>
                    <a:pt x="66" y="1342"/>
                  </a:lnTo>
                  <a:lnTo>
                    <a:pt x="66" y="1342"/>
                  </a:lnTo>
                  <a:lnTo>
                    <a:pt x="58" y="1339"/>
                  </a:lnTo>
                  <a:lnTo>
                    <a:pt x="55" y="1337"/>
                  </a:lnTo>
                  <a:lnTo>
                    <a:pt x="55" y="1335"/>
                  </a:lnTo>
                  <a:lnTo>
                    <a:pt x="55" y="1332"/>
                  </a:lnTo>
                  <a:lnTo>
                    <a:pt x="55" y="1332"/>
                  </a:lnTo>
                  <a:lnTo>
                    <a:pt x="56" y="1332"/>
                  </a:lnTo>
                  <a:lnTo>
                    <a:pt x="58" y="1332"/>
                  </a:lnTo>
                  <a:lnTo>
                    <a:pt x="59" y="1334"/>
                  </a:lnTo>
                  <a:lnTo>
                    <a:pt x="62" y="1335"/>
                  </a:lnTo>
                  <a:lnTo>
                    <a:pt x="63" y="1335"/>
                  </a:lnTo>
                  <a:lnTo>
                    <a:pt x="65" y="1334"/>
                  </a:lnTo>
                  <a:lnTo>
                    <a:pt x="65" y="1334"/>
                  </a:lnTo>
                  <a:lnTo>
                    <a:pt x="65" y="1318"/>
                  </a:lnTo>
                  <a:lnTo>
                    <a:pt x="66" y="1303"/>
                  </a:lnTo>
                  <a:lnTo>
                    <a:pt x="68" y="1289"/>
                  </a:lnTo>
                  <a:lnTo>
                    <a:pt x="70" y="1275"/>
                  </a:lnTo>
                  <a:lnTo>
                    <a:pt x="79" y="1248"/>
                  </a:lnTo>
                  <a:lnTo>
                    <a:pt x="89" y="1224"/>
                  </a:lnTo>
                  <a:lnTo>
                    <a:pt x="100" y="1200"/>
                  </a:lnTo>
                  <a:lnTo>
                    <a:pt x="111" y="1179"/>
                  </a:lnTo>
                  <a:lnTo>
                    <a:pt x="122" y="1157"/>
                  </a:lnTo>
                  <a:lnTo>
                    <a:pt x="134" y="1137"/>
                  </a:lnTo>
                  <a:lnTo>
                    <a:pt x="134" y="1137"/>
                  </a:lnTo>
                  <a:lnTo>
                    <a:pt x="122" y="1135"/>
                  </a:lnTo>
                  <a:lnTo>
                    <a:pt x="113" y="1130"/>
                  </a:lnTo>
                  <a:lnTo>
                    <a:pt x="91" y="1119"/>
                  </a:lnTo>
                  <a:lnTo>
                    <a:pt x="91" y="1119"/>
                  </a:lnTo>
                  <a:close/>
                  <a:moveTo>
                    <a:pt x="118" y="1268"/>
                  </a:moveTo>
                  <a:lnTo>
                    <a:pt x="118" y="1268"/>
                  </a:lnTo>
                  <a:lnTo>
                    <a:pt x="111" y="1271"/>
                  </a:lnTo>
                  <a:lnTo>
                    <a:pt x="103" y="1274"/>
                  </a:lnTo>
                  <a:lnTo>
                    <a:pt x="89" y="1279"/>
                  </a:lnTo>
                  <a:lnTo>
                    <a:pt x="89" y="1279"/>
                  </a:lnTo>
                  <a:lnTo>
                    <a:pt x="91" y="1289"/>
                  </a:lnTo>
                  <a:lnTo>
                    <a:pt x="96" y="1297"/>
                  </a:lnTo>
                  <a:lnTo>
                    <a:pt x="104" y="1316"/>
                  </a:lnTo>
                  <a:lnTo>
                    <a:pt x="104" y="1316"/>
                  </a:lnTo>
                  <a:lnTo>
                    <a:pt x="117" y="1310"/>
                  </a:lnTo>
                  <a:lnTo>
                    <a:pt x="128" y="1303"/>
                  </a:lnTo>
                  <a:lnTo>
                    <a:pt x="128" y="1303"/>
                  </a:lnTo>
                  <a:lnTo>
                    <a:pt x="121" y="1286"/>
                  </a:lnTo>
                  <a:lnTo>
                    <a:pt x="120" y="1276"/>
                  </a:lnTo>
                  <a:lnTo>
                    <a:pt x="118" y="1268"/>
                  </a:lnTo>
                  <a:lnTo>
                    <a:pt x="118" y="1268"/>
                  </a:lnTo>
                  <a:close/>
                  <a:moveTo>
                    <a:pt x="104" y="1223"/>
                  </a:moveTo>
                  <a:lnTo>
                    <a:pt x="104" y="1223"/>
                  </a:lnTo>
                  <a:lnTo>
                    <a:pt x="108" y="1220"/>
                  </a:lnTo>
                  <a:lnTo>
                    <a:pt x="114" y="1217"/>
                  </a:lnTo>
                  <a:lnTo>
                    <a:pt x="125" y="1213"/>
                  </a:lnTo>
                  <a:lnTo>
                    <a:pt x="125" y="1213"/>
                  </a:lnTo>
                  <a:lnTo>
                    <a:pt x="124" y="1206"/>
                  </a:lnTo>
                  <a:lnTo>
                    <a:pt x="122" y="1200"/>
                  </a:lnTo>
                  <a:lnTo>
                    <a:pt x="118" y="1189"/>
                  </a:lnTo>
                  <a:lnTo>
                    <a:pt x="118" y="1189"/>
                  </a:lnTo>
                  <a:lnTo>
                    <a:pt x="115" y="1199"/>
                  </a:lnTo>
                  <a:lnTo>
                    <a:pt x="110" y="1208"/>
                  </a:lnTo>
                  <a:lnTo>
                    <a:pt x="106" y="1216"/>
                  </a:lnTo>
                  <a:lnTo>
                    <a:pt x="104" y="1223"/>
                  </a:lnTo>
                  <a:lnTo>
                    <a:pt x="104" y="1223"/>
                  </a:lnTo>
                  <a:close/>
                  <a:moveTo>
                    <a:pt x="115" y="1362"/>
                  </a:moveTo>
                  <a:lnTo>
                    <a:pt x="115" y="1362"/>
                  </a:lnTo>
                  <a:lnTo>
                    <a:pt x="111" y="1363"/>
                  </a:lnTo>
                  <a:lnTo>
                    <a:pt x="107" y="1366"/>
                  </a:lnTo>
                  <a:lnTo>
                    <a:pt x="103" y="1368"/>
                  </a:lnTo>
                  <a:lnTo>
                    <a:pt x="99" y="1369"/>
                  </a:lnTo>
                  <a:lnTo>
                    <a:pt x="99" y="1369"/>
                  </a:lnTo>
                  <a:lnTo>
                    <a:pt x="101" y="1377"/>
                  </a:lnTo>
                  <a:lnTo>
                    <a:pt x="104" y="1383"/>
                  </a:lnTo>
                  <a:lnTo>
                    <a:pt x="108" y="1390"/>
                  </a:lnTo>
                  <a:lnTo>
                    <a:pt x="113" y="1394"/>
                  </a:lnTo>
                  <a:lnTo>
                    <a:pt x="113" y="1394"/>
                  </a:lnTo>
                  <a:lnTo>
                    <a:pt x="118" y="1387"/>
                  </a:lnTo>
                  <a:lnTo>
                    <a:pt x="121" y="1379"/>
                  </a:lnTo>
                  <a:lnTo>
                    <a:pt x="122" y="1375"/>
                  </a:lnTo>
                  <a:lnTo>
                    <a:pt x="121" y="1370"/>
                  </a:lnTo>
                  <a:lnTo>
                    <a:pt x="120" y="1366"/>
                  </a:lnTo>
                  <a:lnTo>
                    <a:pt x="115" y="1362"/>
                  </a:lnTo>
                  <a:lnTo>
                    <a:pt x="115" y="1362"/>
                  </a:lnTo>
                  <a:close/>
                  <a:moveTo>
                    <a:pt x="108" y="1229"/>
                  </a:moveTo>
                  <a:lnTo>
                    <a:pt x="108" y="1229"/>
                  </a:lnTo>
                  <a:lnTo>
                    <a:pt x="103" y="1231"/>
                  </a:lnTo>
                  <a:lnTo>
                    <a:pt x="97" y="1236"/>
                  </a:lnTo>
                  <a:lnTo>
                    <a:pt x="93" y="1241"/>
                  </a:lnTo>
                  <a:lnTo>
                    <a:pt x="90" y="1247"/>
                  </a:lnTo>
                  <a:lnTo>
                    <a:pt x="86" y="1261"/>
                  </a:lnTo>
                  <a:lnTo>
                    <a:pt x="83" y="1274"/>
                  </a:lnTo>
                  <a:lnTo>
                    <a:pt x="83" y="1274"/>
                  </a:lnTo>
                  <a:lnTo>
                    <a:pt x="83" y="1269"/>
                  </a:lnTo>
                  <a:lnTo>
                    <a:pt x="83" y="1269"/>
                  </a:lnTo>
                  <a:lnTo>
                    <a:pt x="87" y="1271"/>
                  </a:lnTo>
                  <a:lnTo>
                    <a:pt x="90" y="1271"/>
                  </a:lnTo>
                  <a:lnTo>
                    <a:pt x="99" y="1268"/>
                  </a:lnTo>
                  <a:lnTo>
                    <a:pt x="107" y="1264"/>
                  </a:lnTo>
                  <a:lnTo>
                    <a:pt x="111" y="1261"/>
                  </a:lnTo>
                  <a:lnTo>
                    <a:pt x="115" y="1259"/>
                  </a:lnTo>
                  <a:lnTo>
                    <a:pt x="115" y="1259"/>
                  </a:lnTo>
                  <a:lnTo>
                    <a:pt x="114" y="1252"/>
                  </a:lnTo>
                  <a:lnTo>
                    <a:pt x="111" y="1245"/>
                  </a:lnTo>
                  <a:lnTo>
                    <a:pt x="110" y="1237"/>
                  </a:lnTo>
                  <a:lnTo>
                    <a:pt x="108" y="1229"/>
                  </a:lnTo>
                  <a:lnTo>
                    <a:pt x="108" y="1229"/>
                  </a:lnTo>
                  <a:close/>
                  <a:moveTo>
                    <a:pt x="100" y="1327"/>
                  </a:moveTo>
                  <a:lnTo>
                    <a:pt x="100" y="1327"/>
                  </a:lnTo>
                  <a:lnTo>
                    <a:pt x="96" y="1330"/>
                  </a:lnTo>
                  <a:lnTo>
                    <a:pt x="91" y="1332"/>
                  </a:lnTo>
                  <a:lnTo>
                    <a:pt x="82" y="1335"/>
                  </a:lnTo>
                  <a:lnTo>
                    <a:pt x="82" y="1335"/>
                  </a:lnTo>
                  <a:lnTo>
                    <a:pt x="84" y="1344"/>
                  </a:lnTo>
                  <a:lnTo>
                    <a:pt x="87" y="1349"/>
                  </a:lnTo>
                  <a:lnTo>
                    <a:pt x="93" y="1363"/>
                  </a:lnTo>
                  <a:lnTo>
                    <a:pt x="93" y="1363"/>
                  </a:lnTo>
                  <a:lnTo>
                    <a:pt x="103" y="1359"/>
                  </a:lnTo>
                  <a:lnTo>
                    <a:pt x="107" y="1356"/>
                  </a:lnTo>
                  <a:lnTo>
                    <a:pt x="113" y="1355"/>
                  </a:lnTo>
                  <a:lnTo>
                    <a:pt x="113" y="1355"/>
                  </a:lnTo>
                  <a:lnTo>
                    <a:pt x="107" y="1341"/>
                  </a:lnTo>
                  <a:lnTo>
                    <a:pt x="104" y="1334"/>
                  </a:lnTo>
                  <a:lnTo>
                    <a:pt x="100" y="1327"/>
                  </a:lnTo>
                  <a:lnTo>
                    <a:pt x="100" y="1327"/>
                  </a:lnTo>
                  <a:close/>
                  <a:moveTo>
                    <a:pt x="91" y="1373"/>
                  </a:moveTo>
                  <a:lnTo>
                    <a:pt x="91" y="1373"/>
                  </a:lnTo>
                  <a:lnTo>
                    <a:pt x="86" y="1375"/>
                  </a:lnTo>
                  <a:lnTo>
                    <a:pt x="83" y="1373"/>
                  </a:lnTo>
                  <a:lnTo>
                    <a:pt x="82" y="1370"/>
                  </a:lnTo>
                  <a:lnTo>
                    <a:pt x="82" y="1370"/>
                  </a:lnTo>
                  <a:lnTo>
                    <a:pt x="83" y="1369"/>
                  </a:lnTo>
                  <a:lnTo>
                    <a:pt x="84" y="1369"/>
                  </a:lnTo>
                  <a:lnTo>
                    <a:pt x="87" y="1368"/>
                  </a:lnTo>
                  <a:lnTo>
                    <a:pt x="87" y="1365"/>
                  </a:lnTo>
                  <a:lnTo>
                    <a:pt x="87" y="1365"/>
                  </a:lnTo>
                  <a:lnTo>
                    <a:pt x="82" y="1352"/>
                  </a:lnTo>
                  <a:lnTo>
                    <a:pt x="80" y="1345"/>
                  </a:lnTo>
                  <a:lnTo>
                    <a:pt x="76" y="1339"/>
                  </a:lnTo>
                  <a:lnTo>
                    <a:pt x="76" y="1339"/>
                  </a:lnTo>
                  <a:lnTo>
                    <a:pt x="77" y="1361"/>
                  </a:lnTo>
                  <a:lnTo>
                    <a:pt x="82" y="1382"/>
                  </a:lnTo>
                  <a:lnTo>
                    <a:pt x="86" y="1400"/>
                  </a:lnTo>
                  <a:lnTo>
                    <a:pt x="89" y="1420"/>
                  </a:lnTo>
                  <a:lnTo>
                    <a:pt x="89" y="1420"/>
                  </a:lnTo>
                  <a:lnTo>
                    <a:pt x="96" y="1417"/>
                  </a:lnTo>
                  <a:lnTo>
                    <a:pt x="100" y="1411"/>
                  </a:lnTo>
                  <a:lnTo>
                    <a:pt x="101" y="1405"/>
                  </a:lnTo>
                  <a:lnTo>
                    <a:pt x="101" y="1400"/>
                  </a:lnTo>
                  <a:lnTo>
                    <a:pt x="100" y="1393"/>
                  </a:lnTo>
                  <a:lnTo>
                    <a:pt x="97" y="1387"/>
                  </a:lnTo>
                  <a:lnTo>
                    <a:pt x="91" y="1373"/>
                  </a:lnTo>
                  <a:lnTo>
                    <a:pt x="91" y="1373"/>
                  </a:lnTo>
                  <a:close/>
                  <a:moveTo>
                    <a:pt x="99" y="1320"/>
                  </a:moveTo>
                  <a:lnTo>
                    <a:pt x="99" y="1320"/>
                  </a:lnTo>
                  <a:lnTo>
                    <a:pt x="91" y="1300"/>
                  </a:lnTo>
                  <a:lnTo>
                    <a:pt x="83" y="1281"/>
                  </a:lnTo>
                  <a:lnTo>
                    <a:pt x="83" y="1281"/>
                  </a:lnTo>
                  <a:lnTo>
                    <a:pt x="80" y="1286"/>
                  </a:lnTo>
                  <a:lnTo>
                    <a:pt x="77" y="1290"/>
                  </a:lnTo>
                  <a:lnTo>
                    <a:pt x="76" y="1297"/>
                  </a:lnTo>
                  <a:lnTo>
                    <a:pt x="76" y="1304"/>
                  </a:lnTo>
                  <a:lnTo>
                    <a:pt x="76" y="1317"/>
                  </a:lnTo>
                  <a:lnTo>
                    <a:pt x="80" y="1328"/>
                  </a:lnTo>
                  <a:lnTo>
                    <a:pt x="80" y="1328"/>
                  </a:lnTo>
                  <a:lnTo>
                    <a:pt x="99" y="1320"/>
                  </a:lnTo>
                  <a:lnTo>
                    <a:pt x="99" y="1320"/>
                  </a:lnTo>
                  <a:close/>
                  <a:moveTo>
                    <a:pt x="83" y="1450"/>
                  </a:moveTo>
                  <a:lnTo>
                    <a:pt x="83" y="1450"/>
                  </a:lnTo>
                  <a:lnTo>
                    <a:pt x="76" y="1442"/>
                  </a:lnTo>
                  <a:lnTo>
                    <a:pt x="69" y="1435"/>
                  </a:lnTo>
                  <a:lnTo>
                    <a:pt x="52" y="1422"/>
                  </a:lnTo>
                  <a:lnTo>
                    <a:pt x="34" y="1410"/>
                  </a:lnTo>
                  <a:lnTo>
                    <a:pt x="27" y="1403"/>
                  </a:lnTo>
                  <a:lnTo>
                    <a:pt x="18" y="1396"/>
                  </a:lnTo>
                  <a:lnTo>
                    <a:pt x="18" y="1396"/>
                  </a:lnTo>
                  <a:lnTo>
                    <a:pt x="18" y="1418"/>
                  </a:lnTo>
                  <a:lnTo>
                    <a:pt x="21" y="1441"/>
                  </a:lnTo>
                  <a:lnTo>
                    <a:pt x="24" y="1460"/>
                  </a:lnTo>
                  <a:lnTo>
                    <a:pt x="26" y="1480"/>
                  </a:lnTo>
                  <a:lnTo>
                    <a:pt x="26" y="1480"/>
                  </a:lnTo>
                  <a:lnTo>
                    <a:pt x="26" y="1494"/>
                  </a:lnTo>
                  <a:lnTo>
                    <a:pt x="24" y="1507"/>
                  </a:lnTo>
                  <a:lnTo>
                    <a:pt x="24" y="1507"/>
                  </a:lnTo>
                  <a:lnTo>
                    <a:pt x="26" y="1514"/>
                  </a:lnTo>
                  <a:lnTo>
                    <a:pt x="27" y="1519"/>
                  </a:lnTo>
                  <a:lnTo>
                    <a:pt x="34" y="1529"/>
                  </a:lnTo>
                  <a:lnTo>
                    <a:pt x="41" y="1537"/>
                  </a:lnTo>
                  <a:lnTo>
                    <a:pt x="48" y="1547"/>
                  </a:lnTo>
                  <a:lnTo>
                    <a:pt x="48" y="1547"/>
                  </a:lnTo>
                  <a:lnTo>
                    <a:pt x="58" y="1553"/>
                  </a:lnTo>
                  <a:lnTo>
                    <a:pt x="68" y="1560"/>
                  </a:lnTo>
                  <a:lnTo>
                    <a:pt x="77" y="1566"/>
                  </a:lnTo>
                  <a:lnTo>
                    <a:pt x="83" y="1568"/>
                  </a:lnTo>
                  <a:lnTo>
                    <a:pt x="87" y="1570"/>
                  </a:lnTo>
                  <a:lnTo>
                    <a:pt x="87" y="1570"/>
                  </a:lnTo>
                  <a:lnTo>
                    <a:pt x="83" y="1554"/>
                  </a:lnTo>
                  <a:lnTo>
                    <a:pt x="82" y="1539"/>
                  </a:lnTo>
                  <a:lnTo>
                    <a:pt x="80" y="1523"/>
                  </a:lnTo>
                  <a:lnTo>
                    <a:pt x="79" y="1508"/>
                  </a:lnTo>
                  <a:lnTo>
                    <a:pt x="80" y="1480"/>
                  </a:lnTo>
                  <a:lnTo>
                    <a:pt x="83" y="1450"/>
                  </a:lnTo>
                  <a:lnTo>
                    <a:pt x="83" y="14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7" name="Freeform 126"/>
            <p:cNvSpPr>
              <a:spLocks noEditPoints="1"/>
            </p:cNvSpPr>
            <p:nvPr/>
          </p:nvSpPr>
          <p:spPr bwMode="auto">
            <a:xfrm>
              <a:off x="2552701" y="657225"/>
              <a:ext cx="125413" cy="58738"/>
            </a:xfrm>
            <a:custGeom>
              <a:avLst/>
              <a:gdLst/>
              <a:ahLst/>
              <a:cxnLst>
                <a:cxn ang="0">
                  <a:pos x="212" y="102"/>
                </a:cxn>
                <a:cxn ang="0">
                  <a:pos x="190" y="103"/>
                </a:cxn>
                <a:cxn ang="0">
                  <a:pos x="141" y="98"/>
                </a:cxn>
                <a:cxn ang="0">
                  <a:pos x="115" y="98"/>
                </a:cxn>
                <a:cxn ang="0">
                  <a:pos x="108" y="99"/>
                </a:cxn>
                <a:cxn ang="0">
                  <a:pos x="93" y="103"/>
                </a:cxn>
                <a:cxn ang="0">
                  <a:pos x="86" y="105"/>
                </a:cxn>
                <a:cxn ang="0">
                  <a:pos x="49" y="106"/>
                </a:cxn>
                <a:cxn ang="0">
                  <a:pos x="38" y="109"/>
                </a:cxn>
                <a:cxn ang="0">
                  <a:pos x="25" y="95"/>
                </a:cxn>
                <a:cxn ang="0">
                  <a:pos x="10" y="77"/>
                </a:cxn>
                <a:cxn ang="0">
                  <a:pos x="0" y="57"/>
                </a:cxn>
                <a:cxn ang="0">
                  <a:pos x="0" y="46"/>
                </a:cxn>
                <a:cxn ang="0">
                  <a:pos x="4" y="35"/>
                </a:cxn>
                <a:cxn ang="0">
                  <a:pos x="21" y="25"/>
                </a:cxn>
                <a:cxn ang="0">
                  <a:pos x="59" y="11"/>
                </a:cxn>
                <a:cxn ang="0">
                  <a:pos x="100" y="2"/>
                </a:cxn>
                <a:cxn ang="0">
                  <a:pos x="143" y="0"/>
                </a:cxn>
                <a:cxn ang="0">
                  <a:pos x="164" y="1"/>
                </a:cxn>
                <a:cxn ang="0">
                  <a:pos x="181" y="7"/>
                </a:cxn>
                <a:cxn ang="0">
                  <a:pos x="197" y="12"/>
                </a:cxn>
                <a:cxn ang="0">
                  <a:pos x="218" y="16"/>
                </a:cxn>
                <a:cxn ang="0">
                  <a:pos x="230" y="23"/>
                </a:cxn>
                <a:cxn ang="0">
                  <a:pos x="235" y="26"/>
                </a:cxn>
                <a:cxn ang="0">
                  <a:pos x="235" y="47"/>
                </a:cxn>
                <a:cxn ang="0">
                  <a:pos x="229" y="67"/>
                </a:cxn>
                <a:cxn ang="0">
                  <a:pos x="212" y="102"/>
                </a:cxn>
                <a:cxn ang="0">
                  <a:pos x="148" y="23"/>
                </a:cxn>
                <a:cxn ang="0">
                  <a:pos x="132" y="25"/>
                </a:cxn>
                <a:cxn ang="0">
                  <a:pos x="100" y="28"/>
                </a:cxn>
                <a:cxn ang="0">
                  <a:pos x="84" y="29"/>
                </a:cxn>
                <a:cxn ang="0">
                  <a:pos x="72" y="28"/>
                </a:cxn>
                <a:cxn ang="0">
                  <a:pos x="62" y="30"/>
                </a:cxn>
                <a:cxn ang="0">
                  <a:pos x="42" y="40"/>
                </a:cxn>
                <a:cxn ang="0">
                  <a:pos x="35" y="43"/>
                </a:cxn>
                <a:cxn ang="0">
                  <a:pos x="38" y="57"/>
                </a:cxn>
                <a:cxn ang="0">
                  <a:pos x="45" y="70"/>
                </a:cxn>
                <a:cxn ang="0">
                  <a:pos x="84" y="67"/>
                </a:cxn>
                <a:cxn ang="0">
                  <a:pos x="157" y="66"/>
                </a:cxn>
                <a:cxn ang="0">
                  <a:pos x="194" y="68"/>
                </a:cxn>
                <a:cxn ang="0">
                  <a:pos x="199" y="61"/>
                </a:cxn>
                <a:cxn ang="0">
                  <a:pos x="204" y="43"/>
                </a:cxn>
                <a:cxn ang="0">
                  <a:pos x="201" y="33"/>
                </a:cxn>
                <a:cxn ang="0">
                  <a:pos x="162" y="26"/>
                </a:cxn>
                <a:cxn ang="0">
                  <a:pos x="148" y="23"/>
                </a:cxn>
              </a:cxnLst>
              <a:rect l="0" t="0" r="r" b="b"/>
              <a:pathLst>
                <a:path w="235" h="109">
                  <a:moveTo>
                    <a:pt x="212" y="102"/>
                  </a:moveTo>
                  <a:lnTo>
                    <a:pt x="212" y="102"/>
                  </a:lnTo>
                  <a:lnTo>
                    <a:pt x="201" y="103"/>
                  </a:lnTo>
                  <a:lnTo>
                    <a:pt x="190" y="103"/>
                  </a:lnTo>
                  <a:lnTo>
                    <a:pt x="166" y="101"/>
                  </a:lnTo>
                  <a:lnTo>
                    <a:pt x="141" y="98"/>
                  </a:lnTo>
                  <a:lnTo>
                    <a:pt x="128" y="98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08" y="99"/>
                  </a:lnTo>
                  <a:lnTo>
                    <a:pt x="100" y="102"/>
                  </a:lnTo>
                  <a:lnTo>
                    <a:pt x="93" y="103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61" y="106"/>
                  </a:lnTo>
                  <a:lnTo>
                    <a:pt x="49" y="106"/>
                  </a:lnTo>
                  <a:lnTo>
                    <a:pt x="38" y="109"/>
                  </a:lnTo>
                  <a:lnTo>
                    <a:pt x="38" y="109"/>
                  </a:lnTo>
                  <a:lnTo>
                    <a:pt x="32" y="102"/>
                  </a:lnTo>
                  <a:lnTo>
                    <a:pt x="25" y="95"/>
                  </a:lnTo>
                  <a:lnTo>
                    <a:pt x="17" y="87"/>
                  </a:lnTo>
                  <a:lnTo>
                    <a:pt x="10" y="77"/>
                  </a:lnTo>
                  <a:lnTo>
                    <a:pt x="4" y="67"/>
                  </a:lnTo>
                  <a:lnTo>
                    <a:pt x="0" y="57"/>
                  </a:lnTo>
                  <a:lnTo>
                    <a:pt x="0" y="52"/>
                  </a:lnTo>
                  <a:lnTo>
                    <a:pt x="0" y="46"/>
                  </a:lnTo>
                  <a:lnTo>
                    <a:pt x="2" y="40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21" y="25"/>
                  </a:lnTo>
                  <a:lnTo>
                    <a:pt x="39" y="16"/>
                  </a:lnTo>
                  <a:lnTo>
                    <a:pt x="59" y="11"/>
                  </a:lnTo>
                  <a:lnTo>
                    <a:pt x="79" y="5"/>
                  </a:lnTo>
                  <a:lnTo>
                    <a:pt x="100" y="2"/>
                  </a:lnTo>
                  <a:lnTo>
                    <a:pt x="121" y="0"/>
                  </a:lnTo>
                  <a:lnTo>
                    <a:pt x="143" y="0"/>
                  </a:lnTo>
                  <a:lnTo>
                    <a:pt x="164" y="1"/>
                  </a:lnTo>
                  <a:lnTo>
                    <a:pt x="164" y="1"/>
                  </a:lnTo>
                  <a:lnTo>
                    <a:pt x="174" y="4"/>
                  </a:lnTo>
                  <a:lnTo>
                    <a:pt x="181" y="7"/>
                  </a:lnTo>
                  <a:lnTo>
                    <a:pt x="197" y="12"/>
                  </a:lnTo>
                  <a:lnTo>
                    <a:pt x="197" y="12"/>
                  </a:lnTo>
                  <a:lnTo>
                    <a:pt x="207" y="15"/>
                  </a:lnTo>
                  <a:lnTo>
                    <a:pt x="218" y="16"/>
                  </a:lnTo>
                  <a:lnTo>
                    <a:pt x="226" y="21"/>
                  </a:lnTo>
                  <a:lnTo>
                    <a:pt x="230" y="23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37"/>
                  </a:lnTo>
                  <a:lnTo>
                    <a:pt x="235" y="47"/>
                  </a:lnTo>
                  <a:lnTo>
                    <a:pt x="232" y="57"/>
                  </a:lnTo>
                  <a:lnTo>
                    <a:pt x="229" y="67"/>
                  </a:lnTo>
                  <a:lnTo>
                    <a:pt x="221" y="85"/>
                  </a:lnTo>
                  <a:lnTo>
                    <a:pt x="212" y="102"/>
                  </a:lnTo>
                  <a:lnTo>
                    <a:pt x="212" y="102"/>
                  </a:lnTo>
                  <a:close/>
                  <a:moveTo>
                    <a:pt x="148" y="23"/>
                  </a:moveTo>
                  <a:lnTo>
                    <a:pt x="148" y="23"/>
                  </a:lnTo>
                  <a:lnTo>
                    <a:pt x="132" y="25"/>
                  </a:lnTo>
                  <a:lnTo>
                    <a:pt x="117" y="26"/>
                  </a:lnTo>
                  <a:lnTo>
                    <a:pt x="100" y="28"/>
                  </a:lnTo>
                  <a:lnTo>
                    <a:pt x="84" y="29"/>
                  </a:lnTo>
                  <a:lnTo>
                    <a:pt x="84" y="29"/>
                  </a:lnTo>
                  <a:lnTo>
                    <a:pt x="77" y="29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62" y="30"/>
                  </a:lnTo>
                  <a:lnTo>
                    <a:pt x="51" y="36"/>
                  </a:lnTo>
                  <a:lnTo>
                    <a:pt x="42" y="40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50"/>
                  </a:lnTo>
                  <a:lnTo>
                    <a:pt x="38" y="57"/>
                  </a:lnTo>
                  <a:lnTo>
                    <a:pt x="41" y="64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84" y="67"/>
                  </a:lnTo>
                  <a:lnTo>
                    <a:pt x="121" y="66"/>
                  </a:lnTo>
                  <a:lnTo>
                    <a:pt x="157" y="66"/>
                  </a:lnTo>
                  <a:lnTo>
                    <a:pt x="176" y="67"/>
                  </a:lnTo>
                  <a:lnTo>
                    <a:pt x="194" y="68"/>
                  </a:lnTo>
                  <a:lnTo>
                    <a:pt x="194" y="68"/>
                  </a:lnTo>
                  <a:lnTo>
                    <a:pt x="199" y="61"/>
                  </a:lnTo>
                  <a:lnTo>
                    <a:pt x="202" y="53"/>
                  </a:lnTo>
                  <a:lnTo>
                    <a:pt x="204" y="43"/>
                  </a:lnTo>
                  <a:lnTo>
                    <a:pt x="201" y="33"/>
                  </a:lnTo>
                  <a:lnTo>
                    <a:pt x="201" y="33"/>
                  </a:lnTo>
                  <a:lnTo>
                    <a:pt x="176" y="29"/>
                  </a:lnTo>
                  <a:lnTo>
                    <a:pt x="162" y="26"/>
                  </a:lnTo>
                  <a:lnTo>
                    <a:pt x="148" y="23"/>
                  </a:lnTo>
                  <a:lnTo>
                    <a:pt x="14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8" name="Freeform 127"/>
          <p:cNvSpPr>
            <a:spLocks noEditPoints="1"/>
          </p:cNvSpPr>
          <p:nvPr/>
        </p:nvSpPr>
        <p:spPr bwMode="auto">
          <a:xfrm>
            <a:off x="7072332" y="2050788"/>
            <a:ext cx="928694" cy="643141"/>
          </a:xfrm>
          <a:custGeom>
            <a:avLst/>
            <a:gdLst/>
            <a:ahLst/>
            <a:cxnLst>
              <a:cxn ang="0">
                <a:pos x="4" y="455"/>
              </a:cxn>
              <a:cxn ang="0">
                <a:pos x="782" y="3"/>
              </a:cxn>
              <a:cxn ang="0">
                <a:pos x="1721" y="189"/>
              </a:cxn>
              <a:cxn ang="0">
                <a:pos x="1600" y="407"/>
              </a:cxn>
              <a:cxn ang="0">
                <a:pos x="1620" y="823"/>
              </a:cxn>
              <a:cxn ang="0">
                <a:pos x="2082" y="841"/>
              </a:cxn>
              <a:cxn ang="0">
                <a:pos x="1746" y="1082"/>
              </a:cxn>
              <a:cxn ang="0">
                <a:pos x="1260" y="1259"/>
              </a:cxn>
              <a:cxn ang="0">
                <a:pos x="880" y="1195"/>
              </a:cxn>
              <a:cxn ang="0">
                <a:pos x="207" y="1096"/>
              </a:cxn>
              <a:cxn ang="0">
                <a:pos x="127" y="750"/>
              </a:cxn>
              <a:cxn ang="0">
                <a:pos x="1976" y="722"/>
              </a:cxn>
              <a:cxn ang="0">
                <a:pos x="1611" y="941"/>
              </a:cxn>
              <a:cxn ang="0">
                <a:pos x="499" y="441"/>
              </a:cxn>
              <a:cxn ang="0">
                <a:pos x="893" y="782"/>
              </a:cxn>
              <a:cxn ang="0">
                <a:pos x="1849" y="241"/>
              </a:cxn>
              <a:cxn ang="0">
                <a:pos x="820" y="20"/>
              </a:cxn>
              <a:cxn ang="0">
                <a:pos x="28" y="477"/>
              </a:cxn>
              <a:cxn ang="0">
                <a:pos x="480" y="386"/>
              </a:cxn>
              <a:cxn ang="0">
                <a:pos x="946" y="295"/>
              </a:cxn>
              <a:cxn ang="0">
                <a:pos x="1533" y="1064"/>
              </a:cxn>
              <a:cxn ang="0">
                <a:pos x="1604" y="1117"/>
              </a:cxn>
              <a:cxn ang="0">
                <a:pos x="1630" y="995"/>
              </a:cxn>
              <a:cxn ang="0">
                <a:pos x="1526" y="750"/>
              </a:cxn>
              <a:cxn ang="0">
                <a:pos x="1551" y="835"/>
              </a:cxn>
              <a:cxn ang="0">
                <a:pos x="1535" y="848"/>
              </a:cxn>
              <a:cxn ang="0">
                <a:pos x="1485" y="978"/>
              </a:cxn>
              <a:cxn ang="0">
                <a:pos x="1281" y="1082"/>
              </a:cxn>
              <a:cxn ang="0">
                <a:pos x="1071" y="1165"/>
              </a:cxn>
              <a:cxn ang="0">
                <a:pos x="1526" y="1018"/>
              </a:cxn>
              <a:cxn ang="0">
                <a:pos x="1517" y="1059"/>
              </a:cxn>
              <a:cxn ang="0">
                <a:pos x="887" y="792"/>
              </a:cxn>
              <a:cxn ang="0">
                <a:pos x="339" y="865"/>
              </a:cxn>
              <a:cxn ang="0">
                <a:pos x="855" y="1160"/>
              </a:cxn>
              <a:cxn ang="0">
                <a:pos x="1017" y="1042"/>
              </a:cxn>
              <a:cxn ang="0">
                <a:pos x="1265" y="793"/>
              </a:cxn>
              <a:cxn ang="0">
                <a:pos x="1467" y="827"/>
              </a:cxn>
              <a:cxn ang="0">
                <a:pos x="1462" y="901"/>
              </a:cxn>
              <a:cxn ang="0">
                <a:pos x="1423" y="790"/>
              </a:cxn>
              <a:cxn ang="0">
                <a:pos x="1402" y="752"/>
              </a:cxn>
              <a:cxn ang="0">
                <a:pos x="1304" y="883"/>
              </a:cxn>
              <a:cxn ang="0">
                <a:pos x="1371" y="1001"/>
              </a:cxn>
              <a:cxn ang="0">
                <a:pos x="1307" y="1101"/>
              </a:cxn>
              <a:cxn ang="0">
                <a:pos x="1079" y="1254"/>
              </a:cxn>
              <a:cxn ang="0">
                <a:pos x="992" y="1129"/>
              </a:cxn>
              <a:cxn ang="0">
                <a:pos x="1039" y="1190"/>
              </a:cxn>
              <a:cxn ang="0">
                <a:pos x="1001" y="1202"/>
              </a:cxn>
              <a:cxn ang="0">
                <a:pos x="852" y="326"/>
              </a:cxn>
              <a:cxn ang="0">
                <a:pos x="835" y="223"/>
              </a:cxn>
              <a:cxn ang="0">
                <a:pos x="738" y="289"/>
              </a:cxn>
              <a:cxn ang="0">
                <a:pos x="240" y="556"/>
              </a:cxn>
              <a:cxn ang="0">
                <a:pos x="377" y="500"/>
              </a:cxn>
              <a:cxn ang="0">
                <a:pos x="255" y="585"/>
              </a:cxn>
              <a:cxn ang="0">
                <a:pos x="389" y="731"/>
              </a:cxn>
              <a:cxn ang="0">
                <a:pos x="193" y="755"/>
              </a:cxn>
              <a:cxn ang="0">
                <a:pos x="115" y="796"/>
              </a:cxn>
              <a:cxn ang="0">
                <a:pos x="126" y="983"/>
              </a:cxn>
              <a:cxn ang="0">
                <a:pos x="168" y="1040"/>
              </a:cxn>
              <a:cxn ang="0">
                <a:pos x="282" y="1009"/>
              </a:cxn>
              <a:cxn ang="0">
                <a:pos x="226" y="729"/>
              </a:cxn>
              <a:cxn ang="0">
                <a:pos x="193" y="733"/>
              </a:cxn>
              <a:cxn ang="0">
                <a:pos x="168" y="705"/>
              </a:cxn>
            </a:cxnLst>
            <a:rect l="0" t="0" r="r" b="b"/>
            <a:pathLst>
              <a:path w="2100" h="1388">
                <a:moveTo>
                  <a:pt x="153" y="731"/>
                </a:moveTo>
                <a:lnTo>
                  <a:pt x="153" y="731"/>
                </a:lnTo>
                <a:lnTo>
                  <a:pt x="146" y="715"/>
                </a:lnTo>
                <a:lnTo>
                  <a:pt x="139" y="696"/>
                </a:lnTo>
                <a:lnTo>
                  <a:pt x="137" y="688"/>
                </a:lnTo>
                <a:lnTo>
                  <a:pt x="136" y="678"/>
                </a:lnTo>
                <a:lnTo>
                  <a:pt x="137" y="668"/>
                </a:lnTo>
                <a:lnTo>
                  <a:pt x="139" y="658"/>
                </a:lnTo>
                <a:lnTo>
                  <a:pt x="139" y="658"/>
                </a:lnTo>
                <a:lnTo>
                  <a:pt x="143" y="650"/>
                </a:lnTo>
                <a:lnTo>
                  <a:pt x="147" y="643"/>
                </a:lnTo>
                <a:lnTo>
                  <a:pt x="153" y="639"/>
                </a:lnTo>
                <a:lnTo>
                  <a:pt x="160" y="633"/>
                </a:lnTo>
                <a:lnTo>
                  <a:pt x="167" y="630"/>
                </a:lnTo>
                <a:lnTo>
                  <a:pt x="175" y="626"/>
                </a:lnTo>
                <a:lnTo>
                  <a:pt x="193" y="622"/>
                </a:lnTo>
                <a:lnTo>
                  <a:pt x="193" y="622"/>
                </a:lnTo>
                <a:lnTo>
                  <a:pt x="193" y="616"/>
                </a:lnTo>
                <a:lnTo>
                  <a:pt x="193" y="609"/>
                </a:lnTo>
                <a:lnTo>
                  <a:pt x="193" y="594"/>
                </a:lnTo>
                <a:lnTo>
                  <a:pt x="192" y="578"/>
                </a:lnTo>
                <a:lnTo>
                  <a:pt x="192" y="570"/>
                </a:lnTo>
                <a:lnTo>
                  <a:pt x="193" y="563"/>
                </a:lnTo>
                <a:lnTo>
                  <a:pt x="193" y="563"/>
                </a:lnTo>
                <a:lnTo>
                  <a:pt x="171" y="553"/>
                </a:lnTo>
                <a:lnTo>
                  <a:pt x="147" y="543"/>
                </a:lnTo>
                <a:lnTo>
                  <a:pt x="99" y="524"/>
                </a:lnTo>
                <a:lnTo>
                  <a:pt x="52" y="505"/>
                </a:lnTo>
                <a:lnTo>
                  <a:pt x="4" y="484"/>
                </a:lnTo>
                <a:lnTo>
                  <a:pt x="4" y="484"/>
                </a:lnTo>
                <a:lnTo>
                  <a:pt x="1" y="479"/>
                </a:lnTo>
                <a:lnTo>
                  <a:pt x="0" y="473"/>
                </a:lnTo>
                <a:lnTo>
                  <a:pt x="0" y="467"/>
                </a:lnTo>
                <a:lnTo>
                  <a:pt x="0" y="463"/>
                </a:lnTo>
                <a:lnTo>
                  <a:pt x="4" y="455"/>
                </a:lnTo>
                <a:lnTo>
                  <a:pt x="10" y="446"/>
                </a:lnTo>
                <a:lnTo>
                  <a:pt x="21" y="432"/>
                </a:lnTo>
                <a:lnTo>
                  <a:pt x="26" y="425"/>
                </a:lnTo>
                <a:lnTo>
                  <a:pt x="28" y="421"/>
                </a:lnTo>
                <a:lnTo>
                  <a:pt x="29" y="417"/>
                </a:lnTo>
                <a:lnTo>
                  <a:pt x="29" y="417"/>
                </a:lnTo>
                <a:lnTo>
                  <a:pt x="36" y="410"/>
                </a:lnTo>
                <a:lnTo>
                  <a:pt x="43" y="404"/>
                </a:lnTo>
                <a:lnTo>
                  <a:pt x="52" y="399"/>
                </a:lnTo>
                <a:lnTo>
                  <a:pt x="59" y="392"/>
                </a:lnTo>
                <a:lnTo>
                  <a:pt x="59" y="392"/>
                </a:lnTo>
                <a:lnTo>
                  <a:pt x="68" y="389"/>
                </a:lnTo>
                <a:lnTo>
                  <a:pt x="78" y="385"/>
                </a:lnTo>
                <a:lnTo>
                  <a:pt x="87" y="380"/>
                </a:lnTo>
                <a:lnTo>
                  <a:pt x="95" y="375"/>
                </a:lnTo>
                <a:lnTo>
                  <a:pt x="95" y="375"/>
                </a:lnTo>
                <a:lnTo>
                  <a:pt x="150" y="352"/>
                </a:lnTo>
                <a:lnTo>
                  <a:pt x="203" y="328"/>
                </a:lnTo>
                <a:lnTo>
                  <a:pt x="257" y="300"/>
                </a:lnTo>
                <a:lnTo>
                  <a:pt x="310" y="272"/>
                </a:lnTo>
                <a:lnTo>
                  <a:pt x="360" y="243"/>
                </a:lnTo>
                <a:lnTo>
                  <a:pt x="412" y="212"/>
                </a:lnTo>
                <a:lnTo>
                  <a:pt x="514" y="153"/>
                </a:lnTo>
                <a:lnTo>
                  <a:pt x="514" y="153"/>
                </a:lnTo>
                <a:lnTo>
                  <a:pt x="581" y="114"/>
                </a:lnTo>
                <a:lnTo>
                  <a:pt x="581" y="114"/>
                </a:lnTo>
                <a:lnTo>
                  <a:pt x="615" y="94"/>
                </a:lnTo>
                <a:lnTo>
                  <a:pt x="645" y="74"/>
                </a:lnTo>
                <a:lnTo>
                  <a:pt x="678" y="53"/>
                </a:lnTo>
                <a:lnTo>
                  <a:pt x="713" y="34"/>
                </a:lnTo>
                <a:lnTo>
                  <a:pt x="713" y="34"/>
                </a:lnTo>
                <a:lnTo>
                  <a:pt x="734" y="22"/>
                </a:lnTo>
                <a:lnTo>
                  <a:pt x="758" y="11"/>
                </a:lnTo>
                <a:lnTo>
                  <a:pt x="769" y="7"/>
                </a:lnTo>
                <a:lnTo>
                  <a:pt x="782" y="3"/>
                </a:lnTo>
                <a:lnTo>
                  <a:pt x="794" y="1"/>
                </a:lnTo>
                <a:lnTo>
                  <a:pt x="807" y="0"/>
                </a:lnTo>
                <a:lnTo>
                  <a:pt x="807" y="0"/>
                </a:lnTo>
                <a:lnTo>
                  <a:pt x="825" y="3"/>
                </a:lnTo>
                <a:lnTo>
                  <a:pt x="843" y="5"/>
                </a:lnTo>
                <a:lnTo>
                  <a:pt x="862" y="10"/>
                </a:lnTo>
                <a:lnTo>
                  <a:pt x="878" y="13"/>
                </a:lnTo>
                <a:lnTo>
                  <a:pt x="878" y="13"/>
                </a:lnTo>
                <a:lnTo>
                  <a:pt x="919" y="27"/>
                </a:lnTo>
                <a:lnTo>
                  <a:pt x="960" y="39"/>
                </a:lnTo>
                <a:lnTo>
                  <a:pt x="1003" y="50"/>
                </a:lnTo>
                <a:lnTo>
                  <a:pt x="1046" y="62"/>
                </a:lnTo>
                <a:lnTo>
                  <a:pt x="1090" y="71"/>
                </a:lnTo>
                <a:lnTo>
                  <a:pt x="1134" y="81"/>
                </a:lnTo>
                <a:lnTo>
                  <a:pt x="1179" y="88"/>
                </a:lnTo>
                <a:lnTo>
                  <a:pt x="1224" y="95"/>
                </a:lnTo>
                <a:lnTo>
                  <a:pt x="1224" y="95"/>
                </a:lnTo>
                <a:lnTo>
                  <a:pt x="1263" y="101"/>
                </a:lnTo>
                <a:lnTo>
                  <a:pt x="1281" y="101"/>
                </a:lnTo>
                <a:lnTo>
                  <a:pt x="1300" y="100"/>
                </a:lnTo>
                <a:lnTo>
                  <a:pt x="1300" y="100"/>
                </a:lnTo>
                <a:lnTo>
                  <a:pt x="1302" y="102"/>
                </a:lnTo>
                <a:lnTo>
                  <a:pt x="1308" y="104"/>
                </a:lnTo>
                <a:lnTo>
                  <a:pt x="1312" y="105"/>
                </a:lnTo>
                <a:lnTo>
                  <a:pt x="1315" y="107"/>
                </a:lnTo>
                <a:lnTo>
                  <a:pt x="1315" y="107"/>
                </a:lnTo>
                <a:lnTo>
                  <a:pt x="1406" y="119"/>
                </a:lnTo>
                <a:lnTo>
                  <a:pt x="1496" y="133"/>
                </a:lnTo>
                <a:lnTo>
                  <a:pt x="1583" y="149"/>
                </a:lnTo>
                <a:lnTo>
                  <a:pt x="1624" y="159"/>
                </a:lnTo>
                <a:lnTo>
                  <a:pt x="1665" y="168"/>
                </a:lnTo>
                <a:lnTo>
                  <a:pt x="1665" y="168"/>
                </a:lnTo>
                <a:lnTo>
                  <a:pt x="1684" y="174"/>
                </a:lnTo>
                <a:lnTo>
                  <a:pt x="1703" y="182"/>
                </a:lnTo>
                <a:lnTo>
                  <a:pt x="1721" y="189"/>
                </a:lnTo>
                <a:lnTo>
                  <a:pt x="1740" y="195"/>
                </a:lnTo>
                <a:lnTo>
                  <a:pt x="1740" y="195"/>
                </a:lnTo>
                <a:lnTo>
                  <a:pt x="1754" y="198"/>
                </a:lnTo>
                <a:lnTo>
                  <a:pt x="1770" y="199"/>
                </a:lnTo>
                <a:lnTo>
                  <a:pt x="1787" y="201"/>
                </a:lnTo>
                <a:lnTo>
                  <a:pt x="1804" y="203"/>
                </a:lnTo>
                <a:lnTo>
                  <a:pt x="1804" y="203"/>
                </a:lnTo>
                <a:lnTo>
                  <a:pt x="1819" y="208"/>
                </a:lnTo>
                <a:lnTo>
                  <a:pt x="1834" y="212"/>
                </a:lnTo>
                <a:lnTo>
                  <a:pt x="1864" y="223"/>
                </a:lnTo>
                <a:lnTo>
                  <a:pt x="1864" y="223"/>
                </a:lnTo>
                <a:lnTo>
                  <a:pt x="1871" y="233"/>
                </a:lnTo>
                <a:lnTo>
                  <a:pt x="1872" y="239"/>
                </a:lnTo>
                <a:lnTo>
                  <a:pt x="1872" y="243"/>
                </a:lnTo>
                <a:lnTo>
                  <a:pt x="1871" y="253"/>
                </a:lnTo>
                <a:lnTo>
                  <a:pt x="1868" y="260"/>
                </a:lnTo>
                <a:lnTo>
                  <a:pt x="1863" y="267"/>
                </a:lnTo>
                <a:lnTo>
                  <a:pt x="1856" y="274"/>
                </a:lnTo>
                <a:lnTo>
                  <a:pt x="1842" y="285"/>
                </a:lnTo>
                <a:lnTo>
                  <a:pt x="1842" y="285"/>
                </a:lnTo>
                <a:lnTo>
                  <a:pt x="1832" y="289"/>
                </a:lnTo>
                <a:lnTo>
                  <a:pt x="1822" y="293"/>
                </a:lnTo>
                <a:lnTo>
                  <a:pt x="1804" y="306"/>
                </a:lnTo>
                <a:lnTo>
                  <a:pt x="1785" y="319"/>
                </a:lnTo>
                <a:lnTo>
                  <a:pt x="1767" y="330"/>
                </a:lnTo>
                <a:lnTo>
                  <a:pt x="1767" y="330"/>
                </a:lnTo>
                <a:lnTo>
                  <a:pt x="1756" y="334"/>
                </a:lnTo>
                <a:lnTo>
                  <a:pt x="1746" y="337"/>
                </a:lnTo>
                <a:lnTo>
                  <a:pt x="1735" y="341"/>
                </a:lnTo>
                <a:lnTo>
                  <a:pt x="1725" y="345"/>
                </a:lnTo>
                <a:lnTo>
                  <a:pt x="1725" y="345"/>
                </a:lnTo>
                <a:lnTo>
                  <a:pt x="1680" y="369"/>
                </a:lnTo>
                <a:lnTo>
                  <a:pt x="1634" y="390"/>
                </a:lnTo>
                <a:lnTo>
                  <a:pt x="1634" y="390"/>
                </a:lnTo>
                <a:lnTo>
                  <a:pt x="1600" y="407"/>
                </a:lnTo>
                <a:lnTo>
                  <a:pt x="1568" y="424"/>
                </a:lnTo>
                <a:lnTo>
                  <a:pt x="1503" y="462"/>
                </a:lnTo>
                <a:lnTo>
                  <a:pt x="1439" y="500"/>
                </a:lnTo>
                <a:lnTo>
                  <a:pt x="1375" y="538"/>
                </a:lnTo>
                <a:lnTo>
                  <a:pt x="1375" y="538"/>
                </a:lnTo>
                <a:lnTo>
                  <a:pt x="1415" y="584"/>
                </a:lnTo>
                <a:lnTo>
                  <a:pt x="1434" y="609"/>
                </a:lnTo>
                <a:lnTo>
                  <a:pt x="1453" y="634"/>
                </a:lnTo>
                <a:lnTo>
                  <a:pt x="1469" y="661"/>
                </a:lnTo>
                <a:lnTo>
                  <a:pt x="1484" y="688"/>
                </a:lnTo>
                <a:lnTo>
                  <a:pt x="1498" y="717"/>
                </a:lnTo>
                <a:lnTo>
                  <a:pt x="1507" y="748"/>
                </a:lnTo>
                <a:lnTo>
                  <a:pt x="1507" y="748"/>
                </a:lnTo>
                <a:lnTo>
                  <a:pt x="1521" y="738"/>
                </a:lnTo>
                <a:lnTo>
                  <a:pt x="1535" y="729"/>
                </a:lnTo>
                <a:lnTo>
                  <a:pt x="1542" y="724"/>
                </a:lnTo>
                <a:lnTo>
                  <a:pt x="1551" y="722"/>
                </a:lnTo>
                <a:lnTo>
                  <a:pt x="1559" y="720"/>
                </a:lnTo>
                <a:lnTo>
                  <a:pt x="1569" y="722"/>
                </a:lnTo>
                <a:lnTo>
                  <a:pt x="1569" y="722"/>
                </a:lnTo>
                <a:lnTo>
                  <a:pt x="1576" y="722"/>
                </a:lnTo>
                <a:lnTo>
                  <a:pt x="1580" y="724"/>
                </a:lnTo>
                <a:lnTo>
                  <a:pt x="1585" y="727"/>
                </a:lnTo>
                <a:lnTo>
                  <a:pt x="1587" y="731"/>
                </a:lnTo>
                <a:lnTo>
                  <a:pt x="1590" y="736"/>
                </a:lnTo>
                <a:lnTo>
                  <a:pt x="1590" y="740"/>
                </a:lnTo>
                <a:lnTo>
                  <a:pt x="1590" y="751"/>
                </a:lnTo>
                <a:lnTo>
                  <a:pt x="1587" y="775"/>
                </a:lnTo>
                <a:lnTo>
                  <a:pt x="1587" y="786"/>
                </a:lnTo>
                <a:lnTo>
                  <a:pt x="1589" y="792"/>
                </a:lnTo>
                <a:lnTo>
                  <a:pt x="1590" y="796"/>
                </a:lnTo>
                <a:lnTo>
                  <a:pt x="1590" y="796"/>
                </a:lnTo>
                <a:lnTo>
                  <a:pt x="1594" y="804"/>
                </a:lnTo>
                <a:lnTo>
                  <a:pt x="1603" y="811"/>
                </a:lnTo>
                <a:lnTo>
                  <a:pt x="1620" y="823"/>
                </a:lnTo>
                <a:lnTo>
                  <a:pt x="1628" y="830"/>
                </a:lnTo>
                <a:lnTo>
                  <a:pt x="1635" y="837"/>
                </a:lnTo>
                <a:lnTo>
                  <a:pt x="1638" y="841"/>
                </a:lnTo>
                <a:lnTo>
                  <a:pt x="1641" y="845"/>
                </a:lnTo>
                <a:lnTo>
                  <a:pt x="1642" y="851"/>
                </a:lnTo>
                <a:lnTo>
                  <a:pt x="1642" y="858"/>
                </a:lnTo>
                <a:lnTo>
                  <a:pt x="1642" y="858"/>
                </a:lnTo>
                <a:lnTo>
                  <a:pt x="1660" y="851"/>
                </a:lnTo>
                <a:lnTo>
                  <a:pt x="1679" y="842"/>
                </a:lnTo>
                <a:lnTo>
                  <a:pt x="1696" y="834"/>
                </a:lnTo>
                <a:lnTo>
                  <a:pt x="1712" y="825"/>
                </a:lnTo>
                <a:lnTo>
                  <a:pt x="1743" y="804"/>
                </a:lnTo>
                <a:lnTo>
                  <a:pt x="1773" y="782"/>
                </a:lnTo>
                <a:lnTo>
                  <a:pt x="1773" y="782"/>
                </a:lnTo>
                <a:lnTo>
                  <a:pt x="1804" y="761"/>
                </a:lnTo>
                <a:lnTo>
                  <a:pt x="1836" y="740"/>
                </a:lnTo>
                <a:lnTo>
                  <a:pt x="1851" y="729"/>
                </a:lnTo>
                <a:lnTo>
                  <a:pt x="1867" y="716"/>
                </a:lnTo>
                <a:lnTo>
                  <a:pt x="1881" y="705"/>
                </a:lnTo>
                <a:lnTo>
                  <a:pt x="1893" y="691"/>
                </a:lnTo>
                <a:lnTo>
                  <a:pt x="1893" y="691"/>
                </a:lnTo>
                <a:lnTo>
                  <a:pt x="1910" y="691"/>
                </a:lnTo>
                <a:lnTo>
                  <a:pt x="1927" y="692"/>
                </a:lnTo>
                <a:lnTo>
                  <a:pt x="1944" y="695"/>
                </a:lnTo>
                <a:lnTo>
                  <a:pt x="1961" y="700"/>
                </a:lnTo>
                <a:lnTo>
                  <a:pt x="1976" y="706"/>
                </a:lnTo>
                <a:lnTo>
                  <a:pt x="1992" y="715"/>
                </a:lnTo>
                <a:lnTo>
                  <a:pt x="2007" y="723"/>
                </a:lnTo>
                <a:lnTo>
                  <a:pt x="2020" y="733"/>
                </a:lnTo>
                <a:lnTo>
                  <a:pt x="2020" y="733"/>
                </a:lnTo>
                <a:lnTo>
                  <a:pt x="2034" y="751"/>
                </a:lnTo>
                <a:lnTo>
                  <a:pt x="2048" y="772"/>
                </a:lnTo>
                <a:lnTo>
                  <a:pt x="2061" y="793"/>
                </a:lnTo>
                <a:lnTo>
                  <a:pt x="2072" y="817"/>
                </a:lnTo>
                <a:lnTo>
                  <a:pt x="2082" y="841"/>
                </a:lnTo>
                <a:lnTo>
                  <a:pt x="2089" y="868"/>
                </a:lnTo>
                <a:lnTo>
                  <a:pt x="2094" y="893"/>
                </a:lnTo>
                <a:lnTo>
                  <a:pt x="2098" y="921"/>
                </a:lnTo>
                <a:lnTo>
                  <a:pt x="2098" y="921"/>
                </a:lnTo>
                <a:lnTo>
                  <a:pt x="2100" y="935"/>
                </a:lnTo>
                <a:lnTo>
                  <a:pt x="2100" y="946"/>
                </a:lnTo>
                <a:lnTo>
                  <a:pt x="2098" y="956"/>
                </a:lnTo>
                <a:lnTo>
                  <a:pt x="2096" y="964"/>
                </a:lnTo>
                <a:lnTo>
                  <a:pt x="2096" y="964"/>
                </a:lnTo>
                <a:lnTo>
                  <a:pt x="2097" y="971"/>
                </a:lnTo>
                <a:lnTo>
                  <a:pt x="2098" y="978"/>
                </a:lnTo>
                <a:lnTo>
                  <a:pt x="2097" y="983"/>
                </a:lnTo>
                <a:lnTo>
                  <a:pt x="2094" y="987"/>
                </a:lnTo>
                <a:lnTo>
                  <a:pt x="2090" y="990"/>
                </a:lnTo>
                <a:lnTo>
                  <a:pt x="2086" y="993"/>
                </a:lnTo>
                <a:lnTo>
                  <a:pt x="2076" y="995"/>
                </a:lnTo>
                <a:lnTo>
                  <a:pt x="2076" y="995"/>
                </a:lnTo>
                <a:lnTo>
                  <a:pt x="2051" y="998"/>
                </a:lnTo>
                <a:lnTo>
                  <a:pt x="2028" y="1002"/>
                </a:lnTo>
                <a:lnTo>
                  <a:pt x="1983" y="1012"/>
                </a:lnTo>
                <a:lnTo>
                  <a:pt x="1940" y="1023"/>
                </a:lnTo>
                <a:lnTo>
                  <a:pt x="1893" y="1036"/>
                </a:lnTo>
                <a:lnTo>
                  <a:pt x="1893" y="1036"/>
                </a:lnTo>
                <a:lnTo>
                  <a:pt x="1849" y="1047"/>
                </a:lnTo>
                <a:lnTo>
                  <a:pt x="1849" y="1047"/>
                </a:lnTo>
                <a:lnTo>
                  <a:pt x="1833" y="1053"/>
                </a:lnTo>
                <a:lnTo>
                  <a:pt x="1818" y="1059"/>
                </a:lnTo>
                <a:lnTo>
                  <a:pt x="1802" y="1064"/>
                </a:lnTo>
                <a:lnTo>
                  <a:pt x="1784" y="1068"/>
                </a:lnTo>
                <a:lnTo>
                  <a:pt x="1784" y="1068"/>
                </a:lnTo>
                <a:lnTo>
                  <a:pt x="1776" y="1071"/>
                </a:lnTo>
                <a:lnTo>
                  <a:pt x="1767" y="1075"/>
                </a:lnTo>
                <a:lnTo>
                  <a:pt x="1756" y="1080"/>
                </a:lnTo>
                <a:lnTo>
                  <a:pt x="1746" y="1082"/>
                </a:lnTo>
                <a:lnTo>
                  <a:pt x="1746" y="1082"/>
                </a:lnTo>
                <a:lnTo>
                  <a:pt x="1724" y="1088"/>
                </a:lnTo>
                <a:lnTo>
                  <a:pt x="1703" y="1092"/>
                </a:lnTo>
                <a:lnTo>
                  <a:pt x="1683" y="1098"/>
                </a:lnTo>
                <a:lnTo>
                  <a:pt x="1674" y="1101"/>
                </a:lnTo>
                <a:lnTo>
                  <a:pt x="1667" y="1103"/>
                </a:lnTo>
                <a:lnTo>
                  <a:pt x="1667" y="1103"/>
                </a:lnTo>
                <a:lnTo>
                  <a:pt x="1656" y="1110"/>
                </a:lnTo>
                <a:lnTo>
                  <a:pt x="1646" y="1115"/>
                </a:lnTo>
                <a:lnTo>
                  <a:pt x="1642" y="1116"/>
                </a:lnTo>
                <a:lnTo>
                  <a:pt x="1638" y="1115"/>
                </a:lnTo>
                <a:lnTo>
                  <a:pt x="1632" y="1113"/>
                </a:lnTo>
                <a:lnTo>
                  <a:pt x="1627" y="1109"/>
                </a:lnTo>
                <a:lnTo>
                  <a:pt x="1627" y="1109"/>
                </a:lnTo>
                <a:lnTo>
                  <a:pt x="1623" y="1115"/>
                </a:lnTo>
                <a:lnTo>
                  <a:pt x="1620" y="1120"/>
                </a:lnTo>
                <a:lnTo>
                  <a:pt x="1617" y="1126"/>
                </a:lnTo>
                <a:lnTo>
                  <a:pt x="1613" y="1132"/>
                </a:lnTo>
                <a:lnTo>
                  <a:pt x="1613" y="1132"/>
                </a:lnTo>
                <a:lnTo>
                  <a:pt x="1600" y="1133"/>
                </a:lnTo>
                <a:lnTo>
                  <a:pt x="1589" y="1137"/>
                </a:lnTo>
                <a:lnTo>
                  <a:pt x="1566" y="1148"/>
                </a:lnTo>
                <a:lnTo>
                  <a:pt x="1557" y="1153"/>
                </a:lnTo>
                <a:lnTo>
                  <a:pt x="1547" y="1155"/>
                </a:lnTo>
                <a:lnTo>
                  <a:pt x="1541" y="1155"/>
                </a:lnTo>
                <a:lnTo>
                  <a:pt x="1537" y="1155"/>
                </a:lnTo>
                <a:lnTo>
                  <a:pt x="1533" y="1154"/>
                </a:lnTo>
                <a:lnTo>
                  <a:pt x="1528" y="1151"/>
                </a:lnTo>
                <a:lnTo>
                  <a:pt x="1528" y="1151"/>
                </a:lnTo>
                <a:lnTo>
                  <a:pt x="1472" y="1169"/>
                </a:lnTo>
                <a:lnTo>
                  <a:pt x="1416" y="1190"/>
                </a:lnTo>
                <a:lnTo>
                  <a:pt x="1359" y="1213"/>
                </a:lnTo>
                <a:lnTo>
                  <a:pt x="1331" y="1226"/>
                </a:lnTo>
                <a:lnTo>
                  <a:pt x="1302" y="1238"/>
                </a:lnTo>
                <a:lnTo>
                  <a:pt x="1302" y="1238"/>
                </a:lnTo>
                <a:lnTo>
                  <a:pt x="1260" y="1259"/>
                </a:lnTo>
                <a:lnTo>
                  <a:pt x="1220" y="1283"/>
                </a:lnTo>
                <a:lnTo>
                  <a:pt x="1179" y="1307"/>
                </a:lnTo>
                <a:lnTo>
                  <a:pt x="1138" y="1331"/>
                </a:lnTo>
                <a:lnTo>
                  <a:pt x="1138" y="1331"/>
                </a:lnTo>
                <a:lnTo>
                  <a:pt x="1112" y="1346"/>
                </a:lnTo>
                <a:lnTo>
                  <a:pt x="1097" y="1355"/>
                </a:lnTo>
                <a:lnTo>
                  <a:pt x="1085" y="1363"/>
                </a:lnTo>
                <a:lnTo>
                  <a:pt x="1085" y="1363"/>
                </a:lnTo>
                <a:lnTo>
                  <a:pt x="1078" y="1367"/>
                </a:lnTo>
                <a:lnTo>
                  <a:pt x="1072" y="1374"/>
                </a:lnTo>
                <a:lnTo>
                  <a:pt x="1067" y="1380"/>
                </a:lnTo>
                <a:lnTo>
                  <a:pt x="1060" y="1384"/>
                </a:lnTo>
                <a:lnTo>
                  <a:pt x="1060" y="1384"/>
                </a:lnTo>
                <a:lnTo>
                  <a:pt x="1051" y="1387"/>
                </a:lnTo>
                <a:lnTo>
                  <a:pt x="1043" y="1387"/>
                </a:lnTo>
                <a:lnTo>
                  <a:pt x="1033" y="1388"/>
                </a:lnTo>
                <a:lnTo>
                  <a:pt x="1024" y="1387"/>
                </a:lnTo>
                <a:lnTo>
                  <a:pt x="1015" y="1384"/>
                </a:lnTo>
                <a:lnTo>
                  <a:pt x="1006" y="1381"/>
                </a:lnTo>
                <a:lnTo>
                  <a:pt x="989" y="1374"/>
                </a:lnTo>
                <a:lnTo>
                  <a:pt x="973" y="1365"/>
                </a:lnTo>
                <a:lnTo>
                  <a:pt x="957" y="1353"/>
                </a:lnTo>
                <a:lnTo>
                  <a:pt x="944" y="1342"/>
                </a:lnTo>
                <a:lnTo>
                  <a:pt x="935" y="1332"/>
                </a:lnTo>
                <a:lnTo>
                  <a:pt x="935" y="1332"/>
                </a:lnTo>
                <a:lnTo>
                  <a:pt x="925" y="1324"/>
                </a:lnTo>
                <a:lnTo>
                  <a:pt x="918" y="1314"/>
                </a:lnTo>
                <a:lnTo>
                  <a:pt x="912" y="1304"/>
                </a:lnTo>
                <a:lnTo>
                  <a:pt x="907" y="1293"/>
                </a:lnTo>
                <a:lnTo>
                  <a:pt x="897" y="1268"/>
                </a:lnTo>
                <a:lnTo>
                  <a:pt x="888" y="1238"/>
                </a:lnTo>
                <a:lnTo>
                  <a:pt x="888" y="1238"/>
                </a:lnTo>
                <a:lnTo>
                  <a:pt x="886" y="1226"/>
                </a:lnTo>
                <a:lnTo>
                  <a:pt x="883" y="1210"/>
                </a:lnTo>
                <a:lnTo>
                  <a:pt x="880" y="1195"/>
                </a:lnTo>
                <a:lnTo>
                  <a:pt x="880" y="1178"/>
                </a:lnTo>
                <a:lnTo>
                  <a:pt x="880" y="1178"/>
                </a:lnTo>
                <a:lnTo>
                  <a:pt x="822" y="1169"/>
                </a:lnTo>
                <a:lnTo>
                  <a:pt x="765" y="1162"/>
                </a:lnTo>
                <a:lnTo>
                  <a:pt x="709" y="1153"/>
                </a:lnTo>
                <a:lnTo>
                  <a:pt x="651" y="1140"/>
                </a:lnTo>
                <a:lnTo>
                  <a:pt x="651" y="1140"/>
                </a:lnTo>
                <a:lnTo>
                  <a:pt x="606" y="1129"/>
                </a:lnTo>
                <a:lnTo>
                  <a:pt x="564" y="1113"/>
                </a:lnTo>
                <a:lnTo>
                  <a:pt x="522" y="1096"/>
                </a:lnTo>
                <a:lnTo>
                  <a:pt x="481" y="1077"/>
                </a:lnTo>
                <a:lnTo>
                  <a:pt x="442" y="1057"/>
                </a:lnTo>
                <a:lnTo>
                  <a:pt x="404" y="1035"/>
                </a:lnTo>
                <a:lnTo>
                  <a:pt x="368" y="1012"/>
                </a:lnTo>
                <a:lnTo>
                  <a:pt x="332" y="990"/>
                </a:lnTo>
                <a:lnTo>
                  <a:pt x="332" y="990"/>
                </a:lnTo>
                <a:lnTo>
                  <a:pt x="331" y="994"/>
                </a:lnTo>
                <a:lnTo>
                  <a:pt x="331" y="998"/>
                </a:lnTo>
                <a:lnTo>
                  <a:pt x="331" y="1002"/>
                </a:lnTo>
                <a:lnTo>
                  <a:pt x="330" y="1007"/>
                </a:lnTo>
                <a:lnTo>
                  <a:pt x="330" y="1007"/>
                </a:lnTo>
                <a:lnTo>
                  <a:pt x="323" y="1009"/>
                </a:lnTo>
                <a:lnTo>
                  <a:pt x="316" y="1012"/>
                </a:lnTo>
                <a:lnTo>
                  <a:pt x="300" y="1018"/>
                </a:lnTo>
                <a:lnTo>
                  <a:pt x="300" y="1018"/>
                </a:lnTo>
                <a:lnTo>
                  <a:pt x="304" y="1035"/>
                </a:lnTo>
                <a:lnTo>
                  <a:pt x="307" y="1042"/>
                </a:lnTo>
                <a:lnTo>
                  <a:pt x="307" y="1047"/>
                </a:lnTo>
                <a:lnTo>
                  <a:pt x="307" y="1047"/>
                </a:lnTo>
                <a:lnTo>
                  <a:pt x="293" y="1060"/>
                </a:lnTo>
                <a:lnTo>
                  <a:pt x="279" y="1071"/>
                </a:lnTo>
                <a:lnTo>
                  <a:pt x="262" y="1081"/>
                </a:lnTo>
                <a:lnTo>
                  <a:pt x="245" y="1088"/>
                </a:lnTo>
                <a:lnTo>
                  <a:pt x="227" y="1094"/>
                </a:lnTo>
                <a:lnTo>
                  <a:pt x="207" y="1096"/>
                </a:lnTo>
                <a:lnTo>
                  <a:pt x="186" y="1095"/>
                </a:lnTo>
                <a:lnTo>
                  <a:pt x="175" y="1094"/>
                </a:lnTo>
                <a:lnTo>
                  <a:pt x="165" y="1092"/>
                </a:lnTo>
                <a:lnTo>
                  <a:pt x="165" y="1092"/>
                </a:lnTo>
                <a:lnTo>
                  <a:pt x="157" y="1087"/>
                </a:lnTo>
                <a:lnTo>
                  <a:pt x="153" y="1084"/>
                </a:lnTo>
                <a:lnTo>
                  <a:pt x="147" y="1082"/>
                </a:lnTo>
                <a:lnTo>
                  <a:pt x="147" y="1082"/>
                </a:lnTo>
                <a:lnTo>
                  <a:pt x="144" y="1082"/>
                </a:lnTo>
                <a:lnTo>
                  <a:pt x="140" y="1085"/>
                </a:lnTo>
                <a:lnTo>
                  <a:pt x="137" y="1085"/>
                </a:lnTo>
                <a:lnTo>
                  <a:pt x="133" y="1085"/>
                </a:lnTo>
                <a:lnTo>
                  <a:pt x="133" y="1085"/>
                </a:lnTo>
                <a:lnTo>
                  <a:pt x="116" y="1077"/>
                </a:lnTo>
                <a:lnTo>
                  <a:pt x="101" y="1067"/>
                </a:lnTo>
                <a:lnTo>
                  <a:pt x="85" y="1056"/>
                </a:lnTo>
                <a:lnTo>
                  <a:pt x="73" y="1043"/>
                </a:lnTo>
                <a:lnTo>
                  <a:pt x="60" y="1030"/>
                </a:lnTo>
                <a:lnTo>
                  <a:pt x="49" y="1018"/>
                </a:lnTo>
                <a:lnTo>
                  <a:pt x="38" y="1004"/>
                </a:lnTo>
                <a:lnTo>
                  <a:pt x="29" y="988"/>
                </a:lnTo>
                <a:lnTo>
                  <a:pt x="29" y="988"/>
                </a:lnTo>
                <a:lnTo>
                  <a:pt x="36" y="978"/>
                </a:lnTo>
                <a:lnTo>
                  <a:pt x="43" y="967"/>
                </a:lnTo>
                <a:lnTo>
                  <a:pt x="49" y="955"/>
                </a:lnTo>
                <a:lnTo>
                  <a:pt x="54" y="941"/>
                </a:lnTo>
                <a:lnTo>
                  <a:pt x="66" y="911"/>
                </a:lnTo>
                <a:lnTo>
                  <a:pt x="74" y="879"/>
                </a:lnTo>
                <a:lnTo>
                  <a:pt x="84" y="847"/>
                </a:lnTo>
                <a:lnTo>
                  <a:pt x="94" y="816"/>
                </a:lnTo>
                <a:lnTo>
                  <a:pt x="105" y="786"/>
                </a:lnTo>
                <a:lnTo>
                  <a:pt x="112" y="772"/>
                </a:lnTo>
                <a:lnTo>
                  <a:pt x="119" y="759"/>
                </a:lnTo>
                <a:lnTo>
                  <a:pt x="119" y="759"/>
                </a:lnTo>
                <a:lnTo>
                  <a:pt x="127" y="750"/>
                </a:lnTo>
                <a:lnTo>
                  <a:pt x="137" y="740"/>
                </a:lnTo>
                <a:lnTo>
                  <a:pt x="147" y="733"/>
                </a:lnTo>
                <a:lnTo>
                  <a:pt x="151" y="731"/>
                </a:lnTo>
                <a:lnTo>
                  <a:pt x="153" y="731"/>
                </a:lnTo>
                <a:lnTo>
                  <a:pt x="153" y="731"/>
                </a:lnTo>
                <a:close/>
                <a:moveTo>
                  <a:pt x="1818" y="1044"/>
                </a:moveTo>
                <a:lnTo>
                  <a:pt x="1818" y="1044"/>
                </a:lnTo>
                <a:lnTo>
                  <a:pt x="1861" y="1030"/>
                </a:lnTo>
                <a:lnTo>
                  <a:pt x="1909" y="1016"/>
                </a:lnTo>
                <a:lnTo>
                  <a:pt x="1957" y="1004"/>
                </a:lnTo>
                <a:lnTo>
                  <a:pt x="2003" y="993"/>
                </a:lnTo>
                <a:lnTo>
                  <a:pt x="2003" y="993"/>
                </a:lnTo>
                <a:lnTo>
                  <a:pt x="2024" y="988"/>
                </a:lnTo>
                <a:lnTo>
                  <a:pt x="2046" y="984"/>
                </a:lnTo>
                <a:lnTo>
                  <a:pt x="2056" y="981"/>
                </a:lnTo>
                <a:lnTo>
                  <a:pt x="2065" y="977"/>
                </a:lnTo>
                <a:lnTo>
                  <a:pt x="2072" y="973"/>
                </a:lnTo>
                <a:lnTo>
                  <a:pt x="2077" y="966"/>
                </a:lnTo>
                <a:lnTo>
                  <a:pt x="2077" y="966"/>
                </a:lnTo>
                <a:lnTo>
                  <a:pt x="2082" y="948"/>
                </a:lnTo>
                <a:lnTo>
                  <a:pt x="2083" y="929"/>
                </a:lnTo>
                <a:lnTo>
                  <a:pt x="2082" y="910"/>
                </a:lnTo>
                <a:lnTo>
                  <a:pt x="2079" y="890"/>
                </a:lnTo>
                <a:lnTo>
                  <a:pt x="2075" y="870"/>
                </a:lnTo>
                <a:lnTo>
                  <a:pt x="2069" y="852"/>
                </a:lnTo>
                <a:lnTo>
                  <a:pt x="2062" y="835"/>
                </a:lnTo>
                <a:lnTo>
                  <a:pt x="2055" y="818"/>
                </a:lnTo>
                <a:lnTo>
                  <a:pt x="2055" y="818"/>
                </a:lnTo>
                <a:lnTo>
                  <a:pt x="2032" y="775"/>
                </a:lnTo>
                <a:lnTo>
                  <a:pt x="2020" y="755"/>
                </a:lnTo>
                <a:lnTo>
                  <a:pt x="2013" y="747"/>
                </a:lnTo>
                <a:lnTo>
                  <a:pt x="2007" y="741"/>
                </a:lnTo>
                <a:lnTo>
                  <a:pt x="2007" y="741"/>
                </a:lnTo>
                <a:lnTo>
                  <a:pt x="1986" y="727"/>
                </a:lnTo>
                <a:lnTo>
                  <a:pt x="1976" y="722"/>
                </a:lnTo>
                <a:lnTo>
                  <a:pt x="1965" y="717"/>
                </a:lnTo>
                <a:lnTo>
                  <a:pt x="1955" y="713"/>
                </a:lnTo>
                <a:lnTo>
                  <a:pt x="1944" y="710"/>
                </a:lnTo>
                <a:lnTo>
                  <a:pt x="1933" y="708"/>
                </a:lnTo>
                <a:lnTo>
                  <a:pt x="1920" y="708"/>
                </a:lnTo>
                <a:lnTo>
                  <a:pt x="1920" y="708"/>
                </a:lnTo>
                <a:lnTo>
                  <a:pt x="1893" y="720"/>
                </a:lnTo>
                <a:lnTo>
                  <a:pt x="1867" y="736"/>
                </a:lnTo>
                <a:lnTo>
                  <a:pt x="1842" y="751"/>
                </a:lnTo>
                <a:lnTo>
                  <a:pt x="1816" y="769"/>
                </a:lnTo>
                <a:lnTo>
                  <a:pt x="1766" y="806"/>
                </a:lnTo>
                <a:lnTo>
                  <a:pt x="1715" y="841"/>
                </a:lnTo>
                <a:lnTo>
                  <a:pt x="1715" y="841"/>
                </a:lnTo>
                <a:lnTo>
                  <a:pt x="1701" y="849"/>
                </a:lnTo>
                <a:lnTo>
                  <a:pt x="1687" y="856"/>
                </a:lnTo>
                <a:lnTo>
                  <a:pt x="1658" y="868"/>
                </a:lnTo>
                <a:lnTo>
                  <a:pt x="1658" y="868"/>
                </a:lnTo>
                <a:lnTo>
                  <a:pt x="1651" y="875"/>
                </a:lnTo>
                <a:lnTo>
                  <a:pt x="1648" y="879"/>
                </a:lnTo>
                <a:lnTo>
                  <a:pt x="1646" y="879"/>
                </a:lnTo>
                <a:lnTo>
                  <a:pt x="1644" y="879"/>
                </a:lnTo>
                <a:lnTo>
                  <a:pt x="1644" y="879"/>
                </a:lnTo>
                <a:lnTo>
                  <a:pt x="1646" y="884"/>
                </a:lnTo>
                <a:lnTo>
                  <a:pt x="1646" y="891"/>
                </a:lnTo>
                <a:lnTo>
                  <a:pt x="1646" y="897"/>
                </a:lnTo>
                <a:lnTo>
                  <a:pt x="1646" y="901"/>
                </a:lnTo>
                <a:lnTo>
                  <a:pt x="1645" y="905"/>
                </a:lnTo>
                <a:lnTo>
                  <a:pt x="1642" y="910"/>
                </a:lnTo>
                <a:lnTo>
                  <a:pt x="1635" y="917"/>
                </a:lnTo>
                <a:lnTo>
                  <a:pt x="1627" y="921"/>
                </a:lnTo>
                <a:lnTo>
                  <a:pt x="1618" y="925"/>
                </a:lnTo>
                <a:lnTo>
                  <a:pt x="1607" y="927"/>
                </a:lnTo>
                <a:lnTo>
                  <a:pt x="1597" y="927"/>
                </a:lnTo>
                <a:lnTo>
                  <a:pt x="1597" y="927"/>
                </a:lnTo>
                <a:lnTo>
                  <a:pt x="1611" y="941"/>
                </a:lnTo>
                <a:lnTo>
                  <a:pt x="1624" y="957"/>
                </a:lnTo>
                <a:lnTo>
                  <a:pt x="1637" y="976"/>
                </a:lnTo>
                <a:lnTo>
                  <a:pt x="1646" y="995"/>
                </a:lnTo>
                <a:lnTo>
                  <a:pt x="1655" y="1016"/>
                </a:lnTo>
                <a:lnTo>
                  <a:pt x="1662" y="1039"/>
                </a:lnTo>
                <a:lnTo>
                  <a:pt x="1666" y="1061"/>
                </a:lnTo>
                <a:lnTo>
                  <a:pt x="1667" y="1085"/>
                </a:lnTo>
                <a:lnTo>
                  <a:pt x="1667" y="1085"/>
                </a:lnTo>
                <a:lnTo>
                  <a:pt x="1704" y="1074"/>
                </a:lnTo>
                <a:lnTo>
                  <a:pt x="1742" y="1064"/>
                </a:lnTo>
                <a:lnTo>
                  <a:pt x="1780" y="1056"/>
                </a:lnTo>
                <a:lnTo>
                  <a:pt x="1818" y="1044"/>
                </a:lnTo>
                <a:lnTo>
                  <a:pt x="1818" y="1044"/>
                </a:lnTo>
                <a:close/>
                <a:moveTo>
                  <a:pt x="821" y="334"/>
                </a:moveTo>
                <a:lnTo>
                  <a:pt x="821" y="334"/>
                </a:lnTo>
                <a:lnTo>
                  <a:pt x="801" y="331"/>
                </a:lnTo>
                <a:lnTo>
                  <a:pt x="786" y="328"/>
                </a:lnTo>
                <a:lnTo>
                  <a:pt x="772" y="326"/>
                </a:lnTo>
                <a:lnTo>
                  <a:pt x="765" y="323"/>
                </a:lnTo>
                <a:lnTo>
                  <a:pt x="759" y="319"/>
                </a:lnTo>
                <a:lnTo>
                  <a:pt x="759" y="319"/>
                </a:lnTo>
                <a:lnTo>
                  <a:pt x="755" y="316"/>
                </a:lnTo>
                <a:lnTo>
                  <a:pt x="751" y="314"/>
                </a:lnTo>
                <a:lnTo>
                  <a:pt x="747" y="314"/>
                </a:lnTo>
                <a:lnTo>
                  <a:pt x="742" y="314"/>
                </a:lnTo>
                <a:lnTo>
                  <a:pt x="732" y="319"/>
                </a:lnTo>
                <a:lnTo>
                  <a:pt x="720" y="324"/>
                </a:lnTo>
                <a:lnTo>
                  <a:pt x="720" y="324"/>
                </a:lnTo>
                <a:lnTo>
                  <a:pt x="695" y="335"/>
                </a:lnTo>
                <a:lnTo>
                  <a:pt x="669" y="348"/>
                </a:lnTo>
                <a:lnTo>
                  <a:pt x="624" y="371"/>
                </a:lnTo>
                <a:lnTo>
                  <a:pt x="624" y="371"/>
                </a:lnTo>
                <a:lnTo>
                  <a:pt x="582" y="392"/>
                </a:lnTo>
                <a:lnTo>
                  <a:pt x="542" y="415"/>
                </a:lnTo>
                <a:lnTo>
                  <a:pt x="499" y="441"/>
                </a:lnTo>
                <a:lnTo>
                  <a:pt x="457" y="466"/>
                </a:lnTo>
                <a:lnTo>
                  <a:pt x="375" y="518"/>
                </a:lnTo>
                <a:lnTo>
                  <a:pt x="332" y="542"/>
                </a:lnTo>
                <a:lnTo>
                  <a:pt x="290" y="566"/>
                </a:lnTo>
                <a:lnTo>
                  <a:pt x="290" y="566"/>
                </a:lnTo>
                <a:lnTo>
                  <a:pt x="289" y="567"/>
                </a:lnTo>
                <a:lnTo>
                  <a:pt x="289" y="569"/>
                </a:lnTo>
                <a:lnTo>
                  <a:pt x="289" y="569"/>
                </a:lnTo>
                <a:lnTo>
                  <a:pt x="289" y="569"/>
                </a:lnTo>
                <a:lnTo>
                  <a:pt x="289" y="567"/>
                </a:lnTo>
                <a:lnTo>
                  <a:pt x="290" y="567"/>
                </a:lnTo>
                <a:lnTo>
                  <a:pt x="290" y="567"/>
                </a:lnTo>
                <a:lnTo>
                  <a:pt x="338" y="577"/>
                </a:lnTo>
                <a:lnTo>
                  <a:pt x="380" y="590"/>
                </a:lnTo>
                <a:lnTo>
                  <a:pt x="421" y="605"/>
                </a:lnTo>
                <a:lnTo>
                  <a:pt x="463" y="623"/>
                </a:lnTo>
                <a:lnTo>
                  <a:pt x="463" y="623"/>
                </a:lnTo>
                <a:lnTo>
                  <a:pt x="490" y="634"/>
                </a:lnTo>
                <a:lnTo>
                  <a:pt x="519" y="646"/>
                </a:lnTo>
                <a:lnTo>
                  <a:pt x="549" y="654"/>
                </a:lnTo>
                <a:lnTo>
                  <a:pt x="578" y="663"/>
                </a:lnTo>
                <a:lnTo>
                  <a:pt x="578" y="663"/>
                </a:lnTo>
                <a:lnTo>
                  <a:pt x="623" y="677"/>
                </a:lnTo>
                <a:lnTo>
                  <a:pt x="667" y="691"/>
                </a:lnTo>
                <a:lnTo>
                  <a:pt x="710" y="705"/>
                </a:lnTo>
                <a:lnTo>
                  <a:pt x="749" y="719"/>
                </a:lnTo>
                <a:lnTo>
                  <a:pt x="749" y="719"/>
                </a:lnTo>
                <a:lnTo>
                  <a:pt x="777" y="729"/>
                </a:lnTo>
                <a:lnTo>
                  <a:pt x="805" y="738"/>
                </a:lnTo>
                <a:lnTo>
                  <a:pt x="805" y="738"/>
                </a:lnTo>
                <a:lnTo>
                  <a:pt x="818" y="744"/>
                </a:lnTo>
                <a:lnTo>
                  <a:pt x="831" y="751"/>
                </a:lnTo>
                <a:lnTo>
                  <a:pt x="862" y="768"/>
                </a:lnTo>
                <a:lnTo>
                  <a:pt x="877" y="775"/>
                </a:lnTo>
                <a:lnTo>
                  <a:pt x="893" y="782"/>
                </a:lnTo>
                <a:lnTo>
                  <a:pt x="908" y="786"/>
                </a:lnTo>
                <a:lnTo>
                  <a:pt x="922" y="788"/>
                </a:lnTo>
                <a:lnTo>
                  <a:pt x="922" y="788"/>
                </a:lnTo>
                <a:lnTo>
                  <a:pt x="932" y="786"/>
                </a:lnTo>
                <a:lnTo>
                  <a:pt x="939" y="783"/>
                </a:lnTo>
                <a:lnTo>
                  <a:pt x="947" y="781"/>
                </a:lnTo>
                <a:lnTo>
                  <a:pt x="953" y="781"/>
                </a:lnTo>
                <a:lnTo>
                  <a:pt x="957" y="782"/>
                </a:lnTo>
                <a:lnTo>
                  <a:pt x="957" y="782"/>
                </a:lnTo>
                <a:lnTo>
                  <a:pt x="1005" y="748"/>
                </a:lnTo>
                <a:lnTo>
                  <a:pt x="1055" y="716"/>
                </a:lnTo>
                <a:lnTo>
                  <a:pt x="1107" y="686"/>
                </a:lnTo>
                <a:lnTo>
                  <a:pt x="1159" y="656"/>
                </a:lnTo>
                <a:lnTo>
                  <a:pt x="1211" y="626"/>
                </a:lnTo>
                <a:lnTo>
                  <a:pt x="1263" y="595"/>
                </a:lnTo>
                <a:lnTo>
                  <a:pt x="1312" y="563"/>
                </a:lnTo>
                <a:lnTo>
                  <a:pt x="1338" y="546"/>
                </a:lnTo>
                <a:lnTo>
                  <a:pt x="1361" y="529"/>
                </a:lnTo>
                <a:lnTo>
                  <a:pt x="1361" y="529"/>
                </a:lnTo>
                <a:lnTo>
                  <a:pt x="1422" y="494"/>
                </a:lnTo>
                <a:lnTo>
                  <a:pt x="1482" y="459"/>
                </a:lnTo>
                <a:lnTo>
                  <a:pt x="1542" y="422"/>
                </a:lnTo>
                <a:lnTo>
                  <a:pt x="1573" y="406"/>
                </a:lnTo>
                <a:lnTo>
                  <a:pt x="1606" y="389"/>
                </a:lnTo>
                <a:lnTo>
                  <a:pt x="1606" y="389"/>
                </a:lnTo>
                <a:lnTo>
                  <a:pt x="1638" y="373"/>
                </a:lnTo>
                <a:lnTo>
                  <a:pt x="1670" y="358"/>
                </a:lnTo>
                <a:lnTo>
                  <a:pt x="1735" y="327"/>
                </a:lnTo>
                <a:lnTo>
                  <a:pt x="1767" y="310"/>
                </a:lnTo>
                <a:lnTo>
                  <a:pt x="1798" y="292"/>
                </a:lnTo>
                <a:lnTo>
                  <a:pt x="1826" y="272"/>
                </a:lnTo>
                <a:lnTo>
                  <a:pt x="1840" y="262"/>
                </a:lnTo>
                <a:lnTo>
                  <a:pt x="1854" y="251"/>
                </a:lnTo>
                <a:lnTo>
                  <a:pt x="1854" y="251"/>
                </a:lnTo>
                <a:lnTo>
                  <a:pt x="1849" y="241"/>
                </a:lnTo>
                <a:lnTo>
                  <a:pt x="1842" y="234"/>
                </a:lnTo>
                <a:lnTo>
                  <a:pt x="1833" y="229"/>
                </a:lnTo>
                <a:lnTo>
                  <a:pt x="1825" y="225"/>
                </a:lnTo>
                <a:lnTo>
                  <a:pt x="1815" y="222"/>
                </a:lnTo>
                <a:lnTo>
                  <a:pt x="1805" y="219"/>
                </a:lnTo>
                <a:lnTo>
                  <a:pt x="1785" y="216"/>
                </a:lnTo>
                <a:lnTo>
                  <a:pt x="1785" y="216"/>
                </a:lnTo>
                <a:lnTo>
                  <a:pt x="1745" y="208"/>
                </a:lnTo>
                <a:lnTo>
                  <a:pt x="1724" y="203"/>
                </a:lnTo>
                <a:lnTo>
                  <a:pt x="1704" y="196"/>
                </a:lnTo>
                <a:lnTo>
                  <a:pt x="1704" y="196"/>
                </a:lnTo>
                <a:lnTo>
                  <a:pt x="1673" y="185"/>
                </a:lnTo>
                <a:lnTo>
                  <a:pt x="1642" y="177"/>
                </a:lnTo>
                <a:lnTo>
                  <a:pt x="1611" y="168"/>
                </a:lnTo>
                <a:lnTo>
                  <a:pt x="1580" y="161"/>
                </a:lnTo>
                <a:lnTo>
                  <a:pt x="1516" y="149"/>
                </a:lnTo>
                <a:lnTo>
                  <a:pt x="1450" y="139"/>
                </a:lnTo>
                <a:lnTo>
                  <a:pt x="1450" y="139"/>
                </a:lnTo>
                <a:lnTo>
                  <a:pt x="1378" y="128"/>
                </a:lnTo>
                <a:lnTo>
                  <a:pt x="1311" y="118"/>
                </a:lnTo>
                <a:lnTo>
                  <a:pt x="1243" y="111"/>
                </a:lnTo>
                <a:lnTo>
                  <a:pt x="1176" y="105"/>
                </a:lnTo>
                <a:lnTo>
                  <a:pt x="1176" y="105"/>
                </a:lnTo>
                <a:lnTo>
                  <a:pt x="1147" y="97"/>
                </a:lnTo>
                <a:lnTo>
                  <a:pt x="1119" y="91"/>
                </a:lnTo>
                <a:lnTo>
                  <a:pt x="1060" y="80"/>
                </a:lnTo>
                <a:lnTo>
                  <a:pt x="1060" y="80"/>
                </a:lnTo>
                <a:lnTo>
                  <a:pt x="1005" y="66"/>
                </a:lnTo>
                <a:lnTo>
                  <a:pt x="978" y="59"/>
                </a:lnTo>
                <a:lnTo>
                  <a:pt x="953" y="49"/>
                </a:lnTo>
                <a:lnTo>
                  <a:pt x="953" y="49"/>
                </a:lnTo>
                <a:lnTo>
                  <a:pt x="900" y="34"/>
                </a:lnTo>
                <a:lnTo>
                  <a:pt x="873" y="28"/>
                </a:lnTo>
                <a:lnTo>
                  <a:pt x="846" y="22"/>
                </a:lnTo>
                <a:lnTo>
                  <a:pt x="820" y="20"/>
                </a:lnTo>
                <a:lnTo>
                  <a:pt x="807" y="20"/>
                </a:lnTo>
                <a:lnTo>
                  <a:pt x="793" y="20"/>
                </a:lnTo>
                <a:lnTo>
                  <a:pt x="780" y="21"/>
                </a:lnTo>
                <a:lnTo>
                  <a:pt x="768" y="24"/>
                </a:lnTo>
                <a:lnTo>
                  <a:pt x="755" y="28"/>
                </a:lnTo>
                <a:lnTo>
                  <a:pt x="742" y="34"/>
                </a:lnTo>
                <a:lnTo>
                  <a:pt x="742" y="34"/>
                </a:lnTo>
                <a:lnTo>
                  <a:pt x="713" y="49"/>
                </a:lnTo>
                <a:lnTo>
                  <a:pt x="685" y="64"/>
                </a:lnTo>
                <a:lnTo>
                  <a:pt x="629" y="100"/>
                </a:lnTo>
                <a:lnTo>
                  <a:pt x="629" y="100"/>
                </a:lnTo>
                <a:lnTo>
                  <a:pt x="571" y="135"/>
                </a:lnTo>
                <a:lnTo>
                  <a:pt x="515" y="168"/>
                </a:lnTo>
                <a:lnTo>
                  <a:pt x="403" y="233"/>
                </a:lnTo>
                <a:lnTo>
                  <a:pt x="403" y="233"/>
                </a:lnTo>
                <a:lnTo>
                  <a:pt x="348" y="267"/>
                </a:lnTo>
                <a:lnTo>
                  <a:pt x="320" y="283"/>
                </a:lnTo>
                <a:lnTo>
                  <a:pt x="293" y="298"/>
                </a:lnTo>
                <a:lnTo>
                  <a:pt x="293" y="298"/>
                </a:lnTo>
                <a:lnTo>
                  <a:pt x="179" y="354"/>
                </a:lnTo>
                <a:lnTo>
                  <a:pt x="120" y="382"/>
                </a:lnTo>
                <a:lnTo>
                  <a:pt x="61" y="408"/>
                </a:lnTo>
                <a:lnTo>
                  <a:pt x="61" y="408"/>
                </a:lnTo>
                <a:lnTo>
                  <a:pt x="59" y="415"/>
                </a:lnTo>
                <a:lnTo>
                  <a:pt x="54" y="422"/>
                </a:lnTo>
                <a:lnTo>
                  <a:pt x="49" y="428"/>
                </a:lnTo>
                <a:lnTo>
                  <a:pt x="42" y="434"/>
                </a:lnTo>
                <a:lnTo>
                  <a:pt x="35" y="439"/>
                </a:lnTo>
                <a:lnTo>
                  <a:pt x="29" y="446"/>
                </a:lnTo>
                <a:lnTo>
                  <a:pt x="25" y="453"/>
                </a:lnTo>
                <a:lnTo>
                  <a:pt x="22" y="460"/>
                </a:lnTo>
                <a:lnTo>
                  <a:pt x="22" y="460"/>
                </a:lnTo>
                <a:lnTo>
                  <a:pt x="22" y="466"/>
                </a:lnTo>
                <a:lnTo>
                  <a:pt x="24" y="473"/>
                </a:lnTo>
                <a:lnTo>
                  <a:pt x="28" y="477"/>
                </a:lnTo>
                <a:lnTo>
                  <a:pt x="33" y="481"/>
                </a:lnTo>
                <a:lnTo>
                  <a:pt x="39" y="486"/>
                </a:lnTo>
                <a:lnTo>
                  <a:pt x="46" y="488"/>
                </a:lnTo>
                <a:lnTo>
                  <a:pt x="54" y="490"/>
                </a:lnTo>
                <a:lnTo>
                  <a:pt x="61" y="490"/>
                </a:lnTo>
                <a:lnTo>
                  <a:pt x="61" y="490"/>
                </a:lnTo>
                <a:lnTo>
                  <a:pt x="80" y="500"/>
                </a:lnTo>
                <a:lnTo>
                  <a:pt x="99" y="508"/>
                </a:lnTo>
                <a:lnTo>
                  <a:pt x="119" y="515"/>
                </a:lnTo>
                <a:lnTo>
                  <a:pt x="137" y="519"/>
                </a:lnTo>
                <a:lnTo>
                  <a:pt x="137" y="519"/>
                </a:lnTo>
                <a:lnTo>
                  <a:pt x="153" y="531"/>
                </a:lnTo>
                <a:lnTo>
                  <a:pt x="171" y="539"/>
                </a:lnTo>
                <a:lnTo>
                  <a:pt x="191" y="546"/>
                </a:lnTo>
                <a:lnTo>
                  <a:pt x="200" y="549"/>
                </a:lnTo>
                <a:lnTo>
                  <a:pt x="210" y="550"/>
                </a:lnTo>
                <a:lnTo>
                  <a:pt x="210" y="550"/>
                </a:lnTo>
                <a:lnTo>
                  <a:pt x="222" y="542"/>
                </a:lnTo>
                <a:lnTo>
                  <a:pt x="231" y="536"/>
                </a:lnTo>
                <a:lnTo>
                  <a:pt x="255" y="526"/>
                </a:lnTo>
                <a:lnTo>
                  <a:pt x="279" y="518"/>
                </a:lnTo>
                <a:lnTo>
                  <a:pt x="290" y="512"/>
                </a:lnTo>
                <a:lnTo>
                  <a:pt x="302" y="505"/>
                </a:lnTo>
                <a:lnTo>
                  <a:pt x="302" y="505"/>
                </a:lnTo>
                <a:lnTo>
                  <a:pt x="313" y="497"/>
                </a:lnTo>
                <a:lnTo>
                  <a:pt x="324" y="487"/>
                </a:lnTo>
                <a:lnTo>
                  <a:pt x="335" y="476"/>
                </a:lnTo>
                <a:lnTo>
                  <a:pt x="346" y="467"/>
                </a:lnTo>
                <a:lnTo>
                  <a:pt x="346" y="467"/>
                </a:lnTo>
                <a:lnTo>
                  <a:pt x="373" y="452"/>
                </a:lnTo>
                <a:lnTo>
                  <a:pt x="401" y="437"/>
                </a:lnTo>
                <a:lnTo>
                  <a:pt x="401" y="437"/>
                </a:lnTo>
                <a:lnTo>
                  <a:pt x="428" y="418"/>
                </a:lnTo>
                <a:lnTo>
                  <a:pt x="453" y="401"/>
                </a:lnTo>
                <a:lnTo>
                  <a:pt x="480" y="386"/>
                </a:lnTo>
                <a:lnTo>
                  <a:pt x="494" y="378"/>
                </a:lnTo>
                <a:lnTo>
                  <a:pt x="508" y="371"/>
                </a:lnTo>
                <a:lnTo>
                  <a:pt x="508" y="371"/>
                </a:lnTo>
                <a:lnTo>
                  <a:pt x="565" y="345"/>
                </a:lnTo>
                <a:lnTo>
                  <a:pt x="623" y="319"/>
                </a:lnTo>
                <a:lnTo>
                  <a:pt x="682" y="293"/>
                </a:lnTo>
                <a:lnTo>
                  <a:pt x="711" y="281"/>
                </a:lnTo>
                <a:lnTo>
                  <a:pt x="742" y="269"/>
                </a:lnTo>
                <a:lnTo>
                  <a:pt x="742" y="269"/>
                </a:lnTo>
                <a:lnTo>
                  <a:pt x="749" y="258"/>
                </a:lnTo>
                <a:lnTo>
                  <a:pt x="758" y="248"/>
                </a:lnTo>
                <a:lnTo>
                  <a:pt x="766" y="239"/>
                </a:lnTo>
                <a:lnTo>
                  <a:pt x="776" y="229"/>
                </a:lnTo>
                <a:lnTo>
                  <a:pt x="787" y="222"/>
                </a:lnTo>
                <a:lnTo>
                  <a:pt x="800" y="215"/>
                </a:lnTo>
                <a:lnTo>
                  <a:pt x="814" y="210"/>
                </a:lnTo>
                <a:lnTo>
                  <a:pt x="829" y="206"/>
                </a:lnTo>
                <a:lnTo>
                  <a:pt x="829" y="206"/>
                </a:lnTo>
                <a:lnTo>
                  <a:pt x="842" y="205"/>
                </a:lnTo>
                <a:lnTo>
                  <a:pt x="849" y="205"/>
                </a:lnTo>
                <a:lnTo>
                  <a:pt x="866" y="206"/>
                </a:lnTo>
                <a:lnTo>
                  <a:pt x="866" y="206"/>
                </a:lnTo>
                <a:lnTo>
                  <a:pt x="884" y="209"/>
                </a:lnTo>
                <a:lnTo>
                  <a:pt x="898" y="213"/>
                </a:lnTo>
                <a:lnTo>
                  <a:pt x="911" y="218"/>
                </a:lnTo>
                <a:lnTo>
                  <a:pt x="921" y="223"/>
                </a:lnTo>
                <a:lnTo>
                  <a:pt x="921" y="223"/>
                </a:lnTo>
                <a:lnTo>
                  <a:pt x="925" y="227"/>
                </a:lnTo>
                <a:lnTo>
                  <a:pt x="930" y="232"/>
                </a:lnTo>
                <a:lnTo>
                  <a:pt x="937" y="244"/>
                </a:lnTo>
                <a:lnTo>
                  <a:pt x="951" y="268"/>
                </a:lnTo>
                <a:lnTo>
                  <a:pt x="951" y="268"/>
                </a:lnTo>
                <a:lnTo>
                  <a:pt x="950" y="278"/>
                </a:lnTo>
                <a:lnTo>
                  <a:pt x="949" y="288"/>
                </a:lnTo>
                <a:lnTo>
                  <a:pt x="946" y="295"/>
                </a:lnTo>
                <a:lnTo>
                  <a:pt x="942" y="303"/>
                </a:lnTo>
                <a:lnTo>
                  <a:pt x="937" y="309"/>
                </a:lnTo>
                <a:lnTo>
                  <a:pt x="932" y="316"/>
                </a:lnTo>
                <a:lnTo>
                  <a:pt x="921" y="326"/>
                </a:lnTo>
                <a:lnTo>
                  <a:pt x="921" y="326"/>
                </a:lnTo>
                <a:lnTo>
                  <a:pt x="908" y="331"/>
                </a:lnTo>
                <a:lnTo>
                  <a:pt x="895" y="335"/>
                </a:lnTo>
                <a:lnTo>
                  <a:pt x="883" y="338"/>
                </a:lnTo>
                <a:lnTo>
                  <a:pt x="871" y="340"/>
                </a:lnTo>
                <a:lnTo>
                  <a:pt x="859" y="338"/>
                </a:lnTo>
                <a:lnTo>
                  <a:pt x="846" y="338"/>
                </a:lnTo>
                <a:lnTo>
                  <a:pt x="821" y="334"/>
                </a:lnTo>
                <a:lnTo>
                  <a:pt x="821" y="334"/>
                </a:lnTo>
                <a:close/>
                <a:moveTo>
                  <a:pt x="1618" y="966"/>
                </a:moveTo>
                <a:lnTo>
                  <a:pt x="1618" y="966"/>
                </a:lnTo>
                <a:lnTo>
                  <a:pt x="1596" y="948"/>
                </a:lnTo>
                <a:lnTo>
                  <a:pt x="1576" y="927"/>
                </a:lnTo>
                <a:lnTo>
                  <a:pt x="1576" y="927"/>
                </a:lnTo>
                <a:lnTo>
                  <a:pt x="1545" y="931"/>
                </a:lnTo>
                <a:lnTo>
                  <a:pt x="1516" y="936"/>
                </a:lnTo>
                <a:lnTo>
                  <a:pt x="1516" y="936"/>
                </a:lnTo>
                <a:lnTo>
                  <a:pt x="1520" y="948"/>
                </a:lnTo>
                <a:lnTo>
                  <a:pt x="1526" y="957"/>
                </a:lnTo>
                <a:lnTo>
                  <a:pt x="1537" y="978"/>
                </a:lnTo>
                <a:lnTo>
                  <a:pt x="1537" y="978"/>
                </a:lnTo>
                <a:lnTo>
                  <a:pt x="1537" y="993"/>
                </a:lnTo>
                <a:lnTo>
                  <a:pt x="1538" y="1007"/>
                </a:lnTo>
                <a:lnTo>
                  <a:pt x="1538" y="1021"/>
                </a:lnTo>
                <a:lnTo>
                  <a:pt x="1537" y="1036"/>
                </a:lnTo>
                <a:lnTo>
                  <a:pt x="1537" y="1036"/>
                </a:lnTo>
                <a:lnTo>
                  <a:pt x="1535" y="1043"/>
                </a:lnTo>
                <a:lnTo>
                  <a:pt x="1534" y="1050"/>
                </a:lnTo>
                <a:lnTo>
                  <a:pt x="1533" y="1056"/>
                </a:lnTo>
                <a:lnTo>
                  <a:pt x="1533" y="1064"/>
                </a:lnTo>
                <a:lnTo>
                  <a:pt x="1533" y="1064"/>
                </a:lnTo>
                <a:lnTo>
                  <a:pt x="1534" y="1071"/>
                </a:lnTo>
                <a:lnTo>
                  <a:pt x="1538" y="1080"/>
                </a:lnTo>
                <a:lnTo>
                  <a:pt x="1544" y="1089"/>
                </a:lnTo>
                <a:lnTo>
                  <a:pt x="1547" y="1099"/>
                </a:lnTo>
                <a:lnTo>
                  <a:pt x="1547" y="1099"/>
                </a:lnTo>
                <a:lnTo>
                  <a:pt x="1547" y="1108"/>
                </a:lnTo>
                <a:lnTo>
                  <a:pt x="1547" y="1117"/>
                </a:lnTo>
                <a:lnTo>
                  <a:pt x="1547" y="1127"/>
                </a:lnTo>
                <a:lnTo>
                  <a:pt x="1548" y="1137"/>
                </a:lnTo>
                <a:lnTo>
                  <a:pt x="1548" y="1137"/>
                </a:lnTo>
                <a:lnTo>
                  <a:pt x="1552" y="1137"/>
                </a:lnTo>
                <a:lnTo>
                  <a:pt x="1557" y="1136"/>
                </a:lnTo>
                <a:lnTo>
                  <a:pt x="1562" y="1132"/>
                </a:lnTo>
                <a:lnTo>
                  <a:pt x="1568" y="1126"/>
                </a:lnTo>
                <a:lnTo>
                  <a:pt x="1571" y="1124"/>
                </a:lnTo>
                <a:lnTo>
                  <a:pt x="1575" y="1123"/>
                </a:lnTo>
                <a:lnTo>
                  <a:pt x="1575" y="1123"/>
                </a:lnTo>
                <a:lnTo>
                  <a:pt x="1576" y="1103"/>
                </a:lnTo>
                <a:lnTo>
                  <a:pt x="1576" y="1082"/>
                </a:lnTo>
                <a:lnTo>
                  <a:pt x="1576" y="1082"/>
                </a:lnTo>
                <a:lnTo>
                  <a:pt x="1573" y="1073"/>
                </a:lnTo>
                <a:lnTo>
                  <a:pt x="1571" y="1061"/>
                </a:lnTo>
                <a:lnTo>
                  <a:pt x="1571" y="1056"/>
                </a:lnTo>
                <a:lnTo>
                  <a:pt x="1571" y="1050"/>
                </a:lnTo>
                <a:lnTo>
                  <a:pt x="1572" y="1046"/>
                </a:lnTo>
                <a:lnTo>
                  <a:pt x="1575" y="1043"/>
                </a:lnTo>
                <a:lnTo>
                  <a:pt x="1575" y="1043"/>
                </a:lnTo>
                <a:lnTo>
                  <a:pt x="1578" y="1051"/>
                </a:lnTo>
                <a:lnTo>
                  <a:pt x="1580" y="1061"/>
                </a:lnTo>
                <a:lnTo>
                  <a:pt x="1583" y="1081"/>
                </a:lnTo>
                <a:lnTo>
                  <a:pt x="1587" y="1122"/>
                </a:lnTo>
                <a:lnTo>
                  <a:pt x="1587" y="1122"/>
                </a:lnTo>
                <a:lnTo>
                  <a:pt x="1596" y="1120"/>
                </a:lnTo>
                <a:lnTo>
                  <a:pt x="1604" y="1117"/>
                </a:lnTo>
                <a:lnTo>
                  <a:pt x="1604" y="1117"/>
                </a:lnTo>
                <a:lnTo>
                  <a:pt x="1606" y="1094"/>
                </a:lnTo>
                <a:lnTo>
                  <a:pt x="1607" y="1071"/>
                </a:lnTo>
                <a:lnTo>
                  <a:pt x="1607" y="1071"/>
                </a:lnTo>
                <a:lnTo>
                  <a:pt x="1603" y="1063"/>
                </a:lnTo>
                <a:lnTo>
                  <a:pt x="1601" y="1054"/>
                </a:lnTo>
                <a:lnTo>
                  <a:pt x="1600" y="1046"/>
                </a:lnTo>
                <a:lnTo>
                  <a:pt x="1599" y="1037"/>
                </a:lnTo>
                <a:lnTo>
                  <a:pt x="1599" y="1037"/>
                </a:lnTo>
                <a:lnTo>
                  <a:pt x="1593" y="1026"/>
                </a:lnTo>
                <a:lnTo>
                  <a:pt x="1587" y="1015"/>
                </a:lnTo>
                <a:lnTo>
                  <a:pt x="1585" y="1011"/>
                </a:lnTo>
                <a:lnTo>
                  <a:pt x="1583" y="1005"/>
                </a:lnTo>
                <a:lnTo>
                  <a:pt x="1583" y="1001"/>
                </a:lnTo>
                <a:lnTo>
                  <a:pt x="1585" y="995"/>
                </a:lnTo>
                <a:lnTo>
                  <a:pt x="1585" y="995"/>
                </a:lnTo>
                <a:lnTo>
                  <a:pt x="1592" y="1004"/>
                </a:lnTo>
                <a:lnTo>
                  <a:pt x="1597" y="1015"/>
                </a:lnTo>
                <a:lnTo>
                  <a:pt x="1601" y="1026"/>
                </a:lnTo>
                <a:lnTo>
                  <a:pt x="1607" y="1037"/>
                </a:lnTo>
                <a:lnTo>
                  <a:pt x="1613" y="1063"/>
                </a:lnTo>
                <a:lnTo>
                  <a:pt x="1618" y="1087"/>
                </a:lnTo>
                <a:lnTo>
                  <a:pt x="1618" y="1087"/>
                </a:lnTo>
                <a:lnTo>
                  <a:pt x="1627" y="1088"/>
                </a:lnTo>
                <a:lnTo>
                  <a:pt x="1634" y="1091"/>
                </a:lnTo>
                <a:lnTo>
                  <a:pt x="1641" y="1095"/>
                </a:lnTo>
                <a:lnTo>
                  <a:pt x="1648" y="1095"/>
                </a:lnTo>
                <a:lnTo>
                  <a:pt x="1648" y="1095"/>
                </a:lnTo>
                <a:lnTo>
                  <a:pt x="1651" y="1087"/>
                </a:lnTo>
                <a:lnTo>
                  <a:pt x="1652" y="1078"/>
                </a:lnTo>
                <a:lnTo>
                  <a:pt x="1652" y="1070"/>
                </a:lnTo>
                <a:lnTo>
                  <a:pt x="1652" y="1061"/>
                </a:lnTo>
                <a:lnTo>
                  <a:pt x="1649" y="1044"/>
                </a:lnTo>
                <a:lnTo>
                  <a:pt x="1644" y="1028"/>
                </a:lnTo>
                <a:lnTo>
                  <a:pt x="1638" y="1011"/>
                </a:lnTo>
                <a:lnTo>
                  <a:pt x="1630" y="995"/>
                </a:lnTo>
                <a:lnTo>
                  <a:pt x="1624" y="980"/>
                </a:lnTo>
                <a:lnTo>
                  <a:pt x="1618" y="966"/>
                </a:lnTo>
                <a:lnTo>
                  <a:pt x="1618" y="966"/>
                </a:lnTo>
                <a:close/>
                <a:moveTo>
                  <a:pt x="1583" y="914"/>
                </a:moveTo>
                <a:lnTo>
                  <a:pt x="1583" y="914"/>
                </a:lnTo>
                <a:lnTo>
                  <a:pt x="1599" y="911"/>
                </a:lnTo>
                <a:lnTo>
                  <a:pt x="1614" y="908"/>
                </a:lnTo>
                <a:lnTo>
                  <a:pt x="1620" y="907"/>
                </a:lnTo>
                <a:lnTo>
                  <a:pt x="1625" y="903"/>
                </a:lnTo>
                <a:lnTo>
                  <a:pt x="1628" y="897"/>
                </a:lnTo>
                <a:lnTo>
                  <a:pt x="1630" y="890"/>
                </a:lnTo>
                <a:lnTo>
                  <a:pt x="1630" y="890"/>
                </a:lnTo>
                <a:lnTo>
                  <a:pt x="1630" y="875"/>
                </a:lnTo>
                <a:lnTo>
                  <a:pt x="1627" y="861"/>
                </a:lnTo>
                <a:lnTo>
                  <a:pt x="1623" y="849"/>
                </a:lnTo>
                <a:lnTo>
                  <a:pt x="1615" y="839"/>
                </a:lnTo>
                <a:lnTo>
                  <a:pt x="1607" y="830"/>
                </a:lnTo>
                <a:lnTo>
                  <a:pt x="1597" y="823"/>
                </a:lnTo>
                <a:lnTo>
                  <a:pt x="1579" y="809"/>
                </a:lnTo>
                <a:lnTo>
                  <a:pt x="1579" y="809"/>
                </a:lnTo>
                <a:lnTo>
                  <a:pt x="1576" y="797"/>
                </a:lnTo>
                <a:lnTo>
                  <a:pt x="1576" y="785"/>
                </a:lnTo>
                <a:lnTo>
                  <a:pt x="1579" y="759"/>
                </a:lnTo>
                <a:lnTo>
                  <a:pt x="1579" y="750"/>
                </a:lnTo>
                <a:lnTo>
                  <a:pt x="1578" y="740"/>
                </a:lnTo>
                <a:lnTo>
                  <a:pt x="1575" y="737"/>
                </a:lnTo>
                <a:lnTo>
                  <a:pt x="1572" y="734"/>
                </a:lnTo>
                <a:lnTo>
                  <a:pt x="1569" y="733"/>
                </a:lnTo>
                <a:lnTo>
                  <a:pt x="1564" y="731"/>
                </a:lnTo>
                <a:lnTo>
                  <a:pt x="1564" y="731"/>
                </a:lnTo>
                <a:lnTo>
                  <a:pt x="1552" y="734"/>
                </a:lnTo>
                <a:lnTo>
                  <a:pt x="1540" y="738"/>
                </a:lnTo>
                <a:lnTo>
                  <a:pt x="1540" y="738"/>
                </a:lnTo>
                <a:lnTo>
                  <a:pt x="1533" y="743"/>
                </a:lnTo>
                <a:lnTo>
                  <a:pt x="1526" y="750"/>
                </a:lnTo>
                <a:lnTo>
                  <a:pt x="1520" y="755"/>
                </a:lnTo>
                <a:lnTo>
                  <a:pt x="1513" y="759"/>
                </a:lnTo>
                <a:lnTo>
                  <a:pt x="1513" y="759"/>
                </a:lnTo>
                <a:lnTo>
                  <a:pt x="1513" y="765"/>
                </a:lnTo>
                <a:lnTo>
                  <a:pt x="1514" y="771"/>
                </a:lnTo>
                <a:lnTo>
                  <a:pt x="1516" y="781"/>
                </a:lnTo>
                <a:lnTo>
                  <a:pt x="1516" y="785"/>
                </a:lnTo>
                <a:lnTo>
                  <a:pt x="1514" y="789"/>
                </a:lnTo>
                <a:lnTo>
                  <a:pt x="1510" y="790"/>
                </a:lnTo>
                <a:lnTo>
                  <a:pt x="1505" y="790"/>
                </a:lnTo>
                <a:lnTo>
                  <a:pt x="1505" y="790"/>
                </a:lnTo>
                <a:lnTo>
                  <a:pt x="1503" y="782"/>
                </a:lnTo>
                <a:lnTo>
                  <a:pt x="1503" y="779"/>
                </a:lnTo>
                <a:lnTo>
                  <a:pt x="1500" y="776"/>
                </a:lnTo>
                <a:lnTo>
                  <a:pt x="1500" y="776"/>
                </a:lnTo>
                <a:lnTo>
                  <a:pt x="1489" y="799"/>
                </a:lnTo>
                <a:lnTo>
                  <a:pt x="1484" y="811"/>
                </a:lnTo>
                <a:lnTo>
                  <a:pt x="1479" y="824"/>
                </a:lnTo>
                <a:lnTo>
                  <a:pt x="1475" y="837"/>
                </a:lnTo>
                <a:lnTo>
                  <a:pt x="1474" y="849"/>
                </a:lnTo>
                <a:lnTo>
                  <a:pt x="1472" y="862"/>
                </a:lnTo>
                <a:lnTo>
                  <a:pt x="1475" y="873"/>
                </a:lnTo>
                <a:lnTo>
                  <a:pt x="1475" y="873"/>
                </a:lnTo>
                <a:lnTo>
                  <a:pt x="1482" y="865"/>
                </a:lnTo>
                <a:lnTo>
                  <a:pt x="1491" y="855"/>
                </a:lnTo>
                <a:lnTo>
                  <a:pt x="1498" y="845"/>
                </a:lnTo>
                <a:lnTo>
                  <a:pt x="1506" y="835"/>
                </a:lnTo>
                <a:lnTo>
                  <a:pt x="1514" y="828"/>
                </a:lnTo>
                <a:lnTo>
                  <a:pt x="1524" y="824"/>
                </a:lnTo>
                <a:lnTo>
                  <a:pt x="1528" y="824"/>
                </a:lnTo>
                <a:lnTo>
                  <a:pt x="1534" y="824"/>
                </a:lnTo>
                <a:lnTo>
                  <a:pt x="1538" y="825"/>
                </a:lnTo>
                <a:lnTo>
                  <a:pt x="1544" y="828"/>
                </a:lnTo>
                <a:lnTo>
                  <a:pt x="1544" y="828"/>
                </a:lnTo>
                <a:lnTo>
                  <a:pt x="1551" y="835"/>
                </a:lnTo>
                <a:lnTo>
                  <a:pt x="1554" y="844"/>
                </a:lnTo>
                <a:lnTo>
                  <a:pt x="1554" y="849"/>
                </a:lnTo>
                <a:lnTo>
                  <a:pt x="1551" y="855"/>
                </a:lnTo>
                <a:lnTo>
                  <a:pt x="1547" y="861"/>
                </a:lnTo>
                <a:lnTo>
                  <a:pt x="1541" y="865"/>
                </a:lnTo>
                <a:lnTo>
                  <a:pt x="1527" y="875"/>
                </a:lnTo>
                <a:lnTo>
                  <a:pt x="1513" y="883"/>
                </a:lnTo>
                <a:lnTo>
                  <a:pt x="1507" y="887"/>
                </a:lnTo>
                <a:lnTo>
                  <a:pt x="1502" y="893"/>
                </a:lnTo>
                <a:lnTo>
                  <a:pt x="1498" y="898"/>
                </a:lnTo>
                <a:lnTo>
                  <a:pt x="1498" y="904"/>
                </a:lnTo>
                <a:lnTo>
                  <a:pt x="1498" y="912"/>
                </a:lnTo>
                <a:lnTo>
                  <a:pt x="1502" y="921"/>
                </a:lnTo>
                <a:lnTo>
                  <a:pt x="1502" y="921"/>
                </a:lnTo>
                <a:lnTo>
                  <a:pt x="1527" y="918"/>
                </a:lnTo>
                <a:lnTo>
                  <a:pt x="1557" y="915"/>
                </a:lnTo>
                <a:lnTo>
                  <a:pt x="1557" y="915"/>
                </a:lnTo>
                <a:lnTo>
                  <a:pt x="1559" y="911"/>
                </a:lnTo>
                <a:lnTo>
                  <a:pt x="1564" y="908"/>
                </a:lnTo>
                <a:lnTo>
                  <a:pt x="1569" y="905"/>
                </a:lnTo>
                <a:lnTo>
                  <a:pt x="1575" y="904"/>
                </a:lnTo>
                <a:lnTo>
                  <a:pt x="1575" y="904"/>
                </a:lnTo>
                <a:lnTo>
                  <a:pt x="1575" y="908"/>
                </a:lnTo>
                <a:lnTo>
                  <a:pt x="1578" y="910"/>
                </a:lnTo>
                <a:lnTo>
                  <a:pt x="1583" y="914"/>
                </a:lnTo>
                <a:lnTo>
                  <a:pt x="1583" y="914"/>
                </a:lnTo>
                <a:close/>
                <a:moveTo>
                  <a:pt x="1493" y="879"/>
                </a:moveTo>
                <a:lnTo>
                  <a:pt x="1493" y="879"/>
                </a:lnTo>
                <a:lnTo>
                  <a:pt x="1499" y="875"/>
                </a:lnTo>
                <a:lnTo>
                  <a:pt x="1505" y="870"/>
                </a:lnTo>
                <a:lnTo>
                  <a:pt x="1516" y="865"/>
                </a:lnTo>
                <a:lnTo>
                  <a:pt x="1527" y="858"/>
                </a:lnTo>
                <a:lnTo>
                  <a:pt x="1531" y="854"/>
                </a:lnTo>
                <a:lnTo>
                  <a:pt x="1535" y="848"/>
                </a:lnTo>
                <a:lnTo>
                  <a:pt x="1535" y="848"/>
                </a:lnTo>
                <a:lnTo>
                  <a:pt x="1531" y="845"/>
                </a:lnTo>
                <a:lnTo>
                  <a:pt x="1528" y="844"/>
                </a:lnTo>
                <a:lnTo>
                  <a:pt x="1527" y="841"/>
                </a:lnTo>
                <a:lnTo>
                  <a:pt x="1527" y="841"/>
                </a:lnTo>
                <a:lnTo>
                  <a:pt x="1521" y="844"/>
                </a:lnTo>
                <a:lnTo>
                  <a:pt x="1514" y="848"/>
                </a:lnTo>
                <a:lnTo>
                  <a:pt x="1509" y="854"/>
                </a:lnTo>
                <a:lnTo>
                  <a:pt x="1505" y="859"/>
                </a:lnTo>
                <a:lnTo>
                  <a:pt x="1498" y="870"/>
                </a:lnTo>
                <a:lnTo>
                  <a:pt x="1493" y="879"/>
                </a:lnTo>
                <a:lnTo>
                  <a:pt x="1493" y="879"/>
                </a:lnTo>
                <a:close/>
                <a:moveTo>
                  <a:pt x="1526" y="1080"/>
                </a:moveTo>
                <a:lnTo>
                  <a:pt x="1526" y="1080"/>
                </a:lnTo>
                <a:lnTo>
                  <a:pt x="1524" y="1085"/>
                </a:lnTo>
                <a:lnTo>
                  <a:pt x="1523" y="1091"/>
                </a:lnTo>
                <a:lnTo>
                  <a:pt x="1520" y="1094"/>
                </a:lnTo>
                <a:lnTo>
                  <a:pt x="1514" y="1096"/>
                </a:lnTo>
                <a:lnTo>
                  <a:pt x="1514" y="1096"/>
                </a:lnTo>
                <a:lnTo>
                  <a:pt x="1506" y="1094"/>
                </a:lnTo>
                <a:lnTo>
                  <a:pt x="1498" y="1092"/>
                </a:lnTo>
                <a:lnTo>
                  <a:pt x="1488" y="1092"/>
                </a:lnTo>
                <a:lnTo>
                  <a:pt x="1479" y="1092"/>
                </a:lnTo>
                <a:lnTo>
                  <a:pt x="1461" y="1095"/>
                </a:lnTo>
                <a:lnTo>
                  <a:pt x="1447" y="1099"/>
                </a:lnTo>
                <a:lnTo>
                  <a:pt x="1447" y="1099"/>
                </a:lnTo>
                <a:lnTo>
                  <a:pt x="1447" y="1096"/>
                </a:lnTo>
                <a:lnTo>
                  <a:pt x="1446" y="1095"/>
                </a:lnTo>
                <a:lnTo>
                  <a:pt x="1444" y="1094"/>
                </a:lnTo>
                <a:lnTo>
                  <a:pt x="1443" y="1092"/>
                </a:lnTo>
                <a:lnTo>
                  <a:pt x="1443" y="1092"/>
                </a:lnTo>
                <a:lnTo>
                  <a:pt x="1457" y="1067"/>
                </a:lnTo>
                <a:lnTo>
                  <a:pt x="1468" y="1039"/>
                </a:lnTo>
                <a:lnTo>
                  <a:pt x="1478" y="1009"/>
                </a:lnTo>
                <a:lnTo>
                  <a:pt x="1485" y="978"/>
                </a:lnTo>
                <a:lnTo>
                  <a:pt x="1485" y="978"/>
                </a:lnTo>
                <a:lnTo>
                  <a:pt x="1479" y="973"/>
                </a:lnTo>
                <a:lnTo>
                  <a:pt x="1475" y="967"/>
                </a:lnTo>
                <a:lnTo>
                  <a:pt x="1471" y="963"/>
                </a:lnTo>
                <a:lnTo>
                  <a:pt x="1464" y="959"/>
                </a:lnTo>
                <a:lnTo>
                  <a:pt x="1464" y="959"/>
                </a:lnTo>
                <a:lnTo>
                  <a:pt x="1455" y="966"/>
                </a:lnTo>
                <a:lnTo>
                  <a:pt x="1447" y="973"/>
                </a:lnTo>
                <a:lnTo>
                  <a:pt x="1441" y="976"/>
                </a:lnTo>
                <a:lnTo>
                  <a:pt x="1436" y="977"/>
                </a:lnTo>
                <a:lnTo>
                  <a:pt x="1432" y="977"/>
                </a:lnTo>
                <a:lnTo>
                  <a:pt x="1426" y="976"/>
                </a:lnTo>
                <a:lnTo>
                  <a:pt x="1426" y="976"/>
                </a:lnTo>
                <a:lnTo>
                  <a:pt x="1409" y="987"/>
                </a:lnTo>
                <a:lnTo>
                  <a:pt x="1394" y="998"/>
                </a:lnTo>
                <a:lnTo>
                  <a:pt x="1380" y="1011"/>
                </a:lnTo>
                <a:lnTo>
                  <a:pt x="1367" y="1025"/>
                </a:lnTo>
                <a:lnTo>
                  <a:pt x="1354" y="1040"/>
                </a:lnTo>
                <a:lnTo>
                  <a:pt x="1343" y="1056"/>
                </a:lnTo>
                <a:lnTo>
                  <a:pt x="1333" y="1073"/>
                </a:lnTo>
                <a:lnTo>
                  <a:pt x="1324" y="1089"/>
                </a:lnTo>
                <a:lnTo>
                  <a:pt x="1324" y="1089"/>
                </a:lnTo>
                <a:lnTo>
                  <a:pt x="1322" y="1095"/>
                </a:lnTo>
                <a:lnTo>
                  <a:pt x="1322" y="1102"/>
                </a:lnTo>
                <a:lnTo>
                  <a:pt x="1322" y="1102"/>
                </a:lnTo>
                <a:lnTo>
                  <a:pt x="1319" y="1106"/>
                </a:lnTo>
                <a:lnTo>
                  <a:pt x="1316" y="1110"/>
                </a:lnTo>
                <a:lnTo>
                  <a:pt x="1309" y="1120"/>
                </a:lnTo>
                <a:lnTo>
                  <a:pt x="1307" y="1124"/>
                </a:lnTo>
                <a:lnTo>
                  <a:pt x="1302" y="1126"/>
                </a:lnTo>
                <a:lnTo>
                  <a:pt x="1298" y="1124"/>
                </a:lnTo>
                <a:lnTo>
                  <a:pt x="1293" y="1119"/>
                </a:lnTo>
                <a:lnTo>
                  <a:pt x="1293" y="1119"/>
                </a:lnTo>
                <a:lnTo>
                  <a:pt x="1291" y="1108"/>
                </a:lnTo>
                <a:lnTo>
                  <a:pt x="1287" y="1095"/>
                </a:lnTo>
                <a:lnTo>
                  <a:pt x="1281" y="1082"/>
                </a:lnTo>
                <a:lnTo>
                  <a:pt x="1277" y="1077"/>
                </a:lnTo>
                <a:lnTo>
                  <a:pt x="1273" y="1073"/>
                </a:lnTo>
                <a:lnTo>
                  <a:pt x="1273" y="1073"/>
                </a:lnTo>
                <a:lnTo>
                  <a:pt x="1265" y="1066"/>
                </a:lnTo>
                <a:lnTo>
                  <a:pt x="1256" y="1060"/>
                </a:lnTo>
                <a:lnTo>
                  <a:pt x="1248" y="1057"/>
                </a:lnTo>
                <a:lnTo>
                  <a:pt x="1239" y="1054"/>
                </a:lnTo>
                <a:lnTo>
                  <a:pt x="1222" y="1049"/>
                </a:lnTo>
                <a:lnTo>
                  <a:pt x="1214" y="1046"/>
                </a:lnTo>
                <a:lnTo>
                  <a:pt x="1207" y="1043"/>
                </a:lnTo>
                <a:lnTo>
                  <a:pt x="1207" y="1043"/>
                </a:lnTo>
                <a:lnTo>
                  <a:pt x="1206" y="1040"/>
                </a:lnTo>
                <a:lnTo>
                  <a:pt x="1206" y="1037"/>
                </a:lnTo>
                <a:lnTo>
                  <a:pt x="1208" y="1033"/>
                </a:lnTo>
                <a:lnTo>
                  <a:pt x="1211" y="1029"/>
                </a:lnTo>
                <a:lnTo>
                  <a:pt x="1211" y="1028"/>
                </a:lnTo>
                <a:lnTo>
                  <a:pt x="1210" y="1025"/>
                </a:lnTo>
                <a:lnTo>
                  <a:pt x="1210" y="1025"/>
                </a:lnTo>
                <a:lnTo>
                  <a:pt x="1186" y="1032"/>
                </a:lnTo>
                <a:lnTo>
                  <a:pt x="1159" y="1039"/>
                </a:lnTo>
                <a:lnTo>
                  <a:pt x="1131" y="1046"/>
                </a:lnTo>
                <a:lnTo>
                  <a:pt x="1102" y="1051"/>
                </a:lnTo>
                <a:lnTo>
                  <a:pt x="1074" y="1054"/>
                </a:lnTo>
                <a:lnTo>
                  <a:pt x="1044" y="1057"/>
                </a:lnTo>
                <a:lnTo>
                  <a:pt x="1015" y="1057"/>
                </a:lnTo>
                <a:lnTo>
                  <a:pt x="987" y="1054"/>
                </a:lnTo>
                <a:lnTo>
                  <a:pt x="987" y="1054"/>
                </a:lnTo>
                <a:lnTo>
                  <a:pt x="989" y="1060"/>
                </a:lnTo>
                <a:lnTo>
                  <a:pt x="992" y="1064"/>
                </a:lnTo>
                <a:lnTo>
                  <a:pt x="1002" y="1073"/>
                </a:lnTo>
                <a:lnTo>
                  <a:pt x="1022" y="1088"/>
                </a:lnTo>
                <a:lnTo>
                  <a:pt x="1022" y="1088"/>
                </a:lnTo>
                <a:lnTo>
                  <a:pt x="1040" y="1110"/>
                </a:lnTo>
                <a:lnTo>
                  <a:pt x="1055" y="1137"/>
                </a:lnTo>
                <a:lnTo>
                  <a:pt x="1071" y="1165"/>
                </a:lnTo>
                <a:lnTo>
                  <a:pt x="1076" y="1181"/>
                </a:lnTo>
                <a:lnTo>
                  <a:pt x="1082" y="1198"/>
                </a:lnTo>
                <a:lnTo>
                  <a:pt x="1086" y="1213"/>
                </a:lnTo>
                <a:lnTo>
                  <a:pt x="1090" y="1231"/>
                </a:lnTo>
                <a:lnTo>
                  <a:pt x="1093" y="1248"/>
                </a:lnTo>
                <a:lnTo>
                  <a:pt x="1095" y="1266"/>
                </a:lnTo>
                <a:lnTo>
                  <a:pt x="1096" y="1285"/>
                </a:lnTo>
                <a:lnTo>
                  <a:pt x="1095" y="1303"/>
                </a:lnTo>
                <a:lnTo>
                  <a:pt x="1093" y="1322"/>
                </a:lnTo>
                <a:lnTo>
                  <a:pt x="1090" y="1342"/>
                </a:lnTo>
                <a:lnTo>
                  <a:pt x="1090" y="1342"/>
                </a:lnTo>
                <a:lnTo>
                  <a:pt x="1168" y="1296"/>
                </a:lnTo>
                <a:lnTo>
                  <a:pt x="1207" y="1273"/>
                </a:lnTo>
                <a:lnTo>
                  <a:pt x="1246" y="1251"/>
                </a:lnTo>
                <a:lnTo>
                  <a:pt x="1288" y="1230"/>
                </a:lnTo>
                <a:lnTo>
                  <a:pt x="1329" y="1210"/>
                </a:lnTo>
                <a:lnTo>
                  <a:pt x="1371" y="1192"/>
                </a:lnTo>
                <a:lnTo>
                  <a:pt x="1415" y="1174"/>
                </a:lnTo>
                <a:lnTo>
                  <a:pt x="1415" y="1174"/>
                </a:lnTo>
                <a:lnTo>
                  <a:pt x="1446" y="1164"/>
                </a:lnTo>
                <a:lnTo>
                  <a:pt x="1475" y="1153"/>
                </a:lnTo>
                <a:lnTo>
                  <a:pt x="1506" y="1141"/>
                </a:lnTo>
                <a:lnTo>
                  <a:pt x="1520" y="1134"/>
                </a:lnTo>
                <a:lnTo>
                  <a:pt x="1534" y="1126"/>
                </a:lnTo>
                <a:lnTo>
                  <a:pt x="1534" y="1126"/>
                </a:lnTo>
                <a:lnTo>
                  <a:pt x="1534" y="1113"/>
                </a:lnTo>
                <a:lnTo>
                  <a:pt x="1534" y="1101"/>
                </a:lnTo>
                <a:lnTo>
                  <a:pt x="1531" y="1089"/>
                </a:lnTo>
                <a:lnTo>
                  <a:pt x="1528" y="1084"/>
                </a:lnTo>
                <a:lnTo>
                  <a:pt x="1526" y="1080"/>
                </a:lnTo>
                <a:lnTo>
                  <a:pt x="1526" y="1080"/>
                </a:lnTo>
                <a:close/>
                <a:moveTo>
                  <a:pt x="1521" y="1043"/>
                </a:moveTo>
                <a:lnTo>
                  <a:pt x="1521" y="1043"/>
                </a:lnTo>
                <a:lnTo>
                  <a:pt x="1524" y="1030"/>
                </a:lnTo>
                <a:lnTo>
                  <a:pt x="1526" y="1018"/>
                </a:lnTo>
                <a:lnTo>
                  <a:pt x="1526" y="1004"/>
                </a:lnTo>
                <a:lnTo>
                  <a:pt x="1524" y="991"/>
                </a:lnTo>
                <a:lnTo>
                  <a:pt x="1521" y="978"/>
                </a:lnTo>
                <a:lnTo>
                  <a:pt x="1517" y="967"/>
                </a:lnTo>
                <a:lnTo>
                  <a:pt x="1513" y="957"/>
                </a:lnTo>
                <a:lnTo>
                  <a:pt x="1506" y="950"/>
                </a:lnTo>
                <a:lnTo>
                  <a:pt x="1506" y="950"/>
                </a:lnTo>
                <a:lnTo>
                  <a:pt x="1506" y="955"/>
                </a:lnTo>
                <a:lnTo>
                  <a:pt x="1505" y="959"/>
                </a:lnTo>
                <a:lnTo>
                  <a:pt x="1502" y="966"/>
                </a:lnTo>
                <a:lnTo>
                  <a:pt x="1498" y="971"/>
                </a:lnTo>
                <a:lnTo>
                  <a:pt x="1495" y="976"/>
                </a:lnTo>
                <a:lnTo>
                  <a:pt x="1495" y="976"/>
                </a:lnTo>
                <a:lnTo>
                  <a:pt x="1495" y="981"/>
                </a:lnTo>
                <a:lnTo>
                  <a:pt x="1496" y="987"/>
                </a:lnTo>
                <a:lnTo>
                  <a:pt x="1496" y="993"/>
                </a:lnTo>
                <a:lnTo>
                  <a:pt x="1495" y="1000"/>
                </a:lnTo>
                <a:lnTo>
                  <a:pt x="1495" y="1000"/>
                </a:lnTo>
                <a:lnTo>
                  <a:pt x="1493" y="1009"/>
                </a:lnTo>
                <a:lnTo>
                  <a:pt x="1489" y="1019"/>
                </a:lnTo>
                <a:lnTo>
                  <a:pt x="1481" y="1037"/>
                </a:lnTo>
                <a:lnTo>
                  <a:pt x="1477" y="1047"/>
                </a:lnTo>
                <a:lnTo>
                  <a:pt x="1472" y="1057"/>
                </a:lnTo>
                <a:lnTo>
                  <a:pt x="1469" y="1067"/>
                </a:lnTo>
                <a:lnTo>
                  <a:pt x="1469" y="1078"/>
                </a:lnTo>
                <a:lnTo>
                  <a:pt x="1469" y="1078"/>
                </a:lnTo>
                <a:lnTo>
                  <a:pt x="1481" y="1078"/>
                </a:lnTo>
                <a:lnTo>
                  <a:pt x="1496" y="1078"/>
                </a:lnTo>
                <a:lnTo>
                  <a:pt x="1505" y="1078"/>
                </a:lnTo>
                <a:lnTo>
                  <a:pt x="1510" y="1075"/>
                </a:lnTo>
                <a:lnTo>
                  <a:pt x="1516" y="1070"/>
                </a:lnTo>
                <a:lnTo>
                  <a:pt x="1517" y="1067"/>
                </a:lnTo>
                <a:lnTo>
                  <a:pt x="1519" y="1064"/>
                </a:lnTo>
                <a:lnTo>
                  <a:pt x="1519" y="1064"/>
                </a:lnTo>
                <a:lnTo>
                  <a:pt x="1517" y="1059"/>
                </a:lnTo>
                <a:lnTo>
                  <a:pt x="1516" y="1056"/>
                </a:lnTo>
                <a:lnTo>
                  <a:pt x="1514" y="1051"/>
                </a:lnTo>
                <a:lnTo>
                  <a:pt x="1514" y="1046"/>
                </a:lnTo>
                <a:lnTo>
                  <a:pt x="1514" y="1046"/>
                </a:lnTo>
                <a:lnTo>
                  <a:pt x="1516" y="1044"/>
                </a:lnTo>
                <a:lnTo>
                  <a:pt x="1517" y="1044"/>
                </a:lnTo>
                <a:lnTo>
                  <a:pt x="1520" y="1046"/>
                </a:lnTo>
                <a:lnTo>
                  <a:pt x="1521" y="1046"/>
                </a:lnTo>
                <a:lnTo>
                  <a:pt x="1521" y="1043"/>
                </a:lnTo>
                <a:lnTo>
                  <a:pt x="1521" y="1043"/>
                </a:lnTo>
                <a:close/>
                <a:moveTo>
                  <a:pt x="1498" y="761"/>
                </a:moveTo>
                <a:lnTo>
                  <a:pt x="1498" y="761"/>
                </a:lnTo>
                <a:lnTo>
                  <a:pt x="1495" y="755"/>
                </a:lnTo>
                <a:lnTo>
                  <a:pt x="1495" y="755"/>
                </a:lnTo>
                <a:lnTo>
                  <a:pt x="1484" y="726"/>
                </a:lnTo>
                <a:lnTo>
                  <a:pt x="1469" y="695"/>
                </a:lnTo>
                <a:lnTo>
                  <a:pt x="1455" y="667"/>
                </a:lnTo>
                <a:lnTo>
                  <a:pt x="1440" y="640"/>
                </a:lnTo>
                <a:lnTo>
                  <a:pt x="1422" y="615"/>
                </a:lnTo>
                <a:lnTo>
                  <a:pt x="1404" y="591"/>
                </a:lnTo>
                <a:lnTo>
                  <a:pt x="1382" y="570"/>
                </a:lnTo>
                <a:lnTo>
                  <a:pt x="1359" y="550"/>
                </a:lnTo>
                <a:lnTo>
                  <a:pt x="1359" y="550"/>
                </a:lnTo>
                <a:lnTo>
                  <a:pt x="1308" y="583"/>
                </a:lnTo>
                <a:lnTo>
                  <a:pt x="1256" y="613"/>
                </a:lnTo>
                <a:lnTo>
                  <a:pt x="1152" y="675"/>
                </a:lnTo>
                <a:lnTo>
                  <a:pt x="1100" y="706"/>
                </a:lnTo>
                <a:lnTo>
                  <a:pt x="1048" y="737"/>
                </a:lnTo>
                <a:lnTo>
                  <a:pt x="998" y="771"/>
                </a:lnTo>
                <a:lnTo>
                  <a:pt x="949" y="804"/>
                </a:lnTo>
                <a:lnTo>
                  <a:pt x="949" y="804"/>
                </a:lnTo>
                <a:lnTo>
                  <a:pt x="930" y="804"/>
                </a:lnTo>
                <a:lnTo>
                  <a:pt x="915" y="802"/>
                </a:lnTo>
                <a:lnTo>
                  <a:pt x="901" y="797"/>
                </a:lnTo>
                <a:lnTo>
                  <a:pt x="887" y="792"/>
                </a:lnTo>
                <a:lnTo>
                  <a:pt x="862" y="779"/>
                </a:lnTo>
                <a:lnTo>
                  <a:pt x="835" y="766"/>
                </a:lnTo>
                <a:lnTo>
                  <a:pt x="835" y="766"/>
                </a:lnTo>
                <a:lnTo>
                  <a:pt x="831" y="765"/>
                </a:lnTo>
                <a:lnTo>
                  <a:pt x="827" y="765"/>
                </a:lnTo>
                <a:lnTo>
                  <a:pt x="821" y="764"/>
                </a:lnTo>
                <a:lnTo>
                  <a:pt x="817" y="762"/>
                </a:lnTo>
                <a:lnTo>
                  <a:pt x="817" y="762"/>
                </a:lnTo>
                <a:lnTo>
                  <a:pt x="800" y="755"/>
                </a:lnTo>
                <a:lnTo>
                  <a:pt x="783" y="747"/>
                </a:lnTo>
                <a:lnTo>
                  <a:pt x="766" y="738"/>
                </a:lnTo>
                <a:lnTo>
                  <a:pt x="749" y="731"/>
                </a:lnTo>
                <a:lnTo>
                  <a:pt x="749" y="731"/>
                </a:lnTo>
                <a:lnTo>
                  <a:pt x="730" y="724"/>
                </a:lnTo>
                <a:lnTo>
                  <a:pt x="711" y="719"/>
                </a:lnTo>
                <a:lnTo>
                  <a:pt x="672" y="709"/>
                </a:lnTo>
                <a:lnTo>
                  <a:pt x="672" y="709"/>
                </a:lnTo>
                <a:lnTo>
                  <a:pt x="648" y="700"/>
                </a:lnTo>
                <a:lnTo>
                  <a:pt x="626" y="692"/>
                </a:lnTo>
                <a:lnTo>
                  <a:pt x="579" y="675"/>
                </a:lnTo>
                <a:lnTo>
                  <a:pt x="579" y="675"/>
                </a:lnTo>
                <a:lnTo>
                  <a:pt x="528" y="660"/>
                </a:lnTo>
                <a:lnTo>
                  <a:pt x="476" y="644"/>
                </a:lnTo>
                <a:lnTo>
                  <a:pt x="476" y="644"/>
                </a:lnTo>
                <a:lnTo>
                  <a:pt x="469" y="649"/>
                </a:lnTo>
                <a:lnTo>
                  <a:pt x="463" y="656"/>
                </a:lnTo>
                <a:lnTo>
                  <a:pt x="456" y="661"/>
                </a:lnTo>
                <a:lnTo>
                  <a:pt x="449" y="667"/>
                </a:lnTo>
                <a:lnTo>
                  <a:pt x="449" y="667"/>
                </a:lnTo>
                <a:lnTo>
                  <a:pt x="426" y="696"/>
                </a:lnTo>
                <a:lnTo>
                  <a:pt x="407" y="727"/>
                </a:lnTo>
                <a:lnTo>
                  <a:pt x="389" y="759"/>
                </a:lnTo>
                <a:lnTo>
                  <a:pt x="370" y="793"/>
                </a:lnTo>
                <a:lnTo>
                  <a:pt x="355" y="828"/>
                </a:lnTo>
                <a:lnTo>
                  <a:pt x="339" y="865"/>
                </a:lnTo>
                <a:lnTo>
                  <a:pt x="325" y="901"/>
                </a:lnTo>
                <a:lnTo>
                  <a:pt x="311" y="939"/>
                </a:lnTo>
                <a:lnTo>
                  <a:pt x="311" y="939"/>
                </a:lnTo>
                <a:lnTo>
                  <a:pt x="314" y="939"/>
                </a:lnTo>
                <a:lnTo>
                  <a:pt x="316" y="941"/>
                </a:lnTo>
                <a:lnTo>
                  <a:pt x="317" y="945"/>
                </a:lnTo>
                <a:lnTo>
                  <a:pt x="317" y="949"/>
                </a:lnTo>
                <a:lnTo>
                  <a:pt x="316" y="952"/>
                </a:lnTo>
                <a:lnTo>
                  <a:pt x="316" y="952"/>
                </a:lnTo>
                <a:lnTo>
                  <a:pt x="324" y="962"/>
                </a:lnTo>
                <a:lnTo>
                  <a:pt x="328" y="966"/>
                </a:lnTo>
                <a:lnTo>
                  <a:pt x="331" y="973"/>
                </a:lnTo>
                <a:lnTo>
                  <a:pt x="331" y="973"/>
                </a:lnTo>
                <a:lnTo>
                  <a:pt x="379" y="1004"/>
                </a:lnTo>
                <a:lnTo>
                  <a:pt x="429" y="1033"/>
                </a:lnTo>
                <a:lnTo>
                  <a:pt x="456" y="1047"/>
                </a:lnTo>
                <a:lnTo>
                  <a:pt x="483" y="1061"/>
                </a:lnTo>
                <a:lnTo>
                  <a:pt x="509" y="1074"/>
                </a:lnTo>
                <a:lnTo>
                  <a:pt x="537" y="1085"/>
                </a:lnTo>
                <a:lnTo>
                  <a:pt x="565" y="1096"/>
                </a:lnTo>
                <a:lnTo>
                  <a:pt x="595" y="1106"/>
                </a:lnTo>
                <a:lnTo>
                  <a:pt x="624" y="1116"/>
                </a:lnTo>
                <a:lnTo>
                  <a:pt x="655" y="1124"/>
                </a:lnTo>
                <a:lnTo>
                  <a:pt x="686" y="1132"/>
                </a:lnTo>
                <a:lnTo>
                  <a:pt x="718" y="1137"/>
                </a:lnTo>
                <a:lnTo>
                  <a:pt x="752" y="1143"/>
                </a:lnTo>
                <a:lnTo>
                  <a:pt x="786" y="1146"/>
                </a:lnTo>
                <a:lnTo>
                  <a:pt x="786" y="1146"/>
                </a:lnTo>
                <a:lnTo>
                  <a:pt x="791" y="1150"/>
                </a:lnTo>
                <a:lnTo>
                  <a:pt x="797" y="1151"/>
                </a:lnTo>
                <a:lnTo>
                  <a:pt x="810" y="1151"/>
                </a:lnTo>
                <a:lnTo>
                  <a:pt x="810" y="1151"/>
                </a:lnTo>
                <a:lnTo>
                  <a:pt x="827" y="1154"/>
                </a:lnTo>
                <a:lnTo>
                  <a:pt x="845" y="1158"/>
                </a:lnTo>
                <a:lnTo>
                  <a:pt x="855" y="1160"/>
                </a:lnTo>
                <a:lnTo>
                  <a:pt x="864" y="1160"/>
                </a:lnTo>
                <a:lnTo>
                  <a:pt x="873" y="1160"/>
                </a:lnTo>
                <a:lnTo>
                  <a:pt x="881" y="1158"/>
                </a:lnTo>
                <a:lnTo>
                  <a:pt x="881" y="1158"/>
                </a:lnTo>
                <a:lnTo>
                  <a:pt x="884" y="1147"/>
                </a:lnTo>
                <a:lnTo>
                  <a:pt x="888" y="1139"/>
                </a:lnTo>
                <a:lnTo>
                  <a:pt x="893" y="1130"/>
                </a:lnTo>
                <a:lnTo>
                  <a:pt x="898" y="1122"/>
                </a:lnTo>
                <a:lnTo>
                  <a:pt x="911" y="1108"/>
                </a:lnTo>
                <a:lnTo>
                  <a:pt x="923" y="1095"/>
                </a:lnTo>
                <a:lnTo>
                  <a:pt x="923" y="1095"/>
                </a:lnTo>
                <a:lnTo>
                  <a:pt x="933" y="1091"/>
                </a:lnTo>
                <a:lnTo>
                  <a:pt x="943" y="1089"/>
                </a:lnTo>
                <a:lnTo>
                  <a:pt x="951" y="1089"/>
                </a:lnTo>
                <a:lnTo>
                  <a:pt x="961" y="1089"/>
                </a:lnTo>
                <a:lnTo>
                  <a:pt x="980" y="1089"/>
                </a:lnTo>
                <a:lnTo>
                  <a:pt x="989" y="1089"/>
                </a:lnTo>
                <a:lnTo>
                  <a:pt x="999" y="1087"/>
                </a:lnTo>
                <a:lnTo>
                  <a:pt x="999" y="1087"/>
                </a:lnTo>
                <a:lnTo>
                  <a:pt x="994" y="1081"/>
                </a:lnTo>
                <a:lnTo>
                  <a:pt x="988" y="1075"/>
                </a:lnTo>
                <a:lnTo>
                  <a:pt x="975" y="1068"/>
                </a:lnTo>
                <a:lnTo>
                  <a:pt x="961" y="1061"/>
                </a:lnTo>
                <a:lnTo>
                  <a:pt x="946" y="1057"/>
                </a:lnTo>
                <a:lnTo>
                  <a:pt x="946" y="1057"/>
                </a:lnTo>
                <a:lnTo>
                  <a:pt x="946" y="1053"/>
                </a:lnTo>
                <a:lnTo>
                  <a:pt x="947" y="1049"/>
                </a:lnTo>
                <a:lnTo>
                  <a:pt x="949" y="1047"/>
                </a:lnTo>
                <a:lnTo>
                  <a:pt x="951" y="1044"/>
                </a:lnTo>
                <a:lnTo>
                  <a:pt x="957" y="1042"/>
                </a:lnTo>
                <a:lnTo>
                  <a:pt x="964" y="1040"/>
                </a:lnTo>
                <a:lnTo>
                  <a:pt x="964" y="1040"/>
                </a:lnTo>
                <a:lnTo>
                  <a:pt x="977" y="1040"/>
                </a:lnTo>
                <a:lnTo>
                  <a:pt x="989" y="1040"/>
                </a:lnTo>
                <a:lnTo>
                  <a:pt x="1017" y="1042"/>
                </a:lnTo>
                <a:lnTo>
                  <a:pt x="1044" y="1043"/>
                </a:lnTo>
                <a:lnTo>
                  <a:pt x="1058" y="1043"/>
                </a:lnTo>
                <a:lnTo>
                  <a:pt x="1072" y="1043"/>
                </a:lnTo>
                <a:lnTo>
                  <a:pt x="1072" y="1043"/>
                </a:lnTo>
                <a:lnTo>
                  <a:pt x="1093" y="1040"/>
                </a:lnTo>
                <a:lnTo>
                  <a:pt x="1113" y="1036"/>
                </a:lnTo>
                <a:lnTo>
                  <a:pt x="1151" y="1028"/>
                </a:lnTo>
                <a:lnTo>
                  <a:pt x="1189" y="1018"/>
                </a:lnTo>
                <a:lnTo>
                  <a:pt x="1228" y="1008"/>
                </a:lnTo>
                <a:lnTo>
                  <a:pt x="1228" y="1008"/>
                </a:lnTo>
                <a:lnTo>
                  <a:pt x="1243" y="997"/>
                </a:lnTo>
                <a:lnTo>
                  <a:pt x="1260" y="985"/>
                </a:lnTo>
                <a:lnTo>
                  <a:pt x="1277" y="977"/>
                </a:lnTo>
                <a:lnTo>
                  <a:pt x="1295" y="967"/>
                </a:lnTo>
                <a:lnTo>
                  <a:pt x="1332" y="950"/>
                </a:lnTo>
                <a:lnTo>
                  <a:pt x="1366" y="934"/>
                </a:lnTo>
                <a:lnTo>
                  <a:pt x="1366" y="934"/>
                </a:lnTo>
                <a:lnTo>
                  <a:pt x="1345" y="925"/>
                </a:lnTo>
                <a:lnTo>
                  <a:pt x="1326" y="915"/>
                </a:lnTo>
                <a:lnTo>
                  <a:pt x="1308" y="904"/>
                </a:lnTo>
                <a:lnTo>
                  <a:pt x="1291" y="889"/>
                </a:lnTo>
                <a:lnTo>
                  <a:pt x="1291" y="889"/>
                </a:lnTo>
                <a:lnTo>
                  <a:pt x="1280" y="879"/>
                </a:lnTo>
                <a:lnTo>
                  <a:pt x="1270" y="868"/>
                </a:lnTo>
                <a:lnTo>
                  <a:pt x="1260" y="855"/>
                </a:lnTo>
                <a:lnTo>
                  <a:pt x="1253" y="842"/>
                </a:lnTo>
                <a:lnTo>
                  <a:pt x="1251" y="837"/>
                </a:lnTo>
                <a:lnTo>
                  <a:pt x="1249" y="830"/>
                </a:lnTo>
                <a:lnTo>
                  <a:pt x="1249" y="824"/>
                </a:lnTo>
                <a:lnTo>
                  <a:pt x="1249" y="817"/>
                </a:lnTo>
                <a:lnTo>
                  <a:pt x="1251" y="811"/>
                </a:lnTo>
                <a:lnTo>
                  <a:pt x="1255" y="804"/>
                </a:lnTo>
                <a:lnTo>
                  <a:pt x="1259" y="799"/>
                </a:lnTo>
                <a:lnTo>
                  <a:pt x="1265" y="793"/>
                </a:lnTo>
                <a:lnTo>
                  <a:pt x="1265" y="793"/>
                </a:lnTo>
                <a:lnTo>
                  <a:pt x="1273" y="790"/>
                </a:lnTo>
                <a:lnTo>
                  <a:pt x="1280" y="789"/>
                </a:lnTo>
                <a:lnTo>
                  <a:pt x="1294" y="788"/>
                </a:lnTo>
                <a:lnTo>
                  <a:pt x="1300" y="788"/>
                </a:lnTo>
                <a:lnTo>
                  <a:pt x="1305" y="786"/>
                </a:lnTo>
                <a:lnTo>
                  <a:pt x="1311" y="783"/>
                </a:lnTo>
                <a:lnTo>
                  <a:pt x="1315" y="779"/>
                </a:lnTo>
                <a:lnTo>
                  <a:pt x="1315" y="779"/>
                </a:lnTo>
                <a:lnTo>
                  <a:pt x="1319" y="773"/>
                </a:lnTo>
                <a:lnTo>
                  <a:pt x="1321" y="766"/>
                </a:lnTo>
                <a:lnTo>
                  <a:pt x="1322" y="752"/>
                </a:lnTo>
                <a:lnTo>
                  <a:pt x="1324" y="738"/>
                </a:lnTo>
                <a:lnTo>
                  <a:pt x="1324" y="731"/>
                </a:lnTo>
                <a:lnTo>
                  <a:pt x="1326" y="724"/>
                </a:lnTo>
                <a:lnTo>
                  <a:pt x="1326" y="724"/>
                </a:lnTo>
                <a:lnTo>
                  <a:pt x="1331" y="717"/>
                </a:lnTo>
                <a:lnTo>
                  <a:pt x="1336" y="710"/>
                </a:lnTo>
                <a:lnTo>
                  <a:pt x="1343" y="706"/>
                </a:lnTo>
                <a:lnTo>
                  <a:pt x="1350" y="703"/>
                </a:lnTo>
                <a:lnTo>
                  <a:pt x="1350" y="703"/>
                </a:lnTo>
                <a:lnTo>
                  <a:pt x="1363" y="708"/>
                </a:lnTo>
                <a:lnTo>
                  <a:pt x="1374" y="712"/>
                </a:lnTo>
                <a:lnTo>
                  <a:pt x="1384" y="719"/>
                </a:lnTo>
                <a:lnTo>
                  <a:pt x="1394" y="726"/>
                </a:lnTo>
                <a:lnTo>
                  <a:pt x="1402" y="733"/>
                </a:lnTo>
                <a:lnTo>
                  <a:pt x="1411" y="741"/>
                </a:lnTo>
                <a:lnTo>
                  <a:pt x="1418" y="751"/>
                </a:lnTo>
                <a:lnTo>
                  <a:pt x="1425" y="761"/>
                </a:lnTo>
                <a:lnTo>
                  <a:pt x="1436" y="782"/>
                </a:lnTo>
                <a:lnTo>
                  <a:pt x="1446" y="804"/>
                </a:lnTo>
                <a:lnTo>
                  <a:pt x="1454" y="828"/>
                </a:lnTo>
                <a:lnTo>
                  <a:pt x="1462" y="854"/>
                </a:lnTo>
                <a:lnTo>
                  <a:pt x="1462" y="854"/>
                </a:lnTo>
                <a:lnTo>
                  <a:pt x="1464" y="839"/>
                </a:lnTo>
                <a:lnTo>
                  <a:pt x="1467" y="827"/>
                </a:lnTo>
                <a:lnTo>
                  <a:pt x="1469" y="816"/>
                </a:lnTo>
                <a:lnTo>
                  <a:pt x="1474" y="804"/>
                </a:lnTo>
                <a:lnTo>
                  <a:pt x="1485" y="782"/>
                </a:lnTo>
                <a:lnTo>
                  <a:pt x="1498" y="761"/>
                </a:lnTo>
                <a:lnTo>
                  <a:pt x="1498" y="761"/>
                </a:lnTo>
                <a:close/>
                <a:moveTo>
                  <a:pt x="1440" y="897"/>
                </a:moveTo>
                <a:lnTo>
                  <a:pt x="1440" y="897"/>
                </a:lnTo>
                <a:lnTo>
                  <a:pt x="1436" y="905"/>
                </a:lnTo>
                <a:lnTo>
                  <a:pt x="1433" y="912"/>
                </a:lnTo>
                <a:lnTo>
                  <a:pt x="1430" y="920"/>
                </a:lnTo>
                <a:lnTo>
                  <a:pt x="1429" y="928"/>
                </a:lnTo>
                <a:lnTo>
                  <a:pt x="1430" y="945"/>
                </a:lnTo>
                <a:lnTo>
                  <a:pt x="1433" y="962"/>
                </a:lnTo>
                <a:lnTo>
                  <a:pt x="1433" y="962"/>
                </a:lnTo>
                <a:lnTo>
                  <a:pt x="1439" y="962"/>
                </a:lnTo>
                <a:lnTo>
                  <a:pt x="1443" y="959"/>
                </a:lnTo>
                <a:lnTo>
                  <a:pt x="1447" y="956"/>
                </a:lnTo>
                <a:lnTo>
                  <a:pt x="1450" y="952"/>
                </a:lnTo>
                <a:lnTo>
                  <a:pt x="1455" y="943"/>
                </a:lnTo>
                <a:lnTo>
                  <a:pt x="1460" y="941"/>
                </a:lnTo>
                <a:lnTo>
                  <a:pt x="1464" y="938"/>
                </a:lnTo>
                <a:lnTo>
                  <a:pt x="1464" y="938"/>
                </a:lnTo>
                <a:lnTo>
                  <a:pt x="1468" y="939"/>
                </a:lnTo>
                <a:lnTo>
                  <a:pt x="1471" y="942"/>
                </a:lnTo>
                <a:lnTo>
                  <a:pt x="1475" y="948"/>
                </a:lnTo>
                <a:lnTo>
                  <a:pt x="1481" y="953"/>
                </a:lnTo>
                <a:lnTo>
                  <a:pt x="1484" y="956"/>
                </a:lnTo>
                <a:lnTo>
                  <a:pt x="1489" y="957"/>
                </a:lnTo>
                <a:lnTo>
                  <a:pt x="1489" y="957"/>
                </a:lnTo>
                <a:lnTo>
                  <a:pt x="1489" y="943"/>
                </a:lnTo>
                <a:lnTo>
                  <a:pt x="1489" y="931"/>
                </a:lnTo>
                <a:lnTo>
                  <a:pt x="1485" y="921"/>
                </a:lnTo>
                <a:lnTo>
                  <a:pt x="1479" y="912"/>
                </a:lnTo>
                <a:lnTo>
                  <a:pt x="1471" y="905"/>
                </a:lnTo>
                <a:lnTo>
                  <a:pt x="1462" y="901"/>
                </a:lnTo>
                <a:lnTo>
                  <a:pt x="1451" y="898"/>
                </a:lnTo>
                <a:lnTo>
                  <a:pt x="1440" y="897"/>
                </a:lnTo>
                <a:lnTo>
                  <a:pt x="1440" y="897"/>
                </a:lnTo>
                <a:close/>
                <a:moveTo>
                  <a:pt x="1423" y="790"/>
                </a:moveTo>
                <a:lnTo>
                  <a:pt x="1423" y="790"/>
                </a:lnTo>
                <a:lnTo>
                  <a:pt x="1416" y="785"/>
                </a:lnTo>
                <a:lnTo>
                  <a:pt x="1411" y="781"/>
                </a:lnTo>
                <a:lnTo>
                  <a:pt x="1404" y="779"/>
                </a:lnTo>
                <a:lnTo>
                  <a:pt x="1396" y="779"/>
                </a:lnTo>
                <a:lnTo>
                  <a:pt x="1391" y="782"/>
                </a:lnTo>
                <a:lnTo>
                  <a:pt x="1385" y="785"/>
                </a:lnTo>
                <a:lnTo>
                  <a:pt x="1380" y="789"/>
                </a:lnTo>
                <a:lnTo>
                  <a:pt x="1373" y="795"/>
                </a:lnTo>
                <a:lnTo>
                  <a:pt x="1373" y="795"/>
                </a:lnTo>
                <a:lnTo>
                  <a:pt x="1389" y="807"/>
                </a:lnTo>
                <a:lnTo>
                  <a:pt x="1404" y="823"/>
                </a:lnTo>
                <a:lnTo>
                  <a:pt x="1418" y="839"/>
                </a:lnTo>
                <a:lnTo>
                  <a:pt x="1422" y="848"/>
                </a:lnTo>
                <a:lnTo>
                  <a:pt x="1427" y="858"/>
                </a:lnTo>
                <a:lnTo>
                  <a:pt x="1427" y="858"/>
                </a:lnTo>
                <a:lnTo>
                  <a:pt x="1429" y="865"/>
                </a:lnTo>
                <a:lnTo>
                  <a:pt x="1430" y="872"/>
                </a:lnTo>
                <a:lnTo>
                  <a:pt x="1432" y="876"/>
                </a:lnTo>
                <a:lnTo>
                  <a:pt x="1434" y="879"/>
                </a:lnTo>
                <a:lnTo>
                  <a:pt x="1437" y="880"/>
                </a:lnTo>
                <a:lnTo>
                  <a:pt x="1441" y="882"/>
                </a:lnTo>
                <a:lnTo>
                  <a:pt x="1441" y="882"/>
                </a:lnTo>
                <a:lnTo>
                  <a:pt x="1444" y="873"/>
                </a:lnTo>
                <a:lnTo>
                  <a:pt x="1446" y="863"/>
                </a:lnTo>
                <a:lnTo>
                  <a:pt x="1446" y="851"/>
                </a:lnTo>
                <a:lnTo>
                  <a:pt x="1443" y="837"/>
                </a:lnTo>
                <a:lnTo>
                  <a:pt x="1440" y="824"/>
                </a:lnTo>
                <a:lnTo>
                  <a:pt x="1436" y="811"/>
                </a:lnTo>
                <a:lnTo>
                  <a:pt x="1430" y="800"/>
                </a:lnTo>
                <a:lnTo>
                  <a:pt x="1423" y="790"/>
                </a:lnTo>
                <a:lnTo>
                  <a:pt x="1423" y="790"/>
                </a:lnTo>
                <a:close/>
                <a:moveTo>
                  <a:pt x="1370" y="804"/>
                </a:moveTo>
                <a:lnTo>
                  <a:pt x="1370" y="804"/>
                </a:lnTo>
                <a:lnTo>
                  <a:pt x="1371" y="818"/>
                </a:lnTo>
                <a:lnTo>
                  <a:pt x="1375" y="831"/>
                </a:lnTo>
                <a:lnTo>
                  <a:pt x="1381" y="841"/>
                </a:lnTo>
                <a:lnTo>
                  <a:pt x="1388" y="851"/>
                </a:lnTo>
                <a:lnTo>
                  <a:pt x="1396" y="859"/>
                </a:lnTo>
                <a:lnTo>
                  <a:pt x="1405" y="868"/>
                </a:lnTo>
                <a:lnTo>
                  <a:pt x="1420" y="880"/>
                </a:lnTo>
                <a:lnTo>
                  <a:pt x="1420" y="880"/>
                </a:lnTo>
                <a:lnTo>
                  <a:pt x="1416" y="868"/>
                </a:lnTo>
                <a:lnTo>
                  <a:pt x="1412" y="858"/>
                </a:lnTo>
                <a:lnTo>
                  <a:pt x="1406" y="847"/>
                </a:lnTo>
                <a:lnTo>
                  <a:pt x="1401" y="837"/>
                </a:lnTo>
                <a:lnTo>
                  <a:pt x="1394" y="828"/>
                </a:lnTo>
                <a:lnTo>
                  <a:pt x="1387" y="820"/>
                </a:lnTo>
                <a:lnTo>
                  <a:pt x="1378" y="811"/>
                </a:lnTo>
                <a:lnTo>
                  <a:pt x="1370" y="804"/>
                </a:lnTo>
                <a:lnTo>
                  <a:pt x="1370" y="804"/>
                </a:lnTo>
                <a:close/>
                <a:moveTo>
                  <a:pt x="1370" y="775"/>
                </a:moveTo>
                <a:lnTo>
                  <a:pt x="1370" y="775"/>
                </a:lnTo>
                <a:lnTo>
                  <a:pt x="1375" y="769"/>
                </a:lnTo>
                <a:lnTo>
                  <a:pt x="1384" y="765"/>
                </a:lnTo>
                <a:lnTo>
                  <a:pt x="1392" y="761"/>
                </a:lnTo>
                <a:lnTo>
                  <a:pt x="1398" y="761"/>
                </a:lnTo>
                <a:lnTo>
                  <a:pt x="1402" y="761"/>
                </a:lnTo>
                <a:lnTo>
                  <a:pt x="1402" y="761"/>
                </a:lnTo>
                <a:lnTo>
                  <a:pt x="1406" y="764"/>
                </a:lnTo>
                <a:lnTo>
                  <a:pt x="1411" y="766"/>
                </a:lnTo>
                <a:lnTo>
                  <a:pt x="1413" y="769"/>
                </a:lnTo>
                <a:lnTo>
                  <a:pt x="1413" y="768"/>
                </a:lnTo>
                <a:lnTo>
                  <a:pt x="1413" y="766"/>
                </a:lnTo>
                <a:lnTo>
                  <a:pt x="1413" y="766"/>
                </a:lnTo>
                <a:lnTo>
                  <a:pt x="1402" y="752"/>
                </a:lnTo>
                <a:lnTo>
                  <a:pt x="1387" y="737"/>
                </a:lnTo>
                <a:lnTo>
                  <a:pt x="1378" y="730"/>
                </a:lnTo>
                <a:lnTo>
                  <a:pt x="1370" y="724"/>
                </a:lnTo>
                <a:lnTo>
                  <a:pt x="1361" y="720"/>
                </a:lnTo>
                <a:lnTo>
                  <a:pt x="1354" y="719"/>
                </a:lnTo>
                <a:lnTo>
                  <a:pt x="1354" y="719"/>
                </a:lnTo>
                <a:lnTo>
                  <a:pt x="1349" y="720"/>
                </a:lnTo>
                <a:lnTo>
                  <a:pt x="1346" y="722"/>
                </a:lnTo>
                <a:lnTo>
                  <a:pt x="1343" y="724"/>
                </a:lnTo>
                <a:lnTo>
                  <a:pt x="1340" y="729"/>
                </a:lnTo>
                <a:lnTo>
                  <a:pt x="1338" y="737"/>
                </a:lnTo>
                <a:lnTo>
                  <a:pt x="1336" y="748"/>
                </a:lnTo>
                <a:lnTo>
                  <a:pt x="1333" y="771"/>
                </a:lnTo>
                <a:lnTo>
                  <a:pt x="1331" y="781"/>
                </a:lnTo>
                <a:lnTo>
                  <a:pt x="1329" y="785"/>
                </a:lnTo>
                <a:lnTo>
                  <a:pt x="1326" y="789"/>
                </a:lnTo>
                <a:lnTo>
                  <a:pt x="1326" y="789"/>
                </a:lnTo>
                <a:lnTo>
                  <a:pt x="1319" y="795"/>
                </a:lnTo>
                <a:lnTo>
                  <a:pt x="1312" y="799"/>
                </a:lnTo>
                <a:lnTo>
                  <a:pt x="1307" y="800"/>
                </a:lnTo>
                <a:lnTo>
                  <a:pt x="1300" y="800"/>
                </a:lnTo>
                <a:lnTo>
                  <a:pt x="1286" y="802"/>
                </a:lnTo>
                <a:lnTo>
                  <a:pt x="1277" y="803"/>
                </a:lnTo>
                <a:lnTo>
                  <a:pt x="1270" y="807"/>
                </a:lnTo>
                <a:lnTo>
                  <a:pt x="1270" y="807"/>
                </a:lnTo>
                <a:lnTo>
                  <a:pt x="1267" y="810"/>
                </a:lnTo>
                <a:lnTo>
                  <a:pt x="1265" y="814"/>
                </a:lnTo>
                <a:lnTo>
                  <a:pt x="1263" y="823"/>
                </a:lnTo>
                <a:lnTo>
                  <a:pt x="1265" y="832"/>
                </a:lnTo>
                <a:lnTo>
                  <a:pt x="1267" y="841"/>
                </a:lnTo>
                <a:lnTo>
                  <a:pt x="1273" y="849"/>
                </a:lnTo>
                <a:lnTo>
                  <a:pt x="1279" y="858"/>
                </a:lnTo>
                <a:lnTo>
                  <a:pt x="1293" y="873"/>
                </a:lnTo>
                <a:lnTo>
                  <a:pt x="1293" y="873"/>
                </a:lnTo>
                <a:lnTo>
                  <a:pt x="1304" y="883"/>
                </a:lnTo>
                <a:lnTo>
                  <a:pt x="1315" y="891"/>
                </a:lnTo>
                <a:lnTo>
                  <a:pt x="1326" y="900"/>
                </a:lnTo>
                <a:lnTo>
                  <a:pt x="1339" y="907"/>
                </a:lnTo>
                <a:lnTo>
                  <a:pt x="1352" y="912"/>
                </a:lnTo>
                <a:lnTo>
                  <a:pt x="1364" y="917"/>
                </a:lnTo>
                <a:lnTo>
                  <a:pt x="1391" y="925"/>
                </a:lnTo>
                <a:lnTo>
                  <a:pt x="1391" y="925"/>
                </a:lnTo>
                <a:lnTo>
                  <a:pt x="1398" y="924"/>
                </a:lnTo>
                <a:lnTo>
                  <a:pt x="1405" y="922"/>
                </a:lnTo>
                <a:lnTo>
                  <a:pt x="1411" y="924"/>
                </a:lnTo>
                <a:lnTo>
                  <a:pt x="1416" y="925"/>
                </a:lnTo>
                <a:lnTo>
                  <a:pt x="1416" y="925"/>
                </a:lnTo>
                <a:lnTo>
                  <a:pt x="1416" y="920"/>
                </a:lnTo>
                <a:lnTo>
                  <a:pt x="1418" y="914"/>
                </a:lnTo>
                <a:lnTo>
                  <a:pt x="1420" y="904"/>
                </a:lnTo>
                <a:lnTo>
                  <a:pt x="1420" y="904"/>
                </a:lnTo>
                <a:lnTo>
                  <a:pt x="1395" y="877"/>
                </a:lnTo>
                <a:lnTo>
                  <a:pt x="1382" y="862"/>
                </a:lnTo>
                <a:lnTo>
                  <a:pt x="1371" y="847"/>
                </a:lnTo>
                <a:lnTo>
                  <a:pt x="1361" y="831"/>
                </a:lnTo>
                <a:lnTo>
                  <a:pt x="1357" y="823"/>
                </a:lnTo>
                <a:lnTo>
                  <a:pt x="1356" y="813"/>
                </a:lnTo>
                <a:lnTo>
                  <a:pt x="1354" y="804"/>
                </a:lnTo>
                <a:lnTo>
                  <a:pt x="1354" y="795"/>
                </a:lnTo>
                <a:lnTo>
                  <a:pt x="1356" y="785"/>
                </a:lnTo>
                <a:lnTo>
                  <a:pt x="1359" y="775"/>
                </a:lnTo>
                <a:lnTo>
                  <a:pt x="1359" y="775"/>
                </a:lnTo>
                <a:lnTo>
                  <a:pt x="1363" y="773"/>
                </a:lnTo>
                <a:lnTo>
                  <a:pt x="1366" y="775"/>
                </a:lnTo>
                <a:lnTo>
                  <a:pt x="1367" y="776"/>
                </a:lnTo>
                <a:lnTo>
                  <a:pt x="1370" y="775"/>
                </a:lnTo>
                <a:lnTo>
                  <a:pt x="1370" y="775"/>
                </a:lnTo>
                <a:close/>
                <a:moveTo>
                  <a:pt x="1364" y="1008"/>
                </a:moveTo>
                <a:lnTo>
                  <a:pt x="1364" y="1008"/>
                </a:lnTo>
                <a:lnTo>
                  <a:pt x="1371" y="1001"/>
                </a:lnTo>
                <a:lnTo>
                  <a:pt x="1381" y="995"/>
                </a:lnTo>
                <a:lnTo>
                  <a:pt x="1401" y="980"/>
                </a:lnTo>
                <a:lnTo>
                  <a:pt x="1409" y="973"/>
                </a:lnTo>
                <a:lnTo>
                  <a:pt x="1415" y="964"/>
                </a:lnTo>
                <a:lnTo>
                  <a:pt x="1418" y="959"/>
                </a:lnTo>
                <a:lnTo>
                  <a:pt x="1418" y="955"/>
                </a:lnTo>
                <a:lnTo>
                  <a:pt x="1418" y="950"/>
                </a:lnTo>
                <a:lnTo>
                  <a:pt x="1416" y="945"/>
                </a:lnTo>
                <a:lnTo>
                  <a:pt x="1416" y="945"/>
                </a:lnTo>
                <a:lnTo>
                  <a:pt x="1411" y="943"/>
                </a:lnTo>
                <a:lnTo>
                  <a:pt x="1405" y="943"/>
                </a:lnTo>
                <a:lnTo>
                  <a:pt x="1399" y="943"/>
                </a:lnTo>
                <a:lnTo>
                  <a:pt x="1394" y="941"/>
                </a:lnTo>
                <a:lnTo>
                  <a:pt x="1394" y="941"/>
                </a:lnTo>
                <a:lnTo>
                  <a:pt x="1359" y="955"/>
                </a:lnTo>
                <a:lnTo>
                  <a:pt x="1322" y="970"/>
                </a:lnTo>
                <a:lnTo>
                  <a:pt x="1286" y="987"/>
                </a:lnTo>
                <a:lnTo>
                  <a:pt x="1252" y="1004"/>
                </a:lnTo>
                <a:lnTo>
                  <a:pt x="1252" y="1004"/>
                </a:lnTo>
                <a:lnTo>
                  <a:pt x="1252" y="1009"/>
                </a:lnTo>
                <a:lnTo>
                  <a:pt x="1249" y="1014"/>
                </a:lnTo>
                <a:lnTo>
                  <a:pt x="1249" y="1014"/>
                </a:lnTo>
                <a:lnTo>
                  <a:pt x="1235" y="1021"/>
                </a:lnTo>
                <a:lnTo>
                  <a:pt x="1229" y="1026"/>
                </a:lnTo>
                <a:lnTo>
                  <a:pt x="1228" y="1029"/>
                </a:lnTo>
                <a:lnTo>
                  <a:pt x="1227" y="1033"/>
                </a:lnTo>
                <a:lnTo>
                  <a:pt x="1227" y="1033"/>
                </a:lnTo>
                <a:lnTo>
                  <a:pt x="1243" y="1039"/>
                </a:lnTo>
                <a:lnTo>
                  <a:pt x="1258" y="1047"/>
                </a:lnTo>
                <a:lnTo>
                  <a:pt x="1286" y="1066"/>
                </a:lnTo>
                <a:lnTo>
                  <a:pt x="1286" y="1066"/>
                </a:lnTo>
                <a:lnTo>
                  <a:pt x="1294" y="1084"/>
                </a:lnTo>
                <a:lnTo>
                  <a:pt x="1300" y="1094"/>
                </a:lnTo>
                <a:lnTo>
                  <a:pt x="1307" y="1101"/>
                </a:lnTo>
                <a:lnTo>
                  <a:pt x="1307" y="1101"/>
                </a:lnTo>
                <a:lnTo>
                  <a:pt x="1318" y="1077"/>
                </a:lnTo>
                <a:lnTo>
                  <a:pt x="1332" y="1053"/>
                </a:lnTo>
                <a:lnTo>
                  <a:pt x="1346" y="1029"/>
                </a:lnTo>
                <a:lnTo>
                  <a:pt x="1354" y="1018"/>
                </a:lnTo>
                <a:lnTo>
                  <a:pt x="1364" y="1008"/>
                </a:lnTo>
                <a:lnTo>
                  <a:pt x="1364" y="1008"/>
                </a:lnTo>
                <a:close/>
                <a:moveTo>
                  <a:pt x="894" y="1178"/>
                </a:moveTo>
                <a:lnTo>
                  <a:pt x="894" y="1178"/>
                </a:lnTo>
                <a:lnTo>
                  <a:pt x="900" y="1217"/>
                </a:lnTo>
                <a:lnTo>
                  <a:pt x="902" y="1237"/>
                </a:lnTo>
                <a:lnTo>
                  <a:pt x="908" y="1256"/>
                </a:lnTo>
                <a:lnTo>
                  <a:pt x="914" y="1275"/>
                </a:lnTo>
                <a:lnTo>
                  <a:pt x="921" y="1292"/>
                </a:lnTo>
                <a:lnTo>
                  <a:pt x="929" y="1307"/>
                </a:lnTo>
                <a:lnTo>
                  <a:pt x="939" y="1321"/>
                </a:lnTo>
                <a:lnTo>
                  <a:pt x="939" y="1321"/>
                </a:lnTo>
                <a:lnTo>
                  <a:pt x="953" y="1334"/>
                </a:lnTo>
                <a:lnTo>
                  <a:pt x="970" y="1346"/>
                </a:lnTo>
                <a:lnTo>
                  <a:pt x="987" y="1358"/>
                </a:lnTo>
                <a:lnTo>
                  <a:pt x="996" y="1362"/>
                </a:lnTo>
                <a:lnTo>
                  <a:pt x="1006" y="1365"/>
                </a:lnTo>
                <a:lnTo>
                  <a:pt x="1015" y="1367"/>
                </a:lnTo>
                <a:lnTo>
                  <a:pt x="1024" y="1369"/>
                </a:lnTo>
                <a:lnTo>
                  <a:pt x="1033" y="1369"/>
                </a:lnTo>
                <a:lnTo>
                  <a:pt x="1043" y="1369"/>
                </a:lnTo>
                <a:lnTo>
                  <a:pt x="1051" y="1366"/>
                </a:lnTo>
                <a:lnTo>
                  <a:pt x="1060" y="1362"/>
                </a:lnTo>
                <a:lnTo>
                  <a:pt x="1067" y="1355"/>
                </a:lnTo>
                <a:lnTo>
                  <a:pt x="1074" y="1346"/>
                </a:lnTo>
                <a:lnTo>
                  <a:pt x="1074" y="1346"/>
                </a:lnTo>
                <a:lnTo>
                  <a:pt x="1079" y="1324"/>
                </a:lnTo>
                <a:lnTo>
                  <a:pt x="1082" y="1299"/>
                </a:lnTo>
                <a:lnTo>
                  <a:pt x="1082" y="1275"/>
                </a:lnTo>
                <a:lnTo>
                  <a:pt x="1079" y="1254"/>
                </a:lnTo>
                <a:lnTo>
                  <a:pt x="1079" y="1254"/>
                </a:lnTo>
                <a:lnTo>
                  <a:pt x="1068" y="1258"/>
                </a:lnTo>
                <a:lnTo>
                  <a:pt x="1058" y="1263"/>
                </a:lnTo>
                <a:lnTo>
                  <a:pt x="1041" y="1275"/>
                </a:lnTo>
                <a:lnTo>
                  <a:pt x="1032" y="1279"/>
                </a:lnTo>
                <a:lnTo>
                  <a:pt x="1022" y="1283"/>
                </a:lnTo>
                <a:lnTo>
                  <a:pt x="1010" y="1287"/>
                </a:lnTo>
                <a:lnTo>
                  <a:pt x="998" y="1289"/>
                </a:lnTo>
                <a:lnTo>
                  <a:pt x="998" y="1289"/>
                </a:lnTo>
                <a:lnTo>
                  <a:pt x="987" y="1285"/>
                </a:lnTo>
                <a:lnTo>
                  <a:pt x="978" y="1279"/>
                </a:lnTo>
                <a:lnTo>
                  <a:pt x="971" y="1271"/>
                </a:lnTo>
                <a:lnTo>
                  <a:pt x="964" y="1262"/>
                </a:lnTo>
                <a:lnTo>
                  <a:pt x="960" y="1252"/>
                </a:lnTo>
                <a:lnTo>
                  <a:pt x="954" y="1242"/>
                </a:lnTo>
                <a:lnTo>
                  <a:pt x="946" y="1223"/>
                </a:lnTo>
                <a:lnTo>
                  <a:pt x="946" y="1223"/>
                </a:lnTo>
                <a:lnTo>
                  <a:pt x="940" y="1210"/>
                </a:lnTo>
                <a:lnTo>
                  <a:pt x="935" y="1199"/>
                </a:lnTo>
                <a:lnTo>
                  <a:pt x="933" y="1195"/>
                </a:lnTo>
                <a:lnTo>
                  <a:pt x="933" y="1190"/>
                </a:lnTo>
                <a:lnTo>
                  <a:pt x="936" y="1186"/>
                </a:lnTo>
                <a:lnTo>
                  <a:pt x="939" y="1182"/>
                </a:lnTo>
                <a:lnTo>
                  <a:pt x="939" y="1182"/>
                </a:lnTo>
                <a:lnTo>
                  <a:pt x="949" y="1186"/>
                </a:lnTo>
                <a:lnTo>
                  <a:pt x="957" y="1189"/>
                </a:lnTo>
                <a:lnTo>
                  <a:pt x="968" y="1190"/>
                </a:lnTo>
                <a:lnTo>
                  <a:pt x="978" y="1189"/>
                </a:lnTo>
                <a:lnTo>
                  <a:pt x="989" y="1188"/>
                </a:lnTo>
                <a:lnTo>
                  <a:pt x="999" y="1185"/>
                </a:lnTo>
                <a:lnTo>
                  <a:pt x="1020" y="1178"/>
                </a:lnTo>
                <a:lnTo>
                  <a:pt x="1020" y="1178"/>
                </a:lnTo>
                <a:lnTo>
                  <a:pt x="1015" y="1164"/>
                </a:lnTo>
                <a:lnTo>
                  <a:pt x="1008" y="1151"/>
                </a:lnTo>
                <a:lnTo>
                  <a:pt x="1001" y="1140"/>
                </a:lnTo>
                <a:lnTo>
                  <a:pt x="992" y="1129"/>
                </a:lnTo>
                <a:lnTo>
                  <a:pt x="982" y="1120"/>
                </a:lnTo>
                <a:lnTo>
                  <a:pt x="971" y="1112"/>
                </a:lnTo>
                <a:lnTo>
                  <a:pt x="959" y="1106"/>
                </a:lnTo>
                <a:lnTo>
                  <a:pt x="944" y="1103"/>
                </a:lnTo>
                <a:lnTo>
                  <a:pt x="944" y="1103"/>
                </a:lnTo>
                <a:lnTo>
                  <a:pt x="936" y="1108"/>
                </a:lnTo>
                <a:lnTo>
                  <a:pt x="929" y="1113"/>
                </a:lnTo>
                <a:lnTo>
                  <a:pt x="922" y="1119"/>
                </a:lnTo>
                <a:lnTo>
                  <a:pt x="915" y="1124"/>
                </a:lnTo>
                <a:lnTo>
                  <a:pt x="909" y="1133"/>
                </a:lnTo>
                <a:lnTo>
                  <a:pt x="905" y="1140"/>
                </a:lnTo>
                <a:lnTo>
                  <a:pt x="898" y="1158"/>
                </a:lnTo>
                <a:lnTo>
                  <a:pt x="898" y="1158"/>
                </a:lnTo>
                <a:lnTo>
                  <a:pt x="900" y="1160"/>
                </a:lnTo>
                <a:lnTo>
                  <a:pt x="902" y="1162"/>
                </a:lnTo>
                <a:lnTo>
                  <a:pt x="902" y="1167"/>
                </a:lnTo>
                <a:lnTo>
                  <a:pt x="902" y="1171"/>
                </a:lnTo>
                <a:lnTo>
                  <a:pt x="902" y="1171"/>
                </a:lnTo>
                <a:lnTo>
                  <a:pt x="900" y="1175"/>
                </a:lnTo>
                <a:lnTo>
                  <a:pt x="894" y="1178"/>
                </a:lnTo>
                <a:lnTo>
                  <a:pt x="894" y="1178"/>
                </a:lnTo>
                <a:close/>
                <a:moveTo>
                  <a:pt x="1009" y="1101"/>
                </a:moveTo>
                <a:lnTo>
                  <a:pt x="1009" y="1101"/>
                </a:lnTo>
                <a:lnTo>
                  <a:pt x="1003" y="1102"/>
                </a:lnTo>
                <a:lnTo>
                  <a:pt x="998" y="1103"/>
                </a:lnTo>
                <a:lnTo>
                  <a:pt x="992" y="1105"/>
                </a:lnTo>
                <a:lnTo>
                  <a:pt x="987" y="1108"/>
                </a:lnTo>
                <a:lnTo>
                  <a:pt x="987" y="1108"/>
                </a:lnTo>
                <a:lnTo>
                  <a:pt x="994" y="1112"/>
                </a:lnTo>
                <a:lnTo>
                  <a:pt x="1002" y="1119"/>
                </a:lnTo>
                <a:lnTo>
                  <a:pt x="1008" y="1126"/>
                </a:lnTo>
                <a:lnTo>
                  <a:pt x="1015" y="1133"/>
                </a:lnTo>
                <a:lnTo>
                  <a:pt x="1024" y="1150"/>
                </a:lnTo>
                <a:lnTo>
                  <a:pt x="1033" y="1169"/>
                </a:lnTo>
                <a:lnTo>
                  <a:pt x="1039" y="1190"/>
                </a:lnTo>
                <a:lnTo>
                  <a:pt x="1041" y="1213"/>
                </a:lnTo>
                <a:lnTo>
                  <a:pt x="1041" y="1235"/>
                </a:lnTo>
                <a:lnTo>
                  <a:pt x="1040" y="1247"/>
                </a:lnTo>
                <a:lnTo>
                  <a:pt x="1037" y="1258"/>
                </a:lnTo>
                <a:lnTo>
                  <a:pt x="1037" y="1258"/>
                </a:lnTo>
                <a:lnTo>
                  <a:pt x="1050" y="1252"/>
                </a:lnTo>
                <a:lnTo>
                  <a:pt x="1060" y="1245"/>
                </a:lnTo>
                <a:lnTo>
                  <a:pt x="1069" y="1238"/>
                </a:lnTo>
                <a:lnTo>
                  <a:pt x="1078" y="1230"/>
                </a:lnTo>
                <a:lnTo>
                  <a:pt x="1078" y="1230"/>
                </a:lnTo>
                <a:lnTo>
                  <a:pt x="1074" y="1210"/>
                </a:lnTo>
                <a:lnTo>
                  <a:pt x="1068" y="1192"/>
                </a:lnTo>
                <a:lnTo>
                  <a:pt x="1061" y="1175"/>
                </a:lnTo>
                <a:lnTo>
                  <a:pt x="1053" y="1158"/>
                </a:lnTo>
                <a:lnTo>
                  <a:pt x="1043" y="1141"/>
                </a:lnTo>
                <a:lnTo>
                  <a:pt x="1033" y="1127"/>
                </a:lnTo>
                <a:lnTo>
                  <a:pt x="1022" y="1113"/>
                </a:lnTo>
                <a:lnTo>
                  <a:pt x="1009" y="1101"/>
                </a:lnTo>
                <a:lnTo>
                  <a:pt x="1009" y="1101"/>
                </a:lnTo>
                <a:close/>
                <a:moveTo>
                  <a:pt x="999" y="1273"/>
                </a:moveTo>
                <a:lnTo>
                  <a:pt x="999" y="1273"/>
                </a:lnTo>
                <a:lnTo>
                  <a:pt x="1005" y="1273"/>
                </a:lnTo>
                <a:lnTo>
                  <a:pt x="1009" y="1271"/>
                </a:lnTo>
                <a:lnTo>
                  <a:pt x="1013" y="1268"/>
                </a:lnTo>
                <a:lnTo>
                  <a:pt x="1016" y="1263"/>
                </a:lnTo>
                <a:lnTo>
                  <a:pt x="1022" y="1254"/>
                </a:lnTo>
                <a:lnTo>
                  <a:pt x="1026" y="1241"/>
                </a:lnTo>
                <a:lnTo>
                  <a:pt x="1027" y="1227"/>
                </a:lnTo>
                <a:lnTo>
                  <a:pt x="1027" y="1213"/>
                </a:lnTo>
                <a:lnTo>
                  <a:pt x="1026" y="1202"/>
                </a:lnTo>
                <a:lnTo>
                  <a:pt x="1023" y="1192"/>
                </a:lnTo>
                <a:lnTo>
                  <a:pt x="1023" y="1192"/>
                </a:lnTo>
                <a:lnTo>
                  <a:pt x="1017" y="1196"/>
                </a:lnTo>
                <a:lnTo>
                  <a:pt x="1009" y="1199"/>
                </a:lnTo>
                <a:lnTo>
                  <a:pt x="1001" y="1202"/>
                </a:lnTo>
                <a:lnTo>
                  <a:pt x="991" y="1203"/>
                </a:lnTo>
                <a:lnTo>
                  <a:pt x="971" y="1206"/>
                </a:lnTo>
                <a:lnTo>
                  <a:pt x="953" y="1207"/>
                </a:lnTo>
                <a:lnTo>
                  <a:pt x="953" y="1207"/>
                </a:lnTo>
                <a:lnTo>
                  <a:pt x="957" y="1214"/>
                </a:lnTo>
                <a:lnTo>
                  <a:pt x="961" y="1224"/>
                </a:lnTo>
                <a:lnTo>
                  <a:pt x="971" y="1247"/>
                </a:lnTo>
                <a:lnTo>
                  <a:pt x="977" y="1256"/>
                </a:lnTo>
                <a:lnTo>
                  <a:pt x="982" y="1265"/>
                </a:lnTo>
                <a:lnTo>
                  <a:pt x="987" y="1269"/>
                </a:lnTo>
                <a:lnTo>
                  <a:pt x="991" y="1271"/>
                </a:lnTo>
                <a:lnTo>
                  <a:pt x="995" y="1273"/>
                </a:lnTo>
                <a:lnTo>
                  <a:pt x="999" y="1273"/>
                </a:lnTo>
                <a:lnTo>
                  <a:pt x="999" y="1273"/>
                </a:lnTo>
                <a:close/>
                <a:moveTo>
                  <a:pt x="770" y="291"/>
                </a:moveTo>
                <a:lnTo>
                  <a:pt x="770" y="291"/>
                </a:lnTo>
                <a:lnTo>
                  <a:pt x="768" y="283"/>
                </a:lnTo>
                <a:lnTo>
                  <a:pt x="766" y="275"/>
                </a:lnTo>
                <a:lnTo>
                  <a:pt x="763" y="262"/>
                </a:lnTo>
                <a:lnTo>
                  <a:pt x="763" y="262"/>
                </a:lnTo>
                <a:lnTo>
                  <a:pt x="759" y="267"/>
                </a:lnTo>
                <a:lnTo>
                  <a:pt x="756" y="272"/>
                </a:lnTo>
                <a:lnTo>
                  <a:pt x="755" y="278"/>
                </a:lnTo>
                <a:lnTo>
                  <a:pt x="754" y="283"/>
                </a:lnTo>
                <a:lnTo>
                  <a:pt x="754" y="283"/>
                </a:lnTo>
                <a:lnTo>
                  <a:pt x="759" y="288"/>
                </a:lnTo>
                <a:lnTo>
                  <a:pt x="765" y="292"/>
                </a:lnTo>
                <a:lnTo>
                  <a:pt x="769" y="298"/>
                </a:lnTo>
                <a:lnTo>
                  <a:pt x="770" y="302"/>
                </a:lnTo>
                <a:lnTo>
                  <a:pt x="770" y="306"/>
                </a:lnTo>
                <a:lnTo>
                  <a:pt x="770" y="306"/>
                </a:lnTo>
                <a:lnTo>
                  <a:pt x="790" y="314"/>
                </a:lnTo>
                <a:lnTo>
                  <a:pt x="813" y="320"/>
                </a:lnTo>
                <a:lnTo>
                  <a:pt x="839" y="324"/>
                </a:lnTo>
                <a:lnTo>
                  <a:pt x="852" y="326"/>
                </a:lnTo>
                <a:lnTo>
                  <a:pt x="864" y="326"/>
                </a:lnTo>
                <a:lnTo>
                  <a:pt x="877" y="324"/>
                </a:lnTo>
                <a:lnTo>
                  <a:pt x="890" y="321"/>
                </a:lnTo>
                <a:lnTo>
                  <a:pt x="900" y="319"/>
                </a:lnTo>
                <a:lnTo>
                  <a:pt x="909" y="313"/>
                </a:lnTo>
                <a:lnTo>
                  <a:pt x="918" y="307"/>
                </a:lnTo>
                <a:lnTo>
                  <a:pt x="925" y="299"/>
                </a:lnTo>
                <a:lnTo>
                  <a:pt x="930" y="289"/>
                </a:lnTo>
                <a:lnTo>
                  <a:pt x="932" y="276"/>
                </a:lnTo>
                <a:lnTo>
                  <a:pt x="932" y="276"/>
                </a:lnTo>
                <a:lnTo>
                  <a:pt x="926" y="285"/>
                </a:lnTo>
                <a:lnTo>
                  <a:pt x="919" y="292"/>
                </a:lnTo>
                <a:lnTo>
                  <a:pt x="909" y="298"/>
                </a:lnTo>
                <a:lnTo>
                  <a:pt x="901" y="303"/>
                </a:lnTo>
                <a:lnTo>
                  <a:pt x="890" y="306"/>
                </a:lnTo>
                <a:lnTo>
                  <a:pt x="878" y="310"/>
                </a:lnTo>
                <a:lnTo>
                  <a:pt x="867" y="312"/>
                </a:lnTo>
                <a:lnTo>
                  <a:pt x="856" y="313"/>
                </a:lnTo>
                <a:lnTo>
                  <a:pt x="845" y="313"/>
                </a:lnTo>
                <a:lnTo>
                  <a:pt x="832" y="312"/>
                </a:lnTo>
                <a:lnTo>
                  <a:pt x="821" y="310"/>
                </a:lnTo>
                <a:lnTo>
                  <a:pt x="810" y="309"/>
                </a:lnTo>
                <a:lnTo>
                  <a:pt x="798" y="305"/>
                </a:lnTo>
                <a:lnTo>
                  <a:pt x="789" y="300"/>
                </a:lnTo>
                <a:lnTo>
                  <a:pt x="779" y="296"/>
                </a:lnTo>
                <a:lnTo>
                  <a:pt x="770" y="291"/>
                </a:lnTo>
                <a:lnTo>
                  <a:pt x="770" y="291"/>
                </a:lnTo>
                <a:close/>
                <a:moveTo>
                  <a:pt x="907" y="240"/>
                </a:moveTo>
                <a:lnTo>
                  <a:pt x="907" y="240"/>
                </a:lnTo>
                <a:lnTo>
                  <a:pt x="901" y="233"/>
                </a:lnTo>
                <a:lnTo>
                  <a:pt x="895" y="227"/>
                </a:lnTo>
                <a:lnTo>
                  <a:pt x="895" y="227"/>
                </a:lnTo>
                <a:lnTo>
                  <a:pt x="878" y="225"/>
                </a:lnTo>
                <a:lnTo>
                  <a:pt x="857" y="222"/>
                </a:lnTo>
                <a:lnTo>
                  <a:pt x="835" y="223"/>
                </a:lnTo>
                <a:lnTo>
                  <a:pt x="824" y="225"/>
                </a:lnTo>
                <a:lnTo>
                  <a:pt x="813" y="227"/>
                </a:lnTo>
                <a:lnTo>
                  <a:pt x="803" y="230"/>
                </a:lnTo>
                <a:lnTo>
                  <a:pt x="794" y="234"/>
                </a:lnTo>
                <a:lnTo>
                  <a:pt x="787" y="240"/>
                </a:lnTo>
                <a:lnTo>
                  <a:pt x="783" y="247"/>
                </a:lnTo>
                <a:lnTo>
                  <a:pt x="780" y="254"/>
                </a:lnTo>
                <a:lnTo>
                  <a:pt x="780" y="264"/>
                </a:lnTo>
                <a:lnTo>
                  <a:pt x="783" y="274"/>
                </a:lnTo>
                <a:lnTo>
                  <a:pt x="789" y="285"/>
                </a:lnTo>
                <a:lnTo>
                  <a:pt x="789" y="285"/>
                </a:lnTo>
                <a:lnTo>
                  <a:pt x="796" y="289"/>
                </a:lnTo>
                <a:lnTo>
                  <a:pt x="804" y="293"/>
                </a:lnTo>
                <a:lnTo>
                  <a:pt x="824" y="298"/>
                </a:lnTo>
                <a:lnTo>
                  <a:pt x="845" y="299"/>
                </a:lnTo>
                <a:lnTo>
                  <a:pt x="856" y="299"/>
                </a:lnTo>
                <a:lnTo>
                  <a:pt x="867" y="299"/>
                </a:lnTo>
                <a:lnTo>
                  <a:pt x="878" y="298"/>
                </a:lnTo>
                <a:lnTo>
                  <a:pt x="888" y="295"/>
                </a:lnTo>
                <a:lnTo>
                  <a:pt x="898" y="291"/>
                </a:lnTo>
                <a:lnTo>
                  <a:pt x="905" y="286"/>
                </a:lnTo>
                <a:lnTo>
                  <a:pt x="912" y="281"/>
                </a:lnTo>
                <a:lnTo>
                  <a:pt x="916" y="274"/>
                </a:lnTo>
                <a:lnTo>
                  <a:pt x="919" y="265"/>
                </a:lnTo>
                <a:lnTo>
                  <a:pt x="921" y="255"/>
                </a:lnTo>
                <a:lnTo>
                  <a:pt x="921" y="255"/>
                </a:lnTo>
                <a:lnTo>
                  <a:pt x="915" y="253"/>
                </a:lnTo>
                <a:lnTo>
                  <a:pt x="911" y="247"/>
                </a:lnTo>
                <a:lnTo>
                  <a:pt x="902" y="239"/>
                </a:lnTo>
                <a:lnTo>
                  <a:pt x="902" y="239"/>
                </a:lnTo>
                <a:lnTo>
                  <a:pt x="905" y="239"/>
                </a:lnTo>
                <a:lnTo>
                  <a:pt x="907" y="240"/>
                </a:lnTo>
                <a:lnTo>
                  <a:pt x="907" y="240"/>
                </a:lnTo>
                <a:close/>
                <a:moveTo>
                  <a:pt x="738" y="289"/>
                </a:moveTo>
                <a:lnTo>
                  <a:pt x="738" y="289"/>
                </a:lnTo>
                <a:lnTo>
                  <a:pt x="721" y="295"/>
                </a:lnTo>
                <a:lnTo>
                  <a:pt x="704" y="300"/>
                </a:lnTo>
                <a:lnTo>
                  <a:pt x="689" y="307"/>
                </a:lnTo>
                <a:lnTo>
                  <a:pt x="675" y="316"/>
                </a:lnTo>
                <a:lnTo>
                  <a:pt x="675" y="316"/>
                </a:lnTo>
                <a:lnTo>
                  <a:pt x="661" y="320"/>
                </a:lnTo>
                <a:lnTo>
                  <a:pt x="650" y="326"/>
                </a:lnTo>
                <a:lnTo>
                  <a:pt x="650" y="326"/>
                </a:lnTo>
                <a:lnTo>
                  <a:pt x="631" y="331"/>
                </a:lnTo>
                <a:lnTo>
                  <a:pt x="616" y="338"/>
                </a:lnTo>
                <a:lnTo>
                  <a:pt x="584" y="354"/>
                </a:lnTo>
                <a:lnTo>
                  <a:pt x="554" y="369"/>
                </a:lnTo>
                <a:lnTo>
                  <a:pt x="522" y="383"/>
                </a:lnTo>
                <a:lnTo>
                  <a:pt x="522" y="383"/>
                </a:lnTo>
                <a:lnTo>
                  <a:pt x="508" y="387"/>
                </a:lnTo>
                <a:lnTo>
                  <a:pt x="495" y="392"/>
                </a:lnTo>
                <a:lnTo>
                  <a:pt x="484" y="399"/>
                </a:lnTo>
                <a:lnTo>
                  <a:pt x="474" y="406"/>
                </a:lnTo>
                <a:lnTo>
                  <a:pt x="453" y="420"/>
                </a:lnTo>
                <a:lnTo>
                  <a:pt x="443" y="427"/>
                </a:lnTo>
                <a:lnTo>
                  <a:pt x="431" y="432"/>
                </a:lnTo>
                <a:lnTo>
                  <a:pt x="431" y="432"/>
                </a:lnTo>
                <a:lnTo>
                  <a:pt x="422" y="441"/>
                </a:lnTo>
                <a:lnTo>
                  <a:pt x="414" y="446"/>
                </a:lnTo>
                <a:lnTo>
                  <a:pt x="394" y="458"/>
                </a:lnTo>
                <a:lnTo>
                  <a:pt x="373" y="469"/>
                </a:lnTo>
                <a:lnTo>
                  <a:pt x="363" y="473"/>
                </a:lnTo>
                <a:lnTo>
                  <a:pt x="353" y="480"/>
                </a:lnTo>
                <a:lnTo>
                  <a:pt x="353" y="480"/>
                </a:lnTo>
                <a:lnTo>
                  <a:pt x="327" y="500"/>
                </a:lnTo>
                <a:lnTo>
                  <a:pt x="299" y="522"/>
                </a:lnTo>
                <a:lnTo>
                  <a:pt x="285" y="532"/>
                </a:lnTo>
                <a:lnTo>
                  <a:pt x="271" y="542"/>
                </a:lnTo>
                <a:lnTo>
                  <a:pt x="255" y="550"/>
                </a:lnTo>
                <a:lnTo>
                  <a:pt x="240" y="556"/>
                </a:lnTo>
                <a:lnTo>
                  <a:pt x="240" y="556"/>
                </a:lnTo>
                <a:lnTo>
                  <a:pt x="234" y="556"/>
                </a:lnTo>
                <a:lnTo>
                  <a:pt x="230" y="554"/>
                </a:lnTo>
                <a:lnTo>
                  <a:pt x="230" y="554"/>
                </a:lnTo>
                <a:lnTo>
                  <a:pt x="223" y="560"/>
                </a:lnTo>
                <a:lnTo>
                  <a:pt x="217" y="567"/>
                </a:lnTo>
                <a:lnTo>
                  <a:pt x="213" y="574"/>
                </a:lnTo>
                <a:lnTo>
                  <a:pt x="209" y="583"/>
                </a:lnTo>
                <a:lnTo>
                  <a:pt x="205" y="601"/>
                </a:lnTo>
                <a:lnTo>
                  <a:pt x="202" y="622"/>
                </a:lnTo>
                <a:lnTo>
                  <a:pt x="202" y="622"/>
                </a:lnTo>
                <a:lnTo>
                  <a:pt x="216" y="627"/>
                </a:lnTo>
                <a:lnTo>
                  <a:pt x="230" y="633"/>
                </a:lnTo>
                <a:lnTo>
                  <a:pt x="230" y="633"/>
                </a:lnTo>
                <a:lnTo>
                  <a:pt x="231" y="626"/>
                </a:lnTo>
                <a:lnTo>
                  <a:pt x="233" y="619"/>
                </a:lnTo>
                <a:lnTo>
                  <a:pt x="234" y="604"/>
                </a:lnTo>
                <a:lnTo>
                  <a:pt x="236" y="588"/>
                </a:lnTo>
                <a:lnTo>
                  <a:pt x="237" y="581"/>
                </a:lnTo>
                <a:lnTo>
                  <a:pt x="238" y="576"/>
                </a:lnTo>
                <a:lnTo>
                  <a:pt x="238" y="576"/>
                </a:lnTo>
                <a:lnTo>
                  <a:pt x="245" y="571"/>
                </a:lnTo>
                <a:lnTo>
                  <a:pt x="251" y="567"/>
                </a:lnTo>
                <a:lnTo>
                  <a:pt x="257" y="561"/>
                </a:lnTo>
                <a:lnTo>
                  <a:pt x="264" y="556"/>
                </a:lnTo>
                <a:lnTo>
                  <a:pt x="264" y="556"/>
                </a:lnTo>
                <a:lnTo>
                  <a:pt x="269" y="554"/>
                </a:lnTo>
                <a:lnTo>
                  <a:pt x="275" y="553"/>
                </a:lnTo>
                <a:lnTo>
                  <a:pt x="282" y="552"/>
                </a:lnTo>
                <a:lnTo>
                  <a:pt x="287" y="550"/>
                </a:lnTo>
                <a:lnTo>
                  <a:pt x="287" y="550"/>
                </a:lnTo>
                <a:lnTo>
                  <a:pt x="296" y="543"/>
                </a:lnTo>
                <a:lnTo>
                  <a:pt x="304" y="538"/>
                </a:lnTo>
                <a:lnTo>
                  <a:pt x="304" y="538"/>
                </a:lnTo>
                <a:lnTo>
                  <a:pt x="377" y="500"/>
                </a:lnTo>
                <a:lnTo>
                  <a:pt x="411" y="479"/>
                </a:lnTo>
                <a:lnTo>
                  <a:pt x="428" y="469"/>
                </a:lnTo>
                <a:lnTo>
                  <a:pt x="443" y="458"/>
                </a:lnTo>
                <a:lnTo>
                  <a:pt x="443" y="458"/>
                </a:lnTo>
                <a:lnTo>
                  <a:pt x="448" y="455"/>
                </a:lnTo>
                <a:lnTo>
                  <a:pt x="452" y="453"/>
                </a:lnTo>
                <a:lnTo>
                  <a:pt x="456" y="451"/>
                </a:lnTo>
                <a:lnTo>
                  <a:pt x="460" y="451"/>
                </a:lnTo>
                <a:lnTo>
                  <a:pt x="460" y="451"/>
                </a:lnTo>
                <a:lnTo>
                  <a:pt x="492" y="428"/>
                </a:lnTo>
                <a:lnTo>
                  <a:pt x="526" y="407"/>
                </a:lnTo>
                <a:lnTo>
                  <a:pt x="560" y="387"/>
                </a:lnTo>
                <a:lnTo>
                  <a:pt x="595" y="369"/>
                </a:lnTo>
                <a:lnTo>
                  <a:pt x="668" y="333"/>
                </a:lnTo>
                <a:lnTo>
                  <a:pt x="741" y="298"/>
                </a:lnTo>
                <a:lnTo>
                  <a:pt x="741" y="298"/>
                </a:lnTo>
                <a:lnTo>
                  <a:pt x="742" y="298"/>
                </a:lnTo>
                <a:lnTo>
                  <a:pt x="742" y="296"/>
                </a:lnTo>
                <a:lnTo>
                  <a:pt x="742" y="296"/>
                </a:lnTo>
                <a:lnTo>
                  <a:pt x="740" y="296"/>
                </a:lnTo>
                <a:lnTo>
                  <a:pt x="738" y="295"/>
                </a:lnTo>
                <a:lnTo>
                  <a:pt x="738" y="289"/>
                </a:lnTo>
                <a:lnTo>
                  <a:pt x="738" y="289"/>
                </a:lnTo>
                <a:close/>
                <a:moveTo>
                  <a:pt x="457" y="637"/>
                </a:moveTo>
                <a:lnTo>
                  <a:pt x="457" y="637"/>
                </a:lnTo>
                <a:lnTo>
                  <a:pt x="457" y="633"/>
                </a:lnTo>
                <a:lnTo>
                  <a:pt x="457" y="633"/>
                </a:lnTo>
                <a:lnTo>
                  <a:pt x="410" y="615"/>
                </a:lnTo>
                <a:lnTo>
                  <a:pt x="362" y="599"/>
                </a:lnTo>
                <a:lnTo>
                  <a:pt x="338" y="594"/>
                </a:lnTo>
                <a:lnTo>
                  <a:pt x="313" y="587"/>
                </a:lnTo>
                <a:lnTo>
                  <a:pt x="286" y="583"/>
                </a:lnTo>
                <a:lnTo>
                  <a:pt x="259" y="580"/>
                </a:lnTo>
                <a:lnTo>
                  <a:pt x="259" y="580"/>
                </a:lnTo>
                <a:lnTo>
                  <a:pt x="255" y="585"/>
                </a:lnTo>
                <a:lnTo>
                  <a:pt x="251" y="591"/>
                </a:lnTo>
                <a:lnTo>
                  <a:pt x="248" y="598"/>
                </a:lnTo>
                <a:lnTo>
                  <a:pt x="247" y="606"/>
                </a:lnTo>
                <a:lnTo>
                  <a:pt x="243" y="623"/>
                </a:lnTo>
                <a:lnTo>
                  <a:pt x="240" y="640"/>
                </a:lnTo>
                <a:lnTo>
                  <a:pt x="240" y="640"/>
                </a:lnTo>
                <a:lnTo>
                  <a:pt x="250" y="646"/>
                </a:lnTo>
                <a:lnTo>
                  <a:pt x="258" y="653"/>
                </a:lnTo>
                <a:lnTo>
                  <a:pt x="265" y="661"/>
                </a:lnTo>
                <a:lnTo>
                  <a:pt x="271" y="671"/>
                </a:lnTo>
                <a:lnTo>
                  <a:pt x="273" y="682"/>
                </a:lnTo>
                <a:lnTo>
                  <a:pt x="273" y="693"/>
                </a:lnTo>
                <a:lnTo>
                  <a:pt x="272" y="705"/>
                </a:lnTo>
                <a:lnTo>
                  <a:pt x="268" y="717"/>
                </a:lnTo>
                <a:lnTo>
                  <a:pt x="268" y="717"/>
                </a:lnTo>
                <a:lnTo>
                  <a:pt x="264" y="724"/>
                </a:lnTo>
                <a:lnTo>
                  <a:pt x="257" y="730"/>
                </a:lnTo>
                <a:lnTo>
                  <a:pt x="251" y="736"/>
                </a:lnTo>
                <a:lnTo>
                  <a:pt x="245" y="741"/>
                </a:lnTo>
                <a:lnTo>
                  <a:pt x="245" y="741"/>
                </a:lnTo>
                <a:lnTo>
                  <a:pt x="254" y="750"/>
                </a:lnTo>
                <a:lnTo>
                  <a:pt x="259" y="758"/>
                </a:lnTo>
                <a:lnTo>
                  <a:pt x="266" y="766"/>
                </a:lnTo>
                <a:lnTo>
                  <a:pt x="271" y="776"/>
                </a:lnTo>
                <a:lnTo>
                  <a:pt x="279" y="799"/>
                </a:lnTo>
                <a:lnTo>
                  <a:pt x="285" y="823"/>
                </a:lnTo>
                <a:lnTo>
                  <a:pt x="295" y="873"/>
                </a:lnTo>
                <a:lnTo>
                  <a:pt x="299" y="897"/>
                </a:lnTo>
                <a:lnTo>
                  <a:pt x="304" y="921"/>
                </a:lnTo>
                <a:lnTo>
                  <a:pt x="304" y="921"/>
                </a:lnTo>
                <a:lnTo>
                  <a:pt x="318" y="879"/>
                </a:lnTo>
                <a:lnTo>
                  <a:pt x="334" y="839"/>
                </a:lnTo>
                <a:lnTo>
                  <a:pt x="351" y="802"/>
                </a:lnTo>
                <a:lnTo>
                  <a:pt x="369" y="766"/>
                </a:lnTo>
                <a:lnTo>
                  <a:pt x="389" y="731"/>
                </a:lnTo>
                <a:lnTo>
                  <a:pt x="410" y="698"/>
                </a:lnTo>
                <a:lnTo>
                  <a:pt x="432" y="667"/>
                </a:lnTo>
                <a:lnTo>
                  <a:pt x="457" y="637"/>
                </a:lnTo>
                <a:lnTo>
                  <a:pt x="457" y="637"/>
                </a:lnTo>
                <a:close/>
                <a:moveTo>
                  <a:pt x="286" y="901"/>
                </a:moveTo>
                <a:lnTo>
                  <a:pt x="286" y="901"/>
                </a:lnTo>
                <a:lnTo>
                  <a:pt x="276" y="848"/>
                </a:lnTo>
                <a:lnTo>
                  <a:pt x="271" y="823"/>
                </a:lnTo>
                <a:lnTo>
                  <a:pt x="265" y="800"/>
                </a:lnTo>
                <a:lnTo>
                  <a:pt x="265" y="800"/>
                </a:lnTo>
                <a:lnTo>
                  <a:pt x="261" y="789"/>
                </a:lnTo>
                <a:lnTo>
                  <a:pt x="257" y="779"/>
                </a:lnTo>
                <a:lnTo>
                  <a:pt x="251" y="769"/>
                </a:lnTo>
                <a:lnTo>
                  <a:pt x="244" y="761"/>
                </a:lnTo>
                <a:lnTo>
                  <a:pt x="237" y="754"/>
                </a:lnTo>
                <a:lnTo>
                  <a:pt x="229" y="750"/>
                </a:lnTo>
                <a:lnTo>
                  <a:pt x="224" y="750"/>
                </a:lnTo>
                <a:lnTo>
                  <a:pt x="219" y="750"/>
                </a:lnTo>
                <a:lnTo>
                  <a:pt x="214" y="750"/>
                </a:lnTo>
                <a:lnTo>
                  <a:pt x="209" y="752"/>
                </a:lnTo>
                <a:lnTo>
                  <a:pt x="209" y="752"/>
                </a:lnTo>
                <a:lnTo>
                  <a:pt x="209" y="768"/>
                </a:lnTo>
                <a:lnTo>
                  <a:pt x="210" y="782"/>
                </a:lnTo>
                <a:lnTo>
                  <a:pt x="214" y="811"/>
                </a:lnTo>
                <a:lnTo>
                  <a:pt x="216" y="824"/>
                </a:lnTo>
                <a:lnTo>
                  <a:pt x="216" y="838"/>
                </a:lnTo>
                <a:lnTo>
                  <a:pt x="214" y="851"/>
                </a:lnTo>
                <a:lnTo>
                  <a:pt x="210" y="862"/>
                </a:lnTo>
                <a:lnTo>
                  <a:pt x="210" y="862"/>
                </a:lnTo>
                <a:lnTo>
                  <a:pt x="206" y="835"/>
                </a:lnTo>
                <a:lnTo>
                  <a:pt x="203" y="809"/>
                </a:lnTo>
                <a:lnTo>
                  <a:pt x="200" y="783"/>
                </a:lnTo>
                <a:lnTo>
                  <a:pt x="198" y="769"/>
                </a:lnTo>
                <a:lnTo>
                  <a:pt x="193" y="755"/>
                </a:lnTo>
                <a:lnTo>
                  <a:pt x="193" y="755"/>
                </a:lnTo>
                <a:lnTo>
                  <a:pt x="191" y="768"/>
                </a:lnTo>
                <a:lnTo>
                  <a:pt x="191" y="781"/>
                </a:lnTo>
                <a:lnTo>
                  <a:pt x="191" y="807"/>
                </a:lnTo>
                <a:lnTo>
                  <a:pt x="189" y="820"/>
                </a:lnTo>
                <a:lnTo>
                  <a:pt x="189" y="832"/>
                </a:lnTo>
                <a:lnTo>
                  <a:pt x="186" y="844"/>
                </a:lnTo>
                <a:lnTo>
                  <a:pt x="182" y="854"/>
                </a:lnTo>
                <a:lnTo>
                  <a:pt x="182" y="854"/>
                </a:lnTo>
                <a:lnTo>
                  <a:pt x="179" y="821"/>
                </a:lnTo>
                <a:lnTo>
                  <a:pt x="179" y="793"/>
                </a:lnTo>
                <a:lnTo>
                  <a:pt x="179" y="793"/>
                </a:lnTo>
                <a:lnTo>
                  <a:pt x="181" y="776"/>
                </a:lnTo>
                <a:lnTo>
                  <a:pt x="182" y="761"/>
                </a:lnTo>
                <a:lnTo>
                  <a:pt x="181" y="754"/>
                </a:lnTo>
                <a:lnTo>
                  <a:pt x="179" y="750"/>
                </a:lnTo>
                <a:lnTo>
                  <a:pt x="175" y="747"/>
                </a:lnTo>
                <a:lnTo>
                  <a:pt x="168" y="745"/>
                </a:lnTo>
                <a:lnTo>
                  <a:pt x="168" y="745"/>
                </a:lnTo>
                <a:lnTo>
                  <a:pt x="161" y="758"/>
                </a:lnTo>
                <a:lnTo>
                  <a:pt x="154" y="772"/>
                </a:lnTo>
                <a:lnTo>
                  <a:pt x="147" y="786"/>
                </a:lnTo>
                <a:lnTo>
                  <a:pt x="139" y="797"/>
                </a:lnTo>
                <a:lnTo>
                  <a:pt x="139" y="797"/>
                </a:lnTo>
                <a:lnTo>
                  <a:pt x="137" y="789"/>
                </a:lnTo>
                <a:lnTo>
                  <a:pt x="139" y="782"/>
                </a:lnTo>
                <a:lnTo>
                  <a:pt x="140" y="776"/>
                </a:lnTo>
                <a:lnTo>
                  <a:pt x="143" y="771"/>
                </a:lnTo>
                <a:lnTo>
                  <a:pt x="149" y="759"/>
                </a:lnTo>
                <a:lnTo>
                  <a:pt x="151" y="752"/>
                </a:lnTo>
                <a:lnTo>
                  <a:pt x="153" y="745"/>
                </a:lnTo>
                <a:lnTo>
                  <a:pt x="153" y="745"/>
                </a:lnTo>
                <a:lnTo>
                  <a:pt x="141" y="755"/>
                </a:lnTo>
                <a:lnTo>
                  <a:pt x="132" y="768"/>
                </a:lnTo>
                <a:lnTo>
                  <a:pt x="122" y="781"/>
                </a:lnTo>
                <a:lnTo>
                  <a:pt x="115" y="796"/>
                </a:lnTo>
                <a:lnTo>
                  <a:pt x="108" y="810"/>
                </a:lnTo>
                <a:lnTo>
                  <a:pt x="102" y="827"/>
                </a:lnTo>
                <a:lnTo>
                  <a:pt x="91" y="861"/>
                </a:lnTo>
                <a:lnTo>
                  <a:pt x="73" y="929"/>
                </a:lnTo>
                <a:lnTo>
                  <a:pt x="61" y="963"/>
                </a:lnTo>
                <a:lnTo>
                  <a:pt x="56" y="978"/>
                </a:lnTo>
                <a:lnTo>
                  <a:pt x="47" y="994"/>
                </a:lnTo>
                <a:lnTo>
                  <a:pt x="47" y="994"/>
                </a:lnTo>
                <a:lnTo>
                  <a:pt x="56" y="1001"/>
                </a:lnTo>
                <a:lnTo>
                  <a:pt x="63" y="1009"/>
                </a:lnTo>
                <a:lnTo>
                  <a:pt x="76" y="1028"/>
                </a:lnTo>
                <a:lnTo>
                  <a:pt x="83" y="1036"/>
                </a:lnTo>
                <a:lnTo>
                  <a:pt x="90" y="1043"/>
                </a:lnTo>
                <a:lnTo>
                  <a:pt x="98" y="1049"/>
                </a:lnTo>
                <a:lnTo>
                  <a:pt x="108" y="1051"/>
                </a:lnTo>
                <a:lnTo>
                  <a:pt x="108" y="1051"/>
                </a:lnTo>
                <a:lnTo>
                  <a:pt x="111" y="1028"/>
                </a:lnTo>
                <a:lnTo>
                  <a:pt x="113" y="1004"/>
                </a:lnTo>
                <a:lnTo>
                  <a:pt x="119" y="955"/>
                </a:lnTo>
                <a:lnTo>
                  <a:pt x="123" y="905"/>
                </a:lnTo>
                <a:lnTo>
                  <a:pt x="127" y="882"/>
                </a:lnTo>
                <a:lnTo>
                  <a:pt x="132" y="859"/>
                </a:lnTo>
                <a:lnTo>
                  <a:pt x="132" y="859"/>
                </a:lnTo>
                <a:lnTo>
                  <a:pt x="133" y="851"/>
                </a:lnTo>
                <a:lnTo>
                  <a:pt x="136" y="841"/>
                </a:lnTo>
                <a:lnTo>
                  <a:pt x="139" y="837"/>
                </a:lnTo>
                <a:lnTo>
                  <a:pt x="141" y="832"/>
                </a:lnTo>
                <a:lnTo>
                  <a:pt x="144" y="830"/>
                </a:lnTo>
                <a:lnTo>
                  <a:pt x="150" y="830"/>
                </a:lnTo>
                <a:lnTo>
                  <a:pt x="150" y="830"/>
                </a:lnTo>
                <a:lnTo>
                  <a:pt x="143" y="856"/>
                </a:lnTo>
                <a:lnTo>
                  <a:pt x="137" y="882"/>
                </a:lnTo>
                <a:lnTo>
                  <a:pt x="133" y="907"/>
                </a:lnTo>
                <a:lnTo>
                  <a:pt x="130" y="932"/>
                </a:lnTo>
                <a:lnTo>
                  <a:pt x="126" y="983"/>
                </a:lnTo>
                <a:lnTo>
                  <a:pt x="125" y="1033"/>
                </a:lnTo>
                <a:lnTo>
                  <a:pt x="125" y="1033"/>
                </a:lnTo>
                <a:lnTo>
                  <a:pt x="122" y="1037"/>
                </a:lnTo>
                <a:lnTo>
                  <a:pt x="120" y="1042"/>
                </a:lnTo>
                <a:lnTo>
                  <a:pt x="119" y="1046"/>
                </a:lnTo>
                <a:lnTo>
                  <a:pt x="120" y="1051"/>
                </a:lnTo>
                <a:lnTo>
                  <a:pt x="120" y="1056"/>
                </a:lnTo>
                <a:lnTo>
                  <a:pt x="123" y="1060"/>
                </a:lnTo>
                <a:lnTo>
                  <a:pt x="126" y="1063"/>
                </a:lnTo>
                <a:lnTo>
                  <a:pt x="130" y="1064"/>
                </a:lnTo>
                <a:lnTo>
                  <a:pt x="130" y="1064"/>
                </a:lnTo>
                <a:lnTo>
                  <a:pt x="137" y="1018"/>
                </a:lnTo>
                <a:lnTo>
                  <a:pt x="141" y="995"/>
                </a:lnTo>
                <a:lnTo>
                  <a:pt x="144" y="984"/>
                </a:lnTo>
                <a:lnTo>
                  <a:pt x="147" y="974"/>
                </a:lnTo>
                <a:lnTo>
                  <a:pt x="147" y="974"/>
                </a:lnTo>
                <a:lnTo>
                  <a:pt x="149" y="985"/>
                </a:lnTo>
                <a:lnTo>
                  <a:pt x="149" y="998"/>
                </a:lnTo>
                <a:lnTo>
                  <a:pt x="146" y="1025"/>
                </a:lnTo>
                <a:lnTo>
                  <a:pt x="143" y="1049"/>
                </a:lnTo>
                <a:lnTo>
                  <a:pt x="143" y="1060"/>
                </a:lnTo>
                <a:lnTo>
                  <a:pt x="144" y="1071"/>
                </a:lnTo>
                <a:lnTo>
                  <a:pt x="144" y="1071"/>
                </a:lnTo>
                <a:lnTo>
                  <a:pt x="147" y="1071"/>
                </a:lnTo>
                <a:lnTo>
                  <a:pt x="151" y="1071"/>
                </a:lnTo>
                <a:lnTo>
                  <a:pt x="154" y="1073"/>
                </a:lnTo>
                <a:lnTo>
                  <a:pt x="158" y="1073"/>
                </a:lnTo>
                <a:lnTo>
                  <a:pt x="158" y="1073"/>
                </a:lnTo>
                <a:lnTo>
                  <a:pt x="160" y="1056"/>
                </a:lnTo>
                <a:lnTo>
                  <a:pt x="160" y="1037"/>
                </a:lnTo>
                <a:lnTo>
                  <a:pt x="161" y="1019"/>
                </a:lnTo>
                <a:lnTo>
                  <a:pt x="163" y="1012"/>
                </a:lnTo>
                <a:lnTo>
                  <a:pt x="165" y="1007"/>
                </a:lnTo>
                <a:lnTo>
                  <a:pt x="165" y="1007"/>
                </a:lnTo>
                <a:lnTo>
                  <a:pt x="168" y="1040"/>
                </a:lnTo>
                <a:lnTo>
                  <a:pt x="170" y="1059"/>
                </a:lnTo>
                <a:lnTo>
                  <a:pt x="171" y="1075"/>
                </a:lnTo>
                <a:lnTo>
                  <a:pt x="171" y="1075"/>
                </a:lnTo>
                <a:lnTo>
                  <a:pt x="181" y="1078"/>
                </a:lnTo>
                <a:lnTo>
                  <a:pt x="193" y="1081"/>
                </a:lnTo>
                <a:lnTo>
                  <a:pt x="202" y="1081"/>
                </a:lnTo>
                <a:lnTo>
                  <a:pt x="209" y="1081"/>
                </a:lnTo>
                <a:lnTo>
                  <a:pt x="214" y="1080"/>
                </a:lnTo>
                <a:lnTo>
                  <a:pt x="222" y="1078"/>
                </a:lnTo>
                <a:lnTo>
                  <a:pt x="222" y="1078"/>
                </a:lnTo>
                <a:lnTo>
                  <a:pt x="223" y="1066"/>
                </a:lnTo>
                <a:lnTo>
                  <a:pt x="223" y="1054"/>
                </a:lnTo>
                <a:lnTo>
                  <a:pt x="222" y="1030"/>
                </a:lnTo>
                <a:lnTo>
                  <a:pt x="220" y="1008"/>
                </a:lnTo>
                <a:lnTo>
                  <a:pt x="220" y="998"/>
                </a:lnTo>
                <a:lnTo>
                  <a:pt x="223" y="988"/>
                </a:lnTo>
                <a:lnTo>
                  <a:pt x="223" y="988"/>
                </a:lnTo>
                <a:lnTo>
                  <a:pt x="230" y="1032"/>
                </a:lnTo>
                <a:lnTo>
                  <a:pt x="233" y="1054"/>
                </a:lnTo>
                <a:lnTo>
                  <a:pt x="236" y="1075"/>
                </a:lnTo>
                <a:lnTo>
                  <a:pt x="236" y="1075"/>
                </a:lnTo>
                <a:lnTo>
                  <a:pt x="243" y="1074"/>
                </a:lnTo>
                <a:lnTo>
                  <a:pt x="251" y="1071"/>
                </a:lnTo>
                <a:lnTo>
                  <a:pt x="257" y="1067"/>
                </a:lnTo>
                <a:lnTo>
                  <a:pt x="262" y="1063"/>
                </a:lnTo>
                <a:lnTo>
                  <a:pt x="273" y="1053"/>
                </a:lnTo>
                <a:lnTo>
                  <a:pt x="283" y="1043"/>
                </a:lnTo>
                <a:lnTo>
                  <a:pt x="283" y="1043"/>
                </a:lnTo>
                <a:lnTo>
                  <a:pt x="285" y="1028"/>
                </a:lnTo>
                <a:lnTo>
                  <a:pt x="283" y="1022"/>
                </a:lnTo>
                <a:lnTo>
                  <a:pt x="282" y="1019"/>
                </a:lnTo>
                <a:lnTo>
                  <a:pt x="279" y="1018"/>
                </a:lnTo>
                <a:lnTo>
                  <a:pt x="279" y="1018"/>
                </a:lnTo>
                <a:lnTo>
                  <a:pt x="282" y="1012"/>
                </a:lnTo>
                <a:lnTo>
                  <a:pt x="282" y="1009"/>
                </a:lnTo>
                <a:lnTo>
                  <a:pt x="282" y="1004"/>
                </a:lnTo>
                <a:lnTo>
                  <a:pt x="282" y="1004"/>
                </a:lnTo>
                <a:lnTo>
                  <a:pt x="262" y="924"/>
                </a:lnTo>
                <a:lnTo>
                  <a:pt x="245" y="844"/>
                </a:lnTo>
                <a:lnTo>
                  <a:pt x="245" y="844"/>
                </a:lnTo>
                <a:lnTo>
                  <a:pt x="243" y="838"/>
                </a:lnTo>
                <a:lnTo>
                  <a:pt x="241" y="831"/>
                </a:lnTo>
                <a:lnTo>
                  <a:pt x="240" y="828"/>
                </a:lnTo>
                <a:lnTo>
                  <a:pt x="241" y="825"/>
                </a:lnTo>
                <a:lnTo>
                  <a:pt x="243" y="823"/>
                </a:lnTo>
                <a:lnTo>
                  <a:pt x="247" y="821"/>
                </a:lnTo>
                <a:lnTo>
                  <a:pt x="247" y="821"/>
                </a:lnTo>
                <a:lnTo>
                  <a:pt x="251" y="827"/>
                </a:lnTo>
                <a:lnTo>
                  <a:pt x="255" y="835"/>
                </a:lnTo>
                <a:lnTo>
                  <a:pt x="257" y="842"/>
                </a:lnTo>
                <a:lnTo>
                  <a:pt x="259" y="851"/>
                </a:lnTo>
                <a:lnTo>
                  <a:pt x="261" y="869"/>
                </a:lnTo>
                <a:lnTo>
                  <a:pt x="264" y="886"/>
                </a:lnTo>
                <a:lnTo>
                  <a:pt x="264" y="886"/>
                </a:lnTo>
                <a:lnTo>
                  <a:pt x="271" y="918"/>
                </a:lnTo>
                <a:lnTo>
                  <a:pt x="280" y="949"/>
                </a:lnTo>
                <a:lnTo>
                  <a:pt x="290" y="978"/>
                </a:lnTo>
                <a:lnTo>
                  <a:pt x="297" y="1007"/>
                </a:lnTo>
                <a:lnTo>
                  <a:pt x="297" y="1007"/>
                </a:lnTo>
                <a:lnTo>
                  <a:pt x="302" y="1004"/>
                </a:lnTo>
                <a:lnTo>
                  <a:pt x="304" y="1001"/>
                </a:lnTo>
                <a:lnTo>
                  <a:pt x="309" y="1000"/>
                </a:lnTo>
                <a:lnTo>
                  <a:pt x="311" y="997"/>
                </a:lnTo>
                <a:lnTo>
                  <a:pt x="311" y="997"/>
                </a:lnTo>
                <a:lnTo>
                  <a:pt x="306" y="976"/>
                </a:lnTo>
                <a:lnTo>
                  <a:pt x="299" y="950"/>
                </a:lnTo>
                <a:lnTo>
                  <a:pt x="292" y="924"/>
                </a:lnTo>
                <a:lnTo>
                  <a:pt x="286" y="901"/>
                </a:lnTo>
                <a:lnTo>
                  <a:pt x="286" y="901"/>
                </a:lnTo>
                <a:close/>
                <a:moveTo>
                  <a:pt x="226" y="729"/>
                </a:moveTo>
                <a:lnTo>
                  <a:pt x="226" y="729"/>
                </a:lnTo>
                <a:lnTo>
                  <a:pt x="230" y="730"/>
                </a:lnTo>
                <a:lnTo>
                  <a:pt x="236" y="729"/>
                </a:lnTo>
                <a:lnTo>
                  <a:pt x="241" y="726"/>
                </a:lnTo>
                <a:lnTo>
                  <a:pt x="247" y="720"/>
                </a:lnTo>
                <a:lnTo>
                  <a:pt x="251" y="715"/>
                </a:lnTo>
                <a:lnTo>
                  <a:pt x="255" y="709"/>
                </a:lnTo>
                <a:lnTo>
                  <a:pt x="257" y="702"/>
                </a:lnTo>
                <a:lnTo>
                  <a:pt x="257" y="695"/>
                </a:lnTo>
                <a:lnTo>
                  <a:pt x="257" y="695"/>
                </a:lnTo>
                <a:lnTo>
                  <a:pt x="243" y="712"/>
                </a:lnTo>
                <a:lnTo>
                  <a:pt x="234" y="720"/>
                </a:lnTo>
                <a:lnTo>
                  <a:pt x="226" y="729"/>
                </a:lnTo>
                <a:lnTo>
                  <a:pt x="226" y="729"/>
                </a:lnTo>
                <a:close/>
                <a:moveTo>
                  <a:pt x="254" y="670"/>
                </a:moveTo>
                <a:lnTo>
                  <a:pt x="254" y="670"/>
                </a:lnTo>
                <a:lnTo>
                  <a:pt x="252" y="668"/>
                </a:lnTo>
                <a:lnTo>
                  <a:pt x="250" y="664"/>
                </a:lnTo>
                <a:lnTo>
                  <a:pt x="248" y="663"/>
                </a:lnTo>
                <a:lnTo>
                  <a:pt x="247" y="661"/>
                </a:lnTo>
                <a:lnTo>
                  <a:pt x="244" y="661"/>
                </a:lnTo>
                <a:lnTo>
                  <a:pt x="244" y="661"/>
                </a:lnTo>
                <a:lnTo>
                  <a:pt x="241" y="674"/>
                </a:lnTo>
                <a:lnTo>
                  <a:pt x="236" y="685"/>
                </a:lnTo>
                <a:lnTo>
                  <a:pt x="227" y="695"/>
                </a:lnTo>
                <a:lnTo>
                  <a:pt x="217" y="702"/>
                </a:lnTo>
                <a:lnTo>
                  <a:pt x="206" y="709"/>
                </a:lnTo>
                <a:lnTo>
                  <a:pt x="193" y="715"/>
                </a:lnTo>
                <a:lnTo>
                  <a:pt x="179" y="719"/>
                </a:lnTo>
                <a:lnTo>
                  <a:pt x="165" y="722"/>
                </a:lnTo>
                <a:lnTo>
                  <a:pt x="165" y="722"/>
                </a:lnTo>
                <a:lnTo>
                  <a:pt x="172" y="727"/>
                </a:lnTo>
                <a:lnTo>
                  <a:pt x="179" y="730"/>
                </a:lnTo>
                <a:lnTo>
                  <a:pt x="186" y="733"/>
                </a:lnTo>
                <a:lnTo>
                  <a:pt x="193" y="733"/>
                </a:lnTo>
                <a:lnTo>
                  <a:pt x="199" y="731"/>
                </a:lnTo>
                <a:lnTo>
                  <a:pt x="206" y="729"/>
                </a:lnTo>
                <a:lnTo>
                  <a:pt x="213" y="726"/>
                </a:lnTo>
                <a:lnTo>
                  <a:pt x="219" y="720"/>
                </a:lnTo>
                <a:lnTo>
                  <a:pt x="230" y="709"/>
                </a:lnTo>
                <a:lnTo>
                  <a:pt x="240" y="696"/>
                </a:lnTo>
                <a:lnTo>
                  <a:pt x="248" y="682"/>
                </a:lnTo>
                <a:lnTo>
                  <a:pt x="254" y="670"/>
                </a:lnTo>
                <a:lnTo>
                  <a:pt x="254" y="670"/>
                </a:lnTo>
                <a:close/>
                <a:moveTo>
                  <a:pt x="168" y="705"/>
                </a:moveTo>
                <a:lnTo>
                  <a:pt x="168" y="705"/>
                </a:lnTo>
                <a:lnTo>
                  <a:pt x="179" y="703"/>
                </a:lnTo>
                <a:lnTo>
                  <a:pt x="192" y="700"/>
                </a:lnTo>
                <a:lnTo>
                  <a:pt x="205" y="695"/>
                </a:lnTo>
                <a:lnTo>
                  <a:pt x="214" y="688"/>
                </a:lnTo>
                <a:lnTo>
                  <a:pt x="223" y="681"/>
                </a:lnTo>
                <a:lnTo>
                  <a:pt x="226" y="675"/>
                </a:lnTo>
                <a:lnTo>
                  <a:pt x="227" y="671"/>
                </a:lnTo>
                <a:lnTo>
                  <a:pt x="227" y="667"/>
                </a:lnTo>
                <a:lnTo>
                  <a:pt x="227" y="661"/>
                </a:lnTo>
                <a:lnTo>
                  <a:pt x="224" y="656"/>
                </a:lnTo>
                <a:lnTo>
                  <a:pt x="222" y="651"/>
                </a:lnTo>
                <a:lnTo>
                  <a:pt x="222" y="651"/>
                </a:lnTo>
                <a:lnTo>
                  <a:pt x="214" y="658"/>
                </a:lnTo>
                <a:lnTo>
                  <a:pt x="206" y="665"/>
                </a:lnTo>
                <a:lnTo>
                  <a:pt x="191" y="677"/>
                </a:lnTo>
                <a:lnTo>
                  <a:pt x="172" y="688"/>
                </a:lnTo>
                <a:lnTo>
                  <a:pt x="154" y="698"/>
                </a:lnTo>
                <a:lnTo>
                  <a:pt x="154" y="698"/>
                </a:lnTo>
                <a:lnTo>
                  <a:pt x="154" y="700"/>
                </a:lnTo>
                <a:lnTo>
                  <a:pt x="156" y="702"/>
                </a:lnTo>
                <a:lnTo>
                  <a:pt x="160" y="705"/>
                </a:lnTo>
                <a:lnTo>
                  <a:pt x="164" y="705"/>
                </a:lnTo>
                <a:lnTo>
                  <a:pt x="168" y="705"/>
                </a:lnTo>
                <a:lnTo>
                  <a:pt x="168" y="705"/>
                </a:lnTo>
                <a:close/>
                <a:moveTo>
                  <a:pt x="189" y="639"/>
                </a:moveTo>
                <a:lnTo>
                  <a:pt x="189" y="639"/>
                </a:lnTo>
                <a:lnTo>
                  <a:pt x="179" y="642"/>
                </a:lnTo>
                <a:lnTo>
                  <a:pt x="171" y="646"/>
                </a:lnTo>
                <a:lnTo>
                  <a:pt x="164" y="650"/>
                </a:lnTo>
                <a:lnTo>
                  <a:pt x="160" y="657"/>
                </a:lnTo>
                <a:lnTo>
                  <a:pt x="156" y="664"/>
                </a:lnTo>
                <a:lnTo>
                  <a:pt x="153" y="671"/>
                </a:lnTo>
                <a:lnTo>
                  <a:pt x="153" y="679"/>
                </a:lnTo>
                <a:lnTo>
                  <a:pt x="153" y="686"/>
                </a:lnTo>
                <a:lnTo>
                  <a:pt x="153" y="686"/>
                </a:lnTo>
                <a:lnTo>
                  <a:pt x="161" y="682"/>
                </a:lnTo>
                <a:lnTo>
                  <a:pt x="168" y="678"/>
                </a:lnTo>
                <a:lnTo>
                  <a:pt x="181" y="670"/>
                </a:lnTo>
                <a:lnTo>
                  <a:pt x="192" y="658"/>
                </a:lnTo>
                <a:lnTo>
                  <a:pt x="205" y="649"/>
                </a:lnTo>
                <a:lnTo>
                  <a:pt x="205" y="649"/>
                </a:lnTo>
                <a:lnTo>
                  <a:pt x="205" y="649"/>
                </a:lnTo>
                <a:lnTo>
                  <a:pt x="205" y="646"/>
                </a:lnTo>
                <a:lnTo>
                  <a:pt x="205" y="643"/>
                </a:lnTo>
                <a:lnTo>
                  <a:pt x="205" y="643"/>
                </a:lnTo>
                <a:lnTo>
                  <a:pt x="200" y="643"/>
                </a:lnTo>
                <a:lnTo>
                  <a:pt x="198" y="642"/>
                </a:lnTo>
                <a:lnTo>
                  <a:pt x="193" y="640"/>
                </a:lnTo>
                <a:lnTo>
                  <a:pt x="189" y="639"/>
                </a:lnTo>
                <a:lnTo>
                  <a:pt x="189" y="639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tx1">
                <a:lumMod val="75000"/>
                <a:lumOff val="25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" name="组合 38"/>
          <p:cNvGrpSpPr/>
          <p:nvPr/>
        </p:nvGrpSpPr>
        <p:grpSpPr>
          <a:xfrm>
            <a:off x="5072069" y="1965487"/>
            <a:ext cx="892175" cy="562149"/>
            <a:chOff x="2163763" y="1033463"/>
            <a:chExt cx="892175" cy="561975"/>
          </a:xfrm>
        </p:grpSpPr>
        <p:sp>
          <p:nvSpPr>
            <p:cNvPr id="40" name="Freeform 128"/>
            <p:cNvSpPr>
              <a:spLocks noEditPoints="1"/>
            </p:cNvSpPr>
            <p:nvPr/>
          </p:nvSpPr>
          <p:spPr bwMode="auto">
            <a:xfrm>
              <a:off x="2727326" y="1279525"/>
              <a:ext cx="161925" cy="165100"/>
            </a:xfrm>
            <a:custGeom>
              <a:avLst/>
              <a:gdLst/>
              <a:ahLst/>
              <a:cxnLst>
                <a:cxn ang="0">
                  <a:pos x="252" y="126"/>
                </a:cxn>
                <a:cxn ang="0">
                  <a:pos x="233" y="126"/>
                </a:cxn>
                <a:cxn ang="0">
                  <a:pos x="203" y="105"/>
                </a:cxn>
                <a:cxn ang="0">
                  <a:pos x="175" y="98"/>
                </a:cxn>
                <a:cxn ang="0">
                  <a:pos x="137" y="116"/>
                </a:cxn>
                <a:cxn ang="0">
                  <a:pos x="120" y="151"/>
                </a:cxn>
                <a:cxn ang="0">
                  <a:pos x="125" y="186"/>
                </a:cxn>
                <a:cxn ang="0">
                  <a:pos x="144" y="206"/>
                </a:cxn>
                <a:cxn ang="0">
                  <a:pos x="167" y="210"/>
                </a:cxn>
                <a:cxn ang="0">
                  <a:pos x="212" y="209"/>
                </a:cxn>
                <a:cxn ang="0">
                  <a:pos x="231" y="224"/>
                </a:cxn>
                <a:cxn ang="0">
                  <a:pos x="242" y="259"/>
                </a:cxn>
                <a:cxn ang="0">
                  <a:pos x="228" y="288"/>
                </a:cxn>
                <a:cxn ang="0">
                  <a:pos x="185" y="309"/>
                </a:cxn>
                <a:cxn ang="0">
                  <a:pos x="130" y="310"/>
                </a:cxn>
                <a:cxn ang="0">
                  <a:pos x="57" y="288"/>
                </a:cxn>
                <a:cxn ang="0">
                  <a:pos x="9" y="210"/>
                </a:cxn>
                <a:cxn ang="0">
                  <a:pos x="0" y="161"/>
                </a:cxn>
                <a:cxn ang="0">
                  <a:pos x="8" y="112"/>
                </a:cxn>
                <a:cxn ang="0">
                  <a:pos x="18" y="98"/>
                </a:cxn>
                <a:cxn ang="0">
                  <a:pos x="22" y="81"/>
                </a:cxn>
                <a:cxn ang="0">
                  <a:pos x="57" y="38"/>
                </a:cxn>
                <a:cxn ang="0">
                  <a:pos x="126" y="3"/>
                </a:cxn>
                <a:cxn ang="0">
                  <a:pos x="160" y="1"/>
                </a:cxn>
                <a:cxn ang="0">
                  <a:pos x="219" y="22"/>
                </a:cxn>
                <a:cxn ang="0">
                  <a:pos x="255" y="21"/>
                </a:cxn>
                <a:cxn ang="0">
                  <a:pos x="286" y="12"/>
                </a:cxn>
                <a:cxn ang="0">
                  <a:pos x="304" y="28"/>
                </a:cxn>
                <a:cxn ang="0">
                  <a:pos x="306" y="59"/>
                </a:cxn>
                <a:cxn ang="0">
                  <a:pos x="271" y="122"/>
                </a:cxn>
                <a:cxn ang="0">
                  <a:pos x="279" y="26"/>
                </a:cxn>
                <a:cxn ang="0">
                  <a:pos x="241" y="50"/>
                </a:cxn>
                <a:cxn ang="0">
                  <a:pos x="213" y="39"/>
                </a:cxn>
                <a:cxn ang="0">
                  <a:pos x="186" y="24"/>
                </a:cxn>
                <a:cxn ang="0">
                  <a:pos x="119" y="22"/>
                </a:cxn>
                <a:cxn ang="0">
                  <a:pos x="61" y="56"/>
                </a:cxn>
                <a:cxn ang="0">
                  <a:pos x="24" y="112"/>
                </a:cxn>
                <a:cxn ang="0">
                  <a:pos x="16" y="163"/>
                </a:cxn>
                <a:cxn ang="0">
                  <a:pos x="39" y="238"/>
                </a:cxn>
                <a:cxn ang="0">
                  <a:pos x="78" y="279"/>
                </a:cxn>
                <a:cxn ang="0">
                  <a:pos x="106" y="290"/>
                </a:cxn>
                <a:cxn ang="0">
                  <a:pos x="168" y="295"/>
                </a:cxn>
                <a:cxn ang="0">
                  <a:pos x="210" y="281"/>
                </a:cxn>
                <a:cxn ang="0">
                  <a:pos x="223" y="251"/>
                </a:cxn>
                <a:cxn ang="0">
                  <a:pos x="205" y="226"/>
                </a:cxn>
                <a:cxn ang="0">
                  <a:pos x="161" y="227"/>
                </a:cxn>
                <a:cxn ang="0">
                  <a:pos x="132" y="217"/>
                </a:cxn>
                <a:cxn ang="0">
                  <a:pos x="108" y="185"/>
                </a:cxn>
                <a:cxn ang="0">
                  <a:pos x="104" y="146"/>
                </a:cxn>
                <a:cxn ang="0">
                  <a:pos x="120" y="109"/>
                </a:cxn>
                <a:cxn ang="0">
                  <a:pos x="147" y="91"/>
                </a:cxn>
                <a:cxn ang="0">
                  <a:pos x="189" y="85"/>
                </a:cxn>
                <a:cxn ang="0">
                  <a:pos x="223" y="98"/>
                </a:cxn>
                <a:cxn ang="0">
                  <a:pos x="251" y="111"/>
                </a:cxn>
                <a:cxn ang="0">
                  <a:pos x="273" y="94"/>
                </a:cxn>
                <a:cxn ang="0">
                  <a:pos x="293" y="52"/>
                </a:cxn>
                <a:cxn ang="0">
                  <a:pos x="285" y="31"/>
                </a:cxn>
              </a:cxnLst>
              <a:rect l="0" t="0" r="r" b="b"/>
              <a:pathLst>
                <a:path w="307" h="311">
                  <a:moveTo>
                    <a:pt x="259" y="130"/>
                  </a:moveTo>
                  <a:lnTo>
                    <a:pt x="259" y="130"/>
                  </a:lnTo>
                  <a:lnTo>
                    <a:pt x="257" y="127"/>
                  </a:lnTo>
                  <a:lnTo>
                    <a:pt x="252" y="126"/>
                  </a:lnTo>
                  <a:lnTo>
                    <a:pt x="247" y="127"/>
                  </a:lnTo>
                  <a:lnTo>
                    <a:pt x="241" y="127"/>
                  </a:lnTo>
                  <a:lnTo>
                    <a:pt x="233" y="126"/>
                  </a:lnTo>
                  <a:lnTo>
                    <a:pt x="233" y="126"/>
                  </a:lnTo>
                  <a:lnTo>
                    <a:pt x="226" y="123"/>
                  </a:lnTo>
                  <a:lnTo>
                    <a:pt x="220" y="119"/>
                  </a:lnTo>
                  <a:lnTo>
                    <a:pt x="209" y="109"/>
                  </a:lnTo>
                  <a:lnTo>
                    <a:pt x="203" y="105"/>
                  </a:lnTo>
                  <a:lnTo>
                    <a:pt x="196" y="101"/>
                  </a:lnTo>
                  <a:lnTo>
                    <a:pt x="186" y="98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165" y="101"/>
                  </a:lnTo>
                  <a:lnTo>
                    <a:pt x="154" y="105"/>
                  </a:lnTo>
                  <a:lnTo>
                    <a:pt x="144" y="111"/>
                  </a:lnTo>
                  <a:lnTo>
                    <a:pt x="137" y="116"/>
                  </a:lnTo>
                  <a:lnTo>
                    <a:pt x="137" y="116"/>
                  </a:lnTo>
                  <a:lnTo>
                    <a:pt x="129" y="126"/>
                  </a:lnTo>
                  <a:lnTo>
                    <a:pt x="123" y="139"/>
                  </a:lnTo>
                  <a:lnTo>
                    <a:pt x="120" y="151"/>
                  </a:lnTo>
                  <a:lnTo>
                    <a:pt x="120" y="165"/>
                  </a:lnTo>
                  <a:lnTo>
                    <a:pt x="120" y="172"/>
                  </a:lnTo>
                  <a:lnTo>
                    <a:pt x="122" y="179"/>
                  </a:lnTo>
                  <a:lnTo>
                    <a:pt x="125" y="186"/>
                  </a:lnTo>
                  <a:lnTo>
                    <a:pt x="127" y="192"/>
                  </a:lnTo>
                  <a:lnTo>
                    <a:pt x="132" y="198"/>
                  </a:lnTo>
                  <a:lnTo>
                    <a:pt x="137" y="202"/>
                  </a:lnTo>
                  <a:lnTo>
                    <a:pt x="144" y="206"/>
                  </a:lnTo>
                  <a:lnTo>
                    <a:pt x="151" y="209"/>
                  </a:lnTo>
                  <a:lnTo>
                    <a:pt x="151" y="209"/>
                  </a:lnTo>
                  <a:lnTo>
                    <a:pt x="158" y="210"/>
                  </a:lnTo>
                  <a:lnTo>
                    <a:pt x="167" y="210"/>
                  </a:lnTo>
                  <a:lnTo>
                    <a:pt x="182" y="209"/>
                  </a:lnTo>
                  <a:lnTo>
                    <a:pt x="198" y="208"/>
                  </a:lnTo>
                  <a:lnTo>
                    <a:pt x="205" y="208"/>
                  </a:lnTo>
                  <a:lnTo>
                    <a:pt x="212" y="209"/>
                  </a:lnTo>
                  <a:lnTo>
                    <a:pt x="212" y="209"/>
                  </a:lnTo>
                  <a:lnTo>
                    <a:pt x="220" y="212"/>
                  </a:lnTo>
                  <a:lnTo>
                    <a:pt x="226" y="217"/>
                  </a:lnTo>
                  <a:lnTo>
                    <a:pt x="231" y="224"/>
                  </a:lnTo>
                  <a:lnTo>
                    <a:pt x="235" y="233"/>
                  </a:lnTo>
                  <a:lnTo>
                    <a:pt x="238" y="241"/>
                  </a:lnTo>
                  <a:lnTo>
                    <a:pt x="241" y="250"/>
                  </a:lnTo>
                  <a:lnTo>
                    <a:pt x="242" y="259"/>
                  </a:lnTo>
                  <a:lnTo>
                    <a:pt x="242" y="268"/>
                  </a:lnTo>
                  <a:lnTo>
                    <a:pt x="242" y="268"/>
                  </a:lnTo>
                  <a:lnTo>
                    <a:pt x="235" y="279"/>
                  </a:lnTo>
                  <a:lnTo>
                    <a:pt x="228" y="288"/>
                  </a:lnTo>
                  <a:lnTo>
                    <a:pt x="219" y="295"/>
                  </a:lnTo>
                  <a:lnTo>
                    <a:pt x="207" y="302"/>
                  </a:lnTo>
                  <a:lnTo>
                    <a:pt x="196" y="306"/>
                  </a:lnTo>
                  <a:lnTo>
                    <a:pt x="185" y="309"/>
                  </a:lnTo>
                  <a:lnTo>
                    <a:pt x="171" y="310"/>
                  </a:lnTo>
                  <a:lnTo>
                    <a:pt x="158" y="311"/>
                  </a:lnTo>
                  <a:lnTo>
                    <a:pt x="144" y="311"/>
                  </a:lnTo>
                  <a:lnTo>
                    <a:pt x="130" y="310"/>
                  </a:lnTo>
                  <a:lnTo>
                    <a:pt x="104" y="304"/>
                  </a:lnTo>
                  <a:lnTo>
                    <a:pt x="78" y="297"/>
                  </a:lnTo>
                  <a:lnTo>
                    <a:pt x="57" y="288"/>
                  </a:lnTo>
                  <a:lnTo>
                    <a:pt x="57" y="288"/>
                  </a:lnTo>
                  <a:lnTo>
                    <a:pt x="43" y="272"/>
                  </a:lnTo>
                  <a:lnTo>
                    <a:pt x="31" y="254"/>
                  </a:lnTo>
                  <a:lnTo>
                    <a:pt x="18" y="233"/>
                  </a:lnTo>
                  <a:lnTo>
                    <a:pt x="9" y="210"/>
                  </a:lnTo>
                  <a:lnTo>
                    <a:pt x="5" y="199"/>
                  </a:lnTo>
                  <a:lnTo>
                    <a:pt x="2" y="186"/>
                  </a:lnTo>
                  <a:lnTo>
                    <a:pt x="1" y="174"/>
                  </a:lnTo>
                  <a:lnTo>
                    <a:pt x="0" y="161"/>
                  </a:lnTo>
                  <a:lnTo>
                    <a:pt x="0" y="149"/>
                  </a:lnTo>
                  <a:lnTo>
                    <a:pt x="1" y="137"/>
                  </a:lnTo>
                  <a:lnTo>
                    <a:pt x="4" y="125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11" y="108"/>
                  </a:lnTo>
                  <a:lnTo>
                    <a:pt x="14" y="102"/>
                  </a:lnTo>
                  <a:lnTo>
                    <a:pt x="18" y="98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21" y="87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31" y="66"/>
                  </a:lnTo>
                  <a:lnTo>
                    <a:pt x="43" y="52"/>
                  </a:lnTo>
                  <a:lnTo>
                    <a:pt x="57" y="38"/>
                  </a:lnTo>
                  <a:lnTo>
                    <a:pt x="73" y="26"/>
                  </a:lnTo>
                  <a:lnTo>
                    <a:pt x="91" y="15"/>
                  </a:lnTo>
                  <a:lnTo>
                    <a:pt x="108" y="8"/>
                  </a:lnTo>
                  <a:lnTo>
                    <a:pt x="126" y="3"/>
                  </a:lnTo>
                  <a:lnTo>
                    <a:pt x="136" y="1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4" y="4"/>
                  </a:lnTo>
                  <a:lnTo>
                    <a:pt x="186" y="8"/>
                  </a:lnTo>
                  <a:lnTo>
                    <a:pt x="196" y="12"/>
                  </a:lnTo>
                  <a:lnTo>
                    <a:pt x="219" y="22"/>
                  </a:lnTo>
                  <a:lnTo>
                    <a:pt x="230" y="25"/>
                  </a:lnTo>
                  <a:lnTo>
                    <a:pt x="242" y="28"/>
                  </a:lnTo>
                  <a:lnTo>
                    <a:pt x="242" y="28"/>
                  </a:lnTo>
                  <a:lnTo>
                    <a:pt x="255" y="21"/>
                  </a:lnTo>
                  <a:lnTo>
                    <a:pt x="266" y="14"/>
                  </a:lnTo>
                  <a:lnTo>
                    <a:pt x="273" y="11"/>
                  </a:lnTo>
                  <a:lnTo>
                    <a:pt x="279" y="11"/>
                  </a:lnTo>
                  <a:lnTo>
                    <a:pt x="286" y="12"/>
                  </a:lnTo>
                  <a:lnTo>
                    <a:pt x="294" y="17"/>
                  </a:lnTo>
                  <a:lnTo>
                    <a:pt x="294" y="17"/>
                  </a:lnTo>
                  <a:lnTo>
                    <a:pt x="300" y="21"/>
                  </a:lnTo>
                  <a:lnTo>
                    <a:pt x="304" y="28"/>
                  </a:lnTo>
                  <a:lnTo>
                    <a:pt x="307" y="33"/>
                  </a:lnTo>
                  <a:lnTo>
                    <a:pt x="307" y="42"/>
                  </a:lnTo>
                  <a:lnTo>
                    <a:pt x="307" y="50"/>
                  </a:lnTo>
                  <a:lnTo>
                    <a:pt x="306" y="59"/>
                  </a:lnTo>
                  <a:lnTo>
                    <a:pt x="300" y="76"/>
                  </a:lnTo>
                  <a:lnTo>
                    <a:pt x="292" y="92"/>
                  </a:lnTo>
                  <a:lnTo>
                    <a:pt x="282" y="109"/>
                  </a:lnTo>
                  <a:lnTo>
                    <a:pt x="271" y="122"/>
                  </a:lnTo>
                  <a:lnTo>
                    <a:pt x="259" y="130"/>
                  </a:lnTo>
                  <a:lnTo>
                    <a:pt x="259" y="130"/>
                  </a:lnTo>
                  <a:close/>
                  <a:moveTo>
                    <a:pt x="279" y="26"/>
                  </a:moveTo>
                  <a:lnTo>
                    <a:pt x="279" y="26"/>
                  </a:lnTo>
                  <a:lnTo>
                    <a:pt x="268" y="36"/>
                  </a:lnTo>
                  <a:lnTo>
                    <a:pt x="255" y="45"/>
                  </a:lnTo>
                  <a:lnTo>
                    <a:pt x="248" y="49"/>
                  </a:lnTo>
                  <a:lnTo>
                    <a:pt x="241" y="50"/>
                  </a:lnTo>
                  <a:lnTo>
                    <a:pt x="233" y="50"/>
                  </a:lnTo>
                  <a:lnTo>
                    <a:pt x="224" y="49"/>
                  </a:lnTo>
                  <a:lnTo>
                    <a:pt x="224" y="49"/>
                  </a:lnTo>
                  <a:lnTo>
                    <a:pt x="213" y="39"/>
                  </a:lnTo>
                  <a:lnTo>
                    <a:pt x="207" y="35"/>
                  </a:lnTo>
                  <a:lnTo>
                    <a:pt x="203" y="32"/>
                  </a:lnTo>
                  <a:lnTo>
                    <a:pt x="203" y="32"/>
                  </a:lnTo>
                  <a:lnTo>
                    <a:pt x="186" y="24"/>
                  </a:lnTo>
                  <a:lnTo>
                    <a:pt x="169" y="19"/>
                  </a:lnTo>
                  <a:lnTo>
                    <a:pt x="153" y="18"/>
                  </a:lnTo>
                  <a:lnTo>
                    <a:pt x="136" y="19"/>
                  </a:lnTo>
                  <a:lnTo>
                    <a:pt x="119" y="22"/>
                  </a:lnTo>
                  <a:lnTo>
                    <a:pt x="104" y="28"/>
                  </a:lnTo>
                  <a:lnTo>
                    <a:pt x="88" y="35"/>
                  </a:lnTo>
                  <a:lnTo>
                    <a:pt x="74" y="45"/>
                  </a:lnTo>
                  <a:lnTo>
                    <a:pt x="61" y="56"/>
                  </a:lnTo>
                  <a:lnTo>
                    <a:pt x="50" y="69"/>
                  </a:lnTo>
                  <a:lnTo>
                    <a:pt x="39" y="81"/>
                  </a:lnTo>
                  <a:lnTo>
                    <a:pt x="31" y="97"/>
                  </a:lnTo>
                  <a:lnTo>
                    <a:pt x="24" y="112"/>
                  </a:lnTo>
                  <a:lnTo>
                    <a:pt x="19" y="129"/>
                  </a:lnTo>
                  <a:lnTo>
                    <a:pt x="16" y="146"/>
                  </a:lnTo>
                  <a:lnTo>
                    <a:pt x="16" y="163"/>
                  </a:lnTo>
                  <a:lnTo>
                    <a:pt x="16" y="163"/>
                  </a:lnTo>
                  <a:lnTo>
                    <a:pt x="19" y="182"/>
                  </a:lnTo>
                  <a:lnTo>
                    <a:pt x="24" y="202"/>
                  </a:lnTo>
                  <a:lnTo>
                    <a:pt x="31" y="222"/>
                  </a:lnTo>
                  <a:lnTo>
                    <a:pt x="39" y="238"/>
                  </a:lnTo>
                  <a:lnTo>
                    <a:pt x="50" y="255"/>
                  </a:lnTo>
                  <a:lnTo>
                    <a:pt x="64" y="269"/>
                  </a:lnTo>
                  <a:lnTo>
                    <a:pt x="71" y="275"/>
                  </a:lnTo>
                  <a:lnTo>
                    <a:pt x="78" y="279"/>
                  </a:lnTo>
                  <a:lnTo>
                    <a:pt x="87" y="283"/>
                  </a:lnTo>
                  <a:lnTo>
                    <a:pt x="95" y="288"/>
                  </a:lnTo>
                  <a:lnTo>
                    <a:pt x="95" y="288"/>
                  </a:lnTo>
                  <a:lnTo>
                    <a:pt x="106" y="290"/>
                  </a:lnTo>
                  <a:lnTo>
                    <a:pt x="118" y="292"/>
                  </a:lnTo>
                  <a:lnTo>
                    <a:pt x="143" y="295"/>
                  </a:lnTo>
                  <a:lnTo>
                    <a:pt x="155" y="295"/>
                  </a:lnTo>
                  <a:lnTo>
                    <a:pt x="168" y="295"/>
                  </a:lnTo>
                  <a:lnTo>
                    <a:pt x="181" y="292"/>
                  </a:lnTo>
                  <a:lnTo>
                    <a:pt x="192" y="290"/>
                  </a:lnTo>
                  <a:lnTo>
                    <a:pt x="202" y="286"/>
                  </a:lnTo>
                  <a:lnTo>
                    <a:pt x="210" y="281"/>
                  </a:lnTo>
                  <a:lnTo>
                    <a:pt x="217" y="275"/>
                  </a:lnTo>
                  <a:lnTo>
                    <a:pt x="221" y="268"/>
                  </a:lnTo>
                  <a:lnTo>
                    <a:pt x="224" y="259"/>
                  </a:lnTo>
                  <a:lnTo>
                    <a:pt x="223" y="251"/>
                  </a:lnTo>
                  <a:lnTo>
                    <a:pt x="219" y="240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05" y="226"/>
                  </a:lnTo>
                  <a:lnTo>
                    <a:pt x="198" y="224"/>
                  </a:lnTo>
                  <a:lnTo>
                    <a:pt x="184" y="224"/>
                  </a:lnTo>
                  <a:lnTo>
                    <a:pt x="172" y="227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50" y="226"/>
                  </a:lnTo>
                  <a:lnTo>
                    <a:pt x="140" y="222"/>
                  </a:lnTo>
                  <a:lnTo>
                    <a:pt x="132" y="217"/>
                  </a:lnTo>
                  <a:lnTo>
                    <a:pt x="125" y="210"/>
                  </a:lnTo>
                  <a:lnTo>
                    <a:pt x="118" y="203"/>
                  </a:lnTo>
                  <a:lnTo>
                    <a:pt x="112" y="195"/>
                  </a:lnTo>
                  <a:lnTo>
                    <a:pt x="108" y="185"/>
                  </a:lnTo>
                  <a:lnTo>
                    <a:pt x="105" y="175"/>
                  </a:lnTo>
                  <a:lnTo>
                    <a:pt x="104" y="165"/>
                  </a:lnTo>
                  <a:lnTo>
                    <a:pt x="104" y="156"/>
                  </a:lnTo>
                  <a:lnTo>
                    <a:pt x="104" y="146"/>
                  </a:lnTo>
                  <a:lnTo>
                    <a:pt x="106" y="136"/>
                  </a:lnTo>
                  <a:lnTo>
                    <a:pt x="109" y="126"/>
                  </a:lnTo>
                  <a:lnTo>
                    <a:pt x="115" y="118"/>
                  </a:lnTo>
                  <a:lnTo>
                    <a:pt x="120" y="109"/>
                  </a:lnTo>
                  <a:lnTo>
                    <a:pt x="129" y="102"/>
                  </a:lnTo>
                  <a:lnTo>
                    <a:pt x="129" y="102"/>
                  </a:lnTo>
                  <a:lnTo>
                    <a:pt x="137" y="95"/>
                  </a:lnTo>
                  <a:lnTo>
                    <a:pt x="147" y="91"/>
                  </a:lnTo>
                  <a:lnTo>
                    <a:pt x="157" y="87"/>
                  </a:lnTo>
                  <a:lnTo>
                    <a:pt x="167" y="85"/>
                  </a:lnTo>
                  <a:lnTo>
                    <a:pt x="178" y="84"/>
                  </a:lnTo>
                  <a:lnTo>
                    <a:pt x="189" y="85"/>
                  </a:lnTo>
                  <a:lnTo>
                    <a:pt x="202" y="87"/>
                  </a:lnTo>
                  <a:lnTo>
                    <a:pt x="216" y="90"/>
                  </a:lnTo>
                  <a:lnTo>
                    <a:pt x="216" y="90"/>
                  </a:lnTo>
                  <a:lnTo>
                    <a:pt x="223" y="98"/>
                  </a:lnTo>
                  <a:lnTo>
                    <a:pt x="233" y="105"/>
                  </a:lnTo>
                  <a:lnTo>
                    <a:pt x="238" y="108"/>
                  </a:lnTo>
                  <a:lnTo>
                    <a:pt x="244" y="111"/>
                  </a:lnTo>
                  <a:lnTo>
                    <a:pt x="251" y="111"/>
                  </a:lnTo>
                  <a:lnTo>
                    <a:pt x="258" y="111"/>
                  </a:lnTo>
                  <a:lnTo>
                    <a:pt x="258" y="111"/>
                  </a:lnTo>
                  <a:lnTo>
                    <a:pt x="265" y="104"/>
                  </a:lnTo>
                  <a:lnTo>
                    <a:pt x="273" y="94"/>
                  </a:lnTo>
                  <a:lnTo>
                    <a:pt x="282" y="83"/>
                  </a:lnTo>
                  <a:lnTo>
                    <a:pt x="287" y="70"/>
                  </a:lnTo>
                  <a:lnTo>
                    <a:pt x="292" y="57"/>
                  </a:lnTo>
                  <a:lnTo>
                    <a:pt x="293" y="52"/>
                  </a:lnTo>
                  <a:lnTo>
                    <a:pt x="293" y="46"/>
                  </a:lnTo>
                  <a:lnTo>
                    <a:pt x="292" y="40"/>
                  </a:lnTo>
                  <a:lnTo>
                    <a:pt x="289" y="35"/>
                  </a:lnTo>
                  <a:lnTo>
                    <a:pt x="285" y="31"/>
                  </a:lnTo>
                  <a:lnTo>
                    <a:pt x="279" y="26"/>
                  </a:lnTo>
                  <a:lnTo>
                    <a:pt x="279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1" name="Freeform 129"/>
            <p:cNvSpPr>
              <a:spLocks noEditPoints="1"/>
            </p:cNvSpPr>
            <p:nvPr/>
          </p:nvSpPr>
          <p:spPr bwMode="auto">
            <a:xfrm>
              <a:off x="2641601" y="1249363"/>
              <a:ext cx="34925" cy="38100"/>
            </a:xfrm>
            <a:custGeom>
              <a:avLst/>
              <a:gdLst/>
              <a:ahLst/>
              <a:cxnLst>
                <a:cxn ang="0">
                  <a:pos x="65" y="35"/>
                </a:cxn>
                <a:cxn ang="0">
                  <a:pos x="65" y="35"/>
                </a:cxn>
                <a:cxn ang="0">
                  <a:pos x="65" y="44"/>
                </a:cxn>
                <a:cxn ang="0">
                  <a:pos x="63" y="51"/>
                </a:cxn>
                <a:cxn ang="0">
                  <a:pos x="61" y="56"/>
                </a:cxn>
                <a:cxn ang="0">
                  <a:pos x="56" y="62"/>
                </a:cxn>
                <a:cxn ang="0">
                  <a:pos x="51" y="66"/>
                </a:cxn>
                <a:cxn ang="0">
                  <a:pos x="44" y="70"/>
                </a:cxn>
                <a:cxn ang="0">
                  <a:pos x="35" y="72"/>
                </a:cxn>
                <a:cxn ang="0">
                  <a:pos x="27" y="70"/>
                </a:cxn>
                <a:cxn ang="0">
                  <a:pos x="27" y="70"/>
                </a:cxn>
                <a:cxn ang="0">
                  <a:pos x="21" y="69"/>
                </a:cxn>
                <a:cxn ang="0">
                  <a:pos x="17" y="66"/>
                </a:cxn>
                <a:cxn ang="0">
                  <a:pos x="13" y="63"/>
                </a:cxn>
                <a:cxn ang="0">
                  <a:pos x="9" y="58"/>
                </a:cxn>
                <a:cxn ang="0">
                  <a:pos x="3" y="48"/>
                </a:cxn>
                <a:cxn ang="0">
                  <a:pos x="0" y="35"/>
                </a:cxn>
                <a:cxn ang="0">
                  <a:pos x="0" y="24"/>
                </a:cxn>
                <a:cxn ang="0">
                  <a:pos x="2" y="18"/>
                </a:cxn>
                <a:cxn ang="0">
                  <a:pos x="3" y="13"/>
                </a:cxn>
                <a:cxn ang="0">
                  <a:pos x="7" y="9"/>
                </a:cxn>
                <a:cxn ang="0">
                  <a:pos x="10" y="4"/>
                </a:cxn>
                <a:cxn ang="0">
                  <a:pos x="16" y="2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30" y="0"/>
                </a:cxn>
                <a:cxn ang="0">
                  <a:pos x="37" y="3"/>
                </a:cxn>
                <a:cxn ang="0">
                  <a:pos x="44" y="6"/>
                </a:cxn>
                <a:cxn ang="0">
                  <a:pos x="51" y="10"/>
                </a:cxn>
                <a:cxn ang="0">
                  <a:pos x="55" y="16"/>
                </a:cxn>
                <a:cxn ang="0">
                  <a:pos x="59" y="21"/>
                </a:cxn>
                <a:cxn ang="0">
                  <a:pos x="63" y="28"/>
                </a:cxn>
                <a:cxn ang="0">
                  <a:pos x="65" y="35"/>
                </a:cxn>
                <a:cxn ang="0">
                  <a:pos x="65" y="35"/>
                </a:cxn>
                <a:cxn ang="0">
                  <a:pos x="20" y="17"/>
                </a:cxn>
                <a:cxn ang="0">
                  <a:pos x="20" y="17"/>
                </a:cxn>
                <a:cxn ang="0">
                  <a:pos x="16" y="21"/>
                </a:cxn>
                <a:cxn ang="0">
                  <a:pos x="14" y="25"/>
                </a:cxn>
                <a:cxn ang="0">
                  <a:pos x="13" y="30"/>
                </a:cxn>
                <a:cxn ang="0">
                  <a:pos x="13" y="34"/>
                </a:cxn>
                <a:cxn ang="0">
                  <a:pos x="16" y="42"/>
                </a:cxn>
                <a:cxn ang="0">
                  <a:pos x="21" y="49"/>
                </a:cxn>
                <a:cxn ang="0">
                  <a:pos x="27" y="55"/>
                </a:cxn>
                <a:cxn ang="0">
                  <a:pos x="31" y="56"/>
                </a:cxn>
                <a:cxn ang="0">
                  <a:pos x="35" y="56"/>
                </a:cxn>
                <a:cxn ang="0">
                  <a:pos x="40" y="56"/>
                </a:cxn>
                <a:cxn ang="0">
                  <a:pos x="44" y="55"/>
                </a:cxn>
                <a:cxn ang="0">
                  <a:pos x="47" y="52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51" y="39"/>
                </a:cxn>
                <a:cxn ang="0">
                  <a:pos x="49" y="32"/>
                </a:cxn>
                <a:cxn ang="0">
                  <a:pos x="45" y="27"/>
                </a:cxn>
                <a:cxn ang="0">
                  <a:pos x="40" y="23"/>
                </a:cxn>
                <a:cxn ang="0">
                  <a:pos x="34" y="20"/>
                </a:cxn>
                <a:cxn ang="0">
                  <a:pos x="28" y="18"/>
                </a:cxn>
                <a:cxn ang="0">
                  <a:pos x="20" y="17"/>
                </a:cxn>
                <a:cxn ang="0">
                  <a:pos x="20" y="17"/>
                </a:cxn>
              </a:cxnLst>
              <a:rect l="0" t="0" r="r" b="b"/>
              <a:pathLst>
                <a:path w="65" h="72">
                  <a:moveTo>
                    <a:pt x="65" y="35"/>
                  </a:moveTo>
                  <a:lnTo>
                    <a:pt x="65" y="35"/>
                  </a:lnTo>
                  <a:lnTo>
                    <a:pt x="65" y="44"/>
                  </a:lnTo>
                  <a:lnTo>
                    <a:pt x="63" y="51"/>
                  </a:lnTo>
                  <a:lnTo>
                    <a:pt x="61" y="56"/>
                  </a:lnTo>
                  <a:lnTo>
                    <a:pt x="56" y="62"/>
                  </a:lnTo>
                  <a:lnTo>
                    <a:pt x="51" y="66"/>
                  </a:lnTo>
                  <a:lnTo>
                    <a:pt x="44" y="70"/>
                  </a:lnTo>
                  <a:lnTo>
                    <a:pt x="35" y="72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21" y="69"/>
                  </a:lnTo>
                  <a:lnTo>
                    <a:pt x="17" y="66"/>
                  </a:lnTo>
                  <a:lnTo>
                    <a:pt x="13" y="63"/>
                  </a:lnTo>
                  <a:lnTo>
                    <a:pt x="9" y="58"/>
                  </a:lnTo>
                  <a:lnTo>
                    <a:pt x="3" y="48"/>
                  </a:lnTo>
                  <a:lnTo>
                    <a:pt x="0" y="35"/>
                  </a:lnTo>
                  <a:lnTo>
                    <a:pt x="0" y="24"/>
                  </a:lnTo>
                  <a:lnTo>
                    <a:pt x="2" y="18"/>
                  </a:lnTo>
                  <a:lnTo>
                    <a:pt x="3" y="13"/>
                  </a:lnTo>
                  <a:lnTo>
                    <a:pt x="7" y="9"/>
                  </a:lnTo>
                  <a:lnTo>
                    <a:pt x="10" y="4"/>
                  </a:lnTo>
                  <a:lnTo>
                    <a:pt x="16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7" y="3"/>
                  </a:lnTo>
                  <a:lnTo>
                    <a:pt x="44" y="6"/>
                  </a:lnTo>
                  <a:lnTo>
                    <a:pt x="51" y="10"/>
                  </a:lnTo>
                  <a:lnTo>
                    <a:pt x="55" y="16"/>
                  </a:lnTo>
                  <a:lnTo>
                    <a:pt x="59" y="21"/>
                  </a:lnTo>
                  <a:lnTo>
                    <a:pt x="63" y="28"/>
                  </a:lnTo>
                  <a:lnTo>
                    <a:pt x="65" y="35"/>
                  </a:lnTo>
                  <a:lnTo>
                    <a:pt x="65" y="35"/>
                  </a:lnTo>
                  <a:close/>
                  <a:moveTo>
                    <a:pt x="20" y="17"/>
                  </a:moveTo>
                  <a:lnTo>
                    <a:pt x="20" y="17"/>
                  </a:lnTo>
                  <a:lnTo>
                    <a:pt x="16" y="21"/>
                  </a:lnTo>
                  <a:lnTo>
                    <a:pt x="14" y="25"/>
                  </a:lnTo>
                  <a:lnTo>
                    <a:pt x="13" y="30"/>
                  </a:lnTo>
                  <a:lnTo>
                    <a:pt x="13" y="34"/>
                  </a:lnTo>
                  <a:lnTo>
                    <a:pt x="16" y="42"/>
                  </a:lnTo>
                  <a:lnTo>
                    <a:pt x="21" y="49"/>
                  </a:lnTo>
                  <a:lnTo>
                    <a:pt x="27" y="55"/>
                  </a:lnTo>
                  <a:lnTo>
                    <a:pt x="31" y="56"/>
                  </a:lnTo>
                  <a:lnTo>
                    <a:pt x="35" y="56"/>
                  </a:lnTo>
                  <a:lnTo>
                    <a:pt x="40" y="56"/>
                  </a:lnTo>
                  <a:lnTo>
                    <a:pt x="44" y="55"/>
                  </a:lnTo>
                  <a:lnTo>
                    <a:pt x="47" y="52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39"/>
                  </a:lnTo>
                  <a:lnTo>
                    <a:pt x="49" y="32"/>
                  </a:lnTo>
                  <a:lnTo>
                    <a:pt x="45" y="27"/>
                  </a:lnTo>
                  <a:lnTo>
                    <a:pt x="40" y="23"/>
                  </a:lnTo>
                  <a:lnTo>
                    <a:pt x="34" y="20"/>
                  </a:lnTo>
                  <a:lnTo>
                    <a:pt x="28" y="18"/>
                  </a:lnTo>
                  <a:lnTo>
                    <a:pt x="20" y="17"/>
                  </a:lnTo>
                  <a:lnTo>
                    <a:pt x="20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2" name="Freeform 130"/>
            <p:cNvSpPr>
              <a:spLocks noEditPoints="1"/>
            </p:cNvSpPr>
            <p:nvPr/>
          </p:nvSpPr>
          <p:spPr bwMode="auto">
            <a:xfrm>
              <a:off x="2619376" y="1327150"/>
              <a:ext cx="47625" cy="47625"/>
            </a:xfrm>
            <a:custGeom>
              <a:avLst/>
              <a:gdLst/>
              <a:ahLst/>
              <a:cxnLst>
                <a:cxn ang="0">
                  <a:pos x="85" y="74"/>
                </a:cxn>
                <a:cxn ang="0">
                  <a:pos x="69" y="87"/>
                </a:cxn>
                <a:cxn ang="0">
                  <a:pos x="51" y="91"/>
                </a:cxn>
                <a:cxn ang="0">
                  <a:pos x="31" y="88"/>
                </a:cxn>
                <a:cxn ang="0">
                  <a:pos x="13" y="80"/>
                </a:cxn>
                <a:cxn ang="0">
                  <a:pos x="8" y="71"/>
                </a:cxn>
                <a:cxn ang="0">
                  <a:pos x="2" y="52"/>
                </a:cxn>
                <a:cxn ang="0">
                  <a:pos x="2" y="32"/>
                </a:cxn>
                <a:cxn ang="0">
                  <a:pos x="10" y="14"/>
                </a:cxn>
                <a:cxn ang="0">
                  <a:pos x="16" y="7"/>
                </a:cxn>
                <a:cxn ang="0">
                  <a:pos x="40" y="0"/>
                </a:cxn>
                <a:cxn ang="0">
                  <a:pos x="68" y="2"/>
                </a:cxn>
                <a:cxn ang="0">
                  <a:pos x="73" y="9"/>
                </a:cxn>
                <a:cxn ang="0">
                  <a:pos x="83" y="26"/>
                </a:cxn>
                <a:cxn ang="0">
                  <a:pos x="89" y="46"/>
                </a:cxn>
                <a:cxn ang="0">
                  <a:pos x="88" y="66"/>
                </a:cxn>
                <a:cxn ang="0">
                  <a:pos x="85" y="74"/>
                </a:cxn>
                <a:cxn ang="0">
                  <a:pos x="37" y="78"/>
                </a:cxn>
                <a:cxn ang="0">
                  <a:pos x="51" y="78"/>
                </a:cxn>
                <a:cxn ang="0">
                  <a:pos x="61" y="73"/>
                </a:cxn>
                <a:cxn ang="0">
                  <a:pos x="69" y="64"/>
                </a:cxn>
                <a:cxn ang="0">
                  <a:pos x="72" y="53"/>
                </a:cxn>
                <a:cxn ang="0">
                  <a:pos x="73" y="40"/>
                </a:cxn>
                <a:cxn ang="0">
                  <a:pos x="69" y="28"/>
                </a:cxn>
                <a:cxn ang="0">
                  <a:pos x="62" y="18"/>
                </a:cxn>
                <a:cxn ang="0">
                  <a:pos x="50" y="9"/>
                </a:cxn>
                <a:cxn ang="0">
                  <a:pos x="43" y="11"/>
                </a:cxn>
                <a:cxn ang="0">
                  <a:pos x="31" y="18"/>
                </a:cxn>
                <a:cxn ang="0">
                  <a:pos x="23" y="26"/>
                </a:cxn>
                <a:cxn ang="0">
                  <a:pos x="17" y="37"/>
                </a:cxn>
                <a:cxn ang="0">
                  <a:pos x="16" y="49"/>
                </a:cxn>
                <a:cxn ang="0">
                  <a:pos x="17" y="60"/>
                </a:cxn>
                <a:cxn ang="0">
                  <a:pos x="23" y="70"/>
                </a:cxn>
                <a:cxn ang="0">
                  <a:pos x="31" y="77"/>
                </a:cxn>
                <a:cxn ang="0">
                  <a:pos x="37" y="78"/>
                </a:cxn>
              </a:cxnLst>
              <a:rect l="0" t="0" r="r" b="b"/>
              <a:pathLst>
                <a:path w="89" h="91">
                  <a:moveTo>
                    <a:pt x="85" y="74"/>
                  </a:moveTo>
                  <a:lnTo>
                    <a:pt x="85" y="74"/>
                  </a:lnTo>
                  <a:lnTo>
                    <a:pt x="78" y="81"/>
                  </a:lnTo>
                  <a:lnTo>
                    <a:pt x="69" y="87"/>
                  </a:lnTo>
                  <a:lnTo>
                    <a:pt x="61" y="89"/>
                  </a:lnTo>
                  <a:lnTo>
                    <a:pt x="51" y="91"/>
                  </a:lnTo>
                  <a:lnTo>
                    <a:pt x="41" y="91"/>
                  </a:lnTo>
                  <a:lnTo>
                    <a:pt x="31" y="88"/>
                  </a:lnTo>
                  <a:lnTo>
                    <a:pt x="22" y="85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8" y="71"/>
                  </a:lnTo>
                  <a:lnTo>
                    <a:pt x="3" y="61"/>
                  </a:lnTo>
                  <a:lnTo>
                    <a:pt x="2" y="52"/>
                  </a:lnTo>
                  <a:lnTo>
                    <a:pt x="0" y="42"/>
                  </a:lnTo>
                  <a:lnTo>
                    <a:pt x="2" y="32"/>
                  </a:lnTo>
                  <a:lnTo>
                    <a:pt x="6" y="22"/>
                  </a:lnTo>
                  <a:lnTo>
                    <a:pt x="10" y="1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2" y="0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73" y="9"/>
                  </a:lnTo>
                  <a:lnTo>
                    <a:pt x="79" y="18"/>
                  </a:lnTo>
                  <a:lnTo>
                    <a:pt x="83" y="26"/>
                  </a:lnTo>
                  <a:lnTo>
                    <a:pt x="88" y="36"/>
                  </a:lnTo>
                  <a:lnTo>
                    <a:pt x="89" y="46"/>
                  </a:lnTo>
                  <a:lnTo>
                    <a:pt x="89" y="56"/>
                  </a:lnTo>
                  <a:lnTo>
                    <a:pt x="88" y="66"/>
                  </a:lnTo>
                  <a:lnTo>
                    <a:pt x="85" y="74"/>
                  </a:lnTo>
                  <a:lnTo>
                    <a:pt x="85" y="74"/>
                  </a:lnTo>
                  <a:close/>
                  <a:moveTo>
                    <a:pt x="37" y="78"/>
                  </a:moveTo>
                  <a:lnTo>
                    <a:pt x="37" y="78"/>
                  </a:lnTo>
                  <a:lnTo>
                    <a:pt x="44" y="80"/>
                  </a:lnTo>
                  <a:lnTo>
                    <a:pt x="51" y="78"/>
                  </a:lnTo>
                  <a:lnTo>
                    <a:pt x="57" y="77"/>
                  </a:lnTo>
                  <a:lnTo>
                    <a:pt x="61" y="73"/>
                  </a:lnTo>
                  <a:lnTo>
                    <a:pt x="65" y="70"/>
                  </a:lnTo>
                  <a:lnTo>
                    <a:pt x="69" y="64"/>
                  </a:lnTo>
                  <a:lnTo>
                    <a:pt x="71" y="59"/>
                  </a:lnTo>
                  <a:lnTo>
                    <a:pt x="72" y="53"/>
                  </a:lnTo>
                  <a:lnTo>
                    <a:pt x="73" y="46"/>
                  </a:lnTo>
                  <a:lnTo>
                    <a:pt x="73" y="40"/>
                  </a:lnTo>
                  <a:lnTo>
                    <a:pt x="72" y="33"/>
                  </a:lnTo>
                  <a:lnTo>
                    <a:pt x="69" y="28"/>
                  </a:lnTo>
                  <a:lnTo>
                    <a:pt x="66" y="22"/>
                  </a:lnTo>
                  <a:lnTo>
                    <a:pt x="62" y="18"/>
                  </a:lnTo>
                  <a:lnTo>
                    <a:pt x="57" y="14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43" y="11"/>
                  </a:lnTo>
                  <a:lnTo>
                    <a:pt x="37" y="14"/>
                  </a:lnTo>
                  <a:lnTo>
                    <a:pt x="31" y="18"/>
                  </a:lnTo>
                  <a:lnTo>
                    <a:pt x="27" y="22"/>
                  </a:lnTo>
                  <a:lnTo>
                    <a:pt x="23" y="26"/>
                  </a:lnTo>
                  <a:lnTo>
                    <a:pt x="20" y="32"/>
                  </a:lnTo>
                  <a:lnTo>
                    <a:pt x="17" y="37"/>
                  </a:lnTo>
                  <a:lnTo>
                    <a:pt x="16" y="43"/>
                  </a:lnTo>
                  <a:lnTo>
                    <a:pt x="16" y="49"/>
                  </a:lnTo>
                  <a:lnTo>
                    <a:pt x="16" y="54"/>
                  </a:lnTo>
                  <a:lnTo>
                    <a:pt x="17" y="60"/>
                  </a:lnTo>
                  <a:lnTo>
                    <a:pt x="19" y="66"/>
                  </a:lnTo>
                  <a:lnTo>
                    <a:pt x="23" y="70"/>
                  </a:lnTo>
                  <a:lnTo>
                    <a:pt x="26" y="73"/>
                  </a:lnTo>
                  <a:lnTo>
                    <a:pt x="31" y="77"/>
                  </a:lnTo>
                  <a:lnTo>
                    <a:pt x="37" y="78"/>
                  </a:lnTo>
                  <a:lnTo>
                    <a:pt x="37" y="7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3" name="Freeform 131"/>
            <p:cNvSpPr>
              <a:spLocks noEditPoints="1"/>
            </p:cNvSpPr>
            <p:nvPr/>
          </p:nvSpPr>
          <p:spPr bwMode="auto">
            <a:xfrm>
              <a:off x="2471738" y="1239838"/>
              <a:ext cx="44450" cy="60325"/>
            </a:xfrm>
            <a:custGeom>
              <a:avLst/>
              <a:gdLst/>
              <a:ahLst/>
              <a:cxnLst>
                <a:cxn ang="0">
                  <a:pos x="28" y="114"/>
                </a:cxn>
                <a:cxn ang="0">
                  <a:pos x="28" y="114"/>
                </a:cxn>
                <a:cxn ang="0">
                  <a:pos x="21" y="102"/>
                </a:cxn>
                <a:cxn ang="0">
                  <a:pos x="17" y="93"/>
                </a:cxn>
                <a:cxn ang="0">
                  <a:pos x="12" y="80"/>
                </a:cxn>
                <a:cxn ang="0">
                  <a:pos x="10" y="69"/>
                </a:cxn>
                <a:cxn ang="0">
                  <a:pos x="5" y="45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3" y="15"/>
                </a:cxn>
                <a:cxn ang="0">
                  <a:pos x="4" y="8"/>
                </a:cxn>
                <a:cxn ang="0">
                  <a:pos x="8" y="3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5" y="3"/>
                </a:cxn>
                <a:cxn ang="0">
                  <a:pos x="29" y="7"/>
                </a:cxn>
                <a:cxn ang="0">
                  <a:pos x="35" y="13"/>
                </a:cxn>
                <a:cxn ang="0">
                  <a:pos x="46" y="27"/>
                </a:cxn>
                <a:cxn ang="0">
                  <a:pos x="59" y="43"/>
                </a:cxn>
                <a:cxn ang="0">
                  <a:pos x="59" y="43"/>
                </a:cxn>
                <a:cxn ang="0">
                  <a:pos x="70" y="53"/>
                </a:cxn>
                <a:cxn ang="0">
                  <a:pos x="76" y="59"/>
                </a:cxn>
                <a:cxn ang="0">
                  <a:pos x="80" y="66"/>
                </a:cxn>
                <a:cxn ang="0">
                  <a:pos x="80" y="66"/>
                </a:cxn>
                <a:cxn ang="0">
                  <a:pos x="83" y="73"/>
                </a:cxn>
                <a:cxn ang="0">
                  <a:pos x="84" y="79"/>
                </a:cxn>
                <a:cxn ang="0">
                  <a:pos x="84" y="84"/>
                </a:cxn>
                <a:cxn ang="0">
                  <a:pos x="83" y="90"/>
                </a:cxn>
                <a:cxn ang="0">
                  <a:pos x="81" y="94"/>
                </a:cxn>
                <a:cxn ang="0">
                  <a:pos x="80" y="98"/>
                </a:cxn>
                <a:cxn ang="0">
                  <a:pos x="73" y="105"/>
                </a:cxn>
                <a:cxn ang="0">
                  <a:pos x="63" y="111"/>
                </a:cxn>
                <a:cxn ang="0">
                  <a:pos x="52" y="114"/>
                </a:cxn>
                <a:cxn ang="0">
                  <a:pos x="40" y="115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67" y="73"/>
                </a:cxn>
                <a:cxn ang="0">
                  <a:pos x="67" y="73"/>
                </a:cxn>
                <a:cxn ang="0">
                  <a:pos x="64" y="66"/>
                </a:cxn>
                <a:cxn ang="0">
                  <a:pos x="59" y="57"/>
                </a:cxn>
                <a:cxn ang="0">
                  <a:pos x="45" y="42"/>
                </a:cxn>
                <a:cxn ang="0">
                  <a:pos x="31" y="28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8" y="29"/>
                </a:cxn>
                <a:cxn ang="0">
                  <a:pos x="18" y="39"/>
                </a:cxn>
                <a:cxn ang="0">
                  <a:pos x="19" y="49"/>
                </a:cxn>
                <a:cxn ang="0">
                  <a:pos x="21" y="60"/>
                </a:cxn>
                <a:cxn ang="0">
                  <a:pos x="32" y="100"/>
                </a:cxn>
                <a:cxn ang="0">
                  <a:pos x="32" y="100"/>
                </a:cxn>
                <a:cxn ang="0">
                  <a:pos x="40" y="101"/>
                </a:cxn>
                <a:cxn ang="0">
                  <a:pos x="49" y="101"/>
                </a:cxn>
                <a:cxn ang="0">
                  <a:pos x="56" y="100"/>
                </a:cxn>
                <a:cxn ang="0">
                  <a:pos x="61" y="97"/>
                </a:cxn>
                <a:cxn ang="0">
                  <a:pos x="66" y="93"/>
                </a:cxn>
                <a:cxn ang="0">
                  <a:pos x="69" y="87"/>
                </a:cxn>
                <a:cxn ang="0">
                  <a:pos x="69" y="81"/>
                </a:cxn>
                <a:cxn ang="0">
                  <a:pos x="67" y="73"/>
                </a:cxn>
                <a:cxn ang="0">
                  <a:pos x="67" y="73"/>
                </a:cxn>
              </a:cxnLst>
              <a:rect l="0" t="0" r="r" b="b"/>
              <a:pathLst>
                <a:path w="84" h="115">
                  <a:moveTo>
                    <a:pt x="28" y="114"/>
                  </a:moveTo>
                  <a:lnTo>
                    <a:pt x="28" y="114"/>
                  </a:lnTo>
                  <a:lnTo>
                    <a:pt x="21" y="102"/>
                  </a:lnTo>
                  <a:lnTo>
                    <a:pt x="17" y="93"/>
                  </a:lnTo>
                  <a:lnTo>
                    <a:pt x="12" y="80"/>
                  </a:lnTo>
                  <a:lnTo>
                    <a:pt x="10" y="69"/>
                  </a:lnTo>
                  <a:lnTo>
                    <a:pt x="5" y="4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9" y="7"/>
                  </a:lnTo>
                  <a:lnTo>
                    <a:pt x="35" y="13"/>
                  </a:lnTo>
                  <a:lnTo>
                    <a:pt x="46" y="27"/>
                  </a:lnTo>
                  <a:lnTo>
                    <a:pt x="59" y="43"/>
                  </a:lnTo>
                  <a:lnTo>
                    <a:pt x="59" y="43"/>
                  </a:lnTo>
                  <a:lnTo>
                    <a:pt x="70" y="53"/>
                  </a:lnTo>
                  <a:lnTo>
                    <a:pt x="76" y="59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83" y="73"/>
                  </a:lnTo>
                  <a:lnTo>
                    <a:pt x="84" y="79"/>
                  </a:lnTo>
                  <a:lnTo>
                    <a:pt x="84" y="84"/>
                  </a:lnTo>
                  <a:lnTo>
                    <a:pt x="83" y="90"/>
                  </a:lnTo>
                  <a:lnTo>
                    <a:pt x="81" y="94"/>
                  </a:lnTo>
                  <a:lnTo>
                    <a:pt x="80" y="98"/>
                  </a:lnTo>
                  <a:lnTo>
                    <a:pt x="73" y="105"/>
                  </a:lnTo>
                  <a:lnTo>
                    <a:pt x="63" y="111"/>
                  </a:lnTo>
                  <a:lnTo>
                    <a:pt x="52" y="114"/>
                  </a:lnTo>
                  <a:lnTo>
                    <a:pt x="40" y="115"/>
                  </a:lnTo>
                  <a:lnTo>
                    <a:pt x="28" y="114"/>
                  </a:lnTo>
                  <a:lnTo>
                    <a:pt x="28" y="114"/>
                  </a:lnTo>
                  <a:close/>
                  <a:moveTo>
                    <a:pt x="67" y="73"/>
                  </a:moveTo>
                  <a:lnTo>
                    <a:pt x="67" y="73"/>
                  </a:lnTo>
                  <a:lnTo>
                    <a:pt x="64" y="66"/>
                  </a:lnTo>
                  <a:lnTo>
                    <a:pt x="59" y="57"/>
                  </a:lnTo>
                  <a:lnTo>
                    <a:pt x="45" y="42"/>
                  </a:lnTo>
                  <a:lnTo>
                    <a:pt x="31" y="2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9"/>
                  </a:lnTo>
                  <a:lnTo>
                    <a:pt x="18" y="39"/>
                  </a:lnTo>
                  <a:lnTo>
                    <a:pt x="19" y="49"/>
                  </a:lnTo>
                  <a:lnTo>
                    <a:pt x="21" y="6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40" y="101"/>
                  </a:lnTo>
                  <a:lnTo>
                    <a:pt x="49" y="101"/>
                  </a:lnTo>
                  <a:lnTo>
                    <a:pt x="56" y="100"/>
                  </a:lnTo>
                  <a:lnTo>
                    <a:pt x="61" y="97"/>
                  </a:lnTo>
                  <a:lnTo>
                    <a:pt x="66" y="93"/>
                  </a:lnTo>
                  <a:lnTo>
                    <a:pt x="69" y="87"/>
                  </a:lnTo>
                  <a:lnTo>
                    <a:pt x="69" y="81"/>
                  </a:lnTo>
                  <a:lnTo>
                    <a:pt x="67" y="73"/>
                  </a:lnTo>
                  <a:lnTo>
                    <a:pt x="67" y="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" name="Freeform 132"/>
            <p:cNvSpPr>
              <a:spLocks noEditPoints="1"/>
            </p:cNvSpPr>
            <p:nvPr/>
          </p:nvSpPr>
          <p:spPr bwMode="auto">
            <a:xfrm>
              <a:off x="2163763" y="1033463"/>
              <a:ext cx="892175" cy="561975"/>
            </a:xfrm>
            <a:custGeom>
              <a:avLst/>
              <a:gdLst/>
              <a:ahLst/>
              <a:cxnLst>
                <a:cxn ang="0">
                  <a:pos x="932" y="146"/>
                </a:cxn>
                <a:cxn ang="0">
                  <a:pos x="1663" y="466"/>
                </a:cxn>
                <a:cxn ang="0">
                  <a:pos x="1374" y="1060"/>
                </a:cxn>
                <a:cxn ang="0">
                  <a:pos x="380" y="828"/>
                </a:cxn>
                <a:cxn ang="0">
                  <a:pos x="1" y="585"/>
                </a:cxn>
                <a:cxn ang="0">
                  <a:pos x="1561" y="757"/>
                </a:cxn>
                <a:cxn ang="0">
                  <a:pos x="1217" y="988"/>
                </a:cxn>
                <a:cxn ang="0">
                  <a:pos x="285" y="760"/>
                </a:cxn>
                <a:cxn ang="0">
                  <a:pos x="300" y="293"/>
                </a:cxn>
                <a:cxn ang="0">
                  <a:pos x="197" y="456"/>
                </a:cxn>
                <a:cxn ang="0">
                  <a:pos x="516" y="848"/>
                </a:cxn>
                <a:cxn ang="0">
                  <a:pos x="1430" y="1045"/>
                </a:cxn>
                <a:cxn ang="0">
                  <a:pos x="1631" y="600"/>
                </a:cxn>
                <a:cxn ang="0">
                  <a:pos x="838" y="219"/>
                </a:cxn>
                <a:cxn ang="0">
                  <a:pos x="283" y="98"/>
                </a:cxn>
                <a:cxn ang="0">
                  <a:pos x="819" y="261"/>
                </a:cxn>
                <a:cxn ang="0">
                  <a:pos x="297" y="392"/>
                </a:cxn>
                <a:cxn ang="0">
                  <a:pos x="617" y="726"/>
                </a:cxn>
                <a:cxn ang="0">
                  <a:pos x="1124" y="851"/>
                </a:cxn>
                <a:cxn ang="0">
                  <a:pos x="1502" y="817"/>
                </a:cxn>
                <a:cxn ang="0">
                  <a:pos x="1551" y="621"/>
                </a:cxn>
                <a:cxn ang="0">
                  <a:pos x="810" y="744"/>
                </a:cxn>
                <a:cxn ang="0">
                  <a:pos x="321" y="386"/>
                </a:cxn>
                <a:cxn ang="0">
                  <a:pos x="1573" y="385"/>
                </a:cxn>
                <a:cxn ang="0">
                  <a:pos x="1388" y="288"/>
                </a:cxn>
                <a:cxn ang="0">
                  <a:pos x="336" y="27"/>
                </a:cxn>
                <a:cxn ang="0">
                  <a:pos x="334" y="76"/>
                </a:cxn>
                <a:cxn ang="0">
                  <a:pos x="481" y="121"/>
                </a:cxn>
                <a:cxn ang="0">
                  <a:pos x="613" y="125"/>
                </a:cxn>
                <a:cxn ang="0">
                  <a:pos x="786" y="161"/>
                </a:cxn>
                <a:cxn ang="0">
                  <a:pos x="988" y="220"/>
                </a:cxn>
                <a:cxn ang="0">
                  <a:pos x="1155" y="270"/>
                </a:cxn>
                <a:cxn ang="0">
                  <a:pos x="1329" y="320"/>
                </a:cxn>
                <a:cxn ang="0">
                  <a:pos x="1460" y="355"/>
                </a:cxn>
                <a:cxn ang="0">
                  <a:pos x="342" y="521"/>
                </a:cxn>
                <a:cxn ang="0">
                  <a:pos x="838" y="734"/>
                </a:cxn>
                <a:cxn ang="0">
                  <a:pos x="1274" y="833"/>
                </a:cxn>
                <a:cxn ang="0">
                  <a:pos x="1448" y="430"/>
                </a:cxn>
                <a:cxn ang="0">
                  <a:pos x="824" y="271"/>
                </a:cxn>
                <a:cxn ang="0">
                  <a:pos x="1503" y="375"/>
                </a:cxn>
                <a:cxn ang="0">
                  <a:pos x="898" y="813"/>
                </a:cxn>
                <a:cxn ang="0">
                  <a:pos x="313" y="615"/>
                </a:cxn>
                <a:cxn ang="0">
                  <a:pos x="171" y="639"/>
                </a:cxn>
                <a:cxn ang="0">
                  <a:pos x="946" y="896"/>
                </a:cxn>
                <a:cxn ang="0">
                  <a:pos x="1489" y="852"/>
                </a:cxn>
                <a:cxn ang="0">
                  <a:pos x="1392" y="347"/>
                </a:cxn>
                <a:cxn ang="0">
                  <a:pos x="1190" y="293"/>
                </a:cxn>
                <a:cxn ang="0">
                  <a:pos x="1033" y="248"/>
                </a:cxn>
                <a:cxn ang="0">
                  <a:pos x="897" y="216"/>
                </a:cxn>
                <a:cxn ang="0">
                  <a:pos x="808" y="191"/>
                </a:cxn>
                <a:cxn ang="0">
                  <a:pos x="661" y="139"/>
                </a:cxn>
                <a:cxn ang="0">
                  <a:pos x="453" y="112"/>
                </a:cxn>
                <a:cxn ang="0">
                  <a:pos x="242" y="275"/>
                </a:cxn>
                <a:cxn ang="0">
                  <a:pos x="240" y="94"/>
                </a:cxn>
                <a:cxn ang="0">
                  <a:pos x="162" y="171"/>
                </a:cxn>
                <a:cxn ang="0">
                  <a:pos x="205" y="34"/>
                </a:cxn>
                <a:cxn ang="0">
                  <a:pos x="228" y="206"/>
                </a:cxn>
                <a:cxn ang="0">
                  <a:pos x="171" y="194"/>
                </a:cxn>
                <a:cxn ang="0">
                  <a:pos x="193" y="159"/>
                </a:cxn>
                <a:cxn ang="0">
                  <a:pos x="16" y="584"/>
                </a:cxn>
                <a:cxn ang="0">
                  <a:pos x="117" y="373"/>
                </a:cxn>
                <a:cxn ang="0">
                  <a:pos x="203" y="209"/>
                </a:cxn>
              </a:cxnLst>
              <a:rect l="0" t="0" r="r" b="b"/>
              <a:pathLst>
                <a:path w="1684" h="1061">
                  <a:moveTo>
                    <a:pt x="196" y="8"/>
                  </a:moveTo>
                  <a:lnTo>
                    <a:pt x="196" y="8"/>
                  </a:lnTo>
                  <a:lnTo>
                    <a:pt x="202" y="10"/>
                  </a:lnTo>
                  <a:lnTo>
                    <a:pt x="209" y="8"/>
                  </a:lnTo>
                  <a:lnTo>
                    <a:pt x="221" y="6"/>
                  </a:lnTo>
                  <a:lnTo>
                    <a:pt x="233" y="3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49" y="1"/>
                  </a:lnTo>
                  <a:lnTo>
                    <a:pt x="258" y="3"/>
                  </a:lnTo>
                  <a:lnTo>
                    <a:pt x="275" y="6"/>
                  </a:lnTo>
                  <a:lnTo>
                    <a:pt x="275" y="6"/>
                  </a:lnTo>
                  <a:lnTo>
                    <a:pt x="320" y="8"/>
                  </a:lnTo>
                  <a:lnTo>
                    <a:pt x="345" y="11"/>
                  </a:lnTo>
                  <a:lnTo>
                    <a:pt x="367" y="15"/>
                  </a:lnTo>
                  <a:lnTo>
                    <a:pt x="367" y="15"/>
                  </a:lnTo>
                  <a:lnTo>
                    <a:pt x="384" y="21"/>
                  </a:lnTo>
                  <a:lnTo>
                    <a:pt x="401" y="27"/>
                  </a:lnTo>
                  <a:lnTo>
                    <a:pt x="416" y="32"/>
                  </a:lnTo>
                  <a:lnTo>
                    <a:pt x="433" y="36"/>
                  </a:lnTo>
                  <a:lnTo>
                    <a:pt x="433" y="36"/>
                  </a:lnTo>
                  <a:lnTo>
                    <a:pt x="461" y="42"/>
                  </a:lnTo>
                  <a:lnTo>
                    <a:pt x="488" y="48"/>
                  </a:lnTo>
                  <a:lnTo>
                    <a:pt x="543" y="56"/>
                  </a:lnTo>
                  <a:lnTo>
                    <a:pt x="598" y="65"/>
                  </a:lnTo>
                  <a:lnTo>
                    <a:pt x="626" y="69"/>
                  </a:lnTo>
                  <a:lnTo>
                    <a:pt x="652" y="76"/>
                  </a:lnTo>
                  <a:lnTo>
                    <a:pt x="652" y="76"/>
                  </a:lnTo>
                  <a:lnTo>
                    <a:pt x="721" y="93"/>
                  </a:lnTo>
                  <a:lnTo>
                    <a:pt x="790" y="111"/>
                  </a:lnTo>
                  <a:lnTo>
                    <a:pt x="790" y="111"/>
                  </a:lnTo>
                  <a:lnTo>
                    <a:pt x="932" y="146"/>
                  </a:lnTo>
                  <a:lnTo>
                    <a:pt x="1002" y="166"/>
                  </a:lnTo>
                  <a:lnTo>
                    <a:pt x="1036" y="175"/>
                  </a:lnTo>
                  <a:lnTo>
                    <a:pt x="1069" y="187"/>
                  </a:lnTo>
                  <a:lnTo>
                    <a:pt x="1069" y="187"/>
                  </a:lnTo>
                  <a:lnTo>
                    <a:pt x="1104" y="198"/>
                  </a:lnTo>
                  <a:lnTo>
                    <a:pt x="1139" y="209"/>
                  </a:lnTo>
                  <a:lnTo>
                    <a:pt x="1175" y="219"/>
                  </a:lnTo>
                  <a:lnTo>
                    <a:pt x="1208" y="229"/>
                  </a:lnTo>
                  <a:lnTo>
                    <a:pt x="1208" y="229"/>
                  </a:lnTo>
                  <a:lnTo>
                    <a:pt x="1242" y="240"/>
                  </a:lnTo>
                  <a:lnTo>
                    <a:pt x="1276" y="250"/>
                  </a:lnTo>
                  <a:lnTo>
                    <a:pt x="1309" y="258"/>
                  </a:lnTo>
                  <a:lnTo>
                    <a:pt x="1343" y="265"/>
                  </a:lnTo>
                  <a:lnTo>
                    <a:pt x="1474" y="292"/>
                  </a:lnTo>
                  <a:lnTo>
                    <a:pt x="1474" y="292"/>
                  </a:lnTo>
                  <a:lnTo>
                    <a:pt x="1495" y="302"/>
                  </a:lnTo>
                  <a:lnTo>
                    <a:pt x="1506" y="305"/>
                  </a:lnTo>
                  <a:lnTo>
                    <a:pt x="1517" y="306"/>
                  </a:lnTo>
                  <a:lnTo>
                    <a:pt x="1517" y="306"/>
                  </a:lnTo>
                  <a:lnTo>
                    <a:pt x="1525" y="313"/>
                  </a:lnTo>
                  <a:lnTo>
                    <a:pt x="1534" y="317"/>
                  </a:lnTo>
                  <a:lnTo>
                    <a:pt x="1544" y="322"/>
                  </a:lnTo>
                  <a:lnTo>
                    <a:pt x="1552" y="327"/>
                  </a:lnTo>
                  <a:lnTo>
                    <a:pt x="1552" y="327"/>
                  </a:lnTo>
                  <a:lnTo>
                    <a:pt x="1561" y="334"/>
                  </a:lnTo>
                  <a:lnTo>
                    <a:pt x="1569" y="343"/>
                  </a:lnTo>
                  <a:lnTo>
                    <a:pt x="1586" y="362"/>
                  </a:lnTo>
                  <a:lnTo>
                    <a:pt x="1618" y="406"/>
                  </a:lnTo>
                  <a:lnTo>
                    <a:pt x="1618" y="406"/>
                  </a:lnTo>
                  <a:lnTo>
                    <a:pt x="1642" y="435"/>
                  </a:lnTo>
                  <a:lnTo>
                    <a:pt x="1653" y="451"/>
                  </a:lnTo>
                  <a:lnTo>
                    <a:pt x="1663" y="466"/>
                  </a:lnTo>
                  <a:lnTo>
                    <a:pt x="1673" y="483"/>
                  </a:lnTo>
                  <a:lnTo>
                    <a:pt x="1679" y="501"/>
                  </a:lnTo>
                  <a:lnTo>
                    <a:pt x="1681" y="510"/>
                  </a:lnTo>
                  <a:lnTo>
                    <a:pt x="1683" y="519"/>
                  </a:lnTo>
                  <a:lnTo>
                    <a:pt x="1684" y="529"/>
                  </a:lnTo>
                  <a:lnTo>
                    <a:pt x="1684" y="541"/>
                  </a:lnTo>
                  <a:lnTo>
                    <a:pt x="1684" y="541"/>
                  </a:lnTo>
                  <a:lnTo>
                    <a:pt x="1681" y="557"/>
                  </a:lnTo>
                  <a:lnTo>
                    <a:pt x="1680" y="574"/>
                  </a:lnTo>
                  <a:lnTo>
                    <a:pt x="1671" y="608"/>
                  </a:lnTo>
                  <a:lnTo>
                    <a:pt x="1660" y="642"/>
                  </a:lnTo>
                  <a:lnTo>
                    <a:pt x="1649" y="674"/>
                  </a:lnTo>
                  <a:lnTo>
                    <a:pt x="1649" y="674"/>
                  </a:lnTo>
                  <a:lnTo>
                    <a:pt x="1636" y="703"/>
                  </a:lnTo>
                  <a:lnTo>
                    <a:pt x="1624" y="731"/>
                  </a:lnTo>
                  <a:lnTo>
                    <a:pt x="1596" y="790"/>
                  </a:lnTo>
                  <a:lnTo>
                    <a:pt x="1596" y="790"/>
                  </a:lnTo>
                  <a:lnTo>
                    <a:pt x="1570" y="851"/>
                  </a:lnTo>
                  <a:lnTo>
                    <a:pt x="1545" y="911"/>
                  </a:lnTo>
                  <a:lnTo>
                    <a:pt x="1545" y="911"/>
                  </a:lnTo>
                  <a:lnTo>
                    <a:pt x="1530" y="949"/>
                  </a:lnTo>
                  <a:lnTo>
                    <a:pt x="1516" y="986"/>
                  </a:lnTo>
                  <a:lnTo>
                    <a:pt x="1509" y="1002"/>
                  </a:lnTo>
                  <a:lnTo>
                    <a:pt x="1500" y="1018"/>
                  </a:lnTo>
                  <a:lnTo>
                    <a:pt x="1492" y="1032"/>
                  </a:lnTo>
                  <a:lnTo>
                    <a:pt x="1481" y="1046"/>
                  </a:lnTo>
                  <a:lnTo>
                    <a:pt x="1481" y="1046"/>
                  </a:lnTo>
                  <a:lnTo>
                    <a:pt x="1440" y="1054"/>
                  </a:lnTo>
                  <a:lnTo>
                    <a:pt x="1416" y="1059"/>
                  </a:lnTo>
                  <a:lnTo>
                    <a:pt x="1389" y="1061"/>
                  </a:lnTo>
                  <a:lnTo>
                    <a:pt x="1389" y="1061"/>
                  </a:lnTo>
                  <a:lnTo>
                    <a:pt x="1374" y="1060"/>
                  </a:lnTo>
                  <a:lnTo>
                    <a:pt x="1357" y="1056"/>
                  </a:lnTo>
                  <a:lnTo>
                    <a:pt x="1328" y="1047"/>
                  </a:lnTo>
                  <a:lnTo>
                    <a:pt x="1298" y="1036"/>
                  </a:lnTo>
                  <a:lnTo>
                    <a:pt x="1283" y="1032"/>
                  </a:lnTo>
                  <a:lnTo>
                    <a:pt x="1267" y="1028"/>
                  </a:lnTo>
                  <a:lnTo>
                    <a:pt x="1267" y="1028"/>
                  </a:lnTo>
                  <a:lnTo>
                    <a:pt x="1221" y="1016"/>
                  </a:lnTo>
                  <a:lnTo>
                    <a:pt x="1175" y="1004"/>
                  </a:lnTo>
                  <a:lnTo>
                    <a:pt x="1128" y="990"/>
                  </a:lnTo>
                  <a:lnTo>
                    <a:pt x="1080" y="977"/>
                  </a:lnTo>
                  <a:lnTo>
                    <a:pt x="1080" y="977"/>
                  </a:lnTo>
                  <a:lnTo>
                    <a:pt x="984" y="955"/>
                  </a:lnTo>
                  <a:lnTo>
                    <a:pt x="984" y="955"/>
                  </a:lnTo>
                  <a:lnTo>
                    <a:pt x="892" y="931"/>
                  </a:lnTo>
                  <a:lnTo>
                    <a:pt x="846" y="920"/>
                  </a:lnTo>
                  <a:lnTo>
                    <a:pt x="822" y="915"/>
                  </a:lnTo>
                  <a:lnTo>
                    <a:pt x="798" y="911"/>
                  </a:lnTo>
                  <a:lnTo>
                    <a:pt x="798" y="911"/>
                  </a:lnTo>
                  <a:lnTo>
                    <a:pt x="696" y="897"/>
                  </a:lnTo>
                  <a:lnTo>
                    <a:pt x="696" y="897"/>
                  </a:lnTo>
                  <a:lnTo>
                    <a:pt x="666" y="892"/>
                  </a:lnTo>
                  <a:lnTo>
                    <a:pt x="638" y="886"/>
                  </a:lnTo>
                  <a:lnTo>
                    <a:pt x="610" y="880"/>
                  </a:lnTo>
                  <a:lnTo>
                    <a:pt x="595" y="879"/>
                  </a:lnTo>
                  <a:lnTo>
                    <a:pt x="579" y="877"/>
                  </a:lnTo>
                  <a:lnTo>
                    <a:pt x="579" y="877"/>
                  </a:lnTo>
                  <a:lnTo>
                    <a:pt x="554" y="869"/>
                  </a:lnTo>
                  <a:lnTo>
                    <a:pt x="529" y="862"/>
                  </a:lnTo>
                  <a:lnTo>
                    <a:pt x="478" y="851"/>
                  </a:lnTo>
                  <a:lnTo>
                    <a:pt x="428" y="841"/>
                  </a:lnTo>
                  <a:lnTo>
                    <a:pt x="380" y="828"/>
                  </a:lnTo>
                  <a:lnTo>
                    <a:pt x="380" y="828"/>
                  </a:lnTo>
                  <a:lnTo>
                    <a:pt x="336" y="819"/>
                  </a:lnTo>
                  <a:lnTo>
                    <a:pt x="294" y="809"/>
                  </a:lnTo>
                  <a:lnTo>
                    <a:pt x="251" y="799"/>
                  </a:lnTo>
                  <a:lnTo>
                    <a:pt x="231" y="792"/>
                  </a:lnTo>
                  <a:lnTo>
                    <a:pt x="210" y="785"/>
                  </a:lnTo>
                  <a:lnTo>
                    <a:pt x="210" y="785"/>
                  </a:lnTo>
                  <a:lnTo>
                    <a:pt x="197" y="785"/>
                  </a:lnTo>
                  <a:lnTo>
                    <a:pt x="186" y="783"/>
                  </a:lnTo>
                  <a:lnTo>
                    <a:pt x="175" y="782"/>
                  </a:lnTo>
                  <a:lnTo>
                    <a:pt x="165" y="778"/>
                  </a:lnTo>
                  <a:lnTo>
                    <a:pt x="144" y="772"/>
                  </a:lnTo>
                  <a:lnTo>
                    <a:pt x="132" y="769"/>
                  </a:lnTo>
                  <a:lnTo>
                    <a:pt x="119" y="768"/>
                  </a:lnTo>
                  <a:lnTo>
                    <a:pt x="119" y="768"/>
                  </a:lnTo>
                  <a:lnTo>
                    <a:pt x="109" y="761"/>
                  </a:lnTo>
                  <a:lnTo>
                    <a:pt x="98" y="755"/>
                  </a:lnTo>
                  <a:lnTo>
                    <a:pt x="89" y="748"/>
                  </a:lnTo>
                  <a:lnTo>
                    <a:pt x="81" y="741"/>
                  </a:lnTo>
                  <a:lnTo>
                    <a:pt x="81" y="741"/>
                  </a:lnTo>
                  <a:lnTo>
                    <a:pt x="75" y="736"/>
                  </a:lnTo>
                  <a:lnTo>
                    <a:pt x="73" y="729"/>
                  </a:lnTo>
                  <a:lnTo>
                    <a:pt x="68" y="722"/>
                  </a:lnTo>
                  <a:lnTo>
                    <a:pt x="64" y="713"/>
                  </a:lnTo>
                  <a:lnTo>
                    <a:pt x="64" y="713"/>
                  </a:lnTo>
                  <a:lnTo>
                    <a:pt x="54" y="698"/>
                  </a:lnTo>
                  <a:lnTo>
                    <a:pt x="42" y="682"/>
                  </a:lnTo>
                  <a:lnTo>
                    <a:pt x="30" y="667"/>
                  </a:lnTo>
                  <a:lnTo>
                    <a:pt x="21" y="650"/>
                  </a:lnTo>
                  <a:lnTo>
                    <a:pt x="21" y="650"/>
                  </a:lnTo>
                  <a:lnTo>
                    <a:pt x="14" y="632"/>
                  </a:lnTo>
                  <a:lnTo>
                    <a:pt x="5" y="609"/>
                  </a:lnTo>
                  <a:lnTo>
                    <a:pt x="1" y="585"/>
                  </a:lnTo>
                  <a:lnTo>
                    <a:pt x="0" y="574"/>
                  </a:lnTo>
                  <a:lnTo>
                    <a:pt x="0" y="563"/>
                  </a:lnTo>
                  <a:lnTo>
                    <a:pt x="0" y="563"/>
                  </a:lnTo>
                  <a:lnTo>
                    <a:pt x="2" y="546"/>
                  </a:lnTo>
                  <a:lnTo>
                    <a:pt x="8" y="529"/>
                  </a:lnTo>
                  <a:lnTo>
                    <a:pt x="14" y="512"/>
                  </a:lnTo>
                  <a:lnTo>
                    <a:pt x="22" y="496"/>
                  </a:lnTo>
                  <a:lnTo>
                    <a:pt x="37" y="463"/>
                  </a:lnTo>
                  <a:lnTo>
                    <a:pt x="46" y="448"/>
                  </a:lnTo>
                  <a:lnTo>
                    <a:pt x="53" y="432"/>
                  </a:lnTo>
                  <a:lnTo>
                    <a:pt x="53" y="432"/>
                  </a:lnTo>
                  <a:lnTo>
                    <a:pt x="66" y="397"/>
                  </a:lnTo>
                  <a:lnTo>
                    <a:pt x="78" y="362"/>
                  </a:lnTo>
                  <a:lnTo>
                    <a:pt x="102" y="292"/>
                  </a:lnTo>
                  <a:lnTo>
                    <a:pt x="102" y="292"/>
                  </a:lnTo>
                  <a:lnTo>
                    <a:pt x="113" y="254"/>
                  </a:lnTo>
                  <a:lnTo>
                    <a:pt x="124" y="216"/>
                  </a:lnTo>
                  <a:lnTo>
                    <a:pt x="146" y="142"/>
                  </a:lnTo>
                  <a:lnTo>
                    <a:pt x="155" y="107"/>
                  </a:lnTo>
                  <a:lnTo>
                    <a:pt x="168" y="72"/>
                  </a:lnTo>
                  <a:lnTo>
                    <a:pt x="181" y="39"/>
                  </a:lnTo>
                  <a:lnTo>
                    <a:pt x="196" y="8"/>
                  </a:lnTo>
                  <a:lnTo>
                    <a:pt x="196" y="8"/>
                  </a:lnTo>
                  <a:close/>
                  <a:moveTo>
                    <a:pt x="1631" y="600"/>
                  </a:moveTo>
                  <a:lnTo>
                    <a:pt x="1631" y="600"/>
                  </a:lnTo>
                  <a:lnTo>
                    <a:pt x="1627" y="618"/>
                  </a:lnTo>
                  <a:lnTo>
                    <a:pt x="1621" y="636"/>
                  </a:lnTo>
                  <a:lnTo>
                    <a:pt x="1614" y="653"/>
                  </a:lnTo>
                  <a:lnTo>
                    <a:pt x="1607" y="670"/>
                  </a:lnTo>
                  <a:lnTo>
                    <a:pt x="1607" y="670"/>
                  </a:lnTo>
                  <a:lnTo>
                    <a:pt x="1584" y="713"/>
                  </a:lnTo>
                  <a:lnTo>
                    <a:pt x="1561" y="757"/>
                  </a:lnTo>
                  <a:lnTo>
                    <a:pt x="1535" y="796"/>
                  </a:lnTo>
                  <a:lnTo>
                    <a:pt x="1509" y="833"/>
                  </a:lnTo>
                  <a:lnTo>
                    <a:pt x="1509" y="833"/>
                  </a:lnTo>
                  <a:lnTo>
                    <a:pt x="1504" y="858"/>
                  </a:lnTo>
                  <a:lnTo>
                    <a:pt x="1499" y="883"/>
                  </a:lnTo>
                  <a:lnTo>
                    <a:pt x="1490" y="908"/>
                  </a:lnTo>
                  <a:lnTo>
                    <a:pt x="1479" y="934"/>
                  </a:lnTo>
                  <a:lnTo>
                    <a:pt x="1467" y="958"/>
                  </a:lnTo>
                  <a:lnTo>
                    <a:pt x="1452" y="979"/>
                  </a:lnTo>
                  <a:lnTo>
                    <a:pt x="1436" y="997"/>
                  </a:lnTo>
                  <a:lnTo>
                    <a:pt x="1427" y="1005"/>
                  </a:lnTo>
                  <a:lnTo>
                    <a:pt x="1417" y="1012"/>
                  </a:lnTo>
                  <a:lnTo>
                    <a:pt x="1417" y="1012"/>
                  </a:lnTo>
                  <a:lnTo>
                    <a:pt x="1415" y="1012"/>
                  </a:lnTo>
                  <a:lnTo>
                    <a:pt x="1410" y="1014"/>
                  </a:lnTo>
                  <a:lnTo>
                    <a:pt x="1405" y="1015"/>
                  </a:lnTo>
                  <a:lnTo>
                    <a:pt x="1401" y="1016"/>
                  </a:lnTo>
                  <a:lnTo>
                    <a:pt x="1401" y="1016"/>
                  </a:lnTo>
                  <a:lnTo>
                    <a:pt x="1389" y="1015"/>
                  </a:lnTo>
                  <a:lnTo>
                    <a:pt x="1377" y="1012"/>
                  </a:lnTo>
                  <a:lnTo>
                    <a:pt x="1363" y="1011"/>
                  </a:lnTo>
                  <a:lnTo>
                    <a:pt x="1347" y="1009"/>
                  </a:lnTo>
                  <a:lnTo>
                    <a:pt x="1347" y="1009"/>
                  </a:lnTo>
                  <a:lnTo>
                    <a:pt x="1337" y="1009"/>
                  </a:lnTo>
                  <a:lnTo>
                    <a:pt x="1326" y="1011"/>
                  </a:lnTo>
                  <a:lnTo>
                    <a:pt x="1326" y="1011"/>
                  </a:lnTo>
                  <a:lnTo>
                    <a:pt x="1312" y="1009"/>
                  </a:lnTo>
                  <a:lnTo>
                    <a:pt x="1298" y="1007"/>
                  </a:lnTo>
                  <a:lnTo>
                    <a:pt x="1269" y="998"/>
                  </a:lnTo>
                  <a:lnTo>
                    <a:pt x="1242" y="991"/>
                  </a:lnTo>
                  <a:lnTo>
                    <a:pt x="1229" y="988"/>
                  </a:lnTo>
                  <a:lnTo>
                    <a:pt x="1217" y="988"/>
                  </a:lnTo>
                  <a:lnTo>
                    <a:pt x="1217" y="988"/>
                  </a:lnTo>
                  <a:lnTo>
                    <a:pt x="1210" y="983"/>
                  </a:lnTo>
                  <a:lnTo>
                    <a:pt x="1203" y="980"/>
                  </a:lnTo>
                  <a:lnTo>
                    <a:pt x="1187" y="974"/>
                  </a:lnTo>
                  <a:lnTo>
                    <a:pt x="1151" y="966"/>
                  </a:lnTo>
                  <a:lnTo>
                    <a:pt x="1151" y="966"/>
                  </a:lnTo>
                  <a:lnTo>
                    <a:pt x="1123" y="958"/>
                  </a:lnTo>
                  <a:lnTo>
                    <a:pt x="1110" y="953"/>
                  </a:lnTo>
                  <a:lnTo>
                    <a:pt x="1096" y="952"/>
                  </a:lnTo>
                  <a:lnTo>
                    <a:pt x="1096" y="952"/>
                  </a:lnTo>
                  <a:lnTo>
                    <a:pt x="1068" y="946"/>
                  </a:lnTo>
                  <a:lnTo>
                    <a:pt x="1041" y="939"/>
                  </a:lnTo>
                  <a:lnTo>
                    <a:pt x="988" y="921"/>
                  </a:lnTo>
                  <a:lnTo>
                    <a:pt x="988" y="921"/>
                  </a:lnTo>
                  <a:lnTo>
                    <a:pt x="960" y="914"/>
                  </a:lnTo>
                  <a:lnTo>
                    <a:pt x="933" y="907"/>
                  </a:lnTo>
                  <a:lnTo>
                    <a:pt x="876" y="896"/>
                  </a:lnTo>
                  <a:lnTo>
                    <a:pt x="821" y="886"/>
                  </a:lnTo>
                  <a:lnTo>
                    <a:pt x="766" y="876"/>
                  </a:lnTo>
                  <a:lnTo>
                    <a:pt x="766" y="876"/>
                  </a:lnTo>
                  <a:lnTo>
                    <a:pt x="735" y="869"/>
                  </a:lnTo>
                  <a:lnTo>
                    <a:pt x="706" y="861"/>
                  </a:lnTo>
                  <a:lnTo>
                    <a:pt x="647" y="842"/>
                  </a:lnTo>
                  <a:lnTo>
                    <a:pt x="647" y="842"/>
                  </a:lnTo>
                  <a:lnTo>
                    <a:pt x="588" y="826"/>
                  </a:lnTo>
                  <a:lnTo>
                    <a:pt x="527" y="810"/>
                  </a:lnTo>
                  <a:lnTo>
                    <a:pt x="468" y="795"/>
                  </a:lnTo>
                  <a:lnTo>
                    <a:pt x="409" y="782"/>
                  </a:lnTo>
                  <a:lnTo>
                    <a:pt x="409" y="782"/>
                  </a:lnTo>
                  <a:lnTo>
                    <a:pt x="346" y="769"/>
                  </a:lnTo>
                  <a:lnTo>
                    <a:pt x="285" y="760"/>
                  </a:lnTo>
                  <a:lnTo>
                    <a:pt x="285" y="760"/>
                  </a:lnTo>
                  <a:lnTo>
                    <a:pt x="266" y="757"/>
                  </a:lnTo>
                  <a:lnTo>
                    <a:pt x="245" y="754"/>
                  </a:lnTo>
                  <a:lnTo>
                    <a:pt x="223" y="751"/>
                  </a:lnTo>
                  <a:lnTo>
                    <a:pt x="203" y="746"/>
                  </a:lnTo>
                  <a:lnTo>
                    <a:pt x="203" y="746"/>
                  </a:lnTo>
                  <a:lnTo>
                    <a:pt x="189" y="740"/>
                  </a:lnTo>
                  <a:lnTo>
                    <a:pt x="178" y="733"/>
                  </a:lnTo>
                  <a:lnTo>
                    <a:pt x="168" y="726"/>
                  </a:lnTo>
                  <a:lnTo>
                    <a:pt x="161" y="716"/>
                  </a:lnTo>
                  <a:lnTo>
                    <a:pt x="157" y="706"/>
                  </a:lnTo>
                  <a:lnTo>
                    <a:pt x="153" y="694"/>
                  </a:lnTo>
                  <a:lnTo>
                    <a:pt x="151" y="681"/>
                  </a:lnTo>
                  <a:lnTo>
                    <a:pt x="153" y="664"/>
                  </a:lnTo>
                  <a:lnTo>
                    <a:pt x="153" y="664"/>
                  </a:lnTo>
                  <a:lnTo>
                    <a:pt x="154" y="649"/>
                  </a:lnTo>
                  <a:lnTo>
                    <a:pt x="157" y="630"/>
                  </a:lnTo>
                  <a:lnTo>
                    <a:pt x="161" y="611"/>
                  </a:lnTo>
                  <a:lnTo>
                    <a:pt x="167" y="591"/>
                  </a:lnTo>
                  <a:lnTo>
                    <a:pt x="167" y="591"/>
                  </a:lnTo>
                  <a:lnTo>
                    <a:pt x="172" y="576"/>
                  </a:lnTo>
                  <a:lnTo>
                    <a:pt x="179" y="560"/>
                  </a:lnTo>
                  <a:lnTo>
                    <a:pt x="196" y="528"/>
                  </a:lnTo>
                  <a:lnTo>
                    <a:pt x="214" y="496"/>
                  </a:lnTo>
                  <a:lnTo>
                    <a:pt x="223" y="479"/>
                  </a:lnTo>
                  <a:lnTo>
                    <a:pt x="231" y="462"/>
                  </a:lnTo>
                  <a:lnTo>
                    <a:pt x="231" y="462"/>
                  </a:lnTo>
                  <a:lnTo>
                    <a:pt x="259" y="392"/>
                  </a:lnTo>
                  <a:lnTo>
                    <a:pt x="287" y="324"/>
                  </a:lnTo>
                  <a:lnTo>
                    <a:pt x="287" y="324"/>
                  </a:lnTo>
                  <a:lnTo>
                    <a:pt x="297" y="299"/>
                  </a:lnTo>
                  <a:lnTo>
                    <a:pt x="297" y="299"/>
                  </a:lnTo>
                  <a:lnTo>
                    <a:pt x="300" y="293"/>
                  </a:lnTo>
                  <a:lnTo>
                    <a:pt x="304" y="288"/>
                  </a:lnTo>
                  <a:lnTo>
                    <a:pt x="308" y="282"/>
                  </a:lnTo>
                  <a:lnTo>
                    <a:pt x="311" y="277"/>
                  </a:lnTo>
                  <a:lnTo>
                    <a:pt x="311" y="277"/>
                  </a:lnTo>
                  <a:lnTo>
                    <a:pt x="314" y="270"/>
                  </a:lnTo>
                  <a:lnTo>
                    <a:pt x="315" y="261"/>
                  </a:lnTo>
                  <a:lnTo>
                    <a:pt x="317" y="251"/>
                  </a:lnTo>
                  <a:lnTo>
                    <a:pt x="318" y="243"/>
                  </a:lnTo>
                  <a:lnTo>
                    <a:pt x="318" y="243"/>
                  </a:lnTo>
                  <a:lnTo>
                    <a:pt x="327" y="220"/>
                  </a:lnTo>
                  <a:lnTo>
                    <a:pt x="329" y="209"/>
                  </a:lnTo>
                  <a:lnTo>
                    <a:pt x="334" y="197"/>
                  </a:lnTo>
                  <a:lnTo>
                    <a:pt x="335" y="184"/>
                  </a:lnTo>
                  <a:lnTo>
                    <a:pt x="335" y="173"/>
                  </a:lnTo>
                  <a:lnTo>
                    <a:pt x="332" y="161"/>
                  </a:lnTo>
                  <a:lnTo>
                    <a:pt x="331" y="157"/>
                  </a:lnTo>
                  <a:lnTo>
                    <a:pt x="327" y="153"/>
                  </a:lnTo>
                  <a:lnTo>
                    <a:pt x="327" y="153"/>
                  </a:lnTo>
                  <a:lnTo>
                    <a:pt x="317" y="154"/>
                  </a:lnTo>
                  <a:lnTo>
                    <a:pt x="308" y="159"/>
                  </a:lnTo>
                  <a:lnTo>
                    <a:pt x="290" y="168"/>
                  </a:lnTo>
                  <a:lnTo>
                    <a:pt x="290" y="168"/>
                  </a:lnTo>
                  <a:lnTo>
                    <a:pt x="283" y="185"/>
                  </a:lnTo>
                  <a:lnTo>
                    <a:pt x="278" y="204"/>
                  </a:lnTo>
                  <a:lnTo>
                    <a:pt x="268" y="240"/>
                  </a:lnTo>
                  <a:lnTo>
                    <a:pt x="258" y="277"/>
                  </a:lnTo>
                  <a:lnTo>
                    <a:pt x="248" y="313"/>
                  </a:lnTo>
                  <a:lnTo>
                    <a:pt x="248" y="313"/>
                  </a:lnTo>
                  <a:lnTo>
                    <a:pt x="237" y="348"/>
                  </a:lnTo>
                  <a:lnTo>
                    <a:pt x="226" y="385"/>
                  </a:lnTo>
                  <a:lnTo>
                    <a:pt x="213" y="421"/>
                  </a:lnTo>
                  <a:lnTo>
                    <a:pt x="197" y="456"/>
                  </a:lnTo>
                  <a:lnTo>
                    <a:pt x="197" y="456"/>
                  </a:lnTo>
                  <a:lnTo>
                    <a:pt x="182" y="487"/>
                  </a:lnTo>
                  <a:lnTo>
                    <a:pt x="167" y="519"/>
                  </a:lnTo>
                  <a:lnTo>
                    <a:pt x="150" y="552"/>
                  </a:lnTo>
                  <a:lnTo>
                    <a:pt x="133" y="585"/>
                  </a:lnTo>
                  <a:lnTo>
                    <a:pt x="133" y="585"/>
                  </a:lnTo>
                  <a:lnTo>
                    <a:pt x="126" y="602"/>
                  </a:lnTo>
                  <a:lnTo>
                    <a:pt x="120" y="619"/>
                  </a:lnTo>
                  <a:lnTo>
                    <a:pt x="109" y="660"/>
                  </a:lnTo>
                  <a:lnTo>
                    <a:pt x="109" y="660"/>
                  </a:lnTo>
                  <a:lnTo>
                    <a:pt x="103" y="680"/>
                  </a:lnTo>
                  <a:lnTo>
                    <a:pt x="98" y="701"/>
                  </a:lnTo>
                  <a:lnTo>
                    <a:pt x="96" y="710"/>
                  </a:lnTo>
                  <a:lnTo>
                    <a:pt x="95" y="720"/>
                  </a:lnTo>
                  <a:lnTo>
                    <a:pt x="96" y="729"/>
                  </a:lnTo>
                  <a:lnTo>
                    <a:pt x="98" y="736"/>
                  </a:lnTo>
                  <a:lnTo>
                    <a:pt x="98" y="736"/>
                  </a:lnTo>
                  <a:lnTo>
                    <a:pt x="102" y="741"/>
                  </a:lnTo>
                  <a:lnTo>
                    <a:pt x="110" y="747"/>
                  </a:lnTo>
                  <a:lnTo>
                    <a:pt x="120" y="751"/>
                  </a:lnTo>
                  <a:lnTo>
                    <a:pt x="132" y="755"/>
                  </a:lnTo>
                  <a:lnTo>
                    <a:pt x="158" y="762"/>
                  </a:lnTo>
                  <a:lnTo>
                    <a:pt x="183" y="768"/>
                  </a:lnTo>
                  <a:lnTo>
                    <a:pt x="183" y="768"/>
                  </a:lnTo>
                  <a:lnTo>
                    <a:pt x="221" y="776"/>
                  </a:lnTo>
                  <a:lnTo>
                    <a:pt x="258" y="785"/>
                  </a:lnTo>
                  <a:lnTo>
                    <a:pt x="328" y="804"/>
                  </a:lnTo>
                  <a:lnTo>
                    <a:pt x="395" y="823"/>
                  </a:lnTo>
                  <a:lnTo>
                    <a:pt x="431" y="831"/>
                  </a:lnTo>
                  <a:lnTo>
                    <a:pt x="466" y="838"/>
                  </a:lnTo>
                  <a:lnTo>
                    <a:pt x="466" y="838"/>
                  </a:lnTo>
                  <a:lnTo>
                    <a:pt x="516" y="848"/>
                  </a:lnTo>
                  <a:lnTo>
                    <a:pt x="568" y="861"/>
                  </a:lnTo>
                  <a:lnTo>
                    <a:pt x="620" y="873"/>
                  </a:lnTo>
                  <a:lnTo>
                    <a:pt x="647" y="879"/>
                  </a:lnTo>
                  <a:lnTo>
                    <a:pt x="673" y="883"/>
                  </a:lnTo>
                  <a:lnTo>
                    <a:pt x="673" y="883"/>
                  </a:lnTo>
                  <a:lnTo>
                    <a:pt x="728" y="890"/>
                  </a:lnTo>
                  <a:lnTo>
                    <a:pt x="783" y="897"/>
                  </a:lnTo>
                  <a:lnTo>
                    <a:pt x="783" y="897"/>
                  </a:lnTo>
                  <a:lnTo>
                    <a:pt x="810" y="901"/>
                  </a:lnTo>
                  <a:lnTo>
                    <a:pt x="836" y="907"/>
                  </a:lnTo>
                  <a:lnTo>
                    <a:pt x="888" y="920"/>
                  </a:lnTo>
                  <a:lnTo>
                    <a:pt x="888" y="920"/>
                  </a:lnTo>
                  <a:lnTo>
                    <a:pt x="967" y="938"/>
                  </a:lnTo>
                  <a:lnTo>
                    <a:pt x="1043" y="956"/>
                  </a:lnTo>
                  <a:lnTo>
                    <a:pt x="1189" y="994"/>
                  </a:lnTo>
                  <a:lnTo>
                    <a:pt x="1189" y="994"/>
                  </a:lnTo>
                  <a:lnTo>
                    <a:pt x="1214" y="1000"/>
                  </a:lnTo>
                  <a:lnTo>
                    <a:pt x="1239" y="1004"/>
                  </a:lnTo>
                  <a:lnTo>
                    <a:pt x="1264" y="1009"/>
                  </a:lnTo>
                  <a:lnTo>
                    <a:pt x="1290" y="1016"/>
                  </a:lnTo>
                  <a:lnTo>
                    <a:pt x="1290" y="1016"/>
                  </a:lnTo>
                  <a:lnTo>
                    <a:pt x="1305" y="1021"/>
                  </a:lnTo>
                  <a:lnTo>
                    <a:pt x="1321" y="1028"/>
                  </a:lnTo>
                  <a:lnTo>
                    <a:pt x="1336" y="1033"/>
                  </a:lnTo>
                  <a:lnTo>
                    <a:pt x="1351" y="1039"/>
                  </a:lnTo>
                  <a:lnTo>
                    <a:pt x="1351" y="1039"/>
                  </a:lnTo>
                  <a:lnTo>
                    <a:pt x="1365" y="1042"/>
                  </a:lnTo>
                  <a:lnTo>
                    <a:pt x="1385" y="1045"/>
                  </a:lnTo>
                  <a:lnTo>
                    <a:pt x="1405" y="1046"/>
                  </a:lnTo>
                  <a:lnTo>
                    <a:pt x="1422" y="1046"/>
                  </a:lnTo>
                  <a:lnTo>
                    <a:pt x="1422" y="1046"/>
                  </a:lnTo>
                  <a:lnTo>
                    <a:pt x="1430" y="1045"/>
                  </a:lnTo>
                  <a:lnTo>
                    <a:pt x="1438" y="1040"/>
                  </a:lnTo>
                  <a:lnTo>
                    <a:pt x="1455" y="1033"/>
                  </a:lnTo>
                  <a:lnTo>
                    <a:pt x="1472" y="1024"/>
                  </a:lnTo>
                  <a:lnTo>
                    <a:pt x="1488" y="1016"/>
                  </a:lnTo>
                  <a:lnTo>
                    <a:pt x="1488" y="1016"/>
                  </a:lnTo>
                  <a:lnTo>
                    <a:pt x="1503" y="974"/>
                  </a:lnTo>
                  <a:lnTo>
                    <a:pt x="1520" y="934"/>
                  </a:lnTo>
                  <a:lnTo>
                    <a:pt x="1556" y="851"/>
                  </a:lnTo>
                  <a:lnTo>
                    <a:pt x="1593" y="769"/>
                  </a:lnTo>
                  <a:lnTo>
                    <a:pt x="1611" y="729"/>
                  </a:lnTo>
                  <a:lnTo>
                    <a:pt x="1628" y="688"/>
                  </a:lnTo>
                  <a:lnTo>
                    <a:pt x="1628" y="688"/>
                  </a:lnTo>
                  <a:lnTo>
                    <a:pt x="1643" y="649"/>
                  </a:lnTo>
                  <a:lnTo>
                    <a:pt x="1650" y="628"/>
                  </a:lnTo>
                  <a:lnTo>
                    <a:pt x="1656" y="607"/>
                  </a:lnTo>
                  <a:lnTo>
                    <a:pt x="1662" y="585"/>
                  </a:lnTo>
                  <a:lnTo>
                    <a:pt x="1666" y="564"/>
                  </a:lnTo>
                  <a:lnTo>
                    <a:pt x="1667" y="543"/>
                  </a:lnTo>
                  <a:lnTo>
                    <a:pt x="1666" y="524"/>
                  </a:lnTo>
                  <a:lnTo>
                    <a:pt x="1666" y="524"/>
                  </a:lnTo>
                  <a:lnTo>
                    <a:pt x="1652" y="504"/>
                  </a:lnTo>
                  <a:lnTo>
                    <a:pt x="1645" y="496"/>
                  </a:lnTo>
                  <a:lnTo>
                    <a:pt x="1642" y="494"/>
                  </a:lnTo>
                  <a:lnTo>
                    <a:pt x="1642" y="496"/>
                  </a:lnTo>
                  <a:lnTo>
                    <a:pt x="1642" y="496"/>
                  </a:lnTo>
                  <a:lnTo>
                    <a:pt x="1646" y="508"/>
                  </a:lnTo>
                  <a:lnTo>
                    <a:pt x="1648" y="521"/>
                  </a:lnTo>
                  <a:lnTo>
                    <a:pt x="1648" y="534"/>
                  </a:lnTo>
                  <a:lnTo>
                    <a:pt x="1645" y="546"/>
                  </a:lnTo>
                  <a:lnTo>
                    <a:pt x="1639" y="573"/>
                  </a:lnTo>
                  <a:lnTo>
                    <a:pt x="1631" y="600"/>
                  </a:lnTo>
                  <a:lnTo>
                    <a:pt x="1631" y="600"/>
                  </a:lnTo>
                  <a:close/>
                  <a:moveTo>
                    <a:pt x="1629" y="442"/>
                  </a:moveTo>
                  <a:lnTo>
                    <a:pt x="1629" y="442"/>
                  </a:lnTo>
                  <a:lnTo>
                    <a:pt x="1621" y="441"/>
                  </a:lnTo>
                  <a:lnTo>
                    <a:pt x="1615" y="438"/>
                  </a:lnTo>
                  <a:lnTo>
                    <a:pt x="1610" y="434"/>
                  </a:lnTo>
                  <a:lnTo>
                    <a:pt x="1604" y="428"/>
                  </a:lnTo>
                  <a:lnTo>
                    <a:pt x="1604" y="428"/>
                  </a:lnTo>
                  <a:lnTo>
                    <a:pt x="1593" y="425"/>
                  </a:lnTo>
                  <a:lnTo>
                    <a:pt x="1580" y="423"/>
                  </a:lnTo>
                  <a:lnTo>
                    <a:pt x="1556" y="413"/>
                  </a:lnTo>
                  <a:lnTo>
                    <a:pt x="1545" y="409"/>
                  </a:lnTo>
                  <a:lnTo>
                    <a:pt x="1534" y="406"/>
                  </a:lnTo>
                  <a:lnTo>
                    <a:pt x="1523" y="404"/>
                  </a:lnTo>
                  <a:lnTo>
                    <a:pt x="1510" y="404"/>
                  </a:lnTo>
                  <a:lnTo>
                    <a:pt x="1510" y="404"/>
                  </a:lnTo>
                  <a:lnTo>
                    <a:pt x="1469" y="392"/>
                  </a:lnTo>
                  <a:lnTo>
                    <a:pt x="1429" y="379"/>
                  </a:lnTo>
                  <a:lnTo>
                    <a:pt x="1347" y="357"/>
                  </a:lnTo>
                  <a:lnTo>
                    <a:pt x="1266" y="336"/>
                  </a:lnTo>
                  <a:lnTo>
                    <a:pt x="1183" y="313"/>
                  </a:lnTo>
                  <a:lnTo>
                    <a:pt x="1183" y="313"/>
                  </a:lnTo>
                  <a:lnTo>
                    <a:pt x="1144" y="303"/>
                  </a:lnTo>
                  <a:lnTo>
                    <a:pt x="1104" y="293"/>
                  </a:lnTo>
                  <a:lnTo>
                    <a:pt x="1104" y="293"/>
                  </a:lnTo>
                  <a:lnTo>
                    <a:pt x="1048" y="279"/>
                  </a:lnTo>
                  <a:lnTo>
                    <a:pt x="993" y="264"/>
                  </a:lnTo>
                  <a:lnTo>
                    <a:pt x="993" y="264"/>
                  </a:lnTo>
                  <a:lnTo>
                    <a:pt x="954" y="254"/>
                  </a:lnTo>
                  <a:lnTo>
                    <a:pt x="915" y="243"/>
                  </a:lnTo>
                  <a:lnTo>
                    <a:pt x="915" y="243"/>
                  </a:lnTo>
                  <a:lnTo>
                    <a:pt x="876" y="232"/>
                  </a:lnTo>
                  <a:lnTo>
                    <a:pt x="838" y="219"/>
                  </a:lnTo>
                  <a:lnTo>
                    <a:pt x="798" y="206"/>
                  </a:lnTo>
                  <a:lnTo>
                    <a:pt x="777" y="202"/>
                  </a:lnTo>
                  <a:lnTo>
                    <a:pt x="758" y="198"/>
                  </a:lnTo>
                  <a:lnTo>
                    <a:pt x="758" y="198"/>
                  </a:lnTo>
                  <a:lnTo>
                    <a:pt x="727" y="188"/>
                  </a:lnTo>
                  <a:lnTo>
                    <a:pt x="694" y="180"/>
                  </a:lnTo>
                  <a:lnTo>
                    <a:pt x="661" y="171"/>
                  </a:lnTo>
                  <a:lnTo>
                    <a:pt x="628" y="166"/>
                  </a:lnTo>
                  <a:lnTo>
                    <a:pt x="560" y="153"/>
                  </a:lnTo>
                  <a:lnTo>
                    <a:pt x="526" y="146"/>
                  </a:lnTo>
                  <a:lnTo>
                    <a:pt x="492" y="139"/>
                  </a:lnTo>
                  <a:lnTo>
                    <a:pt x="492" y="139"/>
                  </a:lnTo>
                  <a:lnTo>
                    <a:pt x="491" y="138"/>
                  </a:lnTo>
                  <a:lnTo>
                    <a:pt x="489" y="138"/>
                  </a:lnTo>
                  <a:lnTo>
                    <a:pt x="485" y="140"/>
                  </a:lnTo>
                  <a:lnTo>
                    <a:pt x="481" y="142"/>
                  </a:lnTo>
                  <a:lnTo>
                    <a:pt x="478" y="142"/>
                  </a:lnTo>
                  <a:lnTo>
                    <a:pt x="475" y="140"/>
                  </a:lnTo>
                  <a:lnTo>
                    <a:pt x="475" y="140"/>
                  </a:lnTo>
                  <a:lnTo>
                    <a:pt x="473" y="139"/>
                  </a:lnTo>
                  <a:lnTo>
                    <a:pt x="471" y="139"/>
                  </a:lnTo>
                  <a:lnTo>
                    <a:pt x="470" y="135"/>
                  </a:lnTo>
                  <a:lnTo>
                    <a:pt x="467" y="131"/>
                  </a:lnTo>
                  <a:lnTo>
                    <a:pt x="466" y="131"/>
                  </a:lnTo>
                  <a:lnTo>
                    <a:pt x="463" y="129"/>
                  </a:lnTo>
                  <a:lnTo>
                    <a:pt x="463" y="129"/>
                  </a:lnTo>
                  <a:lnTo>
                    <a:pt x="415" y="118"/>
                  </a:lnTo>
                  <a:lnTo>
                    <a:pt x="369" y="108"/>
                  </a:lnTo>
                  <a:lnTo>
                    <a:pt x="324" y="100"/>
                  </a:lnTo>
                  <a:lnTo>
                    <a:pt x="278" y="94"/>
                  </a:lnTo>
                  <a:lnTo>
                    <a:pt x="278" y="94"/>
                  </a:lnTo>
                  <a:lnTo>
                    <a:pt x="283" y="98"/>
                  </a:lnTo>
                  <a:lnTo>
                    <a:pt x="289" y="104"/>
                  </a:lnTo>
                  <a:lnTo>
                    <a:pt x="297" y="117"/>
                  </a:lnTo>
                  <a:lnTo>
                    <a:pt x="307" y="128"/>
                  </a:lnTo>
                  <a:lnTo>
                    <a:pt x="313" y="133"/>
                  </a:lnTo>
                  <a:lnTo>
                    <a:pt x="318" y="136"/>
                  </a:lnTo>
                  <a:lnTo>
                    <a:pt x="318" y="136"/>
                  </a:lnTo>
                  <a:lnTo>
                    <a:pt x="325" y="139"/>
                  </a:lnTo>
                  <a:lnTo>
                    <a:pt x="332" y="139"/>
                  </a:lnTo>
                  <a:lnTo>
                    <a:pt x="346" y="139"/>
                  </a:lnTo>
                  <a:lnTo>
                    <a:pt x="353" y="139"/>
                  </a:lnTo>
                  <a:lnTo>
                    <a:pt x="359" y="140"/>
                  </a:lnTo>
                  <a:lnTo>
                    <a:pt x="366" y="142"/>
                  </a:lnTo>
                  <a:lnTo>
                    <a:pt x="373" y="146"/>
                  </a:lnTo>
                  <a:lnTo>
                    <a:pt x="373" y="146"/>
                  </a:lnTo>
                  <a:lnTo>
                    <a:pt x="374" y="145"/>
                  </a:lnTo>
                  <a:lnTo>
                    <a:pt x="376" y="145"/>
                  </a:lnTo>
                  <a:lnTo>
                    <a:pt x="377" y="140"/>
                  </a:lnTo>
                  <a:lnTo>
                    <a:pt x="380" y="139"/>
                  </a:lnTo>
                  <a:lnTo>
                    <a:pt x="381" y="138"/>
                  </a:lnTo>
                  <a:lnTo>
                    <a:pt x="384" y="139"/>
                  </a:lnTo>
                  <a:lnTo>
                    <a:pt x="384" y="139"/>
                  </a:lnTo>
                  <a:lnTo>
                    <a:pt x="387" y="140"/>
                  </a:lnTo>
                  <a:lnTo>
                    <a:pt x="388" y="145"/>
                  </a:lnTo>
                  <a:lnTo>
                    <a:pt x="391" y="147"/>
                  </a:lnTo>
                  <a:lnTo>
                    <a:pt x="393" y="149"/>
                  </a:lnTo>
                  <a:lnTo>
                    <a:pt x="395" y="149"/>
                  </a:lnTo>
                  <a:lnTo>
                    <a:pt x="395" y="149"/>
                  </a:lnTo>
                  <a:lnTo>
                    <a:pt x="502" y="177"/>
                  </a:lnTo>
                  <a:lnTo>
                    <a:pt x="606" y="205"/>
                  </a:lnTo>
                  <a:lnTo>
                    <a:pt x="711" y="233"/>
                  </a:lnTo>
                  <a:lnTo>
                    <a:pt x="819" y="261"/>
                  </a:lnTo>
                  <a:lnTo>
                    <a:pt x="819" y="261"/>
                  </a:lnTo>
                  <a:lnTo>
                    <a:pt x="888" y="277"/>
                  </a:lnTo>
                  <a:lnTo>
                    <a:pt x="957" y="292"/>
                  </a:lnTo>
                  <a:lnTo>
                    <a:pt x="1026" y="307"/>
                  </a:lnTo>
                  <a:lnTo>
                    <a:pt x="1095" y="324"/>
                  </a:lnTo>
                  <a:lnTo>
                    <a:pt x="1095" y="324"/>
                  </a:lnTo>
                  <a:lnTo>
                    <a:pt x="1226" y="358"/>
                  </a:lnTo>
                  <a:lnTo>
                    <a:pt x="1360" y="392"/>
                  </a:lnTo>
                  <a:lnTo>
                    <a:pt x="1360" y="392"/>
                  </a:lnTo>
                  <a:lnTo>
                    <a:pt x="1408" y="406"/>
                  </a:lnTo>
                  <a:lnTo>
                    <a:pt x="1458" y="420"/>
                  </a:lnTo>
                  <a:lnTo>
                    <a:pt x="1509" y="435"/>
                  </a:lnTo>
                  <a:lnTo>
                    <a:pt x="1534" y="441"/>
                  </a:lnTo>
                  <a:lnTo>
                    <a:pt x="1558" y="446"/>
                  </a:lnTo>
                  <a:lnTo>
                    <a:pt x="1558" y="446"/>
                  </a:lnTo>
                  <a:lnTo>
                    <a:pt x="1589" y="452"/>
                  </a:lnTo>
                  <a:lnTo>
                    <a:pt x="1603" y="456"/>
                  </a:lnTo>
                  <a:lnTo>
                    <a:pt x="1615" y="461"/>
                  </a:lnTo>
                  <a:lnTo>
                    <a:pt x="1628" y="466"/>
                  </a:lnTo>
                  <a:lnTo>
                    <a:pt x="1638" y="472"/>
                  </a:lnTo>
                  <a:lnTo>
                    <a:pt x="1648" y="479"/>
                  </a:lnTo>
                  <a:lnTo>
                    <a:pt x="1657" y="489"/>
                  </a:lnTo>
                  <a:lnTo>
                    <a:pt x="1657" y="489"/>
                  </a:lnTo>
                  <a:lnTo>
                    <a:pt x="1643" y="465"/>
                  </a:lnTo>
                  <a:lnTo>
                    <a:pt x="1629" y="442"/>
                  </a:lnTo>
                  <a:lnTo>
                    <a:pt x="1629" y="442"/>
                  </a:lnTo>
                  <a:close/>
                  <a:moveTo>
                    <a:pt x="327" y="263"/>
                  </a:moveTo>
                  <a:lnTo>
                    <a:pt x="327" y="263"/>
                  </a:lnTo>
                  <a:lnTo>
                    <a:pt x="318" y="303"/>
                  </a:lnTo>
                  <a:lnTo>
                    <a:pt x="310" y="347"/>
                  </a:lnTo>
                  <a:lnTo>
                    <a:pt x="310" y="347"/>
                  </a:lnTo>
                  <a:lnTo>
                    <a:pt x="304" y="369"/>
                  </a:lnTo>
                  <a:lnTo>
                    <a:pt x="297" y="392"/>
                  </a:lnTo>
                  <a:lnTo>
                    <a:pt x="292" y="413"/>
                  </a:lnTo>
                  <a:lnTo>
                    <a:pt x="289" y="434"/>
                  </a:lnTo>
                  <a:lnTo>
                    <a:pt x="289" y="434"/>
                  </a:lnTo>
                  <a:lnTo>
                    <a:pt x="286" y="458"/>
                  </a:lnTo>
                  <a:lnTo>
                    <a:pt x="285" y="470"/>
                  </a:lnTo>
                  <a:lnTo>
                    <a:pt x="285" y="482"/>
                  </a:lnTo>
                  <a:lnTo>
                    <a:pt x="285" y="482"/>
                  </a:lnTo>
                  <a:lnTo>
                    <a:pt x="286" y="487"/>
                  </a:lnTo>
                  <a:lnTo>
                    <a:pt x="289" y="493"/>
                  </a:lnTo>
                  <a:lnTo>
                    <a:pt x="292" y="500"/>
                  </a:lnTo>
                  <a:lnTo>
                    <a:pt x="294" y="507"/>
                  </a:lnTo>
                  <a:lnTo>
                    <a:pt x="294" y="507"/>
                  </a:lnTo>
                  <a:lnTo>
                    <a:pt x="296" y="524"/>
                  </a:lnTo>
                  <a:lnTo>
                    <a:pt x="299" y="539"/>
                  </a:lnTo>
                  <a:lnTo>
                    <a:pt x="300" y="555"/>
                  </a:lnTo>
                  <a:lnTo>
                    <a:pt x="303" y="569"/>
                  </a:lnTo>
                  <a:lnTo>
                    <a:pt x="303" y="569"/>
                  </a:lnTo>
                  <a:lnTo>
                    <a:pt x="304" y="574"/>
                  </a:lnTo>
                  <a:lnTo>
                    <a:pt x="308" y="581"/>
                  </a:lnTo>
                  <a:lnTo>
                    <a:pt x="317" y="595"/>
                  </a:lnTo>
                  <a:lnTo>
                    <a:pt x="328" y="608"/>
                  </a:lnTo>
                  <a:lnTo>
                    <a:pt x="339" y="621"/>
                  </a:lnTo>
                  <a:lnTo>
                    <a:pt x="339" y="621"/>
                  </a:lnTo>
                  <a:lnTo>
                    <a:pt x="355" y="635"/>
                  </a:lnTo>
                  <a:lnTo>
                    <a:pt x="372" y="647"/>
                  </a:lnTo>
                  <a:lnTo>
                    <a:pt x="390" y="657"/>
                  </a:lnTo>
                  <a:lnTo>
                    <a:pt x="408" y="665"/>
                  </a:lnTo>
                  <a:lnTo>
                    <a:pt x="429" y="673"/>
                  </a:lnTo>
                  <a:lnTo>
                    <a:pt x="450" y="678"/>
                  </a:lnTo>
                  <a:lnTo>
                    <a:pt x="496" y="691"/>
                  </a:lnTo>
                  <a:lnTo>
                    <a:pt x="496" y="691"/>
                  </a:lnTo>
                  <a:lnTo>
                    <a:pt x="617" y="726"/>
                  </a:lnTo>
                  <a:lnTo>
                    <a:pt x="617" y="726"/>
                  </a:lnTo>
                  <a:lnTo>
                    <a:pt x="648" y="737"/>
                  </a:lnTo>
                  <a:lnTo>
                    <a:pt x="662" y="743"/>
                  </a:lnTo>
                  <a:lnTo>
                    <a:pt x="678" y="747"/>
                  </a:lnTo>
                  <a:lnTo>
                    <a:pt x="678" y="747"/>
                  </a:lnTo>
                  <a:lnTo>
                    <a:pt x="692" y="750"/>
                  </a:lnTo>
                  <a:lnTo>
                    <a:pt x="704" y="751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42" y="757"/>
                  </a:lnTo>
                  <a:lnTo>
                    <a:pt x="753" y="760"/>
                  </a:lnTo>
                  <a:lnTo>
                    <a:pt x="776" y="768"/>
                  </a:lnTo>
                  <a:lnTo>
                    <a:pt x="776" y="768"/>
                  </a:lnTo>
                  <a:lnTo>
                    <a:pt x="801" y="774"/>
                  </a:lnTo>
                  <a:lnTo>
                    <a:pt x="826" y="779"/>
                  </a:lnTo>
                  <a:lnTo>
                    <a:pt x="877" y="790"/>
                  </a:lnTo>
                  <a:lnTo>
                    <a:pt x="877" y="790"/>
                  </a:lnTo>
                  <a:lnTo>
                    <a:pt x="904" y="797"/>
                  </a:lnTo>
                  <a:lnTo>
                    <a:pt x="929" y="804"/>
                  </a:lnTo>
                  <a:lnTo>
                    <a:pt x="954" y="812"/>
                  </a:lnTo>
                  <a:lnTo>
                    <a:pt x="979" y="817"/>
                  </a:lnTo>
                  <a:lnTo>
                    <a:pt x="979" y="817"/>
                  </a:lnTo>
                  <a:lnTo>
                    <a:pt x="995" y="820"/>
                  </a:lnTo>
                  <a:lnTo>
                    <a:pt x="1010" y="824"/>
                  </a:lnTo>
                  <a:lnTo>
                    <a:pt x="1040" y="833"/>
                  </a:lnTo>
                  <a:lnTo>
                    <a:pt x="1055" y="837"/>
                  </a:lnTo>
                  <a:lnTo>
                    <a:pt x="1069" y="840"/>
                  </a:lnTo>
                  <a:lnTo>
                    <a:pt x="1083" y="841"/>
                  </a:lnTo>
                  <a:lnTo>
                    <a:pt x="1097" y="841"/>
                  </a:lnTo>
                  <a:lnTo>
                    <a:pt x="1097" y="841"/>
                  </a:lnTo>
                  <a:lnTo>
                    <a:pt x="1110" y="847"/>
                  </a:lnTo>
                  <a:lnTo>
                    <a:pt x="1124" y="851"/>
                  </a:lnTo>
                  <a:lnTo>
                    <a:pt x="1139" y="852"/>
                  </a:lnTo>
                  <a:lnTo>
                    <a:pt x="1148" y="851"/>
                  </a:lnTo>
                  <a:lnTo>
                    <a:pt x="1155" y="849"/>
                  </a:lnTo>
                  <a:lnTo>
                    <a:pt x="1155" y="849"/>
                  </a:lnTo>
                  <a:lnTo>
                    <a:pt x="1162" y="854"/>
                  </a:lnTo>
                  <a:lnTo>
                    <a:pt x="1168" y="858"/>
                  </a:lnTo>
                  <a:lnTo>
                    <a:pt x="1182" y="862"/>
                  </a:lnTo>
                  <a:lnTo>
                    <a:pt x="1182" y="862"/>
                  </a:lnTo>
                  <a:lnTo>
                    <a:pt x="1233" y="876"/>
                  </a:lnTo>
                  <a:lnTo>
                    <a:pt x="1260" y="882"/>
                  </a:lnTo>
                  <a:lnTo>
                    <a:pt x="1273" y="885"/>
                  </a:lnTo>
                  <a:lnTo>
                    <a:pt x="1285" y="885"/>
                  </a:lnTo>
                  <a:lnTo>
                    <a:pt x="1285" y="885"/>
                  </a:lnTo>
                  <a:lnTo>
                    <a:pt x="1295" y="885"/>
                  </a:lnTo>
                  <a:lnTo>
                    <a:pt x="1306" y="885"/>
                  </a:lnTo>
                  <a:lnTo>
                    <a:pt x="1329" y="882"/>
                  </a:lnTo>
                  <a:lnTo>
                    <a:pt x="1329" y="882"/>
                  </a:lnTo>
                  <a:lnTo>
                    <a:pt x="1340" y="882"/>
                  </a:lnTo>
                  <a:lnTo>
                    <a:pt x="1353" y="882"/>
                  </a:lnTo>
                  <a:lnTo>
                    <a:pt x="1364" y="882"/>
                  </a:lnTo>
                  <a:lnTo>
                    <a:pt x="1375" y="882"/>
                  </a:lnTo>
                  <a:lnTo>
                    <a:pt x="1375" y="882"/>
                  </a:lnTo>
                  <a:lnTo>
                    <a:pt x="1392" y="879"/>
                  </a:lnTo>
                  <a:lnTo>
                    <a:pt x="1408" y="875"/>
                  </a:lnTo>
                  <a:lnTo>
                    <a:pt x="1423" y="870"/>
                  </a:lnTo>
                  <a:lnTo>
                    <a:pt x="1436" y="865"/>
                  </a:lnTo>
                  <a:lnTo>
                    <a:pt x="1450" y="859"/>
                  </a:lnTo>
                  <a:lnTo>
                    <a:pt x="1461" y="852"/>
                  </a:lnTo>
                  <a:lnTo>
                    <a:pt x="1472" y="844"/>
                  </a:lnTo>
                  <a:lnTo>
                    <a:pt x="1483" y="835"/>
                  </a:lnTo>
                  <a:lnTo>
                    <a:pt x="1493" y="827"/>
                  </a:lnTo>
                  <a:lnTo>
                    <a:pt x="1502" y="817"/>
                  </a:lnTo>
                  <a:lnTo>
                    <a:pt x="1518" y="796"/>
                  </a:lnTo>
                  <a:lnTo>
                    <a:pt x="1534" y="774"/>
                  </a:lnTo>
                  <a:lnTo>
                    <a:pt x="1549" y="748"/>
                  </a:lnTo>
                  <a:lnTo>
                    <a:pt x="1549" y="748"/>
                  </a:lnTo>
                  <a:lnTo>
                    <a:pt x="1575" y="701"/>
                  </a:lnTo>
                  <a:lnTo>
                    <a:pt x="1587" y="677"/>
                  </a:lnTo>
                  <a:lnTo>
                    <a:pt x="1598" y="651"/>
                  </a:lnTo>
                  <a:lnTo>
                    <a:pt x="1610" y="625"/>
                  </a:lnTo>
                  <a:lnTo>
                    <a:pt x="1620" y="598"/>
                  </a:lnTo>
                  <a:lnTo>
                    <a:pt x="1627" y="571"/>
                  </a:lnTo>
                  <a:lnTo>
                    <a:pt x="1632" y="542"/>
                  </a:lnTo>
                  <a:lnTo>
                    <a:pt x="1632" y="542"/>
                  </a:lnTo>
                  <a:lnTo>
                    <a:pt x="1634" y="526"/>
                  </a:lnTo>
                  <a:lnTo>
                    <a:pt x="1632" y="512"/>
                  </a:lnTo>
                  <a:lnTo>
                    <a:pt x="1628" y="500"/>
                  </a:lnTo>
                  <a:lnTo>
                    <a:pt x="1621" y="487"/>
                  </a:lnTo>
                  <a:lnTo>
                    <a:pt x="1611" y="477"/>
                  </a:lnTo>
                  <a:lnTo>
                    <a:pt x="1600" y="470"/>
                  </a:lnTo>
                  <a:lnTo>
                    <a:pt x="1584" y="465"/>
                  </a:lnTo>
                  <a:lnTo>
                    <a:pt x="1568" y="462"/>
                  </a:lnTo>
                  <a:lnTo>
                    <a:pt x="1568" y="462"/>
                  </a:lnTo>
                  <a:lnTo>
                    <a:pt x="1573" y="469"/>
                  </a:lnTo>
                  <a:lnTo>
                    <a:pt x="1576" y="476"/>
                  </a:lnTo>
                  <a:lnTo>
                    <a:pt x="1579" y="484"/>
                  </a:lnTo>
                  <a:lnTo>
                    <a:pt x="1582" y="493"/>
                  </a:lnTo>
                  <a:lnTo>
                    <a:pt x="1583" y="508"/>
                  </a:lnTo>
                  <a:lnTo>
                    <a:pt x="1582" y="525"/>
                  </a:lnTo>
                  <a:lnTo>
                    <a:pt x="1579" y="543"/>
                  </a:lnTo>
                  <a:lnTo>
                    <a:pt x="1573" y="560"/>
                  </a:lnTo>
                  <a:lnTo>
                    <a:pt x="1563" y="591"/>
                  </a:lnTo>
                  <a:lnTo>
                    <a:pt x="1563" y="591"/>
                  </a:lnTo>
                  <a:lnTo>
                    <a:pt x="1551" y="621"/>
                  </a:lnTo>
                  <a:lnTo>
                    <a:pt x="1540" y="647"/>
                  </a:lnTo>
                  <a:lnTo>
                    <a:pt x="1511" y="698"/>
                  </a:lnTo>
                  <a:lnTo>
                    <a:pt x="1511" y="698"/>
                  </a:lnTo>
                  <a:lnTo>
                    <a:pt x="1500" y="719"/>
                  </a:lnTo>
                  <a:lnTo>
                    <a:pt x="1485" y="740"/>
                  </a:lnTo>
                  <a:lnTo>
                    <a:pt x="1469" y="760"/>
                  </a:lnTo>
                  <a:lnTo>
                    <a:pt x="1452" y="778"/>
                  </a:lnTo>
                  <a:lnTo>
                    <a:pt x="1434" y="795"/>
                  </a:lnTo>
                  <a:lnTo>
                    <a:pt x="1416" y="810"/>
                  </a:lnTo>
                  <a:lnTo>
                    <a:pt x="1396" y="823"/>
                  </a:lnTo>
                  <a:lnTo>
                    <a:pt x="1378" y="834"/>
                  </a:lnTo>
                  <a:lnTo>
                    <a:pt x="1378" y="834"/>
                  </a:lnTo>
                  <a:lnTo>
                    <a:pt x="1349" y="841"/>
                  </a:lnTo>
                  <a:lnTo>
                    <a:pt x="1322" y="847"/>
                  </a:lnTo>
                  <a:lnTo>
                    <a:pt x="1294" y="849"/>
                  </a:lnTo>
                  <a:lnTo>
                    <a:pt x="1280" y="849"/>
                  </a:lnTo>
                  <a:lnTo>
                    <a:pt x="1266" y="848"/>
                  </a:lnTo>
                  <a:lnTo>
                    <a:pt x="1266" y="848"/>
                  </a:lnTo>
                  <a:lnTo>
                    <a:pt x="1238" y="844"/>
                  </a:lnTo>
                  <a:lnTo>
                    <a:pt x="1208" y="838"/>
                  </a:lnTo>
                  <a:lnTo>
                    <a:pt x="1152" y="821"/>
                  </a:lnTo>
                  <a:lnTo>
                    <a:pt x="1152" y="821"/>
                  </a:lnTo>
                  <a:lnTo>
                    <a:pt x="1125" y="814"/>
                  </a:lnTo>
                  <a:lnTo>
                    <a:pt x="1097" y="809"/>
                  </a:lnTo>
                  <a:lnTo>
                    <a:pt x="1040" y="797"/>
                  </a:lnTo>
                  <a:lnTo>
                    <a:pt x="1040" y="797"/>
                  </a:lnTo>
                  <a:lnTo>
                    <a:pt x="1010" y="792"/>
                  </a:lnTo>
                  <a:lnTo>
                    <a:pt x="982" y="783"/>
                  </a:lnTo>
                  <a:lnTo>
                    <a:pt x="953" y="776"/>
                  </a:lnTo>
                  <a:lnTo>
                    <a:pt x="925" y="769"/>
                  </a:lnTo>
                  <a:lnTo>
                    <a:pt x="925" y="769"/>
                  </a:lnTo>
                  <a:lnTo>
                    <a:pt x="810" y="744"/>
                  </a:lnTo>
                  <a:lnTo>
                    <a:pt x="694" y="717"/>
                  </a:lnTo>
                  <a:lnTo>
                    <a:pt x="694" y="717"/>
                  </a:lnTo>
                  <a:lnTo>
                    <a:pt x="666" y="709"/>
                  </a:lnTo>
                  <a:lnTo>
                    <a:pt x="640" y="701"/>
                  </a:lnTo>
                  <a:lnTo>
                    <a:pt x="612" y="692"/>
                  </a:lnTo>
                  <a:lnTo>
                    <a:pt x="584" y="684"/>
                  </a:lnTo>
                  <a:lnTo>
                    <a:pt x="584" y="684"/>
                  </a:lnTo>
                  <a:lnTo>
                    <a:pt x="554" y="677"/>
                  </a:lnTo>
                  <a:lnTo>
                    <a:pt x="523" y="671"/>
                  </a:lnTo>
                  <a:lnTo>
                    <a:pt x="495" y="665"/>
                  </a:lnTo>
                  <a:lnTo>
                    <a:pt x="467" y="657"/>
                  </a:lnTo>
                  <a:lnTo>
                    <a:pt x="467" y="657"/>
                  </a:lnTo>
                  <a:lnTo>
                    <a:pt x="456" y="653"/>
                  </a:lnTo>
                  <a:lnTo>
                    <a:pt x="445" y="647"/>
                  </a:lnTo>
                  <a:lnTo>
                    <a:pt x="424" y="633"/>
                  </a:lnTo>
                  <a:lnTo>
                    <a:pt x="402" y="618"/>
                  </a:lnTo>
                  <a:lnTo>
                    <a:pt x="391" y="612"/>
                  </a:lnTo>
                  <a:lnTo>
                    <a:pt x="380" y="607"/>
                  </a:lnTo>
                  <a:lnTo>
                    <a:pt x="380" y="607"/>
                  </a:lnTo>
                  <a:lnTo>
                    <a:pt x="365" y="588"/>
                  </a:lnTo>
                  <a:lnTo>
                    <a:pt x="352" y="571"/>
                  </a:lnTo>
                  <a:lnTo>
                    <a:pt x="341" y="556"/>
                  </a:lnTo>
                  <a:lnTo>
                    <a:pt x="335" y="546"/>
                  </a:lnTo>
                  <a:lnTo>
                    <a:pt x="331" y="536"/>
                  </a:lnTo>
                  <a:lnTo>
                    <a:pt x="331" y="536"/>
                  </a:lnTo>
                  <a:lnTo>
                    <a:pt x="324" y="519"/>
                  </a:lnTo>
                  <a:lnTo>
                    <a:pt x="320" y="501"/>
                  </a:lnTo>
                  <a:lnTo>
                    <a:pt x="318" y="483"/>
                  </a:lnTo>
                  <a:lnTo>
                    <a:pt x="317" y="465"/>
                  </a:lnTo>
                  <a:lnTo>
                    <a:pt x="317" y="445"/>
                  </a:lnTo>
                  <a:lnTo>
                    <a:pt x="318" y="425"/>
                  </a:lnTo>
                  <a:lnTo>
                    <a:pt x="321" y="386"/>
                  </a:lnTo>
                  <a:lnTo>
                    <a:pt x="321" y="386"/>
                  </a:lnTo>
                  <a:lnTo>
                    <a:pt x="324" y="373"/>
                  </a:lnTo>
                  <a:lnTo>
                    <a:pt x="328" y="361"/>
                  </a:lnTo>
                  <a:lnTo>
                    <a:pt x="336" y="334"/>
                  </a:lnTo>
                  <a:lnTo>
                    <a:pt x="348" y="309"/>
                  </a:lnTo>
                  <a:lnTo>
                    <a:pt x="356" y="284"/>
                  </a:lnTo>
                  <a:lnTo>
                    <a:pt x="356" y="284"/>
                  </a:lnTo>
                  <a:lnTo>
                    <a:pt x="360" y="275"/>
                  </a:lnTo>
                  <a:lnTo>
                    <a:pt x="363" y="268"/>
                  </a:lnTo>
                  <a:lnTo>
                    <a:pt x="367" y="260"/>
                  </a:lnTo>
                  <a:lnTo>
                    <a:pt x="370" y="251"/>
                  </a:lnTo>
                  <a:lnTo>
                    <a:pt x="370" y="251"/>
                  </a:lnTo>
                  <a:lnTo>
                    <a:pt x="376" y="229"/>
                  </a:lnTo>
                  <a:lnTo>
                    <a:pt x="379" y="208"/>
                  </a:lnTo>
                  <a:lnTo>
                    <a:pt x="379" y="187"/>
                  </a:lnTo>
                  <a:lnTo>
                    <a:pt x="376" y="164"/>
                  </a:lnTo>
                  <a:lnTo>
                    <a:pt x="376" y="164"/>
                  </a:lnTo>
                  <a:lnTo>
                    <a:pt x="363" y="159"/>
                  </a:lnTo>
                  <a:lnTo>
                    <a:pt x="356" y="157"/>
                  </a:lnTo>
                  <a:lnTo>
                    <a:pt x="348" y="156"/>
                  </a:lnTo>
                  <a:lnTo>
                    <a:pt x="348" y="156"/>
                  </a:lnTo>
                  <a:lnTo>
                    <a:pt x="349" y="171"/>
                  </a:lnTo>
                  <a:lnTo>
                    <a:pt x="349" y="185"/>
                  </a:lnTo>
                  <a:lnTo>
                    <a:pt x="348" y="198"/>
                  </a:lnTo>
                  <a:lnTo>
                    <a:pt x="343" y="211"/>
                  </a:lnTo>
                  <a:lnTo>
                    <a:pt x="335" y="236"/>
                  </a:lnTo>
                  <a:lnTo>
                    <a:pt x="331" y="250"/>
                  </a:lnTo>
                  <a:lnTo>
                    <a:pt x="327" y="263"/>
                  </a:lnTo>
                  <a:lnTo>
                    <a:pt x="327" y="263"/>
                  </a:lnTo>
                  <a:close/>
                  <a:moveTo>
                    <a:pt x="1586" y="385"/>
                  </a:moveTo>
                  <a:lnTo>
                    <a:pt x="1586" y="385"/>
                  </a:lnTo>
                  <a:lnTo>
                    <a:pt x="1573" y="385"/>
                  </a:lnTo>
                  <a:lnTo>
                    <a:pt x="1566" y="385"/>
                  </a:lnTo>
                  <a:lnTo>
                    <a:pt x="1562" y="385"/>
                  </a:lnTo>
                  <a:lnTo>
                    <a:pt x="1559" y="387"/>
                  </a:lnTo>
                  <a:lnTo>
                    <a:pt x="1554" y="393"/>
                  </a:lnTo>
                  <a:lnTo>
                    <a:pt x="1554" y="393"/>
                  </a:lnTo>
                  <a:lnTo>
                    <a:pt x="1582" y="404"/>
                  </a:lnTo>
                  <a:lnTo>
                    <a:pt x="1594" y="409"/>
                  </a:lnTo>
                  <a:lnTo>
                    <a:pt x="1607" y="411"/>
                  </a:lnTo>
                  <a:lnTo>
                    <a:pt x="1607" y="411"/>
                  </a:lnTo>
                  <a:lnTo>
                    <a:pt x="1601" y="404"/>
                  </a:lnTo>
                  <a:lnTo>
                    <a:pt x="1596" y="399"/>
                  </a:lnTo>
                  <a:lnTo>
                    <a:pt x="1591" y="392"/>
                  </a:lnTo>
                  <a:lnTo>
                    <a:pt x="1586" y="385"/>
                  </a:lnTo>
                  <a:lnTo>
                    <a:pt x="1586" y="385"/>
                  </a:lnTo>
                  <a:close/>
                  <a:moveTo>
                    <a:pt x="1547" y="376"/>
                  </a:moveTo>
                  <a:lnTo>
                    <a:pt x="1547" y="376"/>
                  </a:lnTo>
                  <a:lnTo>
                    <a:pt x="1552" y="375"/>
                  </a:lnTo>
                  <a:lnTo>
                    <a:pt x="1556" y="372"/>
                  </a:lnTo>
                  <a:lnTo>
                    <a:pt x="1568" y="364"/>
                  </a:lnTo>
                  <a:lnTo>
                    <a:pt x="1568" y="364"/>
                  </a:lnTo>
                  <a:lnTo>
                    <a:pt x="1559" y="354"/>
                  </a:lnTo>
                  <a:lnTo>
                    <a:pt x="1549" y="345"/>
                  </a:lnTo>
                  <a:lnTo>
                    <a:pt x="1538" y="336"/>
                  </a:lnTo>
                  <a:lnTo>
                    <a:pt x="1524" y="329"/>
                  </a:lnTo>
                  <a:lnTo>
                    <a:pt x="1511" y="322"/>
                  </a:lnTo>
                  <a:lnTo>
                    <a:pt x="1496" y="314"/>
                  </a:lnTo>
                  <a:lnTo>
                    <a:pt x="1481" y="310"/>
                  </a:lnTo>
                  <a:lnTo>
                    <a:pt x="1464" y="306"/>
                  </a:lnTo>
                  <a:lnTo>
                    <a:pt x="1464" y="306"/>
                  </a:lnTo>
                  <a:lnTo>
                    <a:pt x="1437" y="300"/>
                  </a:lnTo>
                  <a:lnTo>
                    <a:pt x="1412" y="295"/>
                  </a:lnTo>
                  <a:lnTo>
                    <a:pt x="1388" y="288"/>
                  </a:lnTo>
                  <a:lnTo>
                    <a:pt x="1365" y="284"/>
                  </a:lnTo>
                  <a:lnTo>
                    <a:pt x="1365" y="284"/>
                  </a:lnTo>
                  <a:lnTo>
                    <a:pt x="1339" y="279"/>
                  </a:lnTo>
                  <a:lnTo>
                    <a:pt x="1314" y="275"/>
                  </a:lnTo>
                  <a:lnTo>
                    <a:pt x="1314" y="275"/>
                  </a:lnTo>
                  <a:lnTo>
                    <a:pt x="1304" y="272"/>
                  </a:lnTo>
                  <a:lnTo>
                    <a:pt x="1294" y="268"/>
                  </a:lnTo>
                  <a:lnTo>
                    <a:pt x="1284" y="264"/>
                  </a:lnTo>
                  <a:lnTo>
                    <a:pt x="1274" y="261"/>
                  </a:lnTo>
                  <a:lnTo>
                    <a:pt x="1274" y="261"/>
                  </a:lnTo>
                  <a:lnTo>
                    <a:pt x="1196" y="239"/>
                  </a:lnTo>
                  <a:lnTo>
                    <a:pt x="1116" y="213"/>
                  </a:lnTo>
                  <a:lnTo>
                    <a:pt x="1116" y="213"/>
                  </a:lnTo>
                  <a:lnTo>
                    <a:pt x="1055" y="195"/>
                  </a:lnTo>
                  <a:lnTo>
                    <a:pt x="995" y="177"/>
                  </a:lnTo>
                  <a:lnTo>
                    <a:pt x="873" y="143"/>
                  </a:lnTo>
                  <a:lnTo>
                    <a:pt x="749" y="112"/>
                  </a:lnTo>
                  <a:lnTo>
                    <a:pt x="630" y="84"/>
                  </a:lnTo>
                  <a:lnTo>
                    <a:pt x="630" y="84"/>
                  </a:lnTo>
                  <a:lnTo>
                    <a:pt x="602" y="76"/>
                  </a:lnTo>
                  <a:lnTo>
                    <a:pt x="574" y="70"/>
                  </a:lnTo>
                  <a:lnTo>
                    <a:pt x="544" y="66"/>
                  </a:lnTo>
                  <a:lnTo>
                    <a:pt x="516" y="62"/>
                  </a:lnTo>
                  <a:lnTo>
                    <a:pt x="459" y="55"/>
                  </a:lnTo>
                  <a:lnTo>
                    <a:pt x="431" y="51"/>
                  </a:lnTo>
                  <a:lnTo>
                    <a:pt x="402" y="44"/>
                  </a:lnTo>
                  <a:lnTo>
                    <a:pt x="402" y="44"/>
                  </a:lnTo>
                  <a:lnTo>
                    <a:pt x="384" y="38"/>
                  </a:lnTo>
                  <a:lnTo>
                    <a:pt x="366" y="31"/>
                  </a:lnTo>
                  <a:lnTo>
                    <a:pt x="356" y="29"/>
                  </a:lnTo>
                  <a:lnTo>
                    <a:pt x="346" y="27"/>
                  </a:lnTo>
                  <a:lnTo>
                    <a:pt x="336" y="27"/>
                  </a:lnTo>
                  <a:lnTo>
                    <a:pt x="327" y="27"/>
                  </a:lnTo>
                  <a:lnTo>
                    <a:pt x="327" y="27"/>
                  </a:lnTo>
                  <a:lnTo>
                    <a:pt x="317" y="22"/>
                  </a:lnTo>
                  <a:lnTo>
                    <a:pt x="306" y="21"/>
                  </a:lnTo>
                  <a:lnTo>
                    <a:pt x="286" y="20"/>
                  </a:lnTo>
                  <a:lnTo>
                    <a:pt x="269" y="18"/>
                  </a:lnTo>
                  <a:lnTo>
                    <a:pt x="261" y="17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37" y="18"/>
                  </a:lnTo>
                  <a:lnTo>
                    <a:pt x="230" y="20"/>
                  </a:lnTo>
                  <a:lnTo>
                    <a:pt x="219" y="20"/>
                  </a:lnTo>
                  <a:lnTo>
                    <a:pt x="219" y="20"/>
                  </a:lnTo>
                  <a:lnTo>
                    <a:pt x="220" y="31"/>
                  </a:lnTo>
                  <a:lnTo>
                    <a:pt x="223" y="39"/>
                  </a:lnTo>
                  <a:lnTo>
                    <a:pt x="227" y="48"/>
                  </a:lnTo>
                  <a:lnTo>
                    <a:pt x="233" y="53"/>
                  </a:lnTo>
                  <a:lnTo>
                    <a:pt x="245" y="66"/>
                  </a:lnTo>
                  <a:lnTo>
                    <a:pt x="259" y="77"/>
                  </a:lnTo>
                  <a:lnTo>
                    <a:pt x="259" y="77"/>
                  </a:lnTo>
                  <a:lnTo>
                    <a:pt x="269" y="67"/>
                  </a:lnTo>
                  <a:lnTo>
                    <a:pt x="275" y="63"/>
                  </a:lnTo>
                  <a:lnTo>
                    <a:pt x="280" y="59"/>
                  </a:lnTo>
                  <a:lnTo>
                    <a:pt x="287" y="56"/>
                  </a:lnTo>
                  <a:lnTo>
                    <a:pt x="294" y="55"/>
                  </a:lnTo>
                  <a:lnTo>
                    <a:pt x="303" y="55"/>
                  </a:lnTo>
                  <a:lnTo>
                    <a:pt x="313" y="58"/>
                  </a:lnTo>
                  <a:lnTo>
                    <a:pt x="313" y="58"/>
                  </a:lnTo>
                  <a:lnTo>
                    <a:pt x="317" y="60"/>
                  </a:lnTo>
                  <a:lnTo>
                    <a:pt x="321" y="63"/>
                  </a:lnTo>
                  <a:lnTo>
                    <a:pt x="327" y="69"/>
                  </a:lnTo>
                  <a:lnTo>
                    <a:pt x="334" y="76"/>
                  </a:lnTo>
                  <a:lnTo>
                    <a:pt x="339" y="80"/>
                  </a:lnTo>
                  <a:lnTo>
                    <a:pt x="339" y="80"/>
                  </a:lnTo>
                  <a:lnTo>
                    <a:pt x="342" y="79"/>
                  </a:lnTo>
                  <a:lnTo>
                    <a:pt x="343" y="77"/>
                  </a:lnTo>
                  <a:lnTo>
                    <a:pt x="348" y="72"/>
                  </a:lnTo>
                  <a:lnTo>
                    <a:pt x="351" y="67"/>
                  </a:lnTo>
                  <a:lnTo>
                    <a:pt x="353" y="66"/>
                  </a:lnTo>
                  <a:lnTo>
                    <a:pt x="356" y="65"/>
                  </a:lnTo>
                  <a:lnTo>
                    <a:pt x="356" y="65"/>
                  </a:lnTo>
                  <a:lnTo>
                    <a:pt x="362" y="69"/>
                  </a:lnTo>
                  <a:lnTo>
                    <a:pt x="365" y="73"/>
                  </a:lnTo>
                  <a:lnTo>
                    <a:pt x="367" y="79"/>
                  </a:lnTo>
                  <a:lnTo>
                    <a:pt x="370" y="84"/>
                  </a:lnTo>
                  <a:lnTo>
                    <a:pt x="370" y="84"/>
                  </a:lnTo>
                  <a:lnTo>
                    <a:pt x="381" y="81"/>
                  </a:lnTo>
                  <a:lnTo>
                    <a:pt x="391" y="80"/>
                  </a:lnTo>
                  <a:lnTo>
                    <a:pt x="400" y="81"/>
                  </a:lnTo>
                  <a:lnTo>
                    <a:pt x="408" y="86"/>
                  </a:lnTo>
                  <a:lnTo>
                    <a:pt x="415" y="88"/>
                  </a:lnTo>
                  <a:lnTo>
                    <a:pt x="422" y="94"/>
                  </a:lnTo>
                  <a:lnTo>
                    <a:pt x="438" y="104"/>
                  </a:lnTo>
                  <a:lnTo>
                    <a:pt x="438" y="104"/>
                  </a:lnTo>
                  <a:lnTo>
                    <a:pt x="440" y="98"/>
                  </a:lnTo>
                  <a:lnTo>
                    <a:pt x="443" y="94"/>
                  </a:lnTo>
                  <a:lnTo>
                    <a:pt x="446" y="91"/>
                  </a:lnTo>
                  <a:lnTo>
                    <a:pt x="449" y="90"/>
                  </a:lnTo>
                  <a:lnTo>
                    <a:pt x="452" y="90"/>
                  </a:lnTo>
                  <a:lnTo>
                    <a:pt x="454" y="90"/>
                  </a:lnTo>
                  <a:lnTo>
                    <a:pt x="461" y="93"/>
                  </a:lnTo>
                  <a:lnTo>
                    <a:pt x="467" y="98"/>
                  </a:lnTo>
                  <a:lnTo>
                    <a:pt x="473" y="107"/>
                  </a:lnTo>
                  <a:lnTo>
                    <a:pt x="481" y="121"/>
                  </a:lnTo>
                  <a:lnTo>
                    <a:pt x="481" y="121"/>
                  </a:lnTo>
                  <a:lnTo>
                    <a:pt x="488" y="118"/>
                  </a:lnTo>
                  <a:lnTo>
                    <a:pt x="494" y="115"/>
                  </a:lnTo>
                  <a:lnTo>
                    <a:pt x="499" y="112"/>
                  </a:lnTo>
                  <a:lnTo>
                    <a:pt x="506" y="112"/>
                  </a:lnTo>
                  <a:lnTo>
                    <a:pt x="506" y="112"/>
                  </a:lnTo>
                  <a:lnTo>
                    <a:pt x="513" y="114"/>
                  </a:lnTo>
                  <a:lnTo>
                    <a:pt x="518" y="118"/>
                  </a:lnTo>
                  <a:lnTo>
                    <a:pt x="522" y="122"/>
                  </a:lnTo>
                  <a:lnTo>
                    <a:pt x="527" y="125"/>
                  </a:lnTo>
                  <a:lnTo>
                    <a:pt x="527" y="125"/>
                  </a:lnTo>
                  <a:lnTo>
                    <a:pt x="533" y="124"/>
                  </a:lnTo>
                  <a:lnTo>
                    <a:pt x="537" y="121"/>
                  </a:lnTo>
                  <a:lnTo>
                    <a:pt x="540" y="119"/>
                  </a:lnTo>
                  <a:lnTo>
                    <a:pt x="546" y="118"/>
                  </a:lnTo>
                  <a:lnTo>
                    <a:pt x="546" y="118"/>
                  </a:lnTo>
                  <a:lnTo>
                    <a:pt x="553" y="118"/>
                  </a:lnTo>
                  <a:lnTo>
                    <a:pt x="557" y="121"/>
                  </a:lnTo>
                  <a:lnTo>
                    <a:pt x="561" y="124"/>
                  </a:lnTo>
                  <a:lnTo>
                    <a:pt x="564" y="128"/>
                  </a:lnTo>
                  <a:lnTo>
                    <a:pt x="569" y="135"/>
                  </a:lnTo>
                  <a:lnTo>
                    <a:pt x="574" y="138"/>
                  </a:lnTo>
                  <a:lnTo>
                    <a:pt x="579" y="139"/>
                  </a:lnTo>
                  <a:lnTo>
                    <a:pt x="579" y="139"/>
                  </a:lnTo>
                  <a:lnTo>
                    <a:pt x="584" y="138"/>
                  </a:lnTo>
                  <a:lnTo>
                    <a:pt x="586" y="136"/>
                  </a:lnTo>
                  <a:lnTo>
                    <a:pt x="593" y="132"/>
                  </a:lnTo>
                  <a:lnTo>
                    <a:pt x="600" y="126"/>
                  </a:lnTo>
                  <a:lnTo>
                    <a:pt x="605" y="125"/>
                  </a:lnTo>
                  <a:lnTo>
                    <a:pt x="609" y="125"/>
                  </a:lnTo>
                  <a:lnTo>
                    <a:pt x="609" y="125"/>
                  </a:lnTo>
                  <a:lnTo>
                    <a:pt x="613" y="125"/>
                  </a:lnTo>
                  <a:lnTo>
                    <a:pt x="616" y="128"/>
                  </a:lnTo>
                  <a:lnTo>
                    <a:pt x="621" y="135"/>
                  </a:lnTo>
                  <a:lnTo>
                    <a:pt x="623" y="138"/>
                  </a:lnTo>
                  <a:lnTo>
                    <a:pt x="627" y="140"/>
                  </a:lnTo>
                  <a:lnTo>
                    <a:pt x="630" y="143"/>
                  </a:lnTo>
                  <a:lnTo>
                    <a:pt x="637" y="143"/>
                  </a:lnTo>
                  <a:lnTo>
                    <a:pt x="637" y="143"/>
                  </a:lnTo>
                  <a:lnTo>
                    <a:pt x="641" y="138"/>
                  </a:lnTo>
                  <a:lnTo>
                    <a:pt x="645" y="131"/>
                  </a:lnTo>
                  <a:lnTo>
                    <a:pt x="651" y="126"/>
                  </a:lnTo>
                  <a:lnTo>
                    <a:pt x="655" y="124"/>
                  </a:lnTo>
                  <a:lnTo>
                    <a:pt x="659" y="122"/>
                  </a:lnTo>
                  <a:lnTo>
                    <a:pt x="659" y="122"/>
                  </a:lnTo>
                  <a:lnTo>
                    <a:pt x="666" y="126"/>
                  </a:lnTo>
                  <a:lnTo>
                    <a:pt x="673" y="129"/>
                  </a:lnTo>
                  <a:lnTo>
                    <a:pt x="685" y="139"/>
                  </a:lnTo>
                  <a:lnTo>
                    <a:pt x="706" y="159"/>
                  </a:lnTo>
                  <a:lnTo>
                    <a:pt x="706" y="159"/>
                  </a:lnTo>
                  <a:lnTo>
                    <a:pt x="715" y="154"/>
                  </a:lnTo>
                  <a:lnTo>
                    <a:pt x="723" y="152"/>
                  </a:lnTo>
                  <a:lnTo>
                    <a:pt x="730" y="152"/>
                  </a:lnTo>
                  <a:lnTo>
                    <a:pt x="737" y="154"/>
                  </a:lnTo>
                  <a:lnTo>
                    <a:pt x="744" y="159"/>
                  </a:lnTo>
                  <a:lnTo>
                    <a:pt x="748" y="166"/>
                  </a:lnTo>
                  <a:lnTo>
                    <a:pt x="753" y="173"/>
                  </a:lnTo>
                  <a:lnTo>
                    <a:pt x="758" y="180"/>
                  </a:lnTo>
                  <a:lnTo>
                    <a:pt x="758" y="180"/>
                  </a:lnTo>
                  <a:lnTo>
                    <a:pt x="766" y="170"/>
                  </a:lnTo>
                  <a:lnTo>
                    <a:pt x="770" y="167"/>
                  </a:lnTo>
                  <a:lnTo>
                    <a:pt x="776" y="164"/>
                  </a:lnTo>
                  <a:lnTo>
                    <a:pt x="780" y="163"/>
                  </a:lnTo>
                  <a:lnTo>
                    <a:pt x="786" y="161"/>
                  </a:lnTo>
                  <a:lnTo>
                    <a:pt x="794" y="163"/>
                  </a:lnTo>
                  <a:lnTo>
                    <a:pt x="804" y="166"/>
                  </a:lnTo>
                  <a:lnTo>
                    <a:pt x="812" y="173"/>
                  </a:lnTo>
                  <a:lnTo>
                    <a:pt x="819" y="183"/>
                  </a:lnTo>
                  <a:lnTo>
                    <a:pt x="825" y="194"/>
                  </a:lnTo>
                  <a:lnTo>
                    <a:pt x="825" y="194"/>
                  </a:lnTo>
                  <a:lnTo>
                    <a:pt x="833" y="190"/>
                  </a:lnTo>
                  <a:lnTo>
                    <a:pt x="842" y="188"/>
                  </a:lnTo>
                  <a:lnTo>
                    <a:pt x="849" y="190"/>
                  </a:lnTo>
                  <a:lnTo>
                    <a:pt x="856" y="192"/>
                  </a:lnTo>
                  <a:lnTo>
                    <a:pt x="861" y="198"/>
                  </a:lnTo>
                  <a:lnTo>
                    <a:pt x="869" y="204"/>
                  </a:lnTo>
                  <a:lnTo>
                    <a:pt x="874" y="209"/>
                  </a:lnTo>
                  <a:lnTo>
                    <a:pt x="881" y="213"/>
                  </a:lnTo>
                  <a:lnTo>
                    <a:pt x="881" y="213"/>
                  </a:lnTo>
                  <a:lnTo>
                    <a:pt x="890" y="201"/>
                  </a:lnTo>
                  <a:lnTo>
                    <a:pt x="895" y="197"/>
                  </a:lnTo>
                  <a:lnTo>
                    <a:pt x="899" y="195"/>
                  </a:lnTo>
                  <a:lnTo>
                    <a:pt x="904" y="194"/>
                  </a:lnTo>
                  <a:lnTo>
                    <a:pt x="904" y="194"/>
                  </a:lnTo>
                  <a:lnTo>
                    <a:pt x="909" y="199"/>
                  </a:lnTo>
                  <a:lnTo>
                    <a:pt x="915" y="204"/>
                  </a:lnTo>
                  <a:lnTo>
                    <a:pt x="926" y="215"/>
                  </a:lnTo>
                  <a:lnTo>
                    <a:pt x="932" y="219"/>
                  </a:lnTo>
                  <a:lnTo>
                    <a:pt x="939" y="222"/>
                  </a:lnTo>
                  <a:lnTo>
                    <a:pt x="947" y="225"/>
                  </a:lnTo>
                  <a:lnTo>
                    <a:pt x="956" y="226"/>
                  </a:lnTo>
                  <a:lnTo>
                    <a:pt x="956" y="226"/>
                  </a:lnTo>
                  <a:lnTo>
                    <a:pt x="965" y="219"/>
                  </a:lnTo>
                  <a:lnTo>
                    <a:pt x="974" y="218"/>
                  </a:lnTo>
                  <a:lnTo>
                    <a:pt x="981" y="218"/>
                  </a:lnTo>
                  <a:lnTo>
                    <a:pt x="988" y="220"/>
                  </a:lnTo>
                  <a:lnTo>
                    <a:pt x="995" y="226"/>
                  </a:lnTo>
                  <a:lnTo>
                    <a:pt x="1000" y="233"/>
                  </a:lnTo>
                  <a:lnTo>
                    <a:pt x="1010" y="247"/>
                  </a:lnTo>
                  <a:lnTo>
                    <a:pt x="1010" y="247"/>
                  </a:lnTo>
                  <a:lnTo>
                    <a:pt x="1013" y="246"/>
                  </a:lnTo>
                  <a:lnTo>
                    <a:pt x="1015" y="244"/>
                  </a:lnTo>
                  <a:lnTo>
                    <a:pt x="1020" y="240"/>
                  </a:lnTo>
                  <a:lnTo>
                    <a:pt x="1026" y="236"/>
                  </a:lnTo>
                  <a:lnTo>
                    <a:pt x="1030" y="233"/>
                  </a:lnTo>
                  <a:lnTo>
                    <a:pt x="1033" y="233"/>
                  </a:lnTo>
                  <a:lnTo>
                    <a:pt x="1033" y="233"/>
                  </a:lnTo>
                  <a:lnTo>
                    <a:pt x="1037" y="236"/>
                  </a:lnTo>
                  <a:lnTo>
                    <a:pt x="1041" y="239"/>
                  </a:lnTo>
                  <a:lnTo>
                    <a:pt x="1045" y="246"/>
                  </a:lnTo>
                  <a:lnTo>
                    <a:pt x="1051" y="254"/>
                  </a:lnTo>
                  <a:lnTo>
                    <a:pt x="1055" y="263"/>
                  </a:lnTo>
                  <a:lnTo>
                    <a:pt x="1055" y="263"/>
                  </a:lnTo>
                  <a:lnTo>
                    <a:pt x="1068" y="261"/>
                  </a:lnTo>
                  <a:lnTo>
                    <a:pt x="1078" y="258"/>
                  </a:lnTo>
                  <a:lnTo>
                    <a:pt x="1088" y="256"/>
                  </a:lnTo>
                  <a:lnTo>
                    <a:pt x="1093" y="256"/>
                  </a:lnTo>
                  <a:lnTo>
                    <a:pt x="1097" y="257"/>
                  </a:lnTo>
                  <a:lnTo>
                    <a:pt x="1097" y="257"/>
                  </a:lnTo>
                  <a:lnTo>
                    <a:pt x="1110" y="270"/>
                  </a:lnTo>
                  <a:lnTo>
                    <a:pt x="1117" y="275"/>
                  </a:lnTo>
                  <a:lnTo>
                    <a:pt x="1125" y="278"/>
                  </a:lnTo>
                  <a:lnTo>
                    <a:pt x="1125" y="278"/>
                  </a:lnTo>
                  <a:lnTo>
                    <a:pt x="1131" y="272"/>
                  </a:lnTo>
                  <a:lnTo>
                    <a:pt x="1137" y="270"/>
                  </a:lnTo>
                  <a:lnTo>
                    <a:pt x="1142" y="268"/>
                  </a:lnTo>
                  <a:lnTo>
                    <a:pt x="1149" y="268"/>
                  </a:lnTo>
                  <a:lnTo>
                    <a:pt x="1155" y="270"/>
                  </a:lnTo>
                  <a:lnTo>
                    <a:pt x="1162" y="272"/>
                  </a:lnTo>
                  <a:lnTo>
                    <a:pt x="1173" y="279"/>
                  </a:lnTo>
                  <a:lnTo>
                    <a:pt x="1173" y="279"/>
                  </a:lnTo>
                  <a:lnTo>
                    <a:pt x="1182" y="277"/>
                  </a:lnTo>
                  <a:lnTo>
                    <a:pt x="1189" y="277"/>
                  </a:lnTo>
                  <a:lnTo>
                    <a:pt x="1196" y="278"/>
                  </a:lnTo>
                  <a:lnTo>
                    <a:pt x="1203" y="282"/>
                  </a:lnTo>
                  <a:lnTo>
                    <a:pt x="1214" y="293"/>
                  </a:lnTo>
                  <a:lnTo>
                    <a:pt x="1225" y="303"/>
                  </a:lnTo>
                  <a:lnTo>
                    <a:pt x="1225" y="303"/>
                  </a:lnTo>
                  <a:lnTo>
                    <a:pt x="1228" y="299"/>
                  </a:lnTo>
                  <a:lnTo>
                    <a:pt x="1232" y="295"/>
                  </a:lnTo>
                  <a:lnTo>
                    <a:pt x="1241" y="291"/>
                  </a:lnTo>
                  <a:lnTo>
                    <a:pt x="1241" y="291"/>
                  </a:lnTo>
                  <a:lnTo>
                    <a:pt x="1246" y="292"/>
                  </a:lnTo>
                  <a:lnTo>
                    <a:pt x="1250" y="295"/>
                  </a:lnTo>
                  <a:lnTo>
                    <a:pt x="1259" y="302"/>
                  </a:lnTo>
                  <a:lnTo>
                    <a:pt x="1264" y="309"/>
                  </a:lnTo>
                  <a:lnTo>
                    <a:pt x="1269" y="312"/>
                  </a:lnTo>
                  <a:lnTo>
                    <a:pt x="1273" y="314"/>
                  </a:lnTo>
                  <a:lnTo>
                    <a:pt x="1273" y="314"/>
                  </a:lnTo>
                  <a:lnTo>
                    <a:pt x="1280" y="310"/>
                  </a:lnTo>
                  <a:lnTo>
                    <a:pt x="1287" y="309"/>
                  </a:lnTo>
                  <a:lnTo>
                    <a:pt x="1294" y="307"/>
                  </a:lnTo>
                  <a:lnTo>
                    <a:pt x="1301" y="309"/>
                  </a:lnTo>
                  <a:lnTo>
                    <a:pt x="1306" y="310"/>
                  </a:lnTo>
                  <a:lnTo>
                    <a:pt x="1314" y="314"/>
                  </a:lnTo>
                  <a:lnTo>
                    <a:pt x="1319" y="319"/>
                  </a:lnTo>
                  <a:lnTo>
                    <a:pt x="1323" y="324"/>
                  </a:lnTo>
                  <a:lnTo>
                    <a:pt x="1323" y="324"/>
                  </a:lnTo>
                  <a:lnTo>
                    <a:pt x="1326" y="322"/>
                  </a:lnTo>
                  <a:lnTo>
                    <a:pt x="1329" y="320"/>
                  </a:lnTo>
                  <a:lnTo>
                    <a:pt x="1337" y="320"/>
                  </a:lnTo>
                  <a:lnTo>
                    <a:pt x="1337" y="320"/>
                  </a:lnTo>
                  <a:lnTo>
                    <a:pt x="1343" y="327"/>
                  </a:lnTo>
                  <a:lnTo>
                    <a:pt x="1349" y="333"/>
                  </a:lnTo>
                  <a:lnTo>
                    <a:pt x="1356" y="337"/>
                  </a:lnTo>
                  <a:lnTo>
                    <a:pt x="1364" y="341"/>
                  </a:lnTo>
                  <a:lnTo>
                    <a:pt x="1364" y="341"/>
                  </a:lnTo>
                  <a:lnTo>
                    <a:pt x="1371" y="337"/>
                  </a:lnTo>
                  <a:lnTo>
                    <a:pt x="1379" y="334"/>
                  </a:lnTo>
                  <a:lnTo>
                    <a:pt x="1387" y="334"/>
                  </a:lnTo>
                  <a:lnTo>
                    <a:pt x="1392" y="334"/>
                  </a:lnTo>
                  <a:lnTo>
                    <a:pt x="1399" y="336"/>
                  </a:lnTo>
                  <a:lnTo>
                    <a:pt x="1405" y="338"/>
                  </a:lnTo>
                  <a:lnTo>
                    <a:pt x="1416" y="347"/>
                  </a:lnTo>
                  <a:lnTo>
                    <a:pt x="1426" y="355"/>
                  </a:lnTo>
                  <a:lnTo>
                    <a:pt x="1438" y="364"/>
                  </a:lnTo>
                  <a:lnTo>
                    <a:pt x="1444" y="368"/>
                  </a:lnTo>
                  <a:lnTo>
                    <a:pt x="1451" y="371"/>
                  </a:lnTo>
                  <a:lnTo>
                    <a:pt x="1458" y="373"/>
                  </a:lnTo>
                  <a:lnTo>
                    <a:pt x="1465" y="375"/>
                  </a:lnTo>
                  <a:lnTo>
                    <a:pt x="1465" y="375"/>
                  </a:lnTo>
                  <a:lnTo>
                    <a:pt x="1464" y="371"/>
                  </a:lnTo>
                  <a:lnTo>
                    <a:pt x="1461" y="369"/>
                  </a:lnTo>
                  <a:lnTo>
                    <a:pt x="1455" y="366"/>
                  </a:lnTo>
                  <a:lnTo>
                    <a:pt x="1448" y="366"/>
                  </a:lnTo>
                  <a:lnTo>
                    <a:pt x="1445" y="365"/>
                  </a:lnTo>
                  <a:lnTo>
                    <a:pt x="1444" y="362"/>
                  </a:lnTo>
                  <a:lnTo>
                    <a:pt x="1444" y="362"/>
                  </a:lnTo>
                  <a:lnTo>
                    <a:pt x="1450" y="357"/>
                  </a:lnTo>
                  <a:lnTo>
                    <a:pt x="1451" y="354"/>
                  </a:lnTo>
                  <a:lnTo>
                    <a:pt x="1454" y="354"/>
                  </a:lnTo>
                  <a:lnTo>
                    <a:pt x="1460" y="355"/>
                  </a:lnTo>
                  <a:lnTo>
                    <a:pt x="1465" y="358"/>
                  </a:lnTo>
                  <a:lnTo>
                    <a:pt x="1478" y="365"/>
                  </a:lnTo>
                  <a:lnTo>
                    <a:pt x="1483" y="369"/>
                  </a:lnTo>
                  <a:lnTo>
                    <a:pt x="1489" y="371"/>
                  </a:lnTo>
                  <a:lnTo>
                    <a:pt x="1489" y="371"/>
                  </a:lnTo>
                  <a:lnTo>
                    <a:pt x="1492" y="366"/>
                  </a:lnTo>
                  <a:lnTo>
                    <a:pt x="1495" y="362"/>
                  </a:lnTo>
                  <a:lnTo>
                    <a:pt x="1497" y="359"/>
                  </a:lnTo>
                  <a:lnTo>
                    <a:pt x="1500" y="359"/>
                  </a:lnTo>
                  <a:lnTo>
                    <a:pt x="1504" y="358"/>
                  </a:lnTo>
                  <a:lnTo>
                    <a:pt x="1507" y="359"/>
                  </a:lnTo>
                  <a:lnTo>
                    <a:pt x="1514" y="362"/>
                  </a:lnTo>
                  <a:lnTo>
                    <a:pt x="1530" y="372"/>
                  </a:lnTo>
                  <a:lnTo>
                    <a:pt x="1538" y="375"/>
                  </a:lnTo>
                  <a:lnTo>
                    <a:pt x="1542" y="376"/>
                  </a:lnTo>
                  <a:lnTo>
                    <a:pt x="1547" y="376"/>
                  </a:lnTo>
                  <a:lnTo>
                    <a:pt x="1547" y="376"/>
                  </a:lnTo>
                  <a:close/>
                  <a:moveTo>
                    <a:pt x="374" y="289"/>
                  </a:moveTo>
                  <a:lnTo>
                    <a:pt x="374" y="289"/>
                  </a:lnTo>
                  <a:lnTo>
                    <a:pt x="363" y="319"/>
                  </a:lnTo>
                  <a:lnTo>
                    <a:pt x="352" y="347"/>
                  </a:lnTo>
                  <a:lnTo>
                    <a:pt x="346" y="361"/>
                  </a:lnTo>
                  <a:lnTo>
                    <a:pt x="342" y="375"/>
                  </a:lnTo>
                  <a:lnTo>
                    <a:pt x="339" y="390"/>
                  </a:lnTo>
                  <a:lnTo>
                    <a:pt x="338" y="406"/>
                  </a:lnTo>
                  <a:lnTo>
                    <a:pt x="338" y="406"/>
                  </a:lnTo>
                  <a:lnTo>
                    <a:pt x="335" y="448"/>
                  </a:lnTo>
                  <a:lnTo>
                    <a:pt x="334" y="469"/>
                  </a:lnTo>
                  <a:lnTo>
                    <a:pt x="335" y="491"/>
                  </a:lnTo>
                  <a:lnTo>
                    <a:pt x="335" y="491"/>
                  </a:lnTo>
                  <a:lnTo>
                    <a:pt x="338" y="507"/>
                  </a:lnTo>
                  <a:lnTo>
                    <a:pt x="342" y="521"/>
                  </a:lnTo>
                  <a:lnTo>
                    <a:pt x="348" y="534"/>
                  </a:lnTo>
                  <a:lnTo>
                    <a:pt x="353" y="545"/>
                  </a:lnTo>
                  <a:lnTo>
                    <a:pt x="366" y="566"/>
                  </a:lnTo>
                  <a:lnTo>
                    <a:pt x="381" y="585"/>
                  </a:lnTo>
                  <a:lnTo>
                    <a:pt x="381" y="585"/>
                  </a:lnTo>
                  <a:lnTo>
                    <a:pt x="390" y="595"/>
                  </a:lnTo>
                  <a:lnTo>
                    <a:pt x="398" y="602"/>
                  </a:lnTo>
                  <a:lnTo>
                    <a:pt x="424" y="616"/>
                  </a:lnTo>
                  <a:lnTo>
                    <a:pt x="424" y="616"/>
                  </a:lnTo>
                  <a:lnTo>
                    <a:pt x="447" y="629"/>
                  </a:lnTo>
                  <a:lnTo>
                    <a:pt x="474" y="642"/>
                  </a:lnTo>
                  <a:lnTo>
                    <a:pt x="501" y="651"/>
                  </a:lnTo>
                  <a:lnTo>
                    <a:pt x="515" y="656"/>
                  </a:lnTo>
                  <a:lnTo>
                    <a:pt x="530" y="660"/>
                  </a:lnTo>
                  <a:lnTo>
                    <a:pt x="530" y="660"/>
                  </a:lnTo>
                  <a:lnTo>
                    <a:pt x="537" y="660"/>
                  </a:lnTo>
                  <a:lnTo>
                    <a:pt x="544" y="660"/>
                  </a:lnTo>
                  <a:lnTo>
                    <a:pt x="551" y="660"/>
                  </a:lnTo>
                  <a:lnTo>
                    <a:pt x="558" y="661"/>
                  </a:lnTo>
                  <a:lnTo>
                    <a:pt x="558" y="661"/>
                  </a:lnTo>
                  <a:lnTo>
                    <a:pt x="578" y="665"/>
                  </a:lnTo>
                  <a:lnTo>
                    <a:pt x="596" y="671"/>
                  </a:lnTo>
                  <a:lnTo>
                    <a:pt x="634" y="684"/>
                  </a:lnTo>
                  <a:lnTo>
                    <a:pt x="669" y="695"/>
                  </a:lnTo>
                  <a:lnTo>
                    <a:pt x="706" y="706"/>
                  </a:lnTo>
                  <a:lnTo>
                    <a:pt x="706" y="706"/>
                  </a:lnTo>
                  <a:lnTo>
                    <a:pt x="762" y="720"/>
                  </a:lnTo>
                  <a:lnTo>
                    <a:pt x="818" y="733"/>
                  </a:lnTo>
                  <a:lnTo>
                    <a:pt x="818" y="733"/>
                  </a:lnTo>
                  <a:lnTo>
                    <a:pt x="828" y="733"/>
                  </a:lnTo>
                  <a:lnTo>
                    <a:pt x="838" y="734"/>
                  </a:lnTo>
                  <a:lnTo>
                    <a:pt x="838" y="734"/>
                  </a:lnTo>
                  <a:lnTo>
                    <a:pt x="842" y="737"/>
                  </a:lnTo>
                  <a:lnTo>
                    <a:pt x="846" y="738"/>
                  </a:lnTo>
                  <a:lnTo>
                    <a:pt x="850" y="741"/>
                  </a:lnTo>
                  <a:lnTo>
                    <a:pt x="854" y="743"/>
                  </a:lnTo>
                  <a:lnTo>
                    <a:pt x="854" y="743"/>
                  </a:lnTo>
                  <a:lnTo>
                    <a:pt x="860" y="744"/>
                  </a:lnTo>
                  <a:lnTo>
                    <a:pt x="866" y="743"/>
                  </a:lnTo>
                  <a:lnTo>
                    <a:pt x="871" y="743"/>
                  </a:lnTo>
                  <a:lnTo>
                    <a:pt x="876" y="743"/>
                  </a:lnTo>
                  <a:lnTo>
                    <a:pt x="876" y="743"/>
                  </a:lnTo>
                  <a:lnTo>
                    <a:pt x="885" y="747"/>
                  </a:lnTo>
                  <a:lnTo>
                    <a:pt x="895" y="750"/>
                  </a:lnTo>
                  <a:lnTo>
                    <a:pt x="895" y="750"/>
                  </a:lnTo>
                  <a:lnTo>
                    <a:pt x="949" y="764"/>
                  </a:lnTo>
                  <a:lnTo>
                    <a:pt x="975" y="769"/>
                  </a:lnTo>
                  <a:lnTo>
                    <a:pt x="1002" y="775"/>
                  </a:lnTo>
                  <a:lnTo>
                    <a:pt x="1002" y="775"/>
                  </a:lnTo>
                  <a:lnTo>
                    <a:pt x="1066" y="788"/>
                  </a:lnTo>
                  <a:lnTo>
                    <a:pt x="1066" y="788"/>
                  </a:lnTo>
                  <a:lnTo>
                    <a:pt x="1088" y="792"/>
                  </a:lnTo>
                  <a:lnTo>
                    <a:pt x="1109" y="796"/>
                  </a:lnTo>
                  <a:lnTo>
                    <a:pt x="1148" y="807"/>
                  </a:lnTo>
                  <a:lnTo>
                    <a:pt x="1187" y="819"/>
                  </a:lnTo>
                  <a:lnTo>
                    <a:pt x="1229" y="828"/>
                  </a:lnTo>
                  <a:lnTo>
                    <a:pt x="1229" y="828"/>
                  </a:lnTo>
                  <a:lnTo>
                    <a:pt x="1248" y="834"/>
                  </a:lnTo>
                  <a:lnTo>
                    <a:pt x="1266" y="835"/>
                  </a:lnTo>
                  <a:lnTo>
                    <a:pt x="1266" y="835"/>
                  </a:lnTo>
                  <a:lnTo>
                    <a:pt x="1269" y="835"/>
                  </a:lnTo>
                  <a:lnTo>
                    <a:pt x="1271" y="834"/>
                  </a:lnTo>
                  <a:lnTo>
                    <a:pt x="1274" y="833"/>
                  </a:lnTo>
                  <a:lnTo>
                    <a:pt x="1274" y="833"/>
                  </a:lnTo>
                  <a:lnTo>
                    <a:pt x="1280" y="834"/>
                  </a:lnTo>
                  <a:lnTo>
                    <a:pt x="1284" y="835"/>
                  </a:lnTo>
                  <a:lnTo>
                    <a:pt x="1288" y="835"/>
                  </a:lnTo>
                  <a:lnTo>
                    <a:pt x="1288" y="835"/>
                  </a:lnTo>
                  <a:lnTo>
                    <a:pt x="1309" y="834"/>
                  </a:lnTo>
                  <a:lnTo>
                    <a:pt x="1333" y="831"/>
                  </a:lnTo>
                  <a:lnTo>
                    <a:pt x="1356" y="826"/>
                  </a:lnTo>
                  <a:lnTo>
                    <a:pt x="1375" y="819"/>
                  </a:lnTo>
                  <a:lnTo>
                    <a:pt x="1375" y="819"/>
                  </a:lnTo>
                  <a:lnTo>
                    <a:pt x="1395" y="809"/>
                  </a:lnTo>
                  <a:lnTo>
                    <a:pt x="1412" y="796"/>
                  </a:lnTo>
                  <a:lnTo>
                    <a:pt x="1429" y="782"/>
                  </a:lnTo>
                  <a:lnTo>
                    <a:pt x="1444" y="765"/>
                  </a:lnTo>
                  <a:lnTo>
                    <a:pt x="1458" y="748"/>
                  </a:lnTo>
                  <a:lnTo>
                    <a:pt x="1472" y="731"/>
                  </a:lnTo>
                  <a:lnTo>
                    <a:pt x="1495" y="698"/>
                  </a:lnTo>
                  <a:lnTo>
                    <a:pt x="1495" y="698"/>
                  </a:lnTo>
                  <a:lnTo>
                    <a:pt x="1510" y="675"/>
                  </a:lnTo>
                  <a:lnTo>
                    <a:pt x="1523" y="651"/>
                  </a:lnTo>
                  <a:lnTo>
                    <a:pt x="1535" y="628"/>
                  </a:lnTo>
                  <a:lnTo>
                    <a:pt x="1547" y="602"/>
                  </a:lnTo>
                  <a:lnTo>
                    <a:pt x="1556" y="577"/>
                  </a:lnTo>
                  <a:lnTo>
                    <a:pt x="1562" y="550"/>
                  </a:lnTo>
                  <a:lnTo>
                    <a:pt x="1566" y="522"/>
                  </a:lnTo>
                  <a:lnTo>
                    <a:pt x="1568" y="491"/>
                  </a:lnTo>
                  <a:lnTo>
                    <a:pt x="1568" y="491"/>
                  </a:lnTo>
                  <a:lnTo>
                    <a:pt x="1562" y="482"/>
                  </a:lnTo>
                  <a:lnTo>
                    <a:pt x="1555" y="473"/>
                  </a:lnTo>
                  <a:lnTo>
                    <a:pt x="1540" y="458"/>
                  </a:lnTo>
                  <a:lnTo>
                    <a:pt x="1540" y="458"/>
                  </a:lnTo>
                  <a:lnTo>
                    <a:pt x="1495" y="444"/>
                  </a:lnTo>
                  <a:lnTo>
                    <a:pt x="1448" y="430"/>
                  </a:lnTo>
                  <a:lnTo>
                    <a:pt x="1402" y="416"/>
                  </a:lnTo>
                  <a:lnTo>
                    <a:pt x="1356" y="404"/>
                  </a:lnTo>
                  <a:lnTo>
                    <a:pt x="1173" y="358"/>
                  </a:lnTo>
                  <a:lnTo>
                    <a:pt x="1173" y="358"/>
                  </a:lnTo>
                  <a:lnTo>
                    <a:pt x="1141" y="351"/>
                  </a:lnTo>
                  <a:lnTo>
                    <a:pt x="1110" y="343"/>
                  </a:lnTo>
                  <a:lnTo>
                    <a:pt x="1110" y="343"/>
                  </a:lnTo>
                  <a:lnTo>
                    <a:pt x="1079" y="336"/>
                  </a:lnTo>
                  <a:lnTo>
                    <a:pt x="1048" y="329"/>
                  </a:lnTo>
                  <a:lnTo>
                    <a:pt x="1017" y="322"/>
                  </a:lnTo>
                  <a:lnTo>
                    <a:pt x="988" y="313"/>
                  </a:lnTo>
                  <a:lnTo>
                    <a:pt x="988" y="313"/>
                  </a:lnTo>
                  <a:lnTo>
                    <a:pt x="977" y="309"/>
                  </a:lnTo>
                  <a:lnTo>
                    <a:pt x="972" y="306"/>
                  </a:lnTo>
                  <a:lnTo>
                    <a:pt x="967" y="305"/>
                  </a:lnTo>
                  <a:lnTo>
                    <a:pt x="967" y="305"/>
                  </a:lnTo>
                  <a:lnTo>
                    <a:pt x="958" y="305"/>
                  </a:lnTo>
                  <a:lnTo>
                    <a:pt x="950" y="305"/>
                  </a:lnTo>
                  <a:lnTo>
                    <a:pt x="950" y="305"/>
                  </a:lnTo>
                  <a:lnTo>
                    <a:pt x="933" y="300"/>
                  </a:lnTo>
                  <a:lnTo>
                    <a:pt x="919" y="296"/>
                  </a:lnTo>
                  <a:lnTo>
                    <a:pt x="904" y="291"/>
                  </a:lnTo>
                  <a:lnTo>
                    <a:pt x="888" y="286"/>
                  </a:lnTo>
                  <a:lnTo>
                    <a:pt x="888" y="286"/>
                  </a:lnTo>
                  <a:lnTo>
                    <a:pt x="877" y="286"/>
                  </a:lnTo>
                  <a:lnTo>
                    <a:pt x="867" y="285"/>
                  </a:lnTo>
                  <a:lnTo>
                    <a:pt x="867" y="285"/>
                  </a:lnTo>
                  <a:lnTo>
                    <a:pt x="856" y="282"/>
                  </a:lnTo>
                  <a:lnTo>
                    <a:pt x="845" y="278"/>
                  </a:lnTo>
                  <a:lnTo>
                    <a:pt x="835" y="274"/>
                  </a:lnTo>
                  <a:lnTo>
                    <a:pt x="824" y="271"/>
                  </a:lnTo>
                  <a:lnTo>
                    <a:pt x="824" y="271"/>
                  </a:lnTo>
                  <a:lnTo>
                    <a:pt x="798" y="268"/>
                  </a:lnTo>
                  <a:lnTo>
                    <a:pt x="774" y="264"/>
                  </a:lnTo>
                  <a:lnTo>
                    <a:pt x="774" y="264"/>
                  </a:lnTo>
                  <a:lnTo>
                    <a:pt x="741" y="256"/>
                  </a:lnTo>
                  <a:lnTo>
                    <a:pt x="725" y="251"/>
                  </a:lnTo>
                  <a:lnTo>
                    <a:pt x="706" y="248"/>
                  </a:lnTo>
                  <a:lnTo>
                    <a:pt x="706" y="248"/>
                  </a:lnTo>
                  <a:lnTo>
                    <a:pt x="687" y="244"/>
                  </a:lnTo>
                  <a:lnTo>
                    <a:pt x="665" y="239"/>
                  </a:lnTo>
                  <a:lnTo>
                    <a:pt x="620" y="225"/>
                  </a:lnTo>
                  <a:lnTo>
                    <a:pt x="620" y="225"/>
                  </a:lnTo>
                  <a:lnTo>
                    <a:pt x="582" y="212"/>
                  </a:lnTo>
                  <a:lnTo>
                    <a:pt x="543" y="201"/>
                  </a:lnTo>
                  <a:lnTo>
                    <a:pt x="523" y="195"/>
                  </a:lnTo>
                  <a:lnTo>
                    <a:pt x="504" y="191"/>
                  </a:lnTo>
                  <a:lnTo>
                    <a:pt x="485" y="187"/>
                  </a:lnTo>
                  <a:lnTo>
                    <a:pt x="467" y="185"/>
                  </a:lnTo>
                  <a:lnTo>
                    <a:pt x="467" y="185"/>
                  </a:lnTo>
                  <a:lnTo>
                    <a:pt x="449" y="177"/>
                  </a:lnTo>
                  <a:lnTo>
                    <a:pt x="429" y="170"/>
                  </a:lnTo>
                  <a:lnTo>
                    <a:pt x="408" y="166"/>
                  </a:lnTo>
                  <a:lnTo>
                    <a:pt x="388" y="163"/>
                  </a:lnTo>
                  <a:lnTo>
                    <a:pt x="388" y="163"/>
                  </a:lnTo>
                  <a:lnTo>
                    <a:pt x="391" y="177"/>
                  </a:lnTo>
                  <a:lnTo>
                    <a:pt x="393" y="192"/>
                  </a:lnTo>
                  <a:lnTo>
                    <a:pt x="391" y="208"/>
                  </a:lnTo>
                  <a:lnTo>
                    <a:pt x="390" y="225"/>
                  </a:lnTo>
                  <a:lnTo>
                    <a:pt x="387" y="240"/>
                  </a:lnTo>
                  <a:lnTo>
                    <a:pt x="383" y="257"/>
                  </a:lnTo>
                  <a:lnTo>
                    <a:pt x="374" y="289"/>
                  </a:lnTo>
                  <a:lnTo>
                    <a:pt x="374" y="289"/>
                  </a:lnTo>
                  <a:close/>
                  <a:moveTo>
                    <a:pt x="1503" y="375"/>
                  </a:moveTo>
                  <a:lnTo>
                    <a:pt x="1503" y="375"/>
                  </a:lnTo>
                  <a:lnTo>
                    <a:pt x="1503" y="378"/>
                  </a:lnTo>
                  <a:lnTo>
                    <a:pt x="1502" y="382"/>
                  </a:lnTo>
                  <a:lnTo>
                    <a:pt x="1502" y="382"/>
                  </a:lnTo>
                  <a:lnTo>
                    <a:pt x="1509" y="383"/>
                  </a:lnTo>
                  <a:lnTo>
                    <a:pt x="1516" y="386"/>
                  </a:lnTo>
                  <a:lnTo>
                    <a:pt x="1523" y="387"/>
                  </a:lnTo>
                  <a:lnTo>
                    <a:pt x="1527" y="387"/>
                  </a:lnTo>
                  <a:lnTo>
                    <a:pt x="1530" y="386"/>
                  </a:lnTo>
                  <a:lnTo>
                    <a:pt x="1530" y="386"/>
                  </a:lnTo>
                  <a:lnTo>
                    <a:pt x="1523" y="383"/>
                  </a:lnTo>
                  <a:lnTo>
                    <a:pt x="1517" y="380"/>
                  </a:lnTo>
                  <a:lnTo>
                    <a:pt x="1511" y="376"/>
                  </a:lnTo>
                  <a:lnTo>
                    <a:pt x="1503" y="375"/>
                  </a:lnTo>
                  <a:lnTo>
                    <a:pt x="1503" y="375"/>
                  </a:lnTo>
                  <a:close/>
                  <a:moveTo>
                    <a:pt x="1190" y="883"/>
                  </a:moveTo>
                  <a:lnTo>
                    <a:pt x="1190" y="883"/>
                  </a:lnTo>
                  <a:lnTo>
                    <a:pt x="1180" y="877"/>
                  </a:lnTo>
                  <a:lnTo>
                    <a:pt x="1169" y="875"/>
                  </a:lnTo>
                  <a:lnTo>
                    <a:pt x="1158" y="872"/>
                  </a:lnTo>
                  <a:lnTo>
                    <a:pt x="1146" y="870"/>
                  </a:lnTo>
                  <a:lnTo>
                    <a:pt x="1124" y="868"/>
                  </a:lnTo>
                  <a:lnTo>
                    <a:pt x="1100" y="863"/>
                  </a:lnTo>
                  <a:lnTo>
                    <a:pt x="1100" y="863"/>
                  </a:lnTo>
                  <a:lnTo>
                    <a:pt x="1075" y="858"/>
                  </a:lnTo>
                  <a:lnTo>
                    <a:pt x="1051" y="851"/>
                  </a:lnTo>
                  <a:lnTo>
                    <a:pt x="1027" y="842"/>
                  </a:lnTo>
                  <a:lnTo>
                    <a:pt x="1002" y="835"/>
                  </a:lnTo>
                  <a:lnTo>
                    <a:pt x="1002" y="835"/>
                  </a:lnTo>
                  <a:lnTo>
                    <a:pt x="950" y="824"/>
                  </a:lnTo>
                  <a:lnTo>
                    <a:pt x="898" y="813"/>
                  </a:lnTo>
                  <a:lnTo>
                    <a:pt x="898" y="813"/>
                  </a:lnTo>
                  <a:lnTo>
                    <a:pt x="885" y="807"/>
                  </a:lnTo>
                  <a:lnTo>
                    <a:pt x="871" y="803"/>
                  </a:lnTo>
                  <a:lnTo>
                    <a:pt x="843" y="796"/>
                  </a:lnTo>
                  <a:lnTo>
                    <a:pt x="817" y="790"/>
                  </a:lnTo>
                  <a:lnTo>
                    <a:pt x="788" y="783"/>
                  </a:lnTo>
                  <a:lnTo>
                    <a:pt x="788" y="783"/>
                  </a:lnTo>
                  <a:lnTo>
                    <a:pt x="760" y="776"/>
                  </a:lnTo>
                  <a:lnTo>
                    <a:pt x="731" y="771"/>
                  </a:lnTo>
                  <a:lnTo>
                    <a:pt x="703" y="767"/>
                  </a:lnTo>
                  <a:lnTo>
                    <a:pt x="675" y="761"/>
                  </a:lnTo>
                  <a:lnTo>
                    <a:pt x="675" y="761"/>
                  </a:lnTo>
                  <a:lnTo>
                    <a:pt x="654" y="754"/>
                  </a:lnTo>
                  <a:lnTo>
                    <a:pt x="634" y="747"/>
                  </a:lnTo>
                  <a:lnTo>
                    <a:pt x="613" y="740"/>
                  </a:lnTo>
                  <a:lnTo>
                    <a:pt x="591" y="733"/>
                  </a:lnTo>
                  <a:lnTo>
                    <a:pt x="591" y="733"/>
                  </a:lnTo>
                  <a:lnTo>
                    <a:pt x="534" y="717"/>
                  </a:lnTo>
                  <a:lnTo>
                    <a:pt x="508" y="709"/>
                  </a:lnTo>
                  <a:lnTo>
                    <a:pt x="484" y="702"/>
                  </a:lnTo>
                  <a:lnTo>
                    <a:pt x="484" y="702"/>
                  </a:lnTo>
                  <a:lnTo>
                    <a:pt x="463" y="698"/>
                  </a:lnTo>
                  <a:lnTo>
                    <a:pt x="443" y="692"/>
                  </a:lnTo>
                  <a:lnTo>
                    <a:pt x="422" y="685"/>
                  </a:lnTo>
                  <a:lnTo>
                    <a:pt x="402" y="678"/>
                  </a:lnTo>
                  <a:lnTo>
                    <a:pt x="384" y="670"/>
                  </a:lnTo>
                  <a:lnTo>
                    <a:pt x="366" y="661"/>
                  </a:lnTo>
                  <a:lnTo>
                    <a:pt x="349" y="650"/>
                  </a:lnTo>
                  <a:lnTo>
                    <a:pt x="334" y="640"/>
                  </a:lnTo>
                  <a:lnTo>
                    <a:pt x="334" y="640"/>
                  </a:lnTo>
                  <a:lnTo>
                    <a:pt x="328" y="635"/>
                  </a:lnTo>
                  <a:lnTo>
                    <a:pt x="322" y="629"/>
                  </a:lnTo>
                  <a:lnTo>
                    <a:pt x="313" y="615"/>
                  </a:lnTo>
                  <a:lnTo>
                    <a:pt x="304" y="600"/>
                  </a:lnTo>
                  <a:lnTo>
                    <a:pt x="296" y="584"/>
                  </a:lnTo>
                  <a:lnTo>
                    <a:pt x="296" y="584"/>
                  </a:lnTo>
                  <a:lnTo>
                    <a:pt x="289" y="569"/>
                  </a:lnTo>
                  <a:lnTo>
                    <a:pt x="282" y="550"/>
                  </a:lnTo>
                  <a:lnTo>
                    <a:pt x="278" y="532"/>
                  </a:lnTo>
                  <a:lnTo>
                    <a:pt x="275" y="517"/>
                  </a:lnTo>
                  <a:lnTo>
                    <a:pt x="275" y="517"/>
                  </a:lnTo>
                  <a:lnTo>
                    <a:pt x="272" y="489"/>
                  </a:lnTo>
                  <a:lnTo>
                    <a:pt x="272" y="465"/>
                  </a:lnTo>
                  <a:lnTo>
                    <a:pt x="275" y="439"/>
                  </a:lnTo>
                  <a:lnTo>
                    <a:pt x="280" y="413"/>
                  </a:lnTo>
                  <a:lnTo>
                    <a:pt x="280" y="413"/>
                  </a:lnTo>
                  <a:lnTo>
                    <a:pt x="283" y="397"/>
                  </a:lnTo>
                  <a:lnTo>
                    <a:pt x="289" y="380"/>
                  </a:lnTo>
                  <a:lnTo>
                    <a:pt x="293" y="365"/>
                  </a:lnTo>
                  <a:lnTo>
                    <a:pt x="294" y="358"/>
                  </a:lnTo>
                  <a:lnTo>
                    <a:pt x="294" y="351"/>
                  </a:lnTo>
                  <a:lnTo>
                    <a:pt x="294" y="351"/>
                  </a:lnTo>
                  <a:lnTo>
                    <a:pt x="294" y="354"/>
                  </a:lnTo>
                  <a:lnTo>
                    <a:pt x="294" y="354"/>
                  </a:lnTo>
                  <a:lnTo>
                    <a:pt x="282" y="383"/>
                  </a:lnTo>
                  <a:lnTo>
                    <a:pt x="269" y="413"/>
                  </a:lnTo>
                  <a:lnTo>
                    <a:pt x="240" y="475"/>
                  </a:lnTo>
                  <a:lnTo>
                    <a:pt x="240" y="475"/>
                  </a:lnTo>
                  <a:lnTo>
                    <a:pt x="219" y="515"/>
                  </a:lnTo>
                  <a:lnTo>
                    <a:pt x="199" y="556"/>
                  </a:lnTo>
                  <a:lnTo>
                    <a:pt x="190" y="576"/>
                  </a:lnTo>
                  <a:lnTo>
                    <a:pt x="182" y="597"/>
                  </a:lnTo>
                  <a:lnTo>
                    <a:pt x="176" y="61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7" y="665"/>
                  </a:lnTo>
                  <a:lnTo>
                    <a:pt x="165" y="680"/>
                  </a:lnTo>
                  <a:lnTo>
                    <a:pt x="167" y="692"/>
                  </a:lnTo>
                  <a:lnTo>
                    <a:pt x="167" y="692"/>
                  </a:lnTo>
                  <a:lnTo>
                    <a:pt x="169" y="702"/>
                  </a:lnTo>
                  <a:lnTo>
                    <a:pt x="174" y="709"/>
                  </a:lnTo>
                  <a:lnTo>
                    <a:pt x="181" y="715"/>
                  </a:lnTo>
                  <a:lnTo>
                    <a:pt x="188" y="720"/>
                  </a:lnTo>
                  <a:lnTo>
                    <a:pt x="197" y="726"/>
                  </a:lnTo>
                  <a:lnTo>
                    <a:pt x="207" y="729"/>
                  </a:lnTo>
                  <a:lnTo>
                    <a:pt x="227" y="734"/>
                  </a:lnTo>
                  <a:lnTo>
                    <a:pt x="227" y="734"/>
                  </a:lnTo>
                  <a:lnTo>
                    <a:pt x="272" y="744"/>
                  </a:lnTo>
                  <a:lnTo>
                    <a:pt x="318" y="751"/>
                  </a:lnTo>
                  <a:lnTo>
                    <a:pt x="365" y="758"/>
                  </a:lnTo>
                  <a:lnTo>
                    <a:pt x="411" y="768"/>
                  </a:lnTo>
                  <a:lnTo>
                    <a:pt x="411" y="768"/>
                  </a:lnTo>
                  <a:lnTo>
                    <a:pt x="459" y="779"/>
                  </a:lnTo>
                  <a:lnTo>
                    <a:pt x="505" y="792"/>
                  </a:lnTo>
                  <a:lnTo>
                    <a:pt x="602" y="817"/>
                  </a:lnTo>
                  <a:lnTo>
                    <a:pt x="602" y="817"/>
                  </a:lnTo>
                  <a:lnTo>
                    <a:pt x="647" y="828"/>
                  </a:lnTo>
                  <a:lnTo>
                    <a:pt x="692" y="842"/>
                  </a:lnTo>
                  <a:lnTo>
                    <a:pt x="737" y="854"/>
                  </a:lnTo>
                  <a:lnTo>
                    <a:pt x="783" y="863"/>
                  </a:lnTo>
                  <a:lnTo>
                    <a:pt x="783" y="863"/>
                  </a:lnTo>
                  <a:lnTo>
                    <a:pt x="829" y="873"/>
                  </a:lnTo>
                  <a:lnTo>
                    <a:pt x="876" y="883"/>
                  </a:lnTo>
                  <a:lnTo>
                    <a:pt x="876" y="883"/>
                  </a:lnTo>
                  <a:lnTo>
                    <a:pt x="899" y="887"/>
                  </a:lnTo>
                  <a:lnTo>
                    <a:pt x="923" y="892"/>
                  </a:lnTo>
                  <a:lnTo>
                    <a:pt x="946" y="896"/>
                  </a:lnTo>
                  <a:lnTo>
                    <a:pt x="968" y="901"/>
                  </a:lnTo>
                  <a:lnTo>
                    <a:pt x="968" y="901"/>
                  </a:lnTo>
                  <a:lnTo>
                    <a:pt x="1023" y="917"/>
                  </a:lnTo>
                  <a:lnTo>
                    <a:pt x="1050" y="927"/>
                  </a:lnTo>
                  <a:lnTo>
                    <a:pt x="1079" y="934"/>
                  </a:lnTo>
                  <a:lnTo>
                    <a:pt x="1079" y="934"/>
                  </a:lnTo>
                  <a:lnTo>
                    <a:pt x="1148" y="952"/>
                  </a:lnTo>
                  <a:lnTo>
                    <a:pt x="1182" y="960"/>
                  </a:lnTo>
                  <a:lnTo>
                    <a:pt x="1197" y="962"/>
                  </a:lnTo>
                  <a:lnTo>
                    <a:pt x="1211" y="963"/>
                  </a:lnTo>
                  <a:lnTo>
                    <a:pt x="1211" y="963"/>
                  </a:lnTo>
                  <a:lnTo>
                    <a:pt x="1231" y="970"/>
                  </a:lnTo>
                  <a:lnTo>
                    <a:pt x="1252" y="974"/>
                  </a:lnTo>
                  <a:lnTo>
                    <a:pt x="1294" y="983"/>
                  </a:lnTo>
                  <a:lnTo>
                    <a:pt x="1294" y="983"/>
                  </a:lnTo>
                  <a:lnTo>
                    <a:pt x="1336" y="991"/>
                  </a:lnTo>
                  <a:lnTo>
                    <a:pt x="1357" y="994"/>
                  </a:lnTo>
                  <a:lnTo>
                    <a:pt x="1368" y="994"/>
                  </a:lnTo>
                  <a:lnTo>
                    <a:pt x="1379" y="994"/>
                  </a:lnTo>
                  <a:lnTo>
                    <a:pt x="1379" y="994"/>
                  </a:lnTo>
                  <a:lnTo>
                    <a:pt x="1391" y="991"/>
                  </a:lnTo>
                  <a:lnTo>
                    <a:pt x="1402" y="988"/>
                  </a:lnTo>
                  <a:lnTo>
                    <a:pt x="1415" y="986"/>
                  </a:lnTo>
                  <a:lnTo>
                    <a:pt x="1426" y="984"/>
                  </a:lnTo>
                  <a:lnTo>
                    <a:pt x="1426" y="984"/>
                  </a:lnTo>
                  <a:lnTo>
                    <a:pt x="1447" y="956"/>
                  </a:lnTo>
                  <a:lnTo>
                    <a:pt x="1458" y="941"/>
                  </a:lnTo>
                  <a:lnTo>
                    <a:pt x="1468" y="925"/>
                  </a:lnTo>
                  <a:lnTo>
                    <a:pt x="1476" y="908"/>
                  </a:lnTo>
                  <a:lnTo>
                    <a:pt x="1483" y="892"/>
                  </a:lnTo>
                  <a:lnTo>
                    <a:pt x="1488" y="872"/>
                  </a:lnTo>
                  <a:lnTo>
                    <a:pt x="1489" y="852"/>
                  </a:lnTo>
                  <a:lnTo>
                    <a:pt x="1489" y="852"/>
                  </a:lnTo>
                  <a:lnTo>
                    <a:pt x="1465" y="865"/>
                  </a:lnTo>
                  <a:lnTo>
                    <a:pt x="1437" y="877"/>
                  </a:lnTo>
                  <a:lnTo>
                    <a:pt x="1423" y="883"/>
                  </a:lnTo>
                  <a:lnTo>
                    <a:pt x="1408" y="887"/>
                  </a:lnTo>
                  <a:lnTo>
                    <a:pt x="1392" y="892"/>
                  </a:lnTo>
                  <a:lnTo>
                    <a:pt x="1378" y="894"/>
                  </a:lnTo>
                  <a:lnTo>
                    <a:pt x="1378" y="894"/>
                  </a:lnTo>
                  <a:lnTo>
                    <a:pt x="1370" y="894"/>
                  </a:lnTo>
                  <a:lnTo>
                    <a:pt x="1363" y="893"/>
                  </a:lnTo>
                  <a:lnTo>
                    <a:pt x="1356" y="894"/>
                  </a:lnTo>
                  <a:lnTo>
                    <a:pt x="1350" y="896"/>
                  </a:lnTo>
                  <a:lnTo>
                    <a:pt x="1350" y="896"/>
                  </a:lnTo>
                  <a:lnTo>
                    <a:pt x="1354" y="896"/>
                  </a:lnTo>
                  <a:lnTo>
                    <a:pt x="1357" y="897"/>
                  </a:lnTo>
                  <a:lnTo>
                    <a:pt x="1360" y="899"/>
                  </a:lnTo>
                  <a:lnTo>
                    <a:pt x="1360" y="903"/>
                  </a:lnTo>
                  <a:lnTo>
                    <a:pt x="1360" y="903"/>
                  </a:lnTo>
                  <a:lnTo>
                    <a:pt x="1315" y="900"/>
                  </a:lnTo>
                  <a:lnTo>
                    <a:pt x="1274" y="896"/>
                  </a:lnTo>
                  <a:lnTo>
                    <a:pt x="1190" y="883"/>
                  </a:lnTo>
                  <a:lnTo>
                    <a:pt x="1190" y="883"/>
                  </a:lnTo>
                  <a:close/>
                  <a:moveTo>
                    <a:pt x="1385" y="351"/>
                  </a:moveTo>
                  <a:lnTo>
                    <a:pt x="1385" y="351"/>
                  </a:lnTo>
                  <a:lnTo>
                    <a:pt x="1391" y="352"/>
                  </a:lnTo>
                  <a:lnTo>
                    <a:pt x="1398" y="354"/>
                  </a:lnTo>
                  <a:lnTo>
                    <a:pt x="1405" y="355"/>
                  </a:lnTo>
                  <a:lnTo>
                    <a:pt x="1409" y="355"/>
                  </a:lnTo>
                  <a:lnTo>
                    <a:pt x="1409" y="355"/>
                  </a:lnTo>
                  <a:lnTo>
                    <a:pt x="1403" y="352"/>
                  </a:lnTo>
                  <a:lnTo>
                    <a:pt x="1396" y="348"/>
                  </a:lnTo>
                  <a:lnTo>
                    <a:pt x="1392" y="347"/>
                  </a:lnTo>
                  <a:lnTo>
                    <a:pt x="1389" y="347"/>
                  </a:lnTo>
                  <a:lnTo>
                    <a:pt x="1387" y="348"/>
                  </a:lnTo>
                  <a:lnTo>
                    <a:pt x="1385" y="351"/>
                  </a:lnTo>
                  <a:lnTo>
                    <a:pt x="1385" y="351"/>
                  </a:lnTo>
                  <a:close/>
                  <a:moveTo>
                    <a:pt x="1238" y="312"/>
                  </a:moveTo>
                  <a:lnTo>
                    <a:pt x="1238" y="312"/>
                  </a:lnTo>
                  <a:lnTo>
                    <a:pt x="1245" y="312"/>
                  </a:lnTo>
                  <a:lnTo>
                    <a:pt x="1246" y="313"/>
                  </a:lnTo>
                  <a:lnTo>
                    <a:pt x="1248" y="313"/>
                  </a:lnTo>
                  <a:lnTo>
                    <a:pt x="1248" y="313"/>
                  </a:lnTo>
                  <a:lnTo>
                    <a:pt x="1249" y="314"/>
                  </a:lnTo>
                  <a:lnTo>
                    <a:pt x="1250" y="314"/>
                  </a:lnTo>
                  <a:lnTo>
                    <a:pt x="1250" y="314"/>
                  </a:lnTo>
                  <a:lnTo>
                    <a:pt x="1250" y="313"/>
                  </a:lnTo>
                  <a:lnTo>
                    <a:pt x="1249" y="310"/>
                  </a:lnTo>
                  <a:lnTo>
                    <a:pt x="1245" y="309"/>
                  </a:lnTo>
                  <a:lnTo>
                    <a:pt x="1241" y="309"/>
                  </a:lnTo>
                  <a:lnTo>
                    <a:pt x="1239" y="309"/>
                  </a:lnTo>
                  <a:lnTo>
                    <a:pt x="1238" y="312"/>
                  </a:lnTo>
                  <a:lnTo>
                    <a:pt x="1238" y="312"/>
                  </a:lnTo>
                  <a:close/>
                  <a:moveTo>
                    <a:pt x="1179" y="298"/>
                  </a:moveTo>
                  <a:lnTo>
                    <a:pt x="1179" y="298"/>
                  </a:lnTo>
                  <a:lnTo>
                    <a:pt x="1183" y="296"/>
                  </a:lnTo>
                  <a:lnTo>
                    <a:pt x="1186" y="298"/>
                  </a:lnTo>
                  <a:lnTo>
                    <a:pt x="1193" y="299"/>
                  </a:lnTo>
                  <a:lnTo>
                    <a:pt x="1198" y="302"/>
                  </a:lnTo>
                  <a:lnTo>
                    <a:pt x="1201" y="302"/>
                  </a:lnTo>
                  <a:lnTo>
                    <a:pt x="1203" y="300"/>
                  </a:lnTo>
                  <a:lnTo>
                    <a:pt x="1203" y="300"/>
                  </a:lnTo>
                  <a:lnTo>
                    <a:pt x="1200" y="298"/>
                  </a:lnTo>
                  <a:lnTo>
                    <a:pt x="1197" y="296"/>
                  </a:lnTo>
                  <a:lnTo>
                    <a:pt x="1190" y="293"/>
                  </a:lnTo>
                  <a:lnTo>
                    <a:pt x="1187" y="292"/>
                  </a:lnTo>
                  <a:lnTo>
                    <a:pt x="1183" y="293"/>
                  </a:lnTo>
                  <a:lnTo>
                    <a:pt x="1180" y="295"/>
                  </a:lnTo>
                  <a:lnTo>
                    <a:pt x="1179" y="298"/>
                  </a:lnTo>
                  <a:lnTo>
                    <a:pt x="1179" y="298"/>
                  </a:lnTo>
                  <a:close/>
                  <a:moveTo>
                    <a:pt x="1131" y="282"/>
                  </a:moveTo>
                  <a:lnTo>
                    <a:pt x="1131" y="282"/>
                  </a:lnTo>
                  <a:lnTo>
                    <a:pt x="1132" y="284"/>
                  </a:lnTo>
                  <a:lnTo>
                    <a:pt x="1135" y="286"/>
                  </a:lnTo>
                  <a:lnTo>
                    <a:pt x="1145" y="288"/>
                  </a:lnTo>
                  <a:lnTo>
                    <a:pt x="1153" y="289"/>
                  </a:lnTo>
                  <a:lnTo>
                    <a:pt x="1156" y="288"/>
                  </a:lnTo>
                  <a:lnTo>
                    <a:pt x="1158" y="286"/>
                  </a:lnTo>
                  <a:lnTo>
                    <a:pt x="1158" y="286"/>
                  </a:lnTo>
                  <a:lnTo>
                    <a:pt x="1152" y="284"/>
                  </a:lnTo>
                  <a:lnTo>
                    <a:pt x="1146" y="281"/>
                  </a:lnTo>
                  <a:lnTo>
                    <a:pt x="1139" y="279"/>
                  </a:lnTo>
                  <a:lnTo>
                    <a:pt x="1131" y="282"/>
                  </a:lnTo>
                  <a:lnTo>
                    <a:pt x="1131" y="282"/>
                  </a:lnTo>
                  <a:close/>
                  <a:moveTo>
                    <a:pt x="1083" y="271"/>
                  </a:moveTo>
                  <a:lnTo>
                    <a:pt x="1083" y="271"/>
                  </a:lnTo>
                  <a:lnTo>
                    <a:pt x="1090" y="274"/>
                  </a:lnTo>
                  <a:lnTo>
                    <a:pt x="1093" y="275"/>
                  </a:lnTo>
                  <a:lnTo>
                    <a:pt x="1093" y="274"/>
                  </a:lnTo>
                  <a:lnTo>
                    <a:pt x="1095" y="272"/>
                  </a:lnTo>
                  <a:lnTo>
                    <a:pt x="1095" y="272"/>
                  </a:lnTo>
                  <a:lnTo>
                    <a:pt x="1089" y="270"/>
                  </a:lnTo>
                  <a:lnTo>
                    <a:pt x="1086" y="270"/>
                  </a:lnTo>
                  <a:lnTo>
                    <a:pt x="1085" y="270"/>
                  </a:lnTo>
                  <a:lnTo>
                    <a:pt x="1083" y="271"/>
                  </a:lnTo>
                  <a:lnTo>
                    <a:pt x="1083" y="271"/>
                  </a:lnTo>
                  <a:close/>
                  <a:moveTo>
                    <a:pt x="1033" y="248"/>
                  </a:moveTo>
                  <a:lnTo>
                    <a:pt x="1033" y="248"/>
                  </a:lnTo>
                  <a:lnTo>
                    <a:pt x="1029" y="250"/>
                  </a:lnTo>
                  <a:lnTo>
                    <a:pt x="1026" y="253"/>
                  </a:lnTo>
                  <a:lnTo>
                    <a:pt x="1023" y="258"/>
                  </a:lnTo>
                  <a:lnTo>
                    <a:pt x="1023" y="258"/>
                  </a:lnTo>
                  <a:lnTo>
                    <a:pt x="1029" y="258"/>
                  </a:lnTo>
                  <a:lnTo>
                    <a:pt x="1033" y="260"/>
                  </a:lnTo>
                  <a:lnTo>
                    <a:pt x="1040" y="263"/>
                  </a:lnTo>
                  <a:lnTo>
                    <a:pt x="1040" y="263"/>
                  </a:lnTo>
                  <a:lnTo>
                    <a:pt x="1038" y="258"/>
                  </a:lnTo>
                  <a:lnTo>
                    <a:pt x="1037" y="256"/>
                  </a:lnTo>
                  <a:lnTo>
                    <a:pt x="1034" y="253"/>
                  </a:lnTo>
                  <a:lnTo>
                    <a:pt x="1033" y="248"/>
                  </a:lnTo>
                  <a:lnTo>
                    <a:pt x="1033" y="248"/>
                  </a:lnTo>
                  <a:close/>
                  <a:moveTo>
                    <a:pt x="965" y="241"/>
                  </a:moveTo>
                  <a:lnTo>
                    <a:pt x="965" y="241"/>
                  </a:lnTo>
                  <a:lnTo>
                    <a:pt x="972" y="243"/>
                  </a:lnTo>
                  <a:lnTo>
                    <a:pt x="979" y="244"/>
                  </a:lnTo>
                  <a:lnTo>
                    <a:pt x="993" y="250"/>
                  </a:lnTo>
                  <a:lnTo>
                    <a:pt x="993" y="250"/>
                  </a:lnTo>
                  <a:lnTo>
                    <a:pt x="992" y="244"/>
                  </a:lnTo>
                  <a:lnTo>
                    <a:pt x="991" y="239"/>
                  </a:lnTo>
                  <a:lnTo>
                    <a:pt x="986" y="234"/>
                  </a:lnTo>
                  <a:lnTo>
                    <a:pt x="982" y="233"/>
                  </a:lnTo>
                  <a:lnTo>
                    <a:pt x="977" y="232"/>
                  </a:lnTo>
                  <a:lnTo>
                    <a:pt x="972" y="233"/>
                  </a:lnTo>
                  <a:lnTo>
                    <a:pt x="968" y="236"/>
                  </a:lnTo>
                  <a:lnTo>
                    <a:pt x="965" y="241"/>
                  </a:lnTo>
                  <a:lnTo>
                    <a:pt x="965" y="241"/>
                  </a:lnTo>
                  <a:close/>
                  <a:moveTo>
                    <a:pt x="898" y="212"/>
                  </a:moveTo>
                  <a:lnTo>
                    <a:pt x="898" y="212"/>
                  </a:lnTo>
                  <a:lnTo>
                    <a:pt x="897" y="216"/>
                  </a:lnTo>
                  <a:lnTo>
                    <a:pt x="895" y="219"/>
                  </a:lnTo>
                  <a:lnTo>
                    <a:pt x="895" y="222"/>
                  </a:lnTo>
                  <a:lnTo>
                    <a:pt x="895" y="222"/>
                  </a:lnTo>
                  <a:lnTo>
                    <a:pt x="898" y="222"/>
                  </a:lnTo>
                  <a:lnTo>
                    <a:pt x="901" y="223"/>
                  </a:lnTo>
                  <a:lnTo>
                    <a:pt x="908" y="226"/>
                  </a:lnTo>
                  <a:lnTo>
                    <a:pt x="912" y="227"/>
                  </a:lnTo>
                  <a:lnTo>
                    <a:pt x="915" y="226"/>
                  </a:lnTo>
                  <a:lnTo>
                    <a:pt x="916" y="225"/>
                  </a:lnTo>
                  <a:lnTo>
                    <a:pt x="916" y="225"/>
                  </a:lnTo>
                  <a:lnTo>
                    <a:pt x="909" y="216"/>
                  </a:lnTo>
                  <a:lnTo>
                    <a:pt x="905" y="213"/>
                  </a:lnTo>
                  <a:lnTo>
                    <a:pt x="898" y="212"/>
                  </a:lnTo>
                  <a:lnTo>
                    <a:pt x="898" y="212"/>
                  </a:lnTo>
                  <a:close/>
                  <a:moveTo>
                    <a:pt x="840" y="205"/>
                  </a:moveTo>
                  <a:lnTo>
                    <a:pt x="840" y="205"/>
                  </a:lnTo>
                  <a:lnTo>
                    <a:pt x="847" y="208"/>
                  </a:lnTo>
                  <a:lnTo>
                    <a:pt x="854" y="211"/>
                  </a:lnTo>
                  <a:lnTo>
                    <a:pt x="854" y="211"/>
                  </a:lnTo>
                  <a:lnTo>
                    <a:pt x="854" y="208"/>
                  </a:lnTo>
                  <a:lnTo>
                    <a:pt x="853" y="205"/>
                  </a:lnTo>
                  <a:lnTo>
                    <a:pt x="849" y="202"/>
                  </a:lnTo>
                  <a:lnTo>
                    <a:pt x="843" y="202"/>
                  </a:lnTo>
                  <a:lnTo>
                    <a:pt x="842" y="202"/>
                  </a:lnTo>
                  <a:lnTo>
                    <a:pt x="840" y="205"/>
                  </a:lnTo>
                  <a:lnTo>
                    <a:pt x="840" y="205"/>
                  </a:lnTo>
                  <a:close/>
                  <a:moveTo>
                    <a:pt x="774" y="184"/>
                  </a:moveTo>
                  <a:lnTo>
                    <a:pt x="774" y="184"/>
                  </a:lnTo>
                  <a:lnTo>
                    <a:pt x="793" y="191"/>
                  </a:lnTo>
                  <a:lnTo>
                    <a:pt x="801" y="192"/>
                  </a:lnTo>
                  <a:lnTo>
                    <a:pt x="805" y="192"/>
                  </a:lnTo>
                  <a:lnTo>
                    <a:pt x="808" y="191"/>
                  </a:lnTo>
                  <a:lnTo>
                    <a:pt x="808" y="191"/>
                  </a:lnTo>
                  <a:lnTo>
                    <a:pt x="805" y="185"/>
                  </a:lnTo>
                  <a:lnTo>
                    <a:pt x="803" y="181"/>
                  </a:lnTo>
                  <a:lnTo>
                    <a:pt x="797" y="177"/>
                  </a:lnTo>
                  <a:lnTo>
                    <a:pt x="793" y="175"/>
                  </a:lnTo>
                  <a:lnTo>
                    <a:pt x="787" y="174"/>
                  </a:lnTo>
                  <a:lnTo>
                    <a:pt x="783" y="175"/>
                  </a:lnTo>
                  <a:lnTo>
                    <a:pt x="777" y="178"/>
                  </a:lnTo>
                  <a:lnTo>
                    <a:pt x="774" y="184"/>
                  </a:lnTo>
                  <a:lnTo>
                    <a:pt x="774" y="184"/>
                  </a:lnTo>
                  <a:close/>
                  <a:moveTo>
                    <a:pt x="734" y="168"/>
                  </a:moveTo>
                  <a:lnTo>
                    <a:pt x="734" y="168"/>
                  </a:lnTo>
                  <a:lnTo>
                    <a:pt x="727" y="168"/>
                  </a:lnTo>
                  <a:lnTo>
                    <a:pt x="724" y="170"/>
                  </a:lnTo>
                  <a:lnTo>
                    <a:pt x="723" y="171"/>
                  </a:lnTo>
                  <a:lnTo>
                    <a:pt x="723" y="171"/>
                  </a:lnTo>
                  <a:lnTo>
                    <a:pt x="727" y="171"/>
                  </a:lnTo>
                  <a:lnTo>
                    <a:pt x="731" y="174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8" y="173"/>
                  </a:lnTo>
                  <a:lnTo>
                    <a:pt x="738" y="173"/>
                  </a:lnTo>
                  <a:lnTo>
                    <a:pt x="737" y="173"/>
                  </a:lnTo>
                  <a:lnTo>
                    <a:pt x="735" y="171"/>
                  </a:lnTo>
                  <a:lnTo>
                    <a:pt x="734" y="168"/>
                  </a:lnTo>
                  <a:lnTo>
                    <a:pt x="734" y="168"/>
                  </a:lnTo>
                  <a:close/>
                  <a:moveTo>
                    <a:pt x="682" y="157"/>
                  </a:moveTo>
                  <a:lnTo>
                    <a:pt x="682" y="157"/>
                  </a:lnTo>
                  <a:lnTo>
                    <a:pt x="673" y="146"/>
                  </a:lnTo>
                  <a:lnTo>
                    <a:pt x="668" y="142"/>
                  </a:lnTo>
                  <a:lnTo>
                    <a:pt x="661" y="139"/>
                  </a:lnTo>
                  <a:lnTo>
                    <a:pt x="661" y="139"/>
                  </a:lnTo>
                  <a:lnTo>
                    <a:pt x="655" y="140"/>
                  </a:lnTo>
                  <a:lnTo>
                    <a:pt x="652" y="145"/>
                  </a:lnTo>
                  <a:lnTo>
                    <a:pt x="650" y="149"/>
                  </a:lnTo>
                  <a:lnTo>
                    <a:pt x="648" y="156"/>
                  </a:lnTo>
                  <a:lnTo>
                    <a:pt x="648" y="156"/>
                  </a:lnTo>
                  <a:lnTo>
                    <a:pt x="654" y="156"/>
                  </a:lnTo>
                  <a:lnTo>
                    <a:pt x="658" y="156"/>
                  </a:lnTo>
                  <a:lnTo>
                    <a:pt x="668" y="159"/>
                  </a:lnTo>
                  <a:lnTo>
                    <a:pt x="676" y="160"/>
                  </a:lnTo>
                  <a:lnTo>
                    <a:pt x="679" y="160"/>
                  </a:lnTo>
                  <a:lnTo>
                    <a:pt x="682" y="157"/>
                  </a:lnTo>
                  <a:lnTo>
                    <a:pt x="682" y="157"/>
                  </a:lnTo>
                  <a:close/>
                  <a:moveTo>
                    <a:pt x="602" y="146"/>
                  </a:moveTo>
                  <a:lnTo>
                    <a:pt x="602" y="146"/>
                  </a:lnTo>
                  <a:lnTo>
                    <a:pt x="605" y="146"/>
                  </a:lnTo>
                  <a:lnTo>
                    <a:pt x="609" y="147"/>
                  </a:lnTo>
                  <a:lnTo>
                    <a:pt x="612" y="147"/>
                  </a:lnTo>
                  <a:lnTo>
                    <a:pt x="613" y="147"/>
                  </a:lnTo>
                  <a:lnTo>
                    <a:pt x="613" y="146"/>
                  </a:lnTo>
                  <a:lnTo>
                    <a:pt x="613" y="146"/>
                  </a:lnTo>
                  <a:lnTo>
                    <a:pt x="610" y="143"/>
                  </a:lnTo>
                  <a:lnTo>
                    <a:pt x="607" y="142"/>
                  </a:lnTo>
                  <a:lnTo>
                    <a:pt x="605" y="142"/>
                  </a:lnTo>
                  <a:lnTo>
                    <a:pt x="602" y="146"/>
                  </a:lnTo>
                  <a:lnTo>
                    <a:pt x="602" y="146"/>
                  </a:lnTo>
                  <a:close/>
                  <a:moveTo>
                    <a:pt x="459" y="107"/>
                  </a:moveTo>
                  <a:lnTo>
                    <a:pt x="459" y="107"/>
                  </a:lnTo>
                  <a:lnTo>
                    <a:pt x="454" y="107"/>
                  </a:lnTo>
                  <a:lnTo>
                    <a:pt x="452" y="108"/>
                  </a:lnTo>
                  <a:lnTo>
                    <a:pt x="449" y="112"/>
                  </a:lnTo>
                  <a:lnTo>
                    <a:pt x="449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7" y="114"/>
                  </a:lnTo>
                  <a:lnTo>
                    <a:pt x="460" y="114"/>
                  </a:lnTo>
                  <a:lnTo>
                    <a:pt x="460" y="114"/>
                  </a:lnTo>
                  <a:lnTo>
                    <a:pt x="459" y="111"/>
                  </a:lnTo>
                  <a:lnTo>
                    <a:pt x="459" y="107"/>
                  </a:lnTo>
                  <a:lnTo>
                    <a:pt x="459" y="107"/>
                  </a:lnTo>
                  <a:close/>
                  <a:moveTo>
                    <a:pt x="285" y="76"/>
                  </a:moveTo>
                  <a:lnTo>
                    <a:pt x="285" y="76"/>
                  </a:lnTo>
                  <a:lnTo>
                    <a:pt x="292" y="79"/>
                  </a:lnTo>
                  <a:lnTo>
                    <a:pt x="301" y="80"/>
                  </a:lnTo>
                  <a:lnTo>
                    <a:pt x="310" y="80"/>
                  </a:lnTo>
                  <a:lnTo>
                    <a:pt x="314" y="80"/>
                  </a:lnTo>
                  <a:lnTo>
                    <a:pt x="318" y="77"/>
                  </a:lnTo>
                  <a:lnTo>
                    <a:pt x="318" y="77"/>
                  </a:lnTo>
                  <a:lnTo>
                    <a:pt x="311" y="73"/>
                  </a:lnTo>
                  <a:lnTo>
                    <a:pt x="300" y="69"/>
                  </a:lnTo>
                  <a:lnTo>
                    <a:pt x="296" y="69"/>
                  </a:lnTo>
                  <a:lnTo>
                    <a:pt x="292" y="69"/>
                  </a:lnTo>
                  <a:lnTo>
                    <a:pt x="287" y="72"/>
                  </a:lnTo>
                  <a:lnTo>
                    <a:pt x="285" y="76"/>
                  </a:lnTo>
                  <a:lnTo>
                    <a:pt x="285" y="76"/>
                  </a:lnTo>
                  <a:close/>
                  <a:moveTo>
                    <a:pt x="238" y="168"/>
                  </a:moveTo>
                  <a:lnTo>
                    <a:pt x="238" y="168"/>
                  </a:lnTo>
                  <a:lnTo>
                    <a:pt x="241" y="173"/>
                  </a:lnTo>
                  <a:lnTo>
                    <a:pt x="244" y="178"/>
                  </a:lnTo>
                  <a:lnTo>
                    <a:pt x="247" y="191"/>
                  </a:lnTo>
                  <a:lnTo>
                    <a:pt x="248" y="205"/>
                  </a:lnTo>
                  <a:lnTo>
                    <a:pt x="248" y="219"/>
                  </a:lnTo>
                  <a:lnTo>
                    <a:pt x="245" y="248"/>
                  </a:lnTo>
                  <a:lnTo>
                    <a:pt x="242" y="275"/>
                  </a:lnTo>
                  <a:lnTo>
                    <a:pt x="242" y="275"/>
                  </a:lnTo>
                  <a:lnTo>
                    <a:pt x="248" y="257"/>
                  </a:lnTo>
                  <a:lnTo>
                    <a:pt x="254" y="237"/>
                  </a:lnTo>
                  <a:lnTo>
                    <a:pt x="258" y="216"/>
                  </a:lnTo>
                  <a:lnTo>
                    <a:pt x="263" y="197"/>
                  </a:lnTo>
                  <a:lnTo>
                    <a:pt x="270" y="178"/>
                  </a:lnTo>
                  <a:lnTo>
                    <a:pt x="278" y="163"/>
                  </a:lnTo>
                  <a:lnTo>
                    <a:pt x="283" y="154"/>
                  </a:lnTo>
                  <a:lnTo>
                    <a:pt x="289" y="149"/>
                  </a:lnTo>
                  <a:lnTo>
                    <a:pt x="296" y="143"/>
                  </a:lnTo>
                  <a:lnTo>
                    <a:pt x="303" y="139"/>
                  </a:lnTo>
                  <a:lnTo>
                    <a:pt x="303" y="139"/>
                  </a:lnTo>
                  <a:lnTo>
                    <a:pt x="293" y="129"/>
                  </a:lnTo>
                  <a:lnTo>
                    <a:pt x="285" y="121"/>
                  </a:lnTo>
                  <a:lnTo>
                    <a:pt x="276" y="111"/>
                  </a:lnTo>
                  <a:lnTo>
                    <a:pt x="266" y="104"/>
                  </a:lnTo>
                  <a:lnTo>
                    <a:pt x="266" y="104"/>
                  </a:lnTo>
                  <a:lnTo>
                    <a:pt x="262" y="109"/>
                  </a:lnTo>
                  <a:lnTo>
                    <a:pt x="258" y="115"/>
                  </a:lnTo>
                  <a:lnTo>
                    <a:pt x="254" y="121"/>
                  </a:lnTo>
                  <a:lnTo>
                    <a:pt x="254" y="12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49" y="131"/>
                  </a:lnTo>
                  <a:lnTo>
                    <a:pt x="245" y="129"/>
                  </a:lnTo>
                  <a:lnTo>
                    <a:pt x="245" y="129"/>
                  </a:lnTo>
                  <a:lnTo>
                    <a:pt x="245" y="139"/>
                  </a:lnTo>
                  <a:lnTo>
                    <a:pt x="244" y="149"/>
                  </a:lnTo>
                  <a:lnTo>
                    <a:pt x="238" y="168"/>
                  </a:lnTo>
                  <a:lnTo>
                    <a:pt x="238" y="168"/>
                  </a:lnTo>
                  <a:close/>
                  <a:moveTo>
                    <a:pt x="240" y="91"/>
                  </a:moveTo>
                  <a:lnTo>
                    <a:pt x="240" y="91"/>
                  </a:lnTo>
                  <a:lnTo>
                    <a:pt x="240" y="94"/>
                  </a:lnTo>
                  <a:lnTo>
                    <a:pt x="238" y="95"/>
                  </a:lnTo>
                  <a:lnTo>
                    <a:pt x="234" y="97"/>
                  </a:lnTo>
                  <a:lnTo>
                    <a:pt x="234" y="97"/>
                  </a:lnTo>
                  <a:lnTo>
                    <a:pt x="235" y="111"/>
                  </a:lnTo>
                  <a:lnTo>
                    <a:pt x="237" y="117"/>
                  </a:lnTo>
                  <a:lnTo>
                    <a:pt x="238" y="119"/>
                  </a:lnTo>
                  <a:lnTo>
                    <a:pt x="241" y="121"/>
                  </a:lnTo>
                  <a:lnTo>
                    <a:pt x="241" y="121"/>
                  </a:lnTo>
                  <a:lnTo>
                    <a:pt x="247" y="105"/>
                  </a:lnTo>
                  <a:lnTo>
                    <a:pt x="251" y="100"/>
                  </a:lnTo>
                  <a:lnTo>
                    <a:pt x="255" y="93"/>
                  </a:lnTo>
                  <a:lnTo>
                    <a:pt x="255" y="93"/>
                  </a:lnTo>
                  <a:lnTo>
                    <a:pt x="251" y="93"/>
                  </a:lnTo>
                  <a:lnTo>
                    <a:pt x="248" y="91"/>
                  </a:lnTo>
                  <a:lnTo>
                    <a:pt x="244" y="91"/>
                  </a:lnTo>
                  <a:lnTo>
                    <a:pt x="240" y="91"/>
                  </a:lnTo>
                  <a:lnTo>
                    <a:pt x="240" y="91"/>
                  </a:lnTo>
                  <a:close/>
                  <a:moveTo>
                    <a:pt x="205" y="34"/>
                  </a:moveTo>
                  <a:lnTo>
                    <a:pt x="205" y="34"/>
                  </a:lnTo>
                  <a:lnTo>
                    <a:pt x="197" y="44"/>
                  </a:lnTo>
                  <a:lnTo>
                    <a:pt x="190" y="55"/>
                  </a:lnTo>
                  <a:lnTo>
                    <a:pt x="185" y="66"/>
                  </a:lnTo>
                  <a:lnTo>
                    <a:pt x="179" y="79"/>
                  </a:lnTo>
                  <a:lnTo>
                    <a:pt x="171" y="104"/>
                  </a:lnTo>
                  <a:lnTo>
                    <a:pt x="162" y="129"/>
                  </a:lnTo>
                  <a:lnTo>
                    <a:pt x="162" y="129"/>
                  </a:lnTo>
                  <a:lnTo>
                    <a:pt x="153" y="166"/>
                  </a:lnTo>
                  <a:lnTo>
                    <a:pt x="148" y="185"/>
                  </a:lnTo>
                  <a:lnTo>
                    <a:pt x="146" y="204"/>
                  </a:lnTo>
                  <a:lnTo>
                    <a:pt x="146" y="204"/>
                  </a:lnTo>
                  <a:lnTo>
                    <a:pt x="154" y="188"/>
                  </a:lnTo>
                  <a:lnTo>
                    <a:pt x="162" y="171"/>
                  </a:lnTo>
                  <a:lnTo>
                    <a:pt x="167" y="164"/>
                  </a:lnTo>
                  <a:lnTo>
                    <a:pt x="172" y="157"/>
                  </a:lnTo>
                  <a:lnTo>
                    <a:pt x="178" y="152"/>
                  </a:lnTo>
                  <a:lnTo>
                    <a:pt x="185" y="147"/>
                  </a:lnTo>
                  <a:lnTo>
                    <a:pt x="185" y="147"/>
                  </a:lnTo>
                  <a:lnTo>
                    <a:pt x="189" y="135"/>
                  </a:lnTo>
                  <a:lnTo>
                    <a:pt x="192" y="122"/>
                  </a:lnTo>
                  <a:lnTo>
                    <a:pt x="193" y="115"/>
                  </a:lnTo>
                  <a:lnTo>
                    <a:pt x="196" y="109"/>
                  </a:lnTo>
                  <a:lnTo>
                    <a:pt x="200" y="105"/>
                  </a:lnTo>
                  <a:lnTo>
                    <a:pt x="205" y="104"/>
                  </a:lnTo>
                  <a:lnTo>
                    <a:pt x="205" y="104"/>
                  </a:lnTo>
                  <a:lnTo>
                    <a:pt x="207" y="102"/>
                  </a:lnTo>
                  <a:lnTo>
                    <a:pt x="210" y="104"/>
                  </a:lnTo>
                  <a:lnTo>
                    <a:pt x="214" y="105"/>
                  </a:lnTo>
                  <a:lnTo>
                    <a:pt x="219" y="108"/>
                  </a:lnTo>
                  <a:lnTo>
                    <a:pt x="221" y="109"/>
                  </a:lnTo>
                  <a:lnTo>
                    <a:pt x="224" y="108"/>
                  </a:lnTo>
                  <a:lnTo>
                    <a:pt x="224" y="108"/>
                  </a:lnTo>
                  <a:lnTo>
                    <a:pt x="223" y="105"/>
                  </a:lnTo>
                  <a:lnTo>
                    <a:pt x="221" y="102"/>
                  </a:lnTo>
                  <a:lnTo>
                    <a:pt x="219" y="97"/>
                  </a:lnTo>
                  <a:lnTo>
                    <a:pt x="219" y="97"/>
                  </a:lnTo>
                  <a:lnTo>
                    <a:pt x="223" y="90"/>
                  </a:lnTo>
                  <a:lnTo>
                    <a:pt x="228" y="84"/>
                  </a:lnTo>
                  <a:lnTo>
                    <a:pt x="233" y="80"/>
                  </a:lnTo>
                  <a:lnTo>
                    <a:pt x="238" y="73"/>
                  </a:lnTo>
                  <a:lnTo>
                    <a:pt x="238" y="73"/>
                  </a:lnTo>
                  <a:lnTo>
                    <a:pt x="228" y="65"/>
                  </a:lnTo>
                  <a:lnTo>
                    <a:pt x="220" y="55"/>
                  </a:lnTo>
                  <a:lnTo>
                    <a:pt x="205" y="34"/>
                  </a:lnTo>
                  <a:lnTo>
                    <a:pt x="205" y="34"/>
                  </a:lnTo>
                  <a:close/>
                  <a:moveTo>
                    <a:pt x="112" y="348"/>
                  </a:moveTo>
                  <a:lnTo>
                    <a:pt x="112" y="348"/>
                  </a:lnTo>
                  <a:lnTo>
                    <a:pt x="119" y="355"/>
                  </a:lnTo>
                  <a:lnTo>
                    <a:pt x="127" y="364"/>
                  </a:lnTo>
                  <a:lnTo>
                    <a:pt x="136" y="371"/>
                  </a:lnTo>
                  <a:lnTo>
                    <a:pt x="146" y="376"/>
                  </a:lnTo>
                  <a:lnTo>
                    <a:pt x="155" y="380"/>
                  </a:lnTo>
                  <a:lnTo>
                    <a:pt x="167" y="385"/>
                  </a:lnTo>
                  <a:lnTo>
                    <a:pt x="178" y="385"/>
                  </a:lnTo>
                  <a:lnTo>
                    <a:pt x="189" y="383"/>
                  </a:lnTo>
                  <a:lnTo>
                    <a:pt x="189" y="383"/>
                  </a:lnTo>
                  <a:lnTo>
                    <a:pt x="192" y="378"/>
                  </a:lnTo>
                  <a:lnTo>
                    <a:pt x="196" y="373"/>
                  </a:lnTo>
                  <a:lnTo>
                    <a:pt x="200" y="368"/>
                  </a:lnTo>
                  <a:lnTo>
                    <a:pt x="200" y="365"/>
                  </a:lnTo>
                  <a:lnTo>
                    <a:pt x="199" y="362"/>
                  </a:lnTo>
                  <a:lnTo>
                    <a:pt x="199" y="362"/>
                  </a:lnTo>
                  <a:lnTo>
                    <a:pt x="206" y="351"/>
                  </a:lnTo>
                  <a:lnTo>
                    <a:pt x="212" y="340"/>
                  </a:lnTo>
                  <a:lnTo>
                    <a:pt x="217" y="326"/>
                  </a:lnTo>
                  <a:lnTo>
                    <a:pt x="221" y="310"/>
                  </a:lnTo>
                  <a:lnTo>
                    <a:pt x="228" y="279"/>
                  </a:lnTo>
                  <a:lnTo>
                    <a:pt x="233" y="247"/>
                  </a:lnTo>
                  <a:lnTo>
                    <a:pt x="233" y="247"/>
                  </a:lnTo>
                  <a:lnTo>
                    <a:pt x="234" y="234"/>
                  </a:lnTo>
                  <a:lnTo>
                    <a:pt x="234" y="222"/>
                  </a:lnTo>
                  <a:lnTo>
                    <a:pt x="233" y="211"/>
                  </a:lnTo>
                  <a:lnTo>
                    <a:pt x="231" y="206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30" y="204"/>
                  </a:lnTo>
                  <a:lnTo>
                    <a:pt x="228" y="206"/>
                  </a:lnTo>
                  <a:lnTo>
                    <a:pt x="227" y="209"/>
                  </a:lnTo>
                  <a:lnTo>
                    <a:pt x="223" y="213"/>
                  </a:lnTo>
                  <a:lnTo>
                    <a:pt x="220" y="218"/>
                  </a:lnTo>
                  <a:lnTo>
                    <a:pt x="220" y="218"/>
                  </a:lnTo>
                  <a:lnTo>
                    <a:pt x="219" y="229"/>
                  </a:lnTo>
                  <a:lnTo>
                    <a:pt x="217" y="240"/>
                  </a:lnTo>
                  <a:lnTo>
                    <a:pt x="216" y="253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09" y="282"/>
                  </a:lnTo>
                  <a:lnTo>
                    <a:pt x="203" y="296"/>
                  </a:lnTo>
                  <a:lnTo>
                    <a:pt x="199" y="309"/>
                  </a:lnTo>
                  <a:lnTo>
                    <a:pt x="196" y="322"/>
                  </a:lnTo>
                  <a:lnTo>
                    <a:pt x="196" y="322"/>
                  </a:lnTo>
                  <a:lnTo>
                    <a:pt x="189" y="326"/>
                  </a:lnTo>
                  <a:lnTo>
                    <a:pt x="182" y="329"/>
                  </a:lnTo>
                  <a:lnTo>
                    <a:pt x="175" y="329"/>
                  </a:lnTo>
                  <a:lnTo>
                    <a:pt x="168" y="329"/>
                  </a:lnTo>
                  <a:lnTo>
                    <a:pt x="161" y="326"/>
                  </a:lnTo>
                  <a:lnTo>
                    <a:pt x="154" y="323"/>
                  </a:lnTo>
                  <a:lnTo>
                    <a:pt x="143" y="314"/>
                  </a:lnTo>
                  <a:lnTo>
                    <a:pt x="143" y="314"/>
                  </a:lnTo>
                  <a:lnTo>
                    <a:pt x="141" y="305"/>
                  </a:lnTo>
                  <a:lnTo>
                    <a:pt x="141" y="295"/>
                  </a:lnTo>
                  <a:lnTo>
                    <a:pt x="143" y="285"/>
                  </a:lnTo>
                  <a:lnTo>
                    <a:pt x="146" y="277"/>
                  </a:lnTo>
                  <a:lnTo>
                    <a:pt x="154" y="258"/>
                  </a:lnTo>
                  <a:lnTo>
                    <a:pt x="158" y="248"/>
                  </a:lnTo>
                  <a:lnTo>
                    <a:pt x="161" y="236"/>
                  </a:lnTo>
                  <a:lnTo>
                    <a:pt x="161" y="236"/>
                  </a:lnTo>
                  <a:lnTo>
                    <a:pt x="168" y="205"/>
                  </a:lnTo>
                  <a:lnTo>
                    <a:pt x="171" y="194"/>
                  </a:lnTo>
                  <a:lnTo>
                    <a:pt x="176" y="184"/>
                  </a:lnTo>
                  <a:lnTo>
                    <a:pt x="176" y="184"/>
                  </a:lnTo>
                  <a:lnTo>
                    <a:pt x="175" y="184"/>
                  </a:lnTo>
                  <a:lnTo>
                    <a:pt x="175" y="183"/>
                  </a:lnTo>
                  <a:lnTo>
                    <a:pt x="175" y="180"/>
                  </a:lnTo>
                  <a:lnTo>
                    <a:pt x="176" y="177"/>
                  </a:lnTo>
                  <a:lnTo>
                    <a:pt x="176" y="177"/>
                  </a:lnTo>
                  <a:lnTo>
                    <a:pt x="175" y="177"/>
                  </a:lnTo>
                  <a:lnTo>
                    <a:pt x="175" y="177"/>
                  </a:lnTo>
                  <a:lnTo>
                    <a:pt x="164" y="195"/>
                  </a:lnTo>
                  <a:lnTo>
                    <a:pt x="155" y="215"/>
                  </a:lnTo>
                  <a:lnTo>
                    <a:pt x="147" y="236"/>
                  </a:lnTo>
                  <a:lnTo>
                    <a:pt x="139" y="258"/>
                  </a:lnTo>
                  <a:lnTo>
                    <a:pt x="126" y="303"/>
                  </a:lnTo>
                  <a:lnTo>
                    <a:pt x="112" y="348"/>
                  </a:lnTo>
                  <a:lnTo>
                    <a:pt x="112" y="348"/>
                  </a:lnTo>
                  <a:close/>
                  <a:moveTo>
                    <a:pt x="217" y="168"/>
                  </a:moveTo>
                  <a:lnTo>
                    <a:pt x="217" y="168"/>
                  </a:lnTo>
                  <a:lnTo>
                    <a:pt x="221" y="164"/>
                  </a:lnTo>
                  <a:lnTo>
                    <a:pt x="226" y="159"/>
                  </a:lnTo>
                  <a:lnTo>
                    <a:pt x="228" y="152"/>
                  </a:lnTo>
                  <a:lnTo>
                    <a:pt x="228" y="143"/>
                  </a:lnTo>
                  <a:lnTo>
                    <a:pt x="228" y="136"/>
                  </a:lnTo>
                  <a:lnTo>
                    <a:pt x="226" y="129"/>
                  </a:lnTo>
                  <a:lnTo>
                    <a:pt x="220" y="125"/>
                  </a:lnTo>
                  <a:lnTo>
                    <a:pt x="217" y="124"/>
                  </a:lnTo>
                  <a:lnTo>
                    <a:pt x="213" y="122"/>
                  </a:lnTo>
                  <a:lnTo>
                    <a:pt x="213" y="122"/>
                  </a:lnTo>
                  <a:lnTo>
                    <a:pt x="207" y="129"/>
                  </a:lnTo>
                  <a:lnTo>
                    <a:pt x="202" y="138"/>
                  </a:lnTo>
                  <a:lnTo>
                    <a:pt x="196" y="147"/>
                  </a:lnTo>
                  <a:lnTo>
                    <a:pt x="193" y="159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93" y="178"/>
                  </a:lnTo>
                  <a:lnTo>
                    <a:pt x="195" y="183"/>
                  </a:lnTo>
                  <a:lnTo>
                    <a:pt x="197" y="187"/>
                  </a:lnTo>
                  <a:lnTo>
                    <a:pt x="202" y="190"/>
                  </a:lnTo>
                  <a:lnTo>
                    <a:pt x="206" y="191"/>
                  </a:lnTo>
                  <a:lnTo>
                    <a:pt x="206" y="191"/>
                  </a:lnTo>
                  <a:lnTo>
                    <a:pt x="209" y="188"/>
                  </a:lnTo>
                  <a:lnTo>
                    <a:pt x="210" y="185"/>
                  </a:lnTo>
                  <a:lnTo>
                    <a:pt x="212" y="184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14" y="181"/>
                  </a:lnTo>
                  <a:lnTo>
                    <a:pt x="216" y="177"/>
                  </a:lnTo>
                  <a:lnTo>
                    <a:pt x="217" y="173"/>
                  </a:lnTo>
                  <a:lnTo>
                    <a:pt x="217" y="168"/>
                  </a:lnTo>
                  <a:lnTo>
                    <a:pt x="217" y="168"/>
                  </a:lnTo>
                  <a:close/>
                  <a:moveTo>
                    <a:pt x="98" y="350"/>
                  </a:moveTo>
                  <a:lnTo>
                    <a:pt x="98" y="350"/>
                  </a:lnTo>
                  <a:lnTo>
                    <a:pt x="89" y="375"/>
                  </a:lnTo>
                  <a:lnTo>
                    <a:pt x="81" y="400"/>
                  </a:lnTo>
                  <a:lnTo>
                    <a:pt x="60" y="453"/>
                  </a:lnTo>
                  <a:lnTo>
                    <a:pt x="60" y="453"/>
                  </a:lnTo>
                  <a:lnTo>
                    <a:pt x="47" y="480"/>
                  </a:lnTo>
                  <a:lnTo>
                    <a:pt x="35" y="510"/>
                  </a:lnTo>
                  <a:lnTo>
                    <a:pt x="23" y="536"/>
                  </a:lnTo>
                  <a:lnTo>
                    <a:pt x="19" y="549"/>
                  </a:lnTo>
                  <a:lnTo>
                    <a:pt x="18" y="560"/>
                  </a:lnTo>
                  <a:lnTo>
                    <a:pt x="18" y="560"/>
                  </a:lnTo>
                  <a:lnTo>
                    <a:pt x="16" y="571"/>
                  </a:lnTo>
                  <a:lnTo>
                    <a:pt x="16" y="584"/>
                  </a:lnTo>
                  <a:lnTo>
                    <a:pt x="18" y="595"/>
                  </a:lnTo>
                  <a:lnTo>
                    <a:pt x="21" y="607"/>
                  </a:lnTo>
                  <a:lnTo>
                    <a:pt x="26" y="628"/>
                  </a:lnTo>
                  <a:lnTo>
                    <a:pt x="35" y="647"/>
                  </a:lnTo>
                  <a:lnTo>
                    <a:pt x="46" y="665"/>
                  </a:lnTo>
                  <a:lnTo>
                    <a:pt x="57" y="684"/>
                  </a:lnTo>
                  <a:lnTo>
                    <a:pt x="82" y="716"/>
                  </a:lnTo>
                  <a:lnTo>
                    <a:pt x="82" y="716"/>
                  </a:lnTo>
                  <a:lnTo>
                    <a:pt x="84" y="692"/>
                  </a:lnTo>
                  <a:lnTo>
                    <a:pt x="88" y="670"/>
                  </a:lnTo>
                  <a:lnTo>
                    <a:pt x="94" y="647"/>
                  </a:lnTo>
                  <a:lnTo>
                    <a:pt x="101" y="626"/>
                  </a:lnTo>
                  <a:lnTo>
                    <a:pt x="109" y="605"/>
                  </a:lnTo>
                  <a:lnTo>
                    <a:pt x="117" y="584"/>
                  </a:lnTo>
                  <a:lnTo>
                    <a:pt x="139" y="545"/>
                  </a:lnTo>
                  <a:lnTo>
                    <a:pt x="158" y="505"/>
                  </a:lnTo>
                  <a:lnTo>
                    <a:pt x="179" y="465"/>
                  </a:lnTo>
                  <a:lnTo>
                    <a:pt x="188" y="445"/>
                  </a:lnTo>
                  <a:lnTo>
                    <a:pt x="196" y="424"/>
                  </a:lnTo>
                  <a:lnTo>
                    <a:pt x="203" y="403"/>
                  </a:lnTo>
                  <a:lnTo>
                    <a:pt x="210" y="382"/>
                  </a:lnTo>
                  <a:lnTo>
                    <a:pt x="210" y="382"/>
                  </a:lnTo>
                  <a:lnTo>
                    <a:pt x="205" y="387"/>
                  </a:lnTo>
                  <a:lnTo>
                    <a:pt x="197" y="393"/>
                  </a:lnTo>
                  <a:lnTo>
                    <a:pt x="190" y="396"/>
                  </a:lnTo>
                  <a:lnTo>
                    <a:pt x="182" y="397"/>
                  </a:lnTo>
                  <a:lnTo>
                    <a:pt x="174" y="399"/>
                  </a:lnTo>
                  <a:lnTo>
                    <a:pt x="165" y="397"/>
                  </a:lnTo>
                  <a:lnTo>
                    <a:pt x="157" y="396"/>
                  </a:lnTo>
                  <a:lnTo>
                    <a:pt x="148" y="393"/>
                  </a:lnTo>
                  <a:lnTo>
                    <a:pt x="133" y="385"/>
                  </a:lnTo>
                  <a:lnTo>
                    <a:pt x="117" y="373"/>
                  </a:lnTo>
                  <a:lnTo>
                    <a:pt x="106" y="362"/>
                  </a:lnTo>
                  <a:lnTo>
                    <a:pt x="102" y="357"/>
                  </a:lnTo>
                  <a:lnTo>
                    <a:pt x="98" y="350"/>
                  </a:lnTo>
                  <a:lnTo>
                    <a:pt x="98" y="350"/>
                  </a:lnTo>
                  <a:close/>
                  <a:moveTo>
                    <a:pt x="188" y="198"/>
                  </a:moveTo>
                  <a:lnTo>
                    <a:pt x="188" y="198"/>
                  </a:lnTo>
                  <a:lnTo>
                    <a:pt x="179" y="219"/>
                  </a:lnTo>
                  <a:lnTo>
                    <a:pt x="171" y="241"/>
                  </a:lnTo>
                  <a:lnTo>
                    <a:pt x="171" y="241"/>
                  </a:lnTo>
                  <a:lnTo>
                    <a:pt x="169" y="251"/>
                  </a:lnTo>
                  <a:lnTo>
                    <a:pt x="169" y="257"/>
                  </a:lnTo>
                  <a:lnTo>
                    <a:pt x="168" y="263"/>
                  </a:lnTo>
                  <a:lnTo>
                    <a:pt x="168" y="263"/>
                  </a:lnTo>
                  <a:lnTo>
                    <a:pt x="161" y="281"/>
                  </a:lnTo>
                  <a:lnTo>
                    <a:pt x="157" y="289"/>
                  </a:lnTo>
                  <a:lnTo>
                    <a:pt x="155" y="296"/>
                  </a:lnTo>
                  <a:lnTo>
                    <a:pt x="155" y="302"/>
                  </a:lnTo>
                  <a:lnTo>
                    <a:pt x="158" y="307"/>
                  </a:lnTo>
                  <a:lnTo>
                    <a:pt x="165" y="310"/>
                  </a:lnTo>
                  <a:lnTo>
                    <a:pt x="175" y="313"/>
                  </a:lnTo>
                  <a:lnTo>
                    <a:pt x="175" y="313"/>
                  </a:lnTo>
                  <a:lnTo>
                    <a:pt x="182" y="303"/>
                  </a:lnTo>
                  <a:lnTo>
                    <a:pt x="189" y="292"/>
                  </a:lnTo>
                  <a:lnTo>
                    <a:pt x="195" y="279"/>
                  </a:lnTo>
                  <a:lnTo>
                    <a:pt x="199" y="267"/>
                  </a:lnTo>
                  <a:lnTo>
                    <a:pt x="202" y="253"/>
                  </a:lnTo>
                  <a:lnTo>
                    <a:pt x="205" y="239"/>
                  </a:lnTo>
                  <a:lnTo>
                    <a:pt x="206" y="223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5" y="211"/>
                  </a:lnTo>
                  <a:lnTo>
                    <a:pt x="203" y="209"/>
                  </a:lnTo>
                  <a:lnTo>
                    <a:pt x="200" y="205"/>
                  </a:lnTo>
                  <a:lnTo>
                    <a:pt x="195" y="199"/>
                  </a:lnTo>
                  <a:lnTo>
                    <a:pt x="190" y="198"/>
                  </a:lnTo>
                  <a:lnTo>
                    <a:pt x="188" y="198"/>
                  </a:lnTo>
                  <a:lnTo>
                    <a:pt x="188" y="19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" name="Freeform 133"/>
            <p:cNvSpPr>
              <a:spLocks noEditPoints="1"/>
            </p:cNvSpPr>
            <p:nvPr/>
          </p:nvSpPr>
          <p:spPr bwMode="auto">
            <a:xfrm>
              <a:off x="2443163" y="1201738"/>
              <a:ext cx="279400" cy="207963"/>
            </a:xfrm>
            <a:custGeom>
              <a:avLst/>
              <a:gdLst/>
              <a:ahLst/>
              <a:cxnLst>
                <a:cxn ang="0">
                  <a:pos x="311" y="83"/>
                </a:cxn>
                <a:cxn ang="0">
                  <a:pos x="306" y="72"/>
                </a:cxn>
                <a:cxn ang="0">
                  <a:pos x="347" y="33"/>
                </a:cxn>
                <a:cxn ang="0">
                  <a:pos x="386" y="44"/>
                </a:cxn>
                <a:cxn ang="0">
                  <a:pos x="466" y="68"/>
                </a:cxn>
                <a:cxn ang="0">
                  <a:pos x="506" y="93"/>
                </a:cxn>
                <a:cxn ang="0">
                  <a:pos x="527" y="144"/>
                </a:cxn>
                <a:cxn ang="0">
                  <a:pos x="497" y="198"/>
                </a:cxn>
                <a:cxn ang="0">
                  <a:pos x="459" y="226"/>
                </a:cxn>
                <a:cxn ang="0">
                  <a:pos x="493" y="284"/>
                </a:cxn>
                <a:cxn ang="0">
                  <a:pos x="497" y="340"/>
                </a:cxn>
                <a:cxn ang="0">
                  <a:pos x="447" y="386"/>
                </a:cxn>
                <a:cxn ang="0">
                  <a:pos x="371" y="395"/>
                </a:cxn>
                <a:cxn ang="0">
                  <a:pos x="290" y="371"/>
                </a:cxn>
                <a:cxn ang="0">
                  <a:pos x="226" y="299"/>
                </a:cxn>
                <a:cxn ang="0">
                  <a:pos x="247" y="261"/>
                </a:cxn>
                <a:cxn ang="0">
                  <a:pos x="210" y="274"/>
                </a:cxn>
                <a:cxn ang="0">
                  <a:pos x="167" y="256"/>
                </a:cxn>
                <a:cxn ang="0">
                  <a:pos x="167" y="226"/>
                </a:cxn>
                <a:cxn ang="0">
                  <a:pos x="132" y="233"/>
                </a:cxn>
                <a:cxn ang="0">
                  <a:pos x="120" y="271"/>
                </a:cxn>
                <a:cxn ang="0">
                  <a:pos x="71" y="318"/>
                </a:cxn>
                <a:cxn ang="0">
                  <a:pos x="14" y="323"/>
                </a:cxn>
                <a:cxn ang="0">
                  <a:pos x="3" y="299"/>
                </a:cxn>
                <a:cxn ang="0">
                  <a:pos x="19" y="242"/>
                </a:cxn>
                <a:cxn ang="0">
                  <a:pos x="12" y="111"/>
                </a:cxn>
                <a:cxn ang="0">
                  <a:pos x="5" y="40"/>
                </a:cxn>
                <a:cxn ang="0">
                  <a:pos x="75" y="0"/>
                </a:cxn>
                <a:cxn ang="0">
                  <a:pos x="117" y="30"/>
                </a:cxn>
                <a:cxn ang="0">
                  <a:pos x="197" y="151"/>
                </a:cxn>
                <a:cxn ang="0">
                  <a:pos x="271" y="200"/>
                </a:cxn>
                <a:cxn ang="0">
                  <a:pos x="277" y="208"/>
                </a:cxn>
                <a:cxn ang="0">
                  <a:pos x="292" y="179"/>
                </a:cxn>
                <a:cxn ang="0">
                  <a:pos x="323" y="101"/>
                </a:cxn>
                <a:cxn ang="0">
                  <a:pos x="509" y="145"/>
                </a:cxn>
                <a:cxn ang="0">
                  <a:pos x="480" y="93"/>
                </a:cxn>
                <a:cxn ang="0">
                  <a:pos x="349" y="48"/>
                </a:cxn>
                <a:cxn ang="0">
                  <a:pos x="333" y="72"/>
                </a:cxn>
                <a:cxn ang="0">
                  <a:pos x="320" y="151"/>
                </a:cxn>
                <a:cxn ang="0">
                  <a:pos x="250" y="278"/>
                </a:cxn>
                <a:cxn ang="0">
                  <a:pos x="270" y="332"/>
                </a:cxn>
                <a:cxn ang="0">
                  <a:pos x="318" y="367"/>
                </a:cxn>
                <a:cxn ang="0">
                  <a:pos x="392" y="379"/>
                </a:cxn>
                <a:cxn ang="0">
                  <a:pos x="462" y="360"/>
                </a:cxn>
                <a:cxn ang="0">
                  <a:pos x="485" y="318"/>
                </a:cxn>
                <a:cxn ang="0">
                  <a:pos x="450" y="247"/>
                </a:cxn>
                <a:cxn ang="0">
                  <a:pos x="447" y="205"/>
                </a:cxn>
                <a:cxn ang="0">
                  <a:pos x="151" y="107"/>
                </a:cxn>
                <a:cxn ang="0">
                  <a:pos x="101" y="33"/>
                </a:cxn>
                <a:cxn ang="0">
                  <a:pos x="68" y="17"/>
                </a:cxn>
                <a:cxn ang="0">
                  <a:pos x="38" y="28"/>
                </a:cxn>
                <a:cxn ang="0">
                  <a:pos x="24" y="110"/>
                </a:cxn>
                <a:cxn ang="0">
                  <a:pos x="21" y="288"/>
                </a:cxn>
                <a:cxn ang="0">
                  <a:pos x="21" y="309"/>
                </a:cxn>
                <a:cxn ang="0">
                  <a:pos x="100" y="287"/>
                </a:cxn>
                <a:cxn ang="0">
                  <a:pos x="87" y="252"/>
                </a:cxn>
                <a:cxn ang="0">
                  <a:pos x="117" y="221"/>
                </a:cxn>
                <a:cxn ang="0">
                  <a:pos x="181" y="214"/>
                </a:cxn>
                <a:cxn ang="0">
                  <a:pos x="188" y="260"/>
                </a:cxn>
                <a:cxn ang="0">
                  <a:pos x="233" y="245"/>
                </a:cxn>
                <a:cxn ang="0">
                  <a:pos x="267" y="218"/>
                </a:cxn>
                <a:cxn ang="0">
                  <a:pos x="197" y="174"/>
                </a:cxn>
              </a:cxnLst>
              <a:rect l="0" t="0" r="r" b="b"/>
              <a:pathLst>
                <a:path w="527" h="395">
                  <a:moveTo>
                    <a:pt x="323" y="101"/>
                  </a:moveTo>
                  <a:lnTo>
                    <a:pt x="323" y="101"/>
                  </a:lnTo>
                  <a:lnTo>
                    <a:pt x="318" y="90"/>
                  </a:lnTo>
                  <a:lnTo>
                    <a:pt x="311" y="80"/>
                  </a:lnTo>
                  <a:lnTo>
                    <a:pt x="311" y="80"/>
                  </a:lnTo>
                  <a:lnTo>
                    <a:pt x="311" y="83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9" y="82"/>
                  </a:lnTo>
                  <a:lnTo>
                    <a:pt x="308" y="79"/>
                  </a:lnTo>
                  <a:lnTo>
                    <a:pt x="306" y="75"/>
                  </a:lnTo>
                  <a:lnTo>
                    <a:pt x="306" y="72"/>
                  </a:lnTo>
                  <a:lnTo>
                    <a:pt x="309" y="63"/>
                  </a:lnTo>
                  <a:lnTo>
                    <a:pt x="315" y="55"/>
                  </a:lnTo>
                  <a:lnTo>
                    <a:pt x="322" y="48"/>
                  </a:lnTo>
                  <a:lnTo>
                    <a:pt x="330" y="41"/>
                  </a:lnTo>
                  <a:lnTo>
                    <a:pt x="339" y="35"/>
                  </a:lnTo>
                  <a:lnTo>
                    <a:pt x="347" y="33"/>
                  </a:lnTo>
                  <a:lnTo>
                    <a:pt x="347" y="33"/>
                  </a:lnTo>
                  <a:lnTo>
                    <a:pt x="353" y="33"/>
                  </a:lnTo>
                  <a:lnTo>
                    <a:pt x="357" y="34"/>
                  </a:lnTo>
                  <a:lnTo>
                    <a:pt x="368" y="38"/>
                  </a:lnTo>
                  <a:lnTo>
                    <a:pt x="368" y="38"/>
                  </a:lnTo>
                  <a:lnTo>
                    <a:pt x="386" y="44"/>
                  </a:lnTo>
                  <a:lnTo>
                    <a:pt x="407" y="48"/>
                  </a:lnTo>
                  <a:lnTo>
                    <a:pt x="426" y="52"/>
                  </a:lnTo>
                  <a:lnTo>
                    <a:pt x="443" y="58"/>
                  </a:lnTo>
                  <a:lnTo>
                    <a:pt x="443" y="58"/>
                  </a:lnTo>
                  <a:lnTo>
                    <a:pt x="454" y="62"/>
                  </a:lnTo>
                  <a:lnTo>
                    <a:pt x="466" y="68"/>
                  </a:lnTo>
                  <a:lnTo>
                    <a:pt x="466" y="68"/>
                  </a:lnTo>
                  <a:lnTo>
                    <a:pt x="478" y="73"/>
                  </a:lnTo>
                  <a:lnTo>
                    <a:pt x="489" y="79"/>
                  </a:lnTo>
                  <a:lnTo>
                    <a:pt x="497" y="86"/>
                  </a:lnTo>
                  <a:lnTo>
                    <a:pt x="506" y="93"/>
                  </a:lnTo>
                  <a:lnTo>
                    <a:pt x="506" y="93"/>
                  </a:lnTo>
                  <a:lnTo>
                    <a:pt x="509" y="100"/>
                  </a:lnTo>
                  <a:lnTo>
                    <a:pt x="511" y="106"/>
                  </a:lnTo>
                  <a:lnTo>
                    <a:pt x="518" y="117"/>
                  </a:lnTo>
                  <a:lnTo>
                    <a:pt x="524" y="129"/>
                  </a:lnTo>
                  <a:lnTo>
                    <a:pt x="527" y="135"/>
                  </a:lnTo>
                  <a:lnTo>
                    <a:pt x="527" y="144"/>
                  </a:lnTo>
                  <a:lnTo>
                    <a:pt x="527" y="144"/>
                  </a:lnTo>
                  <a:lnTo>
                    <a:pt x="525" y="158"/>
                  </a:lnTo>
                  <a:lnTo>
                    <a:pt x="521" y="170"/>
                  </a:lnTo>
                  <a:lnTo>
                    <a:pt x="516" y="180"/>
                  </a:lnTo>
                  <a:lnTo>
                    <a:pt x="507" y="190"/>
                  </a:lnTo>
                  <a:lnTo>
                    <a:pt x="497" y="198"/>
                  </a:lnTo>
                  <a:lnTo>
                    <a:pt x="486" y="204"/>
                  </a:lnTo>
                  <a:lnTo>
                    <a:pt x="475" y="209"/>
                  </a:lnTo>
                  <a:lnTo>
                    <a:pt x="462" y="214"/>
                  </a:lnTo>
                  <a:lnTo>
                    <a:pt x="462" y="214"/>
                  </a:lnTo>
                  <a:lnTo>
                    <a:pt x="459" y="219"/>
                  </a:lnTo>
                  <a:lnTo>
                    <a:pt x="459" y="226"/>
                  </a:lnTo>
                  <a:lnTo>
                    <a:pt x="461" y="232"/>
                  </a:lnTo>
                  <a:lnTo>
                    <a:pt x="464" y="239"/>
                  </a:lnTo>
                  <a:lnTo>
                    <a:pt x="464" y="239"/>
                  </a:lnTo>
                  <a:lnTo>
                    <a:pt x="479" y="260"/>
                  </a:lnTo>
                  <a:lnTo>
                    <a:pt x="486" y="271"/>
                  </a:lnTo>
                  <a:lnTo>
                    <a:pt x="493" y="284"/>
                  </a:lnTo>
                  <a:lnTo>
                    <a:pt x="497" y="297"/>
                  </a:lnTo>
                  <a:lnTo>
                    <a:pt x="500" y="311"/>
                  </a:lnTo>
                  <a:lnTo>
                    <a:pt x="500" y="325"/>
                  </a:lnTo>
                  <a:lnTo>
                    <a:pt x="500" y="333"/>
                  </a:lnTo>
                  <a:lnTo>
                    <a:pt x="497" y="340"/>
                  </a:lnTo>
                  <a:lnTo>
                    <a:pt x="497" y="340"/>
                  </a:lnTo>
                  <a:lnTo>
                    <a:pt x="493" y="351"/>
                  </a:lnTo>
                  <a:lnTo>
                    <a:pt x="486" y="360"/>
                  </a:lnTo>
                  <a:lnTo>
                    <a:pt x="478" y="368"/>
                  </a:lnTo>
                  <a:lnTo>
                    <a:pt x="469" y="375"/>
                  </a:lnTo>
                  <a:lnTo>
                    <a:pt x="458" y="382"/>
                  </a:lnTo>
                  <a:lnTo>
                    <a:pt x="447" y="386"/>
                  </a:lnTo>
                  <a:lnTo>
                    <a:pt x="436" y="391"/>
                  </a:lnTo>
                  <a:lnTo>
                    <a:pt x="424" y="393"/>
                  </a:lnTo>
                  <a:lnTo>
                    <a:pt x="424" y="393"/>
                  </a:lnTo>
                  <a:lnTo>
                    <a:pt x="406" y="395"/>
                  </a:lnTo>
                  <a:lnTo>
                    <a:pt x="389" y="395"/>
                  </a:lnTo>
                  <a:lnTo>
                    <a:pt x="371" y="395"/>
                  </a:lnTo>
                  <a:lnTo>
                    <a:pt x="354" y="392"/>
                  </a:lnTo>
                  <a:lnTo>
                    <a:pt x="336" y="388"/>
                  </a:lnTo>
                  <a:lnTo>
                    <a:pt x="320" y="384"/>
                  </a:lnTo>
                  <a:lnTo>
                    <a:pt x="304" y="377"/>
                  </a:lnTo>
                  <a:lnTo>
                    <a:pt x="290" y="371"/>
                  </a:lnTo>
                  <a:lnTo>
                    <a:pt x="290" y="371"/>
                  </a:lnTo>
                  <a:lnTo>
                    <a:pt x="273" y="354"/>
                  </a:lnTo>
                  <a:lnTo>
                    <a:pt x="254" y="337"/>
                  </a:lnTo>
                  <a:lnTo>
                    <a:pt x="246" y="329"/>
                  </a:lnTo>
                  <a:lnTo>
                    <a:pt x="239" y="320"/>
                  </a:lnTo>
                  <a:lnTo>
                    <a:pt x="232" y="311"/>
                  </a:lnTo>
                  <a:lnTo>
                    <a:pt x="226" y="299"/>
                  </a:lnTo>
                  <a:lnTo>
                    <a:pt x="226" y="299"/>
                  </a:lnTo>
                  <a:lnTo>
                    <a:pt x="226" y="290"/>
                  </a:lnTo>
                  <a:lnTo>
                    <a:pt x="229" y="283"/>
                  </a:lnTo>
                  <a:lnTo>
                    <a:pt x="232" y="277"/>
                  </a:lnTo>
                  <a:lnTo>
                    <a:pt x="236" y="271"/>
                  </a:lnTo>
                  <a:lnTo>
                    <a:pt x="247" y="261"/>
                  </a:lnTo>
                  <a:lnTo>
                    <a:pt x="257" y="252"/>
                  </a:lnTo>
                  <a:lnTo>
                    <a:pt x="257" y="252"/>
                  </a:lnTo>
                  <a:lnTo>
                    <a:pt x="249" y="256"/>
                  </a:lnTo>
                  <a:lnTo>
                    <a:pt x="239" y="261"/>
                  </a:lnTo>
                  <a:lnTo>
                    <a:pt x="219" y="271"/>
                  </a:lnTo>
                  <a:lnTo>
                    <a:pt x="210" y="274"/>
                  </a:lnTo>
                  <a:lnTo>
                    <a:pt x="198" y="275"/>
                  </a:lnTo>
                  <a:lnTo>
                    <a:pt x="187" y="274"/>
                  </a:lnTo>
                  <a:lnTo>
                    <a:pt x="174" y="271"/>
                  </a:lnTo>
                  <a:lnTo>
                    <a:pt x="174" y="271"/>
                  </a:lnTo>
                  <a:lnTo>
                    <a:pt x="169" y="261"/>
                  </a:lnTo>
                  <a:lnTo>
                    <a:pt x="167" y="256"/>
                  </a:lnTo>
                  <a:lnTo>
                    <a:pt x="166" y="252"/>
                  </a:lnTo>
                  <a:lnTo>
                    <a:pt x="167" y="242"/>
                  </a:lnTo>
                  <a:lnTo>
                    <a:pt x="172" y="231"/>
                  </a:lnTo>
                  <a:lnTo>
                    <a:pt x="172" y="231"/>
                  </a:lnTo>
                  <a:lnTo>
                    <a:pt x="170" y="228"/>
                  </a:lnTo>
                  <a:lnTo>
                    <a:pt x="167" y="226"/>
                  </a:lnTo>
                  <a:lnTo>
                    <a:pt x="163" y="225"/>
                  </a:lnTo>
                  <a:lnTo>
                    <a:pt x="162" y="222"/>
                  </a:lnTo>
                  <a:lnTo>
                    <a:pt x="162" y="222"/>
                  </a:lnTo>
                  <a:lnTo>
                    <a:pt x="155" y="224"/>
                  </a:lnTo>
                  <a:lnTo>
                    <a:pt x="146" y="226"/>
                  </a:lnTo>
                  <a:lnTo>
                    <a:pt x="132" y="233"/>
                  </a:lnTo>
                  <a:lnTo>
                    <a:pt x="118" y="240"/>
                  </a:lnTo>
                  <a:lnTo>
                    <a:pt x="104" y="246"/>
                  </a:lnTo>
                  <a:lnTo>
                    <a:pt x="104" y="246"/>
                  </a:lnTo>
                  <a:lnTo>
                    <a:pt x="113" y="259"/>
                  </a:lnTo>
                  <a:lnTo>
                    <a:pt x="117" y="266"/>
                  </a:lnTo>
                  <a:lnTo>
                    <a:pt x="120" y="271"/>
                  </a:lnTo>
                  <a:lnTo>
                    <a:pt x="121" y="278"/>
                  </a:lnTo>
                  <a:lnTo>
                    <a:pt x="121" y="285"/>
                  </a:lnTo>
                  <a:lnTo>
                    <a:pt x="118" y="292"/>
                  </a:lnTo>
                  <a:lnTo>
                    <a:pt x="113" y="299"/>
                  </a:lnTo>
                  <a:lnTo>
                    <a:pt x="113" y="299"/>
                  </a:lnTo>
                  <a:lnTo>
                    <a:pt x="71" y="318"/>
                  </a:lnTo>
                  <a:lnTo>
                    <a:pt x="51" y="325"/>
                  </a:lnTo>
                  <a:lnTo>
                    <a:pt x="41" y="327"/>
                  </a:lnTo>
                  <a:lnTo>
                    <a:pt x="31" y="329"/>
                  </a:lnTo>
                  <a:lnTo>
                    <a:pt x="31" y="329"/>
                  </a:lnTo>
                  <a:lnTo>
                    <a:pt x="23" y="327"/>
                  </a:lnTo>
                  <a:lnTo>
                    <a:pt x="14" y="323"/>
                  </a:lnTo>
                  <a:lnTo>
                    <a:pt x="10" y="319"/>
                  </a:lnTo>
                  <a:lnTo>
                    <a:pt x="6" y="315"/>
                  </a:lnTo>
                  <a:lnTo>
                    <a:pt x="5" y="309"/>
                  </a:lnTo>
                  <a:lnTo>
                    <a:pt x="3" y="304"/>
                  </a:lnTo>
                  <a:lnTo>
                    <a:pt x="3" y="304"/>
                  </a:lnTo>
                  <a:lnTo>
                    <a:pt x="3" y="299"/>
                  </a:lnTo>
                  <a:lnTo>
                    <a:pt x="3" y="294"/>
                  </a:lnTo>
                  <a:lnTo>
                    <a:pt x="7" y="283"/>
                  </a:lnTo>
                  <a:lnTo>
                    <a:pt x="13" y="270"/>
                  </a:lnTo>
                  <a:lnTo>
                    <a:pt x="17" y="257"/>
                  </a:lnTo>
                  <a:lnTo>
                    <a:pt x="17" y="257"/>
                  </a:lnTo>
                  <a:lnTo>
                    <a:pt x="19" y="242"/>
                  </a:lnTo>
                  <a:lnTo>
                    <a:pt x="20" y="228"/>
                  </a:lnTo>
                  <a:lnTo>
                    <a:pt x="20" y="200"/>
                  </a:lnTo>
                  <a:lnTo>
                    <a:pt x="19" y="170"/>
                  </a:lnTo>
                  <a:lnTo>
                    <a:pt x="14" y="136"/>
                  </a:lnTo>
                  <a:lnTo>
                    <a:pt x="14" y="136"/>
                  </a:lnTo>
                  <a:lnTo>
                    <a:pt x="12" y="111"/>
                  </a:lnTo>
                  <a:lnTo>
                    <a:pt x="6" y="87"/>
                  </a:lnTo>
                  <a:lnTo>
                    <a:pt x="2" y="66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5" y="40"/>
                  </a:lnTo>
                  <a:lnTo>
                    <a:pt x="10" y="31"/>
                  </a:lnTo>
                  <a:lnTo>
                    <a:pt x="19" y="23"/>
                  </a:lnTo>
                  <a:lnTo>
                    <a:pt x="30" y="16"/>
                  </a:lnTo>
                  <a:lnTo>
                    <a:pt x="40" y="10"/>
                  </a:lnTo>
                  <a:lnTo>
                    <a:pt x="52" y="6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87" y="5"/>
                  </a:lnTo>
                  <a:lnTo>
                    <a:pt x="97" y="10"/>
                  </a:lnTo>
                  <a:lnTo>
                    <a:pt x="107" y="19"/>
                  </a:lnTo>
                  <a:lnTo>
                    <a:pt x="117" y="30"/>
                  </a:lnTo>
                  <a:lnTo>
                    <a:pt x="117" y="30"/>
                  </a:lnTo>
                  <a:lnTo>
                    <a:pt x="132" y="52"/>
                  </a:lnTo>
                  <a:lnTo>
                    <a:pt x="148" y="76"/>
                  </a:lnTo>
                  <a:lnTo>
                    <a:pt x="179" y="125"/>
                  </a:lnTo>
                  <a:lnTo>
                    <a:pt x="179" y="125"/>
                  </a:lnTo>
                  <a:lnTo>
                    <a:pt x="187" y="138"/>
                  </a:lnTo>
                  <a:lnTo>
                    <a:pt x="197" y="151"/>
                  </a:lnTo>
                  <a:lnTo>
                    <a:pt x="207" y="163"/>
                  </a:lnTo>
                  <a:lnTo>
                    <a:pt x="218" y="173"/>
                  </a:lnTo>
                  <a:lnTo>
                    <a:pt x="231" y="183"/>
                  </a:lnTo>
                  <a:lnTo>
                    <a:pt x="243" y="191"/>
                  </a:lnTo>
                  <a:lnTo>
                    <a:pt x="257" y="197"/>
                  </a:lnTo>
                  <a:lnTo>
                    <a:pt x="271" y="200"/>
                  </a:lnTo>
                  <a:lnTo>
                    <a:pt x="271" y="200"/>
                  </a:lnTo>
                  <a:lnTo>
                    <a:pt x="273" y="202"/>
                  </a:lnTo>
                  <a:lnTo>
                    <a:pt x="274" y="207"/>
                  </a:lnTo>
                  <a:lnTo>
                    <a:pt x="274" y="207"/>
                  </a:lnTo>
                  <a:lnTo>
                    <a:pt x="276" y="207"/>
                  </a:lnTo>
                  <a:lnTo>
                    <a:pt x="277" y="208"/>
                  </a:lnTo>
                  <a:lnTo>
                    <a:pt x="277" y="208"/>
                  </a:lnTo>
                  <a:lnTo>
                    <a:pt x="277" y="202"/>
                  </a:lnTo>
                  <a:lnTo>
                    <a:pt x="277" y="200"/>
                  </a:lnTo>
                  <a:lnTo>
                    <a:pt x="281" y="191"/>
                  </a:lnTo>
                  <a:lnTo>
                    <a:pt x="292" y="179"/>
                  </a:lnTo>
                  <a:lnTo>
                    <a:pt x="292" y="179"/>
                  </a:lnTo>
                  <a:lnTo>
                    <a:pt x="298" y="170"/>
                  </a:lnTo>
                  <a:lnTo>
                    <a:pt x="302" y="160"/>
                  </a:lnTo>
                  <a:lnTo>
                    <a:pt x="309" y="142"/>
                  </a:lnTo>
                  <a:lnTo>
                    <a:pt x="315" y="121"/>
                  </a:lnTo>
                  <a:lnTo>
                    <a:pt x="323" y="101"/>
                  </a:lnTo>
                  <a:lnTo>
                    <a:pt x="323" y="101"/>
                  </a:lnTo>
                  <a:close/>
                  <a:moveTo>
                    <a:pt x="497" y="180"/>
                  </a:moveTo>
                  <a:lnTo>
                    <a:pt x="497" y="180"/>
                  </a:lnTo>
                  <a:lnTo>
                    <a:pt x="502" y="174"/>
                  </a:lnTo>
                  <a:lnTo>
                    <a:pt x="504" y="169"/>
                  </a:lnTo>
                  <a:lnTo>
                    <a:pt x="509" y="156"/>
                  </a:lnTo>
                  <a:lnTo>
                    <a:pt x="509" y="145"/>
                  </a:lnTo>
                  <a:lnTo>
                    <a:pt x="507" y="132"/>
                  </a:lnTo>
                  <a:lnTo>
                    <a:pt x="503" y="121"/>
                  </a:lnTo>
                  <a:lnTo>
                    <a:pt x="496" y="110"/>
                  </a:lnTo>
                  <a:lnTo>
                    <a:pt x="489" y="100"/>
                  </a:lnTo>
                  <a:lnTo>
                    <a:pt x="480" y="93"/>
                  </a:lnTo>
                  <a:lnTo>
                    <a:pt x="480" y="93"/>
                  </a:lnTo>
                  <a:lnTo>
                    <a:pt x="447" y="80"/>
                  </a:lnTo>
                  <a:lnTo>
                    <a:pt x="416" y="68"/>
                  </a:lnTo>
                  <a:lnTo>
                    <a:pt x="400" y="62"/>
                  </a:lnTo>
                  <a:lnTo>
                    <a:pt x="384" y="56"/>
                  </a:lnTo>
                  <a:lnTo>
                    <a:pt x="367" y="52"/>
                  </a:lnTo>
                  <a:lnTo>
                    <a:pt x="349" y="48"/>
                  </a:lnTo>
                  <a:lnTo>
                    <a:pt x="349" y="48"/>
                  </a:lnTo>
                  <a:lnTo>
                    <a:pt x="337" y="56"/>
                  </a:lnTo>
                  <a:lnTo>
                    <a:pt x="333" y="61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33" y="72"/>
                  </a:lnTo>
                  <a:lnTo>
                    <a:pt x="336" y="78"/>
                  </a:lnTo>
                  <a:lnTo>
                    <a:pt x="339" y="92"/>
                  </a:lnTo>
                  <a:lnTo>
                    <a:pt x="339" y="104"/>
                  </a:lnTo>
                  <a:lnTo>
                    <a:pt x="339" y="117"/>
                  </a:lnTo>
                  <a:lnTo>
                    <a:pt x="339" y="117"/>
                  </a:lnTo>
                  <a:lnTo>
                    <a:pt x="320" y="151"/>
                  </a:lnTo>
                  <a:lnTo>
                    <a:pt x="304" y="186"/>
                  </a:lnTo>
                  <a:lnTo>
                    <a:pt x="274" y="257"/>
                  </a:lnTo>
                  <a:lnTo>
                    <a:pt x="274" y="257"/>
                  </a:lnTo>
                  <a:lnTo>
                    <a:pt x="263" y="263"/>
                  </a:lnTo>
                  <a:lnTo>
                    <a:pt x="254" y="273"/>
                  </a:lnTo>
                  <a:lnTo>
                    <a:pt x="250" y="278"/>
                  </a:lnTo>
                  <a:lnTo>
                    <a:pt x="249" y="284"/>
                  </a:lnTo>
                  <a:lnTo>
                    <a:pt x="246" y="290"/>
                  </a:lnTo>
                  <a:lnTo>
                    <a:pt x="246" y="295"/>
                  </a:lnTo>
                  <a:lnTo>
                    <a:pt x="246" y="295"/>
                  </a:lnTo>
                  <a:lnTo>
                    <a:pt x="257" y="313"/>
                  </a:lnTo>
                  <a:lnTo>
                    <a:pt x="270" y="332"/>
                  </a:lnTo>
                  <a:lnTo>
                    <a:pt x="278" y="340"/>
                  </a:lnTo>
                  <a:lnTo>
                    <a:pt x="287" y="347"/>
                  </a:lnTo>
                  <a:lnTo>
                    <a:pt x="298" y="354"/>
                  </a:lnTo>
                  <a:lnTo>
                    <a:pt x="309" y="361"/>
                  </a:lnTo>
                  <a:lnTo>
                    <a:pt x="309" y="361"/>
                  </a:lnTo>
                  <a:lnTo>
                    <a:pt x="318" y="367"/>
                  </a:lnTo>
                  <a:lnTo>
                    <a:pt x="329" y="371"/>
                  </a:lnTo>
                  <a:lnTo>
                    <a:pt x="340" y="374"/>
                  </a:lnTo>
                  <a:lnTo>
                    <a:pt x="353" y="377"/>
                  </a:lnTo>
                  <a:lnTo>
                    <a:pt x="365" y="378"/>
                  </a:lnTo>
                  <a:lnTo>
                    <a:pt x="379" y="379"/>
                  </a:lnTo>
                  <a:lnTo>
                    <a:pt x="392" y="379"/>
                  </a:lnTo>
                  <a:lnTo>
                    <a:pt x="406" y="378"/>
                  </a:lnTo>
                  <a:lnTo>
                    <a:pt x="419" y="377"/>
                  </a:lnTo>
                  <a:lnTo>
                    <a:pt x="431" y="374"/>
                  </a:lnTo>
                  <a:lnTo>
                    <a:pt x="443" y="371"/>
                  </a:lnTo>
                  <a:lnTo>
                    <a:pt x="454" y="365"/>
                  </a:lnTo>
                  <a:lnTo>
                    <a:pt x="462" y="360"/>
                  </a:lnTo>
                  <a:lnTo>
                    <a:pt x="471" y="353"/>
                  </a:lnTo>
                  <a:lnTo>
                    <a:pt x="478" y="344"/>
                  </a:lnTo>
                  <a:lnTo>
                    <a:pt x="482" y="336"/>
                  </a:lnTo>
                  <a:lnTo>
                    <a:pt x="482" y="336"/>
                  </a:lnTo>
                  <a:lnTo>
                    <a:pt x="485" y="326"/>
                  </a:lnTo>
                  <a:lnTo>
                    <a:pt x="485" y="318"/>
                  </a:lnTo>
                  <a:lnTo>
                    <a:pt x="485" y="309"/>
                  </a:lnTo>
                  <a:lnTo>
                    <a:pt x="483" y="301"/>
                  </a:lnTo>
                  <a:lnTo>
                    <a:pt x="480" y="294"/>
                  </a:lnTo>
                  <a:lnTo>
                    <a:pt x="478" y="287"/>
                  </a:lnTo>
                  <a:lnTo>
                    <a:pt x="469" y="273"/>
                  </a:lnTo>
                  <a:lnTo>
                    <a:pt x="450" y="247"/>
                  </a:lnTo>
                  <a:lnTo>
                    <a:pt x="443" y="235"/>
                  </a:lnTo>
                  <a:lnTo>
                    <a:pt x="440" y="229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41" y="212"/>
                  </a:lnTo>
                  <a:lnTo>
                    <a:pt x="447" y="205"/>
                  </a:lnTo>
                  <a:lnTo>
                    <a:pt x="454" y="200"/>
                  </a:lnTo>
                  <a:lnTo>
                    <a:pt x="461" y="194"/>
                  </a:lnTo>
                  <a:lnTo>
                    <a:pt x="479" y="187"/>
                  </a:lnTo>
                  <a:lnTo>
                    <a:pt x="497" y="180"/>
                  </a:lnTo>
                  <a:lnTo>
                    <a:pt x="497" y="180"/>
                  </a:lnTo>
                  <a:close/>
                  <a:moveTo>
                    <a:pt x="151" y="107"/>
                  </a:moveTo>
                  <a:lnTo>
                    <a:pt x="151" y="107"/>
                  </a:lnTo>
                  <a:lnTo>
                    <a:pt x="128" y="69"/>
                  </a:lnTo>
                  <a:lnTo>
                    <a:pt x="118" y="52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1" y="33"/>
                  </a:lnTo>
                  <a:lnTo>
                    <a:pt x="93" y="26"/>
                  </a:lnTo>
                  <a:lnTo>
                    <a:pt x="85" y="20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2" y="17"/>
                  </a:lnTo>
                  <a:lnTo>
                    <a:pt x="68" y="17"/>
                  </a:lnTo>
                  <a:lnTo>
                    <a:pt x="59" y="20"/>
                  </a:lnTo>
                  <a:lnTo>
                    <a:pt x="54" y="23"/>
                  </a:lnTo>
                  <a:lnTo>
                    <a:pt x="51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38" y="28"/>
                  </a:lnTo>
                  <a:lnTo>
                    <a:pt x="33" y="37"/>
                  </a:lnTo>
                  <a:lnTo>
                    <a:pt x="26" y="44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0" y="80"/>
                  </a:lnTo>
                  <a:lnTo>
                    <a:pt x="24" y="110"/>
                  </a:lnTo>
                  <a:lnTo>
                    <a:pt x="30" y="172"/>
                  </a:lnTo>
                  <a:lnTo>
                    <a:pt x="31" y="202"/>
                  </a:lnTo>
                  <a:lnTo>
                    <a:pt x="31" y="232"/>
                  </a:lnTo>
                  <a:lnTo>
                    <a:pt x="28" y="260"/>
                  </a:lnTo>
                  <a:lnTo>
                    <a:pt x="26" y="274"/>
                  </a:lnTo>
                  <a:lnTo>
                    <a:pt x="21" y="288"/>
                  </a:lnTo>
                  <a:lnTo>
                    <a:pt x="21" y="288"/>
                  </a:lnTo>
                  <a:lnTo>
                    <a:pt x="21" y="294"/>
                  </a:lnTo>
                  <a:lnTo>
                    <a:pt x="20" y="299"/>
                  </a:lnTo>
                  <a:lnTo>
                    <a:pt x="20" y="304"/>
                  </a:lnTo>
                  <a:lnTo>
                    <a:pt x="21" y="309"/>
                  </a:lnTo>
                  <a:lnTo>
                    <a:pt x="21" y="309"/>
                  </a:lnTo>
                  <a:lnTo>
                    <a:pt x="48" y="308"/>
                  </a:lnTo>
                  <a:lnTo>
                    <a:pt x="59" y="305"/>
                  </a:lnTo>
                  <a:lnTo>
                    <a:pt x="71" y="302"/>
                  </a:lnTo>
                  <a:lnTo>
                    <a:pt x="82" y="298"/>
                  </a:lnTo>
                  <a:lnTo>
                    <a:pt x="92" y="292"/>
                  </a:lnTo>
                  <a:lnTo>
                    <a:pt x="100" y="287"/>
                  </a:lnTo>
                  <a:lnTo>
                    <a:pt x="107" y="278"/>
                  </a:lnTo>
                  <a:lnTo>
                    <a:pt x="107" y="278"/>
                  </a:lnTo>
                  <a:lnTo>
                    <a:pt x="99" y="271"/>
                  </a:lnTo>
                  <a:lnTo>
                    <a:pt x="92" y="264"/>
                  </a:lnTo>
                  <a:lnTo>
                    <a:pt x="89" y="259"/>
                  </a:lnTo>
                  <a:lnTo>
                    <a:pt x="87" y="252"/>
                  </a:lnTo>
                  <a:lnTo>
                    <a:pt x="89" y="246"/>
                  </a:lnTo>
                  <a:lnTo>
                    <a:pt x="92" y="240"/>
                  </a:lnTo>
                  <a:lnTo>
                    <a:pt x="96" y="235"/>
                  </a:lnTo>
                  <a:lnTo>
                    <a:pt x="101" y="229"/>
                  </a:lnTo>
                  <a:lnTo>
                    <a:pt x="108" y="225"/>
                  </a:lnTo>
                  <a:lnTo>
                    <a:pt x="117" y="221"/>
                  </a:lnTo>
                  <a:lnTo>
                    <a:pt x="134" y="214"/>
                  </a:lnTo>
                  <a:lnTo>
                    <a:pt x="153" y="208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7" y="208"/>
                  </a:lnTo>
                  <a:lnTo>
                    <a:pt x="181" y="214"/>
                  </a:lnTo>
                  <a:lnTo>
                    <a:pt x="184" y="221"/>
                  </a:lnTo>
                  <a:lnTo>
                    <a:pt x="184" y="228"/>
                  </a:lnTo>
                  <a:lnTo>
                    <a:pt x="184" y="243"/>
                  </a:lnTo>
                  <a:lnTo>
                    <a:pt x="183" y="257"/>
                  </a:lnTo>
                  <a:lnTo>
                    <a:pt x="183" y="257"/>
                  </a:lnTo>
                  <a:lnTo>
                    <a:pt x="188" y="260"/>
                  </a:lnTo>
                  <a:lnTo>
                    <a:pt x="194" y="260"/>
                  </a:lnTo>
                  <a:lnTo>
                    <a:pt x="200" y="260"/>
                  </a:lnTo>
                  <a:lnTo>
                    <a:pt x="207" y="259"/>
                  </a:lnTo>
                  <a:lnTo>
                    <a:pt x="219" y="252"/>
                  </a:lnTo>
                  <a:lnTo>
                    <a:pt x="233" y="245"/>
                  </a:lnTo>
                  <a:lnTo>
                    <a:pt x="233" y="245"/>
                  </a:lnTo>
                  <a:lnTo>
                    <a:pt x="245" y="240"/>
                  </a:lnTo>
                  <a:lnTo>
                    <a:pt x="254" y="235"/>
                  </a:lnTo>
                  <a:lnTo>
                    <a:pt x="259" y="232"/>
                  </a:lnTo>
                  <a:lnTo>
                    <a:pt x="263" y="229"/>
                  </a:lnTo>
                  <a:lnTo>
                    <a:pt x="266" y="224"/>
                  </a:lnTo>
                  <a:lnTo>
                    <a:pt x="267" y="218"/>
                  </a:lnTo>
                  <a:lnTo>
                    <a:pt x="267" y="218"/>
                  </a:lnTo>
                  <a:lnTo>
                    <a:pt x="256" y="215"/>
                  </a:lnTo>
                  <a:lnTo>
                    <a:pt x="246" y="211"/>
                  </a:lnTo>
                  <a:lnTo>
                    <a:pt x="228" y="201"/>
                  </a:lnTo>
                  <a:lnTo>
                    <a:pt x="211" y="188"/>
                  </a:lnTo>
                  <a:lnTo>
                    <a:pt x="197" y="174"/>
                  </a:lnTo>
                  <a:lnTo>
                    <a:pt x="184" y="159"/>
                  </a:lnTo>
                  <a:lnTo>
                    <a:pt x="173" y="142"/>
                  </a:lnTo>
                  <a:lnTo>
                    <a:pt x="151" y="107"/>
                  </a:lnTo>
                  <a:lnTo>
                    <a:pt x="151" y="10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9" name="文本框 37"/>
          <p:cNvSpPr txBox="1"/>
          <p:nvPr/>
        </p:nvSpPr>
        <p:spPr>
          <a:xfrm>
            <a:off x="196716" y="181655"/>
            <a:ext cx="3259160" cy="466708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defTabSz="964278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点击添加相关标题文字</a:t>
            </a:r>
          </a:p>
        </p:txBody>
      </p:sp>
      <p:sp>
        <p:nvSpPr>
          <p:cNvPr id="46" name="文本框 38"/>
          <p:cNvSpPr txBox="1"/>
          <p:nvPr/>
        </p:nvSpPr>
        <p:spPr>
          <a:xfrm>
            <a:off x="395536" y="649707"/>
            <a:ext cx="2592288" cy="266653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algn="dist" defTabSz="964278"/>
            <a:r>
              <a:rPr lang="en-US" altLang="zh-CN" sz="1100" dirty="0">
                <a:solidFill>
                  <a:schemeClr val="tx1">
                    <a:lumMod val="65000"/>
                    <a:lumOff val="3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ADD RELATED TITLE WORDS</a:t>
            </a:r>
            <a:endParaRPr lang="zh-CN" altLang="en-US" sz="1100" dirty="0">
              <a:solidFill>
                <a:schemeClr val="tx1">
                  <a:lumMod val="65000"/>
                  <a:lumOff val="3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  <a:sym typeface="+mn-lt"/>
            </a:endParaRPr>
          </a:p>
        </p:txBody>
      </p:sp>
    </p:spTree>
  </p:cSld>
  <p:clrMapOvr>
    <a:masterClrMapping/>
  </p:clrMapOvr>
  <p:transition>
    <p:comb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000"/>
                            </p:stCondLst>
                            <p:childTnLst>
                              <p:par>
                                <p:cTn id="57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500"/>
                            </p:stCondLst>
                            <p:childTnLst>
                              <p:par>
                                <p:cTn id="6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0"/>
                            </p:stCondLst>
                            <p:childTnLst>
                              <p:par>
                                <p:cTn id="67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500"/>
                            </p:stCondLst>
                            <p:childTnLst>
                              <p:par>
                                <p:cTn id="7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000"/>
                            </p:stCondLst>
                            <p:childTnLst>
                              <p:par>
                                <p:cTn id="77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500"/>
                            </p:stCondLst>
                            <p:childTnLst>
                              <p:par>
                                <p:cTn id="82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000"/>
                            </p:stCondLst>
                            <p:childTnLst>
                              <p:par>
                                <p:cTn id="87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0"/>
                            </p:stCondLst>
                            <p:childTnLst>
                              <p:par>
                                <p:cTn id="92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  <p:bldP spid="9" grpId="0" animBg="1"/>
      <p:bldP spid="12" grpId="0" animBg="1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 animBg="1"/>
      <p:bldP spid="38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4"/>
          <p:cNvSpPr>
            <a:spLocks noChangeArrowheads="1"/>
          </p:cNvSpPr>
          <p:nvPr/>
        </p:nvSpPr>
        <p:spPr bwMode="auto">
          <a:xfrm>
            <a:off x="4632355" y="1286273"/>
            <a:ext cx="1400175" cy="2531256"/>
          </a:xfrm>
          <a:custGeom>
            <a:avLst/>
            <a:gdLst>
              <a:gd name="T0" fmla="*/ 0 w 457"/>
              <a:gd name="T1" fmla="*/ 0 h 841"/>
              <a:gd name="T2" fmla="*/ 0 w 457"/>
              <a:gd name="T3" fmla="*/ 577640 h 841"/>
              <a:gd name="T4" fmla="*/ 153050 w 457"/>
              <a:gd name="T5" fmla="*/ 565606 h 841"/>
              <a:gd name="T6" fmla="*/ 1144816 w 457"/>
              <a:gd name="T7" fmla="*/ 1540373 h 841"/>
              <a:gd name="T8" fmla="*/ 661177 w 457"/>
              <a:gd name="T9" fmla="*/ 2379755 h 841"/>
              <a:gd name="T10" fmla="*/ 762190 w 457"/>
              <a:gd name="T11" fmla="*/ 2530182 h 841"/>
              <a:gd name="T12" fmla="*/ 1398879 w 457"/>
              <a:gd name="T13" fmla="*/ 1377911 h 841"/>
              <a:gd name="T14" fmla="*/ 0 w 457"/>
              <a:gd name="T15" fmla="*/ 0 h 8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457"/>
              <a:gd name="T25" fmla="*/ 0 h 841"/>
              <a:gd name="T26" fmla="*/ 457 w 457"/>
              <a:gd name="T27" fmla="*/ 841 h 8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457" h="841">
                <a:moveTo>
                  <a:pt x="0" y="0"/>
                </a:moveTo>
                <a:cubicBezTo>
                  <a:pt x="0" y="192"/>
                  <a:pt x="0" y="192"/>
                  <a:pt x="0" y="192"/>
                </a:cubicBezTo>
                <a:cubicBezTo>
                  <a:pt x="16" y="190"/>
                  <a:pt x="33" y="188"/>
                  <a:pt x="50" y="188"/>
                </a:cubicBezTo>
                <a:cubicBezTo>
                  <a:pt x="229" y="188"/>
                  <a:pt x="374" y="333"/>
                  <a:pt x="374" y="512"/>
                </a:cubicBezTo>
                <a:cubicBezTo>
                  <a:pt x="374" y="630"/>
                  <a:pt x="311" y="734"/>
                  <a:pt x="216" y="791"/>
                </a:cubicBezTo>
                <a:cubicBezTo>
                  <a:pt x="249" y="841"/>
                  <a:pt x="249" y="841"/>
                  <a:pt x="249" y="841"/>
                </a:cubicBezTo>
                <a:cubicBezTo>
                  <a:pt x="385" y="753"/>
                  <a:pt x="457" y="619"/>
                  <a:pt x="457" y="458"/>
                </a:cubicBezTo>
                <a:cubicBezTo>
                  <a:pt x="457" y="205"/>
                  <a:pt x="253" y="0"/>
                  <a:pt x="0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/>
          <a:lstStyle/>
          <a:p>
            <a:endParaRPr lang="zh-CN" altLang="zh-CN" sz="160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  <a:sym typeface="宋体" pitchFamily="2" charset="-122"/>
            </a:endParaRPr>
          </a:p>
        </p:txBody>
      </p:sp>
      <p:sp>
        <p:nvSpPr>
          <p:cNvPr id="3" name="Freeform 15"/>
          <p:cNvSpPr>
            <a:spLocks noChangeArrowheads="1"/>
          </p:cNvSpPr>
          <p:nvPr/>
        </p:nvSpPr>
        <p:spPr bwMode="auto">
          <a:xfrm>
            <a:off x="3135342" y="1286272"/>
            <a:ext cx="1497013" cy="1567347"/>
          </a:xfrm>
          <a:custGeom>
            <a:avLst/>
            <a:gdLst>
              <a:gd name="T0" fmla="*/ 1497409 w 489"/>
              <a:gd name="T1" fmla="*/ 577485 h 521"/>
              <a:gd name="T2" fmla="*/ 1497409 w 489"/>
              <a:gd name="T3" fmla="*/ 0 h 521"/>
              <a:gd name="T4" fmla="*/ 1301429 w 489"/>
              <a:gd name="T5" fmla="*/ 12031 h 521"/>
              <a:gd name="T6" fmla="*/ 107177 w 489"/>
              <a:gd name="T7" fmla="*/ 1567031 h 521"/>
              <a:gd name="T8" fmla="*/ 661432 w 489"/>
              <a:gd name="T9" fmla="*/ 1491837 h 521"/>
              <a:gd name="T10" fmla="*/ 1497409 w 489"/>
              <a:gd name="T11" fmla="*/ 577485 h 5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89"/>
              <a:gd name="T19" fmla="*/ 0 h 521"/>
              <a:gd name="T20" fmla="*/ 489 w 489"/>
              <a:gd name="T21" fmla="*/ 521 h 52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89" h="521">
                <a:moveTo>
                  <a:pt x="489" y="192"/>
                </a:moveTo>
                <a:cubicBezTo>
                  <a:pt x="489" y="0"/>
                  <a:pt x="489" y="0"/>
                  <a:pt x="489" y="0"/>
                </a:cubicBezTo>
                <a:cubicBezTo>
                  <a:pt x="468" y="0"/>
                  <a:pt x="445" y="2"/>
                  <a:pt x="425" y="4"/>
                </a:cubicBezTo>
                <a:cubicBezTo>
                  <a:pt x="175" y="40"/>
                  <a:pt x="0" y="271"/>
                  <a:pt x="35" y="521"/>
                </a:cubicBezTo>
                <a:cubicBezTo>
                  <a:pt x="216" y="496"/>
                  <a:pt x="216" y="496"/>
                  <a:pt x="216" y="496"/>
                </a:cubicBezTo>
                <a:cubicBezTo>
                  <a:pt x="223" y="342"/>
                  <a:pt x="339" y="216"/>
                  <a:pt x="489" y="192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/>
          <a:lstStyle/>
          <a:p>
            <a:endParaRPr lang="zh-CN" altLang="zh-CN" sz="160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  <a:sym typeface="宋体" pitchFamily="2" charset="-122"/>
            </a:endParaRPr>
          </a:p>
        </p:txBody>
      </p:sp>
      <p:sp>
        <p:nvSpPr>
          <p:cNvPr id="4" name="Freeform 16"/>
          <p:cNvSpPr>
            <a:spLocks noChangeArrowheads="1"/>
          </p:cNvSpPr>
          <p:nvPr/>
        </p:nvSpPr>
        <p:spPr bwMode="auto">
          <a:xfrm>
            <a:off x="3241705" y="2778983"/>
            <a:ext cx="2154237" cy="1453011"/>
          </a:xfrm>
          <a:custGeom>
            <a:avLst/>
            <a:gdLst>
              <a:gd name="T0" fmla="*/ 1543844 w 703"/>
              <a:gd name="T1" fmla="*/ 1023270 h 483"/>
              <a:gd name="T2" fmla="*/ 551373 w 703"/>
              <a:gd name="T3" fmla="*/ 48154 h 483"/>
              <a:gd name="T4" fmla="*/ 554436 w 703"/>
              <a:gd name="T5" fmla="*/ 0 h 483"/>
              <a:gd name="T6" fmla="*/ 0 w 703"/>
              <a:gd name="T7" fmla="*/ 75240 h 483"/>
              <a:gd name="T8" fmla="*/ 214423 w 703"/>
              <a:gd name="T9" fmla="*/ 635029 h 483"/>
              <a:gd name="T10" fmla="*/ 2153417 w 703"/>
              <a:gd name="T11" fmla="*/ 1038318 h 483"/>
              <a:gd name="T12" fmla="*/ 2052332 w 703"/>
              <a:gd name="T13" fmla="*/ 887837 h 483"/>
              <a:gd name="T14" fmla="*/ 1543844 w 703"/>
              <a:gd name="T15" fmla="*/ 1023270 h 48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03"/>
              <a:gd name="T25" fmla="*/ 0 h 483"/>
              <a:gd name="T26" fmla="*/ 703 w 703"/>
              <a:gd name="T27" fmla="*/ 483 h 48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03" h="482">
                <a:moveTo>
                  <a:pt x="504" y="340"/>
                </a:moveTo>
                <a:cubicBezTo>
                  <a:pt x="325" y="340"/>
                  <a:pt x="180" y="195"/>
                  <a:pt x="180" y="16"/>
                </a:cubicBezTo>
                <a:cubicBezTo>
                  <a:pt x="180" y="11"/>
                  <a:pt x="181" y="5"/>
                  <a:pt x="181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10" y="95"/>
                  <a:pt x="31" y="152"/>
                  <a:pt x="70" y="211"/>
                </a:cubicBezTo>
                <a:cubicBezTo>
                  <a:pt x="207" y="423"/>
                  <a:pt x="491" y="483"/>
                  <a:pt x="703" y="345"/>
                </a:cubicBezTo>
                <a:cubicBezTo>
                  <a:pt x="670" y="295"/>
                  <a:pt x="670" y="295"/>
                  <a:pt x="670" y="295"/>
                </a:cubicBezTo>
                <a:cubicBezTo>
                  <a:pt x="621" y="323"/>
                  <a:pt x="565" y="340"/>
                  <a:pt x="504" y="34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/>
          <a:lstStyle/>
          <a:p>
            <a:endParaRPr lang="zh-CN" altLang="zh-CN" sz="160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  <a:sym typeface="宋体" pitchFamily="2" charset="-122"/>
            </a:endParaRPr>
          </a:p>
        </p:txBody>
      </p:sp>
      <p:sp>
        <p:nvSpPr>
          <p:cNvPr id="5" name="TextBox 682"/>
          <p:cNvSpPr>
            <a:spLocks noChangeArrowheads="1"/>
          </p:cNvSpPr>
          <p:nvPr/>
        </p:nvSpPr>
        <p:spPr bwMode="auto">
          <a:xfrm>
            <a:off x="3511969" y="1711854"/>
            <a:ext cx="707246" cy="4616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方正中等线简体"/>
              </a:rPr>
              <a:t>28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方正中等线简体"/>
              </a:rPr>
              <a:t>%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方正中等线简体"/>
            </a:endParaRPr>
          </a:p>
        </p:txBody>
      </p:sp>
      <p:sp>
        <p:nvSpPr>
          <p:cNvPr id="6" name="TextBox 682"/>
          <p:cNvSpPr>
            <a:spLocks noChangeArrowheads="1"/>
          </p:cNvSpPr>
          <p:nvPr/>
        </p:nvSpPr>
        <p:spPr bwMode="auto">
          <a:xfrm>
            <a:off x="5245593" y="1678555"/>
            <a:ext cx="707246" cy="4616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方正中等线简体"/>
              </a:rPr>
              <a:t>39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方正中等线简体"/>
              </a:rPr>
              <a:t>%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方正中等线简体"/>
            </a:endParaRPr>
          </a:p>
        </p:txBody>
      </p:sp>
      <p:sp>
        <p:nvSpPr>
          <p:cNvPr id="7" name="TextBox 682"/>
          <p:cNvSpPr>
            <a:spLocks noChangeArrowheads="1"/>
          </p:cNvSpPr>
          <p:nvPr/>
        </p:nvSpPr>
        <p:spPr bwMode="auto">
          <a:xfrm>
            <a:off x="3517402" y="3220816"/>
            <a:ext cx="707246" cy="4616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方正中等线简体"/>
              </a:rPr>
              <a:t>33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方正中等线简体"/>
              </a:rPr>
              <a:t>%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方正中等线简体"/>
            </a:endParaRPr>
          </a:p>
        </p:txBody>
      </p:sp>
      <p:grpSp>
        <p:nvGrpSpPr>
          <p:cNvPr id="8" name="组合 4"/>
          <p:cNvGrpSpPr/>
          <p:nvPr/>
        </p:nvGrpSpPr>
        <p:grpSpPr>
          <a:xfrm>
            <a:off x="6245254" y="2000864"/>
            <a:ext cx="2470150" cy="919325"/>
            <a:chOff x="839571" y="2843155"/>
            <a:chExt cx="3292044" cy="2305798"/>
          </a:xfrm>
        </p:grpSpPr>
        <p:grpSp>
          <p:nvGrpSpPr>
            <p:cNvPr id="9" name="组合 23"/>
            <p:cNvGrpSpPr/>
            <p:nvPr/>
          </p:nvGrpSpPr>
          <p:grpSpPr>
            <a:xfrm>
              <a:off x="839571" y="2843155"/>
              <a:ext cx="3292044" cy="2305798"/>
              <a:chOff x="268067" y="914329"/>
              <a:chExt cx="3292044" cy="2305798"/>
            </a:xfrm>
          </p:grpSpPr>
          <p:sp>
            <p:nvSpPr>
              <p:cNvPr id="11" name="矩形 7"/>
              <p:cNvSpPr>
                <a:spLocks noChangeArrowheads="1"/>
              </p:cNvSpPr>
              <p:nvPr/>
            </p:nvSpPr>
            <p:spPr bwMode="auto">
              <a:xfrm>
                <a:off x="687036" y="914329"/>
                <a:ext cx="2206622" cy="694753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zh-CN" altLang="en-US" sz="120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微软雅黑" pitchFamily="34" charset="-122"/>
                    <a:ea typeface="微软雅黑" pitchFamily="34" charset="-122"/>
                  </a:rPr>
                  <a:t>单击添加您的标题</a:t>
                </a:r>
              </a:p>
            </p:txBody>
          </p:sp>
          <p:sp>
            <p:nvSpPr>
              <p:cNvPr id="12" name="矩形 8"/>
              <p:cNvSpPr>
                <a:spLocks noChangeArrowheads="1"/>
              </p:cNvSpPr>
              <p:nvPr/>
            </p:nvSpPr>
            <p:spPr bwMode="auto">
              <a:xfrm>
                <a:off x="268067" y="1818399"/>
                <a:ext cx="3292044" cy="1401728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>
                <a:spAutoFit/>
              </a:bodyPr>
              <a:lstStyle/>
              <a:p>
                <a:pPr algn="just">
                  <a:lnSpc>
                    <a:spcPct val="120000"/>
                  </a:lnSpc>
                  <a:defRPr sz="1800">
                    <a:solidFill>
                      <a:srgbClr val="000000"/>
                    </a:solidFill>
                  </a:defRPr>
                </a:pPr>
                <a:r>
                  <a:rPr lang="zh-CN" altLang="en-US" sz="10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rPr>
                  <a:t>请替换文字内容，点击添加相关标题文字</a:t>
                </a:r>
                <a:r>
                  <a:rPr lang="zh-CN" alt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rPr>
                  <a:t>请替换文字内容，点击添加相关标题文字</a:t>
                </a:r>
                <a:endParaRPr lang="zh-CN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endParaRPr>
              </a:p>
              <a:p>
                <a:pPr algn="just">
                  <a:lnSpc>
                    <a:spcPct val="120000"/>
                  </a:lnSpc>
                  <a:defRPr sz="1800">
                    <a:solidFill>
                      <a:srgbClr val="000000"/>
                    </a:solidFill>
                  </a:defRPr>
                </a:pPr>
                <a:endParaRPr lang="zh-CN" altLang="en-US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endParaRPr>
              </a:p>
            </p:txBody>
          </p:sp>
        </p:grpSp>
        <p:cxnSp>
          <p:nvCxnSpPr>
            <p:cNvPr id="10" name="直接连接符 9"/>
            <p:cNvCxnSpPr/>
            <p:nvPr/>
          </p:nvCxnSpPr>
          <p:spPr>
            <a:xfrm flipV="1">
              <a:off x="1023637" y="3595935"/>
              <a:ext cx="2926027" cy="3982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组合 4"/>
          <p:cNvGrpSpPr/>
          <p:nvPr/>
        </p:nvGrpSpPr>
        <p:grpSpPr>
          <a:xfrm>
            <a:off x="536065" y="1503457"/>
            <a:ext cx="2487763" cy="895611"/>
            <a:chOff x="276164" y="3029432"/>
            <a:chExt cx="3314985" cy="2246105"/>
          </a:xfrm>
        </p:grpSpPr>
        <p:grpSp>
          <p:nvGrpSpPr>
            <p:cNvPr id="14" name="组合 23"/>
            <p:cNvGrpSpPr/>
            <p:nvPr/>
          </p:nvGrpSpPr>
          <p:grpSpPr>
            <a:xfrm>
              <a:off x="276164" y="3029432"/>
              <a:ext cx="3314985" cy="2246105"/>
              <a:chOff x="-295340" y="1100606"/>
              <a:chExt cx="3314985" cy="2246105"/>
            </a:xfrm>
          </p:grpSpPr>
          <p:sp>
            <p:nvSpPr>
              <p:cNvPr id="16" name="矩形 7"/>
              <p:cNvSpPr>
                <a:spLocks noChangeArrowheads="1"/>
              </p:cNvSpPr>
              <p:nvPr/>
            </p:nvSpPr>
            <p:spPr bwMode="auto">
              <a:xfrm>
                <a:off x="323030" y="1100606"/>
                <a:ext cx="2206622" cy="694687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zh-CN" altLang="en-US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微软雅黑" pitchFamily="34" charset="-122"/>
                    <a:ea typeface="微软雅黑" pitchFamily="34" charset="-122"/>
                  </a:rPr>
                  <a:t>单击添加您的标题</a:t>
                </a:r>
              </a:p>
            </p:txBody>
          </p:sp>
          <p:sp>
            <p:nvSpPr>
              <p:cNvPr id="17" name="矩形 8"/>
              <p:cNvSpPr>
                <a:spLocks noChangeArrowheads="1"/>
              </p:cNvSpPr>
              <p:nvPr/>
            </p:nvSpPr>
            <p:spPr bwMode="auto">
              <a:xfrm>
                <a:off x="-295340" y="1818400"/>
                <a:ext cx="3314985" cy="1528311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 wrap="square">
                <a:spAutoFit/>
              </a:bodyPr>
              <a:lstStyle/>
              <a:p>
                <a:pPr algn="just">
                  <a:lnSpc>
                    <a:spcPct val="120000"/>
                  </a:lnSpc>
                  <a:defRPr sz="1800">
                    <a:solidFill>
                      <a:srgbClr val="000000"/>
                    </a:solidFill>
                  </a:defRPr>
                </a:pPr>
                <a:r>
                  <a:rPr lang="zh-CN" altLang="en-US" sz="10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rPr>
                  <a:t>请替换文字内容，点击添加相关标题文字</a:t>
                </a:r>
                <a:r>
                  <a:rPr lang="zh-CN" alt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rPr>
                  <a:t>请替换文字内容，点击添加相关标题文字</a:t>
                </a:r>
                <a:endParaRPr lang="zh-CN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endParaRPr>
              </a:p>
              <a:p>
                <a:pPr algn="just">
                  <a:lnSpc>
                    <a:spcPct val="120000"/>
                  </a:lnSpc>
                  <a:defRPr sz="1800">
                    <a:solidFill>
                      <a:srgbClr val="000000"/>
                    </a:solidFill>
                  </a:defRPr>
                </a:pPr>
                <a:endParaRPr lang="zh-CN" alt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endParaRPr>
              </a:p>
            </p:txBody>
          </p:sp>
        </p:grpSp>
        <p:cxnSp>
          <p:nvCxnSpPr>
            <p:cNvPr id="15" name="直接连接符 14"/>
            <p:cNvCxnSpPr/>
            <p:nvPr/>
          </p:nvCxnSpPr>
          <p:spPr>
            <a:xfrm flipV="1">
              <a:off x="418573" y="3560021"/>
              <a:ext cx="3118088" cy="0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组合 4"/>
          <p:cNvGrpSpPr/>
          <p:nvPr/>
        </p:nvGrpSpPr>
        <p:grpSpPr>
          <a:xfrm>
            <a:off x="1115616" y="3591689"/>
            <a:ext cx="2649963" cy="960301"/>
            <a:chOff x="802094" y="2890063"/>
            <a:chExt cx="2758371" cy="2409147"/>
          </a:xfrm>
        </p:grpSpPr>
        <p:grpSp>
          <p:nvGrpSpPr>
            <p:cNvPr id="19" name="组合 23"/>
            <p:cNvGrpSpPr/>
            <p:nvPr/>
          </p:nvGrpSpPr>
          <p:grpSpPr>
            <a:xfrm>
              <a:off x="802094" y="2890063"/>
              <a:ext cx="2758371" cy="2409147"/>
              <a:chOff x="230590" y="961237"/>
              <a:chExt cx="2758371" cy="2409147"/>
            </a:xfrm>
          </p:grpSpPr>
          <p:sp>
            <p:nvSpPr>
              <p:cNvPr id="21" name="矩形 7"/>
              <p:cNvSpPr>
                <a:spLocks noChangeArrowheads="1"/>
              </p:cNvSpPr>
              <p:nvPr/>
            </p:nvSpPr>
            <p:spPr bwMode="auto">
              <a:xfrm>
                <a:off x="543306" y="961237"/>
                <a:ext cx="2206622" cy="694919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zh-CN" altLang="en-US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微软雅黑" pitchFamily="34" charset="-122"/>
                    <a:ea typeface="微软雅黑" pitchFamily="34" charset="-122"/>
                  </a:rPr>
                  <a:t>单击添加您的标题</a:t>
                </a:r>
              </a:p>
            </p:txBody>
          </p:sp>
          <p:sp>
            <p:nvSpPr>
              <p:cNvPr id="22" name="矩形 8"/>
              <p:cNvSpPr>
                <a:spLocks noChangeArrowheads="1"/>
              </p:cNvSpPr>
              <p:nvPr/>
            </p:nvSpPr>
            <p:spPr bwMode="auto">
              <a:xfrm>
                <a:off x="230590" y="1818399"/>
                <a:ext cx="2758371" cy="1551985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 wrap="square">
                <a:spAutoFit/>
              </a:bodyPr>
              <a:lstStyle/>
              <a:p>
                <a:pPr algn="just">
                  <a:lnSpc>
                    <a:spcPct val="120000"/>
                  </a:lnSpc>
                  <a:defRPr sz="1800">
                    <a:solidFill>
                      <a:srgbClr val="000000"/>
                    </a:solidFill>
                  </a:defRPr>
                </a:pPr>
                <a:r>
                  <a:rPr lang="zh-CN" altLang="en-US" sz="105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rPr>
                  <a:t>请替换文字内容，点击添加相关标题文</a:t>
                </a:r>
                <a:r>
                  <a:rPr lang="zh-CN" altLang="en-US" sz="105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rPr>
                  <a:t>字</a:t>
                </a:r>
                <a:r>
                  <a:rPr lang="zh-CN" alt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rPr>
                  <a:t>请替换文字内容，点击添加相关标题文字</a:t>
                </a:r>
                <a:endParaRPr lang="zh-CN" altLang="en-US" sz="7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endParaRPr>
              </a:p>
              <a:p>
                <a:pPr algn="just">
                  <a:lnSpc>
                    <a:spcPct val="120000"/>
                  </a:lnSpc>
                  <a:defRPr sz="1800">
                    <a:solidFill>
                      <a:srgbClr val="000000"/>
                    </a:solidFill>
                  </a:defRPr>
                </a:pPr>
                <a:endParaRPr lang="zh-CN" alt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endParaRPr>
              </a:p>
            </p:txBody>
          </p:sp>
        </p:grpSp>
        <p:cxnSp>
          <p:nvCxnSpPr>
            <p:cNvPr id="20" name="直接连接符 19"/>
            <p:cNvCxnSpPr/>
            <p:nvPr/>
          </p:nvCxnSpPr>
          <p:spPr>
            <a:xfrm flipV="1">
              <a:off x="1022962" y="3596072"/>
              <a:ext cx="2385852" cy="3983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组合 39"/>
          <p:cNvGrpSpPr/>
          <p:nvPr/>
        </p:nvGrpSpPr>
        <p:grpSpPr>
          <a:xfrm>
            <a:off x="4357686" y="2000864"/>
            <a:ext cx="928694" cy="1632457"/>
            <a:chOff x="2133601" y="3810000"/>
            <a:chExt cx="681038" cy="1274763"/>
          </a:xfrm>
        </p:grpSpPr>
        <p:sp>
          <p:nvSpPr>
            <p:cNvPr id="41" name="Freeform 146"/>
            <p:cNvSpPr/>
            <p:nvPr/>
          </p:nvSpPr>
          <p:spPr bwMode="auto">
            <a:xfrm>
              <a:off x="2290763" y="3983038"/>
              <a:ext cx="9525" cy="2540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7" y="11"/>
                </a:cxn>
                <a:cxn ang="0">
                  <a:pos x="12" y="22"/>
                </a:cxn>
                <a:cxn ang="0">
                  <a:pos x="16" y="34"/>
                </a:cxn>
                <a:cxn ang="0">
                  <a:pos x="18" y="41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2" y="43"/>
                </a:cxn>
                <a:cxn ang="0">
                  <a:pos x="8" y="39"/>
                </a:cxn>
                <a:cxn ang="0">
                  <a:pos x="4" y="32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8" h="48">
                  <a:moveTo>
                    <a:pt x="2" y="0"/>
                  </a:moveTo>
                  <a:lnTo>
                    <a:pt x="2" y="0"/>
                  </a:lnTo>
                  <a:lnTo>
                    <a:pt x="7" y="11"/>
                  </a:lnTo>
                  <a:lnTo>
                    <a:pt x="12" y="22"/>
                  </a:lnTo>
                  <a:lnTo>
                    <a:pt x="16" y="34"/>
                  </a:lnTo>
                  <a:lnTo>
                    <a:pt x="18" y="41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2" y="43"/>
                  </a:lnTo>
                  <a:lnTo>
                    <a:pt x="8" y="39"/>
                  </a:lnTo>
                  <a:lnTo>
                    <a:pt x="4" y="32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6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2" name="Freeform 147"/>
            <p:cNvSpPr/>
            <p:nvPr/>
          </p:nvSpPr>
          <p:spPr bwMode="auto">
            <a:xfrm>
              <a:off x="2359026" y="4005263"/>
              <a:ext cx="31750" cy="33338"/>
            </a:xfrm>
            <a:custGeom>
              <a:avLst/>
              <a:gdLst/>
              <a:ahLst/>
              <a:cxnLst>
                <a:cxn ang="0">
                  <a:pos x="61" y="22"/>
                </a:cxn>
                <a:cxn ang="0">
                  <a:pos x="61" y="22"/>
                </a:cxn>
                <a:cxn ang="0">
                  <a:pos x="49" y="18"/>
                </a:cxn>
                <a:cxn ang="0">
                  <a:pos x="38" y="14"/>
                </a:cxn>
                <a:cxn ang="0">
                  <a:pos x="34" y="14"/>
                </a:cxn>
                <a:cxn ang="0">
                  <a:pos x="28" y="15"/>
                </a:cxn>
                <a:cxn ang="0">
                  <a:pos x="23" y="16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35"/>
                </a:cxn>
                <a:cxn ang="0">
                  <a:pos x="14" y="46"/>
                </a:cxn>
                <a:cxn ang="0">
                  <a:pos x="13" y="56"/>
                </a:cxn>
                <a:cxn ang="0">
                  <a:pos x="10" y="60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" y="60"/>
                </a:cxn>
                <a:cxn ang="0">
                  <a:pos x="0" y="54"/>
                </a:cxn>
                <a:cxn ang="0">
                  <a:pos x="0" y="49"/>
                </a:cxn>
                <a:cxn ang="0">
                  <a:pos x="2" y="43"/>
                </a:cxn>
                <a:cxn ang="0">
                  <a:pos x="6" y="29"/>
                </a:cxn>
                <a:cxn ang="0">
                  <a:pos x="7" y="22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3" y="9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7" y="0"/>
                </a:cxn>
                <a:cxn ang="0">
                  <a:pos x="45" y="1"/>
                </a:cxn>
                <a:cxn ang="0">
                  <a:pos x="52" y="4"/>
                </a:cxn>
                <a:cxn ang="0">
                  <a:pos x="55" y="8"/>
                </a:cxn>
                <a:cxn ang="0">
                  <a:pos x="58" y="11"/>
                </a:cxn>
                <a:cxn ang="0">
                  <a:pos x="61" y="16"/>
                </a:cxn>
                <a:cxn ang="0">
                  <a:pos x="61" y="22"/>
                </a:cxn>
                <a:cxn ang="0">
                  <a:pos x="61" y="22"/>
                </a:cxn>
              </a:cxnLst>
              <a:rect l="0" t="0" r="r" b="b"/>
              <a:pathLst>
                <a:path w="61" h="64">
                  <a:moveTo>
                    <a:pt x="61" y="22"/>
                  </a:moveTo>
                  <a:lnTo>
                    <a:pt x="61" y="22"/>
                  </a:lnTo>
                  <a:lnTo>
                    <a:pt x="49" y="18"/>
                  </a:lnTo>
                  <a:lnTo>
                    <a:pt x="38" y="14"/>
                  </a:lnTo>
                  <a:lnTo>
                    <a:pt x="34" y="14"/>
                  </a:lnTo>
                  <a:lnTo>
                    <a:pt x="28" y="15"/>
                  </a:lnTo>
                  <a:lnTo>
                    <a:pt x="23" y="16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35"/>
                  </a:lnTo>
                  <a:lnTo>
                    <a:pt x="14" y="46"/>
                  </a:lnTo>
                  <a:lnTo>
                    <a:pt x="13" y="56"/>
                  </a:lnTo>
                  <a:lnTo>
                    <a:pt x="10" y="60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" y="60"/>
                  </a:lnTo>
                  <a:lnTo>
                    <a:pt x="0" y="54"/>
                  </a:lnTo>
                  <a:lnTo>
                    <a:pt x="0" y="49"/>
                  </a:lnTo>
                  <a:lnTo>
                    <a:pt x="2" y="43"/>
                  </a:lnTo>
                  <a:lnTo>
                    <a:pt x="6" y="29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3" y="9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7" y="0"/>
                  </a:lnTo>
                  <a:lnTo>
                    <a:pt x="45" y="1"/>
                  </a:lnTo>
                  <a:lnTo>
                    <a:pt x="52" y="4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1" y="16"/>
                  </a:lnTo>
                  <a:lnTo>
                    <a:pt x="61" y="22"/>
                  </a:lnTo>
                  <a:lnTo>
                    <a:pt x="61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3" name="Freeform 148"/>
            <p:cNvSpPr>
              <a:spLocks noEditPoints="1"/>
            </p:cNvSpPr>
            <p:nvPr/>
          </p:nvSpPr>
          <p:spPr bwMode="auto">
            <a:xfrm>
              <a:off x="2576513" y="4005263"/>
              <a:ext cx="123825" cy="122238"/>
            </a:xfrm>
            <a:custGeom>
              <a:avLst/>
              <a:gdLst/>
              <a:ahLst/>
              <a:cxnLst>
                <a:cxn ang="0">
                  <a:pos x="0" y="174"/>
                </a:cxn>
                <a:cxn ang="0">
                  <a:pos x="18" y="118"/>
                </a:cxn>
                <a:cxn ang="0">
                  <a:pos x="39" y="78"/>
                </a:cxn>
                <a:cxn ang="0">
                  <a:pos x="58" y="54"/>
                </a:cxn>
                <a:cxn ang="0">
                  <a:pos x="79" y="33"/>
                </a:cxn>
                <a:cxn ang="0">
                  <a:pos x="101" y="16"/>
                </a:cxn>
                <a:cxn ang="0">
                  <a:pos x="126" y="5"/>
                </a:cxn>
                <a:cxn ang="0">
                  <a:pos x="139" y="1"/>
                </a:cxn>
                <a:cxn ang="0">
                  <a:pos x="166" y="0"/>
                </a:cxn>
                <a:cxn ang="0">
                  <a:pos x="194" y="7"/>
                </a:cxn>
                <a:cxn ang="0">
                  <a:pos x="219" y="22"/>
                </a:cxn>
                <a:cxn ang="0">
                  <a:pos x="227" y="35"/>
                </a:cxn>
                <a:cxn ang="0">
                  <a:pos x="232" y="47"/>
                </a:cxn>
                <a:cxn ang="0">
                  <a:pos x="233" y="54"/>
                </a:cxn>
                <a:cxn ang="0">
                  <a:pos x="232" y="67"/>
                </a:cxn>
                <a:cxn ang="0">
                  <a:pos x="226" y="75"/>
                </a:cxn>
                <a:cxn ang="0">
                  <a:pos x="212" y="85"/>
                </a:cxn>
                <a:cxn ang="0">
                  <a:pos x="188" y="95"/>
                </a:cxn>
                <a:cxn ang="0">
                  <a:pos x="164" y="105"/>
                </a:cxn>
                <a:cxn ang="0">
                  <a:pos x="156" y="111"/>
                </a:cxn>
                <a:cxn ang="0">
                  <a:pos x="135" y="129"/>
                </a:cxn>
                <a:cxn ang="0">
                  <a:pos x="107" y="161"/>
                </a:cxn>
                <a:cxn ang="0">
                  <a:pos x="66" y="209"/>
                </a:cxn>
                <a:cxn ang="0">
                  <a:pos x="52" y="221"/>
                </a:cxn>
                <a:cxn ang="0">
                  <a:pos x="31" y="233"/>
                </a:cxn>
                <a:cxn ang="0">
                  <a:pos x="23" y="233"/>
                </a:cxn>
                <a:cxn ang="0">
                  <a:pos x="16" y="231"/>
                </a:cxn>
                <a:cxn ang="0">
                  <a:pos x="7" y="220"/>
                </a:cxn>
                <a:cxn ang="0">
                  <a:pos x="1" y="193"/>
                </a:cxn>
                <a:cxn ang="0">
                  <a:pos x="0" y="174"/>
                </a:cxn>
                <a:cxn ang="0">
                  <a:pos x="34" y="111"/>
                </a:cxn>
                <a:cxn ang="0">
                  <a:pos x="20" y="146"/>
                </a:cxn>
                <a:cxn ang="0">
                  <a:pos x="14" y="181"/>
                </a:cxn>
                <a:cxn ang="0">
                  <a:pos x="14" y="198"/>
                </a:cxn>
                <a:cxn ang="0">
                  <a:pos x="17" y="209"/>
                </a:cxn>
                <a:cxn ang="0">
                  <a:pos x="23" y="214"/>
                </a:cxn>
                <a:cxn ang="0">
                  <a:pos x="30" y="214"/>
                </a:cxn>
                <a:cxn ang="0">
                  <a:pos x="45" y="206"/>
                </a:cxn>
                <a:cxn ang="0">
                  <a:pos x="62" y="192"/>
                </a:cxn>
                <a:cxn ang="0">
                  <a:pos x="94" y="157"/>
                </a:cxn>
                <a:cxn ang="0">
                  <a:pos x="124" y="123"/>
                </a:cxn>
                <a:cxn ang="0">
                  <a:pos x="159" y="95"/>
                </a:cxn>
                <a:cxn ang="0">
                  <a:pos x="177" y="85"/>
                </a:cxn>
                <a:cxn ang="0">
                  <a:pos x="199" y="80"/>
                </a:cxn>
                <a:cxn ang="0">
                  <a:pos x="206" y="73"/>
                </a:cxn>
                <a:cxn ang="0">
                  <a:pos x="218" y="59"/>
                </a:cxn>
                <a:cxn ang="0">
                  <a:pos x="218" y="50"/>
                </a:cxn>
                <a:cxn ang="0">
                  <a:pos x="216" y="43"/>
                </a:cxn>
                <a:cxn ang="0">
                  <a:pos x="206" y="35"/>
                </a:cxn>
                <a:cxn ang="0">
                  <a:pos x="188" y="28"/>
                </a:cxn>
                <a:cxn ang="0">
                  <a:pos x="180" y="22"/>
                </a:cxn>
                <a:cxn ang="0">
                  <a:pos x="178" y="19"/>
                </a:cxn>
                <a:cxn ang="0">
                  <a:pos x="183" y="16"/>
                </a:cxn>
                <a:cxn ang="0">
                  <a:pos x="187" y="15"/>
                </a:cxn>
                <a:cxn ang="0">
                  <a:pos x="187" y="12"/>
                </a:cxn>
                <a:cxn ang="0">
                  <a:pos x="156" y="14"/>
                </a:cxn>
                <a:cxn ang="0">
                  <a:pos x="131" y="18"/>
                </a:cxn>
                <a:cxn ang="0">
                  <a:pos x="107" y="26"/>
                </a:cxn>
                <a:cxn ang="0">
                  <a:pos x="89" y="39"/>
                </a:cxn>
                <a:cxn ang="0">
                  <a:pos x="72" y="54"/>
                </a:cxn>
                <a:cxn ang="0">
                  <a:pos x="45" y="91"/>
                </a:cxn>
                <a:cxn ang="0">
                  <a:pos x="34" y="111"/>
                </a:cxn>
              </a:cxnLst>
              <a:rect l="0" t="0" r="r" b="b"/>
              <a:pathLst>
                <a:path w="233" h="233">
                  <a:moveTo>
                    <a:pt x="0" y="174"/>
                  </a:moveTo>
                  <a:lnTo>
                    <a:pt x="0" y="174"/>
                  </a:lnTo>
                  <a:lnTo>
                    <a:pt x="7" y="146"/>
                  </a:lnTo>
                  <a:lnTo>
                    <a:pt x="18" y="118"/>
                  </a:lnTo>
                  <a:lnTo>
                    <a:pt x="32" y="91"/>
                  </a:lnTo>
                  <a:lnTo>
                    <a:pt x="39" y="78"/>
                  </a:lnTo>
                  <a:lnTo>
                    <a:pt x="49" y="66"/>
                  </a:lnTo>
                  <a:lnTo>
                    <a:pt x="58" y="54"/>
                  </a:lnTo>
                  <a:lnTo>
                    <a:pt x="67" y="43"/>
                  </a:lnTo>
                  <a:lnTo>
                    <a:pt x="79" y="33"/>
                  </a:lnTo>
                  <a:lnTo>
                    <a:pt x="89" y="25"/>
                  </a:lnTo>
                  <a:lnTo>
                    <a:pt x="101" y="16"/>
                  </a:lnTo>
                  <a:lnTo>
                    <a:pt x="112" y="11"/>
                  </a:lnTo>
                  <a:lnTo>
                    <a:pt x="126" y="5"/>
                  </a:lnTo>
                  <a:lnTo>
                    <a:pt x="139" y="1"/>
                  </a:lnTo>
                  <a:lnTo>
                    <a:pt x="139" y="1"/>
                  </a:lnTo>
                  <a:lnTo>
                    <a:pt x="152" y="0"/>
                  </a:lnTo>
                  <a:lnTo>
                    <a:pt x="166" y="0"/>
                  </a:lnTo>
                  <a:lnTo>
                    <a:pt x="180" y="2"/>
                  </a:lnTo>
                  <a:lnTo>
                    <a:pt x="194" y="7"/>
                  </a:lnTo>
                  <a:lnTo>
                    <a:pt x="208" y="14"/>
                  </a:lnTo>
                  <a:lnTo>
                    <a:pt x="219" y="22"/>
                  </a:lnTo>
                  <a:lnTo>
                    <a:pt x="223" y="28"/>
                  </a:lnTo>
                  <a:lnTo>
                    <a:pt x="227" y="35"/>
                  </a:lnTo>
                  <a:lnTo>
                    <a:pt x="230" y="40"/>
                  </a:lnTo>
                  <a:lnTo>
                    <a:pt x="232" y="47"/>
                  </a:lnTo>
                  <a:lnTo>
                    <a:pt x="232" y="47"/>
                  </a:lnTo>
                  <a:lnTo>
                    <a:pt x="233" y="54"/>
                  </a:lnTo>
                  <a:lnTo>
                    <a:pt x="232" y="61"/>
                  </a:lnTo>
                  <a:lnTo>
                    <a:pt x="232" y="67"/>
                  </a:lnTo>
                  <a:lnTo>
                    <a:pt x="229" y="71"/>
                  </a:lnTo>
                  <a:lnTo>
                    <a:pt x="226" y="75"/>
                  </a:lnTo>
                  <a:lnTo>
                    <a:pt x="222" y="80"/>
                  </a:lnTo>
                  <a:lnTo>
                    <a:pt x="212" y="85"/>
                  </a:lnTo>
                  <a:lnTo>
                    <a:pt x="201" y="91"/>
                  </a:lnTo>
                  <a:lnTo>
                    <a:pt x="188" y="95"/>
                  </a:lnTo>
                  <a:lnTo>
                    <a:pt x="176" y="99"/>
                  </a:lnTo>
                  <a:lnTo>
                    <a:pt x="164" y="105"/>
                  </a:lnTo>
                  <a:lnTo>
                    <a:pt x="164" y="105"/>
                  </a:lnTo>
                  <a:lnTo>
                    <a:pt x="156" y="111"/>
                  </a:lnTo>
                  <a:lnTo>
                    <a:pt x="149" y="116"/>
                  </a:lnTo>
                  <a:lnTo>
                    <a:pt x="135" y="129"/>
                  </a:lnTo>
                  <a:lnTo>
                    <a:pt x="121" y="144"/>
                  </a:lnTo>
                  <a:lnTo>
                    <a:pt x="107" y="161"/>
                  </a:lnTo>
                  <a:lnTo>
                    <a:pt x="80" y="195"/>
                  </a:lnTo>
                  <a:lnTo>
                    <a:pt x="66" y="209"/>
                  </a:lnTo>
                  <a:lnTo>
                    <a:pt x="52" y="221"/>
                  </a:lnTo>
                  <a:lnTo>
                    <a:pt x="52" y="221"/>
                  </a:lnTo>
                  <a:lnTo>
                    <a:pt x="39" y="228"/>
                  </a:lnTo>
                  <a:lnTo>
                    <a:pt x="31" y="233"/>
                  </a:lnTo>
                  <a:lnTo>
                    <a:pt x="27" y="233"/>
                  </a:lnTo>
                  <a:lnTo>
                    <a:pt x="23" y="233"/>
                  </a:lnTo>
                  <a:lnTo>
                    <a:pt x="23" y="233"/>
                  </a:lnTo>
                  <a:lnTo>
                    <a:pt x="16" y="231"/>
                  </a:lnTo>
                  <a:lnTo>
                    <a:pt x="10" y="226"/>
                  </a:lnTo>
                  <a:lnTo>
                    <a:pt x="7" y="220"/>
                  </a:lnTo>
                  <a:lnTo>
                    <a:pt x="4" y="212"/>
                  </a:lnTo>
                  <a:lnTo>
                    <a:pt x="1" y="193"/>
                  </a:lnTo>
                  <a:lnTo>
                    <a:pt x="0" y="174"/>
                  </a:lnTo>
                  <a:lnTo>
                    <a:pt x="0" y="174"/>
                  </a:lnTo>
                  <a:close/>
                  <a:moveTo>
                    <a:pt x="34" y="111"/>
                  </a:moveTo>
                  <a:lnTo>
                    <a:pt x="34" y="111"/>
                  </a:lnTo>
                  <a:lnTo>
                    <a:pt x="27" y="127"/>
                  </a:lnTo>
                  <a:lnTo>
                    <a:pt x="20" y="146"/>
                  </a:lnTo>
                  <a:lnTo>
                    <a:pt x="16" y="164"/>
                  </a:lnTo>
                  <a:lnTo>
                    <a:pt x="14" y="181"/>
                  </a:lnTo>
                  <a:lnTo>
                    <a:pt x="14" y="181"/>
                  </a:lnTo>
                  <a:lnTo>
                    <a:pt x="14" y="198"/>
                  </a:lnTo>
                  <a:lnTo>
                    <a:pt x="16" y="205"/>
                  </a:lnTo>
                  <a:lnTo>
                    <a:pt x="17" y="209"/>
                  </a:lnTo>
                  <a:lnTo>
                    <a:pt x="20" y="212"/>
                  </a:lnTo>
                  <a:lnTo>
                    <a:pt x="23" y="214"/>
                  </a:lnTo>
                  <a:lnTo>
                    <a:pt x="25" y="214"/>
                  </a:lnTo>
                  <a:lnTo>
                    <a:pt x="30" y="214"/>
                  </a:lnTo>
                  <a:lnTo>
                    <a:pt x="37" y="212"/>
                  </a:lnTo>
                  <a:lnTo>
                    <a:pt x="45" y="206"/>
                  </a:lnTo>
                  <a:lnTo>
                    <a:pt x="62" y="192"/>
                  </a:lnTo>
                  <a:lnTo>
                    <a:pt x="62" y="192"/>
                  </a:lnTo>
                  <a:lnTo>
                    <a:pt x="79" y="175"/>
                  </a:lnTo>
                  <a:lnTo>
                    <a:pt x="94" y="157"/>
                  </a:lnTo>
                  <a:lnTo>
                    <a:pt x="108" y="140"/>
                  </a:lnTo>
                  <a:lnTo>
                    <a:pt x="124" y="123"/>
                  </a:lnTo>
                  <a:lnTo>
                    <a:pt x="140" y="108"/>
                  </a:lnTo>
                  <a:lnTo>
                    <a:pt x="159" y="95"/>
                  </a:lnTo>
                  <a:lnTo>
                    <a:pt x="167" y="90"/>
                  </a:lnTo>
                  <a:lnTo>
                    <a:pt x="177" y="85"/>
                  </a:lnTo>
                  <a:lnTo>
                    <a:pt x="188" y="81"/>
                  </a:lnTo>
                  <a:lnTo>
                    <a:pt x="199" y="80"/>
                  </a:lnTo>
                  <a:lnTo>
                    <a:pt x="199" y="80"/>
                  </a:lnTo>
                  <a:lnTo>
                    <a:pt x="206" y="73"/>
                  </a:lnTo>
                  <a:lnTo>
                    <a:pt x="212" y="66"/>
                  </a:lnTo>
                  <a:lnTo>
                    <a:pt x="218" y="59"/>
                  </a:lnTo>
                  <a:lnTo>
                    <a:pt x="218" y="54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6" y="43"/>
                  </a:lnTo>
                  <a:lnTo>
                    <a:pt x="212" y="39"/>
                  </a:lnTo>
                  <a:lnTo>
                    <a:pt x="206" y="35"/>
                  </a:lnTo>
                  <a:lnTo>
                    <a:pt x="201" y="33"/>
                  </a:lnTo>
                  <a:lnTo>
                    <a:pt x="188" y="28"/>
                  </a:lnTo>
                  <a:lnTo>
                    <a:pt x="184" y="25"/>
                  </a:lnTo>
                  <a:lnTo>
                    <a:pt x="180" y="22"/>
                  </a:lnTo>
                  <a:lnTo>
                    <a:pt x="180" y="22"/>
                  </a:lnTo>
                  <a:lnTo>
                    <a:pt x="178" y="19"/>
                  </a:lnTo>
                  <a:lnTo>
                    <a:pt x="180" y="18"/>
                  </a:lnTo>
                  <a:lnTo>
                    <a:pt x="183" y="16"/>
                  </a:lnTo>
                  <a:lnTo>
                    <a:pt x="185" y="15"/>
                  </a:lnTo>
                  <a:lnTo>
                    <a:pt x="187" y="15"/>
                  </a:lnTo>
                  <a:lnTo>
                    <a:pt x="187" y="12"/>
                  </a:lnTo>
                  <a:lnTo>
                    <a:pt x="187" y="12"/>
                  </a:lnTo>
                  <a:lnTo>
                    <a:pt x="171" y="12"/>
                  </a:lnTo>
                  <a:lnTo>
                    <a:pt x="156" y="14"/>
                  </a:lnTo>
                  <a:lnTo>
                    <a:pt x="143" y="15"/>
                  </a:lnTo>
                  <a:lnTo>
                    <a:pt x="131" y="18"/>
                  </a:lnTo>
                  <a:lnTo>
                    <a:pt x="118" y="22"/>
                  </a:lnTo>
                  <a:lnTo>
                    <a:pt x="107" y="26"/>
                  </a:lnTo>
                  <a:lnTo>
                    <a:pt x="97" y="33"/>
                  </a:lnTo>
                  <a:lnTo>
                    <a:pt x="89" y="39"/>
                  </a:lnTo>
                  <a:lnTo>
                    <a:pt x="80" y="47"/>
                  </a:lnTo>
                  <a:lnTo>
                    <a:pt x="72" y="54"/>
                  </a:lnTo>
                  <a:lnTo>
                    <a:pt x="58" y="73"/>
                  </a:lnTo>
                  <a:lnTo>
                    <a:pt x="45" y="91"/>
                  </a:lnTo>
                  <a:lnTo>
                    <a:pt x="34" y="111"/>
                  </a:lnTo>
                  <a:lnTo>
                    <a:pt x="34" y="1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" name="Freeform 149"/>
            <p:cNvSpPr/>
            <p:nvPr/>
          </p:nvSpPr>
          <p:spPr bwMode="auto">
            <a:xfrm>
              <a:off x="2393951" y="4017963"/>
              <a:ext cx="7938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5" y="3"/>
                </a:cxn>
                <a:cxn ang="0">
                  <a:pos x="11" y="9"/>
                </a:cxn>
                <a:cxn ang="0">
                  <a:pos x="14" y="16"/>
                </a:cxn>
                <a:cxn ang="0">
                  <a:pos x="15" y="23"/>
                </a:cxn>
                <a:cxn ang="0">
                  <a:pos x="15" y="30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2"/>
                </a:cxn>
                <a:cxn ang="0">
                  <a:pos x="1" y="42"/>
                </a:cxn>
                <a:cxn ang="0">
                  <a:pos x="1" y="42"/>
                </a:cxn>
                <a:cxn ang="0">
                  <a:pos x="0" y="23"/>
                </a:cxn>
                <a:cxn ang="0">
                  <a:pos x="0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" h="42">
                  <a:moveTo>
                    <a:pt x="0" y="0"/>
                  </a:moveTo>
                  <a:lnTo>
                    <a:pt x="0" y="0"/>
                  </a:lnTo>
                  <a:lnTo>
                    <a:pt x="5" y="3"/>
                  </a:lnTo>
                  <a:lnTo>
                    <a:pt x="11" y="9"/>
                  </a:lnTo>
                  <a:lnTo>
                    <a:pt x="14" y="16"/>
                  </a:lnTo>
                  <a:lnTo>
                    <a:pt x="15" y="23"/>
                  </a:lnTo>
                  <a:lnTo>
                    <a:pt x="15" y="30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23"/>
                  </a:lnTo>
                  <a:lnTo>
                    <a:pt x="0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" name="Freeform 150"/>
            <p:cNvSpPr>
              <a:spLocks noEditPoints="1"/>
            </p:cNvSpPr>
            <p:nvPr/>
          </p:nvSpPr>
          <p:spPr bwMode="auto">
            <a:xfrm>
              <a:off x="2209801" y="4027488"/>
              <a:ext cx="100013" cy="12858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52" y="4"/>
                </a:cxn>
                <a:cxn ang="0">
                  <a:pos x="54" y="10"/>
                </a:cxn>
                <a:cxn ang="0">
                  <a:pos x="75" y="13"/>
                </a:cxn>
                <a:cxn ang="0">
                  <a:pos x="105" y="32"/>
                </a:cxn>
                <a:cxn ang="0">
                  <a:pos x="108" y="75"/>
                </a:cxn>
                <a:cxn ang="0">
                  <a:pos x="116" y="107"/>
                </a:cxn>
                <a:cxn ang="0">
                  <a:pos x="127" y="120"/>
                </a:cxn>
                <a:cxn ang="0">
                  <a:pos x="144" y="138"/>
                </a:cxn>
                <a:cxn ang="0">
                  <a:pos x="153" y="152"/>
                </a:cxn>
                <a:cxn ang="0">
                  <a:pos x="174" y="173"/>
                </a:cxn>
                <a:cxn ang="0">
                  <a:pos x="186" y="191"/>
                </a:cxn>
                <a:cxn ang="0">
                  <a:pos x="188" y="212"/>
                </a:cxn>
                <a:cxn ang="0">
                  <a:pos x="172" y="237"/>
                </a:cxn>
                <a:cxn ang="0">
                  <a:pos x="140" y="243"/>
                </a:cxn>
                <a:cxn ang="0">
                  <a:pos x="118" y="237"/>
                </a:cxn>
                <a:cxn ang="0">
                  <a:pos x="74" y="211"/>
                </a:cxn>
                <a:cxn ang="0">
                  <a:pos x="30" y="162"/>
                </a:cxn>
                <a:cxn ang="0">
                  <a:pos x="12" y="125"/>
                </a:cxn>
                <a:cxn ang="0">
                  <a:pos x="4" y="72"/>
                </a:cxn>
                <a:cxn ang="0">
                  <a:pos x="5" y="38"/>
                </a:cxn>
                <a:cxn ang="0">
                  <a:pos x="19" y="11"/>
                </a:cxn>
                <a:cxn ang="0">
                  <a:pos x="30" y="2"/>
                </a:cxn>
                <a:cxn ang="0">
                  <a:pos x="40" y="10"/>
                </a:cxn>
                <a:cxn ang="0">
                  <a:pos x="25" y="24"/>
                </a:cxn>
                <a:cxn ang="0">
                  <a:pos x="19" y="38"/>
                </a:cxn>
                <a:cxn ang="0">
                  <a:pos x="14" y="59"/>
                </a:cxn>
                <a:cxn ang="0">
                  <a:pos x="16" y="90"/>
                </a:cxn>
                <a:cxn ang="0">
                  <a:pos x="30" y="135"/>
                </a:cxn>
                <a:cxn ang="0">
                  <a:pos x="56" y="177"/>
                </a:cxn>
                <a:cxn ang="0">
                  <a:pos x="92" y="209"/>
                </a:cxn>
                <a:cxn ang="0">
                  <a:pos x="134" y="228"/>
                </a:cxn>
                <a:cxn ang="0">
                  <a:pos x="164" y="229"/>
                </a:cxn>
                <a:cxn ang="0">
                  <a:pos x="175" y="201"/>
                </a:cxn>
                <a:cxn ang="0">
                  <a:pos x="161" y="178"/>
                </a:cxn>
                <a:cxn ang="0">
                  <a:pos x="143" y="159"/>
                </a:cxn>
                <a:cxn ang="0">
                  <a:pos x="132" y="138"/>
                </a:cxn>
                <a:cxn ang="0">
                  <a:pos x="109" y="108"/>
                </a:cxn>
                <a:cxn ang="0">
                  <a:pos x="96" y="86"/>
                </a:cxn>
                <a:cxn ang="0">
                  <a:pos x="94" y="61"/>
                </a:cxn>
                <a:cxn ang="0">
                  <a:pos x="88" y="35"/>
                </a:cxn>
                <a:cxn ang="0">
                  <a:pos x="78" y="25"/>
                </a:cxn>
                <a:cxn ang="0">
                  <a:pos x="57" y="24"/>
                </a:cxn>
                <a:cxn ang="0">
                  <a:pos x="50" y="21"/>
                </a:cxn>
                <a:cxn ang="0">
                  <a:pos x="50" y="10"/>
                </a:cxn>
                <a:cxn ang="0">
                  <a:pos x="46" y="9"/>
                </a:cxn>
              </a:cxnLst>
              <a:rect l="0" t="0" r="r" b="b"/>
              <a:pathLst>
                <a:path w="188" h="244">
                  <a:moveTo>
                    <a:pt x="30" y="2"/>
                  </a:moveTo>
                  <a:lnTo>
                    <a:pt x="30" y="2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5" y="2"/>
                  </a:lnTo>
                  <a:lnTo>
                    <a:pt x="52" y="4"/>
                  </a:lnTo>
                  <a:lnTo>
                    <a:pt x="53" y="7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61" y="10"/>
                  </a:lnTo>
                  <a:lnTo>
                    <a:pt x="68" y="10"/>
                  </a:lnTo>
                  <a:lnTo>
                    <a:pt x="75" y="13"/>
                  </a:lnTo>
                  <a:lnTo>
                    <a:pt x="82" y="16"/>
                  </a:lnTo>
                  <a:lnTo>
                    <a:pt x="95" y="24"/>
                  </a:lnTo>
                  <a:lnTo>
                    <a:pt x="105" y="32"/>
                  </a:lnTo>
                  <a:lnTo>
                    <a:pt x="105" y="32"/>
                  </a:lnTo>
                  <a:lnTo>
                    <a:pt x="106" y="55"/>
                  </a:lnTo>
                  <a:lnTo>
                    <a:pt x="108" y="75"/>
                  </a:lnTo>
                  <a:lnTo>
                    <a:pt x="109" y="90"/>
                  </a:lnTo>
                  <a:lnTo>
                    <a:pt x="112" y="98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120" y="112"/>
                  </a:lnTo>
                  <a:lnTo>
                    <a:pt x="127" y="120"/>
                  </a:lnTo>
                  <a:lnTo>
                    <a:pt x="140" y="132"/>
                  </a:lnTo>
                  <a:lnTo>
                    <a:pt x="140" y="132"/>
                  </a:lnTo>
                  <a:lnTo>
                    <a:pt x="144" y="138"/>
                  </a:lnTo>
                  <a:lnTo>
                    <a:pt x="147" y="142"/>
                  </a:lnTo>
                  <a:lnTo>
                    <a:pt x="150" y="148"/>
                  </a:lnTo>
                  <a:lnTo>
                    <a:pt x="153" y="152"/>
                  </a:lnTo>
                  <a:lnTo>
                    <a:pt x="153" y="152"/>
                  </a:lnTo>
                  <a:lnTo>
                    <a:pt x="164" y="163"/>
                  </a:lnTo>
                  <a:lnTo>
                    <a:pt x="174" y="173"/>
                  </a:lnTo>
                  <a:lnTo>
                    <a:pt x="179" y="178"/>
                  </a:lnTo>
                  <a:lnTo>
                    <a:pt x="183" y="185"/>
                  </a:lnTo>
                  <a:lnTo>
                    <a:pt x="186" y="191"/>
                  </a:lnTo>
                  <a:lnTo>
                    <a:pt x="188" y="200"/>
                  </a:lnTo>
                  <a:lnTo>
                    <a:pt x="188" y="200"/>
                  </a:lnTo>
                  <a:lnTo>
                    <a:pt x="188" y="212"/>
                  </a:lnTo>
                  <a:lnTo>
                    <a:pt x="185" y="222"/>
                  </a:lnTo>
                  <a:lnTo>
                    <a:pt x="179" y="230"/>
                  </a:lnTo>
                  <a:lnTo>
                    <a:pt x="172" y="237"/>
                  </a:lnTo>
                  <a:lnTo>
                    <a:pt x="162" y="242"/>
                  </a:lnTo>
                  <a:lnTo>
                    <a:pt x="151" y="244"/>
                  </a:lnTo>
                  <a:lnTo>
                    <a:pt x="140" y="243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18" y="237"/>
                  </a:lnTo>
                  <a:lnTo>
                    <a:pt x="108" y="235"/>
                  </a:lnTo>
                  <a:lnTo>
                    <a:pt x="91" y="223"/>
                  </a:lnTo>
                  <a:lnTo>
                    <a:pt x="74" y="211"/>
                  </a:lnTo>
                  <a:lnTo>
                    <a:pt x="59" y="195"/>
                  </a:lnTo>
                  <a:lnTo>
                    <a:pt x="43" y="178"/>
                  </a:lnTo>
                  <a:lnTo>
                    <a:pt x="30" y="162"/>
                  </a:lnTo>
                  <a:lnTo>
                    <a:pt x="21" y="143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8" y="110"/>
                  </a:lnTo>
                  <a:lnTo>
                    <a:pt x="5" y="91"/>
                  </a:lnTo>
                  <a:lnTo>
                    <a:pt x="4" y="7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5" y="38"/>
                  </a:lnTo>
                  <a:lnTo>
                    <a:pt x="11" y="23"/>
                  </a:lnTo>
                  <a:lnTo>
                    <a:pt x="15" y="17"/>
                  </a:lnTo>
                  <a:lnTo>
                    <a:pt x="19" y="11"/>
                  </a:lnTo>
                  <a:lnTo>
                    <a:pt x="23" y="6"/>
                  </a:lnTo>
                  <a:lnTo>
                    <a:pt x="30" y="2"/>
                  </a:lnTo>
                  <a:lnTo>
                    <a:pt x="30" y="2"/>
                  </a:lnTo>
                  <a:close/>
                  <a:moveTo>
                    <a:pt x="46" y="9"/>
                  </a:moveTo>
                  <a:lnTo>
                    <a:pt x="46" y="9"/>
                  </a:lnTo>
                  <a:lnTo>
                    <a:pt x="40" y="10"/>
                  </a:lnTo>
                  <a:lnTo>
                    <a:pt x="36" y="11"/>
                  </a:lnTo>
                  <a:lnTo>
                    <a:pt x="30" y="17"/>
                  </a:lnTo>
                  <a:lnTo>
                    <a:pt x="25" y="24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38"/>
                  </a:lnTo>
                  <a:lnTo>
                    <a:pt x="16" y="45"/>
                  </a:lnTo>
                  <a:lnTo>
                    <a:pt x="15" y="5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75"/>
                  </a:lnTo>
                  <a:lnTo>
                    <a:pt x="16" y="90"/>
                  </a:lnTo>
                  <a:lnTo>
                    <a:pt x="19" y="105"/>
                  </a:lnTo>
                  <a:lnTo>
                    <a:pt x="23" y="120"/>
                  </a:lnTo>
                  <a:lnTo>
                    <a:pt x="30" y="135"/>
                  </a:lnTo>
                  <a:lnTo>
                    <a:pt x="37" y="150"/>
                  </a:lnTo>
                  <a:lnTo>
                    <a:pt x="46" y="164"/>
                  </a:lnTo>
                  <a:lnTo>
                    <a:pt x="56" y="177"/>
                  </a:lnTo>
                  <a:lnTo>
                    <a:pt x="67" y="188"/>
                  </a:lnTo>
                  <a:lnTo>
                    <a:pt x="80" y="200"/>
                  </a:lnTo>
                  <a:lnTo>
                    <a:pt x="92" y="209"/>
                  </a:lnTo>
                  <a:lnTo>
                    <a:pt x="105" y="218"/>
                  </a:lnTo>
                  <a:lnTo>
                    <a:pt x="119" y="223"/>
                  </a:lnTo>
                  <a:lnTo>
                    <a:pt x="134" y="228"/>
                  </a:lnTo>
                  <a:lnTo>
                    <a:pt x="148" y="229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72" y="218"/>
                  </a:lnTo>
                  <a:lnTo>
                    <a:pt x="175" y="209"/>
                  </a:lnTo>
                  <a:lnTo>
                    <a:pt x="175" y="201"/>
                  </a:lnTo>
                  <a:lnTo>
                    <a:pt x="172" y="193"/>
                  </a:lnTo>
                  <a:lnTo>
                    <a:pt x="167" y="185"/>
                  </a:lnTo>
                  <a:lnTo>
                    <a:pt x="161" y="178"/>
                  </a:lnTo>
                  <a:lnTo>
                    <a:pt x="147" y="164"/>
                  </a:lnTo>
                  <a:lnTo>
                    <a:pt x="147" y="164"/>
                  </a:lnTo>
                  <a:lnTo>
                    <a:pt x="143" y="159"/>
                  </a:lnTo>
                  <a:lnTo>
                    <a:pt x="140" y="152"/>
                  </a:lnTo>
                  <a:lnTo>
                    <a:pt x="136" y="145"/>
                  </a:lnTo>
                  <a:lnTo>
                    <a:pt x="132" y="138"/>
                  </a:lnTo>
                  <a:lnTo>
                    <a:pt x="132" y="138"/>
                  </a:lnTo>
                  <a:lnTo>
                    <a:pt x="119" y="124"/>
                  </a:lnTo>
                  <a:lnTo>
                    <a:pt x="109" y="108"/>
                  </a:lnTo>
                  <a:lnTo>
                    <a:pt x="103" y="101"/>
                  </a:lnTo>
                  <a:lnTo>
                    <a:pt x="99" y="94"/>
                  </a:lnTo>
                  <a:lnTo>
                    <a:pt x="96" y="86"/>
                  </a:lnTo>
                  <a:lnTo>
                    <a:pt x="95" y="76"/>
                  </a:lnTo>
                  <a:lnTo>
                    <a:pt x="95" y="76"/>
                  </a:lnTo>
                  <a:lnTo>
                    <a:pt x="94" y="61"/>
                  </a:lnTo>
                  <a:lnTo>
                    <a:pt x="92" y="47"/>
                  </a:lnTo>
                  <a:lnTo>
                    <a:pt x="91" y="41"/>
                  </a:lnTo>
                  <a:lnTo>
                    <a:pt x="88" y="35"/>
                  </a:lnTo>
                  <a:lnTo>
                    <a:pt x="84" y="31"/>
                  </a:lnTo>
                  <a:lnTo>
                    <a:pt x="78" y="25"/>
                  </a:lnTo>
                  <a:lnTo>
                    <a:pt x="78" y="25"/>
                  </a:lnTo>
                  <a:lnTo>
                    <a:pt x="71" y="24"/>
                  </a:lnTo>
                  <a:lnTo>
                    <a:pt x="64" y="24"/>
                  </a:lnTo>
                  <a:lnTo>
                    <a:pt x="57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1"/>
                  </a:lnTo>
                  <a:lnTo>
                    <a:pt x="49" y="20"/>
                  </a:lnTo>
                  <a:lnTo>
                    <a:pt x="50" y="14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6" y="9"/>
                  </a:lnTo>
                  <a:lnTo>
                    <a:pt x="46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" name="Freeform 151"/>
            <p:cNvSpPr/>
            <p:nvPr/>
          </p:nvSpPr>
          <p:spPr bwMode="auto">
            <a:xfrm>
              <a:off x="2311401" y="4032250"/>
              <a:ext cx="17463" cy="206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5"/>
                </a:cxn>
                <a:cxn ang="0">
                  <a:pos x="8" y="9"/>
                </a:cxn>
                <a:cxn ang="0">
                  <a:pos x="20" y="18"/>
                </a:cxn>
                <a:cxn ang="0">
                  <a:pos x="25" y="22"/>
                </a:cxn>
                <a:cxn ang="0">
                  <a:pos x="29" y="26"/>
                </a:cxn>
                <a:cxn ang="0">
                  <a:pos x="32" y="32"/>
                </a:cxn>
                <a:cxn ang="0">
                  <a:pos x="32" y="38"/>
                </a:cxn>
                <a:cxn ang="0">
                  <a:pos x="32" y="38"/>
                </a:cxn>
                <a:cxn ang="0">
                  <a:pos x="25" y="38"/>
                </a:cxn>
                <a:cxn ang="0">
                  <a:pos x="20" y="35"/>
                </a:cxn>
                <a:cxn ang="0">
                  <a:pos x="14" y="30"/>
                </a:cxn>
                <a:cxn ang="0">
                  <a:pos x="8" y="26"/>
                </a:cxn>
                <a:cxn ang="0">
                  <a:pos x="6" y="19"/>
                </a:cxn>
                <a:cxn ang="0">
                  <a:pos x="3" y="12"/>
                </a:cxn>
                <a:cxn ang="0">
                  <a:pos x="1" y="7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2" h="38">
                  <a:moveTo>
                    <a:pt x="0" y="0"/>
                  </a:moveTo>
                  <a:lnTo>
                    <a:pt x="0" y="0"/>
                  </a:lnTo>
                  <a:lnTo>
                    <a:pt x="4" y="5"/>
                  </a:lnTo>
                  <a:lnTo>
                    <a:pt x="8" y="9"/>
                  </a:lnTo>
                  <a:lnTo>
                    <a:pt x="20" y="18"/>
                  </a:lnTo>
                  <a:lnTo>
                    <a:pt x="25" y="22"/>
                  </a:lnTo>
                  <a:lnTo>
                    <a:pt x="29" y="26"/>
                  </a:lnTo>
                  <a:lnTo>
                    <a:pt x="32" y="32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25" y="38"/>
                  </a:lnTo>
                  <a:lnTo>
                    <a:pt x="20" y="35"/>
                  </a:lnTo>
                  <a:lnTo>
                    <a:pt x="14" y="30"/>
                  </a:lnTo>
                  <a:lnTo>
                    <a:pt x="8" y="26"/>
                  </a:lnTo>
                  <a:lnTo>
                    <a:pt x="6" y="19"/>
                  </a:lnTo>
                  <a:lnTo>
                    <a:pt x="3" y="12"/>
                  </a:lnTo>
                  <a:lnTo>
                    <a:pt x="1" y="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" name="Freeform 152"/>
            <p:cNvSpPr/>
            <p:nvPr/>
          </p:nvSpPr>
          <p:spPr bwMode="auto">
            <a:xfrm>
              <a:off x="2360613" y="4041775"/>
              <a:ext cx="22225" cy="2381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9" y="3"/>
                </a:cxn>
                <a:cxn ang="0">
                  <a:pos x="14" y="7"/>
                </a:cxn>
                <a:cxn ang="0">
                  <a:pos x="21" y="17"/>
                </a:cxn>
                <a:cxn ang="0">
                  <a:pos x="25" y="23"/>
                </a:cxn>
                <a:cxn ang="0">
                  <a:pos x="29" y="27"/>
                </a:cxn>
                <a:cxn ang="0">
                  <a:pos x="33" y="31"/>
                </a:cxn>
                <a:cxn ang="0">
                  <a:pos x="40" y="33"/>
                </a:cxn>
                <a:cxn ang="0">
                  <a:pos x="40" y="33"/>
                </a:cxn>
                <a:cxn ang="0">
                  <a:pos x="39" y="38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29" y="42"/>
                </a:cxn>
                <a:cxn ang="0">
                  <a:pos x="22" y="41"/>
                </a:cxn>
                <a:cxn ang="0">
                  <a:pos x="16" y="37"/>
                </a:cxn>
                <a:cxn ang="0">
                  <a:pos x="12" y="31"/>
                </a:cxn>
                <a:cxn ang="0">
                  <a:pos x="7" y="19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3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40" h="44">
                  <a:moveTo>
                    <a:pt x="4" y="0"/>
                  </a:moveTo>
                  <a:lnTo>
                    <a:pt x="4" y="0"/>
                  </a:lnTo>
                  <a:lnTo>
                    <a:pt x="9" y="3"/>
                  </a:lnTo>
                  <a:lnTo>
                    <a:pt x="14" y="7"/>
                  </a:lnTo>
                  <a:lnTo>
                    <a:pt x="21" y="17"/>
                  </a:lnTo>
                  <a:lnTo>
                    <a:pt x="25" y="23"/>
                  </a:lnTo>
                  <a:lnTo>
                    <a:pt x="29" y="27"/>
                  </a:lnTo>
                  <a:lnTo>
                    <a:pt x="33" y="31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39" y="3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29" y="42"/>
                  </a:lnTo>
                  <a:lnTo>
                    <a:pt x="22" y="41"/>
                  </a:lnTo>
                  <a:lnTo>
                    <a:pt x="16" y="37"/>
                  </a:lnTo>
                  <a:lnTo>
                    <a:pt x="12" y="31"/>
                  </a:lnTo>
                  <a:lnTo>
                    <a:pt x="7" y="19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3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" name="Freeform 153"/>
            <p:cNvSpPr/>
            <p:nvPr/>
          </p:nvSpPr>
          <p:spPr bwMode="auto">
            <a:xfrm>
              <a:off x="2386013" y="4048125"/>
              <a:ext cx="11113" cy="14288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21" y="4"/>
                </a:cxn>
                <a:cxn ang="0">
                  <a:pos x="22" y="9"/>
                </a:cxn>
                <a:cxn ang="0">
                  <a:pos x="22" y="14"/>
                </a:cxn>
                <a:cxn ang="0">
                  <a:pos x="20" y="20"/>
                </a:cxn>
                <a:cxn ang="0">
                  <a:pos x="15" y="24"/>
                </a:cxn>
                <a:cxn ang="0">
                  <a:pos x="10" y="27"/>
                </a:cxn>
                <a:cxn ang="0">
                  <a:pos x="6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1" y="24"/>
                </a:cxn>
                <a:cxn ang="0">
                  <a:pos x="3" y="20"/>
                </a:cxn>
                <a:cxn ang="0">
                  <a:pos x="7" y="13"/>
                </a:cxn>
                <a:cxn ang="0">
                  <a:pos x="13" y="7"/>
                </a:cxn>
                <a:cxn ang="0">
                  <a:pos x="17" y="0"/>
                </a:cxn>
                <a:cxn ang="0">
                  <a:pos x="17" y="0"/>
                </a:cxn>
              </a:cxnLst>
              <a:rect l="0" t="0" r="r" b="b"/>
              <a:pathLst>
                <a:path w="22" h="28">
                  <a:moveTo>
                    <a:pt x="17" y="0"/>
                  </a:moveTo>
                  <a:lnTo>
                    <a:pt x="17" y="0"/>
                  </a:lnTo>
                  <a:lnTo>
                    <a:pt x="21" y="4"/>
                  </a:lnTo>
                  <a:lnTo>
                    <a:pt x="22" y="9"/>
                  </a:lnTo>
                  <a:lnTo>
                    <a:pt x="22" y="14"/>
                  </a:lnTo>
                  <a:lnTo>
                    <a:pt x="20" y="20"/>
                  </a:lnTo>
                  <a:lnTo>
                    <a:pt x="15" y="24"/>
                  </a:lnTo>
                  <a:lnTo>
                    <a:pt x="10" y="27"/>
                  </a:lnTo>
                  <a:lnTo>
                    <a:pt x="6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4"/>
                  </a:lnTo>
                  <a:lnTo>
                    <a:pt x="3" y="20"/>
                  </a:lnTo>
                  <a:lnTo>
                    <a:pt x="7" y="13"/>
                  </a:lnTo>
                  <a:lnTo>
                    <a:pt x="13" y="7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9" name="Freeform 154"/>
            <p:cNvSpPr/>
            <p:nvPr/>
          </p:nvSpPr>
          <p:spPr bwMode="auto">
            <a:xfrm>
              <a:off x="2349501" y="4068763"/>
              <a:ext cx="17463" cy="17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9" y="7"/>
                </a:cxn>
                <a:cxn ang="0">
                  <a:pos x="19" y="12"/>
                </a:cxn>
                <a:cxn ang="0">
                  <a:pos x="23" y="17"/>
                </a:cxn>
                <a:cxn ang="0">
                  <a:pos x="28" y="21"/>
                </a:cxn>
                <a:cxn ang="0">
                  <a:pos x="32" y="25"/>
                </a:cxn>
                <a:cxn ang="0">
                  <a:pos x="33" y="31"/>
                </a:cxn>
                <a:cxn ang="0">
                  <a:pos x="33" y="31"/>
                </a:cxn>
                <a:cxn ang="0">
                  <a:pos x="28" y="31"/>
                </a:cxn>
                <a:cxn ang="0">
                  <a:pos x="23" y="29"/>
                </a:cxn>
                <a:cxn ang="0">
                  <a:pos x="18" y="26"/>
                </a:cxn>
                <a:cxn ang="0">
                  <a:pos x="12" y="22"/>
                </a:cxn>
                <a:cxn ang="0">
                  <a:pos x="8" y="17"/>
                </a:cxn>
                <a:cxn ang="0">
                  <a:pos x="4" y="11"/>
                </a:cxn>
                <a:cxn ang="0">
                  <a:pos x="1" y="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3" h="31">
                  <a:moveTo>
                    <a:pt x="0" y="0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9" y="7"/>
                  </a:lnTo>
                  <a:lnTo>
                    <a:pt x="19" y="12"/>
                  </a:lnTo>
                  <a:lnTo>
                    <a:pt x="23" y="17"/>
                  </a:lnTo>
                  <a:lnTo>
                    <a:pt x="28" y="21"/>
                  </a:lnTo>
                  <a:lnTo>
                    <a:pt x="32" y="25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28" y="31"/>
                  </a:lnTo>
                  <a:lnTo>
                    <a:pt x="23" y="29"/>
                  </a:lnTo>
                  <a:lnTo>
                    <a:pt x="18" y="26"/>
                  </a:lnTo>
                  <a:lnTo>
                    <a:pt x="12" y="22"/>
                  </a:lnTo>
                  <a:lnTo>
                    <a:pt x="8" y="17"/>
                  </a:lnTo>
                  <a:lnTo>
                    <a:pt x="4" y="11"/>
                  </a:lnTo>
                  <a:lnTo>
                    <a:pt x="1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0" name="Freeform 155"/>
            <p:cNvSpPr/>
            <p:nvPr/>
          </p:nvSpPr>
          <p:spPr bwMode="auto">
            <a:xfrm>
              <a:off x="2389188" y="4098925"/>
              <a:ext cx="2698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7" y="7"/>
                </a:cxn>
                <a:cxn ang="0">
                  <a:pos x="40" y="11"/>
                </a:cxn>
                <a:cxn ang="0">
                  <a:pos x="49" y="17"/>
                </a:cxn>
                <a:cxn ang="0">
                  <a:pos x="49" y="17"/>
                </a:cxn>
                <a:cxn ang="0">
                  <a:pos x="47" y="20"/>
                </a:cxn>
                <a:cxn ang="0">
                  <a:pos x="44" y="21"/>
                </a:cxn>
                <a:cxn ang="0">
                  <a:pos x="37" y="22"/>
                </a:cxn>
                <a:cxn ang="0">
                  <a:pos x="30" y="21"/>
                </a:cxn>
                <a:cxn ang="0">
                  <a:pos x="23" y="18"/>
                </a:cxn>
                <a:cxn ang="0">
                  <a:pos x="16" y="14"/>
                </a:cxn>
                <a:cxn ang="0">
                  <a:pos x="9" y="10"/>
                </a:cxn>
                <a:cxn ang="0">
                  <a:pos x="5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9" h="22">
                  <a:moveTo>
                    <a:pt x="0" y="0"/>
                  </a:moveTo>
                  <a:lnTo>
                    <a:pt x="0" y="0"/>
                  </a:lnTo>
                  <a:lnTo>
                    <a:pt x="27" y="7"/>
                  </a:lnTo>
                  <a:lnTo>
                    <a:pt x="40" y="11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7" y="20"/>
                  </a:lnTo>
                  <a:lnTo>
                    <a:pt x="44" y="21"/>
                  </a:lnTo>
                  <a:lnTo>
                    <a:pt x="37" y="22"/>
                  </a:lnTo>
                  <a:lnTo>
                    <a:pt x="30" y="21"/>
                  </a:lnTo>
                  <a:lnTo>
                    <a:pt x="23" y="18"/>
                  </a:lnTo>
                  <a:lnTo>
                    <a:pt x="16" y="14"/>
                  </a:lnTo>
                  <a:lnTo>
                    <a:pt x="9" y="10"/>
                  </a:lnTo>
                  <a:lnTo>
                    <a:pt x="5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" name="Freeform 156"/>
            <p:cNvSpPr>
              <a:spLocks noEditPoints="1"/>
            </p:cNvSpPr>
            <p:nvPr/>
          </p:nvSpPr>
          <p:spPr bwMode="auto">
            <a:xfrm>
              <a:off x="2557463" y="4151313"/>
              <a:ext cx="41275" cy="50800"/>
            </a:xfrm>
            <a:custGeom>
              <a:avLst/>
              <a:gdLst/>
              <a:ahLst/>
              <a:cxnLst>
                <a:cxn ang="0">
                  <a:pos x="12" y="95"/>
                </a:cxn>
                <a:cxn ang="0">
                  <a:pos x="12" y="95"/>
                </a:cxn>
                <a:cxn ang="0">
                  <a:pos x="7" y="88"/>
                </a:cxn>
                <a:cxn ang="0">
                  <a:pos x="2" y="78"/>
                </a:cxn>
                <a:cxn ang="0">
                  <a:pos x="0" y="68"/>
                </a:cxn>
                <a:cxn ang="0">
                  <a:pos x="0" y="59"/>
                </a:cxn>
                <a:cxn ang="0">
                  <a:pos x="1" y="49"/>
                </a:cxn>
                <a:cxn ang="0">
                  <a:pos x="4" y="38"/>
                </a:cxn>
                <a:cxn ang="0">
                  <a:pos x="11" y="18"/>
                </a:cxn>
                <a:cxn ang="0">
                  <a:pos x="11" y="18"/>
                </a:cxn>
                <a:cxn ang="0">
                  <a:pos x="18" y="15"/>
                </a:cxn>
                <a:cxn ang="0">
                  <a:pos x="23" y="9"/>
                </a:cxn>
                <a:cxn ang="0">
                  <a:pos x="29" y="4"/>
                </a:cxn>
                <a:cxn ang="0">
                  <a:pos x="36" y="1"/>
                </a:cxn>
                <a:cxn ang="0">
                  <a:pos x="36" y="1"/>
                </a:cxn>
                <a:cxn ang="0">
                  <a:pos x="42" y="0"/>
                </a:cxn>
                <a:cxn ang="0">
                  <a:pos x="49" y="1"/>
                </a:cxn>
                <a:cxn ang="0">
                  <a:pos x="54" y="4"/>
                </a:cxn>
                <a:cxn ang="0">
                  <a:pos x="61" y="7"/>
                </a:cxn>
                <a:cxn ang="0">
                  <a:pos x="67" y="11"/>
                </a:cxn>
                <a:cxn ang="0">
                  <a:pos x="71" y="16"/>
                </a:cxn>
                <a:cxn ang="0">
                  <a:pos x="75" y="22"/>
                </a:cxn>
                <a:cxn ang="0">
                  <a:pos x="77" y="26"/>
                </a:cxn>
                <a:cxn ang="0">
                  <a:pos x="77" y="26"/>
                </a:cxn>
                <a:cxn ang="0">
                  <a:pos x="78" y="32"/>
                </a:cxn>
                <a:cxn ang="0">
                  <a:pos x="78" y="38"/>
                </a:cxn>
                <a:cxn ang="0">
                  <a:pos x="77" y="50"/>
                </a:cxn>
                <a:cxn ang="0">
                  <a:pos x="71" y="61"/>
                </a:cxn>
                <a:cxn ang="0">
                  <a:pos x="63" y="73"/>
                </a:cxn>
                <a:cxn ang="0">
                  <a:pos x="53" y="82"/>
                </a:cxn>
                <a:cxn ang="0">
                  <a:pos x="40" y="91"/>
                </a:cxn>
                <a:cxn ang="0">
                  <a:pos x="33" y="94"/>
                </a:cxn>
                <a:cxn ang="0">
                  <a:pos x="26" y="95"/>
                </a:cxn>
                <a:cxn ang="0">
                  <a:pos x="19" y="95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61" y="25"/>
                </a:cxn>
                <a:cxn ang="0">
                  <a:pos x="61" y="25"/>
                </a:cxn>
                <a:cxn ang="0">
                  <a:pos x="57" y="21"/>
                </a:cxn>
                <a:cxn ang="0">
                  <a:pos x="53" y="19"/>
                </a:cxn>
                <a:cxn ang="0">
                  <a:pos x="47" y="19"/>
                </a:cxn>
                <a:cxn ang="0">
                  <a:pos x="42" y="21"/>
                </a:cxn>
                <a:cxn ang="0">
                  <a:pos x="29" y="26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5" y="43"/>
                </a:cxn>
                <a:cxn ang="0">
                  <a:pos x="14" y="56"/>
                </a:cxn>
                <a:cxn ang="0">
                  <a:pos x="12" y="63"/>
                </a:cxn>
                <a:cxn ang="0">
                  <a:pos x="14" y="68"/>
                </a:cxn>
                <a:cxn ang="0">
                  <a:pos x="15" y="74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3" y="80"/>
                </a:cxn>
                <a:cxn ang="0">
                  <a:pos x="28" y="80"/>
                </a:cxn>
                <a:cxn ang="0">
                  <a:pos x="37" y="75"/>
                </a:cxn>
                <a:cxn ang="0">
                  <a:pos x="47" y="70"/>
                </a:cxn>
                <a:cxn ang="0">
                  <a:pos x="54" y="61"/>
                </a:cxn>
                <a:cxn ang="0">
                  <a:pos x="60" y="52"/>
                </a:cxn>
                <a:cxn ang="0">
                  <a:pos x="64" y="42"/>
                </a:cxn>
                <a:cxn ang="0">
                  <a:pos x="64" y="33"/>
                </a:cxn>
                <a:cxn ang="0">
                  <a:pos x="64" y="29"/>
                </a:cxn>
                <a:cxn ang="0">
                  <a:pos x="61" y="25"/>
                </a:cxn>
                <a:cxn ang="0">
                  <a:pos x="61" y="25"/>
                </a:cxn>
              </a:cxnLst>
              <a:rect l="0" t="0" r="r" b="b"/>
              <a:pathLst>
                <a:path w="78" h="95">
                  <a:moveTo>
                    <a:pt x="12" y="95"/>
                  </a:moveTo>
                  <a:lnTo>
                    <a:pt x="12" y="95"/>
                  </a:lnTo>
                  <a:lnTo>
                    <a:pt x="7" y="88"/>
                  </a:lnTo>
                  <a:lnTo>
                    <a:pt x="2" y="78"/>
                  </a:lnTo>
                  <a:lnTo>
                    <a:pt x="0" y="68"/>
                  </a:lnTo>
                  <a:lnTo>
                    <a:pt x="0" y="59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8" y="15"/>
                  </a:lnTo>
                  <a:lnTo>
                    <a:pt x="23" y="9"/>
                  </a:lnTo>
                  <a:lnTo>
                    <a:pt x="29" y="4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4" y="4"/>
                  </a:lnTo>
                  <a:lnTo>
                    <a:pt x="61" y="7"/>
                  </a:lnTo>
                  <a:lnTo>
                    <a:pt x="67" y="11"/>
                  </a:lnTo>
                  <a:lnTo>
                    <a:pt x="71" y="16"/>
                  </a:lnTo>
                  <a:lnTo>
                    <a:pt x="75" y="22"/>
                  </a:lnTo>
                  <a:lnTo>
                    <a:pt x="77" y="26"/>
                  </a:lnTo>
                  <a:lnTo>
                    <a:pt x="77" y="26"/>
                  </a:lnTo>
                  <a:lnTo>
                    <a:pt x="78" y="32"/>
                  </a:lnTo>
                  <a:lnTo>
                    <a:pt x="78" y="38"/>
                  </a:lnTo>
                  <a:lnTo>
                    <a:pt x="77" y="50"/>
                  </a:lnTo>
                  <a:lnTo>
                    <a:pt x="71" y="61"/>
                  </a:lnTo>
                  <a:lnTo>
                    <a:pt x="63" y="73"/>
                  </a:lnTo>
                  <a:lnTo>
                    <a:pt x="53" y="82"/>
                  </a:lnTo>
                  <a:lnTo>
                    <a:pt x="40" y="91"/>
                  </a:lnTo>
                  <a:lnTo>
                    <a:pt x="33" y="94"/>
                  </a:lnTo>
                  <a:lnTo>
                    <a:pt x="26" y="95"/>
                  </a:lnTo>
                  <a:lnTo>
                    <a:pt x="19" y="95"/>
                  </a:lnTo>
                  <a:lnTo>
                    <a:pt x="12" y="95"/>
                  </a:lnTo>
                  <a:lnTo>
                    <a:pt x="12" y="95"/>
                  </a:lnTo>
                  <a:close/>
                  <a:moveTo>
                    <a:pt x="61" y="25"/>
                  </a:moveTo>
                  <a:lnTo>
                    <a:pt x="61" y="25"/>
                  </a:lnTo>
                  <a:lnTo>
                    <a:pt x="57" y="21"/>
                  </a:lnTo>
                  <a:lnTo>
                    <a:pt x="53" y="19"/>
                  </a:lnTo>
                  <a:lnTo>
                    <a:pt x="47" y="19"/>
                  </a:lnTo>
                  <a:lnTo>
                    <a:pt x="42" y="21"/>
                  </a:lnTo>
                  <a:lnTo>
                    <a:pt x="29" y="2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5" y="43"/>
                  </a:lnTo>
                  <a:lnTo>
                    <a:pt x="14" y="56"/>
                  </a:lnTo>
                  <a:lnTo>
                    <a:pt x="12" y="63"/>
                  </a:lnTo>
                  <a:lnTo>
                    <a:pt x="14" y="68"/>
                  </a:lnTo>
                  <a:lnTo>
                    <a:pt x="15" y="74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3" y="80"/>
                  </a:lnTo>
                  <a:lnTo>
                    <a:pt x="28" y="80"/>
                  </a:lnTo>
                  <a:lnTo>
                    <a:pt x="37" y="75"/>
                  </a:lnTo>
                  <a:lnTo>
                    <a:pt x="47" y="70"/>
                  </a:lnTo>
                  <a:lnTo>
                    <a:pt x="54" y="61"/>
                  </a:lnTo>
                  <a:lnTo>
                    <a:pt x="60" y="52"/>
                  </a:lnTo>
                  <a:lnTo>
                    <a:pt x="64" y="42"/>
                  </a:lnTo>
                  <a:lnTo>
                    <a:pt x="64" y="33"/>
                  </a:lnTo>
                  <a:lnTo>
                    <a:pt x="64" y="29"/>
                  </a:lnTo>
                  <a:lnTo>
                    <a:pt x="61" y="25"/>
                  </a:lnTo>
                  <a:lnTo>
                    <a:pt x="61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2" name="Freeform 157"/>
            <p:cNvSpPr>
              <a:spLocks noEditPoints="1"/>
            </p:cNvSpPr>
            <p:nvPr/>
          </p:nvSpPr>
          <p:spPr bwMode="auto">
            <a:xfrm>
              <a:off x="2336801" y="4152900"/>
              <a:ext cx="44450" cy="44450"/>
            </a:xfrm>
            <a:custGeom>
              <a:avLst/>
              <a:gdLst/>
              <a:ahLst/>
              <a:cxnLst>
                <a:cxn ang="0">
                  <a:pos x="66" y="24"/>
                </a:cxn>
                <a:cxn ang="0">
                  <a:pos x="76" y="28"/>
                </a:cxn>
                <a:cxn ang="0">
                  <a:pos x="82" y="35"/>
                </a:cxn>
                <a:cxn ang="0">
                  <a:pos x="86" y="53"/>
                </a:cxn>
                <a:cxn ang="0">
                  <a:pos x="80" y="73"/>
                </a:cxn>
                <a:cxn ang="0">
                  <a:pos x="70" y="81"/>
                </a:cxn>
                <a:cxn ang="0">
                  <a:pos x="66" y="84"/>
                </a:cxn>
                <a:cxn ang="0">
                  <a:pos x="44" y="79"/>
                </a:cxn>
                <a:cxn ang="0">
                  <a:pos x="20" y="66"/>
                </a:cxn>
                <a:cxn ang="0">
                  <a:pos x="6" y="51"/>
                </a:cxn>
                <a:cxn ang="0">
                  <a:pos x="2" y="38"/>
                </a:cxn>
                <a:cxn ang="0">
                  <a:pos x="0" y="24"/>
                </a:cxn>
                <a:cxn ang="0">
                  <a:pos x="2" y="15"/>
                </a:cxn>
                <a:cxn ang="0">
                  <a:pos x="6" y="8"/>
                </a:cxn>
                <a:cxn ang="0">
                  <a:pos x="10" y="1"/>
                </a:cxn>
                <a:cxn ang="0">
                  <a:pos x="28" y="1"/>
                </a:cxn>
                <a:cxn ang="0">
                  <a:pos x="47" y="6"/>
                </a:cxn>
                <a:cxn ang="0">
                  <a:pos x="59" y="13"/>
                </a:cxn>
                <a:cxn ang="0">
                  <a:pos x="66" y="24"/>
                </a:cxn>
                <a:cxn ang="0">
                  <a:pos x="16" y="14"/>
                </a:cxn>
                <a:cxn ang="0">
                  <a:pos x="11" y="20"/>
                </a:cxn>
                <a:cxn ang="0">
                  <a:pos x="10" y="34"/>
                </a:cxn>
                <a:cxn ang="0">
                  <a:pos x="17" y="48"/>
                </a:cxn>
                <a:cxn ang="0">
                  <a:pos x="30" y="59"/>
                </a:cxn>
                <a:cxn ang="0">
                  <a:pos x="44" y="67"/>
                </a:cxn>
                <a:cxn ang="0">
                  <a:pos x="56" y="69"/>
                </a:cxn>
                <a:cxn ang="0">
                  <a:pos x="66" y="66"/>
                </a:cxn>
                <a:cxn ang="0">
                  <a:pos x="70" y="53"/>
                </a:cxn>
                <a:cxn ang="0">
                  <a:pos x="70" y="44"/>
                </a:cxn>
                <a:cxn ang="0">
                  <a:pos x="59" y="41"/>
                </a:cxn>
                <a:cxn ang="0">
                  <a:pos x="54" y="35"/>
                </a:cxn>
                <a:cxn ang="0">
                  <a:pos x="52" y="31"/>
                </a:cxn>
                <a:cxn ang="0">
                  <a:pos x="54" y="28"/>
                </a:cxn>
                <a:cxn ang="0">
                  <a:pos x="59" y="25"/>
                </a:cxn>
                <a:cxn ang="0">
                  <a:pos x="58" y="23"/>
                </a:cxn>
                <a:cxn ang="0">
                  <a:pos x="48" y="20"/>
                </a:cxn>
                <a:cxn ang="0">
                  <a:pos x="27" y="13"/>
                </a:cxn>
                <a:cxn ang="0">
                  <a:pos x="16" y="14"/>
                </a:cxn>
              </a:cxnLst>
              <a:rect l="0" t="0" r="r" b="b"/>
              <a:pathLst>
                <a:path w="86" h="84">
                  <a:moveTo>
                    <a:pt x="66" y="24"/>
                  </a:moveTo>
                  <a:lnTo>
                    <a:pt x="66" y="24"/>
                  </a:lnTo>
                  <a:lnTo>
                    <a:pt x="72" y="25"/>
                  </a:lnTo>
                  <a:lnTo>
                    <a:pt x="76" y="28"/>
                  </a:lnTo>
                  <a:lnTo>
                    <a:pt x="79" y="31"/>
                  </a:lnTo>
                  <a:lnTo>
                    <a:pt x="82" y="35"/>
                  </a:lnTo>
                  <a:lnTo>
                    <a:pt x="84" y="44"/>
                  </a:lnTo>
                  <a:lnTo>
                    <a:pt x="86" y="53"/>
                  </a:lnTo>
                  <a:lnTo>
                    <a:pt x="84" y="63"/>
                  </a:lnTo>
                  <a:lnTo>
                    <a:pt x="80" y="73"/>
                  </a:lnTo>
                  <a:lnTo>
                    <a:pt x="75" y="80"/>
                  </a:lnTo>
                  <a:lnTo>
                    <a:pt x="70" y="81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55" y="83"/>
                  </a:lnTo>
                  <a:lnTo>
                    <a:pt x="44" y="79"/>
                  </a:lnTo>
                  <a:lnTo>
                    <a:pt x="31" y="73"/>
                  </a:lnTo>
                  <a:lnTo>
                    <a:pt x="20" y="66"/>
                  </a:lnTo>
                  <a:lnTo>
                    <a:pt x="10" y="56"/>
                  </a:lnTo>
                  <a:lnTo>
                    <a:pt x="6" y="51"/>
                  </a:lnTo>
                  <a:lnTo>
                    <a:pt x="3" y="45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6" y="8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20" y="0"/>
                  </a:lnTo>
                  <a:lnTo>
                    <a:pt x="28" y="1"/>
                  </a:lnTo>
                  <a:lnTo>
                    <a:pt x="38" y="3"/>
                  </a:lnTo>
                  <a:lnTo>
                    <a:pt x="47" y="6"/>
                  </a:lnTo>
                  <a:lnTo>
                    <a:pt x="54" y="8"/>
                  </a:lnTo>
                  <a:lnTo>
                    <a:pt x="59" y="13"/>
                  </a:lnTo>
                  <a:lnTo>
                    <a:pt x="65" y="18"/>
                  </a:lnTo>
                  <a:lnTo>
                    <a:pt x="66" y="24"/>
                  </a:lnTo>
                  <a:lnTo>
                    <a:pt x="66" y="24"/>
                  </a:lnTo>
                  <a:close/>
                  <a:moveTo>
                    <a:pt x="16" y="14"/>
                  </a:moveTo>
                  <a:lnTo>
                    <a:pt x="16" y="14"/>
                  </a:lnTo>
                  <a:lnTo>
                    <a:pt x="11" y="20"/>
                  </a:lnTo>
                  <a:lnTo>
                    <a:pt x="10" y="27"/>
                  </a:lnTo>
                  <a:lnTo>
                    <a:pt x="10" y="34"/>
                  </a:lnTo>
                  <a:lnTo>
                    <a:pt x="13" y="41"/>
                  </a:lnTo>
                  <a:lnTo>
                    <a:pt x="17" y="48"/>
                  </a:lnTo>
                  <a:lnTo>
                    <a:pt x="23" y="53"/>
                  </a:lnTo>
                  <a:lnTo>
                    <a:pt x="30" y="59"/>
                  </a:lnTo>
                  <a:lnTo>
                    <a:pt x="35" y="63"/>
                  </a:lnTo>
                  <a:lnTo>
                    <a:pt x="44" y="67"/>
                  </a:lnTo>
                  <a:lnTo>
                    <a:pt x="49" y="69"/>
                  </a:lnTo>
                  <a:lnTo>
                    <a:pt x="56" y="69"/>
                  </a:lnTo>
                  <a:lnTo>
                    <a:pt x="62" y="69"/>
                  </a:lnTo>
                  <a:lnTo>
                    <a:pt x="66" y="66"/>
                  </a:lnTo>
                  <a:lnTo>
                    <a:pt x="69" y="60"/>
                  </a:lnTo>
                  <a:lnTo>
                    <a:pt x="70" y="53"/>
                  </a:lnTo>
                  <a:lnTo>
                    <a:pt x="70" y="44"/>
                  </a:lnTo>
                  <a:lnTo>
                    <a:pt x="70" y="44"/>
                  </a:lnTo>
                  <a:lnTo>
                    <a:pt x="65" y="42"/>
                  </a:lnTo>
                  <a:lnTo>
                    <a:pt x="59" y="41"/>
                  </a:lnTo>
                  <a:lnTo>
                    <a:pt x="55" y="38"/>
                  </a:lnTo>
                  <a:lnTo>
                    <a:pt x="54" y="35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8" y="27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48" y="20"/>
                  </a:lnTo>
                  <a:lnTo>
                    <a:pt x="38" y="15"/>
                  </a:lnTo>
                  <a:lnTo>
                    <a:pt x="27" y="13"/>
                  </a:lnTo>
                  <a:lnTo>
                    <a:pt x="21" y="13"/>
                  </a:lnTo>
                  <a:lnTo>
                    <a:pt x="16" y="14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3" name="Freeform 158"/>
            <p:cNvSpPr>
              <a:spLocks noEditPoints="1"/>
            </p:cNvSpPr>
            <p:nvPr/>
          </p:nvSpPr>
          <p:spPr bwMode="auto">
            <a:xfrm>
              <a:off x="2133601" y="3810000"/>
              <a:ext cx="681038" cy="1274763"/>
            </a:xfrm>
            <a:custGeom>
              <a:avLst/>
              <a:gdLst/>
              <a:ahLst/>
              <a:cxnLst>
                <a:cxn ang="0">
                  <a:pos x="613" y="831"/>
                </a:cxn>
                <a:cxn ang="0">
                  <a:pos x="184" y="722"/>
                </a:cxn>
                <a:cxn ang="0">
                  <a:pos x="199" y="289"/>
                </a:cxn>
                <a:cxn ang="0">
                  <a:pos x="674" y="61"/>
                </a:cxn>
                <a:cxn ang="0">
                  <a:pos x="730" y="584"/>
                </a:cxn>
                <a:cxn ang="0">
                  <a:pos x="1116" y="361"/>
                </a:cxn>
                <a:cxn ang="0">
                  <a:pos x="1054" y="883"/>
                </a:cxn>
                <a:cxn ang="0">
                  <a:pos x="806" y="963"/>
                </a:cxn>
                <a:cxn ang="0">
                  <a:pos x="953" y="1408"/>
                </a:cxn>
                <a:cxn ang="0">
                  <a:pos x="1120" y="1560"/>
                </a:cxn>
                <a:cxn ang="0">
                  <a:pos x="1240" y="2379"/>
                </a:cxn>
                <a:cxn ang="0">
                  <a:pos x="76" y="2289"/>
                </a:cxn>
                <a:cxn ang="0">
                  <a:pos x="142" y="1536"/>
                </a:cxn>
                <a:cxn ang="0">
                  <a:pos x="783" y="1480"/>
                </a:cxn>
                <a:cxn ang="0">
                  <a:pos x="674" y="77"/>
                </a:cxn>
                <a:cxn ang="0">
                  <a:pos x="376" y="291"/>
                </a:cxn>
                <a:cxn ang="0">
                  <a:pos x="469" y="153"/>
                </a:cxn>
                <a:cxn ang="0">
                  <a:pos x="646" y="600"/>
                </a:cxn>
                <a:cxn ang="0">
                  <a:pos x="476" y="256"/>
                </a:cxn>
                <a:cxn ang="0">
                  <a:pos x="557" y="423"/>
                </a:cxn>
                <a:cxn ang="0">
                  <a:pos x="112" y="424"/>
                </a:cxn>
                <a:cxn ang="0">
                  <a:pos x="397" y="813"/>
                </a:cxn>
                <a:cxn ang="0">
                  <a:pos x="567" y="579"/>
                </a:cxn>
                <a:cxn ang="0">
                  <a:pos x="773" y="576"/>
                </a:cxn>
                <a:cxn ang="0">
                  <a:pos x="1060" y="864"/>
                </a:cxn>
                <a:cxn ang="0">
                  <a:pos x="1064" y="355"/>
                </a:cxn>
                <a:cxn ang="0">
                  <a:pos x="734" y="601"/>
                </a:cxn>
                <a:cxn ang="0">
                  <a:pos x="647" y="639"/>
                </a:cxn>
                <a:cxn ang="0">
                  <a:pos x="768" y="970"/>
                </a:cxn>
                <a:cxn ang="0">
                  <a:pos x="715" y="664"/>
                </a:cxn>
                <a:cxn ang="0">
                  <a:pos x="639" y="779"/>
                </a:cxn>
                <a:cxn ang="0">
                  <a:pos x="761" y="920"/>
                </a:cxn>
                <a:cxn ang="0">
                  <a:pos x="835" y="935"/>
                </a:cxn>
                <a:cxn ang="0">
                  <a:pos x="842" y="1432"/>
                </a:cxn>
                <a:cxn ang="0">
                  <a:pos x="754" y="1268"/>
                </a:cxn>
                <a:cxn ang="0">
                  <a:pos x="519" y="1432"/>
                </a:cxn>
                <a:cxn ang="0">
                  <a:pos x="646" y="1501"/>
                </a:cxn>
                <a:cxn ang="0">
                  <a:pos x="646" y="1427"/>
                </a:cxn>
                <a:cxn ang="0">
                  <a:pos x="650" y="1518"/>
                </a:cxn>
                <a:cxn ang="0">
                  <a:pos x="862" y="1564"/>
                </a:cxn>
                <a:cxn ang="0">
                  <a:pos x="90" y="1602"/>
                </a:cxn>
                <a:cxn ang="0">
                  <a:pos x="307" y="1626"/>
                </a:cxn>
                <a:cxn ang="0">
                  <a:pos x="703" y="1625"/>
                </a:cxn>
                <a:cxn ang="0">
                  <a:pos x="810" y="1568"/>
                </a:cxn>
                <a:cxn ang="0">
                  <a:pos x="945" y="1598"/>
                </a:cxn>
                <a:cxn ang="0">
                  <a:pos x="1183" y="1606"/>
                </a:cxn>
                <a:cxn ang="0">
                  <a:pos x="876" y="1595"/>
                </a:cxn>
                <a:cxn ang="0">
                  <a:pos x="400" y="1590"/>
                </a:cxn>
                <a:cxn ang="0">
                  <a:pos x="731" y="1622"/>
                </a:cxn>
                <a:cxn ang="0">
                  <a:pos x="1028" y="1615"/>
                </a:cxn>
                <a:cxn ang="0">
                  <a:pos x="257" y="1633"/>
                </a:cxn>
                <a:cxn ang="0">
                  <a:pos x="272" y="1651"/>
                </a:cxn>
                <a:cxn ang="0">
                  <a:pos x="622" y="1665"/>
                </a:cxn>
                <a:cxn ang="0">
                  <a:pos x="664" y="1640"/>
                </a:cxn>
                <a:cxn ang="0">
                  <a:pos x="987" y="1637"/>
                </a:cxn>
                <a:cxn ang="0">
                  <a:pos x="1176" y="1651"/>
                </a:cxn>
                <a:cxn ang="0">
                  <a:pos x="775" y="1682"/>
                </a:cxn>
                <a:cxn ang="0">
                  <a:pos x="66" y="1667"/>
                </a:cxn>
                <a:cxn ang="0">
                  <a:pos x="354" y="2383"/>
                </a:cxn>
                <a:cxn ang="0">
                  <a:pos x="1261" y="2112"/>
                </a:cxn>
                <a:cxn ang="0">
                  <a:pos x="946" y="1672"/>
                </a:cxn>
                <a:cxn ang="0">
                  <a:pos x="950" y="1717"/>
                </a:cxn>
              </a:cxnLst>
              <a:rect l="0" t="0" r="r" b="b"/>
              <a:pathLst>
                <a:path w="1286" h="2407">
                  <a:moveTo>
                    <a:pt x="807" y="1533"/>
                  </a:moveTo>
                  <a:lnTo>
                    <a:pt x="807" y="1533"/>
                  </a:lnTo>
                  <a:lnTo>
                    <a:pt x="797" y="1494"/>
                  </a:lnTo>
                  <a:lnTo>
                    <a:pt x="783" y="1455"/>
                  </a:lnTo>
                  <a:lnTo>
                    <a:pt x="771" y="1414"/>
                  </a:lnTo>
                  <a:lnTo>
                    <a:pt x="759" y="1373"/>
                  </a:lnTo>
                  <a:lnTo>
                    <a:pt x="759" y="1373"/>
                  </a:lnTo>
                  <a:lnTo>
                    <a:pt x="751" y="1324"/>
                  </a:lnTo>
                  <a:lnTo>
                    <a:pt x="745" y="1278"/>
                  </a:lnTo>
                  <a:lnTo>
                    <a:pt x="736" y="1188"/>
                  </a:lnTo>
                  <a:lnTo>
                    <a:pt x="736" y="1188"/>
                  </a:lnTo>
                  <a:lnTo>
                    <a:pt x="733" y="1156"/>
                  </a:lnTo>
                  <a:lnTo>
                    <a:pt x="733" y="1140"/>
                  </a:lnTo>
                  <a:lnTo>
                    <a:pt x="733" y="1125"/>
                  </a:lnTo>
                  <a:lnTo>
                    <a:pt x="733" y="1125"/>
                  </a:lnTo>
                  <a:lnTo>
                    <a:pt x="737" y="1086"/>
                  </a:lnTo>
                  <a:lnTo>
                    <a:pt x="737" y="1077"/>
                  </a:lnTo>
                  <a:lnTo>
                    <a:pt x="736" y="1069"/>
                  </a:lnTo>
                  <a:lnTo>
                    <a:pt x="734" y="1060"/>
                  </a:lnTo>
                  <a:lnTo>
                    <a:pt x="731" y="1052"/>
                  </a:lnTo>
                  <a:lnTo>
                    <a:pt x="731" y="1052"/>
                  </a:lnTo>
                  <a:lnTo>
                    <a:pt x="717" y="1024"/>
                  </a:lnTo>
                  <a:lnTo>
                    <a:pt x="703" y="996"/>
                  </a:lnTo>
                  <a:lnTo>
                    <a:pt x="689" y="966"/>
                  </a:lnTo>
                  <a:lnTo>
                    <a:pt x="675" y="938"/>
                  </a:lnTo>
                  <a:lnTo>
                    <a:pt x="663" y="909"/>
                  </a:lnTo>
                  <a:lnTo>
                    <a:pt x="653" y="878"/>
                  </a:lnTo>
                  <a:lnTo>
                    <a:pt x="650" y="862"/>
                  </a:lnTo>
                  <a:lnTo>
                    <a:pt x="647" y="847"/>
                  </a:lnTo>
                  <a:lnTo>
                    <a:pt x="646" y="830"/>
                  </a:lnTo>
                  <a:lnTo>
                    <a:pt x="646" y="813"/>
                  </a:lnTo>
                  <a:lnTo>
                    <a:pt x="646" y="813"/>
                  </a:lnTo>
                  <a:lnTo>
                    <a:pt x="639" y="816"/>
                  </a:lnTo>
                  <a:lnTo>
                    <a:pt x="633" y="819"/>
                  </a:lnTo>
                  <a:lnTo>
                    <a:pt x="619" y="829"/>
                  </a:lnTo>
                  <a:lnTo>
                    <a:pt x="613" y="831"/>
                  </a:lnTo>
                  <a:lnTo>
                    <a:pt x="608" y="833"/>
                  </a:lnTo>
                  <a:lnTo>
                    <a:pt x="605" y="833"/>
                  </a:lnTo>
                  <a:lnTo>
                    <a:pt x="602" y="833"/>
                  </a:lnTo>
                  <a:lnTo>
                    <a:pt x="599" y="830"/>
                  </a:lnTo>
                  <a:lnTo>
                    <a:pt x="598" y="827"/>
                  </a:lnTo>
                  <a:lnTo>
                    <a:pt x="598" y="827"/>
                  </a:lnTo>
                  <a:lnTo>
                    <a:pt x="588" y="809"/>
                  </a:lnTo>
                  <a:lnTo>
                    <a:pt x="584" y="800"/>
                  </a:lnTo>
                  <a:lnTo>
                    <a:pt x="578" y="792"/>
                  </a:lnTo>
                  <a:lnTo>
                    <a:pt x="578" y="792"/>
                  </a:lnTo>
                  <a:lnTo>
                    <a:pt x="554" y="802"/>
                  </a:lnTo>
                  <a:lnTo>
                    <a:pt x="532" y="812"/>
                  </a:lnTo>
                  <a:lnTo>
                    <a:pt x="511" y="820"/>
                  </a:lnTo>
                  <a:lnTo>
                    <a:pt x="500" y="824"/>
                  </a:lnTo>
                  <a:lnTo>
                    <a:pt x="489" y="827"/>
                  </a:lnTo>
                  <a:lnTo>
                    <a:pt x="489" y="827"/>
                  </a:lnTo>
                  <a:lnTo>
                    <a:pt x="479" y="829"/>
                  </a:lnTo>
                  <a:lnTo>
                    <a:pt x="467" y="830"/>
                  </a:lnTo>
                  <a:lnTo>
                    <a:pt x="448" y="830"/>
                  </a:lnTo>
                  <a:lnTo>
                    <a:pt x="404" y="826"/>
                  </a:lnTo>
                  <a:lnTo>
                    <a:pt x="404" y="826"/>
                  </a:lnTo>
                  <a:lnTo>
                    <a:pt x="383" y="824"/>
                  </a:lnTo>
                  <a:lnTo>
                    <a:pt x="362" y="822"/>
                  </a:lnTo>
                  <a:lnTo>
                    <a:pt x="343" y="817"/>
                  </a:lnTo>
                  <a:lnTo>
                    <a:pt x="323" y="812"/>
                  </a:lnTo>
                  <a:lnTo>
                    <a:pt x="323" y="812"/>
                  </a:lnTo>
                  <a:lnTo>
                    <a:pt x="289" y="798"/>
                  </a:lnTo>
                  <a:lnTo>
                    <a:pt x="272" y="791"/>
                  </a:lnTo>
                  <a:lnTo>
                    <a:pt x="255" y="781"/>
                  </a:lnTo>
                  <a:lnTo>
                    <a:pt x="240" y="772"/>
                  </a:lnTo>
                  <a:lnTo>
                    <a:pt x="225" y="761"/>
                  </a:lnTo>
                  <a:lnTo>
                    <a:pt x="211" y="750"/>
                  </a:lnTo>
                  <a:lnTo>
                    <a:pt x="198" y="739"/>
                  </a:lnTo>
                  <a:lnTo>
                    <a:pt x="198" y="739"/>
                  </a:lnTo>
                  <a:lnTo>
                    <a:pt x="191" y="730"/>
                  </a:lnTo>
                  <a:lnTo>
                    <a:pt x="184" y="722"/>
                  </a:lnTo>
                  <a:lnTo>
                    <a:pt x="177" y="712"/>
                  </a:lnTo>
                  <a:lnTo>
                    <a:pt x="170" y="704"/>
                  </a:lnTo>
                  <a:lnTo>
                    <a:pt x="170" y="704"/>
                  </a:lnTo>
                  <a:lnTo>
                    <a:pt x="154" y="687"/>
                  </a:lnTo>
                  <a:lnTo>
                    <a:pt x="147" y="680"/>
                  </a:lnTo>
                  <a:lnTo>
                    <a:pt x="142" y="670"/>
                  </a:lnTo>
                  <a:lnTo>
                    <a:pt x="142" y="670"/>
                  </a:lnTo>
                  <a:lnTo>
                    <a:pt x="132" y="650"/>
                  </a:lnTo>
                  <a:lnTo>
                    <a:pt x="121" y="629"/>
                  </a:lnTo>
                  <a:lnTo>
                    <a:pt x="111" y="607"/>
                  </a:lnTo>
                  <a:lnTo>
                    <a:pt x="105" y="584"/>
                  </a:lnTo>
                  <a:lnTo>
                    <a:pt x="105" y="584"/>
                  </a:lnTo>
                  <a:lnTo>
                    <a:pt x="95" y="542"/>
                  </a:lnTo>
                  <a:lnTo>
                    <a:pt x="93" y="521"/>
                  </a:lnTo>
                  <a:lnTo>
                    <a:pt x="90" y="499"/>
                  </a:lnTo>
                  <a:lnTo>
                    <a:pt x="88" y="478"/>
                  </a:lnTo>
                  <a:lnTo>
                    <a:pt x="88" y="457"/>
                  </a:lnTo>
                  <a:lnTo>
                    <a:pt x="91" y="435"/>
                  </a:lnTo>
                  <a:lnTo>
                    <a:pt x="97" y="414"/>
                  </a:lnTo>
                  <a:lnTo>
                    <a:pt x="97" y="414"/>
                  </a:lnTo>
                  <a:lnTo>
                    <a:pt x="100" y="409"/>
                  </a:lnTo>
                  <a:lnTo>
                    <a:pt x="104" y="402"/>
                  </a:lnTo>
                  <a:lnTo>
                    <a:pt x="107" y="396"/>
                  </a:lnTo>
                  <a:lnTo>
                    <a:pt x="111" y="389"/>
                  </a:lnTo>
                  <a:lnTo>
                    <a:pt x="111" y="389"/>
                  </a:lnTo>
                  <a:lnTo>
                    <a:pt x="114" y="371"/>
                  </a:lnTo>
                  <a:lnTo>
                    <a:pt x="117" y="361"/>
                  </a:lnTo>
                  <a:lnTo>
                    <a:pt x="121" y="353"/>
                  </a:lnTo>
                  <a:lnTo>
                    <a:pt x="121" y="353"/>
                  </a:lnTo>
                  <a:lnTo>
                    <a:pt x="126" y="344"/>
                  </a:lnTo>
                  <a:lnTo>
                    <a:pt x="135" y="334"/>
                  </a:lnTo>
                  <a:lnTo>
                    <a:pt x="145" y="326"/>
                  </a:lnTo>
                  <a:lnTo>
                    <a:pt x="154" y="318"/>
                  </a:lnTo>
                  <a:lnTo>
                    <a:pt x="177" y="301"/>
                  </a:lnTo>
                  <a:lnTo>
                    <a:pt x="188" y="295"/>
                  </a:lnTo>
                  <a:lnTo>
                    <a:pt x="199" y="289"/>
                  </a:lnTo>
                  <a:lnTo>
                    <a:pt x="199" y="289"/>
                  </a:lnTo>
                  <a:lnTo>
                    <a:pt x="218" y="282"/>
                  </a:lnTo>
                  <a:lnTo>
                    <a:pt x="239" y="280"/>
                  </a:lnTo>
                  <a:lnTo>
                    <a:pt x="261" y="278"/>
                  </a:lnTo>
                  <a:lnTo>
                    <a:pt x="289" y="281"/>
                  </a:lnTo>
                  <a:lnTo>
                    <a:pt x="289" y="281"/>
                  </a:lnTo>
                  <a:lnTo>
                    <a:pt x="288" y="239"/>
                  </a:lnTo>
                  <a:lnTo>
                    <a:pt x="289" y="194"/>
                  </a:lnTo>
                  <a:lnTo>
                    <a:pt x="291" y="171"/>
                  </a:lnTo>
                  <a:lnTo>
                    <a:pt x="295" y="150"/>
                  </a:lnTo>
                  <a:lnTo>
                    <a:pt x="300" y="129"/>
                  </a:lnTo>
                  <a:lnTo>
                    <a:pt x="307" y="111"/>
                  </a:lnTo>
                  <a:lnTo>
                    <a:pt x="307" y="111"/>
                  </a:lnTo>
                  <a:lnTo>
                    <a:pt x="316" y="97"/>
                  </a:lnTo>
                  <a:lnTo>
                    <a:pt x="324" y="86"/>
                  </a:lnTo>
                  <a:lnTo>
                    <a:pt x="334" y="75"/>
                  </a:lnTo>
                  <a:lnTo>
                    <a:pt x="344" y="63"/>
                  </a:lnTo>
                  <a:lnTo>
                    <a:pt x="364" y="44"/>
                  </a:lnTo>
                  <a:lnTo>
                    <a:pt x="385" y="25"/>
                  </a:lnTo>
                  <a:lnTo>
                    <a:pt x="385" y="25"/>
                  </a:lnTo>
                  <a:lnTo>
                    <a:pt x="400" y="17"/>
                  </a:lnTo>
                  <a:lnTo>
                    <a:pt x="417" y="10"/>
                  </a:lnTo>
                  <a:lnTo>
                    <a:pt x="435" y="6"/>
                  </a:lnTo>
                  <a:lnTo>
                    <a:pt x="453" y="2"/>
                  </a:lnTo>
                  <a:lnTo>
                    <a:pt x="472" y="0"/>
                  </a:lnTo>
                  <a:lnTo>
                    <a:pt x="491" y="0"/>
                  </a:lnTo>
                  <a:lnTo>
                    <a:pt x="511" y="2"/>
                  </a:lnTo>
                  <a:lnTo>
                    <a:pt x="531" y="3"/>
                  </a:lnTo>
                  <a:lnTo>
                    <a:pt x="549" y="7"/>
                  </a:lnTo>
                  <a:lnTo>
                    <a:pt x="569" y="11"/>
                  </a:lnTo>
                  <a:lnTo>
                    <a:pt x="588" y="17"/>
                  </a:lnTo>
                  <a:lnTo>
                    <a:pt x="606" y="24"/>
                  </a:lnTo>
                  <a:lnTo>
                    <a:pt x="625" y="32"/>
                  </a:lnTo>
                  <a:lnTo>
                    <a:pt x="642" y="41"/>
                  </a:lnTo>
                  <a:lnTo>
                    <a:pt x="658" y="49"/>
                  </a:lnTo>
                  <a:lnTo>
                    <a:pt x="674" y="61"/>
                  </a:lnTo>
                  <a:lnTo>
                    <a:pt x="674" y="61"/>
                  </a:lnTo>
                  <a:lnTo>
                    <a:pt x="679" y="65"/>
                  </a:lnTo>
                  <a:lnTo>
                    <a:pt x="684" y="70"/>
                  </a:lnTo>
                  <a:lnTo>
                    <a:pt x="695" y="82"/>
                  </a:lnTo>
                  <a:lnTo>
                    <a:pt x="705" y="94"/>
                  </a:lnTo>
                  <a:lnTo>
                    <a:pt x="710" y="100"/>
                  </a:lnTo>
                  <a:lnTo>
                    <a:pt x="717" y="104"/>
                  </a:lnTo>
                  <a:lnTo>
                    <a:pt x="717" y="104"/>
                  </a:lnTo>
                  <a:lnTo>
                    <a:pt x="723" y="118"/>
                  </a:lnTo>
                  <a:lnTo>
                    <a:pt x="731" y="134"/>
                  </a:lnTo>
                  <a:lnTo>
                    <a:pt x="747" y="162"/>
                  </a:lnTo>
                  <a:lnTo>
                    <a:pt x="762" y="190"/>
                  </a:lnTo>
                  <a:lnTo>
                    <a:pt x="768" y="204"/>
                  </a:lnTo>
                  <a:lnTo>
                    <a:pt x="772" y="219"/>
                  </a:lnTo>
                  <a:lnTo>
                    <a:pt x="772" y="219"/>
                  </a:lnTo>
                  <a:lnTo>
                    <a:pt x="772" y="226"/>
                  </a:lnTo>
                  <a:lnTo>
                    <a:pt x="773" y="233"/>
                  </a:lnTo>
                  <a:lnTo>
                    <a:pt x="778" y="247"/>
                  </a:lnTo>
                  <a:lnTo>
                    <a:pt x="782" y="261"/>
                  </a:lnTo>
                  <a:lnTo>
                    <a:pt x="786" y="275"/>
                  </a:lnTo>
                  <a:lnTo>
                    <a:pt x="786" y="275"/>
                  </a:lnTo>
                  <a:lnTo>
                    <a:pt x="792" y="302"/>
                  </a:lnTo>
                  <a:lnTo>
                    <a:pt x="793" y="330"/>
                  </a:lnTo>
                  <a:lnTo>
                    <a:pt x="793" y="358"/>
                  </a:lnTo>
                  <a:lnTo>
                    <a:pt x="790" y="386"/>
                  </a:lnTo>
                  <a:lnTo>
                    <a:pt x="788" y="414"/>
                  </a:lnTo>
                  <a:lnTo>
                    <a:pt x="782" y="441"/>
                  </a:lnTo>
                  <a:lnTo>
                    <a:pt x="775" y="468"/>
                  </a:lnTo>
                  <a:lnTo>
                    <a:pt x="768" y="492"/>
                  </a:lnTo>
                  <a:lnTo>
                    <a:pt x="768" y="492"/>
                  </a:lnTo>
                  <a:lnTo>
                    <a:pt x="758" y="515"/>
                  </a:lnTo>
                  <a:lnTo>
                    <a:pt x="748" y="538"/>
                  </a:lnTo>
                  <a:lnTo>
                    <a:pt x="737" y="559"/>
                  </a:lnTo>
                  <a:lnTo>
                    <a:pt x="724" y="577"/>
                  </a:lnTo>
                  <a:lnTo>
                    <a:pt x="724" y="577"/>
                  </a:lnTo>
                  <a:lnTo>
                    <a:pt x="730" y="584"/>
                  </a:lnTo>
                  <a:lnTo>
                    <a:pt x="737" y="590"/>
                  </a:lnTo>
                  <a:lnTo>
                    <a:pt x="752" y="600"/>
                  </a:lnTo>
                  <a:lnTo>
                    <a:pt x="752" y="600"/>
                  </a:lnTo>
                  <a:lnTo>
                    <a:pt x="759" y="576"/>
                  </a:lnTo>
                  <a:lnTo>
                    <a:pt x="768" y="551"/>
                  </a:lnTo>
                  <a:lnTo>
                    <a:pt x="778" y="527"/>
                  </a:lnTo>
                  <a:lnTo>
                    <a:pt x="788" y="503"/>
                  </a:lnTo>
                  <a:lnTo>
                    <a:pt x="800" y="479"/>
                  </a:lnTo>
                  <a:lnTo>
                    <a:pt x="813" y="457"/>
                  </a:lnTo>
                  <a:lnTo>
                    <a:pt x="828" y="434"/>
                  </a:lnTo>
                  <a:lnTo>
                    <a:pt x="845" y="413"/>
                  </a:lnTo>
                  <a:lnTo>
                    <a:pt x="845" y="413"/>
                  </a:lnTo>
                  <a:lnTo>
                    <a:pt x="858" y="399"/>
                  </a:lnTo>
                  <a:lnTo>
                    <a:pt x="873" y="385"/>
                  </a:lnTo>
                  <a:lnTo>
                    <a:pt x="890" y="372"/>
                  </a:lnTo>
                  <a:lnTo>
                    <a:pt x="910" y="360"/>
                  </a:lnTo>
                  <a:lnTo>
                    <a:pt x="929" y="350"/>
                  </a:lnTo>
                  <a:lnTo>
                    <a:pt x="949" y="341"/>
                  </a:lnTo>
                  <a:lnTo>
                    <a:pt x="970" y="336"/>
                  </a:lnTo>
                  <a:lnTo>
                    <a:pt x="990" y="333"/>
                  </a:lnTo>
                  <a:lnTo>
                    <a:pt x="990" y="333"/>
                  </a:lnTo>
                  <a:lnTo>
                    <a:pt x="1000" y="333"/>
                  </a:lnTo>
                  <a:lnTo>
                    <a:pt x="1009" y="333"/>
                  </a:lnTo>
                  <a:lnTo>
                    <a:pt x="1033" y="337"/>
                  </a:lnTo>
                  <a:lnTo>
                    <a:pt x="1057" y="341"/>
                  </a:lnTo>
                  <a:lnTo>
                    <a:pt x="1081" y="346"/>
                  </a:lnTo>
                  <a:lnTo>
                    <a:pt x="1081" y="346"/>
                  </a:lnTo>
                  <a:lnTo>
                    <a:pt x="1087" y="346"/>
                  </a:lnTo>
                  <a:lnTo>
                    <a:pt x="1092" y="344"/>
                  </a:lnTo>
                  <a:lnTo>
                    <a:pt x="1098" y="344"/>
                  </a:lnTo>
                  <a:lnTo>
                    <a:pt x="1103" y="346"/>
                  </a:lnTo>
                  <a:lnTo>
                    <a:pt x="1103" y="346"/>
                  </a:lnTo>
                  <a:lnTo>
                    <a:pt x="1106" y="347"/>
                  </a:lnTo>
                  <a:lnTo>
                    <a:pt x="1109" y="351"/>
                  </a:lnTo>
                  <a:lnTo>
                    <a:pt x="1112" y="357"/>
                  </a:lnTo>
                  <a:lnTo>
                    <a:pt x="1116" y="361"/>
                  </a:lnTo>
                  <a:lnTo>
                    <a:pt x="1116" y="361"/>
                  </a:lnTo>
                  <a:lnTo>
                    <a:pt x="1129" y="371"/>
                  </a:lnTo>
                  <a:lnTo>
                    <a:pt x="1146" y="381"/>
                  </a:lnTo>
                  <a:lnTo>
                    <a:pt x="1162" y="391"/>
                  </a:lnTo>
                  <a:lnTo>
                    <a:pt x="1169" y="396"/>
                  </a:lnTo>
                  <a:lnTo>
                    <a:pt x="1175" y="400"/>
                  </a:lnTo>
                  <a:lnTo>
                    <a:pt x="1175" y="400"/>
                  </a:lnTo>
                  <a:lnTo>
                    <a:pt x="1178" y="406"/>
                  </a:lnTo>
                  <a:lnTo>
                    <a:pt x="1182" y="412"/>
                  </a:lnTo>
                  <a:lnTo>
                    <a:pt x="1188" y="421"/>
                  </a:lnTo>
                  <a:lnTo>
                    <a:pt x="1188" y="421"/>
                  </a:lnTo>
                  <a:lnTo>
                    <a:pt x="1211" y="454"/>
                  </a:lnTo>
                  <a:lnTo>
                    <a:pt x="1221" y="472"/>
                  </a:lnTo>
                  <a:lnTo>
                    <a:pt x="1226" y="480"/>
                  </a:lnTo>
                  <a:lnTo>
                    <a:pt x="1230" y="490"/>
                  </a:lnTo>
                  <a:lnTo>
                    <a:pt x="1230" y="490"/>
                  </a:lnTo>
                  <a:lnTo>
                    <a:pt x="1235" y="525"/>
                  </a:lnTo>
                  <a:lnTo>
                    <a:pt x="1241" y="559"/>
                  </a:lnTo>
                  <a:lnTo>
                    <a:pt x="1244" y="577"/>
                  </a:lnTo>
                  <a:lnTo>
                    <a:pt x="1244" y="595"/>
                  </a:lnTo>
                  <a:lnTo>
                    <a:pt x="1244" y="612"/>
                  </a:lnTo>
                  <a:lnTo>
                    <a:pt x="1241" y="632"/>
                  </a:lnTo>
                  <a:lnTo>
                    <a:pt x="1241" y="632"/>
                  </a:lnTo>
                  <a:lnTo>
                    <a:pt x="1237" y="652"/>
                  </a:lnTo>
                  <a:lnTo>
                    <a:pt x="1230" y="673"/>
                  </a:lnTo>
                  <a:lnTo>
                    <a:pt x="1213" y="712"/>
                  </a:lnTo>
                  <a:lnTo>
                    <a:pt x="1213" y="712"/>
                  </a:lnTo>
                  <a:lnTo>
                    <a:pt x="1202" y="736"/>
                  </a:lnTo>
                  <a:lnTo>
                    <a:pt x="1189" y="756"/>
                  </a:lnTo>
                  <a:lnTo>
                    <a:pt x="1175" y="775"/>
                  </a:lnTo>
                  <a:lnTo>
                    <a:pt x="1160" y="792"/>
                  </a:lnTo>
                  <a:lnTo>
                    <a:pt x="1143" y="809"/>
                  </a:lnTo>
                  <a:lnTo>
                    <a:pt x="1126" y="824"/>
                  </a:lnTo>
                  <a:lnTo>
                    <a:pt x="1088" y="855"/>
                  </a:lnTo>
                  <a:lnTo>
                    <a:pt x="1088" y="855"/>
                  </a:lnTo>
                  <a:lnTo>
                    <a:pt x="1054" y="883"/>
                  </a:lnTo>
                  <a:lnTo>
                    <a:pt x="1035" y="896"/>
                  </a:lnTo>
                  <a:lnTo>
                    <a:pt x="1025" y="902"/>
                  </a:lnTo>
                  <a:lnTo>
                    <a:pt x="1014" y="906"/>
                  </a:lnTo>
                  <a:lnTo>
                    <a:pt x="1014" y="906"/>
                  </a:lnTo>
                  <a:lnTo>
                    <a:pt x="1002" y="907"/>
                  </a:lnTo>
                  <a:lnTo>
                    <a:pt x="991" y="910"/>
                  </a:lnTo>
                  <a:lnTo>
                    <a:pt x="981" y="916"/>
                  </a:lnTo>
                  <a:lnTo>
                    <a:pt x="971" y="923"/>
                  </a:lnTo>
                  <a:lnTo>
                    <a:pt x="971" y="923"/>
                  </a:lnTo>
                  <a:lnTo>
                    <a:pt x="942" y="928"/>
                  </a:lnTo>
                  <a:lnTo>
                    <a:pt x="927" y="931"/>
                  </a:lnTo>
                  <a:lnTo>
                    <a:pt x="911" y="932"/>
                  </a:lnTo>
                  <a:lnTo>
                    <a:pt x="894" y="932"/>
                  </a:lnTo>
                  <a:lnTo>
                    <a:pt x="879" y="932"/>
                  </a:lnTo>
                  <a:lnTo>
                    <a:pt x="863" y="930"/>
                  </a:lnTo>
                  <a:lnTo>
                    <a:pt x="849" y="927"/>
                  </a:lnTo>
                  <a:lnTo>
                    <a:pt x="849" y="927"/>
                  </a:lnTo>
                  <a:lnTo>
                    <a:pt x="856" y="948"/>
                  </a:lnTo>
                  <a:lnTo>
                    <a:pt x="859" y="959"/>
                  </a:lnTo>
                  <a:lnTo>
                    <a:pt x="861" y="972"/>
                  </a:lnTo>
                  <a:lnTo>
                    <a:pt x="861" y="982"/>
                  </a:lnTo>
                  <a:lnTo>
                    <a:pt x="859" y="987"/>
                  </a:lnTo>
                  <a:lnTo>
                    <a:pt x="858" y="991"/>
                  </a:lnTo>
                  <a:lnTo>
                    <a:pt x="855" y="994"/>
                  </a:lnTo>
                  <a:lnTo>
                    <a:pt x="852" y="997"/>
                  </a:lnTo>
                  <a:lnTo>
                    <a:pt x="848" y="998"/>
                  </a:lnTo>
                  <a:lnTo>
                    <a:pt x="842" y="998"/>
                  </a:lnTo>
                  <a:lnTo>
                    <a:pt x="842" y="998"/>
                  </a:lnTo>
                  <a:lnTo>
                    <a:pt x="837" y="998"/>
                  </a:lnTo>
                  <a:lnTo>
                    <a:pt x="831" y="994"/>
                  </a:lnTo>
                  <a:lnTo>
                    <a:pt x="827" y="990"/>
                  </a:lnTo>
                  <a:lnTo>
                    <a:pt x="823" y="984"/>
                  </a:lnTo>
                  <a:lnTo>
                    <a:pt x="816" y="973"/>
                  </a:lnTo>
                  <a:lnTo>
                    <a:pt x="811" y="968"/>
                  </a:lnTo>
                  <a:lnTo>
                    <a:pt x="806" y="963"/>
                  </a:lnTo>
                  <a:lnTo>
                    <a:pt x="806" y="963"/>
                  </a:lnTo>
                  <a:lnTo>
                    <a:pt x="816" y="996"/>
                  </a:lnTo>
                  <a:lnTo>
                    <a:pt x="824" y="1028"/>
                  </a:lnTo>
                  <a:lnTo>
                    <a:pt x="831" y="1062"/>
                  </a:lnTo>
                  <a:lnTo>
                    <a:pt x="838" y="1095"/>
                  </a:lnTo>
                  <a:lnTo>
                    <a:pt x="844" y="1130"/>
                  </a:lnTo>
                  <a:lnTo>
                    <a:pt x="849" y="1166"/>
                  </a:lnTo>
                  <a:lnTo>
                    <a:pt x="854" y="1202"/>
                  </a:lnTo>
                  <a:lnTo>
                    <a:pt x="856" y="1239"/>
                  </a:lnTo>
                  <a:lnTo>
                    <a:pt x="859" y="1275"/>
                  </a:lnTo>
                  <a:lnTo>
                    <a:pt x="861" y="1312"/>
                  </a:lnTo>
                  <a:lnTo>
                    <a:pt x="861" y="1349"/>
                  </a:lnTo>
                  <a:lnTo>
                    <a:pt x="859" y="1386"/>
                  </a:lnTo>
                  <a:lnTo>
                    <a:pt x="856" y="1422"/>
                  </a:lnTo>
                  <a:lnTo>
                    <a:pt x="854" y="1459"/>
                  </a:lnTo>
                  <a:lnTo>
                    <a:pt x="849" y="1495"/>
                  </a:lnTo>
                  <a:lnTo>
                    <a:pt x="842" y="1531"/>
                  </a:lnTo>
                  <a:lnTo>
                    <a:pt x="842" y="1531"/>
                  </a:lnTo>
                  <a:lnTo>
                    <a:pt x="845" y="1532"/>
                  </a:lnTo>
                  <a:lnTo>
                    <a:pt x="848" y="1531"/>
                  </a:lnTo>
                  <a:lnTo>
                    <a:pt x="855" y="1528"/>
                  </a:lnTo>
                  <a:lnTo>
                    <a:pt x="862" y="1524"/>
                  </a:lnTo>
                  <a:lnTo>
                    <a:pt x="869" y="1519"/>
                  </a:lnTo>
                  <a:lnTo>
                    <a:pt x="869" y="1519"/>
                  </a:lnTo>
                  <a:lnTo>
                    <a:pt x="880" y="1488"/>
                  </a:lnTo>
                  <a:lnTo>
                    <a:pt x="887" y="1470"/>
                  </a:lnTo>
                  <a:lnTo>
                    <a:pt x="897" y="1452"/>
                  </a:lnTo>
                  <a:lnTo>
                    <a:pt x="897" y="1452"/>
                  </a:lnTo>
                  <a:lnTo>
                    <a:pt x="904" y="1442"/>
                  </a:lnTo>
                  <a:lnTo>
                    <a:pt x="911" y="1431"/>
                  </a:lnTo>
                  <a:lnTo>
                    <a:pt x="921" y="1420"/>
                  </a:lnTo>
                  <a:lnTo>
                    <a:pt x="929" y="1411"/>
                  </a:lnTo>
                  <a:lnTo>
                    <a:pt x="935" y="1408"/>
                  </a:lnTo>
                  <a:lnTo>
                    <a:pt x="939" y="1407"/>
                  </a:lnTo>
                  <a:lnTo>
                    <a:pt x="943" y="1406"/>
                  </a:lnTo>
                  <a:lnTo>
                    <a:pt x="949" y="1407"/>
                  </a:lnTo>
                  <a:lnTo>
                    <a:pt x="953" y="1408"/>
                  </a:lnTo>
                  <a:lnTo>
                    <a:pt x="956" y="1413"/>
                  </a:lnTo>
                  <a:lnTo>
                    <a:pt x="960" y="1418"/>
                  </a:lnTo>
                  <a:lnTo>
                    <a:pt x="963" y="1425"/>
                  </a:lnTo>
                  <a:lnTo>
                    <a:pt x="963" y="1425"/>
                  </a:lnTo>
                  <a:lnTo>
                    <a:pt x="959" y="1441"/>
                  </a:lnTo>
                  <a:lnTo>
                    <a:pt x="955" y="1453"/>
                  </a:lnTo>
                  <a:lnTo>
                    <a:pt x="948" y="1466"/>
                  </a:lnTo>
                  <a:lnTo>
                    <a:pt x="941" y="1477"/>
                  </a:lnTo>
                  <a:lnTo>
                    <a:pt x="932" y="1487"/>
                  </a:lnTo>
                  <a:lnTo>
                    <a:pt x="924" y="1497"/>
                  </a:lnTo>
                  <a:lnTo>
                    <a:pt x="904" y="1515"/>
                  </a:lnTo>
                  <a:lnTo>
                    <a:pt x="904" y="1515"/>
                  </a:lnTo>
                  <a:lnTo>
                    <a:pt x="934" y="1507"/>
                  </a:lnTo>
                  <a:lnTo>
                    <a:pt x="950" y="1502"/>
                  </a:lnTo>
                  <a:lnTo>
                    <a:pt x="969" y="1500"/>
                  </a:lnTo>
                  <a:lnTo>
                    <a:pt x="984" y="1498"/>
                  </a:lnTo>
                  <a:lnTo>
                    <a:pt x="991" y="1500"/>
                  </a:lnTo>
                  <a:lnTo>
                    <a:pt x="998" y="1501"/>
                  </a:lnTo>
                  <a:lnTo>
                    <a:pt x="1004" y="1505"/>
                  </a:lnTo>
                  <a:lnTo>
                    <a:pt x="1009" y="1510"/>
                  </a:lnTo>
                  <a:lnTo>
                    <a:pt x="1014" y="1515"/>
                  </a:lnTo>
                  <a:lnTo>
                    <a:pt x="1016" y="1524"/>
                  </a:lnTo>
                  <a:lnTo>
                    <a:pt x="1016" y="1524"/>
                  </a:lnTo>
                  <a:lnTo>
                    <a:pt x="1011" y="1531"/>
                  </a:lnTo>
                  <a:lnTo>
                    <a:pt x="1005" y="1538"/>
                  </a:lnTo>
                  <a:lnTo>
                    <a:pt x="998" y="1543"/>
                  </a:lnTo>
                  <a:lnTo>
                    <a:pt x="991" y="1547"/>
                  </a:lnTo>
                  <a:lnTo>
                    <a:pt x="976" y="1556"/>
                  </a:lnTo>
                  <a:lnTo>
                    <a:pt x="960" y="1561"/>
                  </a:lnTo>
                  <a:lnTo>
                    <a:pt x="960" y="1561"/>
                  </a:lnTo>
                  <a:lnTo>
                    <a:pt x="1000" y="1566"/>
                  </a:lnTo>
                  <a:lnTo>
                    <a:pt x="1040" y="1567"/>
                  </a:lnTo>
                  <a:lnTo>
                    <a:pt x="1061" y="1568"/>
                  </a:lnTo>
                  <a:lnTo>
                    <a:pt x="1081" y="1567"/>
                  </a:lnTo>
                  <a:lnTo>
                    <a:pt x="1102" y="1564"/>
                  </a:lnTo>
                  <a:lnTo>
                    <a:pt x="1120" y="1560"/>
                  </a:lnTo>
                  <a:lnTo>
                    <a:pt x="1120" y="1560"/>
                  </a:lnTo>
                  <a:lnTo>
                    <a:pt x="1130" y="1563"/>
                  </a:lnTo>
                  <a:lnTo>
                    <a:pt x="1140" y="1566"/>
                  </a:lnTo>
                  <a:lnTo>
                    <a:pt x="1148" y="1566"/>
                  </a:lnTo>
                  <a:lnTo>
                    <a:pt x="1157" y="1566"/>
                  </a:lnTo>
                  <a:lnTo>
                    <a:pt x="1157" y="1566"/>
                  </a:lnTo>
                  <a:lnTo>
                    <a:pt x="1174" y="1577"/>
                  </a:lnTo>
                  <a:lnTo>
                    <a:pt x="1189" y="1590"/>
                  </a:lnTo>
                  <a:lnTo>
                    <a:pt x="1219" y="1615"/>
                  </a:lnTo>
                  <a:lnTo>
                    <a:pt x="1248" y="1640"/>
                  </a:lnTo>
                  <a:lnTo>
                    <a:pt x="1263" y="1653"/>
                  </a:lnTo>
                  <a:lnTo>
                    <a:pt x="1280" y="1664"/>
                  </a:lnTo>
                  <a:lnTo>
                    <a:pt x="1280" y="1664"/>
                  </a:lnTo>
                  <a:lnTo>
                    <a:pt x="1283" y="1682"/>
                  </a:lnTo>
                  <a:lnTo>
                    <a:pt x="1284" y="1703"/>
                  </a:lnTo>
                  <a:lnTo>
                    <a:pt x="1286" y="1724"/>
                  </a:lnTo>
                  <a:lnTo>
                    <a:pt x="1286" y="1747"/>
                  </a:lnTo>
                  <a:lnTo>
                    <a:pt x="1284" y="1792"/>
                  </a:lnTo>
                  <a:lnTo>
                    <a:pt x="1282" y="1835"/>
                  </a:lnTo>
                  <a:lnTo>
                    <a:pt x="1282" y="1835"/>
                  </a:lnTo>
                  <a:lnTo>
                    <a:pt x="1280" y="1872"/>
                  </a:lnTo>
                  <a:lnTo>
                    <a:pt x="1280" y="1910"/>
                  </a:lnTo>
                  <a:lnTo>
                    <a:pt x="1280" y="1983"/>
                  </a:lnTo>
                  <a:lnTo>
                    <a:pt x="1280" y="2019"/>
                  </a:lnTo>
                  <a:lnTo>
                    <a:pt x="1280" y="2056"/>
                  </a:lnTo>
                  <a:lnTo>
                    <a:pt x="1277" y="2091"/>
                  </a:lnTo>
                  <a:lnTo>
                    <a:pt x="1275" y="2127"/>
                  </a:lnTo>
                  <a:lnTo>
                    <a:pt x="1275" y="2127"/>
                  </a:lnTo>
                  <a:lnTo>
                    <a:pt x="1263" y="2214"/>
                  </a:lnTo>
                  <a:lnTo>
                    <a:pt x="1252" y="2300"/>
                  </a:lnTo>
                  <a:lnTo>
                    <a:pt x="1252" y="2300"/>
                  </a:lnTo>
                  <a:lnTo>
                    <a:pt x="1248" y="2320"/>
                  </a:lnTo>
                  <a:lnTo>
                    <a:pt x="1244" y="2338"/>
                  </a:lnTo>
                  <a:lnTo>
                    <a:pt x="1241" y="2358"/>
                  </a:lnTo>
                  <a:lnTo>
                    <a:pt x="1240" y="2367"/>
                  </a:lnTo>
                  <a:lnTo>
                    <a:pt x="1240" y="2379"/>
                  </a:lnTo>
                  <a:lnTo>
                    <a:pt x="1240" y="2379"/>
                  </a:lnTo>
                  <a:lnTo>
                    <a:pt x="1224" y="2384"/>
                  </a:lnTo>
                  <a:lnTo>
                    <a:pt x="1209" y="2388"/>
                  </a:lnTo>
                  <a:lnTo>
                    <a:pt x="1192" y="2393"/>
                  </a:lnTo>
                  <a:lnTo>
                    <a:pt x="1175" y="2395"/>
                  </a:lnTo>
                  <a:lnTo>
                    <a:pt x="1141" y="2400"/>
                  </a:lnTo>
                  <a:lnTo>
                    <a:pt x="1106" y="2401"/>
                  </a:lnTo>
                  <a:lnTo>
                    <a:pt x="1106" y="2401"/>
                  </a:lnTo>
                  <a:lnTo>
                    <a:pt x="1029" y="2401"/>
                  </a:lnTo>
                  <a:lnTo>
                    <a:pt x="990" y="2401"/>
                  </a:lnTo>
                  <a:lnTo>
                    <a:pt x="949" y="2402"/>
                  </a:lnTo>
                  <a:lnTo>
                    <a:pt x="949" y="2402"/>
                  </a:lnTo>
                  <a:lnTo>
                    <a:pt x="873" y="2407"/>
                  </a:lnTo>
                  <a:lnTo>
                    <a:pt x="796" y="2407"/>
                  </a:lnTo>
                  <a:lnTo>
                    <a:pt x="716" y="2407"/>
                  </a:lnTo>
                  <a:lnTo>
                    <a:pt x="635" y="2405"/>
                  </a:lnTo>
                  <a:lnTo>
                    <a:pt x="635" y="2405"/>
                  </a:lnTo>
                  <a:lnTo>
                    <a:pt x="507" y="2402"/>
                  </a:lnTo>
                  <a:lnTo>
                    <a:pt x="376" y="2400"/>
                  </a:lnTo>
                  <a:lnTo>
                    <a:pt x="310" y="2397"/>
                  </a:lnTo>
                  <a:lnTo>
                    <a:pt x="246" y="2393"/>
                  </a:lnTo>
                  <a:lnTo>
                    <a:pt x="181" y="2387"/>
                  </a:lnTo>
                  <a:lnTo>
                    <a:pt x="118" y="2379"/>
                  </a:lnTo>
                  <a:lnTo>
                    <a:pt x="118" y="2379"/>
                  </a:lnTo>
                  <a:lnTo>
                    <a:pt x="109" y="2372"/>
                  </a:lnTo>
                  <a:lnTo>
                    <a:pt x="104" y="2365"/>
                  </a:lnTo>
                  <a:lnTo>
                    <a:pt x="93" y="2349"/>
                  </a:lnTo>
                  <a:lnTo>
                    <a:pt x="93" y="2349"/>
                  </a:lnTo>
                  <a:lnTo>
                    <a:pt x="86" y="2341"/>
                  </a:lnTo>
                  <a:lnTo>
                    <a:pt x="83" y="2338"/>
                  </a:lnTo>
                  <a:lnTo>
                    <a:pt x="80" y="2335"/>
                  </a:lnTo>
                  <a:lnTo>
                    <a:pt x="80" y="2335"/>
                  </a:lnTo>
                  <a:lnTo>
                    <a:pt x="77" y="2325"/>
                  </a:lnTo>
                  <a:lnTo>
                    <a:pt x="76" y="2313"/>
                  </a:lnTo>
                  <a:lnTo>
                    <a:pt x="76" y="2289"/>
                  </a:lnTo>
                  <a:lnTo>
                    <a:pt x="76" y="2289"/>
                  </a:lnTo>
                  <a:lnTo>
                    <a:pt x="72" y="2256"/>
                  </a:lnTo>
                  <a:lnTo>
                    <a:pt x="67" y="2224"/>
                  </a:lnTo>
                  <a:lnTo>
                    <a:pt x="56" y="2157"/>
                  </a:lnTo>
                  <a:lnTo>
                    <a:pt x="45" y="2085"/>
                  </a:lnTo>
                  <a:lnTo>
                    <a:pt x="34" y="2014"/>
                  </a:lnTo>
                  <a:lnTo>
                    <a:pt x="34" y="2014"/>
                  </a:lnTo>
                  <a:lnTo>
                    <a:pt x="28" y="1964"/>
                  </a:lnTo>
                  <a:lnTo>
                    <a:pt x="24" y="1914"/>
                  </a:lnTo>
                  <a:lnTo>
                    <a:pt x="20" y="1865"/>
                  </a:lnTo>
                  <a:lnTo>
                    <a:pt x="15" y="1818"/>
                  </a:lnTo>
                  <a:lnTo>
                    <a:pt x="15" y="1818"/>
                  </a:lnTo>
                  <a:lnTo>
                    <a:pt x="14" y="1802"/>
                  </a:lnTo>
                  <a:lnTo>
                    <a:pt x="10" y="1783"/>
                  </a:lnTo>
                  <a:lnTo>
                    <a:pt x="7" y="1766"/>
                  </a:lnTo>
                  <a:lnTo>
                    <a:pt x="6" y="1750"/>
                  </a:lnTo>
                  <a:lnTo>
                    <a:pt x="6" y="1750"/>
                  </a:lnTo>
                  <a:lnTo>
                    <a:pt x="6" y="1734"/>
                  </a:lnTo>
                  <a:lnTo>
                    <a:pt x="6" y="1719"/>
                  </a:lnTo>
                  <a:lnTo>
                    <a:pt x="6" y="1719"/>
                  </a:lnTo>
                  <a:lnTo>
                    <a:pt x="1" y="1698"/>
                  </a:lnTo>
                  <a:lnTo>
                    <a:pt x="0" y="1688"/>
                  </a:lnTo>
                  <a:lnTo>
                    <a:pt x="1" y="1678"/>
                  </a:lnTo>
                  <a:lnTo>
                    <a:pt x="1" y="1678"/>
                  </a:lnTo>
                  <a:lnTo>
                    <a:pt x="6" y="1670"/>
                  </a:lnTo>
                  <a:lnTo>
                    <a:pt x="11" y="1663"/>
                  </a:lnTo>
                  <a:lnTo>
                    <a:pt x="25" y="1647"/>
                  </a:lnTo>
                  <a:lnTo>
                    <a:pt x="25" y="1647"/>
                  </a:lnTo>
                  <a:lnTo>
                    <a:pt x="35" y="1632"/>
                  </a:lnTo>
                  <a:lnTo>
                    <a:pt x="41" y="1623"/>
                  </a:lnTo>
                  <a:lnTo>
                    <a:pt x="45" y="1618"/>
                  </a:lnTo>
                  <a:lnTo>
                    <a:pt x="45" y="1618"/>
                  </a:lnTo>
                  <a:lnTo>
                    <a:pt x="58" y="1606"/>
                  </a:lnTo>
                  <a:lnTo>
                    <a:pt x="69" y="1595"/>
                  </a:lnTo>
                  <a:lnTo>
                    <a:pt x="94" y="1576"/>
                  </a:lnTo>
                  <a:lnTo>
                    <a:pt x="119" y="1556"/>
                  </a:lnTo>
                  <a:lnTo>
                    <a:pt x="142" y="1536"/>
                  </a:lnTo>
                  <a:lnTo>
                    <a:pt x="142" y="1536"/>
                  </a:lnTo>
                  <a:lnTo>
                    <a:pt x="154" y="1533"/>
                  </a:lnTo>
                  <a:lnTo>
                    <a:pt x="168" y="1532"/>
                  </a:lnTo>
                  <a:lnTo>
                    <a:pt x="198" y="1532"/>
                  </a:lnTo>
                  <a:lnTo>
                    <a:pt x="230" y="1533"/>
                  </a:lnTo>
                  <a:lnTo>
                    <a:pt x="264" y="1538"/>
                  </a:lnTo>
                  <a:lnTo>
                    <a:pt x="330" y="1546"/>
                  </a:lnTo>
                  <a:lnTo>
                    <a:pt x="362" y="1549"/>
                  </a:lnTo>
                  <a:lnTo>
                    <a:pt x="393" y="1550"/>
                  </a:lnTo>
                  <a:lnTo>
                    <a:pt x="393" y="1550"/>
                  </a:lnTo>
                  <a:lnTo>
                    <a:pt x="404" y="1517"/>
                  </a:lnTo>
                  <a:lnTo>
                    <a:pt x="410" y="1500"/>
                  </a:lnTo>
                  <a:lnTo>
                    <a:pt x="417" y="1484"/>
                  </a:lnTo>
                  <a:lnTo>
                    <a:pt x="424" y="1470"/>
                  </a:lnTo>
                  <a:lnTo>
                    <a:pt x="432" y="1456"/>
                  </a:lnTo>
                  <a:lnTo>
                    <a:pt x="441" y="1444"/>
                  </a:lnTo>
                  <a:lnTo>
                    <a:pt x="451" y="1431"/>
                  </a:lnTo>
                  <a:lnTo>
                    <a:pt x="451" y="1431"/>
                  </a:lnTo>
                  <a:lnTo>
                    <a:pt x="469" y="1425"/>
                  </a:lnTo>
                  <a:lnTo>
                    <a:pt x="487" y="1421"/>
                  </a:lnTo>
                  <a:lnTo>
                    <a:pt x="505" y="1418"/>
                  </a:lnTo>
                  <a:lnTo>
                    <a:pt x="524" y="1415"/>
                  </a:lnTo>
                  <a:lnTo>
                    <a:pt x="560" y="1415"/>
                  </a:lnTo>
                  <a:lnTo>
                    <a:pt x="598" y="1415"/>
                  </a:lnTo>
                  <a:lnTo>
                    <a:pt x="598" y="1415"/>
                  </a:lnTo>
                  <a:lnTo>
                    <a:pt x="625" y="1415"/>
                  </a:lnTo>
                  <a:lnTo>
                    <a:pt x="653" y="1415"/>
                  </a:lnTo>
                  <a:lnTo>
                    <a:pt x="682" y="1418"/>
                  </a:lnTo>
                  <a:lnTo>
                    <a:pt x="699" y="1421"/>
                  </a:lnTo>
                  <a:lnTo>
                    <a:pt x="715" y="1425"/>
                  </a:lnTo>
                  <a:lnTo>
                    <a:pt x="715" y="1425"/>
                  </a:lnTo>
                  <a:lnTo>
                    <a:pt x="731" y="1434"/>
                  </a:lnTo>
                  <a:lnTo>
                    <a:pt x="747" y="1444"/>
                  </a:lnTo>
                  <a:lnTo>
                    <a:pt x="761" y="1453"/>
                  </a:lnTo>
                  <a:lnTo>
                    <a:pt x="772" y="1466"/>
                  </a:lnTo>
                  <a:lnTo>
                    <a:pt x="783" y="1480"/>
                  </a:lnTo>
                  <a:lnTo>
                    <a:pt x="793" y="1495"/>
                  </a:lnTo>
                  <a:lnTo>
                    <a:pt x="800" y="1512"/>
                  </a:lnTo>
                  <a:lnTo>
                    <a:pt x="806" y="1531"/>
                  </a:lnTo>
                  <a:lnTo>
                    <a:pt x="806" y="1531"/>
                  </a:lnTo>
                  <a:lnTo>
                    <a:pt x="807" y="1531"/>
                  </a:lnTo>
                  <a:lnTo>
                    <a:pt x="807" y="1532"/>
                  </a:lnTo>
                  <a:lnTo>
                    <a:pt x="807" y="1532"/>
                  </a:lnTo>
                  <a:lnTo>
                    <a:pt x="807" y="1533"/>
                  </a:lnTo>
                  <a:lnTo>
                    <a:pt x="807" y="1533"/>
                  </a:lnTo>
                  <a:close/>
                  <a:moveTo>
                    <a:pt x="712" y="569"/>
                  </a:moveTo>
                  <a:lnTo>
                    <a:pt x="712" y="569"/>
                  </a:lnTo>
                  <a:lnTo>
                    <a:pt x="722" y="556"/>
                  </a:lnTo>
                  <a:lnTo>
                    <a:pt x="730" y="541"/>
                  </a:lnTo>
                  <a:lnTo>
                    <a:pt x="737" y="524"/>
                  </a:lnTo>
                  <a:lnTo>
                    <a:pt x="744" y="507"/>
                  </a:lnTo>
                  <a:lnTo>
                    <a:pt x="757" y="473"/>
                  </a:lnTo>
                  <a:lnTo>
                    <a:pt x="768" y="441"/>
                  </a:lnTo>
                  <a:lnTo>
                    <a:pt x="768" y="441"/>
                  </a:lnTo>
                  <a:lnTo>
                    <a:pt x="772" y="427"/>
                  </a:lnTo>
                  <a:lnTo>
                    <a:pt x="775" y="414"/>
                  </a:lnTo>
                  <a:lnTo>
                    <a:pt x="779" y="385"/>
                  </a:lnTo>
                  <a:lnTo>
                    <a:pt x="781" y="357"/>
                  </a:lnTo>
                  <a:lnTo>
                    <a:pt x="779" y="327"/>
                  </a:lnTo>
                  <a:lnTo>
                    <a:pt x="776" y="298"/>
                  </a:lnTo>
                  <a:lnTo>
                    <a:pt x="771" y="268"/>
                  </a:lnTo>
                  <a:lnTo>
                    <a:pt x="765" y="240"/>
                  </a:lnTo>
                  <a:lnTo>
                    <a:pt x="757" y="214"/>
                  </a:lnTo>
                  <a:lnTo>
                    <a:pt x="757" y="214"/>
                  </a:lnTo>
                  <a:lnTo>
                    <a:pt x="750" y="195"/>
                  </a:lnTo>
                  <a:lnTo>
                    <a:pt x="741" y="177"/>
                  </a:lnTo>
                  <a:lnTo>
                    <a:pt x="720" y="141"/>
                  </a:lnTo>
                  <a:lnTo>
                    <a:pt x="720" y="141"/>
                  </a:lnTo>
                  <a:lnTo>
                    <a:pt x="709" y="122"/>
                  </a:lnTo>
                  <a:lnTo>
                    <a:pt x="698" y="105"/>
                  </a:lnTo>
                  <a:lnTo>
                    <a:pt x="686" y="90"/>
                  </a:lnTo>
                  <a:lnTo>
                    <a:pt x="674" y="77"/>
                  </a:lnTo>
                  <a:lnTo>
                    <a:pt x="674" y="77"/>
                  </a:lnTo>
                  <a:lnTo>
                    <a:pt x="654" y="63"/>
                  </a:lnTo>
                  <a:lnTo>
                    <a:pt x="632" y="49"/>
                  </a:lnTo>
                  <a:lnTo>
                    <a:pt x="606" y="38"/>
                  </a:lnTo>
                  <a:lnTo>
                    <a:pt x="581" y="28"/>
                  </a:lnTo>
                  <a:lnTo>
                    <a:pt x="553" y="21"/>
                  </a:lnTo>
                  <a:lnTo>
                    <a:pt x="525" y="16"/>
                  </a:lnTo>
                  <a:lnTo>
                    <a:pt x="497" y="14"/>
                  </a:lnTo>
                  <a:lnTo>
                    <a:pt x="470" y="14"/>
                  </a:lnTo>
                  <a:lnTo>
                    <a:pt x="470" y="14"/>
                  </a:lnTo>
                  <a:lnTo>
                    <a:pt x="449" y="17"/>
                  </a:lnTo>
                  <a:lnTo>
                    <a:pt x="431" y="23"/>
                  </a:lnTo>
                  <a:lnTo>
                    <a:pt x="414" y="28"/>
                  </a:lnTo>
                  <a:lnTo>
                    <a:pt x="399" y="37"/>
                  </a:lnTo>
                  <a:lnTo>
                    <a:pt x="385" y="45"/>
                  </a:lnTo>
                  <a:lnTo>
                    <a:pt x="372" y="56"/>
                  </a:lnTo>
                  <a:lnTo>
                    <a:pt x="359" y="68"/>
                  </a:lnTo>
                  <a:lnTo>
                    <a:pt x="347" y="82"/>
                  </a:lnTo>
                  <a:lnTo>
                    <a:pt x="347" y="82"/>
                  </a:lnTo>
                  <a:lnTo>
                    <a:pt x="338" y="91"/>
                  </a:lnTo>
                  <a:lnTo>
                    <a:pt x="330" y="101"/>
                  </a:lnTo>
                  <a:lnTo>
                    <a:pt x="324" y="113"/>
                  </a:lnTo>
                  <a:lnTo>
                    <a:pt x="319" y="122"/>
                  </a:lnTo>
                  <a:lnTo>
                    <a:pt x="313" y="134"/>
                  </a:lnTo>
                  <a:lnTo>
                    <a:pt x="309" y="146"/>
                  </a:lnTo>
                  <a:lnTo>
                    <a:pt x="303" y="170"/>
                  </a:lnTo>
                  <a:lnTo>
                    <a:pt x="300" y="195"/>
                  </a:lnTo>
                  <a:lnTo>
                    <a:pt x="299" y="223"/>
                  </a:lnTo>
                  <a:lnTo>
                    <a:pt x="299" y="252"/>
                  </a:lnTo>
                  <a:lnTo>
                    <a:pt x="299" y="282"/>
                  </a:lnTo>
                  <a:lnTo>
                    <a:pt x="299" y="282"/>
                  </a:lnTo>
                  <a:lnTo>
                    <a:pt x="319" y="288"/>
                  </a:lnTo>
                  <a:lnTo>
                    <a:pt x="338" y="292"/>
                  </a:lnTo>
                  <a:lnTo>
                    <a:pt x="383" y="299"/>
                  </a:lnTo>
                  <a:lnTo>
                    <a:pt x="383" y="299"/>
                  </a:lnTo>
                  <a:lnTo>
                    <a:pt x="376" y="291"/>
                  </a:lnTo>
                  <a:lnTo>
                    <a:pt x="368" y="284"/>
                  </a:lnTo>
                  <a:lnTo>
                    <a:pt x="359" y="275"/>
                  </a:lnTo>
                  <a:lnTo>
                    <a:pt x="351" y="264"/>
                  </a:lnTo>
                  <a:lnTo>
                    <a:pt x="351" y="264"/>
                  </a:lnTo>
                  <a:lnTo>
                    <a:pt x="347" y="254"/>
                  </a:lnTo>
                  <a:lnTo>
                    <a:pt x="343" y="243"/>
                  </a:lnTo>
                  <a:lnTo>
                    <a:pt x="340" y="230"/>
                  </a:lnTo>
                  <a:lnTo>
                    <a:pt x="338" y="218"/>
                  </a:lnTo>
                  <a:lnTo>
                    <a:pt x="337" y="190"/>
                  </a:lnTo>
                  <a:lnTo>
                    <a:pt x="336" y="162"/>
                  </a:lnTo>
                  <a:lnTo>
                    <a:pt x="336" y="162"/>
                  </a:lnTo>
                  <a:lnTo>
                    <a:pt x="341" y="150"/>
                  </a:lnTo>
                  <a:lnTo>
                    <a:pt x="347" y="141"/>
                  </a:lnTo>
                  <a:lnTo>
                    <a:pt x="352" y="131"/>
                  </a:lnTo>
                  <a:lnTo>
                    <a:pt x="359" y="121"/>
                  </a:lnTo>
                  <a:lnTo>
                    <a:pt x="368" y="113"/>
                  </a:lnTo>
                  <a:lnTo>
                    <a:pt x="376" y="107"/>
                  </a:lnTo>
                  <a:lnTo>
                    <a:pt x="386" y="101"/>
                  </a:lnTo>
                  <a:lnTo>
                    <a:pt x="397" y="98"/>
                  </a:lnTo>
                  <a:lnTo>
                    <a:pt x="397" y="98"/>
                  </a:lnTo>
                  <a:lnTo>
                    <a:pt x="400" y="93"/>
                  </a:lnTo>
                  <a:lnTo>
                    <a:pt x="404" y="90"/>
                  </a:lnTo>
                  <a:lnTo>
                    <a:pt x="409" y="86"/>
                  </a:lnTo>
                  <a:lnTo>
                    <a:pt x="413" y="84"/>
                  </a:lnTo>
                  <a:lnTo>
                    <a:pt x="418" y="83"/>
                  </a:lnTo>
                  <a:lnTo>
                    <a:pt x="423" y="83"/>
                  </a:lnTo>
                  <a:lnTo>
                    <a:pt x="434" y="84"/>
                  </a:lnTo>
                  <a:lnTo>
                    <a:pt x="444" y="89"/>
                  </a:lnTo>
                  <a:lnTo>
                    <a:pt x="453" y="94"/>
                  </a:lnTo>
                  <a:lnTo>
                    <a:pt x="462" y="101"/>
                  </a:lnTo>
                  <a:lnTo>
                    <a:pt x="467" y="111"/>
                  </a:lnTo>
                  <a:lnTo>
                    <a:pt x="467" y="111"/>
                  </a:lnTo>
                  <a:lnTo>
                    <a:pt x="469" y="117"/>
                  </a:lnTo>
                  <a:lnTo>
                    <a:pt x="470" y="124"/>
                  </a:lnTo>
                  <a:lnTo>
                    <a:pt x="470" y="138"/>
                  </a:lnTo>
                  <a:lnTo>
                    <a:pt x="469" y="153"/>
                  </a:lnTo>
                  <a:lnTo>
                    <a:pt x="467" y="160"/>
                  </a:lnTo>
                  <a:lnTo>
                    <a:pt x="469" y="169"/>
                  </a:lnTo>
                  <a:lnTo>
                    <a:pt x="469" y="169"/>
                  </a:lnTo>
                  <a:lnTo>
                    <a:pt x="470" y="177"/>
                  </a:lnTo>
                  <a:lnTo>
                    <a:pt x="473" y="186"/>
                  </a:lnTo>
                  <a:lnTo>
                    <a:pt x="482" y="201"/>
                  </a:lnTo>
                  <a:lnTo>
                    <a:pt x="489" y="216"/>
                  </a:lnTo>
                  <a:lnTo>
                    <a:pt x="490" y="223"/>
                  </a:lnTo>
                  <a:lnTo>
                    <a:pt x="491" y="233"/>
                  </a:lnTo>
                  <a:lnTo>
                    <a:pt x="491" y="233"/>
                  </a:lnTo>
                  <a:lnTo>
                    <a:pt x="490" y="249"/>
                  </a:lnTo>
                  <a:lnTo>
                    <a:pt x="487" y="264"/>
                  </a:lnTo>
                  <a:lnTo>
                    <a:pt x="482" y="277"/>
                  </a:lnTo>
                  <a:lnTo>
                    <a:pt x="474" y="288"/>
                  </a:lnTo>
                  <a:lnTo>
                    <a:pt x="466" y="299"/>
                  </a:lnTo>
                  <a:lnTo>
                    <a:pt x="456" y="308"/>
                  </a:lnTo>
                  <a:lnTo>
                    <a:pt x="445" y="313"/>
                  </a:lnTo>
                  <a:lnTo>
                    <a:pt x="434" y="319"/>
                  </a:lnTo>
                  <a:lnTo>
                    <a:pt x="434" y="319"/>
                  </a:lnTo>
                  <a:lnTo>
                    <a:pt x="455" y="329"/>
                  </a:lnTo>
                  <a:lnTo>
                    <a:pt x="474" y="340"/>
                  </a:lnTo>
                  <a:lnTo>
                    <a:pt x="493" y="353"/>
                  </a:lnTo>
                  <a:lnTo>
                    <a:pt x="512" y="365"/>
                  </a:lnTo>
                  <a:lnTo>
                    <a:pt x="529" y="379"/>
                  </a:lnTo>
                  <a:lnTo>
                    <a:pt x="546" y="395"/>
                  </a:lnTo>
                  <a:lnTo>
                    <a:pt x="562" y="410"/>
                  </a:lnTo>
                  <a:lnTo>
                    <a:pt x="577" y="427"/>
                  </a:lnTo>
                  <a:lnTo>
                    <a:pt x="590" y="444"/>
                  </a:lnTo>
                  <a:lnTo>
                    <a:pt x="602" y="464"/>
                  </a:lnTo>
                  <a:lnTo>
                    <a:pt x="613" y="483"/>
                  </a:lnTo>
                  <a:lnTo>
                    <a:pt x="622" y="504"/>
                  </a:lnTo>
                  <a:lnTo>
                    <a:pt x="630" y="527"/>
                  </a:lnTo>
                  <a:lnTo>
                    <a:pt x="637" y="551"/>
                  </a:lnTo>
                  <a:lnTo>
                    <a:pt x="642" y="574"/>
                  </a:lnTo>
                  <a:lnTo>
                    <a:pt x="646" y="600"/>
                  </a:lnTo>
                  <a:lnTo>
                    <a:pt x="646" y="600"/>
                  </a:lnTo>
                  <a:lnTo>
                    <a:pt x="657" y="598"/>
                  </a:lnTo>
                  <a:lnTo>
                    <a:pt x="667" y="597"/>
                  </a:lnTo>
                  <a:lnTo>
                    <a:pt x="675" y="593"/>
                  </a:lnTo>
                  <a:lnTo>
                    <a:pt x="684" y="588"/>
                  </a:lnTo>
                  <a:lnTo>
                    <a:pt x="698" y="579"/>
                  </a:lnTo>
                  <a:lnTo>
                    <a:pt x="712" y="569"/>
                  </a:lnTo>
                  <a:lnTo>
                    <a:pt x="712" y="569"/>
                  </a:lnTo>
                  <a:close/>
                  <a:moveTo>
                    <a:pt x="396" y="111"/>
                  </a:moveTo>
                  <a:lnTo>
                    <a:pt x="396" y="111"/>
                  </a:lnTo>
                  <a:lnTo>
                    <a:pt x="376" y="125"/>
                  </a:lnTo>
                  <a:lnTo>
                    <a:pt x="368" y="134"/>
                  </a:lnTo>
                  <a:lnTo>
                    <a:pt x="361" y="143"/>
                  </a:lnTo>
                  <a:lnTo>
                    <a:pt x="355" y="153"/>
                  </a:lnTo>
                  <a:lnTo>
                    <a:pt x="351" y="164"/>
                  </a:lnTo>
                  <a:lnTo>
                    <a:pt x="348" y="177"/>
                  </a:lnTo>
                  <a:lnTo>
                    <a:pt x="348" y="193"/>
                  </a:lnTo>
                  <a:lnTo>
                    <a:pt x="348" y="193"/>
                  </a:lnTo>
                  <a:lnTo>
                    <a:pt x="351" y="225"/>
                  </a:lnTo>
                  <a:lnTo>
                    <a:pt x="352" y="240"/>
                  </a:lnTo>
                  <a:lnTo>
                    <a:pt x="357" y="253"/>
                  </a:lnTo>
                  <a:lnTo>
                    <a:pt x="357" y="253"/>
                  </a:lnTo>
                  <a:lnTo>
                    <a:pt x="362" y="263"/>
                  </a:lnTo>
                  <a:lnTo>
                    <a:pt x="371" y="273"/>
                  </a:lnTo>
                  <a:lnTo>
                    <a:pt x="379" y="281"/>
                  </a:lnTo>
                  <a:lnTo>
                    <a:pt x="390" y="289"/>
                  </a:lnTo>
                  <a:lnTo>
                    <a:pt x="401" y="296"/>
                  </a:lnTo>
                  <a:lnTo>
                    <a:pt x="413" y="301"/>
                  </a:lnTo>
                  <a:lnTo>
                    <a:pt x="424" y="303"/>
                  </a:lnTo>
                  <a:lnTo>
                    <a:pt x="435" y="303"/>
                  </a:lnTo>
                  <a:lnTo>
                    <a:pt x="435" y="303"/>
                  </a:lnTo>
                  <a:lnTo>
                    <a:pt x="445" y="301"/>
                  </a:lnTo>
                  <a:lnTo>
                    <a:pt x="453" y="295"/>
                  </a:lnTo>
                  <a:lnTo>
                    <a:pt x="462" y="287"/>
                  </a:lnTo>
                  <a:lnTo>
                    <a:pt x="467" y="278"/>
                  </a:lnTo>
                  <a:lnTo>
                    <a:pt x="473" y="267"/>
                  </a:lnTo>
                  <a:lnTo>
                    <a:pt x="476" y="256"/>
                  </a:lnTo>
                  <a:lnTo>
                    <a:pt x="479" y="244"/>
                  </a:lnTo>
                  <a:lnTo>
                    <a:pt x="479" y="233"/>
                  </a:lnTo>
                  <a:lnTo>
                    <a:pt x="479" y="233"/>
                  </a:lnTo>
                  <a:lnTo>
                    <a:pt x="479" y="223"/>
                  </a:lnTo>
                  <a:lnTo>
                    <a:pt x="476" y="214"/>
                  </a:lnTo>
                  <a:lnTo>
                    <a:pt x="469" y="197"/>
                  </a:lnTo>
                  <a:lnTo>
                    <a:pt x="460" y="180"/>
                  </a:lnTo>
                  <a:lnTo>
                    <a:pt x="458" y="171"/>
                  </a:lnTo>
                  <a:lnTo>
                    <a:pt x="456" y="163"/>
                  </a:lnTo>
                  <a:lnTo>
                    <a:pt x="456" y="163"/>
                  </a:lnTo>
                  <a:lnTo>
                    <a:pt x="456" y="143"/>
                  </a:lnTo>
                  <a:lnTo>
                    <a:pt x="456" y="134"/>
                  </a:lnTo>
                  <a:lnTo>
                    <a:pt x="456" y="122"/>
                  </a:lnTo>
                  <a:lnTo>
                    <a:pt x="453" y="114"/>
                  </a:lnTo>
                  <a:lnTo>
                    <a:pt x="449" y="105"/>
                  </a:lnTo>
                  <a:lnTo>
                    <a:pt x="445" y="103"/>
                  </a:lnTo>
                  <a:lnTo>
                    <a:pt x="441" y="100"/>
                  </a:lnTo>
                  <a:lnTo>
                    <a:pt x="437" y="98"/>
                  </a:lnTo>
                  <a:lnTo>
                    <a:pt x="430" y="97"/>
                  </a:lnTo>
                  <a:lnTo>
                    <a:pt x="430" y="97"/>
                  </a:lnTo>
                  <a:lnTo>
                    <a:pt x="425" y="97"/>
                  </a:lnTo>
                  <a:lnTo>
                    <a:pt x="420" y="98"/>
                  </a:lnTo>
                  <a:lnTo>
                    <a:pt x="409" y="101"/>
                  </a:lnTo>
                  <a:lnTo>
                    <a:pt x="409" y="101"/>
                  </a:lnTo>
                  <a:lnTo>
                    <a:pt x="410" y="104"/>
                  </a:lnTo>
                  <a:lnTo>
                    <a:pt x="411" y="105"/>
                  </a:lnTo>
                  <a:lnTo>
                    <a:pt x="413" y="107"/>
                  </a:lnTo>
                  <a:lnTo>
                    <a:pt x="413" y="111"/>
                  </a:lnTo>
                  <a:lnTo>
                    <a:pt x="413" y="111"/>
                  </a:lnTo>
                  <a:lnTo>
                    <a:pt x="396" y="111"/>
                  </a:lnTo>
                  <a:lnTo>
                    <a:pt x="396" y="111"/>
                  </a:lnTo>
                  <a:close/>
                  <a:moveTo>
                    <a:pt x="598" y="479"/>
                  </a:moveTo>
                  <a:lnTo>
                    <a:pt x="598" y="479"/>
                  </a:lnTo>
                  <a:lnTo>
                    <a:pt x="585" y="459"/>
                  </a:lnTo>
                  <a:lnTo>
                    <a:pt x="573" y="441"/>
                  </a:lnTo>
                  <a:lnTo>
                    <a:pt x="557" y="423"/>
                  </a:lnTo>
                  <a:lnTo>
                    <a:pt x="542" y="407"/>
                  </a:lnTo>
                  <a:lnTo>
                    <a:pt x="525" y="392"/>
                  </a:lnTo>
                  <a:lnTo>
                    <a:pt x="507" y="378"/>
                  </a:lnTo>
                  <a:lnTo>
                    <a:pt x="469" y="353"/>
                  </a:lnTo>
                  <a:lnTo>
                    <a:pt x="469" y="353"/>
                  </a:lnTo>
                  <a:lnTo>
                    <a:pt x="451" y="341"/>
                  </a:lnTo>
                  <a:lnTo>
                    <a:pt x="432" y="330"/>
                  </a:lnTo>
                  <a:lnTo>
                    <a:pt x="416" y="322"/>
                  </a:lnTo>
                  <a:lnTo>
                    <a:pt x="397" y="315"/>
                  </a:lnTo>
                  <a:lnTo>
                    <a:pt x="397" y="315"/>
                  </a:lnTo>
                  <a:lnTo>
                    <a:pt x="379" y="312"/>
                  </a:lnTo>
                  <a:lnTo>
                    <a:pt x="361" y="310"/>
                  </a:lnTo>
                  <a:lnTo>
                    <a:pt x="344" y="309"/>
                  </a:lnTo>
                  <a:lnTo>
                    <a:pt x="327" y="306"/>
                  </a:lnTo>
                  <a:lnTo>
                    <a:pt x="327" y="306"/>
                  </a:lnTo>
                  <a:lnTo>
                    <a:pt x="302" y="299"/>
                  </a:lnTo>
                  <a:lnTo>
                    <a:pt x="289" y="296"/>
                  </a:lnTo>
                  <a:lnTo>
                    <a:pt x="275" y="294"/>
                  </a:lnTo>
                  <a:lnTo>
                    <a:pt x="275" y="294"/>
                  </a:lnTo>
                  <a:lnTo>
                    <a:pt x="260" y="294"/>
                  </a:lnTo>
                  <a:lnTo>
                    <a:pt x="247" y="294"/>
                  </a:lnTo>
                  <a:lnTo>
                    <a:pt x="234" y="295"/>
                  </a:lnTo>
                  <a:lnTo>
                    <a:pt x="223" y="298"/>
                  </a:lnTo>
                  <a:lnTo>
                    <a:pt x="212" y="302"/>
                  </a:lnTo>
                  <a:lnTo>
                    <a:pt x="201" y="306"/>
                  </a:lnTo>
                  <a:lnTo>
                    <a:pt x="180" y="318"/>
                  </a:lnTo>
                  <a:lnTo>
                    <a:pt x="180" y="318"/>
                  </a:lnTo>
                  <a:lnTo>
                    <a:pt x="170" y="325"/>
                  </a:lnTo>
                  <a:lnTo>
                    <a:pt x="160" y="333"/>
                  </a:lnTo>
                  <a:lnTo>
                    <a:pt x="150" y="343"/>
                  </a:lnTo>
                  <a:lnTo>
                    <a:pt x="142" y="354"/>
                  </a:lnTo>
                  <a:lnTo>
                    <a:pt x="135" y="367"/>
                  </a:lnTo>
                  <a:lnTo>
                    <a:pt x="128" y="381"/>
                  </a:lnTo>
                  <a:lnTo>
                    <a:pt x="122" y="395"/>
                  </a:lnTo>
                  <a:lnTo>
                    <a:pt x="117" y="409"/>
                  </a:lnTo>
                  <a:lnTo>
                    <a:pt x="112" y="424"/>
                  </a:lnTo>
                  <a:lnTo>
                    <a:pt x="109" y="441"/>
                  </a:lnTo>
                  <a:lnTo>
                    <a:pt x="107" y="457"/>
                  </a:lnTo>
                  <a:lnTo>
                    <a:pt x="105" y="473"/>
                  </a:lnTo>
                  <a:lnTo>
                    <a:pt x="105" y="489"/>
                  </a:lnTo>
                  <a:lnTo>
                    <a:pt x="105" y="504"/>
                  </a:lnTo>
                  <a:lnTo>
                    <a:pt x="108" y="521"/>
                  </a:lnTo>
                  <a:lnTo>
                    <a:pt x="111" y="535"/>
                  </a:lnTo>
                  <a:lnTo>
                    <a:pt x="111" y="535"/>
                  </a:lnTo>
                  <a:lnTo>
                    <a:pt x="117" y="567"/>
                  </a:lnTo>
                  <a:lnTo>
                    <a:pt x="119" y="584"/>
                  </a:lnTo>
                  <a:lnTo>
                    <a:pt x="122" y="598"/>
                  </a:lnTo>
                  <a:lnTo>
                    <a:pt x="122" y="598"/>
                  </a:lnTo>
                  <a:lnTo>
                    <a:pt x="126" y="608"/>
                  </a:lnTo>
                  <a:lnTo>
                    <a:pt x="131" y="618"/>
                  </a:lnTo>
                  <a:lnTo>
                    <a:pt x="142" y="638"/>
                  </a:lnTo>
                  <a:lnTo>
                    <a:pt x="152" y="657"/>
                  </a:lnTo>
                  <a:lnTo>
                    <a:pt x="157" y="669"/>
                  </a:lnTo>
                  <a:lnTo>
                    <a:pt x="161" y="678"/>
                  </a:lnTo>
                  <a:lnTo>
                    <a:pt x="161" y="678"/>
                  </a:lnTo>
                  <a:lnTo>
                    <a:pt x="167" y="684"/>
                  </a:lnTo>
                  <a:lnTo>
                    <a:pt x="173" y="688"/>
                  </a:lnTo>
                  <a:lnTo>
                    <a:pt x="182" y="699"/>
                  </a:lnTo>
                  <a:lnTo>
                    <a:pt x="192" y="712"/>
                  </a:lnTo>
                  <a:lnTo>
                    <a:pt x="204" y="725"/>
                  </a:lnTo>
                  <a:lnTo>
                    <a:pt x="204" y="725"/>
                  </a:lnTo>
                  <a:lnTo>
                    <a:pt x="216" y="737"/>
                  </a:lnTo>
                  <a:lnTo>
                    <a:pt x="232" y="749"/>
                  </a:lnTo>
                  <a:lnTo>
                    <a:pt x="247" y="760"/>
                  </a:lnTo>
                  <a:lnTo>
                    <a:pt x="265" y="770"/>
                  </a:lnTo>
                  <a:lnTo>
                    <a:pt x="284" y="779"/>
                  </a:lnTo>
                  <a:lnTo>
                    <a:pt x="302" y="788"/>
                  </a:lnTo>
                  <a:lnTo>
                    <a:pt x="320" y="795"/>
                  </a:lnTo>
                  <a:lnTo>
                    <a:pt x="340" y="802"/>
                  </a:lnTo>
                  <a:lnTo>
                    <a:pt x="340" y="802"/>
                  </a:lnTo>
                  <a:lnTo>
                    <a:pt x="368" y="809"/>
                  </a:lnTo>
                  <a:lnTo>
                    <a:pt x="397" y="813"/>
                  </a:lnTo>
                  <a:lnTo>
                    <a:pt x="427" y="815"/>
                  </a:lnTo>
                  <a:lnTo>
                    <a:pt x="455" y="813"/>
                  </a:lnTo>
                  <a:lnTo>
                    <a:pt x="483" y="810"/>
                  </a:lnTo>
                  <a:lnTo>
                    <a:pt x="511" y="805"/>
                  </a:lnTo>
                  <a:lnTo>
                    <a:pt x="536" y="796"/>
                  </a:lnTo>
                  <a:lnTo>
                    <a:pt x="562" y="785"/>
                  </a:lnTo>
                  <a:lnTo>
                    <a:pt x="562" y="785"/>
                  </a:lnTo>
                  <a:lnTo>
                    <a:pt x="578" y="770"/>
                  </a:lnTo>
                  <a:lnTo>
                    <a:pt x="588" y="763"/>
                  </a:lnTo>
                  <a:lnTo>
                    <a:pt x="598" y="756"/>
                  </a:lnTo>
                  <a:lnTo>
                    <a:pt x="598" y="756"/>
                  </a:lnTo>
                  <a:lnTo>
                    <a:pt x="599" y="747"/>
                  </a:lnTo>
                  <a:lnTo>
                    <a:pt x="602" y="740"/>
                  </a:lnTo>
                  <a:lnTo>
                    <a:pt x="606" y="734"/>
                  </a:lnTo>
                  <a:lnTo>
                    <a:pt x="612" y="729"/>
                  </a:lnTo>
                  <a:lnTo>
                    <a:pt x="623" y="719"/>
                  </a:lnTo>
                  <a:lnTo>
                    <a:pt x="627" y="713"/>
                  </a:lnTo>
                  <a:lnTo>
                    <a:pt x="632" y="706"/>
                  </a:lnTo>
                  <a:lnTo>
                    <a:pt x="632" y="706"/>
                  </a:lnTo>
                  <a:lnTo>
                    <a:pt x="635" y="697"/>
                  </a:lnTo>
                  <a:lnTo>
                    <a:pt x="636" y="685"/>
                  </a:lnTo>
                  <a:lnTo>
                    <a:pt x="636" y="673"/>
                  </a:lnTo>
                  <a:lnTo>
                    <a:pt x="635" y="660"/>
                  </a:lnTo>
                  <a:lnTo>
                    <a:pt x="633" y="633"/>
                  </a:lnTo>
                  <a:lnTo>
                    <a:pt x="633" y="619"/>
                  </a:lnTo>
                  <a:lnTo>
                    <a:pt x="633" y="604"/>
                  </a:lnTo>
                  <a:lnTo>
                    <a:pt x="633" y="604"/>
                  </a:lnTo>
                  <a:lnTo>
                    <a:pt x="625" y="605"/>
                  </a:lnTo>
                  <a:lnTo>
                    <a:pt x="615" y="604"/>
                  </a:lnTo>
                  <a:lnTo>
                    <a:pt x="604" y="603"/>
                  </a:lnTo>
                  <a:lnTo>
                    <a:pt x="594" y="600"/>
                  </a:lnTo>
                  <a:lnTo>
                    <a:pt x="584" y="595"/>
                  </a:lnTo>
                  <a:lnTo>
                    <a:pt x="576" y="591"/>
                  </a:lnTo>
                  <a:lnTo>
                    <a:pt x="570" y="586"/>
                  </a:lnTo>
                  <a:lnTo>
                    <a:pt x="567" y="579"/>
                  </a:lnTo>
                  <a:lnTo>
                    <a:pt x="567" y="579"/>
                  </a:lnTo>
                  <a:lnTo>
                    <a:pt x="583" y="584"/>
                  </a:lnTo>
                  <a:lnTo>
                    <a:pt x="599" y="588"/>
                  </a:lnTo>
                  <a:lnTo>
                    <a:pt x="615" y="591"/>
                  </a:lnTo>
                  <a:lnTo>
                    <a:pt x="623" y="591"/>
                  </a:lnTo>
                  <a:lnTo>
                    <a:pt x="632" y="590"/>
                  </a:lnTo>
                  <a:lnTo>
                    <a:pt x="632" y="590"/>
                  </a:lnTo>
                  <a:lnTo>
                    <a:pt x="625" y="562"/>
                  </a:lnTo>
                  <a:lnTo>
                    <a:pt x="618" y="534"/>
                  </a:lnTo>
                  <a:lnTo>
                    <a:pt x="609" y="506"/>
                  </a:lnTo>
                  <a:lnTo>
                    <a:pt x="604" y="493"/>
                  </a:lnTo>
                  <a:lnTo>
                    <a:pt x="598" y="479"/>
                  </a:lnTo>
                  <a:lnTo>
                    <a:pt x="598" y="479"/>
                  </a:lnTo>
                  <a:close/>
                  <a:moveTo>
                    <a:pt x="1064" y="355"/>
                  </a:moveTo>
                  <a:lnTo>
                    <a:pt x="1064" y="355"/>
                  </a:lnTo>
                  <a:lnTo>
                    <a:pt x="1051" y="353"/>
                  </a:lnTo>
                  <a:lnTo>
                    <a:pt x="1037" y="351"/>
                  </a:lnTo>
                  <a:lnTo>
                    <a:pt x="1023" y="350"/>
                  </a:lnTo>
                  <a:lnTo>
                    <a:pt x="1011" y="350"/>
                  </a:lnTo>
                  <a:lnTo>
                    <a:pt x="998" y="350"/>
                  </a:lnTo>
                  <a:lnTo>
                    <a:pt x="984" y="353"/>
                  </a:lnTo>
                  <a:lnTo>
                    <a:pt x="960" y="358"/>
                  </a:lnTo>
                  <a:lnTo>
                    <a:pt x="936" y="367"/>
                  </a:lnTo>
                  <a:lnTo>
                    <a:pt x="914" y="376"/>
                  </a:lnTo>
                  <a:lnTo>
                    <a:pt x="894" y="391"/>
                  </a:lnTo>
                  <a:lnTo>
                    <a:pt x="876" y="405"/>
                  </a:lnTo>
                  <a:lnTo>
                    <a:pt x="876" y="405"/>
                  </a:lnTo>
                  <a:lnTo>
                    <a:pt x="863" y="417"/>
                  </a:lnTo>
                  <a:lnTo>
                    <a:pt x="852" y="431"/>
                  </a:lnTo>
                  <a:lnTo>
                    <a:pt x="839" y="447"/>
                  </a:lnTo>
                  <a:lnTo>
                    <a:pt x="828" y="462"/>
                  </a:lnTo>
                  <a:lnTo>
                    <a:pt x="818" y="479"/>
                  </a:lnTo>
                  <a:lnTo>
                    <a:pt x="807" y="497"/>
                  </a:lnTo>
                  <a:lnTo>
                    <a:pt x="797" y="515"/>
                  </a:lnTo>
                  <a:lnTo>
                    <a:pt x="789" y="535"/>
                  </a:lnTo>
                  <a:lnTo>
                    <a:pt x="781" y="555"/>
                  </a:lnTo>
                  <a:lnTo>
                    <a:pt x="773" y="576"/>
                  </a:lnTo>
                  <a:lnTo>
                    <a:pt x="766" y="597"/>
                  </a:lnTo>
                  <a:lnTo>
                    <a:pt x="759" y="618"/>
                  </a:lnTo>
                  <a:lnTo>
                    <a:pt x="755" y="640"/>
                  </a:lnTo>
                  <a:lnTo>
                    <a:pt x="751" y="661"/>
                  </a:lnTo>
                  <a:lnTo>
                    <a:pt x="748" y="684"/>
                  </a:lnTo>
                  <a:lnTo>
                    <a:pt x="747" y="706"/>
                  </a:lnTo>
                  <a:lnTo>
                    <a:pt x="747" y="706"/>
                  </a:lnTo>
                  <a:lnTo>
                    <a:pt x="745" y="734"/>
                  </a:lnTo>
                  <a:lnTo>
                    <a:pt x="747" y="760"/>
                  </a:lnTo>
                  <a:lnTo>
                    <a:pt x="750" y="785"/>
                  </a:lnTo>
                  <a:lnTo>
                    <a:pt x="754" y="809"/>
                  </a:lnTo>
                  <a:lnTo>
                    <a:pt x="761" y="830"/>
                  </a:lnTo>
                  <a:lnTo>
                    <a:pt x="771" y="850"/>
                  </a:lnTo>
                  <a:lnTo>
                    <a:pt x="776" y="859"/>
                  </a:lnTo>
                  <a:lnTo>
                    <a:pt x="783" y="868"/>
                  </a:lnTo>
                  <a:lnTo>
                    <a:pt x="789" y="876"/>
                  </a:lnTo>
                  <a:lnTo>
                    <a:pt x="797" y="883"/>
                  </a:lnTo>
                  <a:lnTo>
                    <a:pt x="797" y="883"/>
                  </a:lnTo>
                  <a:lnTo>
                    <a:pt x="807" y="892"/>
                  </a:lnTo>
                  <a:lnTo>
                    <a:pt x="817" y="899"/>
                  </a:lnTo>
                  <a:lnTo>
                    <a:pt x="828" y="904"/>
                  </a:lnTo>
                  <a:lnTo>
                    <a:pt x="839" y="910"/>
                  </a:lnTo>
                  <a:lnTo>
                    <a:pt x="852" y="914"/>
                  </a:lnTo>
                  <a:lnTo>
                    <a:pt x="866" y="917"/>
                  </a:lnTo>
                  <a:lnTo>
                    <a:pt x="882" y="918"/>
                  </a:lnTo>
                  <a:lnTo>
                    <a:pt x="898" y="918"/>
                  </a:lnTo>
                  <a:lnTo>
                    <a:pt x="898" y="918"/>
                  </a:lnTo>
                  <a:lnTo>
                    <a:pt x="917" y="917"/>
                  </a:lnTo>
                  <a:lnTo>
                    <a:pt x="935" y="916"/>
                  </a:lnTo>
                  <a:lnTo>
                    <a:pt x="952" y="913"/>
                  </a:lnTo>
                  <a:lnTo>
                    <a:pt x="969" y="907"/>
                  </a:lnTo>
                  <a:lnTo>
                    <a:pt x="985" y="902"/>
                  </a:lnTo>
                  <a:lnTo>
                    <a:pt x="1001" y="896"/>
                  </a:lnTo>
                  <a:lnTo>
                    <a:pt x="1016" y="889"/>
                  </a:lnTo>
                  <a:lnTo>
                    <a:pt x="1032" y="881"/>
                  </a:lnTo>
                  <a:lnTo>
                    <a:pt x="1060" y="864"/>
                  </a:lnTo>
                  <a:lnTo>
                    <a:pt x="1085" y="844"/>
                  </a:lnTo>
                  <a:lnTo>
                    <a:pt x="1110" y="824"/>
                  </a:lnTo>
                  <a:lnTo>
                    <a:pt x="1133" y="805"/>
                  </a:lnTo>
                  <a:lnTo>
                    <a:pt x="1133" y="805"/>
                  </a:lnTo>
                  <a:lnTo>
                    <a:pt x="1143" y="795"/>
                  </a:lnTo>
                  <a:lnTo>
                    <a:pt x="1154" y="784"/>
                  </a:lnTo>
                  <a:lnTo>
                    <a:pt x="1174" y="757"/>
                  </a:lnTo>
                  <a:lnTo>
                    <a:pt x="1192" y="730"/>
                  </a:lnTo>
                  <a:lnTo>
                    <a:pt x="1199" y="716"/>
                  </a:lnTo>
                  <a:lnTo>
                    <a:pt x="1204" y="704"/>
                  </a:lnTo>
                  <a:lnTo>
                    <a:pt x="1204" y="704"/>
                  </a:lnTo>
                  <a:lnTo>
                    <a:pt x="1211" y="685"/>
                  </a:lnTo>
                  <a:lnTo>
                    <a:pt x="1217" y="667"/>
                  </a:lnTo>
                  <a:lnTo>
                    <a:pt x="1221" y="649"/>
                  </a:lnTo>
                  <a:lnTo>
                    <a:pt x="1226" y="629"/>
                  </a:lnTo>
                  <a:lnTo>
                    <a:pt x="1227" y="611"/>
                  </a:lnTo>
                  <a:lnTo>
                    <a:pt x="1228" y="593"/>
                  </a:lnTo>
                  <a:lnTo>
                    <a:pt x="1228" y="573"/>
                  </a:lnTo>
                  <a:lnTo>
                    <a:pt x="1228" y="555"/>
                  </a:lnTo>
                  <a:lnTo>
                    <a:pt x="1226" y="537"/>
                  </a:lnTo>
                  <a:lnTo>
                    <a:pt x="1223" y="518"/>
                  </a:lnTo>
                  <a:lnTo>
                    <a:pt x="1217" y="501"/>
                  </a:lnTo>
                  <a:lnTo>
                    <a:pt x="1211" y="483"/>
                  </a:lnTo>
                  <a:lnTo>
                    <a:pt x="1204" y="466"/>
                  </a:lnTo>
                  <a:lnTo>
                    <a:pt x="1196" y="451"/>
                  </a:lnTo>
                  <a:lnTo>
                    <a:pt x="1186" y="435"/>
                  </a:lnTo>
                  <a:lnTo>
                    <a:pt x="1175" y="420"/>
                  </a:lnTo>
                  <a:lnTo>
                    <a:pt x="1175" y="420"/>
                  </a:lnTo>
                  <a:lnTo>
                    <a:pt x="1144" y="396"/>
                  </a:lnTo>
                  <a:lnTo>
                    <a:pt x="1113" y="371"/>
                  </a:lnTo>
                  <a:lnTo>
                    <a:pt x="1113" y="371"/>
                  </a:lnTo>
                  <a:lnTo>
                    <a:pt x="1101" y="369"/>
                  </a:lnTo>
                  <a:lnTo>
                    <a:pt x="1089" y="364"/>
                  </a:lnTo>
                  <a:lnTo>
                    <a:pt x="1077" y="360"/>
                  </a:lnTo>
                  <a:lnTo>
                    <a:pt x="1064" y="355"/>
                  </a:lnTo>
                  <a:lnTo>
                    <a:pt x="1064" y="355"/>
                  </a:lnTo>
                  <a:close/>
                  <a:moveTo>
                    <a:pt x="710" y="593"/>
                  </a:moveTo>
                  <a:lnTo>
                    <a:pt x="710" y="593"/>
                  </a:lnTo>
                  <a:lnTo>
                    <a:pt x="708" y="597"/>
                  </a:lnTo>
                  <a:lnTo>
                    <a:pt x="705" y="600"/>
                  </a:lnTo>
                  <a:lnTo>
                    <a:pt x="696" y="604"/>
                  </a:lnTo>
                  <a:lnTo>
                    <a:pt x="688" y="608"/>
                  </a:lnTo>
                  <a:lnTo>
                    <a:pt x="679" y="612"/>
                  </a:lnTo>
                  <a:lnTo>
                    <a:pt x="679" y="612"/>
                  </a:lnTo>
                  <a:lnTo>
                    <a:pt x="678" y="611"/>
                  </a:lnTo>
                  <a:lnTo>
                    <a:pt x="675" y="611"/>
                  </a:lnTo>
                  <a:lnTo>
                    <a:pt x="672" y="611"/>
                  </a:lnTo>
                  <a:lnTo>
                    <a:pt x="670" y="612"/>
                  </a:lnTo>
                  <a:lnTo>
                    <a:pt x="670" y="612"/>
                  </a:lnTo>
                  <a:lnTo>
                    <a:pt x="668" y="625"/>
                  </a:lnTo>
                  <a:lnTo>
                    <a:pt x="668" y="639"/>
                  </a:lnTo>
                  <a:lnTo>
                    <a:pt x="670" y="646"/>
                  </a:lnTo>
                  <a:lnTo>
                    <a:pt x="671" y="650"/>
                  </a:lnTo>
                  <a:lnTo>
                    <a:pt x="674" y="656"/>
                  </a:lnTo>
                  <a:lnTo>
                    <a:pt x="678" y="659"/>
                  </a:lnTo>
                  <a:lnTo>
                    <a:pt x="678" y="659"/>
                  </a:lnTo>
                  <a:lnTo>
                    <a:pt x="685" y="656"/>
                  </a:lnTo>
                  <a:lnTo>
                    <a:pt x="691" y="653"/>
                  </a:lnTo>
                  <a:lnTo>
                    <a:pt x="696" y="649"/>
                  </a:lnTo>
                  <a:lnTo>
                    <a:pt x="699" y="643"/>
                  </a:lnTo>
                  <a:lnTo>
                    <a:pt x="706" y="632"/>
                  </a:lnTo>
                  <a:lnTo>
                    <a:pt x="710" y="628"/>
                  </a:lnTo>
                  <a:lnTo>
                    <a:pt x="715" y="624"/>
                  </a:lnTo>
                  <a:lnTo>
                    <a:pt x="715" y="624"/>
                  </a:lnTo>
                  <a:lnTo>
                    <a:pt x="731" y="624"/>
                  </a:lnTo>
                  <a:lnTo>
                    <a:pt x="737" y="624"/>
                  </a:lnTo>
                  <a:lnTo>
                    <a:pt x="745" y="621"/>
                  </a:lnTo>
                  <a:lnTo>
                    <a:pt x="745" y="621"/>
                  </a:lnTo>
                  <a:lnTo>
                    <a:pt x="744" y="615"/>
                  </a:lnTo>
                  <a:lnTo>
                    <a:pt x="741" y="610"/>
                  </a:lnTo>
                  <a:lnTo>
                    <a:pt x="738" y="604"/>
                  </a:lnTo>
                  <a:lnTo>
                    <a:pt x="734" y="601"/>
                  </a:lnTo>
                  <a:lnTo>
                    <a:pt x="729" y="598"/>
                  </a:lnTo>
                  <a:lnTo>
                    <a:pt x="723" y="595"/>
                  </a:lnTo>
                  <a:lnTo>
                    <a:pt x="710" y="593"/>
                  </a:lnTo>
                  <a:lnTo>
                    <a:pt x="710" y="593"/>
                  </a:lnTo>
                  <a:close/>
                  <a:moveTo>
                    <a:pt x="783" y="896"/>
                  </a:moveTo>
                  <a:lnTo>
                    <a:pt x="783" y="896"/>
                  </a:lnTo>
                  <a:lnTo>
                    <a:pt x="786" y="895"/>
                  </a:lnTo>
                  <a:lnTo>
                    <a:pt x="786" y="895"/>
                  </a:lnTo>
                  <a:lnTo>
                    <a:pt x="785" y="895"/>
                  </a:lnTo>
                  <a:lnTo>
                    <a:pt x="785" y="895"/>
                  </a:lnTo>
                  <a:lnTo>
                    <a:pt x="781" y="892"/>
                  </a:lnTo>
                  <a:lnTo>
                    <a:pt x="776" y="889"/>
                  </a:lnTo>
                  <a:lnTo>
                    <a:pt x="776" y="889"/>
                  </a:lnTo>
                  <a:lnTo>
                    <a:pt x="762" y="862"/>
                  </a:lnTo>
                  <a:lnTo>
                    <a:pt x="751" y="834"/>
                  </a:lnTo>
                  <a:lnTo>
                    <a:pt x="740" y="806"/>
                  </a:lnTo>
                  <a:lnTo>
                    <a:pt x="731" y="778"/>
                  </a:lnTo>
                  <a:lnTo>
                    <a:pt x="716" y="722"/>
                  </a:lnTo>
                  <a:lnTo>
                    <a:pt x="700" y="663"/>
                  </a:lnTo>
                  <a:lnTo>
                    <a:pt x="700" y="663"/>
                  </a:lnTo>
                  <a:lnTo>
                    <a:pt x="682" y="670"/>
                  </a:lnTo>
                  <a:lnTo>
                    <a:pt x="672" y="671"/>
                  </a:lnTo>
                  <a:lnTo>
                    <a:pt x="667" y="670"/>
                  </a:lnTo>
                  <a:lnTo>
                    <a:pt x="663" y="669"/>
                  </a:lnTo>
                  <a:lnTo>
                    <a:pt x="663" y="669"/>
                  </a:lnTo>
                  <a:lnTo>
                    <a:pt x="658" y="653"/>
                  </a:lnTo>
                  <a:lnTo>
                    <a:pt x="657" y="639"/>
                  </a:lnTo>
                  <a:lnTo>
                    <a:pt x="658" y="625"/>
                  </a:lnTo>
                  <a:lnTo>
                    <a:pt x="661" y="611"/>
                  </a:lnTo>
                  <a:lnTo>
                    <a:pt x="661" y="611"/>
                  </a:lnTo>
                  <a:lnTo>
                    <a:pt x="651" y="611"/>
                  </a:lnTo>
                  <a:lnTo>
                    <a:pt x="649" y="611"/>
                  </a:lnTo>
                  <a:lnTo>
                    <a:pt x="646" y="610"/>
                  </a:lnTo>
                  <a:lnTo>
                    <a:pt x="646" y="610"/>
                  </a:lnTo>
                  <a:lnTo>
                    <a:pt x="647" y="624"/>
                  </a:lnTo>
                  <a:lnTo>
                    <a:pt x="647" y="639"/>
                  </a:lnTo>
                  <a:lnTo>
                    <a:pt x="646" y="673"/>
                  </a:lnTo>
                  <a:lnTo>
                    <a:pt x="646" y="704"/>
                  </a:lnTo>
                  <a:lnTo>
                    <a:pt x="646" y="718"/>
                  </a:lnTo>
                  <a:lnTo>
                    <a:pt x="649" y="730"/>
                  </a:lnTo>
                  <a:lnTo>
                    <a:pt x="649" y="730"/>
                  </a:lnTo>
                  <a:lnTo>
                    <a:pt x="654" y="730"/>
                  </a:lnTo>
                  <a:lnTo>
                    <a:pt x="661" y="732"/>
                  </a:lnTo>
                  <a:lnTo>
                    <a:pt x="667" y="733"/>
                  </a:lnTo>
                  <a:lnTo>
                    <a:pt x="672" y="737"/>
                  </a:lnTo>
                  <a:lnTo>
                    <a:pt x="678" y="742"/>
                  </a:lnTo>
                  <a:lnTo>
                    <a:pt x="682" y="746"/>
                  </a:lnTo>
                  <a:lnTo>
                    <a:pt x="685" y="751"/>
                  </a:lnTo>
                  <a:lnTo>
                    <a:pt x="686" y="757"/>
                  </a:lnTo>
                  <a:lnTo>
                    <a:pt x="686" y="757"/>
                  </a:lnTo>
                  <a:lnTo>
                    <a:pt x="682" y="767"/>
                  </a:lnTo>
                  <a:lnTo>
                    <a:pt x="675" y="774"/>
                  </a:lnTo>
                  <a:lnTo>
                    <a:pt x="667" y="778"/>
                  </a:lnTo>
                  <a:lnTo>
                    <a:pt x="657" y="782"/>
                  </a:lnTo>
                  <a:lnTo>
                    <a:pt x="657" y="782"/>
                  </a:lnTo>
                  <a:lnTo>
                    <a:pt x="656" y="800"/>
                  </a:lnTo>
                  <a:lnTo>
                    <a:pt x="656" y="820"/>
                  </a:lnTo>
                  <a:lnTo>
                    <a:pt x="658" y="841"/>
                  </a:lnTo>
                  <a:lnTo>
                    <a:pt x="663" y="861"/>
                  </a:lnTo>
                  <a:lnTo>
                    <a:pt x="667" y="881"/>
                  </a:lnTo>
                  <a:lnTo>
                    <a:pt x="672" y="899"/>
                  </a:lnTo>
                  <a:lnTo>
                    <a:pt x="679" y="917"/>
                  </a:lnTo>
                  <a:lnTo>
                    <a:pt x="686" y="932"/>
                  </a:lnTo>
                  <a:lnTo>
                    <a:pt x="686" y="932"/>
                  </a:lnTo>
                  <a:lnTo>
                    <a:pt x="716" y="991"/>
                  </a:lnTo>
                  <a:lnTo>
                    <a:pt x="730" y="1020"/>
                  </a:lnTo>
                  <a:lnTo>
                    <a:pt x="743" y="1046"/>
                  </a:lnTo>
                  <a:lnTo>
                    <a:pt x="743" y="1046"/>
                  </a:lnTo>
                  <a:lnTo>
                    <a:pt x="754" y="1007"/>
                  </a:lnTo>
                  <a:lnTo>
                    <a:pt x="759" y="987"/>
                  </a:lnTo>
                  <a:lnTo>
                    <a:pt x="768" y="970"/>
                  </a:lnTo>
                  <a:lnTo>
                    <a:pt x="768" y="970"/>
                  </a:lnTo>
                  <a:lnTo>
                    <a:pt x="762" y="962"/>
                  </a:lnTo>
                  <a:lnTo>
                    <a:pt x="759" y="954"/>
                  </a:lnTo>
                  <a:lnTo>
                    <a:pt x="755" y="944"/>
                  </a:lnTo>
                  <a:lnTo>
                    <a:pt x="750" y="937"/>
                  </a:lnTo>
                  <a:lnTo>
                    <a:pt x="750" y="937"/>
                  </a:lnTo>
                  <a:lnTo>
                    <a:pt x="738" y="935"/>
                  </a:lnTo>
                  <a:lnTo>
                    <a:pt x="729" y="932"/>
                  </a:lnTo>
                  <a:lnTo>
                    <a:pt x="724" y="930"/>
                  </a:lnTo>
                  <a:lnTo>
                    <a:pt x="720" y="927"/>
                  </a:lnTo>
                  <a:lnTo>
                    <a:pt x="719" y="924"/>
                  </a:lnTo>
                  <a:lnTo>
                    <a:pt x="717" y="918"/>
                  </a:lnTo>
                  <a:lnTo>
                    <a:pt x="717" y="918"/>
                  </a:lnTo>
                  <a:lnTo>
                    <a:pt x="717" y="913"/>
                  </a:lnTo>
                  <a:lnTo>
                    <a:pt x="720" y="909"/>
                  </a:lnTo>
                  <a:lnTo>
                    <a:pt x="723" y="904"/>
                  </a:lnTo>
                  <a:lnTo>
                    <a:pt x="726" y="902"/>
                  </a:lnTo>
                  <a:lnTo>
                    <a:pt x="734" y="897"/>
                  </a:lnTo>
                  <a:lnTo>
                    <a:pt x="744" y="895"/>
                  </a:lnTo>
                  <a:lnTo>
                    <a:pt x="755" y="895"/>
                  </a:lnTo>
                  <a:lnTo>
                    <a:pt x="765" y="895"/>
                  </a:lnTo>
                  <a:lnTo>
                    <a:pt x="783" y="896"/>
                  </a:lnTo>
                  <a:lnTo>
                    <a:pt x="783" y="896"/>
                  </a:lnTo>
                  <a:close/>
                  <a:moveTo>
                    <a:pt x="733" y="737"/>
                  </a:moveTo>
                  <a:lnTo>
                    <a:pt x="733" y="737"/>
                  </a:lnTo>
                  <a:lnTo>
                    <a:pt x="733" y="708"/>
                  </a:lnTo>
                  <a:lnTo>
                    <a:pt x="736" y="683"/>
                  </a:lnTo>
                  <a:lnTo>
                    <a:pt x="738" y="657"/>
                  </a:lnTo>
                  <a:lnTo>
                    <a:pt x="743" y="633"/>
                  </a:lnTo>
                  <a:lnTo>
                    <a:pt x="743" y="633"/>
                  </a:lnTo>
                  <a:lnTo>
                    <a:pt x="734" y="635"/>
                  </a:lnTo>
                  <a:lnTo>
                    <a:pt x="727" y="636"/>
                  </a:lnTo>
                  <a:lnTo>
                    <a:pt x="722" y="640"/>
                  </a:lnTo>
                  <a:lnTo>
                    <a:pt x="717" y="645"/>
                  </a:lnTo>
                  <a:lnTo>
                    <a:pt x="716" y="650"/>
                  </a:lnTo>
                  <a:lnTo>
                    <a:pt x="715" y="657"/>
                  </a:lnTo>
                  <a:lnTo>
                    <a:pt x="715" y="664"/>
                  </a:lnTo>
                  <a:lnTo>
                    <a:pt x="716" y="671"/>
                  </a:lnTo>
                  <a:lnTo>
                    <a:pt x="720" y="688"/>
                  </a:lnTo>
                  <a:lnTo>
                    <a:pt x="726" y="705"/>
                  </a:lnTo>
                  <a:lnTo>
                    <a:pt x="730" y="722"/>
                  </a:lnTo>
                  <a:lnTo>
                    <a:pt x="733" y="737"/>
                  </a:lnTo>
                  <a:lnTo>
                    <a:pt x="733" y="737"/>
                  </a:lnTo>
                  <a:close/>
                  <a:moveTo>
                    <a:pt x="612" y="761"/>
                  </a:moveTo>
                  <a:lnTo>
                    <a:pt x="612" y="761"/>
                  </a:lnTo>
                  <a:lnTo>
                    <a:pt x="618" y="757"/>
                  </a:lnTo>
                  <a:lnTo>
                    <a:pt x="623" y="751"/>
                  </a:lnTo>
                  <a:lnTo>
                    <a:pt x="627" y="744"/>
                  </a:lnTo>
                  <a:lnTo>
                    <a:pt x="629" y="737"/>
                  </a:lnTo>
                  <a:lnTo>
                    <a:pt x="629" y="737"/>
                  </a:lnTo>
                  <a:lnTo>
                    <a:pt x="625" y="737"/>
                  </a:lnTo>
                  <a:lnTo>
                    <a:pt x="620" y="739"/>
                  </a:lnTo>
                  <a:lnTo>
                    <a:pt x="618" y="742"/>
                  </a:lnTo>
                  <a:lnTo>
                    <a:pt x="616" y="744"/>
                  </a:lnTo>
                  <a:lnTo>
                    <a:pt x="613" y="753"/>
                  </a:lnTo>
                  <a:lnTo>
                    <a:pt x="612" y="761"/>
                  </a:lnTo>
                  <a:lnTo>
                    <a:pt x="612" y="761"/>
                  </a:lnTo>
                  <a:close/>
                  <a:moveTo>
                    <a:pt x="601" y="789"/>
                  </a:moveTo>
                  <a:lnTo>
                    <a:pt x="601" y="789"/>
                  </a:lnTo>
                  <a:lnTo>
                    <a:pt x="604" y="793"/>
                  </a:lnTo>
                  <a:lnTo>
                    <a:pt x="605" y="800"/>
                  </a:lnTo>
                  <a:lnTo>
                    <a:pt x="606" y="809"/>
                  </a:lnTo>
                  <a:lnTo>
                    <a:pt x="608" y="817"/>
                  </a:lnTo>
                  <a:lnTo>
                    <a:pt x="608" y="817"/>
                  </a:lnTo>
                  <a:lnTo>
                    <a:pt x="619" y="812"/>
                  </a:lnTo>
                  <a:lnTo>
                    <a:pt x="629" y="806"/>
                  </a:lnTo>
                  <a:lnTo>
                    <a:pt x="633" y="802"/>
                  </a:lnTo>
                  <a:lnTo>
                    <a:pt x="637" y="798"/>
                  </a:lnTo>
                  <a:lnTo>
                    <a:pt x="640" y="793"/>
                  </a:lnTo>
                  <a:lnTo>
                    <a:pt x="642" y="788"/>
                  </a:lnTo>
                  <a:lnTo>
                    <a:pt x="642" y="788"/>
                  </a:lnTo>
                  <a:lnTo>
                    <a:pt x="639" y="784"/>
                  </a:lnTo>
                  <a:lnTo>
                    <a:pt x="639" y="779"/>
                  </a:lnTo>
                  <a:lnTo>
                    <a:pt x="639" y="778"/>
                  </a:lnTo>
                  <a:lnTo>
                    <a:pt x="639" y="775"/>
                  </a:lnTo>
                  <a:lnTo>
                    <a:pt x="643" y="772"/>
                  </a:lnTo>
                  <a:lnTo>
                    <a:pt x="650" y="770"/>
                  </a:lnTo>
                  <a:lnTo>
                    <a:pt x="663" y="765"/>
                  </a:lnTo>
                  <a:lnTo>
                    <a:pt x="667" y="763"/>
                  </a:lnTo>
                  <a:lnTo>
                    <a:pt x="670" y="760"/>
                  </a:lnTo>
                  <a:lnTo>
                    <a:pt x="670" y="757"/>
                  </a:lnTo>
                  <a:lnTo>
                    <a:pt x="670" y="757"/>
                  </a:lnTo>
                  <a:lnTo>
                    <a:pt x="670" y="753"/>
                  </a:lnTo>
                  <a:lnTo>
                    <a:pt x="668" y="750"/>
                  </a:lnTo>
                  <a:lnTo>
                    <a:pt x="665" y="747"/>
                  </a:lnTo>
                  <a:lnTo>
                    <a:pt x="661" y="746"/>
                  </a:lnTo>
                  <a:lnTo>
                    <a:pt x="653" y="744"/>
                  </a:lnTo>
                  <a:lnTo>
                    <a:pt x="643" y="742"/>
                  </a:lnTo>
                  <a:lnTo>
                    <a:pt x="643" y="742"/>
                  </a:lnTo>
                  <a:lnTo>
                    <a:pt x="640" y="750"/>
                  </a:lnTo>
                  <a:lnTo>
                    <a:pt x="636" y="757"/>
                  </a:lnTo>
                  <a:lnTo>
                    <a:pt x="632" y="763"/>
                  </a:lnTo>
                  <a:lnTo>
                    <a:pt x="626" y="768"/>
                  </a:lnTo>
                  <a:lnTo>
                    <a:pt x="613" y="778"/>
                  </a:lnTo>
                  <a:lnTo>
                    <a:pt x="601" y="789"/>
                  </a:lnTo>
                  <a:lnTo>
                    <a:pt x="601" y="789"/>
                  </a:lnTo>
                  <a:close/>
                  <a:moveTo>
                    <a:pt x="797" y="917"/>
                  </a:moveTo>
                  <a:lnTo>
                    <a:pt x="797" y="917"/>
                  </a:lnTo>
                  <a:lnTo>
                    <a:pt x="779" y="913"/>
                  </a:lnTo>
                  <a:lnTo>
                    <a:pt x="762" y="909"/>
                  </a:lnTo>
                  <a:lnTo>
                    <a:pt x="754" y="909"/>
                  </a:lnTo>
                  <a:lnTo>
                    <a:pt x="747" y="909"/>
                  </a:lnTo>
                  <a:lnTo>
                    <a:pt x="740" y="911"/>
                  </a:lnTo>
                  <a:lnTo>
                    <a:pt x="734" y="917"/>
                  </a:lnTo>
                  <a:lnTo>
                    <a:pt x="734" y="917"/>
                  </a:lnTo>
                  <a:lnTo>
                    <a:pt x="743" y="918"/>
                  </a:lnTo>
                  <a:lnTo>
                    <a:pt x="748" y="920"/>
                  </a:lnTo>
                  <a:lnTo>
                    <a:pt x="754" y="920"/>
                  </a:lnTo>
                  <a:lnTo>
                    <a:pt x="761" y="920"/>
                  </a:lnTo>
                  <a:lnTo>
                    <a:pt x="761" y="920"/>
                  </a:lnTo>
                  <a:lnTo>
                    <a:pt x="764" y="928"/>
                  </a:lnTo>
                  <a:lnTo>
                    <a:pt x="766" y="937"/>
                  </a:lnTo>
                  <a:lnTo>
                    <a:pt x="768" y="945"/>
                  </a:lnTo>
                  <a:lnTo>
                    <a:pt x="771" y="954"/>
                  </a:lnTo>
                  <a:lnTo>
                    <a:pt x="771" y="954"/>
                  </a:lnTo>
                  <a:lnTo>
                    <a:pt x="779" y="954"/>
                  </a:lnTo>
                  <a:lnTo>
                    <a:pt x="785" y="952"/>
                  </a:lnTo>
                  <a:lnTo>
                    <a:pt x="785" y="952"/>
                  </a:lnTo>
                  <a:lnTo>
                    <a:pt x="785" y="944"/>
                  </a:lnTo>
                  <a:lnTo>
                    <a:pt x="786" y="938"/>
                  </a:lnTo>
                  <a:lnTo>
                    <a:pt x="789" y="937"/>
                  </a:lnTo>
                  <a:lnTo>
                    <a:pt x="792" y="935"/>
                  </a:lnTo>
                  <a:lnTo>
                    <a:pt x="799" y="937"/>
                  </a:lnTo>
                  <a:lnTo>
                    <a:pt x="799" y="937"/>
                  </a:lnTo>
                  <a:lnTo>
                    <a:pt x="800" y="938"/>
                  </a:lnTo>
                  <a:lnTo>
                    <a:pt x="800" y="939"/>
                  </a:lnTo>
                  <a:lnTo>
                    <a:pt x="799" y="942"/>
                  </a:lnTo>
                  <a:lnTo>
                    <a:pt x="800" y="945"/>
                  </a:lnTo>
                  <a:lnTo>
                    <a:pt x="800" y="945"/>
                  </a:lnTo>
                  <a:lnTo>
                    <a:pt x="806" y="945"/>
                  </a:lnTo>
                  <a:lnTo>
                    <a:pt x="809" y="947"/>
                  </a:lnTo>
                  <a:lnTo>
                    <a:pt x="816" y="952"/>
                  </a:lnTo>
                  <a:lnTo>
                    <a:pt x="820" y="958"/>
                  </a:lnTo>
                  <a:lnTo>
                    <a:pt x="824" y="965"/>
                  </a:lnTo>
                  <a:lnTo>
                    <a:pt x="828" y="972"/>
                  </a:lnTo>
                  <a:lnTo>
                    <a:pt x="834" y="977"/>
                  </a:lnTo>
                  <a:lnTo>
                    <a:pt x="835" y="979"/>
                  </a:lnTo>
                  <a:lnTo>
                    <a:pt x="839" y="980"/>
                  </a:lnTo>
                  <a:lnTo>
                    <a:pt x="842" y="980"/>
                  </a:lnTo>
                  <a:lnTo>
                    <a:pt x="846" y="980"/>
                  </a:lnTo>
                  <a:lnTo>
                    <a:pt x="846" y="980"/>
                  </a:lnTo>
                  <a:lnTo>
                    <a:pt x="846" y="966"/>
                  </a:lnTo>
                  <a:lnTo>
                    <a:pt x="844" y="954"/>
                  </a:lnTo>
                  <a:lnTo>
                    <a:pt x="839" y="941"/>
                  </a:lnTo>
                  <a:lnTo>
                    <a:pt x="835" y="935"/>
                  </a:lnTo>
                  <a:lnTo>
                    <a:pt x="832" y="931"/>
                  </a:lnTo>
                  <a:lnTo>
                    <a:pt x="832" y="931"/>
                  </a:lnTo>
                  <a:lnTo>
                    <a:pt x="820" y="931"/>
                  </a:lnTo>
                  <a:lnTo>
                    <a:pt x="810" y="930"/>
                  </a:lnTo>
                  <a:lnTo>
                    <a:pt x="806" y="927"/>
                  </a:lnTo>
                  <a:lnTo>
                    <a:pt x="802" y="924"/>
                  </a:lnTo>
                  <a:lnTo>
                    <a:pt x="799" y="921"/>
                  </a:lnTo>
                  <a:lnTo>
                    <a:pt x="797" y="917"/>
                  </a:lnTo>
                  <a:lnTo>
                    <a:pt x="797" y="917"/>
                  </a:lnTo>
                  <a:close/>
                  <a:moveTo>
                    <a:pt x="783" y="966"/>
                  </a:moveTo>
                  <a:lnTo>
                    <a:pt x="783" y="966"/>
                  </a:lnTo>
                  <a:lnTo>
                    <a:pt x="773" y="987"/>
                  </a:lnTo>
                  <a:lnTo>
                    <a:pt x="762" y="1012"/>
                  </a:lnTo>
                  <a:lnTo>
                    <a:pt x="758" y="1027"/>
                  </a:lnTo>
                  <a:lnTo>
                    <a:pt x="754" y="1039"/>
                  </a:lnTo>
                  <a:lnTo>
                    <a:pt x="752" y="1053"/>
                  </a:lnTo>
                  <a:lnTo>
                    <a:pt x="752" y="1067"/>
                  </a:lnTo>
                  <a:lnTo>
                    <a:pt x="752" y="1067"/>
                  </a:lnTo>
                  <a:lnTo>
                    <a:pt x="754" y="1080"/>
                  </a:lnTo>
                  <a:lnTo>
                    <a:pt x="757" y="1091"/>
                  </a:lnTo>
                  <a:lnTo>
                    <a:pt x="766" y="1116"/>
                  </a:lnTo>
                  <a:lnTo>
                    <a:pt x="778" y="1143"/>
                  </a:lnTo>
                  <a:lnTo>
                    <a:pt x="786" y="1168"/>
                  </a:lnTo>
                  <a:lnTo>
                    <a:pt x="786" y="1168"/>
                  </a:lnTo>
                  <a:lnTo>
                    <a:pt x="797" y="1209"/>
                  </a:lnTo>
                  <a:lnTo>
                    <a:pt x="806" y="1251"/>
                  </a:lnTo>
                  <a:lnTo>
                    <a:pt x="813" y="1295"/>
                  </a:lnTo>
                  <a:lnTo>
                    <a:pt x="817" y="1338"/>
                  </a:lnTo>
                  <a:lnTo>
                    <a:pt x="821" y="1382"/>
                  </a:lnTo>
                  <a:lnTo>
                    <a:pt x="824" y="1427"/>
                  </a:lnTo>
                  <a:lnTo>
                    <a:pt x="831" y="1515"/>
                  </a:lnTo>
                  <a:lnTo>
                    <a:pt x="831" y="1515"/>
                  </a:lnTo>
                  <a:lnTo>
                    <a:pt x="832" y="1495"/>
                  </a:lnTo>
                  <a:lnTo>
                    <a:pt x="837" y="1474"/>
                  </a:lnTo>
                  <a:lnTo>
                    <a:pt x="839" y="1453"/>
                  </a:lnTo>
                  <a:lnTo>
                    <a:pt x="842" y="1432"/>
                  </a:lnTo>
                  <a:lnTo>
                    <a:pt x="842" y="1432"/>
                  </a:lnTo>
                  <a:lnTo>
                    <a:pt x="845" y="1392"/>
                  </a:lnTo>
                  <a:lnTo>
                    <a:pt x="846" y="1354"/>
                  </a:lnTo>
                  <a:lnTo>
                    <a:pt x="848" y="1314"/>
                  </a:lnTo>
                  <a:lnTo>
                    <a:pt x="846" y="1278"/>
                  </a:lnTo>
                  <a:lnTo>
                    <a:pt x="845" y="1240"/>
                  </a:lnTo>
                  <a:lnTo>
                    <a:pt x="842" y="1203"/>
                  </a:lnTo>
                  <a:lnTo>
                    <a:pt x="838" y="1167"/>
                  </a:lnTo>
                  <a:lnTo>
                    <a:pt x="832" y="1130"/>
                  </a:lnTo>
                  <a:lnTo>
                    <a:pt x="832" y="1130"/>
                  </a:lnTo>
                  <a:lnTo>
                    <a:pt x="824" y="1087"/>
                  </a:lnTo>
                  <a:lnTo>
                    <a:pt x="816" y="1045"/>
                  </a:lnTo>
                  <a:lnTo>
                    <a:pt x="810" y="1025"/>
                  </a:lnTo>
                  <a:lnTo>
                    <a:pt x="804" y="1004"/>
                  </a:lnTo>
                  <a:lnTo>
                    <a:pt x="797" y="984"/>
                  </a:lnTo>
                  <a:lnTo>
                    <a:pt x="789" y="966"/>
                  </a:lnTo>
                  <a:lnTo>
                    <a:pt x="789" y="966"/>
                  </a:lnTo>
                  <a:lnTo>
                    <a:pt x="786" y="966"/>
                  </a:lnTo>
                  <a:lnTo>
                    <a:pt x="783" y="966"/>
                  </a:lnTo>
                  <a:lnTo>
                    <a:pt x="783" y="966"/>
                  </a:lnTo>
                  <a:close/>
                  <a:moveTo>
                    <a:pt x="818" y="1519"/>
                  </a:moveTo>
                  <a:lnTo>
                    <a:pt x="818" y="1519"/>
                  </a:lnTo>
                  <a:lnTo>
                    <a:pt x="816" y="1465"/>
                  </a:lnTo>
                  <a:lnTo>
                    <a:pt x="811" y="1408"/>
                  </a:lnTo>
                  <a:lnTo>
                    <a:pt x="806" y="1352"/>
                  </a:lnTo>
                  <a:lnTo>
                    <a:pt x="799" y="1298"/>
                  </a:lnTo>
                  <a:lnTo>
                    <a:pt x="790" y="1246"/>
                  </a:lnTo>
                  <a:lnTo>
                    <a:pt x="779" y="1194"/>
                  </a:lnTo>
                  <a:lnTo>
                    <a:pt x="772" y="1170"/>
                  </a:lnTo>
                  <a:lnTo>
                    <a:pt x="765" y="1146"/>
                  </a:lnTo>
                  <a:lnTo>
                    <a:pt x="757" y="1122"/>
                  </a:lnTo>
                  <a:lnTo>
                    <a:pt x="748" y="1101"/>
                  </a:lnTo>
                  <a:lnTo>
                    <a:pt x="748" y="1101"/>
                  </a:lnTo>
                  <a:lnTo>
                    <a:pt x="747" y="1157"/>
                  </a:lnTo>
                  <a:lnTo>
                    <a:pt x="750" y="1213"/>
                  </a:lnTo>
                  <a:lnTo>
                    <a:pt x="754" y="1268"/>
                  </a:lnTo>
                  <a:lnTo>
                    <a:pt x="762" y="1321"/>
                  </a:lnTo>
                  <a:lnTo>
                    <a:pt x="772" y="1373"/>
                  </a:lnTo>
                  <a:lnTo>
                    <a:pt x="786" y="1424"/>
                  </a:lnTo>
                  <a:lnTo>
                    <a:pt x="800" y="1473"/>
                  </a:lnTo>
                  <a:lnTo>
                    <a:pt x="818" y="1519"/>
                  </a:lnTo>
                  <a:lnTo>
                    <a:pt x="818" y="1519"/>
                  </a:lnTo>
                  <a:close/>
                  <a:moveTo>
                    <a:pt x="886" y="1512"/>
                  </a:moveTo>
                  <a:lnTo>
                    <a:pt x="886" y="1512"/>
                  </a:lnTo>
                  <a:lnTo>
                    <a:pt x="907" y="1495"/>
                  </a:lnTo>
                  <a:lnTo>
                    <a:pt x="918" y="1486"/>
                  </a:lnTo>
                  <a:lnTo>
                    <a:pt x="928" y="1474"/>
                  </a:lnTo>
                  <a:lnTo>
                    <a:pt x="936" y="1463"/>
                  </a:lnTo>
                  <a:lnTo>
                    <a:pt x="942" y="1451"/>
                  </a:lnTo>
                  <a:lnTo>
                    <a:pt x="943" y="1444"/>
                  </a:lnTo>
                  <a:lnTo>
                    <a:pt x="945" y="1437"/>
                  </a:lnTo>
                  <a:lnTo>
                    <a:pt x="945" y="1428"/>
                  </a:lnTo>
                  <a:lnTo>
                    <a:pt x="945" y="1420"/>
                  </a:lnTo>
                  <a:lnTo>
                    <a:pt x="945" y="1420"/>
                  </a:lnTo>
                  <a:lnTo>
                    <a:pt x="932" y="1428"/>
                  </a:lnTo>
                  <a:lnTo>
                    <a:pt x="922" y="1437"/>
                  </a:lnTo>
                  <a:lnTo>
                    <a:pt x="914" y="1446"/>
                  </a:lnTo>
                  <a:lnTo>
                    <a:pt x="907" y="1458"/>
                  </a:lnTo>
                  <a:lnTo>
                    <a:pt x="901" y="1470"/>
                  </a:lnTo>
                  <a:lnTo>
                    <a:pt x="896" y="1484"/>
                  </a:lnTo>
                  <a:lnTo>
                    <a:pt x="886" y="1512"/>
                  </a:lnTo>
                  <a:lnTo>
                    <a:pt x="886" y="1512"/>
                  </a:lnTo>
                  <a:close/>
                  <a:moveTo>
                    <a:pt x="646" y="1427"/>
                  </a:moveTo>
                  <a:lnTo>
                    <a:pt x="646" y="1427"/>
                  </a:lnTo>
                  <a:lnTo>
                    <a:pt x="619" y="1427"/>
                  </a:lnTo>
                  <a:lnTo>
                    <a:pt x="592" y="1428"/>
                  </a:lnTo>
                  <a:lnTo>
                    <a:pt x="566" y="1428"/>
                  </a:lnTo>
                  <a:lnTo>
                    <a:pt x="553" y="1428"/>
                  </a:lnTo>
                  <a:lnTo>
                    <a:pt x="542" y="1427"/>
                  </a:lnTo>
                  <a:lnTo>
                    <a:pt x="542" y="1427"/>
                  </a:lnTo>
                  <a:lnTo>
                    <a:pt x="531" y="1431"/>
                  </a:lnTo>
                  <a:lnTo>
                    <a:pt x="519" y="1432"/>
                  </a:lnTo>
                  <a:lnTo>
                    <a:pt x="497" y="1435"/>
                  </a:lnTo>
                  <a:lnTo>
                    <a:pt x="486" y="1438"/>
                  </a:lnTo>
                  <a:lnTo>
                    <a:pt x="476" y="1439"/>
                  </a:lnTo>
                  <a:lnTo>
                    <a:pt x="466" y="1444"/>
                  </a:lnTo>
                  <a:lnTo>
                    <a:pt x="456" y="1448"/>
                  </a:lnTo>
                  <a:lnTo>
                    <a:pt x="456" y="1448"/>
                  </a:lnTo>
                  <a:lnTo>
                    <a:pt x="452" y="1452"/>
                  </a:lnTo>
                  <a:lnTo>
                    <a:pt x="446" y="1458"/>
                  </a:lnTo>
                  <a:lnTo>
                    <a:pt x="438" y="1470"/>
                  </a:lnTo>
                  <a:lnTo>
                    <a:pt x="430" y="1486"/>
                  </a:lnTo>
                  <a:lnTo>
                    <a:pt x="423" y="1504"/>
                  </a:lnTo>
                  <a:lnTo>
                    <a:pt x="416" y="1522"/>
                  </a:lnTo>
                  <a:lnTo>
                    <a:pt x="411" y="1540"/>
                  </a:lnTo>
                  <a:lnTo>
                    <a:pt x="409" y="1557"/>
                  </a:lnTo>
                  <a:lnTo>
                    <a:pt x="407" y="1571"/>
                  </a:lnTo>
                  <a:lnTo>
                    <a:pt x="407" y="1571"/>
                  </a:lnTo>
                  <a:lnTo>
                    <a:pt x="448" y="1580"/>
                  </a:lnTo>
                  <a:lnTo>
                    <a:pt x="466" y="1584"/>
                  </a:lnTo>
                  <a:lnTo>
                    <a:pt x="486" y="1590"/>
                  </a:lnTo>
                  <a:lnTo>
                    <a:pt x="486" y="1590"/>
                  </a:lnTo>
                  <a:lnTo>
                    <a:pt x="487" y="1581"/>
                  </a:lnTo>
                  <a:lnTo>
                    <a:pt x="486" y="1568"/>
                  </a:lnTo>
                  <a:lnTo>
                    <a:pt x="486" y="1554"/>
                  </a:lnTo>
                  <a:lnTo>
                    <a:pt x="486" y="1540"/>
                  </a:lnTo>
                  <a:lnTo>
                    <a:pt x="486" y="1540"/>
                  </a:lnTo>
                  <a:lnTo>
                    <a:pt x="497" y="1528"/>
                  </a:lnTo>
                  <a:lnTo>
                    <a:pt x="504" y="1521"/>
                  </a:lnTo>
                  <a:lnTo>
                    <a:pt x="512" y="1515"/>
                  </a:lnTo>
                  <a:lnTo>
                    <a:pt x="512" y="1515"/>
                  </a:lnTo>
                  <a:lnTo>
                    <a:pt x="522" y="1510"/>
                  </a:lnTo>
                  <a:lnTo>
                    <a:pt x="532" y="1507"/>
                  </a:lnTo>
                  <a:lnTo>
                    <a:pt x="545" y="1502"/>
                  </a:lnTo>
                  <a:lnTo>
                    <a:pt x="557" y="1501"/>
                  </a:lnTo>
                  <a:lnTo>
                    <a:pt x="587" y="1497"/>
                  </a:lnTo>
                  <a:lnTo>
                    <a:pt x="616" y="1497"/>
                  </a:lnTo>
                  <a:lnTo>
                    <a:pt x="646" y="1501"/>
                  </a:lnTo>
                  <a:lnTo>
                    <a:pt x="660" y="1502"/>
                  </a:lnTo>
                  <a:lnTo>
                    <a:pt x="672" y="1507"/>
                  </a:lnTo>
                  <a:lnTo>
                    <a:pt x="684" y="1511"/>
                  </a:lnTo>
                  <a:lnTo>
                    <a:pt x="695" y="1517"/>
                  </a:lnTo>
                  <a:lnTo>
                    <a:pt x="703" y="1522"/>
                  </a:lnTo>
                  <a:lnTo>
                    <a:pt x="710" y="1529"/>
                  </a:lnTo>
                  <a:lnTo>
                    <a:pt x="710" y="1529"/>
                  </a:lnTo>
                  <a:lnTo>
                    <a:pt x="713" y="1535"/>
                  </a:lnTo>
                  <a:lnTo>
                    <a:pt x="716" y="1540"/>
                  </a:lnTo>
                  <a:lnTo>
                    <a:pt x="719" y="1553"/>
                  </a:lnTo>
                  <a:lnTo>
                    <a:pt x="722" y="1566"/>
                  </a:lnTo>
                  <a:lnTo>
                    <a:pt x="724" y="1580"/>
                  </a:lnTo>
                  <a:lnTo>
                    <a:pt x="724" y="1580"/>
                  </a:lnTo>
                  <a:lnTo>
                    <a:pt x="737" y="1580"/>
                  </a:lnTo>
                  <a:lnTo>
                    <a:pt x="748" y="1578"/>
                  </a:lnTo>
                  <a:lnTo>
                    <a:pt x="758" y="1576"/>
                  </a:lnTo>
                  <a:lnTo>
                    <a:pt x="768" y="1573"/>
                  </a:lnTo>
                  <a:lnTo>
                    <a:pt x="776" y="1568"/>
                  </a:lnTo>
                  <a:lnTo>
                    <a:pt x="783" y="1564"/>
                  </a:lnTo>
                  <a:lnTo>
                    <a:pt x="799" y="1553"/>
                  </a:lnTo>
                  <a:lnTo>
                    <a:pt x="799" y="1553"/>
                  </a:lnTo>
                  <a:lnTo>
                    <a:pt x="795" y="1538"/>
                  </a:lnTo>
                  <a:lnTo>
                    <a:pt x="789" y="1522"/>
                  </a:lnTo>
                  <a:lnTo>
                    <a:pt x="783" y="1510"/>
                  </a:lnTo>
                  <a:lnTo>
                    <a:pt x="778" y="1497"/>
                  </a:lnTo>
                  <a:lnTo>
                    <a:pt x="771" y="1486"/>
                  </a:lnTo>
                  <a:lnTo>
                    <a:pt x="762" y="1476"/>
                  </a:lnTo>
                  <a:lnTo>
                    <a:pt x="754" y="1467"/>
                  </a:lnTo>
                  <a:lnTo>
                    <a:pt x="744" y="1459"/>
                  </a:lnTo>
                  <a:lnTo>
                    <a:pt x="734" y="1452"/>
                  </a:lnTo>
                  <a:lnTo>
                    <a:pt x="724" y="1446"/>
                  </a:lnTo>
                  <a:lnTo>
                    <a:pt x="713" y="1441"/>
                  </a:lnTo>
                  <a:lnTo>
                    <a:pt x="700" y="1437"/>
                  </a:lnTo>
                  <a:lnTo>
                    <a:pt x="688" y="1434"/>
                  </a:lnTo>
                  <a:lnTo>
                    <a:pt x="674" y="1431"/>
                  </a:lnTo>
                  <a:lnTo>
                    <a:pt x="646" y="1427"/>
                  </a:lnTo>
                  <a:lnTo>
                    <a:pt x="646" y="1427"/>
                  </a:lnTo>
                  <a:close/>
                  <a:moveTo>
                    <a:pt x="967" y="1547"/>
                  </a:moveTo>
                  <a:lnTo>
                    <a:pt x="967" y="1547"/>
                  </a:lnTo>
                  <a:lnTo>
                    <a:pt x="984" y="1539"/>
                  </a:lnTo>
                  <a:lnTo>
                    <a:pt x="990" y="1535"/>
                  </a:lnTo>
                  <a:lnTo>
                    <a:pt x="995" y="1529"/>
                  </a:lnTo>
                  <a:lnTo>
                    <a:pt x="998" y="1524"/>
                  </a:lnTo>
                  <a:lnTo>
                    <a:pt x="998" y="1518"/>
                  </a:lnTo>
                  <a:lnTo>
                    <a:pt x="995" y="1514"/>
                  </a:lnTo>
                  <a:lnTo>
                    <a:pt x="990" y="1508"/>
                  </a:lnTo>
                  <a:lnTo>
                    <a:pt x="990" y="1508"/>
                  </a:lnTo>
                  <a:lnTo>
                    <a:pt x="959" y="1512"/>
                  </a:lnTo>
                  <a:lnTo>
                    <a:pt x="942" y="1515"/>
                  </a:lnTo>
                  <a:lnTo>
                    <a:pt x="927" y="1519"/>
                  </a:lnTo>
                  <a:lnTo>
                    <a:pt x="911" y="1525"/>
                  </a:lnTo>
                  <a:lnTo>
                    <a:pt x="904" y="1528"/>
                  </a:lnTo>
                  <a:lnTo>
                    <a:pt x="898" y="1532"/>
                  </a:lnTo>
                  <a:lnTo>
                    <a:pt x="893" y="1538"/>
                  </a:lnTo>
                  <a:lnTo>
                    <a:pt x="889" y="1543"/>
                  </a:lnTo>
                  <a:lnTo>
                    <a:pt x="884" y="1550"/>
                  </a:lnTo>
                  <a:lnTo>
                    <a:pt x="883" y="1559"/>
                  </a:lnTo>
                  <a:lnTo>
                    <a:pt x="883" y="1559"/>
                  </a:lnTo>
                  <a:lnTo>
                    <a:pt x="894" y="1561"/>
                  </a:lnTo>
                  <a:lnTo>
                    <a:pt x="904" y="1564"/>
                  </a:lnTo>
                  <a:lnTo>
                    <a:pt x="915" y="1563"/>
                  </a:lnTo>
                  <a:lnTo>
                    <a:pt x="927" y="1561"/>
                  </a:lnTo>
                  <a:lnTo>
                    <a:pt x="938" y="1559"/>
                  </a:lnTo>
                  <a:lnTo>
                    <a:pt x="948" y="1556"/>
                  </a:lnTo>
                  <a:lnTo>
                    <a:pt x="967" y="1547"/>
                  </a:lnTo>
                  <a:lnTo>
                    <a:pt x="967" y="1547"/>
                  </a:lnTo>
                  <a:close/>
                  <a:moveTo>
                    <a:pt x="696" y="1536"/>
                  </a:moveTo>
                  <a:lnTo>
                    <a:pt x="696" y="1536"/>
                  </a:lnTo>
                  <a:lnTo>
                    <a:pt x="685" y="1531"/>
                  </a:lnTo>
                  <a:lnTo>
                    <a:pt x="674" y="1525"/>
                  </a:lnTo>
                  <a:lnTo>
                    <a:pt x="663" y="1521"/>
                  </a:lnTo>
                  <a:lnTo>
                    <a:pt x="650" y="1518"/>
                  </a:lnTo>
                  <a:lnTo>
                    <a:pt x="625" y="1512"/>
                  </a:lnTo>
                  <a:lnTo>
                    <a:pt x="598" y="1512"/>
                  </a:lnTo>
                  <a:lnTo>
                    <a:pt x="573" y="1514"/>
                  </a:lnTo>
                  <a:lnTo>
                    <a:pt x="560" y="1517"/>
                  </a:lnTo>
                  <a:lnTo>
                    <a:pt x="547" y="1519"/>
                  </a:lnTo>
                  <a:lnTo>
                    <a:pt x="536" y="1524"/>
                  </a:lnTo>
                  <a:lnTo>
                    <a:pt x="525" y="1528"/>
                  </a:lnTo>
                  <a:lnTo>
                    <a:pt x="515" y="1533"/>
                  </a:lnTo>
                  <a:lnTo>
                    <a:pt x="505" y="1539"/>
                  </a:lnTo>
                  <a:lnTo>
                    <a:pt x="505" y="1539"/>
                  </a:lnTo>
                  <a:lnTo>
                    <a:pt x="501" y="1552"/>
                  </a:lnTo>
                  <a:lnTo>
                    <a:pt x="501" y="1559"/>
                  </a:lnTo>
                  <a:lnTo>
                    <a:pt x="501" y="1564"/>
                  </a:lnTo>
                  <a:lnTo>
                    <a:pt x="501" y="1564"/>
                  </a:lnTo>
                  <a:lnTo>
                    <a:pt x="508" y="1559"/>
                  </a:lnTo>
                  <a:lnTo>
                    <a:pt x="515" y="1556"/>
                  </a:lnTo>
                  <a:lnTo>
                    <a:pt x="524" y="1554"/>
                  </a:lnTo>
                  <a:lnTo>
                    <a:pt x="532" y="1554"/>
                  </a:lnTo>
                  <a:lnTo>
                    <a:pt x="550" y="1554"/>
                  </a:lnTo>
                  <a:lnTo>
                    <a:pt x="567" y="1554"/>
                  </a:lnTo>
                  <a:lnTo>
                    <a:pt x="567" y="1554"/>
                  </a:lnTo>
                  <a:lnTo>
                    <a:pt x="595" y="1553"/>
                  </a:lnTo>
                  <a:lnTo>
                    <a:pt x="629" y="1552"/>
                  </a:lnTo>
                  <a:lnTo>
                    <a:pt x="665" y="1552"/>
                  </a:lnTo>
                  <a:lnTo>
                    <a:pt x="684" y="1553"/>
                  </a:lnTo>
                  <a:lnTo>
                    <a:pt x="703" y="1554"/>
                  </a:lnTo>
                  <a:lnTo>
                    <a:pt x="703" y="1554"/>
                  </a:lnTo>
                  <a:lnTo>
                    <a:pt x="703" y="1553"/>
                  </a:lnTo>
                  <a:lnTo>
                    <a:pt x="703" y="1550"/>
                  </a:lnTo>
                  <a:lnTo>
                    <a:pt x="700" y="1546"/>
                  </a:lnTo>
                  <a:lnTo>
                    <a:pt x="698" y="1542"/>
                  </a:lnTo>
                  <a:lnTo>
                    <a:pt x="696" y="1536"/>
                  </a:lnTo>
                  <a:lnTo>
                    <a:pt x="696" y="1536"/>
                  </a:lnTo>
                  <a:close/>
                  <a:moveTo>
                    <a:pt x="861" y="1567"/>
                  </a:moveTo>
                  <a:lnTo>
                    <a:pt x="861" y="1567"/>
                  </a:lnTo>
                  <a:lnTo>
                    <a:pt x="862" y="1564"/>
                  </a:lnTo>
                  <a:lnTo>
                    <a:pt x="863" y="1559"/>
                  </a:lnTo>
                  <a:lnTo>
                    <a:pt x="863" y="1554"/>
                  </a:lnTo>
                  <a:lnTo>
                    <a:pt x="862" y="1550"/>
                  </a:lnTo>
                  <a:lnTo>
                    <a:pt x="861" y="1546"/>
                  </a:lnTo>
                  <a:lnTo>
                    <a:pt x="856" y="1543"/>
                  </a:lnTo>
                  <a:lnTo>
                    <a:pt x="856" y="1543"/>
                  </a:lnTo>
                  <a:lnTo>
                    <a:pt x="848" y="1552"/>
                  </a:lnTo>
                  <a:lnTo>
                    <a:pt x="845" y="1557"/>
                  </a:lnTo>
                  <a:lnTo>
                    <a:pt x="845" y="1567"/>
                  </a:lnTo>
                  <a:lnTo>
                    <a:pt x="845" y="1567"/>
                  </a:lnTo>
                  <a:lnTo>
                    <a:pt x="846" y="1568"/>
                  </a:lnTo>
                  <a:lnTo>
                    <a:pt x="849" y="1568"/>
                  </a:lnTo>
                  <a:lnTo>
                    <a:pt x="852" y="1570"/>
                  </a:lnTo>
                  <a:lnTo>
                    <a:pt x="855" y="1571"/>
                  </a:lnTo>
                  <a:lnTo>
                    <a:pt x="855" y="1571"/>
                  </a:lnTo>
                  <a:lnTo>
                    <a:pt x="858" y="1566"/>
                  </a:lnTo>
                  <a:lnTo>
                    <a:pt x="859" y="1566"/>
                  </a:lnTo>
                  <a:lnTo>
                    <a:pt x="861" y="1567"/>
                  </a:lnTo>
                  <a:lnTo>
                    <a:pt x="861" y="1567"/>
                  </a:lnTo>
                  <a:close/>
                  <a:moveTo>
                    <a:pt x="296" y="1560"/>
                  </a:moveTo>
                  <a:lnTo>
                    <a:pt x="296" y="1560"/>
                  </a:lnTo>
                  <a:lnTo>
                    <a:pt x="284" y="1559"/>
                  </a:lnTo>
                  <a:lnTo>
                    <a:pt x="271" y="1554"/>
                  </a:lnTo>
                  <a:lnTo>
                    <a:pt x="260" y="1550"/>
                  </a:lnTo>
                  <a:lnTo>
                    <a:pt x="248" y="1547"/>
                  </a:lnTo>
                  <a:lnTo>
                    <a:pt x="248" y="1547"/>
                  </a:lnTo>
                  <a:lnTo>
                    <a:pt x="223" y="1546"/>
                  </a:lnTo>
                  <a:lnTo>
                    <a:pt x="192" y="1547"/>
                  </a:lnTo>
                  <a:lnTo>
                    <a:pt x="164" y="1550"/>
                  </a:lnTo>
                  <a:lnTo>
                    <a:pt x="153" y="1553"/>
                  </a:lnTo>
                  <a:lnTo>
                    <a:pt x="143" y="1557"/>
                  </a:lnTo>
                  <a:lnTo>
                    <a:pt x="143" y="1557"/>
                  </a:lnTo>
                  <a:lnTo>
                    <a:pt x="133" y="1561"/>
                  </a:lnTo>
                  <a:lnTo>
                    <a:pt x="124" y="1568"/>
                  </a:lnTo>
                  <a:lnTo>
                    <a:pt x="107" y="1585"/>
                  </a:lnTo>
                  <a:lnTo>
                    <a:pt x="90" y="1602"/>
                  </a:lnTo>
                  <a:lnTo>
                    <a:pt x="81" y="1611"/>
                  </a:lnTo>
                  <a:lnTo>
                    <a:pt x="72" y="1618"/>
                  </a:lnTo>
                  <a:lnTo>
                    <a:pt x="72" y="1618"/>
                  </a:lnTo>
                  <a:lnTo>
                    <a:pt x="88" y="1618"/>
                  </a:lnTo>
                  <a:lnTo>
                    <a:pt x="102" y="1615"/>
                  </a:lnTo>
                  <a:lnTo>
                    <a:pt x="118" y="1615"/>
                  </a:lnTo>
                  <a:lnTo>
                    <a:pt x="126" y="1615"/>
                  </a:lnTo>
                  <a:lnTo>
                    <a:pt x="136" y="1616"/>
                  </a:lnTo>
                  <a:lnTo>
                    <a:pt x="136" y="1616"/>
                  </a:lnTo>
                  <a:lnTo>
                    <a:pt x="143" y="1601"/>
                  </a:lnTo>
                  <a:lnTo>
                    <a:pt x="156" y="1584"/>
                  </a:lnTo>
                  <a:lnTo>
                    <a:pt x="163" y="1576"/>
                  </a:lnTo>
                  <a:lnTo>
                    <a:pt x="170" y="1568"/>
                  </a:lnTo>
                  <a:lnTo>
                    <a:pt x="175" y="1563"/>
                  </a:lnTo>
                  <a:lnTo>
                    <a:pt x="182" y="1560"/>
                  </a:lnTo>
                  <a:lnTo>
                    <a:pt x="182" y="1560"/>
                  </a:lnTo>
                  <a:lnTo>
                    <a:pt x="187" y="1560"/>
                  </a:lnTo>
                  <a:lnTo>
                    <a:pt x="191" y="1560"/>
                  </a:lnTo>
                  <a:lnTo>
                    <a:pt x="204" y="1564"/>
                  </a:lnTo>
                  <a:lnTo>
                    <a:pt x="219" y="1568"/>
                  </a:lnTo>
                  <a:lnTo>
                    <a:pt x="233" y="1571"/>
                  </a:lnTo>
                  <a:lnTo>
                    <a:pt x="233" y="1571"/>
                  </a:lnTo>
                  <a:lnTo>
                    <a:pt x="244" y="1571"/>
                  </a:lnTo>
                  <a:lnTo>
                    <a:pt x="257" y="1570"/>
                  </a:lnTo>
                  <a:lnTo>
                    <a:pt x="279" y="1567"/>
                  </a:lnTo>
                  <a:lnTo>
                    <a:pt x="288" y="1567"/>
                  </a:lnTo>
                  <a:lnTo>
                    <a:pt x="298" y="1567"/>
                  </a:lnTo>
                  <a:lnTo>
                    <a:pt x="305" y="1570"/>
                  </a:lnTo>
                  <a:lnTo>
                    <a:pt x="312" y="1576"/>
                  </a:lnTo>
                  <a:lnTo>
                    <a:pt x="312" y="1576"/>
                  </a:lnTo>
                  <a:lnTo>
                    <a:pt x="313" y="1587"/>
                  </a:lnTo>
                  <a:lnTo>
                    <a:pt x="314" y="1592"/>
                  </a:lnTo>
                  <a:lnTo>
                    <a:pt x="316" y="1597"/>
                  </a:lnTo>
                  <a:lnTo>
                    <a:pt x="316" y="1597"/>
                  </a:lnTo>
                  <a:lnTo>
                    <a:pt x="313" y="1612"/>
                  </a:lnTo>
                  <a:lnTo>
                    <a:pt x="307" y="1626"/>
                  </a:lnTo>
                  <a:lnTo>
                    <a:pt x="307" y="1626"/>
                  </a:lnTo>
                  <a:lnTo>
                    <a:pt x="330" y="1622"/>
                  </a:lnTo>
                  <a:lnTo>
                    <a:pt x="348" y="1622"/>
                  </a:lnTo>
                  <a:lnTo>
                    <a:pt x="366" y="1622"/>
                  </a:lnTo>
                  <a:lnTo>
                    <a:pt x="386" y="1622"/>
                  </a:lnTo>
                  <a:lnTo>
                    <a:pt x="386" y="1622"/>
                  </a:lnTo>
                  <a:lnTo>
                    <a:pt x="379" y="1616"/>
                  </a:lnTo>
                  <a:lnTo>
                    <a:pt x="376" y="1613"/>
                  </a:lnTo>
                  <a:lnTo>
                    <a:pt x="375" y="1611"/>
                  </a:lnTo>
                  <a:lnTo>
                    <a:pt x="373" y="1604"/>
                  </a:lnTo>
                  <a:lnTo>
                    <a:pt x="376" y="1597"/>
                  </a:lnTo>
                  <a:lnTo>
                    <a:pt x="383" y="1581"/>
                  </a:lnTo>
                  <a:lnTo>
                    <a:pt x="386" y="1573"/>
                  </a:lnTo>
                  <a:lnTo>
                    <a:pt x="389" y="1566"/>
                  </a:lnTo>
                  <a:lnTo>
                    <a:pt x="389" y="1566"/>
                  </a:lnTo>
                  <a:lnTo>
                    <a:pt x="365" y="1563"/>
                  </a:lnTo>
                  <a:lnTo>
                    <a:pt x="341" y="1561"/>
                  </a:lnTo>
                  <a:lnTo>
                    <a:pt x="296" y="1560"/>
                  </a:lnTo>
                  <a:lnTo>
                    <a:pt x="296" y="1560"/>
                  </a:lnTo>
                  <a:close/>
                  <a:moveTo>
                    <a:pt x="501" y="1571"/>
                  </a:moveTo>
                  <a:lnTo>
                    <a:pt x="501" y="1571"/>
                  </a:lnTo>
                  <a:lnTo>
                    <a:pt x="504" y="1580"/>
                  </a:lnTo>
                  <a:lnTo>
                    <a:pt x="503" y="1588"/>
                  </a:lnTo>
                  <a:lnTo>
                    <a:pt x="501" y="1597"/>
                  </a:lnTo>
                  <a:lnTo>
                    <a:pt x="500" y="1605"/>
                  </a:lnTo>
                  <a:lnTo>
                    <a:pt x="494" y="1620"/>
                  </a:lnTo>
                  <a:lnTo>
                    <a:pt x="493" y="1629"/>
                  </a:lnTo>
                  <a:lnTo>
                    <a:pt x="493" y="1636"/>
                  </a:lnTo>
                  <a:lnTo>
                    <a:pt x="493" y="1636"/>
                  </a:lnTo>
                  <a:lnTo>
                    <a:pt x="519" y="1632"/>
                  </a:lnTo>
                  <a:lnTo>
                    <a:pt x="545" y="1629"/>
                  </a:lnTo>
                  <a:lnTo>
                    <a:pt x="571" y="1627"/>
                  </a:lnTo>
                  <a:lnTo>
                    <a:pt x="598" y="1627"/>
                  </a:lnTo>
                  <a:lnTo>
                    <a:pt x="651" y="1627"/>
                  </a:lnTo>
                  <a:lnTo>
                    <a:pt x="677" y="1627"/>
                  </a:lnTo>
                  <a:lnTo>
                    <a:pt x="703" y="1625"/>
                  </a:lnTo>
                  <a:lnTo>
                    <a:pt x="703" y="1625"/>
                  </a:lnTo>
                  <a:lnTo>
                    <a:pt x="706" y="1605"/>
                  </a:lnTo>
                  <a:lnTo>
                    <a:pt x="708" y="1590"/>
                  </a:lnTo>
                  <a:lnTo>
                    <a:pt x="708" y="1590"/>
                  </a:lnTo>
                  <a:lnTo>
                    <a:pt x="706" y="1585"/>
                  </a:lnTo>
                  <a:lnTo>
                    <a:pt x="702" y="1583"/>
                  </a:lnTo>
                  <a:lnTo>
                    <a:pt x="700" y="1580"/>
                  </a:lnTo>
                  <a:lnTo>
                    <a:pt x="700" y="1577"/>
                  </a:lnTo>
                  <a:lnTo>
                    <a:pt x="700" y="1574"/>
                  </a:lnTo>
                  <a:lnTo>
                    <a:pt x="700" y="1574"/>
                  </a:lnTo>
                  <a:lnTo>
                    <a:pt x="705" y="1574"/>
                  </a:lnTo>
                  <a:lnTo>
                    <a:pt x="708" y="1576"/>
                  </a:lnTo>
                  <a:lnTo>
                    <a:pt x="709" y="1576"/>
                  </a:lnTo>
                  <a:lnTo>
                    <a:pt x="710" y="1573"/>
                  </a:lnTo>
                  <a:lnTo>
                    <a:pt x="710" y="1573"/>
                  </a:lnTo>
                  <a:lnTo>
                    <a:pt x="685" y="1567"/>
                  </a:lnTo>
                  <a:lnTo>
                    <a:pt x="660" y="1566"/>
                  </a:lnTo>
                  <a:lnTo>
                    <a:pt x="636" y="1566"/>
                  </a:lnTo>
                  <a:lnTo>
                    <a:pt x="611" y="1567"/>
                  </a:lnTo>
                  <a:lnTo>
                    <a:pt x="557" y="1570"/>
                  </a:lnTo>
                  <a:lnTo>
                    <a:pt x="531" y="1571"/>
                  </a:lnTo>
                  <a:lnTo>
                    <a:pt x="501" y="1571"/>
                  </a:lnTo>
                  <a:lnTo>
                    <a:pt x="501" y="1571"/>
                  </a:lnTo>
                  <a:close/>
                  <a:moveTo>
                    <a:pt x="722" y="1594"/>
                  </a:moveTo>
                  <a:lnTo>
                    <a:pt x="722" y="1594"/>
                  </a:lnTo>
                  <a:lnTo>
                    <a:pt x="727" y="1597"/>
                  </a:lnTo>
                  <a:lnTo>
                    <a:pt x="731" y="1598"/>
                  </a:lnTo>
                  <a:lnTo>
                    <a:pt x="743" y="1599"/>
                  </a:lnTo>
                  <a:lnTo>
                    <a:pt x="754" y="1599"/>
                  </a:lnTo>
                  <a:lnTo>
                    <a:pt x="765" y="1597"/>
                  </a:lnTo>
                  <a:lnTo>
                    <a:pt x="778" y="1592"/>
                  </a:lnTo>
                  <a:lnTo>
                    <a:pt x="789" y="1587"/>
                  </a:lnTo>
                  <a:lnTo>
                    <a:pt x="810" y="1574"/>
                  </a:lnTo>
                  <a:lnTo>
                    <a:pt x="810" y="1574"/>
                  </a:lnTo>
                  <a:lnTo>
                    <a:pt x="809" y="1571"/>
                  </a:lnTo>
                  <a:lnTo>
                    <a:pt x="810" y="1568"/>
                  </a:lnTo>
                  <a:lnTo>
                    <a:pt x="811" y="1567"/>
                  </a:lnTo>
                  <a:lnTo>
                    <a:pt x="810" y="1566"/>
                  </a:lnTo>
                  <a:lnTo>
                    <a:pt x="810" y="1566"/>
                  </a:lnTo>
                  <a:lnTo>
                    <a:pt x="802" y="1571"/>
                  </a:lnTo>
                  <a:lnTo>
                    <a:pt x="792" y="1577"/>
                  </a:lnTo>
                  <a:lnTo>
                    <a:pt x="781" y="1581"/>
                  </a:lnTo>
                  <a:lnTo>
                    <a:pt x="768" y="1585"/>
                  </a:lnTo>
                  <a:lnTo>
                    <a:pt x="743" y="1591"/>
                  </a:lnTo>
                  <a:lnTo>
                    <a:pt x="722" y="1594"/>
                  </a:lnTo>
                  <a:lnTo>
                    <a:pt x="722" y="1594"/>
                  </a:lnTo>
                  <a:close/>
                  <a:moveTo>
                    <a:pt x="1157" y="1587"/>
                  </a:moveTo>
                  <a:lnTo>
                    <a:pt x="1157" y="1587"/>
                  </a:lnTo>
                  <a:lnTo>
                    <a:pt x="1148" y="1584"/>
                  </a:lnTo>
                  <a:lnTo>
                    <a:pt x="1138" y="1581"/>
                  </a:lnTo>
                  <a:lnTo>
                    <a:pt x="1129" y="1581"/>
                  </a:lnTo>
                  <a:lnTo>
                    <a:pt x="1120" y="1581"/>
                  </a:lnTo>
                  <a:lnTo>
                    <a:pt x="1101" y="1583"/>
                  </a:lnTo>
                  <a:lnTo>
                    <a:pt x="1078" y="1583"/>
                  </a:lnTo>
                  <a:lnTo>
                    <a:pt x="1078" y="1583"/>
                  </a:lnTo>
                  <a:lnTo>
                    <a:pt x="1046" y="1581"/>
                  </a:lnTo>
                  <a:lnTo>
                    <a:pt x="1012" y="1580"/>
                  </a:lnTo>
                  <a:lnTo>
                    <a:pt x="978" y="1578"/>
                  </a:lnTo>
                  <a:lnTo>
                    <a:pt x="962" y="1580"/>
                  </a:lnTo>
                  <a:lnTo>
                    <a:pt x="945" y="1581"/>
                  </a:lnTo>
                  <a:lnTo>
                    <a:pt x="945" y="1581"/>
                  </a:lnTo>
                  <a:lnTo>
                    <a:pt x="942" y="1578"/>
                  </a:lnTo>
                  <a:lnTo>
                    <a:pt x="938" y="1576"/>
                  </a:lnTo>
                  <a:lnTo>
                    <a:pt x="931" y="1573"/>
                  </a:lnTo>
                  <a:lnTo>
                    <a:pt x="927" y="1574"/>
                  </a:lnTo>
                  <a:lnTo>
                    <a:pt x="922" y="1574"/>
                  </a:lnTo>
                  <a:lnTo>
                    <a:pt x="919" y="1577"/>
                  </a:lnTo>
                  <a:lnTo>
                    <a:pt x="917" y="1580"/>
                  </a:lnTo>
                  <a:lnTo>
                    <a:pt x="917" y="1580"/>
                  </a:lnTo>
                  <a:lnTo>
                    <a:pt x="924" y="1583"/>
                  </a:lnTo>
                  <a:lnTo>
                    <a:pt x="931" y="1587"/>
                  </a:lnTo>
                  <a:lnTo>
                    <a:pt x="945" y="1598"/>
                  </a:lnTo>
                  <a:lnTo>
                    <a:pt x="956" y="1609"/>
                  </a:lnTo>
                  <a:lnTo>
                    <a:pt x="964" y="1623"/>
                  </a:lnTo>
                  <a:lnTo>
                    <a:pt x="964" y="1623"/>
                  </a:lnTo>
                  <a:lnTo>
                    <a:pt x="988" y="1623"/>
                  </a:lnTo>
                  <a:lnTo>
                    <a:pt x="998" y="1623"/>
                  </a:lnTo>
                  <a:lnTo>
                    <a:pt x="1009" y="1622"/>
                  </a:lnTo>
                  <a:lnTo>
                    <a:pt x="1009" y="1622"/>
                  </a:lnTo>
                  <a:lnTo>
                    <a:pt x="1007" y="1609"/>
                  </a:lnTo>
                  <a:lnTo>
                    <a:pt x="1008" y="1605"/>
                  </a:lnTo>
                  <a:lnTo>
                    <a:pt x="1008" y="1601"/>
                  </a:lnTo>
                  <a:lnTo>
                    <a:pt x="1011" y="1598"/>
                  </a:lnTo>
                  <a:lnTo>
                    <a:pt x="1014" y="1595"/>
                  </a:lnTo>
                  <a:lnTo>
                    <a:pt x="1019" y="1591"/>
                  </a:lnTo>
                  <a:lnTo>
                    <a:pt x="1028" y="1590"/>
                  </a:lnTo>
                  <a:lnTo>
                    <a:pt x="1037" y="1588"/>
                  </a:lnTo>
                  <a:lnTo>
                    <a:pt x="1060" y="1590"/>
                  </a:lnTo>
                  <a:lnTo>
                    <a:pt x="1060" y="1590"/>
                  </a:lnTo>
                  <a:lnTo>
                    <a:pt x="1081" y="1591"/>
                  </a:lnTo>
                  <a:lnTo>
                    <a:pt x="1102" y="1590"/>
                  </a:lnTo>
                  <a:lnTo>
                    <a:pt x="1122" y="1590"/>
                  </a:lnTo>
                  <a:lnTo>
                    <a:pt x="1141" y="1591"/>
                  </a:lnTo>
                  <a:lnTo>
                    <a:pt x="1141" y="1591"/>
                  </a:lnTo>
                  <a:lnTo>
                    <a:pt x="1148" y="1598"/>
                  </a:lnTo>
                  <a:lnTo>
                    <a:pt x="1155" y="1605"/>
                  </a:lnTo>
                  <a:lnTo>
                    <a:pt x="1162" y="1613"/>
                  </a:lnTo>
                  <a:lnTo>
                    <a:pt x="1171" y="1622"/>
                  </a:lnTo>
                  <a:lnTo>
                    <a:pt x="1179" y="1627"/>
                  </a:lnTo>
                  <a:lnTo>
                    <a:pt x="1188" y="1632"/>
                  </a:lnTo>
                  <a:lnTo>
                    <a:pt x="1193" y="1633"/>
                  </a:lnTo>
                  <a:lnTo>
                    <a:pt x="1199" y="1633"/>
                  </a:lnTo>
                  <a:lnTo>
                    <a:pt x="1204" y="1632"/>
                  </a:lnTo>
                  <a:lnTo>
                    <a:pt x="1210" y="1629"/>
                  </a:lnTo>
                  <a:lnTo>
                    <a:pt x="1210" y="1629"/>
                  </a:lnTo>
                  <a:lnTo>
                    <a:pt x="1203" y="1623"/>
                  </a:lnTo>
                  <a:lnTo>
                    <a:pt x="1196" y="1618"/>
                  </a:lnTo>
                  <a:lnTo>
                    <a:pt x="1183" y="1606"/>
                  </a:lnTo>
                  <a:lnTo>
                    <a:pt x="1172" y="1595"/>
                  </a:lnTo>
                  <a:lnTo>
                    <a:pt x="1165" y="1590"/>
                  </a:lnTo>
                  <a:lnTo>
                    <a:pt x="1157" y="1587"/>
                  </a:lnTo>
                  <a:lnTo>
                    <a:pt x="1157" y="1587"/>
                  </a:lnTo>
                  <a:close/>
                  <a:moveTo>
                    <a:pt x="194" y="1578"/>
                  </a:moveTo>
                  <a:lnTo>
                    <a:pt x="194" y="1578"/>
                  </a:lnTo>
                  <a:lnTo>
                    <a:pt x="173" y="1588"/>
                  </a:lnTo>
                  <a:lnTo>
                    <a:pt x="168" y="1591"/>
                  </a:lnTo>
                  <a:lnTo>
                    <a:pt x="164" y="1594"/>
                  </a:lnTo>
                  <a:lnTo>
                    <a:pt x="163" y="1598"/>
                  </a:lnTo>
                  <a:lnTo>
                    <a:pt x="163" y="1602"/>
                  </a:lnTo>
                  <a:lnTo>
                    <a:pt x="163" y="1602"/>
                  </a:lnTo>
                  <a:lnTo>
                    <a:pt x="233" y="1602"/>
                  </a:lnTo>
                  <a:lnTo>
                    <a:pt x="299" y="1602"/>
                  </a:lnTo>
                  <a:lnTo>
                    <a:pt x="299" y="1602"/>
                  </a:lnTo>
                  <a:lnTo>
                    <a:pt x="300" y="1598"/>
                  </a:lnTo>
                  <a:lnTo>
                    <a:pt x="302" y="1595"/>
                  </a:lnTo>
                  <a:lnTo>
                    <a:pt x="303" y="1592"/>
                  </a:lnTo>
                  <a:lnTo>
                    <a:pt x="303" y="1588"/>
                  </a:lnTo>
                  <a:lnTo>
                    <a:pt x="303" y="1588"/>
                  </a:lnTo>
                  <a:lnTo>
                    <a:pt x="289" y="1585"/>
                  </a:lnTo>
                  <a:lnTo>
                    <a:pt x="275" y="1584"/>
                  </a:lnTo>
                  <a:lnTo>
                    <a:pt x="248" y="1584"/>
                  </a:lnTo>
                  <a:lnTo>
                    <a:pt x="222" y="1583"/>
                  </a:lnTo>
                  <a:lnTo>
                    <a:pt x="208" y="1581"/>
                  </a:lnTo>
                  <a:lnTo>
                    <a:pt x="194" y="1578"/>
                  </a:lnTo>
                  <a:lnTo>
                    <a:pt x="194" y="1578"/>
                  </a:lnTo>
                  <a:close/>
                  <a:moveTo>
                    <a:pt x="818" y="1636"/>
                  </a:moveTo>
                  <a:lnTo>
                    <a:pt x="818" y="1636"/>
                  </a:lnTo>
                  <a:lnTo>
                    <a:pt x="861" y="1630"/>
                  </a:lnTo>
                  <a:lnTo>
                    <a:pt x="903" y="1626"/>
                  </a:lnTo>
                  <a:lnTo>
                    <a:pt x="903" y="1626"/>
                  </a:lnTo>
                  <a:lnTo>
                    <a:pt x="898" y="1618"/>
                  </a:lnTo>
                  <a:lnTo>
                    <a:pt x="893" y="1609"/>
                  </a:lnTo>
                  <a:lnTo>
                    <a:pt x="884" y="1602"/>
                  </a:lnTo>
                  <a:lnTo>
                    <a:pt x="876" y="1595"/>
                  </a:lnTo>
                  <a:lnTo>
                    <a:pt x="868" y="1588"/>
                  </a:lnTo>
                  <a:lnTo>
                    <a:pt x="856" y="1584"/>
                  </a:lnTo>
                  <a:lnTo>
                    <a:pt x="846" y="1581"/>
                  </a:lnTo>
                  <a:lnTo>
                    <a:pt x="835" y="1581"/>
                  </a:lnTo>
                  <a:lnTo>
                    <a:pt x="835" y="1581"/>
                  </a:lnTo>
                  <a:lnTo>
                    <a:pt x="839" y="1588"/>
                  </a:lnTo>
                  <a:lnTo>
                    <a:pt x="841" y="1597"/>
                  </a:lnTo>
                  <a:lnTo>
                    <a:pt x="841" y="1605"/>
                  </a:lnTo>
                  <a:lnTo>
                    <a:pt x="839" y="1613"/>
                  </a:lnTo>
                  <a:lnTo>
                    <a:pt x="837" y="1620"/>
                  </a:lnTo>
                  <a:lnTo>
                    <a:pt x="832" y="1627"/>
                  </a:lnTo>
                  <a:lnTo>
                    <a:pt x="827" y="1633"/>
                  </a:lnTo>
                  <a:lnTo>
                    <a:pt x="818" y="1636"/>
                  </a:lnTo>
                  <a:lnTo>
                    <a:pt x="818" y="1636"/>
                  </a:lnTo>
                  <a:close/>
                  <a:moveTo>
                    <a:pt x="917" y="1625"/>
                  </a:moveTo>
                  <a:lnTo>
                    <a:pt x="917" y="1625"/>
                  </a:lnTo>
                  <a:lnTo>
                    <a:pt x="935" y="1625"/>
                  </a:lnTo>
                  <a:lnTo>
                    <a:pt x="942" y="1623"/>
                  </a:lnTo>
                  <a:lnTo>
                    <a:pt x="949" y="1622"/>
                  </a:lnTo>
                  <a:lnTo>
                    <a:pt x="949" y="1622"/>
                  </a:lnTo>
                  <a:lnTo>
                    <a:pt x="943" y="1613"/>
                  </a:lnTo>
                  <a:lnTo>
                    <a:pt x="936" y="1606"/>
                  </a:lnTo>
                  <a:lnTo>
                    <a:pt x="928" y="1599"/>
                  </a:lnTo>
                  <a:lnTo>
                    <a:pt x="919" y="1594"/>
                  </a:lnTo>
                  <a:lnTo>
                    <a:pt x="910" y="1588"/>
                  </a:lnTo>
                  <a:lnTo>
                    <a:pt x="901" y="1585"/>
                  </a:lnTo>
                  <a:lnTo>
                    <a:pt x="891" y="1583"/>
                  </a:lnTo>
                  <a:lnTo>
                    <a:pt x="882" y="1583"/>
                  </a:lnTo>
                  <a:lnTo>
                    <a:pt x="882" y="1583"/>
                  </a:lnTo>
                  <a:lnTo>
                    <a:pt x="900" y="1602"/>
                  </a:lnTo>
                  <a:lnTo>
                    <a:pt x="908" y="1613"/>
                  </a:lnTo>
                  <a:lnTo>
                    <a:pt x="917" y="1625"/>
                  </a:lnTo>
                  <a:lnTo>
                    <a:pt x="917" y="1625"/>
                  </a:lnTo>
                  <a:close/>
                  <a:moveTo>
                    <a:pt x="401" y="1587"/>
                  </a:moveTo>
                  <a:lnTo>
                    <a:pt x="401" y="1587"/>
                  </a:lnTo>
                  <a:lnTo>
                    <a:pt x="400" y="1590"/>
                  </a:lnTo>
                  <a:lnTo>
                    <a:pt x="399" y="1592"/>
                  </a:lnTo>
                  <a:lnTo>
                    <a:pt x="399" y="1601"/>
                  </a:lnTo>
                  <a:lnTo>
                    <a:pt x="400" y="1608"/>
                  </a:lnTo>
                  <a:lnTo>
                    <a:pt x="401" y="1615"/>
                  </a:lnTo>
                  <a:lnTo>
                    <a:pt x="401" y="1615"/>
                  </a:lnTo>
                  <a:lnTo>
                    <a:pt x="434" y="1620"/>
                  </a:lnTo>
                  <a:lnTo>
                    <a:pt x="451" y="1622"/>
                  </a:lnTo>
                  <a:lnTo>
                    <a:pt x="470" y="1623"/>
                  </a:lnTo>
                  <a:lnTo>
                    <a:pt x="470" y="1623"/>
                  </a:lnTo>
                  <a:lnTo>
                    <a:pt x="480" y="1613"/>
                  </a:lnTo>
                  <a:lnTo>
                    <a:pt x="483" y="1608"/>
                  </a:lnTo>
                  <a:lnTo>
                    <a:pt x="484" y="1604"/>
                  </a:lnTo>
                  <a:lnTo>
                    <a:pt x="484" y="1598"/>
                  </a:lnTo>
                  <a:lnTo>
                    <a:pt x="484" y="1598"/>
                  </a:lnTo>
                  <a:lnTo>
                    <a:pt x="463" y="1595"/>
                  </a:lnTo>
                  <a:lnTo>
                    <a:pt x="444" y="1594"/>
                  </a:lnTo>
                  <a:lnTo>
                    <a:pt x="424" y="1591"/>
                  </a:lnTo>
                  <a:lnTo>
                    <a:pt x="401" y="1587"/>
                  </a:lnTo>
                  <a:lnTo>
                    <a:pt x="401" y="1587"/>
                  </a:lnTo>
                  <a:close/>
                  <a:moveTo>
                    <a:pt x="817" y="1590"/>
                  </a:moveTo>
                  <a:lnTo>
                    <a:pt x="817" y="1590"/>
                  </a:lnTo>
                  <a:lnTo>
                    <a:pt x="809" y="1595"/>
                  </a:lnTo>
                  <a:lnTo>
                    <a:pt x="799" y="1599"/>
                  </a:lnTo>
                  <a:lnTo>
                    <a:pt x="788" y="1605"/>
                  </a:lnTo>
                  <a:lnTo>
                    <a:pt x="775" y="1609"/>
                  </a:lnTo>
                  <a:lnTo>
                    <a:pt x="762" y="1612"/>
                  </a:lnTo>
                  <a:lnTo>
                    <a:pt x="748" y="1613"/>
                  </a:lnTo>
                  <a:lnTo>
                    <a:pt x="734" y="1612"/>
                  </a:lnTo>
                  <a:lnTo>
                    <a:pt x="722" y="1609"/>
                  </a:lnTo>
                  <a:lnTo>
                    <a:pt x="722" y="1609"/>
                  </a:lnTo>
                  <a:lnTo>
                    <a:pt x="722" y="1612"/>
                  </a:lnTo>
                  <a:lnTo>
                    <a:pt x="722" y="1615"/>
                  </a:lnTo>
                  <a:lnTo>
                    <a:pt x="720" y="1618"/>
                  </a:lnTo>
                  <a:lnTo>
                    <a:pt x="720" y="1622"/>
                  </a:lnTo>
                  <a:lnTo>
                    <a:pt x="720" y="1622"/>
                  </a:lnTo>
                  <a:lnTo>
                    <a:pt x="731" y="1622"/>
                  </a:lnTo>
                  <a:lnTo>
                    <a:pt x="731" y="1622"/>
                  </a:lnTo>
                  <a:lnTo>
                    <a:pt x="731" y="1625"/>
                  </a:lnTo>
                  <a:lnTo>
                    <a:pt x="733" y="1627"/>
                  </a:lnTo>
                  <a:lnTo>
                    <a:pt x="734" y="1629"/>
                  </a:lnTo>
                  <a:lnTo>
                    <a:pt x="733" y="1632"/>
                  </a:lnTo>
                  <a:lnTo>
                    <a:pt x="733" y="1632"/>
                  </a:lnTo>
                  <a:lnTo>
                    <a:pt x="745" y="1633"/>
                  </a:lnTo>
                  <a:lnTo>
                    <a:pt x="758" y="1634"/>
                  </a:lnTo>
                  <a:lnTo>
                    <a:pt x="772" y="1633"/>
                  </a:lnTo>
                  <a:lnTo>
                    <a:pt x="785" y="1632"/>
                  </a:lnTo>
                  <a:lnTo>
                    <a:pt x="797" y="1629"/>
                  </a:lnTo>
                  <a:lnTo>
                    <a:pt x="809" y="1625"/>
                  </a:lnTo>
                  <a:lnTo>
                    <a:pt x="818" y="1618"/>
                  </a:lnTo>
                  <a:lnTo>
                    <a:pt x="825" y="1611"/>
                  </a:lnTo>
                  <a:lnTo>
                    <a:pt x="825" y="1611"/>
                  </a:lnTo>
                  <a:lnTo>
                    <a:pt x="823" y="1605"/>
                  </a:lnTo>
                  <a:lnTo>
                    <a:pt x="823" y="1598"/>
                  </a:lnTo>
                  <a:lnTo>
                    <a:pt x="820" y="1594"/>
                  </a:lnTo>
                  <a:lnTo>
                    <a:pt x="818" y="1591"/>
                  </a:lnTo>
                  <a:lnTo>
                    <a:pt x="817" y="1590"/>
                  </a:lnTo>
                  <a:lnTo>
                    <a:pt x="817" y="1590"/>
                  </a:lnTo>
                  <a:close/>
                  <a:moveTo>
                    <a:pt x="1134" y="1611"/>
                  </a:moveTo>
                  <a:lnTo>
                    <a:pt x="1134" y="1611"/>
                  </a:lnTo>
                  <a:lnTo>
                    <a:pt x="1108" y="1606"/>
                  </a:lnTo>
                  <a:lnTo>
                    <a:pt x="1082" y="1605"/>
                  </a:lnTo>
                  <a:lnTo>
                    <a:pt x="1039" y="1604"/>
                  </a:lnTo>
                  <a:lnTo>
                    <a:pt x="1039" y="1604"/>
                  </a:lnTo>
                  <a:lnTo>
                    <a:pt x="1035" y="1604"/>
                  </a:lnTo>
                  <a:lnTo>
                    <a:pt x="1029" y="1605"/>
                  </a:lnTo>
                  <a:lnTo>
                    <a:pt x="1026" y="1606"/>
                  </a:lnTo>
                  <a:lnTo>
                    <a:pt x="1023" y="1609"/>
                  </a:lnTo>
                  <a:lnTo>
                    <a:pt x="1023" y="1612"/>
                  </a:lnTo>
                  <a:lnTo>
                    <a:pt x="1023" y="1616"/>
                  </a:lnTo>
                  <a:lnTo>
                    <a:pt x="1023" y="1616"/>
                  </a:lnTo>
                  <a:lnTo>
                    <a:pt x="1026" y="1615"/>
                  </a:lnTo>
                  <a:lnTo>
                    <a:pt x="1028" y="1615"/>
                  </a:lnTo>
                  <a:lnTo>
                    <a:pt x="1032" y="1618"/>
                  </a:lnTo>
                  <a:lnTo>
                    <a:pt x="1035" y="1622"/>
                  </a:lnTo>
                  <a:lnTo>
                    <a:pt x="1039" y="1625"/>
                  </a:lnTo>
                  <a:lnTo>
                    <a:pt x="1039" y="1625"/>
                  </a:lnTo>
                  <a:lnTo>
                    <a:pt x="1065" y="1626"/>
                  </a:lnTo>
                  <a:lnTo>
                    <a:pt x="1094" y="1629"/>
                  </a:lnTo>
                  <a:lnTo>
                    <a:pt x="1122" y="1629"/>
                  </a:lnTo>
                  <a:lnTo>
                    <a:pt x="1136" y="1629"/>
                  </a:lnTo>
                  <a:lnTo>
                    <a:pt x="1148" y="1626"/>
                  </a:lnTo>
                  <a:lnTo>
                    <a:pt x="1148" y="1626"/>
                  </a:lnTo>
                  <a:lnTo>
                    <a:pt x="1147" y="1625"/>
                  </a:lnTo>
                  <a:lnTo>
                    <a:pt x="1146" y="1622"/>
                  </a:lnTo>
                  <a:lnTo>
                    <a:pt x="1141" y="1619"/>
                  </a:lnTo>
                  <a:lnTo>
                    <a:pt x="1137" y="1616"/>
                  </a:lnTo>
                  <a:lnTo>
                    <a:pt x="1136" y="1613"/>
                  </a:lnTo>
                  <a:lnTo>
                    <a:pt x="1134" y="1611"/>
                  </a:lnTo>
                  <a:lnTo>
                    <a:pt x="1134" y="1611"/>
                  </a:lnTo>
                  <a:close/>
                  <a:moveTo>
                    <a:pt x="152" y="1615"/>
                  </a:moveTo>
                  <a:lnTo>
                    <a:pt x="152" y="1615"/>
                  </a:lnTo>
                  <a:lnTo>
                    <a:pt x="152" y="1618"/>
                  </a:lnTo>
                  <a:lnTo>
                    <a:pt x="149" y="1622"/>
                  </a:lnTo>
                  <a:lnTo>
                    <a:pt x="147" y="1625"/>
                  </a:lnTo>
                  <a:lnTo>
                    <a:pt x="147" y="1626"/>
                  </a:lnTo>
                  <a:lnTo>
                    <a:pt x="149" y="1626"/>
                  </a:lnTo>
                  <a:lnTo>
                    <a:pt x="149" y="1626"/>
                  </a:lnTo>
                  <a:lnTo>
                    <a:pt x="152" y="1625"/>
                  </a:lnTo>
                  <a:lnTo>
                    <a:pt x="154" y="1625"/>
                  </a:lnTo>
                  <a:lnTo>
                    <a:pt x="163" y="1625"/>
                  </a:lnTo>
                  <a:lnTo>
                    <a:pt x="170" y="1625"/>
                  </a:lnTo>
                  <a:lnTo>
                    <a:pt x="173" y="1623"/>
                  </a:lnTo>
                  <a:lnTo>
                    <a:pt x="175" y="1622"/>
                  </a:lnTo>
                  <a:lnTo>
                    <a:pt x="175" y="1622"/>
                  </a:lnTo>
                  <a:lnTo>
                    <a:pt x="187" y="1626"/>
                  </a:lnTo>
                  <a:lnTo>
                    <a:pt x="199" y="1629"/>
                  </a:lnTo>
                  <a:lnTo>
                    <a:pt x="229" y="1632"/>
                  </a:lnTo>
                  <a:lnTo>
                    <a:pt x="257" y="1633"/>
                  </a:lnTo>
                  <a:lnTo>
                    <a:pt x="282" y="1636"/>
                  </a:lnTo>
                  <a:lnTo>
                    <a:pt x="282" y="1636"/>
                  </a:lnTo>
                  <a:lnTo>
                    <a:pt x="284" y="1632"/>
                  </a:lnTo>
                  <a:lnTo>
                    <a:pt x="286" y="1627"/>
                  </a:lnTo>
                  <a:lnTo>
                    <a:pt x="289" y="1625"/>
                  </a:lnTo>
                  <a:lnTo>
                    <a:pt x="291" y="1619"/>
                  </a:lnTo>
                  <a:lnTo>
                    <a:pt x="291" y="1619"/>
                  </a:lnTo>
                  <a:lnTo>
                    <a:pt x="270" y="1618"/>
                  </a:lnTo>
                  <a:lnTo>
                    <a:pt x="251" y="1616"/>
                  </a:lnTo>
                  <a:lnTo>
                    <a:pt x="218" y="1616"/>
                  </a:lnTo>
                  <a:lnTo>
                    <a:pt x="185" y="1616"/>
                  </a:lnTo>
                  <a:lnTo>
                    <a:pt x="168" y="1616"/>
                  </a:lnTo>
                  <a:lnTo>
                    <a:pt x="152" y="1615"/>
                  </a:lnTo>
                  <a:lnTo>
                    <a:pt x="152" y="1615"/>
                  </a:lnTo>
                  <a:close/>
                  <a:moveTo>
                    <a:pt x="58" y="1629"/>
                  </a:moveTo>
                  <a:lnTo>
                    <a:pt x="58" y="1629"/>
                  </a:lnTo>
                  <a:lnTo>
                    <a:pt x="49" y="1640"/>
                  </a:lnTo>
                  <a:lnTo>
                    <a:pt x="39" y="1651"/>
                  </a:lnTo>
                  <a:lnTo>
                    <a:pt x="29" y="1664"/>
                  </a:lnTo>
                  <a:lnTo>
                    <a:pt x="27" y="1670"/>
                  </a:lnTo>
                  <a:lnTo>
                    <a:pt x="25" y="1675"/>
                  </a:lnTo>
                  <a:lnTo>
                    <a:pt x="25" y="1675"/>
                  </a:lnTo>
                  <a:lnTo>
                    <a:pt x="28" y="1670"/>
                  </a:lnTo>
                  <a:lnTo>
                    <a:pt x="34" y="1664"/>
                  </a:lnTo>
                  <a:lnTo>
                    <a:pt x="39" y="1661"/>
                  </a:lnTo>
                  <a:lnTo>
                    <a:pt x="46" y="1657"/>
                  </a:lnTo>
                  <a:lnTo>
                    <a:pt x="62" y="1653"/>
                  </a:lnTo>
                  <a:lnTo>
                    <a:pt x="77" y="1651"/>
                  </a:lnTo>
                  <a:lnTo>
                    <a:pt x="77" y="1651"/>
                  </a:lnTo>
                  <a:lnTo>
                    <a:pt x="104" y="1649"/>
                  </a:lnTo>
                  <a:lnTo>
                    <a:pt x="128" y="1649"/>
                  </a:lnTo>
                  <a:lnTo>
                    <a:pt x="175" y="1651"/>
                  </a:lnTo>
                  <a:lnTo>
                    <a:pt x="223" y="1653"/>
                  </a:lnTo>
                  <a:lnTo>
                    <a:pt x="247" y="1653"/>
                  </a:lnTo>
                  <a:lnTo>
                    <a:pt x="272" y="1651"/>
                  </a:lnTo>
                  <a:lnTo>
                    <a:pt x="272" y="1651"/>
                  </a:lnTo>
                  <a:lnTo>
                    <a:pt x="253" y="1651"/>
                  </a:lnTo>
                  <a:lnTo>
                    <a:pt x="234" y="1649"/>
                  </a:lnTo>
                  <a:lnTo>
                    <a:pt x="201" y="1644"/>
                  </a:lnTo>
                  <a:lnTo>
                    <a:pt x="185" y="1641"/>
                  </a:lnTo>
                  <a:lnTo>
                    <a:pt x="170" y="1640"/>
                  </a:lnTo>
                  <a:lnTo>
                    <a:pt x="153" y="1640"/>
                  </a:lnTo>
                  <a:lnTo>
                    <a:pt x="136" y="1643"/>
                  </a:lnTo>
                  <a:lnTo>
                    <a:pt x="136" y="1643"/>
                  </a:lnTo>
                  <a:lnTo>
                    <a:pt x="132" y="1634"/>
                  </a:lnTo>
                  <a:lnTo>
                    <a:pt x="126" y="1629"/>
                  </a:lnTo>
                  <a:lnTo>
                    <a:pt x="126" y="1629"/>
                  </a:lnTo>
                  <a:lnTo>
                    <a:pt x="109" y="1627"/>
                  </a:lnTo>
                  <a:lnTo>
                    <a:pt x="91" y="1627"/>
                  </a:lnTo>
                  <a:lnTo>
                    <a:pt x="73" y="1629"/>
                  </a:lnTo>
                  <a:lnTo>
                    <a:pt x="58" y="1629"/>
                  </a:lnTo>
                  <a:lnTo>
                    <a:pt x="58" y="1629"/>
                  </a:lnTo>
                  <a:close/>
                  <a:moveTo>
                    <a:pt x="347" y="1636"/>
                  </a:moveTo>
                  <a:lnTo>
                    <a:pt x="347" y="1636"/>
                  </a:lnTo>
                  <a:lnTo>
                    <a:pt x="331" y="1636"/>
                  </a:lnTo>
                  <a:lnTo>
                    <a:pt x="316" y="1639"/>
                  </a:lnTo>
                  <a:lnTo>
                    <a:pt x="307" y="1640"/>
                  </a:lnTo>
                  <a:lnTo>
                    <a:pt x="302" y="1644"/>
                  </a:lnTo>
                  <a:lnTo>
                    <a:pt x="296" y="1650"/>
                  </a:lnTo>
                  <a:lnTo>
                    <a:pt x="292" y="1657"/>
                  </a:lnTo>
                  <a:lnTo>
                    <a:pt x="292" y="1657"/>
                  </a:lnTo>
                  <a:lnTo>
                    <a:pt x="343" y="1658"/>
                  </a:lnTo>
                  <a:lnTo>
                    <a:pt x="399" y="1661"/>
                  </a:lnTo>
                  <a:lnTo>
                    <a:pt x="428" y="1663"/>
                  </a:lnTo>
                  <a:lnTo>
                    <a:pt x="458" y="1661"/>
                  </a:lnTo>
                  <a:lnTo>
                    <a:pt x="486" y="1658"/>
                  </a:lnTo>
                  <a:lnTo>
                    <a:pt x="512" y="1653"/>
                  </a:lnTo>
                  <a:lnTo>
                    <a:pt x="512" y="1653"/>
                  </a:lnTo>
                  <a:lnTo>
                    <a:pt x="519" y="1658"/>
                  </a:lnTo>
                  <a:lnTo>
                    <a:pt x="526" y="1664"/>
                  </a:lnTo>
                  <a:lnTo>
                    <a:pt x="526" y="1664"/>
                  </a:lnTo>
                  <a:lnTo>
                    <a:pt x="622" y="1665"/>
                  </a:lnTo>
                  <a:lnTo>
                    <a:pt x="722" y="1664"/>
                  </a:lnTo>
                  <a:lnTo>
                    <a:pt x="824" y="1661"/>
                  </a:lnTo>
                  <a:lnTo>
                    <a:pt x="925" y="1657"/>
                  </a:lnTo>
                  <a:lnTo>
                    <a:pt x="925" y="1657"/>
                  </a:lnTo>
                  <a:lnTo>
                    <a:pt x="921" y="1646"/>
                  </a:lnTo>
                  <a:lnTo>
                    <a:pt x="918" y="1643"/>
                  </a:lnTo>
                  <a:lnTo>
                    <a:pt x="914" y="1639"/>
                  </a:lnTo>
                  <a:lnTo>
                    <a:pt x="914" y="1639"/>
                  </a:lnTo>
                  <a:lnTo>
                    <a:pt x="896" y="1643"/>
                  </a:lnTo>
                  <a:lnTo>
                    <a:pt x="879" y="1644"/>
                  </a:lnTo>
                  <a:lnTo>
                    <a:pt x="846" y="1646"/>
                  </a:lnTo>
                  <a:lnTo>
                    <a:pt x="846" y="1646"/>
                  </a:lnTo>
                  <a:lnTo>
                    <a:pt x="837" y="1647"/>
                  </a:lnTo>
                  <a:lnTo>
                    <a:pt x="825" y="1649"/>
                  </a:lnTo>
                  <a:lnTo>
                    <a:pt x="817" y="1650"/>
                  </a:lnTo>
                  <a:lnTo>
                    <a:pt x="807" y="1651"/>
                  </a:lnTo>
                  <a:lnTo>
                    <a:pt x="807" y="1651"/>
                  </a:lnTo>
                  <a:lnTo>
                    <a:pt x="803" y="1650"/>
                  </a:lnTo>
                  <a:lnTo>
                    <a:pt x="799" y="1649"/>
                  </a:lnTo>
                  <a:lnTo>
                    <a:pt x="795" y="1647"/>
                  </a:lnTo>
                  <a:lnTo>
                    <a:pt x="790" y="1646"/>
                  </a:lnTo>
                  <a:lnTo>
                    <a:pt x="790" y="1646"/>
                  </a:lnTo>
                  <a:lnTo>
                    <a:pt x="781" y="1646"/>
                  </a:lnTo>
                  <a:lnTo>
                    <a:pt x="772" y="1647"/>
                  </a:lnTo>
                  <a:lnTo>
                    <a:pt x="754" y="1650"/>
                  </a:lnTo>
                  <a:lnTo>
                    <a:pt x="745" y="1650"/>
                  </a:lnTo>
                  <a:lnTo>
                    <a:pt x="737" y="1650"/>
                  </a:lnTo>
                  <a:lnTo>
                    <a:pt x="729" y="1649"/>
                  </a:lnTo>
                  <a:lnTo>
                    <a:pt x="720" y="1646"/>
                  </a:lnTo>
                  <a:lnTo>
                    <a:pt x="720" y="1646"/>
                  </a:lnTo>
                  <a:lnTo>
                    <a:pt x="713" y="1641"/>
                  </a:lnTo>
                  <a:lnTo>
                    <a:pt x="708" y="1639"/>
                  </a:lnTo>
                  <a:lnTo>
                    <a:pt x="708" y="1639"/>
                  </a:lnTo>
                  <a:lnTo>
                    <a:pt x="698" y="1637"/>
                  </a:lnTo>
                  <a:lnTo>
                    <a:pt x="686" y="1637"/>
                  </a:lnTo>
                  <a:lnTo>
                    <a:pt x="664" y="1640"/>
                  </a:lnTo>
                  <a:lnTo>
                    <a:pt x="640" y="1643"/>
                  </a:lnTo>
                  <a:lnTo>
                    <a:pt x="615" y="1644"/>
                  </a:lnTo>
                  <a:lnTo>
                    <a:pt x="615" y="1644"/>
                  </a:lnTo>
                  <a:lnTo>
                    <a:pt x="540" y="1646"/>
                  </a:lnTo>
                  <a:lnTo>
                    <a:pt x="505" y="1647"/>
                  </a:lnTo>
                  <a:lnTo>
                    <a:pt x="467" y="1650"/>
                  </a:lnTo>
                  <a:lnTo>
                    <a:pt x="467" y="1650"/>
                  </a:lnTo>
                  <a:lnTo>
                    <a:pt x="466" y="1646"/>
                  </a:lnTo>
                  <a:lnTo>
                    <a:pt x="466" y="1644"/>
                  </a:lnTo>
                  <a:lnTo>
                    <a:pt x="469" y="1639"/>
                  </a:lnTo>
                  <a:lnTo>
                    <a:pt x="469" y="1639"/>
                  </a:lnTo>
                  <a:lnTo>
                    <a:pt x="406" y="1636"/>
                  </a:lnTo>
                  <a:lnTo>
                    <a:pt x="376" y="1636"/>
                  </a:lnTo>
                  <a:lnTo>
                    <a:pt x="347" y="1636"/>
                  </a:lnTo>
                  <a:lnTo>
                    <a:pt x="347" y="1636"/>
                  </a:lnTo>
                  <a:close/>
                  <a:moveTo>
                    <a:pt x="976" y="1637"/>
                  </a:moveTo>
                  <a:lnTo>
                    <a:pt x="976" y="1637"/>
                  </a:lnTo>
                  <a:lnTo>
                    <a:pt x="977" y="1644"/>
                  </a:lnTo>
                  <a:lnTo>
                    <a:pt x="980" y="1649"/>
                  </a:lnTo>
                  <a:lnTo>
                    <a:pt x="983" y="1653"/>
                  </a:lnTo>
                  <a:lnTo>
                    <a:pt x="985" y="1656"/>
                  </a:lnTo>
                  <a:lnTo>
                    <a:pt x="990" y="1658"/>
                  </a:lnTo>
                  <a:lnTo>
                    <a:pt x="994" y="1660"/>
                  </a:lnTo>
                  <a:lnTo>
                    <a:pt x="1004" y="1660"/>
                  </a:lnTo>
                  <a:lnTo>
                    <a:pt x="1025" y="1658"/>
                  </a:lnTo>
                  <a:lnTo>
                    <a:pt x="1036" y="1658"/>
                  </a:lnTo>
                  <a:lnTo>
                    <a:pt x="1047" y="1661"/>
                  </a:lnTo>
                  <a:lnTo>
                    <a:pt x="1047" y="1661"/>
                  </a:lnTo>
                  <a:lnTo>
                    <a:pt x="1043" y="1658"/>
                  </a:lnTo>
                  <a:lnTo>
                    <a:pt x="1040" y="1656"/>
                  </a:lnTo>
                  <a:lnTo>
                    <a:pt x="1035" y="1649"/>
                  </a:lnTo>
                  <a:lnTo>
                    <a:pt x="1030" y="1643"/>
                  </a:lnTo>
                  <a:lnTo>
                    <a:pt x="1023" y="1636"/>
                  </a:lnTo>
                  <a:lnTo>
                    <a:pt x="1023" y="1636"/>
                  </a:lnTo>
                  <a:lnTo>
                    <a:pt x="998" y="1637"/>
                  </a:lnTo>
                  <a:lnTo>
                    <a:pt x="987" y="1637"/>
                  </a:lnTo>
                  <a:lnTo>
                    <a:pt x="976" y="1637"/>
                  </a:lnTo>
                  <a:lnTo>
                    <a:pt x="976" y="1637"/>
                  </a:lnTo>
                  <a:close/>
                  <a:moveTo>
                    <a:pt x="938" y="1657"/>
                  </a:moveTo>
                  <a:lnTo>
                    <a:pt x="938" y="1657"/>
                  </a:lnTo>
                  <a:lnTo>
                    <a:pt x="953" y="1656"/>
                  </a:lnTo>
                  <a:lnTo>
                    <a:pt x="969" y="1654"/>
                  </a:lnTo>
                  <a:lnTo>
                    <a:pt x="969" y="1654"/>
                  </a:lnTo>
                  <a:lnTo>
                    <a:pt x="967" y="1649"/>
                  </a:lnTo>
                  <a:lnTo>
                    <a:pt x="964" y="1644"/>
                  </a:lnTo>
                  <a:lnTo>
                    <a:pt x="962" y="1640"/>
                  </a:lnTo>
                  <a:lnTo>
                    <a:pt x="957" y="1637"/>
                  </a:lnTo>
                  <a:lnTo>
                    <a:pt x="957" y="1637"/>
                  </a:lnTo>
                  <a:lnTo>
                    <a:pt x="950" y="1639"/>
                  </a:lnTo>
                  <a:lnTo>
                    <a:pt x="943" y="1639"/>
                  </a:lnTo>
                  <a:lnTo>
                    <a:pt x="928" y="1637"/>
                  </a:lnTo>
                  <a:lnTo>
                    <a:pt x="928" y="1637"/>
                  </a:lnTo>
                  <a:lnTo>
                    <a:pt x="929" y="1643"/>
                  </a:lnTo>
                  <a:lnTo>
                    <a:pt x="934" y="1647"/>
                  </a:lnTo>
                  <a:lnTo>
                    <a:pt x="936" y="1650"/>
                  </a:lnTo>
                  <a:lnTo>
                    <a:pt x="938" y="1657"/>
                  </a:lnTo>
                  <a:lnTo>
                    <a:pt x="938" y="1657"/>
                  </a:lnTo>
                  <a:close/>
                  <a:moveTo>
                    <a:pt x="1085" y="1644"/>
                  </a:moveTo>
                  <a:lnTo>
                    <a:pt x="1085" y="1644"/>
                  </a:lnTo>
                  <a:lnTo>
                    <a:pt x="1073" y="1641"/>
                  </a:lnTo>
                  <a:lnTo>
                    <a:pt x="1061" y="1640"/>
                  </a:lnTo>
                  <a:lnTo>
                    <a:pt x="1061" y="1640"/>
                  </a:lnTo>
                  <a:lnTo>
                    <a:pt x="1074" y="1644"/>
                  </a:lnTo>
                  <a:lnTo>
                    <a:pt x="1087" y="1647"/>
                  </a:lnTo>
                  <a:lnTo>
                    <a:pt x="1116" y="1651"/>
                  </a:lnTo>
                  <a:lnTo>
                    <a:pt x="1116" y="1651"/>
                  </a:lnTo>
                  <a:lnTo>
                    <a:pt x="1130" y="1654"/>
                  </a:lnTo>
                  <a:lnTo>
                    <a:pt x="1146" y="1656"/>
                  </a:lnTo>
                  <a:lnTo>
                    <a:pt x="1154" y="1656"/>
                  </a:lnTo>
                  <a:lnTo>
                    <a:pt x="1161" y="1656"/>
                  </a:lnTo>
                  <a:lnTo>
                    <a:pt x="1169" y="1654"/>
                  </a:lnTo>
                  <a:lnTo>
                    <a:pt x="1176" y="1651"/>
                  </a:lnTo>
                  <a:lnTo>
                    <a:pt x="1176" y="1651"/>
                  </a:lnTo>
                  <a:lnTo>
                    <a:pt x="1168" y="1646"/>
                  </a:lnTo>
                  <a:lnTo>
                    <a:pt x="1158" y="1643"/>
                  </a:lnTo>
                  <a:lnTo>
                    <a:pt x="1147" y="1641"/>
                  </a:lnTo>
                  <a:lnTo>
                    <a:pt x="1134" y="1641"/>
                  </a:lnTo>
                  <a:lnTo>
                    <a:pt x="1109" y="1644"/>
                  </a:lnTo>
                  <a:lnTo>
                    <a:pt x="1098" y="1644"/>
                  </a:lnTo>
                  <a:lnTo>
                    <a:pt x="1085" y="1644"/>
                  </a:lnTo>
                  <a:lnTo>
                    <a:pt x="1085" y="1644"/>
                  </a:lnTo>
                  <a:close/>
                  <a:moveTo>
                    <a:pt x="1223" y="1643"/>
                  </a:moveTo>
                  <a:lnTo>
                    <a:pt x="1223" y="1643"/>
                  </a:lnTo>
                  <a:lnTo>
                    <a:pt x="1220" y="1644"/>
                  </a:lnTo>
                  <a:lnTo>
                    <a:pt x="1217" y="1646"/>
                  </a:lnTo>
                  <a:lnTo>
                    <a:pt x="1209" y="1647"/>
                  </a:lnTo>
                  <a:lnTo>
                    <a:pt x="1200" y="1647"/>
                  </a:lnTo>
                  <a:lnTo>
                    <a:pt x="1197" y="1647"/>
                  </a:lnTo>
                  <a:lnTo>
                    <a:pt x="1195" y="1647"/>
                  </a:lnTo>
                  <a:lnTo>
                    <a:pt x="1195" y="1647"/>
                  </a:lnTo>
                  <a:lnTo>
                    <a:pt x="1197" y="1649"/>
                  </a:lnTo>
                  <a:lnTo>
                    <a:pt x="1200" y="1651"/>
                  </a:lnTo>
                  <a:lnTo>
                    <a:pt x="1203" y="1658"/>
                  </a:lnTo>
                  <a:lnTo>
                    <a:pt x="1204" y="1665"/>
                  </a:lnTo>
                  <a:lnTo>
                    <a:pt x="1204" y="1672"/>
                  </a:lnTo>
                  <a:lnTo>
                    <a:pt x="1204" y="1672"/>
                  </a:lnTo>
                  <a:lnTo>
                    <a:pt x="1217" y="1672"/>
                  </a:lnTo>
                  <a:lnTo>
                    <a:pt x="1231" y="1674"/>
                  </a:lnTo>
                  <a:lnTo>
                    <a:pt x="1247" y="1677"/>
                  </a:lnTo>
                  <a:lnTo>
                    <a:pt x="1262" y="1678"/>
                  </a:lnTo>
                  <a:lnTo>
                    <a:pt x="1262" y="1678"/>
                  </a:lnTo>
                  <a:lnTo>
                    <a:pt x="1254" y="1667"/>
                  </a:lnTo>
                  <a:lnTo>
                    <a:pt x="1245" y="1657"/>
                  </a:lnTo>
                  <a:lnTo>
                    <a:pt x="1234" y="1650"/>
                  </a:lnTo>
                  <a:lnTo>
                    <a:pt x="1223" y="1643"/>
                  </a:lnTo>
                  <a:lnTo>
                    <a:pt x="1223" y="1643"/>
                  </a:lnTo>
                  <a:close/>
                  <a:moveTo>
                    <a:pt x="775" y="1682"/>
                  </a:moveTo>
                  <a:lnTo>
                    <a:pt x="775" y="1682"/>
                  </a:lnTo>
                  <a:lnTo>
                    <a:pt x="751" y="1679"/>
                  </a:lnTo>
                  <a:lnTo>
                    <a:pt x="729" y="1678"/>
                  </a:lnTo>
                  <a:lnTo>
                    <a:pt x="684" y="1679"/>
                  </a:lnTo>
                  <a:lnTo>
                    <a:pt x="684" y="1679"/>
                  </a:lnTo>
                  <a:lnTo>
                    <a:pt x="656" y="1679"/>
                  </a:lnTo>
                  <a:lnTo>
                    <a:pt x="627" y="1678"/>
                  </a:lnTo>
                  <a:lnTo>
                    <a:pt x="567" y="1675"/>
                  </a:lnTo>
                  <a:lnTo>
                    <a:pt x="538" y="1675"/>
                  </a:lnTo>
                  <a:lnTo>
                    <a:pt x="507" y="1675"/>
                  </a:lnTo>
                  <a:lnTo>
                    <a:pt x="477" y="1678"/>
                  </a:lnTo>
                  <a:lnTo>
                    <a:pt x="448" y="1682"/>
                  </a:lnTo>
                  <a:lnTo>
                    <a:pt x="448" y="1682"/>
                  </a:lnTo>
                  <a:lnTo>
                    <a:pt x="449" y="1679"/>
                  </a:lnTo>
                  <a:lnTo>
                    <a:pt x="448" y="1678"/>
                  </a:lnTo>
                  <a:lnTo>
                    <a:pt x="444" y="1675"/>
                  </a:lnTo>
                  <a:lnTo>
                    <a:pt x="444" y="1675"/>
                  </a:lnTo>
                  <a:lnTo>
                    <a:pt x="416" y="1677"/>
                  </a:lnTo>
                  <a:lnTo>
                    <a:pt x="390" y="1677"/>
                  </a:lnTo>
                  <a:lnTo>
                    <a:pt x="337" y="1674"/>
                  </a:lnTo>
                  <a:lnTo>
                    <a:pt x="337" y="1674"/>
                  </a:lnTo>
                  <a:lnTo>
                    <a:pt x="281" y="1671"/>
                  </a:lnTo>
                  <a:lnTo>
                    <a:pt x="211" y="1668"/>
                  </a:lnTo>
                  <a:lnTo>
                    <a:pt x="211" y="1668"/>
                  </a:lnTo>
                  <a:lnTo>
                    <a:pt x="194" y="1668"/>
                  </a:lnTo>
                  <a:lnTo>
                    <a:pt x="177" y="1667"/>
                  </a:lnTo>
                  <a:lnTo>
                    <a:pt x="160" y="1665"/>
                  </a:lnTo>
                  <a:lnTo>
                    <a:pt x="145" y="1665"/>
                  </a:lnTo>
                  <a:lnTo>
                    <a:pt x="145" y="1665"/>
                  </a:lnTo>
                  <a:lnTo>
                    <a:pt x="128" y="1667"/>
                  </a:lnTo>
                  <a:lnTo>
                    <a:pt x="108" y="1668"/>
                  </a:lnTo>
                  <a:lnTo>
                    <a:pt x="108" y="1668"/>
                  </a:lnTo>
                  <a:lnTo>
                    <a:pt x="97" y="1668"/>
                  </a:lnTo>
                  <a:lnTo>
                    <a:pt x="87" y="1667"/>
                  </a:lnTo>
                  <a:lnTo>
                    <a:pt x="76" y="1665"/>
                  </a:lnTo>
                  <a:lnTo>
                    <a:pt x="66" y="1667"/>
                  </a:lnTo>
                  <a:lnTo>
                    <a:pt x="66" y="1667"/>
                  </a:lnTo>
                  <a:lnTo>
                    <a:pt x="59" y="1670"/>
                  </a:lnTo>
                  <a:lnTo>
                    <a:pt x="52" y="1672"/>
                  </a:lnTo>
                  <a:lnTo>
                    <a:pt x="41" y="1679"/>
                  </a:lnTo>
                  <a:lnTo>
                    <a:pt x="29" y="1688"/>
                  </a:lnTo>
                  <a:lnTo>
                    <a:pt x="24" y="1692"/>
                  </a:lnTo>
                  <a:lnTo>
                    <a:pt x="18" y="1695"/>
                  </a:lnTo>
                  <a:lnTo>
                    <a:pt x="18" y="1695"/>
                  </a:lnTo>
                  <a:lnTo>
                    <a:pt x="20" y="1738"/>
                  </a:lnTo>
                  <a:lnTo>
                    <a:pt x="24" y="1782"/>
                  </a:lnTo>
                  <a:lnTo>
                    <a:pt x="32" y="1868"/>
                  </a:lnTo>
                  <a:lnTo>
                    <a:pt x="52" y="2030"/>
                  </a:lnTo>
                  <a:lnTo>
                    <a:pt x="52" y="2030"/>
                  </a:lnTo>
                  <a:lnTo>
                    <a:pt x="65" y="2123"/>
                  </a:lnTo>
                  <a:lnTo>
                    <a:pt x="65" y="2123"/>
                  </a:lnTo>
                  <a:lnTo>
                    <a:pt x="80" y="2219"/>
                  </a:lnTo>
                  <a:lnTo>
                    <a:pt x="87" y="2268"/>
                  </a:lnTo>
                  <a:lnTo>
                    <a:pt x="93" y="2315"/>
                  </a:lnTo>
                  <a:lnTo>
                    <a:pt x="93" y="2315"/>
                  </a:lnTo>
                  <a:lnTo>
                    <a:pt x="100" y="2327"/>
                  </a:lnTo>
                  <a:lnTo>
                    <a:pt x="105" y="2339"/>
                  </a:lnTo>
                  <a:lnTo>
                    <a:pt x="105" y="2339"/>
                  </a:lnTo>
                  <a:lnTo>
                    <a:pt x="114" y="2345"/>
                  </a:lnTo>
                  <a:lnTo>
                    <a:pt x="121" y="2352"/>
                  </a:lnTo>
                  <a:lnTo>
                    <a:pt x="135" y="2366"/>
                  </a:lnTo>
                  <a:lnTo>
                    <a:pt x="135" y="2366"/>
                  </a:lnTo>
                  <a:lnTo>
                    <a:pt x="147" y="2367"/>
                  </a:lnTo>
                  <a:lnTo>
                    <a:pt x="160" y="2370"/>
                  </a:lnTo>
                  <a:lnTo>
                    <a:pt x="182" y="2374"/>
                  </a:lnTo>
                  <a:lnTo>
                    <a:pt x="182" y="2374"/>
                  </a:lnTo>
                  <a:lnTo>
                    <a:pt x="195" y="2377"/>
                  </a:lnTo>
                  <a:lnTo>
                    <a:pt x="209" y="2379"/>
                  </a:lnTo>
                  <a:lnTo>
                    <a:pt x="237" y="2379"/>
                  </a:lnTo>
                  <a:lnTo>
                    <a:pt x="267" y="2379"/>
                  </a:lnTo>
                  <a:lnTo>
                    <a:pt x="296" y="2379"/>
                  </a:lnTo>
                  <a:lnTo>
                    <a:pt x="296" y="2379"/>
                  </a:lnTo>
                  <a:lnTo>
                    <a:pt x="354" y="2383"/>
                  </a:lnTo>
                  <a:lnTo>
                    <a:pt x="413" y="2387"/>
                  </a:lnTo>
                  <a:lnTo>
                    <a:pt x="472" y="2390"/>
                  </a:lnTo>
                  <a:lnTo>
                    <a:pt x="500" y="2391"/>
                  </a:lnTo>
                  <a:lnTo>
                    <a:pt x="528" y="2391"/>
                  </a:lnTo>
                  <a:lnTo>
                    <a:pt x="528" y="2391"/>
                  </a:lnTo>
                  <a:lnTo>
                    <a:pt x="567" y="2390"/>
                  </a:lnTo>
                  <a:lnTo>
                    <a:pt x="605" y="2390"/>
                  </a:lnTo>
                  <a:lnTo>
                    <a:pt x="679" y="2391"/>
                  </a:lnTo>
                  <a:lnTo>
                    <a:pt x="679" y="2391"/>
                  </a:lnTo>
                  <a:lnTo>
                    <a:pt x="709" y="2391"/>
                  </a:lnTo>
                  <a:lnTo>
                    <a:pt x="737" y="2393"/>
                  </a:lnTo>
                  <a:lnTo>
                    <a:pt x="792" y="2394"/>
                  </a:lnTo>
                  <a:lnTo>
                    <a:pt x="792" y="2394"/>
                  </a:lnTo>
                  <a:lnTo>
                    <a:pt x="820" y="2394"/>
                  </a:lnTo>
                  <a:lnTo>
                    <a:pt x="846" y="2391"/>
                  </a:lnTo>
                  <a:lnTo>
                    <a:pt x="873" y="2388"/>
                  </a:lnTo>
                  <a:lnTo>
                    <a:pt x="898" y="2387"/>
                  </a:lnTo>
                  <a:lnTo>
                    <a:pt x="898" y="2387"/>
                  </a:lnTo>
                  <a:lnTo>
                    <a:pt x="950" y="2387"/>
                  </a:lnTo>
                  <a:lnTo>
                    <a:pt x="1000" y="2387"/>
                  </a:lnTo>
                  <a:lnTo>
                    <a:pt x="1050" y="2387"/>
                  </a:lnTo>
                  <a:lnTo>
                    <a:pt x="1074" y="2386"/>
                  </a:lnTo>
                  <a:lnTo>
                    <a:pt x="1099" y="2381"/>
                  </a:lnTo>
                  <a:lnTo>
                    <a:pt x="1099" y="2381"/>
                  </a:lnTo>
                  <a:lnTo>
                    <a:pt x="1115" y="2384"/>
                  </a:lnTo>
                  <a:lnTo>
                    <a:pt x="1129" y="2384"/>
                  </a:lnTo>
                  <a:lnTo>
                    <a:pt x="1144" y="2384"/>
                  </a:lnTo>
                  <a:lnTo>
                    <a:pt x="1160" y="2383"/>
                  </a:lnTo>
                  <a:lnTo>
                    <a:pt x="1175" y="2381"/>
                  </a:lnTo>
                  <a:lnTo>
                    <a:pt x="1190" y="2379"/>
                  </a:lnTo>
                  <a:lnTo>
                    <a:pt x="1223" y="2370"/>
                  </a:lnTo>
                  <a:lnTo>
                    <a:pt x="1223" y="2370"/>
                  </a:lnTo>
                  <a:lnTo>
                    <a:pt x="1237" y="2286"/>
                  </a:lnTo>
                  <a:lnTo>
                    <a:pt x="1251" y="2199"/>
                  </a:lnTo>
                  <a:lnTo>
                    <a:pt x="1256" y="2155"/>
                  </a:lnTo>
                  <a:lnTo>
                    <a:pt x="1261" y="2112"/>
                  </a:lnTo>
                  <a:lnTo>
                    <a:pt x="1265" y="2067"/>
                  </a:lnTo>
                  <a:lnTo>
                    <a:pt x="1268" y="2022"/>
                  </a:lnTo>
                  <a:lnTo>
                    <a:pt x="1268" y="2022"/>
                  </a:lnTo>
                  <a:lnTo>
                    <a:pt x="1269" y="1978"/>
                  </a:lnTo>
                  <a:lnTo>
                    <a:pt x="1269" y="1934"/>
                  </a:lnTo>
                  <a:lnTo>
                    <a:pt x="1269" y="1890"/>
                  </a:lnTo>
                  <a:lnTo>
                    <a:pt x="1269" y="1845"/>
                  </a:lnTo>
                  <a:lnTo>
                    <a:pt x="1269" y="1845"/>
                  </a:lnTo>
                  <a:lnTo>
                    <a:pt x="1270" y="1807"/>
                  </a:lnTo>
                  <a:lnTo>
                    <a:pt x="1272" y="1768"/>
                  </a:lnTo>
                  <a:lnTo>
                    <a:pt x="1272" y="1748"/>
                  </a:lnTo>
                  <a:lnTo>
                    <a:pt x="1272" y="1729"/>
                  </a:lnTo>
                  <a:lnTo>
                    <a:pt x="1269" y="1710"/>
                  </a:lnTo>
                  <a:lnTo>
                    <a:pt x="1266" y="1695"/>
                  </a:lnTo>
                  <a:lnTo>
                    <a:pt x="1266" y="1695"/>
                  </a:lnTo>
                  <a:lnTo>
                    <a:pt x="1230" y="1689"/>
                  </a:lnTo>
                  <a:lnTo>
                    <a:pt x="1195" y="1686"/>
                  </a:lnTo>
                  <a:lnTo>
                    <a:pt x="1124" y="1681"/>
                  </a:lnTo>
                  <a:lnTo>
                    <a:pt x="1057" y="1678"/>
                  </a:lnTo>
                  <a:lnTo>
                    <a:pt x="995" y="1678"/>
                  </a:lnTo>
                  <a:lnTo>
                    <a:pt x="995" y="1678"/>
                  </a:lnTo>
                  <a:lnTo>
                    <a:pt x="994" y="1679"/>
                  </a:lnTo>
                  <a:lnTo>
                    <a:pt x="994" y="1684"/>
                  </a:lnTo>
                  <a:lnTo>
                    <a:pt x="998" y="1691"/>
                  </a:lnTo>
                  <a:lnTo>
                    <a:pt x="1000" y="1698"/>
                  </a:lnTo>
                  <a:lnTo>
                    <a:pt x="998" y="1700"/>
                  </a:lnTo>
                  <a:lnTo>
                    <a:pt x="997" y="1703"/>
                  </a:lnTo>
                  <a:lnTo>
                    <a:pt x="997" y="1703"/>
                  </a:lnTo>
                  <a:lnTo>
                    <a:pt x="984" y="1685"/>
                  </a:lnTo>
                  <a:lnTo>
                    <a:pt x="980" y="1677"/>
                  </a:lnTo>
                  <a:lnTo>
                    <a:pt x="977" y="1668"/>
                  </a:lnTo>
                  <a:lnTo>
                    <a:pt x="977" y="1668"/>
                  </a:lnTo>
                  <a:lnTo>
                    <a:pt x="967" y="1670"/>
                  </a:lnTo>
                  <a:lnTo>
                    <a:pt x="960" y="1670"/>
                  </a:lnTo>
                  <a:lnTo>
                    <a:pt x="955" y="1670"/>
                  </a:lnTo>
                  <a:lnTo>
                    <a:pt x="946" y="1672"/>
                  </a:lnTo>
                  <a:lnTo>
                    <a:pt x="946" y="1672"/>
                  </a:lnTo>
                  <a:lnTo>
                    <a:pt x="956" y="1696"/>
                  </a:lnTo>
                  <a:lnTo>
                    <a:pt x="960" y="1709"/>
                  </a:lnTo>
                  <a:lnTo>
                    <a:pt x="963" y="1723"/>
                  </a:lnTo>
                  <a:lnTo>
                    <a:pt x="964" y="1737"/>
                  </a:lnTo>
                  <a:lnTo>
                    <a:pt x="966" y="1752"/>
                  </a:lnTo>
                  <a:lnTo>
                    <a:pt x="966" y="1766"/>
                  </a:lnTo>
                  <a:lnTo>
                    <a:pt x="963" y="1782"/>
                  </a:lnTo>
                  <a:lnTo>
                    <a:pt x="963" y="1782"/>
                  </a:lnTo>
                  <a:lnTo>
                    <a:pt x="956" y="1820"/>
                  </a:lnTo>
                  <a:lnTo>
                    <a:pt x="955" y="1838"/>
                  </a:lnTo>
                  <a:lnTo>
                    <a:pt x="955" y="1846"/>
                  </a:lnTo>
                  <a:lnTo>
                    <a:pt x="956" y="1856"/>
                  </a:lnTo>
                  <a:lnTo>
                    <a:pt x="956" y="1856"/>
                  </a:lnTo>
                  <a:lnTo>
                    <a:pt x="959" y="1866"/>
                  </a:lnTo>
                  <a:lnTo>
                    <a:pt x="963" y="1876"/>
                  </a:lnTo>
                  <a:lnTo>
                    <a:pt x="973" y="1894"/>
                  </a:lnTo>
                  <a:lnTo>
                    <a:pt x="978" y="1903"/>
                  </a:lnTo>
                  <a:lnTo>
                    <a:pt x="983" y="1912"/>
                  </a:lnTo>
                  <a:lnTo>
                    <a:pt x="985" y="1922"/>
                  </a:lnTo>
                  <a:lnTo>
                    <a:pt x="985" y="1932"/>
                  </a:lnTo>
                  <a:lnTo>
                    <a:pt x="985" y="1932"/>
                  </a:lnTo>
                  <a:lnTo>
                    <a:pt x="974" y="1918"/>
                  </a:lnTo>
                  <a:lnTo>
                    <a:pt x="966" y="1904"/>
                  </a:lnTo>
                  <a:lnTo>
                    <a:pt x="957" y="1890"/>
                  </a:lnTo>
                  <a:lnTo>
                    <a:pt x="952" y="1875"/>
                  </a:lnTo>
                  <a:lnTo>
                    <a:pt x="952" y="1875"/>
                  </a:lnTo>
                  <a:lnTo>
                    <a:pt x="948" y="1863"/>
                  </a:lnTo>
                  <a:lnTo>
                    <a:pt x="946" y="1852"/>
                  </a:lnTo>
                  <a:lnTo>
                    <a:pt x="946" y="1839"/>
                  </a:lnTo>
                  <a:lnTo>
                    <a:pt x="946" y="1825"/>
                  </a:lnTo>
                  <a:lnTo>
                    <a:pt x="948" y="1799"/>
                  </a:lnTo>
                  <a:lnTo>
                    <a:pt x="950" y="1772"/>
                  </a:lnTo>
                  <a:lnTo>
                    <a:pt x="952" y="1744"/>
                  </a:lnTo>
                  <a:lnTo>
                    <a:pt x="952" y="1730"/>
                  </a:lnTo>
                  <a:lnTo>
                    <a:pt x="950" y="1717"/>
                  </a:lnTo>
                  <a:lnTo>
                    <a:pt x="948" y="1705"/>
                  </a:lnTo>
                  <a:lnTo>
                    <a:pt x="945" y="1692"/>
                  </a:lnTo>
                  <a:lnTo>
                    <a:pt x="939" y="1681"/>
                  </a:lnTo>
                  <a:lnTo>
                    <a:pt x="932" y="1671"/>
                  </a:lnTo>
                  <a:lnTo>
                    <a:pt x="932" y="1671"/>
                  </a:lnTo>
                  <a:lnTo>
                    <a:pt x="891" y="1672"/>
                  </a:lnTo>
                  <a:lnTo>
                    <a:pt x="852" y="1674"/>
                  </a:lnTo>
                  <a:lnTo>
                    <a:pt x="813" y="1675"/>
                  </a:lnTo>
                  <a:lnTo>
                    <a:pt x="793" y="1678"/>
                  </a:lnTo>
                  <a:lnTo>
                    <a:pt x="775" y="1682"/>
                  </a:lnTo>
                  <a:lnTo>
                    <a:pt x="775" y="16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4" name="组合 36"/>
          <p:cNvGrpSpPr/>
          <p:nvPr/>
        </p:nvGrpSpPr>
        <p:grpSpPr>
          <a:xfrm>
            <a:off x="179512" y="123516"/>
            <a:ext cx="792088" cy="936393"/>
            <a:chOff x="5465763" y="3317875"/>
            <a:chExt cx="1511300" cy="1701801"/>
          </a:xfrm>
        </p:grpSpPr>
        <p:sp>
          <p:nvSpPr>
            <p:cNvPr id="38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9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4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55" name="文本框 37"/>
          <p:cNvSpPr txBox="1"/>
          <p:nvPr/>
        </p:nvSpPr>
        <p:spPr>
          <a:xfrm>
            <a:off x="196716" y="181655"/>
            <a:ext cx="3259160" cy="466708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defTabSz="964278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点击添加相关标题文字</a:t>
            </a:r>
          </a:p>
        </p:txBody>
      </p:sp>
      <p:sp>
        <p:nvSpPr>
          <p:cNvPr id="56" name="文本框 38"/>
          <p:cNvSpPr txBox="1"/>
          <p:nvPr/>
        </p:nvSpPr>
        <p:spPr>
          <a:xfrm>
            <a:off x="395536" y="649707"/>
            <a:ext cx="2592288" cy="266653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algn="dist" defTabSz="964278"/>
            <a:r>
              <a:rPr lang="en-US" altLang="zh-CN" sz="1100" dirty="0">
                <a:solidFill>
                  <a:schemeClr val="tx1">
                    <a:lumMod val="65000"/>
                    <a:lumOff val="3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ADD RELATED TITLE WORDS</a:t>
            </a:r>
            <a:endParaRPr lang="zh-CN" altLang="en-US" sz="1100" dirty="0">
              <a:solidFill>
                <a:schemeClr val="tx1">
                  <a:lumMod val="65000"/>
                  <a:lumOff val="3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  <a:sym typeface="+mn-lt"/>
            </a:endParaRPr>
          </a:p>
        </p:txBody>
      </p:sp>
    </p:spTree>
  </p:cSld>
  <p:clrMapOvr>
    <a:masterClrMapping/>
  </p:clrMapOvr>
  <p:transition>
    <p:comb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/>
      <p:bldP spid="6" grpId="0"/>
      <p:bldP spid="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对角圆角矩形 257"/>
          <p:cNvSpPr/>
          <p:nvPr/>
        </p:nvSpPr>
        <p:spPr>
          <a:xfrm>
            <a:off x="785786" y="1158167"/>
            <a:ext cx="2714644" cy="3287163"/>
          </a:xfrm>
          <a:prstGeom prst="round2Diag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" name="组合 285"/>
          <p:cNvGrpSpPr/>
          <p:nvPr/>
        </p:nvGrpSpPr>
        <p:grpSpPr>
          <a:xfrm>
            <a:off x="928662" y="2301527"/>
            <a:ext cx="2428901" cy="1496943"/>
            <a:chOff x="4814902" y="1779580"/>
            <a:chExt cx="3157572" cy="1496481"/>
          </a:xfrm>
        </p:grpSpPr>
        <p:sp>
          <p:nvSpPr>
            <p:cNvPr id="287" name="矩形 286"/>
            <p:cNvSpPr/>
            <p:nvPr/>
          </p:nvSpPr>
          <p:spPr>
            <a:xfrm>
              <a:off x="5481872" y="1779580"/>
              <a:ext cx="1440395" cy="27691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1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在此添加标题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288" name="TextBox 46"/>
            <p:cNvSpPr txBox="1"/>
            <p:nvPr/>
          </p:nvSpPr>
          <p:spPr>
            <a:xfrm>
              <a:off x="4814902" y="2214560"/>
              <a:ext cx="3157572" cy="10615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潮流时尚。请在此处填入你需要的内容。请在此处填入你需要的内容。请在此处填入你需要的内容。请在此处填入你需要的内容。请在此处填入你需要的内容。请在此处填入你需要的内容。请在此处填入你需要的内容。</a:t>
              </a:r>
            </a:p>
            <a:p>
              <a:endParaRPr lang="en-US" altLang="zh-CN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  <a:p>
              <a:endPara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grpSp>
        <p:nvGrpSpPr>
          <p:cNvPr id="3" name="组合 352"/>
          <p:cNvGrpSpPr/>
          <p:nvPr/>
        </p:nvGrpSpPr>
        <p:grpSpPr>
          <a:xfrm>
            <a:off x="3929058" y="2158608"/>
            <a:ext cx="1285884" cy="2286722"/>
            <a:chOff x="4643438" y="1142990"/>
            <a:chExt cx="1752608" cy="3143272"/>
          </a:xfrm>
          <a:solidFill>
            <a:schemeClr val="tx1">
              <a:lumMod val="75000"/>
              <a:lumOff val="25000"/>
            </a:schemeClr>
          </a:solidFill>
        </p:grpSpPr>
        <p:grpSp>
          <p:nvGrpSpPr>
            <p:cNvPr id="4" name="组合 302"/>
            <p:cNvGrpSpPr/>
            <p:nvPr/>
          </p:nvGrpSpPr>
          <p:grpSpPr>
            <a:xfrm>
              <a:off x="4643438" y="1142990"/>
              <a:ext cx="1752608" cy="3132151"/>
              <a:chOff x="2133601" y="3810000"/>
              <a:chExt cx="681038" cy="1274763"/>
            </a:xfrm>
            <a:grpFill/>
          </p:grpSpPr>
          <p:sp>
            <p:nvSpPr>
              <p:cNvPr id="304" name="Freeform 146"/>
              <p:cNvSpPr/>
              <p:nvPr/>
            </p:nvSpPr>
            <p:spPr bwMode="auto">
              <a:xfrm>
                <a:off x="2290763" y="3983038"/>
                <a:ext cx="9525" cy="2540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7" y="11"/>
                  </a:cxn>
                  <a:cxn ang="0">
                    <a:pos x="12" y="22"/>
                  </a:cxn>
                  <a:cxn ang="0">
                    <a:pos x="16" y="34"/>
                  </a:cxn>
                  <a:cxn ang="0">
                    <a:pos x="18" y="41"/>
                  </a:cxn>
                  <a:cxn ang="0">
                    <a:pos x="16" y="48"/>
                  </a:cxn>
                  <a:cxn ang="0">
                    <a:pos x="16" y="48"/>
                  </a:cxn>
                  <a:cxn ang="0">
                    <a:pos x="12" y="43"/>
                  </a:cxn>
                  <a:cxn ang="0">
                    <a:pos x="8" y="39"/>
                  </a:cxn>
                  <a:cxn ang="0">
                    <a:pos x="4" y="32"/>
                  </a:cxn>
                  <a:cxn ang="0">
                    <a:pos x="1" y="25"/>
                  </a:cxn>
                  <a:cxn ang="0">
                    <a:pos x="0" y="18"/>
                  </a:cxn>
                  <a:cxn ang="0">
                    <a:pos x="0" y="11"/>
                  </a:cxn>
                  <a:cxn ang="0">
                    <a:pos x="0" y="6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18" h="48">
                    <a:moveTo>
                      <a:pt x="2" y="0"/>
                    </a:moveTo>
                    <a:lnTo>
                      <a:pt x="2" y="0"/>
                    </a:lnTo>
                    <a:lnTo>
                      <a:pt x="7" y="11"/>
                    </a:lnTo>
                    <a:lnTo>
                      <a:pt x="12" y="22"/>
                    </a:lnTo>
                    <a:lnTo>
                      <a:pt x="16" y="34"/>
                    </a:lnTo>
                    <a:lnTo>
                      <a:pt x="18" y="41"/>
                    </a:lnTo>
                    <a:lnTo>
                      <a:pt x="16" y="48"/>
                    </a:lnTo>
                    <a:lnTo>
                      <a:pt x="16" y="48"/>
                    </a:lnTo>
                    <a:lnTo>
                      <a:pt x="12" y="43"/>
                    </a:lnTo>
                    <a:lnTo>
                      <a:pt x="8" y="39"/>
                    </a:lnTo>
                    <a:lnTo>
                      <a:pt x="4" y="32"/>
                    </a:lnTo>
                    <a:lnTo>
                      <a:pt x="1" y="25"/>
                    </a:lnTo>
                    <a:lnTo>
                      <a:pt x="0" y="18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7" name="Freeform 147"/>
              <p:cNvSpPr/>
              <p:nvPr/>
            </p:nvSpPr>
            <p:spPr bwMode="auto">
              <a:xfrm>
                <a:off x="2359026" y="4005263"/>
                <a:ext cx="31750" cy="33338"/>
              </a:xfrm>
              <a:custGeom>
                <a:avLst/>
                <a:gdLst/>
                <a:ahLst/>
                <a:cxnLst>
                  <a:cxn ang="0">
                    <a:pos x="61" y="22"/>
                  </a:cxn>
                  <a:cxn ang="0">
                    <a:pos x="61" y="22"/>
                  </a:cxn>
                  <a:cxn ang="0">
                    <a:pos x="49" y="18"/>
                  </a:cxn>
                  <a:cxn ang="0">
                    <a:pos x="38" y="14"/>
                  </a:cxn>
                  <a:cxn ang="0">
                    <a:pos x="34" y="14"/>
                  </a:cxn>
                  <a:cxn ang="0">
                    <a:pos x="28" y="15"/>
                  </a:cxn>
                  <a:cxn ang="0">
                    <a:pos x="23" y="16"/>
                  </a:cxn>
                  <a:cxn ang="0">
                    <a:pos x="19" y="22"/>
                  </a:cxn>
                  <a:cxn ang="0">
                    <a:pos x="19" y="22"/>
                  </a:cxn>
                  <a:cxn ang="0">
                    <a:pos x="16" y="35"/>
                  </a:cxn>
                  <a:cxn ang="0">
                    <a:pos x="14" y="46"/>
                  </a:cxn>
                  <a:cxn ang="0">
                    <a:pos x="13" y="56"/>
                  </a:cxn>
                  <a:cxn ang="0">
                    <a:pos x="10" y="60"/>
                  </a:cxn>
                  <a:cxn ang="0">
                    <a:pos x="7" y="64"/>
                  </a:cxn>
                  <a:cxn ang="0">
                    <a:pos x="7" y="64"/>
                  </a:cxn>
                  <a:cxn ang="0">
                    <a:pos x="2" y="60"/>
                  </a:cxn>
                  <a:cxn ang="0">
                    <a:pos x="0" y="54"/>
                  </a:cxn>
                  <a:cxn ang="0">
                    <a:pos x="0" y="49"/>
                  </a:cxn>
                  <a:cxn ang="0">
                    <a:pos x="2" y="43"/>
                  </a:cxn>
                  <a:cxn ang="0">
                    <a:pos x="6" y="29"/>
                  </a:cxn>
                  <a:cxn ang="0">
                    <a:pos x="7" y="22"/>
                  </a:cxn>
                  <a:cxn ang="0">
                    <a:pos x="7" y="16"/>
                  </a:cxn>
                  <a:cxn ang="0">
                    <a:pos x="7" y="16"/>
                  </a:cxn>
                  <a:cxn ang="0">
                    <a:pos x="13" y="9"/>
                  </a:cxn>
                  <a:cxn ang="0">
                    <a:pos x="20" y="4"/>
                  </a:cxn>
                  <a:cxn ang="0">
                    <a:pos x="28" y="1"/>
                  </a:cxn>
                  <a:cxn ang="0">
                    <a:pos x="37" y="0"/>
                  </a:cxn>
                  <a:cxn ang="0">
                    <a:pos x="45" y="1"/>
                  </a:cxn>
                  <a:cxn ang="0">
                    <a:pos x="52" y="4"/>
                  </a:cxn>
                  <a:cxn ang="0">
                    <a:pos x="55" y="8"/>
                  </a:cxn>
                  <a:cxn ang="0">
                    <a:pos x="58" y="11"/>
                  </a:cxn>
                  <a:cxn ang="0">
                    <a:pos x="61" y="16"/>
                  </a:cxn>
                  <a:cxn ang="0">
                    <a:pos x="61" y="22"/>
                  </a:cxn>
                  <a:cxn ang="0">
                    <a:pos x="61" y="22"/>
                  </a:cxn>
                </a:cxnLst>
                <a:rect l="0" t="0" r="r" b="b"/>
                <a:pathLst>
                  <a:path w="61" h="64">
                    <a:moveTo>
                      <a:pt x="61" y="22"/>
                    </a:moveTo>
                    <a:lnTo>
                      <a:pt x="61" y="22"/>
                    </a:lnTo>
                    <a:lnTo>
                      <a:pt x="49" y="18"/>
                    </a:lnTo>
                    <a:lnTo>
                      <a:pt x="38" y="14"/>
                    </a:lnTo>
                    <a:lnTo>
                      <a:pt x="34" y="14"/>
                    </a:lnTo>
                    <a:lnTo>
                      <a:pt x="28" y="15"/>
                    </a:lnTo>
                    <a:lnTo>
                      <a:pt x="23" y="16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16" y="35"/>
                    </a:lnTo>
                    <a:lnTo>
                      <a:pt x="14" y="46"/>
                    </a:lnTo>
                    <a:lnTo>
                      <a:pt x="13" y="56"/>
                    </a:lnTo>
                    <a:lnTo>
                      <a:pt x="10" y="60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2" y="60"/>
                    </a:lnTo>
                    <a:lnTo>
                      <a:pt x="0" y="54"/>
                    </a:lnTo>
                    <a:lnTo>
                      <a:pt x="0" y="49"/>
                    </a:lnTo>
                    <a:lnTo>
                      <a:pt x="2" y="43"/>
                    </a:lnTo>
                    <a:lnTo>
                      <a:pt x="6" y="29"/>
                    </a:lnTo>
                    <a:lnTo>
                      <a:pt x="7" y="22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13" y="9"/>
                    </a:lnTo>
                    <a:lnTo>
                      <a:pt x="20" y="4"/>
                    </a:lnTo>
                    <a:lnTo>
                      <a:pt x="28" y="1"/>
                    </a:lnTo>
                    <a:lnTo>
                      <a:pt x="37" y="0"/>
                    </a:lnTo>
                    <a:lnTo>
                      <a:pt x="45" y="1"/>
                    </a:lnTo>
                    <a:lnTo>
                      <a:pt x="52" y="4"/>
                    </a:lnTo>
                    <a:lnTo>
                      <a:pt x="55" y="8"/>
                    </a:lnTo>
                    <a:lnTo>
                      <a:pt x="58" y="11"/>
                    </a:lnTo>
                    <a:lnTo>
                      <a:pt x="61" y="16"/>
                    </a:lnTo>
                    <a:lnTo>
                      <a:pt x="61" y="22"/>
                    </a:lnTo>
                    <a:lnTo>
                      <a:pt x="61" y="22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17" name="Freeform 148"/>
              <p:cNvSpPr>
                <a:spLocks noEditPoints="1"/>
              </p:cNvSpPr>
              <p:nvPr/>
            </p:nvSpPr>
            <p:spPr bwMode="auto">
              <a:xfrm>
                <a:off x="2576513" y="4005263"/>
                <a:ext cx="123825" cy="122238"/>
              </a:xfrm>
              <a:custGeom>
                <a:avLst/>
                <a:gdLst/>
                <a:ahLst/>
                <a:cxnLst>
                  <a:cxn ang="0">
                    <a:pos x="0" y="174"/>
                  </a:cxn>
                  <a:cxn ang="0">
                    <a:pos x="18" y="118"/>
                  </a:cxn>
                  <a:cxn ang="0">
                    <a:pos x="39" y="78"/>
                  </a:cxn>
                  <a:cxn ang="0">
                    <a:pos x="58" y="54"/>
                  </a:cxn>
                  <a:cxn ang="0">
                    <a:pos x="79" y="33"/>
                  </a:cxn>
                  <a:cxn ang="0">
                    <a:pos x="101" y="16"/>
                  </a:cxn>
                  <a:cxn ang="0">
                    <a:pos x="126" y="5"/>
                  </a:cxn>
                  <a:cxn ang="0">
                    <a:pos x="139" y="1"/>
                  </a:cxn>
                  <a:cxn ang="0">
                    <a:pos x="166" y="0"/>
                  </a:cxn>
                  <a:cxn ang="0">
                    <a:pos x="194" y="7"/>
                  </a:cxn>
                  <a:cxn ang="0">
                    <a:pos x="219" y="22"/>
                  </a:cxn>
                  <a:cxn ang="0">
                    <a:pos x="227" y="35"/>
                  </a:cxn>
                  <a:cxn ang="0">
                    <a:pos x="232" y="47"/>
                  </a:cxn>
                  <a:cxn ang="0">
                    <a:pos x="233" y="54"/>
                  </a:cxn>
                  <a:cxn ang="0">
                    <a:pos x="232" y="67"/>
                  </a:cxn>
                  <a:cxn ang="0">
                    <a:pos x="226" y="75"/>
                  </a:cxn>
                  <a:cxn ang="0">
                    <a:pos x="212" y="85"/>
                  </a:cxn>
                  <a:cxn ang="0">
                    <a:pos x="188" y="95"/>
                  </a:cxn>
                  <a:cxn ang="0">
                    <a:pos x="164" y="105"/>
                  </a:cxn>
                  <a:cxn ang="0">
                    <a:pos x="156" y="111"/>
                  </a:cxn>
                  <a:cxn ang="0">
                    <a:pos x="135" y="129"/>
                  </a:cxn>
                  <a:cxn ang="0">
                    <a:pos x="107" y="161"/>
                  </a:cxn>
                  <a:cxn ang="0">
                    <a:pos x="66" y="209"/>
                  </a:cxn>
                  <a:cxn ang="0">
                    <a:pos x="52" y="221"/>
                  </a:cxn>
                  <a:cxn ang="0">
                    <a:pos x="31" y="233"/>
                  </a:cxn>
                  <a:cxn ang="0">
                    <a:pos x="23" y="233"/>
                  </a:cxn>
                  <a:cxn ang="0">
                    <a:pos x="16" y="231"/>
                  </a:cxn>
                  <a:cxn ang="0">
                    <a:pos x="7" y="220"/>
                  </a:cxn>
                  <a:cxn ang="0">
                    <a:pos x="1" y="193"/>
                  </a:cxn>
                  <a:cxn ang="0">
                    <a:pos x="0" y="174"/>
                  </a:cxn>
                  <a:cxn ang="0">
                    <a:pos x="34" y="111"/>
                  </a:cxn>
                  <a:cxn ang="0">
                    <a:pos x="20" y="146"/>
                  </a:cxn>
                  <a:cxn ang="0">
                    <a:pos x="14" y="181"/>
                  </a:cxn>
                  <a:cxn ang="0">
                    <a:pos x="14" y="198"/>
                  </a:cxn>
                  <a:cxn ang="0">
                    <a:pos x="17" y="209"/>
                  </a:cxn>
                  <a:cxn ang="0">
                    <a:pos x="23" y="214"/>
                  </a:cxn>
                  <a:cxn ang="0">
                    <a:pos x="30" y="214"/>
                  </a:cxn>
                  <a:cxn ang="0">
                    <a:pos x="45" y="206"/>
                  </a:cxn>
                  <a:cxn ang="0">
                    <a:pos x="62" y="192"/>
                  </a:cxn>
                  <a:cxn ang="0">
                    <a:pos x="94" y="157"/>
                  </a:cxn>
                  <a:cxn ang="0">
                    <a:pos x="124" y="123"/>
                  </a:cxn>
                  <a:cxn ang="0">
                    <a:pos x="159" y="95"/>
                  </a:cxn>
                  <a:cxn ang="0">
                    <a:pos x="177" y="85"/>
                  </a:cxn>
                  <a:cxn ang="0">
                    <a:pos x="199" y="80"/>
                  </a:cxn>
                  <a:cxn ang="0">
                    <a:pos x="206" y="73"/>
                  </a:cxn>
                  <a:cxn ang="0">
                    <a:pos x="218" y="59"/>
                  </a:cxn>
                  <a:cxn ang="0">
                    <a:pos x="218" y="50"/>
                  </a:cxn>
                  <a:cxn ang="0">
                    <a:pos x="216" y="43"/>
                  </a:cxn>
                  <a:cxn ang="0">
                    <a:pos x="206" y="35"/>
                  </a:cxn>
                  <a:cxn ang="0">
                    <a:pos x="188" y="28"/>
                  </a:cxn>
                  <a:cxn ang="0">
                    <a:pos x="180" y="22"/>
                  </a:cxn>
                  <a:cxn ang="0">
                    <a:pos x="178" y="19"/>
                  </a:cxn>
                  <a:cxn ang="0">
                    <a:pos x="183" y="16"/>
                  </a:cxn>
                  <a:cxn ang="0">
                    <a:pos x="187" y="15"/>
                  </a:cxn>
                  <a:cxn ang="0">
                    <a:pos x="187" y="12"/>
                  </a:cxn>
                  <a:cxn ang="0">
                    <a:pos x="156" y="14"/>
                  </a:cxn>
                  <a:cxn ang="0">
                    <a:pos x="131" y="18"/>
                  </a:cxn>
                  <a:cxn ang="0">
                    <a:pos x="107" y="26"/>
                  </a:cxn>
                  <a:cxn ang="0">
                    <a:pos x="89" y="39"/>
                  </a:cxn>
                  <a:cxn ang="0">
                    <a:pos x="72" y="54"/>
                  </a:cxn>
                  <a:cxn ang="0">
                    <a:pos x="45" y="91"/>
                  </a:cxn>
                  <a:cxn ang="0">
                    <a:pos x="34" y="111"/>
                  </a:cxn>
                </a:cxnLst>
                <a:rect l="0" t="0" r="r" b="b"/>
                <a:pathLst>
                  <a:path w="233" h="233">
                    <a:moveTo>
                      <a:pt x="0" y="174"/>
                    </a:moveTo>
                    <a:lnTo>
                      <a:pt x="0" y="174"/>
                    </a:lnTo>
                    <a:lnTo>
                      <a:pt x="7" y="146"/>
                    </a:lnTo>
                    <a:lnTo>
                      <a:pt x="18" y="118"/>
                    </a:lnTo>
                    <a:lnTo>
                      <a:pt x="32" y="91"/>
                    </a:lnTo>
                    <a:lnTo>
                      <a:pt x="39" y="78"/>
                    </a:lnTo>
                    <a:lnTo>
                      <a:pt x="49" y="66"/>
                    </a:lnTo>
                    <a:lnTo>
                      <a:pt x="58" y="54"/>
                    </a:lnTo>
                    <a:lnTo>
                      <a:pt x="67" y="43"/>
                    </a:lnTo>
                    <a:lnTo>
                      <a:pt x="79" y="33"/>
                    </a:lnTo>
                    <a:lnTo>
                      <a:pt x="89" y="25"/>
                    </a:lnTo>
                    <a:lnTo>
                      <a:pt x="101" y="16"/>
                    </a:lnTo>
                    <a:lnTo>
                      <a:pt x="112" y="11"/>
                    </a:lnTo>
                    <a:lnTo>
                      <a:pt x="126" y="5"/>
                    </a:lnTo>
                    <a:lnTo>
                      <a:pt x="139" y="1"/>
                    </a:lnTo>
                    <a:lnTo>
                      <a:pt x="139" y="1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80" y="2"/>
                    </a:lnTo>
                    <a:lnTo>
                      <a:pt x="194" y="7"/>
                    </a:lnTo>
                    <a:lnTo>
                      <a:pt x="208" y="14"/>
                    </a:lnTo>
                    <a:lnTo>
                      <a:pt x="219" y="22"/>
                    </a:lnTo>
                    <a:lnTo>
                      <a:pt x="223" y="28"/>
                    </a:lnTo>
                    <a:lnTo>
                      <a:pt x="227" y="35"/>
                    </a:lnTo>
                    <a:lnTo>
                      <a:pt x="230" y="40"/>
                    </a:lnTo>
                    <a:lnTo>
                      <a:pt x="232" y="47"/>
                    </a:lnTo>
                    <a:lnTo>
                      <a:pt x="232" y="47"/>
                    </a:lnTo>
                    <a:lnTo>
                      <a:pt x="233" y="54"/>
                    </a:lnTo>
                    <a:lnTo>
                      <a:pt x="232" y="61"/>
                    </a:lnTo>
                    <a:lnTo>
                      <a:pt x="232" y="67"/>
                    </a:lnTo>
                    <a:lnTo>
                      <a:pt x="229" y="71"/>
                    </a:lnTo>
                    <a:lnTo>
                      <a:pt x="226" y="75"/>
                    </a:lnTo>
                    <a:lnTo>
                      <a:pt x="222" y="80"/>
                    </a:lnTo>
                    <a:lnTo>
                      <a:pt x="212" y="85"/>
                    </a:lnTo>
                    <a:lnTo>
                      <a:pt x="201" y="91"/>
                    </a:lnTo>
                    <a:lnTo>
                      <a:pt x="188" y="95"/>
                    </a:lnTo>
                    <a:lnTo>
                      <a:pt x="176" y="99"/>
                    </a:lnTo>
                    <a:lnTo>
                      <a:pt x="164" y="105"/>
                    </a:lnTo>
                    <a:lnTo>
                      <a:pt x="164" y="105"/>
                    </a:lnTo>
                    <a:lnTo>
                      <a:pt x="156" y="111"/>
                    </a:lnTo>
                    <a:lnTo>
                      <a:pt x="149" y="116"/>
                    </a:lnTo>
                    <a:lnTo>
                      <a:pt x="135" y="129"/>
                    </a:lnTo>
                    <a:lnTo>
                      <a:pt x="121" y="144"/>
                    </a:lnTo>
                    <a:lnTo>
                      <a:pt x="107" y="161"/>
                    </a:lnTo>
                    <a:lnTo>
                      <a:pt x="80" y="195"/>
                    </a:lnTo>
                    <a:lnTo>
                      <a:pt x="66" y="209"/>
                    </a:lnTo>
                    <a:lnTo>
                      <a:pt x="52" y="221"/>
                    </a:lnTo>
                    <a:lnTo>
                      <a:pt x="52" y="221"/>
                    </a:lnTo>
                    <a:lnTo>
                      <a:pt x="39" y="228"/>
                    </a:lnTo>
                    <a:lnTo>
                      <a:pt x="31" y="233"/>
                    </a:lnTo>
                    <a:lnTo>
                      <a:pt x="27" y="233"/>
                    </a:lnTo>
                    <a:lnTo>
                      <a:pt x="23" y="233"/>
                    </a:lnTo>
                    <a:lnTo>
                      <a:pt x="23" y="233"/>
                    </a:lnTo>
                    <a:lnTo>
                      <a:pt x="16" y="231"/>
                    </a:lnTo>
                    <a:lnTo>
                      <a:pt x="10" y="226"/>
                    </a:lnTo>
                    <a:lnTo>
                      <a:pt x="7" y="220"/>
                    </a:lnTo>
                    <a:lnTo>
                      <a:pt x="4" y="212"/>
                    </a:lnTo>
                    <a:lnTo>
                      <a:pt x="1" y="193"/>
                    </a:lnTo>
                    <a:lnTo>
                      <a:pt x="0" y="174"/>
                    </a:lnTo>
                    <a:lnTo>
                      <a:pt x="0" y="174"/>
                    </a:lnTo>
                    <a:close/>
                    <a:moveTo>
                      <a:pt x="34" y="111"/>
                    </a:moveTo>
                    <a:lnTo>
                      <a:pt x="34" y="111"/>
                    </a:lnTo>
                    <a:lnTo>
                      <a:pt x="27" y="127"/>
                    </a:lnTo>
                    <a:lnTo>
                      <a:pt x="20" y="146"/>
                    </a:lnTo>
                    <a:lnTo>
                      <a:pt x="16" y="164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98"/>
                    </a:lnTo>
                    <a:lnTo>
                      <a:pt x="16" y="205"/>
                    </a:lnTo>
                    <a:lnTo>
                      <a:pt x="17" y="209"/>
                    </a:lnTo>
                    <a:lnTo>
                      <a:pt x="20" y="212"/>
                    </a:lnTo>
                    <a:lnTo>
                      <a:pt x="23" y="214"/>
                    </a:lnTo>
                    <a:lnTo>
                      <a:pt x="25" y="214"/>
                    </a:lnTo>
                    <a:lnTo>
                      <a:pt x="30" y="214"/>
                    </a:lnTo>
                    <a:lnTo>
                      <a:pt x="37" y="212"/>
                    </a:lnTo>
                    <a:lnTo>
                      <a:pt x="45" y="206"/>
                    </a:lnTo>
                    <a:lnTo>
                      <a:pt x="62" y="192"/>
                    </a:lnTo>
                    <a:lnTo>
                      <a:pt x="62" y="192"/>
                    </a:lnTo>
                    <a:lnTo>
                      <a:pt x="79" y="175"/>
                    </a:lnTo>
                    <a:lnTo>
                      <a:pt x="94" y="157"/>
                    </a:lnTo>
                    <a:lnTo>
                      <a:pt x="108" y="140"/>
                    </a:lnTo>
                    <a:lnTo>
                      <a:pt x="124" y="123"/>
                    </a:lnTo>
                    <a:lnTo>
                      <a:pt x="140" y="108"/>
                    </a:lnTo>
                    <a:lnTo>
                      <a:pt x="159" y="95"/>
                    </a:lnTo>
                    <a:lnTo>
                      <a:pt x="167" y="90"/>
                    </a:lnTo>
                    <a:lnTo>
                      <a:pt x="177" y="85"/>
                    </a:lnTo>
                    <a:lnTo>
                      <a:pt x="188" y="81"/>
                    </a:lnTo>
                    <a:lnTo>
                      <a:pt x="199" y="80"/>
                    </a:lnTo>
                    <a:lnTo>
                      <a:pt x="199" y="80"/>
                    </a:lnTo>
                    <a:lnTo>
                      <a:pt x="206" y="73"/>
                    </a:lnTo>
                    <a:lnTo>
                      <a:pt x="212" y="66"/>
                    </a:lnTo>
                    <a:lnTo>
                      <a:pt x="218" y="59"/>
                    </a:lnTo>
                    <a:lnTo>
                      <a:pt x="218" y="54"/>
                    </a:lnTo>
                    <a:lnTo>
                      <a:pt x="218" y="50"/>
                    </a:lnTo>
                    <a:lnTo>
                      <a:pt x="218" y="50"/>
                    </a:lnTo>
                    <a:lnTo>
                      <a:pt x="216" y="43"/>
                    </a:lnTo>
                    <a:lnTo>
                      <a:pt x="212" y="39"/>
                    </a:lnTo>
                    <a:lnTo>
                      <a:pt x="206" y="35"/>
                    </a:lnTo>
                    <a:lnTo>
                      <a:pt x="201" y="33"/>
                    </a:lnTo>
                    <a:lnTo>
                      <a:pt x="188" y="28"/>
                    </a:lnTo>
                    <a:lnTo>
                      <a:pt x="184" y="25"/>
                    </a:lnTo>
                    <a:lnTo>
                      <a:pt x="180" y="22"/>
                    </a:lnTo>
                    <a:lnTo>
                      <a:pt x="180" y="22"/>
                    </a:lnTo>
                    <a:lnTo>
                      <a:pt x="178" y="19"/>
                    </a:lnTo>
                    <a:lnTo>
                      <a:pt x="180" y="18"/>
                    </a:lnTo>
                    <a:lnTo>
                      <a:pt x="183" y="16"/>
                    </a:lnTo>
                    <a:lnTo>
                      <a:pt x="185" y="15"/>
                    </a:lnTo>
                    <a:lnTo>
                      <a:pt x="187" y="15"/>
                    </a:lnTo>
                    <a:lnTo>
                      <a:pt x="187" y="12"/>
                    </a:lnTo>
                    <a:lnTo>
                      <a:pt x="187" y="12"/>
                    </a:lnTo>
                    <a:lnTo>
                      <a:pt x="171" y="12"/>
                    </a:lnTo>
                    <a:lnTo>
                      <a:pt x="156" y="14"/>
                    </a:lnTo>
                    <a:lnTo>
                      <a:pt x="143" y="15"/>
                    </a:lnTo>
                    <a:lnTo>
                      <a:pt x="131" y="18"/>
                    </a:lnTo>
                    <a:lnTo>
                      <a:pt x="118" y="22"/>
                    </a:lnTo>
                    <a:lnTo>
                      <a:pt x="107" y="26"/>
                    </a:lnTo>
                    <a:lnTo>
                      <a:pt x="97" y="33"/>
                    </a:lnTo>
                    <a:lnTo>
                      <a:pt x="89" y="39"/>
                    </a:lnTo>
                    <a:lnTo>
                      <a:pt x="80" y="47"/>
                    </a:lnTo>
                    <a:lnTo>
                      <a:pt x="72" y="54"/>
                    </a:lnTo>
                    <a:lnTo>
                      <a:pt x="58" y="73"/>
                    </a:lnTo>
                    <a:lnTo>
                      <a:pt x="45" y="91"/>
                    </a:lnTo>
                    <a:lnTo>
                      <a:pt x="34" y="111"/>
                    </a:lnTo>
                    <a:lnTo>
                      <a:pt x="34" y="111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22" name="Freeform 149"/>
              <p:cNvSpPr/>
              <p:nvPr/>
            </p:nvSpPr>
            <p:spPr bwMode="auto">
              <a:xfrm>
                <a:off x="2393951" y="4017963"/>
                <a:ext cx="7938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5" y="3"/>
                  </a:cxn>
                  <a:cxn ang="0">
                    <a:pos x="11" y="9"/>
                  </a:cxn>
                  <a:cxn ang="0">
                    <a:pos x="14" y="16"/>
                  </a:cxn>
                  <a:cxn ang="0">
                    <a:pos x="15" y="23"/>
                  </a:cxn>
                  <a:cxn ang="0">
                    <a:pos x="15" y="30"/>
                  </a:cxn>
                  <a:cxn ang="0">
                    <a:pos x="12" y="35"/>
                  </a:cxn>
                  <a:cxn ang="0">
                    <a:pos x="8" y="41"/>
                  </a:cxn>
                  <a:cxn ang="0">
                    <a:pos x="5" y="42"/>
                  </a:cxn>
                  <a:cxn ang="0">
                    <a:pos x="1" y="42"/>
                  </a:cxn>
                  <a:cxn ang="0">
                    <a:pos x="1" y="42"/>
                  </a:cxn>
                  <a:cxn ang="0">
                    <a:pos x="0" y="23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5" h="42">
                    <a:moveTo>
                      <a:pt x="0" y="0"/>
                    </a:moveTo>
                    <a:lnTo>
                      <a:pt x="0" y="0"/>
                    </a:lnTo>
                    <a:lnTo>
                      <a:pt x="5" y="3"/>
                    </a:lnTo>
                    <a:lnTo>
                      <a:pt x="11" y="9"/>
                    </a:lnTo>
                    <a:lnTo>
                      <a:pt x="14" y="16"/>
                    </a:lnTo>
                    <a:lnTo>
                      <a:pt x="15" y="23"/>
                    </a:lnTo>
                    <a:lnTo>
                      <a:pt x="15" y="30"/>
                    </a:lnTo>
                    <a:lnTo>
                      <a:pt x="12" y="35"/>
                    </a:lnTo>
                    <a:lnTo>
                      <a:pt x="8" y="41"/>
                    </a:lnTo>
                    <a:lnTo>
                      <a:pt x="5" y="42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0" y="23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23" name="Freeform 150"/>
              <p:cNvSpPr>
                <a:spLocks noEditPoints="1"/>
              </p:cNvSpPr>
              <p:nvPr/>
            </p:nvSpPr>
            <p:spPr bwMode="auto">
              <a:xfrm>
                <a:off x="2209801" y="4027488"/>
                <a:ext cx="100013" cy="128588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52" y="4"/>
                  </a:cxn>
                  <a:cxn ang="0">
                    <a:pos x="54" y="10"/>
                  </a:cxn>
                  <a:cxn ang="0">
                    <a:pos x="75" y="13"/>
                  </a:cxn>
                  <a:cxn ang="0">
                    <a:pos x="105" y="32"/>
                  </a:cxn>
                  <a:cxn ang="0">
                    <a:pos x="108" y="75"/>
                  </a:cxn>
                  <a:cxn ang="0">
                    <a:pos x="116" y="107"/>
                  </a:cxn>
                  <a:cxn ang="0">
                    <a:pos x="127" y="120"/>
                  </a:cxn>
                  <a:cxn ang="0">
                    <a:pos x="144" y="138"/>
                  </a:cxn>
                  <a:cxn ang="0">
                    <a:pos x="153" y="152"/>
                  </a:cxn>
                  <a:cxn ang="0">
                    <a:pos x="174" y="173"/>
                  </a:cxn>
                  <a:cxn ang="0">
                    <a:pos x="186" y="191"/>
                  </a:cxn>
                  <a:cxn ang="0">
                    <a:pos x="188" y="212"/>
                  </a:cxn>
                  <a:cxn ang="0">
                    <a:pos x="172" y="237"/>
                  </a:cxn>
                  <a:cxn ang="0">
                    <a:pos x="140" y="243"/>
                  </a:cxn>
                  <a:cxn ang="0">
                    <a:pos x="118" y="237"/>
                  </a:cxn>
                  <a:cxn ang="0">
                    <a:pos x="74" y="211"/>
                  </a:cxn>
                  <a:cxn ang="0">
                    <a:pos x="30" y="162"/>
                  </a:cxn>
                  <a:cxn ang="0">
                    <a:pos x="12" y="125"/>
                  </a:cxn>
                  <a:cxn ang="0">
                    <a:pos x="4" y="72"/>
                  </a:cxn>
                  <a:cxn ang="0">
                    <a:pos x="5" y="38"/>
                  </a:cxn>
                  <a:cxn ang="0">
                    <a:pos x="19" y="11"/>
                  </a:cxn>
                  <a:cxn ang="0">
                    <a:pos x="30" y="2"/>
                  </a:cxn>
                  <a:cxn ang="0">
                    <a:pos x="40" y="10"/>
                  </a:cxn>
                  <a:cxn ang="0">
                    <a:pos x="25" y="24"/>
                  </a:cxn>
                  <a:cxn ang="0">
                    <a:pos x="19" y="38"/>
                  </a:cxn>
                  <a:cxn ang="0">
                    <a:pos x="14" y="59"/>
                  </a:cxn>
                  <a:cxn ang="0">
                    <a:pos x="16" y="90"/>
                  </a:cxn>
                  <a:cxn ang="0">
                    <a:pos x="30" y="135"/>
                  </a:cxn>
                  <a:cxn ang="0">
                    <a:pos x="56" y="177"/>
                  </a:cxn>
                  <a:cxn ang="0">
                    <a:pos x="92" y="209"/>
                  </a:cxn>
                  <a:cxn ang="0">
                    <a:pos x="134" y="228"/>
                  </a:cxn>
                  <a:cxn ang="0">
                    <a:pos x="164" y="229"/>
                  </a:cxn>
                  <a:cxn ang="0">
                    <a:pos x="175" y="201"/>
                  </a:cxn>
                  <a:cxn ang="0">
                    <a:pos x="161" y="178"/>
                  </a:cxn>
                  <a:cxn ang="0">
                    <a:pos x="143" y="159"/>
                  </a:cxn>
                  <a:cxn ang="0">
                    <a:pos x="132" y="138"/>
                  </a:cxn>
                  <a:cxn ang="0">
                    <a:pos x="109" y="108"/>
                  </a:cxn>
                  <a:cxn ang="0">
                    <a:pos x="96" y="86"/>
                  </a:cxn>
                  <a:cxn ang="0">
                    <a:pos x="94" y="61"/>
                  </a:cxn>
                  <a:cxn ang="0">
                    <a:pos x="88" y="35"/>
                  </a:cxn>
                  <a:cxn ang="0">
                    <a:pos x="78" y="25"/>
                  </a:cxn>
                  <a:cxn ang="0">
                    <a:pos x="57" y="24"/>
                  </a:cxn>
                  <a:cxn ang="0">
                    <a:pos x="50" y="21"/>
                  </a:cxn>
                  <a:cxn ang="0">
                    <a:pos x="50" y="10"/>
                  </a:cxn>
                  <a:cxn ang="0">
                    <a:pos x="46" y="9"/>
                  </a:cxn>
                </a:cxnLst>
                <a:rect l="0" t="0" r="r" b="b"/>
                <a:pathLst>
                  <a:path w="188" h="244">
                    <a:moveTo>
                      <a:pt x="30" y="2"/>
                    </a:moveTo>
                    <a:lnTo>
                      <a:pt x="30" y="2"/>
                    </a:lnTo>
                    <a:lnTo>
                      <a:pt x="33" y="0"/>
                    </a:lnTo>
                    <a:lnTo>
                      <a:pt x="37" y="0"/>
                    </a:lnTo>
                    <a:lnTo>
                      <a:pt x="45" y="2"/>
                    </a:lnTo>
                    <a:lnTo>
                      <a:pt x="52" y="4"/>
                    </a:lnTo>
                    <a:lnTo>
                      <a:pt x="53" y="7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61" y="10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2" y="16"/>
                    </a:lnTo>
                    <a:lnTo>
                      <a:pt x="95" y="24"/>
                    </a:lnTo>
                    <a:lnTo>
                      <a:pt x="105" y="32"/>
                    </a:lnTo>
                    <a:lnTo>
                      <a:pt x="105" y="32"/>
                    </a:lnTo>
                    <a:lnTo>
                      <a:pt x="106" y="55"/>
                    </a:lnTo>
                    <a:lnTo>
                      <a:pt x="108" y="75"/>
                    </a:lnTo>
                    <a:lnTo>
                      <a:pt x="109" y="90"/>
                    </a:lnTo>
                    <a:lnTo>
                      <a:pt x="112" y="98"/>
                    </a:lnTo>
                    <a:lnTo>
                      <a:pt x="116" y="107"/>
                    </a:lnTo>
                    <a:lnTo>
                      <a:pt x="116" y="107"/>
                    </a:lnTo>
                    <a:lnTo>
                      <a:pt x="120" y="112"/>
                    </a:lnTo>
                    <a:lnTo>
                      <a:pt x="127" y="120"/>
                    </a:lnTo>
                    <a:lnTo>
                      <a:pt x="140" y="132"/>
                    </a:lnTo>
                    <a:lnTo>
                      <a:pt x="140" y="132"/>
                    </a:lnTo>
                    <a:lnTo>
                      <a:pt x="144" y="138"/>
                    </a:lnTo>
                    <a:lnTo>
                      <a:pt x="147" y="142"/>
                    </a:lnTo>
                    <a:lnTo>
                      <a:pt x="150" y="148"/>
                    </a:lnTo>
                    <a:lnTo>
                      <a:pt x="153" y="152"/>
                    </a:lnTo>
                    <a:lnTo>
                      <a:pt x="153" y="152"/>
                    </a:lnTo>
                    <a:lnTo>
                      <a:pt x="164" y="163"/>
                    </a:lnTo>
                    <a:lnTo>
                      <a:pt x="174" y="173"/>
                    </a:lnTo>
                    <a:lnTo>
                      <a:pt x="179" y="178"/>
                    </a:lnTo>
                    <a:lnTo>
                      <a:pt x="183" y="185"/>
                    </a:lnTo>
                    <a:lnTo>
                      <a:pt x="186" y="191"/>
                    </a:lnTo>
                    <a:lnTo>
                      <a:pt x="188" y="200"/>
                    </a:lnTo>
                    <a:lnTo>
                      <a:pt x="188" y="200"/>
                    </a:lnTo>
                    <a:lnTo>
                      <a:pt x="188" y="212"/>
                    </a:lnTo>
                    <a:lnTo>
                      <a:pt x="185" y="222"/>
                    </a:lnTo>
                    <a:lnTo>
                      <a:pt x="179" y="230"/>
                    </a:lnTo>
                    <a:lnTo>
                      <a:pt x="172" y="237"/>
                    </a:lnTo>
                    <a:lnTo>
                      <a:pt x="162" y="242"/>
                    </a:lnTo>
                    <a:lnTo>
                      <a:pt x="151" y="244"/>
                    </a:lnTo>
                    <a:lnTo>
                      <a:pt x="140" y="243"/>
                    </a:lnTo>
                    <a:lnTo>
                      <a:pt x="126" y="242"/>
                    </a:lnTo>
                    <a:lnTo>
                      <a:pt x="126" y="242"/>
                    </a:lnTo>
                    <a:lnTo>
                      <a:pt x="118" y="237"/>
                    </a:lnTo>
                    <a:lnTo>
                      <a:pt x="108" y="235"/>
                    </a:lnTo>
                    <a:lnTo>
                      <a:pt x="91" y="223"/>
                    </a:lnTo>
                    <a:lnTo>
                      <a:pt x="74" y="211"/>
                    </a:lnTo>
                    <a:lnTo>
                      <a:pt x="59" y="195"/>
                    </a:lnTo>
                    <a:lnTo>
                      <a:pt x="43" y="178"/>
                    </a:lnTo>
                    <a:lnTo>
                      <a:pt x="30" y="162"/>
                    </a:lnTo>
                    <a:lnTo>
                      <a:pt x="21" y="143"/>
                    </a:lnTo>
                    <a:lnTo>
                      <a:pt x="12" y="125"/>
                    </a:lnTo>
                    <a:lnTo>
                      <a:pt x="12" y="125"/>
                    </a:lnTo>
                    <a:lnTo>
                      <a:pt x="8" y="110"/>
                    </a:lnTo>
                    <a:lnTo>
                      <a:pt x="5" y="91"/>
                    </a:lnTo>
                    <a:lnTo>
                      <a:pt x="4" y="72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" y="38"/>
                    </a:lnTo>
                    <a:lnTo>
                      <a:pt x="11" y="23"/>
                    </a:lnTo>
                    <a:lnTo>
                      <a:pt x="15" y="17"/>
                    </a:lnTo>
                    <a:lnTo>
                      <a:pt x="19" y="11"/>
                    </a:lnTo>
                    <a:lnTo>
                      <a:pt x="23" y="6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  <a:moveTo>
                      <a:pt x="46" y="9"/>
                    </a:moveTo>
                    <a:lnTo>
                      <a:pt x="46" y="9"/>
                    </a:lnTo>
                    <a:lnTo>
                      <a:pt x="40" y="10"/>
                    </a:lnTo>
                    <a:lnTo>
                      <a:pt x="36" y="11"/>
                    </a:lnTo>
                    <a:lnTo>
                      <a:pt x="30" y="17"/>
                    </a:lnTo>
                    <a:lnTo>
                      <a:pt x="25" y="24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9" y="38"/>
                    </a:lnTo>
                    <a:lnTo>
                      <a:pt x="16" y="45"/>
                    </a:lnTo>
                    <a:lnTo>
                      <a:pt x="15" y="52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4" y="75"/>
                    </a:lnTo>
                    <a:lnTo>
                      <a:pt x="16" y="90"/>
                    </a:lnTo>
                    <a:lnTo>
                      <a:pt x="19" y="105"/>
                    </a:lnTo>
                    <a:lnTo>
                      <a:pt x="23" y="120"/>
                    </a:lnTo>
                    <a:lnTo>
                      <a:pt x="30" y="135"/>
                    </a:lnTo>
                    <a:lnTo>
                      <a:pt x="37" y="150"/>
                    </a:lnTo>
                    <a:lnTo>
                      <a:pt x="46" y="164"/>
                    </a:lnTo>
                    <a:lnTo>
                      <a:pt x="56" y="177"/>
                    </a:lnTo>
                    <a:lnTo>
                      <a:pt x="67" y="188"/>
                    </a:lnTo>
                    <a:lnTo>
                      <a:pt x="80" y="200"/>
                    </a:lnTo>
                    <a:lnTo>
                      <a:pt x="92" y="209"/>
                    </a:lnTo>
                    <a:lnTo>
                      <a:pt x="105" y="218"/>
                    </a:lnTo>
                    <a:lnTo>
                      <a:pt x="119" y="223"/>
                    </a:lnTo>
                    <a:lnTo>
                      <a:pt x="134" y="228"/>
                    </a:lnTo>
                    <a:lnTo>
                      <a:pt x="148" y="229"/>
                    </a:lnTo>
                    <a:lnTo>
                      <a:pt x="164" y="229"/>
                    </a:lnTo>
                    <a:lnTo>
                      <a:pt x="164" y="229"/>
                    </a:lnTo>
                    <a:lnTo>
                      <a:pt x="172" y="218"/>
                    </a:lnTo>
                    <a:lnTo>
                      <a:pt x="175" y="209"/>
                    </a:lnTo>
                    <a:lnTo>
                      <a:pt x="175" y="201"/>
                    </a:lnTo>
                    <a:lnTo>
                      <a:pt x="172" y="193"/>
                    </a:lnTo>
                    <a:lnTo>
                      <a:pt x="167" y="185"/>
                    </a:lnTo>
                    <a:lnTo>
                      <a:pt x="161" y="178"/>
                    </a:lnTo>
                    <a:lnTo>
                      <a:pt x="147" y="164"/>
                    </a:lnTo>
                    <a:lnTo>
                      <a:pt x="147" y="164"/>
                    </a:lnTo>
                    <a:lnTo>
                      <a:pt x="143" y="159"/>
                    </a:lnTo>
                    <a:lnTo>
                      <a:pt x="140" y="152"/>
                    </a:lnTo>
                    <a:lnTo>
                      <a:pt x="136" y="145"/>
                    </a:lnTo>
                    <a:lnTo>
                      <a:pt x="132" y="138"/>
                    </a:lnTo>
                    <a:lnTo>
                      <a:pt x="132" y="138"/>
                    </a:lnTo>
                    <a:lnTo>
                      <a:pt x="119" y="124"/>
                    </a:lnTo>
                    <a:lnTo>
                      <a:pt x="109" y="108"/>
                    </a:lnTo>
                    <a:lnTo>
                      <a:pt x="103" y="101"/>
                    </a:lnTo>
                    <a:lnTo>
                      <a:pt x="99" y="94"/>
                    </a:lnTo>
                    <a:lnTo>
                      <a:pt x="96" y="86"/>
                    </a:lnTo>
                    <a:lnTo>
                      <a:pt x="95" y="76"/>
                    </a:lnTo>
                    <a:lnTo>
                      <a:pt x="95" y="76"/>
                    </a:lnTo>
                    <a:lnTo>
                      <a:pt x="94" y="61"/>
                    </a:lnTo>
                    <a:lnTo>
                      <a:pt x="92" y="47"/>
                    </a:lnTo>
                    <a:lnTo>
                      <a:pt x="91" y="41"/>
                    </a:lnTo>
                    <a:lnTo>
                      <a:pt x="88" y="35"/>
                    </a:lnTo>
                    <a:lnTo>
                      <a:pt x="84" y="31"/>
                    </a:lnTo>
                    <a:lnTo>
                      <a:pt x="78" y="25"/>
                    </a:lnTo>
                    <a:lnTo>
                      <a:pt x="78" y="25"/>
                    </a:lnTo>
                    <a:lnTo>
                      <a:pt x="71" y="24"/>
                    </a:lnTo>
                    <a:lnTo>
                      <a:pt x="64" y="24"/>
                    </a:lnTo>
                    <a:lnTo>
                      <a:pt x="57" y="24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0" y="21"/>
                    </a:lnTo>
                    <a:lnTo>
                      <a:pt x="49" y="20"/>
                    </a:lnTo>
                    <a:lnTo>
                      <a:pt x="50" y="14"/>
                    </a:lnTo>
                    <a:lnTo>
                      <a:pt x="50" y="10"/>
                    </a:lnTo>
                    <a:lnTo>
                      <a:pt x="49" y="9"/>
                    </a:lnTo>
                    <a:lnTo>
                      <a:pt x="46" y="9"/>
                    </a:lnTo>
                    <a:lnTo>
                      <a:pt x="46" y="9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24" name="Freeform 151"/>
              <p:cNvSpPr/>
              <p:nvPr/>
            </p:nvSpPr>
            <p:spPr bwMode="auto">
              <a:xfrm>
                <a:off x="2311401" y="4032250"/>
                <a:ext cx="17463" cy="206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5"/>
                  </a:cxn>
                  <a:cxn ang="0">
                    <a:pos x="8" y="9"/>
                  </a:cxn>
                  <a:cxn ang="0">
                    <a:pos x="20" y="18"/>
                  </a:cxn>
                  <a:cxn ang="0">
                    <a:pos x="25" y="22"/>
                  </a:cxn>
                  <a:cxn ang="0">
                    <a:pos x="29" y="26"/>
                  </a:cxn>
                  <a:cxn ang="0">
                    <a:pos x="32" y="32"/>
                  </a:cxn>
                  <a:cxn ang="0">
                    <a:pos x="32" y="38"/>
                  </a:cxn>
                  <a:cxn ang="0">
                    <a:pos x="32" y="38"/>
                  </a:cxn>
                  <a:cxn ang="0">
                    <a:pos x="25" y="38"/>
                  </a:cxn>
                  <a:cxn ang="0">
                    <a:pos x="20" y="35"/>
                  </a:cxn>
                  <a:cxn ang="0">
                    <a:pos x="14" y="30"/>
                  </a:cxn>
                  <a:cxn ang="0">
                    <a:pos x="8" y="26"/>
                  </a:cxn>
                  <a:cxn ang="0">
                    <a:pos x="6" y="19"/>
                  </a:cxn>
                  <a:cxn ang="0">
                    <a:pos x="3" y="12"/>
                  </a:cxn>
                  <a:cxn ang="0">
                    <a:pos x="1" y="7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2" h="38">
                    <a:moveTo>
                      <a:pt x="0" y="0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8" y="9"/>
                    </a:lnTo>
                    <a:lnTo>
                      <a:pt x="20" y="18"/>
                    </a:lnTo>
                    <a:lnTo>
                      <a:pt x="25" y="22"/>
                    </a:lnTo>
                    <a:lnTo>
                      <a:pt x="29" y="26"/>
                    </a:lnTo>
                    <a:lnTo>
                      <a:pt x="32" y="32"/>
                    </a:lnTo>
                    <a:lnTo>
                      <a:pt x="32" y="38"/>
                    </a:lnTo>
                    <a:lnTo>
                      <a:pt x="32" y="38"/>
                    </a:lnTo>
                    <a:lnTo>
                      <a:pt x="25" y="38"/>
                    </a:lnTo>
                    <a:lnTo>
                      <a:pt x="20" y="35"/>
                    </a:lnTo>
                    <a:lnTo>
                      <a:pt x="14" y="30"/>
                    </a:lnTo>
                    <a:lnTo>
                      <a:pt x="8" y="26"/>
                    </a:lnTo>
                    <a:lnTo>
                      <a:pt x="6" y="19"/>
                    </a:lnTo>
                    <a:lnTo>
                      <a:pt x="3" y="12"/>
                    </a:lnTo>
                    <a:lnTo>
                      <a:pt x="1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25" name="Freeform 152"/>
              <p:cNvSpPr/>
              <p:nvPr/>
            </p:nvSpPr>
            <p:spPr bwMode="auto">
              <a:xfrm>
                <a:off x="2360613" y="4041775"/>
                <a:ext cx="22225" cy="2381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9" y="3"/>
                  </a:cxn>
                  <a:cxn ang="0">
                    <a:pos x="14" y="7"/>
                  </a:cxn>
                  <a:cxn ang="0">
                    <a:pos x="21" y="17"/>
                  </a:cxn>
                  <a:cxn ang="0">
                    <a:pos x="25" y="23"/>
                  </a:cxn>
                  <a:cxn ang="0">
                    <a:pos x="29" y="27"/>
                  </a:cxn>
                  <a:cxn ang="0">
                    <a:pos x="33" y="31"/>
                  </a:cxn>
                  <a:cxn ang="0">
                    <a:pos x="40" y="33"/>
                  </a:cxn>
                  <a:cxn ang="0">
                    <a:pos x="40" y="33"/>
                  </a:cxn>
                  <a:cxn ang="0">
                    <a:pos x="39" y="38"/>
                  </a:cxn>
                  <a:cxn ang="0">
                    <a:pos x="37" y="44"/>
                  </a:cxn>
                  <a:cxn ang="0">
                    <a:pos x="37" y="44"/>
                  </a:cxn>
                  <a:cxn ang="0">
                    <a:pos x="29" y="42"/>
                  </a:cxn>
                  <a:cxn ang="0">
                    <a:pos x="22" y="41"/>
                  </a:cxn>
                  <a:cxn ang="0">
                    <a:pos x="16" y="37"/>
                  </a:cxn>
                  <a:cxn ang="0">
                    <a:pos x="12" y="31"/>
                  </a:cxn>
                  <a:cxn ang="0">
                    <a:pos x="7" y="19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3"/>
                  </a:cxn>
                  <a:cxn ang="0">
                    <a:pos x="4" y="0"/>
                  </a:cxn>
                  <a:cxn ang="0">
                    <a:pos x="4" y="0"/>
                  </a:cxn>
                </a:cxnLst>
                <a:rect l="0" t="0" r="r" b="b"/>
                <a:pathLst>
                  <a:path w="40" h="44">
                    <a:moveTo>
                      <a:pt x="4" y="0"/>
                    </a:moveTo>
                    <a:lnTo>
                      <a:pt x="4" y="0"/>
                    </a:lnTo>
                    <a:lnTo>
                      <a:pt x="9" y="3"/>
                    </a:lnTo>
                    <a:lnTo>
                      <a:pt x="14" y="7"/>
                    </a:lnTo>
                    <a:lnTo>
                      <a:pt x="21" y="17"/>
                    </a:lnTo>
                    <a:lnTo>
                      <a:pt x="25" y="23"/>
                    </a:lnTo>
                    <a:lnTo>
                      <a:pt x="29" y="27"/>
                    </a:lnTo>
                    <a:lnTo>
                      <a:pt x="33" y="31"/>
                    </a:lnTo>
                    <a:lnTo>
                      <a:pt x="40" y="33"/>
                    </a:lnTo>
                    <a:lnTo>
                      <a:pt x="40" y="33"/>
                    </a:lnTo>
                    <a:lnTo>
                      <a:pt x="39" y="38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29" y="42"/>
                    </a:lnTo>
                    <a:lnTo>
                      <a:pt x="22" y="41"/>
                    </a:lnTo>
                    <a:lnTo>
                      <a:pt x="16" y="37"/>
                    </a:lnTo>
                    <a:lnTo>
                      <a:pt x="12" y="31"/>
                    </a:lnTo>
                    <a:lnTo>
                      <a:pt x="7" y="1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26" name="Freeform 153"/>
              <p:cNvSpPr/>
              <p:nvPr/>
            </p:nvSpPr>
            <p:spPr bwMode="auto">
              <a:xfrm>
                <a:off x="2386013" y="4048125"/>
                <a:ext cx="11113" cy="14288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7" y="0"/>
                  </a:cxn>
                  <a:cxn ang="0">
                    <a:pos x="21" y="4"/>
                  </a:cxn>
                  <a:cxn ang="0">
                    <a:pos x="22" y="9"/>
                  </a:cxn>
                  <a:cxn ang="0">
                    <a:pos x="22" y="14"/>
                  </a:cxn>
                  <a:cxn ang="0">
                    <a:pos x="20" y="20"/>
                  </a:cxn>
                  <a:cxn ang="0">
                    <a:pos x="15" y="24"/>
                  </a:cxn>
                  <a:cxn ang="0">
                    <a:pos x="10" y="27"/>
                  </a:cxn>
                  <a:cxn ang="0">
                    <a:pos x="6" y="28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1" y="24"/>
                  </a:cxn>
                  <a:cxn ang="0">
                    <a:pos x="3" y="20"/>
                  </a:cxn>
                  <a:cxn ang="0">
                    <a:pos x="7" y="13"/>
                  </a:cxn>
                  <a:cxn ang="0">
                    <a:pos x="13" y="7"/>
                  </a:cxn>
                  <a:cxn ang="0">
                    <a:pos x="17" y="0"/>
                  </a:cxn>
                  <a:cxn ang="0">
                    <a:pos x="17" y="0"/>
                  </a:cxn>
                </a:cxnLst>
                <a:rect l="0" t="0" r="r" b="b"/>
                <a:pathLst>
                  <a:path w="22" h="28">
                    <a:moveTo>
                      <a:pt x="17" y="0"/>
                    </a:moveTo>
                    <a:lnTo>
                      <a:pt x="17" y="0"/>
                    </a:lnTo>
                    <a:lnTo>
                      <a:pt x="21" y="4"/>
                    </a:lnTo>
                    <a:lnTo>
                      <a:pt x="22" y="9"/>
                    </a:lnTo>
                    <a:lnTo>
                      <a:pt x="22" y="14"/>
                    </a:lnTo>
                    <a:lnTo>
                      <a:pt x="20" y="20"/>
                    </a:lnTo>
                    <a:lnTo>
                      <a:pt x="15" y="24"/>
                    </a:lnTo>
                    <a:lnTo>
                      <a:pt x="10" y="27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1" y="24"/>
                    </a:lnTo>
                    <a:lnTo>
                      <a:pt x="3" y="20"/>
                    </a:lnTo>
                    <a:lnTo>
                      <a:pt x="7" y="13"/>
                    </a:lnTo>
                    <a:lnTo>
                      <a:pt x="13" y="7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27" name="Freeform 154"/>
              <p:cNvSpPr/>
              <p:nvPr/>
            </p:nvSpPr>
            <p:spPr bwMode="auto">
              <a:xfrm>
                <a:off x="2349501" y="4068763"/>
                <a:ext cx="17463" cy="174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4"/>
                  </a:cxn>
                  <a:cxn ang="0">
                    <a:pos x="9" y="7"/>
                  </a:cxn>
                  <a:cxn ang="0">
                    <a:pos x="19" y="12"/>
                  </a:cxn>
                  <a:cxn ang="0">
                    <a:pos x="23" y="17"/>
                  </a:cxn>
                  <a:cxn ang="0">
                    <a:pos x="28" y="21"/>
                  </a:cxn>
                  <a:cxn ang="0">
                    <a:pos x="32" y="25"/>
                  </a:cxn>
                  <a:cxn ang="0">
                    <a:pos x="33" y="31"/>
                  </a:cxn>
                  <a:cxn ang="0">
                    <a:pos x="33" y="31"/>
                  </a:cxn>
                  <a:cxn ang="0">
                    <a:pos x="28" y="31"/>
                  </a:cxn>
                  <a:cxn ang="0">
                    <a:pos x="23" y="29"/>
                  </a:cxn>
                  <a:cxn ang="0">
                    <a:pos x="18" y="26"/>
                  </a:cxn>
                  <a:cxn ang="0">
                    <a:pos x="12" y="22"/>
                  </a:cxn>
                  <a:cxn ang="0">
                    <a:pos x="8" y="17"/>
                  </a:cxn>
                  <a:cxn ang="0">
                    <a:pos x="4" y="11"/>
                  </a:cxn>
                  <a:cxn ang="0">
                    <a:pos x="1" y="5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3" h="31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9" y="7"/>
                    </a:lnTo>
                    <a:lnTo>
                      <a:pt x="19" y="12"/>
                    </a:lnTo>
                    <a:lnTo>
                      <a:pt x="23" y="17"/>
                    </a:lnTo>
                    <a:lnTo>
                      <a:pt x="28" y="21"/>
                    </a:lnTo>
                    <a:lnTo>
                      <a:pt x="32" y="25"/>
                    </a:lnTo>
                    <a:lnTo>
                      <a:pt x="33" y="31"/>
                    </a:lnTo>
                    <a:lnTo>
                      <a:pt x="33" y="31"/>
                    </a:lnTo>
                    <a:lnTo>
                      <a:pt x="28" y="31"/>
                    </a:lnTo>
                    <a:lnTo>
                      <a:pt x="23" y="29"/>
                    </a:lnTo>
                    <a:lnTo>
                      <a:pt x="18" y="26"/>
                    </a:lnTo>
                    <a:lnTo>
                      <a:pt x="12" y="22"/>
                    </a:lnTo>
                    <a:lnTo>
                      <a:pt x="8" y="17"/>
                    </a:lnTo>
                    <a:lnTo>
                      <a:pt x="4" y="11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28" name="Freeform 155"/>
              <p:cNvSpPr/>
              <p:nvPr/>
            </p:nvSpPr>
            <p:spPr bwMode="auto">
              <a:xfrm>
                <a:off x="2389188" y="4098925"/>
                <a:ext cx="26988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7" y="7"/>
                  </a:cxn>
                  <a:cxn ang="0">
                    <a:pos x="40" y="11"/>
                  </a:cxn>
                  <a:cxn ang="0">
                    <a:pos x="49" y="17"/>
                  </a:cxn>
                  <a:cxn ang="0">
                    <a:pos x="49" y="17"/>
                  </a:cxn>
                  <a:cxn ang="0">
                    <a:pos x="47" y="20"/>
                  </a:cxn>
                  <a:cxn ang="0">
                    <a:pos x="44" y="21"/>
                  </a:cxn>
                  <a:cxn ang="0">
                    <a:pos x="37" y="22"/>
                  </a:cxn>
                  <a:cxn ang="0">
                    <a:pos x="30" y="21"/>
                  </a:cxn>
                  <a:cxn ang="0">
                    <a:pos x="23" y="18"/>
                  </a:cxn>
                  <a:cxn ang="0">
                    <a:pos x="16" y="14"/>
                  </a:cxn>
                  <a:cxn ang="0">
                    <a:pos x="9" y="10"/>
                  </a:cxn>
                  <a:cxn ang="0">
                    <a:pos x="5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9" h="22">
                    <a:moveTo>
                      <a:pt x="0" y="0"/>
                    </a:moveTo>
                    <a:lnTo>
                      <a:pt x="0" y="0"/>
                    </a:lnTo>
                    <a:lnTo>
                      <a:pt x="27" y="7"/>
                    </a:lnTo>
                    <a:lnTo>
                      <a:pt x="40" y="11"/>
                    </a:lnTo>
                    <a:lnTo>
                      <a:pt x="49" y="17"/>
                    </a:lnTo>
                    <a:lnTo>
                      <a:pt x="49" y="17"/>
                    </a:lnTo>
                    <a:lnTo>
                      <a:pt x="47" y="20"/>
                    </a:lnTo>
                    <a:lnTo>
                      <a:pt x="44" y="21"/>
                    </a:lnTo>
                    <a:lnTo>
                      <a:pt x="37" y="22"/>
                    </a:lnTo>
                    <a:lnTo>
                      <a:pt x="30" y="21"/>
                    </a:lnTo>
                    <a:lnTo>
                      <a:pt x="23" y="18"/>
                    </a:lnTo>
                    <a:lnTo>
                      <a:pt x="16" y="14"/>
                    </a:lnTo>
                    <a:lnTo>
                      <a:pt x="9" y="10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29" name="Freeform 156"/>
              <p:cNvSpPr>
                <a:spLocks noEditPoints="1"/>
              </p:cNvSpPr>
              <p:nvPr/>
            </p:nvSpPr>
            <p:spPr bwMode="auto">
              <a:xfrm>
                <a:off x="2557463" y="4151313"/>
                <a:ext cx="41275" cy="50800"/>
              </a:xfrm>
              <a:custGeom>
                <a:avLst/>
                <a:gdLst/>
                <a:ahLst/>
                <a:cxnLst>
                  <a:cxn ang="0">
                    <a:pos x="12" y="95"/>
                  </a:cxn>
                  <a:cxn ang="0">
                    <a:pos x="12" y="95"/>
                  </a:cxn>
                  <a:cxn ang="0">
                    <a:pos x="7" y="88"/>
                  </a:cxn>
                  <a:cxn ang="0">
                    <a:pos x="2" y="78"/>
                  </a:cxn>
                  <a:cxn ang="0">
                    <a:pos x="0" y="68"/>
                  </a:cxn>
                  <a:cxn ang="0">
                    <a:pos x="0" y="59"/>
                  </a:cxn>
                  <a:cxn ang="0">
                    <a:pos x="1" y="49"/>
                  </a:cxn>
                  <a:cxn ang="0">
                    <a:pos x="4" y="38"/>
                  </a:cxn>
                  <a:cxn ang="0">
                    <a:pos x="11" y="18"/>
                  </a:cxn>
                  <a:cxn ang="0">
                    <a:pos x="11" y="18"/>
                  </a:cxn>
                  <a:cxn ang="0">
                    <a:pos x="18" y="15"/>
                  </a:cxn>
                  <a:cxn ang="0">
                    <a:pos x="23" y="9"/>
                  </a:cxn>
                  <a:cxn ang="0">
                    <a:pos x="29" y="4"/>
                  </a:cxn>
                  <a:cxn ang="0">
                    <a:pos x="36" y="1"/>
                  </a:cxn>
                  <a:cxn ang="0">
                    <a:pos x="36" y="1"/>
                  </a:cxn>
                  <a:cxn ang="0">
                    <a:pos x="42" y="0"/>
                  </a:cxn>
                  <a:cxn ang="0">
                    <a:pos x="49" y="1"/>
                  </a:cxn>
                  <a:cxn ang="0">
                    <a:pos x="54" y="4"/>
                  </a:cxn>
                  <a:cxn ang="0">
                    <a:pos x="61" y="7"/>
                  </a:cxn>
                  <a:cxn ang="0">
                    <a:pos x="67" y="11"/>
                  </a:cxn>
                  <a:cxn ang="0">
                    <a:pos x="71" y="16"/>
                  </a:cxn>
                  <a:cxn ang="0">
                    <a:pos x="75" y="22"/>
                  </a:cxn>
                  <a:cxn ang="0">
                    <a:pos x="77" y="26"/>
                  </a:cxn>
                  <a:cxn ang="0">
                    <a:pos x="77" y="26"/>
                  </a:cxn>
                  <a:cxn ang="0">
                    <a:pos x="78" y="32"/>
                  </a:cxn>
                  <a:cxn ang="0">
                    <a:pos x="78" y="38"/>
                  </a:cxn>
                  <a:cxn ang="0">
                    <a:pos x="77" y="50"/>
                  </a:cxn>
                  <a:cxn ang="0">
                    <a:pos x="71" y="61"/>
                  </a:cxn>
                  <a:cxn ang="0">
                    <a:pos x="63" y="73"/>
                  </a:cxn>
                  <a:cxn ang="0">
                    <a:pos x="53" y="82"/>
                  </a:cxn>
                  <a:cxn ang="0">
                    <a:pos x="40" y="91"/>
                  </a:cxn>
                  <a:cxn ang="0">
                    <a:pos x="33" y="94"/>
                  </a:cxn>
                  <a:cxn ang="0">
                    <a:pos x="26" y="95"/>
                  </a:cxn>
                  <a:cxn ang="0">
                    <a:pos x="19" y="95"/>
                  </a:cxn>
                  <a:cxn ang="0">
                    <a:pos x="12" y="95"/>
                  </a:cxn>
                  <a:cxn ang="0">
                    <a:pos x="12" y="95"/>
                  </a:cxn>
                  <a:cxn ang="0">
                    <a:pos x="61" y="25"/>
                  </a:cxn>
                  <a:cxn ang="0">
                    <a:pos x="61" y="25"/>
                  </a:cxn>
                  <a:cxn ang="0">
                    <a:pos x="57" y="21"/>
                  </a:cxn>
                  <a:cxn ang="0">
                    <a:pos x="53" y="19"/>
                  </a:cxn>
                  <a:cxn ang="0">
                    <a:pos x="47" y="19"/>
                  </a:cxn>
                  <a:cxn ang="0">
                    <a:pos x="42" y="21"/>
                  </a:cxn>
                  <a:cxn ang="0">
                    <a:pos x="29" y="26"/>
                  </a:cxn>
                  <a:cxn ang="0">
                    <a:pos x="18" y="32"/>
                  </a:cxn>
                  <a:cxn ang="0">
                    <a:pos x="18" y="32"/>
                  </a:cxn>
                  <a:cxn ang="0">
                    <a:pos x="15" y="43"/>
                  </a:cxn>
                  <a:cxn ang="0">
                    <a:pos x="14" y="56"/>
                  </a:cxn>
                  <a:cxn ang="0">
                    <a:pos x="12" y="63"/>
                  </a:cxn>
                  <a:cxn ang="0">
                    <a:pos x="14" y="68"/>
                  </a:cxn>
                  <a:cxn ang="0">
                    <a:pos x="15" y="74"/>
                  </a:cxn>
                  <a:cxn ang="0">
                    <a:pos x="18" y="80"/>
                  </a:cxn>
                  <a:cxn ang="0">
                    <a:pos x="18" y="80"/>
                  </a:cxn>
                  <a:cxn ang="0">
                    <a:pos x="23" y="80"/>
                  </a:cxn>
                  <a:cxn ang="0">
                    <a:pos x="28" y="80"/>
                  </a:cxn>
                  <a:cxn ang="0">
                    <a:pos x="37" y="75"/>
                  </a:cxn>
                  <a:cxn ang="0">
                    <a:pos x="47" y="70"/>
                  </a:cxn>
                  <a:cxn ang="0">
                    <a:pos x="54" y="61"/>
                  </a:cxn>
                  <a:cxn ang="0">
                    <a:pos x="60" y="52"/>
                  </a:cxn>
                  <a:cxn ang="0">
                    <a:pos x="64" y="42"/>
                  </a:cxn>
                  <a:cxn ang="0">
                    <a:pos x="64" y="33"/>
                  </a:cxn>
                  <a:cxn ang="0">
                    <a:pos x="64" y="29"/>
                  </a:cxn>
                  <a:cxn ang="0">
                    <a:pos x="61" y="25"/>
                  </a:cxn>
                  <a:cxn ang="0">
                    <a:pos x="61" y="25"/>
                  </a:cxn>
                </a:cxnLst>
                <a:rect l="0" t="0" r="r" b="b"/>
                <a:pathLst>
                  <a:path w="78" h="95">
                    <a:moveTo>
                      <a:pt x="12" y="95"/>
                    </a:moveTo>
                    <a:lnTo>
                      <a:pt x="12" y="95"/>
                    </a:lnTo>
                    <a:lnTo>
                      <a:pt x="7" y="88"/>
                    </a:lnTo>
                    <a:lnTo>
                      <a:pt x="2" y="78"/>
                    </a:lnTo>
                    <a:lnTo>
                      <a:pt x="0" y="68"/>
                    </a:lnTo>
                    <a:lnTo>
                      <a:pt x="0" y="59"/>
                    </a:lnTo>
                    <a:lnTo>
                      <a:pt x="1" y="49"/>
                    </a:lnTo>
                    <a:lnTo>
                      <a:pt x="4" y="3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8" y="15"/>
                    </a:lnTo>
                    <a:lnTo>
                      <a:pt x="23" y="9"/>
                    </a:lnTo>
                    <a:lnTo>
                      <a:pt x="29" y="4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42" y="0"/>
                    </a:lnTo>
                    <a:lnTo>
                      <a:pt x="49" y="1"/>
                    </a:lnTo>
                    <a:lnTo>
                      <a:pt x="54" y="4"/>
                    </a:lnTo>
                    <a:lnTo>
                      <a:pt x="61" y="7"/>
                    </a:lnTo>
                    <a:lnTo>
                      <a:pt x="67" y="11"/>
                    </a:lnTo>
                    <a:lnTo>
                      <a:pt x="71" y="16"/>
                    </a:lnTo>
                    <a:lnTo>
                      <a:pt x="75" y="22"/>
                    </a:lnTo>
                    <a:lnTo>
                      <a:pt x="77" y="26"/>
                    </a:lnTo>
                    <a:lnTo>
                      <a:pt x="77" y="26"/>
                    </a:lnTo>
                    <a:lnTo>
                      <a:pt x="78" y="32"/>
                    </a:lnTo>
                    <a:lnTo>
                      <a:pt x="78" y="38"/>
                    </a:lnTo>
                    <a:lnTo>
                      <a:pt x="77" y="50"/>
                    </a:lnTo>
                    <a:lnTo>
                      <a:pt x="71" y="61"/>
                    </a:lnTo>
                    <a:lnTo>
                      <a:pt x="63" y="73"/>
                    </a:lnTo>
                    <a:lnTo>
                      <a:pt x="53" y="82"/>
                    </a:lnTo>
                    <a:lnTo>
                      <a:pt x="40" y="91"/>
                    </a:lnTo>
                    <a:lnTo>
                      <a:pt x="33" y="94"/>
                    </a:lnTo>
                    <a:lnTo>
                      <a:pt x="26" y="95"/>
                    </a:lnTo>
                    <a:lnTo>
                      <a:pt x="19" y="95"/>
                    </a:lnTo>
                    <a:lnTo>
                      <a:pt x="12" y="95"/>
                    </a:lnTo>
                    <a:lnTo>
                      <a:pt x="12" y="95"/>
                    </a:lnTo>
                    <a:close/>
                    <a:moveTo>
                      <a:pt x="61" y="25"/>
                    </a:moveTo>
                    <a:lnTo>
                      <a:pt x="61" y="25"/>
                    </a:lnTo>
                    <a:lnTo>
                      <a:pt x="57" y="21"/>
                    </a:lnTo>
                    <a:lnTo>
                      <a:pt x="53" y="19"/>
                    </a:lnTo>
                    <a:lnTo>
                      <a:pt x="47" y="19"/>
                    </a:lnTo>
                    <a:lnTo>
                      <a:pt x="42" y="21"/>
                    </a:lnTo>
                    <a:lnTo>
                      <a:pt x="29" y="26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15" y="43"/>
                    </a:lnTo>
                    <a:lnTo>
                      <a:pt x="14" y="56"/>
                    </a:lnTo>
                    <a:lnTo>
                      <a:pt x="12" y="63"/>
                    </a:lnTo>
                    <a:lnTo>
                      <a:pt x="14" y="68"/>
                    </a:lnTo>
                    <a:lnTo>
                      <a:pt x="15" y="74"/>
                    </a:lnTo>
                    <a:lnTo>
                      <a:pt x="18" y="80"/>
                    </a:lnTo>
                    <a:lnTo>
                      <a:pt x="18" y="80"/>
                    </a:lnTo>
                    <a:lnTo>
                      <a:pt x="23" y="80"/>
                    </a:lnTo>
                    <a:lnTo>
                      <a:pt x="28" y="80"/>
                    </a:lnTo>
                    <a:lnTo>
                      <a:pt x="37" y="75"/>
                    </a:lnTo>
                    <a:lnTo>
                      <a:pt x="47" y="70"/>
                    </a:lnTo>
                    <a:lnTo>
                      <a:pt x="54" y="61"/>
                    </a:lnTo>
                    <a:lnTo>
                      <a:pt x="60" y="52"/>
                    </a:lnTo>
                    <a:lnTo>
                      <a:pt x="64" y="42"/>
                    </a:lnTo>
                    <a:lnTo>
                      <a:pt x="64" y="33"/>
                    </a:lnTo>
                    <a:lnTo>
                      <a:pt x="64" y="29"/>
                    </a:lnTo>
                    <a:lnTo>
                      <a:pt x="61" y="25"/>
                    </a:lnTo>
                    <a:lnTo>
                      <a:pt x="61" y="25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30" name="Freeform 157"/>
              <p:cNvSpPr>
                <a:spLocks noEditPoints="1"/>
              </p:cNvSpPr>
              <p:nvPr/>
            </p:nvSpPr>
            <p:spPr bwMode="auto">
              <a:xfrm>
                <a:off x="2336801" y="4152900"/>
                <a:ext cx="44450" cy="44450"/>
              </a:xfrm>
              <a:custGeom>
                <a:avLst/>
                <a:gdLst/>
                <a:ahLst/>
                <a:cxnLst>
                  <a:cxn ang="0">
                    <a:pos x="66" y="24"/>
                  </a:cxn>
                  <a:cxn ang="0">
                    <a:pos x="76" y="28"/>
                  </a:cxn>
                  <a:cxn ang="0">
                    <a:pos x="82" y="35"/>
                  </a:cxn>
                  <a:cxn ang="0">
                    <a:pos x="86" y="53"/>
                  </a:cxn>
                  <a:cxn ang="0">
                    <a:pos x="80" y="73"/>
                  </a:cxn>
                  <a:cxn ang="0">
                    <a:pos x="70" y="81"/>
                  </a:cxn>
                  <a:cxn ang="0">
                    <a:pos x="66" y="84"/>
                  </a:cxn>
                  <a:cxn ang="0">
                    <a:pos x="44" y="79"/>
                  </a:cxn>
                  <a:cxn ang="0">
                    <a:pos x="20" y="66"/>
                  </a:cxn>
                  <a:cxn ang="0">
                    <a:pos x="6" y="51"/>
                  </a:cxn>
                  <a:cxn ang="0">
                    <a:pos x="2" y="38"/>
                  </a:cxn>
                  <a:cxn ang="0">
                    <a:pos x="0" y="24"/>
                  </a:cxn>
                  <a:cxn ang="0">
                    <a:pos x="2" y="15"/>
                  </a:cxn>
                  <a:cxn ang="0">
                    <a:pos x="6" y="8"/>
                  </a:cxn>
                  <a:cxn ang="0">
                    <a:pos x="10" y="1"/>
                  </a:cxn>
                  <a:cxn ang="0">
                    <a:pos x="28" y="1"/>
                  </a:cxn>
                  <a:cxn ang="0">
                    <a:pos x="47" y="6"/>
                  </a:cxn>
                  <a:cxn ang="0">
                    <a:pos x="59" y="13"/>
                  </a:cxn>
                  <a:cxn ang="0">
                    <a:pos x="66" y="24"/>
                  </a:cxn>
                  <a:cxn ang="0">
                    <a:pos x="16" y="14"/>
                  </a:cxn>
                  <a:cxn ang="0">
                    <a:pos x="11" y="20"/>
                  </a:cxn>
                  <a:cxn ang="0">
                    <a:pos x="10" y="34"/>
                  </a:cxn>
                  <a:cxn ang="0">
                    <a:pos x="17" y="48"/>
                  </a:cxn>
                  <a:cxn ang="0">
                    <a:pos x="30" y="59"/>
                  </a:cxn>
                  <a:cxn ang="0">
                    <a:pos x="44" y="67"/>
                  </a:cxn>
                  <a:cxn ang="0">
                    <a:pos x="56" y="69"/>
                  </a:cxn>
                  <a:cxn ang="0">
                    <a:pos x="66" y="66"/>
                  </a:cxn>
                  <a:cxn ang="0">
                    <a:pos x="70" y="53"/>
                  </a:cxn>
                  <a:cxn ang="0">
                    <a:pos x="70" y="44"/>
                  </a:cxn>
                  <a:cxn ang="0">
                    <a:pos x="59" y="41"/>
                  </a:cxn>
                  <a:cxn ang="0">
                    <a:pos x="54" y="35"/>
                  </a:cxn>
                  <a:cxn ang="0">
                    <a:pos x="52" y="31"/>
                  </a:cxn>
                  <a:cxn ang="0">
                    <a:pos x="54" y="28"/>
                  </a:cxn>
                  <a:cxn ang="0">
                    <a:pos x="59" y="25"/>
                  </a:cxn>
                  <a:cxn ang="0">
                    <a:pos x="58" y="23"/>
                  </a:cxn>
                  <a:cxn ang="0">
                    <a:pos x="48" y="20"/>
                  </a:cxn>
                  <a:cxn ang="0">
                    <a:pos x="27" y="13"/>
                  </a:cxn>
                  <a:cxn ang="0">
                    <a:pos x="16" y="14"/>
                  </a:cxn>
                </a:cxnLst>
                <a:rect l="0" t="0" r="r" b="b"/>
                <a:pathLst>
                  <a:path w="86" h="84">
                    <a:moveTo>
                      <a:pt x="66" y="24"/>
                    </a:moveTo>
                    <a:lnTo>
                      <a:pt x="66" y="24"/>
                    </a:lnTo>
                    <a:lnTo>
                      <a:pt x="72" y="25"/>
                    </a:lnTo>
                    <a:lnTo>
                      <a:pt x="76" y="28"/>
                    </a:lnTo>
                    <a:lnTo>
                      <a:pt x="79" y="31"/>
                    </a:lnTo>
                    <a:lnTo>
                      <a:pt x="82" y="35"/>
                    </a:lnTo>
                    <a:lnTo>
                      <a:pt x="84" y="44"/>
                    </a:lnTo>
                    <a:lnTo>
                      <a:pt x="86" y="53"/>
                    </a:lnTo>
                    <a:lnTo>
                      <a:pt x="84" y="63"/>
                    </a:lnTo>
                    <a:lnTo>
                      <a:pt x="80" y="73"/>
                    </a:lnTo>
                    <a:lnTo>
                      <a:pt x="75" y="80"/>
                    </a:lnTo>
                    <a:lnTo>
                      <a:pt x="70" y="81"/>
                    </a:lnTo>
                    <a:lnTo>
                      <a:pt x="66" y="84"/>
                    </a:lnTo>
                    <a:lnTo>
                      <a:pt x="66" y="84"/>
                    </a:lnTo>
                    <a:lnTo>
                      <a:pt x="55" y="83"/>
                    </a:lnTo>
                    <a:lnTo>
                      <a:pt x="44" y="79"/>
                    </a:lnTo>
                    <a:lnTo>
                      <a:pt x="31" y="73"/>
                    </a:lnTo>
                    <a:lnTo>
                      <a:pt x="20" y="66"/>
                    </a:lnTo>
                    <a:lnTo>
                      <a:pt x="10" y="56"/>
                    </a:lnTo>
                    <a:lnTo>
                      <a:pt x="6" y="51"/>
                    </a:lnTo>
                    <a:lnTo>
                      <a:pt x="3" y="45"/>
                    </a:lnTo>
                    <a:lnTo>
                      <a:pt x="2" y="38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20" y="0"/>
                    </a:lnTo>
                    <a:lnTo>
                      <a:pt x="28" y="1"/>
                    </a:lnTo>
                    <a:lnTo>
                      <a:pt x="38" y="3"/>
                    </a:lnTo>
                    <a:lnTo>
                      <a:pt x="47" y="6"/>
                    </a:lnTo>
                    <a:lnTo>
                      <a:pt x="54" y="8"/>
                    </a:lnTo>
                    <a:lnTo>
                      <a:pt x="59" y="13"/>
                    </a:lnTo>
                    <a:lnTo>
                      <a:pt x="65" y="18"/>
                    </a:lnTo>
                    <a:lnTo>
                      <a:pt x="66" y="24"/>
                    </a:lnTo>
                    <a:lnTo>
                      <a:pt x="66" y="24"/>
                    </a:lnTo>
                    <a:close/>
                    <a:moveTo>
                      <a:pt x="16" y="14"/>
                    </a:moveTo>
                    <a:lnTo>
                      <a:pt x="16" y="14"/>
                    </a:lnTo>
                    <a:lnTo>
                      <a:pt x="11" y="20"/>
                    </a:lnTo>
                    <a:lnTo>
                      <a:pt x="10" y="27"/>
                    </a:lnTo>
                    <a:lnTo>
                      <a:pt x="10" y="34"/>
                    </a:lnTo>
                    <a:lnTo>
                      <a:pt x="13" y="41"/>
                    </a:lnTo>
                    <a:lnTo>
                      <a:pt x="17" y="48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35" y="63"/>
                    </a:lnTo>
                    <a:lnTo>
                      <a:pt x="44" y="67"/>
                    </a:lnTo>
                    <a:lnTo>
                      <a:pt x="49" y="69"/>
                    </a:lnTo>
                    <a:lnTo>
                      <a:pt x="56" y="69"/>
                    </a:lnTo>
                    <a:lnTo>
                      <a:pt x="62" y="69"/>
                    </a:lnTo>
                    <a:lnTo>
                      <a:pt x="66" y="66"/>
                    </a:lnTo>
                    <a:lnTo>
                      <a:pt x="69" y="60"/>
                    </a:lnTo>
                    <a:lnTo>
                      <a:pt x="70" y="53"/>
                    </a:lnTo>
                    <a:lnTo>
                      <a:pt x="70" y="44"/>
                    </a:lnTo>
                    <a:lnTo>
                      <a:pt x="70" y="44"/>
                    </a:lnTo>
                    <a:lnTo>
                      <a:pt x="65" y="42"/>
                    </a:lnTo>
                    <a:lnTo>
                      <a:pt x="59" y="41"/>
                    </a:lnTo>
                    <a:lnTo>
                      <a:pt x="55" y="38"/>
                    </a:lnTo>
                    <a:lnTo>
                      <a:pt x="54" y="35"/>
                    </a:lnTo>
                    <a:lnTo>
                      <a:pt x="52" y="31"/>
                    </a:lnTo>
                    <a:lnTo>
                      <a:pt x="52" y="31"/>
                    </a:lnTo>
                    <a:lnTo>
                      <a:pt x="52" y="30"/>
                    </a:lnTo>
                    <a:lnTo>
                      <a:pt x="54" y="28"/>
                    </a:lnTo>
                    <a:lnTo>
                      <a:pt x="58" y="27"/>
                    </a:lnTo>
                    <a:lnTo>
                      <a:pt x="59" y="25"/>
                    </a:lnTo>
                    <a:lnTo>
                      <a:pt x="59" y="24"/>
                    </a:lnTo>
                    <a:lnTo>
                      <a:pt x="58" y="23"/>
                    </a:lnTo>
                    <a:lnTo>
                      <a:pt x="58" y="23"/>
                    </a:lnTo>
                    <a:lnTo>
                      <a:pt x="48" y="20"/>
                    </a:lnTo>
                    <a:lnTo>
                      <a:pt x="38" y="15"/>
                    </a:lnTo>
                    <a:lnTo>
                      <a:pt x="27" y="13"/>
                    </a:lnTo>
                    <a:lnTo>
                      <a:pt x="21" y="13"/>
                    </a:lnTo>
                    <a:lnTo>
                      <a:pt x="16" y="14"/>
                    </a:lnTo>
                    <a:lnTo>
                      <a:pt x="16" y="14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31" name="Freeform 158"/>
              <p:cNvSpPr>
                <a:spLocks noEditPoints="1"/>
              </p:cNvSpPr>
              <p:nvPr/>
            </p:nvSpPr>
            <p:spPr bwMode="auto">
              <a:xfrm>
                <a:off x="2133601" y="3810000"/>
                <a:ext cx="681038" cy="1274763"/>
              </a:xfrm>
              <a:custGeom>
                <a:avLst/>
                <a:gdLst/>
                <a:ahLst/>
                <a:cxnLst>
                  <a:cxn ang="0">
                    <a:pos x="613" y="831"/>
                  </a:cxn>
                  <a:cxn ang="0">
                    <a:pos x="184" y="722"/>
                  </a:cxn>
                  <a:cxn ang="0">
                    <a:pos x="199" y="289"/>
                  </a:cxn>
                  <a:cxn ang="0">
                    <a:pos x="674" y="61"/>
                  </a:cxn>
                  <a:cxn ang="0">
                    <a:pos x="730" y="584"/>
                  </a:cxn>
                  <a:cxn ang="0">
                    <a:pos x="1116" y="361"/>
                  </a:cxn>
                  <a:cxn ang="0">
                    <a:pos x="1054" y="883"/>
                  </a:cxn>
                  <a:cxn ang="0">
                    <a:pos x="806" y="963"/>
                  </a:cxn>
                  <a:cxn ang="0">
                    <a:pos x="953" y="1408"/>
                  </a:cxn>
                  <a:cxn ang="0">
                    <a:pos x="1120" y="1560"/>
                  </a:cxn>
                  <a:cxn ang="0">
                    <a:pos x="1240" y="2379"/>
                  </a:cxn>
                  <a:cxn ang="0">
                    <a:pos x="76" y="2289"/>
                  </a:cxn>
                  <a:cxn ang="0">
                    <a:pos x="142" y="1536"/>
                  </a:cxn>
                  <a:cxn ang="0">
                    <a:pos x="783" y="1480"/>
                  </a:cxn>
                  <a:cxn ang="0">
                    <a:pos x="674" y="77"/>
                  </a:cxn>
                  <a:cxn ang="0">
                    <a:pos x="376" y="291"/>
                  </a:cxn>
                  <a:cxn ang="0">
                    <a:pos x="469" y="153"/>
                  </a:cxn>
                  <a:cxn ang="0">
                    <a:pos x="646" y="600"/>
                  </a:cxn>
                  <a:cxn ang="0">
                    <a:pos x="476" y="256"/>
                  </a:cxn>
                  <a:cxn ang="0">
                    <a:pos x="557" y="423"/>
                  </a:cxn>
                  <a:cxn ang="0">
                    <a:pos x="112" y="424"/>
                  </a:cxn>
                  <a:cxn ang="0">
                    <a:pos x="397" y="813"/>
                  </a:cxn>
                  <a:cxn ang="0">
                    <a:pos x="567" y="579"/>
                  </a:cxn>
                  <a:cxn ang="0">
                    <a:pos x="773" y="576"/>
                  </a:cxn>
                  <a:cxn ang="0">
                    <a:pos x="1060" y="864"/>
                  </a:cxn>
                  <a:cxn ang="0">
                    <a:pos x="1064" y="355"/>
                  </a:cxn>
                  <a:cxn ang="0">
                    <a:pos x="734" y="601"/>
                  </a:cxn>
                  <a:cxn ang="0">
                    <a:pos x="647" y="639"/>
                  </a:cxn>
                  <a:cxn ang="0">
                    <a:pos x="768" y="970"/>
                  </a:cxn>
                  <a:cxn ang="0">
                    <a:pos x="715" y="664"/>
                  </a:cxn>
                  <a:cxn ang="0">
                    <a:pos x="639" y="779"/>
                  </a:cxn>
                  <a:cxn ang="0">
                    <a:pos x="761" y="920"/>
                  </a:cxn>
                  <a:cxn ang="0">
                    <a:pos x="835" y="935"/>
                  </a:cxn>
                  <a:cxn ang="0">
                    <a:pos x="842" y="1432"/>
                  </a:cxn>
                  <a:cxn ang="0">
                    <a:pos x="754" y="1268"/>
                  </a:cxn>
                  <a:cxn ang="0">
                    <a:pos x="519" y="1432"/>
                  </a:cxn>
                  <a:cxn ang="0">
                    <a:pos x="646" y="1501"/>
                  </a:cxn>
                  <a:cxn ang="0">
                    <a:pos x="646" y="1427"/>
                  </a:cxn>
                  <a:cxn ang="0">
                    <a:pos x="650" y="1518"/>
                  </a:cxn>
                  <a:cxn ang="0">
                    <a:pos x="862" y="1564"/>
                  </a:cxn>
                  <a:cxn ang="0">
                    <a:pos x="90" y="1602"/>
                  </a:cxn>
                  <a:cxn ang="0">
                    <a:pos x="307" y="1626"/>
                  </a:cxn>
                  <a:cxn ang="0">
                    <a:pos x="703" y="1625"/>
                  </a:cxn>
                  <a:cxn ang="0">
                    <a:pos x="810" y="1568"/>
                  </a:cxn>
                  <a:cxn ang="0">
                    <a:pos x="945" y="1598"/>
                  </a:cxn>
                  <a:cxn ang="0">
                    <a:pos x="1183" y="1606"/>
                  </a:cxn>
                  <a:cxn ang="0">
                    <a:pos x="876" y="1595"/>
                  </a:cxn>
                  <a:cxn ang="0">
                    <a:pos x="400" y="1590"/>
                  </a:cxn>
                  <a:cxn ang="0">
                    <a:pos x="731" y="1622"/>
                  </a:cxn>
                  <a:cxn ang="0">
                    <a:pos x="1028" y="1615"/>
                  </a:cxn>
                  <a:cxn ang="0">
                    <a:pos x="257" y="1633"/>
                  </a:cxn>
                  <a:cxn ang="0">
                    <a:pos x="272" y="1651"/>
                  </a:cxn>
                  <a:cxn ang="0">
                    <a:pos x="622" y="1665"/>
                  </a:cxn>
                  <a:cxn ang="0">
                    <a:pos x="664" y="1640"/>
                  </a:cxn>
                  <a:cxn ang="0">
                    <a:pos x="987" y="1637"/>
                  </a:cxn>
                  <a:cxn ang="0">
                    <a:pos x="1176" y="1651"/>
                  </a:cxn>
                  <a:cxn ang="0">
                    <a:pos x="775" y="1682"/>
                  </a:cxn>
                  <a:cxn ang="0">
                    <a:pos x="66" y="1667"/>
                  </a:cxn>
                  <a:cxn ang="0">
                    <a:pos x="354" y="2383"/>
                  </a:cxn>
                  <a:cxn ang="0">
                    <a:pos x="1261" y="2112"/>
                  </a:cxn>
                  <a:cxn ang="0">
                    <a:pos x="946" y="1672"/>
                  </a:cxn>
                  <a:cxn ang="0">
                    <a:pos x="950" y="1717"/>
                  </a:cxn>
                </a:cxnLst>
                <a:rect l="0" t="0" r="r" b="b"/>
                <a:pathLst>
                  <a:path w="1286" h="2407">
                    <a:moveTo>
                      <a:pt x="807" y="1533"/>
                    </a:moveTo>
                    <a:lnTo>
                      <a:pt x="807" y="1533"/>
                    </a:lnTo>
                    <a:lnTo>
                      <a:pt x="797" y="1494"/>
                    </a:lnTo>
                    <a:lnTo>
                      <a:pt x="783" y="1455"/>
                    </a:lnTo>
                    <a:lnTo>
                      <a:pt x="771" y="1414"/>
                    </a:lnTo>
                    <a:lnTo>
                      <a:pt x="759" y="1373"/>
                    </a:lnTo>
                    <a:lnTo>
                      <a:pt x="759" y="1373"/>
                    </a:lnTo>
                    <a:lnTo>
                      <a:pt x="751" y="1324"/>
                    </a:lnTo>
                    <a:lnTo>
                      <a:pt x="745" y="1278"/>
                    </a:lnTo>
                    <a:lnTo>
                      <a:pt x="736" y="1188"/>
                    </a:lnTo>
                    <a:lnTo>
                      <a:pt x="736" y="1188"/>
                    </a:lnTo>
                    <a:lnTo>
                      <a:pt x="733" y="1156"/>
                    </a:lnTo>
                    <a:lnTo>
                      <a:pt x="733" y="1140"/>
                    </a:lnTo>
                    <a:lnTo>
                      <a:pt x="733" y="1125"/>
                    </a:lnTo>
                    <a:lnTo>
                      <a:pt x="733" y="1125"/>
                    </a:lnTo>
                    <a:lnTo>
                      <a:pt x="737" y="1086"/>
                    </a:lnTo>
                    <a:lnTo>
                      <a:pt x="737" y="1077"/>
                    </a:lnTo>
                    <a:lnTo>
                      <a:pt x="736" y="1069"/>
                    </a:lnTo>
                    <a:lnTo>
                      <a:pt x="734" y="1060"/>
                    </a:lnTo>
                    <a:lnTo>
                      <a:pt x="731" y="1052"/>
                    </a:lnTo>
                    <a:lnTo>
                      <a:pt x="731" y="1052"/>
                    </a:lnTo>
                    <a:lnTo>
                      <a:pt x="717" y="1024"/>
                    </a:lnTo>
                    <a:lnTo>
                      <a:pt x="703" y="996"/>
                    </a:lnTo>
                    <a:lnTo>
                      <a:pt x="689" y="966"/>
                    </a:lnTo>
                    <a:lnTo>
                      <a:pt x="675" y="938"/>
                    </a:lnTo>
                    <a:lnTo>
                      <a:pt x="663" y="909"/>
                    </a:lnTo>
                    <a:lnTo>
                      <a:pt x="653" y="878"/>
                    </a:lnTo>
                    <a:lnTo>
                      <a:pt x="650" y="862"/>
                    </a:lnTo>
                    <a:lnTo>
                      <a:pt x="647" y="847"/>
                    </a:lnTo>
                    <a:lnTo>
                      <a:pt x="646" y="830"/>
                    </a:lnTo>
                    <a:lnTo>
                      <a:pt x="646" y="813"/>
                    </a:lnTo>
                    <a:lnTo>
                      <a:pt x="646" y="813"/>
                    </a:lnTo>
                    <a:lnTo>
                      <a:pt x="639" y="816"/>
                    </a:lnTo>
                    <a:lnTo>
                      <a:pt x="633" y="819"/>
                    </a:lnTo>
                    <a:lnTo>
                      <a:pt x="619" y="829"/>
                    </a:lnTo>
                    <a:lnTo>
                      <a:pt x="613" y="831"/>
                    </a:lnTo>
                    <a:lnTo>
                      <a:pt x="608" y="833"/>
                    </a:lnTo>
                    <a:lnTo>
                      <a:pt x="605" y="833"/>
                    </a:lnTo>
                    <a:lnTo>
                      <a:pt x="602" y="833"/>
                    </a:lnTo>
                    <a:lnTo>
                      <a:pt x="599" y="830"/>
                    </a:lnTo>
                    <a:lnTo>
                      <a:pt x="598" y="827"/>
                    </a:lnTo>
                    <a:lnTo>
                      <a:pt x="598" y="827"/>
                    </a:lnTo>
                    <a:lnTo>
                      <a:pt x="588" y="809"/>
                    </a:lnTo>
                    <a:lnTo>
                      <a:pt x="584" y="800"/>
                    </a:lnTo>
                    <a:lnTo>
                      <a:pt x="578" y="792"/>
                    </a:lnTo>
                    <a:lnTo>
                      <a:pt x="578" y="792"/>
                    </a:lnTo>
                    <a:lnTo>
                      <a:pt x="554" y="802"/>
                    </a:lnTo>
                    <a:lnTo>
                      <a:pt x="532" y="812"/>
                    </a:lnTo>
                    <a:lnTo>
                      <a:pt x="511" y="820"/>
                    </a:lnTo>
                    <a:lnTo>
                      <a:pt x="500" y="824"/>
                    </a:lnTo>
                    <a:lnTo>
                      <a:pt x="489" y="827"/>
                    </a:lnTo>
                    <a:lnTo>
                      <a:pt x="489" y="827"/>
                    </a:lnTo>
                    <a:lnTo>
                      <a:pt x="479" y="829"/>
                    </a:lnTo>
                    <a:lnTo>
                      <a:pt x="467" y="830"/>
                    </a:lnTo>
                    <a:lnTo>
                      <a:pt x="448" y="830"/>
                    </a:lnTo>
                    <a:lnTo>
                      <a:pt x="404" y="826"/>
                    </a:lnTo>
                    <a:lnTo>
                      <a:pt x="404" y="826"/>
                    </a:lnTo>
                    <a:lnTo>
                      <a:pt x="383" y="824"/>
                    </a:lnTo>
                    <a:lnTo>
                      <a:pt x="362" y="822"/>
                    </a:lnTo>
                    <a:lnTo>
                      <a:pt x="343" y="817"/>
                    </a:lnTo>
                    <a:lnTo>
                      <a:pt x="323" y="812"/>
                    </a:lnTo>
                    <a:lnTo>
                      <a:pt x="323" y="812"/>
                    </a:lnTo>
                    <a:lnTo>
                      <a:pt x="289" y="798"/>
                    </a:lnTo>
                    <a:lnTo>
                      <a:pt x="272" y="791"/>
                    </a:lnTo>
                    <a:lnTo>
                      <a:pt x="255" y="781"/>
                    </a:lnTo>
                    <a:lnTo>
                      <a:pt x="240" y="772"/>
                    </a:lnTo>
                    <a:lnTo>
                      <a:pt x="225" y="761"/>
                    </a:lnTo>
                    <a:lnTo>
                      <a:pt x="211" y="750"/>
                    </a:lnTo>
                    <a:lnTo>
                      <a:pt x="198" y="739"/>
                    </a:lnTo>
                    <a:lnTo>
                      <a:pt x="198" y="739"/>
                    </a:lnTo>
                    <a:lnTo>
                      <a:pt x="191" y="730"/>
                    </a:lnTo>
                    <a:lnTo>
                      <a:pt x="184" y="722"/>
                    </a:lnTo>
                    <a:lnTo>
                      <a:pt x="177" y="712"/>
                    </a:lnTo>
                    <a:lnTo>
                      <a:pt x="170" y="704"/>
                    </a:lnTo>
                    <a:lnTo>
                      <a:pt x="170" y="704"/>
                    </a:lnTo>
                    <a:lnTo>
                      <a:pt x="154" y="687"/>
                    </a:lnTo>
                    <a:lnTo>
                      <a:pt x="147" y="680"/>
                    </a:lnTo>
                    <a:lnTo>
                      <a:pt x="142" y="670"/>
                    </a:lnTo>
                    <a:lnTo>
                      <a:pt x="142" y="670"/>
                    </a:lnTo>
                    <a:lnTo>
                      <a:pt x="132" y="650"/>
                    </a:lnTo>
                    <a:lnTo>
                      <a:pt x="121" y="629"/>
                    </a:lnTo>
                    <a:lnTo>
                      <a:pt x="111" y="607"/>
                    </a:lnTo>
                    <a:lnTo>
                      <a:pt x="105" y="584"/>
                    </a:lnTo>
                    <a:lnTo>
                      <a:pt x="105" y="584"/>
                    </a:lnTo>
                    <a:lnTo>
                      <a:pt x="95" y="542"/>
                    </a:lnTo>
                    <a:lnTo>
                      <a:pt x="93" y="521"/>
                    </a:lnTo>
                    <a:lnTo>
                      <a:pt x="90" y="499"/>
                    </a:lnTo>
                    <a:lnTo>
                      <a:pt x="88" y="478"/>
                    </a:lnTo>
                    <a:lnTo>
                      <a:pt x="88" y="457"/>
                    </a:lnTo>
                    <a:lnTo>
                      <a:pt x="91" y="435"/>
                    </a:lnTo>
                    <a:lnTo>
                      <a:pt x="97" y="414"/>
                    </a:lnTo>
                    <a:lnTo>
                      <a:pt x="97" y="414"/>
                    </a:lnTo>
                    <a:lnTo>
                      <a:pt x="100" y="409"/>
                    </a:lnTo>
                    <a:lnTo>
                      <a:pt x="104" y="402"/>
                    </a:lnTo>
                    <a:lnTo>
                      <a:pt x="107" y="396"/>
                    </a:lnTo>
                    <a:lnTo>
                      <a:pt x="111" y="389"/>
                    </a:lnTo>
                    <a:lnTo>
                      <a:pt x="111" y="389"/>
                    </a:lnTo>
                    <a:lnTo>
                      <a:pt x="114" y="371"/>
                    </a:lnTo>
                    <a:lnTo>
                      <a:pt x="117" y="361"/>
                    </a:lnTo>
                    <a:lnTo>
                      <a:pt x="121" y="353"/>
                    </a:lnTo>
                    <a:lnTo>
                      <a:pt x="121" y="353"/>
                    </a:lnTo>
                    <a:lnTo>
                      <a:pt x="126" y="344"/>
                    </a:lnTo>
                    <a:lnTo>
                      <a:pt x="135" y="334"/>
                    </a:lnTo>
                    <a:lnTo>
                      <a:pt x="145" y="326"/>
                    </a:lnTo>
                    <a:lnTo>
                      <a:pt x="154" y="318"/>
                    </a:lnTo>
                    <a:lnTo>
                      <a:pt x="177" y="301"/>
                    </a:lnTo>
                    <a:lnTo>
                      <a:pt x="188" y="295"/>
                    </a:lnTo>
                    <a:lnTo>
                      <a:pt x="199" y="289"/>
                    </a:lnTo>
                    <a:lnTo>
                      <a:pt x="199" y="289"/>
                    </a:lnTo>
                    <a:lnTo>
                      <a:pt x="218" y="282"/>
                    </a:lnTo>
                    <a:lnTo>
                      <a:pt x="239" y="280"/>
                    </a:lnTo>
                    <a:lnTo>
                      <a:pt x="261" y="278"/>
                    </a:lnTo>
                    <a:lnTo>
                      <a:pt x="289" y="281"/>
                    </a:lnTo>
                    <a:lnTo>
                      <a:pt x="289" y="281"/>
                    </a:lnTo>
                    <a:lnTo>
                      <a:pt x="288" y="239"/>
                    </a:lnTo>
                    <a:lnTo>
                      <a:pt x="289" y="194"/>
                    </a:lnTo>
                    <a:lnTo>
                      <a:pt x="291" y="171"/>
                    </a:lnTo>
                    <a:lnTo>
                      <a:pt x="295" y="150"/>
                    </a:lnTo>
                    <a:lnTo>
                      <a:pt x="300" y="129"/>
                    </a:lnTo>
                    <a:lnTo>
                      <a:pt x="307" y="111"/>
                    </a:lnTo>
                    <a:lnTo>
                      <a:pt x="307" y="111"/>
                    </a:lnTo>
                    <a:lnTo>
                      <a:pt x="316" y="97"/>
                    </a:lnTo>
                    <a:lnTo>
                      <a:pt x="324" y="86"/>
                    </a:lnTo>
                    <a:lnTo>
                      <a:pt x="334" y="75"/>
                    </a:lnTo>
                    <a:lnTo>
                      <a:pt x="344" y="63"/>
                    </a:lnTo>
                    <a:lnTo>
                      <a:pt x="364" y="44"/>
                    </a:lnTo>
                    <a:lnTo>
                      <a:pt x="385" y="25"/>
                    </a:lnTo>
                    <a:lnTo>
                      <a:pt x="385" y="25"/>
                    </a:lnTo>
                    <a:lnTo>
                      <a:pt x="400" y="17"/>
                    </a:lnTo>
                    <a:lnTo>
                      <a:pt x="417" y="10"/>
                    </a:lnTo>
                    <a:lnTo>
                      <a:pt x="435" y="6"/>
                    </a:lnTo>
                    <a:lnTo>
                      <a:pt x="453" y="2"/>
                    </a:lnTo>
                    <a:lnTo>
                      <a:pt x="472" y="0"/>
                    </a:lnTo>
                    <a:lnTo>
                      <a:pt x="491" y="0"/>
                    </a:lnTo>
                    <a:lnTo>
                      <a:pt x="511" y="2"/>
                    </a:lnTo>
                    <a:lnTo>
                      <a:pt x="531" y="3"/>
                    </a:lnTo>
                    <a:lnTo>
                      <a:pt x="549" y="7"/>
                    </a:lnTo>
                    <a:lnTo>
                      <a:pt x="569" y="11"/>
                    </a:lnTo>
                    <a:lnTo>
                      <a:pt x="588" y="17"/>
                    </a:lnTo>
                    <a:lnTo>
                      <a:pt x="606" y="24"/>
                    </a:lnTo>
                    <a:lnTo>
                      <a:pt x="625" y="32"/>
                    </a:lnTo>
                    <a:lnTo>
                      <a:pt x="642" y="41"/>
                    </a:lnTo>
                    <a:lnTo>
                      <a:pt x="658" y="49"/>
                    </a:lnTo>
                    <a:lnTo>
                      <a:pt x="674" y="61"/>
                    </a:lnTo>
                    <a:lnTo>
                      <a:pt x="674" y="61"/>
                    </a:lnTo>
                    <a:lnTo>
                      <a:pt x="679" y="65"/>
                    </a:lnTo>
                    <a:lnTo>
                      <a:pt x="684" y="70"/>
                    </a:lnTo>
                    <a:lnTo>
                      <a:pt x="695" y="82"/>
                    </a:lnTo>
                    <a:lnTo>
                      <a:pt x="705" y="94"/>
                    </a:lnTo>
                    <a:lnTo>
                      <a:pt x="710" y="100"/>
                    </a:lnTo>
                    <a:lnTo>
                      <a:pt x="717" y="104"/>
                    </a:lnTo>
                    <a:lnTo>
                      <a:pt x="717" y="104"/>
                    </a:lnTo>
                    <a:lnTo>
                      <a:pt x="723" y="118"/>
                    </a:lnTo>
                    <a:lnTo>
                      <a:pt x="731" y="134"/>
                    </a:lnTo>
                    <a:lnTo>
                      <a:pt x="747" y="162"/>
                    </a:lnTo>
                    <a:lnTo>
                      <a:pt x="762" y="190"/>
                    </a:lnTo>
                    <a:lnTo>
                      <a:pt x="768" y="204"/>
                    </a:lnTo>
                    <a:lnTo>
                      <a:pt x="772" y="219"/>
                    </a:lnTo>
                    <a:lnTo>
                      <a:pt x="772" y="219"/>
                    </a:lnTo>
                    <a:lnTo>
                      <a:pt x="772" y="226"/>
                    </a:lnTo>
                    <a:lnTo>
                      <a:pt x="773" y="233"/>
                    </a:lnTo>
                    <a:lnTo>
                      <a:pt x="778" y="247"/>
                    </a:lnTo>
                    <a:lnTo>
                      <a:pt x="782" y="261"/>
                    </a:lnTo>
                    <a:lnTo>
                      <a:pt x="786" y="275"/>
                    </a:lnTo>
                    <a:lnTo>
                      <a:pt x="786" y="275"/>
                    </a:lnTo>
                    <a:lnTo>
                      <a:pt x="792" y="302"/>
                    </a:lnTo>
                    <a:lnTo>
                      <a:pt x="793" y="330"/>
                    </a:lnTo>
                    <a:lnTo>
                      <a:pt x="793" y="358"/>
                    </a:lnTo>
                    <a:lnTo>
                      <a:pt x="790" y="386"/>
                    </a:lnTo>
                    <a:lnTo>
                      <a:pt x="788" y="414"/>
                    </a:lnTo>
                    <a:lnTo>
                      <a:pt x="782" y="441"/>
                    </a:lnTo>
                    <a:lnTo>
                      <a:pt x="775" y="468"/>
                    </a:lnTo>
                    <a:lnTo>
                      <a:pt x="768" y="492"/>
                    </a:lnTo>
                    <a:lnTo>
                      <a:pt x="768" y="492"/>
                    </a:lnTo>
                    <a:lnTo>
                      <a:pt x="758" y="515"/>
                    </a:lnTo>
                    <a:lnTo>
                      <a:pt x="748" y="538"/>
                    </a:lnTo>
                    <a:lnTo>
                      <a:pt x="737" y="559"/>
                    </a:lnTo>
                    <a:lnTo>
                      <a:pt x="724" y="577"/>
                    </a:lnTo>
                    <a:lnTo>
                      <a:pt x="724" y="577"/>
                    </a:lnTo>
                    <a:lnTo>
                      <a:pt x="730" y="584"/>
                    </a:lnTo>
                    <a:lnTo>
                      <a:pt x="737" y="590"/>
                    </a:lnTo>
                    <a:lnTo>
                      <a:pt x="752" y="600"/>
                    </a:lnTo>
                    <a:lnTo>
                      <a:pt x="752" y="600"/>
                    </a:lnTo>
                    <a:lnTo>
                      <a:pt x="759" y="576"/>
                    </a:lnTo>
                    <a:lnTo>
                      <a:pt x="768" y="551"/>
                    </a:lnTo>
                    <a:lnTo>
                      <a:pt x="778" y="527"/>
                    </a:lnTo>
                    <a:lnTo>
                      <a:pt x="788" y="503"/>
                    </a:lnTo>
                    <a:lnTo>
                      <a:pt x="800" y="479"/>
                    </a:lnTo>
                    <a:lnTo>
                      <a:pt x="813" y="457"/>
                    </a:lnTo>
                    <a:lnTo>
                      <a:pt x="828" y="434"/>
                    </a:lnTo>
                    <a:lnTo>
                      <a:pt x="845" y="413"/>
                    </a:lnTo>
                    <a:lnTo>
                      <a:pt x="845" y="413"/>
                    </a:lnTo>
                    <a:lnTo>
                      <a:pt x="858" y="399"/>
                    </a:lnTo>
                    <a:lnTo>
                      <a:pt x="873" y="385"/>
                    </a:lnTo>
                    <a:lnTo>
                      <a:pt x="890" y="372"/>
                    </a:lnTo>
                    <a:lnTo>
                      <a:pt x="910" y="360"/>
                    </a:lnTo>
                    <a:lnTo>
                      <a:pt x="929" y="350"/>
                    </a:lnTo>
                    <a:lnTo>
                      <a:pt x="949" y="341"/>
                    </a:lnTo>
                    <a:lnTo>
                      <a:pt x="970" y="336"/>
                    </a:lnTo>
                    <a:lnTo>
                      <a:pt x="990" y="333"/>
                    </a:lnTo>
                    <a:lnTo>
                      <a:pt x="990" y="333"/>
                    </a:lnTo>
                    <a:lnTo>
                      <a:pt x="1000" y="333"/>
                    </a:lnTo>
                    <a:lnTo>
                      <a:pt x="1009" y="333"/>
                    </a:lnTo>
                    <a:lnTo>
                      <a:pt x="1033" y="337"/>
                    </a:lnTo>
                    <a:lnTo>
                      <a:pt x="1057" y="341"/>
                    </a:lnTo>
                    <a:lnTo>
                      <a:pt x="1081" y="346"/>
                    </a:lnTo>
                    <a:lnTo>
                      <a:pt x="1081" y="346"/>
                    </a:lnTo>
                    <a:lnTo>
                      <a:pt x="1087" y="346"/>
                    </a:lnTo>
                    <a:lnTo>
                      <a:pt x="1092" y="344"/>
                    </a:lnTo>
                    <a:lnTo>
                      <a:pt x="1098" y="344"/>
                    </a:lnTo>
                    <a:lnTo>
                      <a:pt x="1103" y="346"/>
                    </a:lnTo>
                    <a:lnTo>
                      <a:pt x="1103" y="346"/>
                    </a:lnTo>
                    <a:lnTo>
                      <a:pt x="1106" y="347"/>
                    </a:lnTo>
                    <a:lnTo>
                      <a:pt x="1109" y="351"/>
                    </a:lnTo>
                    <a:lnTo>
                      <a:pt x="1112" y="357"/>
                    </a:lnTo>
                    <a:lnTo>
                      <a:pt x="1116" y="361"/>
                    </a:lnTo>
                    <a:lnTo>
                      <a:pt x="1116" y="361"/>
                    </a:lnTo>
                    <a:lnTo>
                      <a:pt x="1129" y="371"/>
                    </a:lnTo>
                    <a:lnTo>
                      <a:pt x="1146" y="381"/>
                    </a:lnTo>
                    <a:lnTo>
                      <a:pt x="1162" y="391"/>
                    </a:lnTo>
                    <a:lnTo>
                      <a:pt x="1169" y="396"/>
                    </a:lnTo>
                    <a:lnTo>
                      <a:pt x="1175" y="400"/>
                    </a:lnTo>
                    <a:lnTo>
                      <a:pt x="1175" y="400"/>
                    </a:lnTo>
                    <a:lnTo>
                      <a:pt x="1178" y="406"/>
                    </a:lnTo>
                    <a:lnTo>
                      <a:pt x="1182" y="412"/>
                    </a:lnTo>
                    <a:lnTo>
                      <a:pt x="1188" y="421"/>
                    </a:lnTo>
                    <a:lnTo>
                      <a:pt x="1188" y="421"/>
                    </a:lnTo>
                    <a:lnTo>
                      <a:pt x="1211" y="454"/>
                    </a:lnTo>
                    <a:lnTo>
                      <a:pt x="1221" y="472"/>
                    </a:lnTo>
                    <a:lnTo>
                      <a:pt x="1226" y="480"/>
                    </a:lnTo>
                    <a:lnTo>
                      <a:pt x="1230" y="490"/>
                    </a:lnTo>
                    <a:lnTo>
                      <a:pt x="1230" y="490"/>
                    </a:lnTo>
                    <a:lnTo>
                      <a:pt x="1235" y="525"/>
                    </a:lnTo>
                    <a:lnTo>
                      <a:pt x="1241" y="559"/>
                    </a:lnTo>
                    <a:lnTo>
                      <a:pt x="1244" y="577"/>
                    </a:lnTo>
                    <a:lnTo>
                      <a:pt x="1244" y="595"/>
                    </a:lnTo>
                    <a:lnTo>
                      <a:pt x="1244" y="612"/>
                    </a:lnTo>
                    <a:lnTo>
                      <a:pt x="1241" y="632"/>
                    </a:lnTo>
                    <a:lnTo>
                      <a:pt x="1241" y="632"/>
                    </a:lnTo>
                    <a:lnTo>
                      <a:pt x="1237" y="652"/>
                    </a:lnTo>
                    <a:lnTo>
                      <a:pt x="1230" y="673"/>
                    </a:lnTo>
                    <a:lnTo>
                      <a:pt x="1213" y="712"/>
                    </a:lnTo>
                    <a:lnTo>
                      <a:pt x="1213" y="712"/>
                    </a:lnTo>
                    <a:lnTo>
                      <a:pt x="1202" y="736"/>
                    </a:lnTo>
                    <a:lnTo>
                      <a:pt x="1189" y="756"/>
                    </a:lnTo>
                    <a:lnTo>
                      <a:pt x="1175" y="775"/>
                    </a:lnTo>
                    <a:lnTo>
                      <a:pt x="1160" y="792"/>
                    </a:lnTo>
                    <a:lnTo>
                      <a:pt x="1143" y="809"/>
                    </a:lnTo>
                    <a:lnTo>
                      <a:pt x="1126" y="824"/>
                    </a:lnTo>
                    <a:lnTo>
                      <a:pt x="1088" y="855"/>
                    </a:lnTo>
                    <a:lnTo>
                      <a:pt x="1088" y="855"/>
                    </a:lnTo>
                    <a:lnTo>
                      <a:pt x="1054" y="883"/>
                    </a:lnTo>
                    <a:lnTo>
                      <a:pt x="1035" y="896"/>
                    </a:lnTo>
                    <a:lnTo>
                      <a:pt x="1025" y="902"/>
                    </a:lnTo>
                    <a:lnTo>
                      <a:pt x="1014" y="906"/>
                    </a:lnTo>
                    <a:lnTo>
                      <a:pt x="1014" y="906"/>
                    </a:lnTo>
                    <a:lnTo>
                      <a:pt x="1002" y="907"/>
                    </a:lnTo>
                    <a:lnTo>
                      <a:pt x="991" y="910"/>
                    </a:lnTo>
                    <a:lnTo>
                      <a:pt x="981" y="916"/>
                    </a:lnTo>
                    <a:lnTo>
                      <a:pt x="971" y="923"/>
                    </a:lnTo>
                    <a:lnTo>
                      <a:pt x="971" y="923"/>
                    </a:lnTo>
                    <a:lnTo>
                      <a:pt x="942" y="928"/>
                    </a:lnTo>
                    <a:lnTo>
                      <a:pt x="927" y="931"/>
                    </a:lnTo>
                    <a:lnTo>
                      <a:pt x="911" y="932"/>
                    </a:lnTo>
                    <a:lnTo>
                      <a:pt x="894" y="932"/>
                    </a:lnTo>
                    <a:lnTo>
                      <a:pt x="879" y="932"/>
                    </a:lnTo>
                    <a:lnTo>
                      <a:pt x="863" y="930"/>
                    </a:lnTo>
                    <a:lnTo>
                      <a:pt x="849" y="927"/>
                    </a:lnTo>
                    <a:lnTo>
                      <a:pt x="849" y="927"/>
                    </a:lnTo>
                    <a:lnTo>
                      <a:pt x="856" y="948"/>
                    </a:lnTo>
                    <a:lnTo>
                      <a:pt x="859" y="959"/>
                    </a:lnTo>
                    <a:lnTo>
                      <a:pt x="861" y="972"/>
                    </a:lnTo>
                    <a:lnTo>
                      <a:pt x="861" y="982"/>
                    </a:lnTo>
                    <a:lnTo>
                      <a:pt x="859" y="987"/>
                    </a:lnTo>
                    <a:lnTo>
                      <a:pt x="858" y="991"/>
                    </a:lnTo>
                    <a:lnTo>
                      <a:pt x="855" y="994"/>
                    </a:lnTo>
                    <a:lnTo>
                      <a:pt x="852" y="997"/>
                    </a:lnTo>
                    <a:lnTo>
                      <a:pt x="848" y="998"/>
                    </a:lnTo>
                    <a:lnTo>
                      <a:pt x="842" y="998"/>
                    </a:lnTo>
                    <a:lnTo>
                      <a:pt x="842" y="998"/>
                    </a:lnTo>
                    <a:lnTo>
                      <a:pt x="837" y="998"/>
                    </a:lnTo>
                    <a:lnTo>
                      <a:pt x="831" y="994"/>
                    </a:lnTo>
                    <a:lnTo>
                      <a:pt x="827" y="990"/>
                    </a:lnTo>
                    <a:lnTo>
                      <a:pt x="823" y="984"/>
                    </a:lnTo>
                    <a:lnTo>
                      <a:pt x="816" y="973"/>
                    </a:lnTo>
                    <a:lnTo>
                      <a:pt x="811" y="968"/>
                    </a:lnTo>
                    <a:lnTo>
                      <a:pt x="806" y="963"/>
                    </a:lnTo>
                    <a:lnTo>
                      <a:pt x="806" y="963"/>
                    </a:lnTo>
                    <a:lnTo>
                      <a:pt x="816" y="996"/>
                    </a:lnTo>
                    <a:lnTo>
                      <a:pt x="824" y="1028"/>
                    </a:lnTo>
                    <a:lnTo>
                      <a:pt x="831" y="1062"/>
                    </a:lnTo>
                    <a:lnTo>
                      <a:pt x="838" y="1095"/>
                    </a:lnTo>
                    <a:lnTo>
                      <a:pt x="844" y="1130"/>
                    </a:lnTo>
                    <a:lnTo>
                      <a:pt x="849" y="1166"/>
                    </a:lnTo>
                    <a:lnTo>
                      <a:pt x="854" y="1202"/>
                    </a:lnTo>
                    <a:lnTo>
                      <a:pt x="856" y="1239"/>
                    </a:lnTo>
                    <a:lnTo>
                      <a:pt x="859" y="1275"/>
                    </a:lnTo>
                    <a:lnTo>
                      <a:pt x="861" y="1312"/>
                    </a:lnTo>
                    <a:lnTo>
                      <a:pt x="861" y="1349"/>
                    </a:lnTo>
                    <a:lnTo>
                      <a:pt x="859" y="1386"/>
                    </a:lnTo>
                    <a:lnTo>
                      <a:pt x="856" y="1422"/>
                    </a:lnTo>
                    <a:lnTo>
                      <a:pt x="854" y="1459"/>
                    </a:lnTo>
                    <a:lnTo>
                      <a:pt x="849" y="1495"/>
                    </a:lnTo>
                    <a:lnTo>
                      <a:pt x="842" y="1531"/>
                    </a:lnTo>
                    <a:lnTo>
                      <a:pt x="842" y="1531"/>
                    </a:lnTo>
                    <a:lnTo>
                      <a:pt x="845" y="1532"/>
                    </a:lnTo>
                    <a:lnTo>
                      <a:pt x="848" y="1531"/>
                    </a:lnTo>
                    <a:lnTo>
                      <a:pt x="855" y="1528"/>
                    </a:lnTo>
                    <a:lnTo>
                      <a:pt x="862" y="1524"/>
                    </a:lnTo>
                    <a:lnTo>
                      <a:pt x="869" y="1519"/>
                    </a:lnTo>
                    <a:lnTo>
                      <a:pt x="869" y="1519"/>
                    </a:lnTo>
                    <a:lnTo>
                      <a:pt x="880" y="1488"/>
                    </a:lnTo>
                    <a:lnTo>
                      <a:pt x="887" y="1470"/>
                    </a:lnTo>
                    <a:lnTo>
                      <a:pt x="897" y="1452"/>
                    </a:lnTo>
                    <a:lnTo>
                      <a:pt x="897" y="1452"/>
                    </a:lnTo>
                    <a:lnTo>
                      <a:pt x="904" y="1442"/>
                    </a:lnTo>
                    <a:lnTo>
                      <a:pt x="911" y="1431"/>
                    </a:lnTo>
                    <a:lnTo>
                      <a:pt x="921" y="1420"/>
                    </a:lnTo>
                    <a:lnTo>
                      <a:pt x="929" y="1411"/>
                    </a:lnTo>
                    <a:lnTo>
                      <a:pt x="935" y="1408"/>
                    </a:lnTo>
                    <a:lnTo>
                      <a:pt x="939" y="1407"/>
                    </a:lnTo>
                    <a:lnTo>
                      <a:pt x="943" y="1406"/>
                    </a:lnTo>
                    <a:lnTo>
                      <a:pt x="949" y="1407"/>
                    </a:lnTo>
                    <a:lnTo>
                      <a:pt x="953" y="1408"/>
                    </a:lnTo>
                    <a:lnTo>
                      <a:pt x="956" y="1413"/>
                    </a:lnTo>
                    <a:lnTo>
                      <a:pt x="960" y="1418"/>
                    </a:lnTo>
                    <a:lnTo>
                      <a:pt x="963" y="1425"/>
                    </a:lnTo>
                    <a:lnTo>
                      <a:pt x="963" y="1425"/>
                    </a:lnTo>
                    <a:lnTo>
                      <a:pt x="959" y="1441"/>
                    </a:lnTo>
                    <a:lnTo>
                      <a:pt x="955" y="1453"/>
                    </a:lnTo>
                    <a:lnTo>
                      <a:pt x="948" y="1466"/>
                    </a:lnTo>
                    <a:lnTo>
                      <a:pt x="941" y="1477"/>
                    </a:lnTo>
                    <a:lnTo>
                      <a:pt x="932" y="1487"/>
                    </a:lnTo>
                    <a:lnTo>
                      <a:pt x="924" y="1497"/>
                    </a:lnTo>
                    <a:lnTo>
                      <a:pt x="904" y="1515"/>
                    </a:lnTo>
                    <a:lnTo>
                      <a:pt x="904" y="1515"/>
                    </a:lnTo>
                    <a:lnTo>
                      <a:pt x="934" y="1507"/>
                    </a:lnTo>
                    <a:lnTo>
                      <a:pt x="950" y="1502"/>
                    </a:lnTo>
                    <a:lnTo>
                      <a:pt x="969" y="1500"/>
                    </a:lnTo>
                    <a:lnTo>
                      <a:pt x="984" y="1498"/>
                    </a:lnTo>
                    <a:lnTo>
                      <a:pt x="991" y="1500"/>
                    </a:lnTo>
                    <a:lnTo>
                      <a:pt x="998" y="1501"/>
                    </a:lnTo>
                    <a:lnTo>
                      <a:pt x="1004" y="1505"/>
                    </a:lnTo>
                    <a:lnTo>
                      <a:pt x="1009" y="1510"/>
                    </a:lnTo>
                    <a:lnTo>
                      <a:pt x="1014" y="1515"/>
                    </a:lnTo>
                    <a:lnTo>
                      <a:pt x="1016" y="1524"/>
                    </a:lnTo>
                    <a:lnTo>
                      <a:pt x="1016" y="1524"/>
                    </a:lnTo>
                    <a:lnTo>
                      <a:pt x="1011" y="1531"/>
                    </a:lnTo>
                    <a:lnTo>
                      <a:pt x="1005" y="1538"/>
                    </a:lnTo>
                    <a:lnTo>
                      <a:pt x="998" y="1543"/>
                    </a:lnTo>
                    <a:lnTo>
                      <a:pt x="991" y="1547"/>
                    </a:lnTo>
                    <a:lnTo>
                      <a:pt x="976" y="1556"/>
                    </a:lnTo>
                    <a:lnTo>
                      <a:pt x="960" y="1561"/>
                    </a:lnTo>
                    <a:lnTo>
                      <a:pt x="960" y="1561"/>
                    </a:lnTo>
                    <a:lnTo>
                      <a:pt x="1000" y="1566"/>
                    </a:lnTo>
                    <a:lnTo>
                      <a:pt x="1040" y="1567"/>
                    </a:lnTo>
                    <a:lnTo>
                      <a:pt x="1061" y="1568"/>
                    </a:lnTo>
                    <a:lnTo>
                      <a:pt x="1081" y="1567"/>
                    </a:lnTo>
                    <a:lnTo>
                      <a:pt x="1102" y="1564"/>
                    </a:lnTo>
                    <a:lnTo>
                      <a:pt x="1120" y="1560"/>
                    </a:lnTo>
                    <a:lnTo>
                      <a:pt x="1120" y="1560"/>
                    </a:lnTo>
                    <a:lnTo>
                      <a:pt x="1130" y="1563"/>
                    </a:lnTo>
                    <a:lnTo>
                      <a:pt x="1140" y="1566"/>
                    </a:lnTo>
                    <a:lnTo>
                      <a:pt x="1148" y="1566"/>
                    </a:lnTo>
                    <a:lnTo>
                      <a:pt x="1157" y="1566"/>
                    </a:lnTo>
                    <a:lnTo>
                      <a:pt x="1157" y="1566"/>
                    </a:lnTo>
                    <a:lnTo>
                      <a:pt x="1174" y="1577"/>
                    </a:lnTo>
                    <a:lnTo>
                      <a:pt x="1189" y="1590"/>
                    </a:lnTo>
                    <a:lnTo>
                      <a:pt x="1219" y="1615"/>
                    </a:lnTo>
                    <a:lnTo>
                      <a:pt x="1248" y="1640"/>
                    </a:lnTo>
                    <a:lnTo>
                      <a:pt x="1263" y="1653"/>
                    </a:lnTo>
                    <a:lnTo>
                      <a:pt x="1280" y="1664"/>
                    </a:lnTo>
                    <a:lnTo>
                      <a:pt x="1280" y="1664"/>
                    </a:lnTo>
                    <a:lnTo>
                      <a:pt x="1283" y="1682"/>
                    </a:lnTo>
                    <a:lnTo>
                      <a:pt x="1284" y="1703"/>
                    </a:lnTo>
                    <a:lnTo>
                      <a:pt x="1286" y="1724"/>
                    </a:lnTo>
                    <a:lnTo>
                      <a:pt x="1286" y="1747"/>
                    </a:lnTo>
                    <a:lnTo>
                      <a:pt x="1284" y="1792"/>
                    </a:lnTo>
                    <a:lnTo>
                      <a:pt x="1282" y="1835"/>
                    </a:lnTo>
                    <a:lnTo>
                      <a:pt x="1282" y="1835"/>
                    </a:lnTo>
                    <a:lnTo>
                      <a:pt x="1280" y="1872"/>
                    </a:lnTo>
                    <a:lnTo>
                      <a:pt x="1280" y="1910"/>
                    </a:lnTo>
                    <a:lnTo>
                      <a:pt x="1280" y="1983"/>
                    </a:lnTo>
                    <a:lnTo>
                      <a:pt x="1280" y="2019"/>
                    </a:lnTo>
                    <a:lnTo>
                      <a:pt x="1280" y="2056"/>
                    </a:lnTo>
                    <a:lnTo>
                      <a:pt x="1277" y="2091"/>
                    </a:lnTo>
                    <a:lnTo>
                      <a:pt x="1275" y="2127"/>
                    </a:lnTo>
                    <a:lnTo>
                      <a:pt x="1275" y="2127"/>
                    </a:lnTo>
                    <a:lnTo>
                      <a:pt x="1263" y="2214"/>
                    </a:lnTo>
                    <a:lnTo>
                      <a:pt x="1252" y="2300"/>
                    </a:lnTo>
                    <a:lnTo>
                      <a:pt x="1252" y="2300"/>
                    </a:lnTo>
                    <a:lnTo>
                      <a:pt x="1248" y="2320"/>
                    </a:lnTo>
                    <a:lnTo>
                      <a:pt x="1244" y="2338"/>
                    </a:lnTo>
                    <a:lnTo>
                      <a:pt x="1241" y="2358"/>
                    </a:lnTo>
                    <a:lnTo>
                      <a:pt x="1240" y="2367"/>
                    </a:lnTo>
                    <a:lnTo>
                      <a:pt x="1240" y="2379"/>
                    </a:lnTo>
                    <a:lnTo>
                      <a:pt x="1240" y="2379"/>
                    </a:lnTo>
                    <a:lnTo>
                      <a:pt x="1224" y="2384"/>
                    </a:lnTo>
                    <a:lnTo>
                      <a:pt x="1209" y="2388"/>
                    </a:lnTo>
                    <a:lnTo>
                      <a:pt x="1192" y="2393"/>
                    </a:lnTo>
                    <a:lnTo>
                      <a:pt x="1175" y="2395"/>
                    </a:lnTo>
                    <a:lnTo>
                      <a:pt x="1141" y="2400"/>
                    </a:lnTo>
                    <a:lnTo>
                      <a:pt x="1106" y="2401"/>
                    </a:lnTo>
                    <a:lnTo>
                      <a:pt x="1106" y="2401"/>
                    </a:lnTo>
                    <a:lnTo>
                      <a:pt x="1029" y="2401"/>
                    </a:lnTo>
                    <a:lnTo>
                      <a:pt x="990" y="2401"/>
                    </a:lnTo>
                    <a:lnTo>
                      <a:pt x="949" y="2402"/>
                    </a:lnTo>
                    <a:lnTo>
                      <a:pt x="949" y="2402"/>
                    </a:lnTo>
                    <a:lnTo>
                      <a:pt x="873" y="2407"/>
                    </a:lnTo>
                    <a:lnTo>
                      <a:pt x="796" y="2407"/>
                    </a:lnTo>
                    <a:lnTo>
                      <a:pt x="716" y="2407"/>
                    </a:lnTo>
                    <a:lnTo>
                      <a:pt x="635" y="2405"/>
                    </a:lnTo>
                    <a:lnTo>
                      <a:pt x="635" y="2405"/>
                    </a:lnTo>
                    <a:lnTo>
                      <a:pt x="507" y="2402"/>
                    </a:lnTo>
                    <a:lnTo>
                      <a:pt x="376" y="2400"/>
                    </a:lnTo>
                    <a:lnTo>
                      <a:pt x="310" y="2397"/>
                    </a:lnTo>
                    <a:lnTo>
                      <a:pt x="246" y="2393"/>
                    </a:lnTo>
                    <a:lnTo>
                      <a:pt x="181" y="2387"/>
                    </a:lnTo>
                    <a:lnTo>
                      <a:pt x="118" y="2379"/>
                    </a:lnTo>
                    <a:lnTo>
                      <a:pt x="118" y="2379"/>
                    </a:lnTo>
                    <a:lnTo>
                      <a:pt x="109" y="2372"/>
                    </a:lnTo>
                    <a:lnTo>
                      <a:pt x="104" y="2365"/>
                    </a:lnTo>
                    <a:lnTo>
                      <a:pt x="93" y="2349"/>
                    </a:lnTo>
                    <a:lnTo>
                      <a:pt x="93" y="2349"/>
                    </a:lnTo>
                    <a:lnTo>
                      <a:pt x="86" y="2341"/>
                    </a:lnTo>
                    <a:lnTo>
                      <a:pt x="83" y="2338"/>
                    </a:lnTo>
                    <a:lnTo>
                      <a:pt x="80" y="2335"/>
                    </a:lnTo>
                    <a:lnTo>
                      <a:pt x="80" y="2335"/>
                    </a:lnTo>
                    <a:lnTo>
                      <a:pt x="77" y="2325"/>
                    </a:lnTo>
                    <a:lnTo>
                      <a:pt x="76" y="2313"/>
                    </a:lnTo>
                    <a:lnTo>
                      <a:pt x="76" y="2289"/>
                    </a:lnTo>
                    <a:lnTo>
                      <a:pt x="76" y="2289"/>
                    </a:lnTo>
                    <a:lnTo>
                      <a:pt x="72" y="2256"/>
                    </a:lnTo>
                    <a:lnTo>
                      <a:pt x="67" y="2224"/>
                    </a:lnTo>
                    <a:lnTo>
                      <a:pt x="56" y="2157"/>
                    </a:lnTo>
                    <a:lnTo>
                      <a:pt x="45" y="2085"/>
                    </a:lnTo>
                    <a:lnTo>
                      <a:pt x="34" y="2014"/>
                    </a:lnTo>
                    <a:lnTo>
                      <a:pt x="34" y="2014"/>
                    </a:lnTo>
                    <a:lnTo>
                      <a:pt x="28" y="1964"/>
                    </a:lnTo>
                    <a:lnTo>
                      <a:pt x="24" y="1914"/>
                    </a:lnTo>
                    <a:lnTo>
                      <a:pt x="20" y="1865"/>
                    </a:lnTo>
                    <a:lnTo>
                      <a:pt x="15" y="1818"/>
                    </a:lnTo>
                    <a:lnTo>
                      <a:pt x="15" y="1818"/>
                    </a:lnTo>
                    <a:lnTo>
                      <a:pt x="14" y="1802"/>
                    </a:lnTo>
                    <a:lnTo>
                      <a:pt x="10" y="1783"/>
                    </a:lnTo>
                    <a:lnTo>
                      <a:pt x="7" y="1766"/>
                    </a:lnTo>
                    <a:lnTo>
                      <a:pt x="6" y="1750"/>
                    </a:lnTo>
                    <a:lnTo>
                      <a:pt x="6" y="1750"/>
                    </a:lnTo>
                    <a:lnTo>
                      <a:pt x="6" y="1734"/>
                    </a:lnTo>
                    <a:lnTo>
                      <a:pt x="6" y="1719"/>
                    </a:lnTo>
                    <a:lnTo>
                      <a:pt x="6" y="1719"/>
                    </a:lnTo>
                    <a:lnTo>
                      <a:pt x="1" y="1698"/>
                    </a:lnTo>
                    <a:lnTo>
                      <a:pt x="0" y="1688"/>
                    </a:lnTo>
                    <a:lnTo>
                      <a:pt x="1" y="1678"/>
                    </a:lnTo>
                    <a:lnTo>
                      <a:pt x="1" y="1678"/>
                    </a:lnTo>
                    <a:lnTo>
                      <a:pt x="6" y="1670"/>
                    </a:lnTo>
                    <a:lnTo>
                      <a:pt x="11" y="1663"/>
                    </a:lnTo>
                    <a:lnTo>
                      <a:pt x="25" y="1647"/>
                    </a:lnTo>
                    <a:lnTo>
                      <a:pt x="25" y="1647"/>
                    </a:lnTo>
                    <a:lnTo>
                      <a:pt x="35" y="1632"/>
                    </a:lnTo>
                    <a:lnTo>
                      <a:pt x="41" y="1623"/>
                    </a:lnTo>
                    <a:lnTo>
                      <a:pt x="45" y="1618"/>
                    </a:lnTo>
                    <a:lnTo>
                      <a:pt x="45" y="1618"/>
                    </a:lnTo>
                    <a:lnTo>
                      <a:pt x="58" y="1606"/>
                    </a:lnTo>
                    <a:lnTo>
                      <a:pt x="69" y="1595"/>
                    </a:lnTo>
                    <a:lnTo>
                      <a:pt x="94" y="1576"/>
                    </a:lnTo>
                    <a:lnTo>
                      <a:pt x="119" y="1556"/>
                    </a:lnTo>
                    <a:lnTo>
                      <a:pt x="142" y="1536"/>
                    </a:lnTo>
                    <a:lnTo>
                      <a:pt x="142" y="1536"/>
                    </a:lnTo>
                    <a:lnTo>
                      <a:pt x="154" y="1533"/>
                    </a:lnTo>
                    <a:lnTo>
                      <a:pt x="168" y="1532"/>
                    </a:lnTo>
                    <a:lnTo>
                      <a:pt x="198" y="1532"/>
                    </a:lnTo>
                    <a:lnTo>
                      <a:pt x="230" y="1533"/>
                    </a:lnTo>
                    <a:lnTo>
                      <a:pt x="264" y="1538"/>
                    </a:lnTo>
                    <a:lnTo>
                      <a:pt x="330" y="1546"/>
                    </a:lnTo>
                    <a:lnTo>
                      <a:pt x="362" y="1549"/>
                    </a:lnTo>
                    <a:lnTo>
                      <a:pt x="393" y="1550"/>
                    </a:lnTo>
                    <a:lnTo>
                      <a:pt x="393" y="1550"/>
                    </a:lnTo>
                    <a:lnTo>
                      <a:pt x="404" y="1517"/>
                    </a:lnTo>
                    <a:lnTo>
                      <a:pt x="410" y="1500"/>
                    </a:lnTo>
                    <a:lnTo>
                      <a:pt x="417" y="1484"/>
                    </a:lnTo>
                    <a:lnTo>
                      <a:pt x="424" y="1470"/>
                    </a:lnTo>
                    <a:lnTo>
                      <a:pt x="432" y="1456"/>
                    </a:lnTo>
                    <a:lnTo>
                      <a:pt x="441" y="1444"/>
                    </a:lnTo>
                    <a:lnTo>
                      <a:pt x="451" y="1431"/>
                    </a:lnTo>
                    <a:lnTo>
                      <a:pt x="451" y="1431"/>
                    </a:lnTo>
                    <a:lnTo>
                      <a:pt x="469" y="1425"/>
                    </a:lnTo>
                    <a:lnTo>
                      <a:pt x="487" y="1421"/>
                    </a:lnTo>
                    <a:lnTo>
                      <a:pt x="505" y="1418"/>
                    </a:lnTo>
                    <a:lnTo>
                      <a:pt x="524" y="1415"/>
                    </a:lnTo>
                    <a:lnTo>
                      <a:pt x="560" y="1415"/>
                    </a:lnTo>
                    <a:lnTo>
                      <a:pt x="598" y="1415"/>
                    </a:lnTo>
                    <a:lnTo>
                      <a:pt x="598" y="1415"/>
                    </a:lnTo>
                    <a:lnTo>
                      <a:pt x="625" y="1415"/>
                    </a:lnTo>
                    <a:lnTo>
                      <a:pt x="653" y="1415"/>
                    </a:lnTo>
                    <a:lnTo>
                      <a:pt x="682" y="1418"/>
                    </a:lnTo>
                    <a:lnTo>
                      <a:pt x="699" y="1421"/>
                    </a:lnTo>
                    <a:lnTo>
                      <a:pt x="715" y="1425"/>
                    </a:lnTo>
                    <a:lnTo>
                      <a:pt x="715" y="1425"/>
                    </a:lnTo>
                    <a:lnTo>
                      <a:pt x="731" y="1434"/>
                    </a:lnTo>
                    <a:lnTo>
                      <a:pt x="747" y="1444"/>
                    </a:lnTo>
                    <a:lnTo>
                      <a:pt x="761" y="1453"/>
                    </a:lnTo>
                    <a:lnTo>
                      <a:pt x="772" y="1466"/>
                    </a:lnTo>
                    <a:lnTo>
                      <a:pt x="783" y="1480"/>
                    </a:lnTo>
                    <a:lnTo>
                      <a:pt x="793" y="1495"/>
                    </a:lnTo>
                    <a:lnTo>
                      <a:pt x="800" y="1512"/>
                    </a:lnTo>
                    <a:lnTo>
                      <a:pt x="806" y="1531"/>
                    </a:lnTo>
                    <a:lnTo>
                      <a:pt x="806" y="1531"/>
                    </a:lnTo>
                    <a:lnTo>
                      <a:pt x="807" y="1531"/>
                    </a:lnTo>
                    <a:lnTo>
                      <a:pt x="807" y="1532"/>
                    </a:lnTo>
                    <a:lnTo>
                      <a:pt x="807" y="1532"/>
                    </a:lnTo>
                    <a:lnTo>
                      <a:pt x="807" y="1533"/>
                    </a:lnTo>
                    <a:lnTo>
                      <a:pt x="807" y="1533"/>
                    </a:lnTo>
                    <a:close/>
                    <a:moveTo>
                      <a:pt x="712" y="569"/>
                    </a:moveTo>
                    <a:lnTo>
                      <a:pt x="712" y="569"/>
                    </a:lnTo>
                    <a:lnTo>
                      <a:pt x="722" y="556"/>
                    </a:lnTo>
                    <a:lnTo>
                      <a:pt x="730" y="541"/>
                    </a:lnTo>
                    <a:lnTo>
                      <a:pt x="737" y="524"/>
                    </a:lnTo>
                    <a:lnTo>
                      <a:pt x="744" y="507"/>
                    </a:lnTo>
                    <a:lnTo>
                      <a:pt x="757" y="473"/>
                    </a:lnTo>
                    <a:lnTo>
                      <a:pt x="768" y="441"/>
                    </a:lnTo>
                    <a:lnTo>
                      <a:pt x="768" y="441"/>
                    </a:lnTo>
                    <a:lnTo>
                      <a:pt x="772" y="427"/>
                    </a:lnTo>
                    <a:lnTo>
                      <a:pt x="775" y="414"/>
                    </a:lnTo>
                    <a:lnTo>
                      <a:pt x="779" y="385"/>
                    </a:lnTo>
                    <a:lnTo>
                      <a:pt x="781" y="357"/>
                    </a:lnTo>
                    <a:lnTo>
                      <a:pt x="779" y="327"/>
                    </a:lnTo>
                    <a:lnTo>
                      <a:pt x="776" y="298"/>
                    </a:lnTo>
                    <a:lnTo>
                      <a:pt x="771" y="268"/>
                    </a:lnTo>
                    <a:lnTo>
                      <a:pt x="765" y="240"/>
                    </a:lnTo>
                    <a:lnTo>
                      <a:pt x="757" y="214"/>
                    </a:lnTo>
                    <a:lnTo>
                      <a:pt x="757" y="214"/>
                    </a:lnTo>
                    <a:lnTo>
                      <a:pt x="750" y="195"/>
                    </a:lnTo>
                    <a:lnTo>
                      <a:pt x="741" y="177"/>
                    </a:lnTo>
                    <a:lnTo>
                      <a:pt x="720" y="141"/>
                    </a:lnTo>
                    <a:lnTo>
                      <a:pt x="720" y="141"/>
                    </a:lnTo>
                    <a:lnTo>
                      <a:pt x="709" y="122"/>
                    </a:lnTo>
                    <a:lnTo>
                      <a:pt x="698" y="105"/>
                    </a:lnTo>
                    <a:lnTo>
                      <a:pt x="686" y="90"/>
                    </a:lnTo>
                    <a:lnTo>
                      <a:pt x="674" y="77"/>
                    </a:lnTo>
                    <a:lnTo>
                      <a:pt x="674" y="77"/>
                    </a:lnTo>
                    <a:lnTo>
                      <a:pt x="654" y="63"/>
                    </a:lnTo>
                    <a:lnTo>
                      <a:pt x="632" y="49"/>
                    </a:lnTo>
                    <a:lnTo>
                      <a:pt x="606" y="38"/>
                    </a:lnTo>
                    <a:lnTo>
                      <a:pt x="581" y="28"/>
                    </a:lnTo>
                    <a:lnTo>
                      <a:pt x="553" y="21"/>
                    </a:lnTo>
                    <a:lnTo>
                      <a:pt x="525" y="16"/>
                    </a:lnTo>
                    <a:lnTo>
                      <a:pt x="497" y="14"/>
                    </a:lnTo>
                    <a:lnTo>
                      <a:pt x="470" y="14"/>
                    </a:lnTo>
                    <a:lnTo>
                      <a:pt x="470" y="14"/>
                    </a:lnTo>
                    <a:lnTo>
                      <a:pt x="449" y="17"/>
                    </a:lnTo>
                    <a:lnTo>
                      <a:pt x="431" y="23"/>
                    </a:lnTo>
                    <a:lnTo>
                      <a:pt x="414" y="28"/>
                    </a:lnTo>
                    <a:lnTo>
                      <a:pt x="399" y="37"/>
                    </a:lnTo>
                    <a:lnTo>
                      <a:pt x="385" y="45"/>
                    </a:lnTo>
                    <a:lnTo>
                      <a:pt x="372" y="56"/>
                    </a:lnTo>
                    <a:lnTo>
                      <a:pt x="359" y="68"/>
                    </a:lnTo>
                    <a:lnTo>
                      <a:pt x="347" y="82"/>
                    </a:lnTo>
                    <a:lnTo>
                      <a:pt x="347" y="82"/>
                    </a:lnTo>
                    <a:lnTo>
                      <a:pt x="338" y="91"/>
                    </a:lnTo>
                    <a:lnTo>
                      <a:pt x="330" y="101"/>
                    </a:lnTo>
                    <a:lnTo>
                      <a:pt x="324" y="113"/>
                    </a:lnTo>
                    <a:lnTo>
                      <a:pt x="319" y="122"/>
                    </a:lnTo>
                    <a:lnTo>
                      <a:pt x="313" y="134"/>
                    </a:lnTo>
                    <a:lnTo>
                      <a:pt x="309" y="146"/>
                    </a:lnTo>
                    <a:lnTo>
                      <a:pt x="303" y="170"/>
                    </a:lnTo>
                    <a:lnTo>
                      <a:pt x="300" y="195"/>
                    </a:lnTo>
                    <a:lnTo>
                      <a:pt x="299" y="223"/>
                    </a:lnTo>
                    <a:lnTo>
                      <a:pt x="299" y="252"/>
                    </a:lnTo>
                    <a:lnTo>
                      <a:pt x="299" y="282"/>
                    </a:lnTo>
                    <a:lnTo>
                      <a:pt x="299" y="282"/>
                    </a:lnTo>
                    <a:lnTo>
                      <a:pt x="319" y="288"/>
                    </a:lnTo>
                    <a:lnTo>
                      <a:pt x="338" y="292"/>
                    </a:lnTo>
                    <a:lnTo>
                      <a:pt x="383" y="299"/>
                    </a:lnTo>
                    <a:lnTo>
                      <a:pt x="383" y="299"/>
                    </a:lnTo>
                    <a:lnTo>
                      <a:pt x="376" y="291"/>
                    </a:lnTo>
                    <a:lnTo>
                      <a:pt x="368" y="284"/>
                    </a:lnTo>
                    <a:lnTo>
                      <a:pt x="359" y="275"/>
                    </a:lnTo>
                    <a:lnTo>
                      <a:pt x="351" y="264"/>
                    </a:lnTo>
                    <a:lnTo>
                      <a:pt x="351" y="264"/>
                    </a:lnTo>
                    <a:lnTo>
                      <a:pt x="347" y="254"/>
                    </a:lnTo>
                    <a:lnTo>
                      <a:pt x="343" y="243"/>
                    </a:lnTo>
                    <a:lnTo>
                      <a:pt x="340" y="230"/>
                    </a:lnTo>
                    <a:lnTo>
                      <a:pt x="338" y="218"/>
                    </a:lnTo>
                    <a:lnTo>
                      <a:pt x="337" y="190"/>
                    </a:lnTo>
                    <a:lnTo>
                      <a:pt x="336" y="162"/>
                    </a:lnTo>
                    <a:lnTo>
                      <a:pt x="336" y="162"/>
                    </a:lnTo>
                    <a:lnTo>
                      <a:pt x="341" y="150"/>
                    </a:lnTo>
                    <a:lnTo>
                      <a:pt x="347" y="141"/>
                    </a:lnTo>
                    <a:lnTo>
                      <a:pt x="352" y="131"/>
                    </a:lnTo>
                    <a:lnTo>
                      <a:pt x="359" y="121"/>
                    </a:lnTo>
                    <a:lnTo>
                      <a:pt x="368" y="113"/>
                    </a:lnTo>
                    <a:lnTo>
                      <a:pt x="376" y="107"/>
                    </a:lnTo>
                    <a:lnTo>
                      <a:pt x="386" y="101"/>
                    </a:lnTo>
                    <a:lnTo>
                      <a:pt x="397" y="98"/>
                    </a:lnTo>
                    <a:lnTo>
                      <a:pt x="397" y="98"/>
                    </a:lnTo>
                    <a:lnTo>
                      <a:pt x="400" y="93"/>
                    </a:lnTo>
                    <a:lnTo>
                      <a:pt x="404" y="90"/>
                    </a:lnTo>
                    <a:lnTo>
                      <a:pt x="409" y="86"/>
                    </a:lnTo>
                    <a:lnTo>
                      <a:pt x="413" y="84"/>
                    </a:lnTo>
                    <a:lnTo>
                      <a:pt x="418" y="83"/>
                    </a:lnTo>
                    <a:lnTo>
                      <a:pt x="423" y="83"/>
                    </a:lnTo>
                    <a:lnTo>
                      <a:pt x="434" y="84"/>
                    </a:lnTo>
                    <a:lnTo>
                      <a:pt x="444" y="89"/>
                    </a:lnTo>
                    <a:lnTo>
                      <a:pt x="453" y="94"/>
                    </a:lnTo>
                    <a:lnTo>
                      <a:pt x="462" y="101"/>
                    </a:lnTo>
                    <a:lnTo>
                      <a:pt x="467" y="111"/>
                    </a:lnTo>
                    <a:lnTo>
                      <a:pt x="467" y="111"/>
                    </a:lnTo>
                    <a:lnTo>
                      <a:pt x="469" y="117"/>
                    </a:lnTo>
                    <a:lnTo>
                      <a:pt x="470" y="124"/>
                    </a:lnTo>
                    <a:lnTo>
                      <a:pt x="470" y="138"/>
                    </a:lnTo>
                    <a:lnTo>
                      <a:pt x="469" y="153"/>
                    </a:lnTo>
                    <a:lnTo>
                      <a:pt x="467" y="160"/>
                    </a:lnTo>
                    <a:lnTo>
                      <a:pt x="469" y="169"/>
                    </a:lnTo>
                    <a:lnTo>
                      <a:pt x="469" y="169"/>
                    </a:lnTo>
                    <a:lnTo>
                      <a:pt x="470" y="177"/>
                    </a:lnTo>
                    <a:lnTo>
                      <a:pt x="473" y="186"/>
                    </a:lnTo>
                    <a:lnTo>
                      <a:pt x="482" y="201"/>
                    </a:lnTo>
                    <a:lnTo>
                      <a:pt x="489" y="216"/>
                    </a:lnTo>
                    <a:lnTo>
                      <a:pt x="490" y="223"/>
                    </a:lnTo>
                    <a:lnTo>
                      <a:pt x="491" y="233"/>
                    </a:lnTo>
                    <a:lnTo>
                      <a:pt x="491" y="233"/>
                    </a:lnTo>
                    <a:lnTo>
                      <a:pt x="490" y="249"/>
                    </a:lnTo>
                    <a:lnTo>
                      <a:pt x="487" y="264"/>
                    </a:lnTo>
                    <a:lnTo>
                      <a:pt x="482" y="277"/>
                    </a:lnTo>
                    <a:lnTo>
                      <a:pt x="474" y="288"/>
                    </a:lnTo>
                    <a:lnTo>
                      <a:pt x="466" y="299"/>
                    </a:lnTo>
                    <a:lnTo>
                      <a:pt x="456" y="308"/>
                    </a:lnTo>
                    <a:lnTo>
                      <a:pt x="445" y="313"/>
                    </a:lnTo>
                    <a:lnTo>
                      <a:pt x="434" y="319"/>
                    </a:lnTo>
                    <a:lnTo>
                      <a:pt x="434" y="319"/>
                    </a:lnTo>
                    <a:lnTo>
                      <a:pt x="455" y="329"/>
                    </a:lnTo>
                    <a:lnTo>
                      <a:pt x="474" y="340"/>
                    </a:lnTo>
                    <a:lnTo>
                      <a:pt x="493" y="353"/>
                    </a:lnTo>
                    <a:lnTo>
                      <a:pt x="512" y="365"/>
                    </a:lnTo>
                    <a:lnTo>
                      <a:pt x="529" y="379"/>
                    </a:lnTo>
                    <a:lnTo>
                      <a:pt x="546" y="395"/>
                    </a:lnTo>
                    <a:lnTo>
                      <a:pt x="562" y="410"/>
                    </a:lnTo>
                    <a:lnTo>
                      <a:pt x="577" y="427"/>
                    </a:lnTo>
                    <a:lnTo>
                      <a:pt x="590" y="444"/>
                    </a:lnTo>
                    <a:lnTo>
                      <a:pt x="602" y="464"/>
                    </a:lnTo>
                    <a:lnTo>
                      <a:pt x="613" y="483"/>
                    </a:lnTo>
                    <a:lnTo>
                      <a:pt x="622" y="504"/>
                    </a:lnTo>
                    <a:lnTo>
                      <a:pt x="630" y="527"/>
                    </a:lnTo>
                    <a:lnTo>
                      <a:pt x="637" y="551"/>
                    </a:lnTo>
                    <a:lnTo>
                      <a:pt x="642" y="574"/>
                    </a:lnTo>
                    <a:lnTo>
                      <a:pt x="646" y="600"/>
                    </a:lnTo>
                    <a:lnTo>
                      <a:pt x="646" y="600"/>
                    </a:lnTo>
                    <a:lnTo>
                      <a:pt x="657" y="598"/>
                    </a:lnTo>
                    <a:lnTo>
                      <a:pt x="667" y="597"/>
                    </a:lnTo>
                    <a:lnTo>
                      <a:pt x="675" y="593"/>
                    </a:lnTo>
                    <a:lnTo>
                      <a:pt x="684" y="588"/>
                    </a:lnTo>
                    <a:lnTo>
                      <a:pt x="698" y="579"/>
                    </a:lnTo>
                    <a:lnTo>
                      <a:pt x="712" y="569"/>
                    </a:lnTo>
                    <a:lnTo>
                      <a:pt x="712" y="569"/>
                    </a:lnTo>
                    <a:close/>
                    <a:moveTo>
                      <a:pt x="396" y="111"/>
                    </a:moveTo>
                    <a:lnTo>
                      <a:pt x="396" y="111"/>
                    </a:lnTo>
                    <a:lnTo>
                      <a:pt x="376" y="125"/>
                    </a:lnTo>
                    <a:lnTo>
                      <a:pt x="368" y="134"/>
                    </a:lnTo>
                    <a:lnTo>
                      <a:pt x="361" y="143"/>
                    </a:lnTo>
                    <a:lnTo>
                      <a:pt x="355" y="153"/>
                    </a:lnTo>
                    <a:lnTo>
                      <a:pt x="351" y="164"/>
                    </a:lnTo>
                    <a:lnTo>
                      <a:pt x="348" y="177"/>
                    </a:lnTo>
                    <a:lnTo>
                      <a:pt x="348" y="193"/>
                    </a:lnTo>
                    <a:lnTo>
                      <a:pt x="348" y="193"/>
                    </a:lnTo>
                    <a:lnTo>
                      <a:pt x="351" y="225"/>
                    </a:lnTo>
                    <a:lnTo>
                      <a:pt x="352" y="240"/>
                    </a:lnTo>
                    <a:lnTo>
                      <a:pt x="357" y="253"/>
                    </a:lnTo>
                    <a:lnTo>
                      <a:pt x="357" y="253"/>
                    </a:lnTo>
                    <a:lnTo>
                      <a:pt x="362" y="263"/>
                    </a:lnTo>
                    <a:lnTo>
                      <a:pt x="371" y="273"/>
                    </a:lnTo>
                    <a:lnTo>
                      <a:pt x="379" y="281"/>
                    </a:lnTo>
                    <a:lnTo>
                      <a:pt x="390" y="289"/>
                    </a:lnTo>
                    <a:lnTo>
                      <a:pt x="401" y="296"/>
                    </a:lnTo>
                    <a:lnTo>
                      <a:pt x="413" y="301"/>
                    </a:lnTo>
                    <a:lnTo>
                      <a:pt x="424" y="303"/>
                    </a:lnTo>
                    <a:lnTo>
                      <a:pt x="435" y="303"/>
                    </a:lnTo>
                    <a:lnTo>
                      <a:pt x="435" y="303"/>
                    </a:lnTo>
                    <a:lnTo>
                      <a:pt x="445" y="301"/>
                    </a:lnTo>
                    <a:lnTo>
                      <a:pt x="453" y="295"/>
                    </a:lnTo>
                    <a:lnTo>
                      <a:pt x="462" y="287"/>
                    </a:lnTo>
                    <a:lnTo>
                      <a:pt x="467" y="278"/>
                    </a:lnTo>
                    <a:lnTo>
                      <a:pt x="473" y="267"/>
                    </a:lnTo>
                    <a:lnTo>
                      <a:pt x="476" y="256"/>
                    </a:lnTo>
                    <a:lnTo>
                      <a:pt x="479" y="244"/>
                    </a:lnTo>
                    <a:lnTo>
                      <a:pt x="479" y="233"/>
                    </a:lnTo>
                    <a:lnTo>
                      <a:pt x="479" y="233"/>
                    </a:lnTo>
                    <a:lnTo>
                      <a:pt x="479" y="223"/>
                    </a:lnTo>
                    <a:lnTo>
                      <a:pt x="476" y="214"/>
                    </a:lnTo>
                    <a:lnTo>
                      <a:pt x="469" y="197"/>
                    </a:lnTo>
                    <a:lnTo>
                      <a:pt x="460" y="180"/>
                    </a:lnTo>
                    <a:lnTo>
                      <a:pt x="458" y="171"/>
                    </a:lnTo>
                    <a:lnTo>
                      <a:pt x="456" y="163"/>
                    </a:lnTo>
                    <a:lnTo>
                      <a:pt x="456" y="163"/>
                    </a:lnTo>
                    <a:lnTo>
                      <a:pt x="456" y="143"/>
                    </a:lnTo>
                    <a:lnTo>
                      <a:pt x="456" y="134"/>
                    </a:lnTo>
                    <a:lnTo>
                      <a:pt x="456" y="122"/>
                    </a:lnTo>
                    <a:lnTo>
                      <a:pt x="453" y="114"/>
                    </a:lnTo>
                    <a:lnTo>
                      <a:pt x="449" y="105"/>
                    </a:lnTo>
                    <a:lnTo>
                      <a:pt x="445" y="103"/>
                    </a:lnTo>
                    <a:lnTo>
                      <a:pt x="441" y="100"/>
                    </a:lnTo>
                    <a:lnTo>
                      <a:pt x="437" y="98"/>
                    </a:lnTo>
                    <a:lnTo>
                      <a:pt x="430" y="97"/>
                    </a:lnTo>
                    <a:lnTo>
                      <a:pt x="430" y="97"/>
                    </a:lnTo>
                    <a:lnTo>
                      <a:pt x="425" y="97"/>
                    </a:lnTo>
                    <a:lnTo>
                      <a:pt x="420" y="98"/>
                    </a:lnTo>
                    <a:lnTo>
                      <a:pt x="409" y="101"/>
                    </a:lnTo>
                    <a:lnTo>
                      <a:pt x="409" y="101"/>
                    </a:lnTo>
                    <a:lnTo>
                      <a:pt x="410" y="104"/>
                    </a:lnTo>
                    <a:lnTo>
                      <a:pt x="411" y="105"/>
                    </a:lnTo>
                    <a:lnTo>
                      <a:pt x="413" y="107"/>
                    </a:lnTo>
                    <a:lnTo>
                      <a:pt x="413" y="111"/>
                    </a:lnTo>
                    <a:lnTo>
                      <a:pt x="413" y="111"/>
                    </a:lnTo>
                    <a:lnTo>
                      <a:pt x="396" y="111"/>
                    </a:lnTo>
                    <a:lnTo>
                      <a:pt x="396" y="111"/>
                    </a:lnTo>
                    <a:close/>
                    <a:moveTo>
                      <a:pt x="598" y="479"/>
                    </a:moveTo>
                    <a:lnTo>
                      <a:pt x="598" y="479"/>
                    </a:lnTo>
                    <a:lnTo>
                      <a:pt x="585" y="459"/>
                    </a:lnTo>
                    <a:lnTo>
                      <a:pt x="573" y="441"/>
                    </a:lnTo>
                    <a:lnTo>
                      <a:pt x="557" y="423"/>
                    </a:lnTo>
                    <a:lnTo>
                      <a:pt x="542" y="407"/>
                    </a:lnTo>
                    <a:lnTo>
                      <a:pt x="525" y="392"/>
                    </a:lnTo>
                    <a:lnTo>
                      <a:pt x="507" y="378"/>
                    </a:lnTo>
                    <a:lnTo>
                      <a:pt x="469" y="353"/>
                    </a:lnTo>
                    <a:lnTo>
                      <a:pt x="469" y="353"/>
                    </a:lnTo>
                    <a:lnTo>
                      <a:pt x="451" y="341"/>
                    </a:lnTo>
                    <a:lnTo>
                      <a:pt x="432" y="330"/>
                    </a:lnTo>
                    <a:lnTo>
                      <a:pt x="416" y="322"/>
                    </a:lnTo>
                    <a:lnTo>
                      <a:pt x="397" y="315"/>
                    </a:lnTo>
                    <a:lnTo>
                      <a:pt x="397" y="315"/>
                    </a:lnTo>
                    <a:lnTo>
                      <a:pt x="379" y="312"/>
                    </a:lnTo>
                    <a:lnTo>
                      <a:pt x="361" y="310"/>
                    </a:lnTo>
                    <a:lnTo>
                      <a:pt x="344" y="309"/>
                    </a:lnTo>
                    <a:lnTo>
                      <a:pt x="327" y="306"/>
                    </a:lnTo>
                    <a:lnTo>
                      <a:pt x="327" y="306"/>
                    </a:lnTo>
                    <a:lnTo>
                      <a:pt x="302" y="299"/>
                    </a:lnTo>
                    <a:lnTo>
                      <a:pt x="289" y="296"/>
                    </a:lnTo>
                    <a:lnTo>
                      <a:pt x="275" y="294"/>
                    </a:lnTo>
                    <a:lnTo>
                      <a:pt x="275" y="294"/>
                    </a:lnTo>
                    <a:lnTo>
                      <a:pt x="260" y="294"/>
                    </a:lnTo>
                    <a:lnTo>
                      <a:pt x="247" y="294"/>
                    </a:lnTo>
                    <a:lnTo>
                      <a:pt x="234" y="295"/>
                    </a:lnTo>
                    <a:lnTo>
                      <a:pt x="223" y="298"/>
                    </a:lnTo>
                    <a:lnTo>
                      <a:pt x="212" y="302"/>
                    </a:lnTo>
                    <a:lnTo>
                      <a:pt x="201" y="306"/>
                    </a:lnTo>
                    <a:lnTo>
                      <a:pt x="180" y="318"/>
                    </a:lnTo>
                    <a:lnTo>
                      <a:pt x="180" y="318"/>
                    </a:lnTo>
                    <a:lnTo>
                      <a:pt x="170" y="325"/>
                    </a:lnTo>
                    <a:lnTo>
                      <a:pt x="160" y="333"/>
                    </a:lnTo>
                    <a:lnTo>
                      <a:pt x="150" y="343"/>
                    </a:lnTo>
                    <a:lnTo>
                      <a:pt x="142" y="354"/>
                    </a:lnTo>
                    <a:lnTo>
                      <a:pt x="135" y="367"/>
                    </a:lnTo>
                    <a:lnTo>
                      <a:pt x="128" y="381"/>
                    </a:lnTo>
                    <a:lnTo>
                      <a:pt x="122" y="395"/>
                    </a:lnTo>
                    <a:lnTo>
                      <a:pt x="117" y="409"/>
                    </a:lnTo>
                    <a:lnTo>
                      <a:pt x="112" y="424"/>
                    </a:lnTo>
                    <a:lnTo>
                      <a:pt x="109" y="441"/>
                    </a:lnTo>
                    <a:lnTo>
                      <a:pt x="107" y="457"/>
                    </a:lnTo>
                    <a:lnTo>
                      <a:pt x="105" y="473"/>
                    </a:lnTo>
                    <a:lnTo>
                      <a:pt x="105" y="489"/>
                    </a:lnTo>
                    <a:lnTo>
                      <a:pt x="105" y="504"/>
                    </a:lnTo>
                    <a:lnTo>
                      <a:pt x="108" y="521"/>
                    </a:lnTo>
                    <a:lnTo>
                      <a:pt x="111" y="535"/>
                    </a:lnTo>
                    <a:lnTo>
                      <a:pt x="111" y="535"/>
                    </a:lnTo>
                    <a:lnTo>
                      <a:pt x="117" y="567"/>
                    </a:lnTo>
                    <a:lnTo>
                      <a:pt x="119" y="584"/>
                    </a:lnTo>
                    <a:lnTo>
                      <a:pt x="122" y="598"/>
                    </a:lnTo>
                    <a:lnTo>
                      <a:pt x="122" y="598"/>
                    </a:lnTo>
                    <a:lnTo>
                      <a:pt x="126" y="608"/>
                    </a:lnTo>
                    <a:lnTo>
                      <a:pt x="131" y="618"/>
                    </a:lnTo>
                    <a:lnTo>
                      <a:pt x="142" y="638"/>
                    </a:lnTo>
                    <a:lnTo>
                      <a:pt x="152" y="657"/>
                    </a:lnTo>
                    <a:lnTo>
                      <a:pt x="157" y="669"/>
                    </a:lnTo>
                    <a:lnTo>
                      <a:pt x="161" y="678"/>
                    </a:lnTo>
                    <a:lnTo>
                      <a:pt x="161" y="678"/>
                    </a:lnTo>
                    <a:lnTo>
                      <a:pt x="167" y="684"/>
                    </a:lnTo>
                    <a:lnTo>
                      <a:pt x="173" y="688"/>
                    </a:lnTo>
                    <a:lnTo>
                      <a:pt x="182" y="699"/>
                    </a:lnTo>
                    <a:lnTo>
                      <a:pt x="192" y="712"/>
                    </a:lnTo>
                    <a:lnTo>
                      <a:pt x="204" y="725"/>
                    </a:lnTo>
                    <a:lnTo>
                      <a:pt x="204" y="725"/>
                    </a:lnTo>
                    <a:lnTo>
                      <a:pt x="216" y="737"/>
                    </a:lnTo>
                    <a:lnTo>
                      <a:pt x="232" y="749"/>
                    </a:lnTo>
                    <a:lnTo>
                      <a:pt x="247" y="760"/>
                    </a:lnTo>
                    <a:lnTo>
                      <a:pt x="265" y="770"/>
                    </a:lnTo>
                    <a:lnTo>
                      <a:pt x="284" y="779"/>
                    </a:lnTo>
                    <a:lnTo>
                      <a:pt x="302" y="788"/>
                    </a:lnTo>
                    <a:lnTo>
                      <a:pt x="320" y="795"/>
                    </a:lnTo>
                    <a:lnTo>
                      <a:pt x="340" y="802"/>
                    </a:lnTo>
                    <a:lnTo>
                      <a:pt x="340" y="802"/>
                    </a:lnTo>
                    <a:lnTo>
                      <a:pt x="368" y="809"/>
                    </a:lnTo>
                    <a:lnTo>
                      <a:pt x="397" y="813"/>
                    </a:lnTo>
                    <a:lnTo>
                      <a:pt x="427" y="815"/>
                    </a:lnTo>
                    <a:lnTo>
                      <a:pt x="455" y="813"/>
                    </a:lnTo>
                    <a:lnTo>
                      <a:pt x="483" y="810"/>
                    </a:lnTo>
                    <a:lnTo>
                      <a:pt x="511" y="805"/>
                    </a:lnTo>
                    <a:lnTo>
                      <a:pt x="536" y="796"/>
                    </a:lnTo>
                    <a:lnTo>
                      <a:pt x="562" y="785"/>
                    </a:lnTo>
                    <a:lnTo>
                      <a:pt x="562" y="785"/>
                    </a:lnTo>
                    <a:lnTo>
                      <a:pt x="578" y="770"/>
                    </a:lnTo>
                    <a:lnTo>
                      <a:pt x="588" y="763"/>
                    </a:lnTo>
                    <a:lnTo>
                      <a:pt x="598" y="756"/>
                    </a:lnTo>
                    <a:lnTo>
                      <a:pt x="598" y="756"/>
                    </a:lnTo>
                    <a:lnTo>
                      <a:pt x="599" y="747"/>
                    </a:lnTo>
                    <a:lnTo>
                      <a:pt x="602" y="740"/>
                    </a:lnTo>
                    <a:lnTo>
                      <a:pt x="606" y="734"/>
                    </a:lnTo>
                    <a:lnTo>
                      <a:pt x="612" y="729"/>
                    </a:lnTo>
                    <a:lnTo>
                      <a:pt x="623" y="719"/>
                    </a:lnTo>
                    <a:lnTo>
                      <a:pt x="627" y="713"/>
                    </a:lnTo>
                    <a:lnTo>
                      <a:pt x="632" y="706"/>
                    </a:lnTo>
                    <a:lnTo>
                      <a:pt x="632" y="706"/>
                    </a:lnTo>
                    <a:lnTo>
                      <a:pt x="635" y="697"/>
                    </a:lnTo>
                    <a:lnTo>
                      <a:pt x="636" y="685"/>
                    </a:lnTo>
                    <a:lnTo>
                      <a:pt x="636" y="673"/>
                    </a:lnTo>
                    <a:lnTo>
                      <a:pt x="635" y="660"/>
                    </a:lnTo>
                    <a:lnTo>
                      <a:pt x="633" y="633"/>
                    </a:lnTo>
                    <a:lnTo>
                      <a:pt x="633" y="619"/>
                    </a:lnTo>
                    <a:lnTo>
                      <a:pt x="633" y="604"/>
                    </a:lnTo>
                    <a:lnTo>
                      <a:pt x="633" y="604"/>
                    </a:lnTo>
                    <a:lnTo>
                      <a:pt x="625" y="605"/>
                    </a:lnTo>
                    <a:lnTo>
                      <a:pt x="615" y="604"/>
                    </a:lnTo>
                    <a:lnTo>
                      <a:pt x="604" y="603"/>
                    </a:lnTo>
                    <a:lnTo>
                      <a:pt x="594" y="600"/>
                    </a:lnTo>
                    <a:lnTo>
                      <a:pt x="584" y="595"/>
                    </a:lnTo>
                    <a:lnTo>
                      <a:pt x="576" y="591"/>
                    </a:lnTo>
                    <a:lnTo>
                      <a:pt x="570" y="586"/>
                    </a:lnTo>
                    <a:lnTo>
                      <a:pt x="567" y="579"/>
                    </a:lnTo>
                    <a:lnTo>
                      <a:pt x="567" y="579"/>
                    </a:lnTo>
                    <a:lnTo>
                      <a:pt x="583" y="584"/>
                    </a:lnTo>
                    <a:lnTo>
                      <a:pt x="599" y="588"/>
                    </a:lnTo>
                    <a:lnTo>
                      <a:pt x="615" y="591"/>
                    </a:lnTo>
                    <a:lnTo>
                      <a:pt x="623" y="591"/>
                    </a:lnTo>
                    <a:lnTo>
                      <a:pt x="632" y="590"/>
                    </a:lnTo>
                    <a:lnTo>
                      <a:pt x="632" y="590"/>
                    </a:lnTo>
                    <a:lnTo>
                      <a:pt x="625" y="562"/>
                    </a:lnTo>
                    <a:lnTo>
                      <a:pt x="618" y="534"/>
                    </a:lnTo>
                    <a:lnTo>
                      <a:pt x="609" y="506"/>
                    </a:lnTo>
                    <a:lnTo>
                      <a:pt x="604" y="493"/>
                    </a:lnTo>
                    <a:lnTo>
                      <a:pt x="598" y="479"/>
                    </a:lnTo>
                    <a:lnTo>
                      <a:pt x="598" y="479"/>
                    </a:lnTo>
                    <a:close/>
                    <a:moveTo>
                      <a:pt x="1064" y="355"/>
                    </a:moveTo>
                    <a:lnTo>
                      <a:pt x="1064" y="355"/>
                    </a:lnTo>
                    <a:lnTo>
                      <a:pt x="1051" y="353"/>
                    </a:lnTo>
                    <a:lnTo>
                      <a:pt x="1037" y="351"/>
                    </a:lnTo>
                    <a:lnTo>
                      <a:pt x="1023" y="350"/>
                    </a:lnTo>
                    <a:lnTo>
                      <a:pt x="1011" y="350"/>
                    </a:lnTo>
                    <a:lnTo>
                      <a:pt x="998" y="350"/>
                    </a:lnTo>
                    <a:lnTo>
                      <a:pt x="984" y="353"/>
                    </a:lnTo>
                    <a:lnTo>
                      <a:pt x="960" y="358"/>
                    </a:lnTo>
                    <a:lnTo>
                      <a:pt x="936" y="367"/>
                    </a:lnTo>
                    <a:lnTo>
                      <a:pt x="914" y="376"/>
                    </a:lnTo>
                    <a:lnTo>
                      <a:pt x="894" y="391"/>
                    </a:lnTo>
                    <a:lnTo>
                      <a:pt x="876" y="405"/>
                    </a:lnTo>
                    <a:lnTo>
                      <a:pt x="876" y="405"/>
                    </a:lnTo>
                    <a:lnTo>
                      <a:pt x="863" y="417"/>
                    </a:lnTo>
                    <a:lnTo>
                      <a:pt x="852" y="431"/>
                    </a:lnTo>
                    <a:lnTo>
                      <a:pt x="839" y="447"/>
                    </a:lnTo>
                    <a:lnTo>
                      <a:pt x="828" y="462"/>
                    </a:lnTo>
                    <a:lnTo>
                      <a:pt x="818" y="479"/>
                    </a:lnTo>
                    <a:lnTo>
                      <a:pt x="807" y="497"/>
                    </a:lnTo>
                    <a:lnTo>
                      <a:pt x="797" y="515"/>
                    </a:lnTo>
                    <a:lnTo>
                      <a:pt x="789" y="535"/>
                    </a:lnTo>
                    <a:lnTo>
                      <a:pt x="781" y="555"/>
                    </a:lnTo>
                    <a:lnTo>
                      <a:pt x="773" y="576"/>
                    </a:lnTo>
                    <a:lnTo>
                      <a:pt x="766" y="597"/>
                    </a:lnTo>
                    <a:lnTo>
                      <a:pt x="759" y="618"/>
                    </a:lnTo>
                    <a:lnTo>
                      <a:pt x="755" y="640"/>
                    </a:lnTo>
                    <a:lnTo>
                      <a:pt x="751" y="661"/>
                    </a:lnTo>
                    <a:lnTo>
                      <a:pt x="748" y="684"/>
                    </a:lnTo>
                    <a:lnTo>
                      <a:pt x="747" y="706"/>
                    </a:lnTo>
                    <a:lnTo>
                      <a:pt x="747" y="706"/>
                    </a:lnTo>
                    <a:lnTo>
                      <a:pt x="745" y="734"/>
                    </a:lnTo>
                    <a:lnTo>
                      <a:pt x="747" y="760"/>
                    </a:lnTo>
                    <a:lnTo>
                      <a:pt x="750" y="785"/>
                    </a:lnTo>
                    <a:lnTo>
                      <a:pt x="754" y="809"/>
                    </a:lnTo>
                    <a:lnTo>
                      <a:pt x="761" y="830"/>
                    </a:lnTo>
                    <a:lnTo>
                      <a:pt x="771" y="850"/>
                    </a:lnTo>
                    <a:lnTo>
                      <a:pt x="776" y="859"/>
                    </a:lnTo>
                    <a:lnTo>
                      <a:pt x="783" y="868"/>
                    </a:lnTo>
                    <a:lnTo>
                      <a:pt x="789" y="876"/>
                    </a:lnTo>
                    <a:lnTo>
                      <a:pt x="797" y="883"/>
                    </a:lnTo>
                    <a:lnTo>
                      <a:pt x="797" y="883"/>
                    </a:lnTo>
                    <a:lnTo>
                      <a:pt x="807" y="892"/>
                    </a:lnTo>
                    <a:lnTo>
                      <a:pt x="817" y="899"/>
                    </a:lnTo>
                    <a:lnTo>
                      <a:pt x="828" y="904"/>
                    </a:lnTo>
                    <a:lnTo>
                      <a:pt x="839" y="910"/>
                    </a:lnTo>
                    <a:lnTo>
                      <a:pt x="852" y="914"/>
                    </a:lnTo>
                    <a:lnTo>
                      <a:pt x="866" y="917"/>
                    </a:lnTo>
                    <a:lnTo>
                      <a:pt x="882" y="918"/>
                    </a:lnTo>
                    <a:lnTo>
                      <a:pt x="898" y="918"/>
                    </a:lnTo>
                    <a:lnTo>
                      <a:pt x="898" y="918"/>
                    </a:lnTo>
                    <a:lnTo>
                      <a:pt x="917" y="917"/>
                    </a:lnTo>
                    <a:lnTo>
                      <a:pt x="935" y="916"/>
                    </a:lnTo>
                    <a:lnTo>
                      <a:pt x="952" y="913"/>
                    </a:lnTo>
                    <a:lnTo>
                      <a:pt x="969" y="907"/>
                    </a:lnTo>
                    <a:lnTo>
                      <a:pt x="985" y="902"/>
                    </a:lnTo>
                    <a:lnTo>
                      <a:pt x="1001" y="896"/>
                    </a:lnTo>
                    <a:lnTo>
                      <a:pt x="1016" y="889"/>
                    </a:lnTo>
                    <a:lnTo>
                      <a:pt x="1032" y="881"/>
                    </a:lnTo>
                    <a:lnTo>
                      <a:pt x="1060" y="864"/>
                    </a:lnTo>
                    <a:lnTo>
                      <a:pt x="1085" y="844"/>
                    </a:lnTo>
                    <a:lnTo>
                      <a:pt x="1110" y="824"/>
                    </a:lnTo>
                    <a:lnTo>
                      <a:pt x="1133" y="805"/>
                    </a:lnTo>
                    <a:lnTo>
                      <a:pt x="1133" y="805"/>
                    </a:lnTo>
                    <a:lnTo>
                      <a:pt x="1143" y="795"/>
                    </a:lnTo>
                    <a:lnTo>
                      <a:pt x="1154" y="784"/>
                    </a:lnTo>
                    <a:lnTo>
                      <a:pt x="1174" y="757"/>
                    </a:lnTo>
                    <a:lnTo>
                      <a:pt x="1192" y="730"/>
                    </a:lnTo>
                    <a:lnTo>
                      <a:pt x="1199" y="716"/>
                    </a:lnTo>
                    <a:lnTo>
                      <a:pt x="1204" y="704"/>
                    </a:lnTo>
                    <a:lnTo>
                      <a:pt x="1204" y="704"/>
                    </a:lnTo>
                    <a:lnTo>
                      <a:pt x="1211" y="685"/>
                    </a:lnTo>
                    <a:lnTo>
                      <a:pt x="1217" y="667"/>
                    </a:lnTo>
                    <a:lnTo>
                      <a:pt x="1221" y="649"/>
                    </a:lnTo>
                    <a:lnTo>
                      <a:pt x="1226" y="629"/>
                    </a:lnTo>
                    <a:lnTo>
                      <a:pt x="1227" y="611"/>
                    </a:lnTo>
                    <a:lnTo>
                      <a:pt x="1228" y="593"/>
                    </a:lnTo>
                    <a:lnTo>
                      <a:pt x="1228" y="573"/>
                    </a:lnTo>
                    <a:lnTo>
                      <a:pt x="1228" y="555"/>
                    </a:lnTo>
                    <a:lnTo>
                      <a:pt x="1226" y="537"/>
                    </a:lnTo>
                    <a:lnTo>
                      <a:pt x="1223" y="518"/>
                    </a:lnTo>
                    <a:lnTo>
                      <a:pt x="1217" y="501"/>
                    </a:lnTo>
                    <a:lnTo>
                      <a:pt x="1211" y="483"/>
                    </a:lnTo>
                    <a:lnTo>
                      <a:pt x="1204" y="466"/>
                    </a:lnTo>
                    <a:lnTo>
                      <a:pt x="1196" y="451"/>
                    </a:lnTo>
                    <a:lnTo>
                      <a:pt x="1186" y="435"/>
                    </a:lnTo>
                    <a:lnTo>
                      <a:pt x="1175" y="420"/>
                    </a:lnTo>
                    <a:lnTo>
                      <a:pt x="1175" y="420"/>
                    </a:lnTo>
                    <a:lnTo>
                      <a:pt x="1144" y="396"/>
                    </a:lnTo>
                    <a:lnTo>
                      <a:pt x="1113" y="371"/>
                    </a:lnTo>
                    <a:lnTo>
                      <a:pt x="1113" y="371"/>
                    </a:lnTo>
                    <a:lnTo>
                      <a:pt x="1101" y="369"/>
                    </a:lnTo>
                    <a:lnTo>
                      <a:pt x="1089" y="364"/>
                    </a:lnTo>
                    <a:lnTo>
                      <a:pt x="1077" y="360"/>
                    </a:lnTo>
                    <a:lnTo>
                      <a:pt x="1064" y="355"/>
                    </a:lnTo>
                    <a:lnTo>
                      <a:pt x="1064" y="355"/>
                    </a:lnTo>
                    <a:close/>
                    <a:moveTo>
                      <a:pt x="710" y="593"/>
                    </a:moveTo>
                    <a:lnTo>
                      <a:pt x="710" y="593"/>
                    </a:lnTo>
                    <a:lnTo>
                      <a:pt x="708" y="597"/>
                    </a:lnTo>
                    <a:lnTo>
                      <a:pt x="705" y="600"/>
                    </a:lnTo>
                    <a:lnTo>
                      <a:pt x="696" y="604"/>
                    </a:lnTo>
                    <a:lnTo>
                      <a:pt x="688" y="608"/>
                    </a:lnTo>
                    <a:lnTo>
                      <a:pt x="679" y="612"/>
                    </a:lnTo>
                    <a:lnTo>
                      <a:pt x="679" y="612"/>
                    </a:lnTo>
                    <a:lnTo>
                      <a:pt x="678" y="611"/>
                    </a:lnTo>
                    <a:lnTo>
                      <a:pt x="675" y="611"/>
                    </a:lnTo>
                    <a:lnTo>
                      <a:pt x="672" y="611"/>
                    </a:lnTo>
                    <a:lnTo>
                      <a:pt x="670" y="612"/>
                    </a:lnTo>
                    <a:lnTo>
                      <a:pt x="670" y="612"/>
                    </a:lnTo>
                    <a:lnTo>
                      <a:pt x="668" y="625"/>
                    </a:lnTo>
                    <a:lnTo>
                      <a:pt x="668" y="639"/>
                    </a:lnTo>
                    <a:lnTo>
                      <a:pt x="670" y="646"/>
                    </a:lnTo>
                    <a:lnTo>
                      <a:pt x="671" y="650"/>
                    </a:lnTo>
                    <a:lnTo>
                      <a:pt x="674" y="656"/>
                    </a:lnTo>
                    <a:lnTo>
                      <a:pt x="678" y="659"/>
                    </a:lnTo>
                    <a:lnTo>
                      <a:pt x="678" y="659"/>
                    </a:lnTo>
                    <a:lnTo>
                      <a:pt x="685" y="656"/>
                    </a:lnTo>
                    <a:lnTo>
                      <a:pt x="691" y="653"/>
                    </a:lnTo>
                    <a:lnTo>
                      <a:pt x="696" y="649"/>
                    </a:lnTo>
                    <a:lnTo>
                      <a:pt x="699" y="643"/>
                    </a:lnTo>
                    <a:lnTo>
                      <a:pt x="706" y="632"/>
                    </a:lnTo>
                    <a:lnTo>
                      <a:pt x="710" y="628"/>
                    </a:lnTo>
                    <a:lnTo>
                      <a:pt x="715" y="624"/>
                    </a:lnTo>
                    <a:lnTo>
                      <a:pt x="715" y="624"/>
                    </a:lnTo>
                    <a:lnTo>
                      <a:pt x="731" y="624"/>
                    </a:lnTo>
                    <a:lnTo>
                      <a:pt x="737" y="624"/>
                    </a:lnTo>
                    <a:lnTo>
                      <a:pt x="745" y="621"/>
                    </a:lnTo>
                    <a:lnTo>
                      <a:pt x="745" y="621"/>
                    </a:lnTo>
                    <a:lnTo>
                      <a:pt x="744" y="615"/>
                    </a:lnTo>
                    <a:lnTo>
                      <a:pt x="741" y="610"/>
                    </a:lnTo>
                    <a:lnTo>
                      <a:pt x="738" y="604"/>
                    </a:lnTo>
                    <a:lnTo>
                      <a:pt x="734" y="601"/>
                    </a:lnTo>
                    <a:lnTo>
                      <a:pt x="729" y="598"/>
                    </a:lnTo>
                    <a:lnTo>
                      <a:pt x="723" y="595"/>
                    </a:lnTo>
                    <a:lnTo>
                      <a:pt x="710" y="593"/>
                    </a:lnTo>
                    <a:lnTo>
                      <a:pt x="710" y="593"/>
                    </a:lnTo>
                    <a:close/>
                    <a:moveTo>
                      <a:pt x="783" y="896"/>
                    </a:moveTo>
                    <a:lnTo>
                      <a:pt x="783" y="896"/>
                    </a:lnTo>
                    <a:lnTo>
                      <a:pt x="786" y="895"/>
                    </a:lnTo>
                    <a:lnTo>
                      <a:pt x="786" y="895"/>
                    </a:lnTo>
                    <a:lnTo>
                      <a:pt x="785" y="895"/>
                    </a:lnTo>
                    <a:lnTo>
                      <a:pt x="785" y="895"/>
                    </a:lnTo>
                    <a:lnTo>
                      <a:pt x="781" y="892"/>
                    </a:lnTo>
                    <a:lnTo>
                      <a:pt x="776" y="889"/>
                    </a:lnTo>
                    <a:lnTo>
                      <a:pt x="776" y="889"/>
                    </a:lnTo>
                    <a:lnTo>
                      <a:pt x="762" y="862"/>
                    </a:lnTo>
                    <a:lnTo>
                      <a:pt x="751" y="834"/>
                    </a:lnTo>
                    <a:lnTo>
                      <a:pt x="740" y="806"/>
                    </a:lnTo>
                    <a:lnTo>
                      <a:pt x="731" y="778"/>
                    </a:lnTo>
                    <a:lnTo>
                      <a:pt x="716" y="722"/>
                    </a:lnTo>
                    <a:lnTo>
                      <a:pt x="700" y="663"/>
                    </a:lnTo>
                    <a:lnTo>
                      <a:pt x="700" y="663"/>
                    </a:lnTo>
                    <a:lnTo>
                      <a:pt x="682" y="670"/>
                    </a:lnTo>
                    <a:lnTo>
                      <a:pt x="672" y="671"/>
                    </a:lnTo>
                    <a:lnTo>
                      <a:pt x="667" y="670"/>
                    </a:lnTo>
                    <a:lnTo>
                      <a:pt x="663" y="669"/>
                    </a:lnTo>
                    <a:lnTo>
                      <a:pt x="663" y="669"/>
                    </a:lnTo>
                    <a:lnTo>
                      <a:pt x="658" y="653"/>
                    </a:lnTo>
                    <a:lnTo>
                      <a:pt x="657" y="639"/>
                    </a:lnTo>
                    <a:lnTo>
                      <a:pt x="658" y="625"/>
                    </a:lnTo>
                    <a:lnTo>
                      <a:pt x="661" y="611"/>
                    </a:lnTo>
                    <a:lnTo>
                      <a:pt x="661" y="611"/>
                    </a:lnTo>
                    <a:lnTo>
                      <a:pt x="651" y="611"/>
                    </a:lnTo>
                    <a:lnTo>
                      <a:pt x="649" y="611"/>
                    </a:lnTo>
                    <a:lnTo>
                      <a:pt x="646" y="610"/>
                    </a:lnTo>
                    <a:lnTo>
                      <a:pt x="646" y="610"/>
                    </a:lnTo>
                    <a:lnTo>
                      <a:pt x="647" y="624"/>
                    </a:lnTo>
                    <a:lnTo>
                      <a:pt x="647" y="639"/>
                    </a:lnTo>
                    <a:lnTo>
                      <a:pt x="646" y="673"/>
                    </a:lnTo>
                    <a:lnTo>
                      <a:pt x="646" y="704"/>
                    </a:lnTo>
                    <a:lnTo>
                      <a:pt x="646" y="718"/>
                    </a:lnTo>
                    <a:lnTo>
                      <a:pt x="649" y="730"/>
                    </a:lnTo>
                    <a:lnTo>
                      <a:pt x="649" y="730"/>
                    </a:lnTo>
                    <a:lnTo>
                      <a:pt x="654" y="730"/>
                    </a:lnTo>
                    <a:lnTo>
                      <a:pt x="661" y="732"/>
                    </a:lnTo>
                    <a:lnTo>
                      <a:pt x="667" y="733"/>
                    </a:lnTo>
                    <a:lnTo>
                      <a:pt x="672" y="737"/>
                    </a:lnTo>
                    <a:lnTo>
                      <a:pt x="678" y="742"/>
                    </a:lnTo>
                    <a:lnTo>
                      <a:pt x="682" y="746"/>
                    </a:lnTo>
                    <a:lnTo>
                      <a:pt x="685" y="751"/>
                    </a:lnTo>
                    <a:lnTo>
                      <a:pt x="686" y="757"/>
                    </a:lnTo>
                    <a:lnTo>
                      <a:pt x="686" y="757"/>
                    </a:lnTo>
                    <a:lnTo>
                      <a:pt x="682" y="767"/>
                    </a:lnTo>
                    <a:lnTo>
                      <a:pt x="675" y="774"/>
                    </a:lnTo>
                    <a:lnTo>
                      <a:pt x="667" y="778"/>
                    </a:lnTo>
                    <a:lnTo>
                      <a:pt x="657" y="782"/>
                    </a:lnTo>
                    <a:lnTo>
                      <a:pt x="657" y="782"/>
                    </a:lnTo>
                    <a:lnTo>
                      <a:pt x="656" y="800"/>
                    </a:lnTo>
                    <a:lnTo>
                      <a:pt x="656" y="820"/>
                    </a:lnTo>
                    <a:lnTo>
                      <a:pt x="658" y="841"/>
                    </a:lnTo>
                    <a:lnTo>
                      <a:pt x="663" y="861"/>
                    </a:lnTo>
                    <a:lnTo>
                      <a:pt x="667" y="881"/>
                    </a:lnTo>
                    <a:lnTo>
                      <a:pt x="672" y="899"/>
                    </a:lnTo>
                    <a:lnTo>
                      <a:pt x="679" y="917"/>
                    </a:lnTo>
                    <a:lnTo>
                      <a:pt x="686" y="932"/>
                    </a:lnTo>
                    <a:lnTo>
                      <a:pt x="686" y="932"/>
                    </a:lnTo>
                    <a:lnTo>
                      <a:pt x="716" y="991"/>
                    </a:lnTo>
                    <a:lnTo>
                      <a:pt x="730" y="1020"/>
                    </a:lnTo>
                    <a:lnTo>
                      <a:pt x="743" y="1046"/>
                    </a:lnTo>
                    <a:lnTo>
                      <a:pt x="743" y="1046"/>
                    </a:lnTo>
                    <a:lnTo>
                      <a:pt x="754" y="1007"/>
                    </a:lnTo>
                    <a:lnTo>
                      <a:pt x="759" y="987"/>
                    </a:lnTo>
                    <a:lnTo>
                      <a:pt x="768" y="970"/>
                    </a:lnTo>
                    <a:lnTo>
                      <a:pt x="768" y="970"/>
                    </a:lnTo>
                    <a:lnTo>
                      <a:pt x="762" y="962"/>
                    </a:lnTo>
                    <a:lnTo>
                      <a:pt x="759" y="954"/>
                    </a:lnTo>
                    <a:lnTo>
                      <a:pt x="755" y="944"/>
                    </a:lnTo>
                    <a:lnTo>
                      <a:pt x="750" y="937"/>
                    </a:lnTo>
                    <a:lnTo>
                      <a:pt x="750" y="937"/>
                    </a:lnTo>
                    <a:lnTo>
                      <a:pt x="738" y="935"/>
                    </a:lnTo>
                    <a:lnTo>
                      <a:pt x="729" y="932"/>
                    </a:lnTo>
                    <a:lnTo>
                      <a:pt x="724" y="930"/>
                    </a:lnTo>
                    <a:lnTo>
                      <a:pt x="720" y="927"/>
                    </a:lnTo>
                    <a:lnTo>
                      <a:pt x="719" y="924"/>
                    </a:lnTo>
                    <a:lnTo>
                      <a:pt x="717" y="918"/>
                    </a:lnTo>
                    <a:lnTo>
                      <a:pt x="717" y="918"/>
                    </a:lnTo>
                    <a:lnTo>
                      <a:pt x="717" y="913"/>
                    </a:lnTo>
                    <a:lnTo>
                      <a:pt x="720" y="909"/>
                    </a:lnTo>
                    <a:lnTo>
                      <a:pt x="723" y="904"/>
                    </a:lnTo>
                    <a:lnTo>
                      <a:pt x="726" y="902"/>
                    </a:lnTo>
                    <a:lnTo>
                      <a:pt x="734" y="897"/>
                    </a:lnTo>
                    <a:lnTo>
                      <a:pt x="744" y="895"/>
                    </a:lnTo>
                    <a:lnTo>
                      <a:pt x="755" y="895"/>
                    </a:lnTo>
                    <a:lnTo>
                      <a:pt x="765" y="895"/>
                    </a:lnTo>
                    <a:lnTo>
                      <a:pt x="783" y="896"/>
                    </a:lnTo>
                    <a:lnTo>
                      <a:pt x="783" y="896"/>
                    </a:lnTo>
                    <a:close/>
                    <a:moveTo>
                      <a:pt x="733" y="737"/>
                    </a:moveTo>
                    <a:lnTo>
                      <a:pt x="733" y="737"/>
                    </a:lnTo>
                    <a:lnTo>
                      <a:pt x="733" y="708"/>
                    </a:lnTo>
                    <a:lnTo>
                      <a:pt x="736" y="683"/>
                    </a:lnTo>
                    <a:lnTo>
                      <a:pt x="738" y="657"/>
                    </a:lnTo>
                    <a:lnTo>
                      <a:pt x="743" y="633"/>
                    </a:lnTo>
                    <a:lnTo>
                      <a:pt x="743" y="633"/>
                    </a:lnTo>
                    <a:lnTo>
                      <a:pt x="734" y="635"/>
                    </a:lnTo>
                    <a:lnTo>
                      <a:pt x="727" y="636"/>
                    </a:lnTo>
                    <a:lnTo>
                      <a:pt x="722" y="640"/>
                    </a:lnTo>
                    <a:lnTo>
                      <a:pt x="717" y="645"/>
                    </a:lnTo>
                    <a:lnTo>
                      <a:pt x="716" y="650"/>
                    </a:lnTo>
                    <a:lnTo>
                      <a:pt x="715" y="657"/>
                    </a:lnTo>
                    <a:lnTo>
                      <a:pt x="715" y="664"/>
                    </a:lnTo>
                    <a:lnTo>
                      <a:pt x="716" y="671"/>
                    </a:lnTo>
                    <a:lnTo>
                      <a:pt x="720" y="688"/>
                    </a:lnTo>
                    <a:lnTo>
                      <a:pt x="726" y="705"/>
                    </a:lnTo>
                    <a:lnTo>
                      <a:pt x="730" y="722"/>
                    </a:lnTo>
                    <a:lnTo>
                      <a:pt x="733" y="737"/>
                    </a:lnTo>
                    <a:lnTo>
                      <a:pt x="733" y="737"/>
                    </a:lnTo>
                    <a:close/>
                    <a:moveTo>
                      <a:pt x="612" y="761"/>
                    </a:moveTo>
                    <a:lnTo>
                      <a:pt x="612" y="761"/>
                    </a:lnTo>
                    <a:lnTo>
                      <a:pt x="618" y="757"/>
                    </a:lnTo>
                    <a:lnTo>
                      <a:pt x="623" y="751"/>
                    </a:lnTo>
                    <a:lnTo>
                      <a:pt x="627" y="744"/>
                    </a:lnTo>
                    <a:lnTo>
                      <a:pt x="629" y="737"/>
                    </a:lnTo>
                    <a:lnTo>
                      <a:pt x="629" y="737"/>
                    </a:lnTo>
                    <a:lnTo>
                      <a:pt x="625" y="737"/>
                    </a:lnTo>
                    <a:lnTo>
                      <a:pt x="620" y="739"/>
                    </a:lnTo>
                    <a:lnTo>
                      <a:pt x="618" y="742"/>
                    </a:lnTo>
                    <a:lnTo>
                      <a:pt x="616" y="744"/>
                    </a:lnTo>
                    <a:lnTo>
                      <a:pt x="613" y="753"/>
                    </a:lnTo>
                    <a:lnTo>
                      <a:pt x="612" y="761"/>
                    </a:lnTo>
                    <a:lnTo>
                      <a:pt x="612" y="761"/>
                    </a:lnTo>
                    <a:close/>
                    <a:moveTo>
                      <a:pt x="601" y="789"/>
                    </a:moveTo>
                    <a:lnTo>
                      <a:pt x="601" y="789"/>
                    </a:lnTo>
                    <a:lnTo>
                      <a:pt x="604" y="793"/>
                    </a:lnTo>
                    <a:lnTo>
                      <a:pt x="605" y="800"/>
                    </a:lnTo>
                    <a:lnTo>
                      <a:pt x="606" y="809"/>
                    </a:lnTo>
                    <a:lnTo>
                      <a:pt x="608" y="817"/>
                    </a:lnTo>
                    <a:lnTo>
                      <a:pt x="608" y="817"/>
                    </a:lnTo>
                    <a:lnTo>
                      <a:pt x="619" y="812"/>
                    </a:lnTo>
                    <a:lnTo>
                      <a:pt x="629" y="806"/>
                    </a:lnTo>
                    <a:lnTo>
                      <a:pt x="633" y="802"/>
                    </a:lnTo>
                    <a:lnTo>
                      <a:pt x="637" y="798"/>
                    </a:lnTo>
                    <a:lnTo>
                      <a:pt x="640" y="793"/>
                    </a:lnTo>
                    <a:lnTo>
                      <a:pt x="642" y="788"/>
                    </a:lnTo>
                    <a:lnTo>
                      <a:pt x="642" y="788"/>
                    </a:lnTo>
                    <a:lnTo>
                      <a:pt x="639" y="784"/>
                    </a:lnTo>
                    <a:lnTo>
                      <a:pt x="639" y="779"/>
                    </a:lnTo>
                    <a:lnTo>
                      <a:pt x="639" y="778"/>
                    </a:lnTo>
                    <a:lnTo>
                      <a:pt x="639" y="775"/>
                    </a:lnTo>
                    <a:lnTo>
                      <a:pt x="643" y="772"/>
                    </a:lnTo>
                    <a:lnTo>
                      <a:pt x="650" y="770"/>
                    </a:lnTo>
                    <a:lnTo>
                      <a:pt x="663" y="765"/>
                    </a:lnTo>
                    <a:lnTo>
                      <a:pt x="667" y="763"/>
                    </a:lnTo>
                    <a:lnTo>
                      <a:pt x="670" y="760"/>
                    </a:lnTo>
                    <a:lnTo>
                      <a:pt x="670" y="757"/>
                    </a:lnTo>
                    <a:lnTo>
                      <a:pt x="670" y="757"/>
                    </a:lnTo>
                    <a:lnTo>
                      <a:pt x="670" y="753"/>
                    </a:lnTo>
                    <a:lnTo>
                      <a:pt x="668" y="750"/>
                    </a:lnTo>
                    <a:lnTo>
                      <a:pt x="665" y="747"/>
                    </a:lnTo>
                    <a:lnTo>
                      <a:pt x="661" y="746"/>
                    </a:lnTo>
                    <a:lnTo>
                      <a:pt x="653" y="744"/>
                    </a:lnTo>
                    <a:lnTo>
                      <a:pt x="643" y="742"/>
                    </a:lnTo>
                    <a:lnTo>
                      <a:pt x="643" y="742"/>
                    </a:lnTo>
                    <a:lnTo>
                      <a:pt x="640" y="750"/>
                    </a:lnTo>
                    <a:lnTo>
                      <a:pt x="636" y="757"/>
                    </a:lnTo>
                    <a:lnTo>
                      <a:pt x="632" y="763"/>
                    </a:lnTo>
                    <a:lnTo>
                      <a:pt x="626" y="768"/>
                    </a:lnTo>
                    <a:lnTo>
                      <a:pt x="613" y="778"/>
                    </a:lnTo>
                    <a:lnTo>
                      <a:pt x="601" y="789"/>
                    </a:lnTo>
                    <a:lnTo>
                      <a:pt x="601" y="789"/>
                    </a:lnTo>
                    <a:close/>
                    <a:moveTo>
                      <a:pt x="797" y="917"/>
                    </a:moveTo>
                    <a:lnTo>
                      <a:pt x="797" y="917"/>
                    </a:lnTo>
                    <a:lnTo>
                      <a:pt x="779" y="913"/>
                    </a:lnTo>
                    <a:lnTo>
                      <a:pt x="762" y="909"/>
                    </a:lnTo>
                    <a:lnTo>
                      <a:pt x="754" y="909"/>
                    </a:lnTo>
                    <a:lnTo>
                      <a:pt x="747" y="909"/>
                    </a:lnTo>
                    <a:lnTo>
                      <a:pt x="740" y="911"/>
                    </a:lnTo>
                    <a:lnTo>
                      <a:pt x="734" y="917"/>
                    </a:lnTo>
                    <a:lnTo>
                      <a:pt x="734" y="917"/>
                    </a:lnTo>
                    <a:lnTo>
                      <a:pt x="743" y="918"/>
                    </a:lnTo>
                    <a:lnTo>
                      <a:pt x="748" y="920"/>
                    </a:lnTo>
                    <a:lnTo>
                      <a:pt x="754" y="920"/>
                    </a:lnTo>
                    <a:lnTo>
                      <a:pt x="761" y="920"/>
                    </a:lnTo>
                    <a:lnTo>
                      <a:pt x="761" y="920"/>
                    </a:lnTo>
                    <a:lnTo>
                      <a:pt x="764" y="928"/>
                    </a:lnTo>
                    <a:lnTo>
                      <a:pt x="766" y="937"/>
                    </a:lnTo>
                    <a:lnTo>
                      <a:pt x="768" y="945"/>
                    </a:lnTo>
                    <a:lnTo>
                      <a:pt x="771" y="954"/>
                    </a:lnTo>
                    <a:lnTo>
                      <a:pt x="771" y="954"/>
                    </a:lnTo>
                    <a:lnTo>
                      <a:pt x="779" y="954"/>
                    </a:lnTo>
                    <a:lnTo>
                      <a:pt x="785" y="952"/>
                    </a:lnTo>
                    <a:lnTo>
                      <a:pt x="785" y="952"/>
                    </a:lnTo>
                    <a:lnTo>
                      <a:pt x="785" y="944"/>
                    </a:lnTo>
                    <a:lnTo>
                      <a:pt x="786" y="938"/>
                    </a:lnTo>
                    <a:lnTo>
                      <a:pt x="789" y="937"/>
                    </a:lnTo>
                    <a:lnTo>
                      <a:pt x="792" y="935"/>
                    </a:lnTo>
                    <a:lnTo>
                      <a:pt x="799" y="937"/>
                    </a:lnTo>
                    <a:lnTo>
                      <a:pt x="799" y="937"/>
                    </a:lnTo>
                    <a:lnTo>
                      <a:pt x="800" y="938"/>
                    </a:lnTo>
                    <a:lnTo>
                      <a:pt x="800" y="939"/>
                    </a:lnTo>
                    <a:lnTo>
                      <a:pt x="799" y="942"/>
                    </a:lnTo>
                    <a:lnTo>
                      <a:pt x="800" y="945"/>
                    </a:lnTo>
                    <a:lnTo>
                      <a:pt x="800" y="945"/>
                    </a:lnTo>
                    <a:lnTo>
                      <a:pt x="806" y="945"/>
                    </a:lnTo>
                    <a:lnTo>
                      <a:pt x="809" y="947"/>
                    </a:lnTo>
                    <a:lnTo>
                      <a:pt x="816" y="952"/>
                    </a:lnTo>
                    <a:lnTo>
                      <a:pt x="820" y="958"/>
                    </a:lnTo>
                    <a:lnTo>
                      <a:pt x="824" y="965"/>
                    </a:lnTo>
                    <a:lnTo>
                      <a:pt x="828" y="972"/>
                    </a:lnTo>
                    <a:lnTo>
                      <a:pt x="834" y="977"/>
                    </a:lnTo>
                    <a:lnTo>
                      <a:pt x="835" y="979"/>
                    </a:lnTo>
                    <a:lnTo>
                      <a:pt x="839" y="980"/>
                    </a:lnTo>
                    <a:lnTo>
                      <a:pt x="842" y="980"/>
                    </a:lnTo>
                    <a:lnTo>
                      <a:pt x="846" y="980"/>
                    </a:lnTo>
                    <a:lnTo>
                      <a:pt x="846" y="980"/>
                    </a:lnTo>
                    <a:lnTo>
                      <a:pt x="846" y="966"/>
                    </a:lnTo>
                    <a:lnTo>
                      <a:pt x="844" y="954"/>
                    </a:lnTo>
                    <a:lnTo>
                      <a:pt x="839" y="941"/>
                    </a:lnTo>
                    <a:lnTo>
                      <a:pt x="835" y="935"/>
                    </a:lnTo>
                    <a:lnTo>
                      <a:pt x="832" y="931"/>
                    </a:lnTo>
                    <a:lnTo>
                      <a:pt x="832" y="931"/>
                    </a:lnTo>
                    <a:lnTo>
                      <a:pt x="820" y="931"/>
                    </a:lnTo>
                    <a:lnTo>
                      <a:pt x="810" y="930"/>
                    </a:lnTo>
                    <a:lnTo>
                      <a:pt x="806" y="927"/>
                    </a:lnTo>
                    <a:lnTo>
                      <a:pt x="802" y="924"/>
                    </a:lnTo>
                    <a:lnTo>
                      <a:pt x="799" y="921"/>
                    </a:lnTo>
                    <a:lnTo>
                      <a:pt x="797" y="917"/>
                    </a:lnTo>
                    <a:lnTo>
                      <a:pt x="797" y="917"/>
                    </a:lnTo>
                    <a:close/>
                    <a:moveTo>
                      <a:pt x="783" y="966"/>
                    </a:moveTo>
                    <a:lnTo>
                      <a:pt x="783" y="966"/>
                    </a:lnTo>
                    <a:lnTo>
                      <a:pt x="773" y="987"/>
                    </a:lnTo>
                    <a:lnTo>
                      <a:pt x="762" y="1012"/>
                    </a:lnTo>
                    <a:lnTo>
                      <a:pt x="758" y="1027"/>
                    </a:lnTo>
                    <a:lnTo>
                      <a:pt x="754" y="1039"/>
                    </a:lnTo>
                    <a:lnTo>
                      <a:pt x="752" y="1053"/>
                    </a:lnTo>
                    <a:lnTo>
                      <a:pt x="752" y="1067"/>
                    </a:lnTo>
                    <a:lnTo>
                      <a:pt x="752" y="1067"/>
                    </a:lnTo>
                    <a:lnTo>
                      <a:pt x="754" y="1080"/>
                    </a:lnTo>
                    <a:lnTo>
                      <a:pt x="757" y="1091"/>
                    </a:lnTo>
                    <a:lnTo>
                      <a:pt x="766" y="1116"/>
                    </a:lnTo>
                    <a:lnTo>
                      <a:pt x="778" y="1143"/>
                    </a:lnTo>
                    <a:lnTo>
                      <a:pt x="786" y="1168"/>
                    </a:lnTo>
                    <a:lnTo>
                      <a:pt x="786" y="1168"/>
                    </a:lnTo>
                    <a:lnTo>
                      <a:pt x="797" y="1209"/>
                    </a:lnTo>
                    <a:lnTo>
                      <a:pt x="806" y="1251"/>
                    </a:lnTo>
                    <a:lnTo>
                      <a:pt x="813" y="1295"/>
                    </a:lnTo>
                    <a:lnTo>
                      <a:pt x="817" y="1338"/>
                    </a:lnTo>
                    <a:lnTo>
                      <a:pt x="821" y="1382"/>
                    </a:lnTo>
                    <a:lnTo>
                      <a:pt x="824" y="1427"/>
                    </a:lnTo>
                    <a:lnTo>
                      <a:pt x="831" y="1515"/>
                    </a:lnTo>
                    <a:lnTo>
                      <a:pt x="831" y="1515"/>
                    </a:lnTo>
                    <a:lnTo>
                      <a:pt x="832" y="1495"/>
                    </a:lnTo>
                    <a:lnTo>
                      <a:pt x="837" y="1474"/>
                    </a:lnTo>
                    <a:lnTo>
                      <a:pt x="839" y="1453"/>
                    </a:lnTo>
                    <a:lnTo>
                      <a:pt x="842" y="1432"/>
                    </a:lnTo>
                    <a:lnTo>
                      <a:pt x="842" y="1432"/>
                    </a:lnTo>
                    <a:lnTo>
                      <a:pt x="845" y="1392"/>
                    </a:lnTo>
                    <a:lnTo>
                      <a:pt x="846" y="1354"/>
                    </a:lnTo>
                    <a:lnTo>
                      <a:pt x="848" y="1314"/>
                    </a:lnTo>
                    <a:lnTo>
                      <a:pt x="846" y="1278"/>
                    </a:lnTo>
                    <a:lnTo>
                      <a:pt x="845" y="1240"/>
                    </a:lnTo>
                    <a:lnTo>
                      <a:pt x="842" y="1203"/>
                    </a:lnTo>
                    <a:lnTo>
                      <a:pt x="838" y="1167"/>
                    </a:lnTo>
                    <a:lnTo>
                      <a:pt x="832" y="1130"/>
                    </a:lnTo>
                    <a:lnTo>
                      <a:pt x="832" y="1130"/>
                    </a:lnTo>
                    <a:lnTo>
                      <a:pt x="824" y="1087"/>
                    </a:lnTo>
                    <a:lnTo>
                      <a:pt x="816" y="1045"/>
                    </a:lnTo>
                    <a:lnTo>
                      <a:pt x="810" y="1025"/>
                    </a:lnTo>
                    <a:lnTo>
                      <a:pt x="804" y="1004"/>
                    </a:lnTo>
                    <a:lnTo>
                      <a:pt x="797" y="984"/>
                    </a:lnTo>
                    <a:lnTo>
                      <a:pt x="789" y="966"/>
                    </a:lnTo>
                    <a:lnTo>
                      <a:pt x="789" y="966"/>
                    </a:lnTo>
                    <a:lnTo>
                      <a:pt x="786" y="966"/>
                    </a:lnTo>
                    <a:lnTo>
                      <a:pt x="783" y="966"/>
                    </a:lnTo>
                    <a:lnTo>
                      <a:pt x="783" y="966"/>
                    </a:lnTo>
                    <a:close/>
                    <a:moveTo>
                      <a:pt x="818" y="1519"/>
                    </a:moveTo>
                    <a:lnTo>
                      <a:pt x="818" y="1519"/>
                    </a:lnTo>
                    <a:lnTo>
                      <a:pt x="816" y="1465"/>
                    </a:lnTo>
                    <a:lnTo>
                      <a:pt x="811" y="1408"/>
                    </a:lnTo>
                    <a:lnTo>
                      <a:pt x="806" y="1352"/>
                    </a:lnTo>
                    <a:lnTo>
                      <a:pt x="799" y="1298"/>
                    </a:lnTo>
                    <a:lnTo>
                      <a:pt x="790" y="1246"/>
                    </a:lnTo>
                    <a:lnTo>
                      <a:pt x="779" y="1194"/>
                    </a:lnTo>
                    <a:lnTo>
                      <a:pt x="772" y="1170"/>
                    </a:lnTo>
                    <a:lnTo>
                      <a:pt x="765" y="1146"/>
                    </a:lnTo>
                    <a:lnTo>
                      <a:pt x="757" y="1122"/>
                    </a:lnTo>
                    <a:lnTo>
                      <a:pt x="748" y="1101"/>
                    </a:lnTo>
                    <a:lnTo>
                      <a:pt x="748" y="1101"/>
                    </a:lnTo>
                    <a:lnTo>
                      <a:pt x="747" y="1157"/>
                    </a:lnTo>
                    <a:lnTo>
                      <a:pt x="750" y="1213"/>
                    </a:lnTo>
                    <a:lnTo>
                      <a:pt x="754" y="1268"/>
                    </a:lnTo>
                    <a:lnTo>
                      <a:pt x="762" y="1321"/>
                    </a:lnTo>
                    <a:lnTo>
                      <a:pt x="772" y="1373"/>
                    </a:lnTo>
                    <a:lnTo>
                      <a:pt x="786" y="1424"/>
                    </a:lnTo>
                    <a:lnTo>
                      <a:pt x="800" y="1473"/>
                    </a:lnTo>
                    <a:lnTo>
                      <a:pt x="818" y="1519"/>
                    </a:lnTo>
                    <a:lnTo>
                      <a:pt x="818" y="1519"/>
                    </a:lnTo>
                    <a:close/>
                    <a:moveTo>
                      <a:pt x="886" y="1512"/>
                    </a:moveTo>
                    <a:lnTo>
                      <a:pt x="886" y="1512"/>
                    </a:lnTo>
                    <a:lnTo>
                      <a:pt x="907" y="1495"/>
                    </a:lnTo>
                    <a:lnTo>
                      <a:pt x="918" y="1486"/>
                    </a:lnTo>
                    <a:lnTo>
                      <a:pt x="928" y="1474"/>
                    </a:lnTo>
                    <a:lnTo>
                      <a:pt x="936" y="1463"/>
                    </a:lnTo>
                    <a:lnTo>
                      <a:pt x="942" y="1451"/>
                    </a:lnTo>
                    <a:lnTo>
                      <a:pt x="943" y="1444"/>
                    </a:lnTo>
                    <a:lnTo>
                      <a:pt x="945" y="1437"/>
                    </a:lnTo>
                    <a:lnTo>
                      <a:pt x="945" y="1428"/>
                    </a:lnTo>
                    <a:lnTo>
                      <a:pt x="945" y="1420"/>
                    </a:lnTo>
                    <a:lnTo>
                      <a:pt x="945" y="1420"/>
                    </a:lnTo>
                    <a:lnTo>
                      <a:pt x="932" y="1428"/>
                    </a:lnTo>
                    <a:lnTo>
                      <a:pt x="922" y="1437"/>
                    </a:lnTo>
                    <a:lnTo>
                      <a:pt x="914" y="1446"/>
                    </a:lnTo>
                    <a:lnTo>
                      <a:pt x="907" y="1458"/>
                    </a:lnTo>
                    <a:lnTo>
                      <a:pt x="901" y="1470"/>
                    </a:lnTo>
                    <a:lnTo>
                      <a:pt x="896" y="1484"/>
                    </a:lnTo>
                    <a:lnTo>
                      <a:pt x="886" y="1512"/>
                    </a:lnTo>
                    <a:lnTo>
                      <a:pt x="886" y="1512"/>
                    </a:lnTo>
                    <a:close/>
                    <a:moveTo>
                      <a:pt x="646" y="1427"/>
                    </a:moveTo>
                    <a:lnTo>
                      <a:pt x="646" y="1427"/>
                    </a:lnTo>
                    <a:lnTo>
                      <a:pt x="619" y="1427"/>
                    </a:lnTo>
                    <a:lnTo>
                      <a:pt x="592" y="1428"/>
                    </a:lnTo>
                    <a:lnTo>
                      <a:pt x="566" y="1428"/>
                    </a:lnTo>
                    <a:lnTo>
                      <a:pt x="553" y="1428"/>
                    </a:lnTo>
                    <a:lnTo>
                      <a:pt x="542" y="1427"/>
                    </a:lnTo>
                    <a:lnTo>
                      <a:pt x="542" y="1427"/>
                    </a:lnTo>
                    <a:lnTo>
                      <a:pt x="531" y="1431"/>
                    </a:lnTo>
                    <a:lnTo>
                      <a:pt x="519" y="1432"/>
                    </a:lnTo>
                    <a:lnTo>
                      <a:pt x="497" y="1435"/>
                    </a:lnTo>
                    <a:lnTo>
                      <a:pt x="486" y="1438"/>
                    </a:lnTo>
                    <a:lnTo>
                      <a:pt x="476" y="1439"/>
                    </a:lnTo>
                    <a:lnTo>
                      <a:pt x="466" y="1444"/>
                    </a:lnTo>
                    <a:lnTo>
                      <a:pt x="456" y="1448"/>
                    </a:lnTo>
                    <a:lnTo>
                      <a:pt x="456" y="1448"/>
                    </a:lnTo>
                    <a:lnTo>
                      <a:pt x="452" y="1452"/>
                    </a:lnTo>
                    <a:lnTo>
                      <a:pt x="446" y="1458"/>
                    </a:lnTo>
                    <a:lnTo>
                      <a:pt x="438" y="1470"/>
                    </a:lnTo>
                    <a:lnTo>
                      <a:pt x="430" y="1486"/>
                    </a:lnTo>
                    <a:lnTo>
                      <a:pt x="423" y="1504"/>
                    </a:lnTo>
                    <a:lnTo>
                      <a:pt x="416" y="1522"/>
                    </a:lnTo>
                    <a:lnTo>
                      <a:pt x="411" y="1540"/>
                    </a:lnTo>
                    <a:lnTo>
                      <a:pt x="409" y="1557"/>
                    </a:lnTo>
                    <a:lnTo>
                      <a:pt x="407" y="1571"/>
                    </a:lnTo>
                    <a:lnTo>
                      <a:pt x="407" y="1571"/>
                    </a:lnTo>
                    <a:lnTo>
                      <a:pt x="448" y="1580"/>
                    </a:lnTo>
                    <a:lnTo>
                      <a:pt x="466" y="1584"/>
                    </a:lnTo>
                    <a:lnTo>
                      <a:pt x="486" y="1590"/>
                    </a:lnTo>
                    <a:lnTo>
                      <a:pt x="486" y="1590"/>
                    </a:lnTo>
                    <a:lnTo>
                      <a:pt x="487" y="1581"/>
                    </a:lnTo>
                    <a:lnTo>
                      <a:pt x="486" y="1568"/>
                    </a:lnTo>
                    <a:lnTo>
                      <a:pt x="486" y="1554"/>
                    </a:lnTo>
                    <a:lnTo>
                      <a:pt x="486" y="1540"/>
                    </a:lnTo>
                    <a:lnTo>
                      <a:pt x="486" y="1540"/>
                    </a:lnTo>
                    <a:lnTo>
                      <a:pt x="497" y="1528"/>
                    </a:lnTo>
                    <a:lnTo>
                      <a:pt x="504" y="1521"/>
                    </a:lnTo>
                    <a:lnTo>
                      <a:pt x="512" y="1515"/>
                    </a:lnTo>
                    <a:lnTo>
                      <a:pt x="512" y="1515"/>
                    </a:lnTo>
                    <a:lnTo>
                      <a:pt x="522" y="1510"/>
                    </a:lnTo>
                    <a:lnTo>
                      <a:pt x="532" y="1507"/>
                    </a:lnTo>
                    <a:lnTo>
                      <a:pt x="545" y="1502"/>
                    </a:lnTo>
                    <a:lnTo>
                      <a:pt x="557" y="1501"/>
                    </a:lnTo>
                    <a:lnTo>
                      <a:pt x="587" y="1497"/>
                    </a:lnTo>
                    <a:lnTo>
                      <a:pt x="616" y="1497"/>
                    </a:lnTo>
                    <a:lnTo>
                      <a:pt x="646" y="1501"/>
                    </a:lnTo>
                    <a:lnTo>
                      <a:pt x="660" y="1502"/>
                    </a:lnTo>
                    <a:lnTo>
                      <a:pt x="672" y="1507"/>
                    </a:lnTo>
                    <a:lnTo>
                      <a:pt x="684" y="1511"/>
                    </a:lnTo>
                    <a:lnTo>
                      <a:pt x="695" y="1517"/>
                    </a:lnTo>
                    <a:lnTo>
                      <a:pt x="703" y="1522"/>
                    </a:lnTo>
                    <a:lnTo>
                      <a:pt x="710" y="1529"/>
                    </a:lnTo>
                    <a:lnTo>
                      <a:pt x="710" y="1529"/>
                    </a:lnTo>
                    <a:lnTo>
                      <a:pt x="713" y="1535"/>
                    </a:lnTo>
                    <a:lnTo>
                      <a:pt x="716" y="1540"/>
                    </a:lnTo>
                    <a:lnTo>
                      <a:pt x="719" y="1553"/>
                    </a:lnTo>
                    <a:lnTo>
                      <a:pt x="722" y="1566"/>
                    </a:lnTo>
                    <a:lnTo>
                      <a:pt x="724" y="1580"/>
                    </a:lnTo>
                    <a:lnTo>
                      <a:pt x="724" y="1580"/>
                    </a:lnTo>
                    <a:lnTo>
                      <a:pt x="737" y="1580"/>
                    </a:lnTo>
                    <a:lnTo>
                      <a:pt x="748" y="1578"/>
                    </a:lnTo>
                    <a:lnTo>
                      <a:pt x="758" y="1576"/>
                    </a:lnTo>
                    <a:lnTo>
                      <a:pt x="768" y="1573"/>
                    </a:lnTo>
                    <a:lnTo>
                      <a:pt x="776" y="1568"/>
                    </a:lnTo>
                    <a:lnTo>
                      <a:pt x="783" y="1564"/>
                    </a:lnTo>
                    <a:lnTo>
                      <a:pt x="799" y="1553"/>
                    </a:lnTo>
                    <a:lnTo>
                      <a:pt x="799" y="1553"/>
                    </a:lnTo>
                    <a:lnTo>
                      <a:pt x="795" y="1538"/>
                    </a:lnTo>
                    <a:lnTo>
                      <a:pt x="789" y="1522"/>
                    </a:lnTo>
                    <a:lnTo>
                      <a:pt x="783" y="1510"/>
                    </a:lnTo>
                    <a:lnTo>
                      <a:pt x="778" y="1497"/>
                    </a:lnTo>
                    <a:lnTo>
                      <a:pt x="771" y="1486"/>
                    </a:lnTo>
                    <a:lnTo>
                      <a:pt x="762" y="1476"/>
                    </a:lnTo>
                    <a:lnTo>
                      <a:pt x="754" y="1467"/>
                    </a:lnTo>
                    <a:lnTo>
                      <a:pt x="744" y="1459"/>
                    </a:lnTo>
                    <a:lnTo>
                      <a:pt x="734" y="1452"/>
                    </a:lnTo>
                    <a:lnTo>
                      <a:pt x="724" y="1446"/>
                    </a:lnTo>
                    <a:lnTo>
                      <a:pt x="713" y="1441"/>
                    </a:lnTo>
                    <a:lnTo>
                      <a:pt x="700" y="1437"/>
                    </a:lnTo>
                    <a:lnTo>
                      <a:pt x="688" y="1434"/>
                    </a:lnTo>
                    <a:lnTo>
                      <a:pt x="674" y="1431"/>
                    </a:lnTo>
                    <a:lnTo>
                      <a:pt x="646" y="1427"/>
                    </a:lnTo>
                    <a:lnTo>
                      <a:pt x="646" y="1427"/>
                    </a:lnTo>
                    <a:close/>
                    <a:moveTo>
                      <a:pt x="967" y="1547"/>
                    </a:moveTo>
                    <a:lnTo>
                      <a:pt x="967" y="1547"/>
                    </a:lnTo>
                    <a:lnTo>
                      <a:pt x="984" y="1539"/>
                    </a:lnTo>
                    <a:lnTo>
                      <a:pt x="990" y="1535"/>
                    </a:lnTo>
                    <a:lnTo>
                      <a:pt x="995" y="1529"/>
                    </a:lnTo>
                    <a:lnTo>
                      <a:pt x="998" y="1524"/>
                    </a:lnTo>
                    <a:lnTo>
                      <a:pt x="998" y="1518"/>
                    </a:lnTo>
                    <a:lnTo>
                      <a:pt x="995" y="1514"/>
                    </a:lnTo>
                    <a:lnTo>
                      <a:pt x="990" y="1508"/>
                    </a:lnTo>
                    <a:lnTo>
                      <a:pt x="990" y="1508"/>
                    </a:lnTo>
                    <a:lnTo>
                      <a:pt x="959" y="1512"/>
                    </a:lnTo>
                    <a:lnTo>
                      <a:pt x="942" y="1515"/>
                    </a:lnTo>
                    <a:lnTo>
                      <a:pt x="927" y="1519"/>
                    </a:lnTo>
                    <a:lnTo>
                      <a:pt x="911" y="1525"/>
                    </a:lnTo>
                    <a:lnTo>
                      <a:pt x="904" y="1528"/>
                    </a:lnTo>
                    <a:lnTo>
                      <a:pt x="898" y="1532"/>
                    </a:lnTo>
                    <a:lnTo>
                      <a:pt x="893" y="1538"/>
                    </a:lnTo>
                    <a:lnTo>
                      <a:pt x="889" y="1543"/>
                    </a:lnTo>
                    <a:lnTo>
                      <a:pt x="884" y="1550"/>
                    </a:lnTo>
                    <a:lnTo>
                      <a:pt x="883" y="1559"/>
                    </a:lnTo>
                    <a:lnTo>
                      <a:pt x="883" y="1559"/>
                    </a:lnTo>
                    <a:lnTo>
                      <a:pt x="894" y="1561"/>
                    </a:lnTo>
                    <a:lnTo>
                      <a:pt x="904" y="1564"/>
                    </a:lnTo>
                    <a:lnTo>
                      <a:pt x="915" y="1563"/>
                    </a:lnTo>
                    <a:lnTo>
                      <a:pt x="927" y="1561"/>
                    </a:lnTo>
                    <a:lnTo>
                      <a:pt x="938" y="1559"/>
                    </a:lnTo>
                    <a:lnTo>
                      <a:pt x="948" y="1556"/>
                    </a:lnTo>
                    <a:lnTo>
                      <a:pt x="967" y="1547"/>
                    </a:lnTo>
                    <a:lnTo>
                      <a:pt x="967" y="1547"/>
                    </a:lnTo>
                    <a:close/>
                    <a:moveTo>
                      <a:pt x="696" y="1536"/>
                    </a:moveTo>
                    <a:lnTo>
                      <a:pt x="696" y="1536"/>
                    </a:lnTo>
                    <a:lnTo>
                      <a:pt x="685" y="1531"/>
                    </a:lnTo>
                    <a:lnTo>
                      <a:pt x="674" y="1525"/>
                    </a:lnTo>
                    <a:lnTo>
                      <a:pt x="663" y="1521"/>
                    </a:lnTo>
                    <a:lnTo>
                      <a:pt x="650" y="1518"/>
                    </a:lnTo>
                    <a:lnTo>
                      <a:pt x="625" y="1512"/>
                    </a:lnTo>
                    <a:lnTo>
                      <a:pt x="598" y="1512"/>
                    </a:lnTo>
                    <a:lnTo>
                      <a:pt x="573" y="1514"/>
                    </a:lnTo>
                    <a:lnTo>
                      <a:pt x="560" y="1517"/>
                    </a:lnTo>
                    <a:lnTo>
                      <a:pt x="547" y="1519"/>
                    </a:lnTo>
                    <a:lnTo>
                      <a:pt x="536" y="1524"/>
                    </a:lnTo>
                    <a:lnTo>
                      <a:pt x="525" y="1528"/>
                    </a:lnTo>
                    <a:lnTo>
                      <a:pt x="515" y="1533"/>
                    </a:lnTo>
                    <a:lnTo>
                      <a:pt x="505" y="1539"/>
                    </a:lnTo>
                    <a:lnTo>
                      <a:pt x="505" y="1539"/>
                    </a:lnTo>
                    <a:lnTo>
                      <a:pt x="501" y="1552"/>
                    </a:lnTo>
                    <a:lnTo>
                      <a:pt x="501" y="1559"/>
                    </a:lnTo>
                    <a:lnTo>
                      <a:pt x="501" y="1564"/>
                    </a:lnTo>
                    <a:lnTo>
                      <a:pt x="501" y="1564"/>
                    </a:lnTo>
                    <a:lnTo>
                      <a:pt x="508" y="1559"/>
                    </a:lnTo>
                    <a:lnTo>
                      <a:pt x="515" y="1556"/>
                    </a:lnTo>
                    <a:lnTo>
                      <a:pt x="524" y="1554"/>
                    </a:lnTo>
                    <a:lnTo>
                      <a:pt x="532" y="1554"/>
                    </a:lnTo>
                    <a:lnTo>
                      <a:pt x="550" y="1554"/>
                    </a:lnTo>
                    <a:lnTo>
                      <a:pt x="567" y="1554"/>
                    </a:lnTo>
                    <a:lnTo>
                      <a:pt x="567" y="1554"/>
                    </a:lnTo>
                    <a:lnTo>
                      <a:pt x="595" y="1553"/>
                    </a:lnTo>
                    <a:lnTo>
                      <a:pt x="629" y="1552"/>
                    </a:lnTo>
                    <a:lnTo>
                      <a:pt x="665" y="1552"/>
                    </a:lnTo>
                    <a:lnTo>
                      <a:pt x="684" y="1553"/>
                    </a:lnTo>
                    <a:lnTo>
                      <a:pt x="703" y="1554"/>
                    </a:lnTo>
                    <a:lnTo>
                      <a:pt x="703" y="1554"/>
                    </a:lnTo>
                    <a:lnTo>
                      <a:pt x="703" y="1553"/>
                    </a:lnTo>
                    <a:lnTo>
                      <a:pt x="703" y="1550"/>
                    </a:lnTo>
                    <a:lnTo>
                      <a:pt x="700" y="1546"/>
                    </a:lnTo>
                    <a:lnTo>
                      <a:pt x="698" y="1542"/>
                    </a:lnTo>
                    <a:lnTo>
                      <a:pt x="696" y="1536"/>
                    </a:lnTo>
                    <a:lnTo>
                      <a:pt x="696" y="1536"/>
                    </a:lnTo>
                    <a:close/>
                    <a:moveTo>
                      <a:pt x="861" y="1567"/>
                    </a:moveTo>
                    <a:lnTo>
                      <a:pt x="861" y="1567"/>
                    </a:lnTo>
                    <a:lnTo>
                      <a:pt x="862" y="1564"/>
                    </a:lnTo>
                    <a:lnTo>
                      <a:pt x="863" y="1559"/>
                    </a:lnTo>
                    <a:lnTo>
                      <a:pt x="863" y="1554"/>
                    </a:lnTo>
                    <a:lnTo>
                      <a:pt x="862" y="1550"/>
                    </a:lnTo>
                    <a:lnTo>
                      <a:pt x="861" y="1546"/>
                    </a:lnTo>
                    <a:lnTo>
                      <a:pt x="856" y="1543"/>
                    </a:lnTo>
                    <a:lnTo>
                      <a:pt x="856" y="1543"/>
                    </a:lnTo>
                    <a:lnTo>
                      <a:pt x="848" y="1552"/>
                    </a:lnTo>
                    <a:lnTo>
                      <a:pt x="845" y="1557"/>
                    </a:lnTo>
                    <a:lnTo>
                      <a:pt x="845" y="1567"/>
                    </a:lnTo>
                    <a:lnTo>
                      <a:pt x="845" y="1567"/>
                    </a:lnTo>
                    <a:lnTo>
                      <a:pt x="846" y="1568"/>
                    </a:lnTo>
                    <a:lnTo>
                      <a:pt x="849" y="1568"/>
                    </a:lnTo>
                    <a:lnTo>
                      <a:pt x="852" y="1570"/>
                    </a:lnTo>
                    <a:lnTo>
                      <a:pt x="855" y="1571"/>
                    </a:lnTo>
                    <a:lnTo>
                      <a:pt x="855" y="1571"/>
                    </a:lnTo>
                    <a:lnTo>
                      <a:pt x="858" y="1566"/>
                    </a:lnTo>
                    <a:lnTo>
                      <a:pt x="859" y="1566"/>
                    </a:lnTo>
                    <a:lnTo>
                      <a:pt x="861" y="1567"/>
                    </a:lnTo>
                    <a:lnTo>
                      <a:pt x="861" y="1567"/>
                    </a:lnTo>
                    <a:close/>
                    <a:moveTo>
                      <a:pt x="296" y="1560"/>
                    </a:moveTo>
                    <a:lnTo>
                      <a:pt x="296" y="1560"/>
                    </a:lnTo>
                    <a:lnTo>
                      <a:pt x="284" y="1559"/>
                    </a:lnTo>
                    <a:lnTo>
                      <a:pt x="271" y="1554"/>
                    </a:lnTo>
                    <a:lnTo>
                      <a:pt x="260" y="1550"/>
                    </a:lnTo>
                    <a:lnTo>
                      <a:pt x="248" y="1547"/>
                    </a:lnTo>
                    <a:lnTo>
                      <a:pt x="248" y="1547"/>
                    </a:lnTo>
                    <a:lnTo>
                      <a:pt x="223" y="1546"/>
                    </a:lnTo>
                    <a:lnTo>
                      <a:pt x="192" y="1547"/>
                    </a:lnTo>
                    <a:lnTo>
                      <a:pt x="164" y="1550"/>
                    </a:lnTo>
                    <a:lnTo>
                      <a:pt x="153" y="1553"/>
                    </a:lnTo>
                    <a:lnTo>
                      <a:pt x="143" y="1557"/>
                    </a:lnTo>
                    <a:lnTo>
                      <a:pt x="143" y="1557"/>
                    </a:lnTo>
                    <a:lnTo>
                      <a:pt x="133" y="1561"/>
                    </a:lnTo>
                    <a:lnTo>
                      <a:pt x="124" y="1568"/>
                    </a:lnTo>
                    <a:lnTo>
                      <a:pt x="107" y="1585"/>
                    </a:lnTo>
                    <a:lnTo>
                      <a:pt x="90" y="1602"/>
                    </a:lnTo>
                    <a:lnTo>
                      <a:pt x="81" y="1611"/>
                    </a:lnTo>
                    <a:lnTo>
                      <a:pt x="72" y="1618"/>
                    </a:lnTo>
                    <a:lnTo>
                      <a:pt x="72" y="1618"/>
                    </a:lnTo>
                    <a:lnTo>
                      <a:pt x="88" y="1618"/>
                    </a:lnTo>
                    <a:lnTo>
                      <a:pt x="102" y="1615"/>
                    </a:lnTo>
                    <a:lnTo>
                      <a:pt x="118" y="1615"/>
                    </a:lnTo>
                    <a:lnTo>
                      <a:pt x="126" y="1615"/>
                    </a:lnTo>
                    <a:lnTo>
                      <a:pt x="136" y="1616"/>
                    </a:lnTo>
                    <a:lnTo>
                      <a:pt x="136" y="1616"/>
                    </a:lnTo>
                    <a:lnTo>
                      <a:pt x="143" y="1601"/>
                    </a:lnTo>
                    <a:lnTo>
                      <a:pt x="156" y="1584"/>
                    </a:lnTo>
                    <a:lnTo>
                      <a:pt x="163" y="1576"/>
                    </a:lnTo>
                    <a:lnTo>
                      <a:pt x="170" y="1568"/>
                    </a:lnTo>
                    <a:lnTo>
                      <a:pt x="175" y="1563"/>
                    </a:lnTo>
                    <a:lnTo>
                      <a:pt x="182" y="1560"/>
                    </a:lnTo>
                    <a:lnTo>
                      <a:pt x="182" y="1560"/>
                    </a:lnTo>
                    <a:lnTo>
                      <a:pt x="187" y="1560"/>
                    </a:lnTo>
                    <a:lnTo>
                      <a:pt x="191" y="1560"/>
                    </a:lnTo>
                    <a:lnTo>
                      <a:pt x="204" y="1564"/>
                    </a:lnTo>
                    <a:lnTo>
                      <a:pt x="219" y="1568"/>
                    </a:lnTo>
                    <a:lnTo>
                      <a:pt x="233" y="1571"/>
                    </a:lnTo>
                    <a:lnTo>
                      <a:pt x="233" y="1571"/>
                    </a:lnTo>
                    <a:lnTo>
                      <a:pt x="244" y="1571"/>
                    </a:lnTo>
                    <a:lnTo>
                      <a:pt x="257" y="1570"/>
                    </a:lnTo>
                    <a:lnTo>
                      <a:pt x="279" y="1567"/>
                    </a:lnTo>
                    <a:lnTo>
                      <a:pt x="288" y="1567"/>
                    </a:lnTo>
                    <a:lnTo>
                      <a:pt x="298" y="1567"/>
                    </a:lnTo>
                    <a:lnTo>
                      <a:pt x="305" y="1570"/>
                    </a:lnTo>
                    <a:lnTo>
                      <a:pt x="312" y="1576"/>
                    </a:lnTo>
                    <a:lnTo>
                      <a:pt x="312" y="1576"/>
                    </a:lnTo>
                    <a:lnTo>
                      <a:pt x="313" y="1587"/>
                    </a:lnTo>
                    <a:lnTo>
                      <a:pt x="314" y="1592"/>
                    </a:lnTo>
                    <a:lnTo>
                      <a:pt x="316" y="1597"/>
                    </a:lnTo>
                    <a:lnTo>
                      <a:pt x="316" y="1597"/>
                    </a:lnTo>
                    <a:lnTo>
                      <a:pt x="313" y="1612"/>
                    </a:lnTo>
                    <a:lnTo>
                      <a:pt x="307" y="1626"/>
                    </a:lnTo>
                    <a:lnTo>
                      <a:pt x="307" y="1626"/>
                    </a:lnTo>
                    <a:lnTo>
                      <a:pt x="330" y="1622"/>
                    </a:lnTo>
                    <a:lnTo>
                      <a:pt x="348" y="1622"/>
                    </a:lnTo>
                    <a:lnTo>
                      <a:pt x="366" y="1622"/>
                    </a:lnTo>
                    <a:lnTo>
                      <a:pt x="386" y="1622"/>
                    </a:lnTo>
                    <a:lnTo>
                      <a:pt x="386" y="1622"/>
                    </a:lnTo>
                    <a:lnTo>
                      <a:pt x="379" y="1616"/>
                    </a:lnTo>
                    <a:lnTo>
                      <a:pt x="376" y="1613"/>
                    </a:lnTo>
                    <a:lnTo>
                      <a:pt x="375" y="1611"/>
                    </a:lnTo>
                    <a:lnTo>
                      <a:pt x="373" y="1604"/>
                    </a:lnTo>
                    <a:lnTo>
                      <a:pt x="376" y="1597"/>
                    </a:lnTo>
                    <a:lnTo>
                      <a:pt x="383" y="1581"/>
                    </a:lnTo>
                    <a:lnTo>
                      <a:pt x="386" y="1573"/>
                    </a:lnTo>
                    <a:lnTo>
                      <a:pt x="389" y="1566"/>
                    </a:lnTo>
                    <a:lnTo>
                      <a:pt x="389" y="1566"/>
                    </a:lnTo>
                    <a:lnTo>
                      <a:pt x="365" y="1563"/>
                    </a:lnTo>
                    <a:lnTo>
                      <a:pt x="341" y="1561"/>
                    </a:lnTo>
                    <a:lnTo>
                      <a:pt x="296" y="1560"/>
                    </a:lnTo>
                    <a:lnTo>
                      <a:pt x="296" y="1560"/>
                    </a:lnTo>
                    <a:close/>
                    <a:moveTo>
                      <a:pt x="501" y="1571"/>
                    </a:moveTo>
                    <a:lnTo>
                      <a:pt x="501" y="1571"/>
                    </a:lnTo>
                    <a:lnTo>
                      <a:pt x="504" y="1580"/>
                    </a:lnTo>
                    <a:lnTo>
                      <a:pt x="503" y="1588"/>
                    </a:lnTo>
                    <a:lnTo>
                      <a:pt x="501" y="1597"/>
                    </a:lnTo>
                    <a:lnTo>
                      <a:pt x="500" y="1605"/>
                    </a:lnTo>
                    <a:lnTo>
                      <a:pt x="494" y="1620"/>
                    </a:lnTo>
                    <a:lnTo>
                      <a:pt x="493" y="1629"/>
                    </a:lnTo>
                    <a:lnTo>
                      <a:pt x="493" y="1636"/>
                    </a:lnTo>
                    <a:lnTo>
                      <a:pt x="493" y="1636"/>
                    </a:lnTo>
                    <a:lnTo>
                      <a:pt x="519" y="1632"/>
                    </a:lnTo>
                    <a:lnTo>
                      <a:pt x="545" y="1629"/>
                    </a:lnTo>
                    <a:lnTo>
                      <a:pt x="571" y="1627"/>
                    </a:lnTo>
                    <a:lnTo>
                      <a:pt x="598" y="1627"/>
                    </a:lnTo>
                    <a:lnTo>
                      <a:pt x="651" y="1627"/>
                    </a:lnTo>
                    <a:lnTo>
                      <a:pt x="677" y="1627"/>
                    </a:lnTo>
                    <a:lnTo>
                      <a:pt x="703" y="1625"/>
                    </a:lnTo>
                    <a:lnTo>
                      <a:pt x="703" y="1625"/>
                    </a:lnTo>
                    <a:lnTo>
                      <a:pt x="706" y="1605"/>
                    </a:lnTo>
                    <a:lnTo>
                      <a:pt x="708" y="1590"/>
                    </a:lnTo>
                    <a:lnTo>
                      <a:pt x="708" y="1590"/>
                    </a:lnTo>
                    <a:lnTo>
                      <a:pt x="706" y="1585"/>
                    </a:lnTo>
                    <a:lnTo>
                      <a:pt x="702" y="1583"/>
                    </a:lnTo>
                    <a:lnTo>
                      <a:pt x="700" y="1580"/>
                    </a:lnTo>
                    <a:lnTo>
                      <a:pt x="700" y="1577"/>
                    </a:lnTo>
                    <a:lnTo>
                      <a:pt x="700" y="1574"/>
                    </a:lnTo>
                    <a:lnTo>
                      <a:pt x="700" y="1574"/>
                    </a:lnTo>
                    <a:lnTo>
                      <a:pt x="705" y="1574"/>
                    </a:lnTo>
                    <a:lnTo>
                      <a:pt x="708" y="1576"/>
                    </a:lnTo>
                    <a:lnTo>
                      <a:pt x="709" y="1576"/>
                    </a:lnTo>
                    <a:lnTo>
                      <a:pt x="710" y="1573"/>
                    </a:lnTo>
                    <a:lnTo>
                      <a:pt x="710" y="1573"/>
                    </a:lnTo>
                    <a:lnTo>
                      <a:pt x="685" y="1567"/>
                    </a:lnTo>
                    <a:lnTo>
                      <a:pt x="660" y="1566"/>
                    </a:lnTo>
                    <a:lnTo>
                      <a:pt x="636" y="1566"/>
                    </a:lnTo>
                    <a:lnTo>
                      <a:pt x="611" y="1567"/>
                    </a:lnTo>
                    <a:lnTo>
                      <a:pt x="557" y="1570"/>
                    </a:lnTo>
                    <a:lnTo>
                      <a:pt x="531" y="1571"/>
                    </a:lnTo>
                    <a:lnTo>
                      <a:pt x="501" y="1571"/>
                    </a:lnTo>
                    <a:lnTo>
                      <a:pt x="501" y="1571"/>
                    </a:lnTo>
                    <a:close/>
                    <a:moveTo>
                      <a:pt x="722" y="1594"/>
                    </a:moveTo>
                    <a:lnTo>
                      <a:pt x="722" y="1594"/>
                    </a:lnTo>
                    <a:lnTo>
                      <a:pt x="727" y="1597"/>
                    </a:lnTo>
                    <a:lnTo>
                      <a:pt x="731" y="1598"/>
                    </a:lnTo>
                    <a:lnTo>
                      <a:pt x="743" y="1599"/>
                    </a:lnTo>
                    <a:lnTo>
                      <a:pt x="754" y="1599"/>
                    </a:lnTo>
                    <a:lnTo>
                      <a:pt x="765" y="1597"/>
                    </a:lnTo>
                    <a:lnTo>
                      <a:pt x="778" y="1592"/>
                    </a:lnTo>
                    <a:lnTo>
                      <a:pt x="789" y="1587"/>
                    </a:lnTo>
                    <a:lnTo>
                      <a:pt x="810" y="1574"/>
                    </a:lnTo>
                    <a:lnTo>
                      <a:pt x="810" y="1574"/>
                    </a:lnTo>
                    <a:lnTo>
                      <a:pt x="809" y="1571"/>
                    </a:lnTo>
                    <a:lnTo>
                      <a:pt x="810" y="1568"/>
                    </a:lnTo>
                    <a:lnTo>
                      <a:pt x="811" y="1567"/>
                    </a:lnTo>
                    <a:lnTo>
                      <a:pt x="810" y="1566"/>
                    </a:lnTo>
                    <a:lnTo>
                      <a:pt x="810" y="1566"/>
                    </a:lnTo>
                    <a:lnTo>
                      <a:pt x="802" y="1571"/>
                    </a:lnTo>
                    <a:lnTo>
                      <a:pt x="792" y="1577"/>
                    </a:lnTo>
                    <a:lnTo>
                      <a:pt x="781" y="1581"/>
                    </a:lnTo>
                    <a:lnTo>
                      <a:pt x="768" y="1585"/>
                    </a:lnTo>
                    <a:lnTo>
                      <a:pt x="743" y="1591"/>
                    </a:lnTo>
                    <a:lnTo>
                      <a:pt x="722" y="1594"/>
                    </a:lnTo>
                    <a:lnTo>
                      <a:pt x="722" y="1594"/>
                    </a:lnTo>
                    <a:close/>
                    <a:moveTo>
                      <a:pt x="1157" y="1587"/>
                    </a:moveTo>
                    <a:lnTo>
                      <a:pt x="1157" y="1587"/>
                    </a:lnTo>
                    <a:lnTo>
                      <a:pt x="1148" y="1584"/>
                    </a:lnTo>
                    <a:lnTo>
                      <a:pt x="1138" y="1581"/>
                    </a:lnTo>
                    <a:lnTo>
                      <a:pt x="1129" y="1581"/>
                    </a:lnTo>
                    <a:lnTo>
                      <a:pt x="1120" y="1581"/>
                    </a:lnTo>
                    <a:lnTo>
                      <a:pt x="1101" y="1583"/>
                    </a:lnTo>
                    <a:lnTo>
                      <a:pt x="1078" y="1583"/>
                    </a:lnTo>
                    <a:lnTo>
                      <a:pt x="1078" y="1583"/>
                    </a:lnTo>
                    <a:lnTo>
                      <a:pt x="1046" y="1581"/>
                    </a:lnTo>
                    <a:lnTo>
                      <a:pt x="1012" y="1580"/>
                    </a:lnTo>
                    <a:lnTo>
                      <a:pt x="978" y="1578"/>
                    </a:lnTo>
                    <a:lnTo>
                      <a:pt x="962" y="1580"/>
                    </a:lnTo>
                    <a:lnTo>
                      <a:pt x="945" y="1581"/>
                    </a:lnTo>
                    <a:lnTo>
                      <a:pt x="945" y="1581"/>
                    </a:lnTo>
                    <a:lnTo>
                      <a:pt x="942" y="1578"/>
                    </a:lnTo>
                    <a:lnTo>
                      <a:pt x="938" y="1576"/>
                    </a:lnTo>
                    <a:lnTo>
                      <a:pt x="931" y="1573"/>
                    </a:lnTo>
                    <a:lnTo>
                      <a:pt x="927" y="1574"/>
                    </a:lnTo>
                    <a:lnTo>
                      <a:pt x="922" y="1574"/>
                    </a:lnTo>
                    <a:lnTo>
                      <a:pt x="919" y="1577"/>
                    </a:lnTo>
                    <a:lnTo>
                      <a:pt x="917" y="1580"/>
                    </a:lnTo>
                    <a:lnTo>
                      <a:pt x="917" y="1580"/>
                    </a:lnTo>
                    <a:lnTo>
                      <a:pt x="924" y="1583"/>
                    </a:lnTo>
                    <a:lnTo>
                      <a:pt x="931" y="1587"/>
                    </a:lnTo>
                    <a:lnTo>
                      <a:pt x="945" y="1598"/>
                    </a:lnTo>
                    <a:lnTo>
                      <a:pt x="956" y="1609"/>
                    </a:lnTo>
                    <a:lnTo>
                      <a:pt x="964" y="1623"/>
                    </a:lnTo>
                    <a:lnTo>
                      <a:pt x="964" y="1623"/>
                    </a:lnTo>
                    <a:lnTo>
                      <a:pt x="988" y="1623"/>
                    </a:lnTo>
                    <a:lnTo>
                      <a:pt x="998" y="1623"/>
                    </a:lnTo>
                    <a:lnTo>
                      <a:pt x="1009" y="1622"/>
                    </a:lnTo>
                    <a:lnTo>
                      <a:pt x="1009" y="1622"/>
                    </a:lnTo>
                    <a:lnTo>
                      <a:pt x="1007" y="1609"/>
                    </a:lnTo>
                    <a:lnTo>
                      <a:pt x="1008" y="1605"/>
                    </a:lnTo>
                    <a:lnTo>
                      <a:pt x="1008" y="1601"/>
                    </a:lnTo>
                    <a:lnTo>
                      <a:pt x="1011" y="1598"/>
                    </a:lnTo>
                    <a:lnTo>
                      <a:pt x="1014" y="1595"/>
                    </a:lnTo>
                    <a:lnTo>
                      <a:pt x="1019" y="1591"/>
                    </a:lnTo>
                    <a:lnTo>
                      <a:pt x="1028" y="1590"/>
                    </a:lnTo>
                    <a:lnTo>
                      <a:pt x="1037" y="1588"/>
                    </a:lnTo>
                    <a:lnTo>
                      <a:pt x="1060" y="1590"/>
                    </a:lnTo>
                    <a:lnTo>
                      <a:pt x="1060" y="1590"/>
                    </a:lnTo>
                    <a:lnTo>
                      <a:pt x="1081" y="1591"/>
                    </a:lnTo>
                    <a:lnTo>
                      <a:pt x="1102" y="1590"/>
                    </a:lnTo>
                    <a:lnTo>
                      <a:pt x="1122" y="1590"/>
                    </a:lnTo>
                    <a:lnTo>
                      <a:pt x="1141" y="1591"/>
                    </a:lnTo>
                    <a:lnTo>
                      <a:pt x="1141" y="1591"/>
                    </a:lnTo>
                    <a:lnTo>
                      <a:pt x="1148" y="1598"/>
                    </a:lnTo>
                    <a:lnTo>
                      <a:pt x="1155" y="1605"/>
                    </a:lnTo>
                    <a:lnTo>
                      <a:pt x="1162" y="1613"/>
                    </a:lnTo>
                    <a:lnTo>
                      <a:pt x="1171" y="1622"/>
                    </a:lnTo>
                    <a:lnTo>
                      <a:pt x="1179" y="1627"/>
                    </a:lnTo>
                    <a:lnTo>
                      <a:pt x="1188" y="1632"/>
                    </a:lnTo>
                    <a:lnTo>
                      <a:pt x="1193" y="1633"/>
                    </a:lnTo>
                    <a:lnTo>
                      <a:pt x="1199" y="1633"/>
                    </a:lnTo>
                    <a:lnTo>
                      <a:pt x="1204" y="1632"/>
                    </a:lnTo>
                    <a:lnTo>
                      <a:pt x="1210" y="1629"/>
                    </a:lnTo>
                    <a:lnTo>
                      <a:pt x="1210" y="1629"/>
                    </a:lnTo>
                    <a:lnTo>
                      <a:pt x="1203" y="1623"/>
                    </a:lnTo>
                    <a:lnTo>
                      <a:pt x="1196" y="1618"/>
                    </a:lnTo>
                    <a:lnTo>
                      <a:pt x="1183" y="1606"/>
                    </a:lnTo>
                    <a:lnTo>
                      <a:pt x="1172" y="1595"/>
                    </a:lnTo>
                    <a:lnTo>
                      <a:pt x="1165" y="1590"/>
                    </a:lnTo>
                    <a:lnTo>
                      <a:pt x="1157" y="1587"/>
                    </a:lnTo>
                    <a:lnTo>
                      <a:pt x="1157" y="1587"/>
                    </a:lnTo>
                    <a:close/>
                    <a:moveTo>
                      <a:pt x="194" y="1578"/>
                    </a:moveTo>
                    <a:lnTo>
                      <a:pt x="194" y="1578"/>
                    </a:lnTo>
                    <a:lnTo>
                      <a:pt x="173" y="1588"/>
                    </a:lnTo>
                    <a:lnTo>
                      <a:pt x="168" y="1591"/>
                    </a:lnTo>
                    <a:lnTo>
                      <a:pt x="164" y="1594"/>
                    </a:lnTo>
                    <a:lnTo>
                      <a:pt x="163" y="1598"/>
                    </a:lnTo>
                    <a:lnTo>
                      <a:pt x="163" y="1602"/>
                    </a:lnTo>
                    <a:lnTo>
                      <a:pt x="163" y="1602"/>
                    </a:lnTo>
                    <a:lnTo>
                      <a:pt x="233" y="1602"/>
                    </a:lnTo>
                    <a:lnTo>
                      <a:pt x="299" y="1602"/>
                    </a:lnTo>
                    <a:lnTo>
                      <a:pt x="299" y="1602"/>
                    </a:lnTo>
                    <a:lnTo>
                      <a:pt x="300" y="1598"/>
                    </a:lnTo>
                    <a:lnTo>
                      <a:pt x="302" y="1595"/>
                    </a:lnTo>
                    <a:lnTo>
                      <a:pt x="303" y="1592"/>
                    </a:lnTo>
                    <a:lnTo>
                      <a:pt x="303" y="1588"/>
                    </a:lnTo>
                    <a:lnTo>
                      <a:pt x="303" y="1588"/>
                    </a:lnTo>
                    <a:lnTo>
                      <a:pt x="289" y="1585"/>
                    </a:lnTo>
                    <a:lnTo>
                      <a:pt x="275" y="1584"/>
                    </a:lnTo>
                    <a:lnTo>
                      <a:pt x="248" y="1584"/>
                    </a:lnTo>
                    <a:lnTo>
                      <a:pt x="222" y="1583"/>
                    </a:lnTo>
                    <a:lnTo>
                      <a:pt x="208" y="1581"/>
                    </a:lnTo>
                    <a:lnTo>
                      <a:pt x="194" y="1578"/>
                    </a:lnTo>
                    <a:lnTo>
                      <a:pt x="194" y="1578"/>
                    </a:lnTo>
                    <a:close/>
                    <a:moveTo>
                      <a:pt x="818" y="1636"/>
                    </a:moveTo>
                    <a:lnTo>
                      <a:pt x="818" y="1636"/>
                    </a:lnTo>
                    <a:lnTo>
                      <a:pt x="861" y="1630"/>
                    </a:lnTo>
                    <a:lnTo>
                      <a:pt x="903" y="1626"/>
                    </a:lnTo>
                    <a:lnTo>
                      <a:pt x="903" y="1626"/>
                    </a:lnTo>
                    <a:lnTo>
                      <a:pt x="898" y="1618"/>
                    </a:lnTo>
                    <a:lnTo>
                      <a:pt x="893" y="1609"/>
                    </a:lnTo>
                    <a:lnTo>
                      <a:pt x="884" y="1602"/>
                    </a:lnTo>
                    <a:lnTo>
                      <a:pt x="876" y="1595"/>
                    </a:lnTo>
                    <a:lnTo>
                      <a:pt x="868" y="1588"/>
                    </a:lnTo>
                    <a:lnTo>
                      <a:pt x="856" y="1584"/>
                    </a:lnTo>
                    <a:lnTo>
                      <a:pt x="846" y="1581"/>
                    </a:lnTo>
                    <a:lnTo>
                      <a:pt x="835" y="1581"/>
                    </a:lnTo>
                    <a:lnTo>
                      <a:pt x="835" y="1581"/>
                    </a:lnTo>
                    <a:lnTo>
                      <a:pt x="839" y="1588"/>
                    </a:lnTo>
                    <a:lnTo>
                      <a:pt x="841" y="1597"/>
                    </a:lnTo>
                    <a:lnTo>
                      <a:pt x="841" y="1605"/>
                    </a:lnTo>
                    <a:lnTo>
                      <a:pt x="839" y="1613"/>
                    </a:lnTo>
                    <a:lnTo>
                      <a:pt x="837" y="1620"/>
                    </a:lnTo>
                    <a:lnTo>
                      <a:pt x="832" y="1627"/>
                    </a:lnTo>
                    <a:lnTo>
                      <a:pt x="827" y="1633"/>
                    </a:lnTo>
                    <a:lnTo>
                      <a:pt x="818" y="1636"/>
                    </a:lnTo>
                    <a:lnTo>
                      <a:pt x="818" y="1636"/>
                    </a:lnTo>
                    <a:close/>
                    <a:moveTo>
                      <a:pt x="917" y="1625"/>
                    </a:moveTo>
                    <a:lnTo>
                      <a:pt x="917" y="1625"/>
                    </a:lnTo>
                    <a:lnTo>
                      <a:pt x="935" y="1625"/>
                    </a:lnTo>
                    <a:lnTo>
                      <a:pt x="942" y="1623"/>
                    </a:lnTo>
                    <a:lnTo>
                      <a:pt x="949" y="1622"/>
                    </a:lnTo>
                    <a:lnTo>
                      <a:pt x="949" y="1622"/>
                    </a:lnTo>
                    <a:lnTo>
                      <a:pt x="943" y="1613"/>
                    </a:lnTo>
                    <a:lnTo>
                      <a:pt x="936" y="1606"/>
                    </a:lnTo>
                    <a:lnTo>
                      <a:pt x="928" y="1599"/>
                    </a:lnTo>
                    <a:lnTo>
                      <a:pt x="919" y="1594"/>
                    </a:lnTo>
                    <a:lnTo>
                      <a:pt x="910" y="1588"/>
                    </a:lnTo>
                    <a:lnTo>
                      <a:pt x="901" y="1585"/>
                    </a:lnTo>
                    <a:lnTo>
                      <a:pt x="891" y="1583"/>
                    </a:lnTo>
                    <a:lnTo>
                      <a:pt x="882" y="1583"/>
                    </a:lnTo>
                    <a:lnTo>
                      <a:pt x="882" y="1583"/>
                    </a:lnTo>
                    <a:lnTo>
                      <a:pt x="900" y="1602"/>
                    </a:lnTo>
                    <a:lnTo>
                      <a:pt x="908" y="1613"/>
                    </a:lnTo>
                    <a:lnTo>
                      <a:pt x="917" y="1625"/>
                    </a:lnTo>
                    <a:lnTo>
                      <a:pt x="917" y="1625"/>
                    </a:lnTo>
                    <a:close/>
                    <a:moveTo>
                      <a:pt x="401" y="1587"/>
                    </a:moveTo>
                    <a:lnTo>
                      <a:pt x="401" y="1587"/>
                    </a:lnTo>
                    <a:lnTo>
                      <a:pt x="400" y="1590"/>
                    </a:lnTo>
                    <a:lnTo>
                      <a:pt x="399" y="1592"/>
                    </a:lnTo>
                    <a:lnTo>
                      <a:pt x="399" y="1601"/>
                    </a:lnTo>
                    <a:lnTo>
                      <a:pt x="400" y="1608"/>
                    </a:lnTo>
                    <a:lnTo>
                      <a:pt x="401" y="1615"/>
                    </a:lnTo>
                    <a:lnTo>
                      <a:pt x="401" y="1615"/>
                    </a:lnTo>
                    <a:lnTo>
                      <a:pt x="434" y="1620"/>
                    </a:lnTo>
                    <a:lnTo>
                      <a:pt x="451" y="1622"/>
                    </a:lnTo>
                    <a:lnTo>
                      <a:pt x="470" y="1623"/>
                    </a:lnTo>
                    <a:lnTo>
                      <a:pt x="470" y="1623"/>
                    </a:lnTo>
                    <a:lnTo>
                      <a:pt x="480" y="1613"/>
                    </a:lnTo>
                    <a:lnTo>
                      <a:pt x="483" y="1608"/>
                    </a:lnTo>
                    <a:lnTo>
                      <a:pt x="484" y="1604"/>
                    </a:lnTo>
                    <a:lnTo>
                      <a:pt x="484" y="1598"/>
                    </a:lnTo>
                    <a:lnTo>
                      <a:pt x="484" y="1598"/>
                    </a:lnTo>
                    <a:lnTo>
                      <a:pt x="463" y="1595"/>
                    </a:lnTo>
                    <a:lnTo>
                      <a:pt x="444" y="1594"/>
                    </a:lnTo>
                    <a:lnTo>
                      <a:pt x="424" y="1591"/>
                    </a:lnTo>
                    <a:lnTo>
                      <a:pt x="401" y="1587"/>
                    </a:lnTo>
                    <a:lnTo>
                      <a:pt x="401" y="1587"/>
                    </a:lnTo>
                    <a:close/>
                    <a:moveTo>
                      <a:pt x="817" y="1590"/>
                    </a:moveTo>
                    <a:lnTo>
                      <a:pt x="817" y="1590"/>
                    </a:lnTo>
                    <a:lnTo>
                      <a:pt x="809" y="1595"/>
                    </a:lnTo>
                    <a:lnTo>
                      <a:pt x="799" y="1599"/>
                    </a:lnTo>
                    <a:lnTo>
                      <a:pt x="788" y="1605"/>
                    </a:lnTo>
                    <a:lnTo>
                      <a:pt x="775" y="1609"/>
                    </a:lnTo>
                    <a:lnTo>
                      <a:pt x="762" y="1612"/>
                    </a:lnTo>
                    <a:lnTo>
                      <a:pt x="748" y="1613"/>
                    </a:lnTo>
                    <a:lnTo>
                      <a:pt x="734" y="1612"/>
                    </a:lnTo>
                    <a:lnTo>
                      <a:pt x="722" y="1609"/>
                    </a:lnTo>
                    <a:lnTo>
                      <a:pt x="722" y="1609"/>
                    </a:lnTo>
                    <a:lnTo>
                      <a:pt x="722" y="1612"/>
                    </a:lnTo>
                    <a:lnTo>
                      <a:pt x="722" y="1615"/>
                    </a:lnTo>
                    <a:lnTo>
                      <a:pt x="720" y="1618"/>
                    </a:lnTo>
                    <a:lnTo>
                      <a:pt x="720" y="1622"/>
                    </a:lnTo>
                    <a:lnTo>
                      <a:pt x="720" y="1622"/>
                    </a:lnTo>
                    <a:lnTo>
                      <a:pt x="731" y="1622"/>
                    </a:lnTo>
                    <a:lnTo>
                      <a:pt x="731" y="1622"/>
                    </a:lnTo>
                    <a:lnTo>
                      <a:pt x="731" y="1625"/>
                    </a:lnTo>
                    <a:lnTo>
                      <a:pt x="733" y="1627"/>
                    </a:lnTo>
                    <a:lnTo>
                      <a:pt x="734" y="1629"/>
                    </a:lnTo>
                    <a:lnTo>
                      <a:pt x="733" y="1632"/>
                    </a:lnTo>
                    <a:lnTo>
                      <a:pt x="733" y="1632"/>
                    </a:lnTo>
                    <a:lnTo>
                      <a:pt x="745" y="1633"/>
                    </a:lnTo>
                    <a:lnTo>
                      <a:pt x="758" y="1634"/>
                    </a:lnTo>
                    <a:lnTo>
                      <a:pt x="772" y="1633"/>
                    </a:lnTo>
                    <a:lnTo>
                      <a:pt x="785" y="1632"/>
                    </a:lnTo>
                    <a:lnTo>
                      <a:pt x="797" y="1629"/>
                    </a:lnTo>
                    <a:lnTo>
                      <a:pt x="809" y="1625"/>
                    </a:lnTo>
                    <a:lnTo>
                      <a:pt x="818" y="1618"/>
                    </a:lnTo>
                    <a:lnTo>
                      <a:pt x="825" y="1611"/>
                    </a:lnTo>
                    <a:lnTo>
                      <a:pt x="825" y="1611"/>
                    </a:lnTo>
                    <a:lnTo>
                      <a:pt x="823" y="1605"/>
                    </a:lnTo>
                    <a:lnTo>
                      <a:pt x="823" y="1598"/>
                    </a:lnTo>
                    <a:lnTo>
                      <a:pt x="820" y="1594"/>
                    </a:lnTo>
                    <a:lnTo>
                      <a:pt x="818" y="1591"/>
                    </a:lnTo>
                    <a:lnTo>
                      <a:pt x="817" y="1590"/>
                    </a:lnTo>
                    <a:lnTo>
                      <a:pt x="817" y="1590"/>
                    </a:lnTo>
                    <a:close/>
                    <a:moveTo>
                      <a:pt x="1134" y="1611"/>
                    </a:moveTo>
                    <a:lnTo>
                      <a:pt x="1134" y="1611"/>
                    </a:lnTo>
                    <a:lnTo>
                      <a:pt x="1108" y="1606"/>
                    </a:lnTo>
                    <a:lnTo>
                      <a:pt x="1082" y="1605"/>
                    </a:lnTo>
                    <a:lnTo>
                      <a:pt x="1039" y="1604"/>
                    </a:lnTo>
                    <a:lnTo>
                      <a:pt x="1039" y="1604"/>
                    </a:lnTo>
                    <a:lnTo>
                      <a:pt x="1035" y="1604"/>
                    </a:lnTo>
                    <a:lnTo>
                      <a:pt x="1029" y="1605"/>
                    </a:lnTo>
                    <a:lnTo>
                      <a:pt x="1026" y="1606"/>
                    </a:lnTo>
                    <a:lnTo>
                      <a:pt x="1023" y="1609"/>
                    </a:lnTo>
                    <a:lnTo>
                      <a:pt x="1023" y="1612"/>
                    </a:lnTo>
                    <a:lnTo>
                      <a:pt x="1023" y="1616"/>
                    </a:lnTo>
                    <a:lnTo>
                      <a:pt x="1023" y="1616"/>
                    </a:lnTo>
                    <a:lnTo>
                      <a:pt x="1026" y="1615"/>
                    </a:lnTo>
                    <a:lnTo>
                      <a:pt x="1028" y="1615"/>
                    </a:lnTo>
                    <a:lnTo>
                      <a:pt x="1032" y="1618"/>
                    </a:lnTo>
                    <a:lnTo>
                      <a:pt x="1035" y="1622"/>
                    </a:lnTo>
                    <a:lnTo>
                      <a:pt x="1039" y="1625"/>
                    </a:lnTo>
                    <a:lnTo>
                      <a:pt x="1039" y="1625"/>
                    </a:lnTo>
                    <a:lnTo>
                      <a:pt x="1065" y="1626"/>
                    </a:lnTo>
                    <a:lnTo>
                      <a:pt x="1094" y="1629"/>
                    </a:lnTo>
                    <a:lnTo>
                      <a:pt x="1122" y="1629"/>
                    </a:lnTo>
                    <a:lnTo>
                      <a:pt x="1136" y="1629"/>
                    </a:lnTo>
                    <a:lnTo>
                      <a:pt x="1148" y="1626"/>
                    </a:lnTo>
                    <a:lnTo>
                      <a:pt x="1148" y="1626"/>
                    </a:lnTo>
                    <a:lnTo>
                      <a:pt x="1147" y="1625"/>
                    </a:lnTo>
                    <a:lnTo>
                      <a:pt x="1146" y="1622"/>
                    </a:lnTo>
                    <a:lnTo>
                      <a:pt x="1141" y="1619"/>
                    </a:lnTo>
                    <a:lnTo>
                      <a:pt x="1137" y="1616"/>
                    </a:lnTo>
                    <a:lnTo>
                      <a:pt x="1136" y="1613"/>
                    </a:lnTo>
                    <a:lnTo>
                      <a:pt x="1134" y="1611"/>
                    </a:lnTo>
                    <a:lnTo>
                      <a:pt x="1134" y="1611"/>
                    </a:lnTo>
                    <a:close/>
                    <a:moveTo>
                      <a:pt x="152" y="1615"/>
                    </a:moveTo>
                    <a:lnTo>
                      <a:pt x="152" y="1615"/>
                    </a:lnTo>
                    <a:lnTo>
                      <a:pt x="152" y="1618"/>
                    </a:lnTo>
                    <a:lnTo>
                      <a:pt x="149" y="1622"/>
                    </a:lnTo>
                    <a:lnTo>
                      <a:pt x="147" y="1625"/>
                    </a:lnTo>
                    <a:lnTo>
                      <a:pt x="147" y="1626"/>
                    </a:lnTo>
                    <a:lnTo>
                      <a:pt x="149" y="1626"/>
                    </a:lnTo>
                    <a:lnTo>
                      <a:pt x="149" y="1626"/>
                    </a:lnTo>
                    <a:lnTo>
                      <a:pt x="152" y="1625"/>
                    </a:lnTo>
                    <a:lnTo>
                      <a:pt x="154" y="1625"/>
                    </a:lnTo>
                    <a:lnTo>
                      <a:pt x="163" y="1625"/>
                    </a:lnTo>
                    <a:lnTo>
                      <a:pt x="170" y="1625"/>
                    </a:lnTo>
                    <a:lnTo>
                      <a:pt x="173" y="1623"/>
                    </a:lnTo>
                    <a:lnTo>
                      <a:pt x="175" y="1622"/>
                    </a:lnTo>
                    <a:lnTo>
                      <a:pt x="175" y="1622"/>
                    </a:lnTo>
                    <a:lnTo>
                      <a:pt x="187" y="1626"/>
                    </a:lnTo>
                    <a:lnTo>
                      <a:pt x="199" y="1629"/>
                    </a:lnTo>
                    <a:lnTo>
                      <a:pt x="229" y="1632"/>
                    </a:lnTo>
                    <a:lnTo>
                      <a:pt x="257" y="1633"/>
                    </a:lnTo>
                    <a:lnTo>
                      <a:pt x="282" y="1636"/>
                    </a:lnTo>
                    <a:lnTo>
                      <a:pt x="282" y="1636"/>
                    </a:lnTo>
                    <a:lnTo>
                      <a:pt x="284" y="1632"/>
                    </a:lnTo>
                    <a:lnTo>
                      <a:pt x="286" y="1627"/>
                    </a:lnTo>
                    <a:lnTo>
                      <a:pt x="289" y="1625"/>
                    </a:lnTo>
                    <a:lnTo>
                      <a:pt x="291" y="1619"/>
                    </a:lnTo>
                    <a:lnTo>
                      <a:pt x="291" y="1619"/>
                    </a:lnTo>
                    <a:lnTo>
                      <a:pt x="270" y="1618"/>
                    </a:lnTo>
                    <a:lnTo>
                      <a:pt x="251" y="1616"/>
                    </a:lnTo>
                    <a:lnTo>
                      <a:pt x="218" y="1616"/>
                    </a:lnTo>
                    <a:lnTo>
                      <a:pt x="185" y="1616"/>
                    </a:lnTo>
                    <a:lnTo>
                      <a:pt x="168" y="1616"/>
                    </a:lnTo>
                    <a:lnTo>
                      <a:pt x="152" y="1615"/>
                    </a:lnTo>
                    <a:lnTo>
                      <a:pt x="152" y="1615"/>
                    </a:lnTo>
                    <a:close/>
                    <a:moveTo>
                      <a:pt x="58" y="1629"/>
                    </a:moveTo>
                    <a:lnTo>
                      <a:pt x="58" y="1629"/>
                    </a:lnTo>
                    <a:lnTo>
                      <a:pt x="49" y="1640"/>
                    </a:lnTo>
                    <a:lnTo>
                      <a:pt x="39" y="1651"/>
                    </a:lnTo>
                    <a:lnTo>
                      <a:pt x="29" y="1664"/>
                    </a:lnTo>
                    <a:lnTo>
                      <a:pt x="27" y="1670"/>
                    </a:lnTo>
                    <a:lnTo>
                      <a:pt x="25" y="1675"/>
                    </a:lnTo>
                    <a:lnTo>
                      <a:pt x="25" y="1675"/>
                    </a:lnTo>
                    <a:lnTo>
                      <a:pt x="28" y="1670"/>
                    </a:lnTo>
                    <a:lnTo>
                      <a:pt x="34" y="1664"/>
                    </a:lnTo>
                    <a:lnTo>
                      <a:pt x="39" y="1661"/>
                    </a:lnTo>
                    <a:lnTo>
                      <a:pt x="46" y="1657"/>
                    </a:lnTo>
                    <a:lnTo>
                      <a:pt x="62" y="1653"/>
                    </a:lnTo>
                    <a:lnTo>
                      <a:pt x="77" y="1651"/>
                    </a:lnTo>
                    <a:lnTo>
                      <a:pt x="77" y="1651"/>
                    </a:lnTo>
                    <a:lnTo>
                      <a:pt x="104" y="1649"/>
                    </a:lnTo>
                    <a:lnTo>
                      <a:pt x="128" y="1649"/>
                    </a:lnTo>
                    <a:lnTo>
                      <a:pt x="175" y="1651"/>
                    </a:lnTo>
                    <a:lnTo>
                      <a:pt x="223" y="1653"/>
                    </a:lnTo>
                    <a:lnTo>
                      <a:pt x="247" y="1653"/>
                    </a:lnTo>
                    <a:lnTo>
                      <a:pt x="272" y="1651"/>
                    </a:lnTo>
                    <a:lnTo>
                      <a:pt x="272" y="1651"/>
                    </a:lnTo>
                    <a:lnTo>
                      <a:pt x="253" y="1651"/>
                    </a:lnTo>
                    <a:lnTo>
                      <a:pt x="234" y="1649"/>
                    </a:lnTo>
                    <a:lnTo>
                      <a:pt x="201" y="1644"/>
                    </a:lnTo>
                    <a:lnTo>
                      <a:pt x="185" y="1641"/>
                    </a:lnTo>
                    <a:lnTo>
                      <a:pt x="170" y="1640"/>
                    </a:lnTo>
                    <a:lnTo>
                      <a:pt x="153" y="1640"/>
                    </a:lnTo>
                    <a:lnTo>
                      <a:pt x="136" y="1643"/>
                    </a:lnTo>
                    <a:lnTo>
                      <a:pt x="136" y="1643"/>
                    </a:lnTo>
                    <a:lnTo>
                      <a:pt x="132" y="1634"/>
                    </a:lnTo>
                    <a:lnTo>
                      <a:pt x="126" y="1629"/>
                    </a:lnTo>
                    <a:lnTo>
                      <a:pt x="126" y="1629"/>
                    </a:lnTo>
                    <a:lnTo>
                      <a:pt x="109" y="1627"/>
                    </a:lnTo>
                    <a:lnTo>
                      <a:pt x="91" y="1627"/>
                    </a:lnTo>
                    <a:lnTo>
                      <a:pt x="73" y="1629"/>
                    </a:lnTo>
                    <a:lnTo>
                      <a:pt x="58" y="1629"/>
                    </a:lnTo>
                    <a:lnTo>
                      <a:pt x="58" y="1629"/>
                    </a:lnTo>
                    <a:close/>
                    <a:moveTo>
                      <a:pt x="347" y="1636"/>
                    </a:moveTo>
                    <a:lnTo>
                      <a:pt x="347" y="1636"/>
                    </a:lnTo>
                    <a:lnTo>
                      <a:pt x="331" y="1636"/>
                    </a:lnTo>
                    <a:lnTo>
                      <a:pt x="316" y="1639"/>
                    </a:lnTo>
                    <a:lnTo>
                      <a:pt x="307" y="1640"/>
                    </a:lnTo>
                    <a:lnTo>
                      <a:pt x="302" y="1644"/>
                    </a:lnTo>
                    <a:lnTo>
                      <a:pt x="296" y="1650"/>
                    </a:lnTo>
                    <a:lnTo>
                      <a:pt x="292" y="1657"/>
                    </a:lnTo>
                    <a:lnTo>
                      <a:pt x="292" y="1657"/>
                    </a:lnTo>
                    <a:lnTo>
                      <a:pt x="343" y="1658"/>
                    </a:lnTo>
                    <a:lnTo>
                      <a:pt x="399" y="1661"/>
                    </a:lnTo>
                    <a:lnTo>
                      <a:pt x="428" y="1663"/>
                    </a:lnTo>
                    <a:lnTo>
                      <a:pt x="458" y="1661"/>
                    </a:lnTo>
                    <a:lnTo>
                      <a:pt x="486" y="1658"/>
                    </a:lnTo>
                    <a:lnTo>
                      <a:pt x="512" y="1653"/>
                    </a:lnTo>
                    <a:lnTo>
                      <a:pt x="512" y="1653"/>
                    </a:lnTo>
                    <a:lnTo>
                      <a:pt x="519" y="1658"/>
                    </a:lnTo>
                    <a:lnTo>
                      <a:pt x="526" y="1664"/>
                    </a:lnTo>
                    <a:lnTo>
                      <a:pt x="526" y="1664"/>
                    </a:lnTo>
                    <a:lnTo>
                      <a:pt x="622" y="1665"/>
                    </a:lnTo>
                    <a:lnTo>
                      <a:pt x="722" y="1664"/>
                    </a:lnTo>
                    <a:lnTo>
                      <a:pt x="824" y="1661"/>
                    </a:lnTo>
                    <a:lnTo>
                      <a:pt x="925" y="1657"/>
                    </a:lnTo>
                    <a:lnTo>
                      <a:pt x="925" y="1657"/>
                    </a:lnTo>
                    <a:lnTo>
                      <a:pt x="921" y="1646"/>
                    </a:lnTo>
                    <a:lnTo>
                      <a:pt x="918" y="1643"/>
                    </a:lnTo>
                    <a:lnTo>
                      <a:pt x="914" y="1639"/>
                    </a:lnTo>
                    <a:lnTo>
                      <a:pt x="914" y="1639"/>
                    </a:lnTo>
                    <a:lnTo>
                      <a:pt x="896" y="1643"/>
                    </a:lnTo>
                    <a:lnTo>
                      <a:pt x="879" y="1644"/>
                    </a:lnTo>
                    <a:lnTo>
                      <a:pt x="846" y="1646"/>
                    </a:lnTo>
                    <a:lnTo>
                      <a:pt x="846" y="1646"/>
                    </a:lnTo>
                    <a:lnTo>
                      <a:pt x="837" y="1647"/>
                    </a:lnTo>
                    <a:lnTo>
                      <a:pt x="825" y="1649"/>
                    </a:lnTo>
                    <a:lnTo>
                      <a:pt x="817" y="1650"/>
                    </a:lnTo>
                    <a:lnTo>
                      <a:pt x="807" y="1651"/>
                    </a:lnTo>
                    <a:lnTo>
                      <a:pt x="807" y="1651"/>
                    </a:lnTo>
                    <a:lnTo>
                      <a:pt x="803" y="1650"/>
                    </a:lnTo>
                    <a:lnTo>
                      <a:pt x="799" y="1649"/>
                    </a:lnTo>
                    <a:lnTo>
                      <a:pt x="795" y="1647"/>
                    </a:lnTo>
                    <a:lnTo>
                      <a:pt x="790" y="1646"/>
                    </a:lnTo>
                    <a:lnTo>
                      <a:pt x="790" y="1646"/>
                    </a:lnTo>
                    <a:lnTo>
                      <a:pt x="781" y="1646"/>
                    </a:lnTo>
                    <a:lnTo>
                      <a:pt x="772" y="1647"/>
                    </a:lnTo>
                    <a:lnTo>
                      <a:pt x="754" y="1650"/>
                    </a:lnTo>
                    <a:lnTo>
                      <a:pt x="745" y="1650"/>
                    </a:lnTo>
                    <a:lnTo>
                      <a:pt x="737" y="1650"/>
                    </a:lnTo>
                    <a:lnTo>
                      <a:pt x="729" y="1649"/>
                    </a:lnTo>
                    <a:lnTo>
                      <a:pt x="720" y="1646"/>
                    </a:lnTo>
                    <a:lnTo>
                      <a:pt x="720" y="1646"/>
                    </a:lnTo>
                    <a:lnTo>
                      <a:pt x="713" y="1641"/>
                    </a:lnTo>
                    <a:lnTo>
                      <a:pt x="708" y="1639"/>
                    </a:lnTo>
                    <a:lnTo>
                      <a:pt x="708" y="1639"/>
                    </a:lnTo>
                    <a:lnTo>
                      <a:pt x="698" y="1637"/>
                    </a:lnTo>
                    <a:lnTo>
                      <a:pt x="686" y="1637"/>
                    </a:lnTo>
                    <a:lnTo>
                      <a:pt x="664" y="1640"/>
                    </a:lnTo>
                    <a:lnTo>
                      <a:pt x="640" y="1643"/>
                    </a:lnTo>
                    <a:lnTo>
                      <a:pt x="615" y="1644"/>
                    </a:lnTo>
                    <a:lnTo>
                      <a:pt x="615" y="1644"/>
                    </a:lnTo>
                    <a:lnTo>
                      <a:pt x="540" y="1646"/>
                    </a:lnTo>
                    <a:lnTo>
                      <a:pt x="505" y="1647"/>
                    </a:lnTo>
                    <a:lnTo>
                      <a:pt x="467" y="1650"/>
                    </a:lnTo>
                    <a:lnTo>
                      <a:pt x="467" y="1650"/>
                    </a:lnTo>
                    <a:lnTo>
                      <a:pt x="466" y="1646"/>
                    </a:lnTo>
                    <a:lnTo>
                      <a:pt x="466" y="1644"/>
                    </a:lnTo>
                    <a:lnTo>
                      <a:pt x="469" y="1639"/>
                    </a:lnTo>
                    <a:lnTo>
                      <a:pt x="469" y="1639"/>
                    </a:lnTo>
                    <a:lnTo>
                      <a:pt x="406" y="1636"/>
                    </a:lnTo>
                    <a:lnTo>
                      <a:pt x="376" y="1636"/>
                    </a:lnTo>
                    <a:lnTo>
                      <a:pt x="347" y="1636"/>
                    </a:lnTo>
                    <a:lnTo>
                      <a:pt x="347" y="1636"/>
                    </a:lnTo>
                    <a:close/>
                    <a:moveTo>
                      <a:pt x="976" y="1637"/>
                    </a:moveTo>
                    <a:lnTo>
                      <a:pt x="976" y="1637"/>
                    </a:lnTo>
                    <a:lnTo>
                      <a:pt x="977" y="1644"/>
                    </a:lnTo>
                    <a:lnTo>
                      <a:pt x="980" y="1649"/>
                    </a:lnTo>
                    <a:lnTo>
                      <a:pt x="983" y="1653"/>
                    </a:lnTo>
                    <a:lnTo>
                      <a:pt x="985" y="1656"/>
                    </a:lnTo>
                    <a:lnTo>
                      <a:pt x="990" y="1658"/>
                    </a:lnTo>
                    <a:lnTo>
                      <a:pt x="994" y="1660"/>
                    </a:lnTo>
                    <a:lnTo>
                      <a:pt x="1004" y="1660"/>
                    </a:lnTo>
                    <a:lnTo>
                      <a:pt x="1025" y="1658"/>
                    </a:lnTo>
                    <a:lnTo>
                      <a:pt x="1036" y="1658"/>
                    </a:lnTo>
                    <a:lnTo>
                      <a:pt x="1047" y="1661"/>
                    </a:lnTo>
                    <a:lnTo>
                      <a:pt x="1047" y="1661"/>
                    </a:lnTo>
                    <a:lnTo>
                      <a:pt x="1043" y="1658"/>
                    </a:lnTo>
                    <a:lnTo>
                      <a:pt x="1040" y="1656"/>
                    </a:lnTo>
                    <a:lnTo>
                      <a:pt x="1035" y="1649"/>
                    </a:lnTo>
                    <a:lnTo>
                      <a:pt x="1030" y="1643"/>
                    </a:lnTo>
                    <a:lnTo>
                      <a:pt x="1023" y="1636"/>
                    </a:lnTo>
                    <a:lnTo>
                      <a:pt x="1023" y="1636"/>
                    </a:lnTo>
                    <a:lnTo>
                      <a:pt x="998" y="1637"/>
                    </a:lnTo>
                    <a:lnTo>
                      <a:pt x="987" y="1637"/>
                    </a:lnTo>
                    <a:lnTo>
                      <a:pt x="976" y="1637"/>
                    </a:lnTo>
                    <a:lnTo>
                      <a:pt x="976" y="1637"/>
                    </a:lnTo>
                    <a:close/>
                    <a:moveTo>
                      <a:pt x="938" y="1657"/>
                    </a:moveTo>
                    <a:lnTo>
                      <a:pt x="938" y="1657"/>
                    </a:lnTo>
                    <a:lnTo>
                      <a:pt x="953" y="1656"/>
                    </a:lnTo>
                    <a:lnTo>
                      <a:pt x="969" y="1654"/>
                    </a:lnTo>
                    <a:lnTo>
                      <a:pt x="969" y="1654"/>
                    </a:lnTo>
                    <a:lnTo>
                      <a:pt x="967" y="1649"/>
                    </a:lnTo>
                    <a:lnTo>
                      <a:pt x="964" y="1644"/>
                    </a:lnTo>
                    <a:lnTo>
                      <a:pt x="962" y="1640"/>
                    </a:lnTo>
                    <a:lnTo>
                      <a:pt x="957" y="1637"/>
                    </a:lnTo>
                    <a:lnTo>
                      <a:pt x="957" y="1637"/>
                    </a:lnTo>
                    <a:lnTo>
                      <a:pt x="950" y="1639"/>
                    </a:lnTo>
                    <a:lnTo>
                      <a:pt x="943" y="1639"/>
                    </a:lnTo>
                    <a:lnTo>
                      <a:pt x="928" y="1637"/>
                    </a:lnTo>
                    <a:lnTo>
                      <a:pt x="928" y="1637"/>
                    </a:lnTo>
                    <a:lnTo>
                      <a:pt x="929" y="1643"/>
                    </a:lnTo>
                    <a:lnTo>
                      <a:pt x="934" y="1647"/>
                    </a:lnTo>
                    <a:lnTo>
                      <a:pt x="936" y="1650"/>
                    </a:lnTo>
                    <a:lnTo>
                      <a:pt x="938" y="1657"/>
                    </a:lnTo>
                    <a:lnTo>
                      <a:pt x="938" y="1657"/>
                    </a:lnTo>
                    <a:close/>
                    <a:moveTo>
                      <a:pt x="1085" y="1644"/>
                    </a:moveTo>
                    <a:lnTo>
                      <a:pt x="1085" y="1644"/>
                    </a:lnTo>
                    <a:lnTo>
                      <a:pt x="1073" y="1641"/>
                    </a:lnTo>
                    <a:lnTo>
                      <a:pt x="1061" y="1640"/>
                    </a:lnTo>
                    <a:lnTo>
                      <a:pt x="1061" y="1640"/>
                    </a:lnTo>
                    <a:lnTo>
                      <a:pt x="1074" y="1644"/>
                    </a:lnTo>
                    <a:lnTo>
                      <a:pt x="1087" y="1647"/>
                    </a:lnTo>
                    <a:lnTo>
                      <a:pt x="1116" y="1651"/>
                    </a:lnTo>
                    <a:lnTo>
                      <a:pt x="1116" y="1651"/>
                    </a:lnTo>
                    <a:lnTo>
                      <a:pt x="1130" y="1654"/>
                    </a:lnTo>
                    <a:lnTo>
                      <a:pt x="1146" y="1656"/>
                    </a:lnTo>
                    <a:lnTo>
                      <a:pt x="1154" y="1656"/>
                    </a:lnTo>
                    <a:lnTo>
                      <a:pt x="1161" y="1656"/>
                    </a:lnTo>
                    <a:lnTo>
                      <a:pt x="1169" y="1654"/>
                    </a:lnTo>
                    <a:lnTo>
                      <a:pt x="1176" y="1651"/>
                    </a:lnTo>
                    <a:lnTo>
                      <a:pt x="1176" y="1651"/>
                    </a:lnTo>
                    <a:lnTo>
                      <a:pt x="1168" y="1646"/>
                    </a:lnTo>
                    <a:lnTo>
                      <a:pt x="1158" y="1643"/>
                    </a:lnTo>
                    <a:lnTo>
                      <a:pt x="1147" y="1641"/>
                    </a:lnTo>
                    <a:lnTo>
                      <a:pt x="1134" y="1641"/>
                    </a:lnTo>
                    <a:lnTo>
                      <a:pt x="1109" y="1644"/>
                    </a:lnTo>
                    <a:lnTo>
                      <a:pt x="1098" y="1644"/>
                    </a:lnTo>
                    <a:lnTo>
                      <a:pt x="1085" y="1644"/>
                    </a:lnTo>
                    <a:lnTo>
                      <a:pt x="1085" y="1644"/>
                    </a:lnTo>
                    <a:close/>
                    <a:moveTo>
                      <a:pt x="1223" y="1643"/>
                    </a:moveTo>
                    <a:lnTo>
                      <a:pt x="1223" y="1643"/>
                    </a:lnTo>
                    <a:lnTo>
                      <a:pt x="1220" y="1644"/>
                    </a:lnTo>
                    <a:lnTo>
                      <a:pt x="1217" y="1646"/>
                    </a:lnTo>
                    <a:lnTo>
                      <a:pt x="1209" y="1647"/>
                    </a:lnTo>
                    <a:lnTo>
                      <a:pt x="1200" y="1647"/>
                    </a:lnTo>
                    <a:lnTo>
                      <a:pt x="1197" y="1647"/>
                    </a:lnTo>
                    <a:lnTo>
                      <a:pt x="1195" y="1647"/>
                    </a:lnTo>
                    <a:lnTo>
                      <a:pt x="1195" y="1647"/>
                    </a:lnTo>
                    <a:lnTo>
                      <a:pt x="1197" y="1649"/>
                    </a:lnTo>
                    <a:lnTo>
                      <a:pt x="1200" y="1651"/>
                    </a:lnTo>
                    <a:lnTo>
                      <a:pt x="1203" y="1658"/>
                    </a:lnTo>
                    <a:lnTo>
                      <a:pt x="1204" y="1665"/>
                    </a:lnTo>
                    <a:lnTo>
                      <a:pt x="1204" y="1672"/>
                    </a:lnTo>
                    <a:lnTo>
                      <a:pt x="1204" y="1672"/>
                    </a:lnTo>
                    <a:lnTo>
                      <a:pt x="1217" y="1672"/>
                    </a:lnTo>
                    <a:lnTo>
                      <a:pt x="1231" y="1674"/>
                    </a:lnTo>
                    <a:lnTo>
                      <a:pt x="1247" y="1677"/>
                    </a:lnTo>
                    <a:lnTo>
                      <a:pt x="1262" y="1678"/>
                    </a:lnTo>
                    <a:lnTo>
                      <a:pt x="1262" y="1678"/>
                    </a:lnTo>
                    <a:lnTo>
                      <a:pt x="1254" y="1667"/>
                    </a:lnTo>
                    <a:lnTo>
                      <a:pt x="1245" y="1657"/>
                    </a:lnTo>
                    <a:lnTo>
                      <a:pt x="1234" y="1650"/>
                    </a:lnTo>
                    <a:lnTo>
                      <a:pt x="1223" y="1643"/>
                    </a:lnTo>
                    <a:lnTo>
                      <a:pt x="1223" y="1643"/>
                    </a:lnTo>
                    <a:close/>
                    <a:moveTo>
                      <a:pt x="775" y="1682"/>
                    </a:moveTo>
                    <a:lnTo>
                      <a:pt x="775" y="1682"/>
                    </a:lnTo>
                    <a:lnTo>
                      <a:pt x="751" y="1679"/>
                    </a:lnTo>
                    <a:lnTo>
                      <a:pt x="729" y="1678"/>
                    </a:lnTo>
                    <a:lnTo>
                      <a:pt x="684" y="1679"/>
                    </a:lnTo>
                    <a:lnTo>
                      <a:pt x="684" y="1679"/>
                    </a:lnTo>
                    <a:lnTo>
                      <a:pt x="656" y="1679"/>
                    </a:lnTo>
                    <a:lnTo>
                      <a:pt x="627" y="1678"/>
                    </a:lnTo>
                    <a:lnTo>
                      <a:pt x="567" y="1675"/>
                    </a:lnTo>
                    <a:lnTo>
                      <a:pt x="538" y="1675"/>
                    </a:lnTo>
                    <a:lnTo>
                      <a:pt x="507" y="1675"/>
                    </a:lnTo>
                    <a:lnTo>
                      <a:pt x="477" y="1678"/>
                    </a:lnTo>
                    <a:lnTo>
                      <a:pt x="448" y="1682"/>
                    </a:lnTo>
                    <a:lnTo>
                      <a:pt x="448" y="1682"/>
                    </a:lnTo>
                    <a:lnTo>
                      <a:pt x="449" y="1679"/>
                    </a:lnTo>
                    <a:lnTo>
                      <a:pt x="448" y="1678"/>
                    </a:lnTo>
                    <a:lnTo>
                      <a:pt x="444" y="1675"/>
                    </a:lnTo>
                    <a:lnTo>
                      <a:pt x="444" y="1675"/>
                    </a:lnTo>
                    <a:lnTo>
                      <a:pt x="416" y="1677"/>
                    </a:lnTo>
                    <a:lnTo>
                      <a:pt x="390" y="1677"/>
                    </a:lnTo>
                    <a:lnTo>
                      <a:pt x="337" y="1674"/>
                    </a:lnTo>
                    <a:lnTo>
                      <a:pt x="337" y="1674"/>
                    </a:lnTo>
                    <a:lnTo>
                      <a:pt x="281" y="1671"/>
                    </a:lnTo>
                    <a:lnTo>
                      <a:pt x="211" y="1668"/>
                    </a:lnTo>
                    <a:lnTo>
                      <a:pt x="211" y="1668"/>
                    </a:lnTo>
                    <a:lnTo>
                      <a:pt x="194" y="1668"/>
                    </a:lnTo>
                    <a:lnTo>
                      <a:pt x="177" y="1667"/>
                    </a:lnTo>
                    <a:lnTo>
                      <a:pt x="160" y="1665"/>
                    </a:lnTo>
                    <a:lnTo>
                      <a:pt x="145" y="1665"/>
                    </a:lnTo>
                    <a:lnTo>
                      <a:pt x="145" y="1665"/>
                    </a:lnTo>
                    <a:lnTo>
                      <a:pt x="128" y="1667"/>
                    </a:lnTo>
                    <a:lnTo>
                      <a:pt x="108" y="1668"/>
                    </a:lnTo>
                    <a:lnTo>
                      <a:pt x="108" y="1668"/>
                    </a:lnTo>
                    <a:lnTo>
                      <a:pt x="97" y="1668"/>
                    </a:lnTo>
                    <a:lnTo>
                      <a:pt x="87" y="1667"/>
                    </a:lnTo>
                    <a:lnTo>
                      <a:pt x="76" y="1665"/>
                    </a:lnTo>
                    <a:lnTo>
                      <a:pt x="66" y="1667"/>
                    </a:lnTo>
                    <a:lnTo>
                      <a:pt x="66" y="1667"/>
                    </a:lnTo>
                    <a:lnTo>
                      <a:pt x="59" y="1670"/>
                    </a:lnTo>
                    <a:lnTo>
                      <a:pt x="52" y="1672"/>
                    </a:lnTo>
                    <a:lnTo>
                      <a:pt x="41" y="1679"/>
                    </a:lnTo>
                    <a:lnTo>
                      <a:pt x="29" y="1688"/>
                    </a:lnTo>
                    <a:lnTo>
                      <a:pt x="24" y="1692"/>
                    </a:lnTo>
                    <a:lnTo>
                      <a:pt x="18" y="1695"/>
                    </a:lnTo>
                    <a:lnTo>
                      <a:pt x="18" y="1695"/>
                    </a:lnTo>
                    <a:lnTo>
                      <a:pt x="20" y="1738"/>
                    </a:lnTo>
                    <a:lnTo>
                      <a:pt x="24" y="1782"/>
                    </a:lnTo>
                    <a:lnTo>
                      <a:pt x="32" y="1868"/>
                    </a:lnTo>
                    <a:lnTo>
                      <a:pt x="52" y="2030"/>
                    </a:lnTo>
                    <a:lnTo>
                      <a:pt x="52" y="2030"/>
                    </a:lnTo>
                    <a:lnTo>
                      <a:pt x="65" y="2123"/>
                    </a:lnTo>
                    <a:lnTo>
                      <a:pt x="65" y="2123"/>
                    </a:lnTo>
                    <a:lnTo>
                      <a:pt x="80" y="2219"/>
                    </a:lnTo>
                    <a:lnTo>
                      <a:pt x="87" y="2268"/>
                    </a:lnTo>
                    <a:lnTo>
                      <a:pt x="93" y="2315"/>
                    </a:lnTo>
                    <a:lnTo>
                      <a:pt x="93" y="2315"/>
                    </a:lnTo>
                    <a:lnTo>
                      <a:pt x="100" y="2327"/>
                    </a:lnTo>
                    <a:lnTo>
                      <a:pt x="105" y="2339"/>
                    </a:lnTo>
                    <a:lnTo>
                      <a:pt x="105" y="2339"/>
                    </a:lnTo>
                    <a:lnTo>
                      <a:pt x="114" y="2345"/>
                    </a:lnTo>
                    <a:lnTo>
                      <a:pt x="121" y="2352"/>
                    </a:lnTo>
                    <a:lnTo>
                      <a:pt x="135" y="2366"/>
                    </a:lnTo>
                    <a:lnTo>
                      <a:pt x="135" y="2366"/>
                    </a:lnTo>
                    <a:lnTo>
                      <a:pt x="147" y="2367"/>
                    </a:lnTo>
                    <a:lnTo>
                      <a:pt x="160" y="2370"/>
                    </a:lnTo>
                    <a:lnTo>
                      <a:pt x="182" y="2374"/>
                    </a:lnTo>
                    <a:lnTo>
                      <a:pt x="182" y="2374"/>
                    </a:lnTo>
                    <a:lnTo>
                      <a:pt x="195" y="2377"/>
                    </a:lnTo>
                    <a:lnTo>
                      <a:pt x="209" y="2379"/>
                    </a:lnTo>
                    <a:lnTo>
                      <a:pt x="237" y="2379"/>
                    </a:lnTo>
                    <a:lnTo>
                      <a:pt x="267" y="2379"/>
                    </a:lnTo>
                    <a:lnTo>
                      <a:pt x="296" y="2379"/>
                    </a:lnTo>
                    <a:lnTo>
                      <a:pt x="296" y="2379"/>
                    </a:lnTo>
                    <a:lnTo>
                      <a:pt x="354" y="2383"/>
                    </a:lnTo>
                    <a:lnTo>
                      <a:pt x="413" y="2387"/>
                    </a:lnTo>
                    <a:lnTo>
                      <a:pt x="472" y="2390"/>
                    </a:lnTo>
                    <a:lnTo>
                      <a:pt x="500" y="2391"/>
                    </a:lnTo>
                    <a:lnTo>
                      <a:pt x="528" y="2391"/>
                    </a:lnTo>
                    <a:lnTo>
                      <a:pt x="528" y="2391"/>
                    </a:lnTo>
                    <a:lnTo>
                      <a:pt x="567" y="2390"/>
                    </a:lnTo>
                    <a:lnTo>
                      <a:pt x="605" y="2390"/>
                    </a:lnTo>
                    <a:lnTo>
                      <a:pt x="679" y="2391"/>
                    </a:lnTo>
                    <a:lnTo>
                      <a:pt x="679" y="2391"/>
                    </a:lnTo>
                    <a:lnTo>
                      <a:pt x="709" y="2391"/>
                    </a:lnTo>
                    <a:lnTo>
                      <a:pt x="737" y="2393"/>
                    </a:lnTo>
                    <a:lnTo>
                      <a:pt x="792" y="2394"/>
                    </a:lnTo>
                    <a:lnTo>
                      <a:pt x="792" y="2394"/>
                    </a:lnTo>
                    <a:lnTo>
                      <a:pt x="820" y="2394"/>
                    </a:lnTo>
                    <a:lnTo>
                      <a:pt x="846" y="2391"/>
                    </a:lnTo>
                    <a:lnTo>
                      <a:pt x="873" y="2388"/>
                    </a:lnTo>
                    <a:lnTo>
                      <a:pt x="898" y="2387"/>
                    </a:lnTo>
                    <a:lnTo>
                      <a:pt x="898" y="2387"/>
                    </a:lnTo>
                    <a:lnTo>
                      <a:pt x="950" y="2387"/>
                    </a:lnTo>
                    <a:lnTo>
                      <a:pt x="1000" y="2387"/>
                    </a:lnTo>
                    <a:lnTo>
                      <a:pt x="1050" y="2387"/>
                    </a:lnTo>
                    <a:lnTo>
                      <a:pt x="1074" y="2386"/>
                    </a:lnTo>
                    <a:lnTo>
                      <a:pt x="1099" y="2381"/>
                    </a:lnTo>
                    <a:lnTo>
                      <a:pt x="1099" y="2381"/>
                    </a:lnTo>
                    <a:lnTo>
                      <a:pt x="1115" y="2384"/>
                    </a:lnTo>
                    <a:lnTo>
                      <a:pt x="1129" y="2384"/>
                    </a:lnTo>
                    <a:lnTo>
                      <a:pt x="1144" y="2384"/>
                    </a:lnTo>
                    <a:lnTo>
                      <a:pt x="1160" y="2383"/>
                    </a:lnTo>
                    <a:lnTo>
                      <a:pt x="1175" y="2381"/>
                    </a:lnTo>
                    <a:lnTo>
                      <a:pt x="1190" y="2379"/>
                    </a:lnTo>
                    <a:lnTo>
                      <a:pt x="1223" y="2370"/>
                    </a:lnTo>
                    <a:lnTo>
                      <a:pt x="1223" y="2370"/>
                    </a:lnTo>
                    <a:lnTo>
                      <a:pt x="1237" y="2286"/>
                    </a:lnTo>
                    <a:lnTo>
                      <a:pt x="1251" y="2199"/>
                    </a:lnTo>
                    <a:lnTo>
                      <a:pt x="1256" y="2155"/>
                    </a:lnTo>
                    <a:lnTo>
                      <a:pt x="1261" y="2112"/>
                    </a:lnTo>
                    <a:lnTo>
                      <a:pt x="1265" y="2067"/>
                    </a:lnTo>
                    <a:lnTo>
                      <a:pt x="1268" y="2022"/>
                    </a:lnTo>
                    <a:lnTo>
                      <a:pt x="1268" y="2022"/>
                    </a:lnTo>
                    <a:lnTo>
                      <a:pt x="1269" y="1978"/>
                    </a:lnTo>
                    <a:lnTo>
                      <a:pt x="1269" y="1934"/>
                    </a:lnTo>
                    <a:lnTo>
                      <a:pt x="1269" y="1890"/>
                    </a:lnTo>
                    <a:lnTo>
                      <a:pt x="1269" y="1845"/>
                    </a:lnTo>
                    <a:lnTo>
                      <a:pt x="1269" y="1845"/>
                    </a:lnTo>
                    <a:lnTo>
                      <a:pt x="1270" y="1807"/>
                    </a:lnTo>
                    <a:lnTo>
                      <a:pt x="1272" y="1768"/>
                    </a:lnTo>
                    <a:lnTo>
                      <a:pt x="1272" y="1748"/>
                    </a:lnTo>
                    <a:lnTo>
                      <a:pt x="1272" y="1729"/>
                    </a:lnTo>
                    <a:lnTo>
                      <a:pt x="1269" y="1710"/>
                    </a:lnTo>
                    <a:lnTo>
                      <a:pt x="1266" y="1695"/>
                    </a:lnTo>
                    <a:lnTo>
                      <a:pt x="1266" y="1695"/>
                    </a:lnTo>
                    <a:lnTo>
                      <a:pt x="1230" y="1689"/>
                    </a:lnTo>
                    <a:lnTo>
                      <a:pt x="1195" y="1686"/>
                    </a:lnTo>
                    <a:lnTo>
                      <a:pt x="1124" y="1681"/>
                    </a:lnTo>
                    <a:lnTo>
                      <a:pt x="1057" y="1678"/>
                    </a:lnTo>
                    <a:lnTo>
                      <a:pt x="995" y="1678"/>
                    </a:lnTo>
                    <a:lnTo>
                      <a:pt x="995" y="1678"/>
                    </a:lnTo>
                    <a:lnTo>
                      <a:pt x="994" y="1679"/>
                    </a:lnTo>
                    <a:lnTo>
                      <a:pt x="994" y="1684"/>
                    </a:lnTo>
                    <a:lnTo>
                      <a:pt x="998" y="1691"/>
                    </a:lnTo>
                    <a:lnTo>
                      <a:pt x="1000" y="1698"/>
                    </a:lnTo>
                    <a:lnTo>
                      <a:pt x="998" y="1700"/>
                    </a:lnTo>
                    <a:lnTo>
                      <a:pt x="997" y="1703"/>
                    </a:lnTo>
                    <a:lnTo>
                      <a:pt x="997" y="1703"/>
                    </a:lnTo>
                    <a:lnTo>
                      <a:pt x="984" y="1685"/>
                    </a:lnTo>
                    <a:lnTo>
                      <a:pt x="980" y="1677"/>
                    </a:lnTo>
                    <a:lnTo>
                      <a:pt x="977" y="1668"/>
                    </a:lnTo>
                    <a:lnTo>
                      <a:pt x="977" y="1668"/>
                    </a:lnTo>
                    <a:lnTo>
                      <a:pt x="967" y="1670"/>
                    </a:lnTo>
                    <a:lnTo>
                      <a:pt x="960" y="1670"/>
                    </a:lnTo>
                    <a:lnTo>
                      <a:pt x="955" y="1670"/>
                    </a:lnTo>
                    <a:lnTo>
                      <a:pt x="946" y="1672"/>
                    </a:lnTo>
                    <a:lnTo>
                      <a:pt x="946" y="1672"/>
                    </a:lnTo>
                    <a:lnTo>
                      <a:pt x="956" y="1696"/>
                    </a:lnTo>
                    <a:lnTo>
                      <a:pt x="960" y="1709"/>
                    </a:lnTo>
                    <a:lnTo>
                      <a:pt x="963" y="1723"/>
                    </a:lnTo>
                    <a:lnTo>
                      <a:pt x="964" y="1737"/>
                    </a:lnTo>
                    <a:lnTo>
                      <a:pt x="966" y="1752"/>
                    </a:lnTo>
                    <a:lnTo>
                      <a:pt x="966" y="1766"/>
                    </a:lnTo>
                    <a:lnTo>
                      <a:pt x="963" y="1782"/>
                    </a:lnTo>
                    <a:lnTo>
                      <a:pt x="963" y="1782"/>
                    </a:lnTo>
                    <a:lnTo>
                      <a:pt x="956" y="1820"/>
                    </a:lnTo>
                    <a:lnTo>
                      <a:pt x="955" y="1838"/>
                    </a:lnTo>
                    <a:lnTo>
                      <a:pt x="955" y="1846"/>
                    </a:lnTo>
                    <a:lnTo>
                      <a:pt x="956" y="1856"/>
                    </a:lnTo>
                    <a:lnTo>
                      <a:pt x="956" y="1856"/>
                    </a:lnTo>
                    <a:lnTo>
                      <a:pt x="959" y="1866"/>
                    </a:lnTo>
                    <a:lnTo>
                      <a:pt x="963" y="1876"/>
                    </a:lnTo>
                    <a:lnTo>
                      <a:pt x="973" y="1894"/>
                    </a:lnTo>
                    <a:lnTo>
                      <a:pt x="978" y="1903"/>
                    </a:lnTo>
                    <a:lnTo>
                      <a:pt x="983" y="1912"/>
                    </a:lnTo>
                    <a:lnTo>
                      <a:pt x="985" y="1922"/>
                    </a:lnTo>
                    <a:lnTo>
                      <a:pt x="985" y="1932"/>
                    </a:lnTo>
                    <a:lnTo>
                      <a:pt x="985" y="1932"/>
                    </a:lnTo>
                    <a:lnTo>
                      <a:pt x="974" y="1918"/>
                    </a:lnTo>
                    <a:lnTo>
                      <a:pt x="966" y="1904"/>
                    </a:lnTo>
                    <a:lnTo>
                      <a:pt x="957" y="1890"/>
                    </a:lnTo>
                    <a:lnTo>
                      <a:pt x="952" y="1875"/>
                    </a:lnTo>
                    <a:lnTo>
                      <a:pt x="952" y="1875"/>
                    </a:lnTo>
                    <a:lnTo>
                      <a:pt x="948" y="1863"/>
                    </a:lnTo>
                    <a:lnTo>
                      <a:pt x="946" y="1852"/>
                    </a:lnTo>
                    <a:lnTo>
                      <a:pt x="946" y="1839"/>
                    </a:lnTo>
                    <a:lnTo>
                      <a:pt x="946" y="1825"/>
                    </a:lnTo>
                    <a:lnTo>
                      <a:pt x="948" y="1799"/>
                    </a:lnTo>
                    <a:lnTo>
                      <a:pt x="950" y="1772"/>
                    </a:lnTo>
                    <a:lnTo>
                      <a:pt x="952" y="1744"/>
                    </a:lnTo>
                    <a:lnTo>
                      <a:pt x="952" y="1730"/>
                    </a:lnTo>
                    <a:lnTo>
                      <a:pt x="950" y="1717"/>
                    </a:lnTo>
                    <a:lnTo>
                      <a:pt x="948" y="1705"/>
                    </a:lnTo>
                    <a:lnTo>
                      <a:pt x="945" y="1692"/>
                    </a:lnTo>
                    <a:lnTo>
                      <a:pt x="939" y="1681"/>
                    </a:lnTo>
                    <a:lnTo>
                      <a:pt x="932" y="1671"/>
                    </a:lnTo>
                    <a:lnTo>
                      <a:pt x="932" y="1671"/>
                    </a:lnTo>
                    <a:lnTo>
                      <a:pt x="891" y="1672"/>
                    </a:lnTo>
                    <a:lnTo>
                      <a:pt x="852" y="1674"/>
                    </a:lnTo>
                    <a:lnTo>
                      <a:pt x="813" y="1675"/>
                    </a:lnTo>
                    <a:lnTo>
                      <a:pt x="793" y="1678"/>
                    </a:lnTo>
                    <a:lnTo>
                      <a:pt x="775" y="1682"/>
                    </a:lnTo>
                    <a:lnTo>
                      <a:pt x="775" y="1682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5" name="组合 343"/>
            <p:cNvGrpSpPr/>
            <p:nvPr/>
          </p:nvGrpSpPr>
          <p:grpSpPr>
            <a:xfrm>
              <a:off x="4857752" y="3594112"/>
              <a:ext cx="1336675" cy="692150"/>
              <a:chOff x="5384801" y="3876675"/>
              <a:chExt cx="1336675" cy="692150"/>
            </a:xfrm>
            <a:grpFill/>
          </p:grpSpPr>
          <p:sp>
            <p:nvSpPr>
              <p:cNvPr id="345" name="Freeform 100"/>
              <p:cNvSpPr/>
              <p:nvPr/>
            </p:nvSpPr>
            <p:spPr bwMode="auto">
              <a:xfrm>
                <a:off x="6288088" y="3935413"/>
                <a:ext cx="120650" cy="17463"/>
              </a:xfrm>
              <a:custGeom>
                <a:avLst/>
                <a:gdLst/>
                <a:ahLst/>
                <a:cxnLst>
                  <a:cxn ang="0">
                    <a:pos x="226" y="13"/>
                  </a:cxn>
                  <a:cxn ang="0">
                    <a:pos x="226" y="13"/>
                  </a:cxn>
                  <a:cxn ang="0">
                    <a:pos x="226" y="20"/>
                  </a:cxn>
                  <a:cxn ang="0">
                    <a:pos x="224" y="25"/>
                  </a:cxn>
                  <a:cxn ang="0">
                    <a:pos x="220" y="34"/>
                  </a:cxn>
                  <a:cxn ang="0">
                    <a:pos x="220" y="34"/>
                  </a:cxn>
                  <a:cxn ang="0">
                    <a:pos x="193" y="28"/>
                  </a:cxn>
                  <a:cxn ang="0">
                    <a:pos x="167" y="25"/>
                  </a:cxn>
                  <a:cxn ang="0">
                    <a:pos x="140" y="23"/>
                  </a:cxn>
                  <a:cxn ang="0">
                    <a:pos x="113" y="23"/>
                  </a:cxn>
                  <a:cxn ang="0">
                    <a:pos x="85" y="24"/>
                  </a:cxn>
                  <a:cxn ang="0">
                    <a:pos x="57" y="25"/>
                  </a:cxn>
                  <a:cxn ang="0">
                    <a:pos x="0" y="32"/>
                  </a:cxn>
                  <a:cxn ang="0">
                    <a:pos x="0" y="32"/>
                  </a:cxn>
                  <a:cxn ang="0">
                    <a:pos x="2" y="27"/>
                  </a:cxn>
                  <a:cxn ang="0">
                    <a:pos x="5" y="21"/>
                  </a:cxn>
                  <a:cxn ang="0">
                    <a:pos x="8" y="18"/>
                  </a:cxn>
                  <a:cxn ang="0">
                    <a:pos x="12" y="16"/>
                  </a:cxn>
                  <a:cxn ang="0">
                    <a:pos x="22" y="10"/>
                  </a:cxn>
                  <a:cxn ang="0">
                    <a:pos x="35" y="8"/>
                  </a:cxn>
                  <a:cxn ang="0">
                    <a:pos x="47" y="7"/>
                  </a:cxn>
                  <a:cxn ang="0">
                    <a:pos x="61" y="7"/>
                  </a:cxn>
                  <a:cxn ang="0">
                    <a:pos x="88" y="7"/>
                  </a:cxn>
                  <a:cxn ang="0">
                    <a:pos x="88" y="7"/>
                  </a:cxn>
                  <a:cxn ang="0">
                    <a:pos x="98" y="4"/>
                  </a:cxn>
                  <a:cxn ang="0">
                    <a:pos x="109" y="3"/>
                  </a:cxn>
                  <a:cxn ang="0">
                    <a:pos x="119" y="1"/>
                  </a:cxn>
                  <a:cxn ang="0">
                    <a:pos x="127" y="0"/>
                  </a:cxn>
                  <a:cxn ang="0">
                    <a:pos x="127" y="0"/>
                  </a:cxn>
                  <a:cxn ang="0">
                    <a:pos x="143" y="1"/>
                  </a:cxn>
                  <a:cxn ang="0">
                    <a:pos x="157" y="4"/>
                  </a:cxn>
                  <a:cxn ang="0">
                    <a:pos x="171" y="8"/>
                  </a:cxn>
                  <a:cxn ang="0">
                    <a:pos x="185" y="11"/>
                  </a:cxn>
                  <a:cxn ang="0">
                    <a:pos x="185" y="11"/>
                  </a:cxn>
                  <a:cxn ang="0">
                    <a:pos x="196" y="10"/>
                  </a:cxn>
                  <a:cxn ang="0">
                    <a:pos x="207" y="8"/>
                  </a:cxn>
                  <a:cxn ang="0">
                    <a:pos x="213" y="7"/>
                  </a:cxn>
                  <a:cxn ang="0">
                    <a:pos x="217" y="8"/>
                  </a:cxn>
                  <a:cxn ang="0">
                    <a:pos x="221" y="10"/>
                  </a:cxn>
                  <a:cxn ang="0">
                    <a:pos x="226" y="13"/>
                  </a:cxn>
                  <a:cxn ang="0">
                    <a:pos x="226" y="13"/>
                  </a:cxn>
                </a:cxnLst>
                <a:rect l="0" t="0" r="r" b="b"/>
                <a:pathLst>
                  <a:path w="226" h="34">
                    <a:moveTo>
                      <a:pt x="226" y="13"/>
                    </a:moveTo>
                    <a:lnTo>
                      <a:pt x="226" y="13"/>
                    </a:lnTo>
                    <a:lnTo>
                      <a:pt x="226" y="20"/>
                    </a:lnTo>
                    <a:lnTo>
                      <a:pt x="224" y="25"/>
                    </a:lnTo>
                    <a:lnTo>
                      <a:pt x="220" y="34"/>
                    </a:lnTo>
                    <a:lnTo>
                      <a:pt x="220" y="34"/>
                    </a:lnTo>
                    <a:lnTo>
                      <a:pt x="193" y="28"/>
                    </a:lnTo>
                    <a:lnTo>
                      <a:pt x="167" y="25"/>
                    </a:lnTo>
                    <a:lnTo>
                      <a:pt x="140" y="23"/>
                    </a:lnTo>
                    <a:lnTo>
                      <a:pt x="113" y="23"/>
                    </a:lnTo>
                    <a:lnTo>
                      <a:pt x="85" y="24"/>
                    </a:lnTo>
                    <a:lnTo>
                      <a:pt x="57" y="25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27"/>
                    </a:lnTo>
                    <a:lnTo>
                      <a:pt x="5" y="21"/>
                    </a:lnTo>
                    <a:lnTo>
                      <a:pt x="8" y="18"/>
                    </a:lnTo>
                    <a:lnTo>
                      <a:pt x="12" y="16"/>
                    </a:lnTo>
                    <a:lnTo>
                      <a:pt x="22" y="10"/>
                    </a:lnTo>
                    <a:lnTo>
                      <a:pt x="35" y="8"/>
                    </a:lnTo>
                    <a:lnTo>
                      <a:pt x="47" y="7"/>
                    </a:lnTo>
                    <a:lnTo>
                      <a:pt x="61" y="7"/>
                    </a:lnTo>
                    <a:lnTo>
                      <a:pt x="88" y="7"/>
                    </a:lnTo>
                    <a:lnTo>
                      <a:pt x="88" y="7"/>
                    </a:lnTo>
                    <a:lnTo>
                      <a:pt x="98" y="4"/>
                    </a:lnTo>
                    <a:lnTo>
                      <a:pt x="109" y="3"/>
                    </a:lnTo>
                    <a:lnTo>
                      <a:pt x="119" y="1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43" y="1"/>
                    </a:lnTo>
                    <a:lnTo>
                      <a:pt x="157" y="4"/>
                    </a:lnTo>
                    <a:lnTo>
                      <a:pt x="171" y="8"/>
                    </a:lnTo>
                    <a:lnTo>
                      <a:pt x="185" y="11"/>
                    </a:lnTo>
                    <a:lnTo>
                      <a:pt x="185" y="11"/>
                    </a:lnTo>
                    <a:lnTo>
                      <a:pt x="196" y="10"/>
                    </a:lnTo>
                    <a:lnTo>
                      <a:pt x="207" y="8"/>
                    </a:lnTo>
                    <a:lnTo>
                      <a:pt x="213" y="7"/>
                    </a:lnTo>
                    <a:lnTo>
                      <a:pt x="217" y="8"/>
                    </a:lnTo>
                    <a:lnTo>
                      <a:pt x="221" y="10"/>
                    </a:lnTo>
                    <a:lnTo>
                      <a:pt x="226" y="13"/>
                    </a:lnTo>
                    <a:lnTo>
                      <a:pt x="226" y="13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46" name="Freeform 101"/>
              <p:cNvSpPr/>
              <p:nvPr/>
            </p:nvSpPr>
            <p:spPr bwMode="auto">
              <a:xfrm>
                <a:off x="6292851" y="3967163"/>
                <a:ext cx="114300" cy="17463"/>
              </a:xfrm>
              <a:custGeom>
                <a:avLst/>
                <a:gdLst/>
                <a:ahLst/>
                <a:cxnLst>
                  <a:cxn ang="0">
                    <a:pos x="211" y="10"/>
                  </a:cxn>
                  <a:cxn ang="0">
                    <a:pos x="211" y="10"/>
                  </a:cxn>
                  <a:cxn ang="0">
                    <a:pos x="214" y="20"/>
                  </a:cxn>
                  <a:cxn ang="0">
                    <a:pos x="215" y="24"/>
                  </a:cxn>
                  <a:cxn ang="0">
                    <a:pos x="215" y="31"/>
                  </a:cxn>
                  <a:cxn ang="0">
                    <a:pos x="215" y="31"/>
                  </a:cxn>
                  <a:cxn ang="0">
                    <a:pos x="207" y="33"/>
                  </a:cxn>
                  <a:cxn ang="0">
                    <a:pos x="200" y="33"/>
                  </a:cxn>
                  <a:cxn ang="0">
                    <a:pos x="191" y="31"/>
                  </a:cxn>
                  <a:cxn ang="0">
                    <a:pos x="184" y="30"/>
                  </a:cxn>
                  <a:cxn ang="0">
                    <a:pos x="169" y="23"/>
                  </a:cxn>
                  <a:cxn ang="0">
                    <a:pos x="155" y="17"/>
                  </a:cxn>
                  <a:cxn ang="0">
                    <a:pos x="155" y="17"/>
                  </a:cxn>
                  <a:cxn ang="0">
                    <a:pos x="134" y="16"/>
                  </a:cxn>
                  <a:cxn ang="0">
                    <a:pos x="113" y="17"/>
                  </a:cxn>
                  <a:cxn ang="0">
                    <a:pos x="75" y="20"/>
                  </a:cxn>
                  <a:cxn ang="0">
                    <a:pos x="40" y="26"/>
                  </a:cxn>
                  <a:cxn ang="0">
                    <a:pos x="5" y="34"/>
                  </a:cxn>
                  <a:cxn ang="0">
                    <a:pos x="5" y="34"/>
                  </a:cxn>
                  <a:cxn ang="0">
                    <a:pos x="3" y="31"/>
                  </a:cxn>
                  <a:cxn ang="0">
                    <a:pos x="2" y="27"/>
                  </a:cxn>
                  <a:cxn ang="0">
                    <a:pos x="0" y="24"/>
                  </a:cxn>
                  <a:cxn ang="0">
                    <a:pos x="0" y="22"/>
                  </a:cxn>
                  <a:cxn ang="0">
                    <a:pos x="0" y="22"/>
                  </a:cxn>
                  <a:cxn ang="0">
                    <a:pos x="2" y="17"/>
                  </a:cxn>
                  <a:cxn ang="0">
                    <a:pos x="5" y="13"/>
                  </a:cxn>
                  <a:cxn ang="0">
                    <a:pos x="10" y="10"/>
                  </a:cxn>
                  <a:cxn ang="0">
                    <a:pos x="17" y="9"/>
                  </a:cxn>
                  <a:cxn ang="0">
                    <a:pos x="34" y="5"/>
                  </a:cxn>
                  <a:cxn ang="0">
                    <a:pos x="55" y="2"/>
                  </a:cxn>
                  <a:cxn ang="0">
                    <a:pos x="78" y="0"/>
                  </a:cxn>
                  <a:cxn ang="0">
                    <a:pos x="100" y="0"/>
                  </a:cxn>
                  <a:cxn ang="0">
                    <a:pos x="120" y="0"/>
                  </a:cxn>
                  <a:cxn ang="0">
                    <a:pos x="136" y="2"/>
                  </a:cxn>
                  <a:cxn ang="0">
                    <a:pos x="136" y="2"/>
                  </a:cxn>
                  <a:cxn ang="0">
                    <a:pos x="211" y="10"/>
                  </a:cxn>
                  <a:cxn ang="0">
                    <a:pos x="211" y="10"/>
                  </a:cxn>
                </a:cxnLst>
                <a:rect l="0" t="0" r="r" b="b"/>
                <a:pathLst>
                  <a:path w="215" h="34">
                    <a:moveTo>
                      <a:pt x="211" y="10"/>
                    </a:moveTo>
                    <a:lnTo>
                      <a:pt x="211" y="10"/>
                    </a:lnTo>
                    <a:lnTo>
                      <a:pt x="214" y="20"/>
                    </a:lnTo>
                    <a:lnTo>
                      <a:pt x="215" y="24"/>
                    </a:lnTo>
                    <a:lnTo>
                      <a:pt x="215" y="31"/>
                    </a:lnTo>
                    <a:lnTo>
                      <a:pt x="215" y="31"/>
                    </a:lnTo>
                    <a:lnTo>
                      <a:pt x="207" y="33"/>
                    </a:lnTo>
                    <a:lnTo>
                      <a:pt x="200" y="33"/>
                    </a:lnTo>
                    <a:lnTo>
                      <a:pt x="191" y="31"/>
                    </a:lnTo>
                    <a:lnTo>
                      <a:pt x="184" y="30"/>
                    </a:lnTo>
                    <a:lnTo>
                      <a:pt x="169" y="23"/>
                    </a:lnTo>
                    <a:lnTo>
                      <a:pt x="155" y="17"/>
                    </a:lnTo>
                    <a:lnTo>
                      <a:pt x="155" y="17"/>
                    </a:lnTo>
                    <a:lnTo>
                      <a:pt x="134" y="16"/>
                    </a:lnTo>
                    <a:lnTo>
                      <a:pt x="113" y="17"/>
                    </a:lnTo>
                    <a:lnTo>
                      <a:pt x="75" y="20"/>
                    </a:lnTo>
                    <a:lnTo>
                      <a:pt x="40" y="26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3" y="31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2" y="17"/>
                    </a:lnTo>
                    <a:lnTo>
                      <a:pt x="5" y="13"/>
                    </a:lnTo>
                    <a:lnTo>
                      <a:pt x="10" y="10"/>
                    </a:lnTo>
                    <a:lnTo>
                      <a:pt x="17" y="9"/>
                    </a:lnTo>
                    <a:lnTo>
                      <a:pt x="34" y="5"/>
                    </a:lnTo>
                    <a:lnTo>
                      <a:pt x="55" y="2"/>
                    </a:lnTo>
                    <a:lnTo>
                      <a:pt x="78" y="0"/>
                    </a:lnTo>
                    <a:lnTo>
                      <a:pt x="100" y="0"/>
                    </a:lnTo>
                    <a:lnTo>
                      <a:pt x="120" y="0"/>
                    </a:lnTo>
                    <a:lnTo>
                      <a:pt x="136" y="2"/>
                    </a:lnTo>
                    <a:lnTo>
                      <a:pt x="136" y="2"/>
                    </a:lnTo>
                    <a:lnTo>
                      <a:pt x="211" y="10"/>
                    </a:lnTo>
                    <a:lnTo>
                      <a:pt x="211" y="1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47" name="Freeform 102"/>
              <p:cNvSpPr/>
              <p:nvPr/>
            </p:nvSpPr>
            <p:spPr bwMode="auto">
              <a:xfrm>
                <a:off x="6313488" y="4187825"/>
                <a:ext cx="87313" cy="15875"/>
              </a:xfrm>
              <a:custGeom>
                <a:avLst/>
                <a:gdLst/>
                <a:ahLst/>
                <a:cxnLst>
                  <a:cxn ang="0">
                    <a:pos x="157" y="1"/>
                  </a:cxn>
                  <a:cxn ang="0">
                    <a:pos x="157" y="1"/>
                  </a:cxn>
                  <a:cxn ang="0">
                    <a:pos x="160" y="6"/>
                  </a:cxn>
                  <a:cxn ang="0">
                    <a:pos x="163" y="8"/>
                  </a:cxn>
                  <a:cxn ang="0">
                    <a:pos x="166" y="14"/>
                  </a:cxn>
                  <a:cxn ang="0">
                    <a:pos x="166" y="20"/>
                  </a:cxn>
                  <a:cxn ang="0">
                    <a:pos x="166" y="20"/>
                  </a:cxn>
                  <a:cxn ang="0">
                    <a:pos x="163" y="22"/>
                  </a:cxn>
                  <a:cxn ang="0">
                    <a:pos x="159" y="25"/>
                  </a:cxn>
                  <a:cxn ang="0">
                    <a:pos x="150" y="31"/>
                  </a:cxn>
                  <a:cxn ang="0">
                    <a:pos x="150" y="31"/>
                  </a:cxn>
                  <a:cxn ang="0">
                    <a:pos x="143" y="27"/>
                  </a:cxn>
                  <a:cxn ang="0">
                    <a:pos x="135" y="25"/>
                  </a:cxn>
                  <a:cxn ang="0">
                    <a:pos x="117" y="21"/>
                  </a:cxn>
                  <a:cxn ang="0">
                    <a:pos x="96" y="21"/>
                  </a:cxn>
                  <a:cxn ang="0">
                    <a:pos x="75" y="20"/>
                  </a:cxn>
                  <a:cxn ang="0">
                    <a:pos x="34" y="20"/>
                  </a:cxn>
                  <a:cxn ang="0">
                    <a:pos x="16" y="18"/>
                  </a:cxn>
                  <a:cxn ang="0">
                    <a:pos x="0" y="15"/>
                  </a:cxn>
                  <a:cxn ang="0">
                    <a:pos x="0" y="15"/>
                  </a:cxn>
                  <a:cxn ang="0">
                    <a:pos x="2" y="10"/>
                  </a:cxn>
                  <a:cxn ang="0">
                    <a:pos x="6" y="6"/>
                  </a:cxn>
                  <a:cxn ang="0">
                    <a:pos x="11" y="4"/>
                  </a:cxn>
                  <a:cxn ang="0">
                    <a:pos x="17" y="3"/>
                  </a:cxn>
                  <a:cxn ang="0">
                    <a:pos x="30" y="1"/>
                  </a:cxn>
                  <a:cxn ang="0">
                    <a:pos x="38" y="1"/>
                  </a:cxn>
                  <a:cxn ang="0">
                    <a:pos x="38" y="1"/>
                  </a:cxn>
                  <a:cxn ang="0">
                    <a:pos x="51" y="0"/>
                  </a:cxn>
                  <a:cxn ang="0">
                    <a:pos x="63" y="0"/>
                  </a:cxn>
                  <a:cxn ang="0">
                    <a:pos x="96" y="3"/>
                  </a:cxn>
                  <a:cxn ang="0">
                    <a:pos x="113" y="4"/>
                  </a:cxn>
                  <a:cxn ang="0">
                    <a:pos x="129" y="4"/>
                  </a:cxn>
                  <a:cxn ang="0">
                    <a:pos x="143" y="4"/>
                  </a:cxn>
                  <a:cxn ang="0">
                    <a:pos x="157" y="1"/>
                  </a:cxn>
                  <a:cxn ang="0">
                    <a:pos x="157" y="1"/>
                  </a:cxn>
                </a:cxnLst>
                <a:rect l="0" t="0" r="r" b="b"/>
                <a:pathLst>
                  <a:path w="166" h="31">
                    <a:moveTo>
                      <a:pt x="157" y="1"/>
                    </a:moveTo>
                    <a:lnTo>
                      <a:pt x="157" y="1"/>
                    </a:lnTo>
                    <a:lnTo>
                      <a:pt x="160" y="6"/>
                    </a:lnTo>
                    <a:lnTo>
                      <a:pt x="163" y="8"/>
                    </a:lnTo>
                    <a:lnTo>
                      <a:pt x="166" y="14"/>
                    </a:lnTo>
                    <a:lnTo>
                      <a:pt x="166" y="20"/>
                    </a:lnTo>
                    <a:lnTo>
                      <a:pt x="166" y="20"/>
                    </a:lnTo>
                    <a:lnTo>
                      <a:pt x="163" y="22"/>
                    </a:lnTo>
                    <a:lnTo>
                      <a:pt x="159" y="25"/>
                    </a:lnTo>
                    <a:lnTo>
                      <a:pt x="150" y="31"/>
                    </a:lnTo>
                    <a:lnTo>
                      <a:pt x="150" y="31"/>
                    </a:lnTo>
                    <a:lnTo>
                      <a:pt x="143" y="27"/>
                    </a:lnTo>
                    <a:lnTo>
                      <a:pt x="135" y="25"/>
                    </a:lnTo>
                    <a:lnTo>
                      <a:pt x="117" y="21"/>
                    </a:lnTo>
                    <a:lnTo>
                      <a:pt x="96" y="21"/>
                    </a:lnTo>
                    <a:lnTo>
                      <a:pt x="75" y="20"/>
                    </a:lnTo>
                    <a:lnTo>
                      <a:pt x="34" y="20"/>
                    </a:lnTo>
                    <a:lnTo>
                      <a:pt x="16" y="18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10"/>
                    </a:lnTo>
                    <a:lnTo>
                      <a:pt x="6" y="6"/>
                    </a:lnTo>
                    <a:lnTo>
                      <a:pt x="11" y="4"/>
                    </a:lnTo>
                    <a:lnTo>
                      <a:pt x="17" y="3"/>
                    </a:lnTo>
                    <a:lnTo>
                      <a:pt x="30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51" y="0"/>
                    </a:lnTo>
                    <a:lnTo>
                      <a:pt x="63" y="0"/>
                    </a:lnTo>
                    <a:lnTo>
                      <a:pt x="96" y="3"/>
                    </a:lnTo>
                    <a:lnTo>
                      <a:pt x="113" y="4"/>
                    </a:lnTo>
                    <a:lnTo>
                      <a:pt x="129" y="4"/>
                    </a:lnTo>
                    <a:lnTo>
                      <a:pt x="143" y="4"/>
                    </a:lnTo>
                    <a:lnTo>
                      <a:pt x="157" y="1"/>
                    </a:lnTo>
                    <a:lnTo>
                      <a:pt x="157" y="1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48" name="Freeform 103"/>
              <p:cNvSpPr/>
              <p:nvPr/>
            </p:nvSpPr>
            <p:spPr bwMode="auto">
              <a:xfrm>
                <a:off x="6313488" y="4213225"/>
                <a:ext cx="88900" cy="17463"/>
              </a:xfrm>
              <a:custGeom>
                <a:avLst/>
                <a:gdLst/>
                <a:ahLst/>
                <a:cxnLst>
                  <a:cxn ang="0">
                    <a:pos x="162" y="5"/>
                  </a:cxn>
                  <a:cxn ang="0">
                    <a:pos x="162" y="5"/>
                  </a:cxn>
                  <a:cxn ang="0">
                    <a:pos x="164" y="8"/>
                  </a:cxn>
                  <a:cxn ang="0">
                    <a:pos x="167" y="12"/>
                  </a:cxn>
                  <a:cxn ang="0">
                    <a:pos x="167" y="17"/>
                  </a:cxn>
                  <a:cxn ang="0">
                    <a:pos x="167" y="21"/>
                  </a:cxn>
                  <a:cxn ang="0">
                    <a:pos x="166" y="28"/>
                  </a:cxn>
                  <a:cxn ang="0">
                    <a:pos x="164" y="33"/>
                  </a:cxn>
                  <a:cxn ang="0">
                    <a:pos x="164" y="33"/>
                  </a:cxn>
                  <a:cxn ang="0">
                    <a:pos x="139" y="31"/>
                  </a:cxn>
                  <a:cxn ang="0">
                    <a:pos x="114" y="25"/>
                  </a:cxn>
                  <a:cxn ang="0">
                    <a:pos x="89" y="19"/>
                  </a:cxn>
                  <a:cxn ang="0">
                    <a:pos x="62" y="17"/>
                  </a:cxn>
                  <a:cxn ang="0">
                    <a:pos x="62" y="17"/>
                  </a:cxn>
                  <a:cxn ang="0">
                    <a:pos x="54" y="17"/>
                  </a:cxn>
                  <a:cxn ang="0">
                    <a:pos x="44" y="18"/>
                  </a:cxn>
                  <a:cxn ang="0">
                    <a:pos x="24" y="21"/>
                  </a:cxn>
                  <a:cxn ang="0">
                    <a:pos x="14" y="21"/>
                  </a:cxn>
                  <a:cxn ang="0">
                    <a:pos x="7" y="19"/>
                  </a:cxn>
                  <a:cxn ang="0">
                    <a:pos x="4" y="18"/>
                  </a:cxn>
                  <a:cxn ang="0">
                    <a:pos x="2" y="15"/>
                  </a:cxn>
                  <a:cxn ang="0">
                    <a:pos x="0" y="1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9" y="5"/>
                  </a:cxn>
                  <a:cxn ang="0">
                    <a:pos x="17" y="3"/>
                  </a:cxn>
                  <a:cxn ang="0">
                    <a:pos x="35" y="0"/>
                  </a:cxn>
                  <a:cxn ang="0">
                    <a:pos x="55" y="1"/>
                  </a:cxn>
                  <a:cxn ang="0">
                    <a:pos x="75" y="3"/>
                  </a:cxn>
                  <a:cxn ang="0">
                    <a:pos x="96" y="5"/>
                  </a:cxn>
                  <a:cxn ang="0">
                    <a:pos x="117" y="7"/>
                  </a:cxn>
                  <a:cxn ang="0">
                    <a:pos x="139" y="8"/>
                  </a:cxn>
                  <a:cxn ang="0">
                    <a:pos x="162" y="5"/>
                  </a:cxn>
                  <a:cxn ang="0">
                    <a:pos x="162" y="5"/>
                  </a:cxn>
                </a:cxnLst>
                <a:rect l="0" t="0" r="r" b="b"/>
                <a:pathLst>
                  <a:path w="167" h="33">
                    <a:moveTo>
                      <a:pt x="162" y="5"/>
                    </a:moveTo>
                    <a:lnTo>
                      <a:pt x="162" y="5"/>
                    </a:lnTo>
                    <a:lnTo>
                      <a:pt x="164" y="8"/>
                    </a:lnTo>
                    <a:lnTo>
                      <a:pt x="167" y="12"/>
                    </a:lnTo>
                    <a:lnTo>
                      <a:pt x="167" y="17"/>
                    </a:lnTo>
                    <a:lnTo>
                      <a:pt x="167" y="21"/>
                    </a:lnTo>
                    <a:lnTo>
                      <a:pt x="166" y="28"/>
                    </a:lnTo>
                    <a:lnTo>
                      <a:pt x="164" y="33"/>
                    </a:lnTo>
                    <a:lnTo>
                      <a:pt x="164" y="33"/>
                    </a:lnTo>
                    <a:lnTo>
                      <a:pt x="139" y="31"/>
                    </a:lnTo>
                    <a:lnTo>
                      <a:pt x="114" y="25"/>
                    </a:lnTo>
                    <a:lnTo>
                      <a:pt x="89" y="19"/>
                    </a:lnTo>
                    <a:lnTo>
                      <a:pt x="62" y="17"/>
                    </a:lnTo>
                    <a:lnTo>
                      <a:pt x="62" y="17"/>
                    </a:lnTo>
                    <a:lnTo>
                      <a:pt x="54" y="17"/>
                    </a:lnTo>
                    <a:lnTo>
                      <a:pt x="44" y="18"/>
                    </a:lnTo>
                    <a:lnTo>
                      <a:pt x="24" y="21"/>
                    </a:lnTo>
                    <a:lnTo>
                      <a:pt x="14" y="21"/>
                    </a:lnTo>
                    <a:lnTo>
                      <a:pt x="7" y="19"/>
                    </a:lnTo>
                    <a:lnTo>
                      <a:pt x="4" y="18"/>
                    </a:lnTo>
                    <a:lnTo>
                      <a:pt x="2" y="15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9" y="5"/>
                    </a:lnTo>
                    <a:lnTo>
                      <a:pt x="17" y="3"/>
                    </a:lnTo>
                    <a:lnTo>
                      <a:pt x="35" y="0"/>
                    </a:lnTo>
                    <a:lnTo>
                      <a:pt x="55" y="1"/>
                    </a:lnTo>
                    <a:lnTo>
                      <a:pt x="75" y="3"/>
                    </a:lnTo>
                    <a:lnTo>
                      <a:pt x="96" y="5"/>
                    </a:lnTo>
                    <a:lnTo>
                      <a:pt x="117" y="7"/>
                    </a:lnTo>
                    <a:lnTo>
                      <a:pt x="139" y="8"/>
                    </a:lnTo>
                    <a:lnTo>
                      <a:pt x="162" y="5"/>
                    </a:lnTo>
                    <a:lnTo>
                      <a:pt x="162" y="5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49" name="Freeform 104"/>
              <p:cNvSpPr/>
              <p:nvPr/>
            </p:nvSpPr>
            <p:spPr bwMode="auto">
              <a:xfrm>
                <a:off x="6311901" y="4425950"/>
                <a:ext cx="93663" cy="17463"/>
              </a:xfrm>
              <a:custGeom>
                <a:avLst/>
                <a:gdLst/>
                <a:ahLst/>
                <a:cxnLst>
                  <a:cxn ang="0">
                    <a:pos x="169" y="5"/>
                  </a:cxn>
                  <a:cxn ang="0">
                    <a:pos x="169" y="5"/>
                  </a:cxn>
                  <a:cxn ang="0">
                    <a:pos x="172" y="8"/>
                  </a:cxn>
                  <a:cxn ang="0">
                    <a:pos x="174" y="12"/>
                  </a:cxn>
                  <a:cxn ang="0">
                    <a:pos x="176" y="17"/>
                  </a:cxn>
                  <a:cxn ang="0">
                    <a:pos x="176" y="21"/>
                  </a:cxn>
                  <a:cxn ang="0">
                    <a:pos x="174" y="25"/>
                  </a:cxn>
                  <a:cxn ang="0">
                    <a:pos x="172" y="29"/>
                  </a:cxn>
                  <a:cxn ang="0">
                    <a:pos x="167" y="32"/>
                  </a:cxn>
                  <a:cxn ang="0">
                    <a:pos x="160" y="33"/>
                  </a:cxn>
                  <a:cxn ang="0">
                    <a:pos x="160" y="33"/>
                  </a:cxn>
                  <a:cxn ang="0">
                    <a:pos x="158" y="32"/>
                  </a:cxn>
                  <a:cxn ang="0">
                    <a:pos x="153" y="31"/>
                  </a:cxn>
                  <a:cxn ang="0">
                    <a:pos x="149" y="28"/>
                  </a:cxn>
                  <a:cxn ang="0">
                    <a:pos x="145" y="26"/>
                  </a:cxn>
                  <a:cxn ang="0">
                    <a:pos x="145" y="26"/>
                  </a:cxn>
                  <a:cxn ang="0">
                    <a:pos x="130" y="24"/>
                  </a:cxn>
                  <a:cxn ang="0">
                    <a:pos x="111" y="22"/>
                  </a:cxn>
                  <a:cxn ang="0">
                    <a:pos x="72" y="21"/>
                  </a:cxn>
                  <a:cxn ang="0">
                    <a:pos x="33" y="19"/>
                  </a:cxn>
                  <a:cxn ang="0">
                    <a:pos x="16" y="18"/>
                  </a:cxn>
                  <a:cxn ang="0">
                    <a:pos x="0" y="17"/>
                  </a:cxn>
                  <a:cxn ang="0">
                    <a:pos x="0" y="17"/>
                  </a:cxn>
                  <a:cxn ang="0">
                    <a:pos x="5" y="11"/>
                  </a:cxn>
                  <a:cxn ang="0">
                    <a:pos x="9" y="7"/>
                  </a:cxn>
                  <a:cxn ang="0">
                    <a:pos x="14" y="4"/>
                  </a:cxn>
                  <a:cxn ang="0">
                    <a:pos x="20" y="1"/>
                  </a:cxn>
                  <a:cxn ang="0">
                    <a:pos x="33" y="0"/>
                  </a:cxn>
                  <a:cxn ang="0">
                    <a:pos x="45" y="0"/>
                  </a:cxn>
                  <a:cxn ang="0">
                    <a:pos x="59" y="0"/>
                  </a:cxn>
                  <a:cxn ang="0">
                    <a:pos x="72" y="3"/>
                  </a:cxn>
                  <a:cxn ang="0">
                    <a:pos x="92" y="5"/>
                  </a:cxn>
                  <a:cxn ang="0">
                    <a:pos x="92" y="5"/>
                  </a:cxn>
                  <a:cxn ang="0">
                    <a:pos x="117" y="5"/>
                  </a:cxn>
                  <a:cxn ang="0">
                    <a:pos x="134" y="7"/>
                  </a:cxn>
                  <a:cxn ang="0">
                    <a:pos x="149" y="8"/>
                  </a:cxn>
                  <a:cxn ang="0">
                    <a:pos x="158" y="7"/>
                  </a:cxn>
                  <a:cxn ang="0">
                    <a:pos x="169" y="5"/>
                  </a:cxn>
                  <a:cxn ang="0">
                    <a:pos x="169" y="5"/>
                  </a:cxn>
                </a:cxnLst>
                <a:rect l="0" t="0" r="r" b="b"/>
                <a:pathLst>
                  <a:path w="176" h="33">
                    <a:moveTo>
                      <a:pt x="169" y="5"/>
                    </a:moveTo>
                    <a:lnTo>
                      <a:pt x="169" y="5"/>
                    </a:lnTo>
                    <a:lnTo>
                      <a:pt x="172" y="8"/>
                    </a:lnTo>
                    <a:lnTo>
                      <a:pt x="174" y="12"/>
                    </a:lnTo>
                    <a:lnTo>
                      <a:pt x="176" y="17"/>
                    </a:lnTo>
                    <a:lnTo>
                      <a:pt x="176" y="21"/>
                    </a:lnTo>
                    <a:lnTo>
                      <a:pt x="174" y="25"/>
                    </a:lnTo>
                    <a:lnTo>
                      <a:pt x="172" y="29"/>
                    </a:lnTo>
                    <a:lnTo>
                      <a:pt x="167" y="32"/>
                    </a:lnTo>
                    <a:lnTo>
                      <a:pt x="160" y="33"/>
                    </a:lnTo>
                    <a:lnTo>
                      <a:pt x="160" y="33"/>
                    </a:lnTo>
                    <a:lnTo>
                      <a:pt x="158" y="32"/>
                    </a:lnTo>
                    <a:lnTo>
                      <a:pt x="153" y="31"/>
                    </a:lnTo>
                    <a:lnTo>
                      <a:pt x="149" y="28"/>
                    </a:lnTo>
                    <a:lnTo>
                      <a:pt x="145" y="26"/>
                    </a:lnTo>
                    <a:lnTo>
                      <a:pt x="145" y="26"/>
                    </a:lnTo>
                    <a:lnTo>
                      <a:pt x="130" y="24"/>
                    </a:lnTo>
                    <a:lnTo>
                      <a:pt x="111" y="22"/>
                    </a:lnTo>
                    <a:lnTo>
                      <a:pt x="72" y="21"/>
                    </a:lnTo>
                    <a:lnTo>
                      <a:pt x="33" y="19"/>
                    </a:lnTo>
                    <a:lnTo>
                      <a:pt x="16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7"/>
                    </a:lnTo>
                    <a:lnTo>
                      <a:pt x="14" y="4"/>
                    </a:lnTo>
                    <a:lnTo>
                      <a:pt x="20" y="1"/>
                    </a:lnTo>
                    <a:lnTo>
                      <a:pt x="33" y="0"/>
                    </a:lnTo>
                    <a:lnTo>
                      <a:pt x="45" y="0"/>
                    </a:lnTo>
                    <a:lnTo>
                      <a:pt x="59" y="0"/>
                    </a:lnTo>
                    <a:lnTo>
                      <a:pt x="72" y="3"/>
                    </a:lnTo>
                    <a:lnTo>
                      <a:pt x="92" y="5"/>
                    </a:lnTo>
                    <a:lnTo>
                      <a:pt x="92" y="5"/>
                    </a:lnTo>
                    <a:lnTo>
                      <a:pt x="117" y="5"/>
                    </a:lnTo>
                    <a:lnTo>
                      <a:pt x="134" y="7"/>
                    </a:lnTo>
                    <a:lnTo>
                      <a:pt x="149" y="8"/>
                    </a:lnTo>
                    <a:lnTo>
                      <a:pt x="158" y="7"/>
                    </a:lnTo>
                    <a:lnTo>
                      <a:pt x="169" y="5"/>
                    </a:lnTo>
                    <a:lnTo>
                      <a:pt x="169" y="5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50" name="Freeform 105"/>
              <p:cNvSpPr/>
              <p:nvPr/>
            </p:nvSpPr>
            <p:spPr bwMode="auto">
              <a:xfrm>
                <a:off x="6307138" y="4456113"/>
                <a:ext cx="101600" cy="17463"/>
              </a:xfrm>
              <a:custGeom>
                <a:avLst/>
                <a:gdLst/>
                <a:ahLst/>
                <a:cxnLst>
                  <a:cxn ang="0">
                    <a:pos x="180" y="0"/>
                  </a:cxn>
                  <a:cxn ang="0">
                    <a:pos x="180" y="0"/>
                  </a:cxn>
                  <a:cxn ang="0">
                    <a:pos x="187" y="10"/>
                  </a:cxn>
                  <a:cxn ang="0">
                    <a:pos x="192" y="20"/>
                  </a:cxn>
                  <a:cxn ang="0">
                    <a:pos x="192" y="20"/>
                  </a:cxn>
                  <a:cxn ang="0">
                    <a:pos x="190" y="27"/>
                  </a:cxn>
                  <a:cxn ang="0">
                    <a:pos x="185" y="32"/>
                  </a:cxn>
                  <a:cxn ang="0">
                    <a:pos x="181" y="34"/>
                  </a:cxn>
                  <a:cxn ang="0">
                    <a:pos x="175" y="35"/>
                  </a:cxn>
                  <a:cxn ang="0">
                    <a:pos x="161" y="32"/>
                  </a:cxn>
                  <a:cxn ang="0">
                    <a:pos x="145" y="31"/>
                  </a:cxn>
                  <a:cxn ang="0">
                    <a:pos x="145" y="31"/>
                  </a:cxn>
                  <a:cxn ang="0">
                    <a:pos x="35" y="20"/>
                  </a:cxn>
                  <a:cxn ang="0">
                    <a:pos x="35" y="20"/>
                  </a:cxn>
                  <a:cxn ang="0">
                    <a:pos x="24" y="20"/>
                  </a:cxn>
                  <a:cxn ang="0">
                    <a:pos x="14" y="20"/>
                  </a:cxn>
                  <a:cxn ang="0">
                    <a:pos x="10" y="20"/>
                  </a:cxn>
                  <a:cxn ang="0">
                    <a:pos x="6" y="17"/>
                  </a:cxn>
                  <a:cxn ang="0">
                    <a:pos x="3" y="14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10" y="5"/>
                  </a:cxn>
                  <a:cxn ang="0">
                    <a:pos x="18" y="4"/>
                  </a:cxn>
                  <a:cxn ang="0">
                    <a:pos x="29" y="3"/>
                  </a:cxn>
                  <a:cxn ang="0">
                    <a:pos x="39" y="3"/>
                  </a:cxn>
                  <a:cxn ang="0">
                    <a:pos x="62" y="4"/>
                  </a:cxn>
                  <a:cxn ang="0">
                    <a:pos x="86" y="7"/>
                  </a:cxn>
                  <a:cxn ang="0">
                    <a:pos x="109" y="10"/>
                  </a:cxn>
                  <a:cxn ang="0">
                    <a:pos x="135" y="10"/>
                  </a:cxn>
                  <a:cxn ang="0">
                    <a:pos x="146" y="10"/>
                  </a:cxn>
                  <a:cxn ang="0">
                    <a:pos x="157" y="8"/>
                  </a:cxn>
                  <a:cxn ang="0">
                    <a:pos x="168" y="4"/>
                  </a:cxn>
                  <a:cxn ang="0">
                    <a:pos x="180" y="0"/>
                  </a:cxn>
                  <a:cxn ang="0">
                    <a:pos x="180" y="0"/>
                  </a:cxn>
                </a:cxnLst>
                <a:rect l="0" t="0" r="r" b="b"/>
                <a:pathLst>
                  <a:path w="192" h="35">
                    <a:moveTo>
                      <a:pt x="180" y="0"/>
                    </a:moveTo>
                    <a:lnTo>
                      <a:pt x="180" y="0"/>
                    </a:lnTo>
                    <a:lnTo>
                      <a:pt x="187" y="10"/>
                    </a:lnTo>
                    <a:lnTo>
                      <a:pt x="192" y="20"/>
                    </a:lnTo>
                    <a:lnTo>
                      <a:pt x="192" y="20"/>
                    </a:lnTo>
                    <a:lnTo>
                      <a:pt x="190" y="27"/>
                    </a:lnTo>
                    <a:lnTo>
                      <a:pt x="185" y="32"/>
                    </a:lnTo>
                    <a:lnTo>
                      <a:pt x="181" y="34"/>
                    </a:lnTo>
                    <a:lnTo>
                      <a:pt x="175" y="35"/>
                    </a:lnTo>
                    <a:lnTo>
                      <a:pt x="161" y="32"/>
                    </a:lnTo>
                    <a:lnTo>
                      <a:pt x="145" y="31"/>
                    </a:lnTo>
                    <a:lnTo>
                      <a:pt x="145" y="31"/>
                    </a:lnTo>
                    <a:lnTo>
                      <a:pt x="35" y="20"/>
                    </a:lnTo>
                    <a:lnTo>
                      <a:pt x="35" y="20"/>
                    </a:lnTo>
                    <a:lnTo>
                      <a:pt x="24" y="20"/>
                    </a:lnTo>
                    <a:lnTo>
                      <a:pt x="14" y="20"/>
                    </a:lnTo>
                    <a:lnTo>
                      <a:pt x="10" y="20"/>
                    </a:lnTo>
                    <a:lnTo>
                      <a:pt x="6" y="17"/>
                    </a:lnTo>
                    <a:lnTo>
                      <a:pt x="3" y="1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0" y="5"/>
                    </a:lnTo>
                    <a:lnTo>
                      <a:pt x="18" y="4"/>
                    </a:lnTo>
                    <a:lnTo>
                      <a:pt x="29" y="3"/>
                    </a:lnTo>
                    <a:lnTo>
                      <a:pt x="39" y="3"/>
                    </a:lnTo>
                    <a:lnTo>
                      <a:pt x="62" y="4"/>
                    </a:lnTo>
                    <a:lnTo>
                      <a:pt x="86" y="7"/>
                    </a:lnTo>
                    <a:lnTo>
                      <a:pt x="109" y="10"/>
                    </a:lnTo>
                    <a:lnTo>
                      <a:pt x="135" y="10"/>
                    </a:lnTo>
                    <a:lnTo>
                      <a:pt x="146" y="10"/>
                    </a:lnTo>
                    <a:lnTo>
                      <a:pt x="157" y="8"/>
                    </a:lnTo>
                    <a:lnTo>
                      <a:pt x="168" y="4"/>
                    </a:lnTo>
                    <a:lnTo>
                      <a:pt x="180" y="0"/>
                    </a:lnTo>
                    <a:lnTo>
                      <a:pt x="18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51" name="Freeform 106"/>
              <p:cNvSpPr>
                <a:spLocks noEditPoints="1"/>
              </p:cNvSpPr>
              <p:nvPr/>
            </p:nvSpPr>
            <p:spPr bwMode="auto">
              <a:xfrm>
                <a:off x="5384801" y="3876675"/>
                <a:ext cx="1336675" cy="692150"/>
              </a:xfrm>
              <a:custGeom>
                <a:avLst/>
                <a:gdLst/>
                <a:ahLst/>
                <a:cxnLst>
                  <a:cxn ang="0">
                    <a:pos x="968" y="112"/>
                  </a:cxn>
                  <a:cxn ang="0">
                    <a:pos x="1453" y="244"/>
                  </a:cxn>
                  <a:cxn ang="0">
                    <a:pos x="1828" y="0"/>
                  </a:cxn>
                  <a:cxn ang="0">
                    <a:pos x="2230" y="557"/>
                  </a:cxn>
                  <a:cxn ang="0">
                    <a:pos x="2466" y="1254"/>
                  </a:cxn>
                  <a:cxn ang="0">
                    <a:pos x="2021" y="1074"/>
                  </a:cxn>
                  <a:cxn ang="0">
                    <a:pos x="1613" y="1268"/>
                  </a:cxn>
                  <a:cxn ang="0">
                    <a:pos x="1191" y="1249"/>
                  </a:cxn>
                  <a:cxn ang="0">
                    <a:pos x="830" y="1247"/>
                  </a:cxn>
                  <a:cxn ang="0">
                    <a:pos x="364" y="1202"/>
                  </a:cxn>
                  <a:cxn ang="0">
                    <a:pos x="221" y="615"/>
                  </a:cxn>
                  <a:cxn ang="0">
                    <a:pos x="1946" y="1249"/>
                  </a:cxn>
                  <a:cxn ang="0">
                    <a:pos x="1861" y="24"/>
                  </a:cxn>
                  <a:cxn ang="0">
                    <a:pos x="1716" y="943"/>
                  </a:cxn>
                  <a:cxn ang="0">
                    <a:pos x="1656" y="535"/>
                  </a:cxn>
                  <a:cxn ang="0">
                    <a:pos x="1681" y="340"/>
                  </a:cxn>
                  <a:cxn ang="0">
                    <a:pos x="1018" y="135"/>
                  </a:cxn>
                  <a:cxn ang="0">
                    <a:pos x="656" y="299"/>
                  </a:cxn>
                  <a:cxn ang="0">
                    <a:pos x="816" y="1093"/>
                  </a:cxn>
                  <a:cxn ang="0">
                    <a:pos x="825" y="208"/>
                  </a:cxn>
                  <a:cxn ang="0">
                    <a:pos x="1438" y="438"/>
                  </a:cxn>
                  <a:cxn ang="0">
                    <a:pos x="1133" y="219"/>
                  </a:cxn>
                  <a:cxn ang="0">
                    <a:pos x="1149" y="1193"/>
                  </a:cxn>
                  <a:cxn ang="0">
                    <a:pos x="844" y="272"/>
                  </a:cxn>
                  <a:cxn ang="0">
                    <a:pos x="335" y="434"/>
                  </a:cxn>
                  <a:cxn ang="0">
                    <a:pos x="138" y="1123"/>
                  </a:cxn>
                  <a:cxn ang="0">
                    <a:pos x="552" y="325"/>
                  </a:cxn>
                  <a:cxn ang="0">
                    <a:pos x="1616" y="356"/>
                  </a:cxn>
                  <a:cxn ang="0">
                    <a:pos x="1639" y="1207"/>
                  </a:cxn>
                  <a:cxn ang="0">
                    <a:pos x="507" y="616"/>
                  </a:cxn>
                  <a:cxn ang="0">
                    <a:pos x="604" y="418"/>
                  </a:cxn>
                  <a:cxn ang="0">
                    <a:pos x="586" y="406"/>
                  </a:cxn>
                  <a:cxn ang="0">
                    <a:pos x="481" y="606"/>
                  </a:cxn>
                  <a:cxn ang="0">
                    <a:pos x="378" y="860"/>
                  </a:cxn>
                  <a:cxn ang="0">
                    <a:pos x="381" y="983"/>
                  </a:cxn>
                  <a:cxn ang="0">
                    <a:pos x="935" y="376"/>
                  </a:cxn>
                  <a:cxn ang="0">
                    <a:pos x="1132" y="919"/>
                  </a:cxn>
                  <a:cxn ang="0">
                    <a:pos x="1462" y="1206"/>
                  </a:cxn>
                  <a:cxn ang="0">
                    <a:pos x="2057" y="545"/>
                  </a:cxn>
                  <a:cxn ang="0">
                    <a:pos x="1971" y="439"/>
                  </a:cxn>
                  <a:cxn ang="0">
                    <a:pos x="563" y="408"/>
                  </a:cxn>
                  <a:cxn ang="0">
                    <a:pos x="632" y="435"/>
                  </a:cxn>
                  <a:cxn ang="0">
                    <a:pos x="715" y="1231"/>
                  </a:cxn>
                  <a:cxn ang="0">
                    <a:pos x="747" y="450"/>
                  </a:cxn>
                  <a:cxn ang="0">
                    <a:pos x="2178" y="505"/>
                  </a:cxn>
                  <a:cxn ang="0">
                    <a:pos x="2094" y="1188"/>
                  </a:cxn>
                  <a:cxn ang="0">
                    <a:pos x="1990" y="588"/>
                  </a:cxn>
                  <a:cxn ang="0">
                    <a:pos x="2221" y="570"/>
                  </a:cxn>
                  <a:cxn ang="0">
                    <a:pos x="2245" y="615"/>
                  </a:cxn>
                  <a:cxn ang="0">
                    <a:pos x="454" y="609"/>
                  </a:cxn>
                  <a:cxn ang="0">
                    <a:pos x="580" y="703"/>
                  </a:cxn>
                  <a:cxn ang="0">
                    <a:pos x="589" y="671"/>
                  </a:cxn>
                  <a:cxn ang="0">
                    <a:pos x="2140" y="728"/>
                  </a:cxn>
                  <a:cxn ang="0">
                    <a:pos x="394" y="945"/>
                  </a:cxn>
                  <a:cxn ang="0">
                    <a:pos x="2388" y="945"/>
                  </a:cxn>
                  <a:cxn ang="0">
                    <a:pos x="2224" y="1079"/>
                  </a:cxn>
                  <a:cxn ang="0">
                    <a:pos x="332" y="1082"/>
                  </a:cxn>
                  <a:cxn ang="0">
                    <a:pos x="2460" y="1049"/>
                  </a:cxn>
                  <a:cxn ang="0">
                    <a:pos x="1129" y="1096"/>
                  </a:cxn>
                  <a:cxn ang="0">
                    <a:pos x="248" y="1085"/>
                  </a:cxn>
                  <a:cxn ang="0">
                    <a:pos x="2495" y="1196"/>
                  </a:cxn>
                  <a:cxn ang="0">
                    <a:pos x="224" y="1136"/>
                  </a:cxn>
                  <a:cxn ang="0">
                    <a:pos x="848" y="1213"/>
                  </a:cxn>
                </a:cxnLst>
                <a:rect l="0" t="0" r="r" b="b"/>
                <a:pathLst>
                  <a:path w="2526" h="1308">
                    <a:moveTo>
                      <a:pt x="584" y="272"/>
                    </a:moveTo>
                    <a:lnTo>
                      <a:pt x="584" y="272"/>
                    </a:lnTo>
                    <a:lnTo>
                      <a:pt x="591" y="272"/>
                    </a:lnTo>
                    <a:lnTo>
                      <a:pt x="598" y="275"/>
                    </a:lnTo>
                    <a:lnTo>
                      <a:pt x="606" y="278"/>
                    </a:lnTo>
                    <a:lnTo>
                      <a:pt x="614" y="281"/>
                    </a:lnTo>
                    <a:lnTo>
                      <a:pt x="614" y="281"/>
                    </a:lnTo>
                    <a:lnTo>
                      <a:pt x="617" y="271"/>
                    </a:lnTo>
                    <a:lnTo>
                      <a:pt x="618" y="261"/>
                    </a:lnTo>
                    <a:lnTo>
                      <a:pt x="618" y="240"/>
                    </a:lnTo>
                    <a:lnTo>
                      <a:pt x="618" y="230"/>
                    </a:lnTo>
                    <a:lnTo>
                      <a:pt x="620" y="220"/>
                    </a:lnTo>
                    <a:lnTo>
                      <a:pt x="622" y="212"/>
                    </a:lnTo>
                    <a:lnTo>
                      <a:pt x="627" y="203"/>
                    </a:lnTo>
                    <a:lnTo>
                      <a:pt x="627" y="203"/>
                    </a:lnTo>
                    <a:lnTo>
                      <a:pt x="664" y="198"/>
                    </a:lnTo>
                    <a:lnTo>
                      <a:pt x="704" y="191"/>
                    </a:lnTo>
                    <a:lnTo>
                      <a:pt x="723" y="185"/>
                    </a:lnTo>
                    <a:lnTo>
                      <a:pt x="743" y="179"/>
                    </a:lnTo>
                    <a:lnTo>
                      <a:pt x="763" y="172"/>
                    </a:lnTo>
                    <a:lnTo>
                      <a:pt x="782" y="163"/>
                    </a:lnTo>
                    <a:lnTo>
                      <a:pt x="782" y="163"/>
                    </a:lnTo>
                    <a:lnTo>
                      <a:pt x="805" y="151"/>
                    </a:lnTo>
                    <a:lnTo>
                      <a:pt x="815" y="146"/>
                    </a:lnTo>
                    <a:lnTo>
                      <a:pt x="820" y="140"/>
                    </a:lnTo>
                    <a:lnTo>
                      <a:pt x="820" y="140"/>
                    </a:lnTo>
                    <a:lnTo>
                      <a:pt x="825" y="139"/>
                    </a:lnTo>
                    <a:lnTo>
                      <a:pt x="827" y="137"/>
                    </a:lnTo>
                    <a:lnTo>
                      <a:pt x="830" y="137"/>
                    </a:lnTo>
                    <a:lnTo>
                      <a:pt x="833" y="140"/>
                    </a:lnTo>
                    <a:lnTo>
                      <a:pt x="833" y="140"/>
                    </a:lnTo>
                    <a:lnTo>
                      <a:pt x="840" y="133"/>
                    </a:lnTo>
                    <a:lnTo>
                      <a:pt x="841" y="129"/>
                    </a:lnTo>
                    <a:lnTo>
                      <a:pt x="844" y="125"/>
                    </a:lnTo>
                    <a:lnTo>
                      <a:pt x="844" y="125"/>
                    </a:lnTo>
                    <a:lnTo>
                      <a:pt x="875" y="120"/>
                    </a:lnTo>
                    <a:lnTo>
                      <a:pt x="907" y="116"/>
                    </a:lnTo>
                    <a:lnTo>
                      <a:pt x="940" y="113"/>
                    </a:lnTo>
                    <a:lnTo>
                      <a:pt x="968" y="112"/>
                    </a:lnTo>
                    <a:lnTo>
                      <a:pt x="968" y="112"/>
                    </a:lnTo>
                    <a:lnTo>
                      <a:pt x="993" y="112"/>
                    </a:lnTo>
                    <a:lnTo>
                      <a:pt x="1018" y="115"/>
                    </a:lnTo>
                    <a:lnTo>
                      <a:pt x="1044" y="119"/>
                    </a:lnTo>
                    <a:lnTo>
                      <a:pt x="1067" y="125"/>
                    </a:lnTo>
                    <a:lnTo>
                      <a:pt x="1067" y="125"/>
                    </a:lnTo>
                    <a:lnTo>
                      <a:pt x="1081" y="129"/>
                    </a:lnTo>
                    <a:lnTo>
                      <a:pt x="1097" y="133"/>
                    </a:lnTo>
                    <a:lnTo>
                      <a:pt x="1104" y="137"/>
                    </a:lnTo>
                    <a:lnTo>
                      <a:pt x="1112" y="142"/>
                    </a:lnTo>
                    <a:lnTo>
                      <a:pt x="1119" y="147"/>
                    </a:lnTo>
                    <a:lnTo>
                      <a:pt x="1125" y="154"/>
                    </a:lnTo>
                    <a:lnTo>
                      <a:pt x="1125" y="154"/>
                    </a:lnTo>
                    <a:lnTo>
                      <a:pt x="1131" y="174"/>
                    </a:lnTo>
                    <a:lnTo>
                      <a:pt x="1132" y="181"/>
                    </a:lnTo>
                    <a:lnTo>
                      <a:pt x="1132" y="189"/>
                    </a:lnTo>
                    <a:lnTo>
                      <a:pt x="1132" y="189"/>
                    </a:lnTo>
                    <a:lnTo>
                      <a:pt x="1142" y="188"/>
                    </a:lnTo>
                    <a:lnTo>
                      <a:pt x="1152" y="185"/>
                    </a:lnTo>
                    <a:lnTo>
                      <a:pt x="1164" y="182"/>
                    </a:lnTo>
                    <a:lnTo>
                      <a:pt x="1178" y="181"/>
                    </a:lnTo>
                    <a:lnTo>
                      <a:pt x="1178" y="181"/>
                    </a:lnTo>
                    <a:lnTo>
                      <a:pt x="1191" y="179"/>
                    </a:lnTo>
                    <a:lnTo>
                      <a:pt x="1205" y="181"/>
                    </a:lnTo>
                    <a:lnTo>
                      <a:pt x="1234" y="185"/>
                    </a:lnTo>
                    <a:lnTo>
                      <a:pt x="1265" y="191"/>
                    </a:lnTo>
                    <a:lnTo>
                      <a:pt x="1298" y="195"/>
                    </a:lnTo>
                    <a:lnTo>
                      <a:pt x="1298" y="195"/>
                    </a:lnTo>
                    <a:lnTo>
                      <a:pt x="1314" y="196"/>
                    </a:lnTo>
                    <a:lnTo>
                      <a:pt x="1333" y="195"/>
                    </a:lnTo>
                    <a:lnTo>
                      <a:pt x="1371" y="192"/>
                    </a:lnTo>
                    <a:lnTo>
                      <a:pt x="1390" y="192"/>
                    </a:lnTo>
                    <a:lnTo>
                      <a:pt x="1407" y="195"/>
                    </a:lnTo>
                    <a:lnTo>
                      <a:pt x="1416" y="198"/>
                    </a:lnTo>
                    <a:lnTo>
                      <a:pt x="1423" y="201"/>
                    </a:lnTo>
                    <a:lnTo>
                      <a:pt x="1430" y="205"/>
                    </a:lnTo>
                    <a:lnTo>
                      <a:pt x="1435" y="210"/>
                    </a:lnTo>
                    <a:lnTo>
                      <a:pt x="1435" y="210"/>
                    </a:lnTo>
                    <a:lnTo>
                      <a:pt x="1441" y="216"/>
                    </a:lnTo>
                    <a:lnTo>
                      <a:pt x="1445" y="224"/>
                    </a:lnTo>
                    <a:lnTo>
                      <a:pt x="1453" y="244"/>
                    </a:lnTo>
                    <a:lnTo>
                      <a:pt x="1459" y="267"/>
                    </a:lnTo>
                    <a:lnTo>
                      <a:pt x="1463" y="289"/>
                    </a:lnTo>
                    <a:lnTo>
                      <a:pt x="1463" y="289"/>
                    </a:lnTo>
                    <a:lnTo>
                      <a:pt x="1465" y="302"/>
                    </a:lnTo>
                    <a:lnTo>
                      <a:pt x="1465" y="313"/>
                    </a:lnTo>
                    <a:lnTo>
                      <a:pt x="1463" y="324"/>
                    </a:lnTo>
                    <a:lnTo>
                      <a:pt x="1462" y="335"/>
                    </a:lnTo>
                    <a:lnTo>
                      <a:pt x="1462" y="335"/>
                    </a:lnTo>
                    <a:lnTo>
                      <a:pt x="1469" y="335"/>
                    </a:lnTo>
                    <a:lnTo>
                      <a:pt x="1474" y="333"/>
                    </a:lnTo>
                    <a:lnTo>
                      <a:pt x="1489" y="327"/>
                    </a:lnTo>
                    <a:lnTo>
                      <a:pt x="1501" y="323"/>
                    </a:lnTo>
                    <a:lnTo>
                      <a:pt x="1508" y="321"/>
                    </a:lnTo>
                    <a:lnTo>
                      <a:pt x="1515" y="321"/>
                    </a:lnTo>
                    <a:lnTo>
                      <a:pt x="1515" y="321"/>
                    </a:lnTo>
                    <a:lnTo>
                      <a:pt x="1518" y="290"/>
                    </a:lnTo>
                    <a:lnTo>
                      <a:pt x="1519" y="259"/>
                    </a:lnTo>
                    <a:lnTo>
                      <a:pt x="1519" y="229"/>
                    </a:lnTo>
                    <a:lnTo>
                      <a:pt x="1518" y="198"/>
                    </a:lnTo>
                    <a:lnTo>
                      <a:pt x="1517" y="170"/>
                    </a:lnTo>
                    <a:lnTo>
                      <a:pt x="1517" y="142"/>
                    </a:lnTo>
                    <a:lnTo>
                      <a:pt x="1519" y="118"/>
                    </a:lnTo>
                    <a:lnTo>
                      <a:pt x="1522" y="105"/>
                    </a:lnTo>
                    <a:lnTo>
                      <a:pt x="1525" y="95"/>
                    </a:lnTo>
                    <a:lnTo>
                      <a:pt x="1525" y="95"/>
                    </a:lnTo>
                    <a:lnTo>
                      <a:pt x="1545" y="91"/>
                    </a:lnTo>
                    <a:lnTo>
                      <a:pt x="1564" y="85"/>
                    </a:lnTo>
                    <a:lnTo>
                      <a:pt x="1604" y="71"/>
                    </a:lnTo>
                    <a:lnTo>
                      <a:pt x="1644" y="56"/>
                    </a:lnTo>
                    <a:lnTo>
                      <a:pt x="1682" y="39"/>
                    </a:lnTo>
                    <a:lnTo>
                      <a:pt x="1682" y="39"/>
                    </a:lnTo>
                    <a:lnTo>
                      <a:pt x="1695" y="31"/>
                    </a:lnTo>
                    <a:lnTo>
                      <a:pt x="1708" y="22"/>
                    </a:lnTo>
                    <a:lnTo>
                      <a:pt x="1722" y="17"/>
                    </a:lnTo>
                    <a:lnTo>
                      <a:pt x="1736" y="11"/>
                    </a:lnTo>
                    <a:lnTo>
                      <a:pt x="1751" y="7"/>
                    </a:lnTo>
                    <a:lnTo>
                      <a:pt x="1766" y="4"/>
                    </a:lnTo>
                    <a:lnTo>
                      <a:pt x="1782" y="1"/>
                    </a:lnTo>
                    <a:lnTo>
                      <a:pt x="1797" y="0"/>
                    </a:lnTo>
                    <a:lnTo>
                      <a:pt x="1828" y="0"/>
                    </a:lnTo>
                    <a:lnTo>
                      <a:pt x="1861" y="3"/>
                    </a:lnTo>
                    <a:lnTo>
                      <a:pt x="1890" y="8"/>
                    </a:lnTo>
                    <a:lnTo>
                      <a:pt x="1919" y="14"/>
                    </a:lnTo>
                    <a:lnTo>
                      <a:pt x="1919" y="14"/>
                    </a:lnTo>
                    <a:lnTo>
                      <a:pt x="1925" y="18"/>
                    </a:lnTo>
                    <a:lnTo>
                      <a:pt x="1931" y="22"/>
                    </a:lnTo>
                    <a:lnTo>
                      <a:pt x="1936" y="28"/>
                    </a:lnTo>
                    <a:lnTo>
                      <a:pt x="1939" y="33"/>
                    </a:lnTo>
                    <a:lnTo>
                      <a:pt x="1945" y="45"/>
                    </a:lnTo>
                    <a:lnTo>
                      <a:pt x="1949" y="59"/>
                    </a:lnTo>
                    <a:lnTo>
                      <a:pt x="1950" y="73"/>
                    </a:lnTo>
                    <a:lnTo>
                      <a:pt x="1952" y="90"/>
                    </a:lnTo>
                    <a:lnTo>
                      <a:pt x="1953" y="125"/>
                    </a:lnTo>
                    <a:lnTo>
                      <a:pt x="1953" y="125"/>
                    </a:lnTo>
                    <a:lnTo>
                      <a:pt x="1957" y="198"/>
                    </a:lnTo>
                    <a:lnTo>
                      <a:pt x="1959" y="274"/>
                    </a:lnTo>
                    <a:lnTo>
                      <a:pt x="1959" y="349"/>
                    </a:lnTo>
                    <a:lnTo>
                      <a:pt x="1955" y="418"/>
                    </a:lnTo>
                    <a:lnTo>
                      <a:pt x="1955" y="418"/>
                    </a:lnTo>
                    <a:lnTo>
                      <a:pt x="1973" y="406"/>
                    </a:lnTo>
                    <a:lnTo>
                      <a:pt x="1994" y="393"/>
                    </a:lnTo>
                    <a:lnTo>
                      <a:pt x="2016" y="383"/>
                    </a:lnTo>
                    <a:lnTo>
                      <a:pt x="2040" y="375"/>
                    </a:lnTo>
                    <a:lnTo>
                      <a:pt x="2065" y="368"/>
                    </a:lnTo>
                    <a:lnTo>
                      <a:pt x="2091" y="365"/>
                    </a:lnTo>
                    <a:lnTo>
                      <a:pt x="2105" y="365"/>
                    </a:lnTo>
                    <a:lnTo>
                      <a:pt x="2117" y="366"/>
                    </a:lnTo>
                    <a:lnTo>
                      <a:pt x="2131" y="368"/>
                    </a:lnTo>
                    <a:lnTo>
                      <a:pt x="2144" y="369"/>
                    </a:lnTo>
                    <a:lnTo>
                      <a:pt x="2144" y="369"/>
                    </a:lnTo>
                    <a:lnTo>
                      <a:pt x="2155" y="390"/>
                    </a:lnTo>
                    <a:lnTo>
                      <a:pt x="2167" y="413"/>
                    </a:lnTo>
                    <a:lnTo>
                      <a:pt x="2188" y="457"/>
                    </a:lnTo>
                    <a:lnTo>
                      <a:pt x="2188" y="457"/>
                    </a:lnTo>
                    <a:lnTo>
                      <a:pt x="2192" y="469"/>
                    </a:lnTo>
                    <a:lnTo>
                      <a:pt x="2197" y="481"/>
                    </a:lnTo>
                    <a:lnTo>
                      <a:pt x="2206" y="505"/>
                    </a:lnTo>
                    <a:lnTo>
                      <a:pt x="2206" y="505"/>
                    </a:lnTo>
                    <a:lnTo>
                      <a:pt x="2217" y="532"/>
                    </a:lnTo>
                    <a:lnTo>
                      <a:pt x="2230" y="557"/>
                    </a:lnTo>
                    <a:lnTo>
                      <a:pt x="2256" y="608"/>
                    </a:lnTo>
                    <a:lnTo>
                      <a:pt x="2286" y="660"/>
                    </a:lnTo>
                    <a:lnTo>
                      <a:pt x="2300" y="688"/>
                    </a:lnTo>
                    <a:lnTo>
                      <a:pt x="2313" y="714"/>
                    </a:lnTo>
                    <a:lnTo>
                      <a:pt x="2313" y="714"/>
                    </a:lnTo>
                    <a:lnTo>
                      <a:pt x="2320" y="727"/>
                    </a:lnTo>
                    <a:lnTo>
                      <a:pt x="2327" y="740"/>
                    </a:lnTo>
                    <a:lnTo>
                      <a:pt x="2334" y="752"/>
                    </a:lnTo>
                    <a:lnTo>
                      <a:pt x="2341" y="765"/>
                    </a:lnTo>
                    <a:lnTo>
                      <a:pt x="2341" y="765"/>
                    </a:lnTo>
                    <a:lnTo>
                      <a:pt x="2373" y="837"/>
                    </a:lnTo>
                    <a:lnTo>
                      <a:pt x="2405" y="908"/>
                    </a:lnTo>
                    <a:lnTo>
                      <a:pt x="2439" y="980"/>
                    </a:lnTo>
                    <a:lnTo>
                      <a:pt x="2474" y="1051"/>
                    </a:lnTo>
                    <a:lnTo>
                      <a:pt x="2474" y="1051"/>
                    </a:lnTo>
                    <a:lnTo>
                      <a:pt x="2480" y="1060"/>
                    </a:lnTo>
                    <a:lnTo>
                      <a:pt x="2484" y="1064"/>
                    </a:lnTo>
                    <a:lnTo>
                      <a:pt x="2489" y="1068"/>
                    </a:lnTo>
                    <a:lnTo>
                      <a:pt x="2489" y="1068"/>
                    </a:lnTo>
                    <a:lnTo>
                      <a:pt x="2489" y="1072"/>
                    </a:lnTo>
                    <a:lnTo>
                      <a:pt x="2488" y="1075"/>
                    </a:lnTo>
                    <a:lnTo>
                      <a:pt x="2488" y="1077"/>
                    </a:lnTo>
                    <a:lnTo>
                      <a:pt x="2487" y="1081"/>
                    </a:lnTo>
                    <a:lnTo>
                      <a:pt x="2487" y="1081"/>
                    </a:lnTo>
                    <a:lnTo>
                      <a:pt x="2492" y="1088"/>
                    </a:lnTo>
                    <a:lnTo>
                      <a:pt x="2498" y="1096"/>
                    </a:lnTo>
                    <a:lnTo>
                      <a:pt x="2506" y="1115"/>
                    </a:lnTo>
                    <a:lnTo>
                      <a:pt x="2515" y="1133"/>
                    </a:lnTo>
                    <a:lnTo>
                      <a:pt x="2519" y="1141"/>
                    </a:lnTo>
                    <a:lnTo>
                      <a:pt x="2526" y="1148"/>
                    </a:lnTo>
                    <a:lnTo>
                      <a:pt x="2526" y="1148"/>
                    </a:lnTo>
                    <a:lnTo>
                      <a:pt x="2525" y="1159"/>
                    </a:lnTo>
                    <a:lnTo>
                      <a:pt x="2523" y="1169"/>
                    </a:lnTo>
                    <a:lnTo>
                      <a:pt x="2519" y="1181"/>
                    </a:lnTo>
                    <a:lnTo>
                      <a:pt x="2516" y="1190"/>
                    </a:lnTo>
                    <a:lnTo>
                      <a:pt x="2510" y="1200"/>
                    </a:lnTo>
                    <a:lnTo>
                      <a:pt x="2505" y="1210"/>
                    </a:lnTo>
                    <a:lnTo>
                      <a:pt x="2491" y="1230"/>
                    </a:lnTo>
                    <a:lnTo>
                      <a:pt x="2474" y="1247"/>
                    </a:lnTo>
                    <a:lnTo>
                      <a:pt x="2466" y="1254"/>
                    </a:lnTo>
                    <a:lnTo>
                      <a:pt x="2457" y="1261"/>
                    </a:lnTo>
                    <a:lnTo>
                      <a:pt x="2447" y="1266"/>
                    </a:lnTo>
                    <a:lnTo>
                      <a:pt x="2437" y="1270"/>
                    </a:lnTo>
                    <a:lnTo>
                      <a:pt x="2426" y="1275"/>
                    </a:lnTo>
                    <a:lnTo>
                      <a:pt x="2416" y="1276"/>
                    </a:lnTo>
                    <a:lnTo>
                      <a:pt x="2416" y="1276"/>
                    </a:lnTo>
                    <a:lnTo>
                      <a:pt x="2400" y="1279"/>
                    </a:lnTo>
                    <a:lnTo>
                      <a:pt x="2383" y="1280"/>
                    </a:lnTo>
                    <a:lnTo>
                      <a:pt x="2367" y="1280"/>
                    </a:lnTo>
                    <a:lnTo>
                      <a:pt x="2352" y="1280"/>
                    </a:lnTo>
                    <a:lnTo>
                      <a:pt x="2336" y="1279"/>
                    </a:lnTo>
                    <a:lnTo>
                      <a:pt x="2322" y="1276"/>
                    </a:lnTo>
                    <a:lnTo>
                      <a:pt x="2307" y="1272"/>
                    </a:lnTo>
                    <a:lnTo>
                      <a:pt x="2293" y="1268"/>
                    </a:lnTo>
                    <a:lnTo>
                      <a:pt x="2293" y="1268"/>
                    </a:lnTo>
                    <a:lnTo>
                      <a:pt x="2280" y="1263"/>
                    </a:lnTo>
                    <a:lnTo>
                      <a:pt x="2268" y="1259"/>
                    </a:lnTo>
                    <a:lnTo>
                      <a:pt x="2254" y="1256"/>
                    </a:lnTo>
                    <a:lnTo>
                      <a:pt x="2245" y="1256"/>
                    </a:lnTo>
                    <a:lnTo>
                      <a:pt x="2238" y="1258"/>
                    </a:lnTo>
                    <a:lnTo>
                      <a:pt x="2238" y="1258"/>
                    </a:lnTo>
                    <a:lnTo>
                      <a:pt x="2211" y="1248"/>
                    </a:lnTo>
                    <a:lnTo>
                      <a:pt x="2183" y="1239"/>
                    </a:lnTo>
                    <a:lnTo>
                      <a:pt x="2154" y="1231"/>
                    </a:lnTo>
                    <a:lnTo>
                      <a:pt x="2126" y="1221"/>
                    </a:lnTo>
                    <a:lnTo>
                      <a:pt x="2126" y="1221"/>
                    </a:lnTo>
                    <a:lnTo>
                      <a:pt x="2096" y="1210"/>
                    </a:lnTo>
                    <a:lnTo>
                      <a:pt x="2085" y="1204"/>
                    </a:lnTo>
                    <a:lnTo>
                      <a:pt x="2077" y="1197"/>
                    </a:lnTo>
                    <a:lnTo>
                      <a:pt x="2077" y="1197"/>
                    </a:lnTo>
                    <a:lnTo>
                      <a:pt x="2072" y="1192"/>
                    </a:lnTo>
                    <a:lnTo>
                      <a:pt x="2070" y="1186"/>
                    </a:lnTo>
                    <a:lnTo>
                      <a:pt x="2063" y="1169"/>
                    </a:lnTo>
                    <a:lnTo>
                      <a:pt x="2057" y="1151"/>
                    </a:lnTo>
                    <a:lnTo>
                      <a:pt x="2051" y="1134"/>
                    </a:lnTo>
                    <a:lnTo>
                      <a:pt x="2051" y="1134"/>
                    </a:lnTo>
                    <a:lnTo>
                      <a:pt x="2044" y="1120"/>
                    </a:lnTo>
                    <a:lnTo>
                      <a:pt x="2036" y="1105"/>
                    </a:lnTo>
                    <a:lnTo>
                      <a:pt x="2028" y="1091"/>
                    </a:lnTo>
                    <a:lnTo>
                      <a:pt x="2021" y="1074"/>
                    </a:lnTo>
                    <a:lnTo>
                      <a:pt x="2021" y="1074"/>
                    </a:lnTo>
                    <a:lnTo>
                      <a:pt x="2008" y="1043"/>
                    </a:lnTo>
                    <a:lnTo>
                      <a:pt x="1995" y="1015"/>
                    </a:lnTo>
                    <a:lnTo>
                      <a:pt x="1967" y="959"/>
                    </a:lnTo>
                    <a:lnTo>
                      <a:pt x="1967" y="959"/>
                    </a:lnTo>
                    <a:lnTo>
                      <a:pt x="1966" y="1016"/>
                    </a:lnTo>
                    <a:lnTo>
                      <a:pt x="1966" y="1084"/>
                    </a:lnTo>
                    <a:lnTo>
                      <a:pt x="1967" y="1225"/>
                    </a:lnTo>
                    <a:lnTo>
                      <a:pt x="1967" y="1225"/>
                    </a:lnTo>
                    <a:lnTo>
                      <a:pt x="1967" y="1238"/>
                    </a:lnTo>
                    <a:lnTo>
                      <a:pt x="1964" y="1249"/>
                    </a:lnTo>
                    <a:lnTo>
                      <a:pt x="1960" y="1259"/>
                    </a:lnTo>
                    <a:lnTo>
                      <a:pt x="1955" y="1268"/>
                    </a:lnTo>
                    <a:lnTo>
                      <a:pt x="1948" y="1276"/>
                    </a:lnTo>
                    <a:lnTo>
                      <a:pt x="1939" y="1282"/>
                    </a:lnTo>
                    <a:lnTo>
                      <a:pt x="1929" y="1287"/>
                    </a:lnTo>
                    <a:lnTo>
                      <a:pt x="1919" y="1293"/>
                    </a:lnTo>
                    <a:lnTo>
                      <a:pt x="1908" y="1296"/>
                    </a:lnTo>
                    <a:lnTo>
                      <a:pt x="1897" y="1300"/>
                    </a:lnTo>
                    <a:lnTo>
                      <a:pt x="1872" y="1304"/>
                    </a:lnTo>
                    <a:lnTo>
                      <a:pt x="1846" y="1307"/>
                    </a:lnTo>
                    <a:lnTo>
                      <a:pt x="1821" y="1308"/>
                    </a:lnTo>
                    <a:lnTo>
                      <a:pt x="1821" y="1308"/>
                    </a:lnTo>
                    <a:lnTo>
                      <a:pt x="1799" y="1308"/>
                    </a:lnTo>
                    <a:lnTo>
                      <a:pt x="1776" y="1305"/>
                    </a:lnTo>
                    <a:lnTo>
                      <a:pt x="1755" y="1301"/>
                    </a:lnTo>
                    <a:lnTo>
                      <a:pt x="1731" y="1300"/>
                    </a:lnTo>
                    <a:lnTo>
                      <a:pt x="1731" y="1300"/>
                    </a:lnTo>
                    <a:lnTo>
                      <a:pt x="1713" y="1284"/>
                    </a:lnTo>
                    <a:lnTo>
                      <a:pt x="1703" y="1276"/>
                    </a:lnTo>
                    <a:lnTo>
                      <a:pt x="1691" y="1268"/>
                    </a:lnTo>
                    <a:lnTo>
                      <a:pt x="1678" y="1262"/>
                    </a:lnTo>
                    <a:lnTo>
                      <a:pt x="1665" y="1256"/>
                    </a:lnTo>
                    <a:lnTo>
                      <a:pt x="1654" y="1254"/>
                    </a:lnTo>
                    <a:lnTo>
                      <a:pt x="1642" y="1254"/>
                    </a:lnTo>
                    <a:lnTo>
                      <a:pt x="1642" y="1254"/>
                    </a:lnTo>
                    <a:lnTo>
                      <a:pt x="1637" y="1254"/>
                    </a:lnTo>
                    <a:lnTo>
                      <a:pt x="1632" y="1256"/>
                    </a:lnTo>
                    <a:lnTo>
                      <a:pt x="1623" y="1262"/>
                    </a:lnTo>
                    <a:lnTo>
                      <a:pt x="1613" y="1268"/>
                    </a:lnTo>
                    <a:lnTo>
                      <a:pt x="1609" y="1270"/>
                    </a:lnTo>
                    <a:lnTo>
                      <a:pt x="1604" y="1272"/>
                    </a:lnTo>
                    <a:lnTo>
                      <a:pt x="1604" y="1272"/>
                    </a:lnTo>
                    <a:lnTo>
                      <a:pt x="1578" y="1273"/>
                    </a:lnTo>
                    <a:lnTo>
                      <a:pt x="1566" y="1273"/>
                    </a:lnTo>
                    <a:lnTo>
                      <a:pt x="1553" y="1273"/>
                    </a:lnTo>
                    <a:lnTo>
                      <a:pt x="1542" y="1270"/>
                    </a:lnTo>
                    <a:lnTo>
                      <a:pt x="1532" y="1266"/>
                    </a:lnTo>
                    <a:lnTo>
                      <a:pt x="1522" y="1261"/>
                    </a:lnTo>
                    <a:lnTo>
                      <a:pt x="1515" y="1251"/>
                    </a:lnTo>
                    <a:lnTo>
                      <a:pt x="1515" y="1251"/>
                    </a:lnTo>
                    <a:lnTo>
                      <a:pt x="1507" y="1249"/>
                    </a:lnTo>
                    <a:lnTo>
                      <a:pt x="1500" y="1248"/>
                    </a:lnTo>
                    <a:lnTo>
                      <a:pt x="1486" y="1242"/>
                    </a:lnTo>
                    <a:lnTo>
                      <a:pt x="1472" y="1234"/>
                    </a:lnTo>
                    <a:lnTo>
                      <a:pt x="1459" y="1225"/>
                    </a:lnTo>
                    <a:lnTo>
                      <a:pt x="1459" y="1225"/>
                    </a:lnTo>
                    <a:lnTo>
                      <a:pt x="1453" y="1225"/>
                    </a:lnTo>
                    <a:lnTo>
                      <a:pt x="1448" y="1227"/>
                    </a:lnTo>
                    <a:lnTo>
                      <a:pt x="1444" y="1230"/>
                    </a:lnTo>
                    <a:lnTo>
                      <a:pt x="1439" y="1232"/>
                    </a:lnTo>
                    <a:lnTo>
                      <a:pt x="1432" y="1241"/>
                    </a:lnTo>
                    <a:lnTo>
                      <a:pt x="1425" y="1247"/>
                    </a:lnTo>
                    <a:lnTo>
                      <a:pt x="1425" y="1247"/>
                    </a:lnTo>
                    <a:lnTo>
                      <a:pt x="1416" y="1251"/>
                    </a:lnTo>
                    <a:lnTo>
                      <a:pt x="1406" y="1254"/>
                    </a:lnTo>
                    <a:lnTo>
                      <a:pt x="1396" y="1255"/>
                    </a:lnTo>
                    <a:lnTo>
                      <a:pt x="1385" y="1256"/>
                    </a:lnTo>
                    <a:lnTo>
                      <a:pt x="1362" y="1256"/>
                    </a:lnTo>
                    <a:lnTo>
                      <a:pt x="1340" y="1258"/>
                    </a:lnTo>
                    <a:lnTo>
                      <a:pt x="1340" y="1258"/>
                    </a:lnTo>
                    <a:lnTo>
                      <a:pt x="1310" y="1256"/>
                    </a:lnTo>
                    <a:lnTo>
                      <a:pt x="1278" y="1255"/>
                    </a:lnTo>
                    <a:lnTo>
                      <a:pt x="1278" y="1255"/>
                    </a:lnTo>
                    <a:lnTo>
                      <a:pt x="1257" y="1252"/>
                    </a:lnTo>
                    <a:lnTo>
                      <a:pt x="1234" y="1248"/>
                    </a:lnTo>
                    <a:lnTo>
                      <a:pt x="1225" y="1247"/>
                    </a:lnTo>
                    <a:lnTo>
                      <a:pt x="1213" y="1245"/>
                    </a:lnTo>
                    <a:lnTo>
                      <a:pt x="1202" y="1247"/>
                    </a:lnTo>
                    <a:lnTo>
                      <a:pt x="1191" y="1249"/>
                    </a:lnTo>
                    <a:lnTo>
                      <a:pt x="1191" y="1249"/>
                    </a:lnTo>
                    <a:lnTo>
                      <a:pt x="1175" y="1244"/>
                    </a:lnTo>
                    <a:lnTo>
                      <a:pt x="1160" y="1239"/>
                    </a:lnTo>
                    <a:lnTo>
                      <a:pt x="1147" y="1235"/>
                    </a:lnTo>
                    <a:lnTo>
                      <a:pt x="1133" y="1230"/>
                    </a:lnTo>
                    <a:lnTo>
                      <a:pt x="1133" y="1230"/>
                    </a:lnTo>
                    <a:lnTo>
                      <a:pt x="1129" y="1234"/>
                    </a:lnTo>
                    <a:lnTo>
                      <a:pt x="1125" y="1239"/>
                    </a:lnTo>
                    <a:lnTo>
                      <a:pt x="1118" y="1242"/>
                    </a:lnTo>
                    <a:lnTo>
                      <a:pt x="1111" y="1247"/>
                    </a:lnTo>
                    <a:lnTo>
                      <a:pt x="1094" y="1251"/>
                    </a:lnTo>
                    <a:lnTo>
                      <a:pt x="1076" y="1255"/>
                    </a:lnTo>
                    <a:lnTo>
                      <a:pt x="1058" y="1256"/>
                    </a:lnTo>
                    <a:lnTo>
                      <a:pt x="1041" y="1256"/>
                    </a:lnTo>
                    <a:lnTo>
                      <a:pt x="1027" y="1255"/>
                    </a:lnTo>
                    <a:lnTo>
                      <a:pt x="1017" y="1254"/>
                    </a:lnTo>
                    <a:lnTo>
                      <a:pt x="1017" y="1254"/>
                    </a:lnTo>
                    <a:lnTo>
                      <a:pt x="1015" y="1254"/>
                    </a:lnTo>
                    <a:lnTo>
                      <a:pt x="1014" y="1254"/>
                    </a:lnTo>
                    <a:lnTo>
                      <a:pt x="1015" y="1256"/>
                    </a:lnTo>
                    <a:lnTo>
                      <a:pt x="1017" y="1258"/>
                    </a:lnTo>
                    <a:lnTo>
                      <a:pt x="1017" y="1259"/>
                    </a:lnTo>
                    <a:lnTo>
                      <a:pt x="1014" y="1259"/>
                    </a:lnTo>
                    <a:lnTo>
                      <a:pt x="1014" y="1259"/>
                    </a:lnTo>
                    <a:lnTo>
                      <a:pt x="1001" y="1256"/>
                    </a:lnTo>
                    <a:lnTo>
                      <a:pt x="983" y="1252"/>
                    </a:lnTo>
                    <a:lnTo>
                      <a:pt x="940" y="1247"/>
                    </a:lnTo>
                    <a:lnTo>
                      <a:pt x="890" y="1241"/>
                    </a:lnTo>
                    <a:lnTo>
                      <a:pt x="868" y="1237"/>
                    </a:lnTo>
                    <a:lnTo>
                      <a:pt x="848" y="1231"/>
                    </a:lnTo>
                    <a:lnTo>
                      <a:pt x="848" y="1231"/>
                    </a:lnTo>
                    <a:lnTo>
                      <a:pt x="846" y="1232"/>
                    </a:lnTo>
                    <a:lnTo>
                      <a:pt x="844" y="1235"/>
                    </a:lnTo>
                    <a:lnTo>
                      <a:pt x="841" y="1242"/>
                    </a:lnTo>
                    <a:lnTo>
                      <a:pt x="840" y="1248"/>
                    </a:lnTo>
                    <a:lnTo>
                      <a:pt x="839" y="1249"/>
                    </a:lnTo>
                    <a:lnTo>
                      <a:pt x="836" y="1249"/>
                    </a:lnTo>
                    <a:lnTo>
                      <a:pt x="836" y="1249"/>
                    </a:lnTo>
                    <a:lnTo>
                      <a:pt x="833" y="1248"/>
                    </a:lnTo>
                    <a:lnTo>
                      <a:pt x="830" y="1247"/>
                    </a:lnTo>
                    <a:lnTo>
                      <a:pt x="829" y="1244"/>
                    </a:lnTo>
                    <a:lnTo>
                      <a:pt x="827" y="1242"/>
                    </a:lnTo>
                    <a:lnTo>
                      <a:pt x="827" y="1235"/>
                    </a:lnTo>
                    <a:lnTo>
                      <a:pt x="827" y="1227"/>
                    </a:lnTo>
                    <a:lnTo>
                      <a:pt x="827" y="1227"/>
                    </a:lnTo>
                    <a:lnTo>
                      <a:pt x="825" y="1231"/>
                    </a:lnTo>
                    <a:lnTo>
                      <a:pt x="822" y="1235"/>
                    </a:lnTo>
                    <a:lnTo>
                      <a:pt x="815" y="1241"/>
                    </a:lnTo>
                    <a:lnTo>
                      <a:pt x="803" y="1251"/>
                    </a:lnTo>
                    <a:lnTo>
                      <a:pt x="803" y="1251"/>
                    </a:lnTo>
                    <a:lnTo>
                      <a:pt x="785" y="1249"/>
                    </a:lnTo>
                    <a:lnTo>
                      <a:pt x="766" y="1249"/>
                    </a:lnTo>
                    <a:lnTo>
                      <a:pt x="723" y="1252"/>
                    </a:lnTo>
                    <a:lnTo>
                      <a:pt x="702" y="1252"/>
                    </a:lnTo>
                    <a:lnTo>
                      <a:pt x="680" y="1251"/>
                    </a:lnTo>
                    <a:lnTo>
                      <a:pt x="659" y="1248"/>
                    </a:lnTo>
                    <a:lnTo>
                      <a:pt x="648" y="1245"/>
                    </a:lnTo>
                    <a:lnTo>
                      <a:pt x="638" y="1242"/>
                    </a:lnTo>
                    <a:lnTo>
                      <a:pt x="638" y="1242"/>
                    </a:lnTo>
                    <a:lnTo>
                      <a:pt x="608" y="1213"/>
                    </a:lnTo>
                    <a:lnTo>
                      <a:pt x="593" y="1200"/>
                    </a:lnTo>
                    <a:lnTo>
                      <a:pt x="576" y="1186"/>
                    </a:lnTo>
                    <a:lnTo>
                      <a:pt x="559" y="1175"/>
                    </a:lnTo>
                    <a:lnTo>
                      <a:pt x="542" y="1162"/>
                    </a:lnTo>
                    <a:lnTo>
                      <a:pt x="523" y="1152"/>
                    </a:lnTo>
                    <a:lnTo>
                      <a:pt x="503" y="1143"/>
                    </a:lnTo>
                    <a:lnTo>
                      <a:pt x="503" y="1143"/>
                    </a:lnTo>
                    <a:lnTo>
                      <a:pt x="509" y="1070"/>
                    </a:lnTo>
                    <a:lnTo>
                      <a:pt x="511" y="998"/>
                    </a:lnTo>
                    <a:lnTo>
                      <a:pt x="513" y="924"/>
                    </a:lnTo>
                    <a:lnTo>
                      <a:pt x="517" y="846"/>
                    </a:lnTo>
                    <a:lnTo>
                      <a:pt x="517" y="846"/>
                    </a:lnTo>
                    <a:lnTo>
                      <a:pt x="464" y="971"/>
                    </a:lnTo>
                    <a:lnTo>
                      <a:pt x="437" y="1032"/>
                    </a:lnTo>
                    <a:lnTo>
                      <a:pt x="410" y="1091"/>
                    </a:lnTo>
                    <a:lnTo>
                      <a:pt x="410" y="1091"/>
                    </a:lnTo>
                    <a:lnTo>
                      <a:pt x="396" y="1123"/>
                    </a:lnTo>
                    <a:lnTo>
                      <a:pt x="384" y="1155"/>
                    </a:lnTo>
                    <a:lnTo>
                      <a:pt x="371" y="1186"/>
                    </a:lnTo>
                    <a:lnTo>
                      <a:pt x="364" y="1202"/>
                    </a:lnTo>
                    <a:lnTo>
                      <a:pt x="357" y="1217"/>
                    </a:lnTo>
                    <a:lnTo>
                      <a:pt x="357" y="1217"/>
                    </a:lnTo>
                    <a:lnTo>
                      <a:pt x="351" y="1220"/>
                    </a:lnTo>
                    <a:lnTo>
                      <a:pt x="347" y="1223"/>
                    </a:lnTo>
                    <a:lnTo>
                      <a:pt x="337" y="1224"/>
                    </a:lnTo>
                    <a:lnTo>
                      <a:pt x="328" y="1224"/>
                    </a:lnTo>
                    <a:lnTo>
                      <a:pt x="323" y="1227"/>
                    </a:lnTo>
                    <a:lnTo>
                      <a:pt x="319" y="1230"/>
                    </a:lnTo>
                    <a:lnTo>
                      <a:pt x="319" y="1230"/>
                    </a:lnTo>
                    <a:lnTo>
                      <a:pt x="288" y="1220"/>
                    </a:lnTo>
                    <a:lnTo>
                      <a:pt x="273" y="1216"/>
                    </a:lnTo>
                    <a:lnTo>
                      <a:pt x="257" y="1210"/>
                    </a:lnTo>
                    <a:lnTo>
                      <a:pt x="243" y="1204"/>
                    </a:lnTo>
                    <a:lnTo>
                      <a:pt x="231" y="1196"/>
                    </a:lnTo>
                    <a:lnTo>
                      <a:pt x="219" y="1186"/>
                    </a:lnTo>
                    <a:lnTo>
                      <a:pt x="210" y="1174"/>
                    </a:lnTo>
                    <a:lnTo>
                      <a:pt x="210" y="1174"/>
                    </a:lnTo>
                    <a:lnTo>
                      <a:pt x="184" y="1162"/>
                    </a:lnTo>
                    <a:lnTo>
                      <a:pt x="158" y="1151"/>
                    </a:lnTo>
                    <a:lnTo>
                      <a:pt x="106" y="1130"/>
                    </a:lnTo>
                    <a:lnTo>
                      <a:pt x="2" y="1093"/>
                    </a:lnTo>
                    <a:lnTo>
                      <a:pt x="2" y="1093"/>
                    </a:lnTo>
                    <a:lnTo>
                      <a:pt x="0" y="1089"/>
                    </a:lnTo>
                    <a:lnTo>
                      <a:pt x="0" y="1086"/>
                    </a:lnTo>
                    <a:lnTo>
                      <a:pt x="2" y="1078"/>
                    </a:lnTo>
                    <a:lnTo>
                      <a:pt x="3" y="1070"/>
                    </a:lnTo>
                    <a:lnTo>
                      <a:pt x="3" y="1070"/>
                    </a:lnTo>
                    <a:lnTo>
                      <a:pt x="43" y="990"/>
                    </a:lnTo>
                    <a:lnTo>
                      <a:pt x="83" y="910"/>
                    </a:lnTo>
                    <a:lnTo>
                      <a:pt x="165" y="752"/>
                    </a:lnTo>
                    <a:lnTo>
                      <a:pt x="165" y="752"/>
                    </a:lnTo>
                    <a:lnTo>
                      <a:pt x="168" y="735"/>
                    </a:lnTo>
                    <a:lnTo>
                      <a:pt x="170" y="720"/>
                    </a:lnTo>
                    <a:lnTo>
                      <a:pt x="176" y="706"/>
                    </a:lnTo>
                    <a:lnTo>
                      <a:pt x="182" y="693"/>
                    </a:lnTo>
                    <a:lnTo>
                      <a:pt x="196" y="668"/>
                    </a:lnTo>
                    <a:lnTo>
                      <a:pt x="204" y="654"/>
                    </a:lnTo>
                    <a:lnTo>
                      <a:pt x="210" y="640"/>
                    </a:lnTo>
                    <a:lnTo>
                      <a:pt x="210" y="640"/>
                    </a:lnTo>
                    <a:lnTo>
                      <a:pt x="221" y="615"/>
                    </a:lnTo>
                    <a:lnTo>
                      <a:pt x="232" y="591"/>
                    </a:lnTo>
                    <a:lnTo>
                      <a:pt x="256" y="545"/>
                    </a:lnTo>
                    <a:lnTo>
                      <a:pt x="281" y="498"/>
                    </a:lnTo>
                    <a:lnTo>
                      <a:pt x="305" y="449"/>
                    </a:lnTo>
                    <a:lnTo>
                      <a:pt x="305" y="449"/>
                    </a:lnTo>
                    <a:lnTo>
                      <a:pt x="319" y="420"/>
                    </a:lnTo>
                    <a:lnTo>
                      <a:pt x="339" y="384"/>
                    </a:lnTo>
                    <a:lnTo>
                      <a:pt x="350" y="368"/>
                    </a:lnTo>
                    <a:lnTo>
                      <a:pt x="361" y="351"/>
                    </a:lnTo>
                    <a:lnTo>
                      <a:pt x="371" y="338"/>
                    </a:lnTo>
                    <a:lnTo>
                      <a:pt x="382" y="330"/>
                    </a:lnTo>
                    <a:lnTo>
                      <a:pt x="382" y="330"/>
                    </a:lnTo>
                    <a:lnTo>
                      <a:pt x="389" y="325"/>
                    </a:lnTo>
                    <a:lnTo>
                      <a:pt x="399" y="321"/>
                    </a:lnTo>
                    <a:lnTo>
                      <a:pt x="419" y="316"/>
                    </a:lnTo>
                    <a:lnTo>
                      <a:pt x="441" y="311"/>
                    </a:lnTo>
                    <a:lnTo>
                      <a:pt x="461" y="307"/>
                    </a:lnTo>
                    <a:lnTo>
                      <a:pt x="461" y="307"/>
                    </a:lnTo>
                    <a:lnTo>
                      <a:pt x="472" y="306"/>
                    </a:lnTo>
                    <a:lnTo>
                      <a:pt x="481" y="303"/>
                    </a:lnTo>
                    <a:lnTo>
                      <a:pt x="499" y="297"/>
                    </a:lnTo>
                    <a:lnTo>
                      <a:pt x="499" y="297"/>
                    </a:lnTo>
                    <a:lnTo>
                      <a:pt x="523" y="293"/>
                    </a:lnTo>
                    <a:lnTo>
                      <a:pt x="545" y="290"/>
                    </a:lnTo>
                    <a:lnTo>
                      <a:pt x="556" y="288"/>
                    </a:lnTo>
                    <a:lnTo>
                      <a:pt x="566" y="283"/>
                    </a:lnTo>
                    <a:lnTo>
                      <a:pt x="576" y="279"/>
                    </a:lnTo>
                    <a:lnTo>
                      <a:pt x="584" y="272"/>
                    </a:lnTo>
                    <a:lnTo>
                      <a:pt x="584" y="272"/>
                    </a:lnTo>
                    <a:close/>
                    <a:moveTo>
                      <a:pt x="1818" y="1291"/>
                    </a:moveTo>
                    <a:lnTo>
                      <a:pt x="1818" y="1291"/>
                    </a:lnTo>
                    <a:lnTo>
                      <a:pt x="1855" y="1287"/>
                    </a:lnTo>
                    <a:lnTo>
                      <a:pt x="1875" y="1284"/>
                    </a:lnTo>
                    <a:lnTo>
                      <a:pt x="1894" y="1280"/>
                    </a:lnTo>
                    <a:lnTo>
                      <a:pt x="1911" y="1275"/>
                    </a:lnTo>
                    <a:lnTo>
                      <a:pt x="1926" y="1268"/>
                    </a:lnTo>
                    <a:lnTo>
                      <a:pt x="1934" y="1263"/>
                    </a:lnTo>
                    <a:lnTo>
                      <a:pt x="1939" y="1259"/>
                    </a:lnTo>
                    <a:lnTo>
                      <a:pt x="1943" y="1254"/>
                    </a:lnTo>
                    <a:lnTo>
                      <a:pt x="1946" y="1249"/>
                    </a:lnTo>
                    <a:lnTo>
                      <a:pt x="1946" y="1249"/>
                    </a:lnTo>
                    <a:lnTo>
                      <a:pt x="1948" y="1242"/>
                    </a:lnTo>
                    <a:lnTo>
                      <a:pt x="1949" y="1234"/>
                    </a:lnTo>
                    <a:lnTo>
                      <a:pt x="1949" y="1214"/>
                    </a:lnTo>
                    <a:lnTo>
                      <a:pt x="1949" y="1193"/>
                    </a:lnTo>
                    <a:lnTo>
                      <a:pt x="1949" y="1174"/>
                    </a:lnTo>
                    <a:lnTo>
                      <a:pt x="1949" y="1174"/>
                    </a:lnTo>
                    <a:lnTo>
                      <a:pt x="1950" y="1124"/>
                    </a:lnTo>
                    <a:lnTo>
                      <a:pt x="1950" y="1068"/>
                    </a:lnTo>
                    <a:lnTo>
                      <a:pt x="1949" y="959"/>
                    </a:lnTo>
                    <a:lnTo>
                      <a:pt x="1949" y="959"/>
                    </a:lnTo>
                    <a:lnTo>
                      <a:pt x="1948" y="931"/>
                    </a:lnTo>
                    <a:lnTo>
                      <a:pt x="1945" y="900"/>
                    </a:lnTo>
                    <a:lnTo>
                      <a:pt x="1942" y="866"/>
                    </a:lnTo>
                    <a:lnTo>
                      <a:pt x="1941" y="831"/>
                    </a:lnTo>
                    <a:lnTo>
                      <a:pt x="1941" y="831"/>
                    </a:lnTo>
                    <a:lnTo>
                      <a:pt x="1939" y="768"/>
                    </a:lnTo>
                    <a:lnTo>
                      <a:pt x="1936" y="706"/>
                    </a:lnTo>
                    <a:lnTo>
                      <a:pt x="1935" y="641"/>
                    </a:lnTo>
                    <a:lnTo>
                      <a:pt x="1936" y="574"/>
                    </a:lnTo>
                    <a:lnTo>
                      <a:pt x="1936" y="574"/>
                    </a:lnTo>
                    <a:lnTo>
                      <a:pt x="1941" y="434"/>
                    </a:lnTo>
                    <a:lnTo>
                      <a:pt x="1943" y="303"/>
                    </a:lnTo>
                    <a:lnTo>
                      <a:pt x="1943" y="241"/>
                    </a:lnTo>
                    <a:lnTo>
                      <a:pt x="1942" y="181"/>
                    </a:lnTo>
                    <a:lnTo>
                      <a:pt x="1939" y="120"/>
                    </a:lnTo>
                    <a:lnTo>
                      <a:pt x="1934" y="62"/>
                    </a:lnTo>
                    <a:lnTo>
                      <a:pt x="1934" y="62"/>
                    </a:lnTo>
                    <a:lnTo>
                      <a:pt x="1931" y="60"/>
                    </a:lnTo>
                    <a:lnTo>
                      <a:pt x="1928" y="59"/>
                    </a:lnTo>
                    <a:lnTo>
                      <a:pt x="1926" y="56"/>
                    </a:lnTo>
                    <a:lnTo>
                      <a:pt x="1926" y="53"/>
                    </a:lnTo>
                    <a:lnTo>
                      <a:pt x="1926" y="47"/>
                    </a:lnTo>
                    <a:lnTo>
                      <a:pt x="1925" y="45"/>
                    </a:lnTo>
                    <a:lnTo>
                      <a:pt x="1925" y="45"/>
                    </a:lnTo>
                    <a:lnTo>
                      <a:pt x="1915" y="38"/>
                    </a:lnTo>
                    <a:lnTo>
                      <a:pt x="1904" y="33"/>
                    </a:lnTo>
                    <a:lnTo>
                      <a:pt x="1894" y="29"/>
                    </a:lnTo>
                    <a:lnTo>
                      <a:pt x="1883" y="26"/>
                    </a:lnTo>
                    <a:lnTo>
                      <a:pt x="1861" y="24"/>
                    </a:lnTo>
                    <a:lnTo>
                      <a:pt x="1835" y="21"/>
                    </a:lnTo>
                    <a:lnTo>
                      <a:pt x="1835" y="21"/>
                    </a:lnTo>
                    <a:lnTo>
                      <a:pt x="1804" y="17"/>
                    </a:lnTo>
                    <a:lnTo>
                      <a:pt x="1790" y="15"/>
                    </a:lnTo>
                    <a:lnTo>
                      <a:pt x="1779" y="17"/>
                    </a:lnTo>
                    <a:lnTo>
                      <a:pt x="1779" y="17"/>
                    </a:lnTo>
                    <a:lnTo>
                      <a:pt x="1752" y="21"/>
                    </a:lnTo>
                    <a:lnTo>
                      <a:pt x="1738" y="25"/>
                    </a:lnTo>
                    <a:lnTo>
                      <a:pt x="1724" y="31"/>
                    </a:lnTo>
                    <a:lnTo>
                      <a:pt x="1713" y="36"/>
                    </a:lnTo>
                    <a:lnTo>
                      <a:pt x="1702" y="43"/>
                    </a:lnTo>
                    <a:lnTo>
                      <a:pt x="1693" y="53"/>
                    </a:lnTo>
                    <a:lnTo>
                      <a:pt x="1689" y="57"/>
                    </a:lnTo>
                    <a:lnTo>
                      <a:pt x="1686" y="63"/>
                    </a:lnTo>
                    <a:lnTo>
                      <a:pt x="1686" y="63"/>
                    </a:lnTo>
                    <a:lnTo>
                      <a:pt x="1684" y="77"/>
                    </a:lnTo>
                    <a:lnTo>
                      <a:pt x="1682" y="97"/>
                    </a:lnTo>
                    <a:lnTo>
                      <a:pt x="1682" y="118"/>
                    </a:lnTo>
                    <a:lnTo>
                      <a:pt x="1682" y="140"/>
                    </a:lnTo>
                    <a:lnTo>
                      <a:pt x="1686" y="185"/>
                    </a:lnTo>
                    <a:lnTo>
                      <a:pt x="1689" y="219"/>
                    </a:lnTo>
                    <a:lnTo>
                      <a:pt x="1689" y="219"/>
                    </a:lnTo>
                    <a:lnTo>
                      <a:pt x="1693" y="292"/>
                    </a:lnTo>
                    <a:lnTo>
                      <a:pt x="1695" y="328"/>
                    </a:lnTo>
                    <a:lnTo>
                      <a:pt x="1698" y="368"/>
                    </a:lnTo>
                    <a:lnTo>
                      <a:pt x="1698" y="368"/>
                    </a:lnTo>
                    <a:lnTo>
                      <a:pt x="1703" y="415"/>
                    </a:lnTo>
                    <a:lnTo>
                      <a:pt x="1709" y="464"/>
                    </a:lnTo>
                    <a:lnTo>
                      <a:pt x="1715" y="516"/>
                    </a:lnTo>
                    <a:lnTo>
                      <a:pt x="1716" y="543"/>
                    </a:lnTo>
                    <a:lnTo>
                      <a:pt x="1717" y="570"/>
                    </a:lnTo>
                    <a:lnTo>
                      <a:pt x="1717" y="570"/>
                    </a:lnTo>
                    <a:lnTo>
                      <a:pt x="1719" y="657"/>
                    </a:lnTo>
                    <a:lnTo>
                      <a:pt x="1720" y="748"/>
                    </a:lnTo>
                    <a:lnTo>
                      <a:pt x="1720" y="793"/>
                    </a:lnTo>
                    <a:lnTo>
                      <a:pt x="1720" y="839"/>
                    </a:lnTo>
                    <a:lnTo>
                      <a:pt x="1719" y="884"/>
                    </a:lnTo>
                    <a:lnTo>
                      <a:pt x="1717" y="928"/>
                    </a:lnTo>
                    <a:lnTo>
                      <a:pt x="1717" y="928"/>
                    </a:lnTo>
                    <a:lnTo>
                      <a:pt x="1716" y="943"/>
                    </a:lnTo>
                    <a:lnTo>
                      <a:pt x="1717" y="960"/>
                    </a:lnTo>
                    <a:lnTo>
                      <a:pt x="1719" y="977"/>
                    </a:lnTo>
                    <a:lnTo>
                      <a:pt x="1719" y="994"/>
                    </a:lnTo>
                    <a:lnTo>
                      <a:pt x="1719" y="994"/>
                    </a:lnTo>
                    <a:lnTo>
                      <a:pt x="1717" y="1061"/>
                    </a:lnTo>
                    <a:lnTo>
                      <a:pt x="1715" y="1129"/>
                    </a:lnTo>
                    <a:lnTo>
                      <a:pt x="1710" y="1196"/>
                    </a:lnTo>
                    <a:lnTo>
                      <a:pt x="1706" y="1259"/>
                    </a:lnTo>
                    <a:lnTo>
                      <a:pt x="1706" y="1259"/>
                    </a:lnTo>
                    <a:lnTo>
                      <a:pt x="1717" y="1266"/>
                    </a:lnTo>
                    <a:lnTo>
                      <a:pt x="1729" y="1273"/>
                    </a:lnTo>
                    <a:lnTo>
                      <a:pt x="1743" y="1279"/>
                    </a:lnTo>
                    <a:lnTo>
                      <a:pt x="1755" y="1284"/>
                    </a:lnTo>
                    <a:lnTo>
                      <a:pt x="1771" y="1287"/>
                    </a:lnTo>
                    <a:lnTo>
                      <a:pt x="1786" y="1290"/>
                    </a:lnTo>
                    <a:lnTo>
                      <a:pt x="1802" y="1291"/>
                    </a:lnTo>
                    <a:lnTo>
                      <a:pt x="1818" y="1291"/>
                    </a:lnTo>
                    <a:lnTo>
                      <a:pt x="1818" y="1291"/>
                    </a:lnTo>
                    <a:close/>
                    <a:moveTo>
                      <a:pt x="1536" y="125"/>
                    </a:moveTo>
                    <a:lnTo>
                      <a:pt x="1536" y="125"/>
                    </a:lnTo>
                    <a:lnTo>
                      <a:pt x="1536" y="177"/>
                    </a:lnTo>
                    <a:lnTo>
                      <a:pt x="1536" y="230"/>
                    </a:lnTo>
                    <a:lnTo>
                      <a:pt x="1536" y="279"/>
                    </a:lnTo>
                    <a:lnTo>
                      <a:pt x="1536" y="318"/>
                    </a:lnTo>
                    <a:lnTo>
                      <a:pt x="1536" y="318"/>
                    </a:lnTo>
                    <a:lnTo>
                      <a:pt x="1560" y="325"/>
                    </a:lnTo>
                    <a:lnTo>
                      <a:pt x="1588" y="330"/>
                    </a:lnTo>
                    <a:lnTo>
                      <a:pt x="1642" y="338"/>
                    </a:lnTo>
                    <a:lnTo>
                      <a:pt x="1642" y="338"/>
                    </a:lnTo>
                    <a:lnTo>
                      <a:pt x="1643" y="342"/>
                    </a:lnTo>
                    <a:lnTo>
                      <a:pt x="1646" y="347"/>
                    </a:lnTo>
                    <a:lnTo>
                      <a:pt x="1649" y="349"/>
                    </a:lnTo>
                    <a:lnTo>
                      <a:pt x="1651" y="352"/>
                    </a:lnTo>
                    <a:lnTo>
                      <a:pt x="1651" y="352"/>
                    </a:lnTo>
                    <a:lnTo>
                      <a:pt x="1654" y="368"/>
                    </a:lnTo>
                    <a:lnTo>
                      <a:pt x="1656" y="383"/>
                    </a:lnTo>
                    <a:lnTo>
                      <a:pt x="1657" y="417"/>
                    </a:lnTo>
                    <a:lnTo>
                      <a:pt x="1656" y="487"/>
                    </a:lnTo>
                    <a:lnTo>
                      <a:pt x="1656" y="487"/>
                    </a:lnTo>
                    <a:lnTo>
                      <a:pt x="1656" y="535"/>
                    </a:lnTo>
                    <a:lnTo>
                      <a:pt x="1657" y="584"/>
                    </a:lnTo>
                    <a:lnTo>
                      <a:pt x="1660" y="685"/>
                    </a:lnTo>
                    <a:lnTo>
                      <a:pt x="1663" y="789"/>
                    </a:lnTo>
                    <a:lnTo>
                      <a:pt x="1663" y="839"/>
                    </a:lnTo>
                    <a:lnTo>
                      <a:pt x="1661" y="891"/>
                    </a:lnTo>
                    <a:lnTo>
                      <a:pt x="1661" y="891"/>
                    </a:lnTo>
                    <a:lnTo>
                      <a:pt x="1660" y="970"/>
                    </a:lnTo>
                    <a:lnTo>
                      <a:pt x="1658" y="1051"/>
                    </a:lnTo>
                    <a:lnTo>
                      <a:pt x="1658" y="1136"/>
                    </a:lnTo>
                    <a:lnTo>
                      <a:pt x="1657" y="1227"/>
                    </a:lnTo>
                    <a:lnTo>
                      <a:pt x="1657" y="1227"/>
                    </a:lnTo>
                    <a:lnTo>
                      <a:pt x="1661" y="1230"/>
                    </a:lnTo>
                    <a:lnTo>
                      <a:pt x="1664" y="1231"/>
                    </a:lnTo>
                    <a:lnTo>
                      <a:pt x="1670" y="1237"/>
                    </a:lnTo>
                    <a:lnTo>
                      <a:pt x="1677" y="1242"/>
                    </a:lnTo>
                    <a:lnTo>
                      <a:pt x="1681" y="1244"/>
                    </a:lnTo>
                    <a:lnTo>
                      <a:pt x="1686" y="1244"/>
                    </a:lnTo>
                    <a:lnTo>
                      <a:pt x="1686" y="1244"/>
                    </a:lnTo>
                    <a:lnTo>
                      <a:pt x="1693" y="1192"/>
                    </a:lnTo>
                    <a:lnTo>
                      <a:pt x="1698" y="1140"/>
                    </a:lnTo>
                    <a:lnTo>
                      <a:pt x="1699" y="1088"/>
                    </a:lnTo>
                    <a:lnTo>
                      <a:pt x="1700" y="1035"/>
                    </a:lnTo>
                    <a:lnTo>
                      <a:pt x="1699" y="924"/>
                    </a:lnTo>
                    <a:lnTo>
                      <a:pt x="1698" y="801"/>
                    </a:lnTo>
                    <a:lnTo>
                      <a:pt x="1698" y="801"/>
                    </a:lnTo>
                    <a:lnTo>
                      <a:pt x="1699" y="786"/>
                    </a:lnTo>
                    <a:lnTo>
                      <a:pt x="1700" y="769"/>
                    </a:lnTo>
                    <a:lnTo>
                      <a:pt x="1703" y="754"/>
                    </a:lnTo>
                    <a:lnTo>
                      <a:pt x="1703" y="738"/>
                    </a:lnTo>
                    <a:lnTo>
                      <a:pt x="1703" y="738"/>
                    </a:lnTo>
                    <a:lnTo>
                      <a:pt x="1705" y="693"/>
                    </a:lnTo>
                    <a:lnTo>
                      <a:pt x="1705" y="647"/>
                    </a:lnTo>
                    <a:lnTo>
                      <a:pt x="1702" y="557"/>
                    </a:lnTo>
                    <a:lnTo>
                      <a:pt x="1702" y="557"/>
                    </a:lnTo>
                    <a:lnTo>
                      <a:pt x="1700" y="529"/>
                    </a:lnTo>
                    <a:lnTo>
                      <a:pt x="1698" y="502"/>
                    </a:lnTo>
                    <a:lnTo>
                      <a:pt x="1692" y="449"/>
                    </a:lnTo>
                    <a:lnTo>
                      <a:pt x="1685" y="394"/>
                    </a:lnTo>
                    <a:lnTo>
                      <a:pt x="1681" y="340"/>
                    </a:lnTo>
                    <a:lnTo>
                      <a:pt x="1681" y="340"/>
                    </a:lnTo>
                    <a:lnTo>
                      <a:pt x="1675" y="233"/>
                    </a:lnTo>
                    <a:lnTo>
                      <a:pt x="1670" y="125"/>
                    </a:lnTo>
                    <a:lnTo>
                      <a:pt x="1670" y="125"/>
                    </a:lnTo>
                    <a:lnTo>
                      <a:pt x="1670" y="111"/>
                    </a:lnTo>
                    <a:lnTo>
                      <a:pt x="1671" y="97"/>
                    </a:lnTo>
                    <a:lnTo>
                      <a:pt x="1671" y="90"/>
                    </a:lnTo>
                    <a:lnTo>
                      <a:pt x="1670" y="83"/>
                    </a:lnTo>
                    <a:lnTo>
                      <a:pt x="1667" y="76"/>
                    </a:lnTo>
                    <a:lnTo>
                      <a:pt x="1664" y="70"/>
                    </a:lnTo>
                    <a:lnTo>
                      <a:pt x="1664" y="70"/>
                    </a:lnTo>
                    <a:lnTo>
                      <a:pt x="1598" y="95"/>
                    </a:lnTo>
                    <a:lnTo>
                      <a:pt x="1567" y="109"/>
                    </a:lnTo>
                    <a:lnTo>
                      <a:pt x="1536" y="125"/>
                    </a:lnTo>
                    <a:lnTo>
                      <a:pt x="1536" y="125"/>
                    </a:lnTo>
                    <a:close/>
                    <a:moveTo>
                      <a:pt x="906" y="268"/>
                    </a:moveTo>
                    <a:lnTo>
                      <a:pt x="906" y="268"/>
                    </a:lnTo>
                    <a:lnTo>
                      <a:pt x="934" y="274"/>
                    </a:lnTo>
                    <a:lnTo>
                      <a:pt x="961" y="278"/>
                    </a:lnTo>
                    <a:lnTo>
                      <a:pt x="986" y="279"/>
                    </a:lnTo>
                    <a:lnTo>
                      <a:pt x="1013" y="281"/>
                    </a:lnTo>
                    <a:lnTo>
                      <a:pt x="1013" y="281"/>
                    </a:lnTo>
                    <a:lnTo>
                      <a:pt x="1031" y="279"/>
                    </a:lnTo>
                    <a:lnTo>
                      <a:pt x="1051" y="276"/>
                    </a:lnTo>
                    <a:lnTo>
                      <a:pt x="1067" y="274"/>
                    </a:lnTo>
                    <a:lnTo>
                      <a:pt x="1074" y="274"/>
                    </a:lnTo>
                    <a:lnTo>
                      <a:pt x="1079" y="274"/>
                    </a:lnTo>
                    <a:lnTo>
                      <a:pt x="1079" y="274"/>
                    </a:lnTo>
                    <a:lnTo>
                      <a:pt x="1094" y="267"/>
                    </a:lnTo>
                    <a:lnTo>
                      <a:pt x="1102" y="261"/>
                    </a:lnTo>
                    <a:lnTo>
                      <a:pt x="1108" y="257"/>
                    </a:lnTo>
                    <a:lnTo>
                      <a:pt x="1108" y="257"/>
                    </a:lnTo>
                    <a:lnTo>
                      <a:pt x="1108" y="231"/>
                    </a:lnTo>
                    <a:lnTo>
                      <a:pt x="1108" y="206"/>
                    </a:lnTo>
                    <a:lnTo>
                      <a:pt x="1105" y="181"/>
                    </a:lnTo>
                    <a:lnTo>
                      <a:pt x="1102" y="168"/>
                    </a:lnTo>
                    <a:lnTo>
                      <a:pt x="1100" y="157"/>
                    </a:lnTo>
                    <a:lnTo>
                      <a:pt x="1100" y="157"/>
                    </a:lnTo>
                    <a:lnTo>
                      <a:pt x="1074" y="150"/>
                    </a:lnTo>
                    <a:lnTo>
                      <a:pt x="1048" y="142"/>
                    </a:lnTo>
                    <a:lnTo>
                      <a:pt x="1018" y="135"/>
                    </a:lnTo>
                    <a:lnTo>
                      <a:pt x="1003" y="132"/>
                    </a:lnTo>
                    <a:lnTo>
                      <a:pt x="987" y="132"/>
                    </a:lnTo>
                    <a:lnTo>
                      <a:pt x="987" y="132"/>
                    </a:lnTo>
                    <a:lnTo>
                      <a:pt x="951" y="132"/>
                    </a:lnTo>
                    <a:lnTo>
                      <a:pt x="928" y="133"/>
                    </a:lnTo>
                    <a:lnTo>
                      <a:pt x="907" y="135"/>
                    </a:lnTo>
                    <a:lnTo>
                      <a:pt x="888" y="137"/>
                    </a:lnTo>
                    <a:lnTo>
                      <a:pt x="869" y="142"/>
                    </a:lnTo>
                    <a:lnTo>
                      <a:pt x="855" y="147"/>
                    </a:lnTo>
                    <a:lnTo>
                      <a:pt x="850" y="151"/>
                    </a:lnTo>
                    <a:lnTo>
                      <a:pt x="847" y="154"/>
                    </a:lnTo>
                    <a:lnTo>
                      <a:pt x="847" y="154"/>
                    </a:lnTo>
                    <a:lnTo>
                      <a:pt x="843" y="160"/>
                    </a:lnTo>
                    <a:lnTo>
                      <a:pt x="841" y="167"/>
                    </a:lnTo>
                    <a:lnTo>
                      <a:pt x="840" y="174"/>
                    </a:lnTo>
                    <a:lnTo>
                      <a:pt x="840" y="181"/>
                    </a:lnTo>
                    <a:lnTo>
                      <a:pt x="841" y="215"/>
                    </a:lnTo>
                    <a:lnTo>
                      <a:pt x="841" y="215"/>
                    </a:lnTo>
                    <a:lnTo>
                      <a:pt x="841" y="229"/>
                    </a:lnTo>
                    <a:lnTo>
                      <a:pt x="840" y="241"/>
                    </a:lnTo>
                    <a:lnTo>
                      <a:pt x="840" y="252"/>
                    </a:lnTo>
                    <a:lnTo>
                      <a:pt x="841" y="258"/>
                    </a:lnTo>
                    <a:lnTo>
                      <a:pt x="844" y="264"/>
                    </a:lnTo>
                    <a:lnTo>
                      <a:pt x="844" y="264"/>
                    </a:lnTo>
                    <a:lnTo>
                      <a:pt x="847" y="261"/>
                    </a:lnTo>
                    <a:lnTo>
                      <a:pt x="850" y="258"/>
                    </a:lnTo>
                    <a:lnTo>
                      <a:pt x="857" y="257"/>
                    </a:lnTo>
                    <a:lnTo>
                      <a:pt x="865" y="257"/>
                    </a:lnTo>
                    <a:lnTo>
                      <a:pt x="874" y="258"/>
                    </a:lnTo>
                    <a:lnTo>
                      <a:pt x="890" y="262"/>
                    </a:lnTo>
                    <a:lnTo>
                      <a:pt x="906" y="268"/>
                    </a:lnTo>
                    <a:lnTo>
                      <a:pt x="906" y="268"/>
                    </a:lnTo>
                    <a:close/>
                    <a:moveTo>
                      <a:pt x="635" y="233"/>
                    </a:moveTo>
                    <a:lnTo>
                      <a:pt x="635" y="233"/>
                    </a:lnTo>
                    <a:lnTo>
                      <a:pt x="632" y="261"/>
                    </a:lnTo>
                    <a:lnTo>
                      <a:pt x="631" y="276"/>
                    </a:lnTo>
                    <a:lnTo>
                      <a:pt x="631" y="290"/>
                    </a:lnTo>
                    <a:lnTo>
                      <a:pt x="631" y="290"/>
                    </a:lnTo>
                    <a:lnTo>
                      <a:pt x="643" y="295"/>
                    </a:lnTo>
                    <a:lnTo>
                      <a:pt x="656" y="299"/>
                    </a:lnTo>
                    <a:lnTo>
                      <a:pt x="669" y="306"/>
                    </a:lnTo>
                    <a:lnTo>
                      <a:pt x="680" y="313"/>
                    </a:lnTo>
                    <a:lnTo>
                      <a:pt x="701" y="330"/>
                    </a:lnTo>
                    <a:lnTo>
                      <a:pt x="721" y="347"/>
                    </a:lnTo>
                    <a:lnTo>
                      <a:pt x="721" y="347"/>
                    </a:lnTo>
                    <a:lnTo>
                      <a:pt x="722" y="355"/>
                    </a:lnTo>
                    <a:lnTo>
                      <a:pt x="722" y="366"/>
                    </a:lnTo>
                    <a:lnTo>
                      <a:pt x="719" y="376"/>
                    </a:lnTo>
                    <a:lnTo>
                      <a:pt x="715" y="387"/>
                    </a:lnTo>
                    <a:lnTo>
                      <a:pt x="707" y="411"/>
                    </a:lnTo>
                    <a:lnTo>
                      <a:pt x="702" y="422"/>
                    </a:lnTo>
                    <a:lnTo>
                      <a:pt x="700" y="434"/>
                    </a:lnTo>
                    <a:lnTo>
                      <a:pt x="700" y="434"/>
                    </a:lnTo>
                    <a:lnTo>
                      <a:pt x="715" y="431"/>
                    </a:lnTo>
                    <a:lnTo>
                      <a:pt x="730" y="431"/>
                    </a:lnTo>
                    <a:lnTo>
                      <a:pt x="743" y="432"/>
                    </a:lnTo>
                    <a:lnTo>
                      <a:pt x="756" y="434"/>
                    </a:lnTo>
                    <a:lnTo>
                      <a:pt x="768" y="438"/>
                    </a:lnTo>
                    <a:lnTo>
                      <a:pt x="781" y="441"/>
                    </a:lnTo>
                    <a:lnTo>
                      <a:pt x="803" y="450"/>
                    </a:lnTo>
                    <a:lnTo>
                      <a:pt x="803" y="450"/>
                    </a:lnTo>
                    <a:lnTo>
                      <a:pt x="803" y="483"/>
                    </a:lnTo>
                    <a:lnTo>
                      <a:pt x="805" y="498"/>
                    </a:lnTo>
                    <a:lnTo>
                      <a:pt x="808" y="505"/>
                    </a:lnTo>
                    <a:lnTo>
                      <a:pt x="810" y="512"/>
                    </a:lnTo>
                    <a:lnTo>
                      <a:pt x="810" y="512"/>
                    </a:lnTo>
                    <a:lnTo>
                      <a:pt x="816" y="602"/>
                    </a:lnTo>
                    <a:lnTo>
                      <a:pt x="820" y="695"/>
                    </a:lnTo>
                    <a:lnTo>
                      <a:pt x="823" y="741"/>
                    </a:lnTo>
                    <a:lnTo>
                      <a:pt x="823" y="787"/>
                    </a:lnTo>
                    <a:lnTo>
                      <a:pt x="823" y="835"/>
                    </a:lnTo>
                    <a:lnTo>
                      <a:pt x="820" y="880"/>
                    </a:lnTo>
                    <a:lnTo>
                      <a:pt x="820" y="880"/>
                    </a:lnTo>
                    <a:lnTo>
                      <a:pt x="817" y="908"/>
                    </a:lnTo>
                    <a:lnTo>
                      <a:pt x="815" y="936"/>
                    </a:lnTo>
                    <a:lnTo>
                      <a:pt x="815" y="936"/>
                    </a:lnTo>
                    <a:lnTo>
                      <a:pt x="813" y="962"/>
                    </a:lnTo>
                    <a:lnTo>
                      <a:pt x="813" y="988"/>
                    </a:lnTo>
                    <a:lnTo>
                      <a:pt x="815" y="1040"/>
                    </a:lnTo>
                    <a:lnTo>
                      <a:pt x="816" y="1093"/>
                    </a:lnTo>
                    <a:lnTo>
                      <a:pt x="817" y="1119"/>
                    </a:lnTo>
                    <a:lnTo>
                      <a:pt x="816" y="1144"/>
                    </a:lnTo>
                    <a:lnTo>
                      <a:pt x="816" y="1144"/>
                    </a:lnTo>
                    <a:lnTo>
                      <a:pt x="815" y="1161"/>
                    </a:lnTo>
                    <a:lnTo>
                      <a:pt x="812" y="1178"/>
                    </a:lnTo>
                    <a:lnTo>
                      <a:pt x="813" y="1186"/>
                    </a:lnTo>
                    <a:lnTo>
                      <a:pt x="815" y="1193"/>
                    </a:lnTo>
                    <a:lnTo>
                      <a:pt x="819" y="1200"/>
                    </a:lnTo>
                    <a:lnTo>
                      <a:pt x="825" y="1206"/>
                    </a:lnTo>
                    <a:lnTo>
                      <a:pt x="825" y="1206"/>
                    </a:lnTo>
                    <a:lnTo>
                      <a:pt x="823" y="1197"/>
                    </a:lnTo>
                    <a:lnTo>
                      <a:pt x="823" y="1188"/>
                    </a:lnTo>
                    <a:lnTo>
                      <a:pt x="825" y="1164"/>
                    </a:lnTo>
                    <a:lnTo>
                      <a:pt x="826" y="1152"/>
                    </a:lnTo>
                    <a:lnTo>
                      <a:pt x="826" y="1141"/>
                    </a:lnTo>
                    <a:lnTo>
                      <a:pt x="825" y="1131"/>
                    </a:lnTo>
                    <a:lnTo>
                      <a:pt x="820" y="1123"/>
                    </a:lnTo>
                    <a:lnTo>
                      <a:pt x="820" y="1123"/>
                    </a:lnTo>
                    <a:lnTo>
                      <a:pt x="822" y="1122"/>
                    </a:lnTo>
                    <a:lnTo>
                      <a:pt x="822" y="1120"/>
                    </a:lnTo>
                    <a:lnTo>
                      <a:pt x="825" y="1119"/>
                    </a:lnTo>
                    <a:lnTo>
                      <a:pt x="827" y="1117"/>
                    </a:lnTo>
                    <a:lnTo>
                      <a:pt x="827" y="1115"/>
                    </a:lnTo>
                    <a:lnTo>
                      <a:pt x="827" y="1112"/>
                    </a:lnTo>
                    <a:lnTo>
                      <a:pt x="827" y="1112"/>
                    </a:lnTo>
                    <a:lnTo>
                      <a:pt x="827" y="1033"/>
                    </a:lnTo>
                    <a:lnTo>
                      <a:pt x="827" y="949"/>
                    </a:lnTo>
                    <a:lnTo>
                      <a:pt x="827" y="866"/>
                    </a:lnTo>
                    <a:lnTo>
                      <a:pt x="829" y="785"/>
                    </a:lnTo>
                    <a:lnTo>
                      <a:pt x="829" y="785"/>
                    </a:lnTo>
                    <a:lnTo>
                      <a:pt x="830" y="721"/>
                    </a:lnTo>
                    <a:lnTo>
                      <a:pt x="830" y="658"/>
                    </a:lnTo>
                    <a:lnTo>
                      <a:pt x="827" y="537"/>
                    </a:lnTo>
                    <a:lnTo>
                      <a:pt x="827" y="537"/>
                    </a:lnTo>
                    <a:lnTo>
                      <a:pt x="826" y="438"/>
                    </a:lnTo>
                    <a:lnTo>
                      <a:pt x="827" y="338"/>
                    </a:lnTo>
                    <a:lnTo>
                      <a:pt x="827" y="338"/>
                    </a:lnTo>
                    <a:lnTo>
                      <a:pt x="827" y="295"/>
                    </a:lnTo>
                    <a:lnTo>
                      <a:pt x="826" y="251"/>
                    </a:lnTo>
                    <a:lnTo>
                      <a:pt x="825" y="208"/>
                    </a:lnTo>
                    <a:lnTo>
                      <a:pt x="820" y="163"/>
                    </a:lnTo>
                    <a:lnTo>
                      <a:pt x="820" y="163"/>
                    </a:lnTo>
                    <a:lnTo>
                      <a:pt x="820" y="165"/>
                    </a:lnTo>
                    <a:lnTo>
                      <a:pt x="819" y="165"/>
                    </a:lnTo>
                    <a:lnTo>
                      <a:pt x="819" y="165"/>
                    </a:lnTo>
                    <a:lnTo>
                      <a:pt x="801" y="175"/>
                    </a:lnTo>
                    <a:lnTo>
                      <a:pt x="778" y="185"/>
                    </a:lnTo>
                    <a:lnTo>
                      <a:pt x="754" y="194"/>
                    </a:lnTo>
                    <a:lnTo>
                      <a:pt x="729" y="202"/>
                    </a:lnTo>
                    <a:lnTo>
                      <a:pt x="679" y="217"/>
                    </a:lnTo>
                    <a:lnTo>
                      <a:pt x="656" y="226"/>
                    </a:lnTo>
                    <a:lnTo>
                      <a:pt x="635" y="233"/>
                    </a:lnTo>
                    <a:lnTo>
                      <a:pt x="635" y="233"/>
                    </a:lnTo>
                    <a:close/>
                    <a:moveTo>
                      <a:pt x="1323" y="1239"/>
                    </a:moveTo>
                    <a:lnTo>
                      <a:pt x="1323" y="1239"/>
                    </a:lnTo>
                    <a:lnTo>
                      <a:pt x="1343" y="1241"/>
                    </a:lnTo>
                    <a:lnTo>
                      <a:pt x="1359" y="1241"/>
                    </a:lnTo>
                    <a:lnTo>
                      <a:pt x="1376" y="1239"/>
                    </a:lnTo>
                    <a:lnTo>
                      <a:pt x="1392" y="1235"/>
                    </a:lnTo>
                    <a:lnTo>
                      <a:pt x="1404" y="1231"/>
                    </a:lnTo>
                    <a:lnTo>
                      <a:pt x="1417" y="1224"/>
                    </a:lnTo>
                    <a:lnTo>
                      <a:pt x="1427" y="1216"/>
                    </a:lnTo>
                    <a:lnTo>
                      <a:pt x="1434" y="1206"/>
                    </a:lnTo>
                    <a:lnTo>
                      <a:pt x="1434" y="1206"/>
                    </a:lnTo>
                    <a:lnTo>
                      <a:pt x="1437" y="1182"/>
                    </a:lnTo>
                    <a:lnTo>
                      <a:pt x="1437" y="1157"/>
                    </a:lnTo>
                    <a:lnTo>
                      <a:pt x="1438" y="1108"/>
                    </a:lnTo>
                    <a:lnTo>
                      <a:pt x="1434" y="1008"/>
                    </a:lnTo>
                    <a:lnTo>
                      <a:pt x="1434" y="1008"/>
                    </a:lnTo>
                    <a:lnTo>
                      <a:pt x="1432" y="907"/>
                    </a:lnTo>
                    <a:lnTo>
                      <a:pt x="1434" y="810"/>
                    </a:lnTo>
                    <a:lnTo>
                      <a:pt x="1437" y="717"/>
                    </a:lnTo>
                    <a:lnTo>
                      <a:pt x="1442" y="629"/>
                    </a:lnTo>
                    <a:lnTo>
                      <a:pt x="1442" y="629"/>
                    </a:lnTo>
                    <a:lnTo>
                      <a:pt x="1444" y="606"/>
                    </a:lnTo>
                    <a:lnTo>
                      <a:pt x="1444" y="584"/>
                    </a:lnTo>
                    <a:lnTo>
                      <a:pt x="1441" y="536"/>
                    </a:lnTo>
                    <a:lnTo>
                      <a:pt x="1439" y="488"/>
                    </a:lnTo>
                    <a:lnTo>
                      <a:pt x="1438" y="438"/>
                    </a:lnTo>
                    <a:lnTo>
                      <a:pt x="1438" y="438"/>
                    </a:lnTo>
                    <a:lnTo>
                      <a:pt x="1438" y="429"/>
                    </a:lnTo>
                    <a:lnTo>
                      <a:pt x="1439" y="421"/>
                    </a:lnTo>
                    <a:lnTo>
                      <a:pt x="1442" y="413"/>
                    </a:lnTo>
                    <a:lnTo>
                      <a:pt x="1442" y="404"/>
                    </a:lnTo>
                    <a:lnTo>
                      <a:pt x="1442" y="404"/>
                    </a:lnTo>
                    <a:lnTo>
                      <a:pt x="1441" y="396"/>
                    </a:lnTo>
                    <a:lnTo>
                      <a:pt x="1439" y="387"/>
                    </a:lnTo>
                    <a:lnTo>
                      <a:pt x="1438" y="379"/>
                    </a:lnTo>
                    <a:lnTo>
                      <a:pt x="1438" y="369"/>
                    </a:lnTo>
                    <a:lnTo>
                      <a:pt x="1438" y="369"/>
                    </a:lnTo>
                    <a:lnTo>
                      <a:pt x="1441" y="341"/>
                    </a:lnTo>
                    <a:lnTo>
                      <a:pt x="1442" y="306"/>
                    </a:lnTo>
                    <a:lnTo>
                      <a:pt x="1444" y="288"/>
                    </a:lnTo>
                    <a:lnTo>
                      <a:pt x="1441" y="271"/>
                    </a:lnTo>
                    <a:lnTo>
                      <a:pt x="1438" y="255"/>
                    </a:lnTo>
                    <a:lnTo>
                      <a:pt x="1435" y="248"/>
                    </a:lnTo>
                    <a:lnTo>
                      <a:pt x="1431" y="241"/>
                    </a:lnTo>
                    <a:lnTo>
                      <a:pt x="1431" y="241"/>
                    </a:lnTo>
                    <a:lnTo>
                      <a:pt x="1427" y="237"/>
                    </a:lnTo>
                    <a:lnTo>
                      <a:pt x="1421" y="231"/>
                    </a:lnTo>
                    <a:lnTo>
                      <a:pt x="1413" y="227"/>
                    </a:lnTo>
                    <a:lnTo>
                      <a:pt x="1404" y="223"/>
                    </a:lnTo>
                    <a:lnTo>
                      <a:pt x="1386" y="216"/>
                    </a:lnTo>
                    <a:lnTo>
                      <a:pt x="1368" y="212"/>
                    </a:lnTo>
                    <a:lnTo>
                      <a:pt x="1368" y="212"/>
                    </a:lnTo>
                    <a:lnTo>
                      <a:pt x="1341" y="210"/>
                    </a:lnTo>
                    <a:lnTo>
                      <a:pt x="1317" y="210"/>
                    </a:lnTo>
                    <a:lnTo>
                      <a:pt x="1292" y="210"/>
                    </a:lnTo>
                    <a:lnTo>
                      <a:pt x="1265" y="208"/>
                    </a:lnTo>
                    <a:lnTo>
                      <a:pt x="1265" y="208"/>
                    </a:lnTo>
                    <a:lnTo>
                      <a:pt x="1211" y="201"/>
                    </a:lnTo>
                    <a:lnTo>
                      <a:pt x="1188" y="198"/>
                    </a:lnTo>
                    <a:lnTo>
                      <a:pt x="1178" y="198"/>
                    </a:lnTo>
                    <a:lnTo>
                      <a:pt x="1170" y="199"/>
                    </a:lnTo>
                    <a:lnTo>
                      <a:pt x="1170" y="199"/>
                    </a:lnTo>
                    <a:lnTo>
                      <a:pt x="1161" y="202"/>
                    </a:lnTo>
                    <a:lnTo>
                      <a:pt x="1150" y="206"/>
                    </a:lnTo>
                    <a:lnTo>
                      <a:pt x="1140" y="212"/>
                    </a:lnTo>
                    <a:lnTo>
                      <a:pt x="1136" y="215"/>
                    </a:lnTo>
                    <a:lnTo>
                      <a:pt x="1133" y="219"/>
                    </a:lnTo>
                    <a:lnTo>
                      <a:pt x="1133" y="219"/>
                    </a:lnTo>
                    <a:lnTo>
                      <a:pt x="1132" y="223"/>
                    </a:lnTo>
                    <a:lnTo>
                      <a:pt x="1132" y="227"/>
                    </a:lnTo>
                    <a:lnTo>
                      <a:pt x="1133" y="237"/>
                    </a:lnTo>
                    <a:lnTo>
                      <a:pt x="1133" y="237"/>
                    </a:lnTo>
                    <a:lnTo>
                      <a:pt x="1135" y="268"/>
                    </a:lnTo>
                    <a:lnTo>
                      <a:pt x="1136" y="302"/>
                    </a:lnTo>
                    <a:lnTo>
                      <a:pt x="1136" y="302"/>
                    </a:lnTo>
                    <a:lnTo>
                      <a:pt x="1135" y="307"/>
                    </a:lnTo>
                    <a:lnTo>
                      <a:pt x="1132" y="314"/>
                    </a:lnTo>
                    <a:lnTo>
                      <a:pt x="1131" y="320"/>
                    </a:lnTo>
                    <a:lnTo>
                      <a:pt x="1129" y="327"/>
                    </a:lnTo>
                    <a:lnTo>
                      <a:pt x="1129" y="327"/>
                    </a:lnTo>
                    <a:lnTo>
                      <a:pt x="1129" y="347"/>
                    </a:lnTo>
                    <a:lnTo>
                      <a:pt x="1131" y="368"/>
                    </a:lnTo>
                    <a:lnTo>
                      <a:pt x="1132" y="408"/>
                    </a:lnTo>
                    <a:lnTo>
                      <a:pt x="1132" y="408"/>
                    </a:lnTo>
                    <a:lnTo>
                      <a:pt x="1132" y="434"/>
                    </a:lnTo>
                    <a:lnTo>
                      <a:pt x="1133" y="460"/>
                    </a:lnTo>
                    <a:lnTo>
                      <a:pt x="1138" y="516"/>
                    </a:lnTo>
                    <a:lnTo>
                      <a:pt x="1142" y="574"/>
                    </a:lnTo>
                    <a:lnTo>
                      <a:pt x="1143" y="602"/>
                    </a:lnTo>
                    <a:lnTo>
                      <a:pt x="1145" y="632"/>
                    </a:lnTo>
                    <a:lnTo>
                      <a:pt x="1145" y="632"/>
                    </a:lnTo>
                    <a:lnTo>
                      <a:pt x="1143" y="688"/>
                    </a:lnTo>
                    <a:lnTo>
                      <a:pt x="1142" y="716"/>
                    </a:lnTo>
                    <a:lnTo>
                      <a:pt x="1142" y="744"/>
                    </a:lnTo>
                    <a:lnTo>
                      <a:pt x="1142" y="744"/>
                    </a:lnTo>
                    <a:lnTo>
                      <a:pt x="1145" y="773"/>
                    </a:lnTo>
                    <a:lnTo>
                      <a:pt x="1147" y="801"/>
                    </a:lnTo>
                    <a:lnTo>
                      <a:pt x="1150" y="830"/>
                    </a:lnTo>
                    <a:lnTo>
                      <a:pt x="1150" y="858"/>
                    </a:lnTo>
                    <a:lnTo>
                      <a:pt x="1150" y="858"/>
                    </a:lnTo>
                    <a:lnTo>
                      <a:pt x="1149" y="1032"/>
                    </a:lnTo>
                    <a:lnTo>
                      <a:pt x="1149" y="1032"/>
                    </a:lnTo>
                    <a:lnTo>
                      <a:pt x="1146" y="1079"/>
                    </a:lnTo>
                    <a:lnTo>
                      <a:pt x="1145" y="1127"/>
                    </a:lnTo>
                    <a:lnTo>
                      <a:pt x="1143" y="1150"/>
                    </a:lnTo>
                    <a:lnTo>
                      <a:pt x="1146" y="1172"/>
                    </a:lnTo>
                    <a:lnTo>
                      <a:pt x="1149" y="1193"/>
                    </a:lnTo>
                    <a:lnTo>
                      <a:pt x="1154" y="1214"/>
                    </a:lnTo>
                    <a:lnTo>
                      <a:pt x="1154" y="1214"/>
                    </a:lnTo>
                    <a:lnTo>
                      <a:pt x="1233" y="1228"/>
                    </a:lnTo>
                    <a:lnTo>
                      <a:pt x="1278" y="1235"/>
                    </a:lnTo>
                    <a:lnTo>
                      <a:pt x="1323" y="1239"/>
                    </a:lnTo>
                    <a:lnTo>
                      <a:pt x="1323" y="1239"/>
                    </a:lnTo>
                    <a:close/>
                    <a:moveTo>
                      <a:pt x="844" y="334"/>
                    </a:moveTo>
                    <a:lnTo>
                      <a:pt x="844" y="334"/>
                    </a:lnTo>
                    <a:lnTo>
                      <a:pt x="855" y="335"/>
                    </a:lnTo>
                    <a:lnTo>
                      <a:pt x="867" y="338"/>
                    </a:lnTo>
                    <a:lnTo>
                      <a:pt x="889" y="345"/>
                    </a:lnTo>
                    <a:lnTo>
                      <a:pt x="913" y="355"/>
                    </a:lnTo>
                    <a:lnTo>
                      <a:pt x="926" y="358"/>
                    </a:lnTo>
                    <a:lnTo>
                      <a:pt x="938" y="361"/>
                    </a:lnTo>
                    <a:lnTo>
                      <a:pt x="938" y="361"/>
                    </a:lnTo>
                    <a:lnTo>
                      <a:pt x="956" y="365"/>
                    </a:lnTo>
                    <a:lnTo>
                      <a:pt x="979" y="366"/>
                    </a:lnTo>
                    <a:lnTo>
                      <a:pt x="1004" y="368"/>
                    </a:lnTo>
                    <a:lnTo>
                      <a:pt x="1029" y="368"/>
                    </a:lnTo>
                    <a:lnTo>
                      <a:pt x="1055" y="366"/>
                    </a:lnTo>
                    <a:lnTo>
                      <a:pt x="1079" y="363"/>
                    </a:lnTo>
                    <a:lnTo>
                      <a:pt x="1088" y="361"/>
                    </a:lnTo>
                    <a:lnTo>
                      <a:pt x="1098" y="358"/>
                    </a:lnTo>
                    <a:lnTo>
                      <a:pt x="1105" y="355"/>
                    </a:lnTo>
                    <a:lnTo>
                      <a:pt x="1112" y="351"/>
                    </a:lnTo>
                    <a:lnTo>
                      <a:pt x="1112" y="351"/>
                    </a:lnTo>
                    <a:lnTo>
                      <a:pt x="1111" y="330"/>
                    </a:lnTo>
                    <a:lnTo>
                      <a:pt x="1111" y="314"/>
                    </a:lnTo>
                    <a:lnTo>
                      <a:pt x="1112" y="299"/>
                    </a:lnTo>
                    <a:lnTo>
                      <a:pt x="1115" y="282"/>
                    </a:lnTo>
                    <a:lnTo>
                      <a:pt x="1115" y="282"/>
                    </a:lnTo>
                    <a:lnTo>
                      <a:pt x="1098" y="286"/>
                    </a:lnTo>
                    <a:lnTo>
                      <a:pt x="1083" y="290"/>
                    </a:lnTo>
                    <a:lnTo>
                      <a:pt x="1049" y="295"/>
                    </a:lnTo>
                    <a:lnTo>
                      <a:pt x="1014" y="296"/>
                    </a:lnTo>
                    <a:lnTo>
                      <a:pt x="980" y="296"/>
                    </a:lnTo>
                    <a:lnTo>
                      <a:pt x="945" y="293"/>
                    </a:lnTo>
                    <a:lnTo>
                      <a:pt x="910" y="288"/>
                    </a:lnTo>
                    <a:lnTo>
                      <a:pt x="876" y="281"/>
                    </a:lnTo>
                    <a:lnTo>
                      <a:pt x="844" y="272"/>
                    </a:lnTo>
                    <a:lnTo>
                      <a:pt x="844" y="272"/>
                    </a:lnTo>
                    <a:lnTo>
                      <a:pt x="843" y="279"/>
                    </a:lnTo>
                    <a:lnTo>
                      <a:pt x="841" y="288"/>
                    </a:lnTo>
                    <a:lnTo>
                      <a:pt x="841" y="302"/>
                    </a:lnTo>
                    <a:lnTo>
                      <a:pt x="843" y="317"/>
                    </a:lnTo>
                    <a:lnTo>
                      <a:pt x="844" y="334"/>
                    </a:lnTo>
                    <a:lnTo>
                      <a:pt x="844" y="334"/>
                    </a:lnTo>
                    <a:close/>
                    <a:moveTo>
                      <a:pt x="697" y="347"/>
                    </a:moveTo>
                    <a:lnTo>
                      <a:pt x="697" y="347"/>
                    </a:lnTo>
                    <a:lnTo>
                      <a:pt x="684" y="341"/>
                    </a:lnTo>
                    <a:lnTo>
                      <a:pt x="671" y="334"/>
                    </a:lnTo>
                    <a:lnTo>
                      <a:pt x="648" y="320"/>
                    </a:lnTo>
                    <a:lnTo>
                      <a:pt x="634" y="313"/>
                    </a:lnTo>
                    <a:lnTo>
                      <a:pt x="621" y="307"/>
                    </a:lnTo>
                    <a:lnTo>
                      <a:pt x="606" y="302"/>
                    </a:lnTo>
                    <a:lnTo>
                      <a:pt x="589" y="299"/>
                    </a:lnTo>
                    <a:lnTo>
                      <a:pt x="589" y="299"/>
                    </a:lnTo>
                    <a:lnTo>
                      <a:pt x="576" y="314"/>
                    </a:lnTo>
                    <a:lnTo>
                      <a:pt x="572" y="324"/>
                    </a:lnTo>
                    <a:lnTo>
                      <a:pt x="568" y="334"/>
                    </a:lnTo>
                    <a:lnTo>
                      <a:pt x="568" y="334"/>
                    </a:lnTo>
                    <a:lnTo>
                      <a:pt x="587" y="335"/>
                    </a:lnTo>
                    <a:lnTo>
                      <a:pt x="604" y="340"/>
                    </a:lnTo>
                    <a:lnTo>
                      <a:pt x="621" y="347"/>
                    </a:lnTo>
                    <a:lnTo>
                      <a:pt x="636" y="354"/>
                    </a:lnTo>
                    <a:lnTo>
                      <a:pt x="666" y="373"/>
                    </a:lnTo>
                    <a:lnTo>
                      <a:pt x="681" y="383"/>
                    </a:lnTo>
                    <a:lnTo>
                      <a:pt x="697" y="393"/>
                    </a:lnTo>
                    <a:lnTo>
                      <a:pt x="697" y="393"/>
                    </a:lnTo>
                    <a:lnTo>
                      <a:pt x="701" y="379"/>
                    </a:lnTo>
                    <a:lnTo>
                      <a:pt x="702" y="368"/>
                    </a:lnTo>
                    <a:lnTo>
                      <a:pt x="702" y="362"/>
                    </a:lnTo>
                    <a:lnTo>
                      <a:pt x="702" y="356"/>
                    </a:lnTo>
                    <a:lnTo>
                      <a:pt x="701" y="352"/>
                    </a:lnTo>
                    <a:lnTo>
                      <a:pt x="697" y="347"/>
                    </a:lnTo>
                    <a:lnTo>
                      <a:pt x="697" y="347"/>
                    </a:lnTo>
                    <a:close/>
                    <a:moveTo>
                      <a:pt x="382" y="352"/>
                    </a:moveTo>
                    <a:lnTo>
                      <a:pt x="382" y="352"/>
                    </a:lnTo>
                    <a:lnTo>
                      <a:pt x="358" y="393"/>
                    </a:lnTo>
                    <a:lnTo>
                      <a:pt x="335" y="434"/>
                    </a:lnTo>
                    <a:lnTo>
                      <a:pt x="314" y="474"/>
                    </a:lnTo>
                    <a:lnTo>
                      <a:pt x="291" y="516"/>
                    </a:lnTo>
                    <a:lnTo>
                      <a:pt x="250" y="602"/>
                    </a:lnTo>
                    <a:lnTo>
                      <a:pt x="210" y="686"/>
                    </a:lnTo>
                    <a:lnTo>
                      <a:pt x="210" y="686"/>
                    </a:lnTo>
                    <a:lnTo>
                      <a:pt x="207" y="692"/>
                    </a:lnTo>
                    <a:lnTo>
                      <a:pt x="203" y="698"/>
                    </a:lnTo>
                    <a:lnTo>
                      <a:pt x="198" y="702"/>
                    </a:lnTo>
                    <a:lnTo>
                      <a:pt x="196" y="707"/>
                    </a:lnTo>
                    <a:lnTo>
                      <a:pt x="196" y="707"/>
                    </a:lnTo>
                    <a:lnTo>
                      <a:pt x="190" y="721"/>
                    </a:lnTo>
                    <a:lnTo>
                      <a:pt x="187" y="734"/>
                    </a:lnTo>
                    <a:lnTo>
                      <a:pt x="184" y="748"/>
                    </a:lnTo>
                    <a:lnTo>
                      <a:pt x="180" y="761"/>
                    </a:lnTo>
                    <a:lnTo>
                      <a:pt x="180" y="761"/>
                    </a:lnTo>
                    <a:lnTo>
                      <a:pt x="170" y="785"/>
                    </a:lnTo>
                    <a:lnTo>
                      <a:pt x="159" y="807"/>
                    </a:lnTo>
                    <a:lnTo>
                      <a:pt x="134" y="852"/>
                    </a:lnTo>
                    <a:lnTo>
                      <a:pt x="121" y="873"/>
                    </a:lnTo>
                    <a:lnTo>
                      <a:pt x="110" y="896"/>
                    </a:lnTo>
                    <a:lnTo>
                      <a:pt x="99" y="919"/>
                    </a:lnTo>
                    <a:lnTo>
                      <a:pt x="90" y="942"/>
                    </a:lnTo>
                    <a:lnTo>
                      <a:pt x="90" y="942"/>
                    </a:lnTo>
                    <a:lnTo>
                      <a:pt x="80" y="957"/>
                    </a:lnTo>
                    <a:lnTo>
                      <a:pt x="71" y="973"/>
                    </a:lnTo>
                    <a:lnTo>
                      <a:pt x="62" y="988"/>
                    </a:lnTo>
                    <a:lnTo>
                      <a:pt x="55" y="1004"/>
                    </a:lnTo>
                    <a:lnTo>
                      <a:pt x="41" y="1036"/>
                    </a:lnTo>
                    <a:lnTo>
                      <a:pt x="27" y="1072"/>
                    </a:lnTo>
                    <a:lnTo>
                      <a:pt x="27" y="1072"/>
                    </a:lnTo>
                    <a:lnTo>
                      <a:pt x="34" y="1078"/>
                    </a:lnTo>
                    <a:lnTo>
                      <a:pt x="44" y="1084"/>
                    </a:lnTo>
                    <a:lnTo>
                      <a:pt x="62" y="1092"/>
                    </a:lnTo>
                    <a:lnTo>
                      <a:pt x="82" y="1100"/>
                    </a:lnTo>
                    <a:lnTo>
                      <a:pt x="99" y="1108"/>
                    </a:lnTo>
                    <a:lnTo>
                      <a:pt x="99" y="1108"/>
                    </a:lnTo>
                    <a:lnTo>
                      <a:pt x="107" y="1112"/>
                    </a:lnTo>
                    <a:lnTo>
                      <a:pt x="114" y="1115"/>
                    </a:lnTo>
                    <a:lnTo>
                      <a:pt x="114" y="1115"/>
                    </a:lnTo>
                    <a:lnTo>
                      <a:pt x="138" y="1123"/>
                    </a:lnTo>
                    <a:lnTo>
                      <a:pt x="161" y="1131"/>
                    </a:lnTo>
                    <a:lnTo>
                      <a:pt x="183" y="1137"/>
                    </a:lnTo>
                    <a:lnTo>
                      <a:pt x="193" y="1140"/>
                    </a:lnTo>
                    <a:lnTo>
                      <a:pt x="204" y="1140"/>
                    </a:lnTo>
                    <a:lnTo>
                      <a:pt x="204" y="1140"/>
                    </a:lnTo>
                    <a:lnTo>
                      <a:pt x="207" y="1133"/>
                    </a:lnTo>
                    <a:lnTo>
                      <a:pt x="208" y="1126"/>
                    </a:lnTo>
                    <a:lnTo>
                      <a:pt x="208" y="1119"/>
                    </a:lnTo>
                    <a:lnTo>
                      <a:pt x="205" y="1110"/>
                    </a:lnTo>
                    <a:lnTo>
                      <a:pt x="205" y="1110"/>
                    </a:lnTo>
                    <a:lnTo>
                      <a:pt x="207" y="1108"/>
                    </a:lnTo>
                    <a:lnTo>
                      <a:pt x="210" y="1106"/>
                    </a:lnTo>
                    <a:lnTo>
                      <a:pt x="214" y="1106"/>
                    </a:lnTo>
                    <a:lnTo>
                      <a:pt x="218" y="1105"/>
                    </a:lnTo>
                    <a:lnTo>
                      <a:pt x="219" y="1105"/>
                    </a:lnTo>
                    <a:lnTo>
                      <a:pt x="221" y="1102"/>
                    </a:lnTo>
                    <a:lnTo>
                      <a:pt x="221" y="1102"/>
                    </a:lnTo>
                    <a:lnTo>
                      <a:pt x="262" y="1012"/>
                    </a:lnTo>
                    <a:lnTo>
                      <a:pt x="302" y="924"/>
                    </a:lnTo>
                    <a:lnTo>
                      <a:pt x="322" y="877"/>
                    </a:lnTo>
                    <a:lnTo>
                      <a:pt x="342" y="831"/>
                    </a:lnTo>
                    <a:lnTo>
                      <a:pt x="360" y="785"/>
                    </a:lnTo>
                    <a:lnTo>
                      <a:pt x="377" y="735"/>
                    </a:lnTo>
                    <a:lnTo>
                      <a:pt x="377" y="735"/>
                    </a:lnTo>
                    <a:lnTo>
                      <a:pt x="416" y="640"/>
                    </a:lnTo>
                    <a:lnTo>
                      <a:pt x="457" y="540"/>
                    </a:lnTo>
                    <a:lnTo>
                      <a:pt x="478" y="491"/>
                    </a:lnTo>
                    <a:lnTo>
                      <a:pt x="499" y="443"/>
                    </a:lnTo>
                    <a:lnTo>
                      <a:pt x="521" y="397"/>
                    </a:lnTo>
                    <a:lnTo>
                      <a:pt x="544" y="352"/>
                    </a:lnTo>
                    <a:lnTo>
                      <a:pt x="544" y="352"/>
                    </a:lnTo>
                    <a:lnTo>
                      <a:pt x="540" y="351"/>
                    </a:lnTo>
                    <a:lnTo>
                      <a:pt x="537" y="348"/>
                    </a:lnTo>
                    <a:lnTo>
                      <a:pt x="534" y="344"/>
                    </a:lnTo>
                    <a:lnTo>
                      <a:pt x="534" y="338"/>
                    </a:lnTo>
                    <a:lnTo>
                      <a:pt x="534" y="338"/>
                    </a:lnTo>
                    <a:lnTo>
                      <a:pt x="542" y="335"/>
                    </a:lnTo>
                    <a:lnTo>
                      <a:pt x="548" y="331"/>
                    </a:lnTo>
                    <a:lnTo>
                      <a:pt x="551" y="328"/>
                    </a:lnTo>
                    <a:lnTo>
                      <a:pt x="552" y="325"/>
                    </a:lnTo>
                    <a:lnTo>
                      <a:pt x="554" y="320"/>
                    </a:lnTo>
                    <a:lnTo>
                      <a:pt x="552" y="314"/>
                    </a:lnTo>
                    <a:lnTo>
                      <a:pt x="552" y="314"/>
                    </a:lnTo>
                    <a:lnTo>
                      <a:pt x="535" y="314"/>
                    </a:lnTo>
                    <a:lnTo>
                      <a:pt x="516" y="314"/>
                    </a:lnTo>
                    <a:lnTo>
                      <a:pt x="493" y="317"/>
                    </a:lnTo>
                    <a:lnTo>
                      <a:pt x="471" y="323"/>
                    </a:lnTo>
                    <a:lnTo>
                      <a:pt x="447" y="328"/>
                    </a:lnTo>
                    <a:lnTo>
                      <a:pt x="424" y="335"/>
                    </a:lnTo>
                    <a:lnTo>
                      <a:pt x="402" y="344"/>
                    </a:lnTo>
                    <a:lnTo>
                      <a:pt x="382" y="352"/>
                    </a:lnTo>
                    <a:lnTo>
                      <a:pt x="382" y="352"/>
                    </a:lnTo>
                    <a:close/>
                    <a:moveTo>
                      <a:pt x="1640" y="1106"/>
                    </a:moveTo>
                    <a:lnTo>
                      <a:pt x="1640" y="1106"/>
                    </a:lnTo>
                    <a:lnTo>
                      <a:pt x="1644" y="931"/>
                    </a:lnTo>
                    <a:lnTo>
                      <a:pt x="1647" y="842"/>
                    </a:lnTo>
                    <a:lnTo>
                      <a:pt x="1646" y="759"/>
                    </a:lnTo>
                    <a:lnTo>
                      <a:pt x="1646" y="759"/>
                    </a:lnTo>
                    <a:lnTo>
                      <a:pt x="1646" y="734"/>
                    </a:lnTo>
                    <a:lnTo>
                      <a:pt x="1643" y="710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7" y="661"/>
                    </a:lnTo>
                    <a:lnTo>
                      <a:pt x="1639" y="654"/>
                    </a:lnTo>
                    <a:lnTo>
                      <a:pt x="1640" y="646"/>
                    </a:lnTo>
                    <a:lnTo>
                      <a:pt x="1640" y="636"/>
                    </a:lnTo>
                    <a:lnTo>
                      <a:pt x="1640" y="636"/>
                    </a:lnTo>
                    <a:lnTo>
                      <a:pt x="1640" y="571"/>
                    </a:lnTo>
                    <a:lnTo>
                      <a:pt x="1640" y="500"/>
                    </a:lnTo>
                    <a:lnTo>
                      <a:pt x="1640" y="500"/>
                    </a:lnTo>
                    <a:lnTo>
                      <a:pt x="1642" y="466"/>
                    </a:lnTo>
                    <a:lnTo>
                      <a:pt x="1642" y="424"/>
                    </a:lnTo>
                    <a:lnTo>
                      <a:pt x="1642" y="404"/>
                    </a:lnTo>
                    <a:lnTo>
                      <a:pt x="1639" y="387"/>
                    </a:lnTo>
                    <a:lnTo>
                      <a:pt x="1636" y="373"/>
                    </a:lnTo>
                    <a:lnTo>
                      <a:pt x="1635" y="368"/>
                    </a:lnTo>
                    <a:lnTo>
                      <a:pt x="1632" y="363"/>
                    </a:lnTo>
                    <a:lnTo>
                      <a:pt x="1632" y="363"/>
                    </a:lnTo>
                    <a:lnTo>
                      <a:pt x="1626" y="359"/>
                    </a:lnTo>
                    <a:lnTo>
                      <a:pt x="1616" y="356"/>
                    </a:lnTo>
                    <a:lnTo>
                      <a:pt x="1590" y="348"/>
                    </a:lnTo>
                    <a:lnTo>
                      <a:pt x="1560" y="342"/>
                    </a:lnTo>
                    <a:lnTo>
                      <a:pt x="1547" y="341"/>
                    </a:lnTo>
                    <a:lnTo>
                      <a:pt x="1538" y="340"/>
                    </a:lnTo>
                    <a:lnTo>
                      <a:pt x="1538" y="340"/>
                    </a:lnTo>
                    <a:lnTo>
                      <a:pt x="1528" y="342"/>
                    </a:lnTo>
                    <a:lnTo>
                      <a:pt x="1521" y="345"/>
                    </a:lnTo>
                    <a:lnTo>
                      <a:pt x="1517" y="348"/>
                    </a:lnTo>
                    <a:lnTo>
                      <a:pt x="1517" y="348"/>
                    </a:lnTo>
                    <a:lnTo>
                      <a:pt x="1517" y="372"/>
                    </a:lnTo>
                    <a:lnTo>
                      <a:pt x="1515" y="397"/>
                    </a:lnTo>
                    <a:lnTo>
                      <a:pt x="1514" y="422"/>
                    </a:lnTo>
                    <a:lnTo>
                      <a:pt x="1512" y="449"/>
                    </a:lnTo>
                    <a:lnTo>
                      <a:pt x="1512" y="449"/>
                    </a:lnTo>
                    <a:lnTo>
                      <a:pt x="1512" y="502"/>
                    </a:lnTo>
                    <a:lnTo>
                      <a:pt x="1512" y="557"/>
                    </a:lnTo>
                    <a:lnTo>
                      <a:pt x="1512" y="557"/>
                    </a:lnTo>
                    <a:lnTo>
                      <a:pt x="1514" y="610"/>
                    </a:lnTo>
                    <a:lnTo>
                      <a:pt x="1515" y="664"/>
                    </a:lnTo>
                    <a:lnTo>
                      <a:pt x="1521" y="772"/>
                    </a:lnTo>
                    <a:lnTo>
                      <a:pt x="1521" y="772"/>
                    </a:lnTo>
                    <a:lnTo>
                      <a:pt x="1522" y="831"/>
                    </a:lnTo>
                    <a:lnTo>
                      <a:pt x="1524" y="891"/>
                    </a:lnTo>
                    <a:lnTo>
                      <a:pt x="1521" y="1008"/>
                    </a:lnTo>
                    <a:lnTo>
                      <a:pt x="1518" y="1123"/>
                    </a:lnTo>
                    <a:lnTo>
                      <a:pt x="1515" y="1235"/>
                    </a:lnTo>
                    <a:lnTo>
                      <a:pt x="1515" y="1235"/>
                    </a:lnTo>
                    <a:lnTo>
                      <a:pt x="1519" y="1241"/>
                    </a:lnTo>
                    <a:lnTo>
                      <a:pt x="1525" y="1245"/>
                    </a:lnTo>
                    <a:lnTo>
                      <a:pt x="1532" y="1248"/>
                    </a:lnTo>
                    <a:lnTo>
                      <a:pt x="1539" y="1251"/>
                    </a:lnTo>
                    <a:lnTo>
                      <a:pt x="1554" y="1254"/>
                    </a:lnTo>
                    <a:lnTo>
                      <a:pt x="1571" y="1254"/>
                    </a:lnTo>
                    <a:lnTo>
                      <a:pt x="1588" y="1251"/>
                    </a:lnTo>
                    <a:lnTo>
                      <a:pt x="1605" y="1248"/>
                    </a:lnTo>
                    <a:lnTo>
                      <a:pt x="1620" y="1242"/>
                    </a:lnTo>
                    <a:lnTo>
                      <a:pt x="1633" y="1238"/>
                    </a:lnTo>
                    <a:lnTo>
                      <a:pt x="1633" y="1238"/>
                    </a:lnTo>
                    <a:lnTo>
                      <a:pt x="1637" y="1223"/>
                    </a:lnTo>
                    <a:lnTo>
                      <a:pt x="1639" y="1207"/>
                    </a:lnTo>
                    <a:lnTo>
                      <a:pt x="1640" y="1175"/>
                    </a:lnTo>
                    <a:lnTo>
                      <a:pt x="1640" y="1141"/>
                    </a:lnTo>
                    <a:lnTo>
                      <a:pt x="1640" y="1106"/>
                    </a:lnTo>
                    <a:lnTo>
                      <a:pt x="1640" y="1106"/>
                    </a:lnTo>
                    <a:close/>
                    <a:moveTo>
                      <a:pt x="502" y="838"/>
                    </a:moveTo>
                    <a:lnTo>
                      <a:pt x="502" y="838"/>
                    </a:lnTo>
                    <a:lnTo>
                      <a:pt x="504" y="830"/>
                    </a:lnTo>
                    <a:lnTo>
                      <a:pt x="509" y="823"/>
                    </a:lnTo>
                    <a:lnTo>
                      <a:pt x="511" y="815"/>
                    </a:lnTo>
                    <a:lnTo>
                      <a:pt x="514" y="808"/>
                    </a:lnTo>
                    <a:lnTo>
                      <a:pt x="514" y="808"/>
                    </a:lnTo>
                    <a:lnTo>
                      <a:pt x="510" y="810"/>
                    </a:lnTo>
                    <a:lnTo>
                      <a:pt x="506" y="810"/>
                    </a:lnTo>
                    <a:lnTo>
                      <a:pt x="502" y="810"/>
                    </a:lnTo>
                    <a:lnTo>
                      <a:pt x="497" y="808"/>
                    </a:lnTo>
                    <a:lnTo>
                      <a:pt x="497" y="808"/>
                    </a:lnTo>
                    <a:lnTo>
                      <a:pt x="496" y="803"/>
                    </a:lnTo>
                    <a:lnTo>
                      <a:pt x="495" y="797"/>
                    </a:lnTo>
                    <a:lnTo>
                      <a:pt x="492" y="793"/>
                    </a:lnTo>
                    <a:lnTo>
                      <a:pt x="489" y="790"/>
                    </a:lnTo>
                    <a:lnTo>
                      <a:pt x="482" y="785"/>
                    </a:lnTo>
                    <a:lnTo>
                      <a:pt x="474" y="780"/>
                    </a:lnTo>
                    <a:lnTo>
                      <a:pt x="455" y="773"/>
                    </a:lnTo>
                    <a:lnTo>
                      <a:pt x="448" y="769"/>
                    </a:lnTo>
                    <a:lnTo>
                      <a:pt x="441" y="764"/>
                    </a:lnTo>
                    <a:lnTo>
                      <a:pt x="441" y="764"/>
                    </a:lnTo>
                    <a:lnTo>
                      <a:pt x="445" y="759"/>
                    </a:lnTo>
                    <a:lnTo>
                      <a:pt x="447" y="755"/>
                    </a:lnTo>
                    <a:lnTo>
                      <a:pt x="450" y="751"/>
                    </a:lnTo>
                    <a:lnTo>
                      <a:pt x="452" y="749"/>
                    </a:lnTo>
                    <a:lnTo>
                      <a:pt x="455" y="748"/>
                    </a:lnTo>
                    <a:lnTo>
                      <a:pt x="455" y="748"/>
                    </a:lnTo>
                    <a:lnTo>
                      <a:pt x="461" y="731"/>
                    </a:lnTo>
                    <a:lnTo>
                      <a:pt x="468" y="714"/>
                    </a:lnTo>
                    <a:lnTo>
                      <a:pt x="485" y="685"/>
                    </a:lnTo>
                    <a:lnTo>
                      <a:pt x="493" y="671"/>
                    </a:lnTo>
                    <a:lnTo>
                      <a:pt x="500" y="654"/>
                    </a:lnTo>
                    <a:lnTo>
                      <a:pt x="504" y="637"/>
                    </a:lnTo>
                    <a:lnTo>
                      <a:pt x="507" y="616"/>
                    </a:lnTo>
                    <a:lnTo>
                      <a:pt x="507" y="616"/>
                    </a:lnTo>
                    <a:lnTo>
                      <a:pt x="513" y="613"/>
                    </a:lnTo>
                    <a:lnTo>
                      <a:pt x="517" y="610"/>
                    </a:lnTo>
                    <a:lnTo>
                      <a:pt x="521" y="609"/>
                    </a:lnTo>
                    <a:lnTo>
                      <a:pt x="527" y="609"/>
                    </a:lnTo>
                    <a:lnTo>
                      <a:pt x="537" y="610"/>
                    </a:lnTo>
                    <a:lnTo>
                      <a:pt x="547" y="616"/>
                    </a:lnTo>
                    <a:lnTo>
                      <a:pt x="568" y="627"/>
                    </a:lnTo>
                    <a:lnTo>
                      <a:pt x="577" y="633"/>
                    </a:lnTo>
                    <a:lnTo>
                      <a:pt x="587" y="637"/>
                    </a:lnTo>
                    <a:lnTo>
                      <a:pt x="587" y="637"/>
                    </a:lnTo>
                    <a:lnTo>
                      <a:pt x="589" y="630"/>
                    </a:lnTo>
                    <a:lnTo>
                      <a:pt x="593" y="625"/>
                    </a:lnTo>
                    <a:lnTo>
                      <a:pt x="600" y="612"/>
                    </a:lnTo>
                    <a:lnTo>
                      <a:pt x="600" y="612"/>
                    </a:lnTo>
                    <a:lnTo>
                      <a:pt x="590" y="606"/>
                    </a:lnTo>
                    <a:lnTo>
                      <a:pt x="582" y="602"/>
                    </a:lnTo>
                    <a:lnTo>
                      <a:pt x="563" y="595"/>
                    </a:lnTo>
                    <a:lnTo>
                      <a:pt x="547" y="588"/>
                    </a:lnTo>
                    <a:lnTo>
                      <a:pt x="540" y="585"/>
                    </a:lnTo>
                    <a:lnTo>
                      <a:pt x="531" y="581"/>
                    </a:lnTo>
                    <a:lnTo>
                      <a:pt x="531" y="581"/>
                    </a:lnTo>
                    <a:lnTo>
                      <a:pt x="531" y="568"/>
                    </a:lnTo>
                    <a:lnTo>
                      <a:pt x="534" y="559"/>
                    </a:lnTo>
                    <a:lnTo>
                      <a:pt x="538" y="552"/>
                    </a:lnTo>
                    <a:lnTo>
                      <a:pt x="544" y="546"/>
                    </a:lnTo>
                    <a:lnTo>
                      <a:pt x="551" y="539"/>
                    </a:lnTo>
                    <a:lnTo>
                      <a:pt x="556" y="532"/>
                    </a:lnTo>
                    <a:lnTo>
                      <a:pt x="561" y="522"/>
                    </a:lnTo>
                    <a:lnTo>
                      <a:pt x="563" y="509"/>
                    </a:lnTo>
                    <a:lnTo>
                      <a:pt x="563" y="509"/>
                    </a:lnTo>
                    <a:lnTo>
                      <a:pt x="573" y="497"/>
                    </a:lnTo>
                    <a:lnTo>
                      <a:pt x="580" y="481"/>
                    </a:lnTo>
                    <a:lnTo>
                      <a:pt x="586" y="466"/>
                    </a:lnTo>
                    <a:lnTo>
                      <a:pt x="591" y="450"/>
                    </a:lnTo>
                    <a:lnTo>
                      <a:pt x="591" y="450"/>
                    </a:lnTo>
                    <a:lnTo>
                      <a:pt x="597" y="424"/>
                    </a:lnTo>
                    <a:lnTo>
                      <a:pt x="600" y="417"/>
                    </a:lnTo>
                    <a:lnTo>
                      <a:pt x="601" y="417"/>
                    </a:lnTo>
                    <a:lnTo>
                      <a:pt x="604" y="418"/>
                    </a:lnTo>
                    <a:lnTo>
                      <a:pt x="604" y="418"/>
                    </a:lnTo>
                    <a:lnTo>
                      <a:pt x="606" y="417"/>
                    </a:lnTo>
                    <a:lnTo>
                      <a:pt x="606" y="417"/>
                    </a:lnTo>
                    <a:lnTo>
                      <a:pt x="606" y="414"/>
                    </a:lnTo>
                    <a:lnTo>
                      <a:pt x="604" y="411"/>
                    </a:lnTo>
                    <a:lnTo>
                      <a:pt x="604" y="411"/>
                    </a:lnTo>
                    <a:lnTo>
                      <a:pt x="606" y="410"/>
                    </a:lnTo>
                    <a:lnTo>
                      <a:pt x="606" y="410"/>
                    </a:lnTo>
                    <a:lnTo>
                      <a:pt x="615" y="408"/>
                    </a:lnTo>
                    <a:lnTo>
                      <a:pt x="625" y="408"/>
                    </a:lnTo>
                    <a:lnTo>
                      <a:pt x="635" y="411"/>
                    </a:lnTo>
                    <a:lnTo>
                      <a:pt x="643" y="414"/>
                    </a:lnTo>
                    <a:lnTo>
                      <a:pt x="662" y="424"/>
                    </a:lnTo>
                    <a:lnTo>
                      <a:pt x="680" y="434"/>
                    </a:lnTo>
                    <a:lnTo>
                      <a:pt x="680" y="434"/>
                    </a:lnTo>
                    <a:lnTo>
                      <a:pt x="681" y="429"/>
                    </a:lnTo>
                    <a:lnTo>
                      <a:pt x="684" y="425"/>
                    </a:lnTo>
                    <a:lnTo>
                      <a:pt x="686" y="421"/>
                    </a:lnTo>
                    <a:lnTo>
                      <a:pt x="687" y="417"/>
                    </a:lnTo>
                    <a:lnTo>
                      <a:pt x="687" y="417"/>
                    </a:lnTo>
                    <a:lnTo>
                      <a:pt x="676" y="403"/>
                    </a:lnTo>
                    <a:lnTo>
                      <a:pt x="663" y="391"/>
                    </a:lnTo>
                    <a:lnTo>
                      <a:pt x="648" y="380"/>
                    </a:lnTo>
                    <a:lnTo>
                      <a:pt x="632" y="372"/>
                    </a:lnTo>
                    <a:lnTo>
                      <a:pt x="615" y="363"/>
                    </a:lnTo>
                    <a:lnTo>
                      <a:pt x="598" y="358"/>
                    </a:lnTo>
                    <a:lnTo>
                      <a:pt x="580" y="354"/>
                    </a:lnTo>
                    <a:lnTo>
                      <a:pt x="563" y="351"/>
                    </a:lnTo>
                    <a:lnTo>
                      <a:pt x="563" y="351"/>
                    </a:lnTo>
                    <a:lnTo>
                      <a:pt x="563" y="355"/>
                    </a:lnTo>
                    <a:lnTo>
                      <a:pt x="561" y="358"/>
                    </a:lnTo>
                    <a:lnTo>
                      <a:pt x="556" y="365"/>
                    </a:lnTo>
                    <a:lnTo>
                      <a:pt x="554" y="372"/>
                    </a:lnTo>
                    <a:lnTo>
                      <a:pt x="554" y="375"/>
                    </a:lnTo>
                    <a:lnTo>
                      <a:pt x="555" y="379"/>
                    </a:lnTo>
                    <a:lnTo>
                      <a:pt x="555" y="379"/>
                    </a:lnTo>
                    <a:lnTo>
                      <a:pt x="568" y="384"/>
                    </a:lnTo>
                    <a:lnTo>
                      <a:pt x="575" y="390"/>
                    </a:lnTo>
                    <a:lnTo>
                      <a:pt x="580" y="396"/>
                    </a:lnTo>
                    <a:lnTo>
                      <a:pt x="584" y="403"/>
                    </a:lnTo>
                    <a:lnTo>
                      <a:pt x="586" y="406"/>
                    </a:lnTo>
                    <a:lnTo>
                      <a:pt x="586" y="410"/>
                    </a:lnTo>
                    <a:lnTo>
                      <a:pt x="584" y="414"/>
                    </a:lnTo>
                    <a:lnTo>
                      <a:pt x="582" y="417"/>
                    </a:lnTo>
                    <a:lnTo>
                      <a:pt x="579" y="421"/>
                    </a:lnTo>
                    <a:lnTo>
                      <a:pt x="575" y="425"/>
                    </a:lnTo>
                    <a:lnTo>
                      <a:pt x="575" y="425"/>
                    </a:lnTo>
                    <a:lnTo>
                      <a:pt x="575" y="429"/>
                    </a:lnTo>
                    <a:lnTo>
                      <a:pt x="575" y="434"/>
                    </a:lnTo>
                    <a:lnTo>
                      <a:pt x="572" y="439"/>
                    </a:lnTo>
                    <a:lnTo>
                      <a:pt x="570" y="445"/>
                    </a:lnTo>
                    <a:lnTo>
                      <a:pt x="569" y="453"/>
                    </a:lnTo>
                    <a:lnTo>
                      <a:pt x="569" y="453"/>
                    </a:lnTo>
                    <a:lnTo>
                      <a:pt x="558" y="473"/>
                    </a:lnTo>
                    <a:lnTo>
                      <a:pt x="549" y="494"/>
                    </a:lnTo>
                    <a:lnTo>
                      <a:pt x="540" y="515"/>
                    </a:lnTo>
                    <a:lnTo>
                      <a:pt x="531" y="533"/>
                    </a:lnTo>
                    <a:lnTo>
                      <a:pt x="531" y="533"/>
                    </a:lnTo>
                    <a:lnTo>
                      <a:pt x="527" y="545"/>
                    </a:lnTo>
                    <a:lnTo>
                      <a:pt x="523" y="557"/>
                    </a:lnTo>
                    <a:lnTo>
                      <a:pt x="521" y="563"/>
                    </a:lnTo>
                    <a:lnTo>
                      <a:pt x="517" y="567"/>
                    </a:lnTo>
                    <a:lnTo>
                      <a:pt x="513" y="571"/>
                    </a:lnTo>
                    <a:lnTo>
                      <a:pt x="507" y="574"/>
                    </a:lnTo>
                    <a:lnTo>
                      <a:pt x="507" y="574"/>
                    </a:lnTo>
                    <a:lnTo>
                      <a:pt x="502" y="571"/>
                    </a:lnTo>
                    <a:lnTo>
                      <a:pt x="497" y="567"/>
                    </a:lnTo>
                    <a:lnTo>
                      <a:pt x="489" y="557"/>
                    </a:lnTo>
                    <a:lnTo>
                      <a:pt x="489" y="557"/>
                    </a:lnTo>
                    <a:lnTo>
                      <a:pt x="483" y="560"/>
                    </a:lnTo>
                    <a:lnTo>
                      <a:pt x="478" y="561"/>
                    </a:lnTo>
                    <a:lnTo>
                      <a:pt x="471" y="561"/>
                    </a:lnTo>
                    <a:lnTo>
                      <a:pt x="464" y="561"/>
                    </a:lnTo>
                    <a:lnTo>
                      <a:pt x="464" y="561"/>
                    </a:lnTo>
                    <a:lnTo>
                      <a:pt x="458" y="575"/>
                    </a:lnTo>
                    <a:lnTo>
                      <a:pt x="455" y="582"/>
                    </a:lnTo>
                    <a:lnTo>
                      <a:pt x="455" y="591"/>
                    </a:lnTo>
                    <a:lnTo>
                      <a:pt x="455" y="591"/>
                    </a:lnTo>
                    <a:lnTo>
                      <a:pt x="467" y="595"/>
                    </a:lnTo>
                    <a:lnTo>
                      <a:pt x="476" y="602"/>
                    </a:lnTo>
                    <a:lnTo>
                      <a:pt x="481" y="606"/>
                    </a:lnTo>
                    <a:lnTo>
                      <a:pt x="485" y="610"/>
                    </a:lnTo>
                    <a:lnTo>
                      <a:pt x="486" y="616"/>
                    </a:lnTo>
                    <a:lnTo>
                      <a:pt x="486" y="623"/>
                    </a:lnTo>
                    <a:lnTo>
                      <a:pt x="486" y="623"/>
                    </a:lnTo>
                    <a:lnTo>
                      <a:pt x="486" y="626"/>
                    </a:lnTo>
                    <a:lnTo>
                      <a:pt x="483" y="629"/>
                    </a:lnTo>
                    <a:lnTo>
                      <a:pt x="479" y="634"/>
                    </a:lnTo>
                    <a:lnTo>
                      <a:pt x="472" y="640"/>
                    </a:lnTo>
                    <a:lnTo>
                      <a:pt x="468" y="648"/>
                    </a:lnTo>
                    <a:lnTo>
                      <a:pt x="468" y="648"/>
                    </a:lnTo>
                    <a:lnTo>
                      <a:pt x="465" y="655"/>
                    </a:lnTo>
                    <a:lnTo>
                      <a:pt x="465" y="661"/>
                    </a:lnTo>
                    <a:lnTo>
                      <a:pt x="464" y="668"/>
                    </a:lnTo>
                    <a:lnTo>
                      <a:pt x="464" y="674"/>
                    </a:lnTo>
                    <a:lnTo>
                      <a:pt x="464" y="674"/>
                    </a:lnTo>
                    <a:lnTo>
                      <a:pt x="455" y="696"/>
                    </a:lnTo>
                    <a:lnTo>
                      <a:pt x="445" y="720"/>
                    </a:lnTo>
                    <a:lnTo>
                      <a:pt x="436" y="741"/>
                    </a:lnTo>
                    <a:lnTo>
                      <a:pt x="427" y="759"/>
                    </a:lnTo>
                    <a:lnTo>
                      <a:pt x="427" y="759"/>
                    </a:lnTo>
                    <a:lnTo>
                      <a:pt x="422" y="761"/>
                    </a:lnTo>
                    <a:lnTo>
                      <a:pt x="416" y="764"/>
                    </a:lnTo>
                    <a:lnTo>
                      <a:pt x="416" y="764"/>
                    </a:lnTo>
                    <a:lnTo>
                      <a:pt x="406" y="755"/>
                    </a:lnTo>
                    <a:lnTo>
                      <a:pt x="401" y="751"/>
                    </a:lnTo>
                    <a:lnTo>
                      <a:pt x="394" y="748"/>
                    </a:lnTo>
                    <a:lnTo>
                      <a:pt x="394" y="748"/>
                    </a:lnTo>
                    <a:lnTo>
                      <a:pt x="385" y="766"/>
                    </a:lnTo>
                    <a:lnTo>
                      <a:pt x="378" y="785"/>
                    </a:lnTo>
                    <a:lnTo>
                      <a:pt x="378" y="785"/>
                    </a:lnTo>
                    <a:lnTo>
                      <a:pt x="389" y="789"/>
                    </a:lnTo>
                    <a:lnTo>
                      <a:pt x="398" y="794"/>
                    </a:lnTo>
                    <a:lnTo>
                      <a:pt x="402" y="797"/>
                    </a:lnTo>
                    <a:lnTo>
                      <a:pt x="405" y="801"/>
                    </a:lnTo>
                    <a:lnTo>
                      <a:pt x="406" y="807"/>
                    </a:lnTo>
                    <a:lnTo>
                      <a:pt x="406" y="813"/>
                    </a:lnTo>
                    <a:lnTo>
                      <a:pt x="406" y="813"/>
                    </a:lnTo>
                    <a:lnTo>
                      <a:pt x="395" y="827"/>
                    </a:lnTo>
                    <a:lnTo>
                      <a:pt x="387" y="844"/>
                    </a:lnTo>
                    <a:lnTo>
                      <a:pt x="378" y="860"/>
                    </a:lnTo>
                    <a:lnTo>
                      <a:pt x="370" y="880"/>
                    </a:lnTo>
                    <a:lnTo>
                      <a:pt x="364" y="898"/>
                    </a:lnTo>
                    <a:lnTo>
                      <a:pt x="358" y="918"/>
                    </a:lnTo>
                    <a:lnTo>
                      <a:pt x="356" y="936"/>
                    </a:lnTo>
                    <a:lnTo>
                      <a:pt x="353" y="954"/>
                    </a:lnTo>
                    <a:lnTo>
                      <a:pt x="353" y="954"/>
                    </a:lnTo>
                    <a:lnTo>
                      <a:pt x="344" y="962"/>
                    </a:lnTo>
                    <a:lnTo>
                      <a:pt x="340" y="963"/>
                    </a:lnTo>
                    <a:lnTo>
                      <a:pt x="336" y="963"/>
                    </a:lnTo>
                    <a:lnTo>
                      <a:pt x="336" y="963"/>
                    </a:lnTo>
                    <a:lnTo>
                      <a:pt x="329" y="959"/>
                    </a:lnTo>
                    <a:lnTo>
                      <a:pt x="323" y="953"/>
                    </a:lnTo>
                    <a:lnTo>
                      <a:pt x="318" y="947"/>
                    </a:lnTo>
                    <a:lnTo>
                      <a:pt x="311" y="945"/>
                    </a:lnTo>
                    <a:lnTo>
                      <a:pt x="311" y="945"/>
                    </a:lnTo>
                    <a:lnTo>
                      <a:pt x="304" y="959"/>
                    </a:lnTo>
                    <a:lnTo>
                      <a:pt x="297" y="974"/>
                    </a:lnTo>
                    <a:lnTo>
                      <a:pt x="290" y="988"/>
                    </a:lnTo>
                    <a:lnTo>
                      <a:pt x="288" y="995"/>
                    </a:lnTo>
                    <a:lnTo>
                      <a:pt x="287" y="1002"/>
                    </a:lnTo>
                    <a:lnTo>
                      <a:pt x="287" y="1002"/>
                    </a:lnTo>
                    <a:lnTo>
                      <a:pt x="295" y="999"/>
                    </a:lnTo>
                    <a:lnTo>
                      <a:pt x="305" y="999"/>
                    </a:lnTo>
                    <a:lnTo>
                      <a:pt x="314" y="999"/>
                    </a:lnTo>
                    <a:lnTo>
                      <a:pt x="321" y="1001"/>
                    </a:lnTo>
                    <a:lnTo>
                      <a:pt x="336" y="1005"/>
                    </a:lnTo>
                    <a:lnTo>
                      <a:pt x="351" y="1012"/>
                    </a:lnTo>
                    <a:lnTo>
                      <a:pt x="379" y="1029"/>
                    </a:lnTo>
                    <a:lnTo>
                      <a:pt x="395" y="1037"/>
                    </a:lnTo>
                    <a:lnTo>
                      <a:pt x="410" y="1044"/>
                    </a:lnTo>
                    <a:lnTo>
                      <a:pt x="410" y="1044"/>
                    </a:lnTo>
                    <a:lnTo>
                      <a:pt x="419" y="1032"/>
                    </a:lnTo>
                    <a:lnTo>
                      <a:pt x="422" y="1026"/>
                    </a:lnTo>
                    <a:lnTo>
                      <a:pt x="424" y="1019"/>
                    </a:lnTo>
                    <a:lnTo>
                      <a:pt x="424" y="1019"/>
                    </a:lnTo>
                    <a:lnTo>
                      <a:pt x="419" y="1011"/>
                    </a:lnTo>
                    <a:lnTo>
                      <a:pt x="413" y="1004"/>
                    </a:lnTo>
                    <a:lnTo>
                      <a:pt x="405" y="998"/>
                    </a:lnTo>
                    <a:lnTo>
                      <a:pt x="398" y="992"/>
                    </a:lnTo>
                    <a:lnTo>
                      <a:pt x="381" y="983"/>
                    </a:lnTo>
                    <a:lnTo>
                      <a:pt x="361" y="974"/>
                    </a:lnTo>
                    <a:lnTo>
                      <a:pt x="361" y="974"/>
                    </a:lnTo>
                    <a:lnTo>
                      <a:pt x="360" y="970"/>
                    </a:lnTo>
                    <a:lnTo>
                      <a:pt x="358" y="967"/>
                    </a:lnTo>
                    <a:lnTo>
                      <a:pt x="358" y="967"/>
                    </a:lnTo>
                    <a:lnTo>
                      <a:pt x="361" y="963"/>
                    </a:lnTo>
                    <a:lnTo>
                      <a:pt x="364" y="959"/>
                    </a:lnTo>
                    <a:lnTo>
                      <a:pt x="367" y="954"/>
                    </a:lnTo>
                    <a:lnTo>
                      <a:pt x="368" y="953"/>
                    </a:lnTo>
                    <a:lnTo>
                      <a:pt x="371" y="953"/>
                    </a:lnTo>
                    <a:lnTo>
                      <a:pt x="371" y="953"/>
                    </a:lnTo>
                    <a:lnTo>
                      <a:pt x="371" y="940"/>
                    </a:lnTo>
                    <a:lnTo>
                      <a:pt x="371" y="940"/>
                    </a:lnTo>
                    <a:lnTo>
                      <a:pt x="381" y="931"/>
                    </a:lnTo>
                    <a:lnTo>
                      <a:pt x="388" y="919"/>
                    </a:lnTo>
                    <a:lnTo>
                      <a:pt x="395" y="907"/>
                    </a:lnTo>
                    <a:lnTo>
                      <a:pt x="401" y="894"/>
                    </a:lnTo>
                    <a:lnTo>
                      <a:pt x="412" y="869"/>
                    </a:lnTo>
                    <a:lnTo>
                      <a:pt x="419" y="856"/>
                    </a:lnTo>
                    <a:lnTo>
                      <a:pt x="427" y="846"/>
                    </a:lnTo>
                    <a:lnTo>
                      <a:pt x="427" y="846"/>
                    </a:lnTo>
                    <a:lnTo>
                      <a:pt x="429" y="834"/>
                    </a:lnTo>
                    <a:lnTo>
                      <a:pt x="431" y="823"/>
                    </a:lnTo>
                    <a:lnTo>
                      <a:pt x="433" y="818"/>
                    </a:lnTo>
                    <a:lnTo>
                      <a:pt x="436" y="814"/>
                    </a:lnTo>
                    <a:lnTo>
                      <a:pt x="440" y="811"/>
                    </a:lnTo>
                    <a:lnTo>
                      <a:pt x="444" y="808"/>
                    </a:lnTo>
                    <a:lnTo>
                      <a:pt x="444" y="808"/>
                    </a:lnTo>
                    <a:lnTo>
                      <a:pt x="452" y="810"/>
                    </a:lnTo>
                    <a:lnTo>
                      <a:pt x="460" y="811"/>
                    </a:lnTo>
                    <a:lnTo>
                      <a:pt x="474" y="820"/>
                    </a:lnTo>
                    <a:lnTo>
                      <a:pt x="486" y="828"/>
                    </a:lnTo>
                    <a:lnTo>
                      <a:pt x="502" y="838"/>
                    </a:lnTo>
                    <a:lnTo>
                      <a:pt x="502" y="838"/>
                    </a:lnTo>
                    <a:close/>
                    <a:moveTo>
                      <a:pt x="1034" y="387"/>
                    </a:moveTo>
                    <a:lnTo>
                      <a:pt x="1034" y="387"/>
                    </a:lnTo>
                    <a:lnTo>
                      <a:pt x="1008" y="387"/>
                    </a:lnTo>
                    <a:lnTo>
                      <a:pt x="985" y="384"/>
                    </a:lnTo>
                    <a:lnTo>
                      <a:pt x="961" y="380"/>
                    </a:lnTo>
                    <a:lnTo>
                      <a:pt x="935" y="376"/>
                    </a:lnTo>
                    <a:lnTo>
                      <a:pt x="889" y="365"/>
                    </a:lnTo>
                    <a:lnTo>
                      <a:pt x="841" y="355"/>
                    </a:lnTo>
                    <a:lnTo>
                      <a:pt x="841" y="355"/>
                    </a:lnTo>
                    <a:lnTo>
                      <a:pt x="841" y="361"/>
                    </a:lnTo>
                    <a:lnTo>
                      <a:pt x="841" y="361"/>
                    </a:lnTo>
                    <a:lnTo>
                      <a:pt x="843" y="446"/>
                    </a:lnTo>
                    <a:lnTo>
                      <a:pt x="844" y="533"/>
                    </a:lnTo>
                    <a:lnTo>
                      <a:pt x="843" y="707"/>
                    </a:lnTo>
                    <a:lnTo>
                      <a:pt x="841" y="876"/>
                    </a:lnTo>
                    <a:lnTo>
                      <a:pt x="843" y="956"/>
                    </a:lnTo>
                    <a:lnTo>
                      <a:pt x="844" y="1032"/>
                    </a:lnTo>
                    <a:lnTo>
                      <a:pt x="844" y="1032"/>
                    </a:lnTo>
                    <a:lnTo>
                      <a:pt x="847" y="1030"/>
                    </a:lnTo>
                    <a:lnTo>
                      <a:pt x="850" y="1029"/>
                    </a:lnTo>
                    <a:lnTo>
                      <a:pt x="858" y="1029"/>
                    </a:lnTo>
                    <a:lnTo>
                      <a:pt x="868" y="1032"/>
                    </a:lnTo>
                    <a:lnTo>
                      <a:pt x="868" y="1032"/>
                    </a:lnTo>
                    <a:lnTo>
                      <a:pt x="874" y="1030"/>
                    </a:lnTo>
                    <a:lnTo>
                      <a:pt x="879" y="1033"/>
                    </a:lnTo>
                    <a:lnTo>
                      <a:pt x="885" y="1036"/>
                    </a:lnTo>
                    <a:lnTo>
                      <a:pt x="893" y="1037"/>
                    </a:lnTo>
                    <a:lnTo>
                      <a:pt x="893" y="1037"/>
                    </a:lnTo>
                    <a:lnTo>
                      <a:pt x="899" y="1039"/>
                    </a:lnTo>
                    <a:lnTo>
                      <a:pt x="906" y="1037"/>
                    </a:lnTo>
                    <a:lnTo>
                      <a:pt x="913" y="1037"/>
                    </a:lnTo>
                    <a:lnTo>
                      <a:pt x="919" y="1037"/>
                    </a:lnTo>
                    <a:lnTo>
                      <a:pt x="919" y="1037"/>
                    </a:lnTo>
                    <a:lnTo>
                      <a:pt x="923" y="1039"/>
                    </a:lnTo>
                    <a:lnTo>
                      <a:pt x="926" y="1042"/>
                    </a:lnTo>
                    <a:lnTo>
                      <a:pt x="930" y="1043"/>
                    </a:lnTo>
                    <a:lnTo>
                      <a:pt x="934" y="1044"/>
                    </a:lnTo>
                    <a:lnTo>
                      <a:pt x="934" y="1044"/>
                    </a:lnTo>
                    <a:lnTo>
                      <a:pt x="958" y="1047"/>
                    </a:lnTo>
                    <a:lnTo>
                      <a:pt x="982" y="1049"/>
                    </a:lnTo>
                    <a:lnTo>
                      <a:pt x="1007" y="1049"/>
                    </a:lnTo>
                    <a:lnTo>
                      <a:pt x="1032" y="1049"/>
                    </a:lnTo>
                    <a:lnTo>
                      <a:pt x="1083" y="1044"/>
                    </a:lnTo>
                    <a:lnTo>
                      <a:pt x="1132" y="1037"/>
                    </a:lnTo>
                    <a:lnTo>
                      <a:pt x="1132" y="1037"/>
                    </a:lnTo>
                    <a:lnTo>
                      <a:pt x="1132" y="919"/>
                    </a:lnTo>
                    <a:lnTo>
                      <a:pt x="1132" y="859"/>
                    </a:lnTo>
                    <a:lnTo>
                      <a:pt x="1129" y="796"/>
                    </a:lnTo>
                    <a:lnTo>
                      <a:pt x="1129" y="796"/>
                    </a:lnTo>
                    <a:lnTo>
                      <a:pt x="1128" y="744"/>
                    </a:lnTo>
                    <a:lnTo>
                      <a:pt x="1128" y="693"/>
                    </a:lnTo>
                    <a:lnTo>
                      <a:pt x="1128" y="641"/>
                    </a:lnTo>
                    <a:lnTo>
                      <a:pt x="1125" y="591"/>
                    </a:lnTo>
                    <a:lnTo>
                      <a:pt x="1125" y="591"/>
                    </a:lnTo>
                    <a:lnTo>
                      <a:pt x="1116" y="483"/>
                    </a:lnTo>
                    <a:lnTo>
                      <a:pt x="1114" y="427"/>
                    </a:lnTo>
                    <a:lnTo>
                      <a:pt x="1114" y="400"/>
                    </a:lnTo>
                    <a:lnTo>
                      <a:pt x="1115" y="373"/>
                    </a:lnTo>
                    <a:lnTo>
                      <a:pt x="1115" y="373"/>
                    </a:lnTo>
                    <a:lnTo>
                      <a:pt x="1104" y="375"/>
                    </a:lnTo>
                    <a:lnTo>
                      <a:pt x="1094" y="375"/>
                    </a:lnTo>
                    <a:lnTo>
                      <a:pt x="1073" y="379"/>
                    </a:lnTo>
                    <a:lnTo>
                      <a:pt x="1053" y="384"/>
                    </a:lnTo>
                    <a:lnTo>
                      <a:pt x="1044" y="386"/>
                    </a:lnTo>
                    <a:lnTo>
                      <a:pt x="1034" y="387"/>
                    </a:lnTo>
                    <a:lnTo>
                      <a:pt x="1034" y="387"/>
                    </a:lnTo>
                    <a:close/>
                    <a:moveTo>
                      <a:pt x="1458" y="365"/>
                    </a:moveTo>
                    <a:lnTo>
                      <a:pt x="1458" y="365"/>
                    </a:lnTo>
                    <a:lnTo>
                      <a:pt x="1458" y="393"/>
                    </a:lnTo>
                    <a:lnTo>
                      <a:pt x="1459" y="411"/>
                    </a:lnTo>
                    <a:lnTo>
                      <a:pt x="1458" y="428"/>
                    </a:lnTo>
                    <a:lnTo>
                      <a:pt x="1458" y="436"/>
                    </a:lnTo>
                    <a:lnTo>
                      <a:pt x="1455" y="446"/>
                    </a:lnTo>
                    <a:lnTo>
                      <a:pt x="1455" y="446"/>
                    </a:lnTo>
                    <a:lnTo>
                      <a:pt x="1460" y="532"/>
                    </a:lnTo>
                    <a:lnTo>
                      <a:pt x="1462" y="575"/>
                    </a:lnTo>
                    <a:lnTo>
                      <a:pt x="1462" y="598"/>
                    </a:lnTo>
                    <a:lnTo>
                      <a:pt x="1462" y="620"/>
                    </a:lnTo>
                    <a:lnTo>
                      <a:pt x="1462" y="620"/>
                    </a:lnTo>
                    <a:lnTo>
                      <a:pt x="1458" y="693"/>
                    </a:lnTo>
                    <a:lnTo>
                      <a:pt x="1455" y="766"/>
                    </a:lnTo>
                    <a:lnTo>
                      <a:pt x="1453" y="842"/>
                    </a:lnTo>
                    <a:lnTo>
                      <a:pt x="1453" y="917"/>
                    </a:lnTo>
                    <a:lnTo>
                      <a:pt x="1455" y="991"/>
                    </a:lnTo>
                    <a:lnTo>
                      <a:pt x="1456" y="1064"/>
                    </a:lnTo>
                    <a:lnTo>
                      <a:pt x="1462" y="1206"/>
                    </a:lnTo>
                    <a:lnTo>
                      <a:pt x="1462" y="1206"/>
                    </a:lnTo>
                    <a:lnTo>
                      <a:pt x="1469" y="1211"/>
                    </a:lnTo>
                    <a:lnTo>
                      <a:pt x="1476" y="1216"/>
                    </a:lnTo>
                    <a:lnTo>
                      <a:pt x="1480" y="1218"/>
                    </a:lnTo>
                    <a:lnTo>
                      <a:pt x="1484" y="1220"/>
                    </a:lnTo>
                    <a:lnTo>
                      <a:pt x="1489" y="1220"/>
                    </a:lnTo>
                    <a:lnTo>
                      <a:pt x="1493" y="1218"/>
                    </a:lnTo>
                    <a:lnTo>
                      <a:pt x="1493" y="1218"/>
                    </a:lnTo>
                    <a:lnTo>
                      <a:pt x="1498" y="1161"/>
                    </a:lnTo>
                    <a:lnTo>
                      <a:pt x="1503" y="1103"/>
                    </a:lnTo>
                    <a:lnTo>
                      <a:pt x="1505" y="1047"/>
                    </a:lnTo>
                    <a:lnTo>
                      <a:pt x="1505" y="990"/>
                    </a:lnTo>
                    <a:lnTo>
                      <a:pt x="1505" y="876"/>
                    </a:lnTo>
                    <a:lnTo>
                      <a:pt x="1504" y="761"/>
                    </a:lnTo>
                    <a:lnTo>
                      <a:pt x="1504" y="761"/>
                    </a:lnTo>
                    <a:lnTo>
                      <a:pt x="1503" y="724"/>
                    </a:lnTo>
                    <a:lnTo>
                      <a:pt x="1498" y="689"/>
                    </a:lnTo>
                    <a:lnTo>
                      <a:pt x="1496" y="653"/>
                    </a:lnTo>
                    <a:lnTo>
                      <a:pt x="1493" y="616"/>
                    </a:lnTo>
                    <a:lnTo>
                      <a:pt x="1493" y="616"/>
                    </a:lnTo>
                    <a:lnTo>
                      <a:pt x="1493" y="585"/>
                    </a:lnTo>
                    <a:lnTo>
                      <a:pt x="1493" y="553"/>
                    </a:lnTo>
                    <a:lnTo>
                      <a:pt x="1494" y="488"/>
                    </a:lnTo>
                    <a:lnTo>
                      <a:pt x="1497" y="425"/>
                    </a:lnTo>
                    <a:lnTo>
                      <a:pt x="1497" y="394"/>
                    </a:lnTo>
                    <a:lnTo>
                      <a:pt x="1496" y="363"/>
                    </a:lnTo>
                    <a:lnTo>
                      <a:pt x="1496" y="363"/>
                    </a:lnTo>
                    <a:lnTo>
                      <a:pt x="1489" y="363"/>
                    </a:lnTo>
                    <a:lnTo>
                      <a:pt x="1483" y="363"/>
                    </a:lnTo>
                    <a:lnTo>
                      <a:pt x="1474" y="365"/>
                    </a:lnTo>
                    <a:lnTo>
                      <a:pt x="1467" y="366"/>
                    </a:lnTo>
                    <a:lnTo>
                      <a:pt x="1463" y="365"/>
                    </a:lnTo>
                    <a:lnTo>
                      <a:pt x="1459" y="363"/>
                    </a:lnTo>
                    <a:lnTo>
                      <a:pt x="1459" y="363"/>
                    </a:lnTo>
                    <a:lnTo>
                      <a:pt x="1459" y="362"/>
                    </a:lnTo>
                    <a:lnTo>
                      <a:pt x="1458" y="362"/>
                    </a:lnTo>
                    <a:lnTo>
                      <a:pt x="1458" y="363"/>
                    </a:lnTo>
                    <a:lnTo>
                      <a:pt x="1458" y="365"/>
                    </a:lnTo>
                    <a:lnTo>
                      <a:pt x="1458" y="365"/>
                    </a:lnTo>
                    <a:close/>
                    <a:moveTo>
                      <a:pt x="2057" y="545"/>
                    </a:moveTo>
                    <a:lnTo>
                      <a:pt x="2057" y="545"/>
                    </a:lnTo>
                    <a:lnTo>
                      <a:pt x="2072" y="542"/>
                    </a:lnTo>
                    <a:lnTo>
                      <a:pt x="2089" y="537"/>
                    </a:lnTo>
                    <a:lnTo>
                      <a:pt x="2106" y="532"/>
                    </a:lnTo>
                    <a:lnTo>
                      <a:pt x="2122" y="526"/>
                    </a:lnTo>
                    <a:lnTo>
                      <a:pt x="2137" y="519"/>
                    </a:lnTo>
                    <a:lnTo>
                      <a:pt x="2150" y="511"/>
                    </a:lnTo>
                    <a:lnTo>
                      <a:pt x="2161" y="501"/>
                    </a:lnTo>
                    <a:lnTo>
                      <a:pt x="2169" y="491"/>
                    </a:lnTo>
                    <a:lnTo>
                      <a:pt x="2169" y="491"/>
                    </a:lnTo>
                    <a:lnTo>
                      <a:pt x="2175" y="481"/>
                    </a:lnTo>
                    <a:lnTo>
                      <a:pt x="2176" y="473"/>
                    </a:lnTo>
                    <a:lnTo>
                      <a:pt x="2175" y="466"/>
                    </a:lnTo>
                    <a:lnTo>
                      <a:pt x="2172" y="457"/>
                    </a:lnTo>
                    <a:lnTo>
                      <a:pt x="2164" y="443"/>
                    </a:lnTo>
                    <a:lnTo>
                      <a:pt x="2155" y="429"/>
                    </a:lnTo>
                    <a:lnTo>
                      <a:pt x="2155" y="429"/>
                    </a:lnTo>
                    <a:lnTo>
                      <a:pt x="2150" y="415"/>
                    </a:lnTo>
                    <a:lnTo>
                      <a:pt x="2144" y="403"/>
                    </a:lnTo>
                    <a:lnTo>
                      <a:pt x="2140" y="396"/>
                    </a:lnTo>
                    <a:lnTo>
                      <a:pt x="2136" y="391"/>
                    </a:lnTo>
                    <a:lnTo>
                      <a:pt x="2131" y="387"/>
                    </a:lnTo>
                    <a:lnTo>
                      <a:pt x="2126" y="384"/>
                    </a:lnTo>
                    <a:lnTo>
                      <a:pt x="2126" y="384"/>
                    </a:lnTo>
                    <a:lnTo>
                      <a:pt x="2117" y="383"/>
                    </a:lnTo>
                    <a:lnTo>
                      <a:pt x="2105" y="384"/>
                    </a:lnTo>
                    <a:lnTo>
                      <a:pt x="2077" y="387"/>
                    </a:lnTo>
                    <a:lnTo>
                      <a:pt x="2077" y="387"/>
                    </a:lnTo>
                    <a:lnTo>
                      <a:pt x="2050" y="390"/>
                    </a:lnTo>
                    <a:lnTo>
                      <a:pt x="2028" y="396"/>
                    </a:lnTo>
                    <a:lnTo>
                      <a:pt x="2028" y="396"/>
                    </a:lnTo>
                    <a:lnTo>
                      <a:pt x="2019" y="398"/>
                    </a:lnTo>
                    <a:lnTo>
                      <a:pt x="2011" y="403"/>
                    </a:lnTo>
                    <a:lnTo>
                      <a:pt x="1997" y="413"/>
                    </a:lnTo>
                    <a:lnTo>
                      <a:pt x="1984" y="422"/>
                    </a:lnTo>
                    <a:lnTo>
                      <a:pt x="1971" y="429"/>
                    </a:lnTo>
                    <a:lnTo>
                      <a:pt x="1971" y="429"/>
                    </a:lnTo>
                    <a:lnTo>
                      <a:pt x="1973" y="432"/>
                    </a:lnTo>
                    <a:lnTo>
                      <a:pt x="1973" y="435"/>
                    </a:lnTo>
                    <a:lnTo>
                      <a:pt x="1971" y="439"/>
                    </a:lnTo>
                    <a:lnTo>
                      <a:pt x="1969" y="443"/>
                    </a:lnTo>
                    <a:lnTo>
                      <a:pt x="1969" y="446"/>
                    </a:lnTo>
                    <a:lnTo>
                      <a:pt x="1970" y="449"/>
                    </a:lnTo>
                    <a:lnTo>
                      <a:pt x="1970" y="449"/>
                    </a:lnTo>
                    <a:lnTo>
                      <a:pt x="1964" y="450"/>
                    </a:lnTo>
                    <a:lnTo>
                      <a:pt x="1962" y="452"/>
                    </a:lnTo>
                    <a:lnTo>
                      <a:pt x="1955" y="459"/>
                    </a:lnTo>
                    <a:lnTo>
                      <a:pt x="1955" y="459"/>
                    </a:lnTo>
                    <a:lnTo>
                      <a:pt x="1956" y="473"/>
                    </a:lnTo>
                    <a:lnTo>
                      <a:pt x="1959" y="486"/>
                    </a:lnTo>
                    <a:lnTo>
                      <a:pt x="1964" y="498"/>
                    </a:lnTo>
                    <a:lnTo>
                      <a:pt x="1970" y="509"/>
                    </a:lnTo>
                    <a:lnTo>
                      <a:pt x="1981" y="532"/>
                    </a:lnTo>
                    <a:lnTo>
                      <a:pt x="1988" y="543"/>
                    </a:lnTo>
                    <a:lnTo>
                      <a:pt x="1994" y="554"/>
                    </a:lnTo>
                    <a:lnTo>
                      <a:pt x="1994" y="554"/>
                    </a:lnTo>
                    <a:lnTo>
                      <a:pt x="2001" y="552"/>
                    </a:lnTo>
                    <a:lnTo>
                      <a:pt x="2008" y="550"/>
                    </a:lnTo>
                    <a:lnTo>
                      <a:pt x="2023" y="547"/>
                    </a:lnTo>
                    <a:lnTo>
                      <a:pt x="2039" y="546"/>
                    </a:lnTo>
                    <a:lnTo>
                      <a:pt x="2057" y="545"/>
                    </a:lnTo>
                    <a:lnTo>
                      <a:pt x="2057" y="545"/>
                    </a:lnTo>
                    <a:close/>
                    <a:moveTo>
                      <a:pt x="542" y="397"/>
                    </a:moveTo>
                    <a:lnTo>
                      <a:pt x="542" y="397"/>
                    </a:lnTo>
                    <a:lnTo>
                      <a:pt x="507" y="467"/>
                    </a:lnTo>
                    <a:lnTo>
                      <a:pt x="474" y="537"/>
                    </a:lnTo>
                    <a:lnTo>
                      <a:pt x="474" y="537"/>
                    </a:lnTo>
                    <a:lnTo>
                      <a:pt x="479" y="536"/>
                    </a:lnTo>
                    <a:lnTo>
                      <a:pt x="482" y="536"/>
                    </a:lnTo>
                    <a:lnTo>
                      <a:pt x="489" y="539"/>
                    </a:lnTo>
                    <a:lnTo>
                      <a:pt x="493" y="542"/>
                    </a:lnTo>
                    <a:lnTo>
                      <a:pt x="497" y="543"/>
                    </a:lnTo>
                    <a:lnTo>
                      <a:pt x="502" y="545"/>
                    </a:lnTo>
                    <a:lnTo>
                      <a:pt x="502" y="545"/>
                    </a:lnTo>
                    <a:lnTo>
                      <a:pt x="511" y="529"/>
                    </a:lnTo>
                    <a:lnTo>
                      <a:pt x="520" y="512"/>
                    </a:lnTo>
                    <a:lnTo>
                      <a:pt x="537" y="479"/>
                    </a:lnTo>
                    <a:lnTo>
                      <a:pt x="551" y="442"/>
                    </a:lnTo>
                    <a:lnTo>
                      <a:pt x="563" y="408"/>
                    </a:lnTo>
                    <a:lnTo>
                      <a:pt x="563" y="408"/>
                    </a:lnTo>
                    <a:lnTo>
                      <a:pt x="561" y="403"/>
                    </a:lnTo>
                    <a:lnTo>
                      <a:pt x="556" y="400"/>
                    </a:lnTo>
                    <a:lnTo>
                      <a:pt x="551" y="397"/>
                    </a:lnTo>
                    <a:lnTo>
                      <a:pt x="542" y="397"/>
                    </a:lnTo>
                    <a:lnTo>
                      <a:pt x="542" y="397"/>
                    </a:lnTo>
                    <a:close/>
                    <a:moveTo>
                      <a:pt x="625" y="435"/>
                    </a:moveTo>
                    <a:lnTo>
                      <a:pt x="625" y="435"/>
                    </a:lnTo>
                    <a:lnTo>
                      <a:pt x="621" y="441"/>
                    </a:lnTo>
                    <a:lnTo>
                      <a:pt x="617" y="448"/>
                    </a:lnTo>
                    <a:lnTo>
                      <a:pt x="610" y="462"/>
                    </a:lnTo>
                    <a:lnTo>
                      <a:pt x="603" y="480"/>
                    </a:lnTo>
                    <a:lnTo>
                      <a:pt x="593" y="501"/>
                    </a:lnTo>
                    <a:lnTo>
                      <a:pt x="593" y="501"/>
                    </a:lnTo>
                    <a:lnTo>
                      <a:pt x="583" y="519"/>
                    </a:lnTo>
                    <a:lnTo>
                      <a:pt x="573" y="535"/>
                    </a:lnTo>
                    <a:lnTo>
                      <a:pt x="569" y="543"/>
                    </a:lnTo>
                    <a:lnTo>
                      <a:pt x="565" y="550"/>
                    </a:lnTo>
                    <a:lnTo>
                      <a:pt x="563" y="557"/>
                    </a:lnTo>
                    <a:lnTo>
                      <a:pt x="563" y="563"/>
                    </a:lnTo>
                    <a:lnTo>
                      <a:pt x="563" y="563"/>
                    </a:lnTo>
                    <a:lnTo>
                      <a:pt x="565" y="568"/>
                    </a:lnTo>
                    <a:lnTo>
                      <a:pt x="569" y="574"/>
                    </a:lnTo>
                    <a:lnTo>
                      <a:pt x="575" y="577"/>
                    </a:lnTo>
                    <a:lnTo>
                      <a:pt x="580" y="580"/>
                    </a:lnTo>
                    <a:lnTo>
                      <a:pt x="591" y="587"/>
                    </a:lnTo>
                    <a:lnTo>
                      <a:pt x="597" y="591"/>
                    </a:lnTo>
                    <a:lnTo>
                      <a:pt x="601" y="595"/>
                    </a:lnTo>
                    <a:lnTo>
                      <a:pt x="601" y="595"/>
                    </a:lnTo>
                    <a:lnTo>
                      <a:pt x="613" y="580"/>
                    </a:lnTo>
                    <a:lnTo>
                      <a:pt x="622" y="564"/>
                    </a:lnTo>
                    <a:lnTo>
                      <a:pt x="631" y="547"/>
                    </a:lnTo>
                    <a:lnTo>
                      <a:pt x="638" y="529"/>
                    </a:lnTo>
                    <a:lnTo>
                      <a:pt x="653" y="493"/>
                    </a:lnTo>
                    <a:lnTo>
                      <a:pt x="670" y="457"/>
                    </a:lnTo>
                    <a:lnTo>
                      <a:pt x="670" y="457"/>
                    </a:lnTo>
                    <a:lnTo>
                      <a:pt x="662" y="448"/>
                    </a:lnTo>
                    <a:lnTo>
                      <a:pt x="650" y="441"/>
                    </a:lnTo>
                    <a:lnTo>
                      <a:pt x="645" y="438"/>
                    </a:lnTo>
                    <a:lnTo>
                      <a:pt x="638" y="436"/>
                    </a:lnTo>
                    <a:lnTo>
                      <a:pt x="632" y="435"/>
                    </a:lnTo>
                    <a:lnTo>
                      <a:pt x="625" y="435"/>
                    </a:lnTo>
                    <a:lnTo>
                      <a:pt x="625" y="435"/>
                    </a:lnTo>
                    <a:close/>
                    <a:moveTo>
                      <a:pt x="688" y="455"/>
                    </a:moveTo>
                    <a:lnTo>
                      <a:pt x="688" y="455"/>
                    </a:lnTo>
                    <a:lnTo>
                      <a:pt x="681" y="473"/>
                    </a:lnTo>
                    <a:lnTo>
                      <a:pt x="674" y="491"/>
                    </a:lnTo>
                    <a:lnTo>
                      <a:pt x="655" y="528"/>
                    </a:lnTo>
                    <a:lnTo>
                      <a:pt x="636" y="564"/>
                    </a:lnTo>
                    <a:lnTo>
                      <a:pt x="629" y="584"/>
                    </a:lnTo>
                    <a:lnTo>
                      <a:pt x="622" y="602"/>
                    </a:lnTo>
                    <a:lnTo>
                      <a:pt x="622" y="602"/>
                    </a:lnTo>
                    <a:lnTo>
                      <a:pt x="620" y="618"/>
                    </a:lnTo>
                    <a:lnTo>
                      <a:pt x="618" y="636"/>
                    </a:lnTo>
                    <a:lnTo>
                      <a:pt x="618" y="655"/>
                    </a:lnTo>
                    <a:lnTo>
                      <a:pt x="618" y="675"/>
                    </a:lnTo>
                    <a:lnTo>
                      <a:pt x="622" y="717"/>
                    </a:lnTo>
                    <a:lnTo>
                      <a:pt x="625" y="757"/>
                    </a:lnTo>
                    <a:lnTo>
                      <a:pt x="625" y="757"/>
                    </a:lnTo>
                    <a:lnTo>
                      <a:pt x="625" y="792"/>
                    </a:lnTo>
                    <a:lnTo>
                      <a:pt x="624" y="827"/>
                    </a:lnTo>
                    <a:lnTo>
                      <a:pt x="622" y="859"/>
                    </a:lnTo>
                    <a:lnTo>
                      <a:pt x="622" y="891"/>
                    </a:lnTo>
                    <a:lnTo>
                      <a:pt x="622" y="891"/>
                    </a:lnTo>
                    <a:lnTo>
                      <a:pt x="625" y="963"/>
                    </a:lnTo>
                    <a:lnTo>
                      <a:pt x="627" y="1039"/>
                    </a:lnTo>
                    <a:lnTo>
                      <a:pt x="627" y="1116"/>
                    </a:lnTo>
                    <a:lnTo>
                      <a:pt x="625" y="1192"/>
                    </a:lnTo>
                    <a:lnTo>
                      <a:pt x="625" y="1192"/>
                    </a:lnTo>
                    <a:lnTo>
                      <a:pt x="627" y="1195"/>
                    </a:lnTo>
                    <a:lnTo>
                      <a:pt x="629" y="1196"/>
                    </a:lnTo>
                    <a:lnTo>
                      <a:pt x="634" y="1202"/>
                    </a:lnTo>
                    <a:lnTo>
                      <a:pt x="636" y="1204"/>
                    </a:lnTo>
                    <a:lnTo>
                      <a:pt x="638" y="1209"/>
                    </a:lnTo>
                    <a:lnTo>
                      <a:pt x="638" y="1213"/>
                    </a:lnTo>
                    <a:lnTo>
                      <a:pt x="638" y="1218"/>
                    </a:lnTo>
                    <a:lnTo>
                      <a:pt x="638" y="1218"/>
                    </a:lnTo>
                    <a:lnTo>
                      <a:pt x="656" y="1225"/>
                    </a:lnTo>
                    <a:lnTo>
                      <a:pt x="676" y="1230"/>
                    </a:lnTo>
                    <a:lnTo>
                      <a:pt x="694" y="1232"/>
                    </a:lnTo>
                    <a:lnTo>
                      <a:pt x="715" y="1231"/>
                    </a:lnTo>
                    <a:lnTo>
                      <a:pt x="735" y="1230"/>
                    </a:lnTo>
                    <a:lnTo>
                      <a:pt x="754" y="1227"/>
                    </a:lnTo>
                    <a:lnTo>
                      <a:pt x="774" y="1221"/>
                    </a:lnTo>
                    <a:lnTo>
                      <a:pt x="794" y="1217"/>
                    </a:lnTo>
                    <a:lnTo>
                      <a:pt x="794" y="1217"/>
                    </a:lnTo>
                    <a:lnTo>
                      <a:pt x="796" y="1196"/>
                    </a:lnTo>
                    <a:lnTo>
                      <a:pt x="799" y="1175"/>
                    </a:lnTo>
                    <a:lnTo>
                      <a:pt x="799" y="1154"/>
                    </a:lnTo>
                    <a:lnTo>
                      <a:pt x="799" y="1133"/>
                    </a:lnTo>
                    <a:lnTo>
                      <a:pt x="796" y="1091"/>
                    </a:lnTo>
                    <a:lnTo>
                      <a:pt x="795" y="1046"/>
                    </a:lnTo>
                    <a:lnTo>
                      <a:pt x="795" y="1046"/>
                    </a:lnTo>
                    <a:lnTo>
                      <a:pt x="798" y="978"/>
                    </a:lnTo>
                    <a:lnTo>
                      <a:pt x="801" y="908"/>
                    </a:lnTo>
                    <a:lnTo>
                      <a:pt x="805" y="835"/>
                    </a:lnTo>
                    <a:lnTo>
                      <a:pt x="806" y="797"/>
                    </a:lnTo>
                    <a:lnTo>
                      <a:pt x="806" y="757"/>
                    </a:lnTo>
                    <a:lnTo>
                      <a:pt x="806" y="757"/>
                    </a:lnTo>
                    <a:lnTo>
                      <a:pt x="806" y="712"/>
                    </a:lnTo>
                    <a:lnTo>
                      <a:pt x="805" y="691"/>
                    </a:lnTo>
                    <a:lnTo>
                      <a:pt x="803" y="669"/>
                    </a:lnTo>
                    <a:lnTo>
                      <a:pt x="803" y="669"/>
                    </a:lnTo>
                    <a:lnTo>
                      <a:pt x="802" y="664"/>
                    </a:lnTo>
                    <a:lnTo>
                      <a:pt x="801" y="658"/>
                    </a:lnTo>
                    <a:lnTo>
                      <a:pt x="799" y="653"/>
                    </a:lnTo>
                    <a:lnTo>
                      <a:pt x="798" y="647"/>
                    </a:lnTo>
                    <a:lnTo>
                      <a:pt x="798" y="647"/>
                    </a:lnTo>
                    <a:lnTo>
                      <a:pt x="796" y="630"/>
                    </a:lnTo>
                    <a:lnTo>
                      <a:pt x="798" y="615"/>
                    </a:lnTo>
                    <a:lnTo>
                      <a:pt x="799" y="598"/>
                    </a:lnTo>
                    <a:lnTo>
                      <a:pt x="799" y="582"/>
                    </a:lnTo>
                    <a:lnTo>
                      <a:pt x="799" y="582"/>
                    </a:lnTo>
                    <a:lnTo>
                      <a:pt x="796" y="553"/>
                    </a:lnTo>
                    <a:lnTo>
                      <a:pt x="791" y="522"/>
                    </a:lnTo>
                    <a:lnTo>
                      <a:pt x="787" y="491"/>
                    </a:lnTo>
                    <a:lnTo>
                      <a:pt x="782" y="459"/>
                    </a:lnTo>
                    <a:lnTo>
                      <a:pt x="782" y="459"/>
                    </a:lnTo>
                    <a:lnTo>
                      <a:pt x="771" y="455"/>
                    </a:lnTo>
                    <a:lnTo>
                      <a:pt x="760" y="452"/>
                    </a:lnTo>
                    <a:lnTo>
                      <a:pt x="747" y="450"/>
                    </a:lnTo>
                    <a:lnTo>
                      <a:pt x="736" y="449"/>
                    </a:lnTo>
                    <a:lnTo>
                      <a:pt x="723" y="449"/>
                    </a:lnTo>
                    <a:lnTo>
                      <a:pt x="711" y="450"/>
                    </a:lnTo>
                    <a:lnTo>
                      <a:pt x="700" y="452"/>
                    </a:lnTo>
                    <a:lnTo>
                      <a:pt x="688" y="455"/>
                    </a:lnTo>
                    <a:lnTo>
                      <a:pt x="688" y="455"/>
                    </a:lnTo>
                    <a:close/>
                    <a:moveTo>
                      <a:pt x="1999" y="571"/>
                    </a:moveTo>
                    <a:lnTo>
                      <a:pt x="1999" y="571"/>
                    </a:lnTo>
                    <a:lnTo>
                      <a:pt x="2002" y="582"/>
                    </a:lnTo>
                    <a:lnTo>
                      <a:pt x="2005" y="591"/>
                    </a:lnTo>
                    <a:lnTo>
                      <a:pt x="2015" y="608"/>
                    </a:lnTo>
                    <a:lnTo>
                      <a:pt x="2015" y="608"/>
                    </a:lnTo>
                    <a:lnTo>
                      <a:pt x="2021" y="608"/>
                    </a:lnTo>
                    <a:lnTo>
                      <a:pt x="2025" y="605"/>
                    </a:lnTo>
                    <a:lnTo>
                      <a:pt x="2030" y="602"/>
                    </a:lnTo>
                    <a:lnTo>
                      <a:pt x="2036" y="602"/>
                    </a:lnTo>
                    <a:lnTo>
                      <a:pt x="2036" y="602"/>
                    </a:lnTo>
                    <a:lnTo>
                      <a:pt x="2049" y="605"/>
                    </a:lnTo>
                    <a:lnTo>
                      <a:pt x="2064" y="606"/>
                    </a:lnTo>
                    <a:lnTo>
                      <a:pt x="2080" y="606"/>
                    </a:lnTo>
                    <a:lnTo>
                      <a:pt x="2096" y="606"/>
                    </a:lnTo>
                    <a:lnTo>
                      <a:pt x="2115" y="603"/>
                    </a:lnTo>
                    <a:lnTo>
                      <a:pt x="2131" y="599"/>
                    </a:lnTo>
                    <a:lnTo>
                      <a:pt x="2147" y="594"/>
                    </a:lnTo>
                    <a:lnTo>
                      <a:pt x="2162" y="587"/>
                    </a:lnTo>
                    <a:lnTo>
                      <a:pt x="2175" y="578"/>
                    </a:lnTo>
                    <a:lnTo>
                      <a:pt x="2188" y="570"/>
                    </a:lnTo>
                    <a:lnTo>
                      <a:pt x="2196" y="559"/>
                    </a:lnTo>
                    <a:lnTo>
                      <a:pt x="2199" y="553"/>
                    </a:lnTo>
                    <a:lnTo>
                      <a:pt x="2202" y="547"/>
                    </a:lnTo>
                    <a:lnTo>
                      <a:pt x="2203" y="542"/>
                    </a:lnTo>
                    <a:lnTo>
                      <a:pt x="2204" y="536"/>
                    </a:lnTo>
                    <a:lnTo>
                      <a:pt x="2203" y="529"/>
                    </a:lnTo>
                    <a:lnTo>
                      <a:pt x="2202" y="523"/>
                    </a:lnTo>
                    <a:lnTo>
                      <a:pt x="2200" y="516"/>
                    </a:lnTo>
                    <a:lnTo>
                      <a:pt x="2196" y="509"/>
                    </a:lnTo>
                    <a:lnTo>
                      <a:pt x="2190" y="502"/>
                    </a:lnTo>
                    <a:lnTo>
                      <a:pt x="2185" y="495"/>
                    </a:lnTo>
                    <a:lnTo>
                      <a:pt x="2185" y="495"/>
                    </a:lnTo>
                    <a:lnTo>
                      <a:pt x="2178" y="505"/>
                    </a:lnTo>
                    <a:lnTo>
                      <a:pt x="2171" y="514"/>
                    </a:lnTo>
                    <a:lnTo>
                      <a:pt x="2162" y="522"/>
                    </a:lnTo>
                    <a:lnTo>
                      <a:pt x="2153" y="529"/>
                    </a:lnTo>
                    <a:lnTo>
                      <a:pt x="2143" y="536"/>
                    </a:lnTo>
                    <a:lnTo>
                      <a:pt x="2131" y="542"/>
                    </a:lnTo>
                    <a:lnTo>
                      <a:pt x="2108" y="552"/>
                    </a:lnTo>
                    <a:lnTo>
                      <a:pt x="2081" y="559"/>
                    </a:lnTo>
                    <a:lnTo>
                      <a:pt x="2054" y="564"/>
                    </a:lnTo>
                    <a:lnTo>
                      <a:pt x="1999" y="571"/>
                    </a:lnTo>
                    <a:lnTo>
                      <a:pt x="1999" y="571"/>
                    </a:lnTo>
                    <a:close/>
                    <a:moveTo>
                      <a:pt x="1957" y="693"/>
                    </a:moveTo>
                    <a:lnTo>
                      <a:pt x="1957" y="693"/>
                    </a:lnTo>
                    <a:lnTo>
                      <a:pt x="1957" y="706"/>
                    </a:lnTo>
                    <a:lnTo>
                      <a:pt x="1955" y="717"/>
                    </a:lnTo>
                    <a:lnTo>
                      <a:pt x="1953" y="730"/>
                    </a:lnTo>
                    <a:lnTo>
                      <a:pt x="1953" y="742"/>
                    </a:lnTo>
                    <a:lnTo>
                      <a:pt x="1953" y="742"/>
                    </a:lnTo>
                    <a:lnTo>
                      <a:pt x="1953" y="769"/>
                    </a:lnTo>
                    <a:lnTo>
                      <a:pt x="1955" y="796"/>
                    </a:lnTo>
                    <a:lnTo>
                      <a:pt x="1957" y="855"/>
                    </a:lnTo>
                    <a:lnTo>
                      <a:pt x="1957" y="855"/>
                    </a:lnTo>
                    <a:lnTo>
                      <a:pt x="1957" y="891"/>
                    </a:lnTo>
                    <a:lnTo>
                      <a:pt x="1959" y="907"/>
                    </a:lnTo>
                    <a:lnTo>
                      <a:pt x="1962" y="921"/>
                    </a:lnTo>
                    <a:lnTo>
                      <a:pt x="1962" y="921"/>
                    </a:lnTo>
                    <a:lnTo>
                      <a:pt x="1966" y="929"/>
                    </a:lnTo>
                    <a:lnTo>
                      <a:pt x="1973" y="939"/>
                    </a:lnTo>
                    <a:lnTo>
                      <a:pt x="1980" y="947"/>
                    </a:lnTo>
                    <a:lnTo>
                      <a:pt x="1987" y="957"/>
                    </a:lnTo>
                    <a:lnTo>
                      <a:pt x="1987" y="957"/>
                    </a:lnTo>
                    <a:lnTo>
                      <a:pt x="2001" y="981"/>
                    </a:lnTo>
                    <a:lnTo>
                      <a:pt x="2014" y="1009"/>
                    </a:lnTo>
                    <a:lnTo>
                      <a:pt x="2040" y="1072"/>
                    </a:lnTo>
                    <a:lnTo>
                      <a:pt x="2040" y="1072"/>
                    </a:lnTo>
                    <a:lnTo>
                      <a:pt x="2064" y="1134"/>
                    </a:lnTo>
                    <a:lnTo>
                      <a:pt x="2071" y="1151"/>
                    </a:lnTo>
                    <a:lnTo>
                      <a:pt x="2078" y="1165"/>
                    </a:lnTo>
                    <a:lnTo>
                      <a:pt x="2085" y="1178"/>
                    </a:lnTo>
                    <a:lnTo>
                      <a:pt x="2094" y="1188"/>
                    </a:lnTo>
                    <a:lnTo>
                      <a:pt x="2094" y="1188"/>
                    </a:lnTo>
                    <a:lnTo>
                      <a:pt x="2099" y="1190"/>
                    </a:lnTo>
                    <a:lnTo>
                      <a:pt x="2106" y="1193"/>
                    </a:lnTo>
                    <a:lnTo>
                      <a:pt x="2122" y="1199"/>
                    </a:lnTo>
                    <a:lnTo>
                      <a:pt x="2137" y="1203"/>
                    </a:lnTo>
                    <a:lnTo>
                      <a:pt x="2151" y="1209"/>
                    </a:lnTo>
                    <a:lnTo>
                      <a:pt x="2151" y="1209"/>
                    </a:lnTo>
                    <a:lnTo>
                      <a:pt x="2164" y="1213"/>
                    </a:lnTo>
                    <a:lnTo>
                      <a:pt x="2176" y="1217"/>
                    </a:lnTo>
                    <a:lnTo>
                      <a:pt x="2204" y="1224"/>
                    </a:lnTo>
                    <a:lnTo>
                      <a:pt x="2231" y="1228"/>
                    </a:lnTo>
                    <a:lnTo>
                      <a:pt x="2258" y="1234"/>
                    </a:lnTo>
                    <a:lnTo>
                      <a:pt x="2258" y="1234"/>
                    </a:lnTo>
                    <a:lnTo>
                      <a:pt x="2252" y="1225"/>
                    </a:lnTo>
                    <a:lnTo>
                      <a:pt x="2247" y="1216"/>
                    </a:lnTo>
                    <a:lnTo>
                      <a:pt x="2240" y="1197"/>
                    </a:lnTo>
                    <a:lnTo>
                      <a:pt x="2227" y="1157"/>
                    </a:lnTo>
                    <a:lnTo>
                      <a:pt x="2227" y="1157"/>
                    </a:lnTo>
                    <a:lnTo>
                      <a:pt x="2221" y="1141"/>
                    </a:lnTo>
                    <a:lnTo>
                      <a:pt x="2214" y="1126"/>
                    </a:lnTo>
                    <a:lnTo>
                      <a:pt x="2207" y="1112"/>
                    </a:lnTo>
                    <a:lnTo>
                      <a:pt x="2202" y="1098"/>
                    </a:lnTo>
                    <a:lnTo>
                      <a:pt x="2202" y="1098"/>
                    </a:lnTo>
                    <a:lnTo>
                      <a:pt x="2200" y="1091"/>
                    </a:lnTo>
                    <a:lnTo>
                      <a:pt x="2200" y="1085"/>
                    </a:lnTo>
                    <a:lnTo>
                      <a:pt x="2199" y="1078"/>
                    </a:lnTo>
                    <a:lnTo>
                      <a:pt x="2197" y="1072"/>
                    </a:lnTo>
                    <a:lnTo>
                      <a:pt x="2197" y="1072"/>
                    </a:lnTo>
                    <a:lnTo>
                      <a:pt x="2185" y="1037"/>
                    </a:lnTo>
                    <a:lnTo>
                      <a:pt x="2169" y="1002"/>
                    </a:lnTo>
                    <a:lnTo>
                      <a:pt x="2154" y="969"/>
                    </a:lnTo>
                    <a:lnTo>
                      <a:pt x="2138" y="933"/>
                    </a:lnTo>
                    <a:lnTo>
                      <a:pt x="2138" y="933"/>
                    </a:lnTo>
                    <a:lnTo>
                      <a:pt x="2124" y="898"/>
                    </a:lnTo>
                    <a:lnTo>
                      <a:pt x="2110" y="862"/>
                    </a:lnTo>
                    <a:lnTo>
                      <a:pt x="2098" y="827"/>
                    </a:lnTo>
                    <a:lnTo>
                      <a:pt x="2082" y="793"/>
                    </a:lnTo>
                    <a:lnTo>
                      <a:pt x="2082" y="793"/>
                    </a:lnTo>
                    <a:lnTo>
                      <a:pt x="2051" y="724"/>
                    </a:lnTo>
                    <a:lnTo>
                      <a:pt x="2021" y="655"/>
                    </a:lnTo>
                    <a:lnTo>
                      <a:pt x="1990" y="588"/>
                    </a:lnTo>
                    <a:lnTo>
                      <a:pt x="1957" y="521"/>
                    </a:lnTo>
                    <a:lnTo>
                      <a:pt x="1957" y="521"/>
                    </a:lnTo>
                    <a:lnTo>
                      <a:pt x="1956" y="519"/>
                    </a:lnTo>
                    <a:lnTo>
                      <a:pt x="1955" y="519"/>
                    </a:lnTo>
                    <a:lnTo>
                      <a:pt x="1953" y="519"/>
                    </a:lnTo>
                    <a:lnTo>
                      <a:pt x="1953" y="521"/>
                    </a:lnTo>
                    <a:lnTo>
                      <a:pt x="1953" y="521"/>
                    </a:lnTo>
                    <a:lnTo>
                      <a:pt x="1953" y="559"/>
                    </a:lnTo>
                    <a:lnTo>
                      <a:pt x="1955" y="601"/>
                    </a:lnTo>
                    <a:lnTo>
                      <a:pt x="1957" y="693"/>
                    </a:lnTo>
                    <a:lnTo>
                      <a:pt x="1957" y="693"/>
                    </a:lnTo>
                    <a:close/>
                    <a:moveTo>
                      <a:pt x="2023" y="625"/>
                    </a:moveTo>
                    <a:lnTo>
                      <a:pt x="2023" y="625"/>
                    </a:lnTo>
                    <a:lnTo>
                      <a:pt x="2030" y="637"/>
                    </a:lnTo>
                    <a:lnTo>
                      <a:pt x="2036" y="651"/>
                    </a:lnTo>
                    <a:lnTo>
                      <a:pt x="2042" y="665"/>
                    </a:lnTo>
                    <a:lnTo>
                      <a:pt x="2049" y="678"/>
                    </a:lnTo>
                    <a:lnTo>
                      <a:pt x="2049" y="678"/>
                    </a:lnTo>
                    <a:lnTo>
                      <a:pt x="2049" y="675"/>
                    </a:lnTo>
                    <a:lnTo>
                      <a:pt x="2050" y="674"/>
                    </a:lnTo>
                    <a:lnTo>
                      <a:pt x="2051" y="672"/>
                    </a:lnTo>
                    <a:lnTo>
                      <a:pt x="2056" y="672"/>
                    </a:lnTo>
                    <a:lnTo>
                      <a:pt x="2056" y="672"/>
                    </a:lnTo>
                    <a:lnTo>
                      <a:pt x="2067" y="672"/>
                    </a:lnTo>
                    <a:lnTo>
                      <a:pt x="2080" y="672"/>
                    </a:lnTo>
                    <a:lnTo>
                      <a:pt x="2106" y="672"/>
                    </a:lnTo>
                    <a:lnTo>
                      <a:pt x="2106" y="672"/>
                    </a:lnTo>
                    <a:lnTo>
                      <a:pt x="2123" y="669"/>
                    </a:lnTo>
                    <a:lnTo>
                      <a:pt x="2141" y="664"/>
                    </a:lnTo>
                    <a:lnTo>
                      <a:pt x="2158" y="655"/>
                    </a:lnTo>
                    <a:lnTo>
                      <a:pt x="2175" y="646"/>
                    </a:lnTo>
                    <a:lnTo>
                      <a:pt x="2190" y="634"/>
                    </a:lnTo>
                    <a:lnTo>
                      <a:pt x="2203" y="622"/>
                    </a:lnTo>
                    <a:lnTo>
                      <a:pt x="2214" y="609"/>
                    </a:lnTo>
                    <a:lnTo>
                      <a:pt x="2221" y="598"/>
                    </a:lnTo>
                    <a:lnTo>
                      <a:pt x="2221" y="598"/>
                    </a:lnTo>
                    <a:lnTo>
                      <a:pt x="2224" y="588"/>
                    </a:lnTo>
                    <a:lnTo>
                      <a:pt x="2224" y="578"/>
                    </a:lnTo>
                    <a:lnTo>
                      <a:pt x="2224" y="574"/>
                    </a:lnTo>
                    <a:lnTo>
                      <a:pt x="2221" y="570"/>
                    </a:lnTo>
                    <a:lnTo>
                      <a:pt x="2218" y="566"/>
                    </a:lnTo>
                    <a:lnTo>
                      <a:pt x="2214" y="563"/>
                    </a:lnTo>
                    <a:lnTo>
                      <a:pt x="2214" y="563"/>
                    </a:lnTo>
                    <a:lnTo>
                      <a:pt x="2207" y="574"/>
                    </a:lnTo>
                    <a:lnTo>
                      <a:pt x="2199" y="584"/>
                    </a:lnTo>
                    <a:lnTo>
                      <a:pt x="2189" y="592"/>
                    </a:lnTo>
                    <a:lnTo>
                      <a:pt x="2179" y="599"/>
                    </a:lnTo>
                    <a:lnTo>
                      <a:pt x="2168" y="605"/>
                    </a:lnTo>
                    <a:lnTo>
                      <a:pt x="2155" y="609"/>
                    </a:lnTo>
                    <a:lnTo>
                      <a:pt x="2143" y="613"/>
                    </a:lnTo>
                    <a:lnTo>
                      <a:pt x="2130" y="616"/>
                    </a:lnTo>
                    <a:lnTo>
                      <a:pt x="2102" y="622"/>
                    </a:lnTo>
                    <a:lnTo>
                      <a:pt x="2075" y="623"/>
                    </a:lnTo>
                    <a:lnTo>
                      <a:pt x="2023" y="625"/>
                    </a:lnTo>
                    <a:lnTo>
                      <a:pt x="2023" y="625"/>
                    </a:lnTo>
                    <a:close/>
                    <a:moveTo>
                      <a:pt x="2053" y="693"/>
                    </a:moveTo>
                    <a:lnTo>
                      <a:pt x="2053" y="693"/>
                    </a:lnTo>
                    <a:lnTo>
                      <a:pt x="2056" y="695"/>
                    </a:lnTo>
                    <a:lnTo>
                      <a:pt x="2057" y="699"/>
                    </a:lnTo>
                    <a:lnTo>
                      <a:pt x="2057" y="703"/>
                    </a:lnTo>
                    <a:lnTo>
                      <a:pt x="2060" y="706"/>
                    </a:lnTo>
                    <a:lnTo>
                      <a:pt x="2060" y="706"/>
                    </a:lnTo>
                    <a:lnTo>
                      <a:pt x="2080" y="707"/>
                    </a:lnTo>
                    <a:lnTo>
                      <a:pt x="2101" y="710"/>
                    </a:lnTo>
                    <a:lnTo>
                      <a:pt x="2120" y="713"/>
                    </a:lnTo>
                    <a:lnTo>
                      <a:pt x="2130" y="713"/>
                    </a:lnTo>
                    <a:lnTo>
                      <a:pt x="2140" y="712"/>
                    </a:lnTo>
                    <a:lnTo>
                      <a:pt x="2140" y="712"/>
                    </a:lnTo>
                    <a:lnTo>
                      <a:pt x="2160" y="709"/>
                    </a:lnTo>
                    <a:lnTo>
                      <a:pt x="2176" y="702"/>
                    </a:lnTo>
                    <a:lnTo>
                      <a:pt x="2192" y="693"/>
                    </a:lnTo>
                    <a:lnTo>
                      <a:pt x="2207" y="682"/>
                    </a:lnTo>
                    <a:lnTo>
                      <a:pt x="2220" y="671"/>
                    </a:lnTo>
                    <a:lnTo>
                      <a:pt x="2233" y="657"/>
                    </a:lnTo>
                    <a:lnTo>
                      <a:pt x="2244" y="641"/>
                    </a:lnTo>
                    <a:lnTo>
                      <a:pt x="2254" y="627"/>
                    </a:lnTo>
                    <a:lnTo>
                      <a:pt x="2254" y="627"/>
                    </a:lnTo>
                    <a:lnTo>
                      <a:pt x="2251" y="625"/>
                    </a:lnTo>
                    <a:lnTo>
                      <a:pt x="2248" y="622"/>
                    </a:lnTo>
                    <a:lnTo>
                      <a:pt x="2245" y="615"/>
                    </a:lnTo>
                    <a:lnTo>
                      <a:pt x="2241" y="608"/>
                    </a:lnTo>
                    <a:lnTo>
                      <a:pt x="2240" y="606"/>
                    </a:lnTo>
                    <a:lnTo>
                      <a:pt x="2235" y="603"/>
                    </a:lnTo>
                    <a:lnTo>
                      <a:pt x="2235" y="603"/>
                    </a:lnTo>
                    <a:lnTo>
                      <a:pt x="2228" y="615"/>
                    </a:lnTo>
                    <a:lnTo>
                      <a:pt x="2221" y="626"/>
                    </a:lnTo>
                    <a:lnTo>
                      <a:pt x="2213" y="636"/>
                    </a:lnTo>
                    <a:lnTo>
                      <a:pt x="2204" y="644"/>
                    </a:lnTo>
                    <a:lnTo>
                      <a:pt x="2195" y="653"/>
                    </a:lnTo>
                    <a:lnTo>
                      <a:pt x="2183" y="661"/>
                    </a:lnTo>
                    <a:lnTo>
                      <a:pt x="2174" y="668"/>
                    </a:lnTo>
                    <a:lnTo>
                      <a:pt x="2162" y="674"/>
                    </a:lnTo>
                    <a:lnTo>
                      <a:pt x="2150" y="679"/>
                    </a:lnTo>
                    <a:lnTo>
                      <a:pt x="2137" y="684"/>
                    </a:lnTo>
                    <a:lnTo>
                      <a:pt x="2124" y="688"/>
                    </a:lnTo>
                    <a:lnTo>
                      <a:pt x="2110" y="691"/>
                    </a:lnTo>
                    <a:lnTo>
                      <a:pt x="2098" y="692"/>
                    </a:lnTo>
                    <a:lnTo>
                      <a:pt x="2082" y="693"/>
                    </a:lnTo>
                    <a:lnTo>
                      <a:pt x="2068" y="693"/>
                    </a:lnTo>
                    <a:lnTo>
                      <a:pt x="2053" y="693"/>
                    </a:lnTo>
                    <a:lnTo>
                      <a:pt x="2053" y="693"/>
                    </a:lnTo>
                    <a:close/>
                    <a:moveTo>
                      <a:pt x="398" y="735"/>
                    </a:moveTo>
                    <a:lnTo>
                      <a:pt x="398" y="735"/>
                    </a:lnTo>
                    <a:lnTo>
                      <a:pt x="403" y="737"/>
                    </a:lnTo>
                    <a:lnTo>
                      <a:pt x="409" y="738"/>
                    </a:lnTo>
                    <a:lnTo>
                      <a:pt x="413" y="740"/>
                    </a:lnTo>
                    <a:lnTo>
                      <a:pt x="419" y="738"/>
                    </a:lnTo>
                    <a:lnTo>
                      <a:pt x="419" y="738"/>
                    </a:lnTo>
                    <a:lnTo>
                      <a:pt x="434" y="707"/>
                    </a:lnTo>
                    <a:lnTo>
                      <a:pt x="444" y="688"/>
                    </a:lnTo>
                    <a:lnTo>
                      <a:pt x="452" y="668"/>
                    </a:lnTo>
                    <a:lnTo>
                      <a:pt x="452" y="668"/>
                    </a:lnTo>
                    <a:lnTo>
                      <a:pt x="458" y="650"/>
                    </a:lnTo>
                    <a:lnTo>
                      <a:pt x="461" y="640"/>
                    </a:lnTo>
                    <a:lnTo>
                      <a:pt x="464" y="630"/>
                    </a:lnTo>
                    <a:lnTo>
                      <a:pt x="464" y="622"/>
                    </a:lnTo>
                    <a:lnTo>
                      <a:pt x="462" y="618"/>
                    </a:lnTo>
                    <a:lnTo>
                      <a:pt x="461" y="613"/>
                    </a:lnTo>
                    <a:lnTo>
                      <a:pt x="458" y="612"/>
                    </a:lnTo>
                    <a:lnTo>
                      <a:pt x="454" y="609"/>
                    </a:lnTo>
                    <a:lnTo>
                      <a:pt x="450" y="608"/>
                    </a:lnTo>
                    <a:lnTo>
                      <a:pt x="444" y="608"/>
                    </a:lnTo>
                    <a:lnTo>
                      <a:pt x="444" y="608"/>
                    </a:lnTo>
                    <a:lnTo>
                      <a:pt x="440" y="626"/>
                    </a:lnTo>
                    <a:lnTo>
                      <a:pt x="434" y="643"/>
                    </a:lnTo>
                    <a:lnTo>
                      <a:pt x="423" y="674"/>
                    </a:lnTo>
                    <a:lnTo>
                      <a:pt x="410" y="703"/>
                    </a:lnTo>
                    <a:lnTo>
                      <a:pt x="398" y="735"/>
                    </a:lnTo>
                    <a:lnTo>
                      <a:pt x="398" y="735"/>
                    </a:lnTo>
                    <a:close/>
                    <a:moveTo>
                      <a:pt x="534" y="633"/>
                    </a:moveTo>
                    <a:lnTo>
                      <a:pt x="534" y="633"/>
                    </a:lnTo>
                    <a:lnTo>
                      <a:pt x="524" y="646"/>
                    </a:lnTo>
                    <a:lnTo>
                      <a:pt x="516" y="660"/>
                    </a:lnTo>
                    <a:lnTo>
                      <a:pt x="499" y="691"/>
                    </a:lnTo>
                    <a:lnTo>
                      <a:pt x="483" y="724"/>
                    </a:lnTo>
                    <a:lnTo>
                      <a:pt x="469" y="757"/>
                    </a:lnTo>
                    <a:lnTo>
                      <a:pt x="469" y="757"/>
                    </a:lnTo>
                    <a:lnTo>
                      <a:pt x="482" y="766"/>
                    </a:lnTo>
                    <a:lnTo>
                      <a:pt x="495" y="775"/>
                    </a:lnTo>
                    <a:lnTo>
                      <a:pt x="507" y="785"/>
                    </a:lnTo>
                    <a:lnTo>
                      <a:pt x="518" y="796"/>
                    </a:lnTo>
                    <a:lnTo>
                      <a:pt x="518" y="796"/>
                    </a:lnTo>
                    <a:lnTo>
                      <a:pt x="535" y="764"/>
                    </a:lnTo>
                    <a:lnTo>
                      <a:pt x="549" y="730"/>
                    </a:lnTo>
                    <a:lnTo>
                      <a:pt x="563" y="695"/>
                    </a:lnTo>
                    <a:lnTo>
                      <a:pt x="576" y="660"/>
                    </a:lnTo>
                    <a:lnTo>
                      <a:pt x="576" y="660"/>
                    </a:lnTo>
                    <a:lnTo>
                      <a:pt x="572" y="654"/>
                    </a:lnTo>
                    <a:lnTo>
                      <a:pt x="568" y="648"/>
                    </a:lnTo>
                    <a:lnTo>
                      <a:pt x="558" y="641"/>
                    </a:lnTo>
                    <a:lnTo>
                      <a:pt x="545" y="636"/>
                    </a:lnTo>
                    <a:lnTo>
                      <a:pt x="534" y="633"/>
                    </a:lnTo>
                    <a:lnTo>
                      <a:pt x="534" y="633"/>
                    </a:lnTo>
                    <a:close/>
                    <a:moveTo>
                      <a:pt x="584" y="681"/>
                    </a:moveTo>
                    <a:lnTo>
                      <a:pt x="584" y="681"/>
                    </a:lnTo>
                    <a:lnTo>
                      <a:pt x="583" y="686"/>
                    </a:lnTo>
                    <a:lnTo>
                      <a:pt x="583" y="692"/>
                    </a:lnTo>
                    <a:lnTo>
                      <a:pt x="582" y="698"/>
                    </a:lnTo>
                    <a:lnTo>
                      <a:pt x="580" y="703"/>
                    </a:lnTo>
                    <a:lnTo>
                      <a:pt x="580" y="703"/>
                    </a:lnTo>
                    <a:lnTo>
                      <a:pt x="570" y="726"/>
                    </a:lnTo>
                    <a:lnTo>
                      <a:pt x="559" y="748"/>
                    </a:lnTo>
                    <a:lnTo>
                      <a:pt x="548" y="769"/>
                    </a:lnTo>
                    <a:lnTo>
                      <a:pt x="540" y="792"/>
                    </a:lnTo>
                    <a:lnTo>
                      <a:pt x="540" y="792"/>
                    </a:lnTo>
                    <a:lnTo>
                      <a:pt x="534" y="814"/>
                    </a:lnTo>
                    <a:lnTo>
                      <a:pt x="531" y="839"/>
                    </a:lnTo>
                    <a:lnTo>
                      <a:pt x="528" y="867"/>
                    </a:lnTo>
                    <a:lnTo>
                      <a:pt x="527" y="893"/>
                    </a:lnTo>
                    <a:lnTo>
                      <a:pt x="527" y="893"/>
                    </a:lnTo>
                    <a:lnTo>
                      <a:pt x="525" y="925"/>
                    </a:lnTo>
                    <a:lnTo>
                      <a:pt x="525" y="956"/>
                    </a:lnTo>
                    <a:lnTo>
                      <a:pt x="527" y="1012"/>
                    </a:lnTo>
                    <a:lnTo>
                      <a:pt x="527" y="1039"/>
                    </a:lnTo>
                    <a:lnTo>
                      <a:pt x="525" y="1067"/>
                    </a:lnTo>
                    <a:lnTo>
                      <a:pt x="523" y="1093"/>
                    </a:lnTo>
                    <a:lnTo>
                      <a:pt x="518" y="1123"/>
                    </a:lnTo>
                    <a:lnTo>
                      <a:pt x="518" y="1123"/>
                    </a:lnTo>
                    <a:lnTo>
                      <a:pt x="562" y="1157"/>
                    </a:lnTo>
                    <a:lnTo>
                      <a:pt x="584" y="1172"/>
                    </a:lnTo>
                    <a:lnTo>
                      <a:pt x="608" y="1188"/>
                    </a:lnTo>
                    <a:lnTo>
                      <a:pt x="608" y="1188"/>
                    </a:lnTo>
                    <a:lnTo>
                      <a:pt x="610" y="1145"/>
                    </a:lnTo>
                    <a:lnTo>
                      <a:pt x="611" y="1102"/>
                    </a:lnTo>
                    <a:lnTo>
                      <a:pt x="613" y="1012"/>
                    </a:lnTo>
                    <a:lnTo>
                      <a:pt x="613" y="1012"/>
                    </a:lnTo>
                    <a:lnTo>
                      <a:pt x="611" y="967"/>
                    </a:lnTo>
                    <a:lnTo>
                      <a:pt x="608" y="925"/>
                    </a:lnTo>
                    <a:lnTo>
                      <a:pt x="607" y="884"/>
                    </a:lnTo>
                    <a:lnTo>
                      <a:pt x="606" y="849"/>
                    </a:lnTo>
                    <a:lnTo>
                      <a:pt x="606" y="849"/>
                    </a:lnTo>
                    <a:lnTo>
                      <a:pt x="608" y="745"/>
                    </a:lnTo>
                    <a:lnTo>
                      <a:pt x="608" y="691"/>
                    </a:lnTo>
                    <a:lnTo>
                      <a:pt x="607" y="664"/>
                    </a:lnTo>
                    <a:lnTo>
                      <a:pt x="604" y="640"/>
                    </a:lnTo>
                    <a:lnTo>
                      <a:pt x="604" y="640"/>
                    </a:lnTo>
                    <a:lnTo>
                      <a:pt x="603" y="646"/>
                    </a:lnTo>
                    <a:lnTo>
                      <a:pt x="601" y="651"/>
                    </a:lnTo>
                    <a:lnTo>
                      <a:pt x="596" y="661"/>
                    </a:lnTo>
                    <a:lnTo>
                      <a:pt x="589" y="671"/>
                    </a:lnTo>
                    <a:lnTo>
                      <a:pt x="584" y="681"/>
                    </a:lnTo>
                    <a:lnTo>
                      <a:pt x="584" y="681"/>
                    </a:lnTo>
                    <a:close/>
                    <a:moveTo>
                      <a:pt x="2065" y="721"/>
                    </a:moveTo>
                    <a:lnTo>
                      <a:pt x="2065" y="721"/>
                    </a:lnTo>
                    <a:lnTo>
                      <a:pt x="2095" y="786"/>
                    </a:lnTo>
                    <a:lnTo>
                      <a:pt x="2123" y="853"/>
                    </a:lnTo>
                    <a:lnTo>
                      <a:pt x="2178" y="987"/>
                    </a:lnTo>
                    <a:lnTo>
                      <a:pt x="2178" y="987"/>
                    </a:lnTo>
                    <a:lnTo>
                      <a:pt x="2193" y="988"/>
                    </a:lnTo>
                    <a:lnTo>
                      <a:pt x="2207" y="988"/>
                    </a:lnTo>
                    <a:lnTo>
                      <a:pt x="2221" y="987"/>
                    </a:lnTo>
                    <a:lnTo>
                      <a:pt x="2237" y="984"/>
                    </a:lnTo>
                    <a:lnTo>
                      <a:pt x="2251" y="981"/>
                    </a:lnTo>
                    <a:lnTo>
                      <a:pt x="2266" y="976"/>
                    </a:lnTo>
                    <a:lnTo>
                      <a:pt x="2280" y="971"/>
                    </a:lnTo>
                    <a:lnTo>
                      <a:pt x="2294" y="964"/>
                    </a:lnTo>
                    <a:lnTo>
                      <a:pt x="2307" y="957"/>
                    </a:lnTo>
                    <a:lnTo>
                      <a:pt x="2321" y="950"/>
                    </a:lnTo>
                    <a:lnTo>
                      <a:pt x="2332" y="940"/>
                    </a:lnTo>
                    <a:lnTo>
                      <a:pt x="2343" y="932"/>
                    </a:lnTo>
                    <a:lnTo>
                      <a:pt x="2355" y="921"/>
                    </a:lnTo>
                    <a:lnTo>
                      <a:pt x="2363" y="911"/>
                    </a:lnTo>
                    <a:lnTo>
                      <a:pt x="2372" y="898"/>
                    </a:lnTo>
                    <a:lnTo>
                      <a:pt x="2379" y="887"/>
                    </a:lnTo>
                    <a:lnTo>
                      <a:pt x="2379" y="887"/>
                    </a:lnTo>
                    <a:lnTo>
                      <a:pt x="2322" y="766"/>
                    </a:lnTo>
                    <a:lnTo>
                      <a:pt x="2293" y="706"/>
                    </a:lnTo>
                    <a:lnTo>
                      <a:pt x="2262" y="648"/>
                    </a:lnTo>
                    <a:lnTo>
                      <a:pt x="2262" y="648"/>
                    </a:lnTo>
                    <a:lnTo>
                      <a:pt x="2255" y="658"/>
                    </a:lnTo>
                    <a:lnTo>
                      <a:pt x="2247" y="669"/>
                    </a:lnTo>
                    <a:lnTo>
                      <a:pt x="2238" y="678"/>
                    </a:lnTo>
                    <a:lnTo>
                      <a:pt x="2228" y="688"/>
                    </a:lnTo>
                    <a:lnTo>
                      <a:pt x="2217" y="696"/>
                    </a:lnTo>
                    <a:lnTo>
                      <a:pt x="2206" y="703"/>
                    </a:lnTo>
                    <a:lnTo>
                      <a:pt x="2195" y="710"/>
                    </a:lnTo>
                    <a:lnTo>
                      <a:pt x="2181" y="717"/>
                    </a:lnTo>
                    <a:lnTo>
                      <a:pt x="2168" y="721"/>
                    </a:lnTo>
                    <a:lnTo>
                      <a:pt x="2154" y="726"/>
                    </a:lnTo>
                    <a:lnTo>
                      <a:pt x="2140" y="728"/>
                    </a:lnTo>
                    <a:lnTo>
                      <a:pt x="2126" y="730"/>
                    </a:lnTo>
                    <a:lnTo>
                      <a:pt x="2110" y="730"/>
                    </a:lnTo>
                    <a:lnTo>
                      <a:pt x="2095" y="728"/>
                    </a:lnTo>
                    <a:lnTo>
                      <a:pt x="2081" y="726"/>
                    </a:lnTo>
                    <a:lnTo>
                      <a:pt x="2065" y="721"/>
                    </a:lnTo>
                    <a:lnTo>
                      <a:pt x="2065" y="721"/>
                    </a:lnTo>
                    <a:close/>
                    <a:moveTo>
                      <a:pt x="316" y="932"/>
                    </a:moveTo>
                    <a:lnTo>
                      <a:pt x="316" y="932"/>
                    </a:lnTo>
                    <a:lnTo>
                      <a:pt x="326" y="935"/>
                    </a:lnTo>
                    <a:lnTo>
                      <a:pt x="336" y="938"/>
                    </a:lnTo>
                    <a:lnTo>
                      <a:pt x="336" y="938"/>
                    </a:lnTo>
                    <a:lnTo>
                      <a:pt x="340" y="921"/>
                    </a:lnTo>
                    <a:lnTo>
                      <a:pt x="346" y="904"/>
                    </a:lnTo>
                    <a:lnTo>
                      <a:pt x="357" y="872"/>
                    </a:lnTo>
                    <a:lnTo>
                      <a:pt x="370" y="839"/>
                    </a:lnTo>
                    <a:lnTo>
                      <a:pt x="382" y="808"/>
                    </a:lnTo>
                    <a:lnTo>
                      <a:pt x="382" y="808"/>
                    </a:lnTo>
                    <a:lnTo>
                      <a:pt x="378" y="807"/>
                    </a:lnTo>
                    <a:lnTo>
                      <a:pt x="377" y="806"/>
                    </a:lnTo>
                    <a:lnTo>
                      <a:pt x="374" y="804"/>
                    </a:lnTo>
                    <a:lnTo>
                      <a:pt x="370" y="804"/>
                    </a:lnTo>
                    <a:lnTo>
                      <a:pt x="370" y="804"/>
                    </a:lnTo>
                    <a:lnTo>
                      <a:pt x="357" y="837"/>
                    </a:lnTo>
                    <a:lnTo>
                      <a:pt x="343" y="869"/>
                    </a:lnTo>
                    <a:lnTo>
                      <a:pt x="330" y="900"/>
                    </a:lnTo>
                    <a:lnTo>
                      <a:pt x="316" y="932"/>
                    </a:lnTo>
                    <a:lnTo>
                      <a:pt x="316" y="932"/>
                    </a:lnTo>
                    <a:close/>
                    <a:moveTo>
                      <a:pt x="461" y="831"/>
                    </a:moveTo>
                    <a:lnTo>
                      <a:pt x="461" y="831"/>
                    </a:lnTo>
                    <a:lnTo>
                      <a:pt x="452" y="837"/>
                    </a:lnTo>
                    <a:lnTo>
                      <a:pt x="445" y="844"/>
                    </a:lnTo>
                    <a:lnTo>
                      <a:pt x="440" y="852"/>
                    </a:lnTo>
                    <a:lnTo>
                      <a:pt x="434" y="860"/>
                    </a:lnTo>
                    <a:lnTo>
                      <a:pt x="430" y="870"/>
                    </a:lnTo>
                    <a:lnTo>
                      <a:pt x="427" y="880"/>
                    </a:lnTo>
                    <a:lnTo>
                      <a:pt x="423" y="900"/>
                    </a:lnTo>
                    <a:lnTo>
                      <a:pt x="423" y="900"/>
                    </a:lnTo>
                    <a:lnTo>
                      <a:pt x="413" y="912"/>
                    </a:lnTo>
                    <a:lnTo>
                      <a:pt x="403" y="928"/>
                    </a:lnTo>
                    <a:lnTo>
                      <a:pt x="394" y="945"/>
                    </a:lnTo>
                    <a:lnTo>
                      <a:pt x="389" y="953"/>
                    </a:lnTo>
                    <a:lnTo>
                      <a:pt x="387" y="963"/>
                    </a:lnTo>
                    <a:lnTo>
                      <a:pt x="387" y="963"/>
                    </a:lnTo>
                    <a:lnTo>
                      <a:pt x="398" y="974"/>
                    </a:lnTo>
                    <a:lnTo>
                      <a:pt x="410" y="983"/>
                    </a:lnTo>
                    <a:lnTo>
                      <a:pt x="422" y="992"/>
                    </a:lnTo>
                    <a:lnTo>
                      <a:pt x="427" y="998"/>
                    </a:lnTo>
                    <a:lnTo>
                      <a:pt x="431" y="1004"/>
                    </a:lnTo>
                    <a:lnTo>
                      <a:pt x="431" y="1004"/>
                    </a:lnTo>
                    <a:lnTo>
                      <a:pt x="448" y="969"/>
                    </a:lnTo>
                    <a:lnTo>
                      <a:pt x="462" y="932"/>
                    </a:lnTo>
                    <a:lnTo>
                      <a:pt x="490" y="858"/>
                    </a:lnTo>
                    <a:lnTo>
                      <a:pt x="490" y="858"/>
                    </a:lnTo>
                    <a:lnTo>
                      <a:pt x="476" y="844"/>
                    </a:lnTo>
                    <a:lnTo>
                      <a:pt x="461" y="831"/>
                    </a:lnTo>
                    <a:lnTo>
                      <a:pt x="461" y="831"/>
                    </a:lnTo>
                    <a:close/>
                    <a:moveTo>
                      <a:pt x="2189" y="1008"/>
                    </a:moveTo>
                    <a:lnTo>
                      <a:pt x="2189" y="1008"/>
                    </a:lnTo>
                    <a:lnTo>
                      <a:pt x="2192" y="1020"/>
                    </a:lnTo>
                    <a:lnTo>
                      <a:pt x="2197" y="1032"/>
                    </a:lnTo>
                    <a:lnTo>
                      <a:pt x="2197" y="1032"/>
                    </a:lnTo>
                    <a:lnTo>
                      <a:pt x="2199" y="1027"/>
                    </a:lnTo>
                    <a:lnTo>
                      <a:pt x="2202" y="1025"/>
                    </a:lnTo>
                    <a:lnTo>
                      <a:pt x="2204" y="1022"/>
                    </a:lnTo>
                    <a:lnTo>
                      <a:pt x="2209" y="1020"/>
                    </a:lnTo>
                    <a:lnTo>
                      <a:pt x="2209" y="1020"/>
                    </a:lnTo>
                    <a:lnTo>
                      <a:pt x="2224" y="1022"/>
                    </a:lnTo>
                    <a:lnTo>
                      <a:pt x="2241" y="1020"/>
                    </a:lnTo>
                    <a:lnTo>
                      <a:pt x="2275" y="1019"/>
                    </a:lnTo>
                    <a:lnTo>
                      <a:pt x="2275" y="1019"/>
                    </a:lnTo>
                    <a:lnTo>
                      <a:pt x="2290" y="1016"/>
                    </a:lnTo>
                    <a:lnTo>
                      <a:pt x="2306" y="1011"/>
                    </a:lnTo>
                    <a:lnTo>
                      <a:pt x="2321" y="1004"/>
                    </a:lnTo>
                    <a:lnTo>
                      <a:pt x="2335" y="995"/>
                    </a:lnTo>
                    <a:lnTo>
                      <a:pt x="2349" y="987"/>
                    </a:lnTo>
                    <a:lnTo>
                      <a:pt x="2360" y="977"/>
                    </a:lnTo>
                    <a:lnTo>
                      <a:pt x="2372" y="967"/>
                    </a:lnTo>
                    <a:lnTo>
                      <a:pt x="2381" y="957"/>
                    </a:lnTo>
                    <a:lnTo>
                      <a:pt x="2381" y="957"/>
                    </a:lnTo>
                    <a:lnTo>
                      <a:pt x="2388" y="945"/>
                    </a:lnTo>
                    <a:lnTo>
                      <a:pt x="2393" y="939"/>
                    </a:lnTo>
                    <a:lnTo>
                      <a:pt x="2394" y="932"/>
                    </a:lnTo>
                    <a:lnTo>
                      <a:pt x="2395" y="925"/>
                    </a:lnTo>
                    <a:lnTo>
                      <a:pt x="2394" y="919"/>
                    </a:lnTo>
                    <a:lnTo>
                      <a:pt x="2393" y="914"/>
                    </a:lnTo>
                    <a:lnTo>
                      <a:pt x="2387" y="910"/>
                    </a:lnTo>
                    <a:lnTo>
                      <a:pt x="2387" y="910"/>
                    </a:lnTo>
                    <a:lnTo>
                      <a:pt x="2369" y="932"/>
                    </a:lnTo>
                    <a:lnTo>
                      <a:pt x="2348" y="950"/>
                    </a:lnTo>
                    <a:lnTo>
                      <a:pt x="2327" y="967"/>
                    </a:lnTo>
                    <a:lnTo>
                      <a:pt x="2303" y="981"/>
                    </a:lnTo>
                    <a:lnTo>
                      <a:pt x="2276" y="991"/>
                    </a:lnTo>
                    <a:lnTo>
                      <a:pt x="2249" y="999"/>
                    </a:lnTo>
                    <a:lnTo>
                      <a:pt x="2220" y="1005"/>
                    </a:lnTo>
                    <a:lnTo>
                      <a:pt x="2189" y="1008"/>
                    </a:lnTo>
                    <a:lnTo>
                      <a:pt x="2189" y="1008"/>
                    </a:lnTo>
                    <a:close/>
                    <a:moveTo>
                      <a:pt x="2404" y="950"/>
                    </a:moveTo>
                    <a:lnTo>
                      <a:pt x="2404" y="950"/>
                    </a:lnTo>
                    <a:lnTo>
                      <a:pt x="2397" y="962"/>
                    </a:lnTo>
                    <a:lnTo>
                      <a:pt x="2388" y="971"/>
                    </a:lnTo>
                    <a:lnTo>
                      <a:pt x="2380" y="981"/>
                    </a:lnTo>
                    <a:lnTo>
                      <a:pt x="2370" y="991"/>
                    </a:lnTo>
                    <a:lnTo>
                      <a:pt x="2359" y="1001"/>
                    </a:lnTo>
                    <a:lnTo>
                      <a:pt x="2346" y="1008"/>
                    </a:lnTo>
                    <a:lnTo>
                      <a:pt x="2334" y="1016"/>
                    </a:lnTo>
                    <a:lnTo>
                      <a:pt x="2321" y="1023"/>
                    </a:lnTo>
                    <a:lnTo>
                      <a:pt x="2307" y="1029"/>
                    </a:lnTo>
                    <a:lnTo>
                      <a:pt x="2293" y="1033"/>
                    </a:lnTo>
                    <a:lnTo>
                      <a:pt x="2277" y="1036"/>
                    </a:lnTo>
                    <a:lnTo>
                      <a:pt x="2262" y="1039"/>
                    </a:lnTo>
                    <a:lnTo>
                      <a:pt x="2247" y="1040"/>
                    </a:lnTo>
                    <a:lnTo>
                      <a:pt x="2230" y="1039"/>
                    </a:lnTo>
                    <a:lnTo>
                      <a:pt x="2214" y="1037"/>
                    </a:lnTo>
                    <a:lnTo>
                      <a:pt x="2197" y="1033"/>
                    </a:lnTo>
                    <a:lnTo>
                      <a:pt x="2197" y="1033"/>
                    </a:lnTo>
                    <a:lnTo>
                      <a:pt x="2202" y="1046"/>
                    </a:lnTo>
                    <a:lnTo>
                      <a:pt x="2206" y="1057"/>
                    </a:lnTo>
                    <a:lnTo>
                      <a:pt x="2210" y="1067"/>
                    </a:lnTo>
                    <a:lnTo>
                      <a:pt x="2217" y="1074"/>
                    </a:lnTo>
                    <a:lnTo>
                      <a:pt x="2224" y="1079"/>
                    </a:lnTo>
                    <a:lnTo>
                      <a:pt x="2228" y="1082"/>
                    </a:lnTo>
                    <a:lnTo>
                      <a:pt x="2234" y="1082"/>
                    </a:lnTo>
                    <a:lnTo>
                      <a:pt x="2240" y="1082"/>
                    </a:lnTo>
                    <a:lnTo>
                      <a:pt x="2245" y="1081"/>
                    </a:lnTo>
                    <a:lnTo>
                      <a:pt x="2259" y="1077"/>
                    </a:lnTo>
                    <a:lnTo>
                      <a:pt x="2259" y="1077"/>
                    </a:lnTo>
                    <a:lnTo>
                      <a:pt x="2273" y="1079"/>
                    </a:lnTo>
                    <a:lnTo>
                      <a:pt x="2287" y="1081"/>
                    </a:lnTo>
                    <a:lnTo>
                      <a:pt x="2301" y="1081"/>
                    </a:lnTo>
                    <a:lnTo>
                      <a:pt x="2315" y="1079"/>
                    </a:lnTo>
                    <a:lnTo>
                      <a:pt x="2328" y="1078"/>
                    </a:lnTo>
                    <a:lnTo>
                      <a:pt x="2341" y="1075"/>
                    </a:lnTo>
                    <a:lnTo>
                      <a:pt x="2355" y="1071"/>
                    </a:lnTo>
                    <a:lnTo>
                      <a:pt x="2366" y="1067"/>
                    </a:lnTo>
                    <a:lnTo>
                      <a:pt x="2377" y="1061"/>
                    </a:lnTo>
                    <a:lnTo>
                      <a:pt x="2388" y="1054"/>
                    </a:lnTo>
                    <a:lnTo>
                      <a:pt x="2398" y="1047"/>
                    </a:lnTo>
                    <a:lnTo>
                      <a:pt x="2408" y="1039"/>
                    </a:lnTo>
                    <a:lnTo>
                      <a:pt x="2416" y="1029"/>
                    </a:lnTo>
                    <a:lnTo>
                      <a:pt x="2423" y="1019"/>
                    </a:lnTo>
                    <a:lnTo>
                      <a:pt x="2429" y="1009"/>
                    </a:lnTo>
                    <a:lnTo>
                      <a:pt x="2433" y="998"/>
                    </a:lnTo>
                    <a:lnTo>
                      <a:pt x="2433" y="998"/>
                    </a:lnTo>
                    <a:lnTo>
                      <a:pt x="2430" y="992"/>
                    </a:lnTo>
                    <a:lnTo>
                      <a:pt x="2426" y="985"/>
                    </a:lnTo>
                    <a:lnTo>
                      <a:pt x="2422" y="971"/>
                    </a:lnTo>
                    <a:lnTo>
                      <a:pt x="2418" y="966"/>
                    </a:lnTo>
                    <a:lnTo>
                      <a:pt x="2415" y="959"/>
                    </a:lnTo>
                    <a:lnTo>
                      <a:pt x="2409" y="954"/>
                    </a:lnTo>
                    <a:lnTo>
                      <a:pt x="2404" y="950"/>
                    </a:lnTo>
                    <a:lnTo>
                      <a:pt x="2404" y="950"/>
                    </a:lnTo>
                    <a:close/>
                    <a:moveTo>
                      <a:pt x="276" y="1020"/>
                    </a:moveTo>
                    <a:lnTo>
                      <a:pt x="276" y="1020"/>
                    </a:lnTo>
                    <a:lnTo>
                      <a:pt x="264" y="1044"/>
                    </a:lnTo>
                    <a:lnTo>
                      <a:pt x="255" y="1070"/>
                    </a:lnTo>
                    <a:lnTo>
                      <a:pt x="255" y="1070"/>
                    </a:lnTo>
                    <a:lnTo>
                      <a:pt x="276" y="1072"/>
                    </a:lnTo>
                    <a:lnTo>
                      <a:pt x="294" y="1075"/>
                    </a:lnTo>
                    <a:lnTo>
                      <a:pt x="311" y="1077"/>
                    </a:lnTo>
                    <a:lnTo>
                      <a:pt x="332" y="1082"/>
                    </a:lnTo>
                    <a:lnTo>
                      <a:pt x="332" y="1082"/>
                    </a:lnTo>
                    <a:lnTo>
                      <a:pt x="343" y="1092"/>
                    </a:lnTo>
                    <a:lnTo>
                      <a:pt x="354" y="1103"/>
                    </a:lnTo>
                    <a:lnTo>
                      <a:pt x="367" y="1113"/>
                    </a:lnTo>
                    <a:lnTo>
                      <a:pt x="372" y="1117"/>
                    </a:lnTo>
                    <a:lnTo>
                      <a:pt x="381" y="1122"/>
                    </a:lnTo>
                    <a:lnTo>
                      <a:pt x="381" y="1122"/>
                    </a:lnTo>
                    <a:lnTo>
                      <a:pt x="382" y="1113"/>
                    </a:lnTo>
                    <a:lnTo>
                      <a:pt x="384" y="1108"/>
                    </a:lnTo>
                    <a:lnTo>
                      <a:pt x="389" y="1095"/>
                    </a:lnTo>
                    <a:lnTo>
                      <a:pt x="395" y="1082"/>
                    </a:lnTo>
                    <a:lnTo>
                      <a:pt x="398" y="1075"/>
                    </a:lnTo>
                    <a:lnTo>
                      <a:pt x="399" y="1068"/>
                    </a:lnTo>
                    <a:lnTo>
                      <a:pt x="399" y="1068"/>
                    </a:lnTo>
                    <a:lnTo>
                      <a:pt x="388" y="1058"/>
                    </a:lnTo>
                    <a:lnTo>
                      <a:pt x="377" y="1049"/>
                    </a:lnTo>
                    <a:lnTo>
                      <a:pt x="363" y="1040"/>
                    </a:lnTo>
                    <a:lnTo>
                      <a:pt x="347" y="1033"/>
                    </a:lnTo>
                    <a:lnTo>
                      <a:pt x="330" y="1026"/>
                    </a:lnTo>
                    <a:lnTo>
                      <a:pt x="314" y="1022"/>
                    </a:lnTo>
                    <a:lnTo>
                      <a:pt x="295" y="1020"/>
                    </a:lnTo>
                    <a:lnTo>
                      <a:pt x="276" y="1020"/>
                    </a:lnTo>
                    <a:lnTo>
                      <a:pt x="276" y="1020"/>
                    </a:lnTo>
                    <a:close/>
                    <a:moveTo>
                      <a:pt x="2313" y="1168"/>
                    </a:moveTo>
                    <a:lnTo>
                      <a:pt x="2313" y="1168"/>
                    </a:lnTo>
                    <a:lnTo>
                      <a:pt x="2332" y="1168"/>
                    </a:lnTo>
                    <a:lnTo>
                      <a:pt x="2352" y="1166"/>
                    </a:lnTo>
                    <a:lnTo>
                      <a:pt x="2372" y="1161"/>
                    </a:lnTo>
                    <a:lnTo>
                      <a:pt x="2390" y="1155"/>
                    </a:lnTo>
                    <a:lnTo>
                      <a:pt x="2407" y="1147"/>
                    </a:lnTo>
                    <a:lnTo>
                      <a:pt x="2423" y="1137"/>
                    </a:lnTo>
                    <a:lnTo>
                      <a:pt x="2437" y="1124"/>
                    </a:lnTo>
                    <a:lnTo>
                      <a:pt x="2449" y="1112"/>
                    </a:lnTo>
                    <a:lnTo>
                      <a:pt x="2449" y="1112"/>
                    </a:lnTo>
                    <a:lnTo>
                      <a:pt x="2456" y="1100"/>
                    </a:lnTo>
                    <a:lnTo>
                      <a:pt x="2461" y="1091"/>
                    </a:lnTo>
                    <a:lnTo>
                      <a:pt x="2464" y="1079"/>
                    </a:lnTo>
                    <a:lnTo>
                      <a:pt x="2464" y="1070"/>
                    </a:lnTo>
                    <a:lnTo>
                      <a:pt x="2463" y="1058"/>
                    </a:lnTo>
                    <a:lnTo>
                      <a:pt x="2460" y="1049"/>
                    </a:lnTo>
                    <a:lnTo>
                      <a:pt x="2454" y="1037"/>
                    </a:lnTo>
                    <a:lnTo>
                      <a:pt x="2449" y="1025"/>
                    </a:lnTo>
                    <a:lnTo>
                      <a:pt x="2449" y="1025"/>
                    </a:lnTo>
                    <a:lnTo>
                      <a:pt x="2442" y="1025"/>
                    </a:lnTo>
                    <a:lnTo>
                      <a:pt x="2442" y="1025"/>
                    </a:lnTo>
                    <a:lnTo>
                      <a:pt x="2435" y="1037"/>
                    </a:lnTo>
                    <a:lnTo>
                      <a:pt x="2425" y="1049"/>
                    </a:lnTo>
                    <a:lnTo>
                      <a:pt x="2415" y="1058"/>
                    </a:lnTo>
                    <a:lnTo>
                      <a:pt x="2402" y="1067"/>
                    </a:lnTo>
                    <a:lnTo>
                      <a:pt x="2391" y="1074"/>
                    </a:lnTo>
                    <a:lnTo>
                      <a:pt x="2377" y="1081"/>
                    </a:lnTo>
                    <a:lnTo>
                      <a:pt x="2363" y="1085"/>
                    </a:lnTo>
                    <a:lnTo>
                      <a:pt x="2349" y="1089"/>
                    </a:lnTo>
                    <a:lnTo>
                      <a:pt x="2320" y="1096"/>
                    </a:lnTo>
                    <a:lnTo>
                      <a:pt x="2289" y="1099"/>
                    </a:lnTo>
                    <a:lnTo>
                      <a:pt x="2258" y="1102"/>
                    </a:lnTo>
                    <a:lnTo>
                      <a:pt x="2227" y="1102"/>
                    </a:lnTo>
                    <a:lnTo>
                      <a:pt x="2227" y="1102"/>
                    </a:lnTo>
                    <a:lnTo>
                      <a:pt x="2242" y="1133"/>
                    </a:lnTo>
                    <a:lnTo>
                      <a:pt x="2251" y="1148"/>
                    </a:lnTo>
                    <a:lnTo>
                      <a:pt x="2259" y="1161"/>
                    </a:lnTo>
                    <a:lnTo>
                      <a:pt x="2259" y="1161"/>
                    </a:lnTo>
                    <a:lnTo>
                      <a:pt x="2265" y="1161"/>
                    </a:lnTo>
                    <a:lnTo>
                      <a:pt x="2272" y="1161"/>
                    </a:lnTo>
                    <a:lnTo>
                      <a:pt x="2284" y="1162"/>
                    </a:lnTo>
                    <a:lnTo>
                      <a:pt x="2299" y="1165"/>
                    </a:lnTo>
                    <a:lnTo>
                      <a:pt x="2313" y="1168"/>
                    </a:lnTo>
                    <a:lnTo>
                      <a:pt x="2313" y="1168"/>
                    </a:lnTo>
                    <a:close/>
                    <a:moveTo>
                      <a:pt x="840" y="1122"/>
                    </a:moveTo>
                    <a:lnTo>
                      <a:pt x="840" y="1122"/>
                    </a:lnTo>
                    <a:lnTo>
                      <a:pt x="872" y="1129"/>
                    </a:lnTo>
                    <a:lnTo>
                      <a:pt x="906" y="1134"/>
                    </a:lnTo>
                    <a:lnTo>
                      <a:pt x="941" y="1138"/>
                    </a:lnTo>
                    <a:lnTo>
                      <a:pt x="978" y="1141"/>
                    </a:lnTo>
                    <a:lnTo>
                      <a:pt x="1014" y="1143"/>
                    </a:lnTo>
                    <a:lnTo>
                      <a:pt x="1052" y="1143"/>
                    </a:lnTo>
                    <a:lnTo>
                      <a:pt x="1090" y="1140"/>
                    </a:lnTo>
                    <a:lnTo>
                      <a:pt x="1128" y="1136"/>
                    </a:lnTo>
                    <a:lnTo>
                      <a:pt x="1128" y="1136"/>
                    </a:lnTo>
                    <a:lnTo>
                      <a:pt x="1129" y="1096"/>
                    </a:lnTo>
                    <a:lnTo>
                      <a:pt x="1132" y="1060"/>
                    </a:lnTo>
                    <a:lnTo>
                      <a:pt x="1132" y="1060"/>
                    </a:lnTo>
                    <a:lnTo>
                      <a:pt x="1093" y="1064"/>
                    </a:lnTo>
                    <a:lnTo>
                      <a:pt x="1055" y="1067"/>
                    </a:lnTo>
                    <a:lnTo>
                      <a:pt x="1015" y="1067"/>
                    </a:lnTo>
                    <a:lnTo>
                      <a:pt x="978" y="1067"/>
                    </a:lnTo>
                    <a:lnTo>
                      <a:pt x="941" y="1064"/>
                    </a:lnTo>
                    <a:lnTo>
                      <a:pt x="907" y="1061"/>
                    </a:lnTo>
                    <a:lnTo>
                      <a:pt x="875" y="1056"/>
                    </a:lnTo>
                    <a:lnTo>
                      <a:pt x="847" y="1049"/>
                    </a:lnTo>
                    <a:lnTo>
                      <a:pt x="847" y="1049"/>
                    </a:lnTo>
                    <a:lnTo>
                      <a:pt x="843" y="1065"/>
                    </a:lnTo>
                    <a:lnTo>
                      <a:pt x="840" y="1082"/>
                    </a:lnTo>
                    <a:lnTo>
                      <a:pt x="840" y="1122"/>
                    </a:lnTo>
                    <a:lnTo>
                      <a:pt x="840" y="1122"/>
                    </a:lnTo>
                    <a:close/>
                    <a:moveTo>
                      <a:pt x="238" y="1112"/>
                    </a:moveTo>
                    <a:lnTo>
                      <a:pt x="238" y="1112"/>
                    </a:lnTo>
                    <a:lnTo>
                      <a:pt x="257" y="1115"/>
                    </a:lnTo>
                    <a:lnTo>
                      <a:pt x="276" y="1119"/>
                    </a:lnTo>
                    <a:lnTo>
                      <a:pt x="292" y="1126"/>
                    </a:lnTo>
                    <a:lnTo>
                      <a:pt x="308" y="1134"/>
                    </a:lnTo>
                    <a:lnTo>
                      <a:pt x="336" y="1151"/>
                    </a:lnTo>
                    <a:lnTo>
                      <a:pt x="350" y="1159"/>
                    </a:lnTo>
                    <a:lnTo>
                      <a:pt x="363" y="1165"/>
                    </a:lnTo>
                    <a:lnTo>
                      <a:pt x="363" y="1165"/>
                    </a:lnTo>
                    <a:lnTo>
                      <a:pt x="364" y="1161"/>
                    </a:lnTo>
                    <a:lnTo>
                      <a:pt x="367" y="1157"/>
                    </a:lnTo>
                    <a:lnTo>
                      <a:pt x="368" y="1151"/>
                    </a:lnTo>
                    <a:lnTo>
                      <a:pt x="370" y="1147"/>
                    </a:lnTo>
                    <a:lnTo>
                      <a:pt x="370" y="1147"/>
                    </a:lnTo>
                    <a:lnTo>
                      <a:pt x="360" y="1133"/>
                    </a:lnTo>
                    <a:lnTo>
                      <a:pt x="349" y="1122"/>
                    </a:lnTo>
                    <a:lnTo>
                      <a:pt x="335" y="1112"/>
                    </a:lnTo>
                    <a:lnTo>
                      <a:pt x="321" y="1103"/>
                    </a:lnTo>
                    <a:lnTo>
                      <a:pt x="305" y="1098"/>
                    </a:lnTo>
                    <a:lnTo>
                      <a:pt x="287" y="1092"/>
                    </a:lnTo>
                    <a:lnTo>
                      <a:pt x="269" y="1089"/>
                    </a:lnTo>
                    <a:lnTo>
                      <a:pt x="249" y="1086"/>
                    </a:lnTo>
                    <a:lnTo>
                      <a:pt x="249" y="1086"/>
                    </a:lnTo>
                    <a:lnTo>
                      <a:pt x="248" y="1085"/>
                    </a:lnTo>
                    <a:lnTo>
                      <a:pt x="246" y="1085"/>
                    </a:lnTo>
                    <a:lnTo>
                      <a:pt x="246" y="1085"/>
                    </a:lnTo>
                    <a:lnTo>
                      <a:pt x="242" y="1098"/>
                    </a:lnTo>
                    <a:lnTo>
                      <a:pt x="239" y="1105"/>
                    </a:lnTo>
                    <a:lnTo>
                      <a:pt x="238" y="1112"/>
                    </a:lnTo>
                    <a:lnTo>
                      <a:pt x="238" y="1112"/>
                    </a:lnTo>
                    <a:close/>
                    <a:moveTo>
                      <a:pt x="2452" y="1136"/>
                    </a:moveTo>
                    <a:lnTo>
                      <a:pt x="2452" y="1136"/>
                    </a:lnTo>
                    <a:lnTo>
                      <a:pt x="2442" y="1145"/>
                    </a:lnTo>
                    <a:lnTo>
                      <a:pt x="2432" y="1152"/>
                    </a:lnTo>
                    <a:lnTo>
                      <a:pt x="2422" y="1159"/>
                    </a:lnTo>
                    <a:lnTo>
                      <a:pt x="2412" y="1166"/>
                    </a:lnTo>
                    <a:lnTo>
                      <a:pt x="2401" y="1171"/>
                    </a:lnTo>
                    <a:lnTo>
                      <a:pt x="2390" y="1175"/>
                    </a:lnTo>
                    <a:lnTo>
                      <a:pt x="2367" y="1182"/>
                    </a:lnTo>
                    <a:lnTo>
                      <a:pt x="2342" y="1185"/>
                    </a:lnTo>
                    <a:lnTo>
                      <a:pt x="2317" y="1186"/>
                    </a:lnTo>
                    <a:lnTo>
                      <a:pt x="2290" y="1185"/>
                    </a:lnTo>
                    <a:lnTo>
                      <a:pt x="2263" y="1183"/>
                    </a:lnTo>
                    <a:lnTo>
                      <a:pt x="2263" y="1183"/>
                    </a:lnTo>
                    <a:lnTo>
                      <a:pt x="2275" y="1204"/>
                    </a:lnTo>
                    <a:lnTo>
                      <a:pt x="2286" y="1227"/>
                    </a:lnTo>
                    <a:lnTo>
                      <a:pt x="2291" y="1237"/>
                    </a:lnTo>
                    <a:lnTo>
                      <a:pt x="2299" y="1245"/>
                    </a:lnTo>
                    <a:lnTo>
                      <a:pt x="2307" y="1252"/>
                    </a:lnTo>
                    <a:lnTo>
                      <a:pt x="2317" y="1258"/>
                    </a:lnTo>
                    <a:lnTo>
                      <a:pt x="2317" y="1258"/>
                    </a:lnTo>
                    <a:lnTo>
                      <a:pt x="2324" y="1259"/>
                    </a:lnTo>
                    <a:lnTo>
                      <a:pt x="2332" y="1261"/>
                    </a:lnTo>
                    <a:lnTo>
                      <a:pt x="2350" y="1262"/>
                    </a:lnTo>
                    <a:lnTo>
                      <a:pt x="2370" y="1261"/>
                    </a:lnTo>
                    <a:lnTo>
                      <a:pt x="2387" y="1259"/>
                    </a:lnTo>
                    <a:lnTo>
                      <a:pt x="2387" y="1259"/>
                    </a:lnTo>
                    <a:lnTo>
                      <a:pt x="2407" y="1256"/>
                    </a:lnTo>
                    <a:lnTo>
                      <a:pt x="2425" y="1251"/>
                    </a:lnTo>
                    <a:lnTo>
                      <a:pt x="2443" y="1244"/>
                    </a:lnTo>
                    <a:lnTo>
                      <a:pt x="2459" y="1234"/>
                    </a:lnTo>
                    <a:lnTo>
                      <a:pt x="2473" y="1223"/>
                    </a:lnTo>
                    <a:lnTo>
                      <a:pt x="2485" y="1210"/>
                    </a:lnTo>
                    <a:lnTo>
                      <a:pt x="2495" y="1196"/>
                    </a:lnTo>
                    <a:lnTo>
                      <a:pt x="2502" y="1181"/>
                    </a:lnTo>
                    <a:lnTo>
                      <a:pt x="2502" y="1181"/>
                    </a:lnTo>
                    <a:lnTo>
                      <a:pt x="2505" y="1168"/>
                    </a:lnTo>
                    <a:lnTo>
                      <a:pt x="2505" y="1157"/>
                    </a:lnTo>
                    <a:lnTo>
                      <a:pt x="2502" y="1145"/>
                    </a:lnTo>
                    <a:lnTo>
                      <a:pt x="2499" y="1134"/>
                    </a:lnTo>
                    <a:lnTo>
                      <a:pt x="2494" y="1124"/>
                    </a:lnTo>
                    <a:lnTo>
                      <a:pt x="2488" y="1113"/>
                    </a:lnTo>
                    <a:lnTo>
                      <a:pt x="2477" y="1093"/>
                    </a:lnTo>
                    <a:lnTo>
                      <a:pt x="2477" y="1093"/>
                    </a:lnTo>
                    <a:lnTo>
                      <a:pt x="2471" y="1105"/>
                    </a:lnTo>
                    <a:lnTo>
                      <a:pt x="2466" y="1117"/>
                    </a:lnTo>
                    <a:lnTo>
                      <a:pt x="2457" y="1127"/>
                    </a:lnTo>
                    <a:lnTo>
                      <a:pt x="2452" y="1136"/>
                    </a:lnTo>
                    <a:lnTo>
                      <a:pt x="2452" y="1136"/>
                    </a:lnTo>
                    <a:close/>
                    <a:moveTo>
                      <a:pt x="221" y="1165"/>
                    </a:moveTo>
                    <a:lnTo>
                      <a:pt x="221" y="1165"/>
                    </a:lnTo>
                    <a:lnTo>
                      <a:pt x="234" y="1176"/>
                    </a:lnTo>
                    <a:lnTo>
                      <a:pt x="249" y="1188"/>
                    </a:lnTo>
                    <a:lnTo>
                      <a:pt x="269" y="1196"/>
                    </a:lnTo>
                    <a:lnTo>
                      <a:pt x="288" y="1203"/>
                    </a:lnTo>
                    <a:lnTo>
                      <a:pt x="298" y="1206"/>
                    </a:lnTo>
                    <a:lnTo>
                      <a:pt x="308" y="1207"/>
                    </a:lnTo>
                    <a:lnTo>
                      <a:pt x="318" y="1207"/>
                    </a:lnTo>
                    <a:lnTo>
                      <a:pt x="326" y="1204"/>
                    </a:lnTo>
                    <a:lnTo>
                      <a:pt x="335" y="1202"/>
                    </a:lnTo>
                    <a:lnTo>
                      <a:pt x="342" y="1196"/>
                    </a:lnTo>
                    <a:lnTo>
                      <a:pt x="347" y="1189"/>
                    </a:lnTo>
                    <a:lnTo>
                      <a:pt x="353" y="1181"/>
                    </a:lnTo>
                    <a:lnTo>
                      <a:pt x="353" y="1181"/>
                    </a:lnTo>
                    <a:lnTo>
                      <a:pt x="339" y="1172"/>
                    </a:lnTo>
                    <a:lnTo>
                      <a:pt x="325" y="1164"/>
                    </a:lnTo>
                    <a:lnTo>
                      <a:pt x="297" y="1147"/>
                    </a:lnTo>
                    <a:lnTo>
                      <a:pt x="283" y="1140"/>
                    </a:lnTo>
                    <a:lnTo>
                      <a:pt x="266" y="1133"/>
                    </a:lnTo>
                    <a:lnTo>
                      <a:pt x="249" y="1129"/>
                    </a:lnTo>
                    <a:lnTo>
                      <a:pt x="229" y="1126"/>
                    </a:lnTo>
                    <a:lnTo>
                      <a:pt x="229" y="1126"/>
                    </a:lnTo>
                    <a:lnTo>
                      <a:pt x="226" y="1130"/>
                    </a:lnTo>
                    <a:lnTo>
                      <a:pt x="224" y="1136"/>
                    </a:lnTo>
                    <a:lnTo>
                      <a:pt x="222" y="1145"/>
                    </a:lnTo>
                    <a:lnTo>
                      <a:pt x="222" y="1155"/>
                    </a:lnTo>
                    <a:lnTo>
                      <a:pt x="221" y="1165"/>
                    </a:lnTo>
                    <a:lnTo>
                      <a:pt x="221" y="1165"/>
                    </a:lnTo>
                    <a:close/>
                    <a:moveTo>
                      <a:pt x="848" y="1213"/>
                    </a:moveTo>
                    <a:lnTo>
                      <a:pt x="848" y="1213"/>
                    </a:lnTo>
                    <a:lnTo>
                      <a:pt x="905" y="1224"/>
                    </a:lnTo>
                    <a:lnTo>
                      <a:pt x="938" y="1231"/>
                    </a:lnTo>
                    <a:lnTo>
                      <a:pt x="973" y="1235"/>
                    </a:lnTo>
                    <a:lnTo>
                      <a:pt x="973" y="1235"/>
                    </a:lnTo>
                    <a:lnTo>
                      <a:pt x="1013" y="1239"/>
                    </a:lnTo>
                    <a:lnTo>
                      <a:pt x="1034" y="1239"/>
                    </a:lnTo>
                    <a:lnTo>
                      <a:pt x="1056" y="1239"/>
                    </a:lnTo>
                    <a:lnTo>
                      <a:pt x="1077" y="1237"/>
                    </a:lnTo>
                    <a:lnTo>
                      <a:pt x="1095" y="1232"/>
                    </a:lnTo>
                    <a:lnTo>
                      <a:pt x="1104" y="1228"/>
                    </a:lnTo>
                    <a:lnTo>
                      <a:pt x="1111" y="1225"/>
                    </a:lnTo>
                    <a:lnTo>
                      <a:pt x="1116" y="1220"/>
                    </a:lnTo>
                    <a:lnTo>
                      <a:pt x="1121" y="1214"/>
                    </a:lnTo>
                    <a:lnTo>
                      <a:pt x="1121" y="1214"/>
                    </a:lnTo>
                    <a:lnTo>
                      <a:pt x="1124" y="1209"/>
                    </a:lnTo>
                    <a:lnTo>
                      <a:pt x="1125" y="1202"/>
                    </a:lnTo>
                    <a:lnTo>
                      <a:pt x="1125" y="1185"/>
                    </a:lnTo>
                    <a:lnTo>
                      <a:pt x="1125" y="1169"/>
                    </a:lnTo>
                    <a:lnTo>
                      <a:pt x="1125" y="1157"/>
                    </a:lnTo>
                    <a:lnTo>
                      <a:pt x="1125" y="1157"/>
                    </a:lnTo>
                    <a:lnTo>
                      <a:pt x="1051" y="1159"/>
                    </a:lnTo>
                    <a:lnTo>
                      <a:pt x="1014" y="1161"/>
                    </a:lnTo>
                    <a:lnTo>
                      <a:pt x="976" y="1161"/>
                    </a:lnTo>
                    <a:lnTo>
                      <a:pt x="941" y="1158"/>
                    </a:lnTo>
                    <a:lnTo>
                      <a:pt x="906" y="1155"/>
                    </a:lnTo>
                    <a:lnTo>
                      <a:pt x="874" y="1148"/>
                    </a:lnTo>
                    <a:lnTo>
                      <a:pt x="857" y="1145"/>
                    </a:lnTo>
                    <a:lnTo>
                      <a:pt x="841" y="1140"/>
                    </a:lnTo>
                    <a:lnTo>
                      <a:pt x="841" y="1140"/>
                    </a:lnTo>
                    <a:lnTo>
                      <a:pt x="840" y="1159"/>
                    </a:lnTo>
                    <a:lnTo>
                      <a:pt x="840" y="1179"/>
                    </a:lnTo>
                    <a:lnTo>
                      <a:pt x="843" y="1197"/>
                    </a:lnTo>
                    <a:lnTo>
                      <a:pt x="846" y="1206"/>
                    </a:lnTo>
                    <a:lnTo>
                      <a:pt x="848" y="1213"/>
                    </a:lnTo>
                    <a:lnTo>
                      <a:pt x="848" y="1213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52" name="Freeform 107"/>
              <p:cNvSpPr>
                <a:spLocks noEditPoints="1"/>
              </p:cNvSpPr>
              <p:nvPr/>
            </p:nvSpPr>
            <p:spPr bwMode="auto">
              <a:xfrm>
                <a:off x="6005513" y="4027488"/>
                <a:ext cx="112713" cy="450850"/>
              </a:xfrm>
              <a:custGeom>
                <a:avLst/>
                <a:gdLst/>
                <a:ahLst/>
                <a:cxnLst>
                  <a:cxn ang="0">
                    <a:pos x="190" y="838"/>
                  </a:cxn>
                  <a:cxn ang="0">
                    <a:pos x="160" y="848"/>
                  </a:cxn>
                  <a:cxn ang="0">
                    <a:pos x="91" y="850"/>
                  </a:cxn>
                  <a:cxn ang="0">
                    <a:pos x="25" y="833"/>
                  </a:cxn>
                  <a:cxn ang="0">
                    <a:pos x="15" y="817"/>
                  </a:cxn>
                  <a:cxn ang="0">
                    <a:pos x="6" y="779"/>
                  </a:cxn>
                  <a:cxn ang="0">
                    <a:pos x="6" y="715"/>
                  </a:cxn>
                  <a:cxn ang="0">
                    <a:pos x="13" y="579"/>
                  </a:cxn>
                  <a:cxn ang="0">
                    <a:pos x="14" y="476"/>
                  </a:cxn>
                  <a:cxn ang="0">
                    <a:pos x="11" y="444"/>
                  </a:cxn>
                  <a:cxn ang="0">
                    <a:pos x="8" y="340"/>
                  </a:cxn>
                  <a:cxn ang="0">
                    <a:pos x="1" y="183"/>
                  </a:cxn>
                  <a:cxn ang="0">
                    <a:pos x="1" y="124"/>
                  </a:cxn>
                  <a:cxn ang="0">
                    <a:pos x="1" y="65"/>
                  </a:cxn>
                  <a:cxn ang="0">
                    <a:pos x="11" y="31"/>
                  </a:cxn>
                  <a:cxn ang="0">
                    <a:pos x="28" y="11"/>
                  </a:cxn>
                  <a:cxn ang="0">
                    <a:pos x="46" y="0"/>
                  </a:cxn>
                  <a:cxn ang="0">
                    <a:pos x="62" y="3"/>
                  </a:cxn>
                  <a:cxn ang="0">
                    <a:pos x="81" y="4"/>
                  </a:cxn>
                  <a:cxn ang="0">
                    <a:pos x="154" y="6"/>
                  </a:cxn>
                  <a:cxn ang="0">
                    <a:pos x="178" y="14"/>
                  </a:cxn>
                  <a:cxn ang="0">
                    <a:pos x="198" y="31"/>
                  </a:cxn>
                  <a:cxn ang="0">
                    <a:pos x="206" y="49"/>
                  </a:cxn>
                  <a:cxn ang="0">
                    <a:pos x="213" y="96"/>
                  </a:cxn>
                  <a:cxn ang="0">
                    <a:pos x="206" y="169"/>
                  </a:cxn>
                  <a:cxn ang="0">
                    <a:pos x="204" y="271"/>
                  </a:cxn>
                  <a:cxn ang="0">
                    <a:pos x="206" y="602"/>
                  </a:cxn>
                  <a:cxn ang="0">
                    <a:pos x="209" y="722"/>
                  </a:cxn>
                  <a:cxn ang="0">
                    <a:pos x="204" y="806"/>
                  </a:cxn>
                  <a:cxn ang="0">
                    <a:pos x="55" y="817"/>
                  </a:cxn>
                  <a:cxn ang="0">
                    <a:pos x="80" y="826"/>
                  </a:cxn>
                  <a:cxn ang="0">
                    <a:pos x="114" y="830"/>
                  </a:cxn>
                  <a:cxn ang="0">
                    <a:pos x="136" y="824"/>
                  </a:cxn>
                  <a:cxn ang="0">
                    <a:pos x="161" y="827"/>
                  </a:cxn>
                  <a:cxn ang="0">
                    <a:pos x="178" y="812"/>
                  </a:cxn>
                  <a:cxn ang="0">
                    <a:pos x="185" y="792"/>
                  </a:cxn>
                  <a:cxn ang="0">
                    <a:pos x="187" y="709"/>
                  </a:cxn>
                  <a:cxn ang="0">
                    <a:pos x="187" y="635"/>
                  </a:cxn>
                  <a:cxn ang="0">
                    <a:pos x="187" y="556"/>
                  </a:cxn>
                  <a:cxn ang="0">
                    <a:pos x="187" y="270"/>
                  </a:cxn>
                  <a:cxn ang="0">
                    <a:pos x="190" y="171"/>
                  </a:cxn>
                  <a:cxn ang="0">
                    <a:pos x="191" y="77"/>
                  </a:cxn>
                  <a:cxn ang="0">
                    <a:pos x="187" y="61"/>
                  </a:cxn>
                  <a:cxn ang="0">
                    <a:pos x="174" y="45"/>
                  </a:cxn>
                  <a:cxn ang="0">
                    <a:pos x="147" y="28"/>
                  </a:cxn>
                  <a:cxn ang="0">
                    <a:pos x="121" y="23"/>
                  </a:cxn>
                  <a:cxn ang="0">
                    <a:pos x="65" y="31"/>
                  </a:cxn>
                  <a:cxn ang="0">
                    <a:pos x="38" y="37"/>
                  </a:cxn>
                  <a:cxn ang="0">
                    <a:pos x="27" y="55"/>
                  </a:cxn>
                  <a:cxn ang="0">
                    <a:pos x="21" y="87"/>
                  </a:cxn>
                  <a:cxn ang="0">
                    <a:pos x="18" y="176"/>
                  </a:cxn>
                  <a:cxn ang="0">
                    <a:pos x="28" y="390"/>
                  </a:cxn>
                  <a:cxn ang="0">
                    <a:pos x="31" y="489"/>
                  </a:cxn>
                  <a:cxn ang="0">
                    <a:pos x="24" y="688"/>
                  </a:cxn>
                  <a:cxn ang="0">
                    <a:pos x="21" y="779"/>
                  </a:cxn>
                  <a:cxn ang="0">
                    <a:pos x="27" y="796"/>
                  </a:cxn>
                  <a:cxn ang="0">
                    <a:pos x="32" y="806"/>
                  </a:cxn>
                  <a:cxn ang="0">
                    <a:pos x="51" y="826"/>
                  </a:cxn>
                  <a:cxn ang="0">
                    <a:pos x="52" y="817"/>
                  </a:cxn>
                </a:cxnLst>
                <a:rect l="0" t="0" r="r" b="b"/>
                <a:pathLst>
                  <a:path w="213" h="851">
                    <a:moveTo>
                      <a:pt x="198" y="833"/>
                    </a:moveTo>
                    <a:lnTo>
                      <a:pt x="198" y="833"/>
                    </a:lnTo>
                    <a:lnTo>
                      <a:pt x="190" y="838"/>
                    </a:lnTo>
                    <a:lnTo>
                      <a:pt x="181" y="841"/>
                    </a:lnTo>
                    <a:lnTo>
                      <a:pt x="171" y="845"/>
                    </a:lnTo>
                    <a:lnTo>
                      <a:pt x="160" y="848"/>
                    </a:lnTo>
                    <a:lnTo>
                      <a:pt x="139" y="851"/>
                    </a:lnTo>
                    <a:lnTo>
                      <a:pt x="115" y="851"/>
                    </a:lnTo>
                    <a:lnTo>
                      <a:pt x="91" y="850"/>
                    </a:lnTo>
                    <a:lnTo>
                      <a:pt x="69" y="845"/>
                    </a:lnTo>
                    <a:lnTo>
                      <a:pt x="46" y="840"/>
                    </a:lnTo>
                    <a:lnTo>
                      <a:pt x="25" y="833"/>
                    </a:lnTo>
                    <a:lnTo>
                      <a:pt x="25" y="833"/>
                    </a:lnTo>
                    <a:lnTo>
                      <a:pt x="20" y="826"/>
                    </a:lnTo>
                    <a:lnTo>
                      <a:pt x="15" y="817"/>
                    </a:lnTo>
                    <a:lnTo>
                      <a:pt x="13" y="809"/>
                    </a:lnTo>
                    <a:lnTo>
                      <a:pt x="10" y="799"/>
                    </a:lnTo>
                    <a:lnTo>
                      <a:pt x="6" y="779"/>
                    </a:lnTo>
                    <a:lnTo>
                      <a:pt x="4" y="760"/>
                    </a:lnTo>
                    <a:lnTo>
                      <a:pt x="4" y="737"/>
                    </a:lnTo>
                    <a:lnTo>
                      <a:pt x="6" y="715"/>
                    </a:lnTo>
                    <a:lnTo>
                      <a:pt x="8" y="668"/>
                    </a:lnTo>
                    <a:lnTo>
                      <a:pt x="8" y="668"/>
                    </a:lnTo>
                    <a:lnTo>
                      <a:pt x="13" y="579"/>
                    </a:lnTo>
                    <a:lnTo>
                      <a:pt x="15" y="487"/>
                    </a:lnTo>
                    <a:lnTo>
                      <a:pt x="15" y="487"/>
                    </a:lnTo>
                    <a:lnTo>
                      <a:pt x="14" y="476"/>
                    </a:lnTo>
                    <a:lnTo>
                      <a:pt x="13" y="465"/>
                    </a:lnTo>
                    <a:lnTo>
                      <a:pt x="11" y="455"/>
                    </a:lnTo>
                    <a:lnTo>
                      <a:pt x="11" y="444"/>
                    </a:lnTo>
                    <a:lnTo>
                      <a:pt x="11" y="444"/>
                    </a:lnTo>
                    <a:lnTo>
                      <a:pt x="10" y="390"/>
                    </a:lnTo>
                    <a:lnTo>
                      <a:pt x="8" y="340"/>
                    </a:lnTo>
                    <a:lnTo>
                      <a:pt x="4" y="243"/>
                    </a:lnTo>
                    <a:lnTo>
                      <a:pt x="4" y="243"/>
                    </a:lnTo>
                    <a:lnTo>
                      <a:pt x="1" y="183"/>
                    </a:lnTo>
                    <a:lnTo>
                      <a:pt x="1" y="155"/>
                    </a:lnTo>
                    <a:lnTo>
                      <a:pt x="1" y="124"/>
                    </a:lnTo>
                    <a:lnTo>
                      <a:pt x="1" y="124"/>
                    </a:lnTo>
                    <a:lnTo>
                      <a:pt x="1" y="101"/>
                    </a:lnTo>
                    <a:lnTo>
                      <a:pt x="0" y="77"/>
                    </a:lnTo>
                    <a:lnTo>
                      <a:pt x="1" y="65"/>
                    </a:lnTo>
                    <a:lnTo>
                      <a:pt x="3" y="54"/>
                    </a:lnTo>
                    <a:lnTo>
                      <a:pt x="6" y="41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8" y="21"/>
                    </a:lnTo>
                    <a:lnTo>
                      <a:pt x="28" y="11"/>
                    </a:lnTo>
                    <a:lnTo>
                      <a:pt x="38" y="4"/>
                    </a:lnTo>
                    <a:lnTo>
                      <a:pt x="44" y="2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53" y="2"/>
                    </a:lnTo>
                    <a:lnTo>
                      <a:pt x="62" y="3"/>
                    </a:lnTo>
                    <a:lnTo>
                      <a:pt x="72" y="4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118" y="3"/>
                    </a:lnTo>
                    <a:lnTo>
                      <a:pt x="138" y="4"/>
                    </a:lnTo>
                    <a:lnTo>
                      <a:pt x="154" y="6"/>
                    </a:lnTo>
                    <a:lnTo>
                      <a:pt x="163" y="7"/>
                    </a:lnTo>
                    <a:lnTo>
                      <a:pt x="171" y="10"/>
                    </a:lnTo>
                    <a:lnTo>
                      <a:pt x="178" y="14"/>
                    </a:lnTo>
                    <a:lnTo>
                      <a:pt x="185" y="18"/>
                    </a:lnTo>
                    <a:lnTo>
                      <a:pt x="192" y="24"/>
                    </a:lnTo>
                    <a:lnTo>
                      <a:pt x="198" y="31"/>
                    </a:lnTo>
                    <a:lnTo>
                      <a:pt x="202" y="39"/>
                    </a:lnTo>
                    <a:lnTo>
                      <a:pt x="206" y="49"/>
                    </a:lnTo>
                    <a:lnTo>
                      <a:pt x="206" y="49"/>
                    </a:lnTo>
                    <a:lnTo>
                      <a:pt x="211" y="65"/>
                    </a:lnTo>
                    <a:lnTo>
                      <a:pt x="212" y="80"/>
                    </a:lnTo>
                    <a:lnTo>
                      <a:pt x="213" y="96"/>
                    </a:lnTo>
                    <a:lnTo>
                      <a:pt x="212" y="110"/>
                    </a:lnTo>
                    <a:lnTo>
                      <a:pt x="209" y="141"/>
                    </a:lnTo>
                    <a:lnTo>
                      <a:pt x="206" y="169"/>
                    </a:lnTo>
                    <a:lnTo>
                      <a:pt x="206" y="169"/>
                    </a:lnTo>
                    <a:lnTo>
                      <a:pt x="205" y="219"/>
                    </a:lnTo>
                    <a:lnTo>
                      <a:pt x="204" y="271"/>
                    </a:lnTo>
                    <a:lnTo>
                      <a:pt x="205" y="382"/>
                    </a:lnTo>
                    <a:lnTo>
                      <a:pt x="206" y="496"/>
                    </a:lnTo>
                    <a:lnTo>
                      <a:pt x="206" y="602"/>
                    </a:lnTo>
                    <a:lnTo>
                      <a:pt x="206" y="602"/>
                    </a:lnTo>
                    <a:lnTo>
                      <a:pt x="208" y="664"/>
                    </a:lnTo>
                    <a:lnTo>
                      <a:pt x="209" y="722"/>
                    </a:lnTo>
                    <a:lnTo>
                      <a:pt x="208" y="751"/>
                    </a:lnTo>
                    <a:lnTo>
                      <a:pt x="206" y="779"/>
                    </a:lnTo>
                    <a:lnTo>
                      <a:pt x="204" y="806"/>
                    </a:lnTo>
                    <a:lnTo>
                      <a:pt x="198" y="833"/>
                    </a:lnTo>
                    <a:lnTo>
                      <a:pt x="198" y="833"/>
                    </a:lnTo>
                    <a:close/>
                    <a:moveTo>
                      <a:pt x="55" y="817"/>
                    </a:moveTo>
                    <a:lnTo>
                      <a:pt x="55" y="817"/>
                    </a:lnTo>
                    <a:lnTo>
                      <a:pt x="70" y="823"/>
                    </a:lnTo>
                    <a:lnTo>
                      <a:pt x="80" y="826"/>
                    </a:lnTo>
                    <a:lnTo>
                      <a:pt x="90" y="829"/>
                    </a:lnTo>
                    <a:lnTo>
                      <a:pt x="103" y="830"/>
                    </a:lnTo>
                    <a:lnTo>
                      <a:pt x="114" y="830"/>
                    </a:lnTo>
                    <a:lnTo>
                      <a:pt x="125" y="827"/>
                    </a:lnTo>
                    <a:lnTo>
                      <a:pt x="136" y="824"/>
                    </a:lnTo>
                    <a:lnTo>
                      <a:pt x="136" y="824"/>
                    </a:lnTo>
                    <a:lnTo>
                      <a:pt x="145" y="827"/>
                    </a:lnTo>
                    <a:lnTo>
                      <a:pt x="153" y="829"/>
                    </a:lnTo>
                    <a:lnTo>
                      <a:pt x="161" y="827"/>
                    </a:lnTo>
                    <a:lnTo>
                      <a:pt x="169" y="824"/>
                    </a:lnTo>
                    <a:lnTo>
                      <a:pt x="174" y="819"/>
                    </a:lnTo>
                    <a:lnTo>
                      <a:pt x="178" y="812"/>
                    </a:lnTo>
                    <a:lnTo>
                      <a:pt x="183" y="803"/>
                    </a:lnTo>
                    <a:lnTo>
                      <a:pt x="185" y="792"/>
                    </a:lnTo>
                    <a:lnTo>
                      <a:pt x="185" y="792"/>
                    </a:lnTo>
                    <a:lnTo>
                      <a:pt x="187" y="774"/>
                    </a:lnTo>
                    <a:lnTo>
                      <a:pt x="187" y="753"/>
                    </a:lnTo>
                    <a:lnTo>
                      <a:pt x="187" y="709"/>
                    </a:lnTo>
                    <a:lnTo>
                      <a:pt x="187" y="709"/>
                    </a:lnTo>
                    <a:lnTo>
                      <a:pt x="188" y="673"/>
                    </a:lnTo>
                    <a:lnTo>
                      <a:pt x="187" y="635"/>
                    </a:lnTo>
                    <a:lnTo>
                      <a:pt x="187" y="595"/>
                    </a:lnTo>
                    <a:lnTo>
                      <a:pt x="187" y="556"/>
                    </a:lnTo>
                    <a:lnTo>
                      <a:pt x="187" y="556"/>
                    </a:lnTo>
                    <a:lnTo>
                      <a:pt x="188" y="452"/>
                    </a:lnTo>
                    <a:lnTo>
                      <a:pt x="187" y="360"/>
                    </a:lnTo>
                    <a:lnTo>
                      <a:pt x="187" y="270"/>
                    </a:lnTo>
                    <a:lnTo>
                      <a:pt x="188" y="222"/>
                    </a:lnTo>
                    <a:lnTo>
                      <a:pt x="190" y="171"/>
                    </a:lnTo>
                    <a:lnTo>
                      <a:pt x="190" y="171"/>
                    </a:lnTo>
                    <a:lnTo>
                      <a:pt x="192" y="115"/>
                    </a:lnTo>
                    <a:lnTo>
                      <a:pt x="192" y="89"/>
                    </a:lnTo>
                    <a:lnTo>
                      <a:pt x="191" y="77"/>
                    </a:lnTo>
                    <a:lnTo>
                      <a:pt x="190" y="66"/>
                    </a:lnTo>
                    <a:lnTo>
                      <a:pt x="190" y="66"/>
                    </a:lnTo>
                    <a:lnTo>
                      <a:pt x="187" y="61"/>
                    </a:lnTo>
                    <a:lnTo>
                      <a:pt x="184" y="55"/>
                    </a:lnTo>
                    <a:lnTo>
                      <a:pt x="180" y="51"/>
                    </a:lnTo>
                    <a:lnTo>
                      <a:pt x="174" y="45"/>
                    </a:lnTo>
                    <a:lnTo>
                      <a:pt x="161" y="37"/>
                    </a:lnTo>
                    <a:lnTo>
                      <a:pt x="147" y="28"/>
                    </a:lnTo>
                    <a:lnTo>
                      <a:pt x="147" y="28"/>
                    </a:lnTo>
                    <a:lnTo>
                      <a:pt x="140" y="25"/>
                    </a:lnTo>
                    <a:lnTo>
                      <a:pt x="135" y="24"/>
                    </a:lnTo>
                    <a:lnTo>
                      <a:pt x="121" y="23"/>
                    </a:lnTo>
                    <a:lnTo>
                      <a:pt x="105" y="23"/>
                    </a:lnTo>
                    <a:lnTo>
                      <a:pt x="91" y="25"/>
                    </a:lnTo>
                    <a:lnTo>
                      <a:pt x="65" y="31"/>
                    </a:lnTo>
                    <a:lnTo>
                      <a:pt x="45" y="35"/>
                    </a:lnTo>
                    <a:lnTo>
                      <a:pt x="45" y="35"/>
                    </a:lnTo>
                    <a:lnTo>
                      <a:pt x="38" y="37"/>
                    </a:lnTo>
                    <a:lnTo>
                      <a:pt x="32" y="41"/>
                    </a:lnTo>
                    <a:lnTo>
                      <a:pt x="30" y="48"/>
                    </a:lnTo>
                    <a:lnTo>
                      <a:pt x="27" y="55"/>
                    </a:lnTo>
                    <a:lnTo>
                      <a:pt x="23" y="73"/>
                    </a:lnTo>
                    <a:lnTo>
                      <a:pt x="21" y="87"/>
                    </a:lnTo>
                    <a:lnTo>
                      <a:pt x="21" y="87"/>
                    </a:lnTo>
                    <a:lnTo>
                      <a:pt x="20" y="105"/>
                    </a:lnTo>
                    <a:lnTo>
                      <a:pt x="20" y="105"/>
                    </a:lnTo>
                    <a:lnTo>
                      <a:pt x="18" y="176"/>
                    </a:lnTo>
                    <a:lnTo>
                      <a:pt x="20" y="247"/>
                    </a:lnTo>
                    <a:lnTo>
                      <a:pt x="23" y="320"/>
                    </a:lnTo>
                    <a:lnTo>
                      <a:pt x="28" y="390"/>
                    </a:lnTo>
                    <a:lnTo>
                      <a:pt x="28" y="390"/>
                    </a:lnTo>
                    <a:lnTo>
                      <a:pt x="30" y="438"/>
                    </a:lnTo>
                    <a:lnTo>
                      <a:pt x="31" y="489"/>
                    </a:lnTo>
                    <a:lnTo>
                      <a:pt x="30" y="539"/>
                    </a:lnTo>
                    <a:lnTo>
                      <a:pt x="28" y="590"/>
                    </a:lnTo>
                    <a:lnTo>
                      <a:pt x="24" y="688"/>
                    </a:lnTo>
                    <a:lnTo>
                      <a:pt x="23" y="736"/>
                    </a:lnTo>
                    <a:lnTo>
                      <a:pt x="21" y="779"/>
                    </a:lnTo>
                    <a:lnTo>
                      <a:pt x="21" y="779"/>
                    </a:lnTo>
                    <a:lnTo>
                      <a:pt x="24" y="785"/>
                    </a:lnTo>
                    <a:lnTo>
                      <a:pt x="25" y="791"/>
                    </a:lnTo>
                    <a:lnTo>
                      <a:pt x="27" y="796"/>
                    </a:lnTo>
                    <a:lnTo>
                      <a:pt x="25" y="800"/>
                    </a:lnTo>
                    <a:lnTo>
                      <a:pt x="25" y="800"/>
                    </a:lnTo>
                    <a:lnTo>
                      <a:pt x="32" y="806"/>
                    </a:lnTo>
                    <a:lnTo>
                      <a:pt x="39" y="813"/>
                    </a:lnTo>
                    <a:lnTo>
                      <a:pt x="45" y="820"/>
                    </a:lnTo>
                    <a:lnTo>
                      <a:pt x="51" y="826"/>
                    </a:lnTo>
                    <a:lnTo>
                      <a:pt x="51" y="826"/>
                    </a:lnTo>
                    <a:lnTo>
                      <a:pt x="51" y="820"/>
                    </a:lnTo>
                    <a:lnTo>
                      <a:pt x="52" y="817"/>
                    </a:lnTo>
                    <a:lnTo>
                      <a:pt x="55" y="817"/>
                    </a:lnTo>
                    <a:lnTo>
                      <a:pt x="55" y="817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354" name="对角圆角矩形 353"/>
          <p:cNvSpPr/>
          <p:nvPr/>
        </p:nvSpPr>
        <p:spPr>
          <a:xfrm>
            <a:off x="5643570" y="1158167"/>
            <a:ext cx="2714644" cy="3287163"/>
          </a:xfrm>
          <a:prstGeom prst="round2Diag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组合 285"/>
          <p:cNvGrpSpPr/>
          <p:nvPr/>
        </p:nvGrpSpPr>
        <p:grpSpPr>
          <a:xfrm>
            <a:off x="5786447" y="2301527"/>
            <a:ext cx="2428901" cy="1496943"/>
            <a:chOff x="4814902" y="1779580"/>
            <a:chExt cx="3157572" cy="1496481"/>
          </a:xfrm>
        </p:grpSpPr>
        <p:sp>
          <p:nvSpPr>
            <p:cNvPr id="356" name="矩形 355"/>
            <p:cNvSpPr/>
            <p:nvPr/>
          </p:nvSpPr>
          <p:spPr>
            <a:xfrm>
              <a:off x="5481872" y="1779580"/>
              <a:ext cx="1440395" cy="27691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1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在此添加标题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357" name="TextBox 46"/>
            <p:cNvSpPr txBox="1"/>
            <p:nvPr/>
          </p:nvSpPr>
          <p:spPr>
            <a:xfrm>
              <a:off x="4814902" y="2214560"/>
              <a:ext cx="3157572" cy="10615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潮流时尚。请在此处填入你需要的内容。请在此处填入你需要的内容。请在此处填入你需要的内容。请在此处填入你需要的内容。请在此处填入你需要的内容。请在此处填入你需要的内容。请在此处填入你需要的内容。</a:t>
              </a:r>
            </a:p>
            <a:p>
              <a:endParaRPr lang="en-US" altLang="zh-CN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  <a:p>
              <a:endPara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sp>
        <p:nvSpPr>
          <p:cNvPr id="370" name="Freeform 119"/>
          <p:cNvSpPr>
            <a:spLocks noEditPoints="1"/>
          </p:cNvSpPr>
          <p:nvPr/>
        </p:nvSpPr>
        <p:spPr bwMode="auto">
          <a:xfrm>
            <a:off x="1500166" y="1372548"/>
            <a:ext cx="1296988" cy="779704"/>
          </a:xfrm>
          <a:custGeom>
            <a:avLst/>
            <a:gdLst/>
            <a:ahLst/>
            <a:cxnLst>
              <a:cxn ang="0">
                <a:pos x="2004" y="192"/>
              </a:cxn>
              <a:cxn ang="0">
                <a:pos x="2358" y="373"/>
              </a:cxn>
              <a:cxn ang="0">
                <a:pos x="2435" y="558"/>
              </a:cxn>
              <a:cxn ang="0">
                <a:pos x="2071" y="1086"/>
              </a:cxn>
              <a:cxn ang="0">
                <a:pos x="1680" y="1472"/>
              </a:cxn>
              <a:cxn ang="0">
                <a:pos x="1105" y="1322"/>
              </a:cxn>
              <a:cxn ang="0">
                <a:pos x="941" y="1315"/>
              </a:cxn>
              <a:cxn ang="0">
                <a:pos x="720" y="1014"/>
              </a:cxn>
              <a:cxn ang="0">
                <a:pos x="259" y="879"/>
              </a:cxn>
              <a:cxn ang="0">
                <a:pos x="73" y="724"/>
              </a:cxn>
              <a:cxn ang="0">
                <a:pos x="328" y="435"/>
              </a:cxn>
              <a:cxn ang="0">
                <a:pos x="799" y="0"/>
              </a:cxn>
              <a:cxn ang="0">
                <a:pos x="1498" y="83"/>
              </a:cxn>
              <a:cxn ang="0">
                <a:pos x="1475" y="106"/>
              </a:cxn>
              <a:cxn ang="0">
                <a:pos x="647" y="189"/>
              </a:cxn>
              <a:cxn ang="0">
                <a:pos x="563" y="644"/>
              </a:cxn>
              <a:cxn ang="0">
                <a:pos x="836" y="812"/>
              </a:cxn>
              <a:cxn ang="0">
                <a:pos x="2138" y="382"/>
              </a:cxn>
              <a:cxn ang="0">
                <a:pos x="1691" y="94"/>
              </a:cxn>
              <a:cxn ang="0">
                <a:pos x="1306" y="366"/>
              </a:cxn>
              <a:cxn ang="0">
                <a:pos x="916" y="826"/>
              </a:cxn>
              <a:cxn ang="0">
                <a:pos x="1645" y="1145"/>
              </a:cxn>
              <a:cxn ang="0">
                <a:pos x="2226" y="545"/>
              </a:cxn>
              <a:cxn ang="0">
                <a:pos x="1889" y="1103"/>
              </a:cxn>
              <a:cxn ang="0">
                <a:pos x="1750" y="1319"/>
              </a:cxn>
              <a:cxn ang="0">
                <a:pos x="2111" y="920"/>
              </a:cxn>
              <a:cxn ang="0">
                <a:pos x="2263" y="649"/>
              </a:cxn>
              <a:cxn ang="0">
                <a:pos x="2183" y="693"/>
              </a:cxn>
              <a:cxn ang="0">
                <a:pos x="2313" y="473"/>
              </a:cxn>
              <a:cxn ang="0">
                <a:pos x="1836" y="1058"/>
              </a:cxn>
              <a:cxn ang="0">
                <a:pos x="1750" y="1229"/>
              </a:cxn>
              <a:cxn ang="0">
                <a:pos x="2072" y="996"/>
              </a:cxn>
              <a:cxn ang="0">
                <a:pos x="1643" y="1377"/>
              </a:cxn>
              <a:cxn ang="0">
                <a:pos x="1142" y="1221"/>
              </a:cxn>
              <a:cxn ang="0">
                <a:pos x="1679" y="1445"/>
              </a:cxn>
              <a:cxn ang="0">
                <a:pos x="1857" y="1286"/>
              </a:cxn>
              <a:cxn ang="0">
                <a:pos x="2121" y="969"/>
              </a:cxn>
              <a:cxn ang="0">
                <a:pos x="2411" y="585"/>
              </a:cxn>
              <a:cxn ang="0">
                <a:pos x="197" y="731"/>
              </a:cxn>
              <a:cxn ang="0">
                <a:pos x="172" y="774"/>
              </a:cxn>
              <a:cxn ang="0">
                <a:pos x="647" y="837"/>
              </a:cxn>
              <a:cxn ang="0">
                <a:pos x="692" y="803"/>
              </a:cxn>
              <a:cxn ang="0">
                <a:pos x="672" y="773"/>
              </a:cxn>
              <a:cxn ang="0">
                <a:pos x="654" y="696"/>
              </a:cxn>
              <a:cxn ang="0">
                <a:pos x="242" y="699"/>
              </a:cxn>
              <a:cxn ang="0">
                <a:pos x="227" y="844"/>
              </a:cxn>
              <a:cxn ang="0">
                <a:pos x="477" y="861"/>
              </a:cxn>
              <a:cxn ang="0">
                <a:pos x="32" y="798"/>
              </a:cxn>
              <a:cxn ang="0">
                <a:pos x="708" y="882"/>
              </a:cxn>
              <a:cxn ang="0">
                <a:pos x="880" y="968"/>
              </a:cxn>
              <a:cxn ang="0">
                <a:pos x="985" y="862"/>
              </a:cxn>
              <a:cxn ang="0">
                <a:pos x="1021" y="919"/>
              </a:cxn>
              <a:cxn ang="0">
                <a:pos x="1228" y="1076"/>
              </a:cxn>
              <a:cxn ang="0">
                <a:pos x="1181" y="1164"/>
              </a:cxn>
              <a:cxn ang="0">
                <a:pos x="1623" y="1327"/>
              </a:cxn>
              <a:cxn ang="0">
                <a:pos x="1350" y="1186"/>
              </a:cxn>
              <a:cxn ang="0">
                <a:pos x="1563" y="1246"/>
              </a:cxn>
              <a:cxn ang="0">
                <a:pos x="1517" y="1154"/>
              </a:cxn>
              <a:cxn ang="0">
                <a:pos x="797" y="1008"/>
              </a:cxn>
              <a:cxn ang="0">
                <a:pos x="929" y="957"/>
              </a:cxn>
              <a:cxn ang="0">
                <a:pos x="1030" y="1191"/>
              </a:cxn>
              <a:cxn ang="0">
                <a:pos x="1171" y="1076"/>
              </a:cxn>
              <a:cxn ang="0">
                <a:pos x="923" y="1089"/>
              </a:cxn>
            </a:cxnLst>
            <a:rect l="0" t="0" r="r" b="b"/>
            <a:pathLst>
              <a:path w="2450" h="1473">
                <a:moveTo>
                  <a:pt x="1520" y="111"/>
                </a:moveTo>
                <a:lnTo>
                  <a:pt x="1520" y="111"/>
                </a:lnTo>
                <a:lnTo>
                  <a:pt x="1548" y="102"/>
                </a:lnTo>
                <a:lnTo>
                  <a:pt x="1577" y="93"/>
                </a:lnTo>
                <a:lnTo>
                  <a:pt x="1605" y="84"/>
                </a:lnTo>
                <a:lnTo>
                  <a:pt x="1633" y="75"/>
                </a:lnTo>
                <a:lnTo>
                  <a:pt x="1662" y="69"/>
                </a:lnTo>
                <a:lnTo>
                  <a:pt x="1677" y="67"/>
                </a:lnTo>
                <a:lnTo>
                  <a:pt x="1693" y="64"/>
                </a:lnTo>
                <a:lnTo>
                  <a:pt x="1708" y="63"/>
                </a:lnTo>
                <a:lnTo>
                  <a:pt x="1725" y="63"/>
                </a:lnTo>
                <a:lnTo>
                  <a:pt x="1742" y="64"/>
                </a:lnTo>
                <a:lnTo>
                  <a:pt x="1760" y="65"/>
                </a:lnTo>
                <a:lnTo>
                  <a:pt x="1760" y="65"/>
                </a:lnTo>
                <a:lnTo>
                  <a:pt x="1775" y="69"/>
                </a:lnTo>
                <a:lnTo>
                  <a:pt x="1790" y="72"/>
                </a:lnTo>
                <a:lnTo>
                  <a:pt x="1805" y="75"/>
                </a:lnTo>
                <a:lnTo>
                  <a:pt x="1820" y="80"/>
                </a:lnTo>
                <a:lnTo>
                  <a:pt x="1849" y="91"/>
                </a:lnTo>
                <a:lnTo>
                  <a:pt x="1878" y="105"/>
                </a:lnTo>
                <a:lnTo>
                  <a:pt x="1905" y="119"/>
                </a:lnTo>
                <a:lnTo>
                  <a:pt x="1932" y="135"/>
                </a:lnTo>
                <a:lnTo>
                  <a:pt x="1955" y="151"/>
                </a:lnTo>
                <a:lnTo>
                  <a:pt x="1978" y="167"/>
                </a:lnTo>
                <a:lnTo>
                  <a:pt x="1978" y="167"/>
                </a:lnTo>
                <a:lnTo>
                  <a:pt x="1991" y="179"/>
                </a:lnTo>
                <a:lnTo>
                  <a:pt x="2004" y="192"/>
                </a:lnTo>
                <a:lnTo>
                  <a:pt x="2015" y="207"/>
                </a:lnTo>
                <a:lnTo>
                  <a:pt x="2027" y="222"/>
                </a:lnTo>
                <a:lnTo>
                  <a:pt x="2048" y="253"/>
                </a:lnTo>
                <a:lnTo>
                  <a:pt x="2060" y="268"/>
                </a:lnTo>
                <a:lnTo>
                  <a:pt x="2072" y="283"/>
                </a:lnTo>
                <a:lnTo>
                  <a:pt x="2072" y="283"/>
                </a:lnTo>
                <a:lnTo>
                  <a:pt x="2084" y="296"/>
                </a:lnTo>
                <a:lnTo>
                  <a:pt x="2096" y="307"/>
                </a:lnTo>
                <a:lnTo>
                  <a:pt x="2108" y="318"/>
                </a:lnTo>
                <a:lnTo>
                  <a:pt x="2121" y="329"/>
                </a:lnTo>
                <a:lnTo>
                  <a:pt x="2135" y="338"/>
                </a:lnTo>
                <a:lnTo>
                  <a:pt x="2149" y="347"/>
                </a:lnTo>
                <a:lnTo>
                  <a:pt x="2164" y="356"/>
                </a:lnTo>
                <a:lnTo>
                  <a:pt x="2180" y="363"/>
                </a:lnTo>
                <a:lnTo>
                  <a:pt x="2197" y="368"/>
                </a:lnTo>
                <a:lnTo>
                  <a:pt x="2214" y="375"/>
                </a:lnTo>
                <a:lnTo>
                  <a:pt x="2233" y="379"/>
                </a:lnTo>
                <a:lnTo>
                  <a:pt x="2252" y="382"/>
                </a:lnTo>
                <a:lnTo>
                  <a:pt x="2272" y="386"/>
                </a:lnTo>
                <a:lnTo>
                  <a:pt x="2293" y="387"/>
                </a:lnTo>
                <a:lnTo>
                  <a:pt x="2315" y="388"/>
                </a:lnTo>
                <a:lnTo>
                  <a:pt x="2339" y="388"/>
                </a:lnTo>
                <a:lnTo>
                  <a:pt x="2339" y="388"/>
                </a:lnTo>
                <a:lnTo>
                  <a:pt x="2343" y="386"/>
                </a:lnTo>
                <a:lnTo>
                  <a:pt x="2347" y="383"/>
                </a:lnTo>
                <a:lnTo>
                  <a:pt x="2355" y="376"/>
                </a:lnTo>
                <a:lnTo>
                  <a:pt x="2358" y="373"/>
                </a:lnTo>
                <a:lnTo>
                  <a:pt x="2363" y="371"/>
                </a:lnTo>
                <a:lnTo>
                  <a:pt x="2369" y="370"/>
                </a:lnTo>
                <a:lnTo>
                  <a:pt x="2376" y="371"/>
                </a:lnTo>
                <a:lnTo>
                  <a:pt x="2376" y="371"/>
                </a:lnTo>
                <a:lnTo>
                  <a:pt x="2376" y="388"/>
                </a:lnTo>
                <a:lnTo>
                  <a:pt x="2373" y="404"/>
                </a:lnTo>
                <a:lnTo>
                  <a:pt x="2370" y="420"/>
                </a:lnTo>
                <a:lnTo>
                  <a:pt x="2365" y="436"/>
                </a:lnTo>
                <a:lnTo>
                  <a:pt x="2357" y="467"/>
                </a:lnTo>
                <a:lnTo>
                  <a:pt x="2353" y="483"/>
                </a:lnTo>
                <a:lnTo>
                  <a:pt x="2348" y="500"/>
                </a:lnTo>
                <a:lnTo>
                  <a:pt x="2348" y="500"/>
                </a:lnTo>
                <a:lnTo>
                  <a:pt x="2355" y="500"/>
                </a:lnTo>
                <a:lnTo>
                  <a:pt x="2359" y="502"/>
                </a:lnTo>
                <a:lnTo>
                  <a:pt x="2361" y="506"/>
                </a:lnTo>
                <a:lnTo>
                  <a:pt x="2363" y="510"/>
                </a:lnTo>
                <a:lnTo>
                  <a:pt x="2368" y="520"/>
                </a:lnTo>
                <a:lnTo>
                  <a:pt x="2372" y="527"/>
                </a:lnTo>
                <a:lnTo>
                  <a:pt x="2376" y="531"/>
                </a:lnTo>
                <a:lnTo>
                  <a:pt x="2376" y="531"/>
                </a:lnTo>
                <a:lnTo>
                  <a:pt x="2383" y="534"/>
                </a:lnTo>
                <a:lnTo>
                  <a:pt x="2388" y="538"/>
                </a:lnTo>
                <a:lnTo>
                  <a:pt x="2401" y="543"/>
                </a:lnTo>
                <a:lnTo>
                  <a:pt x="2413" y="547"/>
                </a:lnTo>
                <a:lnTo>
                  <a:pt x="2424" y="552"/>
                </a:lnTo>
                <a:lnTo>
                  <a:pt x="2430" y="555"/>
                </a:lnTo>
                <a:lnTo>
                  <a:pt x="2435" y="558"/>
                </a:lnTo>
                <a:lnTo>
                  <a:pt x="2439" y="561"/>
                </a:lnTo>
                <a:lnTo>
                  <a:pt x="2443" y="567"/>
                </a:lnTo>
                <a:lnTo>
                  <a:pt x="2446" y="572"/>
                </a:lnTo>
                <a:lnTo>
                  <a:pt x="2448" y="578"/>
                </a:lnTo>
                <a:lnTo>
                  <a:pt x="2450" y="586"/>
                </a:lnTo>
                <a:lnTo>
                  <a:pt x="2450" y="594"/>
                </a:lnTo>
                <a:lnTo>
                  <a:pt x="2450" y="594"/>
                </a:lnTo>
                <a:lnTo>
                  <a:pt x="2450" y="600"/>
                </a:lnTo>
                <a:lnTo>
                  <a:pt x="2448" y="605"/>
                </a:lnTo>
                <a:lnTo>
                  <a:pt x="2444" y="618"/>
                </a:lnTo>
                <a:lnTo>
                  <a:pt x="2436" y="632"/>
                </a:lnTo>
                <a:lnTo>
                  <a:pt x="2426" y="646"/>
                </a:lnTo>
                <a:lnTo>
                  <a:pt x="2407" y="674"/>
                </a:lnTo>
                <a:lnTo>
                  <a:pt x="2391" y="696"/>
                </a:lnTo>
                <a:lnTo>
                  <a:pt x="2391" y="696"/>
                </a:lnTo>
                <a:lnTo>
                  <a:pt x="2359" y="739"/>
                </a:lnTo>
                <a:lnTo>
                  <a:pt x="2327" y="779"/>
                </a:lnTo>
                <a:lnTo>
                  <a:pt x="2262" y="860"/>
                </a:lnTo>
                <a:lnTo>
                  <a:pt x="2262" y="860"/>
                </a:lnTo>
                <a:lnTo>
                  <a:pt x="2241" y="885"/>
                </a:lnTo>
                <a:lnTo>
                  <a:pt x="2221" y="909"/>
                </a:lnTo>
                <a:lnTo>
                  <a:pt x="2179" y="955"/>
                </a:lnTo>
                <a:lnTo>
                  <a:pt x="2137" y="1002"/>
                </a:lnTo>
                <a:lnTo>
                  <a:pt x="2117" y="1027"/>
                </a:lnTo>
                <a:lnTo>
                  <a:pt x="2097" y="1053"/>
                </a:lnTo>
                <a:lnTo>
                  <a:pt x="2097" y="1053"/>
                </a:lnTo>
                <a:lnTo>
                  <a:pt x="2071" y="1086"/>
                </a:lnTo>
                <a:lnTo>
                  <a:pt x="2043" y="1119"/>
                </a:lnTo>
                <a:lnTo>
                  <a:pt x="1986" y="1183"/>
                </a:lnTo>
                <a:lnTo>
                  <a:pt x="1957" y="1215"/>
                </a:lnTo>
                <a:lnTo>
                  <a:pt x="1931" y="1248"/>
                </a:lnTo>
                <a:lnTo>
                  <a:pt x="1904" y="1281"/>
                </a:lnTo>
                <a:lnTo>
                  <a:pt x="1879" y="1315"/>
                </a:lnTo>
                <a:lnTo>
                  <a:pt x="1879" y="1315"/>
                </a:lnTo>
                <a:lnTo>
                  <a:pt x="1873" y="1318"/>
                </a:lnTo>
                <a:lnTo>
                  <a:pt x="1866" y="1322"/>
                </a:lnTo>
                <a:lnTo>
                  <a:pt x="1855" y="1331"/>
                </a:lnTo>
                <a:lnTo>
                  <a:pt x="1844" y="1342"/>
                </a:lnTo>
                <a:lnTo>
                  <a:pt x="1832" y="1355"/>
                </a:lnTo>
                <a:lnTo>
                  <a:pt x="1823" y="1367"/>
                </a:lnTo>
                <a:lnTo>
                  <a:pt x="1812" y="1381"/>
                </a:lnTo>
                <a:lnTo>
                  <a:pt x="1792" y="1410"/>
                </a:lnTo>
                <a:lnTo>
                  <a:pt x="1781" y="1424"/>
                </a:lnTo>
                <a:lnTo>
                  <a:pt x="1769" y="1437"/>
                </a:lnTo>
                <a:lnTo>
                  <a:pt x="1757" y="1448"/>
                </a:lnTo>
                <a:lnTo>
                  <a:pt x="1744" y="1457"/>
                </a:lnTo>
                <a:lnTo>
                  <a:pt x="1738" y="1462"/>
                </a:lnTo>
                <a:lnTo>
                  <a:pt x="1730" y="1466"/>
                </a:lnTo>
                <a:lnTo>
                  <a:pt x="1723" y="1469"/>
                </a:lnTo>
                <a:lnTo>
                  <a:pt x="1715" y="1471"/>
                </a:lnTo>
                <a:lnTo>
                  <a:pt x="1707" y="1472"/>
                </a:lnTo>
                <a:lnTo>
                  <a:pt x="1698" y="1473"/>
                </a:lnTo>
                <a:lnTo>
                  <a:pt x="1690" y="1473"/>
                </a:lnTo>
                <a:lnTo>
                  <a:pt x="1680" y="1472"/>
                </a:lnTo>
                <a:lnTo>
                  <a:pt x="1680" y="1472"/>
                </a:lnTo>
                <a:lnTo>
                  <a:pt x="1666" y="1470"/>
                </a:lnTo>
                <a:lnTo>
                  <a:pt x="1650" y="1465"/>
                </a:lnTo>
                <a:lnTo>
                  <a:pt x="1621" y="1455"/>
                </a:lnTo>
                <a:lnTo>
                  <a:pt x="1621" y="1455"/>
                </a:lnTo>
                <a:lnTo>
                  <a:pt x="1560" y="1434"/>
                </a:lnTo>
                <a:lnTo>
                  <a:pt x="1498" y="1409"/>
                </a:lnTo>
                <a:lnTo>
                  <a:pt x="1435" y="1382"/>
                </a:lnTo>
                <a:lnTo>
                  <a:pt x="1371" y="1355"/>
                </a:lnTo>
                <a:lnTo>
                  <a:pt x="1247" y="1300"/>
                </a:lnTo>
                <a:lnTo>
                  <a:pt x="1189" y="1274"/>
                </a:lnTo>
                <a:lnTo>
                  <a:pt x="1134" y="1252"/>
                </a:lnTo>
                <a:lnTo>
                  <a:pt x="1134" y="1252"/>
                </a:lnTo>
                <a:lnTo>
                  <a:pt x="1132" y="1261"/>
                </a:lnTo>
                <a:lnTo>
                  <a:pt x="1131" y="1271"/>
                </a:lnTo>
                <a:lnTo>
                  <a:pt x="1131" y="1282"/>
                </a:lnTo>
                <a:lnTo>
                  <a:pt x="1132" y="1292"/>
                </a:lnTo>
                <a:lnTo>
                  <a:pt x="1133" y="1315"/>
                </a:lnTo>
                <a:lnTo>
                  <a:pt x="1132" y="1326"/>
                </a:lnTo>
                <a:lnTo>
                  <a:pt x="1131" y="1336"/>
                </a:lnTo>
                <a:lnTo>
                  <a:pt x="1131" y="1336"/>
                </a:lnTo>
                <a:lnTo>
                  <a:pt x="1123" y="1337"/>
                </a:lnTo>
                <a:lnTo>
                  <a:pt x="1120" y="1337"/>
                </a:lnTo>
                <a:lnTo>
                  <a:pt x="1117" y="1336"/>
                </a:lnTo>
                <a:lnTo>
                  <a:pt x="1113" y="1333"/>
                </a:lnTo>
                <a:lnTo>
                  <a:pt x="1108" y="1329"/>
                </a:lnTo>
                <a:lnTo>
                  <a:pt x="1105" y="1322"/>
                </a:lnTo>
                <a:lnTo>
                  <a:pt x="1102" y="1315"/>
                </a:lnTo>
                <a:lnTo>
                  <a:pt x="1096" y="1301"/>
                </a:lnTo>
                <a:lnTo>
                  <a:pt x="1096" y="1301"/>
                </a:lnTo>
                <a:lnTo>
                  <a:pt x="1090" y="1290"/>
                </a:lnTo>
                <a:lnTo>
                  <a:pt x="1084" y="1281"/>
                </a:lnTo>
                <a:lnTo>
                  <a:pt x="1069" y="1259"/>
                </a:lnTo>
                <a:lnTo>
                  <a:pt x="1054" y="1240"/>
                </a:lnTo>
                <a:lnTo>
                  <a:pt x="1047" y="1230"/>
                </a:lnTo>
                <a:lnTo>
                  <a:pt x="1043" y="1221"/>
                </a:lnTo>
                <a:lnTo>
                  <a:pt x="1043" y="1221"/>
                </a:lnTo>
                <a:lnTo>
                  <a:pt x="1035" y="1226"/>
                </a:lnTo>
                <a:lnTo>
                  <a:pt x="1026" y="1233"/>
                </a:lnTo>
                <a:lnTo>
                  <a:pt x="1020" y="1240"/>
                </a:lnTo>
                <a:lnTo>
                  <a:pt x="1013" y="1249"/>
                </a:lnTo>
                <a:lnTo>
                  <a:pt x="1007" y="1256"/>
                </a:lnTo>
                <a:lnTo>
                  <a:pt x="1000" y="1264"/>
                </a:lnTo>
                <a:lnTo>
                  <a:pt x="993" y="1271"/>
                </a:lnTo>
                <a:lnTo>
                  <a:pt x="984" y="1276"/>
                </a:lnTo>
                <a:lnTo>
                  <a:pt x="984" y="1276"/>
                </a:lnTo>
                <a:lnTo>
                  <a:pt x="983" y="1284"/>
                </a:lnTo>
                <a:lnTo>
                  <a:pt x="982" y="1291"/>
                </a:lnTo>
                <a:lnTo>
                  <a:pt x="979" y="1299"/>
                </a:lnTo>
                <a:lnTo>
                  <a:pt x="976" y="1305"/>
                </a:lnTo>
                <a:lnTo>
                  <a:pt x="970" y="1310"/>
                </a:lnTo>
                <a:lnTo>
                  <a:pt x="963" y="1314"/>
                </a:lnTo>
                <a:lnTo>
                  <a:pt x="953" y="1315"/>
                </a:lnTo>
                <a:lnTo>
                  <a:pt x="941" y="1315"/>
                </a:lnTo>
                <a:lnTo>
                  <a:pt x="941" y="1315"/>
                </a:lnTo>
                <a:lnTo>
                  <a:pt x="939" y="1279"/>
                </a:lnTo>
                <a:lnTo>
                  <a:pt x="938" y="1258"/>
                </a:lnTo>
                <a:lnTo>
                  <a:pt x="938" y="1237"/>
                </a:lnTo>
                <a:lnTo>
                  <a:pt x="940" y="1215"/>
                </a:lnTo>
                <a:lnTo>
                  <a:pt x="942" y="1194"/>
                </a:lnTo>
                <a:lnTo>
                  <a:pt x="948" y="1173"/>
                </a:lnTo>
                <a:lnTo>
                  <a:pt x="952" y="1162"/>
                </a:lnTo>
                <a:lnTo>
                  <a:pt x="956" y="1151"/>
                </a:lnTo>
                <a:lnTo>
                  <a:pt x="956" y="1151"/>
                </a:lnTo>
                <a:lnTo>
                  <a:pt x="940" y="1135"/>
                </a:lnTo>
                <a:lnTo>
                  <a:pt x="923" y="1120"/>
                </a:lnTo>
                <a:lnTo>
                  <a:pt x="888" y="1092"/>
                </a:lnTo>
                <a:lnTo>
                  <a:pt x="871" y="1078"/>
                </a:lnTo>
                <a:lnTo>
                  <a:pt x="854" y="1064"/>
                </a:lnTo>
                <a:lnTo>
                  <a:pt x="838" y="1048"/>
                </a:lnTo>
                <a:lnTo>
                  <a:pt x="823" y="1032"/>
                </a:lnTo>
                <a:lnTo>
                  <a:pt x="823" y="1032"/>
                </a:lnTo>
                <a:lnTo>
                  <a:pt x="809" y="1034"/>
                </a:lnTo>
                <a:lnTo>
                  <a:pt x="796" y="1036"/>
                </a:lnTo>
                <a:lnTo>
                  <a:pt x="783" y="1036"/>
                </a:lnTo>
                <a:lnTo>
                  <a:pt x="771" y="1034"/>
                </a:lnTo>
                <a:lnTo>
                  <a:pt x="759" y="1032"/>
                </a:lnTo>
                <a:lnTo>
                  <a:pt x="749" y="1028"/>
                </a:lnTo>
                <a:lnTo>
                  <a:pt x="738" y="1025"/>
                </a:lnTo>
                <a:lnTo>
                  <a:pt x="728" y="1019"/>
                </a:lnTo>
                <a:lnTo>
                  <a:pt x="720" y="1014"/>
                </a:lnTo>
                <a:lnTo>
                  <a:pt x="710" y="1007"/>
                </a:lnTo>
                <a:lnTo>
                  <a:pt x="703" y="1000"/>
                </a:lnTo>
                <a:lnTo>
                  <a:pt x="694" y="993"/>
                </a:lnTo>
                <a:lnTo>
                  <a:pt x="688" y="984"/>
                </a:lnTo>
                <a:lnTo>
                  <a:pt x="681" y="976"/>
                </a:lnTo>
                <a:lnTo>
                  <a:pt x="669" y="958"/>
                </a:lnTo>
                <a:lnTo>
                  <a:pt x="669" y="958"/>
                </a:lnTo>
                <a:lnTo>
                  <a:pt x="635" y="952"/>
                </a:lnTo>
                <a:lnTo>
                  <a:pt x="601" y="946"/>
                </a:lnTo>
                <a:lnTo>
                  <a:pt x="530" y="936"/>
                </a:lnTo>
                <a:lnTo>
                  <a:pt x="495" y="931"/>
                </a:lnTo>
                <a:lnTo>
                  <a:pt x="461" y="925"/>
                </a:lnTo>
                <a:lnTo>
                  <a:pt x="426" y="918"/>
                </a:lnTo>
                <a:lnTo>
                  <a:pt x="392" y="909"/>
                </a:lnTo>
                <a:lnTo>
                  <a:pt x="392" y="909"/>
                </a:lnTo>
                <a:lnTo>
                  <a:pt x="374" y="903"/>
                </a:lnTo>
                <a:lnTo>
                  <a:pt x="357" y="895"/>
                </a:lnTo>
                <a:lnTo>
                  <a:pt x="341" y="889"/>
                </a:lnTo>
                <a:lnTo>
                  <a:pt x="331" y="887"/>
                </a:lnTo>
                <a:lnTo>
                  <a:pt x="323" y="885"/>
                </a:lnTo>
                <a:lnTo>
                  <a:pt x="323" y="885"/>
                </a:lnTo>
                <a:lnTo>
                  <a:pt x="313" y="885"/>
                </a:lnTo>
                <a:lnTo>
                  <a:pt x="303" y="885"/>
                </a:lnTo>
                <a:lnTo>
                  <a:pt x="294" y="886"/>
                </a:lnTo>
                <a:lnTo>
                  <a:pt x="284" y="885"/>
                </a:lnTo>
                <a:lnTo>
                  <a:pt x="284" y="885"/>
                </a:lnTo>
                <a:lnTo>
                  <a:pt x="259" y="879"/>
                </a:lnTo>
                <a:lnTo>
                  <a:pt x="235" y="873"/>
                </a:lnTo>
                <a:lnTo>
                  <a:pt x="188" y="859"/>
                </a:lnTo>
                <a:lnTo>
                  <a:pt x="164" y="852"/>
                </a:lnTo>
                <a:lnTo>
                  <a:pt x="140" y="848"/>
                </a:lnTo>
                <a:lnTo>
                  <a:pt x="128" y="846"/>
                </a:lnTo>
                <a:lnTo>
                  <a:pt x="116" y="846"/>
                </a:lnTo>
                <a:lnTo>
                  <a:pt x="104" y="846"/>
                </a:lnTo>
                <a:lnTo>
                  <a:pt x="91" y="846"/>
                </a:lnTo>
                <a:lnTo>
                  <a:pt x="91" y="846"/>
                </a:lnTo>
                <a:lnTo>
                  <a:pt x="84" y="842"/>
                </a:lnTo>
                <a:lnTo>
                  <a:pt x="75" y="838"/>
                </a:lnTo>
                <a:lnTo>
                  <a:pt x="57" y="833"/>
                </a:lnTo>
                <a:lnTo>
                  <a:pt x="38" y="829"/>
                </a:lnTo>
                <a:lnTo>
                  <a:pt x="18" y="826"/>
                </a:lnTo>
                <a:lnTo>
                  <a:pt x="18" y="826"/>
                </a:lnTo>
                <a:lnTo>
                  <a:pt x="14" y="821"/>
                </a:lnTo>
                <a:lnTo>
                  <a:pt x="12" y="817"/>
                </a:lnTo>
                <a:lnTo>
                  <a:pt x="9" y="810"/>
                </a:lnTo>
                <a:lnTo>
                  <a:pt x="6" y="801"/>
                </a:lnTo>
                <a:lnTo>
                  <a:pt x="0" y="790"/>
                </a:lnTo>
                <a:lnTo>
                  <a:pt x="0" y="790"/>
                </a:lnTo>
                <a:lnTo>
                  <a:pt x="9" y="775"/>
                </a:lnTo>
                <a:lnTo>
                  <a:pt x="20" y="762"/>
                </a:lnTo>
                <a:lnTo>
                  <a:pt x="30" y="751"/>
                </a:lnTo>
                <a:lnTo>
                  <a:pt x="43" y="741"/>
                </a:lnTo>
                <a:lnTo>
                  <a:pt x="58" y="731"/>
                </a:lnTo>
                <a:lnTo>
                  <a:pt x="73" y="724"/>
                </a:lnTo>
                <a:lnTo>
                  <a:pt x="89" y="716"/>
                </a:lnTo>
                <a:lnTo>
                  <a:pt x="105" y="710"/>
                </a:lnTo>
                <a:lnTo>
                  <a:pt x="105" y="710"/>
                </a:lnTo>
                <a:lnTo>
                  <a:pt x="104" y="685"/>
                </a:lnTo>
                <a:lnTo>
                  <a:pt x="103" y="674"/>
                </a:lnTo>
                <a:lnTo>
                  <a:pt x="101" y="663"/>
                </a:lnTo>
                <a:lnTo>
                  <a:pt x="98" y="653"/>
                </a:lnTo>
                <a:lnTo>
                  <a:pt x="93" y="643"/>
                </a:lnTo>
                <a:lnTo>
                  <a:pt x="87" y="633"/>
                </a:lnTo>
                <a:lnTo>
                  <a:pt x="77" y="622"/>
                </a:lnTo>
                <a:lnTo>
                  <a:pt x="77" y="622"/>
                </a:lnTo>
                <a:lnTo>
                  <a:pt x="84" y="613"/>
                </a:lnTo>
                <a:lnTo>
                  <a:pt x="90" y="604"/>
                </a:lnTo>
                <a:lnTo>
                  <a:pt x="98" y="595"/>
                </a:lnTo>
                <a:lnTo>
                  <a:pt x="105" y="588"/>
                </a:lnTo>
                <a:lnTo>
                  <a:pt x="121" y="574"/>
                </a:lnTo>
                <a:lnTo>
                  <a:pt x="139" y="561"/>
                </a:lnTo>
                <a:lnTo>
                  <a:pt x="158" y="550"/>
                </a:lnTo>
                <a:lnTo>
                  <a:pt x="177" y="539"/>
                </a:lnTo>
                <a:lnTo>
                  <a:pt x="195" y="528"/>
                </a:lnTo>
                <a:lnTo>
                  <a:pt x="214" y="517"/>
                </a:lnTo>
                <a:lnTo>
                  <a:pt x="214" y="517"/>
                </a:lnTo>
                <a:lnTo>
                  <a:pt x="240" y="500"/>
                </a:lnTo>
                <a:lnTo>
                  <a:pt x="266" y="482"/>
                </a:lnTo>
                <a:lnTo>
                  <a:pt x="315" y="443"/>
                </a:lnTo>
                <a:lnTo>
                  <a:pt x="315" y="443"/>
                </a:lnTo>
                <a:lnTo>
                  <a:pt x="328" y="435"/>
                </a:lnTo>
                <a:lnTo>
                  <a:pt x="339" y="425"/>
                </a:lnTo>
                <a:lnTo>
                  <a:pt x="361" y="404"/>
                </a:lnTo>
                <a:lnTo>
                  <a:pt x="384" y="383"/>
                </a:lnTo>
                <a:lnTo>
                  <a:pt x="394" y="373"/>
                </a:lnTo>
                <a:lnTo>
                  <a:pt x="406" y="363"/>
                </a:lnTo>
                <a:lnTo>
                  <a:pt x="406" y="363"/>
                </a:lnTo>
                <a:lnTo>
                  <a:pt x="422" y="353"/>
                </a:lnTo>
                <a:lnTo>
                  <a:pt x="438" y="344"/>
                </a:lnTo>
                <a:lnTo>
                  <a:pt x="454" y="335"/>
                </a:lnTo>
                <a:lnTo>
                  <a:pt x="469" y="325"/>
                </a:lnTo>
                <a:lnTo>
                  <a:pt x="469" y="325"/>
                </a:lnTo>
                <a:lnTo>
                  <a:pt x="480" y="316"/>
                </a:lnTo>
                <a:lnTo>
                  <a:pt x="490" y="307"/>
                </a:lnTo>
                <a:lnTo>
                  <a:pt x="510" y="288"/>
                </a:lnTo>
                <a:lnTo>
                  <a:pt x="530" y="268"/>
                </a:lnTo>
                <a:lnTo>
                  <a:pt x="550" y="247"/>
                </a:lnTo>
                <a:lnTo>
                  <a:pt x="550" y="247"/>
                </a:lnTo>
                <a:lnTo>
                  <a:pt x="609" y="191"/>
                </a:lnTo>
                <a:lnTo>
                  <a:pt x="639" y="161"/>
                </a:lnTo>
                <a:lnTo>
                  <a:pt x="668" y="131"/>
                </a:lnTo>
                <a:lnTo>
                  <a:pt x="697" y="100"/>
                </a:lnTo>
                <a:lnTo>
                  <a:pt x="725" y="69"/>
                </a:lnTo>
                <a:lnTo>
                  <a:pt x="752" y="37"/>
                </a:lnTo>
                <a:lnTo>
                  <a:pt x="778" y="3"/>
                </a:lnTo>
                <a:lnTo>
                  <a:pt x="778" y="3"/>
                </a:lnTo>
                <a:lnTo>
                  <a:pt x="788" y="0"/>
                </a:lnTo>
                <a:lnTo>
                  <a:pt x="799" y="0"/>
                </a:lnTo>
                <a:lnTo>
                  <a:pt x="810" y="0"/>
                </a:lnTo>
                <a:lnTo>
                  <a:pt x="820" y="2"/>
                </a:lnTo>
                <a:lnTo>
                  <a:pt x="842" y="7"/>
                </a:lnTo>
                <a:lnTo>
                  <a:pt x="851" y="9"/>
                </a:lnTo>
                <a:lnTo>
                  <a:pt x="861" y="10"/>
                </a:lnTo>
                <a:lnTo>
                  <a:pt x="861" y="10"/>
                </a:lnTo>
                <a:lnTo>
                  <a:pt x="899" y="13"/>
                </a:lnTo>
                <a:lnTo>
                  <a:pt x="937" y="14"/>
                </a:lnTo>
                <a:lnTo>
                  <a:pt x="976" y="14"/>
                </a:lnTo>
                <a:lnTo>
                  <a:pt x="1014" y="13"/>
                </a:lnTo>
                <a:lnTo>
                  <a:pt x="1092" y="10"/>
                </a:lnTo>
                <a:lnTo>
                  <a:pt x="1169" y="7"/>
                </a:lnTo>
                <a:lnTo>
                  <a:pt x="1208" y="5"/>
                </a:lnTo>
                <a:lnTo>
                  <a:pt x="1245" y="7"/>
                </a:lnTo>
                <a:lnTo>
                  <a:pt x="1283" y="8"/>
                </a:lnTo>
                <a:lnTo>
                  <a:pt x="1319" y="11"/>
                </a:lnTo>
                <a:lnTo>
                  <a:pt x="1354" y="16"/>
                </a:lnTo>
                <a:lnTo>
                  <a:pt x="1388" y="23"/>
                </a:lnTo>
                <a:lnTo>
                  <a:pt x="1405" y="28"/>
                </a:lnTo>
                <a:lnTo>
                  <a:pt x="1421" y="32"/>
                </a:lnTo>
                <a:lnTo>
                  <a:pt x="1437" y="39"/>
                </a:lnTo>
                <a:lnTo>
                  <a:pt x="1453" y="45"/>
                </a:lnTo>
                <a:lnTo>
                  <a:pt x="1453" y="45"/>
                </a:lnTo>
                <a:lnTo>
                  <a:pt x="1461" y="54"/>
                </a:lnTo>
                <a:lnTo>
                  <a:pt x="1469" y="61"/>
                </a:lnTo>
                <a:lnTo>
                  <a:pt x="1489" y="75"/>
                </a:lnTo>
                <a:lnTo>
                  <a:pt x="1498" y="83"/>
                </a:lnTo>
                <a:lnTo>
                  <a:pt x="1507" y="91"/>
                </a:lnTo>
                <a:lnTo>
                  <a:pt x="1514" y="101"/>
                </a:lnTo>
                <a:lnTo>
                  <a:pt x="1516" y="106"/>
                </a:lnTo>
                <a:lnTo>
                  <a:pt x="1520" y="111"/>
                </a:lnTo>
                <a:lnTo>
                  <a:pt x="1520" y="111"/>
                </a:lnTo>
                <a:close/>
                <a:moveTo>
                  <a:pt x="1358" y="283"/>
                </a:moveTo>
                <a:lnTo>
                  <a:pt x="1358" y="283"/>
                </a:lnTo>
                <a:lnTo>
                  <a:pt x="1364" y="277"/>
                </a:lnTo>
                <a:lnTo>
                  <a:pt x="1369" y="271"/>
                </a:lnTo>
                <a:lnTo>
                  <a:pt x="1379" y="257"/>
                </a:lnTo>
                <a:lnTo>
                  <a:pt x="1389" y="243"/>
                </a:lnTo>
                <a:lnTo>
                  <a:pt x="1401" y="230"/>
                </a:lnTo>
                <a:lnTo>
                  <a:pt x="1401" y="230"/>
                </a:lnTo>
                <a:lnTo>
                  <a:pt x="1410" y="221"/>
                </a:lnTo>
                <a:lnTo>
                  <a:pt x="1424" y="210"/>
                </a:lnTo>
                <a:lnTo>
                  <a:pt x="1439" y="197"/>
                </a:lnTo>
                <a:lnTo>
                  <a:pt x="1454" y="183"/>
                </a:lnTo>
                <a:lnTo>
                  <a:pt x="1469" y="169"/>
                </a:lnTo>
                <a:lnTo>
                  <a:pt x="1481" y="155"/>
                </a:lnTo>
                <a:lnTo>
                  <a:pt x="1485" y="148"/>
                </a:lnTo>
                <a:lnTo>
                  <a:pt x="1489" y="141"/>
                </a:lnTo>
                <a:lnTo>
                  <a:pt x="1491" y="135"/>
                </a:lnTo>
                <a:lnTo>
                  <a:pt x="1492" y="129"/>
                </a:lnTo>
                <a:lnTo>
                  <a:pt x="1492" y="129"/>
                </a:lnTo>
                <a:lnTo>
                  <a:pt x="1490" y="124"/>
                </a:lnTo>
                <a:lnTo>
                  <a:pt x="1486" y="119"/>
                </a:lnTo>
                <a:lnTo>
                  <a:pt x="1475" y="106"/>
                </a:lnTo>
                <a:lnTo>
                  <a:pt x="1462" y="93"/>
                </a:lnTo>
                <a:lnTo>
                  <a:pt x="1449" y="84"/>
                </a:lnTo>
                <a:lnTo>
                  <a:pt x="1449" y="84"/>
                </a:lnTo>
                <a:lnTo>
                  <a:pt x="1436" y="75"/>
                </a:lnTo>
                <a:lnTo>
                  <a:pt x="1420" y="68"/>
                </a:lnTo>
                <a:lnTo>
                  <a:pt x="1403" y="61"/>
                </a:lnTo>
                <a:lnTo>
                  <a:pt x="1386" y="55"/>
                </a:lnTo>
                <a:lnTo>
                  <a:pt x="1370" y="50"/>
                </a:lnTo>
                <a:lnTo>
                  <a:pt x="1354" y="46"/>
                </a:lnTo>
                <a:lnTo>
                  <a:pt x="1339" y="43"/>
                </a:lnTo>
                <a:lnTo>
                  <a:pt x="1327" y="42"/>
                </a:lnTo>
                <a:lnTo>
                  <a:pt x="1327" y="42"/>
                </a:lnTo>
                <a:lnTo>
                  <a:pt x="1299" y="39"/>
                </a:lnTo>
                <a:lnTo>
                  <a:pt x="1270" y="37"/>
                </a:lnTo>
                <a:lnTo>
                  <a:pt x="1207" y="35"/>
                </a:lnTo>
                <a:lnTo>
                  <a:pt x="1139" y="34"/>
                </a:lnTo>
                <a:lnTo>
                  <a:pt x="1070" y="35"/>
                </a:lnTo>
                <a:lnTo>
                  <a:pt x="998" y="35"/>
                </a:lnTo>
                <a:lnTo>
                  <a:pt x="929" y="35"/>
                </a:lnTo>
                <a:lnTo>
                  <a:pt x="861" y="32"/>
                </a:lnTo>
                <a:lnTo>
                  <a:pt x="829" y="30"/>
                </a:lnTo>
                <a:lnTo>
                  <a:pt x="798" y="27"/>
                </a:lnTo>
                <a:lnTo>
                  <a:pt x="798" y="27"/>
                </a:lnTo>
                <a:lnTo>
                  <a:pt x="762" y="69"/>
                </a:lnTo>
                <a:lnTo>
                  <a:pt x="724" y="109"/>
                </a:lnTo>
                <a:lnTo>
                  <a:pt x="687" y="150"/>
                </a:lnTo>
                <a:lnTo>
                  <a:pt x="647" y="189"/>
                </a:lnTo>
                <a:lnTo>
                  <a:pt x="607" y="227"/>
                </a:lnTo>
                <a:lnTo>
                  <a:pt x="568" y="265"/>
                </a:lnTo>
                <a:lnTo>
                  <a:pt x="527" y="302"/>
                </a:lnTo>
                <a:lnTo>
                  <a:pt x="485" y="338"/>
                </a:lnTo>
                <a:lnTo>
                  <a:pt x="442" y="375"/>
                </a:lnTo>
                <a:lnTo>
                  <a:pt x="400" y="410"/>
                </a:lnTo>
                <a:lnTo>
                  <a:pt x="357" y="444"/>
                </a:lnTo>
                <a:lnTo>
                  <a:pt x="312" y="479"/>
                </a:lnTo>
                <a:lnTo>
                  <a:pt x="268" y="512"/>
                </a:lnTo>
                <a:lnTo>
                  <a:pt x="222" y="544"/>
                </a:lnTo>
                <a:lnTo>
                  <a:pt x="177" y="576"/>
                </a:lnTo>
                <a:lnTo>
                  <a:pt x="130" y="608"/>
                </a:lnTo>
                <a:lnTo>
                  <a:pt x="130" y="608"/>
                </a:lnTo>
                <a:lnTo>
                  <a:pt x="147" y="614"/>
                </a:lnTo>
                <a:lnTo>
                  <a:pt x="165" y="618"/>
                </a:lnTo>
                <a:lnTo>
                  <a:pt x="183" y="621"/>
                </a:lnTo>
                <a:lnTo>
                  <a:pt x="202" y="623"/>
                </a:lnTo>
                <a:lnTo>
                  <a:pt x="221" y="625"/>
                </a:lnTo>
                <a:lnTo>
                  <a:pt x="240" y="626"/>
                </a:lnTo>
                <a:lnTo>
                  <a:pt x="279" y="626"/>
                </a:lnTo>
                <a:lnTo>
                  <a:pt x="358" y="624"/>
                </a:lnTo>
                <a:lnTo>
                  <a:pt x="396" y="624"/>
                </a:lnTo>
                <a:lnTo>
                  <a:pt x="435" y="625"/>
                </a:lnTo>
                <a:lnTo>
                  <a:pt x="435" y="625"/>
                </a:lnTo>
                <a:lnTo>
                  <a:pt x="466" y="629"/>
                </a:lnTo>
                <a:lnTo>
                  <a:pt x="499" y="633"/>
                </a:lnTo>
                <a:lnTo>
                  <a:pt x="563" y="644"/>
                </a:lnTo>
                <a:lnTo>
                  <a:pt x="563" y="644"/>
                </a:lnTo>
                <a:lnTo>
                  <a:pt x="604" y="651"/>
                </a:lnTo>
                <a:lnTo>
                  <a:pt x="644" y="660"/>
                </a:lnTo>
                <a:lnTo>
                  <a:pt x="663" y="665"/>
                </a:lnTo>
                <a:lnTo>
                  <a:pt x="681" y="671"/>
                </a:lnTo>
                <a:lnTo>
                  <a:pt x="700" y="679"/>
                </a:lnTo>
                <a:lnTo>
                  <a:pt x="718" y="686"/>
                </a:lnTo>
                <a:lnTo>
                  <a:pt x="736" y="694"/>
                </a:lnTo>
                <a:lnTo>
                  <a:pt x="752" y="704"/>
                </a:lnTo>
                <a:lnTo>
                  <a:pt x="768" y="713"/>
                </a:lnTo>
                <a:lnTo>
                  <a:pt x="782" y="724"/>
                </a:lnTo>
                <a:lnTo>
                  <a:pt x="796" y="736"/>
                </a:lnTo>
                <a:lnTo>
                  <a:pt x="809" y="749"/>
                </a:lnTo>
                <a:lnTo>
                  <a:pt x="820" y="761"/>
                </a:lnTo>
                <a:lnTo>
                  <a:pt x="830" y="776"/>
                </a:lnTo>
                <a:lnTo>
                  <a:pt x="830" y="776"/>
                </a:lnTo>
                <a:lnTo>
                  <a:pt x="832" y="779"/>
                </a:lnTo>
                <a:lnTo>
                  <a:pt x="833" y="781"/>
                </a:lnTo>
                <a:lnTo>
                  <a:pt x="834" y="785"/>
                </a:lnTo>
                <a:lnTo>
                  <a:pt x="833" y="791"/>
                </a:lnTo>
                <a:lnTo>
                  <a:pt x="832" y="797"/>
                </a:lnTo>
                <a:lnTo>
                  <a:pt x="831" y="802"/>
                </a:lnTo>
                <a:lnTo>
                  <a:pt x="830" y="806"/>
                </a:lnTo>
                <a:lnTo>
                  <a:pt x="831" y="809"/>
                </a:lnTo>
                <a:lnTo>
                  <a:pt x="832" y="810"/>
                </a:lnTo>
                <a:lnTo>
                  <a:pt x="834" y="811"/>
                </a:lnTo>
                <a:lnTo>
                  <a:pt x="836" y="812"/>
                </a:lnTo>
                <a:lnTo>
                  <a:pt x="836" y="812"/>
                </a:lnTo>
                <a:lnTo>
                  <a:pt x="846" y="809"/>
                </a:lnTo>
                <a:lnTo>
                  <a:pt x="854" y="803"/>
                </a:lnTo>
                <a:lnTo>
                  <a:pt x="860" y="798"/>
                </a:lnTo>
                <a:lnTo>
                  <a:pt x="866" y="791"/>
                </a:lnTo>
                <a:lnTo>
                  <a:pt x="876" y="777"/>
                </a:lnTo>
                <a:lnTo>
                  <a:pt x="886" y="762"/>
                </a:lnTo>
                <a:lnTo>
                  <a:pt x="886" y="762"/>
                </a:lnTo>
                <a:lnTo>
                  <a:pt x="938" y="718"/>
                </a:lnTo>
                <a:lnTo>
                  <a:pt x="963" y="694"/>
                </a:lnTo>
                <a:lnTo>
                  <a:pt x="987" y="670"/>
                </a:lnTo>
                <a:lnTo>
                  <a:pt x="1011" y="645"/>
                </a:lnTo>
                <a:lnTo>
                  <a:pt x="1033" y="619"/>
                </a:lnTo>
                <a:lnTo>
                  <a:pt x="1055" y="592"/>
                </a:lnTo>
                <a:lnTo>
                  <a:pt x="1075" y="563"/>
                </a:lnTo>
                <a:lnTo>
                  <a:pt x="1075" y="563"/>
                </a:lnTo>
                <a:lnTo>
                  <a:pt x="1112" y="530"/>
                </a:lnTo>
                <a:lnTo>
                  <a:pt x="1148" y="495"/>
                </a:lnTo>
                <a:lnTo>
                  <a:pt x="1183" y="459"/>
                </a:lnTo>
                <a:lnTo>
                  <a:pt x="1219" y="423"/>
                </a:lnTo>
                <a:lnTo>
                  <a:pt x="1288" y="350"/>
                </a:lnTo>
                <a:lnTo>
                  <a:pt x="1323" y="316"/>
                </a:lnTo>
                <a:lnTo>
                  <a:pt x="1358" y="283"/>
                </a:lnTo>
                <a:lnTo>
                  <a:pt x="1358" y="283"/>
                </a:lnTo>
                <a:close/>
                <a:moveTo>
                  <a:pt x="2152" y="391"/>
                </a:moveTo>
                <a:lnTo>
                  <a:pt x="2152" y="391"/>
                </a:lnTo>
                <a:lnTo>
                  <a:pt x="2138" y="382"/>
                </a:lnTo>
                <a:lnTo>
                  <a:pt x="2125" y="372"/>
                </a:lnTo>
                <a:lnTo>
                  <a:pt x="2112" y="361"/>
                </a:lnTo>
                <a:lnTo>
                  <a:pt x="2100" y="350"/>
                </a:lnTo>
                <a:lnTo>
                  <a:pt x="2087" y="338"/>
                </a:lnTo>
                <a:lnTo>
                  <a:pt x="2076" y="326"/>
                </a:lnTo>
                <a:lnTo>
                  <a:pt x="2054" y="300"/>
                </a:lnTo>
                <a:lnTo>
                  <a:pt x="2012" y="247"/>
                </a:lnTo>
                <a:lnTo>
                  <a:pt x="1990" y="222"/>
                </a:lnTo>
                <a:lnTo>
                  <a:pt x="1979" y="210"/>
                </a:lnTo>
                <a:lnTo>
                  <a:pt x="1967" y="199"/>
                </a:lnTo>
                <a:lnTo>
                  <a:pt x="1967" y="199"/>
                </a:lnTo>
                <a:lnTo>
                  <a:pt x="1954" y="187"/>
                </a:lnTo>
                <a:lnTo>
                  <a:pt x="1940" y="177"/>
                </a:lnTo>
                <a:lnTo>
                  <a:pt x="1926" y="166"/>
                </a:lnTo>
                <a:lnTo>
                  <a:pt x="1911" y="156"/>
                </a:lnTo>
                <a:lnTo>
                  <a:pt x="1895" y="147"/>
                </a:lnTo>
                <a:lnTo>
                  <a:pt x="1878" y="138"/>
                </a:lnTo>
                <a:lnTo>
                  <a:pt x="1861" y="131"/>
                </a:lnTo>
                <a:lnTo>
                  <a:pt x="1843" y="123"/>
                </a:lnTo>
                <a:lnTo>
                  <a:pt x="1825" y="117"/>
                </a:lnTo>
                <a:lnTo>
                  <a:pt x="1807" y="110"/>
                </a:lnTo>
                <a:lnTo>
                  <a:pt x="1787" y="105"/>
                </a:lnTo>
                <a:lnTo>
                  <a:pt x="1768" y="101"/>
                </a:lnTo>
                <a:lnTo>
                  <a:pt x="1749" y="98"/>
                </a:lnTo>
                <a:lnTo>
                  <a:pt x="1729" y="95"/>
                </a:lnTo>
                <a:lnTo>
                  <a:pt x="1710" y="94"/>
                </a:lnTo>
                <a:lnTo>
                  <a:pt x="1691" y="94"/>
                </a:lnTo>
                <a:lnTo>
                  <a:pt x="1691" y="94"/>
                </a:lnTo>
                <a:lnTo>
                  <a:pt x="1677" y="94"/>
                </a:lnTo>
                <a:lnTo>
                  <a:pt x="1665" y="96"/>
                </a:lnTo>
                <a:lnTo>
                  <a:pt x="1653" y="100"/>
                </a:lnTo>
                <a:lnTo>
                  <a:pt x="1642" y="103"/>
                </a:lnTo>
                <a:lnTo>
                  <a:pt x="1620" y="110"/>
                </a:lnTo>
                <a:lnTo>
                  <a:pt x="1597" y="118"/>
                </a:lnTo>
                <a:lnTo>
                  <a:pt x="1597" y="118"/>
                </a:lnTo>
                <a:lnTo>
                  <a:pt x="1573" y="126"/>
                </a:lnTo>
                <a:lnTo>
                  <a:pt x="1554" y="135"/>
                </a:lnTo>
                <a:lnTo>
                  <a:pt x="1538" y="145"/>
                </a:lnTo>
                <a:lnTo>
                  <a:pt x="1525" y="154"/>
                </a:lnTo>
                <a:lnTo>
                  <a:pt x="1512" y="165"/>
                </a:lnTo>
                <a:lnTo>
                  <a:pt x="1500" y="177"/>
                </a:lnTo>
                <a:lnTo>
                  <a:pt x="1474" y="202"/>
                </a:lnTo>
                <a:lnTo>
                  <a:pt x="1474" y="202"/>
                </a:lnTo>
                <a:lnTo>
                  <a:pt x="1455" y="220"/>
                </a:lnTo>
                <a:lnTo>
                  <a:pt x="1437" y="238"/>
                </a:lnTo>
                <a:lnTo>
                  <a:pt x="1401" y="276"/>
                </a:lnTo>
                <a:lnTo>
                  <a:pt x="1401" y="276"/>
                </a:lnTo>
                <a:lnTo>
                  <a:pt x="1380" y="295"/>
                </a:lnTo>
                <a:lnTo>
                  <a:pt x="1361" y="312"/>
                </a:lnTo>
                <a:lnTo>
                  <a:pt x="1341" y="329"/>
                </a:lnTo>
                <a:lnTo>
                  <a:pt x="1324" y="346"/>
                </a:lnTo>
                <a:lnTo>
                  <a:pt x="1324" y="346"/>
                </a:lnTo>
                <a:lnTo>
                  <a:pt x="1315" y="356"/>
                </a:lnTo>
                <a:lnTo>
                  <a:pt x="1306" y="366"/>
                </a:lnTo>
                <a:lnTo>
                  <a:pt x="1290" y="388"/>
                </a:lnTo>
                <a:lnTo>
                  <a:pt x="1275" y="408"/>
                </a:lnTo>
                <a:lnTo>
                  <a:pt x="1268" y="418"/>
                </a:lnTo>
                <a:lnTo>
                  <a:pt x="1260" y="426"/>
                </a:lnTo>
                <a:lnTo>
                  <a:pt x="1260" y="426"/>
                </a:lnTo>
                <a:lnTo>
                  <a:pt x="1253" y="433"/>
                </a:lnTo>
                <a:lnTo>
                  <a:pt x="1243" y="439"/>
                </a:lnTo>
                <a:lnTo>
                  <a:pt x="1234" y="444"/>
                </a:lnTo>
                <a:lnTo>
                  <a:pt x="1225" y="451"/>
                </a:lnTo>
                <a:lnTo>
                  <a:pt x="1225" y="451"/>
                </a:lnTo>
                <a:lnTo>
                  <a:pt x="1199" y="476"/>
                </a:lnTo>
                <a:lnTo>
                  <a:pt x="1175" y="501"/>
                </a:lnTo>
                <a:lnTo>
                  <a:pt x="1150" y="527"/>
                </a:lnTo>
                <a:lnTo>
                  <a:pt x="1126" y="554"/>
                </a:lnTo>
                <a:lnTo>
                  <a:pt x="1078" y="608"/>
                </a:lnTo>
                <a:lnTo>
                  <a:pt x="1032" y="661"/>
                </a:lnTo>
                <a:lnTo>
                  <a:pt x="1032" y="661"/>
                </a:lnTo>
                <a:lnTo>
                  <a:pt x="1012" y="683"/>
                </a:lnTo>
                <a:lnTo>
                  <a:pt x="992" y="705"/>
                </a:lnTo>
                <a:lnTo>
                  <a:pt x="950" y="745"/>
                </a:lnTo>
                <a:lnTo>
                  <a:pt x="930" y="766"/>
                </a:lnTo>
                <a:lnTo>
                  <a:pt x="909" y="786"/>
                </a:lnTo>
                <a:lnTo>
                  <a:pt x="890" y="807"/>
                </a:lnTo>
                <a:lnTo>
                  <a:pt x="872" y="829"/>
                </a:lnTo>
                <a:lnTo>
                  <a:pt x="872" y="829"/>
                </a:lnTo>
                <a:lnTo>
                  <a:pt x="894" y="826"/>
                </a:lnTo>
                <a:lnTo>
                  <a:pt x="916" y="826"/>
                </a:lnTo>
                <a:lnTo>
                  <a:pt x="936" y="827"/>
                </a:lnTo>
                <a:lnTo>
                  <a:pt x="956" y="830"/>
                </a:lnTo>
                <a:lnTo>
                  <a:pt x="977" y="834"/>
                </a:lnTo>
                <a:lnTo>
                  <a:pt x="996" y="840"/>
                </a:lnTo>
                <a:lnTo>
                  <a:pt x="1015" y="847"/>
                </a:lnTo>
                <a:lnTo>
                  <a:pt x="1035" y="856"/>
                </a:lnTo>
                <a:lnTo>
                  <a:pt x="1071" y="873"/>
                </a:lnTo>
                <a:lnTo>
                  <a:pt x="1106" y="892"/>
                </a:lnTo>
                <a:lnTo>
                  <a:pt x="1142" y="910"/>
                </a:lnTo>
                <a:lnTo>
                  <a:pt x="1159" y="919"/>
                </a:lnTo>
                <a:lnTo>
                  <a:pt x="1176" y="926"/>
                </a:lnTo>
                <a:lnTo>
                  <a:pt x="1176" y="926"/>
                </a:lnTo>
                <a:lnTo>
                  <a:pt x="1202" y="949"/>
                </a:lnTo>
                <a:lnTo>
                  <a:pt x="1227" y="970"/>
                </a:lnTo>
                <a:lnTo>
                  <a:pt x="1254" y="991"/>
                </a:lnTo>
                <a:lnTo>
                  <a:pt x="1282" y="1011"/>
                </a:lnTo>
                <a:lnTo>
                  <a:pt x="1310" y="1029"/>
                </a:lnTo>
                <a:lnTo>
                  <a:pt x="1339" y="1047"/>
                </a:lnTo>
                <a:lnTo>
                  <a:pt x="1369" y="1064"/>
                </a:lnTo>
                <a:lnTo>
                  <a:pt x="1400" y="1079"/>
                </a:lnTo>
                <a:lnTo>
                  <a:pt x="1432" y="1093"/>
                </a:lnTo>
                <a:lnTo>
                  <a:pt x="1464" y="1106"/>
                </a:lnTo>
                <a:lnTo>
                  <a:pt x="1498" y="1118"/>
                </a:lnTo>
                <a:lnTo>
                  <a:pt x="1533" y="1127"/>
                </a:lnTo>
                <a:lnTo>
                  <a:pt x="1569" y="1135"/>
                </a:lnTo>
                <a:lnTo>
                  <a:pt x="1606" y="1140"/>
                </a:lnTo>
                <a:lnTo>
                  <a:pt x="1645" y="1145"/>
                </a:lnTo>
                <a:lnTo>
                  <a:pt x="1683" y="1147"/>
                </a:lnTo>
                <a:lnTo>
                  <a:pt x="1683" y="1147"/>
                </a:lnTo>
                <a:lnTo>
                  <a:pt x="1687" y="1147"/>
                </a:lnTo>
                <a:lnTo>
                  <a:pt x="1690" y="1149"/>
                </a:lnTo>
                <a:lnTo>
                  <a:pt x="1695" y="1153"/>
                </a:lnTo>
                <a:lnTo>
                  <a:pt x="1701" y="1160"/>
                </a:lnTo>
                <a:lnTo>
                  <a:pt x="1704" y="1163"/>
                </a:lnTo>
                <a:lnTo>
                  <a:pt x="1708" y="1165"/>
                </a:lnTo>
                <a:lnTo>
                  <a:pt x="1708" y="1165"/>
                </a:lnTo>
                <a:lnTo>
                  <a:pt x="1736" y="1139"/>
                </a:lnTo>
                <a:lnTo>
                  <a:pt x="1762" y="1114"/>
                </a:lnTo>
                <a:lnTo>
                  <a:pt x="1786" y="1086"/>
                </a:lnTo>
                <a:lnTo>
                  <a:pt x="1810" y="1056"/>
                </a:lnTo>
                <a:lnTo>
                  <a:pt x="1810" y="1056"/>
                </a:lnTo>
                <a:lnTo>
                  <a:pt x="1821" y="1042"/>
                </a:lnTo>
                <a:lnTo>
                  <a:pt x="1833" y="1027"/>
                </a:lnTo>
                <a:lnTo>
                  <a:pt x="1858" y="997"/>
                </a:lnTo>
                <a:lnTo>
                  <a:pt x="1870" y="982"/>
                </a:lnTo>
                <a:lnTo>
                  <a:pt x="1880" y="966"/>
                </a:lnTo>
                <a:lnTo>
                  <a:pt x="1890" y="949"/>
                </a:lnTo>
                <a:lnTo>
                  <a:pt x="1898" y="931"/>
                </a:lnTo>
                <a:lnTo>
                  <a:pt x="1898" y="931"/>
                </a:lnTo>
                <a:lnTo>
                  <a:pt x="2009" y="804"/>
                </a:lnTo>
                <a:lnTo>
                  <a:pt x="2065" y="741"/>
                </a:lnTo>
                <a:lnTo>
                  <a:pt x="2119" y="677"/>
                </a:lnTo>
                <a:lnTo>
                  <a:pt x="2173" y="612"/>
                </a:lnTo>
                <a:lnTo>
                  <a:pt x="2226" y="545"/>
                </a:lnTo>
                <a:lnTo>
                  <a:pt x="2278" y="478"/>
                </a:lnTo>
                <a:lnTo>
                  <a:pt x="2328" y="409"/>
                </a:lnTo>
                <a:lnTo>
                  <a:pt x="2328" y="409"/>
                </a:lnTo>
                <a:lnTo>
                  <a:pt x="2303" y="411"/>
                </a:lnTo>
                <a:lnTo>
                  <a:pt x="2279" y="413"/>
                </a:lnTo>
                <a:lnTo>
                  <a:pt x="2255" y="413"/>
                </a:lnTo>
                <a:lnTo>
                  <a:pt x="2233" y="413"/>
                </a:lnTo>
                <a:lnTo>
                  <a:pt x="2211" y="411"/>
                </a:lnTo>
                <a:lnTo>
                  <a:pt x="2190" y="407"/>
                </a:lnTo>
                <a:lnTo>
                  <a:pt x="2180" y="404"/>
                </a:lnTo>
                <a:lnTo>
                  <a:pt x="2171" y="401"/>
                </a:lnTo>
                <a:lnTo>
                  <a:pt x="2162" y="396"/>
                </a:lnTo>
                <a:lnTo>
                  <a:pt x="2152" y="391"/>
                </a:lnTo>
                <a:lnTo>
                  <a:pt x="2152" y="391"/>
                </a:lnTo>
                <a:close/>
                <a:moveTo>
                  <a:pt x="1677" y="1326"/>
                </a:moveTo>
                <a:lnTo>
                  <a:pt x="1677" y="1326"/>
                </a:lnTo>
                <a:lnTo>
                  <a:pt x="1722" y="1284"/>
                </a:lnTo>
                <a:lnTo>
                  <a:pt x="1768" y="1241"/>
                </a:lnTo>
                <a:lnTo>
                  <a:pt x="1790" y="1219"/>
                </a:lnTo>
                <a:lnTo>
                  <a:pt x="1812" y="1196"/>
                </a:lnTo>
                <a:lnTo>
                  <a:pt x="1832" y="1174"/>
                </a:lnTo>
                <a:lnTo>
                  <a:pt x="1851" y="1151"/>
                </a:lnTo>
                <a:lnTo>
                  <a:pt x="1851" y="1151"/>
                </a:lnTo>
                <a:lnTo>
                  <a:pt x="1863" y="1134"/>
                </a:lnTo>
                <a:lnTo>
                  <a:pt x="1875" y="1117"/>
                </a:lnTo>
                <a:lnTo>
                  <a:pt x="1883" y="1109"/>
                </a:lnTo>
                <a:lnTo>
                  <a:pt x="1889" y="1103"/>
                </a:lnTo>
                <a:lnTo>
                  <a:pt x="1898" y="1098"/>
                </a:lnTo>
                <a:lnTo>
                  <a:pt x="1908" y="1094"/>
                </a:lnTo>
                <a:lnTo>
                  <a:pt x="1908" y="1094"/>
                </a:lnTo>
                <a:lnTo>
                  <a:pt x="1901" y="1109"/>
                </a:lnTo>
                <a:lnTo>
                  <a:pt x="1892" y="1123"/>
                </a:lnTo>
                <a:lnTo>
                  <a:pt x="1884" y="1137"/>
                </a:lnTo>
                <a:lnTo>
                  <a:pt x="1875" y="1150"/>
                </a:lnTo>
                <a:lnTo>
                  <a:pt x="1855" y="1176"/>
                </a:lnTo>
                <a:lnTo>
                  <a:pt x="1833" y="1200"/>
                </a:lnTo>
                <a:lnTo>
                  <a:pt x="1812" y="1224"/>
                </a:lnTo>
                <a:lnTo>
                  <a:pt x="1789" y="1246"/>
                </a:lnTo>
                <a:lnTo>
                  <a:pt x="1768" y="1269"/>
                </a:lnTo>
                <a:lnTo>
                  <a:pt x="1747" y="1290"/>
                </a:lnTo>
                <a:lnTo>
                  <a:pt x="1747" y="1290"/>
                </a:lnTo>
                <a:lnTo>
                  <a:pt x="1733" y="1305"/>
                </a:lnTo>
                <a:lnTo>
                  <a:pt x="1718" y="1320"/>
                </a:lnTo>
                <a:lnTo>
                  <a:pt x="1711" y="1328"/>
                </a:lnTo>
                <a:lnTo>
                  <a:pt x="1706" y="1336"/>
                </a:lnTo>
                <a:lnTo>
                  <a:pt x="1701" y="1345"/>
                </a:lnTo>
                <a:lnTo>
                  <a:pt x="1697" y="1354"/>
                </a:lnTo>
                <a:lnTo>
                  <a:pt x="1697" y="1354"/>
                </a:lnTo>
                <a:lnTo>
                  <a:pt x="1706" y="1354"/>
                </a:lnTo>
                <a:lnTo>
                  <a:pt x="1713" y="1351"/>
                </a:lnTo>
                <a:lnTo>
                  <a:pt x="1721" y="1348"/>
                </a:lnTo>
                <a:lnTo>
                  <a:pt x="1727" y="1343"/>
                </a:lnTo>
                <a:lnTo>
                  <a:pt x="1739" y="1331"/>
                </a:lnTo>
                <a:lnTo>
                  <a:pt x="1750" y="1319"/>
                </a:lnTo>
                <a:lnTo>
                  <a:pt x="1750" y="1319"/>
                </a:lnTo>
                <a:lnTo>
                  <a:pt x="1779" y="1289"/>
                </a:lnTo>
                <a:lnTo>
                  <a:pt x="1807" y="1259"/>
                </a:lnTo>
                <a:lnTo>
                  <a:pt x="1833" y="1229"/>
                </a:lnTo>
                <a:lnTo>
                  <a:pt x="1859" y="1199"/>
                </a:lnTo>
                <a:lnTo>
                  <a:pt x="1859" y="1199"/>
                </a:lnTo>
                <a:lnTo>
                  <a:pt x="1883" y="1179"/>
                </a:lnTo>
                <a:lnTo>
                  <a:pt x="1905" y="1156"/>
                </a:lnTo>
                <a:lnTo>
                  <a:pt x="1927" y="1133"/>
                </a:lnTo>
                <a:lnTo>
                  <a:pt x="1948" y="1109"/>
                </a:lnTo>
                <a:lnTo>
                  <a:pt x="1968" y="1084"/>
                </a:lnTo>
                <a:lnTo>
                  <a:pt x="1987" y="1058"/>
                </a:lnTo>
                <a:lnTo>
                  <a:pt x="2006" y="1031"/>
                </a:lnTo>
                <a:lnTo>
                  <a:pt x="2023" y="1003"/>
                </a:lnTo>
                <a:lnTo>
                  <a:pt x="2023" y="1003"/>
                </a:lnTo>
                <a:lnTo>
                  <a:pt x="2030" y="1000"/>
                </a:lnTo>
                <a:lnTo>
                  <a:pt x="2037" y="996"/>
                </a:lnTo>
                <a:lnTo>
                  <a:pt x="2043" y="992"/>
                </a:lnTo>
                <a:lnTo>
                  <a:pt x="2048" y="986"/>
                </a:lnTo>
                <a:lnTo>
                  <a:pt x="2058" y="974"/>
                </a:lnTo>
                <a:lnTo>
                  <a:pt x="2068" y="963"/>
                </a:lnTo>
                <a:lnTo>
                  <a:pt x="2076" y="950"/>
                </a:lnTo>
                <a:lnTo>
                  <a:pt x="2086" y="938"/>
                </a:lnTo>
                <a:lnTo>
                  <a:pt x="2091" y="933"/>
                </a:lnTo>
                <a:lnTo>
                  <a:pt x="2097" y="927"/>
                </a:lnTo>
                <a:lnTo>
                  <a:pt x="2103" y="923"/>
                </a:lnTo>
                <a:lnTo>
                  <a:pt x="2111" y="920"/>
                </a:lnTo>
                <a:lnTo>
                  <a:pt x="2111" y="920"/>
                </a:lnTo>
                <a:lnTo>
                  <a:pt x="2123" y="898"/>
                </a:lnTo>
                <a:lnTo>
                  <a:pt x="2136" y="877"/>
                </a:lnTo>
                <a:lnTo>
                  <a:pt x="2150" y="857"/>
                </a:lnTo>
                <a:lnTo>
                  <a:pt x="2165" y="835"/>
                </a:lnTo>
                <a:lnTo>
                  <a:pt x="2195" y="795"/>
                </a:lnTo>
                <a:lnTo>
                  <a:pt x="2227" y="754"/>
                </a:lnTo>
                <a:lnTo>
                  <a:pt x="2259" y="712"/>
                </a:lnTo>
                <a:lnTo>
                  <a:pt x="2290" y="670"/>
                </a:lnTo>
                <a:lnTo>
                  <a:pt x="2305" y="649"/>
                </a:lnTo>
                <a:lnTo>
                  <a:pt x="2319" y="626"/>
                </a:lnTo>
                <a:lnTo>
                  <a:pt x="2332" y="604"/>
                </a:lnTo>
                <a:lnTo>
                  <a:pt x="2345" y="580"/>
                </a:lnTo>
                <a:lnTo>
                  <a:pt x="2345" y="580"/>
                </a:lnTo>
                <a:lnTo>
                  <a:pt x="2339" y="583"/>
                </a:lnTo>
                <a:lnTo>
                  <a:pt x="2333" y="585"/>
                </a:lnTo>
                <a:lnTo>
                  <a:pt x="2328" y="589"/>
                </a:lnTo>
                <a:lnTo>
                  <a:pt x="2323" y="593"/>
                </a:lnTo>
                <a:lnTo>
                  <a:pt x="2313" y="603"/>
                </a:lnTo>
                <a:lnTo>
                  <a:pt x="2303" y="615"/>
                </a:lnTo>
                <a:lnTo>
                  <a:pt x="2294" y="628"/>
                </a:lnTo>
                <a:lnTo>
                  <a:pt x="2284" y="639"/>
                </a:lnTo>
                <a:lnTo>
                  <a:pt x="2273" y="649"/>
                </a:lnTo>
                <a:lnTo>
                  <a:pt x="2267" y="653"/>
                </a:lnTo>
                <a:lnTo>
                  <a:pt x="2262" y="658"/>
                </a:lnTo>
                <a:lnTo>
                  <a:pt x="2262" y="658"/>
                </a:lnTo>
                <a:lnTo>
                  <a:pt x="2263" y="649"/>
                </a:lnTo>
                <a:lnTo>
                  <a:pt x="2266" y="640"/>
                </a:lnTo>
                <a:lnTo>
                  <a:pt x="2269" y="633"/>
                </a:lnTo>
                <a:lnTo>
                  <a:pt x="2273" y="625"/>
                </a:lnTo>
                <a:lnTo>
                  <a:pt x="2284" y="610"/>
                </a:lnTo>
                <a:lnTo>
                  <a:pt x="2296" y="597"/>
                </a:lnTo>
                <a:lnTo>
                  <a:pt x="2308" y="582"/>
                </a:lnTo>
                <a:lnTo>
                  <a:pt x="2319" y="568"/>
                </a:lnTo>
                <a:lnTo>
                  <a:pt x="2330" y="552"/>
                </a:lnTo>
                <a:lnTo>
                  <a:pt x="2334" y="543"/>
                </a:lnTo>
                <a:lnTo>
                  <a:pt x="2339" y="534"/>
                </a:lnTo>
                <a:lnTo>
                  <a:pt x="2339" y="534"/>
                </a:lnTo>
                <a:lnTo>
                  <a:pt x="2333" y="533"/>
                </a:lnTo>
                <a:lnTo>
                  <a:pt x="2329" y="533"/>
                </a:lnTo>
                <a:lnTo>
                  <a:pt x="2325" y="534"/>
                </a:lnTo>
                <a:lnTo>
                  <a:pt x="2320" y="537"/>
                </a:lnTo>
                <a:lnTo>
                  <a:pt x="2313" y="541"/>
                </a:lnTo>
                <a:lnTo>
                  <a:pt x="2307" y="545"/>
                </a:lnTo>
                <a:lnTo>
                  <a:pt x="2307" y="545"/>
                </a:lnTo>
                <a:lnTo>
                  <a:pt x="2296" y="555"/>
                </a:lnTo>
                <a:lnTo>
                  <a:pt x="2286" y="564"/>
                </a:lnTo>
                <a:lnTo>
                  <a:pt x="2277" y="575"/>
                </a:lnTo>
                <a:lnTo>
                  <a:pt x="2267" y="587"/>
                </a:lnTo>
                <a:lnTo>
                  <a:pt x="2249" y="610"/>
                </a:lnTo>
                <a:lnTo>
                  <a:pt x="2232" y="635"/>
                </a:lnTo>
                <a:lnTo>
                  <a:pt x="2213" y="660"/>
                </a:lnTo>
                <a:lnTo>
                  <a:pt x="2193" y="682"/>
                </a:lnTo>
                <a:lnTo>
                  <a:pt x="2183" y="693"/>
                </a:lnTo>
                <a:lnTo>
                  <a:pt x="2173" y="704"/>
                </a:lnTo>
                <a:lnTo>
                  <a:pt x="2161" y="712"/>
                </a:lnTo>
                <a:lnTo>
                  <a:pt x="2149" y="721"/>
                </a:lnTo>
                <a:lnTo>
                  <a:pt x="2149" y="721"/>
                </a:lnTo>
                <a:lnTo>
                  <a:pt x="2158" y="705"/>
                </a:lnTo>
                <a:lnTo>
                  <a:pt x="2166" y="691"/>
                </a:lnTo>
                <a:lnTo>
                  <a:pt x="2175" y="676"/>
                </a:lnTo>
                <a:lnTo>
                  <a:pt x="2186" y="663"/>
                </a:lnTo>
                <a:lnTo>
                  <a:pt x="2206" y="636"/>
                </a:lnTo>
                <a:lnTo>
                  <a:pt x="2227" y="610"/>
                </a:lnTo>
                <a:lnTo>
                  <a:pt x="2249" y="586"/>
                </a:lnTo>
                <a:lnTo>
                  <a:pt x="2270" y="560"/>
                </a:lnTo>
                <a:lnTo>
                  <a:pt x="2290" y="534"/>
                </a:lnTo>
                <a:lnTo>
                  <a:pt x="2301" y="520"/>
                </a:lnTo>
                <a:lnTo>
                  <a:pt x="2310" y="507"/>
                </a:lnTo>
                <a:lnTo>
                  <a:pt x="2310" y="507"/>
                </a:lnTo>
                <a:lnTo>
                  <a:pt x="2318" y="507"/>
                </a:lnTo>
                <a:lnTo>
                  <a:pt x="2322" y="506"/>
                </a:lnTo>
                <a:lnTo>
                  <a:pt x="2324" y="503"/>
                </a:lnTo>
                <a:lnTo>
                  <a:pt x="2324" y="503"/>
                </a:lnTo>
                <a:lnTo>
                  <a:pt x="2330" y="478"/>
                </a:lnTo>
                <a:lnTo>
                  <a:pt x="2333" y="465"/>
                </a:lnTo>
                <a:lnTo>
                  <a:pt x="2334" y="451"/>
                </a:lnTo>
                <a:lnTo>
                  <a:pt x="2334" y="451"/>
                </a:lnTo>
                <a:lnTo>
                  <a:pt x="2326" y="457"/>
                </a:lnTo>
                <a:lnTo>
                  <a:pt x="2319" y="465"/>
                </a:lnTo>
                <a:lnTo>
                  <a:pt x="2313" y="473"/>
                </a:lnTo>
                <a:lnTo>
                  <a:pt x="2308" y="483"/>
                </a:lnTo>
                <a:lnTo>
                  <a:pt x="2301" y="492"/>
                </a:lnTo>
                <a:lnTo>
                  <a:pt x="2295" y="500"/>
                </a:lnTo>
                <a:lnTo>
                  <a:pt x="2287" y="508"/>
                </a:lnTo>
                <a:lnTo>
                  <a:pt x="2279" y="514"/>
                </a:lnTo>
                <a:lnTo>
                  <a:pt x="2279" y="514"/>
                </a:lnTo>
                <a:lnTo>
                  <a:pt x="2272" y="526"/>
                </a:lnTo>
                <a:lnTo>
                  <a:pt x="2265" y="538"/>
                </a:lnTo>
                <a:lnTo>
                  <a:pt x="2257" y="548"/>
                </a:lnTo>
                <a:lnTo>
                  <a:pt x="2249" y="559"/>
                </a:lnTo>
                <a:lnTo>
                  <a:pt x="2232" y="579"/>
                </a:lnTo>
                <a:lnTo>
                  <a:pt x="2213" y="600"/>
                </a:lnTo>
                <a:lnTo>
                  <a:pt x="2195" y="619"/>
                </a:lnTo>
                <a:lnTo>
                  <a:pt x="2178" y="639"/>
                </a:lnTo>
                <a:lnTo>
                  <a:pt x="2171" y="650"/>
                </a:lnTo>
                <a:lnTo>
                  <a:pt x="2163" y="661"/>
                </a:lnTo>
                <a:lnTo>
                  <a:pt x="2156" y="673"/>
                </a:lnTo>
                <a:lnTo>
                  <a:pt x="2149" y="685"/>
                </a:lnTo>
                <a:lnTo>
                  <a:pt x="2149" y="685"/>
                </a:lnTo>
                <a:lnTo>
                  <a:pt x="2118" y="718"/>
                </a:lnTo>
                <a:lnTo>
                  <a:pt x="2089" y="750"/>
                </a:lnTo>
                <a:lnTo>
                  <a:pt x="2060" y="783"/>
                </a:lnTo>
                <a:lnTo>
                  <a:pt x="2031" y="817"/>
                </a:lnTo>
                <a:lnTo>
                  <a:pt x="1976" y="886"/>
                </a:lnTo>
                <a:lnTo>
                  <a:pt x="1920" y="955"/>
                </a:lnTo>
                <a:lnTo>
                  <a:pt x="1864" y="1024"/>
                </a:lnTo>
                <a:lnTo>
                  <a:pt x="1836" y="1058"/>
                </a:lnTo>
                <a:lnTo>
                  <a:pt x="1808" y="1091"/>
                </a:lnTo>
                <a:lnTo>
                  <a:pt x="1778" y="1124"/>
                </a:lnTo>
                <a:lnTo>
                  <a:pt x="1748" y="1156"/>
                </a:lnTo>
                <a:lnTo>
                  <a:pt x="1717" y="1188"/>
                </a:lnTo>
                <a:lnTo>
                  <a:pt x="1683" y="1218"/>
                </a:lnTo>
                <a:lnTo>
                  <a:pt x="1683" y="1218"/>
                </a:lnTo>
                <a:lnTo>
                  <a:pt x="1690" y="1237"/>
                </a:lnTo>
                <a:lnTo>
                  <a:pt x="1691" y="1246"/>
                </a:lnTo>
                <a:lnTo>
                  <a:pt x="1691" y="1250"/>
                </a:lnTo>
                <a:lnTo>
                  <a:pt x="1691" y="1252"/>
                </a:lnTo>
                <a:lnTo>
                  <a:pt x="1691" y="1252"/>
                </a:lnTo>
                <a:lnTo>
                  <a:pt x="1698" y="1248"/>
                </a:lnTo>
                <a:lnTo>
                  <a:pt x="1705" y="1243"/>
                </a:lnTo>
                <a:lnTo>
                  <a:pt x="1719" y="1231"/>
                </a:lnTo>
                <a:lnTo>
                  <a:pt x="1732" y="1220"/>
                </a:lnTo>
                <a:lnTo>
                  <a:pt x="1744" y="1207"/>
                </a:lnTo>
                <a:lnTo>
                  <a:pt x="1756" y="1194"/>
                </a:lnTo>
                <a:lnTo>
                  <a:pt x="1769" y="1183"/>
                </a:lnTo>
                <a:lnTo>
                  <a:pt x="1775" y="1178"/>
                </a:lnTo>
                <a:lnTo>
                  <a:pt x="1782" y="1174"/>
                </a:lnTo>
                <a:lnTo>
                  <a:pt x="1788" y="1170"/>
                </a:lnTo>
                <a:lnTo>
                  <a:pt x="1796" y="1168"/>
                </a:lnTo>
                <a:lnTo>
                  <a:pt x="1796" y="1168"/>
                </a:lnTo>
                <a:lnTo>
                  <a:pt x="1789" y="1179"/>
                </a:lnTo>
                <a:lnTo>
                  <a:pt x="1783" y="1190"/>
                </a:lnTo>
                <a:lnTo>
                  <a:pt x="1767" y="1210"/>
                </a:lnTo>
                <a:lnTo>
                  <a:pt x="1750" y="1229"/>
                </a:lnTo>
                <a:lnTo>
                  <a:pt x="1733" y="1248"/>
                </a:lnTo>
                <a:lnTo>
                  <a:pt x="1715" y="1266"/>
                </a:lnTo>
                <a:lnTo>
                  <a:pt x="1699" y="1285"/>
                </a:lnTo>
                <a:lnTo>
                  <a:pt x="1693" y="1295"/>
                </a:lnTo>
                <a:lnTo>
                  <a:pt x="1687" y="1305"/>
                </a:lnTo>
                <a:lnTo>
                  <a:pt x="1681" y="1315"/>
                </a:lnTo>
                <a:lnTo>
                  <a:pt x="1677" y="1326"/>
                </a:lnTo>
                <a:lnTo>
                  <a:pt x="1677" y="1326"/>
                </a:lnTo>
                <a:close/>
                <a:moveTo>
                  <a:pt x="2345" y="644"/>
                </a:moveTo>
                <a:lnTo>
                  <a:pt x="2345" y="644"/>
                </a:lnTo>
                <a:lnTo>
                  <a:pt x="2309" y="690"/>
                </a:lnTo>
                <a:lnTo>
                  <a:pt x="2271" y="735"/>
                </a:lnTo>
                <a:lnTo>
                  <a:pt x="2254" y="757"/>
                </a:lnTo>
                <a:lnTo>
                  <a:pt x="2238" y="781"/>
                </a:lnTo>
                <a:lnTo>
                  <a:pt x="2224" y="803"/>
                </a:lnTo>
                <a:lnTo>
                  <a:pt x="2212" y="826"/>
                </a:lnTo>
                <a:lnTo>
                  <a:pt x="2212" y="826"/>
                </a:lnTo>
                <a:lnTo>
                  <a:pt x="2201" y="836"/>
                </a:lnTo>
                <a:lnTo>
                  <a:pt x="2190" y="848"/>
                </a:lnTo>
                <a:lnTo>
                  <a:pt x="2179" y="861"/>
                </a:lnTo>
                <a:lnTo>
                  <a:pt x="2169" y="874"/>
                </a:lnTo>
                <a:lnTo>
                  <a:pt x="2160" y="888"/>
                </a:lnTo>
                <a:lnTo>
                  <a:pt x="2151" y="902"/>
                </a:lnTo>
                <a:lnTo>
                  <a:pt x="2135" y="931"/>
                </a:lnTo>
                <a:lnTo>
                  <a:pt x="2135" y="931"/>
                </a:lnTo>
                <a:lnTo>
                  <a:pt x="2103" y="963"/>
                </a:lnTo>
                <a:lnTo>
                  <a:pt x="2072" y="996"/>
                </a:lnTo>
                <a:lnTo>
                  <a:pt x="2042" y="1030"/>
                </a:lnTo>
                <a:lnTo>
                  <a:pt x="2012" y="1064"/>
                </a:lnTo>
                <a:lnTo>
                  <a:pt x="1953" y="1137"/>
                </a:lnTo>
                <a:lnTo>
                  <a:pt x="1893" y="1210"/>
                </a:lnTo>
                <a:lnTo>
                  <a:pt x="1893" y="1210"/>
                </a:lnTo>
                <a:lnTo>
                  <a:pt x="1884" y="1222"/>
                </a:lnTo>
                <a:lnTo>
                  <a:pt x="1873" y="1233"/>
                </a:lnTo>
                <a:lnTo>
                  <a:pt x="1848" y="1255"/>
                </a:lnTo>
                <a:lnTo>
                  <a:pt x="1823" y="1277"/>
                </a:lnTo>
                <a:lnTo>
                  <a:pt x="1810" y="1290"/>
                </a:lnTo>
                <a:lnTo>
                  <a:pt x="1796" y="1304"/>
                </a:lnTo>
                <a:lnTo>
                  <a:pt x="1796" y="1304"/>
                </a:lnTo>
                <a:lnTo>
                  <a:pt x="1773" y="1329"/>
                </a:lnTo>
                <a:lnTo>
                  <a:pt x="1760" y="1343"/>
                </a:lnTo>
                <a:lnTo>
                  <a:pt x="1747" y="1358"/>
                </a:lnTo>
                <a:lnTo>
                  <a:pt x="1733" y="1371"/>
                </a:lnTo>
                <a:lnTo>
                  <a:pt x="1718" y="1381"/>
                </a:lnTo>
                <a:lnTo>
                  <a:pt x="1711" y="1386"/>
                </a:lnTo>
                <a:lnTo>
                  <a:pt x="1704" y="1389"/>
                </a:lnTo>
                <a:lnTo>
                  <a:pt x="1697" y="1391"/>
                </a:lnTo>
                <a:lnTo>
                  <a:pt x="1691" y="1392"/>
                </a:lnTo>
                <a:lnTo>
                  <a:pt x="1691" y="1392"/>
                </a:lnTo>
                <a:lnTo>
                  <a:pt x="1682" y="1392"/>
                </a:lnTo>
                <a:lnTo>
                  <a:pt x="1674" y="1391"/>
                </a:lnTo>
                <a:lnTo>
                  <a:pt x="1666" y="1388"/>
                </a:lnTo>
                <a:lnTo>
                  <a:pt x="1658" y="1385"/>
                </a:lnTo>
                <a:lnTo>
                  <a:pt x="1643" y="1377"/>
                </a:lnTo>
                <a:lnTo>
                  <a:pt x="1635" y="1374"/>
                </a:lnTo>
                <a:lnTo>
                  <a:pt x="1628" y="1372"/>
                </a:lnTo>
                <a:lnTo>
                  <a:pt x="1628" y="1372"/>
                </a:lnTo>
                <a:lnTo>
                  <a:pt x="1607" y="1367"/>
                </a:lnTo>
                <a:lnTo>
                  <a:pt x="1587" y="1364"/>
                </a:lnTo>
                <a:lnTo>
                  <a:pt x="1567" y="1362"/>
                </a:lnTo>
                <a:lnTo>
                  <a:pt x="1557" y="1360"/>
                </a:lnTo>
                <a:lnTo>
                  <a:pt x="1547" y="1357"/>
                </a:lnTo>
                <a:lnTo>
                  <a:pt x="1547" y="1357"/>
                </a:lnTo>
                <a:lnTo>
                  <a:pt x="1521" y="1349"/>
                </a:lnTo>
                <a:lnTo>
                  <a:pt x="1495" y="1340"/>
                </a:lnTo>
                <a:lnTo>
                  <a:pt x="1469" y="1330"/>
                </a:lnTo>
                <a:lnTo>
                  <a:pt x="1444" y="1319"/>
                </a:lnTo>
                <a:lnTo>
                  <a:pt x="1394" y="1297"/>
                </a:lnTo>
                <a:lnTo>
                  <a:pt x="1345" y="1272"/>
                </a:lnTo>
                <a:lnTo>
                  <a:pt x="1296" y="1248"/>
                </a:lnTo>
                <a:lnTo>
                  <a:pt x="1247" y="1224"/>
                </a:lnTo>
                <a:lnTo>
                  <a:pt x="1197" y="1201"/>
                </a:lnTo>
                <a:lnTo>
                  <a:pt x="1173" y="1192"/>
                </a:lnTo>
                <a:lnTo>
                  <a:pt x="1148" y="1182"/>
                </a:lnTo>
                <a:lnTo>
                  <a:pt x="1148" y="1182"/>
                </a:lnTo>
                <a:lnTo>
                  <a:pt x="1147" y="1186"/>
                </a:lnTo>
                <a:lnTo>
                  <a:pt x="1146" y="1191"/>
                </a:lnTo>
                <a:lnTo>
                  <a:pt x="1145" y="1201"/>
                </a:lnTo>
                <a:lnTo>
                  <a:pt x="1144" y="1212"/>
                </a:lnTo>
                <a:lnTo>
                  <a:pt x="1143" y="1216"/>
                </a:lnTo>
                <a:lnTo>
                  <a:pt x="1142" y="1221"/>
                </a:lnTo>
                <a:lnTo>
                  <a:pt x="1142" y="1221"/>
                </a:lnTo>
                <a:lnTo>
                  <a:pt x="1169" y="1221"/>
                </a:lnTo>
                <a:lnTo>
                  <a:pt x="1169" y="1221"/>
                </a:lnTo>
                <a:lnTo>
                  <a:pt x="1189" y="1235"/>
                </a:lnTo>
                <a:lnTo>
                  <a:pt x="1209" y="1249"/>
                </a:lnTo>
                <a:lnTo>
                  <a:pt x="1230" y="1261"/>
                </a:lnTo>
                <a:lnTo>
                  <a:pt x="1252" y="1273"/>
                </a:lnTo>
                <a:lnTo>
                  <a:pt x="1274" y="1286"/>
                </a:lnTo>
                <a:lnTo>
                  <a:pt x="1297" y="1297"/>
                </a:lnTo>
                <a:lnTo>
                  <a:pt x="1344" y="1319"/>
                </a:lnTo>
                <a:lnTo>
                  <a:pt x="1344" y="1319"/>
                </a:lnTo>
                <a:lnTo>
                  <a:pt x="1358" y="1325"/>
                </a:lnTo>
                <a:lnTo>
                  <a:pt x="1372" y="1329"/>
                </a:lnTo>
                <a:lnTo>
                  <a:pt x="1400" y="1336"/>
                </a:lnTo>
                <a:lnTo>
                  <a:pt x="1429" y="1345"/>
                </a:lnTo>
                <a:lnTo>
                  <a:pt x="1442" y="1349"/>
                </a:lnTo>
                <a:lnTo>
                  <a:pt x="1456" y="1354"/>
                </a:lnTo>
                <a:lnTo>
                  <a:pt x="1456" y="1354"/>
                </a:lnTo>
                <a:lnTo>
                  <a:pt x="1481" y="1364"/>
                </a:lnTo>
                <a:lnTo>
                  <a:pt x="1507" y="1376"/>
                </a:lnTo>
                <a:lnTo>
                  <a:pt x="1532" y="1388"/>
                </a:lnTo>
                <a:lnTo>
                  <a:pt x="1558" y="1400"/>
                </a:lnTo>
                <a:lnTo>
                  <a:pt x="1558" y="1400"/>
                </a:lnTo>
                <a:lnTo>
                  <a:pt x="1593" y="1413"/>
                </a:lnTo>
                <a:lnTo>
                  <a:pt x="1629" y="1428"/>
                </a:lnTo>
                <a:lnTo>
                  <a:pt x="1663" y="1440"/>
                </a:lnTo>
                <a:lnTo>
                  <a:pt x="1679" y="1445"/>
                </a:lnTo>
                <a:lnTo>
                  <a:pt x="1694" y="1448"/>
                </a:lnTo>
                <a:lnTo>
                  <a:pt x="1694" y="1448"/>
                </a:lnTo>
                <a:lnTo>
                  <a:pt x="1707" y="1441"/>
                </a:lnTo>
                <a:lnTo>
                  <a:pt x="1719" y="1433"/>
                </a:lnTo>
                <a:lnTo>
                  <a:pt x="1729" y="1423"/>
                </a:lnTo>
                <a:lnTo>
                  <a:pt x="1739" y="1412"/>
                </a:lnTo>
                <a:lnTo>
                  <a:pt x="1749" y="1403"/>
                </a:lnTo>
                <a:lnTo>
                  <a:pt x="1759" y="1393"/>
                </a:lnTo>
                <a:lnTo>
                  <a:pt x="1771" y="1385"/>
                </a:lnTo>
                <a:lnTo>
                  <a:pt x="1779" y="1381"/>
                </a:lnTo>
                <a:lnTo>
                  <a:pt x="1785" y="1378"/>
                </a:lnTo>
                <a:lnTo>
                  <a:pt x="1785" y="1378"/>
                </a:lnTo>
                <a:lnTo>
                  <a:pt x="1787" y="1371"/>
                </a:lnTo>
                <a:lnTo>
                  <a:pt x="1790" y="1364"/>
                </a:lnTo>
                <a:lnTo>
                  <a:pt x="1797" y="1352"/>
                </a:lnTo>
                <a:lnTo>
                  <a:pt x="1805" y="1342"/>
                </a:lnTo>
                <a:lnTo>
                  <a:pt x="1814" y="1332"/>
                </a:lnTo>
                <a:lnTo>
                  <a:pt x="1824" y="1322"/>
                </a:lnTo>
                <a:lnTo>
                  <a:pt x="1832" y="1312"/>
                </a:lnTo>
                <a:lnTo>
                  <a:pt x="1840" y="1300"/>
                </a:lnTo>
                <a:lnTo>
                  <a:pt x="1842" y="1295"/>
                </a:lnTo>
                <a:lnTo>
                  <a:pt x="1845" y="1287"/>
                </a:lnTo>
                <a:lnTo>
                  <a:pt x="1845" y="1287"/>
                </a:lnTo>
                <a:lnTo>
                  <a:pt x="1848" y="1288"/>
                </a:lnTo>
                <a:lnTo>
                  <a:pt x="1851" y="1288"/>
                </a:lnTo>
                <a:lnTo>
                  <a:pt x="1855" y="1287"/>
                </a:lnTo>
                <a:lnTo>
                  <a:pt x="1857" y="1286"/>
                </a:lnTo>
                <a:lnTo>
                  <a:pt x="1861" y="1281"/>
                </a:lnTo>
                <a:lnTo>
                  <a:pt x="1865" y="1274"/>
                </a:lnTo>
                <a:lnTo>
                  <a:pt x="1871" y="1268"/>
                </a:lnTo>
                <a:lnTo>
                  <a:pt x="1875" y="1261"/>
                </a:lnTo>
                <a:lnTo>
                  <a:pt x="1878" y="1259"/>
                </a:lnTo>
                <a:lnTo>
                  <a:pt x="1881" y="1257"/>
                </a:lnTo>
                <a:lnTo>
                  <a:pt x="1886" y="1256"/>
                </a:lnTo>
                <a:lnTo>
                  <a:pt x="1890" y="1256"/>
                </a:lnTo>
                <a:lnTo>
                  <a:pt x="1890" y="1256"/>
                </a:lnTo>
                <a:lnTo>
                  <a:pt x="1898" y="1244"/>
                </a:lnTo>
                <a:lnTo>
                  <a:pt x="1905" y="1234"/>
                </a:lnTo>
                <a:lnTo>
                  <a:pt x="1922" y="1214"/>
                </a:lnTo>
                <a:lnTo>
                  <a:pt x="1938" y="1194"/>
                </a:lnTo>
                <a:lnTo>
                  <a:pt x="1947" y="1183"/>
                </a:lnTo>
                <a:lnTo>
                  <a:pt x="1953" y="1171"/>
                </a:lnTo>
                <a:lnTo>
                  <a:pt x="1953" y="1171"/>
                </a:lnTo>
                <a:lnTo>
                  <a:pt x="1967" y="1162"/>
                </a:lnTo>
                <a:lnTo>
                  <a:pt x="1979" y="1151"/>
                </a:lnTo>
                <a:lnTo>
                  <a:pt x="1991" y="1140"/>
                </a:lnTo>
                <a:lnTo>
                  <a:pt x="2002" y="1129"/>
                </a:lnTo>
                <a:lnTo>
                  <a:pt x="2013" y="1116"/>
                </a:lnTo>
                <a:lnTo>
                  <a:pt x="2024" y="1103"/>
                </a:lnTo>
                <a:lnTo>
                  <a:pt x="2043" y="1076"/>
                </a:lnTo>
                <a:lnTo>
                  <a:pt x="2081" y="1022"/>
                </a:lnTo>
                <a:lnTo>
                  <a:pt x="2100" y="995"/>
                </a:lnTo>
                <a:lnTo>
                  <a:pt x="2121" y="969"/>
                </a:lnTo>
                <a:lnTo>
                  <a:pt x="2121" y="969"/>
                </a:lnTo>
                <a:lnTo>
                  <a:pt x="2133" y="955"/>
                </a:lnTo>
                <a:lnTo>
                  <a:pt x="2147" y="943"/>
                </a:lnTo>
                <a:lnTo>
                  <a:pt x="2174" y="918"/>
                </a:lnTo>
                <a:lnTo>
                  <a:pt x="2187" y="905"/>
                </a:lnTo>
                <a:lnTo>
                  <a:pt x="2198" y="891"/>
                </a:lnTo>
                <a:lnTo>
                  <a:pt x="2208" y="876"/>
                </a:lnTo>
                <a:lnTo>
                  <a:pt x="2212" y="868"/>
                </a:lnTo>
                <a:lnTo>
                  <a:pt x="2216" y="860"/>
                </a:lnTo>
                <a:lnTo>
                  <a:pt x="2216" y="860"/>
                </a:lnTo>
                <a:lnTo>
                  <a:pt x="2229" y="848"/>
                </a:lnTo>
                <a:lnTo>
                  <a:pt x="2242" y="835"/>
                </a:lnTo>
                <a:lnTo>
                  <a:pt x="2254" y="821"/>
                </a:lnTo>
                <a:lnTo>
                  <a:pt x="2266" y="807"/>
                </a:lnTo>
                <a:lnTo>
                  <a:pt x="2289" y="776"/>
                </a:lnTo>
                <a:lnTo>
                  <a:pt x="2314" y="745"/>
                </a:lnTo>
                <a:lnTo>
                  <a:pt x="2314" y="745"/>
                </a:lnTo>
                <a:lnTo>
                  <a:pt x="2335" y="718"/>
                </a:lnTo>
                <a:lnTo>
                  <a:pt x="2355" y="692"/>
                </a:lnTo>
                <a:lnTo>
                  <a:pt x="2387" y="644"/>
                </a:lnTo>
                <a:lnTo>
                  <a:pt x="2387" y="644"/>
                </a:lnTo>
                <a:lnTo>
                  <a:pt x="2401" y="624"/>
                </a:lnTo>
                <a:lnTo>
                  <a:pt x="2407" y="616"/>
                </a:lnTo>
                <a:lnTo>
                  <a:pt x="2411" y="607"/>
                </a:lnTo>
                <a:lnTo>
                  <a:pt x="2414" y="599"/>
                </a:lnTo>
                <a:lnTo>
                  <a:pt x="2414" y="593"/>
                </a:lnTo>
                <a:lnTo>
                  <a:pt x="2414" y="589"/>
                </a:lnTo>
                <a:lnTo>
                  <a:pt x="2411" y="585"/>
                </a:lnTo>
                <a:lnTo>
                  <a:pt x="2409" y="579"/>
                </a:lnTo>
                <a:lnTo>
                  <a:pt x="2406" y="575"/>
                </a:lnTo>
                <a:lnTo>
                  <a:pt x="2401" y="570"/>
                </a:lnTo>
                <a:lnTo>
                  <a:pt x="2401" y="570"/>
                </a:lnTo>
                <a:lnTo>
                  <a:pt x="2398" y="571"/>
                </a:lnTo>
                <a:lnTo>
                  <a:pt x="2393" y="571"/>
                </a:lnTo>
                <a:lnTo>
                  <a:pt x="2386" y="569"/>
                </a:lnTo>
                <a:lnTo>
                  <a:pt x="2379" y="568"/>
                </a:lnTo>
                <a:lnTo>
                  <a:pt x="2377" y="569"/>
                </a:lnTo>
                <a:lnTo>
                  <a:pt x="2376" y="570"/>
                </a:lnTo>
                <a:lnTo>
                  <a:pt x="2376" y="570"/>
                </a:lnTo>
                <a:lnTo>
                  <a:pt x="2379" y="573"/>
                </a:lnTo>
                <a:lnTo>
                  <a:pt x="2381" y="577"/>
                </a:lnTo>
                <a:lnTo>
                  <a:pt x="2383" y="582"/>
                </a:lnTo>
                <a:lnTo>
                  <a:pt x="2383" y="586"/>
                </a:lnTo>
                <a:lnTo>
                  <a:pt x="2381" y="591"/>
                </a:lnTo>
                <a:lnTo>
                  <a:pt x="2379" y="595"/>
                </a:lnTo>
                <a:lnTo>
                  <a:pt x="2374" y="606"/>
                </a:lnTo>
                <a:lnTo>
                  <a:pt x="2368" y="616"/>
                </a:lnTo>
                <a:lnTo>
                  <a:pt x="2359" y="626"/>
                </a:lnTo>
                <a:lnTo>
                  <a:pt x="2345" y="644"/>
                </a:lnTo>
                <a:lnTo>
                  <a:pt x="2345" y="644"/>
                </a:lnTo>
                <a:close/>
                <a:moveTo>
                  <a:pt x="148" y="721"/>
                </a:moveTo>
                <a:lnTo>
                  <a:pt x="148" y="721"/>
                </a:lnTo>
                <a:lnTo>
                  <a:pt x="159" y="724"/>
                </a:lnTo>
                <a:lnTo>
                  <a:pt x="172" y="727"/>
                </a:lnTo>
                <a:lnTo>
                  <a:pt x="197" y="731"/>
                </a:lnTo>
                <a:lnTo>
                  <a:pt x="225" y="735"/>
                </a:lnTo>
                <a:lnTo>
                  <a:pt x="253" y="738"/>
                </a:lnTo>
                <a:lnTo>
                  <a:pt x="280" y="741"/>
                </a:lnTo>
                <a:lnTo>
                  <a:pt x="306" y="745"/>
                </a:lnTo>
                <a:lnTo>
                  <a:pt x="318" y="749"/>
                </a:lnTo>
                <a:lnTo>
                  <a:pt x="330" y="753"/>
                </a:lnTo>
                <a:lnTo>
                  <a:pt x="341" y="757"/>
                </a:lnTo>
                <a:lnTo>
                  <a:pt x="350" y="762"/>
                </a:lnTo>
                <a:lnTo>
                  <a:pt x="350" y="762"/>
                </a:lnTo>
                <a:lnTo>
                  <a:pt x="339" y="765"/>
                </a:lnTo>
                <a:lnTo>
                  <a:pt x="326" y="766"/>
                </a:lnTo>
                <a:lnTo>
                  <a:pt x="314" y="767"/>
                </a:lnTo>
                <a:lnTo>
                  <a:pt x="302" y="767"/>
                </a:lnTo>
                <a:lnTo>
                  <a:pt x="278" y="765"/>
                </a:lnTo>
                <a:lnTo>
                  <a:pt x="252" y="761"/>
                </a:lnTo>
                <a:lnTo>
                  <a:pt x="199" y="753"/>
                </a:lnTo>
                <a:lnTo>
                  <a:pt x="170" y="750"/>
                </a:lnTo>
                <a:lnTo>
                  <a:pt x="140" y="749"/>
                </a:lnTo>
                <a:lnTo>
                  <a:pt x="140" y="749"/>
                </a:lnTo>
                <a:lnTo>
                  <a:pt x="140" y="753"/>
                </a:lnTo>
                <a:lnTo>
                  <a:pt x="140" y="757"/>
                </a:lnTo>
                <a:lnTo>
                  <a:pt x="143" y="760"/>
                </a:lnTo>
                <a:lnTo>
                  <a:pt x="144" y="764"/>
                </a:lnTo>
                <a:lnTo>
                  <a:pt x="149" y="768"/>
                </a:lnTo>
                <a:lnTo>
                  <a:pt x="157" y="771"/>
                </a:lnTo>
                <a:lnTo>
                  <a:pt x="164" y="773"/>
                </a:lnTo>
                <a:lnTo>
                  <a:pt x="172" y="774"/>
                </a:lnTo>
                <a:lnTo>
                  <a:pt x="185" y="776"/>
                </a:lnTo>
                <a:lnTo>
                  <a:pt x="185" y="776"/>
                </a:lnTo>
                <a:lnTo>
                  <a:pt x="259" y="790"/>
                </a:lnTo>
                <a:lnTo>
                  <a:pt x="329" y="802"/>
                </a:lnTo>
                <a:lnTo>
                  <a:pt x="395" y="813"/>
                </a:lnTo>
                <a:lnTo>
                  <a:pt x="427" y="819"/>
                </a:lnTo>
                <a:lnTo>
                  <a:pt x="458" y="826"/>
                </a:lnTo>
                <a:lnTo>
                  <a:pt x="458" y="826"/>
                </a:lnTo>
                <a:lnTo>
                  <a:pt x="485" y="833"/>
                </a:lnTo>
                <a:lnTo>
                  <a:pt x="510" y="842"/>
                </a:lnTo>
                <a:lnTo>
                  <a:pt x="559" y="860"/>
                </a:lnTo>
                <a:lnTo>
                  <a:pt x="585" y="868"/>
                </a:lnTo>
                <a:lnTo>
                  <a:pt x="611" y="875"/>
                </a:lnTo>
                <a:lnTo>
                  <a:pt x="639" y="881"/>
                </a:lnTo>
                <a:lnTo>
                  <a:pt x="653" y="883"/>
                </a:lnTo>
                <a:lnTo>
                  <a:pt x="669" y="885"/>
                </a:lnTo>
                <a:lnTo>
                  <a:pt x="669" y="885"/>
                </a:lnTo>
                <a:lnTo>
                  <a:pt x="670" y="879"/>
                </a:lnTo>
                <a:lnTo>
                  <a:pt x="673" y="875"/>
                </a:lnTo>
                <a:lnTo>
                  <a:pt x="678" y="867"/>
                </a:lnTo>
                <a:lnTo>
                  <a:pt x="684" y="861"/>
                </a:lnTo>
                <a:lnTo>
                  <a:pt x="690" y="853"/>
                </a:lnTo>
                <a:lnTo>
                  <a:pt x="690" y="853"/>
                </a:lnTo>
                <a:lnTo>
                  <a:pt x="683" y="849"/>
                </a:lnTo>
                <a:lnTo>
                  <a:pt x="677" y="846"/>
                </a:lnTo>
                <a:lnTo>
                  <a:pt x="662" y="841"/>
                </a:lnTo>
                <a:lnTo>
                  <a:pt x="647" y="837"/>
                </a:lnTo>
                <a:lnTo>
                  <a:pt x="630" y="834"/>
                </a:lnTo>
                <a:lnTo>
                  <a:pt x="596" y="830"/>
                </a:lnTo>
                <a:lnTo>
                  <a:pt x="577" y="827"/>
                </a:lnTo>
                <a:lnTo>
                  <a:pt x="560" y="821"/>
                </a:lnTo>
                <a:lnTo>
                  <a:pt x="560" y="821"/>
                </a:lnTo>
                <a:lnTo>
                  <a:pt x="571" y="818"/>
                </a:lnTo>
                <a:lnTo>
                  <a:pt x="583" y="815"/>
                </a:lnTo>
                <a:lnTo>
                  <a:pt x="596" y="813"/>
                </a:lnTo>
                <a:lnTo>
                  <a:pt x="611" y="813"/>
                </a:lnTo>
                <a:lnTo>
                  <a:pt x="626" y="813"/>
                </a:lnTo>
                <a:lnTo>
                  <a:pt x="641" y="814"/>
                </a:lnTo>
                <a:lnTo>
                  <a:pt x="654" y="816"/>
                </a:lnTo>
                <a:lnTo>
                  <a:pt x="669" y="818"/>
                </a:lnTo>
                <a:lnTo>
                  <a:pt x="669" y="818"/>
                </a:lnTo>
                <a:lnTo>
                  <a:pt x="678" y="821"/>
                </a:lnTo>
                <a:lnTo>
                  <a:pt x="687" y="825"/>
                </a:lnTo>
                <a:lnTo>
                  <a:pt x="702" y="832"/>
                </a:lnTo>
                <a:lnTo>
                  <a:pt x="709" y="834"/>
                </a:lnTo>
                <a:lnTo>
                  <a:pt x="715" y="835"/>
                </a:lnTo>
                <a:lnTo>
                  <a:pt x="719" y="835"/>
                </a:lnTo>
                <a:lnTo>
                  <a:pt x="722" y="833"/>
                </a:lnTo>
                <a:lnTo>
                  <a:pt x="725" y="832"/>
                </a:lnTo>
                <a:lnTo>
                  <a:pt x="728" y="829"/>
                </a:lnTo>
                <a:lnTo>
                  <a:pt x="728" y="829"/>
                </a:lnTo>
                <a:lnTo>
                  <a:pt x="720" y="821"/>
                </a:lnTo>
                <a:lnTo>
                  <a:pt x="711" y="815"/>
                </a:lnTo>
                <a:lnTo>
                  <a:pt x="692" y="803"/>
                </a:lnTo>
                <a:lnTo>
                  <a:pt x="670" y="792"/>
                </a:lnTo>
                <a:lnTo>
                  <a:pt x="647" y="784"/>
                </a:lnTo>
                <a:lnTo>
                  <a:pt x="623" y="776"/>
                </a:lnTo>
                <a:lnTo>
                  <a:pt x="598" y="770"/>
                </a:lnTo>
                <a:lnTo>
                  <a:pt x="572" y="766"/>
                </a:lnTo>
                <a:lnTo>
                  <a:pt x="546" y="762"/>
                </a:lnTo>
                <a:lnTo>
                  <a:pt x="546" y="762"/>
                </a:lnTo>
                <a:lnTo>
                  <a:pt x="540" y="762"/>
                </a:lnTo>
                <a:lnTo>
                  <a:pt x="533" y="762"/>
                </a:lnTo>
                <a:lnTo>
                  <a:pt x="517" y="764"/>
                </a:lnTo>
                <a:lnTo>
                  <a:pt x="510" y="764"/>
                </a:lnTo>
                <a:lnTo>
                  <a:pt x="503" y="761"/>
                </a:lnTo>
                <a:lnTo>
                  <a:pt x="500" y="760"/>
                </a:lnTo>
                <a:lnTo>
                  <a:pt x="498" y="758"/>
                </a:lnTo>
                <a:lnTo>
                  <a:pt x="496" y="755"/>
                </a:lnTo>
                <a:lnTo>
                  <a:pt x="494" y="752"/>
                </a:lnTo>
                <a:lnTo>
                  <a:pt x="494" y="752"/>
                </a:lnTo>
                <a:lnTo>
                  <a:pt x="514" y="750"/>
                </a:lnTo>
                <a:lnTo>
                  <a:pt x="533" y="749"/>
                </a:lnTo>
                <a:lnTo>
                  <a:pt x="553" y="749"/>
                </a:lnTo>
                <a:lnTo>
                  <a:pt x="571" y="750"/>
                </a:lnTo>
                <a:lnTo>
                  <a:pt x="589" y="752"/>
                </a:lnTo>
                <a:lnTo>
                  <a:pt x="606" y="754"/>
                </a:lnTo>
                <a:lnTo>
                  <a:pt x="623" y="758"/>
                </a:lnTo>
                <a:lnTo>
                  <a:pt x="639" y="762"/>
                </a:lnTo>
                <a:lnTo>
                  <a:pt x="656" y="768"/>
                </a:lnTo>
                <a:lnTo>
                  <a:pt x="672" y="773"/>
                </a:lnTo>
                <a:lnTo>
                  <a:pt x="702" y="785"/>
                </a:lnTo>
                <a:lnTo>
                  <a:pt x="729" y="798"/>
                </a:lnTo>
                <a:lnTo>
                  <a:pt x="756" y="812"/>
                </a:lnTo>
                <a:lnTo>
                  <a:pt x="756" y="812"/>
                </a:lnTo>
                <a:lnTo>
                  <a:pt x="763" y="809"/>
                </a:lnTo>
                <a:lnTo>
                  <a:pt x="769" y="806"/>
                </a:lnTo>
                <a:lnTo>
                  <a:pt x="784" y="804"/>
                </a:lnTo>
                <a:lnTo>
                  <a:pt x="798" y="802"/>
                </a:lnTo>
                <a:lnTo>
                  <a:pt x="802" y="800"/>
                </a:lnTo>
                <a:lnTo>
                  <a:pt x="805" y="798"/>
                </a:lnTo>
                <a:lnTo>
                  <a:pt x="805" y="798"/>
                </a:lnTo>
                <a:lnTo>
                  <a:pt x="804" y="790"/>
                </a:lnTo>
                <a:lnTo>
                  <a:pt x="801" y="785"/>
                </a:lnTo>
                <a:lnTo>
                  <a:pt x="797" y="781"/>
                </a:lnTo>
                <a:lnTo>
                  <a:pt x="794" y="776"/>
                </a:lnTo>
                <a:lnTo>
                  <a:pt x="789" y="772"/>
                </a:lnTo>
                <a:lnTo>
                  <a:pt x="785" y="768"/>
                </a:lnTo>
                <a:lnTo>
                  <a:pt x="782" y="762"/>
                </a:lnTo>
                <a:lnTo>
                  <a:pt x="781" y="755"/>
                </a:lnTo>
                <a:lnTo>
                  <a:pt x="781" y="755"/>
                </a:lnTo>
                <a:lnTo>
                  <a:pt x="764" y="744"/>
                </a:lnTo>
                <a:lnTo>
                  <a:pt x="747" y="735"/>
                </a:lnTo>
                <a:lnTo>
                  <a:pt x="728" y="725"/>
                </a:lnTo>
                <a:lnTo>
                  <a:pt x="710" y="716"/>
                </a:lnTo>
                <a:lnTo>
                  <a:pt x="692" y="709"/>
                </a:lnTo>
                <a:lnTo>
                  <a:pt x="674" y="701"/>
                </a:lnTo>
                <a:lnTo>
                  <a:pt x="654" y="696"/>
                </a:lnTo>
                <a:lnTo>
                  <a:pt x="636" y="690"/>
                </a:lnTo>
                <a:lnTo>
                  <a:pt x="597" y="680"/>
                </a:lnTo>
                <a:lnTo>
                  <a:pt x="557" y="674"/>
                </a:lnTo>
                <a:lnTo>
                  <a:pt x="517" y="667"/>
                </a:lnTo>
                <a:lnTo>
                  <a:pt x="476" y="663"/>
                </a:lnTo>
                <a:lnTo>
                  <a:pt x="435" y="660"/>
                </a:lnTo>
                <a:lnTo>
                  <a:pt x="392" y="658"/>
                </a:lnTo>
                <a:lnTo>
                  <a:pt x="306" y="653"/>
                </a:lnTo>
                <a:lnTo>
                  <a:pt x="263" y="651"/>
                </a:lnTo>
                <a:lnTo>
                  <a:pt x="219" y="649"/>
                </a:lnTo>
                <a:lnTo>
                  <a:pt x="175" y="645"/>
                </a:lnTo>
                <a:lnTo>
                  <a:pt x="130" y="639"/>
                </a:lnTo>
                <a:lnTo>
                  <a:pt x="130" y="639"/>
                </a:lnTo>
                <a:lnTo>
                  <a:pt x="134" y="654"/>
                </a:lnTo>
                <a:lnTo>
                  <a:pt x="136" y="668"/>
                </a:lnTo>
                <a:lnTo>
                  <a:pt x="140" y="692"/>
                </a:lnTo>
                <a:lnTo>
                  <a:pt x="140" y="692"/>
                </a:lnTo>
                <a:lnTo>
                  <a:pt x="142" y="686"/>
                </a:lnTo>
                <a:lnTo>
                  <a:pt x="144" y="683"/>
                </a:lnTo>
                <a:lnTo>
                  <a:pt x="147" y="680"/>
                </a:lnTo>
                <a:lnTo>
                  <a:pt x="151" y="678"/>
                </a:lnTo>
                <a:lnTo>
                  <a:pt x="151" y="678"/>
                </a:lnTo>
                <a:lnTo>
                  <a:pt x="160" y="682"/>
                </a:lnTo>
                <a:lnTo>
                  <a:pt x="169" y="685"/>
                </a:lnTo>
                <a:lnTo>
                  <a:pt x="192" y="691"/>
                </a:lnTo>
                <a:lnTo>
                  <a:pt x="217" y="696"/>
                </a:lnTo>
                <a:lnTo>
                  <a:pt x="242" y="699"/>
                </a:lnTo>
                <a:lnTo>
                  <a:pt x="269" y="704"/>
                </a:lnTo>
                <a:lnTo>
                  <a:pt x="295" y="709"/>
                </a:lnTo>
                <a:lnTo>
                  <a:pt x="319" y="715"/>
                </a:lnTo>
                <a:lnTo>
                  <a:pt x="330" y="720"/>
                </a:lnTo>
                <a:lnTo>
                  <a:pt x="340" y="724"/>
                </a:lnTo>
                <a:lnTo>
                  <a:pt x="340" y="724"/>
                </a:lnTo>
                <a:lnTo>
                  <a:pt x="316" y="724"/>
                </a:lnTo>
                <a:lnTo>
                  <a:pt x="289" y="722"/>
                </a:lnTo>
                <a:lnTo>
                  <a:pt x="263" y="719"/>
                </a:lnTo>
                <a:lnTo>
                  <a:pt x="234" y="715"/>
                </a:lnTo>
                <a:lnTo>
                  <a:pt x="182" y="706"/>
                </a:lnTo>
                <a:lnTo>
                  <a:pt x="144" y="699"/>
                </a:lnTo>
                <a:lnTo>
                  <a:pt x="144" y="699"/>
                </a:lnTo>
                <a:lnTo>
                  <a:pt x="146" y="700"/>
                </a:lnTo>
                <a:lnTo>
                  <a:pt x="148" y="701"/>
                </a:lnTo>
                <a:lnTo>
                  <a:pt x="148" y="705"/>
                </a:lnTo>
                <a:lnTo>
                  <a:pt x="148" y="708"/>
                </a:lnTo>
                <a:lnTo>
                  <a:pt x="147" y="714"/>
                </a:lnTo>
                <a:lnTo>
                  <a:pt x="148" y="721"/>
                </a:lnTo>
                <a:lnTo>
                  <a:pt x="148" y="721"/>
                </a:lnTo>
                <a:close/>
                <a:moveTo>
                  <a:pt x="32" y="798"/>
                </a:moveTo>
                <a:lnTo>
                  <a:pt x="32" y="798"/>
                </a:lnTo>
                <a:lnTo>
                  <a:pt x="66" y="809"/>
                </a:lnTo>
                <a:lnTo>
                  <a:pt x="103" y="818"/>
                </a:lnTo>
                <a:lnTo>
                  <a:pt x="143" y="828"/>
                </a:lnTo>
                <a:lnTo>
                  <a:pt x="185" y="836"/>
                </a:lnTo>
                <a:lnTo>
                  <a:pt x="227" y="844"/>
                </a:lnTo>
                <a:lnTo>
                  <a:pt x="269" y="850"/>
                </a:lnTo>
                <a:lnTo>
                  <a:pt x="308" y="856"/>
                </a:lnTo>
                <a:lnTo>
                  <a:pt x="344" y="860"/>
                </a:lnTo>
                <a:lnTo>
                  <a:pt x="344" y="860"/>
                </a:lnTo>
                <a:lnTo>
                  <a:pt x="375" y="872"/>
                </a:lnTo>
                <a:lnTo>
                  <a:pt x="406" y="880"/>
                </a:lnTo>
                <a:lnTo>
                  <a:pt x="438" y="889"/>
                </a:lnTo>
                <a:lnTo>
                  <a:pt x="471" y="896"/>
                </a:lnTo>
                <a:lnTo>
                  <a:pt x="505" y="902"/>
                </a:lnTo>
                <a:lnTo>
                  <a:pt x="538" y="907"/>
                </a:lnTo>
                <a:lnTo>
                  <a:pt x="606" y="917"/>
                </a:lnTo>
                <a:lnTo>
                  <a:pt x="606" y="917"/>
                </a:lnTo>
                <a:lnTo>
                  <a:pt x="620" y="919"/>
                </a:lnTo>
                <a:lnTo>
                  <a:pt x="635" y="921"/>
                </a:lnTo>
                <a:lnTo>
                  <a:pt x="643" y="921"/>
                </a:lnTo>
                <a:lnTo>
                  <a:pt x="650" y="920"/>
                </a:lnTo>
                <a:lnTo>
                  <a:pt x="657" y="918"/>
                </a:lnTo>
                <a:lnTo>
                  <a:pt x="662" y="912"/>
                </a:lnTo>
                <a:lnTo>
                  <a:pt x="662" y="912"/>
                </a:lnTo>
                <a:lnTo>
                  <a:pt x="653" y="905"/>
                </a:lnTo>
                <a:lnTo>
                  <a:pt x="644" y="900"/>
                </a:lnTo>
                <a:lnTo>
                  <a:pt x="633" y="895"/>
                </a:lnTo>
                <a:lnTo>
                  <a:pt x="622" y="892"/>
                </a:lnTo>
                <a:lnTo>
                  <a:pt x="600" y="889"/>
                </a:lnTo>
                <a:lnTo>
                  <a:pt x="578" y="885"/>
                </a:lnTo>
                <a:lnTo>
                  <a:pt x="578" y="885"/>
                </a:lnTo>
                <a:lnTo>
                  <a:pt x="477" y="861"/>
                </a:lnTo>
                <a:lnTo>
                  <a:pt x="378" y="836"/>
                </a:lnTo>
                <a:lnTo>
                  <a:pt x="328" y="824"/>
                </a:lnTo>
                <a:lnTo>
                  <a:pt x="276" y="812"/>
                </a:lnTo>
                <a:lnTo>
                  <a:pt x="224" y="801"/>
                </a:lnTo>
                <a:lnTo>
                  <a:pt x="168" y="790"/>
                </a:lnTo>
                <a:lnTo>
                  <a:pt x="168" y="790"/>
                </a:lnTo>
                <a:lnTo>
                  <a:pt x="163" y="792"/>
                </a:lnTo>
                <a:lnTo>
                  <a:pt x="157" y="794"/>
                </a:lnTo>
                <a:lnTo>
                  <a:pt x="151" y="794"/>
                </a:lnTo>
                <a:lnTo>
                  <a:pt x="146" y="792"/>
                </a:lnTo>
                <a:lnTo>
                  <a:pt x="134" y="789"/>
                </a:lnTo>
                <a:lnTo>
                  <a:pt x="123" y="787"/>
                </a:lnTo>
                <a:lnTo>
                  <a:pt x="123" y="787"/>
                </a:lnTo>
                <a:lnTo>
                  <a:pt x="119" y="771"/>
                </a:lnTo>
                <a:lnTo>
                  <a:pt x="115" y="758"/>
                </a:lnTo>
                <a:lnTo>
                  <a:pt x="111" y="747"/>
                </a:lnTo>
                <a:lnTo>
                  <a:pt x="105" y="738"/>
                </a:lnTo>
                <a:lnTo>
                  <a:pt x="105" y="738"/>
                </a:lnTo>
                <a:lnTo>
                  <a:pt x="83" y="750"/>
                </a:lnTo>
                <a:lnTo>
                  <a:pt x="71" y="756"/>
                </a:lnTo>
                <a:lnTo>
                  <a:pt x="60" y="762"/>
                </a:lnTo>
                <a:lnTo>
                  <a:pt x="51" y="770"/>
                </a:lnTo>
                <a:lnTo>
                  <a:pt x="42" y="779"/>
                </a:lnTo>
                <a:lnTo>
                  <a:pt x="36" y="787"/>
                </a:lnTo>
                <a:lnTo>
                  <a:pt x="33" y="792"/>
                </a:lnTo>
                <a:lnTo>
                  <a:pt x="32" y="798"/>
                </a:lnTo>
                <a:lnTo>
                  <a:pt x="32" y="798"/>
                </a:lnTo>
                <a:close/>
                <a:moveTo>
                  <a:pt x="893" y="923"/>
                </a:moveTo>
                <a:lnTo>
                  <a:pt x="893" y="923"/>
                </a:lnTo>
                <a:lnTo>
                  <a:pt x="892" y="915"/>
                </a:lnTo>
                <a:lnTo>
                  <a:pt x="890" y="905"/>
                </a:lnTo>
                <a:lnTo>
                  <a:pt x="888" y="897"/>
                </a:lnTo>
                <a:lnTo>
                  <a:pt x="885" y="889"/>
                </a:lnTo>
                <a:lnTo>
                  <a:pt x="880" y="882"/>
                </a:lnTo>
                <a:lnTo>
                  <a:pt x="876" y="875"/>
                </a:lnTo>
                <a:lnTo>
                  <a:pt x="871" y="868"/>
                </a:lnTo>
                <a:lnTo>
                  <a:pt x="865" y="863"/>
                </a:lnTo>
                <a:lnTo>
                  <a:pt x="859" y="858"/>
                </a:lnTo>
                <a:lnTo>
                  <a:pt x="853" y="853"/>
                </a:lnTo>
                <a:lnTo>
                  <a:pt x="846" y="849"/>
                </a:lnTo>
                <a:lnTo>
                  <a:pt x="839" y="846"/>
                </a:lnTo>
                <a:lnTo>
                  <a:pt x="824" y="841"/>
                </a:lnTo>
                <a:lnTo>
                  <a:pt x="808" y="837"/>
                </a:lnTo>
                <a:lnTo>
                  <a:pt x="791" y="836"/>
                </a:lnTo>
                <a:lnTo>
                  <a:pt x="775" y="837"/>
                </a:lnTo>
                <a:lnTo>
                  <a:pt x="759" y="842"/>
                </a:lnTo>
                <a:lnTo>
                  <a:pt x="752" y="845"/>
                </a:lnTo>
                <a:lnTo>
                  <a:pt x="744" y="848"/>
                </a:lnTo>
                <a:lnTo>
                  <a:pt x="738" y="852"/>
                </a:lnTo>
                <a:lnTo>
                  <a:pt x="730" y="857"/>
                </a:lnTo>
                <a:lnTo>
                  <a:pt x="724" y="862"/>
                </a:lnTo>
                <a:lnTo>
                  <a:pt x="719" y="868"/>
                </a:lnTo>
                <a:lnTo>
                  <a:pt x="713" y="875"/>
                </a:lnTo>
                <a:lnTo>
                  <a:pt x="708" y="882"/>
                </a:lnTo>
                <a:lnTo>
                  <a:pt x="704" y="890"/>
                </a:lnTo>
                <a:lnTo>
                  <a:pt x="700" y="898"/>
                </a:lnTo>
                <a:lnTo>
                  <a:pt x="700" y="898"/>
                </a:lnTo>
                <a:lnTo>
                  <a:pt x="709" y="897"/>
                </a:lnTo>
                <a:lnTo>
                  <a:pt x="719" y="895"/>
                </a:lnTo>
                <a:lnTo>
                  <a:pt x="737" y="888"/>
                </a:lnTo>
                <a:lnTo>
                  <a:pt x="755" y="879"/>
                </a:lnTo>
                <a:lnTo>
                  <a:pt x="774" y="871"/>
                </a:lnTo>
                <a:lnTo>
                  <a:pt x="784" y="867"/>
                </a:lnTo>
                <a:lnTo>
                  <a:pt x="794" y="865"/>
                </a:lnTo>
                <a:lnTo>
                  <a:pt x="803" y="863"/>
                </a:lnTo>
                <a:lnTo>
                  <a:pt x="813" y="863"/>
                </a:lnTo>
                <a:lnTo>
                  <a:pt x="824" y="864"/>
                </a:lnTo>
                <a:lnTo>
                  <a:pt x="833" y="866"/>
                </a:lnTo>
                <a:lnTo>
                  <a:pt x="844" y="872"/>
                </a:lnTo>
                <a:lnTo>
                  <a:pt x="855" y="878"/>
                </a:lnTo>
                <a:lnTo>
                  <a:pt x="855" y="878"/>
                </a:lnTo>
                <a:lnTo>
                  <a:pt x="859" y="883"/>
                </a:lnTo>
                <a:lnTo>
                  <a:pt x="862" y="889"/>
                </a:lnTo>
                <a:lnTo>
                  <a:pt x="869" y="901"/>
                </a:lnTo>
                <a:lnTo>
                  <a:pt x="873" y="913"/>
                </a:lnTo>
                <a:lnTo>
                  <a:pt x="875" y="926"/>
                </a:lnTo>
                <a:lnTo>
                  <a:pt x="876" y="939"/>
                </a:lnTo>
                <a:lnTo>
                  <a:pt x="877" y="952"/>
                </a:lnTo>
                <a:lnTo>
                  <a:pt x="879" y="976"/>
                </a:lnTo>
                <a:lnTo>
                  <a:pt x="879" y="976"/>
                </a:lnTo>
                <a:lnTo>
                  <a:pt x="880" y="968"/>
                </a:lnTo>
                <a:lnTo>
                  <a:pt x="882" y="961"/>
                </a:lnTo>
                <a:lnTo>
                  <a:pt x="887" y="948"/>
                </a:lnTo>
                <a:lnTo>
                  <a:pt x="891" y="936"/>
                </a:lnTo>
                <a:lnTo>
                  <a:pt x="892" y="930"/>
                </a:lnTo>
                <a:lnTo>
                  <a:pt x="893" y="923"/>
                </a:lnTo>
                <a:lnTo>
                  <a:pt x="893" y="923"/>
                </a:lnTo>
                <a:close/>
                <a:moveTo>
                  <a:pt x="1435" y="1133"/>
                </a:moveTo>
                <a:lnTo>
                  <a:pt x="1435" y="1133"/>
                </a:lnTo>
                <a:lnTo>
                  <a:pt x="1414" y="1123"/>
                </a:lnTo>
                <a:lnTo>
                  <a:pt x="1391" y="1113"/>
                </a:lnTo>
                <a:lnTo>
                  <a:pt x="1370" y="1100"/>
                </a:lnTo>
                <a:lnTo>
                  <a:pt x="1348" y="1086"/>
                </a:lnTo>
                <a:lnTo>
                  <a:pt x="1327" y="1072"/>
                </a:lnTo>
                <a:lnTo>
                  <a:pt x="1305" y="1057"/>
                </a:lnTo>
                <a:lnTo>
                  <a:pt x="1267" y="1028"/>
                </a:lnTo>
                <a:lnTo>
                  <a:pt x="1267" y="1028"/>
                </a:lnTo>
                <a:lnTo>
                  <a:pt x="1208" y="984"/>
                </a:lnTo>
                <a:lnTo>
                  <a:pt x="1178" y="964"/>
                </a:lnTo>
                <a:lnTo>
                  <a:pt x="1148" y="944"/>
                </a:lnTo>
                <a:lnTo>
                  <a:pt x="1148" y="944"/>
                </a:lnTo>
                <a:lnTo>
                  <a:pt x="1122" y="927"/>
                </a:lnTo>
                <a:lnTo>
                  <a:pt x="1093" y="911"/>
                </a:lnTo>
                <a:lnTo>
                  <a:pt x="1065" y="895"/>
                </a:lnTo>
                <a:lnTo>
                  <a:pt x="1033" y="880"/>
                </a:lnTo>
                <a:lnTo>
                  <a:pt x="1017" y="874"/>
                </a:lnTo>
                <a:lnTo>
                  <a:pt x="1001" y="867"/>
                </a:lnTo>
                <a:lnTo>
                  <a:pt x="985" y="862"/>
                </a:lnTo>
                <a:lnTo>
                  <a:pt x="968" y="858"/>
                </a:lnTo>
                <a:lnTo>
                  <a:pt x="952" y="856"/>
                </a:lnTo>
                <a:lnTo>
                  <a:pt x="936" y="853"/>
                </a:lnTo>
                <a:lnTo>
                  <a:pt x="920" y="852"/>
                </a:lnTo>
                <a:lnTo>
                  <a:pt x="903" y="853"/>
                </a:lnTo>
                <a:lnTo>
                  <a:pt x="903" y="853"/>
                </a:lnTo>
                <a:lnTo>
                  <a:pt x="901" y="853"/>
                </a:lnTo>
                <a:lnTo>
                  <a:pt x="900" y="855"/>
                </a:lnTo>
                <a:lnTo>
                  <a:pt x="900" y="857"/>
                </a:lnTo>
                <a:lnTo>
                  <a:pt x="900" y="857"/>
                </a:lnTo>
                <a:lnTo>
                  <a:pt x="907" y="863"/>
                </a:lnTo>
                <a:lnTo>
                  <a:pt x="916" y="867"/>
                </a:lnTo>
                <a:lnTo>
                  <a:pt x="924" y="872"/>
                </a:lnTo>
                <a:lnTo>
                  <a:pt x="934" y="875"/>
                </a:lnTo>
                <a:lnTo>
                  <a:pt x="954" y="881"/>
                </a:lnTo>
                <a:lnTo>
                  <a:pt x="976" y="886"/>
                </a:lnTo>
                <a:lnTo>
                  <a:pt x="997" y="891"/>
                </a:lnTo>
                <a:lnTo>
                  <a:pt x="1017" y="897"/>
                </a:lnTo>
                <a:lnTo>
                  <a:pt x="1027" y="901"/>
                </a:lnTo>
                <a:lnTo>
                  <a:pt x="1036" y="905"/>
                </a:lnTo>
                <a:lnTo>
                  <a:pt x="1043" y="910"/>
                </a:lnTo>
                <a:lnTo>
                  <a:pt x="1051" y="917"/>
                </a:lnTo>
                <a:lnTo>
                  <a:pt x="1051" y="917"/>
                </a:lnTo>
                <a:lnTo>
                  <a:pt x="1044" y="919"/>
                </a:lnTo>
                <a:lnTo>
                  <a:pt x="1037" y="920"/>
                </a:lnTo>
                <a:lnTo>
                  <a:pt x="1029" y="920"/>
                </a:lnTo>
                <a:lnTo>
                  <a:pt x="1021" y="919"/>
                </a:lnTo>
                <a:lnTo>
                  <a:pt x="1002" y="913"/>
                </a:lnTo>
                <a:lnTo>
                  <a:pt x="984" y="908"/>
                </a:lnTo>
                <a:lnTo>
                  <a:pt x="966" y="903"/>
                </a:lnTo>
                <a:lnTo>
                  <a:pt x="957" y="902"/>
                </a:lnTo>
                <a:lnTo>
                  <a:pt x="949" y="901"/>
                </a:lnTo>
                <a:lnTo>
                  <a:pt x="940" y="902"/>
                </a:lnTo>
                <a:lnTo>
                  <a:pt x="933" y="904"/>
                </a:lnTo>
                <a:lnTo>
                  <a:pt x="926" y="907"/>
                </a:lnTo>
                <a:lnTo>
                  <a:pt x="921" y="912"/>
                </a:lnTo>
                <a:lnTo>
                  <a:pt x="921" y="912"/>
                </a:lnTo>
                <a:lnTo>
                  <a:pt x="976" y="928"/>
                </a:lnTo>
                <a:lnTo>
                  <a:pt x="1002" y="936"/>
                </a:lnTo>
                <a:lnTo>
                  <a:pt x="1027" y="943"/>
                </a:lnTo>
                <a:lnTo>
                  <a:pt x="1052" y="952"/>
                </a:lnTo>
                <a:lnTo>
                  <a:pt x="1075" y="962"/>
                </a:lnTo>
                <a:lnTo>
                  <a:pt x="1098" y="973"/>
                </a:lnTo>
                <a:lnTo>
                  <a:pt x="1120" y="986"/>
                </a:lnTo>
                <a:lnTo>
                  <a:pt x="1120" y="986"/>
                </a:lnTo>
                <a:lnTo>
                  <a:pt x="1134" y="996"/>
                </a:lnTo>
                <a:lnTo>
                  <a:pt x="1147" y="1007"/>
                </a:lnTo>
                <a:lnTo>
                  <a:pt x="1173" y="1029"/>
                </a:lnTo>
                <a:lnTo>
                  <a:pt x="1184" y="1041"/>
                </a:lnTo>
                <a:lnTo>
                  <a:pt x="1197" y="1052"/>
                </a:lnTo>
                <a:lnTo>
                  <a:pt x="1211" y="1061"/>
                </a:lnTo>
                <a:lnTo>
                  <a:pt x="1225" y="1070"/>
                </a:lnTo>
                <a:lnTo>
                  <a:pt x="1225" y="1070"/>
                </a:lnTo>
                <a:lnTo>
                  <a:pt x="1228" y="1076"/>
                </a:lnTo>
                <a:lnTo>
                  <a:pt x="1232" y="1082"/>
                </a:lnTo>
                <a:lnTo>
                  <a:pt x="1239" y="1094"/>
                </a:lnTo>
                <a:lnTo>
                  <a:pt x="1242" y="1100"/>
                </a:lnTo>
                <a:lnTo>
                  <a:pt x="1244" y="1106"/>
                </a:lnTo>
                <a:lnTo>
                  <a:pt x="1244" y="1113"/>
                </a:lnTo>
                <a:lnTo>
                  <a:pt x="1243" y="1119"/>
                </a:lnTo>
                <a:lnTo>
                  <a:pt x="1243" y="1119"/>
                </a:lnTo>
                <a:lnTo>
                  <a:pt x="1234" y="1119"/>
                </a:lnTo>
                <a:lnTo>
                  <a:pt x="1227" y="1117"/>
                </a:lnTo>
                <a:lnTo>
                  <a:pt x="1222" y="1113"/>
                </a:lnTo>
                <a:lnTo>
                  <a:pt x="1218" y="1107"/>
                </a:lnTo>
                <a:lnTo>
                  <a:pt x="1210" y="1097"/>
                </a:lnTo>
                <a:lnTo>
                  <a:pt x="1206" y="1091"/>
                </a:lnTo>
                <a:lnTo>
                  <a:pt x="1200" y="1088"/>
                </a:lnTo>
                <a:lnTo>
                  <a:pt x="1200" y="1088"/>
                </a:lnTo>
                <a:lnTo>
                  <a:pt x="1188" y="1103"/>
                </a:lnTo>
                <a:lnTo>
                  <a:pt x="1174" y="1120"/>
                </a:lnTo>
                <a:lnTo>
                  <a:pt x="1167" y="1130"/>
                </a:lnTo>
                <a:lnTo>
                  <a:pt x="1162" y="1139"/>
                </a:lnTo>
                <a:lnTo>
                  <a:pt x="1160" y="1148"/>
                </a:lnTo>
                <a:lnTo>
                  <a:pt x="1159" y="1153"/>
                </a:lnTo>
                <a:lnTo>
                  <a:pt x="1159" y="1158"/>
                </a:lnTo>
                <a:lnTo>
                  <a:pt x="1159" y="1158"/>
                </a:lnTo>
                <a:lnTo>
                  <a:pt x="1163" y="1158"/>
                </a:lnTo>
                <a:lnTo>
                  <a:pt x="1166" y="1158"/>
                </a:lnTo>
                <a:lnTo>
                  <a:pt x="1174" y="1160"/>
                </a:lnTo>
                <a:lnTo>
                  <a:pt x="1181" y="1164"/>
                </a:lnTo>
                <a:lnTo>
                  <a:pt x="1190" y="1168"/>
                </a:lnTo>
                <a:lnTo>
                  <a:pt x="1197" y="1174"/>
                </a:lnTo>
                <a:lnTo>
                  <a:pt x="1206" y="1178"/>
                </a:lnTo>
                <a:lnTo>
                  <a:pt x="1215" y="1181"/>
                </a:lnTo>
                <a:lnTo>
                  <a:pt x="1225" y="1182"/>
                </a:lnTo>
                <a:lnTo>
                  <a:pt x="1225" y="1182"/>
                </a:lnTo>
                <a:lnTo>
                  <a:pt x="1315" y="1228"/>
                </a:lnTo>
                <a:lnTo>
                  <a:pt x="1362" y="1251"/>
                </a:lnTo>
                <a:lnTo>
                  <a:pt x="1409" y="1273"/>
                </a:lnTo>
                <a:lnTo>
                  <a:pt x="1459" y="1295"/>
                </a:lnTo>
                <a:lnTo>
                  <a:pt x="1483" y="1304"/>
                </a:lnTo>
                <a:lnTo>
                  <a:pt x="1509" y="1314"/>
                </a:lnTo>
                <a:lnTo>
                  <a:pt x="1533" y="1322"/>
                </a:lnTo>
                <a:lnTo>
                  <a:pt x="1559" y="1330"/>
                </a:lnTo>
                <a:lnTo>
                  <a:pt x="1585" y="1337"/>
                </a:lnTo>
                <a:lnTo>
                  <a:pt x="1611" y="1343"/>
                </a:lnTo>
                <a:lnTo>
                  <a:pt x="1611" y="1343"/>
                </a:lnTo>
                <a:lnTo>
                  <a:pt x="1620" y="1346"/>
                </a:lnTo>
                <a:lnTo>
                  <a:pt x="1629" y="1347"/>
                </a:lnTo>
                <a:lnTo>
                  <a:pt x="1633" y="1347"/>
                </a:lnTo>
                <a:lnTo>
                  <a:pt x="1636" y="1347"/>
                </a:lnTo>
                <a:lnTo>
                  <a:pt x="1639" y="1346"/>
                </a:lnTo>
                <a:lnTo>
                  <a:pt x="1642" y="1343"/>
                </a:lnTo>
                <a:lnTo>
                  <a:pt x="1642" y="1343"/>
                </a:lnTo>
                <a:lnTo>
                  <a:pt x="1637" y="1339"/>
                </a:lnTo>
                <a:lnTo>
                  <a:pt x="1633" y="1334"/>
                </a:lnTo>
                <a:lnTo>
                  <a:pt x="1623" y="1327"/>
                </a:lnTo>
                <a:lnTo>
                  <a:pt x="1612" y="1321"/>
                </a:lnTo>
                <a:lnTo>
                  <a:pt x="1600" y="1317"/>
                </a:lnTo>
                <a:lnTo>
                  <a:pt x="1575" y="1312"/>
                </a:lnTo>
                <a:lnTo>
                  <a:pt x="1562" y="1309"/>
                </a:lnTo>
                <a:lnTo>
                  <a:pt x="1551" y="1304"/>
                </a:lnTo>
                <a:lnTo>
                  <a:pt x="1551" y="1304"/>
                </a:lnTo>
                <a:lnTo>
                  <a:pt x="1526" y="1296"/>
                </a:lnTo>
                <a:lnTo>
                  <a:pt x="1501" y="1286"/>
                </a:lnTo>
                <a:lnTo>
                  <a:pt x="1478" y="1276"/>
                </a:lnTo>
                <a:lnTo>
                  <a:pt x="1454" y="1266"/>
                </a:lnTo>
                <a:lnTo>
                  <a:pt x="1410" y="1244"/>
                </a:lnTo>
                <a:lnTo>
                  <a:pt x="1369" y="1221"/>
                </a:lnTo>
                <a:lnTo>
                  <a:pt x="1369" y="1221"/>
                </a:lnTo>
                <a:lnTo>
                  <a:pt x="1346" y="1209"/>
                </a:lnTo>
                <a:lnTo>
                  <a:pt x="1335" y="1203"/>
                </a:lnTo>
                <a:lnTo>
                  <a:pt x="1325" y="1196"/>
                </a:lnTo>
                <a:lnTo>
                  <a:pt x="1314" y="1190"/>
                </a:lnTo>
                <a:lnTo>
                  <a:pt x="1304" y="1181"/>
                </a:lnTo>
                <a:lnTo>
                  <a:pt x="1297" y="1173"/>
                </a:lnTo>
                <a:lnTo>
                  <a:pt x="1295" y="1167"/>
                </a:lnTo>
                <a:lnTo>
                  <a:pt x="1291" y="1161"/>
                </a:lnTo>
                <a:lnTo>
                  <a:pt x="1291" y="1161"/>
                </a:lnTo>
                <a:lnTo>
                  <a:pt x="1300" y="1163"/>
                </a:lnTo>
                <a:lnTo>
                  <a:pt x="1308" y="1165"/>
                </a:lnTo>
                <a:lnTo>
                  <a:pt x="1323" y="1170"/>
                </a:lnTo>
                <a:lnTo>
                  <a:pt x="1336" y="1178"/>
                </a:lnTo>
                <a:lnTo>
                  <a:pt x="1350" y="1186"/>
                </a:lnTo>
                <a:lnTo>
                  <a:pt x="1376" y="1206"/>
                </a:lnTo>
                <a:lnTo>
                  <a:pt x="1390" y="1215"/>
                </a:lnTo>
                <a:lnTo>
                  <a:pt x="1404" y="1224"/>
                </a:lnTo>
                <a:lnTo>
                  <a:pt x="1404" y="1224"/>
                </a:lnTo>
                <a:lnTo>
                  <a:pt x="1433" y="1239"/>
                </a:lnTo>
                <a:lnTo>
                  <a:pt x="1463" y="1254"/>
                </a:lnTo>
                <a:lnTo>
                  <a:pt x="1494" y="1266"/>
                </a:lnTo>
                <a:lnTo>
                  <a:pt x="1526" y="1277"/>
                </a:lnTo>
                <a:lnTo>
                  <a:pt x="1558" y="1286"/>
                </a:lnTo>
                <a:lnTo>
                  <a:pt x="1591" y="1294"/>
                </a:lnTo>
                <a:lnTo>
                  <a:pt x="1626" y="1299"/>
                </a:lnTo>
                <a:lnTo>
                  <a:pt x="1659" y="1301"/>
                </a:lnTo>
                <a:lnTo>
                  <a:pt x="1659" y="1301"/>
                </a:lnTo>
                <a:lnTo>
                  <a:pt x="1661" y="1295"/>
                </a:lnTo>
                <a:lnTo>
                  <a:pt x="1664" y="1289"/>
                </a:lnTo>
                <a:lnTo>
                  <a:pt x="1667" y="1283"/>
                </a:lnTo>
                <a:lnTo>
                  <a:pt x="1669" y="1276"/>
                </a:lnTo>
                <a:lnTo>
                  <a:pt x="1669" y="1276"/>
                </a:lnTo>
                <a:lnTo>
                  <a:pt x="1662" y="1274"/>
                </a:lnTo>
                <a:lnTo>
                  <a:pt x="1653" y="1272"/>
                </a:lnTo>
                <a:lnTo>
                  <a:pt x="1637" y="1266"/>
                </a:lnTo>
                <a:lnTo>
                  <a:pt x="1621" y="1258"/>
                </a:lnTo>
                <a:lnTo>
                  <a:pt x="1603" y="1252"/>
                </a:lnTo>
                <a:lnTo>
                  <a:pt x="1603" y="1252"/>
                </a:lnTo>
                <a:lnTo>
                  <a:pt x="1593" y="1251"/>
                </a:lnTo>
                <a:lnTo>
                  <a:pt x="1584" y="1249"/>
                </a:lnTo>
                <a:lnTo>
                  <a:pt x="1563" y="1246"/>
                </a:lnTo>
                <a:lnTo>
                  <a:pt x="1554" y="1244"/>
                </a:lnTo>
                <a:lnTo>
                  <a:pt x="1545" y="1241"/>
                </a:lnTo>
                <a:lnTo>
                  <a:pt x="1542" y="1238"/>
                </a:lnTo>
                <a:lnTo>
                  <a:pt x="1539" y="1236"/>
                </a:lnTo>
                <a:lnTo>
                  <a:pt x="1536" y="1231"/>
                </a:lnTo>
                <a:lnTo>
                  <a:pt x="1533" y="1228"/>
                </a:lnTo>
                <a:lnTo>
                  <a:pt x="1533" y="1228"/>
                </a:lnTo>
                <a:lnTo>
                  <a:pt x="1551" y="1227"/>
                </a:lnTo>
                <a:lnTo>
                  <a:pt x="1567" y="1228"/>
                </a:lnTo>
                <a:lnTo>
                  <a:pt x="1582" y="1229"/>
                </a:lnTo>
                <a:lnTo>
                  <a:pt x="1597" y="1230"/>
                </a:lnTo>
                <a:lnTo>
                  <a:pt x="1624" y="1236"/>
                </a:lnTo>
                <a:lnTo>
                  <a:pt x="1652" y="1242"/>
                </a:lnTo>
                <a:lnTo>
                  <a:pt x="1652" y="1242"/>
                </a:lnTo>
                <a:lnTo>
                  <a:pt x="1654" y="1231"/>
                </a:lnTo>
                <a:lnTo>
                  <a:pt x="1657" y="1223"/>
                </a:lnTo>
                <a:lnTo>
                  <a:pt x="1658" y="1208"/>
                </a:lnTo>
                <a:lnTo>
                  <a:pt x="1659" y="1193"/>
                </a:lnTo>
                <a:lnTo>
                  <a:pt x="1660" y="1186"/>
                </a:lnTo>
                <a:lnTo>
                  <a:pt x="1663" y="1179"/>
                </a:lnTo>
                <a:lnTo>
                  <a:pt x="1663" y="1179"/>
                </a:lnTo>
                <a:lnTo>
                  <a:pt x="1647" y="1175"/>
                </a:lnTo>
                <a:lnTo>
                  <a:pt x="1632" y="1170"/>
                </a:lnTo>
                <a:lnTo>
                  <a:pt x="1603" y="1165"/>
                </a:lnTo>
                <a:lnTo>
                  <a:pt x="1574" y="1161"/>
                </a:lnTo>
                <a:lnTo>
                  <a:pt x="1545" y="1158"/>
                </a:lnTo>
                <a:lnTo>
                  <a:pt x="1517" y="1154"/>
                </a:lnTo>
                <a:lnTo>
                  <a:pt x="1491" y="1149"/>
                </a:lnTo>
                <a:lnTo>
                  <a:pt x="1463" y="1143"/>
                </a:lnTo>
                <a:lnTo>
                  <a:pt x="1449" y="1138"/>
                </a:lnTo>
                <a:lnTo>
                  <a:pt x="1435" y="1133"/>
                </a:lnTo>
                <a:lnTo>
                  <a:pt x="1435" y="1133"/>
                </a:lnTo>
                <a:close/>
                <a:moveTo>
                  <a:pt x="841" y="1000"/>
                </a:moveTo>
                <a:lnTo>
                  <a:pt x="841" y="1000"/>
                </a:lnTo>
                <a:lnTo>
                  <a:pt x="796" y="986"/>
                </a:lnTo>
                <a:lnTo>
                  <a:pt x="775" y="981"/>
                </a:lnTo>
                <a:lnTo>
                  <a:pt x="756" y="974"/>
                </a:lnTo>
                <a:lnTo>
                  <a:pt x="739" y="967"/>
                </a:lnTo>
                <a:lnTo>
                  <a:pt x="722" y="958"/>
                </a:lnTo>
                <a:lnTo>
                  <a:pt x="706" y="949"/>
                </a:lnTo>
                <a:lnTo>
                  <a:pt x="690" y="937"/>
                </a:lnTo>
                <a:lnTo>
                  <a:pt x="690" y="937"/>
                </a:lnTo>
                <a:lnTo>
                  <a:pt x="693" y="948"/>
                </a:lnTo>
                <a:lnTo>
                  <a:pt x="698" y="958"/>
                </a:lnTo>
                <a:lnTo>
                  <a:pt x="704" y="967"/>
                </a:lnTo>
                <a:lnTo>
                  <a:pt x="711" y="976"/>
                </a:lnTo>
                <a:lnTo>
                  <a:pt x="720" y="983"/>
                </a:lnTo>
                <a:lnTo>
                  <a:pt x="729" y="989"/>
                </a:lnTo>
                <a:lnTo>
                  <a:pt x="740" y="995"/>
                </a:lnTo>
                <a:lnTo>
                  <a:pt x="751" y="999"/>
                </a:lnTo>
                <a:lnTo>
                  <a:pt x="762" y="1002"/>
                </a:lnTo>
                <a:lnTo>
                  <a:pt x="773" y="1006"/>
                </a:lnTo>
                <a:lnTo>
                  <a:pt x="785" y="1007"/>
                </a:lnTo>
                <a:lnTo>
                  <a:pt x="797" y="1008"/>
                </a:lnTo>
                <a:lnTo>
                  <a:pt x="809" y="1008"/>
                </a:lnTo>
                <a:lnTo>
                  <a:pt x="819" y="1006"/>
                </a:lnTo>
                <a:lnTo>
                  <a:pt x="830" y="1003"/>
                </a:lnTo>
                <a:lnTo>
                  <a:pt x="841" y="1000"/>
                </a:lnTo>
                <a:lnTo>
                  <a:pt x="841" y="1000"/>
                </a:lnTo>
                <a:close/>
                <a:moveTo>
                  <a:pt x="903" y="997"/>
                </a:moveTo>
                <a:lnTo>
                  <a:pt x="903" y="997"/>
                </a:lnTo>
                <a:lnTo>
                  <a:pt x="912" y="1007"/>
                </a:lnTo>
                <a:lnTo>
                  <a:pt x="922" y="1016"/>
                </a:lnTo>
                <a:lnTo>
                  <a:pt x="933" y="1025"/>
                </a:lnTo>
                <a:lnTo>
                  <a:pt x="944" y="1033"/>
                </a:lnTo>
                <a:lnTo>
                  <a:pt x="966" y="1049"/>
                </a:lnTo>
                <a:lnTo>
                  <a:pt x="977" y="1058"/>
                </a:lnTo>
                <a:lnTo>
                  <a:pt x="987" y="1067"/>
                </a:lnTo>
                <a:lnTo>
                  <a:pt x="987" y="1067"/>
                </a:lnTo>
                <a:lnTo>
                  <a:pt x="1031" y="1028"/>
                </a:lnTo>
                <a:lnTo>
                  <a:pt x="1075" y="989"/>
                </a:lnTo>
                <a:lnTo>
                  <a:pt x="1075" y="989"/>
                </a:lnTo>
                <a:lnTo>
                  <a:pt x="1056" y="981"/>
                </a:lnTo>
                <a:lnTo>
                  <a:pt x="1032" y="971"/>
                </a:lnTo>
                <a:lnTo>
                  <a:pt x="1006" y="962"/>
                </a:lnTo>
                <a:lnTo>
                  <a:pt x="992" y="957"/>
                </a:lnTo>
                <a:lnTo>
                  <a:pt x="978" y="954"/>
                </a:lnTo>
                <a:lnTo>
                  <a:pt x="964" y="953"/>
                </a:lnTo>
                <a:lnTo>
                  <a:pt x="951" y="952"/>
                </a:lnTo>
                <a:lnTo>
                  <a:pt x="939" y="954"/>
                </a:lnTo>
                <a:lnTo>
                  <a:pt x="929" y="957"/>
                </a:lnTo>
                <a:lnTo>
                  <a:pt x="924" y="959"/>
                </a:lnTo>
                <a:lnTo>
                  <a:pt x="920" y="963"/>
                </a:lnTo>
                <a:lnTo>
                  <a:pt x="916" y="967"/>
                </a:lnTo>
                <a:lnTo>
                  <a:pt x="912" y="971"/>
                </a:lnTo>
                <a:lnTo>
                  <a:pt x="909" y="977"/>
                </a:lnTo>
                <a:lnTo>
                  <a:pt x="907" y="982"/>
                </a:lnTo>
                <a:lnTo>
                  <a:pt x="905" y="989"/>
                </a:lnTo>
                <a:lnTo>
                  <a:pt x="903" y="997"/>
                </a:lnTo>
                <a:lnTo>
                  <a:pt x="903" y="997"/>
                </a:lnTo>
                <a:close/>
                <a:moveTo>
                  <a:pt x="998" y="1147"/>
                </a:moveTo>
                <a:lnTo>
                  <a:pt x="998" y="1147"/>
                </a:lnTo>
                <a:lnTo>
                  <a:pt x="990" y="1156"/>
                </a:lnTo>
                <a:lnTo>
                  <a:pt x="982" y="1167"/>
                </a:lnTo>
                <a:lnTo>
                  <a:pt x="976" y="1179"/>
                </a:lnTo>
                <a:lnTo>
                  <a:pt x="970" y="1192"/>
                </a:lnTo>
                <a:lnTo>
                  <a:pt x="967" y="1206"/>
                </a:lnTo>
                <a:lnTo>
                  <a:pt x="965" y="1220"/>
                </a:lnTo>
                <a:lnTo>
                  <a:pt x="965" y="1227"/>
                </a:lnTo>
                <a:lnTo>
                  <a:pt x="966" y="1235"/>
                </a:lnTo>
                <a:lnTo>
                  <a:pt x="967" y="1241"/>
                </a:lnTo>
                <a:lnTo>
                  <a:pt x="970" y="1249"/>
                </a:lnTo>
                <a:lnTo>
                  <a:pt x="970" y="1249"/>
                </a:lnTo>
                <a:lnTo>
                  <a:pt x="980" y="1239"/>
                </a:lnTo>
                <a:lnTo>
                  <a:pt x="990" y="1229"/>
                </a:lnTo>
                <a:lnTo>
                  <a:pt x="1009" y="1209"/>
                </a:lnTo>
                <a:lnTo>
                  <a:pt x="1018" y="1199"/>
                </a:lnTo>
                <a:lnTo>
                  <a:pt x="1030" y="1191"/>
                </a:lnTo>
                <a:lnTo>
                  <a:pt x="1043" y="1183"/>
                </a:lnTo>
                <a:lnTo>
                  <a:pt x="1050" y="1181"/>
                </a:lnTo>
                <a:lnTo>
                  <a:pt x="1057" y="1179"/>
                </a:lnTo>
                <a:lnTo>
                  <a:pt x="1057" y="1179"/>
                </a:lnTo>
                <a:lnTo>
                  <a:pt x="1061" y="1182"/>
                </a:lnTo>
                <a:lnTo>
                  <a:pt x="1066" y="1188"/>
                </a:lnTo>
                <a:lnTo>
                  <a:pt x="1069" y="1192"/>
                </a:lnTo>
                <a:lnTo>
                  <a:pt x="1071" y="1197"/>
                </a:lnTo>
                <a:lnTo>
                  <a:pt x="1074" y="1209"/>
                </a:lnTo>
                <a:lnTo>
                  <a:pt x="1077" y="1222"/>
                </a:lnTo>
                <a:lnTo>
                  <a:pt x="1081" y="1235"/>
                </a:lnTo>
                <a:lnTo>
                  <a:pt x="1085" y="1245"/>
                </a:lnTo>
                <a:lnTo>
                  <a:pt x="1088" y="1251"/>
                </a:lnTo>
                <a:lnTo>
                  <a:pt x="1092" y="1255"/>
                </a:lnTo>
                <a:lnTo>
                  <a:pt x="1097" y="1259"/>
                </a:lnTo>
                <a:lnTo>
                  <a:pt x="1103" y="1263"/>
                </a:lnTo>
                <a:lnTo>
                  <a:pt x="1103" y="1263"/>
                </a:lnTo>
                <a:lnTo>
                  <a:pt x="1107" y="1233"/>
                </a:lnTo>
                <a:lnTo>
                  <a:pt x="1113" y="1204"/>
                </a:lnTo>
                <a:lnTo>
                  <a:pt x="1119" y="1177"/>
                </a:lnTo>
                <a:lnTo>
                  <a:pt x="1127" y="1152"/>
                </a:lnTo>
                <a:lnTo>
                  <a:pt x="1136" y="1129"/>
                </a:lnTo>
                <a:lnTo>
                  <a:pt x="1143" y="1117"/>
                </a:lnTo>
                <a:lnTo>
                  <a:pt x="1148" y="1106"/>
                </a:lnTo>
                <a:lnTo>
                  <a:pt x="1156" y="1095"/>
                </a:lnTo>
                <a:lnTo>
                  <a:pt x="1163" y="1086"/>
                </a:lnTo>
                <a:lnTo>
                  <a:pt x="1171" y="1076"/>
                </a:lnTo>
                <a:lnTo>
                  <a:pt x="1180" y="1067"/>
                </a:lnTo>
                <a:lnTo>
                  <a:pt x="1180" y="1067"/>
                </a:lnTo>
                <a:lnTo>
                  <a:pt x="1160" y="1052"/>
                </a:lnTo>
                <a:lnTo>
                  <a:pt x="1141" y="1036"/>
                </a:lnTo>
                <a:lnTo>
                  <a:pt x="1121" y="1021"/>
                </a:lnTo>
                <a:lnTo>
                  <a:pt x="1111" y="1014"/>
                </a:lnTo>
                <a:lnTo>
                  <a:pt x="1100" y="1008"/>
                </a:lnTo>
                <a:lnTo>
                  <a:pt x="1100" y="1008"/>
                </a:lnTo>
                <a:lnTo>
                  <a:pt x="1082" y="1022"/>
                </a:lnTo>
                <a:lnTo>
                  <a:pt x="1065" y="1036"/>
                </a:lnTo>
                <a:lnTo>
                  <a:pt x="1048" y="1049"/>
                </a:lnTo>
                <a:lnTo>
                  <a:pt x="1033" y="1064"/>
                </a:lnTo>
                <a:lnTo>
                  <a:pt x="1026" y="1072"/>
                </a:lnTo>
                <a:lnTo>
                  <a:pt x="1020" y="1080"/>
                </a:lnTo>
                <a:lnTo>
                  <a:pt x="1014" y="1089"/>
                </a:lnTo>
                <a:lnTo>
                  <a:pt x="1009" y="1099"/>
                </a:lnTo>
                <a:lnTo>
                  <a:pt x="1005" y="1109"/>
                </a:lnTo>
                <a:lnTo>
                  <a:pt x="1001" y="1121"/>
                </a:lnTo>
                <a:lnTo>
                  <a:pt x="999" y="1133"/>
                </a:lnTo>
                <a:lnTo>
                  <a:pt x="998" y="1147"/>
                </a:lnTo>
                <a:lnTo>
                  <a:pt x="998" y="1147"/>
                </a:lnTo>
                <a:close/>
                <a:moveTo>
                  <a:pt x="858" y="1022"/>
                </a:moveTo>
                <a:lnTo>
                  <a:pt x="858" y="1022"/>
                </a:lnTo>
                <a:lnTo>
                  <a:pt x="882" y="1050"/>
                </a:lnTo>
                <a:lnTo>
                  <a:pt x="895" y="1064"/>
                </a:lnTo>
                <a:lnTo>
                  <a:pt x="908" y="1077"/>
                </a:lnTo>
                <a:lnTo>
                  <a:pt x="923" y="1089"/>
                </a:lnTo>
                <a:lnTo>
                  <a:pt x="938" y="1101"/>
                </a:lnTo>
                <a:lnTo>
                  <a:pt x="955" y="1110"/>
                </a:lnTo>
                <a:lnTo>
                  <a:pt x="974" y="1119"/>
                </a:lnTo>
                <a:lnTo>
                  <a:pt x="974" y="1119"/>
                </a:lnTo>
                <a:lnTo>
                  <a:pt x="974" y="1114"/>
                </a:lnTo>
                <a:lnTo>
                  <a:pt x="974" y="1108"/>
                </a:lnTo>
                <a:lnTo>
                  <a:pt x="975" y="1104"/>
                </a:lnTo>
                <a:lnTo>
                  <a:pt x="977" y="1100"/>
                </a:lnTo>
                <a:lnTo>
                  <a:pt x="981" y="1092"/>
                </a:lnTo>
                <a:lnTo>
                  <a:pt x="982" y="1089"/>
                </a:lnTo>
                <a:lnTo>
                  <a:pt x="984" y="1085"/>
                </a:lnTo>
                <a:lnTo>
                  <a:pt x="984" y="1085"/>
                </a:lnTo>
                <a:lnTo>
                  <a:pt x="975" y="1082"/>
                </a:lnTo>
                <a:lnTo>
                  <a:pt x="966" y="1078"/>
                </a:lnTo>
                <a:lnTo>
                  <a:pt x="957" y="1074"/>
                </a:lnTo>
                <a:lnTo>
                  <a:pt x="950" y="1069"/>
                </a:lnTo>
                <a:lnTo>
                  <a:pt x="935" y="1057"/>
                </a:lnTo>
                <a:lnTo>
                  <a:pt x="921" y="1044"/>
                </a:lnTo>
                <a:lnTo>
                  <a:pt x="907" y="1033"/>
                </a:lnTo>
                <a:lnTo>
                  <a:pt x="900" y="1028"/>
                </a:lnTo>
                <a:lnTo>
                  <a:pt x="892" y="1025"/>
                </a:lnTo>
                <a:lnTo>
                  <a:pt x="885" y="1022"/>
                </a:lnTo>
                <a:lnTo>
                  <a:pt x="876" y="1019"/>
                </a:lnTo>
                <a:lnTo>
                  <a:pt x="868" y="1019"/>
                </a:lnTo>
                <a:lnTo>
                  <a:pt x="858" y="1022"/>
                </a:lnTo>
                <a:lnTo>
                  <a:pt x="858" y="102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>
            <a:solidFill>
              <a:schemeClr val="tx1">
                <a:lumMod val="75000"/>
                <a:lumOff val="25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71" name="Freeform 169"/>
          <p:cNvSpPr>
            <a:spLocks noEditPoints="1"/>
          </p:cNvSpPr>
          <p:nvPr/>
        </p:nvSpPr>
        <p:spPr bwMode="auto">
          <a:xfrm>
            <a:off x="6429388" y="1264568"/>
            <a:ext cx="1143008" cy="894040"/>
          </a:xfrm>
          <a:custGeom>
            <a:avLst/>
            <a:gdLst/>
            <a:ahLst/>
            <a:cxnLst>
              <a:cxn ang="0">
                <a:pos x="1295" y="0"/>
              </a:cxn>
              <a:cxn ang="0">
                <a:pos x="1395" y="211"/>
              </a:cxn>
              <a:cxn ang="0">
                <a:pos x="1559" y="467"/>
              </a:cxn>
              <a:cxn ang="0">
                <a:pos x="1684" y="753"/>
              </a:cxn>
              <a:cxn ang="0">
                <a:pos x="1802" y="854"/>
              </a:cxn>
              <a:cxn ang="0">
                <a:pos x="1584" y="1254"/>
              </a:cxn>
              <a:cxn ang="0">
                <a:pos x="1045" y="1270"/>
              </a:cxn>
              <a:cxn ang="0">
                <a:pos x="637" y="1242"/>
              </a:cxn>
              <a:cxn ang="0">
                <a:pos x="0" y="1223"/>
              </a:cxn>
              <a:cxn ang="0">
                <a:pos x="82" y="1065"/>
              </a:cxn>
              <a:cxn ang="0">
                <a:pos x="128" y="892"/>
              </a:cxn>
              <a:cxn ang="0">
                <a:pos x="697" y="639"/>
              </a:cxn>
              <a:cxn ang="0">
                <a:pos x="1049" y="723"/>
              </a:cxn>
              <a:cxn ang="0">
                <a:pos x="1030" y="376"/>
              </a:cxn>
              <a:cxn ang="0">
                <a:pos x="1077" y="239"/>
              </a:cxn>
              <a:cxn ang="0">
                <a:pos x="1254" y="286"/>
              </a:cxn>
              <a:cxn ang="0">
                <a:pos x="1601" y="1112"/>
              </a:cxn>
              <a:cxn ang="0">
                <a:pos x="1394" y="1216"/>
              </a:cxn>
              <a:cxn ang="0">
                <a:pos x="1089" y="1247"/>
              </a:cxn>
              <a:cxn ang="0">
                <a:pos x="1591" y="1179"/>
              </a:cxn>
              <a:cxn ang="0">
                <a:pos x="1246" y="186"/>
              </a:cxn>
              <a:cxn ang="0">
                <a:pos x="1311" y="236"/>
              </a:cxn>
              <a:cxn ang="0">
                <a:pos x="1286" y="142"/>
              </a:cxn>
              <a:cxn ang="0">
                <a:pos x="1344" y="138"/>
              </a:cxn>
              <a:cxn ang="0">
                <a:pos x="1330" y="251"/>
              </a:cxn>
              <a:cxn ang="0">
                <a:pos x="1317" y="66"/>
              </a:cxn>
              <a:cxn ang="0">
                <a:pos x="1114" y="227"/>
              </a:cxn>
              <a:cxn ang="0">
                <a:pos x="1219" y="270"/>
              </a:cxn>
              <a:cxn ang="0">
                <a:pos x="1434" y="352"/>
              </a:cxn>
              <a:cxn ang="0">
                <a:pos x="1177" y="427"/>
              </a:cxn>
              <a:cxn ang="0">
                <a:pos x="1207" y="371"/>
              </a:cxn>
              <a:cxn ang="0">
                <a:pos x="982" y="557"/>
              </a:cxn>
              <a:cxn ang="0">
                <a:pos x="1312" y="640"/>
              </a:cxn>
              <a:cxn ang="0">
                <a:pos x="1308" y="365"/>
              </a:cxn>
              <a:cxn ang="0">
                <a:pos x="1147" y="699"/>
              </a:cxn>
              <a:cxn ang="0">
                <a:pos x="1034" y="1037"/>
              </a:cxn>
              <a:cxn ang="0">
                <a:pos x="1711" y="684"/>
              </a:cxn>
              <a:cxn ang="0">
                <a:pos x="389" y="664"/>
              </a:cxn>
              <a:cxn ang="0">
                <a:pos x="171" y="854"/>
              </a:cxn>
              <a:cxn ang="0">
                <a:pos x="151" y="1023"/>
              </a:cxn>
              <a:cxn ang="0">
                <a:pos x="801" y="1112"/>
              </a:cxn>
              <a:cxn ang="0">
                <a:pos x="1526" y="963"/>
              </a:cxn>
              <a:cxn ang="0">
                <a:pos x="1690" y="854"/>
              </a:cxn>
              <a:cxn ang="0">
                <a:pos x="1539" y="1149"/>
              </a:cxn>
              <a:cxn ang="0">
                <a:pos x="1720" y="829"/>
              </a:cxn>
              <a:cxn ang="0">
                <a:pos x="287" y="1056"/>
              </a:cxn>
              <a:cxn ang="0">
                <a:pos x="585" y="1053"/>
              </a:cxn>
              <a:cxn ang="0">
                <a:pos x="1416" y="1084"/>
              </a:cxn>
              <a:cxn ang="0">
                <a:pos x="143" y="1132"/>
              </a:cxn>
              <a:cxn ang="0">
                <a:pos x="448" y="1162"/>
              </a:cxn>
              <a:cxn ang="0">
                <a:pos x="522" y="1125"/>
              </a:cxn>
              <a:cxn ang="0">
                <a:pos x="1433" y="1108"/>
              </a:cxn>
              <a:cxn ang="0">
                <a:pos x="885" y="1143"/>
              </a:cxn>
              <a:cxn ang="0">
                <a:pos x="1014" y="1163"/>
              </a:cxn>
              <a:cxn ang="0">
                <a:pos x="1500" y="1178"/>
              </a:cxn>
              <a:cxn ang="0">
                <a:pos x="1477" y="1119"/>
              </a:cxn>
              <a:cxn ang="0">
                <a:pos x="725" y="1166"/>
              </a:cxn>
              <a:cxn ang="0">
                <a:pos x="730" y="1151"/>
              </a:cxn>
              <a:cxn ang="0">
                <a:pos x="371" y="1188"/>
              </a:cxn>
              <a:cxn ang="0">
                <a:pos x="426" y="1219"/>
              </a:cxn>
              <a:cxn ang="0">
                <a:pos x="730" y="1200"/>
              </a:cxn>
            </a:cxnLst>
            <a:rect l="0" t="0" r="r" b="b"/>
            <a:pathLst>
              <a:path w="1811" h="1282">
                <a:moveTo>
                  <a:pt x="1256" y="298"/>
                </a:moveTo>
                <a:lnTo>
                  <a:pt x="1256" y="298"/>
                </a:lnTo>
                <a:lnTo>
                  <a:pt x="1257" y="293"/>
                </a:lnTo>
                <a:lnTo>
                  <a:pt x="1257" y="288"/>
                </a:lnTo>
                <a:lnTo>
                  <a:pt x="1255" y="278"/>
                </a:lnTo>
                <a:lnTo>
                  <a:pt x="1252" y="269"/>
                </a:lnTo>
                <a:lnTo>
                  <a:pt x="1248" y="258"/>
                </a:lnTo>
                <a:lnTo>
                  <a:pt x="1238" y="238"/>
                </a:lnTo>
                <a:lnTo>
                  <a:pt x="1233" y="226"/>
                </a:lnTo>
                <a:lnTo>
                  <a:pt x="1229" y="214"/>
                </a:lnTo>
                <a:lnTo>
                  <a:pt x="1229" y="214"/>
                </a:lnTo>
                <a:lnTo>
                  <a:pt x="1226" y="199"/>
                </a:lnTo>
                <a:lnTo>
                  <a:pt x="1225" y="184"/>
                </a:lnTo>
                <a:lnTo>
                  <a:pt x="1224" y="168"/>
                </a:lnTo>
                <a:lnTo>
                  <a:pt x="1225" y="153"/>
                </a:lnTo>
                <a:lnTo>
                  <a:pt x="1226" y="138"/>
                </a:lnTo>
                <a:lnTo>
                  <a:pt x="1229" y="123"/>
                </a:lnTo>
                <a:lnTo>
                  <a:pt x="1233" y="108"/>
                </a:lnTo>
                <a:lnTo>
                  <a:pt x="1237" y="94"/>
                </a:lnTo>
                <a:lnTo>
                  <a:pt x="1242" y="80"/>
                </a:lnTo>
                <a:lnTo>
                  <a:pt x="1248" y="67"/>
                </a:lnTo>
                <a:lnTo>
                  <a:pt x="1253" y="54"/>
                </a:lnTo>
                <a:lnTo>
                  <a:pt x="1259" y="42"/>
                </a:lnTo>
                <a:lnTo>
                  <a:pt x="1273" y="19"/>
                </a:lnTo>
                <a:lnTo>
                  <a:pt x="1288" y="1"/>
                </a:lnTo>
                <a:lnTo>
                  <a:pt x="1288" y="1"/>
                </a:lnTo>
                <a:lnTo>
                  <a:pt x="1291" y="0"/>
                </a:lnTo>
                <a:lnTo>
                  <a:pt x="1295" y="0"/>
                </a:lnTo>
                <a:lnTo>
                  <a:pt x="1298" y="2"/>
                </a:lnTo>
                <a:lnTo>
                  <a:pt x="1301" y="4"/>
                </a:lnTo>
                <a:lnTo>
                  <a:pt x="1303" y="5"/>
                </a:lnTo>
                <a:lnTo>
                  <a:pt x="1305" y="5"/>
                </a:lnTo>
                <a:lnTo>
                  <a:pt x="1305" y="5"/>
                </a:lnTo>
                <a:lnTo>
                  <a:pt x="1308" y="7"/>
                </a:lnTo>
                <a:lnTo>
                  <a:pt x="1308" y="9"/>
                </a:lnTo>
                <a:lnTo>
                  <a:pt x="1306" y="14"/>
                </a:lnTo>
                <a:lnTo>
                  <a:pt x="1305" y="19"/>
                </a:lnTo>
                <a:lnTo>
                  <a:pt x="1305" y="21"/>
                </a:lnTo>
                <a:lnTo>
                  <a:pt x="1305" y="26"/>
                </a:lnTo>
                <a:lnTo>
                  <a:pt x="1305" y="26"/>
                </a:lnTo>
                <a:lnTo>
                  <a:pt x="1313" y="36"/>
                </a:lnTo>
                <a:lnTo>
                  <a:pt x="1323" y="46"/>
                </a:lnTo>
                <a:lnTo>
                  <a:pt x="1333" y="56"/>
                </a:lnTo>
                <a:lnTo>
                  <a:pt x="1344" y="65"/>
                </a:lnTo>
                <a:lnTo>
                  <a:pt x="1355" y="74"/>
                </a:lnTo>
                <a:lnTo>
                  <a:pt x="1365" y="84"/>
                </a:lnTo>
                <a:lnTo>
                  <a:pt x="1374" y="94"/>
                </a:lnTo>
                <a:lnTo>
                  <a:pt x="1381" y="106"/>
                </a:lnTo>
                <a:lnTo>
                  <a:pt x="1381" y="106"/>
                </a:lnTo>
                <a:lnTo>
                  <a:pt x="1389" y="122"/>
                </a:lnTo>
                <a:lnTo>
                  <a:pt x="1394" y="137"/>
                </a:lnTo>
                <a:lnTo>
                  <a:pt x="1397" y="152"/>
                </a:lnTo>
                <a:lnTo>
                  <a:pt x="1400" y="167"/>
                </a:lnTo>
                <a:lnTo>
                  <a:pt x="1400" y="182"/>
                </a:lnTo>
                <a:lnTo>
                  <a:pt x="1399" y="197"/>
                </a:lnTo>
                <a:lnTo>
                  <a:pt x="1395" y="211"/>
                </a:lnTo>
                <a:lnTo>
                  <a:pt x="1391" y="226"/>
                </a:lnTo>
                <a:lnTo>
                  <a:pt x="1387" y="240"/>
                </a:lnTo>
                <a:lnTo>
                  <a:pt x="1380" y="254"/>
                </a:lnTo>
                <a:lnTo>
                  <a:pt x="1373" y="266"/>
                </a:lnTo>
                <a:lnTo>
                  <a:pt x="1365" y="280"/>
                </a:lnTo>
                <a:lnTo>
                  <a:pt x="1357" y="293"/>
                </a:lnTo>
                <a:lnTo>
                  <a:pt x="1347" y="306"/>
                </a:lnTo>
                <a:lnTo>
                  <a:pt x="1328" y="330"/>
                </a:lnTo>
                <a:lnTo>
                  <a:pt x="1328" y="330"/>
                </a:lnTo>
                <a:lnTo>
                  <a:pt x="1352" y="329"/>
                </a:lnTo>
                <a:lnTo>
                  <a:pt x="1377" y="329"/>
                </a:lnTo>
                <a:lnTo>
                  <a:pt x="1401" y="330"/>
                </a:lnTo>
                <a:lnTo>
                  <a:pt x="1424" y="334"/>
                </a:lnTo>
                <a:lnTo>
                  <a:pt x="1446" y="340"/>
                </a:lnTo>
                <a:lnTo>
                  <a:pt x="1456" y="344"/>
                </a:lnTo>
                <a:lnTo>
                  <a:pt x="1467" y="348"/>
                </a:lnTo>
                <a:lnTo>
                  <a:pt x="1477" y="353"/>
                </a:lnTo>
                <a:lnTo>
                  <a:pt x="1486" y="359"/>
                </a:lnTo>
                <a:lnTo>
                  <a:pt x="1496" y="365"/>
                </a:lnTo>
                <a:lnTo>
                  <a:pt x="1505" y="371"/>
                </a:lnTo>
                <a:lnTo>
                  <a:pt x="1505" y="371"/>
                </a:lnTo>
                <a:lnTo>
                  <a:pt x="1516" y="383"/>
                </a:lnTo>
                <a:lnTo>
                  <a:pt x="1527" y="395"/>
                </a:lnTo>
                <a:lnTo>
                  <a:pt x="1537" y="408"/>
                </a:lnTo>
                <a:lnTo>
                  <a:pt x="1544" y="422"/>
                </a:lnTo>
                <a:lnTo>
                  <a:pt x="1551" y="437"/>
                </a:lnTo>
                <a:lnTo>
                  <a:pt x="1556" y="452"/>
                </a:lnTo>
                <a:lnTo>
                  <a:pt x="1559" y="467"/>
                </a:lnTo>
                <a:lnTo>
                  <a:pt x="1561" y="484"/>
                </a:lnTo>
                <a:lnTo>
                  <a:pt x="1562" y="500"/>
                </a:lnTo>
                <a:lnTo>
                  <a:pt x="1562" y="517"/>
                </a:lnTo>
                <a:lnTo>
                  <a:pt x="1561" y="534"/>
                </a:lnTo>
                <a:lnTo>
                  <a:pt x="1559" y="551"/>
                </a:lnTo>
                <a:lnTo>
                  <a:pt x="1556" y="569"/>
                </a:lnTo>
                <a:lnTo>
                  <a:pt x="1552" y="587"/>
                </a:lnTo>
                <a:lnTo>
                  <a:pt x="1546" y="605"/>
                </a:lnTo>
                <a:lnTo>
                  <a:pt x="1539" y="623"/>
                </a:lnTo>
                <a:lnTo>
                  <a:pt x="1539" y="623"/>
                </a:lnTo>
                <a:lnTo>
                  <a:pt x="1567" y="629"/>
                </a:lnTo>
                <a:lnTo>
                  <a:pt x="1594" y="636"/>
                </a:lnTo>
                <a:lnTo>
                  <a:pt x="1650" y="647"/>
                </a:lnTo>
                <a:lnTo>
                  <a:pt x="1705" y="657"/>
                </a:lnTo>
                <a:lnTo>
                  <a:pt x="1729" y="664"/>
                </a:lnTo>
                <a:lnTo>
                  <a:pt x="1753" y="669"/>
                </a:lnTo>
                <a:lnTo>
                  <a:pt x="1753" y="669"/>
                </a:lnTo>
                <a:lnTo>
                  <a:pt x="1751" y="677"/>
                </a:lnTo>
                <a:lnTo>
                  <a:pt x="1748" y="682"/>
                </a:lnTo>
                <a:lnTo>
                  <a:pt x="1743" y="687"/>
                </a:lnTo>
                <a:lnTo>
                  <a:pt x="1739" y="693"/>
                </a:lnTo>
                <a:lnTo>
                  <a:pt x="1728" y="702"/>
                </a:lnTo>
                <a:lnTo>
                  <a:pt x="1719" y="711"/>
                </a:lnTo>
                <a:lnTo>
                  <a:pt x="1719" y="711"/>
                </a:lnTo>
                <a:lnTo>
                  <a:pt x="1710" y="722"/>
                </a:lnTo>
                <a:lnTo>
                  <a:pt x="1703" y="732"/>
                </a:lnTo>
                <a:lnTo>
                  <a:pt x="1694" y="743"/>
                </a:lnTo>
                <a:lnTo>
                  <a:pt x="1684" y="753"/>
                </a:lnTo>
                <a:lnTo>
                  <a:pt x="1684" y="753"/>
                </a:lnTo>
                <a:lnTo>
                  <a:pt x="1692" y="758"/>
                </a:lnTo>
                <a:lnTo>
                  <a:pt x="1699" y="760"/>
                </a:lnTo>
                <a:lnTo>
                  <a:pt x="1707" y="762"/>
                </a:lnTo>
                <a:lnTo>
                  <a:pt x="1715" y="763"/>
                </a:lnTo>
                <a:lnTo>
                  <a:pt x="1732" y="766"/>
                </a:lnTo>
                <a:lnTo>
                  <a:pt x="1739" y="769"/>
                </a:lnTo>
                <a:lnTo>
                  <a:pt x="1745" y="773"/>
                </a:lnTo>
                <a:lnTo>
                  <a:pt x="1745" y="773"/>
                </a:lnTo>
                <a:lnTo>
                  <a:pt x="1745" y="778"/>
                </a:lnTo>
                <a:lnTo>
                  <a:pt x="1745" y="785"/>
                </a:lnTo>
                <a:lnTo>
                  <a:pt x="1742" y="799"/>
                </a:lnTo>
                <a:lnTo>
                  <a:pt x="1740" y="814"/>
                </a:lnTo>
                <a:lnTo>
                  <a:pt x="1739" y="821"/>
                </a:lnTo>
                <a:lnTo>
                  <a:pt x="1738" y="830"/>
                </a:lnTo>
                <a:lnTo>
                  <a:pt x="1738" y="830"/>
                </a:lnTo>
                <a:lnTo>
                  <a:pt x="1743" y="829"/>
                </a:lnTo>
                <a:lnTo>
                  <a:pt x="1748" y="831"/>
                </a:lnTo>
                <a:lnTo>
                  <a:pt x="1753" y="833"/>
                </a:lnTo>
                <a:lnTo>
                  <a:pt x="1757" y="837"/>
                </a:lnTo>
                <a:lnTo>
                  <a:pt x="1767" y="845"/>
                </a:lnTo>
                <a:lnTo>
                  <a:pt x="1772" y="849"/>
                </a:lnTo>
                <a:lnTo>
                  <a:pt x="1778" y="851"/>
                </a:lnTo>
                <a:lnTo>
                  <a:pt x="1778" y="851"/>
                </a:lnTo>
                <a:lnTo>
                  <a:pt x="1783" y="852"/>
                </a:lnTo>
                <a:lnTo>
                  <a:pt x="1788" y="853"/>
                </a:lnTo>
                <a:lnTo>
                  <a:pt x="1798" y="853"/>
                </a:lnTo>
                <a:lnTo>
                  <a:pt x="1802" y="854"/>
                </a:lnTo>
                <a:lnTo>
                  <a:pt x="1806" y="855"/>
                </a:lnTo>
                <a:lnTo>
                  <a:pt x="1810" y="857"/>
                </a:lnTo>
                <a:lnTo>
                  <a:pt x="1812" y="861"/>
                </a:lnTo>
                <a:lnTo>
                  <a:pt x="1812" y="861"/>
                </a:lnTo>
                <a:lnTo>
                  <a:pt x="1811" y="867"/>
                </a:lnTo>
                <a:lnTo>
                  <a:pt x="1810" y="872"/>
                </a:lnTo>
                <a:lnTo>
                  <a:pt x="1803" y="883"/>
                </a:lnTo>
                <a:lnTo>
                  <a:pt x="1796" y="895"/>
                </a:lnTo>
                <a:lnTo>
                  <a:pt x="1788" y="906"/>
                </a:lnTo>
                <a:lnTo>
                  <a:pt x="1780" y="916"/>
                </a:lnTo>
                <a:lnTo>
                  <a:pt x="1772" y="927"/>
                </a:lnTo>
                <a:lnTo>
                  <a:pt x="1766" y="939"/>
                </a:lnTo>
                <a:lnTo>
                  <a:pt x="1765" y="944"/>
                </a:lnTo>
                <a:lnTo>
                  <a:pt x="1763" y="950"/>
                </a:lnTo>
                <a:lnTo>
                  <a:pt x="1763" y="950"/>
                </a:lnTo>
                <a:lnTo>
                  <a:pt x="1740" y="986"/>
                </a:lnTo>
                <a:lnTo>
                  <a:pt x="1717" y="1021"/>
                </a:lnTo>
                <a:lnTo>
                  <a:pt x="1692" y="1058"/>
                </a:lnTo>
                <a:lnTo>
                  <a:pt x="1668" y="1094"/>
                </a:lnTo>
                <a:lnTo>
                  <a:pt x="1646" y="1132"/>
                </a:lnTo>
                <a:lnTo>
                  <a:pt x="1624" y="1170"/>
                </a:lnTo>
                <a:lnTo>
                  <a:pt x="1615" y="1189"/>
                </a:lnTo>
                <a:lnTo>
                  <a:pt x="1606" y="1209"/>
                </a:lnTo>
                <a:lnTo>
                  <a:pt x="1599" y="1229"/>
                </a:lnTo>
                <a:lnTo>
                  <a:pt x="1591" y="1249"/>
                </a:lnTo>
                <a:lnTo>
                  <a:pt x="1591" y="1249"/>
                </a:lnTo>
                <a:lnTo>
                  <a:pt x="1587" y="1252"/>
                </a:lnTo>
                <a:lnTo>
                  <a:pt x="1584" y="1254"/>
                </a:lnTo>
                <a:lnTo>
                  <a:pt x="1581" y="1260"/>
                </a:lnTo>
                <a:lnTo>
                  <a:pt x="1576" y="1267"/>
                </a:lnTo>
                <a:lnTo>
                  <a:pt x="1574" y="1270"/>
                </a:lnTo>
                <a:lnTo>
                  <a:pt x="1571" y="1272"/>
                </a:lnTo>
                <a:lnTo>
                  <a:pt x="1571" y="1272"/>
                </a:lnTo>
                <a:lnTo>
                  <a:pt x="1568" y="1274"/>
                </a:lnTo>
                <a:lnTo>
                  <a:pt x="1564" y="1275"/>
                </a:lnTo>
                <a:lnTo>
                  <a:pt x="1557" y="1276"/>
                </a:lnTo>
                <a:lnTo>
                  <a:pt x="1551" y="1278"/>
                </a:lnTo>
                <a:lnTo>
                  <a:pt x="1547" y="1279"/>
                </a:lnTo>
                <a:lnTo>
                  <a:pt x="1544" y="1282"/>
                </a:lnTo>
                <a:lnTo>
                  <a:pt x="1544" y="1282"/>
                </a:lnTo>
                <a:lnTo>
                  <a:pt x="1530" y="1277"/>
                </a:lnTo>
                <a:lnTo>
                  <a:pt x="1517" y="1274"/>
                </a:lnTo>
                <a:lnTo>
                  <a:pt x="1503" y="1271"/>
                </a:lnTo>
                <a:lnTo>
                  <a:pt x="1490" y="1269"/>
                </a:lnTo>
                <a:lnTo>
                  <a:pt x="1461" y="1268"/>
                </a:lnTo>
                <a:lnTo>
                  <a:pt x="1431" y="1268"/>
                </a:lnTo>
                <a:lnTo>
                  <a:pt x="1367" y="1270"/>
                </a:lnTo>
                <a:lnTo>
                  <a:pt x="1333" y="1271"/>
                </a:lnTo>
                <a:lnTo>
                  <a:pt x="1298" y="1270"/>
                </a:lnTo>
                <a:lnTo>
                  <a:pt x="1298" y="1270"/>
                </a:lnTo>
                <a:lnTo>
                  <a:pt x="1267" y="1269"/>
                </a:lnTo>
                <a:lnTo>
                  <a:pt x="1235" y="1269"/>
                </a:lnTo>
                <a:lnTo>
                  <a:pt x="1172" y="1270"/>
                </a:lnTo>
                <a:lnTo>
                  <a:pt x="1108" y="1271"/>
                </a:lnTo>
                <a:lnTo>
                  <a:pt x="1076" y="1271"/>
                </a:lnTo>
                <a:lnTo>
                  <a:pt x="1045" y="1270"/>
                </a:lnTo>
                <a:lnTo>
                  <a:pt x="1045" y="1270"/>
                </a:lnTo>
                <a:lnTo>
                  <a:pt x="1013" y="1267"/>
                </a:lnTo>
                <a:lnTo>
                  <a:pt x="982" y="1264"/>
                </a:lnTo>
                <a:lnTo>
                  <a:pt x="951" y="1261"/>
                </a:lnTo>
                <a:lnTo>
                  <a:pt x="922" y="1260"/>
                </a:lnTo>
                <a:lnTo>
                  <a:pt x="922" y="1260"/>
                </a:lnTo>
                <a:lnTo>
                  <a:pt x="904" y="1258"/>
                </a:lnTo>
                <a:lnTo>
                  <a:pt x="887" y="1257"/>
                </a:lnTo>
                <a:lnTo>
                  <a:pt x="854" y="1253"/>
                </a:lnTo>
                <a:lnTo>
                  <a:pt x="839" y="1252"/>
                </a:lnTo>
                <a:lnTo>
                  <a:pt x="825" y="1252"/>
                </a:lnTo>
                <a:lnTo>
                  <a:pt x="817" y="1253"/>
                </a:lnTo>
                <a:lnTo>
                  <a:pt x="811" y="1255"/>
                </a:lnTo>
                <a:lnTo>
                  <a:pt x="805" y="1257"/>
                </a:lnTo>
                <a:lnTo>
                  <a:pt x="799" y="1260"/>
                </a:lnTo>
                <a:lnTo>
                  <a:pt x="799" y="1260"/>
                </a:lnTo>
                <a:lnTo>
                  <a:pt x="791" y="1257"/>
                </a:lnTo>
                <a:lnTo>
                  <a:pt x="783" y="1256"/>
                </a:lnTo>
                <a:lnTo>
                  <a:pt x="767" y="1255"/>
                </a:lnTo>
                <a:lnTo>
                  <a:pt x="751" y="1255"/>
                </a:lnTo>
                <a:lnTo>
                  <a:pt x="735" y="1255"/>
                </a:lnTo>
                <a:lnTo>
                  <a:pt x="735" y="1255"/>
                </a:lnTo>
                <a:lnTo>
                  <a:pt x="716" y="1252"/>
                </a:lnTo>
                <a:lnTo>
                  <a:pt x="698" y="1248"/>
                </a:lnTo>
                <a:lnTo>
                  <a:pt x="679" y="1244"/>
                </a:lnTo>
                <a:lnTo>
                  <a:pt x="659" y="1242"/>
                </a:lnTo>
                <a:lnTo>
                  <a:pt x="659" y="1242"/>
                </a:lnTo>
                <a:lnTo>
                  <a:pt x="637" y="1242"/>
                </a:lnTo>
                <a:lnTo>
                  <a:pt x="615" y="1242"/>
                </a:lnTo>
                <a:lnTo>
                  <a:pt x="568" y="1242"/>
                </a:lnTo>
                <a:lnTo>
                  <a:pt x="568" y="1242"/>
                </a:lnTo>
                <a:lnTo>
                  <a:pt x="475" y="1241"/>
                </a:lnTo>
                <a:lnTo>
                  <a:pt x="387" y="1238"/>
                </a:lnTo>
                <a:lnTo>
                  <a:pt x="300" y="1234"/>
                </a:lnTo>
                <a:lnTo>
                  <a:pt x="211" y="1232"/>
                </a:lnTo>
                <a:lnTo>
                  <a:pt x="211" y="1232"/>
                </a:lnTo>
                <a:lnTo>
                  <a:pt x="204" y="1232"/>
                </a:lnTo>
                <a:lnTo>
                  <a:pt x="195" y="1230"/>
                </a:lnTo>
                <a:lnTo>
                  <a:pt x="188" y="1228"/>
                </a:lnTo>
                <a:lnTo>
                  <a:pt x="179" y="1228"/>
                </a:lnTo>
                <a:lnTo>
                  <a:pt x="179" y="1228"/>
                </a:lnTo>
                <a:lnTo>
                  <a:pt x="164" y="1228"/>
                </a:lnTo>
                <a:lnTo>
                  <a:pt x="149" y="1229"/>
                </a:lnTo>
                <a:lnTo>
                  <a:pt x="119" y="1233"/>
                </a:lnTo>
                <a:lnTo>
                  <a:pt x="89" y="1238"/>
                </a:lnTo>
                <a:lnTo>
                  <a:pt x="74" y="1239"/>
                </a:lnTo>
                <a:lnTo>
                  <a:pt x="59" y="1240"/>
                </a:lnTo>
                <a:lnTo>
                  <a:pt x="59" y="1240"/>
                </a:lnTo>
                <a:lnTo>
                  <a:pt x="40" y="1241"/>
                </a:lnTo>
                <a:lnTo>
                  <a:pt x="31" y="1241"/>
                </a:lnTo>
                <a:lnTo>
                  <a:pt x="24" y="1240"/>
                </a:lnTo>
                <a:lnTo>
                  <a:pt x="17" y="1238"/>
                </a:lnTo>
                <a:lnTo>
                  <a:pt x="11" y="1234"/>
                </a:lnTo>
                <a:lnTo>
                  <a:pt x="6" y="1229"/>
                </a:lnTo>
                <a:lnTo>
                  <a:pt x="0" y="1223"/>
                </a:lnTo>
                <a:lnTo>
                  <a:pt x="0" y="1223"/>
                </a:lnTo>
                <a:lnTo>
                  <a:pt x="4" y="1211"/>
                </a:lnTo>
                <a:lnTo>
                  <a:pt x="10" y="1198"/>
                </a:lnTo>
                <a:lnTo>
                  <a:pt x="15" y="1187"/>
                </a:lnTo>
                <a:lnTo>
                  <a:pt x="23" y="1177"/>
                </a:lnTo>
                <a:lnTo>
                  <a:pt x="31" y="1168"/>
                </a:lnTo>
                <a:lnTo>
                  <a:pt x="36" y="1165"/>
                </a:lnTo>
                <a:lnTo>
                  <a:pt x="40" y="1162"/>
                </a:lnTo>
                <a:lnTo>
                  <a:pt x="45" y="1161"/>
                </a:lnTo>
                <a:lnTo>
                  <a:pt x="52" y="1158"/>
                </a:lnTo>
                <a:lnTo>
                  <a:pt x="57" y="1158"/>
                </a:lnTo>
                <a:lnTo>
                  <a:pt x="63" y="1158"/>
                </a:lnTo>
                <a:lnTo>
                  <a:pt x="63" y="1158"/>
                </a:lnTo>
                <a:lnTo>
                  <a:pt x="64" y="1152"/>
                </a:lnTo>
                <a:lnTo>
                  <a:pt x="65" y="1146"/>
                </a:lnTo>
                <a:lnTo>
                  <a:pt x="67" y="1140"/>
                </a:lnTo>
                <a:lnTo>
                  <a:pt x="69" y="1136"/>
                </a:lnTo>
                <a:lnTo>
                  <a:pt x="74" y="1127"/>
                </a:lnTo>
                <a:lnTo>
                  <a:pt x="80" y="1120"/>
                </a:lnTo>
                <a:lnTo>
                  <a:pt x="80" y="1120"/>
                </a:lnTo>
                <a:lnTo>
                  <a:pt x="71" y="1116"/>
                </a:lnTo>
                <a:lnTo>
                  <a:pt x="64" y="1111"/>
                </a:lnTo>
                <a:lnTo>
                  <a:pt x="60" y="1107"/>
                </a:lnTo>
                <a:lnTo>
                  <a:pt x="58" y="1102"/>
                </a:lnTo>
                <a:lnTo>
                  <a:pt x="58" y="1096"/>
                </a:lnTo>
                <a:lnTo>
                  <a:pt x="60" y="1090"/>
                </a:lnTo>
                <a:lnTo>
                  <a:pt x="63" y="1084"/>
                </a:lnTo>
                <a:lnTo>
                  <a:pt x="69" y="1078"/>
                </a:lnTo>
                <a:lnTo>
                  <a:pt x="82" y="1065"/>
                </a:lnTo>
                <a:lnTo>
                  <a:pt x="95" y="1053"/>
                </a:lnTo>
                <a:lnTo>
                  <a:pt x="120" y="1033"/>
                </a:lnTo>
                <a:lnTo>
                  <a:pt x="120" y="1033"/>
                </a:lnTo>
                <a:lnTo>
                  <a:pt x="118" y="1029"/>
                </a:lnTo>
                <a:lnTo>
                  <a:pt x="114" y="1026"/>
                </a:lnTo>
                <a:lnTo>
                  <a:pt x="109" y="1022"/>
                </a:lnTo>
                <a:lnTo>
                  <a:pt x="104" y="1019"/>
                </a:lnTo>
                <a:lnTo>
                  <a:pt x="93" y="1013"/>
                </a:lnTo>
                <a:lnTo>
                  <a:pt x="80" y="1008"/>
                </a:lnTo>
                <a:lnTo>
                  <a:pt x="69" y="1003"/>
                </a:lnTo>
                <a:lnTo>
                  <a:pt x="59" y="999"/>
                </a:lnTo>
                <a:lnTo>
                  <a:pt x="55" y="996"/>
                </a:lnTo>
                <a:lnTo>
                  <a:pt x="52" y="993"/>
                </a:lnTo>
                <a:lnTo>
                  <a:pt x="49" y="990"/>
                </a:lnTo>
                <a:lnTo>
                  <a:pt x="49" y="987"/>
                </a:lnTo>
                <a:lnTo>
                  <a:pt x="49" y="987"/>
                </a:lnTo>
                <a:lnTo>
                  <a:pt x="49" y="983"/>
                </a:lnTo>
                <a:lnTo>
                  <a:pt x="51" y="980"/>
                </a:lnTo>
                <a:lnTo>
                  <a:pt x="55" y="972"/>
                </a:lnTo>
                <a:lnTo>
                  <a:pt x="60" y="965"/>
                </a:lnTo>
                <a:lnTo>
                  <a:pt x="68" y="957"/>
                </a:lnTo>
                <a:lnTo>
                  <a:pt x="85" y="943"/>
                </a:lnTo>
                <a:lnTo>
                  <a:pt x="92" y="937"/>
                </a:lnTo>
                <a:lnTo>
                  <a:pt x="98" y="930"/>
                </a:lnTo>
                <a:lnTo>
                  <a:pt x="98" y="930"/>
                </a:lnTo>
                <a:lnTo>
                  <a:pt x="112" y="914"/>
                </a:lnTo>
                <a:lnTo>
                  <a:pt x="122" y="899"/>
                </a:lnTo>
                <a:lnTo>
                  <a:pt x="128" y="892"/>
                </a:lnTo>
                <a:lnTo>
                  <a:pt x="132" y="883"/>
                </a:lnTo>
                <a:lnTo>
                  <a:pt x="135" y="875"/>
                </a:lnTo>
                <a:lnTo>
                  <a:pt x="137" y="866"/>
                </a:lnTo>
                <a:lnTo>
                  <a:pt x="137" y="866"/>
                </a:lnTo>
                <a:lnTo>
                  <a:pt x="178" y="806"/>
                </a:lnTo>
                <a:lnTo>
                  <a:pt x="198" y="776"/>
                </a:lnTo>
                <a:lnTo>
                  <a:pt x="218" y="746"/>
                </a:lnTo>
                <a:lnTo>
                  <a:pt x="237" y="714"/>
                </a:lnTo>
                <a:lnTo>
                  <a:pt x="254" y="682"/>
                </a:lnTo>
                <a:lnTo>
                  <a:pt x="270" y="649"/>
                </a:lnTo>
                <a:lnTo>
                  <a:pt x="285" y="612"/>
                </a:lnTo>
                <a:lnTo>
                  <a:pt x="285" y="612"/>
                </a:lnTo>
                <a:lnTo>
                  <a:pt x="296" y="613"/>
                </a:lnTo>
                <a:lnTo>
                  <a:pt x="305" y="617"/>
                </a:lnTo>
                <a:lnTo>
                  <a:pt x="314" y="621"/>
                </a:lnTo>
                <a:lnTo>
                  <a:pt x="321" y="627"/>
                </a:lnTo>
                <a:lnTo>
                  <a:pt x="321" y="627"/>
                </a:lnTo>
                <a:lnTo>
                  <a:pt x="351" y="633"/>
                </a:lnTo>
                <a:lnTo>
                  <a:pt x="380" y="638"/>
                </a:lnTo>
                <a:lnTo>
                  <a:pt x="409" y="641"/>
                </a:lnTo>
                <a:lnTo>
                  <a:pt x="424" y="642"/>
                </a:lnTo>
                <a:lnTo>
                  <a:pt x="440" y="642"/>
                </a:lnTo>
                <a:lnTo>
                  <a:pt x="440" y="642"/>
                </a:lnTo>
                <a:lnTo>
                  <a:pt x="544" y="638"/>
                </a:lnTo>
                <a:lnTo>
                  <a:pt x="597" y="637"/>
                </a:lnTo>
                <a:lnTo>
                  <a:pt x="647" y="637"/>
                </a:lnTo>
                <a:lnTo>
                  <a:pt x="673" y="637"/>
                </a:lnTo>
                <a:lnTo>
                  <a:pt x="697" y="639"/>
                </a:lnTo>
                <a:lnTo>
                  <a:pt x="721" y="641"/>
                </a:lnTo>
                <a:lnTo>
                  <a:pt x="745" y="644"/>
                </a:lnTo>
                <a:lnTo>
                  <a:pt x="769" y="649"/>
                </a:lnTo>
                <a:lnTo>
                  <a:pt x="791" y="654"/>
                </a:lnTo>
                <a:lnTo>
                  <a:pt x="814" y="662"/>
                </a:lnTo>
                <a:lnTo>
                  <a:pt x="836" y="669"/>
                </a:lnTo>
                <a:lnTo>
                  <a:pt x="836" y="669"/>
                </a:lnTo>
                <a:lnTo>
                  <a:pt x="860" y="680"/>
                </a:lnTo>
                <a:lnTo>
                  <a:pt x="885" y="690"/>
                </a:lnTo>
                <a:lnTo>
                  <a:pt x="908" y="703"/>
                </a:lnTo>
                <a:lnTo>
                  <a:pt x="930" y="717"/>
                </a:lnTo>
                <a:lnTo>
                  <a:pt x="939" y="725"/>
                </a:lnTo>
                <a:lnTo>
                  <a:pt x="949" y="733"/>
                </a:lnTo>
                <a:lnTo>
                  <a:pt x="958" y="742"/>
                </a:lnTo>
                <a:lnTo>
                  <a:pt x="967" y="751"/>
                </a:lnTo>
                <a:lnTo>
                  <a:pt x="975" y="761"/>
                </a:lnTo>
                <a:lnTo>
                  <a:pt x="982" y="773"/>
                </a:lnTo>
                <a:lnTo>
                  <a:pt x="988" y="785"/>
                </a:lnTo>
                <a:lnTo>
                  <a:pt x="994" y="798"/>
                </a:lnTo>
                <a:lnTo>
                  <a:pt x="994" y="798"/>
                </a:lnTo>
                <a:lnTo>
                  <a:pt x="1009" y="780"/>
                </a:lnTo>
                <a:lnTo>
                  <a:pt x="1025" y="764"/>
                </a:lnTo>
                <a:lnTo>
                  <a:pt x="1041" y="747"/>
                </a:lnTo>
                <a:lnTo>
                  <a:pt x="1048" y="739"/>
                </a:lnTo>
                <a:lnTo>
                  <a:pt x="1055" y="728"/>
                </a:lnTo>
                <a:lnTo>
                  <a:pt x="1055" y="728"/>
                </a:lnTo>
                <a:lnTo>
                  <a:pt x="1053" y="726"/>
                </a:lnTo>
                <a:lnTo>
                  <a:pt x="1049" y="723"/>
                </a:lnTo>
                <a:lnTo>
                  <a:pt x="1044" y="718"/>
                </a:lnTo>
                <a:lnTo>
                  <a:pt x="1030" y="711"/>
                </a:lnTo>
                <a:lnTo>
                  <a:pt x="1030" y="711"/>
                </a:lnTo>
                <a:lnTo>
                  <a:pt x="1025" y="702"/>
                </a:lnTo>
                <a:lnTo>
                  <a:pt x="1019" y="695"/>
                </a:lnTo>
                <a:lnTo>
                  <a:pt x="1008" y="680"/>
                </a:lnTo>
                <a:lnTo>
                  <a:pt x="995" y="665"/>
                </a:lnTo>
                <a:lnTo>
                  <a:pt x="988" y="656"/>
                </a:lnTo>
                <a:lnTo>
                  <a:pt x="983" y="648"/>
                </a:lnTo>
                <a:lnTo>
                  <a:pt x="983" y="648"/>
                </a:lnTo>
                <a:lnTo>
                  <a:pt x="977" y="633"/>
                </a:lnTo>
                <a:lnTo>
                  <a:pt x="970" y="617"/>
                </a:lnTo>
                <a:lnTo>
                  <a:pt x="966" y="599"/>
                </a:lnTo>
                <a:lnTo>
                  <a:pt x="962" y="582"/>
                </a:lnTo>
                <a:lnTo>
                  <a:pt x="960" y="564"/>
                </a:lnTo>
                <a:lnTo>
                  <a:pt x="958" y="546"/>
                </a:lnTo>
                <a:lnTo>
                  <a:pt x="958" y="528"/>
                </a:lnTo>
                <a:lnTo>
                  <a:pt x="960" y="510"/>
                </a:lnTo>
                <a:lnTo>
                  <a:pt x="963" y="491"/>
                </a:lnTo>
                <a:lnTo>
                  <a:pt x="967" y="473"/>
                </a:lnTo>
                <a:lnTo>
                  <a:pt x="972" y="456"/>
                </a:lnTo>
                <a:lnTo>
                  <a:pt x="980" y="439"/>
                </a:lnTo>
                <a:lnTo>
                  <a:pt x="988" y="423"/>
                </a:lnTo>
                <a:lnTo>
                  <a:pt x="998" y="408"/>
                </a:lnTo>
                <a:lnTo>
                  <a:pt x="1010" y="394"/>
                </a:lnTo>
                <a:lnTo>
                  <a:pt x="1023" y="382"/>
                </a:lnTo>
                <a:lnTo>
                  <a:pt x="1023" y="382"/>
                </a:lnTo>
                <a:lnTo>
                  <a:pt x="1030" y="376"/>
                </a:lnTo>
                <a:lnTo>
                  <a:pt x="1039" y="369"/>
                </a:lnTo>
                <a:lnTo>
                  <a:pt x="1048" y="364"/>
                </a:lnTo>
                <a:lnTo>
                  <a:pt x="1058" y="359"/>
                </a:lnTo>
                <a:lnTo>
                  <a:pt x="1069" y="354"/>
                </a:lnTo>
                <a:lnTo>
                  <a:pt x="1081" y="350"/>
                </a:lnTo>
                <a:lnTo>
                  <a:pt x="1092" y="346"/>
                </a:lnTo>
                <a:lnTo>
                  <a:pt x="1104" y="342"/>
                </a:lnTo>
                <a:lnTo>
                  <a:pt x="1117" y="340"/>
                </a:lnTo>
                <a:lnTo>
                  <a:pt x="1130" y="338"/>
                </a:lnTo>
                <a:lnTo>
                  <a:pt x="1143" y="338"/>
                </a:lnTo>
                <a:lnTo>
                  <a:pt x="1155" y="338"/>
                </a:lnTo>
                <a:lnTo>
                  <a:pt x="1168" y="339"/>
                </a:lnTo>
                <a:lnTo>
                  <a:pt x="1181" y="341"/>
                </a:lnTo>
                <a:lnTo>
                  <a:pt x="1194" y="345"/>
                </a:lnTo>
                <a:lnTo>
                  <a:pt x="1207" y="350"/>
                </a:lnTo>
                <a:lnTo>
                  <a:pt x="1207" y="350"/>
                </a:lnTo>
                <a:lnTo>
                  <a:pt x="1205" y="340"/>
                </a:lnTo>
                <a:lnTo>
                  <a:pt x="1200" y="331"/>
                </a:lnTo>
                <a:lnTo>
                  <a:pt x="1195" y="322"/>
                </a:lnTo>
                <a:lnTo>
                  <a:pt x="1190" y="312"/>
                </a:lnTo>
                <a:lnTo>
                  <a:pt x="1183" y="305"/>
                </a:lnTo>
                <a:lnTo>
                  <a:pt x="1176" y="296"/>
                </a:lnTo>
                <a:lnTo>
                  <a:pt x="1167" y="289"/>
                </a:lnTo>
                <a:lnTo>
                  <a:pt x="1159" y="281"/>
                </a:lnTo>
                <a:lnTo>
                  <a:pt x="1139" y="268"/>
                </a:lnTo>
                <a:lnTo>
                  <a:pt x="1119" y="256"/>
                </a:lnTo>
                <a:lnTo>
                  <a:pt x="1098" y="246"/>
                </a:lnTo>
                <a:lnTo>
                  <a:pt x="1077" y="239"/>
                </a:lnTo>
                <a:lnTo>
                  <a:pt x="1077" y="239"/>
                </a:lnTo>
                <a:lnTo>
                  <a:pt x="1074" y="235"/>
                </a:lnTo>
                <a:lnTo>
                  <a:pt x="1072" y="231"/>
                </a:lnTo>
                <a:lnTo>
                  <a:pt x="1069" y="223"/>
                </a:lnTo>
                <a:lnTo>
                  <a:pt x="1069" y="214"/>
                </a:lnTo>
                <a:lnTo>
                  <a:pt x="1069" y="204"/>
                </a:lnTo>
                <a:lnTo>
                  <a:pt x="1071" y="196"/>
                </a:lnTo>
                <a:lnTo>
                  <a:pt x="1073" y="186"/>
                </a:lnTo>
                <a:lnTo>
                  <a:pt x="1077" y="170"/>
                </a:lnTo>
                <a:lnTo>
                  <a:pt x="1077" y="170"/>
                </a:lnTo>
                <a:lnTo>
                  <a:pt x="1090" y="166"/>
                </a:lnTo>
                <a:lnTo>
                  <a:pt x="1103" y="164"/>
                </a:lnTo>
                <a:lnTo>
                  <a:pt x="1116" y="163"/>
                </a:lnTo>
                <a:lnTo>
                  <a:pt x="1122" y="164"/>
                </a:lnTo>
                <a:lnTo>
                  <a:pt x="1129" y="165"/>
                </a:lnTo>
                <a:lnTo>
                  <a:pt x="1129" y="165"/>
                </a:lnTo>
                <a:lnTo>
                  <a:pt x="1135" y="168"/>
                </a:lnTo>
                <a:lnTo>
                  <a:pt x="1142" y="171"/>
                </a:lnTo>
                <a:lnTo>
                  <a:pt x="1158" y="182"/>
                </a:lnTo>
                <a:lnTo>
                  <a:pt x="1175" y="195"/>
                </a:lnTo>
                <a:lnTo>
                  <a:pt x="1193" y="210"/>
                </a:lnTo>
                <a:lnTo>
                  <a:pt x="1210" y="226"/>
                </a:lnTo>
                <a:lnTo>
                  <a:pt x="1226" y="243"/>
                </a:lnTo>
                <a:lnTo>
                  <a:pt x="1239" y="259"/>
                </a:lnTo>
                <a:lnTo>
                  <a:pt x="1249" y="274"/>
                </a:lnTo>
                <a:lnTo>
                  <a:pt x="1249" y="274"/>
                </a:lnTo>
                <a:lnTo>
                  <a:pt x="1252" y="279"/>
                </a:lnTo>
                <a:lnTo>
                  <a:pt x="1254" y="286"/>
                </a:lnTo>
                <a:lnTo>
                  <a:pt x="1256" y="292"/>
                </a:lnTo>
                <a:lnTo>
                  <a:pt x="1256" y="298"/>
                </a:lnTo>
                <a:lnTo>
                  <a:pt x="1256" y="298"/>
                </a:lnTo>
                <a:close/>
                <a:moveTo>
                  <a:pt x="1734" y="859"/>
                </a:moveTo>
                <a:lnTo>
                  <a:pt x="1734" y="859"/>
                </a:lnTo>
                <a:lnTo>
                  <a:pt x="1734" y="863"/>
                </a:lnTo>
                <a:lnTo>
                  <a:pt x="1735" y="866"/>
                </a:lnTo>
                <a:lnTo>
                  <a:pt x="1739" y="871"/>
                </a:lnTo>
                <a:lnTo>
                  <a:pt x="1743" y="877"/>
                </a:lnTo>
                <a:lnTo>
                  <a:pt x="1745" y="881"/>
                </a:lnTo>
                <a:lnTo>
                  <a:pt x="1745" y="885"/>
                </a:lnTo>
                <a:lnTo>
                  <a:pt x="1745" y="885"/>
                </a:lnTo>
                <a:lnTo>
                  <a:pt x="1745" y="889"/>
                </a:lnTo>
                <a:lnTo>
                  <a:pt x="1744" y="892"/>
                </a:lnTo>
                <a:lnTo>
                  <a:pt x="1742" y="897"/>
                </a:lnTo>
                <a:lnTo>
                  <a:pt x="1739" y="904"/>
                </a:lnTo>
                <a:lnTo>
                  <a:pt x="1736" y="910"/>
                </a:lnTo>
                <a:lnTo>
                  <a:pt x="1736" y="910"/>
                </a:lnTo>
                <a:lnTo>
                  <a:pt x="1723" y="922"/>
                </a:lnTo>
                <a:lnTo>
                  <a:pt x="1711" y="934"/>
                </a:lnTo>
                <a:lnTo>
                  <a:pt x="1700" y="946"/>
                </a:lnTo>
                <a:lnTo>
                  <a:pt x="1690" y="960"/>
                </a:lnTo>
                <a:lnTo>
                  <a:pt x="1679" y="974"/>
                </a:lnTo>
                <a:lnTo>
                  <a:pt x="1669" y="988"/>
                </a:lnTo>
                <a:lnTo>
                  <a:pt x="1651" y="1018"/>
                </a:lnTo>
                <a:lnTo>
                  <a:pt x="1634" y="1049"/>
                </a:lnTo>
                <a:lnTo>
                  <a:pt x="1617" y="1081"/>
                </a:lnTo>
                <a:lnTo>
                  <a:pt x="1601" y="1112"/>
                </a:lnTo>
                <a:lnTo>
                  <a:pt x="1584" y="1144"/>
                </a:lnTo>
                <a:lnTo>
                  <a:pt x="1584" y="1144"/>
                </a:lnTo>
                <a:lnTo>
                  <a:pt x="1576" y="1150"/>
                </a:lnTo>
                <a:lnTo>
                  <a:pt x="1570" y="1157"/>
                </a:lnTo>
                <a:lnTo>
                  <a:pt x="1563" y="1165"/>
                </a:lnTo>
                <a:lnTo>
                  <a:pt x="1558" y="1173"/>
                </a:lnTo>
                <a:lnTo>
                  <a:pt x="1548" y="1190"/>
                </a:lnTo>
                <a:lnTo>
                  <a:pt x="1543" y="1198"/>
                </a:lnTo>
                <a:lnTo>
                  <a:pt x="1537" y="1205"/>
                </a:lnTo>
                <a:lnTo>
                  <a:pt x="1537" y="1205"/>
                </a:lnTo>
                <a:lnTo>
                  <a:pt x="1536" y="1211"/>
                </a:lnTo>
                <a:lnTo>
                  <a:pt x="1536" y="1212"/>
                </a:lnTo>
                <a:lnTo>
                  <a:pt x="1537" y="1212"/>
                </a:lnTo>
                <a:lnTo>
                  <a:pt x="1538" y="1212"/>
                </a:lnTo>
                <a:lnTo>
                  <a:pt x="1538" y="1212"/>
                </a:lnTo>
                <a:lnTo>
                  <a:pt x="1537" y="1218"/>
                </a:lnTo>
                <a:lnTo>
                  <a:pt x="1537" y="1218"/>
                </a:lnTo>
                <a:lnTo>
                  <a:pt x="1530" y="1223"/>
                </a:lnTo>
                <a:lnTo>
                  <a:pt x="1523" y="1226"/>
                </a:lnTo>
                <a:lnTo>
                  <a:pt x="1516" y="1227"/>
                </a:lnTo>
                <a:lnTo>
                  <a:pt x="1510" y="1227"/>
                </a:lnTo>
                <a:lnTo>
                  <a:pt x="1497" y="1224"/>
                </a:lnTo>
                <a:lnTo>
                  <a:pt x="1490" y="1222"/>
                </a:lnTo>
                <a:lnTo>
                  <a:pt x="1483" y="1220"/>
                </a:lnTo>
                <a:lnTo>
                  <a:pt x="1483" y="1220"/>
                </a:lnTo>
                <a:lnTo>
                  <a:pt x="1454" y="1218"/>
                </a:lnTo>
                <a:lnTo>
                  <a:pt x="1424" y="1217"/>
                </a:lnTo>
                <a:lnTo>
                  <a:pt x="1394" y="1216"/>
                </a:lnTo>
                <a:lnTo>
                  <a:pt x="1367" y="1215"/>
                </a:lnTo>
                <a:lnTo>
                  <a:pt x="1367" y="1215"/>
                </a:lnTo>
                <a:lnTo>
                  <a:pt x="1346" y="1213"/>
                </a:lnTo>
                <a:lnTo>
                  <a:pt x="1325" y="1208"/>
                </a:lnTo>
                <a:lnTo>
                  <a:pt x="1303" y="1203"/>
                </a:lnTo>
                <a:lnTo>
                  <a:pt x="1281" y="1200"/>
                </a:lnTo>
                <a:lnTo>
                  <a:pt x="1281" y="1200"/>
                </a:lnTo>
                <a:lnTo>
                  <a:pt x="1178" y="1192"/>
                </a:lnTo>
                <a:lnTo>
                  <a:pt x="1125" y="1187"/>
                </a:lnTo>
                <a:lnTo>
                  <a:pt x="1071" y="1184"/>
                </a:lnTo>
                <a:lnTo>
                  <a:pt x="1018" y="1182"/>
                </a:lnTo>
                <a:lnTo>
                  <a:pt x="966" y="1182"/>
                </a:lnTo>
                <a:lnTo>
                  <a:pt x="941" y="1182"/>
                </a:lnTo>
                <a:lnTo>
                  <a:pt x="917" y="1184"/>
                </a:lnTo>
                <a:lnTo>
                  <a:pt x="893" y="1185"/>
                </a:lnTo>
                <a:lnTo>
                  <a:pt x="871" y="1188"/>
                </a:lnTo>
                <a:lnTo>
                  <a:pt x="871" y="1188"/>
                </a:lnTo>
                <a:lnTo>
                  <a:pt x="866" y="1200"/>
                </a:lnTo>
                <a:lnTo>
                  <a:pt x="862" y="1214"/>
                </a:lnTo>
                <a:lnTo>
                  <a:pt x="861" y="1219"/>
                </a:lnTo>
                <a:lnTo>
                  <a:pt x="861" y="1225"/>
                </a:lnTo>
                <a:lnTo>
                  <a:pt x="861" y="1230"/>
                </a:lnTo>
                <a:lnTo>
                  <a:pt x="863" y="1232"/>
                </a:lnTo>
                <a:lnTo>
                  <a:pt x="863" y="1232"/>
                </a:lnTo>
                <a:lnTo>
                  <a:pt x="920" y="1239"/>
                </a:lnTo>
                <a:lnTo>
                  <a:pt x="977" y="1243"/>
                </a:lnTo>
                <a:lnTo>
                  <a:pt x="1032" y="1245"/>
                </a:lnTo>
                <a:lnTo>
                  <a:pt x="1089" y="1247"/>
                </a:lnTo>
                <a:lnTo>
                  <a:pt x="1205" y="1249"/>
                </a:lnTo>
                <a:lnTo>
                  <a:pt x="1326" y="1249"/>
                </a:lnTo>
                <a:lnTo>
                  <a:pt x="1326" y="1249"/>
                </a:lnTo>
                <a:lnTo>
                  <a:pt x="1347" y="1248"/>
                </a:lnTo>
                <a:lnTo>
                  <a:pt x="1374" y="1246"/>
                </a:lnTo>
                <a:lnTo>
                  <a:pt x="1404" y="1245"/>
                </a:lnTo>
                <a:lnTo>
                  <a:pt x="1420" y="1244"/>
                </a:lnTo>
                <a:lnTo>
                  <a:pt x="1436" y="1245"/>
                </a:lnTo>
                <a:lnTo>
                  <a:pt x="1436" y="1245"/>
                </a:lnTo>
                <a:lnTo>
                  <a:pt x="1490" y="1248"/>
                </a:lnTo>
                <a:lnTo>
                  <a:pt x="1511" y="1249"/>
                </a:lnTo>
                <a:lnTo>
                  <a:pt x="1520" y="1249"/>
                </a:lnTo>
                <a:lnTo>
                  <a:pt x="1529" y="1248"/>
                </a:lnTo>
                <a:lnTo>
                  <a:pt x="1537" y="1247"/>
                </a:lnTo>
                <a:lnTo>
                  <a:pt x="1545" y="1245"/>
                </a:lnTo>
                <a:lnTo>
                  <a:pt x="1552" y="1241"/>
                </a:lnTo>
                <a:lnTo>
                  <a:pt x="1559" y="1237"/>
                </a:lnTo>
                <a:lnTo>
                  <a:pt x="1566" y="1231"/>
                </a:lnTo>
                <a:lnTo>
                  <a:pt x="1572" y="1224"/>
                </a:lnTo>
                <a:lnTo>
                  <a:pt x="1577" y="1215"/>
                </a:lnTo>
                <a:lnTo>
                  <a:pt x="1584" y="1205"/>
                </a:lnTo>
                <a:lnTo>
                  <a:pt x="1584" y="1205"/>
                </a:lnTo>
                <a:lnTo>
                  <a:pt x="1585" y="1201"/>
                </a:lnTo>
                <a:lnTo>
                  <a:pt x="1585" y="1197"/>
                </a:lnTo>
                <a:lnTo>
                  <a:pt x="1585" y="1193"/>
                </a:lnTo>
                <a:lnTo>
                  <a:pt x="1586" y="1188"/>
                </a:lnTo>
                <a:lnTo>
                  <a:pt x="1586" y="1188"/>
                </a:lnTo>
                <a:lnTo>
                  <a:pt x="1591" y="1179"/>
                </a:lnTo>
                <a:lnTo>
                  <a:pt x="1599" y="1168"/>
                </a:lnTo>
                <a:lnTo>
                  <a:pt x="1606" y="1157"/>
                </a:lnTo>
                <a:lnTo>
                  <a:pt x="1613" y="1147"/>
                </a:lnTo>
                <a:lnTo>
                  <a:pt x="1613" y="1147"/>
                </a:lnTo>
                <a:lnTo>
                  <a:pt x="1638" y="1104"/>
                </a:lnTo>
                <a:lnTo>
                  <a:pt x="1664" y="1061"/>
                </a:lnTo>
                <a:lnTo>
                  <a:pt x="1717" y="980"/>
                </a:lnTo>
                <a:lnTo>
                  <a:pt x="1717" y="980"/>
                </a:lnTo>
                <a:lnTo>
                  <a:pt x="1734" y="952"/>
                </a:lnTo>
                <a:lnTo>
                  <a:pt x="1749" y="925"/>
                </a:lnTo>
                <a:lnTo>
                  <a:pt x="1765" y="899"/>
                </a:lnTo>
                <a:lnTo>
                  <a:pt x="1781" y="874"/>
                </a:lnTo>
                <a:lnTo>
                  <a:pt x="1781" y="874"/>
                </a:lnTo>
                <a:lnTo>
                  <a:pt x="1775" y="872"/>
                </a:lnTo>
                <a:lnTo>
                  <a:pt x="1770" y="869"/>
                </a:lnTo>
                <a:lnTo>
                  <a:pt x="1758" y="863"/>
                </a:lnTo>
                <a:lnTo>
                  <a:pt x="1752" y="860"/>
                </a:lnTo>
                <a:lnTo>
                  <a:pt x="1747" y="857"/>
                </a:lnTo>
                <a:lnTo>
                  <a:pt x="1740" y="857"/>
                </a:lnTo>
                <a:lnTo>
                  <a:pt x="1734" y="859"/>
                </a:lnTo>
                <a:lnTo>
                  <a:pt x="1734" y="859"/>
                </a:lnTo>
                <a:close/>
                <a:moveTo>
                  <a:pt x="1246" y="119"/>
                </a:moveTo>
                <a:lnTo>
                  <a:pt x="1246" y="119"/>
                </a:lnTo>
                <a:lnTo>
                  <a:pt x="1244" y="133"/>
                </a:lnTo>
                <a:lnTo>
                  <a:pt x="1244" y="147"/>
                </a:lnTo>
                <a:lnTo>
                  <a:pt x="1244" y="160"/>
                </a:lnTo>
                <a:lnTo>
                  <a:pt x="1245" y="173"/>
                </a:lnTo>
                <a:lnTo>
                  <a:pt x="1246" y="186"/>
                </a:lnTo>
                <a:lnTo>
                  <a:pt x="1250" y="199"/>
                </a:lnTo>
                <a:lnTo>
                  <a:pt x="1256" y="224"/>
                </a:lnTo>
                <a:lnTo>
                  <a:pt x="1264" y="248"/>
                </a:lnTo>
                <a:lnTo>
                  <a:pt x="1272" y="272"/>
                </a:lnTo>
                <a:lnTo>
                  <a:pt x="1280" y="296"/>
                </a:lnTo>
                <a:lnTo>
                  <a:pt x="1286" y="322"/>
                </a:lnTo>
                <a:lnTo>
                  <a:pt x="1286" y="322"/>
                </a:lnTo>
                <a:lnTo>
                  <a:pt x="1291" y="309"/>
                </a:lnTo>
                <a:lnTo>
                  <a:pt x="1298" y="295"/>
                </a:lnTo>
                <a:lnTo>
                  <a:pt x="1304" y="281"/>
                </a:lnTo>
                <a:lnTo>
                  <a:pt x="1306" y="274"/>
                </a:lnTo>
                <a:lnTo>
                  <a:pt x="1309" y="266"/>
                </a:lnTo>
                <a:lnTo>
                  <a:pt x="1309" y="266"/>
                </a:lnTo>
                <a:lnTo>
                  <a:pt x="1302" y="259"/>
                </a:lnTo>
                <a:lnTo>
                  <a:pt x="1295" y="251"/>
                </a:lnTo>
                <a:lnTo>
                  <a:pt x="1279" y="239"/>
                </a:lnTo>
                <a:lnTo>
                  <a:pt x="1271" y="231"/>
                </a:lnTo>
                <a:lnTo>
                  <a:pt x="1265" y="224"/>
                </a:lnTo>
                <a:lnTo>
                  <a:pt x="1260" y="216"/>
                </a:lnTo>
                <a:lnTo>
                  <a:pt x="1259" y="212"/>
                </a:lnTo>
                <a:lnTo>
                  <a:pt x="1259" y="206"/>
                </a:lnTo>
                <a:lnTo>
                  <a:pt x="1259" y="206"/>
                </a:lnTo>
                <a:lnTo>
                  <a:pt x="1266" y="211"/>
                </a:lnTo>
                <a:lnTo>
                  <a:pt x="1273" y="214"/>
                </a:lnTo>
                <a:lnTo>
                  <a:pt x="1286" y="223"/>
                </a:lnTo>
                <a:lnTo>
                  <a:pt x="1299" y="231"/>
                </a:lnTo>
                <a:lnTo>
                  <a:pt x="1304" y="234"/>
                </a:lnTo>
                <a:lnTo>
                  <a:pt x="1311" y="236"/>
                </a:lnTo>
                <a:lnTo>
                  <a:pt x="1311" y="236"/>
                </a:lnTo>
                <a:lnTo>
                  <a:pt x="1312" y="233"/>
                </a:lnTo>
                <a:lnTo>
                  <a:pt x="1312" y="230"/>
                </a:lnTo>
                <a:lnTo>
                  <a:pt x="1311" y="221"/>
                </a:lnTo>
                <a:lnTo>
                  <a:pt x="1310" y="213"/>
                </a:lnTo>
                <a:lnTo>
                  <a:pt x="1309" y="204"/>
                </a:lnTo>
                <a:lnTo>
                  <a:pt x="1309" y="204"/>
                </a:lnTo>
                <a:lnTo>
                  <a:pt x="1299" y="203"/>
                </a:lnTo>
                <a:lnTo>
                  <a:pt x="1290" y="200"/>
                </a:lnTo>
                <a:lnTo>
                  <a:pt x="1282" y="196"/>
                </a:lnTo>
                <a:lnTo>
                  <a:pt x="1274" y="190"/>
                </a:lnTo>
                <a:lnTo>
                  <a:pt x="1269" y="185"/>
                </a:lnTo>
                <a:lnTo>
                  <a:pt x="1265" y="179"/>
                </a:lnTo>
                <a:lnTo>
                  <a:pt x="1261" y="171"/>
                </a:lnTo>
                <a:lnTo>
                  <a:pt x="1261" y="163"/>
                </a:lnTo>
                <a:lnTo>
                  <a:pt x="1261" y="163"/>
                </a:lnTo>
                <a:lnTo>
                  <a:pt x="1266" y="165"/>
                </a:lnTo>
                <a:lnTo>
                  <a:pt x="1270" y="168"/>
                </a:lnTo>
                <a:lnTo>
                  <a:pt x="1278" y="174"/>
                </a:lnTo>
                <a:lnTo>
                  <a:pt x="1282" y="177"/>
                </a:lnTo>
                <a:lnTo>
                  <a:pt x="1285" y="179"/>
                </a:lnTo>
                <a:lnTo>
                  <a:pt x="1290" y="179"/>
                </a:lnTo>
                <a:lnTo>
                  <a:pt x="1296" y="178"/>
                </a:lnTo>
                <a:lnTo>
                  <a:pt x="1296" y="178"/>
                </a:lnTo>
                <a:lnTo>
                  <a:pt x="1296" y="172"/>
                </a:lnTo>
                <a:lnTo>
                  <a:pt x="1296" y="167"/>
                </a:lnTo>
                <a:lnTo>
                  <a:pt x="1291" y="155"/>
                </a:lnTo>
                <a:lnTo>
                  <a:pt x="1286" y="142"/>
                </a:lnTo>
                <a:lnTo>
                  <a:pt x="1280" y="129"/>
                </a:lnTo>
                <a:lnTo>
                  <a:pt x="1274" y="118"/>
                </a:lnTo>
                <a:lnTo>
                  <a:pt x="1272" y="111"/>
                </a:lnTo>
                <a:lnTo>
                  <a:pt x="1271" y="105"/>
                </a:lnTo>
                <a:lnTo>
                  <a:pt x="1271" y="99"/>
                </a:lnTo>
                <a:lnTo>
                  <a:pt x="1271" y="94"/>
                </a:lnTo>
                <a:lnTo>
                  <a:pt x="1273" y="89"/>
                </a:lnTo>
                <a:lnTo>
                  <a:pt x="1276" y="84"/>
                </a:lnTo>
                <a:lnTo>
                  <a:pt x="1276" y="84"/>
                </a:lnTo>
                <a:lnTo>
                  <a:pt x="1282" y="93"/>
                </a:lnTo>
                <a:lnTo>
                  <a:pt x="1287" y="103"/>
                </a:lnTo>
                <a:lnTo>
                  <a:pt x="1296" y="123"/>
                </a:lnTo>
                <a:lnTo>
                  <a:pt x="1303" y="143"/>
                </a:lnTo>
                <a:lnTo>
                  <a:pt x="1313" y="165"/>
                </a:lnTo>
                <a:lnTo>
                  <a:pt x="1313" y="165"/>
                </a:lnTo>
                <a:lnTo>
                  <a:pt x="1318" y="158"/>
                </a:lnTo>
                <a:lnTo>
                  <a:pt x="1323" y="150"/>
                </a:lnTo>
                <a:lnTo>
                  <a:pt x="1328" y="133"/>
                </a:lnTo>
                <a:lnTo>
                  <a:pt x="1331" y="124"/>
                </a:lnTo>
                <a:lnTo>
                  <a:pt x="1336" y="117"/>
                </a:lnTo>
                <a:lnTo>
                  <a:pt x="1339" y="113"/>
                </a:lnTo>
                <a:lnTo>
                  <a:pt x="1342" y="110"/>
                </a:lnTo>
                <a:lnTo>
                  <a:pt x="1346" y="108"/>
                </a:lnTo>
                <a:lnTo>
                  <a:pt x="1350" y="106"/>
                </a:lnTo>
                <a:lnTo>
                  <a:pt x="1350" y="106"/>
                </a:lnTo>
                <a:lnTo>
                  <a:pt x="1349" y="114"/>
                </a:lnTo>
                <a:lnTo>
                  <a:pt x="1348" y="122"/>
                </a:lnTo>
                <a:lnTo>
                  <a:pt x="1344" y="138"/>
                </a:lnTo>
                <a:lnTo>
                  <a:pt x="1339" y="153"/>
                </a:lnTo>
                <a:lnTo>
                  <a:pt x="1333" y="167"/>
                </a:lnTo>
                <a:lnTo>
                  <a:pt x="1328" y="182"/>
                </a:lnTo>
                <a:lnTo>
                  <a:pt x="1326" y="189"/>
                </a:lnTo>
                <a:lnTo>
                  <a:pt x="1325" y="197"/>
                </a:lnTo>
                <a:lnTo>
                  <a:pt x="1325" y="205"/>
                </a:lnTo>
                <a:lnTo>
                  <a:pt x="1326" y="213"/>
                </a:lnTo>
                <a:lnTo>
                  <a:pt x="1327" y="220"/>
                </a:lnTo>
                <a:lnTo>
                  <a:pt x="1330" y="229"/>
                </a:lnTo>
                <a:lnTo>
                  <a:pt x="1330" y="229"/>
                </a:lnTo>
                <a:lnTo>
                  <a:pt x="1336" y="227"/>
                </a:lnTo>
                <a:lnTo>
                  <a:pt x="1342" y="225"/>
                </a:lnTo>
                <a:lnTo>
                  <a:pt x="1345" y="220"/>
                </a:lnTo>
                <a:lnTo>
                  <a:pt x="1349" y="216"/>
                </a:lnTo>
                <a:lnTo>
                  <a:pt x="1356" y="206"/>
                </a:lnTo>
                <a:lnTo>
                  <a:pt x="1360" y="203"/>
                </a:lnTo>
                <a:lnTo>
                  <a:pt x="1364" y="200"/>
                </a:lnTo>
                <a:lnTo>
                  <a:pt x="1364" y="200"/>
                </a:lnTo>
                <a:lnTo>
                  <a:pt x="1369" y="204"/>
                </a:lnTo>
                <a:lnTo>
                  <a:pt x="1371" y="209"/>
                </a:lnTo>
                <a:lnTo>
                  <a:pt x="1371" y="213"/>
                </a:lnTo>
                <a:lnTo>
                  <a:pt x="1371" y="217"/>
                </a:lnTo>
                <a:lnTo>
                  <a:pt x="1370" y="221"/>
                </a:lnTo>
                <a:lnTo>
                  <a:pt x="1367" y="226"/>
                </a:lnTo>
                <a:lnTo>
                  <a:pt x="1361" y="233"/>
                </a:lnTo>
                <a:lnTo>
                  <a:pt x="1352" y="240"/>
                </a:lnTo>
                <a:lnTo>
                  <a:pt x="1344" y="245"/>
                </a:lnTo>
                <a:lnTo>
                  <a:pt x="1330" y="251"/>
                </a:lnTo>
                <a:lnTo>
                  <a:pt x="1330" y="251"/>
                </a:lnTo>
                <a:lnTo>
                  <a:pt x="1329" y="259"/>
                </a:lnTo>
                <a:lnTo>
                  <a:pt x="1327" y="268"/>
                </a:lnTo>
                <a:lnTo>
                  <a:pt x="1320" y="286"/>
                </a:lnTo>
                <a:lnTo>
                  <a:pt x="1314" y="304"/>
                </a:lnTo>
                <a:lnTo>
                  <a:pt x="1312" y="312"/>
                </a:lnTo>
                <a:lnTo>
                  <a:pt x="1311" y="320"/>
                </a:lnTo>
                <a:lnTo>
                  <a:pt x="1311" y="320"/>
                </a:lnTo>
                <a:lnTo>
                  <a:pt x="1333" y="293"/>
                </a:lnTo>
                <a:lnTo>
                  <a:pt x="1345" y="277"/>
                </a:lnTo>
                <a:lnTo>
                  <a:pt x="1357" y="261"/>
                </a:lnTo>
                <a:lnTo>
                  <a:pt x="1366" y="244"/>
                </a:lnTo>
                <a:lnTo>
                  <a:pt x="1374" y="225"/>
                </a:lnTo>
                <a:lnTo>
                  <a:pt x="1377" y="215"/>
                </a:lnTo>
                <a:lnTo>
                  <a:pt x="1379" y="205"/>
                </a:lnTo>
                <a:lnTo>
                  <a:pt x="1381" y="196"/>
                </a:lnTo>
                <a:lnTo>
                  <a:pt x="1381" y="185"/>
                </a:lnTo>
                <a:lnTo>
                  <a:pt x="1381" y="185"/>
                </a:lnTo>
                <a:lnTo>
                  <a:pt x="1381" y="171"/>
                </a:lnTo>
                <a:lnTo>
                  <a:pt x="1380" y="159"/>
                </a:lnTo>
                <a:lnTo>
                  <a:pt x="1377" y="148"/>
                </a:lnTo>
                <a:lnTo>
                  <a:pt x="1374" y="137"/>
                </a:lnTo>
                <a:lnTo>
                  <a:pt x="1369" y="126"/>
                </a:lnTo>
                <a:lnTo>
                  <a:pt x="1363" y="117"/>
                </a:lnTo>
                <a:lnTo>
                  <a:pt x="1357" y="108"/>
                </a:lnTo>
                <a:lnTo>
                  <a:pt x="1349" y="98"/>
                </a:lnTo>
                <a:lnTo>
                  <a:pt x="1334" y="82"/>
                </a:lnTo>
                <a:lnTo>
                  <a:pt x="1317" y="66"/>
                </a:lnTo>
                <a:lnTo>
                  <a:pt x="1301" y="51"/>
                </a:lnTo>
                <a:lnTo>
                  <a:pt x="1286" y="35"/>
                </a:lnTo>
                <a:lnTo>
                  <a:pt x="1286" y="35"/>
                </a:lnTo>
                <a:lnTo>
                  <a:pt x="1281" y="46"/>
                </a:lnTo>
                <a:lnTo>
                  <a:pt x="1274" y="56"/>
                </a:lnTo>
                <a:lnTo>
                  <a:pt x="1264" y="75"/>
                </a:lnTo>
                <a:lnTo>
                  <a:pt x="1258" y="84"/>
                </a:lnTo>
                <a:lnTo>
                  <a:pt x="1253" y="94"/>
                </a:lnTo>
                <a:lnTo>
                  <a:pt x="1250" y="106"/>
                </a:lnTo>
                <a:lnTo>
                  <a:pt x="1246" y="119"/>
                </a:lnTo>
                <a:lnTo>
                  <a:pt x="1246" y="119"/>
                </a:lnTo>
                <a:close/>
                <a:moveTo>
                  <a:pt x="1129" y="187"/>
                </a:moveTo>
                <a:lnTo>
                  <a:pt x="1129" y="187"/>
                </a:lnTo>
                <a:lnTo>
                  <a:pt x="1119" y="186"/>
                </a:lnTo>
                <a:lnTo>
                  <a:pt x="1111" y="186"/>
                </a:lnTo>
                <a:lnTo>
                  <a:pt x="1103" y="188"/>
                </a:lnTo>
                <a:lnTo>
                  <a:pt x="1098" y="192"/>
                </a:lnTo>
                <a:lnTo>
                  <a:pt x="1094" y="196"/>
                </a:lnTo>
                <a:lnTo>
                  <a:pt x="1091" y="202"/>
                </a:lnTo>
                <a:lnTo>
                  <a:pt x="1090" y="209"/>
                </a:lnTo>
                <a:lnTo>
                  <a:pt x="1089" y="217"/>
                </a:lnTo>
                <a:lnTo>
                  <a:pt x="1089" y="217"/>
                </a:lnTo>
                <a:lnTo>
                  <a:pt x="1094" y="220"/>
                </a:lnTo>
                <a:lnTo>
                  <a:pt x="1100" y="224"/>
                </a:lnTo>
                <a:lnTo>
                  <a:pt x="1102" y="226"/>
                </a:lnTo>
                <a:lnTo>
                  <a:pt x="1105" y="227"/>
                </a:lnTo>
                <a:lnTo>
                  <a:pt x="1109" y="227"/>
                </a:lnTo>
                <a:lnTo>
                  <a:pt x="1114" y="227"/>
                </a:lnTo>
                <a:lnTo>
                  <a:pt x="1114" y="227"/>
                </a:lnTo>
                <a:lnTo>
                  <a:pt x="1124" y="235"/>
                </a:lnTo>
                <a:lnTo>
                  <a:pt x="1135" y="243"/>
                </a:lnTo>
                <a:lnTo>
                  <a:pt x="1157" y="258"/>
                </a:lnTo>
                <a:lnTo>
                  <a:pt x="1178" y="273"/>
                </a:lnTo>
                <a:lnTo>
                  <a:pt x="1189" y="281"/>
                </a:lnTo>
                <a:lnTo>
                  <a:pt x="1197" y="291"/>
                </a:lnTo>
                <a:lnTo>
                  <a:pt x="1197" y="291"/>
                </a:lnTo>
                <a:lnTo>
                  <a:pt x="1204" y="300"/>
                </a:lnTo>
                <a:lnTo>
                  <a:pt x="1209" y="308"/>
                </a:lnTo>
                <a:lnTo>
                  <a:pt x="1219" y="327"/>
                </a:lnTo>
                <a:lnTo>
                  <a:pt x="1229" y="347"/>
                </a:lnTo>
                <a:lnTo>
                  <a:pt x="1236" y="356"/>
                </a:lnTo>
                <a:lnTo>
                  <a:pt x="1242" y="364"/>
                </a:lnTo>
                <a:lnTo>
                  <a:pt x="1242" y="364"/>
                </a:lnTo>
                <a:lnTo>
                  <a:pt x="1242" y="374"/>
                </a:lnTo>
                <a:lnTo>
                  <a:pt x="1244" y="381"/>
                </a:lnTo>
                <a:lnTo>
                  <a:pt x="1248" y="386"/>
                </a:lnTo>
                <a:lnTo>
                  <a:pt x="1252" y="392"/>
                </a:lnTo>
                <a:lnTo>
                  <a:pt x="1252" y="392"/>
                </a:lnTo>
                <a:lnTo>
                  <a:pt x="1252" y="375"/>
                </a:lnTo>
                <a:lnTo>
                  <a:pt x="1251" y="359"/>
                </a:lnTo>
                <a:lnTo>
                  <a:pt x="1249" y="342"/>
                </a:lnTo>
                <a:lnTo>
                  <a:pt x="1245" y="326"/>
                </a:lnTo>
                <a:lnTo>
                  <a:pt x="1240" y="311"/>
                </a:lnTo>
                <a:lnTo>
                  <a:pt x="1235" y="296"/>
                </a:lnTo>
                <a:lnTo>
                  <a:pt x="1227" y="283"/>
                </a:lnTo>
                <a:lnTo>
                  <a:pt x="1219" y="270"/>
                </a:lnTo>
                <a:lnTo>
                  <a:pt x="1210" y="257"/>
                </a:lnTo>
                <a:lnTo>
                  <a:pt x="1200" y="244"/>
                </a:lnTo>
                <a:lnTo>
                  <a:pt x="1190" y="233"/>
                </a:lnTo>
                <a:lnTo>
                  <a:pt x="1178" y="223"/>
                </a:lnTo>
                <a:lnTo>
                  <a:pt x="1166" y="212"/>
                </a:lnTo>
                <a:lnTo>
                  <a:pt x="1154" y="203"/>
                </a:lnTo>
                <a:lnTo>
                  <a:pt x="1142" y="195"/>
                </a:lnTo>
                <a:lnTo>
                  <a:pt x="1129" y="187"/>
                </a:lnTo>
                <a:lnTo>
                  <a:pt x="1129" y="187"/>
                </a:lnTo>
                <a:close/>
                <a:moveTo>
                  <a:pt x="1542" y="468"/>
                </a:moveTo>
                <a:lnTo>
                  <a:pt x="1542" y="468"/>
                </a:lnTo>
                <a:lnTo>
                  <a:pt x="1540" y="463"/>
                </a:lnTo>
                <a:lnTo>
                  <a:pt x="1537" y="460"/>
                </a:lnTo>
                <a:lnTo>
                  <a:pt x="1535" y="457"/>
                </a:lnTo>
                <a:lnTo>
                  <a:pt x="1532" y="453"/>
                </a:lnTo>
                <a:lnTo>
                  <a:pt x="1532" y="453"/>
                </a:lnTo>
                <a:lnTo>
                  <a:pt x="1531" y="448"/>
                </a:lnTo>
                <a:lnTo>
                  <a:pt x="1531" y="443"/>
                </a:lnTo>
                <a:lnTo>
                  <a:pt x="1530" y="438"/>
                </a:lnTo>
                <a:lnTo>
                  <a:pt x="1529" y="433"/>
                </a:lnTo>
                <a:lnTo>
                  <a:pt x="1529" y="433"/>
                </a:lnTo>
                <a:lnTo>
                  <a:pt x="1521" y="419"/>
                </a:lnTo>
                <a:lnTo>
                  <a:pt x="1510" y="405"/>
                </a:lnTo>
                <a:lnTo>
                  <a:pt x="1497" y="392"/>
                </a:lnTo>
                <a:lnTo>
                  <a:pt x="1483" y="380"/>
                </a:lnTo>
                <a:lnTo>
                  <a:pt x="1468" y="368"/>
                </a:lnTo>
                <a:lnTo>
                  <a:pt x="1451" y="360"/>
                </a:lnTo>
                <a:lnTo>
                  <a:pt x="1434" y="352"/>
                </a:lnTo>
                <a:lnTo>
                  <a:pt x="1417" y="347"/>
                </a:lnTo>
                <a:lnTo>
                  <a:pt x="1417" y="347"/>
                </a:lnTo>
                <a:lnTo>
                  <a:pt x="1406" y="346"/>
                </a:lnTo>
                <a:lnTo>
                  <a:pt x="1397" y="346"/>
                </a:lnTo>
                <a:lnTo>
                  <a:pt x="1388" y="346"/>
                </a:lnTo>
                <a:lnTo>
                  <a:pt x="1379" y="347"/>
                </a:lnTo>
                <a:lnTo>
                  <a:pt x="1371" y="350"/>
                </a:lnTo>
                <a:lnTo>
                  <a:pt x="1362" y="352"/>
                </a:lnTo>
                <a:lnTo>
                  <a:pt x="1355" y="356"/>
                </a:lnTo>
                <a:lnTo>
                  <a:pt x="1347" y="361"/>
                </a:lnTo>
                <a:lnTo>
                  <a:pt x="1332" y="370"/>
                </a:lnTo>
                <a:lnTo>
                  <a:pt x="1318" y="382"/>
                </a:lnTo>
                <a:lnTo>
                  <a:pt x="1291" y="406"/>
                </a:lnTo>
                <a:lnTo>
                  <a:pt x="1279" y="417"/>
                </a:lnTo>
                <a:lnTo>
                  <a:pt x="1266" y="428"/>
                </a:lnTo>
                <a:lnTo>
                  <a:pt x="1252" y="437"/>
                </a:lnTo>
                <a:lnTo>
                  <a:pt x="1245" y="441"/>
                </a:lnTo>
                <a:lnTo>
                  <a:pt x="1239" y="444"/>
                </a:lnTo>
                <a:lnTo>
                  <a:pt x="1231" y="446"/>
                </a:lnTo>
                <a:lnTo>
                  <a:pt x="1225" y="447"/>
                </a:lnTo>
                <a:lnTo>
                  <a:pt x="1218" y="447"/>
                </a:lnTo>
                <a:lnTo>
                  <a:pt x="1210" y="447"/>
                </a:lnTo>
                <a:lnTo>
                  <a:pt x="1203" y="445"/>
                </a:lnTo>
                <a:lnTo>
                  <a:pt x="1194" y="443"/>
                </a:lnTo>
                <a:lnTo>
                  <a:pt x="1187" y="439"/>
                </a:lnTo>
                <a:lnTo>
                  <a:pt x="1178" y="433"/>
                </a:lnTo>
                <a:lnTo>
                  <a:pt x="1178" y="433"/>
                </a:lnTo>
                <a:lnTo>
                  <a:pt x="1177" y="427"/>
                </a:lnTo>
                <a:lnTo>
                  <a:pt x="1176" y="422"/>
                </a:lnTo>
                <a:lnTo>
                  <a:pt x="1172" y="411"/>
                </a:lnTo>
                <a:lnTo>
                  <a:pt x="1170" y="407"/>
                </a:lnTo>
                <a:lnTo>
                  <a:pt x="1170" y="402"/>
                </a:lnTo>
                <a:lnTo>
                  <a:pt x="1173" y="398"/>
                </a:lnTo>
                <a:lnTo>
                  <a:pt x="1175" y="394"/>
                </a:lnTo>
                <a:lnTo>
                  <a:pt x="1175" y="394"/>
                </a:lnTo>
                <a:lnTo>
                  <a:pt x="1181" y="400"/>
                </a:lnTo>
                <a:lnTo>
                  <a:pt x="1187" y="407"/>
                </a:lnTo>
                <a:lnTo>
                  <a:pt x="1192" y="414"/>
                </a:lnTo>
                <a:lnTo>
                  <a:pt x="1197" y="421"/>
                </a:lnTo>
                <a:lnTo>
                  <a:pt x="1205" y="425"/>
                </a:lnTo>
                <a:lnTo>
                  <a:pt x="1208" y="427"/>
                </a:lnTo>
                <a:lnTo>
                  <a:pt x="1212" y="428"/>
                </a:lnTo>
                <a:lnTo>
                  <a:pt x="1217" y="428"/>
                </a:lnTo>
                <a:lnTo>
                  <a:pt x="1221" y="427"/>
                </a:lnTo>
                <a:lnTo>
                  <a:pt x="1226" y="426"/>
                </a:lnTo>
                <a:lnTo>
                  <a:pt x="1231" y="424"/>
                </a:lnTo>
                <a:lnTo>
                  <a:pt x="1231" y="424"/>
                </a:lnTo>
                <a:lnTo>
                  <a:pt x="1234" y="417"/>
                </a:lnTo>
                <a:lnTo>
                  <a:pt x="1235" y="412"/>
                </a:lnTo>
                <a:lnTo>
                  <a:pt x="1235" y="408"/>
                </a:lnTo>
                <a:lnTo>
                  <a:pt x="1234" y="404"/>
                </a:lnTo>
                <a:lnTo>
                  <a:pt x="1230" y="394"/>
                </a:lnTo>
                <a:lnTo>
                  <a:pt x="1227" y="382"/>
                </a:lnTo>
                <a:lnTo>
                  <a:pt x="1227" y="382"/>
                </a:lnTo>
                <a:lnTo>
                  <a:pt x="1218" y="376"/>
                </a:lnTo>
                <a:lnTo>
                  <a:pt x="1207" y="371"/>
                </a:lnTo>
                <a:lnTo>
                  <a:pt x="1197" y="367"/>
                </a:lnTo>
                <a:lnTo>
                  <a:pt x="1187" y="364"/>
                </a:lnTo>
                <a:lnTo>
                  <a:pt x="1177" y="362"/>
                </a:lnTo>
                <a:lnTo>
                  <a:pt x="1166" y="361"/>
                </a:lnTo>
                <a:lnTo>
                  <a:pt x="1155" y="360"/>
                </a:lnTo>
                <a:lnTo>
                  <a:pt x="1146" y="359"/>
                </a:lnTo>
                <a:lnTo>
                  <a:pt x="1135" y="360"/>
                </a:lnTo>
                <a:lnTo>
                  <a:pt x="1125" y="361"/>
                </a:lnTo>
                <a:lnTo>
                  <a:pt x="1105" y="364"/>
                </a:lnTo>
                <a:lnTo>
                  <a:pt x="1085" y="370"/>
                </a:lnTo>
                <a:lnTo>
                  <a:pt x="1067" y="379"/>
                </a:lnTo>
                <a:lnTo>
                  <a:pt x="1048" y="389"/>
                </a:lnTo>
                <a:lnTo>
                  <a:pt x="1032" y="401"/>
                </a:lnTo>
                <a:lnTo>
                  <a:pt x="1018" y="415"/>
                </a:lnTo>
                <a:lnTo>
                  <a:pt x="1006" y="430"/>
                </a:lnTo>
                <a:lnTo>
                  <a:pt x="1000" y="439"/>
                </a:lnTo>
                <a:lnTo>
                  <a:pt x="995" y="447"/>
                </a:lnTo>
                <a:lnTo>
                  <a:pt x="991" y="456"/>
                </a:lnTo>
                <a:lnTo>
                  <a:pt x="986" y="466"/>
                </a:lnTo>
                <a:lnTo>
                  <a:pt x="983" y="475"/>
                </a:lnTo>
                <a:lnTo>
                  <a:pt x="981" y="485"/>
                </a:lnTo>
                <a:lnTo>
                  <a:pt x="980" y="495"/>
                </a:lnTo>
                <a:lnTo>
                  <a:pt x="979" y="504"/>
                </a:lnTo>
                <a:lnTo>
                  <a:pt x="979" y="504"/>
                </a:lnTo>
                <a:lnTo>
                  <a:pt x="979" y="520"/>
                </a:lnTo>
                <a:lnTo>
                  <a:pt x="981" y="542"/>
                </a:lnTo>
                <a:lnTo>
                  <a:pt x="981" y="542"/>
                </a:lnTo>
                <a:lnTo>
                  <a:pt x="982" y="557"/>
                </a:lnTo>
                <a:lnTo>
                  <a:pt x="985" y="573"/>
                </a:lnTo>
                <a:lnTo>
                  <a:pt x="988" y="589"/>
                </a:lnTo>
                <a:lnTo>
                  <a:pt x="993" y="605"/>
                </a:lnTo>
                <a:lnTo>
                  <a:pt x="998" y="621"/>
                </a:lnTo>
                <a:lnTo>
                  <a:pt x="1003" y="636"/>
                </a:lnTo>
                <a:lnTo>
                  <a:pt x="1011" y="650"/>
                </a:lnTo>
                <a:lnTo>
                  <a:pt x="1018" y="662"/>
                </a:lnTo>
                <a:lnTo>
                  <a:pt x="1018" y="662"/>
                </a:lnTo>
                <a:lnTo>
                  <a:pt x="1029" y="675"/>
                </a:lnTo>
                <a:lnTo>
                  <a:pt x="1044" y="690"/>
                </a:lnTo>
                <a:lnTo>
                  <a:pt x="1052" y="698"/>
                </a:lnTo>
                <a:lnTo>
                  <a:pt x="1060" y="703"/>
                </a:lnTo>
                <a:lnTo>
                  <a:pt x="1068" y="708"/>
                </a:lnTo>
                <a:lnTo>
                  <a:pt x="1074" y="709"/>
                </a:lnTo>
                <a:lnTo>
                  <a:pt x="1074" y="709"/>
                </a:lnTo>
                <a:lnTo>
                  <a:pt x="1078" y="709"/>
                </a:lnTo>
                <a:lnTo>
                  <a:pt x="1083" y="707"/>
                </a:lnTo>
                <a:lnTo>
                  <a:pt x="1093" y="701"/>
                </a:lnTo>
                <a:lnTo>
                  <a:pt x="1104" y="695"/>
                </a:lnTo>
                <a:lnTo>
                  <a:pt x="1116" y="689"/>
                </a:lnTo>
                <a:lnTo>
                  <a:pt x="1116" y="689"/>
                </a:lnTo>
                <a:lnTo>
                  <a:pt x="1139" y="681"/>
                </a:lnTo>
                <a:lnTo>
                  <a:pt x="1163" y="673"/>
                </a:lnTo>
                <a:lnTo>
                  <a:pt x="1187" y="666"/>
                </a:lnTo>
                <a:lnTo>
                  <a:pt x="1211" y="659"/>
                </a:lnTo>
                <a:lnTo>
                  <a:pt x="1236" y="654"/>
                </a:lnTo>
                <a:lnTo>
                  <a:pt x="1260" y="649"/>
                </a:lnTo>
                <a:lnTo>
                  <a:pt x="1312" y="640"/>
                </a:lnTo>
                <a:lnTo>
                  <a:pt x="1363" y="634"/>
                </a:lnTo>
                <a:lnTo>
                  <a:pt x="1416" y="628"/>
                </a:lnTo>
                <a:lnTo>
                  <a:pt x="1468" y="625"/>
                </a:lnTo>
                <a:lnTo>
                  <a:pt x="1520" y="623"/>
                </a:lnTo>
                <a:lnTo>
                  <a:pt x="1520" y="623"/>
                </a:lnTo>
                <a:lnTo>
                  <a:pt x="1530" y="589"/>
                </a:lnTo>
                <a:lnTo>
                  <a:pt x="1536" y="571"/>
                </a:lnTo>
                <a:lnTo>
                  <a:pt x="1540" y="552"/>
                </a:lnTo>
                <a:lnTo>
                  <a:pt x="1543" y="533"/>
                </a:lnTo>
                <a:lnTo>
                  <a:pt x="1545" y="513"/>
                </a:lnTo>
                <a:lnTo>
                  <a:pt x="1545" y="490"/>
                </a:lnTo>
                <a:lnTo>
                  <a:pt x="1544" y="480"/>
                </a:lnTo>
                <a:lnTo>
                  <a:pt x="1542" y="468"/>
                </a:lnTo>
                <a:lnTo>
                  <a:pt x="1542" y="468"/>
                </a:lnTo>
                <a:close/>
                <a:moveTo>
                  <a:pt x="1281" y="375"/>
                </a:moveTo>
                <a:lnTo>
                  <a:pt x="1281" y="375"/>
                </a:lnTo>
                <a:lnTo>
                  <a:pt x="1282" y="377"/>
                </a:lnTo>
                <a:lnTo>
                  <a:pt x="1281" y="380"/>
                </a:lnTo>
                <a:lnTo>
                  <a:pt x="1280" y="385"/>
                </a:lnTo>
                <a:lnTo>
                  <a:pt x="1279" y="387"/>
                </a:lnTo>
                <a:lnTo>
                  <a:pt x="1279" y="390"/>
                </a:lnTo>
                <a:lnTo>
                  <a:pt x="1279" y="392"/>
                </a:lnTo>
                <a:lnTo>
                  <a:pt x="1281" y="394"/>
                </a:lnTo>
                <a:lnTo>
                  <a:pt x="1281" y="394"/>
                </a:lnTo>
                <a:lnTo>
                  <a:pt x="1284" y="389"/>
                </a:lnTo>
                <a:lnTo>
                  <a:pt x="1288" y="383"/>
                </a:lnTo>
                <a:lnTo>
                  <a:pt x="1298" y="374"/>
                </a:lnTo>
                <a:lnTo>
                  <a:pt x="1308" y="365"/>
                </a:lnTo>
                <a:lnTo>
                  <a:pt x="1311" y="361"/>
                </a:lnTo>
                <a:lnTo>
                  <a:pt x="1313" y="357"/>
                </a:lnTo>
                <a:lnTo>
                  <a:pt x="1313" y="357"/>
                </a:lnTo>
                <a:lnTo>
                  <a:pt x="1305" y="362"/>
                </a:lnTo>
                <a:lnTo>
                  <a:pt x="1298" y="367"/>
                </a:lnTo>
                <a:lnTo>
                  <a:pt x="1290" y="371"/>
                </a:lnTo>
                <a:lnTo>
                  <a:pt x="1286" y="372"/>
                </a:lnTo>
                <a:lnTo>
                  <a:pt x="1281" y="375"/>
                </a:lnTo>
                <a:lnTo>
                  <a:pt x="1281" y="375"/>
                </a:lnTo>
                <a:close/>
                <a:moveTo>
                  <a:pt x="1601" y="659"/>
                </a:moveTo>
                <a:lnTo>
                  <a:pt x="1601" y="659"/>
                </a:lnTo>
                <a:lnTo>
                  <a:pt x="1574" y="654"/>
                </a:lnTo>
                <a:lnTo>
                  <a:pt x="1547" y="647"/>
                </a:lnTo>
                <a:lnTo>
                  <a:pt x="1535" y="643"/>
                </a:lnTo>
                <a:lnTo>
                  <a:pt x="1521" y="641"/>
                </a:lnTo>
                <a:lnTo>
                  <a:pt x="1508" y="640"/>
                </a:lnTo>
                <a:lnTo>
                  <a:pt x="1495" y="640"/>
                </a:lnTo>
                <a:lnTo>
                  <a:pt x="1495" y="640"/>
                </a:lnTo>
                <a:lnTo>
                  <a:pt x="1442" y="643"/>
                </a:lnTo>
                <a:lnTo>
                  <a:pt x="1389" y="648"/>
                </a:lnTo>
                <a:lnTo>
                  <a:pt x="1335" y="654"/>
                </a:lnTo>
                <a:lnTo>
                  <a:pt x="1284" y="662"/>
                </a:lnTo>
                <a:lnTo>
                  <a:pt x="1284" y="662"/>
                </a:lnTo>
                <a:lnTo>
                  <a:pt x="1255" y="667"/>
                </a:lnTo>
                <a:lnTo>
                  <a:pt x="1227" y="673"/>
                </a:lnTo>
                <a:lnTo>
                  <a:pt x="1199" y="681"/>
                </a:lnTo>
                <a:lnTo>
                  <a:pt x="1174" y="689"/>
                </a:lnTo>
                <a:lnTo>
                  <a:pt x="1147" y="699"/>
                </a:lnTo>
                <a:lnTo>
                  <a:pt x="1122" y="710"/>
                </a:lnTo>
                <a:lnTo>
                  <a:pt x="1099" y="722"/>
                </a:lnTo>
                <a:lnTo>
                  <a:pt x="1077" y="733"/>
                </a:lnTo>
                <a:lnTo>
                  <a:pt x="1077" y="733"/>
                </a:lnTo>
                <a:lnTo>
                  <a:pt x="1057" y="754"/>
                </a:lnTo>
                <a:lnTo>
                  <a:pt x="1039" y="775"/>
                </a:lnTo>
                <a:lnTo>
                  <a:pt x="1021" y="796"/>
                </a:lnTo>
                <a:lnTo>
                  <a:pt x="1002" y="820"/>
                </a:lnTo>
                <a:lnTo>
                  <a:pt x="985" y="843"/>
                </a:lnTo>
                <a:lnTo>
                  <a:pt x="969" y="866"/>
                </a:lnTo>
                <a:lnTo>
                  <a:pt x="937" y="915"/>
                </a:lnTo>
                <a:lnTo>
                  <a:pt x="937" y="915"/>
                </a:lnTo>
                <a:lnTo>
                  <a:pt x="905" y="965"/>
                </a:lnTo>
                <a:lnTo>
                  <a:pt x="873" y="1014"/>
                </a:lnTo>
                <a:lnTo>
                  <a:pt x="858" y="1040"/>
                </a:lnTo>
                <a:lnTo>
                  <a:pt x="843" y="1065"/>
                </a:lnTo>
                <a:lnTo>
                  <a:pt x="830" y="1091"/>
                </a:lnTo>
                <a:lnTo>
                  <a:pt x="818" y="1117"/>
                </a:lnTo>
                <a:lnTo>
                  <a:pt x="818" y="1117"/>
                </a:lnTo>
                <a:lnTo>
                  <a:pt x="841" y="1103"/>
                </a:lnTo>
                <a:lnTo>
                  <a:pt x="865" y="1089"/>
                </a:lnTo>
                <a:lnTo>
                  <a:pt x="892" y="1076"/>
                </a:lnTo>
                <a:lnTo>
                  <a:pt x="920" y="1064"/>
                </a:lnTo>
                <a:lnTo>
                  <a:pt x="951" y="1055"/>
                </a:lnTo>
                <a:lnTo>
                  <a:pt x="983" y="1046"/>
                </a:lnTo>
                <a:lnTo>
                  <a:pt x="999" y="1043"/>
                </a:lnTo>
                <a:lnTo>
                  <a:pt x="1016" y="1040"/>
                </a:lnTo>
                <a:lnTo>
                  <a:pt x="1034" y="1037"/>
                </a:lnTo>
                <a:lnTo>
                  <a:pt x="1053" y="1036"/>
                </a:lnTo>
                <a:lnTo>
                  <a:pt x="1053" y="1036"/>
                </a:lnTo>
                <a:lnTo>
                  <a:pt x="1071" y="1035"/>
                </a:lnTo>
                <a:lnTo>
                  <a:pt x="1089" y="1035"/>
                </a:lnTo>
                <a:lnTo>
                  <a:pt x="1107" y="1036"/>
                </a:lnTo>
                <a:lnTo>
                  <a:pt x="1127" y="1036"/>
                </a:lnTo>
                <a:lnTo>
                  <a:pt x="1127" y="1036"/>
                </a:lnTo>
                <a:lnTo>
                  <a:pt x="1170" y="1034"/>
                </a:lnTo>
                <a:lnTo>
                  <a:pt x="1214" y="1034"/>
                </a:lnTo>
                <a:lnTo>
                  <a:pt x="1257" y="1035"/>
                </a:lnTo>
                <a:lnTo>
                  <a:pt x="1299" y="1038"/>
                </a:lnTo>
                <a:lnTo>
                  <a:pt x="1339" y="1042"/>
                </a:lnTo>
                <a:lnTo>
                  <a:pt x="1376" y="1048"/>
                </a:lnTo>
                <a:lnTo>
                  <a:pt x="1412" y="1056"/>
                </a:lnTo>
                <a:lnTo>
                  <a:pt x="1430" y="1060"/>
                </a:lnTo>
                <a:lnTo>
                  <a:pt x="1446" y="1065"/>
                </a:lnTo>
                <a:lnTo>
                  <a:pt x="1446" y="1065"/>
                </a:lnTo>
                <a:lnTo>
                  <a:pt x="1460" y="1038"/>
                </a:lnTo>
                <a:lnTo>
                  <a:pt x="1473" y="1012"/>
                </a:lnTo>
                <a:lnTo>
                  <a:pt x="1488" y="986"/>
                </a:lnTo>
                <a:lnTo>
                  <a:pt x="1503" y="961"/>
                </a:lnTo>
                <a:lnTo>
                  <a:pt x="1520" y="937"/>
                </a:lnTo>
                <a:lnTo>
                  <a:pt x="1537" y="913"/>
                </a:lnTo>
                <a:lnTo>
                  <a:pt x="1570" y="866"/>
                </a:lnTo>
                <a:lnTo>
                  <a:pt x="1605" y="821"/>
                </a:lnTo>
                <a:lnTo>
                  <a:pt x="1642" y="775"/>
                </a:lnTo>
                <a:lnTo>
                  <a:pt x="1677" y="730"/>
                </a:lnTo>
                <a:lnTo>
                  <a:pt x="1711" y="684"/>
                </a:lnTo>
                <a:lnTo>
                  <a:pt x="1711" y="684"/>
                </a:lnTo>
                <a:lnTo>
                  <a:pt x="1699" y="680"/>
                </a:lnTo>
                <a:lnTo>
                  <a:pt x="1685" y="675"/>
                </a:lnTo>
                <a:lnTo>
                  <a:pt x="1659" y="669"/>
                </a:lnTo>
                <a:lnTo>
                  <a:pt x="1601" y="659"/>
                </a:lnTo>
                <a:lnTo>
                  <a:pt x="1601" y="659"/>
                </a:lnTo>
                <a:close/>
                <a:moveTo>
                  <a:pt x="863" y="707"/>
                </a:moveTo>
                <a:lnTo>
                  <a:pt x="863" y="707"/>
                </a:lnTo>
                <a:lnTo>
                  <a:pt x="844" y="698"/>
                </a:lnTo>
                <a:lnTo>
                  <a:pt x="826" y="690"/>
                </a:lnTo>
                <a:lnTo>
                  <a:pt x="807" y="684"/>
                </a:lnTo>
                <a:lnTo>
                  <a:pt x="788" y="679"/>
                </a:lnTo>
                <a:lnTo>
                  <a:pt x="769" y="674"/>
                </a:lnTo>
                <a:lnTo>
                  <a:pt x="749" y="671"/>
                </a:lnTo>
                <a:lnTo>
                  <a:pt x="700" y="665"/>
                </a:lnTo>
                <a:lnTo>
                  <a:pt x="700" y="665"/>
                </a:lnTo>
                <a:lnTo>
                  <a:pt x="660" y="658"/>
                </a:lnTo>
                <a:lnTo>
                  <a:pt x="639" y="656"/>
                </a:lnTo>
                <a:lnTo>
                  <a:pt x="619" y="655"/>
                </a:lnTo>
                <a:lnTo>
                  <a:pt x="619" y="655"/>
                </a:lnTo>
                <a:lnTo>
                  <a:pt x="591" y="654"/>
                </a:lnTo>
                <a:lnTo>
                  <a:pt x="562" y="656"/>
                </a:lnTo>
                <a:lnTo>
                  <a:pt x="506" y="659"/>
                </a:lnTo>
                <a:lnTo>
                  <a:pt x="452" y="664"/>
                </a:lnTo>
                <a:lnTo>
                  <a:pt x="427" y="665"/>
                </a:lnTo>
                <a:lnTo>
                  <a:pt x="403" y="665"/>
                </a:lnTo>
                <a:lnTo>
                  <a:pt x="403" y="665"/>
                </a:lnTo>
                <a:lnTo>
                  <a:pt x="389" y="664"/>
                </a:lnTo>
                <a:lnTo>
                  <a:pt x="375" y="660"/>
                </a:lnTo>
                <a:lnTo>
                  <a:pt x="347" y="654"/>
                </a:lnTo>
                <a:lnTo>
                  <a:pt x="320" y="648"/>
                </a:lnTo>
                <a:lnTo>
                  <a:pt x="307" y="645"/>
                </a:lnTo>
                <a:lnTo>
                  <a:pt x="295" y="644"/>
                </a:lnTo>
                <a:lnTo>
                  <a:pt x="295" y="644"/>
                </a:lnTo>
                <a:lnTo>
                  <a:pt x="295" y="643"/>
                </a:lnTo>
                <a:lnTo>
                  <a:pt x="294" y="642"/>
                </a:lnTo>
                <a:lnTo>
                  <a:pt x="292" y="642"/>
                </a:lnTo>
                <a:lnTo>
                  <a:pt x="292" y="642"/>
                </a:lnTo>
                <a:lnTo>
                  <a:pt x="291" y="648"/>
                </a:lnTo>
                <a:lnTo>
                  <a:pt x="290" y="653"/>
                </a:lnTo>
                <a:lnTo>
                  <a:pt x="288" y="657"/>
                </a:lnTo>
                <a:lnTo>
                  <a:pt x="285" y="660"/>
                </a:lnTo>
                <a:lnTo>
                  <a:pt x="280" y="667"/>
                </a:lnTo>
                <a:lnTo>
                  <a:pt x="275" y="674"/>
                </a:lnTo>
                <a:lnTo>
                  <a:pt x="275" y="674"/>
                </a:lnTo>
                <a:lnTo>
                  <a:pt x="268" y="690"/>
                </a:lnTo>
                <a:lnTo>
                  <a:pt x="261" y="707"/>
                </a:lnTo>
                <a:lnTo>
                  <a:pt x="255" y="722"/>
                </a:lnTo>
                <a:lnTo>
                  <a:pt x="249" y="735"/>
                </a:lnTo>
                <a:lnTo>
                  <a:pt x="249" y="735"/>
                </a:lnTo>
                <a:lnTo>
                  <a:pt x="231" y="762"/>
                </a:lnTo>
                <a:lnTo>
                  <a:pt x="214" y="788"/>
                </a:lnTo>
                <a:lnTo>
                  <a:pt x="196" y="814"/>
                </a:lnTo>
                <a:lnTo>
                  <a:pt x="179" y="841"/>
                </a:lnTo>
                <a:lnTo>
                  <a:pt x="179" y="841"/>
                </a:lnTo>
                <a:lnTo>
                  <a:pt x="171" y="854"/>
                </a:lnTo>
                <a:lnTo>
                  <a:pt x="162" y="866"/>
                </a:lnTo>
                <a:lnTo>
                  <a:pt x="153" y="879"/>
                </a:lnTo>
                <a:lnTo>
                  <a:pt x="145" y="891"/>
                </a:lnTo>
                <a:lnTo>
                  <a:pt x="145" y="891"/>
                </a:lnTo>
                <a:lnTo>
                  <a:pt x="132" y="916"/>
                </a:lnTo>
                <a:lnTo>
                  <a:pt x="124" y="928"/>
                </a:lnTo>
                <a:lnTo>
                  <a:pt x="116" y="940"/>
                </a:lnTo>
                <a:lnTo>
                  <a:pt x="116" y="940"/>
                </a:lnTo>
                <a:lnTo>
                  <a:pt x="105" y="950"/>
                </a:lnTo>
                <a:lnTo>
                  <a:pt x="95" y="960"/>
                </a:lnTo>
                <a:lnTo>
                  <a:pt x="91" y="966"/>
                </a:lnTo>
                <a:lnTo>
                  <a:pt x="87" y="972"/>
                </a:lnTo>
                <a:lnTo>
                  <a:pt x="85" y="978"/>
                </a:lnTo>
                <a:lnTo>
                  <a:pt x="84" y="987"/>
                </a:lnTo>
                <a:lnTo>
                  <a:pt x="84" y="987"/>
                </a:lnTo>
                <a:lnTo>
                  <a:pt x="91" y="991"/>
                </a:lnTo>
                <a:lnTo>
                  <a:pt x="100" y="997"/>
                </a:lnTo>
                <a:lnTo>
                  <a:pt x="115" y="1008"/>
                </a:lnTo>
                <a:lnTo>
                  <a:pt x="122" y="1014"/>
                </a:lnTo>
                <a:lnTo>
                  <a:pt x="131" y="1016"/>
                </a:lnTo>
                <a:lnTo>
                  <a:pt x="136" y="1017"/>
                </a:lnTo>
                <a:lnTo>
                  <a:pt x="142" y="1016"/>
                </a:lnTo>
                <a:lnTo>
                  <a:pt x="147" y="1016"/>
                </a:lnTo>
                <a:lnTo>
                  <a:pt x="152" y="1014"/>
                </a:lnTo>
                <a:lnTo>
                  <a:pt x="152" y="1014"/>
                </a:lnTo>
                <a:lnTo>
                  <a:pt x="151" y="1018"/>
                </a:lnTo>
                <a:lnTo>
                  <a:pt x="150" y="1021"/>
                </a:lnTo>
                <a:lnTo>
                  <a:pt x="151" y="1023"/>
                </a:lnTo>
                <a:lnTo>
                  <a:pt x="154" y="1026"/>
                </a:lnTo>
                <a:lnTo>
                  <a:pt x="154" y="1026"/>
                </a:lnTo>
                <a:lnTo>
                  <a:pt x="171" y="1029"/>
                </a:lnTo>
                <a:lnTo>
                  <a:pt x="188" y="1032"/>
                </a:lnTo>
                <a:lnTo>
                  <a:pt x="203" y="1036"/>
                </a:lnTo>
                <a:lnTo>
                  <a:pt x="219" y="1038"/>
                </a:lnTo>
                <a:lnTo>
                  <a:pt x="219" y="1038"/>
                </a:lnTo>
                <a:lnTo>
                  <a:pt x="243" y="1038"/>
                </a:lnTo>
                <a:lnTo>
                  <a:pt x="267" y="1037"/>
                </a:lnTo>
                <a:lnTo>
                  <a:pt x="290" y="1035"/>
                </a:lnTo>
                <a:lnTo>
                  <a:pt x="315" y="1031"/>
                </a:lnTo>
                <a:lnTo>
                  <a:pt x="362" y="1023"/>
                </a:lnTo>
                <a:lnTo>
                  <a:pt x="387" y="1020"/>
                </a:lnTo>
                <a:lnTo>
                  <a:pt x="410" y="1018"/>
                </a:lnTo>
                <a:lnTo>
                  <a:pt x="410" y="1018"/>
                </a:lnTo>
                <a:lnTo>
                  <a:pt x="438" y="1018"/>
                </a:lnTo>
                <a:lnTo>
                  <a:pt x="465" y="1018"/>
                </a:lnTo>
                <a:lnTo>
                  <a:pt x="492" y="1020"/>
                </a:lnTo>
                <a:lnTo>
                  <a:pt x="518" y="1023"/>
                </a:lnTo>
                <a:lnTo>
                  <a:pt x="544" y="1027"/>
                </a:lnTo>
                <a:lnTo>
                  <a:pt x="570" y="1032"/>
                </a:lnTo>
                <a:lnTo>
                  <a:pt x="594" y="1037"/>
                </a:lnTo>
                <a:lnTo>
                  <a:pt x="619" y="1044"/>
                </a:lnTo>
                <a:lnTo>
                  <a:pt x="644" y="1051"/>
                </a:lnTo>
                <a:lnTo>
                  <a:pt x="667" y="1059"/>
                </a:lnTo>
                <a:lnTo>
                  <a:pt x="714" y="1075"/>
                </a:lnTo>
                <a:lnTo>
                  <a:pt x="758" y="1093"/>
                </a:lnTo>
                <a:lnTo>
                  <a:pt x="801" y="1112"/>
                </a:lnTo>
                <a:lnTo>
                  <a:pt x="801" y="1112"/>
                </a:lnTo>
                <a:lnTo>
                  <a:pt x="821" y="1074"/>
                </a:lnTo>
                <a:lnTo>
                  <a:pt x="842" y="1036"/>
                </a:lnTo>
                <a:lnTo>
                  <a:pt x="864" y="1000"/>
                </a:lnTo>
                <a:lnTo>
                  <a:pt x="886" y="965"/>
                </a:lnTo>
                <a:lnTo>
                  <a:pt x="932" y="894"/>
                </a:lnTo>
                <a:lnTo>
                  <a:pt x="979" y="824"/>
                </a:lnTo>
                <a:lnTo>
                  <a:pt x="979" y="824"/>
                </a:lnTo>
                <a:lnTo>
                  <a:pt x="976" y="811"/>
                </a:lnTo>
                <a:lnTo>
                  <a:pt x="972" y="801"/>
                </a:lnTo>
                <a:lnTo>
                  <a:pt x="968" y="790"/>
                </a:lnTo>
                <a:lnTo>
                  <a:pt x="963" y="780"/>
                </a:lnTo>
                <a:lnTo>
                  <a:pt x="957" y="772"/>
                </a:lnTo>
                <a:lnTo>
                  <a:pt x="951" y="763"/>
                </a:lnTo>
                <a:lnTo>
                  <a:pt x="945" y="756"/>
                </a:lnTo>
                <a:lnTo>
                  <a:pt x="937" y="749"/>
                </a:lnTo>
                <a:lnTo>
                  <a:pt x="930" y="743"/>
                </a:lnTo>
                <a:lnTo>
                  <a:pt x="921" y="738"/>
                </a:lnTo>
                <a:lnTo>
                  <a:pt x="903" y="727"/>
                </a:lnTo>
                <a:lnTo>
                  <a:pt x="884" y="716"/>
                </a:lnTo>
                <a:lnTo>
                  <a:pt x="863" y="707"/>
                </a:lnTo>
                <a:lnTo>
                  <a:pt x="863" y="707"/>
                </a:lnTo>
                <a:close/>
                <a:moveTo>
                  <a:pt x="1667" y="773"/>
                </a:moveTo>
                <a:lnTo>
                  <a:pt x="1667" y="773"/>
                </a:lnTo>
                <a:lnTo>
                  <a:pt x="1609" y="848"/>
                </a:lnTo>
                <a:lnTo>
                  <a:pt x="1581" y="885"/>
                </a:lnTo>
                <a:lnTo>
                  <a:pt x="1553" y="924"/>
                </a:lnTo>
                <a:lnTo>
                  <a:pt x="1526" y="963"/>
                </a:lnTo>
                <a:lnTo>
                  <a:pt x="1513" y="984"/>
                </a:lnTo>
                <a:lnTo>
                  <a:pt x="1501" y="1005"/>
                </a:lnTo>
                <a:lnTo>
                  <a:pt x="1490" y="1027"/>
                </a:lnTo>
                <a:lnTo>
                  <a:pt x="1479" y="1048"/>
                </a:lnTo>
                <a:lnTo>
                  <a:pt x="1469" y="1069"/>
                </a:lnTo>
                <a:lnTo>
                  <a:pt x="1461" y="1092"/>
                </a:lnTo>
                <a:lnTo>
                  <a:pt x="1461" y="1092"/>
                </a:lnTo>
                <a:lnTo>
                  <a:pt x="1482" y="1097"/>
                </a:lnTo>
                <a:lnTo>
                  <a:pt x="1494" y="1101"/>
                </a:lnTo>
                <a:lnTo>
                  <a:pt x="1505" y="1103"/>
                </a:lnTo>
                <a:lnTo>
                  <a:pt x="1505" y="1103"/>
                </a:lnTo>
                <a:lnTo>
                  <a:pt x="1510" y="1097"/>
                </a:lnTo>
                <a:lnTo>
                  <a:pt x="1513" y="1095"/>
                </a:lnTo>
                <a:lnTo>
                  <a:pt x="1517" y="1095"/>
                </a:lnTo>
                <a:lnTo>
                  <a:pt x="1517" y="1095"/>
                </a:lnTo>
                <a:lnTo>
                  <a:pt x="1540" y="1056"/>
                </a:lnTo>
                <a:lnTo>
                  <a:pt x="1562" y="1016"/>
                </a:lnTo>
                <a:lnTo>
                  <a:pt x="1611" y="940"/>
                </a:lnTo>
                <a:lnTo>
                  <a:pt x="1659" y="864"/>
                </a:lnTo>
                <a:lnTo>
                  <a:pt x="1681" y="824"/>
                </a:lnTo>
                <a:lnTo>
                  <a:pt x="1704" y="785"/>
                </a:lnTo>
                <a:lnTo>
                  <a:pt x="1704" y="785"/>
                </a:lnTo>
                <a:lnTo>
                  <a:pt x="1696" y="781"/>
                </a:lnTo>
                <a:lnTo>
                  <a:pt x="1687" y="778"/>
                </a:lnTo>
                <a:lnTo>
                  <a:pt x="1677" y="775"/>
                </a:lnTo>
                <a:lnTo>
                  <a:pt x="1667" y="773"/>
                </a:lnTo>
                <a:lnTo>
                  <a:pt x="1667" y="773"/>
                </a:lnTo>
                <a:close/>
                <a:moveTo>
                  <a:pt x="1690" y="854"/>
                </a:moveTo>
                <a:lnTo>
                  <a:pt x="1690" y="854"/>
                </a:lnTo>
                <a:lnTo>
                  <a:pt x="1684" y="859"/>
                </a:lnTo>
                <a:lnTo>
                  <a:pt x="1679" y="864"/>
                </a:lnTo>
                <a:lnTo>
                  <a:pt x="1674" y="868"/>
                </a:lnTo>
                <a:lnTo>
                  <a:pt x="1669" y="874"/>
                </a:lnTo>
                <a:lnTo>
                  <a:pt x="1669" y="874"/>
                </a:lnTo>
                <a:lnTo>
                  <a:pt x="1662" y="885"/>
                </a:lnTo>
                <a:lnTo>
                  <a:pt x="1655" y="897"/>
                </a:lnTo>
                <a:lnTo>
                  <a:pt x="1642" y="922"/>
                </a:lnTo>
                <a:lnTo>
                  <a:pt x="1629" y="947"/>
                </a:lnTo>
                <a:lnTo>
                  <a:pt x="1616" y="972"/>
                </a:lnTo>
                <a:lnTo>
                  <a:pt x="1616" y="972"/>
                </a:lnTo>
                <a:lnTo>
                  <a:pt x="1590" y="1011"/>
                </a:lnTo>
                <a:lnTo>
                  <a:pt x="1577" y="1030"/>
                </a:lnTo>
                <a:lnTo>
                  <a:pt x="1566" y="1049"/>
                </a:lnTo>
                <a:lnTo>
                  <a:pt x="1555" y="1069"/>
                </a:lnTo>
                <a:lnTo>
                  <a:pt x="1545" y="1090"/>
                </a:lnTo>
                <a:lnTo>
                  <a:pt x="1537" y="1111"/>
                </a:lnTo>
                <a:lnTo>
                  <a:pt x="1535" y="1123"/>
                </a:lnTo>
                <a:lnTo>
                  <a:pt x="1532" y="1134"/>
                </a:lnTo>
                <a:lnTo>
                  <a:pt x="1532" y="1134"/>
                </a:lnTo>
                <a:lnTo>
                  <a:pt x="1532" y="1136"/>
                </a:lnTo>
                <a:lnTo>
                  <a:pt x="1533" y="1138"/>
                </a:lnTo>
                <a:lnTo>
                  <a:pt x="1537" y="1140"/>
                </a:lnTo>
                <a:lnTo>
                  <a:pt x="1539" y="1143"/>
                </a:lnTo>
                <a:lnTo>
                  <a:pt x="1540" y="1146"/>
                </a:lnTo>
                <a:lnTo>
                  <a:pt x="1539" y="1149"/>
                </a:lnTo>
                <a:lnTo>
                  <a:pt x="1539" y="1149"/>
                </a:lnTo>
                <a:lnTo>
                  <a:pt x="1537" y="1154"/>
                </a:lnTo>
                <a:lnTo>
                  <a:pt x="1532" y="1161"/>
                </a:lnTo>
                <a:lnTo>
                  <a:pt x="1531" y="1164"/>
                </a:lnTo>
                <a:lnTo>
                  <a:pt x="1531" y="1167"/>
                </a:lnTo>
                <a:lnTo>
                  <a:pt x="1532" y="1170"/>
                </a:lnTo>
                <a:lnTo>
                  <a:pt x="1535" y="1173"/>
                </a:lnTo>
                <a:lnTo>
                  <a:pt x="1535" y="1173"/>
                </a:lnTo>
                <a:lnTo>
                  <a:pt x="1547" y="1157"/>
                </a:lnTo>
                <a:lnTo>
                  <a:pt x="1560" y="1140"/>
                </a:lnTo>
                <a:lnTo>
                  <a:pt x="1583" y="1105"/>
                </a:lnTo>
                <a:lnTo>
                  <a:pt x="1605" y="1067"/>
                </a:lnTo>
                <a:lnTo>
                  <a:pt x="1627" y="1030"/>
                </a:lnTo>
                <a:lnTo>
                  <a:pt x="1648" y="992"/>
                </a:lnTo>
                <a:lnTo>
                  <a:pt x="1670" y="956"/>
                </a:lnTo>
                <a:lnTo>
                  <a:pt x="1682" y="938"/>
                </a:lnTo>
                <a:lnTo>
                  <a:pt x="1695" y="921"/>
                </a:lnTo>
                <a:lnTo>
                  <a:pt x="1708" y="905"/>
                </a:lnTo>
                <a:lnTo>
                  <a:pt x="1721" y="889"/>
                </a:lnTo>
                <a:lnTo>
                  <a:pt x="1721" y="889"/>
                </a:lnTo>
                <a:lnTo>
                  <a:pt x="1717" y="884"/>
                </a:lnTo>
                <a:lnTo>
                  <a:pt x="1714" y="880"/>
                </a:lnTo>
                <a:lnTo>
                  <a:pt x="1712" y="876"/>
                </a:lnTo>
                <a:lnTo>
                  <a:pt x="1711" y="871"/>
                </a:lnTo>
                <a:lnTo>
                  <a:pt x="1711" y="867"/>
                </a:lnTo>
                <a:lnTo>
                  <a:pt x="1711" y="862"/>
                </a:lnTo>
                <a:lnTo>
                  <a:pt x="1714" y="851"/>
                </a:lnTo>
                <a:lnTo>
                  <a:pt x="1718" y="840"/>
                </a:lnTo>
                <a:lnTo>
                  <a:pt x="1720" y="829"/>
                </a:lnTo>
                <a:lnTo>
                  <a:pt x="1721" y="822"/>
                </a:lnTo>
                <a:lnTo>
                  <a:pt x="1721" y="816"/>
                </a:lnTo>
                <a:lnTo>
                  <a:pt x="1720" y="809"/>
                </a:lnTo>
                <a:lnTo>
                  <a:pt x="1719" y="802"/>
                </a:lnTo>
                <a:lnTo>
                  <a:pt x="1719" y="802"/>
                </a:lnTo>
                <a:lnTo>
                  <a:pt x="1714" y="808"/>
                </a:lnTo>
                <a:lnTo>
                  <a:pt x="1710" y="815"/>
                </a:lnTo>
                <a:lnTo>
                  <a:pt x="1703" y="828"/>
                </a:lnTo>
                <a:lnTo>
                  <a:pt x="1696" y="841"/>
                </a:lnTo>
                <a:lnTo>
                  <a:pt x="1690" y="854"/>
                </a:lnTo>
                <a:lnTo>
                  <a:pt x="1690" y="854"/>
                </a:lnTo>
                <a:close/>
                <a:moveTo>
                  <a:pt x="585" y="1053"/>
                </a:moveTo>
                <a:lnTo>
                  <a:pt x="585" y="1053"/>
                </a:lnTo>
                <a:lnTo>
                  <a:pt x="567" y="1049"/>
                </a:lnTo>
                <a:lnTo>
                  <a:pt x="546" y="1045"/>
                </a:lnTo>
                <a:lnTo>
                  <a:pt x="525" y="1042"/>
                </a:lnTo>
                <a:lnTo>
                  <a:pt x="503" y="1040"/>
                </a:lnTo>
                <a:lnTo>
                  <a:pt x="482" y="1037"/>
                </a:lnTo>
                <a:lnTo>
                  <a:pt x="460" y="1036"/>
                </a:lnTo>
                <a:lnTo>
                  <a:pt x="438" y="1035"/>
                </a:lnTo>
                <a:lnTo>
                  <a:pt x="418" y="1036"/>
                </a:lnTo>
                <a:lnTo>
                  <a:pt x="418" y="1036"/>
                </a:lnTo>
                <a:lnTo>
                  <a:pt x="398" y="1037"/>
                </a:lnTo>
                <a:lnTo>
                  <a:pt x="380" y="1040"/>
                </a:lnTo>
                <a:lnTo>
                  <a:pt x="343" y="1047"/>
                </a:lnTo>
                <a:lnTo>
                  <a:pt x="325" y="1050"/>
                </a:lnTo>
                <a:lnTo>
                  <a:pt x="305" y="1053"/>
                </a:lnTo>
                <a:lnTo>
                  <a:pt x="287" y="1056"/>
                </a:lnTo>
                <a:lnTo>
                  <a:pt x="268" y="1056"/>
                </a:lnTo>
                <a:lnTo>
                  <a:pt x="268" y="1056"/>
                </a:lnTo>
                <a:lnTo>
                  <a:pt x="235" y="1055"/>
                </a:lnTo>
                <a:lnTo>
                  <a:pt x="201" y="1051"/>
                </a:lnTo>
                <a:lnTo>
                  <a:pt x="185" y="1049"/>
                </a:lnTo>
                <a:lnTo>
                  <a:pt x="169" y="1046"/>
                </a:lnTo>
                <a:lnTo>
                  <a:pt x="155" y="1042"/>
                </a:lnTo>
                <a:lnTo>
                  <a:pt x="143" y="1036"/>
                </a:lnTo>
                <a:lnTo>
                  <a:pt x="143" y="1036"/>
                </a:lnTo>
                <a:lnTo>
                  <a:pt x="131" y="1046"/>
                </a:lnTo>
                <a:lnTo>
                  <a:pt x="119" y="1057"/>
                </a:lnTo>
                <a:lnTo>
                  <a:pt x="107" y="1067"/>
                </a:lnTo>
                <a:lnTo>
                  <a:pt x="95" y="1078"/>
                </a:lnTo>
                <a:lnTo>
                  <a:pt x="95" y="1078"/>
                </a:lnTo>
                <a:lnTo>
                  <a:pt x="165" y="1079"/>
                </a:lnTo>
                <a:lnTo>
                  <a:pt x="237" y="1079"/>
                </a:lnTo>
                <a:lnTo>
                  <a:pt x="386" y="1078"/>
                </a:lnTo>
                <a:lnTo>
                  <a:pt x="461" y="1078"/>
                </a:lnTo>
                <a:lnTo>
                  <a:pt x="536" y="1079"/>
                </a:lnTo>
                <a:lnTo>
                  <a:pt x="608" y="1081"/>
                </a:lnTo>
                <a:lnTo>
                  <a:pt x="645" y="1084"/>
                </a:lnTo>
                <a:lnTo>
                  <a:pt x="681" y="1088"/>
                </a:lnTo>
                <a:lnTo>
                  <a:pt x="681" y="1088"/>
                </a:lnTo>
                <a:lnTo>
                  <a:pt x="669" y="1081"/>
                </a:lnTo>
                <a:lnTo>
                  <a:pt x="658" y="1076"/>
                </a:lnTo>
                <a:lnTo>
                  <a:pt x="633" y="1066"/>
                </a:lnTo>
                <a:lnTo>
                  <a:pt x="608" y="1059"/>
                </a:lnTo>
                <a:lnTo>
                  <a:pt x="585" y="1053"/>
                </a:lnTo>
                <a:lnTo>
                  <a:pt x="585" y="1053"/>
                </a:lnTo>
                <a:close/>
                <a:moveTo>
                  <a:pt x="1323" y="1061"/>
                </a:moveTo>
                <a:lnTo>
                  <a:pt x="1323" y="1061"/>
                </a:lnTo>
                <a:lnTo>
                  <a:pt x="1271" y="1060"/>
                </a:lnTo>
                <a:lnTo>
                  <a:pt x="1218" y="1057"/>
                </a:lnTo>
                <a:lnTo>
                  <a:pt x="1164" y="1055"/>
                </a:lnTo>
                <a:lnTo>
                  <a:pt x="1111" y="1053"/>
                </a:lnTo>
                <a:lnTo>
                  <a:pt x="1084" y="1053"/>
                </a:lnTo>
                <a:lnTo>
                  <a:pt x="1059" y="1055"/>
                </a:lnTo>
                <a:lnTo>
                  <a:pt x="1033" y="1057"/>
                </a:lnTo>
                <a:lnTo>
                  <a:pt x="1009" y="1059"/>
                </a:lnTo>
                <a:lnTo>
                  <a:pt x="986" y="1063"/>
                </a:lnTo>
                <a:lnTo>
                  <a:pt x="964" y="1068"/>
                </a:lnTo>
                <a:lnTo>
                  <a:pt x="942" y="1076"/>
                </a:lnTo>
                <a:lnTo>
                  <a:pt x="922" y="1084"/>
                </a:lnTo>
                <a:lnTo>
                  <a:pt x="922" y="1084"/>
                </a:lnTo>
                <a:lnTo>
                  <a:pt x="953" y="1082"/>
                </a:lnTo>
                <a:lnTo>
                  <a:pt x="983" y="1080"/>
                </a:lnTo>
                <a:lnTo>
                  <a:pt x="1043" y="1078"/>
                </a:lnTo>
                <a:lnTo>
                  <a:pt x="1102" y="1078"/>
                </a:lnTo>
                <a:lnTo>
                  <a:pt x="1159" y="1079"/>
                </a:lnTo>
                <a:lnTo>
                  <a:pt x="1272" y="1082"/>
                </a:lnTo>
                <a:lnTo>
                  <a:pt x="1327" y="1082"/>
                </a:lnTo>
                <a:lnTo>
                  <a:pt x="1381" y="1082"/>
                </a:lnTo>
                <a:lnTo>
                  <a:pt x="1381" y="1082"/>
                </a:lnTo>
                <a:lnTo>
                  <a:pt x="1396" y="1082"/>
                </a:lnTo>
                <a:lnTo>
                  <a:pt x="1407" y="1083"/>
                </a:lnTo>
                <a:lnTo>
                  <a:pt x="1416" y="1084"/>
                </a:lnTo>
                <a:lnTo>
                  <a:pt x="1426" y="1088"/>
                </a:lnTo>
                <a:lnTo>
                  <a:pt x="1426" y="1088"/>
                </a:lnTo>
                <a:lnTo>
                  <a:pt x="1422" y="1082"/>
                </a:lnTo>
                <a:lnTo>
                  <a:pt x="1418" y="1079"/>
                </a:lnTo>
                <a:lnTo>
                  <a:pt x="1412" y="1075"/>
                </a:lnTo>
                <a:lnTo>
                  <a:pt x="1407" y="1072"/>
                </a:lnTo>
                <a:lnTo>
                  <a:pt x="1395" y="1067"/>
                </a:lnTo>
                <a:lnTo>
                  <a:pt x="1381" y="1064"/>
                </a:lnTo>
                <a:lnTo>
                  <a:pt x="1367" y="1062"/>
                </a:lnTo>
                <a:lnTo>
                  <a:pt x="1352" y="1061"/>
                </a:lnTo>
                <a:lnTo>
                  <a:pt x="1323" y="1061"/>
                </a:lnTo>
                <a:lnTo>
                  <a:pt x="1323" y="1061"/>
                </a:lnTo>
                <a:close/>
                <a:moveTo>
                  <a:pt x="607" y="1105"/>
                </a:moveTo>
                <a:lnTo>
                  <a:pt x="607" y="1105"/>
                </a:lnTo>
                <a:lnTo>
                  <a:pt x="575" y="1102"/>
                </a:lnTo>
                <a:lnTo>
                  <a:pt x="543" y="1099"/>
                </a:lnTo>
                <a:lnTo>
                  <a:pt x="480" y="1097"/>
                </a:lnTo>
                <a:lnTo>
                  <a:pt x="418" y="1097"/>
                </a:lnTo>
                <a:lnTo>
                  <a:pt x="355" y="1097"/>
                </a:lnTo>
                <a:lnTo>
                  <a:pt x="228" y="1099"/>
                </a:lnTo>
                <a:lnTo>
                  <a:pt x="164" y="1101"/>
                </a:lnTo>
                <a:lnTo>
                  <a:pt x="98" y="1099"/>
                </a:lnTo>
                <a:lnTo>
                  <a:pt x="98" y="1099"/>
                </a:lnTo>
                <a:lnTo>
                  <a:pt x="101" y="1113"/>
                </a:lnTo>
                <a:lnTo>
                  <a:pt x="103" y="1127"/>
                </a:lnTo>
                <a:lnTo>
                  <a:pt x="103" y="1127"/>
                </a:lnTo>
                <a:lnTo>
                  <a:pt x="123" y="1129"/>
                </a:lnTo>
                <a:lnTo>
                  <a:pt x="143" y="1132"/>
                </a:lnTo>
                <a:lnTo>
                  <a:pt x="152" y="1133"/>
                </a:lnTo>
                <a:lnTo>
                  <a:pt x="162" y="1135"/>
                </a:lnTo>
                <a:lnTo>
                  <a:pt x="169" y="1138"/>
                </a:lnTo>
                <a:lnTo>
                  <a:pt x="177" y="1141"/>
                </a:lnTo>
                <a:lnTo>
                  <a:pt x="177" y="1141"/>
                </a:lnTo>
                <a:lnTo>
                  <a:pt x="157" y="1143"/>
                </a:lnTo>
                <a:lnTo>
                  <a:pt x="132" y="1144"/>
                </a:lnTo>
                <a:lnTo>
                  <a:pt x="106" y="1146"/>
                </a:lnTo>
                <a:lnTo>
                  <a:pt x="84" y="1147"/>
                </a:lnTo>
                <a:lnTo>
                  <a:pt x="84" y="1147"/>
                </a:lnTo>
                <a:lnTo>
                  <a:pt x="87" y="1151"/>
                </a:lnTo>
                <a:lnTo>
                  <a:pt x="90" y="1154"/>
                </a:lnTo>
                <a:lnTo>
                  <a:pt x="94" y="1157"/>
                </a:lnTo>
                <a:lnTo>
                  <a:pt x="98" y="1159"/>
                </a:lnTo>
                <a:lnTo>
                  <a:pt x="106" y="1162"/>
                </a:lnTo>
                <a:lnTo>
                  <a:pt x="116" y="1163"/>
                </a:lnTo>
                <a:lnTo>
                  <a:pt x="136" y="1162"/>
                </a:lnTo>
                <a:lnTo>
                  <a:pt x="148" y="1161"/>
                </a:lnTo>
                <a:lnTo>
                  <a:pt x="160" y="1162"/>
                </a:lnTo>
                <a:lnTo>
                  <a:pt x="160" y="1162"/>
                </a:lnTo>
                <a:lnTo>
                  <a:pt x="193" y="1163"/>
                </a:lnTo>
                <a:lnTo>
                  <a:pt x="227" y="1164"/>
                </a:lnTo>
                <a:lnTo>
                  <a:pt x="297" y="1163"/>
                </a:lnTo>
                <a:lnTo>
                  <a:pt x="365" y="1162"/>
                </a:lnTo>
                <a:lnTo>
                  <a:pt x="400" y="1161"/>
                </a:lnTo>
                <a:lnTo>
                  <a:pt x="433" y="1162"/>
                </a:lnTo>
                <a:lnTo>
                  <a:pt x="433" y="1162"/>
                </a:lnTo>
                <a:lnTo>
                  <a:pt x="448" y="1162"/>
                </a:lnTo>
                <a:lnTo>
                  <a:pt x="464" y="1164"/>
                </a:lnTo>
                <a:lnTo>
                  <a:pt x="493" y="1167"/>
                </a:lnTo>
                <a:lnTo>
                  <a:pt x="507" y="1168"/>
                </a:lnTo>
                <a:lnTo>
                  <a:pt x="521" y="1168"/>
                </a:lnTo>
                <a:lnTo>
                  <a:pt x="534" y="1168"/>
                </a:lnTo>
                <a:lnTo>
                  <a:pt x="548" y="1166"/>
                </a:lnTo>
                <a:lnTo>
                  <a:pt x="548" y="1166"/>
                </a:lnTo>
                <a:lnTo>
                  <a:pt x="545" y="1166"/>
                </a:lnTo>
                <a:lnTo>
                  <a:pt x="543" y="1165"/>
                </a:lnTo>
                <a:lnTo>
                  <a:pt x="542" y="1164"/>
                </a:lnTo>
                <a:lnTo>
                  <a:pt x="541" y="1162"/>
                </a:lnTo>
                <a:lnTo>
                  <a:pt x="541" y="1162"/>
                </a:lnTo>
                <a:lnTo>
                  <a:pt x="560" y="1158"/>
                </a:lnTo>
                <a:lnTo>
                  <a:pt x="581" y="1157"/>
                </a:lnTo>
                <a:lnTo>
                  <a:pt x="602" y="1158"/>
                </a:lnTo>
                <a:lnTo>
                  <a:pt x="622" y="1158"/>
                </a:lnTo>
                <a:lnTo>
                  <a:pt x="644" y="1159"/>
                </a:lnTo>
                <a:lnTo>
                  <a:pt x="664" y="1158"/>
                </a:lnTo>
                <a:lnTo>
                  <a:pt x="683" y="1156"/>
                </a:lnTo>
                <a:lnTo>
                  <a:pt x="692" y="1154"/>
                </a:lnTo>
                <a:lnTo>
                  <a:pt x="700" y="1152"/>
                </a:lnTo>
                <a:lnTo>
                  <a:pt x="700" y="1152"/>
                </a:lnTo>
                <a:lnTo>
                  <a:pt x="645" y="1144"/>
                </a:lnTo>
                <a:lnTo>
                  <a:pt x="588" y="1137"/>
                </a:lnTo>
                <a:lnTo>
                  <a:pt x="588" y="1137"/>
                </a:lnTo>
                <a:lnTo>
                  <a:pt x="561" y="1133"/>
                </a:lnTo>
                <a:lnTo>
                  <a:pt x="534" y="1128"/>
                </a:lnTo>
                <a:lnTo>
                  <a:pt x="522" y="1125"/>
                </a:lnTo>
                <a:lnTo>
                  <a:pt x="509" y="1122"/>
                </a:lnTo>
                <a:lnTo>
                  <a:pt x="496" y="1118"/>
                </a:lnTo>
                <a:lnTo>
                  <a:pt x="484" y="1112"/>
                </a:lnTo>
                <a:lnTo>
                  <a:pt x="484" y="1112"/>
                </a:lnTo>
                <a:lnTo>
                  <a:pt x="500" y="1112"/>
                </a:lnTo>
                <a:lnTo>
                  <a:pt x="517" y="1112"/>
                </a:lnTo>
                <a:lnTo>
                  <a:pt x="551" y="1116"/>
                </a:lnTo>
                <a:lnTo>
                  <a:pt x="584" y="1120"/>
                </a:lnTo>
                <a:lnTo>
                  <a:pt x="619" y="1125"/>
                </a:lnTo>
                <a:lnTo>
                  <a:pt x="653" y="1131"/>
                </a:lnTo>
                <a:lnTo>
                  <a:pt x="689" y="1134"/>
                </a:lnTo>
                <a:lnTo>
                  <a:pt x="706" y="1134"/>
                </a:lnTo>
                <a:lnTo>
                  <a:pt x="723" y="1134"/>
                </a:lnTo>
                <a:lnTo>
                  <a:pt x="740" y="1134"/>
                </a:lnTo>
                <a:lnTo>
                  <a:pt x="757" y="1132"/>
                </a:lnTo>
                <a:lnTo>
                  <a:pt x="757" y="1132"/>
                </a:lnTo>
                <a:lnTo>
                  <a:pt x="749" y="1127"/>
                </a:lnTo>
                <a:lnTo>
                  <a:pt x="740" y="1123"/>
                </a:lnTo>
                <a:lnTo>
                  <a:pt x="721" y="1117"/>
                </a:lnTo>
                <a:lnTo>
                  <a:pt x="703" y="1112"/>
                </a:lnTo>
                <a:lnTo>
                  <a:pt x="683" y="1109"/>
                </a:lnTo>
                <a:lnTo>
                  <a:pt x="664" y="1108"/>
                </a:lnTo>
                <a:lnTo>
                  <a:pt x="645" y="1107"/>
                </a:lnTo>
                <a:lnTo>
                  <a:pt x="607" y="1105"/>
                </a:lnTo>
                <a:lnTo>
                  <a:pt x="607" y="1105"/>
                </a:lnTo>
                <a:close/>
                <a:moveTo>
                  <a:pt x="1472" y="1114"/>
                </a:moveTo>
                <a:lnTo>
                  <a:pt x="1472" y="1114"/>
                </a:lnTo>
                <a:lnTo>
                  <a:pt x="1433" y="1108"/>
                </a:lnTo>
                <a:lnTo>
                  <a:pt x="1393" y="1104"/>
                </a:lnTo>
                <a:lnTo>
                  <a:pt x="1352" y="1101"/>
                </a:lnTo>
                <a:lnTo>
                  <a:pt x="1311" y="1099"/>
                </a:lnTo>
                <a:lnTo>
                  <a:pt x="1311" y="1099"/>
                </a:lnTo>
                <a:lnTo>
                  <a:pt x="1267" y="1099"/>
                </a:lnTo>
                <a:lnTo>
                  <a:pt x="1222" y="1097"/>
                </a:lnTo>
                <a:lnTo>
                  <a:pt x="1128" y="1094"/>
                </a:lnTo>
                <a:lnTo>
                  <a:pt x="1079" y="1093"/>
                </a:lnTo>
                <a:lnTo>
                  <a:pt x="1031" y="1093"/>
                </a:lnTo>
                <a:lnTo>
                  <a:pt x="983" y="1095"/>
                </a:lnTo>
                <a:lnTo>
                  <a:pt x="960" y="1097"/>
                </a:lnTo>
                <a:lnTo>
                  <a:pt x="937" y="1099"/>
                </a:lnTo>
                <a:lnTo>
                  <a:pt x="937" y="1099"/>
                </a:lnTo>
                <a:lnTo>
                  <a:pt x="906" y="1105"/>
                </a:lnTo>
                <a:lnTo>
                  <a:pt x="891" y="1108"/>
                </a:lnTo>
                <a:lnTo>
                  <a:pt x="876" y="1112"/>
                </a:lnTo>
                <a:lnTo>
                  <a:pt x="862" y="1118"/>
                </a:lnTo>
                <a:lnTo>
                  <a:pt x="848" y="1124"/>
                </a:lnTo>
                <a:lnTo>
                  <a:pt x="835" y="1131"/>
                </a:lnTo>
                <a:lnTo>
                  <a:pt x="824" y="1139"/>
                </a:lnTo>
                <a:lnTo>
                  <a:pt x="824" y="1139"/>
                </a:lnTo>
                <a:lnTo>
                  <a:pt x="829" y="1144"/>
                </a:lnTo>
                <a:lnTo>
                  <a:pt x="833" y="1150"/>
                </a:lnTo>
                <a:lnTo>
                  <a:pt x="837" y="1155"/>
                </a:lnTo>
                <a:lnTo>
                  <a:pt x="840" y="1157"/>
                </a:lnTo>
                <a:lnTo>
                  <a:pt x="843" y="1158"/>
                </a:lnTo>
                <a:lnTo>
                  <a:pt x="843" y="1158"/>
                </a:lnTo>
                <a:lnTo>
                  <a:pt x="885" y="1143"/>
                </a:lnTo>
                <a:lnTo>
                  <a:pt x="906" y="1137"/>
                </a:lnTo>
                <a:lnTo>
                  <a:pt x="926" y="1131"/>
                </a:lnTo>
                <a:lnTo>
                  <a:pt x="949" y="1125"/>
                </a:lnTo>
                <a:lnTo>
                  <a:pt x="970" y="1120"/>
                </a:lnTo>
                <a:lnTo>
                  <a:pt x="994" y="1117"/>
                </a:lnTo>
                <a:lnTo>
                  <a:pt x="1018" y="1114"/>
                </a:lnTo>
                <a:lnTo>
                  <a:pt x="1018" y="1114"/>
                </a:lnTo>
                <a:lnTo>
                  <a:pt x="1031" y="1113"/>
                </a:lnTo>
                <a:lnTo>
                  <a:pt x="1039" y="1113"/>
                </a:lnTo>
                <a:lnTo>
                  <a:pt x="1046" y="1113"/>
                </a:lnTo>
                <a:lnTo>
                  <a:pt x="1053" y="1114"/>
                </a:lnTo>
                <a:lnTo>
                  <a:pt x="1058" y="1118"/>
                </a:lnTo>
                <a:lnTo>
                  <a:pt x="1062" y="1121"/>
                </a:lnTo>
                <a:lnTo>
                  <a:pt x="1064" y="1127"/>
                </a:lnTo>
                <a:lnTo>
                  <a:pt x="1064" y="1127"/>
                </a:lnTo>
                <a:lnTo>
                  <a:pt x="1038" y="1128"/>
                </a:lnTo>
                <a:lnTo>
                  <a:pt x="1010" y="1131"/>
                </a:lnTo>
                <a:lnTo>
                  <a:pt x="983" y="1134"/>
                </a:lnTo>
                <a:lnTo>
                  <a:pt x="957" y="1138"/>
                </a:lnTo>
                <a:lnTo>
                  <a:pt x="933" y="1143"/>
                </a:lnTo>
                <a:lnTo>
                  <a:pt x="908" y="1150"/>
                </a:lnTo>
                <a:lnTo>
                  <a:pt x="886" y="1158"/>
                </a:lnTo>
                <a:lnTo>
                  <a:pt x="865" y="1169"/>
                </a:lnTo>
                <a:lnTo>
                  <a:pt x="865" y="1169"/>
                </a:lnTo>
                <a:lnTo>
                  <a:pt x="903" y="1165"/>
                </a:lnTo>
                <a:lnTo>
                  <a:pt x="940" y="1163"/>
                </a:lnTo>
                <a:lnTo>
                  <a:pt x="978" y="1163"/>
                </a:lnTo>
                <a:lnTo>
                  <a:pt x="1014" y="1163"/>
                </a:lnTo>
                <a:lnTo>
                  <a:pt x="1052" y="1164"/>
                </a:lnTo>
                <a:lnTo>
                  <a:pt x="1088" y="1166"/>
                </a:lnTo>
                <a:lnTo>
                  <a:pt x="1161" y="1171"/>
                </a:lnTo>
                <a:lnTo>
                  <a:pt x="1233" y="1179"/>
                </a:lnTo>
                <a:lnTo>
                  <a:pt x="1301" y="1187"/>
                </a:lnTo>
                <a:lnTo>
                  <a:pt x="1367" y="1195"/>
                </a:lnTo>
                <a:lnTo>
                  <a:pt x="1431" y="1200"/>
                </a:lnTo>
                <a:lnTo>
                  <a:pt x="1431" y="1200"/>
                </a:lnTo>
                <a:lnTo>
                  <a:pt x="1454" y="1203"/>
                </a:lnTo>
                <a:lnTo>
                  <a:pt x="1477" y="1205"/>
                </a:lnTo>
                <a:lnTo>
                  <a:pt x="1486" y="1204"/>
                </a:lnTo>
                <a:lnTo>
                  <a:pt x="1496" y="1203"/>
                </a:lnTo>
                <a:lnTo>
                  <a:pt x="1505" y="1200"/>
                </a:lnTo>
                <a:lnTo>
                  <a:pt x="1512" y="1196"/>
                </a:lnTo>
                <a:lnTo>
                  <a:pt x="1512" y="1196"/>
                </a:lnTo>
                <a:lnTo>
                  <a:pt x="1493" y="1193"/>
                </a:lnTo>
                <a:lnTo>
                  <a:pt x="1473" y="1190"/>
                </a:lnTo>
                <a:lnTo>
                  <a:pt x="1464" y="1188"/>
                </a:lnTo>
                <a:lnTo>
                  <a:pt x="1455" y="1186"/>
                </a:lnTo>
                <a:lnTo>
                  <a:pt x="1448" y="1182"/>
                </a:lnTo>
                <a:lnTo>
                  <a:pt x="1441" y="1175"/>
                </a:lnTo>
                <a:lnTo>
                  <a:pt x="1441" y="1175"/>
                </a:lnTo>
                <a:lnTo>
                  <a:pt x="1447" y="1174"/>
                </a:lnTo>
                <a:lnTo>
                  <a:pt x="1452" y="1174"/>
                </a:lnTo>
                <a:lnTo>
                  <a:pt x="1463" y="1174"/>
                </a:lnTo>
                <a:lnTo>
                  <a:pt x="1485" y="1178"/>
                </a:lnTo>
                <a:lnTo>
                  <a:pt x="1496" y="1178"/>
                </a:lnTo>
                <a:lnTo>
                  <a:pt x="1500" y="1178"/>
                </a:lnTo>
                <a:lnTo>
                  <a:pt x="1505" y="1177"/>
                </a:lnTo>
                <a:lnTo>
                  <a:pt x="1509" y="1174"/>
                </a:lnTo>
                <a:lnTo>
                  <a:pt x="1512" y="1172"/>
                </a:lnTo>
                <a:lnTo>
                  <a:pt x="1515" y="1168"/>
                </a:lnTo>
                <a:lnTo>
                  <a:pt x="1517" y="1164"/>
                </a:lnTo>
                <a:lnTo>
                  <a:pt x="1517" y="1164"/>
                </a:lnTo>
                <a:lnTo>
                  <a:pt x="1509" y="1161"/>
                </a:lnTo>
                <a:lnTo>
                  <a:pt x="1500" y="1159"/>
                </a:lnTo>
                <a:lnTo>
                  <a:pt x="1492" y="1158"/>
                </a:lnTo>
                <a:lnTo>
                  <a:pt x="1482" y="1157"/>
                </a:lnTo>
                <a:lnTo>
                  <a:pt x="1462" y="1158"/>
                </a:lnTo>
                <a:lnTo>
                  <a:pt x="1441" y="1159"/>
                </a:lnTo>
                <a:lnTo>
                  <a:pt x="1421" y="1161"/>
                </a:lnTo>
                <a:lnTo>
                  <a:pt x="1412" y="1161"/>
                </a:lnTo>
                <a:lnTo>
                  <a:pt x="1404" y="1159"/>
                </a:lnTo>
                <a:lnTo>
                  <a:pt x="1395" y="1157"/>
                </a:lnTo>
                <a:lnTo>
                  <a:pt x="1388" y="1155"/>
                </a:lnTo>
                <a:lnTo>
                  <a:pt x="1382" y="1151"/>
                </a:lnTo>
                <a:lnTo>
                  <a:pt x="1377" y="1147"/>
                </a:lnTo>
                <a:lnTo>
                  <a:pt x="1377" y="1147"/>
                </a:lnTo>
                <a:lnTo>
                  <a:pt x="1408" y="1147"/>
                </a:lnTo>
                <a:lnTo>
                  <a:pt x="1442" y="1146"/>
                </a:lnTo>
                <a:lnTo>
                  <a:pt x="1510" y="1141"/>
                </a:lnTo>
                <a:lnTo>
                  <a:pt x="1510" y="1141"/>
                </a:lnTo>
                <a:lnTo>
                  <a:pt x="1502" y="1137"/>
                </a:lnTo>
                <a:lnTo>
                  <a:pt x="1492" y="1131"/>
                </a:lnTo>
                <a:lnTo>
                  <a:pt x="1481" y="1123"/>
                </a:lnTo>
                <a:lnTo>
                  <a:pt x="1477" y="1119"/>
                </a:lnTo>
                <a:lnTo>
                  <a:pt x="1472" y="1114"/>
                </a:lnTo>
                <a:lnTo>
                  <a:pt x="1472" y="1114"/>
                </a:lnTo>
                <a:close/>
                <a:moveTo>
                  <a:pt x="755" y="1173"/>
                </a:moveTo>
                <a:lnTo>
                  <a:pt x="755" y="1173"/>
                </a:lnTo>
                <a:lnTo>
                  <a:pt x="765" y="1175"/>
                </a:lnTo>
                <a:lnTo>
                  <a:pt x="774" y="1177"/>
                </a:lnTo>
                <a:lnTo>
                  <a:pt x="784" y="1177"/>
                </a:lnTo>
                <a:lnTo>
                  <a:pt x="793" y="1174"/>
                </a:lnTo>
                <a:lnTo>
                  <a:pt x="800" y="1172"/>
                </a:lnTo>
                <a:lnTo>
                  <a:pt x="806" y="1168"/>
                </a:lnTo>
                <a:lnTo>
                  <a:pt x="813" y="1164"/>
                </a:lnTo>
                <a:lnTo>
                  <a:pt x="818" y="1158"/>
                </a:lnTo>
                <a:lnTo>
                  <a:pt x="818" y="1158"/>
                </a:lnTo>
                <a:lnTo>
                  <a:pt x="815" y="1156"/>
                </a:lnTo>
                <a:lnTo>
                  <a:pt x="813" y="1153"/>
                </a:lnTo>
                <a:lnTo>
                  <a:pt x="811" y="1150"/>
                </a:lnTo>
                <a:lnTo>
                  <a:pt x="809" y="1147"/>
                </a:lnTo>
                <a:lnTo>
                  <a:pt x="809" y="1147"/>
                </a:lnTo>
                <a:lnTo>
                  <a:pt x="794" y="1150"/>
                </a:lnTo>
                <a:lnTo>
                  <a:pt x="786" y="1151"/>
                </a:lnTo>
                <a:lnTo>
                  <a:pt x="779" y="1154"/>
                </a:lnTo>
                <a:lnTo>
                  <a:pt x="772" y="1157"/>
                </a:lnTo>
                <a:lnTo>
                  <a:pt x="766" y="1162"/>
                </a:lnTo>
                <a:lnTo>
                  <a:pt x="760" y="1167"/>
                </a:lnTo>
                <a:lnTo>
                  <a:pt x="755" y="1173"/>
                </a:lnTo>
                <a:lnTo>
                  <a:pt x="755" y="1173"/>
                </a:lnTo>
                <a:close/>
                <a:moveTo>
                  <a:pt x="725" y="1166"/>
                </a:moveTo>
                <a:lnTo>
                  <a:pt x="725" y="1166"/>
                </a:lnTo>
                <a:lnTo>
                  <a:pt x="719" y="1168"/>
                </a:lnTo>
                <a:lnTo>
                  <a:pt x="710" y="1169"/>
                </a:lnTo>
                <a:lnTo>
                  <a:pt x="693" y="1169"/>
                </a:lnTo>
                <a:lnTo>
                  <a:pt x="684" y="1170"/>
                </a:lnTo>
                <a:lnTo>
                  <a:pt x="677" y="1171"/>
                </a:lnTo>
                <a:lnTo>
                  <a:pt x="669" y="1173"/>
                </a:lnTo>
                <a:lnTo>
                  <a:pt x="664" y="1175"/>
                </a:lnTo>
                <a:lnTo>
                  <a:pt x="664" y="1175"/>
                </a:lnTo>
                <a:lnTo>
                  <a:pt x="674" y="1177"/>
                </a:lnTo>
                <a:lnTo>
                  <a:pt x="683" y="1177"/>
                </a:lnTo>
                <a:lnTo>
                  <a:pt x="700" y="1174"/>
                </a:lnTo>
                <a:lnTo>
                  <a:pt x="709" y="1173"/>
                </a:lnTo>
                <a:lnTo>
                  <a:pt x="716" y="1172"/>
                </a:lnTo>
                <a:lnTo>
                  <a:pt x="724" y="1173"/>
                </a:lnTo>
                <a:lnTo>
                  <a:pt x="730" y="1175"/>
                </a:lnTo>
                <a:lnTo>
                  <a:pt x="730" y="1175"/>
                </a:lnTo>
                <a:lnTo>
                  <a:pt x="731" y="1172"/>
                </a:lnTo>
                <a:lnTo>
                  <a:pt x="735" y="1169"/>
                </a:lnTo>
                <a:lnTo>
                  <a:pt x="741" y="1163"/>
                </a:lnTo>
                <a:lnTo>
                  <a:pt x="743" y="1159"/>
                </a:lnTo>
                <a:lnTo>
                  <a:pt x="745" y="1156"/>
                </a:lnTo>
                <a:lnTo>
                  <a:pt x="745" y="1154"/>
                </a:lnTo>
                <a:lnTo>
                  <a:pt x="742" y="1152"/>
                </a:lnTo>
                <a:lnTo>
                  <a:pt x="742" y="1152"/>
                </a:lnTo>
                <a:lnTo>
                  <a:pt x="742" y="1153"/>
                </a:lnTo>
                <a:lnTo>
                  <a:pt x="741" y="1153"/>
                </a:lnTo>
                <a:lnTo>
                  <a:pt x="737" y="1152"/>
                </a:lnTo>
                <a:lnTo>
                  <a:pt x="730" y="1151"/>
                </a:lnTo>
                <a:lnTo>
                  <a:pt x="728" y="1151"/>
                </a:lnTo>
                <a:lnTo>
                  <a:pt x="725" y="1152"/>
                </a:lnTo>
                <a:lnTo>
                  <a:pt x="725" y="1152"/>
                </a:lnTo>
                <a:lnTo>
                  <a:pt x="725" y="1166"/>
                </a:lnTo>
                <a:lnTo>
                  <a:pt x="725" y="1166"/>
                </a:lnTo>
                <a:close/>
                <a:moveTo>
                  <a:pt x="592" y="1171"/>
                </a:moveTo>
                <a:lnTo>
                  <a:pt x="592" y="1171"/>
                </a:lnTo>
                <a:lnTo>
                  <a:pt x="590" y="1170"/>
                </a:lnTo>
                <a:lnTo>
                  <a:pt x="588" y="1169"/>
                </a:lnTo>
                <a:lnTo>
                  <a:pt x="586" y="1168"/>
                </a:lnTo>
                <a:lnTo>
                  <a:pt x="583" y="1169"/>
                </a:lnTo>
                <a:lnTo>
                  <a:pt x="583" y="1169"/>
                </a:lnTo>
                <a:lnTo>
                  <a:pt x="589" y="1172"/>
                </a:lnTo>
                <a:lnTo>
                  <a:pt x="597" y="1173"/>
                </a:lnTo>
                <a:lnTo>
                  <a:pt x="603" y="1174"/>
                </a:lnTo>
                <a:lnTo>
                  <a:pt x="608" y="1173"/>
                </a:lnTo>
                <a:lnTo>
                  <a:pt x="610" y="1173"/>
                </a:lnTo>
                <a:lnTo>
                  <a:pt x="610" y="1172"/>
                </a:lnTo>
                <a:lnTo>
                  <a:pt x="609" y="1172"/>
                </a:lnTo>
                <a:lnTo>
                  <a:pt x="603" y="1171"/>
                </a:lnTo>
                <a:lnTo>
                  <a:pt x="592" y="1171"/>
                </a:lnTo>
                <a:lnTo>
                  <a:pt x="592" y="1171"/>
                </a:lnTo>
                <a:close/>
                <a:moveTo>
                  <a:pt x="460" y="1186"/>
                </a:moveTo>
                <a:lnTo>
                  <a:pt x="460" y="1186"/>
                </a:lnTo>
                <a:lnTo>
                  <a:pt x="445" y="1185"/>
                </a:lnTo>
                <a:lnTo>
                  <a:pt x="430" y="1185"/>
                </a:lnTo>
                <a:lnTo>
                  <a:pt x="401" y="1186"/>
                </a:lnTo>
                <a:lnTo>
                  <a:pt x="371" y="1188"/>
                </a:lnTo>
                <a:lnTo>
                  <a:pt x="357" y="1188"/>
                </a:lnTo>
                <a:lnTo>
                  <a:pt x="342" y="1188"/>
                </a:lnTo>
                <a:lnTo>
                  <a:pt x="342" y="1188"/>
                </a:lnTo>
                <a:lnTo>
                  <a:pt x="264" y="1185"/>
                </a:lnTo>
                <a:lnTo>
                  <a:pt x="186" y="1183"/>
                </a:lnTo>
                <a:lnTo>
                  <a:pt x="113" y="1182"/>
                </a:lnTo>
                <a:lnTo>
                  <a:pt x="49" y="1183"/>
                </a:lnTo>
                <a:lnTo>
                  <a:pt x="49" y="1183"/>
                </a:lnTo>
                <a:lnTo>
                  <a:pt x="43" y="1188"/>
                </a:lnTo>
                <a:lnTo>
                  <a:pt x="37" y="1195"/>
                </a:lnTo>
                <a:lnTo>
                  <a:pt x="31" y="1201"/>
                </a:lnTo>
                <a:lnTo>
                  <a:pt x="27" y="1208"/>
                </a:lnTo>
                <a:lnTo>
                  <a:pt x="27" y="1208"/>
                </a:lnTo>
                <a:lnTo>
                  <a:pt x="34" y="1212"/>
                </a:lnTo>
                <a:lnTo>
                  <a:pt x="41" y="1214"/>
                </a:lnTo>
                <a:lnTo>
                  <a:pt x="48" y="1215"/>
                </a:lnTo>
                <a:lnTo>
                  <a:pt x="56" y="1214"/>
                </a:lnTo>
                <a:lnTo>
                  <a:pt x="71" y="1212"/>
                </a:lnTo>
                <a:lnTo>
                  <a:pt x="86" y="1211"/>
                </a:lnTo>
                <a:lnTo>
                  <a:pt x="86" y="1211"/>
                </a:lnTo>
                <a:lnTo>
                  <a:pt x="124" y="1209"/>
                </a:lnTo>
                <a:lnTo>
                  <a:pt x="163" y="1208"/>
                </a:lnTo>
                <a:lnTo>
                  <a:pt x="200" y="1208"/>
                </a:lnTo>
                <a:lnTo>
                  <a:pt x="238" y="1209"/>
                </a:lnTo>
                <a:lnTo>
                  <a:pt x="312" y="1213"/>
                </a:lnTo>
                <a:lnTo>
                  <a:pt x="388" y="1218"/>
                </a:lnTo>
                <a:lnTo>
                  <a:pt x="388" y="1218"/>
                </a:lnTo>
                <a:lnTo>
                  <a:pt x="426" y="1219"/>
                </a:lnTo>
                <a:lnTo>
                  <a:pt x="467" y="1222"/>
                </a:lnTo>
                <a:lnTo>
                  <a:pt x="549" y="1222"/>
                </a:lnTo>
                <a:lnTo>
                  <a:pt x="634" y="1223"/>
                </a:lnTo>
                <a:lnTo>
                  <a:pt x="675" y="1224"/>
                </a:lnTo>
                <a:lnTo>
                  <a:pt x="715" y="1225"/>
                </a:lnTo>
                <a:lnTo>
                  <a:pt x="715" y="1225"/>
                </a:lnTo>
                <a:lnTo>
                  <a:pt x="715" y="1220"/>
                </a:lnTo>
                <a:lnTo>
                  <a:pt x="714" y="1216"/>
                </a:lnTo>
                <a:lnTo>
                  <a:pt x="712" y="1213"/>
                </a:lnTo>
                <a:lnTo>
                  <a:pt x="709" y="1211"/>
                </a:lnTo>
                <a:lnTo>
                  <a:pt x="704" y="1205"/>
                </a:lnTo>
                <a:lnTo>
                  <a:pt x="701" y="1202"/>
                </a:lnTo>
                <a:lnTo>
                  <a:pt x="700" y="1198"/>
                </a:lnTo>
                <a:lnTo>
                  <a:pt x="700" y="1198"/>
                </a:lnTo>
                <a:lnTo>
                  <a:pt x="579" y="1193"/>
                </a:lnTo>
                <a:lnTo>
                  <a:pt x="519" y="1190"/>
                </a:lnTo>
                <a:lnTo>
                  <a:pt x="460" y="1186"/>
                </a:lnTo>
                <a:lnTo>
                  <a:pt x="460" y="1186"/>
                </a:lnTo>
                <a:close/>
                <a:moveTo>
                  <a:pt x="763" y="1203"/>
                </a:moveTo>
                <a:lnTo>
                  <a:pt x="763" y="1203"/>
                </a:lnTo>
                <a:lnTo>
                  <a:pt x="758" y="1202"/>
                </a:lnTo>
                <a:lnTo>
                  <a:pt x="754" y="1201"/>
                </a:lnTo>
                <a:lnTo>
                  <a:pt x="745" y="1198"/>
                </a:lnTo>
                <a:lnTo>
                  <a:pt x="742" y="1197"/>
                </a:lnTo>
                <a:lnTo>
                  <a:pt x="738" y="1197"/>
                </a:lnTo>
                <a:lnTo>
                  <a:pt x="734" y="1198"/>
                </a:lnTo>
                <a:lnTo>
                  <a:pt x="730" y="1200"/>
                </a:lnTo>
                <a:lnTo>
                  <a:pt x="730" y="1200"/>
                </a:lnTo>
                <a:lnTo>
                  <a:pt x="733" y="1209"/>
                </a:lnTo>
                <a:lnTo>
                  <a:pt x="738" y="1215"/>
                </a:lnTo>
                <a:lnTo>
                  <a:pt x="744" y="1220"/>
                </a:lnTo>
                <a:lnTo>
                  <a:pt x="753" y="1225"/>
                </a:lnTo>
                <a:lnTo>
                  <a:pt x="763" y="1229"/>
                </a:lnTo>
                <a:lnTo>
                  <a:pt x="772" y="1231"/>
                </a:lnTo>
                <a:lnTo>
                  <a:pt x="783" y="1232"/>
                </a:lnTo>
                <a:lnTo>
                  <a:pt x="794" y="1232"/>
                </a:lnTo>
                <a:lnTo>
                  <a:pt x="803" y="1231"/>
                </a:lnTo>
                <a:lnTo>
                  <a:pt x="813" y="1229"/>
                </a:lnTo>
                <a:lnTo>
                  <a:pt x="821" y="1226"/>
                </a:lnTo>
                <a:lnTo>
                  <a:pt x="829" y="1220"/>
                </a:lnTo>
                <a:lnTo>
                  <a:pt x="834" y="1215"/>
                </a:lnTo>
                <a:lnTo>
                  <a:pt x="839" y="1209"/>
                </a:lnTo>
                <a:lnTo>
                  <a:pt x="840" y="1204"/>
                </a:lnTo>
                <a:lnTo>
                  <a:pt x="840" y="1200"/>
                </a:lnTo>
                <a:lnTo>
                  <a:pt x="840" y="1196"/>
                </a:lnTo>
                <a:lnTo>
                  <a:pt x="839" y="1190"/>
                </a:lnTo>
                <a:lnTo>
                  <a:pt x="839" y="1190"/>
                </a:lnTo>
                <a:lnTo>
                  <a:pt x="830" y="1192"/>
                </a:lnTo>
                <a:lnTo>
                  <a:pt x="820" y="1194"/>
                </a:lnTo>
                <a:lnTo>
                  <a:pt x="802" y="1198"/>
                </a:lnTo>
                <a:lnTo>
                  <a:pt x="793" y="1200"/>
                </a:lnTo>
                <a:lnTo>
                  <a:pt x="783" y="1202"/>
                </a:lnTo>
                <a:lnTo>
                  <a:pt x="772" y="1203"/>
                </a:lnTo>
                <a:lnTo>
                  <a:pt x="763" y="1203"/>
                </a:lnTo>
                <a:lnTo>
                  <a:pt x="763" y="1203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>
            <a:solidFill>
              <a:schemeClr val="tx1">
                <a:lumMod val="75000"/>
                <a:lumOff val="25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6" name="文本框 37"/>
          <p:cNvSpPr txBox="1"/>
          <p:nvPr/>
        </p:nvSpPr>
        <p:spPr>
          <a:xfrm>
            <a:off x="196716" y="181655"/>
            <a:ext cx="3259160" cy="466708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defTabSz="964278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点击添加相关标题文字</a:t>
            </a:r>
          </a:p>
        </p:txBody>
      </p:sp>
      <p:sp>
        <p:nvSpPr>
          <p:cNvPr id="37" name="文本框 38"/>
          <p:cNvSpPr txBox="1"/>
          <p:nvPr/>
        </p:nvSpPr>
        <p:spPr>
          <a:xfrm>
            <a:off x="395536" y="649707"/>
            <a:ext cx="2592288" cy="266653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algn="dist" defTabSz="964278"/>
            <a:r>
              <a:rPr lang="en-US" altLang="zh-CN" sz="1100" dirty="0">
                <a:solidFill>
                  <a:schemeClr val="tx1">
                    <a:lumMod val="65000"/>
                    <a:lumOff val="3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ADD RELATED TITLE WORDS</a:t>
            </a:r>
            <a:endParaRPr lang="zh-CN" altLang="en-US" sz="1100" dirty="0">
              <a:solidFill>
                <a:schemeClr val="tx1">
                  <a:lumMod val="65000"/>
                  <a:lumOff val="3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  <a:sym typeface="+mn-lt"/>
            </a:endParaRPr>
          </a:p>
        </p:txBody>
      </p:sp>
    </p:spTree>
  </p:cSld>
  <p:clrMapOvr>
    <a:masterClrMapping/>
  </p:clrMapOvr>
  <p:transition>
    <p:comb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0" grpId="0" animBg="1"/>
      <p:bldP spid="371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任意多边形 8"/>
          <p:cNvSpPr/>
          <p:nvPr/>
        </p:nvSpPr>
        <p:spPr>
          <a:xfrm>
            <a:off x="243764" y="3663957"/>
            <a:ext cx="4328236" cy="45733"/>
          </a:xfrm>
          <a:custGeom>
            <a:avLst/>
            <a:gdLst>
              <a:gd name="connsiteX0" fmla="*/ 0 w 3585029"/>
              <a:gd name="connsiteY0" fmla="*/ 58058 h 58058"/>
              <a:gd name="connsiteX1" fmla="*/ 2423886 w 3585029"/>
              <a:gd name="connsiteY1" fmla="*/ 14515 h 58058"/>
              <a:gd name="connsiteX2" fmla="*/ 3585029 w 3585029"/>
              <a:gd name="connsiteY2" fmla="*/ 0 h 58058"/>
              <a:gd name="connsiteX0" fmla="*/ 0 w 3657601"/>
              <a:gd name="connsiteY0" fmla="*/ 46769 h 46769"/>
              <a:gd name="connsiteX1" fmla="*/ 2423886 w 3657601"/>
              <a:gd name="connsiteY1" fmla="*/ 3226 h 46769"/>
              <a:gd name="connsiteX2" fmla="*/ 3657601 w 3657601"/>
              <a:gd name="connsiteY2" fmla="*/ 3226 h 46769"/>
              <a:gd name="connsiteX0" fmla="*/ 0 w 3657601"/>
              <a:gd name="connsiteY0" fmla="*/ 43543 h 43543"/>
              <a:gd name="connsiteX1" fmla="*/ 2046515 w 3657601"/>
              <a:gd name="connsiteY1" fmla="*/ 29029 h 43543"/>
              <a:gd name="connsiteX2" fmla="*/ 3657601 w 3657601"/>
              <a:gd name="connsiteY2" fmla="*/ 0 h 43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7601" h="43543">
                <a:moveTo>
                  <a:pt x="0" y="43543"/>
                </a:moveTo>
                <a:lnTo>
                  <a:pt x="2046515" y="29029"/>
                </a:lnTo>
                <a:lnTo>
                  <a:pt x="3657601" y="0"/>
                </a:lnTo>
              </a:path>
            </a:pathLst>
          </a:custGeom>
          <a:noFill/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1" name="任意多边形 10"/>
          <p:cNvSpPr/>
          <p:nvPr/>
        </p:nvSpPr>
        <p:spPr>
          <a:xfrm>
            <a:off x="522515" y="2095696"/>
            <a:ext cx="3802743" cy="1394035"/>
          </a:xfrm>
          <a:custGeom>
            <a:avLst/>
            <a:gdLst>
              <a:gd name="connsiteX0" fmla="*/ 0 w 3802743"/>
              <a:gd name="connsiteY0" fmla="*/ 1393605 h 1393605"/>
              <a:gd name="connsiteX1" fmla="*/ 174172 w 3802743"/>
              <a:gd name="connsiteY1" fmla="*/ 1059777 h 1393605"/>
              <a:gd name="connsiteX2" fmla="*/ 290286 w 3802743"/>
              <a:gd name="connsiteY2" fmla="*/ 1219434 h 1393605"/>
              <a:gd name="connsiteX3" fmla="*/ 537029 w 3802743"/>
              <a:gd name="connsiteY3" fmla="*/ 667891 h 1393605"/>
              <a:gd name="connsiteX4" fmla="*/ 754743 w 3802743"/>
              <a:gd name="connsiteY4" fmla="*/ 1190405 h 1393605"/>
              <a:gd name="connsiteX5" fmla="*/ 870857 w 3802743"/>
              <a:gd name="connsiteY5" fmla="*/ 827548 h 1393605"/>
              <a:gd name="connsiteX6" fmla="*/ 1059543 w 3802743"/>
              <a:gd name="connsiteY6" fmla="*/ 1146862 h 1393605"/>
              <a:gd name="connsiteX7" fmla="*/ 1277257 w 3802743"/>
              <a:gd name="connsiteY7" fmla="*/ 595320 h 1393605"/>
              <a:gd name="connsiteX8" fmla="*/ 1436915 w 3802743"/>
              <a:gd name="connsiteY8" fmla="*/ 1074291 h 1393605"/>
              <a:gd name="connsiteX9" fmla="*/ 1669143 w 3802743"/>
              <a:gd name="connsiteY9" fmla="*/ 174405 h 1393605"/>
              <a:gd name="connsiteX10" fmla="*/ 1886857 w 3802743"/>
              <a:gd name="connsiteY10" fmla="*/ 1074291 h 1393605"/>
              <a:gd name="connsiteX11" fmla="*/ 2104572 w 3802743"/>
              <a:gd name="connsiteY11" fmla="*/ 638862 h 1393605"/>
              <a:gd name="connsiteX12" fmla="*/ 2220686 w 3802743"/>
              <a:gd name="connsiteY12" fmla="*/ 363091 h 1393605"/>
              <a:gd name="connsiteX13" fmla="*/ 2351315 w 3802743"/>
              <a:gd name="connsiteY13" fmla="*/ 1030748 h 1393605"/>
              <a:gd name="connsiteX14" fmla="*/ 2510972 w 3802743"/>
              <a:gd name="connsiteY14" fmla="*/ 145377 h 1393605"/>
              <a:gd name="connsiteX15" fmla="*/ 2612572 w 3802743"/>
              <a:gd name="connsiteY15" fmla="*/ 566291 h 1393605"/>
              <a:gd name="connsiteX16" fmla="*/ 2714172 w 3802743"/>
              <a:gd name="connsiteY16" fmla="*/ 377605 h 1393605"/>
              <a:gd name="connsiteX17" fmla="*/ 2801257 w 3802743"/>
              <a:gd name="connsiteY17" fmla="*/ 551777 h 1393605"/>
              <a:gd name="connsiteX18" fmla="*/ 2960915 w 3802743"/>
              <a:gd name="connsiteY18" fmla="*/ 276005 h 1393605"/>
              <a:gd name="connsiteX19" fmla="*/ 3149600 w 3802743"/>
              <a:gd name="connsiteY19" fmla="*/ 696920 h 1393605"/>
              <a:gd name="connsiteX20" fmla="*/ 3222172 w 3802743"/>
              <a:gd name="connsiteY20" fmla="*/ 234 h 1393605"/>
              <a:gd name="connsiteX21" fmla="*/ 3410857 w 3802743"/>
              <a:gd name="connsiteY21" fmla="*/ 784005 h 1393605"/>
              <a:gd name="connsiteX22" fmla="*/ 3526972 w 3802743"/>
              <a:gd name="connsiteY22" fmla="*/ 595320 h 1393605"/>
              <a:gd name="connsiteX23" fmla="*/ 3802743 w 3802743"/>
              <a:gd name="connsiteY23" fmla="*/ 1175891 h 1393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802743" h="1393605">
                <a:moveTo>
                  <a:pt x="0" y="1393605"/>
                </a:moveTo>
                <a:cubicBezTo>
                  <a:pt x="62895" y="1241205"/>
                  <a:pt x="125791" y="1088805"/>
                  <a:pt x="174172" y="1059777"/>
                </a:cubicBezTo>
                <a:cubicBezTo>
                  <a:pt x="222553" y="1030749"/>
                  <a:pt x="229810" y="1284748"/>
                  <a:pt x="290286" y="1219434"/>
                </a:cubicBezTo>
                <a:cubicBezTo>
                  <a:pt x="350762" y="1154120"/>
                  <a:pt x="459620" y="672729"/>
                  <a:pt x="537029" y="667891"/>
                </a:cubicBezTo>
                <a:cubicBezTo>
                  <a:pt x="614438" y="663053"/>
                  <a:pt x="699105" y="1163796"/>
                  <a:pt x="754743" y="1190405"/>
                </a:cubicBezTo>
                <a:cubicBezTo>
                  <a:pt x="810381" y="1217014"/>
                  <a:pt x="820057" y="834805"/>
                  <a:pt x="870857" y="827548"/>
                </a:cubicBezTo>
                <a:cubicBezTo>
                  <a:pt x="921657" y="820291"/>
                  <a:pt x="991810" y="1185567"/>
                  <a:pt x="1059543" y="1146862"/>
                </a:cubicBezTo>
                <a:cubicBezTo>
                  <a:pt x="1127276" y="1108157"/>
                  <a:pt x="1214362" y="607415"/>
                  <a:pt x="1277257" y="595320"/>
                </a:cubicBezTo>
                <a:cubicBezTo>
                  <a:pt x="1340152" y="583225"/>
                  <a:pt x="1371601" y="1144443"/>
                  <a:pt x="1436915" y="1074291"/>
                </a:cubicBezTo>
                <a:cubicBezTo>
                  <a:pt x="1502229" y="1004138"/>
                  <a:pt x="1594153" y="174405"/>
                  <a:pt x="1669143" y="174405"/>
                </a:cubicBezTo>
                <a:cubicBezTo>
                  <a:pt x="1744133" y="174405"/>
                  <a:pt x="1814286" y="996882"/>
                  <a:pt x="1886857" y="1074291"/>
                </a:cubicBezTo>
                <a:cubicBezTo>
                  <a:pt x="1959428" y="1151700"/>
                  <a:pt x="2048934" y="757395"/>
                  <a:pt x="2104572" y="638862"/>
                </a:cubicBezTo>
                <a:cubicBezTo>
                  <a:pt x="2160210" y="520329"/>
                  <a:pt x="2179562" y="297777"/>
                  <a:pt x="2220686" y="363091"/>
                </a:cubicBezTo>
                <a:cubicBezTo>
                  <a:pt x="2261810" y="428405"/>
                  <a:pt x="2302934" y="1067034"/>
                  <a:pt x="2351315" y="1030748"/>
                </a:cubicBezTo>
                <a:cubicBezTo>
                  <a:pt x="2399696" y="994462"/>
                  <a:pt x="2467429" y="222787"/>
                  <a:pt x="2510972" y="145377"/>
                </a:cubicBezTo>
                <a:cubicBezTo>
                  <a:pt x="2554515" y="67967"/>
                  <a:pt x="2578705" y="527586"/>
                  <a:pt x="2612572" y="566291"/>
                </a:cubicBezTo>
                <a:cubicBezTo>
                  <a:pt x="2646439" y="604996"/>
                  <a:pt x="2682725" y="380024"/>
                  <a:pt x="2714172" y="377605"/>
                </a:cubicBezTo>
                <a:cubicBezTo>
                  <a:pt x="2745620" y="375186"/>
                  <a:pt x="2760133" y="568710"/>
                  <a:pt x="2801257" y="551777"/>
                </a:cubicBezTo>
                <a:cubicBezTo>
                  <a:pt x="2842381" y="534844"/>
                  <a:pt x="2902858" y="251815"/>
                  <a:pt x="2960915" y="276005"/>
                </a:cubicBezTo>
                <a:cubicBezTo>
                  <a:pt x="3018972" y="300195"/>
                  <a:pt x="3106057" y="742882"/>
                  <a:pt x="3149600" y="696920"/>
                </a:cubicBezTo>
                <a:cubicBezTo>
                  <a:pt x="3193143" y="650958"/>
                  <a:pt x="3178629" y="-14280"/>
                  <a:pt x="3222172" y="234"/>
                </a:cubicBezTo>
                <a:cubicBezTo>
                  <a:pt x="3265715" y="14748"/>
                  <a:pt x="3360057" y="684824"/>
                  <a:pt x="3410857" y="784005"/>
                </a:cubicBezTo>
                <a:cubicBezTo>
                  <a:pt x="3461657" y="883186"/>
                  <a:pt x="3461658" y="530006"/>
                  <a:pt x="3526972" y="595320"/>
                </a:cubicBezTo>
                <a:cubicBezTo>
                  <a:pt x="3592286" y="660634"/>
                  <a:pt x="3697514" y="918262"/>
                  <a:pt x="3802743" y="1175891"/>
                </a:cubicBezTo>
              </a:path>
            </a:pathLst>
          </a:custGeom>
          <a:noFill/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2" name="任意多边形 11"/>
          <p:cNvSpPr/>
          <p:nvPr/>
        </p:nvSpPr>
        <p:spPr>
          <a:xfrm>
            <a:off x="1062706" y="2780807"/>
            <a:ext cx="2793" cy="920089"/>
          </a:xfrm>
          <a:custGeom>
            <a:avLst/>
            <a:gdLst>
              <a:gd name="connsiteX0" fmla="*/ 0 w 2793"/>
              <a:gd name="connsiteY0" fmla="*/ 0 h 754743"/>
              <a:gd name="connsiteX1" fmla="*/ 0 w 2793"/>
              <a:gd name="connsiteY1" fmla="*/ 754743 h 754743"/>
              <a:gd name="connsiteX0" fmla="*/ 0 w 10000"/>
              <a:gd name="connsiteY0" fmla="*/ 0 h 12187"/>
              <a:gd name="connsiteX1" fmla="*/ 0 w 10000"/>
              <a:gd name="connsiteY1" fmla="*/ 12187 h 12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000" h="12187">
                <a:moveTo>
                  <a:pt x="0" y="0"/>
                </a:moveTo>
                <a:cubicBezTo>
                  <a:pt x="8661" y="4375"/>
                  <a:pt x="17322" y="10937"/>
                  <a:pt x="0" y="12187"/>
                </a:cubicBezTo>
              </a:path>
            </a:pathLst>
          </a:custGeom>
          <a:noFill/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9" name="任意多边形 28"/>
          <p:cNvSpPr/>
          <p:nvPr/>
        </p:nvSpPr>
        <p:spPr>
          <a:xfrm>
            <a:off x="2191418" y="2280592"/>
            <a:ext cx="19757" cy="1420336"/>
          </a:xfrm>
          <a:custGeom>
            <a:avLst/>
            <a:gdLst>
              <a:gd name="connsiteX0" fmla="*/ 0 w 2793"/>
              <a:gd name="connsiteY0" fmla="*/ 0 h 754743"/>
              <a:gd name="connsiteX1" fmla="*/ 0 w 2793"/>
              <a:gd name="connsiteY1" fmla="*/ 754743 h 754743"/>
              <a:gd name="connsiteX0" fmla="*/ 0 w 10000"/>
              <a:gd name="connsiteY0" fmla="*/ 0 h 12187"/>
              <a:gd name="connsiteX1" fmla="*/ 0 w 10000"/>
              <a:gd name="connsiteY1" fmla="*/ 12187 h 12187"/>
              <a:gd name="connsiteX0" fmla="*/ 0 w 70738"/>
              <a:gd name="connsiteY0" fmla="*/ 0 h 18813"/>
              <a:gd name="connsiteX1" fmla="*/ 68206 w 70738"/>
              <a:gd name="connsiteY1" fmla="*/ 18813 h 1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0738" h="18813">
                <a:moveTo>
                  <a:pt x="0" y="0"/>
                </a:moveTo>
                <a:cubicBezTo>
                  <a:pt x="8661" y="4375"/>
                  <a:pt x="85528" y="17563"/>
                  <a:pt x="68206" y="18813"/>
                </a:cubicBezTo>
              </a:path>
            </a:pathLst>
          </a:custGeom>
          <a:noFill/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0" name="任意多边形 29"/>
          <p:cNvSpPr/>
          <p:nvPr/>
        </p:nvSpPr>
        <p:spPr>
          <a:xfrm>
            <a:off x="3753518" y="2115441"/>
            <a:ext cx="25964" cy="1541057"/>
          </a:xfrm>
          <a:custGeom>
            <a:avLst/>
            <a:gdLst>
              <a:gd name="connsiteX0" fmla="*/ 0 w 2793"/>
              <a:gd name="connsiteY0" fmla="*/ 0 h 754743"/>
              <a:gd name="connsiteX1" fmla="*/ 0 w 2793"/>
              <a:gd name="connsiteY1" fmla="*/ 754743 h 754743"/>
              <a:gd name="connsiteX0" fmla="*/ 0 w 10000"/>
              <a:gd name="connsiteY0" fmla="*/ 0 h 12187"/>
              <a:gd name="connsiteX1" fmla="*/ 0 w 10000"/>
              <a:gd name="connsiteY1" fmla="*/ 12187 h 12187"/>
              <a:gd name="connsiteX0" fmla="*/ 0 w 70738"/>
              <a:gd name="connsiteY0" fmla="*/ 0 h 18813"/>
              <a:gd name="connsiteX1" fmla="*/ 68206 w 70738"/>
              <a:gd name="connsiteY1" fmla="*/ 18813 h 18813"/>
              <a:gd name="connsiteX0" fmla="*/ 0 w 92962"/>
              <a:gd name="connsiteY0" fmla="*/ 0 h 20412"/>
              <a:gd name="connsiteX1" fmla="*/ 90942 w 92962"/>
              <a:gd name="connsiteY1" fmla="*/ 20412 h 20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962" h="20412">
                <a:moveTo>
                  <a:pt x="0" y="0"/>
                </a:moveTo>
                <a:cubicBezTo>
                  <a:pt x="8661" y="4375"/>
                  <a:pt x="108264" y="19162"/>
                  <a:pt x="90942" y="20412"/>
                </a:cubicBezTo>
              </a:path>
            </a:pathLst>
          </a:custGeom>
          <a:noFill/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3" name="椭圆 12"/>
          <p:cNvSpPr/>
          <p:nvPr/>
        </p:nvSpPr>
        <p:spPr>
          <a:xfrm>
            <a:off x="1016794" y="2655809"/>
            <a:ext cx="100806" cy="100837"/>
          </a:xfrm>
          <a:prstGeom prst="ellipse">
            <a:avLst/>
          </a:pr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1" name="椭圆 30"/>
          <p:cNvSpPr/>
          <p:nvPr/>
        </p:nvSpPr>
        <p:spPr>
          <a:xfrm>
            <a:off x="2143126" y="2170679"/>
            <a:ext cx="100806" cy="100837"/>
          </a:xfrm>
          <a:prstGeom prst="ellipse">
            <a:avLst/>
          </a:pr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4" name="椭圆 13"/>
          <p:cNvSpPr/>
          <p:nvPr/>
        </p:nvSpPr>
        <p:spPr>
          <a:xfrm>
            <a:off x="3695701" y="2003939"/>
            <a:ext cx="100806" cy="100837"/>
          </a:xfrm>
          <a:prstGeom prst="ellipse">
            <a:avLst/>
          </a:pr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4535996" y="2458768"/>
            <a:ext cx="2981473" cy="92333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请替换文字内容，点击添加相关标题文字请替换文字内容，点击添加相关标题文字请替换文字内容，点击添加相关标题文字请替换文字内容，点击添加相关标题文字</a:t>
            </a:r>
          </a:p>
          <a:p>
            <a:pPr algn="ctr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endParaRPr lang="zh-CN" altLang="en-US" sz="900" dirty="0" smtClean="0">
              <a:solidFill>
                <a:schemeClr val="tx1">
                  <a:lumMod val="50000"/>
                  <a:lumOff val="50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 algn="ctr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endParaRPr lang="zh-CN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4484070" y="2132991"/>
            <a:ext cx="134807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单击添加标题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1331640" y="3886154"/>
            <a:ext cx="185212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添加</a:t>
            </a:r>
            <a:r>
              <a:rPr lang="zh-CN" altLang="en-US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表格标题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231100" y="2318237"/>
            <a:ext cx="1852126" cy="307777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25%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1305157" y="1882674"/>
            <a:ext cx="1852126" cy="307777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48%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3311860" y="1708448"/>
            <a:ext cx="9001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54%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1" name="文本框 37"/>
          <p:cNvSpPr txBox="1"/>
          <p:nvPr/>
        </p:nvSpPr>
        <p:spPr>
          <a:xfrm>
            <a:off x="196716" y="181655"/>
            <a:ext cx="3259160" cy="466708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defTabSz="964278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点击添加相关标题文字</a:t>
            </a:r>
          </a:p>
        </p:txBody>
      </p:sp>
      <p:sp>
        <p:nvSpPr>
          <p:cNvPr id="22" name="文本框 38"/>
          <p:cNvSpPr txBox="1"/>
          <p:nvPr/>
        </p:nvSpPr>
        <p:spPr>
          <a:xfrm>
            <a:off x="395536" y="649707"/>
            <a:ext cx="2592288" cy="266653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algn="dist" defTabSz="964278"/>
            <a:r>
              <a:rPr lang="en-US" altLang="zh-CN" sz="1100" dirty="0">
                <a:solidFill>
                  <a:schemeClr val="tx1">
                    <a:lumMod val="65000"/>
                    <a:lumOff val="3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ADD RELATED TITLE WORDS</a:t>
            </a:r>
            <a:endParaRPr lang="zh-CN" altLang="en-US" sz="1100" dirty="0">
              <a:solidFill>
                <a:schemeClr val="tx1">
                  <a:lumMod val="65000"/>
                  <a:lumOff val="3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179772710"/>
      </p:ext>
    </p:extLst>
  </p:cSld>
  <p:clrMapOvr>
    <a:masterClrMapping/>
  </p:clrMapOvr>
  <p:transition>
    <p:comb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500"/>
                            </p:stCondLst>
                            <p:childTnLst>
                              <p:par>
                                <p:cTn id="6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29" grpId="0" animBg="1"/>
      <p:bldP spid="30" grpId="0" animBg="1"/>
      <p:bldP spid="13" grpId="0" animBg="1"/>
      <p:bldP spid="31" grpId="0" animBg="1"/>
      <p:bldP spid="14" grpId="0" animBg="1"/>
      <p:bldP spid="15" grpId="0"/>
      <p:bldP spid="16" grpId="0"/>
      <p:bldP spid="17" grpId="0"/>
      <p:bldP spid="18" grpId="0"/>
      <p:bldP spid="19" grpId="0"/>
      <p:bldP spid="20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5" name="TextBox 13"/>
          <p:cNvSpPr>
            <a:spLocks noChangeArrowheads="1"/>
          </p:cNvSpPr>
          <p:nvPr/>
        </p:nvSpPr>
        <p:spPr bwMode="auto">
          <a:xfrm>
            <a:off x="6012160" y="1545268"/>
            <a:ext cx="756084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sz="2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时尚中黑简体" pitchFamily="2" charset="-122"/>
                <a:ea typeface="时尚中黑简体" pitchFamily="2" charset="-122"/>
                <a:sym typeface="时尚中黑简体" pitchFamily="2" charset="-122"/>
              </a:rPr>
              <a:t>35%</a:t>
            </a:r>
            <a:endParaRPr lang="zh-CN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时尚中黑简体" pitchFamily="2" charset="-122"/>
              <a:ea typeface="时尚中黑简体" pitchFamily="2" charset="-122"/>
              <a:sym typeface="时尚中黑简体" pitchFamily="2" charset="-122"/>
            </a:endParaRPr>
          </a:p>
        </p:txBody>
      </p:sp>
      <p:sp>
        <p:nvSpPr>
          <p:cNvPr id="13317" name="TextBox 15"/>
          <p:cNvSpPr>
            <a:spLocks noChangeArrowheads="1"/>
          </p:cNvSpPr>
          <p:nvPr/>
        </p:nvSpPr>
        <p:spPr bwMode="auto">
          <a:xfrm>
            <a:off x="2159732" y="3508648"/>
            <a:ext cx="875122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时尚中黑简体" pitchFamily="2" charset="-122"/>
                <a:ea typeface="时尚中黑简体" pitchFamily="2" charset="-122"/>
                <a:sym typeface="时尚中黑简体" pitchFamily="2" charset="-122"/>
              </a:rPr>
              <a:t>64%</a:t>
            </a:r>
            <a:endParaRPr lang="zh-CN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时尚中黑简体" pitchFamily="2" charset="-122"/>
              <a:ea typeface="时尚中黑简体" pitchFamily="2" charset="-122"/>
              <a:sym typeface="时尚中黑简体" pitchFamily="2" charset="-122"/>
            </a:endParaRPr>
          </a:p>
        </p:txBody>
      </p:sp>
      <p:pic>
        <p:nvPicPr>
          <p:cNvPr id="13320" name="Picture 2"/>
          <p:cNvPicPr>
            <a:picLocks noChangeAspect="1" noChangeArrowheads="1"/>
          </p:cNvPicPr>
          <p:nvPr/>
        </p:nvPicPr>
        <p:blipFill>
          <a:blip r:embed="rId2" cstate="print">
            <a:lum bright="-75000"/>
          </a:blip>
          <a:srcRect/>
          <a:stretch>
            <a:fillRect/>
          </a:stretch>
        </p:blipFill>
        <p:spPr bwMode="auto">
          <a:xfrm>
            <a:off x="2231740" y="1384412"/>
            <a:ext cx="1768475" cy="1416090"/>
          </a:xfrm>
          <a:prstGeom prst="rect">
            <a:avLst/>
          </a:prstGeom>
          <a:noFill/>
          <a:ln w="9525" cmpd="sng">
            <a:noFill/>
            <a:bevel/>
            <a:headEnd/>
            <a:tailEnd/>
          </a:ln>
        </p:spPr>
      </p:pic>
      <p:pic>
        <p:nvPicPr>
          <p:cNvPr id="13321" name="Picture 2"/>
          <p:cNvPicPr>
            <a:picLocks noChangeAspect="1" noChangeArrowheads="1"/>
          </p:cNvPicPr>
          <p:nvPr/>
        </p:nvPicPr>
        <p:blipFill>
          <a:blip r:embed="rId2" cstate="print">
            <a:lum bright="-75000"/>
          </a:blip>
          <a:srcRect/>
          <a:stretch>
            <a:fillRect/>
          </a:stretch>
        </p:blipFill>
        <p:spPr bwMode="auto">
          <a:xfrm>
            <a:off x="4608004" y="1564432"/>
            <a:ext cx="1397000" cy="1119533"/>
          </a:xfrm>
          <a:prstGeom prst="rect">
            <a:avLst/>
          </a:prstGeom>
          <a:noFill/>
          <a:ln w="9525" cmpd="sng">
            <a:noFill/>
            <a:bevel/>
            <a:headEnd/>
            <a:tailEnd/>
          </a:ln>
        </p:spPr>
      </p:pic>
      <p:pic>
        <p:nvPicPr>
          <p:cNvPr id="13322" name="Picture 2"/>
          <p:cNvPicPr>
            <a:picLocks noChangeAspect="1" noChangeArrowheads="1"/>
          </p:cNvPicPr>
          <p:nvPr/>
        </p:nvPicPr>
        <p:blipFill>
          <a:blip r:embed="rId2" cstate="print">
            <a:lum bright="-75000"/>
          </a:blip>
          <a:srcRect/>
          <a:stretch>
            <a:fillRect/>
          </a:stretch>
        </p:blipFill>
        <p:spPr bwMode="auto">
          <a:xfrm>
            <a:off x="3239852" y="2608548"/>
            <a:ext cx="2198688" cy="1762669"/>
          </a:xfrm>
          <a:prstGeom prst="rect">
            <a:avLst/>
          </a:prstGeom>
          <a:noFill/>
          <a:ln w="9525" cmpd="sng">
            <a:noFill/>
            <a:bevel/>
            <a:headEnd/>
            <a:tailEnd/>
          </a:ln>
        </p:spPr>
      </p:pic>
      <p:grpSp>
        <p:nvGrpSpPr>
          <p:cNvPr id="11" name="Group 36"/>
          <p:cNvGrpSpPr/>
          <p:nvPr/>
        </p:nvGrpSpPr>
        <p:grpSpPr>
          <a:xfrm>
            <a:off x="1043608" y="3688668"/>
            <a:ext cx="1447424" cy="626119"/>
            <a:chOff x="520106" y="2243168"/>
            <a:chExt cx="2513428" cy="961054"/>
          </a:xfrm>
        </p:grpSpPr>
        <p:sp>
          <p:nvSpPr>
            <p:cNvPr id="12" name="TextBox 11"/>
            <p:cNvSpPr txBox="1"/>
            <p:nvPr/>
          </p:nvSpPr>
          <p:spPr>
            <a:xfrm>
              <a:off x="1331445" y="2243168"/>
              <a:ext cx="1068898" cy="3108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2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  <a:sym typeface="Arial" panose="020B0604020202020204" pitchFamily="34" charset="0"/>
                </a:rPr>
                <a:t>文</a:t>
              </a:r>
              <a:r>
                <a:rPr lang="zh-CN" altLang="en-US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  <a:sym typeface="Arial" panose="020B0604020202020204" pitchFamily="34" charset="0"/>
                </a:rPr>
                <a:t>字内容</a:t>
              </a:r>
              <a:endParaRPr lang="en-GB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3" name="Rectangle 38"/>
            <p:cNvSpPr/>
            <p:nvPr/>
          </p:nvSpPr>
          <p:spPr>
            <a:xfrm>
              <a:off x="520106" y="2661729"/>
              <a:ext cx="2513428" cy="542493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r">
                <a:lnSpc>
                  <a:spcPct val="120000"/>
                </a:lnSpc>
                <a:defRPr sz="1800">
                  <a:solidFill>
                    <a:srgbClr val="000000"/>
                  </a:solidFill>
                </a:defRPr>
              </a:pPr>
              <a:r>
                <a:rPr lang="zh-CN" altLang="en-US" sz="10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请替换文字内容，点击添加相关标题文字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14" name="Group 56"/>
          <p:cNvGrpSpPr/>
          <p:nvPr/>
        </p:nvGrpSpPr>
        <p:grpSpPr>
          <a:xfrm>
            <a:off x="503548" y="1550382"/>
            <a:ext cx="1447424" cy="626118"/>
            <a:chOff x="520106" y="2243170"/>
            <a:chExt cx="2513428" cy="961054"/>
          </a:xfrm>
        </p:grpSpPr>
        <p:sp>
          <p:nvSpPr>
            <p:cNvPr id="15" name="TextBox 14"/>
            <p:cNvSpPr txBox="1"/>
            <p:nvPr/>
          </p:nvSpPr>
          <p:spPr>
            <a:xfrm>
              <a:off x="1420520" y="2243170"/>
              <a:ext cx="1068898" cy="31081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2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  <a:sym typeface="Arial" panose="020B0604020202020204" pitchFamily="34" charset="0"/>
                </a:rPr>
                <a:t>文</a:t>
              </a:r>
              <a:r>
                <a:rPr lang="zh-CN" altLang="en-US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  <a:sym typeface="Arial" panose="020B0604020202020204" pitchFamily="34" charset="0"/>
                </a:rPr>
                <a:t>字内容</a:t>
              </a:r>
              <a:endParaRPr lang="en-GB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6" name="Rectangle 58"/>
            <p:cNvSpPr/>
            <p:nvPr/>
          </p:nvSpPr>
          <p:spPr>
            <a:xfrm>
              <a:off x="520106" y="2661730"/>
              <a:ext cx="2513428" cy="54249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r">
                <a:lnSpc>
                  <a:spcPct val="120000"/>
                </a:lnSpc>
                <a:defRPr sz="1800">
                  <a:solidFill>
                    <a:srgbClr val="000000"/>
                  </a:solidFill>
                </a:defRPr>
              </a:pPr>
              <a:r>
                <a:rPr lang="zh-CN" altLang="en-US" sz="10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请替换文字内容，点击添加相关标题文字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17" name="TextBox 15"/>
          <p:cNvSpPr>
            <a:spLocks noChangeArrowheads="1"/>
          </p:cNvSpPr>
          <p:nvPr/>
        </p:nvSpPr>
        <p:spPr bwMode="auto">
          <a:xfrm>
            <a:off x="1655676" y="1365248"/>
            <a:ext cx="875122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sz="2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时尚中黑简体" pitchFamily="2" charset="-122"/>
                <a:ea typeface="时尚中黑简体" pitchFamily="2" charset="-122"/>
                <a:sym typeface="时尚中黑简体" pitchFamily="2" charset="-122"/>
              </a:rPr>
              <a:t>50%</a:t>
            </a:r>
            <a:endParaRPr lang="zh-CN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时尚中黑简体" pitchFamily="2" charset="-122"/>
              <a:ea typeface="时尚中黑简体" pitchFamily="2" charset="-122"/>
              <a:sym typeface="时尚中黑简体" pitchFamily="2" charset="-122"/>
            </a:endParaRPr>
          </a:p>
        </p:txBody>
      </p:sp>
      <p:grpSp>
        <p:nvGrpSpPr>
          <p:cNvPr id="18" name="Group 56"/>
          <p:cNvGrpSpPr/>
          <p:nvPr/>
        </p:nvGrpSpPr>
        <p:grpSpPr>
          <a:xfrm>
            <a:off x="6472948" y="1744452"/>
            <a:ext cx="1447424" cy="626118"/>
            <a:chOff x="520106" y="2243170"/>
            <a:chExt cx="2513428" cy="961054"/>
          </a:xfrm>
        </p:grpSpPr>
        <p:sp>
          <p:nvSpPr>
            <p:cNvPr id="19" name="TextBox 18"/>
            <p:cNvSpPr txBox="1"/>
            <p:nvPr/>
          </p:nvSpPr>
          <p:spPr>
            <a:xfrm>
              <a:off x="1064219" y="2243170"/>
              <a:ext cx="1068898" cy="31081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2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  <a:sym typeface="Arial" panose="020B0604020202020204" pitchFamily="34" charset="0"/>
                </a:rPr>
                <a:t>文</a:t>
              </a:r>
              <a:r>
                <a:rPr lang="zh-CN" altLang="en-US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  <a:sym typeface="Arial" panose="020B0604020202020204" pitchFamily="34" charset="0"/>
                </a:rPr>
                <a:t>字内容</a:t>
              </a:r>
              <a:endParaRPr lang="en-GB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20" name="Rectangle 58"/>
            <p:cNvSpPr/>
            <p:nvPr/>
          </p:nvSpPr>
          <p:spPr>
            <a:xfrm>
              <a:off x="520106" y="2661730"/>
              <a:ext cx="2513428" cy="54249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20000"/>
                </a:lnSpc>
                <a:defRPr sz="1800">
                  <a:solidFill>
                    <a:srgbClr val="000000"/>
                  </a:solidFill>
                </a:defRPr>
              </a:pPr>
              <a:r>
                <a:rPr lang="zh-CN" altLang="en-US" sz="10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请替换文字内容，点击添加相关标题文字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21" name="文本框 37"/>
          <p:cNvSpPr txBox="1"/>
          <p:nvPr/>
        </p:nvSpPr>
        <p:spPr>
          <a:xfrm>
            <a:off x="196716" y="181655"/>
            <a:ext cx="3259160" cy="466708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defTabSz="964278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点击添加相关标题文字</a:t>
            </a:r>
          </a:p>
        </p:txBody>
      </p:sp>
      <p:sp>
        <p:nvSpPr>
          <p:cNvPr id="22" name="文本框 38"/>
          <p:cNvSpPr txBox="1"/>
          <p:nvPr/>
        </p:nvSpPr>
        <p:spPr>
          <a:xfrm>
            <a:off x="395536" y="649707"/>
            <a:ext cx="2592288" cy="266653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algn="dist" defTabSz="964278"/>
            <a:r>
              <a:rPr lang="en-US" altLang="zh-CN" sz="1100" dirty="0">
                <a:solidFill>
                  <a:schemeClr val="tx1">
                    <a:lumMod val="65000"/>
                    <a:lumOff val="3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ADD RELATED TITLE WORDS</a:t>
            </a:r>
            <a:endParaRPr lang="zh-CN" altLang="en-US" sz="1100" dirty="0">
              <a:solidFill>
                <a:schemeClr val="tx1">
                  <a:lumMod val="65000"/>
                  <a:lumOff val="3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  <a:sym typeface="+mn-lt"/>
            </a:endParaRPr>
          </a:p>
        </p:txBody>
      </p:sp>
    </p:spTree>
  </p:cSld>
  <p:clrMapOvr>
    <a:masterClrMapping/>
  </p:clrMapOvr>
  <p:transition>
    <p:comb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3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3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3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" dur="2000" fill="hold"/>
                                        <p:tgtEl>
                                          <p:spTgt spid="133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3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3" dur="2000" fill="hold"/>
                                        <p:tgtEl>
                                          <p:spTgt spid="133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3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500"/>
                            </p:stCondLst>
                            <p:childTnLst>
                              <p:par>
                                <p:cTn id="32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000" fill="hold"/>
                                        <p:tgtEl>
                                          <p:spTgt spid="133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3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33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8000"/>
                            </p:stCondLst>
                            <p:childTnLst>
                              <p:par>
                                <p:cTn id="4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8500"/>
                            </p:stCondLst>
                            <p:childTnLst>
                              <p:par>
                                <p:cTn id="44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90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9500"/>
                            </p:stCondLst>
                            <p:childTnLst>
                              <p:par>
                                <p:cTn id="53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33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33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0"/>
                            </p:stCondLst>
                            <p:childTnLst>
                              <p:par>
                                <p:cTn id="5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15" grpId="0"/>
      <p:bldP spid="13317" grpId="0"/>
      <p:bldP spid="1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TextBox 6"/>
          <p:cNvSpPr>
            <a:spLocks noChangeArrowheads="1"/>
          </p:cNvSpPr>
          <p:nvPr/>
        </p:nvSpPr>
        <p:spPr bwMode="auto">
          <a:xfrm>
            <a:off x="1391977" y="1717411"/>
            <a:ext cx="2279923" cy="2585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</a:t>
            </a:r>
            <a:endParaRPr lang="zh-CN" altLang="en-US" sz="9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195" name="Freeform 6"/>
          <p:cNvSpPr>
            <a:spLocks noEditPoints="1" noChangeArrowheads="1"/>
          </p:cNvSpPr>
          <p:nvPr/>
        </p:nvSpPr>
        <p:spPr bwMode="auto">
          <a:xfrm>
            <a:off x="3587751" y="1831747"/>
            <a:ext cx="5167313" cy="2794069"/>
          </a:xfrm>
          <a:custGeom>
            <a:avLst/>
            <a:gdLst>
              <a:gd name="T0" fmla="*/ 462 w 504"/>
              <a:gd name="T1" fmla="*/ 221 h 363"/>
              <a:gd name="T2" fmla="*/ 461 w 504"/>
              <a:gd name="T3" fmla="*/ 65 h 363"/>
              <a:gd name="T4" fmla="*/ 213 w 504"/>
              <a:gd name="T5" fmla="*/ 37 h 363"/>
              <a:gd name="T6" fmla="*/ 59 w 504"/>
              <a:gd name="T7" fmla="*/ 0 h 363"/>
              <a:gd name="T8" fmla="*/ 84 w 504"/>
              <a:gd name="T9" fmla="*/ 91 h 363"/>
              <a:gd name="T10" fmla="*/ 48 w 504"/>
              <a:gd name="T11" fmla="*/ 67 h 363"/>
              <a:gd name="T12" fmla="*/ 42 w 504"/>
              <a:gd name="T13" fmla="*/ 90 h 363"/>
              <a:gd name="T14" fmla="*/ 193 w 504"/>
              <a:gd name="T15" fmla="*/ 128 h 363"/>
              <a:gd name="T16" fmla="*/ 40 w 504"/>
              <a:gd name="T17" fmla="*/ 171 h 363"/>
              <a:gd name="T18" fmla="*/ 51 w 504"/>
              <a:gd name="T19" fmla="*/ 137 h 363"/>
              <a:gd name="T20" fmla="*/ 69 w 504"/>
              <a:gd name="T21" fmla="*/ 219 h 363"/>
              <a:gd name="T22" fmla="*/ 74 w 504"/>
              <a:gd name="T23" fmla="*/ 155 h 363"/>
              <a:gd name="T24" fmla="*/ 142 w 504"/>
              <a:gd name="T25" fmla="*/ 264 h 363"/>
              <a:gd name="T26" fmla="*/ 136 w 504"/>
              <a:gd name="T27" fmla="*/ 289 h 363"/>
              <a:gd name="T28" fmla="*/ 207 w 504"/>
              <a:gd name="T29" fmla="*/ 291 h 363"/>
              <a:gd name="T30" fmla="*/ 213 w 504"/>
              <a:gd name="T31" fmla="*/ 302 h 363"/>
              <a:gd name="T32" fmla="*/ 230 w 504"/>
              <a:gd name="T33" fmla="*/ 197 h 363"/>
              <a:gd name="T34" fmla="*/ 277 w 504"/>
              <a:gd name="T35" fmla="*/ 195 h 363"/>
              <a:gd name="T36" fmla="*/ 407 w 504"/>
              <a:gd name="T37" fmla="*/ 300 h 363"/>
              <a:gd name="T38" fmla="*/ 415 w 504"/>
              <a:gd name="T39" fmla="*/ 335 h 363"/>
              <a:gd name="T40" fmla="*/ 489 w 504"/>
              <a:gd name="T41" fmla="*/ 300 h 363"/>
              <a:gd name="T42" fmla="*/ 213 w 504"/>
              <a:gd name="T43" fmla="*/ 76 h 363"/>
              <a:gd name="T44" fmla="*/ 153 w 504"/>
              <a:gd name="T45" fmla="*/ 266 h 363"/>
              <a:gd name="T46" fmla="*/ 151 w 504"/>
              <a:gd name="T47" fmla="*/ 265 h 363"/>
              <a:gd name="T48" fmla="*/ 136 w 504"/>
              <a:gd name="T49" fmla="*/ 283 h 363"/>
              <a:gd name="T50" fmla="*/ 192 w 504"/>
              <a:gd name="T51" fmla="*/ 286 h 363"/>
              <a:gd name="T52" fmla="*/ 148 w 504"/>
              <a:gd name="T53" fmla="*/ 265 h 363"/>
              <a:gd name="T54" fmla="*/ 190 w 504"/>
              <a:gd name="T55" fmla="*/ 304 h 363"/>
              <a:gd name="T56" fmla="*/ 204 w 504"/>
              <a:gd name="T57" fmla="*/ 274 h 363"/>
              <a:gd name="T58" fmla="*/ 190 w 504"/>
              <a:gd name="T59" fmla="*/ 144 h 363"/>
              <a:gd name="T60" fmla="*/ 199 w 504"/>
              <a:gd name="T61" fmla="*/ 115 h 363"/>
              <a:gd name="T62" fmla="*/ 222 w 504"/>
              <a:gd name="T63" fmla="*/ 179 h 363"/>
              <a:gd name="T64" fmla="*/ 229 w 504"/>
              <a:gd name="T65" fmla="*/ 191 h 363"/>
              <a:gd name="T66" fmla="*/ 217 w 504"/>
              <a:gd name="T67" fmla="*/ 62 h 363"/>
              <a:gd name="T68" fmla="*/ 458 w 504"/>
              <a:gd name="T69" fmla="*/ 49 h 363"/>
              <a:gd name="T70" fmla="*/ 444 w 504"/>
              <a:gd name="T71" fmla="*/ 174 h 363"/>
              <a:gd name="T72" fmla="*/ 343 w 504"/>
              <a:gd name="T73" fmla="*/ 39 h 363"/>
              <a:gd name="T74" fmla="*/ 237 w 504"/>
              <a:gd name="T75" fmla="*/ 85 h 363"/>
              <a:gd name="T76" fmla="*/ 357 w 504"/>
              <a:gd name="T77" fmla="*/ 192 h 363"/>
              <a:gd name="T78" fmla="*/ 436 w 504"/>
              <a:gd name="T79" fmla="*/ 168 h 363"/>
              <a:gd name="T80" fmla="*/ 241 w 504"/>
              <a:gd name="T81" fmla="*/ 129 h 363"/>
              <a:gd name="T82" fmla="*/ 253 w 504"/>
              <a:gd name="T83" fmla="*/ 177 h 363"/>
              <a:gd name="T84" fmla="*/ 356 w 504"/>
              <a:gd name="T85" fmla="*/ 177 h 363"/>
              <a:gd name="T86" fmla="*/ 436 w 504"/>
              <a:gd name="T87" fmla="*/ 51 h 363"/>
              <a:gd name="T88" fmla="*/ 410 w 504"/>
              <a:gd name="T89" fmla="*/ 117 h 363"/>
              <a:gd name="T90" fmla="*/ 394 w 504"/>
              <a:gd name="T91" fmla="*/ 92 h 363"/>
              <a:gd name="T92" fmla="*/ 367 w 504"/>
              <a:gd name="T93" fmla="*/ 154 h 363"/>
              <a:gd name="T94" fmla="*/ 361 w 504"/>
              <a:gd name="T95" fmla="*/ 139 h 363"/>
              <a:gd name="T96" fmla="*/ 373 w 504"/>
              <a:gd name="T97" fmla="*/ 112 h 363"/>
              <a:gd name="T98" fmla="*/ 361 w 504"/>
              <a:gd name="T99" fmla="*/ 196 h 363"/>
              <a:gd name="T100" fmla="*/ 372 w 504"/>
              <a:gd name="T101" fmla="*/ 171 h 363"/>
              <a:gd name="T102" fmla="*/ 382 w 504"/>
              <a:gd name="T103" fmla="*/ 202 h 363"/>
              <a:gd name="T104" fmla="*/ 391 w 504"/>
              <a:gd name="T105" fmla="*/ 160 h 363"/>
              <a:gd name="T106" fmla="*/ 421 w 504"/>
              <a:gd name="T107" fmla="*/ 186 h 363"/>
              <a:gd name="T108" fmla="*/ 442 w 504"/>
              <a:gd name="T109" fmla="*/ 189 h 363"/>
              <a:gd name="T110" fmla="*/ 464 w 504"/>
              <a:gd name="T111" fmla="*/ 279 h 363"/>
              <a:gd name="T112" fmla="*/ 414 w 504"/>
              <a:gd name="T113" fmla="*/ 308 h 363"/>
              <a:gd name="T114" fmla="*/ 429 w 504"/>
              <a:gd name="T115" fmla="*/ 322 h 363"/>
              <a:gd name="T116" fmla="*/ 440 w 504"/>
              <a:gd name="T117" fmla="*/ 309 h 363"/>
              <a:gd name="T118" fmla="*/ 434 w 504"/>
              <a:gd name="T119" fmla="*/ 292 h 36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04"/>
              <a:gd name="T181" fmla="*/ 0 h 363"/>
              <a:gd name="T182" fmla="*/ 504 w 504"/>
              <a:gd name="T183" fmla="*/ 363 h 36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04" h="363">
                <a:moveTo>
                  <a:pt x="488" y="298"/>
                </a:moveTo>
                <a:cubicBezTo>
                  <a:pt x="487" y="298"/>
                  <a:pt x="487" y="298"/>
                  <a:pt x="487" y="298"/>
                </a:cubicBezTo>
                <a:cubicBezTo>
                  <a:pt x="485" y="298"/>
                  <a:pt x="484" y="299"/>
                  <a:pt x="483" y="299"/>
                </a:cubicBezTo>
                <a:cubicBezTo>
                  <a:pt x="485" y="297"/>
                  <a:pt x="485" y="297"/>
                  <a:pt x="485" y="297"/>
                </a:cubicBezTo>
                <a:cubicBezTo>
                  <a:pt x="483" y="295"/>
                  <a:pt x="481" y="292"/>
                  <a:pt x="480" y="289"/>
                </a:cubicBezTo>
                <a:cubicBezTo>
                  <a:pt x="478" y="286"/>
                  <a:pt x="476" y="283"/>
                  <a:pt x="473" y="281"/>
                </a:cubicBezTo>
                <a:cubicBezTo>
                  <a:pt x="471" y="280"/>
                  <a:pt x="470" y="279"/>
                  <a:pt x="468" y="279"/>
                </a:cubicBezTo>
                <a:cubicBezTo>
                  <a:pt x="459" y="263"/>
                  <a:pt x="459" y="263"/>
                  <a:pt x="459" y="263"/>
                </a:cubicBezTo>
                <a:cubicBezTo>
                  <a:pt x="462" y="221"/>
                  <a:pt x="462" y="221"/>
                  <a:pt x="462" y="221"/>
                </a:cubicBezTo>
                <a:cubicBezTo>
                  <a:pt x="462" y="221"/>
                  <a:pt x="462" y="221"/>
                  <a:pt x="462" y="221"/>
                </a:cubicBezTo>
                <a:cubicBezTo>
                  <a:pt x="462" y="221"/>
                  <a:pt x="459" y="212"/>
                  <a:pt x="455" y="201"/>
                </a:cubicBezTo>
                <a:cubicBezTo>
                  <a:pt x="454" y="198"/>
                  <a:pt x="453" y="194"/>
                  <a:pt x="452" y="191"/>
                </a:cubicBezTo>
                <a:cubicBezTo>
                  <a:pt x="455" y="190"/>
                  <a:pt x="458" y="189"/>
                  <a:pt x="459" y="187"/>
                </a:cubicBezTo>
                <a:cubicBezTo>
                  <a:pt x="461" y="185"/>
                  <a:pt x="461" y="183"/>
                  <a:pt x="461" y="182"/>
                </a:cubicBezTo>
                <a:cubicBezTo>
                  <a:pt x="461" y="181"/>
                  <a:pt x="461" y="181"/>
                  <a:pt x="461" y="180"/>
                </a:cubicBezTo>
                <a:cubicBezTo>
                  <a:pt x="461" y="175"/>
                  <a:pt x="461" y="171"/>
                  <a:pt x="461" y="166"/>
                </a:cubicBezTo>
                <a:cubicBezTo>
                  <a:pt x="461" y="156"/>
                  <a:pt x="461" y="146"/>
                  <a:pt x="461" y="136"/>
                </a:cubicBezTo>
                <a:cubicBezTo>
                  <a:pt x="461" y="113"/>
                  <a:pt x="461" y="89"/>
                  <a:pt x="461" y="65"/>
                </a:cubicBezTo>
                <a:cubicBezTo>
                  <a:pt x="461" y="62"/>
                  <a:pt x="462" y="56"/>
                  <a:pt x="462" y="49"/>
                </a:cubicBezTo>
                <a:cubicBezTo>
                  <a:pt x="462" y="44"/>
                  <a:pt x="462" y="38"/>
                  <a:pt x="460" y="33"/>
                </a:cubicBezTo>
                <a:cubicBezTo>
                  <a:pt x="459" y="31"/>
                  <a:pt x="457" y="29"/>
                  <a:pt x="455" y="27"/>
                </a:cubicBezTo>
                <a:cubicBezTo>
                  <a:pt x="453" y="26"/>
                  <a:pt x="450" y="25"/>
                  <a:pt x="447" y="25"/>
                </a:cubicBezTo>
                <a:cubicBezTo>
                  <a:pt x="395" y="25"/>
                  <a:pt x="336" y="25"/>
                  <a:pt x="283" y="25"/>
                </a:cubicBezTo>
                <a:cubicBezTo>
                  <a:pt x="267" y="25"/>
                  <a:pt x="239" y="25"/>
                  <a:pt x="224" y="26"/>
                </a:cubicBezTo>
                <a:cubicBezTo>
                  <a:pt x="222" y="26"/>
                  <a:pt x="221" y="27"/>
                  <a:pt x="220" y="27"/>
                </a:cubicBezTo>
                <a:cubicBezTo>
                  <a:pt x="220" y="27"/>
                  <a:pt x="220" y="28"/>
                  <a:pt x="220" y="28"/>
                </a:cubicBezTo>
                <a:cubicBezTo>
                  <a:pt x="216" y="30"/>
                  <a:pt x="214" y="33"/>
                  <a:pt x="213" y="37"/>
                </a:cubicBezTo>
                <a:cubicBezTo>
                  <a:pt x="211" y="41"/>
                  <a:pt x="211" y="46"/>
                  <a:pt x="211" y="50"/>
                </a:cubicBezTo>
                <a:cubicBezTo>
                  <a:pt x="211" y="51"/>
                  <a:pt x="211" y="52"/>
                  <a:pt x="211" y="53"/>
                </a:cubicBezTo>
                <a:cubicBezTo>
                  <a:pt x="211" y="65"/>
                  <a:pt x="211" y="75"/>
                  <a:pt x="211" y="85"/>
                </a:cubicBezTo>
                <a:cubicBezTo>
                  <a:pt x="84" y="85"/>
                  <a:pt x="84" y="85"/>
                  <a:pt x="84" y="85"/>
                </a:cubicBezTo>
                <a:cubicBezTo>
                  <a:pt x="81" y="85"/>
                  <a:pt x="79" y="84"/>
                  <a:pt x="77" y="83"/>
                </a:cubicBezTo>
                <a:cubicBezTo>
                  <a:pt x="75" y="81"/>
                  <a:pt x="74" y="79"/>
                  <a:pt x="74" y="77"/>
                </a:cubicBezTo>
                <a:cubicBezTo>
                  <a:pt x="74" y="13"/>
                  <a:pt x="74" y="13"/>
                  <a:pt x="74" y="13"/>
                </a:cubicBezTo>
                <a:cubicBezTo>
                  <a:pt x="74" y="10"/>
                  <a:pt x="73" y="6"/>
                  <a:pt x="70" y="4"/>
                </a:cubicBezTo>
                <a:cubicBezTo>
                  <a:pt x="67" y="1"/>
                  <a:pt x="63" y="0"/>
                  <a:pt x="59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6"/>
                  <a:pt x="2" y="6"/>
                </a:cubicBezTo>
                <a:cubicBezTo>
                  <a:pt x="59" y="6"/>
                  <a:pt x="59" y="6"/>
                  <a:pt x="59" y="6"/>
                </a:cubicBezTo>
                <a:cubicBezTo>
                  <a:pt x="62" y="6"/>
                  <a:pt x="64" y="6"/>
                  <a:pt x="66" y="8"/>
                </a:cubicBezTo>
                <a:cubicBezTo>
                  <a:pt x="68" y="9"/>
                  <a:pt x="69" y="11"/>
                  <a:pt x="69" y="13"/>
                </a:cubicBezTo>
                <a:cubicBezTo>
                  <a:pt x="69" y="77"/>
                  <a:pt x="69" y="77"/>
                  <a:pt x="69" y="77"/>
                </a:cubicBezTo>
                <a:cubicBezTo>
                  <a:pt x="69" y="81"/>
                  <a:pt x="71" y="84"/>
                  <a:pt x="73" y="87"/>
                </a:cubicBezTo>
                <a:cubicBezTo>
                  <a:pt x="76" y="89"/>
                  <a:pt x="80" y="91"/>
                  <a:pt x="84" y="91"/>
                </a:cubicBezTo>
                <a:cubicBezTo>
                  <a:pt x="211" y="91"/>
                  <a:pt x="211" y="91"/>
                  <a:pt x="211" y="91"/>
                </a:cubicBezTo>
                <a:cubicBezTo>
                  <a:pt x="211" y="94"/>
                  <a:pt x="211" y="96"/>
                  <a:pt x="211" y="99"/>
                </a:cubicBezTo>
                <a:cubicBezTo>
                  <a:pt x="209" y="99"/>
                  <a:pt x="207" y="98"/>
                  <a:pt x="206" y="98"/>
                </a:cubicBezTo>
                <a:cubicBezTo>
                  <a:pt x="204" y="98"/>
                  <a:pt x="202" y="99"/>
                  <a:pt x="201" y="99"/>
                </a:cubicBezTo>
                <a:cubicBezTo>
                  <a:pt x="201" y="98"/>
                  <a:pt x="200" y="98"/>
                  <a:pt x="199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5" y="98"/>
                  <a:pt x="52" y="97"/>
                  <a:pt x="51" y="95"/>
                </a:cubicBezTo>
                <a:cubicBezTo>
                  <a:pt x="49" y="94"/>
                  <a:pt x="48" y="92"/>
                  <a:pt x="48" y="90"/>
                </a:cubicBezTo>
                <a:cubicBezTo>
                  <a:pt x="48" y="67"/>
                  <a:pt x="48" y="67"/>
                  <a:pt x="48" y="67"/>
                </a:cubicBezTo>
                <a:cubicBezTo>
                  <a:pt x="48" y="63"/>
                  <a:pt x="46" y="60"/>
                  <a:pt x="43" y="58"/>
                </a:cubicBezTo>
                <a:cubicBezTo>
                  <a:pt x="41" y="55"/>
                  <a:pt x="37" y="54"/>
                  <a:pt x="33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1" y="54"/>
                  <a:pt x="0" y="55"/>
                  <a:pt x="0" y="56"/>
                </a:cubicBezTo>
                <a:cubicBezTo>
                  <a:pt x="0" y="58"/>
                  <a:pt x="1" y="59"/>
                  <a:pt x="2" y="59"/>
                </a:cubicBezTo>
                <a:cubicBezTo>
                  <a:pt x="33" y="59"/>
                  <a:pt x="33" y="59"/>
                  <a:pt x="33" y="59"/>
                </a:cubicBezTo>
                <a:cubicBezTo>
                  <a:pt x="35" y="59"/>
                  <a:pt x="38" y="60"/>
                  <a:pt x="40" y="62"/>
                </a:cubicBezTo>
                <a:cubicBezTo>
                  <a:pt x="41" y="63"/>
                  <a:pt x="42" y="65"/>
                  <a:pt x="42" y="67"/>
                </a:cubicBezTo>
                <a:cubicBezTo>
                  <a:pt x="42" y="90"/>
                  <a:pt x="42" y="90"/>
                  <a:pt x="42" y="90"/>
                </a:cubicBezTo>
                <a:cubicBezTo>
                  <a:pt x="42" y="94"/>
                  <a:pt x="44" y="97"/>
                  <a:pt x="47" y="100"/>
                </a:cubicBezTo>
                <a:cubicBezTo>
                  <a:pt x="50" y="102"/>
                  <a:pt x="53" y="103"/>
                  <a:pt x="58" y="103"/>
                </a:cubicBezTo>
                <a:cubicBezTo>
                  <a:pt x="197" y="103"/>
                  <a:pt x="197" y="103"/>
                  <a:pt x="197" y="103"/>
                </a:cubicBezTo>
                <a:cubicBezTo>
                  <a:pt x="197" y="106"/>
                  <a:pt x="196" y="110"/>
                  <a:pt x="196" y="113"/>
                </a:cubicBezTo>
                <a:cubicBezTo>
                  <a:pt x="2" y="113"/>
                  <a:pt x="2" y="113"/>
                  <a:pt x="2" y="113"/>
                </a:cubicBezTo>
                <a:cubicBezTo>
                  <a:pt x="1" y="113"/>
                  <a:pt x="0" y="114"/>
                  <a:pt x="0" y="115"/>
                </a:cubicBezTo>
                <a:cubicBezTo>
                  <a:pt x="0" y="117"/>
                  <a:pt x="1" y="118"/>
                  <a:pt x="2" y="118"/>
                </a:cubicBezTo>
                <a:cubicBezTo>
                  <a:pt x="195" y="118"/>
                  <a:pt x="195" y="118"/>
                  <a:pt x="195" y="118"/>
                </a:cubicBezTo>
                <a:cubicBezTo>
                  <a:pt x="194" y="121"/>
                  <a:pt x="193" y="125"/>
                  <a:pt x="193" y="128"/>
                </a:cubicBezTo>
                <a:cubicBezTo>
                  <a:pt x="193" y="128"/>
                  <a:pt x="193" y="128"/>
                  <a:pt x="193" y="128"/>
                </a:cubicBezTo>
                <a:cubicBezTo>
                  <a:pt x="193" y="128"/>
                  <a:pt x="193" y="128"/>
                  <a:pt x="193" y="128"/>
                </a:cubicBezTo>
                <a:cubicBezTo>
                  <a:pt x="191" y="129"/>
                  <a:pt x="190" y="130"/>
                  <a:pt x="188" y="131"/>
                </a:cubicBezTo>
                <a:cubicBezTo>
                  <a:pt x="188" y="130"/>
                  <a:pt x="187" y="129"/>
                  <a:pt x="186" y="129"/>
                </a:cubicBezTo>
                <a:cubicBezTo>
                  <a:pt x="58" y="129"/>
                  <a:pt x="58" y="129"/>
                  <a:pt x="58" y="129"/>
                </a:cubicBezTo>
                <a:cubicBezTo>
                  <a:pt x="53" y="129"/>
                  <a:pt x="50" y="130"/>
                  <a:pt x="47" y="133"/>
                </a:cubicBezTo>
                <a:cubicBezTo>
                  <a:pt x="44" y="135"/>
                  <a:pt x="42" y="139"/>
                  <a:pt x="42" y="143"/>
                </a:cubicBezTo>
                <a:cubicBezTo>
                  <a:pt x="42" y="165"/>
                  <a:pt x="42" y="165"/>
                  <a:pt x="42" y="165"/>
                </a:cubicBezTo>
                <a:cubicBezTo>
                  <a:pt x="42" y="167"/>
                  <a:pt x="41" y="169"/>
                  <a:pt x="40" y="171"/>
                </a:cubicBezTo>
                <a:cubicBezTo>
                  <a:pt x="38" y="172"/>
                  <a:pt x="35" y="173"/>
                  <a:pt x="33" y="173"/>
                </a:cubicBezTo>
                <a:cubicBezTo>
                  <a:pt x="2" y="173"/>
                  <a:pt x="2" y="173"/>
                  <a:pt x="2" y="173"/>
                </a:cubicBezTo>
                <a:cubicBezTo>
                  <a:pt x="1" y="173"/>
                  <a:pt x="0" y="174"/>
                  <a:pt x="0" y="176"/>
                </a:cubicBezTo>
                <a:cubicBezTo>
                  <a:pt x="0" y="177"/>
                  <a:pt x="1" y="179"/>
                  <a:pt x="2" y="179"/>
                </a:cubicBezTo>
                <a:cubicBezTo>
                  <a:pt x="33" y="179"/>
                  <a:pt x="33" y="179"/>
                  <a:pt x="33" y="179"/>
                </a:cubicBezTo>
                <a:cubicBezTo>
                  <a:pt x="37" y="179"/>
                  <a:pt x="41" y="177"/>
                  <a:pt x="43" y="175"/>
                </a:cubicBezTo>
                <a:cubicBezTo>
                  <a:pt x="46" y="172"/>
                  <a:pt x="48" y="169"/>
                  <a:pt x="48" y="165"/>
                </a:cubicBezTo>
                <a:cubicBezTo>
                  <a:pt x="48" y="143"/>
                  <a:pt x="48" y="143"/>
                  <a:pt x="48" y="143"/>
                </a:cubicBezTo>
                <a:cubicBezTo>
                  <a:pt x="48" y="140"/>
                  <a:pt x="49" y="139"/>
                  <a:pt x="51" y="137"/>
                </a:cubicBezTo>
                <a:cubicBezTo>
                  <a:pt x="52" y="136"/>
                  <a:pt x="55" y="135"/>
                  <a:pt x="58" y="135"/>
                </a:cubicBezTo>
                <a:cubicBezTo>
                  <a:pt x="182" y="135"/>
                  <a:pt x="182" y="135"/>
                  <a:pt x="182" y="135"/>
                </a:cubicBezTo>
                <a:cubicBezTo>
                  <a:pt x="178" y="136"/>
                  <a:pt x="175" y="138"/>
                  <a:pt x="172" y="140"/>
                </a:cubicBezTo>
                <a:cubicBezTo>
                  <a:pt x="171" y="141"/>
                  <a:pt x="170" y="142"/>
                  <a:pt x="169" y="142"/>
                </a:cubicBezTo>
                <a:cubicBezTo>
                  <a:pt x="168" y="142"/>
                  <a:pt x="168" y="142"/>
                  <a:pt x="167" y="142"/>
                </a:cubicBezTo>
                <a:cubicBezTo>
                  <a:pt x="84" y="142"/>
                  <a:pt x="84" y="142"/>
                  <a:pt x="84" y="142"/>
                </a:cubicBezTo>
                <a:cubicBezTo>
                  <a:pt x="80" y="142"/>
                  <a:pt x="76" y="143"/>
                  <a:pt x="73" y="145"/>
                </a:cubicBezTo>
                <a:cubicBezTo>
                  <a:pt x="71" y="148"/>
                  <a:pt x="69" y="151"/>
                  <a:pt x="69" y="155"/>
                </a:cubicBezTo>
                <a:cubicBezTo>
                  <a:pt x="69" y="219"/>
                  <a:pt x="69" y="219"/>
                  <a:pt x="69" y="219"/>
                </a:cubicBezTo>
                <a:cubicBezTo>
                  <a:pt x="69" y="221"/>
                  <a:pt x="68" y="223"/>
                  <a:pt x="66" y="224"/>
                </a:cubicBezTo>
                <a:cubicBezTo>
                  <a:pt x="64" y="226"/>
                  <a:pt x="62" y="227"/>
                  <a:pt x="59" y="227"/>
                </a:cubicBezTo>
                <a:cubicBezTo>
                  <a:pt x="2" y="227"/>
                  <a:pt x="2" y="227"/>
                  <a:pt x="2" y="227"/>
                </a:cubicBezTo>
                <a:cubicBezTo>
                  <a:pt x="1" y="227"/>
                  <a:pt x="0" y="228"/>
                  <a:pt x="0" y="230"/>
                </a:cubicBezTo>
                <a:cubicBezTo>
                  <a:pt x="0" y="231"/>
                  <a:pt x="1" y="232"/>
                  <a:pt x="2" y="232"/>
                </a:cubicBezTo>
                <a:cubicBezTo>
                  <a:pt x="59" y="232"/>
                  <a:pt x="59" y="232"/>
                  <a:pt x="59" y="232"/>
                </a:cubicBezTo>
                <a:cubicBezTo>
                  <a:pt x="63" y="232"/>
                  <a:pt x="67" y="231"/>
                  <a:pt x="70" y="229"/>
                </a:cubicBezTo>
                <a:cubicBezTo>
                  <a:pt x="73" y="226"/>
                  <a:pt x="74" y="223"/>
                  <a:pt x="74" y="219"/>
                </a:cubicBezTo>
                <a:cubicBezTo>
                  <a:pt x="74" y="155"/>
                  <a:pt x="74" y="155"/>
                  <a:pt x="74" y="155"/>
                </a:cubicBezTo>
                <a:cubicBezTo>
                  <a:pt x="74" y="153"/>
                  <a:pt x="75" y="151"/>
                  <a:pt x="77" y="150"/>
                </a:cubicBezTo>
                <a:cubicBezTo>
                  <a:pt x="79" y="148"/>
                  <a:pt x="81" y="147"/>
                  <a:pt x="84" y="147"/>
                </a:cubicBezTo>
                <a:cubicBezTo>
                  <a:pt x="164" y="147"/>
                  <a:pt x="164" y="147"/>
                  <a:pt x="164" y="147"/>
                </a:cubicBezTo>
                <a:cubicBezTo>
                  <a:pt x="162" y="151"/>
                  <a:pt x="161" y="155"/>
                  <a:pt x="161" y="159"/>
                </a:cubicBezTo>
                <a:cubicBezTo>
                  <a:pt x="158" y="193"/>
                  <a:pt x="160" y="227"/>
                  <a:pt x="154" y="260"/>
                </a:cubicBezTo>
                <a:cubicBezTo>
                  <a:pt x="152" y="257"/>
                  <a:pt x="152" y="257"/>
                  <a:pt x="152" y="257"/>
                </a:cubicBezTo>
                <a:cubicBezTo>
                  <a:pt x="149" y="259"/>
                  <a:pt x="146" y="261"/>
                  <a:pt x="143" y="263"/>
                </a:cubicBezTo>
                <a:cubicBezTo>
                  <a:pt x="142" y="264"/>
                  <a:pt x="142" y="264"/>
                  <a:pt x="142" y="264"/>
                </a:cubicBezTo>
                <a:cubicBezTo>
                  <a:pt x="142" y="264"/>
                  <a:pt x="142" y="264"/>
                  <a:pt x="142" y="264"/>
                </a:cubicBezTo>
                <a:cubicBezTo>
                  <a:pt x="141" y="269"/>
                  <a:pt x="140" y="273"/>
                  <a:pt x="139" y="278"/>
                </a:cubicBezTo>
                <a:cubicBezTo>
                  <a:pt x="138" y="277"/>
                  <a:pt x="138" y="277"/>
                  <a:pt x="138" y="277"/>
                </a:cubicBezTo>
                <a:cubicBezTo>
                  <a:pt x="138" y="277"/>
                  <a:pt x="138" y="278"/>
                  <a:pt x="137" y="278"/>
                </a:cubicBezTo>
                <a:cubicBezTo>
                  <a:pt x="136" y="278"/>
                  <a:pt x="135" y="279"/>
                  <a:pt x="134" y="280"/>
                </a:cubicBezTo>
                <a:cubicBezTo>
                  <a:pt x="133" y="281"/>
                  <a:pt x="132" y="282"/>
                  <a:pt x="132" y="283"/>
                </a:cubicBezTo>
                <a:cubicBezTo>
                  <a:pt x="129" y="293"/>
                  <a:pt x="125" y="302"/>
                  <a:pt x="122" y="312"/>
                </a:cubicBezTo>
                <a:cubicBezTo>
                  <a:pt x="126" y="314"/>
                  <a:pt x="126" y="314"/>
                  <a:pt x="126" y="314"/>
                </a:cubicBezTo>
                <a:cubicBezTo>
                  <a:pt x="129" y="304"/>
                  <a:pt x="132" y="295"/>
                  <a:pt x="135" y="286"/>
                </a:cubicBezTo>
                <a:cubicBezTo>
                  <a:pt x="135" y="287"/>
                  <a:pt x="136" y="288"/>
                  <a:pt x="136" y="289"/>
                </a:cubicBezTo>
                <a:cubicBezTo>
                  <a:pt x="136" y="290"/>
                  <a:pt x="136" y="290"/>
                  <a:pt x="136" y="291"/>
                </a:cubicBezTo>
                <a:cubicBezTo>
                  <a:pt x="140" y="292"/>
                  <a:pt x="140" y="292"/>
                  <a:pt x="140" y="292"/>
                </a:cubicBezTo>
                <a:cubicBezTo>
                  <a:pt x="141" y="293"/>
                  <a:pt x="142" y="293"/>
                  <a:pt x="143" y="294"/>
                </a:cubicBezTo>
                <a:cubicBezTo>
                  <a:pt x="153" y="299"/>
                  <a:pt x="163" y="304"/>
                  <a:pt x="173" y="306"/>
                </a:cubicBezTo>
                <a:cubicBezTo>
                  <a:pt x="179" y="308"/>
                  <a:pt x="185" y="309"/>
                  <a:pt x="191" y="309"/>
                </a:cubicBezTo>
                <a:cubicBezTo>
                  <a:pt x="196" y="309"/>
                  <a:pt x="202" y="308"/>
                  <a:pt x="207" y="307"/>
                </a:cubicBezTo>
                <a:cubicBezTo>
                  <a:pt x="205" y="303"/>
                  <a:pt x="205" y="303"/>
                  <a:pt x="205" y="303"/>
                </a:cubicBezTo>
                <a:cubicBezTo>
                  <a:pt x="203" y="304"/>
                  <a:pt x="200" y="304"/>
                  <a:pt x="198" y="304"/>
                </a:cubicBezTo>
                <a:cubicBezTo>
                  <a:pt x="201" y="300"/>
                  <a:pt x="204" y="296"/>
                  <a:pt x="207" y="291"/>
                </a:cubicBezTo>
                <a:cubicBezTo>
                  <a:pt x="206" y="294"/>
                  <a:pt x="205" y="297"/>
                  <a:pt x="204" y="300"/>
                </a:cubicBezTo>
                <a:cubicBezTo>
                  <a:pt x="208" y="301"/>
                  <a:pt x="208" y="301"/>
                  <a:pt x="208" y="301"/>
                </a:cubicBezTo>
                <a:cubicBezTo>
                  <a:pt x="208" y="301"/>
                  <a:pt x="208" y="300"/>
                  <a:pt x="208" y="299"/>
                </a:cubicBezTo>
                <a:cubicBezTo>
                  <a:pt x="209" y="300"/>
                  <a:pt x="209" y="301"/>
                  <a:pt x="209" y="302"/>
                </a:cubicBezTo>
                <a:cubicBezTo>
                  <a:pt x="209" y="304"/>
                  <a:pt x="208" y="307"/>
                  <a:pt x="207" y="309"/>
                </a:cubicBezTo>
                <a:cubicBezTo>
                  <a:pt x="205" y="318"/>
                  <a:pt x="202" y="327"/>
                  <a:pt x="199" y="336"/>
                </a:cubicBezTo>
                <a:cubicBezTo>
                  <a:pt x="203" y="337"/>
                  <a:pt x="203" y="337"/>
                  <a:pt x="203" y="337"/>
                </a:cubicBezTo>
                <a:cubicBezTo>
                  <a:pt x="206" y="328"/>
                  <a:pt x="209" y="319"/>
                  <a:pt x="211" y="310"/>
                </a:cubicBezTo>
                <a:cubicBezTo>
                  <a:pt x="212" y="308"/>
                  <a:pt x="213" y="305"/>
                  <a:pt x="213" y="302"/>
                </a:cubicBezTo>
                <a:cubicBezTo>
                  <a:pt x="213" y="300"/>
                  <a:pt x="212" y="297"/>
                  <a:pt x="210" y="295"/>
                </a:cubicBezTo>
                <a:cubicBezTo>
                  <a:pt x="210" y="296"/>
                  <a:pt x="210" y="296"/>
                  <a:pt x="210" y="296"/>
                </a:cubicBezTo>
                <a:cubicBezTo>
                  <a:pt x="210" y="293"/>
                  <a:pt x="211" y="291"/>
                  <a:pt x="212" y="289"/>
                </a:cubicBezTo>
                <a:cubicBezTo>
                  <a:pt x="212" y="286"/>
                  <a:pt x="213" y="283"/>
                  <a:pt x="213" y="280"/>
                </a:cubicBezTo>
                <a:cubicBezTo>
                  <a:pt x="213" y="279"/>
                  <a:pt x="213" y="279"/>
                  <a:pt x="213" y="279"/>
                </a:cubicBezTo>
                <a:cubicBezTo>
                  <a:pt x="213" y="276"/>
                  <a:pt x="212" y="273"/>
                  <a:pt x="209" y="271"/>
                </a:cubicBezTo>
                <a:cubicBezTo>
                  <a:pt x="211" y="258"/>
                  <a:pt x="211" y="258"/>
                  <a:pt x="211" y="258"/>
                </a:cubicBezTo>
                <a:cubicBezTo>
                  <a:pt x="224" y="243"/>
                  <a:pt x="230" y="220"/>
                  <a:pt x="230" y="201"/>
                </a:cubicBezTo>
                <a:cubicBezTo>
                  <a:pt x="230" y="200"/>
                  <a:pt x="230" y="198"/>
                  <a:pt x="230" y="197"/>
                </a:cubicBezTo>
                <a:cubicBezTo>
                  <a:pt x="230" y="197"/>
                  <a:pt x="231" y="197"/>
                  <a:pt x="231" y="197"/>
                </a:cubicBezTo>
                <a:cubicBezTo>
                  <a:pt x="245" y="198"/>
                  <a:pt x="258" y="199"/>
                  <a:pt x="271" y="199"/>
                </a:cubicBezTo>
                <a:cubicBezTo>
                  <a:pt x="277" y="199"/>
                  <a:pt x="282" y="199"/>
                  <a:pt x="288" y="199"/>
                </a:cubicBezTo>
                <a:cubicBezTo>
                  <a:pt x="310" y="198"/>
                  <a:pt x="333" y="198"/>
                  <a:pt x="356" y="198"/>
                </a:cubicBezTo>
                <a:cubicBezTo>
                  <a:pt x="356" y="196"/>
                  <a:pt x="356" y="196"/>
                  <a:pt x="356" y="196"/>
                </a:cubicBezTo>
                <a:cubicBezTo>
                  <a:pt x="333" y="196"/>
                  <a:pt x="310" y="196"/>
                  <a:pt x="288" y="197"/>
                </a:cubicBezTo>
                <a:cubicBezTo>
                  <a:pt x="282" y="197"/>
                  <a:pt x="277" y="197"/>
                  <a:pt x="271" y="197"/>
                </a:cubicBezTo>
                <a:cubicBezTo>
                  <a:pt x="267" y="197"/>
                  <a:pt x="263" y="197"/>
                  <a:pt x="258" y="196"/>
                </a:cubicBezTo>
                <a:cubicBezTo>
                  <a:pt x="266" y="196"/>
                  <a:pt x="272" y="195"/>
                  <a:pt x="277" y="195"/>
                </a:cubicBezTo>
                <a:cubicBezTo>
                  <a:pt x="279" y="195"/>
                  <a:pt x="282" y="195"/>
                  <a:pt x="284" y="195"/>
                </a:cubicBezTo>
                <a:cubicBezTo>
                  <a:pt x="308" y="195"/>
                  <a:pt x="332" y="195"/>
                  <a:pt x="356" y="195"/>
                </a:cubicBezTo>
                <a:cubicBezTo>
                  <a:pt x="356" y="195"/>
                  <a:pt x="357" y="195"/>
                  <a:pt x="357" y="195"/>
                </a:cubicBezTo>
                <a:cubicBezTo>
                  <a:pt x="357" y="205"/>
                  <a:pt x="356" y="216"/>
                  <a:pt x="356" y="224"/>
                </a:cubicBezTo>
                <a:cubicBezTo>
                  <a:pt x="356" y="227"/>
                  <a:pt x="356" y="229"/>
                  <a:pt x="356" y="231"/>
                </a:cubicBezTo>
                <a:cubicBezTo>
                  <a:pt x="357" y="233"/>
                  <a:pt x="358" y="237"/>
                  <a:pt x="360" y="241"/>
                </a:cubicBezTo>
                <a:cubicBezTo>
                  <a:pt x="365" y="252"/>
                  <a:pt x="375" y="269"/>
                  <a:pt x="381" y="276"/>
                </a:cubicBezTo>
                <a:cubicBezTo>
                  <a:pt x="385" y="281"/>
                  <a:pt x="389" y="285"/>
                  <a:pt x="394" y="288"/>
                </a:cubicBezTo>
                <a:cubicBezTo>
                  <a:pt x="398" y="291"/>
                  <a:pt x="403" y="294"/>
                  <a:pt x="407" y="300"/>
                </a:cubicBezTo>
                <a:cubicBezTo>
                  <a:pt x="409" y="301"/>
                  <a:pt x="410" y="303"/>
                  <a:pt x="411" y="304"/>
                </a:cubicBezTo>
                <a:cubicBezTo>
                  <a:pt x="410" y="305"/>
                  <a:pt x="409" y="306"/>
                  <a:pt x="409" y="308"/>
                </a:cubicBezTo>
                <a:cubicBezTo>
                  <a:pt x="409" y="308"/>
                  <a:pt x="409" y="308"/>
                  <a:pt x="409" y="308"/>
                </a:cubicBezTo>
                <a:cubicBezTo>
                  <a:pt x="409" y="309"/>
                  <a:pt x="409" y="309"/>
                  <a:pt x="409" y="309"/>
                </a:cubicBezTo>
                <a:cubicBezTo>
                  <a:pt x="411" y="312"/>
                  <a:pt x="412" y="316"/>
                  <a:pt x="414" y="319"/>
                </a:cubicBezTo>
                <a:cubicBezTo>
                  <a:pt x="415" y="323"/>
                  <a:pt x="417" y="326"/>
                  <a:pt x="419" y="330"/>
                </a:cubicBezTo>
                <a:cubicBezTo>
                  <a:pt x="417" y="331"/>
                  <a:pt x="416" y="332"/>
                  <a:pt x="415" y="332"/>
                </a:cubicBezTo>
                <a:cubicBezTo>
                  <a:pt x="414" y="333"/>
                  <a:pt x="414" y="333"/>
                  <a:pt x="414" y="333"/>
                </a:cubicBezTo>
                <a:cubicBezTo>
                  <a:pt x="415" y="335"/>
                  <a:pt x="415" y="335"/>
                  <a:pt x="415" y="335"/>
                </a:cubicBezTo>
                <a:cubicBezTo>
                  <a:pt x="420" y="344"/>
                  <a:pt x="423" y="354"/>
                  <a:pt x="428" y="363"/>
                </a:cubicBezTo>
                <a:cubicBezTo>
                  <a:pt x="432" y="361"/>
                  <a:pt x="432" y="361"/>
                  <a:pt x="432" y="361"/>
                </a:cubicBezTo>
                <a:cubicBezTo>
                  <a:pt x="427" y="353"/>
                  <a:pt x="424" y="343"/>
                  <a:pt x="419" y="335"/>
                </a:cubicBezTo>
                <a:cubicBezTo>
                  <a:pt x="423" y="332"/>
                  <a:pt x="427" y="329"/>
                  <a:pt x="431" y="326"/>
                </a:cubicBezTo>
                <a:cubicBezTo>
                  <a:pt x="439" y="321"/>
                  <a:pt x="446" y="316"/>
                  <a:pt x="454" y="312"/>
                </a:cubicBezTo>
                <a:cubicBezTo>
                  <a:pt x="464" y="307"/>
                  <a:pt x="474" y="303"/>
                  <a:pt x="485" y="302"/>
                </a:cubicBezTo>
                <a:cubicBezTo>
                  <a:pt x="488" y="314"/>
                  <a:pt x="494" y="325"/>
                  <a:pt x="501" y="334"/>
                </a:cubicBezTo>
                <a:cubicBezTo>
                  <a:pt x="504" y="332"/>
                  <a:pt x="504" y="332"/>
                  <a:pt x="504" y="332"/>
                </a:cubicBezTo>
                <a:cubicBezTo>
                  <a:pt x="497" y="322"/>
                  <a:pt x="491" y="311"/>
                  <a:pt x="489" y="300"/>
                </a:cubicBezTo>
                <a:lnTo>
                  <a:pt x="488" y="298"/>
                </a:lnTo>
                <a:close/>
                <a:moveTo>
                  <a:pt x="215" y="38"/>
                </a:moveTo>
                <a:cubicBezTo>
                  <a:pt x="215" y="37"/>
                  <a:pt x="215" y="36"/>
                  <a:pt x="216" y="35"/>
                </a:cubicBezTo>
                <a:cubicBezTo>
                  <a:pt x="214" y="40"/>
                  <a:pt x="214" y="46"/>
                  <a:pt x="213" y="53"/>
                </a:cubicBezTo>
                <a:cubicBezTo>
                  <a:pt x="213" y="52"/>
                  <a:pt x="213" y="51"/>
                  <a:pt x="213" y="50"/>
                </a:cubicBezTo>
                <a:cubicBezTo>
                  <a:pt x="213" y="46"/>
                  <a:pt x="213" y="42"/>
                  <a:pt x="215" y="38"/>
                </a:cubicBezTo>
                <a:close/>
                <a:moveTo>
                  <a:pt x="214" y="86"/>
                </a:moveTo>
                <a:cubicBezTo>
                  <a:pt x="214" y="86"/>
                  <a:pt x="214" y="86"/>
                  <a:pt x="213" y="86"/>
                </a:cubicBezTo>
                <a:cubicBezTo>
                  <a:pt x="213" y="82"/>
                  <a:pt x="213" y="79"/>
                  <a:pt x="213" y="76"/>
                </a:cubicBezTo>
                <a:cubicBezTo>
                  <a:pt x="214" y="80"/>
                  <a:pt x="214" y="83"/>
                  <a:pt x="214" y="86"/>
                </a:cubicBezTo>
                <a:close/>
                <a:moveTo>
                  <a:pt x="213" y="90"/>
                </a:moveTo>
                <a:cubicBezTo>
                  <a:pt x="214" y="90"/>
                  <a:pt x="214" y="90"/>
                  <a:pt x="214" y="90"/>
                </a:cubicBezTo>
                <a:cubicBezTo>
                  <a:pt x="214" y="90"/>
                  <a:pt x="214" y="91"/>
                  <a:pt x="214" y="91"/>
                </a:cubicBezTo>
                <a:cubicBezTo>
                  <a:pt x="214" y="95"/>
                  <a:pt x="214" y="97"/>
                  <a:pt x="214" y="101"/>
                </a:cubicBezTo>
                <a:cubicBezTo>
                  <a:pt x="214" y="101"/>
                  <a:pt x="214" y="101"/>
                  <a:pt x="214" y="101"/>
                </a:cubicBezTo>
                <a:cubicBezTo>
                  <a:pt x="214" y="97"/>
                  <a:pt x="213" y="93"/>
                  <a:pt x="213" y="90"/>
                </a:cubicBezTo>
                <a:close/>
                <a:moveTo>
                  <a:pt x="154" y="260"/>
                </a:moveTo>
                <a:cubicBezTo>
                  <a:pt x="154" y="262"/>
                  <a:pt x="153" y="264"/>
                  <a:pt x="153" y="266"/>
                </a:cubicBezTo>
                <a:cubicBezTo>
                  <a:pt x="153" y="265"/>
                  <a:pt x="152" y="265"/>
                  <a:pt x="152" y="265"/>
                </a:cubicBezTo>
                <a:cubicBezTo>
                  <a:pt x="153" y="265"/>
                  <a:pt x="153" y="265"/>
                  <a:pt x="153" y="265"/>
                </a:cubicBezTo>
                <a:cubicBezTo>
                  <a:pt x="153" y="265"/>
                  <a:pt x="153" y="265"/>
                  <a:pt x="153" y="265"/>
                </a:cubicBezTo>
                <a:cubicBezTo>
                  <a:pt x="153" y="264"/>
                  <a:pt x="152" y="263"/>
                  <a:pt x="152" y="263"/>
                </a:cubicBezTo>
                <a:cubicBezTo>
                  <a:pt x="151" y="263"/>
                  <a:pt x="151" y="262"/>
                  <a:pt x="151" y="262"/>
                </a:cubicBezTo>
                <a:cubicBezTo>
                  <a:pt x="152" y="262"/>
                  <a:pt x="153" y="261"/>
                  <a:pt x="154" y="260"/>
                </a:cubicBezTo>
                <a:close/>
                <a:moveTo>
                  <a:pt x="150" y="265"/>
                </a:moveTo>
                <a:cubicBezTo>
                  <a:pt x="150" y="265"/>
                  <a:pt x="150" y="265"/>
                  <a:pt x="150" y="265"/>
                </a:cubicBezTo>
                <a:cubicBezTo>
                  <a:pt x="151" y="265"/>
                  <a:pt x="151" y="265"/>
                  <a:pt x="151" y="265"/>
                </a:cubicBezTo>
                <a:cubicBezTo>
                  <a:pt x="151" y="265"/>
                  <a:pt x="151" y="265"/>
                  <a:pt x="151" y="265"/>
                </a:cubicBezTo>
                <a:lnTo>
                  <a:pt x="150" y="265"/>
                </a:lnTo>
                <a:close/>
                <a:moveTo>
                  <a:pt x="150" y="265"/>
                </a:moveTo>
                <a:cubicBezTo>
                  <a:pt x="149" y="266"/>
                  <a:pt x="149" y="266"/>
                  <a:pt x="149" y="266"/>
                </a:cubicBezTo>
                <a:lnTo>
                  <a:pt x="150" y="265"/>
                </a:lnTo>
                <a:close/>
                <a:moveTo>
                  <a:pt x="150" y="265"/>
                </a:moveTo>
                <a:cubicBezTo>
                  <a:pt x="151" y="266"/>
                  <a:pt x="151" y="266"/>
                  <a:pt x="151" y="266"/>
                </a:cubicBezTo>
                <a:lnTo>
                  <a:pt x="150" y="265"/>
                </a:lnTo>
                <a:close/>
                <a:moveTo>
                  <a:pt x="136" y="283"/>
                </a:moveTo>
                <a:cubicBezTo>
                  <a:pt x="136" y="283"/>
                  <a:pt x="137" y="283"/>
                  <a:pt x="137" y="282"/>
                </a:cubicBezTo>
                <a:cubicBezTo>
                  <a:pt x="137" y="282"/>
                  <a:pt x="137" y="282"/>
                  <a:pt x="138" y="282"/>
                </a:cubicBezTo>
                <a:cubicBezTo>
                  <a:pt x="138" y="282"/>
                  <a:pt x="138" y="283"/>
                  <a:pt x="137" y="283"/>
                </a:cubicBezTo>
                <a:lnTo>
                  <a:pt x="136" y="283"/>
                </a:lnTo>
                <a:close/>
                <a:moveTo>
                  <a:pt x="206" y="288"/>
                </a:moveTo>
                <a:cubicBezTo>
                  <a:pt x="203" y="294"/>
                  <a:pt x="199" y="299"/>
                  <a:pt x="194" y="305"/>
                </a:cubicBezTo>
                <a:cubicBezTo>
                  <a:pt x="193" y="305"/>
                  <a:pt x="192" y="305"/>
                  <a:pt x="191" y="305"/>
                </a:cubicBezTo>
                <a:cubicBezTo>
                  <a:pt x="187" y="305"/>
                  <a:pt x="183" y="304"/>
                  <a:pt x="179" y="304"/>
                </a:cubicBezTo>
                <a:cubicBezTo>
                  <a:pt x="185" y="299"/>
                  <a:pt x="191" y="294"/>
                  <a:pt x="192" y="286"/>
                </a:cubicBezTo>
                <a:cubicBezTo>
                  <a:pt x="190" y="285"/>
                  <a:pt x="190" y="285"/>
                  <a:pt x="190" y="285"/>
                </a:cubicBezTo>
                <a:cubicBezTo>
                  <a:pt x="186" y="291"/>
                  <a:pt x="182" y="296"/>
                  <a:pt x="178" y="302"/>
                </a:cubicBezTo>
                <a:cubicBezTo>
                  <a:pt x="179" y="304"/>
                  <a:pt x="179" y="304"/>
                  <a:pt x="179" y="304"/>
                </a:cubicBezTo>
                <a:cubicBezTo>
                  <a:pt x="178" y="303"/>
                  <a:pt x="176" y="303"/>
                  <a:pt x="174" y="303"/>
                </a:cubicBezTo>
                <a:cubicBezTo>
                  <a:pt x="164" y="300"/>
                  <a:pt x="154" y="295"/>
                  <a:pt x="145" y="290"/>
                </a:cubicBezTo>
                <a:cubicBezTo>
                  <a:pt x="143" y="290"/>
                  <a:pt x="142" y="289"/>
                  <a:pt x="141" y="288"/>
                </a:cubicBezTo>
                <a:cubicBezTo>
                  <a:pt x="142" y="280"/>
                  <a:pt x="144" y="273"/>
                  <a:pt x="146" y="266"/>
                </a:cubicBezTo>
                <a:cubicBezTo>
                  <a:pt x="146" y="265"/>
                  <a:pt x="147" y="265"/>
                  <a:pt x="148" y="265"/>
                </a:cubicBezTo>
                <a:cubicBezTo>
                  <a:pt x="148" y="265"/>
                  <a:pt x="148" y="265"/>
                  <a:pt x="148" y="265"/>
                </a:cubicBezTo>
                <a:cubicBezTo>
                  <a:pt x="148" y="266"/>
                  <a:pt x="148" y="266"/>
                  <a:pt x="148" y="267"/>
                </a:cubicBezTo>
                <a:cubicBezTo>
                  <a:pt x="149" y="267"/>
                  <a:pt x="149" y="267"/>
                  <a:pt x="149" y="268"/>
                </a:cubicBezTo>
                <a:cubicBezTo>
                  <a:pt x="150" y="268"/>
                  <a:pt x="151" y="269"/>
                  <a:pt x="152" y="270"/>
                </a:cubicBezTo>
                <a:cubicBezTo>
                  <a:pt x="152" y="270"/>
                  <a:pt x="152" y="270"/>
                  <a:pt x="152" y="270"/>
                </a:cubicBezTo>
                <a:cubicBezTo>
                  <a:pt x="152" y="270"/>
                  <a:pt x="152" y="270"/>
                  <a:pt x="152" y="270"/>
                </a:cubicBezTo>
                <a:cubicBezTo>
                  <a:pt x="164" y="279"/>
                  <a:pt x="179" y="284"/>
                  <a:pt x="193" y="284"/>
                </a:cubicBezTo>
                <a:cubicBezTo>
                  <a:pt x="196" y="284"/>
                  <a:pt x="198" y="284"/>
                  <a:pt x="201" y="283"/>
                </a:cubicBezTo>
                <a:cubicBezTo>
                  <a:pt x="197" y="290"/>
                  <a:pt x="193" y="296"/>
                  <a:pt x="188" y="302"/>
                </a:cubicBezTo>
                <a:cubicBezTo>
                  <a:pt x="190" y="304"/>
                  <a:pt x="190" y="304"/>
                  <a:pt x="190" y="304"/>
                </a:cubicBezTo>
                <a:cubicBezTo>
                  <a:pt x="195" y="297"/>
                  <a:pt x="200" y="290"/>
                  <a:pt x="204" y="283"/>
                </a:cubicBezTo>
                <a:cubicBezTo>
                  <a:pt x="203" y="283"/>
                  <a:pt x="203" y="283"/>
                  <a:pt x="203" y="283"/>
                </a:cubicBezTo>
                <a:cubicBezTo>
                  <a:pt x="205" y="283"/>
                  <a:pt x="207" y="282"/>
                  <a:pt x="209" y="282"/>
                </a:cubicBezTo>
                <a:cubicBezTo>
                  <a:pt x="209" y="284"/>
                  <a:pt x="208" y="286"/>
                  <a:pt x="208" y="288"/>
                </a:cubicBezTo>
                <a:cubicBezTo>
                  <a:pt x="208" y="288"/>
                  <a:pt x="207" y="288"/>
                  <a:pt x="207" y="289"/>
                </a:cubicBezTo>
                <a:lnTo>
                  <a:pt x="206" y="288"/>
                </a:lnTo>
                <a:close/>
                <a:moveTo>
                  <a:pt x="208" y="256"/>
                </a:moveTo>
                <a:cubicBezTo>
                  <a:pt x="207" y="257"/>
                  <a:pt x="207" y="257"/>
                  <a:pt x="207" y="257"/>
                </a:cubicBezTo>
                <a:cubicBezTo>
                  <a:pt x="204" y="274"/>
                  <a:pt x="204" y="274"/>
                  <a:pt x="204" y="274"/>
                </a:cubicBezTo>
                <a:cubicBezTo>
                  <a:pt x="208" y="275"/>
                  <a:pt x="208" y="275"/>
                  <a:pt x="208" y="275"/>
                </a:cubicBezTo>
                <a:cubicBezTo>
                  <a:pt x="208" y="276"/>
                  <a:pt x="209" y="277"/>
                  <a:pt x="209" y="278"/>
                </a:cubicBezTo>
                <a:cubicBezTo>
                  <a:pt x="204" y="279"/>
                  <a:pt x="199" y="280"/>
                  <a:pt x="193" y="280"/>
                </a:cubicBezTo>
                <a:cubicBezTo>
                  <a:pt x="180" y="280"/>
                  <a:pt x="167" y="276"/>
                  <a:pt x="156" y="268"/>
                </a:cubicBezTo>
                <a:cubicBezTo>
                  <a:pt x="164" y="232"/>
                  <a:pt x="162" y="195"/>
                  <a:pt x="165" y="159"/>
                </a:cubicBezTo>
                <a:cubicBezTo>
                  <a:pt x="165" y="155"/>
                  <a:pt x="166" y="150"/>
                  <a:pt x="169" y="148"/>
                </a:cubicBezTo>
                <a:cubicBezTo>
                  <a:pt x="170" y="146"/>
                  <a:pt x="172" y="145"/>
                  <a:pt x="174" y="144"/>
                </a:cubicBezTo>
                <a:cubicBezTo>
                  <a:pt x="180" y="140"/>
                  <a:pt x="186" y="137"/>
                  <a:pt x="192" y="133"/>
                </a:cubicBezTo>
                <a:cubicBezTo>
                  <a:pt x="191" y="138"/>
                  <a:pt x="190" y="141"/>
                  <a:pt x="190" y="144"/>
                </a:cubicBezTo>
                <a:cubicBezTo>
                  <a:pt x="190" y="148"/>
                  <a:pt x="189" y="157"/>
                  <a:pt x="188" y="160"/>
                </a:cubicBezTo>
                <a:cubicBezTo>
                  <a:pt x="187" y="167"/>
                  <a:pt x="183" y="173"/>
                  <a:pt x="177" y="182"/>
                </a:cubicBezTo>
                <a:cubicBezTo>
                  <a:pt x="180" y="184"/>
                  <a:pt x="180" y="184"/>
                  <a:pt x="180" y="184"/>
                </a:cubicBezTo>
                <a:cubicBezTo>
                  <a:pt x="186" y="176"/>
                  <a:pt x="191" y="169"/>
                  <a:pt x="192" y="161"/>
                </a:cubicBezTo>
                <a:cubicBezTo>
                  <a:pt x="193" y="157"/>
                  <a:pt x="194" y="148"/>
                  <a:pt x="194" y="144"/>
                </a:cubicBezTo>
                <a:cubicBezTo>
                  <a:pt x="194" y="141"/>
                  <a:pt x="195" y="135"/>
                  <a:pt x="197" y="128"/>
                </a:cubicBezTo>
                <a:cubicBezTo>
                  <a:pt x="198" y="125"/>
                  <a:pt x="198" y="121"/>
                  <a:pt x="199" y="117"/>
                </a:cubicBezTo>
                <a:cubicBezTo>
                  <a:pt x="199" y="116"/>
                  <a:pt x="199" y="116"/>
                  <a:pt x="199" y="115"/>
                </a:cubicBezTo>
                <a:cubicBezTo>
                  <a:pt x="199" y="115"/>
                  <a:pt x="199" y="115"/>
                  <a:pt x="199" y="115"/>
                </a:cubicBezTo>
                <a:cubicBezTo>
                  <a:pt x="200" y="111"/>
                  <a:pt x="200" y="108"/>
                  <a:pt x="201" y="104"/>
                </a:cubicBezTo>
                <a:cubicBezTo>
                  <a:pt x="201" y="104"/>
                  <a:pt x="201" y="103"/>
                  <a:pt x="202" y="103"/>
                </a:cubicBezTo>
                <a:cubicBezTo>
                  <a:pt x="203" y="103"/>
                  <a:pt x="204" y="102"/>
                  <a:pt x="206" y="102"/>
                </a:cubicBezTo>
                <a:cubicBezTo>
                  <a:pt x="208" y="102"/>
                  <a:pt x="211" y="103"/>
                  <a:pt x="213" y="105"/>
                </a:cubicBezTo>
                <a:cubicBezTo>
                  <a:pt x="215" y="107"/>
                  <a:pt x="218" y="110"/>
                  <a:pt x="219" y="116"/>
                </a:cubicBezTo>
                <a:cubicBezTo>
                  <a:pt x="220" y="121"/>
                  <a:pt x="220" y="127"/>
                  <a:pt x="220" y="134"/>
                </a:cubicBezTo>
                <a:cubicBezTo>
                  <a:pt x="220" y="143"/>
                  <a:pt x="219" y="153"/>
                  <a:pt x="218" y="164"/>
                </a:cubicBezTo>
                <a:cubicBezTo>
                  <a:pt x="218" y="164"/>
                  <a:pt x="218" y="165"/>
                  <a:pt x="218" y="165"/>
                </a:cubicBezTo>
                <a:cubicBezTo>
                  <a:pt x="218" y="169"/>
                  <a:pt x="220" y="174"/>
                  <a:pt x="222" y="179"/>
                </a:cubicBezTo>
                <a:cubicBezTo>
                  <a:pt x="223" y="184"/>
                  <a:pt x="225" y="189"/>
                  <a:pt x="225" y="192"/>
                </a:cubicBezTo>
                <a:cubicBezTo>
                  <a:pt x="226" y="195"/>
                  <a:pt x="226" y="198"/>
                  <a:pt x="226" y="201"/>
                </a:cubicBezTo>
                <a:cubicBezTo>
                  <a:pt x="226" y="219"/>
                  <a:pt x="220" y="241"/>
                  <a:pt x="208" y="256"/>
                </a:cubicBezTo>
                <a:close/>
                <a:moveTo>
                  <a:pt x="356" y="191"/>
                </a:moveTo>
                <a:cubicBezTo>
                  <a:pt x="332" y="191"/>
                  <a:pt x="308" y="191"/>
                  <a:pt x="284" y="191"/>
                </a:cubicBezTo>
                <a:cubicBezTo>
                  <a:pt x="282" y="191"/>
                  <a:pt x="279" y="191"/>
                  <a:pt x="277" y="191"/>
                </a:cubicBezTo>
                <a:cubicBezTo>
                  <a:pt x="269" y="191"/>
                  <a:pt x="257" y="193"/>
                  <a:pt x="245" y="193"/>
                </a:cubicBezTo>
                <a:cubicBezTo>
                  <a:pt x="239" y="193"/>
                  <a:pt x="234" y="193"/>
                  <a:pt x="230" y="191"/>
                </a:cubicBezTo>
                <a:cubicBezTo>
                  <a:pt x="230" y="191"/>
                  <a:pt x="229" y="191"/>
                  <a:pt x="229" y="191"/>
                </a:cubicBezTo>
                <a:cubicBezTo>
                  <a:pt x="229" y="187"/>
                  <a:pt x="227" y="183"/>
                  <a:pt x="225" y="178"/>
                </a:cubicBezTo>
                <a:cubicBezTo>
                  <a:pt x="224" y="173"/>
                  <a:pt x="222" y="168"/>
                  <a:pt x="222" y="165"/>
                </a:cubicBezTo>
                <a:cubicBezTo>
                  <a:pt x="222" y="164"/>
                  <a:pt x="222" y="164"/>
                  <a:pt x="222" y="164"/>
                </a:cubicBezTo>
                <a:cubicBezTo>
                  <a:pt x="223" y="153"/>
                  <a:pt x="224" y="143"/>
                  <a:pt x="224" y="134"/>
                </a:cubicBezTo>
                <a:cubicBezTo>
                  <a:pt x="224" y="127"/>
                  <a:pt x="224" y="120"/>
                  <a:pt x="223" y="115"/>
                </a:cubicBezTo>
                <a:cubicBezTo>
                  <a:pt x="222" y="110"/>
                  <a:pt x="220" y="106"/>
                  <a:pt x="217" y="104"/>
                </a:cubicBezTo>
                <a:cubicBezTo>
                  <a:pt x="218" y="103"/>
                  <a:pt x="218" y="103"/>
                  <a:pt x="218" y="103"/>
                </a:cubicBezTo>
                <a:cubicBezTo>
                  <a:pt x="218" y="98"/>
                  <a:pt x="218" y="96"/>
                  <a:pt x="218" y="91"/>
                </a:cubicBezTo>
                <a:cubicBezTo>
                  <a:pt x="218" y="86"/>
                  <a:pt x="217" y="74"/>
                  <a:pt x="217" y="62"/>
                </a:cubicBezTo>
                <a:cubicBezTo>
                  <a:pt x="217" y="54"/>
                  <a:pt x="217" y="46"/>
                  <a:pt x="219" y="39"/>
                </a:cubicBezTo>
                <a:cubicBezTo>
                  <a:pt x="219" y="36"/>
                  <a:pt x="220" y="34"/>
                  <a:pt x="221" y="32"/>
                </a:cubicBezTo>
                <a:cubicBezTo>
                  <a:pt x="222" y="31"/>
                  <a:pt x="222" y="31"/>
                  <a:pt x="223" y="31"/>
                </a:cubicBezTo>
                <a:cubicBezTo>
                  <a:pt x="223" y="30"/>
                  <a:pt x="223" y="30"/>
                  <a:pt x="224" y="30"/>
                </a:cubicBezTo>
                <a:cubicBezTo>
                  <a:pt x="240" y="29"/>
                  <a:pt x="267" y="29"/>
                  <a:pt x="283" y="29"/>
                </a:cubicBezTo>
                <a:cubicBezTo>
                  <a:pt x="336" y="29"/>
                  <a:pt x="395" y="29"/>
                  <a:pt x="447" y="29"/>
                </a:cubicBezTo>
                <a:cubicBezTo>
                  <a:pt x="450" y="29"/>
                  <a:pt x="451" y="29"/>
                  <a:pt x="453" y="30"/>
                </a:cubicBezTo>
                <a:cubicBezTo>
                  <a:pt x="455" y="32"/>
                  <a:pt x="456" y="34"/>
                  <a:pt x="457" y="38"/>
                </a:cubicBezTo>
                <a:cubicBezTo>
                  <a:pt x="458" y="41"/>
                  <a:pt x="458" y="45"/>
                  <a:pt x="458" y="49"/>
                </a:cubicBezTo>
                <a:cubicBezTo>
                  <a:pt x="458" y="55"/>
                  <a:pt x="457" y="61"/>
                  <a:pt x="457" y="65"/>
                </a:cubicBezTo>
                <a:cubicBezTo>
                  <a:pt x="457" y="89"/>
                  <a:pt x="457" y="113"/>
                  <a:pt x="457" y="136"/>
                </a:cubicBezTo>
                <a:cubicBezTo>
                  <a:pt x="457" y="146"/>
                  <a:pt x="457" y="156"/>
                  <a:pt x="457" y="166"/>
                </a:cubicBezTo>
                <a:cubicBezTo>
                  <a:pt x="457" y="171"/>
                  <a:pt x="457" y="175"/>
                  <a:pt x="457" y="180"/>
                </a:cubicBezTo>
                <a:cubicBezTo>
                  <a:pt x="457" y="181"/>
                  <a:pt x="457" y="181"/>
                  <a:pt x="457" y="182"/>
                </a:cubicBezTo>
                <a:cubicBezTo>
                  <a:pt x="457" y="183"/>
                  <a:pt x="457" y="183"/>
                  <a:pt x="456" y="184"/>
                </a:cubicBezTo>
                <a:cubicBezTo>
                  <a:pt x="456" y="185"/>
                  <a:pt x="454" y="186"/>
                  <a:pt x="450" y="187"/>
                </a:cubicBezTo>
                <a:cubicBezTo>
                  <a:pt x="450" y="186"/>
                  <a:pt x="450" y="186"/>
                  <a:pt x="450" y="185"/>
                </a:cubicBezTo>
                <a:cubicBezTo>
                  <a:pt x="448" y="181"/>
                  <a:pt x="446" y="177"/>
                  <a:pt x="444" y="174"/>
                </a:cubicBezTo>
                <a:cubicBezTo>
                  <a:pt x="443" y="172"/>
                  <a:pt x="441" y="171"/>
                  <a:pt x="440" y="170"/>
                </a:cubicBezTo>
                <a:cubicBezTo>
                  <a:pt x="440" y="134"/>
                  <a:pt x="440" y="88"/>
                  <a:pt x="440" y="54"/>
                </a:cubicBezTo>
                <a:cubicBezTo>
                  <a:pt x="440" y="54"/>
                  <a:pt x="440" y="52"/>
                  <a:pt x="440" y="51"/>
                </a:cubicBezTo>
                <a:cubicBezTo>
                  <a:pt x="440" y="49"/>
                  <a:pt x="440" y="48"/>
                  <a:pt x="440" y="46"/>
                </a:cubicBezTo>
                <a:cubicBezTo>
                  <a:pt x="440" y="45"/>
                  <a:pt x="440" y="43"/>
                  <a:pt x="440" y="42"/>
                </a:cubicBezTo>
                <a:cubicBezTo>
                  <a:pt x="439" y="41"/>
                  <a:pt x="439" y="41"/>
                  <a:pt x="438" y="40"/>
                </a:cubicBezTo>
                <a:cubicBezTo>
                  <a:pt x="438" y="40"/>
                  <a:pt x="437" y="39"/>
                  <a:pt x="436" y="39"/>
                </a:cubicBezTo>
                <a:cubicBezTo>
                  <a:pt x="428" y="39"/>
                  <a:pt x="420" y="39"/>
                  <a:pt x="412" y="39"/>
                </a:cubicBezTo>
                <a:cubicBezTo>
                  <a:pt x="389" y="39"/>
                  <a:pt x="366" y="39"/>
                  <a:pt x="343" y="39"/>
                </a:cubicBezTo>
                <a:cubicBezTo>
                  <a:pt x="341" y="38"/>
                  <a:pt x="341" y="38"/>
                  <a:pt x="341" y="38"/>
                </a:cubicBezTo>
                <a:cubicBezTo>
                  <a:pt x="341" y="38"/>
                  <a:pt x="341" y="39"/>
                  <a:pt x="340" y="39"/>
                </a:cubicBezTo>
                <a:cubicBezTo>
                  <a:pt x="332" y="39"/>
                  <a:pt x="324" y="39"/>
                  <a:pt x="315" y="39"/>
                </a:cubicBezTo>
                <a:cubicBezTo>
                  <a:pt x="289" y="39"/>
                  <a:pt x="271" y="39"/>
                  <a:pt x="244" y="39"/>
                </a:cubicBezTo>
                <a:cubicBezTo>
                  <a:pt x="242" y="39"/>
                  <a:pt x="241" y="40"/>
                  <a:pt x="239" y="41"/>
                </a:cubicBezTo>
                <a:cubicBezTo>
                  <a:pt x="237" y="43"/>
                  <a:pt x="237" y="46"/>
                  <a:pt x="236" y="49"/>
                </a:cubicBezTo>
                <a:cubicBezTo>
                  <a:pt x="235" y="51"/>
                  <a:pt x="235" y="55"/>
                  <a:pt x="235" y="58"/>
                </a:cubicBezTo>
                <a:cubicBezTo>
                  <a:pt x="235" y="63"/>
                  <a:pt x="236" y="69"/>
                  <a:pt x="236" y="74"/>
                </a:cubicBezTo>
                <a:cubicBezTo>
                  <a:pt x="236" y="78"/>
                  <a:pt x="237" y="83"/>
                  <a:pt x="237" y="85"/>
                </a:cubicBezTo>
                <a:cubicBezTo>
                  <a:pt x="237" y="109"/>
                  <a:pt x="237" y="146"/>
                  <a:pt x="237" y="172"/>
                </a:cubicBezTo>
                <a:cubicBezTo>
                  <a:pt x="237" y="173"/>
                  <a:pt x="237" y="174"/>
                  <a:pt x="238" y="175"/>
                </a:cubicBezTo>
                <a:cubicBezTo>
                  <a:pt x="238" y="176"/>
                  <a:pt x="239" y="178"/>
                  <a:pt x="241" y="179"/>
                </a:cubicBezTo>
                <a:cubicBezTo>
                  <a:pt x="242" y="180"/>
                  <a:pt x="244" y="181"/>
                  <a:pt x="247" y="181"/>
                </a:cubicBezTo>
                <a:cubicBezTo>
                  <a:pt x="251" y="181"/>
                  <a:pt x="255" y="181"/>
                  <a:pt x="259" y="181"/>
                </a:cubicBezTo>
                <a:cubicBezTo>
                  <a:pt x="269" y="181"/>
                  <a:pt x="278" y="181"/>
                  <a:pt x="280" y="181"/>
                </a:cubicBezTo>
                <a:cubicBezTo>
                  <a:pt x="305" y="181"/>
                  <a:pt x="331" y="181"/>
                  <a:pt x="356" y="181"/>
                </a:cubicBezTo>
                <a:cubicBezTo>
                  <a:pt x="357" y="181"/>
                  <a:pt x="357" y="181"/>
                  <a:pt x="357" y="180"/>
                </a:cubicBezTo>
                <a:cubicBezTo>
                  <a:pt x="357" y="182"/>
                  <a:pt x="357" y="186"/>
                  <a:pt x="357" y="192"/>
                </a:cubicBezTo>
                <a:cubicBezTo>
                  <a:pt x="357" y="192"/>
                  <a:pt x="356" y="191"/>
                  <a:pt x="356" y="191"/>
                </a:cubicBezTo>
                <a:close/>
                <a:moveTo>
                  <a:pt x="433" y="168"/>
                </a:moveTo>
                <a:cubicBezTo>
                  <a:pt x="431" y="165"/>
                  <a:pt x="429" y="163"/>
                  <a:pt x="428" y="161"/>
                </a:cubicBezTo>
                <a:cubicBezTo>
                  <a:pt x="425" y="157"/>
                  <a:pt x="421" y="156"/>
                  <a:pt x="418" y="157"/>
                </a:cubicBezTo>
                <a:cubicBezTo>
                  <a:pt x="414" y="157"/>
                  <a:pt x="410" y="158"/>
                  <a:pt x="409" y="159"/>
                </a:cubicBezTo>
                <a:cubicBezTo>
                  <a:pt x="408" y="158"/>
                  <a:pt x="407" y="157"/>
                  <a:pt x="406" y="156"/>
                </a:cubicBezTo>
                <a:cubicBezTo>
                  <a:pt x="405" y="155"/>
                  <a:pt x="404" y="154"/>
                  <a:pt x="402" y="153"/>
                </a:cubicBezTo>
                <a:cubicBezTo>
                  <a:pt x="413" y="136"/>
                  <a:pt x="422" y="124"/>
                  <a:pt x="436" y="105"/>
                </a:cubicBezTo>
                <a:cubicBezTo>
                  <a:pt x="436" y="126"/>
                  <a:pt x="436" y="148"/>
                  <a:pt x="436" y="168"/>
                </a:cubicBezTo>
                <a:cubicBezTo>
                  <a:pt x="435" y="168"/>
                  <a:pt x="435" y="168"/>
                  <a:pt x="434" y="168"/>
                </a:cubicBezTo>
                <a:cubicBezTo>
                  <a:pt x="434" y="168"/>
                  <a:pt x="433" y="168"/>
                  <a:pt x="433" y="168"/>
                </a:cubicBezTo>
                <a:close/>
                <a:moveTo>
                  <a:pt x="240" y="73"/>
                </a:moveTo>
                <a:cubicBezTo>
                  <a:pt x="240" y="69"/>
                  <a:pt x="239" y="63"/>
                  <a:pt x="239" y="58"/>
                </a:cubicBezTo>
                <a:cubicBezTo>
                  <a:pt x="239" y="54"/>
                  <a:pt x="240" y="50"/>
                  <a:pt x="240" y="47"/>
                </a:cubicBezTo>
                <a:cubicBezTo>
                  <a:pt x="241" y="46"/>
                  <a:pt x="242" y="45"/>
                  <a:pt x="242" y="44"/>
                </a:cubicBezTo>
                <a:cubicBezTo>
                  <a:pt x="243" y="44"/>
                  <a:pt x="243" y="43"/>
                  <a:pt x="244" y="43"/>
                </a:cubicBezTo>
                <a:cubicBezTo>
                  <a:pt x="265" y="43"/>
                  <a:pt x="281" y="43"/>
                  <a:pt x="300" y="43"/>
                </a:cubicBezTo>
                <a:cubicBezTo>
                  <a:pt x="282" y="69"/>
                  <a:pt x="261" y="99"/>
                  <a:pt x="241" y="129"/>
                </a:cubicBezTo>
                <a:cubicBezTo>
                  <a:pt x="241" y="113"/>
                  <a:pt x="241" y="97"/>
                  <a:pt x="241" y="85"/>
                </a:cubicBezTo>
                <a:cubicBezTo>
                  <a:pt x="241" y="82"/>
                  <a:pt x="240" y="78"/>
                  <a:pt x="240" y="73"/>
                </a:cubicBezTo>
                <a:close/>
                <a:moveTo>
                  <a:pt x="241" y="134"/>
                </a:moveTo>
                <a:cubicBezTo>
                  <a:pt x="242" y="134"/>
                  <a:pt x="242" y="134"/>
                  <a:pt x="242" y="134"/>
                </a:cubicBezTo>
                <a:cubicBezTo>
                  <a:pt x="263" y="103"/>
                  <a:pt x="286" y="70"/>
                  <a:pt x="305" y="43"/>
                </a:cubicBezTo>
                <a:cubicBezTo>
                  <a:pt x="308" y="43"/>
                  <a:pt x="312" y="43"/>
                  <a:pt x="315" y="43"/>
                </a:cubicBezTo>
                <a:cubicBezTo>
                  <a:pt x="323" y="43"/>
                  <a:pt x="330" y="43"/>
                  <a:pt x="337" y="43"/>
                </a:cubicBezTo>
                <a:cubicBezTo>
                  <a:pt x="307" y="82"/>
                  <a:pt x="276" y="135"/>
                  <a:pt x="251" y="176"/>
                </a:cubicBezTo>
                <a:cubicBezTo>
                  <a:pt x="253" y="177"/>
                  <a:pt x="253" y="177"/>
                  <a:pt x="253" y="177"/>
                </a:cubicBezTo>
                <a:cubicBezTo>
                  <a:pt x="251" y="177"/>
                  <a:pt x="249" y="177"/>
                  <a:pt x="247" y="177"/>
                </a:cubicBezTo>
                <a:cubicBezTo>
                  <a:pt x="245" y="177"/>
                  <a:pt x="244" y="176"/>
                  <a:pt x="242" y="175"/>
                </a:cubicBezTo>
                <a:cubicBezTo>
                  <a:pt x="242" y="174"/>
                  <a:pt x="242" y="174"/>
                  <a:pt x="241" y="173"/>
                </a:cubicBezTo>
                <a:cubicBezTo>
                  <a:pt x="241" y="172"/>
                  <a:pt x="241" y="172"/>
                  <a:pt x="241" y="172"/>
                </a:cubicBezTo>
                <a:cubicBezTo>
                  <a:pt x="241" y="160"/>
                  <a:pt x="241" y="147"/>
                  <a:pt x="241" y="134"/>
                </a:cubicBezTo>
                <a:close/>
                <a:moveTo>
                  <a:pt x="358" y="170"/>
                </a:moveTo>
                <a:cubicBezTo>
                  <a:pt x="357" y="172"/>
                  <a:pt x="357" y="173"/>
                  <a:pt x="357" y="175"/>
                </a:cubicBezTo>
                <a:cubicBezTo>
                  <a:pt x="357" y="176"/>
                  <a:pt x="357" y="176"/>
                  <a:pt x="357" y="177"/>
                </a:cubicBezTo>
                <a:cubicBezTo>
                  <a:pt x="357" y="177"/>
                  <a:pt x="356" y="177"/>
                  <a:pt x="356" y="177"/>
                </a:cubicBezTo>
                <a:cubicBezTo>
                  <a:pt x="331" y="177"/>
                  <a:pt x="305" y="177"/>
                  <a:pt x="280" y="177"/>
                </a:cubicBezTo>
                <a:cubicBezTo>
                  <a:pt x="278" y="177"/>
                  <a:pt x="269" y="177"/>
                  <a:pt x="259" y="177"/>
                </a:cubicBezTo>
                <a:cubicBezTo>
                  <a:pt x="258" y="177"/>
                  <a:pt x="257" y="177"/>
                  <a:pt x="255" y="177"/>
                </a:cubicBezTo>
                <a:cubicBezTo>
                  <a:pt x="281" y="135"/>
                  <a:pt x="312" y="82"/>
                  <a:pt x="342" y="43"/>
                </a:cubicBezTo>
                <a:cubicBezTo>
                  <a:pt x="366" y="43"/>
                  <a:pt x="389" y="43"/>
                  <a:pt x="412" y="43"/>
                </a:cubicBezTo>
                <a:cubicBezTo>
                  <a:pt x="420" y="43"/>
                  <a:pt x="428" y="43"/>
                  <a:pt x="436" y="43"/>
                </a:cubicBezTo>
                <a:cubicBezTo>
                  <a:pt x="436" y="43"/>
                  <a:pt x="436" y="44"/>
                  <a:pt x="436" y="44"/>
                </a:cubicBezTo>
                <a:cubicBezTo>
                  <a:pt x="436" y="45"/>
                  <a:pt x="436" y="45"/>
                  <a:pt x="436" y="46"/>
                </a:cubicBezTo>
                <a:cubicBezTo>
                  <a:pt x="436" y="48"/>
                  <a:pt x="436" y="49"/>
                  <a:pt x="436" y="51"/>
                </a:cubicBezTo>
                <a:cubicBezTo>
                  <a:pt x="436" y="52"/>
                  <a:pt x="436" y="53"/>
                  <a:pt x="436" y="54"/>
                </a:cubicBezTo>
                <a:cubicBezTo>
                  <a:pt x="436" y="68"/>
                  <a:pt x="436" y="84"/>
                  <a:pt x="436" y="101"/>
                </a:cubicBezTo>
                <a:cubicBezTo>
                  <a:pt x="434" y="100"/>
                  <a:pt x="434" y="100"/>
                  <a:pt x="434" y="100"/>
                </a:cubicBezTo>
                <a:cubicBezTo>
                  <a:pt x="419" y="121"/>
                  <a:pt x="411" y="133"/>
                  <a:pt x="399" y="151"/>
                </a:cubicBezTo>
                <a:cubicBezTo>
                  <a:pt x="397" y="151"/>
                  <a:pt x="396" y="151"/>
                  <a:pt x="394" y="151"/>
                </a:cubicBezTo>
                <a:cubicBezTo>
                  <a:pt x="393" y="151"/>
                  <a:pt x="392" y="151"/>
                  <a:pt x="392" y="151"/>
                </a:cubicBezTo>
                <a:cubicBezTo>
                  <a:pt x="391" y="150"/>
                  <a:pt x="391" y="150"/>
                  <a:pt x="391" y="149"/>
                </a:cubicBezTo>
                <a:cubicBezTo>
                  <a:pt x="392" y="150"/>
                  <a:pt x="393" y="150"/>
                  <a:pt x="394" y="149"/>
                </a:cubicBezTo>
                <a:cubicBezTo>
                  <a:pt x="404" y="142"/>
                  <a:pt x="410" y="130"/>
                  <a:pt x="410" y="117"/>
                </a:cubicBezTo>
                <a:cubicBezTo>
                  <a:pt x="410" y="94"/>
                  <a:pt x="392" y="76"/>
                  <a:pt x="369" y="76"/>
                </a:cubicBezTo>
                <a:cubicBezTo>
                  <a:pt x="346" y="76"/>
                  <a:pt x="328" y="94"/>
                  <a:pt x="328" y="117"/>
                </a:cubicBezTo>
                <a:cubicBezTo>
                  <a:pt x="328" y="137"/>
                  <a:pt x="342" y="153"/>
                  <a:pt x="361" y="157"/>
                </a:cubicBezTo>
                <a:cubicBezTo>
                  <a:pt x="363" y="157"/>
                  <a:pt x="364" y="156"/>
                  <a:pt x="365" y="155"/>
                </a:cubicBezTo>
                <a:cubicBezTo>
                  <a:pt x="365" y="153"/>
                  <a:pt x="364" y="151"/>
                  <a:pt x="362" y="151"/>
                </a:cubicBezTo>
                <a:cubicBezTo>
                  <a:pt x="346" y="148"/>
                  <a:pt x="334" y="134"/>
                  <a:pt x="334" y="117"/>
                </a:cubicBezTo>
                <a:cubicBezTo>
                  <a:pt x="334" y="107"/>
                  <a:pt x="338" y="98"/>
                  <a:pt x="344" y="92"/>
                </a:cubicBezTo>
                <a:cubicBezTo>
                  <a:pt x="351" y="86"/>
                  <a:pt x="359" y="82"/>
                  <a:pt x="369" y="82"/>
                </a:cubicBezTo>
                <a:cubicBezTo>
                  <a:pt x="379" y="82"/>
                  <a:pt x="387" y="86"/>
                  <a:pt x="394" y="92"/>
                </a:cubicBezTo>
                <a:cubicBezTo>
                  <a:pt x="400" y="98"/>
                  <a:pt x="404" y="107"/>
                  <a:pt x="404" y="117"/>
                </a:cubicBezTo>
                <a:cubicBezTo>
                  <a:pt x="404" y="128"/>
                  <a:pt x="399" y="138"/>
                  <a:pt x="391" y="144"/>
                </a:cubicBezTo>
                <a:cubicBezTo>
                  <a:pt x="390" y="145"/>
                  <a:pt x="390" y="145"/>
                  <a:pt x="390" y="146"/>
                </a:cubicBezTo>
                <a:cubicBezTo>
                  <a:pt x="389" y="143"/>
                  <a:pt x="387" y="140"/>
                  <a:pt x="386" y="138"/>
                </a:cubicBezTo>
                <a:cubicBezTo>
                  <a:pt x="392" y="133"/>
                  <a:pt x="396" y="125"/>
                  <a:pt x="396" y="117"/>
                </a:cubicBezTo>
                <a:cubicBezTo>
                  <a:pt x="396" y="102"/>
                  <a:pt x="384" y="90"/>
                  <a:pt x="369" y="90"/>
                </a:cubicBezTo>
                <a:cubicBezTo>
                  <a:pt x="354" y="90"/>
                  <a:pt x="342" y="102"/>
                  <a:pt x="342" y="117"/>
                </a:cubicBezTo>
                <a:cubicBezTo>
                  <a:pt x="342" y="130"/>
                  <a:pt x="351" y="140"/>
                  <a:pt x="363" y="143"/>
                </a:cubicBezTo>
                <a:cubicBezTo>
                  <a:pt x="364" y="147"/>
                  <a:pt x="366" y="151"/>
                  <a:pt x="367" y="154"/>
                </a:cubicBezTo>
                <a:cubicBezTo>
                  <a:pt x="368" y="157"/>
                  <a:pt x="369" y="162"/>
                  <a:pt x="371" y="167"/>
                </a:cubicBezTo>
                <a:cubicBezTo>
                  <a:pt x="368" y="166"/>
                  <a:pt x="366" y="165"/>
                  <a:pt x="365" y="165"/>
                </a:cubicBezTo>
                <a:cubicBezTo>
                  <a:pt x="363" y="165"/>
                  <a:pt x="362" y="165"/>
                  <a:pt x="361" y="166"/>
                </a:cubicBezTo>
                <a:cubicBezTo>
                  <a:pt x="359" y="167"/>
                  <a:pt x="358" y="169"/>
                  <a:pt x="358" y="170"/>
                </a:cubicBezTo>
                <a:close/>
                <a:moveTo>
                  <a:pt x="368" y="109"/>
                </a:moveTo>
                <a:cubicBezTo>
                  <a:pt x="368" y="109"/>
                  <a:pt x="367" y="109"/>
                  <a:pt x="367" y="109"/>
                </a:cubicBezTo>
                <a:cubicBezTo>
                  <a:pt x="364" y="110"/>
                  <a:pt x="362" y="112"/>
                  <a:pt x="360" y="114"/>
                </a:cubicBezTo>
                <a:cubicBezTo>
                  <a:pt x="359" y="116"/>
                  <a:pt x="358" y="119"/>
                  <a:pt x="358" y="122"/>
                </a:cubicBezTo>
                <a:cubicBezTo>
                  <a:pt x="358" y="128"/>
                  <a:pt x="360" y="133"/>
                  <a:pt x="361" y="139"/>
                </a:cubicBezTo>
                <a:cubicBezTo>
                  <a:pt x="362" y="139"/>
                  <a:pt x="362" y="140"/>
                  <a:pt x="362" y="141"/>
                </a:cubicBezTo>
                <a:cubicBezTo>
                  <a:pt x="352" y="138"/>
                  <a:pt x="344" y="128"/>
                  <a:pt x="344" y="117"/>
                </a:cubicBezTo>
                <a:cubicBezTo>
                  <a:pt x="344" y="110"/>
                  <a:pt x="347" y="104"/>
                  <a:pt x="351" y="99"/>
                </a:cubicBezTo>
                <a:cubicBezTo>
                  <a:pt x="356" y="95"/>
                  <a:pt x="362" y="92"/>
                  <a:pt x="369" y="92"/>
                </a:cubicBezTo>
                <a:cubicBezTo>
                  <a:pt x="376" y="92"/>
                  <a:pt x="382" y="95"/>
                  <a:pt x="387" y="99"/>
                </a:cubicBezTo>
                <a:cubicBezTo>
                  <a:pt x="391" y="104"/>
                  <a:pt x="394" y="110"/>
                  <a:pt x="394" y="117"/>
                </a:cubicBezTo>
                <a:cubicBezTo>
                  <a:pt x="394" y="124"/>
                  <a:pt x="391" y="131"/>
                  <a:pt x="385" y="135"/>
                </a:cubicBezTo>
                <a:cubicBezTo>
                  <a:pt x="384" y="132"/>
                  <a:pt x="383" y="129"/>
                  <a:pt x="381" y="126"/>
                </a:cubicBezTo>
                <a:cubicBezTo>
                  <a:pt x="378" y="118"/>
                  <a:pt x="376" y="114"/>
                  <a:pt x="373" y="112"/>
                </a:cubicBezTo>
                <a:cubicBezTo>
                  <a:pt x="371" y="109"/>
                  <a:pt x="369" y="109"/>
                  <a:pt x="368" y="109"/>
                </a:cubicBezTo>
                <a:close/>
                <a:moveTo>
                  <a:pt x="411" y="297"/>
                </a:moveTo>
                <a:cubicBezTo>
                  <a:pt x="406" y="291"/>
                  <a:pt x="401" y="288"/>
                  <a:pt x="396" y="285"/>
                </a:cubicBezTo>
                <a:cubicBezTo>
                  <a:pt x="392" y="281"/>
                  <a:pt x="388" y="278"/>
                  <a:pt x="384" y="274"/>
                </a:cubicBezTo>
                <a:cubicBezTo>
                  <a:pt x="380" y="269"/>
                  <a:pt x="375" y="260"/>
                  <a:pt x="370" y="252"/>
                </a:cubicBezTo>
                <a:cubicBezTo>
                  <a:pt x="367" y="247"/>
                  <a:pt x="365" y="243"/>
                  <a:pt x="363" y="239"/>
                </a:cubicBezTo>
                <a:cubicBezTo>
                  <a:pt x="362" y="235"/>
                  <a:pt x="360" y="232"/>
                  <a:pt x="360" y="230"/>
                </a:cubicBezTo>
                <a:cubicBezTo>
                  <a:pt x="360" y="229"/>
                  <a:pt x="360" y="227"/>
                  <a:pt x="360" y="224"/>
                </a:cubicBezTo>
                <a:cubicBezTo>
                  <a:pt x="360" y="217"/>
                  <a:pt x="361" y="206"/>
                  <a:pt x="361" y="196"/>
                </a:cubicBezTo>
                <a:cubicBezTo>
                  <a:pt x="361" y="187"/>
                  <a:pt x="361" y="180"/>
                  <a:pt x="361" y="180"/>
                </a:cubicBezTo>
                <a:cubicBezTo>
                  <a:pt x="361" y="179"/>
                  <a:pt x="361" y="179"/>
                  <a:pt x="361" y="179"/>
                </a:cubicBezTo>
                <a:cubicBezTo>
                  <a:pt x="361" y="179"/>
                  <a:pt x="361" y="179"/>
                  <a:pt x="361" y="179"/>
                </a:cubicBezTo>
                <a:cubicBezTo>
                  <a:pt x="361" y="179"/>
                  <a:pt x="361" y="177"/>
                  <a:pt x="361" y="175"/>
                </a:cubicBezTo>
                <a:cubicBezTo>
                  <a:pt x="361" y="173"/>
                  <a:pt x="361" y="172"/>
                  <a:pt x="362" y="171"/>
                </a:cubicBezTo>
                <a:cubicBezTo>
                  <a:pt x="362" y="170"/>
                  <a:pt x="362" y="170"/>
                  <a:pt x="363" y="170"/>
                </a:cubicBezTo>
                <a:cubicBezTo>
                  <a:pt x="363" y="169"/>
                  <a:pt x="364" y="169"/>
                  <a:pt x="365" y="169"/>
                </a:cubicBezTo>
                <a:cubicBezTo>
                  <a:pt x="366" y="169"/>
                  <a:pt x="368" y="170"/>
                  <a:pt x="372" y="171"/>
                </a:cubicBezTo>
                <a:cubicBezTo>
                  <a:pt x="372" y="171"/>
                  <a:pt x="372" y="171"/>
                  <a:pt x="372" y="171"/>
                </a:cubicBezTo>
                <a:cubicBezTo>
                  <a:pt x="373" y="174"/>
                  <a:pt x="373" y="176"/>
                  <a:pt x="374" y="179"/>
                </a:cubicBezTo>
                <a:cubicBezTo>
                  <a:pt x="376" y="188"/>
                  <a:pt x="378" y="197"/>
                  <a:pt x="378" y="202"/>
                </a:cubicBezTo>
                <a:cubicBezTo>
                  <a:pt x="378" y="202"/>
                  <a:pt x="378" y="202"/>
                  <a:pt x="378" y="202"/>
                </a:cubicBezTo>
                <a:cubicBezTo>
                  <a:pt x="378" y="207"/>
                  <a:pt x="377" y="212"/>
                  <a:pt x="377" y="215"/>
                </a:cubicBezTo>
                <a:cubicBezTo>
                  <a:pt x="376" y="217"/>
                  <a:pt x="376" y="218"/>
                  <a:pt x="376" y="220"/>
                </a:cubicBezTo>
                <a:cubicBezTo>
                  <a:pt x="376" y="221"/>
                  <a:pt x="376" y="221"/>
                  <a:pt x="376" y="221"/>
                </a:cubicBezTo>
                <a:cubicBezTo>
                  <a:pt x="380" y="222"/>
                  <a:pt x="380" y="222"/>
                  <a:pt x="380" y="222"/>
                </a:cubicBezTo>
                <a:cubicBezTo>
                  <a:pt x="380" y="222"/>
                  <a:pt x="381" y="212"/>
                  <a:pt x="382" y="203"/>
                </a:cubicBezTo>
                <a:cubicBezTo>
                  <a:pt x="382" y="202"/>
                  <a:pt x="382" y="202"/>
                  <a:pt x="382" y="202"/>
                </a:cubicBezTo>
                <a:cubicBezTo>
                  <a:pt x="382" y="197"/>
                  <a:pt x="380" y="188"/>
                  <a:pt x="378" y="178"/>
                </a:cubicBezTo>
                <a:cubicBezTo>
                  <a:pt x="376" y="169"/>
                  <a:pt x="373" y="159"/>
                  <a:pt x="370" y="152"/>
                </a:cubicBezTo>
                <a:cubicBezTo>
                  <a:pt x="369" y="148"/>
                  <a:pt x="367" y="143"/>
                  <a:pt x="365" y="138"/>
                </a:cubicBezTo>
                <a:cubicBezTo>
                  <a:pt x="364" y="132"/>
                  <a:pt x="362" y="127"/>
                  <a:pt x="362" y="122"/>
                </a:cubicBezTo>
                <a:cubicBezTo>
                  <a:pt x="362" y="120"/>
                  <a:pt x="363" y="118"/>
                  <a:pt x="364" y="116"/>
                </a:cubicBezTo>
                <a:cubicBezTo>
                  <a:pt x="365" y="114"/>
                  <a:pt x="366" y="113"/>
                  <a:pt x="368" y="113"/>
                </a:cubicBezTo>
                <a:cubicBezTo>
                  <a:pt x="368" y="113"/>
                  <a:pt x="369" y="113"/>
                  <a:pt x="371" y="115"/>
                </a:cubicBezTo>
                <a:cubicBezTo>
                  <a:pt x="372" y="117"/>
                  <a:pt x="375" y="120"/>
                  <a:pt x="378" y="127"/>
                </a:cubicBezTo>
                <a:cubicBezTo>
                  <a:pt x="381" y="136"/>
                  <a:pt x="387" y="149"/>
                  <a:pt x="391" y="160"/>
                </a:cubicBezTo>
                <a:cubicBezTo>
                  <a:pt x="396" y="172"/>
                  <a:pt x="400" y="182"/>
                  <a:pt x="402" y="186"/>
                </a:cubicBezTo>
                <a:cubicBezTo>
                  <a:pt x="405" y="184"/>
                  <a:pt x="405" y="184"/>
                  <a:pt x="405" y="184"/>
                </a:cubicBezTo>
                <a:cubicBezTo>
                  <a:pt x="404" y="181"/>
                  <a:pt x="399" y="170"/>
                  <a:pt x="395" y="159"/>
                </a:cubicBezTo>
                <a:cubicBezTo>
                  <a:pt x="394" y="157"/>
                  <a:pt x="394" y="156"/>
                  <a:pt x="393" y="155"/>
                </a:cubicBezTo>
                <a:cubicBezTo>
                  <a:pt x="394" y="155"/>
                  <a:pt x="394" y="155"/>
                  <a:pt x="394" y="155"/>
                </a:cubicBezTo>
                <a:cubicBezTo>
                  <a:pt x="397" y="155"/>
                  <a:pt x="400" y="155"/>
                  <a:pt x="403" y="159"/>
                </a:cubicBezTo>
                <a:cubicBezTo>
                  <a:pt x="407" y="162"/>
                  <a:pt x="412" y="169"/>
                  <a:pt x="415" y="175"/>
                </a:cubicBezTo>
                <a:cubicBezTo>
                  <a:pt x="417" y="178"/>
                  <a:pt x="419" y="181"/>
                  <a:pt x="420" y="183"/>
                </a:cubicBezTo>
                <a:cubicBezTo>
                  <a:pt x="421" y="185"/>
                  <a:pt x="421" y="186"/>
                  <a:pt x="421" y="186"/>
                </a:cubicBezTo>
                <a:cubicBezTo>
                  <a:pt x="425" y="184"/>
                  <a:pt x="425" y="184"/>
                  <a:pt x="425" y="184"/>
                </a:cubicBezTo>
                <a:cubicBezTo>
                  <a:pt x="425" y="184"/>
                  <a:pt x="422" y="179"/>
                  <a:pt x="419" y="173"/>
                </a:cubicBezTo>
                <a:cubicBezTo>
                  <a:pt x="416" y="169"/>
                  <a:pt x="414" y="165"/>
                  <a:pt x="411" y="162"/>
                </a:cubicBezTo>
                <a:cubicBezTo>
                  <a:pt x="413" y="161"/>
                  <a:pt x="416" y="161"/>
                  <a:pt x="418" y="161"/>
                </a:cubicBezTo>
                <a:cubicBezTo>
                  <a:pt x="421" y="161"/>
                  <a:pt x="423" y="161"/>
                  <a:pt x="425" y="163"/>
                </a:cubicBezTo>
                <a:cubicBezTo>
                  <a:pt x="427" y="166"/>
                  <a:pt x="431" y="173"/>
                  <a:pt x="434" y="179"/>
                </a:cubicBezTo>
                <a:cubicBezTo>
                  <a:pt x="435" y="182"/>
                  <a:pt x="436" y="185"/>
                  <a:pt x="437" y="187"/>
                </a:cubicBezTo>
                <a:cubicBezTo>
                  <a:pt x="438" y="189"/>
                  <a:pt x="439" y="191"/>
                  <a:pt x="439" y="191"/>
                </a:cubicBezTo>
                <a:cubicBezTo>
                  <a:pt x="442" y="189"/>
                  <a:pt x="442" y="189"/>
                  <a:pt x="442" y="189"/>
                </a:cubicBezTo>
                <a:cubicBezTo>
                  <a:pt x="442" y="189"/>
                  <a:pt x="440" y="184"/>
                  <a:pt x="437" y="178"/>
                </a:cubicBezTo>
                <a:cubicBezTo>
                  <a:pt x="437" y="176"/>
                  <a:pt x="436" y="174"/>
                  <a:pt x="435" y="172"/>
                </a:cubicBezTo>
                <a:cubicBezTo>
                  <a:pt x="436" y="172"/>
                  <a:pt x="438" y="173"/>
                  <a:pt x="441" y="177"/>
                </a:cubicBezTo>
                <a:cubicBezTo>
                  <a:pt x="442" y="178"/>
                  <a:pt x="444" y="182"/>
                  <a:pt x="446" y="187"/>
                </a:cubicBezTo>
                <a:cubicBezTo>
                  <a:pt x="449" y="194"/>
                  <a:pt x="452" y="203"/>
                  <a:pt x="454" y="210"/>
                </a:cubicBezTo>
                <a:cubicBezTo>
                  <a:pt x="455" y="213"/>
                  <a:pt x="456" y="216"/>
                  <a:pt x="457" y="219"/>
                </a:cubicBezTo>
                <a:cubicBezTo>
                  <a:pt x="457" y="220"/>
                  <a:pt x="458" y="221"/>
                  <a:pt x="458" y="222"/>
                </a:cubicBezTo>
                <a:cubicBezTo>
                  <a:pt x="455" y="264"/>
                  <a:pt x="455" y="264"/>
                  <a:pt x="455" y="264"/>
                </a:cubicBezTo>
                <a:cubicBezTo>
                  <a:pt x="464" y="279"/>
                  <a:pt x="464" y="279"/>
                  <a:pt x="464" y="279"/>
                </a:cubicBezTo>
                <a:cubicBezTo>
                  <a:pt x="463" y="279"/>
                  <a:pt x="463" y="279"/>
                  <a:pt x="462" y="279"/>
                </a:cubicBezTo>
                <a:cubicBezTo>
                  <a:pt x="447" y="281"/>
                  <a:pt x="432" y="287"/>
                  <a:pt x="419" y="295"/>
                </a:cubicBezTo>
                <a:cubicBezTo>
                  <a:pt x="417" y="297"/>
                  <a:pt x="415" y="298"/>
                  <a:pt x="413" y="300"/>
                </a:cubicBezTo>
                <a:cubicBezTo>
                  <a:pt x="412" y="299"/>
                  <a:pt x="411" y="298"/>
                  <a:pt x="411" y="297"/>
                </a:cubicBezTo>
                <a:close/>
                <a:moveTo>
                  <a:pt x="413" y="308"/>
                </a:moveTo>
                <a:cubicBezTo>
                  <a:pt x="414" y="306"/>
                  <a:pt x="415" y="305"/>
                  <a:pt x="416" y="303"/>
                </a:cubicBezTo>
                <a:cubicBezTo>
                  <a:pt x="417" y="301"/>
                  <a:pt x="419" y="300"/>
                  <a:pt x="421" y="299"/>
                </a:cubicBezTo>
                <a:cubicBezTo>
                  <a:pt x="422" y="298"/>
                  <a:pt x="423" y="298"/>
                  <a:pt x="423" y="297"/>
                </a:cubicBezTo>
                <a:cubicBezTo>
                  <a:pt x="421" y="301"/>
                  <a:pt x="417" y="305"/>
                  <a:pt x="414" y="308"/>
                </a:cubicBezTo>
                <a:cubicBezTo>
                  <a:pt x="415" y="309"/>
                  <a:pt x="415" y="309"/>
                  <a:pt x="415" y="309"/>
                </a:cubicBezTo>
                <a:cubicBezTo>
                  <a:pt x="420" y="305"/>
                  <a:pt x="424" y="300"/>
                  <a:pt x="428" y="295"/>
                </a:cubicBezTo>
                <a:cubicBezTo>
                  <a:pt x="430" y="294"/>
                  <a:pt x="431" y="293"/>
                  <a:pt x="433" y="292"/>
                </a:cubicBezTo>
                <a:cubicBezTo>
                  <a:pt x="427" y="299"/>
                  <a:pt x="422" y="307"/>
                  <a:pt x="416" y="315"/>
                </a:cubicBezTo>
                <a:cubicBezTo>
                  <a:pt x="415" y="313"/>
                  <a:pt x="414" y="310"/>
                  <a:pt x="413" y="308"/>
                </a:cubicBezTo>
                <a:close/>
                <a:moveTo>
                  <a:pt x="421" y="327"/>
                </a:moveTo>
                <a:cubicBezTo>
                  <a:pt x="425" y="322"/>
                  <a:pt x="430" y="317"/>
                  <a:pt x="434" y="313"/>
                </a:cubicBezTo>
                <a:cubicBezTo>
                  <a:pt x="434" y="314"/>
                  <a:pt x="434" y="314"/>
                  <a:pt x="433" y="315"/>
                </a:cubicBezTo>
                <a:cubicBezTo>
                  <a:pt x="432" y="318"/>
                  <a:pt x="431" y="320"/>
                  <a:pt x="429" y="322"/>
                </a:cubicBezTo>
                <a:cubicBezTo>
                  <a:pt x="429" y="322"/>
                  <a:pt x="429" y="322"/>
                  <a:pt x="429" y="322"/>
                </a:cubicBezTo>
                <a:cubicBezTo>
                  <a:pt x="428" y="322"/>
                  <a:pt x="428" y="322"/>
                  <a:pt x="428" y="323"/>
                </a:cubicBezTo>
                <a:cubicBezTo>
                  <a:pt x="428" y="323"/>
                  <a:pt x="428" y="323"/>
                  <a:pt x="428" y="324"/>
                </a:cubicBezTo>
                <a:cubicBezTo>
                  <a:pt x="426" y="325"/>
                  <a:pt x="424" y="326"/>
                  <a:pt x="422" y="328"/>
                </a:cubicBezTo>
                <a:cubicBezTo>
                  <a:pt x="422" y="327"/>
                  <a:pt x="422" y="327"/>
                  <a:pt x="421" y="327"/>
                </a:cubicBezTo>
                <a:close/>
                <a:moveTo>
                  <a:pt x="452" y="308"/>
                </a:moveTo>
                <a:cubicBezTo>
                  <a:pt x="446" y="311"/>
                  <a:pt x="440" y="315"/>
                  <a:pt x="434" y="319"/>
                </a:cubicBezTo>
                <a:cubicBezTo>
                  <a:pt x="435" y="318"/>
                  <a:pt x="435" y="317"/>
                  <a:pt x="435" y="316"/>
                </a:cubicBezTo>
                <a:cubicBezTo>
                  <a:pt x="437" y="313"/>
                  <a:pt x="438" y="311"/>
                  <a:pt x="440" y="309"/>
                </a:cubicBezTo>
                <a:cubicBezTo>
                  <a:pt x="438" y="307"/>
                  <a:pt x="438" y="307"/>
                  <a:pt x="438" y="307"/>
                </a:cubicBezTo>
                <a:cubicBezTo>
                  <a:pt x="432" y="312"/>
                  <a:pt x="426" y="318"/>
                  <a:pt x="420" y="324"/>
                </a:cubicBezTo>
                <a:cubicBezTo>
                  <a:pt x="420" y="323"/>
                  <a:pt x="419" y="322"/>
                  <a:pt x="419" y="321"/>
                </a:cubicBezTo>
                <a:cubicBezTo>
                  <a:pt x="424" y="314"/>
                  <a:pt x="430" y="308"/>
                  <a:pt x="437" y="303"/>
                </a:cubicBezTo>
                <a:cubicBezTo>
                  <a:pt x="436" y="301"/>
                  <a:pt x="436" y="301"/>
                  <a:pt x="436" y="301"/>
                </a:cubicBezTo>
                <a:cubicBezTo>
                  <a:pt x="429" y="306"/>
                  <a:pt x="423" y="312"/>
                  <a:pt x="418" y="318"/>
                </a:cubicBezTo>
                <a:cubicBezTo>
                  <a:pt x="418" y="318"/>
                  <a:pt x="418" y="318"/>
                  <a:pt x="417" y="318"/>
                </a:cubicBezTo>
                <a:cubicBezTo>
                  <a:pt x="423" y="309"/>
                  <a:pt x="429" y="301"/>
                  <a:pt x="435" y="293"/>
                </a:cubicBezTo>
                <a:cubicBezTo>
                  <a:pt x="434" y="292"/>
                  <a:pt x="434" y="292"/>
                  <a:pt x="434" y="292"/>
                </a:cubicBezTo>
                <a:cubicBezTo>
                  <a:pt x="443" y="287"/>
                  <a:pt x="452" y="284"/>
                  <a:pt x="463" y="283"/>
                </a:cubicBezTo>
                <a:cubicBezTo>
                  <a:pt x="464" y="283"/>
                  <a:pt x="465" y="283"/>
                  <a:pt x="466" y="283"/>
                </a:cubicBezTo>
                <a:cubicBezTo>
                  <a:pt x="468" y="283"/>
                  <a:pt x="469" y="283"/>
                  <a:pt x="471" y="284"/>
                </a:cubicBezTo>
                <a:cubicBezTo>
                  <a:pt x="473" y="285"/>
                  <a:pt x="475" y="288"/>
                  <a:pt x="476" y="291"/>
                </a:cubicBezTo>
                <a:cubicBezTo>
                  <a:pt x="478" y="293"/>
                  <a:pt x="479" y="296"/>
                  <a:pt x="481" y="299"/>
                </a:cubicBezTo>
                <a:cubicBezTo>
                  <a:pt x="471" y="300"/>
                  <a:pt x="461" y="303"/>
                  <a:pt x="452" y="308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 cmpd="sng">
            <a:solidFill>
              <a:schemeClr val="tx1">
                <a:lumMod val="75000"/>
                <a:lumOff val="25000"/>
              </a:schemeClr>
            </a:solidFill>
            <a:bevel/>
            <a:headEnd/>
            <a:tailEnd/>
          </a:ln>
        </p:spPr>
        <p:txBody>
          <a:bodyPr/>
          <a:lstStyle/>
          <a:p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sym typeface="宋体" pitchFamily="2" charset="-122"/>
            </a:endParaRPr>
          </a:p>
        </p:txBody>
      </p:sp>
      <p:pic>
        <p:nvPicPr>
          <p:cNvPr id="8197" name="Picture 12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36564" y="204851"/>
            <a:ext cx="642937" cy="483543"/>
          </a:xfrm>
          <a:prstGeom prst="rect">
            <a:avLst/>
          </a:prstGeom>
          <a:noFill/>
          <a:ln w="9525" cmpd="sng">
            <a:noFill/>
            <a:bevel/>
            <a:headEnd/>
            <a:tailEnd/>
          </a:ln>
        </p:spPr>
      </p:pic>
      <p:sp>
        <p:nvSpPr>
          <p:cNvPr id="8198" name="TextBox 14"/>
          <p:cNvSpPr>
            <a:spLocks noChangeArrowheads="1"/>
          </p:cNvSpPr>
          <p:nvPr/>
        </p:nvSpPr>
        <p:spPr bwMode="auto">
          <a:xfrm>
            <a:off x="1391977" y="3019167"/>
            <a:ext cx="2279923" cy="2585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</a:t>
            </a:r>
            <a:endParaRPr lang="zh-CN" altLang="en-US" sz="7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199" name="TextBox 15"/>
          <p:cNvSpPr>
            <a:spLocks noChangeArrowheads="1"/>
          </p:cNvSpPr>
          <p:nvPr/>
        </p:nvSpPr>
        <p:spPr bwMode="auto">
          <a:xfrm>
            <a:off x="1391977" y="2585646"/>
            <a:ext cx="2279923" cy="2585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</a:t>
            </a:r>
            <a:endParaRPr lang="zh-CN" altLang="en-US" sz="7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200" name="TextBox 16"/>
          <p:cNvSpPr>
            <a:spLocks noChangeArrowheads="1"/>
          </p:cNvSpPr>
          <p:nvPr/>
        </p:nvSpPr>
        <p:spPr bwMode="auto">
          <a:xfrm>
            <a:off x="1391977" y="2150932"/>
            <a:ext cx="2279923" cy="2585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</a:t>
            </a:r>
            <a:endParaRPr lang="zh-CN" altLang="en-US" sz="7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201" name="TextBox 17"/>
          <p:cNvSpPr>
            <a:spLocks noChangeArrowheads="1"/>
          </p:cNvSpPr>
          <p:nvPr/>
        </p:nvSpPr>
        <p:spPr bwMode="auto">
          <a:xfrm>
            <a:off x="1391977" y="3453879"/>
            <a:ext cx="2279923" cy="2585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</a:t>
            </a:r>
            <a:endParaRPr lang="zh-CN" altLang="en-US" sz="7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2" name="Group 10"/>
          <p:cNvGrpSpPr>
            <a:grpSpLocks/>
          </p:cNvGrpSpPr>
          <p:nvPr/>
        </p:nvGrpSpPr>
        <p:grpSpPr bwMode="auto">
          <a:xfrm>
            <a:off x="820738" y="1563774"/>
            <a:ext cx="603250" cy="465678"/>
            <a:chOff x="0" y="0"/>
            <a:chExt cx="641350" cy="609601"/>
          </a:xfrm>
        </p:grpSpPr>
        <p:sp>
          <p:nvSpPr>
            <p:cNvPr id="8203" name="Freeform 42"/>
            <p:cNvSpPr>
              <a:spLocks noChangeArrowheads="1"/>
            </p:cNvSpPr>
            <p:nvPr/>
          </p:nvSpPr>
          <p:spPr bwMode="auto">
            <a:xfrm>
              <a:off x="368300" y="195263"/>
              <a:ext cx="63500" cy="82550"/>
            </a:xfrm>
            <a:custGeom>
              <a:avLst/>
              <a:gdLst>
                <a:gd name="T0" fmla="*/ 2 w 17"/>
                <a:gd name="T1" fmla="*/ 21 h 22"/>
                <a:gd name="T2" fmla="*/ 16 w 17"/>
                <a:gd name="T3" fmla="*/ 2 h 22"/>
                <a:gd name="T4" fmla="*/ 16 w 17"/>
                <a:gd name="T5" fmla="*/ 1 h 22"/>
                <a:gd name="T6" fmla="*/ 15 w 17"/>
                <a:gd name="T7" fmla="*/ 1 h 22"/>
                <a:gd name="T8" fmla="*/ 1 w 17"/>
                <a:gd name="T9" fmla="*/ 20 h 22"/>
                <a:gd name="T10" fmla="*/ 1 w 17"/>
                <a:gd name="T11" fmla="*/ 21 h 22"/>
                <a:gd name="T12" fmla="*/ 2 w 17"/>
                <a:gd name="T13" fmla="*/ 21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22"/>
                <a:gd name="T23" fmla="*/ 17 w 17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22">
                  <a:moveTo>
                    <a:pt x="2" y="21"/>
                  </a:moveTo>
                  <a:cubicBezTo>
                    <a:pt x="7" y="15"/>
                    <a:pt x="12" y="8"/>
                    <a:pt x="16" y="2"/>
                  </a:cubicBezTo>
                  <a:cubicBezTo>
                    <a:pt x="17" y="2"/>
                    <a:pt x="16" y="1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  <a:cubicBezTo>
                    <a:pt x="10" y="7"/>
                    <a:pt x="5" y="14"/>
                    <a:pt x="1" y="20"/>
                  </a:cubicBezTo>
                  <a:cubicBezTo>
                    <a:pt x="0" y="20"/>
                    <a:pt x="0" y="21"/>
                    <a:pt x="1" y="21"/>
                  </a:cubicBezTo>
                  <a:cubicBezTo>
                    <a:pt x="1" y="22"/>
                    <a:pt x="2" y="22"/>
                    <a:pt x="2" y="2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204" name="Freeform 43"/>
            <p:cNvSpPr>
              <a:spLocks noChangeArrowheads="1"/>
            </p:cNvSpPr>
            <p:nvPr/>
          </p:nvSpPr>
          <p:spPr bwMode="auto">
            <a:xfrm>
              <a:off x="363538" y="376238"/>
              <a:ext cx="53975" cy="71438"/>
            </a:xfrm>
            <a:custGeom>
              <a:avLst/>
              <a:gdLst>
                <a:gd name="T0" fmla="*/ 2 w 14"/>
                <a:gd name="T1" fmla="*/ 18 h 19"/>
                <a:gd name="T2" fmla="*/ 14 w 14"/>
                <a:gd name="T3" fmla="*/ 2 h 19"/>
                <a:gd name="T4" fmla="*/ 14 w 14"/>
                <a:gd name="T5" fmla="*/ 1 h 19"/>
                <a:gd name="T6" fmla="*/ 13 w 14"/>
                <a:gd name="T7" fmla="*/ 1 h 19"/>
                <a:gd name="T8" fmla="*/ 1 w 14"/>
                <a:gd name="T9" fmla="*/ 17 h 19"/>
                <a:gd name="T10" fmla="*/ 1 w 14"/>
                <a:gd name="T11" fmla="*/ 18 h 19"/>
                <a:gd name="T12" fmla="*/ 2 w 14"/>
                <a:gd name="T13" fmla="*/ 18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19"/>
                <a:gd name="T23" fmla="*/ 14 w 14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19">
                  <a:moveTo>
                    <a:pt x="2" y="18"/>
                  </a:moveTo>
                  <a:cubicBezTo>
                    <a:pt x="6" y="13"/>
                    <a:pt x="10" y="7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9" y="6"/>
                    <a:pt x="5" y="12"/>
                    <a:pt x="1" y="17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1" y="19"/>
                    <a:pt x="2" y="19"/>
                    <a:pt x="2" y="18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205" name="Freeform 44"/>
            <p:cNvSpPr>
              <a:spLocks noChangeArrowheads="1"/>
            </p:cNvSpPr>
            <p:nvPr/>
          </p:nvSpPr>
          <p:spPr bwMode="auto">
            <a:xfrm>
              <a:off x="357188" y="431800"/>
              <a:ext cx="63500" cy="71438"/>
            </a:xfrm>
            <a:custGeom>
              <a:avLst/>
              <a:gdLst>
                <a:gd name="T0" fmla="*/ 2 w 17"/>
                <a:gd name="T1" fmla="*/ 18 h 19"/>
                <a:gd name="T2" fmla="*/ 16 w 17"/>
                <a:gd name="T3" fmla="*/ 1 h 19"/>
                <a:gd name="T4" fmla="*/ 16 w 17"/>
                <a:gd name="T5" fmla="*/ 0 h 19"/>
                <a:gd name="T6" fmla="*/ 15 w 17"/>
                <a:gd name="T7" fmla="*/ 0 h 19"/>
                <a:gd name="T8" fmla="*/ 1 w 17"/>
                <a:gd name="T9" fmla="*/ 17 h 19"/>
                <a:gd name="T10" fmla="*/ 1 w 17"/>
                <a:gd name="T11" fmla="*/ 18 h 19"/>
                <a:gd name="T12" fmla="*/ 2 w 17"/>
                <a:gd name="T13" fmla="*/ 18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9"/>
                <a:gd name="T23" fmla="*/ 17 w 17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9">
                  <a:moveTo>
                    <a:pt x="2" y="18"/>
                  </a:moveTo>
                  <a:cubicBezTo>
                    <a:pt x="7" y="13"/>
                    <a:pt x="12" y="7"/>
                    <a:pt x="16" y="1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6"/>
                    <a:pt x="5" y="11"/>
                    <a:pt x="1" y="17"/>
                  </a:cubicBezTo>
                  <a:cubicBezTo>
                    <a:pt x="0" y="17"/>
                    <a:pt x="0" y="18"/>
                    <a:pt x="1" y="18"/>
                  </a:cubicBezTo>
                  <a:cubicBezTo>
                    <a:pt x="1" y="19"/>
                    <a:pt x="2" y="19"/>
                    <a:pt x="2" y="18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206" name="Freeform 45"/>
            <p:cNvSpPr>
              <a:spLocks noEditPoints="1" noChangeArrowheads="1"/>
            </p:cNvSpPr>
            <p:nvPr/>
          </p:nvSpPr>
          <p:spPr bwMode="auto">
            <a:xfrm>
              <a:off x="0" y="0"/>
              <a:ext cx="641350" cy="609601"/>
            </a:xfrm>
            <a:custGeom>
              <a:avLst/>
              <a:gdLst>
                <a:gd name="T0" fmla="*/ 139 w 171"/>
                <a:gd name="T1" fmla="*/ 28 h 162"/>
                <a:gd name="T2" fmla="*/ 120 w 171"/>
                <a:gd name="T3" fmla="*/ 36 h 162"/>
                <a:gd name="T4" fmla="*/ 103 w 171"/>
                <a:gd name="T5" fmla="*/ 4 h 162"/>
                <a:gd name="T6" fmla="*/ 15 w 171"/>
                <a:gd name="T7" fmla="*/ 10 h 162"/>
                <a:gd name="T8" fmla="*/ 1 w 171"/>
                <a:gd name="T9" fmla="*/ 26 h 162"/>
                <a:gd name="T10" fmla="*/ 11 w 171"/>
                <a:gd name="T11" fmla="*/ 139 h 162"/>
                <a:gd name="T12" fmla="*/ 11 w 171"/>
                <a:gd name="T13" fmla="*/ 147 h 162"/>
                <a:gd name="T14" fmla="*/ 17 w 171"/>
                <a:gd name="T15" fmla="*/ 152 h 162"/>
                <a:gd name="T16" fmla="*/ 106 w 171"/>
                <a:gd name="T17" fmla="*/ 152 h 162"/>
                <a:gd name="T18" fmla="*/ 116 w 171"/>
                <a:gd name="T19" fmla="*/ 137 h 162"/>
                <a:gd name="T20" fmla="*/ 133 w 171"/>
                <a:gd name="T21" fmla="*/ 107 h 162"/>
                <a:gd name="T22" fmla="*/ 103 w 171"/>
                <a:gd name="T23" fmla="*/ 149 h 162"/>
                <a:gd name="T24" fmla="*/ 19 w 171"/>
                <a:gd name="T25" fmla="*/ 149 h 162"/>
                <a:gd name="T26" fmla="*/ 63 w 171"/>
                <a:gd name="T27" fmla="*/ 156 h 162"/>
                <a:gd name="T28" fmla="*/ 112 w 171"/>
                <a:gd name="T29" fmla="*/ 136 h 162"/>
                <a:gd name="T30" fmla="*/ 116 w 171"/>
                <a:gd name="T31" fmla="*/ 39 h 162"/>
                <a:gd name="T32" fmla="*/ 100 w 171"/>
                <a:gd name="T33" fmla="*/ 59 h 162"/>
                <a:gd name="T34" fmla="*/ 114 w 171"/>
                <a:gd name="T35" fmla="*/ 67 h 162"/>
                <a:gd name="T36" fmla="*/ 114 w 171"/>
                <a:gd name="T37" fmla="*/ 69 h 162"/>
                <a:gd name="T38" fmla="*/ 97 w 171"/>
                <a:gd name="T39" fmla="*/ 104 h 162"/>
                <a:gd name="T40" fmla="*/ 111 w 171"/>
                <a:gd name="T41" fmla="*/ 126 h 162"/>
                <a:gd name="T42" fmla="*/ 57 w 171"/>
                <a:gd name="T43" fmla="*/ 152 h 162"/>
                <a:gd name="T44" fmla="*/ 20 w 171"/>
                <a:gd name="T45" fmla="*/ 38 h 162"/>
                <a:gd name="T46" fmla="*/ 108 w 171"/>
                <a:gd name="T47" fmla="*/ 36 h 162"/>
                <a:gd name="T48" fmla="*/ 115 w 171"/>
                <a:gd name="T49" fmla="*/ 32 h 162"/>
                <a:gd name="T50" fmla="*/ 95 w 171"/>
                <a:gd name="T51" fmla="*/ 29 h 162"/>
                <a:gd name="T52" fmla="*/ 36 w 171"/>
                <a:gd name="T53" fmla="*/ 30 h 162"/>
                <a:gd name="T54" fmla="*/ 62 w 171"/>
                <a:gd name="T55" fmla="*/ 34 h 162"/>
                <a:gd name="T56" fmla="*/ 86 w 171"/>
                <a:gd name="T57" fmla="*/ 31 h 162"/>
                <a:gd name="T58" fmla="*/ 55 w 171"/>
                <a:gd name="T59" fmla="*/ 29 h 162"/>
                <a:gd name="T60" fmla="*/ 68 w 171"/>
                <a:gd name="T61" fmla="*/ 31 h 162"/>
                <a:gd name="T62" fmla="*/ 61 w 171"/>
                <a:gd name="T63" fmla="*/ 29 h 162"/>
                <a:gd name="T64" fmla="*/ 72 w 171"/>
                <a:gd name="T65" fmla="*/ 30 h 162"/>
                <a:gd name="T66" fmla="*/ 69 w 171"/>
                <a:gd name="T67" fmla="*/ 33 h 162"/>
                <a:gd name="T68" fmla="*/ 55 w 171"/>
                <a:gd name="T69" fmla="*/ 33 h 162"/>
                <a:gd name="T70" fmla="*/ 52 w 171"/>
                <a:gd name="T71" fmla="*/ 28 h 162"/>
                <a:gd name="T72" fmla="*/ 85 w 171"/>
                <a:gd name="T73" fmla="*/ 29 h 162"/>
                <a:gd name="T74" fmla="*/ 88 w 171"/>
                <a:gd name="T75" fmla="*/ 34 h 162"/>
                <a:gd name="T76" fmla="*/ 35 w 171"/>
                <a:gd name="T77" fmla="*/ 32 h 162"/>
                <a:gd name="T78" fmla="*/ 64 w 171"/>
                <a:gd name="T79" fmla="*/ 21 h 162"/>
                <a:gd name="T80" fmla="*/ 96 w 171"/>
                <a:gd name="T81" fmla="*/ 28 h 162"/>
                <a:gd name="T82" fmla="*/ 52 w 171"/>
                <a:gd name="T83" fmla="*/ 19 h 162"/>
                <a:gd name="T84" fmla="*/ 4 w 171"/>
                <a:gd name="T85" fmla="*/ 26 h 162"/>
                <a:gd name="T86" fmla="*/ 11 w 171"/>
                <a:gd name="T87" fmla="*/ 18 h 162"/>
                <a:gd name="T88" fmla="*/ 102 w 171"/>
                <a:gd name="T89" fmla="*/ 8 h 162"/>
                <a:gd name="T90" fmla="*/ 118 w 171"/>
                <a:gd name="T91" fmla="*/ 63 h 162"/>
                <a:gd name="T92" fmla="*/ 139 w 171"/>
                <a:gd name="T93" fmla="*/ 48 h 162"/>
                <a:gd name="T94" fmla="*/ 155 w 171"/>
                <a:gd name="T95" fmla="*/ 64 h 162"/>
                <a:gd name="T96" fmla="*/ 118 w 171"/>
                <a:gd name="T97" fmla="*/ 63 h 162"/>
                <a:gd name="T98" fmla="*/ 117 w 171"/>
                <a:gd name="T99" fmla="*/ 101 h 162"/>
                <a:gd name="T100" fmla="*/ 156 w 171"/>
                <a:gd name="T101" fmla="*/ 53 h 162"/>
                <a:gd name="T102" fmla="*/ 122 w 171"/>
                <a:gd name="T103" fmla="*/ 51 h 162"/>
                <a:gd name="T104" fmla="*/ 128 w 171"/>
                <a:gd name="T105" fmla="*/ 35 h 162"/>
                <a:gd name="T106" fmla="*/ 162 w 171"/>
                <a:gd name="T107" fmla="*/ 45 h 1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71"/>
                <a:gd name="T163" fmla="*/ 0 h 162"/>
                <a:gd name="T164" fmla="*/ 171 w 171"/>
                <a:gd name="T165" fmla="*/ 162 h 1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71" h="162">
                  <a:moveTo>
                    <a:pt x="166" y="44"/>
                  </a:moveTo>
                  <a:cubicBezTo>
                    <a:pt x="163" y="38"/>
                    <a:pt x="159" y="34"/>
                    <a:pt x="154" y="32"/>
                  </a:cubicBezTo>
                  <a:cubicBezTo>
                    <a:pt x="150" y="30"/>
                    <a:pt x="145" y="29"/>
                    <a:pt x="141" y="28"/>
                  </a:cubicBezTo>
                  <a:cubicBezTo>
                    <a:pt x="140" y="28"/>
                    <a:pt x="140" y="28"/>
                    <a:pt x="139" y="28"/>
                  </a:cubicBezTo>
                  <a:cubicBezTo>
                    <a:pt x="134" y="28"/>
                    <a:pt x="130" y="29"/>
                    <a:pt x="126" y="32"/>
                  </a:cubicBezTo>
                  <a:cubicBezTo>
                    <a:pt x="124" y="33"/>
                    <a:pt x="122" y="34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1"/>
                    <a:pt x="120" y="26"/>
                    <a:pt x="120" y="22"/>
                  </a:cubicBezTo>
                  <a:cubicBezTo>
                    <a:pt x="120" y="22"/>
                    <a:pt x="120" y="21"/>
                    <a:pt x="120" y="21"/>
                  </a:cubicBezTo>
                  <a:cubicBezTo>
                    <a:pt x="120" y="18"/>
                    <a:pt x="119" y="15"/>
                    <a:pt x="116" y="12"/>
                  </a:cubicBezTo>
                  <a:cubicBezTo>
                    <a:pt x="114" y="9"/>
                    <a:pt x="109" y="6"/>
                    <a:pt x="103" y="4"/>
                  </a:cubicBezTo>
                  <a:cubicBezTo>
                    <a:pt x="100" y="3"/>
                    <a:pt x="95" y="3"/>
                    <a:pt x="88" y="2"/>
                  </a:cubicBezTo>
                  <a:cubicBezTo>
                    <a:pt x="81" y="1"/>
                    <a:pt x="72" y="0"/>
                    <a:pt x="63" y="0"/>
                  </a:cubicBezTo>
                  <a:cubicBezTo>
                    <a:pt x="54" y="0"/>
                    <a:pt x="44" y="1"/>
                    <a:pt x="36" y="3"/>
                  </a:cubicBezTo>
                  <a:cubicBezTo>
                    <a:pt x="30" y="4"/>
                    <a:pt x="22" y="7"/>
                    <a:pt x="15" y="10"/>
                  </a:cubicBezTo>
                  <a:cubicBezTo>
                    <a:pt x="11" y="12"/>
                    <a:pt x="8" y="14"/>
                    <a:pt x="5" y="17"/>
                  </a:cubicBezTo>
                  <a:cubicBezTo>
                    <a:pt x="4" y="18"/>
                    <a:pt x="3" y="19"/>
                    <a:pt x="2" y="20"/>
                  </a:cubicBezTo>
                  <a:cubicBezTo>
                    <a:pt x="2" y="22"/>
                    <a:pt x="1" y="23"/>
                    <a:pt x="1" y="25"/>
                  </a:cubicBezTo>
                  <a:cubicBezTo>
                    <a:pt x="1" y="25"/>
                    <a:pt x="1" y="26"/>
                    <a:pt x="1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4" y="56"/>
                    <a:pt x="4" y="101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7" y="133"/>
                    <a:pt x="9" y="136"/>
                    <a:pt x="11" y="139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11" y="139"/>
                    <a:pt x="10" y="140"/>
                    <a:pt x="10" y="141"/>
                  </a:cubicBezTo>
                  <a:cubicBezTo>
                    <a:pt x="10" y="143"/>
                    <a:pt x="11" y="145"/>
                    <a:pt x="11" y="147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2" y="148"/>
                    <a:pt x="12" y="148"/>
                    <a:pt x="12" y="148"/>
                  </a:cubicBezTo>
                  <a:cubicBezTo>
                    <a:pt x="12" y="148"/>
                    <a:pt x="12" y="148"/>
                    <a:pt x="12" y="148"/>
                  </a:cubicBezTo>
                  <a:cubicBezTo>
                    <a:pt x="14" y="150"/>
                    <a:pt x="15" y="151"/>
                    <a:pt x="17" y="152"/>
                  </a:cubicBezTo>
                  <a:cubicBezTo>
                    <a:pt x="26" y="157"/>
                    <a:pt x="38" y="160"/>
                    <a:pt x="48" y="161"/>
                  </a:cubicBezTo>
                  <a:cubicBezTo>
                    <a:pt x="54" y="161"/>
                    <a:pt x="59" y="162"/>
                    <a:pt x="64" y="162"/>
                  </a:cubicBezTo>
                  <a:cubicBezTo>
                    <a:pt x="78" y="162"/>
                    <a:pt x="89" y="160"/>
                    <a:pt x="97" y="157"/>
                  </a:cubicBezTo>
                  <a:cubicBezTo>
                    <a:pt x="100" y="155"/>
                    <a:pt x="103" y="154"/>
                    <a:pt x="106" y="152"/>
                  </a:cubicBezTo>
                  <a:cubicBezTo>
                    <a:pt x="108" y="151"/>
                    <a:pt x="109" y="150"/>
                    <a:pt x="110" y="148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10" y="146"/>
                    <a:pt x="110" y="145"/>
                    <a:pt x="110" y="143"/>
                  </a:cubicBezTo>
                  <a:cubicBezTo>
                    <a:pt x="112" y="141"/>
                    <a:pt x="114" y="139"/>
                    <a:pt x="116" y="137"/>
                  </a:cubicBezTo>
                  <a:cubicBezTo>
                    <a:pt x="116" y="137"/>
                    <a:pt x="116" y="137"/>
                    <a:pt x="116" y="137"/>
                  </a:cubicBezTo>
                  <a:cubicBezTo>
                    <a:pt x="116" y="137"/>
                    <a:pt x="116" y="137"/>
                    <a:pt x="116" y="137"/>
                  </a:cubicBezTo>
                  <a:cubicBezTo>
                    <a:pt x="116" y="127"/>
                    <a:pt x="116" y="115"/>
                    <a:pt x="117" y="103"/>
                  </a:cubicBezTo>
                  <a:cubicBezTo>
                    <a:pt x="122" y="106"/>
                    <a:pt x="127" y="107"/>
                    <a:pt x="133" y="107"/>
                  </a:cubicBezTo>
                  <a:cubicBezTo>
                    <a:pt x="153" y="107"/>
                    <a:pt x="171" y="89"/>
                    <a:pt x="171" y="65"/>
                  </a:cubicBezTo>
                  <a:cubicBezTo>
                    <a:pt x="171" y="58"/>
                    <a:pt x="169" y="51"/>
                    <a:pt x="166" y="44"/>
                  </a:cubicBezTo>
                  <a:close/>
                  <a:moveTo>
                    <a:pt x="106" y="147"/>
                  </a:moveTo>
                  <a:cubicBezTo>
                    <a:pt x="105" y="148"/>
                    <a:pt x="104" y="148"/>
                    <a:pt x="103" y="149"/>
                  </a:cubicBezTo>
                  <a:cubicBezTo>
                    <a:pt x="98" y="153"/>
                    <a:pt x="85" y="158"/>
                    <a:pt x="64" y="158"/>
                  </a:cubicBezTo>
                  <a:cubicBezTo>
                    <a:pt x="59" y="158"/>
                    <a:pt x="54" y="157"/>
                    <a:pt x="48" y="157"/>
                  </a:cubicBezTo>
                  <a:cubicBezTo>
                    <a:pt x="42" y="156"/>
                    <a:pt x="35" y="155"/>
                    <a:pt x="28" y="152"/>
                  </a:cubicBezTo>
                  <a:cubicBezTo>
                    <a:pt x="25" y="151"/>
                    <a:pt x="22" y="150"/>
                    <a:pt x="19" y="149"/>
                  </a:cubicBezTo>
                  <a:cubicBezTo>
                    <a:pt x="18" y="148"/>
                    <a:pt x="16" y="146"/>
                    <a:pt x="15" y="145"/>
                  </a:cubicBezTo>
                  <a:cubicBezTo>
                    <a:pt x="15" y="144"/>
                    <a:pt x="15" y="143"/>
                    <a:pt x="15" y="142"/>
                  </a:cubicBezTo>
                  <a:cubicBezTo>
                    <a:pt x="22" y="148"/>
                    <a:pt x="35" y="154"/>
                    <a:pt x="56" y="156"/>
                  </a:cubicBezTo>
                  <a:cubicBezTo>
                    <a:pt x="59" y="156"/>
                    <a:pt x="61" y="156"/>
                    <a:pt x="63" y="156"/>
                  </a:cubicBezTo>
                  <a:cubicBezTo>
                    <a:pt x="75" y="156"/>
                    <a:pt x="86" y="154"/>
                    <a:pt x="95" y="150"/>
                  </a:cubicBezTo>
                  <a:cubicBezTo>
                    <a:pt x="99" y="149"/>
                    <a:pt x="102" y="147"/>
                    <a:pt x="106" y="146"/>
                  </a:cubicBezTo>
                  <a:cubicBezTo>
                    <a:pt x="106" y="146"/>
                    <a:pt x="106" y="147"/>
                    <a:pt x="106" y="147"/>
                  </a:cubicBezTo>
                  <a:close/>
                  <a:moveTo>
                    <a:pt x="112" y="136"/>
                  </a:moveTo>
                  <a:cubicBezTo>
                    <a:pt x="109" y="139"/>
                    <a:pt x="103" y="143"/>
                    <a:pt x="97" y="145"/>
                  </a:cubicBezTo>
                  <a:cubicBezTo>
                    <a:pt x="102" y="139"/>
                    <a:pt x="107" y="133"/>
                    <a:pt x="112" y="127"/>
                  </a:cubicBezTo>
                  <a:cubicBezTo>
                    <a:pt x="112" y="130"/>
                    <a:pt x="112" y="133"/>
                    <a:pt x="112" y="136"/>
                  </a:cubicBezTo>
                  <a:close/>
                  <a:moveTo>
                    <a:pt x="116" y="39"/>
                  </a:moveTo>
                  <a:cubicBezTo>
                    <a:pt x="109" y="47"/>
                    <a:pt x="102" y="54"/>
                    <a:pt x="96" y="61"/>
                  </a:cubicBezTo>
                  <a:cubicBezTo>
                    <a:pt x="95" y="61"/>
                    <a:pt x="95" y="62"/>
                    <a:pt x="96" y="62"/>
                  </a:cubicBezTo>
                  <a:cubicBezTo>
                    <a:pt x="96" y="63"/>
                    <a:pt x="97" y="63"/>
                    <a:pt x="97" y="62"/>
                  </a:cubicBezTo>
                  <a:cubicBezTo>
                    <a:pt x="98" y="61"/>
                    <a:pt x="99" y="60"/>
                    <a:pt x="100" y="59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5" y="53"/>
                    <a:pt x="110" y="48"/>
                    <a:pt x="115" y="43"/>
                  </a:cubicBezTo>
                  <a:cubicBezTo>
                    <a:pt x="115" y="50"/>
                    <a:pt x="115" y="58"/>
                    <a:pt x="114" y="67"/>
                  </a:cubicBezTo>
                  <a:cubicBezTo>
                    <a:pt x="114" y="67"/>
                    <a:pt x="114" y="67"/>
                    <a:pt x="114" y="67"/>
                  </a:cubicBezTo>
                  <a:cubicBezTo>
                    <a:pt x="108" y="74"/>
                    <a:pt x="103" y="81"/>
                    <a:pt x="98" y="88"/>
                  </a:cubicBezTo>
                  <a:cubicBezTo>
                    <a:pt x="98" y="89"/>
                    <a:pt x="98" y="89"/>
                    <a:pt x="98" y="90"/>
                  </a:cubicBezTo>
                  <a:cubicBezTo>
                    <a:pt x="99" y="90"/>
                    <a:pt x="99" y="90"/>
                    <a:pt x="99" y="89"/>
                  </a:cubicBezTo>
                  <a:cubicBezTo>
                    <a:pt x="104" y="83"/>
                    <a:pt x="109" y="76"/>
                    <a:pt x="114" y="69"/>
                  </a:cubicBezTo>
                  <a:cubicBezTo>
                    <a:pt x="114" y="74"/>
                    <a:pt x="114" y="78"/>
                    <a:pt x="114" y="82"/>
                  </a:cubicBezTo>
                  <a:cubicBezTo>
                    <a:pt x="113" y="82"/>
                    <a:pt x="113" y="82"/>
                    <a:pt x="112" y="83"/>
                  </a:cubicBezTo>
                  <a:cubicBezTo>
                    <a:pt x="107" y="89"/>
                    <a:pt x="102" y="96"/>
                    <a:pt x="97" y="103"/>
                  </a:cubicBezTo>
                  <a:cubicBezTo>
                    <a:pt x="96" y="103"/>
                    <a:pt x="96" y="104"/>
                    <a:pt x="97" y="104"/>
                  </a:cubicBezTo>
                  <a:cubicBezTo>
                    <a:pt x="97" y="105"/>
                    <a:pt x="98" y="105"/>
                    <a:pt x="98" y="104"/>
                  </a:cubicBezTo>
                  <a:cubicBezTo>
                    <a:pt x="103" y="98"/>
                    <a:pt x="108" y="91"/>
                    <a:pt x="114" y="84"/>
                  </a:cubicBezTo>
                  <a:cubicBezTo>
                    <a:pt x="113" y="99"/>
                    <a:pt x="112" y="113"/>
                    <a:pt x="112" y="126"/>
                  </a:cubicBezTo>
                  <a:cubicBezTo>
                    <a:pt x="112" y="126"/>
                    <a:pt x="111" y="126"/>
                    <a:pt x="111" y="126"/>
                  </a:cubicBezTo>
                  <a:cubicBezTo>
                    <a:pt x="105" y="132"/>
                    <a:pt x="99" y="139"/>
                    <a:pt x="94" y="146"/>
                  </a:cubicBezTo>
                  <a:cubicBezTo>
                    <a:pt x="94" y="146"/>
                    <a:pt x="94" y="146"/>
                    <a:pt x="94" y="147"/>
                  </a:cubicBezTo>
                  <a:cubicBezTo>
                    <a:pt x="85" y="150"/>
                    <a:pt x="74" y="152"/>
                    <a:pt x="63" y="152"/>
                  </a:cubicBezTo>
                  <a:cubicBezTo>
                    <a:pt x="61" y="152"/>
                    <a:pt x="59" y="152"/>
                    <a:pt x="57" y="152"/>
                  </a:cubicBezTo>
                  <a:cubicBezTo>
                    <a:pt x="25" y="150"/>
                    <a:pt x="13" y="137"/>
                    <a:pt x="9" y="129"/>
                  </a:cubicBezTo>
                  <a:cubicBezTo>
                    <a:pt x="8" y="101"/>
                    <a:pt x="8" y="61"/>
                    <a:pt x="5" y="32"/>
                  </a:cubicBezTo>
                  <a:cubicBezTo>
                    <a:pt x="5" y="32"/>
                    <a:pt x="6" y="33"/>
                    <a:pt x="6" y="33"/>
                  </a:cubicBezTo>
                  <a:cubicBezTo>
                    <a:pt x="9" y="35"/>
                    <a:pt x="13" y="36"/>
                    <a:pt x="20" y="38"/>
                  </a:cubicBezTo>
                  <a:cubicBezTo>
                    <a:pt x="32" y="41"/>
                    <a:pt x="46" y="43"/>
                    <a:pt x="62" y="43"/>
                  </a:cubicBezTo>
                  <a:cubicBezTo>
                    <a:pt x="71" y="43"/>
                    <a:pt x="80" y="42"/>
                    <a:pt x="90" y="41"/>
                  </a:cubicBezTo>
                  <a:cubicBezTo>
                    <a:pt x="93" y="40"/>
                    <a:pt x="96" y="40"/>
                    <a:pt x="100" y="39"/>
                  </a:cubicBezTo>
                  <a:cubicBezTo>
                    <a:pt x="103" y="38"/>
                    <a:pt x="106" y="37"/>
                    <a:pt x="108" y="36"/>
                  </a:cubicBezTo>
                  <a:cubicBezTo>
                    <a:pt x="104" y="41"/>
                    <a:pt x="100" y="45"/>
                    <a:pt x="95" y="49"/>
                  </a:cubicBezTo>
                  <a:cubicBezTo>
                    <a:pt x="94" y="49"/>
                    <a:pt x="94" y="50"/>
                    <a:pt x="95" y="50"/>
                  </a:cubicBezTo>
                  <a:cubicBezTo>
                    <a:pt x="95" y="51"/>
                    <a:pt x="96" y="51"/>
                    <a:pt x="96" y="50"/>
                  </a:cubicBezTo>
                  <a:cubicBezTo>
                    <a:pt x="103" y="45"/>
                    <a:pt x="109" y="38"/>
                    <a:pt x="115" y="32"/>
                  </a:cubicBezTo>
                  <a:cubicBezTo>
                    <a:pt x="116" y="32"/>
                    <a:pt x="116" y="32"/>
                    <a:pt x="116" y="31"/>
                  </a:cubicBezTo>
                  <a:cubicBezTo>
                    <a:pt x="116" y="34"/>
                    <a:pt x="116" y="37"/>
                    <a:pt x="116" y="39"/>
                  </a:cubicBezTo>
                  <a:close/>
                  <a:moveTo>
                    <a:pt x="96" y="28"/>
                  </a:moveTo>
                  <a:cubicBezTo>
                    <a:pt x="96" y="29"/>
                    <a:pt x="96" y="29"/>
                    <a:pt x="95" y="29"/>
                  </a:cubicBezTo>
                  <a:cubicBezTo>
                    <a:pt x="85" y="25"/>
                    <a:pt x="81" y="24"/>
                    <a:pt x="69" y="23"/>
                  </a:cubicBezTo>
                  <a:cubicBezTo>
                    <a:pt x="67" y="23"/>
                    <a:pt x="65" y="23"/>
                    <a:pt x="64" y="23"/>
                  </a:cubicBezTo>
                  <a:cubicBezTo>
                    <a:pt x="54" y="23"/>
                    <a:pt x="45" y="25"/>
                    <a:pt x="37" y="28"/>
                  </a:cubicBezTo>
                  <a:cubicBezTo>
                    <a:pt x="36" y="29"/>
                    <a:pt x="36" y="29"/>
                    <a:pt x="36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6" y="31"/>
                    <a:pt x="36" y="31"/>
                  </a:cubicBezTo>
                  <a:cubicBezTo>
                    <a:pt x="37" y="31"/>
                    <a:pt x="37" y="32"/>
                    <a:pt x="38" y="32"/>
                  </a:cubicBezTo>
                  <a:cubicBezTo>
                    <a:pt x="46" y="34"/>
                    <a:pt x="54" y="34"/>
                    <a:pt x="62" y="34"/>
                  </a:cubicBezTo>
                  <a:cubicBezTo>
                    <a:pt x="70" y="34"/>
                    <a:pt x="77" y="34"/>
                    <a:pt x="85" y="32"/>
                  </a:cubicBezTo>
                  <a:cubicBezTo>
                    <a:pt x="86" y="32"/>
                    <a:pt x="87" y="32"/>
                    <a:pt x="87" y="32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87" y="32"/>
                    <a:pt x="87" y="31"/>
                    <a:pt x="86" y="31"/>
                  </a:cubicBezTo>
                  <a:cubicBezTo>
                    <a:pt x="85" y="30"/>
                    <a:pt x="83" y="30"/>
                    <a:pt x="81" y="29"/>
                  </a:cubicBezTo>
                  <a:cubicBezTo>
                    <a:pt x="77" y="28"/>
                    <a:pt x="72" y="28"/>
                    <a:pt x="65" y="28"/>
                  </a:cubicBezTo>
                  <a:cubicBezTo>
                    <a:pt x="64" y="28"/>
                    <a:pt x="62" y="28"/>
                    <a:pt x="61" y="28"/>
                  </a:cubicBezTo>
                  <a:cubicBezTo>
                    <a:pt x="59" y="28"/>
                    <a:pt x="57" y="28"/>
                    <a:pt x="55" y="29"/>
                  </a:cubicBezTo>
                  <a:cubicBezTo>
                    <a:pt x="54" y="29"/>
                    <a:pt x="53" y="30"/>
                    <a:pt x="53" y="30"/>
                  </a:cubicBezTo>
                  <a:cubicBezTo>
                    <a:pt x="53" y="30"/>
                    <a:pt x="53" y="30"/>
                    <a:pt x="54" y="30"/>
                  </a:cubicBezTo>
                  <a:cubicBezTo>
                    <a:pt x="55" y="31"/>
                    <a:pt x="57" y="31"/>
                    <a:pt x="60" y="31"/>
                  </a:cubicBezTo>
                  <a:cubicBezTo>
                    <a:pt x="61" y="31"/>
                    <a:pt x="65" y="31"/>
                    <a:pt x="68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8" y="31"/>
                    <a:pt x="67" y="30"/>
                    <a:pt x="65" y="30"/>
                  </a:cubicBezTo>
                  <a:cubicBezTo>
                    <a:pt x="64" y="30"/>
                    <a:pt x="63" y="30"/>
                    <a:pt x="62" y="30"/>
                  </a:cubicBezTo>
                  <a:cubicBezTo>
                    <a:pt x="62" y="30"/>
                    <a:pt x="61" y="30"/>
                    <a:pt x="61" y="29"/>
                  </a:cubicBezTo>
                  <a:cubicBezTo>
                    <a:pt x="61" y="29"/>
                    <a:pt x="62" y="28"/>
                    <a:pt x="62" y="28"/>
                  </a:cubicBezTo>
                  <a:cubicBezTo>
                    <a:pt x="63" y="28"/>
                    <a:pt x="64" y="28"/>
                    <a:pt x="65" y="28"/>
                  </a:cubicBezTo>
                  <a:cubicBezTo>
                    <a:pt x="66" y="28"/>
                    <a:pt x="68" y="28"/>
                    <a:pt x="69" y="29"/>
                  </a:cubicBezTo>
                  <a:cubicBezTo>
                    <a:pt x="70" y="29"/>
                    <a:pt x="71" y="29"/>
                    <a:pt x="72" y="30"/>
                  </a:cubicBezTo>
                  <a:cubicBezTo>
                    <a:pt x="72" y="30"/>
                    <a:pt x="72" y="30"/>
                    <a:pt x="72" y="31"/>
                  </a:cubicBezTo>
                  <a:cubicBezTo>
                    <a:pt x="72" y="31"/>
                    <a:pt x="72" y="32"/>
                    <a:pt x="72" y="32"/>
                  </a:cubicBezTo>
                  <a:cubicBezTo>
                    <a:pt x="71" y="32"/>
                    <a:pt x="71" y="32"/>
                    <a:pt x="71" y="33"/>
                  </a:cubicBezTo>
                  <a:cubicBezTo>
                    <a:pt x="70" y="33"/>
                    <a:pt x="70" y="33"/>
                    <a:pt x="69" y="33"/>
                  </a:cubicBezTo>
                  <a:cubicBezTo>
                    <a:pt x="68" y="33"/>
                    <a:pt x="67" y="33"/>
                    <a:pt x="66" y="33"/>
                  </a:cubicBezTo>
                  <a:cubicBezTo>
                    <a:pt x="63" y="33"/>
                    <a:pt x="60" y="33"/>
                    <a:pt x="60" y="33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58" y="33"/>
                    <a:pt x="56" y="33"/>
                    <a:pt x="55" y="33"/>
                  </a:cubicBezTo>
                  <a:cubicBezTo>
                    <a:pt x="53" y="32"/>
                    <a:pt x="52" y="32"/>
                    <a:pt x="52" y="31"/>
                  </a:cubicBezTo>
                  <a:cubicBezTo>
                    <a:pt x="51" y="31"/>
                    <a:pt x="51" y="31"/>
                    <a:pt x="51" y="30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3" y="28"/>
                    <a:pt x="53" y="27"/>
                    <a:pt x="54" y="27"/>
                  </a:cubicBezTo>
                  <a:cubicBezTo>
                    <a:pt x="56" y="26"/>
                    <a:pt x="58" y="26"/>
                    <a:pt x="61" y="26"/>
                  </a:cubicBezTo>
                  <a:cubicBezTo>
                    <a:pt x="62" y="26"/>
                    <a:pt x="64" y="26"/>
                    <a:pt x="65" y="26"/>
                  </a:cubicBezTo>
                  <a:cubicBezTo>
                    <a:pt x="74" y="26"/>
                    <a:pt x="81" y="27"/>
                    <a:pt x="85" y="29"/>
                  </a:cubicBezTo>
                  <a:cubicBezTo>
                    <a:pt x="87" y="29"/>
                    <a:pt x="88" y="30"/>
                    <a:pt x="89" y="30"/>
                  </a:cubicBezTo>
                  <a:cubicBezTo>
                    <a:pt x="89" y="31"/>
                    <a:pt x="89" y="31"/>
                    <a:pt x="89" y="32"/>
                  </a:cubicBez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8" y="33"/>
                    <a:pt x="88" y="34"/>
                  </a:cubicBezTo>
                  <a:cubicBezTo>
                    <a:pt x="87" y="34"/>
                    <a:pt x="86" y="34"/>
                    <a:pt x="85" y="34"/>
                  </a:cubicBezTo>
                  <a:cubicBezTo>
                    <a:pt x="77" y="36"/>
                    <a:pt x="70" y="36"/>
                    <a:pt x="62" y="36"/>
                  </a:cubicBezTo>
                  <a:cubicBezTo>
                    <a:pt x="54" y="36"/>
                    <a:pt x="46" y="36"/>
                    <a:pt x="37" y="34"/>
                  </a:cubicBezTo>
                  <a:cubicBezTo>
                    <a:pt x="37" y="33"/>
                    <a:pt x="36" y="33"/>
                    <a:pt x="35" y="32"/>
                  </a:cubicBezTo>
                  <a:cubicBezTo>
                    <a:pt x="34" y="32"/>
                    <a:pt x="33" y="31"/>
                    <a:pt x="33" y="30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8"/>
                    <a:pt x="35" y="27"/>
                    <a:pt x="36" y="27"/>
                  </a:cubicBezTo>
                  <a:cubicBezTo>
                    <a:pt x="45" y="23"/>
                    <a:pt x="54" y="21"/>
                    <a:pt x="64" y="21"/>
                  </a:cubicBezTo>
                  <a:cubicBezTo>
                    <a:pt x="65" y="21"/>
                    <a:pt x="67" y="21"/>
                    <a:pt x="69" y="21"/>
                  </a:cubicBezTo>
                  <a:cubicBezTo>
                    <a:pt x="82" y="22"/>
                    <a:pt x="85" y="23"/>
                    <a:pt x="96" y="27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6" y="27"/>
                    <a:pt x="97" y="28"/>
                    <a:pt x="96" y="28"/>
                  </a:cubicBezTo>
                  <a:close/>
                  <a:moveTo>
                    <a:pt x="116" y="23"/>
                  </a:moveTo>
                  <a:cubicBezTo>
                    <a:pt x="116" y="25"/>
                    <a:pt x="115" y="27"/>
                    <a:pt x="114" y="28"/>
                  </a:cubicBezTo>
                  <a:cubicBezTo>
                    <a:pt x="113" y="29"/>
                    <a:pt x="111" y="30"/>
                    <a:pt x="109" y="31"/>
                  </a:cubicBezTo>
                  <a:cubicBezTo>
                    <a:pt x="103" y="21"/>
                    <a:pt x="81" y="18"/>
                    <a:pt x="52" y="19"/>
                  </a:cubicBezTo>
                  <a:cubicBezTo>
                    <a:pt x="32" y="20"/>
                    <a:pt x="16" y="28"/>
                    <a:pt x="17" y="33"/>
                  </a:cubicBezTo>
                  <a:cubicBezTo>
                    <a:pt x="13" y="32"/>
                    <a:pt x="10" y="31"/>
                    <a:pt x="9" y="30"/>
                  </a:cubicBezTo>
                  <a:cubicBezTo>
                    <a:pt x="6" y="28"/>
                    <a:pt x="6" y="27"/>
                    <a:pt x="5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5"/>
                    <a:pt x="5" y="25"/>
                  </a:cubicBezTo>
                  <a:cubicBezTo>
                    <a:pt x="5" y="24"/>
                    <a:pt x="5" y="23"/>
                    <a:pt x="6" y="22"/>
                  </a:cubicBezTo>
                  <a:cubicBezTo>
                    <a:pt x="7" y="21"/>
                    <a:pt x="8" y="19"/>
                    <a:pt x="11" y="18"/>
                  </a:cubicBezTo>
                  <a:cubicBezTo>
                    <a:pt x="18" y="12"/>
                    <a:pt x="30" y="8"/>
                    <a:pt x="37" y="7"/>
                  </a:cubicBezTo>
                  <a:cubicBezTo>
                    <a:pt x="45" y="5"/>
                    <a:pt x="54" y="4"/>
                    <a:pt x="63" y="4"/>
                  </a:cubicBezTo>
                  <a:cubicBezTo>
                    <a:pt x="72" y="4"/>
                    <a:pt x="81" y="5"/>
                    <a:pt x="88" y="6"/>
                  </a:cubicBezTo>
                  <a:cubicBezTo>
                    <a:pt x="94" y="7"/>
                    <a:pt x="100" y="7"/>
                    <a:pt x="102" y="8"/>
                  </a:cubicBezTo>
                  <a:cubicBezTo>
                    <a:pt x="108" y="10"/>
                    <a:pt x="111" y="12"/>
                    <a:pt x="113" y="14"/>
                  </a:cubicBezTo>
                  <a:cubicBezTo>
                    <a:pt x="116" y="17"/>
                    <a:pt x="116" y="19"/>
                    <a:pt x="116" y="21"/>
                  </a:cubicBezTo>
                  <a:cubicBezTo>
                    <a:pt x="116" y="22"/>
                    <a:pt x="116" y="22"/>
                    <a:pt x="116" y="23"/>
                  </a:cubicBezTo>
                  <a:close/>
                  <a:moveTo>
                    <a:pt x="118" y="63"/>
                  </a:moveTo>
                  <a:cubicBezTo>
                    <a:pt x="120" y="63"/>
                    <a:pt x="120" y="63"/>
                    <a:pt x="120" y="63"/>
                  </a:cubicBezTo>
                  <a:cubicBezTo>
                    <a:pt x="120" y="62"/>
                    <a:pt x="120" y="61"/>
                    <a:pt x="121" y="59"/>
                  </a:cubicBezTo>
                  <a:cubicBezTo>
                    <a:pt x="122" y="56"/>
                    <a:pt x="124" y="54"/>
                    <a:pt x="127" y="51"/>
                  </a:cubicBezTo>
                  <a:cubicBezTo>
                    <a:pt x="130" y="49"/>
                    <a:pt x="134" y="48"/>
                    <a:pt x="139" y="48"/>
                  </a:cubicBezTo>
                  <a:cubicBezTo>
                    <a:pt x="140" y="48"/>
                    <a:pt x="140" y="48"/>
                    <a:pt x="140" y="48"/>
                  </a:cubicBezTo>
                  <a:cubicBezTo>
                    <a:pt x="143" y="48"/>
                    <a:pt x="145" y="48"/>
                    <a:pt x="148" y="50"/>
                  </a:cubicBezTo>
                  <a:cubicBezTo>
                    <a:pt x="150" y="51"/>
                    <a:pt x="151" y="52"/>
                    <a:pt x="152" y="54"/>
                  </a:cubicBezTo>
                  <a:cubicBezTo>
                    <a:pt x="154" y="58"/>
                    <a:pt x="155" y="61"/>
                    <a:pt x="155" y="64"/>
                  </a:cubicBezTo>
                  <a:cubicBezTo>
                    <a:pt x="155" y="70"/>
                    <a:pt x="152" y="76"/>
                    <a:pt x="148" y="80"/>
                  </a:cubicBezTo>
                  <a:cubicBezTo>
                    <a:pt x="144" y="85"/>
                    <a:pt x="138" y="87"/>
                    <a:pt x="131" y="87"/>
                  </a:cubicBezTo>
                  <a:cubicBezTo>
                    <a:pt x="127" y="87"/>
                    <a:pt x="122" y="86"/>
                    <a:pt x="118" y="83"/>
                  </a:cubicBezTo>
                  <a:cubicBezTo>
                    <a:pt x="118" y="76"/>
                    <a:pt x="118" y="70"/>
                    <a:pt x="118" y="63"/>
                  </a:cubicBezTo>
                  <a:close/>
                  <a:moveTo>
                    <a:pt x="156" y="92"/>
                  </a:moveTo>
                  <a:cubicBezTo>
                    <a:pt x="150" y="99"/>
                    <a:pt x="141" y="103"/>
                    <a:pt x="133" y="103"/>
                  </a:cubicBezTo>
                  <a:cubicBezTo>
                    <a:pt x="128" y="103"/>
                    <a:pt x="123" y="102"/>
                    <a:pt x="118" y="99"/>
                  </a:cubicBezTo>
                  <a:cubicBezTo>
                    <a:pt x="117" y="101"/>
                    <a:pt x="117" y="101"/>
                    <a:pt x="117" y="101"/>
                  </a:cubicBezTo>
                  <a:cubicBezTo>
                    <a:pt x="117" y="96"/>
                    <a:pt x="117" y="92"/>
                    <a:pt x="117" y="88"/>
                  </a:cubicBezTo>
                  <a:cubicBezTo>
                    <a:pt x="122" y="90"/>
                    <a:pt x="127" y="91"/>
                    <a:pt x="131" y="91"/>
                  </a:cubicBezTo>
                  <a:cubicBezTo>
                    <a:pt x="146" y="91"/>
                    <a:pt x="159" y="79"/>
                    <a:pt x="159" y="64"/>
                  </a:cubicBezTo>
                  <a:cubicBezTo>
                    <a:pt x="159" y="60"/>
                    <a:pt x="158" y="57"/>
                    <a:pt x="156" y="53"/>
                  </a:cubicBezTo>
                  <a:cubicBezTo>
                    <a:pt x="155" y="50"/>
                    <a:pt x="152" y="48"/>
                    <a:pt x="150" y="46"/>
                  </a:cubicBezTo>
                  <a:cubicBezTo>
                    <a:pt x="147" y="45"/>
                    <a:pt x="144" y="44"/>
                    <a:pt x="141" y="44"/>
                  </a:cubicBezTo>
                  <a:cubicBezTo>
                    <a:pt x="140" y="44"/>
                    <a:pt x="140" y="44"/>
                    <a:pt x="139" y="44"/>
                  </a:cubicBezTo>
                  <a:cubicBezTo>
                    <a:pt x="132" y="44"/>
                    <a:pt x="126" y="47"/>
                    <a:pt x="122" y="51"/>
                  </a:cubicBezTo>
                  <a:cubicBezTo>
                    <a:pt x="121" y="52"/>
                    <a:pt x="120" y="53"/>
                    <a:pt x="119" y="54"/>
                  </a:cubicBezTo>
                  <a:cubicBezTo>
                    <a:pt x="119" y="51"/>
                    <a:pt x="119" y="48"/>
                    <a:pt x="119" y="45"/>
                  </a:cubicBezTo>
                  <a:cubicBezTo>
                    <a:pt x="119" y="45"/>
                    <a:pt x="119" y="45"/>
                    <a:pt x="119" y="45"/>
                  </a:cubicBezTo>
                  <a:cubicBezTo>
                    <a:pt x="121" y="41"/>
                    <a:pt x="124" y="37"/>
                    <a:pt x="128" y="35"/>
                  </a:cubicBezTo>
                  <a:cubicBezTo>
                    <a:pt x="131" y="33"/>
                    <a:pt x="135" y="32"/>
                    <a:pt x="139" y="32"/>
                  </a:cubicBezTo>
                  <a:cubicBezTo>
                    <a:pt x="139" y="32"/>
                    <a:pt x="140" y="32"/>
                    <a:pt x="141" y="32"/>
                  </a:cubicBezTo>
                  <a:cubicBezTo>
                    <a:pt x="144" y="33"/>
                    <a:pt x="149" y="34"/>
                    <a:pt x="152" y="36"/>
                  </a:cubicBezTo>
                  <a:cubicBezTo>
                    <a:pt x="156" y="38"/>
                    <a:pt x="160" y="41"/>
                    <a:pt x="162" y="45"/>
                  </a:cubicBezTo>
                  <a:cubicBezTo>
                    <a:pt x="165" y="52"/>
                    <a:pt x="167" y="59"/>
                    <a:pt x="167" y="65"/>
                  </a:cubicBezTo>
                  <a:cubicBezTo>
                    <a:pt x="167" y="76"/>
                    <a:pt x="163" y="86"/>
                    <a:pt x="156" y="9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</p:grpSp>
      <p:sp>
        <p:nvSpPr>
          <p:cNvPr id="8207" name="Freeform 65"/>
          <p:cNvSpPr>
            <a:spLocks noEditPoints="1" noChangeArrowheads="1"/>
          </p:cNvSpPr>
          <p:nvPr/>
        </p:nvSpPr>
        <p:spPr bwMode="auto">
          <a:xfrm>
            <a:off x="820739" y="3396711"/>
            <a:ext cx="549275" cy="376354"/>
          </a:xfrm>
          <a:custGeom>
            <a:avLst/>
            <a:gdLst>
              <a:gd name="T0" fmla="*/ 23 w 207"/>
              <a:gd name="T1" fmla="*/ 8 h 189"/>
              <a:gd name="T2" fmla="*/ 16 w 207"/>
              <a:gd name="T3" fmla="*/ 121 h 189"/>
              <a:gd name="T4" fmla="*/ 100 w 207"/>
              <a:gd name="T5" fmla="*/ 103 h 189"/>
              <a:gd name="T6" fmla="*/ 116 w 207"/>
              <a:gd name="T7" fmla="*/ 110 h 189"/>
              <a:gd name="T8" fmla="*/ 117 w 207"/>
              <a:gd name="T9" fmla="*/ 136 h 189"/>
              <a:gd name="T10" fmla="*/ 99 w 207"/>
              <a:gd name="T11" fmla="*/ 169 h 189"/>
              <a:gd name="T12" fmla="*/ 102 w 207"/>
              <a:gd name="T13" fmla="*/ 181 h 189"/>
              <a:gd name="T14" fmla="*/ 111 w 207"/>
              <a:gd name="T15" fmla="*/ 185 h 189"/>
              <a:gd name="T16" fmla="*/ 146 w 207"/>
              <a:gd name="T17" fmla="*/ 186 h 189"/>
              <a:gd name="T18" fmla="*/ 190 w 207"/>
              <a:gd name="T19" fmla="*/ 104 h 189"/>
              <a:gd name="T20" fmla="*/ 199 w 207"/>
              <a:gd name="T21" fmla="*/ 100 h 189"/>
              <a:gd name="T22" fmla="*/ 199 w 207"/>
              <a:gd name="T23" fmla="*/ 50 h 189"/>
              <a:gd name="T24" fmla="*/ 186 w 207"/>
              <a:gd name="T25" fmla="*/ 37 h 189"/>
              <a:gd name="T26" fmla="*/ 120 w 207"/>
              <a:gd name="T27" fmla="*/ 40 h 189"/>
              <a:gd name="T28" fmla="*/ 50 w 207"/>
              <a:gd name="T29" fmla="*/ 63 h 189"/>
              <a:gd name="T30" fmla="*/ 44 w 207"/>
              <a:gd name="T31" fmla="*/ 69 h 189"/>
              <a:gd name="T32" fmla="*/ 60 w 207"/>
              <a:gd name="T33" fmla="*/ 50 h 189"/>
              <a:gd name="T34" fmla="*/ 29 w 207"/>
              <a:gd name="T35" fmla="*/ 72 h 189"/>
              <a:gd name="T36" fmla="*/ 32 w 207"/>
              <a:gd name="T37" fmla="*/ 49 h 189"/>
              <a:gd name="T38" fmla="*/ 42 w 207"/>
              <a:gd name="T39" fmla="*/ 57 h 189"/>
              <a:gd name="T40" fmla="*/ 61 w 207"/>
              <a:gd name="T41" fmla="*/ 46 h 189"/>
              <a:gd name="T42" fmla="*/ 31 w 207"/>
              <a:gd name="T43" fmla="*/ 47 h 189"/>
              <a:gd name="T44" fmla="*/ 29 w 207"/>
              <a:gd name="T45" fmla="*/ 79 h 189"/>
              <a:gd name="T46" fmla="*/ 56 w 207"/>
              <a:gd name="T47" fmla="*/ 83 h 189"/>
              <a:gd name="T48" fmla="*/ 5 w 207"/>
              <a:gd name="T49" fmla="*/ 77 h 189"/>
              <a:gd name="T50" fmla="*/ 53 w 207"/>
              <a:gd name="T51" fmla="*/ 17 h 189"/>
              <a:gd name="T52" fmla="*/ 18 w 207"/>
              <a:gd name="T53" fmla="*/ 117 h 189"/>
              <a:gd name="T54" fmla="*/ 64 w 207"/>
              <a:gd name="T55" fmla="*/ 33 h 189"/>
              <a:gd name="T56" fmla="*/ 60 w 207"/>
              <a:gd name="T57" fmla="*/ 11 h 189"/>
              <a:gd name="T58" fmla="*/ 41 w 207"/>
              <a:gd name="T59" fmla="*/ 119 h 189"/>
              <a:gd name="T60" fmla="*/ 66 w 207"/>
              <a:gd name="T61" fmla="*/ 86 h 189"/>
              <a:gd name="T62" fmla="*/ 127 w 207"/>
              <a:gd name="T63" fmla="*/ 45 h 189"/>
              <a:gd name="T64" fmla="*/ 119 w 207"/>
              <a:gd name="T65" fmla="*/ 111 h 189"/>
              <a:gd name="T66" fmla="*/ 119 w 207"/>
              <a:gd name="T67" fmla="*/ 111 h 189"/>
              <a:gd name="T68" fmla="*/ 129 w 207"/>
              <a:gd name="T69" fmla="*/ 135 h 189"/>
              <a:gd name="T70" fmla="*/ 118 w 207"/>
              <a:gd name="T71" fmla="*/ 129 h 189"/>
              <a:gd name="T72" fmla="*/ 102 w 207"/>
              <a:gd name="T73" fmla="*/ 177 h 189"/>
              <a:gd name="T74" fmla="*/ 117 w 207"/>
              <a:gd name="T75" fmla="*/ 148 h 189"/>
              <a:gd name="T76" fmla="*/ 125 w 207"/>
              <a:gd name="T77" fmla="*/ 138 h 189"/>
              <a:gd name="T78" fmla="*/ 105 w 207"/>
              <a:gd name="T79" fmla="*/ 178 h 189"/>
              <a:gd name="T80" fmla="*/ 139 w 207"/>
              <a:gd name="T81" fmla="*/ 186 h 189"/>
              <a:gd name="T82" fmla="*/ 137 w 207"/>
              <a:gd name="T83" fmla="*/ 119 h 189"/>
              <a:gd name="T84" fmla="*/ 203 w 207"/>
              <a:gd name="T85" fmla="*/ 72 h 189"/>
              <a:gd name="T86" fmla="*/ 200 w 207"/>
              <a:gd name="T87" fmla="*/ 67 h 189"/>
              <a:gd name="T88" fmla="*/ 184 w 207"/>
              <a:gd name="T89" fmla="*/ 41 h 189"/>
              <a:gd name="T90" fmla="*/ 195 w 207"/>
              <a:gd name="T91" fmla="*/ 84 h 189"/>
              <a:gd name="T92" fmla="*/ 186 w 207"/>
              <a:gd name="T93" fmla="*/ 94 h 189"/>
              <a:gd name="T94" fmla="*/ 168 w 207"/>
              <a:gd name="T95" fmla="*/ 108 h 189"/>
              <a:gd name="T96" fmla="*/ 153 w 207"/>
              <a:gd name="T97" fmla="*/ 107 h 189"/>
              <a:gd name="T98" fmla="*/ 150 w 207"/>
              <a:gd name="T99" fmla="*/ 107 h 189"/>
              <a:gd name="T100" fmla="*/ 146 w 207"/>
              <a:gd name="T101" fmla="*/ 103 h 189"/>
              <a:gd name="T102" fmla="*/ 139 w 207"/>
              <a:gd name="T103" fmla="*/ 106 h 189"/>
              <a:gd name="T104" fmla="*/ 131 w 207"/>
              <a:gd name="T105" fmla="*/ 107 h 189"/>
              <a:gd name="T106" fmla="*/ 132 w 207"/>
              <a:gd name="T107" fmla="*/ 101 h 189"/>
              <a:gd name="T108" fmla="*/ 165 w 207"/>
              <a:gd name="T109" fmla="*/ 40 h 189"/>
              <a:gd name="T110" fmla="*/ 137 w 207"/>
              <a:gd name="T111" fmla="*/ 60 h 189"/>
              <a:gd name="T112" fmla="*/ 121 w 207"/>
              <a:gd name="T113" fmla="*/ 108 h 189"/>
              <a:gd name="T114" fmla="*/ 121 w 207"/>
              <a:gd name="T115" fmla="*/ 105 h 189"/>
              <a:gd name="T116" fmla="*/ 128 w 207"/>
              <a:gd name="T117" fmla="*/ 41 h 18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07"/>
              <a:gd name="T178" fmla="*/ 0 h 189"/>
              <a:gd name="T179" fmla="*/ 207 w 207"/>
              <a:gd name="T180" fmla="*/ 189 h 18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07" h="189">
                <a:moveTo>
                  <a:pt x="96" y="34"/>
                </a:moveTo>
                <a:cubicBezTo>
                  <a:pt x="86" y="29"/>
                  <a:pt x="75" y="20"/>
                  <a:pt x="62" y="7"/>
                </a:cubicBezTo>
                <a:cubicBezTo>
                  <a:pt x="61" y="7"/>
                  <a:pt x="61" y="7"/>
                  <a:pt x="61" y="7"/>
                </a:cubicBezTo>
                <a:cubicBezTo>
                  <a:pt x="56" y="3"/>
                  <a:pt x="50" y="0"/>
                  <a:pt x="43" y="0"/>
                </a:cubicBezTo>
                <a:cubicBezTo>
                  <a:pt x="36" y="0"/>
                  <a:pt x="29" y="2"/>
                  <a:pt x="23" y="8"/>
                </a:cubicBezTo>
                <a:cubicBezTo>
                  <a:pt x="15" y="14"/>
                  <a:pt x="9" y="25"/>
                  <a:pt x="6" y="37"/>
                </a:cubicBezTo>
                <a:cubicBezTo>
                  <a:pt x="2" y="48"/>
                  <a:pt x="0" y="62"/>
                  <a:pt x="0" y="73"/>
                </a:cubicBezTo>
                <a:cubicBezTo>
                  <a:pt x="0" y="75"/>
                  <a:pt x="0" y="77"/>
                  <a:pt x="0" y="79"/>
                </a:cubicBezTo>
                <a:cubicBezTo>
                  <a:pt x="1" y="88"/>
                  <a:pt x="3" y="100"/>
                  <a:pt x="8" y="109"/>
                </a:cubicBezTo>
                <a:cubicBezTo>
                  <a:pt x="10" y="114"/>
                  <a:pt x="13" y="118"/>
                  <a:pt x="16" y="121"/>
                </a:cubicBezTo>
                <a:cubicBezTo>
                  <a:pt x="20" y="124"/>
                  <a:pt x="24" y="126"/>
                  <a:pt x="29" y="126"/>
                </a:cubicBezTo>
                <a:cubicBezTo>
                  <a:pt x="33" y="126"/>
                  <a:pt x="36" y="125"/>
                  <a:pt x="40" y="123"/>
                </a:cubicBezTo>
                <a:cubicBezTo>
                  <a:pt x="41" y="123"/>
                  <a:pt x="42" y="122"/>
                  <a:pt x="42" y="122"/>
                </a:cubicBezTo>
                <a:cubicBezTo>
                  <a:pt x="42" y="122"/>
                  <a:pt x="43" y="122"/>
                  <a:pt x="43" y="122"/>
                </a:cubicBezTo>
                <a:cubicBezTo>
                  <a:pt x="64" y="110"/>
                  <a:pt x="79" y="103"/>
                  <a:pt x="100" y="103"/>
                </a:cubicBezTo>
                <a:cubicBezTo>
                  <a:pt x="104" y="103"/>
                  <a:pt x="109" y="104"/>
                  <a:pt x="114" y="104"/>
                </a:cubicBezTo>
                <a:cubicBezTo>
                  <a:pt x="114" y="105"/>
                  <a:pt x="114" y="106"/>
                  <a:pt x="114" y="107"/>
                </a:cubicBezTo>
                <a:cubicBezTo>
                  <a:pt x="114" y="107"/>
                  <a:pt x="115" y="108"/>
                  <a:pt x="115" y="108"/>
                </a:cubicBezTo>
                <a:cubicBezTo>
                  <a:pt x="115" y="109"/>
                  <a:pt x="115" y="109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1"/>
                  <a:pt x="116" y="113"/>
                  <a:pt x="116" y="114"/>
                </a:cubicBezTo>
                <a:cubicBezTo>
                  <a:pt x="116" y="119"/>
                  <a:pt x="115" y="123"/>
                  <a:pt x="115" y="128"/>
                </a:cubicBezTo>
                <a:cubicBezTo>
                  <a:pt x="114" y="129"/>
                  <a:pt x="114" y="129"/>
                  <a:pt x="114" y="130"/>
                </a:cubicBezTo>
                <a:cubicBezTo>
                  <a:pt x="114" y="132"/>
                  <a:pt x="115" y="135"/>
                  <a:pt x="117" y="136"/>
                </a:cubicBezTo>
                <a:cubicBezTo>
                  <a:pt x="117" y="136"/>
                  <a:pt x="117" y="136"/>
                  <a:pt x="117" y="136"/>
                </a:cubicBezTo>
                <a:cubicBezTo>
                  <a:pt x="117" y="137"/>
                  <a:pt x="117" y="137"/>
                  <a:pt x="117" y="138"/>
                </a:cubicBezTo>
                <a:cubicBezTo>
                  <a:pt x="118" y="139"/>
                  <a:pt x="117" y="141"/>
                  <a:pt x="116" y="143"/>
                </a:cubicBezTo>
                <a:cubicBezTo>
                  <a:pt x="115" y="144"/>
                  <a:pt x="114" y="145"/>
                  <a:pt x="113" y="147"/>
                </a:cubicBezTo>
                <a:cubicBezTo>
                  <a:pt x="111" y="151"/>
                  <a:pt x="108" y="155"/>
                  <a:pt x="105" y="159"/>
                </a:cubicBezTo>
                <a:cubicBezTo>
                  <a:pt x="102" y="163"/>
                  <a:pt x="100" y="166"/>
                  <a:pt x="99" y="169"/>
                </a:cubicBezTo>
                <a:cubicBezTo>
                  <a:pt x="98" y="170"/>
                  <a:pt x="98" y="172"/>
                  <a:pt x="98" y="174"/>
                </a:cubicBezTo>
                <a:cubicBezTo>
                  <a:pt x="98" y="176"/>
                  <a:pt x="98" y="177"/>
                  <a:pt x="99" y="179"/>
                </a:cubicBezTo>
                <a:cubicBezTo>
                  <a:pt x="99" y="179"/>
                  <a:pt x="99" y="179"/>
                  <a:pt x="99" y="179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100" y="180"/>
                  <a:pt x="101" y="180"/>
                  <a:pt x="102" y="181"/>
                </a:cubicBezTo>
                <a:cubicBezTo>
                  <a:pt x="104" y="182"/>
                  <a:pt x="106" y="183"/>
                  <a:pt x="108" y="184"/>
                </a:cubicBezTo>
                <a:cubicBezTo>
                  <a:pt x="108" y="184"/>
                  <a:pt x="109" y="184"/>
                  <a:pt x="110" y="185"/>
                </a:cubicBezTo>
                <a:cubicBezTo>
                  <a:pt x="110" y="185"/>
                  <a:pt x="110" y="185"/>
                  <a:pt x="110" y="185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12" y="185"/>
                  <a:pt x="112" y="185"/>
                  <a:pt x="112" y="185"/>
                </a:cubicBezTo>
                <a:cubicBezTo>
                  <a:pt x="121" y="187"/>
                  <a:pt x="130" y="189"/>
                  <a:pt x="139" y="189"/>
                </a:cubicBezTo>
                <a:cubicBezTo>
                  <a:pt x="139" y="189"/>
                  <a:pt x="140" y="189"/>
                  <a:pt x="140" y="189"/>
                </a:cubicBezTo>
                <a:cubicBezTo>
                  <a:pt x="141" y="189"/>
                  <a:pt x="142" y="189"/>
                  <a:pt x="144" y="189"/>
                </a:cubicBezTo>
                <a:cubicBezTo>
                  <a:pt x="145" y="188"/>
                  <a:pt x="145" y="187"/>
                  <a:pt x="146" y="186"/>
                </a:cubicBezTo>
                <a:cubicBezTo>
                  <a:pt x="159" y="163"/>
                  <a:pt x="169" y="138"/>
                  <a:pt x="175" y="112"/>
                </a:cubicBezTo>
                <a:cubicBezTo>
                  <a:pt x="176" y="113"/>
                  <a:pt x="178" y="113"/>
                  <a:pt x="179" y="113"/>
                </a:cubicBezTo>
                <a:cubicBezTo>
                  <a:pt x="179" y="112"/>
                  <a:pt x="179" y="112"/>
                  <a:pt x="179" y="112"/>
                </a:cubicBezTo>
                <a:cubicBezTo>
                  <a:pt x="179" y="113"/>
                  <a:pt x="179" y="113"/>
                  <a:pt x="179" y="113"/>
                </a:cubicBezTo>
                <a:cubicBezTo>
                  <a:pt x="183" y="111"/>
                  <a:pt x="187" y="108"/>
                  <a:pt x="190" y="104"/>
                </a:cubicBezTo>
                <a:cubicBezTo>
                  <a:pt x="190" y="105"/>
                  <a:pt x="190" y="105"/>
                  <a:pt x="190" y="105"/>
                </a:cubicBezTo>
                <a:cubicBezTo>
                  <a:pt x="192" y="105"/>
                  <a:pt x="193" y="104"/>
                  <a:pt x="194" y="104"/>
                </a:cubicBezTo>
                <a:cubicBezTo>
                  <a:pt x="196" y="103"/>
                  <a:pt x="197" y="102"/>
                  <a:pt x="199" y="101"/>
                </a:cubicBezTo>
                <a:cubicBezTo>
                  <a:pt x="199" y="100"/>
                  <a:pt x="199" y="100"/>
                  <a:pt x="199" y="100"/>
                </a:cubicBezTo>
                <a:cubicBezTo>
                  <a:pt x="199" y="100"/>
                  <a:pt x="199" y="100"/>
                  <a:pt x="199" y="100"/>
                </a:cubicBezTo>
                <a:cubicBezTo>
                  <a:pt x="205" y="91"/>
                  <a:pt x="207" y="81"/>
                  <a:pt x="207" y="72"/>
                </a:cubicBezTo>
                <a:cubicBezTo>
                  <a:pt x="207" y="66"/>
                  <a:pt x="206" y="59"/>
                  <a:pt x="204" y="53"/>
                </a:cubicBezTo>
                <a:cubicBezTo>
                  <a:pt x="204" y="52"/>
                  <a:pt x="204" y="52"/>
                  <a:pt x="204" y="52"/>
                </a:cubicBezTo>
                <a:cubicBezTo>
                  <a:pt x="204" y="52"/>
                  <a:pt x="204" y="52"/>
                  <a:pt x="204" y="52"/>
                </a:cubicBezTo>
                <a:cubicBezTo>
                  <a:pt x="202" y="51"/>
                  <a:pt x="200" y="50"/>
                  <a:pt x="199" y="50"/>
                </a:cubicBezTo>
                <a:cubicBezTo>
                  <a:pt x="198" y="50"/>
                  <a:pt x="198" y="50"/>
                  <a:pt x="197" y="49"/>
                </a:cubicBezTo>
                <a:cubicBezTo>
                  <a:pt x="195" y="44"/>
                  <a:pt x="192" y="40"/>
                  <a:pt x="187" y="38"/>
                </a:cubicBezTo>
                <a:cubicBezTo>
                  <a:pt x="187" y="37"/>
                  <a:pt x="186" y="37"/>
                  <a:pt x="186" y="37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184" y="37"/>
                  <a:pt x="175" y="37"/>
                  <a:pt x="163" y="36"/>
                </a:cubicBezTo>
                <a:cubicBezTo>
                  <a:pt x="152" y="36"/>
                  <a:pt x="139" y="35"/>
                  <a:pt x="130" y="35"/>
                </a:cubicBezTo>
                <a:cubicBezTo>
                  <a:pt x="129" y="35"/>
                  <a:pt x="129" y="35"/>
                  <a:pt x="128" y="35"/>
                </a:cubicBezTo>
                <a:cubicBezTo>
                  <a:pt x="126" y="35"/>
                  <a:pt x="124" y="35"/>
                  <a:pt x="122" y="37"/>
                </a:cubicBezTo>
                <a:cubicBezTo>
                  <a:pt x="121" y="38"/>
                  <a:pt x="120" y="39"/>
                  <a:pt x="120" y="40"/>
                </a:cubicBezTo>
                <a:cubicBezTo>
                  <a:pt x="111" y="39"/>
                  <a:pt x="104" y="37"/>
                  <a:pt x="96" y="34"/>
                </a:cubicBezTo>
                <a:close/>
                <a:moveTo>
                  <a:pt x="57" y="77"/>
                </a:moveTo>
                <a:cubicBezTo>
                  <a:pt x="53" y="77"/>
                  <a:pt x="50" y="77"/>
                  <a:pt x="47" y="76"/>
                </a:cubicBezTo>
                <a:cubicBezTo>
                  <a:pt x="49" y="72"/>
                  <a:pt x="50" y="68"/>
                  <a:pt x="52" y="63"/>
                </a:cubicBezTo>
                <a:cubicBezTo>
                  <a:pt x="50" y="63"/>
                  <a:pt x="50" y="63"/>
                  <a:pt x="50" y="63"/>
                </a:cubicBezTo>
                <a:cubicBezTo>
                  <a:pt x="48" y="67"/>
                  <a:pt x="47" y="72"/>
                  <a:pt x="45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4" y="76"/>
                  <a:pt x="43" y="76"/>
                  <a:pt x="42" y="76"/>
                </a:cubicBezTo>
                <a:cubicBezTo>
                  <a:pt x="41" y="76"/>
                  <a:pt x="41" y="76"/>
                  <a:pt x="41" y="76"/>
                </a:cubicBezTo>
                <a:cubicBezTo>
                  <a:pt x="42" y="74"/>
                  <a:pt x="43" y="72"/>
                  <a:pt x="44" y="69"/>
                </a:cubicBezTo>
                <a:cubicBezTo>
                  <a:pt x="45" y="65"/>
                  <a:pt x="46" y="61"/>
                  <a:pt x="46" y="57"/>
                </a:cubicBezTo>
                <a:cubicBezTo>
                  <a:pt x="46" y="56"/>
                  <a:pt x="46" y="55"/>
                  <a:pt x="46" y="54"/>
                </a:cubicBezTo>
                <a:cubicBezTo>
                  <a:pt x="45" y="52"/>
                  <a:pt x="45" y="50"/>
                  <a:pt x="44" y="49"/>
                </a:cubicBezTo>
                <a:cubicBezTo>
                  <a:pt x="49" y="50"/>
                  <a:pt x="53" y="50"/>
                  <a:pt x="58" y="50"/>
                </a:cubicBezTo>
                <a:cubicBezTo>
                  <a:pt x="59" y="50"/>
                  <a:pt x="60" y="50"/>
                  <a:pt x="60" y="50"/>
                </a:cubicBezTo>
                <a:cubicBezTo>
                  <a:pt x="60" y="59"/>
                  <a:pt x="59" y="68"/>
                  <a:pt x="57" y="77"/>
                </a:cubicBezTo>
                <a:close/>
                <a:moveTo>
                  <a:pt x="34" y="77"/>
                </a:moveTo>
                <a:cubicBezTo>
                  <a:pt x="34" y="77"/>
                  <a:pt x="34" y="77"/>
                  <a:pt x="33" y="77"/>
                </a:cubicBezTo>
                <a:cubicBezTo>
                  <a:pt x="33" y="77"/>
                  <a:pt x="32" y="77"/>
                  <a:pt x="31" y="76"/>
                </a:cubicBezTo>
                <a:cubicBezTo>
                  <a:pt x="31" y="75"/>
                  <a:pt x="30" y="74"/>
                  <a:pt x="29" y="72"/>
                </a:cubicBezTo>
                <a:cubicBezTo>
                  <a:pt x="28" y="70"/>
                  <a:pt x="28" y="68"/>
                  <a:pt x="28" y="67"/>
                </a:cubicBezTo>
                <a:cubicBezTo>
                  <a:pt x="28" y="66"/>
                  <a:pt x="28" y="66"/>
                  <a:pt x="28" y="65"/>
                </a:cubicBezTo>
                <a:cubicBezTo>
                  <a:pt x="28" y="63"/>
                  <a:pt x="28" y="59"/>
                  <a:pt x="29" y="57"/>
                </a:cubicBezTo>
                <a:cubicBezTo>
                  <a:pt x="30" y="54"/>
                  <a:pt x="32" y="51"/>
                  <a:pt x="33" y="50"/>
                </a:cubicBezTo>
                <a:cubicBezTo>
                  <a:pt x="32" y="49"/>
                  <a:pt x="32" y="49"/>
                  <a:pt x="32" y="49"/>
                </a:cubicBezTo>
                <a:cubicBezTo>
                  <a:pt x="33" y="50"/>
                  <a:pt x="33" y="50"/>
                  <a:pt x="33" y="50"/>
                </a:cubicBezTo>
                <a:cubicBezTo>
                  <a:pt x="34" y="49"/>
                  <a:pt x="36" y="49"/>
                  <a:pt x="37" y="49"/>
                </a:cubicBezTo>
                <a:cubicBezTo>
                  <a:pt x="38" y="49"/>
                  <a:pt x="39" y="49"/>
                  <a:pt x="40" y="50"/>
                </a:cubicBezTo>
                <a:cubicBezTo>
                  <a:pt x="41" y="51"/>
                  <a:pt x="42" y="53"/>
                  <a:pt x="42" y="54"/>
                </a:cubicBezTo>
                <a:cubicBezTo>
                  <a:pt x="42" y="55"/>
                  <a:pt x="42" y="56"/>
                  <a:pt x="42" y="57"/>
                </a:cubicBezTo>
                <a:cubicBezTo>
                  <a:pt x="42" y="61"/>
                  <a:pt x="42" y="65"/>
                  <a:pt x="41" y="68"/>
                </a:cubicBezTo>
                <a:cubicBezTo>
                  <a:pt x="40" y="72"/>
                  <a:pt x="38" y="74"/>
                  <a:pt x="37" y="75"/>
                </a:cubicBezTo>
                <a:cubicBezTo>
                  <a:pt x="36" y="76"/>
                  <a:pt x="35" y="76"/>
                  <a:pt x="35" y="76"/>
                </a:cubicBezTo>
                <a:cubicBezTo>
                  <a:pt x="35" y="76"/>
                  <a:pt x="35" y="76"/>
                  <a:pt x="34" y="77"/>
                </a:cubicBezTo>
                <a:close/>
                <a:moveTo>
                  <a:pt x="61" y="46"/>
                </a:moveTo>
                <a:cubicBezTo>
                  <a:pt x="60" y="46"/>
                  <a:pt x="59" y="46"/>
                  <a:pt x="58" y="46"/>
                </a:cubicBezTo>
                <a:cubicBezTo>
                  <a:pt x="51" y="46"/>
                  <a:pt x="46" y="46"/>
                  <a:pt x="37" y="44"/>
                </a:cubicBezTo>
                <a:cubicBezTo>
                  <a:pt x="37" y="45"/>
                  <a:pt x="37" y="45"/>
                  <a:pt x="37" y="45"/>
                </a:cubicBezTo>
                <a:cubicBezTo>
                  <a:pt x="37" y="45"/>
                  <a:pt x="37" y="45"/>
                  <a:pt x="37" y="45"/>
                </a:cubicBezTo>
                <a:cubicBezTo>
                  <a:pt x="35" y="45"/>
                  <a:pt x="33" y="46"/>
                  <a:pt x="31" y="47"/>
                </a:cubicBezTo>
                <a:cubicBezTo>
                  <a:pt x="28" y="49"/>
                  <a:pt x="27" y="52"/>
                  <a:pt x="26" y="56"/>
                </a:cubicBezTo>
                <a:cubicBezTo>
                  <a:pt x="25" y="59"/>
                  <a:pt x="24" y="62"/>
                  <a:pt x="24" y="65"/>
                </a:cubicBezTo>
                <a:cubicBezTo>
                  <a:pt x="24" y="66"/>
                  <a:pt x="24" y="67"/>
                  <a:pt x="24" y="67"/>
                </a:cubicBezTo>
                <a:cubicBezTo>
                  <a:pt x="25" y="70"/>
                  <a:pt x="25" y="73"/>
                  <a:pt x="26" y="75"/>
                </a:cubicBezTo>
                <a:cubicBezTo>
                  <a:pt x="27" y="77"/>
                  <a:pt x="28" y="78"/>
                  <a:pt x="29" y="79"/>
                </a:cubicBezTo>
                <a:cubicBezTo>
                  <a:pt x="30" y="80"/>
                  <a:pt x="32" y="81"/>
                  <a:pt x="33" y="81"/>
                </a:cubicBezTo>
                <a:cubicBezTo>
                  <a:pt x="34" y="81"/>
                  <a:pt x="35" y="80"/>
                  <a:pt x="35" y="80"/>
                </a:cubicBezTo>
                <a:cubicBezTo>
                  <a:pt x="38" y="80"/>
                  <a:pt x="40" y="80"/>
                  <a:pt x="42" y="80"/>
                </a:cubicBezTo>
                <a:cubicBezTo>
                  <a:pt x="46" y="80"/>
                  <a:pt x="50" y="80"/>
                  <a:pt x="56" y="81"/>
                </a:cubicBezTo>
                <a:cubicBezTo>
                  <a:pt x="56" y="81"/>
                  <a:pt x="56" y="82"/>
                  <a:pt x="56" y="83"/>
                </a:cubicBezTo>
                <a:cubicBezTo>
                  <a:pt x="52" y="95"/>
                  <a:pt x="47" y="105"/>
                  <a:pt x="40" y="110"/>
                </a:cubicBezTo>
                <a:cubicBezTo>
                  <a:pt x="35" y="114"/>
                  <a:pt x="31" y="115"/>
                  <a:pt x="27" y="115"/>
                </a:cubicBezTo>
                <a:cubicBezTo>
                  <a:pt x="23" y="115"/>
                  <a:pt x="20" y="114"/>
                  <a:pt x="18" y="112"/>
                </a:cubicBezTo>
                <a:cubicBezTo>
                  <a:pt x="14" y="109"/>
                  <a:pt x="11" y="103"/>
                  <a:pt x="9" y="96"/>
                </a:cubicBezTo>
                <a:cubicBezTo>
                  <a:pt x="6" y="90"/>
                  <a:pt x="5" y="83"/>
                  <a:pt x="5" y="77"/>
                </a:cubicBezTo>
                <a:cubicBezTo>
                  <a:pt x="5" y="75"/>
                  <a:pt x="5" y="74"/>
                  <a:pt x="5" y="72"/>
                </a:cubicBezTo>
                <a:cubicBezTo>
                  <a:pt x="5" y="62"/>
                  <a:pt x="6" y="51"/>
                  <a:pt x="9" y="40"/>
                </a:cubicBezTo>
                <a:cubicBezTo>
                  <a:pt x="13" y="30"/>
                  <a:pt x="17" y="21"/>
                  <a:pt x="23" y="16"/>
                </a:cubicBezTo>
                <a:cubicBezTo>
                  <a:pt x="28" y="12"/>
                  <a:pt x="34" y="10"/>
                  <a:pt x="39" y="10"/>
                </a:cubicBezTo>
                <a:cubicBezTo>
                  <a:pt x="44" y="10"/>
                  <a:pt x="49" y="13"/>
                  <a:pt x="53" y="17"/>
                </a:cubicBezTo>
                <a:cubicBezTo>
                  <a:pt x="57" y="21"/>
                  <a:pt x="60" y="27"/>
                  <a:pt x="60" y="34"/>
                </a:cubicBezTo>
                <a:cubicBezTo>
                  <a:pt x="61" y="37"/>
                  <a:pt x="61" y="41"/>
                  <a:pt x="61" y="44"/>
                </a:cubicBezTo>
                <a:cubicBezTo>
                  <a:pt x="61" y="45"/>
                  <a:pt x="61" y="46"/>
                  <a:pt x="61" y="46"/>
                </a:cubicBezTo>
                <a:close/>
                <a:moveTo>
                  <a:pt x="19" y="118"/>
                </a:moveTo>
                <a:cubicBezTo>
                  <a:pt x="18" y="118"/>
                  <a:pt x="18" y="117"/>
                  <a:pt x="18" y="117"/>
                </a:cubicBezTo>
                <a:cubicBezTo>
                  <a:pt x="20" y="119"/>
                  <a:pt x="23" y="120"/>
                  <a:pt x="27" y="119"/>
                </a:cubicBezTo>
                <a:cubicBezTo>
                  <a:pt x="32" y="119"/>
                  <a:pt x="37" y="118"/>
                  <a:pt x="43" y="113"/>
                </a:cubicBezTo>
                <a:cubicBezTo>
                  <a:pt x="51" y="107"/>
                  <a:pt x="56" y="96"/>
                  <a:pt x="60" y="84"/>
                </a:cubicBezTo>
                <a:cubicBezTo>
                  <a:pt x="63" y="71"/>
                  <a:pt x="65" y="57"/>
                  <a:pt x="65" y="44"/>
                </a:cubicBezTo>
                <a:cubicBezTo>
                  <a:pt x="65" y="40"/>
                  <a:pt x="65" y="37"/>
                  <a:pt x="64" y="33"/>
                </a:cubicBezTo>
                <a:cubicBezTo>
                  <a:pt x="64" y="26"/>
                  <a:pt x="61" y="19"/>
                  <a:pt x="56" y="14"/>
                </a:cubicBezTo>
                <a:cubicBezTo>
                  <a:pt x="51" y="9"/>
                  <a:pt x="45" y="6"/>
                  <a:pt x="39" y="6"/>
                </a:cubicBezTo>
                <a:cubicBezTo>
                  <a:pt x="35" y="6"/>
                  <a:pt x="31" y="7"/>
                  <a:pt x="27" y="9"/>
                </a:cubicBezTo>
                <a:cubicBezTo>
                  <a:pt x="33" y="5"/>
                  <a:pt x="38" y="4"/>
                  <a:pt x="43" y="4"/>
                </a:cubicBezTo>
                <a:cubicBezTo>
                  <a:pt x="49" y="4"/>
                  <a:pt x="55" y="6"/>
                  <a:pt x="60" y="11"/>
                </a:cubicBezTo>
                <a:cubicBezTo>
                  <a:pt x="64" y="16"/>
                  <a:pt x="67" y="22"/>
                  <a:pt x="68" y="30"/>
                </a:cubicBezTo>
                <a:cubicBezTo>
                  <a:pt x="68" y="34"/>
                  <a:pt x="68" y="38"/>
                  <a:pt x="68" y="42"/>
                </a:cubicBezTo>
                <a:cubicBezTo>
                  <a:pt x="68" y="56"/>
                  <a:pt x="67" y="72"/>
                  <a:pt x="63" y="85"/>
                </a:cubicBezTo>
                <a:cubicBezTo>
                  <a:pt x="59" y="99"/>
                  <a:pt x="53" y="110"/>
                  <a:pt x="45" y="116"/>
                </a:cubicBezTo>
                <a:cubicBezTo>
                  <a:pt x="44" y="117"/>
                  <a:pt x="42" y="118"/>
                  <a:pt x="41" y="119"/>
                </a:cubicBezTo>
                <a:cubicBezTo>
                  <a:pt x="41" y="119"/>
                  <a:pt x="41" y="119"/>
                  <a:pt x="41" y="119"/>
                </a:cubicBezTo>
                <a:cubicBezTo>
                  <a:pt x="36" y="121"/>
                  <a:pt x="33" y="122"/>
                  <a:pt x="29" y="122"/>
                </a:cubicBezTo>
                <a:cubicBezTo>
                  <a:pt x="25" y="122"/>
                  <a:pt x="22" y="121"/>
                  <a:pt x="19" y="118"/>
                </a:cubicBezTo>
                <a:close/>
                <a:moveTo>
                  <a:pt x="55" y="111"/>
                </a:moveTo>
                <a:cubicBezTo>
                  <a:pt x="60" y="104"/>
                  <a:pt x="64" y="96"/>
                  <a:pt x="66" y="86"/>
                </a:cubicBezTo>
                <a:cubicBezTo>
                  <a:pt x="70" y="72"/>
                  <a:pt x="72" y="56"/>
                  <a:pt x="72" y="42"/>
                </a:cubicBezTo>
                <a:cubicBezTo>
                  <a:pt x="72" y="38"/>
                  <a:pt x="72" y="34"/>
                  <a:pt x="72" y="30"/>
                </a:cubicBezTo>
                <a:cubicBezTo>
                  <a:pt x="71" y="26"/>
                  <a:pt x="70" y="22"/>
                  <a:pt x="69" y="19"/>
                </a:cubicBezTo>
                <a:cubicBezTo>
                  <a:pt x="78" y="27"/>
                  <a:pt x="86" y="33"/>
                  <a:pt x="94" y="37"/>
                </a:cubicBezTo>
                <a:cubicBezTo>
                  <a:pt x="105" y="42"/>
                  <a:pt x="115" y="44"/>
                  <a:pt x="127" y="45"/>
                </a:cubicBezTo>
                <a:cubicBezTo>
                  <a:pt x="130" y="49"/>
                  <a:pt x="131" y="55"/>
                  <a:pt x="131" y="62"/>
                </a:cubicBezTo>
                <a:cubicBezTo>
                  <a:pt x="131" y="75"/>
                  <a:pt x="126" y="91"/>
                  <a:pt x="120" y="101"/>
                </a:cubicBezTo>
                <a:cubicBezTo>
                  <a:pt x="113" y="100"/>
                  <a:pt x="106" y="100"/>
                  <a:pt x="100" y="100"/>
                </a:cubicBezTo>
                <a:cubicBezTo>
                  <a:pt x="84" y="100"/>
                  <a:pt x="70" y="103"/>
                  <a:pt x="55" y="111"/>
                </a:cubicBezTo>
                <a:close/>
                <a:moveTo>
                  <a:pt x="119" y="111"/>
                </a:moveTo>
                <a:cubicBezTo>
                  <a:pt x="119" y="111"/>
                  <a:pt x="120" y="111"/>
                  <a:pt x="121" y="111"/>
                </a:cubicBezTo>
                <a:cubicBezTo>
                  <a:pt x="120" y="115"/>
                  <a:pt x="119" y="118"/>
                  <a:pt x="117" y="121"/>
                </a:cubicBezTo>
                <a:cubicBezTo>
                  <a:pt x="118" y="119"/>
                  <a:pt x="118" y="116"/>
                  <a:pt x="118" y="114"/>
                </a:cubicBezTo>
                <a:cubicBezTo>
                  <a:pt x="118" y="113"/>
                  <a:pt x="118" y="112"/>
                  <a:pt x="118" y="111"/>
                </a:cubicBezTo>
                <a:cubicBezTo>
                  <a:pt x="118" y="111"/>
                  <a:pt x="118" y="111"/>
                  <a:pt x="119" y="111"/>
                </a:cubicBezTo>
                <a:close/>
                <a:moveTo>
                  <a:pt x="132" y="111"/>
                </a:moveTo>
                <a:cubicBezTo>
                  <a:pt x="133" y="114"/>
                  <a:pt x="134" y="116"/>
                  <a:pt x="134" y="119"/>
                </a:cubicBezTo>
                <a:cubicBezTo>
                  <a:pt x="134" y="121"/>
                  <a:pt x="133" y="124"/>
                  <a:pt x="132" y="128"/>
                </a:cubicBezTo>
                <a:cubicBezTo>
                  <a:pt x="131" y="131"/>
                  <a:pt x="130" y="133"/>
                  <a:pt x="129" y="135"/>
                </a:cubicBezTo>
                <a:cubicBezTo>
                  <a:pt x="129" y="135"/>
                  <a:pt x="129" y="135"/>
                  <a:pt x="129" y="135"/>
                </a:cubicBezTo>
                <a:cubicBezTo>
                  <a:pt x="128" y="135"/>
                  <a:pt x="127" y="135"/>
                  <a:pt x="126" y="135"/>
                </a:cubicBezTo>
                <a:cubicBezTo>
                  <a:pt x="125" y="134"/>
                  <a:pt x="124" y="134"/>
                  <a:pt x="124" y="134"/>
                </a:cubicBezTo>
                <a:cubicBezTo>
                  <a:pt x="120" y="133"/>
                  <a:pt x="120" y="133"/>
                  <a:pt x="120" y="133"/>
                </a:cubicBezTo>
                <a:cubicBezTo>
                  <a:pt x="119" y="133"/>
                  <a:pt x="118" y="132"/>
                  <a:pt x="118" y="130"/>
                </a:cubicBezTo>
                <a:cubicBezTo>
                  <a:pt x="118" y="130"/>
                  <a:pt x="118" y="129"/>
                  <a:pt x="118" y="129"/>
                </a:cubicBezTo>
                <a:cubicBezTo>
                  <a:pt x="121" y="123"/>
                  <a:pt x="123" y="117"/>
                  <a:pt x="125" y="111"/>
                </a:cubicBezTo>
                <a:cubicBezTo>
                  <a:pt x="127" y="111"/>
                  <a:pt x="130" y="111"/>
                  <a:pt x="132" y="111"/>
                </a:cubicBezTo>
                <a:close/>
                <a:moveTo>
                  <a:pt x="129" y="136"/>
                </a:moveTo>
                <a:cubicBezTo>
                  <a:pt x="129" y="136"/>
                  <a:pt x="129" y="136"/>
                  <a:pt x="129" y="136"/>
                </a:cubicBezTo>
                <a:close/>
                <a:moveTo>
                  <a:pt x="102" y="177"/>
                </a:moveTo>
                <a:cubicBezTo>
                  <a:pt x="101" y="176"/>
                  <a:pt x="101" y="175"/>
                  <a:pt x="101" y="174"/>
                </a:cubicBezTo>
                <a:cubicBezTo>
                  <a:pt x="101" y="173"/>
                  <a:pt x="102" y="172"/>
                  <a:pt x="102" y="170"/>
                </a:cubicBezTo>
                <a:cubicBezTo>
                  <a:pt x="103" y="169"/>
                  <a:pt x="104" y="167"/>
                  <a:pt x="106" y="164"/>
                </a:cubicBezTo>
                <a:cubicBezTo>
                  <a:pt x="108" y="161"/>
                  <a:pt x="111" y="157"/>
                  <a:pt x="114" y="153"/>
                </a:cubicBezTo>
                <a:cubicBezTo>
                  <a:pt x="115" y="151"/>
                  <a:pt x="116" y="149"/>
                  <a:pt x="117" y="148"/>
                </a:cubicBezTo>
                <a:cubicBezTo>
                  <a:pt x="118" y="147"/>
                  <a:pt x="119" y="146"/>
                  <a:pt x="119" y="145"/>
                </a:cubicBezTo>
                <a:cubicBezTo>
                  <a:pt x="120" y="143"/>
                  <a:pt x="121" y="140"/>
                  <a:pt x="121" y="138"/>
                </a:cubicBezTo>
                <a:cubicBezTo>
                  <a:pt x="121" y="138"/>
                  <a:pt x="121" y="137"/>
                  <a:pt x="121" y="137"/>
                </a:cubicBezTo>
                <a:cubicBezTo>
                  <a:pt x="123" y="138"/>
                  <a:pt x="123" y="138"/>
                  <a:pt x="123" y="138"/>
                </a:cubicBezTo>
                <a:cubicBezTo>
                  <a:pt x="123" y="138"/>
                  <a:pt x="124" y="138"/>
                  <a:pt x="125" y="138"/>
                </a:cubicBezTo>
                <a:cubicBezTo>
                  <a:pt x="126" y="138"/>
                  <a:pt x="127" y="139"/>
                  <a:pt x="128" y="139"/>
                </a:cubicBezTo>
                <a:cubicBezTo>
                  <a:pt x="122" y="151"/>
                  <a:pt x="116" y="164"/>
                  <a:pt x="108" y="175"/>
                </a:cubicBezTo>
                <a:cubicBezTo>
                  <a:pt x="107" y="176"/>
                  <a:pt x="107" y="177"/>
                  <a:pt x="107" y="179"/>
                </a:cubicBezTo>
                <a:cubicBezTo>
                  <a:pt x="107" y="179"/>
                  <a:pt x="107" y="179"/>
                  <a:pt x="107" y="179"/>
                </a:cubicBezTo>
                <a:cubicBezTo>
                  <a:pt x="106" y="179"/>
                  <a:pt x="106" y="179"/>
                  <a:pt x="105" y="178"/>
                </a:cubicBezTo>
                <a:cubicBezTo>
                  <a:pt x="104" y="178"/>
                  <a:pt x="103" y="177"/>
                  <a:pt x="102" y="177"/>
                </a:cubicBezTo>
                <a:close/>
                <a:moveTo>
                  <a:pt x="143" y="184"/>
                </a:moveTo>
                <a:cubicBezTo>
                  <a:pt x="142" y="185"/>
                  <a:pt x="142" y="185"/>
                  <a:pt x="142" y="185"/>
                </a:cubicBezTo>
                <a:cubicBezTo>
                  <a:pt x="141" y="186"/>
                  <a:pt x="141" y="186"/>
                  <a:pt x="140" y="186"/>
                </a:cubicBezTo>
                <a:cubicBezTo>
                  <a:pt x="139" y="186"/>
                  <a:pt x="139" y="186"/>
                  <a:pt x="139" y="186"/>
                </a:cubicBezTo>
                <a:cubicBezTo>
                  <a:pt x="131" y="185"/>
                  <a:pt x="122" y="184"/>
                  <a:pt x="113" y="182"/>
                </a:cubicBezTo>
                <a:cubicBezTo>
                  <a:pt x="112" y="181"/>
                  <a:pt x="111" y="180"/>
                  <a:pt x="111" y="179"/>
                </a:cubicBezTo>
                <a:cubicBezTo>
                  <a:pt x="111" y="178"/>
                  <a:pt x="111" y="178"/>
                  <a:pt x="111" y="177"/>
                </a:cubicBezTo>
                <a:cubicBezTo>
                  <a:pt x="121" y="162"/>
                  <a:pt x="129" y="146"/>
                  <a:pt x="135" y="130"/>
                </a:cubicBezTo>
                <a:cubicBezTo>
                  <a:pt x="137" y="125"/>
                  <a:pt x="137" y="122"/>
                  <a:pt x="137" y="119"/>
                </a:cubicBezTo>
                <a:cubicBezTo>
                  <a:pt x="137" y="116"/>
                  <a:pt x="137" y="113"/>
                  <a:pt x="136" y="111"/>
                </a:cubicBezTo>
                <a:cubicBezTo>
                  <a:pt x="148" y="111"/>
                  <a:pt x="159" y="111"/>
                  <a:pt x="171" y="112"/>
                </a:cubicBezTo>
                <a:cubicBezTo>
                  <a:pt x="165" y="137"/>
                  <a:pt x="156" y="162"/>
                  <a:pt x="143" y="184"/>
                </a:cubicBezTo>
                <a:close/>
                <a:moveTo>
                  <a:pt x="201" y="55"/>
                </a:moveTo>
                <a:cubicBezTo>
                  <a:pt x="202" y="61"/>
                  <a:pt x="203" y="66"/>
                  <a:pt x="203" y="72"/>
                </a:cubicBezTo>
                <a:cubicBezTo>
                  <a:pt x="203" y="81"/>
                  <a:pt x="201" y="89"/>
                  <a:pt x="196" y="98"/>
                </a:cubicBezTo>
                <a:cubicBezTo>
                  <a:pt x="195" y="99"/>
                  <a:pt x="194" y="100"/>
                  <a:pt x="193" y="100"/>
                </a:cubicBezTo>
                <a:cubicBezTo>
                  <a:pt x="193" y="99"/>
                  <a:pt x="194" y="98"/>
                  <a:pt x="195" y="97"/>
                </a:cubicBezTo>
                <a:cubicBezTo>
                  <a:pt x="196" y="94"/>
                  <a:pt x="197" y="89"/>
                  <a:pt x="199" y="84"/>
                </a:cubicBezTo>
                <a:cubicBezTo>
                  <a:pt x="200" y="79"/>
                  <a:pt x="200" y="73"/>
                  <a:pt x="200" y="67"/>
                </a:cubicBezTo>
                <a:cubicBezTo>
                  <a:pt x="200" y="63"/>
                  <a:pt x="200" y="58"/>
                  <a:pt x="199" y="54"/>
                </a:cubicBezTo>
                <a:cubicBezTo>
                  <a:pt x="200" y="54"/>
                  <a:pt x="200" y="54"/>
                  <a:pt x="201" y="55"/>
                </a:cubicBezTo>
                <a:close/>
                <a:moveTo>
                  <a:pt x="165" y="40"/>
                </a:moveTo>
                <a:cubicBezTo>
                  <a:pt x="171" y="40"/>
                  <a:pt x="176" y="41"/>
                  <a:pt x="180" y="41"/>
                </a:cubicBezTo>
                <a:cubicBezTo>
                  <a:pt x="181" y="41"/>
                  <a:pt x="183" y="41"/>
                  <a:pt x="184" y="41"/>
                </a:cubicBezTo>
                <a:cubicBezTo>
                  <a:pt x="184" y="41"/>
                  <a:pt x="185" y="41"/>
                  <a:pt x="185" y="41"/>
                </a:cubicBezTo>
                <a:cubicBezTo>
                  <a:pt x="189" y="43"/>
                  <a:pt x="192" y="47"/>
                  <a:pt x="194" y="51"/>
                </a:cubicBezTo>
                <a:cubicBezTo>
                  <a:pt x="194" y="52"/>
                  <a:pt x="194" y="52"/>
                  <a:pt x="194" y="52"/>
                </a:cubicBezTo>
                <a:cubicBezTo>
                  <a:pt x="196" y="57"/>
                  <a:pt x="197" y="62"/>
                  <a:pt x="197" y="67"/>
                </a:cubicBezTo>
                <a:cubicBezTo>
                  <a:pt x="197" y="73"/>
                  <a:pt x="196" y="79"/>
                  <a:pt x="195" y="84"/>
                </a:cubicBezTo>
                <a:cubicBezTo>
                  <a:pt x="194" y="88"/>
                  <a:pt x="193" y="93"/>
                  <a:pt x="191" y="95"/>
                </a:cubicBezTo>
                <a:cubicBezTo>
                  <a:pt x="187" y="103"/>
                  <a:pt x="183" y="107"/>
                  <a:pt x="178" y="109"/>
                </a:cubicBezTo>
                <a:cubicBezTo>
                  <a:pt x="178" y="109"/>
                  <a:pt x="177" y="109"/>
                  <a:pt x="176" y="109"/>
                </a:cubicBezTo>
                <a:cubicBezTo>
                  <a:pt x="179" y="105"/>
                  <a:pt x="181" y="102"/>
                  <a:pt x="184" y="99"/>
                </a:cubicBezTo>
                <a:cubicBezTo>
                  <a:pt x="185" y="97"/>
                  <a:pt x="186" y="96"/>
                  <a:pt x="186" y="94"/>
                </a:cubicBezTo>
                <a:cubicBezTo>
                  <a:pt x="186" y="93"/>
                  <a:pt x="186" y="93"/>
                  <a:pt x="186" y="93"/>
                </a:cubicBezTo>
                <a:cubicBezTo>
                  <a:pt x="184" y="93"/>
                  <a:pt x="184" y="93"/>
                  <a:pt x="184" y="93"/>
                </a:cubicBezTo>
                <a:cubicBezTo>
                  <a:pt x="184" y="95"/>
                  <a:pt x="183" y="96"/>
                  <a:pt x="183" y="97"/>
                </a:cubicBezTo>
                <a:cubicBezTo>
                  <a:pt x="180" y="101"/>
                  <a:pt x="177" y="105"/>
                  <a:pt x="174" y="109"/>
                </a:cubicBezTo>
                <a:cubicBezTo>
                  <a:pt x="172" y="109"/>
                  <a:pt x="170" y="108"/>
                  <a:pt x="168" y="108"/>
                </a:cubicBezTo>
                <a:cubicBezTo>
                  <a:pt x="171" y="104"/>
                  <a:pt x="174" y="99"/>
                  <a:pt x="178" y="95"/>
                </a:cubicBezTo>
                <a:cubicBezTo>
                  <a:pt x="176" y="94"/>
                  <a:pt x="176" y="94"/>
                  <a:pt x="176" y="94"/>
                </a:cubicBezTo>
                <a:cubicBezTo>
                  <a:pt x="173" y="98"/>
                  <a:pt x="170" y="103"/>
                  <a:pt x="166" y="107"/>
                </a:cubicBezTo>
                <a:cubicBezTo>
                  <a:pt x="168" y="108"/>
                  <a:pt x="168" y="108"/>
                  <a:pt x="168" y="108"/>
                </a:cubicBezTo>
                <a:cubicBezTo>
                  <a:pt x="163" y="108"/>
                  <a:pt x="158" y="108"/>
                  <a:pt x="153" y="107"/>
                </a:cubicBezTo>
                <a:cubicBezTo>
                  <a:pt x="153" y="107"/>
                  <a:pt x="154" y="107"/>
                  <a:pt x="154" y="107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57" y="102"/>
                  <a:pt x="160" y="98"/>
                  <a:pt x="162" y="94"/>
                </a:cubicBezTo>
                <a:cubicBezTo>
                  <a:pt x="160" y="93"/>
                  <a:pt x="160" y="93"/>
                  <a:pt x="160" y="93"/>
                </a:cubicBezTo>
                <a:cubicBezTo>
                  <a:pt x="157" y="98"/>
                  <a:pt x="154" y="103"/>
                  <a:pt x="150" y="107"/>
                </a:cubicBezTo>
                <a:cubicBezTo>
                  <a:pt x="149" y="107"/>
                  <a:pt x="147" y="107"/>
                  <a:pt x="145" y="107"/>
                </a:cubicBezTo>
                <a:cubicBezTo>
                  <a:pt x="146" y="106"/>
                  <a:pt x="146" y="105"/>
                  <a:pt x="147" y="105"/>
                </a:cubicBezTo>
                <a:cubicBezTo>
                  <a:pt x="150" y="100"/>
                  <a:pt x="153" y="96"/>
                  <a:pt x="155" y="92"/>
                </a:cubicBezTo>
                <a:cubicBezTo>
                  <a:pt x="154" y="91"/>
                  <a:pt x="154" y="91"/>
                  <a:pt x="154" y="91"/>
                </a:cubicBezTo>
                <a:cubicBezTo>
                  <a:pt x="151" y="95"/>
                  <a:pt x="148" y="99"/>
                  <a:pt x="146" y="103"/>
                </a:cubicBezTo>
                <a:cubicBezTo>
                  <a:pt x="145" y="105"/>
                  <a:pt x="144" y="106"/>
                  <a:pt x="143" y="107"/>
                </a:cubicBezTo>
                <a:cubicBezTo>
                  <a:pt x="144" y="107"/>
                  <a:pt x="144" y="107"/>
                  <a:pt x="144" y="107"/>
                </a:cubicBezTo>
                <a:cubicBezTo>
                  <a:pt x="142" y="107"/>
                  <a:pt x="140" y="107"/>
                  <a:pt x="138" y="107"/>
                </a:cubicBezTo>
                <a:cubicBezTo>
                  <a:pt x="139" y="107"/>
                  <a:pt x="139" y="106"/>
                  <a:pt x="139" y="106"/>
                </a:cubicBezTo>
                <a:cubicBezTo>
                  <a:pt x="139" y="106"/>
                  <a:pt x="139" y="106"/>
                  <a:pt x="139" y="106"/>
                </a:cubicBezTo>
                <a:cubicBezTo>
                  <a:pt x="142" y="101"/>
                  <a:pt x="145" y="96"/>
                  <a:pt x="148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3" y="96"/>
                  <a:pt x="140" y="102"/>
                  <a:pt x="136" y="107"/>
                </a:cubicBezTo>
                <a:cubicBezTo>
                  <a:pt x="135" y="107"/>
                  <a:pt x="135" y="107"/>
                  <a:pt x="135" y="107"/>
                </a:cubicBezTo>
                <a:cubicBezTo>
                  <a:pt x="133" y="107"/>
                  <a:pt x="132" y="107"/>
                  <a:pt x="131" y="107"/>
                </a:cubicBezTo>
                <a:cubicBezTo>
                  <a:pt x="134" y="103"/>
                  <a:pt x="136" y="98"/>
                  <a:pt x="139" y="94"/>
                </a:cubicBezTo>
                <a:cubicBezTo>
                  <a:pt x="137" y="93"/>
                  <a:pt x="137" y="93"/>
                  <a:pt x="137" y="93"/>
                </a:cubicBezTo>
                <a:cubicBezTo>
                  <a:pt x="135" y="98"/>
                  <a:pt x="132" y="102"/>
                  <a:pt x="129" y="107"/>
                </a:cubicBezTo>
                <a:cubicBezTo>
                  <a:pt x="129" y="107"/>
                  <a:pt x="128" y="107"/>
                  <a:pt x="128" y="107"/>
                </a:cubicBezTo>
                <a:cubicBezTo>
                  <a:pt x="129" y="106"/>
                  <a:pt x="131" y="104"/>
                  <a:pt x="132" y="101"/>
                </a:cubicBezTo>
                <a:cubicBezTo>
                  <a:pt x="135" y="96"/>
                  <a:pt x="137" y="88"/>
                  <a:pt x="139" y="75"/>
                </a:cubicBezTo>
                <a:cubicBezTo>
                  <a:pt x="140" y="69"/>
                  <a:pt x="141" y="64"/>
                  <a:pt x="141" y="60"/>
                </a:cubicBezTo>
                <a:cubicBezTo>
                  <a:pt x="141" y="51"/>
                  <a:pt x="139" y="45"/>
                  <a:pt x="136" y="41"/>
                </a:cubicBezTo>
                <a:cubicBezTo>
                  <a:pt x="136" y="40"/>
                  <a:pt x="136" y="39"/>
                  <a:pt x="135" y="39"/>
                </a:cubicBezTo>
                <a:cubicBezTo>
                  <a:pt x="144" y="39"/>
                  <a:pt x="155" y="40"/>
                  <a:pt x="165" y="40"/>
                </a:cubicBezTo>
                <a:close/>
                <a:moveTo>
                  <a:pt x="125" y="39"/>
                </a:moveTo>
                <a:cubicBezTo>
                  <a:pt x="126" y="39"/>
                  <a:pt x="127" y="38"/>
                  <a:pt x="128" y="38"/>
                </a:cubicBezTo>
                <a:cubicBezTo>
                  <a:pt x="129" y="38"/>
                  <a:pt x="129" y="38"/>
                  <a:pt x="129" y="38"/>
                </a:cubicBezTo>
                <a:cubicBezTo>
                  <a:pt x="129" y="38"/>
                  <a:pt x="130" y="39"/>
                  <a:pt x="130" y="39"/>
                </a:cubicBezTo>
                <a:cubicBezTo>
                  <a:pt x="133" y="41"/>
                  <a:pt x="137" y="47"/>
                  <a:pt x="137" y="60"/>
                </a:cubicBezTo>
                <a:cubicBezTo>
                  <a:pt x="137" y="64"/>
                  <a:pt x="137" y="69"/>
                  <a:pt x="136" y="74"/>
                </a:cubicBezTo>
                <a:cubicBezTo>
                  <a:pt x="133" y="91"/>
                  <a:pt x="129" y="100"/>
                  <a:pt x="126" y="103"/>
                </a:cubicBezTo>
                <a:cubicBezTo>
                  <a:pt x="125" y="105"/>
                  <a:pt x="124" y="106"/>
                  <a:pt x="123" y="107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1" y="107"/>
                  <a:pt x="121" y="107"/>
                  <a:pt x="121" y="108"/>
                </a:cubicBezTo>
                <a:cubicBezTo>
                  <a:pt x="120" y="108"/>
                  <a:pt x="120" y="107"/>
                  <a:pt x="119" y="107"/>
                </a:cubicBezTo>
                <a:cubicBezTo>
                  <a:pt x="118" y="107"/>
                  <a:pt x="118" y="107"/>
                  <a:pt x="118" y="107"/>
                </a:cubicBezTo>
                <a:cubicBezTo>
                  <a:pt x="118" y="106"/>
                  <a:pt x="118" y="105"/>
                  <a:pt x="117" y="105"/>
                </a:cubicBezTo>
                <a:cubicBezTo>
                  <a:pt x="117" y="105"/>
                  <a:pt x="117" y="105"/>
                  <a:pt x="117" y="105"/>
                </a:cubicBezTo>
                <a:cubicBezTo>
                  <a:pt x="118" y="105"/>
                  <a:pt x="119" y="105"/>
                  <a:pt x="121" y="105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2" y="104"/>
                  <a:pt x="122" y="104"/>
                  <a:pt x="122" y="104"/>
                </a:cubicBezTo>
                <a:cubicBezTo>
                  <a:pt x="130" y="93"/>
                  <a:pt x="135" y="76"/>
                  <a:pt x="135" y="62"/>
                </a:cubicBezTo>
                <a:cubicBezTo>
                  <a:pt x="135" y="53"/>
                  <a:pt x="133" y="46"/>
                  <a:pt x="129" y="40"/>
                </a:cubicBezTo>
                <a:cubicBezTo>
                  <a:pt x="128" y="41"/>
                  <a:pt x="128" y="41"/>
                  <a:pt x="128" y="41"/>
                </a:cubicBezTo>
                <a:cubicBezTo>
                  <a:pt x="126" y="41"/>
                  <a:pt x="125" y="41"/>
                  <a:pt x="124" y="41"/>
                </a:cubicBezTo>
                <a:cubicBezTo>
                  <a:pt x="124" y="40"/>
                  <a:pt x="124" y="40"/>
                  <a:pt x="125" y="39"/>
                </a:cubicBezTo>
                <a:close/>
              </a:path>
            </a:pathLst>
          </a:custGeom>
          <a:solidFill>
            <a:schemeClr val="bg1"/>
          </a:solidFill>
          <a:ln w="9525" cmpd="sng">
            <a:solidFill>
              <a:schemeClr val="tx1">
                <a:lumMod val="75000"/>
                <a:lumOff val="25000"/>
              </a:schemeClr>
            </a:solidFill>
            <a:bevel/>
            <a:headEnd/>
            <a:tailEnd/>
          </a:ln>
        </p:spPr>
        <p:txBody>
          <a:bodyPr/>
          <a:lstStyle/>
          <a:p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sym typeface="宋体" pitchFamily="2" charset="-122"/>
            </a:endParaRPr>
          </a:p>
        </p:txBody>
      </p:sp>
      <p:grpSp>
        <p:nvGrpSpPr>
          <p:cNvPr id="3" name="Group 16"/>
          <p:cNvGrpSpPr>
            <a:grpSpLocks/>
          </p:cNvGrpSpPr>
          <p:nvPr/>
        </p:nvGrpSpPr>
        <p:grpSpPr bwMode="auto">
          <a:xfrm>
            <a:off x="771525" y="2969145"/>
            <a:ext cx="484188" cy="377544"/>
            <a:chOff x="0" y="0"/>
            <a:chExt cx="484188" cy="503238"/>
          </a:xfrm>
        </p:grpSpPr>
        <p:sp>
          <p:nvSpPr>
            <p:cNvPr id="8209" name="Freeform 70"/>
            <p:cNvSpPr>
              <a:spLocks noChangeArrowheads="1"/>
            </p:cNvSpPr>
            <p:nvPr/>
          </p:nvSpPr>
          <p:spPr bwMode="auto">
            <a:xfrm>
              <a:off x="142875" y="192088"/>
              <a:ext cx="217488" cy="41275"/>
            </a:xfrm>
            <a:custGeom>
              <a:avLst/>
              <a:gdLst>
                <a:gd name="T0" fmla="*/ 2 w 58"/>
                <a:gd name="T1" fmla="*/ 4 h 11"/>
                <a:gd name="T2" fmla="*/ 56 w 58"/>
                <a:gd name="T3" fmla="*/ 11 h 11"/>
                <a:gd name="T4" fmla="*/ 58 w 58"/>
                <a:gd name="T5" fmla="*/ 9 h 11"/>
                <a:gd name="T6" fmla="*/ 56 w 58"/>
                <a:gd name="T7" fmla="*/ 7 h 11"/>
                <a:gd name="T8" fmla="*/ 3 w 58"/>
                <a:gd name="T9" fmla="*/ 1 h 11"/>
                <a:gd name="T10" fmla="*/ 0 w 58"/>
                <a:gd name="T11" fmla="*/ 2 h 11"/>
                <a:gd name="T12" fmla="*/ 2 w 58"/>
                <a:gd name="T13" fmla="*/ 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11"/>
                <a:gd name="T23" fmla="*/ 58 w 58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11">
                  <a:moveTo>
                    <a:pt x="2" y="4"/>
                  </a:moveTo>
                  <a:cubicBezTo>
                    <a:pt x="20" y="8"/>
                    <a:pt x="38" y="10"/>
                    <a:pt x="56" y="11"/>
                  </a:cubicBezTo>
                  <a:cubicBezTo>
                    <a:pt x="57" y="11"/>
                    <a:pt x="58" y="10"/>
                    <a:pt x="58" y="9"/>
                  </a:cubicBezTo>
                  <a:cubicBezTo>
                    <a:pt x="58" y="7"/>
                    <a:pt x="57" y="7"/>
                    <a:pt x="56" y="7"/>
                  </a:cubicBezTo>
                  <a:cubicBezTo>
                    <a:pt x="38" y="6"/>
                    <a:pt x="20" y="4"/>
                    <a:pt x="3" y="1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210" name="Freeform 71"/>
            <p:cNvSpPr>
              <a:spLocks noChangeArrowheads="1"/>
            </p:cNvSpPr>
            <p:nvPr/>
          </p:nvSpPr>
          <p:spPr bwMode="auto">
            <a:xfrm>
              <a:off x="120650" y="258763"/>
              <a:ext cx="217488" cy="38100"/>
            </a:xfrm>
            <a:custGeom>
              <a:avLst/>
              <a:gdLst>
                <a:gd name="T0" fmla="*/ 2 w 58"/>
                <a:gd name="T1" fmla="*/ 4 h 10"/>
                <a:gd name="T2" fmla="*/ 56 w 58"/>
                <a:gd name="T3" fmla="*/ 10 h 10"/>
                <a:gd name="T4" fmla="*/ 58 w 58"/>
                <a:gd name="T5" fmla="*/ 8 h 10"/>
                <a:gd name="T6" fmla="*/ 56 w 58"/>
                <a:gd name="T7" fmla="*/ 6 h 10"/>
                <a:gd name="T8" fmla="*/ 3 w 58"/>
                <a:gd name="T9" fmla="*/ 0 h 10"/>
                <a:gd name="T10" fmla="*/ 0 w 58"/>
                <a:gd name="T11" fmla="*/ 2 h 10"/>
                <a:gd name="T12" fmla="*/ 2 w 58"/>
                <a:gd name="T13" fmla="*/ 4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10"/>
                <a:gd name="T23" fmla="*/ 58 w 58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10">
                  <a:moveTo>
                    <a:pt x="2" y="4"/>
                  </a:moveTo>
                  <a:cubicBezTo>
                    <a:pt x="20" y="8"/>
                    <a:pt x="38" y="10"/>
                    <a:pt x="56" y="10"/>
                  </a:cubicBezTo>
                  <a:cubicBezTo>
                    <a:pt x="57" y="10"/>
                    <a:pt x="58" y="9"/>
                    <a:pt x="58" y="8"/>
                  </a:cubicBezTo>
                  <a:cubicBezTo>
                    <a:pt x="58" y="7"/>
                    <a:pt x="57" y="6"/>
                    <a:pt x="56" y="6"/>
                  </a:cubicBezTo>
                  <a:cubicBezTo>
                    <a:pt x="38" y="6"/>
                    <a:pt x="20" y="4"/>
                    <a:pt x="3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211" name="Freeform 72"/>
            <p:cNvSpPr>
              <a:spLocks noChangeArrowheads="1"/>
            </p:cNvSpPr>
            <p:nvPr/>
          </p:nvSpPr>
          <p:spPr bwMode="auto">
            <a:xfrm>
              <a:off x="109538" y="315913"/>
              <a:ext cx="77788" cy="28575"/>
            </a:xfrm>
            <a:custGeom>
              <a:avLst/>
              <a:gdLst>
                <a:gd name="T0" fmla="*/ 18 w 21"/>
                <a:gd name="T1" fmla="*/ 7 h 8"/>
                <a:gd name="T2" fmla="*/ 21 w 21"/>
                <a:gd name="T3" fmla="*/ 6 h 8"/>
                <a:gd name="T4" fmla="*/ 20 w 21"/>
                <a:gd name="T5" fmla="*/ 4 h 8"/>
                <a:gd name="T6" fmla="*/ 6 w 21"/>
                <a:gd name="T7" fmla="*/ 0 h 8"/>
                <a:gd name="T8" fmla="*/ 2 w 21"/>
                <a:gd name="T9" fmla="*/ 0 h 8"/>
                <a:gd name="T10" fmla="*/ 0 w 21"/>
                <a:gd name="T11" fmla="*/ 2 h 8"/>
                <a:gd name="T12" fmla="*/ 3 w 21"/>
                <a:gd name="T13" fmla="*/ 4 h 8"/>
                <a:gd name="T14" fmla="*/ 6 w 21"/>
                <a:gd name="T15" fmla="*/ 4 h 8"/>
                <a:gd name="T16" fmla="*/ 18 w 21"/>
                <a:gd name="T17" fmla="*/ 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8"/>
                <a:gd name="T29" fmla="*/ 21 w 21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8">
                  <a:moveTo>
                    <a:pt x="18" y="7"/>
                  </a:moveTo>
                  <a:cubicBezTo>
                    <a:pt x="19" y="8"/>
                    <a:pt x="20" y="7"/>
                    <a:pt x="21" y="6"/>
                  </a:cubicBezTo>
                  <a:cubicBezTo>
                    <a:pt x="21" y="5"/>
                    <a:pt x="21" y="4"/>
                    <a:pt x="20" y="4"/>
                  </a:cubicBezTo>
                  <a:cubicBezTo>
                    <a:pt x="16" y="1"/>
                    <a:pt x="11" y="0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10" y="4"/>
                    <a:pt x="14" y="5"/>
                    <a:pt x="18" y="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212" name="Freeform 73"/>
            <p:cNvSpPr>
              <a:spLocks noEditPoints="1" noChangeArrowheads="1"/>
            </p:cNvSpPr>
            <p:nvPr/>
          </p:nvSpPr>
          <p:spPr bwMode="auto">
            <a:xfrm>
              <a:off x="0" y="0"/>
              <a:ext cx="484188" cy="503238"/>
            </a:xfrm>
            <a:custGeom>
              <a:avLst/>
              <a:gdLst>
                <a:gd name="T0" fmla="*/ 127 w 129"/>
                <a:gd name="T1" fmla="*/ 36 h 134"/>
                <a:gd name="T2" fmla="*/ 121 w 129"/>
                <a:gd name="T3" fmla="*/ 26 h 134"/>
                <a:gd name="T4" fmla="*/ 119 w 129"/>
                <a:gd name="T5" fmla="*/ 24 h 134"/>
                <a:gd name="T6" fmla="*/ 93 w 129"/>
                <a:gd name="T7" fmla="*/ 7 h 134"/>
                <a:gd name="T8" fmla="*/ 92 w 129"/>
                <a:gd name="T9" fmla="*/ 5 h 134"/>
                <a:gd name="T10" fmla="*/ 69 w 129"/>
                <a:gd name="T11" fmla="*/ 1 h 134"/>
                <a:gd name="T12" fmla="*/ 30 w 129"/>
                <a:gd name="T13" fmla="*/ 15 h 134"/>
                <a:gd name="T14" fmla="*/ 27 w 129"/>
                <a:gd name="T15" fmla="*/ 17 h 134"/>
                <a:gd name="T16" fmla="*/ 0 w 129"/>
                <a:gd name="T17" fmla="*/ 110 h 134"/>
                <a:gd name="T18" fmla="*/ 9 w 129"/>
                <a:gd name="T19" fmla="*/ 111 h 134"/>
                <a:gd name="T20" fmla="*/ 22 w 129"/>
                <a:gd name="T21" fmla="*/ 132 h 134"/>
                <a:gd name="T22" fmla="*/ 24 w 129"/>
                <a:gd name="T23" fmla="*/ 134 h 134"/>
                <a:gd name="T24" fmla="*/ 125 w 129"/>
                <a:gd name="T25" fmla="*/ 134 h 134"/>
                <a:gd name="T26" fmla="*/ 127 w 129"/>
                <a:gd name="T27" fmla="*/ 132 h 134"/>
                <a:gd name="T28" fmla="*/ 129 w 129"/>
                <a:gd name="T29" fmla="*/ 38 h 134"/>
                <a:gd name="T30" fmla="*/ 72 w 129"/>
                <a:gd name="T31" fmla="*/ 4 h 134"/>
                <a:gd name="T32" fmla="*/ 76 w 129"/>
                <a:gd name="T33" fmla="*/ 36 h 134"/>
                <a:gd name="T34" fmla="*/ 75 w 129"/>
                <a:gd name="T35" fmla="*/ 38 h 134"/>
                <a:gd name="T36" fmla="*/ 73 w 129"/>
                <a:gd name="T37" fmla="*/ 38 h 134"/>
                <a:gd name="T38" fmla="*/ 72 w 129"/>
                <a:gd name="T39" fmla="*/ 4 h 134"/>
                <a:gd name="T40" fmla="*/ 30 w 129"/>
                <a:gd name="T41" fmla="*/ 20 h 134"/>
                <a:gd name="T42" fmla="*/ 52 w 129"/>
                <a:gd name="T43" fmla="*/ 36 h 134"/>
                <a:gd name="T44" fmla="*/ 54 w 129"/>
                <a:gd name="T45" fmla="*/ 39 h 134"/>
                <a:gd name="T46" fmla="*/ 74 w 129"/>
                <a:gd name="T47" fmla="*/ 42 h 134"/>
                <a:gd name="T48" fmla="*/ 76 w 129"/>
                <a:gd name="T49" fmla="*/ 40 h 134"/>
                <a:gd name="T50" fmla="*/ 79 w 129"/>
                <a:gd name="T51" fmla="*/ 40 h 134"/>
                <a:gd name="T52" fmla="*/ 85 w 129"/>
                <a:gd name="T53" fmla="*/ 25 h 134"/>
                <a:gd name="T54" fmla="*/ 110 w 129"/>
                <a:gd name="T55" fmla="*/ 69 h 134"/>
                <a:gd name="T56" fmla="*/ 94 w 129"/>
                <a:gd name="T57" fmla="*/ 116 h 134"/>
                <a:gd name="T58" fmla="*/ 93 w 129"/>
                <a:gd name="T59" fmla="*/ 117 h 134"/>
                <a:gd name="T60" fmla="*/ 91 w 129"/>
                <a:gd name="T61" fmla="*/ 117 h 134"/>
                <a:gd name="T62" fmla="*/ 9 w 129"/>
                <a:gd name="T63" fmla="*/ 107 h 134"/>
                <a:gd name="T64" fmla="*/ 27 w 129"/>
                <a:gd name="T65" fmla="*/ 130 h 134"/>
                <a:gd name="T66" fmla="*/ 36 w 129"/>
                <a:gd name="T67" fmla="*/ 113 h 134"/>
                <a:gd name="T68" fmla="*/ 92 w 129"/>
                <a:gd name="T69" fmla="*/ 122 h 134"/>
                <a:gd name="T70" fmla="*/ 97 w 129"/>
                <a:gd name="T71" fmla="*/ 120 h 134"/>
                <a:gd name="T72" fmla="*/ 99 w 129"/>
                <a:gd name="T73" fmla="*/ 115 h 134"/>
                <a:gd name="T74" fmla="*/ 118 w 129"/>
                <a:gd name="T75" fmla="*/ 40 h 134"/>
                <a:gd name="T76" fmla="*/ 123 w 129"/>
                <a:gd name="T77" fmla="*/ 119 h 134"/>
                <a:gd name="T78" fmla="*/ 80 w 129"/>
                <a:gd name="T79" fmla="*/ 129 h 1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9"/>
                <a:gd name="T121" fmla="*/ 0 h 134"/>
                <a:gd name="T122" fmla="*/ 129 w 129"/>
                <a:gd name="T123" fmla="*/ 134 h 13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9" h="134">
                  <a:moveTo>
                    <a:pt x="128" y="37"/>
                  </a:moveTo>
                  <a:cubicBezTo>
                    <a:pt x="128" y="36"/>
                    <a:pt x="127" y="36"/>
                    <a:pt x="127" y="36"/>
                  </a:cubicBezTo>
                  <a:cubicBezTo>
                    <a:pt x="124" y="36"/>
                    <a:pt x="122" y="36"/>
                    <a:pt x="119" y="36"/>
                  </a:cubicBezTo>
                  <a:cubicBezTo>
                    <a:pt x="120" y="33"/>
                    <a:pt x="120" y="29"/>
                    <a:pt x="121" y="26"/>
                  </a:cubicBezTo>
                  <a:cubicBezTo>
                    <a:pt x="121" y="26"/>
                    <a:pt x="121" y="25"/>
                    <a:pt x="121" y="25"/>
                  </a:cubicBezTo>
                  <a:cubicBezTo>
                    <a:pt x="120" y="24"/>
                    <a:pt x="120" y="24"/>
                    <a:pt x="119" y="24"/>
                  </a:cubicBezTo>
                  <a:cubicBezTo>
                    <a:pt x="108" y="22"/>
                    <a:pt x="98" y="21"/>
                    <a:pt x="87" y="21"/>
                  </a:cubicBezTo>
                  <a:cubicBezTo>
                    <a:pt x="89" y="17"/>
                    <a:pt x="91" y="12"/>
                    <a:pt x="93" y="7"/>
                  </a:cubicBezTo>
                  <a:cubicBezTo>
                    <a:pt x="94" y="7"/>
                    <a:pt x="94" y="6"/>
                    <a:pt x="93" y="6"/>
                  </a:cubicBezTo>
                  <a:cubicBezTo>
                    <a:pt x="93" y="5"/>
                    <a:pt x="93" y="5"/>
                    <a:pt x="92" y="5"/>
                  </a:cubicBezTo>
                  <a:cubicBezTo>
                    <a:pt x="85" y="2"/>
                    <a:pt x="78" y="1"/>
                    <a:pt x="71" y="0"/>
                  </a:cubicBezTo>
                  <a:cubicBezTo>
                    <a:pt x="70" y="0"/>
                    <a:pt x="69" y="0"/>
                    <a:pt x="69" y="1"/>
                  </a:cubicBezTo>
                  <a:cubicBezTo>
                    <a:pt x="67" y="8"/>
                    <a:pt x="64" y="15"/>
                    <a:pt x="61" y="21"/>
                  </a:cubicBezTo>
                  <a:cubicBezTo>
                    <a:pt x="50" y="21"/>
                    <a:pt x="39" y="21"/>
                    <a:pt x="30" y="15"/>
                  </a:cubicBezTo>
                  <a:cubicBezTo>
                    <a:pt x="29" y="15"/>
                    <a:pt x="29" y="15"/>
                    <a:pt x="28" y="15"/>
                  </a:cubicBezTo>
                  <a:cubicBezTo>
                    <a:pt x="27" y="16"/>
                    <a:pt x="27" y="16"/>
                    <a:pt x="27" y="17"/>
                  </a:cubicBezTo>
                  <a:cubicBezTo>
                    <a:pt x="22" y="43"/>
                    <a:pt x="18" y="83"/>
                    <a:pt x="0" y="108"/>
                  </a:cubicBezTo>
                  <a:cubicBezTo>
                    <a:pt x="0" y="109"/>
                    <a:pt x="0" y="110"/>
                    <a:pt x="0" y="110"/>
                  </a:cubicBezTo>
                  <a:cubicBezTo>
                    <a:pt x="0" y="111"/>
                    <a:pt x="1" y="111"/>
                    <a:pt x="2" y="111"/>
                  </a:cubicBezTo>
                  <a:cubicBezTo>
                    <a:pt x="4" y="111"/>
                    <a:pt x="7" y="111"/>
                    <a:pt x="9" y="111"/>
                  </a:cubicBezTo>
                  <a:cubicBezTo>
                    <a:pt x="14" y="111"/>
                    <a:pt x="19" y="111"/>
                    <a:pt x="24" y="112"/>
                  </a:cubicBezTo>
                  <a:cubicBezTo>
                    <a:pt x="23" y="119"/>
                    <a:pt x="23" y="125"/>
                    <a:pt x="22" y="132"/>
                  </a:cubicBezTo>
                  <a:cubicBezTo>
                    <a:pt x="22" y="132"/>
                    <a:pt x="23" y="133"/>
                    <a:pt x="23" y="133"/>
                  </a:cubicBezTo>
                  <a:cubicBezTo>
                    <a:pt x="23" y="134"/>
                    <a:pt x="24" y="134"/>
                    <a:pt x="24" y="134"/>
                  </a:cubicBezTo>
                  <a:cubicBezTo>
                    <a:pt x="41" y="133"/>
                    <a:pt x="61" y="133"/>
                    <a:pt x="80" y="133"/>
                  </a:cubicBezTo>
                  <a:cubicBezTo>
                    <a:pt x="95" y="133"/>
                    <a:pt x="110" y="133"/>
                    <a:pt x="125" y="134"/>
                  </a:cubicBezTo>
                  <a:cubicBezTo>
                    <a:pt x="125" y="134"/>
                    <a:pt x="126" y="134"/>
                    <a:pt x="126" y="134"/>
                  </a:cubicBezTo>
                  <a:cubicBezTo>
                    <a:pt x="126" y="133"/>
                    <a:pt x="127" y="133"/>
                    <a:pt x="127" y="132"/>
                  </a:cubicBezTo>
                  <a:cubicBezTo>
                    <a:pt x="127" y="128"/>
                    <a:pt x="127" y="124"/>
                    <a:pt x="127" y="119"/>
                  </a:cubicBezTo>
                  <a:cubicBezTo>
                    <a:pt x="127" y="92"/>
                    <a:pt x="127" y="66"/>
                    <a:pt x="129" y="38"/>
                  </a:cubicBezTo>
                  <a:cubicBezTo>
                    <a:pt x="129" y="38"/>
                    <a:pt x="129" y="37"/>
                    <a:pt x="128" y="37"/>
                  </a:cubicBezTo>
                  <a:close/>
                  <a:moveTo>
                    <a:pt x="72" y="4"/>
                  </a:moveTo>
                  <a:cubicBezTo>
                    <a:pt x="78" y="5"/>
                    <a:pt x="83" y="6"/>
                    <a:pt x="89" y="8"/>
                  </a:cubicBezTo>
                  <a:cubicBezTo>
                    <a:pt x="85" y="17"/>
                    <a:pt x="80" y="27"/>
                    <a:pt x="76" y="36"/>
                  </a:cubicBezTo>
                  <a:cubicBezTo>
                    <a:pt x="76" y="37"/>
                    <a:pt x="76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3" y="38"/>
                    <a:pt x="73" y="38"/>
                  </a:cubicBezTo>
                  <a:cubicBezTo>
                    <a:pt x="68" y="37"/>
                    <a:pt x="62" y="36"/>
                    <a:pt x="57" y="36"/>
                  </a:cubicBezTo>
                  <a:cubicBezTo>
                    <a:pt x="64" y="26"/>
                    <a:pt x="69" y="15"/>
                    <a:pt x="72" y="4"/>
                  </a:cubicBezTo>
                  <a:close/>
                  <a:moveTo>
                    <a:pt x="6" y="107"/>
                  </a:moveTo>
                  <a:cubicBezTo>
                    <a:pt x="22" y="81"/>
                    <a:pt x="26" y="45"/>
                    <a:pt x="30" y="20"/>
                  </a:cubicBezTo>
                  <a:cubicBezTo>
                    <a:pt x="39" y="24"/>
                    <a:pt x="49" y="25"/>
                    <a:pt x="59" y="25"/>
                  </a:cubicBezTo>
                  <a:cubicBezTo>
                    <a:pt x="57" y="29"/>
                    <a:pt x="55" y="32"/>
                    <a:pt x="52" y="36"/>
                  </a:cubicBezTo>
                  <a:cubicBezTo>
                    <a:pt x="52" y="36"/>
                    <a:pt x="52" y="37"/>
                    <a:pt x="52" y="38"/>
                  </a:cubicBezTo>
                  <a:cubicBezTo>
                    <a:pt x="52" y="38"/>
                    <a:pt x="53" y="39"/>
                    <a:pt x="54" y="39"/>
                  </a:cubicBezTo>
                  <a:cubicBezTo>
                    <a:pt x="60" y="40"/>
                    <a:pt x="66" y="41"/>
                    <a:pt x="72" y="42"/>
                  </a:cubicBezTo>
                  <a:cubicBezTo>
                    <a:pt x="73" y="42"/>
                    <a:pt x="73" y="42"/>
                    <a:pt x="74" y="42"/>
                  </a:cubicBezTo>
                  <a:cubicBezTo>
                    <a:pt x="75" y="42"/>
                    <a:pt x="76" y="42"/>
                    <a:pt x="77" y="42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8" y="41"/>
                    <a:pt x="78" y="40"/>
                    <a:pt x="79" y="40"/>
                  </a:cubicBezTo>
                  <a:cubicBezTo>
                    <a:pt x="79" y="39"/>
                    <a:pt x="80" y="38"/>
                    <a:pt x="80" y="38"/>
                  </a:cubicBezTo>
                  <a:cubicBezTo>
                    <a:pt x="82" y="34"/>
                    <a:pt x="83" y="30"/>
                    <a:pt x="85" y="25"/>
                  </a:cubicBezTo>
                  <a:cubicBezTo>
                    <a:pt x="96" y="25"/>
                    <a:pt x="106" y="26"/>
                    <a:pt x="117" y="27"/>
                  </a:cubicBezTo>
                  <a:cubicBezTo>
                    <a:pt x="114" y="39"/>
                    <a:pt x="113" y="54"/>
                    <a:pt x="110" y="69"/>
                  </a:cubicBezTo>
                  <a:cubicBezTo>
                    <a:pt x="108" y="85"/>
                    <a:pt x="104" y="100"/>
                    <a:pt x="95" y="113"/>
                  </a:cubicBezTo>
                  <a:cubicBezTo>
                    <a:pt x="95" y="114"/>
                    <a:pt x="94" y="116"/>
                    <a:pt x="94" y="116"/>
                  </a:cubicBezTo>
                  <a:cubicBezTo>
                    <a:pt x="94" y="117"/>
                    <a:pt x="94" y="117"/>
                    <a:pt x="93" y="117"/>
                  </a:cubicBezTo>
                  <a:cubicBezTo>
                    <a:pt x="93" y="117"/>
                    <a:pt x="93" y="117"/>
                    <a:pt x="93" y="117"/>
                  </a:cubicBezTo>
                  <a:cubicBezTo>
                    <a:pt x="93" y="118"/>
                    <a:pt x="93" y="118"/>
                    <a:pt x="92" y="118"/>
                  </a:cubicBezTo>
                  <a:cubicBezTo>
                    <a:pt x="92" y="118"/>
                    <a:pt x="91" y="117"/>
                    <a:pt x="91" y="117"/>
                  </a:cubicBezTo>
                  <a:cubicBezTo>
                    <a:pt x="73" y="115"/>
                    <a:pt x="54" y="112"/>
                    <a:pt x="36" y="109"/>
                  </a:cubicBezTo>
                  <a:cubicBezTo>
                    <a:pt x="27" y="108"/>
                    <a:pt x="18" y="107"/>
                    <a:pt x="9" y="107"/>
                  </a:cubicBezTo>
                  <a:cubicBezTo>
                    <a:pt x="8" y="107"/>
                    <a:pt x="7" y="107"/>
                    <a:pt x="6" y="107"/>
                  </a:cubicBezTo>
                  <a:close/>
                  <a:moveTo>
                    <a:pt x="27" y="130"/>
                  </a:moveTo>
                  <a:cubicBezTo>
                    <a:pt x="27" y="124"/>
                    <a:pt x="27" y="118"/>
                    <a:pt x="28" y="112"/>
                  </a:cubicBezTo>
                  <a:cubicBezTo>
                    <a:pt x="30" y="113"/>
                    <a:pt x="33" y="113"/>
                    <a:pt x="36" y="113"/>
                  </a:cubicBezTo>
                  <a:cubicBezTo>
                    <a:pt x="54" y="116"/>
                    <a:pt x="72" y="119"/>
                    <a:pt x="90" y="121"/>
                  </a:cubicBezTo>
                  <a:cubicBezTo>
                    <a:pt x="91" y="121"/>
                    <a:pt x="91" y="122"/>
                    <a:pt x="92" y="122"/>
                  </a:cubicBezTo>
                  <a:cubicBezTo>
                    <a:pt x="93" y="122"/>
                    <a:pt x="94" y="121"/>
                    <a:pt x="95" y="121"/>
                  </a:cubicBezTo>
                  <a:cubicBezTo>
                    <a:pt x="96" y="121"/>
                    <a:pt x="96" y="120"/>
                    <a:pt x="97" y="120"/>
                  </a:cubicBezTo>
                  <a:cubicBezTo>
                    <a:pt x="97" y="119"/>
                    <a:pt x="98" y="118"/>
                    <a:pt x="98" y="117"/>
                  </a:cubicBezTo>
                  <a:cubicBezTo>
                    <a:pt x="98" y="116"/>
                    <a:pt x="98" y="116"/>
                    <a:pt x="99" y="115"/>
                  </a:cubicBezTo>
                  <a:cubicBezTo>
                    <a:pt x="107" y="102"/>
                    <a:pt x="111" y="86"/>
                    <a:pt x="114" y="70"/>
                  </a:cubicBezTo>
                  <a:cubicBezTo>
                    <a:pt x="116" y="59"/>
                    <a:pt x="117" y="49"/>
                    <a:pt x="118" y="40"/>
                  </a:cubicBezTo>
                  <a:cubicBezTo>
                    <a:pt x="120" y="40"/>
                    <a:pt x="123" y="40"/>
                    <a:pt x="125" y="40"/>
                  </a:cubicBezTo>
                  <a:cubicBezTo>
                    <a:pt x="123" y="67"/>
                    <a:pt x="123" y="93"/>
                    <a:pt x="123" y="119"/>
                  </a:cubicBezTo>
                  <a:cubicBezTo>
                    <a:pt x="123" y="123"/>
                    <a:pt x="123" y="126"/>
                    <a:pt x="123" y="130"/>
                  </a:cubicBezTo>
                  <a:cubicBezTo>
                    <a:pt x="109" y="129"/>
                    <a:pt x="94" y="129"/>
                    <a:pt x="80" y="129"/>
                  </a:cubicBezTo>
                  <a:cubicBezTo>
                    <a:pt x="61" y="129"/>
                    <a:pt x="43" y="129"/>
                    <a:pt x="27" y="13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</p:grpSp>
      <p:grpSp>
        <p:nvGrpSpPr>
          <p:cNvPr id="4" name="Group 21"/>
          <p:cNvGrpSpPr>
            <a:grpSpLocks/>
          </p:cNvGrpSpPr>
          <p:nvPr/>
        </p:nvGrpSpPr>
        <p:grpSpPr bwMode="auto">
          <a:xfrm>
            <a:off x="811214" y="2585645"/>
            <a:ext cx="536575" cy="379926"/>
            <a:chOff x="0" y="0"/>
            <a:chExt cx="787400" cy="742950"/>
          </a:xfrm>
        </p:grpSpPr>
        <p:sp>
          <p:nvSpPr>
            <p:cNvPr id="8214" name="Freeform 77"/>
            <p:cNvSpPr>
              <a:spLocks noEditPoints="1" noChangeArrowheads="1"/>
            </p:cNvSpPr>
            <p:nvPr/>
          </p:nvSpPr>
          <p:spPr bwMode="auto">
            <a:xfrm>
              <a:off x="0" y="0"/>
              <a:ext cx="787400" cy="742950"/>
            </a:xfrm>
            <a:custGeom>
              <a:avLst/>
              <a:gdLst>
                <a:gd name="T0" fmla="*/ 187 w 210"/>
                <a:gd name="T1" fmla="*/ 34 h 198"/>
                <a:gd name="T2" fmla="*/ 178 w 210"/>
                <a:gd name="T3" fmla="*/ 27 h 198"/>
                <a:gd name="T4" fmla="*/ 159 w 210"/>
                <a:gd name="T5" fmla="*/ 2 h 198"/>
                <a:gd name="T6" fmla="*/ 154 w 210"/>
                <a:gd name="T7" fmla="*/ 0 h 198"/>
                <a:gd name="T8" fmla="*/ 42 w 210"/>
                <a:gd name="T9" fmla="*/ 35 h 198"/>
                <a:gd name="T10" fmla="*/ 5 w 210"/>
                <a:gd name="T11" fmla="*/ 49 h 198"/>
                <a:gd name="T12" fmla="*/ 4 w 210"/>
                <a:gd name="T13" fmla="*/ 77 h 198"/>
                <a:gd name="T14" fmla="*/ 1 w 210"/>
                <a:gd name="T15" fmla="*/ 99 h 198"/>
                <a:gd name="T16" fmla="*/ 28 w 210"/>
                <a:gd name="T17" fmla="*/ 183 h 198"/>
                <a:gd name="T18" fmla="*/ 39 w 210"/>
                <a:gd name="T19" fmla="*/ 197 h 198"/>
                <a:gd name="T20" fmla="*/ 91 w 210"/>
                <a:gd name="T21" fmla="*/ 172 h 198"/>
                <a:gd name="T22" fmla="*/ 108 w 210"/>
                <a:gd name="T23" fmla="*/ 171 h 198"/>
                <a:gd name="T24" fmla="*/ 132 w 210"/>
                <a:gd name="T25" fmla="*/ 166 h 198"/>
                <a:gd name="T26" fmla="*/ 136 w 210"/>
                <a:gd name="T27" fmla="*/ 168 h 198"/>
                <a:gd name="T28" fmla="*/ 203 w 210"/>
                <a:gd name="T29" fmla="*/ 151 h 198"/>
                <a:gd name="T30" fmla="*/ 207 w 210"/>
                <a:gd name="T31" fmla="*/ 150 h 198"/>
                <a:gd name="T32" fmla="*/ 205 w 210"/>
                <a:gd name="T33" fmla="*/ 141 h 198"/>
                <a:gd name="T34" fmla="*/ 131 w 210"/>
                <a:gd name="T35" fmla="*/ 156 h 198"/>
                <a:gd name="T36" fmla="*/ 122 w 210"/>
                <a:gd name="T37" fmla="*/ 157 h 198"/>
                <a:gd name="T38" fmla="*/ 206 w 210"/>
                <a:gd name="T39" fmla="*/ 136 h 198"/>
                <a:gd name="T40" fmla="*/ 185 w 210"/>
                <a:gd name="T41" fmla="*/ 38 h 198"/>
                <a:gd name="T42" fmla="*/ 124 w 210"/>
                <a:gd name="T43" fmla="*/ 150 h 198"/>
                <a:gd name="T44" fmla="*/ 194 w 210"/>
                <a:gd name="T45" fmla="*/ 114 h 198"/>
                <a:gd name="T46" fmla="*/ 180 w 210"/>
                <a:gd name="T47" fmla="*/ 37 h 198"/>
                <a:gd name="T48" fmla="*/ 191 w 210"/>
                <a:gd name="T49" fmla="*/ 110 h 198"/>
                <a:gd name="T50" fmla="*/ 122 w 210"/>
                <a:gd name="T51" fmla="*/ 145 h 198"/>
                <a:gd name="T52" fmla="*/ 179 w 210"/>
                <a:gd name="T53" fmla="*/ 94 h 198"/>
                <a:gd name="T54" fmla="*/ 181 w 210"/>
                <a:gd name="T55" fmla="*/ 94 h 198"/>
                <a:gd name="T56" fmla="*/ 182 w 210"/>
                <a:gd name="T57" fmla="*/ 94 h 198"/>
                <a:gd name="T58" fmla="*/ 183 w 210"/>
                <a:gd name="T59" fmla="*/ 93 h 198"/>
                <a:gd name="T60" fmla="*/ 168 w 210"/>
                <a:gd name="T61" fmla="*/ 31 h 198"/>
                <a:gd name="T62" fmla="*/ 154 w 210"/>
                <a:gd name="T63" fmla="*/ 4 h 198"/>
                <a:gd name="T64" fmla="*/ 164 w 210"/>
                <a:gd name="T65" fmla="*/ 30 h 198"/>
                <a:gd name="T66" fmla="*/ 150 w 210"/>
                <a:gd name="T67" fmla="*/ 99 h 198"/>
                <a:gd name="T68" fmla="*/ 117 w 210"/>
                <a:gd name="T69" fmla="*/ 147 h 198"/>
                <a:gd name="T70" fmla="*/ 88 w 210"/>
                <a:gd name="T71" fmla="*/ 58 h 198"/>
                <a:gd name="T72" fmla="*/ 62 w 210"/>
                <a:gd name="T73" fmla="*/ 129 h 198"/>
                <a:gd name="T74" fmla="*/ 42 w 210"/>
                <a:gd name="T75" fmla="*/ 39 h 198"/>
                <a:gd name="T76" fmla="*/ 13 w 210"/>
                <a:gd name="T77" fmla="*/ 79 h 198"/>
                <a:gd name="T78" fmla="*/ 31 w 210"/>
                <a:gd name="T79" fmla="*/ 137 h 198"/>
                <a:gd name="T80" fmla="*/ 97 w 210"/>
                <a:gd name="T81" fmla="*/ 142 h 198"/>
                <a:gd name="T82" fmla="*/ 77 w 210"/>
                <a:gd name="T83" fmla="*/ 144 h 198"/>
                <a:gd name="T84" fmla="*/ 9 w 210"/>
                <a:gd name="T85" fmla="*/ 80 h 198"/>
                <a:gd name="T86" fmla="*/ 26 w 210"/>
                <a:gd name="T87" fmla="*/ 161 h 198"/>
                <a:gd name="T88" fmla="*/ 77 w 210"/>
                <a:gd name="T89" fmla="*/ 148 h 198"/>
                <a:gd name="T90" fmla="*/ 45 w 210"/>
                <a:gd name="T91" fmla="*/ 166 h 198"/>
                <a:gd name="T92" fmla="*/ 64 w 210"/>
                <a:gd name="T93" fmla="*/ 174 h 198"/>
                <a:gd name="T94" fmla="*/ 42 w 210"/>
                <a:gd name="T95" fmla="*/ 182 h 198"/>
                <a:gd name="T96" fmla="*/ 105 w 210"/>
                <a:gd name="T97" fmla="*/ 169 h 198"/>
                <a:gd name="T98" fmla="*/ 109 w 210"/>
                <a:gd name="T99" fmla="*/ 162 h 198"/>
                <a:gd name="T100" fmla="*/ 40 w 210"/>
                <a:gd name="T101" fmla="*/ 179 h 198"/>
                <a:gd name="T102" fmla="*/ 32 w 210"/>
                <a:gd name="T103" fmla="*/ 182 h 198"/>
                <a:gd name="T104" fmla="*/ 112 w 210"/>
                <a:gd name="T105" fmla="*/ 159 h 198"/>
                <a:gd name="T106" fmla="*/ 150 w 210"/>
                <a:gd name="T107" fmla="*/ 154 h 198"/>
                <a:gd name="T108" fmla="*/ 132 w 210"/>
                <a:gd name="T109" fmla="*/ 159 h 198"/>
                <a:gd name="T110" fmla="*/ 160 w 210"/>
                <a:gd name="T111" fmla="*/ 143 h 198"/>
                <a:gd name="T112" fmla="*/ 204 w 210"/>
                <a:gd name="T113" fmla="*/ 147 h 1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10"/>
                <a:gd name="T172" fmla="*/ 0 h 198"/>
                <a:gd name="T173" fmla="*/ 210 w 210"/>
                <a:gd name="T174" fmla="*/ 198 h 1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10" h="198">
                  <a:moveTo>
                    <a:pt x="210" y="135"/>
                  </a:moveTo>
                  <a:cubicBezTo>
                    <a:pt x="210" y="134"/>
                    <a:pt x="189" y="35"/>
                    <a:pt x="189" y="35"/>
                  </a:cubicBezTo>
                  <a:cubicBezTo>
                    <a:pt x="188" y="34"/>
                    <a:pt x="188" y="34"/>
                    <a:pt x="187" y="34"/>
                  </a:cubicBezTo>
                  <a:cubicBezTo>
                    <a:pt x="181" y="33"/>
                    <a:pt x="181" y="33"/>
                    <a:pt x="181" y="33"/>
                  </a:cubicBezTo>
                  <a:cubicBezTo>
                    <a:pt x="180" y="33"/>
                    <a:pt x="180" y="33"/>
                    <a:pt x="180" y="34"/>
                  </a:cubicBezTo>
                  <a:cubicBezTo>
                    <a:pt x="179" y="31"/>
                    <a:pt x="179" y="29"/>
                    <a:pt x="178" y="27"/>
                  </a:cubicBezTo>
                  <a:cubicBezTo>
                    <a:pt x="178" y="25"/>
                    <a:pt x="177" y="25"/>
                    <a:pt x="176" y="25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65" y="19"/>
                    <a:pt x="162" y="10"/>
                    <a:pt x="159" y="2"/>
                  </a:cubicBezTo>
                  <a:cubicBezTo>
                    <a:pt x="159" y="0"/>
                    <a:pt x="158" y="0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6" y="0"/>
                    <a:pt x="155" y="0"/>
                    <a:pt x="154" y="0"/>
                  </a:cubicBezTo>
                  <a:cubicBezTo>
                    <a:pt x="135" y="0"/>
                    <a:pt x="120" y="10"/>
                    <a:pt x="109" y="21"/>
                  </a:cubicBezTo>
                  <a:cubicBezTo>
                    <a:pt x="99" y="31"/>
                    <a:pt x="93" y="44"/>
                    <a:pt x="90" y="54"/>
                  </a:cubicBezTo>
                  <a:cubicBezTo>
                    <a:pt x="79" y="45"/>
                    <a:pt x="62" y="35"/>
                    <a:pt x="42" y="35"/>
                  </a:cubicBezTo>
                  <a:cubicBezTo>
                    <a:pt x="31" y="35"/>
                    <a:pt x="19" y="38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5" y="47"/>
                    <a:pt x="5" y="48"/>
                    <a:pt x="5" y="49"/>
                  </a:cubicBezTo>
                  <a:cubicBezTo>
                    <a:pt x="7" y="59"/>
                    <a:pt x="9" y="67"/>
                    <a:pt x="12" y="75"/>
                  </a:cubicBezTo>
                  <a:cubicBezTo>
                    <a:pt x="11" y="76"/>
                    <a:pt x="10" y="76"/>
                    <a:pt x="9" y="76"/>
                  </a:cubicBezTo>
                  <a:cubicBezTo>
                    <a:pt x="7" y="76"/>
                    <a:pt x="5" y="77"/>
                    <a:pt x="4" y="77"/>
                  </a:cubicBezTo>
                  <a:cubicBezTo>
                    <a:pt x="3" y="78"/>
                    <a:pt x="2" y="79"/>
                    <a:pt x="2" y="80"/>
                  </a:cubicBezTo>
                  <a:cubicBezTo>
                    <a:pt x="4" y="85"/>
                    <a:pt x="6" y="91"/>
                    <a:pt x="7" y="95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1" y="100"/>
                    <a:pt x="0" y="100"/>
                    <a:pt x="1" y="101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7" y="183"/>
                    <a:pt x="27" y="183"/>
                    <a:pt x="28" y="183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30" y="186"/>
                    <a:pt x="35" y="193"/>
                    <a:pt x="37" y="197"/>
                  </a:cubicBezTo>
                  <a:cubicBezTo>
                    <a:pt x="37" y="197"/>
                    <a:pt x="38" y="197"/>
                    <a:pt x="39" y="197"/>
                  </a:cubicBezTo>
                  <a:cubicBezTo>
                    <a:pt x="39" y="198"/>
                    <a:pt x="40" y="197"/>
                    <a:pt x="40" y="197"/>
                  </a:cubicBezTo>
                  <a:cubicBezTo>
                    <a:pt x="49" y="188"/>
                    <a:pt x="58" y="181"/>
                    <a:pt x="66" y="178"/>
                  </a:cubicBezTo>
                  <a:cubicBezTo>
                    <a:pt x="74" y="174"/>
                    <a:pt x="82" y="172"/>
                    <a:pt x="91" y="172"/>
                  </a:cubicBezTo>
                  <a:cubicBezTo>
                    <a:pt x="96" y="172"/>
                    <a:pt x="101" y="173"/>
                    <a:pt x="106" y="174"/>
                  </a:cubicBezTo>
                  <a:cubicBezTo>
                    <a:pt x="107" y="174"/>
                    <a:pt x="108" y="173"/>
                    <a:pt x="109" y="172"/>
                  </a:cubicBezTo>
                  <a:cubicBezTo>
                    <a:pt x="109" y="172"/>
                    <a:pt x="109" y="171"/>
                    <a:pt x="108" y="171"/>
                  </a:cubicBezTo>
                  <a:cubicBezTo>
                    <a:pt x="110" y="166"/>
                    <a:pt x="114" y="162"/>
                    <a:pt x="118" y="161"/>
                  </a:cubicBezTo>
                  <a:cubicBezTo>
                    <a:pt x="119" y="161"/>
                    <a:pt x="120" y="160"/>
                    <a:pt x="120" y="160"/>
                  </a:cubicBezTo>
                  <a:cubicBezTo>
                    <a:pt x="124" y="160"/>
                    <a:pt x="129" y="162"/>
                    <a:pt x="132" y="166"/>
                  </a:cubicBezTo>
                  <a:cubicBezTo>
                    <a:pt x="132" y="166"/>
                    <a:pt x="132" y="166"/>
                    <a:pt x="132" y="166"/>
                  </a:cubicBezTo>
                  <a:cubicBezTo>
                    <a:pt x="132" y="167"/>
                    <a:pt x="132" y="167"/>
                    <a:pt x="133" y="168"/>
                  </a:cubicBezTo>
                  <a:cubicBezTo>
                    <a:pt x="133" y="169"/>
                    <a:pt x="135" y="169"/>
                    <a:pt x="136" y="168"/>
                  </a:cubicBezTo>
                  <a:cubicBezTo>
                    <a:pt x="137" y="167"/>
                    <a:pt x="143" y="162"/>
                    <a:pt x="152" y="158"/>
                  </a:cubicBezTo>
                  <a:cubicBezTo>
                    <a:pt x="161" y="153"/>
                    <a:pt x="174" y="149"/>
                    <a:pt x="188" y="149"/>
                  </a:cubicBezTo>
                  <a:cubicBezTo>
                    <a:pt x="193" y="149"/>
                    <a:pt x="198" y="150"/>
                    <a:pt x="203" y="151"/>
                  </a:cubicBezTo>
                  <a:cubicBezTo>
                    <a:pt x="203" y="151"/>
                    <a:pt x="204" y="151"/>
                    <a:pt x="204" y="151"/>
                  </a:cubicBezTo>
                  <a:cubicBezTo>
                    <a:pt x="204" y="151"/>
                    <a:pt x="204" y="151"/>
                    <a:pt x="205" y="152"/>
                  </a:cubicBezTo>
                  <a:cubicBezTo>
                    <a:pt x="206" y="152"/>
                    <a:pt x="207" y="151"/>
                    <a:pt x="207" y="150"/>
                  </a:cubicBezTo>
                  <a:cubicBezTo>
                    <a:pt x="208" y="145"/>
                    <a:pt x="209" y="140"/>
                    <a:pt x="210" y="135"/>
                  </a:cubicBezTo>
                  <a:cubicBezTo>
                    <a:pt x="210" y="135"/>
                    <a:pt x="210" y="135"/>
                    <a:pt x="210" y="135"/>
                  </a:cubicBezTo>
                  <a:close/>
                  <a:moveTo>
                    <a:pt x="205" y="141"/>
                  </a:moveTo>
                  <a:cubicBezTo>
                    <a:pt x="197" y="138"/>
                    <a:pt x="189" y="136"/>
                    <a:pt x="181" y="136"/>
                  </a:cubicBezTo>
                  <a:cubicBezTo>
                    <a:pt x="174" y="136"/>
                    <a:pt x="166" y="138"/>
                    <a:pt x="160" y="140"/>
                  </a:cubicBezTo>
                  <a:cubicBezTo>
                    <a:pt x="149" y="143"/>
                    <a:pt x="140" y="150"/>
                    <a:pt x="131" y="156"/>
                  </a:cubicBezTo>
                  <a:cubicBezTo>
                    <a:pt x="130" y="156"/>
                    <a:pt x="130" y="156"/>
                    <a:pt x="129" y="157"/>
                  </a:cubicBezTo>
                  <a:cubicBezTo>
                    <a:pt x="129" y="157"/>
                    <a:pt x="129" y="158"/>
                    <a:pt x="129" y="159"/>
                  </a:cubicBezTo>
                  <a:cubicBezTo>
                    <a:pt x="126" y="157"/>
                    <a:pt x="124" y="157"/>
                    <a:pt x="122" y="157"/>
                  </a:cubicBezTo>
                  <a:cubicBezTo>
                    <a:pt x="145" y="137"/>
                    <a:pt x="167" y="132"/>
                    <a:pt x="183" y="132"/>
                  </a:cubicBezTo>
                  <a:cubicBezTo>
                    <a:pt x="190" y="132"/>
                    <a:pt x="197" y="133"/>
                    <a:pt x="201" y="135"/>
                  </a:cubicBezTo>
                  <a:cubicBezTo>
                    <a:pt x="203" y="135"/>
                    <a:pt x="205" y="136"/>
                    <a:pt x="206" y="136"/>
                  </a:cubicBezTo>
                  <a:cubicBezTo>
                    <a:pt x="206" y="136"/>
                    <a:pt x="206" y="136"/>
                    <a:pt x="206" y="136"/>
                  </a:cubicBezTo>
                  <a:cubicBezTo>
                    <a:pt x="206" y="138"/>
                    <a:pt x="205" y="139"/>
                    <a:pt x="205" y="141"/>
                  </a:cubicBezTo>
                  <a:close/>
                  <a:moveTo>
                    <a:pt x="185" y="38"/>
                  </a:moveTo>
                  <a:cubicBezTo>
                    <a:pt x="205" y="132"/>
                    <a:pt x="205" y="132"/>
                    <a:pt x="205" y="132"/>
                  </a:cubicBezTo>
                  <a:cubicBezTo>
                    <a:pt x="201" y="130"/>
                    <a:pt x="193" y="128"/>
                    <a:pt x="183" y="128"/>
                  </a:cubicBezTo>
                  <a:cubicBezTo>
                    <a:pt x="167" y="128"/>
                    <a:pt x="146" y="133"/>
                    <a:pt x="124" y="150"/>
                  </a:cubicBezTo>
                  <a:cubicBezTo>
                    <a:pt x="127" y="144"/>
                    <a:pt x="134" y="136"/>
                    <a:pt x="143" y="130"/>
                  </a:cubicBezTo>
                  <a:cubicBezTo>
                    <a:pt x="154" y="121"/>
                    <a:pt x="169" y="114"/>
                    <a:pt x="186" y="114"/>
                  </a:cubicBezTo>
                  <a:cubicBezTo>
                    <a:pt x="188" y="114"/>
                    <a:pt x="191" y="114"/>
                    <a:pt x="194" y="114"/>
                  </a:cubicBezTo>
                  <a:cubicBezTo>
                    <a:pt x="194" y="115"/>
                    <a:pt x="195" y="114"/>
                    <a:pt x="195" y="114"/>
                  </a:cubicBezTo>
                  <a:cubicBezTo>
                    <a:pt x="196" y="113"/>
                    <a:pt x="196" y="113"/>
                    <a:pt x="196" y="112"/>
                  </a:cubicBezTo>
                  <a:cubicBezTo>
                    <a:pt x="191" y="82"/>
                    <a:pt x="186" y="61"/>
                    <a:pt x="180" y="37"/>
                  </a:cubicBezTo>
                  <a:lnTo>
                    <a:pt x="185" y="38"/>
                  </a:lnTo>
                  <a:close/>
                  <a:moveTo>
                    <a:pt x="175" y="29"/>
                  </a:moveTo>
                  <a:cubicBezTo>
                    <a:pt x="181" y="56"/>
                    <a:pt x="186" y="78"/>
                    <a:pt x="191" y="110"/>
                  </a:cubicBezTo>
                  <a:cubicBezTo>
                    <a:pt x="189" y="110"/>
                    <a:pt x="188" y="110"/>
                    <a:pt x="186" y="110"/>
                  </a:cubicBezTo>
                  <a:cubicBezTo>
                    <a:pt x="165" y="110"/>
                    <a:pt x="147" y="120"/>
                    <a:pt x="135" y="130"/>
                  </a:cubicBezTo>
                  <a:cubicBezTo>
                    <a:pt x="130" y="136"/>
                    <a:pt x="125" y="141"/>
                    <a:pt x="122" y="145"/>
                  </a:cubicBezTo>
                  <a:cubicBezTo>
                    <a:pt x="123" y="144"/>
                    <a:pt x="123" y="142"/>
                    <a:pt x="124" y="140"/>
                  </a:cubicBezTo>
                  <a:cubicBezTo>
                    <a:pt x="128" y="131"/>
                    <a:pt x="134" y="120"/>
                    <a:pt x="143" y="110"/>
                  </a:cubicBezTo>
                  <a:cubicBezTo>
                    <a:pt x="151" y="101"/>
                    <a:pt x="163" y="94"/>
                    <a:pt x="179" y="94"/>
                  </a:cubicBezTo>
                  <a:cubicBezTo>
                    <a:pt x="179" y="94"/>
                    <a:pt x="180" y="94"/>
                    <a:pt x="181" y="95"/>
                  </a:cubicBezTo>
                  <a:cubicBezTo>
                    <a:pt x="181" y="95"/>
                    <a:pt x="181" y="94"/>
                    <a:pt x="181" y="94"/>
                  </a:cubicBezTo>
                  <a:cubicBezTo>
                    <a:pt x="181" y="94"/>
                    <a:pt x="181" y="94"/>
                    <a:pt x="181" y="94"/>
                  </a:cubicBezTo>
                  <a:cubicBezTo>
                    <a:pt x="182" y="94"/>
                    <a:pt x="182" y="94"/>
                    <a:pt x="182" y="94"/>
                  </a:cubicBezTo>
                  <a:cubicBezTo>
                    <a:pt x="182" y="94"/>
                    <a:pt x="182" y="94"/>
                    <a:pt x="182" y="94"/>
                  </a:cubicBezTo>
                  <a:cubicBezTo>
                    <a:pt x="182" y="94"/>
                    <a:pt x="182" y="94"/>
                    <a:pt x="182" y="94"/>
                  </a:cubicBezTo>
                  <a:cubicBezTo>
                    <a:pt x="182" y="94"/>
                    <a:pt x="183" y="94"/>
                    <a:pt x="183" y="93"/>
                  </a:cubicBezTo>
                  <a:cubicBezTo>
                    <a:pt x="183" y="93"/>
                    <a:pt x="183" y="93"/>
                    <a:pt x="183" y="93"/>
                  </a:cubicBezTo>
                  <a:cubicBezTo>
                    <a:pt x="183" y="93"/>
                    <a:pt x="183" y="93"/>
                    <a:pt x="183" y="93"/>
                  </a:cubicBezTo>
                  <a:cubicBezTo>
                    <a:pt x="183" y="93"/>
                    <a:pt x="183" y="92"/>
                    <a:pt x="183" y="92"/>
                  </a:cubicBezTo>
                  <a:cubicBezTo>
                    <a:pt x="183" y="92"/>
                    <a:pt x="183" y="92"/>
                    <a:pt x="183" y="92"/>
                  </a:cubicBezTo>
                  <a:cubicBezTo>
                    <a:pt x="177" y="67"/>
                    <a:pt x="173" y="49"/>
                    <a:pt x="168" y="31"/>
                  </a:cubicBezTo>
                  <a:lnTo>
                    <a:pt x="175" y="29"/>
                  </a:lnTo>
                  <a:close/>
                  <a:moveTo>
                    <a:pt x="112" y="24"/>
                  </a:moveTo>
                  <a:cubicBezTo>
                    <a:pt x="123" y="13"/>
                    <a:pt x="136" y="4"/>
                    <a:pt x="154" y="4"/>
                  </a:cubicBezTo>
                  <a:cubicBezTo>
                    <a:pt x="155" y="4"/>
                    <a:pt x="155" y="4"/>
                    <a:pt x="156" y="4"/>
                  </a:cubicBezTo>
                  <a:cubicBezTo>
                    <a:pt x="159" y="13"/>
                    <a:pt x="161" y="21"/>
                    <a:pt x="164" y="29"/>
                  </a:cubicBezTo>
                  <a:cubicBezTo>
                    <a:pt x="164" y="29"/>
                    <a:pt x="164" y="30"/>
                    <a:pt x="164" y="30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9" y="48"/>
                    <a:pt x="173" y="66"/>
                    <a:pt x="178" y="90"/>
                  </a:cubicBezTo>
                  <a:cubicBezTo>
                    <a:pt x="167" y="91"/>
                    <a:pt x="158" y="94"/>
                    <a:pt x="150" y="99"/>
                  </a:cubicBezTo>
                  <a:cubicBezTo>
                    <a:pt x="138" y="107"/>
                    <a:pt x="131" y="118"/>
                    <a:pt x="125" y="128"/>
                  </a:cubicBezTo>
                  <a:cubicBezTo>
                    <a:pt x="122" y="134"/>
                    <a:pt x="120" y="139"/>
                    <a:pt x="119" y="143"/>
                  </a:cubicBezTo>
                  <a:cubicBezTo>
                    <a:pt x="118" y="144"/>
                    <a:pt x="117" y="146"/>
                    <a:pt x="117" y="14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5" y="48"/>
                    <a:pt x="102" y="35"/>
                    <a:pt x="112" y="24"/>
                  </a:cubicBezTo>
                  <a:close/>
                  <a:moveTo>
                    <a:pt x="88" y="58"/>
                  </a:moveTo>
                  <a:cubicBezTo>
                    <a:pt x="113" y="148"/>
                    <a:pt x="113" y="148"/>
                    <a:pt x="113" y="148"/>
                  </a:cubicBezTo>
                  <a:cubicBezTo>
                    <a:pt x="112" y="147"/>
                    <a:pt x="111" y="146"/>
                    <a:pt x="110" y="146"/>
                  </a:cubicBezTo>
                  <a:cubicBezTo>
                    <a:pt x="101" y="139"/>
                    <a:pt x="86" y="129"/>
                    <a:pt x="62" y="129"/>
                  </a:cubicBezTo>
                  <a:cubicBezTo>
                    <a:pt x="53" y="129"/>
                    <a:pt x="43" y="130"/>
                    <a:pt x="31" y="133"/>
                  </a:cubicBezTo>
                  <a:cubicBezTo>
                    <a:pt x="22" y="99"/>
                    <a:pt x="16" y="79"/>
                    <a:pt x="9" y="50"/>
                  </a:cubicBezTo>
                  <a:cubicBezTo>
                    <a:pt x="21" y="42"/>
                    <a:pt x="32" y="39"/>
                    <a:pt x="42" y="39"/>
                  </a:cubicBezTo>
                  <a:cubicBezTo>
                    <a:pt x="62" y="39"/>
                    <a:pt x="79" y="49"/>
                    <a:pt x="88" y="58"/>
                  </a:cubicBezTo>
                  <a:close/>
                  <a:moveTo>
                    <a:pt x="9" y="80"/>
                  </a:moveTo>
                  <a:cubicBezTo>
                    <a:pt x="10" y="80"/>
                    <a:pt x="12" y="79"/>
                    <a:pt x="13" y="79"/>
                  </a:cubicBezTo>
                  <a:cubicBezTo>
                    <a:pt x="17" y="96"/>
                    <a:pt x="22" y="113"/>
                    <a:pt x="28" y="135"/>
                  </a:cubicBezTo>
                  <a:cubicBezTo>
                    <a:pt x="28" y="137"/>
                    <a:pt x="29" y="137"/>
                    <a:pt x="30" y="137"/>
                  </a:cubicBezTo>
                  <a:cubicBezTo>
                    <a:pt x="30" y="137"/>
                    <a:pt x="31" y="137"/>
                    <a:pt x="31" y="137"/>
                  </a:cubicBezTo>
                  <a:cubicBezTo>
                    <a:pt x="31" y="137"/>
                    <a:pt x="32" y="137"/>
                    <a:pt x="32" y="137"/>
                  </a:cubicBezTo>
                  <a:cubicBezTo>
                    <a:pt x="43" y="134"/>
                    <a:pt x="53" y="133"/>
                    <a:pt x="62" y="133"/>
                  </a:cubicBezTo>
                  <a:cubicBezTo>
                    <a:pt x="77" y="133"/>
                    <a:pt x="89" y="137"/>
                    <a:pt x="97" y="142"/>
                  </a:cubicBezTo>
                  <a:cubicBezTo>
                    <a:pt x="101" y="144"/>
                    <a:pt x="105" y="146"/>
                    <a:pt x="108" y="149"/>
                  </a:cubicBezTo>
                  <a:cubicBezTo>
                    <a:pt x="109" y="150"/>
                    <a:pt x="110" y="150"/>
                    <a:pt x="111" y="151"/>
                  </a:cubicBezTo>
                  <a:cubicBezTo>
                    <a:pt x="101" y="147"/>
                    <a:pt x="90" y="144"/>
                    <a:pt x="77" y="144"/>
                  </a:cubicBezTo>
                  <a:cubicBezTo>
                    <a:pt x="64" y="144"/>
                    <a:pt x="48" y="147"/>
                    <a:pt x="29" y="157"/>
                  </a:cubicBezTo>
                  <a:cubicBezTo>
                    <a:pt x="19" y="122"/>
                    <a:pt x="15" y="108"/>
                    <a:pt x="7" y="81"/>
                  </a:cubicBezTo>
                  <a:cubicBezTo>
                    <a:pt x="8" y="80"/>
                    <a:pt x="8" y="80"/>
                    <a:pt x="9" y="80"/>
                  </a:cubicBezTo>
                  <a:close/>
                  <a:moveTo>
                    <a:pt x="5" y="102"/>
                  </a:moveTo>
                  <a:cubicBezTo>
                    <a:pt x="8" y="99"/>
                    <a:pt x="8" y="99"/>
                    <a:pt x="8" y="99"/>
                  </a:cubicBezTo>
                  <a:cubicBezTo>
                    <a:pt x="14" y="118"/>
                    <a:pt x="18" y="133"/>
                    <a:pt x="26" y="161"/>
                  </a:cubicBezTo>
                  <a:cubicBezTo>
                    <a:pt x="26" y="161"/>
                    <a:pt x="27" y="162"/>
                    <a:pt x="27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48" y="151"/>
                    <a:pt x="64" y="148"/>
                    <a:pt x="77" y="148"/>
                  </a:cubicBezTo>
                  <a:cubicBezTo>
                    <a:pt x="86" y="148"/>
                    <a:pt x="93" y="150"/>
                    <a:pt x="101" y="152"/>
                  </a:cubicBezTo>
                  <a:cubicBezTo>
                    <a:pt x="97" y="151"/>
                    <a:pt x="94" y="151"/>
                    <a:pt x="90" y="151"/>
                  </a:cubicBezTo>
                  <a:cubicBezTo>
                    <a:pt x="71" y="151"/>
                    <a:pt x="56" y="158"/>
                    <a:pt x="45" y="166"/>
                  </a:cubicBezTo>
                  <a:cubicBezTo>
                    <a:pt x="37" y="171"/>
                    <a:pt x="32" y="176"/>
                    <a:pt x="29" y="178"/>
                  </a:cubicBezTo>
                  <a:lnTo>
                    <a:pt x="5" y="102"/>
                  </a:lnTo>
                  <a:close/>
                  <a:moveTo>
                    <a:pt x="64" y="174"/>
                  </a:moveTo>
                  <a:cubicBezTo>
                    <a:pt x="56" y="178"/>
                    <a:pt x="48" y="184"/>
                    <a:pt x="39" y="192"/>
                  </a:cubicBezTo>
                  <a:cubicBezTo>
                    <a:pt x="38" y="191"/>
                    <a:pt x="37" y="189"/>
                    <a:pt x="36" y="188"/>
                  </a:cubicBezTo>
                  <a:cubicBezTo>
                    <a:pt x="37" y="186"/>
                    <a:pt x="39" y="184"/>
                    <a:pt x="42" y="182"/>
                  </a:cubicBezTo>
                  <a:cubicBezTo>
                    <a:pt x="52" y="174"/>
                    <a:pt x="72" y="163"/>
                    <a:pt x="93" y="163"/>
                  </a:cubicBezTo>
                  <a:cubicBezTo>
                    <a:pt x="98" y="163"/>
                    <a:pt x="102" y="164"/>
                    <a:pt x="107" y="165"/>
                  </a:cubicBezTo>
                  <a:cubicBezTo>
                    <a:pt x="106" y="166"/>
                    <a:pt x="105" y="168"/>
                    <a:pt x="105" y="169"/>
                  </a:cubicBezTo>
                  <a:cubicBezTo>
                    <a:pt x="100" y="169"/>
                    <a:pt x="96" y="168"/>
                    <a:pt x="91" y="168"/>
                  </a:cubicBezTo>
                  <a:cubicBezTo>
                    <a:pt x="82" y="168"/>
                    <a:pt x="73" y="170"/>
                    <a:pt x="64" y="174"/>
                  </a:cubicBezTo>
                  <a:close/>
                  <a:moveTo>
                    <a:pt x="109" y="162"/>
                  </a:moveTo>
                  <a:cubicBezTo>
                    <a:pt x="103" y="161"/>
                    <a:pt x="98" y="160"/>
                    <a:pt x="93" y="160"/>
                  </a:cubicBezTo>
                  <a:cubicBezTo>
                    <a:pt x="78" y="160"/>
                    <a:pt x="64" y="165"/>
                    <a:pt x="54" y="171"/>
                  </a:cubicBezTo>
                  <a:cubicBezTo>
                    <a:pt x="48" y="174"/>
                    <a:pt x="44" y="177"/>
                    <a:pt x="40" y="179"/>
                  </a:cubicBezTo>
                  <a:cubicBezTo>
                    <a:pt x="37" y="182"/>
                    <a:pt x="35" y="184"/>
                    <a:pt x="34" y="185"/>
                  </a:cubicBezTo>
                  <a:cubicBezTo>
                    <a:pt x="33" y="184"/>
                    <a:pt x="33" y="183"/>
                    <a:pt x="32" y="182"/>
                  </a:cubicBezTo>
                  <a:cubicBezTo>
                    <a:pt x="32" y="182"/>
                    <a:pt x="32" y="182"/>
                    <a:pt x="32" y="182"/>
                  </a:cubicBezTo>
                  <a:cubicBezTo>
                    <a:pt x="34" y="179"/>
                    <a:pt x="40" y="173"/>
                    <a:pt x="49" y="168"/>
                  </a:cubicBezTo>
                  <a:cubicBezTo>
                    <a:pt x="59" y="161"/>
                    <a:pt x="74" y="155"/>
                    <a:pt x="90" y="155"/>
                  </a:cubicBezTo>
                  <a:cubicBezTo>
                    <a:pt x="97" y="155"/>
                    <a:pt x="105" y="156"/>
                    <a:pt x="112" y="159"/>
                  </a:cubicBezTo>
                  <a:cubicBezTo>
                    <a:pt x="111" y="160"/>
                    <a:pt x="110" y="161"/>
                    <a:pt x="109" y="162"/>
                  </a:cubicBezTo>
                  <a:close/>
                  <a:moveTo>
                    <a:pt x="188" y="145"/>
                  </a:moveTo>
                  <a:cubicBezTo>
                    <a:pt x="173" y="145"/>
                    <a:pt x="160" y="150"/>
                    <a:pt x="150" y="154"/>
                  </a:cubicBezTo>
                  <a:cubicBezTo>
                    <a:pt x="143" y="158"/>
                    <a:pt x="138" y="161"/>
                    <a:pt x="135" y="163"/>
                  </a:cubicBezTo>
                  <a:cubicBezTo>
                    <a:pt x="134" y="162"/>
                    <a:pt x="133" y="161"/>
                    <a:pt x="131" y="160"/>
                  </a:cubicBezTo>
                  <a:cubicBezTo>
                    <a:pt x="132" y="160"/>
                    <a:pt x="132" y="159"/>
                    <a:pt x="132" y="159"/>
                  </a:cubicBezTo>
                  <a:cubicBezTo>
                    <a:pt x="132" y="158"/>
                    <a:pt x="132" y="158"/>
                    <a:pt x="132" y="158"/>
                  </a:cubicBezTo>
                  <a:cubicBezTo>
                    <a:pt x="132" y="158"/>
                    <a:pt x="132" y="158"/>
                    <a:pt x="132" y="158"/>
                  </a:cubicBezTo>
                  <a:cubicBezTo>
                    <a:pt x="141" y="152"/>
                    <a:pt x="151" y="146"/>
                    <a:pt x="160" y="143"/>
                  </a:cubicBezTo>
                  <a:cubicBezTo>
                    <a:pt x="167" y="141"/>
                    <a:pt x="174" y="139"/>
                    <a:pt x="181" y="139"/>
                  </a:cubicBezTo>
                  <a:cubicBezTo>
                    <a:pt x="189" y="139"/>
                    <a:pt x="197" y="141"/>
                    <a:pt x="204" y="144"/>
                  </a:cubicBezTo>
                  <a:cubicBezTo>
                    <a:pt x="204" y="145"/>
                    <a:pt x="204" y="146"/>
                    <a:pt x="204" y="147"/>
                  </a:cubicBezTo>
                  <a:cubicBezTo>
                    <a:pt x="198" y="146"/>
                    <a:pt x="193" y="145"/>
                    <a:pt x="188" y="145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215" name="Freeform 78"/>
            <p:cNvSpPr>
              <a:spLocks noChangeArrowheads="1"/>
            </p:cNvSpPr>
            <p:nvPr/>
          </p:nvSpPr>
          <p:spPr bwMode="auto">
            <a:xfrm>
              <a:off x="223838" y="415925"/>
              <a:ext cx="123825" cy="41275"/>
            </a:xfrm>
            <a:custGeom>
              <a:avLst/>
              <a:gdLst>
                <a:gd name="T0" fmla="*/ 1 w 33"/>
                <a:gd name="T1" fmla="*/ 0 h 11"/>
                <a:gd name="T2" fmla="*/ 0 w 33"/>
                <a:gd name="T3" fmla="*/ 3 h 11"/>
                <a:gd name="T4" fmla="*/ 2 w 33"/>
                <a:gd name="T5" fmla="*/ 4 h 11"/>
                <a:gd name="T6" fmla="*/ 9 w 33"/>
                <a:gd name="T7" fmla="*/ 4 h 11"/>
                <a:gd name="T8" fmla="*/ 30 w 33"/>
                <a:gd name="T9" fmla="*/ 11 h 11"/>
                <a:gd name="T10" fmla="*/ 33 w 33"/>
                <a:gd name="T11" fmla="*/ 10 h 11"/>
                <a:gd name="T12" fmla="*/ 32 w 33"/>
                <a:gd name="T13" fmla="*/ 7 h 11"/>
                <a:gd name="T14" fmla="*/ 9 w 33"/>
                <a:gd name="T15" fmla="*/ 0 h 11"/>
                <a:gd name="T16" fmla="*/ 1 w 33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11"/>
                <a:gd name="T29" fmla="*/ 33 w 33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11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4" y="4"/>
                    <a:pt x="7" y="4"/>
                    <a:pt x="9" y="4"/>
                  </a:cubicBezTo>
                  <a:cubicBezTo>
                    <a:pt x="16" y="4"/>
                    <a:pt x="22" y="6"/>
                    <a:pt x="30" y="11"/>
                  </a:cubicBezTo>
                  <a:cubicBezTo>
                    <a:pt x="31" y="11"/>
                    <a:pt x="32" y="11"/>
                    <a:pt x="33" y="10"/>
                  </a:cubicBezTo>
                  <a:cubicBezTo>
                    <a:pt x="33" y="9"/>
                    <a:pt x="33" y="8"/>
                    <a:pt x="32" y="7"/>
                  </a:cubicBezTo>
                  <a:cubicBezTo>
                    <a:pt x="24" y="2"/>
                    <a:pt x="17" y="0"/>
                    <a:pt x="9" y="0"/>
                  </a:cubicBezTo>
                  <a:cubicBezTo>
                    <a:pt x="6" y="0"/>
                    <a:pt x="4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</p:grpSp>
      <p:grpSp>
        <p:nvGrpSpPr>
          <p:cNvPr id="5" name="Group 24"/>
          <p:cNvGrpSpPr>
            <a:grpSpLocks/>
          </p:cNvGrpSpPr>
          <p:nvPr/>
        </p:nvGrpSpPr>
        <p:grpSpPr bwMode="auto">
          <a:xfrm>
            <a:off x="774700" y="2079474"/>
            <a:ext cx="554038" cy="435903"/>
            <a:chOff x="0" y="0"/>
            <a:chExt cx="590550" cy="569912"/>
          </a:xfrm>
        </p:grpSpPr>
        <p:sp>
          <p:nvSpPr>
            <p:cNvPr id="8217" name="Freeform 82"/>
            <p:cNvSpPr>
              <a:spLocks noEditPoints="1" noChangeArrowheads="1"/>
            </p:cNvSpPr>
            <p:nvPr/>
          </p:nvSpPr>
          <p:spPr bwMode="auto">
            <a:xfrm>
              <a:off x="0" y="0"/>
              <a:ext cx="590550" cy="569912"/>
            </a:xfrm>
            <a:custGeom>
              <a:avLst/>
              <a:gdLst>
                <a:gd name="T0" fmla="*/ 132 w 157"/>
                <a:gd name="T1" fmla="*/ 19 h 152"/>
                <a:gd name="T2" fmla="*/ 79 w 157"/>
                <a:gd name="T3" fmla="*/ 0 h 152"/>
                <a:gd name="T4" fmla="*/ 25 w 157"/>
                <a:gd name="T5" fmla="*/ 19 h 152"/>
                <a:gd name="T6" fmla="*/ 0 w 157"/>
                <a:gd name="T7" fmla="*/ 76 h 152"/>
                <a:gd name="T8" fmla="*/ 25 w 157"/>
                <a:gd name="T9" fmla="*/ 133 h 152"/>
                <a:gd name="T10" fmla="*/ 79 w 157"/>
                <a:gd name="T11" fmla="*/ 152 h 152"/>
                <a:gd name="T12" fmla="*/ 132 w 157"/>
                <a:gd name="T13" fmla="*/ 133 h 152"/>
                <a:gd name="T14" fmla="*/ 157 w 157"/>
                <a:gd name="T15" fmla="*/ 76 h 152"/>
                <a:gd name="T16" fmla="*/ 132 w 157"/>
                <a:gd name="T17" fmla="*/ 19 h 152"/>
                <a:gd name="T18" fmla="*/ 79 w 157"/>
                <a:gd name="T19" fmla="*/ 148 h 152"/>
                <a:gd name="T20" fmla="*/ 4 w 157"/>
                <a:gd name="T21" fmla="*/ 76 h 152"/>
                <a:gd name="T22" fmla="*/ 79 w 157"/>
                <a:gd name="T23" fmla="*/ 4 h 152"/>
                <a:gd name="T24" fmla="*/ 153 w 157"/>
                <a:gd name="T25" fmla="*/ 76 h 152"/>
                <a:gd name="T26" fmla="*/ 79 w 157"/>
                <a:gd name="T27" fmla="*/ 148 h 1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7"/>
                <a:gd name="T43" fmla="*/ 0 h 152"/>
                <a:gd name="T44" fmla="*/ 157 w 157"/>
                <a:gd name="T45" fmla="*/ 152 h 15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7" h="152">
                  <a:moveTo>
                    <a:pt x="132" y="19"/>
                  </a:moveTo>
                  <a:cubicBezTo>
                    <a:pt x="118" y="7"/>
                    <a:pt x="99" y="0"/>
                    <a:pt x="79" y="0"/>
                  </a:cubicBezTo>
                  <a:cubicBezTo>
                    <a:pt x="58" y="0"/>
                    <a:pt x="39" y="7"/>
                    <a:pt x="25" y="19"/>
                  </a:cubicBezTo>
                  <a:cubicBezTo>
                    <a:pt x="9" y="33"/>
                    <a:pt x="0" y="53"/>
                    <a:pt x="0" y="76"/>
                  </a:cubicBezTo>
                  <a:cubicBezTo>
                    <a:pt x="0" y="100"/>
                    <a:pt x="9" y="119"/>
                    <a:pt x="25" y="133"/>
                  </a:cubicBezTo>
                  <a:cubicBezTo>
                    <a:pt x="39" y="145"/>
                    <a:pt x="58" y="152"/>
                    <a:pt x="79" y="152"/>
                  </a:cubicBezTo>
                  <a:cubicBezTo>
                    <a:pt x="99" y="152"/>
                    <a:pt x="118" y="145"/>
                    <a:pt x="132" y="133"/>
                  </a:cubicBezTo>
                  <a:cubicBezTo>
                    <a:pt x="149" y="119"/>
                    <a:pt x="157" y="100"/>
                    <a:pt x="157" y="76"/>
                  </a:cubicBezTo>
                  <a:cubicBezTo>
                    <a:pt x="157" y="53"/>
                    <a:pt x="149" y="33"/>
                    <a:pt x="132" y="19"/>
                  </a:cubicBezTo>
                  <a:close/>
                  <a:moveTo>
                    <a:pt x="79" y="148"/>
                  </a:moveTo>
                  <a:cubicBezTo>
                    <a:pt x="42" y="148"/>
                    <a:pt x="4" y="124"/>
                    <a:pt x="4" y="76"/>
                  </a:cubicBezTo>
                  <a:cubicBezTo>
                    <a:pt x="4" y="28"/>
                    <a:pt x="42" y="4"/>
                    <a:pt x="79" y="4"/>
                  </a:cubicBezTo>
                  <a:cubicBezTo>
                    <a:pt x="116" y="4"/>
                    <a:pt x="153" y="28"/>
                    <a:pt x="153" y="76"/>
                  </a:cubicBezTo>
                  <a:cubicBezTo>
                    <a:pt x="153" y="124"/>
                    <a:pt x="116" y="148"/>
                    <a:pt x="79" y="148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218" name="Freeform 83"/>
            <p:cNvSpPr>
              <a:spLocks noEditPoints="1" noChangeArrowheads="1"/>
            </p:cNvSpPr>
            <p:nvPr/>
          </p:nvSpPr>
          <p:spPr bwMode="auto">
            <a:xfrm>
              <a:off x="60325" y="60325"/>
              <a:ext cx="469900" cy="452437"/>
            </a:xfrm>
            <a:custGeom>
              <a:avLst/>
              <a:gdLst>
                <a:gd name="T0" fmla="*/ 63 w 125"/>
                <a:gd name="T1" fmla="*/ 0 h 121"/>
                <a:gd name="T2" fmla="*/ 0 w 125"/>
                <a:gd name="T3" fmla="*/ 60 h 121"/>
                <a:gd name="T4" fmla="*/ 63 w 125"/>
                <a:gd name="T5" fmla="*/ 121 h 121"/>
                <a:gd name="T6" fmla="*/ 125 w 125"/>
                <a:gd name="T7" fmla="*/ 60 h 121"/>
                <a:gd name="T8" fmla="*/ 63 w 125"/>
                <a:gd name="T9" fmla="*/ 0 h 121"/>
                <a:gd name="T10" fmla="*/ 63 w 125"/>
                <a:gd name="T11" fmla="*/ 117 h 121"/>
                <a:gd name="T12" fmla="*/ 4 w 125"/>
                <a:gd name="T13" fmla="*/ 60 h 121"/>
                <a:gd name="T14" fmla="*/ 63 w 125"/>
                <a:gd name="T15" fmla="*/ 4 h 121"/>
                <a:gd name="T16" fmla="*/ 103 w 125"/>
                <a:gd name="T17" fmla="*/ 18 h 121"/>
                <a:gd name="T18" fmla="*/ 121 w 125"/>
                <a:gd name="T19" fmla="*/ 60 h 121"/>
                <a:gd name="T20" fmla="*/ 63 w 125"/>
                <a:gd name="T21" fmla="*/ 117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5"/>
                <a:gd name="T34" fmla="*/ 0 h 121"/>
                <a:gd name="T35" fmla="*/ 125 w 125"/>
                <a:gd name="T36" fmla="*/ 121 h 1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5" h="121">
                  <a:moveTo>
                    <a:pt x="63" y="0"/>
                  </a:moveTo>
                  <a:cubicBezTo>
                    <a:pt x="31" y="0"/>
                    <a:pt x="0" y="20"/>
                    <a:pt x="0" y="60"/>
                  </a:cubicBezTo>
                  <a:cubicBezTo>
                    <a:pt x="0" y="101"/>
                    <a:pt x="31" y="121"/>
                    <a:pt x="63" y="121"/>
                  </a:cubicBezTo>
                  <a:cubicBezTo>
                    <a:pt x="94" y="121"/>
                    <a:pt x="125" y="101"/>
                    <a:pt x="125" y="60"/>
                  </a:cubicBezTo>
                  <a:cubicBezTo>
                    <a:pt x="125" y="20"/>
                    <a:pt x="94" y="0"/>
                    <a:pt x="63" y="0"/>
                  </a:cubicBezTo>
                  <a:close/>
                  <a:moveTo>
                    <a:pt x="63" y="117"/>
                  </a:moveTo>
                  <a:cubicBezTo>
                    <a:pt x="35" y="117"/>
                    <a:pt x="4" y="99"/>
                    <a:pt x="4" y="60"/>
                  </a:cubicBezTo>
                  <a:cubicBezTo>
                    <a:pt x="4" y="21"/>
                    <a:pt x="35" y="4"/>
                    <a:pt x="63" y="4"/>
                  </a:cubicBezTo>
                  <a:cubicBezTo>
                    <a:pt x="78" y="4"/>
                    <a:pt x="92" y="9"/>
                    <a:pt x="103" y="18"/>
                  </a:cubicBezTo>
                  <a:cubicBezTo>
                    <a:pt x="115" y="28"/>
                    <a:pt x="121" y="43"/>
                    <a:pt x="121" y="60"/>
                  </a:cubicBezTo>
                  <a:cubicBezTo>
                    <a:pt x="121" y="99"/>
                    <a:pt x="91" y="117"/>
                    <a:pt x="63" y="11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219" name="Freeform 84"/>
            <p:cNvSpPr>
              <a:spLocks noChangeArrowheads="1"/>
            </p:cNvSpPr>
            <p:nvPr/>
          </p:nvSpPr>
          <p:spPr bwMode="auto">
            <a:xfrm>
              <a:off x="274638" y="96837"/>
              <a:ext cx="25400" cy="49212"/>
            </a:xfrm>
            <a:custGeom>
              <a:avLst/>
              <a:gdLst>
                <a:gd name="T0" fmla="*/ 3 w 7"/>
                <a:gd name="T1" fmla="*/ 13 h 13"/>
                <a:gd name="T2" fmla="*/ 4 w 7"/>
                <a:gd name="T3" fmla="*/ 13 h 13"/>
                <a:gd name="T4" fmla="*/ 6 w 7"/>
                <a:gd name="T5" fmla="*/ 10 h 13"/>
                <a:gd name="T6" fmla="*/ 7 w 7"/>
                <a:gd name="T7" fmla="*/ 3 h 13"/>
                <a:gd name="T8" fmla="*/ 5 w 7"/>
                <a:gd name="T9" fmla="*/ 1 h 13"/>
                <a:gd name="T10" fmla="*/ 4 w 7"/>
                <a:gd name="T11" fmla="*/ 0 h 13"/>
                <a:gd name="T12" fmla="*/ 2 w 7"/>
                <a:gd name="T13" fmla="*/ 1 h 13"/>
                <a:gd name="T14" fmla="*/ 2 w 7"/>
                <a:gd name="T15" fmla="*/ 12 h 13"/>
                <a:gd name="T16" fmla="*/ 3 w 7"/>
                <a:gd name="T17" fmla="*/ 13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13"/>
                <a:gd name="T29" fmla="*/ 7 w 7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13">
                  <a:moveTo>
                    <a:pt x="3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6" y="12"/>
                    <a:pt x="6" y="10"/>
                  </a:cubicBezTo>
                  <a:cubicBezTo>
                    <a:pt x="7" y="8"/>
                    <a:pt x="7" y="5"/>
                    <a:pt x="7" y="3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0" y="2"/>
                    <a:pt x="0" y="9"/>
                    <a:pt x="2" y="12"/>
                  </a:cubicBezTo>
                  <a:cubicBezTo>
                    <a:pt x="2" y="12"/>
                    <a:pt x="2" y="13"/>
                    <a:pt x="3" y="1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220" name="Freeform 85"/>
            <p:cNvSpPr>
              <a:spLocks noChangeArrowheads="1"/>
            </p:cNvSpPr>
            <p:nvPr/>
          </p:nvSpPr>
          <p:spPr bwMode="auto">
            <a:xfrm>
              <a:off x="274638" y="412750"/>
              <a:ext cx="25400" cy="63500"/>
            </a:xfrm>
            <a:custGeom>
              <a:avLst/>
              <a:gdLst>
                <a:gd name="T0" fmla="*/ 4 w 7"/>
                <a:gd name="T1" fmla="*/ 0 h 17"/>
                <a:gd name="T2" fmla="*/ 3 w 7"/>
                <a:gd name="T3" fmla="*/ 0 h 17"/>
                <a:gd name="T4" fmla="*/ 1 w 7"/>
                <a:gd name="T5" fmla="*/ 3 h 17"/>
                <a:gd name="T6" fmla="*/ 1 w 7"/>
                <a:gd name="T7" fmla="*/ 15 h 17"/>
                <a:gd name="T8" fmla="*/ 2 w 7"/>
                <a:gd name="T9" fmla="*/ 17 h 17"/>
                <a:gd name="T10" fmla="*/ 4 w 7"/>
                <a:gd name="T11" fmla="*/ 17 h 17"/>
                <a:gd name="T12" fmla="*/ 6 w 7"/>
                <a:gd name="T13" fmla="*/ 17 h 17"/>
                <a:gd name="T14" fmla="*/ 6 w 7"/>
                <a:gd name="T15" fmla="*/ 1 h 17"/>
                <a:gd name="T16" fmla="*/ 4 w 7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17"/>
                <a:gd name="T29" fmla="*/ 7 w 7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17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2"/>
                    <a:pt x="1" y="3"/>
                  </a:cubicBezTo>
                  <a:cubicBezTo>
                    <a:pt x="0" y="5"/>
                    <a:pt x="0" y="12"/>
                    <a:pt x="1" y="15"/>
                  </a:cubicBezTo>
                  <a:cubicBezTo>
                    <a:pt x="1" y="15"/>
                    <a:pt x="1" y="16"/>
                    <a:pt x="2" y="17"/>
                  </a:cubicBezTo>
                  <a:cubicBezTo>
                    <a:pt x="3" y="17"/>
                    <a:pt x="3" y="17"/>
                    <a:pt x="4" y="17"/>
                  </a:cubicBezTo>
                  <a:cubicBezTo>
                    <a:pt x="4" y="17"/>
                    <a:pt x="5" y="17"/>
                    <a:pt x="6" y="17"/>
                  </a:cubicBezTo>
                  <a:cubicBezTo>
                    <a:pt x="7" y="15"/>
                    <a:pt x="7" y="4"/>
                    <a:pt x="6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221" name="Freeform 86"/>
            <p:cNvSpPr>
              <a:spLocks noChangeArrowheads="1"/>
            </p:cNvSpPr>
            <p:nvPr/>
          </p:nvSpPr>
          <p:spPr bwMode="auto">
            <a:xfrm>
              <a:off x="412750" y="277812"/>
              <a:ext cx="68263" cy="22225"/>
            </a:xfrm>
            <a:custGeom>
              <a:avLst/>
              <a:gdLst>
                <a:gd name="T0" fmla="*/ 1 w 18"/>
                <a:gd name="T1" fmla="*/ 1 h 6"/>
                <a:gd name="T2" fmla="*/ 0 w 18"/>
                <a:gd name="T3" fmla="*/ 2 h 6"/>
                <a:gd name="T4" fmla="*/ 0 w 18"/>
                <a:gd name="T5" fmla="*/ 4 h 6"/>
                <a:gd name="T6" fmla="*/ 3 w 18"/>
                <a:gd name="T7" fmla="*/ 6 h 6"/>
                <a:gd name="T8" fmla="*/ 9 w 18"/>
                <a:gd name="T9" fmla="*/ 6 h 6"/>
                <a:gd name="T10" fmla="*/ 14 w 18"/>
                <a:gd name="T11" fmla="*/ 6 h 6"/>
                <a:gd name="T12" fmla="*/ 17 w 18"/>
                <a:gd name="T13" fmla="*/ 4 h 6"/>
                <a:gd name="T14" fmla="*/ 17 w 18"/>
                <a:gd name="T15" fmla="*/ 1 h 6"/>
                <a:gd name="T16" fmla="*/ 10 w 18"/>
                <a:gd name="T17" fmla="*/ 0 h 6"/>
                <a:gd name="T18" fmla="*/ 1 w 18"/>
                <a:gd name="T19" fmla="*/ 1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6"/>
                <a:gd name="T32" fmla="*/ 18 w 18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6">
                  <a:moveTo>
                    <a:pt x="1" y="1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2" y="5"/>
                    <a:pt x="3" y="6"/>
                  </a:cubicBezTo>
                  <a:cubicBezTo>
                    <a:pt x="4" y="6"/>
                    <a:pt x="6" y="6"/>
                    <a:pt x="9" y="6"/>
                  </a:cubicBezTo>
                  <a:cubicBezTo>
                    <a:pt x="11" y="6"/>
                    <a:pt x="13" y="6"/>
                    <a:pt x="14" y="6"/>
                  </a:cubicBezTo>
                  <a:cubicBezTo>
                    <a:pt x="15" y="5"/>
                    <a:pt x="16" y="5"/>
                    <a:pt x="17" y="4"/>
                  </a:cubicBezTo>
                  <a:cubicBezTo>
                    <a:pt x="18" y="3"/>
                    <a:pt x="17" y="1"/>
                    <a:pt x="17" y="1"/>
                  </a:cubicBezTo>
                  <a:cubicBezTo>
                    <a:pt x="16" y="0"/>
                    <a:pt x="16" y="0"/>
                    <a:pt x="10" y="0"/>
                  </a:cubicBezTo>
                  <a:cubicBezTo>
                    <a:pt x="7" y="0"/>
                    <a:pt x="3" y="0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222" name="Freeform 87"/>
            <p:cNvSpPr>
              <a:spLocks noChangeArrowheads="1"/>
            </p:cNvSpPr>
            <p:nvPr/>
          </p:nvSpPr>
          <p:spPr bwMode="auto">
            <a:xfrm>
              <a:off x="360363" y="419100"/>
              <a:ext cx="26988" cy="26987"/>
            </a:xfrm>
            <a:custGeom>
              <a:avLst/>
              <a:gdLst>
                <a:gd name="T0" fmla="*/ 6 w 7"/>
                <a:gd name="T1" fmla="*/ 4 h 7"/>
                <a:gd name="T2" fmla="*/ 4 w 7"/>
                <a:gd name="T3" fmla="*/ 3 h 7"/>
                <a:gd name="T4" fmla="*/ 3 w 7"/>
                <a:gd name="T5" fmla="*/ 1 h 7"/>
                <a:gd name="T6" fmla="*/ 1 w 7"/>
                <a:gd name="T7" fmla="*/ 1 h 7"/>
                <a:gd name="T8" fmla="*/ 0 w 7"/>
                <a:gd name="T9" fmla="*/ 3 h 7"/>
                <a:gd name="T10" fmla="*/ 2 w 7"/>
                <a:gd name="T11" fmla="*/ 5 h 7"/>
                <a:gd name="T12" fmla="*/ 4 w 7"/>
                <a:gd name="T13" fmla="*/ 7 h 7"/>
                <a:gd name="T14" fmla="*/ 6 w 7"/>
                <a:gd name="T15" fmla="*/ 6 h 7"/>
                <a:gd name="T16" fmla="*/ 6 w 7"/>
                <a:gd name="T17" fmla="*/ 4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7"/>
                <a:gd name="T29" fmla="*/ 7 w 7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7">
                  <a:moveTo>
                    <a:pt x="6" y="4"/>
                  </a:move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3" y="2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3" y="6"/>
                    <a:pt x="3" y="6"/>
                    <a:pt x="4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7" y="5"/>
                    <a:pt x="7" y="4"/>
                    <a:pt x="6" y="4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223" name="Freeform 88"/>
            <p:cNvSpPr>
              <a:spLocks noChangeArrowheads="1"/>
            </p:cNvSpPr>
            <p:nvPr/>
          </p:nvSpPr>
          <p:spPr bwMode="auto">
            <a:xfrm>
              <a:off x="425450" y="360362"/>
              <a:ext cx="33338" cy="25400"/>
            </a:xfrm>
            <a:custGeom>
              <a:avLst/>
              <a:gdLst>
                <a:gd name="T0" fmla="*/ 8 w 9"/>
                <a:gd name="T1" fmla="*/ 4 h 7"/>
                <a:gd name="T2" fmla="*/ 5 w 9"/>
                <a:gd name="T3" fmla="*/ 2 h 7"/>
                <a:gd name="T4" fmla="*/ 2 w 9"/>
                <a:gd name="T5" fmla="*/ 0 h 7"/>
                <a:gd name="T6" fmla="*/ 0 w 9"/>
                <a:gd name="T7" fmla="*/ 1 h 7"/>
                <a:gd name="T8" fmla="*/ 1 w 9"/>
                <a:gd name="T9" fmla="*/ 3 h 7"/>
                <a:gd name="T10" fmla="*/ 3 w 9"/>
                <a:gd name="T11" fmla="*/ 4 h 7"/>
                <a:gd name="T12" fmla="*/ 6 w 9"/>
                <a:gd name="T13" fmla="*/ 6 h 7"/>
                <a:gd name="T14" fmla="*/ 8 w 9"/>
                <a:gd name="T15" fmla="*/ 6 h 7"/>
                <a:gd name="T16" fmla="*/ 8 w 9"/>
                <a:gd name="T17" fmla="*/ 4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8" y="4"/>
                  </a:moveTo>
                  <a:cubicBezTo>
                    <a:pt x="6" y="3"/>
                    <a:pt x="6" y="3"/>
                    <a:pt x="5" y="2"/>
                  </a:cubicBezTo>
                  <a:cubicBezTo>
                    <a:pt x="5" y="2"/>
                    <a:pt x="4" y="1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5"/>
                    <a:pt x="5" y="5"/>
                    <a:pt x="6" y="6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5"/>
                    <a:pt x="8" y="4"/>
                    <a:pt x="8" y="4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224" name="Freeform 89"/>
            <p:cNvSpPr>
              <a:spLocks noChangeArrowheads="1"/>
            </p:cNvSpPr>
            <p:nvPr/>
          </p:nvSpPr>
          <p:spPr bwMode="auto">
            <a:xfrm>
              <a:off x="357188" y="112712"/>
              <a:ext cx="30163" cy="33337"/>
            </a:xfrm>
            <a:custGeom>
              <a:avLst/>
              <a:gdLst>
                <a:gd name="T0" fmla="*/ 1 w 8"/>
                <a:gd name="T1" fmla="*/ 9 h 9"/>
                <a:gd name="T2" fmla="*/ 3 w 8"/>
                <a:gd name="T3" fmla="*/ 8 h 9"/>
                <a:gd name="T4" fmla="*/ 5 w 8"/>
                <a:gd name="T5" fmla="*/ 6 h 9"/>
                <a:gd name="T6" fmla="*/ 7 w 8"/>
                <a:gd name="T7" fmla="*/ 2 h 9"/>
                <a:gd name="T8" fmla="*/ 7 w 8"/>
                <a:gd name="T9" fmla="*/ 0 h 9"/>
                <a:gd name="T10" fmla="*/ 5 w 8"/>
                <a:gd name="T11" fmla="*/ 1 h 9"/>
                <a:gd name="T12" fmla="*/ 3 w 8"/>
                <a:gd name="T13" fmla="*/ 4 h 9"/>
                <a:gd name="T14" fmla="*/ 1 w 8"/>
                <a:gd name="T15" fmla="*/ 7 h 9"/>
                <a:gd name="T16" fmla="*/ 1 w 8"/>
                <a:gd name="T17" fmla="*/ 9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9"/>
                <a:gd name="T29" fmla="*/ 8 w 8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9">
                  <a:moveTo>
                    <a:pt x="1" y="9"/>
                  </a:moveTo>
                  <a:cubicBezTo>
                    <a:pt x="2" y="9"/>
                    <a:pt x="3" y="9"/>
                    <a:pt x="3" y="8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6" y="5"/>
                    <a:pt x="6" y="4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4"/>
                    <a:pt x="2" y="5"/>
                    <a:pt x="1" y="7"/>
                  </a:cubicBezTo>
                  <a:cubicBezTo>
                    <a:pt x="0" y="7"/>
                    <a:pt x="0" y="8"/>
                    <a:pt x="1" y="9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225" name="Freeform 90"/>
            <p:cNvSpPr>
              <a:spLocks noChangeArrowheads="1"/>
            </p:cNvSpPr>
            <p:nvPr/>
          </p:nvSpPr>
          <p:spPr bwMode="auto">
            <a:xfrm>
              <a:off x="425450" y="161925"/>
              <a:ext cx="28575" cy="28575"/>
            </a:xfrm>
            <a:custGeom>
              <a:avLst/>
              <a:gdLst>
                <a:gd name="T0" fmla="*/ 2 w 8"/>
                <a:gd name="T1" fmla="*/ 8 h 8"/>
                <a:gd name="T2" fmla="*/ 7 w 8"/>
                <a:gd name="T3" fmla="*/ 3 h 8"/>
                <a:gd name="T4" fmla="*/ 7 w 8"/>
                <a:gd name="T5" fmla="*/ 1 h 8"/>
                <a:gd name="T6" fmla="*/ 5 w 8"/>
                <a:gd name="T7" fmla="*/ 1 h 8"/>
                <a:gd name="T8" fmla="*/ 1 w 8"/>
                <a:gd name="T9" fmla="*/ 5 h 8"/>
                <a:gd name="T10" fmla="*/ 0 w 8"/>
                <a:gd name="T11" fmla="*/ 7 h 8"/>
                <a:gd name="T12" fmla="*/ 2 w 8"/>
                <a:gd name="T13" fmla="*/ 8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8"/>
                <a:gd name="T23" fmla="*/ 8 w 8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8">
                  <a:moveTo>
                    <a:pt x="2" y="8"/>
                  </a:moveTo>
                  <a:cubicBezTo>
                    <a:pt x="4" y="7"/>
                    <a:pt x="6" y="5"/>
                    <a:pt x="7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4" y="3"/>
                    <a:pt x="2" y="4"/>
                    <a:pt x="1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8"/>
                    <a:pt x="2" y="8"/>
                    <a:pt x="2" y="8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226" name="Freeform 91"/>
            <p:cNvSpPr>
              <a:spLocks noEditPoints="1" noChangeArrowheads="1"/>
            </p:cNvSpPr>
            <p:nvPr/>
          </p:nvSpPr>
          <p:spPr bwMode="auto">
            <a:xfrm>
              <a:off x="180975" y="134937"/>
              <a:ext cx="250825" cy="195262"/>
            </a:xfrm>
            <a:custGeom>
              <a:avLst/>
              <a:gdLst>
                <a:gd name="T0" fmla="*/ 28 w 67"/>
                <a:gd name="T1" fmla="*/ 50 h 52"/>
                <a:gd name="T2" fmla="*/ 65 w 67"/>
                <a:gd name="T3" fmla="*/ 26 h 52"/>
                <a:gd name="T4" fmla="*/ 60 w 67"/>
                <a:gd name="T5" fmla="*/ 20 h 52"/>
                <a:gd name="T6" fmla="*/ 32 w 67"/>
                <a:gd name="T7" fmla="*/ 35 h 52"/>
                <a:gd name="T8" fmla="*/ 11 w 67"/>
                <a:gd name="T9" fmla="*/ 7 h 52"/>
                <a:gd name="T10" fmla="*/ 3 w 67"/>
                <a:gd name="T11" fmla="*/ 1 h 52"/>
                <a:gd name="T12" fmla="*/ 6 w 67"/>
                <a:gd name="T13" fmla="*/ 13 h 52"/>
                <a:gd name="T14" fmla="*/ 28 w 67"/>
                <a:gd name="T15" fmla="*/ 50 h 52"/>
                <a:gd name="T16" fmla="*/ 30 w 67"/>
                <a:gd name="T17" fmla="*/ 38 h 52"/>
                <a:gd name="T18" fmla="*/ 33 w 67"/>
                <a:gd name="T19" fmla="*/ 40 h 52"/>
                <a:gd name="T20" fmla="*/ 33 w 67"/>
                <a:gd name="T21" fmla="*/ 44 h 52"/>
                <a:gd name="T22" fmla="*/ 27 w 67"/>
                <a:gd name="T23" fmla="*/ 43 h 52"/>
                <a:gd name="T24" fmla="*/ 30 w 67"/>
                <a:gd name="T25" fmla="*/ 3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7"/>
                <a:gd name="T40" fmla="*/ 0 h 52"/>
                <a:gd name="T41" fmla="*/ 67 w 67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7" h="52">
                  <a:moveTo>
                    <a:pt x="28" y="50"/>
                  </a:moveTo>
                  <a:cubicBezTo>
                    <a:pt x="32" y="52"/>
                    <a:pt x="65" y="26"/>
                    <a:pt x="65" y="26"/>
                  </a:cubicBezTo>
                  <a:cubicBezTo>
                    <a:pt x="67" y="21"/>
                    <a:pt x="62" y="20"/>
                    <a:pt x="60" y="20"/>
                  </a:cubicBezTo>
                  <a:cubicBezTo>
                    <a:pt x="60" y="20"/>
                    <a:pt x="37" y="34"/>
                    <a:pt x="32" y="35"/>
                  </a:cubicBezTo>
                  <a:cubicBezTo>
                    <a:pt x="29" y="33"/>
                    <a:pt x="17" y="15"/>
                    <a:pt x="11" y="7"/>
                  </a:cubicBezTo>
                  <a:cubicBezTo>
                    <a:pt x="11" y="7"/>
                    <a:pt x="5" y="0"/>
                    <a:pt x="3" y="1"/>
                  </a:cubicBezTo>
                  <a:cubicBezTo>
                    <a:pt x="0" y="3"/>
                    <a:pt x="6" y="13"/>
                    <a:pt x="6" y="13"/>
                  </a:cubicBezTo>
                  <a:cubicBezTo>
                    <a:pt x="13" y="24"/>
                    <a:pt x="24" y="47"/>
                    <a:pt x="28" y="50"/>
                  </a:cubicBezTo>
                  <a:close/>
                  <a:moveTo>
                    <a:pt x="30" y="38"/>
                  </a:moveTo>
                  <a:cubicBezTo>
                    <a:pt x="31" y="38"/>
                    <a:pt x="33" y="39"/>
                    <a:pt x="33" y="40"/>
                  </a:cubicBezTo>
                  <a:cubicBezTo>
                    <a:pt x="34" y="41"/>
                    <a:pt x="34" y="43"/>
                    <a:pt x="33" y="44"/>
                  </a:cubicBezTo>
                  <a:cubicBezTo>
                    <a:pt x="31" y="45"/>
                    <a:pt x="28" y="45"/>
                    <a:pt x="27" y="43"/>
                  </a:cubicBezTo>
                  <a:cubicBezTo>
                    <a:pt x="26" y="41"/>
                    <a:pt x="28" y="38"/>
                    <a:pt x="30" y="38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</p:grpSp>
      <p:sp>
        <p:nvSpPr>
          <p:cNvPr id="34" name="文本框 37"/>
          <p:cNvSpPr txBox="1"/>
          <p:nvPr/>
        </p:nvSpPr>
        <p:spPr>
          <a:xfrm>
            <a:off x="196716" y="181655"/>
            <a:ext cx="3259160" cy="466708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defTabSz="964278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点击添加相关标题文字</a:t>
            </a:r>
          </a:p>
        </p:txBody>
      </p:sp>
      <p:sp>
        <p:nvSpPr>
          <p:cNvPr id="35" name="文本框 38"/>
          <p:cNvSpPr txBox="1"/>
          <p:nvPr/>
        </p:nvSpPr>
        <p:spPr>
          <a:xfrm>
            <a:off x="395536" y="649707"/>
            <a:ext cx="2592288" cy="266653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algn="dist" defTabSz="964278"/>
            <a:r>
              <a:rPr lang="en-US" altLang="zh-CN" sz="1100" dirty="0">
                <a:solidFill>
                  <a:schemeClr val="tx1">
                    <a:lumMod val="65000"/>
                    <a:lumOff val="3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ADD RELATED TITLE WORDS</a:t>
            </a:r>
            <a:endParaRPr lang="zh-CN" altLang="en-US" sz="1100" dirty="0">
              <a:solidFill>
                <a:schemeClr val="tx1">
                  <a:lumMod val="65000"/>
                  <a:lumOff val="3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  <a:sym typeface="+mn-lt"/>
            </a:endParaRPr>
          </a:p>
        </p:txBody>
      </p:sp>
    </p:spTree>
  </p:cSld>
  <p:clrMapOvr>
    <a:masterClrMapping/>
  </p:clrMapOvr>
  <p:transition>
    <p:comb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1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94" grpId="0"/>
      <p:bldP spid="8195" grpId="0" animBg="1"/>
      <p:bldP spid="8198" grpId="0"/>
      <p:bldP spid="8199" grpId="0"/>
      <p:bldP spid="8200" grpId="0"/>
      <p:bldP spid="8201" grpId="0"/>
      <p:bldP spid="8207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D:\1\13e1b1eada54150ef5fc11fe8bb74598.png"/>
          <p:cNvPicPr>
            <a:picLocks noChangeAspect="1" noChangeArrowheads="1"/>
          </p:cNvPicPr>
          <p:nvPr/>
        </p:nvPicPr>
        <p:blipFill>
          <a:blip r:embed="rId2" cstate="screen">
            <a:lum bright="-41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07604" y="376300"/>
            <a:ext cx="4279900" cy="2806700"/>
          </a:xfrm>
          <a:prstGeom prst="rect">
            <a:avLst/>
          </a:prstGeom>
          <a:noFill/>
        </p:spPr>
      </p:pic>
      <p:sp>
        <p:nvSpPr>
          <p:cNvPr id="27" name="矩形 26"/>
          <p:cNvSpPr>
            <a:spLocks noChangeArrowheads="1"/>
          </p:cNvSpPr>
          <p:nvPr/>
        </p:nvSpPr>
        <p:spPr bwMode="auto">
          <a:xfrm>
            <a:off x="1907704" y="3375472"/>
            <a:ext cx="6084676" cy="493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 anchor="ctr"/>
          <a:lstStyle/>
          <a:p>
            <a:r>
              <a:rPr lang="zh-CN" altLang="en-US" sz="4800" b="1" spc="225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演讲完毕 谢谢观看</a:t>
            </a:r>
            <a:endParaRPr lang="zh-CN" altLang="en-US" sz="4800" b="1" spc="225" dirty="0">
              <a:solidFill>
                <a:schemeClr val="tx1">
                  <a:lumMod val="85000"/>
                  <a:lumOff val="1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2663788" y="4048708"/>
            <a:ext cx="4112354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适用于述职报告</a:t>
            </a:r>
            <a:r>
              <a:rPr lang="en-US" altLang="zh-CN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/</a:t>
            </a:r>
            <a:r>
              <a:rPr lang="zh-CN" altLang="en-US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答辩</a:t>
            </a:r>
            <a:r>
              <a:rPr lang="en-US" altLang="zh-CN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/</a:t>
            </a:r>
            <a:r>
              <a:rPr lang="zh-CN" altLang="en-US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人力资源</a:t>
            </a:r>
            <a:r>
              <a:rPr lang="en-US" altLang="zh-CN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/</a:t>
            </a:r>
            <a:r>
              <a:rPr lang="zh-CN" altLang="en-US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个人</a:t>
            </a:r>
            <a:endParaRPr lang="zh-CN" altLang="en-US" b="1" dirty="0">
              <a:solidFill>
                <a:schemeClr val="tx1">
                  <a:lumMod val="85000"/>
                  <a:lumOff val="1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grpSp>
        <p:nvGrpSpPr>
          <p:cNvPr id="2" name="组合 60"/>
          <p:cNvGrpSpPr/>
          <p:nvPr/>
        </p:nvGrpSpPr>
        <p:grpSpPr>
          <a:xfrm rot="2750590">
            <a:off x="4867560" y="567138"/>
            <a:ext cx="2556284" cy="2306360"/>
            <a:chOff x="6072188" y="1752600"/>
            <a:chExt cx="982663" cy="8429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0" name="Freeform 124"/>
            <p:cNvSpPr>
              <a:spLocks noEditPoints="1"/>
            </p:cNvSpPr>
            <p:nvPr/>
          </p:nvSpPr>
          <p:spPr bwMode="auto">
            <a:xfrm>
              <a:off x="6553201" y="2081213"/>
              <a:ext cx="398463" cy="185738"/>
            </a:xfrm>
            <a:custGeom>
              <a:avLst/>
              <a:gdLst/>
              <a:ahLst/>
              <a:cxnLst>
                <a:cxn ang="0">
                  <a:pos x="733" y="155"/>
                </a:cxn>
                <a:cxn ang="0">
                  <a:pos x="635" y="216"/>
                </a:cxn>
                <a:cxn ang="0">
                  <a:pos x="475" y="305"/>
                </a:cxn>
                <a:cxn ang="0">
                  <a:pos x="398" y="351"/>
                </a:cxn>
                <a:cxn ang="0">
                  <a:pos x="349" y="338"/>
                </a:cxn>
                <a:cxn ang="0">
                  <a:pos x="185" y="273"/>
                </a:cxn>
                <a:cxn ang="0">
                  <a:pos x="73" y="218"/>
                </a:cxn>
                <a:cxn ang="0">
                  <a:pos x="3" y="177"/>
                </a:cxn>
                <a:cxn ang="0">
                  <a:pos x="20" y="142"/>
                </a:cxn>
                <a:cxn ang="0">
                  <a:pos x="221" y="49"/>
                </a:cxn>
                <a:cxn ang="0">
                  <a:pos x="364" y="1"/>
                </a:cxn>
                <a:cxn ang="0">
                  <a:pos x="400" y="5"/>
                </a:cxn>
                <a:cxn ang="0">
                  <a:pos x="419" y="4"/>
                </a:cxn>
                <a:cxn ang="0">
                  <a:pos x="479" y="33"/>
                </a:cxn>
                <a:cxn ang="0">
                  <a:pos x="651" y="81"/>
                </a:cxn>
                <a:cxn ang="0">
                  <a:pos x="750" y="129"/>
                </a:cxn>
                <a:cxn ang="0">
                  <a:pos x="440" y="308"/>
                </a:cxn>
                <a:cxn ang="0">
                  <a:pos x="634" y="200"/>
                </a:cxn>
                <a:cxn ang="0">
                  <a:pos x="726" y="138"/>
                </a:cxn>
                <a:cxn ang="0">
                  <a:pos x="675" y="149"/>
                </a:cxn>
                <a:cxn ang="0">
                  <a:pos x="363" y="327"/>
                </a:cxn>
                <a:cxn ang="0">
                  <a:pos x="422" y="321"/>
                </a:cxn>
                <a:cxn ang="0">
                  <a:pos x="581" y="95"/>
                </a:cxn>
                <a:cxn ang="0">
                  <a:pos x="471" y="165"/>
                </a:cxn>
                <a:cxn ang="0">
                  <a:pos x="349" y="235"/>
                </a:cxn>
                <a:cxn ang="0">
                  <a:pos x="281" y="274"/>
                </a:cxn>
                <a:cxn ang="0">
                  <a:pos x="272" y="286"/>
                </a:cxn>
                <a:cxn ang="0">
                  <a:pos x="301" y="297"/>
                </a:cxn>
                <a:cxn ang="0">
                  <a:pos x="347" y="319"/>
                </a:cxn>
                <a:cxn ang="0">
                  <a:pos x="406" y="282"/>
                </a:cxn>
                <a:cxn ang="0">
                  <a:pos x="612" y="166"/>
                </a:cxn>
                <a:cxn ang="0">
                  <a:pos x="701" y="114"/>
                </a:cxn>
                <a:cxn ang="0">
                  <a:pos x="613" y="87"/>
                </a:cxn>
                <a:cxn ang="0">
                  <a:pos x="440" y="96"/>
                </a:cxn>
                <a:cxn ang="0">
                  <a:pos x="304" y="162"/>
                </a:cxn>
                <a:cxn ang="0">
                  <a:pos x="186" y="255"/>
                </a:cxn>
                <a:cxn ang="0">
                  <a:pos x="251" y="274"/>
                </a:cxn>
                <a:cxn ang="0">
                  <a:pos x="500" y="131"/>
                </a:cxn>
                <a:cxn ang="0">
                  <a:pos x="503" y="58"/>
                </a:cxn>
                <a:cxn ang="0">
                  <a:pos x="292" y="79"/>
                </a:cxn>
                <a:cxn ang="0">
                  <a:pos x="190" y="123"/>
                </a:cxn>
                <a:cxn ang="0">
                  <a:pos x="72" y="198"/>
                </a:cxn>
                <a:cxn ang="0">
                  <a:pos x="146" y="235"/>
                </a:cxn>
                <a:cxn ang="0">
                  <a:pos x="349" y="126"/>
                </a:cxn>
                <a:cxn ang="0">
                  <a:pos x="468" y="65"/>
                </a:cxn>
                <a:cxn ang="0">
                  <a:pos x="462" y="45"/>
                </a:cxn>
                <a:cxn ang="0">
                  <a:pos x="293" y="41"/>
                </a:cxn>
                <a:cxn ang="0">
                  <a:pos x="255" y="52"/>
                </a:cxn>
                <a:cxn ang="0">
                  <a:pos x="153" y="92"/>
                </a:cxn>
                <a:cxn ang="0">
                  <a:pos x="96" y="122"/>
                </a:cxn>
                <a:cxn ang="0">
                  <a:pos x="34" y="152"/>
                </a:cxn>
                <a:cxn ang="0">
                  <a:pos x="36" y="178"/>
                </a:cxn>
                <a:cxn ang="0">
                  <a:pos x="225" y="89"/>
                </a:cxn>
                <a:cxn ang="0">
                  <a:pos x="383" y="18"/>
                </a:cxn>
                <a:cxn ang="0">
                  <a:pos x="307" y="38"/>
                </a:cxn>
              </a:cxnLst>
              <a:rect l="0" t="0" r="r" b="b"/>
              <a:pathLst>
                <a:path w="751" h="353">
                  <a:moveTo>
                    <a:pt x="749" y="152"/>
                  </a:moveTo>
                  <a:lnTo>
                    <a:pt x="749" y="152"/>
                  </a:lnTo>
                  <a:lnTo>
                    <a:pt x="744" y="154"/>
                  </a:lnTo>
                  <a:lnTo>
                    <a:pt x="741" y="156"/>
                  </a:lnTo>
                  <a:lnTo>
                    <a:pt x="737" y="156"/>
                  </a:lnTo>
                  <a:lnTo>
                    <a:pt x="733" y="155"/>
                  </a:lnTo>
                  <a:lnTo>
                    <a:pt x="733" y="155"/>
                  </a:lnTo>
                  <a:lnTo>
                    <a:pt x="723" y="165"/>
                  </a:lnTo>
                  <a:lnTo>
                    <a:pt x="712" y="172"/>
                  </a:lnTo>
                  <a:lnTo>
                    <a:pt x="699" y="180"/>
                  </a:lnTo>
                  <a:lnTo>
                    <a:pt x="687" y="187"/>
                  </a:lnTo>
                  <a:lnTo>
                    <a:pt x="661" y="201"/>
                  </a:lnTo>
                  <a:lnTo>
                    <a:pt x="635" y="216"/>
                  </a:lnTo>
                  <a:lnTo>
                    <a:pt x="635" y="216"/>
                  </a:lnTo>
                  <a:lnTo>
                    <a:pt x="615" y="227"/>
                  </a:lnTo>
                  <a:lnTo>
                    <a:pt x="596" y="237"/>
                  </a:lnTo>
                  <a:lnTo>
                    <a:pt x="555" y="259"/>
                  </a:lnTo>
                  <a:lnTo>
                    <a:pt x="515" y="280"/>
                  </a:lnTo>
                  <a:lnTo>
                    <a:pt x="494" y="292"/>
                  </a:lnTo>
                  <a:lnTo>
                    <a:pt x="475" y="305"/>
                  </a:lnTo>
                  <a:lnTo>
                    <a:pt x="475" y="305"/>
                  </a:lnTo>
                  <a:lnTo>
                    <a:pt x="458" y="317"/>
                  </a:lnTo>
                  <a:lnTo>
                    <a:pt x="438" y="329"/>
                  </a:lnTo>
                  <a:lnTo>
                    <a:pt x="438" y="329"/>
                  </a:lnTo>
                  <a:lnTo>
                    <a:pt x="424" y="338"/>
                  </a:lnTo>
                  <a:lnTo>
                    <a:pt x="411" y="346"/>
                  </a:lnTo>
                  <a:lnTo>
                    <a:pt x="405" y="349"/>
                  </a:lnTo>
                  <a:lnTo>
                    <a:pt x="398" y="351"/>
                  </a:lnTo>
                  <a:lnTo>
                    <a:pt x="393" y="353"/>
                  </a:lnTo>
                  <a:lnTo>
                    <a:pt x="388" y="353"/>
                  </a:lnTo>
                  <a:lnTo>
                    <a:pt x="388" y="353"/>
                  </a:lnTo>
                  <a:lnTo>
                    <a:pt x="378" y="351"/>
                  </a:lnTo>
                  <a:lnTo>
                    <a:pt x="368" y="347"/>
                  </a:lnTo>
                  <a:lnTo>
                    <a:pt x="358" y="343"/>
                  </a:lnTo>
                  <a:lnTo>
                    <a:pt x="349" y="338"/>
                  </a:lnTo>
                  <a:lnTo>
                    <a:pt x="330" y="328"/>
                  </a:lnTo>
                  <a:lnTo>
                    <a:pt x="320" y="323"/>
                  </a:lnTo>
                  <a:lnTo>
                    <a:pt x="309" y="319"/>
                  </a:lnTo>
                  <a:lnTo>
                    <a:pt x="309" y="319"/>
                  </a:lnTo>
                  <a:lnTo>
                    <a:pt x="260" y="301"/>
                  </a:lnTo>
                  <a:lnTo>
                    <a:pt x="210" y="282"/>
                  </a:lnTo>
                  <a:lnTo>
                    <a:pt x="185" y="273"/>
                  </a:lnTo>
                  <a:lnTo>
                    <a:pt x="160" y="261"/>
                  </a:lnTo>
                  <a:lnTo>
                    <a:pt x="138" y="249"/>
                  </a:lnTo>
                  <a:lnTo>
                    <a:pt x="115" y="235"/>
                  </a:lnTo>
                  <a:lnTo>
                    <a:pt x="115" y="235"/>
                  </a:lnTo>
                  <a:lnTo>
                    <a:pt x="104" y="231"/>
                  </a:lnTo>
                  <a:lnTo>
                    <a:pt x="93" y="228"/>
                  </a:lnTo>
                  <a:lnTo>
                    <a:pt x="73" y="218"/>
                  </a:lnTo>
                  <a:lnTo>
                    <a:pt x="54" y="207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20" y="189"/>
                  </a:lnTo>
                  <a:lnTo>
                    <a:pt x="14" y="186"/>
                  </a:lnTo>
                  <a:lnTo>
                    <a:pt x="8" y="182"/>
                  </a:lnTo>
                  <a:lnTo>
                    <a:pt x="3" y="177"/>
                  </a:lnTo>
                  <a:lnTo>
                    <a:pt x="1" y="173"/>
                  </a:lnTo>
                  <a:lnTo>
                    <a:pt x="0" y="167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6" y="154"/>
                  </a:lnTo>
                  <a:lnTo>
                    <a:pt x="13" y="147"/>
                  </a:lnTo>
                  <a:lnTo>
                    <a:pt x="20" y="142"/>
                  </a:lnTo>
                  <a:lnTo>
                    <a:pt x="29" y="136"/>
                  </a:lnTo>
                  <a:lnTo>
                    <a:pt x="47" y="126"/>
                  </a:lnTo>
                  <a:lnTo>
                    <a:pt x="63" y="117"/>
                  </a:lnTo>
                  <a:lnTo>
                    <a:pt x="63" y="117"/>
                  </a:lnTo>
                  <a:lnTo>
                    <a:pt x="124" y="90"/>
                  </a:lnTo>
                  <a:lnTo>
                    <a:pt x="188" y="62"/>
                  </a:lnTo>
                  <a:lnTo>
                    <a:pt x="221" y="49"/>
                  </a:lnTo>
                  <a:lnTo>
                    <a:pt x="255" y="36"/>
                  </a:lnTo>
                  <a:lnTo>
                    <a:pt x="289" y="24"/>
                  </a:lnTo>
                  <a:lnTo>
                    <a:pt x="322" y="13"/>
                  </a:lnTo>
                  <a:lnTo>
                    <a:pt x="322" y="13"/>
                  </a:lnTo>
                  <a:lnTo>
                    <a:pt x="340" y="7"/>
                  </a:lnTo>
                  <a:lnTo>
                    <a:pt x="356" y="3"/>
                  </a:lnTo>
                  <a:lnTo>
                    <a:pt x="364" y="1"/>
                  </a:lnTo>
                  <a:lnTo>
                    <a:pt x="371" y="0"/>
                  </a:lnTo>
                  <a:lnTo>
                    <a:pt x="380" y="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94" y="2"/>
                  </a:lnTo>
                  <a:lnTo>
                    <a:pt x="397" y="3"/>
                  </a:lnTo>
                  <a:lnTo>
                    <a:pt x="400" y="5"/>
                  </a:lnTo>
                  <a:lnTo>
                    <a:pt x="403" y="6"/>
                  </a:lnTo>
                  <a:lnTo>
                    <a:pt x="403" y="6"/>
                  </a:lnTo>
                  <a:lnTo>
                    <a:pt x="409" y="6"/>
                  </a:lnTo>
                  <a:lnTo>
                    <a:pt x="413" y="5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19" y="4"/>
                  </a:lnTo>
                  <a:lnTo>
                    <a:pt x="422" y="5"/>
                  </a:lnTo>
                  <a:lnTo>
                    <a:pt x="422" y="6"/>
                  </a:lnTo>
                  <a:lnTo>
                    <a:pt x="422" y="6"/>
                  </a:lnTo>
                  <a:lnTo>
                    <a:pt x="436" y="14"/>
                  </a:lnTo>
                  <a:lnTo>
                    <a:pt x="449" y="21"/>
                  </a:lnTo>
                  <a:lnTo>
                    <a:pt x="464" y="28"/>
                  </a:lnTo>
                  <a:lnTo>
                    <a:pt x="479" y="33"/>
                  </a:lnTo>
                  <a:lnTo>
                    <a:pt x="509" y="43"/>
                  </a:lnTo>
                  <a:lnTo>
                    <a:pt x="540" y="52"/>
                  </a:lnTo>
                  <a:lnTo>
                    <a:pt x="540" y="52"/>
                  </a:lnTo>
                  <a:lnTo>
                    <a:pt x="570" y="61"/>
                  </a:lnTo>
                  <a:lnTo>
                    <a:pt x="599" y="68"/>
                  </a:lnTo>
                  <a:lnTo>
                    <a:pt x="599" y="68"/>
                  </a:lnTo>
                  <a:lnTo>
                    <a:pt x="651" y="81"/>
                  </a:lnTo>
                  <a:lnTo>
                    <a:pt x="697" y="95"/>
                  </a:lnTo>
                  <a:lnTo>
                    <a:pt x="697" y="95"/>
                  </a:lnTo>
                  <a:lnTo>
                    <a:pt x="721" y="102"/>
                  </a:lnTo>
                  <a:lnTo>
                    <a:pt x="742" y="111"/>
                  </a:lnTo>
                  <a:lnTo>
                    <a:pt x="742" y="111"/>
                  </a:lnTo>
                  <a:lnTo>
                    <a:pt x="746" y="120"/>
                  </a:lnTo>
                  <a:lnTo>
                    <a:pt x="750" y="129"/>
                  </a:lnTo>
                  <a:lnTo>
                    <a:pt x="751" y="135"/>
                  </a:lnTo>
                  <a:lnTo>
                    <a:pt x="751" y="140"/>
                  </a:lnTo>
                  <a:lnTo>
                    <a:pt x="751" y="145"/>
                  </a:lnTo>
                  <a:lnTo>
                    <a:pt x="749" y="152"/>
                  </a:lnTo>
                  <a:lnTo>
                    <a:pt x="749" y="152"/>
                  </a:lnTo>
                  <a:close/>
                  <a:moveTo>
                    <a:pt x="440" y="308"/>
                  </a:moveTo>
                  <a:lnTo>
                    <a:pt x="440" y="308"/>
                  </a:lnTo>
                  <a:lnTo>
                    <a:pt x="459" y="295"/>
                  </a:lnTo>
                  <a:lnTo>
                    <a:pt x="479" y="283"/>
                  </a:lnTo>
                  <a:lnTo>
                    <a:pt x="521" y="261"/>
                  </a:lnTo>
                  <a:lnTo>
                    <a:pt x="563" y="238"/>
                  </a:lnTo>
                  <a:lnTo>
                    <a:pt x="605" y="216"/>
                  </a:lnTo>
                  <a:lnTo>
                    <a:pt x="605" y="216"/>
                  </a:lnTo>
                  <a:lnTo>
                    <a:pt x="634" y="200"/>
                  </a:lnTo>
                  <a:lnTo>
                    <a:pt x="668" y="181"/>
                  </a:lnTo>
                  <a:lnTo>
                    <a:pt x="685" y="171"/>
                  </a:lnTo>
                  <a:lnTo>
                    <a:pt x="700" y="160"/>
                  </a:lnTo>
                  <a:lnTo>
                    <a:pt x="714" y="151"/>
                  </a:lnTo>
                  <a:lnTo>
                    <a:pt x="724" y="141"/>
                  </a:lnTo>
                  <a:lnTo>
                    <a:pt x="724" y="141"/>
                  </a:lnTo>
                  <a:lnTo>
                    <a:pt x="726" y="138"/>
                  </a:lnTo>
                  <a:lnTo>
                    <a:pt x="728" y="131"/>
                  </a:lnTo>
                  <a:lnTo>
                    <a:pt x="728" y="128"/>
                  </a:lnTo>
                  <a:lnTo>
                    <a:pt x="726" y="126"/>
                  </a:lnTo>
                  <a:lnTo>
                    <a:pt x="724" y="123"/>
                  </a:lnTo>
                  <a:lnTo>
                    <a:pt x="718" y="122"/>
                  </a:lnTo>
                  <a:lnTo>
                    <a:pt x="718" y="122"/>
                  </a:lnTo>
                  <a:lnTo>
                    <a:pt x="675" y="149"/>
                  </a:lnTo>
                  <a:lnTo>
                    <a:pt x="630" y="173"/>
                  </a:lnTo>
                  <a:lnTo>
                    <a:pt x="539" y="223"/>
                  </a:lnTo>
                  <a:lnTo>
                    <a:pt x="494" y="248"/>
                  </a:lnTo>
                  <a:lnTo>
                    <a:pt x="449" y="274"/>
                  </a:lnTo>
                  <a:lnTo>
                    <a:pt x="406" y="301"/>
                  </a:lnTo>
                  <a:lnTo>
                    <a:pt x="363" y="327"/>
                  </a:lnTo>
                  <a:lnTo>
                    <a:pt x="363" y="327"/>
                  </a:lnTo>
                  <a:lnTo>
                    <a:pt x="368" y="331"/>
                  </a:lnTo>
                  <a:lnTo>
                    <a:pt x="373" y="332"/>
                  </a:lnTo>
                  <a:lnTo>
                    <a:pt x="383" y="334"/>
                  </a:lnTo>
                  <a:lnTo>
                    <a:pt x="393" y="333"/>
                  </a:lnTo>
                  <a:lnTo>
                    <a:pt x="403" y="331"/>
                  </a:lnTo>
                  <a:lnTo>
                    <a:pt x="413" y="326"/>
                  </a:lnTo>
                  <a:lnTo>
                    <a:pt x="422" y="321"/>
                  </a:lnTo>
                  <a:lnTo>
                    <a:pt x="431" y="314"/>
                  </a:lnTo>
                  <a:lnTo>
                    <a:pt x="440" y="308"/>
                  </a:lnTo>
                  <a:lnTo>
                    <a:pt x="440" y="308"/>
                  </a:lnTo>
                  <a:close/>
                  <a:moveTo>
                    <a:pt x="602" y="87"/>
                  </a:moveTo>
                  <a:lnTo>
                    <a:pt x="602" y="87"/>
                  </a:lnTo>
                  <a:lnTo>
                    <a:pt x="592" y="90"/>
                  </a:lnTo>
                  <a:lnTo>
                    <a:pt x="581" y="95"/>
                  </a:lnTo>
                  <a:lnTo>
                    <a:pt x="570" y="101"/>
                  </a:lnTo>
                  <a:lnTo>
                    <a:pt x="561" y="109"/>
                  </a:lnTo>
                  <a:lnTo>
                    <a:pt x="540" y="125"/>
                  </a:lnTo>
                  <a:lnTo>
                    <a:pt x="531" y="131"/>
                  </a:lnTo>
                  <a:lnTo>
                    <a:pt x="521" y="138"/>
                  </a:lnTo>
                  <a:lnTo>
                    <a:pt x="521" y="138"/>
                  </a:lnTo>
                  <a:lnTo>
                    <a:pt x="471" y="165"/>
                  </a:lnTo>
                  <a:lnTo>
                    <a:pt x="419" y="190"/>
                  </a:lnTo>
                  <a:lnTo>
                    <a:pt x="419" y="190"/>
                  </a:lnTo>
                  <a:lnTo>
                    <a:pt x="401" y="201"/>
                  </a:lnTo>
                  <a:lnTo>
                    <a:pt x="384" y="213"/>
                  </a:lnTo>
                  <a:lnTo>
                    <a:pt x="367" y="225"/>
                  </a:lnTo>
                  <a:lnTo>
                    <a:pt x="349" y="235"/>
                  </a:lnTo>
                  <a:lnTo>
                    <a:pt x="349" y="235"/>
                  </a:lnTo>
                  <a:lnTo>
                    <a:pt x="332" y="244"/>
                  </a:lnTo>
                  <a:lnTo>
                    <a:pt x="316" y="252"/>
                  </a:lnTo>
                  <a:lnTo>
                    <a:pt x="301" y="261"/>
                  </a:lnTo>
                  <a:lnTo>
                    <a:pt x="293" y="266"/>
                  </a:lnTo>
                  <a:lnTo>
                    <a:pt x="287" y="273"/>
                  </a:lnTo>
                  <a:lnTo>
                    <a:pt x="287" y="273"/>
                  </a:lnTo>
                  <a:lnTo>
                    <a:pt x="281" y="274"/>
                  </a:lnTo>
                  <a:lnTo>
                    <a:pt x="276" y="275"/>
                  </a:lnTo>
                  <a:lnTo>
                    <a:pt x="274" y="276"/>
                  </a:lnTo>
                  <a:lnTo>
                    <a:pt x="272" y="277"/>
                  </a:lnTo>
                  <a:lnTo>
                    <a:pt x="271" y="279"/>
                  </a:lnTo>
                  <a:lnTo>
                    <a:pt x="271" y="281"/>
                  </a:lnTo>
                  <a:lnTo>
                    <a:pt x="271" y="281"/>
                  </a:lnTo>
                  <a:lnTo>
                    <a:pt x="272" y="286"/>
                  </a:lnTo>
                  <a:lnTo>
                    <a:pt x="274" y="288"/>
                  </a:lnTo>
                  <a:lnTo>
                    <a:pt x="276" y="290"/>
                  </a:lnTo>
                  <a:lnTo>
                    <a:pt x="279" y="291"/>
                  </a:lnTo>
                  <a:lnTo>
                    <a:pt x="287" y="292"/>
                  </a:lnTo>
                  <a:lnTo>
                    <a:pt x="294" y="294"/>
                  </a:lnTo>
                  <a:lnTo>
                    <a:pt x="294" y="294"/>
                  </a:lnTo>
                  <a:lnTo>
                    <a:pt x="301" y="297"/>
                  </a:lnTo>
                  <a:lnTo>
                    <a:pt x="307" y="301"/>
                  </a:lnTo>
                  <a:lnTo>
                    <a:pt x="320" y="309"/>
                  </a:lnTo>
                  <a:lnTo>
                    <a:pt x="327" y="313"/>
                  </a:lnTo>
                  <a:lnTo>
                    <a:pt x="334" y="317"/>
                  </a:lnTo>
                  <a:lnTo>
                    <a:pt x="340" y="319"/>
                  </a:lnTo>
                  <a:lnTo>
                    <a:pt x="347" y="319"/>
                  </a:lnTo>
                  <a:lnTo>
                    <a:pt x="347" y="319"/>
                  </a:lnTo>
                  <a:lnTo>
                    <a:pt x="351" y="318"/>
                  </a:lnTo>
                  <a:lnTo>
                    <a:pt x="355" y="316"/>
                  </a:lnTo>
                  <a:lnTo>
                    <a:pt x="364" y="309"/>
                  </a:lnTo>
                  <a:lnTo>
                    <a:pt x="373" y="302"/>
                  </a:lnTo>
                  <a:lnTo>
                    <a:pt x="383" y="295"/>
                  </a:lnTo>
                  <a:lnTo>
                    <a:pt x="383" y="295"/>
                  </a:lnTo>
                  <a:lnTo>
                    <a:pt x="406" y="282"/>
                  </a:lnTo>
                  <a:lnTo>
                    <a:pt x="430" y="270"/>
                  </a:lnTo>
                  <a:lnTo>
                    <a:pt x="483" y="241"/>
                  </a:lnTo>
                  <a:lnTo>
                    <a:pt x="483" y="241"/>
                  </a:lnTo>
                  <a:lnTo>
                    <a:pt x="533" y="211"/>
                  </a:lnTo>
                  <a:lnTo>
                    <a:pt x="581" y="182"/>
                  </a:lnTo>
                  <a:lnTo>
                    <a:pt x="581" y="182"/>
                  </a:lnTo>
                  <a:lnTo>
                    <a:pt x="612" y="166"/>
                  </a:lnTo>
                  <a:lnTo>
                    <a:pt x="643" y="150"/>
                  </a:lnTo>
                  <a:lnTo>
                    <a:pt x="673" y="134"/>
                  </a:lnTo>
                  <a:lnTo>
                    <a:pt x="686" y="125"/>
                  </a:lnTo>
                  <a:lnTo>
                    <a:pt x="699" y="116"/>
                  </a:lnTo>
                  <a:lnTo>
                    <a:pt x="699" y="116"/>
                  </a:lnTo>
                  <a:lnTo>
                    <a:pt x="700" y="115"/>
                  </a:lnTo>
                  <a:lnTo>
                    <a:pt x="701" y="114"/>
                  </a:lnTo>
                  <a:lnTo>
                    <a:pt x="701" y="114"/>
                  </a:lnTo>
                  <a:lnTo>
                    <a:pt x="689" y="112"/>
                  </a:lnTo>
                  <a:lnTo>
                    <a:pt x="676" y="108"/>
                  </a:lnTo>
                  <a:lnTo>
                    <a:pt x="651" y="98"/>
                  </a:lnTo>
                  <a:lnTo>
                    <a:pt x="638" y="93"/>
                  </a:lnTo>
                  <a:lnTo>
                    <a:pt x="625" y="90"/>
                  </a:lnTo>
                  <a:lnTo>
                    <a:pt x="613" y="87"/>
                  </a:lnTo>
                  <a:lnTo>
                    <a:pt x="602" y="87"/>
                  </a:lnTo>
                  <a:lnTo>
                    <a:pt x="602" y="87"/>
                  </a:lnTo>
                  <a:close/>
                  <a:moveTo>
                    <a:pt x="503" y="58"/>
                  </a:moveTo>
                  <a:lnTo>
                    <a:pt x="503" y="58"/>
                  </a:lnTo>
                  <a:lnTo>
                    <a:pt x="483" y="71"/>
                  </a:lnTo>
                  <a:lnTo>
                    <a:pt x="461" y="84"/>
                  </a:lnTo>
                  <a:lnTo>
                    <a:pt x="440" y="96"/>
                  </a:lnTo>
                  <a:lnTo>
                    <a:pt x="417" y="109"/>
                  </a:lnTo>
                  <a:lnTo>
                    <a:pt x="395" y="120"/>
                  </a:lnTo>
                  <a:lnTo>
                    <a:pt x="371" y="130"/>
                  </a:lnTo>
                  <a:lnTo>
                    <a:pt x="347" y="141"/>
                  </a:lnTo>
                  <a:lnTo>
                    <a:pt x="322" y="150"/>
                  </a:lnTo>
                  <a:lnTo>
                    <a:pt x="322" y="150"/>
                  </a:lnTo>
                  <a:lnTo>
                    <a:pt x="304" y="162"/>
                  </a:lnTo>
                  <a:lnTo>
                    <a:pt x="284" y="174"/>
                  </a:lnTo>
                  <a:lnTo>
                    <a:pt x="244" y="198"/>
                  </a:lnTo>
                  <a:lnTo>
                    <a:pt x="203" y="220"/>
                  </a:lnTo>
                  <a:lnTo>
                    <a:pt x="183" y="232"/>
                  </a:lnTo>
                  <a:lnTo>
                    <a:pt x="164" y="244"/>
                  </a:lnTo>
                  <a:lnTo>
                    <a:pt x="164" y="244"/>
                  </a:lnTo>
                  <a:lnTo>
                    <a:pt x="186" y="255"/>
                  </a:lnTo>
                  <a:lnTo>
                    <a:pt x="207" y="265"/>
                  </a:lnTo>
                  <a:lnTo>
                    <a:pt x="231" y="275"/>
                  </a:lnTo>
                  <a:lnTo>
                    <a:pt x="255" y="283"/>
                  </a:lnTo>
                  <a:lnTo>
                    <a:pt x="255" y="283"/>
                  </a:lnTo>
                  <a:lnTo>
                    <a:pt x="254" y="279"/>
                  </a:lnTo>
                  <a:lnTo>
                    <a:pt x="252" y="277"/>
                  </a:lnTo>
                  <a:lnTo>
                    <a:pt x="251" y="274"/>
                  </a:lnTo>
                  <a:lnTo>
                    <a:pt x="252" y="271"/>
                  </a:lnTo>
                  <a:lnTo>
                    <a:pt x="252" y="271"/>
                  </a:lnTo>
                  <a:lnTo>
                    <a:pt x="294" y="247"/>
                  </a:lnTo>
                  <a:lnTo>
                    <a:pt x="335" y="225"/>
                  </a:lnTo>
                  <a:lnTo>
                    <a:pt x="418" y="178"/>
                  </a:lnTo>
                  <a:lnTo>
                    <a:pt x="460" y="156"/>
                  </a:lnTo>
                  <a:lnTo>
                    <a:pt x="500" y="131"/>
                  </a:lnTo>
                  <a:lnTo>
                    <a:pt x="539" y="107"/>
                  </a:lnTo>
                  <a:lnTo>
                    <a:pt x="578" y="81"/>
                  </a:lnTo>
                  <a:lnTo>
                    <a:pt x="578" y="81"/>
                  </a:lnTo>
                  <a:lnTo>
                    <a:pt x="560" y="77"/>
                  </a:lnTo>
                  <a:lnTo>
                    <a:pt x="540" y="70"/>
                  </a:lnTo>
                  <a:lnTo>
                    <a:pt x="503" y="58"/>
                  </a:lnTo>
                  <a:lnTo>
                    <a:pt x="503" y="58"/>
                  </a:lnTo>
                  <a:close/>
                  <a:moveTo>
                    <a:pt x="408" y="28"/>
                  </a:moveTo>
                  <a:lnTo>
                    <a:pt x="408" y="28"/>
                  </a:lnTo>
                  <a:lnTo>
                    <a:pt x="378" y="40"/>
                  </a:lnTo>
                  <a:lnTo>
                    <a:pt x="349" y="53"/>
                  </a:lnTo>
                  <a:lnTo>
                    <a:pt x="321" y="66"/>
                  </a:lnTo>
                  <a:lnTo>
                    <a:pt x="292" y="79"/>
                  </a:lnTo>
                  <a:lnTo>
                    <a:pt x="292" y="79"/>
                  </a:lnTo>
                  <a:lnTo>
                    <a:pt x="270" y="87"/>
                  </a:lnTo>
                  <a:lnTo>
                    <a:pt x="248" y="95"/>
                  </a:lnTo>
                  <a:lnTo>
                    <a:pt x="226" y="104"/>
                  </a:lnTo>
                  <a:lnTo>
                    <a:pt x="204" y="112"/>
                  </a:lnTo>
                  <a:lnTo>
                    <a:pt x="204" y="112"/>
                  </a:lnTo>
                  <a:lnTo>
                    <a:pt x="198" y="117"/>
                  </a:lnTo>
                  <a:lnTo>
                    <a:pt x="190" y="123"/>
                  </a:lnTo>
                  <a:lnTo>
                    <a:pt x="184" y="128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19" y="161"/>
                  </a:lnTo>
                  <a:lnTo>
                    <a:pt x="63" y="190"/>
                  </a:lnTo>
                  <a:lnTo>
                    <a:pt x="63" y="190"/>
                  </a:lnTo>
                  <a:lnTo>
                    <a:pt x="72" y="198"/>
                  </a:lnTo>
                  <a:lnTo>
                    <a:pt x="81" y="204"/>
                  </a:lnTo>
                  <a:lnTo>
                    <a:pt x="92" y="210"/>
                  </a:lnTo>
                  <a:lnTo>
                    <a:pt x="103" y="215"/>
                  </a:lnTo>
                  <a:lnTo>
                    <a:pt x="125" y="225"/>
                  </a:lnTo>
                  <a:lnTo>
                    <a:pt x="136" y="230"/>
                  </a:lnTo>
                  <a:lnTo>
                    <a:pt x="146" y="235"/>
                  </a:lnTo>
                  <a:lnTo>
                    <a:pt x="146" y="235"/>
                  </a:lnTo>
                  <a:lnTo>
                    <a:pt x="173" y="221"/>
                  </a:lnTo>
                  <a:lnTo>
                    <a:pt x="200" y="206"/>
                  </a:lnTo>
                  <a:lnTo>
                    <a:pt x="252" y="174"/>
                  </a:lnTo>
                  <a:lnTo>
                    <a:pt x="279" y="159"/>
                  </a:lnTo>
                  <a:lnTo>
                    <a:pt x="306" y="144"/>
                  </a:lnTo>
                  <a:lnTo>
                    <a:pt x="334" y="132"/>
                  </a:lnTo>
                  <a:lnTo>
                    <a:pt x="349" y="126"/>
                  </a:lnTo>
                  <a:lnTo>
                    <a:pt x="363" y="122"/>
                  </a:lnTo>
                  <a:lnTo>
                    <a:pt x="363" y="122"/>
                  </a:lnTo>
                  <a:lnTo>
                    <a:pt x="378" y="113"/>
                  </a:lnTo>
                  <a:lnTo>
                    <a:pt x="393" y="105"/>
                  </a:lnTo>
                  <a:lnTo>
                    <a:pt x="423" y="89"/>
                  </a:lnTo>
                  <a:lnTo>
                    <a:pt x="454" y="72"/>
                  </a:lnTo>
                  <a:lnTo>
                    <a:pt x="468" y="65"/>
                  </a:lnTo>
                  <a:lnTo>
                    <a:pt x="483" y="55"/>
                  </a:lnTo>
                  <a:lnTo>
                    <a:pt x="483" y="55"/>
                  </a:lnTo>
                  <a:lnTo>
                    <a:pt x="484" y="53"/>
                  </a:lnTo>
                  <a:lnTo>
                    <a:pt x="484" y="52"/>
                  </a:lnTo>
                  <a:lnTo>
                    <a:pt x="484" y="50"/>
                  </a:lnTo>
                  <a:lnTo>
                    <a:pt x="484" y="50"/>
                  </a:lnTo>
                  <a:lnTo>
                    <a:pt x="462" y="45"/>
                  </a:lnTo>
                  <a:lnTo>
                    <a:pt x="444" y="39"/>
                  </a:lnTo>
                  <a:lnTo>
                    <a:pt x="426" y="33"/>
                  </a:lnTo>
                  <a:lnTo>
                    <a:pt x="408" y="28"/>
                  </a:lnTo>
                  <a:lnTo>
                    <a:pt x="408" y="28"/>
                  </a:lnTo>
                  <a:close/>
                  <a:moveTo>
                    <a:pt x="295" y="41"/>
                  </a:moveTo>
                  <a:lnTo>
                    <a:pt x="295" y="41"/>
                  </a:lnTo>
                  <a:lnTo>
                    <a:pt x="293" y="41"/>
                  </a:lnTo>
                  <a:lnTo>
                    <a:pt x="291" y="40"/>
                  </a:lnTo>
                  <a:lnTo>
                    <a:pt x="287" y="39"/>
                  </a:lnTo>
                  <a:lnTo>
                    <a:pt x="287" y="39"/>
                  </a:lnTo>
                  <a:lnTo>
                    <a:pt x="279" y="41"/>
                  </a:lnTo>
                  <a:lnTo>
                    <a:pt x="272" y="45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32" y="61"/>
                  </a:lnTo>
                  <a:lnTo>
                    <a:pt x="212" y="69"/>
                  </a:lnTo>
                  <a:lnTo>
                    <a:pt x="193" y="78"/>
                  </a:lnTo>
                  <a:lnTo>
                    <a:pt x="173" y="85"/>
                  </a:lnTo>
                  <a:lnTo>
                    <a:pt x="173" y="85"/>
                  </a:lnTo>
                  <a:lnTo>
                    <a:pt x="163" y="89"/>
                  </a:lnTo>
                  <a:lnTo>
                    <a:pt x="153" y="92"/>
                  </a:lnTo>
                  <a:lnTo>
                    <a:pt x="143" y="95"/>
                  </a:lnTo>
                  <a:lnTo>
                    <a:pt x="134" y="98"/>
                  </a:lnTo>
                  <a:lnTo>
                    <a:pt x="134" y="98"/>
                  </a:lnTo>
                  <a:lnTo>
                    <a:pt x="124" y="104"/>
                  </a:lnTo>
                  <a:lnTo>
                    <a:pt x="114" y="110"/>
                  </a:lnTo>
                  <a:lnTo>
                    <a:pt x="106" y="116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72" y="132"/>
                  </a:lnTo>
                  <a:lnTo>
                    <a:pt x="60" y="139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43" y="149"/>
                  </a:lnTo>
                  <a:lnTo>
                    <a:pt x="34" y="152"/>
                  </a:lnTo>
                  <a:lnTo>
                    <a:pt x="28" y="156"/>
                  </a:lnTo>
                  <a:lnTo>
                    <a:pt x="24" y="158"/>
                  </a:lnTo>
                  <a:lnTo>
                    <a:pt x="21" y="162"/>
                  </a:lnTo>
                  <a:lnTo>
                    <a:pt x="21" y="162"/>
                  </a:lnTo>
                  <a:lnTo>
                    <a:pt x="25" y="169"/>
                  </a:lnTo>
                  <a:lnTo>
                    <a:pt x="30" y="174"/>
                  </a:lnTo>
                  <a:lnTo>
                    <a:pt x="36" y="178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81" y="164"/>
                  </a:lnTo>
                  <a:lnTo>
                    <a:pt x="122" y="143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25" y="89"/>
                  </a:lnTo>
                  <a:lnTo>
                    <a:pt x="248" y="79"/>
                  </a:lnTo>
                  <a:lnTo>
                    <a:pt x="296" y="61"/>
                  </a:lnTo>
                  <a:lnTo>
                    <a:pt x="320" y="52"/>
                  </a:lnTo>
                  <a:lnTo>
                    <a:pt x="342" y="43"/>
                  </a:lnTo>
                  <a:lnTo>
                    <a:pt x="364" y="31"/>
                  </a:lnTo>
                  <a:lnTo>
                    <a:pt x="373" y="25"/>
                  </a:lnTo>
                  <a:lnTo>
                    <a:pt x="383" y="18"/>
                  </a:lnTo>
                  <a:lnTo>
                    <a:pt x="383" y="18"/>
                  </a:lnTo>
                  <a:lnTo>
                    <a:pt x="370" y="18"/>
                  </a:lnTo>
                  <a:lnTo>
                    <a:pt x="360" y="20"/>
                  </a:lnTo>
                  <a:lnTo>
                    <a:pt x="349" y="22"/>
                  </a:lnTo>
                  <a:lnTo>
                    <a:pt x="338" y="25"/>
                  </a:lnTo>
                  <a:lnTo>
                    <a:pt x="317" y="34"/>
                  </a:lnTo>
                  <a:lnTo>
                    <a:pt x="307" y="38"/>
                  </a:lnTo>
                  <a:lnTo>
                    <a:pt x="295" y="41"/>
                  </a:lnTo>
                  <a:lnTo>
                    <a:pt x="295" y="41"/>
                  </a:lnTo>
                  <a:close/>
                </a:path>
              </a:pathLst>
            </a:cu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" name="Freeform 125"/>
            <p:cNvSpPr/>
            <p:nvPr/>
          </p:nvSpPr>
          <p:spPr bwMode="auto">
            <a:xfrm>
              <a:off x="6373813" y="2325688"/>
              <a:ext cx="15875" cy="19050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0" y="32"/>
                </a:cxn>
                <a:cxn ang="0">
                  <a:pos x="4" y="26"/>
                </a:cxn>
                <a:cxn ang="0">
                  <a:pos x="7" y="21"/>
                </a:cxn>
                <a:cxn ang="0">
                  <a:pos x="12" y="15"/>
                </a:cxn>
                <a:cxn ang="0">
                  <a:pos x="23" y="7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1" y="7"/>
                </a:cxn>
                <a:cxn ang="0">
                  <a:pos x="29" y="13"/>
                </a:cxn>
                <a:cxn ang="0">
                  <a:pos x="26" y="17"/>
                </a:cxn>
                <a:cxn ang="0">
                  <a:pos x="22" y="23"/>
                </a:cxn>
                <a:cxn ang="0">
                  <a:pos x="11" y="31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32" h="38">
                  <a:moveTo>
                    <a:pt x="0" y="38"/>
                  </a:moveTo>
                  <a:lnTo>
                    <a:pt x="0" y="38"/>
                  </a:lnTo>
                  <a:lnTo>
                    <a:pt x="0" y="32"/>
                  </a:lnTo>
                  <a:lnTo>
                    <a:pt x="4" y="26"/>
                  </a:lnTo>
                  <a:lnTo>
                    <a:pt x="7" y="21"/>
                  </a:lnTo>
                  <a:lnTo>
                    <a:pt x="12" y="15"/>
                  </a:lnTo>
                  <a:lnTo>
                    <a:pt x="23" y="7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1" y="7"/>
                  </a:lnTo>
                  <a:lnTo>
                    <a:pt x="29" y="13"/>
                  </a:lnTo>
                  <a:lnTo>
                    <a:pt x="26" y="17"/>
                  </a:lnTo>
                  <a:lnTo>
                    <a:pt x="22" y="23"/>
                  </a:lnTo>
                  <a:lnTo>
                    <a:pt x="11" y="31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2" name="Freeform 126"/>
            <p:cNvSpPr>
              <a:spLocks noEditPoints="1"/>
            </p:cNvSpPr>
            <p:nvPr/>
          </p:nvSpPr>
          <p:spPr bwMode="auto">
            <a:xfrm>
              <a:off x="6237288" y="2035175"/>
              <a:ext cx="817563" cy="560388"/>
            </a:xfrm>
            <a:custGeom>
              <a:avLst/>
              <a:gdLst/>
              <a:ahLst/>
              <a:cxnLst>
                <a:cxn ang="0">
                  <a:pos x="91" y="444"/>
                </a:cxn>
                <a:cxn ang="0">
                  <a:pos x="627" y="160"/>
                </a:cxn>
                <a:cxn ang="0">
                  <a:pos x="1233" y="59"/>
                </a:cxn>
                <a:cxn ang="0">
                  <a:pos x="1522" y="331"/>
                </a:cxn>
                <a:cxn ang="0">
                  <a:pos x="1023" y="693"/>
                </a:cxn>
                <a:cxn ang="0">
                  <a:pos x="734" y="978"/>
                </a:cxn>
                <a:cxn ang="0">
                  <a:pos x="458" y="947"/>
                </a:cxn>
                <a:cxn ang="0">
                  <a:pos x="44" y="670"/>
                </a:cxn>
                <a:cxn ang="0">
                  <a:pos x="1404" y="260"/>
                </a:cxn>
                <a:cxn ang="0">
                  <a:pos x="1033" y="662"/>
                </a:cxn>
                <a:cxn ang="0">
                  <a:pos x="1508" y="310"/>
                </a:cxn>
                <a:cxn ang="0">
                  <a:pos x="1513" y="172"/>
                </a:cxn>
                <a:cxn ang="0">
                  <a:pos x="1082" y="33"/>
                </a:cxn>
                <a:cxn ang="0">
                  <a:pos x="798" y="417"/>
                </a:cxn>
                <a:cxn ang="0">
                  <a:pos x="1519" y="172"/>
                </a:cxn>
                <a:cxn ang="0">
                  <a:pos x="873" y="810"/>
                </a:cxn>
                <a:cxn ang="0">
                  <a:pos x="836" y="624"/>
                </a:cxn>
                <a:cxn ang="0">
                  <a:pos x="854" y="662"/>
                </a:cxn>
                <a:cxn ang="0">
                  <a:pos x="782" y="603"/>
                </a:cxn>
                <a:cxn ang="0">
                  <a:pos x="705" y="720"/>
                </a:cxn>
                <a:cxn ang="0">
                  <a:pos x="828" y="779"/>
                </a:cxn>
                <a:cxn ang="0">
                  <a:pos x="601" y="867"/>
                </a:cxn>
                <a:cxn ang="0">
                  <a:pos x="545" y="584"/>
                </a:cxn>
                <a:cxn ang="0">
                  <a:pos x="556" y="690"/>
                </a:cxn>
                <a:cxn ang="0">
                  <a:pos x="697" y="704"/>
                </a:cxn>
                <a:cxn ang="0">
                  <a:pos x="601" y="702"/>
                </a:cxn>
                <a:cxn ang="0">
                  <a:pos x="537" y="841"/>
                </a:cxn>
                <a:cxn ang="0">
                  <a:pos x="664" y="775"/>
                </a:cxn>
                <a:cxn ang="0">
                  <a:pos x="589" y="877"/>
                </a:cxn>
                <a:cxn ang="0">
                  <a:pos x="488" y="818"/>
                </a:cxn>
                <a:cxn ang="0">
                  <a:pos x="326" y="777"/>
                </a:cxn>
                <a:cxn ang="0">
                  <a:pos x="227" y="667"/>
                </a:cxn>
                <a:cxn ang="0">
                  <a:pos x="119" y="605"/>
                </a:cxn>
                <a:cxn ang="0">
                  <a:pos x="626" y="1015"/>
                </a:cxn>
                <a:cxn ang="0">
                  <a:pos x="407" y="572"/>
                </a:cxn>
                <a:cxn ang="0">
                  <a:pos x="555" y="867"/>
                </a:cxn>
                <a:cxn ang="0">
                  <a:pos x="475" y="895"/>
                </a:cxn>
                <a:cxn ang="0">
                  <a:pos x="448" y="765"/>
                </a:cxn>
                <a:cxn ang="0">
                  <a:pos x="475" y="724"/>
                </a:cxn>
                <a:cxn ang="0">
                  <a:pos x="478" y="644"/>
                </a:cxn>
                <a:cxn ang="0">
                  <a:pos x="388" y="727"/>
                </a:cxn>
                <a:cxn ang="0">
                  <a:pos x="420" y="525"/>
                </a:cxn>
                <a:cxn ang="0">
                  <a:pos x="288" y="489"/>
                </a:cxn>
                <a:cxn ang="0">
                  <a:pos x="435" y="623"/>
                </a:cxn>
                <a:cxn ang="0">
                  <a:pos x="367" y="621"/>
                </a:cxn>
                <a:cxn ang="0">
                  <a:pos x="330" y="617"/>
                </a:cxn>
                <a:cxn ang="0">
                  <a:pos x="430" y="628"/>
                </a:cxn>
                <a:cxn ang="0">
                  <a:pos x="332" y="799"/>
                </a:cxn>
                <a:cxn ang="0">
                  <a:pos x="246" y="345"/>
                </a:cxn>
                <a:cxn ang="0">
                  <a:pos x="306" y="435"/>
                </a:cxn>
                <a:cxn ang="0">
                  <a:pos x="230" y="535"/>
                </a:cxn>
                <a:cxn ang="0">
                  <a:pos x="219" y="562"/>
                </a:cxn>
                <a:cxn ang="0">
                  <a:pos x="230" y="610"/>
                </a:cxn>
                <a:cxn ang="0">
                  <a:pos x="334" y="579"/>
                </a:cxn>
                <a:cxn ang="0">
                  <a:pos x="292" y="665"/>
                </a:cxn>
                <a:cxn ang="0">
                  <a:pos x="147" y="455"/>
                </a:cxn>
                <a:cxn ang="0">
                  <a:pos x="91" y="480"/>
                </a:cxn>
                <a:cxn ang="0">
                  <a:pos x="167" y="500"/>
                </a:cxn>
                <a:cxn ang="0">
                  <a:pos x="155" y="501"/>
                </a:cxn>
                <a:cxn ang="0">
                  <a:pos x="158" y="585"/>
                </a:cxn>
                <a:cxn ang="0">
                  <a:pos x="82" y="516"/>
                </a:cxn>
              </a:cxnLst>
              <a:rect l="0" t="0" r="r" b="b"/>
              <a:pathLst>
                <a:path w="1545" h="1058">
                  <a:moveTo>
                    <a:pt x="96" y="538"/>
                  </a:moveTo>
                  <a:lnTo>
                    <a:pt x="96" y="538"/>
                  </a:lnTo>
                  <a:lnTo>
                    <a:pt x="90" y="537"/>
                  </a:lnTo>
                  <a:lnTo>
                    <a:pt x="85" y="537"/>
                  </a:lnTo>
                  <a:lnTo>
                    <a:pt x="72" y="539"/>
                  </a:lnTo>
                  <a:lnTo>
                    <a:pt x="60" y="542"/>
                  </a:lnTo>
                  <a:lnTo>
                    <a:pt x="49" y="546"/>
                  </a:lnTo>
                  <a:lnTo>
                    <a:pt x="36" y="549"/>
                  </a:lnTo>
                  <a:lnTo>
                    <a:pt x="24" y="552"/>
                  </a:lnTo>
                  <a:lnTo>
                    <a:pt x="19" y="552"/>
                  </a:lnTo>
                  <a:lnTo>
                    <a:pt x="13" y="552"/>
                  </a:lnTo>
                  <a:lnTo>
                    <a:pt x="7" y="550"/>
                  </a:lnTo>
                  <a:lnTo>
                    <a:pt x="1" y="547"/>
                  </a:lnTo>
                  <a:lnTo>
                    <a:pt x="1" y="547"/>
                  </a:lnTo>
                  <a:lnTo>
                    <a:pt x="1" y="542"/>
                  </a:lnTo>
                  <a:lnTo>
                    <a:pt x="3" y="535"/>
                  </a:lnTo>
                  <a:lnTo>
                    <a:pt x="5" y="531"/>
                  </a:lnTo>
                  <a:lnTo>
                    <a:pt x="7" y="527"/>
                  </a:lnTo>
                  <a:lnTo>
                    <a:pt x="9" y="524"/>
                  </a:lnTo>
                  <a:lnTo>
                    <a:pt x="12" y="522"/>
                  </a:lnTo>
                  <a:lnTo>
                    <a:pt x="20" y="517"/>
                  </a:lnTo>
                  <a:lnTo>
                    <a:pt x="20" y="517"/>
                  </a:lnTo>
                  <a:lnTo>
                    <a:pt x="25" y="509"/>
                  </a:lnTo>
                  <a:lnTo>
                    <a:pt x="31" y="500"/>
                  </a:lnTo>
                  <a:lnTo>
                    <a:pt x="45" y="485"/>
                  </a:lnTo>
                  <a:lnTo>
                    <a:pt x="60" y="471"/>
                  </a:lnTo>
                  <a:lnTo>
                    <a:pt x="75" y="458"/>
                  </a:lnTo>
                  <a:lnTo>
                    <a:pt x="91" y="444"/>
                  </a:lnTo>
                  <a:lnTo>
                    <a:pt x="106" y="431"/>
                  </a:lnTo>
                  <a:lnTo>
                    <a:pt x="113" y="423"/>
                  </a:lnTo>
                  <a:lnTo>
                    <a:pt x="119" y="414"/>
                  </a:lnTo>
                  <a:lnTo>
                    <a:pt x="125" y="406"/>
                  </a:lnTo>
                  <a:lnTo>
                    <a:pt x="130" y="396"/>
                  </a:lnTo>
                  <a:lnTo>
                    <a:pt x="130" y="396"/>
                  </a:lnTo>
                  <a:lnTo>
                    <a:pt x="135" y="394"/>
                  </a:lnTo>
                  <a:lnTo>
                    <a:pt x="140" y="391"/>
                  </a:lnTo>
                  <a:lnTo>
                    <a:pt x="143" y="388"/>
                  </a:lnTo>
                  <a:lnTo>
                    <a:pt x="147" y="384"/>
                  </a:lnTo>
                  <a:lnTo>
                    <a:pt x="147" y="384"/>
                  </a:lnTo>
                  <a:lnTo>
                    <a:pt x="159" y="381"/>
                  </a:lnTo>
                  <a:lnTo>
                    <a:pt x="171" y="377"/>
                  </a:lnTo>
                  <a:lnTo>
                    <a:pt x="182" y="373"/>
                  </a:lnTo>
                  <a:lnTo>
                    <a:pt x="193" y="367"/>
                  </a:lnTo>
                  <a:lnTo>
                    <a:pt x="215" y="355"/>
                  </a:lnTo>
                  <a:lnTo>
                    <a:pt x="235" y="342"/>
                  </a:lnTo>
                  <a:lnTo>
                    <a:pt x="235" y="342"/>
                  </a:lnTo>
                  <a:lnTo>
                    <a:pt x="227" y="337"/>
                  </a:lnTo>
                  <a:lnTo>
                    <a:pt x="220" y="332"/>
                  </a:lnTo>
                  <a:lnTo>
                    <a:pt x="215" y="326"/>
                  </a:lnTo>
                  <a:lnTo>
                    <a:pt x="210" y="318"/>
                  </a:lnTo>
                  <a:lnTo>
                    <a:pt x="210" y="318"/>
                  </a:lnTo>
                  <a:lnTo>
                    <a:pt x="278" y="295"/>
                  </a:lnTo>
                  <a:lnTo>
                    <a:pt x="347" y="270"/>
                  </a:lnTo>
                  <a:lnTo>
                    <a:pt x="417" y="243"/>
                  </a:lnTo>
                  <a:lnTo>
                    <a:pt x="487" y="215"/>
                  </a:lnTo>
                  <a:lnTo>
                    <a:pt x="627" y="160"/>
                  </a:lnTo>
                  <a:lnTo>
                    <a:pt x="697" y="132"/>
                  </a:lnTo>
                  <a:lnTo>
                    <a:pt x="766" y="105"/>
                  </a:lnTo>
                  <a:lnTo>
                    <a:pt x="766" y="105"/>
                  </a:lnTo>
                  <a:lnTo>
                    <a:pt x="829" y="83"/>
                  </a:lnTo>
                  <a:lnTo>
                    <a:pt x="894" y="61"/>
                  </a:lnTo>
                  <a:lnTo>
                    <a:pt x="1026" y="19"/>
                  </a:lnTo>
                  <a:lnTo>
                    <a:pt x="1026" y="19"/>
                  </a:lnTo>
                  <a:lnTo>
                    <a:pt x="1052" y="13"/>
                  </a:lnTo>
                  <a:lnTo>
                    <a:pt x="1064" y="8"/>
                  </a:lnTo>
                  <a:lnTo>
                    <a:pt x="1069" y="4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1"/>
                  </a:lnTo>
                  <a:lnTo>
                    <a:pt x="1075" y="2"/>
                  </a:lnTo>
                  <a:lnTo>
                    <a:pt x="1079" y="3"/>
                  </a:lnTo>
                  <a:lnTo>
                    <a:pt x="1081" y="4"/>
                  </a:lnTo>
                  <a:lnTo>
                    <a:pt x="1081" y="5"/>
                  </a:lnTo>
                  <a:lnTo>
                    <a:pt x="1081" y="8"/>
                  </a:lnTo>
                  <a:lnTo>
                    <a:pt x="1081" y="8"/>
                  </a:lnTo>
                  <a:lnTo>
                    <a:pt x="1084" y="4"/>
                  </a:lnTo>
                  <a:lnTo>
                    <a:pt x="1087" y="4"/>
                  </a:lnTo>
                  <a:lnTo>
                    <a:pt x="1099" y="3"/>
                  </a:lnTo>
                  <a:lnTo>
                    <a:pt x="1099" y="3"/>
                  </a:lnTo>
                  <a:lnTo>
                    <a:pt x="1109" y="10"/>
                  </a:lnTo>
                  <a:lnTo>
                    <a:pt x="1113" y="13"/>
                  </a:lnTo>
                  <a:lnTo>
                    <a:pt x="1116" y="18"/>
                  </a:lnTo>
                  <a:lnTo>
                    <a:pt x="1116" y="18"/>
                  </a:lnTo>
                  <a:lnTo>
                    <a:pt x="1233" y="59"/>
                  </a:lnTo>
                  <a:lnTo>
                    <a:pt x="1263" y="70"/>
                  </a:lnTo>
                  <a:lnTo>
                    <a:pt x="1291" y="78"/>
                  </a:lnTo>
                  <a:lnTo>
                    <a:pt x="1320" y="86"/>
                  </a:lnTo>
                  <a:lnTo>
                    <a:pt x="1346" y="92"/>
                  </a:lnTo>
                  <a:lnTo>
                    <a:pt x="1346" y="92"/>
                  </a:lnTo>
                  <a:lnTo>
                    <a:pt x="1391" y="110"/>
                  </a:lnTo>
                  <a:lnTo>
                    <a:pt x="1436" y="128"/>
                  </a:lnTo>
                  <a:lnTo>
                    <a:pt x="1460" y="136"/>
                  </a:lnTo>
                  <a:lnTo>
                    <a:pt x="1482" y="144"/>
                  </a:lnTo>
                  <a:lnTo>
                    <a:pt x="1506" y="151"/>
                  </a:lnTo>
                  <a:lnTo>
                    <a:pt x="1530" y="156"/>
                  </a:lnTo>
                  <a:lnTo>
                    <a:pt x="1530" y="156"/>
                  </a:lnTo>
                  <a:lnTo>
                    <a:pt x="1532" y="160"/>
                  </a:lnTo>
                  <a:lnTo>
                    <a:pt x="1534" y="161"/>
                  </a:lnTo>
                  <a:lnTo>
                    <a:pt x="1538" y="164"/>
                  </a:lnTo>
                  <a:lnTo>
                    <a:pt x="1542" y="167"/>
                  </a:lnTo>
                  <a:lnTo>
                    <a:pt x="1544" y="170"/>
                  </a:lnTo>
                  <a:lnTo>
                    <a:pt x="1545" y="172"/>
                  </a:lnTo>
                  <a:lnTo>
                    <a:pt x="1545" y="172"/>
                  </a:lnTo>
                  <a:lnTo>
                    <a:pt x="1539" y="211"/>
                  </a:lnTo>
                  <a:lnTo>
                    <a:pt x="1536" y="245"/>
                  </a:lnTo>
                  <a:lnTo>
                    <a:pt x="1533" y="280"/>
                  </a:lnTo>
                  <a:lnTo>
                    <a:pt x="1530" y="317"/>
                  </a:lnTo>
                  <a:lnTo>
                    <a:pt x="1530" y="317"/>
                  </a:lnTo>
                  <a:lnTo>
                    <a:pt x="1527" y="319"/>
                  </a:lnTo>
                  <a:lnTo>
                    <a:pt x="1525" y="322"/>
                  </a:lnTo>
                  <a:lnTo>
                    <a:pt x="1522" y="331"/>
                  </a:lnTo>
                  <a:lnTo>
                    <a:pt x="1522" y="331"/>
                  </a:lnTo>
                  <a:lnTo>
                    <a:pt x="1520" y="331"/>
                  </a:lnTo>
                  <a:lnTo>
                    <a:pt x="1518" y="331"/>
                  </a:lnTo>
                  <a:lnTo>
                    <a:pt x="1518" y="332"/>
                  </a:lnTo>
                  <a:lnTo>
                    <a:pt x="1519" y="333"/>
                  </a:lnTo>
                  <a:lnTo>
                    <a:pt x="1519" y="333"/>
                  </a:lnTo>
                  <a:lnTo>
                    <a:pt x="1510" y="335"/>
                  </a:lnTo>
                  <a:lnTo>
                    <a:pt x="1504" y="338"/>
                  </a:lnTo>
                  <a:lnTo>
                    <a:pt x="1496" y="344"/>
                  </a:lnTo>
                  <a:lnTo>
                    <a:pt x="1488" y="350"/>
                  </a:lnTo>
                  <a:lnTo>
                    <a:pt x="1488" y="350"/>
                  </a:lnTo>
                  <a:lnTo>
                    <a:pt x="1473" y="358"/>
                  </a:lnTo>
                  <a:lnTo>
                    <a:pt x="1458" y="366"/>
                  </a:lnTo>
                  <a:lnTo>
                    <a:pt x="1443" y="376"/>
                  </a:lnTo>
                  <a:lnTo>
                    <a:pt x="1429" y="386"/>
                  </a:lnTo>
                  <a:lnTo>
                    <a:pt x="1372" y="427"/>
                  </a:lnTo>
                  <a:lnTo>
                    <a:pt x="1372" y="427"/>
                  </a:lnTo>
                  <a:lnTo>
                    <a:pt x="1288" y="487"/>
                  </a:lnTo>
                  <a:lnTo>
                    <a:pt x="1204" y="549"/>
                  </a:lnTo>
                  <a:lnTo>
                    <a:pt x="1121" y="613"/>
                  </a:lnTo>
                  <a:lnTo>
                    <a:pt x="1040" y="678"/>
                  </a:lnTo>
                  <a:lnTo>
                    <a:pt x="1040" y="678"/>
                  </a:lnTo>
                  <a:lnTo>
                    <a:pt x="1036" y="685"/>
                  </a:lnTo>
                  <a:lnTo>
                    <a:pt x="1034" y="689"/>
                  </a:lnTo>
                  <a:lnTo>
                    <a:pt x="1031" y="692"/>
                  </a:lnTo>
                  <a:lnTo>
                    <a:pt x="1031" y="692"/>
                  </a:lnTo>
                  <a:lnTo>
                    <a:pt x="1028" y="693"/>
                  </a:lnTo>
                  <a:lnTo>
                    <a:pt x="1026" y="693"/>
                  </a:lnTo>
                  <a:lnTo>
                    <a:pt x="1023" y="693"/>
                  </a:lnTo>
                  <a:lnTo>
                    <a:pt x="1021" y="695"/>
                  </a:lnTo>
                  <a:lnTo>
                    <a:pt x="1021" y="695"/>
                  </a:lnTo>
                  <a:lnTo>
                    <a:pt x="964" y="745"/>
                  </a:lnTo>
                  <a:lnTo>
                    <a:pt x="906" y="795"/>
                  </a:lnTo>
                  <a:lnTo>
                    <a:pt x="906" y="795"/>
                  </a:lnTo>
                  <a:lnTo>
                    <a:pt x="888" y="812"/>
                  </a:lnTo>
                  <a:lnTo>
                    <a:pt x="878" y="820"/>
                  </a:lnTo>
                  <a:lnTo>
                    <a:pt x="871" y="830"/>
                  </a:lnTo>
                  <a:lnTo>
                    <a:pt x="871" y="830"/>
                  </a:lnTo>
                  <a:lnTo>
                    <a:pt x="861" y="833"/>
                  </a:lnTo>
                  <a:lnTo>
                    <a:pt x="852" y="837"/>
                  </a:lnTo>
                  <a:lnTo>
                    <a:pt x="843" y="842"/>
                  </a:lnTo>
                  <a:lnTo>
                    <a:pt x="834" y="846"/>
                  </a:lnTo>
                  <a:lnTo>
                    <a:pt x="819" y="858"/>
                  </a:lnTo>
                  <a:lnTo>
                    <a:pt x="806" y="871"/>
                  </a:lnTo>
                  <a:lnTo>
                    <a:pt x="794" y="885"/>
                  </a:lnTo>
                  <a:lnTo>
                    <a:pt x="782" y="900"/>
                  </a:lnTo>
                  <a:lnTo>
                    <a:pt x="770" y="917"/>
                  </a:lnTo>
                  <a:lnTo>
                    <a:pt x="760" y="934"/>
                  </a:lnTo>
                  <a:lnTo>
                    <a:pt x="760" y="934"/>
                  </a:lnTo>
                  <a:lnTo>
                    <a:pt x="751" y="944"/>
                  </a:lnTo>
                  <a:lnTo>
                    <a:pt x="745" y="955"/>
                  </a:lnTo>
                  <a:lnTo>
                    <a:pt x="745" y="955"/>
                  </a:lnTo>
                  <a:lnTo>
                    <a:pt x="742" y="961"/>
                  </a:lnTo>
                  <a:lnTo>
                    <a:pt x="740" y="967"/>
                  </a:lnTo>
                  <a:lnTo>
                    <a:pt x="738" y="973"/>
                  </a:lnTo>
                  <a:lnTo>
                    <a:pt x="734" y="978"/>
                  </a:lnTo>
                  <a:lnTo>
                    <a:pt x="734" y="978"/>
                  </a:lnTo>
                  <a:lnTo>
                    <a:pt x="727" y="983"/>
                  </a:lnTo>
                  <a:lnTo>
                    <a:pt x="718" y="987"/>
                  </a:lnTo>
                  <a:lnTo>
                    <a:pt x="707" y="992"/>
                  </a:lnTo>
                  <a:lnTo>
                    <a:pt x="695" y="998"/>
                  </a:lnTo>
                  <a:lnTo>
                    <a:pt x="695" y="998"/>
                  </a:lnTo>
                  <a:lnTo>
                    <a:pt x="672" y="1010"/>
                  </a:lnTo>
                  <a:lnTo>
                    <a:pt x="649" y="1020"/>
                  </a:lnTo>
                  <a:lnTo>
                    <a:pt x="649" y="1020"/>
                  </a:lnTo>
                  <a:lnTo>
                    <a:pt x="641" y="1025"/>
                  </a:lnTo>
                  <a:lnTo>
                    <a:pt x="632" y="1030"/>
                  </a:lnTo>
                  <a:lnTo>
                    <a:pt x="618" y="1040"/>
                  </a:lnTo>
                  <a:lnTo>
                    <a:pt x="604" y="1050"/>
                  </a:lnTo>
                  <a:lnTo>
                    <a:pt x="597" y="1055"/>
                  </a:lnTo>
                  <a:lnTo>
                    <a:pt x="588" y="1058"/>
                  </a:lnTo>
                  <a:lnTo>
                    <a:pt x="588" y="1058"/>
                  </a:lnTo>
                  <a:lnTo>
                    <a:pt x="560" y="1032"/>
                  </a:lnTo>
                  <a:lnTo>
                    <a:pt x="534" y="1008"/>
                  </a:lnTo>
                  <a:lnTo>
                    <a:pt x="520" y="996"/>
                  </a:lnTo>
                  <a:lnTo>
                    <a:pt x="506" y="986"/>
                  </a:lnTo>
                  <a:lnTo>
                    <a:pt x="491" y="977"/>
                  </a:lnTo>
                  <a:lnTo>
                    <a:pt x="477" y="969"/>
                  </a:lnTo>
                  <a:lnTo>
                    <a:pt x="477" y="969"/>
                  </a:lnTo>
                  <a:lnTo>
                    <a:pt x="476" y="967"/>
                  </a:lnTo>
                  <a:lnTo>
                    <a:pt x="476" y="965"/>
                  </a:lnTo>
                  <a:lnTo>
                    <a:pt x="475" y="963"/>
                  </a:lnTo>
                  <a:lnTo>
                    <a:pt x="475" y="961"/>
                  </a:lnTo>
                  <a:lnTo>
                    <a:pt x="475" y="961"/>
                  </a:lnTo>
                  <a:lnTo>
                    <a:pt x="458" y="947"/>
                  </a:lnTo>
                  <a:lnTo>
                    <a:pt x="439" y="934"/>
                  </a:lnTo>
                  <a:lnTo>
                    <a:pt x="400" y="909"/>
                  </a:lnTo>
                  <a:lnTo>
                    <a:pt x="400" y="909"/>
                  </a:lnTo>
                  <a:lnTo>
                    <a:pt x="361" y="883"/>
                  </a:lnTo>
                  <a:lnTo>
                    <a:pt x="321" y="856"/>
                  </a:lnTo>
                  <a:lnTo>
                    <a:pt x="321" y="856"/>
                  </a:lnTo>
                  <a:lnTo>
                    <a:pt x="308" y="847"/>
                  </a:lnTo>
                  <a:lnTo>
                    <a:pt x="295" y="840"/>
                  </a:lnTo>
                  <a:lnTo>
                    <a:pt x="283" y="832"/>
                  </a:lnTo>
                  <a:lnTo>
                    <a:pt x="272" y="823"/>
                  </a:lnTo>
                  <a:lnTo>
                    <a:pt x="272" y="823"/>
                  </a:lnTo>
                  <a:lnTo>
                    <a:pt x="266" y="820"/>
                  </a:lnTo>
                  <a:lnTo>
                    <a:pt x="262" y="820"/>
                  </a:lnTo>
                  <a:lnTo>
                    <a:pt x="257" y="820"/>
                  </a:lnTo>
                  <a:lnTo>
                    <a:pt x="257" y="820"/>
                  </a:lnTo>
                  <a:lnTo>
                    <a:pt x="252" y="813"/>
                  </a:lnTo>
                  <a:lnTo>
                    <a:pt x="250" y="810"/>
                  </a:lnTo>
                  <a:lnTo>
                    <a:pt x="247" y="805"/>
                  </a:lnTo>
                  <a:lnTo>
                    <a:pt x="247" y="805"/>
                  </a:lnTo>
                  <a:lnTo>
                    <a:pt x="227" y="795"/>
                  </a:lnTo>
                  <a:lnTo>
                    <a:pt x="207" y="783"/>
                  </a:lnTo>
                  <a:lnTo>
                    <a:pt x="170" y="757"/>
                  </a:lnTo>
                  <a:lnTo>
                    <a:pt x="132" y="730"/>
                  </a:lnTo>
                  <a:lnTo>
                    <a:pt x="95" y="705"/>
                  </a:lnTo>
                  <a:lnTo>
                    <a:pt x="95" y="705"/>
                  </a:lnTo>
                  <a:lnTo>
                    <a:pt x="70" y="686"/>
                  </a:lnTo>
                  <a:lnTo>
                    <a:pt x="57" y="678"/>
                  </a:lnTo>
                  <a:lnTo>
                    <a:pt x="44" y="670"/>
                  </a:lnTo>
                  <a:lnTo>
                    <a:pt x="44" y="670"/>
                  </a:lnTo>
                  <a:lnTo>
                    <a:pt x="39" y="668"/>
                  </a:lnTo>
                  <a:lnTo>
                    <a:pt x="34" y="667"/>
                  </a:lnTo>
                  <a:lnTo>
                    <a:pt x="28" y="666"/>
                  </a:lnTo>
                  <a:lnTo>
                    <a:pt x="23" y="663"/>
                  </a:lnTo>
                  <a:lnTo>
                    <a:pt x="23" y="663"/>
                  </a:lnTo>
                  <a:lnTo>
                    <a:pt x="18" y="659"/>
                  </a:lnTo>
                  <a:lnTo>
                    <a:pt x="13" y="653"/>
                  </a:lnTo>
                  <a:lnTo>
                    <a:pt x="8" y="649"/>
                  </a:lnTo>
                  <a:lnTo>
                    <a:pt x="5" y="647"/>
                  </a:lnTo>
                  <a:lnTo>
                    <a:pt x="1" y="646"/>
                  </a:lnTo>
                  <a:lnTo>
                    <a:pt x="1" y="646"/>
                  </a:lnTo>
                  <a:lnTo>
                    <a:pt x="0" y="639"/>
                  </a:lnTo>
                  <a:lnTo>
                    <a:pt x="1" y="634"/>
                  </a:lnTo>
                  <a:lnTo>
                    <a:pt x="4" y="629"/>
                  </a:lnTo>
                  <a:lnTo>
                    <a:pt x="9" y="622"/>
                  </a:lnTo>
                  <a:lnTo>
                    <a:pt x="9" y="622"/>
                  </a:lnTo>
                  <a:lnTo>
                    <a:pt x="13" y="618"/>
                  </a:lnTo>
                  <a:lnTo>
                    <a:pt x="19" y="613"/>
                  </a:lnTo>
                  <a:lnTo>
                    <a:pt x="31" y="603"/>
                  </a:lnTo>
                  <a:lnTo>
                    <a:pt x="60" y="584"/>
                  </a:lnTo>
                  <a:lnTo>
                    <a:pt x="60" y="584"/>
                  </a:lnTo>
                  <a:lnTo>
                    <a:pt x="72" y="574"/>
                  </a:lnTo>
                  <a:lnTo>
                    <a:pt x="81" y="563"/>
                  </a:lnTo>
                  <a:lnTo>
                    <a:pt x="88" y="552"/>
                  </a:lnTo>
                  <a:lnTo>
                    <a:pt x="96" y="538"/>
                  </a:lnTo>
                  <a:lnTo>
                    <a:pt x="96" y="538"/>
                  </a:lnTo>
                  <a:close/>
                  <a:moveTo>
                    <a:pt x="1404" y="260"/>
                  </a:moveTo>
                  <a:lnTo>
                    <a:pt x="1404" y="260"/>
                  </a:lnTo>
                  <a:lnTo>
                    <a:pt x="1379" y="273"/>
                  </a:lnTo>
                  <a:lnTo>
                    <a:pt x="1355" y="287"/>
                  </a:lnTo>
                  <a:lnTo>
                    <a:pt x="1331" y="302"/>
                  </a:lnTo>
                  <a:lnTo>
                    <a:pt x="1308" y="318"/>
                  </a:lnTo>
                  <a:lnTo>
                    <a:pt x="1262" y="350"/>
                  </a:lnTo>
                  <a:lnTo>
                    <a:pt x="1216" y="382"/>
                  </a:lnTo>
                  <a:lnTo>
                    <a:pt x="1216" y="382"/>
                  </a:lnTo>
                  <a:lnTo>
                    <a:pt x="1193" y="398"/>
                  </a:lnTo>
                  <a:lnTo>
                    <a:pt x="1171" y="414"/>
                  </a:lnTo>
                  <a:lnTo>
                    <a:pt x="1126" y="449"/>
                  </a:lnTo>
                  <a:lnTo>
                    <a:pt x="1082" y="483"/>
                  </a:lnTo>
                  <a:lnTo>
                    <a:pt x="1038" y="516"/>
                  </a:lnTo>
                  <a:lnTo>
                    <a:pt x="1038" y="516"/>
                  </a:lnTo>
                  <a:lnTo>
                    <a:pt x="1039" y="519"/>
                  </a:lnTo>
                  <a:lnTo>
                    <a:pt x="1040" y="522"/>
                  </a:lnTo>
                  <a:lnTo>
                    <a:pt x="1042" y="525"/>
                  </a:lnTo>
                  <a:lnTo>
                    <a:pt x="1042" y="528"/>
                  </a:lnTo>
                  <a:lnTo>
                    <a:pt x="1042" y="528"/>
                  </a:lnTo>
                  <a:lnTo>
                    <a:pt x="1039" y="534"/>
                  </a:lnTo>
                  <a:lnTo>
                    <a:pt x="1038" y="541"/>
                  </a:lnTo>
                  <a:lnTo>
                    <a:pt x="1036" y="555"/>
                  </a:lnTo>
                  <a:lnTo>
                    <a:pt x="1035" y="571"/>
                  </a:lnTo>
                  <a:lnTo>
                    <a:pt x="1035" y="589"/>
                  </a:lnTo>
                  <a:lnTo>
                    <a:pt x="1036" y="625"/>
                  </a:lnTo>
                  <a:lnTo>
                    <a:pt x="1035" y="644"/>
                  </a:lnTo>
                  <a:lnTo>
                    <a:pt x="1033" y="662"/>
                  </a:lnTo>
                  <a:lnTo>
                    <a:pt x="1033" y="662"/>
                  </a:lnTo>
                  <a:lnTo>
                    <a:pt x="1054" y="647"/>
                  </a:lnTo>
                  <a:lnTo>
                    <a:pt x="1076" y="631"/>
                  </a:lnTo>
                  <a:lnTo>
                    <a:pt x="1120" y="595"/>
                  </a:lnTo>
                  <a:lnTo>
                    <a:pt x="1120" y="595"/>
                  </a:lnTo>
                  <a:lnTo>
                    <a:pt x="1157" y="567"/>
                  </a:lnTo>
                  <a:lnTo>
                    <a:pt x="1194" y="539"/>
                  </a:lnTo>
                  <a:lnTo>
                    <a:pt x="1269" y="484"/>
                  </a:lnTo>
                  <a:lnTo>
                    <a:pt x="1269" y="484"/>
                  </a:lnTo>
                  <a:lnTo>
                    <a:pt x="1330" y="440"/>
                  </a:lnTo>
                  <a:lnTo>
                    <a:pt x="1388" y="396"/>
                  </a:lnTo>
                  <a:lnTo>
                    <a:pt x="1388" y="396"/>
                  </a:lnTo>
                  <a:lnTo>
                    <a:pt x="1418" y="373"/>
                  </a:lnTo>
                  <a:lnTo>
                    <a:pt x="1433" y="361"/>
                  </a:lnTo>
                  <a:lnTo>
                    <a:pt x="1447" y="350"/>
                  </a:lnTo>
                  <a:lnTo>
                    <a:pt x="1447" y="350"/>
                  </a:lnTo>
                  <a:lnTo>
                    <a:pt x="1459" y="344"/>
                  </a:lnTo>
                  <a:lnTo>
                    <a:pt x="1470" y="338"/>
                  </a:lnTo>
                  <a:lnTo>
                    <a:pt x="1480" y="333"/>
                  </a:lnTo>
                  <a:lnTo>
                    <a:pt x="1490" y="328"/>
                  </a:lnTo>
                  <a:lnTo>
                    <a:pt x="1490" y="328"/>
                  </a:lnTo>
                  <a:lnTo>
                    <a:pt x="1493" y="323"/>
                  </a:lnTo>
                  <a:lnTo>
                    <a:pt x="1497" y="318"/>
                  </a:lnTo>
                  <a:lnTo>
                    <a:pt x="1504" y="307"/>
                  </a:lnTo>
                  <a:lnTo>
                    <a:pt x="1504" y="307"/>
                  </a:lnTo>
                  <a:lnTo>
                    <a:pt x="1505" y="307"/>
                  </a:lnTo>
                  <a:lnTo>
                    <a:pt x="1506" y="308"/>
                  </a:lnTo>
                  <a:lnTo>
                    <a:pt x="1508" y="310"/>
                  </a:lnTo>
                  <a:lnTo>
                    <a:pt x="1508" y="310"/>
                  </a:lnTo>
                  <a:lnTo>
                    <a:pt x="1509" y="306"/>
                  </a:lnTo>
                  <a:lnTo>
                    <a:pt x="1509" y="305"/>
                  </a:lnTo>
                  <a:lnTo>
                    <a:pt x="1509" y="303"/>
                  </a:lnTo>
                  <a:lnTo>
                    <a:pt x="1511" y="301"/>
                  </a:lnTo>
                  <a:lnTo>
                    <a:pt x="1511" y="301"/>
                  </a:lnTo>
                  <a:lnTo>
                    <a:pt x="1513" y="299"/>
                  </a:lnTo>
                  <a:lnTo>
                    <a:pt x="1514" y="296"/>
                  </a:lnTo>
                  <a:lnTo>
                    <a:pt x="1517" y="291"/>
                  </a:lnTo>
                  <a:lnTo>
                    <a:pt x="1517" y="291"/>
                  </a:lnTo>
                  <a:lnTo>
                    <a:pt x="1520" y="278"/>
                  </a:lnTo>
                  <a:lnTo>
                    <a:pt x="1522" y="266"/>
                  </a:lnTo>
                  <a:lnTo>
                    <a:pt x="1523" y="252"/>
                  </a:lnTo>
                  <a:lnTo>
                    <a:pt x="1524" y="238"/>
                  </a:lnTo>
                  <a:lnTo>
                    <a:pt x="1525" y="211"/>
                  </a:lnTo>
                  <a:lnTo>
                    <a:pt x="1526" y="198"/>
                  </a:lnTo>
                  <a:lnTo>
                    <a:pt x="1529" y="186"/>
                  </a:lnTo>
                  <a:lnTo>
                    <a:pt x="1529" y="186"/>
                  </a:lnTo>
                  <a:lnTo>
                    <a:pt x="1528" y="185"/>
                  </a:lnTo>
                  <a:lnTo>
                    <a:pt x="1527" y="185"/>
                  </a:lnTo>
                  <a:lnTo>
                    <a:pt x="1527" y="185"/>
                  </a:lnTo>
                  <a:lnTo>
                    <a:pt x="1513" y="197"/>
                  </a:lnTo>
                  <a:lnTo>
                    <a:pt x="1499" y="209"/>
                  </a:lnTo>
                  <a:lnTo>
                    <a:pt x="1484" y="219"/>
                  </a:lnTo>
                  <a:lnTo>
                    <a:pt x="1469" y="227"/>
                  </a:lnTo>
                  <a:lnTo>
                    <a:pt x="1437" y="244"/>
                  </a:lnTo>
                  <a:lnTo>
                    <a:pt x="1404" y="260"/>
                  </a:lnTo>
                  <a:lnTo>
                    <a:pt x="1404" y="260"/>
                  </a:lnTo>
                  <a:close/>
                  <a:moveTo>
                    <a:pt x="1513" y="172"/>
                  </a:moveTo>
                  <a:lnTo>
                    <a:pt x="1513" y="172"/>
                  </a:lnTo>
                  <a:lnTo>
                    <a:pt x="1483" y="162"/>
                  </a:lnTo>
                  <a:lnTo>
                    <a:pt x="1453" y="151"/>
                  </a:lnTo>
                  <a:lnTo>
                    <a:pt x="1423" y="140"/>
                  </a:lnTo>
                  <a:lnTo>
                    <a:pt x="1392" y="130"/>
                  </a:lnTo>
                  <a:lnTo>
                    <a:pt x="1392" y="130"/>
                  </a:lnTo>
                  <a:lnTo>
                    <a:pt x="1372" y="123"/>
                  </a:lnTo>
                  <a:lnTo>
                    <a:pt x="1352" y="115"/>
                  </a:lnTo>
                  <a:lnTo>
                    <a:pt x="1330" y="105"/>
                  </a:lnTo>
                  <a:lnTo>
                    <a:pt x="1309" y="98"/>
                  </a:lnTo>
                  <a:lnTo>
                    <a:pt x="1309" y="98"/>
                  </a:lnTo>
                  <a:lnTo>
                    <a:pt x="1296" y="94"/>
                  </a:lnTo>
                  <a:lnTo>
                    <a:pt x="1283" y="92"/>
                  </a:lnTo>
                  <a:lnTo>
                    <a:pt x="1270" y="89"/>
                  </a:lnTo>
                  <a:lnTo>
                    <a:pt x="1257" y="86"/>
                  </a:lnTo>
                  <a:lnTo>
                    <a:pt x="1257" y="86"/>
                  </a:lnTo>
                  <a:lnTo>
                    <a:pt x="1233" y="77"/>
                  </a:lnTo>
                  <a:lnTo>
                    <a:pt x="1209" y="68"/>
                  </a:lnTo>
                  <a:lnTo>
                    <a:pt x="1209" y="68"/>
                  </a:lnTo>
                  <a:lnTo>
                    <a:pt x="1184" y="58"/>
                  </a:lnTo>
                  <a:lnTo>
                    <a:pt x="1158" y="48"/>
                  </a:lnTo>
                  <a:lnTo>
                    <a:pt x="1134" y="40"/>
                  </a:lnTo>
                  <a:lnTo>
                    <a:pt x="1122" y="37"/>
                  </a:lnTo>
                  <a:lnTo>
                    <a:pt x="1111" y="34"/>
                  </a:lnTo>
                  <a:lnTo>
                    <a:pt x="1111" y="34"/>
                  </a:lnTo>
                  <a:lnTo>
                    <a:pt x="1103" y="33"/>
                  </a:lnTo>
                  <a:lnTo>
                    <a:pt x="1096" y="32"/>
                  </a:lnTo>
                  <a:lnTo>
                    <a:pt x="1082" y="33"/>
                  </a:lnTo>
                  <a:lnTo>
                    <a:pt x="1070" y="32"/>
                  </a:lnTo>
                  <a:lnTo>
                    <a:pt x="1065" y="31"/>
                  </a:lnTo>
                  <a:lnTo>
                    <a:pt x="1058" y="29"/>
                  </a:lnTo>
                  <a:lnTo>
                    <a:pt x="1058" y="29"/>
                  </a:lnTo>
                  <a:lnTo>
                    <a:pt x="1013" y="41"/>
                  </a:lnTo>
                  <a:lnTo>
                    <a:pt x="969" y="54"/>
                  </a:lnTo>
                  <a:lnTo>
                    <a:pt x="927" y="66"/>
                  </a:lnTo>
                  <a:lnTo>
                    <a:pt x="885" y="80"/>
                  </a:lnTo>
                  <a:lnTo>
                    <a:pt x="802" y="109"/>
                  </a:lnTo>
                  <a:lnTo>
                    <a:pt x="722" y="139"/>
                  </a:lnTo>
                  <a:lnTo>
                    <a:pt x="561" y="202"/>
                  </a:lnTo>
                  <a:lnTo>
                    <a:pt x="480" y="234"/>
                  </a:lnTo>
                  <a:lnTo>
                    <a:pt x="397" y="265"/>
                  </a:lnTo>
                  <a:lnTo>
                    <a:pt x="397" y="265"/>
                  </a:lnTo>
                  <a:lnTo>
                    <a:pt x="409" y="273"/>
                  </a:lnTo>
                  <a:lnTo>
                    <a:pt x="422" y="280"/>
                  </a:lnTo>
                  <a:lnTo>
                    <a:pt x="436" y="285"/>
                  </a:lnTo>
                  <a:lnTo>
                    <a:pt x="450" y="290"/>
                  </a:lnTo>
                  <a:lnTo>
                    <a:pt x="450" y="290"/>
                  </a:lnTo>
                  <a:lnTo>
                    <a:pt x="506" y="311"/>
                  </a:lnTo>
                  <a:lnTo>
                    <a:pt x="561" y="331"/>
                  </a:lnTo>
                  <a:lnTo>
                    <a:pt x="561" y="331"/>
                  </a:lnTo>
                  <a:lnTo>
                    <a:pt x="610" y="348"/>
                  </a:lnTo>
                  <a:lnTo>
                    <a:pt x="657" y="365"/>
                  </a:lnTo>
                  <a:lnTo>
                    <a:pt x="705" y="381"/>
                  </a:lnTo>
                  <a:lnTo>
                    <a:pt x="752" y="398"/>
                  </a:lnTo>
                  <a:lnTo>
                    <a:pt x="752" y="398"/>
                  </a:lnTo>
                  <a:lnTo>
                    <a:pt x="798" y="417"/>
                  </a:lnTo>
                  <a:lnTo>
                    <a:pt x="843" y="436"/>
                  </a:lnTo>
                  <a:lnTo>
                    <a:pt x="843" y="436"/>
                  </a:lnTo>
                  <a:lnTo>
                    <a:pt x="877" y="451"/>
                  </a:lnTo>
                  <a:lnTo>
                    <a:pt x="908" y="466"/>
                  </a:lnTo>
                  <a:lnTo>
                    <a:pt x="908" y="466"/>
                  </a:lnTo>
                  <a:lnTo>
                    <a:pt x="943" y="484"/>
                  </a:lnTo>
                  <a:lnTo>
                    <a:pt x="960" y="493"/>
                  </a:lnTo>
                  <a:lnTo>
                    <a:pt x="978" y="500"/>
                  </a:lnTo>
                  <a:lnTo>
                    <a:pt x="978" y="500"/>
                  </a:lnTo>
                  <a:lnTo>
                    <a:pt x="989" y="503"/>
                  </a:lnTo>
                  <a:lnTo>
                    <a:pt x="999" y="507"/>
                  </a:lnTo>
                  <a:lnTo>
                    <a:pt x="1010" y="510"/>
                  </a:lnTo>
                  <a:lnTo>
                    <a:pt x="1021" y="511"/>
                  </a:lnTo>
                  <a:lnTo>
                    <a:pt x="1021" y="511"/>
                  </a:lnTo>
                  <a:lnTo>
                    <a:pt x="1078" y="466"/>
                  </a:lnTo>
                  <a:lnTo>
                    <a:pt x="1135" y="423"/>
                  </a:lnTo>
                  <a:lnTo>
                    <a:pt x="1253" y="336"/>
                  </a:lnTo>
                  <a:lnTo>
                    <a:pt x="1253" y="336"/>
                  </a:lnTo>
                  <a:lnTo>
                    <a:pt x="1285" y="314"/>
                  </a:lnTo>
                  <a:lnTo>
                    <a:pt x="1318" y="293"/>
                  </a:lnTo>
                  <a:lnTo>
                    <a:pt x="1354" y="273"/>
                  </a:lnTo>
                  <a:lnTo>
                    <a:pt x="1388" y="254"/>
                  </a:lnTo>
                  <a:lnTo>
                    <a:pt x="1423" y="235"/>
                  </a:lnTo>
                  <a:lnTo>
                    <a:pt x="1457" y="214"/>
                  </a:lnTo>
                  <a:lnTo>
                    <a:pt x="1489" y="194"/>
                  </a:lnTo>
                  <a:lnTo>
                    <a:pt x="1504" y="183"/>
                  </a:lnTo>
                  <a:lnTo>
                    <a:pt x="1519" y="172"/>
                  </a:lnTo>
                  <a:lnTo>
                    <a:pt x="1519" y="172"/>
                  </a:lnTo>
                  <a:lnTo>
                    <a:pt x="1518" y="171"/>
                  </a:lnTo>
                  <a:lnTo>
                    <a:pt x="1515" y="171"/>
                  </a:lnTo>
                  <a:lnTo>
                    <a:pt x="1514" y="171"/>
                  </a:lnTo>
                  <a:lnTo>
                    <a:pt x="1513" y="172"/>
                  </a:lnTo>
                  <a:lnTo>
                    <a:pt x="1513" y="172"/>
                  </a:lnTo>
                  <a:close/>
                  <a:moveTo>
                    <a:pt x="1015" y="678"/>
                  </a:moveTo>
                  <a:lnTo>
                    <a:pt x="1015" y="678"/>
                  </a:lnTo>
                  <a:lnTo>
                    <a:pt x="1018" y="663"/>
                  </a:lnTo>
                  <a:lnTo>
                    <a:pt x="1020" y="647"/>
                  </a:lnTo>
                  <a:lnTo>
                    <a:pt x="1021" y="630"/>
                  </a:lnTo>
                  <a:lnTo>
                    <a:pt x="1021" y="613"/>
                  </a:lnTo>
                  <a:lnTo>
                    <a:pt x="1021" y="576"/>
                  </a:lnTo>
                  <a:lnTo>
                    <a:pt x="1022" y="541"/>
                  </a:lnTo>
                  <a:lnTo>
                    <a:pt x="1022" y="541"/>
                  </a:lnTo>
                  <a:lnTo>
                    <a:pt x="1023" y="540"/>
                  </a:lnTo>
                  <a:lnTo>
                    <a:pt x="1023" y="540"/>
                  </a:lnTo>
                  <a:lnTo>
                    <a:pt x="1021" y="538"/>
                  </a:lnTo>
                  <a:lnTo>
                    <a:pt x="1015" y="533"/>
                  </a:lnTo>
                  <a:lnTo>
                    <a:pt x="1015" y="533"/>
                  </a:lnTo>
                  <a:lnTo>
                    <a:pt x="946" y="588"/>
                  </a:lnTo>
                  <a:lnTo>
                    <a:pt x="908" y="616"/>
                  </a:lnTo>
                  <a:lnTo>
                    <a:pt x="890" y="630"/>
                  </a:lnTo>
                  <a:lnTo>
                    <a:pt x="871" y="641"/>
                  </a:lnTo>
                  <a:lnTo>
                    <a:pt x="871" y="641"/>
                  </a:lnTo>
                  <a:lnTo>
                    <a:pt x="868" y="685"/>
                  </a:lnTo>
                  <a:lnTo>
                    <a:pt x="867" y="724"/>
                  </a:lnTo>
                  <a:lnTo>
                    <a:pt x="869" y="764"/>
                  </a:lnTo>
                  <a:lnTo>
                    <a:pt x="873" y="810"/>
                  </a:lnTo>
                  <a:lnTo>
                    <a:pt x="873" y="810"/>
                  </a:lnTo>
                  <a:lnTo>
                    <a:pt x="891" y="794"/>
                  </a:lnTo>
                  <a:lnTo>
                    <a:pt x="909" y="777"/>
                  </a:lnTo>
                  <a:lnTo>
                    <a:pt x="945" y="744"/>
                  </a:lnTo>
                  <a:lnTo>
                    <a:pt x="980" y="710"/>
                  </a:lnTo>
                  <a:lnTo>
                    <a:pt x="1015" y="678"/>
                  </a:lnTo>
                  <a:lnTo>
                    <a:pt x="1015" y="678"/>
                  </a:lnTo>
                  <a:close/>
                  <a:moveTo>
                    <a:pt x="368" y="277"/>
                  </a:moveTo>
                  <a:lnTo>
                    <a:pt x="368" y="277"/>
                  </a:lnTo>
                  <a:lnTo>
                    <a:pt x="337" y="288"/>
                  </a:lnTo>
                  <a:lnTo>
                    <a:pt x="307" y="300"/>
                  </a:lnTo>
                  <a:lnTo>
                    <a:pt x="276" y="312"/>
                  </a:lnTo>
                  <a:lnTo>
                    <a:pt x="260" y="317"/>
                  </a:lnTo>
                  <a:lnTo>
                    <a:pt x="241" y="322"/>
                  </a:lnTo>
                  <a:lnTo>
                    <a:pt x="241" y="322"/>
                  </a:lnTo>
                  <a:lnTo>
                    <a:pt x="389" y="397"/>
                  </a:lnTo>
                  <a:lnTo>
                    <a:pt x="539" y="473"/>
                  </a:lnTo>
                  <a:lnTo>
                    <a:pt x="539" y="473"/>
                  </a:lnTo>
                  <a:lnTo>
                    <a:pt x="576" y="492"/>
                  </a:lnTo>
                  <a:lnTo>
                    <a:pt x="615" y="509"/>
                  </a:lnTo>
                  <a:lnTo>
                    <a:pt x="693" y="541"/>
                  </a:lnTo>
                  <a:lnTo>
                    <a:pt x="731" y="559"/>
                  </a:lnTo>
                  <a:lnTo>
                    <a:pt x="750" y="568"/>
                  </a:lnTo>
                  <a:lnTo>
                    <a:pt x="768" y="577"/>
                  </a:lnTo>
                  <a:lnTo>
                    <a:pt x="785" y="588"/>
                  </a:lnTo>
                  <a:lnTo>
                    <a:pt x="802" y="600"/>
                  </a:lnTo>
                  <a:lnTo>
                    <a:pt x="819" y="611"/>
                  </a:lnTo>
                  <a:lnTo>
                    <a:pt x="836" y="624"/>
                  </a:lnTo>
                  <a:lnTo>
                    <a:pt x="836" y="624"/>
                  </a:lnTo>
                  <a:lnTo>
                    <a:pt x="843" y="625"/>
                  </a:lnTo>
                  <a:lnTo>
                    <a:pt x="849" y="626"/>
                  </a:lnTo>
                  <a:lnTo>
                    <a:pt x="856" y="629"/>
                  </a:lnTo>
                  <a:lnTo>
                    <a:pt x="859" y="631"/>
                  </a:lnTo>
                  <a:lnTo>
                    <a:pt x="862" y="633"/>
                  </a:lnTo>
                  <a:lnTo>
                    <a:pt x="862" y="633"/>
                  </a:lnTo>
                  <a:lnTo>
                    <a:pt x="879" y="619"/>
                  </a:lnTo>
                  <a:lnTo>
                    <a:pt x="897" y="605"/>
                  </a:lnTo>
                  <a:lnTo>
                    <a:pt x="932" y="579"/>
                  </a:lnTo>
                  <a:lnTo>
                    <a:pt x="967" y="553"/>
                  </a:lnTo>
                  <a:lnTo>
                    <a:pt x="984" y="539"/>
                  </a:lnTo>
                  <a:lnTo>
                    <a:pt x="1000" y="525"/>
                  </a:lnTo>
                  <a:lnTo>
                    <a:pt x="1000" y="525"/>
                  </a:lnTo>
                  <a:lnTo>
                    <a:pt x="924" y="489"/>
                  </a:lnTo>
                  <a:lnTo>
                    <a:pt x="846" y="456"/>
                  </a:lnTo>
                  <a:lnTo>
                    <a:pt x="768" y="424"/>
                  </a:lnTo>
                  <a:lnTo>
                    <a:pt x="688" y="393"/>
                  </a:lnTo>
                  <a:lnTo>
                    <a:pt x="609" y="364"/>
                  </a:lnTo>
                  <a:lnTo>
                    <a:pt x="528" y="334"/>
                  </a:lnTo>
                  <a:lnTo>
                    <a:pt x="368" y="277"/>
                  </a:lnTo>
                  <a:lnTo>
                    <a:pt x="368" y="277"/>
                  </a:lnTo>
                  <a:close/>
                  <a:moveTo>
                    <a:pt x="854" y="694"/>
                  </a:moveTo>
                  <a:lnTo>
                    <a:pt x="854" y="694"/>
                  </a:lnTo>
                  <a:lnTo>
                    <a:pt x="853" y="690"/>
                  </a:lnTo>
                  <a:lnTo>
                    <a:pt x="853" y="685"/>
                  </a:lnTo>
                  <a:lnTo>
                    <a:pt x="854" y="674"/>
                  </a:lnTo>
                  <a:lnTo>
                    <a:pt x="854" y="662"/>
                  </a:lnTo>
                  <a:lnTo>
                    <a:pt x="853" y="656"/>
                  </a:lnTo>
                  <a:lnTo>
                    <a:pt x="852" y="651"/>
                  </a:lnTo>
                  <a:lnTo>
                    <a:pt x="852" y="651"/>
                  </a:lnTo>
                  <a:lnTo>
                    <a:pt x="849" y="652"/>
                  </a:lnTo>
                  <a:lnTo>
                    <a:pt x="848" y="652"/>
                  </a:lnTo>
                  <a:lnTo>
                    <a:pt x="847" y="652"/>
                  </a:lnTo>
                  <a:lnTo>
                    <a:pt x="846" y="651"/>
                  </a:lnTo>
                  <a:lnTo>
                    <a:pt x="844" y="648"/>
                  </a:lnTo>
                  <a:lnTo>
                    <a:pt x="841" y="646"/>
                  </a:lnTo>
                  <a:lnTo>
                    <a:pt x="841" y="646"/>
                  </a:lnTo>
                  <a:lnTo>
                    <a:pt x="841" y="648"/>
                  </a:lnTo>
                  <a:lnTo>
                    <a:pt x="840" y="649"/>
                  </a:lnTo>
                  <a:lnTo>
                    <a:pt x="839" y="649"/>
                  </a:lnTo>
                  <a:lnTo>
                    <a:pt x="839" y="649"/>
                  </a:lnTo>
                  <a:lnTo>
                    <a:pt x="837" y="647"/>
                  </a:lnTo>
                  <a:lnTo>
                    <a:pt x="836" y="644"/>
                  </a:lnTo>
                  <a:lnTo>
                    <a:pt x="833" y="640"/>
                  </a:lnTo>
                  <a:lnTo>
                    <a:pt x="832" y="638"/>
                  </a:lnTo>
                  <a:lnTo>
                    <a:pt x="832" y="638"/>
                  </a:lnTo>
                  <a:lnTo>
                    <a:pt x="829" y="637"/>
                  </a:lnTo>
                  <a:lnTo>
                    <a:pt x="827" y="636"/>
                  </a:lnTo>
                  <a:lnTo>
                    <a:pt x="824" y="636"/>
                  </a:lnTo>
                  <a:lnTo>
                    <a:pt x="822" y="635"/>
                  </a:lnTo>
                  <a:lnTo>
                    <a:pt x="822" y="635"/>
                  </a:lnTo>
                  <a:lnTo>
                    <a:pt x="813" y="629"/>
                  </a:lnTo>
                  <a:lnTo>
                    <a:pt x="806" y="622"/>
                  </a:lnTo>
                  <a:lnTo>
                    <a:pt x="790" y="609"/>
                  </a:lnTo>
                  <a:lnTo>
                    <a:pt x="782" y="603"/>
                  </a:lnTo>
                  <a:lnTo>
                    <a:pt x="772" y="596"/>
                  </a:lnTo>
                  <a:lnTo>
                    <a:pt x="764" y="592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25" y="609"/>
                  </a:lnTo>
                  <a:lnTo>
                    <a:pt x="695" y="629"/>
                  </a:lnTo>
                  <a:lnTo>
                    <a:pt x="634" y="665"/>
                  </a:lnTo>
                  <a:lnTo>
                    <a:pt x="634" y="665"/>
                  </a:lnTo>
                  <a:lnTo>
                    <a:pt x="634" y="673"/>
                  </a:lnTo>
                  <a:lnTo>
                    <a:pt x="633" y="679"/>
                  </a:lnTo>
                  <a:lnTo>
                    <a:pt x="629" y="692"/>
                  </a:lnTo>
                  <a:lnTo>
                    <a:pt x="629" y="692"/>
                  </a:lnTo>
                  <a:lnTo>
                    <a:pt x="651" y="682"/>
                  </a:lnTo>
                  <a:lnTo>
                    <a:pt x="665" y="678"/>
                  </a:lnTo>
                  <a:lnTo>
                    <a:pt x="679" y="674"/>
                  </a:lnTo>
                  <a:lnTo>
                    <a:pt x="687" y="673"/>
                  </a:lnTo>
                  <a:lnTo>
                    <a:pt x="693" y="673"/>
                  </a:lnTo>
                  <a:lnTo>
                    <a:pt x="698" y="674"/>
                  </a:lnTo>
                  <a:lnTo>
                    <a:pt x="704" y="675"/>
                  </a:lnTo>
                  <a:lnTo>
                    <a:pt x="708" y="678"/>
                  </a:lnTo>
                  <a:lnTo>
                    <a:pt x="711" y="681"/>
                  </a:lnTo>
                  <a:lnTo>
                    <a:pt x="713" y="686"/>
                  </a:lnTo>
                  <a:lnTo>
                    <a:pt x="715" y="694"/>
                  </a:lnTo>
                  <a:lnTo>
                    <a:pt x="715" y="694"/>
                  </a:lnTo>
                  <a:lnTo>
                    <a:pt x="713" y="700"/>
                  </a:lnTo>
                  <a:lnTo>
                    <a:pt x="712" y="707"/>
                  </a:lnTo>
                  <a:lnTo>
                    <a:pt x="709" y="713"/>
                  </a:lnTo>
                  <a:lnTo>
                    <a:pt x="705" y="720"/>
                  </a:lnTo>
                  <a:lnTo>
                    <a:pt x="698" y="732"/>
                  </a:lnTo>
                  <a:lnTo>
                    <a:pt x="695" y="739"/>
                  </a:lnTo>
                  <a:lnTo>
                    <a:pt x="693" y="746"/>
                  </a:lnTo>
                  <a:lnTo>
                    <a:pt x="693" y="746"/>
                  </a:lnTo>
                  <a:lnTo>
                    <a:pt x="702" y="746"/>
                  </a:lnTo>
                  <a:lnTo>
                    <a:pt x="709" y="749"/>
                  </a:lnTo>
                  <a:lnTo>
                    <a:pt x="717" y="752"/>
                  </a:lnTo>
                  <a:lnTo>
                    <a:pt x="723" y="756"/>
                  </a:lnTo>
                  <a:lnTo>
                    <a:pt x="728" y="762"/>
                  </a:lnTo>
                  <a:lnTo>
                    <a:pt x="734" y="769"/>
                  </a:lnTo>
                  <a:lnTo>
                    <a:pt x="738" y="776"/>
                  </a:lnTo>
                  <a:lnTo>
                    <a:pt x="741" y="784"/>
                  </a:lnTo>
                  <a:lnTo>
                    <a:pt x="741" y="784"/>
                  </a:lnTo>
                  <a:lnTo>
                    <a:pt x="770" y="762"/>
                  </a:lnTo>
                  <a:lnTo>
                    <a:pt x="798" y="740"/>
                  </a:lnTo>
                  <a:lnTo>
                    <a:pt x="854" y="694"/>
                  </a:lnTo>
                  <a:lnTo>
                    <a:pt x="854" y="694"/>
                  </a:lnTo>
                  <a:close/>
                  <a:moveTo>
                    <a:pt x="852" y="721"/>
                  </a:moveTo>
                  <a:lnTo>
                    <a:pt x="852" y="721"/>
                  </a:lnTo>
                  <a:lnTo>
                    <a:pt x="844" y="724"/>
                  </a:lnTo>
                  <a:lnTo>
                    <a:pt x="837" y="728"/>
                  </a:lnTo>
                  <a:lnTo>
                    <a:pt x="823" y="738"/>
                  </a:lnTo>
                  <a:lnTo>
                    <a:pt x="811" y="749"/>
                  </a:lnTo>
                  <a:lnTo>
                    <a:pt x="800" y="761"/>
                  </a:lnTo>
                  <a:lnTo>
                    <a:pt x="800" y="761"/>
                  </a:lnTo>
                  <a:lnTo>
                    <a:pt x="808" y="765"/>
                  </a:lnTo>
                  <a:lnTo>
                    <a:pt x="815" y="769"/>
                  </a:lnTo>
                  <a:lnTo>
                    <a:pt x="828" y="779"/>
                  </a:lnTo>
                  <a:lnTo>
                    <a:pt x="842" y="787"/>
                  </a:lnTo>
                  <a:lnTo>
                    <a:pt x="848" y="790"/>
                  </a:lnTo>
                  <a:lnTo>
                    <a:pt x="855" y="794"/>
                  </a:lnTo>
                  <a:lnTo>
                    <a:pt x="855" y="794"/>
                  </a:lnTo>
                  <a:lnTo>
                    <a:pt x="853" y="758"/>
                  </a:lnTo>
                  <a:lnTo>
                    <a:pt x="852" y="740"/>
                  </a:lnTo>
                  <a:lnTo>
                    <a:pt x="852" y="721"/>
                  </a:lnTo>
                  <a:lnTo>
                    <a:pt x="852" y="721"/>
                  </a:lnTo>
                  <a:close/>
                  <a:moveTo>
                    <a:pt x="792" y="784"/>
                  </a:moveTo>
                  <a:lnTo>
                    <a:pt x="792" y="784"/>
                  </a:lnTo>
                  <a:lnTo>
                    <a:pt x="787" y="777"/>
                  </a:lnTo>
                  <a:lnTo>
                    <a:pt x="784" y="770"/>
                  </a:lnTo>
                  <a:lnTo>
                    <a:pt x="784" y="770"/>
                  </a:lnTo>
                  <a:lnTo>
                    <a:pt x="760" y="794"/>
                  </a:lnTo>
                  <a:lnTo>
                    <a:pt x="753" y="800"/>
                  </a:lnTo>
                  <a:lnTo>
                    <a:pt x="746" y="804"/>
                  </a:lnTo>
                  <a:lnTo>
                    <a:pt x="738" y="810"/>
                  </a:lnTo>
                  <a:lnTo>
                    <a:pt x="731" y="813"/>
                  </a:lnTo>
                  <a:lnTo>
                    <a:pt x="731" y="813"/>
                  </a:lnTo>
                  <a:lnTo>
                    <a:pt x="722" y="815"/>
                  </a:lnTo>
                  <a:lnTo>
                    <a:pt x="713" y="817"/>
                  </a:lnTo>
                  <a:lnTo>
                    <a:pt x="705" y="819"/>
                  </a:lnTo>
                  <a:lnTo>
                    <a:pt x="697" y="821"/>
                  </a:lnTo>
                  <a:lnTo>
                    <a:pt x="697" y="821"/>
                  </a:lnTo>
                  <a:lnTo>
                    <a:pt x="672" y="832"/>
                  </a:lnTo>
                  <a:lnTo>
                    <a:pt x="647" y="844"/>
                  </a:lnTo>
                  <a:lnTo>
                    <a:pt x="601" y="867"/>
                  </a:lnTo>
                  <a:lnTo>
                    <a:pt x="601" y="867"/>
                  </a:lnTo>
                  <a:lnTo>
                    <a:pt x="616" y="877"/>
                  </a:lnTo>
                  <a:lnTo>
                    <a:pt x="632" y="886"/>
                  </a:lnTo>
                  <a:lnTo>
                    <a:pt x="665" y="903"/>
                  </a:lnTo>
                  <a:lnTo>
                    <a:pt x="701" y="919"/>
                  </a:lnTo>
                  <a:lnTo>
                    <a:pt x="718" y="928"/>
                  </a:lnTo>
                  <a:lnTo>
                    <a:pt x="734" y="937"/>
                  </a:lnTo>
                  <a:lnTo>
                    <a:pt x="734" y="937"/>
                  </a:lnTo>
                  <a:lnTo>
                    <a:pt x="757" y="904"/>
                  </a:lnTo>
                  <a:lnTo>
                    <a:pt x="769" y="888"/>
                  </a:lnTo>
                  <a:lnTo>
                    <a:pt x="782" y="872"/>
                  </a:lnTo>
                  <a:lnTo>
                    <a:pt x="796" y="858"/>
                  </a:lnTo>
                  <a:lnTo>
                    <a:pt x="811" y="844"/>
                  </a:lnTo>
                  <a:lnTo>
                    <a:pt x="827" y="832"/>
                  </a:lnTo>
                  <a:lnTo>
                    <a:pt x="844" y="821"/>
                  </a:lnTo>
                  <a:lnTo>
                    <a:pt x="844" y="821"/>
                  </a:lnTo>
                  <a:lnTo>
                    <a:pt x="844" y="816"/>
                  </a:lnTo>
                  <a:lnTo>
                    <a:pt x="844" y="816"/>
                  </a:lnTo>
                  <a:lnTo>
                    <a:pt x="832" y="806"/>
                  </a:lnTo>
                  <a:lnTo>
                    <a:pt x="819" y="798"/>
                  </a:lnTo>
                  <a:lnTo>
                    <a:pt x="806" y="790"/>
                  </a:lnTo>
                  <a:lnTo>
                    <a:pt x="792" y="784"/>
                  </a:lnTo>
                  <a:lnTo>
                    <a:pt x="792" y="784"/>
                  </a:lnTo>
                  <a:close/>
                  <a:moveTo>
                    <a:pt x="629" y="532"/>
                  </a:moveTo>
                  <a:lnTo>
                    <a:pt x="629" y="532"/>
                  </a:lnTo>
                  <a:lnTo>
                    <a:pt x="614" y="543"/>
                  </a:lnTo>
                  <a:lnTo>
                    <a:pt x="597" y="554"/>
                  </a:lnTo>
                  <a:lnTo>
                    <a:pt x="563" y="573"/>
                  </a:lnTo>
                  <a:lnTo>
                    <a:pt x="545" y="584"/>
                  </a:lnTo>
                  <a:lnTo>
                    <a:pt x="528" y="593"/>
                  </a:lnTo>
                  <a:lnTo>
                    <a:pt x="512" y="605"/>
                  </a:lnTo>
                  <a:lnTo>
                    <a:pt x="498" y="617"/>
                  </a:lnTo>
                  <a:lnTo>
                    <a:pt x="498" y="617"/>
                  </a:lnTo>
                  <a:lnTo>
                    <a:pt x="491" y="620"/>
                  </a:lnTo>
                  <a:lnTo>
                    <a:pt x="483" y="623"/>
                  </a:lnTo>
                  <a:lnTo>
                    <a:pt x="480" y="625"/>
                  </a:lnTo>
                  <a:lnTo>
                    <a:pt x="477" y="628"/>
                  </a:lnTo>
                  <a:lnTo>
                    <a:pt x="476" y="630"/>
                  </a:lnTo>
                  <a:lnTo>
                    <a:pt x="477" y="633"/>
                  </a:lnTo>
                  <a:lnTo>
                    <a:pt x="477" y="633"/>
                  </a:lnTo>
                  <a:lnTo>
                    <a:pt x="506" y="625"/>
                  </a:lnTo>
                  <a:lnTo>
                    <a:pt x="521" y="623"/>
                  </a:lnTo>
                  <a:lnTo>
                    <a:pt x="537" y="621"/>
                  </a:lnTo>
                  <a:lnTo>
                    <a:pt x="537" y="621"/>
                  </a:lnTo>
                  <a:lnTo>
                    <a:pt x="542" y="626"/>
                  </a:lnTo>
                  <a:lnTo>
                    <a:pt x="546" y="633"/>
                  </a:lnTo>
                  <a:lnTo>
                    <a:pt x="549" y="639"/>
                  </a:lnTo>
                  <a:lnTo>
                    <a:pt x="550" y="647"/>
                  </a:lnTo>
                  <a:lnTo>
                    <a:pt x="550" y="653"/>
                  </a:lnTo>
                  <a:lnTo>
                    <a:pt x="548" y="661"/>
                  </a:lnTo>
                  <a:lnTo>
                    <a:pt x="544" y="667"/>
                  </a:lnTo>
                  <a:lnTo>
                    <a:pt x="540" y="674"/>
                  </a:lnTo>
                  <a:lnTo>
                    <a:pt x="540" y="674"/>
                  </a:lnTo>
                  <a:lnTo>
                    <a:pt x="551" y="681"/>
                  </a:lnTo>
                  <a:lnTo>
                    <a:pt x="554" y="685"/>
                  </a:lnTo>
                  <a:lnTo>
                    <a:pt x="556" y="690"/>
                  </a:lnTo>
                  <a:lnTo>
                    <a:pt x="556" y="690"/>
                  </a:lnTo>
                  <a:lnTo>
                    <a:pt x="573" y="683"/>
                  </a:lnTo>
                  <a:lnTo>
                    <a:pt x="588" y="677"/>
                  </a:lnTo>
                  <a:lnTo>
                    <a:pt x="596" y="673"/>
                  </a:lnTo>
                  <a:lnTo>
                    <a:pt x="602" y="668"/>
                  </a:lnTo>
                  <a:lnTo>
                    <a:pt x="609" y="663"/>
                  </a:lnTo>
                  <a:lnTo>
                    <a:pt x="613" y="656"/>
                  </a:lnTo>
                  <a:lnTo>
                    <a:pt x="613" y="656"/>
                  </a:lnTo>
                  <a:lnTo>
                    <a:pt x="620" y="655"/>
                  </a:lnTo>
                  <a:lnTo>
                    <a:pt x="628" y="654"/>
                  </a:lnTo>
                  <a:lnTo>
                    <a:pt x="628" y="654"/>
                  </a:lnTo>
                  <a:lnTo>
                    <a:pt x="641" y="645"/>
                  </a:lnTo>
                  <a:lnTo>
                    <a:pt x="655" y="636"/>
                  </a:lnTo>
                  <a:lnTo>
                    <a:pt x="685" y="618"/>
                  </a:lnTo>
                  <a:lnTo>
                    <a:pt x="712" y="601"/>
                  </a:lnTo>
                  <a:lnTo>
                    <a:pt x="726" y="591"/>
                  </a:lnTo>
                  <a:lnTo>
                    <a:pt x="739" y="581"/>
                  </a:lnTo>
                  <a:lnTo>
                    <a:pt x="739" y="581"/>
                  </a:lnTo>
                  <a:lnTo>
                    <a:pt x="684" y="556"/>
                  </a:lnTo>
                  <a:lnTo>
                    <a:pt x="629" y="532"/>
                  </a:lnTo>
                  <a:lnTo>
                    <a:pt x="629" y="532"/>
                  </a:lnTo>
                  <a:close/>
                  <a:moveTo>
                    <a:pt x="669" y="756"/>
                  </a:moveTo>
                  <a:lnTo>
                    <a:pt x="669" y="756"/>
                  </a:lnTo>
                  <a:lnTo>
                    <a:pt x="671" y="751"/>
                  </a:lnTo>
                  <a:lnTo>
                    <a:pt x="674" y="744"/>
                  </a:lnTo>
                  <a:lnTo>
                    <a:pt x="685" y="730"/>
                  </a:lnTo>
                  <a:lnTo>
                    <a:pt x="690" y="723"/>
                  </a:lnTo>
                  <a:lnTo>
                    <a:pt x="694" y="713"/>
                  </a:lnTo>
                  <a:lnTo>
                    <a:pt x="697" y="704"/>
                  </a:lnTo>
                  <a:lnTo>
                    <a:pt x="697" y="699"/>
                  </a:lnTo>
                  <a:lnTo>
                    <a:pt x="697" y="694"/>
                  </a:lnTo>
                  <a:lnTo>
                    <a:pt x="697" y="694"/>
                  </a:lnTo>
                  <a:lnTo>
                    <a:pt x="692" y="691"/>
                  </a:lnTo>
                  <a:lnTo>
                    <a:pt x="687" y="690"/>
                  </a:lnTo>
                  <a:lnTo>
                    <a:pt x="682" y="689"/>
                  </a:lnTo>
                  <a:lnTo>
                    <a:pt x="677" y="690"/>
                  </a:lnTo>
                  <a:lnTo>
                    <a:pt x="667" y="691"/>
                  </a:lnTo>
                  <a:lnTo>
                    <a:pt x="657" y="695"/>
                  </a:lnTo>
                  <a:lnTo>
                    <a:pt x="637" y="704"/>
                  </a:lnTo>
                  <a:lnTo>
                    <a:pt x="627" y="708"/>
                  </a:lnTo>
                  <a:lnTo>
                    <a:pt x="617" y="711"/>
                  </a:lnTo>
                  <a:lnTo>
                    <a:pt x="617" y="711"/>
                  </a:lnTo>
                  <a:lnTo>
                    <a:pt x="611" y="721"/>
                  </a:lnTo>
                  <a:lnTo>
                    <a:pt x="604" y="731"/>
                  </a:lnTo>
                  <a:lnTo>
                    <a:pt x="591" y="753"/>
                  </a:lnTo>
                  <a:lnTo>
                    <a:pt x="584" y="762"/>
                  </a:lnTo>
                  <a:lnTo>
                    <a:pt x="576" y="771"/>
                  </a:lnTo>
                  <a:lnTo>
                    <a:pt x="569" y="779"/>
                  </a:lnTo>
                  <a:lnTo>
                    <a:pt x="560" y="784"/>
                  </a:lnTo>
                  <a:lnTo>
                    <a:pt x="560" y="784"/>
                  </a:lnTo>
                  <a:lnTo>
                    <a:pt x="564" y="773"/>
                  </a:lnTo>
                  <a:lnTo>
                    <a:pt x="569" y="762"/>
                  </a:lnTo>
                  <a:lnTo>
                    <a:pt x="582" y="744"/>
                  </a:lnTo>
                  <a:lnTo>
                    <a:pt x="587" y="735"/>
                  </a:lnTo>
                  <a:lnTo>
                    <a:pt x="592" y="725"/>
                  </a:lnTo>
                  <a:lnTo>
                    <a:pt x="598" y="714"/>
                  </a:lnTo>
                  <a:lnTo>
                    <a:pt x="601" y="702"/>
                  </a:lnTo>
                  <a:lnTo>
                    <a:pt x="601" y="702"/>
                  </a:lnTo>
                  <a:lnTo>
                    <a:pt x="607" y="697"/>
                  </a:lnTo>
                  <a:lnTo>
                    <a:pt x="613" y="691"/>
                  </a:lnTo>
                  <a:lnTo>
                    <a:pt x="615" y="688"/>
                  </a:lnTo>
                  <a:lnTo>
                    <a:pt x="617" y="683"/>
                  </a:lnTo>
                  <a:lnTo>
                    <a:pt x="617" y="680"/>
                  </a:lnTo>
                  <a:lnTo>
                    <a:pt x="617" y="676"/>
                  </a:lnTo>
                  <a:lnTo>
                    <a:pt x="617" y="676"/>
                  </a:lnTo>
                  <a:lnTo>
                    <a:pt x="600" y="686"/>
                  </a:lnTo>
                  <a:lnTo>
                    <a:pt x="583" y="698"/>
                  </a:lnTo>
                  <a:lnTo>
                    <a:pt x="568" y="709"/>
                  </a:lnTo>
                  <a:lnTo>
                    <a:pt x="556" y="716"/>
                  </a:lnTo>
                  <a:lnTo>
                    <a:pt x="556" y="716"/>
                  </a:lnTo>
                  <a:lnTo>
                    <a:pt x="544" y="740"/>
                  </a:lnTo>
                  <a:lnTo>
                    <a:pt x="533" y="762"/>
                  </a:lnTo>
                  <a:lnTo>
                    <a:pt x="520" y="785"/>
                  </a:lnTo>
                  <a:lnTo>
                    <a:pt x="509" y="810"/>
                  </a:lnTo>
                  <a:lnTo>
                    <a:pt x="509" y="810"/>
                  </a:lnTo>
                  <a:lnTo>
                    <a:pt x="512" y="810"/>
                  </a:lnTo>
                  <a:lnTo>
                    <a:pt x="515" y="811"/>
                  </a:lnTo>
                  <a:lnTo>
                    <a:pt x="520" y="812"/>
                  </a:lnTo>
                  <a:lnTo>
                    <a:pt x="523" y="813"/>
                  </a:lnTo>
                  <a:lnTo>
                    <a:pt x="523" y="813"/>
                  </a:lnTo>
                  <a:lnTo>
                    <a:pt x="528" y="829"/>
                  </a:lnTo>
                  <a:lnTo>
                    <a:pt x="531" y="835"/>
                  </a:lnTo>
                  <a:lnTo>
                    <a:pt x="534" y="838"/>
                  </a:lnTo>
                  <a:lnTo>
                    <a:pt x="537" y="841"/>
                  </a:lnTo>
                  <a:lnTo>
                    <a:pt x="537" y="841"/>
                  </a:lnTo>
                  <a:lnTo>
                    <a:pt x="556" y="837"/>
                  </a:lnTo>
                  <a:lnTo>
                    <a:pt x="556" y="837"/>
                  </a:lnTo>
                  <a:lnTo>
                    <a:pt x="563" y="842"/>
                  </a:lnTo>
                  <a:lnTo>
                    <a:pt x="567" y="847"/>
                  </a:lnTo>
                  <a:lnTo>
                    <a:pt x="568" y="850"/>
                  </a:lnTo>
                  <a:lnTo>
                    <a:pt x="569" y="855"/>
                  </a:lnTo>
                  <a:lnTo>
                    <a:pt x="569" y="859"/>
                  </a:lnTo>
                  <a:lnTo>
                    <a:pt x="569" y="864"/>
                  </a:lnTo>
                  <a:lnTo>
                    <a:pt x="569" y="864"/>
                  </a:lnTo>
                  <a:lnTo>
                    <a:pt x="604" y="848"/>
                  </a:lnTo>
                  <a:lnTo>
                    <a:pt x="641" y="831"/>
                  </a:lnTo>
                  <a:lnTo>
                    <a:pt x="675" y="815"/>
                  </a:lnTo>
                  <a:lnTo>
                    <a:pt x="711" y="799"/>
                  </a:lnTo>
                  <a:lnTo>
                    <a:pt x="711" y="799"/>
                  </a:lnTo>
                  <a:lnTo>
                    <a:pt x="716" y="792"/>
                  </a:lnTo>
                  <a:lnTo>
                    <a:pt x="718" y="786"/>
                  </a:lnTo>
                  <a:lnTo>
                    <a:pt x="719" y="780"/>
                  </a:lnTo>
                  <a:lnTo>
                    <a:pt x="717" y="773"/>
                  </a:lnTo>
                  <a:lnTo>
                    <a:pt x="713" y="769"/>
                  </a:lnTo>
                  <a:lnTo>
                    <a:pt x="708" y="765"/>
                  </a:lnTo>
                  <a:lnTo>
                    <a:pt x="701" y="762"/>
                  </a:lnTo>
                  <a:lnTo>
                    <a:pt x="692" y="762"/>
                  </a:lnTo>
                  <a:lnTo>
                    <a:pt x="692" y="762"/>
                  </a:lnTo>
                  <a:lnTo>
                    <a:pt x="687" y="767"/>
                  </a:lnTo>
                  <a:lnTo>
                    <a:pt x="681" y="770"/>
                  </a:lnTo>
                  <a:lnTo>
                    <a:pt x="681" y="770"/>
                  </a:lnTo>
                  <a:lnTo>
                    <a:pt x="673" y="772"/>
                  </a:lnTo>
                  <a:lnTo>
                    <a:pt x="664" y="775"/>
                  </a:lnTo>
                  <a:lnTo>
                    <a:pt x="649" y="784"/>
                  </a:lnTo>
                  <a:lnTo>
                    <a:pt x="634" y="792"/>
                  </a:lnTo>
                  <a:lnTo>
                    <a:pt x="621" y="802"/>
                  </a:lnTo>
                  <a:lnTo>
                    <a:pt x="609" y="812"/>
                  </a:lnTo>
                  <a:lnTo>
                    <a:pt x="595" y="821"/>
                  </a:lnTo>
                  <a:lnTo>
                    <a:pt x="582" y="830"/>
                  </a:lnTo>
                  <a:lnTo>
                    <a:pt x="567" y="835"/>
                  </a:lnTo>
                  <a:lnTo>
                    <a:pt x="567" y="835"/>
                  </a:lnTo>
                  <a:lnTo>
                    <a:pt x="578" y="823"/>
                  </a:lnTo>
                  <a:lnTo>
                    <a:pt x="589" y="812"/>
                  </a:lnTo>
                  <a:lnTo>
                    <a:pt x="601" y="802"/>
                  </a:lnTo>
                  <a:lnTo>
                    <a:pt x="614" y="792"/>
                  </a:lnTo>
                  <a:lnTo>
                    <a:pt x="642" y="774"/>
                  </a:lnTo>
                  <a:lnTo>
                    <a:pt x="669" y="756"/>
                  </a:lnTo>
                  <a:lnTo>
                    <a:pt x="669" y="756"/>
                  </a:lnTo>
                  <a:close/>
                  <a:moveTo>
                    <a:pt x="715" y="948"/>
                  </a:moveTo>
                  <a:lnTo>
                    <a:pt x="715" y="948"/>
                  </a:lnTo>
                  <a:lnTo>
                    <a:pt x="697" y="935"/>
                  </a:lnTo>
                  <a:lnTo>
                    <a:pt x="678" y="924"/>
                  </a:lnTo>
                  <a:lnTo>
                    <a:pt x="659" y="913"/>
                  </a:lnTo>
                  <a:lnTo>
                    <a:pt x="639" y="904"/>
                  </a:lnTo>
                  <a:lnTo>
                    <a:pt x="639" y="904"/>
                  </a:lnTo>
                  <a:lnTo>
                    <a:pt x="627" y="897"/>
                  </a:lnTo>
                  <a:lnTo>
                    <a:pt x="616" y="890"/>
                  </a:lnTo>
                  <a:lnTo>
                    <a:pt x="605" y="883"/>
                  </a:lnTo>
                  <a:lnTo>
                    <a:pt x="596" y="878"/>
                  </a:lnTo>
                  <a:lnTo>
                    <a:pt x="596" y="878"/>
                  </a:lnTo>
                  <a:lnTo>
                    <a:pt x="589" y="877"/>
                  </a:lnTo>
                  <a:lnTo>
                    <a:pt x="584" y="876"/>
                  </a:lnTo>
                  <a:lnTo>
                    <a:pt x="580" y="876"/>
                  </a:lnTo>
                  <a:lnTo>
                    <a:pt x="575" y="878"/>
                  </a:lnTo>
                  <a:lnTo>
                    <a:pt x="567" y="882"/>
                  </a:lnTo>
                  <a:lnTo>
                    <a:pt x="556" y="888"/>
                  </a:lnTo>
                  <a:lnTo>
                    <a:pt x="556" y="888"/>
                  </a:lnTo>
                  <a:lnTo>
                    <a:pt x="527" y="900"/>
                  </a:lnTo>
                  <a:lnTo>
                    <a:pt x="512" y="906"/>
                  </a:lnTo>
                  <a:lnTo>
                    <a:pt x="496" y="910"/>
                  </a:lnTo>
                  <a:lnTo>
                    <a:pt x="489" y="911"/>
                  </a:lnTo>
                  <a:lnTo>
                    <a:pt x="481" y="912"/>
                  </a:lnTo>
                  <a:lnTo>
                    <a:pt x="474" y="913"/>
                  </a:lnTo>
                  <a:lnTo>
                    <a:pt x="467" y="912"/>
                  </a:lnTo>
                  <a:lnTo>
                    <a:pt x="461" y="910"/>
                  </a:lnTo>
                  <a:lnTo>
                    <a:pt x="455" y="908"/>
                  </a:lnTo>
                  <a:lnTo>
                    <a:pt x="450" y="904"/>
                  </a:lnTo>
                  <a:lnTo>
                    <a:pt x="446" y="898"/>
                  </a:lnTo>
                  <a:lnTo>
                    <a:pt x="446" y="898"/>
                  </a:lnTo>
                  <a:lnTo>
                    <a:pt x="449" y="893"/>
                  </a:lnTo>
                  <a:lnTo>
                    <a:pt x="451" y="888"/>
                  </a:lnTo>
                  <a:lnTo>
                    <a:pt x="451" y="881"/>
                  </a:lnTo>
                  <a:lnTo>
                    <a:pt x="450" y="875"/>
                  </a:lnTo>
                  <a:lnTo>
                    <a:pt x="450" y="875"/>
                  </a:lnTo>
                  <a:lnTo>
                    <a:pt x="461" y="862"/>
                  </a:lnTo>
                  <a:lnTo>
                    <a:pt x="470" y="848"/>
                  </a:lnTo>
                  <a:lnTo>
                    <a:pt x="479" y="833"/>
                  </a:lnTo>
                  <a:lnTo>
                    <a:pt x="488" y="818"/>
                  </a:lnTo>
                  <a:lnTo>
                    <a:pt x="488" y="818"/>
                  </a:lnTo>
                  <a:lnTo>
                    <a:pt x="479" y="815"/>
                  </a:lnTo>
                  <a:lnTo>
                    <a:pt x="472" y="811"/>
                  </a:lnTo>
                  <a:lnTo>
                    <a:pt x="459" y="801"/>
                  </a:lnTo>
                  <a:lnTo>
                    <a:pt x="452" y="796"/>
                  </a:lnTo>
                  <a:lnTo>
                    <a:pt x="446" y="792"/>
                  </a:lnTo>
                  <a:lnTo>
                    <a:pt x="438" y="789"/>
                  </a:lnTo>
                  <a:lnTo>
                    <a:pt x="430" y="788"/>
                  </a:lnTo>
                  <a:lnTo>
                    <a:pt x="430" y="788"/>
                  </a:lnTo>
                  <a:lnTo>
                    <a:pt x="427" y="788"/>
                  </a:lnTo>
                  <a:lnTo>
                    <a:pt x="422" y="789"/>
                  </a:lnTo>
                  <a:lnTo>
                    <a:pt x="415" y="792"/>
                  </a:lnTo>
                  <a:lnTo>
                    <a:pt x="405" y="797"/>
                  </a:lnTo>
                  <a:lnTo>
                    <a:pt x="397" y="800"/>
                  </a:lnTo>
                  <a:lnTo>
                    <a:pt x="397" y="800"/>
                  </a:lnTo>
                  <a:lnTo>
                    <a:pt x="382" y="803"/>
                  </a:lnTo>
                  <a:lnTo>
                    <a:pt x="367" y="807"/>
                  </a:lnTo>
                  <a:lnTo>
                    <a:pt x="367" y="807"/>
                  </a:lnTo>
                  <a:lnTo>
                    <a:pt x="351" y="812"/>
                  </a:lnTo>
                  <a:lnTo>
                    <a:pt x="344" y="814"/>
                  </a:lnTo>
                  <a:lnTo>
                    <a:pt x="338" y="814"/>
                  </a:lnTo>
                  <a:lnTo>
                    <a:pt x="331" y="814"/>
                  </a:lnTo>
                  <a:lnTo>
                    <a:pt x="326" y="812"/>
                  </a:lnTo>
                  <a:lnTo>
                    <a:pt x="321" y="808"/>
                  </a:lnTo>
                  <a:lnTo>
                    <a:pt x="315" y="802"/>
                  </a:lnTo>
                  <a:lnTo>
                    <a:pt x="315" y="802"/>
                  </a:lnTo>
                  <a:lnTo>
                    <a:pt x="317" y="792"/>
                  </a:lnTo>
                  <a:lnTo>
                    <a:pt x="322" y="785"/>
                  </a:lnTo>
                  <a:lnTo>
                    <a:pt x="326" y="777"/>
                  </a:lnTo>
                  <a:lnTo>
                    <a:pt x="331" y="770"/>
                  </a:lnTo>
                  <a:lnTo>
                    <a:pt x="343" y="757"/>
                  </a:lnTo>
                  <a:lnTo>
                    <a:pt x="356" y="745"/>
                  </a:lnTo>
                  <a:lnTo>
                    <a:pt x="356" y="745"/>
                  </a:lnTo>
                  <a:lnTo>
                    <a:pt x="342" y="735"/>
                  </a:lnTo>
                  <a:lnTo>
                    <a:pt x="329" y="724"/>
                  </a:lnTo>
                  <a:lnTo>
                    <a:pt x="322" y="719"/>
                  </a:lnTo>
                  <a:lnTo>
                    <a:pt x="314" y="714"/>
                  </a:lnTo>
                  <a:lnTo>
                    <a:pt x="306" y="711"/>
                  </a:lnTo>
                  <a:lnTo>
                    <a:pt x="297" y="708"/>
                  </a:lnTo>
                  <a:lnTo>
                    <a:pt x="297" y="708"/>
                  </a:lnTo>
                  <a:lnTo>
                    <a:pt x="291" y="712"/>
                  </a:lnTo>
                  <a:lnTo>
                    <a:pt x="284" y="715"/>
                  </a:lnTo>
                  <a:lnTo>
                    <a:pt x="278" y="717"/>
                  </a:lnTo>
                  <a:lnTo>
                    <a:pt x="269" y="720"/>
                  </a:lnTo>
                  <a:lnTo>
                    <a:pt x="253" y="724"/>
                  </a:lnTo>
                  <a:lnTo>
                    <a:pt x="235" y="727"/>
                  </a:lnTo>
                  <a:lnTo>
                    <a:pt x="235" y="727"/>
                  </a:lnTo>
                  <a:lnTo>
                    <a:pt x="230" y="720"/>
                  </a:lnTo>
                  <a:lnTo>
                    <a:pt x="227" y="713"/>
                  </a:lnTo>
                  <a:lnTo>
                    <a:pt x="228" y="707"/>
                  </a:lnTo>
                  <a:lnTo>
                    <a:pt x="231" y="700"/>
                  </a:lnTo>
                  <a:lnTo>
                    <a:pt x="234" y="695"/>
                  </a:lnTo>
                  <a:lnTo>
                    <a:pt x="239" y="689"/>
                  </a:lnTo>
                  <a:lnTo>
                    <a:pt x="249" y="678"/>
                  </a:lnTo>
                  <a:lnTo>
                    <a:pt x="249" y="678"/>
                  </a:lnTo>
                  <a:lnTo>
                    <a:pt x="237" y="674"/>
                  </a:lnTo>
                  <a:lnTo>
                    <a:pt x="227" y="667"/>
                  </a:lnTo>
                  <a:lnTo>
                    <a:pt x="206" y="651"/>
                  </a:lnTo>
                  <a:lnTo>
                    <a:pt x="196" y="645"/>
                  </a:lnTo>
                  <a:lnTo>
                    <a:pt x="186" y="638"/>
                  </a:lnTo>
                  <a:lnTo>
                    <a:pt x="180" y="636"/>
                  </a:lnTo>
                  <a:lnTo>
                    <a:pt x="174" y="634"/>
                  </a:lnTo>
                  <a:lnTo>
                    <a:pt x="169" y="633"/>
                  </a:lnTo>
                  <a:lnTo>
                    <a:pt x="162" y="633"/>
                  </a:lnTo>
                  <a:lnTo>
                    <a:pt x="162" y="633"/>
                  </a:lnTo>
                  <a:lnTo>
                    <a:pt x="158" y="634"/>
                  </a:lnTo>
                  <a:lnTo>
                    <a:pt x="154" y="636"/>
                  </a:lnTo>
                  <a:lnTo>
                    <a:pt x="150" y="638"/>
                  </a:lnTo>
                  <a:lnTo>
                    <a:pt x="146" y="640"/>
                  </a:lnTo>
                  <a:lnTo>
                    <a:pt x="146" y="640"/>
                  </a:lnTo>
                  <a:lnTo>
                    <a:pt x="136" y="643"/>
                  </a:lnTo>
                  <a:lnTo>
                    <a:pt x="127" y="644"/>
                  </a:lnTo>
                  <a:lnTo>
                    <a:pt x="116" y="645"/>
                  </a:lnTo>
                  <a:lnTo>
                    <a:pt x="105" y="647"/>
                  </a:lnTo>
                  <a:lnTo>
                    <a:pt x="105" y="647"/>
                  </a:lnTo>
                  <a:lnTo>
                    <a:pt x="102" y="645"/>
                  </a:lnTo>
                  <a:lnTo>
                    <a:pt x="100" y="643"/>
                  </a:lnTo>
                  <a:lnTo>
                    <a:pt x="98" y="639"/>
                  </a:lnTo>
                  <a:lnTo>
                    <a:pt x="98" y="636"/>
                  </a:lnTo>
                  <a:lnTo>
                    <a:pt x="98" y="631"/>
                  </a:lnTo>
                  <a:lnTo>
                    <a:pt x="100" y="624"/>
                  </a:lnTo>
                  <a:lnTo>
                    <a:pt x="104" y="618"/>
                  </a:lnTo>
                  <a:lnTo>
                    <a:pt x="110" y="613"/>
                  </a:lnTo>
                  <a:lnTo>
                    <a:pt x="119" y="605"/>
                  </a:lnTo>
                  <a:lnTo>
                    <a:pt x="119" y="605"/>
                  </a:lnTo>
                  <a:lnTo>
                    <a:pt x="113" y="600"/>
                  </a:lnTo>
                  <a:lnTo>
                    <a:pt x="106" y="595"/>
                  </a:lnTo>
                  <a:lnTo>
                    <a:pt x="99" y="593"/>
                  </a:lnTo>
                  <a:lnTo>
                    <a:pt x="92" y="593"/>
                  </a:lnTo>
                  <a:lnTo>
                    <a:pt x="86" y="593"/>
                  </a:lnTo>
                  <a:lnTo>
                    <a:pt x="80" y="595"/>
                  </a:lnTo>
                  <a:lnTo>
                    <a:pt x="73" y="598"/>
                  </a:lnTo>
                  <a:lnTo>
                    <a:pt x="67" y="601"/>
                  </a:lnTo>
                  <a:lnTo>
                    <a:pt x="55" y="609"/>
                  </a:lnTo>
                  <a:lnTo>
                    <a:pt x="43" y="619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94" y="690"/>
                  </a:lnTo>
                  <a:lnTo>
                    <a:pt x="164" y="739"/>
                  </a:lnTo>
                  <a:lnTo>
                    <a:pt x="310" y="835"/>
                  </a:lnTo>
                  <a:lnTo>
                    <a:pt x="382" y="883"/>
                  </a:lnTo>
                  <a:lnTo>
                    <a:pt x="452" y="932"/>
                  </a:lnTo>
                  <a:lnTo>
                    <a:pt x="488" y="957"/>
                  </a:lnTo>
                  <a:lnTo>
                    <a:pt x="521" y="983"/>
                  </a:lnTo>
                  <a:lnTo>
                    <a:pt x="554" y="1009"/>
                  </a:lnTo>
                  <a:lnTo>
                    <a:pt x="587" y="1034"/>
                  </a:lnTo>
                  <a:lnTo>
                    <a:pt x="587" y="1034"/>
                  </a:lnTo>
                  <a:lnTo>
                    <a:pt x="590" y="1035"/>
                  </a:lnTo>
                  <a:lnTo>
                    <a:pt x="594" y="1035"/>
                  </a:lnTo>
                  <a:lnTo>
                    <a:pt x="601" y="1033"/>
                  </a:lnTo>
                  <a:lnTo>
                    <a:pt x="606" y="1030"/>
                  </a:lnTo>
                  <a:lnTo>
                    <a:pt x="613" y="1026"/>
                  </a:lnTo>
                  <a:lnTo>
                    <a:pt x="626" y="1015"/>
                  </a:lnTo>
                  <a:lnTo>
                    <a:pt x="632" y="1010"/>
                  </a:lnTo>
                  <a:lnTo>
                    <a:pt x="640" y="1007"/>
                  </a:lnTo>
                  <a:lnTo>
                    <a:pt x="640" y="1007"/>
                  </a:lnTo>
                  <a:lnTo>
                    <a:pt x="664" y="997"/>
                  </a:lnTo>
                  <a:lnTo>
                    <a:pt x="685" y="986"/>
                  </a:lnTo>
                  <a:lnTo>
                    <a:pt x="703" y="976"/>
                  </a:lnTo>
                  <a:lnTo>
                    <a:pt x="710" y="969"/>
                  </a:lnTo>
                  <a:lnTo>
                    <a:pt x="717" y="964"/>
                  </a:lnTo>
                  <a:lnTo>
                    <a:pt x="717" y="964"/>
                  </a:lnTo>
                  <a:lnTo>
                    <a:pt x="715" y="961"/>
                  </a:lnTo>
                  <a:lnTo>
                    <a:pt x="713" y="956"/>
                  </a:lnTo>
                  <a:lnTo>
                    <a:pt x="713" y="952"/>
                  </a:lnTo>
                  <a:lnTo>
                    <a:pt x="715" y="948"/>
                  </a:lnTo>
                  <a:lnTo>
                    <a:pt x="715" y="948"/>
                  </a:lnTo>
                  <a:close/>
                  <a:moveTo>
                    <a:pt x="510" y="477"/>
                  </a:moveTo>
                  <a:lnTo>
                    <a:pt x="510" y="477"/>
                  </a:lnTo>
                  <a:lnTo>
                    <a:pt x="495" y="488"/>
                  </a:lnTo>
                  <a:lnTo>
                    <a:pt x="480" y="499"/>
                  </a:lnTo>
                  <a:lnTo>
                    <a:pt x="449" y="520"/>
                  </a:lnTo>
                  <a:lnTo>
                    <a:pt x="417" y="542"/>
                  </a:lnTo>
                  <a:lnTo>
                    <a:pt x="402" y="554"/>
                  </a:lnTo>
                  <a:lnTo>
                    <a:pt x="388" y="565"/>
                  </a:lnTo>
                  <a:lnTo>
                    <a:pt x="388" y="565"/>
                  </a:lnTo>
                  <a:lnTo>
                    <a:pt x="394" y="564"/>
                  </a:lnTo>
                  <a:lnTo>
                    <a:pt x="398" y="564"/>
                  </a:lnTo>
                  <a:lnTo>
                    <a:pt x="402" y="563"/>
                  </a:lnTo>
                  <a:lnTo>
                    <a:pt x="402" y="563"/>
                  </a:lnTo>
                  <a:lnTo>
                    <a:pt x="407" y="572"/>
                  </a:lnTo>
                  <a:lnTo>
                    <a:pt x="412" y="581"/>
                  </a:lnTo>
                  <a:lnTo>
                    <a:pt x="413" y="587"/>
                  </a:lnTo>
                  <a:lnTo>
                    <a:pt x="414" y="592"/>
                  </a:lnTo>
                  <a:lnTo>
                    <a:pt x="414" y="598"/>
                  </a:lnTo>
                  <a:lnTo>
                    <a:pt x="413" y="603"/>
                  </a:lnTo>
                  <a:lnTo>
                    <a:pt x="413" y="603"/>
                  </a:lnTo>
                  <a:lnTo>
                    <a:pt x="420" y="602"/>
                  </a:lnTo>
                  <a:lnTo>
                    <a:pt x="427" y="603"/>
                  </a:lnTo>
                  <a:lnTo>
                    <a:pt x="433" y="604"/>
                  </a:lnTo>
                  <a:lnTo>
                    <a:pt x="439" y="606"/>
                  </a:lnTo>
                  <a:lnTo>
                    <a:pt x="445" y="610"/>
                  </a:lnTo>
                  <a:lnTo>
                    <a:pt x="448" y="616"/>
                  </a:lnTo>
                  <a:lnTo>
                    <a:pt x="451" y="622"/>
                  </a:lnTo>
                  <a:lnTo>
                    <a:pt x="451" y="630"/>
                  </a:lnTo>
                  <a:lnTo>
                    <a:pt x="451" y="630"/>
                  </a:lnTo>
                  <a:lnTo>
                    <a:pt x="455" y="625"/>
                  </a:lnTo>
                  <a:lnTo>
                    <a:pt x="459" y="621"/>
                  </a:lnTo>
                  <a:lnTo>
                    <a:pt x="459" y="621"/>
                  </a:lnTo>
                  <a:lnTo>
                    <a:pt x="537" y="575"/>
                  </a:lnTo>
                  <a:lnTo>
                    <a:pt x="576" y="550"/>
                  </a:lnTo>
                  <a:lnTo>
                    <a:pt x="615" y="525"/>
                  </a:lnTo>
                  <a:lnTo>
                    <a:pt x="615" y="525"/>
                  </a:lnTo>
                  <a:lnTo>
                    <a:pt x="561" y="500"/>
                  </a:lnTo>
                  <a:lnTo>
                    <a:pt x="510" y="477"/>
                  </a:lnTo>
                  <a:lnTo>
                    <a:pt x="510" y="477"/>
                  </a:lnTo>
                  <a:close/>
                  <a:moveTo>
                    <a:pt x="556" y="867"/>
                  </a:moveTo>
                  <a:lnTo>
                    <a:pt x="556" y="867"/>
                  </a:lnTo>
                  <a:lnTo>
                    <a:pt x="555" y="867"/>
                  </a:lnTo>
                  <a:lnTo>
                    <a:pt x="554" y="865"/>
                  </a:lnTo>
                  <a:lnTo>
                    <a:pt x="553" y="861"/>
                  </a:lnTo>
                  <a:lnTo>
                    <a:pt x="553" y="857"/>
                  </a:lnTo>
                  <a:lnTo>
                    <a:pt x="552" y="855"/>
                  </a:lnTo>
                  <a:lnTo>
                    <a:pt x="550" y="853"/>
                  </a:lnTo>
                  <a:lnTo>
                    <a:pt x="550" y="853"/>
                  </a:lnTo>
                  <a:lnTo>
                    <a:pt x="542" y="855"/>
                  </a:lnTo>
                  <a:lnTo>
                    <a:pt x="536" y="853"/>
                  </a:lnTo>
                  <a:lnTo>
                    <a:pt x="529" y="852"/>
                  </a:lnTo>
                  <a:lnTo>
                    <a:pt x="523" y="849"/>
                  </a:lnTo>
                  <a:lnTo>
                    <a:pt x="519" y="845"/>
                  </a:lnTo>
                  <a:lnTo>
                    <a:pt x="514" y="840"/>
                  </a:lnTo>
                  <a:lnTo>
                    <a:pt x="511" y="834"/>
                  </a:lnTo>
                  <a:lnTo>
                    <a:pt x="510" y="827"/>
                  </a:lnTo>
                  <a:lnTo>
                    <a:pt x="510" y="827"/>
                  </a:lnTo>
                  <a:lnTo>
                    <a:pt x="505" y="829"/>
                  </a:lnTo>
                  <a:lnTo>
                    <a:pt x="500" y="831"/>
                  </a:lnTo>
                  <a:lnTo>
                    <a:pt x="496" y="834"/>
                  </a:lnTo>
                  <a:lnTo>
                    <a:pt x="493" y="838"/>
                  </a:lnTo>
                  <a:lnTo>
                    <a:pt x="488" y="847"/>
                  </a:lnTo>
                  <a:lnTo>
                    <a:pt x="482" y="856"/>
                  </a:lnTo>
                  <a:lnTo>
                    <a:pt x="482" y="856"/>
                  </a:lnTo>
                  <a:lnTo>
                    <a:pt x="476" y="864"/>
                  </a:lnTo>
                  <a:lnTo>
                    <a:pt x="472" y="874"/>
                  </a:lnTo>
                  <a:lnTo>
                    <a:pt x="467" y="883"/>
                  </a:lnTo>
                  <a:lnTo>
                    <a:pt x="464" y="894"/>
                  </a:lnTo>
                  <a:lnTo>
                    <a:pt x="464" y="894"/>
                  </a:lnTo>
                  <a:lnTo>
                    <a:pt x="475" y="895"/>
                  </a:lnTo>
                  <a:lnTo>
                    <a:pt x="487" y="894"/>
                  </a:lnTo>
                  <a:lnTo>
                    <a:pt x="498" y="892"/>
                  </a:lnTo>
                  <a:lnTo>
                    <a:pt x="511" y="889"/>
                  </a:lnTo>
                  <a:lnTo>
                    <a:pt x="524" y="885"/>
                  </a:lnTo>
                  <a:lnTo>
                    <a:pt x="536" y="879"/>
                  </a:lnTo>
                  <a:lnTo>
                    <a:pt x="546" y="874"/>
                  </a:lnTo>
                  <a:lnTo>
                    <a:pt x="556" y="867"/>
                  </a:lnTo>
                  <a:lnTo>
                    <a:pt x="556" y="867"/>
                  </a:lnTo>
                  <a:close/>
                  <a:moveTo>
                    <a:pt x="404" y="729"/>
                  </a:moveTo>
                  <a:lnTo>
                    <a:pt x="404" y="729"/>
                  </a:lnTo>
                  <a:lnTo>
                    <a:pt x="405" y="735"/>
                  </a:lnTo>
                  <a:lnTo>
                    <a:pt x="406" y="740"/>
                  </a:lnTo>
                  <a:lnTo>
                    <a:pt x="405" y="752"/>
                  </a:lnTo>
                  <a:lnTo>
                    <a:pt x="405" y="752"/>
                  </a:lnTo>
                  <a:lnTo>
                    <a:pt x="409" y="753"/>
                  </a:lnTo>
                  <a:lnTo>
                    <a:pt x="413" y="752"/>
                  </a:lnTo>
                  <a:lnTo>
                    <a:pt x="420" y="747"/>
                  </a:lnTo>
                  <a:lnTo>
                    <a:pt x="423" y="745"/>
                  </a:lnTo>
                  <a:lnTo>
                    <a:pt x="428" y="743"/>
                  </a:lnTo>
                  <a:lnTo>
                    <a:pt x="433" y="743"/>
                  </a:lnTo>
                  <a:lnTo>
                    <a:pt x="439" y="743"/>
                  </a:lnTo>
                  <a:lnTo>
                    <a:pt x="439" y="743"/>
                  </a:lnTo>
                  <a:lnTo>
                    <a:pt x="443" y="749"/>
                  </a:lnTo>
                  <a:lnTo>
                    <a:pt x="445" y="754"/>
                  </a:lnTo>
                  <a:lnTo>
                    <a:pt x="446" y="759"/>
                  </a:lnTo>
                  <a:lnTo>
                    <a:pt x="446" y="765"/>
                  </a:lnTo>
                  <a:lnTo>
                    <a:pt x="446" y="765"/>
                  </a:lnTo>
                  <a:lnTo>
                    <a:pt x="448" y="765"/>
                  </a:lnTo>
                  <a:lnTo>
                    <a:pt x="450" y="766"/>
                  </a:lnTo>
                  <a:lnTo>
                    <a:pt x="451" y="768"/>
                  </a:lnTo>
                  <a:lnTo>
                    <a:pt x="451" y="768"/>
                  </a:lnTo>
                  <a:lnTo>
                    <a:pt x="472" y="762"/>
                  </a:lnTo>
                  <a:lnTo>
                    <a:pt x="492" y="757"/>
                  </a:lnTo>
                  <a:lnTo>
                    <a:pt x="511" y="752"/>
                  </a:lnTo>
                  <a:lnTo>
                    <a:pt x="520" y="747"/>
                  </a:lnTo>
                  <a:lnTo>
                    <a:pt x="528" y="743"/>
                  </a:lnTo>
                  <a:lnTo>
                    <a:pt x="528" y="743"/>
                  </a:lnTo>
                  <a:lnTo>
                    <a:pt x="536" y="726"/>
                  </a:lnTo>
                  <a:lnTo>
                    <a:pt x="539" y="717"/>
                  </a:lnTo>
                  <a:lnTo>
                    <a:pt x="544" y="710"/>
                  </a:lnTo>
                  <a:lnTo>
                    <a:pt x="544" y="710"/>
                  </a:lnTo>
                  <a:lnTo>
                    <a:pt x="542" y="706"/>
                  </a:lnTo>
                  <a:lnTo>
                    <a:pt x="540" y="702"/>
                  </a:lnTo>
                  <a:lnTo>
                    <a:pt x="539" y="699"/>
                  </a:lnTo>
                  <a:lnTo>
                    <a:pt x="540" y="694"/>
                  </a:lnTo>
                  <a:lnTo>
                    <a:pt x="540" y="694"/>
                  </a:lnTo>
                  <a:lnTo>
                    <a:pt x="535" y="692"/>
                  </a:lnTo>
                  <a:lnTo>
                    <a:pt x="528" y="691"/>
                  </a:lnTo>
                  <a:lnTo>
                    <a:pt x="523" y="691"/>
                  </a:lnTo>
                  <a:lnTo>
                    <a:pt x="518" y="692"/>
                  </a:lnTo>
                  <a:lnTo>
                    <a:pt x="513" y="695"/>
                  </a:lnTo>
                  <a:lnTo>
                    <a:pt x="508" y="698"/>
                  </a:lnTo>
                  <a:lnTo>
                    <a:pt x="498" y="706"/>
                  </a:lnTo>
                  <a:lnTo>
                    <a:pt x="490" y="713"/>
                  </a:lnTo>
                  <a:lnTo>
                    <a:pt x="480" y="721"/>
                  </a:lnTo>
                  <a:lnTo>
                    <a:pt x="475" y="724"/>
                  </a:lnTo>
                  <a:lnTo>
                    <a:pt x="469" y="726"/>
                  </a:lnTo>
                  <a:lnTo>
                    <a:pt x="464" y="727"/>
                  </a:lnTo>
                  <a:lnTo>
                    <a:pt x="459" y="727"/>
                  </a:lnTo>
                  <a:lnTo>
                    <a:pt x="459" y="727"/>
                  </a:lnTo>
                  <a:lnTo>
                    <a:pt x="461" y="724"/>
                  </a:lnTo>
                  <a:lnTo>
                    <a:pt x="464" y="720"/>
                  </a:lnTo>
                  <a:lnTo>
                    <a:pt x="473" y="713"/>
                  </a:lnTo>
                  <a:lnTo>
                    <a:pt x="481" y="707"/>
                  </a:lnTo>
                  <a:lnTo>
                    <a:pt x="491" y="699"/>
                  </a:lnTo>
                  <a:lnTo>
                    <a:pt x="491" y="699"/>
                  </a:lnTo>
                  <a:lnTo>
                    <a:pt x="499" y="691"/>
                  </a:lnTo>
                  <a:lnTo>
                    <a:pt x="508" y="682"/>
                  </a:lnTo>
                  <a:lnTo>
                    <a:pt x="521" y="667"/>
                  </a:lnTo>
                  <a:lnTo>
                    <a:pt x="521" y="667"/>
                  </a:lnTo>
                  <a:lnTo>
                    <a:pt x="528" y="660"/>
                  </a:lnTo>
                  <a:lnTo>
                    <a:pt x="531" y="656"/>
                  </a:lnTo>
                  <a:lnTo>
                    <a:pt x="535" y="653"/>
                  </a:lnTo>
                  <a:lnTo>
                    <a:pt x="536" y="649"/>
                  </a:lnTo>
                  <a:lnTo>
                    <a:pt x="537" y="645"/>
                  </a:lnTo>
                  <a:lnTo>
                    <a:pt x="535" y="640"/>
                  </a:lnTo>
                  <a:lnTo>
                    <a:pt x="531" y="635"/>
                  </a:lnTo>
                  <a:lnTo>
                    <a:pt x="531" y="635"/>
                  </a:lnTo>
                  <a:lnTo>
                    <a:pt x="523" y="635"/>
                  </a:lnTo>
                  <a:lnTo>
                    <a:pt x="515" y="635"/>
                  </a:lnTo>
                  <a:lnTo>
                    <a:pt x="504" y="638"/>
                  </a:lnTo>
                  <a:lnTo>
                    <a:pt x="492" y="641"/>
                  </a:lnTo>
                  <a:lnTo>
                    <a:pt x="485" y="643"/>
                  </a:lnTo>
                  <a:lnTo>
                    <a:pt x="478" y="644"/>
                  </a:lnTo>
                  <a:lnTo>
                    <a:pt x="478" y="644"/>
                  </a:lnTo>
                  <a:lnTo>
                    <a:pt x="473" y="652"/>
                  </a:lnTo>
                  <a:lnTo>
                    <a:pt x="468" y="661"/>
                  </a:lnTo>
                  <a:lnTo>
                    <a:pt x="463" y="670"/>
                  </a:lnTo>
                  <a:lnTo>
                    <a:pt x="457" y="679"/>
                  </a:lnTo>
                  <a:lnTo>
                    <a:pt x="457" y="679"/>
                  </a:lnTo>
                  <a:lnTo>
                    <a:pt x="451" y="688"/>
                  </a:lnTo>
                  <a:lnTo>
                    <a:pt x="445" y="696"/>
                  </a:lnTo>
                  <a:lnTo>
                    <a:pt x="442" y="699"/>
                  </a:lnTo>
                  <a:lnTo>
                    <a:pt x="437" y="701"/>
                  </a:lnTo>
                  <a:lnTo>
                    <a:pt x="433" y="704"/>
                  </a:lnTo>
                  <a:lnTo>
                    <a:pt x="429" y="705"/>
                  </a:lnTo>
                  <a:lnTo>
                    <a:pt x="429" y="705"/>
                  </a:lnTo>
                  <a:lnTo>
                    <a:pt x="438" y="689"/>
                  </a:lnTo>
                  <a:lnTo>
                    <a:pt x="448" y="673"/>
                  </a:lnTo>
                  <a:lnTo>
                    <a:pt x="453" y="665"/>
                  </a:lnTo>
                  <a:lnTo>
                    <a:pt x="458" y="656"/>
                  </a:lnTo>
                  <a:lnTo>
                    <a:pt x="461" y="649"/>
                  </a:lnTo>
                  <a:lnTo>
                    <a:pt x="462" y="640"/>
                  </a:lnTo>
                  <a:lnTo>
                    <a:pt x="462" y="640"/>
                  </a:lnTo>
                  <a:lnTo>
                    <a:pt x="451" y="649"/>
                  </a:lnTo>
                  <a:lnTo>
                    <a:pt x="440" y="659"/>
                  </a:lnTo>
                  <a:lnTo>
                    <a:pt x="431" y="669"/>
                  </a:lnTo>
                  <a:lnTo>
                    <a:pt x="422" y="681"/>
                  </a:lnTo>
                  <a:lnTo>
                    <a:pt x="405" y="705"/>
                  </a:lnTo>
                  <a:lnTo>
                    <a:pt x="397" y="716"/>
                  </a:lnTo>
                  <a:lnTo>
                    <a:pt x="388" y="727"/>
                  </a:lnTo>
                  <a:lnTo>
                    <a:pt x="388" y="727"/>
                  </a:lnTo>
                  <a:lnTo>
                    <a:pt x="390" y="726"/>
                  </a:lnTo>
                  <a:lnTo>
                    <a:pt x="393" y="726"/>
                  </a:lnTo>
                  <a:lnTo>
                    <a:pt x="398" y="727"/>
                  </a:lnTo>
                  <a:lnTo>
                    <a:pt x="401" y="729"/>
                  </a:lnTo>
                  <a:lnTo>
                    <a:pt x="403" y="729"/>
                  </a:lnTo>
                  <a:lnTo>
                    <a:pt x="404" y="729"/>
                  </a:lnTo>
                  <a:lnTo>
                    <a:pt x="404" y="729"/>
                  </a:lnTo>
                  <a:close/>
                  <a:moveTo>
                    <a:pt x="450" y="783"/>
                  </a:moveTo>
                  <a:lnTo>
                    <a:pt x="450" y="783"/>
                  </a:lnTo>
                  <a:lnTo>
                    <a:pt x="457" y="785"/>
                  </a:lnTo>
                  <a:lnTo>
                    <a:pt x="462" y="788"/>
                  </a:lnTo>
                  <a:lnTo>
                    <a:pt x="472" y="795"/>
                  </a:lnTo>
                  <a:lnTo>
                    <a:pt x="482" y="802"/>
                  </a:lnTo>
                  <a:lnTo>
                    <a:pt x="489" y="804"/>
                  </a:lnTo>
                  <a:lnTo>
                    <a:pt x="496" y="805"/>
                  </a:lnTo>
                  <a:lnTo>
                    <a:pt x="496" y="805"/>
                  </a:lnTo>
                  <a:lnTo>
                    <a:pt x="497" y="800"/>
                  </a:lnTo>
                  <a:lnTo>
                    <a:pt x="499" y="794"/>
                  </a:lnTo>
                  <a:lnTo>
                    <a:pt x="505" y="785"/>
                  </a:lnTo>
                  <a:lnTo>
                    <a:pt x="510" y="775"/>
                  </a:lnTo>
                  <a:lnTo>
                    <a:pt x="512" y="770"/>
                  </a:lnTo>
                  <a:lnTo>
                    <a:pt x="514" y="765"/>
                  </a:lnTo>
                  <a:lnTo>
                    <a:pt x="514" y="765"/>
                  </a:lnTo>
                  <a:lnTo>
                    <a:pt x="482" y="772"/>
                  </a:lnTo>
                  <a:lnTo>
                    <a:pt x="466" y="776"/>
                  </a:lnTo>
                  <a:lnTo>
                    <a:pt x="450" y="783"/>
                  </a:lnTo>
                  <a:lnTo>
                    <a:pt x="450" y="783"/>
                  </a:lnTo>
                  <a:close/>
                  <a:moveTo>
                    <a:pt x="420" y="525"/>
                  </a:moveTo>
                  <a:lnTo>
                    <a:pt x="420" y="525"/>
                  </a:lnTo>
                  <a:lnTo>
                    <a:pt x="439" y="512"/>
                  </a:lnTo>
                  <a:lnTo>
                    <a:pt x="460" y="499"/>
                  </a:lnTo>
                  <a:lnTo>
                    <a:pt x="469" y="493"/>
                  </a:lnTo>
                  <a:lnTo>
                    <a:pt x="478" y="485"/>
                  </a:lnTo>
                  <a:lnTo>
                    <a:pt x="485" y="478"/>
                  </a:lnTo>
                  <a:lnTo>
                    <a:pt x="493" y="469"/>
                  </a:lnTo>
                  <a:lnTo>
                    <a:pt x="493" y="469"/>
                  </a:lnTo>
                  <a:lnTo>
                    <a:pt x="493" y="466"/>
                  </a:lnTo>
                  <a:lnTo>
                    <a:pt x="493" y="466"/>
                  </a:lnTo>
                  <a:lnTo>
                    <a:pt x="461" y="452"/>
                  </a:lnTo>
                  <a:lnTo>
                    <a:pt x="430" y="436"/>
                  </a:lnTo>
                  <a:lnTo>
                    <a:pt x="400" y="421"/>
                  </a:lnTo>
                  <a:lnTo>
                    <a:pt x="368" y="406"/>
                  </a:lnTo>
                  <a:lnTo>
                    <a:pt x="368" y="406"/>
                  </a:lnTo>
                  <a:lnTo>
                    <a:pt x="342" y="424"/>
                  </a:lnTo>
                  <a:lnTo>
                    <a:pt x="314" y="442"/>
                  </a:lnTo>
                  <a:lnTo>
                    <a:pt x="285" y="459"/>
                  </a:lnTo>
                  <a:lnTo>
                    <a:pt x="256" y="474"/>
                  </a:lnTo>
                  <a:lnTo>
                    <a:pt x="256" y="474"/>
                  </a:lnTo>
                  <a:lnTo>
                    <a:pt x="258" y="480"/>
                  </a:lnTo>
                  <a:lnTo>
                    <a:pt x="262" y="483"/>
                  </a:lnTo>
                  <a:lnTo>
                    <a:pt x="266" y="484"/>
                  </a:lnTo>
                  <a:lnTo>
                    <a:pt x="270" y="485"/>
                  </a:lnTo>
                  <a:lnTo>
                    <a:pt x="280" y="486"/>
                  </a:lnTo>
                  <a:lnTo>
                    <a:pt x="284" y="487"/>
                  </a:lnTo>
                  <a:lnTo>
                    <a:pt x="288" y="489"/>
                  </a:lnTo>
                  <a:lnTo>
                    <a:pt x="288" y="489"/>
                  </a:lnTo>
                  <a:lnTo>
                    <a:pt x="292" y="493"/>
                  </a:lnTo>
                  <a:lnTo>
                    <a:pt x="295" y="497"/>
                  </a:lnTo>
                  <a:lnTo>
                    <a:pt x="297" y="502"/>
                  </a:lnTo>
                  <a:lnTo>
                    <a:pt x="298" y="508"/>
                  </a:lnTo>
                  <a:lnTo>
                    <a:pt x="300" y="519"/>
                  </a:lnTo>
                  <a:lnTo>
                    <a:pt x="304" y="533"/>
                  </a:lnTo>
                  <a:lnTo>
                    <a:pt x="304" y="533"/>
                  </a:lnTo>
                  <a:lnTo>
                    <a:pt x="315" y="531"/>
                  </a:lnTo>
                  <a:lnTo>
                    <a:pt x="326" y="531"/>
                  </a:lnTo>
                  <a:lnTo>
                    <a:pt x="334" y="532"/>
                  </a:lnTo>
                  <a:lnTo>
                    <a:pt x="341" y="535"/>
                  </a:lnTo>
                  <a:lnTo>
                    <a:pt x="346" y="540"/>
                  </a:lnTo>
                  <a:lnTo>
                    <a:pt x="351" y="546"/>
                  </a:lnTo>
                  <a:lnTo>
                    <a:pt x="353" y="554"/>
                  </a:lnTo>
                  <a:lnTo>
                    <a:pt x="354" y="563"/>
                  </a:lnTo>
                  <a:lnTo>
                    <a:pt x="354" y="563"/>
                  </a:lnTo>
                  <a:lnTo>
                    <a:pt x="363" y="561"/>
                  </a:lnTo>
                  <a:lnTo>
                    <a:pt x="372" y="557"/>
                  </a:lnTo>
                  <a:lnTo>
                    <a:pt x="379" y="553"/>
                  </a:lnTo>
                  <a:lnTo>
                    <a:pt x="388" y="547"/>
                  </a:lnTo>
                  <a:lnTo>
                    <a:pt x="404" y="535"/>
                  </a:lnTo>
                  <a:lnTo>
                    <a:pt x="420" y="525"/>
                  </a:lnTo>
                  <a:lnTo>
                    <a:pt x="420" y="525"/>
                  </a:lnTo>
                  <a:close/>
                  <a:moveTo>
                    <a:pt x="430" y="628"/>
                  </a:moveTo>
                  <a:lnTo>
                    <a:pt x="430" y="628"/>
                  </a:lnTo>
                  <a:lnTo>
                    <a:pt x="433" y="628"/>
                  </a:lnTo>
                  <a:lnTo>
                    <a:pt x="435" y="625"/>
                  </a:lnTo>
                  <a:lnTo>
                    <a:pt x="435" y="623"/>
                  </a:lnTo>
                  <a:lnTo>
                    <a:pt x="434" y="620"/>
                  </a:lnTo>
                  <a:lnTo>
                    <a:pt x="432" y="618"/>
                  </a:lnTo>
                  <a:lnTo>
                    <a:pt x="429" y="615"/>
                  </a:lnTo>
                  <a:lnTo>
                    <a:pt x="425" y="614"/>
                  </a:lnTo>
                  <a:lnTo>
                    <a:pt x="421" y="614"/>
                  </a:lnTo>
                  <a:lnTo>
                    <a:pt x="421" y="614"/>
                  </a:lnTo>
                  <a:lnTo>
                    <a:pt x="414" y="619"/>
                  </a:lnTo>
                  <a:lnTo>
                    <a:pt x="405" y="625"/>
                  </a:lnTo>
                  <a:lnTo>
                    <a:pt x="389" y="639"/>
                  </a:lnTo>
                  <a:lnTo>
                    <a:pt x="381" y="646"/>
                  </a:lnTo>
                  <a:lnTo>
                    <a:pt x="373" y="650"/>
                  </a:lnTo>
                  <a:lnTo>
                    <a:pt x="366" y="653"/>
                  </a:lnTo>
                  <a:lnTo>
                    <a:pt x="361" y="653"/>
                  </a:lnTo>
                  <a:lnTo>
                    <a:pt x="357" y="652"/>
                  </a:lnTo>
                  <a:lnTo>
                    <a:pt x="357" y="652"/>
                  </a:lnTo>
                  <a:lnTo>
                    <a:pt x="368" y="643"/>
                  </a:lnTo>
                  <a:lnTo>
                    <a:pt x="378" y="634"/>
                  </a:lnTo>
                  <a:lnTo>
                    <a:pt x="389" y="625"/>
                  </a:lnTo>
                  <a:lnTo>
                    <a:pt x="400" y="617"/>
                  </a:lnTo>
                  <a:lnTo>
                    <a:pt x="400" y="617"/>
                  </a:lnTo>
                  <a:lnTo>
                    <a:pt x="399" y="606"/>
                  </a:lnTo>
                  <a:lnTo>
                    <a:pt x="399" y="599"/>
                  </a:lnTo>
                  <a:lnTo>
                    <a:pt x="399" y="595"/>
                  </a:lnTo>
                  <a:lnTo>
                    <a:pt x="400" y="592"/>
                  </a:lnTo>
                  <a:lnTo>
                    <a:pt x="400" y="592"/>
                  </a:lnTo>
                  <a:lnTo>
                    <a:pt x="391" y="598"/>
                  </a:lnTo>
                  <a:lnTo>
                    <a:pt x="384" y="604"/>
                  </a:lnTo>
                  <a:lnTo>
                    <a:pt x="367" y="621"/>
                  </a:lnTo>
                  <a:lnTo>
                    <a:pt x="358" y="630"/>
                  </a:lnTo>
                  <a:lnTo>
                    <a:pt x="348" y="636"/>
                  </a:lnTo>
                  <a:lnTo>
                    <a:pt x="344" y="638"/>
                  </a:lnTo>
                  <a:lnTo>
                    <a:pt x="339" y="640"/>
                  </a:lnTo>
                  <a:lnTo>
                    <a:pt x="334" y="641"/>
                  </a:lnTo>
                  <a:lnTo>
                    <a:pt x="329" y="641"/>
                  </a:lnTo>
                  <a:lnTo>
                    <a:pt x="329" y="641"/>
                  </a:lnTo>
                  <a:lnTo>
                    <a:pt x="344" y="626"/>
                  </a:lnTo>
                  <a:lnTo>
                    <a:pt x="360" y="613"/>
                  </a:lnTo>
                  <a:lnTo>
                    <a:pt x="374" y="596"/>
                  </a:lnTo>
                  <a:lnTo>
                    <a:pt x="382" y="589"/>
                  </a:lnTo>
                  <a:lnTo>
                    <a:pt x="388" y="579"/>
                  </a:lnTo>
                  <a:lnTo>
                    <a:pt x="388" y="579"/>
                  </a:lnTo>
                  <a:lnTo>
                    <a:pt x="382" y="579"/>
                  </a:lnTo>
                  <a:lnTo>
                    <a:pt x="377" y="578"/>
                  </a:lnTo>
                  <a:lnTo>
                    <a:pt x="372" y="578"/>
                  </a:lnTo>
                  <a:lnTo>
                    <a:pt x="367" y="578"/>
                  </a:lnTo>
                  <a:lnTo>
                    <a:pt x="367" y="578"/>
                  </a:lnTo>
                  <a:lnTo>
                    <a:pt x="366" y="580"/>
                  </a:lnTo>
                  <a:lnTo>
                    <a:pt x="364" y="581"/>
                  </a:lnTo>
                  <a:lnTo>
                    <a:pt x="361" y="583"/>
                  </a:lnTo>
                  <a:lnTo>
                    <a:pt x="357" y="584"/>
                  </a:lnTo>
                  <a:lnTo>
                    <a:pt x="352" y="585"/>
                  </a:lnTo>
                  <a:lnTo>
                    <a:pt x="352" y="585"/>
                  </a:lnTo>
                  <a:lnTo>
                    <a:pt x="348" y="588"/>
                  </a:lnTo>
                  <a:lnTo>
                    <a:pt x="345" y="593"/>
                  </a:lnTo>
                  <a:lnTo>
                    <a:pt x="338" y="604"/>
                  </a:lnTo>
                  <a:lnTo>
                    <a:pt x="330" y="617"/>
                  </a:lnTo>
                  <a:lnTo>
                    <a:pt x="322" y="628"/>
                  </a:lnTo>
                  <a:lnTo>
                    <a:pt x="322" y="628"/>
                  </a:lnTo>
                  <a:lnTo>
                    <a:pt x="315" y="634"/>
                  </a:lnTo>
                  <a:lnTo>
                    <a:pt x="310" y="639"/>
                  </a:lnTo>
                  <a:lnTo>
                    <a:pt x="307" y="643"/>
                  </a:lnTo>
                  <a:lnTo>
                    <a:pt x="306" y="646"/>
                  </a:lnTo>
                  <a:lnTo>
                    <a:pt x="306" y="649"/>
                  </a:lnTo>
                  <a:lnTo>
                    <a:pt x="306" y="654"/>
                  </a:lnTo>
                  <a:lnTo>
                    <a:pt x="306" y="654"/>
                  </a:lnTo>
                  <a:lnTo>
                    <a:pt x="310" y="653"/>
                  </a:lnTo>
                  <a:lnTo>
                    <a:pt x="313" y="653"/>
                  </a:lnTo>
                  <a:lnTo>
                    <a:pt x="318" y="655"/>
                  </a:lnTo>
                  <a:lnTo>
                    <a:pt x="323" y="656"/>
                  </a:lnTo>
                  <a:lnTo>
                    <a:pt x="326" y="656"/>
                  </a:lnTo>
                  <a:lnTo>
                    <a:pt x="329" y="656"/>
                  </a:lnTo>
                  <a:lnTo>
                    <a:pt x="329" y="656"/>
                  </a:lnTo>
                  <a:lnTo>
                    <a:pt x="331" y="662"/>
                  </a:lnTo>
                  <a:lnTo>
                    <a:pt x="331" y="666"/>
                  </a:lnTo>
                  <a:lnTo>
                    <a:pt x="331" y="670"/>
                  </a:lnTo>
                  <a:lnTo>
                    <a:pt x="334" y="674"/>
                  </a:lnTo>
                  <a:lnTo>
                    <a:pt x="334" y="674"/>
                  </a:lnTo>
                  <a:lnTo>
                    <a:pt x="358" y="666"/>
                  </a:lnTo>
                  <a:lnTo>
                    <a:pt x="383" y="658"/>
                  </a:lnTo>
                  <a:lnTo>
                    <a:pt x="407" y="650"/>
                  </a:lnTo>
                  <a:lnTo>
                    <a:pt x="429" y="641"/>
                  </a:lnTo>
                  <a:lnTo>
                    <a:pt x="429" y="641"/>
                  </a:lnTo>
                  <a:lnTo>
                    <a:pt x="429" y="633"/>
                  </a:lnTo>
                  <a:lnTo>
                    <a:pt x="430" y="628"/>
                  </a:lnTo>
                  <a:lnTo>
                    <a:pt x="430" y="628"/>
                  </a:lnTo>
                  <a:close/>
                  <a:moveTo>
                    <a:pt x="434" y="768"/>
                  </a:moveTo>
                  <a:lnTo>
                    <a:pt x="434" y="768"/>
                  </a:lnTo>
                  <a:lnTo>
                    <a:pt x="434" y="765"/>
                  </a:lnTo>
                  <a:lnTo>
                    <a:pt x="433" y="762"/>
                  </a:lnTo>
                  <a:lnTo>
                    <a:pt x="432" y="760"/>
                  </a:lnTo>
                  <a:lnTo>
                    <a:pt x="430" y="757"/>
                  </a:lnTo>
                  <a:lnTo>
                    <a:pt x="430" y="757"/>
                  </a:lnTo>
                  <a:lnTo>
                    <a:pt x="424" y="761"/>
                  </a:lnTo>
                  <a:lnTo>
                    <a:pt x="417" y="764"/>
                  </a:lnTo>
                  <a:lnTo>
                    <a:pt x="408" y="766"/>
                  </a:lnTo>
                  <a:lnTo>
                    <a:pt x="401" y="766"/>
                  </a:lnTo>
                  <a:lnTo>
                    <a:pt x="394" y="764"/>
                  </a:lnTo>
                  <a:lnTo>
                    <a:pt x="392" y="761"/>
                  </a:lnTo>
                  <a:lnTo>
                    <a:pt x="390" y="759"/>
                  </a:lnTo>
                  <a:lnTo>
                    <a:pt x="389" y="756"/>
                  </a:lnTo>
                  <a:lnTo>
                    <a:pt x="389" y="753"/>
                  </a:lnTo>
                  <a:lnTo>
                    <a:pt x="390" y="749"/>
                  </a:lnTo>
                  <a:lnTo>
                    <a:pt x="393" y="743"/>
                  </a:lnTo>
                  <a:lnTo>
                    <a:pt x="393" y="743"/>
                  </a:lnTo>
                  <a:lnTo>
                    <a:pt x="382" y="746"/>
                  </a:lnTo>
                  <a:lnTo>
                    <a:pt x="372" y="750"/>
                  </a:lnTo>
                  <a:lnTo>
                    <a:pt x="362" y="755"/>
                  </a:lnTo>
                  <a:lnTo>
                    <a:pt x="354" y="760"/>
                  </a:lnTo>
                  <a:lnTo>
                    <a:pt x="347" y="768"/>
                  </a:lnTo>
                  <a:lnTo>
                    <a:pt x="341" y="776"/>
                  </a:lnTo>
                  <a:lnTo>
                    <a:pt x="337" y="787"/>
                  </a:lnTo>
                  <a:lnTo>
                    <a:pt x="332" y="799"/>
                  </a:lnTo>
                  <a:lnTo>
                    <a:pt x="332" y="799"/>
                  </a:lnTo>
                  <a:lnTo>
                    <a:pt x="359" y="795"/>
                  </a:lnTo>
                  <a:lnTo>
                    <a:pt x="385" y="788"/>
                  </a:lnTo>
                  <a:lnTo>
                    <a:pt x="398" y="784"/>
                  </a:lnTo>
                  <a:lnTo>
                    <a:pt x="409" y="780"/>
                  </a:lnTo>
                  <a:lnTo>
                    <a:pt x="422" y="774"/>
                  </a:lnTo>
                  <a:lnTo>
                    <a:pt x="434" y="768"/>
                  </a:lnTo>
                  <a:lnTo>
                    <a:pt x="434" y="768"/>
                  </a:lnTo>
                  <a:close/>
                  <a:moveTo>
                    <a:pt x="316" y="700"/>
                  </a:moveTo>
                  <a:lnTo>
                    <a:pt x="316" y="700"/>
                  </a:lnTo>
                  <a:lnTo>
                    <a:pt x="329" y="708"/>
                  </a:lnTo>
                  <a:lnTo>
                    <a:pt x="342" y="715"/>
                  </a:lnTo>
                  <a:lnTo>
                    <a:pt x="354" y="724"/>
                  </a:lnTo>
                  <a:lnTo>
                    <a:pt x="367" y="731"/>
                  </a:lnTo>
                  <a:lnTo>
                    <a:pt x="367" y="731"/>
                  </a:lnTo>
                  <a:lnTo>
                    <a:pt x="382" y="713"/>
                  </a:lnTo>
                  <a:lnTo>
                    <a:pt x="395" y="696"/>
                  </a:lnTo>
                  <a:lnTo>
                    <a:pt x="423" y="660"/>
                  </a:lnTo>
                  <a:lnTo>
                    <a:pt x="423" y="660"/>
                  </a:lnTo>
                  <a:lnTo>
                    <a:pt x="393" y="667"/>
                  </a:lnTo>
                  <a:lnTo>
                    <a:pt x="366" y="676"/>
                  </a:lnTo>
                  <a:lnTo>
                    <a:pt x="352" y="681"/>
                  </a:lnTo>
                  <a:lnTo>
                    <a:pt x="339" y="686"/>
                  </a:lnTo>
                  <a:lnTo>
                    <a:pt x="327" y="693"/>
                  </a:lnTo>
                  <a:lnTo>
                    <a:pt x="316" y="700"/>
                  </a:lnTo>
                  <a:lnTo>
                    <a:pt x="316" y="700"/>
                  </a:lnTo>
                  <a:close/>
                  <a:moveTo>
                    <a:pt x="246" y="345"/>
                  </a:moveTo>
                  <a:lnTo>
                    <a:pt x="246" y="345"/>
                  </a:lnTo>
                  <a:lnTo>
                    <a:pt x="239" y="353"/>
                  </a:lnTo>
                  <a:lnTo>
                    <a:pt x="231" y="360"/>
                  </a:lnTo>
                  <a:lnTo>
                    <a:pt x="222" y="365"/>
                  </a:lnTo>
                  <a:lnTo>
                    <a:pt x="212" y="371"/>
                  </a:lnTo>
                  <a:lnTo>
                    <a:pt x="193" y="380"/>
                  </a:lnTo>
                  <a:lnTo>
                    <a:pt x="183" y="386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95" y="416"/>
                  </a:lnTo>
                  <a:lnTo>
                    <a:pt x="204" y="429"/>
                  </a:lnTo>
                  <a:lnTo>
                    <a:pt x="208" y="437"/>
                  </a:lnTo>
                  <a:lnTo>
                    <a:pt x="211" y="444"/>
                  </a:lnTo>
                  <a:lnTo>
                    <a:pt x="211" y="444"/>
                  </a:lnTo>
                  <a:lnTo>
                    <a:pt x="213" y="446"/>
                  </a:lnTo>
                  <a:lnTo>
                    <a:pt x="216" y="446"/>
                  </a:lnTo>
                  <a:lnTo>
                    <a:pt x="219" y="443"/>
                  </a:lnTo>
                  <a:lnTo>
                    <a:pt x="223" y="441"/>
                  </a:lnTo>
                  <a:lnTo>
                    <a:pt x="225" y="441"/>
                  </a:lnTo>
                  <a:lnTo>
                    <a:pt x="227" y="443"/>
                  </a:lnTo>
                  <a:lnTo>
                    <a:pt x="227" y="443"/>
                  </a:lnTo>
                  <a:lnTo>
                    <a:pt x="236" y="453"/>
                  </a:lnTo>
                  <a:lnTo>
                    <a:pt x="240" y="457"/>
                  </a:lnTo>
                  <a:lnTo>
                    <a:pt x="246" y="461"/>
                  </a:lnTo>
                  <a:lnTo>
                    <a:pt x="246" y="461"/>
                  </a:lnTo>
                  <a:lnTo>
                    <a:pt x="262" y="455"/>
                  </a:lnTo>
                  <a:lnTo>
                    <a:pt x="277" y="450"/>
                  </a:lnTo>
                  <a:lnTo>
                    <a:pt x="292" y="442"/>
                  </a:lnTo>
                  <a:lnTo>
                    <a:pt x="306" y="435"/>
                  </a:lnTo>
                  <a:lnTo>
                    <a:pt x="318" y="426"/>
                  </a:lnTo>
                  <a:lnTo>
                    <a:pt x="331" y="417"/>
                  </a:lnTo>
                  <a:lnTo>
                    <a:pt x="343" y="407"/>
                  </a:lnTo>
                  <a:lnTo>
                    <a:pt x="354" y="396"/>
                  </a:lnTo>
                  <a:lnTo>
                    <a:pt x="354" y="396"/>
                  </a:lnTo>
                  <a:lnTo>
                    <a:pt x="246" y="345"/>
                  </a:lnTo>
                  <a:lnTo>
                    <a:pt x="246" y="345"/>
                  </a:lnTo>
                  <a:close/>
                  <a:moveTo>
                    <a:pt x="295" y="547"/>
                  </a:moveTo>
                  <a:lnTo>
                    <a:pt x="295" y="547"/>
                  </a:lnTo>
                  <a:lnTo>
                    <a:pt x="293" y="545"/>
                  </a:lnTo>
                  <a:lnTo>
                    <a:pt x="292" y="542"/>
                  </a:lnTo>
                  <a:lnTo>
                    <a:pt x="289" y="534"/>
                  </a:lnTo>
                  <a:lnTo>
                    <a:pt x="286" y="517"/>
                  </a:lnTo>
                  <a:lnTo>
                    <a:pt x="284" y="510"/>
                  </a:lnTo>
                  <a:lnTo>
                    <a:pt x="281" y="503"/>
                  </a:lnTo>
                  <a:lnTo>
                    <a:pt x="279" y="501"/>
                  </a:lnTo>
                  <a:lnTo>
                    <a:pt x="276" y="500"/>
                  </a:lnTo>
                  <a:lnTo>
                    <a:pt x="272" y="499"/>
                  </a:lnTo>
                  <a:lnTo>
                    <a:pt x="268" y="500"/>
                  </a:lnTo>
                  <a:lnTo>
                    <a:pt x="268" y="500"/>
                  </a:lnTo>
                  <a:lnTo>
                    <a:pt x="265" y="507"/>
                  </a:lnTo>
                  <a:lnTo>
                    <a:pt x="261" y="514"/>
                  </a:lnTo>
                  <a:lnTo>
                    <a:pt x="256" y="519"/>
                  </a:lnTo>
                  <a:lnTo>
                    <a:pt x="251" y="525"/>
                  </a:lnTo>
                  <a:lnTo>
                    <a:pt x="239" y="534"/>
                  </a:lnTo>
                  <a:lnTo>
                    <a:pt x="227" y="544"/>
                  </a:lnTo>
                  <a:lnTo>
                    <a:pt x="227" y="544"/>
                  </a:lnTo>
                  <a:lnTo>
                    <a:pt x="230" y="535"/>
                  </a:lnTo>
                  <a:lnTo>
                    <a:pt x="234" y="529"/>
                  </a:lnTo>
                  <a:lnTo>
                    <a:pt x="238" y="523"/>
                  </a:lnTo>
                  <a:lnTo>
                    <a:pt x="242" y="516"/>
                  </a:lnTo>
                  <a:lnTo>
                    <a:pt x="254" y="507"/>
                  </a:lnTo>
                  <a:lnTo>
                    <a:pt x="267" y="498"/>
                  </a:lnTo>
                  <a:lnTo>
                    <a:pt x="267" y="498"/>
                  </a:lnTo>
                  <a:lnTo>
                    <a:pt x="250" y="496"/>
                  </a:lnTo>
                  <a:lnTo>
                    <a:pt x="245" y="495"/>
                  </a:lnTo>
                  <a:lnTo>
                    <a:pt x="238" y="493"/>
                  </a:lnTo>
                  <a:lnTo>
                    <a:pt x="238" y="493"/>
                  </a:lnTo>
                  <a:lnTo>
                    <a:pt x="228" y="501"/>
                  </a:lnTo>
                  <a:lnTo>
                    <a:pt x="220" y="511"/>
                  </a:lnTo>
                  <a:lnTo>
                    <a:pt x="204" y="530"/>
                  </a:lnTo>
                  <a:lnTo>
                    <a:pt x="188" y="549"/>
                  </a:lnTo>
                  <a:lnTo>
                    <a:pt x="178" y="559"/>
                  </a:lnTo>
                  <a:lnTo>
                    <a:pt x="169" y="568"/>
                  </a:lnTo>
                  <a:lnTo>
                    <a:pt x="169" y="568"/>
                  </a:lnTo>
                  <a:lnTo>
                    <a:pt x="172" y="578"/>
                  </a:lnTo>
                  <a:lnTo>
                    <a:pt x="173" y="587"/>
                  </a:lnTo>
                  <a:lnTo>
                    <a:pt x="173" y="587"/>
                  </a:lnTo>
                  <a:lnTo>
                    <a:pt x="179" y="586"/>
                  </a:lnTo>
                  <a:lnTo>
                    <a:pt x="186" y="584"/>
                  </a:lnTo>
                  <a:lnTo>
                    <a:pt x="191" y="579"/>
                  </a:lnTo>
                  <a:lnTo>
                    <a:pt x="196" y="575"/>
                  </a:lnTo>
                  <a:lnTo>
                    <a:pt x="202" y="570"/>
                  </a:lnTo>
                  <a:lnTo>
                    <a:pt x="207" y="567"/>
                  </a:lnTo>
                  <a:lnTo>
                    <a:pt x="212" y="563"/>
                  </a:lnTo>
                  <a:lnTo>
                    <a:pt x="219" y="562"/>
                  </a:lnTo>
                  <a:lnTo>
                    <a:pt x="219" y="562"/>
                  </a:lnTo>
                  <a:lnTo>
                    <a:pt x="217" y="568"/>
                  </a:lnTo>
                  <a:lnTo>
                    <a:pt x="213" y="572"/>
                  </a:lnTo>
                  <a:lnTo>
                    <a:pt x="206" y="579"/>
                  </a:lnTo>
                  <a:lnTo>
                    <a:pt x="197" y="587"/>
                  </a:lnTo>
                  <a:lnTo>
                    <a:pt x="194" y="591"/>
                  </a:lnTo>
                  <a:lnTo>
                    <a:pt x="192" y="595"/>
                  </a:lnTo>
                  <a:lnTo>
                    <a:pt x="192" y="595"/>
                  </a:lnTo>
                  <a:lnTo>
                    <a:pt x="195" y="595"/>
                  </a:lnTo>
                  <a:lnTo>
                    <a:pt x="198" y="596"/>
                  </a:lnTo>
                  <a:lnTo>
                    <a:pt x="200" y="599"/>
                  </a:lnTo>
                  <a:lnTo>
                    <a:pt x="201" y="601"/>
                  </a:lnTo>
                  <a:lnTo>
                    <a:pt x="201" y="601"/>
                  </a:lnTo>
                  <a:lnTo>
                    <a:pt x="235" y="593"/>
                  </a:lnTo>
                  <a:lnTo>
                    <a:pt x="267" y="585"/>
                  </a:lnTo>
                  <a:lnTo>
                    <a:pt x="298" y="574"/>
                  </a:lnTo>
                  <a:lnTo>
                    <a:pt x="329" y="563"/>
                  </a:lnTo>
                  <a:lnTo>
                    <a:pt x="329" y="563"/>
                  </a:lnTo>
                  <a:lnTo>
                    <a:pt x="332" y="555"/>
                  </a:lnTo>
                  <a:lnTo>
                    <a:pt x="333" y="550"/>
                  </a:lnTo>
                  <a:lnTo>
                    <a:pt x="336" y="546"/>
                  </a:lnTo>
                  <a:lnTo>
                    <a:pt x="336" y="546"/>
                  </a:lnTo>
                  <a:lnTo>
                    <a:pt x="316" y="547"/>
                  </a:lnTo>
                  <a:lnTo>
                    <a:pt x="306" y="548"/>
                  </a:lnTo>
                  <a:lnTo>
                    <a:pt x="295" y="547"/>
                  </a:lnTo>
                  <a:lnTo>
                    <a:pt x="295" y="547"/>
                  </a:lnTo>
                  <a:close/>
                  <a:moveTo>
                    <a:pt x="230" y="610"/>
                  </a:moveTo>
                  <a:lnTo>
                    <a:pt x="230" y="610"/>
                  </a:lnTo>
                  <a:lnTo>
                    <a:pt x="206" y="616"/>
                  </a:lnTo>
                  <a:lnTo>
                    <a:pt x="195" y="620"/>
                  </a:lnTo>
                  <a:lnTo>
                    <a:pt x="191" y="622"/>
                  </a:lnTo>
                  <a:lnTo>
                    <a:pt x="187" y="626"/>
                  </a:lnTo>
                  <a:lnTo>
                    <a:pt x="187" y="626"/>
                  </a:lnTo>
                  <a:lnTo>
                    <a:pt x="200" y="635"/>
                  </a:lnTo>
                  <a:lnTo>
                    <a:pt x="215" y="644"/>
                  </a:lnTo>
                  <a:lnTo>
                    <a:pt x="230" y="651"/>
                  </a:lnTo>
                  <a:lnTo>
                    <a:pt x="243" y="658"/>
                  </a:lnTo>
                  <a:lnTo>
                    <a:pt x="243" y="658"/>
                  </a:lnTo>
                  <a:lnTo>
                    <a:pt x="252" y="664"/>
                  </a:lnTo>
                  <a:lnTo>
                    <a:pt x="257" y="667"/>
                  </a:lnTo>
                  <a:lnTo>
                    <a:pt x="260" y="668"/>
                  </a:lnTo>
                  <a:lnTo>
                    <a:pt x="262" y="668"/>
                  </a:lnTo>
                  <a:lnTo>
                    <a:pt x="262" y="668"/>
                  </a:lnTo>
                  <a:lnTo>
                    <a:pt x="263" y="668"/>
                  </a:lnTo>
                  <a:lnTo>
                    <a:pt x="264" y="666"/>
                  </a:lnTo>
                  <a:lnTo>
                    <a:pt x="267" y="662"/>
                  </a:lnTo>
                  <a:lnTo>
                    <a:pt x="269" y="655"/>
                  </a:lnTo>
                  <a:lnTo>
                    <a:pt x="273" y="651"/>
                  </a:lnTo>
                  <a:lnTo>
                    <a:pt x="273" y="651"/>
                  </a:lnTo>
                  <a:lnTo>
                    <a:pt x="291" y="637"/>
                  </a:lnTo>
                  <a:lnTo>
                    <a:pt x="308" y="620"/>
                  </a:lnTo>
                  <a:lnTo>
                    <a:pt x="316" y="610"/>
                  </a:lnTo>
                  <a:lnTo>
                    <a:pt x="323" y="601"/>
                  </a:lnTo>
                  <a:lnTo>
                    <a:pt x="329" y="590"/>
                  </a:lnTo>
                  <a:lnTo>
                    <a:pt x="334" y="579"/>
                  </a:lnTo>
                  <a:lnTo>
                    <a:pt x="334" y="579"/>
                  </a:lnTo>
                  <a:lnTo>
                    <a:pt x="322" y="580"/>
                  </a:lnTo>
                  <a:lnTo>
                    <a:pt x="308" y="583"/>
                  </a:lnTo>
                  <a:lnTo>
                    <a:pt x="295" y="586"/>
                  </a:lnTo>
                  <a:lnTo>
                    <a:pt x="282" y="591"/>
                  </a:lnTo>
                  <a:lnTo>
                    <a:pt x="256" y="601"/>
                  </a:lnTo>
                  <a:lnTo>
                    <a:pt x="242" y="606"/>
                  </a:lnTo>
                  <a:lnTo>
                    <a:pt x="230" y="610"/>
                  </a:lnTo>
                  <a:lnTo>
                    <a:pt x="230" y="610"/>
                  </a:lnTo>
                  <a:close/>
                  <a:moveTo>
                    <a:pt x="286" y="660"/>
                  </a:moveTo>
                  <a:lnTo>
                    <a:pt x="286" y="660"/>
                  </a:lnTo>
                  <a:lnTo>
                    <a:pt x="282" y="666"/>
                  </a:lnTo>
                  <a:lnTo>
                    <a:pt x="277" y="673"/>
                  </a:lnTo>
                  <a:lnTo>
                    <a:pt x="265" y="683"/>
                  </a:lnTo>
                  <a:lnTo>
                    <a:pt x="258" y="690"/>
                  </a:lnTo>
                  <a:lnTo>
                    <a:pt x="254" y="696"/>
                  </a:lnTo>
                  <a:lnTo>
                    <a:pt x="251" y="702"/>
                  </a:lnTo>
                  <a:lnTo>
                    <a:pt x="249" y="710"/>
                  </a:lnTo>
                  <a:lnTo>
                    <a:pt x="249" y="710"/>
                  </a:lnTo>
                  <a:lnTo>
                    <a:pt x="266" y="702"/>
                  </a:lnTo>
                  <a:lnTo>
                    <a:pt x="285" y="695"/>
                  </a:lnTo>
                  <a:lnTo>
                    <a:pt x="294" y="690"/>
                  </a:lnTo>
                  <a:lnTo>
                    <a:pt x="301" y="684"/>
                  </a:lnTo>
                  <a:lnTo>
                    <a:pt x="308" y="678"/>
                  </a:lnTo>
                  <a:lnTo>
                    <a:pt x="313" y="670"/>
                  </a:lnTo>
                  <a:lnTo>
                    <a:pt x="313" y="670"/>
                  </a:lnTo>
                  <a:lnTo>
                    <a:pt x="304" y="669"/>
                  </a:lnTo>
                  <a:lnTo>
                    <a:pt x="298" y="668"/>
                  </a:lnTo>
                  <a:lnTo>
                    <a:pt x="292" y="665"/>
                  </a:lnTo>
                  <a:lnTo>
                    <a:pt x="288" y="663"/>
                  </a:lnTo>
                  <a:lnTo>
                    <a:pt x="286" y="660"/>
                  </a:lnTo>
                  <a:lnTo>
                    <a:pt x="286" y="660"/>
                  </a:lnTo>
                  <a:close/>
                  <a:moveTo>
                    <a:pt x="142" y="501"/>
                  </a:moveTo>
                  <a:lnTo>
                    <a:pt x="142" y="501"/>
                  </a:lnTo>
                  <a:lnTo>
                    <a:pt x="145" y="498"/>
                  </a:lnTo>
                  <a:lnTo>
                    <a:pt x="148" y="495"/>
                  </a:lnTo>
                  <a:lnTo>
                    <a:pt x="157" y="489"/>
                  </a:lnTo>
                  <a:lnTo>
                    <a:pt x="165" y="485"/>
                  </a:lnTo>
                  <a:lnTo>
                    <a:pt x="174" y="480"/>
                  </a:lnTo>
                  <a:lnTo>
                    <a:pt x="174" y="480"/>
                  </a:lnTo>
                  <a:lnTo>
                    <a:pt x="182" y="474"/>
                  </a:lnTo>
                  <a:lnTo>
                    <a:pt x="190" y="468"/>
                  </a:lnTo>
                  <a:lnTo>
                    <a:pt x="196" y="462"/>
                  </a:lnTo>
                  <a:lnTo>
                    <a:pt x="201" y="455"/>
                  </a:lnTo>
                  <a:lnTo>
                    <a:pt x="201" y="455"/>
                  </a:lnTo>
                  <a:lnTo>
                    <a:pt x="198" y="455"/>
                  </a:lnTo>
                  <a:lnTo>
                    <a:pt x="197" y="453"/>
                  </a:lnTo>
                  <a:lnTo>
                    <a:pt x="194" y="447"/>
                  </a:lnTo>
                  <a:lnTo>
                    <a:pt x="189" y="433"/>
                  </a:lnTo>
                  <a:lnTo>
                    <a:pt x="189" y="433"/>
                  </a:lnTo>
                  <a:lnTo>
                    <a:pt x="182" y="435"/>
                  </a:lnTo>
                  <a:lnTo>
                    <a:pt x="177" y="438"/>
                  </a:lnTo>
                  <a:lnTo>
                    <a:pt x="167" y="446"/>
                  </a:lnTo>
                  <a:lnTo>
                    <a:pt x="158" y="452"/>
                  </a:lnTo>
                  <a:lnTo>
                    <a:pt x="152" y="454"/>
                  </a:lnTo>
                  <a:lnTo>
                    <a:pt x="147" y="455"/>
                  </a:lnTo>
                  <a:lnTo>
                    <a:pt x="147" y="455"/>
                  </a:lnTo>
                  <a:lnTo>
                    <a:pt x="149" y="449"/>
                  </a:lnTo>
                  <a:lnTo>
                    <a:pt x="152" y="443"/>
                  </a:lnTo>
                  <a:lnTo>
                    <a:pt x="157" y="440"/>
                  </a:lnTo>
                  <a:lnTo>
                    <a:pt x="161" y="436"/>
                  </a:lnTo>
                  <a:lnTo>
                    <a:pt x="171" y="429"/>
                  </a:lnTo>
                  <a:lnTo>
                    <a:pt x="175" y="425"/>
                  </a:lnTo>
                  <a:lnTo>
                    <a:pt x="178" y="420"/>
                  </a:lnTo>
                  <a:lnTo>
                    <a:pt x="178" y="420"/>
                  </a:lnTo>
                  <a:lnTo>
                    <a:pt x="175" y="413"/>
                  </a:lnTo>
                  <a:lnTo>
                    <a:pt x="172" y="407"/>
                  </a:lnTo>
                  <a:lnTo>
                    <a:pt x="166" y="402"/>
                  </a:lnTo>
                  <a:lnTo>
                    <a:pt x="163" y="399"/>
                  </a:lnTo>
                  <a:lnTo>
                    <a:pt x="160" y="398"/>
                  </a:lnTo>
                  <a:lnTo>
                    <a:pt x="160" y="398"/>
                  </a:lnTo>
                  <a:lnTo>
                    <a:pt x="147" y="407"/>
                  </a:lnTo>
                  <a:lnTo>
                    <a:pt x="135" y="417"/>
                  </a:lnTo>
                  <a:lnTo>
                    <a:pt x="125" y="427"/>
                  </a:lnTo>
                  <a:lnTo>
                    <a:pt x="114" y="438"/>
                  </a:lnTo>
                  <a:lnTo>
                    <a:pt x="92" y="461"/>
                  </a:lnTo>
                  <a:lnTo>
                    <a:pt x="81" y="470"/>
                  </a:lnTo>
                  <a:lnTo>
                    <a:pt x="69" y="480"/>
                  </a:lnTo>
                  <a:lnTo>
                    <a:pt x="69" y="480"/>
                  </a:lnTo>
                  <a:lnTo>
                    <a:pt x="73" y="483"/>
                  </a:lnTo>
                  <a:lnTo>
                    <a:pt x="77" y="484"/>
                  </a:lnTo>
                  <a:lnTo>
                    <a:pt x="81" y="484"/>
                  </a:lnTo>
                  <a:lnTo>
                    <a:pt x="84" y="484"/>
                  </a:lnTo>
                  <a:lnTo>
                    <a:pt x="88" y="482"/>
                  </a:lnTo>
                  <a:lnTo>
                    <a:pt x="91" y="480"/>
                  </a:lnTo>
                  <a:lnTo>
                    <a:pt x="97" y="474"/>
                  </a:lnTo>
                  <a:lnTo>
                    <a:pt x="103" y="468"/>
                  </a:lnTo>
                  <a:lnTo>
                    <a:pt x="110" y="463"/>
                  </a:lnTo>
                  <a:lnTo>
                    <a:pt x="114" y="461"/>
                  </a:lnTo>
                  <a:lnTo>
                    <a:pt x="117" y="459"/>
                  </a:lnTo>
                  <a:lnTo>
                    <a:pt x="120" y="458"/>
                  </a:lnTo>
                  <a:lnTo>
                    <a:pt x="125" y="458"/>
                  </a:lnTo>
                  <a:lnTo>
                    <a:pt x="125" y="458"/>
                  </a:lnTo>
                  <a:lnTo>
                    <a:pt x="116" y="468"/>
                  </a:lnTo>
                  <a:lnTo>
                    <a:pt x="106" y="478"/>
                  </a:lnTo>
                  <a:lnTo>
                    <a:pt x="98" y="486"/>
                  </a:lnTo>
                  <a:lnTo>
                    <a:pt x="89" y="496"/>
                  </a:lnTo>
                  <a:lnTo>
                    <a:pt x="89" y="496"/>
                  </a:lnTo>
                  <a:lnTo>
                    <a:pt x="92" y="500"/>
                  </a:lnTo>
                  <a:lnTo>
                    <a:pt x="96" y="504"/>
                  </a:lnTo>
                  <a:lnTo>
                    <a:pt x="98" y="511"/>
                  </a:lnTo>
                  <a:lnTo>
                    <a:pt x="98" y="517"/>
                  </a:lnTo>
                  <a:lnTo>
                    <a:pt x="98" y="517"/>
                  </a:lnTo>
                  <a:lnTo>
                    <a:pt x="105" y="517"/>
                  </a:lnTo>
                  <a:lnTo>
                    <a:pt x="111" y="516"/>
                  </a:lnTo>
                  <a:lnTo>
                    <a:pt x="115" y="514"/>
                  </a:lnTo>
                  <a:lnTo>
                    <a:pt x="119" y="511"/>
                  </a:lnTo>
                  <a:lnTo>
                    <a:pt x="119" y="511"/>
                  </a:lnTo>
                  <a:lnTo>
                    <a:pt x="126" y="511"/>
                  </a:lnTo>
                  <a:lnTo>
                    <a:pt x="131" y="510"/>
                  </a:lnTo>
                  <a:lnTo>
                    <a:pt x="144" y="507"/>
                  </a:lnTo>
                  <a:lnTo>
                    <a:pt x="156" y="502"/>
                  </a:lnTo>
                  <a:lnTo>
                    <a:pt x="167" y="500"/>
                  </a:lnTo>
                  <a:lnTo>
                    <a:pt x="167" y="500"/>
                  </a:lnTo>
                  <a:lnTo>
                    <a:pt x="183" y="498"/>
                  </a:lnTo>
                  <a:lnTo>
                    <a:pt x="198" y="497"/>
                  </a:lnTo>
                  <a:lnTo>
                    <a:pt x="212" y="495"/>
                  </a:lnTo>
                  <a:lnTo>
                    <a:pt x="219" y="494"/>
                  </a:lnTo>
                  <a:lnTo>
                    <a:pt x="224" y="490"/>
                  </a:lnTo>
                  <a:lnTo>
                    <a:pt x="224" y="490"/>
                  </a:lnTo>
                  <a:lnTo>
                    <a:pt x="223" y="489"/>
                  </a:lnTo>
                  <a:lnTo>
                    <a:pt x="223" y="488"/>
                  </a:lnTo>
                  <a:lnTo>
                    <a:pt x="220" y="487"/>
                  </a:lnTo>
                  <a:lnTo>
                    <a:pt x="218" y="485"/>
                  </a:lnTo>
                  <a:lnTo>
                    <a:pt x="217" y="483"/>
                  </a:lnTo>
                  <a:lnTo>
                    <a:pt x="217" y="480"/>
                  </a:lnTo>
                  <a:lnTo>
                    <a:pt x="217" y="480"/>
                  </a:lnTo>
                  <a:lnTo>
                    <a:pt x="220" y="475"/>
                  </a:lnTo>
                  <a:lnTo>
                    <a:pt x="223" y="472"/>
                  </a:lnTo>
                  <a:lnTo>
                    <a:pt x="223" y="470"/>
                  </a:lnTo>
                  <a:lnTo>
                    <a:pt x="224" y="467"/>
                  </a:lnTo>
                  <a:lnTo>
                    <a:pt x="223" y="464"/>
                  </a:lnTo>
                  <a:lnTo>
                    <a:pt x="222" y="461"/>
                  </a:lnTo>
                  <a:lnTo>
                    <a:pt x="222" y="461"/>
                  </a:lnTo>
                  <a:lnTo>
                    <a:pt x="211" y="465"/>
                  </a:lnTo>
                  <a:lnTo>
                    <a:pt x="202" y="471"/>
                  </a:lnTo>
                  <a:lnTo>
                    <a:pt x="185" y="485"/>
                  </a:lnTo>
                  <a:lnTo>
                    <a:pt x="175" y="492"/>
                  </a:lnTo>
                  <a:lnTo>
                    <a:pt x="165" y="497"/>
                  </a:lnTo>
                  <a:lnTo>
                    <a:pt x="160" y="499"/>
                  </a:lnTo>
                  <a:lnTo>
                    <a:pt x="155" y="501"/>
                  </a:lnTo>
                  <a:lnTo>
                    <a:pt x="148" y="501"/>
                  </a:lnTo>
                  <a:lnTo>
                    <a:pt x="142" y="501"/>
                  </a:lnTo>
                  <a:lnTo>
                    <a:pt x="142" y="501"/>
                  </a:lnTo>
                  <a:close/>
                  <a:moveTo>
                    <a:pt x="135" y="523"/>
                  </a:moveTo>
                  <a:lnTo>
                    <a:pt x="135" y="523"/>
                  </a:lnTo>
                  <a:lnTo>
                    <a:pt x="124" y="533"/>
                  </a:lnTo>
                  <a:lnTo>
                    <a:pt x="112" y="545"/>
                  </a:lnTo>
                  <a:lnTo>
                    <a:pt x="107" y="552"/>
                  </a:lnTo>
                  <a:lnTo>
                    <a:pt x="103" y="558"/>
                  </a:lnTo>
                  <a:lnTo>
                    <a:pt x="99" y="567"/>
                  </a:lnTo>
                  <a:lnTo>
                    <a:pt x="96" y="574"/>
                  </a:lnTo>
                  <a:lnTo>
                    <a:pt x="96" y="574"/>
                  </a:lnTo>
                  <a:lnTo>
                    <a:pt x="111" y="586"/>
                  </a:lnTo>
                  <a:lnTo>
                    <a:pt x="127" y="595"/>
                  </a:lnTo>
                  <a:lnTo>
                    <a:pt x="127" y="595"/>
                  </a:lnTo>
                  <a:lnTo>
                    <a:pt x="135" y="585"/>
                  </a:lnTo>
                  <a:lnTo>
                    <a:pt x="144" y="574"/>
                  </a:lnTo>
                  <a:lnTo>
                    <a:pt x="165" y="555"/>
                  </a:lnTo>
                  <a:lnTo>
                    <a:pt x="176" y="545"/>
                  </a:lnTo>
                  <a:lnTo>
                    <a:pt x="186" y="535"/>
                  </a:lnTo>
                  <a:lnTo>
                    <a:pt x="194" y="524"/>
                  </a:lnTo>
                  <a:lnTo>
                    <a:pt x="203" y="512"/>
                  </a:lnTo>
                  <a:lnTo>
                    <a:pt x="203" y="512"/>
                  </a:lnTo>
                  <a:lnTo>
                    <a:pt x="169" y="519"/>
                  </a:lnTo>
                  <a:lnTo>
                    <a:pt x="152" y="523"/>
                  </a:lnTo>
                  <a:lnTo>
                    <a:pt x="135" y="523"/>
                  </a:lnTo>
                  <a:lnTo>
                    <a:pt x="135" y="523"/>
                  </a:lnTo>
                  <a:close/>
                  <a:moveTo>
                    <a:pt x="158" y="585"/>
                  </a:moveTo>
                  <a:lnTo>
                    <a:pt x="158" y="585"/>
                  </a:lnTo>
                  <a:lnTo>
                    <a:pt x="150" y="588"/>
                  </a:lnTo>
                  <a:lnTo>
                    <a:pt x="143" y="593"/>
                  </a:lnTo>
                  <a:lnTo>
                    <a:pt x="137" y="598"/>
                  </a:lnTo>
                  <a:lnTo>
                    <a:pt x="132" y="604"/>
                  </a:lnTo>
                  <a:lnTo>
                    <a:pt x="121" y="617"/>
                  </a:lnTo>
                  <a:lnTo>
                    <a:pt x="112" y="630"/>
                  </a:lnTo>
                  <a:lnTo>
                    <a:pt x="112" y="630"/>
                  </a:lnTo>
                  <a:lnTo>
                    <a:pt x="120" y="630"/>
                  </a:lnTo>
                  <a:lnTo>
                    <a:pt x="130" y="629"/>
                  </a:lnTo>
                  <a:lnTo>
                    <a:pt x="141" y="625"/>
                  </a:lnTo>
                  <a:lnTo>
                    <a:pt x="151" y="621"/>
                  </a:lnTo>
                  <a:lnTo>
                    <a:pt x="161" y="617"/>
                  </a:lnTo>
                  <a:lnTo>
                    <a:pt x="169" y="613"/>
                  </a:lnTo>
                  <a:lnTo>
                    <a:pt x="173" y="609"/>
                  </a:lnTo>
                  <a:lnTo>
                    <a:pt x="174" y="607"/>
                  </a:lnTo>
                  <a:lnTo>
                    <a:pt x="174" y="606"/>
                  </a:lnTo>
                  <a:lnTo>
                    <a:pt x="174" y="606"/>
                  </a:lnTo>
                  <a:lnTo>
                    <a:pt x="174" y="608"/>
                  </a:lnTo>
                  <a:lnTo>
                    <a:pt x="174" y="608"/>
                  </a:lnTo>
                  <a:lnTo>
                    <a:pt x="170" y="602"/>
                  </a:lnTo>
                  <a:lnTo>
                    <a:pt x="164" y="596"/>
                  </a:lnTo>
                  <a:lnTo>
                    <a:pt x="160" y="591"/>
                  </a:lnTo>
                  <a:lnTo>
                    <a:pt x="159" y="588"/>
                  </a:lnTo>
                  <a:lnTo>
                    <a:pt x="158" y="585"/>
                  </a:lnTo>
                  <a:lnTo>
                    <a:pt x="158" y="585"/>
                  </a:lnTo>
                  <a:close/>
                  <a:moveTo>
                    <a:pt x="82" y="516"/>
                  </a:moveTo>
                  <a:lnTo>
                    <a:pt x="82" y="516"/>
                  </a:lnTo>
                  <a:lnTo>
                    <a:pt x="81" y="510"/>
                  </a:lnTo>
                  <a:lnTo>
                    <a:pt x="79" y="505"/>
                  </a:lnTo>
                  <a:lnTo>
                    <a:pt x="76" y="501"/>
                  </a:lnTo>
                  <a:lnTo>
                    <a:pt x="72" y="499"/>
                  </a:lnTo>
                  <a:lnTo>
                    <a:pt x="68" y="497"/>
                  </a:lnTo>
                  <a:lnTo>
                    <a:pt x="64" y="496"/>
                  </a:lnTo>
                  <a:lnTo>
                    <a:pt x="53" y="495"/>
                  </a:lnTo>
                  <a:lnTo>
                    <a:pt x="53" y="495"/>
                  </a:lnTo>
                  <a:lnTo>
                    <a:pt x="50" y="500"/>
                  </a:lnTo>
                  <a:lnTo>
                    <a:pt x="46" y="504"/>
                  </a:lnTo>
                  <a:lnTo>
                    <a:pt x="37" y="515"/>
                  </a:lnTo>
                  <a:lnTo>
                    <a:pt x="33" y="519"/>
                  </a:lnTo>
                  <a:lnTo>
                    <a:pt x="29" y="525"/>
                  </a:lnTo>
                  <a:lnTo>
                    <a:pt x="27" y="531"/>
                  </a:lnTo>
                  <a:lnTo>
                    <a:pt x="27" y="538"/>
                  </a:lnTo>
                  <a:lnTo>
                    <a:pt x="27" y="538"/>
                  </a:lnTo>
                  <a:lnTo>
                    <a:pt x="56" y="529"/>
                  </a:lnTo>
                  <a:lnTo>
                    <a:pt x="70" y="524"/>
                  </a:lnTo>
                  <a:lnTo>
                    <a:pt x="76" y="519"/>
                  </a:lnTo>
                  <a:lnTo>
                    <a:pt x="82" y="516"/>
                  </a:lnTo>
                  <a:lnTo>
                    <a:pt x="82" y="516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3" name="Freeform 197"/>
            <p:cNvSpPr/>
            <p:nvPr/>
          </p:nvSpPr>
          <p:spPr bwMode="auto">
            <a:xfrm>
              <a:off x="6103938" y="1752600"/>
              <a:ext cx="11113" cy="1111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7" y="2"/>
                </a:cxn>
                <a:cxn ang="0">
                  <a:pos x="18" y="5"/>
                </a:cxn>
                <a:cxn ang="0">
                  <a:pos x="19" y="9"/>
                </a:cxn>
                <a:cxn ang="0">
                  <a:pos x="18" y="14"/>
                </a:cxn>
                <a:cxn ang="0">
                  <a:pos x="17" y="17"/>
                </a:cxn>
                <a:cxn ang="0">
                  <a:pos x="14" y="20"/>
                </a:cxn>
                <a:cxn ang="0">
                  <a:pos x="9" y="22"/>
                </a:cxn>
                <a:cxn ang="0">
                  <a:pos x="9" y="22"/>
                </a:cxn>
                <a:cxn ang="0">
                  <a:pos x="6" y="21"/>
                </a:cxn>
                <a:cxn ang="0">
                  <a:pos x="4" y="19"/>
                </a:cxn>
                <a:cxn ang="0">
                  <a:pos x="2" y="16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1" y="4"/>
                </a:cxn>
                <a:cxn ang="0">
                  <a:pos x="4" y="1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9" h="22">
                  <a:moveTo>
                    <a:pt x="8" y="0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7" y="2"/>
                  </a:lnTo>
                  <a:lnTo>
                    <a:pt x="18" y="5"/>
                  </a:lnTo>
                  <a:lnTo>
                    <a:pt x="19" y="9"/>
                  </a:lnTo>
                  <a:lnTo>
                    <a:pt x="18" y="14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8"/>
                  </a:lnTo>
                  <a:lnTo>
                    <a:pt x="1" y="4"/>
                  </a:lnTo>
                  <a:lnTo>
                    <a:pt x="4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4" name="Freeform 198"/>
            <p:cNvSpPr/>
            <p:nvPr/>
          </p:nvSpPr>
          <p:spPr bwMode="auto">
            <a:xfrm>
              <a:off x="6089651" y="1765300"/>
              <a:ext cx="34925" cy="14288"/>
            </a:xfrm>
            <a:custGeom>
              <a:avLst/>
              <a:gdLst/>
              <a:ahLst/>
              <a:cxnLst>
                <a:cxn ang="0">
                  <a:pos x="60" y="3"/>
                </a:cxn>
                <a:cxn ang="0">
                  <a:pos x="60" y="3"/>
                </a:cxn>
                <a:cxn ang="0">
                  <a:pos x="63" y="6"/>
                </a:cxn>
                <a:cxn ang="0">
                  <a:pos x="65" y="8"/>
                </a:cxn>
                <a:cxn ang="0">
                  <a:pos x="67" y="11"/>
                </a:cxn>
                <a:cxn ang="0">
                  <a:pos x="68" y="16"/>
                </a:cxn>
                <a:cxn ang="0">
                  <a:pos x="68" y="16"/>
                </a:cxn>
                <a:cxn ang="0">
                  <a:pos x="65" y="20"/>
                </a:cxn>
                <a:cxn ang="0">
                  <a:pos x="62" y="23"/>
                </a:cxn>
                <a:cxn ang="0">
                  <a:pos x="58" y="25"/>
                </a:cxn>
                <a:cxn ang="0">
                  <a:pos x="52" y="25"/>
                </a:cxn>
                <a:cxn ang="0">
                  <a:pos x="52" y="25"/>
                </a:cxn>
                <a:cxn ang="0">
                  <a:pos x="49" y="24"/>
                </a:cxn>
                <a:cxn ang="0">
                  <a:pos x="47" y="23"/>
                </a:cxn>
                <a:cxn ang="0">
                  <a:pos x="45" y="21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33" y="19"/>
                </a:cxn>
                <a:cxn ang="0">
                  <a:pos x="22" y="19"/>
                </a:cxn>
                <a:cxn ang="0">
                  <a:pos x="13" y="18"/>
                </a:cxn>
                <a:cxn ang="0">
                  <a:pos x="7" y="16"/>
                </a:cxn>
                <a:cxn ang="0">
                  <a:pos x="1" y="14"/>
                </a:cxn>
                <a:cxn ang="0">
                  <a:pos x="1" y="14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8" y="2"/>
                </a:cxn>
                <a:cxn ang="0">
                  <a:pos x="15" y="0"/>
                </a:cxn>
                <a:cxn ang="0">
                  <a:pos x="22" y="2"/>
                </a:cxn>
                <a:cxn ang="0">
                  <a:pos x="29" y="3"/>
                </a:cxn>
                <a:cxn ang="0">
                  <a:pos x="35" y="4"/>
                </a:cxn>
                <a:cxn ang="0">
                  <a:pos x="43" y="5"/>
                </a:cxn>
                <a:cxn ang="0">
                  <a:pos x="50" y="5"/>
                </a:cxn>
                <a:cxn ang="0">
                  <a:pos x="60" y="3"/>
                </a:cxn>
                <a:cxn ang="0">
                  <a:pos x="60" y="3"/>
                </a:cxn>
              </a:cxnLst>
              <a:rect l="0" t="0" r="r" b="b"/>
              <a:pathLst>
                <a:path w="68" h="25">
                  <a:moveTo>
                    <a:pt x="60" y="3"/>
                  </a:moveTo>
                  <a:lnTo>
                    <a:pt x="60" y="3"/>
                  </a:lnTo>
                  <a:lnTo>
                    <a:pt x="63" y="6"/>
                  </a:lnTo>
                  <a:lnTo>
                    <a:pt x="65" y="8"/>
                  </a:lnTo>
                  <a:lnTo>
                    <a:pt x="67" y="11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58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49" y="24"/>
                  </a:lnTo>
                  <a:lnTo>
                    <a:pt x="47" y="23"/>
                  </a:lnTo>
                  <a:lnTo>
                    <a:pt x="45" y="21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33" y="19"/>
                  </a:lnTo>
                  <a:lnTo>
                    <a:pt x="22" y="19"/>
                  </a:lnTo>
                  <a:lnTo>
                    <a:pt x="13" y="18"/>
                  </a:lnTo>
                  <a:lnTo>
                    <a:pt x="7" y="16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8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9" y="3"/>
                  </a:lnTo>
                  <a:lnTo>
                    <a:pt x="35" y="4"/>
                  </a:lnTo>
                  <a:lnTo>
                    <a:pt x="43" y="5"/>
                  </a:lnTo>
                  <a:lnTo>
                    <a:pt x="50" y="5"/>
                  </a:lnTo>
                  <a:lnTo>
                    <a:pt x="60" y="3"/>
                  </a:lnTo>
                  <a:lnTo>
                    <a:pt x="60" y="3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5" name="Freeform 206"/>
            <p:cNvSpPr/>
            <p:nvPr/>
          </p:nvSpPr>
          <p:spPr bwMode="auto">
            <a:xfrm>
              <a:off x="6072188" y="1817688"/>
              <a:ext cx="49213" cy="39688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29" y="45"/>
                </a:cxn>
                <a:cxn ang="0">
                  <a:pos x="30" y="56"/>
                </a:cxn>
                <a:cxn ang="0">
                  <a:pos x="36" y="50"/>
                </a:cxn>
                <a:cxn ang="0">
                  <a:pos x="48" y="40"/>
                </a:cxn>
                <a:cxn ang="0">
                  <a:pos x="62" y="20"/>
                </a:cxn>
                <a:cxn ang="0">
                  <a:pos x="69" y="5"/>
                </a:cxn>
                <a:cxn ang="0">
                  <a:pos x="78" y="5"/>
                </a:cxn>
                <a:cxn ang="0">
                  <a:pos x="79" y="13"/>
                </a:cxn>
                <a:cxn ang="0">
                  <a:pos x="76" y="19"/>
                </a:cxn>
                <a:cxn ang="0">
                  <a:pos x="68" y="28"/>
                </a:cxn>
                <a:cxn ang="0">
                  <a:pos x="67" y="31"/>
                </a:cxn>
                <a:cxn ang="0">
                  <a:pos x="77" y="41"/>
                </a:cxn>
                <a:cxn ang="0">
                  <a:pos x="85" y="42"/>
                </a:cxn>
                <a:cxn ang="0">
                  <a:pos x="94" y="41"/>
                </a:cxn>
                <a:cxn ang="0">
                  <a:pos x="95" y="44"/>
                </a:cxn>
                <a:cxn ang="0">
                  <a:pos x="91" y="50"/>
                </a:cxn>
                <a:cxn ang="0">
                  <a:pos x="88" y="53"/>
                </a:cxn>
                <a:cxn ang="0">
                  <a:pos x="93" y="62"/>
                </a:cxn>
                <a:cxn ang="0">
                  <a:pos x="94" y="72"/>
                </a:cxn>
                <a:cxn ang="0">
                  <a:pos x="90" y="74"/>
                </a:cxn>
                <a:cxn ang="0">
                  <a:pos x="84" y="75"/>
                </a:cxn>
                <a:cxn ang="0">
                  <a:pos x="82" y="71"/>
                </a:cxn>
                <a:cxn ang="0">
                  <a:pos x="79" y="65"/>
                </a:cxn>
                <a:cxn ang="0">
                  <a:pos x="78" y="61"/>
                </a:cxn>
                <a:cxn ang="0">
                  <a:pos x="70" y="63"/>
                </a:cxn>
                <a:cxn ang="0">
                  <a:pos x="63" y="71"/>
                </a:cxn>
                <a:cxn ang="0">
                  <a:pos x="57" y="73"/>
                </a:cxn>
                <a:cxn ang="0">
                  <a:pos x="54" y="70"/>
                </a:cxn>
                <a:cxn ang="0">
                  <a:pos x="61" y="60"/>
                </a:cxn>
                <a:cxn ang="0">
                  <a:pos x="71" y="53"/>
                </a:cxn>
                <a:cxn ang="0">
                  <a:pos x="71" y="50"/>
                </a:cxn>
                <a:cxn ang="0">
                  <a:pos x="67" y="45"/>
                </a:cxn>
                <a:cxn ang="0">
                  <a:pos x="63" y="38"/>
                </a:cxn>
                <a:cxn ang="0">
                  <a:pos x="63" y="35"/>
                </a:cxn>
                <a:cxn ang="0">
                  <a:pos x="51" y="50"/>
                </a:cxn>
                <a:cxn ang="0">
                  <a:pos x="39" y="64"/>
                </a:cxn>
                <a:cxn ang="0">
                  <a:pos x="27" y="63"/>
                </a:cxn>
                <a:cxn ang="0">
                  <a:pos x="19" y="60"/>
                </a:cxn>
                <a:cxn ang="0">
                  <a:pos x="20" y="49"/>
                </a:cxn>
                <a:cxn ang="0">
                  <a:pos x="20" y="33"/>
                </a:cxn>
                <a:cxn ang="0">
                  <a:pos x="19" y="26"/>
                </a:cxn>
                <a:cxn ang="0">
                  <a:pos x="16" y="28"/>
                </a:cxn>
                <a:cxn ang="0">
                  <a:pos x="9" y="34"/>
                </a:cxn>
                <a:cxn ang="0">
                  <a:pos x="4" y="35"/>
                </a:cxn>
                <a:cxn ang="0">
                  <a:pos x="3" y="34"/>
                </a:cxn>
                <a:cxn ang="0">
                  <a:pos x="0" y="33"/>
                </a:cxn>
                <a:cxn ang="0">
                  <a:pos x="5" y="22"/>
                </a:cxn>
                <a:cxn ang="0">
                  <a:pos x="17" y="7"/>
                </a:cxn>
                <a:cxn ang="0">
                  <a:pos x="22" y="0"/>
                </a:cxn>
                <a:cxn ang="0">
                  <a:pos x="26" y="0"/>
                </a:cxn>
                <a:cxn ang="0">
                  <a:pos x="33" y="3"/>
                </a:cxn>
              </a:cxnLst>
              <a:rect l="0" t="0" r="r" b="b"/>
              <a:pathLst>
                <a:path w="95" h="75">
                  <a:moveTo>
                    <a:pt x="33" y="3"/>
                  </a:moveTo>
                  <a:lnTo>
                    <a:pt x="33" y="3"/>
                  </a:lnTo>
                  <a:lnTo>
                    <a:pt x="30" y="32"/>
                  </a:lnTo>
                  <a:lnTo>
                    <a:pt x="29" y="45"/>
                  </a:lnTo>
                  <a:lnTo>
                    <a:pt x="29" y="5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6" y="50"/>
                  </a:lnTo>
                  <a:lnTo>
                    <a:pt x="42" y="46"/>
                  </a:lnTo>
                  <a:lnTo>
                    <a:pt x="48" y="40"/>
                  </a:lnTo>
                  <a:lnTo>
                    <a:pt x="52" y="33"/>
                  </a:lnTo>
                  <a:lnTo>
                    <a:pt x="62" y="20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79" y="10"/>
                  </a:lnTo>
                  <a:lnTo>
                    <a:pt x="79" y="13"/>
                  </a:lnTo>
                  <a:lnTo>
                    <a:pt x="77" y="16"/>
                  </a:lnTo>
                  <a:lnTo>
                    <a:pt x="76" y="19"/>
                  </a:lnTo>
                  <a:lnTo>
                    <a:pt x="70" y="25"/>
                  </a:lnTo>
                  <a:lnTo>
                    <a:pt x="68" y="28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73" y="38"/>
                  </a:lnTo>
                  <a:lnTo>
                    <a:pt x="77" y="41"/>
                  </a:lnTo>
                  <a:lnTo>
                    <a:pt x="79" y="42"/>
                  </a:lnTo>
                  <a:lnTo>
                    <a:pt x="85" y="42"/>
                  </a:lnTo>
                  <a:lnTo>
                    <a:pt x="94" y="41"/>
                  </a:lnTo>
                  <a:lnTo>
                    <a:pt x="94" y="41"/>
                  </a:lnTo>
                  <a:lnTo>
                    <a:pt x="95" y="42"/>
                  </a:lnTo>
                  <a:lnTo>
                    <a:pt x="95" y="44"/>
                  </a:lnTo>
                  <a:lnTo>
                    <a:pt x="93" y="47"/>
                  </a:lnTo>
                  <a:lnTo>
                    <a:pt x="91" y="50"/>
                  </a:lnTo>
                  <a:lnTo>
                    <a:pt x="88" y="53"/>
                  </a:lnTo>
                  <a:lnTo>
                    <a:pt x="88" y="53"/>
                  </a:lnTo>
                  <a:lnTo>
                    <a:pt x="90" y="58"/>
                  </a:lnTo>
                  <a:lnTo>
                    <a:pt x="93" y="62"/>
                  </a:lnTo>
                  <a:lnTo>
                    <a:pt x="94" y="65"/>
                  </a:lnTo>
                  <a:lnTo>
                    <a:pt x="94" y="72"/>
                  </a:lnTo>
                  <a:lnTo>
                    <a:pt x="94" y="72"/>
                  </a:lnTo>
                  <a:lnTo>
                    <a:pt x="90" y="74"/>
                  </a:lnTo>
                  <a:lnTo>
                    <a:pt x="87" y="75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2" y="71"/>
                  </a:lnTo>
                  <a:lnTo>
                    <a:pt x="81" y="68"/>
                  </a:lnTo>
                  <a:lnTo>
                    <a:pt x="79" y="65"/>
                  </a:lnTo>
                  <a:lnTo>
                    <a:pt x="78" y="61"/>
                  </a:lnTo>
                  <a:lnTo>
                    <a:pt x="78" y="61"/>
                  </a:lnTo>
                  <a:lnTo>
                    <a:pt x="73" y="61"/>
                  </a:lnTo>
                  <a:lnTo>
                    <a:pt x="70" y="63"/>
                  </a:lnTo>
                  <a:lnTo>
                    <a:pt x="65" y="68"/>
                  </a:lnTo>
                  <a:lnTo>
                    <a:pt x="63" y="71"/>
                  </a:lnTo>
                  <a:lnTo>
                    <a:pt x="61" y="73"/>
                  </a:lnTo>
                  <a:lnTo>
                    <a:pt x="57" y="73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7" y="64"/>
                  </a:lnTo>
                  <a:lnTo>
                    <a:pt x="61" y="60"/>
                  </a:lnTo>
                  <a:lnTo>
                    <a:pt x="66" y="57"/>
                  </a:lnTo>
                  <a:lnTo>
                    <a:pt x="71" y="53"/>
                  </a:lnTo>
                  <a:lnTo>
                    <a:pt x="71" y="53"/>
                  </a:lnTo>
                  <a:lnTo>
                    <a:pt x="71" y="50"/>
                  </a:lnTo>
                  <a:lnTo>
                    <a:pt x="70" y="48"/>
                  </a:lnTo>
                  <a:lnTo>
                    <a:pt x="67" y="45"/>
                  </a:lnTo>
                  <a:lnTo>
                    <a:pt x="64" y="41"/>
                  </a:lnTo>
                  <a:lnTo>
                    <a:pt x="63" y="38"/>
                  </a:lnTo>
                  <a:lnTo>
                    <a:pt x="63" y="35"/>
                  </a:lnTo>
                  <a:lnTo>
                    <a:pt x="63" y="35"/>
                  </a:lnTo>
                  <a:lnTo>
                    <a:pt x="56" y="43"/>
                  </a:lnTo>
                  <a:lnTo>
                    <a:pt x="51" y="50"/>
                  </a:lnTo>
                  <a:lnTo>
                    <a:pt x="46" y="5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27" y="63"/>
                  </a:lnTo>
                  <a:lnTo>
                    <a:pt x="23" y="62"/>
                  </a:lnTo>
                  <a:lnTo>
                    <a:pt x="19" y="60"/>
                  </a:lnTo>
                  <a:lnTo>
                    <a:pt x="19" y="60"/>
                  </a:lnTo>
                  <a:lnTo>
                    <a:pt x="20" y="49"/>
                  </a:lnTo>
                  <a:lnTo>
                    <a:pt x="20" y="41"/>
                  </a:lnTo>
                  <a:lnTo>
                    <a:pt x="20" y="33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6" y="28"/>
                  </a:lnTo>
                  <a:lnTo>
                    <a:pt x="12" y="31"/>
                  </a:lnTo>
                  <a:lnTo>
                    <a:pt x="9" y="34"/>
                  </a:lnTo>
                  <a:lnTo>
                    <a:pt x="7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27"/>
                  </a:lnTo>
                  <a:lnTo>
                    <a:pt x="5" y="22"/>
                  </a:lnTo>
                  <a:lnTo>
                    <a:pt x="11" y="14"/>
                  </a:lnTo>
                  <a:lnTo>
                    <a:pt x="17" y="7"/>
                  </a:lnTo>
                  <a:lnTo>
                    <a:pt x="20" y="4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6" name="Freeform 213"/>
            <p:cNvSpPr/>
            <p:nvPr/>
          </p:nvSpPr>
          <p:spPr bwMode="auto">
            <a:xfrm>
              <a:off x="6073776" y="1895475"/>
              <a:ext cx="34925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" y="5"/>
                </a:cxn>
                <a:cxn ang="0">
                  <a:pos x="5" y="3"/>
                </a:cxn>
                <a:cxn ang="0">
                  <a:pos x="11" y="1"/>
                </a:cxn>
                <a:cxn ang="0">
                  <a:pos x="18" y="0"/>
                </a:cxn>
                <a:cxn ang="0">
                  <a:pos x="27" y="0"/>
                </a:cxn>
                <a:cxn ang="0">
                  <a:pos x="44" y="1"/>
                </a:cxn>
                <a:cxn ang="0">
                  <a:pos x="52" y="1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3" y="3"/>
                </a:cxn>
                <a:cxn ang="0">
                  <a:pos x="65" y="5"/>
                </a:cxn>
                <a:cxn ang="0">
                  <a:pos x="66" y="9"/>
                </a:cxn>
                <a:cxn ang="0">
                  <a:pos x="65" y="12"/>
                </a:cxn>
                <a:cxn ang="0">
                  <a:pos x="63" y="15"/>
                </a:cxn>
                <a:cxn ang="0">
                  <a:pos x="60" y="17"/>
                </a:cxn>
                <a:cxn ang="0">
                  <a:pos x="56" y="19"/>
                </a:cxn>
                <a:cxn ang="0">
                  <a:pos x="49" y="19"/>
                </a:cxn>
                <a:cxn ang="0">
                  <a:pos x="49" y="19"/>
                </a:cxn>
                <a:cxn ang="0">
                  <a:pos x="47" y="18"/>
                </a:cxn>
                <a:cxn ang="0">
                  <a:pos x="44" y="17"/>
                </a:cxn>
                <a:cxn ang="0">
                  <a:pos x="41" y="15"/>
                </a:cxn>
                <a:cxn ang="0">
                  <a:pos x="37" y="12"/>
                </a:cxn>
                <a:cxn ang="0">
                  <a:pos x="37" y="12"/>
                </a:cxn>
                <a:cxn ang="0">
                  <a:pos x="32" y="12"/>
                </a:cxn>
                <a:cxn ang="0">
                  <a:pos x="26" y="12"/>
                </a:cxn>
                <a:cxn ang="0">
                  <a:pos x="13" y="14"/>
                </a:cxn>
                <a:cxn ang="0">
                  <a:pos x="7" y="14"/>
                </a:cxn>
                <a:cxn ang="0">
                  <a:pos x="3" y="12"/>
                </a:cxn>
                <a:cxn ang="0">
                  <a:pos x="1" y="10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66" h="19">
                  <a:moveTo>
                    <a:pt x="0" y="7"/>
                  </a:moveTo>
                  <a:lnTo>
                    <a:pt x="0" y="7"/>
                  </a:lnTo>
                  <a:lnTo>
                    <a:pt x="2" y="5"/>
                  </a:lnTo>
                  <a:lnTo>
                    <a:pt x="5" y="3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4" y="1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3" y="3"/>
                  </a:lnTo>
                  <a:lnTo>
                    <a:pt x="65" y="5"/>
                  </a:lnTo>
                  <a:lnTo>
                    <a:pt x="66" y="9"/>
                  </a:lnTo>
                  <a:lnTo>
                    <a:pt x="65" y="12"/>
                  </a:lnTo>
                  <a:lnTo>
                    <a:pt x="63" y="15"/>
                  </a:lnTo>
                  <a:lnTo>
                    <a:pt x="60" y="17"/>
                  </a:lnTo>
                  <a:lnTo>
                    <a:pt x="56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7" y="18"/>
                  </a:lnTo>
                  <a:lnTo>
                    <a:pt x="44" y="17"/>
                  </a:lnTo>
                  <a:lnTo>
                    <a:pt x="41" y="15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2" y="12"/>
                  </a:lnTo>
                  <a:lnTo>
                    <a:pt x="26" y="12"/>
                  </a:lnTo>
                  <a:lnTo>
                    <a:pt x="13" y="14"/>
                  </a:lnTo>
                  <a:lnTo>
                    <a:pt x="7" y="14"/>
                  </a:lnTo>
                  <a:lnTo>
                    <a:pt x="3" y="12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7" name="Freeform 221"/>
            <p:cNvSpPr/>
            <p:nvPr/>
          </p:nvSpPr>
          <p:spPr bwMode="auto">
            <a:xfrm>
              <a:off x="6075363" y="1908175"/>
              <a:ext cx="33338" cy="9525"/>
            </a:xfrm>
            <a:custGeom>
              <a:avLst/>
              <a:gdLst/>
              <a:ahLst/>
              <a:cxnLst>
                <a:cxn ang="0">
                  <a:pos x="60" y="2"/>
                </a:cxn>
                <a:cxn ang="0">
                  <a:pos x="60" y="2"/>
                </a:cxn>
                <a:cxn ang="0">
                  <a:pos x="61" y="6"/>
                </a:cxn>
                <a:cxn ang="0">
                  <a:pos x="62" y="8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1" y="13"/>
                </a:cxn>
                <a:cxn ang="0">
                  <a:pos x="58" y="15"/>
                </a:cxn>
                <a:cxn ang="0">
                  <a:pos x="53" y="16"/>
                </a:cxn>
                <a:cxn ang="0">
                  <a:pos x="47" y="17"/>
                </a:cxn>
                <a:cxn ang="0">
                  <a:pos x="40" y="16"/>
                </a:cxn>
                <a:cxn ang="0">
                  <a:pos x="24" y="14"/>
                </a:cxn>
                <a:cxn ang="0">
                  <a:pos x="15" y="14"/>
                </a:cxn>
                <a:cxn ang="0">
                  <a:pos x="5" y="15"/>
                </a:cxn>
                <a:cxn ang="0">
                  <a:pos x="5" y="15"/>
                </a:cxn>
                <a:cxn ang="0">
                  <a:pos x="3" y="13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9" y="1"/>
                </a:cxn>
                <a:cxn ang="0">
                  <a:pos x="17" y="0"/>
                </a:cxn>
                <a:cxn ang="0">
                  <a:pos x="25" y="0"/>
                </a:cxn>
                <a:cxn ang="0">
                  <a:pos x="32" y="0"/>
                </a:cxn>
                <a:cxn ang="0">
                  <a:pos x="46" y="1"/>
                </a:cxn>
                <a:cxn ang="0">
                  <a:pos x="60" y="2"/>
                </a:cxn>
                <a:cxn ang="0">
                  <a:pos x="60" y="2"/>
                </a:cxn>
              </a:cxnLst>
              <a:rect l="0" t="0" r="r" b="b"/>
              <a:pathLst>
                <a:path w="62" h="17">
                  <a:moveTo>
                    <a:pt x="60" y="2"/>
                  </a:moveTo>
                  <a:lnTo>
                    <a:pt x="60" y="2"/>
                  </a:lnTo>
                  <a:lnTo>
                    <a:pt x="61" y="6"/>
                  </a:lnTo>
                  <a:lnTo>
                    <a:pt x="62" y="8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1" y="13"/>
                  </a:lnTo>
                  <a:lnTo>
                    <a:pt x="58" y="15"/>
                  </a:lnTo>
                  <a:lnTo>
                    <a:pt x="53" y="16"/>
                  </a:lnTo>
                  <a:lnTo>
                    <a:pt x="47" y="17"/>
                  </a:lnTo>
                  <a:lnTo>
                    <a:pt x="40" y="16"/>
                  </a:lnTo>
                  <a:lnTo>
                    <a:pt x="24" y="14"/>
                  </a:lnTo>
                  <a:lnTo>
                    <a:pt x="15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3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3"/>
                  </a:lnTo>
                  <a:lnTo>
                    <a:pt x="0" y="3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46" y="1"/>
                  </a:lnTo>
                  <a:lnTo>
                    <a:pt x="60" y="2"/>
                  </a:lnTo>
                  <a:lnTo>
                    <a:pt x="60" y="2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73" name="TextBox 72"/>
          <p:cNvSpPr txBox="1"/>
          <p:nvPr/>
        </p:nvSpPr>
        <p:spPr>
          <a:xfrm>
            <a:off x="3131840" y="4430234"/>
            <a:ext cx="33123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汇报人</a:t>
            </a:r>
            <a:r>
              <a:rPr lang="en-US" altLang="zh-CN" sz="1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:</a:t>
            </a:r>
            <a:r>
              <a:rPr lang="zh-CN" altLang="en-US" sz="1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第一</a:t>
            </a:r>
            <a:r>
              <a:rPr lang="en-US" altLang="zh-CN" sz="1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PPT</a:t>
            </a:r>
            <a:r>
              <a:rPr lang="zh-CN" altLang="en-US" sz="1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      </a:t>
            </a:r>
            <a:r>
              <a:rPr lang="zh-CN" altLang="en-US" sz="1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时间</a:t>
            </a:r>
            <a:r>
              <a:rPr lang="en-US" altLang="zh-CN" sz="16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:XXXX</a:t>
            </a:r>
            <a:endParaRPr lang="zh-CN" altLang="en-US" sz="1600" b="1" dirty="0">
              <a:solidFill>
                <a:schemeClr val="tx1">
                  <a:lumMod val="85000"/>
                  <a:lumOff val="1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</p:spTree>
  </p:cSld>
  <p:clrMapOvr>
    <a:masterClrMapping/>
  </p:clrMapOvr>
  <p:transition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9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400"/>
                            </p:stCondLst>
                            <p:childTnLst>
                              <p:par>
                                <p:cTn id="16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 tmFilter="0,0; .5, 1; 1, 1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250"/>
                            </p:stCondLst>
                            <p:childTnLst>
                              <p:par>
                                <p:cTn id="2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50"/>
                            </p:stCondLst>
                            <p:childTnLst>
                              <p:par>
                                <p:cTn id="29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3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bldLvl="0" autoUpdateAnimBg="0"/>
      <p:bldP spid="28" grpId="0"/>
      <p:bldP spid="7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1547667" y="3328863"/>
            <a:ext cx="6455579" cy="12699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www.1ppt.com/moban/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行业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www.1ppt.com/hangye/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节日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www.1ppt.com/jieri/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www.1ppt.com/sucai/</a:t>
            </a:r>
            <a:endParaRPr lang="en-US" altLang="zh-CN" sz="110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www.1ppt.com/beijing/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www.1ppt.com/tubiao/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优秀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www.1ppt.com/xiazai/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www.1ppt.com/powerpoint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  <a:p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www.1ppt.com/word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Excel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1"/>
              </a:rPr>
              <a:t>www.1ppt.com/excel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1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资料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2"/>
              </a:rPr>
              <a:t>www.1ppt.com/ziliao/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课件下载：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3"/>
              </a:rPr>
              <a:t>www.1ppt.com/kejian/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范文下载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4"/>
              </a:rPr>
              <a:t>www.1ppt.com/fanwen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4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试卷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5"/>
              </a:rPr>
              <a:t>www.1ppt.com/shiti/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  <a:endParaRPr lang="en-US" altLang="zh-CN" sz="110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教案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6"/>
              </a:rPr>
              <a:t>www.1ppt.com/jiaoan/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字体下载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7"/>
              </a:rPr>
              <a:t>www.1ppt.com/ziti/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endParaRPr lang="zh-CN" altLang="en-US" sz="110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Rectangle 17"/>
          <p:cNvSpPr>
            <a:spLocks noChangeArrowheads="1"/>
          </p:cNvSpPr>
          <p:nvPr/>
        </p:nvSpPr>
        <p:spPr bwMode="gray">
          <a:xfrm>
            <a:off x="0" y="2249401"/>
            <a:ext cx="9144000" cy="1025438"/>
          </a:xfrm>
          <a:prstGeom prst="rect">
            <a:avLst/>
          </a:prstGeom>
          <a:solidFill>
            <a:schemeClr val="tx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zh-CN" altLang="en-US" kern="0" dirty="0">
              <a:solidFill>
                <a:srgbClr val="005397"/>
              </a:solidFill>
              <a:latin typeface="Arial"/>
              <a:ea typeface="微软雅黑"/>
            </a:endParaRP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802" y="236458"/>
            <a:ext cx="7711638" cy="2011950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Rectangle 3"/>
          <p:cNvSpPr>
            <a:spLocks noChangeArrowheads="1"/>
          </p:cNvSpPr>
          <p:nvPr/>
        </p:nvSpPr>
        <p:spPr bwMode="auto">
          <a:xfrm>
            <a:off x="468316" y="2323726"/>
            <a:ext cx="4103687" cy="1214384"/>
          </a:xfrm>
          <a:prstGeom prst="rect">
            <a:avLst/>
          </a:prstGeom>
          <a:noFill/>
          <a:ln w="3175" algn="ctr">
            <a:noFill/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5B8CC1"/>
              </a:buClr>
              <a:buFont typeface="Wingdings" pitchFamily="2" charset="2"/>
              <a:buNone/>
              <a:defRPr/>
            </a:pPr>
            <a:r>
              <a:rPr lang="zh-CN" altLang="en-US" sz="2000" b="1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可以在下列情况使用</a:t>
            </a:r>
            <a:endParaRPr lang="zh-CN" altLang="en-US" sz="1200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不限次数的用于您个人</a:t>
            </a:r>
            <a:r>
              <a:rPr lang="en-US" altLang="zh-CN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/</a:t>
            </a: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公司、企业的商业演示。</a:t>
            </a: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拷贝模板中的内容用于其它幻灯片母版中使用。</a:t>
            </a:r>
          </a:p>
        </p:txBody>
      </p:sp>
      <p:sp>
        <p:nvSpPr>
          <p:cNvPr id="16" name="Rectangle 4"/>
          <p:cNvSpPr>
            <a:spLocks noChangeArrowheads="1"/>
          </p:cNvSpPr>
          <p:nvPr/>
        </p:nvSpPr>
        <p:spPr bwMode="auto">
          <a:xfrm>
            <a:off x="4572000" y="2323727"/>
            <a:ext cx="4103688" cy="1160361"/>
          </a:xfrm>
          <a:prstGeom prst="rect">
            <a:avLst/>
          </a:prstGeom>
          <a:noFill/>
          <a:ln w="3175" algn="ctr">
            <a:noFill/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5B8CC1"/>
              </a:buClr>
              <a:buFont typeface="Wingdings" pitchFamily="2" charset="2"/>
              <a:buNone/>
              <a:defRPr/>
            </a:pPr>
            <a:r>
              <a:rPr lang="zh-CN" altLang="en-US" sz="2000" b="1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不可以在以下情况使用</a:t>
            </a:r>
            <a:endParaRPr lang="zh-CN" altLang="en-US" sz="1050" b="1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用于任何形式的在线付费下载。</a:t>
            </a: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收集整理我们发布的免费资源后，刻录光碟销售。</a:t>
            </a:r>
            <a:endParaRPr lang="zh-CN" altLang="en-GB" sz="1200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17" name="Picture 10" descr="png-0644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5816" y="2323726"/>
            <a:ext cx="393700" cy="2953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Picture 11" descr="png-0652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4001" y="2323726"/>
            <a:ext cx="393700" cy="2953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144227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9"/>
          <p:cNvSpPr txBox="1"/>
          <p:nvPr/>
        </p:nvSpPr>
        <p:spPr>
          <a:xfrm>
            <a:off x="4427984" y="2594178"/>
            <a:ext cx="1577998" cy="253918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2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单击此处添加小标题</a:t>
            </a:r>
            <a:endParaRPr lang="zh-CN" altLang="en-US" sz="1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" name="文本框 1"/>
          <p:cNvSpPr txBox="1"/>
          <p:nvPr/>
        </p:nvSpPr>
        <p:spPr>
          <a:xfrm>
            <a:off x="4247964" y="1888468"/>
            <a:ext cx="3404615" cy="561694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zh-CN"/>
            </a:defPPr>
            <a:lvl1pPr algn="ctr">
              <a:defRPr sz="2800" b="1" spc="60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点击输入标题</a:t>
            </a:r>
            <a:endParaRPr lang="en-GB" altLang="zh-CN" sz="320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6" name="文本框 9"/>
          <p:cNvSpPr txBox="1"/>
          <p:nvPr/>
        </p:nvSpPr>
        <p:spPr>
          <a:xfrm>
            <a:off x="6170554" y="2594178"/>
            <a:ext cx="1577998" cy="253918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2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单击此处添加小标题</a:t>
            </a:r>
            <a:endParaRPr lang="zh-CN" altLang="en-US" sz="1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" name="Freeform 11"/>
          <p:cNvSpPr>
            <a:spLocks/>
          </p:cNvSpPr>
          <p:nvPr/>
        </p:nvSpPr>
        <p:spPr bwMode="auto">
          <a:xfrm rot="10800000">
            <a:off x="3524577" y="1766086"/>
            <a:ext cx="828000" cy="828000"/>
          </a:xfrm>
          <a:custGeom>
            <a:avLst/>
            <a:gdLst>
              <a:gd name="T0" fmla="*/ 1390 w 1390"/>
              <a:gd name="T1" fmla="*/ 710 h 1416"/>
              <a:gd name="T2" fmla="*/ 1389 w 1390"/>
              <a:gd name="T3" fmla="*/ 756 h 1416"/>
              <a:gd name="T4" fmla="*/ 1385 w 1390"/>
              <a:gd name="T5" fmla="*/ 802 h 1416"/>
              <a:gd name="T6" fmla="*/ 1377 w 1390"/>
              <a:gd name="T7" fmla="*/ 848 h 1416"/>
              <a:gd name="T8" fmla="*/ 1320 w 1390"/>
              <a:gd name="T9" fmla="*/ 999 h 1416"/>
              <a:gd name="T10" fmla="*/ 1302 w 1390"/>
              <a:gd name="T11" fmla="*/ 1035 h 1416"/>
              <a:gd name="T12" fmla="*/ 910 w 1390"/>
              <a:gd name="T13" fmla="*/ 1363 h 1416"/>
              <a:gd name="T14" fmla="*/ 878 w 1390"/>
              <a:gd name="T15" fmla="*/ 1372 h 1416"/>
              <a:gd name="T16" fmla="*/ 845 w 1390"/>
              <a:gd name="T17" fmla="*/ 1379 h 1416"/>
              <a:gd name="T18" fmla="*/ 818 w 1390"/>
              <a:gd name="T19" fmla="*/ 1384 h 1416"/>
              <a:gd name="T20" fmla="*/ 441 w 1390"/>
              <a:gd name="T21" fmla="*/ 1340 h 1416"/>
              <a:gd name="T22" fmla="*/ 414 w 1390"/>
              <a:gd name="T23" fmla="*/ 1327 h 1416"/>
              <a:gd name="T24" fmla="*/ 188 w 1390"/>
              <a:gd name="T25" fmla="*/ 1155 h 1416"/>
              <a:gd name="T26" fmla="*/ 172 w 1390"/>
              <a:gd name="T27" fmla="*/ 1134 h 1416"/>
              <a:gd name="T28" fmla="*/ 156 w 1390"/>
              <a:gd name="T29" fmla="*/ 1114 h 1416"/>
              <a:gd name="T30" fmla="*/ 117 w 1390"/>
              <a:gd name="T31" fmla="*/ 1062 h 1416"/>
              <a:gd name="T32" fmla="*/ 101 w 1390"/>
              <a:gd name="T33" fmla="*/ 1035 h 1416"/>
              <a:gd name="T34" fmla="*/ 14 w 1390"/>
              <a:gd name="T35" fmla="*/ 774 h 1416"/>
              <a:gd name="T36" fmla="*/ 10 w 1390"/>
              <a:gd name="T37" fmla="*/ 745 h 1416"/>
              <a:gd name="T38" fmla="*/ 45 w 1390"/>
              <a:gd name="T39" fmla="*/ 519 h 1416"/>
              <a:gd name="T40" fmla="*/ 52 w 1390"/>
              <a:gd name="T41" fmla="*/ 496 h 1416"/>
              <a:gd name="T42" fmla="*/ 80 w 1390"/>
              <a:gd name="T43" fmla="*/ 429 h 1416"/>
              <a:gd name="T44" fmla="*/ 94 w 1390"/>
              <a:gd name="T45" fmla="*/ 399 h 1416"/>
              <a:gd name="T46" fmla="*/ 354 w 1390"/>
              <a:gd name="T47" fmla="*/ 124 h 1416"/>
              <a:gd name="T48" fmla="*/ 393 w 1390"/>
              <a:gd name="T49" fmla="*/ 104 h 1416"/>
              <a:gd name="T50" fmla="*/ 840 w 1390"/>
              <a:gd name="T51" fmla="*/ 37 h 1416"/>
              <a:gd name="T52" fmla="*/ 887 w 1390"/>
              <a:gd name="T53" fmla="*/ 45 h 1416"/>
              <a:gd name="T54" fmla="*/ 1167 w 1390"/>
              <a:gd name="T55" fmla="*/ 190 h 1416"/>
              <a:gd name="T56" fmla="*/ 1192 w 1390"/>
              <a:gd name="T57" fmla="*/ 219 h 1416"/>
              <a:gd name="T58" fmla="*/ 1213 w 1390"/>
              <a:gd name="T59" fmla="*/ 251 h 1416"/>
              <a:gd name="T60" fmla="*/ 1388 w 1390"/>
              <a:gd name="T61" fmla="*/ 661 h 1416"/>
              <a:gd name="T62" fmla="*/ 1390 w 1390"/>
              <a:gd name="T63" fmla="*/ 710 h 1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90" h="1416">
                <a:moveTo>
                  <a:pt x="1390" y="710"/>
                </a:moveTo>
                <a:cubicBezTo>
                  <a:pt x="1390" y="725"/>
                  <a:pt x="1390" y="741"/>
                  <a:pt x="1389" y="756"/>
                </a:cubicBezTo>
                <a:cubicBezTo>
                  <a:pt x="1388" y="771"/>
                  <a:pt x="1387" y="787"/>
                  <a:pt x="1385" y="802"/>
                </a:cubicBezTo>
                <a:cubicBezTo>
                  <a:pt x="1383" y="818"/>
                  <a:pt x="1380" y="833"/>
                  <a:pt x="1377" y="848"/>
                </a:cubicBezTo>
                <a:cubicBezTo>
                  <a:pt x="1363" y="901"/>
                  <a:pt x="1344" y="951"/>
                  <a:pt x="1320" y="999"/>
                </a:cubicBezTo>
                <a:cubicBezTo>
                  <a:pt x="1314" y="1011"/>
                  <a:pt x="1308" y="1023"/>
                  <a:pt x="1302" y="1035"/>
                </a:cubicBezTo>
                <a:cubicBezTo>
                  <a:pt x="1238" y="1212"/>
                  <a:pt x="1090" y="1324"/>
                  <a:pt x="910" y="1363"/>
                </a:cubicBezTo>
                <a:cubicBezTo>
                  <a:pt x="899" y="1366"/>
                  <a:pt x="889" y="1369"/>
                  <a:pt x="878" y="1372"/>
                </a:cubicBezTo>
                <a:cubicBezTo>
                  <a:pt x="867" y="1375"/>
                  <a:pt x="856" y="1377"/>
                  <a:pt x="845" y="1379"/>
                </a:cubicBezTo>
                <a:cubicBezTo>
                  <a:pt x="836" y="1381"/>
                  <a:pt x="827" y="1383"/>
                  <a:pt x="818" y="1384"/>
                </a:cubicBezTo>
                <a:cubicBezTo>
                  <a:pt x="690" y="1416"/>
                  <a:pt x="562" y="1376"/>
                  <a:pt x="441" y="1340"/>
                </a:cubicBezTo>
                <a:cubicBezTo>
                  <a:pt x="432" y="1336"/>
                  <a:pt x="423" y="1332"/>
                  <a:pt x="414" y="1327"/>
                </a:cubicBezTo>
                <a:cubicBezTo>
                  <a:pt x="330" y="1284"/>
                  <a:pt x="246" y="1236"/>
                  <a:pt x="188" y="1155"/>
                </a:cubicBezTo>
                <a:cubicBezTo>
                  <a:pt x="183" y="1148"/>
                  <a:pt x="177" y="1141"/>
                  <a:pt x="172" y="1134"/>
                </a:cubicBezTo>
                <a:cubicBezTo>
                  <a:pt x="166" y="1128"/>
                  <a:pt x="161" y="1121"/>
                  <a:pt x="156" y="1114"/>
                </a:cubicBezTo>
                <a:cubicBezTo>
                  <a:pt x="142" y="1097"/>
                  <a:pt x="129" y="1080"/>
                  <a:pt x="117" y="1062"/>
                </a:cubicBezTo>
                <a:cubicBezTo>
                  <a:pt x="112" y="1053"/>
                  <a:pt x="106" y="1044"/>
                  <a:pt x="101" y="1035"/>
                </a:cubicBezTo>
                <a:cubicBezTo>
                  <a:pt x="46" y="960"/>
                  <a:pt x="18" y="872"/>
                  <a:pt x="14" y="774"/>
                </a:cubicBezTo>
                <a:cubicBezTo>
                  <a:pt x="13" y="764"/>
                  <a:pt x="11" y="755"/>
                  <a:pt x="10" y="745"/>
                </a:cubicBezTo>
                <a:cubicBezTo>
                  <a:pt x="0" y="670"/>
                  <a:pt x="14" y="593"/>
                  <a:pt x="45" y="519"/>
                </a:cubicBezTo>
                <a:cubicBezTo>
                  <a:pt x="47" y="511"/>
                  <a:pt x="50" y="504"/>
                  <a:pt x="52" y="496"/>
                </a:cubicBezTo>
                <a:cubicBezTo>
                  <a:pt x="61" y="473"/>
                  <a:pt x="70" y="451"/>
                  <a:pt x="80" y="429"/>
                </a:cubicBezTo>
                <a:cubicBezTo>
                  <a:pt x="84" y="419"/>
                  <a:pt x="89" y="409"/>
                  <a:pt x="94" y="399"/>
                </a:cubicBezTo>
                <a:cubicBezTo>
                  <a:pt x="152" y="286"/>
                  <a:pt x="240" y="187"/>
                  <a:pt x="354" y="124"/>
                </a:cubicBezTo>
                <a:cubicBezTo>
                  <a:pt x="367" y="116"/>
                  <a:pt x="380" y="110"/>
                  <a:pt x="393" y="104"/>
                </a:cubicBezTo>
                <a:cubicBezTo>
                  <a:pt x="530" y="24"/>
                  <a:pt x="690" y="0"/>
                  <a:pt x="840" y="37"/>
                </a:cubicBezTo>
                <a:cubicBezTo>
                  <a:pt x="856" y="39"/>
                  <a:pt x="871" y="42"/>
                  <a:pt x="887" y="45"/>
                </a:cubicBezTo>
                <a:cubicBezTo>
                  <a:pt x="993" y="67"/>
                  <a:pt x="1094" y="110"/>
                  <a:pt x="1167" y="190"/>
                </a:cubicBezTo>
                <a:cubicBezTo>
                  <a:pt x="1176" y="199"/>
                  <a:pt x="1184" y="209"/>
                  <a:pt x="1192" y="219"/>
                </a:cubicBezTo>
                <a:cubicBezTo>
                  <a:pt x="1199" y="229"/>
                  <a:pt x="1206" y="240"/>
                  <a:pt x="1213" y="251"/>
                </a:cubicBezTo>
                <a:cubicBezTo>
                  <a:pt x="1322" y="360"/>
                  <a:pt x="1374" y="512"/>
                  <a:pt x="1388" y="661"/>
                </a:cubicBezTo>
                <a:cubicBezTo>
                  <a:pt x="1390" y="677"/>
                  <a:pt x="1390" y="694"/>
                  <a:pt x="1390" y="710"/>
                </a:cubicBezTo>
                <a:close/>
              </a:path>
            </a:pathLst>
          </a:custGeom>
          <a:noFill/>
          <a:ln w="28575">
            <a:solidFill>
              <a:srgbClr val="261F1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1" tIns="34291" rIns="68581" bIns="342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1"/>
          <p:cNvSpPr txBox="1"/>
          <p:nvPr/>
        </p:nvSpPr>
        <p:spPr>
          <a:xfrm>
            <a:off x="3608092" y="1874098"/>
            <a:ext cx="720080" cy="561694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3200" b="1" spc="4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01</a:t>
            </a:r>
            <a:endParaRPr lang="en-GB" altLang="zh-CN" sz="3200" b="1" spc="45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pic>
        <p:nvPicPr>
          <p:cNvPr id="10" name="Picture 2" descr="D:\1\13e1b1eada54150ef5fc11fe8bb74598.png"/>
          <p:cNvPicPr>
            <a:picLocks noChangeAspect="1" noChangeArrowheads="1"/>
          </p:cNvPicPr>
          <p:nvPr/>
        </p:nvPicPr>
        <p:blipFill>
          <a:blip r:embed="rId2" cstate="screen">
            <a:lum bright="-41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51520" y="2392524"/>
            <a:ext cx="3348372" cy="2195816"/>
          </a:xfrm>
          <a:prstGeom prst="rect">
            <a:avLst/>
          </a:prstGeom>
          <a:noFill/>
        </p:spPr>
      </p:pic>
    </p:spTree>
  </p:cSld>
  <p:clrMapOvr>
    <a:masterClrMapping/>
  </p:clrMapOvr>
  <p:transition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" dur="73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2" presetClass="entr" presetSubtype="4" accel="72000" fill="hold" grpId="0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3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3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1" presetClass="entr" presetSubtype="0" fill="hold" grpId="0" nodeType="withEffect">
                                  <p:stCondLst>
                                    <p:cond delay="11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 tmFilter="0,0; .5, 1; 1, 1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" presetClass="entr" presetSubtype="8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 animBg="1"/>
      <p:bldP spid="7" grpId="1" animBg="1"/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 cstate="print">
            <a:lum bright="-80000" contrast="100000"/>
          </a:blip>
          <a:stretch>
            <a:fillRect/>
          </a:stretch>
        </p:blipFill>
        <p:spPr>
          <a:xfrm>
            <a:off x="1187624" y="1084004"/>
            <a:ext cx="4662008" cy="3103494"/>
          </a:xfrm>
          <a:prstGeom prst="rect">
            <a:avLst/>
          </a:prstGeom>
        </p:spPr>
      </p:pic>
      <p:grpSp>
        <p:nvGrpSpPr>
          <p:cNvPr id="2" name="组合 3"/>
          <p:cNvGrpSpPr/>
          <p:nvPr/>
        </p:nvGrpSpPr>
        <p:grpSpPr>
          <a:xfrm flipH="1">
            <a:off x="6372200" y="1819623"/>
            <a:ext cx="1440160" cy="2367875"/>
            <a:chOff x="2105026" y="2144713"/>
            <a:chExt cx="941388" cy="11064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" name="Freeform 167"/>
            <p:cNvSpPr>
              <a:spLocks noEditPoints="1"/>
            </p:cNvSpPr>
            <p:nvPr/>
          </p:nvSpPr>
          <p:spPr bwMode="auto">
            <a:xfrm>
              <a:off x="2139951" y="2506663"/>
              <a:ext cx="65088" cy="57150"/>
            </a:xfrm>
            <a:custGeom>
              <a:avLst/>
              <a:gdLst/>
              <a:ahLst/>
              <a:cxnLst>
                <a:cxn ang="0">
                  <a:pos x="11" y="13"/>
                </a:cxn>
                <a:cxn ang="0">
                  <a:pos x="16" y="14"/>
                </a:cxn>
                <a:cxn ang="0">
                  <a:pos x="20" y="12"/>
                </a:cxn>
                <a:cxn ang="0">
                  <a:pos x="28" y="3"/>
                </a:cxn>
                <a:cxn ang="0">
                  <a:pos x="36" y="1"/>
                </a:cxn>
                <a:cxn ang="0">
                  <a:pos x="54" y="1"/>
                </a:cxn>
                <a:cxn ang="0">
                  <a:pos x="70" y="3"/>
                </a:cxn>
                <a:cxn ang="0">
                  <a:pos x="86" y="10"/>
                </a:cxn>
                <a:cxn ang="0">
                  <a:pos x="101" y="18"/>
                </a:cxn>
                <a:cxn ang="0">
                  <a:pos x="112" y="28"/>
                </a:cxn>
                <a:cxn ang="0">
                  <a:pos x="121" y="41"/>
                </a:cxn>
                <a:cxn ang="0">
                  <a:pos x="124" y="55"/>
                </a:cxn>
                <a:cxn ang="0">
                  <a:pos x="124" y="62"/>
                </a:cxn>
                <a:cxn ang="0">
                  <a:pos x="120" y="75"/>
                </a:cxn>
                <a:cxn ang="0">
                  <a:pos x="110" y="86"/>
                </a:cxn>
                <a:cxn ang="0">
                  <a:pos x="97" y="96"/>
                </a:cxn>
                <a:cxn ang="0">
                  <a:pos x="81" y="103"/>
                </a:cxn>
                <a:cxn ang="0">
                  <a:pos x="64" y="107"/>
                </a:cxn>
                <a:cxn ang="0">
                  <a:pos x="47" y="107"/>
                </a:cxn>
                <a:cxn ang="0">
                  <a:pos x="32" y="103"/>
                </a:cxn>
                <a:cxn ang="0">
                  <a:pos x="18" y="94"/>
                </a:cxn>
                <a:cxn ang="0">
                  <a:pos x="11" y="83"/>
                </a:cxn>
                <a:cxn ang="0">
                  <a:pos x="2" y="64"/>
                </a:cxn>
                <a:cxn ang="0">
                  <a:pos x="1" y="45"/>
                </a:cxn>
                <a:cxn ang="0">
                  <a:pos x="6" y="23"/>
                </a:cxn>
                <a:cxn ang="0">
                  <a:pos x="11" y="13"/>
                </a:cxn>
                <a:cxn ang="0">
                  <a:pos x="58" y="87"/>
                </a:cxn>
                <a:cxn ang="0">
                  <a:pos x="74" y="83"/>
                </a:cxn>
                <a:cxn ang="0">
                  <a:pos x="85" y="75"/>
                </a:cxn>
                <a:cxn ang="0">
                  <a:pos x="91" y="64"/>
                </a:cxn>
                <a:cxn ang="0">
                  <a:pos x="92" y="52"/>
                </a:cxn>
                <a:cxn ang="0">
                  <a:pos x="88" y="42"/>
                </a:cxn>
                <a:cxn ang="0">
                  <a:pos x="79" y="32"/>
                </a:cxn>
                <a:cxn ang="0">
                  <a:pos x="66" y="27"/>
                </a:cxn>
                <a:cxn ang="0">
                  <a:pos x="50" y="27"/>
                </a:cxn>
                <a:cxn ang="0">
                  <a:pos x="43" y="30"/>
                </a:cxn>
                <a:cxn ang="0">
                  <a:pos x="33" y="37"/>
                </a:cxn>
                <a:cxn ang="0">
                  <a:pos x="28" y="46"/>
                </a:cxn>
                <a:cxn ang="0">
                  <a:pos x="27" y="57"/>
                </a:cxn>
                <a:cxn ang="0">
                  <a:pos x="30" y="66"/>
                </a:cxn>
                <a:cxn ang="0">
                  <a:pos x="35" y="75"/>
                </a:cxn>
                <a:cxn ang="0">
                  <a:pos x="43" y="82"/>
                </a:cxn>
                <a:cxn ang="0">
                  <a:pos x="52" y="86"/>
                </a:cxn>
                <a:cxn ang="0">
                  <a:pos x="58" y="87"/>
                </a:cxn>
              </a:cxnLst>
              <a:rect l="0" t="0" r="r" b="b"/>
              <a:pathLst>
                <a:path w="124" h="108">
                  <a:moveTo>
                    <a:pt x="11" y="13"/>
                  </a:moveTo>
                  <a:lnTo>
                    <a:pt x="11" y="13"/>
                  </a:lnTo>
                  <a:lnTo>
                    <a:pt x="13" y="14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5" y="7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6" y="1"/>
                  </a:lnTo>
                  <a:lnTo>
                    <a:pt x="45" y="0"/>
                  </a:lnTo>
                  <a:lnTo>
                    <a:pt x="54" y="1"/>
                  </a:lnTo>
                  <a:lnTo>
                    <a:pt x="61" y="2"/>
                  </a:lnTo>
                  <a:lnTo>
                    <a:pt x="70" y="3"/>
                  </a:lnTo>
                  <a:lnTo>
                    <a:pt x="78" y="6"/>
                  </a:lnTo>
                  <a:lnTo>
                    <a:pt x="86" y="10"/>
                  </a:lnTo>
                  <a:lnTo>
                    <a:pt x="93" y="13"/>
                  </a:lnTo>
                  <a:lnTo>
                    <a:pt x="101" y="18"/>
                  </a:lnTo>
                  <a:lnTo>
                    <a:pt x="107" y="22"/>
                  </a:lnTo>
                  <a:lnTo>
                    <a:pt x="112" y="28"/>
                  </a:lnTo>
                  <a:lnTo>
                    <a:pt x="117" y="34"/>
                  </a:lnTo>
                  <a:lnTo>
                    <a:pt x="121" y="41"/>
                  </a:lnTo>
                  <a:lnTo>
                    <a:pt x="123" y="47"/>
                  </a:lnTo>
                  <a:lnTo>
                    <a:pt x="124" y="55"/>
                  </a:lnTo>
                  <a:lnTo>
                    <a:pt x="124" y="62"/>
                  </a:lnTo>
                  <a:lnTo>
                    <a:pt x="124" y="62"/>
                  </a:lnTo>
                  <a:lnTo>
                    <a:pt x="122" y="68"/>
                  </a:lnTo>
                  <a:lnTo>
                    <a:pt x="120" y="75"/>
                  </a:lnTo>
                  <a:lnTo>
                    <a:pt x="116" y="80"/>
                  </a:lnTo>
                  <a:lnTo>
                    <a:pt x="110" y="86"/>
                  </a:lnTo>
                  <a:lnTo>
                    <a:pt x="104" y="91"/>
                  </a:lnTo>
                  <a:lnTo>
                    <a:pt x="97" y="96"/>
                  </a:lnTo>
                  <a:lnTo>
                    <a:pt x="90" y="100"/>
                  </a:lnTo>
                  <a:lnTo>
                    <a:pt x="81" y="103"/>
                  </a:lnTo>
                  <a:lnTo>
                    <a:pt x="73" y="106"/>
                  </a:lnTo>
                  <a:lnTo>
                    <a:pt x="64" y="107"/>
                  </a:lnTo>
                  <a:lnTo>
                    <a:pt x="56" y="108"/>
                  </a:lnTo>
                  <a:lnTo>
                    <a:pt x="47" y="107"/>
                  </a:lnTo>
                  <a:lnTo>
                    <a:pt x="40" y="106"/>
                  </a:lnTo>
                  <a:lnTo>
                    <a:pt x="32" y="103"/>
                  </a:lnTo>
                  <a:lnTo>
                    <a:pt x="25" y="100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1" y="83"/>
                  </a:lnTo>
                  <a:lnTo>
                    <a:pt x="5" y="74"/>
                  </a:lnTo>
                  <a:lnTo>
                    <a:pt x="2" y="64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3" y="34"/>
                  </a:lnTo>
                  <a:lnTo>
                    <a:pt x="6" y="23"/>
                  </a:lnTo>
                  <a:lnTo>
                    <a:pt x="11" y="13"/>
                  </a:lnTo>
                  <a:lnTo>
                    <a:pt x="11" y="13"/>
                  </a:lnTo>
                  <a:close/>
                  <a:moveTo>
                    <a:pt x="58" y="87"/>
                  </a:moveTo>
                  <a:lnTo>
                    <a:pt x="58" y="87"/>
                  </a:lnTo>
                  <a:lnTo>
                    <a:pt x="66" y="86"/>
                  </a:lnTo>
                  <a:lnTo>
                    <a:pt x="74" y="83"/>
                  </a:lnTo>
                  <a:lnTo>
                    <a:pt x="80" y="79"/>
                  </a:lnTo>
                  <a:lnTo>
                    <a:pt x="85" y="75"/>
                  </a:lnTo>
                  <a:lnTo>
                    <a:pt x="89" y="70"/>
                  </a:lnTo>
                  <a:lnTo>
                    <a:pt x="91" y="64"/>
                  </a:lnTo>
                  <a:lnTo>
                    <a:pt x="92" y="59"/>
                  </a:lnTo>
                  <a:lnTo>
                    <a:pt x="92" y="52"/>
                  </a:lnTo>
                  <a:lnTo>
                    <a:pt x="90" y="47"/>
                  </a:lnTo>
                  <a:lnTo>
                    <a:pt x="88" y="42"/>
                  </a:lnTo>
                  <a:lnTo>
                    <a:pt x="84" y="36"/>
                  </a:lnTo>
                  <a:lnTo>
                    <a:pt x="79" y="32"/>
                  </a:lnTo>
                  <a:lnTo>
                    <a:pt x="74" y="29"/>
                  </a:lnTo>
                  <a:lnTo>
                    <a:pt x="66" y="27"/>
                  </a:lnTo>
                  <a:lnTo>
                    <a:pt x="59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43" y="30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7" y="51"/>
                  </a:lnTo>
                  <a:lnTo>
                    <a:pt x="27" y="57"/>
                  </a:lnTo>
                  <a:lnTo>
                    <a:pt x="28" y="62"/>
                  </a:lnTo>
                  <a:lnTo>
                    <a:pt x="30" y="66"/>
                  </a:lnTo>
                  <a:lnTo>
                    <a:pt x="32" y="71"/>
                  </a:lnTo>
                  <a:lnTo>
                    <a:pt x="35" y="75"/>
                  </a:lnTo>
                  <a:lnTo>
                    <a:pt x="39" y="79"/>
                  </a:lnTo>
                  <a:lnTo>
                    <a:pt x="43" y="82"/>
                  </a:lnTo>
                  <a:lnTo>
                    <a:pt x="48" y="85"/>
                  </a:lnTo>
                  <a:lnTo>
                    <a:pt x="52" y="86"/>
                  </a:lnTo>
                  <a:lnTo>
                    <a:pt x="58" y="87"/>
                  </a:lnTo>
                  <a:lnTo>
                    <a:pt x="58" y="87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" name="Freeform 168"/>
            <p:cNvSpPr>
              <a:spLocks noEditPoints="1"/>
            </p:cNvSpPr>
            <p:nvPr/>
          </p:nvSpPr>
          <p:spPr bwMode="auto">
            <a:xfrm>
              <a:off x="2105026" y="2144713"/>
              <a:ext cx="941388" cy="1106488"/>
            </a:xfrm>
            <a:custGeom>
              <a:avLst/>
              <a:gdLst/>
              <a:ahLst/>
              <a:cxnLst>
                <a:cxn ang="0">
                  <a:pos x="67" y="2002"/>
                </a:cxn>
                <a:cxn ang="0">
                  <a:pos x="421" y="1636"/>
                </a:cxn>
                <a:cxn ang="0">
                  <a:pos x="63" y="638"/>
                </a:cxn>
                <a:cxn ang="0">
                  <a:pos x="1053" y="22"/>
                </a:cxn>
                <a:cxn ang="0">
                  <a:pos x="1776" y="538"/>
                </a:cxn>
                <a:cxn ang="0">
                  <a:pos x="1375" y="898"/>
                </a:cxn>
                <a:cxn ang="0">
                  <a:pos x="826" y="761"/>
                </a:cxn>
                <a:cxn ang="0">
                  <a:pos x="290" y="959"/>
                </a:cxn>
                <a:cxn ang="0">
                  <a:pos x="765" y="1727"/>
                </a:cxn>
                <a:cxn ang="0">
                  <a:pos x="638" y="986"/>
                </a:cxn>
                <a:cxn ang="0">
                  <a:pos x="960" y="1183"/>
                </a:cxn>
                <a:cxn ang="0">
                  <a:pos x="1204" y="1031"/>
                </a:cxn>
                <a:cxn ang="0">
                  <a:pos x="1232" y="1305"/>
                </a:cxn>
                <a:cxn ang="0">
                  <a:pos x="26" y="764"/>
                </a:cxn>
                <a:cxn ang="0">
                  <a:pos x="109" y="651"/>
                </a:cxn>
                <a:cxn ang="0">
                  <a:pos x="996" y="67"/>
                </a:cxn>
                <a:cxn ang="0">
                  <a:pos x="1412" y="259"/>
                </a:cxn>
                <a:cxn ang="0">
                  <a:pos x="866" y="650"/>
                </a:cxn>
                <a:cxn ang="0">
                  <a:pos x="1693" y="433"/>
                </a:cxn>
                <a:cxn ang="0">
                  <a:pos x="919" y="332"/>
                </a:cxn>
                <a:cxn ang="0">
                  <a:pos x="204" y="642"/>
                </a:cxn>
                <a:cxn ang="0">
                  <a:pos x="942" y="387"/>
                </a:cxn>
                <a:cxn ang="0">
                  <a:pos x="419" y="563"/>
                </a:cxn>
                <a:cxn ang="0">
                  <a:pos x="1737" y="562"/>
                </a:cxn>
                <a:cxn ang="0">
                  <a:pos x="881" y="477"/>
                </a:cxn>
                <a:cxn ang="0">
                  <a:pos x="342" y="732"/>
                </a:cxn>
                <a:cxn ang="0">
                  <a:pos x="1381" y="500"/>
                </a:cxn>
                <a:cxn ang="0">
                  <a:pos x="1324" y="691"/>
                </a:cxn>
                <a:cxn ang="0">
                  <a:pos x="1201" y="668"/>
                </a:cxn>
                <a:cxn ang="0">
                  <a:pos x="1480" y="799"/>
                </a:cxn>
                <a:cxn ang="0">
                  <a:pos x="1387" y="676"/>
                </a:cxn>
                <a:cxn ang="0">
                  <a:pos x="856" y="893"/>
                </a:cxn>
                <a:cxn ang="0">
                  <a:pos x="600" y="1612"/>
                </a:cxn>
                <a:cxn ang="0">
                  <a:pos x="192" y="860"/>
                </a:cxn>
                <a:cxn ang="0">
                  <a:pos x="107" y="930"/>
                </a:cxn>
                <a:cxn ang="0">
                  <a:pos x="419" y="1514"/>
                </a:cxn>
                <a:cxn ang="0">
                  <a:pos x="155" y="872"/>
                </a:cxn>
                <a:cxn ang="0">
                  <a:pos x="714" y="917"/>
                </a:cxn>
                <a:cxn ang="0">
                  <a:pos x="954" y="1417"/>
                </a:cxn>
                <a:cxn ang="0">
                  <a:pos x="920" y="1339"/>
                </a:cxn>
                <a:cxn ang="0">
                  <a:pos x="889" y="1232"/>
                </a:cxn>
                <a:cxn ang="0">
                  <a:pos x="824" y="1188"/>
                </a:cxn>
                <a:cxn ang="0">
                  <a:pos x="813" y="1092"/>
                </a:cxn>
                <a:cxn ang="0">
                  <a:pos x="744" y="1053"/>
                </a:cxn>
                <a:cxn ang="0">
                  <a:pos x="1226" y="1052"/>
                </a:cxn>
                <a:cxn ang="0">
                  <a:pos x="1064" y="1140"/>
                </a:cxn>
                <a:cxn ang="0">
                  <a:pos x="1236" y="1093"/>
                </a:cxn>
                <a:cxn ang="0">
                  <a:pos x="1053" y="1427"/>
                </a:cxn>
                <a:cxn ang="0">
                  <a:pos x="1059" y="1288"/>
                </a:cxn>
                <a:cxn ang="0">
                  <a:pos x="1146" y="1237"/>
                </a:cxn>
                <a:cxn ang="0">
                  <a:pos x="1176" y="1487"/>
                </a:cxn>
                <a:cxn ang="0">
                  <a:pos x="1169" y="1592"/>
                </a:cxn>
                <a:cxn ang="0">
                  <a:pos x="875" y="1631"/>
                </a:cxn>
                <a:cxn ang="0">
                  <a:pos x="976" y="1609"/>
                </a:cxn>
                <a:cxn ang="0">
                  <a:pos x="1080" y="1660"/>
                </a:cxn>
                <a:cxn ang="0">
                  <a:pos x="1154" y="1732"/>
                </a:cxn>
                <a:cxn ang="0">
                  <a:pos x="389" y="1680"/>
                </a:cxn>
                <a:cxn ang="0">
                  <a:pos x="610" y="1703"/>
                </a:cxn>
                <a:cxn ang="0">
                  <a:pos x="363" y="1738"/>
                </a:cxn>
                <a:cxn ang="0">
                  <a:pos x="228" y="1794"/>
                </a:cxn>
                <a:cxn ang="0">
                  <a:pos x="690" y="2061"/>
                </a:cxn>
                <a:cxn ang="0">
                  <a:pos x="639" y="1847"/>
                </a:cxn>
              </a:cxnLst>
              <a:rect l="0" t="0" r="r" b="b"/>
              <a:pathLst>
                <a:path w="1779" h="2091">
                  <a:moveTo>
                    <a:pt x="968" y="1829"/>
                  </a:moveTo>
                  <a:lnTo>
                    <a:pt x="968" y="1829"/>
                  </a:lnTo>
                  <a:lnTo>
                    <a:pt x="974" y="1838"/>
                  </a:lnTo>
                  <a:lnTo>
                    <a:pt x="981" y="1844"/>
                  </a:lnTo>
                  <a:lnTo>
                    <a:pt x="998" y="1859"/>
                  </a:lnTo>
                  <a:lnTo>
                    <a:pt x="1015" y="1873"/>
                  </a:lnTo>
                  <a:lnTo>
                    <a:pt x="1031" y="1888"/>
                  </a:lnTo>
                  <a:lnTo>
                    <a:pt x="1038" y="1897"/>
                  </a:lnTo>
                  <a:lnTo>
                    <a:pt x="1045" y="1904"/>
                  </a:lnTo>
                  <a:lnTo>
                    <a:pt x="1051" y="1914"/>
                  </a:lnTo>
                  <a:lnTo>
                    <a:pt x="1056" y="1923"/>
                  </a:lnTo>
                  <a:lnTo>
                    <a:pt x="1060" y="1933"/>
                  </a:lnTo>
                  <a:lnTo>
                    <a:pt x="1063" y="1944"/>
                  </a:lnTo>
                  <a:lnTo>
                    <a:pt x="1064" y="1955"/>
                  </a:lnTo>
                  <a:lnTo>
                    <a:pt x="1063" y="1968"/>
                  </a:lnTo>
                  <a:lnTo>
                    <a:pt x="1063" y="1968"/>
                  </a:lnTo>
                  <a:lnTo>
                    <a:pt x="1031" y="1986"/>
                  </a:lnTo>
                  <a:lnTo>
                    <a:pt x="996" y="2002"/>
                  </a:lnTo>
                  <a:lnTo>
                    <a:pt x="962" y="2018"/>
                  </a:lnTo>
                  <a:lnTo>
                    <a:pt x="927" y="2033"/>
                  </a:lnTo>
                  <a:lnTo>
                    <a:pt x="889" y="2046"/>
                  </a:lnTo>
                  <a:lnTo>
                    <a:pt x="851" y="2058"/>
                  </a:lnTo>
                  <a:lnTo>
                    <a:pt x="810" y="2067"/>
                  </a:lnTo>
                  <a:lnTo>
                    <a:pt x="768" y="2076"/>
                  </a:lnTo>
                  <a:lnTo>
                    <a:pt x="768" y="2076"/>
                  </a:lnTo>
                  <a:lnTo>
                    <a:pt x="684" y="2083"/>
                  </a:lnTo>
                  <a:lnTo>
                    <a:pt x="642" y="2086"/>
                  </a:lnTo>
                  <a:lnTo>
                    <a:pt x="599" y="2089"/>
                  </a:lnTo>
                  <a:lnTo>
                    <a:pt x="557" y="2091"/>
                  </a:lnTo>
                  <a:lnTo>
                    <a:pt x="515" y="2091"/>
                  </a:lnTo>
                  <a:lnTo>
                    <a:pt x="473" y="2091"/>
                  </a:lnTo>
                  <a:lnTo>
                    <a:pt x="431" y="2090"/>
                  </a:lnTo>
                  <a:lnTo>
                    <a:pt x="390" y="2086"/>
                  </a:lnTo>
                  <a:lnTo>
                    <a:pt x="349" y="2083"/>
                  </a:lnTo>
                  <a:lnTo>
                    <a:pt x="309" y="2078"/>
                  </a:lnTo>
                  <a:lnTo>
                    <a:pt x="268" y="2070"/>
                  </a:lnTo>
                  <a:lnTo>
                    <a:pt x="230" y="2062"/>
                  </a:lnTo>
                  <a:lnTo>
                    <a:pt x="191" y="2051"/>
                  </a:lnTo>
                  <a:lnTo>
                    <a:pt x="153" y="2038"/>
                  </a:lnTo>
                  <a:lnTo>
                    <a:pt x="116" y="2024"/>
                  </a:lnTo>
                  <a:lnTo>
                    <a:pt x="116" y="2024"/>
                  </a:lnTo>
                  <a:lnTo>
                    <a:pt x="109" y="2023"/>
                  </a:lnTo>
                  <a:lnTo>
                    <a:pt x="101" y="2021"/>
                  </a:lnTo>
                  <a:lnTo>
                    <a:pt x="95" y="2019"/>
                  </a:lnTo>
                  <a:lnTo>
                    <a:pt x="88" y="2016"/>
                  </a:lnTo>
                  <a:lnTo>
                    <a:pt x="78" y="2009"/>
                  </a:lnTo>
                  <a:lnTo>
                    <a:pt x="67" y="2002"/>
                  </a:lnTo>
                  <a:lnTo>
                    <a:pt x="48" y="1986"/>
                  </a:lnTo>
                  <a:lnTo>
                    <a:pt x="37" y="1978"/>
                  </a:lnTo>
                  <a:lnTo>
                    <a:pt x="25" y="1973"/>
                  </a:lnTo>
                  <a:lnTo>
                    <a:pt x="25" y="1973"/>
                  </a:lnTo>
                  <a:lnTo>
                    <a:pt x="22" y="1965"/>
                  </a:lnTo>
                  <a:lnTo>
                    <a:pt x="21" y="1958"/>
                  </a:lnTo>
                  <a:lnTo>
                    <a:pt x="21" y="1952"/>
                  </a:lnTo>
                  <a:lnTo>
                    <a:pt x="22" y="1945"/>
                  </a:lnTo>
                  <a:lnTo>
                    <a:pt x="24" y="1938"/>
                  </a:lnTo>
                  <a:lnTo>
                    <a:pt x="27" y="1931"/>
                  </a:lnTo>
                  <a:lnTo>
                    <a:pt x="32" y="1926"/>
                  </a:lnTo>
                  <a:lnTo>
                    <a:pt x="37" y="1919"/>
                  </a:lnTo>
                  <a:lnTo>
                    <a:pt x="48" y="1907"/>
                  </a:lnTo>
                  <a:lnTo>
                    <a:pt x="61" y="1895"/>
                  </a:lnTo>
                  <a:lnTo>
                    <a:pt x="72" y="1883"/>
                  </a:lnTo>
                  <a:lnTo>
                    <a:pt x="84" y="1871"/>
                  </a:lnTo>
                  <a:lnTo>
                    <a:pt x="84" y="1871"/>
                  </a:lnTo>
                  <a:lnTo>
                    <a:pt x="96" y="1858"/>
                  </a:lnTo>
                  <a:lnTo>
                    <a:pt x="108" y="1846"/>
                  </a:lnTo>
                  <a:lnTo>
                    <a:pt x="122" y="1833"/>
                  </a:lnTo>
                  <a:lnTo>
                    <a:pt x="139" y="1820"/>
                  </a:lnTo>
                  <a:lnTo>
                    <a:pt x="139" y="1820"/>
                  </a:lnTo>
                  <a:lnTo>
                    <a:pt x="170" y="1799"/>
                  </a:lnTo>
                  <a:lnTo>
                    <a:pt x="205" y="1780"/>
                  </a:lnTo>
                  <a:lnTo>
                    <a:pt x="241" y="1762"/>
                  </a:lnTo>
                  <a:lnTo>
                    <a:pt x="276" y="1746"/>
                  </a:lnTo>
                  <a:lnTo>
                    <a:pt x="276" y="1746"/>
                  </a:lnTo>
                  <a:lnTo>
                    <a:pt x="284" y="1744"/>
                  </a:lnTo>
                  <a:lnTo>
                    <a:pt x="294" y="1742"/>
                  </a:lnTo>
                  <a:lnTo>
                    <a:pt x="303" y="1740"/>
                  </a:lnTo>
                  <a:lnTo>
                    <a:pt x="310" y="1736"/>
                  </a:lnTo>
                  <a:lnTo>
                    <a:pt x="310" y="1736"/>
                  </a:lnTo>
                  <a:lnTo>
                    <a:pt x="319" y="1731"/>
                  </a:lnTo>
                  <a:lnTo>
                    <a:pt x="326" y="1726"/>
                  </a:lnTo>
                  <a:lnTo>
                    <a:pt x="334" y="1721"/>
                  </a:lnTo>
                  <a:lnTo>
                    <a:pt x="338" y="1720"/>
                  </a:lnTo>
                  <a:lnTo>
                    <a:pt x="342" y="1719"/>
                  </a:lnTo>
                  <a:lnTo>
                    <a:pt x="342" y="1719"/>
                  </a:lnTo>
                  <a:lnTo>
                    <a:pt x="343" y="1711"/>
                  </a:lnTo>
                  <a:lnTo>
                    <a:pt x="345" y="1703"/>
                  </a:lnTo>
                  <a:lnTo>
                    <a:pt x="351" y="1689"/>
                  </a:lnTo>
                  <a:lnTo>
                    <a:pt x="358" y="1676"/>
                  </a:lnTo>
                  <a:lnTo>
                    <a:pt x="368" y="1666"/>
                  </a:lnTo>
                  <a:lnTo>
                    <a:pt x="379" y="1656"/>
                  </a:lnTo>
                  <a:lnTo>
                    <a:pt x="392" y="1649"/>
                  </a:lnTo>
                  <a:lnTo>
                    <a:pt x="405" y="1641"/>
                  </a:lnTo>
                  <a:lnTo>
                    <a:pt x="421" y="1636"/>
                  </a:lnTo>
                  <a:lnTo>
                    <a:pt x="421" y="1636"/>
                  </a:lnTo>
                  <a:lnTo>
                    <a:pt x="397" y="1578"/>
                  </a:lnTo>
                  <a:lnTo>
                    <a:pt x="371" y="1521"/>
                  </a:lnTo>
                  <a:lnTo>
                    <a:pt x="319" y="1407"/>
                  </a:lnTo>
                  <a:lnTo>
                    <a:pt x="263" y="1291"/>
                  </a:lnTo>
                  <a:lnTo>
                    <a:pt x="236" y="1232"/>
                  </a:lnTo>
                  <a:lnTo>
                    <a:pt x="209" y="1173"/>
                  </a:lnTo>
                  <a:lnTo>
                    <a:pt x="209" y="1173"/>
                  </a:lnTo>
                  <a:lnTo>
                    <a:pt x="197" y="1144"/>
                  </a:lnTo>
                  <a:lnTo>
                    <a:pt x="183" y="1115"/>
                  </a:lnTo>
                  <a:lnTo>
                    <a:pt x="153" y="1059"/>
                  </a:lnTo>
                  <a:lnTo>
                    <a:pt x="123" y="1002"/>
                  </a:lnTo>
                  <a:lnTo>
                    <a:pt x="94" y="944"/>
                  </a:lnTo>
                  <a:lnTo>
                    <a:pt x="94" y="944"/>
                  </a:lnTo>
                  <a:lnTo>
                    <a:pt x="83" y="920"/>
                  </a:lnTo>
                  <a:lnTo>
                    <a:pt x="72" y="897"/>
                  </a:lnTo>
                  <a:lnTo>
                    <a:pt x="61" y="873"/>
                  </a:lnTo>
                  <a:lnTo>
                    <a:pt x="54" y="863"/>
                  </a:lnTo>
                  <a:lnTo>
                    <a:pt x="48" y="853"/>
                  </a:lnTo>
                  <a:lnTo>
                    <a:pt x="48" y="853"/>
                  </a:lnTo>
                  <a:lnTo>
                    <a:pt x="44" y="848"/>
                  </a:lnTo>
                  <a:lnTo>
                    <a:pt x="40" y="841"/>
                  </a:lnTo>
                  <a:lnTo>
                    <a:pt x="40" y="841"/>
                  </a:lnTo>
                  <a:lnTo>
                    <a:pt x="35" y="835"/>
                  </a:lnTo>
                  <a:lnTo>
                    <a:pt x="29" y="828"/>
                  </a:lnTo>
                  <a:lnTo>
                    <a:pt x="22" y="822"/>
                  </a:lnTo>
                  <a:lnTo>
                    <a:pt x="18" y="817"/>
                  </a:lnTo>
                  <a:lnTo>
                    <a:pt x="18" y="817"/>
                  </a:lnTo>
                  <a:lnTo>
                    <a:pt x="16" y="810"/>
                  </a:lnTo>
                  <a:lnTo>
                    <a:pt x="14" y="802"/>
                  </a:lnTo>
                  <a:lnTo>
                    <a:pt x="8" y="780"/>
                  </a:lnTo>
                  <a:lnTo>
                    <a:pt x="8" y="780"/>
                  </a:lnTo>
                  <a:lnTo>
                    <a:pt x="5" y="766"/>
                  </a:lnTo>
                  <a:lnTo>
                    <a:pt x="2" y="754"/>
                  </a:lnTo>
                  <a:lnTo>
                    <a:pt x="0" y="742"/>
                  </a:lnTo>
                  <a:lnTo>
                    <a:pt x="0" y="730"/>
                  </a:lnTo>
                  <a:lnTo>
                    <a:pt x="1" y="717"/>
                  </a:lnTo>
                  <a:lnTo>
                    <a:pt x="3" y="705"/>
                  </a:lnTo>
                  <a:lnTo>
                    <a:pt x="7" y="692"/>
                  </a:lnTo>
                  <a:lnTo>
                    <a:pt x="12" y="678"/>
                  </a:lnTo>
                  <a:lnTo>
                    <a:pt x="12" y="678"/>
                  </a:lnTo>
                  <a:lnTo>
                    <a:pt x="20" y="671"/>
                  </a:lnTo>
                  <a:lnTo>
                    <a:pt x="27" y="665"/>
                  </a:lnTo>
                  <a:lnTo>
                    <a:pt x="34" y="657"/>
                  </a:lnTo>
                  <a:lnTo>
                    <a:pt x="40" y="650"/>
                  </a:lnTo>
                  <a:lnTo>
                    <a:pt x="40" y="650"/>
                  </a:lnTo>
                  <a:lnTo>
                    <a:pt x="63" y="638"/>
                  </a:lnTo>
                  <a:lnTo>
                    <a:pt x="87" y="629"/>
                  </a:lnTo>
                  <a:lnTo>
                    <a:pt x="111" y="622"/>
                  </a:lnTo>
                  <a:lnTo>
                    <a:pt x="136" y="615"/>
                  </a:lnTo>
                  <a:lnTo>
                    <a:pt x="136" y="615"/>
                  </a:lnTo>
                  <a:lnTo>
                    <a:pt x="144" y="617"/>
                  </a:lnTo>
                  <a:lnTo>
                    <a:pt x="153" y="618"/>
                  </a:lnTo>
                  <a:lnTo>
                    <a:pt x="160" y="620"/>
                  </a:lnTo>
                  <a:lnTo>
                    <a:pt x="168" y="623"/>
                  </a:lnTo>
                  <a:lnTo>
                    <a:pt x="168" y="623"/>
                  </a:lnTo>
                  <a:lnTo>
                    <a:pt x="192" y="607"/>
                  </a:lnTo>
                  <a:lnTo>
                    <a:pt x="217" y="592"/>
                  </a:lnTo>
                  <a:lnTo>
                    <a:pt x="242" y="579"/>
                  </a:lnTo>
                  <a:lnTo>
                    <a:pt x="265" y="566"/>
                  </a:lnTo>
                  <a:lnTo>
                    <a:pt x="291" y="554"/>
                  </a:lnTo>
                  <a:lnTo>
                    <a:pt x="317" y="542"/>
                  </a:lnTo>
                  <a:lnTo>
                    <a:pt x="372" y="519"/>
                  </a:lnTo>
                  <a:lnTo>
                    <a:pt x="372" y="519"/>
                  </a:lnTo>
                  <a:lnTo>
                    <a:pt x="406" y="502"/>
                  </a:lnTo>
                  <a:lnTo>
                    <a:pt x="441" y="485"/>
                  </a:lnTo>
                  <a:lnTo>
                    <a:pt x="511" y="453"/>
                  </a:lnTo>
                  <a:lnTo>
                    <a:pt x="583" y="420"/>
                  </a:lnTo>
                  <a:lnTo>
                    <a:pt x="655" y="389"/>
                  </a:lnTo>
                  <a:lnTo>
                    <a:pt x="726" y="358"/>
                  </a:lnTo>
                  <a:lnTo>
                    <a:pt x="761" y="341"/>
                  </a:lnTo>
                  <a:lnTo>
                    <a:pt x="796" y="325"/>
                  </a:lnTo>
                  <a:lnTo>
                    <a:pt x="829" y="308"/>
                  </a:lnTo>
                  <a:lnTo>
                    <a:pt x="864" y="290"/>
                  </a:lnTo>
                  <a:lnTo>
                    <a:pt x="896" y="270"/>
                  </a:lnTo>
                  <a:lnTo>
                    <a:pt x="928" y="251"/>
                  </a:lnTo>
                  <a:lnTo>
                    <a:pt x="928" y="251"/>
                  </a:lnTo>
                  <a:lnTo>
                    <a:pt x="928" y="230"/>
                  </a:lnTo>
                  <a:lnTo>
                    <a:pt x="926" y="207"/>
                  </a:lnTo>
                  <a:lnTo>
                    <a:pt x="924" y="161"/>
                  </a:lnTo>
                  <a:lnTo>
                    <a:pt x="923" y="139"/>
                  </a:lnTo>
                  <a:lnTo>
                    <a:pt x="924" y="117"/>
                  </a:lnTo>
                  <a:lnTo>
                    <a:pt x="926" y="97"/>
                  </a:lnTo>
                  <a:lnTo>
                    <a:pt x="928" y="87"/>
                  </a:lnTo>
                  <a:lnTo>
                    <a:pt x="930" y="79"/>
                  </a:lnTo>
                  <a:lnTo>
                    <a:pt x="930" y="79"/>
                  </a:lnTo>
                  <a:lnTo>
                    <a:pt x="938" y="72"/>
                  </a:lnTo>
                  <a:lnTo>
                    <a:pt x="946" y="66"/>
                  </a:lnTo>
                  <a:lnTo>
                    <a:pt x="955" y="60"/>
                  </a:lnTo>
                  <a:lnTo>
                    <a:pt x="964" y="54"/>
                  </a:lnTo>
                  <a:lnTo>
                    <a:pt x="985" y="45"/>
                  </a:lnTo>
                  <a:lnTo>
                    <a:pt x="1007" y="36"/>
                  </a:lnTo>
                  <a:lnTo>
                    <a:pt x="1031" y="29"/>
                  </a:lnTo>
                  <a:lnTo>
                    <a:pt x="1053" y="22"/>
                  </a:lnTo>
                  <a:lnTo>
                    <a:pt x="1095" y="10"/>
                  </a:lnTo>
                  <a:lnTo>
                    <a:pt x="1095" y="10"/>
                  </a:lnTo>
                  <a:lnTo>
                    <a:pt x="1111" y="6"/>
                  </a:lnTo>
                  <a:lnTo>
                    <a:pt x="1126" y="3"/>
                  </a:lnTo>
                  <a:lnTo>
                    <a:pt x="1141" y="1"/>
                  </a:lnTo>
                  <a:lnTo>
                    <a:pt x="1155" y="0"/>
                  </a:lnTo>
                  <a:lnTo>
                    <a:pt x="1170" y="2"/>
                  </a:lnTo>
                  <a:lnTo>
                    <a:pt x="1184" y="4"/>
                  </a:lnTo>
                  <a:lnTo>
                    <a:pt x="1199" y="9"/>
                  </a:lnTo>
                  <a:lnTo>
                    <a:pt x="1213" y="17"/>
                  </a:lnTo>
                  <a:lnTo>
                    <a:pt x="1213" y="17"/>
                  </a:lnTo>
                  <a:lnTo>
                    <a:pt x="1233" y="40"/>
                  </a:lnTo>
                  <a:lnTo>
                    <a:pt x="1252" y="65"/>
                  </a:lnTo>
                  <a:lnTo>
                    <a:pt x="1290" y="114"/>
                  </a:lnTo>
                  <a:lnTo>
                    <a:pt x="1325" y="166"/>
                  </a:lnTo>
                  <a:lnTo>
                    <a:pt x="1360" y="217"/>
                  </a:lnTo>
                  <a:lnTo>
                    <a:pt x="1360" y="217"/>
                  </a:lnTo>
                  <a:lnTo>
                    <a:pt x="1383" y="224"/>
                  </a:lnTo>
                  <a:lnTo>
                    <a:pt x="1405" y="232"/>
                  </a:lnTo>
                  <a:lnTo>
                    <a:pt x="1451" y="244"/>
                  </a:lnTo>
                  <a:lnTo>
                    <a:pt x="1474" y="249"/>
                  </a:lnTo>
                  <a:lnTo>
                    <a:pt x="1496" y="256"/>
                  </a:lnTo>
                  <a:lnTo>
                    <a:pt x="1519" y="262"/>
                  </a:lnTo>
                  <a:lnTo>
                    <a:pt x="1540" y="270"/>
                  </a:lnTo>
                  <a:lnTo>
                    <a:pt x="1540" y="270"/>
                  </a:lnTo>
                  <a:lnTo>
                    <a:pt x="1545" y="273"/>
                  </a:lnTo>
                  <a:lnTo>
                    <a:pt x="1549" y="276"/>
                  </a:lnTo>
                  <a:lnTo>
                    <a:pt x="1557" y="282"/>
                  </a:lnTo>
                  <a:lnTo>
                    <a:pt x="1566" y="290"/>
                  </a:lnTo>
                  <a:lnTo>
                    <a:pt x="1575" y="295"/>
                  </a:lnTo>
                  <a:lnTo>
                    <a:pt x="1575" y="295"/>
                  </a:lnTo>
                  <a:lnTo>
                    <a:pt x="1590" y="303"/>
                  </a:lnTo>
                  <a:lnTo>
                    <a:pt x="1604" y="310"/>
                  </a:lnTo>
                  <a:lnTo>
                    <a:pt x="1631" y="327"/>
                  </a:lnTo>
                  <a:lnTo>
                    <a:pt x="1658" y="347"/>
                  </a:lnTo>
                  <a:lnTo>
                    <a:pt x="1684" y="367"/>
                  </a:lnTo>
                  <a:lnTo>
                    <a:pt x="1710" y="388"/>
                  </a:lnTo>
                  <a:lnTo>
                    <a:pt x="1733" y="411"/>
                  </a:lnTo>
                  <a:lnTo>
                    <a:pt x="1779" y="455"/>
                  </a:lnTo>
                  <a:lnTo>
                    <a:pt x="1779" y="455"/>
                  </a:lnTo>
                  <a:lnTo>
                    <a:pt x="1777" y="463"/>
                  </a:lnTo>
                  <a:lnTo>
                    <a:pt x="1776" y="473"/>
                  </a:lnTo>
                  <a:lnTo>
                    <a:pt x="1778" y="494"/>
                  </a:lnTo>
                  <a:lnTo>
                    <a:pt x="1778" y="505"/>
                  </a:lnTo>
                  <a:lnTo>
                    <a:pt x="1779" y="517"/>
                  </a:lnTo>
                  <a:lnTo>
                    <a:pt x="1778" y="527"/>
                  </a:lnTo>
                  <a:lnTo>
                    <a:pt x="1776" y="538"/>
                  </a:lnTo>
                  <a:lnTo>
                    <a:pt x="1776" y="538"/>
                  </a:lnTo>
                  <a:lnTo>
                    <a:pt x="1774" y="547"/>
                  </a:lnTo>
                  <a:lnTo>
                    <a:pt x="1771" y="555"/>
                  </a:lnTo>
                  <a:lnTo>
                    <a:pt x="1762" y="571"/>
                  </a:lnTo>
                  <a:lnTo>
                    <a:pt x="1751" y="587"/>
                  </a:lnTo>
                  <a:lnTo>
                    <a:pt x="1740" y="603"/>
                  </a:lnTo>
                  <a:lnTo>
                    <a:pt x="1727" y="617"/>
                  </a:lnTo>
                  <a:lnTo>
                    <a:pt x="1713" y="632"/>
                  </a:lnTo>
                  <a:lnTo>
                    <a:pt x="1685" y="661"/>
                  </a:lnTo>
                  <a:lnTo>
                    <a:pt x="1685" y="661"/>
                  </a:lnTo>
                  <a:lnTo>
                    <a:pt x="1671" y="676"/>
                  </a:lnTo>
                  <a:lnTo>
                    <a:pt x="1658" y="689"/>
                  </a:lnTo>
                  <a:lnTo>
                    <a:pt x="1644" y="701"/>
                  </a:lnTo>
                  <a:lnTo>
                    <a:pt x="1631" y="712"/>
                  </a:lnTo>
                  <a:lnTo>
                    <a:pt x="1617" y="722"/>
                  </a:lnTo>
                  <a:lnTo>
                    <a:pt x="1602" y="732"/>
                  </a:lnTo>
                  <a:lnTo>
                    <a:pt x="1569" y="752"/>
                  </a:lnTo>
                  <a:lnTo>
                    <a:pt x="1569" y="752"/>
                  </a:lnTo>
                  <a:lnTo>
                    <a:pt x="1554" y="763"/>
                  </a:lnTo>
                  <a:lnTo>
                    <a:pt x="1539" y="773"/>
                  </a:lnTo>
                  <a:lnTo>
                    <a:pt x="1531" y="777"/>
                  </a:lnTo>
                  <a:lnTo>
                    <a:pt x="1522" y="781"/>
                  </a:lnTo>
                  <a:lnTo>
                    <a:pt x="1514" y="784"/>
                  </a:lnTo>
                  <a:lnTo>
                    <a:pt x="1503" y="787"/>
                  </a:lnTo>
                  <a:lnTo>
                    <a:pt x="1503" y="787"/>
                  </a:lnTo>
                  <a:lnTo>
                    <a:pt x="1504" y="797"/>
                  </a:lnTo>
                  <a:lnTo>
                    <a:pt x="1504" y="806"/>
                  </a:lnTo>
                  <a:lnTo>
                    <a:pt x="1503" y="813"/>
                  </a:lnTo>
                  <a:lnTo>
                    <a:pt x="1500" y="821"/>
                  </a:lnTo>
                  <a:lnTo>
                    <a:pt x="1496" y="826"/>
                  </a:lnTo>
                  <a:lnTo>
                    <a:pt x="1492" y="830"/>
                  </a:lnTo>
                  <a:lnTo>
                    <a:pt x="1487" y="834"/>
                  </a:lnTo>
                  <a:lnTo>
                    <a:pt x="1481" y="836"/>
                  </a:lnTo>
                  <a:lnTo>
                    <a:pt x="1475" y="838"/>
                  </a:lnTo>
                  <a:lnTo>
                    <a:pt x="1468" y="839"/>
                  </a:lnTo>
                  <a:lnTo>
                    <a:pt x="1460" y="839"/>
                  </a:lnTo>
                  <a:lnTo>
                    <a:pt x="1451" y="839"/>
                  </a:lnTo>
                  <a:lnTo>
                    <a:pt x="1435" y="836"/>
                  </a:lnTo>
                  <a:lnTo>
                    <a:pt x="1417" y="832"/>
                  </a:lnTo>
                  <a:lnTo>
                    <a:pt x="1417" y="832"/>
                  </a:lnTo>
                  <a:lnTo>
                    <a:pt x="1411" y="840"/>
                  </a:lnTo>
                  <a:lnTo>
                    <a:pt x="1404" y="850"/>
                  </a:lnTo>
                  <a:lnTo>
                    <a:pt x="1395" y="871"/>
                  </a:lnTo>
                  <a:lnTo>
                    <a:pt x="1389" y="881"/>
                  </a:lnTo>
                  <a:lnTo>
                    <a:pt x="1383" y="890"/>
                  </a:lnTo>
                  <a:lnTo>
                    <a:pt x="1380" y="895"/>
                  </a:lnTo>
                  <a:lnTo>
                    <a:pt x="1375" y="898"/>
                  </a:lnTo>
                  <a:lnTo>
                    <a:pt x="1371" y="900"/>
                  </a:lnTo>
                  <a:lnTo>
                    <a:pt x="1366" y="902"/>
                  </a:lnTo>
                  <a:lnTo>
                    <a:pt x="1366" y="902"/>
                  </a:lnTo>
                  <a:lnTo>
                    <a:pt x="1355" y="904"/>
                  </a:lnTo>
                  <a:lnTo>
                    <a:pt x="1345" y="904"/>
                  </a:lnTo>
                  <a:lnTo>
                    <a:pt x="1336" y="902"/>
                  </a:lnTo>
                  <a:lnTo>
                    <a:pt x="1325" y="899"/>
                  </a:lnTo>
                  <a:lnTo>
                    <a:pt x="1305" y="890"/>
                  </a:lnTo>
                  <a:lnTo>
                    <a:pt x="1295" y="886"/>
                  </a:lnTo>
                  <a:lnTo>
                    <a:pt x="1284" y="883"/>
                  </a:lnTo>
                  <a:lnTo>
                    <a:pt x="1284" y="883"/>
                  </a:lnTo>
                  <a:lnTo>
                    <a:pt x="1272" y="884"/>
                  </a:lnTo>
                  <a:lnTo>
                    <a:pt x="1258" y="887"/>
                  </a:lnTo>
                  <a:lnTo>
                    <a:pt x="1245" y="892"/>
                  </a:lnTo>
                  <a:lnTo>
                    <a:pt x="1231" y="897"/>
                  </a:lnTo>
                  <a:lnTo>
                    <a:pt x="1204" y="908"/>
                  </a:lnTo>
                  <a:lnTo>
                    <a:pt x="1190" y="913"/>
                  </a:lnTo>
                  <a:lnTo>
                    <a:pt x="1176" y="917"/>
                  </a:lnTo>
                  <a:lnTo>
                    <a:pt x="1176" y="917"/>
                  </a:lnTo>
                  <a:lnTo>
                    <a:pt x="1171" y="919"/>
                  </a:lnTo>
                  <a:lnTo>
                    <a:pt x="1171" y="919"/>
                  </a:lnTo>
                  <a:lnTo>
                    <a:pt x="1142" y="921"/>
                  </a:lnTo>
                  <a:lnTo>
                    <a:pt x="1111" y="924"/>
                  </a:lnTo>
                  <a:lnTo>
                    <a:pt x="1045" y="929"/>
                  </a:lnTo>
                  <a:lnTo>
                    <a:pt x="1009" y="931"/>
                  </a:lnTo>
                  <a:lnTo>
                    <a:pt x="975" y="933"/>
                  </a:lnTo>
                  <a:lnTo>
                    <a:pt x="939" y="934"/>
                  </a:lnTo>
                  <a:lnTo>
                    <a:pt x="903" y="934"/>
                  </a:lnTo>
                  <a:lnTo>
                    <a:pt x="903" y="934"/>
                  </a:lnTo>
                  <a:lnTo>
                    <a:pt x="896" y="930"/>
                  </a:lnTo>
                  <a:lnTo>
                    <a:pt x="886" y="927"/>
                  </a:lnTo>
                  <a:lnTo>
                    <a:pt x="866" y="923"/>
                  </a:lnTo>
                  <a:lnTo>
                    <a:pt x="856" y="920"/>
                  </a:lnTo>
                  <a:lnTo>
                    <a:pt x="847" y="917"/>
                  </a:lnTo>
                  <a:lnTo>
                    <a:pt x="839" y="913"/>
                  </a:lnTo>
                  <a:lnTo>
                    <a:pt x="835" y="911"/>
                  </a:lnTo>
                  <a:lnTo>
                    <a:pt x="832" y="908"/>
                  </a:lnTo>
                  <a:lnTo>
                    <a:pt x="832" y="908"/>
                  </a:lnTo>
                  <a:lnTo>
                    <a:pt x="830" y="892"/>
                  </a:lnTo>
                  <a:lnTo>
                    <a:pt x="832" y="885"/>
                  </a:lnTo>
                  <a:lnTo>
                    <a:pt x="835" y="878"/>
                  </a:lnTo>
                  <a:lnTo>
                    <a:pt x="835" y="878"/>
                  </a:lnTo>
                  <a:lnTo>
                    <a:pt x="829" y="855"/>
                  </a:lnTo>
                  <a:lnTo>
                    <a:pt x="827" y="832"/>
                  </a:lnTo>
                  <a:lnTo>
                    <a:pt x="825" y="808"/>
                  </a:lnTo>
                  <a:lnTo>
                    <a:pt x="825" y="784"/>
                  </a:lnTo>
                  <a:lnTo>
                    <a:pt x="826" y="761"/>
                  </a:lnTo>
                  <a:lnTo>
                    <a:pt x="828" y="737"/>
                  </a:lnTo>
                  <a:lnTo>
                    <a:pt x="832" y="715"/>
                  </a:lnTo>
                  <a:lnTo>
                    <a:pt x="835" y="691"/>
                  </a:lnTo>
                  <a:lnTo>
                    <a:pt x="839" y="669"/>
                  </a:lnTo>
                  <a:lnTo>
                    <a:pt x="844" y="646"/>
                  </a:lnTo>
                  <a:lnTo>
                    <a:pt x="856" y="602"/>
                  </a:lnTo>
                  <a:lnTo>
                    <a:pt x="870" y="561"/>
                  </a:lnTo>
                  <a:lnTo>
                    <a:pt x="884" y="521"/>
                  </a:lnTo>
                  <a:lnTo>
                    <a:pt x="884" y="521"/>
                  </a:lnTo>
                  <a:lnTo>
                    <a:pt x="879" y="521"/>
                  </a:lnTo>
                  <a:lnTo>
                    <a:pt x="873" y="523"/>
                  </a:lnTo>
                  <a:lnTo>
                    <a:pt x="867" y="525"/>
                  </a:lnTo>
                  <a:lnTo>
                    <a:pt x="862" y="527"/>
                  </a:lnTo>
                  <a:lnTo>
                    <a:pt x="850" y="535"/>
                  </a:lnTo>
                  <a:lnTo>
                    <a:pt x="841" y="544"/>
                  </a:lnTo>
                  <a:lnTo>
                    <a:pt x="841" y="544"/>
                  </a:lnTo>
                  <a:lnTo>
                    <a:pt x="821" y="550"/>
                  </a:lnTo>
                  <a:lnTo>
                    <a:pt x="798" y="557"/>
                  </a:lnTo>
                  <a:lnTo>
                    <a:pt x="777" y="564"/>
                  </a:lnTo>
                  <a:lnTo>
                    <a:pt x="756" y="570"/>
                  </a:lnTo>
                  <a:lnTo>
                    <a:pt x="756" y="570"/>
                  </a:lnTo>
                  <a:lnTo>
                    <a:pt x="727" y="582"/>
                  </a:lnTo>
                  <a:lnTo>
                    <a:pt x="696" y="594"/>
                  </a:lnTo>
                  <a:lnTo>
                    <a:pt x="635" y="620"/>
                  </a:lnTo>
                  <a:lnTo>
                    <a:pt x="572" y="647"/>
                  </a:lnTo>
                  <a:lnTo>
                    <a:pt x="512" y="676"/>
                  </a:lnTo>
                  <a:lnTo>
                    <a:pt x="512" y="676"/>
                  </a:lnTo>
                  <a:lnTo>
                    <a:pt x="485" y="688"/>
                  </a:lnTo>
                  <a:lnTo>
                    <a:pt x="458" y="700"/>
                  </a:lnTo>
                  <a:lnTo>
                    <a:pt x="430" y="711"/>
                  </a:lnTo>
                  <a:lnTo>
                    <a:pt x="404" y="723"/>
                  </a:lnTo>
                  <a:lnTo>
                    <a:pt x="404" y="723"/>
                  </a:lnTo>
                  <a:lnTo>
                    <a:pt x="375" y="737"/>
                  </a:lnTo>
                  <a:lnTo>
                    <a:pt x="348" y="752"/>
                  </a:lnTo>
                  <a:lnTo>
                    <a:pt x="321" y="768"/>
                  </a:lnTo>
                  <a:lnTo>
                    <a:pt x="293" y="784"/>
                  </a:lnTo>
                  <a:lnTo>
                    <a:pt x="293" y="784"/>
                  </a:lnTo>
                  <a:lnTo>
                    <a:pt x="278" y="794"/>
                  </a:lnTo>
                  <a:lnTo>
                    <a:pt x="265" y="804"/>
                  </a:lnTo>
                  <a:lnTo>
                    <a:pt x="253" y="815"/>
                  </a:lnTo>
                  <a:lnTo>
                    <a:pt x="242" y="828"/>
                  </a:lnTo>
                  <a:lnTo>
                    <a:pt x="242" y="828"/>
                  </a:lnTo>
                  <a:lnTo>
                    <a:pt x="248" y="852"/>
                  </a:lnTo>
                  <a:lnTo>
                    <a:pt x="254" y="873"/>
                  </a:lnTo>
                  <a:lnTo>
                    <a:pt x="263" y="896"/>
                  </a:lnTo>
                  <a:lnTo>
                    <a:pt x="271" y="917"/>
                  </a:lnTo>
                  <a:lnTo>
                    <a:pt x="290" y="959"/>
                  </a:lnTo>
                  <a:lnTo>
                    <a:pt x="309" y="1000"/>
                  </a:lnTo>
                  <a:lnTo>
                    <a:pt x="351" y="1082"/>
                  </a:lnTo>
                  <a:lnTo>
                    <a:pt x="371" y="1124"/>
                  </a:lnTo>
                  <a:lnTo>
                    <a:pt x="389" y="1166"/>
                  </a:lnTo>
                  <a:lnTo>
                    <a:pt x="389" y="1166"/>
                  </a:lnTo>
                  <a:lnTo>
                    <a:pt x="404" y="1197"/>
                  </a:lnTo>
                  <a:lnTo>
                    <a:pt x="419" y="1228"/>
                  </a:lnTo>
                  <a:lnTo>
                    <a:pt x="434" y="1260"/>
                  </a:lnTo>
                  <a:lnTo>
                    <a:pt x="450" y="1291"/>
                  </a:lnTo>
                  <a:lnTo>
                    <a:pt x="450" y="1291"/>
                  </a:lnTo>
                  <a:lnTo>
                    <a:pt x="457" y="1301"/>
                  </a:lnTo>
                  <a:lnTo>
                    <a:pt x="462" y="1309"/>
                  </a:lnTo>
                  <a:lnTo>
                    <a:pt x="469" y="1319"/>
                  </a:lnTo>
                  <a:lnTo>
                    <a:pt x="475" y="1328"/>
                  </a:lnTo>
                  <a:lnTo>
                    <a:pt x="475" y="1328"/>
                  </a:lnTo>
                  <a:lnTo>
                    <a:pt x="488" y="1350"/>
                  </a:lnTo>
                  <a:lnTo>
                    <a:pt x="499" y="1371"/>
                  </a:lnTo>
                  <a:lnTo>
                    <a:pt x="521" y="1415"/>
                  </a:lnTo>
                  <a:lnTo>
                    <a:pt x="544" y="1458"/>
                  </a:lnTo>
                  <a:lnTo>
                    <a:pt x="555" y="1479"/>
                  </a:lnTo>
                  <a:lnTo>
                    <a:pt x="569" y="1500"/>
                  </a:lnTo>
                  <a:lnTo>
                    <a:pt x="569" y="1500"/>
                  </a:lnTo>
                  <a:lnTo>
                    <a:pt x="578" y="1516"/>
                  </a:lnTo>
                  <a:lnTo>
                    <a:pt x="586" y="1532"/>
                  </a:lnTo>
                  <a:lnTo>
                    <a:pt x="604" y="1564"/>
                  </a:lnTo>
                  <a:lnTo>
                    <a:pt x="604" y="1564"/>
                  </a:lnTo>
                  <a:lnTo>
                    <a:pt x="610" y="1575"/>
                  </a:lnTo>
                  <a:lnTo>
                    <a:pt x="618" y="1585"/>
                  </a:lnTo>
                  <a:lnTo>
                    <a:pt x="622" y="1591"/>
                  </a:lnTo>
                  <a:lnTo>
                    <a:pt x="624" y="1597"/>
                  </a:lnTo>
                  <a:lnTo>
                    <a:pt x="625" y="1604"/>
                  </a:lnTo>
                  <a:lnTo>
                    <a:pt x="625" y="1611"/>
                  </a:lnTo>
                  <a:lnTo>
                    <a:pt x="625" y="1611"/>
                  </a:lnTo>
                  <a:lnTo>
                    <a:pt x="636" y="1619"/>
                  </a:lnTo>
                  <a:lnTo>
                    <a:pt x="647" y="1626"/>
                  </a:lnTo>
                  <a:lnTo>
                    <a:pt x="670" y="1638"/>
                  </a:lnTo>
                  <a:lnTo>
                    <a:pt x="692" y="1650"/>
                  </a:lnTo>
                  <a:lnTo>
                    <a:pt x="714" y="1660"/>
                  </a:lnTo>
                  <a:lnTo>
                    <a:pt x="724" y="1667"/>
                  </a:lnTo>
                  <a:lnTo>
                    <a:pt x="733" y="1672"/>
                  </a:lnTo>
                  <a:lnTo>
                    <a:pt x="742" y="1680"/>
                  </a:lnTo>
                  <a:lnTo>
                    <a:pt x="749" y="1687"/>
                  </a:lnTo>
                  <a:lnTo>
                    <a:pt x="756" y="1696"/>
                  </a:lnTo>
                  <a:lnTo>
                    <a:pt x="761" y="1704"/>
                  </a:lnTo>
                  <a:lnTo>
                    <a:pt x="764" y="1715"/>
                  </a:lnTo>
                  <a:lnTo>
                    <a:pt x="765" y="1727"/>
                  </a:lnTo>
                  <a:lnTo>
                    <a:pt x="765" y="1727"/>
                  </a:lnTo>
                  <a:lnTo>
                    <a:pt x="778" y="1734"/>
                  </a:lnTo>
                  <a:lnTo>
                    <a:pt x="791" y="1741"/>
                  </a:lnTo>
                  <a:lnTo>
                    <a:pt x="804" y="1746"/>
                  </a:lnTo>
                  <a:lnTo>
                    <a:pt x="817" y="1751"/>
                  </a:lnTo>
                  <a:lnTo>
                    <a:pt x="843" y="1759"/>
                  </a:lnTo>
                  <a:lnTo>
                    <a:pt x="871" y="1766"/>
                  </a:lnTo>
                  <a:lnTo>
                    <a:pt x="871" y="1766"/>
                  </a:lnTo>
                  <a:lnTo>
                    <a:pt x="864" y="1718"/>
                  </a:lnTo>
                  <a:lnTo>
                    <a:pt x="856" y="1672"/>
                  </a:lnTo>
                  <a:lnTo>
                    <a:pt x="842" y="1584"/>
                  </a:lnTo>
                  <a:lnTo>
                    <a:pt x="836" y="1540"/>
                  </a:lnTo>
                  <a:lnTo>
                    <a:pt x="828" y="1496"/>
                  </a:lnTo>
                  <a:lnTo>
                    <a:pt x="820" y="1452"/>
                  </a:lnTo>
                  <a:lnTo>
                    <a:pt x="810" y="1404"/>
                  </a:lnTo>
                  <a:lnTo>
                    <a:pt x="810" y="1404"/>
                  </a:lnTo>
                  <a:lnTo>
                    <a:pt x="810" y="1401"/>
                  </a:lnTo>
                  <a:lnTo>
                    <a:pt x="811" y="1398"/>
                  </a:lnTo>
                  <a:lnTo>
                    <a:pt x="814" y="1394"/>
                  </a:lnTo>
                  <a:lnTo>
                    <a:pt x="819" y="1392"/>
                  </a:lnTo>
                  <a:lnTo>
                    <a:pt x="821" y="1389"/>
                  </a:lnTo>
                  <a:lnTo>
                    <a:pt x="822" y="1387"/>
                  </a:lnTo>
                  <a:lnTo>
                    <a:pt x="822" y="1387"/>
                  </a:lnTo>
                  <a:lnTo>
                    <a:pt x="808" y="1364"/>
                  </a:lnTo>
                  <a:lnTo>
                    <a:pt x="794" y="1338"/>
                  </a:lnTo>
                  <a:lnTo>
                    <a:pt x="779" y="1310"/>
                  </a:lnTo>
                  <a:lnTo>
                    <a:pt x="765" y="1281"/>
                  </a:lnTo>
                  <a:lnTo>
                    <a:pt x="736" y="1221"/>
                  </a:lnTo>
                  <a:lnTo>
                    <a:pt x="708" y="1161"/>
                  </a:lnTo>
                  <a:lnTo>
                    <a:pt x="708" y="1161"/>
                  </a:lnTo>
                  <a:lnTo>
                    <a:pt x="702" y="1148"/>
                  </a:lnTo>
                  <a:lnTo>
                    <a:pt x="696" y="1136"/>
                  </a:lnTo>
                  <a:lnTo>
                    <a:pt x="689" y="1124"/>
                  </a:lnTo>
                  <a:lnTo>
                    <a:pt x="684" y="1112"/>
                  </a:lnTo>
                  <a:lnTo>
                    <a:pt x="684" y="1112"/>
                  </a:lnTo>
                  <a:lnTo>
                    <a:pt x="682" y="1099"/>
                  </a:lnTo>
                  <a:lnTo>
                    <a:pt x="678" y="1085"/>
                  </a:lnTo>
                  <a:lnTo>
                    <a:pt x="675" y="1070"/>
                  </a:lnTo>
                  <a:lnTo>
                    <a:pt x="673" y="1063"/>
                  </a:lnTo>
                  <a:lnTo>
                    <a:pt x="670" y="1055"/>
                  </a:lnTo>
                  <a:lnTo>
                    <a:pt x="670" y="1055"/>
                  </a:lnTo>
                  <a:lnTo>
                    <a:pt x="662" y="1040"/>
                  </a:lnTo>
                  <a:lnTo>
                    <a:pt x="658" y="1034"/>
                  </a:lnTo>
                  <a:lnTo>
                    <a:pt x="655" y="1025"/>
                  </a:lnTo>
                  <a:lnTo>
                    <a:pt x="655" y="1025"/>
                  </a:lnTo>
                  <a:lnTo>
                    <a:pt x="648" y="1011"/>
                  </a:lnTo>
                  <a:lnTo>
                    <a:pt x="641" y="995"/>
                  </a:lnTo>
                  <a:lnTo>
                    <a:pt x="638" y="986"/>
                  </a:lnTo>
                  <a:lnTo>
                    <a:pt x="635" y="977"/>
                  </a:lnTo>
                  <a:lnTo>
                    <a:pt x="632" y="969"/>
                  </a:lnTo>
                  <a:lnTo>
                    <a:pt x="632" y="961"/>
                  </a:lnTo>
                  <a:lnTo>
                    <a:pt x="632" y="961"/>
                  </a:lnTo>
                  <a:lnTo>
                    <a:pt x="633" y="956"/>
                  </a:lnTo>
                  <a:lnTo>
                    <a:pt x="637" y="949"/>
                  </a:lnTo>
                  <a:lnTo>
                    <a:pt x="641" y="943"/>
                  </a:lnTo>
                  <a:lnTo>
                    <a:pt x="646" y="938"/>
                  </a:lnTo>
                  <a:lnTo>
                    <a:pt x="652" y="931"/>
                  </a:lnTo>
                  <a:lnTo>
                    <a:pt x="659" y="925"/>
                  </a:lnTo>
                  <a:lnTo>
                    <a:pt x="674" y="914"/>
                  </a:lnTo>
                  <a:lnTo>
                    <a:pt x="692" y="905"/>
                  </a:lnTo>
                  <a:lnTo>
                    <a:pt x="710" y="899"/>
                  </a:lnTo>
                  <a:lnTo>
                    <a:pt x="718" y="897"/>
                  </a:lnTo>
                  <a:lnTo>
                    <a:pt x="727" y="895"/>
                  </a:lnTo>
                  <a:lnTo>
                    <a:pt x="734" y="895"/>
                  </a:lnTo>
                  <a:lnTo>
                    <a:pt x="741" y="895"/>
                  </a:lnTo>
                  <a:lnTo>
                    <a:pt x="741" y="895"/>
                  </a:lnTo>
                  <a:lnTo>
                    <a:pt x="745" y="900"/>
                  </a:lnTo>
                  <a:lnTo>
                    <a:pt x="748" y="905"/>
                  </a:lnTo>
                  <a:lnTo>
                    <a:pt x="748" y="910"/>
                  </a:lnTo>
                  <a:lnTo>
                    <a:pt x="748" y="913"/>
                  </a:lnTo>
                  <a:lnTo>
                    <a:pt x="748" y="916"/>
                  </a:lnTo>
                  <a:lnTo>
                    <a:pt x="746" y="919"/>
                  </a:lnTo>
                  <a:lnTo>
                    <a:pt x="746" y="919"/>
                  </a:lnTo>
                  <a:lnTo>
                    <a:pt x="774" y="973"/>
                  </a:lnTo>
                  <a:lnTo>
                    <a:pt x="802" y="1027"/>
                  </a:lnTo>
                  <a:lnTo>
                    <a:pt x="828" y="1082"/>
                  </a:lnTo>
                  <a:lnTo>
                    <a:pt x="856" y="1137"/>
                  </a:lnTo>
                  <a:lnTo>
                    <a:pt x="856" y="1137"/>
                  </a:lnTo>
                  <a:lnTo>
                    <a:pt x="878" y="1174"/>
                  </a:lnTo>
                  <a:lnTo>
                    <a:pt x="900" y="1214"/>
                  </a:lnTo>
                  <a:lnTo>
                    <a:pt x="920" y="1254"/>
                  </a:lnTo>
                  <a:lnTo>
                    <a:pt x="940" y="1296"/>
                  </a:lnTo>
                  <a:lnTo>
                    <a:pt x="940" y="1296"/>
                  </a:lnTo>
                  <a:lnTo>
                    <a:pt x="945" y="1309"/>
                  </a:lnTo>
                  <a:lnTo>
                    <a:pt x="951" y="1324"/>
                  </a:lnTo>
                  <a:lnTo>
                    <a:pt x="955" y="1329"/>
                  </a:lnTo>
                  <a:lnTo>
                    <a:pt x="960" y="1335"/>
                  </a:lnTo>
                  <a:lnTo>
                    <a:pt x="965" y="1339"/>
                  </a:lnTo>
                  <a:lnTo>
                    <a:pt x="972" y="1340"/>
                  </a:lnTo>
                  <a:lnTo>
                    <a:pt x="972" y="1340"/>
                  </a:lnTo>
                  <a:lnTo>
                    <a:pt x="970" y="1314"/>
                  </a:lnTo>
                  <a:lnTo>
                    <a:pt x="969" y="1289"/>
                  </a:lnTo>
                  <a:lnTo>
                    <a:pt x="965" y="1234"/>
                  </a:lnTo>
                  <a:lnTo>
                    <a:pt x="963" y="1208"/>
                  </a:lnTo>
                  <a:lnTo>
                    <a:pt x="960" y="1183"/>
                  </a:lnTo>
                  <a:lnTo>
                    <a:pt x="956" y="1158"/>
                  </a:lnTo>
                  <a:lnTo>
                    <a:pt x="954" y="1147"/>
                  </a:lnTo>
                  <a:lnTo>
                    <a:pt x="950" y="1137"/>
                  </a:lnTo>
                  <a:lnTo>
                    <a:pt x="950" y="1137"/>
                  </a:lnTo>
                  <a:lnTo>
                    <a:pt x="965" y="1110"/>
                  </a:lnTo>
                  <a:lnTo>
                    <a:pt x="973" y="1095"/>
                  </a:lnTo>
                  <a:lnTo>
                    <a:pt x="980" y="1078"/>
                  </a:lnTo>
                  <a:lnTo>
                    <a:pt x="987" y="1061"/>
                  </a:lnTo>
                  <a:lnTo>
                    <a:pt x="992" y="1044"/>
                  </a:lnTo>
                  <a:lnTo>
                    <a:pt x="994" y="1025"/>
                  </a:lnTo>
                  <a:lnTo>
                    <a:pt x="994" y="1017"/>
                  </a:lnTo>
                  <a:lnTo>
                    <a:pt x="994" y="1008"/>
                  </a:lnTo>
                  <a:lnTo>
                    <a:pt x="994" y="1008"/>
                  </a:lnTo>
                  <a:lnTo>
                    <a:pt x="1000" y="1007"/>
                  </a:lnTo>
                  <a:lnTo>
                    <a:pt x="1004" y="1007"/>
                  </a:lnTo>
                  <a:lnTo>
                    <a:pt x="1009" y="1008"/>
                  </a:lnTo>
                  <a:lnTo>
                    <a:pt x="1013" y="1010"/>
                  </a:lnTo>
                  <a:lnTo>
                    <a:pt x="1017" y="1013"/>
                  </a:lnTo>
                  <a:lnTo>
                    <a:pt x="1020" y="1015"/>
                  </a:lnTo>
                  <a:lnTo>
                    <a:pt x="1026" y="1022"/>
                  </a:lnTo>
                  <a:lnTo>
                    <a:pt x="1032" y="1031"/>
                  </a:lnTo>
                  <a:lnTo>
                    <a:pt x="1037" y="1039"/>
                  </a:lnTo>
                  <a:lnTo>
                    <a:pt x="1041" y="1048"/>
                  </a:lnTo>
                  <a:lnTo>
                    <a:pt x="1046" y="1055"/>
                  </a:lnTo>
                  <a:lnTo>
                    <a:pt x="1046" y="1055"/>
                  </a:lnTo>
                  <a:lnTo>
                    <a:pt x="1061" y="1077"/>
                  </a:lnTo>
                  <a:lnTo>
                    <a:pt x="1076" y="1097"/>
                  </a:lnTo>
                  <a:lnTo>
                    <a:pt x="1084" y="1106"/>
                  </a:lnTo>
                  <a:lnTo>
                    <a:pt x="1094" y="1114"/>
                  </a:lnTo>
                  <a:lnTo>
                    <a:pt x="1104" y="1122"/>
                  </a:lnTo>
                  <a:lnTo>
                    <a:pt x="1114" y="1129"/>
                  </a:lnTo>
                  <a:lnTo>
                    <a:pt x="1114" y="1129"/>
                  </a:lnTo>
                  <a:lnTo>
                    <a:pt x="1113" y="1146"/>
                  </a:lnTo>
                  <a:lnTo>
                    <a:pt x="1112" y="1162"/>
                  </a:lnTo>
                  <a:lnTo>
                    <a:pt x="1113" y="1180"/>
                  </a:lnTo>
                  <a:lnTo>
                    <a:pt x="1114" y="1196"/>
                  </a:lnTo>
                  <a:lnTo>
                    <a:pt x="1117" y="1229"/>
                  </a:lnTo>
                  <a:lnTo>
                    <a:pt x="1117" y="1245"/>
                  </a:lnTo>
                  <a:lnTo>
                    <a:pt x="1117" y="1262"/>
                  </a:lnTo>
                  <a:lnTo>
                    <a:pt x="1117" y="1262"/>
                  </a:lnTo>
                  <a:lnTo>
                    <a:pt x="1126" y="1232"/>
                  </a:lnTo>
                  <a:lnTo>
                    <a:pt x="1137" y="1202"/>
                  </a:lnTo>
                  <a:lnTo>
                    <a:pt x="1158" y="1143"/>
                  </a:lnTo>
                  <a:lnTo>
                    <a:pt x="1181" y="1087"/>
                  </a:lnTo>
                  <a:lnTo>
                    <a:pt x="1201" y="1033"/>
                  </a:lnTo>
                  <a:lnTo>
                    <a:pt x="1201" y="1033"/>
                  </a:lnTo>
                  <a:lnTo>
                    <a:pt x="1204" y="1031"/>
                  </a:lnTo>
                  <a:lnTo>
                    <a:pt x="1208" y="1029"/>
                  </a:lnTo>
                  <a:lnTo>
                    <a:pt x="1218" y="1027"/>
                  </a:lnTo>
                  <a:lnTo>
                    <a:pt x="1228" y="1029"/>
                  </a:lnTo>
                  <a:lnTo>
                    <a:pt x="1238" y="1030"/>
                  </a:lnTo>
                  <a:lnTo>
                    <a:pt x="1248" y="1033"/>
                  </a:lnTo>
                  <a:lnTo>
                    <a:pt x="1259" y="1037"/>
                  </a:lnTo>
                  <a:lnTo>
                    <a:pt x="1275" y="1046"/>
                  </a:lnTo>
                  <a:lnTo>
                    <a:pt x="1275" y="1046"/>
                  </a:lnTo>
                  <a:lnTo>
                    <a:pt x="1274" y="1052"/>
                  </a:lnTo>
                  <a:lnTo>
                    <a:pt x="1274" y="1057"/>
                  </a:lnTo>
                  <a:lnTo>
                    <a:pt x="1274" y="1063"/>
                  </a:lnTo>
                  <a:lnTo>
                    <a:pt x="1275" y="1068"/>
                  </a:lnTo>
                  <a:lnTo>
                    <a:pt x="1277" y="1072"/>
                  </a:lnTo>
                  <a:lnTo>
                    <a:pt x="1279" y="1077"/>
                  </a:lnTo>
                  <a:lnTo>
                    <a:pt x="1286" y="1083"/>
                  </a:lnTo>
                  <a:lnTo>
                    <a:pt x="1293" y="1090"/>
                  </a:lnTo>
                  <a:lnTo>
                    <a:pt x="1302" y="1095"/>
                  </a:lnTo>
                  <a:lnTo>
                    <a:pt x="1319" y="1105"/>
                  </a:lnTo>
                  <a:lnTo>
                    <a:pt x="1319" y="1105"/>
                  </a:lnTo>
                  <a:lnTo>
                    <a:pt x="1319" y="1116"/>
                  </a:lnTo>
                  <a:lnTo>
                    <a:pt x="1318" y="1128"/>
                  </a:lnTo>
                  <a:lnTo>
                    <a:pt x="1314" y="1140"/>
                  </a:lnTo>
                  <a:lnTo>
                    <a:pt x="1312" y="1151"/>
                  </a:lnTo>
                  <a:lnTo>
                    <a:pt x="1304" y="1172"/>
                  </a:lnTo>
                  <a:lnTo>
                    <a:pt x="1296" y="1193"/>
                  </a:lnTo>
                  <a:lnTo>
                    <a:pt x="1289" y="1214"/>
                  </a:lnTo>
                  <a:lnTo>
                    <a:pt x="1286" y="1225"/>
                  </a:lnTo>
                  <a:lnTo>
                    <a:pt x="1283" y="1235"/>
                  </a:lnTo>
                  <a:lnTo>
                    <a:pt x="1282" y="1246"/>
                  </a:lnTo>
                  <a:lnTo>
                    <a:pt x="1282" y="1258"/>
                  </a:lnTo>
                  <a:lnTo>
                    <a:pt x="1283" y="1269"/>
                  </a:lnTo>
                  <a:lnTo>
                    <a:pt x="1287" y="1281"/>
                  </a:lnTo>
                  <a:lnTo>
                    <a:pt x="1287" y="1281"/>
                  </a:lnTo>
                  <a:lnTo>
                    <a:pt x="1286" y="1289"/>
                  </a:lnTo>
                  <a:lnTo>
                    <a:pt x="1283" y="1294"/>
                  </a:lnTo>
                  <a:lnTo>
                    <a:pt x="1280" y="1301"/>
                  </a:lnTo>
                  <a:lnTo>
                    <a:pt x="1276" y="1305"/>
                  </a:lnTo>
                  <a:lnTo>
                    <a:pt x="1272" y="1309"/>
                  </a:lnTo>
                  <a:lnTo>
                    <a:pt x="1266" y="1312"/>
                  </a:lnTo>
                  <a:lnTo>
                    <a:pt x="1262" y="1316"/>
                  </a:lnTo>
                  <a:lnTo>
                    <a:pt x="1257" y="1317"/>
                  </a:lnTo>
                  <a:lnTo>
                    <a:pt x="1251" y="1318"/>
                  </a:lnTo>
                  <a:lnTo>
                    <a:pt x="1246" y="1318"/>
                  </a:lnTo>
                  <a:lnTo>
                    <a:pt x="1242" y="1316"/>
                  </a:lnTo>
                  <a:lnTo>
                    <a:pt x="1237" y="1313"/>
                  </a:lnTo>
                  <a:lnTo>
                    <a:pt x="1234" y="1310"/>
                  </a:lnTo>
                  <a:lnTo>
                    <a:pt x="1232" y="1305"/>
                  </a:lnTo>
                  <a:lnTo>
                    <a:pt x="1231" y="1298"/>
                  </a:lnTo>
                  <a:lnTo>
                    <a:pt x="1230" y="1291"/>
                  </a:lnTo>
                  <a:lnTo>
                    <a:pt x="1230" y="1291"/>
                  </a:lnTo>
                  <a:lnTo>
                    <a:pt x="1223" y="1312"/>
                  </a:lnTo>
                  <a:lnTo>
                    <a:pt x="1217" y="1333"/>
                  </a:lnTo>
                  <a:lnTo>
                    <a:pt x="1208" y="1352"/>
                  </a:lnTo>
                  <a:lnTo>
                    <a:pt x="1204" y="1362"/>
                  </a:lnTo>
                  <a:lnTo>
                    <a:pt x="1199" y="1370"/>
                  </a:lnTo>
                  <a:lnTo>
                    <a:pt x="1199" y="1370"/>
                  </a:lnTo>
                  <a:lnTo>
                    <a:pt x="1203" y="1373"/>
                  </a:lnTo>
                  <a:lnTo>
                    <a:pt x="1207" y="1379"/>
                  </a:lnTo>
                  <a:lnTo>
                    <a:pt x="1210" y="1384"/>
                  </a:lnTo>
                  <a:lnTo>
                    <a:pt x="1211" y="1390"/>
                  </a:lnTo>
                  <a:lnTo>
                    <a:pt x="1212" y="1397"/>
                  </a:lnTo>
                  <a:lnTo>
                    <a:pt x="1212" y="1404"/>
                  </a:lnTo>
                  <a:lnTo>
                    <a:pt x="1208" y="1419"/>
                  </a:lnTo>
                  <a:lnTo>
                    <a:pt x="1204" y="1435"/>
                  </a:lnTo>
                  <a:lnTo>
                    <a:pt x="1200" y="1453"/>
                  </a:lnTo>
                  <a:lnTo>
                    <a:pt x="1196" y="1469"/>
                  </a:lnTo>
                  <a:lnTo>
                    <a:pt x="1193" y="1483"/>
                  </a:lnTo>
                  <a:lnTo>
                    <a:pt x="1193" y="1483"/>
                  </a:lnTo>
                  <a:lnTo>
                    <a:pt x="1192" y="1503"/>
                  </a:lnTo>
                  <a:lnTo>
                    <a:pt x="1193" y="1523"/>
                  </a:lnTo>
                  <a:lnTo>
                    <a:pt x="1193" y="1544"/>
                  </a:lnTo>
                  <a:lnTo>
                    <a:pt x="1193" y="1564"/>
                  </a:lnTo>
                  <a:lnTo>
                    <a:pt x="1193" y="1564"/>
                  </a:lnTo>
                  <a:lnTo>
                    <a:pt x="1188" y="1625"/>
                  </a:lnTo>
                  <a:lnTo>
                    <a:pt x="1182" y="1684"/>
                  </a:lnTo>
                  <a:lnTo>
                    <a:pt x="1169" y="1791"/>
                  </a:lnTo>
                  <a:lnTo>
                    <a:pt x="1169" y="1791"/>
                  </a:lnTo>
                  <a:lnTo>
                    <a:pt x="1159" y="1797"/>
                  </a:lnTo>
                  <a:lnTo>
                    <a:pt x="1147" y="1804"/>
                  </a:lnTo>
                  <a:lnTo>
                    <a:pt x="1137" y="1809"/>
                  </a:lnTo>
                  <a:lnTo>
                    <a:pt x="1124" y="1814"/>
                  </a:lnTo>
                  <a:lnTo>
                    <a:pt x="1111" y="1819"/>
                  </a:lnTo>
                  <a:lnTo>
                    <a:pt x="1098" y="1822"/>
                  </a:lnTo>
                  <a:lnTo>
                    <a:pt x="1071" y="1827"/>
                  </a:lnTo>
                  <a:lnTo>
                    <a:pt x="1044" y="1831"/>
                  </a:lnTo>
                  <a:lnTo>
                    <a:pt x="1017" y="1832"/>
                  </a:lnTo>
                  <a:lnTo>
                    <a:pt x="991" y="1832"/>
                  </a:lnTo>
                  <a:lnTo>
                    <a:pt x="968" y="1829"/>
                  </a:lnTo>
                  <a:lnTo>
                    <a:pt x="968" y="1829"/>
                  </a:lnTo>
                  <a:close/>
                  <a:moveTo>
                    <a:pt x="23" y="735"/>
                  </a:moveTo>
                  <a:lnTo>
                    <a:pt x="23" y="735"/>
                  </a:lnTo>
                  <a:lnTo>
                    <a:pt x="22" y="743"/>
                  </a:lnTo>
                  <a:lnTo>
                    <a:pt x="24" y="752"/>
                  </a:lnTo>
                  <a:lnTo>
                    <a:pt x="26" y="764"/>
                  </a:lnTo>
                  <a:lnTo>
                    <a:pt x="31" y="775"/>
                  </a:lnTo>
                  <a:lnTo>
                    <a:pt x="39" y="796"/>
                  </a:lnTo>
                  <a:lnTo>
                    <a:pt x="44" y="804"/>
                  </a:lnTo>
                  <a:lnTo>
                    <a:pt x="48" y="809"/>
                  </a:lnTo>
                  <a:lnTo>
                    <a:pt x="48" y="809"/>
                  </a:lnTo>
                  <a:lnTo>
                    <a:pt x="60" y="820"/>
                  </a:lnTo>
                  <a:lnTo>
                    <a:pt x="77" y="832"/>
                  </a:lnTo>
                  <a:lnTo>
                    <a:pt x="77" y="832"/>
                  </a:lnTo>
                  <a:lnTo>
                    <a:pt x="88" y="837"/>
                  </a:lnTo>
                  <a:lnTo>
                    <a:pt x="100" y="841"/>
                  </a:lnTo>
                  <a:lnTo>
                    <a:pt x="112" y="843"/>
                  </a:lnTo>
                  <a:lnTo>
                    <a:pt x="125" y="844"/>
                  </a:lnTo>
                  <a:lnTo>
                    <a:pt x="137" y="844"/>
                  </a:lnTo>
                  <a:lnTo>
                    <a:pt x="148" y="842"/>
                  </a:lnTo>
                  <a:lnTo>
                    <a:pt x="160" y="839"/>
                  </a:lnTo>
                  <a:lnTo>
                    <a:pt x="172" y="835"/>
                  </a:lnTo>
                  <a:lnTo>
                    <a:pt x="183" y="830"/>
                  </a:lnTo>
                  <a:lnTo>
                    <a:pt x="192" y="824"/>
                  </a:lnTo>
                  <a:lnTo>
                    <a:pt x="201" y="818"/>
                  </a:lnTo>
                  <a:lnTo>
                    <a:pt x="208" y="810"/>
                  </a:lnTo>
                  <a:lnTo>
                    <a:pt x="215" y="803"/>
                  </a:lnTo>
                  <a:lnTo>
                    <a:pt x="220" y="794"/>
                  </a:lnTo>
                  <a:lnTo>
                    <a:pt x="223" y="786"/>
                  </a:lnTo>
                  <a:lnTo>
                    <a:pt x="224" y="777"/>
                  </a:lnTo>
                  <a:lnTo>
                    <a:pt x="224" y="777"/>
                  </a:lnTo>
                  <a:lnTo>
                    <a:pt x="232" y="777"/>
                  </a:lnTo>
                  <a:lnTo>
                    <a:pt x="232" y="777"/>
                  </a:lnTo>
                  <a:lnTo>
                    <a:pt x="232" y="773"/>
                  </a:lnTo>
                  <a:lnTo>
                    <a:pt x="233" y="768"/>
                  </a:lnTo>
                  <a:lnTo>
                    <a:pt x="232" y="757"/>
                  </a:lnTo>
                  <a:lnTo>
                    <a:pt x="230" y="743"/>
                  </a:lnTo>
                  <a:lnTo>
                    <a:pt x="230" y="743"/>
                  </a:lnTo>
                  <a:lnTo>
                    <a:pt x="230" y="732"/>
                  </a:lnTo>
                  <a:lnTo>
                    <a:pt x="229" y="723"/>
                  </a:lnTo>
                  <a:lnTo>
                    <a:pt x="227" y="715"/>
                  </a:lnTo>
                  <a:lnTo>
                    <a:pt x="223" y="707"/>
                  </a:lnTo>
                  <a:lnTo>
                    <a:pt x="214" y="691"/>
                  </a:lnTo>
                  <a:lnTo>
                    <a:pt x="202" y="674"/>
                  </a:lnTo>
                  <a:lnTo>
                    <a:pt x="202" y="674"/>
                  </a:lnTo>
                  <a:lnTo>
                    <a:pt x="194" y="670"/>
                  </a:lnTo>
                  <a:lnTo>
                    <a:pt x="186" y="668"/>
                  </a:lnTo>
                  <a:lnTo>
                    <a:pt x="167" y="662"/>
                  </a:lnTo>
                  <a:lnTo>
                    <a:pt x="145" y="657"/>
                  </a:lnTo>
                  <a:lnTo>
                    <a:pt x="135" y="654"/>
                  </a:lnTo>
                  <a:lnTo>
                    <a:pt x="124" y="650"/>
                  </a:lnTo>
                  <a:lnTo>
                    <a:pt x="124" y="650"/>
                  </a:lnTo>
                  <a:lnTo>
                    <a:pt x="109" y="651"/>
                  </a:lnTo>
                  <a:lnTo>
                    <a:pt x="94" y="655"/>
                  </a:lnTo>
                  <a:lnTo>
                    <a:pt x="79" y="660"/>
                  </a:lnTo>
                  <a:lnTo>
                    <a:pt x="65" y="668"/>
                  </a:lnTo>
                  <a:lnTo>
                    <a:pt x="52" y="676"/>
                  </a:lnTo>
                  <a:lnTo>
                    <a:pt x="41" y="686"/>
                  </a:lnTo>
                  <a:lnTo>
                    <a:pt x="37" y="692"/>
                  </a:lnTo>
                  <a:lnTo>
                    <a:pt x="33" y="698"/>
                  </a:lnTo>
                  <a:lnTo>
                    <a:pt x="30" y="704"/>
                  </a:lnTo>
                  <a:lnTo>
                    <a:pt x="27" y="711"/>
                  </a:lnTo>
                  <a:lnTo>
                    <a:pt x="27" y="711"/>
                  </a:lnTo>
                  <a:lnTo>
                    <a:pt x="32" y="712"/>
                  </a:lnTo>
                  <a:lnTo>
                    <a:pt x="33" y="713"/>
                  </a:lnTo>
                  <a:lnTo>
                    <a:pt x="33" y="716"/>
                  </a:lnTo>
                  <a:lnTo>
                    <a:pt x="33" y="716"/>
                  </a:lnTo>
                  <a:lnTo>
                    <a:pt x="29" y="716"/>
                  </a:lnTo>
                  <a:lnTo>
                    <a:pt x="25" y="718"/>
                  </a:lnTo>
                  <a:lnTo>
                    <a:pt x="25" y="718"/>
                  </a:lnTo>
                  <a:lnTo>
                    <a:pt x="27" y="721"/>
                  </a:lnTo>
                  <a:lnTo>
                    <a:pt x="27" y="724"/>
                  </a:lnTo>
                  <a:lnTo>
                    <a:pt x="27" y="727"/>
                  </a:lnTo>
                  <a:lnTo>
                    <a:pt x="26" y="729"/>
                  </a:lnTo>
                  <a:lnTo>
                    <a:pt x="24" y="733"/>
                  </a:lnTo>
                  <a:lnTo>
                    <a:pt x="23" y="735"/>
                  </a:lnTo>
                  <a:lnTo>
                    <a:pt x="23" y="735"/>
                  </a:lnTo>
                  <a:close/>
                  <a:moveTo>
                    <a:pt x="1247" y="91"/>
                  </a:moveTo>
                  <a:lnTo>
                    <a:pt x="1247" y="91"/>
                  </a:lnTo>
                  <a:lnTo>
                    <a:pt x="1234" y="73"/>
                  </a:lnTo>
                  <a:lnTo>
                    <a:pt x="1221" y="56"/>
                  </a:lnTo>
                  <a:lnTo>
                    <a:pt x="1215" y="49"/>
                  </a:lnTo>
                  <a:lnTo>
                    <a:pt x="1207" y="41"/>
                  </a:lnTo>
                  <a:lnTo>
                    <a:pt x="1200" y="35"/>
                  </a:lnTo>
                  <a:lnTo>
                    <a:pt x="1191" y="30"/>
                  </a:lnTo>
                  <a:lnTo>
                    <a:pt x="1191" y="30"/>
                  </a:lnTo>
                  <a:lnTo>
                    <a:pt x="1184" y="26"/>
                  </a:lnTo>
                  <a:lnTo>
                    <a:pt x="1176" y="23"/>
                  </a:lnTo>
                  <a:lnTo>
                    <a:pt x="1170" y="21"/>
                  </a:lnTo>
                  <a:lnTo>
                    <a:pt x="1163" y="20"/>
                  </a:lnTo>
                  <a:lnTo>
                    <a:pt x="1150" y="19"/>
                  </a:lnTo>
                  <a:lnTo>
                    <a:pt x="1137" y="21"/>
                  </a:lnTo>
                  <a:lnTo>
                    <a:pt x="1124" y="23"/>
                  </a:lnTo>
                  <a:lnTo>
                    <a:pt x="1111" y="27"/>
                  </a:lnTo>
                  <a:lnTo>
                    <a:pt x="1085" y="37"/>
                  </a:lnTo>
                  <a:lnTo>
                    <a:pt x="1085" y="37"/>
                  </a:lnTo>
                  <a:lnTo>
                    <a:pt x="1059" y="46"/>
                  </a:lnTo>
                  <a:lnTo>
                    <a:pt x="1032" y="53"/>
                  </a:lnTo>
                  <a:lnTo>
                    <a:pt x="1007" y="62"/>
                  </a:lnTo>
                  <a:lnTo>
                    <a:pt x="996" y="67"/>
                  </a:lnTo>
                  <a:lnTo>
                    <a:pt x="986" y="72"/>
                  </a:lnTo>
                  <a:lnTo>
                    <a:pt x="976" y="78"/>
                  </a:lnTo>
                  <a:lnTo>
                    <a:pt x="968" y="85"/>
                  </a:lnTo>
                  <a:lnTo>
                    <a:pt x="960" y="93"/>
                  </a:lnTo>
                  <a:lnTo>
                    <a:pt x="953" y="102"/>
                  </a:lnTo>
                  <a:lnTo>
                    <a:pt x="947" y="112"/>
                  </a:lnTo>
                  <a:lnTo>
                    <a:pt x="944" y="124"/>
                  </a:lnTo>
                  <a:lnTo>
                    <a:pt x="941" y="138"/>
                  </a:lnTo>
                  <a:lnTo>
                    <a:pt x="940" y="153"/>
                  </a:lnTo>
                  <a:lnTo>
                    <a:pt x="940" y="153"/>
                  </a:lnTo>
                  <a:lnTo>
                    <a:pt x="941" y="177"/>
                  </a:lnTo>
                  <a:lnTo>
                    <a:pt x="943" y="204"/>
                  </a:lnTo>
                  <a:lnTo>
                    <a:pt x="946" y="231"/>
                  </a:lnTo>
                  <a:lnTo>
                    <a:pt x="950" y="258"/>
                  </a:lnTo>
                  <a:lnTo>
                    <a:pt x="958" y="311"/>
                  </a:lnTo>
                  <a:lnTo>
                    <a:pt x="961" y="336"/>
                  </a:lnTo>
                  <a:lnTo>
                    <a:pt x="962" y="359"/>
                  </a:lnTo>
                  <a:lnTo>
                    <a:pt x="962" y="359"/>
                  </a:lnTo>
                  <a:lnTo>
                    <a:pt x="976" y="340"/>
                  </a:lnTo>
                  <a:lnTo>
                    <a:pt x="992" y="323"/>
                  </a:lnTo>
                  <a:lnTo>
                    <a:pt x="1009" y="307"/>
                  </a:lnTo>
                  <a:lnTo>
                    <a:pt x="1027" y="293"/>
                  </a:lnTo>
                  <a:lnTo>
                    <a:pt x="1048" y="280"/>
                  </a:lnTo>
                  <a:lnTo>
                    <a:pt x="1068" y="269"/>
                  </a:lnTo>
                  <a:lnTo>
                    <a:pt x="1091" y="259"/>
                  </a:lnTo>
                  <a:lnTo>
                    <a:pt x="1113" y="249"/>
                  </a:lnTo>
                  <a:lnTo>
                    <a:pt x="1137" y="242"/>
                  </a:lnTo>
                  <a:lnTo>
                    <a:pt x="1162" y="234"/>
                  </a:lnTo>
                  <a:lnTo>
                    <a:pt x="1188" y="228"/>
                  </a:lnTo>
                  <a:lnTo>
                    <a:pt x="1214" y="222"/>
                  </a:lnTo>
                  <a:lnTo>
                    <a:pt x="1242" y="218"/>
                  </a:lnTo>
                  <a:lnTo>
                    <a:pt x="1269" y="214"/>
                  </a:lnTo>
                  <a:lnTo>
                    <a:pt x="1326" y="206"/>
                  </a:lnTo>
                  <a:lnTo>
                    <a:pt x="1326" y="206"/>
                  </a:lnTo>
                  <a:lnTo>
                    <a:pt x="1319" y="191"/>
                  </a:lnTo>
                  <a:lnTo>
                    <a:pt x="1310" y="176"/>
                  </a:lnTo>
                  <a:lnTo>
                    <a:pt x="1301" y="160"/>
                  </a:lnTo>
                  <a:lnTo>
                    <a:pt x="1290" y="146"/>
                  </a:lnTo>
                  <a:lnTo>
                    <a:pt x="1268" y="117"/>
                  </a:lnTo>
                  <a:lnTo>
                    <a:pt x="1247" y="91"/>
                  </a:lnTo>
                  <a:lnTo>
                    <a:pt x="1247" y="91"/>
                  </a:lnTo>
                  <a:close/>
                  <a:moveTo>
                    <a:pt x="1449" y="263"/>
                  </a:moveTo>
                  <a:lnTo>
                    <a:pt x="1449" y="263"/>
                  </a:lnTo>
                  <a:lnTo>
                    <a:pt x="1441" y="262"/>
                  </a:lnTo>
                  <a:lnTo>
                    <a:pt x="1431" y="261"/>
                  </a:lnTo>
                  <a:lnTo>
                    <a:pt x="1422" y="260"/>
                  </a:lnTo>
                  <a:lnTo>
                    <a:pt x="1412" y="259"/>
                  </a:lnTo>
                  <a:lnTo>
                    <a:pt x="1412" y="259"/>
                  </a:lnTo>
                  <a:lnTo>
                    <a:pt x="1386" y="250"/>
                  </a:lnTo>
                  <a:lnTo>
                    <a:pt x="1360" y="241"/>
                  </a:lnTo>
                  <a:lnTo>
                    <a:pt x="1347" y="237"/>
                  </a:lnTo>
                  <a:lnTo>
                    <a:pt x="1334" y="234"/>
                  </a:lnTo>
                  <a:lnTo>
                    <a:pt x="1321" y="232"/>
                  </a:lnTo>
                  <a:lnTo>
                    <a:pt x="1309" y="231"/>
                  </a:lnTo>
                  <a:lnTo>
                    <a:pt x="1309" y="231"/>
                  </a:lnTo>
                  <a:lnTo>
                    <a:pt x="1290" y="232"/>
                  </a:lnTo>
                  <a:lnTo>
                    <a:pt x="1269" y="234"/>
                  </a:lnTo>
                  <a:lnTo>
                    <a:pt x="1249" y="237"/>
                  </a:lnTo>
                  <a:lnTo>
                    <a:pt x="1229" y="241"/>
                  </a:lnTo>
                  <a:lnTo>
                    <a:pt x="1189" y="249"/>
                  </a:lnTo>
                  <a:lnTo>
                    <a:pt x="1154" y="259"/>
                  </a:lnTo>
                  <a:lnTo>
                    <a:pt x="1154" y="259"/>
                  </a:lnTo>
                  <a:lnTo>
                    <a:pt x="1131" y="265"/>
                  </a:lnTo>
                  <a:lnTo>
                    <a:pt x="1110" y="275"/>
                  </a:lnTo>
                  <a:lnTo>
                    <a:pt x="1089" y="284"/>
                  </a:lnTo>
                  <a:lnTo>
                    <a:pt x="1069" y="296"/>
                  </a:lnTo>
                  <a:lnTo>
                    <a:pt x="1050" y="308"/>
                  </a:lnTo>
                  <a:lnTo>
                    <a:pt x="1033" y="321"/>
                  </a:lnTo>
                  <a:lnTo>
                    <a:pt x="1016" y="335"/>
                  </a:lnTo>
                  <a:lnTo>
                    <a:pt x="1002" y="350"/>
                  </a:lnTo>
                  <a:lnTo>
                    <a:pt x="1002" y="350"/>
                  </a:lnTo>
                  <a:lnTo>
                    <a:pt x="995" y="355"/>
                  </a:lnTo>
                  <a:lnTo>
                    <a:pt x="990" y="359"/>
                  </a:lnTo>
                  <a:lnTo>
                    <a:pt x="985" y="365"/>
                  </a:lnTo>
                  <a:lnTo>
                    <a:pt x="979" y="369"/>
                  </a:lnTo>
                  <a:lnTo>
                    <a:pt x="979" y="369"/>
                  </a:lnTo>
                  <a:lnTo>
                    <a:pt x="969" y="382"/>
                  </a:lnTo>
                  <a:lnTo>
                    <a:pt x="960" y="397"/>
                  </a:lnTo>
                  <a:lnTo>
                    <a:pt x="953" y="412"/>
                  </a:lnTo>
                  <a:lnTo>
                    <a:pt x="945" y="429"/>
                  </a:lnTo>
                  <a:lnTo>
                    <a:pt x="933" y="462"/>
                  </a:lnTo>
                  <a:lnTo>
                    <a:pt x="927" y="479"/>
                  </a:lnTo>
                  <a:lnTo>
                    <a:pt x="920" y="496"/>
                  </a:lnTo>
                  <a:lnTo>
                    <a:pt x="920" y="496"/>
                  </a:lnTo>
                  <a:lnTo>
                    <a:pt x="912" y="517"/>
                  </a:lnTo>
                  <a:lnTo>
                    <a:pt x="901" y="536"/>
                  </a:lnTo>
                  <a:lnTo>
                    <a:pt x="892" y="555"/>
                  </a:lnTo>
                  <a:lnTo>
                    <a:pt x="884" y="576"/>
                  </a:lnTo>
                  <a:lnTo>
                    <a:pt x="884" y="576"/>
                  </a:lnTo>
                  <a:lnTo>
                    <a:pt x="878" y="594"/>
                  </a:lnTo>
                  <a:lnTo>
                    <a:pt x="874" y="612"/>
                  </a:lnTo>
                  <a:lnTo>
                    <a:pt x="870" y="631"/>
                  </a:lnTo>
                  <a:lnTo>
                    <a:pt x="866" y="650"/>
                  </a:lnTo>
                  <a:lnTo>
                    <a:pt x="866" y="650"/>
                  </a:lnTo>
                  <a:lnTo>
                    <a:pt x="860" y="673"/>
                  </a:lnTo>
                  <a:lnTo>
                    <a:pt x="855" y="698"/>
                  </a:lnTo>
                  <a:lnTo>
                    <a:pt x="851" y="722"/>
                  </a:lnTo>
                  <a:lnTo>
                    <a:pt x="848" y="748"/>
                  </a:lnTo>
                  <a:lnTo>
                    <a:pt x="845" y="774"/>
                  </a:lnTo>
                  <a:lnTo>
                    <a:pt x="844" y="801"/>
                  </a:lnTo>
                  <a:lnTo>
                    <a:pt x="845" y="829"/>
                  </a:lnTo>
                  <a:lnTo>
                    <a:pt x="849" y="858"/>
                  </a:lnTo>
                  <a:lnTo>
                    <a:pt x="849" y="858"/>
                  </a:lnTo>
                  <a:lnTo>
                    <a:pt x="849" y="852"/>
                  </a:lnTo>
                  <a:lnTo>
                    <a:pt x="850" y="847"/>
                  </a:lnTo>
                  <a:lnTo>
                    <a:pt x="852" y="842"/>
                  </a:lnTo>
                  <a:lnTo>
                    <a:pt x="854" y="839"/>
                  </a:lnTo>
                  <a:lnTo>
                    <a:pt x="858" y="832"/>
                  </a:lnTo>
                  <a:lnTo>
                    <a:pt x="860" y="826"/>
                  </a:lnTo>
                  <a:lnTo>
                    <a:pt x="862" y="822"/>
                  </a:lnTo>
                  <a:lnTo>
                    <a:pt x="862" y="822"/>
                  </a:lnTo>
                  <a:lnTo>
                    <a:pt x="880" y="805"/>
                  </a:lnTo>
                  <a:lnTo>
                    <a:pt x="897" y="788"/>
                  </a:lnTo>
                  <a:lnTo>
                    <a:pt x="931" y="751"/>
                  </a:lnTo>
                  <a:lnTo>
                    <a:pt x="948" y="733"/>
                  </a:lnTo>
                  <a:lnTo>
                    <a:pt x="965" y="715"/>
                  </a:lnTo>
                  <a:lnTo>
                    <a:pt x="984" y="697"/>
                  </a:lnTo>
                  <a:lnTo>
                    <a:pt x="1004" y="678"/>
                  </a:lnTo>
                  <a:lnTo>
                    <a:pt x="1004" y="678"/>
                  </a:lnTo>
                  <a:lnTo>
                    <a:pt x="1024" y="663"/>
                  </a:lnTo>
                  <a:lnTo>
                    <a:pt x="1045" y="648"/>
                  </a:lnTo>
                  <a:lnTo>
                    <a:pt x="1065" y="635"/>
                  </a:lnTo>
                  <a:lnTo>
                    <a:pt x="1086" y="621"/>
                  </a:lnTo>
                  <a:lnTo>
                    <a:pt x="1131" y="594"/>
                  </a:lnTo>
                  <a:lnTo>
                    <a:pt x="1178" y="568"/>
                  </a:lnTo>
                  <a:lnTo>
                    <a:pt x="1178" y="568"/>
                  </a:lnTo>
                  <a:lnTo>
                    <a:pt x="1208" y="552"/>
                  </a:lnTo>
                  <a:lnTo>
                    <a:pt x="1241" y="536"/>
                  </a:lnTo>
                  <a:lnTo>
                    <a:pt x="1272" y="521"/>
                  </a:lnTo>
                  <a:lnTo>
                    <a:pt x="1305" y="506"/>
                  </a:lnTo>
                  <a:lnTo>
                    <a:pt x="1338" y="492"/>
                  </a:lnTo>
                  <a:lnTo>
                    <a:pt x="1372" y="480"/>
                  </a:lnTo>
                  <a:lnTo>
                    <a:pt x="1407" y="469"/>
                  </a:lnTo>
                  <a:lnTo>
                    <a:pt x="1441" y="458"/>
                  </a:lnTo>
                  <a:lnTo>
                    <a:pt x="1476" y="449"/>
                  </a:lnTo>
                  <a:lnTo>
                    <a:pt x="1513" y="442"/>
                  </a:lnTo>
                  <a:lnTo>
                    <a:pt x="1548" y="436"/>
                  </a:lnTo>
                  <a:lnTo>
                    <a:pt x="1584" y="432"/>
                  </a:lnTo>
                  <a:lnTo>
                    <a:pt x="1621" y="430"/>
                  </a:lnTo>
                  <a:lnTo>
                    <a:pt x="1657" y="430"/>
                  </a:lnTo>
                  <a:lnTo>
                    <a:pt x="1693" y="433"/>
                  </a:lnTo>
                  <a:lnTo>
                    <a:pt x="1730" y="438"/>
                  </a:lnTo>
                  <a:lnTo>
                    <a:pt x="1730" y="438"/>
                  </a:lnTo>
                  <a:lnTo>
                    <a:pt x="1702" y="410"/>
                  </a:lnTo>
                  <a:lnTo>
                    <a:pt x="1673" y="382"/>
                  </a:lnTo>
                  <a:lnTo>
                    <a:pt x="1657" y="369"/>
                  </a:lnTo>
                  <a:lnTo>
                    <a:pt x="1642" y="356"/>
                  </a:lnTo>
                  <a:lnTo>
                    <a:pt x="1625" y="344"/>
                  </a:lnTo>
                  <a:lnTo>
                    <a:pt x="1608" y="333"/>
                  </a:lnTo>
                  <a:lnTo>
                    <a:pt x="1591" y="322"/>
                  </a:lnTo>
                  <a:lnTo>
                    <a:pt x="1572" y="311"/>
                  </a:lnTo>
                  <a:lnTo>
                    <a:pt x="1553" y="302"/>
                  </a:lnTo>
                  <a:lnTo>
                    <a:pt x="1534" y="292"/>
                  </a:lnTo>
                  <a:lnTo>
                    <a:pt x="1514" y="283"/>
                  </a:lnTo>
                  <a:lnTo>
                    <a:pt x="1493" y="276"/>
                  </a:lnTo>
                  <a:lnTo>
                    <a:pt x="1472" y="269"/>
                  </a:lnTo>
                  <a:lnTo>
                    <a:pt x="1449" y="263"/>
                  </a:lnTo>
                  <a:lnTo>
                    <a:pt x="1449" y="263"/>
                  </a:lnTo>
                  <a:close/>
                  <a:moveTo>
                    <a:pt x="869" y="426"/>
                  </a:moveTo>
                  <a:lnTo>
                    <a:pt x="869" y="426"/>
                  </a:lnTo>
                  <a:lnTo>
                    <a:pt x="875" y="429"/>
                  </a:lnTo>
                  <a:lnTo>
                    <a:pt x="881" y="433"/>
                  </a:lnTo>
                  <a:lnTo>
                    <a:pt x="888" y="440"/>
                  </a:lnTo>
                  <a:lnTo>
                    <a:pt x="892" y="444"/>
                  </a:lnTo>
                  <a:lnTo>
                    <a:pt x="897" y="446"/>
                  </a:lnTo>
                  <a:lnTo>
                    <a:pt x="902" y="449"/>
                  </a:lnTo>
                  <a:lnTo>
                    <a:pt x="911" y="453"/>
                  </a:lnTo>
                  <a:lnTo>
                    <a:pt x="911" y="453"/>
                  </a:lnTo>
                  <a:lnTo>
                    <a:pt x="913" y="449"/>
                  </a:lnTo>
                  <a:lnTo>
                    <a:pt x="915" y="445"/>
                  </a:lnTo>
                  <a:lnTo>
                    <a:pt x="918" y="438"/>
                  </a:lnTo>
                  <a:lnTo>
                    <a:pt x="919" y="430"/>
                  </a:lnTo>
                  <a:lnTo>
                    <a:pt x="923" y="423"/>
                  </a:lnTo>
                  <a:lnTo>
                    <a:pt x="923" y="423"/>
                  </a:lnTo>
                  <a:lnTo>
                    <a:pt x="915" y="418"/>
                  </a:lnTo>
                  <a:lnTo>
                    <a:pt x="908" y="413"/>
                  </a:lnTo>
                  <a:lnTo>
                    <a:pt x="901" y="406"/>
                  </a:lnTo>
                  <a:lnTo>
                    <a:pt x="897" y="400"/>
                  </a:lnTo>
                  <a:lnTo>
                    <a:pt x="894" y="393"/>
                  </a:lnTo>
                  <a:lnTo>
                    <a:pt x="892" y="385"/>
                  </a:lnTo>
                  <a:lnTo>
                    <a:pt x="890" y="376"/>
                  </a:lnTo>
                  <a:lnTo>
                    <a:pt x="890" y="369"/>
                  </a:lnTo>
                  <a:lnTo>
                    <a:pt x="892" y="362"/>
                  </a:lnTo>
                  <a:lnTo>
                    <a:pt x="895" y="354"/>
                  </a:lnTo>
                  <a:lnTo>
                    <a:pt x="899" y="348"/>
                  </a:lnTo>
                  <a:lnTo>
                    <a:pt x="904" y="341"/>
                  </a:lnTo>
                  <a:lnTo>
                    <a:pt x="912" y="336"/>
                  </a:lnTo>
                  <a:lnTo>
                    <a:pt x="919" y="332"/>
                  </a:lnTo>
                  <a:lnTo>
                    <a:pt x="929" y="328"/>
                  </a:lnTo>
                  <a:lnTo>
                    <a:pt x="940" y="327"/>
                  </a:lnTo>
                  <a:lnTo>
                    <a:pt x="940" y="327"/>
                  </a:lnTo>
                  <a:lnTo>
                    <a:pt x="939" y="322"/>
                  </a:lnTo>
                  <a:lnTo>
                    <a:pt x="938" y="317"/>
                  </a:lnTo>
                  <a:lnTo>
                    <a:pt x="938" y="306"/>
                  </a:lnTo>
                  <a:lnTo>
                    <a:pt x="936" y="296"/>
                  </a:lnTo>
                  <a:lnTo>
                    <a:pt x="934" y="293"/>
                  </a:lnTo>
                  <a:lnTo>
                    <a:pt x="932" y="290"/>
                  </a:lnTo>
                  <a:lnTo>
                    <a:pt x="932" y="290"/>
                  </a:lnTo>
                  <a:lnTo>
                    <a:pt x="923" y="293"/>
                  </a:lnTo>
                  <a:lnTo>
                    <a:pt x="912" y="297"/>
                  </a:lnTo>
                  <a:lnTo>
                    <a:pt x="903" y="302"/>
                  </a:lnTo>
                  <a:lnTo>
                    <a:pt x="895" y="308"/>
                  </a:lnTo>
                  <a:lnTo>
                    <a:pt x="888" y="314"/>
                  </a:lnTo>
                  <a:lnTo>
                    <a:pt x="882" y="321"/>
                  </a:lnTo>
                  <a:lnTo>
                    <a:pt x="875" y="329"/>
                  </a:lnTo>
                  <a:lnTo>
                    <a:pt x="871" y="338"/>
                  </a:lnTo>
                  <a:lnTo>
                    <a:pt x="868" y="348"/>
                  </a:lnTo>
                  <a:lnTo>
                    <a:pt x="865" y="357"/>
                  </a:lnTo>
                  <a:lnTo>
                    <a:pt x="863" y="367"/>
                  </a:lnTo>
                  <a:lnTo>
                    <a:pt x="863" y="378"/>
                  </a:lnTo>
                  <a:lnTo>
                    <a:pt x="863" y="389"/>
                  </a:lnTo>
                  <a:lnTo>
                    <a:pt x="864" y="401"/>
                  </a:lnTo>
                  <a:lnTo>
                    <a:pt x="866" y="413"/>
                  </a:lnTo>
                  <a:lnTo>
                    <a:pt x="869" y="426"/>
                  </a:lnTo>
                  <a:lnTo>
                    <a:pt x="869" y="426"/>
                  </a:lnTo>
                  <a:close/>
                  <a:moveTo>
                    <a:pt x="689" y="391"/>
                  </a:moveTo>
                  <a:lnTo>
                    <a:pt x="689" y="391"/>
                  </a:lnTo>
                  <a:lnTo>
                    <a:pt x="674" y="399"/>
                  </a:lnTo>
                  <a:lnTo>
                    <a:pt x="660" y="409"/>
                  </a:lnTo>
                  <a:lnTo>
                    <a:pt x="645" y="417"/>
                  </a:lnTo>
                  <a:lnTo>
                    <a:pt x="630" y="426"/>
                  </a:lnTo>
                  <a:lnTo>
                    <a:pt x="630" y="426"/>
                  </a:lnTo>
                  <a:lnTo>
                    <a:pt x="517" y="474"/>
                  </a:lnTo>
                  <a:lnTo>
                    <a:pt x="405" y="523"/>
                  </a:lnTo>
                  <a:lnTo>
                    <a:pt x="350" y="548"/>
                  </a:lnTo>
                  <a:lnTo>
                    <a:pt x="295" y="574"/>
                  </a:lnTo>
                  <a:lnTo>
                    <a:pt x="242" y="601"/>
                  </a:lnTo>
                  <a:lnTo>
                    <a:pt x="190" y="629"/>
                  </a:lnTo>
                  <a:lnTo>
                    <a:pt x="190" y="629"/>
                  </a:lnTo>
                  <a:lnTo>
                    <a:pt x="192" y="630"/>
                  </a:lnTo>
                  <a:lnTo>
                    <a:pt x="194" y="631"/>
                  </a:lnTo>
                  <a:lnTo>
                    <a:pt x="197" y="636"/>
                  </a:lnTo>
                  <a:lnTo>
                    <a:pt x="199" y="638"/>
                  </a:lnTo>
                  <a:lnTo>
                    <a:pt x="201" y="640"/>
                  </a:lnTo>
                  <a:lnTo>
                    <a:pt x="204" y="642"/>
                  </a:lnTo>
                  <a:lnTo>
                    <a:pt x="209" y="642"/>
                  </a:lnTo>
                  <a:lnTo>
                    <a:pt x="209" y="642"/>
                  </a:lnTo>
                  <a:lnTo>
                    <a:pt x="213" y="641"/>
                  </a:lnTo>
                  <a:lnTo>
                    <a:pt x="216" y="640"/>
                  </a:lnTo>
                  <a:lnTo>
                    <a:pt x="223" y="635"/>
                  </a:lnTo>
                  <a:lnTo>
                    <a:pt x="230" y="629"/>
                  </a:lnTo>
                  <a:lnTo>
                    <a:pt x="236" y="625"/>
                  </a:lnTo>
                  <a:lnTo>
                    <a:pt x="236" y="625"/>
                  </a:lnTo>
                  <a:lnTo>
                    <a:pt x="259" y="612"/>
                  </a:lnTo>
                  <a:lnTo>
                    <a:pt x="283" y="599"/>
                  </a:lnTo>
                  <a:lnTo>
                    <a:pt x="327" y="578"/>
                  </a:lnTo>
                  <a:lnTo>
                    <a:pt x="327" y="578"/>
                  </a:lnTo>
                  <a:lnTo>
                    <a:pt x="356" y="565"/>
                  </a:lnTo>
                  <a:lnTo>
                    <a:pt x="387" y="552"/>
                  </a:lnTo>
                  <a:lnTo>
                    <a:pt x="417" y="539"/>
                  </a:lnTo>
                  <a:lnTo>
                    <a:pt x="448" y="526"/>
                  </a:lnTo>
                  <a:lnTo>
                    <a:pt x="448" y="526"/>
                  </a:lnTo>
                  <a:lnTo>
                    <a:pt x="473" y="516"/>
                  </a:lnTo>
                  <a:lnTo>
                    <a:pt x="498" y="506"/>
                  </a:lnTo>
                  <a:lnTo>
                    <a:pt x="547" y="487"/>
                  </a:lnTo>
                  <a:lnTo>
                    <a:pt x="596" y="468"/>
                  </a:lnTo>
                  <a:lnTo>
                    <a:pt x="620" y="458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743" y="401"/>
                  </a:lnTo>
                  <a:lnTo>
                    <a:pt x="791" y="380"/>
                  </a:lnTo>
                  <a:lnTo>
                    <a:pt x="839" y="359"/>
                  </a:lnTo>
                  <a:lnTo>
                    <a:pt x="839" y="359"/>
                  </a:lnTo>
                  <a:lnTo>
                    <a:pt x="840" y="354"/>
                  </a:lnTo>
                  <a:lnTo>
                    <a:pt x="842" y="349"/>
                  </a:lnTo>
                  <a:lnTo>
                    <a:pt x="848" y="338"/>
                  </a:lnTo>
                  <a:lnTo>
                    <a:pt x="851" y="333"/>
                  </a:lnTo>
                  <a:lnTo>
                    <a:pt x="852" y="327"/>
                  </a:lnTo>
                  <a:lnTo>
                    <a:pt x="853" y="322"/>
                  </a:lnTo>
                  <a:lnTo>
                    <a:pt x="852" y="318"/>
                  </a:lnTo>
                  <a:lnTo>
                    <a:pt x="852" y="318"/>
                  </a:lnTo>
                  <a:lnTo>
                    <a:pt x="833" y="329"/>
                  </a:lnTo>
                  <a:lnTo>
                    <a:pt x="813" y="340"/>
                  </a:lnTo>
                  <a:lnTo>
                    <a:pt x="793" y="349"/>
                  </a:lnTo>
                  <a:lnTo>
                    <a:pt x="773" y="357"/>
                  </a:lnTo>
                  <a:lnTo>
                    <a:pt x="731" y="373"/>
                  </a:lnTo>
                  <a:lnTo>
                    <a:pt x="710" y="382"/>
                  </a:lnTo>
                  <a:lnTo>
                    <a:pt x="689" y="391"/>
                  </a:lnTo>
                  <a:lnTo>
                    <a:pt x="689" y="391"/>
                  </a:lnTo>
                  <a:close/>
                  <a:moveTo>
                    <a:pt x="935" y="401"/>
                  </a:moveTo>
                  <a:lnTo>
                    <a:pt x="935" y="401"/>
                  </a:lnTo>
                  <a:lnTo>
                    <a:pt x="942" y="387"/>
                  </a:lnTo>
                  <a:lnTo>
                    <a:pt x="944" y="380"/>
                  </a:lnTo>
                  <a:lnTo>
                    <a:pt x="945" y="373"/>
                  </a:lnTo>
                  <a:lnTo>
                    <a:pt x="945" y="366"/>
                  </a:lnTo>
                  <a:lnTo>
                    <a:pt x="944" y="359"/>
                  </a:lnTo>
                  <a:lnTo>
                    <a:pt x="942" y="353"/>
                  </a:lnTo>
                  <a:lnTo>
                    <a:pt x="938" y="347"/>
                  </a:lnTo>
                  <a:lnTo>
                    <a:pt x="938" y="347"/>
                  </a:lnTo>
                  <a:lnTo>
                    <a:pt x="934" y="349"/>
                  </a:lnTo>
                  <a:lnTo>
                    <a:pt x="931" y="351"/>
                  </a:lnTo>
                  <a:lnTo>
                    <a:pt x="926" y="356"/>
                  </a:lnTo>
                  <a:lnTo>
                    <a:pt x="923" y="364"/>
                  </a:lnTo>
                  <a:lnTo>
                    <a:pt x="920" y="372"/>
                  </a:lnTo>
                  <a:lnTo>
                    <a:pt x="920" y="381"/>
                  </a:lnTo>
                  <a:lnTo>
                    <a:pt x="922" y="385"/>
                  </a:lnTo>
                  <a:lnTo>
                    <a:pt x="923" y="389"/>
                  </a:lnTo>
                  <a:lnTo>
                    <a:pt x="925" y="393"/>
                  </a:lnTo>
                  <a:lnTo>
                    <a:pt x="928" y="396"/>
                  </a:lnTo>
                  <a:lnTo>
                    <a:pt x="931" y="399"/>
                  </a:lnTo>
                  <a:lnTo>
                    <a:pt x="935" y="401"/>
                  </a:lnTo>
                  <a:lnTo>
                    <a:pt x="935" y="401"/>
                  </a:lnTo>
                  <a:close/>
                  <a:moveTo>
                    <a:pt x="837" y="409"/>
                  </a:moveTo>
                  <a:lnTo>
                    <a:pt x="837" y="409"/>
                  </a:lnTo>
                  <a:lnTo>
                    <a:pt x="838" y="404"/>
                  </a:lnTo>
                  <a:lnTo>
                    <a:pt x="838" y="401"/>
                  </a:lnTo>
                  <a:lnTo>
                    <a:pt x="837" y="396"/>
                  </a:lnTo>
                  <a:lnTo>
                    <a:pt x="835" y="389"/>
                  </a:lnTo>
                  <a:lnTo>
                    <a:pt x="834" y="385"/>
                  </a:lnTo>
                  <a:lnTo>
                    <a:pt x="835" y="381"/>
                  </a:lnTo>
                  <a:lnTo>
                    <a:pt x="835" y="381"/>
                  </a:lnTo>
                  <a:lnTo>
                    <a:pt x="829" y="381"/>
                  </a:lnTo>
                  <a:lnTo>
                    <a:pt x="829" y="381"/>
                  </a:lnTo>
                  <a:lnTo>
                    <a:pt x="766" y="411"/>
                  </a:lnTo>
                  <a:lnTo>
                    <a:pt x="705" y="441"/>
                  </a:lnTo>
                  <a:lnTo>
                    <a:pt x="674" y="455"/>
                  </a:lnTo>
                  <a:lnTo>
                    <a:pt x="642" y="469"/>
                  </a:lnTo>
                  <a:lnTo>
                    <a:pt x="610" y="480"/>
                  </a:lnTo>
                  <a:lnTo>
                    <a:pt x="576" y="492"/>
                  </a:lnTo>
                  <a:lnTo>
                    <a:pt x="576" y="492"/>
                  </a:lnTo>
                  <a:lnTo>
                    <a:pt x="567" y="497"/>
                  </a:lnTo>
                  <a:lnTo>
                    <a:pt x="556" y="504"/>
                  </a:lnTo>
                  <a:lnTo>
                    <a:pt x="534" y="514"/>
                  </a:lnTo>
                  <a:lnTo>
                    <a:pt x="510" y="522"/>
                  </a:lnTo>
                  <a:lnTo>
                    <a:pt x="485" y="532"/>
                  </a:lnTo>
                  <a:lnTo>
                    <a:pt x="485" y="532"/>
                  </a:lnTo>
                  <a:lnTo>
                    <a:pt x="463" y="541"/>
                  </a:lnTo>
                  <a:lnTo>
                    <a:pt x="442" y="552"/>
                  </a:lnTo>
                  <a:lnTo>
                    <a:pt x="419" y="563"/>
                  </a:lnTo>
                  <a:lnTo>
                    <a:pt x="397" y="574"/>
                  </a:lnTo>
                  <a:lnTo>
                    <a:pt x="397" y="574"/>
                  </a:lnTo>
                  <a:lnTo>
                    <a:pt x="322" y="603"/>
                  </a:lnTo>
                  <a:lnTo>
                    <a:pt x="284" y="621"/>
                  </a:lnTo>
                  <a:lnTo>
                    <a:pt x="251" y="637"/>
                  </a:lnTo>
                  <a:lnTo>
                    <a:pt x="251" y="637"/>
                  </a:lnTo>
                  <a:lnTo>
                    <a:pt x="244" y="642"/>
                  </a:lnTo>
                  <a:lnTo>
                    <a:pt x="238" y="646"/>
                  </a:lnTo>
                  <a:lnTo>
                    <a:pt x="235" y="652"/>
                  </a:lnTo>
                  <a:lnTo>
                    <a:pt x="234" y="657"/>
                  </a:lnTo>
                  <a:lnTo>
                    <a:pt x="234" y="662"/>
                  </a:lnTo>
                  <a:lnTo>
                    <a:pt x="235" y="668"/>
                  </a:lnTo>
                  <a:lnTo>
                    <a:pt x="237" y="673"/>
                  </a:lnTo>
                  <a:lnTo>
                    <a:pt x="241" y="678"/>
                  </a:lnTo>
                  <a:lnTo>
                    <a:pt x="248" y="690"/>
                  </a:lnTo>
                  <a:lnTo>
                    <a:pt x="257" y="702"/>
                  </a:lnTo>
                  <a:lnTo>
                    <a:pt x="263" y="714"/>
                  </a:lnTo>
                  <a:lnTo>
                    <a:pt x="265" y="719"/>
                  </a:lnTo>
                  <a:lnTo>
                    <a:pt x="266" y="726"/>
                  </a:lnTo>
                  <a:lnTo>
                    <a:pt x="266" y="726"/>
                  </a:lnTo>
                  <a:lnTo>
                    <a:pt x="304" y="707"/>
                  </a:lnTo>
                  <a:lnTo>
                    <a:pt x="341" y="690"/>
                  </a:lnTo>
                  <a:lnTo>
                    <a:pt x="417" y="658"/>
                  </a:lnTo>
                  <a:lnTo>
                    <a:pt x="570" y="594"/>
                  </a:lnTo>
                  <a:lnTo>
                    <a:pt x="645" y="562"/>
                  </a:lnTo>
                  <a:lnTo>
                    <a:pt x="720" y="527"/>
                  </a:lnTo>
                  <a:lnTo>
                    <a:pt x="757" y="510"/>
                  </a:lnTo>
                  <a:lnTo>
                    <a:pt x="793" y="492"/>
                  </a:lnTo>
                  <a:lnTo>
                    <a:pt x="828" y="473"/>
                  </a:lnTo>
                  <a:lnTo>
                    <a:pt x="864" y="453"/>
                  </a:lnTo>
                  <a:lnTo>
                    <a:pt x="864" y="453"/>
                  </a:lnTo>
                  <a:lnTo>
                    <a:pt x="862" y="451"/>
                  </a:lnTo>
                  <a:lnTo>
                    <a:pt x="859" y="450"/>
                  </a:lnTo>
                  <a:lnTo>
                    <a:pt x="855" y="446"/>
                  </a:lnTo>
                  <a:lnTo>
                    <a:pt x="853" y="441"/>
                  </a:lnTo>
                  <a:lnTo>
                    <a:pt x="850" y="433"/>
                  </a:lnTo>
                  <a:lnTo>
                    <a:pt x="844" y="419"/>
                  </a:lnTo>
                  <a:lnTo>
                    <a:pt x="841" y="413"/>
                  </a:lnTo>
                  <a:lnTo>
                    <a:pt x="837" y="409"/>
                  </a:lnTo>
                  <a:lnTo>
                    <a:pt x="837" y="409"/>
                  </a:lnTo>
                  <a:close/>
                  <a:moveTo>
                    <a:pt x="1677" y="640"/>
                  </a:moveTo>
                  <a:lnTo>
                    <a:pt x="1677" y="640"/>
                  </a:lnTo>
                  <a:lnTo>
                    <a:pt x="1695" y="621"/>
                  </a:lnTo>
                  <a:lnTo>
                    <a:pt x="1711" y="601"/>
                  </a:lnTo>
                  <a:lnTo>
                    <a:pt x="1726" y="582"/>
                  </a:lnTo>
                  <a:lnTo>
                    <a:pt x="1732" y="572"/>
                  </a:lnTo>
                  <a:lnTo>
                    <a:pt x="1737" y="562"/>
                  </a:lnTo>
                  <a:lnTo>
                    <a:pt x="1743" y="552"/>
                  </a:lnTo>
                  <a:lnTo>
                    <a:pt x="1747" y="541"/>
                  </a:lnTo>
                  <a:lnTo>
                    <a:pt x="1750" y="530"/>
                  </a:lnTo>
                  <a:lnTo>
                    <a:pt x="1752" y="519"/>
                  </a:lnTo>
                  <a:lnTo>
                    <a:pt x="1752" y="507"/>
                  </a:lnTo>
                  <a:lnTo>
                    <a:pt x="1752" y="495"/>
                  </a:lnTo>
                  <a:lnTo>
                    <a:pt x="1750" y="483"/>
                  </a:lnTo>
                  <a:lnTo>
                    <a:pt x="1747" y="470"/>
                  </a:lnTo>
                  <a:lnTo>
                    <a:pt x="1747" y="470"/>
                  </a:lnTo>
                  <a:lnTo>
                    <a:pt x="1737" y="463"/>
                  </a:lnTo>
                  <a:lnTo>
                    <a:pt x="1728" y="459"/>
                  </a:lnTo>
                  <a:lnTo>
                    <a:pt x="1717" y="455"/>
                  </a:lnTo>
                  <a:lnTo>
                    <a:pt x="1705" y="453"/>
                  </a:lnTo>
                  <a:lnTo>
                    <a:pt x="1705" y="453"/>
                  </a:lnTo>
                  <a:lnTo>
                    <a:pt x="1686" y="450"/>
                  </a:lnTo>
                  <a:lnTo>
                    <a:pt x="1666" y="449"/>
                  </a:lnTo>
                  <a:lnTo>
                    <a:pt x="1646" y="448"/>
                  </a:lnTo>
                  <a:lnTo>
                    <a:pt x="1626" y="448"/>
                  </a:lnTo>
                  <a:lnTo>
                    <a:pt x="1607" y="449"/>
                  </a:lnTo>
                  <a:lnTo>
                    <a:pt x="1586" y="451"/>
                  </a:lnTo>
                  <a:lnTo>
                    <a:pt x="1548" y="456"/>
                  </a:lnTo>
                  <a:lnTo>
                    <a:pt x="1510" y="462"/>
                  </a:lnTo>
                  <a:lnTo>
                    <a:pt x="1475" y="470"/>
                  </a:lnTo>
                  <a:lnTo>
                    <a:pt x="1442" y="478"/>
                  </a:lnTo>
                  <a:lnTo>
                    <a:pt x="1412" y="487"/>
                  </a:lnTo>
                  <a:lnTo>
                    <a:pt x="1412" y="487"/>
                  </a:lnTo>
                  <a:lnTo>
                    <a:pt x="1417" y="506"/>
                  </a:lnTo>
                  <a:lnTo>
                    <a:pt x="1423" y="525"/>
                  </a:lnTo>
                  <a:lnTo>
                    <a:pt x="1434" y="562"/>
                  </a:lnTo>
                  <a:lnTo>
                    <a:pt x="1447" y="597"/>
                  </a:lnTo>
                  <a:lnTo>
                    <a:pt x="1461" y="630"/>
                  </a:lnTo>
                  <a:lnTo>
                    <a:pt x="1474" y="665"/>
                  </a:lnTo>
                  <a:lnTo>
                    <a:pt x="1486" y="698"/>
                  </a:lnTo>
                  <a:lnTo>
                    <a:pt x="1490" y="715"/>
                  </a:lnTo>
                  <a:lnTo>
                    <a:pt x="1494" y="732"/>
                  </a:lnTo>
                  <a:lnTo>
                    <a:pt x="1499" y="750"/>
                  </a:lnTo>
                  <a:lnTo>
                    <a:pt x="1501" y="767"/>
                  </a:lnTo>
                  <a:lnTo>
                    <a:pt x="1501" y="767"/>
                  </a:lnTo>
                  <a:lnTo>
                    <a:pt x="1551" y="739"/>
                  </a:lnTo>
                  <a:lnTo>
                    <a:pt x="1575" y="726"/>
                  </a:lnTo>
                  <a:lnTo>
                    <a:pt x="1596" y="711"/>
                  </a:lnTo>
                  <a:lnTo>
                    <a:pt x="1619" y="695"/>
                  </a:lnTo>
                  <a:lnTo>
                    <a:pt x="1639" y="678"/>
                  </a:lnTo>
                  <a:lnTo>
                    <a:pt x="1658" y="660"/>
                  </a:lnTo>
                  <a:lnTo>
                    <a:pt x="1677" y="640"/>
                  </a:lnTo>
                  <a:lnTo>
                    <a:pt x="1677" y="640"/>
                  </a:lnTo>
                  <a:close/>
                  <a:moveTo>
                    <a:pt x="881" y="477"/>
                  </a:moveTo>
                  <a:lnTo>
                    <a:pt x="881" y="477"/>
                  </a:lnTo>
                  <a:lnTo>
                    <a:pt x="883" y="476"/>
                  </a:lnTo>
                  <a:lnTo>
                    <a:pt x="883" y="475"/>
                  </a:lnTo>
                  <a:lnTo>
                    <a:pt x="881" y="475"/>
                  </a:lnTo>
                  <a:lnTo>
                    <a:pt x="881" y="475"/>
                  </a:lnTo>
                  <a:lnTo>
                    <a:pt x="877" y="478"/>
                  </a:lnTo>
                  <a:lnTo>
                    <a:pt x="871" y="480"/>
                  </a:lnTo>
                  <a:lnTo>
                    <a:pt x="859" y="485"/>
                  </a:lnTo>
                  <a:lnTo>
                    <a:pt x="839" y="489"/>
                  </a:lnTo>
                  <a:lnTo>
                    <a:pt x="839" y="489"/>
                  </a:lnTo>
                  <a:lnTo>
                    <a:pt x="832" y="492"/>
                  </a:lnTo>
                  <a:lnTo>
                    <a:pt x="823" y="495"/>
                  </a:lnTo>
                  <a:lnTo>
                    <a:pt x="806" y="504"/>
                  </a:lnTo>
                  <a:lnTo>
                    <a:pt x="788" y="514"/>
                  </a:lnTo>
                  <a:lnTo>
                    <a:pt x="771" y="524"/>
                  </a:lnTo>
                  <a:lnTo>
                    <a:pt x="753" y="536"/>
                  </a:lnTo>
                  <a:lnTo>
                    <a:pt x="736" y="546"/>
                  </a:lnTo>
                  <a:lnTo>
                    <a:pt x="720" y="554"/>
                  </a:lnTo>
                  <a:lnTo>
                    <a:pt x="704" y="561"/>
                  </a:lnTo>
                  <a:lnTo>
                    <a:pt x="704" y="561"/>
                  </a:lnTo>
                  <a:lnTo>
                    <a:pt x="688" y="566"/>
                  </a:lnTo>
                  <a:lnTo>
                    <a:pt x="672" y="572"/>
                  </a:lnTo>
                  <a:lnTo>
                    <a:pt x="640" y="585"/>
                  </a:lnTo>
                  <a:lnTo>
                    <a:pt x="579" y="612"/>
                  </a:lnTo>
                  <a:lnTo>
                    <a:pt x="579" y="612"/>
                  </a:lnTo>
                  <a:lnTo>
                    <a:pt x="542" y="628"/>
                  </a:lnTo>
                  <a:lnTo>
                    <a:pt x="505" y="643"/>
                  </a:lnTo>
                  <a:lnTo>
                    <a:pt x="471" y="657"/>
                  </a:lnTo>
                  <a:lnTo>
                    <a:pt x="439" y="671"/>
                  </a:lnTo>
                  <a:lnTo>
                    <a:pt x="439" y="671"/>
                  </a:lnTo>
                  <a:lnTo>
                    <a:pt x="417" y="681"/>
                  </a:lnTo>
                  <a:lnTo>
                    <a:pt x="396" y="689"/>
                  </a:lnTo>
                  <a:lnTo>
                    <a:pt x="353" y="705"/>
                  </a:lnTo>
                  <a:lnTo>
                    <a:pt x="332" y="714"/>
                  </a:lnTo>
                  <a:lnTo>
                    <a:pt x="311" y="723"/>
                  </a:lnTo>
                  <a:lnTo>
                    <a:pt x="291" y="733"/>
                  </a:lnTo>
                  <a:lnTo>
                    <a:pt x="272" y="745"/>
                  </a:lnTo>
                  <a:lnTo>
                    <a:pt x="272" y="745"/>
                  </a:lnTo>
                  <a:lnTo>
                    <a:pt x="273" y="751"/>
                  </a:lnTo>
                  <a:lnTo>
                    <a:pt x="274" y="759"/>
                  </a:lnTo>
                  <a:lnTo>
                    <a:pt x="274" y="762"/>
                  </a:lnTo>
                  <a:lnTo>
                    <a:pt x="273" y="766"/>
                  </a:lnTo>
                  <a:lnTo>
                    <a:pt x="272" y="771"/>
                  </a:lnTo>
                  <a:lnTo>
                    <a:pt x="268" y="775"/>
                  </a:lnTo>
                  <a:lnTo>
                    <a:pt x="268" y="775"/>
                  </a:lnTo>
                  <a:lnTo>
                    <a:pt x="305" y="752"/>
                  </a:lnTo>
                  <a:lnTo>
                    <a:pt x="342" y="732"/>
                  </a:lnTo>
                  <a:lnTo>
                    <a:pt x="380" y="713"/>
                  </a:lnTo>
                  <a:lnTo>
                    <a:pt x="418" y="695"/>
                  </a:lnTo>
                  <a:lnTo>
                    <a:pt x="458" y="677"/>
                  </a:lnTo>
                  <a:lnTo>
                    <a:pt x="496" y="660"/>
                  </a:lnTo>
                  <a:lnTo>
                    <a:pt x="576" y="627"/>
                  </a:lnTo>
                  <a:lnTo>
                    <a:pt x="576" y="627"/>
                  </a:lnTo>
                  <a:lnTo>
                    <a:pt x="601" y="616"/>
                  </a:lnTo>
                  <a:lnTo>
                    <a:pt x="626" y="605"/>
                  </a:lnTo>
                  <a:lnTo>
                    <a:pt x="675" y="581"/>
                  </a:lnTo>
                  <a:lnTo>
                    <a:pt x="701" y="570"/>
                  </a:lnTo>
                  <a:lnTo>
                    <a:pt x="727" y="561"/>
                  </a:lnTo>
                  <a:lnTo>
                    <a:pt x="752" y="552"/>
                  </a:lnTo>
                  <a:lnTo>
                    <a:pt x="780" y="546"/>
                  </a:lnTo>
                  <a:lnTo>
                    <a:pt x="780" y="546"/>
                  </a:lnTo>
                  <a:lnTo>
                    <a:pt x="840" y="516"/>
                  </a:lnTo>
                  <a:lnTo>
                    <a:pt x="901" y="485"/>
                  </a:lnTo>
                  <a:lnTo>
                    <a:pt x="901" y="485"/>
                  </a:lnTo>
                  <a:lnTo>
                    <a:pt x="900" y="483"/>
                  </a:lnTo>
                  <a:lnTo>
                    <a:pt x="898" y="481"/>
                  </a:lnTo>
                  <a:lnTo>
                    <a:pt x="893" y="481"/>
                  </a:lnTo>
                  <a:lnTo>
                    <a:pt x="886" y="480"/>
                  </a:lnTo>
                  <a:lnTo>
                    <a:pt x="883" y="479"/>
                  </a:lnTo>
                  <a:lnTo>
                    <a:pt x="881" y="477"/>
                  </a:lnTo>
                  <a:lnTo>
                    <a:pt x="881" y="477"/>
                  </a:lnTo>
                  <a:close/>
                  <a:moveTo>
                    <a:pt x="1478" y="745"/>
                  </a:moveTo>
                  <a:lnTo>
                    <a:pt x="1478" y="745"/>
                  </a:lnTo>
                  <a:lnTo>
                    <a:pt x="1476" y="733"/>
                  </a:lnTo>
                  <a:lnTo>
                    <a:pt x="1473" y="721"/>
                  </a:lnTo>
                  <a:lnTo>
                    <a:pt x="1463" y="696"/>
                  </a:lnTo>
                  <a:lnTo>
                    <a:pt x="1442" y="642"/>
                  </a:lnTo>
                  <a:lnTo>
                    <a:pt x="1442" y="642"/>
                  </a:lnTo>
                  <a:lnTo>
                    <a:pt x="1439" y="632"/>
                  </a:lnTo>
                  <a:lnTo>
                    <a:pt x="1437" y="622"/>
                  </a:lnTo>
                  <a:lnTo>
                    <a:pt x="1434" y="611"/>
                  </a:lnTo>
                  <a:lnTo>
                    <a:pt x="1432" y="600"/>
                  </a:lnTo>
                  <a:lnTo>
                    <a:pt x="1432" y="600"/>
                  </a:lnTo>
                  <a:lnTo>
                    <a:pt x="1427" y="586"/>
                  </a:lnTo>
                  <a:lnTo>
                    <a:pt x="1419" y="575"/>
                  </a:lnTo>
                  <a:lnTo>
                    <a:pt x="1413" y="563"/>
                  </a:lnTo>
                  <a:lnTo>
                    <a:pt x="1408" y="551"/>
                  </a:lnTo>
                  <a:lnTo>
                    <a:pt x="1408" y="551"/>
                  </a:lnTo>
                  <a:lnTo>
                    <a:pt x="1402" y="535"/>
                  </a:lnTo>
                  <a:lnTo>
                    <a:pt x="1398" y="521"/>
                  </a:lnTo>
                  <a:lnTo>
                    <a:pt x="1395" y="515"/>
                  </a:lnTo>
                  <a:lnTo>
                    <a:pt x="1392" y="509"/>
                  </a:lnTo>
                  <a:lnTo>
                    <a:pt x="1386" y="504"/>
                  </a:lnTo>
                  <a:lnTo>
                    <a:pt x="1381" y="500"/>
                  </a:lnTo>
                  <a:lnTo>
                    <a:pt x="1381" y="500"/>
                  </a:lnTo>
                  <a:lnTo>
                    <a:pt x="1371" y="502"/>
                  </a:lnTo>
                  <a:lnTo>
                    <a:pt x="1363" y="505"/>
                  </a:lnTo>
                  <a:lnTo>
                    <a:pt x="1354" y="508"/>
                  </a:lnTo>
                  <a:lnTo>
                    <a:pt x="1351" y="510"/>
                  </a:lnTo>
                  <a:lnTo>
                    <a:pt x="1349" y="514"/>
                  </a:lnTo>
                  <a:lnTo>
                    <a:pt x="1349" y="514"/>
                  </a:lnTo>
                  <a:lnTo>
                    <a:pt x="1354" y="536"/>
                  </a:lnTo>
                  <a:lnTo>
                    <a:pt x="1362" y="560"/>
                  </a:lnTo>
                  <a:lnTo>
                    <a:pt x="1371" y="584"/>
                  </a:lnTo>
                  <a:lnTo>
                    <a:pt x="1382" y="609"/>
                  </a:lnTo>
                  <a:lnTo>
                    <a:pt x="1405" y="659"/>
                  </a:lnTo>
                  <a:lnTo>
                    <a:pt x="1427" y="708"/>
                  </a:lnTo>
                  <a:lnTo>
                    <a:pt x="1427" y="708"/>
                  </a:lnTo>
                  <a:lnTo>
                    <a:pt x="1432" y="722"/>
                  </a:lnTo>
                  <a:lnTo>
                    <a:pt x="1434" y="735"/>
                  </a:lnTo>
                  <a:lnTo>
                    <a:pt x="1435" y="746"/>
                  </a:lnTo>
                  <a:lnTo>
                    <a:pt x="1434" y="756"/>
                  </a:lnTo>
                  <a:lnTo>
                    <a:pt x="1434" y="756"/>
                  </a:lnTo>
                  <a:lnTo>
                    <a:pt x="1432" y="761"/>
                  </a:lnTo>
                  <a:lnTo>
                    <a:pt x="1428" y="766"/>
                  </a:lnTo>
                  <a:lnTo>
                    <a:pt x="1424" y="771"/>
                  </a:lnTo>
                  <a:lnTo>
                    <a:pt x="1417" y="773"/>
                  </a:lnTo>
                  <a:lnTo>
                    <a:pt x="1411" y="774"/>
                  </a:lnTo>
                  <a:lnTo>
                    <a:pt x="1404" y="774"/>
                  </a:lnTo>
                  <a:lnTo>
                    <a:pt x="1399" y="772"/>
                  </a:lnTo>
                  <a:lnTo>
                    <a:pt x="1393" y="767"/>
                  </a:lnTo>
                  <a:lnTo>
                    <a:pt x="1393" y="767"/>
                  </a:lnTo>
                  <a:lnTo>
                    <a:pt x="1381" y="735"/>
                  </a:lnTo>
                  <a:lnTo>
                    <a:pt x="1368" y="705"/>
                  </a:lnTo>
                  <a:lnTo>
                    <a:pt x="1355" y="677"/>
                  </a:lnTo>
                  <a:lnTo>
                    <a:pt x="1341" y="650"/>
                  </a:lnTo>
                  <a:lnTo>
                    <a:pt x="1312" y="595"/>
                  </a:lnTo>
                  <a:lnTo>
                    <a:pt x="1298" y="567"/>
                  </a:lnTo>
                  <a:lnTo>
                    <a:pt x="1284" y="538"/>
                  </a:lnTo>
                  <a:lnTo>
                    <a:pt x="1284" y="538"/>
                  </a:lnTo>
                  <a:lnTo>
                    <a:pt x="1278" y="540"/>
                  </a:lnTo>
                  <a:lnTo>
                    <a:pt x="1273" y="541"/>
                  </a:lnTo>
                  <a:lnTo>
                    <a:pt x="1268" y="545"/>
                  </a:lnTo>
                  <a:lnTo>
                    <a:pt x="1265" y="549"/>
                  </a:lnTo>
                  <a:lnTo>
                    <a:pt x="1265" y="549"/>
                  </a:lnTo>
                  <a:lnTo>
                    <a:pt x="1269" y="566"/>
                  </a:lnTo>
                  <a:lnTo>
                    <a:pt x="1275" y="583"/>
                  </a:lnTo>
                  <a:lnTo>
                    <a:pt x="1281" y="601"/>
                  </a:lnTo>
                  <a:lnTo>
                    <a:pt x="1290" y="618"/>
                  </a:lnTo>
                  <a:lnTo>
                    <a:pt x="1306" y="655"/>
                  </a:lnTo>
                  <a:lnTo>
                    <a:pt x="1324" y="691"/>
                  </a:lnTo>
                  <a:lnTo>
                    <a:pt x="1324" y="691"/>
                  </a:lnTo>
                  <a:lnTo>
                    <a:pt x="1336" y="718"/>
                  </a:lnTo>
                  <a:lnTo>
                    <a:pt x="1342" y="733"/>
                  </a:lnTo>
                  <a:lnTo>
                    <a:pt x="1347" y="747"/>
                  </a:lnTo>
                  <a:lnTo>
                    <a:pt x="1350" y="762"/>
                  </a:lnTo>
                  <a:lnTo>
                    <a:pt x="1350" y="769"/>
                  </a:lnTo>
                  <a:lnTo>
                    <a:pt x="1350" y="777"/>
                  </a:lnTo>
                  <a:lnTo>
                    <a:pt x="1349" y="783"/>
                  </a:lnTo>
                  <a:lnTo>
                    <a:pt x="1348" y="791"/>
                  </a:lnTo>
                  <a:lnTo>
                    <a:pt x="1344" y="797"/>
                  </a:lnTo>
                  <a:lnTo>
                    <a:pt x="1341" y="804"/>
                  </a:lnTo>
                  <a:lnTo>
                    <a:pt x="1341" y="804"/>
                  </a:lnTo>
                  <a:lnTo>
                    <a:pt x="1336" y="805"/>
                  </a:lnTo>
                  <a:lnTo>
                    <a:pt x="1331" y="804"/>
                  </a:lnTo>
                  <a:lnTo>
                    <a:pt x="1325" y="803"/>
                  </a:lnTo>
                  <a:lnTo>
                    <a:pt x="1320" y="801"/>
                  </a:lnTo>
                  <a:lnTo>
                    <a:pt x="1309" y="793"/>
                  </a:lnTo>
                  <a:lnTo>
                    <a:pt x="1299" y="783"/>
                  </a:lnTo>
                  <a:lnTo>
                    <a:pt x="1291" y="774"/>
                  </a:lnTo>
                  <a:lnTo>
                    <a:pt x="1283" y="762"/>
                  </a:lnTo>
                  <a:lnTo>
                    <a:pt x="1272" y="743"/>
                  </a:lnTo>
                  <a:lnTo>
                    <a:pt x="1272" y="743"/>
                  </a:lnTo>
                  <a:lnTo>
                    <a:pt x="1263" y="723"/>
                  </a:lnTo>
                  <a:lnTo>
                    <a:pt x="1253" y="703"/>
                  </a:lnTo>
                  <a:lnTo>
                    <a:pt x="1236" y="659"/>
                  </a:lnTo>
                  <a:lnTo>
                    <a:pt x="1219" y="616"/>
                  </a:lnTo>
                  <a:lnTo>
                    <a:pt x="1212" y="596"/>
                  </a:lnTo>
                  <a:lnTo>
                    <a:pt x="1203" y="578"/>
                  </a:lnTo>
                  <a:lnTo>
                    <a:pt x="1203" y="578"/>
                  </a:lnTo>
                  <a:lnTo>
                    <a:pt x="1195" y="581"/>
                  </a:lnTo>
                  <a:lnTo>
                    <a:pt x="1187" y="584"/>
                  </a:lnTo>
                  <a:lnTo>
                    <a:pt x="1171" y="593"/>
                  </a:lnTo>
                  <a:lnTo>
                    <a:pt x="1171" y="593"/>
                  </a:lnTo>
                  <a:lnTo>
                    <a:pt x="1171" y="596"/>
                  </a:lnTo>
                  <a:lnTo>
                    <a:pt x="1172" y="598"/>
                  </a:lnTo>
                  <a:lnTo>
                    <a:pt x="1175" y="600"/>
                  </a:lnTo>
                  <a:lnTo>
                    <a:pt x="1177" y="602"/>
                  </a:lnTo>
                  <a:lnTo>
                    <a:pt x="1178" y="603"/>
                  </a:lnTo>
                  <a:lnTo>
                    <a:pt x="1180" y="607"/>
                  </a:lnTo>
                  <a:lnTo>
                    <a:pt x="1178" y="610"/>
                  </a:lnTo>
                  <a:lnTo>
                    <a:pt x="1178" y="610"/>
                  </a:lnTo>
                  <a:lnTo>
                    <a:pt x="1178" y="614"/>
                  </a:lnTo>
                  <a:lnTo>
                    <a:pt x="1177" y="620"/>
                  </a:lnTo>
                  <a:lnTo>
                    <a:pt x="1180" y="628"/>
                  </a:lnTo>
                  <a:lnTo>
                    <a:pt x="1183" y="638"/>
                  </a:lnTo>
                  <a:lnTo>
                    <a:pt x="1188" y="648"/>
                  </a:lnTo>
                  <a:lnTo>
                    <a:pt x="1201" y="668"/>
                  </a:lnTo>
                  <a:lnTo>
                    <a:pt x="1216" y="689"/>
                  </a:lnTo>
                  <a:lnTo>
                    <a:pt x="1216" y="689"/>
                  </a:lnTo>
                  <a:lnTo>
                    <a:pt x="1222" y="700"/>
                  </a:lnTo>
                  <a:lnTo>
                    <a:pt x="1228" y="711"/>
                  </a:lnTo>
                  <a:lnTo>
                    <a:pt x="1239" y="734"/>
                  </a:lnTo>
                  <a:lnTo>
                    <a:pt x="1250" y="759"/>
                  </a:lnTo>
                  <a:lnTo>
                    <a:pt x="1262" y="782"/>
                  </a:lnTo>
                  <a:lnTo>
                    <a:pt x="1262" y="782"/>
                  </a:lnTo>
                  <a:lnTo>
                    <a:pt x="1268" y="792"/>
                  </a:lnTo>
                  <a:lnTo>
                    <a:pt x="1276" y="803"/>
                  </a:lnTo>
                  <a:lnTo>
                    <a:pt x="1284" y="813"/>
                  </a:lnTo>
                  <a:lnTo>
                    <a:pt x="1292" y="824"/>
                  </a:lnTo>
                  <a:lnTo>
                    <a:pt x="1292" y="824"/>
                  </a:lnTo>
                  <a:lnTo>
                    <a:pt x="1304" y="844"/>
                  </a:lnTo>
                  <a:lnTo>
                    <a:pt x="1309" y="854"/>
                  </a:lnTo>
                  <a:lnTo>
                    <a:pt x="1314" y="864"/>
                  </a:lnTo>
                  <a:lnTo>
                    <a:pt x="1322" y="871"/>
                  </a:lnTo>
                  <a:lnTo>
                    <a:pt x="1329" y="878"/>
                  </a:lnTo>
                  <a:lnTo>
                    <a:pt x="1334" y="880"/>
                  </a:lnTo>
                  <a:lnTo>
                    <a:pt x="1338" y="882"/>
                  </a:lnTo>
                  <a:lnTo>
                    <a:pt x="1343" y="883"/>
                  </a:lnTo>
                  <a:lnTo>
                    <a:pt x="1349" y="883"/>
                  </a:lnTo>
                  <a:lnTo>
                    <a:pt x="1349" y="883"/>
                  </a:lnTo>
                  <a:lnTo>
                    <a:pt x="1354" y="882"/>
                  </a:lnTo>
                  <a:lnTo>
                    <a:pt x="1359" y="881"/>
                  </a:lnTo>
                  <a:lnTo>
                    <a:pt x="1364" y="878"/>
                  </a:lnTo>
                  <a:lnTo>
                    <a:pt x="1367" y="874"/>
                  </a:lnTo>
                  <a:lnTo>
                    <a:pt x="1370" y="871"/>
                  </a:lnTo>
                  <a:lnTo>
                    <a:pt x="1372" y="867"/>
                  </a:lnTo>
                  <a:lnTo>
                    <a:pt x="1377" y="857"/>
                  </a:lnTo>
                  <a:lnTo>
                    <a:pt x="1383" y="837"/>
                  </a:lnTo>
                  <a:lnTo>
                    <a:pt x="1388" y="827"/>
                  </a:lnTo>
                  <a:lnTo>
                    <a:pt x="1392" y="823"/>
                  </a:lnTo>
                  <a:lnTo>
                    <a:pt x="1395" y="819"/>
                  </a:lnTo>
                  <a:lnTo>
                    <a:pt x="1395" y="819"/>
                  </a:lnTo>
                  <a:lnTo>
                    <a:pt x="1400" y="815"/>
                  </a:lnTo>
                  <a:lnTo>
                    <a:pt x="1404" y="812"/>
                  </a:lnTo>
                  <a:lnTo>
                    <a:pt x="1410" y="811"/>
                  </a:lnTo>
                  <a:lnTo>
                    <a:pt x="1415" y="809"/>
                  </a:lnTo>
                  <a:lnTo>
                    <a:pt x="1426" y="809"/>
                  </a:lnTo>
                  <a:lnTo>
                    <a:pt x="1437" y="810"/>
                  </a:lnTo>
                  <a:lnTo>
                    <a:pt x="1458" y="814"/>
                  </a:lnTo>
                  <a:lnTo>
                    <a:pt x="1468" y="815"/>
                  </a:lnTo>
                  <a:lnTo>
                    <a:pt x="1476" y="817"/>
                  </a:lnTo>
                  <a:lnTo>
                    <a:pt x="1476" y="817"/>
                  </a:lnTo>
                  <a:lnTo>
                    <a:pt x="1478" y="808"/>
                  </a:lnTo>
                  <a:lnTo>
                    <a:pt x="1480" y="799"/>
                  </a:lnTo>
                  <a:lnTo>
                    <a:pt x="1481" y="781"/>
                  </a:lnTo>
                  <a:lnTo>
                    <a:pt x="1481" y="763"/>
                  </a:lnTo>
                  <a:lnTo>
                    <a:pt x="1478" y="745"/>
                  </a:lnTo>
                  <a:lnTo>
                    <a:pt x="1478" y="745"/>
                  </a:lnTo>
                  <a:close/>
                  <a:moveTo>
                    <a:pt x="1387" y="676"/>
                  </a:moveTo>
                  <a:lnTo>
                    <a:pt x="1387" y="676"/>
                  </a:lnTo>
                  <a:lnTo>
                    <a:pt x="1380" y="658"/>
                  </a:lnTo>
                  <a:lnTo>
                    <a:pt x="1372" y="639"/>
                  </a:lnTo>
                  <a:lnTo>
                    <a:pt x="1359" y="600"/>
                  </a:lnTo>
                  <a:lnTo>
                    <a:pt x="1352" y="582"/>
                  </a:lnTo>
                  <a:lnTo>
                    <a:pt x="1343" y="565"/>
                  </a:lnTo>
                  <a:lnTo>
                    <a:pt x="1334" y="548"/>
                  </a:lnTo>
                  <a:lnTo>
                    <a:pt x="1327" y="540"/>
                  </a:lnTo>
                  <a:lnTo>
                    <a:pt x="1321" y="534"/>
                  </a:lnTo>
                  <a:lnTo>
                    <a:pt x="1321" y="534"/>
                  </a:lnTo>
                  <a:lnTo>
                    <a:pt x="1321" y="530"/>
                  </a:lnTo>
                  <a:lnTo>
                    <a:pt x="1320" y="529"/>
                  </a:lnTo>
                  <a:lnTo>
                    <a:pt x="1320" y="526"/>
                  </a:lnTo>
                  <a:lnTo>
                    <a:pt x="1321" y="524"/>
                  </a:lnTo>
                  <a:lnTo>
                    <a:pt x="1321" y="524"/>
                  </a:lnTo>
                  <a:lnTo>
                    <a:pt x="1317" y="524"/>
                  </a:lnTo>
                  <a:lnTo>
                    <a:pt x="1317" y="524"/>
                  </a:lnTo>
                  <a:lnTo>
                    <a:pt x="1313" y="525"/>
                  </a:lnTo>
                  <a:lnTo>
                    <a:pt x="1311" y="527"/>
                  </a:lnTo>
                  <a:lnTo>
                    <a:pt x="1309" y="529"/>
                  </a:lnTo>
                  <a:lnTo>
                    <a:pt x="1304" y="529"/>
                  </a:lnTo>
                  <a:lnTo>
                    <a:pt x="1304" y="529"/>
                  </a:lnTo>
                  <a:lnTo>
                    <a:pt x="1310" y="546"/>
                  </a:lnTo>
                  <a:lnTo>
                    <a:pt x="1318" y="562"/>
                  </a:lnTo>
                  <a:lnTo>
                    <a:pt x="1334" y="593"/>
                  </a:lnTo>
                  <a:lnTo>
                    <a:pt x="1351" y="624"/>
                  </a:lnTo>
                  <a:lnTo>
                    <a:pt x="1368" y="654"/>
                  </a:lnTo>
                  <a:lnTo>
                    <a:pt x="1368" y="654"/>
                  </a:lnTo>
                  <a:lnTo>
                    <a:pt x="1373" y="667"/>
                  </a:lnTo>
                  <a:lnTo>
                    <a:pt x="1378" y="678"/>
                  </a:lnTo>
                  <a:lnTo>
                    <a:pt x="1385" y="703"/>
                  </a:lnTo>
                  <a:lnTo>
                    <a:pt x="1389" y="715"/>
                  </a:lnTo>
                  <a:lnTo>
                    <a:pt x="1394" y="726"/>
                  </a:lnTo>
                  <a:lnTo>
                    <a:pt x="1400" y="735"/>
                  </a:lnTo>
                  <a:lnTo>
                    <a:pt x="1408" y="743"/>
                  </a:lnTo>
                  <a:lnTo>
                    <a:pt x="1408" y="743"/>
                  </a:lnTo>
                  <a:lnTo>
                    <a:pt x="1410" y="733"/>
                  </a:lnTo>
                  <a:lnTo>
                    <a:pt x="1409" y="724"/>
                  </a:lnTo>
                  <a:lnTo>
                    <a:pt x="1408" y="716"/>
                  </a:lnTo>
                  <a:lnTo>
                    <a:pt x="1404" y="708"/>
                  </a:lnTo>
                  <a:lnTo>
                    <a:pt x="1396" y="692"/>
                  </a:lnTo>
                  <a:lnTo>
                    <a:pt x="1387" y="676"/>
                  </a:lnTo>
                  <a:lnTo>
                    <a:pt x="1387" y="676"/>
                  </a:lnTo>
                  <a:close/>
                  <a:moveTo>
                    <a:pt x="1262" y="610"/>
                  </a:moveTo>
                  <a:lnTo>
                    <a:pt x="1262" y="610"/>
                  </a:lnTo>
                  <a:lnTo>
                    <a:pt x="1258" y="595"/>
                  </a:lnTo>
                  <a:lnTo>
                    <a:pt x="1253" y="580"/>
                  </a:lnTo>
                  <a:lnTo>
                    <a:pt x="1251" y="572"/>
                  </a:lnTo>
                  <a:lnTo>
                    <a:pt x="1248" y="567"/>
                  </a:lnTo>
                  <a:lnTo>
                    <a:pt x="1244" y="562"/>
                  </a:lnTo>
                  <a:lnTo>
                    <a:pt x="1237" y="559"/>
                  </a:lnTo>
                  <a:lnTo>
                    <a:pt x="1237" y="559"/>
                  </a:lnTo>
                  <a:lnTo>
                    <a:pt x="1236" y="561"/>
                  </a:lnTo>
                  <a:lnTo>
                    <a:pt x="1233" y="563"/>
                  </a:lnTo>
                  <a:lnTo>
                    <a:pt x="1227" y="564"/>
                  </a:lnTo>
                  <a:lnTo>
                    <a:pt x="1223" y="565"/>
                  </a:lnTo>
                  <a:lnTo>
                    <a:pt x="1220" y="567"/>
                  </a:lnTo>
                  <a:lnTo>
                    <a:pt x="1219" y="569"/>
                  </a:lnTo>
                  <a:lnTo>
                    <a:pt x="1218" y="574"/>
                  </a:lnTo>
                  <a:lnTo>
                    <a:pt x="1218" y="574"/>
                  </a:lnTo>
                  <a:lnTo>
                    <a:pt x="1225" y="584"/>
                  </a:lnTo>
                  <a:lnTo>
                    <a:pt x="1231" y="597"/>
                  </a:lnTo>
                  <a:lnTo>
                    <a:pt x="1243" y="623"/>
                  </a:lnTo>
                  <a:lnTo>
                    <a:pt x="1266" y="680"/>
                  </a:lnTo>
                  <a:lnTo>
                    <a:pt x="1278" y="707"/>
                  </a:lnTo>
                  <a:lnTo>
                    <a:pt x="1284" y="721"/>
                  </a:lnTo>
                  <a:lnTo>
                    <a:pt x="1292" y="734"/>
                  </a:lnTo>
                  <a:lnTo>
                    <a:pt x="1299" y="747"/>
                  </a:lnTo>
                  <a:lnTo>
                    <a:pt x="1308" y="759"/>
                  </a:lnTo>
                  <a:lnTo>
                    <a:pt x="1317" y="769"/>
                  </a:lnTo>
                  <a:lnTo>
                    <a:pt x="1326" y="780"/>
                  </a:lnTo>
                  <a:lnTo>
                    <a:pt x="1326" y="780"/>
                  </a:lnTo>
                  <a:lnTo>
                    <a:pt x="1325" y="768"/>
                  </a:lnTo>
                  <a:lnTo>
                    <a:pt x="1323" y="757"/>
                  </a:lnTo>
                  <a:lnTo>
                    <a:pt x="1321" y="745"/>
                  </a:lnTo>
                  <a:lnTo>
                    <a:pt x="1318" y="734"/>
                  </a:lnTo>
                  <a:lnTo>
                    <a:pt x="1309" y="713"/>
                  </a:lnTo>
                  <a:lnTo>
                    <a:pt x="1301" y="691"/>
                  </a:lnTo>
                  <a:lnTo>
                    <a:pt x="1280" y="651"/>
                  </a:lnTo>
                  <a:lnTo>
                    <a:pt x="1271" y="630"/>
                  </a:lnTo>
                  <a:lnTo>
                    <a:pt x="1262" y="610"/>
                  </a:lnTo>
                  <a:lnTo>
                    <a:pt x="1262" y="610"/>
                  </a:lnTo>
                  <a:close/>
                  <a:moveTo>
                    <a:pt x="894" y="822"/>
                  </a:moveTo>
                  <a:lnTo>
                    <a:pt x="894" y="822"/>
                  </a:lnTo>
                  <a:lnTo>
                    <a:pt x="887" y="829"/>
                  </a:lnTo>
                  <a:lnTo>
                    <a:pt x="881" y="837"/>
                  </a:lnTo>
                  <a:lnTo>
                    <a:pt x="871" y="855"/>
                  </a:lnTo>
                  <a:lnTo>
                    <a:pt x="863" y="873"/>
                  </a:lnTo>
                  <a:lnTo>
                    <a:pt x="856" y="893"/>
                  </a:lnTo>
                  <a:lnTo>
                    <a:pt x="856" y="893"/>
                  </a:lnTo>
                  <a:lnTo>
                    <a:pt x="870" y="898"/>
                  </a:lnTo>
                  <a:lnTo>
                    <a:pt x="885" y="902"/>
                  </a:lnTo>
                  <a:lnTo>
                    <a:pt x="900" y="905"/>
                  </a:lnTo>
                  <a:lnTo>
                    <a:pt x="915" y="909"/>
                  </a:lnTo>
                  <a:lnTo>
                    <a:pt x="931" y="911"/>
                  </a:lnTo>
                  <a:lnTo>
                    <a:pt x="947" y="913"/>
                  </a:lnTo>
                  <a:lnTo>
                    <a:pt x="979" y="914"/>
                  </a:lnTo>
                  <a:lnTo>
                    <a:pt x="1013" y="913"/>
                  </a:lnTo>
                  <a:lnTo>
                    <a:pt x="1045" y="912"/>
                  </a:lnTo>
                  <a:lnTo>
                    <a:pt x="1076" y="909"/>
                  </a:lnTo>
                  <a:lnTo>
                    <a:pt x="1105" y="905"/>
                  </a:lnTo>
                  <a:lnTo>
                    <a:pt x="1105" y="905"/>
                  </a:lnTo>
                  <a:lnTo>
                    <a:pt x="1127" y="902"/>
                  </a:lnTo>
                  <a:lnTo>
                    <a:pt x="1150" y="898"/>
                  </a:lnTo>
                  <a:lnTo>
                    <a:pt x="1171" y="894"/>
                  </a:lnTo>
                  <a:lnTo>
                    <a:pt x="1191" y="888"/>
                  </a:lnTo>
                  <a:lnTo>
                    <a:pt x="1212" y="882"/>
                  </a:lnTo>
                  <a:lnTo>
                    <a:pt x="1231" y="875"/>
                  </a:lnTo>
                  <a:lnTo>
                    <a:pt x="1249" y="869"/>
                  </a:lnTo>
                  <a:lnTo>
                    <a:pt x="1267" y="860"/>
                  </a:lnTo>
                  <a:lnTo>
                    <a:pt x="1267" y="860"/>
                  </a:lnTo>
                  <a:lnTo>
                    <a:pt x="1251" y="832"/>
                  </a:lnTo>
                  <a:lnTo>
                    <a:pt x="1236" y="799"/>
                  </a:lnTo>
                  <a:lnTo>
                    <a:pt x="1205" y="734"/>
                  </a:lnTo>
                  <a:lnTo>
                    <a:pt x="1146" y="605"/>
                  </a:lnTo>
                  <a:lnTo>
                    <a:pt x="1146" y="605"/>
                  </a:lnTo>
                  <a:lnTo>
                    <a:pt x="1128" y="615"/>
                  </a:lnTo>
                  <a:lnTo>
                    <a:pt x="1110" y="627"/>
                  </a:lnTo>
                  <a:lnTo>
                    <a:pt x="1075" y="651"/>
                  </a:lnTo>
                  <a:lnTo>
                    <a:pt x="1041" y="675"/>
                  </a:lnTo>
                  <a:lnTo>
                    <a:pt x="1010" y="703"/>
                  </a:lnTo>
                  <a:lnTo>
                    <a:pt x="979" y="731"/>
                  </a:lnTo>
                  <a:lnTo>
                    <a:pt x="949" y="761"/>
                  </a:lnTo>
                  <a:lnTo>
                    <a:pt x="922" y="791"/>
                  </a:lnTo>
                  <a:lnTo>
                    <a:pt x="894" y="822"/>
                  </a:lnTo>
                  <a:lnTo>
                    <a:pt x="894" y="822"/>
                  </a:lnTo>
                  <a:close/>
                  <a:moveTo>
                    <a:pt x="625" y="1662"/>
                  </a:moveTo>
                  <a:lnTo>
                    <a:pt x="625" y="1662"/>
                  </a:lnTo>
                  <a:lnTo>
                    <a:pt x="623" y="1659"/>
                  </a:lnTo>
                  <a:lnTo>
                    <a:pt x="621" y="1656"/>
                  </a:lnTo>
                  <a:lnTo>
                    <a:pt x="616" y="1646"/>
                  </a:lnTo>
                  <a:lnTo>
                    <a:pt x="611" y="1636"/>
                  </a:lnTo>
                  <a:lnTo>
                    <a:pt x="607" y="1631"/>
                  </a:lnTo>
                  <a:lnTo>
                    <a:pt x="604" y="1628"/>
                  </a:lnTo>
                  <a:lnTo>
                    <a:pt x="604" y="1628"/>
                  </a:lnTo>
                  <a:lnTo>
                    <a:pt x="600" y="1612"/>
                  </a:lnTo>
                  <a:lnTo>
                    <a:pt x="597" y="1597"/>
                  </a:lnTo>
                  <a:lnTo>
                    <a:pt x="592" y="1584"/>
                  </a:lnTo>
                  <a:lnTo>
                    <a:pt x="586" y="1572"/>
                  </a:lnTo>
                  <a:lnTo>
                    <a:pt x="575" y="1549"/>
                  </a:lnTo>
                  <a:lnTo>
                    <a:pt x="569" y="1536"/>
                  </a:lnTo>
                  <a:lnTo>
                    <a:pt x="564" y="1522"/>
                  </a:lnTo>
                  <a:lnTo>
                    <a:pt x="564" y="1522"/>
                  </a:lnTo>
                  <a:lnTo>
                    <a:pt x="559" y="1518"/>
                  </a:lnTo>
                  <a:lnTo>
                    <a:pt x="554" y="1514"/>
                  </a:lnTo>
                  <a:lnTo>
                    <a:pt x="547" y="1503"/>
                  </a:lnTo>
                  <a:lnTo>
                    <a:pt x="540" y="1493"/>
                  </a:lnTo>
                  <a:lnTo>
                    <a:pt x="532" y="1483"/>
                  </a:lnTo>
                  <a:lnTo>
                    <a:pt x="532" y="1483"/>
                  </a:lnTo>
                  <a:lnTo>
                    <a:pt x="531" y="1478"/>
                  </a:lnTo>
                  <a:lnTo>
                    <a:pt x="530" y="1474"/>
                  </a:lnTo>
                  <a:lnTo>
                    <a:pt x="527" y="1471"/>
                  </a:lnTo>
                  <a:lnTo>
                    <a:pt x="526" y="1465"/>
                  </a:lnTo>
                  <a:lnTo>
                    <a:pt x="526" y="1465"/>
                  </a:lnTo>
                  <a:lnTo>
                    <a:pt x="518" y="1454"/>
                  </a:lnTo>
                  <a:lnTo>
                    <a:pt x="510" y="1441"/>
                  </a:lnTo>
                  <a:lnTo>
                    <a:pt x="503" y="1427"/>
                  </a:lnTo>
                  <a:lnTo>
                    <a:pt x="496" y="1412"/>
                  </a:lnTo>
                  <a:lnTo>
                    <a:pt x="490" y="1398"/>
                  </a:lnTo>
                  <a:lnTo>
                    <a:pt x="484" y="1384"/>
                  </a:lnTo>
                  <a:lnTo>
                    <a:pt x="475" y="1371"/>
                  </a:lnTo>
                  <a:lnTo>
                    <a:pt x="471" y="1366"/>
                  </a:lnTo>
                  <a:lnTo>
                    <a:pt x="465" y="1360"/>
                  </a:lnTo>
                  <a:lnTo>
                    <a:pt x="465" y="1360"/>
                  </a:lnTo>
                  <a:lnTo>
                    <a:pt x="439" y="1309"/>
                  </a:lnTo>
                  <a:lnTo>
                    <a:pt x="413" y="1259"/>
                  </a:lnTo>
                  <a:lnTo>
                    <a:pt x="388" y="1206"/>
                  </a:lnTo>
                  <a:lnTo>
                    <a:pt x="365" y="1154"/>
                  </a:lnTo>
                  <a:lnTo>
                    <a:pt x="365" y="1154"/>
                  </a:lnTo>
                  <a:lnTo>
                    <a:pt x="348" y="1115"/>
                  </a:lnTo>
                  <a:lnTo>
                    <a:pt x="329" y="1078"/>
                  </a:lnTo>
                  <a:lnTo>
                    <a:pt x="291" y="1004"/>
                  </a:lnTo>
                  <a:lnTo>
                    <a:pt x="272" y="966"/>
                  </a:lnTo>
                  <a:lnTo>
                    <a:pt x="254" y="929"/>
                  </a:lnTo>
                  <a:lnTo>
                    <a:pt x="237" y="890"/>
                  </a:lnTo>
                  <a:lnTo>
                    <a:pt x="222" y="851"/>
                  </a:lnTo>
                  <a:lnTo>
                    <a:pt x="222" y="851"/>
                  </a:lnTo>
                  <a:lnTo>
                    <a:pt x="215" y="853"/>
                  </a:lnTo>
                  <a:lnTo>
                    <a:pt x="208" y="857"/>
                  </a:lnTo>
                  <a:lnTo>
                    <a:pt x="201" y="859"/>
                  </a:lnTo>
                  <a:lnTo>
                    <a:pt x="197" y="860"/>
                  </a:lnTo>
                  <a:lnTo>
                    <a:pt x="192" y="860"/>
                  </a:lnTo>
                  <a:lnTo>
                    <a:pt x="192" y="860"/>
                  </a:lnTo>
                  <a:lnTo>
                    <a:pt x="200" y="881"/>
                  </a:lnTo>
                  <a:lnTo>
                    <a:pt x="207" y="900"/>
                  </a:lnTo>
                  <a:lnTo>
                    <a:pt x="216" y="919"/>
                  </a:lnTo>
                  <a:lnTo>
                    <a:pt x="226" y="939"/>
                  </a:lnTo>
                  <a:lnTo>
                    <a:pt x="245" y="975"/>
                  </a:lnTo>
                  <a:lnTo>
                    <a:pt x="264" y="1010"/>
                  </a:lnTo>
                  <a:lnTo>
                    <a:pt x="264" y="1010"/>
                  </a:lnTo>
                  <a:lnTo>
                    <a:pt x="272" y="1029"/>
                  </a:lnTo>
                  <a:lnTo>
                    <a:pt x="279" y="1048"/>
                  </a:lnTo>
                  <a:lnTo>
                    <a:pt x="287" y="1066"/>
                  </a:lnTo>
                  <a:lnTo>
                    <a:pt x="296" y="1084"/>
                  </a:lnTo>
                  <a:lnTo>
                    <a:pt x="296" y="1084"/>
                  </a:lnTo>
                  <a:lnTo>
                    <a:pt x="327" y="1146"/>
                  </a:lnTo>
                  <a:lnTo>
                    <a:pt x="357" y="1208"/>
                  </a:lnTo>
                  <a:lnTo>
                    <a:pt x="417" y="1334"/>
                  </a:lnTo>
                  <a:lnTo>
                    <a:pt x="448" y="1395"/>
                  </a:lnTo>
                  <a:lnTo>
                    <a:pt x="479" y="1455"/>
                  </a:lnTo>
                  <a:lnTo>
                    <a:pt x="496" y="1485"/>
                  </a:lnTo>
                  <a:lnTo>
                    <a:pt x="512" y="1514"/>
                  </a:lnTo>
                  <a:lnTo>
                    <a:pt x="531" y="1541"/>
                  </a:lnTo>
                  <a:lnTo>
                    <a:pt x="549" y="1569"/>
                  </a:lnTo>
                  <a:lnTo>
                    <a:pt x="549" y="1569"/>
                  </a:lnTo>
                  <a:lnTo>
                    <a:pt x="553" y="1581"/>
                  </a:lnTo>
                  <a:lnTo>
                    <a:pt x="559" y="1593"/>
                  </a:lnTo>
                  <a:lnTo>
                    <a:pt x="570" y="1614"/>
                  </a:lnTo>
                  <a:lnTo>
                    <a:pt x="581" y="1637"/>
                  </a:lnTo>
                  <a:lnTo>
                    <a:pt x="586" y="1649"/>
                  </a:lnTo>
                  <a:lnTo>
                    <a:pt x="591" y="1660"/>
                  </a:lnTo>
                  <a:lnTo>
                    <a:pt x="591" y="1660"/>
                  </a:lnTo>
                  <a:lnTo>
                    <a:pt x="591" y="1662"/>
                  </a:lnTo>
                  <a:lnTo>
                    <a:pt x="590" y="1665"/>
                  </a:lnTo>
                  <a:lnTo>
                    <a:pt x="587" y="1668"/>
                  </a:lnTo>
                  <a:lnTo>
                    <a:pt x="586" y="1669"/>
                  </a:lnTo>
                  <a:lnTo>
                    <a:pt x="586" y="1671"/>
                  </a:lnTo>
                  <a:lnTo>
                    <a:pt x="586" y="1673"/>
                  </a:lnTo>
                  <a:lnTo>
                    <a:pt x="589" y="1675"/>
                  </a:lnTo>
                  <a:lnTo>
                    <a:pt x="589" y="1675"/>
                  </a:lnTo>
                  <a:lnTo>
                    <a:pt x="596" y="1677"/>
                  </a:lnTo>
                  <a:lnTo>
                    <a:pt x="601" y="1678"/>
                  </a:lnTo>
                  <a:lnTo>
                    <a:pt x="607" y="1677"/>
                  </a:lnTo>
                  <a:lnTo>
                    <a:pt x="611" y="1675"/>
                  </a:lnTo>
                  <a:lnTo>
                    <a:pt x="614" y="1673"/>
                  </a:lnTo>
                  <a:lnTo>
                    <a:pt x="618" y="1670"/>
                  </a:lnTo>
                  <a:lnTo>
                    <a:pt x="625" y="1662"/>
                  </a:lnTo>
                  <a:lnTo>
                    <a:pt x="625" y="1662"/>
                  </a:lnTo>
                  <a:close/>
                  <a:moveTo>
                    <a:pt x="107" y="930"/>
                  </a:moveTo>
                  <a:lnTo>
                    <a:pt x="107" y="930"/>
                  </a:lnTo>
                  <a:lnTo>
                    <a:pt x="118" y="954"/>
                  </a:lnTo>
                  <a:lnTo>
                    <a:pt x="131" y="976"/>
                  </a:lnTo>
                  <a:lnTo>
                    <a:pt x="131" y="976"/>
                  </a:lnTo>
                  <a:lnTo>
                    <a:pt x="154" y="1022"/>
                  </a:lnTo>
                  <a:lnTo>
                    <a:pt x="166" y="1046"/>
                  </a:lnTo>
                  <a:lnTo>
                    <a:pt x="177" y="1067"/>
                  </a:lnTo>
                  <a:lnTo>
                    <a:pt x="177" y="1067"/>
                  </a:lnTo>
                  <a:lnTo>
                    <a:pt x="203" y="1114"/>
                  </a:lnTo>
                  <a:lnTo>
                    <a:pt x="227" y="1161"/>
                  </a:lnTo>
                  <a:lnTo>
                    <a:pt x="250" y="1210"/>
                  </a:lnTo>
                  <a:lnTo>
                    <a:pt x="273" y="1258"/>
                  </a:lnTo>
                  <a:lnTo>
                    <a:pt x="317" y="1354"/>
                  </a:lnTo>
                  <a:lnTo>
                    <a:pt x="339" y="1402"/>
                  </a:lnTo>
                  <a:lnTo>
                    <a:pt x="363" y="1448"/>
                  </a:lnTo>
                  <a:lnTo>
                    <a:pt x="363" y="1448"/>
                  </a:lnTo>
                  <a:lnTo>
                    <a:pt x="373" y="1472"/>
                  </a:lnTo>
                  <a:lnTo>
                    <a:pt x="384" y="1496"/>
                  </a:lnTo>
                  <a:lnTo>
                    <a:pt x="402" y="1545"/>
                  </a:lnTo>
                  <a:lnTo>
                    <a:pt x="412" y="1568"/>
                  </a:lnTo>
                  <a:lnTo>
                    <a:pt x="423" y="1592"/>
                  </a:lnTo>
                  <a:lnTo>
                    <a:pt x="434" y="1614"/>
                  </a:lnTo>
                  <a:lnTo>
                    <a:pt x="448" y="1636"/>
                  </a:lnTo>
                  <a:lnTo>
                    <a:pt x="448" y="1636"/>
                  </a:lnTo>
                  <a:lnTo>
                    <a:pt x="448" y="1641"/>
                  </a:lnTo>
                  <a:lnTo>
                    <a:pt x="448" y="1649"/>
                  </a:lnTo>
                  <a:lnTo>
                    <a:pt x="451" y="1657"/>
                  </a:lnTo>
                  <a:lnTo>
                    <a:pt x="455" y="1667"/>
                  </a:lnTo>
                  <a:lnTo>
                    <a:pt x="460" y="1674"/>
                  </a:lnTo>
                  <a:lnTo>
                    <a:pt x="463" y="1676"/>
                  </a:lnTo>
                  <a:lnTo>
                    <a:pt x="468" y="1680"/>
                  </a:lnTo>
                  <a:lnTo>
                    <a:pt x="471" y="1681"/>
                  </a:lnTo>
                  <a:lnTo>
                    <a:pt x="475" y="1682"/>
                  </a:lnTo>
                  <a:lnTo>
                    <a:pt x="480" y="1682"/>
                  </a:lnTo>
                  <a:lnTo>
                    <a:pt x="485" y="1680"/>
                  </a:lnTo>
                  <a:lnTo>
                    <a:pt x="485" y="1680"/>
                  </a:lnTo>
                  <a:lnTo>
                    <a:pt x="486" y="1671"/>
                  </a:lnTo>
                  <a:lnTo>
                    <a:pt x="486" y="1664"/>
                  </a:lnTo>
                  <a:lnTo>
                    <a:pt x="486" y="1657"/>
                  </a:lnTo>
                  <a:lnTo>
                    <a:pt x="484" y="1651"/>
                  </a:lnTo>
                  <a:lnTo>
                    <a:pt x="480" y="1637"/>
                  </a:lnTo>
                  <a:lnTo>
                    <a:pt x="475" y="1621"/>
                  </a:lnTo>
                  <a:lnTo>
                    <a:pt x="475" y="1621"/>
                  </a:lnTo>
                  <a:lnTo>
                    <a:pt x="464" y="1604"/>
                  </a:lnTo>
                  <a:lnTo>
                    <a:pt x="454" y="1586"/>
                  </a:lnTo>
                  <a:lnTo>
                    <a:pt x="445" y="1568"/>
                  </a:lnTo>
                  <a:lnTo>
                    <a:pt x="435" y="1550"/>
                  </a:lnTo>
                  <a:lnTo>
                    <a:pt x="419" y="1514"/>
                  </a:lnTo>
                  <a:lnTo>
                    <a:pt x="401" y="1478"/>
                  </a:lnTo>
                  <a:lnTo>
                    <a:pt x="401" y="1478"/>
                  </a:lnTo>
                  <a:lnTo>
                    <a:pt x="385" y="1445"/>
                  </a:lnTo>
                  <a:lnTo>
                    <a:pt x="377" y="1429"/>
                  </a:lnTo>
                  <a:lnTo>
                    <a:pt x="369" y="1412"/>
                  </a:lnTo>
                  <a:lnTo>
                    <a:pt x="369" y="1412"/>
                  </a:lnTo>
                  <a:lnTo>
                    <a:pt x="362" y="1395"/>
                  </a:lnTo>
                  <a:lnTo>
                    <a:pt x="352" y="1379"/>
                  </a:lnTo>
                  <a:lnTo>
                    <a:pt x="342" y="1362"/>
                  </a:lnTo>
                  <a:lnTo>
                    <a:pt x="333" y="1346"/>
                  </a:lnTo>
                  <a:lnTo>
                    <a:pt x="333" y="1346"/>
                  </a:lnTo>
                  <a:lnTo>
                    <a:pt x="324" y="1327"/>
                  </a:lnTo>
                  <a:lnTo>
                    <a:pt x="318" y="1309"/>
                  </a:lnTo>
                  <a:lnTo>
                    <a:pt x="303" y="1272"/>
                  </a:lnTo>
                  <a:lnTo>
                    <a:pt x="303" y="1272"/>
                  </a:lnTo>
                  <a:lnTo>
                    <a:pt x="288" y="1235"/>
                  </a:lnTo>
                  <a:lnTo>
                    <a:pt x="272" y="1200"/>
                  </a:lnTo>
                  <a:lnTo>
                    <a:pt x="239" y="1129"/>
                  </a:lnTo>
                  <a:lnTo>
                    <a:pt x="239" y="1129"/>
                  </a:lnTo>
                  <a:lnTo>
                    <a:pt x="231" y="1111"/>
                  </a:lnTo>
                  <a:lnTo>
                    <a:pt x="221" y="1095"/>
                  </a:lnTo>
                  <a:lnTo>
                    <a:pt x="202" y="1062"/>
                  </a:lnTo>
                  <a:lnTo>
                    <a:pt x="183" y="1029"/>
                  </a:lnTo>
                  <a:lnTo>
                    <a:pt x="174" y="1013"/>
                  </a:lnTo>
                  <a:lnTo>
                    <a:pt x="166" y="996"/>
                  </a:lnTo>
                  <a:lnTo>
                    <a:pt x="166" y="996"/>
                  </a:lnTo>
                  <a:lnTo>
                    <a:pt x="158" y="978"/>
                  </a:lnTo>
                  <a:lnTo>
                    <a:pt x="151" y="958"/>
                  </a:lnTo>
                  <a:lnTo>
                    <a:pt x="142" y="936"/>
                  </a:lnTo>
                  <a:lnTo>
                    <a:pt x="133" y="915"/>
                  </a:lnTo>
                  <a:lnTo>
                    <a:pt x="128" y="905"/>
                  </a:lnTo>
                  <a:lnTo>
                    <a:pt x="123" y="896"/>
                  </a:lnTo>
                  <a:lnTo>
                    <a:pt x="117" y="887"/>
                  </a:lnTo>
                  <a:lnTo>
                    <a:pt x="111" y="881"/>
                  </a:lnTo>
                  <a:lnTo>
                    <a:pt x="105" y="875"/>
                  </a:lnTo>
                  <a:lnTo>
                    <a:pt x="97" y="871"/>
                  </a:lnTo>
                  <a:lnTo>
                    <a:pt x="90" y="869"/>
                  </a:lnTo>
                  <a:lnTo>
                    <a:pt x="82" y="868"/>
                  </a:lnTo>
                  <a:lnTo>
                    <a:pt x="82" y="868"/>
                  </a:lnTo>
                  <a:lnTo>
                    <a:pt x="87" y="884"/>
                  </a:lnTo>
                  <a:lnTo>
                    <a:pt x="93" y="899"/>
                  </a:lnTo>
                  <a:lnTo>
                    <a:pt x="107" y="930"/>
                  </a:lnTo>
                  <a:lnTo>
                    <a:pt x="107" y="930"/>
                  </a:lnTo>
                  <a:close/>
                  <a:moveTo>
                    <a:pt x="168" y="873"/>
                  </a:moveTo>
                  <a:lnTo>
                    <a:pt x="168" y="873"/>
                  </a:lnTo>
                  <a:lnTo>
                    <a:pt x="161" y="873"/>
                  </a:lnTo>
                  <a:lnTo>
                    <a:pt x="155" y="872"/>
                  </a:lnTo>
                  <a:lnTo>
                    <a:pt x="147" y="871"/>
                  </a:lnTo>
                  <a:lnTo>
                    <a:pt x="143" y="872"/>
                  </a:lnTo>
                  <a:lnTo>
                    <a:pt x="139" y="873"/>
                  </a:lnTo>
                  <a:lnTo>
                    <a:pt x="139" y="873"/>
                  </a:lnTo>
                  <a:lnTo>
                    <a:pt x="146" y="900"/>
                  </a:lnTo>
                  <a:lnTo>
                    <a:pt x="156" y="926"/>
                  </a:lnTo>
                  <a:lnTo>
                    <a:pt x="168" y="951"/>
                  </a:lnTo>
                  <a:lnTo>
                    <a:pt x="180" y="977"/>
                  </a:lnTo>
                  <a:lnTo>
                    <a:pt x="205" y="1026"/>
                  </a:lnTo>
                  <a:lnTo>
                    <a:pt x="232" y="1075"/>
                  </a:lnTo>
                  <a:lnTo>
                    <a:pt x="232" y="1075"/>
                  </a:lnTo>
                  <a:lnTo>
                    <a:pt x="246" y="1101"/>
                  </a:lnTo>
                  <a:lnTo>
                    <a:pt x="260" y="1129"/>
                  </a:lnTo>
                  <a:lnTo>
                    <a:pt x="286" y="1184"/>
                  </a:lnTo>
                  <a:lnTo>
                    <a:pt x="310" y="1238"/>
                  </a:lnTo>
                  <a:lnTo>
                    <a:pt x="334" y="1293"/>
                  </a:lnTo>
                  <a:lnTo>
                    <a:pt x="358" y="1349"/>
                  </a:lnTo>
                  <a:lnTo>
                    <a:pt x="384" y="1402"/>
                  </a:lnTo>
                  <a:lnTo>
                    <a:pt x="398" y="1430"/>
                  </a:lnTo>
                  <a:lnTo>
                    <a:pt x="412" y="1457"/>
                  </a:lnTo>
                  <a:lnTo>
                    <a:pt x="427" y="1484"/>
                  </a:lnTo>
                  <a:lnTo>
                    <a:pt x="443" y="1510"/>
                  </a:lnTo>
                  <a:lnTo>
                    <a:pt x="443" y="1510"/>
                  </a:lnTo>
                  <a:lnTo>
                    <a:pt x="454" y="1536"/>
                  </a:lnTo>
                  <a:lnTo>
                    <a:pt x="464" y="1561"/>
                  </a:lnTo>
                  <a:lnTo>
                    <a:pt x="478" y="1584"/>
                  </a:lnTo>
                  <a:lnTo>
                    <a:pt x="492" y="1609"/>
                  </a:lnTo>
                  <a:lnTo>
                    <a:pt x="492" y="1609"/>
                  </a:lnTo>
                  <a:lnTo>
                    <a:pt x="499" y="1607"/>
                  </a:lnTo>
                  <a:lnTo>
                    <a:pt x="506" y="1607"/>
                  </a:lnTo>
                  <a:lnTo>
                    <a:pt x="519" y="1608"/>
                  </a:lnTo>
                  <a:lnTo>
                    <a:pt x="524" y="1609"/>
                  </a:lnTo>
                  <a:lnTo>
                    <a:pt x="531" y="1610"/>
                  </a:lnTo>
                  <a:lnTo>
                    <a:pt x="536" y="1609"/>
                  </a:lnTo>
                  <a:lnTo>
                    <a:pt x="541" y="1606"/>
                  </a:lnTo>
                  <a:lnTo>
                    <a:pt x="541" y="1606"/>
                  </a:lnTo>
                  <a:lnTo>
                    <a:pt x="517" y="1562"/>
                  </a:lnTo>
                  <a:lnTo>
                    <a:pt x="492" y="1518"/>
                  </a:lnTo>
                  <a:lnTo>
                    <a:pt x="444" y="1427"/>
                  </a:lnTo>
                  <a:lnTo>
                    <a:pt x="398" y="1335"/>
                  </a:lnTo>
                  <a:lnTo>
                    <a:pt x="352" y="1243"/>
                  </a:lnTo>
                  <a:lnTo>
                    <a:pt x="262" y="1056"/>
                  </a:lnTo>
                  <a:lnTo>
                    <a:pt x="215" y="964"/>
                  </a:lnTo>
                  <a:lnTo>
                    <a:pt x="168" y="873"/>
                  </a:lnTo>
                  <a:lnTo>
                    <a:pt x="168" y="873"/>
                  </a:lnTo>
                  <a:close/>
                  <a:moveTo>
                    <a:pt x="714" y="917"/>
                  </a:moveTo>
                  <a:lnTo>
                    <a:pt x="714" y="917"/>
                  </a:lnTo>
                  <a:lnTo>
                    <a:pt x="700" y="924"/>
                  </a:lnTo>
                  <a:lnTo>
                    <a:pt x="687" y="930"/>
                  </a:lnTo>
                  <a:lnTo>
                    <a:pt x="682" y="934"/>
                  </a:lnTo>
                  <a:lnTo>
                    <a:pt x="677" y="939"/>
                  </a:lnTo>
                  <a:lnTo>
                    <a:pt x="673" y="944"/>
                  </a:lnTo>
                  <a:lnTo>
                    <a:pt x="670" y="948"/>
                  </a:lnTo>
                  <a:lnTo>
                    <a:pt x="667" y="955"/>
                  </a:lnTo>
                  <a:lnTo>
                    <a:pt x="665" y="960"/>
                  </a:lnTo>
                  <a:lnTo>
                    <a:pt x="663" y="966"/>
                  </a:lnTo>
                  <a:lnTo>
                    <a:pt x="662" y="973"/>
                  </a:lnTo>
                  <a:lnTo>
                    <a:pt x="662" y="980"/>
                  </a:lnTo>
                  <a:lnTo>
                    <a:pt x="663" y="988"/>
                  </a:lnTo>
                  <a:lnTo>
                    <a:pt x="665" y="995"/>
                  </a:lnTo>
                  <a:lnTo>
                    <a:pt x="667" y="1004"/>
                  </a:lnTo>
                  <a:lnTo>
                    <a:pt x="667" y="1004"/>
                  </a:lnTo>
                  <a:lnTo>
                    <a:pt x="673" y="1017"/>
                  </a:lnTo>
                  <a:lnTo>
                    <a:pt x="680" y="1031"/>
                  </a:lnTo>
                  <a:lnTo>
                    <a:pt x="687" y="1045"/>
                  </a:lnTo>
                  <a:lnTo>
                    <a:pt x="695" y="1060"/>
                  </a:lnTo>
                  <a:lnTo>
                    <a:pt x="695" y="1060"/>
                  </a:lnTo>
                  <a:lnTo>
                    <a:pt x="705" y="1092"/>
                  </a:lnTo>
                  <a:lnTo>
                    <a:pt x="715" y="1123"/>
                  </a:lnTo>
                  <a:lnTo>
                    <a:pt x="726" y="1153"/>
                  </a:lnTo>
                  <a:lnTo>
                    <a:pt x="738" y="1183"/>
                  </a:lnTo>
                  <a:lnTo>
                    <a:pt x="738" y="1183"/>
                  </a:lnTo>
                  <a:lnTo>
                    <a:pt x="765" y="1240"/>
                  </a:lnTo>
                  <a:lnTo>
                    <a:pt x="794" y="1297"/>
                  </a:lnTo>
                  <a:lnTo>
                    <a:pt x="823" y="1354"/>
                  </a:lnTo>
                  <a:lnTo>
                    <a:pt x="854" y="1407"/>
                  </a:lnTo>
                  <a:lnTo>
                    <a:pt x="854" y="1407"/>
                  </a:lnTo>
                  <a:lnTo>
                    <a:pt x="858" y="1411"/>
                  </a:lnTo>
                  <a:lnTo>
                    <a:pt x="864" y="1414"/>
                  </a:lnTo>
                  <a:lnTo>
                    <a:pt x="875" y="1418"/>
                  </a:lnTo>
                  <a:lnTo>
                    <a:pt x="890" y="1423"/>
                  </a:lnTo>
                  <a:lnTo>
                    <a:pt x="905" y="1425"/>
                  </a:lnTo>
                  <a:lnTo>
                    <a:pt x="922" y="1427"/>
                  </a:lnTo>
                  <a:lnTo>
                    <a:pt x="938" y="1427"/>
                  </a:lnTo>
                  <a:lnTo>
                    <a:pt x="954" y="1426"/>
                  </a:lnTo>
                  <a:lnTo>
                    <a:pt x="970" y="1424"/>
                  </a:lnTo>
                  <a:lnTo>
                    <a:pt x="970" y="1424"/>
                  </a:lnTo>
                  <a:lnTo>
                    <a:pt x="970" y="1420"/>
                  </a:lnTo>
                  <a:lnTo>
                    <a:pt x="968" y="1418"/>
                  </a:lnTo>
                  <a:lnTo>
                    <a:pt x="966" y="1416"/>
                  </a:lnTo>
                  <a:lnTo>
                    <a:pt x="968" y="1412"/>
                  </a:lnTo>
                  <a:lnTo>
                    <a:pt x="968" y="1412"/>
                  </a:lnTo>
                  <a:lnTo>
                    <a:pt x="961" y="1414"/>
                  </a:lnTo>
                  <a:lnTo>
                    <a:pt x="954" y="1417"/>
                  </a:lnTo>
                  <a:lnTo>
                    <a:pt x="950" y="1418"/>
                  </a:lnTo>
                  <a:lnTo>
                    <a:pt x="947" y="1419"/>
                  </a:lnTo>
                  <a:lnTo>
                    <a:pt x="944" y="1418"/>
                  </a:lnTo>
                  <a:lnTo>
                    <a:pt x="940" y="1416"/>
                  </a:lnTo>
                  <a:lnTo>
                    <a:pt x="940" y="1416"/>
                  </a:lnTo>
                  <a:lnTo>
                    <a:pt x="942" y="1412"/>
                  </a:lnTo>
                  <a:lnTo>
                    <a:pt x="944" y="1408"/>
                  </a:lnTo>
                  <a:lnTo>
                    <a:pt x="950" y="1400"/>
                  </a:lnTo>
                  <a:lnTo>
                    <a:pt x="956" y="1393"/>
                  </a:lnTo>
                  <a:lnTo>
                    <a:pt x="958" y="1387"/>
                  </a:lnTo>
                  <a:lnTo>
                    <a:pt x="960" y="1382"/>
                  </a:lnTo>
                  <a:lnTo>
                    <a:pt x="960" y="1382"/>
                  </a:lnTo>
                  <a:lnTo>
                    <a:pt x="957" y="1381"/>
                  </a:lnTo>
                  <a:lnTo>
                    <a:pt x="955" y="1380"/>
                  </a:lnTo>
                  <a:lnTo>
                    <a:pt x="949" y="1381"/>
                  </a:lnTo>
                  <a:lnTo>
                    <a:pt x="944" y="1383"/>
                  </a:lnTo>
                  <a:lnTo>
                    <a:pt x="940" y="1386"/>
                  </a:lnTo>
                  <a:lnTo>
                    <a:pt x="935" y="1388"/>
                  </a:lnTo>
                  <a:lnTo>
                    <a:pt x="931" y="1390"/>
                  </a:lnTo>
                  <a:lnTo>
                    <a:pt x="929" y="1390"/>
                  </a:lnTo>
                  <a:lnTo>
                    <a:pt x="927" y="1390"/>
                  </a:lnTo>
                  <a:lnTo>
                    <a:pt x="925" y="1389"/>
                  </a:lnTo>
                  <a:lnTo>
                    <a:pt x="923" y="1387"/>
                  </a:lnTo>
                  <a:lnTo>
                    <a:pt x="923" y="1387"/>
                  </a:lnTo>
                  <a:lnTo>
                    <a:pt x="924" y="1384"/>
                  </a:lnTo>
                  <a:lnTo>
                    <a:pt x="925" y="1381"/>
                  </a:lnTo>
                  <a:lnTo>
                    <a:pt x="928" y="1374"/>
                  </a:lnTo>
                  <a:lnTo>
                    <a:pt x="932" y="1370"/>
                  </a:lnTo>
                  <a:lnTo>
                    <a:pt x="938" y="1366"/>
                  </a:lnTo>
                  <a:lnTo>
                    <a:pt x="942" y="1362"/>
                  </a:lnTo>
                  <a:lnTo>
                    <a:pt x="945" y="1356"/>
                  </a:lnTo>
                  <a:lnTo>
                    <a:pt x="946" y="1354"/>
                  </a:lnTo>
                  <a:lnTo>
                    <a:pt x="945" y="1351"/>
                  </a:lnTo>
                  <a:lnTo>
                    <a:pt x="944" y="1349"/>
                  </a:lnTo>
                  <a:lnTo>
                    <a:pt x="943" y="1346"/>
                  </a:lnTo>
                  <a:lnTo>
                    <a:pt x="943" y="1346"/>
                  </a:lnTo>
                  <a:lnTo>
                    <a:pt x="935" y="1352"/>
                  </a:lnTo>
                  <a:lnTo>
                    <a:pt x="928" y="1358"/>
                  </a:lnTo>
                  <a:lnTo>
                    <a:pt x="924" y="1360"/>
                  </a:lnTo>
                  <a:lnTo>
                    <a:pt x="919" y="1363"/>
                  </a:lnTo>
                  <a:lnTo>
                    <a:pt x="915" y="1363"/>
                  </a:lnTo>
                  <a:lnTo>
                    <a:pt x="911" y="1363"/>
                  </a:lnTo>
                  <a:lnTo>
                    <a:pt x="911" y="1363"/>
                  </a:lnTo>
                  <a:lnTo>
                    <a:pt x="911" y="1355"/>
                  </a:lnTo>
                  <a:lnTo>
                    <a:pt x="913" y="1349"/>
                  </a:lnTo>
                  <a:lnTo>
                    <a:pt x="916" y="1343"/>
                  </a:lnTo>
                  <a:lnTo>
                    <a:pt x="920" y="1339"/>
                  </a:lnTo>
                  <a:lnTo>
                    <a:pt x="929" y="1331"/>
                  </a:lnTo>
                  <a:lnTo>
                    <a:pt x="932" y="1326"/>
                  </a:lnTo>
                  <a:lnTo>
                    <a:pt x="935" y="1321"/>
                  </a:lnTo>
                  <a:lnTo>
                    <a:pt x="935" y="1321"/>
                  </a:lnTo>
                  <a:lnTo>
                    <a:pt x="931" y="1313"/>
                  </a:lnTo>
                  <a:lnTo>
                    <a:pt x="928" y="1306"/>
                  </a:lnTo>
                  <a:lnTo>
                    <a:pt x="925" y="1298"/>
                  </a:lnTo>
                  <a:lnTo>
                    <a:pt x="920" y="1291"/>
                  </a:lnTo>
                  <a:lnTo>
                    <a:pt x="920" y="1291"/>
                  </a:lnTo>
                  <a:lnTo>
                    <a:pt x="913" y="1294"/>
                  </a:lnTo>
                  <a:lnTo>
                    <a:pt x="904" y="1298"/>
                  </a:lnTo>
                  <a:lnTo>
                    <a:pt x="888" y="1308"/>
                  </a:lnTo>
                  <a:lnTo>
                    <a:pt x="880" y="1312"/>
                  </a:lnTo>
                  <a:lnTo>
                    <a:pt x="871" y="1314"/>
                  </a:lnTo>
                  <a:lnTo>
                    <a:pt x="864" y="1316"/>
                  </a:lnTo>
                  <a:lnTo>
                    <a:pt x="860" y="1314"/>
                  </a:lnTo>
                  <a:lnTo>
                    <a:pt x="856" y="1313"/>
                  </a:lnTo>
                  <a:lnTo>
                    <a:pt x="856" y="1313"/>
                  </a:lnTo>
                  <a:lnTo>
                    <a:pt x="862" y="1307"/>
                  </a:lnTo>
                  <a:lnTo>
                    <a:pt x="868" y="1302"/>
                  </a:lnTo>
                  <a:lnTo>
                    <a:pt x="881" y="1291"/>
                  </a:lnTo>
                  <a:lnTo>
                    <a:pt x="895" y="1281"/>
                  </a:lnTo>
                  <a:lnTo>
                    <a:pt x="911" y="1274"/>
                  </a:lnTo>
                  <a:lnTo>
                    <a:pt x="911" y="1274"/>
                  </a:lnTo>
                  <a:lnTo>
                    <a:pt x="910" y="1269"/>
                  </a:lnTo>
                  <a:lnTo>
                    <a:pt x="908" y="1266"/>
                  </a:lnTo>
                  <a:lnTo>
                    <a:pt x="904" y="1263"/>
                  </a:lnTo>
                  <a:lnTo>
                    <a:pt x="903" y="1259"/>
                  </a:lnTo>
                  <a:lnTo>
                    <a:pt x="903" y="1259"/>
                  </a:lnTo>
                  <a:lnTo>
                    <a:pt x="899" y="1260"/>
                  </a:lnTo>
                  <a:lnTo>
                    <a:pt x="896" y="1261"/>
                  </a:lnTo>
                  <a:lnTo>
                    <a:pt x="888" y="1264"/>
                  </a:lnTo>
                  <a:lnTo>
                    <a:pt x="885" y="1266"/>
                  </a:lnTo>
                  <a:lnTo>
                    <a:pt x="881" y="1266"/>
                  </a:lnTo>
                  <a:lnTo>
                    <a:pt x="878" y="1266"/>
                  </a:lnTo>
                  <a:lnTo>
                    <a:pt x="873" y="1264"/>
                  </a:lnTo>
                  <a:lnTo>
                    <a:pt x="873" y="1264"/>
                  </a:lnTo>
                  <a:lnTo>
                    <a:pt x="873" y="1260"/>
                  </a:lnTo>
                  <a:lnTo>
                    <a:pt x="874" y="1257"/>
                  </a:lnTo>
                  <a:lnTo>
                    <a:pt x="877" y="1252"/>
                  </a:lnTo>
                  <a:lnTo>
                    <a:pt x="879" y="1249"/>
                  </a:lnTo>
                  <a:lnTo>
                    <a:pt x="886" y="1243"/>
                  </a:lnTo>
                  <a:lnTo>
                    <a:pt x="894" y="1237"/>
                  </a:lnTo>
                  <a:lnTo>
                    <a:pt x="894" y="1237"/>
                  </a:lnTo>
                  <a:lnTo>
                    <a:pt x="892" y="1236"/>
                  </a:lnTo>
                  <a:lnTo>
                    <a:pt x="890" y="1234"/>
                  </a:lnTo>
                  <a:lnTo>
                    <a:pt x="889" y="1232"/>
                  </a:lnTo>
                  <a:lnTo>
                    <a:pt x="888" y="1230"/>
                  </a:lnTo>
                  <a:lnTo>
                    <a:pt x="888" y="1230"/>
                  </a:lnTo>
                  <a:lnTo>
                    <a:pt x="887" y="1230"/>
                  </a:lnTo>
                  <a:lnTo>
                    <a:pt x="884" y="1231"/>
                  </a:lnTo>
                  <a:lnTo>
                    <a:pt x="874" y="1234"/>
                  </a:lnTo>
                  <a:lnTo>
                    <a:pt x="869" y="1235"/>
                  </a:lnTo>
                  <a:lnTo>
                    <a:pt x="864" y="1235"/>
                  </a:lnTo>
                  <a:lnTo>
                    <a:pt x="863" y="1234"/>
                  </a:lnTo>
                  <a:lnTo>
                    <a:pt x="860" y="1232"/>
                  </a:lnTo>
                  <a:lnTo>
                    <a:pt x="859" y="1230"/>
                  </a:lnTo>
                  <a:lnTo>
                    <a:pt x="859" y="1228"/>
                  </a:lnTo>
                  <a:lnTo>
                    <a:pt x="859" y="1228"/>
                  </a:lnTo>
                  <a:lnTo>
                    <a:pt x="859" y="1223"/>
                  </a:lnTo>
                  <a:lnTo>
                    <a:pt x="862" y="1220"/>
                  </a:lnTo>
                  <a:lnTo>
                    <a:pt x="865" y="1218"/>
                  </a:lnTo>
                  <a:lnTo>
                    <a:pt x="868" y="1217"/>
                  </a:lnTo>
                  <a:lnTo>
                    <a:pt x="871" y="1215"/>
                  </a:lnTo>
                  <a:lnTo>
                    <a:pt x="873" y="1213"/>
                  </a:lnTo>
                  <a:lnTo>
                    <a:pt x="875" y="1210"/>
                  </a:lnTo>
                  <a:lnTo>
                    <a:pt x="877" y="1205"/>
                  </a:lnTo>
                  <a:lnTo>
                    <a:pt x="877" y="1205"/>
                  </a:lnTo>
                  <a:lnTo>
                    <a:pt x="872" y="1206"/>
                  </a:lnTo>
                  <a:lnTo>
                    <a:pt x="868" y="1208"/>
                  </a:lnTo>
                  <a:lnTo>
                    <a:pt x="859" y="1213"/>
                  </a:lnTo>
                  <a:lnTo>
                    <a:pt x="855" y="1214"/>
                  </a:lnTo>
                  <a:lnTo>
                    <a:pt x="851" y="1215"/>
                  </a:lnTo>
                  <a:lnTo>
                    <a:pt x="847" y="1215"/>
                  </a:lnTo>
                  <a:lnTo>
                    <a:pt x="841" y="1213"/>
                  </a:lnTo>
                  <a:lnTo>
                    <a:pt x="841" y="1213"/>
                  </a:lnTo>
                  <a:lnTo>
                    <a:pt x="842" y="1206"/>
                  </a:lnTo>
                  <a:lnTo>
                    <a:pt x="845" y="1202"/>
                  </a:lnTo>
                  <a:lnTo>
                    <a:pt x="849" y="1197"/>
                  </a:lnTo>
                  <a:lnTo>
                    <a:pt x="852" y="1193"/>
                  </a:lnTo>
                  <a:lnTo>
                    <a:pt x="859" y="1186"/>
                  </a:lnTo>
                  <a:lnTo>
                    <a:pt x="860" y="1182"/>
                  </a:lnTo>
                  <a:lnTo>
                    <a:pt x="862" y="1178"/>
                  </a:lnTo>
                  <a:lnTo>
                    <a:pt x="862" y="1178"/>
                  </a:lnTo>
                  <a:lnTo>
                    <a:pt x="860" y="1177"/>
                  </a:lnTo>
                  <a:lnTo>
                    <a:pt x="858" y="1178"/>
                  </a:lnTo>
                  <a:lnTo>
                    <a:pt x="854" y="1181"/>
                  </a:lnTo>
                  <a:lnTo>
                    <a:pt x="844" y="1187"/>
                  </a:lnTo>
                  <a:lnTo>
                    <a:pt x="839" y="1190"/>
                  </a:lnTo>
                  <a:lnTo>
                    <a:pt x="834" y="1192"/>
                  </a:lnTo>
                  <a:lnTo>
                    <a:pt x="832" y="1192"/>
                  </a:lnTo>
                  <a:lnTo>
                    <a:pt x="829" y="1191"/>
                  </a:lnTo>
                  <a:lnTo>
                    <a:pt x="826" y="1190"/>
                  </a:lnTo>
                  <a:lnTo>
                    <a:pt x="824" y="1188"/>
                  </a:lnTo>
                  <a:lnTo>
                    <a:pt x="824" y="1188"/>
                  </a:lnTo>
                  <a:lnTo>
                    <a:pt x="830" y="1180"/>
                  </a:lnTo>
                  <a:lnTo>
                    <a:pt x="836" y="1171"/>
                  </a:lnTo>
                  <a:lnTo>
                    <a:pt x="849" y="1156"/>
                  </a:lnTo>
                  <a:lnTo>
                    <a:pt x="849" y="1156"/>
                  </a:lnTo>
                  <a:lnTo>
                    <a:pt x="844" y="1148"/>
                  </a:lnTo>
                  <a:lnTo>
                    <a:pt x="841" y="1139"/>
                  </a:lnTo>
                  <a:lnTo>
                    <a:pt x="841" y="1139"/>
                  </a:lnTo>
                  <a:lnTo>
                    <a:pt x="834" y="1140"/>
                  </a:lnTo>
                  <a:lnTo>
                    <a:pt x="826" y="1142"/>
                  </a:lnTo>
                  <a:lnTo>
                    <a:pt x="820" y="1145"/>
                  </a:lnTo>
                  <a:lnTo>
                    <a:pt x="814" y="1150"/>
                  </a:lnTo>
                  <a:lnTo>
                    <a:pt x="804" y="1158"/>
                  </a:lnTo>
                  <a:lnTo>
                    <a:pt x="793" y="1166"/>
                  </a:lnTo>
                  <a:lnTo>
                    <a:pt x="793" y="1166"/>
                  </a:lnTo>
                  <a:lnTo>
                    <a:pt x="792" y="1163"/>
                  </a:lnTo>
                  <a:lnTo>
                    <a:pt x="790" y="1162"/>
                  </a:lnTo>
                  <a:lnTo>
                    <a:pt x="789" y="1160"/>
                  </a:lnTo>
                  <a:lnTo>
                    <a:pt x="788" y="1158"/>
                  </a:lnTo>
                  <a:lnTo>
                    <a:pt x="788" y="1158"/>
                  </a:lnTo>
                  <a:lnTo>
                    <a:pt x="791" y="1151"/>
                  </a:lnTo>
                  <a:lnTo>
                    <a:pt x="795" y="1144"/>
                  </a:lnTo>
                  <a:lnTo>
                    <a:pt x="801" y="1139"/>
                  </a:lnTo>
                  <a:lnTo>
                    <a:pt x="807" y="1133"/>
                  </a:lnTo>
                  <a:lnTo>
                    <a:pt x="820" y="1126"/>
                  </a:lnTo>
                  <a:lnTo>
                    <a:pt x="825" y="1122"/>
                  </a:lnTo>
                  <a:lnTo>
                    <a:pt x="829" y="1116"/>
                  </a:lnTo>
                  <a:lnTo>
                    <a:pt x="829" y="1116"/>
                  </a:lnTo>
                  <a:lnTo>
                    <a:pt x="827" y="1115"/>
                  </a:lnTo>
                  <a:lnTo>
                    <a:pt x="827" y="1112"/>
                  </a:lnTo>
                  <a:lnTo>
                    <a:pt x="827" y="1112"/>
                  </a:lnTo>
                  <a:lnTo>
                    <a:pt x="824" y="1111"/>
                  </a:lnTo>
                  <a:lnTo>
                    <a:pt x="822" y="1110"/>
                  </a:lnTo>
                  <a:lnTo>
                    <a:pt x="816" y="1112"/>
                  </a:lnTo>
                  <a:lnTo>
                    <a:pt x="809" y="1115"/>
                  </a:lnTo>
                  <a:lnTo>
                    <a:pt x="803" y="1116"/>
                  </a:lnTo>
                  <a:lnTo>
                    <a:pt x="803" y="1116"/>
                  </a:lnTo>
                  <a:lnTo>
                    <a:pt x="801" y="1114"/>
                  </a:lnTo>
                  <a:lnTo>
                    <a:pt x="798" y="1112"/>
                  </a:lnTo>
                  <a:lnTo>
                    <a:pt x="797" y="1109"/>
                  </a:lnTo>
                  <a:lnTo>
                    <a:pt x="797" y="1105"/>
                  </a:lnTo>
                  <a:lnTo>
                    <a:pt x="797" y="1105"/>
                  </a:lnTo>
                  <a:lnTo>
                    <a:pt x="799" y="1102"/>
                  </a:lnTo>
                  <a:lnTo>
                    <a:pt x="802" y="1100"/>
                  </a:lnTo>
                  <a:lnTo>
                    <a:pt x="807" y="1097"/>
                  </a:lnTo>
                  <a:lnTo>
                    <a:pt x="811" y="1094"/>
                  </a:lnTo>
                  <a:lnTo>
                    <a:pt x="813" y="1092"/>
                  </a:lnTo>
                  <a:lnTo>
                    <a:pt x="814" y="1090"/>
                  </a:lnTo>
                  <a:lnTo>
                    <a:pt x="814" y="1090"/>
                  </a:lnTo>
                  <a:lnTo>
                    <a:pt x="813" y="1087"/>
                  </a:lnTo>
                  <a:lnTo>
                    <a:pt x="811" y="1086"/>
                  </a:lnTo>
                  <a:lnTo>
                    <a:pt x="807" y="1086"/>
                  </a:lnTo>
                  <a:lnTo>
                    <a:pt x="803" y="1089"/>
                  </a:lnTo>
                  <a:lnTo>
                    <a:pt x="797" y="1091"/>
                  </a:lnTo>
                  <a:lnTo>
                    <a:pt x="792" y="1094"/>
                  </a:lnTo>
                  <a:lnTo>
                    <a:pt x="787" y="1095"/>
                  </a:lnTo>
                  <a:lnTo>
                    <a:pt x="781" y="1095"/>
                  </a:lnTo>
                  <a:lnTo>
                    <a:pt x="778" y="1094"/>
                  </a:lnTo>
                  <a:lnTo>
                    <a:pt x="775" y="1092"/>
                  </a:lnTo>
                  <a:lnTo>
                    <a:pt x="775" y="1092"/>
                  </a:lnTo>
                  <a:lnTo>
                    <a:pt x="780" y="1084"/>
                  </a:lnTo>
                  <a:lnTo>
                    <a:pt x="786" y="1078"/>
                  </a:lnTo>
                  <a:lnTo>
                    <a:pt x="789" y="1075"/>
                  </a:lnTo>
                  <a:lnTo>
                    <a:pt x="793" y="1072"/>
                  </a:lnTo>
                  <a:lnTo>
                    <a:pt x="797" y="1070"/>
                  </a:lnTo>
                  <a:lnTo>
                    <a:pt x="803" y="1070"/>
                  </a:lnTo>
                  <a:lnTo>
                    <a:pt x="803" y="1070"/>
                  </a:lnTo>
                  <a:lnTo>
                    <a:pt x="802" y="1066"/>
                  </a:lnTo>
                  <a:lnTo>
                    <a:pt x="799" y="1062"/>
                  </a:lnTo>
                  <a:lnTo>
                    <a:pt x="796" y="1059"/>
                  </a:lnTo>
                  <a:lnTo>
                    <a:pt x="793" y="1057"/>
                  </a:lnTo>
                  <a:lnTo>
                    <a:pt x="793" y="1057"/>
                  </a:lnTo>
                  <a:lnTo>
                    <a:pt x="788" y="1063"/>
                  </a:lnTo>
                  <a:lnTo>
                    <a:pt x="783" y="1066"/>
                  </a:lnTo>
                  <a:lnTo>
                    <a:pt x="777" y="1069"/>
                  </a:lnTo>
                  <a:lnTo>
                    <a:pt x="768" y="1070"/>
                  </a:lnTo>
                  <a:lnTo>
                    <a:pt x="768" y="1070"/>
                  </a:lnTo>
                  <a:lnTo>
                    <a:pt x="769" y="1061"/>
                  </a:lnTo>
                  <a:lnTo>
                    <a:pt x="771" y="1056"/>
                  </a:lnTo>
                  <a:lnTo>
                    <a:pt x="773" y="1052"/>
                  </a:lnTo>
                  <a:lnTo>
                    <a:pt x="775" y="1049"/>
                  </a:lnTo>
                  <a:lnTo>
                    <a:pt x="778" y="1047"/>
                  </a:lnTo>
                  <a:lnTo>
                    <a:pt x="782" y="1046"/>
                  </a:lnTo>
                  <a:lnTo>
                    <a:pt x="788" y="1046"/>
                  </a:lnTo>
                  <a:lnTo>
                    <a:pt x="788" y="1046"/>
                  </a:lnTo>
                  <a:lnTo>
                    <a:pt x="786" y="1039"/>
                  </a:lnTo>
                  <a:lnTo>
                    <a:pt x="783" y="1034"/>
                  </a:lnTo>
                  <a:lnTo>
                    <a:pt x="781" y="1030"/>
                  </a:lnTo>
                  <a:lnTo>
                    <a:pt x="778" y="1025"/>
                  </a:lnTo>
                  <a:lnTo>
                    <a:pt x="778" y="1025"/>
                  </a:lnTo>
                  <a:lnTo>
                    <a:pt x="772" y="1031"/>
                  </a:lnTo>
                  <a:lnTo>
                    <a:pt x="764" y="1036"/>
                  </a:lnTo>
                  <a:lnTo>
                    <a:pt x="750" y="1049"/>
                  </a:lnTo>
                  <a:lnTo>
                    <a:pt x="744" y="1053"/>
                  </a:lnTo>
                  <a:lnTo>
                    <a:pt x="736" y="1056"/>
                  </a:lnTo>
                  <a:lnTo>
                    <a:pt x="733" y="1057"/>
                  </a:lnTo>
                  <a:lnTo>
                    <a:pt x="730" y="1057"/>
                  </a:lnTo>
                  <a:lnTo>
                    <a:pt x="727" y="1056"/>
                  </a:lnTo>
                  <a:lnTo>
                    <a:pt x="723" y="1055"/>
                  </a:lnTo>
                  <a:lnTo>
                    <a:pt x="723" y="1055"/>
                  </a:lnTo>
                  <a:lnTo>
                    <a:pt x="734" y="1042"/>
                  </a:lnTo>
                  <a:lnTo>
                    <a:pt x="745" y="1031"/>
                  </a:lnTo>
                  <a:lnTo>
                    <a:pt x="751" y="1025"/>
                  </a:lnTo>
                  <a:lnTo>
                    <a:pt x="758" y="1021"/>
                  </a:lnTo>
                  <a:lnTo>
                    <a:pt x="765" y="1017"/>
                  </a:lnTo>
                  <a:lnTo>
                    <a:pt x="773" y="1014"/>
                  </a:lnTo>
                  <a:lnTo>
                    <a:pt x="773" y="1014"/>
                  </a:lnTo>
                  <a:lnTo>
                    <a:pt x="761" y="986"/>
                  </a:lnTo>
                  <a:lnTo>
                    <a:pt x="754" y="972"/>
                  </a:lnTo>
                  <a:lnTo>
                    <a:pt x="748" y="958"/>
                  </a:lnTo>
                  <a:lnTo>
                    <a:pt x="741" y="945"/>
                  </a:lnTo>
                  <a:lnTo>
                    <a:pt x="732" y="934"/>
                  </a:lnTo>
                  <a:lnTo>
                    <a:pt x="723" y="925"/>
                  </a:lnTo>
                  <a:lnTo>
                    <a:pt x="719" y="920"/>
                  </a:lnTo>
                  <a:lnTo>
                    <a:pt x="714" y="917"/>
                  </a:lnTo>
                  <a:lnTo>
                    <a:pt x="714" y="917"/>
                  </a:lnTo>
                  <a:close/>
                  <a:moveTo>
                    <a:pt x="999" y="1084"/>
                  </a:moveTo>
                  <a:lnTo>
                    <a:pt x="999" y="1084"/>
                  </a:lnTo>
                  <a:lnTo>
                    <a:pt x="1008" y="1080"/>
                  </a:lnTo>
                  <a:lnTo>
                    <a:pt x="1016" y="1075"/>
                  </a:lnTo>
                  <a:lnTo>
                    <a:pt x="1023" y="1068"/>
                  </a:lnTo>
                  <a:lnTo>
                    <a:pt x="1029" y="1060"/>
                  </a:lnTo>
                  <a:lnTo>
                    <a:pt x="1029" y="1060"/>
                  </a:lnTo>
                  <a:lnTo>
                    <a:pt x="1021" y="1048"/>
                  </a:lnTo>
                  <a:lnTo>
                    <a:pt x="1017" y="1042"/>
                  </a:lnTo>
                  <a:lnTo>
                    <a:pt x="1011" y="1038"/>
                  </a:lnTo>
                  <a:lnTo>
                    <a:pt x="1011" y="1038"/>
                  </a:lnTo>
                  <a:lnTo>
                    <a:pt x="1011" y="1046"/>
                  </a:lnTo>
                  <a:lnTo>
                    <a:pt x="1010" y="1052"/>
                  </a:lnTo>
                  <a:lnTo>
                    <a:pt x="1009" y="1057"/>
                  </a:lnTo>
                  <a:lnTo>
                    <a:pt x="1007" y="1063"/>
                  </a:lnTo>
                  <a:lnTo>
                    <a:pt x="1002" y="1072"/>
                  </a:lnTo>
                  <a:lnTo>
                    <a:pt x="1001" y="1078"/>
                  </a:lnTo>
                  <a:lnTo>
                    <a:pt x="999" y="1084"/>
                  </a:lnTo>
                  <a:lnTo>
                    <a:pt x="999" y="1084"/>
                  </a:lnTo>
                  <a:close/>
                  <a:moveTo>
                    <a:pt x="1247" y="1060"/>
                  </a:moveTo>
                  <a:lnTo>
                    <a:pt x="1247" y="1060"/>
                  </a:lnTo>
                  <a:lnTo>
                    <a:pt x="1235" y="1057"/>
                  </a:lnTo>
                  <a:lnTo>
                    <a:pt x="1230" y="1055"/>
                  </a:lnTo>
                  <a:lnTo>
                    <a:pt x="1226" y="1052"/>
                  </a:lnTo>
                  <a:lnTo>
                    <a:pt x="1226" y="1052"/>
                  </a:lnTo>
                  <a:lnTo>
                    <a:pt x="1225" y="1055"/>
                  </a:lnTo>
                  <a:lnTo>
                    <a:pt x="1223" y="1056"/>
                  </a:lnTo>
                  <a:lnTo>
                    <a:pt x="1220" y="1060"/>
                  </a:lnTo>
                  <a:lnTo>
                    <a:pt x="1217" y="1063"/>
                  </a:lnTo>
                  <a:lnTo>
                    <a:pt x="1216" y="1065"/>
                  </a:lnTo>
                  <a:lnTo>
                    <a:pt x="1216" y="1067"/>
                  </a:lnTo>
                  <a:lnTo>
                    <a:pt x="1216" y="1067"/>
                  </a:lnTo>
                  <a:lnTo>
                    <a:pt x="1225" y="1070"/>
                  </a:lnTo>
                  <a:lnTo>
                    <a:pt x="1233" y="1072"/>
                  </a:lnTo>
                  <a:lnTo>
                    <a:pt x="1250" y="1075"/>
                  </a:lnTo>
                  <a:lnTo>
                    <a:pt x="1250" y="1075"/>
                  </a:lnTo>
                  <a:lnTo>
                    <a:pt x="1250" y="1070"/>
                  </a:lnTo>
                  <a:lnTo>
                    <a:pt x="1250" y="1067"/>
                  </a:lnTo>
                  <a:lnTo>
                    <a:pt x="1249" y="1066"/>
                  </a:lnTo>
                  <a:lnTo>
                    <a:pt x="1248" y="1066"/>
                  </a:lnTo>
                  <a:lnTo>
                    <a:pt x="1247" y="1066"/>
                  </a:lnTo>
                  <a:lnTo>
                    <a:pt x="1246" y="1065"/>
                  </a:lnTo>
                  <a:lnTo>
                    <a:pt x="1247" y="1060"/>
                  </a:lnTo>
                  <a:lnTo>
                    <a:pt x="1247" y="1060"/>
                  </a:lnTo>
                  <a:close/>
                  <a:moveTo>
                    <a:pt x="992" y="1092"/>
                  </a:moveTo>
                  <a:lnTo>
                    <a:pt x="992" y="1092"/>
                  </a:lnTo>
                  <a:lnTo>
                    <a:pt x="989" y="1107"/>
                  </a:lnTo>
                  <a:lnTo>
                    <a:pt x="984" y="1126"/>
                  </a:lnTo>
                  <a:lnTo>
                    <a:pt x="978" y="1143"/>
                  </a:lnTo>
                  <a:lnTo>
                    <a:pt x="977" y="1148"/>
                  </a:lnTo>
                  <a:lnTo>
                    <a:pt x="977" y="1151"/>
                  </a:lnTo>
                  <a:lnTo>
                    <a:pt x="977" y="1151"/>
                  </a:lnTo>
                  <a:lnTo>
                    <a:pt x="980" y="1156"/>
                  </a:lnTo>
                  <a:lnTo>
                    <a:pt x="985" y="1159"/>
                  </a:lnTo>
                  <a:lnTo>
                    <a:pt x="988" y="1160"/>
                  </a:lnTo>
                  <a:lnTo>
                    <a:pt x="991" y="1160"/>
                  </a:lnTo>
                  <a:lnTo>
                    <a:pt x="994" y="1158"/>
                  </a:lnTo>
                  <a:lnTo>
                    <a:pt x="998" y="1156"/>
                  </a:lnTo>
                  <a:lnTo>
                    <a:pt x="1004" y="1147"/>
                  </a:lnTo>
                  <a:lnTo>
                    <a:pt x="1017" y="1128"/>
                  </a:lnTo>
                  <a:lnTo>
                    <a:pt x="1023" y="1121"/>
                  </a:lnTo>
                  <a:lnTo>
                    <a:pt x="1027" y="1119"/>
                  </a:lnTo>
                  <a:lnTo>
                    <a:pt x="1031" y="1116"/>
                  </a:lnTo>
                  <a:lnTo>
                    <a:pt x="1031" y="1116"/>
                  </a:lnTo>
                  <a:lnTo>
                    <a:pt x="1036" y="1119"/>
                  </a:lnTo>
                  <a:lnTo>
                    <a:pt x="1040" y="1122"/>
                  </a:lnTo>
                  <a:lnTo>
                    <a:pt x="1048" y="1129"/>
                  </a:lnTo>
                  <a:lnTo>
                    <a:pt x="1055" y="1137"/>
                  </a:lnTo>
                  <a:lnTo>
                    <a:pt x="1059" y="1141"/>
                  </a:lnTo>
                  <a:lnTo>
                    <a:pt x="1063" y="1143"/>
                  </a:lnTo>
                  <a:lnTo>
                    <a:pt x="1063" y="1143"/>
                  </a:lnTo>
                  <a:lnTo>
                    <a:pt x="1064" y="1140"/>
                  </a:lnTo>
                  <a:lnTo>
                    <a:pt x="1065" y="1138"/>
                  </a:lnTo>
                  <a:lnTo>
                    <a:pt x="1070" y="1135"/>
                  </a:lnTo>
                  <a:lnTo>
                    <a:pt x="1072" y="1132"/>
                  </a:lnTo>
                  <a:lnTo>
                    <a:pt x="1074" y="1130"/>
                  </a:lnTo>
                  <a:lnTo>
                    <a:pt x="1076" y="1128"/>
                  </a:lnTo>
                  <a:lnTo>
                    <a:pt x="1076" y="1124"/>
                  </a:lnTo>
                  <a:lnTo>
                    <a:pt x="1076" y="1124"/>
                  </a:lnTo>
                  <a:lnTo>
                    <a:pt x="1066" y="1112"/>
                  </a:lnTo>
                  <a:lnTo>
                    <a:pt x="1057" y="1099"/>
                  </a:lnTo>
                  <a:lnTo>
                    <a:pt x="1048" y="1087"/>
                  </a:lnTo>
                  <a:lnTo>
                    <a:pt x="1042" y="1082"/>
                  </a:lnTo>
                  <a:lnTo>
                    <a:pt x="1036" y="1077"/>
                  </a:lnTo>
                  <a:lnTo>
                    <a:pt x="1036" y="1077"/>
                  </a:lnTo>
                  <a:lnTo>
                    <a:pt x="1033" y="1082"/>
                  </a:lnTo>
                  <a:lnTo>
                    <a:pt x="1027" y="1087"/>
                  </a:lnTo>
                  <a:lnTo>
                    <a:pt x="1022" y="1092"/>
                  </a:lnTo>
                  <a:lnTo>
                    <a:pt x="1017" y="1095"/>
                  </a:lnTo>
                  <a:lnTo>
                    <a:pt x="1010" y="1097"/>
                  </a:lnTo>
                  <a:lnTo>
                    <a:pt x="1004" y="1097"/>
                  </a:lnTo>
                  <a:lnTo>
                    <a:pt x="998" y="1096"/>
                  </a:lnTo>
                  <a:lnTo>
                    <a:pt x="992" y="1092"/>
                  </a:lnTo>
                  <a:lnTo>
                    <a:pt x="992" y="1092"/>
                  </a:lnTo>
                  <a:close/>
                  <a:moveTo>
                    <a:pt x="1203" y="1084"/>
                  </a:moveTo>
                  <a:lnTo>
                    <a:pt x="1203" y="1084"/>
                  </a:lnTo>
                  <a:lnTo>
                    <a:pt x="1189" y="1119"/>
                  </a:lnTo>
                  <a:lnTo>
                    <a:pt x="1175" y="1151"/>
                  </a:lnTo>
                  <a:lnTo>
                    <a:pt x="1168" y="1168"/>
                  </a:lnTo>
                  <a:lnTo>
                    <a:pt x="1161" y="1185"/>
                  </a:lnTo>
                  <a:lnTo>
                    <a:pt x="1156" y="1203"/>
                  </a:lnTo>
                  <a:lnTo>
                    <a:pt x="1152" y="1222"/>
                  </a:lnTo>
                  <a:lnTo>
                    <a:pt x="1152" y="1222"/>
                  </a:lnTo>
                  <a:lnTo>
                    <a:pt x="1160" y="1227"/>
                  </a:lnTo>
                  <a:lnTo>
                    <a:pt x="1169" y="1230"/>
                  </a:lnTo>
                  <a:lnTo>
                    <a:pt x="1180" y="1232"/>
                  </a:lnTo>
                  <a:lnTo>
                    <a:pt x="1190" y="1233"/>
                  </a:lnTo>
                  <a:lnTo>
                    <a:pt x="1201" y="1233"/>
                  </a:lnTo>
                  <a:lnTo>
                    <a:pt x="1211" y="1231"/>
                  </a:lnTo>
                  <a:lnTo>
                    <a:pt x="1220" y="1228"/>
                  </a:lnTo>
                  <a:lnTo>
                    <a:pt x="1228" y="1222"/>
                  </a:lnTo>
                  <a:lnTo>
                    <a:pt x="1228" y="1222"/>
                  </a:lnTo>
                  <a:lnTo>
                    <a:pt x="1234" y="1195"/>
                  </a:lnTo>
                  <a:lnTo>
                    <a:pt x="1239" y="1167"/>
                  </a:lnTo>
                  <a:lnTo>
                    <a:pt x="1250" y="1105"/>
                  </a:lnTo>
                  <a:lnTo>
                    <a:pt x="1250" y="1105"/>
                  </a:lnTo>
                  <a:lnTo>
                    <a:pt x="1246" y="1100"/>
                  </a:lnTo>
                  <a:lnTo>
                    <a:pt x="1242" y="1096"/>
                  </a:lnTo>
                  <a:lnTo>
                    <a:pt x="1236" y="1093"/>
                  </a:lnTo>
                  <a:lnTo>
                    <a:pt x="1231" y="1090"/>
                  </a:lnTo>
                  <a:lnTo>
                    <a:pt x="1225" y="1087"/>
                  </a:lnTo>
                  <a:lnTo>
                    <a:pt x="1218" y="1086"/>
                  </a:lnTo>
                  <a:lnTo>
                    <a:pt x="1203" y="1084"/>
                  </a:lnTo>
                  <a:lnTo>
                    <a:pt x="1203" y="1084"/>
                  </a:lnTo>
                  <a:close/>
                  <a:moveTo>
                    <a:pt x="1235" y="1274"/>
                  </a:moveTo>
                  <a:lnTo>
                    <a:pt x="1235" y="1274"/>
                  </a:lnTo>
                  <a:lnTo>
                    <a:pt x="1237" y="1276"/>
                  </a:lnTo>
                  <a:lnTo>
                    <a:pt x="1239" y="1278"/>
                  </a:lnTo>
                  <a:lnTo>
                    <a:pt x="1242" y="1282"/>
                  </a:lnTo>
                  <a:lnTo>
                    <a:pt x="1244" y="1284"/>
                  </a:lnTo>
                  <a:lnTo>
                    <a:pt x="1246" y="1286"/>
                  </a:lnTo>
                  <a:lnTo>
                    <a:pt x="1249" y="1287"/>
                  </a:lnTo>
                  <a:lnTo>
                    <a:pt x="1252" y="1287"/>
                  </a:lnTo>
                  <a:lnTo>
                    <a:pt x="1252" y="1287"/>
                  </a:lnTo>
                  <a:lnTo>
                    <a:pt x="1256" y="1267"/>
                  </a:lnTo>
                  <a:lnTo>
                    <a:pt x="1259" y="1248"/>
                  </a:lnTo>
                  <a:lnTo>
                    <a:pt x="1264" y="1228"/>
                  </a:lnTo>
                  <a:lnTo>
                    <a:pt x="1269" y="1206"/>
                  </a:lnTo>
                  <a:lnTo>
                    <a:pt x="1283" y="1165"/>
                  </a:lnTo>
                  <a:lnTo>
                    <a:pt x="1299" y="1124"/>
                  </a:lnTo>
                  <a:lnTo>
                    <a:pt x="1299" y="1124"/>
                  </a:lnTo>
                  <a:lnTo>
                    <a:pt x="1294" y="1116"/>
                  </a:lnTo>
                  <a:lnTo>
                    <a:pt x="1288" y="1111"/>
                  </a:lnTo>
                  <a:lnTo>
                    <a:pt x="1279" y="1107"/>
                  </a:lnTo>
                  <a:lnTo>
                    <a:pt x="1269" y="1105"/>
                  </a:lnTo>
                  <a:lnTo>
                    <a:pt x="1269" y="1105"/>
                  </a:lnTo>
                  <a:lnTo>
                    <a:pt x="1267" y="1125"/>
                  </a:lnTo>
                  <a:lnTo>
                    <a:pt x="1264" y="1146"/>
                  </a:lnTo>
                  <a:lnTo>
                    <a:pt x="1256" y="1190"/>
                  </a:lnTo>
                  <a:lnTo>
                    <a:pt x="1245" y="1233"/>
                  </a:lnTo>
                  <a:lnTo>
                    <a:pt x="1235" y="1274"/>
                  </a:lnTo>
                  <a:lnTo>
                    <a:pt x="1235" y="1274"/>
                  </a:lnTo>
                  <a:close/>
                  <a:moveTo>
                    <a:pt x="977" y="1178"/>
                  </a:moveTo>
                  <a:lnTo>
                    <a:pt x="977" y="1178"/>
                  </a:lnTo>
                  <a:lnTo>
                    <a:pt x="984" y="1246"/>
                  </a:lnTo>
                  <a:lnTo>
                    <a:pt x="990" y="1311"/>
                  </a:lnTo>
                  <a:lnTo>
                    <a:pt x="993" y="1342"/>
                  </a:lnTo>
                  <a:lnTo>
                    <a:pt x="998" y="1372"/>
                  </a:lnTo>
                  <a:lnTo>
                    <a:pt x="1003" y="1400"/>
                  </a:lnTo>
                  <a:lnTo>
                    <a:pt x="1009" y="1427"/>
                  </a:lnTo>
                  <a:lnTo>
                    <a:pt x="1009" y="1427"/>
                  </a:lnTo>
                  <a:lnTo>
                    <a:pt x="1011" y="1426"/>
                  </a:lnTo>
                  <a:lnTo>
                    <a:pt x="1016" y="1425"/>
                  </a:lnTo>
                  <a:lnTo>
                    <a:pt x="1029" y="1424"/>
                  </a:lnTo>
                  <a:lnTo>
                    <a:pt x="1041" y="1425"/>
                  </a:lnTo>
                  <a:lnTo>
                    <a:pt x="1053" y="1427"/>
                  </a:lnTo>
                  <a:lnTo>
                    <a:pt x="1053" y="1427"/>
                  </a:lnTo>
                  <a:lnTo>
                    <a:pt x="1054" y="1422"/>
                  </a:lnTo>
                  <a:lnTo>
                    <a:pt x="1055" y="1416"/>
                  </a:lnTo>
                  <a:lnTo>
                    <a:pt x="1053" y="1403"/>
                  </a:lnTo>
                  <a:lnTo>
                    <a:pt x="1053" y="1389"/>
                  </a:lnTo>
                  <a:lnTo>
                    <a:pt x="1053" y="1382"/>
                  </a:lnTo>
                  <a:lnTo>
                    <a:pt x="1055" y="1374"/>
                  </a:lnTo>
                  <a:lnTo>
                    <a:pt x="1055" y="1374"/>
                  </a:lnTo>
                  <a:lnTo>
                    <a:pt x="1059" y="1377"/>
                  </a:lnTo>
                  <a:lnTo>
                    <a:pt x="1062" y="1378"/>
                  </a:lnTo>
                  <a:lnTo>
                    <a:pt x="1064" y="1381"/>
                  </a:lnTo>
                  <a:lnTo>
                    <a:pt x="1065" y="1384"/>
                  </a:lnTo>
                  <a:lnTo>
                    <a:pt x="1067" y="1392"/>
                  </a:lnTo>
                  <a:lnTo>
                    <a:pt x="1068" y="1399"/>
                  </a:lnTo>
                  <a:lnTo>
                    <a:pt x="1068" y="1408"/>
                  </a:lnTo>
                  <a:lnTo>
                    <a:pt x="1070" y="1416"/>
                  </a:lnTo>
                  <a:lnTo>
                    <a:pt x="1072" y="1423"/>
                  </a:lnTo>
                  <a:lnTo>
                    <a:pt x="1075" y="1425"/>
                  </a:lnTo>
                  <a:lnTo>
                    <a:pt x="1078" y="1427"/>
                  </a:lnTo>
                  <a:lnTo>
                    <a:pt x="1078" y="1427"/>
                  </a:lnTo>
                  <a:lnTo>
                    <a:pt x="1081" y="1423"/>
                  </a:lnTo>
                  <a:lnTo>
                    <a:pt x="1083" y="1418"/>
                  </a:lnTo>
                  <a:lnTo>
                    <a:pt x="1087" y="1409"/>
                  </a:lnTo>
                  <a:lnTo>
                    <a:pt x="1091" y="1398"/>
                  </a:lnTo>
                  <a:lnTo>
                    <a:pt x="1092" y="1385"/>
                  </a:lnTo>
                  <a:lnTo>
                    <a:pt x="1093" y="1372"/>
                  </a:lnTo>
                  <a:lnTo>
                    <a:pt x="1093" y="1358"/>
                  </a:lnTo>
                  <a:lnTo>
                    <a:pt x="1093" y="1331"/>
                  </a:lnTo>
                  <a:lnTo>
                    <a:pt x="1093" y="1331"/>
                  </a:lnTo>
                  <a:lnTo>
                    <a:pt x="1096" y="1309"/>
                  </a:lnTo>
                  <a:lnTo>
                    <a:pt x="1097" y="1287"/>
                  </a:lnTo>
                  <a:lnTo>
                    <a:pt x="1097" y="1265"/>
                  </a:lnTo>
                  <a:lnTo>
                    <a:pt x="1096" y="1244"/>
                  </a:lnTo>
                  <a:lnTo>
                    <a:pt x="1091" y="1201"/>
                  </a:lnTo>
                  <a:lnTo>
                    <a:pt x="1089" y="1178"/>
                  </a:lnTo>
                  <a:lnTo>
                    <a:pt x="1087" y="1156"/>
                  </a:lnTo>
                  <a:lnTo>
                    <a:pt x="1087" y="1156"/>
                  </a:lnTo>
                  <a:lnTo>
                    <a:pt x="1080" y="1159"/>
                  </a:lnTo>
                  <a:lnTo>
                    <a:pt x="1070" y="1162"/>
                  </a:lnTo>
                  <a:lnTo>
                    <a:pt x="1065" y="1163"/>
                  </a:lnTo>
                  <a:lnTo>
                    <a:pt x="1061" y="1163"/>
                  </a:lnTo>
                  <a:lnTo>
                    <a:pt x="1055" y="1162"/>
                  </a:lnTo>
                  <a:lnTo>
                    <a:pt x="1051" y="1161"/>
                  </a:lnTo>
                  <a:lnTo>
                    <a:pt x="1051" y="1161"/>
                  </a:lnTo>
                  <a:lnTo>
                    <a:pt x="1053" y="1202"/>
                  </a:lnTo>
                  <a:lnTo>
                    <a:pt x="1056" y="1245"/>
                  </a:lnTo>
                  <a:lnTo>
                    <a:pt x="1059" y="1288"/>
                  </a:lnTo>
                  <a:lnTo>
                    <a:pt x="1059" y="1309"/>
                  </a:lnTo>
                  <a:lnTo>
                    <a:pt x="1059" y="1331"/>
                  </a:lnTo>
                  <a:lnTo>
                    <a:pt x="1059" y="1331"/>
                  </a:lnTo>
                  <a:lnTo>
                    <a:pt x="1054" y="1322"/>
                  </a:lnTo>
                  <a:lnTo>
                    <a:pt x="1050" y="1311"/>
                  </a:lnTo>
                  <a:lnTo>
                    <a:pt x="1048" y="1301"/>
                  </a:lnTo>
                  <a:lnTo>
                    <a:pt x="1046" y="1290"/>
                  </a:lnTo>
                  <a:lnTo>
                    <a:pt x="1044" y="1266"/>
                  </a:lnTo>
                  <a:lnTo>
                    <a:pt x="1042" y="1242"/>
                  </a:lnTo>
                  <a:lnTo>
                    <a:pt x="1041" y="1217"/>
                  </a:lnTo>
                  <a:lnTo>
                    <a:pt x="1039" y="1193"/>
                  </a:lnTo>
                  <a:lnTo>
                    <a:pt x="1037" y="1182"/>
                  </a:lnTo>
                  <a:lnTo>
                    <a:pt x="1034" y="1171"/>
                  </a:lnTo>
                  <a:lnTo>
                    <a:pt x="1031" y="1160"/>
                  </a:lnTo>
                  <a:lnTo>
                    <a:pt x="1026" y="1151"/>
                  </a:lnTo>
                  <a:lnTo>
                    <a:pt x="1026" y="1151"/>
                  </a:lnTo>
                  <a:lnTo>
                    <a:pt x="1023" y="1158"/>
                  </a:lnTo>
                  <a:lnTo>
                    <a:pt x="1019" y="1165"/>
                  </a:lnTo>
                  <a:lnTo>
                    <a:pt x="1014" y="1169"/>
                  </a:lnTo>
                  <a:lnTo>
                    <a:pt x="1007" y="1173"/>
                  </a:lnTo>
                  <a:lnTo>
                    <a:pt x="1001" y="1176"/>
                  </a:lnTo>
                  <a:lnTo>
                    <a:pt x="993" y="1178"/>
                  </a:lnTo>
                  <a:lnTo>
                    <a:pt x="985" y="1178"/>
                  </a:lnTo>
                  <a:lnTo>
                    <a:pt x="977" y="1178"/>
                  </a:lnTo>
                  <a:lnTo>
                    <a:pt x="977" y="1178"/>
                  </a:lnTo>
                  <a:close/>
                  <a:moveTo>
                    <a:pt x="1108" y="1424"/>
                  </a:moveTo>
                  <a:lnTo>
                    <a:pt x="1108" y="1424"/>
                  </a:lnTo>
                  <a:lnTo>
                    <a:pt x="1130" y="1416"/>
                  </a:lnTo>
                  <a:lnTo>
                    <a:pt x="1141" y="1412"/>
                  </a:lnTo>
                  <a:lnTo>
                    <a:pt x="1154" y="1410"/>
                  </a:lnTo>
                  <a:lnTo>
                    <a:pt x="1154" y="1410"/>
                  </a:lnTo>
                  <a:lnTo>
                    <a:pt x="1166" y="1392"/>
                  </a:lnTo>
                  <a:lnTo>
                    <a:pt x="1175" y="1373"/>
                  </a:lnTo>
                  <a:lnTo>
                    <a:pt x="1185" y="1355"/>
                  </a:lnTo>
                  <a:lnTo>
                    <a:pt x="1192" y="1336"/>
                  </a:lnTo>
                  <a:lnTo>
                    <a:pt x="1200" y="1316"/>
                  </a:lnTo>
                  <a:lnTo>
                    <a:pt x="1207" y="1295"/>
                  </a:lnTo>
                  <a:lnTo>
                    <a:pt x="1213" y="1274"/>
                  </a:lnTo>
                  <a:lnTo>
                    <a:pt x="1218" y="1252"/>
                  </a:lnTo>
                  <a:lnTo>
                    <a:pt x="1218" y="1252"/>
                  </a:lnTo>
                  <a:lnTo>
                    <a:pt x="1196" y="1252"/>
                  </a:lnTo>
                  <a:lnTo>
                    <a:pt x="1186" y="1251"/>
                  </a:lnTo>
                  <a:lnTo>
                    <a:pt x="1176" y="1251"/>
                  </a:lnTo>
                  <a:lnTo>
                    <a:pt x="1167" y="1249"/>
                  </a:lnTo>
                  <a:lnTo>
                    <a:pt x="1159" y="1246"/>
                  </a:lnTo>
                  <a:lnTo>
                    <a:pt x="1153" y="1243"/>
                  </a:lnTo>
                  <a:lnTo>
                    <a:pt x="1146" y="1237"/>
                  </a:lnTo>
                  <a:lnTo>
                    <a:pt x="1146" y="1237"/>
                  </a:lnTo>
                  <a:lnTo>
                    <a:pt x="1132" y="1283"/>
                  </a:lnTo>
                  <a:lnTo>
                    <a:pt x="1127" y="1307"/>
                  </a:lnTo>
                  <a:lnTo>
                    <a:pt x="1122" y="1329"/>
                  </a:lnTo>
                  <a:lnTo>
                    <a:pt x="1117" y="1352"/>
                  </a:lnTo>
                  <a:lnTo>
                    <a:pt x="1113" y="1374"/>
                  </a:lnTo>
                  <a:lnTo>
                    <a:pt x="1108" y="1424"/>
                  </a:lnTo>
                  <a:lnTo>
                    <a:pt x="1108" y="1424"/>
                  </a:lnTo>
                  <a:close/>
                  <a:moveTo>
                    <a:pt x="970" y="1360"/>
                  </a:moveTo>
                  <a:lnTo>
                    <a:pt x="970" y="1360"/>
                  </a:lnTo>
                  <a:lnTo>
                    <a:pt x="974" y="1374"/>
                  </a:lnTo>
                  <a:lnTo>
                    <a:pt x="977" y="1380"/>
                  </a:lnTo>
                  <a:lnTo>
                    <a:pt x="981" y="1385"/>
                  </a:lnTo>
                  <a:lnTo>
                    <a:pt x="981" y="1385"/>
                  </a:lnTo>
                  <a:lnTo>
                    <a:pt x="980" y="1377"/>
                  </a:lnTo>
                  <a:lnTo>
                    <a:pt x="979" y="1368"/>
                  </a:lnTo>
                  <a:lnTo>
                    <a:pt x="978" y="1362"/>
                  </a:lnTo>
                  <a:lnTo>
                    <a:pt x="977" y="1359"/>
                  </a:lnTo>
                  <a:lnTo>
                    <a:pt x="975" y="1357"/>
                  </a:lnTo>
                  <a:lnTo>
                    <a:pt x="975" y="1357"/>
                  </a:lnTo>
                  <a:lnTo>
                    <a:pt x="973" y="1359"/>
                  </a:lnTo>
                  <a:lnTo>
                    <a:pt x="970" y="1360"/>
                  </a:lnTo>
                  <a:lnTo>
                    <a:pt x="970" y="1360"/>
                  </a:lnTo>
                  <a:close/>
                  <a:moveTo>
                    <a:pt x="854" y="1532"/>
                  </a:moveTo>
                  <a:lnTo>
                    <a:pt x="854" y="1532"/>
                  </a:lnTo>
                  <a:lnTo>
                    <a:pt x="887" y="1537"/>
                  </a:lnTo>
                  <a:lnTo>
                    <a:pt x="919" y="1541"/>
                  </a:lnTo>
                  <a:lnTo>
                    <a:pt x="949" y="1545"/>
                  </a:lnTo>
                  <a:lnTo>
                    <a:pt x="979" y="1546"/>
                  </a:lnTo>
                  <a:lnTo>
                    <a:pt x="1008" y="1545"/>
                  </a:lnTo>
                  <a:lnTo>
                    <a:pt x="1022" y="1544"/>
                  </a:lnTo>
                  <a:lnTo>
                    <a:pt x="1037" y="1541"/>
                  </a:lnTo>
                  <a:lnTo>
                    <a:pt x="1052" y="1538"/>
                  </a:lnTo>
                  <a:lnTo>
                    <a:pt x="1067" y="1535"/>
                  </a:lnTo>
                  <a:lnTo>
                    <a:pt x="1082" y="1530"/>
                  </a:lnTo>
                  <a:lnTo>
                    <a:pt x="1097" y="1524"/>
                  </a:lnTo>
                  <a:lnTo>
                    <a:pt x="1097" y="1524"/>
                  </a:lnTo>
                  <a:lnTo>
                    <a:pt x="1112" y="1525"/>
                  </a:lnTo>
                  <a:lnTo>
                    <a:pt x="1125" y="1524"/>
                  </a:lnTo>
                  <a:lnTo>
                    <a:pt x="1135" y="1522"/>
                  </a:lnTo>
                  <a:lnTo>
                    <a:pt x="1143" y="1519"/>
                  </a:lnTo>
                  <a:lnTo>
                    <a:pt x="1152" y="1515"/>
                  </a:lnTo>
                  <a:lnTo>
                    <a:pt x="1159" y="1510"/>
                  </a:lnTo>
                  <a:lnTo>
                    <a:pt x="1167" y="1505"/>
                  </a:lnTo>
                  <a:lnTo>
                    <a:pt x="1176" y="1500"/>
                  </a:lnTo>
                  <a:lnTo>
                    <a:pt x="1176" y="1500"/>
                  </a:lnTo>
                  <a:lnTo>
                    <a:pt x="1176" y="1487"/>
                  </a:lnTo>
                  <a:lnTo>
                    <a:pt x="1176" y="1475"/>
                  </a:lnTo>
                  <a:lnTo>
                    <a:pt x="1178" y="1464"/>
                  </a:lnTo>
                  <a:lnTo>
                    <a:pt x="1182" y="1454"/>
                  </a:lnTo>
                  <a:lnTo>
                    <a:pt x="1187" y="1433"/>
                  </a:lnTo>
                  <a:lnTo>
                    <a:pt x="1189" y="1423"/>
                  </a:lnTo>
                  <a:lnTo>
                    <a:pt x="1191" y="1412"/>
                  </a:lnTo>
                  <a:lnTo>
                    <a:pt x="1191" y="1412"/>
                  </a:lnTo>
                  <a:lnTo>
                    <a:pt x="1182" y="1419"/>
                  </a:lnTo>
                  <a:lnTo>
                    <a:pt x="1171" y="1426"/>
                  </a:lnTo>
                  <a:lnTo>
                    <a:pt x="1160" y="1431"/>
                  </a:lnTo>
                  <a:lnTo>
                    <a:pt x="1148" y="1435"/>
                  </a:lnTo>
                  <a:lnTo>
                    <a:pt x="1137" y="1439"/>
                  </a:lnTo>
                  <a:lnTo>
                    <a:pt x="1124" y="1441"/>
                  </a:lnTo>
                  <a:lnTo>
                    <a:pt x="1098" y="1444"/>
                  </a:lnTo>
                  <a:lnTo>
                    <a:pt x="1070" y="1445"/>
                  </a:lnTo>
                  <a:lnTo>
                    <a:pt x="1042" y="1446"/>
                  </a:lnTo>
                  <a:lnTo>
                    <a:pt x="1014" y="1447"/>
                  </a:lnTo>
                  <a:lnTo>
                    <a:pt x="985" y="1448"/>
                  </a:lnTo>
                  <a:lnTo>
                    <a:pt x="985" y="1448"/>
                  </a:lnTo>
                  <a:lnTo>
                    <a:pt x="968" y="1449"/>
                  </a:lnTo>
                  <a:lnTo>
                    <a:pt x="948" y="1449"/>
                  </a:lnTo>
                  <a:lnTo>
                    <a:pt x="927" y="1448"/>
                  </a:lnTo>
                  <a:lnTo>
                    <a:pt x="905" y="1446"/>
                  </a:lnTo>
                  <a:lnTo>
                    <a:pt x="884" y="1443"/>
                  </a:lnTo>
                  <a:lnTo>
                    <a:pt x="864" y="1439"/>
                  </a:lnTo>
                  <a:lnTo>
                    <a:pt x="848" y="1433"/>
                  </a:lnTo>
                  <a:lnTo>
                    <a:pt x="840" y="1430"/>
                  </a:lnTo>
                  <a:lnTo>
                    <a:pt x="835" y="1427"/>
                  </a:lnTo>
                  <a:lnTo>
                    <a:pt x="835" y="1427"/>
                  </a:lnTo>
                  <a:lnTo>
                    <a:pt x="840" y="1454"/>
                  </a:lnTo>
                  <a:lnTo>
                    <a:pt x="844" y="1480"/>
                  </a:lnTo>
                  <a:lnTo>
                    <a:pt x="854" y="1532"/>
                  </a:lnTo>
                  <a:lnTo>
                    <a:pt x="854" y="1532"/>
                  </a:lnTo>
                  <a:close/>
                  <a:moveTo>
                    <a:pt x="1137" y="1549"/>
                  </a:moveTo>
                  <a:lnTo>
                    <a:pt x="1137" y="1549"/>
                  </a:lnTo>
                  <a:lnTo>
                    <a:pt x="1139" y="1565"/>
                  </a:lnTo>
                  <a:lnTo>
                    <a:pt x="1141" y="1579"/>
                  </a:lnTo>
                  <a:lnTo>
                    <a:pt x="1142" y="1611"/>
                  </a:lnTo>
                  <a:lnTo>
                    <a:pt x="1142" y="1611"/>
                  </a:lnTo>
                  <a:lnTo>
                    <a:pt x="1146" y="1611"/>
                  </a:lnTo>
                  <a:lnTo>
                    <a:pt x="1150" y="1611"/>
                  </a:lnTo>
                  <a:lnTo>
                    <a:pt x="1156" y="1608"/>
                  </a:lnTo>
                  <a:lnTo>
                    <a:pt x="1161" y="1605"/>
                  </a:lnTo>
                  <a:lnTo>
                    <a:pt x="1165" y="1604"/>
                  </a:lnTo>
                  <a:lnTo>
                    <a:pt x="1169" y="1604"/>
                  </a:lnTo>
                  <a:lnTo>
                    <a:pt x="1169" y="1604"/>
                  </a:lnTo>
                  <a:lnTo>
                    <a:pt x="1169" y="1592"/>
                  </a:lnTo>
                  <a:lnTo>
                    <a:pt x="1170" y="1581"/>
                  </a:lnTo>
                  <a:lnTo>
                    <a:pt x="1173" y="1564"/>
                  </a:lnTo>
                  <a:lnTo>
                    <a:pt x="1174" y="1555"/>
                  </a:lnTo>
                  <a:lnTo>
                    <a:pt x="1175" y="1547"/>
                  </a:lnTo>
                  <a:lnTo>
                    <a:pt x="1175" y="1539"/>
                  </a:lnTo>
                  <a:lnTo>
                    <a:pt x="1174" y="1530"/>
                  </a:lnTo>
                  <a:lnTo>
                    <a:pt x="1174" y="1530"/>
                  </a:lnTo>
                  <a:lnTo>
                    <a:pt x="1170" y="1533"/>
                  </a:lnTo>
                  <a:lnTo>
                    <a:pt x="1165" y="1535"/>
                  </a:lnTo>
                  <a:lnTo>
                    <a:pt x="1154" y="1538"/>
                  </a:lnTo>
                  <a:lnTo>
                    <a:pt x="1148" y="1540"/>
                  </a:lnTo>
                  <a:lnTo>
                    <a:pt x="1144" y="1543"/>
                  </a:lnTo>
                  <a:lnTo>
                    <a:pt x="1140" y="1546"/>
                  </a:lnTo>
                  <a:lnTo>
                    <a:pt x="1137" y="1549"/>
                  </a:lnTo>
                  <a:lnTo>
                    <a:pt x="1137" y="1549"/>
                  </a:lnTo>
                  <a:close/>
                  <a:moveTo>
                    <a:pt x="1110" y="1626"/>
                  </a:moveTo>
                  <a:lnTo>
                    <a:pt x="1110" y="1626"/>
                  </a:lnTo>
                  <a:lnTo>
                    <a:pt x="1112" y="1624"/>
                  </a:lnTo>
                  <a:lnTo>
                    <a:pt x="1114" y="1624"/>
                  </a:lnTo>
                  <a:lnTo>
                    <a:pt x="1117" y="1624"/>
                  </a:lnTo>
                  <a:lnTo>
                    <a:pt x="1122" y="1623"/>
                  </a:lnTo>
                  <a:lnTo>
                    <a:pt x="1122" y="1623"/>
                  </a:lnTo>
                  <a:lnTo>
                    <a:pt x="1125" y="1602"/>
                  </a:lnTo>
                  <a:lnTo>
                    <a:pt x="1125" y="1592"/>
                  </a:lnTo>
                  <a:lnTo>
                    <a:pt x="1125" y="1580"/>
                  </a:lnTo>
                  <a:lnTo>
                    <a:pt x="1124" y="1570"/>
                  </a:lnTo>
                  <a:lnTo>
                    <a:pt x="1121" y="1561"/>
                  </a:lnTo>
                  <a:lnTo>
                    <a:pt x="1119" y="1558"/>
                  </a:lnTo>
                  <a:lnTo>
                    <a:pt x="1116" y="1554"/>
                  </a:lnTo>
                  <a:lnTo>
                    <a:pt x="1113" y="1551"/>
                  </a:lnTo>
                  <a:lnTo>
                    <a:pt x="1110" y="1549"/>
                  </a:lnTo>
                  <a:lnTo>
                    <a:pt x="1110" y="1549"/>
                  </a:lnTo>
                  <a:lnTo>
                    <a:pt x="1108" y="1558"/>
                  </a:lnTo>
                  <a:lnTo>
                    <a:pt x="1107" y="1566"/>
                  </a:lnTo>
                  <a:lnTo>
                    <a:pt x="1107" y="1584"/>
                  </a:lnTo>
                  <a:lnTo>
                    <a:pt x="1108" y="1606"/>
                  </a:lnTo>
                  <a:lnTo>
                    <a:pt x="1110" y="1626"/>
                  </a:lnTo>
                  <a:lnTo>
                    <a:pt x="1110" y="1626"/>
                  </a:lnTo>
                  <a:close/>
                  <a:moveTo>
                    <a:pt x="856" y="1554"/>
                  </a:moveTo>
                  <a:lnTo>
                    <a:pt x="856" y="1554"/>
                  </a:lnTo>
                  <a:lnTo>
                    <a:pt x="859" y="1574"/>
                  </a:lnTo>
                  <a:lnTo>
                    <a:pt x="864" y="1592"/>
                  </a:lnTo>
                  <a:lnTo>
                    <a:pt x="867" y="1611"/>
                  </a:lnTo>
                  <a:lnTo>
                    <a:pt x="869" y="1630"/>
                  </a:lnTo>
                  <a:lnTo>
                    <a:pt x="869" y="1630"/>
                  </a:lnTo>
                  <a:lnTo>
                    <a:pt x="872" y="1631"/>
                  </a:lnTo>
                  <a:lnTo>
                    <a:pt x="875" y="1631"/>
                  </a:lnTo>
                  <a:lnTo>
                    <a:pt x="881" y="1635"/>
                  </a:lnTo>
                  <a:lnTo>
                    <a:pt x="886" y="1637"/>
                  </a:lnTo>
                  <a:lnTo>
                    <a:pt x="888" y="1637"/>
                  </a:lnTo>
                  <a:lnTo>
                    <a:pt x="890" y="1636"/>
                  </a:lnTo>
                  <a:lnTo>
                    <a:pt x="890" y="1636"/>
                  </a:lnTo>
                  <a:lnTo>
                    <a:pt x="893" y="1627"/>
                  </a:lnTo>
                  <a:lnTo>
                    <a:pt x="893" y="1620"/>
                  </a:lnTo>
                  <a:lnTo>
                    <a:pt x="892" y="1602"/>
                  </a:lnTo>
                  <a:lnTo>
                    <a:pt x="890" y="1583"/>
                  </a:lnTo>
                  <a:lnTo>
                    <a:pt x="888" y="1562"/>
                  </a:lnTo>
                  <a:lnTo>
                    <a:pt x="888" y="1562"/>
                  </a:lnTo>
                  <a:lnTo>
                    <a:pt x="880" y="1558"/>
                  </a:lnTo>
                  <a:lnTo>
                    <a:pt x="872" y="1555"/>
                  </a:lnTo>
                  <a:lnTo>
                    <a:pt x="866" y="1554"/>
                  </a:lnTo>
                  <a:lnTo>
                    <a:pt x="856" y="1554"/>
                  </a:lnTo>
                  <a:lnTo>
                    <a:pt x="856" y="1554"/>
                  </a:lnTo>
                  <a:close/>
                  <a:moveTo>
                    <a:pt x="1036" y="1567"/>
                  </a:moveTo>
                  <a:lnTo>
                    <a:pt x="1036" y="1567"/>
                  </a:lnTo>
                  <a:lnTo>
                    <a:pt x="1035" y="1607"/>
                  </a:lnTo>
                  <a:lnTo>
                    <a:pt x="1035" y="1626"/>
                  </a:lnTo>
                  <a:lnTo>
                    <a:pt x="1036" y="1637"/>
                  </a:lnTo>
                  <a:lnTo>
                    <a:pt x="1038" y="1647"/>
                  </a:lnTo>
                  <a:lnTo>
                    <a:pt x="1038" y="1647"/>
                  </a:lnTo>
                  <a:lnTo>
                    <a:pt x="1052" y="1644"/>
                  </a:lnTo>
                  <a:lnTo>
                    <a:pt x="1066" y="1642"/>
                  </a:lnTo>
                  <a:lnTo>
                    <a:pt x="1079" y="1639"/>
                  </a:lnTo>
                  <a:lnTo>
                    <a:pt x="1085" y="1637"/>
                  </a:lnTo>
                  <a:lnTo>
                    <a:pt x="1090" y="1634"/>
                  </a:lnTo>
                  <a:lnTo>
                    <a:pt x="1090" y="1634"/>
                  </a:lnTo>
                  <a:lnTo>
                    <a:pt x="1092" y="1612"/>
                  </a:lnTo>
                  <a:lnTo>
                    <a:pt x="1091" y="1595"/>
                  </a:lnTo>
                  <a:lnTo>
                    <a:pt x="1089" y="1577"/>
                  </a:lnTo>
                  <a:lnTo>
                    <a:pt x="1085" y="1556"/>
                  </a:lnTo>
                  <a:lnTo>
                    <a:pt x="1085" y="1556"/>
                  </a:lnTo>
                  <a:lnTo>
                    <a:pt x="1079" y="1556"/>
                  </a:lnTo>
                  <a:lnTo>
                    <a:pt x="1074" y="1556"/>
                  </a:lnTo>
                  <a:lnTo>
                    <a:pt x="1061" y="1560"/>
                  </a:lnTo>
                  <a:lnTo>
                    <a:pt x="1036" y="1567"/>
                  </a:lnTo>
                  <a:lnTo>
                    <a:pt x="1036" y="1567"/>
                  </a:lnTo>
                  <a:close/>
                  <a:moveTo>
                    <a:pt x="909" y="1643"/>
                  </a:moveTo>
                  <a:lnTo>
                    <a:pt x="909" y="1643"/>
                  </a:lnTo>
                  <a:lnTo>
                    <a:pt x="925" y="1646"/>
                  </a:lnTo>
                  <a:lnTo>
                    <a:pt x="940" y="1647"/>
                  </a:lnTo>
                  <a:lnTo>
                    <a:pt x="975" y="1651"/>
                  </a:lnTo>
                  <a:lnTo>
                    <a:pt x="975" y="1651"/>
                  </a:lnTo>
                  <a:lnTo>
                    <a:pt x="975" y="1630"/>
                  </a:lnTo>
                  <a:lnTo>
                    <a:pt x="976" y="1609"/>
                  </a:lnTo>
                  <a:lnTo>
                    <a:pt x="976" y="1599"/>
                  </a:lnTo>
                  <a:lnTo>
                    <a:pt x="976" y="1589"/>
                  </a:lnTo>
                  <a:lnTo>
                    <a:pt x="975" y="1579"/>
                  </a:lnTo>
                  <a:lnTo>
                    <a:pt x="972" y="1569"/>
                  </a:lnTo>
                  <a:lnTo>
                    <a:pt x="972" y="1569"/>
                  </a:lnTo>
                  <a:lnTo>
                    <a:pt x="956" y="1567"/>
                  </a:lnTo>
                  <a:lnTo>
                    <a:pt x="938" y="1565"/>
                  </a:lnTo>
                  <a:lnTo>
                    <a:pt x="922" y="1564"/>
                  </a:lnTo>
                  <a:lnTo>
                    <a:pt x="909" y="1562"/>
                  </a:lnTo>
                  <a:lnTo>
                    <a:pt x="909" y="1562"/>
                  </a:lnTo>
                  <a:lnTo>
                    <a:pt x="909" y="1580"/>
                  </a:lnTo>
                  <a:lnTo>
                    <a:pt x="909" y="1602"/>
                  </a:lnTo>
                  <a:lnTo>
                    <a:pt x="908" y="1625"/>
                  </a:lnTo>
                  <a:lnTo>
                    <a:pt x="909" y="1643"/>
                  </a:lnTo>
                  <a:lnTo>
                    <a:pt x="909" y="1643"/>
                  </a:lnTo>
                  <a:close/>
                  <a:moveTo>
                    <a:pt x="996" y="1567"/>
                  </a:moveTo>
                  <a:lnTo>
                    <a:pt x="996" y="1567"/>
                  </a:lnTo>
                  <a:lnTo>
                    <a:pt x="994" y="1576"/>
                  </a:lnTo>
                  <a:lnTo>
                    <a:pt x="993" y="1586"/>
                  </a:lnTo>
                  <a:lnTo>
                    <a:pt x="992" y="1596"/>
                  </a:lnTo>
                  <a:lnTo>
                    <a:pt x="992" y="1607"/>
                  </a:lnTo>
                  <a:lnTo>
                    <a:pt x="992" y="1629"/>
                  </a:lnTo>
                  <a:lnTo>
                    <a:pt x="994" y="1653"/>
                  </a:lnTo>
                  <a:lnTo>
                    <a:pt x="994" y="1653"/>
                  </a:lnTo>
                  <a:lnTo>
                    <a:pt x="1002" y="1653"/>
                  </a:lnTo>
                  <a:lnTo>
                    <a:pt x="1009" y="1653"/>
                  </a:lnTo>
                  <a:lnTo>
                    <a:pt x="1016" y="1653"/>
                  </a:lnTo>
                  <a:lnTo>
                    <a:pt x="1019" y="1652"/>
                  </a:lnTo>
                  <a:lnTo>
                    <a:pt x="1021" y="1651"/>
                  </a:lnTo>
                  <a:lnTo>
                    <a:pt x="1021" y="1651"/>
                  </a:lnTo>
                  <a:lnTo>
                    <a:pt x="1020" y="1641"/>
                  </a:lnTo>
                  <a:lnTo>
                    <a:pt x="1020" y="1631"/>
                  </a:lnTo>
                  <a:lnTo>
                    <a:pt x="1020" y="1610"/>
                  </a:lnTo>
                  <a:lnTo>
                    <a:pt x="1019" y="1599"/>
                  </a:lnTo>
                  <a:lnTo>
                    <a:pt x="1019" y="1589"/>
                  </a:lnTo>
                  <a:lnTo>
                    <a:pt x="1017" y="1577"/>
                  </a:lnTo>
                  <a:lnTo>
                    <a:pt x="1014" y="1567"/>
                  </a:lnTo>
                  <a:lnTo>
                    <a:pt x="1014" y="1567"/>
                  </a:lnTo>
                  <a:lnTo>
                    <a:pt x="996" y="1567"/>
                  </a:lnTo>
                  <a:lnTo>
                    <a:pt x="996" y="1567"/>
                  </a:lnTo>
                  <a:close/>
                  <a:moveTo>
                    <a:pt x="1093" y="1665"/>
                  </a:moveTo>
                  <a:lnTo>
                    <a:pt x="1093" y="1665"/>
                  </a:lnTo>
                  <a:lnTo>
                    <a:pt x="1090" y="1664"/>
                  </a:lnTo>
                  <a:lnTo>
                    <a:pt x="1087" y="1661"/>
                  </a:lnTo>
                  <a:lnTo>
                    <a:pt x="1085" y="1660"/>
                  </a:lnTo>
                  <a:lnTo>
                    <a:pt x="1080" y="1660"/>
                  </a:lnTo>
                  <a:lnTo>
                    <a:pt x="1080" y="1660"/>
                  </a:lnTo>
                  <a:lnTo>
                    <a:pt x="1069" y="1665"/>
                  </a:lnTo>
                  <a:lnTo>
                    <a:pt x="1057" y="1668"/>
                  </a:lnTo>
                  <a:lnTo>
                    <a:pt x="1046" y="1670"/>
                  </a:lnTo>
                  <a:lnTo>
                    <a:pt x="1033" y="1672"/>
                  </a:lnTo>
                  <a:lnTo>
                    <a:pt x="1007" y="1674"/>
                  </a:lnTo>
                  <a:lnTo>
                    <a:pt x="980" y="1674"/>
                  </a:lnTo>
                  <a:lnTo>
                    <a:pt x="954" y="1672"/>
                  </a:lnTo>
                  <a:lnTo>
                    <a:pt x="927" y="1669"/>
                  </a:lnTo>
                  <a:lnTo>
                    <a:pt x="900" y="1662"/>
                  </a:lnTo>
                  <a:lnTo>
                    <a:pt x="873" y="1655"/>
                  </a:lnTo>
                  <a:lnTo>
                    <a:pt x="873" y="1655"/>
                  </a:lnTo>
                  <a:lnTo>
                    <a:pt x="880" y="1684"/>
                  </a:lnTo>
                  <a:lnTo>
                    <a:pt x="885" y="1716"/>
                  </a:lnTo>
                  <a:lnTo>
                    <a:pt x="890" y="1750"/>
                  </a:lnTo>
                  <a:lnTo>
                    <a:pt x="896" y="1780"/>
                  </a:lnTo>
                  <a:lnTo>
                    <a:pt x="896" y="1780"/>
                  </a:lnTo>
                  <a:lnTo>
                    <a:pt x="905" y="1789"/>
                  </a:lnTo>
                  <a:lnTo>
                    <a:pt x="915" y="1797"/>
                  </a:lnTo>
                  <a:lnTo>
                    <a:pt x="915" y="1797"/>
                  </a:lnTo>
                  <a:lnTo>
                    <a:pt x="923" y="1797"/>
                  </a:lnTo>
                  <a:lnTo>
                    <a:pt x="929" y="1799"/>
                  </a:lnTo>
                  <a:lnTo>
                    <a:pt x="935" y="1802"/>
                  </a:lnTo>
                  <a:lnTo>
                    <a:pt x="942" y="1804"/>
                  </a:lnTo>
                  <a:lnTo>
                    <a:pt x="956" y="1809"/>
                  </a:lnTo>
                  <a:lnTo>
                    <a:pt x="962" y="1811"/>
                  </a:lnTo>
                  <a:lnTo>
                    <a:pt x="970" y="1812"/>
                  </a:lnTo>
                  <a:lnTo>
                    <a:pt x="970" y="1812"/>
                  </a:lnTo>
                  <a:lnTo>
                    <a:pt x="974" y="1812"/>
                  </a:lnTo>
                  <a:lnTo>
                    <a:pt x="979" y="1811"/>
                  </a:lnTo>
                  <a:lnTo>
                    <a:pt x="989" y="1809"/>
                  </a:lnTo>
                  <a:lnTo>
                    <a:pt x="1000" y="1806"/>
                  </a:lnTo>
                  <a:lnTo>
                    <a:pt x="1009" y="1805"/>
                  </a:lnTo>
                  <a:lnTo>
                    <a:pt x="1009" y="1805"/>
                  </a:lnTo>
                  <a:lnTo>
                    <a:pt x="1041" y="1807"/>
                  </a:lnTo>
                  <a:lnTo>
                    <a:pt x="1057" y="1807"/>
                  </a:lnTo>
                  <a:lnTo>
                    <a:pt x="1075" y="1807"/>
                  </a:lnTo>
                  <a:lnTo>
                    <a:pt x="1091" y="1806"/>
                  </a:lnTo>
                  <a:lnTo>
                    <a:pt x="1106" y="1804"/>
                  </a:lnTo>
                  <a:lnTo>
                    <a:pt x="1113" y="1802"/>
                  </a:lnTo>
                  <a:lnTo>
                    <a:pt x="1121" y="1798"/>
                  </a:lnTo>
                  <a:lnTo>
                    <a:pt x="1127" y="1795"/>
                  </a:lnTo>
                  <a:lnTo>
                    <a:pt x="1135" y="1791"/>
                  </a:lnTo>
                  <a:lnTo>
                    <a:pt x="1135" y="1791"/>
                  </a:lnTo>
                  <a:lnTo>
                    <a:pt x="1139" y="1782"/>
                  </a:lnTo>
                  <a:lnTo>
                    <a:pt x="1143" y="1773"/>
                  </a:lnTo>
                  <a:lnTo>
                    <a:pt x="1150" y="1753"/>
                  </a:lnTo>
                  <a:lnTo>
                    <a:pt x="1154" y="1732"/>
                  </a:lnTo>
                  <a:lnTo>
                    <a:pt x="1158" y="1710"/>
                  </a:lnTo>
                  <a:lnTo>
                    <a:pt x="1160" y="1687"/>
                  </a:lnTo>
                  <a:lnTo>
                    <a:pt x="1161" y="1666"/>
                  </a:lnTo>
                  <a:lnTo>
                    <a:pt x="1161" y="1628"/>
                  </a:lnTo>
                  <a:lnTo>
                    <a:pt x="1161" y="1628"/>
                  </a:lnTo>
                  <a:lnTo>
                    <a:pt x="1154" y="1634"/>
                  </a:lnTo>
                  <a:lnTo>
                    <a:pt x="1144" y="1638"/>
                  </a:lnTo>
                  <a:lnTo>
                    <a:pt x="1126" y="1645"/>
                  </a:lnTo>
                  <a:lnTo>
                    <a:pt x="1116" y="1649"/>
                  </a:lnTo>
                  <a:lnTo>
                    <a:pt x="1108" y="1653"/>
                  </a:lnTo>
                  <a:lnTo>
                    <a:pt x="1099" y="1658"/>
                  </a:lnTo>
                  <a:lnTo>
                    <a:pt x="1093" y="1665"/>
                  </a:lnTo>
                  <a:lnTo>
                    <a:pt x="1093" y="1665"/>
                  </a:lnTo>
                  <a:close/>
                  <a:moveTo>
                    <a:pt x="509" y="1636"/>
                  </a:moveTo>
                  <a:lnTo>
                    <a:pt x="509" y="1636"/>
                  </a:lnTo>
                  <a:lnTo>
                    <a:pt x="514" y="1644"/>
                  </a:lnTo>
                  <a:lnTo>
                    <a:pt x="517" y="1655"/>
                  </a:lnTo>
                  <a:lnTo>
                    <a:pt x="519" y="1667"/>
                  </a:lnTo>
                  <a:lnTo>
                    <a:pt x="519" y="1672"/>
                  </a:lnTo>
                  <a:lnTo>
                    <a:pt x="518" y="1678"/>
                  </a:lnTo>
                  <a:lnTo>
                    <a:pt x="517" y="1684"/>
                  </a:lnTo>
                  <a:lnTo>
                    <a:pt x="514" y="1688"/>
                  </a:lnTo>
                  <a:lnTo>
                    <a:pt x="510" y="1693"/>
                  </a:lnTo>
                  <a:lnTo>
                    <a:pt x="506" y="1698"/>
                  </a:lnTo>
                  <a:lnTo>
                    <a:pt x="501" y="1701"/>
                  </a:lnTo>
                  <a:lnTo>
                    <a:pt x="494" y="1704"/>
                  </a:lnTo>
                  <a:lnTo>
                    <a:pt x="487" y="1705"/>
                  </a:lnTo>
                  <a:lnTo>
                    <a:pt x="478" y="1706"/>
                  </a:lnTo>
                  <a:lnTo>
                    <a:pt x="478" y="1706"/>
                  </a:lnTo>
                  <a:lnTo>
                    <a:pt x="471" y="1703"/>
                  </a:lnTo>
                  <a:lnTo>
                    <a:pt x="464" y="1701"/>
                  </a:lnTo>
                  <a:lnTo>
                    <a:pt x="458" y="1702"/>
                  </a:lnTo>
                  <a:lnTo>
                    <a:pt x="448" y="1704"/>
                  </a:lnTo>
                  <a:lnTo>
                    <a:pt x="448" y="1704"/>
                  </a:lnTo>
                  <a:lnTo>
                    <a:pt x="446" y="1697"/>
                  </a:lnTo>
                  <a:lnTo>
                    <a:pt x="444" y="1689"/>
                  </a:lnTo>
                  <a:lnTo>
                    <a:pt x="441" y="1674"/>
                  </a:lnTo>
                  <a:lnTo>
                    <a:pt x="439" y="1667"/>
                  </a:lnTo>
                  <a:lnTo>
                    <a:pt x="435" y="1661"/>
                  </a:lnTo>
                  <a:lnTo>
                    <a:pt x="432" y="1657"/>
                  </a:lnTo>
                  <a:lnTo>
                    <a:pt x="429" y="1656"/>
                  </a:lnTo>
                  <a:lnTo>
                    <a:pt x="426" y="1655"/>
                  </a:lnTo>
                  <a:lnTo>
                    <a:pt x="426" y="1655"/>
                  </a:lnTo>
                  <a:lnTo>
                    <a:pt x="419" y="1660"/>
                  </a:lnTo>
                  <a:lnTo>
                    <a:pt x="410" y="1667"/>
                  </a:lnTo>
                  <a:lnTo>
                    <a:pt x="399" y="1673"/>
                  </a:lnTo>
                  <a:lnTo>
                    <a:pt x="389" y="1680"/>
                  </a:lnTo>
                  <a:lnTo>
                    <a:pt x="381" y="1687"/>
                  </a:lnTo>
                  <a:lnTo>
                    <a:pt x="378" y="1691"/>
                  </a:lnTo>
                  <a:lnTo>
                    <a:pt x="375" y="1696"/>
                  </a:lnTo>
                  <a:lnTo>
                    <a:pt x="374" y="1701"/>
                  </a:lnTo>
                  <a:lnTo>
                    <a:pt x="374" y="1705"/>
                  </a:lnTo>
                  <a:lnTo>
                    <a:pt x="377" y="1711"/>
                  </a:lnTo>
                  <a:lnTo>
                    <a:pt x="380" y="1717"/>
                  </a:lnTo>
                  <a:lnTo>
                    <a:pt x="380" y="1717"/>
                  </a:lnTo>
                  <a:lnTo>
                    <a:pt x="414" y="1722"/>
                  </a:lnTo>
                  <a:lnTo>
                    <a:pt x="453" y="1728"/>
                  </a:lnTo>
                  <a:lnTo>
                    <a:pt x="492" y="1731"/>
                  </a:lnTo>
                  <a:lnTo>
                    <a:pt x="534" y="1733"/>
                  </a:lnTo>
                  <a:lnTo>
                    <a:pt x="576" y="1732"/>
                  </a:lnTo>
                  <a:lnTo>
                    <a:pt x="618" y="1730"/>
                  </a:lnTo>
                  <a:lnTo>
                    <a:pt x="639" y="1728"/>
                  </a:lnTo>
                  <a:lnTo>
                    <a:pt x="659" y="1725"/>
                  </a:lnTo>
                  <a:lnTo>
                    <a:pt x="680" y="1721"/>
                  </a:lnTo>
                  <a:lnTo>
                    <a:pt x="699" y="1717"/>
                  </a:lnTo>
                  <a:lnTo>
                    <a:pt x="699" y="1717"/>
                  </a:lnTo>
                  <a:lnTo>
                    <a:pt x="699" y="1714"/>
                  </a:lnTo>
                  <a:lnTo>
                    <a:pt x="700" y="1713"/>
                  </a:lnTo>
                  <a:lnTo>
                    <a:pt x="702" y="1710"/>
                  </a:lnTo>
                  <a:lnTo>
                    <a:pt x="704" y="1707"/>
                  </a:lnTo>
                  <a:lnTo>
                    <a:pt x="704" y="1705"/>
                  </a:lnTo>
                  <a:lnTo>
                    <a:pt x="704" y="1702"/>
                  </a:lnTo>
                  <a:lnTo>
                    <a:pt x="704" y="1702"/>
                  </a:lnTo>
                  <a:lnTo>
                    <a:pt x="700" y="1693"/>
                  </a:lnTo>
                  <a:lnTo>
                    <a:pt x="693" y="1686"/>
                  </a:lnTo>
                  <a:lnTo>
                    <a:pt x="687" y="1678"/>
                  </a:lnTo>
                  <a:lnTo>
                    <a:pt x="680" y="1671"/>
                  </a:lnTo>
                  <a:lnTo>
                    <a:pt x="672" y="1666"/>
                  </a:lnTo>
                  <a:lnTo>
                    <a:pt x="665" y="1661"/>
                  </a:lnTo>
                  <a:lnTo>
                    <a:pt x="657" y="1658"/>
                  </a:lnTo>
                  <a:lnTo>
                    <a:pt x="650" y="1658"/>
                  </a:lnTo>
                  <a:lnTo>
                    <a:pt x="650" y="1658"/>
                  </a:lnTo>
                  <a:lnTo>
                    <a:pt x="655" y="1662"/>
                  </a:lnTo>
                  <a:lnTo>
                    <a:pt x="657" y="1667"/>
                  </a:lnTo>
                  <a:lnTo>
                    <a:pt x="658" y="1672"/>
                  </a:lnTo>
                  <a:lnTo>
                    <a:pt x="658" y="1676"/>
                  </a:lnTo>
                  <a:lnTo>
                    <a:pt x="656" y="1681"/>
                  </a:lnTo>
                  <a:lnTo>
                    <a:pt x="653" y="1685"/>
                  </a:lnTo>
                  <a:lnTo>
                    <a:pt x="648" y="1689"/>
                  </a:lnTo>
                  <a:lnTo>
                    <a:pt x="643" y="1692"/>
                  </a:lnTo>
                  <a:lnTo>
                    <a:pt x="637" y="1696"/>
                  </a:lnTo>
                  <a:lnTo>
                    <a:pt x="630" y="1699"/>
                  </a:lnTo>
                  <a:lnTo>
                    <a:pt x="616" y="1702"/>
                  </a:lnTo>
                  <a:lnTo>
                    <a:pt x="610" y="1703"/>
                  </a:lnTo>
                  <a:lnTo>
                    <a:pt x="602" y="1704"/>
                  </a:lnTo>
                  <a:lnTo>
                    <a:pt x="597" y="1703"/>
                  </a:lnTo>
                  <a:lnTo>
                    <a:pt x="591" y="1702"/>
                  </a:lnTo>
                  <a:lnTo>
                    <a:pt x="591" y="1702"/>
                  </a:lnTo>
                  <a:lnTo>
                    <a:pt x="583" y="1699"/>
                  </a:lnTo>
                  <a:lnTo>
                    <a:pt x="578" y="1693"/>
                  </a:lnTo>
                  <a:lnTo>
                    <a:pt x="572" y="1688"/>
                  </a:lnTo>
                  <a:lnTo>
                    <a:pt x="569" y="1682"/>
                  </a:lnTo>
                  <a:lnTo>
                    <a:pt x="567" y="1674"/>
                  </a:lnTo>
                  <a:lnTo>
                    <a:pt x="565" y="1667"/>
                  </a:lnTo>
                  <a:lnTo>
                    <a:pt x="565" y="1658"/>
                  </a:lnTo>
                  <a:lnTo>
                    <a:pt x="566" y="1651"/>
                  </a:lnTo>
                  <a:lnTo>
                    <a:pt x="566" y="1651"/>
                  </a:lnTo>
                  <a:lnTo>
                    <a:pt x="563" y="1647"/>
                  </a:lnTo>
                  <a:lnTo>
                    <a:pt x="561" y="1643"/>
                  </a:lnTo>
                  <a:lnTo>
                    <a:pt x="556" y="1634"/>
                  </a:lnTo>
                  <a:lnTo>
                    <a:pt x="556" y="1634"/>
                  </a:lnTo>
                  <a:lnTo>
                    <a:pt x="551" y="1635"/>
                  </a:lnTo>
                  <a:lnTo>
                    <a:pt x="546" y="1635"/>
                  </a:lnTo>
                  <a:lnTo>
                    <a:pt x="536" y="1634"/>
                  </a:lnTo>
                  <a:lnTo>
                    <a:pt x="524" y="1632"/>
                  </a:lnTo>
                  <a:lnTo>
                    <a:pt x="518" y="1634"/>
                  </a:lnTo>
                  <a:lnTo>
                    <a:pt x="509" y="1636"/>
                  </a:lnTo>
                  <a:lnTo>
                    <a:pt x="509" y="1636"/>
                  </a:lnTo>
                  <a:close/>
                  <a:moveTo>
                    <a:pt x="729" y="1714"/>
                  </a:moveTo>
                  <a:lnTo>
                    <a:pt x="729" y="1714"/>
                  </a:lnTo>
                  <a:lnTo>
                    <a:pt x="722" y="1721"/>
                  </a:lnTo>
                  <a:lnTo>
                    <a:pt x="715" y="1729"/>
                  </a:lnTo>
                  <a:lnTo>
                    <a:pt x="707" y="1734"/>
                  </a:lnTo>
                  <a:lnTo>
                    <a:pt x="699" y="1738"/>
                  </a:lnTo>
                  <a:lnTo>
                    <a:pt x="699" y="1738"/>
                  </a:lnTo>
                  <a:lnTo>
                    <a:pt x="684" y="1745"/>
                  </a:lnTo>
                  <a:lnTo>
                    <a:pt x="668" y="1749"/>
                  </a:lnTo>
                  <a:lnTo>
                    <a:pt x="651" y="1751"/>
                  </a:lnTo>
                  <a:lnTo>
                    <a:pt x="633" y="1753"/>
                  </a:lnTo>
                  <a:lnTo>
                    <a:pt x="615" y="1755"/>
                  </a:lnTo>
                  <a:lnTo>
                    <a:pt x="598" y="1756"/>
                  </a:lnTo>
                  <a:lnTo>
                    <a:pt x="561" y="1755"/>
                  </a:lnTo>
                  <a:lnTo>
                    <a:pt x="484" y="1750"/>
                  </a:lnTo>
                  <a:lnTo>
                    <a:pt x="445" y="1749"/>
                  </a:lnTo>
                  <a:lnTo>
                    <a:pt x="426" y="1749"/>
                  </a:lnTo>
                  <a:lnTo>
                    <a:pt x="406" y="1751"/>
                  </a:lnTo>
                  <a:lnTo>
                    <a:pt x="406" y="1751"/>
                  </a:lnTo>
                  <a:lnTo>
                    <a:pt x="403" y="1748"/>
                  </a:lnTo>
                  <a:lnTo>
                    <a:pt x="399" y="1746"/>
                  </a:lnTo>
                  <a:lnTo>
                    <a:pt x="387" y="1743"/>
                  </a:lnTo>
                  <a:lnTo>
                    <a:pt x="363" y="1738"/>
                  </a:lnTo>
                  <a:lnTo>
                    <a:pt x="363" y="1738"/>
                  </a:lnTo>
                  <a:lnTo>
                    <a:pt x="359" y="1748"/>
                  </a:lnTo>
                  <a:lnTo>
                    <a:pt x="356" y="1759"/>
                  </a:lnTo>
                  <a:lnTo>
                    <a:pt x="354" y="1770"/>
                  </a:lnTo>
                  <a:lnTo>
                    <a:pt x="352" y="1780"/>
                  </a:lnTo>
                  <a:lnTo>
                    <a:pt x="352" y="1780"/>
                  </a:lnTo>
                  <a:lnTo>
                    <a:pt x="358" y="1786"/>
                  </a:lnTo>
                  <a:lnTo>
                    <a:pt x="366" y="1791"/>
                  </a:lnTo>
                  <a:lnTo>
                    <a:pt x="373" y="1795"/>
                  </a:lnTo>
                  <a:lnTo>
                    <a:pt x="382" y="1799"/>
                  </a:lnTo>
                  <a:lnTo>
                    <a:pt x="402" y="1806"/>
                  </a:lnTo>
                  <a:lnTo>
                    <a:pt x="425" y="1812"/>
                  </a:lnTo>
                  <a:lnTo>
                    <a:pt x="449" y="1818"/>
                  </a:lnTo>
                  <a:lnTo>
                    <a:pt x="475" y="1822"/>
                  </a:lnTo>
                  <a:lnTo>
                    <a:pt x="530" y="1829"/>
                  </a:lnTo>
                  <a:lnTo>
                    <a:pt x="530" y="1829"/>
                  </a:lnTo>
                  <a:lnTo>
                    <a:pt x="545" y="1832"/>
                  </a:lnTo>
                  <a:lnTo>
                    <a:pt x="559" y="1833"/>
                  </a:lnTo>
                  <a:lnTo>
                    <a:pt x="572" y="1833"/>
                  </a:lnTo>
                  <a:lnTo>
                    <a:pt x="585" y="1833"/>
                  </a:lnTo>
                  <a:lnTo>
                    <a:pt x="612" y="1829"/>
                  </a:lnTo>
                  <a:lnTo>
                    <a:pt x="642" y="1825"/>
                  </a:lnTo>
                  <a:lnTo>
                    <a:pt x="642" y="1825"/>
                  </a:lnTo>
                  <a:lnTo>
                    <a:pt x="669" y="1819"/>
                  </a:lnTo>
                  <a:lnTo>
                    <a:pt x="685" y="1816"/>
                  </a:lnTo>
                  <a:lnTo>
                    <a:pt x="702" y="1810"/>
                  </a:lnTo>
                  <a:lnTo>
                    <a:pt x="718" y="1805"/>
                  </a:lnTo>
                  <a:lnTo>
                    <a:pt x="732" y="1798"/>
                  </a:lnTo>
                  <a:lnTo>
                    <a:pt x="743" y="1792"/>
                  </a:lnTo>
                  <a:lnTo>
                    <a:pt x="746" y="1789"/>
                  </a:lnTo>
                  <a:lnTo>
                    <a:pt x="748" y="1786"/>
                  </a:lnTo>
                  <a:lnTo>
                    <a:pt x="748" y="1786"/>
                  </a:lnTo>
                  <a:lnTo>
                    <a:pt x="750" y="1781"/>
                  </a:lnTo>
                  <a:lnTo>
                    <a:pt x="751" y="1777"/>
                  </a:lnTo>
                  <a:lnTo>
                    <a:pt x="751" y="1767"/>
                  </a:lnTo>
                  <a:lnTo>
                    <a:pt x="750" y="1758"/>
                  </a:lnTo>
                  <a:lnTo>
                    <a:pt x="748" y="1748"/>
                  </a:lnTo>
                  <a:lnTo>
                    <a:pt x="741" y="1730"/>
                  </a:lnTo>
                  <a:lnTo>
                    <a:pt x="738" y="1721"/>
                  </a:lnTo>
                  <a:lnTo>
                    <a:pt x="736" y="1714"/>
                  </a:lnTo>
                  <a:lnTo>
                    <a:pt x="736" y="1714"/>
                  </a:lnTo>
                  <a:lnTo>
                    <a:pt x="729" y="1714"/>
                  </a:lnTo>
                  <a:lnTo>
                    <a:pt x="729" y="1714"/>
                  </a:lnTo>
                  <a:close/>
                  <a:moveTo>
                    <a:pt x="274" y="1773"/>
                  </a:moveTo>
                  <a:lnTo>
                    <a:pt x="274" y="1773"/>
                  </a:lnTo>
                  <a:lnTo>
                    <a:pt x="249" y="1784"/>
                  </a:lnTo>
                  <a:lnTo>
                    <a:pt x="228" y="1794"/>
                  </a:lnTo>
                  <a:lnTo>
                    <a:pt x="185" y="1818"/>
                  </a:lnTo>
                  <a:lnTo>
                    <a:pt x="185" y="1818"/>
                  </a:lnTo>
                  <a:lnTo>
                    <a:pt x="156" y="1835"/>
                  </a:lnTo>
                  <a:lnTo>
                    <a:pt x="131" y="1850"/>
                  </a:lnTo>
                  <a:lnTo>
                    <a:pt x="120" y="1858"/>
                  </a:lnTo>
                  <a:lnTo>
                    <a:pt x="109" y="1868"/>
                  </a:lnTo>
                  <a:lnTo>
                    <a:pt x="97" y="1879"/>
                  </a:lnTo>
                  <a:lnTo>
                    <a:pt x="84" y="1892"/>
                  </a:lnTo>
                  <a:lnTo>
                    <a:pt x="84" y="1892"/>
                  </a:lnTo>
                  <a:lnTo>
                    <a:pt x="71" y="1904"/>
                  </a:lnTo>
                  <a:lnTo>
                    <a:pt x="57" y="1920"/>
                  </a:lnTo>
                  <a:lnTo>
                    <a:pt x="52" y="1929"/>
                  </a:lnTo>
                  <a:lnTo>
                    <a:pt x="48" y="1938"/>
                  </a:lnTo>
                  <a:lnTo>
                    <a:pt x="46" y="1945"/>
                  </a:lnTo>
                  <a:lnTo>
                    <a:pt x="45" y="1949"/>
                  </a:lnTo>
                  <a:lnTo>
                    <a:pt x="45" y="1953"/>
                  </a:lnTo>
                  <a:lnTo>
                    <a:pt x="45" y="1953"/>
                  </a:lnTo>
                  <a:lnTo>
                    <a:pt x="47" y="1958"/>
                  </a:lnTo>
                  <a:lnTo>
                    <a:pt x="49" y="1963"/>
                  </a:lnTo>
                  <a:lnTo>
                    <a:pt x="52" y="1968"/>
                  </a:lnTo>
                  <a:lnTo>
                    <a:pt x="57" y="1973"/>
                  </a:lnTo>
                  <a:lnTo>
                    <a:pt x="68" y="1980"/>
                  </a:lnTo>
                  <a:lnTo>
                    <a:pt x="81" y="1988"/>
                  </a:lnTo>
                  <a:lnTo>
                    <a:pt x="96" y="1994"/>
                  </a:lnTo>
                  <a:lnTo>
                    <a:pt x="110" y="2001"/>
                  </a:lnTo>
                  <a:lnTo>
                    <a:pt x="133" y="2009"/>
                  </a:lnTo>
                  <a:lnTo>
                    <a:pt x="133" y="2009"/>
                  </a:lnTo>
                  <a:lnTo>
                    <a:pt x="163" y="2020"/>
                  </a:lnTo>
                  <a:lnTo>
                    <a:pt x="196" y="2031"/>
                  </a:lnTo>
                  <a:lnTo>
                    <a:pt x="227" y="2039"/>
                  </a:lnTo>
                  <a:lnTo>
                    <a:pt x="260" y="2048"/>
                  </a:lnTo>
                  <a:lnTo>
                    <a:pt x="293" y="2055"/>
                  </a:lnTo>
                  <a:lnTo>
                    <a:pt x="327" y="2062"/>
                  </a:lnTo>
                  <a:lnTo>
                    <a:pt x="362" y="2066"/>
                  </a:lnTo>
                  <a:lnTo>
                    <a:pt x="397" y="2070"/>
                  </a:lnTo>
                  <a:lnTo>
                    <a:pt x="397" y="2070"/>
                  </a:lnTo>
                  <a:lnTo>
                    <a:pt x="425" y="2073"/>
                  </a:lnTo>
                  <a:lnTo>
                    <a:pt x="449" y="2074"/>
                  </a:lnTo>
                  <a:lnTo>
                    <a:pt x="472" y="2073"/>
                  </a:lnTo>
                  <a:lnTo>
                    <a:pt x="494" y="2071"/>
                  </a:lnTo>
                  <a:lnTo>
                    <a:pt x="537" y="2067"/>
                  </a:lnTo>
                  <a:lnTo>
                    <a:pt x="562" y="2066"/>
                  </a:lnTo>
                  <a:lnTo>
                    <a:pt x="589" y="2066"/>
                  </a:lnTo>
                  <a:lnTo>
                    <a:pt x="589" y="2066"/>
                  </a:lnTo>
                  <a:lnTo>
                    <a:pt x="624" y="2065"/>
                  </a:lnTo>
                  <a:lnTo>
                    <a:pt x="657" y="2064"/>
                  </a:lnTo>
                  <a:lnTo>
                    <a:pt x="690" y="2061"/>
                  </a:lnTo>
                  <a:lnTo>
                    <a:pt x="723" y="2056"/>
                  </a:lnTo>
                  <a:lnTo>
                    <a:pt x="723" y="2056"/>
                  </a:lnTo>
                  <a:lnTo>
                    <a:pt x="784" y="2047"/>
                  </a:lnTo>
                  <a:lnTo>
                    <a:pt x="812" y="2041"/>
                  </a:lnTo>
                  <a:lnTo>
                    <a:pt x="839" y="2036"/>
                  </a:lnTo>
                  <a:lnTo>
                    <a:pt x="865" y="2030"/>
                  </a:lnTo>
                  <a:lnTo>
                    <a:pt x="890" y="2022"/>
                  </a:lnTo>
                  <a:lnTo>
                    <a:pt x="915" y="2014"/>
                  </a:lnTo>
                  <a:lnTo>
                    <a:pt x="940" y="2004"/>
                  </a:lnTo>
                  <a:lnTo>
                    <a:pt x="940" y="2004"/>
                  </a:lnTo>
                  <a:lnTo>
                    <a:pt x="969" y="1992"/>
                  </a:lnTo>
                  <a:lnTo>
                    <a:pt x="994" y="1978"/>
                  </a:lnTo>
                  <a:lnTo>
                    <a:pt x="1007" y="1971"/>
                  </a:lnTo>
                  <a:lnTo>
                    <a:pt x="1019" y="1963"/>
                  </a:lnTo>
                  <a:lnTo>
                    <a:pt x="1029" y="1955"/>
                  </a:lnTo>
                  <a:lnTo>
                    <a:pt x="1038" y="1945"/>
                  </a:lnTo>
                  <a:lnTo>
                    <a:pt x="1038" y="1945"/>
                  </a:lnTo>
                  <a:lnTo>
                    <a:pt x="1031" y="1931"/>
                  </a:lnTo>
                  <a:lnTo>
                    <a:pt x="1023" y="1918"/>
                  </a:lnTo>
                  <a:lnTo>
                    <a:pt x="1014" y="1907"/>
                  </a:lnTo>
                  <a:lnTo>
                    <a:pt x="1004" y="1895"/>
                  </a:lnTo>
                  <a:lnTo>
                    <a:pt x="993" y="1884"/>
                  </a:lnTo>
                  <a:lnTo>
                    <a:pt x="981" y="1873"/>
                  </a:lnTo>
                  <a:lnTo>
                    <a:pt x="958" y="1854"/>
                  </a:lnTo>
                  <a:lnTo>
                    <a:pt x="933" y="1837"/>
                  </a:lnTo>
                  <a:lnTo>
                    <a:pt x="909" y="1820"/>
                  </a:lnTo>
                  <a:lnTo>
                    <a:pt x="883" y="1802"/>
                  </a:lnTo>
                  <a:lnTo>
                    <a:pt x="859" y="1783"/>
                  </a:lnTo>
                  <a:lnTo>
                    <a:pt x="859" y="1783"/>
                  </a:lnTo>
                  <a:lnTo>
                    <a:pt x="849" y="1781"/>
                  </a:lnTo>
                  <a:lnTo>
                    <a:pt x="838" y="1779"/>
                  </a:lnTo>
                  <a:lnTo>
                    <a:pt x="820" y="1773"/>
                  </a:lnTo>
                  <a:lnTo>
                    <a:pt x="801" y="1767"/>
                  </a:lnTo>
                  <a:lnTo>
                    <a:pt x="791" y="1765"/>
                  </a:lnTo>
                  <a:lnTo>
                    <a:pt x="780" y="1763"/>
                  </a:lnTo>
                  <a:lnTo>
                    <a:pt x="780" y="1763"/>
                  </a:lnTo>
                  <a:lnTo>
                    <a:pt x="779" y="1770"/>
                  </a:lnTo>
                  <a:lnTo>
                    <a:pt x="779" y="1775"/>
                  </a:lnTo>
                  <a:lnTo>
                    <a:pt x="782" y="1791"/>
                  </a:lnTo>
                  <a:lnTo>
                    <a:pt x="782" y="1791"/>
                  </a:lnTo>
                  <a:lnTo>
                    <a:pt x="765" y="1802"/>
                  </a:lnTo>
                  <a:lnTo>
                    <a:pt x="747" y="1811"/>
                  </a:lnTo>
                  <a:lnTo>
                    <a:pt x="727" y="1821"/>
                  </a:lnTo>
                  <a:lnTo>
                    <a:pt x="706" y="1828"/>
                  </a:lnTo>
                  <a:lnTo>
                    <a:pt x="684" y="1836"/>
                  </a:lnTo>
                  <a:lnTo>
                    <a:pt x="661" y="1841"/>
                  </a:lnTo>
                  <a:lnTo>
                    <a:pt x="639" y="1847"/>
                  </a:lnTo>
                  <a:lnTo>
                    <a:pt x="615" y="1850"/>
                  </a:lnTo>
                  <a:lnTo>
                    <a:pt x="615" y="1850"/>
                  </a:lnTo>
                  <a:lnTo>
                    <a:pt x="598" y="1851"/>
                  </a:lnTo>
                  <a:lnTo>
                    <a:pt x="582" y="1851"/>
                  </a:lnTo>
                  <a:lnTo>
                    <a:pt x="566" y="1851"/>
                  </a:lnTo>
                  <a:lnTo>
                    <a:pt x="550" y="1849"/>
                  </a:lnTo>
                  <a:lnTo>
                    <a:pt x="519" y="1846"/>
                  </a:lnTo>
                  <a:lnTo>
                    <a:pt x="490" y="1842"/>
                  </a:lnTo>
                  <a:lnTo>
                    <a:pt x="490" y="1842"/>
                  </a:lnTo>
                  <a:lnTo>
                    <a:pt x="442" y="1838"/>
                  </a:lnTo>
                  <a:lnTo>
                    <a:pt x="420" y="1836"/>
                  </a:lnTo>
                  <a:lnTo>
                    <a:pt x="399" y="1833"/>
                  </a:lnTo>
                  <a:lnTo>
                    <a:pt x="379" y="1827"/>
                  </a:lnTo>
                  <a:lnTo>
                    <a:pt x="360" y="1821"/>
                  </a:lnTo>
                  <a:lnTo>
                    <a:pt x="352" y="1817"/>
                  </a:lnTo>
                  <a:lnTo>
                    <a:pt x="343" y="1812"/>
                  </a:lnTo>
                  <a:lnTo>
                    <a:pt x="336" y="1807"/>
                  </a:lnTo>
                  <a:lnTo>
                    <a:pt x="327" y="1801"/>
                  </a:lnTo>
                  <a:lnTo>
                    <a:pt x="327" y="1801"/>
                  </a:lnTo>
                  <a:lnTo>
                    <a:pt x="327" y="1796"/>
                  </a:lnTo>
                  <a:lnTo>
                    <a:pt x="328" y="1792"/>
                  </a:lnTo>
                  <a:lnTo>
                    <a:pt x="333" y="1778"/>
                  </a:lnTo>
                  <a:lnTo>
                    <a:pt x="334" y="1772"/>
                  </a:lnTo>
                  <a:lnTo>
                    <a:pt x="334" y="1764"/>
                  </a:lnTo>
                  <a:lnTo>
                    <a:pt x="332" y="1758"/>
                  </a:lnTo>
                  <a:lnTo>
                    <a:pt x="330" y="1756"/>
                  </a:lnTo>
                  <a:lnTo>
                    <a:pt x="327" y="1753"/>
                  </a:lnTo>
                  <a:lnTo>
                    <a:pt x="327" y="1753"/>
                  </a:lnTo>
                  <a:lnTo>
                    <a:pt x="318" y="1758"/>
                  </a:lnTo>
                  <a:lnTo>
                    <a:pt x="304" y="1762"/>
                  </a:lnTo>
                  <a:lnTo>
                    <a:pt x="289" y="1767"/>
                  </a:lnTo>
                  <a:lnTo>
                    <a:pt x="274" y="1773"/>
                  </a:lnTo>
                  <a:lnTo>
                    <a:pt x="274" y="1773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" name="Freeform 170"/>
            <p:cNvSpPr/>
            <p:nvPr/>
          </p:nvSpPr>
          <p:spPr bwMode="auto">
            <a:xfrm>
              <a:off x="2470151" y="2649538"/>
              <a:ext cx="23813" cy="25400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40" y="7"/>
                </a:cxn>
                <a:cxn ang="0">
                  <a:pos x="43" y="14"/>
                </a:cxn>
                <a:cxn ang="0">
                  <a:pos x="45" y="19"/>
                </a:cxn>
                <a:cxn ang="0">
                  <a:pos x="45" y="25"/>
                </a:cxn>
                <a:cxn ang="0">
                  <a:pos x="43" y="31"/>
                </a:cxn>
                <a:cxn ang="0">
                  <a:pos x="41" y="35"/>
                </a:cxn>
                <a:cxn ang="0">
                  <a:pos x="38" y="39"/>
                </a:cxn>
                <a:cxn ang="0">
                  <a:pos x="33" y="43"/>
                </a:cxn>
                <a:cxn ang="0">
                  <a:pos x="28" y="46"/>
                </a:cxn>
                <a:cxn ang="0">
                  <a:pos x="23" y="48"/>
                </a:cxn>
                <a:cxn ang="0">
                  <a:pos x="18" y="48"/>
                </a:cxn>
                <a:cxn ang="0">
                  <a:pos x="13" y="47"/>
                </a:cxn>
                <a:cxn ang="0">
                  <a:pos x="9" y="46"/>
                </a:cxn>
                <a:cxn ang="0">
                  <a:pos x="6" y="42"/>
                </a:cxn>
                <a:cxn ang="0">
                  <a:pos x="2" y="37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22"/>
                </a:cxn>
                <a:cxn ang="0">
                  <a:pos x="2" y="16"/>
                </a:cxn>
                <a:cxn ang="0">
                  <a:pos x="6" y="10"/>
                </a:cxn>
                <a:cxn ang="0">
                  <a:pos x="10" y="6"/>
                </a:cxn>
                <a:cxn ang="0">
                  <a:pos x="16" y="3"/>
                </a:cxn>
                <a:cxn ang="0">
                  <a:pos x="22" y="1"/>
                </a:cxn>
                <a:cxn ang="0">
                  <a:pos x="28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5" h="48">
                  <a:moveTo>
                    <a:pt x="34" y="1"/>
                  </a:moveTo>
                  <a:lnTo>
                    <a:pt x="34" y="1"/>
                  </a:lnTo>
                  <a:lnTo>
                    <a:pt x="40" y="7"/>
                  </a:lnTo>
                  <a:lnTo>
                    <a:pt x="43" y="14"/>
                  </a:lnTo>
                  <a:lnTo>
                    <a:pt x="45" y="19"/>
                  </a:lnTo>
                  <a:lnTo>
                    <a:pt x="45" y="25"/>
                  </a:lnTo>
                  <a:lnTo>
                    <a:pt x="43" y="31"/>
                  </a:lnTo>
                  <a:lnTo>
                    <a:pt x="41" y="35"/>
                  </a:lnTo>
                  <a:lnTo>
                    <a:pt x="38" y="39"/>
                  </a:lnTo>
                  <a:lnTo>
                    <a:pt x="33" y="43"/>
                  </a:lnTo>
                  <a:lnTo>
                    <a:pt x="28" y="46"/>
                  </a:lnTo>
                  <a:lnTo>
                    <a:pt x="23" y="48"/>
                  </a:lnTo>
                  <a:lnTo>
                    <a:pt x="18" y="48"/>
                  </a:lnTo>
                  <a:lnTo>
                    <a:pt x="13" y="47"/>
                  </a:lnTo>
                  <a:lnTo>
                    <a:pt x="9" y="46"/>
                  </a:lnTo>
                  <a:lnTo>
                    <a:pt x="6" y="42"/>
                  </a:lnTo>
                  <a:lnTo>
                    <a:pt x="2" y="37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6" y="3"/>
                  </a:lnTo>
                  <a:lnTo>
                    <a:pt x="22" y="1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8" name="TextBox 19"/>
          <p:cNvSpPr txBox="1"/>
          <p:nvPr/>
        </p:nvSpPr>
        <p:spPr>
          <a:xfrm>
            <a:off x="1871700" y="3334547"/>
            <a:ext cx="272887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1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推荐下载字体：迷你简卡通</a:t>
            </a:r>
            <a:endParaRPr lang="zh-CN" altLang="en-US" sz="11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TextBox 41"/>
          <p:cNvSpPr txBox="1"/>
          <p:nvPr/>
        </p:nvSpPr>
        <p:spPr>
          <a:xfrm>
            <a:off x="1857860" y="2373615"/>
            <a:ext cx="2570123" cy="846353"/>
          </a:xfrm>
          <a:prstGeom prst="rect">
            <a:avLst/>
          </a:prstGeom>
          <a:noFill/>
        </p:spPr>
        <p:txBody>
          <a:bodyPr wrap="square" lIns="60926" tIns="30464" rIns="60926" bIns="30464" rtlCol="0">
            <a:spAutoFit/>
          </a:bodyPr>
          <a:lstStyle/>
          <a:p>
            <a:pPr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sz="11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请替换文字内容，点击添加相关标题文字，修改文字内容</a:t>
            </a:r>
            <a:r>
              <a:rPr lang="zh-CN" altLang="en-US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请替换文字内容，点击添加相关标题文字，修改文字内容</a:t>
            </a:r>
            <a:endParaRPr lang="zh-CN" altLang="en-US" sz="8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endParaRPr lang="zh-CN" altLang="en-US" sz="10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" name="TextBox 170"/>
          <p:cNvSpPr txBox="1"/>
          <p:nvPr/>
        </p:nvSpPr>
        <p:spPr>
          <a:xfrm>
            <a:off x="2015446" y="1960476"/>
            <a:ext cx="1728462" cy="305470"/>
          </a:xfrm>
          <a:prstGeom prst="rect">
            <a:avLst/>
          </a:prstGeom>
          <a:noFill/>
        </p:spPr>
        <p:txBody>
          <a:bodyPr wrap="square" lIns="68582" tIns="34291" rIns="68582" bIns="34291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4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文</a:t>
            </a:r>
            <a:r>
              <a:rPr lang="zh-CN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字内容</a:t>
            </a:r>
            <a:endParaRPr lang="en-US" altLang="zh-CN" sz="1400" b="1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0" name="文本框 37"/>
          <p:cNvSpPr txBox="1"/>
          <p:nvPr/>
        </p:nvSpPr>
        <p:spPr>
          <a:xfrm>
            <a:off x="196716" y="181655"/>
            <a:ext cx="3259160" cy="466708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defTabSz="964278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点击添加相关标题文字</a:t>
            </a:r>
          </a:p>
        </p:txBody>
      </p:sp>
      <p:sp>
        <p:nvSpPr>
          <p:cNvPr id="11" name="文本框 38"/>
          <p:cNvSpPr txBox="1"/>
          <p:nvPr/>
        </p:nvSpPr>
        <p:spPr>
          <a:xfrm>
            <a:off x="395536" y="649707"/>
            <a:ext cx="2592288" cy="266653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algn="dist" defTabSz="964278"/>
            <a:r>
              <a:rPr lang="en-US" altLang="zh-CN" sz="1100" dirty="0">
                <a:solidFill>
                  <a:schemeClr val="tx1">
                    <a:lumMod val="65000"/>
                    <a:lumOff val="3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ADD RELATED TITLE WORDS</a:t>
            </a:r>
            <a:endParaRPr lang="zh-CN" altLang="en-US" sz="1100" dirty="0">
              <a:solidFill>
                <a:schemeClr val="tx1">
                  <a:lumMod val="65000"/>
                  <a:lumOff val="3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  <a:sym typeface="+mn-lt"/>
            </a:endParaRPr>
          </a:p>
        </p:txBody>
      </p:sp>
    </p:spTree>
  </p:cSld>
  <p:clrMapOvr>
    <a:masterClrMapping/>
  </p:clrMapOvr>
  <p:transition>
    <p:comb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700"/>
                            </p:stCondLst>
                            <p:childTnLst>
                              <p:par>
                                <p:cTn id="16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2" grpId="0"/>
      <p:bldP spid="1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8"/>
          <p:cNvGrpSpPr/>
          <p:nvPr/>
        </p:nvGrpSpPr>
        <p:grpSpPr>
          <a:xfrm>
            <a:off x="2290985" y="1157891"/>
            <a:ext cx="1658864" cy="861128"/>
            <a:chOff x="0" y="75809"/>
            <a:chExt cx="1658597" cy="861392"/>
          </a:xfrm>
        </p:grpSpPr>
        <p:sp>
          <p:nvSpPr>
            <p:cNvPr id="3" name="椭圆形标注 11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75809"/>
              <a:ext cx="907774" cy="861392"/>
            </a:xfrm>
            <a:prstGeom prst="wedgeEllipseCallout">
              <a:avLst>
                <a:gd name="adj1" fmla="val -71926"/>
                <a:gd name="adj2" fmla="val -1347"/>
              </a:avLst>
            </a:prstGeom>
            <a:solidFill>
              <a:schemeClr val="bg1"/>
            </a:solidFill>
            <a:ln w="12700" cap="flat" cmpd="sng">
              <a:solidFill>
                <a:schemeClr val="tx1">
                  <a:lumMod val="75000"/>
                  <a:lumOff val="25000"/>
                </a:schemeClr>
              </a:solidFill>
              <a:bevel/>
            </a:ln>
          </p:spPr>
          <p:txBody>
            <a:bodyPr anchor="ctr"/>
            <a:lstStyle/>
            <a:p>
              <a:pPr algn="ctr"/>
              <a:endParaRPr lang="zh-CN" altLang="zh-CN" sz="1100">
                <a:solidFill>
                  <a:schemeClr val="tx1">
                    <a:lumMod val="75000"/>
                    <a:lumOff val="25000"/>
                  </a:schemeClr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4" name="矩形 12"/>
            <p:cNvSpPr>
              <a:spLocks noChangeArrowheads="1"/>
            </p:cNvSpPr>
            <p:nvPr/>
          </p:nvSpPr>
          <p:spPr bwMode="auto">
            <a:xfrm>
              <a:off x="120756" y="107838"/>
              <a:ext cx="1537841" cy="66275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  <a:buClr>
                  <a:srgbClr val="0070C0"/>
                </a:buClr>
              </a:pPr>
              <a:r>
                <a:rPr lang="en-US" sz="2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  <a:sym typeface="微软雅黑" pitchFamily="34" charset="-122"/>
                </a:rPr>
                <a:t>01</a:t>
              </a:r>
              <a:endParaRPr lang="zh-CN" alt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endParaRPr>
            </a:p>
          </p:txBody>
        </p:sp>
      </p:grpSp>
      <p:sp>
        <p:nvSpPr>
          <p:cNvPr id="5" name="Text Box 11">
            <a:hlinkClick r:id="rId2"/>
          </p:cNvPr>
          <p:cNvSpPr>
            <a:spLocks noChangeArrowheads="1"/>
          </p:cNvSpPr>
          <p:nvPr/>
        </p:nvSpPr>
        <p:spPr bwMode="auto">
          <a:xfrm>
            <a:off x="3224982" y="1303334"/>
            <a:ext cx="4347414" cy="6696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just">
              <a:lnSpc>
                <a:spcPts val="1500"/>
              </a:lnSpc>
              <a:buClr>
                <a:srgbClr val="0070C0"/>
              </a:buClr>
            </a:pPr>
            <a:r>
              <a:rPr lang="zh-CN" altLang="en-US" sz="10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0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Night</a:t>
            </a:r>
            <a:r>
              <a:rPr lang="zh-CN" altLang="en-US" sz="10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工作室更专业的模板。洛可可，色彩纷呈，潮流时尚。请在此处填入你需要的内容。请在此处填入你需要的内容。 请在此处填入你需要的内容。请在此处填入你需要的内容。</a:t>
            </a:r>
            <a:endParaRPr lang="zh-CN" altLang="en-US" sz="105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itchFamily="34" charset="-122"/>
            </a:endParaRPr>
          </a:p>
        </p:txBody>
      </p:sp>
      <p:sp>
        <p:nvSpPr>
          <p:cNvPr id="6" name="矩形 18">
            <a:hlinkClick r:id="rId2"/>
          </p:cNvPr>
          <p:cNvSpPr>
            <a:spLocks noChangeArrowheads="1"/>
          </p:cNvSpPr>
          <p:nvPr/>
        </p:nvSpPr>
        <p:spPr bwMode="auto">
          <a:xfrm>
            <a:off x="1420835" y="2538874"/>
            <a:ext cx="4464155" cy="66939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just">
              <a:lnSpc>
                <a:spcPts val="1500"/>
              </a:lnSpc>
              <a:buClr>
                <a:srgbClr val="0070C0"/>
              </a:buClr>
            </a:pPr>
            <a:r>
              <a:rPr lang="zh-CN" altLang="en-US" sz="10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0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Night</a:t>
            </a:r>
            <a:r>
              <a:rPr lang="zh-CN" altLang="en-US" sz="10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工作室更专业的模板。洛可可，色彩纷呈，潮流时尚。请在此处填入你需要的内容。请在此处填入你需要的内容。 请在此处填入你需要的内容。请在此处填入你需要的内容。</a:t>
            </a:r>
            <a:endParaRPr lang="zh-CN" altLang="en-US" sz="105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itchFamily="34" charset="-122"/>
            </a:endParaRPr>
          </a:p>
        </p:txBody>
      </p:sp>
      <p:sp>
        <p:nvSpPr>
          <p:cNvPr id="7" name="Text Box 11">
            <a:hlinkClick r:id="rId2"/>
          </p:cNvPr>
          <p:cNvSpPr>
            <a:spLocks noChangeArrowheads="1"/>
          </p:cNvSpPr>
          <p:nvPr/>
        </p:nvSpPr>
        <p:spPr bwMode="auto">
          <a:xfrm>
            <a:off x="3249564" y="3863690"/>
            <a:ext cx="4346772" cy="67020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just">
              <a:lnSpc>
                <a:spcPts val="1500"/>
              </a:lnSpc>
              <a:buClr>
                <a:srgbClr val="0070C0"/>
              </a:buClr>
            </a:pPr>
            <a:r>
              <a:rPr lang="zh-CN" altLang="en-US" sz="10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0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Night</a:t>
            </a:r>
            <a:r>
              <a:rPr lang="zh-CN" altLang="en-US" sz="10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工作室更专业的模板。洛可可，色彩纷呈，潮流时尚。请在此处填入你需要的内容。请在此处填入你需要的内容。 请在此处填入你需要的内容。请在此处填入你需要的内容。</a:t>
            </a:r>
            <a:endParaRPr lang="zh-CN" altLang="en-US" sz="105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itchFamily="34" charset="-122"/>
            </a:endParaRPr>
          </a:p>
        </p:txBody>
      </p:sp>
      <p:grpSp>
        <p:nvGrpSpPr>
          <p:cNvPr id="8" name="组合 8"/>
          <p:cNvGrpSpPr/>
          <p:nvPr/>
        </p:nvGrpSpPr>
        <p:grpSpPr>
          <a:xfrm>
            <a:off x="6026087" y="2308706"/>
            <a:ext cx="907920" cy="861128"/>
            <a:chOff x="0" y="75809"/>
            <a:chExt cx="907774" cy="861392"/>
          </a:xfrm>
        </p:grpSpPr>
        <p:sp>
          <p:nvSpPr>
            <p:cNvPr id="9" name="椭圆形标注 11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75809"/>
              <a:ext cx="907774" cy="861392"/>
            </a:xfrm>
            <a:prstGeom prst="wedgeEllipseCallout">
              <a:avLst>
                <a:gd name="adj1" fmla="val -71926"/>
                <a:gd name="adj2" fmla="val -1347"/>
              </a:avLst>
            </a:prstGeom>
            <a:solidFill>
              <a:schemeClr val="bg1"/>
            </a:solidFill>
            <a:ln w="12700" cap="flat" cmpd="sng">
              <a:solidFill>
                <a:schemeClr val="tx1">
                  <a:lumMod val="75000"/>
                  <a:lumOff val="25000"/>
                </a:schemeClr>
              </a:solidFill>
              <a:bevel/>
            </a:ln>
          </p:spPr>
          <p:txBody>
            <a:bodyPr anchor="ctr"/>
            <a:lstStyle/>
            <a:p>
              <a:pPr algn="ctr"/>
              <a:endParaRPr lang="zh-CN" altLang="zh-CN" sz="700">
                <a:solidFill>
                  <a:schemeClr val="tx1">
                    <a:lumMod val="75000"/>
                    <a:lumOff val="25000"/>
                  </a:schemeClr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0" name="矩形 12"/>
            <p:cNvSpPr>
              <a:spLocks noChangeArrowheads="1"/>
            </p:cNvSpPr>
            <p:nvPr/>
          </p:nvSpPr>
          <p:spPr bwMode="auto">
            <a:xfrm>
              <a:off x="100751" y="141063"/>
              <a:ext cx="677285" cy="73889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  <a:buClr>
                  <a:srgbClr val="0070C0"/>
                </a:buClr>
              </a:pPr>
              <a:r>
                <a:rPr lang="en-US" sz="2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  <a:sym typeface="微软雅黑" pitchFamily="34" charset="-122"/>
                </a:rPr>
                <a:t>02</a:t>
              </a:r>
              <a:endParaRPr lang="zh-CN" alt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endParaRPr>
            </a:p>
          </p:txBody>
        </p:sp>
      </p:grpSp>
      <p:grpSp>
        <p:nvGrpSpPr>
          <p:cNvPr id="11" name="组合 8"/>
          <p:cNvGrpSpPr/>
          <p:nvPr/>
        </p:nvGrpSpPr>
        <p:grpSpPr>
          <a:xfrm>
            <a:off x="2358080" y="3750979"/>
            <a:ext cx="907920" cy="861128"/>
            <a:chOff x="0" y="75809"/>
            <a:chExt cx="907774" cy="861392"/>
          </a:xfrm>
        </p:grpSpPr>
        <p:sp>
          <p:nvSpPr>
            <p:cNvPr id="12" name="椭圆形标注 11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75809"/>
              <a:ext cx="907774" cy="861392"/>
            </a:xfrm>
            <a:prstGeom prst="wedgeEllipseCallout">
              <a:avLst>
                <a:gd name="adj1" fmla="val -71926"/>
                <a:gd name="adj2" fmla="val -1347"/>
              </a:avLst>
            </a:prstGeom>
            <a:solidFill>
              <a:schemeClr val="bg1"/>
            </a:solidFill>
            <a:ln w="12700" cap="flat" cmpd="sng">
              <a:solidFill>
                <a:schemeClr val="tx1">
                  <a:lumMod val="75000"/>
                  <a:lumOff val="25000"/>
                </a:schemeClr>
              </a:solidFill>
              <a:bevel/>
            </a:ln>
          </p:spPr>
          <p:txBody>
            <a:bodyPr anchor="ctr"/>
            <a:lstStyle/>
            <a:p>
              <a:pPr algn="ctr"/>
              <a:endParaRPr lang="zh-CN" altLang="zh-CN" sz="700">
                <a:solidFill>
                  <a:schemeClr val="tx1">
                    <a:lumMod val="75000"/>
                    <a:lumOff val="25000"/>
                  </a:schemeClr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3" name="矩形 12"/>
            <p:cNvSpPr>
              <a:spLocks noChangeArrowheads="1"/>
            </p:cNvSpPr>
            <p:nvPr/>
          </p:nvSpPr>
          <p:spPr bwMode="auto">
            <a:xfrm>
              <a:off x="132261" y="138949"/>
              <a:ext cx="713371" cy="73889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  <a:buClr>
                  <a:srgbClr val="0070C0"/>
                </a:buClr>
              </a:pPr>
              <a:r>
                <a:rPr lang="en-US" sz="2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  <a:sym typeface="微软雅黑" pitchFamily="34" charset="-122"/>
                </a:rPr>
                <a:t>03</a:t>
              </a:r>
              <a:endParaRPr lang="zh-CN" alt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endParaRPr>
            </a:p>
          </p:txBody>
        </p:sp>
      </p:grpSp>
      <p:sp>
        <p:nvSpPr>
          <p:cNvPr id="75" name="Freeform 24"/>
          <p:cNvSpPr>
            <a:spLocks noEditPoints="1"/>
          </p:cNvSpPr>
          <p:nvPr/>
        </p:nvSpPr>
        <p:spPr bwMode="auto">
          <a:xfrm>
            <a:off x="6858017" y="2018539"/>
            <a:ext cx="614363" cy="1264040"/>
          </a:xfrm>
          <a:custGeom>
            <a:avLst/>
            <a:gdLst/>
            <a:ahLst/>
            <a:cxnLst>
              <a:cxn ang="0">
                <a:pos x="317" y="1182"/>
              </a:cxn>
              <a:cxn ang="0">
                <a:pos x="127" y="621"/>
              </a:cxn>
              <a:cxn ang="0">
                <a:pos x="227" y="428"/>
              </a:cxn>
              <a:cxn ang="0">
                <a:pos x="284" y="66"/>
              </a:cxn>
              <a:cxn ang="0">
                <a:pos x="660" y="982"/>
              </a:cxn>
              <a:cxn ang="0">
                <a:pos x="734" y="462"/>
              </a:cxn>
              <a:cxn ang="0">
                <a:pos x="805" y="5"/>
              </a:cxn>
              <a:cxn ang="0">
                <a:pos x="834" y="613"/>
              </a:cxn>
              <a:cxn ang="0">
                <a:pos x="922" y="708"/>
              </a:cxn>
              <a:cxn ang="0">
                <a:pos x="1130" y="377"/>
              </a:cxn>
              <a:cxn ang="0">
                <a:pos x="1047" y="917"/>
              </a:cxn>
              <a:cxn ang="0">
                <a:pos x="1089" y="1928"/>
              </a:cxn>
              <a:cxn ang="0">
                <a:pos x="801" y="112"/>
              </a:cxn>
              <a:cxn ang="0">
                <a:pos x="725" y="419"/>
              </a:cxn>
              <a:cxn ang="0">
                <a:pos x="836" y="138"/>
              </a:cxn>
              <a:cxn ang="0">
                <a:pos x="232" y="305"/>
              </a:cxn>
              <a:cxn ang="0">
                <a:pos x="357" y="533"/>
              </a:cxn>
              <a:cxn ang="0">
                <a:pos x="381" y="411"/>
              </a:cxn>
              <a:cxn ang="0">
                <a:pos x="341" y="302"/>
              </a:cxn>
              <a:cxn ang="0">
                <a:pos x="273" y="243"/>
              </a:cxn>
              <a:cxn ang="0">
                <a:pos x="1048" y="457"/>
              </a:cxn>
              <a:cxn ang="0">
                <a:pos x="1062" y="351"/>
              </a:cxn>
              <a:cxn ang="0">
                <a:pos x="821" y="448"/>
              </a:cxn>
              <a:cxn ang="0">
                <a:pos x="1053" y="476"/>
              </a:cxn>
              <a:cxn ang="0">
                <a:pos x="452" y="503"/>
              </a:cxn>
              <a:cxn ang="0">
                <a:pos x="524" y="576"/>
              </a:cxn>
              <a:cxn ang="0">
                <a:pos x="447" y="1210"/>
              </a:cxn>
              <a:cxn ang="0">
                <a:pos x="732" y="625"/>
              </a:cxn>
              <a:cxn ang="0">
                <a:pos x="43" y="689"/>
              </a:cxn>
              <a:cxn ang="0">
                <a:pos x="420" y="1312"/>
              </a:cxn>
              <a:cxn ang="0">
                <a:pos x="691" y="825"/>
              </a:cxn>
              <a:cxn ang="0">
                <a:pos x="734" y="1142"/>
              </a:cxn>
              <a:cxn ang="0">
                <a:pos x="938" y="683"/>
              </a:cxn>
              <a:cxn ang="0">
                <a:pos x="940" y="717"/>
              </a:cxn>
              <a:cxn ang="0">
                <a:pos x="985" y="810"/>
              </a:cxn>
              <a:cxn ang="0">
                <a:pos x="900" y="941"/>
              </a:cxn>
              <a:cxn ang="0">
                <a:pos x="1004" y="868"/>
              </a:cxn>
              <a:cxn ang="0">
                <a:pos x="1029" y="982"/>
              </a:cxn>
              <a:cxn ang="0">
                <a:pos x="814" y="914"/>
              </a:cxn>
              <a:cxn ang="0">
                <a:pos x="850" y="927"/>
              </a:cxn>
              <a:cxn ang="0">
                <a:pos x="1096" y="1016"/>
              </a:cxn>
              <a:cxn ang="0">
                <a:pos x="759" y="1286"/>
              </a:cxn>
              <a:cxn ang="0">
                <a:pos x="842" y="1045"/>
              </a:cxn>
              <a:cxn ang="0">
                <a:pos x="573" y="1261"/>
              </a:cxn>
              <a:cxn ang="0">
                <a:pos x="622" y="1076"/>
              </a:cxn>
              <a:cxn ang="0">
                <a:pos x="1020" y="1144"/>
              </a:cxn>
              <a:cxn ang="0">
                <a:pos x="643" y="1531"/>
              </a:cxn>
              <a:cxn ang="0">
                <a:pos x="322" y="1327"/>
              </a:cxn>
              <a:cxn ang="0">
                <a:pos x="950" y="1247"/>
              </a:cxn>
              <a:cxn ang="0">
                <a:pos x="439" y="1482"/>
              </a:cxn>
              <a:cxn ang="0">
                <a:pos x="417" y="1545"/>
              </a:cxn>
              <a:cxn ang="0">
                <a:pos x="439" y="1371"/>
              </a:cxn>
              <a:cxn ang="0">
                <a:pos x="773" y="1659"/>
              </a:cxn>
              <a:cxn ang="0">
                <a:pos x="832" y="1788"/>
              </a:cxn>
              <a:cxn ang="0">
                <a:pos x="810" y="1533"/>
              </a:cxn>
              <a:cxn ang="0">
                <a:pos x="743" y="1641"/>
              </a:cxn>
              <a:cxn ang="0">
                <a:pos x="408" y="2090"/>
              </a:cxn>
              <a:cxn ang="0">
                <a:pos x="1074" y="1832"/>
              </a:cxn>
              <a:cxn ang="0">
                <a:pos x="800" y="2062"/>
              </a:cxn>
              <a:cxn ang="0">
                <a:pos x="584" y="1658"/>
              </a:cxn>
              <a:cxn ang="0">
                <a:pos x="810" y="1813"/>
              </a:cxn>
              <a:cxn ang="0">
                <a:pos x="635" y="1789"/>
              </a:cxn>
              <a:cxn ang="0">
                <a:pos x="907" y="1780"/>
              </a:cxn>
            </a:cxnLst>
            <a:rect l="0" t="0" r="r" b="b"/>
            <a:pathLst>
              <a:path w="1161" h="2388">
                <a:moveTo>
                  <a:pt x="410" y="2315"/>
                </a:moveTo>
                <a:lnTo>
                  <a:pt x="410" y="2315"/>
                </a:lnTo>
                <a:lnTo>
                  <a:pt x="408" y="2269"/>
                </a:lnTo>
                <a:lnTo>
                  <a:pt x="403" y="2224"/>
                </a:lnTo>
                <a:lnTo>
                  <a:pt x="398" y="2180"/>
                </a:lnTo>
                <a:lnTo>
                  <a:pt x="393" y="2135"/>
                </a:lnTo>
                <a:lnTo>
                  <a:pt x="381" y="2043"/>
                </a:lnTo>
                <a:lnTo>
                  <a:pt x="377" y="1994"/>
                </a:lnTo>
                <a:lnTo>
                  <a:pt x="372" y="1944"/>
                </a:lnTo>
                <a:lnTo>
                  <a:pt x="372" y="1944"/>
                </a:lnTo>
                <a:lnTo>
                  <a:pt x="371" y="1924"/>
                </a:lnTo>
                <a:lnTo>
                  <a:pt x="372" y="1902"/>
                </a:lnTo>
                <a:lnTo>
                  <a:pt x="372" y="1881"/>
                </a:lnTo>
                <a:lnTo>
                  <a:pt x="371" y="1870"/>
                </a:lnTo>
                <a:lnTo>
                  <a:pt x="370" y="1859"/>
                </a:lnTo>
                <a:lnTo>
                  <a:pt x="370" y="1859"/>
                </a:lnTo>
                <a:lnTo>
                  <a:pt x="361" y="1794"/>
                </a:lnTo>
                <a:lnTo>
                  <a:pt x="351" y="1726"/>
                </a:lnTo>
                <a:lnTo>
                  <a:pt x="342" y="1658"/>
                </a:lnTo>
                <a:lnTo>
                  <a:pt x="337" y="1595"/>
                </a:lnTo>
                <a:lnTo>
                  <a:pt x="337" y="1595"/>
                </a:lnTo>
                <a:lnTo>
                  <a:pt x="337" y="1592"/>
                </a:lnTo>
                <a:lnTo>
                  <a:pt x="338" y="1588"/>
                </a:lnTo>
                <a:lnTo>
                  <a:pt x="339" y="1583"/>
                </a:lnTo>
                <a:lnTo>
                  <a:pt x="339" y="1579"/>
                </a:lnTo>
                <a:lnTo>
                  <a:pt x="339" y="1579"/>
                </a:lnTo>
                <a:lnTo>
                  <a:pt x="337" y="1568"/>
                </a:lnTo>
                <a:lnTo>
                  <a:pt x="335" y="1559"/>
                </a:lnTo>
                <a:lnTo>
                  <a:pt x="333" y="1549"/>
                </a:lnTo>
                <a:lnTo>
                  <a:pt x="333" y="1544"/>
                </a:lnTo>
                <a:lnTo>
                  <a:pt x="333" y="1539"/>
                </a:lnTo>
                <a:lnTo>
                  <a:pt x="333" y="1539"/>
                </a:lnTo>
                <a:lnTo>
                  <a:pt x="334" y="1533"/>
                </a:lnTo>
                <a:lnTo>
                  <a:pt x="336" y="1528"/>
                </a:lnTo>
                <a:lnTo>
                  <a:pt x="338" y="1521"/>
                </a:lnTo>
                <a:lnTo>
                  <a:pt x="341" y="1516"/>
                </a:lnTo>
                <a:lnTo>
                  <a:pt x="346" y="1510"/>
                </a:lnTo>
                <a:lnTo>
                  <a:pt x="350" y="1505"/>
                </a:lnTo>
                <a:lnTo>
                  <a:pt x="355" y="1502"/>
                </a:lnTo>
                <a:lnTo>
                  <a:pt x="362" y="1498"/>
                </a:lnTo>
                <a:lnTo>
                  <a:pt x="362" y="1498"/>
                </a:lnTo>
                <a:lnTo>
                  <a:pt x="347" y="1452"/>
                </a:lnTo>
                <a:lnTo>
                  <a:pt x="332" y="1406"/>
                </a:lnTo>
                <a:lnTo>
                  <a:pt x="324" y="1383"/>
                </a:lnTo>
                <a:lnTo>
                  <a:pt x="316" y="1361"/>
                </a:lnTo>
                <a:lnTo>
                  <a:pt x="306" y="1339"/>
                </a:lnTo>
                <a:lnTo>
                  <a:pt x="295" y="1319"/>
                </a:lnTo>
                <a:lnTo>
                  <a:pt x="295" y="1319"/>
                </a:lnTo>
                <a:lnTo>
                  <a:pt x="297" y="1314"/>
                </a:lnTo>
                <a:lnTo>
                  <a:pt x="299" y="1311"/>
                </a:lnTo>
                <a:lnTo>
                  <a:pt x="302" y="1307"/>
                </a:lnTo>
                <a:lnTo>
                  <a:pt x="304" y="1303"/>
                </a:lnTo>
                <a:lnTo>
                  <a:pt x="304" y="1303"/>
                </a:lnTo>
                <a:lnTo>
                  <a:pt x="303" y="1286"/>
                </a:lnTo>
                <a:lnTo>
                  <a:pt x="303" y="1270"/>
                </a:lnTo>
                <a:lnTo>
                  <a:pt x="306" y="1253"/>
                </a:lnTo>
                <a:lnTo>
                  <a:pt x="309" y="1238"/>
                </a:lnTo>
                <a:lnTo>
                  <a:pt x="314" y="1210"/>
                </a:lnTo>
                <a:lnTo>
                  <a:pt x="317" y="1196"/>
                </a:lnTo>
                <a:lnTo>
                  <a:pt x="317" y="1182"/>
                </a:lnTo>
                <a:lnTo>
                  <a:pt x="317" y="1182"/>
                </a:lnTo>
                <a:lnTo>
                  <a:pt x="309" y="1179"/>
                </a:lnTo>
                <a:lnTo>
                  <a:pt x="303" y="1174"/>
                </a:lnTo>
                <a:lnTo>
                  <a:pt x="287" y="1169"/>
                </a:lnTo>
                <a:lnTo>
                  <a:pt x="270" y="1165"/>
                </a:lnTo>
                <a:lnTo>
                  <a:pt x="251" y="1162"/>
                </a:lnTo>
                <a:lnTo>
                  <a:pt x="232" y="1160"/>
                </a:lnTo>
                <a:lnTo>
                  <a:pt x="215" y="1159"/>
                </a:lnTo>
                <a:lnTo>
                  <a:pt x="183" y="1159"/>
                </a:lnTo>
                <a:lnTo>
                  <a:pt x="183" y="1159"/>
                </a:lnTo>
                <a:lnTo>
                  <a:pt x="175" y="1157"/>
                </a:lnTo>
                <a:lnTo>
                  <a:pt x="168" y="1154"/>
                </a:lnTo>
                <a:lnTo>
                  <a:pt x="154" y="1145"/>
                </a:lnTo>
                <a:lnTo>
                  <a:pt x="140" y="1138"/>
                </a:lnTo>
                <a:lnTo>
                  <a:pt x="132" y="1135"/>
                </a:lnTo>
                <a:lnTo>
                  <a:pt x="125" y="1132"/>
                </a:lnTo>
                <a:lnTo>
                  <a:pt x="125" y="1132"/>
                </a:lnTo>
                <a:lnTo>
                  <a:pt x="114" y="1124"/>
                </a:lnTo>
                <a:lnTo>
                  <a:pt x="104" y="1115"/>
                </a:lnTo>
                <a:lnTo>
                  <a:pt x="94" y="1106"/>
                </a:lnTo>
                <a:lnTo>
                  <a:pt x="84" y="1095"/>
                </a:lnTo>
                <a:lnTo>
                  <a:pt x="75" y="1084"/>
                </a:lnTo>
                <a:lnTo>
                  <a:pt x="66" y="1073"/>
                </a:lnTo>
                <a:lnTo>
                  <a:pt x="58" y="1060"/>
                </a:lnTo>
                <a:lnTo>
                  <a:pt x="49" y="1046"/>
                </a:lnTo>
                <a:lnTo>
                  <a:pt x="41" y="1032"/>
                </a:lnTo>
                <a:lnTo>
                  <a:pt x="35" y="1018"/>
                </a:lnTo>
                <a:lnTo>
                  <a:pt x="29" y="1003"/>
                </a:lnTo>
                <a:lnTo>
                  <a:pt x="22" y="987"/>
                </a:lnTo>
                <a:lnTo>
                  <a:pt x="18" y="971"/>
                </a:lnTo>
                <a:lnTo>
                  <a:pt x="13" y="955"/>
                </a:lnTo>
                <a:lnTo>
                  <a:pt x="9" y="938"/>
                </a:lnTo>
                <a:lnTo>
                  <a:pt x="6" y="920"/>
                </a:lnTo>
                <a:lnTo>
                  <a:pt x="6" y="920"/>
                </a:lnTo>
                <a:lnTo>
                  <a:pt x="4" y="900"/>
                </a:lnTo>
                <a:lnTo>
                  <a:pt x="2" y="878"/>
                </a:lnTo>
                <a:lnTo>
                  <a:pt x="0" y="853"/>
                </a:lnTo>
                <a:lnTo>
                  <a:pt x="0" y="828"/>
                </a:lnTo>
                <a:lnTo>
                  <a:pt x="0" y="804"/>
                </a:lnTo>
                <a:lnTo>
                  <a:pt x="1" y="779"/>
                </a:lnTo>
                <a:lnTo>
                  <a:pt x="3" y="755"/>
                </a:lnTo>
                <a:lnTo>
                  <a:pt x="6" y="731"/>
                </a:lnTo>
                <a:lnTo>
                  <a:pt x="6" y="731"/>
                </a:lnTo>
                <a:lnTo>
                  <a:pt x="9" y="719"/>
                </a:lnTo>
                <a:lnTo>
                  <a:pt x="14" y="707"/>
                </a:lnTo>
                <a:lnTo>
                  <a:pt x="18" y="697"/>
                </a:lnTo>
                <a:lnTo>
                  <a:pt x="23" y="687"/>
                </a:lnTo>
                <a:lnTo>
                  <a:pt x="29" y="677"/>
                </a:lnTo>
                <a:lnTo>
                  <a:pt x="35" y="669"/>
                </a:lnTo>
                <a:lnTo>
                  <a:pt x="48" y="653"/>
                </a:lnTo>
                <a:lnTo>
                  <a:pt x="48" y="653"/>
                </a:lnTo>
                <a:lnTo>
                  <a:pt x="55" y="650"/>
                </a:lnTo>
                <a:lnTo>
                  <a:pt x="63" y="647"/>
                </a:lnTo>
                <a:lnTo>
                  <a:pt x="77" y="639"/>
                </a:lnTo>
                <a:lnTo>
                  <a:pt x="91" y="631"/>
                </a:lnTo>
                <a:lnTo>
                  <a:pt x="97" y="628"/>
                </a:lnTo>
                <a:lnTo>
                  <a:pt x="105" y="625"/>
                </a:lnTo>
                <a:lnTo>
                  <a:pt x="105" y="625"/>
                </a:lnTo>
                <a:lnTo>
                  <a:pt x="115" y="623"/>
                </a:lnTo>
                <a:lnTo>
                  <a:pt x="127" y="621"/>
                </a:lnTo>
                <a:lnTo>
                  <a:pt x="139" y="619"/>
                </a:lnTo>
                <a:lnTo>
                  <a:pt x="151" y="619"/>
                </a:lnTo>
                <a:lnTo>
                  <a:pt x="162" y="619"/>
                </a:lnTo>
                <a:lnTo>
                  <a:pt x="173" y="621"/>
                </a:lnTo>
                <a:lnTo>
                  <a:pt x="184" y="623"/>
                </a:lnTo>
                <a:lnTo>
                  <a:pt x="193" y="627"/>
                </a:lnTo>
                <a:lnTo>
                  <a:pt x="193" y="627"/>
                </a:lnTo>
                <a:lnTo>
                  <a:pt x="206" y="636"/>
                </a:lnTo>
                <a:lnTo>
                  <a:pt x="218" y="645"/>
                </a:lnTo>
                <a:lnTo>
                  <a:pt x="229" y="655"/>
                </a:lnTo>
                <a:lnTo>
                  <a:pt x="240" y="667"/>
                </a:lnTo>
                <a:lnTo>
                  <a:pt x="248" y="680"/>
                </a:lnTo>
                <a:lnTo>
                  <a:pt x="257" y="692"/>
                </a:lnTo>
                <a:lnTo>
                  <a:pt x="264" y="705"/>
                </a:lnTo>
                <a:lnTo>
                  <a:pt x="271" y="719"/>
                </a:lnTo>
                <a:lnTo>
                  <a:pt x="271" y="719"/>
                </a:lnTo>
                <a:lnTo>
                  <a:pt x="271" y="698"/>
                </a:lnTo>
                <a:lnTo>
                  <a:pt x="272" y="678"/>
                </a:lnTo>
                <a:lnTo>
                  <a:pt x="274" y="659"/>
                </a:lnTo>
                <a:lnTo>
                  <a:pt x="278" y="642"/>
                </a:lnTo>
                <a:lnTo>
                  <a:pt x="283" y="625"/>
                </a:lnTo>
                <a:lnTo>
                  <a:pt x="291" y="609"/>
                </a:lnTo>
                <a:lnTo>
                  <a:pt x="298" y="594"/>
                </a:lnTo>
                <a:lnTo>
                  <a:pt x="308" y="580"/>
                </a:lnTo>
                <a:lnTo>
                  <a:pt x="308" y="580"/>
                </a:lnTo>
                <a:lnTo>
                  <a:pt x="305" y="576"/>
                </a:lnTo>
                <a:lnTo>
                  <a:pt x="301" y="572"/>
                </a:lnTo>
                <a:lnTo>
                  <a:pt x="296" y="571"/>
                </a:lnTo>
                <a:lnTo>
                  <a:pt x="291" y="570"/>
                </a:lnTo>
                <a:lnTo>
                  <a:pt x="282" y="568"/>
                </a:lnTo>
                <a:lnTo>
                  <a:pt x="279" y="566"/>
                </a:lnTo>
                <a:lnTo>
                  <a:pt x="277" y="563"/>
                </a:lnTo>
                <a:lnTo>
                  <a:pt x="277" y="563"/>
                </a:lnTo>
                <a:lnTo>
                  <a:pt x="276" y="561"/>
                </a:lnTo>
                <a:lnTo>
                  <a:pt x="276" y="559"/>
                </a:lnTo>
                <a:lnTo>
                  <a:pt x="277" y="553"/>
                </a:lnTo>
                <a:lnTo>
                  <a:pt x="279" y="548"/>
                </a:lnTo>
                <a:lnTo>
                  <a:pt x="282" y="543"/>
                </a:lnTo>
                <a:lnTo>
                  <a:pt x="287" y="536"/>
                </a:lnTo>
                <a:lnTo>
                  <a:pt x="289" y="530"/>
                </a:lnTo>
                <a:lnTo>
                  <a:pt x="291" y="522"/>
                </a:lnTo>
                <a:lnTo>
                  <a:pt x="291" y="515"/>
                </a:lnTo>
                <a:lnTo>
                  <a:pt x="291" y="515"/>
                </a:lnTo>
                <a:lnTo>
                  <a:pt x="286" y="511"/>
                </a:lnTo>
                <a:lnTo>
                  <a:pt x="279" y="508"/>
                </a:lnTo>
                <a:lnTo>
                  <a:pt x="266" y="504"/>
                </a:lnTo>
                <a:lnTo>
                  <a:pt x="253" y="498"/>
                </a:lnTo>
                <a:lnTo>
                  <a:pt x="248" y="494"/>
                </a:lnTo>
                <a:lnTo>
                  <a:pt x="244" y="490"/>
                </a:lnTo>
                <a:lnTo>
                  <a:pt x="244" y="490"/>
                </a:lnTo>
                <a:lnTo>
                  <a:pt x="244" y="486"/>
                </a:lnTo>
                <a:lnTo>
                  <a:pt x="245" y="481"/>
                </a:lnTo>
                <a:lnTo>
                  <a:pt x="248" y="471"/>
                </a:lnTo>
                <a:lnTo>
                  <a:pt x="252" y="459"/>
                </a:lnTo>
                <a:lnTo>
                  <a:pt x="256" y="448"/>
                </a:lnTo>
                <a:lnTo>
                  <a:pt x="256" y="448"/>
                </a:lnTo>
                <a:lnTo>
                  <a:pt x="252" y="444"/>
                </a:lnTo>
                <a:lnTo>
                  <a:pt x="248" y="440"/>
                </a:lnTo>
                <a:lnTo>
                  <a:pt x="237" y="433"/>
                </a:lnTo>
                <a:lnTo>
                  <a:pt x="227" y="428"/>
                </a:lnTo>
                <a:lnTo>
                  <a:pt x="221" y="425"/>
                </a:lnTo>
                <a:lnTo>
                  <a:pt x="216" y="422"/>
                </a:lnTo>
                <a:lnTo>
                  <a:pt x="216" y="422"/>
                </a:lnTo>
                <a:lnTo>
                  <a:pt x="222" y="411"/>
                </a:lnTo>
                <a:lnTo>
                  <a:pt x="228" y="399"/>
                </a:lnTo>
                <a:lnTo>
                  <a:pt x="232" y="387"/>
                </a:lnTo>
                <a:lnTo>
                  <a:pt x="235" y="373"/>
                </a:lnTo>
                <a:lnTo>
                  <a:pt x="235" y="373"/>
                </a:lnTo>
                <a:lnTo>
                  <a:pt x="232" y="368"/>
                </a:lnTo>
                <a:lnTo>
                  <a:pt x="227" y="363"/>
                </a:lnTo>
                <a:lnTo>
                  <a:pt x="221" y="359"/>
                </a:lnTo>
                <a:lnTo>
                  <a:pt x="215" y="356"/>
                </a:lnTo>
                <a:lnTo>
                  <a:pt x="202" y="350"/>
                </a:lnTo>
                <a:lnTo>
                  <a:pt x="197" y="345"/>
                </a:lnTo>
                <a:lnTo>
                  <a:pt x="191" y="340"/>
                </a:lnTo>
                <a:lnTo>
                  <a:pt x="191" y="340"/>
                </a:lnTo>
                <a:lnTo>
                  <a:pt x="193" y="335"/>
                </a:lnTo>
                <a:lnTo>
                  <a:pt x="196" y="329"/>
                </a:lnTo>
                <a:lnTo>
                  <a:pt x="198" y="324"/>
                </a:lnTo>
                <a:lnTo>
                  <a:pt x="202" y="320"/>
                </a:lnTo>
                <a:lnTo>
                  <a:pt x="210" y="311"/>
                </a:lnTo>
                <a:lnTo>
                  <a:pt x="216" y="304"/>
                </a:lnTo>
                <a:lnTo>
                  <a:pt x="216" y="304"/>
                </a:lnTo>
                <a:lnTo>
                  <a:pt x="214" y="299"/>
                </a:lnTo>
                <a:lnTo>
                  <a:pt x="210" y="296"/>
                </a:lnTo>
                <a:lnTo>
                  <a:pt x="202" y="291"/>
                </a:lnTo>
                <a:lnTo>
                  <a:pt x="192" y="287"/>
                </a:lnTo>
                <a:lnTo>
                  <a:pt x="183" y="282"/>
                </a:lnTo>
                <a:lnTo>
                  <a:pt x="183" y="282"/>
                </a:lnTo>
                <a:lnTo>
                  <a:pt x="176" y="265"/>
                </a:lnTo>
                <a:lnTo>
                  <a:pt x="168" y="248"/>
                </a:lnTo>
                <a:lnTo>
                  <a:pt x="150" y="214"/>
                </a:lnTo>
                <a:lnTo>
                  <a:pt x="142" y="198"/>
                </a:lnTo>
                <a:lnTo>
                  <a:pt x="136" y="181"/>
                </a:lnTo>
                <a:lnTo>
                  <a:pt x="134" y="172"/>
                </a:lnTo>
                <a:lnTo>
                  <a:pt x="132" y="163"/>
                </a:lnTo>
                <a:lnTo>
                  <a:pt x="131" y="154"/>
                </a:lnTo>
                <a:lnTo>
                  <a:pt x="131" y="145"/>
                </a:lnTo>
                <a:lnTo>
                  <a:pt x="131" y="145"/>
                </a:lnTo>
                <a:lnTo>
                  <a:pt x="137" y="141"/>
                </a:lnTo>
                <a:lnTo>
                  <a:pt x="140" y="136"/>
                </a:lnTo>
                <a:lnTo>
                  <a:pt x="143" y="128"/>
                </a:lnTo>
                <a:lnTo>
                  <a:pt x="146" y="122"/>
                </a:lnTo>
                <a:lnTo>
                  <a:pt x="150" y="107"/>
                </a:lnTo>
                <a:lnTo>
                  <a:pt x="152" y="94"/>
                </a:lnTo>
                <a:lnTo>
                  <a:pt x="152" y="94"/>
                </a:lnTo>
                <a:lnTo>
                  <a:pt x="164" y="89"/>
                </a:lnTo>
                <a:lnTo>
                  <a:pt x="173" y="83"/>
                </a:lnTo>
                <a:lnTo>
                  <a:pt x="190" y="70"/>
                </a:lnTo>
                <a:lnTo>
                  <a:pt x="199" y="64"/>
                </a:lnTo>
                <a:lnTo>
                  <a:pt x="208" y="59"/>
                </a:lnTo>
                <a:lnTo>
                  <a:pt x="219" y="54"/>
                </a:lnTo>
                <a:lnTo>
                  <a:pt x="231" y="52"/>
                </a:lnTo>
                <a:lnTo>
                  <a:pt x="231" y="52"/>
                </a:lnTo>
                <a:lnTo>
                  <a:pt x="238" y="51"/>
                </a:lnTo>
                <a:lnTo>
                  <a:pt x="246" y="52"/>
                </a:lnTo>
                <a:lnTo>
                  <a:pt x="253" y="53"/>
                </a:lnTo>
                <a:lnTo>
                  <a:pt x="260" y="54"/>
                </a:lnTo>
                <a:lnTo>
                  <a:pt x="273" y="59"/>
                </a:lnTo>
                <a:lnTo>
                  <a:pt x="284" y="66"/>
                </a:lnTo>
                <a:lnTo>
                  <a:pt x="296" y="74"/>
                </a:lnTo>
                <a:lnTo>
                  <a:pt x="307" y="82"/>
                </a:lnTo>
                <a:lnTo>
                  <a:pt x="328" y="99"/>
                </a:lnTo>
                <a:lnTo>
                  <a:pt x="328" y="99"/>
                </a:lnTo>
                <a:lnTo>
                  <a:pt x="336" y="128"/>
                </a:lnTo>
                <a:lnTo>
                  <a:pt x="343" y="156"/>
                </a:lnTo>
                <a:lnTo>
                  <a:pt x="353" y="183"/>
                </a:lnTo>
                <a:lnTo>
                  <a:pt x="362" y="210"/>
                </a:lnTo>
                <a:lnTo>
                  <a:pt x="383" y="262"/>
                </a:lnTo>
                <a:lnTo>
                  <a:pt x="404" y="313"/>
                </a:lnTo>
                <a:lnTo>
                  <a:pt x="426" y="364"/>
                </a:lnTo>
                <a:lnTo>
                  <a:pt x="446" y="415"/>
                </a:lnTo>
                <a:lnTo>
                  <a:pt x="455" y="441"/>
                </a:lnTo>
                <a:lnTo>
                  <a:pt x="463" y="468"/>
                </a:lnTo>
                <a:lnTo>
                  <a:pt x="472" y="494"/>
                </a:lnTo>
                <a:lnTo>
                  <a:pt x="478" y="521"/>
                </a:lnTo>
                <a:lnTo>
                  <a:pt x="478" y="521"/>
                </a:lnTo>
                <a:lnTo>
                  <a:pt x="490" y="528"/>
                </a:lnTo>
                <a:lnTo>
                  <a:pt x="502" y="534"/>
                </a:lnTo>
                <a:lnTo>
                  <a:pt x="514" y="540"/>
                </a:lnTo>
                <a:lnTo>
                  <a:pt x="526" y="547"/>
                </a:lnTo>
                <a:lnTo>
                  <a:pt x="526" y="547"/>
                </a:lnTo>
                <a:lnTo>
                  <a:pt x="560" y="612"/>
                </a:lnTo>
                <a:lnTo>
                  <a:pt x="595" y="680"/>
                </a:lnTo>
                <a:lnTo>
                  <a:pt x="595" y="680"/>
                </a:lnTo>
                <a:lnTo>
                  <a:pt x="613" y="747"/>
                </a:lnTo>
                <a:lnTo>
                  <a:pt x="631" y="817"/>
                </a:lnTo>
                <a:lnTo>
                  <a:pt x="631" y="817"/>
                </a:lnTo>
                <a:lnTo>
                  <a:pt x="630" y="826"/>
                </a:lnTo>
                <a:lnTo>
                  <a:pt x="630" y="836"/>
                </a:lnTo>
                <a:lnTo>
                  <a:pt x="630" y="855"/>
                </a:lnTo>
                <a:lnTo>
                  <a:pt x="632" y="899"/>
                </a:lnTo>
                <a:lnTo>
                  <a:pt x="632" y="920"/>
                </a:lnTo>
                <a:lnTo>
                  <a:pt x="630" y="943"/>
                </a:lnTo>
                <a:lnTo>
                  <a:pt x="628" y="955"/>
                </a:lnTo>
                <a:lnTo>
                  <a:pt x="626" y="965"/>
                </a:lnTo>
                <a:lnTo>
                  <a:pt x="622" y="976"/>
                </a:lnTo>
                <a:lnTo>
                  <a:pt x="617" y="987"/>
                </a:lnTo>
                <a:lnTo>
                  <a:pt x="617" y="987"/>
                </a:lnTo>
                <a:lnTo>
                  <a:pt x="620" y="989"/>
                </a:lnTo>
                <a:lnTo>
                  <a:pt x="623" y="992"/>
                </a:lnTo>
                <a:lnTo>
                  <a:pt x="626" y="1001"/>
                </a:lnTo>
                <a:lnTo>
                  <a:pt x="628" y="1011"/>
                </a:lnTo>
                <a:lnTo>
                  <a:pt x="631" y="1022"/>
                </a:lnTo>
                <a:lnTo>
                  <a:pt x="634" y="1034"/>
                </a:lnTo>
                <a:lnTo>
                  <a:pt x="637" y="1045"/>
                </a:lnTo>
                <a:lnTo>
                  <a:pt x="641" y="1054"/>
                </a:lnTo>
                <a:lnTo>
                  <a:pt x="643" y="1059"/>
                </a:lnTo>
                <a:lnTo>
                  <a:pt x="646" y="1062"/>
                </a:lnTo>
                <a:lnTo>
                  <a:pt x="646" y="1062"/>
                </a:lnTo>
                <a:lnTo>
                  <a:pt x="644" y="1069"/>
                </a:lnTo>
                <a:lnTo>
                  <a:pt x="645" y="1076"/>
                </a:lnTo>
                <a:lnTo>
                  <a:pt x="646" y="1082"/>
                </a:lnTo>
                <a:lnTo>
                  <a:pt x="651" y="1089"/>
                </a:lnTo>
                <a:lnTo>
                  <a:pt x="651" y="1089"/>
                </a:lnTo>
                <a:lnTo>
                  <a:pt x="655" y="1073"/>
                </a:lnTo>
                <a:lnTo>
                  <a:pt x="657" y="1054"/>
                </a:lnTo>
                <a:lnTo>
                  <a:pt x="659" y="1036"/>
                </a:lnTo>
                <a:lnTo>
                  <a:pt x="659" y="1018"/>
                </a:lnTo>
                <a:lnTo>
                  <a:pt x="660" y="982"/>
                </a:lnTo>
                <a:lnTo>
                  <a:pt x="660" y="964"/>
                </a:lnTo>
                <a:lnTo>
                  <a:pt x="661" y="947"/>
                </a:lnTo>
                <a:lnTo>
                  <a:pt x="661" y="947"/>
                </a:lnTo>
                <a:lnTo>
                  <a:pt x="664" y="931"/>
                </a:lnTo>
                <a:lnTo>
                  <a:pt x="667" y="915"/>
                </a:lnTo>
                <a:lnTo>
                  <a:pt x="670" y="898"/>
                </a:lnTo>
                <a:lnTo>
                  <a:pt x="671" y="881"/>
                </a:lnTo>
                <a:lnTo>
                  <a:pt x="671" y="881"/>
                </a:lnTo>
                <a:lnTo>
                  <a:pt x="672" y="852"/>
                </a:lnTo>
                <a:lnTo>
                  <a:pt x="671" y="823"/>
                </a:lnTo>
                <a:lnTo>
                  <a:pt x="672" y="795"/>
                </a:lnTo>
                <a:lnTo>
                  <a:pt x="673" y="781"/>
                </a:lnTo>
                <a:lnTo>
                  <a:pt x="675" y="768"/>
                </a:lnTo>
                <a:lnTo>
                  <a:pt x="675" y="768"/>
                </a:lnTo>
                <a:lnTo>
                  <a:pt x="677" y="765"/>
                </a:lnTo>
                <a:lnTo>
                  <a:pt x="680" y="761"/>
                </a:lnTo>
                <a:lnTo>
                  <a:pt x="682" y="758"/>
                </a:lnTo>
                <a:lnTo>
                  <a:pt x="684" y="755"/>
                </a:lnTo>
                <a:lnTo>
                  <a:pt x="684" y="755"/>
                </a:lnTo>
                <a:lnTo>
                  <a:pt x="685" y="747"/>
                </a:lnTo>
                <a:lnTo>
                  <a:pt x="686" y="740"/>
                </a:lnTo>
                <a:lnTo>
                  <a:pt x="686" y="726"/>
                </a:lnTo>
                <a:lnTo>
                  <a:pt x="687" y="718"/>
                </a:lnTo>
                <a:lnTo>
                  <a:pt x="688" y="711"/>
                </a:lnTo>
                <a:lnTo>
                  <a:pt x="690" y="704"/>
                </a:lnTo>
                <a:lnTo>
                  <a:pt x="695" y="698"/>
                </a:lnTo>
                <a:lnTo>
                  <a:pt x="695" y="698"/>
                </a:lnTo>
                <a:lnTo>
                  <a:pt x="692" y="687"/>
                </a:lnTo>
                <a:lnTo>
                  <a:pt x="692" y="677"/>
                </a:lnTo>
                <a:lnTo>
                  <a:pt x="694" y="668"/>
                </a:lnTo>
                <a:lnTo>
                  <a:pt x="699" y="658"/>
                </a:lnTo>
                <a:lnTo>
                  <a:pt x="699" y="658"/>
                </a:lnTo>
                <a:lnTo>
                  <a:pt x="692" y="651"/>
                </a:lnTo>
                <a:lnTo>
                  <a:pt x="690" y="646"/>
                </a:lnTo>
                <a:lnTo>
                  <a:pt x="688" y="642"/>
                </a:lnTo>
                <a:lnTo>
                  <a:pt x="688" y="642"/>
                </a:lnTo>
                <a:lnTo>
                  <a:pt x="688" y="635"/>
                </a:lnTo>
                <a:lnTo>
                  <a:pt x="690" y="629"/>
                </a:lnTo>
                <a:lnTo>
                  <a:pt x="694" y="625"/>
                </a:lnTo>
                <a:lnTo>
                  <a:pt x="698" y="622"/>
                </a:lnTo>
                <a:lnTo>
                  <a:pt x="706" y="614"/>
                </a:lnTo>
                <a:lnTo>
                  <a:pt x="710" y="611"/>
                </a:lnTo>
                <a:lnTo>
                  <a:pt x="713" y="607"/>
                </a:lnTo>
                <a:lnTo>
                  <a:pt x="713" y="607"/>
                </a:lnTo>
                <a:lnTo>
                  <a:pt x="713" y="600"/>
                </a:lnTo>
                <a:lnTo>
                  <a:pt x="712" y="594"/>
                </a:lnTo>
                <a:lnTo>
                  <a:pt x="714" y="580"/>
                </a:lnTo>
                <a:lnTo>
                  <a:pt x="716" y="565"/>
                </a:lnTo>
                <a:lnTo>
                  <a:pt x="720" y="549"/>
                </a:lnTo>
                <a:lnTo>
                  <a:pt x="723" y="532"/>
                </a:lnTo>
                <a:lnTo>
                  <a:pt x="727" y="515"/>
                </a:lnTo>
                <a:lnTo>
                  <a:pt x="729" y="496"/>
                </a:lnTo>
                <a:lnTo>
                  <a:pt x="730" y="478"/>
                </a:lnTo>
                <a:lnTo>
                  <a:pt x="730" y="478"/>
                </a:lnTo>
                <a:lnTo>
                  <a:pt x="734" y="472"/>
                </a:lnTo>
                <a:lnTo>
                  <a:pt x="736" y="470"/>
                </a:lnTo>
                <a:lnTo>
                  <a:pt x="740" y="468"/>
                </a:lnTo>
                <a:lnTo>
                  <a:pt x="740" y="468"/>
                </a:lnTo>
                <a:lnTo>
                  <a:pt x="736" y="465"/>
                </a:lnTo>
                <a:lnTo>
                  <a:pt x="734" y="462"/>
                </a:lnTo>
                <a:lnTo>
                  <a:pt x="732" y="459"/>
                </a:lnTo>
                <a:lnTo>
                  <a:pt x="730" y="456"/>
                </a:lnTo>
                <a:lnTo>
                  <a:pt x="729" y="448"/>
                </a:lnTo>
                <a:lnTo>
                  <a:pt x="730" y="443"/>
                </a:lnTo>
                <a:lnTo>
                  <a:pt x="730" y="443"/>
                </a:lnTo>
                <a:lnTo>
                  <a:pt x="713" y="426"/>
                </a:lnTo>
                <a:lnTo>
                  <a:pt x="697" y="408"/>
                </a:lnTo>
                <a:lnTo>
                  <a:pt x="682" y="389"/>
                </a:lnTo>
                <a:lnTo>
                  <a:pt x="666" y="372"/>
                </a:lnTo>
                <a:lnTo>
                  <a:pt x="666" y="372"/>
                </a:lnTo>
                <a:lnTo>
                  <a:pt x="664" y="364"/>
                </a:lnTo>
                <a:lnTo>
                  <a:pt x="660" y="355"/>
                </a:lnTo>
                <a:lnTo>
                  <a:pt x="654" y="340"/>
                </a:lnTo>
                <a:lnTo>
                  <a:pt x="646" y="324"/>
                </a:lnTo>
                <a:lnTo>
                  <a:pt x="644" y="317"/>
                </a:lnTo>
                <a:lnTo>
                  <a:pt x="642" y="307"/>
                </a:lnTo>
                <a:lnTo>
                  <a:pt x="642" y="307"/>
                </a:lnTo>
                <a:lnTo>
                  <a:pt x="641" y="298"/>
                </a:lnTo>
                <a:lnTo>
                  <a:pt x="641" y="289"/>
                </a:lnTo>
                <a:lnTo>
                  <a:pt x="643" y="271"/>
                </a:lnTo>
                <a:lnTo>
                  <a:pt x="646" y="251"/>
                </a:lnTo>
                <a:lnTo>
                  <a:pt x="651" y="232"/>
                </a:lnTo>
                <a:lnTo>
                  <a:pt x="657" y="214"/>
                </a:lnTo>
                <a:lnTo>
                  <a:pt x="665" y="196"/>
                </a:lnTo>
                <a:lnTo>
                  <a:pt x="672" y="180"/>
                </a:lnTo>
                <a:lnTo>
                  <a:pt x="680" y="165"/>
                </a:lnTo>
                <a:lnTo>
                  <a:pt x="680" y="165"/>
                </a:lnTo>
                <a:lnTo>
                  <a:pt x="684" y="158"/>
                </a:lnTo>
                <a:lnTo>
                  <a:pt x="691" y="153"/>
                </a:lnTo>
                <a:lnTo>
                  <a:pt x="707" y="139"/>
                </a:lnTo>
                <a:lnTo>
                  <a:pt x="715" y="131"/>
                </a:lnTo>
                <a:lnTo>
                  <a:pt x="721" y="124"/>
                </a:lnTo>
                <a:lnTo>
                  <a:pt x="723" y="120"/>
                </a:lnTo>
                <a:lnTo>
                  <a:pt x="726" y="115"/>
                </a:lnTo>
                <a:lnTo>
                  <a:pt x="726" y="111"/>
                </a:lnTo>
                <a:lnTo>
                  <a:pt x="726" y="106"/>
                </a:lnTo>
                <a:lnTo>
                  <a:pt x="726" y="106"/>
                </a:lnTo>
                <a:lnTo>
                  <a:pt x="730" y="106"/>
                </a:lnTo>
                <a:lnTo>
                  <a:pt x="733" y="105"/>
                </a:lnTo>
                <a:lnTo>
                  <a:pt x="736" y="100"/>
                </a:lnTo>
                <a:lnTo>
                  <a:pt x="738" y="96"/>
                </a:lnTo>
                <a:lnTo>
                  <a:pt x="743" y="87"/>
                </a:lnTo>
                <a:lnTo>
                  <a:pt x="746" y="83"/>
                </a:lnTo>
                <a:lnTo>
                  <a:pt x="750" y="81"/>
                </a:lnTo>
                <a:lnTo>
                  <a:pt x="750" y="81"/>
                </a:lnTo>
                <a:lnTo>
                  <a:pt x="751" y="76"/>
                </a:lnTo>
                <a:lnTo>
                  <a:pt x="753" y="70"/>
                </a:lnTo>
                <a:lnTo>
                  <a:pt x="756" y="66"/>
                </a:lnTo>
                <a:lnTo>
                  <a:pt x="757" y="60"/>
                </a:lnTo>
                <a:lnTo>
                  <a:pt x="757" y="60"/>
                </a:lnTo>
                <a:lnTo>
                  <a:pt x="763" y="59"/>
                </a:lnTo>
                <a:lnTo>
                  <a:pt x="768" y="56"/>
                </a:lnTo>
                <a:lnTo>
                  <a:pt x="773" y="54"/>
                </a:lnTo>
                <a:lnTo>
                  <a:pt x="776" y="50"/>
                </a:lnTo>
                <a:lnTo>
                  <a:pt x="782" y="41"/>
                </a:lnTo>
                <a:lnTo>
                  <a:pt x="788" y="32"/>
                </a:lnTo>
                <a:lnTo>
                  <a:pt x="793" y="22"/>
                </a:lnTo>
                <a:lnTo>
                  <a:pt x="798" y="13"/>
                </a:lnTo>
                <a:lnTo>
                  <a:pt x="802" y="9"/>
                </a:lnTo>
                <a:lnTo>
                  <a:pt x="805" y="5"/>
                </a:lnTo>
                <a:lnTo>
                  <a:pt x="809" y="2"/>
                </a:lnTo>
                <a:lnTo>
                  <a:pt x="814" y="0"/>
                </a:lnTo>
                <a:lnTo>
                  <a:pt x="814" y="0"/>
                </a:lnTo>
                <a:lnTo>
                  <a:pt x="818" y="8"/>
                </a:lnTo>
                <a:lnTo>
                  <a:pt x="819" y="17"/>
                </a:lnTo>
                <a:lnTo>
                  <a:pt x="820" y="25"/>
                </a:lnTo>
                <a:lnTo>
                  <a:pt x="820" y="34"/>
                </a:lnTo>
                <a:lnTo>
                  <a:pt x="819" y="51"/>
                </a:lnTo>
                <a:lnTo>
                  <a:pt x="820" y="61"/>
                </a:lnTo>
                <a:lnTo>
                  <a:pt x="821" y="70"/>
                </a:lnTo>
                <a:lnTo>
                  <a:pt x="821" y="70"/>
                </a:lnTo>
                <a:lnTo>
                  <a:pt x="825" y="83"/>
                </a:lnTo>
                <a:lnTo>
                  <a:pt x="831" y="95"/>
                </a:lnTo>
                <a:lnTo>
                  <a:pt x="837" y="108"/>
                </a:lnTo>
                <a:lnTo>
                  <a:pt x="844" y="120"/>
                </a:lnTo>
                <a:lnTo>
                  <a:pt x="859" y="143"/>
                </a:lnTo>
                <a:lnTo>
                  <a:pt x="867" y="156"/>
                </a:lnTo>
                <a:lnTo>
                  <a:pt x="873" y="168"/>
                </a:lnTo>
                <a:lnTo>
                  <a:pt x="873" y="168"/>
                </a:lnTo>
                <a:lnTo>
                  <a:pt x="882" y="193"/>
                </a:lnTo>
                <a:lnTo>
                  <a:pt x="888" y="217"/>
                </a:lnTo>
                <a:lnTo>
                  <a:pt x="894" y="242"/>
                </a:lnTo>
                <a:lnTo>
                  <a:pt x="896" y="265"/>
                </a:lnTo>
                <a:lnTo>
                  <a:pt x="895" y="289"/>
                </a:lnTo>
                <a:lnTo>
                  <a:pt x="894" y="312"/>
                </a:lnTo>
                <a:lnTo>
                  <a:pt x="889" y="336"/>
                </a:lnTo>
                <a:lnTo>
                  <a:pt x="883" y="359"/>
                </a:lnTo>
                <a:lnTo>
                  <a:pt x="883" y="359"/>
                </a:lnTo>
                <a:lnTo>
                  <a:pt x="877" y="368"/>
                </a:lnTo>
                <a:lnTo>
                  <a:pt x="870" y="377"/>
                </a:lnTo>
                <a:lnTo>
                  <a:pt x="858" y="395"/>
                </a:lnTo>
                <a:lnTo>
                  <a:pt x="847" y="413"/>
                </a:lnTo>
                <a:lnTo>
                  <a:pt x="840" y="422"/>
                </a:lnTo>
                <a:lnTo>
                  <a:pt x="834" y="430"/>
                </a:lnTo>
                <a:lnTo>
                  <a:pt x="834" y="430"/>
                </a:lnTo>
                <a:lnTo>
                  <a:pt x="839" y="442"/>
                </a:lnTo>
                <a:lnTo>
                  <a:pt x="841" y="447"/>
                </a:lnTo>
                <a:lnTo>
                  <a:pt x="841" y="455"/>
                </a:lnTo>
                <a:lnTo>
                  <a:pt x="841" y="455"/>
                </a:lnTo>
                <a:lnTo>
                  <a:pt x="840" y="458"/>
                </a:lnTo>
                <a:lnTo>
                  <a:pt x="839" y="459"/>
                </a:lnTo>
                <a:lnTo>
                  <a:pt x="835" y="462"/>
                </a:lnTo>
                <a:lnTo>
                  <a:pt x="829" y="464"/>
                </a:lnTo>
                <a:lnTo>
                  <a:pt x="827" y="465"/>
                </a:lnTo>
                <a:lnTo>
                  <a:pt x="825" y="468"/>
                </a:lnTo>
                <a:lnTo>
                  <a:pt x="825" y="468"/>
                </a:lnTo>
                <a:lnTo>
                  <a:pt x="828" y="479"/>
                </a:lnTo>
                <a:lnTo>
                  <a:pt x="831" y="494"/>
                </a:lnTo>
                <a:lnTo>
                  <a:pt x="832" y="509"/>
                </a:lnTo>
                <a:lnTo>
                  <a:pt x="833" y="526"/>
                </a:lnTo>
                <a:lnTo>
                  <a:pt x="833" y="560"/>
                </a:lnTo>
                <a:lnTo>
                  <a:pt x="834" y="592"/>
                </a:lnTo>
                <a:lnTo>
                  <a:pt x="834" y="592"/>
                </a:lnTo>
                <a:lnTo>
                  <a:pt x="835" y="598"/>
                </a:lnTo>
                <a:lnTo>
                  <a:pt x="837" y="604"/>
                </a:lnTo>
                <a:lnTo>
                  <a:pt x="837" y="606"/>
                </a:lnTo>
                <a:lnTo>
                  <a:pt x="837" y="608"/>
                </a:lnTo>
                <a:lnTo>
                  <a:pt x="836" y="611"/>
                </a:lnTo>
                <a:lnTo>
                  <a:pt x="834" y="613"/>
                </a:lnTo>
                <a:lnTo>
                  <a:pt x="834" y="613"/>
                </a:lnTo>
                <a:lnTo>
                  <a:pt x="839" y="617"/>
                </a:lnTo>
                <a:lnTo>
                  <a:pt x="844" y="624"/>
                </a:lnTo>
                <a:lnTo>
                  <a:pt x="852" y="638"/>
                </a:lnTo>
                <a:lnTo>
                  <a:pt x="852" y="638"/>
                </a:lnTo>
                <a:lnTo>
                  <a:pt x="850" y="645"/>
                </a:lnTo>
                <a:lnTo>
                  <a:pt x="846" y="652"/>
                </a:lnTo>
                <a:lnTo>
                  <a:pt x="842" y="658"/>
                </a:lnTo>
                <a:lnTo>
                  <a:pt x="840" y="665"/>
                </a:lnTo>
                <a:lnTo>
                  <a:pt x="840" y="665"/>
                </a:lnTo>
                <a:lnTo>
                  <a:pt x="839" y="671"/>
                </a:lnTo>
                <a:lnTo>
                  <a:pt x="839" y="676"/>
                </a:lnTo>
                <a:lnTo>
                  <a:pt x="841" y="688"/>
                </a:lnTo>
                <a:lnTo>
                  <a:pt x="844" y="701"/>
                </a:lnTo>
                <a:lnTo>
                  <a:pt x="846" y="713"/>
                </a:lnTo>
                <a:lnTo>
                  <a:pt x="846" y="713"/>
                </a:lnTo>
                <a:lnTo>
                  <a:pt x="846" y="721"/>
                </a:lnTo>
                <a:lnTo>
                  <a:pt x="843" y="730"/>
                </a:lnTo>
                <a:lnTo>
                  <a:pt x="842" y="738"/>
                </a:lnTo>
                <a:lnTo>
                  <a:pt x="841" y="748"/>
                </a:lnTo>
                <a:lnTo>
                  <a:pt x="841" y="748"/>
                </a:lnTo>
                <a:lnTo>
                  <a:pt x="843" y="773"/>
                </a:lnTo>
                <a:lnTo>
                  <a:pt x="844" y="797"/>
                </a:lnTo>
                <a:lnTo>
                  <a:pt x="846" y="822"/>
                </a:lnTo>
                <a:lnTo>
                  <a:pt x="846" y="834"/>
                </a:lnTo>
                <a:lnTo>
                  <a:pt x="843" y="846"/>
                </a:lnTo>
                <a:lnTo>
                  <a:pt x="843" y="846"/>
                </a:lnTo>
                <a:lnTo>
                  <a:pt x="844" y="849"/>
                </a:lnTo>
                <a:lnTo>
                  <a:pt x="843" y="851"/>
                </a:lnTo>
                <a:lnTo>
                  <a:pt x="842" y="852"/>
                </a:lnTo>
                <a:lnTo>
                  <a:pt x="841" y="853"/>
                </a:lnTo>
                <a:lnTo>
                  <a:pt x="838" y="855"/>
                </a:lnTo>
                <a:lnTo>
                  <a:pt x="836" y="856"/>
                </a:lnTo>
                <a:lnTo>
                  <a:pt x="836" y="858"/>
                </a:lnTo>
                <a:lnTo>
                  <a:pt x="836" y="858"/>
                </a:lnTo>
                <a:lnTo>
                  <a:pt x="844" y="884"/>
                </a:lnTo>
                <a:lnTo>
                  <a:pt x="855" y="909"/>
                </a:lnTo>
                <a:lnTo>
                  <a:pt x="877" y="958"/>
                </a:lnTo>
                <a:lnTo>
                  <a:pt x="877" y="958"/>
                </a:lnTo>
                <a:lnTo>
                  <a:pt x="880" y="953"/>
                </a:lnTo>
                <a:lnTo>
                  <a:pt x="882" y="946"/>
                </a:lnTo>
                <a:lnTo>
                  <a:pt x="885" y="931"/>
                </a:lnTo>
                <a:lnTo>
                  <a:pt x="885" y="916"/>
                </a:lnTo>
                <a:lnTo>
                  <a:pt x="885" y="903"/>
                </a:lnTo>
                <a:lnTo>
                  <a:pt x="885" y="903"/>
                </a:lnTo>
                <a:lnTo>
                  <a:pt x="894" y="878"/>
                </a:lnTo>
                <a:lnTo>
                  <a:pt x="900" y="851"/>
                </a:lnTo>
                <a:lnTo>
                  <a:pt x="903" y="837"/>
                </a:lnTo>
                <a:lnTo>
                  <a:pt x="906" y="823"/>
                </a:lnTo>
                <a:lnTo>
                  <a:pt x="907" y="810"/>
                </a:lnTo>
                <a:lnTo>
                  <a:pt x="907" y="797"/>
                </a:lnTo>
                <a:lnTo>
                  <a:pt x="907" y="797"/>
                </a:lnTo>
                <a:lnTo>
                  <a:pt x="911" y="791"/>
                </a:lnTo>
                <a:lnTo>
                  <a:pt x="913" y="788"/>
                </a:lnTo>
                <a:lnTo>
                  <a:pt x="916" y="786"/>
                </a:lnTo>
                <a:lnTo>
                  <a:pt x="916" y="786"/>
                </a:lnTo>
                <a:lnTo>
                  <a:pt x="915" y="775"/>
                </a:lnTo>
                <a:lnTo>
                  <a:pt x="916" y="763"/>
                </a:lnTo>
                <a:lnTo>
                  <a:pt x="919" y="736"/>
                </a:lnTo>
                <a:lnTo>
                  <a:pt x="920" y="722"/>
                </a:lnTo>
                <a:lnTo>
                  <a:pt x="922" y="708"/>
                </a:lnTo>
                <a:lnTo>
                  <a:pt x="922" y="695"/>
                </a:lnTo>
                <a:lnTo>
                  <a:pt x="920" y="682"/>
                </a:lnTo>
                <a:lnTo>
                  <a:pt x="920" y="682"/>
                </a:lnTo>
                <a:lnTo>
                  <a:pt x="924" y="680"/>
                </a:lnTo>
                <a:lnTo>
                  <a:pt x="926" y="677"/>
                </a:lnTo>
                <a:lnTo>
                  <a:pt x="930" y="671"/>
                </a:lnTo>
                <a:lnTo>
                  <a:pt x="931" y="669"/>
                </a:lnTo>
                <a:lnTo>
                  <a:pt x="933" y="667"/>
                </a:lnTo>
                <a:lnTo>
                  <a:pt x="937" y="666"/>
                </a:lnTo>
                <a:lnTo>
                  <a:pt x="940" y="667"/>
                </a:lnTo>
                <a:lnTo>
                  <a:pt x="940" y="667"/>
                </a:lnTo>
                <a:lnTo>
                  <a:pt x="949" y="646"/>
                </a:lnTo>
                <a:lnTo>
                  <a:pt x="958" y="625"/>
                </a:lnTo>
                <a:lnTo>
                  <a:pt x="965" y="602"/>
                </a:lnTo>
                <a:lnTo>
                  <a:pt x="973" y="580"/>
                </a:lnTo>
                <a:lnTo>
                  <a:pt x="986" y="536"/>
                </a:lnTo>
                <a:lnTo>
                  <a:pt x="992" y="515"/>
                </a:lnTo>
                <a:lnTo>
                  <a:pt x="1000" y="494"/>
                </a:lnTo>
                <a:lnTo>
                  <a:pt x="1000" y="494"/>
                </a:lnTo>
                <a:lnTo>
                  <a:pt x="995" y="487"/>
                </a:lnTo>
                <a:lnTo>
                  <a:pt x="991" y="479"/>
                </a:lnTo>
                <a:lnTo>
                  <a:pt x="991" y="479"/>
                </a:lnTo>
                <a:lnTo>
                  <a:pt x="993" y="476"/>
                </a:lnTo>
                <a:lnTo>
                  <a:pt x="994" y="472"/>
                </a:lnTo>
                <a:lnTo>
                  <a:pt x="1000" y="465"/>
                </a:lnTo>
                <a:lnTo>
                  <a:pt x="1000" y="465"/>
                </a:lnTo>
                <a:lnTo>
                  <a:pt x="992" y="453"/>
                </a:lnTo>
                <a:lnTo>
                  <a:pt x="988" y="447"/>
                </a:lnTo>
                <a:lnTo>
                  <a:pt x="983" y="443"/>
                </a:lnTo>
                <a:lnTo>
                  <a:pt x="983" y="443"/>
                </a:lnTo>
                <a:lnTo>
                  <a:pt x="977" y="408"/>
                </a:lnTo>
                <a:lnTo>
                  <a:pt x="975" y="393"/>
                </a:lnTo>
                <a:lnTo>
                  <a:pt x="971" y="375"/>
                </a:lnTo>
                <a:lnTo>
                  <a:pt x="971" y="375"/>
                </a:lnTo>
                <a:lnTo>
                  <a:pt x="975" y="345"/>
                </a:lnTo>
                <a:lnTo>
                  <a:pt x="983" y="311"/>
                </a:lnTo>
                <a:lnTo>
                  <a:pt x="987" y="294"/>
                </a:lnTo>
                <a:lnTo>
                  <a:pt x="992" y="278"/>
                </a:lnTo>
                <a:lnTo>
                  <a:pt x="998" y="262"/>
                </a:lnTo>
                <a:lnTo>
                  <a:pt x="1004" y="247"/>
                </a:lnTo>
                <a:lnTo>
                  <a:pt x="1004" y="247"/>
                </a:lnTo>
                <a:lnTo>
                  <a:pt x="1008" y="245"/>
                </a:lnTo>
                <a:lnTo>
                  <a:pt x="1014" y="243"/>
                </a:lnTo>
                <a:lnTo>
                  <a:pt x="1024" y="242"/>
                </a:lnTo>
                <a:lnTo>
                  <a:pt x="1036" y="242"/>
                </a:lnTo>
                <a:lnTo>
                  <a:pt x="1047" y="243"/>
                </a:lnTo>
                <a:lnTo>
                  <a:pt x="1070" y="246"/>
                </a:lnTo>
                <a:lnTo>
                  <a:pt x="1081" y="247"/>
                </a:lnTo>
                <a:lnTo>
                  <a:pt x="1091" y="245"/>
                </a:lnTo>
                <a:lnTo>
                  <a:pt x="1091" y="245"/>
                </a:lnTo>
                <a:lnTo>
                  <a:pt x="1096" y="249"/>
                </a:lnTo>
                <a:lnTo>
                  <a:pt x="1100" y="252"/>
                </a:lnTo>
                <a:lnTo>
                  <a:pt x="1112" y="258"/>
                </a:lnTo>
                <a:lnTo>
                  <a:pt x="1124" y="262"/>
                </a:lnTo>
                <a:lnTo>
                  <a:pt x="1135" y="268"/>
                </a:lnTo>
                <a:lnTo>
                  <a:pt x="1135" y="268"/>
                </a:lnTo>
                <a:lnTo>
                  <a:pt x="1136" y="294"/>
                </a:lnTo>
                <a:lnTo>
                  <a:pt x="1136" y="322"/>
                </a:lnTo>
                <a:lnTo>
                  <a:pt x="1135" y="350"/>
                </a:lnTo>
                <a:lnTo>
                  <a:pt x="1130" y="377"/>
                </a:lnTo>
                <a:lnTo>
                  <a:pt x="1127" y="390"/>
                </a:lnTo>
                <a:lnTo>
                  <a:pt x="1123" y="403"/>
                </a:lnTo>
                <a:lnTo>
                  <a:pt x="1119" y="416"/>
                </a:lnTo>
                <a:lnTo>
                  <a:pt x="1113" y="429"/>
                </a:lnTo>
                <a:lnTo>
                  <a:pt x="1108" y="441"/>
                </a:lnTo>
                <a:lnTo>
                  <a:pt x="1101" y="453"/>
                </a:lnTo>
                <a:lnTo>
                  <a:pt x="1093" y="463"/>
                </a:lnTo>
                <a:lnTo>
                  <a:pt x="1084" y="474"/>
                </a:lnTo>
                <a:lnTo>
                  <a:pt x="1084" y="474"/>
                </a:lnTo>
                <a:lnTo>
                  <a:pt x="1085" y="477"/>
                </a:lnTo>
                <a:lnTo>
                  <a:pt x="1088" y="479"/>
                </a:lnTo>
                <a:lnTo>
                  <a:pt x="1093" y="481"/>
                </a:lnTo>
                <a:lnTo>
                  <a:pt x="1098" y="485"/>
                </a:lnTo>
                <a:lnTo>
                  <a:pt x="1100" y="487"/>
                </a:lnTo>
                <a:lnTo>
                  <a:pt x="1101" y="490"/>
                </a:lnTo>
                <a:lnTo>
                  <a:pt x="1101" y="490"/>
                </a:lnTo>
                <a:lnTo>
                  <a:pt x="1098" y="498"/>
                </a:lnTo>
                <a:lnTo>
                  <a:pt x="1096" y="502"/>
                </a:lnTo>
                <a:lnTo>
                  <a:pt x="1094" y="504"/>
                </a:lnTo>
                <a:lnTo>
                  <a:pt x="1091" y="506"/>
                </a:lnTo>
                <a:lnTo>
                  <a:pt x="1086" y="508"/>
                </a:lnTo>
                <a:lnTo>
                  <a:pt x="1082" y="509"/>
                </a:lnTo>
                <a:lnTo>
                  <a:pt x="1077" y="509"/>
                </a:lnTo>
                <a:lnTo>
                  <a:pt x="1077" y="509"/>
                </a:lnTo>
                <a:lnTo>
                  <a:pt x="1075" y="550"/>
                </a:lnTo>
                <a:lnTo>
                  <a:pt x="1074" y="594"/>
                </a:lnTo>
                <a:lnTo>
                  <a:pt x="1074" y="639"/>
                </a:lnTo>
                <a:lnTo>
                  <a:pt x="1073" y="682"/>
                </a:lnTo>
                <a:lnTo>
                  <a:pt x="1073" y="682"/>
                </a:lnTo>
                <a:lnTo>
                  <a:pt x="1078" y="683"/>
                </a:lnTo>
                <a:lnTo>
                  <a:pt x="1083" y="686"/>
                </a:lnTo>
                <a:lnTo>
                  <a:pt x="1089" y="690"/>
                </a:lnTo>
                <a:lnTo>
                  <a:pt x="1090" y="693"/>
                </a:lnTo>
                <a:lnTo>
                  <a:pt x="1091" y="696"/>
                </a:lnTo>
                <a:lnTo>
                  <a:pt x="1091" y="696"/>
                </a:lnTo>
                <a:lnTo>
                  <a:pt x="1091" y="699"/>
                </a:lnTo>
                <a:lnTo>
                  <a:pt x="1091" y="702"/>
                </a:lnTo>
                <a:lnTo>
                  <a:pt x="1086" y="707"/>
                </a:lnTo>
                <a:lnTo>
                  <a:pt x="1081" y="713"/>
                </a:lnTo>
                <a:lnTo>
                  <a:pt x="1077" y="719"/>
                </a:lnTo>
                <a:lnTo>
                  <a:pt x="1077" y="719"/>
                </a:lnTo>
                <a:lnTo>
                  <a:pt x="1070" y="733"/>
                </a:lnTo>
                <a:lnTo>
                  <a:pt x="1066" y="747"/>
                </a:lnTo>
                <a:lnTo>
                  <a:pt x="1063" y="762"/>
                </a:lnTo>
                <a:lnTo>
                  <a:pt x="1062" y="776"/>
                </a:lnTo>
                <a:lnTo>
                  <a:pt x="1060" y="805"/>
                </a:lnTo>
                <a:lnTo>
                  <a:pt x="1059" y="819"/>
                </a:lnTo>
                <a:lnTo>
                  <a:pt x="1055" y="833"/>
                </a:lnTo>
                <a:lnTo>
                  <a:pt x="1055" y="833"/>
                </a:lnTo>
                <a:lnTo>
                  <a:pt x="1052" y="847"/>
                </a:lnTo>
                <a:lnTo>
                  <a:pt x="1048" y="861"/>
                </a:lnTo>
                <a:lnTo>
                  <a:pt x="1038" y="886"/>
                </a:lnTo>
                <a:lnTo>
                  <a:pt x="1034" y="899"/>
                </a:lnTo>
                <a:lnTo>
                  <a:pt x="1030" y="911"/>
                </a:lnTo>
                <a:lnTo>
                  <a:pt x="1028" y="924"/>
                </a:lnTo>
                <a:lnTo>
                  <a:pt x="1026" y="937"/>
                </a:lnTo>
                <a:lnTo>
                  <a:pt x="1026" y="937"/>
                </a:lnTo>
                <a:lnTo>
                  <a:pt x="1034" y="931"/>
                </a:lnTo>
                <a:lnTo>
                  <a:pt x="1041" y="925"/>
                </a:lnTo>
                <a:lnTo>
                  <a:pt x="1047" y="917"/>
                </a:lnTo>
                <a:lnTo>
                  <a:pt x="1053" y="910"/>
                </a:lnTo>
                <a:lnTo>
                  <a:pt x="1064" y="893"/>
                </a:lnTo>
                <a:lnTo>
                  <a:pt x="1075" y="874"/>
                </a:lnTo>
                <a:lnTo>
                  <a:pt x="1075" y="874"/>
                </a:lnTo>
                <a:lnTo>
                  <a:pt x="1085" y="857"/>
                </a:lnTo>
                <a:lnTo>
                  <a:pt x="1095" y="839"/>
                </a:lnTo>
                <a:lnTo>
                  <a:pt x="1095" y="839"/>
                </a:lnTo>
                <a:lnTo>
                  <a:pt x="1099" y="831"/>
                </a:lnTo>
                <a:lnTo>
                  <a:pt x="1104" y="821"/>
                </a:lnTo>
                <a:lnTo>
                  <a:pt x="1106" y="817"/>
                </a:lnTo>
                <a:lnTo>
                  <a:pt x="1110" y="814"/>
                </a:lnTo>
                <a:lnTo>
                  <a:pt x="1114" y="813"/>
                </a:lnTo>
                <a:lnTo>
                  <a:pt x="1120" y="814"/>
                </a:lnTo>
                <a:lnTo>
                  <a:pt x="1120" y="814"/>
                </a:lnTo>
                <a:lnTo>
                  <a:pt x="1127" y="866"/>
                </a:lnTo>
                <a:lnTo>
                  <a:pt x="1131" y="889"/>
                </a:lnTo>
                <a:lnTo>
                  <a:pt x="1136" y="913"/>
                </a:lnTo>
                <a:lnTo>
                  <a:pt x="1141" y="935"/>
                </a:lnTo>
                <a:lnTo>
                  <a:pt x="1147" y="957"/>
                </a:lnTo>
                <a:lnTo>
                  <a:pt x="1154" y="978"/>
                </a:lnTo>
                <a:lnTo>
                  <a:pt x="1161" y="1000"/>
                </a:lnTo>
                <a:lnTo>
                  <a:pt x="1161" y="1000"/>
                </a:lnTo>
                <a:lnTo>
                  <a:pt x="1156" y="1016"/>
                </a:lnTo>
                <a:lnTo>
                  <a:pt x="1152" y="1033"/>
                </a:lnTo>
                <a:lnTo>
                  <a:pt x="1147" y="1051"/>
                </a:lnTo>
                <a:lnTo>
                  <a:pt x="1144" y="1069"/>
                </a:lnTo>
                <a:lnTo>
                  <a:pt x="1139" y="1104"/>
                </a:lnTo>
                <a:lnTo>
                  <a:pt x="1136" y="1120"/>
                </a:lnTo>
                <a:lnTo>
                  <a:pt x="1132" y="1135"/>
                </a:lnTo>
                <a:lnTo>
                  <a:pt x="1132" y="1135"/>
                </a:lnTo>
                <a:lnTo>
                  <a:pt x="1134" y="1139"/>
                </a:lnTo>
                <a:lnTo>
                  <a:pt x="1134" y="1143"/>
                </a:lnTo>
                <a:lnTo>
                  <a:pt x="1132" y="1152"/>
                </a:lnTo>
                <a:lnTo>
                  <a:pt x="1130" y="1159"/>
                </a:lnTo>
                <a:lnTo>
                  <a:pt x="1128" y="1168"/>
                </a:lnTo>
                <a:lnTo>
                  <a:pt x="1128" y="1168"/>
                </a:lnTo>
                <a:lnTo>
                  <a:pt x="1120" y="1249"/>
                </a:lnTo>
                <a:lnTo>
                  <a:pt x="1110" y="1328"/>
                </a:lnTo>
                <a:lnTo>
                  <a:pt x="1099" y="1403"/>
                </a:lnTo>
                <a:lnTo>
                  <a:pt x="1094" y="1440"/>
                </a:lnTo>
                <a:lnTo>
                  <a:pt x="1086" y="1475"/>
                </a:lnTo>
                <a:lnTo>
                  <a:pt x="1086" y="1475"/>
                </a:lnTo>
                <a:lnTo>
                  <a:pt x="1093" y="1482"/>
                </a:lnTo>
                <a:lnTo>
                  <a:pt x="1098" y="1487"/>
                </a:lnTo>
                <a:lnTo>
                  <a:pt x="1105" y="1493"/>
                </a:lnTo>
                <a:lnTo>
                  <a:pt x="1110" y="1500"/>
                </a:lnTo>
                <a:lnTo>
                  <a:pt x="1110" y="1500"/>
                </a:lnTo>
                <a:lnTo>
                  <a:pt x="1108" y="1543"/>
                </a:lnTo>
                <a:lnTo>
                  <a:pt x="1106" y="1583"/>
                </a:lnTo>
                <a:lnTo>
                  <a:pt x="1099" y="1660"/>
                </a:lnTo>
                <a:lnTo>
                  <a:pt x="1095" y="1699"/>
                </a:lnTo>
                <a:lnTo>
                  <a:pt x="1093" y="1739"/>
                </a:lnTo>
                <a:lnTo>
                  <a:pt x="1090" y="1780"/>
                </a:lnTo>
                <a:lnTo>
                  <a:pt x="1089" y="1824"/>
                </a:lnTo>
                <a:lnTo>
                  <a:pt x="1089" y="1824"/>
                </a:lnTo>
                <a:lnTo>
                  <a:pt x="1090" y="1850"/>
                </a:lnTo>
                <a:lnTo>
                  <a:pt x="1090" y="1877"/>
                </a:lnTo>
                <a:lnTo>
                  <a:pt x="1090" y="1902"/>
                </a:lnTo>
                <a:lnTo>
                  <a:pt x="1089" y="1928"/>
                </a:lnTo>
                <a:lnTo>
                  <a:pt x="1089" y="1928"/>
                </a:lnTo>
                <a:lnTo>
                  <a:pt x="1086" y="1954"/>
                </a:lnTo>
                <a:lnTo>
                  <a:pt x="1082" y="1980"/>
                </a:lnTo>
                <a:lnTo>
                  <a:pt x="1079" y="2007"/>
                </a:lnTo>
                <a:lnTo>
                  <a:pt x="1077" y="2034"/>
                </a:lnTo>
                <a:lnTo>
                  <a:pt x="1077" y="2034"/>
                </a:lnTo>
                <a:lnTo>
                  <a:pt x="1071" y="2103"/>
                </a:lnTo>
                <a:lnTo>
                  <a:pt x="1066" y="2172"/>
                </a:lnTo>
                <a:lnTo>
                  <a:pt x="1062" y="2207"/>
                </a:lnTo>
                <a:lnTo>
                  <a:pt x="1058" y="2242"/>
                </a:lnTo>
                <a:lnTo>
                  <a:pt x="1052" y="2276"/>
                </a:lnTo>
                <a:lnTo>
                  <a:pt x="1046" y="2310"/>
                </a:lnTo>
                <a:lnTo>
                  <a:pt x="1046" y="2310"/>
                </a:lnTo>
                <a:lnTo>
                  <a:pt x="1045" y="2312"/>
                </a:lnTo>
                <a:lnTo>
                  <a:pt x="1044" y="2315"/>
                </a:lnTo>
                <a:lnTo>
                  <a:pt x="1039" y="2317"/>
                </a:lnTo>
                <a:lnTo>
                  <a:pt x="1036" y="2320"/>
                </a:lnTo>
                <a:lnTo>
                  <a:pt x="1034" y="2323"/>
                </a:lnTo>
                <a:lnTo>
                  <a:pt x="1033" y="2327"/>
                </a:lnTo>
                <a:lnTo>
                  <a:pt x="1033" y="2327"/>
                </a:lnTo>
                <a:lnTo>
                  <a:pt x="1023" y="2328"/>
                </a:lnTo>
                <a:lnTo>
                  <a:pt x="1014" y="2332"/>
                </a:lnTo>
                <a:lnTo>
                  <a:pt x="1005" y="2335"/>
                </a:lnTo>
                <a:lnTo>
                  <a:pt x="997" y="2339"/>
                </a:lnTo>
                <a:lnTo>
                  <a:pt x="978" y="2349"/>
                </a:lnTo>
                <a:lnTo>
                  <a:pt x="970" y="2352"/>
                </a:lnTo>
                <a:lnTo>
                  <a:pt x="960" y="2356"/>
                </a:lnTo>
                <a:lnTo>
                  <a:pt x="960" y="2356"/>
                </a:lnTo>
                <a:lnTo>
                  <a:pt x="944" y="2361"/>
                </a:lnTo>
                <a:lnTo>
                  <a:pt x="928" y="2365"/>
                </a:lnTo>
                <a:lnTo>
                  <a:pt x="892" y="2370"/>
                </a:lnTo>
                <a:lnTo>
                  <a:pt x="854" y="2377"/>
                </a:lnTo>
                <a:lnTo>
                  <a:pt x="817" y="2383"/>
                </a:lnTo>
                <a:lnTo>
                  <a:pt x="817" y="2383"/>
                </a:lnTo>
                <a:lnTo>
                  <a:pt x="800" y="2386"/>
                </a:lnTo>
                <a:lnTo>
                  <a:pt x="781" y="2387"/>
                </a:lnTo>
                <a:lnTo>
                  <a:pt x="762" y="2388"/>
                </a:lnTo>
                <a:lnTo>
                  <a:pt x="742" y="2387"/>
                </a:lnTo>
                <a:lnTo>
                  <a:pt x="742" y="2387"/>
                </a:lnTo>
                <a:lnTo>
                  <a:pt x="705" y="2384"/>
                </a:lnTo>
                <a:lnTo>
                  <a:pt x="669" y="2381"/>
                </a:lnTo>
                <a:lnTo>
                  <a:pt x="631" y="2377"/>
                </a:lnTo>
                <a:lnTo>
                  <a:pt x="594" y="2371"/>
                </a:lnTo>
                <a:lnTo>
                  <a:pt x="558" y="2365"/>
                </a:lnTo>
                <a:lnTo>
                  <a:pt x="522" y="2358"/>
                </a:lnTo>
                <a:lnTo>
                  <a:pt x="487" y="2352"/>
                </a:lnTo>
                <a:lnTo>
                  <a:pt x="454" y="2343"/>
                </a:lnTo>
                <a:lnTo>
                  <a:pt x="454" y="2343"/>
                </a:lnTo>
                <a:lnTo>
                  <a:pt x="410" y="2315"/>
                </a:lnTo>
                <a:lnTo>
                  <a:pt x="410" y="2315"/>
                </a:lnTo>
                <a:close/>
                <a:moveTo>
                  <a:pt x="827" y="187"/>
                </a:moveTo>
                <a:lnTo>
                  <a:pt x="827" y="187"/>
                </a:lnTo>
                <a:lnTo>
                  <a:pt x="821" y="177"/>
                </a:lnTo>
                <a:lnTo>
                  <a:pt x="817" y="166"/>
                </a:lnTo>
                <a:lnTo>
                  <a:pt x="813" y="154"/>
                </a:lnTo>
                <a:lnTo>
                  <a:pt x="811" y="142"/>
                </a:lnTo>
                <a:lnTo>
                  <a:pt x="807" y="119"/>
                </a:lnTo>
                <a:lnTo>
                  <a:pt x="805" y="107"/>
                </a:lnTo>
                <a:lnTo>
                  <a:pt x="801" y="95"/>
                </a:lnTo>
                <a:lnTo>
                  <a:pt x="801" y="95"/>
                </a:lnTo>
                <a:lnTo>
                  <a:pt x="801" y="112"/>
                </a:lnTo>
                <a:lnTo>
                  <a:pt x="800" y="133"/>
                </a:lnTo>
                <a:lnTo>
                  <a:pt x="796" y="178"/>
                </a:lnTo>
                <a:lnTo>
                  <a:pt x="796" y="178"/>
                </a:lnTo>
                <a:lnTo>
                  <a:pt x="791" y="147"/>
                </a:lnTo>
                <a:lnTo>
                  <a:pt x="789" y="131"/>
                </a:lnTo>
                <a:lnTo>
                  <a:pt x="788" y="114"/>
                </a:lnTo>
                <a:lnTo>
                  <a:pt x="788" y="98"/>
                </a:lnTo>
                <a:lnTo>
                  <a:pt x="789" y="82"/>
                </a:lnTo>
                <a:lnTo>
                  <a:pt x="791" y="67"/>
                </a:lnTo>
                <a:lnTo>
                  <a:pt x="794" y="54"/>
                </a:lnTo>
                <a:lnTo>
                  <a:pt x="794" y="54"/>
                </a:lnTo>
                <a:lnTo>
                  <a:pt x="779" y="76"/>
                </a:lnTo>
                <a:lnTo>
                  <a:pt x="763" y="97"/>
                </a:lnTo>
                <a:lnTo>
                  <a:pt x="747" y="119"/>
                </a:lnTo>
                <a:lnTo>
                  <a:pt x="732" y="142"/>
                </a:lnTo>
                <a:lnTo>
                  <a:pt x="726" y="153"/>
                </a:lnTo>
                <a:lnTo>
                  <a:pt x="719" y="166"/>
                </a:lnTo>
                <a:lnTo>
                  <a:pt x="714" y="177"/>
                </a:lnTo>
                <a:lnTo>
                  <a:pt x="708" y="190"/>
                </a:lnTo>
                <a:lnTo>
                  <a:pt x="704" y="204"/>
                </a:lnTo>
                <a:lnTo>
                  <a:pt x="701" y="218"/>
                </a:lnTo>
                <a:lnTo>
                  <a:pt x="699" y="232"/>
                </a:lnTo>
                <a:lnTo>
                  <a:pt x="699" y="247"/>
                </a:lnTo>
                <a:lnTo>
                  <a:pt x="699" y="247"/>
                </a:lnTo>
                <a:lnTo>
                  <a:pt x="696" y="247"/>
                </a:lnTo>
                <a:lnTo>
                  <a:pt x="694" y="246"/>
                </a:lnTo>
                <a:lnTo>
                  <a:pt x="692" y="246"/>
                </a:lnTo>
                <a:lnTo>
                  <a:pt x="690" y="247"/>
                </a:lnTo>
                <a:lnTo>
                  <a:pt x="690" y="247"/>
                </a:lnTo>
                <a:lnTo>
                  <a:pt x="690" y="261"/>
                </a:lnTo>
                <a:lnTo>
                  <a:pt x="691" y="274"/>
                </a:lnTo>
                <a:lnTo>
                  <a:pt x="692" y="287"/>
                </a:lnTo>
                <a:lnTo>
                  <a:pt x="692" y="294"/>
                </a:lnTo>
                <a:lnTo>
                  <a:pt x="692" y="302"/>
                </a:lnTo>
                <a:lnTo>
                  <a:pt x="692" y="302"/>
                </a:lnTo>
                <a:lnTo>
                  <a:pt x="688" y="297"/>
                </a:lnTo>
                <a:lnTo>
                  <a:pt x="685" y="293"/>
                </a:lnTo>
                <a:lnTo>
                  <a:pt x="682" y="288"/>
                </a:lnTo>
                <a:lnTo>
                  <a:pt x="680" y="282"/>
                </a:lnTo>
                <a:lnTo>
                  <a:pt x="677" y="271"/>
                </a:lnTo>
                <a:lnTo>
                  <a:pt x="676" y="257"/>
                </a:lnTo>
                <a:lnTo>
                  <a:pt x="677" y="242"/>
                </a:lnTo>
                <a:lnTo>
                  <a:pt x="677" y="227"/>
                </a:lnTo>
                <a:lnTo>
                  <a:pt x="680" y="200"/>
                </a:lnTo>
                <a:lnTo>
                  <a:pt x="680" y="200"/>
                </a:lnTo>
                <a:lnTo>
                  <a:pt x="671" y="215"/>
                </a:lnTo>
                <a:lnTo>
                  <a:pt x="665" y="231"/>
                </a:lnTo>
                <a:lnTo>
                  <a:pt x="660" y="248"/>
                </a:lnTo>
                <a:lnTo>
                  <a:pt x="657" y="264"/>
                </a:lnTo>
                <a:lnTo>
                  <a:pt x="657" y="281"/>
                </a:lnTo>
                <a:lnTo>
                  <a:pt x="658" y="297"/>
                </a:lnTo>
                <a:lnTo>
                  <a:pt x="660" y="313"/>
                </a:lnTo>
                <a:lnTo>
                  <a:pt x="665" y="329"/>
                </a:lnTo>
                <a:lnTo>
                  <a:pt x="670" y="344"/>
                </a:lnTo>
                <a:lnTo>
                  <a:pt x="677" y="359"/>
                </a:lnTo>
                <a:lnTo>
                  <a:pt x="685" y="373"/>
                </a:lnTo>
                <a:lnTo>
                  <a:pt x="694" y="386"/>
                </a:lnTo>
                <a:lnTo>
                  <a:pt x="703" y="398"/>
                </a:lnTo>
                <a:lnTo>
                  <a:pt x="714" y="410"/>
                </a:lnTo>
                <a:lnTo>
                  <a:pt x="725" y="419"/>
                </a:lnTo>
                <a:lnTo>
                  <a:pt x="735" y="428"/>
                </a:lnTo>
                <a:lnTo>
                  <a:pt x="735" y="428"/>
                </a:lnTo>
                <a:lnTo>
                  <a:pt x="747" y="426"/>
                </a:lnTo>
                <a:lnTo>
                  <a:pt x="753" y="426"/>
                </a:lnTo>
                <a:lnTo>
                  <a:pt x="761" y="426"/>
                </a:lnTo>
                <a:lnTo>
                  <a:pt x="761" y="426"/>
                </a:lnTo>
                <a:lnTo>
                  <a:pt x="753" y="392"/>
                </a:lnTo>
                <a:lnTo>
                  <a:pt x="751" y="374"/>
                </a:lnTo>
                <a:lnTo>
                  <a:pt x="750" y="356"/>
                </a:lnTo>
                <a:lnTo>
                  <a:pt x="750" y="340"/>
                </a:lnTo>
                <a:lnTo>
                  <a:pt x="752" y="324"/>
                </a:lnTo>
                <a:lnTo>
                  <a:pt x="755" y="318"/>
                </a:lnTo>
                <a:lnTo>
                  <a:pt x="757" y="310"/>
                </a:lnTo>
                <a:lnTo>
                  <a:pt x="761" y="305"/>
                </a:lnTo>
                <a:lnTo>
                  <a:pt x="765" y="299"/>
                </a:lnTo>
                <a:lnTo>
                  <a:pt x="765" y="299"/>
                </a:lnTo>
                <a:lnTo>
                  <a:pt x="763" y="331"/>
                </a:lnTo>
                <a:lnTo>
                  <a:pt x="762" y="347"/>
                </a:lnTo>
                <a:lnTo>
                  <a:pt x="763" y="362"/>
                </a:lnTo>
                <a:lnTo>
                  <a:pt x="765" y="378"/>
                </a:lnTo>
                <a:lnTo>
                  <a:pt x="768" y="392"/>
                </a:lnTo>
                <a:lnTo>
                  <a:pt x="773" y="405"/>
                </a:lnTo>
                <a:lnTo>
                  <a:pt x="779" y="417"/>
                </a:lnTo>
                <a:lnTo>
                  <a:pt x="779" y="417"/>
                </a:lnTo>
                <a:lnTo>
                  <a:pt x="782" y="404"/>
                </a:lnTo>
                <a:lnTo>
                  <a:pt x="785" y="392"/>
                </a:lnTo>
                <a:lnTo>
                  <a:pt x="787" y="366"/>
                </a:lnTo>
                <a:lnTo>
                  <a:pt x="789" y="353"/>
                </a:lnTo>
                <a:lnTo>
                  <a:pt x="791" y="340"/>
                </a:lnTo>
                <a:lnTo>
                  <a:pt x="794" y="326"/>
                </a:lnTo>
                <a:lnTo>
                  <a:pt x="798" y="313"/>
                </a:lnTo>
                <a:lnTo>
                  <a:pt x="798" y="313"/>
                </a:lnTo>
                <a:lnTo>
                  <a:pt x="800" y="326"/>
                </a:lnTo>
                <a:lnTo>
                  <a:pt x="801" y="340"/>
                </a:lnTo>
                <a:lnTo>
                  <a:pt x="800" y="368"/>
                </a:lnTo>
                <a:lnTo>
                  <a:pt x="796" y="422"/>
                </a:lnTo>
                <a:lnTo>
                  <a:pt x="796" y="422"/>
                </a:lnTo>
                <a:lnTo>
                  <a:pt x="803" y="422"/>
                </a:lnTo>
                <a:lnTo>
                  <a:pt x="808" y="423"/>
                </a:lnTo>
                <a:lnTo>
                  <a:pt x="817" y="426"/>
                </a:lnTo>
                <a:lnTo>
                  <a:pt x="817" y="426"/>
                </a:lnTo>
                <a:lnTo>
                  <a:pt x="831" y="410"/>
                </a:lnTo>
                <a:lnTo>
                  <a:pt x="843" y="392"/>
                </a:lnTo>
                <a:lnTo>
                  <a:pt x="855" y="372"/>
                </a:lnTo>
                <a:lnTo>
                  <a:pt x="866" y="351"/>
                </a:lnTo>
                <a:lnTo>
                  <a:pt x="869" y="340"/>
                </a:lnTo>
                <a:lnTo>
                  <a:pt x="873" y="328"/>
                </a:lnTo>
                <a:lnTo>
                  <a:pt x="877" y="317"/>
                </a:lnTo>
                <a:lnTo>
                  <a:pt x="879" y="304"/>
                </a:lnTo>
                <a:lnTo>
                  <a:pt x="880" y="291"/>
                </a:lnTo>
                <a:lnTo>
                  <a:pt x="881" y="278"/>
                </a:lnTo>
                <a:lnTo>
                  <a:pt x="880" y="265"/>
                </a:lnTo>
                <a:lnTo>
                  <a:pt x="879" y="251"/>
                </a:lnTo>
                <a:lnTo>
                  <a:pt x="879" y="251"/>
                </a:lnTo>
                <a:lnTo>
                  <a:pt x="876" y="230"/>
                </a:lnTo>
                <a:lnTo>
                  <a:pt x="870" y="210"/>
                </a:lnTo>
                <a:lnTo>
                  <a:pt x="863" y="190"/>
                </a:lnTo>
                <a:lnTo>
                  <a:pt x="854" y="172"/>
                </a:lnTo>
                <a:lnTo>
                  <a:pt x="846" y="154"/>
                </a:lnTo>
                <a:lnTo>
                  <a:pt x="836" y="138"/>
                </a:lnTo>
                <a:lnTo>
                  <a:pt x="826" y="123"/>
                </a:lnTo>
                <a:lnTo>
                  <a:pt x="817" y="110"/>
                </a:lnTo>
                <a:lnTo>
                  <a:pt x="817" y="110"/>
                </a:lnTo>
                <a:lnTo>
                  <a:pt x="821" y="128"/>
                </a:lnTo>
                <a:lnTo>
                  <a:pt x="825" y="147"/>
                </a:lnTo>
                <a:lnTo>
                  <a:pt x="827" y="168"/>
                </a:lnTo>
                <a:lnTo>
                  <a:pt x="827" y="177"/>
                </a:lnTo>
                <a:lnTo>
                  <a:pt x="827" y="187"/>
                </a:lnTo>
                <a:lnTo>
                  <a:pt x="827" y="187"/>
                </a:lnTo>
                <a:close/>
                <a:moveTo>
                  <a:pt x="308" y="116"/>
                </a:moveTo>
                <a:lnTo>
                  <a:pt x="308" y="116"/>
                </a:lnTo>
                <a:lnTo>
                  <a:pt x="307" y="114"/>
                </a:lnTo>
                <a:lnTo>
                  <a:pt x="305" y="114"/>
                </a:lnTo>
                <a:lnTo>
                  <a:pt x="303" y="113"/>
                </a:lnTo>
                <a:lnTo>
                  <a:pt x="302" y="112"/>
                </a:lnTo>
                <a:lnTo>
                  <a:pt x="302" y="112"/>
                </a:lnTo>
                <a:lnTo>
                  <a:pt x="298" y="105"/>
                </a:lnTo>
                <a:lnTo>
                  <a:pt x="293" y="97"/>
                </a:lnTo>
                <a:lnTo>
                  <a:pt x="288" y="92"/>
                </a:lnTo>
                <a:lnTo>
                  <a:pt x="281" y="86"/>
                </a:lnTo>
                <a:lnTo>
                  <a:pt x="275" y="82"/>
                </a:lnTo>
                <a:lnTo>
                  <a:pt x="267" y="78"/>
                </a:lnTo>
                <a:lnTo>
                  <a:pt x="260" y="76"/>
                </a:lnTo>
                <a:lnTo>
                  <a:pt x="251" y="74"/>
                </a:lnTo>
                <a:lnTo>
                  <a:pt x="243" y="72"/>
                </a:lnTo>
                <a:lnTo>
                  <a:pt x="234" y="72"/>
                </a:lnTo>
                <a:lnTo>
                  <a:pt x="227" y="72"/>
                </a:lnTo>
                <a:lnTo>
                  <a:pt x="218" y="75"/>
                </a:lnTo>
                <a:lnTo>
                  <a:pt x="211" y="77"/>
                </a:lnTo>
                <a:lnTo>
                  <a:pt x="203" y="79"/>
                </a:lnTo>
                <a:lnTo>
                  <a:pt x="197" y="83"/>
                </a:lnTo>
                <a:lnTo>
                  <a:pt x="191" y="87"/>
                </a:lnTo>
                <a:lnTo>
                  <a:pt x="191" y="87"/>
                </a:lnTo>
                <a:lnTo>
                  <a:pt x="189" y="89"/>
                </a:lnTo>
                <a:lnTo>
                  <a:pt x="186" y="90"/>
                </a:lnTo>
                <a:lnTo>
                  <a:pt x="183" y="91"/>
                </a:lnTo>
                <a:lnTo>
                  <a:pt x="181" y="92"/>
                </a:lnTo>
                <a:lnTo>
                  <a:pt x="181" y="92"/>
                </a:lnTo>
                <a:lnTo>
                  <a:pt x="173" y="101"/>
                </a:lnTo>
                <a:lnTo>
                  <a:pt x="167" y="111"/>
                </a:lnTo>
                <a:lnTo>
                  <a:pt x="164" y="123"/>
                </a:lnTo>
                <a:lnTo>
                  <a:pt x="160" y="133"/>
                </a:lnTo>
                <a:lnTo>
                  <a:pt x="157" y="158"/>
                </a:lnTo>
                <a:lnTo>
                  <a:pt x="156" y="170"/>
                </a:lnTo>
                <a:lnTo>
                  <a:pt x="154" y="183"/>
                </a:lnTo>
                <a:lnTo>
                  <a:pt x="154" y="183"/>
                </a:lnTo>
                <a:lnTo>
                  <a:pt x="162" y="205"/>
                </a:lnTo>
                <a:lnTo>
                  <a:pt x="171" y="225"/>
                </a:lnTo>
                <a:lnTo>
                  <a:pt x="180" y="245"/>
                </a:lnTo>
                <a:lnTo>
                  <a:pt x="183" y="256"/>
                </a:lnTo>
                <a:lnTo>
                  <a:pt x="185" y="268"/>
                </a:lnTo>
                <a:lnTo>
                  <a:pt x="185" y="268"/>
                </a:lnTo>
                <a:lnTo>
                  <a:pt x="190" y="273"/>
                </a:lnTo>
                <a:lnTo>
                  <a:pt x="197" y="276"/>
                </a:lnTo>
                <a:lnTo>
                  <a:pt x="210" y="282"/>
                </a:lnTo>
                <a:lnTo>
                  <a:pt x="222" y="290"/>
                </a:lnTo>
                <a:lnTo>
                  <a:pt x="228" y="294"/>
                </a:lnTo>
                <a:lnTo>
                  <a:pt x="233" y="299"/>
                </a:lnTo>
                <a:lnTo>
                  <a:pt x="233" y="299"/>
                </a:lnTo>
                <a:lnTo>
                  <a:pt x="232" y="305"/>
                </a:lnTo>
                <a:lnTo>
                  <a:pt x="230" y="310"/>
                </a:lnTo>
                <a:lnTo>
                  <a:pt x="227" y="313"/>
                </a:lnTo>
                <a:lnTo>
                  <a:pt x="223" y="317"/>
                </a:lnTo>
                <a:lnTo>
                  <a:pt x="220" y="320"/>
                </a:lnTo>
                <a:lnTo>
                  <a:pt x="218" y="323"/>
                </a:lnTo>
                <a:lnTo>
                  <a:pt x="217" y="327"/>
                </a:lnTo>
                <a:lnTo>
                  <a:pt x="216" y="333"/>
                </a:lnTo>
                <a:lnTo>
                  <a:pt x="216" y="333"/>
                </a:lnTo>
                <a:lnTo>
                  <a:pt x="218" y="338"/>
                </a:lnTo>
                <a:lnTo>
                  <a:pt x="221" y="342"/>
                </a:lnTo>
                <a:lnTo>
                  <a:pt x="226" y="347"/>
                </a:lnTo>
                <a:lnTo>
                  <a:pt x="232" y="351"/>
                </a:lnTo>
                <a:lnTo>
                  <a:pt x="243" y="358"/>
                </a:lnTo>
                <a:lnTo>
                  <a:pt x="248" y="363"/>
                </a:lnTo>
                <a:lnTo>
                  <a:pt x="251" y="368"/>
                </a:lnTo>
                <a:lnTo>
                  <a:pt x="251" y="368"/>
                </a:lnTo>
                <a:lnTo>
                  <a:pt x="247" y="381"/>
                </a:lnTo>
                <a:lnTo>
                  <a:pt x="242" y="392"/>
                </a:lnTo>
                <a:lnTo>
                  <a:pt x="238" y="403"/>
                </a:lnTo>
                <a:lnTo>
                  <a:pt x="237" y="410"/>
                </a:lnTo>
                <a:lnTo>
                  <a:pt x="237" y="417"/>
                </a:lnTo>
                <a:lnTo>
                  <a:pt x="237" y="417"/>
                </a:lnTo>
                <a:lnTo>
                  <a:pt x="242" y="422"/>
                </a:lnTo>
                <a:lnTo>
                  <a:pt x="247" y="425"/>
                </a:lnTo>
                <a:lnTo>
                  <a:pt x="258" y="429"/>
                </a:lnTo>
                <a:lnTo>
                  <a:pt x="264" y="431"/>
                </a:lnTo>
                <a:lnTo>
                  <a:pt x="268" y="434"/>
                </a:lnTo>
                <a:lnTo>
                  <a:pt x="273" y="439"/>
                </a:lnTo>
                <a:lnTo>
                  <a:pt x="277" y="444"/>
                </a:lnTo>
                <a:lnTo>
                  <a:pt x="277" y="444"/>
                </a:lnTo>
                <a:lnTo>
                  <a:pt x="271" y="451"/>
                </a:lnTo>
                <a:lnTo>
                  <a:pt x="266" y="459"/>
                </a:lnTo>
                <a:lnTo>
                  <a:pt x="263" y="469"/>
                </a:lnTo>
                <a:lnTo>
                  <a:pt x="262" y="479"/>
                </a:lnTo>
                <a:lnTo>
                  <a:pt x="262" y="479"/>
                </a:lnTo>
                <a:lnTo>
                  <a:pt x="266" y="486"/>
                </a:lnTo>
                <a:lnTo>
                  <a:pt x="272" y="490"/>
                </a:lnTo>
                <a:lnTo>
                  <a:pt x="278" y="493"/>
                </a:lnTo>
                <a:lnTo>
                  <a:pt x="284" y="496"/>
                </a:lnTo>
                <a:lnTo>
                  <a:pt x="297" y="500"/>
                </a:lnTo>
                <a:lnTo>
                  <a:pt x="312" y="503"/>
                </a:lnTo>
                <a:lnTo>
                  <a:pt x="312" y="503"/>
                </a:lnTo>
                <a:lnTo>
                  <a:pt x="311" y="509"/>
                </a:lnTo>
                <a:lnTo>
                  <a:pt x="310" y="516"/>
                </a:lnTo>
                <a:lnTo>
                  <a:pt x="304" y="528"/>
                </a:lnTo>
                <a:lnTo>
                  <a:pt x="302" y="534"/>
                </a:lnTo>
                <a:lnTo>
                  <a:pt x="298" y="541"/>
                </a:lnTo>
                <a:lnTo>
                  <a:pt x="297" y="548"/>
                </a:lnTo>
                <a:lnTo>
                  <a:pt x="297" y="554"/>
                </a:lnTo>
                <a:lnTo>
                  <a:pt x="297" y="554"/>
                </a:lnTo>
                <a:lnTo>
                  <a:pt x="304" y="556"/>
                </a:lnTo>
                <a:lnTo>
                  <a:pt x="309" y="559"/>
                </a:lnTo>
                <a:lnTo>
                  <a:pt x="313" y="562"/>
                </a:lnTo>
                <a:lnTo>
                  <a:pt x="320" y="563"/>
                </a:lnTo>
                <a:lnTo>
                  <a:pt x="320" y="563"/>
                </a:lnTo>
                <a:lnTo>
                  <a:pt x="326" y="555"/>
                </a:lnTo>
                <a:lnTo>
                  <a:pt x="333" y="548"/>
                </a:lnTo>
                <a:lnTo>
                  <a:pt x="340" y="543"/>
                </a:lnTo>
                <a:lnTo>
                  <a:pt x="348" y="537"/>
                </a:lnTo>
                <a:lnTo>
                  <a:pt x="357" y="533"/>
                </a:lnTo>
                <a:lnTo>
                  <a:pt x="366" y="529"/>
                </a:lnTo>
                <a:lnTo>
                  <a:pt x="385" y="521"/>
                </a:lnTo>
                <a:lnTo>
                  <a:pt x="404" y="514"/>
                </a:lnTo>
                <a:lnTo>
                  <a:pt x="423" y="505"/>
                </a:lnTo>
                <a:lnTo>
                  <a:pt x="431" y="500"/>
                </a:lnTo>
                <a:lnTo>
                  <a:pt x="439" y="494"/>
                </a:lnTo>
                <a:lnTo>
                  <a:pt x="445" y="488"/>
                </a:lnTo>
                <a:lnTo>
                  <a:pt x="452" y="479"/>
                </a:lnTo>
                <a:lnTo>
                  <a:pt x="452" y="479"/>
                </a:lnTo>
                <a:lnTo>
                  <a:pt x="448" y="476"/>
                </a:lnTo>
                <a:lnTo>
                  <a:pt x="447" y="472"/>
                </a:lnTo>
                <a:lnTo>
                  <a:pt x="445" y="461"/>
                </a:lnTo>
                <a:lnTo>
                  <a:pt x="445" y="461"/>
                </a:lnTo>
                <a:lnTo>
                  <a:pt x="439" y="461"/>
                </a:lnTo>
                <a:lnTo>
                  <a:pt x="432" y="462"/>
                </a:lnTo>
                <a:lnTo>
                  <a:pt x="422" y="468"/>
                </a:lnTo>
                <a:lnTo>
                  <a:pt x="415" y="470"/>
                </a:lnTo>
                <a:lnTo>
                  <a:pt x="411" y="471"/>
                </a:lnTo>
                <a:lnTo>
                  <a:pt x="405" y="470"/>
                </a:lnTo>
                <a:lnTo>
                  <a:pt x="401" y="468"/>
                </a:lnTo>
                <a:lnTo>
                  <a:pt x="401" y="468"/>
                </a:lnTo>
                <a:lnTo>
                  <a:pt x="404" y="462"/>
                </a:lnTo>
                <a:lnTo>
                  <a:pt x="408" y="459"/>
                </a:lnTo>
                <a:lnTo>
                  <a:pt x="412" y="455"/>
                </a:lnTo>
                <a:lnTo>
                  <a:pt x="416" y="453"/>
                </a:lnTo>
                <a:lnTo>
                  <a:pt x="427" y="448"/>
                </a:lnTo>
                <a:lnTo>
                  <a:pt x="439" y="444"/>
                </a:lnTo>
                <a:lnTo>
                  <a:pt x="439" y="444"/>
                </a:lnTo>
                <a:lnTo>
                  <a:pt x="439" y="441"/>
                </a:lnTo>
                <a:lnTo>
                  <a:pt x="438" y="439"/>
                </a:lnTo>
                <a:lnTo>
                  <a:pt x="437" y="435"/>
                </a:lnTo>
                <a:lnTo>
                  <a:pt x="437" y="432"/>
                </a:lnTo>
                <a:lnTo>
                  <a:pt x="437" y="432"/>
                </a:lnTo>
                <a:lnTo>
                  <a:pt x="430" y="433"/>
                </a:lnTo>
                <a:lnTo>
                  <a:pt x="424" y="437"/>
                </a:lnTo>
                <a:lnTo>
                  <a:pt x="411" y="444"/>
                </a:lnTo>
                <a:lnTo>
                  <a:pt x="404" y="447"/>
                </a:lnTo>
                <a:lnTo>
                  <a:pt x="398" y="448"/>
                </a:lnTo>
                <a:lnTo>
                  <a:pt x="395" y="447"/>
                </a:lnTo>
                <a:lnTo>
                  <a:pt x="392" y="447"/>
                </a:lnTo>
                <a:lnTo>
                  <a:pt x="389" y="445"/>
                </a:lnTo>
                <a:lnTo>
                  <a:pt x="386" y="443"/>
                </a:lnTo>
                <a:lnTo>
                  <a:pt x="386" y="443"/>
                </a:lnTo>
                <a:lnTo>
                  <a:pt x="408" y="429"/>
                </a:lnTo>
                <a:lnTo>
                  <a:pt x="418" y="423"/>
                </a:lnTo>
                <a:lnTo>
                  <a:pt x="430" y="417"/>
                </a:lnTo>
                <a:lnTo>
                  <a:pt x="430" y="417"/>
                </a:lnTo>
                <a:lnTo>
                  <a:pt x="430" y="414"/>
                </a:lnTo>
                <a:lnTo>
                  <a:pt x="428" y="410"/>
                </a:lnTo>
                <a:lnTo>
                  <a:pt x="427" y="407"/>
                </a:lnTo>
                <a:lnTo>
                  <a:pt x="426" y="403"/>
                </a:lnTo>
                <a:lnTo>
                  <a:pt x="426" y="403"/>
                </a:lnTo>
                <a:lnTo>
                  <a:pt x="419" y="403"/>
                </a:lnTo>
                <a:lnTo>
                  <a:pt x="414" y="404"/>
                </a:lnTo>
                <a:lnTo>
                  <a:pt x="402" y="409"/>
                </a:lnTo>
                <a:lnTo>
                  <a:pt x="397" y="411"/>
                </a:lnTo>
                <a:lnTo>
                  <a:pt x="392" y="412"/>
                </a:lnTo>
                <a:lnTo>
                  <a:pt x="386" y="413"/>
                </a:lnTo>
                <a:lnTo>
                  <a:pt x="381" y="411"/>
                </a:lnTo>
                <a:lnTo>
                  <a:pt x="381" y="411"/>
                </a:lnTo>
                <a:lnTo>
                  <a:pt x="383" y="405"/>
                </a:lnTo>
                <a:lnTo>
                  <a:pt x="386" y="401"/>
                </a:lnTo>
                <a:lnTo>
                  <a:pt x="389" y="398"/>
                </a:lnTo>
                <a:lnTo>
                  <a:pt x="395" y="395"/>
                </a:lnTo>
                <a:lnTo>
                  <a:pt x="405" y="390"/>
                </a:lnTo>
                <a:lnTo>
                  <a:pt x="416" y="386"/>
                </a:lnTo>
                <a:lnTo>
                  <a:pt x="416" y="386"/>
                </a:lnTo>
                <a:lnTo>
                  <a:pt x="416" y="383"/>
                </a:lnTo>
                <a:lnTo>
                  <a:pt x="415" y="380"/>
                </a:lnTo>
                <a:lnTo>
                  <a:pt x="413" y="375"/>
                </a:lnTo>
                <a:lnTo>
                  <a:pt x="411" y="371"/>
                </a:lnTo>
                <a:lnTo>
                  <a:pt x="410" y="366"/>
                </a:lnTo>
                <a:lnTo>
                  <a:pt x="410" y="366"/>
                </a:lnTo>
                <a:lnTo>
                  <a:pt x="398" y="368"/>
                </a:lnTo>
                <a:lnTo>
                  <a:pt x="387" y="371"/>
                </a:lnTo>
                <a:lnTo>
                  <a:pt x="367" y="378"/>
                </a:lnTo>
                <a:lnTo>
                  <a:pt x="346" y="384"/>
                </a:lnTo>
                <a:lnTo>
                  <a:pt x="334" y="386"/>
                </a:lnTo>
                <a:lnTo>
                  <a:pt x="322" y="388"/>
                </a:lnTo>
                <a:lnTo>
                  <a:pt x="322" y="388"/>
                </a:lnTo>
                <a:lnTo>
                  <a:pt x="321" y="386"/>
                </a:lnTo>
                <a:lnTo>
                  <a:pt x="320" y="384"/>
                </a:lnTo>
                <a:lnTo>
                  <a:pt x="319" y="381"/>
                </a:lnTo>
                <a:lnTo>
                  <a:pt x="318" y="378"/>
                </a:lnTo>
                <a:lnTo>
                  <a:pt x="318" y="378"/>
                </a:lnTo>
                <a:lnTo>
                  <a:pt x="340" y="369"/>
                </a:lnTo>
                <a:lnTo>
                  <a:pt x="363" y="360"/>
                </a:lnTo>
                <a:lnTo>
                  <a:pt x="401" y="347"/>
                </a:lnTo>
                <a:lnTo>
                  <a:pt x="401" y="347"/>
                </a:lnTo>
                <a:lnTo>
                  <a:pt x="397" y="336"/>
                </a:lnTo>
                <a:lnTo>
                  <a:pt x="390" y="326"/>
                </a:lnTo>
                <a:lnTo>
                  <a:pt x="390" y="326"/>
                </a:lnTo>
                <a:lnTo>
                  <a:pt x="387" y="327"/>
                </a:lnTo>
                <a:lnTo>
                  <a:pt x="382" y="329"/>
                </a:lnTo>
                <a:lnTo>
                  <a:pt x="371" y="335"/>
                </a:lnTo>
                <a:lnTo>
                  <a:pt x="366" y="336"/>
                </a:lnTo>
                <a:lnTo>
                  <a:pt x="362" y="336"/>
                </a:lnTo>
                <a:lnTo>
                  <a:pt x="359" y="335"/>
                </a:lnTo>
                <a:lnTo>
                  <a:pt x="358" y="334"/>
                </a:lnTo>
                <a:lnTo>
                  <a:pt x="356" y="332"/>
                </a:lnTo>
                <a:lnTo>
                  <a:pt x="355" y="328"/>
                </a:lnTo>
                <a:lnTo>
                  <a:pt x="355" y="328"/>
                </a:lnTo>
                <a:lnTo>
                  <a:pt x="359" y="325"/>
                </a:lnTo>
                <a:lnTo>
                  <a:pt x="365" y="322"/>
                </a:lnTo>
                <a:lnTo>
                  <a:pt x="374" y="317"/>
                </a:lnTo>
                <a:lnTo>
                  <a:pt x="379" y="313"/>
                </a:lnTo>
                <a:lnTo>
                  <a:pt x="382" y="310"/>
                </a:lnTo>
                <a:lnTo>
                  <a:pt x="383" y="305"/>
                </a:lnTo>
                <a:lnTo>
                  <a:pt x="383" y="299"/>
                </a:lnTo>
                <a:lnTo>
                  <a:pt x="383" y="299"/>
                </a:lnTo>
                <a:lnTo>
                  <a:pt x="378" y="299"/>
                </a:lnTo>
                <a:lnTo>
                  <a:pt x="372" y="301"/>
                </a:lnTo>
                <a:lnTo>
                  <a:pt x="362" y="304"/>
                </a:lnTo>
                <a:lnTo>
                  <a:pt x="352" y="306"/>
                </a:lnTo>
                <a:lnTo>
                  <a:pt x="348" y="307"/>
                </a:lnTo>
                <a:lnTo>
                  <a:pt x="343" y="305"/>
                </a:lnTo>
                <a:lnTo>
                  <a:pt x="343" y="305"/>
                </a:lnTo>
                <a:lnTo>
                  <a:pt x="342" y="303"/>
                </a:lnTo>
                <a:lnTo>
                  <a:pt x="341" y="302"/>
                </a:lnTo>
                <a:lnTo>
                  <a:pt x="341" y="302"/>
                </a:lnTo>
                <a:lnTo>
                  <a:pt x="343" y="297"/>
                </a:lnTo>
                <a:lnTo>
                  <a:pt x="348" y="294"/>
                </a:lnTo>
                <a:lnTo>
                  <a:pt x="352" y="292"/>
                </a:lnTo>
                <a:lnTo>
                  <a:pt x="357" y="290"/>
                </a:lnTo>
                <a:lnTo>
                  <a:pt x="367" y="287"/>
                </a:lnTo>
                <a:lnTo>
                  <a:pt x="371" y="283"/>
                </a:lnTo>
                <a:lnTo>
                  <a:pt x="374" y="280"/>
                </a:lnTo>
                <a:lnTo>
                  <a:pt x="374" y="280"/>
                </a:lnTo>
                <a:lnTo>
                  <a:pt x="373" y="277"/>
                </a:lnTo>
                <a:lnTo>
                  <a:pt x="371" y="275"/>
                </a:lnTo>
                <a:lnTo>
                  <a:pt x="370" y="274"/>
                </a:lnTo>
                <a:lnTo>
                  <a:pt x="368" y="273"/>
                </a:lnTo>
                <a:lnTo>
                  <a:pt x="363" y="274"/>
                </a:lnTo>
                <a:lnTo>
                  <a:pt x="357" y="276"/>
                </a:lnTo>
                <a:lnTo>
                  <a:pt x="346" y="280"/>
                </a:lnTo>
                <a:lnTo>
                  <a:pt x="339" y="281"/>
                </a:lnTo>
                <a:lnTo>
                  <a:pt x="337" y="281"/>
                </a:lnTo>
                <a:lnTo>
                  <a:pt x="335" y="280"/>
                </a:lnTo>
                <a:lnTo>
                  <a:pt x="335" y="280"/>
                </a:lnTo>
                <a:lnTo>
                  <a:pt x="335" y="277"/>
                </a:lnTo>
                <a:lnTo>
                  <a:pt x="336" y="274"/>
                </a:lnTo>
                <a:lnTo>
                  <a:pt x="337" y="271"/>
                </a:lnTo>
                <a:lnTo>
                  <a:pt x="339" y="268"/>
                </a:lnTo>
                <a:lnTo>
                  <a:pt x="343" y="266"/>
                </a:lnTo>
                <a:lnTo>
                  <a:pt x="350" y="264"/>
                </a:lnTo>
                <a:lnTo>
                  <a:pt x="355" y="262"/>
                </a:lnTo>
                <a:lnTo>
                  <a:pt x="361" y="259"/>
                </a:lnTo>
                <a:lnTo>
                  <a:pt x="362" y="257"/>
                </a:lnTo>
                <a:lnTo>
                  <a:pt x="364" y="254"/>
                </a:lnTo>
                <a:lnTo>
                  <a:pt x="364" y="251"/>
                </a:lnTo>
                <a:lnTo>
                  <a:pt x="364" y="247"/>
                </a:lnTo>
                <a:lnTo>
                  <a:pt x="364" y="247"/>
                </a:lnTo>
                <a:lnTo>
                  <a:pt x="358" y="248"/>
                </a:lnTo>
                <a:lnTo>
                  <a:pt x="353" y="251"/>
                </a:lnTo>
                <a:lnTo>
                  <a:pt x="342" y="257"/>
                </a:lnTo>
                <a:lnTo>
                  <a:pt x="338" y="259"/>
                </a:lnTo>
                <a:lnTo>
                  <a:pt x="333" y="261"/>
                </a:lnTo>
                <a:lnTo>
                  <a:pt x="327" y="262"/>
                </a:lnTo>
                <a:lnTo>
                  <a:pt x="322" y="262"/>
                </a:lnTo>
                <a:lnTo>
                  <a:pt x="322" y="262"/>
                </a:lnTo>
                <a:lnTo>
                  <a:pt x="324" y="257"/>
                </a:lnTo>
                <a:lnTo>
                  <a:pt x="327" y="251"/>
                </a:lnTo>
                <a:lnTo>
                  <a:pt x="331" y="246"/>
                </a:lnTo>
                <a:lnTo>
                  <a:pt x="335" y="243"/>
                </a:lnTo>
                <a:lnTo>
                  <a:pt x="339" y="239"/>
                </a:lnTo>
                <a:lnTo>
                  <a:pt x="344" y="237"/>
                </a:lnTo>
                <a:lnTo>
                  <a:pt x="350" y="236"/>
                </a:lnTo>
                <a:lnTo>
                  <a:pt x="355" y="236"/>
                </a:lnTo>
                <a:lnTo>
                  <a:pt x="355" y="236"/>
                </a:lnTo>
                <a:lnTo>
                  <a:pt x="354" y="230"/>
                </a:lnTo>
                <a:lnTo>
                  <a:pt x="352" y="223"/>
                </a:lnTo>
                <a:lnTo>
                  <a:pt x="351" y="217"/>
                </a:lnTo>
                <a:lnTo>
                  <a:pt x="350" y="210"/>
                </a:lnTo>
                <a:lnTo>
                  <a:pt x="350" y="210"/>
                </a:lnTo>
                <a:lnTo>
                  <a:pt x="336" y="212"/>
                </a:lnTo>
                <a:lnTo>
                  <a:pt x="324" y="216"/>
                </a:lnTo>
                <a:lnTo>
                  <a:pt x="313" y="221"/>
                </a:lnTo>
                <a:lnTo>
                  <a:pt x="303" y="227"/>
                </a:lnTo>
                <a:lnTo>
                  <a:pt x="282" y="237"/>
                </a:lnTo>
                <a:lnTo>
                  <a:pt x="273" y="243"/>
                </a:lnTo>
                <a:lnTo>
                  <a:pt x="262" y="245"/>
                </a:lnTo>
                <a:lnTo>
                  <a:pt x="262" y="245"/>
                </a:lnTo>
                <a:lnTo>
                  <a:pt x="264" y="238"/>
                </a:lnTo>
                <a:lnTo>
                  <a:pt x="267" y="233"/>
                </a:lnTo>
                <a:lnTo>
                  <a:pt x="271" y="229"/>
                </a:lnTo>
                <a:lnTo>
                  <a:pt x="275" y="225"/>
                </a:lnTo>
                <a:lnTo>
                  <a:pt x="284" y="217"/>
                </a:lnTo>
                <a:lnTo>
                  <a:pt x="295" y="211"/>
                </a:lnTo>
                <a:lnTo>
                  <a:pt x="319" y="201"/>
                </a:lnTo>
                <a:lnTo>
                  <a:pt x="331" y="196"/>
                </a:lnTo>
                <a:lnTo>
                  <a:pt x="341" y="189"/>
                </a:lnTo>
                <a:lnTo>
                  <a:pt x="341" y="189"/>
                </a:lnTo>
                <a:lnTo>
                  <a:pt x="332" y="171"/>
                </a:lnTo>
                <a:lnTo>
                  <a:pt x="323" y="152"/>
                </a:lnTo>
                <a:lnTo>
                  <a:pt x="308" y="116"/>
                </a:lnTo>
                <a:lnTo>
                  <a:pt x="308" y="116"/>
                </a:lnTo>
                <a:close/>
                <a:moveTo>
                  <a:pt x="1016" y="256"/>
                </a:moveTo>
                <a:lnTo>
                  <a:pt x="1016" y="256"/>
                </a:lnTo>
                <a:lnTo>
                  <a:pt x="1011" y="262"/>
                </a:lnTo>
                <a:lnTo>
                  <a:pt x="1008" y="268"/>
                </a:lnTo>
                <a:lnTo>
                  <a:pt x="1007" y="275"/>
                </a:lnTo>
                <a:lnTo>
                  <a:pt x="1006" y="282"/>
                </a:lnTo>
                <a:lnTo>
                  <a:pt x="1006" y="296"/>
                </a:lnTo>
                <a:lnTo>
                  <a:pt x="1006" y="303"/>
                </a:lnTo>
                <a:lnTo>
                  <a:pt x="1006" y="309"/>
                </a:lnTo>
                <a:lnTo>
                  <a:pt x="1006" y="309"/>
                </a:lnTo>
                <a:lnTo>
                  <a:pt x="1005" y="312"/>
                </a:lnTo>
                <a:lnTo>
                  <a:pt x="1003" y="316"/>
                </a:lnTo>
                <a:lnTo>
                  <a:pt x="1001" y="319"/>
                </a:lnTo>
                <a:lnTo>
                  <a:pt x="1000" y="322"/>
                </a:lnTo>
                <a:lnTo>
                  <a:pt x="1000" y="322"/>
                </a:lnTo>
                <a:lnTo>
                  <a:pt x="995" y="342"/>
                </a:lnTo>
                <a:lnTo>
                  <a:pt x="993" y="359"/>
                </a:lnTo>
                <a:lnTo>
                  <a:pt x="993" y="375"/>
                </a:lnTo>
                <a:lnTo>
                  <a:pt x="995" y="389"/>
                </a:lnTo>
                <a:lnTo>
                  <a:pt x="998" y="403"/>
                </a:lnTo>
                <a:lnTo>
                  <a:pt x="1001" y="418"/>
                </a:lnTo>
                <a:lnTo>
                  <a:pt x="1008" y="448"/>
                </a:lnTo>
                <a:lnTo>
                  <a:pt x="1008" y="448"/>
                </a:lnTo>
                <a:lnTo>
                  <a:pt x="1010" y="448"/>
                </a:lnTo>
                <a:lnTo>
                  <a:pt x="1011" y="449"/>
                </a:lnTo>
                <a:lnTo>
                  <a:pt x="1014" y="451"/>
                </a:lnTo>
                <a:lnTo>
                  <a:pt x="1016" y="454"/>
                </a:lnTo>
                <a:lnTo>
                  <a:pt x="1018" y="455"/>
                </a:lnTo>
                <a:lnTo>
                  <a:pt x="1018" y="455"/>
                </a:lnTo>
                <a:lnTo>
                  <a:pt x="1020" y="443"/>
                </a:lnTo>
                <a:lnTo>
                  <a:pt x="1022" y="431"/>
                </a:lnTo>
                <a:lnTo>
                  <a:pt x="1024" y="427"/>
                </a:lnTo>
                <a:lnTo>
                  <a:pt x="1026" y="423"/>
                </a:lnTo>
                <a:lnTo>
                  <a:pt x="1030" y="418"/>
                </a:lnTo>
                <a:lnTo>
                  <a:pt x="1033" y="415"/>
                </a:lnTo>
                <a:lnTo>
                  <a:pt x="1033" y="415"/>
                </a:lnTo>
                <a:lnTo>
                  <a:pt x="1035" y="420"/>
                </a:lnTo>
                <a:lnTo>
                  <a:pt x="1036" y="426"/>
                </a:lnTo>
                <a:lnTo>
                  <a:pt x="1037" y="430"/>
                </a:lnTo>
                <a:lnTo>
                  <a:pt x="1036" y="435"/>
                </a:lnTo>
                <a:lnTo>
                  <a:pt x="1035" y="446"/>
                </a:lnTo>
                <a:lnTo>
                  <a:pt x="1033" y="457"/>
                </a:lnTo>
                <a:lnTo>
                  <a:pt x="1033" y="457"/>
                </a:lnTo>
                <a:lnTo>
                  <a:pt x="1048" y="457"/>
                </a:lnTo>
                <a:lnTo>
                  <a:pt x="1048" y="457"/>
                </a:lnTo>
                <a:lnTo>
                  <a:pt x="1052" y="448"/>
                </a:lnTo>
                <a:lnTo>
                  <a:pt x="1055" y="440"/>
                </a:lnTo>
                <a:lnTo>
                  <a:pt x="1058" y="430"/>
                </a:lnTo>
                <a:lnTo>
                  <a:pt x="1062" y="422"/>
                </a:lnTo>
                <a:lnTo>
                  <a:pt x="1062" y="422"/>
                </a:lnTo>
                <a:lnTo>
                  <a:pt x="1065" y="426"/>
                </a:lnTo>
                <a:lnTo>
                  <a:pt x="1065" y="431"/>
                </a:lnTo>
                <a:lnTo>
                  <a:pt x="1065" y="437"/>
                </a:lnTo>
                <a:lnTo>
                  <a:pt x="1064" y="442"/>
                </a:lnTo>
                <a:lnTo>
                  <a:pt x="1062" y="453"/>
                </a:lnTo>
                <a:lnTo>
                  <a:pt x="1063" y="457"/>
                </a:lnTo>
                <a:lnTo>
                  <a:pt x="1064" y="459"/>
                </a:lnTo>
                <a:lnTo>
                  <a:pt x="1064" y="459"/>
                </a:lnTo>
                <a:lnTo>
                  <a:pt x="1074" y="455"/>
                </a:lnTo>
                <a:lnTo>
                  <a:pt x="1083" y="449"/>
                </a:lnTo>
                <a:lnTo>
                  <a:pt x="1091" y="442"/>
                </a:lnTo>
                <a:lnTo>
                  <a:pt x="1097" y="432"/>
                </a:lnTo>
                <a:lnTo>
                  <a:pt x="1103" y="422"/>
                </a:lnTo>
                <a:lnTo>
                  <a:pt x="1107" y="410"/>
                </a:lnTo>
                <a:lnTo>
                  <a:pt x="1111" y="398"/>
                </a:lnTo>
                <a:lnTo>
                  <a:pt x="1113" y="384"/>
                </a:lnTo>
                <a:lnTo>
                  <a:pt x="1115" y="370"/>
                </a:lnTo>
                <a:lnTo>
                  <a:pt x="1117" y="356"/>
                </a:lnTo>
                <a:lnTo>
                  <a:pt x="1117" y="327"/>
                </a:lnTo>
                <a:lnTo>
                  <a:pt x="1116" y="299"/>
                </a:lnTo>
                <a:lnTo>
                  <a:pt x="1114" y="274"/>
                </a:lnTo>
                <a:lnTo>
                  <a:pt x="1114" y="274"/>
                </a:lnTo>
                <a:lnTo>
                  <a:pt x="1107" y="273"/>
                </a:lnTo>
                <a:lnTo>
                  <a:pt x="1103" y="271"/>
                </a:lnTo>
                <a:lnTo>
                  <a:pt x="1098" y="269"/>
                </a:lnTo>
                <a:lnTo>
                  <a:pt x="1096" y="269"/>
                </a:lnTo>
                <a:lnTo>
                  <a:pt x="1093" y="269"/>
                </a:lnTo>
                <a:lnTo>
                  <a:pt x="1093" y="269"/>
                </a:lnTo>
                <a:lnTo>
                  <a:pt x="1092" y="278"/>
                </a:lnTo>
                <a:lnTo>
                  <a:pt x="1091" y="286"/>
                </a:lnTo>
                <a:lnTo>
                  <a:pt x="1091" y="301"/>
                </a:lnTo>
                <a:lnTo>
                  <a:pt x="1090" y="307"/>
                </a:lnTo>
                <a:lnTo>
                  <a:pt x="1089" y="313"/>
                </a:lnTo>
                <a:lnTo>
                  <a:pt x="1086" y="320"/>
                </a:lnTo>
                <a:lnTo>
                  <a:pt x="1083" y="324"/>
                </a:lnTo>
                <a:lnTo>
                  <a:pt x="1083" y="324"/>
                </a:lnTo>
                <a:lnTo>
                  <a:pt x="1080" y="321"/>
                </a:lnTo>
                <a:lnTo>
                  <a:pt x="1079" y="318"/>
                </a:lnTo>
                <a:lnTo>
                  <a:pt x="1077" y="309"/>
                </a:lnTo>
                <a:lnTo>
                  <a:pt x="1076" y="299"/>
                </a:lnTo>
                <a:lnTo>
                  <a:pt x="1077" y="290"/>
                </a:lnTo>
                <a:lnTo>
                  <a:pt x="1078" y="272"/>
                </a:lnTo>
                <a:lnTo>
                  <a:pt x="1078" y="265"/>
                </a:lnTo>
                <a:lnTo>
                  <a:pt x="1077" y="260"/>
                </a:lnTo>
                <a:lnTo>
                  <a:pt x="1077" y="260"/>
                </a:lnTo>
                <a:lnTo>
                  <a:pt x="1074" y="267"/>
                </a:lnTo>
                <a:lnTo>
                  <a:pt x="1070" y="276"/>
                </a:lnTo>
                <a:lnTo>
                  <a:pt x="1066" y="295"/>
                </a:lnTo>
                <a:lnTo>
                  <a:pt x="1064" y="316"/>
                </a:lnTo>
                <a:lnTo>
                  <a:pt x="1062" y="335"/>
                </a:lnTo>
                <a:lnTo>
                  <a:pt x="1062" y="335"/>
                </a:lnTo>
                <a:lnTo>
                  <a:pt x="1063" y="341"/>
                </a:lnTo>
                <a:lnTo>
                  <a:pt x="1063" y="349"/>
                </a:lnTo>
                <a:lnTo>
                  <a:pt x="1062" y="351"/>
                </a:lnTo>
                <a:lnTo>
                  <a:pt x="1061" y="354"/>
                </a:lnTo>
                <a:lnTo>
                  <a:pt x="1058" y="355"/>
                </a:lnTo>
                <a:lnTo>
                  <a:pt x="1053" y="355"/>
                </a:lnTo>
                <a:lnTo>
                  <a:pt x="1053" y="355"/>
                </a:lnTo>
                <a:lnTo>
                  <a:pt x="1050" y="351"/>
                </a:lnTo>
                <a:lnTo>
                  <a:pt x="1049" y="345"/>
                </a:lnTo>
                <a:lnTo>
                  <a:pt x="1048" y="339"/>
                </a:lnTo>
                <a:lnTo>
                  <a:pt x="1048" y="333"/>
                </a:lnTo>
                <a:lnTo>
                  <a:pt x="1049" y="320"/>
                </a:lnTo>
                <a:lnTo>
                  <a:pt x="1049" y="307"/>
                </a:lnTo>
                <a:lnTo>
                  <a:pt x="1049" y="307"/>
                </a:lnTo>
                <a:lnTo>
                  <a:pt x="1047" y="310"/>
                </a:lnTo>
                <a:lnTo>
                  <a:pt x="1045" y="313"/>
                </a:lnTo>
                <a:lnTo>
                  <a:pt x="1043" y="322"/>
                </a:lnTo>
                <a:lnTo>
                  <a:pt x="1041" y="333"/>
                </a:lnTo>
                <a:lnTo>
                  <a:pt x="1040" y="342"/>
                </a:lnTo>
                <a:lnTo>
                  <a:pt x="1040" y="352"/>
                </a:lnTo>
                <a:lnTo>
                  <a:pt x="1039" y="360"/>
                </a:lnTo>
                <a:lnTo>
                  <a:pt x="1037" y="365"/>
                </a:lnTo>
                <a:lnTo>
                  <a:pt x="1036" y="368"/>
                </a:lnTo>
                <a:lnTo>
                  <a:pt x="1034" y="370"/>
                </a:lnTo>
                <a:lnTo>
                  <a:pt x="1031" y="372"/>
                </a:lnTo>
                <a:lnTo>
                  <a:pt x="1031" y="372"/>
                </a:lnTo>
                <a:lnTo>
                  <a:pt x="1028" y="369"/>
                </a:lnTo>
                <a:lnTo>
                  <a:pt x="1025" y="366"/>
                </a:lnTo>
                <a:lnTo>
                  <a:pt x="1025" y="362"/>
                </a:lnTo>
                <a:lnTo>
                  <a:pt x="1025" y="357"/>
                </a:lnTo>
                <a:lnTo>
                  <a:pt x="1026" y="348"/>
                </a:lnTo>
                <a:lnTo>
                  <a:pt x="1029" y="339"/>
                </a:lnTo>
                <a:lnTo>
                  <a:pt x="1029" y="339"/>
                </a:lnTo>
                <a:lnTo>
                  <a:pt x="1033" y="294"/>
                </a:lnTo>
                <a:lnTo>
                  <a:pt x="1034" y="273"/>
                </a:lnTo>
                <a:lnTo>
                  <a:pt x="1037" y="256"/>
                </a:lnTo>
                <a:lnTo>
                  <a:pt x="1037" y="256"/>
                </a:lnTo>
                <a:lnTo>
                  <a:pt x="1016" y="256"/>
                </a:lnTo>
                <a:lnTo>
                  <a:pt x="1016" y="256"/>
                </a:lnTo>
                <a:close/>
                <a:moveTo>
                  <a:pt x="1049" y="305"/>
                </a:moveTo>
                <a:lnTo>
                  <a:pt x="1049" y="305"/>
                </a:lnTo>
                <a:lnTo>
                  <a:pt x="1050" y="297"/>
                </a:lnTo>
                <a:lnTo>
                  <a:pt x="1052" y="289"/>
                </a:lnTo>
                <a:lnTo>
                  <a:pt x="1053" y="281"/>
                </a:lnTo>
                <a:lnTo>
                  <a:pt x="1053" y="278"/>
                </a:lnTo>
                <a:lnTo>
                  <a:pt x="1051" y="274"/>
                </a:lnTo>
                <a:lnTo>
                  <a:pt x="1051" y="274"/>
                </a:lnTo>
                <a:lnTo>
                  <a:pt x="1049" y="281"/>
                </a:lnTo>
                <a:lnTo>
                  <a:pt x="1048" y="289"/>
                </a:lnTo>
                <a:lnTo>
                  <a:pt x="1047" y="298"/>
                </a:lnTo>
                <a:lnTo>
                  <a:pt x="1048" y="302"/>
                </a:lnTo>
                <a:lnTo>
                  <a:pt x="1049" y="305"/>
                </a:lnTo>
                <a:lnTo>
                  <a:pt x="1049" y="305"/>
                </a:lnTo>
                <a:close/>
                <a:moveTo>
                  <a:pt x="750" y="439"/>
                </a:moveTo>
                <a:lnTo>
                  <a:pt x="750" y="439"/>
                </a:lnTo>
                <a:lnTo>
                  <a:pt x="752" y="443"/>
                </a:lnTo>
                <a:lnTo>
                  <a:pt x="752" y="445"/>
                </a:lnTo>
                <a:lnTo>
                  <a:pt x="750" y="446"/>
                </a:lnTo>
                <a:lnTo>
                  <a:pt x="746" y="448"/>
                </a:lnTo>
                <a:lnTo>
                  <a:pt x="746" y="448"/>
                </a:lnTo>
                <a:lnTo>
                  <a:pt x="783" y="448"/>
                </a:lnTo>
                <a:lnTo>
                  <a:pt x="802" y="448"/>
                </a:lnTo>
                <a:lnTo>
                  <a:pt x="821" y="448"/>
                </a:lnTo>
                <a:lnTo>
                  <a:pt x="821" y="448"/>
                </a:lnTo>
                <a:lnTo>
                  <a:pt x="819" y="445"/>
                </a:lnTo>
                <a:lnTo>
                  <a:pt x="816" y="442"/>
                </a:lnTo>
                <a:lnTo>
                  <a:pt x="812" y="440"/>
                </a:lnTo>
                <a:lnTo>
                  <a:pt x="809" y="439"/>
                </a:lnTo>
                <a:lnTo>
                  <a:pt x="801" y="438"/>
                </a:lnTo>
                <a:lnTo>
                  <a:pt x="792" y="438"/>
                </a:lnTo>
                <a:lnTo>
                  <a:pt x="772" y="440"/>
                </a:lnTo>
                <a:lnTo>
                  <a:pt x="761" y="440"/>
                </a:lnTo>
                <a:lnTo>
                  <a:pt x="750" y="439"/>
                </a:lnTo>
                <a:lnTo>
                  <a:pt x="750" y="439"/>
                </a:lnTo>
                <a:close/>
                <a:moveTo>
                  <a:pt x="759" y="468"/>
                </a:moveTo>
                <a:lnTo>
                  <a:pt x="759" y="468"/>
                </a:lnTo>
                <a:lnTo>
                  <a:pt x="755" y="487"/>
                </a:lnTo>
                <a:lnTo>
                  <a:pt x="750" y="505"/>
                </a:lnTo>
                <a:lnTo>
                  <a:pt x="741" y="540"/>
                </a:lnTo>
                <a:lnTo>
                  <a:pt x="731" y="572"/>
                </a:lnTo>
                <a:lnTo>
                  <a:pt x="727" y="589"/>
                </a:lnTo>
                <a:lnTo>
                  <a:pt x="723" y="605"/>
                </a:lnTo>
                <a:lnTo>
                  <a:pt x="723" y="605"/>
                </a:lnTo>
                <a:lnTo>
                  <a:pt x="729" y="610"/>
                </a:lnTo>
                <a:lnTo>
                  <a:pt x="734" y="614"/>
                </a:lnTo>
                <a:lnTo>
                  <a:pt x="746" y="623"/>
                </a:lnTo>
                <a:lnTo>
                  <a:pt x="746" y="623"/>
                </a:lnTo>
                <a:lnTo>
                  <a:pt x="766" y="624"/>
                </a:lnTo>
                <a:lnTo>
                  <a:pt x="787" y="624"/>
                </a:lnTo>
                <a:lnTo>
                  <a:pt x="796" y="623"/>
                </a:lnTo>
                <a:lnTo>
                  <a:pt x="805" y="621"/>
                </a:lnTo>
                <a:lnTo>
                  <a:pt x="812" y="617"/>
                </a:lnTo>
                <a:lnTo>
                  <a:pt x="819" y="613"/>
                </a:lnTo>
                <a:lnTo>
                  <a:pt x="819" y="613"/>
                </a:lnTo>
                <a:lnTo>
                  <a:pt x="820" y="595"/>
                </a:lnTo>
                <a:lnTo>
                  <a:pt x="820" y="576"/>
                </a:lnTo>
                <a:lnTo>
                  <a:pt x="819" y="555"/>
                </a:lnTo>
                <a:lnTo>
                  <a:pt x="817" y="535"/>
                </a:lnTo>
                <a:lnTo>
                  <a:pt x="811" y="496"/>
                </a:lnTo>
                <a:lnTo>
                  <a:pt x="806" y="461"/>
                </a:lnTo>
                <a:lnTo>
                  <a:pt x="806" y="461"/>
                </a:lnTo>
                <a:lnTo>
                  <a:pt x="801" y="460"/>
                </a:lnTo>
                <a:lnTo>
                  <a:pt x="794" y="461"/>
                </a:lnTo>
                <a:lnTo>
                  <a:pt x="782" y="462"/>
                </a:lnTo>
                <a:lnTo>
                  <a:pt x="759" y="468"/>
                </a:lnTo>
                <a:lnTo>
                  <a:pt x="759" y="468"/>
                </a:lnTo>
                <a:close/>
                <a:moveTo>
                  <a:pt x="1020" y="479"/>
                </a:moveTo>
                <a:lnTo>
                  <a:pt x="1020" y="479"/>
                </a:lnTo>
                <a:lnTo>
                  <a:pt x="1022" y="483"/>
                </a:lnTo>
                <a:lnTo>
                  <a:pt x="1024" y="485"/>
                </a:lnTo>
                <a:lnTo>
                  <a:pt x="1032" y="489"/>
                </a:lnTo>
                <a:lnTo>
                  <a:pt x="1039" y="491"/>
                </a:lnTo>
                <a:lnTo>
                  <a:pt x="1048" y="492"/>
                </a:lnTo>
                <a:lnTo>
                  <a:pt x="1058" y="492"/>
                </a:lnTo>
                <a:lnTo>
                  <a:pt x="1066" y="491"/>
                </a:lnTo>
                <a:lnTo>
                  <a:pt x="1074" y="490"/>
                </a:lnTo>
                <a:lnTo>
                  <a:pt x="1079" y="488"/>
                </a:lnTo>
                <a:lnTo>
                  <a:pt x="1079" y="488"/>
                </a:lnTo>
                <a:lnTo>
                  <a:pt x="1077" y="485"/>
                </a:lnTo>
                <a:lnTo>
                  <a:pt x="1074" y="483"/>
                </a:lnTo>
                <a:lnTo>
                  <a:pt x="1068" y="478"/>
                </a:lnTo>
                <a:lnTo>
                  <a:pt x="1061" y="476"/>
                </a:lnTo>
                <a:lnTo>
                  <a:pt x="1053" y="476"/>
                </a:lnTo>
                <a:lnTo>
                  <a:pt x="1045" y="476"/>
                </a:lnTo>
                <a:lnTo>
                  <a:pt x="1036" y="477"/>
                </a:lnTo>
                <a:lnTo>
                  <a:pt x="1020" y="479"/>
                </a:lnTo>
                <a:lnTo>
                  <a:pt x="1020" y="479"/>
                </a:lnTo>
                <a:close/>
                <a:moveTo>
                  <a:pt x="960" y="660"/>
                </a:moveTo>
                <a:lnTo>
                  <a:pt x="960" y="660"/>
                </a:lnTo>
                <a:lnTo>
                  <a:pt x="963" y="665"/>
                </a:lnTo>
                <a:lnTo>
                  <a:pt x="967" y="668"/>
                </a:lnTo>
                <a:lnTo>
                  <a:pt x="971" y="670"/>
                </a:lnTo>
                <a:lnTo>
                  <a:pt x="975" y="673"/>
                </a:lnTo>
                <a:lnTo>
                  <a:pt x="975" y="673"/>
                </a:lnTo>
                <a:lnTo>
                  <a:pt x="979" y="663"/>
                </a:lnTo>
                <a:lnTo>
                  <a:pt x="985" y="653"/>
                </a:lnTo>
                <a:lnTo>
                  <a:pt x="988" y="649"/>
                </a:lnTo>
                <a:lnTo>
                  <a:pt x="991" y="644"/>
                </a:lnTo>
                <a:lnTo>
                  <a:pt x="995" y="642"/>
                </a:lnTo>
                <a:lnTo>
                  <a:pt x="1000" y="642"/>
                </a:lnTo>
                <a:lnTo>
                  <a:pt x="1000" y="642"/>
                </a:lnTo>
                <a:lnTo>
                  <a:pt x="1003" y="646"/>
                </a:lnTo>
                <a:lnTo>
                  <a:pt x="1005" y="652"/>
                </a:lnTo>
                <a:lnTo>
                  <a:pt x="1008" y="663"/>
                </a:lnTo>
                <a:lnTo>
                  <a:pt x="1010" y="676"/>
                </a:lnTo>
                <a:lnTo>
                  <a:pt x="1011" y="683"/>
                </a:lnTo>
                <a:lnTo>
                  <a:pt x="1015" y="688"/>
                </a:lnTo>
                <a:lnTo>
                  <a:pt x="1015" y="688"/>
                </a:lnTo>
                <a:lnTo>
                  <a:pt x="1025" y="687"/>
                </a:lnTo>
                <a:lnTo>
                  <a:pt x="1034" y="686"/>
                </a:lnTo>
                <a:lnTo>
                  <a:pt x="1043" y="686"/>
                </a:lnTo>
                <a:lnTo>
                  <a:pt x="1051" y="684"/>
                </a:lnTo>
                <a:lnTo>
                  <a:pt x="1051" y="684"/>
                </a:lnTo>
                <a:lnTo>
                  <a:pt x="1054" y="661"/>
                </a:lnTo>
                <a:lnTo>
                  <a:pt x="1056" y="639"/>
                </a:lnTo>
                <a:lnTo>
                  <a:pt x="1059" y="595"/>
                </a:lnTo>
                <a:lnTo>
                  <a:pt x="1061" y="551"/>
                </a:lnTo>
                <a:lnTo>
                  <a:pt x="1062" y="509"/>
                </a:lnTo>
                <a:lnTo>
                  <a:pt x="1062" y="509"/>
                </a:lnTo>
                <a:lnTo>
                  <a:pt x="1051" y="507"/>
                </a:lnTo>
                <a:lnTo>
                  <a:pt x="1038" y="506"/>
                </a:lnTo>
                <a:lnTo>
                  <a:pt x="1025" y="504"/>
                </a:lnTo>
                <a:lnTo>
                  <a:pt x="1019" y="503"/>
                </a:lnTo>
                <a:lnTo>
                  <a:pt x="1015" y="501"/>
                </a:lnTo>
                <a:lnTo>
                  <a:pt x="1015" y="501"/>
                </a:lnTo>
                <a:lnTo>
                  <a:pt x="1000" y="540"/>
                </a:lnTo>
                <a:lnTo>
                  <a:pt x="985" y="581"/>
                </a:lnTo>
                <a:lnTo>
                  <a:pt x="971" y="621"/>
                </a:lnTo>
                <a:lnTo>
                  <a:pt x="965" y="641"/>
                </a:lnTo>
                <a:lnTo>
                  <a:pt x="960" y="660"/>
                </a:lnTo>
                <a:lnTo>
                  <a:pt x="960" y="660"/>
                </a:lnTo>
                <a:close/>
                <a:moveTo>
                  <a:pt x="439" y="514"/>
                </a:moveTo>
                <a:lnTo>
                  <a:pt x="439" y="514"/>
                </a:lnTo>
                <a:lnTo>
                  <a:pt x="443" y="514"/>
                </a:lnTo>
                <a:lnTo>
                  <a:pt x="447" y="515"/>
                </a:lnTo>
                <a:lnTo>
                  <a:pt x="452" y="516"/>
                </a:lnTo>
                <a:lnTo>
                  <a:pt x="457" y="515"/>
                </a:lnTo>
                <a:lnTo>
                  <a:pt x="457" y="515"/>
                </a:lnTo>
                <a:lnTo>
                  <a:pt x="457" y="510"/>
                </a:lnTo>
                <a:lnTo>
                  <a:pt x="457" y="506"/>
                </a:lnTo>
                <a:lnTo>
                  <a:pt x="455" y="504"/>
                </a:lnTo>
                <a:lnTo>
                  <a:pt x="454" y="503"/>
                </a:lnTo>
                <a:lnTo>
                  <a:pt x="452" y="503"/>
                </a:lnTo>
                <a:lnTo>
                  <a:pt x="452" y="503"/>
                </a:lnTo>
                <a:lnTo>
                  <a:pt x="448" y="505"/>
                </a:lnTo>
                <a:lnTo>
                  <a:pt x="444" y="507"/>
                </a:lnTo>
                <a:lnTo>
                  <a:pt x="441" y="509"/>
                </a:lnTo>
                <a:lnTo>
                  <a:pt x="440" y="511"/>
                </a:lnTo>
                <a:lnTo>
                  <a:pt x="439" y="514"/>
                </a:lnTo>
                <a:lnTo>
                  <a:pt x="439" y="514"/>
                </a:lnTo>
                <a:close/>
                <a:moveTo>
                  <a:pt x="499" y="1095"/>
                </a:moveTo>
                <a:lnTo>
                  <a:pt x="499" y="1095"/>
                </a:lnTo>
                <a:lnTo>
                  <a:pt x="495" y="1095"/>
                </a:lnTo>
                <a:lnTo>
                  <a:pt x="495" y="1094"/>
                </a:lnTo>
                <a:lnTo>
                  <a:pt x="494" y="1093"/>
                </a:lnTo>
                <a:lnTo>
                  <a:pt x="495" y="1091"/>
                </a:lnTo>
                <a:lnTo>
                  <a:pt x="496" y="1089"/>
                </a:lnTo>
                <a:lnTo>
                  <a:pt x="496" y="1089"/>
                </a:lnTo>
                <a:lnTo>
                  <a:pt x="499" y="1088"/>
                </a:lnTo>
                <a:lnTo>
                  <a:pt x="496" y="1088"/>
                </a:lnTo>
                <a:lnTo>
                  <a:pt x="495" y="1088"/>
                </a:lnTo>
                <a:lnTo>
                  <a:pt x="495" y="1086"/>
                </a:lnTo>
                <a:lnTo>
                  <a:pt x="496" y="1084"/>
                </a:lnTo>
                <a:lnTo>
                  <a:pt x="496" y="1084"/>
                </a:lnTo>
                <a:lnTo>
                  <a:pt x="507" y="1080"/>
                </a:lnTo>
                <a:lnTo>
                  <a:pt x="516" y="1075"/>
                </a:lnTo>
                <a:lnTo>
                  <a:pt x="523" y="1069"/>
                </a:lnTo>
                <a:lnTo>
                  <a:pt x="531" y="1063"/>
                </a:lnTo>
                <a:lnTo>
                  <a:pt x="544" y="1049"/>
                </a:lnTo>
                <a:lnTo>
                  <a:pt x="558" y="1035"/>
                </a:lnTo>
                <a:lnTo>
                  <a:pt x="558" y="1035"/>
                </a:lnTo>
                <a:lnTo>
                  <a:pt x="563" y="1031"/>
                </a:lnTo>
                <a:lnTo>
                  <a:pt x="569" y="1026"/>
                </a:lnTo>
                <a:lnTo>
                  <a:pt x="577" y="1023"/>
                </a:lnTo>
                <a:lnTo>
                  <a:pt x="582" y="1018"/>
                </a:lnTo>
                <a:lnTo>
                  <a:pt x="582" y="1018"/>
                </a:lnTo>
                <a:lnTo>
                  <a:pt x="586" y="1013"/>
                </a:lnTo>
                <a:lnTo>
                  <a:pt x="591" y="1005"/>
                </a:lnTo>
                <a:lnTo>
                  <a:pt x="598" y="991"/>
                </a:lnTo>
                <a:lnTo>
                  <a:pt x="598" y="991"/>
                </a:lnTo>
                <a:lnTo>
                  <a:pt x="604" y="982"/>
                </a:lnTo>
                <a:lnTo>
                  <a:pt x="608" y="971"/>
                </a:lnTo>
                <a:lnTo>
                  <a:pt x="611" y="960"/>
                </a:lnTo>
                <a:lnTo>
                  <a:pt x="613" y="949"/>
                </a:lnTo>
                <a:lnTo>
                  <a:pt x="616" y="927"/>
                </a:lnTo>
                <a:lnTo>
                  <a:pt x="617" y="905"/>
                </a:lnTo>
                <a:lnTo>
                  <a:pt x="617" y="905"/>
                </a:lnTo>
                <a:lnTo>
                  <a:pt x="616" y="878"/>
                </a:lnTo>
                <a:lnTo>
                  <a:pt x="614" y="850"/>
                </a:lnTo>
                <a:lnTo>
                  <a:pt x="611" y="821"/>
                </a:lnTo>
                <a:lnTo>
                  <a:pt x="607" y="792"/>
                </a:lnTo>
                <a:lnTo>
                  <a:pt x="600" y="763"/>
                </a:lnTo>
                <a:lnTo>
                  <a:pt x="594" y="736"/>
                </a:lnTo>
                <a:lnTo>
                  <a:pt x="585" y="711"/>
                </a:lnTo>
                <a:lnTo>
                  <a:pt x="576" y="688"/>
                </a:lnTo>
                <a:lnTo>
                  <a:pt x="576" y="688"/>
                </a:lnTo>
                <a:lnTo>
                  <a:pt x="571" y="671"/>
                </a:lnTo>
                <a:lnTo>
                  <a:pt x="566" y="656"/>
                </a:lnTo>
                <a:lnTo>
                  <a:pt x="560" y="642"/>
                </a:lnTo>
                <a:lnTo>
                  <a:pt x="552" y="629"/>
                </a:lnTo>
                <a:lnTo>
                  <a:pt x="537" y="604"/>
                </a:lnTo>
                <a:lnTo>
                  <a:pt x="530" y="590"/>
                </a:lnTo>
                <a:lnTo>
                  <a:pt x="524" y="576"/>
                </a:lnTo>
                <a:lnTo>
                  <a:pt x="524" y="576"/>
                </a:lnTo>
                <a:lnTo>
                  <a:pt x="500" y="559"/>
                </a:lnTo>
                <a:lnTo>
                  <a:pt x="487" y="549"/>
                </a:lnTo>
                <a:lnTo>
                  <a:pt x="473" y="540"/>
                </a:lnTo>
                <a:lnTo>
                  <a:pt x="459" y="533"/>
                </a:lnTo>
                <a:lnTo>
                  <a:pt x="452" y="531"/>
                </a:lnTo>
                <a:lnTo>
                  <a:pt x="443" y="529"/>
                </a:lnTo>
                <a:lnTo>
                  <a:pt x="435" y="526"/>
                </a:lnTo>
                <a:lnTo>
                  <a:pt x="427" y="526"/>
                </a:lnTo>
                <a:lnTo>
                  <a:pt x="418" y="526"/>
                </a:lnTo>
                <a:lnTo>
                  <a:pt x="410" y="528"/>
                </a:lnTo>
                <a:lnTo>
                  <a:pt x="410" y="528"/>
                </a:lnTo>
                <a:lnTo>
                  <a:pt x="402" y="530"/>
                </a:lnTo>
                <a:lnTo>
                  <a:pt x="396" y="533"/>
                </a:lnTo>
                <a:lnTo>
                  <a:pt x="389" y="537"/>
                </a:lnTo>
                <a:lnTo>
                  <a:pt x="384" y="541"/>
                </a:lnTo>
                <a:lnTo>
                  <a:pt x="372" y="550"/>
                </a:lnTo>
                <a:lnTo>
                  <a:pt x="366" y="554"/>
                </a:lnTo>
                <a:lnTo>
                  <a:pt x="357" y="556"/>
                </a:lnTo>
                <a:lnTo>
                  <a:pt x="357" y="556"/>
                </a:lnTo>
                <a:lnTo>
                  <a:pt x="343" y="571"/>
                </a:lnTo>
                <a:lnTo>
                  <a:pt x="329" y="587"/>
                </a:lnTo>
                <a:lnTo>
                  <a:pt x="318" y="604"/>
                </a:lnTo>
                <a:lnTo>
                  <a:pt x="308" y="620"/>
                </a:lnTo>
                <a:lnTo>
                  <a:pt x="299" y="638"/>
                </a:lnTo>
                <a:lnTo>
                  <a:pt x="293" y="656"/>
                </a:lnTo>
                <a:lnTo>
                  <a:pt x="289" y="676"/>
                </a:lnTo>
                <a:lnTo>
                  <a:pt x="288" y="687"/>
                </a:lnTo>
                <a:lnTo>
                  <a:pt x="287" y="698"/>
                </a:lnTo>
                <a:lnTo>
                  <a:pt x="287" y="698"/>
                </a:lnTo>
                <a:lnTo>
                  <a:pt x="287" y="712"/>
                </a:lnTo>
                <a:lnTo>
                  <a:pt x="288" y="726"/>
                </a:lnTo>
                <a:lnTo>
                  <a:pt x="290" y="741"/>
                </a:lnTo>
                <a:lnTo>
                  <a:pt x="292" y="756"/>
                </a:lnTo>
                <a:lnTo>
                  <a:pt x="298" y="786"/>
                </a:lnTo>
                <a:lnTo>
                  <a:pt x="306" y="814"/>
                </a:lnTo>
                <a:lnTo>
                  <a:pt x="306" y="814"/>
                </a:lnTo>
                <a:lnTo>
                  <a:pt x="317" y="852"/>
                </a:lnTo>
                <a:lnTo>
                  <a:pt x="328" y="888"/>
                </a:lnTo>
                <a:lnTo>
                  <a:pt x="352" y="956"/>
                </a:lnTo>
                <a:lnTo>
                  <a:pt x="352" y="956"/>
                </a:lnTo>
                <a:lnTo>
                  <a:pt x="359" y="983"/>
                </a:lnTo>
                <a:lnTo>
                  <a:pt x="359" y="983"/>
                </a:lnTo>
                <a:lnTo>
                  <a:pt x="367" y="1008"/>
                </a:lnTo>
                <a:lnTo>
                  <a:pt x="376" y="1034"/>
                </a:lnTo>
                <a:lnTo>
                  <a:pt x="384" y="1059"/>
                </a:lnTo>
                <a:lnTo>
                  <a:pt x="394" y="1083"/>
                </a:lnTo>
                <a:lnTo>
                  <a:pt x="414" y="1132"/>
                </a:lnTo>
                <a:lnTo>
                  <a:pt x="434" y="1180"/>
                </a:lnTo>
                <a:lnTo>
                  <a:pt x="434" y="1180"/>
                </a:lnTo>
                <a:lnTo>
                  <a:pt x="435" y="1186"/>
                </a:lnTo>
                <a:lnTo>
                  <a:pt x="437" y="1191"/>
                </a:lnTo>
                <a:lnTo>
                  <a:pt x="439" y="1197"/>
                </a:lnTo>
                <a:lnTo>
                  <a:pt x="439" y="1203"/>
                </a:lnTo>
                <a:lnTo>
                  <a:pt x="439" y="1203"/>
                </a:lnTo>
                <a:lnTo>
                  <a:pt x="440" y="1205"/>
                </a:lnTo>
                <a:lnTo>
                  <a:pt x="443" y="1206"/>
                </a:lnTo>
                <a:lnTo>
                  <a:pt x="445" y="1207"/>
                </a:lnTo>
                <a:lnTo>
                  <a:pt x="447" y="1210"/>
                </a:lnTo>
                <a:lnTo>
                  <a:pt x="447" y="1210"/>
                </a:lnTo>
                <a:lnTo>
                  <a:pt x="455" y="1243"/>
                </a:lnTo>
                <a:lnTo>
                  <a:pt x="459" y="1259"/>
                </a:lnTo>
                <a:lnTo>
                  <a:pt x="464" y="1274"/>
                </a:lnTo>
                <a:lnTo>
                  <a:pt x="470" y="1289"/>
                </a:lnTo>
                <a:lnTo>
                  <a:pt x="477" y="1303"/>
                </a:lnTo>
                <a:lnTo>
                  <a:pt x="485" y="1314"/>
                </a:lnTo>
                <a:lnTo>
                  <a:pt x="494" y="1325"/>
                </a:lnTo>
                <a:lnTo>
                  <a:pt x="494" y="1325"/>
                </a:lnTo>
                <a:lnTo>
                  <a:pt x="498" y="1323"/>
                </a:lnTo>
                <a:lnTo>
                  <a:pt x="501" y="1322"/>
                </a:lnTo>
                <a:lnTo>
                  <a:pt x="508" y="1320"/>
                </a:lnTo>
                <a:lnTo>
                  <a:pt x="518" y="1319"/>
                </a:lnTo>
                <a:lnTo>
                  <a:pt x="528" y="1317"/>
                </a:lnTo>
                <a:lnTo>
                  <a:pt x="528" y="1317"/>
                </a:lnTo>
                <a:lnTo>
                  <a:pt x="524" y="1304"/>
                </a:lnTo>
                <a:lnTo>
                  <a:pt x="520" y="1290"/>
                </a:lnTo>
                <a:lnTo>
                  <a:pt x="510" y="1263"/>
                </a:lnTo>
                <a:lnTo>
                  <a:pt x="500" y="1234"/>
                </a:lnTo>
                <a:lnTo>
                  <a:pt x="491" y="1206"/>
                </a:lnTo>
                <a:lnTo>
                  <a:pt x="488" y="1192"/>
                </a:lnTo>
                <a:lnTo>
                  <a:pt x="485" y="1179"/>
                </a:lnTo>
                <a:lnTo>
                  <a:pt x="484" y="1165"/>
                </a:lnTo>
                <a:lnTo>
                  <a:pt x="483" y="1150"/>
                </a:lnTo>
                <a:lnTo>
                  <a:pt x="485" y="1136"/>
                </a:lnTo>
                <a:lnTo>
                  <a:pt x="487" y="1122"/>
                </a:lnTo>
                <a:lnTo>
                  <a:pt x="492" y="1109"/>
                </a:lnTo>
                <a:lnTo>
                  <a:pt x="499" y="1095"/>
                </a:lnTo>
                <a:lnTo>
                  <a:pt x="499" y="1095"/>
                </a:lnTo>
                <a:close/>
                <a:moveTo>
                  <a:pt x="721" y="615"/>
                </a:moveTo>
                <a:lnTo>
                  <a:pt x="721" y="615"/>
                </a:lnTo>
                <a:lnTo>
                  <a:pt x="713" y="625"/>
                </a:lnTo>
                <a:lnTo>
                  <a:pt x="710" y="629"/>
                </a:lnTo>
                <a:lnTo>
                  <a:pt x="706" y="636"/>
                </a:lnTo>
                <a:lnTo>
                  <a:pt x="706" y="636"/>
                </a:lnTo>
                <a:lnTo>
                  <a:pt x="707" y="639"/>
                </a:lnTo>
                <a:lnTo>
                  <a:pt x="708" y="640"/>
                </a:lnTo>
                <a:lnTo>
                  <a:pt x="712" y="643"/>
                </a:lnTo>
                <a:lnTo>
                  <a:pt x="715" y="646"/>
                </a:lnTo>
                <a:lnTo>
                  <a:pt x="716" y="649"/>
                </a:lnTo>
                <a:lnTo>
                  <a:pt x="717" y="651"/>
                </a:lnTo>
                <a:lnTo>
                  <a:pt x="717" y="651"/>
                </a:lnTo>
                <a:lnTo>
                  <a:pt x="748" y="654"/>
                </a:lnTo>
                <a:lnTo>
                  <a:pt x="765" y="655"/>
                </a:lnTo>
                <a:lnTo>
                  <a:pt x="781" y="656"/>
                </a:lnTo>
                <a:lnTo>
                  <a:pt x="796" y="655"/>
                </a:lnTo>
                <a:lnTo>
                  <a:pt x="804" y="654"/>
                </a:lnTo>
                <a:lnTo>
                  <a:pt x="810" y="653"/>
                </a:lnTo>
                <a:lnTo>
                  <a:pt x="817" y="650"/>
                </a:lnTo>
                <a:lnTo>
                  <a:pt x="823" y="646"/>
                </a:lnTo>
                <a:lnTo>
                  <a:pt x="828" y="643"/>
                </a:lnTo>
                <a:lnTo>
                  <a:pt x="834" y="638"/>
                </a:lnTo>
                <a:lnTo>
                  <a:pt x="834" y="638"/>
                </a:lnTo>
                <a:lnTo>
                  <a:pt x="819" y="636"/>
                </a:lnTo>
                <a:lnTo>
                  <a:pt x="803" y="636"/>
                </a:lnTo>
                <a:lnTo>
                  <a:pt x="773" y="636"/>
                </a:lnTo>
                <a:lnTo>
                  <a:pt x="758" y="635"/>
                </a:lnTo>
                <a:lnTo>
                  <a:pt x="751" y="634"/>
                </a:lnTo>
                <a:lnTo>
                  <a:pt x="744" y="631"/>
                </a:lnTo>
                <a:lnTo>
                  <a:pt x="737" y="629"/>
                </a:lnTo>
                <a:lnTo>
                  <a:pt x="732" y="625"/>
                </a:lnTo>
                <a:lnTo>
                  <a:pt x="727" y="621"/>
                </a:lnTo>
                <a:lnTo>
                  <a:pt x="721" y="615"/>
                </a:lnTo>
                <a:lnTo>
                  <a:pt x="721" y="615"/>
                </a:lnTo>
                <a:close/>
                <a:moveTo>
                  <a:pt x="434" y="1252"/>
                </a:moveTo>
                <a:lnTo>
                  <a:pt x="434" y="1252"/>
                </a:lnTo>
                <a:lnTo>
                  <a:pt x="432" y="1236"/>
                </a:lnTo>
                <a:lnTo>
                  <a:pt x="429" y="1221"/>
                </a:lnTo>
                <a:lnTo>
                  <a:pt x="425" y="1206"/>
                </a:lnTo>
                <a:lnTo>
                  <a:pt x="419" y="1191"/>
                </a:lnTo>
                <a:lnTo>
                  <a:pt x="409" y="1164"/>
                </a:lnTo>
                <a:lnTo>
                  <a:pt x="397" y="1136"/>
                </a:lnTo>
                <a:lnTo>
                  <a:pt x="384" y="1108"/>
                </a:lnTo>
                <a:lnTo>
                  <a:pt x="372" y="1080"/>
                </a:lnTo>
                <a:lnTo>
                  <a:pt x="367" y="1066"/>
                </a:lnTo>
                <a:lnTo>
                  <a:pt x="363" y="1051"/>
                </a:lnTo>
                <a:lnTo>
                  <a:pt x="358" y="1036"/>
                </a:lnTo>
                <a:lnTo>
                  <a:pt x="355" y="1020"/>
                </a:lnTo>
                <a:lnTo>
                  <a:pt x="355" y="1020"/>
                </a:lnTo>
                <a:lnTo>
                  <a:pt x="350" y="1009"/>
                </a:lnTo>
                <a:lnTo>
                  <a:pt x="344" y="999"/>
                </a:lnTo>
                <a:lnTo>
                  <a:pt x="341" y="985"/>
                </a:lnTo>
                <a:lnTo>
                  <a:pt x="339" y="970"/>
                </a:lnTo>
                <a:lnTo>
                  <a:pt x="339" y="970"/>
                </a:lnTo>
                <a:lnTo>
                  <a:pt x="319" y="918"/>
                </a:lnTo>
                <a:lnTo>
                  <a:pt x="309" y="893"/>
                </a:lnTo>
                <a:lnTo>
                  <a:pt x="301" y="866"/>
                </a:lnTo>
                <a:lnTo>
                  <a:pt x="292" y="838"/>
                </a:lnTo>
                <a:lnTo>
                  <a:pt x="286" y="809"/>
                </a:lnTo>
                <a:lnTo>
                  <a:pt x="280" y="778"/>
                </a:lnTo>
                <a:lnTo>
                  <a:pt x="277" y="746"/>
                </a:lnTo>
                <a:lnTo>
                  <a:pt x="277" y="746"/>
                </a:lnTo>
                <a:lnTo>
                  <a:pt x="270" y="740"/>
                </a:lnTo>
                <a:lnTo>
                  <a:pt x="263" y="732"/>
                </a:lnTo>
                <a:lnTo>
                  <a:pt x="257" y="723"/>
                </a:lnTo>
                <a:lnTo>
                  <a:pt x="251" y="715"/>
                </a:lnTo>
                <a:lnTo>
                  <a:pt x="242" y="697"/>
                </a:lnTo>
                <a:lnTo>
                  <a:pt x="236" y="688"/>
                </a:lnTo>
                <a:lnTo>
                  <a:pt x="231" y="680"/>
                </a:lnTo>
                <a:lnTo>
                  <a:pt x="231" y="680"/>
                </a:lnTo>
                <a:lnTo>
                  <a:pt x="219" y="668"/>
                </a:lnTo>
                <a:lnTo>
                  <a:pt x="205" y="657"/>
                </a:lnTo>
                <a:lnTo>
                  <a:pt x="191" y="649"/>
                </a:lnTo>
                <a:lnTo>
                  <a:pt x="175" y="642"/>
                </a:lnTo>
                <a:lnTo>
                  <a:pt x="167" y="640"/>
                </a:lnTo>
                <a:lnTo>
                  <a:pt x="158" y="638"/>
                </a:lnTo>
                <a:lnTo>
                  <a:pt x="150" y="637"/>
                </a:lnTo>
                <a:lnTo>
                  <a:pt x="141" y="637"/>
                </a:lnTo>
                <a:lnTo>
                  <a:pt x="131" y="637"/>
                </a:lnTo>
                <a:lnTo>
                  <a:pt x="122" y="638"/>
                </a:lnTo>
                <a:lnTo>
                  <a:pt x="112" y="639"/>
                </a:lnTo>
                <a:lnTo>
                  <a:pt x="102" y="642"/>
                </a:lnTo>
                <a:lnTo>
                  <a:pt x="102" y="642"/>
                </a:lnTo>
                <a:lnTo>
                  <a:pt x="93" y="646"/>
                </a:lnTo>
                <a:lnTo>
                  <a:pt x="83" y="651"/>
                </a:lnTo>
                <a:lnTo>
                  <a:pt x="76" y="656"/>
                </a:lnTo>
                <a:lnTo>
                  <a:pt x="67" y="661"/>
                </a:lnTo>
                <a:lnTo>
                  <a:pt x="61" y="668"/>
                </a:lnTo>
                <a:lnTo>
                  <a:pt x="54" y="674"/>
                </a:lnTo>
                <a:lnTo>
                  <a:pt x="48" y="682"/>
                </a:lnTo>
                <a:lnTo>
                  <a:pt x="43" y="689"/>
                </a:lnTo>
                <a:lnTo>
                  <a:pt x="37" y="698"/>
                </a:lnTo>
                <a:lnTo>
                  <a:pt x="33" y="706"/>
                </a:lnTo>
                <a:lnTo>
                  <a:pt x="25" y="725"/>
                </a:lnTo>
                <a:lnTo>
                  <a:pt x="20" y="744"/>
                </a:lnTo>
                <a:lnTo>
                  <a:pt x="16" y="764"/>
                </a:lnTo>
                <a:lnTo>
                  <a:pt x="14" y="786"/>
                </a:lnTo>
                <a:lnTo>
                  <a:pt x="13" y="808"/>
                </a:lnTo>
                <a:lnTo>
                  <a:pt x="13" y="832"/>
                </a:lnTo>
                <a:lnTo>
                  <a:pt x="14" y="854"/>
                </a:lnTo>
                <a:lnTo>
                  <a:pt x="16" y="878"/>
                </a:lnTo>
                <a:lnTo>
                  <a:pt x="19" y="901"/>
                </a:lnTo>
                <a:lnTo>
                  <a:pt x="28" y="947"/>
                </a:lnTo>
                <a:lnTo>
                  <a:pt x="28" y="947"/>
                </a:lnTo>
                <a:lnTo>
                  <a:pt x="31" y="960"/>
                </a:lnTo>
                <a:lnTo>
                  <a:pt x="35" y="974"/>
                </a:lnTo>
                <a:lnTo>
                  <a:pt x="44" y="1002"/>
                </a:lnTo>
                <a:lnTo>
                  <a:pt x="44" y="1002"/>
                </a:lnTo>
                <a:lnTo>
                  <a:pt x="49" y="1014"/>
                </a:lnTo>
                <a:lnTo>
                  <a:pt x="54" y="1026"/>
                </a:lnTo>
                <a:lnTo>
                  <a:pt x="60" y="1038"/>
                </a:lnTo>
                <a:lnTo>
                  <a:pt x="67" y="1049"/>
                </a:lnTo>
                <a:lnTo>
                  <a:pt x="75" y="1061"/>
                </a:lnTo>
                <a:lnTo>
                  <a:pt x="82" y="1071"/>
                </a:lnTo>
                <a:lnTo>
                  <a:pt x="91" y="1081"/>
                </a:lnTo>
                <a:lnTo>
                  <a:pt x="99" y="1091"/>
                </a:lnTo>
                <a:lnTo>
                  <a:pt x="109" y="1099"/>
                </a:lnTo>
                <a:lnTo>
                  <a:pt x="120" y="1108"/>
                </a:lnTo>
                <a:lnTo>
                  <a:pt x="130" y="1116"/>
                </a:lnTo>
                <a:lnTo>
                  <a:pt x="141" y="1124"/>
                </a:lnTo>
                <a:lnTo>
                  <a:pt x="153" y="1130"/>
                </a:lnTo>
                <a:lnTo>
                  <a:pt x="165" y="1137"/>
                </a:lnTo>
                <a:lnTo>
                  <a:pt x="176" y="1142"/>
                </a:lnTo>
                <a:lnTo>
                  <a:pt x="189" y="1146"/>
                </a:lnTo>
                <a:lnTo>
                  <a:pt x="189" y="1146"/>
                </a:lnTo>
                <a:lnTo>
                  <a:pt x="196" y="1143"/>
                </a:lnTo>
                <a:lnTo>
                  <a:pt x="203" y="1140"/>
                </a:lnTo>
                <a:lnTo>
                  <a:pt x="210" y="1138"/>
                </a:lnTo>
                <a:lnTo>
                  <a:pt x="217" y="1136"/>
                </a:lnTo>
                <a:lnTo>
                  <a:pt x="232" y="1135"/>
                </a:lnTo>
                <a:lnTo>
                  <a:pt x="247" y="1135"/>
                </a:lnTo>
                <a:lnTo>
                  <a:pt x="262" y="1136"/>
                </a:lnTo>
                <a:lnTo>
                  <a:pt x="279" y="1138"/>
                </a:lnTo>
                <a:lnTo>
                  <a:pt x="312" y="1142"/>
                </a:lnTo>
                <a:lnTo>
                  <a:pt x="312" y="1142"/>
                </a:lnTo>
                <a:lnTo>
                  <a:pt x="324" y="1152"/>
                </a:lnTo>
                <a:lnTo>
                  <a:pt x="336" y="1162"/>
                </a:lnTo>
                <a:lnTo>
                  <a:pt x="348" y="1173"/>
                </a:lnTo>
                <a:lnTo>
                  <a:pt x="358" y="1185"/>
                </a:lnTo>
                <a:lnTo>
                  <a:pt x="368" y="1197"/>
                </a:lnTo>
                <a:lnTo>
                  <a:pt x="378" y="1210"/>
                </a:lnTo>
                <a:lnTo>
                  <a:pt x="395" y="1236"/>
                </a:lnTo>
                <a:lnTo>
                  <a:pt x="395" y="1236"/>
                </a:lnTo>
                <a:lnTo>
                  <a:pt x="397" y="1244"/>
                </a:lnTo>
                <a:lnTo>
                  <a:pt x="399" y="1252"/>
                </a:lnTo>
                <a:lnTo>
                  <a:pt x="402" y="1261"/>
                </a:lnTo>
                <a:lnTo>
                  <a:pt x="407" y="1268"/>
                </a:lnTo>
                <a:lnTo>
                  <a:pt x="424" y="1301"/>
                </a:lnTo>
                <a:lnTo>
                  <a:pt x="424" y="1301"/>
                </a:lnTo>
                <a:lnTo>
                  <a:pt x="422" y="1306"/>
                </a:lnTo>
                <a:lnTo>
                  <a:pt x="420" y="1312"/>
                </a:lnTo>
                <a:lnTo>
                  <a:pt x="422" y="1319"/>
                </a:lnTo>
                <a:lnTo>
                  <a:pt x="425" y="1324"/>
                </a:lnTo>
                <a:lnTo>
                  <a:pt x="428" y="1331"/>
                </a:lnTo>
                <a:lnTo>
                  <a:pt x="431" y="1336"/>
                </a:lnTo>
                <a:lnTo>
                  <a:pt x="439" y="1344"/>
                </a:lnTo>
                <a:lnTo>
                  <a:pt x="439" y="1344"/>
                </a:lnTo>
                <a:lnTo>
                  <a:pt x="442" y="1342"/>
                </a:lnTo>
                <a:lnTo>
                  <a:pt x="446" y="1340"/>
                </a:lnTo>
                <a:lnTo>
                  <a:pt x="454" y="1338"/>
                </a:lnTo>
                <a:lnTo>
                  <a:pt x="457" y="1337"/>
                </a:lnTo>
                <a:lnTo>
                  <a:pt x="460" y="1335"/>
                </a:lnTo>
                <a:lnTo>
                  <a:pt x="463" y="1332"/>
                </a:lnTo>
                <a:lnTo>
                  <a:pt x="465" y="1327"/>
                </a:lnTo>
                <a:lnTo>
                  <a:pt x="465" y="1327"/>
                </a:lnTo>
                <a:lnTo>
                  <a:pt x="460" y="1311"/>
                </a:lnTo>
                <a:lnTo>
                  <a:pt x="454" y="1291"/>
                </a:lnTo>
                <a:lnTo>
                  <a:pt x="449" y="1281"/>
                </a:lnTo>
                <a:lnTo>
                  <a:pt x="445" y="1271"/>
                </a:lnTo>
                <a:lnTo>
                  <a:pt x="440" y="1261"/>
                </a:lnTo>
                <a:lnTo>
                  <a:pt x="434" y="1252"/>
                </a:lnTo>
                <a:lnTo>
                  <a:pt x="434" y="1252"/>
                </a:lnTo>
                <a:close/>
                <a:moveTo>
                  <a:pt x="971" y="715"/>
                </a:moveTo>
                <a:lnTo>
                  <a:pt x="971" y="715"/>
                </a:lnTo>
                <a:lnTo>
                  <a:pt x="978" y="716"/>
                </a:lnTo>
                <a:lnTo>
                  <a:pt x="984" y="718"/>
                </a:lnTo>
                <a:lnTo>
                  <a:pt x="995" y="723"/>
                </a:lnTo>
                <a:lnTo>
                  <a:pt x="995" y="723"/>
                </a:lnTo>
                <a:lnTo>
                  <a:pt x="997" y="721"/>
                </a:lnTo>
                <a:lnTo>
                  <a:pt x="998" y="719"/>
                </a:lnTo>
                <a:lnTo>
                  <a:pt x="999" y="714"/>
                </a:lnTo>
                <a:lnTo>
                  <a:pt x="1000" y="712"/>
                </a:lnTo>
                <a:lnTo>
                  <a:pt x="1001" y="710"/>
                </a:lnTo>
                <a:lnTo>
                  <a:pt x="1003" y="708"/>
                </a:lnTo>
                <a:lnTo>
                  <a:pt x="1006" y="708"/>
                </a:lnTo>
                <a:lnTo>
                  <a:pt x="1006" y="708"/>
                </a:lnTo>
                <a:lnTo>
                  <a:pt x="1004" y="703"/>
                </a:lnTo>
                <a:lnTo>
                  <a:pt x="1002" y="698"/>
                </a:lnTo>
                <a:lnTo>
                  <a:pt x="1000" y="685"/>
                </a:lnTo>
                <a:lnTo>
                  <a:pt x="998" y="673"/>
                </a:lnTo>
                <a:lnTo>
                  <a:pt x="995" y="668"/>
                </a:lnTo>
                <a:lnTo>
                  <a:pt x="993" y="662"/>
                </a:lnTo>
                <a:lnTo>
                  <a:pt x="993" y="662"/>
                </a:lnTo>
                <a:lnTo>
                  <a:pt x="988" y="675"/>
                </a:lnTo>
                <a:lnTo>
                  <a:pt x="983" y="689"/>
                </a:lnTo>
                <a:lnTo>
                  <a:pt x="976" y="702"/>
                </a:lnTo>
                <a:lnTo>
                  <a:pt x="971" y="715"/>
                </a:lnTo>
                <a:lnTo>
                  <a:pt x="971" y="715"/>
                </a:lnTo>
                <a:close/>
                <a:moveTo>
                  <a:pt x="717" y="689"/>
                </a:moveTo>
                <a:lnTo>
                  <a:pt x="717" y="689"/>
                </a:lnTo>
                <a:lnTo>
                  <a:pt x="712" y="703"/>
                </a:lnTo>
                <a:lnTo>
                  <a:pt x="707" y="717"/>
                </a:lnTo>
                <a:lnTo>
                  <a:pt x="705" y="732"/>
                </a:lnTo>
                <a:lnTo>
                  <a:pt x="703" y="746"/>
                </a:lnTo>
                <a:lnTo>
                  <a:pt x="702" y="775"/>
                </a:lnTo>
                <a:lnTo>
                  <a:pt x="700" y="790"/>
                </a:lnTo>
                <a:lnTo>
                  <a:pt x="699" y="804"/>
                </a:lnTo>
                <a:lnTo>
                  <a:pt x="699" y="804"/>
                </a:lnTo>
                <a:lnTo>
                  <a:pt x="697" y="811"/>
                </a:lnTo>
                <a:lnTo>
                  <a:pt x="695" y="819"/>
                </a:lnTo>
                <a:lnTo>
                  <a:pt x="691" y="825"/>
                </a:lnTo>
                <a:lnTo>
                  <a:pt x="690" y="833"/>
                </a:lnTo>
                <a:lnTo>
                  <a:pt x="690" y="833"/>
                </a:lnTo>
                <a:lnTo>
                  <a:pt x="690" y="843"/>
                </a:lnTo>
                <a:lnTo>
                  <a:pt x="690" y="854"/>
                </a:lnTo>
                <a:lnTo>
                  <a:pt x="692" y="865"/>
                </a:lnTo>
                <a:lnTo>
                  <a:pt x="692" y="874"/>
                </a:lnTo>
                <a:lnTo>
                  <a:pt x="692" y="874"/>
                </a:lnTo>
                <a:lnTo>
                  <a:pt x="690" y="888"/>
                </a:lnTo>
                <a:lnTo>
                  <a:pt x="687" y="901"/>
                </a:lnTo>
                <a:lnTo>
                  <a:pt x="684" y="915"/>
                </a:lnTo>
                <a:lnTo>
                  <a:pt x="682" y="929"/>
                </a:lnTo>
                <a:lnTo>
                  <a:pt x="682" y="929"/>
                </a:lnTo>
                <a:lnTo>
                  <a:pt x="683" y="932"/>
                </a:lnTo>
                <a:lnTo>
                  <a:pt x="684" y="937"/>
                </a:lnTo>
                <a:lnTo>
                  <a:pt x="685" y="941"/>
                </a:lnTo>
                <a:lnTo>
                  <a:pt x="686" y="945"/>
                </a:lnTo>
                <a:lnTo>
                  <a:pt x="686" y="945"/>
                </a:lnTo>
                <a:lnTo>
                  <a:pt x="685" y="950"/>
                </a:lnTo>
                <a:lnTo>
                  <a:pt x="683" y="956"/>
                </a:lnTo>
                <a:lnTo>
                  <a:pt x="681" y="961"/>
                </a:lnTo>
                <a:lnTo>
                  <a:pt x="680" y="967"/>
                </a:lnTo>
                <a:lnTo>
                  <a:pt x="680" y="967"/>
                </a:lnTo>
                <a:lnTo>
                  <a:pt x="677" y="995"/>
                </a:lnTo>
                <a:lnTo>
                  <a:pt x="675" y="1025"/>
                </a:lnTo>
                <a:lnTo>
                  <a:pt x="675" y="1056"/>
                </a:lnTo>
                <a:lnTo>
                  <a:pt x="676" y="1070"/>
                </a:lnTo>
                <a:lnTo>
                  <a:pt x="677" y="1084"/>
                </a:lnTo>
                <a:lnTo>
                  <a:pt x="677" y="1084"/>
                </a:lnTo>
                <a:lnTo>
                  <a:pt x="674" y="1127"/>
                </a:lnTo>
                <a:lnTo>
                  <a:pt x="671" y="1168"/>
                </a:lnTo>
                <a:lnTo>
                  <a:pt x="667" y="1249"/>
                </a:lnTo>
                <a:lnTo>
                  <a:pt x="665" y="1331"/>
                </a:lnTo>
                <a:lnTo>
                  <a:pt x="664" y="1417"/>
                </a:lnTo>
                <a:lnTo>
                  <a:pt x="664" y="1417"/>
                </a:lnTo>
                <a:lnTo>
                  <a:pt x="662" y="1425"/>
                </a:lnTo>
                <a:lnTo>
                  <a:pt x="660" y="1432"/>
                </a:lnTo>
                <a:lnTo>
                  <a:pt x="658" y="1440"/>
                </a:lnTo>
                <a:lnTo>
                  <a:pt x="657" y="1448"/>
                </a:lnTo>
                <a:lnTo>
                  <a:pt x="657" y="1448"/>
                </a:lnTo>
                <a:lnTo>
                  <a:pt x="656" y="1462"/>
                </a:lnTo>
                <a:lnTo>
                  <a:pt x="657" y="1476"/>
                </a:lnTo>
                <a:lnTo>
                  <a:pt x="659" y="1504"/>
                </a:lnTo>
                <a:lnTo>
                  <a:pt x="662" y="1531"/>
                </a:lnTo>
                <a:lnTo>
                  <a:pt x="666" y="1559"/>
                </a:lnTo>
                <a:lnTo>
                  <a:pt x="666" y="1559"/>
                </a:lnTo>
                <a:lnTo>
                  <a:pt x="673" y="1560"/>
                </a:lnTo>
                <a:lnTo>
                  <a:pt x="682" y="1560"/>
                </a:lnTo>
                <a:lnTo>
                  <a:pt x="701" y="1556"/>
                </a:lnTo>
                <a:lnTo>
                  <a:pt x="719" y="1553"/>
                </a:lnTo>
                <a:lnTo>
                  <a:pt x="728" y="1552"/>
                </a:lnTo>
                <a:lnTo>
                  <a:pt x="735" y="1552"/>
                </a:lnTo>
                <a:lnTo>
                  <a:pt x="735" y="1552"/>
                </a:lnTo>
                <a:lnTo>
                  <a:pt x="738" y="1529"/>
                </a:lnTo>
                <a:lnTo>
                  <a:pt x="738" y="1509"/>
                </a:lnTo>
                <a:lnTo>
                  <a:pt x="737" y="1473"/>
                </a:lnTo>
                <a:lnTo>
                  <a:pt x="737" y="1473"/>
                </a:lnTo>
                <a:lnTo>
                  <a:pt x="738" y="1420"/>
                </a:lnTo>
                <a:lnTo>
                  <a:pt x="737" y="1366"/>
                </a:lnTo>
                <a:lnTo>
                  <a:pt x="736" y="1253"/>
                </a:lnTo>
                <a:lnTo>
                  <a:pt x="734" y="1142"/>
                </a:lnTo>
                <a:lnTo>
                  <a:pt x="735" y="1090"/>
                </a:lnTo>
                <a:lnTo>
                  <a:pt x="735" y="1040"/>
                </a:lnTo>
                <a:lnTo>
                  <a:pt x="735" y="1040"/>
                </a:lnTo>
                <a:lnTo>
                  <a:pt x="732" y="1037"/>
                </a:lnTo>
                <a:lnTo>
                  <a:pt x="731" y="1033"/>
                </a:lnTo>
                <a:lnTo>
                  <a:pt x="730" y="1028"/>
                </a:lnTo>
                <a:lnTo>
                  <a:pt x="731" y="1022"/>
                </a:lnTo>
                <a:lnTo>
                  <a:pt x="731" y="1011"/>
                </a:lnTo>
                <a:lnTo>
                  <a:pt x="731" y="1007"/>
                </a:lnTo>
                <a:lnTo>
                  <a:pt x="730" y="1003"/>
                </a:lnTo>
                <a:lnTo>
                  <a:pt x="730" y="1003"/>
                </a:lnTo>
                <a:lnTo>
                  <a:pt x="736" y="992"/>
                </a:lnTo>
                <a:lnTo>
                  <a:pt x="742" y="977"/>
                </a:lnTo>
                <a:lnTo>
                  <a:pt x="748" y="961"/>
                </a:lnTo>
                <a:lnTo>
                  <a:pt x="753" y="943"/>
                </a:lnTo>
                <a:lnTo>
                  <a:pt x="765" y="907"/>
                </a:lnTo>
                <a:lnTo>
                  <a:pt x="772" y="888"/>
                </a:lnTo>
                <a:lnTo>
                  <a:pt x="777" y="872"/>
                </a:lnTo>
                <a:lnTo>
                  <a:pt x="777" y="872"/>
                </a:lnTo>
                <a:lnTo>
                  <a:pt x="780" y="866"/>
                </a:lnTo>
                <a:lnTo>
                  <a:pt x="785" y="861"/>
                </a:lnTo>
                <a:lnTo>
                  <a:pt x="788" y="855"/>
                </a:lnTo>
                <a:lnTo>
                  <a:pt x="790" y="850"/>
                </a:lnTo>
                <a:lnTo>
                  <a:pt x="790" y="850"/>
                </a:lnTo>
                <a:lnTo>
                  <a:pt x="792" y="837"/>
                </a:lnTo>
                <a:lnTo>
                  <a:pt x="794" y="826"/>
                </a:lnTo>
                <a:lnTo>
                  <a:pt x="796" y="822"/>
                </a:lnTo>
                <a:lnTo>
                  <a:pt x="798" y="819"/>
                </a:lnTo>
                <a:lnTo>
                  <a:pt x="803" y="817"/>
                </a:lnTo>
                <a:lnTo>
                  <a:pt x="808" y="817"/>
                </a:lnTo>
                <a:lnTo>
                  <a:pt x="808" y="817"/>
                </a:lnTo>
                <a:lnTo>
                  <a:pt x="813" y="818"/>
                </a:lnTo>
                <a:lnTo>
                  <a:pt x="817" y="819"/>
                </a:lnTo>
                <a:lnTo>
                  <a:pt x="820" y="822"/>
                </a:lnTo>
                <a:lnTo>
                  <a:pt x="822" y="825"/>
                </a:lnTo>
                <a:lnTo>
                  <a:pt x="826" y="833"/>
                </a:lnTo>
                <a:lnTo>
                  <a:pt x="828" y="837"/>
                </a:lnTo>
                <a:lnTo>
                  <a:pt x="832" y="839"/>
                </a:lnTo>
                <a:lnTo>
                  <a:pt x="832" y="839"/>
                </a:lnTo>
                <a:lnTo>
                  <a:pt x="831" y="796"/>
                </a:lnTo>
                <a:lnTo>
                  <a:pt x="828" y="753"/>
                </a:lnTo>
                <a:lnTo>
                  <a:pt x="823" y="669"/>
                </a:lnTo>
                <a:lnTo>
                  <a:pt x="823" y="669"/>
                </a:lnTo>
                <a:lnTo>
                  <a:pt x="807" y="672"/>
                </a:lnTo>
                <a:lnTo>
                  <a:pt x="792" y="673"/>
                </a:lnTo>
                <a:lnTo>
                  <a:pt x="779" y="673"/>
                </a:lnTo>
                <a:lnTo>
                  <a:pt x="765" y="673"/>
                </a:lnTo>
                <a:lnTo>
                  <a:pt x="740" y="670"/>
                </a:lnTo>
                <a:lnTo>
                  <a:pt x="715" y="667"/>
                </a:lnTo>
                <a:lnTo>
                  <a:pt x="715" y="667"/>
                </a:lnTo>
                <a:lnTo>
                  <a:pt x="716" y="670"/>
                </a:lnTo>
                <a:lnTo>
                  <a:pt x="716" y="672"/>
                </a:lnTo>
                <a:lnTo>
                  <a:pt x="715" y="677"/>
                </a:lnTo>
                <a:lnTo>
                  <a:pt x="715" y="683"/>
                </a:lnTo>
                <a:lnTo>
                  <a:pt x="715" y="686"/>
                </a:lnTo>
                <a:lnTo>
                  <a:pt x="717" y="689"/>
                </a:lnTo>
                <a:lnTo>
                  <a:pt x="717" y="689"/>
                </a:lnTo>
                <a:close/>
                <a:moveTo>
                  <a:pt x="938" y="680"/>
                </a:moveTo>
                <a:lnTo>
                  <a:pt x="938" y="680"/>
                </a:lnTo>
                <a:lnTo>
                  <a:pt x="938" y="683"/>
                </a:lnTo>
                <a:lnTo>
                  <a:pt x="937" y="686"/>
                </a:lnTo>
                <a:lnTo>
                  <a:pt x="935" y="688"/>
                </a:lnTo>
                <a:lnTo>
                  <a:pt x="935" y="691"/>
                </a:lnTo>
                <a:lnTo>
                  <a:pt x="935" y="691"/>
                </a:lnTo>
                <a:lnTo>
                  <a:pt x="941" y="698"/>
                </a:lnTo>
                <a:lnTo>
                  <a:pt x="946" y="702"/>
                </a:lnTo>
                <a:lnTo>
                  <a:pt x="954" y="706"/>
                </a:lnTo>
                <a:lnTo>
                  <a:pt x="962" y="708"/>
                </a:lnTo>
                <a:lnTo>
                  <a:pt x="962" y="708"/>
                </a:lnTo>
                <a:lnTo>
                  <a:pt x="962" y="704"/>
                </a:lnTo>
                <a:lnTo>
                  <a:pt x="963" y="701"/>
                </a:lnTo>
                <a:lnTo>
                  <a:pt x="967" y="693"/>
                </a:lnTo>
                <a:lnTo>
                  <a:pt x="969" y="687"/>
                </a:lnTo>
                <a:lnTo>
                  <a:pt x="970" y="684"/>
                </a:lnTo>
                <a:lnTo>
                  <a:pt x="969" y="682"/>
                </a:lnTo>
                <a:lnTo>
                  <a:pt x="969" y="682"/>
                </a:lnTo>
                <a:lnTo>
                  <a:pt x="965" y="681"/>
                </a:lnTo>
                <a:lnTo>
                  <a:pt x="962" y="680"/>
                </a:lnTo>
                <a:lnTo>
                  <a:pt x="955" y="676"/>
                </a:lnTo>
                <a:lnTo>
                  <a:pt x="950" y="675"/>
                </a:lnTo>
                <a:lnTo>
                  <a:pt x="946" y="675"/>
                </a:lnTo>
                <a:lnTo>
                  <a:pt x="942" y="676"/>
                </a:lnTo>
                <a:lnTo>
                  <a:pt x="938" y="680"/>
                </a:lnTo>
                <a:lnTo>
                  <a:pt x="938" y="680"/>
                </a:lnTo>
                <a:close/>
                <a:moveTo>
                  <a:pt x="1018" y="702"/>
                </a:moveTo>
                <a:lnTo>
                  <a:pt x="1018" y="702"/>
                </a:lnTo>
                <a:lnTo>
                  <a:pt x="1017" y="703"/>
                </a:lnTo>
                <a:lnTo>
                  <a:pt x="1016" y="705"/>
                </a:lnTo>
                <a:lnTo>
                  <a:pt x="1017" y="708"/>
                </a:lnTo>
                <a:lnTo>
                  <a:pt x="1019" y="712"/>
                </a:lnTo>
                <a:lnTo>
                  <a:pt x="1019" y="714"/>
                </a:lnTo>
                <a:lnTo>
                  <a:pt x="1018" y="717"/>
                </a:lnTo>
                <a:lnTo>
                  <a:pt x="1018" y="717"/>
                </a:lnTo>
                <a:lnTo>
                  <a:pt x="1024" y="716"/>
                </a:lnTo>
                <a:lnTo>
                  <a:pt x="1031" y="715"/>
                </a:lnTo>
                <a:lnTo>
                  <a:pt x="1046" y="714"/>
                </a:lnTo>
                <a:lnTo>
                  <a:pt x="1052" y="713"/>
                </a:lnTo>
                <a:lnTo>
                  <a:pt x="1058" y="711"/>
                </a:lnTo>
                <a:lnTo>
                  <a:pt x="1062" y="707"/>
                </a:lnTo>
                <a:lnTo>
                  <a:pt x="1063" y="705"/>
                </a:lnTo>
                <a:lnTo>
                  <a:pt x="1064" y="702"/>
                </a:lnTo>
                <a:lnTo>
                  <a:pt x="1064" y="702"/>
                </a:lnTo>
                <a:lnTo>
                  <a:pt x="1059" y="701"/>
                </a:lnTo>
                <a:lnTo>
                  <a:pt x="1052" y="701"/>
                </a:lnTo>
                <a:lnTo>
                  <a:pt x="1039" y="701"/>
                </a:lnTo>
                <a:lnTo>
                  <a:pt x="1028" y="702"/>
                </a:lnTo>
                <a:lnTo>
                  <a:pt x="1018" y="702"/>
                </a:lnTo>
                <a:lnTo>
                  <a:pt x="1018" y="702"/>
                </a:lnTo>
                <a:close/>
                <a:moveTo>
                  <a:pt x="931" y="764"/>
                </a:moveTo>
                <a:lnTo>
                  <a:pt x="931" y="764"/>
                </a:lnTo>
                <a:lnTo>
                  <a:pt x="933" y="759"/>
                </a:lnTo>
                <a:lnTo>
                  <a:pt x="937" y="752"/>
                </a:lnTo>
                <a:lnTo>
                  <a:pt x="943" y="743"/>
                </a:lnTo>
                <a:lnTo>
                  <a:pt x="949" y="732"/>
                </a:lnTo>
                <a:lnTo>
                  <a:pt x="953" y="726"/>
                </a:lnTo>
                <a:lnTo>
                  <a:pt x="954" y="719"/>
                </a:lnTo>
                <a:lnTo>
                  <a:pt x="954" y="719"/>
                </a:lnTo>
                <a:lnTo>
                  <a:pt x="949" y="719"/>
                </a:lnTo>
                <a:lnTo>
                  <a:pt x="946" y="718"/>
                </a:lnTo>
                <a:lnTo>
                  <a:pt x="940" y="717"/>
                </a:lnTo>
                <a:lnTo>
                  <a:pt x="940" y="717"/>
                </a:lnTo>
                <a:lnTo>
                  <a:pt x="935" y="729"/>
                </a:lnTo>
                <a:lnTo>
                  <a:pt x="933" y="741"/>
                </a:lnTo>
                <a:lnTo>
                  <a:pt x="932" y="753"/>
                </a:lnTo>
                <a:lnTo>
                  <a:pt x="931" y="764"/>
                </a:lnTo>
                <a:lnTo>
                  <a:pt x="931" y="764"/>
                </a:lnTo>
                <a:close/>
                <a:moveTo>
                  <a:pt x="1022" y="729"/>
                </a:moveTo>
                <a:lnTo>
                  <a:pt x="1022" y="729"/>
                </a:lnTo>
                <a:lnTo>
                  <a:pt x="1032" y="763"/>
                </a:lnTo>
                <a:lnTo>
                  <a:pt x="1036" y="778"/>
                </a:lnTo>
                <a:lnTo>
                  <a:pt x="1041" y="793"/>
                </a:lnTo>
                <a:lnTo>
                  <a:pt x="1041" y="793"/>
                </a:lnTo>
                <a:lnTo>
                  <a:pt x="1043" y="782"/>
                </a:lnTo>
                <a:lnTo>
                  <a:pt x="1044" y="773"/>
                </a:lnTo>
                <a:lnTo>
                  <a:pt x="1048" y="758"/>
                </a:lnTo>
                <a:lnTo>
                  <a:pt x="1052" y="743"/>
                </a:lnTo>
                <a:lnTo>
                  <a:pt x="1054" y="734"/>
                </a:lnTo>
                <a:lnTo>
                  <a:pt x="1055" y="725"/>
                </a:lnTo>
                <a:lnTo>
                  <a:pt x="1055" y="725"/>
                </a:lnTo>
                <a:lnTo>
                  <a:pt x="1047" y="726"/>
                </a:lnTo>
                <a:lnTo>
                  <a:pt x="1039" y="728"/>
                </a:lnTo>
                <a:lnTo>
                  <a:pt x="1032" y="729"/>
                </a:lnTo>
                <a:lnTo>
                  <a:pt x="1022" y="729"/>
                </a:lnTo>
                <a:lnTo>
                  <a:pt x="1022" y="729"/>
                </a:lnTo>
                <a:close/>
                <a:moveTo>
                  <a:pt x="993" y="744"/>
                </a:moveTo>
                <a:lnTo>
                  <a:pt x="993" y="744"/>
                </a:lnTo>
                <a:lnTo>
                  <a:pt x="991" y="741"/>
                </a:lnTo>
                <a:lnTo>
                  <a:pt x="988" y="738"/>
                </a:lnTo>
                <a:lnTo>
                  <a:pt x="980" y="736"/>
                </a:lnTo>
                <a:lnTo>
                  <a:pt x="972" y="734"/>
                </a:lnTo>
                <a:lnTo>
                  <a:pt x="964" y="731"/>
                </a:lnTo>
                <a:lnTo>
                  <a:pt x="964" y="731"/>
                </a:lnTo>
                <a:lnTo>
                  <a:pt x="962" y="742"/>
                </a:lnTo>
                <a:lnTo>
                  <a:pt x="958" y="751"/>
                </a:lnTo>
                <a:lnTo>
                  <a:pt x="953" y="760"/>
                </a:lnTo>
                <a:lnTo>
                  <a:pt x="947" y="767"/>
                </a:lnTo>
                <a:lnTo>
                  <a:pt x="942" y="776"/>
                </a:lnTo>
                <a:lnTo>
                  <a:pt x="938" y="783"/>
                </a:lnTo>
                <a:lnTo>
                  <a:pt x="934" y="792"/>
                </a:lnTo>
                <a:lnTo>
                  <a:pt x="933" y="802"/>
                </a:lnTo>
                <a:lnTo>
                  <a:pt x="933" y="802"/>
                </a:lnTo>
                <a:lnTo>
                  <a:pt x="938" y="802"/>
                </a:lnTo>
                <a:lnTo>
                  <a:pt x="941" y="803"/>
                </a:lnTo>
                <a:lnTo>
                  <a:pt x="943" y="805"/>
                </a:lnTo>
                <a:lnTo>
                  <a:pt x="945" y="807"/>
                </a:lnTo>
                <a:lnTo>
                  <a:pt x="948" y="812"/>
                </a:lnTo>
                <a:lnTo>
                  <a:pt x="950" y="819"/>
                </a:lnTo>
                <a:lnTo>
                  <a:pt x="953" y="834"/>
                </a:lnTo>
                <a:lnTo>
                  <a:pt x="955" y="840"/>
                </a:lnTo>
                <a:lnTo>
                  <a:pt x="956" y="843"/>
                </a:lnTo>
                <a:lnTo>
                  <a:pt x="958" y="846"/>
                </a:lnTo>
                <a:lnTo>
                  <a:pt x="958" y="846"/>
                </a:lnTo>
                <a:lnTo>
                  <a:pt x="961" y="833"/>
                </a:lnTo>
                <a:lnTo>
                  <a:pt x="962" y="826"/>
                </a:lnTo>
                <a:lnTo>
                  <a:pt x="965" y="821"/>
                </a:lnTo>
                <a:lnTo>
                  <a:pt x="968" y="817"/>
                </a:lnTo>
                <a:lnTo>
                  <a:pt x="972" y="812"/>
                </a:lnTo>
                <a:lnTo>
                  <a:pt x="978" y="810"/>
                </a:lnTo>
                <a:lnTo>
                  <a:pt x="985" y="810"/>
                </a:lnTo>
                <a:lnTo>
                  <a:pt x="985" y="810"/>
                </a:lnTo>
                <a:lnTo>
                  <a:pt x="989" y="813"/>
                </a:lnTo>
                <a:lnTo>
                  <a:pt x="991" y="817"/>
                </a:lnTo>
                <a:lnTo>
                  <a:pt x="995" y="825"/>
                </a:lnTo>
                <a:lnTo>
                  <a:pt x="997" y="829"/>
                </a:lnTo>
                <a:lnTo>
                  <a:pt x="999" y="834"/>
                </a:lnTo>
                <a:lnTo>
                  <a:pt x="1002" y="837"/>
                </a:lnTo>
                <a:lnTo>
                  <a:pt x="1006" y="839"/>
                </a:lnTo>
                <a:lnTo>
                  <a:pt x="1006" y="839"/>
                </a:lnTo>
                <a:lnTo>
                  <a:pt x="1011" y="835"/>
                </a:lnTo>
                <a:lnTo>
                  <a:pt x="1016" y="829"/>
                </a:lnTo>
                <a:lnTo>
                  <a:pt x="1019" y="823"/>
                </a:lnTo>
                <a:lnTo>
                  <a:pt x="1021" y="817"/>
                </a:lnTo>
                <a:lnTo>
                  <a:pt x="1023" y="810"/>
                </a:lnTo>
                <a:lnTo>
                  <a:pt x="1024" y="803"/>
                </a:lnTo>
                <a:lnTo>
                  <a:pt x="1024" y="788"/>
                </a:lnTo>
                <a:lnTo>
                  <a:pt x="1022" y="773"/>
                </a:lnTo>
                <a:lnTo>
                  <a:pt x="1018" y="757"/>
                </a:lnTo>
                <a:lnTo>
                  <a:pt x="1014" y="743"/>
                </a:lnTo>
                <a:lnTo>
                  <a:pt x="1008" y="729"/>
                </a:lnTo>
                <a:lnTo>
                  <a:pt x="1008" y="729"/>
                </a:lnTo>
                <a:lnTo>
                  <a:pt x="1008" y="733"/>
                </a:lnTo>
                <a:lnTo>
                  <a:pt x="1007" y="735"/>
                </a:lnTo>
                <a:lnTo>
                  <a:pt x="1006" y="737"/>
                </a:lnTo>
                <a:lnTo>
                  <a:pt x="1004" y="740"/>
                </a:lnTo>
                <a:lnTo>
                  <a:pt x="999" y="742"/>
                </a:lnTo>
                <a:lnTo>
                  <a:pt x="993" y="744"/>
                </a:lnTo>
                <a:lnTo>
                  <a:pt x="993" y="744"/>
                </a:lnTo>
                <a:close/>
                <a:moveTo>
                  <a:pt x="1004" y="868"/>
                </a:moveTo>
                <a:lnTo>
                  <a:pt x="1004" y="868"/>
                </a:lnTo>
                <a:lnTo>
                  <a:pt x="1001" y="868"/>
                </a:lnTo>
                <a:lnTo>
                  <a:pt x="998" y="868"/>
                </a:lnTo>
                <a:lnTo>
                  <a:pt x="993" y="865"/>
                </a:lnTo>
                <a:lnTo>
                  <a:pt x="991" y="861"/>
                </a:lnTo>
                <a:lnTo>
                  <a:pt x="989" y="855"/>
                </a:lnTo>
                <a:lnTo>
                  <a:pt x="988" y="850"/>
                </a:lnTo>
                <a:lnTo>
                  <a:pt x="986" y="844"/>
                </a:lnTo>
                <a:lnTo>
                  <a:pt x="982" y="840"/>
                </a:lnTo>
                <a:lnTo>
                  <a:pt x="979" y="839"/>
                </a:lnTo>
                <a:lnTo>
                  <a:pt x="977" y="837"/>
                </a:lnTo>
                <a:lnTo>
                  <a:pt x="977" y="837"/>
                </a:lnTo>
                <a:lnTo>
                  <a:pt x="973" y="842"/>
                </a:lnTo>
                <a:lnTo>
                  <a:pt x="971" y="848"/>
                </a:lnTo>
                <a:lnTo>
                  <a:pt x="967" y="859"/>
                </a:lnTo>
                <a:lnTo>
                  <a:pt x="963" y="865"/>
                </a:lnTo>
                <a:lnTo>
                  <a:pt x="960" y="869"/>
                </a:lnTo>
                <a:lnTo>
                  <a:pt x="956" y="872"/>
                </a:lnTo>
                <a:lnTo>
                  <a:pt x="949" y="874"/>
                </a:lnTo>
                <a:lnTo>
                  <a:pt x="949" y="874"/>
                </a:lnTo>
                <a:lnTo>
                  <a:pt x="946" y="867"/>
                </a:lnTo>
                <a:lnTo>
                  <a:pt x="943" y="858"/>
                </a:lnTo>
                <a:lnTo>
                  <a:pt x="939" y="840"/>
                </a:lnTo>
                <a:lnTo>
                  <a:pt x="937" y="831"/>
                </a:lnTo>
                <a:lnTo>
                  <a:pt x="933" y="822"/>
                </a:lnTo>
                <a:lnTo>
                  <a:pt x="930" y="814"/>
                </a:lnTo>
                <a:lnTo>
                  <a:pt x="925" y="808"/>
                </a:lnTo>
                <a:lnTo>
                  <a:pt x="925" y="808"/>
                </a:lnTo>
                <a:lnTo>
                  <a:pt x="917" y="843"/>
                </a:lnTo>
                <a:lnTo>
                  <a:pt x="909" y="881"/>
                </a:lnTo>
                <a:lnTo>
                  <a:pt x="902" y="919"/>
                </a:lnTo>
                <a:lnTo>
                  <a:pt x="900" y="941"/>
                </a:lnTo>
                <a:lnTo>
                  <a:pt x="898" y="962"/>
                </a:lnTo>
                <a:lnTo>
                  <a:pt x="898" y="962"/>
                </a:lnTo>
                <a:lnTo>
                  <a:pt x="897" y="964"/>
                </a:lnTo>
                <a:lnTo>
                  <a:pt x="896" y="965"/>
                </a:lnTo>
                <a:lnTo>
                  <a:pt x="892" y="968"/>
                </a:lnTo>
                <a:lnTo>
                  <a:pt x="887" y="970"/>
                </a:lnTo>
                <a:lnTo>
                  <a:pt x="885" y="972"/>
                </a:lnTo>
                <a:lnTo>
                  <a:pt x="885" y="974"/>
                </a:lnTo>
                <a:lnTo>
                  <a:pt x="885" y="974"/>
                </a:lnTo>
                <a:lnTo>
                  <a:pt x="889" y="980"/>
                </a:lnTo>
                <a:lnTo>
                  <a:pt x="892" y="987"/>
                </a:lnTo>
                <a:lnTo>
                  <a:pt x="895" y="999"/>
                </a:lnTo>
                <a:lnTo>
                  <a:pt x="896" y="1010"/>
                </a:lnTo>
                <a:lnTo>
                  <a:pt x="896" y="1022"/>
                </a:lnTo>
                <a:lnTo>
                  <a:pt x="896" y="1022"/>
                </a:lnTo>
                <a:lnTo>
                  <a:pt x="894" y="1046"/>
                </a:lnTo>
                <a:lnTo>
                  <a:pt x="892" y="1069"/>
                </a:lnTo>
                <a:lnTo>
                  <a:pt x="889" y="1120"/>
                </a:lnTo>
                <a:lnTo>
                  <a:pt x="889" y="1171"/>
                </a:lnTo>
                <a:lnTo>
                  <a:pt x="889" y="1223"/>
                </a:lnTo>
                <a:lnTo>
                  <a:pt x="891" y="1327"/>
                </a:lnTo>
                <a:lnTo>
                  <a:pt x="889" y="1378"/>
                </a:lnTo>
                <a:lnTo>
                  <a:pt x="887" y="1425"/>
                </a:lnTo>
                <a:lnTo>
                  <a:pt x="887" y="1425"/>
                </a:lnTo>
                <a:lnTo>
                  <a:pt x="895" y="1403"/>
                </a:lnTo>
                <a:lnTo>
                  <a:pt x="902" y="1380"/>
                </a:lnTo>
                <a:lnTo>
                  <a:pt x="909" y="1356"/>
                </a:lnTo>
                <a:lnTo>
                  <a:pt x="914" y="1332"/>
                </a:lnTo>
                <a:lnTo>
                  <a:pt x="918" y="1306"/>
                </a:lnTo>
                <a:lnTo>
                  <a:pt x="923" y="1281"/>
                </a:lnTo>
                <a:lnTo>
                  <a:pt x="925" y="1256"/>
                </a:lnTo>
                <a:lnTo>
                  <a:pt x="927" y="1230"/>
                </a:lnTo>
                <a:lnTo>
                  <a:pt x="927" y="1230"/>
                </a:lnTo>
                <a:lnTo>
                  <a:pt x="944" y="1202"/>
                </a:lnTo>
                <a:lnTo>
                  <a:pt x="960" y="1174"/>
                </a:lnTo>
                <a:lnTo>
                  <a:pt x="960" y="1174"/>
                </a:lnTo>
                <a:lnTo>
                  <a:pt x="969" y="1160"/>
                </a:lnTo>
                <a:lnTo>
                  <a:pt x="977" y="1146"/>
                </a:lnTo>
                <a:lnTo>
                  <a:pt x="987" y="1132"/>
                </a:lnTo>
                <a:lnTo>
                  <a:pt x="990" y="1125"/>
                </a:lnTo>
                <a:lnTo>
                  <a:pt x="993" y="1117"/>
                </a:lnTo>
                <a:lnTo>
                  <a:pt x="993" y="1117"/>
                </a:lnTo>
                <a:lnTo>
                  <a:pt x="995" y="1109"/>
                </a:lnTo>
                <a:lnTo>
                  <a:pt x="998" y="1099"/>
                </a:lnTo>
                <a:lnTo>
                  <a:pt x="999" y="1078"/>
                </a:lnTo>
                <a:lnTo>
                  <a:pt x="999" y="1054"/>
                </a:lnTo>
                <a:lnTo>
                  <a:pt x="999" y="1043"/>
                </a:lnTo>
                <a:lnTo>
                  <a:pt x="1000" y="1031"/>
                </a:lnTo>
                <a:lnTo>
                  <a:pt x="1000" y="1031"/>
                </a:lnTo>
                <a:lnTo>
                  <a:pt x="1011" y="930"/>
                </a:lnTo>
                <a:lnTo>
                  <a:pt x="1018" y="882"/>
                </a:lnTo>
                <a:lnTo>
                  <a:pt x="1026" y="835"/>
                </a:lnTo>
                <a:lnTo>
                  <a:pt x="1026" y="835"/>
                </a:lnTo>
                <a:lnTo>
                  <a:pt x="1022" y="847"/>
                </a:lnTo>
                <a:lnTo>
                  <a:pt x="1018" y="857"/>
                </a:lnTo>
                <a:lnTo>
                  <a:pt x="1015" y="862"/>
                </a:lnTo>
                <a:lnTo>
                  <a:pt x="1013" y="865"/>
                </a:lnTo>
                <a:lnTo>
                  <a:pt x="1008" y="867"/>
                </a:lnTo>
                <a:lnTo>
                  <a:pt x="1004" y="868"/>
                </a:lnTo>
                <a:lnTo>
                  <a:pt x="1004" y="868"/>
                </a:lnTo>
                <a:close/>
                <a:moveTo>
                  <a:pt x="783" y="908"/>
                </a:moveTo>
                <a:lnTo>
                  <a:pt x="783" y="908"/>
                </a:lnTo>
                <a:lnTo>
                  <a:pt x="788" y="909"/>
                </a:lnTo>
                <a:lnTo>
                  <a:pt x="790" y="910"/>
                </a:lnTo>
                <a:lnTo>
                  <a:pt x="792" y="912"/>
                </a:lnTo>
                <a:lnTo>
                  <a:pt x="796" y="912"/>
                </a:lnTo>
                <a:lnTo>
                  <a:pt x="796" y="912"/>
                </a:lnTo>
                <a:lnTo>
                  <a:pt x="800" y="909"/>
                </a:lnTo>
                <a:lnTo>
                  <a:pt x="802" y="904"/>
                </a:lnTo>
                <a:lnTo>
                  <a:pt x="807" y="897"/>
                </a:lnTo>
                <a:lnTo>
                  <a:pt x="810" y="895"/>
                </a:lnTo>
                <a:lnTo>
                  <a:pt x="814" y="893"/>
                </a:lnTo>
                <a:lnTo>
                  <a:pt x="819" y="892"/>
                </a:lnTo>
                <a:lnTo>
                  <a:pt x="825" y="894"/>
                </a:lnTo>
                <a:lnTo>
                  <a:pt x="825" y="894"/>
                </a:lnTo>
                <a:lnTo>
                  <a:pt x="826" y="897"/>
                </a:lnTo>
                <a:lnTo>
                  <a:pt x="827" y="900"/>
                </a:lnTo>
                <a:lnTo>
                  <a:pt x="828" y="903"/>
                </a:lnTo>
                <a:lnTo>
                  <a:pt x="832" y="905"/>
                </a:lnTo>
                <a:lnTo>
                  <a:pt x="832" y="905"/>
                </a:lnTo>
                <a:lnTo>
                  <a:pt x="827" y="888"/>
                </a:lnTo>
                <a:lnTo>
                  <a:pt x="822" y="873"/>
                </a:lnTo>
                <a:lnTo>
                  <a:pt x="816" y="859"/>
                </a:lnTo>
                <a:lnTo>
                  <a:pt x="806" y="848"/>
                </a:lnTo>
                <a:lnTo>
                  <a:pt x="806" y="848"/>
                </a:lnTo>
                <a:lnTo>
                  <a:pt x="802" y="865"/>
                </a:lnTo>
                <a:lnTo>
                  <a:pt x="795" y="880"/>
                </a:lnTo>
                <a:lnTo>
                  <a:pt x="789" y="894"/>
                </a:lnTo>
                <a:lnTo>
                  <a:pt x="783" y="908"/>
                </a:lnTo>
                <a:lnTo>
                  <a:pt x="783" y="908"/>
                </a:lnTo>
                <a:close/>
                <a:moveTo>
                  <a:pt x="1084" y="887"/>
                </a:moveTo>
                <a:lnTo>
                  <a:pt x="1084" y="887"/>
                </a:lnTo>
                <a:lnTo>
                  <a:pt x="1088" y="888"/>
                </a:lnTo>
                <a:lnTo>
                  <a:pt x="1092" y="888"/>
                </a:lnTo>
                <a:lnTo>
                  <a:pt x="1100" y="887"/>
                </a:lnTo>
                <a:lnTo>
                  <a:pt x="1109" y="885"/>
                </a:lnTo>
                <a:lnTo>
                  <a:pt x="1116" y="881"/>
                </a:lnTo>
                <a:lnTo>
                  <a:pt x="1116" y="881"/>
                </a:lnTo>
                <a:lnTo>
                  <a:pt x="1112" y="864"/>
                </a:lnTo>
                <a:lnTo>
                  <a:pt x="1108" y="848"/>
                </a:lnTo>
                <a:lnTo>
                  <a:pt x="1108" y="848"/>
                </a:lnTo>
                <a:lnTo>
                  <a:pt x="1106" y="853"/>
                </a:lnTo>
                <a:lnTo>
                  <a:pt x="1103" y="857"/>
                </a:lnTo>
                <a:lnTo>
                  <a:pt x="1095" y="867"/>
                </a:lnTo>
                <a:lnTo>
                  <a:pt x="1089" y="876"/>
                </a:lnTo>
                <a:lnTo>
                  <a:pt x="1086" y="881"/>
                </a:lnTo>
                <a:lnTo>
                  <a:pt x="1084" y="887"/>
                </a:lnTo>
                <a:lnTo>
                  <a:pt x="1084" y="887"/>
                </a:lnTo>
                <a:close/>
                <a:moveTo>
                  <a:pt x="1077" y="899"/>
                </a:moveTo>
                <a:lnTo>
                  <a:pt x="1077" y="899"/>
                </a:lnTo>
                <a:lnTo>
                  <a:pt x="1066" y="917"/>
                </a:lnTo>
                <a:lnTo>
                  <a:pt x="1055" y="935"/>
                </a:lnTo>
                <a:lnTo>
                  <a:pt x="1050" y="944"/>
                </a:lnTo>
                <a:lnTo>
                  <a:pt x="1043" y="952"/>
                </a:lnTo>
                <a:lnTo>
                  <a:pt x="1034" y="958"/>
                </a:lnTo>
                <a:lnTo>
                  <a:pt x="1024" y="962"/>
                </a:lnTo>
                <a:lnTo>
                  <a:pt x="1024" y="962"/>
                </a:lnTo>
                <a:lnTo>
                  <a:pt x="1024" y="983"/>
                </a:lnTo>
                <a:lnTo>
                  <a:pt x="1024" y="983"/>
                </a:lnTo>
                <a:lnTo>
                  <a:pt x="1029" y="982"/>
                </a:lnTo>
                <a:lnTo>
                  <a:pt x="1031" y="983"/>
                </a:lnTo>
                <a:lnTo>
                  <a:pt x="1033" y="984"/>
                </a:lnTo>
                <a:lnTo>
                  <a:pt x="1034" y="986"/>
                </a:lnTo>
                <a:lnTo>
                  <a:pt x="1036" y="989"/>
                </a:lnTo>
                <a:lnTo>
                  <a:pt x="1038" y="990"/>
                </a:lnTo>
                <a:lnTo>
                  <a:pt x="1041" y="991"/>
                </a:lnTo>
                <a:lnTo>
                  <a:pt x="1041" y="991"/>
                </a:lnTo>
                <a:lnTo>
                  <a:pt x="1045" y="989"/>
                </a:lnTo>
                <a:lnTo>
                  <a:pt x="1047" y="986"/>
                </a:lnTo>
                <a:lnTo>
                  <a:pt x="1051" y="980"/>
                </a:lnTo>
                <a:lnTo>
                  <a:pt x="1053" y="977"/>
                </a:lnTo>
                <a:lnTo>
                  <a:pt x="1056" y="975"/>
                </a:lnTo>
                <a:lnTo>
                  <a:pt x="1060" y="973"/>
                </a:lnTo>
                <a:lnTo>
                  <a:pt x="1064" y="972"/>
                </a:lnTo>
                <a:lnTo>
                  <a:pt x="1064" y="972"/>
                </a:lnTo>
                <a:lnTo>
                  <a:pt x="1068" y="975"/>
                </a:lnTo>
                <a:lnTo>
                  <a:pt x="1070" y="979"/>
                </a:lnTo>
                <a:lnTo>
                  <a:pt x="1076" y="987"/>
                </a:lnTo>
                <a:lnTo>
                  <a:pt x="1081" y="996"/>
                </a:lnTo>
                <a:lnTo>
                  <a:pt x="1083" y="1000"/>
                </a:lnTo>
                <a:lnTo>
                  <a:pt x="1086" y="1003"/>
                </a:lnTo>
                <a:lnTo>
                  <a:pt x="1086" y="1003"/>
                </a:lnTo>
                <a:lnTo>
                  <a:pt x="1091" y="1000"/>
                </a:lnTo>
                <a:lnTo>
                  <a:pt x="1093" y="995"/>
                </a:lnTo>
                <a:lnTo>
                  <a:pt x="1095" y="986"/>
                </a:lnTo>
                <a:lnTo>
                  <a:pt x="1097" y="983"/>
                </a:lnTo>
                <a:lnTo>
                  <a:pt x="1098" y="978"/>
                </a:lnTo>
                <a:lnTo>
                  <a:pt x="1101" y="976"/>
                </a:lnTo>
                <a:lnTo>
                  <a:pt x="1106" y="974"/>
                </a:lnTo>
                <a:lnTo>
                  <a:pt x="1106" y="974"/>
                </a:lnTo>
                <a:lnTo>
                  <a:pt x="1111" y="974"/>
                </a:lnTo>
                <a:lnTo>
                  <a:pt x="1114" y="975"/>
                </a:lnTo>
                <a:lnTo>
                  <a:pt x="1117" y="977"/>
                </a:lnTo>
                <a:lnTo>
                  <a:pt x="1121" y="980"/>
                </a:lnTo>
                <a:lnTo>
                  <a:pt x="1127" y="987"/>
                </a:lnTo>
                <a:lnTo>
                  <a:pt x="1131" y="989"/>
                </a:lnTo>
                <a:lnTo>
                  <a:pt x="1137" y="991"/>
                </a:lnTo>
                <a:lnTo>
                  <a:pt x="1137" y="991"/>
                </a:lnTo>
                <a:lnTo>
                  <a:pt x="1134" y="969"/>
                </a:lnTo>
                <a:lnTo>
                  <a:pt x="1129" y="944"/>
                </a:lnTo>
                <a:lnTo>
                  <a:pt x="1124" y="919"/>
                </a:lnTo>
                <a:lnTo>
                  <a:pt x="1120" y="908"/>
                </a:lnTo>
                <a:lnTo>
                  <a:pt x="1116" y="897"/>
                </a:lnTo>
                <a:lnTo>
                  <a:pt x="1116" y="897"/>
                </a:lnTo>
                <a:lnTo>
                  <a:pt x="1107" y="900"/>
                </a:lnTo>
                <a:lnTo>
                  <a:pt x="1096" y="903"/>
                </a:lnTo>
                <a:lnTo>
                  <a:pt x="1091" y="903"/>
                </a:lnTo>
                <a:lnTo>
                  <a:pt x="1085" y="903"/>
                </a:lnTo>
                <a:lnTo>
                  <a:pt x="1080" y="902"/>
                </a:lnTo>
                <a:lnTo>
                  <a:pt x="1077" y="899"/>
                </a:lnTo>
                <a:lnTo>
                  <a:pt x="1077" y="899"/>
                </a:lnTo>
                <a:close/>
                <a:moveTo>
                  <a:pt x="840" y="934"/>
                </a:moveTo>
                <a:lnTo>
                  <a:pt x="840" y="934"/>
                </a:lnTo>
                <a:lnTo>
                  <a:pt x="835" y="933"/>
                </a:lnTo>
                <a:lnTo>
                  <a:pt x="832" y="931"/>
                </a:lnTo>
                <a:lnTo>
                  <a:pt x="828" y="929"/>
                </a:lnTo>
                <a:lnTo>
                  <a:pt x="826" y="926"/>
                </a:lnTo>
                <a:lnTo>
                  <a:pt x="822" y="918"/>
                </a:lnTo>
                <a:lnTo>
                  <a:pt x="819" y="916"/>
                </a:lnTo>
                <a:lnTo>
                  <a:pt x="814" y="914"/>
                </a:lnTo>
                <a:lnTo>
                  <a:pt x="814" y="914"/>
                </a:lnTo>
                <a:lnTo>
                  <a:pt x="813" y="920"/>
                </a:lnTo>
                <a:lnTo>
                  <a:pt x="809" y="925"/>
                </a:lnTo>
                <a:lnTo>
                  <a:pt x="805" y="928"/>
                </a:lnTo>
                <a:lnTo>
                  <a:pt x="800" y="929"/>
                </a:lnTo>
                <a:lnTo>
                  <a:pt x="794" y="929"/>
                </a:lnTo>
                <a:lnTo>
                  <a:pt x="789" y="928"/>
                </a:lnTo>
                <a:lnTo>
                  <a:pt x="783" y="925"/>
                </a:lnTo>
                <a:lnTo>
                  <a:pt x="779" y="920"/>
                </a:lnTo>
                <a:lnTo>
                  <a:pt x="779" y="920"/>
                </a:lnTo>
                <a:lnTo>
                  <a:pt x="776" y="930"/>
                </a:lnTo>
                <a:lnTo>
                  <a:pt x="773" y="941"/>
                </a:lnTo>
                <a:lnTo>
                  <a:pt x="764" y="960"/>
                </a:lnTo>
                <a:lnTo>
                  <a:pt x="760" y="970"/>
                </a:lnTo>
                <a:lnTo>
                  <a:pt x="756" y="979"/>
                </a:lnTo>
                <a:lnTo>
                  <a:pt x="753" y="989"/>
                </a:lnTo>
                <a:lnTo>
                  <a:pt x="752" y="1000"/>
                </a:lnTo>
                <a:lnTo>
                  <a:pt x="752" y="1000"/>
                </a:lnTo>
                <a:lnTo>
                  <a:pt x="762" y="999"/>
                </a:lnTo>
                <a:lnTo>
                  <a:pt x="773" y="1000"/>
                </a:lnTo>
                <a:lnTo>
                  <a:pt x="773" y="1000"/>
                </a:lnTo>
                <a:lnTo>
                  <a:pt x="778" y="1008"/>
                </a:lnTo>
                <a:lnTo>
                  <a:pt x="780" y="1013"/>
                </a:lnTo>
                <a:lnTo>
                  <a:pt x="783" y="1016"/>
                </a:lnTo>
                <a:lnTo>
                  <a:pt x="783" y="1016"/>
                </a:lnTo>
                <a:lnTo>
                  <a:pt x="790" y="1011"/>
                </a:lnTo>
                <a:lnTo>
                  <a:pt x="797" y="1009"/>
                </a:lnTo>
                <a:lnTo>
                  <a:pt x="804" y="1009"/>
                </a:lnTo>
                <a:lnTo>
                  <a:pt x="809" y="1011"/>
                </a:lnTo>
                <a:lnTo>
                  <a:pt x="814" y="1016"/>
                </a:lnTo>
                <a:lnTo>
                  <a:pt x="820" y="1020"/>
                </a:lnTo>
                <a:lnTo>
                  <a:pt x="824" y="1026"/>
                </a:lnTo>
                <a:lnTo>
                  <a:pt x="827" y="1033"/>
                </a:lnTo>
                <a:lnTo>
                  <a:pt x="827" y="1033"/>
                </a:lnTo>
                <a:lnTo>
                  <a:pt x="828" y="1026"/>
                </a:lnTo>
                <a:lnTo>
                  <a:pt x="832" y="1020"/>
                </a:lnTo>
                <a:lnTo>
                  <a:pt x="836" y="1016"/>
                </a:lnTo>
                <a:lnTo>
                  <a:pt x="841" y="1011"/>
                </a:lnTo>
                <a:lnTo>
                  <a:pt x="848" y="1010"/>
                </a:lnTo>
                <a:lnTo>
                  <a:pt x="854" y="1010"/>
                </a:lnTo>
                <a:lnTo>
                  <a:pt x="861" y="1013"/>
                </a:lnTo>
                <a:lnTo>
                  <a:pt x="864" y="1015"/>
                </a:lnTo>
                <a:lnTo>
                  <a:pt x="867" y="1018"/>
                </a:lnTo>
                <a:lnTo>
                  <a:pt x="867" y="1018"/>
                </a:lnTo>
                <a:lnTo>
                  <a:pt x="865" y="1011"/>
                </a:lnTo>
                <a:lnTo>
                  <a:pt x="865" y="1006"/>
                </a:lnTo>
                <a:lnTo>
                  <a:pt x="866" y="1001"/>
                </a:lnTo>
                <a:lnTo>
                  <a:pt x="868" y="995"/>
                </a:lnTo>
                <a:lnTo>
                  <a:pt x="871" y="987"/>
                </a:lnTo>
                <a:lnTo>
                  <a:pt x="872" y="983"/>
                </a:lnTo>
                <a:lnTo>
                  <a:pt x="873" y="978"/>
                </a:lnTo>
                <a:lnTo>
                  <a:pt x="873" y="978"/>
                </a:lnTo>
                <a:lnTo>
                  <a:pt x="871" y="972"/>
                </a:lnTo>
                <a:lnTo>
                  <a:pt x="869" y="965"/>
                </a:lnTo>
                <a:lnTo>
                  <a:pt x="862" y="953"/>
                </a:lnTo>
                <a:lnTo>
                  <a:pt x="857" y="946"/>
                </a:lnTo>
                <a:lnTo>
                  <a:pt x="853" y="940"/>
                </a:lnTo>
                <a:lnTo>
                  <a:pt x="851" y="933"/>
                </a:lnTo>
                <a:lnTo>
                  <a:pt x="850" y="927"/>
                </a:lnTo>
                <a:lnTo>
                  <a:pt x="850" y="927"/>
                </a:lnTo>
                <a:lnTo>
                  <a:pt x="847" y="932"/>
                </a:lnTo>
                <a:lnTo>
                  <a:pt x="843" y="934"/>
                </a:lnTo>
                <a:lnTo>
                  <a:pt x="840" y="934"/>
                </a:lnTo>
                <a:lnTo>
                  <a:pt x="840" y="934"/>
                </a:lnTo>
                <a:close/>
                <a:moveTo>
                  <a:pt x="1016" y="1064"/>
                </a:moveTo>
                <a:lnTo>
                  <a:pt x="1016" y="1064"/>
                </a:lnTo>
                <a:lnTo>
                  <a:pt x="1022" y="1052"/>
                </a:lnTo>
                <a:lnTo>
                  <a:pt x="1026" y="1046"/>
                </a:lnTo>
                <a:lnTo>
                  <a:pt x="1031" y="1040"/>
                </a:lnTo>
                <a:lnTo>
                  <a:pt x="1036" y="1037"/>
                </a:lnTo>
                <a:lnTo>
                  <a:pt x="1038" y="1035"/>
                </a:lnTo>
                <a:lnTo>
                  <a:pt x="1041" y="1035"/>
                </a:lnTo>
                <a:lnTo>
                  <a:pt x="1045" y="1035"/>
                </a:lnTo>
                <a:lnTo>
                  <a:pt x="1048" y="1036"/>
                </a:lnTo>
                <a:lnTo>
                  <a:pt x="1050" y="1038"/>
                </a:lnTo>
                <a:lnTo>
                  <a:pt x="1053" y="1040"/>
                </a:lnTo>
                <a:lnTo>
                  <a:pt x="1053" y="1040"/>
                </a:lnTo>
                <a:lnTo>
                  <a:pt x="1052" y="1067"/>
                </a:lnTo>
                <a:lnTo>
                  <a:pt x="1052" y="1094"/>
                </a:lnTo>
                <a:lnTo>
                  <a:pt x="1053" y="1120"/>
                </a:lnTo>
                <a:lnTo>
                  <a:pt x="1054" y="1146"/>
                </a:lnTo>
                <a:lnTo>
                  <a:pt x="1058" y="1174"/>
                </a:lnTo>
                <a:lnTo>
                  <a:pt x="1062" y="1200"/>
                </a:lnTo>
                <a:lnTo>
                  <a:pt x="1066" y="1227"/>
                </a:lnTo>
                <a:lnTo>
                  <a:pt x="1073" y="1252"/>
                </a:lnTo>
                <a:lnTo>
                  <a:pt x="1073" y="1252"/>
                </a:lnTo>
                <a:lnTo>
                  <a:pt x="1060" y="1289"/>
                </a:lnTo>
                <a:lnTo>
                  <a:pt x="1050" y="1325"/>
                </a:lnTo>
                <a:lnTo>
                  <a:pt x="1043" y="1361"/>
                </a:lnTo>
                <a:lnTo>
                  <a:pt x="1035" y="1396"/>
                </a:lnTo>
                <a:lnTo>
                  <a:pt x="1022" y="1467"/>
                </a:lnTo>
                <a:lnTo>
                  <a:pt x="1015" y="1502"/>
                </a:lnTo>
                <a:lnTo>
                  <a:pt x="1006" y="1537"/>
                </a:lnTo>
                <a:lnTo>
                  <a:pt x="1006" y="1537"/>
                </a:lnTo>
                <a:lnTo>
                  <a:pt x="1013" y="1537"/>
                </a:lnTo>
                <a:lnTo>
                  <a:pt x="1019" y="1536"/>
                </a:lnTo>
                <a:lnTo>
                  <a:pt x="1033" y="1532"/>
                </a:lnTo>
                <a:lnTo>
                  <a:pt x="1046" y="1525"/>
                </a:lnTo>
                <a:lnTo>
                  <a:pt x="1053" y="1522"/>
                </a:lnTo>
                <a:lnTo>
                  <a:pt x="1060" y="1521"/>
                </a:lnTo>
                <a:lnTo>
                  <a:pt x="1060" y="1521"/>
                </a:lnTo>
                <a:lnTo>
                  <a:pt x="1070" y="1461"/>
                </a:lnTo>
                <a:lnTo>
                  <a:pt x="1080" y="1399"/>
                </a:lnTo>
                <a:lnTo>
                  <a:pt x="1099" y="1271"/>
                </a:lnTo>
                <a:lnTo>
                  <a:pt x="1117" y="1141"/>
                </a:lnTo>
                <a:lnTo>
                  <a:pt x="1137" y="1011"/>
                </a:lnTo>
                <a:lnTo>
                  <a:pt x="1137" y="1011"/>
                </a:lnTo>
                <a:lnTo>
                  <a:pt x="1132" y="1011"/>
                </a:lnTo>
                <a:lnTo>
                  <a:pt x="1128" y="1010"/>
                </a:lnTo>
                <a:lnTo>
                  <a:pt x="1125" y="1008"/>
                </a:lnTo>
                <a:lnTo>
                  <a:pt x="1121" y="1005"/>
                </a:lnTo>
                <a:lnTo>
                  <a:pt x="1114" y="999"/>
                </a:lnTo>
                <a:lnTo>
                  <a:pt x="1108" y="991"/>
                </a:lnTo>
                <a:lnTo>
                  <a:pt x="1108" y="991"/>
                </a:lnTo>
                <a:lnTo>
                  <a:pt x="1108" y="998"/>
                </a:lnTo>
                <a:lnTo>
                  <a:pt x="1108" y="1003"/>
                </a:lnTo>
                <a:lnTo>
                  <a:pt x="1106" y="1007"/>
                </a:lnTo>
                <a:lnTo>
                  <a:pt x="1104" y="1011"/>
                </a:lnTo>
                <a:lnTo>
                  <a:pt x="1100" y="1014"/>
                </a:lnTo>
                <a:lnTo>
                  <a:pt x="1096" y="1016"/>
                </a:lnTo>
                <a:lnTo>
                  <a:pt x="1092" y="1017"/>
                </a:lnTo>
                <a:lnTo>
                  <a:pt x="1088" y="1017"/>
                </a:lnTo>
                <a:lnTo>
                  <a:pt x="1083" y="1017"/>
                </a:lnTo>
                <a:lnTo>
                  <a:pt x="1079" y="1015"/>
                </a:lnTo>
                <a:lnTo>
                  <a:pt x="1075" y="1013"/>
                </a:lnTo>
                <a:lnTo>
                  <a:pt x="1071" y="1009"/>
                </a:lnTo>
                <a:lnTo>
                  <a:pt x="1068" y="1006"/>
                </a:lnTo>
                <a:lnTo>
                  <a:pt x="1067" y="1002"/>
                </a:lnTo>
                <a:lnTo>
                  <a:pt x="1066" y="996"/>
                </a:lnTo>
                <a:lnTo>
                  <a:pt x="1066" y="991"/>
                </a:lnTo>
                <a:lnTo>
                  <a:pt x="1066" y="991"/>
                </a:lnTo>
                <a:lnTo>
                  <a:pt x="1061" y="996"/>
                </a:lnTo>
                <a:lnTo>
                  <a:pt x="1054" y="1001"/>
                </a:lnTo>
                <a:lnTo>
                  <a:pt x="1048" y="1004"/>
                </a:lnTo>
                <a:lnTo>
                  <a:pt x="1041" y="1005"/>
                </a:lnTo>
                <a:lnTo>
                  <a:pt x="1041" y="1005"/>
                </a:lnTo>
                <a:lnTo>
                  <a:pt x="1037" y="1005"/>
                </a:lnTo>
                <a:lnTo>
                  <a:pt x="1035" y="1005"/>
                </a:lnTo>
                <a:lnTo>
                  <a:pt x="1030" y="1002"/>
                </a:lnTo>
                <a:lnTo>
                  <a:pt x="1025" y="999"/>
                </a:lnTo>
                <a:lnTo>
                  <a:pt x="1020" y="998"/>
                </a:lnTo>
                <a:lnTo>
                  <a:pt x="1020" y="998"/>
                </a:lnTo>
                <a:lnTo>
                  <a:pt x="1021" y="1006"/>
                </a:lnTo>
                <a:lnTo>
                  <a:pt x="1020" y="1015"/>
                </a:lnTo>
                <a:lnTo>
                  <a:pt x="1019" y="1033"/>
                </a:lnTo>
                <a:lnTo>
                  <a:pt x="1017" y="1050"/>
                </a:lnTo>
                <a:lnTo>
                  <a:pt x="1016" y="1058"/>
                </a:lnTo>
                <a:lnTo>
                  <a:pt x="1016" y="1064"/>
                </a:lnTo>
                <a:lnTo>
                  <a:pt x="1016" y="1064"/>
                </a:lnTo>
                <a:close/>
                <a:moveTo>
                  <a:pt x="589" y="1038"/>
                </a:moveTo>
                <a:lnTo>
                  <a:pt x="589" y="1038"/>
                </a:lnTo>
                <a:lnTo>
                  <a:pt x="595" y="1037"/>
                </a:lnTo>
                <a:lnTo>
                  <a:pt x="600" y="1035"/>
                </a:lnTo>
                <a:lnTo>
                  <a:pt x="606" y="1033"/>
                </a:lnTo>
                <a:lnTo>
                  <a:pt x="609" y="1029"/>
                </a:lnTo>
                <a:lnTo>
                  <a:pt x="609" y="1029"/>
                </a:lnTo>
                <a:lnTo>
                  <a:pt x="607" y="1028"/>
                </a:lnTo>
                <a:lnTo>
                  <a:pt x="606" y="1026"/>
                </a:lnTo>
                <a:lnTo>
                  <a:pt x="606" y="1021"/>
                </a:lnTo>
                <a:lnTo>
                  <a:pt x="605" y="1017"/>
                </a:lnTo>
                <a:lnTo>
                  <a:pt x="605" y="1015"/>
                </a:lnTo>
                <a:lnTo>
                  <a:pt x="602" y="1014"/>
                </a:lnTo>
                <a:lnTo>
                  <a:pt x="602" y="1014"/>
                </a:lnTo>
                <a:lnTo>
                  <a:pt x="594" y="1025"/>
                </a:lnTo>
                <a:lnTo>
                  <a:pt x="591" y="1031"/>
                </a:lnTo>
                <a:lnTo>
                  <a:pt x="589" y="1038"/>
                </a:lnTo>
                <a:lnTo>
                  <a:pt x="589" y="1038"/>
                </a:lnTo>
                <a:close/>
                <a:moveTo>
                  <a:pt x="763" y="1020"/>
                </a:moveTo>
                <a:lnTo>
                  <a:pt x="763" y="1020"/>
                </a:lnTo>
                <a:lnTo>
                  <a:pt x="762" y="1022"/>
                </a:lnTo>
                <a:lnTo>
                  <a:pt x="760" y="1022"/>
                </a:lnTo>
                <a:lnTo>
                  <a:pt x="758" y="1023"/>
                </a:lnTo>
                <a:lnTo>
                  <a:pt x="757" y="1024"/>
                </a:lnTo>
                <a:lnTo>
                  <a:pt x="757" y="1024"/>
                </a:lnTo>
                <a:lnTo>
                  <a:pt x="755" y="1049"/>
                </a:lnTo>
                <a:lnTo>
                  <a:pt x="753" y="1078"/>
                </a:lnTo>
                <a:lnTo>
                  <a:pt x="753" y="1109"/>
                </a:lnTo>
                <a:lnTo>
                  <a:pt x="755" y="1143"/>
                </a:lnTo>
                <a:lnTo>
                  <a:pt x="757" y="1214"/>
                </a:lnTo>
                <a:lnTo>
                  <a:pt x="759" y="1286"/>
                </a:lnTo>
                <a:lnTo>
                  <a:pt x="759" y="1286"/>
                </a:lnTo>
                <a:lnTo>
                  <a:pt x="758" y="1343"/>
                </a:lnTo>
                <a:lnTo>
                  <a:pt x="756" y="1399"/>
                </a:lnTo>
                <a:lnTo>
                  <a:pt x="755" y="1453"/>
                </a:lnTo>
                <a:lnTo>
                  <a:pt x="755" y="1479"/>
                </a:lnTo>
                <a:lnTo>
                  <a:pt x="755" y="1504"/>
                </a:lnTo>
                <a:lnTo>
                  <a:pt x="755" y="1504"/>
                </a:lnTo>
                <a:lnTo>
                  <a:pt x="764" y="1501"/>
                </a:lnTo>
                <a:lnTo>
                  <a:pt x="774" y="1499"/>
                </a:lnTo>
                <a:lnTo>
                  <a:pt x="783" y="1497"/>
                </a:lnTo>
                <a:lnTo>
                  <a:pt x="792" y="1497"/>
                </a:lnTo>
                <a:lnTo>
                  <a:pt x="802" y="1497"/>
                </a:lnTo>
                <a:lnTo>
                  <a:pt x="810" y="1498"/>
                </a:lnTo>
                <a:lnTo>
                  <a:pt x="818" y="1499"/>
                </a:lnTo>
                <a:lnTo>
                  <a:pt x="825" y="1501"/>
                </a:lnTo>
                <a:lnTo>
                  <a:pt x="833" y="1504"/>
                </a:lnTo>
                <a:lnTo>
                  <a:pt x="839" y="1507"/>
                </a:lnTo>
                <a:lnTo>
                  <a:pt x="844" y="1512"/>
                </a:lnTo>
                <a:lnTo>
                  <a:pt x="849" y="1517"/>
                </a:lnTo>
                <a:lnTo>
                  <a:pt x="852" y="1522"/>
                </a:lnTo>
                <a:lnTo>
                  <a:pt x="855" y="1528"/>
                </a:lnTo>
                <a:lnTo>
                  <a:pt x="856" y="1534"/>
                </a:lnTo>
                <a:lnTo>
                  <a:pt x="856" y="1541"/>
                </a:lnTo>
                <a:lnTo>
                  <a:pt x="856" y="1541"/>
                </a:lnTo>
                <a:lnTo>
                  <a:pt x="871" y="1504"/>
                </a:lnTo>
                <a:lnTo>
                  <a:pt x="878" y="1485"/>
                </a:lnTo>
                <a:lnTo>
                  <a:pt x="880" y="1475"/>
                </a:lnTo>
                <a:lnTo>
                  <a:pt x="881" y="1464"/>
                </a:lnTo>
                <a:lnTo>
                  <a:pt x="881" y="1464"/>
                </a:lnTo>
                <a:lnTo>
                  <a:pt x="882" y="1455"/>
                </a:lnTo>
                <a:lnTo>
                  <a:pt x="881" y="1445"/>
                </a:lnTo>
                <a:lnTo>
                  <a:pt x="878" y="1426"/>
                </a:lnTo>
                <a:lnTo>
                  <a:pt x="874" y="1407"/>
                </a:lnTo>
                <a:lnTo>
                  <a:pt x="873" y="1397"/>
                </a:lnTo>
                <a:lnTo>
                  <a:pt x="873" y="1387"/>
                </a:lnTo>
                <a:lnTo>
                  <a:pt x="873" y="1387"/>
                </a:lnTo>
                <a:lnTo>
                  <a:pt x="873" y="1382"/>
                </a:lnTo>
                <a:lnTo>
                  <a:pt x="874" y="1378"/>
                </a:lnTo>
                <a:lnTo>
                  <a:pt x="877" y="1367"/>
                </a:lnTo>
                <a:lnTo>
                  <a:pt x="877" y="1367"/>
                </a:lnTo>
                <a:lnTo>
                  <a:pt x="879" y="1348"/>
                </a:lnTo>
                <a:lnTo>
                  <a:pt x="879" y="1327"/>
                </a:lnTo>
                <a:lnTo>
                  <a:pt x="879" y="1286"/>
                </a:lnTo>
                <a:lnTo>
                  <a:pt x="878" y="1243"/>
                </a:lnTo>
                <a:lnTo>
                  <a:pt x="876" y="1200"/>
                </a:lnTo>
                <a:lnTo>
                  <a:pt x="874" y="1158"/>
                </a:lnTo>
                <a:lnTo>
                  <a:pt x="873" y="1116"/>
                </a:lnTo>
                <a:lnTo>
                  <a:pt x="874" y="1077"/>
                </a:lnTo>
                <a:lnTo>
                  <a:pt x="876" y="1058"/>
                </a:lnTo>
                <a:lnTo>
                  <a:pt x="877" y="1038"/>
                </a:lnTo>
                <a:lnTo>
                  <a:pt x="877" y="1038"/>
                </a:lnTo>
                <a:lnTo>
                  <a:pt x="869" y="1037"/>
                </a:lnTo>
                <a:lnTo>
                  <a:pt x="862" y="1034"/>
                </a:lnTo>
                <a:lnTo>
                  <a:pt x="855" y="1031"/>
                </a:lnTo>
                <a:lnTo>
                  <a:pt x="850" y="1026"/>
                </a:lnTo>
                <a:lnTo>
                  <a:pt x="850" y="1026"/>
                </a:lnTo>
                <a:lnTo>
                  <a:pt x="849" y="1032"/>
                </a:lnTo>
                <a:lnTo>
                  <a:pt x="848" y="1037"/>
                </a:lnTo>
                <a:lnTo>
                  <a:pt x="846" y="1041"/>
                </a:lnTo>
                <a:lnTo>
                  <a:pt x="842" y="1045"/>
                </a:lnTo>
                <a:lnTo>
                  <a:pt x="839" y="1047"/>
                </a:lnTo>
                <a:lnTo>
                  <a:pt x="836" y="1049"/>
                </a:lnTo>
                <a:lnTo>
                  <a:pt x="832" y="1050"/>
                </a:lnTo>
                <a:lnTo>
                  <a:pt x="828" y="1050"/>
                </a:lnTo>
                <a:lnTo>
                  <a:pt x="824" y="1049"/>
                </a:lnTo>
                <a:lnTo>
                  <a:pt x="820" y="1048"/>
                </a:lnTo>
                <a:lnTo>
                  <a:pt x="817" y="1046"/>
                </a:lnTo>
                <a:lnTo>
                  <a:pt x="813" y="1044"/>
                </a:lnTo>
                <a:lnTo>
                  <a:pt x="810" y="1040"/>
                </a:lnTo>
                <a:lnTo>
                  <a:pt x="807" y="1036"/>
                </a:lnTo>
                <a:lnTo>
                  <a:pt x="806" y="1032"/>
                </a:lnTo>
                <a:lnTo>
                  <a:pt x="805" y="1026"/>
                </a:lnTo>
                <a:lnTo>
                  <a:pt x="805" y="1026"/>
                </a:lnTo>
                <a:lnTo>
                  <a:pt x="798" y="1031"/>
                </a:lnTo>
                <a:lnTo>
                  <a:pt x="793" y="1035"/>
                </a:lnTo>
                <a:lnTo>
                  <a:pt x="790" y="1037"/>
                </a:lnTo>
                <a:lnTo>
                  <a:pt x="787" y="1038"/>
                </a:lnTo>
                <a:lnTo>
                  <a:pt x="783" y="1039"/>
                </a:lnTo>
                <a:lnTo>
                  <a:pt x="779" y="1038"/>
                </a:lnTo>
                <a:lnTo>
                  <a:pt x="779" y="1038"/>
                </a:lnTo>
                <a:lnTo>
                  <a:pt x="777" y="1037"/>
                </a:lnTo>
                <a:lnTo>
                  <a:pt x="775" y="1034"/>
                </a:lnTo>
                <a:lnTo>
                  <a:pt x="772" y="1029"/>
                </a:lnTo>
                <a:lnTo>
                  <a:pt x="771" y="1025"/>
                </a:lnTo>
                <a:lnTo>
                  <a:pt x="768" y="1023"/>
                </a:lnTo>
                <a:lnTo>
                  <a:pt x="766" y="1021"/>
                </a:lnTo>
                <a:lnTo>
                  <a:pt x="763" y="1020"/>
                </a:lnTo>
                <a:lnTo>
                  <a:pt x="763" y="1020"/>
                </a:lnTo>
                <a:close/>
                <a:moveTo>
                  <a:pt x="593" y="1053"/>
                </a:moveTo>
                <a:lnTo>
                  <a:pt x="593" y="1053"/>
                </a:lnTo>
                <a:lnTo>
                  <a:pt x="594" y="1055"/>
                </a:lnTo>
                <a:lnTo>
                  <a:pt x="595" y="1058"/>
                </a:lnTo>
                <a:lnTo>
                  <a:pt x="597" y="1064"/>
                </a:lnTo>
                <a:lnTo>
                  <a:pt x="599" y="1068"/>
                </a:lnTo>
                <a:lnTo>
                  <a:pt x="600" y="1070"/>
                </a:lnTo>
                <a:lnTo>
                  <a:pt x="602" y="1073"/>
                </a:lnTo>
                <a:lnTo>
                  <a:pt x="602" y="1073"/>
                </a:lnTo>
                <a:lnTo>
                  <a:pt x="606" y="1069"/>
                </a:lnTo>
                <a:lnTo>
                  <a:pt x="608" y="1068"/>
                </a:lnTo>
                <a:lnTo>
                  <a:pt x="615" y="1066"/>
                </a:lnTo>
                <a:lnTo>
                  <a:pt x="615" y="1066"/>
                </a:lnTo>
                <a:lnTo>
                  <a:pt x="615" y="1061"/>
                </a:lnTo>
                <a:lnTo>
                  <a:pt x="616" y="1056"/>
                </a:lnTo>
                <a:lnTo>
                  <a:pt x="617" y="1052"/>
                </a:lnTo>
                <a:lnTo>
                  <a:pt x="617" y="1047"/>
                </a:lnTo>
                <a:lnTo>
                  <a:pt x="617" y="1047"/>
                </a:lnTo>
                <a:lnTo>
                  <a:pt x="612" y="1046"/>
                </a:lnTo>
                <a:lnTo>
                  <a:pt x="605" y="1047"/>
                </a:lnTo>
                <a:lnTo>
                  <a:pt x="597" y="1050"/>
                </a:lnTo>
                <a:lnTo>
                  <a:pt x="593" y="1053"/>
                </a:lnTo>
                <a:lnTo>
                  <a:pt x="593" y="1053"/>
                </a:lnTo>
                <a:close/>
                <a:moveTo>
                  <a:pt x="520" y="1117"/>
                </a:moveTo>
                <a:lnTo>
                  <a:pt x="520" y="1117"/>
                </a:lnTo>
                <a:lnTo>
                  <a:pt x="530" y="1136"/>
                </a:lnTo>
                <a:lnTo>
                  <a:pt x="533" y="1144"/>
                </a:lnTo>
                <a:lnTo>
                  <a:pt x="536" y="1153"/>
                </a:lnTo>
                <a:lnTo>
                  <a:pt x="536" y="1153"/>
                </a:lnTo>
                <a:lnTo>
                  <a:pt x="548" y="1190"/>
                </a:lnTo>
                <a:lnTo>
                  <a:pt x="560" y="1226"/>
                </a:lnTo>
                <a:lnTo>
                  <a:pt x="573" y="1261"/>
                </a:lnTo>
                <a:lnTo>
                  <a:pt x="586" y="1295"/>
                </a:lnTo>
                <a:lnTo>
                  <a:pt x="614" y="1363"/>
                </a:lnTo>
                <a:lnTo>
                  <a:pt x="642" y="1431"/>
                </a:lnTo>
                <a:lnTo>
                  <a:pt x="642" y="1431"/>
                </a:lnTo>
                <a:lnTo>
                  <a:pt x="644" y="1398"/>
                </a:lnTo>
                <a:lnTo>
                  <a:pt x="645" y="1362"/>
                </a:lnTo>
                <a:lnTo>
                  <a:pt x="646" y="1324"/>
                </a:lnTo>
                <a:lnTo>
                  <a:pt x="649" y="1288"/>
                </a:lnTo>
                <a:lnTo>
                  <a:pt x="649" y="1288"/>
                </a:lnTo>
                <a:lnTo>
                  <a:pt x="643" y="1283"/>
                </a:lnTo>
                <a:lnTo>
                  <a:pt x="641" y="1281"/>
                </a:lnTo>
                <a:lnTo>
                  <a:pt x="640" y="1278"/>
                </a:lnTo>
                <a:lnTo>
                  <a:pt x="640" y="1278"/>
                </a:lnTo>
                <a:lnTo>
                  <a:pt x="623" y="1219"/>
                </a:lnTo>
                <a:lnTo>
                  <a:pt x="608" y="1160"/>
                </a:lnTo>
                <a:lnTo>
                  <a:pt x="592" y="1104"/>
                </a:lnTo>
                <a:lnTo>
                  <a:pt x="583" y="1075"/>
                </a:lnTo>
                <a:lnTo>
                  <a:pt x="574" y="1047"/>
                </a:lnTo>
                <a:lnTo>
                  <a:pt x="574" y="1047"/>
                </a:lnTo>
                <a:lnTo>
                  <a:pt x="546" y="1082"/>
                </a:lnTo>
                <a:lnTo>
                  <a:pt x="533" y="1099"/>
                </a:lnTo>
                <a:lnTo>
                  <a:pt x="520" y="1117"/>
                </a:lnTo>
                <a:lnTo>
                  <a:pt x="520" y="1117"/>
                </a:lnTo>
                <a:close/>
                <a:moveTo>
                  <a:pt x="1010" y="1106"/>
                </a:moveTo>
                <a:lnTo>
                  <a:pt x="1010" y="1106"/>
                </a:lnTo>
                <a:lnTo>
                  <a:pt x="1013" y="1113"/>
                </a:lnTo>
                <a:lnTo>
                  <a:pt x="1015" y="1120"/>
                </a:lnTo>
                <a:lnTo>
                  <a:pt x="1017" y="1123"/>
                </a:lnTo>
                <a:lnTo>
                  <a:pt x="1020" y="1125"/>
                </a:lnTo>
                <a:lnTo>
                  <a:pt x="1023" y="1127"/>
                </a:lnTo>
                <a:lnTo>
                  <a:pt x="1026" y="1128"/>
                </a:lnTo>
                <a:lnTo>
                  <a:pt x="1026" y="1128"/>
                </a:lnTo>
                <a:lnTo>
                  <a:pt x="1026" y="1126"/>
                </a:lnTo>
                <a:lnTo>
                  <a:pt x="1026" y="1125"/>
                </a:lnTo>
                <a:lnTo>
                  <a:pt x="1030" y="1124"/>
                </a:lnTo>
                <a:lnTo>
                  <a:pt x="1033" y="1123"/>
                </a:lnTo>
                <a:lnTo>
                  <a:pt x="1034" y="1123"/>
                </a:lnTo>
                <a:lnTo>
                  <a:pt x="1035" y="1122"/>
                </a:lnTo>
                <a:lnTo>
                  <a:pt x="1035" y="1122"/>
                </a:lnTo>
                <a:lnTo>
                  <a:pt x="1033" y="1095"/>
                </a:lnTo>
                <a:lnTo>
                  <a:pt x="1031" y="1082"/>
                </a:lnTo>
                <a:lnTo>
                  <a:pt x="1029" y="1074"/>
                </a:lnTo>
                <a:lnTo>
                  <a:pt x="1029" y="1074"/>
                </a:lnTo>
                <a:lnTo>
                  <a:pt x="1020" y="1090"/>
                </a:lnTo>
                <a:lnTo>
                  <a:pt x="1010" y="1106"/>
                </a:lnTo>
                <a:lnTo>
                  <a:pt x="1010" y="1106"/>
                </a:lnTo>
                <a:close/>
                <a:moveTo>
                  <a:pt x="605" y="1084"/>
                </a:moveTo>
                <a:lnTo>
                  <a:pt x="605" y="1084"/>
                </a:lnTo>
                <a:lnTo>
                  <a:pt x="606" y="1092"/>
                </a:lnTo>
                <a:lnTo>
                  <a:pt x="607" y="1098"/>
                </a:lnTo>
                <a:lnTo>
                  <a:pt x="611" y="1109"/>
                </a:lnTo>
                <a:lnTo>
                  <a:pt x="611" y="1109"/>
                </a:lnTo>
                <a:lnTo>
                  <a:pt x="616" y="1108"/>
                </a:lnTo>
                <a:lnTo>
                  <a:pt x="621" y="1106"/>
                </a:lnTo>
                <a:lnTo>
                  <a:pt x="624" y="1101"/>
                </a:lnTo>
                <a:lnTo>
                  <a:pt x="626" y="1097"/>
                </a:lnTo>
                <a:lnTo>
                  <a:pt x="627" y="1092"/>
                </a:lnTo>
                <a:lnTo>
                  <a:pt x="627" y="1086"/>
                </a:lnTo>
                <a:lnTo>
                  <a:pt x="625" y="1081"/>
                </a:lnTo>
                <a:lnTo>
                  <a:pt x="622" y="1076"/>
                </a:lnTo>
                <a:lnTo>
                  <a:pt x="622" y="1076"/>
                </a:lnTo>
                <a:lnTo>
                  <a:pt x="619" y="1079"/>
                </a:lnTo>
                <a:lnTo>
                  <a:pt x="614" y="1082"/>
                </a:lnTo>
                <a:lnTo>
                  <a:pt x="610" y="1083"/>
                </a:lnTo>
                <a:lnTo>
                  <a:pt x="605" y="1084"/>
                </a:lnTo>
                <a:lnTo>
                  <a:pt x="605" y="1084"/>
                </a:lnTo>
                <a:close/>
                <a:moveTo>
                  <a:pt x="615" y="1122"/>
                </a:moveTo>
                <a:lnTo>
                  <a:pt x="615" y="1122"/>
                </a:lnTo>
                <a:lnTo>
                  <a:pt x="615" y="1128"/>
                </a:lnTo>
                <a:lnTo>
                  <a:pt x="616" y="1135"/>
                </a:lnTo>
                <a:lnTo>
                  <a:pt x="619" y="1139"/>
                </a:lnTo>
                <a:lnTo>
                  <a:pt x="620" y="1141"/>
                </a:lnTo>
                <a:lnTo>
                  <a:pt x="622" y="1142"/>
                </a:lnTo>
                <a:lnTo>
                  <a:pt x="622" y="1142"/>
                </a:lnTo>
                <a:lnTo>
                  <a:pt x="630" y="1138"/>
                </a:lnTo>
                <a:lnTo>
                  <a:pt x="640" y="1135"/>
                </a:lnTo>
                <a:lnTo>
                  <a:pt x="640" y="1135"/>
                </a:lnTo>
                <a:lnTo>
                  <a:pt x="637" y="1123"/>
                </a:lnTo>
                <a:lnTo>
                  <a:pt x="631" y="1113"/>
                </a:lnTo>
                <a:lnTo>
                  <a:pt x="631" y="1113"/>
                </a:lnTo>
                <a:lnTo>
                  <a:pt x="629" y="1116"/>
                </a:lnTo>
                <a:lnTo>
                  <a:pt x="625" y="1119"/>
                </a:lnTo>
                <a:lnTo>
                  <a:pt x="615" y="1122"/>
                </a:lnTo>
                <a:lnTo>
                  <a:pt x="615" y="1122"/>
                </a:lnTo>
                <a:close/>
                <a:moveTo>
                  <a:pt x="973" y="1257"/>
                </a:moveTo>
                <a:lnTo>
                  <a:pt x="973" y="1257"/>
                </a:lnTo>
                <a:lnTo>
                  <a:pt x="978" y="1255"/>
                </a:lnTo>
                <a:lnTo>
                  <a:pt x="983" y="1251"/>
                </a:lnTo>
                <a:lnTo>
                  <a:pt x="986" y="1247"/>
                </a:lnTo>
                <a:lnTo>
                  <a:pt x="988" y="1242"/>
                </a:lnTo>
                <a:lnTo>
                  <a:pt x="990" y="1236"/>
                </a:lnTo>
                <a:lnTo>
                  <a:pt x="992" y="1232"/>
                </a:lnTo>
                <a:lnTo>
                  <a:pt x="995" y="1228"/>
                </a:lnTo>
                <a:lnTo>
                  <a:pt x="1000" y="1226"/>
                </a:lnTo>
                <a:lnTo>
                  <a:pt x="1000" y="1226"/>
                </a:lnTo>
                <a:lnTo>
                  <a:pt x="1004" y="1226"/>
                </a:lnTo>
                <a:lnTo>
                  <a:pt x="1007" y="1226"/>
                </a:lnTo>
                <a:lnTo>
                  <a:pt x="1009" y="1227"/>
                </a:lnTo>
                <a:lnTo>
                  <a:pt x="1011" y="1228"/>
                </a:lnTo>
                <a:lnTo>
                  <a:pt x="1015" y="1232"/>
                </a:lnTo>
                <a:lnTo>
                  <a:pt x="1017" y="1237"/>
                </a:lnTo>
                <a:lnTo>
                  <a:pt x="1019" y="1244"/>
                </a:lnTo>
                <a:lnTo>
                  <a:pt x="1022" y="1250"/>
                </a:lnTo>
                <a:lnTo>
                  <a:pt x="1026" y="1256"/>
                </a:lnTo>
                <a:lnTo>
                  <a:pt x="1030" y="1258"/>
                </a:lnTo>
                <a:lnTo>
                  <a:pt x="1033" y="1259"/>
                </a:lnTo>
                <a:lnTo>
                  <a:pt x="1033" y="1259"/>
                </a:lnTo>
                <a:lnTo>
                  <a:pt x="1037" y="1253"/>
                </a:lnTo>
                <a:lnTo>
                  <a:pt x="1040" y="1247"/>
                </a:lnTo>
                <a:lnTo>
                  <a:pt x="1043" y="1241"/>
                </a:lnTo>
                <a:lnTo>
                  <a:pt x="1044" y="1233"/>
                </a:lnTo>
                <a:lnTo>
                  <a:pt x="1045" y="1219"/>
                </a:lnTo>
                <a:lnTo>
                  <a:pt x="1044" y="1204"/>
                </a:lnTo>
                <a:lnTo>
                  <a:pt x="1039" y="1174"/>
                </a:lnTo>
                <a:lnTo>
                  <a:pt x="1037" y="1160"/>
                </a:lnTo>
                <a:lnTo>
                  <a:pt x="1037" y="1146"/>
                </a:lnTo>
                <a:lnTo>
                  <a:pt x="1037" y="1146"/>
                </a:lnTo>
                <a:lnTo>
                  <a:pt x="1031" y="1146"/>
                </a:lnTo>
                <a:lnTo>
                  <a:pt x="1024" y="1145"/>
                </a:lnTo>
                <a:lnTo>
                  <a:pt x="1020" y="1144"/>
                </a:lnTo>
                <a:lnTo>
                  <a:pt x="1015" y="1142"/>
                </a:lnTo>
                <a:lnTo>
                  <a:pt x="1007" y="1137"/>
                </a:lnTo>
                <a:lnTo>
                  <a:pt x="1003" y="1134"/>
                </a:lnTo>
                <a:lnTo>
                  <a:pt x="998" y="1132"/>
                </a:lnTo>
                <a:lnTo>
                  <a:pt x="998" y="1132"/>
                </a:lnTo>
                <a:lnTo>
                  <a:pt x="994" y="1140"/>
                </a:lnTo>
                <a:lnTo>
                  <a:pt x="991" y="1146"/>
                </a:lnTo>
                <a:lnTo>
                  <a:pt x="983" y="1162"/>
                </a:lnTo>
                <a:lnTo>
                  <a:pt x="973" y="1179"/>
                </a:lnTo>
                <a:lnTo>
                  <a:pt x="964" y="1195"/>
                </a:lnTo>
                <a:lnTo>
                  <a:pt x="960" y="1203"/>
                </a:lnTo>
                <a:lnTo>
                  <a:pt x="958" y="1211"/>
                </a:lnTo>
                <a:lnTo>
                  <a:pt x="956" y="1219"/>
                </a:lnTo>
                <a:lnTo>
                  <a:pt x="956" y="1227"/>
                </a:lnTo>
                <a:lnTo>
                  <a:pt x="957" y="1234"/>
                </a:lnTo>
                <a:lnTo>
                  <a:pt x="960" y="1243"/>
                </a:lnTo>
                <a:lnTo>
                  <a:pt x="965" y="1249"/>
                </a:lnTo>
                <a:lnTo>
                  <a:pt x="973" y="1257"/>
                </a:lnTo>
                <a:lnTo>
                  <a:pt x="973" y="1257"/>
                </a:lnTo>
                <a:close/>
                <a:moveTo>
                  <a:pt x="624" y="1155"/>
                </a:moveTo>
                <a:lnTo>
                  <a:pt x="624" y="1155"/>
                </a:lnTo>
                <a:lnTo>
                  <a:pt x="626" y="1165"/>
                </a:lnTo>
                <a:lnTo>
                  <a:pt x="628" y="1173"/>
                </a:lnTo>
                <a:lnTo>
                  <a:pt x="631" y="1182"/>
                </a:lnTo>
                <a:lnTo>
                  <a:pt x="634" y="1190"/>
                </a:lnTo>
                <a:lnTo>
                  <a:pt x="634" y="1190"/>
                </a:lnTo>
                <a:lnTo>
                  <a:pt x="638" y="1189"/>
                </a:lnTo>
                <a:lnTo>
                  <a:pt x="641" y="1188"/>
                </a:lnTo>
                <a:lnTo>
                  <a:pt x="644" y="1186"/>
                </a:lnTo>
                <a:lnTo>
                  <a:pt x="646" y="1184"/>
                </a:lnTo>
                <a:lnTo>
                  <a:pt x="650" y="1179"/>
                </a:lnTo>
                <a:lnTo>
                  <a:pt x="650" y="1172"/>
                </a:lnTo>
                <a:lnTo>
                  <a:pt x="650" y="1166"/>
                </a:lnTo>
                <a:lnTo>
                  <a:pt x="649" y="1159"/>
                </a:lnTo>
                <a:lnTo>
                  <a:pt x="646" y="1149"/>
                </a:lnTo>
                <a:lnTo>
                  <a:pt x="646" y="1149"/>
                </a:lnTo>
                <a:lnTo>
                  <a:pt x="639" y="1150"/>
                </a:lnTo>
                <a:lnTo>
                  <a:pt x="635" y="1152"/>
                </a:lnTo>
                <a:lnTo>
                  <a:pt x="624" y="1155"/>
                </a:lnTo>
                <a:lnTo>
                  <a:pt x="624" y="1155"/>
                </a:lnTo>
                <a:close/>
                <a:moveTo>
                  <a:pt x="547" y="1307"/>
                </a:moveTo>
                <a:lnTo>
                  <a:pt x="547" y="1307"/>
                </a:lnTo>
                <a:lnTo>
                  <a:pt x="552" y="1312"/>
                </a:lnTo>
                <a:lnTo>
                  <a:pt x="558" y="1319"/>
                </a:lnTo>
                <a:lnTo>
                  <a:pt x="562" y="1326"/>
                </a:lnTo>
                <a:lnTo>
                  <a:pt x="565" y="1335"/>
                </a:lnTo>
                <a:lnTo>
                  <a:pt x="573" y="1354"/>
                </a:lnTo>
                <a:lnTo>
                  <a:pt x="578" y="1373"/>
                </a:lnTo>
                <a:lnTo>
                  <a:pt x="578" y="1373"/>
                </a:lnTo>
                <a:lnTo>
                  <a:pt x="605" y="1469"/>
                </a:lnTo>
                <a:lnTo>
                  <a:pt x="630" y="1561"/>
                </a:lnTo>
                <a:lnTo>
                  <a:pt x="630" y="1561"/>
                </a:lnTo>
                <a:lnTo>
                  <a:pt x="630" y="1559"/>
                </a:lnTo>
                <a:lnTo>
                  <a:pt x="631" y="1559"/>
                </a:lnTo>
                <a:lnTo>
                  <a:pt x="635" y="1558"/>
                </a:lnTo>
                <a:lnTo>
                  <a:pt x="639" y="1559"/>
                </a:lnTo>
                <a:lnTo>
                  <a:pt x="642" y="1559"/>
                </a:lnTo>
                <a:lnTo>
                  <a:pt x="642" y="1559"/>
                </a:lnTo>
                <a:lnTo>
                  <a:pt x="642" y="1544"/>
                </a:lnTo>
                <a:lnTo>
                  <a:pt x="643" y="1531"/>
                </a:lnTo>
                <a:lnTo>
                  <a:pt x="644" y="1518"/>
                </a:lnTo>
                <a:lnTo>
                  <a:pt x="644" y="1504"/>
                </a:lnTo>
                <a:lnTo>
                  <a:pt x="644" y="1504"/>
                </a:lnTo>
                <a:lnTo>
                  <a:pt x="643" y="1498"/>
                </a:lnTo>
                <a:lnTo>
                  <a:pt x="640" y="1491"/>
                </a:lnTo>
                <a:lnTo>
                  <a:pt x="637" y="1485"/>
                </a:lnTo>
                <a:lnTo>
                  <a:pt x="634" y="1477"/>
                </a:lnTo>
                <a:lnTo>
                  <a:pt x="634" y="1477"/>
                </a:lnTo>
                <a:lnTo>
                  <a:pt x="629" y="1459"/>
                </a:lnTo>
                <a:lnTo>
                  <a:pt x="622" y="1439"/>
                </a:lnTo>
                <a:lnTo>
                  <a:pt x="614" y="1417"/>
                </a:lnTo>
                <a:lnTo>
                  <a:pt x="605" y="1396"/>
                </a:lnTo>
                <a:lnTo>
                  <a:pt x="605" y="1396"/>
                </a:lnTo>
                <a:lnTo>
                  <a:pt x="589" y="1362"/>
                </a:lnTo>
                <a:lnTo>
                  <a:pt x="581" y="1344"/>
                </a:lnTo>
                <a:lnTo>
                  <a:pt x="576" y="1327"/>
                </a:lnTo>
                <a:lnTo>
                  <a:pt x="576" y="1327"/>
                </a:lnTo>
                <a:lnTo>
                  <a:pt x="573" y="1314"/>
                </a:lnTo>
                <a:lnTo>
                  <a:pt x="568" y="1303"/>
                </a:lnTo>
                <a:lnTo>
                  <a:pt x="559" y="1281"/>
                </a:lnTo>
                <a:lnTo>
                  <a:pt x="549" y="1260"/>
                </a:lnTo>
                <a:lnTo>
                  <a:pt x="540" y="1238"/>
                </a:lnTo>
                <a:lnTo>
                  <a:pt x="540" y="1238"/>
                </a:lnTo>
                <a:lnTo>
                  <a:pt x="525" y="1196"/>
                </a:lnTo>
                <a:lnTo>
                  <a:pt x="517" y="1175"/>
                </a:lnTo>
                <a:lnTo>
                  <a:pt x="509" y="1157"/>
                </a:lnTo>
                <a:lnTo>
                  <a:pt x="509" y="1157"/>
                </a:lnTo>
                <a:lnTo>
                  <a:pt x="509" y="1168"/>
                </a:lnTo>
                <a:lnTo>
                  <a:pt x="509" y="1179"/>
                </a:lnTo>
                <a:lnTo>
                  <a:pt x="513" y="1198"/>
                </a:lnTo>
                <a:lnTo>
                  <a:pt x="517" y="1216"/>
                </a:lnTo>
                <a:lnTo>
                  <a:pt x="523" y="1234"/>
                </a:lnTo>
                <a:lnTo>
                  <a:pt x="536" y="1270"/>
                </a:lnTo>
                <a:lnTo>
                  <a:pt x="543" y="1288"/>
                </a:lnTo>
                <a:lnTo>
                  <a:pt x="547" y="1307"/>
                </a:lnTo>
                <a:lnTo>
                  <a:pt x="547" y="1307"/>
                </a:lnTo>
                <a:close/>
                <a:moveTo>
                  <a:pt x="649" y="1238"/>
                </a:moveTo>
                <a:lnTo>
                  <a:pt x="649" y="1238"/>
                </a:lnTo>
                <a:lnTo>
                  <a:pt x="649" y="1199"/>
                </a:lnTo>
                <a:lnTo>
                  <a:pt x="649" y="1199"/>
                </a:lnTo>
                <a:lnTo>
                  <a:pt x="645" y="1200"/>
                </a:lnTo>
                <a:lnTo>
                  <a:pt x="642" y="1201"/>
                </a:lnTo>
                <a:lnTo>
                  <a:pt x="640" y="1202"/>
                </a:lnTo>
                <a:lnTo>
                  <a:pt x="639" y="1204"/>
                </a:lnTo>
                <a:lnTo>
                  <a:pt x="638" y="1210"/>
                </a:lnTo>
                <a:lnTo>
                  <a:pt x="639" y="1215"/>
                </a:lnTo>
                <a:lnTo>
                  <a:pt x="641" y="1221"/>
                </a:lnTo>
                <a:lnTo>
                  <a:pt x="643" y="1228"/>
                </a:lnTo>
                <a:lnTo>
                  <a:pt x="649" y="1238"/>
                </a:lnTo>
                <a:lnTo>
                  <a:pt x="649" y="1238"/>
                </a:lnTo>
                <a:close/>
                <a:moveTo>
                  <a:pt x="328" y="1234"/>
                </a:moveTo>
                <a:lnTo>
                  <a:pt x="328" y="1234"/>
                </a:lnTo>
                <a:lnTo>
                  <a:pt x="328" y="1246"/>
                </a:lnTo>
                <a:lnTo>
                  <a:pt x="326" y="1259"/>
                </a:lnTo>
                <a:lnTo>
                  <a:pt x="321" y="1285"/>
                </a:lnTo>
                <a:lnTo>
                  <a:pt x="320" y="1296"/>
                </a:lnTo>
                <a:lnTo>
                  <a:pt x="319" y="1308"/>
                </a:lnTo>
                <a:lnTo>
                  <a:pt x="319" y="1319"/>
                </a:lnTo>
                <a:lnTo>
                  <a:pt x="321" y="1323"/>
                </a:lnTo>
                <a:lnTo>
                  <a:pt x="322" y="1327"/>
                </a:lnTo>
                <a:lnTo>
                  <a:pt x="322" y="1327"/>
                </a:lnTo>
                <a:lnTo>
                  <a:pt x="325" y="1328"/>
                </a:lnTo>
                <a:lnTo>
                  <a:pt x="328" y="1327"/>
                </a:lnTo>
                <a:lnTo>
                  <a:pt x="333" y="1325"/>
                </a:lnTo>
                <a:lnTo>
                  <a:pt x="337" y="1322"/>
                </a:lnTo>
                <a:lnTo>
                  <a:pt x="341" y="1318"/>
                </a:lnTo>
                <a:lnTo>
                  <a:pt x="344" y="1312"/>
                </a:lnTo>
                <a:lnTo>
                  <a:pt x="349" y="1308"/>
                </a:lnTo>
                <a:lnTo>
                  <a:pt x="354" y="1305"/>
                </a:lnTo>
                <a:lnTo>
                  <a:pt x="359" y="1303"/>
                </a:lnTo>
                <a:lnTo>
                  <a:pt x="359" y="1303"/>
                </a:lnTo>
                <a:lnTo>
                  <a:pt x="364" y="1305"/>
                </a:lnTo>
                <a:lnTo>
                  <a:pt x="367" y="1307"/>
                </a:lnTo>
                <a:lnTo>
                  <a:pt x="373" y="1313"/>
                </a:lnTo>
                <a:lnTo>
                  <a:pt x="377" y="1317"/>
                </a:lnTo>
                <a:lnTo>
                  <a:pt x="380" y="1319"/>
                </a:lnTo>
                <a:lnTo>
                  <a:pt x="383" y="1320"/>
                </a:lnTo>
                <a:lnTo>
                  <a:pt x="386" y="1319"/>
                </a:lnTo>
                <a:lnTo>
                  <a:pt x="386" y="1319"/>
                </a:lnTo>
                <a:lnTo>
                  <a:pt x="388" y="1312"/>
                </a:lnTo>
                <a:lnTo>
                  <a:pt x="389" y="1306"/>
                </a:lnTo>
                <a:lnTo>
                  <a:pt x="389" y="1301"/>
                </a:lnTo>
                <a:lnTo>
                  <a:pt x="388" y="1294"/>
                </a:lnTo>
                <a:lnTo>
                  <a:pt x="385" y="1283"/>
                </a:lnTo>
                <a:lnTo>
                  <a:pt x="379" y="1273"/>
                </a:lnTo>
                <a:lnTo>
                  <a:pt x="367" y="1251"/>
                </a:lnTo>
                <a:lnTo>
                  <a:pt x="362" y="1241"/>
                </a:lnTo>
                <a:lnTo>
                  <a:pt x="357" y="1230"/>
                </a:lnTo>
                <a:lnTo>
                  <a:pt x="357" y="1230"/>
                </a:lnTo>
                <a:lnTo>
                  <a:pt x="349" y="1230"/>
                </a:lnTo>
                <a:lnTo>
                  <a:pt x="341" y="1231"/>
                </a:lnTo>
                <a:lnTo>
                  <a:pt x="328" y="1234"/>
                </a:lnTo>
                <a:lnTo>
                  <a:pt x="328" y="1234"/>
                </a:lnTo>
                <a:close/>
                <a:moveTo>
                  <a:pt x="873" y="1556"/>
                </a:moveTo>
                <a:lnTo>
                  <a:pt x="873" y="1556"/>
                </a:lnTo>
                <a:lnTo>
                  <a:pt x="888" y="1556"/>
                </a:lnTo>
                <a:lnTo>
                  <a:pt x="898" y="1556"/>
                </a:lnTo>
                <a:lnTo>
                  <a:pt x="910" y="1556"/>
                </a:lnTo>
                <a:lnTo>
                  <a:pt x="929" y="1556"/>
                </a:lnTo>
                <a:lnTo>
                  <a:pt x="929" y="1556"/>
                </a:lnTo>
                <a:lnTo>
                  <a:pt x="934" y="1540"/>
                </a:lnTo>
                <a:lnTo>
                  <a:pt x="939" y="1524"/>
                </a:lnTo>
                <a:lnTo>
                  <a:pt x="947" y="1489"/>
                </a:lnTo>
                <a:lnTo>
                  <a:pt x="955" y="1452"/>
                </a:lnTo>
                <a:lnTo>
                  <a:pt x="961" y="1412"/>
                </a:lnTo>
                <a:lnTo>
                  <a:pt x="968" y="1373"/>
                </a:lnTo>
                <a:lnTo>
                  <a:pt x="974" y="1335"/>
                </a:lnTo>
                <a:lnTo>
                  <a:pt x="982" y="1297"/>
                </a:lnTo>
                <a:lnTo>
                  <a:pt x="991" y="1263"/>
                </a:lnTo>
                <a:lnTo>
                  <a:pt x="991" y="1263"/>
                </a:lnTo>
                <a:lnTo>
                  <a:pt x="986" y="1264"/>
                </a:lnTo>
                <a:lnTo>
                  <a:pt x="980" y="1266"/>
                </a:lnTo>
                <a:lnTo>
                  <a:pt x="975" y="1268"/>
                </a:lnTo>
                <a:lnTo>
                  <a:pt x="969" y="1270"/>
                </a:lnTo>
                <a:lnTo>
                  <a:pt x="969" y="1270"/>
                </a:lnTo>
                <a:lnTo>
                  <a:pt x="964" y="1267"/>
                </a:lnTo>
                <a:lnTo>
                  <a:pt x="961" y="1263"/>
                </a:lnTo>
                <a:lnTo>
                  <a:pt x="956" y="1255"/>
                </a:lnTo>
                <a:lnTo>
                  <a:pt x="953" y="1250"/>
                </a:lnTo>
                <a:lnTo>
                  <a:pt x="950" y="1247"/>
                </a:lnTo>
                <a:lnTo>
                  <a:pt x="947" y="1245"/>
                </a:lnTo>
                <a:lnTo>
                  <a:pt x="944" y="1245"/>
                </a:lnTo>
                <a:lnTo>
                  <a:pt x="944" y="1245"/>
                </a:lnTo>
                <a:lnTo>
                  <a:pt x="938" y="1281"/>
                </a:lnTo>
                <a:lnTo>
                  <a:pt x="929" y="1321"/>
                </a:lnTo>
                <a:lnTo>
                  <a:pt x="920" y="1362"/>
                </a:lnTo>
                <a:lnTo>
                  <a:pt x="911" y="1402"/>
                </a:lnTo>
                <a:lnTo>
                  <a:pt x="891" y="1483"/>
                </a:lnTo>
                <a:lnTo>
                  <a:pt x="873" y="1556"/>
                </a:lnTo>
                <a:lnTo>
                  <a:pt x="873" y="1556"/>
                </a:lnTo>
                <a:close/>
                <a:moveTo>
                  <a:pt x="954" y="1552"/>
                </a:moveTo>
                <a:lnTo>
                  <a:pt x="954" y="1552"/>
                </a:lnTo>
                <a:lnTo>
                  <a:pt x="973" y="1548"/>
                </a:lnTo>
                <a:lnTo>
                  <a:pt x="983" y="1546"/>
                </a:lnTo>
                <a:lnTo>
                  <a:pt x="991" y="1544"/>
                </a:lnTo>
                <a:lnTo>
                  <a:pt x="991" y="1544"/>
                </a:lnTo>
                <a:lnTo>
                  <a:pt x="998" y="1507"/>
                </a:lnTo>
                <a:lnTo>
                  <a:pt x="1004" y="1473"/>
                </a:lnTo>
                <a:lnTo>
                  <a:pt x="1019" y="1406"/>
                </a:lnTo>
                <a:lnTo>
                  <a:pt x="1035" y="1338"/>
                </a:lnTo>
                <a:lnTo>
                  <a:pt x="1043" y="1304"/>
                </a:lnTo>
                <a:lnTo>
                  <a:pt x="1049" y="1267"/>
                </a:lnTo>
                <a:lnTo>
                  <a:pt x="1049" y="1267"/>
                </a:lnTo>
                <a:lnTo>
                  <a:pt x="1044" y="1270"/>
                </a:lnTo>
                <a:lnTo>
                  <a:pt x="1038" y="1274"/>
                </a:lnTo>
                <a:lnTo>
                  <a:pt x="1035" y="1275"/>
                </a:lnTo>
                <a:lnTo>
                  <a:pt x="1032" y="1276"/>
                </a:lnTo>
                <a:lnTo>
                  <a:pt x="1028" y="1276"/>
                </a:lnTo>
                <a:lnTo>
                  <a:pt x="1022" y="1276"/>
                </a:lnTo>
                <a:lnTo>
                  <a:pt x="1022" y="1276"/>
                </a:lnTo>
                <a:lnTo>
                  <a:pt x="1020" y="1272"/>
                </a:lnTo>
                <a:lnTo>
                  <a:pt x="1018" y="1268"/>
                </a:lnTo>
                <a:lnTo>
                  <a:pt x="1015" y="1264"/>
                </a:lnTo>
                <a:lnTo>
                  <a:pt x="1013" y="1261"/>
                </a:lnTo>
                <a:lnTo>
                  <a:pt x="1013" y="1261"/>
                </a:lnTo>
                <a:lnTo>
                  <a:pt x="994" y="1334"/>
                </a:lnTo>
                <a:lnTo>
                  <a:pt x="978" y="1403"/>
                </a:lnTo>
                <a:lnTo>
                  <a:pt x="965" y="1475"/>
                </a:lnTo>
                <a:lnTo>
                  <a:pt x="954" y="1552"/>
                </a:lnTo>
                <a:lnTo>
                  <a:pt x="954" y="1552"/>
                </a:lnTo>
                <a:close/>
                <a:moveTo>
                  <a:pt x="372" y="1334"/>
                </a:moveTo>
                <a:lnTo>
                  <a:pt x="372" y="1334"/>
                </a:lnTo>
                <a:lnTo>
                  <a:pt x="381" y="1361"/>
                </a:lnTo>
                <a:lnTo>
                  <a:pt x="389" y="1387"/>
                </a:lnTo>
                <a:lnTo>
                  <a:pt x="408" y="1440"/>
                </a:lnTo>
                <a:lnTo>
                  <a:pt x="416" y="1467"/>
                </a:lnTo>
                <a:lnTo>
                  <a:pt x="425" y="1493"/>
                </a:lnTo>
                <a:lnTo>
                  <a:pt x="431" y="1520"/>
                </a:lnTo>
                <a:lnTo>
                  <a:pt x="437" y="1548"/>
                </a:lnTo>
                <a:lnTo>
                  <a:pt x="437" y="1548"/>
                </a:lnTo>
                <a:lnTo>
                  <a:pt x="442" y="1550"/>
                </a:lnTo>
                <a:lnTo>
                  <a:pt x="447" y="1551"/>
                </a:lnTo>
                <a:lnTo>
                  <a:pt x="454" y="1552"/>
                </a:lnTo>
                <a:lnTo>
                  <a:pt x="457" y="1551"/>
                </a:lnTo>
                <a:lnTo>
                  <a:pt x="459" y="1550"/>
                </a:lnTo>
                <a:lnTo>
                  <a:pt x="459" y="1550"/>
                </a:lnTo>
                <a:lnTo>
                  <a:pt x="452" y="1513"/>
                </a:lnTo>
                <a:lnTo>
                  <a:pt x="446" y="1497"/>
                </a:lnTo>
                <a:lnTo>
                  <a:pt x="443" y="1489"/>
                </a:lnTo>
                <a:lnTo>
                  <a:pt x="439" y="1482"/>
                </a:lnTo>
                <a:lnTo>
                  <a:pt x="439" y="1482"/>
                </a:lnTo>
                <a:lnTo>
                  <a:pt x="440" y="1477"/>
                </a:lnTo>
                <a:lnTo>
                  <a:pt x="441" y="1472"/>
                </a:lnTo>
                <a:lnTo>
                  <a:pt x="441" y="1462"/>
                </a:lnTo>
                <a:lnTo>
                  <a:pt x="440" y="1450"/>
                </a:lnTo>
                <a:lnTo>
                  <a:pt x="438" y="1439"/>
                </a:lnTo>
                <a:lnTo>
                  <a:pt x="430" y="1415"/>
                </a:lnTo>
                <a:lnTo>
                  <a:pt x="424" y="1392"/>
                </a:lnTo>
                <a:lnTo>
                  <a:pt x="424" y="1392"/>
                </a:lnTo>
                <a:lnTo>
                  <a:pt x="423" y="1385"/>
                </a:lnTo>
                <a:lnTo>
                  <a:pt x="423" y="1378"/>
                </a:lnTo>
                <a:lnTo>
                  <a:pt x="422" y="1371"/>
                </a:lnTo>
                <a:lnTo>
                  <a:pt x="420" y="1367"/>
                </a:lnTo>
                <a:lnTo>
                  <a:pt x="420" y="1367"/>
                </a:lnTo>
                <a:lnTo>
                  <a:pt x="418" y="1366"/>
                </a:lnTo>
                <a:lnTo>
                  <a:pt x="415" y="1365"/>
                </a:lnTo>
                <a:lnTo>
                  <a:pt x="413" y="1364"/>
                </a:lnTo>
                <a:lnTo>
                  <a:pt x="412" y="1363"/>
                </a:lnTo>
                <a:lnTo>
                  <a:pt x="412" y="1363"/>
                </a:lnTo>
                <a:lnTo>
                  <a:pt x="410" y="1357"/>
                </a:lnTo>
                <a:lnTo>
                  <a:pt x="409" y="1352"/>
                </a:lnTo>
                <a:lnTo>
                  <a:pt x="409" y="1340"/>
                </a:lnTo>
                <a:lnTo>
                  <a:pt x="408" y="1336"/>
                </a:lnTo>
                <a:lnTo>
                  <a:pt x="405" y="1331"/>
                </a:lnTo>
                <a:lnTo>
                  <a:pt x="403" y="1326"/>
                </a:lnTo>
                <a:lnTo>
                  <a:pt x="399" y="1323"/>
                </a:lnTo>
                <a:lnTo>
                  <a:pt x="399" y="1323"/>
                </a:lnTo>
                <a:lnTo>
                  <a:pt x="397" y="1327"/>
                </a:lnTo>
                <a:lnTo>
                  <a:pt x="395" y="1331"/>
                </a:lnTo>
                <a:lnTo>
                  <a:pt x="392" y="1334"/>
                </a:lnTo>
                <a:lnTo>
                  <a:pt x="388" y="1336"/>
                </a:lnTo>
                <a:lnTo>
                  <a:pt x="385" y="1337"/>
                </a:lnTo>
                <a:lnTo>
                  <a:pt x="381" y="1337"/>
                </a:lnTo>
                <a:lnTo>
                  <a:pt x="377" y="1336"/>
                </a:lnTo>
                <a:lnTo>
                  <a:pt x="372" y="1334"/>
                </a:lnTo>
                <a:lnTo>
                  <a:pt x="372" y="1334"/>
                </a:lnTo>
                <a:close/>
                <a:moveTo>
                  <a:pt x="324" y="1344"/>
                </a:moveTo>
                <a:lnTo>
                  <a:pt x="324" y="1344"/>
                </a:lnTo>
                <a:lnTo>
                  <a:pt x="333" y="1364"/>
                </a:lnTo>
                <a:lnTo>
                  <a:pt x="339" y="1383"/>
                </a:lnTo>
                <a:lnTo>
                  <a:pt x="352" y="1424"/>
                </a:lnTo>
                <a:lnTo>
                  <a:pt x="359" y="1443"/>
                </a:lnTo>
                <a:lnTo>
                  <a:pt x="366" y="1462"/>
                </a:lnTo>
                <a:lnTo>
                  <a:pt x="374" y="1482"/>
                </a:lnTo>
                <a:lnTo>
                  <a:pt x="385" y="1500"/>
                </a:lnTo>
                <a:lnTo>
                  <a:pt x="385" y="1500"/>
                </a:lnTo>
                <a:lnTo>
                  <a:pt x="382" y="1503"/>
                </a:lnTo>
                <a:lnTo>
                  <a:pt x="382" y="1505"/>
                </a:lnTo>
                <a:lnTo>
                  <a:pt x="383" y="1508"/>
                </a:lnTo>
                <a:lnTo>
                  <a:pt x="384" y="1513"/>
                </a:lnTo>
                <a:lnTo>
                  <a:pt x="386" y="1516"/>
                </a:lnTo>
                <a:lnTo>
                  <a:pt x="387" y="1520"/>
                </a:lnTo>
                <a:lnTo>
                  <a:pt x="388" y="1525"/>
                </a:lnTo>
                <a:lnTo>
                  <a:pt x="386" y="1531"/>
                </a:lnTo>
                <a:lnTo>
                  <a:pt x="386" y="1531"/>
                </a:lnTo>
                <a:lnTo>
                  <a:pt x="392" y="1532"/>
                </a:lnTo>
                <a:lnTo>
                  <a:pt x="397" y="1534"/>
                </a:lnTo>
                <a:lnTo>
                  <a:pt x="404" y="1538"/>
                </a:lnTo>
                <a:lnTo>
                  <a:pt x="413" y="1543"/>
                </a:lnTo>
                <a:lnTo>
                  <a:pt x="417" y="1545"/>
                </a:lnTo>
                <a:lnTo>
                  <a:pt x="422" y="1546"/>
                </a:lnTo>
                <a:lnTo>
                  <a:pt x="422" y="1546"/>
                </a:lnTo>
                <a:lnTo>
                  <a:pt x="408" y="1489"/>
                </a:lnTo>
                <a:lnTo>
                  <a:pt x="392" y="1433"/>
                </a:lnTo>
                <a:lnTo>
                  <a:pt x="383" y="1406"/>
                </a:lnTo>
                <a:lnTo>
                  <a:pt x="374" y="1379"/>
                </a:lnTo>
                <a:lnTo>
                  <a:pt x="364" y="1352"/>
                </a:lnTo>
                <a:lnTo>
                  <a:pt x="353" y="1325"/>
                </a:lnTo>
                <a:lnTo>
                  <a:pt x="353" y="1325"/>
                </a:lnTo>
                <a:lnTo>
                  <a:pt x="352" y="1329"/>
                </a:lnTo>
                <a:lnTo>
                  <a:pt x="349" y="1333"/>
                </a:lnTo>
                <a:lnTo>
                  <a:pt x="346" y="1336"/>
                </a:lnTo>
                <a:lnTo>
                  <a:pt x="342" y="1338"/>
                </a:lnTo>
                <a:lnTo>
                  <a:pt x="334" y="1341"/>
                </a:lnTo>
                <a:lnTo>
                  <a:pt x="324" y="1344"/>
                </a:lnTo>
                <a:lnTo>
                  <a:pt x="324" y="1344"/>
                </a:lnTo>
                <a:close/>
                <a:moveTo>
                  <a:pt x="439" y="1371"/>
                </a:moveTo>
                <a:lnTo>
                  <a:pt x="439" y="1371"/>
                </a:lnTo>
                <a:lnTo>
                  <a:pt x="443" y="1383"/>
                </a:lnTo>
                <a:lnTo>
                  <a:pt x="446" y="1396"/>
                </a:lnTo>
                <a:lnTo>
                  <a:pt x="448" y="1408"/>
                </a:lnTo>
                <a:lnTo>
                  <a:pt x="449" y="1419"/>
                </a:lnTo>
                <a:lnTo>
                  <a:pt x="450" y="1431"/>
                </a:lnTo>
                <a:lnTo>
                  <a:pt x="453" y="1443"/>
                </a:lnTo>
                <a:lnTo>
                  <a:pt x="457" y="1454"/>
                </a:lnTo>
                <a:lnTo>
                  <a:pt x="460" y="1458"/>
                </a:lnTo>
                <a:lnTo>
                  <a:pt x="463" y="1462"/>
                </a:lnTo>
                <a:lnTo>
                  <a:pt x="463" y="1462"/>
                </a:lnTo>
                <a:lnTo>
                  <a:pt x="471" y="1469"/>
                </a:lnTo>
                <a:lnTo>
                  <a:pt x="479" y="1474"/>
                </a:lnTo>
                <a:lnTo>
                  <a:pt x="489" y="1479"/>
                </a:lnTo>
                <a:lnTo>
                  <a:pt x="499" y="1484"/>
                </a:lnTo>
                <a:lnTo>
                  <a:pt x="519" y="1492"/>
                </a:lnTo>
                <a:lnTo>
                  <a:pt x="528" y="1497"/>
                </a:lnTo>
                <a:lnTo>
                  <a:pt x="536" y="1502"/>
                </a:lnTo>
                <a:lnTo>
                  <a:pt x="536" y="1502"/>
                </a:lnTo>
                <a:lnTo>
                  <a:pt x="543" y="1507"/>
                </a:lnTo>
                <a:lnTo>
                  <a:pt x="548" y="1513"/>
                </a:lnTo>
                <a:lnTo>
                  <a:pt x="558" y="1525"/>
                </a:lnTo>
                <a:lnTo>
                  <a:pt x="566" y="1539"/>
                </a:lnTo>
                <a:lnTo>
                  <a:pt x="574" y="1554"/>
                </a:lnTo>
                <a:lnTo>
                  <a:pt x="574" y="1554"/>
                </a:lnTo>
                <a:lnTo>
                  <a:pt x="582" y="1556"/>
                </a:lnTo>
                <a:lnTo>
                  <a:pt x="590" y="1558"/>
                </a:lnTo>
                <a:lnTo>
                  <a:pt x="609" y="1559"/>
                </a:lnTo>
                <a:lnTo>
                  <a:pt x="609" y="1559"/>
                </a:lnTo>
                <a:lnTo>
                  <a:pt x="596" y="1505"/>
                </a:lnTo>
                <a:lnTo>
                  <a:pt x="581" y="1449"/>
                </a:lnTo>
                <a:lnTo>
                  <a:pt x="574" y="1422"/>
                </a:lnTo>
                <a:lnTo>
                  <a:pt x="564" y="1393"/>
                </a:lnTo>
                <a:lnTo>
                  <a:pt x="554" y="1366"/>
                </a:lnTo>
                <a:lnTo>
                  <a:pt x="543" y="1338"/>
                </a:lnTo>
                <a:lnTo>
                  <a:pt x="543" y="1338"/>
                </a:lnTo>
                <a:lnTo>
                  <a:pt x="528" y="1342"/>
                </a:lnTo>
                <a:lnTo>
                  <a:pt x="514" y="1346"/>
                </a:lnTo>
                <a:lnTo>
                  <a:pt x="487" y="1352"/>
                </a:lnTo>
                <a:lnTo>
                  <a:pt x="474" y="1355"/>
                </a:lnTo>
                <a:lnTo>
                  <a:pt x="462" y="1358"/>
                </a:lnTo>
                <a:lnTo>
                  <a:pt x="450" y="1364"/>
                </a:lnTo>
                <a:lnTo>
                  <a:pt x="439" y="1371"/>
                </a:lnTo>
                <a:lnTo>
                  <a:pt x="439" y="1371"/>
                </a:lnTo>
                <a:close/>
                <a:moveTo>
                  <a:pt x="476" y="1552"/>
                </a:moveTo>
                <a:lnTo>
                  <a:pt x="476" y="1552"/>
                </a:lnTo>
                <a:lnTo>
                  <a:pt x="516" y="1553"/>
                </a:lnTo>
                <a:lnTo>
                  <a:pt x="534" y="1553"/>
                </a:lnTo>
                <a:lnTo>
                  <a:pt x="555" y="1552"/>
                </a:lnTo>
                <a:lnTo>
                  <a:pt x="555" y="1552"/>
                </a:lnTo>
                <a:lnTo>
                  <a:pt x="548" y="1539"/>
                </a:lnTo>
                <a:lnTo>
                  <a:pt x="539" y="1528"/>
                </a:lnTo>
                <a:lnTo>
                  <a:pt x="530" y="1518"/>
                </a:lnTo>
                <a:lnTo>
                  <a:pt x="519" y="1509"/>
                </a:lnTo>
                <a:lnTo>
                  <a:pt x="507" y="1502"/>
                </a:lnTo>
                <a:lnTo>
                  <a:pt x="494" y="1494"/>
                </a:lnTo>
                <a:lnTo>
                  <a:pt x="480" y="1489"/>
                </a:lnTo>
                <a:lnTo>
                  <a:pt x="465" y="1484"/>
                </a:lnTo>
                <a:lnTo>
                  <a:pt x="465" y="1484"/>
                </a:lnTo>
                <a:lnTo>
                  <a:pt x="465" y="1492"/>
                </a:lnTo>
                <a:lnTo>
                  <a:pt x="468" y="1501"/>
                </a:lnTo>
                <a:lnTo>
                  <a:pt x="474" y="1519"/>
                </a:lnTo>
                <a:lnTo>
                  <a:pt x="476" y="1529"/>
                </a:lnTo>
                <a:lnTo>
                  <a:pt x="478" y="1537"/>
                </a:lnTo>
                <a:lnTo>
                  <a:pt x="478" y="1545"/>
                </a:lnTo>
                <a:lnTo>
                  <a:pt x="477" y="1549"/>
                </a:lnTo>
                <a:lnTo>
                  <a:pt x="476" y="1552"/>
                </a:lnTo>
                <a:lnTo>
                  <a:pt x="476" y="1552"/>
                </a:lnTo>
                <a:close/>
                <a:moveTo>
                  <a:pt x="836" y="1645"/>
                </a:moveTo>
                <a:lnTo>
                  <a:pt x="836" y="1645"/>
                </a:lnTo>
                <a:lnTo>
                  <a:pt x="834" y="1654"/>
                </a:lnTo>
                <a:lnTo>
                  <a:pt x="834" y="1662"/>
                </a:lnTo>
                <a:lnTo>
                  <a:pt x="835" y="1680"/>
                </a:lnTo>
                <a:lnTo>
                  <a:pt x="839" y="1714"/>
                </a:lnTo>
                <a:lnTo>
                  <a:pt x="840" y="1729"/>
                </a:lnTo>
                <a:lnTo>
                  <a:pt x="840" y="1737"/>
                </a:lnTo>
                <a:lnTo>
                  <a:pt x="839" y="1744"/>
                </a:lnTo>
                <a:lnTo>
                  <a:pt x="837" y="1751"/>
                </a:lnTo>
                <a:lnTo>
                  <a:pt x="833" y="1758"/>
                </a:lnTo>
                <a:lnTo>
                  <a:pt x="827" y="1764"/>
                </a:lnTo>
                <a:lnTo>
                  <a:pt x="821" y="1770"/>
                </a:lnTo>
                <a:lnTo>
                  <a:pt x="821" y="1770"/>
                </a:lnTo>
                <a:lnTo>
                  <a:pt x="814" y="1771"/>
                </a:lnTo>
                <a:lnTo>
                  <a:pt x="808" y="1773"/>
                </a:lnTo>
                <a:lnTo>
                  <a:pt x="793" y="1780"/>
                </a:lnTo>
                <a:lnTo>
                  <a:pt x="786" y="1781"/>
                </a:lnTo>
                <a:lnTo>
                  <a:pt x="782" y="1782"/>
                </a:lnTo>
                <a:lnTo>
                  <a:pt x="779" y="1782"/>
                </a:lnTo>
                <a:lnTo>
                  <a:pt x="776" y="1781"/>
                </a:lnTo>
                <a:lnTo>
                  <a:pt x="774" y="1779"/>
                </a:lnTo>
                <a:lnTo>
                  <a:pt x="772" y="1776"/>
                </a:lnTo>
                <a:lnTo>
                  <a:pt x="770" y="1772"/>
                </a:lnTo>
                <a:lnTo>
                  <a:pt x="770" y="1772"/>
                </a:lnTo>
                <a:lnTo>
                  <a:pt x="768" y="1751"/>
                </a:lnTo>
                <a:lnTo>
                  <a:pt x="768" y="1729"/>
                </a:lnTo>
                <a:lnTo>
                  <a:pt x="768" y="1707"/>
                </a:lnTo>
                <a:lnTo>
                  <a:pt x="767" y="1685"/>
                </a:lnTo>
                <a:lnTo>
                  <a:pt x="767" y="1685"/>
                </a:lnTo>
                <a:lnTo>
                  <a:pt x="766" y="1679"/>
                </a:lnTo>
                <a:lnTo>
                  <a:pt x="767" y="1672"/>
                </a:lnTo>
                <a:lnTo>
                  <a:pt x="768" y="1668"/>
                </a:lnTo>
                <a:lnTo>
                  <a:pt x="771" y="1662"/>
                </a:lnTo>
                <a:lnTo>
                  <a:pt x="773" y="1659"/>
                </a:lnTo>
                <a:lnTo>
                  <a:pt x="775" y="1657"/>
                </a:lnTo>
                <a:lnTo>
                  <a:pt x="778" y="1655"/>
                </a:lnTo>
                <a:lnTo>
                  <a:pt x="781" y="1654"/>
                </a:lnTo>
                <a:lnTo>
                  <a:pt x="786" y="1653"/>
                </a:lnTo>
                <a:lnTo>
                  <a:pt x="790" y="1653"/>
                </a:lnTo>
                <a:lnTo>
                  <a:pt x="793" y="1654"/>
                </a:lnTo>
                <a:lnTo>
                  <a:pt x="797" y="1656"/>
                </a:lnTo>
                <a:lnTo>
                  <a:pt x="802" y="1659"/>
                </a:lnTo>
                <a:lnTo>
                  <a:pt x="805" y="1662"/>
                </a:lnTo>
                <a:lnTo>
                  <a:pt x="809" y="1667"/>
                </a:lnTo>
                <a:lnTo>
                  <a:pt x="812" y="1672"/>
                </a:lnTo>
                <a:lnTo>
                  <a:pt x="812" y="1672"/>
                </a:lnTo>
                <a:lnTo>
                  <a:pt x="807" y="1692"/>
                </a:lnTo>
                <a:lnTo>
                  <a:pt x="805" y="1703"/>
                </a:lnTo>
                <a:lnTo>
                  <a:pt x="804" y="1714"/>
                </a:lnTo>
                <a:lnTo>
                  <a:pt x="804" y="1725"/>
                </a:lnTo>
                <a:lnTo>
                  <a:pt x="805" y="1735"/>
                </a:lnTo>
                <a:lnTo>
                  <a:pt x="807" y="1746"/>
                </a:lnTo>
                <a:lnTo>
                  <a:pt x="810" y="1756"/>
                </a:lnTo>
                <a:lnTo>
                  <a:pt x="810" y="1756"/>
                </a:lnTo>
                <a:lnTo>
                  <a:pt x="813" y="1750"/>
                </a:lnTo>
                <a:lnTo>
                  <a:pt x="816" y="1746"/>
                </a:lnTo>
                <a:lnTo>
                  <a:pt x="819" y="1734"/>
                </a:lnTo>
                <a:lnTo>
                  <a:pt x="819" y="1720"/>
                </a:lnTo>
                <a:lnTo>
                  <a:pt x="819" y="1706"/>
                </a:lnTo>
                <a:lnTo>
                  <a:pt x="818" y="1676"/>
                </a:lnTo>
                <a:lnTo>
                  <a:pt x="818" y="1661"/>
                </a:lnTo>
                <a:lnTo>
                  <a:pt x="819" y="1647"/>
                </a:lnTo>
                <a:lnTo>
                  <a:pt x="819" y="1647"/>
                </a:lnTo>
                <a:lnTo>
                  <a:pt x="816" y="1643"/>
                </a:lnTo>
                <a:lnTo>
                  <a:pt x="810" y="1639"/>
                </a:lnTo>
                <a:lnTo>
                  <a:pt x="805" y="1637"/>
                </a:lnTo>
                <a:lnTo>
                  <a:pt x="800" y="1634"/>
                </a:lnTo>
                <a:lnTo>
                  <a:pt x="786" y="1630"/>
                </a:lnTo>
                <a:lnTo>
                  <a:pt x="771" y="1629"/>
                </a:lnTo>
                <a:lnTo>
                  <a:pt x="771" y="1629"/>
                </a:lnTo>
                <a:lnTo>
                  <a:pt x="763" y="1640"/>
                </a:lnTo>
                <a:lnTo>
                  <a:pt x="758" y="1645"/>
                </a:lnTo>
                <a:lnTo>
                  <a:pt x="752" y="1650"/>
                </a:lnTo>
                <a:lnTo>
                  <a:pt x="752" y="1650"/>
                </a:lnTo>
                <a:lnTo>
                  <a:pt x="752" y="1664"/>
                </a:lnTo>
                <a:lnTo>
                  <a:pt x="752" y="1680"/>
                </a:lnTo>
                <a:lnTo>
                  <a:pt x="751" y="1716"/>
                </a:lnTo>
                <a:lnTo>
                  <a:pt x="750" y="1734"/>
                </a:lnTo>
                <a:lnTo>
                  <a:pt x="751" y="1751"/>
                </a:lnTo>
                <a:lnTo>
                  <a:pt x="752" y="1766"/>
                </a:lnTo>
                <a:lnTo>
                  <a:pt x="755" y="1778"/>
                </a:lnTo>
                <a:lnTo>
                  <a:pt x="755" y="1778"/>
                </a:lnTo>
                <a:lnTo>
                  <a:pt x="757" y="1783"/>
                </a:lnTo>
                <a:lnTo>
                  <a:pt x="761" y="1789"/>
                </a:lnTo>
                <a:lnTo>
                  <a:pt x="765" y="1792"/>
                </a:lnTo>
                <a:lnTo>
                  <a:pt x="770" y="1795"/>
                </a:lnTo>
                <a:lnTo>
                  <a:pt x="776" y="1797"/>
                </a:lnTo>
                <a:lnTo>
                  <a:pt x="781" y="1798"/>
                </a:lnTo>
                <a:lnTo>
                  <a:pt x="788" y="1800"/>
                </a:lnTo>
                <a:lnTo>
                  <a:pt x="795" y="1800"/>
                </a:lnTo>
                <a:lnTo>
                  <a:pt x="808" y="1797"/>
                </a:lnTo>
                <a:lnTo>
                  <a:pt x="821" y="1793"/>
                </a:lnTo>
                <a:lnTo>
                  <a:pt x="826" y="1791"/>
                </a:lnTo>
                <a:lnTo>
                  <a:pt x="832" y="1788"/>
                </a:lnTo>
                <a:lnTo>
                  <a:pt x="836" y="1785"/>
                </a:lnTo>
                <a:lnTo>
                  <a:pt x="840" y="1780"/>
                </a:lnTo>
                <a:lnTo>
                  <a:pt x="840" y="1780"/>
                </a:lnTo>
                <a:lnTo>
                  <a:pt x="842" y="1762"/>
                </a:lnTo>
                <a:lnTo>
                  <a:pt x="844" y="1741"/>
                </a:lnTo>
                <a:lnTo>
                  <a:pt x="844" y="1730"/>
                </a:lnTo>
                <a:lnTo>
                  <a:pt x="843" y="1719"/>
                </a:lnTo>
                <a:lnTo>
                  <a:pt x="842" y="1710"/>
                </a:lnTo>
                <a:lnTo>
                  <a:pt x="840" y="1701"/>
                </a:lnTo>
                <a:lnTo>
                  <a:pt x="840" y="1701"/>
                </a:lnTo>
                <a:lnTo>
                  <a:pt x="842" y="1699"/>
                </a:lnTo>
                <a:lnTo>
                  <a:pt x="843" y="1696"/>
                </a:lnTo>
                <a:lnTo>
                  <a:pt x="844" y="1692"/>
                </a:lnTo>
                <a:lnTo>
                  <a:pt x="843" y="1689"/>
                </a:lnTo>
                <a:lnTo>
                  <a:pt x="842" y="1683"/>
                </a:lnTo>
                <a:lnTo>
                  <a:pt x="841" y="1676"/>
                </a:lnTo>
                <a:lnTo>
                  <a:pt x="841" y="1676"/>
                </a:lnTo>
                <a:lnTo>
                  <a:pt x="842" y="1655"/>
                </a:lnTo>
                <a:lnTo>
                  <a:pt x="842" y="1634"/>
                </a:lnTo>
                <a:lnTo>
                  <a:pt x="843" y="1612"/>
                </a:lnTo>
                <a:lnTo>
                  <a:pt x="843" y="1592"/>
                </a:lnTo>
                <a:lnTo>
                  <a:pt x="842" y="1571"/>
                </a:lnTo>
                <a:lnTo>
                  <a:pt x="839" y="1553"/>
                </a:lnTo>
                <a:lnTo>
                  <a:pt x="837" y="1544"/>
                </a:lnTo>
                <a:lnTo>
                  <a:pt x="834" y="1535"/>
                </a:lnTo>
                <a:lnTo>
                  <a:pt x="829" y="1527"/>
                </a:lnTo>
                <a:lnTo>
                  <a:pt x="825" y="1519"/>
                </a:lnTo>
                <a:lnTo>
                  <a:pt x="825" y="1519"/>
                </a:lnTo>
                <a:lnTo>
                  <a:pt x="819" y="1518"/>
                </a:lnTo>
                <a:lnTo>
                  <a:pt x="813" y="1518"/>
                </a:lnTo>
                <a:lnTo>
                  <a:pt x="801" y="1515"/>
                </a:lnTo>
                <a:lnTo>
                  <a:pt x="788" y="1512"/>
                </a:lnTo>
                <a:lnTo>
                  <a:pt x="781" y="1512"/>
                </a:lnTo>
                <a:lnTo>
                  <a:pt x="775" y="1513"/>
                </a:lnTo>
                <a:lnTo>
                  <a:pt x="775" y="1513"/>
                </a:lnTo>
                <a:lnTo>
                  <a:pt x="768" y="1515"/>
                </a:lnTo>
                <a:lnTo>
                  <a:pt x="764" y="1518"/>
                </a:lnTo>
                <a:lnTo>
                  <a:pt x="760" y="1522"/>
                </a:lnTo>
                <a:lnTo>
                  <a:pt x="757" y="1528"/>
                </a:lnTo>
                <a:lnTo>
                  <a:pt x="752" y="1540"/>
                </a:lnTo>
                <a:lnTo>
                  <a:pt x="748" y="1554"/>
                </a:lnTo>
                <a:lnTo>
                  <a:pt x="748" y="1554"/>
                </a:lnTo>
                <a:lnTo>
                  <a:pt x="751" y="1554"/>
                </a:lnTo>
                <a:lnTo>
                  <a:pt x="755" y="1554"/>
                </a:lnTo>
                <a:lnTo>
                  <a:pt x="760" y="1556"/>
                </a:lnTo>
                <a:lnTo>
                  <a:pt x="765" y="1559"/>
                </a:lnTo>
                <a:lnTo>
                  <a:pt x="768" y="1559"/>
                </a:lnTo>
                <a:lnTo>
                  <a:pt x="773" y="1559"/>
                </a:lnTo>
                <a:lnTo>
                  <a:pt x="773" y="1559"/>
                </a:lnTo>
                <a:lnTo>
                  <a:pt x="775" y="1549"/>
                </a:lnTo>
                <a:lnTo>
                  <a:pt x="778" y="1540"/>
                </a:lnTo>
                <a:lnTo>
                  <a:pt x="781" y="1535"/>
                </a:lnTo>
                <a:lnTo>
                  <a:pt x="786" y="1531"/>
                </a:lnTo>
                <a:lnTo>
                  <a:pt x="792" y="1529"/>
                </a:lnTo>
                <a:lnTo>
                  <a:pt x="798" y="1528"/>
                </a:lnTo>
                <a:lnTo>
                  <a:pt x="805" y="1528"/>
                </a:lnTo>
                <a:lnTo>
                  <a:pt x="812" y="1529"/>
                </a:lnTo>
                <a:lnTo>
                  <a:pt x="812" y="1529"/>
                </a:lnTo>
                <a:lnTo>
                  <a:pt x="809" y="1533"/>
                </a:lnTo>
                <a:lnTo>
                  <a:pt x="810" y="1533"/>
                </a:lnTo>
                <a:lnTo>
                  <a:pt x="811" y="1534"/>
                </a:lnTo>
                <a:lnTo>
                  <a:pt x="816" y="1535"/>
                </a:lnTo>
                <a:lnTo>
                  <a:pt x="817" y="1536"/>
                </a:lnTo>
                <a:lnTo>
                  <a:pt x="819" y="1537"/>
                </a:lnTo>
                <a:lnTo>
                  <a:pt x="819" y="1537"/>
                </a:lnTo>
                <a:lnTo>
                  <a:pt x="818" y="1540"/>
                </a:lnTo>
                <a:lnTo>
                  <a:pt x="818" y="1544"/>
                </a:lnTo>
                <a:lnTo>
                  <a:pt x="819" y="1547"/>
                </a:lnTo>
                <a:lnTo>
                  <a:pt x="821" y="1550"/>
                </a:lnTo>
                <a:lnTo>
                  <a:pt x="825" y="1556"/>
                </a:lnTo>
                <a:lnTo>
                  <a:pt x="829" y="1562"/>
                </a:lnTo>
                <a:lnTo>
                  <a:pt x="829" y="1562"/>
                </a:lnTo>
                <a:lnTo>
                  <a:pt x="826" y="1571"/>
                </a:lnTo>
                <a:lnTo>
                  <a:pt x="825" y="1580"/>
                </a:lnTo>
                <a:lnTo>
                  <a:pt x="826" y="1589"/>
                </a:lnTo>
                <a:lnTo>
                  <a:pt x="827" y="1598"/>
                </a:lnTo>
                <a:lnTo>
                  <a:pt x="828" y="1608"/>
                </a:lnTo>
                <a:lnTo>
                  <a:pt x="828" y="1616"/>
                </a:lnTo>
                <a:lnTo>
                  <a:pt x="828" y="1626"/>
                </a:lnTo>
                <a:lnTo>
                  <a:pt x="825" y="1635"/>
                </a:lnTo>
                <a:lnTo>
                  <a:pt x="825" y="1635"/>
                </a:lnTo>
                <a:lnTo>
                  <a:pt x="832" y="1639"/>
                </a:lnTo>
                <a:lnTo>
                  <a:pt x="834" y="1642"/>
                </a:lnTo>
                <a:lnTo>
                  <a:pt x="836" y="1645"/>
                </a:lnTo>
                <a:lnTo>
                  <a:pt x="836" y="1645"/>
                </a:lnTo>
                <a:close/>
                <a:moveTo>
                  <a:pt x="598" y="1616"/>
                </a:moveTo>
                <a:lnTo>
                  <a:pt x="598" y="1616"/>
                </a:lnTo>
                <a:lnTo>
                  <a:pt x="609" y="1615"/>
                </a:lnTo>
                <a:lnTo>
                  <a:pt x="619" y="1615"/>
                </a:lnTo>
                <a:lnTo>
                  <a:pt x="627" y="1616"/>
                </a:lnTo>
                <a:lnTo>
                  <a:pt x="635" y="1620"/>
                </a:lnTo>
                <a:lnTo>
                  <a:pt x="642" y="1623"/>
                </a:lnTo>
                <a:lnTo>
                  <a:pt x="650" y="1628"/>
                </a:lnTo>
                <a:lnTo>
                  <a:pt x="656" y="1634"/>
                </a:lnTo>
                <a:lnTo>
                  <a:pt x="661" y="1640"/>
                </a:lnTo>
                <a:lnTo>
                  <a:pt x="672" y="1654"/>
                </a:lnTo>
                <a:lnTo>
                  <a:pt x="681" y="1670"/>
                </a:lnTo>
                <a:lnTo>
                  <a:pt x="697" y="1701"/>
                </a:lnTo>
                <a:lnTo>
                  <a:pt x="697" y="1701"/>
                </a:lnTo>
                <a:lnTo>
                  <a:pt x="694" y="1705"/>
                </a:lnTo>
                <a:lnTo>
                  <a:pt x="694" y="1707"/>
                </a:lnTo>
                <a:lnTo>
                  <a:pt x="692" y="1711"/>
                </a:lnTo>
                <a:lnTo>
                  <a:pt x="690" y="1714"/>
                </a:lnTo>
                <a:lnTo>
                  <a:pt x="690" y="1714"/>
                </a:lnTo>
                <a:lnTo>
                  <a:pt x="690" y="1716"/>
                </a:lnTo>
                <a:lnTo>
                  <a:pt x="692" y="1716"/>
                </a:lnTo>
                <a:lnTo>
                  <a:pt x="692" y="1716"/>
                </a:lnTo>
                <a:lnTo>
                  <a:pt x="702" y="1707"/>
                </a:lnTo>
                <a:lnTo>
                  <a:pt x="712" y="1698"/>
                </a:lnTo>
                <a:lnTo>
                  <a:pt x="717" y="1694"/>
                </a:lnTo>
                <a:lnTo>
                  <a:pt x="722" y="1690"/>
                </a:lnTo>
                <a:lnTo>
                  <a:pt x="729" y="1689"/>
                </a:lnTo>
                <a:lnTo>
                  <a:pt x="735" y="1689"/>
                </a:lnTo>
                <a:lnTo>
                  <a:pt x="735" y="1689"/>
                </a:lnTo>
                <a:lnTo>
                  <a:pt x="735" y="1680"/>
                </a:lnTo>
                <a:lnTo>
                  <a:pt x="735" y="1671"/>
                </a:lnTo>
                <a:lnTo>
                  <a:pt x="735" y="1662"/>
                </a:lnTo>
                <a:lnTo>
                  <a:pt x="737" y="1655"/>
                </a:lnTo>
                <a:lnTo>
                  <a:pt x="740" y="1647"/>
                </a:lnTo>
                <a:lnTo>
                  <a:pt x="743" y="1641"/>
                </a:lnTo>
                <a:lnTo>
                  <a:pt x="746" y="1636"/>
                </a:lnTo>
                <a:lnTo>
                  <a:pt x="750" y="1630"/>
                </a:lnTo>
                <a:lnTo>
                  <a:pt x="756" y="1626"/>
                </a:lnTo>
                <a:lnTo>
                  <a:pt x="761" y="1623"/>
                </a:lnTo>
                <a:lnTo>
                  <a:pt x="767" y="1620"/>
                </a:lnTo>
                <a:lnTo>
                  <a:pt x="774" y="1619"/>
                </a:lnTo>
                <a:lnTo>
                  <a:pt x="781" y="1618"/>
                </a:lnTo>
                <a:lnTo>
                  <a:pt x="790" y="1618"/>
                </a:lnTo>
                <a:lnTo>
                  <a:pt x="800" y="1619"/>
                </a:lnTo>
                <a:lnTo>
                  <a:pt x="808" y="1621"/>
                </a:lnTo>
                <a:lnTo>
                  <a:pt x="808" y="1621"/>
                </a:lnTo>
                <a:lnTo>
                  <a:pt x="808" y="1609"/>
                </a:lnTo>
                <a:lnTo>
                  <a:pt x="809" y="1599"/>
                </a:lnTo>
                <a:lnTo>
                  <a:pt x="809" y="1591"/>
                </a:lnTo>
                <a:lnTo>
                  <a:pt x="806" y="1579"/>
                </a:lnTo>
                <a:lnTo>
                  <a:pt x="806" y="1579"/>
                </a:lnTo>
                <a:lnTo>
                  <a:pt x="792" y="1577"/>
                </a:lnTo>
                <a:lnTo>
                  <a:pt x="776" y="1575"/>
                </a:lnTo>
                <a:lnTo>
                  <a:pt x="759" y="1575"/>
                </a:lnTo>
                <a:lnTo>
                  <a:pt x="741" y="1575"/>
                </a:lnTo>
                <a:lnTo>
                  <a:pt x="702" y="1575"/>
                </a:lnTo>
                <a:lnTo>
                  <a:pt x="661" y="1575"/>
                </a:lnTo>
                <a:lnTo>
                  <a:pt x="661" y="1575"/>
                </a:lnTo>
                <a:lnTo>
                  <a:pt x="611" y="1573"/>
                </a:lnTo>
                <a:lnTo>
                  <a:pt x="560" y="1568"/>
                </a:lnTo>
                <a:lnTo>
                  <a:pt x="511" y="1566"/>
                </a:lnTo>
                <a:lnTo>
                  <a:pt x="488" y="1566"/>
                </a:lnTo>
                <a:lnTo>
                  <a:pt x="465" y="1566"/>
                </a:lnTo>
                <a:lnTo>
                  <a:pt x="465" y="1566"/>
                </a:lnTo>
                <a:lnTo>
                  <a:pt x="441" y="1563"/>
                </a:lnTo>
                <a:lnTo>
                  <a:pt x="414" y="1556"/>
                </a:lnTo>
                <a:lnTo>
                  <a:pt x="387" y="1549"/>
                </a:lnTo>
                <a:lnTo>
                  <a:pt x="362" y="1539"/>
                </a:lnTo>
                <a:lnTo>
                  <a:pt x="362" y="1539"/>
                </a:lnTo>
                <a:lnTo>
                  <a:pt x="359" y="1555"/>
                </a:lnTo>
                <a:lnTo>
                  <a:pt x="357" y="1573"/>
                </a:lnTo>
                <a:lnTo>
                  <a:pt x="357" y="1589"/>
                </a:lnTo>
                <a:lnTo>
                  <a:pt x="358" y="1606"/>
                </a:lnTo>
                <a:lnTo>
                  <a:pt x="362" y="1642"/>
                </a:lnTo>
                <a:lnTo>
                  <a:pt x="366" y="1679"/>
                </a:lnTo>
                <a:lnTo>
                  <a:pt x="366" y="1679"/>
                </a:lnTo>
                <a:lnTo>
                  <a:pt x="372" y="1741"/>
                </a:lnTo>
                <a:lnTo>
                  <a:pt x="381" y="1805"/>
                </a:lnTo>
                <a:lnTo>
                  <a:pt x="381" y="1805"/>
                </a:lnTo>
                <a:lnTo>
                  <a:pt x="383" y="1833"/>
                </a:lnTo>
                <a:lnTo>
                  <a:pt x="385" y="1862"/>
                </a:lnTo>
                <a:lnTo>
                  <a:pt x="388" y="1919"/>
                </a:lnTo>
                <a:lnTo>
                  <a:pt x="390" y="1948"/>
                </a:lnTo>
                <a:lnTo>
                  <a:pt x="393" y="1976"/>
                </a:lnTo>
                <a:lnTo>
                  <a:pt x="397" y="2003"/>
                </a:lnTo>
                <a:lnTo>
                  <a:pt x="401" y="2028"/>
                </a:lnTo>
                <a:lnTo>
                  <a:pt x="401" y="2028"/>
                </a:lnTo>
                <a:lnTo>
                  <a:pt x="399" y="2036"/>
                </a:lnTo>
                <a:lnTo>
                  <a:pt x="399" y="2044"/>
                </a:lnTo>
                <a:lnTo>
                  <a:pt x="399" y="2052"/>
                </a:lnTo>
                <a:lnTo>
                  <a:pt x="400" y="2060"/>
                </a:lnTo>
                <a:lnTo>
                  <a:pt x="404" y="2075"/>
                </a:lnTo>
                <a:lnTo>
                  <a:pt x="407" y="2082"/>
                </a:lnTo>
                <a:lnTo>
                  <a:pt x="408" y="2090"/>
                </a:lnTo>
                <a:lnTo>
                  <a:pt x="408" y="2090"/>
                </a:lnTo>
                <a:lnTo>
                  <a:pt x="413" y="2144"/>
                </a:lnTo>
                <a:lnTo>
                  <a:pt x="417" y="2199"/>
                </a:lnTo>
                <a:lnTo>
                  <a:pt x="423" y="2255"/>
                </a:lnTo>
                <a:lnTo>
                  <a:pt x="426" y="2283"/>
                </a:lnTo>
                <a:lnTo>
                  <a:pt x="430" y="2312"/>
                </a:lnTo>
                <a:lnTo>
                  <a:pt x="430" y="2312"/>
                </a:lnTo>
                <a:lnTo>
                  <a:pt x="441" y="2318"/>
                </a:lnTo>
                <a:lnTo>
                  <a:pt x="452" y="2321"/>
                </a:lnTo>
                <a:lnTo>
                  <a:pt x="474" y="2328"/>
                </a:lnTo>
                <a:lnTo>
                  <a:pt x="494" y="2335"/>
                </a:lnTo>
                <a:lnTo>
                  <a:pt x="505" y="2339"/>
                </a:lnTo>
                <a:lnTo>
                  <a:pt x="514" y="2343"/>
                </a:lnTo>
                <a:lnTo>
                  <a:pt x="514" y="2343"/>
                </a:lnTo>
                <a:lnTo>
                  <a:pt x="556" y="2349"/>
                </a:lnTo>
                <a:lnTo>
                  <a:pt x="599" y="2355"/>
                </a:lnTo>
                <a:lnTo>
                  <a:pt x="642" y="2361"/>
                </a:lnTo>
                <a:lnTo>
                  <a:pt x="664" y="2363"/>
                </a:lnTo>
                <a:lnTo>
                  <a:pt x="686" y="2364"/>
                </a:lnTo>
                <a:lnTo>
                  <a:pt x="686" y="2364"/>
                </a:lnTo>
                <a:lnTo>
                  <a:pt x="713" y="2366"/>
                </a:lnTo>
                <a:lnTo>
                  <a:pt x="740" y="2369"/>
                </a:lnTo>
                <a:lnTo>
                  <a:pt x="765" y="2370"/>
                </a:lnTo>
                <a:lnTo>
                  <a:pt x="779" y="2371"/>
                </a:lnTo>
                <a:lnTo>
                  <a:pt x="792" y="2370"/>
                </a:lnTo>
                <a:lnTo>
                  <a:pt x="792" y="2370"/>
                </a:lnTo>
                <a:lnTo>
                  <a:pt x="817" y="2368"/>
                </a:lnTo>
                <a:lnTo>
                  <a:pt x="841" y="2364"/>
                </a:lnTo>
                <a:lnTo>
                  <a:pt x="865" y="2357"/>
                </a:lnTo>
                <a:lnTo>
                  <a:pt x="889" y="2351"/>
                </a:lnTo>
                <a:lnTo>
                  <a:pt x="938" y="2336"/>
                </a:lnTo>
                <a:lnTo>
                  <a:pt x="963" y="2330"/>
                </a:lnTo>
                <a:lnTo>
                  <a:pt x="989" y="2323"/>
                </a:lnTo>
                <a:lnTo>
                  <a:pt x="989" y="2323"/>
                </a:lnTo>
                <a:lnTo>
                  <a:pt x="1013" y="2306"/>
                </a:lnTo>
                <a:lnTo>
                  <a:pt x="1024" y="2298"/>
                </a:lnTo>
                <a:lnTo>
                  <a:pt x="1035" y="2290"/>
                </a:lnTo>
                <a:lnTo>
                  <a:pt x="1035" y="2290"/>
                </a:lnTo>
                <a:lnTo>
                  <a:pt x="1039" y="2262"/>
                </a:lnTo>
                <a:lnTo>
                  <a:pt x="1043" y="2235"/>
                </a:lnTo>
                <a:lnTo>
                  <a:pt x="1048" y="2179"/>
                </a:lnTo>
                <a:lnTo>
                  <a:pt x="1053" y="2124"/>
                </a:lnTo>
                <a:lnTo>
                  <a:pt x="1060" y="2071"/>
                </a:lnTo>
                <a:lnTo>
                  <a:pt x="1060" y="2071"/>
                </a:lnTo>
                <a:lnTo>
                  <a:pt x="1063" y="2042"/>
                </a:lnTo>
                <a:lnTo>
                  <a:pt x="1065" y="2013"/>
                </a:lnTo>
                <a:lnTo>
                  <a:pt x="1066" y="1983"/>
                </a:lnTo>
                <a:lnTo>
                  <a:pt x="1068" y="1953"/>
                </a:lnTo>
                <a:lnTo>
                  <a:pt x="1068" y="1953"/>
                </a:lnTo>
                <a:lnTo>
                  <a:pt x="1068" y="1940"/>
                </a:lnTo>
                <a:lnTo>
                  <a:pt x="1067" y="1927"/>
                </a:lnTo>
                <a:lnTo>
                  <a:pt x="1066" y="1914"/>
                </a:lnTo>
                <a:lnTo>
                  <a:pt x="1066" y="1901"/>
                </a:lnTo>
                <a:lnTo>
                  <a:pt x="1066" y="1901"/>
                </a:lnTo>
                <a:lnTo>
                  <a:pt x="1067" y="1894"/>
                </a:lnTo>
                <a:lnTo>
                  <a:pt x="1069" y="1886"/>
                </a:lnTo>
                <a:lnTo>
                  <a:pt x="1071" y="1880"/>
                </a:lnTo>
                <a:lnTo>
                  <a:pt x="1073" y="1872"/>
                </a:lnTo>
                <a:lnTo>
                  <a:pt x="1073" y="1872"/>
                </a:lnTo>
                <a:lnTo>
                  <a:pt x="1074" y="1852"/>
                </a:lnTo>
                <a:lnTo>
                  <a:pt x="1074" y="1832"/>
                </a:lnTo>
                <a:lnTo>
                  <a:pt x="1073" y="1789"/>
                </a:lnTo>
                <a:lnTo>
                  <a:pt x="1073" y="1743"/>
                </a:lnTo>
                <a:lnTo>
                  <a:pt x="1073" y="1719"/>
                </a:lnTo>
                <a:lnTo>
                  <a:pt x="1075" y="1696"/>
                </a:lnTo>
                <a:lnTo>
                  <a:pt x="1075" y="1696"/>
                </a:lnTo>
                <a:lnTo>
                  <a:pt x="1077" y="1681"/>
                </a:lnTo>
                <a:lnTo>
                  <a:pt x="1079" y="1667"/>
                </a:lnTo>
                <a:lnTo>
                  <a:pt x="1082" y="1655"/>
                </a:lnTo>
                <a:lnTo>
                  <a:pt x="1084" y="1643"/>
                </a:lnTo>
                <a:lnTo>
                  <a:pt x="1084" y="1643"/>
                </a:lnTo>
                <a:lnTo>
                  <a:pt x="1086" y="1628"/>
                </a:lnTo>
                <a:lnTo>
                  <a:pt x="1088" y="1614"/>
                </a:lnTo>
                <a:lnTo>
                  <a:pt x="1088" y="1584"/>
                </a:lnTo>
                <a:lnTo>
                  <a:pt x="1089" y="1555"/>
                </a:lnTo>
                <a:lnTo>
                  <a:pt x="1091" y="1540"/>
                </a:lnTo>
                <a:lnTo>
                  <a:pt x="1093" y="1525"/>
                </a:lnTo>
                <a:lnTo>
                  <a:pt x="1093" y="1525"/>
                </a:lnTo>
                <a:lnTo>
                  <a:pt x="1075" y="1532"/>
                </a:lnTo>
                <a:lnTo>
                  <a:pt x="1055" y="1539"/>
                </a:lnTo>
                <a:lnTo>
                  <a:pt x="1019" y="1550"/>
                </a:lnTo>
                <a:lnTo>
                  <a:pt x="940" y="1573"/>
                </a:lnTo>
                <a:lnTo>
                  <a:pt x="940" y="1573"/>
                </a:lnTo>
                <a:lnTo>
                  <a:pt x="931" y="1571"/>
                </a:lnTo>
                <a:lnTo>
                  <a:pt x="922" y="1570"/>
                </a:lnTo>
                <a:lnTo>
                  <a:pt x="900" y="1570"/>
                </a:lnTo>
                <a:lnTo>
                  <a:pt x="861" y="1573"/>
                </a:lnTo>
                <a:lnTo>
                  <a:pt x="861" y="1573"/>
                </a:lnTo>
                <a:lnTo>
                  <a:pt x="858" y="1606"/>
                </a:lnTo>
                <a:lnTo>
                  <a:pt x="857" y="1635"/>
                </a:lnTo>
                <a:lnTo>
                  <a:pt x="858" y="1694"/>
                </a:lnTo>
                <a:lnTo>
                  <a:pt x="858" y="1694"/>
                </a:lnTo>
                <a:lnTo>
                  <a:pt x="872" y="1702"/>
                </a:lnTo>
                <a:lnTo>
                  <a:pt x="885" y="1713"/>
                </a:lnTo>
                <a:lnTo>
                  <a:pt x="896" y="1724"/>
                </a:lnTo>
                <a:lnTo>
                  <a:pt x="904" y="1734"/>
                </a:lnTo>
                <a:lnTo>
                  <a:pt x="912" y="1747"/>
                </a:lnTo>
                <a:lnTo>
                  <a:pt x="918" y="1760"/>
                </a:lnTo>
                <a:lnTo>
                  <a:pt x="925" y="1774"/>
                </a:lnTo>
                <a:lnTo>
                  <a:pt x="929" y="1789"/>
                </a:lnTo>
                <a:lnTo>
                  <a:pt x="929" y="1789"/>
                </a:lnTo>
                <a:lnTo>
                  <a:pt x="926" y="1790"/>
                </a:lnTo>
                <a:lnTo>
                  <a:pt x="926" y="1792"/>
                </a:lnTo>
                <a:lnTo>
                  <a:pt x="926" y="1792"/>
                </a:lnTo>
                <a:lnTo>
                  <a:pt x="929" y="1791"/>
                </a:lnTo>
                <a:lnTo>
                  <a:pt x="929" y="1791"/>
                </a:lnTo>
                <a:lnTo>
                  <a:pt x="923" y="1835"/>
                </a:lnTo>
                <a:lnTo>
                  <a:pt x="919" y="1856"/>
                </a:lnTo>
                <a:lnTo>
                  <a:pt x="914" y="1878"/>
                </a:lnTo>
                <a:lnTo>
                  <a:pt x="914" y="1878"/>
                </a:lnTo>
                <a:lnTo>
                  <a:pt x="911" y="1893"/>
                </a:lnTo>
                <a:lnTo>
                  <a:pt x="907" y="1907"/>
                </a:lnTo>
                <a:lnTo>
                  <a:pt x="901" y="1921"/>
                </a:lnTo>
                <a:lnTo>
                  <a:pt x="897" y="1932"/>
                </a:lnTo>
                <a:lnTo>
                  <a:pt x="885" y="1956"/>
                </a:lnTo>
                <a:lnTo>
                  <a:pt x="872" y="1976"/>
                </a:lnTo>
                <a:lnTo>
                  <a:pt x="858" y="1995"/>
                </a:lnTo>
                <a:lnTo>
                  <a:pt x="843" y="2015"/>
                </a:lnTo>
                <a:lnTo>
                  <a:pt x="810" y="2050"/>
                </a:lnTo>
                <a:lnTo>
                  <a:pt x="810" y="2050"/>
                </a:lnTo>
                <a:lnTo>
                  <a:pt x="800" y="2062"/>
                </a:lnTo>
                <a:lnTo>
                  <a:pt x="788" y="2073"/>
                </a:lnTo>
                <a:lnTo>
                  <a:pt x="764" y="2095"/>
                </a:lnTo>
                <a:lnTo>
                  <a:pt x="753" y="2106"/>
                </a:lnTo>
                <a:lnTo>
                  <a:pt x="744" y="2118"/>
                </a:lnTo>
                <a:lnTo>
                  <a:pt x="735" y="2129"/>
                </a:lnTo>
                <a:lnTo>
                  <a:pt x="728" y="2142"/>
                </a:lnTo>
                <a:lnTo>
                  <a:pt x="728" y="2142"/>
                </a:lnTo>
                <a:lnTo>
                  <a:pt x="725" y="2149"/>
                </a:lnTo>
                <a:lnTo>
                  <a:pt x="723" y="2156"/>
                </a:lnTo>
                <a:lnTo>
                  <a:pt x="719" y="2172"/>
                </a:lnTo>
                <a:lnTo>
                  <a:pt x="717" y="2180"/>
                </a:lnTo>
                <a:lnTo>
                  <a:pt x="713" y="2187"/>
                </a:lnTo>
                <a:lnTo>
                  <a:pt x="707" y="2192"/>
                </a:lnTo>
                <a:lnTo>
                  <a:pt x="704" y="2195"/>
                </a:lnTo>
                <a:lnTo>
                  <a:pt x="700" y="2196"/>
                </a:lnTo>
                <a:lnTo>
                  <a:pt x="700" y="2196"/>
                </a:lnTo>
                <a:lnTo>
                  <a:pt x="674" y="2173"/>
                </a:lnTo>
                <a:lnTo>
                  <a:pt x="649" y="2148"/>
                </a:lnTo>
                <a:lnTo>
                  <a:pt x="623" y="2121"/>
                </a:lnTo>
                <a:lnTo>
                  <a:pt x="598" y="2092"/>
                </a:lnTo>
                <a:lnTo>
                  <a:pt x="598" y="2092"/>
                </a:lnTo>
                <a:lnTo>
                  <a:pt x="582" y="2071"/>
                </a:lnTo>
                <a:lnTo>
                  <a:pt x="574" y="2060"/>
                </a:lnTo>
                <a:lnTo>
                  <a:pt x="567" y="2049"/>
                </a:lnTo>
                <a:lnTo>
                  <a:pt x="567" y="2049"/>
                </a:lnTo>
                <a:lnTo>
                  <a:pt x="563" y="2037"/>
                </a:lnTo>
                <a:lnTo>
                  <a:pt x="561" y="2024"/>
                </a:lnTo>
                <a:lnTo>
                  <a:pt x="560" y="2010"/>
                </a:lnTo>
                <a:lnTo>
                  <a:pt x="560" y="1997"/>
                </a:lnTo>
                <a:lnTo>
                  <a:pt x="561" y="1969"/>
                </a:lnTo>
                <a:lnTo>
                  <a:pt x="563" y="1943"/>
                </a:lnTo>
                <a:lnTo>
                  <a:pt x="563" y="1943"/>
                </a:lnTo>
                <a:lnTo>
                  <a:pt x="563" y="1934"/>
                </a:lnTo>
                <a:lnTo>
                  <a:pt x="562" y="1927"/>
                </a:lnTo>
                <a:lnTo>
                  <a:pt x="562" y="1919"/>
                </a:lnTo>
                <a:lnTo>
                  <a:pt x="561" y="1911"/>
                </a:lnTo>
                <a:lnTo>
                  <a:pt x="561" y="1911"/>
                </a:lnTo>
                <a:lnTo>
                  <a:pt x="563" y="1897"/>
                </a:lnTo>
                <a:lnTo>
                  <a:pt x="565" y="1884"/>
                </a:lnTo>
                <a:lnTo>
                  <a:pt x="569" y="1870"/>
                </a:lnTo>
                <a:lnTo>
                  <a:pt x="574" y="1857"/>
                </a:lnTo>
                <a:lnTo>
                  <a:pt x="579" y="1845"/>
                </a:lnTo>
                <a:lnTo>
                  <a:pt x="584" y="1833"/>
                </a:lnTo>
                <a:lnTo>
                  <a:pt x="591" y="1821"/>
                </a:lnTo>
                <a:lnTo>
                  <a:pt x="598" y="1809"/>
                </a:lnTo>
                <a:lnTo>
                  <a:pt x="606" y="1798"/>
                </a:lnTo>
                <a:lnTo>
                  <a:pt x="614" y="1789"/>
                </a:lnTo>
                <a:lnTo>
                  <a:pt x="623" y="1778"/>
                </a:lnTo>
                <a:lnTo>
                  <a:pt x="631" y="1770"/>
                </a:lnTo>
                <a:lnTo>
                  <a:pt x="650" y="1752"/>
                </a:lnTo>
                <a:lnTo>
                  <a:pt x="669" y="1739"/>
                </a:lnTo>
                <a:lnTo>
                  <a:pt x="669" y="1739"/>
                </a:lnTo>
                <a:lnTo>
                  <a:pt x="662" y="1725"/>
                </a:lnTo>
                <a:lnTo>
                  <a:pt x="655" y="1711"/>
                </a:lnTo>
                <a:lnTo>
                  <a:pt x="645" y="1699"/>
                </a:lnTo>
                <a:lnTo>
                  <a:pt x="634" y="1689"/>
                </a:lnTo>
                <a:lnTo>
                  <a:pt x="622" y="1680"/>
                </a:lnTo>
                <a:lnTo>
                  <a:pt x="610" y="1671"/>
                </a:lnTo>
                <a:lnTo>
                  <a:pt x="597" y="1664"/>
                </a:lnTo>
                <a:lnTo>
                  <a:pt x="584" y="1658"/>
                </a:lnTo>
                <a:lnTo>
                  <a:pt x="584" y="1658"/>
                </a:lnTo>
                <a:lnTo>
                  <a:pt x="585" y="1652"/>
                </a:lnTo>
                <a:lnTo>
                  <a:pt x="588" y="1647"/>
                </a:lnTo>
                <a:lnTo>
                  <a:pt x="592" y="1638"/>
                </a:lnTo>
                <a:lnTo>
                  <a:pt x="596" y="1628"/>
                </a:lnTo>
                <a:lnTo>
                  <a:pt x="598" y="1623"/>
                </a:lnTo>
                <a:lnTo>
                  <a:pt x="598" y="1616"/>
                </a:lnTo>
                <a:lnTo>
                  <a:pt x="598" y="1616"/>
                </a:lnTo>
                <a:close/>
                <a:moveTo>
                  <a:pt x="605" y="1647"/>
                </a:moveTo>
                <a:lnTo>
                  <a:pt x="605" y="1647"/>
                </a:lnTo>
                <a:lnTo>
                  <a:pt x="624" y="1661"/>
                </a:lnTo>
                <a:lnTo>
                  <a:pt x="642" y="1676"/>
                </a:lnTo>
                <a:lnTo>
                  <a:pt x="658" y="1692"/>
                </a:lnTo>
                <a:lnTo>
                  <a:pt x="673" y="1710"/>
                </a:lnTo>
                <a:lnTo>
                  <a:pt x="673" y="1710"/>
                </a:lnTo>
                <a:lnTo>
                  <a:pt x="674" y="1704"/>
                </a:lnTo>
                <a:lnTo>
                  <a:pt x="673" y="1699"/>
                </a:lnTo>
                <a:lnTo>
                  <a:pt x="672" y="1694"/>
                </a:lnTo>
                <a:lnTo>
                  <a:pt x="670" y="1687"/>
                </a:lnTo>
                <a:lnTo>
                  <a:pt x="664" y="1674"/>
                </a:lnTo>
                <a:lnTo>
                  <a:pt x="655" y="1662"/>
                </a:lnTo>
                <a:lnTo>
                  <a:pt x="644" y="1651"/>
                </a:lnTo>
                <a:lnTo>
                  <a:pt x="634" y="1640"/>
                </a:lnTo>
                <a:lnTo>
                  <a:pt x="622" y="1633"/>
                </a:lnTo>
                <a:lnTo>
                  <a:pt x="616" y="1630"/>
                </a:lnTo>
                <a:lnTo>
                  <a:pt x="611" y="1629"/>
                </a:lnTo>
                <a:lnTo>
                  <a:pt x="611" y="1629"/>
                </a:lnTo>
                <a:lnTo>
                  <a:pt x="611" y="1631"/>
                </a:lnTo>
                <a:lnTo>
                  <a:pt x="610" y="1635"/>
                </a:lnTo>
                <a:lnTo>
                  <a:pt x="608" y="1638"/>
                </a:lnTo>
                <a:lnTo>
                  <a:pt x="606" y="1642"/>
                </a:lnTo>
                <a:lnTo>
                  <a:pt x="605" y="1644"/>
                </a:lnTo>
                <a:lnTo>
                  <a:pt x="605" y="1647"/>
                </a:lnTo>
                <a:lnTo>
                  <a:pt x="605" y="1647"/>
                </a:lnTo>
                <a:close/>
                <a:moveTo>
                  <a:pt x="790" y="1729"/>
                </a:moveTo>
                <a:lnTo>
                  <a:pt x="790" y="1729"/>
                </a:lnTo>
                <a:lnTo>
                  <a:pt x="792" y="1715"/>
                </a:lnTo>
                <a:lnTo>
                  <a:pt x="793" y="1701"/>
                </a:lnTo>
                <a:lnTo>
                  <a:pt x="793" y="1695"/>
                </a:lnTo>
                <a:lnTo>
                  <a:pt x="791" y="1688"/>
                </a:lnTo>
                <a:lnTo>
                  <a:pt x="789" y="1683"/>
                </a:lnTo>
                <a:lnTo>
                  <a:pt x="786" y="1679"/>
                </a:lnTo>
                <a:lnTo>
                  <a:pt x="786" y="1679"/>
                </a:lnTo>
                <a:lnTo>
                  <a:pt x="787" y="1686"/>
                </a:lnTo>
                <a:lnTo>
                  <a:pt x="788" y="1692"/>
                </a:lnTo>
                <a:lnTo>
                  <a:pt x="787" y="1705"/>
                </a:lnTo>
                <a:lnTo>
                  <a:pt x="787" y="1711"/>
                </a:lnTo>
                <a:lnTo>
                  <a:pt x="787" y="1717"/>
                </a:lnTo>
                <a:lnTo>
                  <a:pt x="788" y="1722"/>
                </a:lnTo>
                <a:lnTo>
                  <a:pt x="790" y="1729"/>
                </a:lnTo>
                <a:lnTo>
                  <a:pt x="790" y="1729"/>
                </a:lnTo>
                <a:close/>
                <a:moveTo>
                  <a:pt x="861" y="1770"/>
                </a:moveTo>
                <a:lnTo>
                  <a:pt x="861" y="1770"/>
                </a:lnTo>
                <a:lnTo>
                  <a:pt x="853" y="1785"/>
                </a:lnTo>
                <a:lnTo>
                  <a:pt x="848" y="1791"/>
                </a:lnTo>
                <a:lnTo>
                  <a:pt x="842" y="1797"/>
                </a:lnTo>
                <a:lnTo>
                  <a:pt x="836" y="1803"/>
                </a:lnTo>
                <a:lnTo>
                  <a:pt x="828" y="1808"/>
                </a:lnTo>
                <a:lnTo>
                  <a:pt x="820" y="1811"/>
                </a:lnTo>
                <a:lnTo>
                  <a:pt x="810" y="1813"/>
                </a:lnTo>
                <a:lnTo>
                  <a:pt x="810" y="1813"/>
                </a:lnTo>
                <a:lnTo>
                  <a:pt x="797" y="1815"/>
                </a:lnTo>
                <a:lnTo>
                  <a:pt x="787" y="1815"/>
                </a:lnTo>
                <a:lnTo>
                  <a:pt x="776" y="1812"/>
                </a:lnTo>
                <a:lnTo>
                  <a:pt x="767" y="1809"/>
                </a:lnTo>
                <a:lnTo>
                  <a:pt x="760" y="1805"/>
                </a:lnTo>
                <a:lnTo>
                  <a:pt x="755" y="1800"/>
                </a:lnTo>
                <a:lnTo>
                  <a:pt x="749" y="1793"/>
                </a:lnTo>
                <a:lnTo>
                  <a:pt x="745" y="1786"/>
                </a:lnTo>
                <a:lnTo>
                  <a:pt x="742" y="1777"/>
                </a:lnTo>
                <a:lnTo>
                  <a:pt x="740" y="1768"/>
                </a:lnTo>
                <a:lnTo>
                  <a:pt x="737" y="1759"/>
                </a:lnTo>
                <a:lnTo>
                  <a:pt x="736" y="1748"/>
                </a:lnTo>
                <a:lnTo>
                  <a:pt x="736" y="1727"/>
                </a:lnTo>
                <a:lnTo>
                  <a:pt x="737" y="1703"/>
                </a:lnTo>
                <a:lnTo>
                  <a:pt x="737" y="1703"/>
                </a:lnTo>
                <a:lnTo>
                  <a:pt x="736" y="1703"/>
                </a:lnTo>
                <a:lnTo>
                  <a:pt x="735" y="1702"/>
                </a:lnTo>
                <a:lnTo>
                  <a:pt x="733" y="1702"/>
                </a:lnTo>
                <a:lnTo>
                  <a:pt x="732" y="1701"/>
                </a:lnTo>
                <a:lnTo>
                  <a:pt x="732" y="1701"/>
                </a:lnTo>
                <a:lnTo>
                  <a:pt x="718" y="1715"/>
                </a:lnTo>
                <a:lnTo>
                  <a:pt x="706" y="1729"/>
                </a:lnTo>
                <a:lnTo>
                  <a:pt x="697" y="1744"/>
                </a:lnTo>
                <a:lnTo>
                  <a:pt x="689" y="1760"/>
                </a:lnTo>
                <a:lnTo>
                  <a:pt x="684" y="1777"/>
                </a:lnTo>
                <a:lnTo>
                  <a:pt x="680" y="1795"/>
                </a:lnTo>
                <a:lnTo>
                  <a:pt x="676" y="1815"/>
                </a:lnTo>
                <a:lnTo>
                  <a:pt x="674" y="1833"/>
                </a:lnTo>
                <a:lnTo>
                  <a:pt x="674" y="1853"/>
                </a:lnTo>
                <a:lnTo>
                  <a:pt x="675" y="1872"/>
                </a:lnTo>
                <a:lnTo>
                  <a:pt x="677" y="1893"/>
                </a:lnTo>
                <a:lnTo>
                  <a:pt x="680" y="1912"/>
                </a:lnTo>
                <a:lnTo>
                  <a:pt x="683" y="1932"/>
                </a:lnTo>
                <a:lnTo>
                  <a:pt x="687" y="1952"/>
                </a:lnTo>
                <a:lnTo>
                  <a:pt x="697" y="1990"/>
                </a:lnTo>
                <a:lnTo>
                  <a:pt x="697" y="1990"/>
                </a:lnTo>
                <a:lnTo>
                  <a:pt x="689" y="1984"/>
                </a:lnTo>
                <a:lnTo>
                  <a:pt x="684" y="1976"/>
                </a:lnTo>
                <a:lnTo>
                  <a:pt x="679" y="1967"/>
                </a:lnTo>
                <a:lnTo>
                  <a:pt x="673" y="1957"/>
                </a:lnTo>
                <a:lnTo>
                  <a:pt x="669" y="1946"/>
                </a:lnTo>
                <a:lnTo>
                  <a:pt x="666" y="1936"/>
                </a:lnTo>
                <a:lnTo>
                  <a:pt x="661" y="1915"/>
                </a:lnTo>
                <a:lnTo>
                  <a:pt x="661" y="1915"/>
                </a:lnTo>
                <a:lnTo>
                  <a:pt x="658" y="1896"/>
                </a:lnTo>
                <a:lnTo>
                  <a:pt x="656" y="1876"/>
                </a:lnTo>
                <a:lnTo>
                  <a:pt x="656" y="1856"/>
                </a:lnTo>
                <a:lnTo>
                  <a:pt x="657" y="1837"/>
                </a:lnTo>
                <a:lnTo>
                  <a:pt x="659" y="1818"/>
                </a:lnTo>
                <a:lnTo>
                  <a:pt x="661" y="1798"/>
                </a:lnTo>
                <a:lnTo>
                  <a:pt x="666" y="1780"/>
                </a:lnTo>
                <a:lnTo>
                  <a:pt x="669" y="1762"/>
                </a:lnTo>
                <a:lnTo>
                  <a:pt x="669" y="1762"/>
                </a:lnTo>
                <a:lnTo>
                  <a:pt x="661" y="1764"/>
                </a:lnTo>
                <a:lnTo>
                  <a:pt x="654" y="1767"/>
                </a:lnTo>
                <a:lnTo>
                  <a:pt x="649" y="1772"/>
                </a:lnTo>
                <a:lnTo>
                  <a:pt x="642" y="1777"/>
                </a:lnTo>
                <a:lnTo>
                  <a:pt x="638" y="1782"/>
                </a:lnTo>
                <a:lnTo>
                  <a:pt x="635" y="1789"/>
                </a:lnTo>
                <a:lnTo>
                  <a:pt x="632" y="1796"/>
                </a:lnTo>
                <a:lnTo>
                  <a:pt x="631" y="1804"/>
                </a:lnTo>
                <a:lnTo>
                  <a:pt x="631" y="1804"/>
                </a:lnTo>
                <a:lnTo>
                  <a:pt x="624" y="1812"/>
                </a:lnTo>
                <a:lnTo>
                  <a:pt x="616" y="1823"/>
                </a:lnTo>
                <a:lnTo>
                  <a:pt x="610" y="1834"/>
                </a:lnTo>
                <a:lnTo>
                  <a:pt x="604" y="1847"/>
                </a:lnTo>
                <a:lnTo>
                  <a:pt x="598" y="1858"/>
                </a:lnTo>
                <a:lnTo>
                  <a:pt x="593" y="1872"/>
                </a:lnTo>
                <a:lnTo>
                  <a:pt x="590" y="1885"/>
                </a:lnTo>
                <a:lnTo>
                  <a:pt x="585" y="1899"/>
                </a:lnTo>
                <a:lnTo>
                  <a:pt x="583" y="1913"/>
                </a:lnTo>
                <a:lnTo>
                  <a:pt x="581" y="1928"/>
                </a:lnTo>
                <a:lnTo>
                  <a:pt x="579" y="1942"/>
                </a:lnTo>
                <a:lnTo>
                  <a:pt x="579" y="1957"/>
                </a:lnTo>
                <a:lnTo>
                  <a:pt x="578" y="1971"/>
                </a:lnTo>
                <a:lnTo>
                  <a:pt x="579" y="1986"/>
                </a:lnTo>
                <a:lnTo>
                  <a:pt x="580" y="2000"/>
                </a:lnTo>
                <a:lnTo>
                  <a:pt x="582" y="2014"/>
                </a:lnTo>
                <a:lnTo>
                  <a:pt x="582" y="2014"/>
                </a:lnTo>
                <a:lnTo>
                  <a:pt x="580" y="2016"/>
                </a:lnTo>
                <a:lnTo>
                  <a:pt x="578" y="2019"/>
                </a:lnTo>
                <a:lnTo>
                  <a:pt x="577" y="2021"/>
                </a:lnTo>
                <a:lnTo>
                  <a:pt x="576" y="2025"/>
                </a:lnTo>
                <a:lnTo>
                  <a:pt x="576" y="2025"/>
                </a:lnTo>
                <a:lnTo>
                  <a:pt x="588" y="2048"/>
                </a:lnTo>
                <a:lnTo>
                  <a:pt x="601" y="2069"/>
                </a:lnTo>
                <a:lnTo>
                  <a:pt x="616" y="2090"/>
                </a:lnTo>
                <a:lnTo>
                  <a:pt x="632" y="2109"/>
                </a:lnTo>
                <a:lnTo>
                  <a:pt x="649" y="2126"/>
                </a:lnTo>
                <a:lnTo>
                  <a:pt x="667" y="2143"/>
                </a:lnTo>
                <a:lnTo>
                  <a:pt x="685" y="2159"/>
                </a:lnTo>
                <a:lnTo>
                  <a:pt x="704" y="2175"/>
                </a:lnTo>
                <a:lnTo>
                  <a:pt x="704" y="2175"/>
                </a:lnTo>
                <a:lnTo>
                  <a:pt x="708" y="2156"/>
                </a:lnTo>
                <a:lnTo>
                  <a:pt x="715" y="2138"/>
                </a:lnTo>
                <a:lnTo>
                  <a:pt x="722" y="2123"/>
                </a:lnTo>
                <a:lnTo>
                  <a:pt x="732" y="2108"/>
                </a:lnTo>
                <a:lnTo>
                  <a:pt x="742" y="2094"/>
                </a:lnTo>
                <a:lnTo>
                  <a:pt x="753" y="2081"/>
                </a:lnTo>
                <a:lnTo>
                  <a:pt x="765" y="2069"/>
                </a:lnTo>
                <a:lnTo>
                  <a:pt x="777" y="2058"/>
                </a:lnTo>
                <a:lnTo>
                  <a:pt x="803" y="2036"/>
                </a:lnTo>
                <a:lnTo>
                  <a:pt x="816" y="2024"/>
                </a:lnTo>
                <a:lnTo>
                  <a:pt x="827" y="2013"/>
                </a:lnTo>
                <a:lnTo>
                  <a:pt x="839" y="2001"/>
                </a:lnTo>
                <a:lnTo>
                  <a:pt x="850" y="1988"/>
                </a:lnTo>
                <a:lnTo>
                  <a:pt x="858" y="1974"/>
                </a:lnTo>
                <a:lnTo>
                  <a:pt x="867" y="1959"/>
                </a:lnTo>
                <a:lnTo>
                  <a:pt x="867" y="1959"/>
                </a:lnTo>
                <a:lnTo>
                  <a:pt x="877" y="1939"/>
                </a:lnTo>
                <a:lnTo>
                  <a:pt x="885" y="1915"/>
                </a:lnTo>
                <a:lnTo>
                  <a:pt x="895" y="1891"/>
                </a:lnTo>
                <a:lnTo>
                  <a:pt x="901" y="1865"/>
                </a:lnTo>
                <a:lnTo>
                  <a:pt x="904" y="1851"/>
                </a:lnTo>
                <a:lnTo>
                  <a:pt x="907" y="1837"/>
                </a:lnTo>
                <a:lnTo>
                  <a:pt x="908" y="1823"/>
                </a:lnTo>
                <a:lnTo>
                  <a:pt x="909" y="1809"/>
                </a:lnTo>
                <a:lnTo>
                  <a:pt x="909" y="1795"/>
                </a:lnTo>
                <a:lnTo>
                  <a:pt x="907" y="1780"/>
                </a:lnTo>
                <a:lnTo>
                  <a:pt x="904" y="1766"/>
                </a:lnTo>
                <a:lnTo>
                  <a:pt x="900" y="1751"/>
                </a:lnTo>
                <a:lnTo>
                  <a:pt x="900" y="1751"/>
                </a:lnTo>
                <a:lnTo>
                  <a:pt x="895" y="1747"/>
                </a:lnTo>
                <a:lnTo>
                  <a:pt x="891" y="1743"/>
                </a:lnTo>
                <a:lnTo>
                  <a:pt x="883" y="1732"/>
                </a:lnTo>
                <a:lnTo>
                  <a:pt x="879" y="1728"/>
                </a:lnTo>
                <a:lnTo>
                  <a:pt x="873" y="1724"/>
                </a:lnTo>
                <a:lnTo>
                  <a:pt x="867" y="1721"/>
                </a:lnTo>
                <a:lnTo>
                  <a:pt x="858" y="1720"/>
                </a:lnTo>
                <a:lnTo>
                  <a:pt x="858" y="1720"/>
                </a:lnTo>
                <a:lnTo>
                  <a:pt x="859" y="1734"/>
                </a:lnTo>
                <a:lnTo>
                  <a:pt x="859" y="1747"/>
                </a:lnTo>
                <a:lnTo>
                  <a:pt x="859" y="1758"/>
                </a:lnTo>
                <a:lnTo>
                  <a:pt x="859" y="1764"/>
                </a:lnTo>
                <a:lnTo>
                  <a:pt x="861" y="1770"/>
                </a:lnTo>
                <a:lnTo>
                  <a:pt x="861" y="177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tx1">
                <a:lumMod val="75000"/>
                <a:lumOff val="25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4" name="组合 75"/>
          <p:cNvGrpSpPr/>
          <p:nvPr/>
        </p:nvGrpSpPr>
        <p:grpSpPr>
          <a:xfrm>
            <a:off x="1285853" y="3805041"/>
            <a:ext cx="938213" cy="833696"/>
            <a:chOff x="4087813" y="0"/>
            <a:chExt cx="938213" cy="690563"/>
          </a:xfrm>
        </p:grpSpPr>
        <p:sp>
          <p:nvSpPr>
            <p:cNvPr id="77" name="Freeform 28"/>
            <p:cNvSpPr/>
            <p:nvPr/>
          </p:nvSpPr>
          <p:spPr bwMode="auto">
            <a:xfrm>
              <a:off x="4689476" y="66675"/>
              <a:ext cx="15875" cy="3810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3" y="4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7" y="13"/>
                </a:cxn>
                <a:cxn ang="0">
                  <a:pos x="18" y="23"/>
                </a:cxn>
                <a:cxn ang="0">
                  <a:pos x="24" y="41"/>
                </a:cxn>
                <a:cxn ang="0">
                  <a:pos x="26" y="50"/>
                </a:cxn>
                <a:cxn ang="0">
                  <a:pos x="27" y="57"/>
                </a:cxn>
                <a:cxn ang="0">
                  <a:pos x="28" y="65"/>
                </a:cxn>
                <a:cxn ang="0">
                  <a:pos x="27" y="71"/>
                </a:cxn>
                <a:cxn ang="0">
                  <a:pos x="27" y="71"/>
                </a:cxn>
                <a:cxn ang="0">
                  <a:pos x="24" y="69"/>
                </a:cxn>
                <a:cxn ang="0">
                  <a:pos x="21" y="66"/>
                </a:cxn>
                <a:cxn ang="0">
                  <a:pos x="17" y="58"/>
                </a:cxn>
                <a:cxn ang="0">
                  <a:pos x="14" y="51"/>
                </a:cxn>
                <a:cxn ang="0">
                  <a:pos x="12" y="41"/>
                </a:cxn>
                <a:cxn ang="0">
                  <a:pos x="8" y="24"/>
                </a:cxn>
                <a:cxn ang="0">
                  <a:pos x="5" y="15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1" y="5"/>
                </a:cxn>
                <a:cxn ang="0">
                  <a:pos x="2" y="3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28" h="71">
                  <a:moveTo>
                    <a:pt x="2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3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13"/>
                  </a:lnTo>
                  <a:lnTo>
                    <a:pt x="18" y="23"/>
                  </a:lnTo>
                  <a:lnTo>
                    <a:pt x="24" y="41"/>
                  </a:lnTo>
                  <a:lnTo>
                    <a:pt x="26" y="50"/>
                  </a:lnTo>
                  <a:lnTo>
                    <a:pt x="27" y="57"/>
                  </a:lnTo>
                  <a:lnTo>
                    <a:pt x="28" y="65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4" y="69"/>
                  </a:lnTo>
                  <a:lnTo>
                    <a:pt x="21" y="66"/>
                  </a:lnTo>
                  <a:lnTo>
                    <a:pt x="17" y="58"/>
                  </a:lnTo>
                  <a:lnTo>
                    <a:pt x="14" y="51"/>
                  </a:lnTo>
                  <a:lnTo>
                    <a:pt x="12" y="41"/>
                  </a:lnTo>
                  <a:lnTo>
                    <a:pt x="8" y="24"/>
                  </a:lnTo>
                  <a:lnTo>
                    <a:pt x="5" y="1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5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8" name="Freeform 29"/>
            <p:cNvSpPr/>
            <p:nvPr/>
          </p:nvSpPr>
          <p:spPr bwMode="auto">
            <a:xfrm>
              <a:off x="4714876" y="68263"/>
              <a:ext cx="9525" cy="30163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11"/>
                </a:cxn>
                <a:cxn ang="0">
                  <a:pos x="17" y="19"/>
                </a:cxn>
                <a:cxn ang="0">
                  <a:pos x="18" y="33"/>
                </a:cxn>
                <a:cxn ang="0">
                  <a:pos x="18" y="39"/>
                </a:cxn>
                <a:cxn ang="0">
                  <a:pos x="18" y="45"/>
                </a:cxn>
                <a:cxn ang="0">
                  <a:pos x="17" y="51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1" y="52"/>
                </a:cxn>
                <a:cxn ang="0">
                  <a:pos x="8" y="46"/>
                </a:cxn>
                <a:cxn ang="0">
                  <a:pos x="6" y="39"/>
                </a:cxn>
                <a:cxn ang="0">
                  <a:pos x="6" y="32"/>
                </a:cxn>
                <a:cxn ang="0">
                  <a:pos x="3" y="16"/>
                </a:cxn>
                <a:cxn ang="0">
                  <a:pos x="2" y="8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8" h="56">
                  <a:moveTo>
                    <a:pt x="16" y="4"/>
                  </a:moveTo>
                  <a:lnTo>
                    <a:pt x="16" y="4"/>
                  </a:lnTo>
                  <a:lnTo>
                    <a:pt x="16" y="11"/>
                  </a:lnTo>
                  <a:lnTo>
                    <a:pt x="17" y="19"/>
                  </a:lnTo>
                  <a:lnTo>
                    <a:pt x="18" y="33"/>
                  </a:lnTo>
                  <a:lnTo>
                    <a:pt x="18" y="39"/>
                  </a:lnTo>
                  <a:lnTo>
                    <a:pt x="18" y="45"/>
                  </a:lnTo>
                  <a:lnTo>
                    <a:pt x="17" y="51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1" y="52"/>
                  </a:lnTo>
                  <a:lnTo>
                    <a:pt x="8" y="46"/>
                  </a:lnTo>
                  <a:lnTo>
                    <a:pt x="6" y="39"/>
                  </a:lnTo>
                  <a:lnTo>
                    <a:pt x="6" y="32"/>
                  </a:lnTo>
                  <a:lnTo>
                    <a:pt x="3" y="16"/>
                  </a:lnTo>
                  <a:lnTo>
                    <a:pt x="2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1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9" name="Freeform 30"/>
            <p:cNvSpPr/>
            <p:nvPr/>
          </p:nvSpPr>
          <p:spPr bwMode="auto">
            <a:xfrm>
              <a:off x="4775201" y="74613"/>
              <a:ext cx="7938" cy="285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4" y="8"/>
                </a:cxn>
                <a:cxn ang="0">
                  <a:pos x="14" y="15"/>
                </a:cxn>
                <a:cxn ang="0">
                  <a:pos x="14" y="28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6" y="55"/>
                </a:cxn>
                <a:cxn ang="0">
                  <a:pos x="4" y="54"/>
                </a:cxn>
                <a:cxn ang="0">
                  <a:pos x="2" y="52"/>
                </a:cxn>
                <a:cxn ang="0">
                  <a:pos x="1" y="48"/>
                </a:cxn>
                <a:cxn ang="0">
                  <a:pos x="0" y="42"/>
                </a:cxn>
                <a:cxn ang="0">
                  <a:pos x="0" y="33"/>
                </a:cxn>
                <a:cxn ang="0">
                  <a:pos x="2" y="15"/>
                </a:cxn>
                <a:cxn ang="0">
                  <a:pos x="3" y="7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4" h="56">
                  <a:moveTo>
                    <a:pt x="4" y="0"/>
                  </a:moveTo>
                  <a:lnTo>
                    <a:pt x="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8"/>
                  </a:lnTo>
                  <a:lnTo>
                    <a:pt x="14" y="15"/>
                  </a:lnTo>
                  <a:lnTo>
                    <a:pt x="14" y="28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6" y="55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1" y="48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2" y="15"/>
                  </a:lnTo>
                  <a:lnTo>
                    <a:pt x="3" y="7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0" name="Freeform 31"/>
            <p:cNvSpPr/>
            <p:nvPr/>
          </p:nvSpPr>
          <p:spPr bwMode="auto">
            <a:xfrm>
              <a:off x="4672013" y="76200"/>
              <a:ext cx="14288" cy="301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1" y="8"/>
                </a:cxn>
                <a:cxn ang="0">
                  <a:pos x="14" y="15"/>
                </a:cxn>
                <a:cxn ang="0">
                  <a:pos x="21" y="29"/>
                </a:cxn>
                <a:cxn ang="0">
                  <a:pos x="25" y="37"/>
                </a:cxn>
                <a:cxn ang="0">
                  <a:pos x="27" y="44"/>
                </a:cxn>
                <a:cxn ang="0">
                  <a:pos x="28" y="51"/>
                </a:cxn>
                <a:cxn ang="0">
                  <a:pos x="26" y="57"/>
                </a:cxn>
                <a:cxn ang="0">
                  <a:pos x="26" y="57"/>
                </a:cxn>
                <a:cxn ang="0">
                  <a:pos x="24" y="56"/>
                </a:cxn>
                <a:cxn ang="0">
                  <a:pos x="22" y="56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5" y="44"/>
                </a:cxn>
                <a:cxn ang="0">
                  <a:pos x="7" y="30"/>
                </a:cxn>
                <a:cxn ang="0">
                  <a:pos x="4" y="23"/>
                </a:cxn>
                <a:cxn ang="0">
                  <a:pos x="1" y="15"/>
                </a:cxn>
                <a:cxn ang="0">
                  <a:pos x="0" y="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8" h="57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8"/>
                  </a:lnTo>
                  <a:lnTo>
                    <a:pt x="14" y="15"/>
                  </a:lnTo>
                  <a:lnTo>
                    <a:pt x="21" y="29"/>
                  </a:lnTo>
                  <a:lnTo>
                    <a:pt x="25" y="37"/>
                  </a:lnTo>
                  <a:lnTo>
                    <a:pt x="27" y="44"/>
                  </a:lnTo>
                  <a:lnTo>
                    <a:pt x="28" y="51"/>
                  </a:lnTo>
                  <a:lnTo>
                    <a:pt x="26" y="57"/>
                  </a:lnTo>
                  <a:lnTo>
                    <a:pt x="26" y="57"/>
                  </a:lnTo>
                  <a:lnTo>
                    <a:pt x="24" y="56"/>
                  </a:lnTo>
                  <a:lnTo>
                    <a:pt x="22" y="56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5" y="44"/>
                  </a:lnTo>
                  <a:lnTo>
                    <a:pt x="7" y="30"/>
                  </a:lnTo>
                  <a:lnTo>
                    <a:pt x="4" y="23"/>
                  </a:lnTo>
                  <a:lnTo>
                    <a:pt x="1" y="15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1" name="Freeform 32"/>
            <p:cNvSpPr/>
            <p:nvPr/>
          </p:nvSpPr>
          <p:spPr bwMode="auto">
            <a:xfrm>
              <a:off x="4792663" y="77788"/>
              <a:ext cx="11113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16"/>
                </a:cxn>
                <a:cxn ang="0">
                  <a:pos x="19" y="24"/>
                </a:cxn>
                <a:cxn ang="0">
                  <a:pos x="18" y="33"/>
                </a:cxn>
                <a:cxn ang="0">
                  <a:pos x="15" y="40"/>
                </a:cxn>
                <a:cxn ang="0">
                  <a:pos x="12" y="47"/>
                </a:cxn>
                <a:cxn ang="0">
                  <a:pos x="6" y="5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1" y="42"/>
                </a:cxn>
                <a:cxn ang="0">
                  <a:pos x="5" y="30"/>
                </a:cxn>
                <a:cxn ang="0">
                  <a:pos x="9" y="16"/>
                </a:cxn>
                <a:cxn ang="0">
                  <a:pos x="10" y="8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20" h="54">
                  <a:moveTo>
                    <a:pt x="10" y="0"/>
                  </a:moveTo>
                  <a:lnTo>
                    <a:pt x="1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6"/>
                  </a:lnTo>
                  <a:lnTo>
                    <a:pt x="19" y="24"/>
                  </a:lnTo>
                  <a:lnTo>
                    <a:pt x="18" y="33"/>
                  </a:lnTo>
                  <a:lnTo>
                    <a:pt x="15" y="40"/>
                  </a:lnTo>
                  <a:lnTo>
                    <a:pt x="12" y="47"/>
                  </a:lnTo>
                  <a:lnTo>
                    <a:pt x="6" y="5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5" y="30"/>
                  </a:lnTo>
                  <a:lnTo>
                    <a:pt x="9" y="16"/>
                  </a:lnTo>
                  <a:lnTo>
                    <a:pt x="10" y="8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2" name="Freeform 33"/>
            <p:cNvSpPr/>
            <p:nvPr/>
          </p:nvSpPr>
          <p:spPr bwMode="auto">
            <a:xfrm>
              <a:off x="4656138" y="82550"/>
              <a:ext cx="14288" cy="238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13" y="10"/>
                </a:cxn>
                <a:cxn ang="0">
                  <a:pos x="18" y="16"/>
                </a:cxn>
                <a:cxn ang="0">
                  <a:pos x="21" y="23"/>
                </a:cxn>
                <a:cxn ang="0">
                  <a:pos x="25" y="29"/>
                </a:cxn>
                <a:cxn ang="0">
                  <a:pos x="25" y="35"/>
                </a:cxn>
                <a:cxn ang="0">
                  <a:pos x="24" y="38"/>
                </a:cxn>
                <a:cxn ang="0">
                  <a:pos x="23" y="40"/>
                </a:cxn>
                <a:cxn ang="0">
                  <a:pos x="20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1" y="35"/>
                </a:cxn>
                <a:cxn ang="0">
                  <a:pos x="4" y="24"/>
                </a:cxn>
                <a:cxn ang="0">
                  <a:pos x="2" y="19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25" h="43">
                  <a:moveTo>
                    <a:pt x="1" y="0"/>
                  </a:moveTo>
                  <a:lnTo>
                    <a:pt x="1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13" y="10"/>
                  </a:lnTo>
                  <a:lnTo>
                    <a:pt x="18" y="16"/>
                  </a:lnTo>
                  <a:lnTo>
                    <a:pt x="21" y="23"/>
                  </a:lnTo>
                  <a:lnTo>
                    <a:pt x="25" y="29"/>
                  </a:lnTo>
                  <a:lnTo>
                    <a:pt x="25" y="35"/>
                  </a:lnTo>
                  <a:lnTo>
                    <a:pt x="24" y="38"/>
                  </a:lnTo>
                  <a:lnTo>
                    <a:pt x="23" y="40"/>
                  </a:lnTo>
                  <a:lnTo>
                    <a:pt x="20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1" y="35"/>
                  </a:lnTo>
                  <a:lnTo>
                    <a:pt x="4" y="24"/>
                  </a:lnTo>
                  <a:lnTo>
                    <a:pt x="2" y="19"/>
                  </a:lnTo>
                  <a:lnTo>
                    <a:pt x="1" y="12"/>
                  </a:lnTo>
                  <a:lnTo>
                    <a:pt x="0" y="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3" name="Freeform 34"/>
            <p:cNvSpPr/>
            <p:nvPr/>
          </p:nvSpPr>
          <p:spPr bwMode="auto">
            <a:xfrm>
              <a:off x="4810126" y="84138"/>
              <a:ext cx="11113" cy="26988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0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3" y="22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3" y="45"/>
                </a:cxn>
                <a:cxn ang="0">
                  <a:pos x="10" y="47"/>
                </a:cxn>
                <a:cxn ang="0">
                  <a:pos x="8" y="49"/>
                </a:cxn>
                <a:cxn ang="0">
                  <a:pos x="3" y="50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3" y="45"/>
                </a:cxn>
                <a:cxn ang="0">
                  <a:pos x="6" y="38"/>
                </a:cxn>
                <a:cxn ang="0">
                  <a:pos x="9" y="24"/>
                </a:cxn>
                <a:cxn ang="0">
                  <a:pos x="13" y="10"/>
                </a:cxn>
                <a:cxn ang="0">
                  <a:pos x="16" y="5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23" h="50">
                  <a:moveTo>
                    <a:pt x="21" y="0"/>
                  </a:moveTo>
                  <a:lnTo>
                    <a:pt x="21" y="0"/>
                  </a:lnTo>
                  <a:lnTo>
                    <a:pt x="23" y="6"/>
                  </a:lnTo>
                  <a:lnTo>
                    <a:pt x="23" y="13"/>
                  </a:lnTo>
                  <a:lnTo>
                    <a:pt x="23" y="22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3" y="45"/>
                  </a:lnTo>
                  <a:lnTo>
                    <a:pt x="10" y="47"/>
                  </a:lnTo>
                  <a:lnTo>
                    <a:pt x="8" y="49"/>
                  </a:lnTo>
                  <a:lnTo>
                    <a:pt x="3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3" y="45"/>
                  </a:lnTo>
                  <a:lnTo>
                    <a:pt x="6" y="38"/>
                  </a:lnTo>
                  <a:lnTo>
                    <a:pt x="9" y="24"/>
                  </a:lnTo>
                  <a:lnTo>
                    <a:pt x="13" y="10"/>
                  </a:lnTo>
                  <a:lnTo>
                    <a:pt x="16" y="5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4" name="Freeform 35"/>
            <p:cNvSpPr/>
            <p:nvPr/>
          </p:nvSpPr>
          <p:spPr bwMode="auto">
            <a:xfrm>
              <a:off x="4827588" y="90488"/>
              <a:ext cx="17463" cy="2698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3" y="0"/>
                </a:cxn>
                <a:cxn ang="0">
                  <a:pos x="31" y="9"/>
                </a:cxn>
                <a:cxn ang="0">
                  <a:pos x="28" y="16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18" y="37"/>
                </a:cxn>
                <a:cxn ang="0">
                  <a:pos x="12" y="42"/>
                </a:cxn>
                <a:cxn ang="0">
                  <a:pos x="7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6" y="35"/>
                </a:cxn>
                <a:cxn ang="0">
                  <a:pos x="9" y="26"/>
                </a:cxn>
                <a:cxn ang="0">
                  <a:pos x="12" y="19"/>
                </a:cxn>
                <a:cxn ang="0">
                  <a:pos x="16" y="12"/>
                </a:cxn>
                <a:cxn ang="0">
                  <a:pos x="22" y="7"/>
                </a:cxn>
                <a:cxn ang="0">
                  <a:pos x="27" y="3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3" h="51">
                  <a:moveTo>
                    <a:pt x="33" y="0"/>
                  </a:moveTo>
                  <a:lnTo>
                    <a:pt x="33" y="0"/>
                  </a:lnTo>
                  <a:lnTo>
                    <a:pt x="31" y="9"/>
                  </a:lnTo>
                  <a:lnTo>
                    <a:pt x="28" y="16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18" y="37"/>
                  </a:lnTo>
                  <a:lnTo>
                    <a:pt x="12" y="42"/>
                  </a:lnTo>
                  <a:lnTo>
                    <a:pt x="7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6" y="35"/>
                  </a:lnTo>
                  <a:lnTo>
                    <a:pt x="9" y="26"/>
                  </a:lnTo>
                  <a:lnTo>
                    <a:pt x="12" y="19"/>
                  </a:lnTo>
                  <a:lnTo>
                    <a:pt x="16" y="12"/>
                  </a:lnTo>
                  <a:lnTo>
                    <a:pt x="22" y="7"/>
                  </a:lnTo>
                  <a:lnTo>
                    <a:pt x="27" y="3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5" name="Freeform 36"/>
            <p:cNvSpPr/>
            <p:nvPr/>
          </p:nvSpPr>
          <p:spPr bwMode="auto">
            <a:xfrm>
              <a:off x="4605338" y="92075"/>
              <a:ext cx="22225" cy="2857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21" y="12"/>
                </a:cxn>
                <a:cxn ang="0">
                  <a:pos x="30" y="25"/>
                </a:cxn>
                <a:cxn ang="0">
                  <a:pos x="37" y="38"/>
                </a:cxn>
                <a:cxn ang="0">
                  <a:pos x="39" y="4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34" y="48"/>
                </a:cxn>
                <a:cxn ang="0">
                  <a:pos x="28" y="42"/>
                </a:cxn>
                <a:cxn ang="0">
                  <a:pos x="22" y="37"/>
                </a:cxn>
                <a:cxn ang="0">
                  <a:pos x="18" y="31"/>
                </a:cxn>
                <a:cxn ang="0">
                  <a:pos x="9" y="18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40" h="52">
                  <a:moveTo>
                    <a:pt x="14" y="0"/>
                  </a:moveTo>
                  <a:lnTo>
                    <a:pt x="14" y="0"/>
                  </a:lnTo>
                  <a:lnTo>
                    <a:pt x="21" y="12"/>
                  </a:lnTo>
                  <a:lnTo>
                    <a:pt x="30" y="25"/>
                  </a:lnTo>
                  <a:lnTo>
                    <a:pt x="37" y="38"/>
                  </a:lnTo>
                  <a:lnTo>
                    <a:pt x="39" y="4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4" y="48"/>
                  </a:lnTo>
                  <a:lnTo>
                    <a:pt x="28" y="42"/>
                  </a:lnTo>
                  <a:lnTo>
                    <a:pt x="22" y="37"/>
                  </a:lnTo>
                  <a:lnTo>
                    <a:pt x="18" y="31"/>
                  </a:lnTo>
                  <a:lnTo>
                    <a:pt x="9" y="1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4" y="0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6" name="Freeform 37"/>
            <p:cNvSpPr/>
            <p:nvPr/>
          </p:nvSpPr>
          <p:spPr bwMode="auto">
            <a:xfrm>
              <a:off x="4591051" y="107950"/>
              <a:ext cx="17463" cy="19050"/>
            </a:xfrm>
            <a:custGeom>
              <a:avLst/>
              <a:gdLst/>
              <a:ahLst/>
              <a:cxnLst>
                <a:cxn ang="0">
                  <a:pos x="34" y="34"/>
                </a:cxn>
                <a:cxn ang="0">
                  <a:pos x="34" y="34"/>
                </a:cxn>
                <a:cxn ang="0">
                  <a:pos x="30" y="33"/>
                </a:cxn>
                <a:cxn ang="0">
                  <a:pos x="24" y="31"/>
                </a:cxn>
                <a:cxn ang="0">
                  <a:pos x="18" y="27"/>
                </a:cxn>
                <a:cxn ang="0">
                  <a:pos x="13" y="24"/>
                </a:cxn>
                <a:cxn ang="0">
                  <a:pos x="7" y="20"/>
                </a:cxn>
                <a:cxn ang="0">
                  <a:pos x="3" y="16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8" y="7"/>
                </a:cxn>
                <a:cxn ang="0">
                  <a:pos x="24" y="13"/>
                </a:cxn>
                <a:cxn ang="0">
                  <a:pos x="30" y="21"/>
                </a:cxn>
                <a:cxn ang="0">
                  <a:pos x="33" y="28"/>
                </a:cxn>
                <a:cxn ang="0">
                  <a:pos x="34" y="32"/>
                </a:cxn>
                <a:cxn ang="0">
                  <a:pos x="34" y="34"/>
                </a:cxn>
                <a:cxn ang="0">
                  <a:pos x="34" y="34"/>
                </a:cxn>
              </a:cxnLst>
              <a:rect l="0" t="0" r="r" b="b"/>
              <a:pathLst>
                <a:path w="34" h="34">
                  <a:moveTo>
                    <a:pt x="34" y="34"/>
                  </a:moveTo>
                  <a:lnTo>
                    <a:pt x="34" y="34"/>
                  </a:lnTo>
                  <a:lnTo>
                    <a:pt x="30" y="33"/>
                  </a:lnTo>
                  <a:lnTo>
                    <a:pt x="24" y="31"/>
                  </a:lnTo>
                  <a:lnTo>
                    <a:pt x="18" y="27"/>
                  </a:lnTo>
                  <a:lnTo>
                    <a:pt x="13" y="24"/>
                  </a:lnTo>
                  <a:lnTo>
                    <a:pt x="7" y="20"/>
                  </a:lnTo>
                  <a:lnTo>
                    <a:pt x="3" y="16"/>
                  </a:lnTo>
                  <a:lnTo>
                    <a:pt x="1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8" y="7"/>
                  </a:lnTo>
                  <a:lnTo>
                    <a:pt x="24" y="13"/>
                  </a:lnTo>
                  <a:lnTo>
                    <a:pt x="30" y="21"/>
                  </a:lnTo>
                  <a:lnTo>
                    <a:pt x="33" y="28"/>
                  </a:lnTo>
                  <a:lnTo>
                    <a:pt x="34" y="32"/>
                  </a:lnTo>
                  <a:lnTo>
                    <a:pt x="34" y="34"/>
                  </a:lnTo>
                  <a:lnTo>
                    <a:pt x="34" y="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7" name="Freeform 38"/>
            <p:cNvSpPr/>
            <p:nvPr/>
          </p:nvSpPr>
          <p:spPr bwMode="auto">
            <a:xfrm>
              <a:off x="4575176" y="119063"/>
              <a:ext cx="22225" cy="19050"/>
            </a:xfrm>
            <a:custGeom>
              <a:avLst/>
              <a:gdLst/>
              <a:ahLst/>
              <a:cxnLst>
                <a:cxn ang="0">
                  <a:pos x="42" y="37"/>
                </a:cxn>
                <a:cxn ang="0">
                  <a:pos x="42" y="37"/>
                </a:cxn>
                <a:cxn ang="0">
                  <a:pos x="35" y="36"/>
                </a:cxn>
                <a:cxn ang="0">
                  <a:pos x="29" y="34"/>
                </a:cxn>
                <a:cxn ang="0">
                  <a:pos x="23" y="30"/>
                </a:cxn>
                <a:cxn ang="0">
                  <a:pos x="18" y="25"/>
                </a:cxn>
                <a:cxn ang="0">
                  <a:pos x="8" y="1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6" y="1"/>
                </a:cxn>
                <a:cxn ang="0">
                  <a:pos x="10" y="0"/>
                </a:cxn>
                <a:cxn ang="0">
                  <a:pos x="13" y="1"/>
                </a:cxn>
                <a:cxn ang="0">
                  <a:pos x="16" y="2"/>
                </a:cxn>
                <a:cxn ang="0">
                  <a:pos x="19" y="4"/>
                </a:cxn>
                <a:cxn ang="0">
                  <a:pos x="25" y="9"/>
                </a:cxn>
                <a:cxn ang="0">
                  <a:pos x="30" y="16"/>
                </a:cxn>
                <a:cxn ang="0">
                  <a:pos x="34" y="23"/>
                </a:cxn>
                <a:cxn ang="0">
                  <a:pos x="42" y="37"/>
                </a:cxn>
                <a:cxn ang="0">
                  <a:pos x="42" y="37"/>
                </a:cxn>
              </a:cxnLst>
              <a:rect l="0" t="0" r="r" b="b"/>
              <a:pathLst>
                <a:path w="42" h="37">
                  <a:moveTo>
                    <a:pt x="42" y="37"/>
                  </a:moveTo>
                  <a:lnTo>
                    <a:pt x="42" y="37"/>
                  </a:lnTo>
                  <a:lnTo>
                    <a:pt x="35" y="36"/>
                  </a:lnTo>
                  <a:lnTo>
                    <a:pt x="29" y="34"/>
                  </a:lnTo>
                  <a:lnTo>
                    <a:pt x="23" y="30"/>
                  </a:lnTo>
                  <a:lnTo>
                    <a:pt x="18" y="25"/>
                  </a:lnTo>
                  <a:lnTo>
                    <a:pt x="8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2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5" y="9"/>
                  </a:lnTo>
                  <a:lnTo>
                    <a:pt x="30" y="16"/>
                  </a:lnTo>
                  <a:lnTo>
                    <a:pt x="34" y="23"/>
                  </a:lnTo>
                  <a:lnTo>
                    <a:pt x="42" y="37"/>
                  </a:lnTo>
                  <a:lnTo>
                    <a:pt x="42" y="3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8" name="Freeform 39"/>
            <p:cNvSpPr/>
            <p:nvPr/>
          </p:nvSpPr>
          <p:spPr bwMode="auto">
            <a:xfrm>
              <a:off x="4864101" y="119063"/>
              <a:ext cx="20638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8" y="7"/>
                </a:cxn>
                <a:cxn ang="0">
                  <a:pos x="36" y="15"/>
                </a:cxn>
                <a:cxn ang="0">
                  <a:pos x="32" y="21"/>
                </a:cxn>
                <a:cxn ang="0">
                  <a:pos x="27" y="28"/>
                </a:cxn>
                <a:cxn ang="0">
                  <a:pos x="20" y="34"/>
                </a:cxn>
                <a:cxn ang="0">
                  <a:pos x="14" y="39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5" y="35"/>
                </a:cxn>
                <a:cxn ang="0">
                  <a:pos x="9" y="28"/>
                </a:cxn>
                <a:cxn ang="0">
                  <a:pos x="13" y="20"/>
                </a:cxn>
                <a:cxn ang="0">
                  <a:pos x="17" y="13"/>
                </a:cxn>
                <a:cxn ang="0">
                  <a:pos x="24" y="7"/>
                </a:cxn>
                <a:cxn ang="0">
                  <a:pos x="30" y="2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38" h="50">
                  <a:moveTo>
                    <a:pt x="38" y="0"/>
                  </a:moveTo>
                  <a:lnTo>
                    <a:pt x="38" y="0"/>
                  </a:lnTo>
                  <a:lnTo>
                    <a:pt x="38" y="7"/>
                  </a:lnTo>
                  <a:lnTo>
                    <a:pt x="36" y="15"/>
                  </a:lnTo>
                  <a:lnTo>
                    <a:pt x="32" y="21"/>
                  </a:lnTo>
                  <a:lnTo>
                    <a:pt x="27" y="28"/>
                  </a:lnTo>
                  <a:lnTo>
                    <a:pt x="20" y="34"/>
                  </a:lnTo>
                  <a:lnTo>
                    <a:pt x="14" y="3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5" y="35"/>
                  </a:lnTo>
                  <a:lnTo>
                    <a:pt x="9" y="28"/>
                  </a:lnTo>
                  <a:lnTo>
                    <a:pt x="13" y="20"/>
                  </a:lnTo>
                  <a:lnTo>
                    <a:pt x="17" y="13"/>
                  </a:lnTo>
                  <a:lnTo>
                    <a:pt x="24" y="7"/>
                  </a:lnTo>
                  <a:lnTo>
                    <a:pt x="30" y="2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9" name="Freeform 40"/>
            <p:cNvSpPr/>
            <p:nvPr/>
          </p:nvSpPr>
          <p:spPr bwMode="auto">
            <a:xfrm>
              <a:off x="4564063" y="127000"/>
              <a:ext cx="23813" cy="20638"/>
            </a:xfrm>
            <a:custGeom>
              <a:avLst/>
              <a:gdLst/>
              <a:ahLst/>
              <a:cxnLst>
                <a:cxn ang="0">
                  <a:pos x="43" y="40"/>
                </a:cxn>
                <a:cxn ang="0">
                  <a:pos x="43" y="40"/>
                </a:cxn>
                <a:cxn ang="0">
                  <a:pos x="37" y="38"/>
                </a:cxn>
                <a:cxn ang="0">
                  <a:pos x="31" y="35"/>
                </a:cxn>
                <a:cxn ang="0">
                  <a:pos x="25" y="32"/>
                </a:cxn>
                <a:cxn ang="0">
                  <a:pos x="19" y="27"/>
                </a:cxn>
                <a:cxn ang="0">
                  <a:pos x="13" y="21"/>
                </a:cxn>
                <a:cxn ang="0">
                  <a:pos x="8" y="16"/>
                </a:cxn>
                <a:cxn ang="0">
                  <a:pos x="3" y="9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12" y="2"/>
                </a:cxn>
                <a:cxn ang="0">
                  <a:pos x="19" y="6"/>
                </a:cxn>
                <a:cxn ang="0">
                  <a:pos x="25" y="12"/>
                </a:cxn>
                <a:cxn ang="0">
                  <a:pos x="31" y="17"/>
                </a:cxn>
                <a:cxn ang="0">
                  <a:pos x="35" y="22"/>
                </a:cxn>
                <a:cxn ang="0">
                  <a:pos x="38" y="29"/>
                </a:cxn>
                <a:cxn ang="0">
                  <a:pos x="41" y="34"/>
                </a:cxn>
                <a:cxn ang="0">
                  <a:pos x="43" y="40"/>
                </a:cxn>
                <a:cxn ang="0">
                  <a:pos x="43" y="40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43" y="40"/>
                  </a:lnTo>
                  <a:lnTo>
                    <a:pt x="37" y="38"/>
                  </a:lnTo>
                  <a:lnTo>
                    <a:pt x="31" y="35"/>
                  </a:lnTo>
                  <a:lnTo>
                    <a:pt x="25" y="32"/>
                  </a:lnTo>
                  <a:lnTo>
                    <a:pt x="19" y="27"/>
                  </a:lnTo>
                  <a:lnTo>
                    <a:pt x="13" y="21"/>
                  </a:lnTo>
                  <a:lnTo>
                    <a:pt x="8" y="16"/>
                  </a:lnTo>
                  <a:lnTo>
                    <a:pt x="3" y="9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12" y="2"/>
                  </a:lnTo>
                  <a:lnTo>
                    <a:pt x="19" y="6"/>
                  </a:lnTo>
                  <a:lnTo>
                    <a:pt x="25" y="12"/>
                  </a:lnTo>
                  <a:lnTo>
                    <a:pt x="31" y="17"/>
                  </a:lnTo>
                  <a:lnTo>
                    <a:pt x="35" y="22"/>
                  </a:lnTo>
                  <a:lnTo>
                    <a:pt x="38" y="29"/>
                  </a:lnTo>
                  <a:lnTo>
                    <a:pt x="41" y="34"/>
                  </a:lnTo>
                  <a:lnTo>
                    <a:pt x="43" y="40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0" name="Freeform 41"/>
            <p:cNvSpPr/>
            <p:nvPr/>
          </p:nvSpPr>
          <p:spPr bwMode="auto">
            <a:xfrm>
              <a:off x="4881563" y="136525"/>
              <a:ext cx="22225" cy="23813"/>
            </a:xfrm>
            <a:custGeom>
              <a:avLst/>
              <a:gdLst/>
              <a:ahLst/>
              <a:cxnLst>
                <a:cxn ang="0">
                  <a:pos x="43" y="7"/>
                </a:cxn>
                <a:cxn ang="0">
                  <a:pos x="43" y="7"/>
                </a:cxn>
                <a:cxn ang="0">
                  <a:pos x="35" y="21"/>
                </a:cxn>
                <a:cxn ang="0">
                  <a:pos x="31" y="28"/>
                </a:cxn>
                <a:cxn ang="0">
                  <a:pos x="26" y="33"/>
                </a:cxn>
                <a:cxn ang="0">
                  <a:pos x="19" y="39"/>
                </a:cxn>
                <a:cxn ang="0">
                  <a:pos x="14" y="43"/>
                </a:cxn>
                <a:cxn ang="0">
                  <a:pos x="8" y="45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2" y="41"/>
                </a:cxn>
                <a:cxn ang="0">
                  <a:pos x="6" y="35"/>
                </a:cxn>
                <a:cxn ang="0">
                  <a:pos x="15" y="24"/>
                </a:cxn>
                <a:cxn ang="0">
                  <a:pos x="24" y="1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1"/>
                </a:cxn>
                <a:cxn ang="0">
                  <a:pos x="39" y="2"/>
                </a:cxn>
                <a:cxn ang="0">
                  <a:pos x="43" y="7"/>
                </a:cxn>
                <a:cxn ang="0">
                  <a:pos x="43" y="7"/>
                </a:cxn>
              </a:cxnLst>
              <a:rect l="0" t="0" r="r" b="b"/>
              <a:pathLst>
                <a:path w="43" h="46">
                  <a:moveTo>
                    <a:pt x="43" y="7"/>
                  </a:moveTo>
                  <a:lnTo>
                    <a:pt x="43" y="7"/>
                  </a:lnTo>
                  <a:lnTo>
                    <a:pt x="35" y="21"/>
                  </a:lnTo>
                  <a:lnTo>
                    <a:pt x="31" y="28"/>
                  </a:lnTo>
                  <a:lnTo>
                    <a:pt x="26" y="33"/>
                  </a:lnTo>
                  <a:lnTo>
                    <a:pt x="19" y="39"/>
                  </a:lnTo>
                  <a:lnTo>
                    <a:pt x="14" y="43"/>
                  </a:lnTo>
                  <a:lnTo>
                    <a:pt x="8" y="4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" y="41"/>
                  </a:lnTo>
                  <a:lnTo>
                    <a:pt x="6" y="35"/>
                  </a:lnTo>
                  <a:lnTo>
                    <a:pt x="15" y="24"/>
                  </a:lnTo>
                  <a:lnTo>
                    <a:pt x="24" y="1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1"/>
                  </a:lnTo>
                  <a:lnTo>
                    <a:pt x="39" y="2"/>
                  </a:lnTo>
                  <a:lnTo>
                    <a:pt x="43" y="7"/>
                  </a:lnTo>
                  <a:lnTo>
                    <a:pt x="43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1" name="Freeform 42"/>
            <p:cNvSpPr>
              <a:spLocks noEditPoints="1"/>
            </p:cNvSpPr>
            <p:nvPr/>
          </p:nvSpPr>
          <p:spPr bwMode="auto">
            <a:xfrm>
              <a:off x="4592638" y="139700"/>
              <a:ext cx="298450" cy="228600"/>
            </a:xfrm>
            <a:custGeom>
              <a:avLst/>
              <a:gdLst/>
              <a:ahLst/>
              <a:cxnLst>
                <a:cxn ang="0">
                  <a:pos x="493" y="423"/>
                </a:cxn>
                <a:cxn ang="0">
                  <a:pos x="432" y="388"/>
                </a:cxn>
                <a:cxn ang="0">
                  <a:pos x="318" y="335"/>
                </a:cxn>
                <a:cxn ang="0">
                  <a:pos x="229" y="285"/>
                </a:cxn>
                <a:cxn ang="0">
                  <a:pos x="175" y="261"/>
                </a:cxn>
                <a:cxn ang="0">
                  <a:pos x="152" y="244"/>
                </a:cxn>
                <a:cxn ang="0">
                  <a:pos x="105" y="224"/>
                </a:cxn>
                <a:cxn ang="0">
                  <a:pos x="73" y="203"/>
                </a:cxn>
                <a:cxn ang="0">
                  <a:pos x="50" y="196"/>
                </a:cxn>
                <a:cxn ang="0">
                  <a:pos x="27" y="181"/>
                </a:cxn>
                <a:cxn ang="0">
                  <a:pos x="14" y="176"/>
                </a:cxn>
                <a:cxn ang="0">
                  <a:pos x="0" y="176"/>
                </a:cxn>
                <a:cxn ang="0">
                  <a:pos x="7" y="153"/>
                </a:cxn>
                <a:cxn ang="0">
                  <a:pos x="33" y="120"/>
                </a:cxn>
                <a:cxn ang="0">
                  <a:pos x="76" y="71"/>
                </a:cxn>
                <a:cxn ang="0">
                  <a:pos x="131" y="34"/>
                </a:cxn>
                <a:cxn ang="0">
                  <a:pos x="196" y="11"/>
                </a:cxn>
                <a:cxn ang="0">
                  <a:pos x="252" y="7"/>
                </a:cxn>
                <a:cxn ang="0">
                  <a:pos x="260" y="0"/>
                </a:cxn>
                <a:cxn ang="0">
                  <a:pos x="325" y="6"/>
                </a:cxn>
                <a:cxn ang="0">
                  <a:pos x="401" y="25"/>
                </a:cxn>
                <a:cxn ang="0">
                  <a:pos x="422" y="38"/>
                </a:cxn>
                <a:cxn ang="0">
                  <a:pos x="440" y="52"/>
                </a:cxn>
                <a:cxn ang="0">
                  <a:pos x="495" y="99"/>
                </a:cxn>
                <a:cxn ang="0">
                  <a:pos x="538" y="159"/>
                </a:cxn>
                <a:cxn ang="0">
                  <a:pos x="562" y="229"/>
                </a:cxn>
                <a:cxn ang="0">
                  <a:pos x="562" y="285"/>
                </a:cxn>
                <a:cxn ang="0">
                  <a:pos x="546" y="359"/>
                </a:cxn>
                <a:cxn ang="0">
                  <a:pos x="516" y="431"/>
                </a:cxn>
                <a:cxn ang="0">
                  <a:pos x="541" y="305"/>
                </a:cxn>
                <a:cxn ang="0">
                  <a:pos x="547" y="245"/>
                </a:cxn>
                <a:cxn ang="0">
                  <a:pos x="541" y="210"/>
                </a:cxn>
                <a:cxn ang="0">
                  <a:pos x="532" y="199"/>
                </a:cxn>
                <a:cxn ang="0">
                  <a:pos x="523" y="166"/>
                </a:cxn>
                <a:cxn ang="0">
                  <a:pos x="501" y="133"/>
                </a:cxn>
                <a:cxn ang="0">
                  <a:pos x="464" y="93"/>
                </a:cxn>
                <a:cxn ang="0">
                  <a:pos x="434" y="75"/>
                </a:cxn>
                <a:cxn ang="0">
                  <a:pos x="404" y="59"/>
                </a:cxn>
                <a:cxn ang="0">
                  <a:pos x="377" y="41"/>
                </a:cxn>
                <a:cxn ang="0">
                  <a:pos x="314" y="28"/>
                </a:cxn>
                <a:cxn ang="0">
                  <a:pos x="244" y="27"/>
                </a:cxn>
                <a:cxn ang="0">
                  <a:pos x="200" y="35"/>
                </a:cxn>
                <a:cxn ang="0">
                  <a:pos x="105" y="75"/>
                </a:cxn>
                <a:cxn ang="0">
                  <a:pos x="53" y="121"/>
                </a:cxn>
                <a:cxn ang="0">
                  <a:pos x="45" y="174"/>
                </a:cxn>
                <a:cxn ang="0">
                  <a:pos x="144" y="223"/>
                </a:cxn>
                <a:cxn ang="0">
                  <a:pos x="191" y="247"/>
                </a:cxn>
                <a:cxn ang="0">
                  <a:pos x="237" y="269"/>
                </a:cxn>
                <a:cxn ang="0">
                  <a:pos x="284" y="294"/>
                </a:cxn>
                <a:cxn ang="0">
                  <a:pos x="328" y="320"/>
                </a:cxn>
                <a:cxn ang="0">
                  <a:pos x="375" y="340"/>
                </a:cxn>
                <a:cxn ang="0">
                  <a:pos x="389" y="352"/>
                </a:cxn>
                <a:cxn ang="0">
                  <a:pos x="410" y="357"/>
                </a:cxn>
                <a:cxn ang="0">
                  <a:pos x="427" y="368"/>
                </a:cxn>
                <a:cxn ang="0">
                  <a:pos x="441" y="377"/>
                </a:cxn>
                <a:cxn ang="0">
                  <a:pos x="454" y="381"/>
                </a:cxn>
                <a:cxn ang="0">
                  <a:pos x="502" y="407"/>
                </a:cxn>
                <a:cxn ang="0">
                  <a:pos x="526" y="373"/>
                </a:cxn>
                <a:cxn ang="0">
                  <a:pos x="532" y="331"/>
                </a:cxn>
              </a:cxnLst>
              <a:rect l="0" t="0" r="r" b="b"/>
              <a:pathLst>
                <a:path w="564" h="431">
                  <a:moveTo>
                    <a:pt x="516" y="431"/>
                  </a:moveTo>
                  <a:lnTo>
                    <a:pt x="516" y="431"/>
                  </a:lnTo>
                  <a:lnTo>
                    <a:pt x="504" y="428"/>
                  </a:lnTo>
                  <a:lnTo>
                    <a:pt x="493" y="423"/>
                  </a:lnTo>
                  <a:lnTo>
                    <a:pt x="482" y="418"/>
                  </a:lnTo>
                  <a:lnTo>
                    <a:pt x="472" y="413"/>
                  </a:lnTo>
                  <a:lnTo>
                    <a:pt x="452" y="400"/>
                  </a:lnTo>
                  <a:lnTo>
                    <a:pt x="432" y="388"/>
                  </a:lnTo>
                  <a:lnTo>
                    <a:pt x="432" y="388"/>
                  </a:lnTo>
                  <a:lnTo>
                    <a:pt x="394" y="370"/>
                  </a:lnTo>
                  <a:lnTo>
                    <a:pt x="356" y="353"/>
                  </a:lnTo>
                  <a:lnTo>
                    <a:pt x="318" y="335"/>
                  </a:lnTo>
                  <a:lnTo>
                    <a:pt x="280" y="315"/>
                  </a:lnTo>
                  <a:lnTo>
                    <a:pt x="280" y="315"/>
                  </a:lnTo>
                  <a:lnTo>
                    <a:pt x="255" y="300"/>
                  </a:lnTo>
                  <a:lnTo>
                    <a:pt x="229" y="285"/>
                  </a:lnTo>
                  <a:lnTo>
                    <a:pt x="216" y="278"/>
                  </a:lnTo>
                  <a:lnTo>
                    <a:pt x="204" y="271"/>
                  </a:lnTo>
                  <a:lnTo>
                    <a:pt x="190" y="265"/>
                  </a:lnTo>
                  <a:lnTo>
                    <a:pt x="175" y="261"/>
                  </a:lnTo>
                  <a:lnTo>
                    <a:pt x="175" y="261"/>
                  </a:lnTo>
                  <a:lnTo>
                    <a:pt x="168" y="254"/>
                  </a:lnTo>
                  <a:lnTo>
                    <a:pt x="161" y="249"/>
                  </a:lnTo>
                  <a:lnTo>
                    <a:pt x="152" y="244"/>
                  </a:lnTo>
                  <a:lnTo>
                    <a:pt x="143" y="240"/>
                  </a:lnTo>
                  <a:lnTo>
                    <a:pt x="123" y="233"/>
                  </a:lnTo>
                  <a:lnTo>
                    <a:pt x="114" y="230"/>
                  </a:lnTo>
                  <a:lnTo>
                    <a:pt x="105" y="224"/>
                  </a:lnTo>
                  <a:lnTo>
                    <a:pt x="105" y="224"/>
                  </a:lnTo>
                  <a:lnTo>
                    <a:pt x="92" y="217"/>
                  </a:lnTo>
                  <a:lnTo>
                    <a:pt x="79" y="207"/>
                  </a:lnTo>
                  <a:lnTo>
                    <a:pt x="73" y="203"/>
                  </a:lnTo>
                  <a:lnTo>
                    <a:pt x="65" y="200"/>
                  </a:lnTo>
                  <a:lnTo>
                    <a:pt x="58" y="197"/>
                  </a:lnTo>
                  <a:lnTo>
                    <a:pt x="50" y="196"/>
                  </a:lnTo>
                  <a:lnTo>
                    <a:pt x="50" y="196"/>
                  </a:lnTo>
                  <a:lnTo>
                    <a:pt x="47" y="193"/>
                  </a:lnTo>
                  <a:lnTo>
                    <a:pt x="44" y="190"/>
                  </a:lnTo>
                  <a:lnTo>
                    <a:pt x="35" y="186"/>
                  </a:lnTo>
                  <a:lnTo>
                    <a:pt x="27" y="181"/>
                  </a:lnTo>
                  <a:lnTo>
                    <a:pt x="24" y="179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4" y="176"/>
                  </a:lnTo>
                  <a:lnTo>
                    <a:pt x="9" y="177"/>
                  </a:lnTo>
                  <a:lnTo>
                    <a:pt x="4" y="17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0"/>
                  </a:lnTo>
                  <a:lnTo>
                    <a:pt x="1" y="163"/>
                  </a:lnTo>
                  <a:lnTo>
                    <a:pt x="3" y="158"/>
                  </a:lnTo>
                  <a:lnTo>
                    <a:pt x="7" y="153"/>
                  </a:lnTo>
                  <a:lnTo>
                    <a:pt x="15" y="143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33" y="120"/>
                  </a:lnTo>
                  <a:lnTo>
                    <a:pt x="43" y="108"/>
                  </a:lnTo>
                  <a:lnTo>
                    <a:pt x="53" y="95"/>
                  </a:lnTo>
                  <a:lnTo>
                    <a:pt x="64" y="83"/>
                  </a:lnTo>
                  <a:lnTo>
                    <a:pt x="76" y="71"/>
                  </a:lnTo>
                  <a:lnTo>
                    <a:pt x="89" y="61"/>
                  </a:lnTo>
                  <a:lnTo>
                    <a:pt x="102" y="51"/>
                  </a:lnTo>
                  <a:lnTo>
                    <a:pt x="116" y="42"/>
                  </a:lnTo>
                  <a:lnTo>
                    <a:pt x="131" y="34"/>
                  </a:lnTo>
                  <a:lnTo>
                    <a:pt x="146" y="27"/>
                  </a:lnTo>
                  <a:lnTo>
                    <a:pt x="162" y="21"/>
                  </a:lnTo>
                  <a:lnTo>
                    <a:pt x="179" y="15"/>
                  </a:lnTo>
                  <a:lnTo>
                    <a:pt x="196" y="11"/>
                  </a:lnTo>
                  <a:lnTo>
                    <a:pt x="214" y="9"/>
                  </a:lnTo>
                  <a:lnTo>
                    <a:pt x="232" y="7"/>
                  </a:lnTo>
                  <a:lnTo>
                    <a:pt x="252" y="7"/>
                  </a:lnTo>
                  <a:lnTo>
                    <a:pt x="252" y="7"/>
                  </a:lnTo>
                  <a:lnTo>
                    <a:pt x="254" y="6"/>
                  </a:lnTo>
                  <a:lnTo>
                    <a:pt x="256" y="4"/>
                  </a:lnTo>
                  <a:lnTo>
                    <a:pt x="257" y="2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83" y="2"/>
                  </a:lnTo>
                  <a:lnTo>
                    <a:pt x="304" y="4"/>
                  </a:lnTo>
                  <a:lnTo>
                    <a:pt x="325" y="6"/>
                  </a:lnTo>
                  <a:lnTo>
                    <a:pt x="344" y="9"/>
                  </a:lnTo>
                  <a:lnTo>
                    <a:pt x="363" y="13"/>
                  </a:lnTo>
                  <a:lnTo>
                    <a:pt x="381" y="19"/>
                  </a:lnTo>
                  <a:lnTo>
                    <a:pt x="401" y="25"/>
                  </a:lnTo>
                  <a:lnTo>
                    <a:pt x="419" y="33"/>
                  </a:lnTo>
                  <a:lnTo>
                    <a:pt x="419" y="33"/>
                  </a:lnTo>
                  <a:lnTo>
                    <a:pt x="421" y="36"/>
                  </a:lnTo>
                  <a:lnTo>
                    <a:pt x="422" y="38"/>
                  </a:lnTo>
                  <a:lnTo>
                    <a:pt x="423" y="41"/>
                  </a:lnTo>
                  <a:lnTo>
                    <a:pt x="425" y="43"/>
                  </a:lnTo>
                  <a:lnTo>
                    <a:pt x="425" y="43"/>
                  </a:lnTo>
                  <a:lnTo>
                    <a:pt x="440" y="52"/>
                  </a:lnTo>
                  <a:lnTo>
                    <a:pt x="454" y="63"/>
                  </a:lnTo>
                  <a:lnTo>
                    <a:pt x="468" y="73"/>
                  </a:lnTo>
                  <a:lnTo>
                    <a:pt x="482" y="86"/>
                  </a:lnTo>
                  <a:lnTo>
                    <a:pt x="495" y="99"/>
                  </a:lnTo>
                  <a:lnTo>
                    <a:pt x="508" y="113"/>
                  </a:lnTo>
                  <a:lnTo>
                    <a:pt x="518" y="128"/>
                  </a:lnTo>
                  <a:lnTo>
                    <a:pt x="529" y="143"/>
                  </a:lnTo>
                  <a:lnTo>
                    <a:pt x="538" y="159"/>
                  </a:lnTo>
                  <a:lnTo>
                    <a:pt x="546" y="176"/>
                  </a:lnTo>
                  <a:lnTo>
                    <a:pt x="553" y="193"/>
                  </a:lnTo>
                  <a:lnTo>
                    <a:pt x="558" y="210"/>
                  </a:lnTo>
                  <a:lnTo>
                    <a:pt x="562" y="229"/>
                  </a:lnTo>
                  <a:lnTo>
                    <a:pt x="564" y="248"/>
                  </a:lnTo>
                  <a:lnTo>
                    <a:pt x="564" y="266"/>
                  </a:lnTo>
                  <a:lnTo>
                    <a:pt x="562" y="285"/>
                  </a:lnTo>
                  <a:lnTo>
                    <a:pt x="562" y="285"/>
                  </a:lnTo>
                  <a:lnTo>
                    <a:pt x="560" y="303"/>
                  </a:lnTo>
                  <a:lnTo>
                    <a:pt x="556" y="322"/>
                  </a:lnTo>
                  <a:lnTo>
                    <a:pt x="552" y="341"/>
                  </a:lnTo>
                  <a:lnTo>
                    <a:pt x="546" y="359"/>
                  </a:lnTo>
                  <a:lnTo>
                    <a:pt x="540" y="377"/>
                  </a:lnTo>
                  <a:lnTo>
                    <a:pt x="533" y="396"/>
                  </a:lnTo>
                  <a:lnTo>
                    <a:pt x="525" y="414"/>
                  </a:lnTo>
                  <a:lnTo>
                    <a:pt x="516" y="431"/>
                  </a:lnTo>
                  <a:lnTo>
                    <a:pt x="516" y="431"/>
                  </a:lnTo>
                  <a:close/>
                  <a:moveTo>
                    <a:pt x="532" y="331"/>
                  </a:moveTo>
                  <a:lnTo>
                    <a:pt x="532" y="331"/>
                  </a:lnTo>
                  <a:lnTo>
                    <a:pt x="541" y="305"/>
                  </a:lnTo>
                  <a:lnTo>
                    <a:pt x="544" y="290"/>
                  </a:lnTo>
                  <a:lnTo>
                    <a:pt x="546" y="275"/>
                  </a:lnTo>
                  <a:lnTo>
                    <a:pt x="547" y="260"/>
                  </a:lnTo>
                  <a:lnTo>
                    <a:pt x="547" y="245"/>
                  </a:lnTo>
                  <a:lnTo>
                    <a:pt x="546" y="230"/>
                  </a:lnTo>
                  <a:lnTo>
                    <a:pt x="542" y="215"/>
                  </a:lnTo>
                  <a:lnTo>
                    <a:pt x="542" y="215"/>
                  </a:lnTo>
                  <a:lnTo>
                    <a:pt x="541" y="210"/>
                  </a:lnTo>
                  <a:lnTo>
                    <a:pt x="538" y="206"/>
                  </a:lnTo>
                  <a:lnTo>
                    <a:pt x="534" y="203"/>
                  </a:lnTo>
                  <a:lnTo>
                    <a:pt x="532" y="199"/>
                  </a:lnTo>
                  <a:lnTo>
                    <a:pt x="532" y="199"/>
                  </a:lnTo>
                  <a:lnTo>
                    <a:pt x="529" y="191"/>
                  </a:lnTo>
                  <a:lnTo>
                    <a:pt x="528" y="182"/>
                  </a:lnTo>
                  <a:lnTo>
                    <a:pt x="526" y="174"/>
                  </a:lnTo>
                  <a:lnTo>
                    <a:pt x="523" y="166"/>
                  </a:lnTo>
                  <a:lnTo>
                    <a:pt x="523" y="166"/>
                  </a:lnTo>
                  <a:lnTo>
                    <a:pt x="516" y="156"/>
                  </a:lnTo>
                  <a:lnTo>
                    <a:pt x="509" y="144"/>
                  </a:lnTo>
                  <a:lnTo>
                    <a:pt x="501" y="133"/>
                  </a:lnTo>
                  <a:lnTo>
                    <a:pt x="492" y="121"/>
                  </a:lnTo>
                  <a:lnTo>
                    <a:pt x="483" y="111"/>
                  </a:lnTo>
                  <a:lnTo>
                    <a:pt x="473" y="101"/>
                  </a:lnTo>
                  <a:lnTo>
                    <a:pt x="464" y="93"/>
                  </a:lnTo>
                  <a:lnTo>
                    <a:pt x="454" y="85"/>
                  </a:lnTo>
                  <a:lnTo>
                    <a:pt x="454" y="85"/>
                  </a:lnTo>
                  <a:lnTo>
                    <a:pt x="444" y="81"/>
                  </a:lnTo>
                  <a:lnTo>
                    <a:pt x="434" y="75"/>
                  </a:lnTo>
                  <a:lnTo>
                    <a:pt x="423" y="71"/>
                  </a:lnTo>
                  <a:lnTo>
                    <a:pt x="413" y="66"/>
                  </a:lnTo>
                  <a:lnTo>
                    <a:pt x="413" y="66"/>
                  </a:lnTo>
                  <a:lnTo>
                    <a:pt x="404" y="59"/>
                  </a:lnTo>
                  <a:lnTo>
                    <a:pt x="395" y="52"/>
                  </a:lnTo>
                  <a:lnTo>
                    <a:pt x="386" y="45"/>
                  </a:lnTo>
                  <a:lnTo>
                    <a:pt x="377" y="41"/>
                  </a:lnTo>
                  <a:lnTo>
                    <a:pt x="377" y="41"/>
                  </a:lnTo>
                  <a:lnTo>
                    <a:pt x="364" y="37"/>
                  </a:lnTo>
                  <a:lnTo>
                    <a:pt x="349" y="34"/>
                  </a:lnTo>
                  <a:lnTo>
                    <a:pt x="332" y="30"/>
                  </a:lnTo>
                  <a:lnTo>
                    <a:pt x="314" y="28"/>
                  </a:lnTo>
                  <a:lnTo>
                    <a:pt x="296" y="27"/>
                  </a:lnTo>
                  <a:lnTo>
                    <a:pt x="277" y="26"/>
                  </a:lnTo>
                  <a:lnTo>
                    <a:pt x="260" y="26"/>
                  </a:lnTo>
                  <a:lnTo>
                    <a:pt x="244" y="27"/>
                  </a:lnTo>
                  <a:lnTo>
                    <a:pt x="244" y="27"/>
                  </a:lnTo>
                  <a:lnTo>
                    <a:pt x="232" y="28"/>
                  </a:lnTo>
                  <a:lnTo>
                    <a:pt x="222" y="29"/>
                  </a:lnTo>
                  <a:lnTo>
                    <a:pt x="200" y="35"/>
                  </a:lnTo>
                  <a:lnTo>
                    <a:pt x="180" y="41"/>
                  </a:lnTo>
                  <a:lnTo>
                    <a:pt x="161" y="50"/>
                  </a:lnTo>
                  <a:lnTo>
                    <a:pt x="123" y="67"/>
                  </a:lnTo>
                  <a:lnTo>
                    <a:pt x="105" y="75"/>
                  </a:lnTo>
                  <a:lnTo>
                    <a:pt x="87" y="84"/>
                  </a:lnTo>
                  <a:lnTo>
                    <a:pt x="87" y="84"/>
                  </a:lnTo>
                  <a:lnTo>
                    <a:pt x="69" y="102"/>
                  </a:lnTo>
                  <a:lnTo>
                    <a:pt x="53" y="121"/>
                  </a:lnTo>
                  <a:lnTo>
                    <a:pt x="38" y="143"/>
                  </a:lnTo>
                  <a:lnTo>
                    <a:pt x="24" y="166"/>
                  </a:lnTo>
                  <a:lnTo>
                    <a:pt x="24" y="166"/>
                  </a:lnTo>
                  <a:lnTo>
                    <a:pt x="45" y="174"/>
                  </a:lnTo>
                  <a:lnTo>
                    <a:pt x="65" y="184"/>
                  </a:lnTo>
                  <a:lnTo>
                    <a:pt x="104" y="204"/>
                  </a:lnTo>
                  <a:lnTo>
                    <a:pt x="124" y="215"/>
                  </a:lnTo>
                  <a:lnTo>
                    <a:pt x="144" y="223"/>
                  </a:lnTo>
                  <a:lnTo>
                    <a:pt x="163" y="232"/>
                  </a:lnTo>
                  <a:lnTo>
                    <a:pt x="183" y="239"/>
                  </a:lnTo>
                  <a:lnTo>
                    <a:pt x="183" y="239"/>
                  </a:lnTo>
                  <a:lnTo>
                    <a:pt x="191" y="247"/>
                  </a:lnTo>
                  <a:lnTo>
                    <a:pt x="199" y="252"/>
                  </a:lnTo>
                  <a:lnTo>
                    <a:pt x="208" y="257"/>
                  </a:lnTo>
                  <a:lnTo>
                    <a:pt x="218" y="262"/>
                  </a:lnTo>
                  <a:lnTo>
                    <a:pt x="237" y="269"/>
                  </a:lnTo>
                  <a:lnTo>
                    <a:pt x="256" y="277"/>
                  </a:lnTo>
                  <a:lnTo>
                    <a:pt x="256" y="277"/>
                  </a:lnTo>
                  <a:lnTo>
                    <a:pt x="270" y="285"/>
                  </a:lnTo>
                  <a:lnTo>
                    <a:pt x="284" y="294"/>
                  </a:lnTo>
                  <a:lnTo>
                    <a:pt x="298" y="302"/>
                  </a:lnTo>
                  <a:lnTo>
                    <a:pt x="313" y="311"/>
                  </a:lnTo>
                  <a:lnTo>
                    <a:pt x="313" y="311"/>
                  </a:lnTo>
                  <a:lnTo>
                    <a:pt x="328" y="320"/>
                  </a:lnTo>
                  <a:lnTo>
                    <a:pt x="344" y="326"/>
                  </a:lnTo>
                  <a:lnTo>
                    <a:pt x="360" y="332"/>
                  </a:lnTo>
                  <a:lnTo>
                    <a:pt x="375" y="340"/>
                  </a:lnTo>
                  <a:lnTo>
                    <a:pt x="375" y="340"/>
                  </a:lnTo>
                  <a:lnTo>
                    <a:pt x="378" y="342"/>
                  </a:lnTo>
                  <a:lnTo>
                    <a:pt x="381" y="346"/>
                  </a:lnTo>
                  <a:lnTo>
                    <a:pt x="386" y="350"/>
                  </a:lnTo>
                  <a:lnTo>
                    <a:pt x="389" y="352"/>
                  </a:lnTo>
                  <a:lnTo>
                    <a:pt x="389" y="352"/>
                  </a:lnTo>
                  <a:lnTo>
                    <a:pt x="396" y="354"/>
                  </a:lnTo>
                  <a:lnTo>
                    <a:pt x="403" y="356"/>
                  </a:lnTo>
                  <a:lnTo>
                    <a:pt x="410" y="357"/>
                  </a:lnTo>
                  <a:lnTo>
                    <a:pt x="418" y="360"/>
                  </a:lnTo>
                  <a:lnTo>
                    <a:pt x="418" y="360"/>
                  </a:lnTo>
                  <a:lnTo>
                    <a:pt x="422" y="363"/>
                  </a:lnTo>
                  <a:lnTo>
                    <a:pt x="427" y="368"/>
                  </a:lnTo>
                  <a:lnTo>
                    <a:pt x="432" y="372"/>
                  </a:lnTo>
                  <a:lnTo>
                    <a:pt x="437" y="376"/>
                  </a:lnTo>
                  <a:lnTo>
                    <a:pt x="437" y="376"/>
                  </a:lnTo>
                  <a:lnTo>
                    <a:pt x="441" y="377"/>
                  </a:lnTo>
                  <a:lnTo>
                    <a:pt x="446" y="378"/>
                  </a:lnTo>
                  <a:lnTo>
                    <a:pt x="450" y="378"/>
                  </a:lnTo>
                  <a:lnTo>
                    <a:pt x="454" y="381"/>
                  </a:lnTo>
                  <a:lnTo>
                    <a:pt x="454" y="381"/>
                  </a:lnTo>
                  <a:lnTo>
                    <a:pt x="468" y="388"/>
                  </a:lnTo>
                  <a:lnTo>
                    <a:pt x="482" y="397"/>
                  </a:lnTo>
                  <a:lnTo>
                    <a:pt x="496" y="404"/>
                  </a:lnTo>
                  <a:lnTo>
                    <a:pt x="502" y="407"/>
                  </a:lnTo>
                  <a:lnTo>
                    <a:pt x="510" y="411"/>
                  </a:lnTo>
                  <a:lnTo>
                    <a:pt x="510" y="411"/>
                  </a:lnTo>
                  <a:lnTo>
                    <a:pt x="517" y="392"/>
                  </a:lnTo>
                  <a:lnTo>
                    <a:pt x="526" y="373"/>
                  </a:lnTo>
                  <a:lnTo>
                    <a:pt x="529" y="363"/>
                  </a:lnTo>
                  <a:lnTo>
                    <a:pt x="531" y="354"/>
                  </a:lnTo>
                  <a:lnTo>
                    <a:pt x="532" y="343"/>
                  </a:lnTo>
                  <a:lnTo>
                    <a:pt x="532" y="331"/>
                  </a:lnTo>
                  <a:lnTo>
                    <a:pt x="532" y="3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2" name="Freeform 43"/>
            <p:cNvSpPr/>
            <p:nvPr/>
          </p:nvSpPr>
          <p:spPr bwMode="auto">
            <a:xfrm>
              <a:off x="4532313" y="152400"/>
              <a:ext cx="20638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6" y="1"/>
                </a:cxn>
                <a:cxn ang="0">
                  <a:pos x="12" y="3"/>
                </a:cxn>
                <a:cxn ang="0">
                  <a:pos x="18" y="6"/>
                </a:cxn>
                <a:cxn ang="0">
                  <a:pos x="23" y="10"/>
                </a:cxn>
                <a:cxn ang="0">
                  <a:pos x="32" y="16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5" y="26"/>
                </a:cxn>
                <a:cxn ang="0">
                  <a:pos x="29" y="26"/>
                </a:cxn>
                <a:cxn ang="0">
                  <a:pos x="23" y="22"/>
                </a:cxn>
                <a:cxn ang="0">
                  <a:pos x="18" y="19"/>
                </a:cxn>
                <a:cxn ang="0">
                  <a:pos x="12" y="15"/>
                </a:cxn>
                <a:cxn ang="0">
                  <a:pos x="8" y="1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0" h="26">
                  <a:moveTo>
                    <a:pt x="0" y="0"/>
                  </a:moveTo>
                  <a:lnTo>
                    <a:pt x="0" y="0"/>
                  </a:lnTo>
                  <a:lnTo>
                    <a:pt x="6" y="1"/>
                  </a:lnTo>
                  <a:lnTo>
                    <a:pt x="12" y="3"/>
                  </a:lnTo>
                  <a:lnTo>
                    <a:pt x="18" y="6"/>
                  </a:lnTo>
                  <a:lnTo>
                    <a:pt x="23" y="10"/>
                  </a:lnTo>
                  <a:lnTo>
                    <a:pt x="32" y="16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5" y="26"/>
                  </a:lnTo>
                  <a:lnTo>
                    <a:pt x="29" y="26"/>
                  </a:lnTo>
                  <a:lnTo>
                    <a:pt x="23" y="22"/>
                  </a:lnTo>
                  <a:lnTo>
                    <a:pt x="18" y="19"/>
                  </a:lnTo>
                  <a:lnTo>
                    <a:pt x="12" y="15"/>
                  </a:lnTo>
                  <a:lnTo>
                    <a:pt x="8" y="1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3" name="Freeform 44"/>
            <p:cNvSpPr/>
            <p:nvPr/>
          </p:nvSpPr>
          <p:spPr bwMode="auto">
            <a:xfrm>
              <a:off x="4897438" y="152400"/>
              <a:ext cx="20638" cy="206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1"/>
                </a:cxn>
                <a:cxn ang="0">
                  <a:pos x="33" y="18"/>
                </a:cxn>
                <a:cxn ang="0">
                  <a:pos x="29" y="24"/>
                </a:cxn>
                <a:cxn ang="0">
                  <a:pos x="24" y="29"/>
                </a:cxn>
                <a:cxn ang="0">
                  <a:pos x="18" y="33"/>
                </a:cxn>
                <a:cxn ang="0">
                  <a:pos x="13" y="36"/>
                </a:cxn>
                <a:cxn ang="0">
                  <a:pos x="7" y="38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2" y="32"/>
                </a:cxn>
                <a:cxn ang="0">
                  <a:pos x="5" y="27"/>
                </a:cxn>
                <a:cxn ang="0">
                  <a:pos x="13" y="18"/>
                </a:cxn>
                <a:cxn ang="0">
                  <a:pos x="20" y="1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1" y="0"/>
                </a:cxn>
                <a:cxn ang="0">
                  <a:pos x="34" y="1"/>
                </a:cxn>
                <a:cxn ang="0">
                  <a:pos x="35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39">
                  <a:moveTo>
                    <a:pt x="38" y="4"/>
                  </a:moveTo>
                  <a:lnTo>
                    <a:pt x="38" y="4"/>
                  </a:lnTo>
                  <a:lnTo>
                    <a:pt x="37" y="11"/>
                  </a:lnTo>
                  <a:lnTo>
                    <a:pt x="33" y="18"/>
                  </a:lnTo>
                  <a:lnTo>
                    <a:pt x="29" y="24"/>
                  </a:lnTo>
                  <a:lnTo>
                    <a:pt x="24" y="29"/>
                  </a:lnTo>
                  <a:lnTo>
                    <a:pt x="18" y="33"/>
                  </a:lnTo>
                  <a:lnTo>
                    <a:pt x="13" y="36"/>
                  </a:lnTo>
                  <a:lnTo>
                    <a:pt x="7" y="38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2" y="32"/>
                  </a:lnTo>
                  <a:lnTo>
                    <a:pt x="5" y="27"/>
                  </a:lnTo>
                  <a:lnTo>
                    <a:pt x="13" y="18"/>
                  </a:lnTo>
                  <a:lnTo>
                    <a:pt x="20" y="1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4" name="Freeform 45"/>
            <p:cNvSpPr/>
            <p:nvPr/>
          </p:nvSpPr>
          <p:spPr bwMode="auto">
            <a:xfrm>
              <a:off x="4527551" y="165100"/>
              <a:ext cx="206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2" y="2"/>
                </a:cxn>
                <a:cxn ang="0">
                  <a:pos x="23" y="6"/>
                </a:cxn>
                <a:cxn ang="0">
                  <a:pos x="28" y="9"/>
                </a:cxn>
                <a:cxn ang="0">
                  <a:pos x="32" y="12"/>
                </a:cxn>
                <a:cxn ang="0">
                  <a:pos x="35" y="17"/>
                </a:cxn>
                <a:cxn ang="0">
                  <a:pos x="37" y="21"/>
                </a:cxn>
                <a:cxn ang="0">
                  <a:pos x="37" y="21"/>
                </a:cxn>
                <a:cxn ang="0">
                  <a:pos x="32" y="22"/>
                </a:cxn>
                <a:cxn ang="0">
                  <a:pos x="27" y="21"/>
                </a:cxn>
                <a:cxn ang="0">
                  <a:pos x="21" y="19"/>
                </a:cxn>
                <a:cxn ang="0">
                  <a:pos x="16" y="16"/>
                </a:cxn>
                <a:cxn ang="0">
                  <a:pos x="11" y="12"/>
                </a:cxn>
                <a:cxn ang="0">
                  <a:pos x="6" y="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7" h="22">
                  <a:moveTo>
                    <a:pt x="0" y="0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3" y="6"/>
                  </a:lnTo>
                  <a:lnTo>
                    <a:pt x="28" y="9"/>
                  </a:lnTo>
                  <a:lnTo>
                    <a:pt x="32" y="12"/>
                  </a:lnTo>
                  <a:lnTo>
                    <a:pt x="35" y="17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2" y="22"/>
                  </a:lnTo>
                  <a:lnTo>
                    <a:pt x="27" y="21"/>
                  </a:lnTo>
                  <a:lnTo>
                    <a:pt x="21" y="19"/>
                  </a:lnTo>
                  <a:lnTo>
                    <a:pt x="16" y="16"/>
                  </a:lnTo>
                  <a:lnTo>
                    <a:pt x="11" y="12"/>
                  </a:lnTo>
                  <a:lnTo>
                    <a:pt x="6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5" name="Freeform 46"/>
            <p:cNvSpPr/>
            <p:nvPr/>
          </p:nvSpPr>
          <p:spPr bwMode="auto">
            <a:xfrm>
              <a:off x="4525963" y="174625"/>
              <a:ext cx="17463" cy="11113"/>
            </a:xfrm>
            <a:custGeom>
              <a:avLst/>
              <a:gdLst/>
              <a:ahLst/>
              <a:cxnLst>
                <a:cxn ang="0">
                  <a:pos x="34" y="21"/>
                </a:cxn>
                <a:cxn ang="0">
                  <a:pos x="34" y="21"/>
                </a:cxn>
                <a:cxn ang="0">
                  <a:pos x="28" y="21"/>
                </a:cxn>
                <a:cxn ang="0">
                  <a:pos x="23" y="19"/>
                </a:cxn>
                <a:cxn ang="0">
                  <a:pos x="19" y="17"/>
                </a:cxn>
                <a:cxn ang="0">
                  <a:pos x="15" y="14"/>
                </a:cxn>
                <a:cxn ang="0">
                  <a:pos x="8" y="8"/>
                </a:cxn>
                <a:cxn ang="0">
                  <a:pos x="4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20" y="2"/>
                </a:cxn>
                <a:cxn ang="0">
                  <a:pos x="25" y="5"/>
                </a:cxn>
                <a:cxn ang="0">
                  <a:pos x="30" y="10"/>
                </a:cxn>
                <a:cxn ang="0">
                  <a:pos x="33" y="16"/>
                </a:cxn>
                <a:cxn ang="0">
                  <a:pos x="34" y="18"/>
                </a:cxn>
                <a:cxn ang="0">
                  <a:pos x="34" y="21"/>
                </a:cxn>
                <a:cxn ang="0">
                  <a:pos x="34" y="21"/>
                </a:cxn>
              </a:cxnLst>
              <a:rect l="0" t="0" r="r" b="b"/>
              <a:pathLst>
                <a:path w="34" h="21">
                  <a:moveTo>
                    <a:pt x="34" y="21"/>
                  </a:moveTo>
                  <a:lnTo>
                    <a:pt x="34" y="21"/>
                  </a:lnTo>
                  <a:lnTo>
                    <a:pt x="28" y="21"/>
                  </a:lnTo>
                  <a:lnTo>
                    <a:pt x="23" y="19"/>
                  </a:lnTo>
                  <a:lnTo>
                    <a:pt x="19" y="17"/>
                  </a:lnTo>
                  <a:lnTo>
                    <a:pt x="15" y="14"/>
                  </a:lnTo>
                  <a:lnTo>
                    <a:pt x="8" y="8"/>
                  </a:lnTo>
                  <a:lnTo>
                    <a:pt x="4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1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5"/>
                  </a:lnTo>
                  <a:lnTo>
                    <a:pt x="30" y="10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4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6" name="Freeform 47"/>
            <p:cNvSpPr/>
            <p:nvPr/>
          </p:nvSpPr>
          <p:spPr bwMode="auto">
            <a:xfrm>
              <a:off x="4927601" y="206375"/>
              <a:ext cx="22225" cy="142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39" y="9"/>
                </a:cxn>
                <a:cxn ang="0">
                  <a:pos x="36" y="14"/>
                </a:cxn>
                <a:cxn ang="0">
                  <a:pos x="31" y="17"/>
                </a:cxn>
                <a:cxn ang="0">
                  <a:pos x="25" y="19"/>
                </a:cxn>
                <a:cxn ang="0">
                  <a:pos x="14" y="22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15"/>
                </a:cxn>
                <a:cxn ang="0">
                  <a:pos x="14" y="9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3" y="0"/>
                </a:cxn>
                <a:cxn ang="0">
                  <a:pos x="35" y="0"/>
                </a:cxn>
                <a:cxn ang="0">
                  <a:pos x="38" y="1"/>
                </a:cxn>
                <a:cxn ang="0">
                  <a:pos x="40" y="2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43" h="26">
                  <a:moveTo>
                    <a:pt x="43" y="5"/>
                  </a:moveTo>
                  <a:lnTo>
                    <a:pt x="43" y="5"/>
                  </a:lnTo>
                  <a:lnTo>
                    <a:pt x="39" y="9"/>
                  </a:lnTo>
                  <a:lnTo>
                    <a:pt x="36" y="14"/>
                  </a:lnTo>
                  <a:lnTo>
                    <a:pt x="31" y="17"/>
                  </a:lnTo>
                  <a:lnTo>
                    <a:pt x="25" y="19"/>
                  </a:lnTo>
                  <a:lnTo>
                    <a:pt x="14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15"/>
                  </a:lnTo>
                  <a:lnTo>
                    <a:pt x="14" y="9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8" y="1"/>
                  </a:lnTo>
                  <a:lnTo>
                    <a:pt x="40" y="2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7" name="Freeform 48"/>
            <p:cNvSpPr/>
            <p:nvPr/>
          </p:nvSpPr>
          <p:spPr bwMode="auto">
            <a:xfrm>
              <a:off x="4932363" y="222250"/>
              <a:ext cx="22225" cy="11113"/>
            </a:xfrm>
            <a:custGeom>
              <a:avLst/>
              <a:gdLst/>
              <a:ahLst/>
              <a:cxnLst>
                <a:cxn ang="0">
                  <a:pos x="41" y="11"/>
                </a:cxn>
                <a:cxn ang="0">
                  <a:pos x="41" y="11"/>
                </a:cxn>
                <a:cxn ang="0">
                  <a:pos x="32" y="16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9" y="22"/>
                </a:cxn>
                <a:cxn ang="0">
                  <a:pos x="4" y="22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9" y="11"/>
                </a:cxn>
                <a:cxn ang="0">
                  <a:pos x="16" y="7"/>
                </a:cxn>
                <a:cxn ang="0">
                  <a:pos x="22" y="3"/>
                </a:cxn>
                <a:cxn ang="0">
                  <a:pos x="28" y="1"/>
                </a:cxn>
                <a:cxn ang="0">
                  <a:pos x="31" y="0"/>
                </a:cxn>
                <a:cxn ang="0">
                  <a:pos x="34" y="1"/>
                </a:cxn>
                <a:cxn ang="0">
                  <a:pos x="36" y="2"/>
                </a:cxn>
                <a:cxn ang="0">
                  <a:pos x="38" y="4"/>
                </a:cxn>
                <a:cxn ang="0">
                  <a:pos x="40" y="7"/>
                </a:cxn>
                <a:cxn ang="0">
                  <a:pos x="41" y="11"/>
                </a:cxn>
                <a:cxn ang="0">
                  <a:pos x="41" y="11"/>
                </a:cxn>
              </a:cxnLst>
              <a:rect l="0" t="0" r="r" b="b"/>
              <a:pathLst>
                <a:path w="41" h="22">
                  <a:moveTo>
                    <a:pt x="41" y="11"/>
                  </a:moveTo>
                  <a:lnTo>
                    <a:pt x="41" y="11"/>
                  </a:lnTo>
                  <a:lnTo>
                    <a:pt x="32" y="16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4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9" y="11"/>
                  </a:lnTo>
                  <a:lnTo>
                    <a:pt x="16" y="7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40" y="7"/>
                  </a:lnTo>
                  <a:lnTo>
                    <a:pt x="41" y="11"/>
                  </a:lnTo>
                  <a:lnTo>
                    <a:pt x="41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8" name="Freeform 49"/>
            <p:cNvSpPr/>
            <p:nvPr/>
          </p:nvSpPr>
          <p:spPr bwMode="auto">
            <a:xfrm>
              <a:off x="4935538" y="238125"/>
              <a:ext cx="23813" cy="142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3" y="7"/>
                </a:cxn>
                <a:cxn ang="0">
                  <a:pos x="42" y="10"/>
                </a:cxn>
                <a:cxn ang="0">
                  <a:pos x="39" y="13"/>
                </a:cxn>
                <a:cxn ang="0">
                  <a:pos x="34" y="17"/>
                </a:cxn>
                <a:cxn ang="0">
                  <a:pos x="28" y="19"/>
                </a:cxn>
                <a:cxn ang="0">
                  <a:pos x="14" y="22"/>
                </a:cxn>
                <a:cxn ang="0">
                  <a:pos x="6" y="2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4" y="21"/>
                </a:cxn>
                <a:cxn ang="0">
                  <a:pos x="8" y="16"/>
                </a:cxn>
                <a:cxn ang="0">
                  <a:pos x="13" y="11"/>
                </a:cxn>
                <a:cxn ang="0">
                  <a:pos x="18" y="7"/>
                </a:cxn>
                <a:cxn ang="0">
                  <a:pos x="24" y="3"/>
                </a:cxn>
                <a:cxn ang="0">
                  <a:pos x="31" y="1"/>
                </a:cxn>
                <a:cxn ang="0">
                  <a:pos x="3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45" h="26">
                  <a:moveTo>
                    <a:pt x="45" y="1"/>
                  </a:moveTo>
                  <a:lnTo>
                    <a:pt x="45" y="1"/>
                  </a:lnTo>
                  <a:lnTo>
                    <a:pt x="44" y="4"/>
                  </a:lnTo>
                  <a:lnTo>
                    <a:pt x="43" y="7"/>
                  </a:lnTo>
                  <a:lnTo>
                    <a:pt x="42" y="10"/>
                  </a:lnTo>
                  <a:lnTo>
                    <a:pt x="39" y="13"/>
                  </a:lnTo>
                  <a:lnTo>
                    <a:pt x="34" y="17"/>
                  </a:lnTo>
                  <a:lnTo>
                    <a:pt x="28" y="19"/>
                  </a:lnTo>
                  <a:lnTo>
                    <a:pt x="14" y="22"/>
                  </a:lnTo>
                  <a:lnTo>
                    <a:pt x="6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4" y="21"/>
                  </a:lnTo>
                  <a:lnTo>
                    <a:pt x="8" y="16"/>
                  </a:lnTo>
                  <a:lnTo>
                    <a:pt x="13" y="11"/>
                  </a:lnTo>
                  <a:lnTo>
                    <a:pt x="18" y="7"/>
                  </a:lnTo>
                  <a:lnTo>
                    <a:pt x="24" y="3"/>
                  </a:lnTo>
                  <a:lnTo>
                    <a:pt x="31" y="1"/>
                  </a:lnTo>
                  <a:lnTo>
                    <a:pt x="3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9" name="Freeform 50"/>
            <p:cNvSpPr/>
            <p:nvPr/>
          </p:nvSpPr>
          <p:spPr bwMode="auto">
            <a:xfrm>
              <a:off x="4464051" y="241300"/>
              <a:ext cx="30163" cy="61913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56" y="5"/>
                </a:cxn>
                <a:cxn ang="0">
                  <a:pos x="55" y="11"/>
                </a:cxn>
                <a:cxn ang="0">
                  <a:pos x="54" y="16"/>
                </a:cxn>
                <a:cxn ang="0">
                  <a:pos x="50" y="22"/>
                </a:cxn>
                <a:cxn ang="0">
                  <a:pos x="48" y="27"/>
                </a:cxn>
                <a:cxn ang="0">
                  <a:pos x="47" y="32"/>
                </a:cxn>
                <a:cxn ang="0">
                  <a:pos x="46" y="38"/>
                </a:cxn>
                <a:cxn ang="0">
                  <a:pos x="48" y="43"/>
                </a:cxn>
                <a:cxn ang="0">
                  <a:pos x="48" y="43"/>
                </a:cxn>
                <a:cxn ang="0">
                  <a:pos x="42" y="53"/>
                </a:cxn>
                <a:cxn ang="0">
                  <a:pos x="38" y="64"/>
                </a:cxn>
                <a:cxn ang="0">
                  <a:pos x="30" y="87"/>
                </a:cxn>
                <a:cxn ang="0">
                  <a:pos x="26" y="98"/>
                </a:cxn>
                <a:cxn ang="0">
                  <a:pos x="24" y="103"/>
                </a:cxn>
                <a:cxn ang="0">
                  <a:pos x="20" y="106"/>
                </a:cxn>
                <a:cxn ang="0">
                  <a:pos x="17" y="110"/>
                </a:cxn>
                <a:cxn ang="0">
                  <a:pos x="13" y="114"/>
                </a:cxn>
                <a:cxn ang="0">
                  <a:pos x="8" y="116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0" y="113"/>
                </a:cxn>
                <a:cxn ang="0">
                  <a:pos x="1" y="108"/>
                </a:cxn>
                <a:cxn ang="0">
                  <a:pos x="2" y="103"/>
                </a:cxn>
                <a:cxn ang="0">
                  <a:pos x="4" y="99"/>
                </a:cxn>
                <a:cxn ang="0">
                  <a:pos x="10" y="91"/>
                </a:cxn>
                <a:cxn ang="0">
                  <a:pos x="16" y="85"/>
                </a:cxn>
                <a:cxn ang="0">
                  <a:pos x="16" y="85"/>
                </a:cxn>
                <a:cxn ang="0">
                  <a:pos x="32" y="44"/>
                </a:cxn>
                <a:cxn ang="0">
                  <a:pos x="40" y="23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56" h="118">
                  <a:moveTo>
                    <a:pt x="54" y="0"/>
                  </a:moveTo>
                  <a:lnTo>
                    <a:pt x="54" y="0"/>
                  </a:lnTo>
                  <a:lnTo>
                    <a:pt x="56" y="5"/>
                  </a:lnTo>
                  <a:lnTo>
                    <a:pt x="55" y="11"/>
                  </a:lnTo>
                  <a:lnTo>
                    <a:pt x="54" y="16"/>
                  </a:lnTo>
                  <a:lnTo>
                    <a:pt x="50" y="22"/>
                  </a:lnTo>
                  <a:lnTo>
                    <a:pt x="48" y="27"/>
                  </a:lnTo>
                  <a:lnTo>
                    <a:pt x="47" y="32"/>
                  </a:lnTo>
                  <a:lnTo>
                    <a:pt x="46" y="38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2" y="53"/>
                  </a:lnTo>
                  <a:lnTo>
                    <a:pt x="38" y="64"/>
                  </a:lnTo>
                  <a:lnTo>
                    <a:pt x="30" y="87"/>
                  </a:lnTo>
                  <a:lnTo>
                    <a:pt x="26" y="98"/>
                  </a:lnTo>
                  <a:lnTo>
                    <a:pt x="24" y="103"/>
                  </a:lnTo>
                  <a:lnTo>
                    <a:pt x="20" y="106"/>
                  </a:lnTo>
                  <a:lnTo>
                    <a:pt x="17" y="110"/>
                  </a:lnTo>
                  <a:lnTo>
                    <a:pt x="13" y="114"/>
                  </a:lnTo>
                  <a:lnTo>
                    <a:pt x="8" y="116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0" y="113"/>
                  </a:lnTo>
                  <a:lnTo>
                    <a:pt x="1" y="108"/>
                  </a:lnTo>
                  <a:lnTo>
                    <a:pt x="2" y="103"/>
                  </a:lnTo>
                  <a:lnTo>
                    <a:pt x="4" y="99"/>
                  </a:lnTo>
                  <a:lnTo>
                    <a:pt x="10" y="91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32" y="44"/>
                  </a:lnTo>
                  <a:lnTo>
                    <a:pt x="40" y="23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0" name="Freeform 51"/>
            <p:cNvSpPr/>
            <p:nvPr/>
          </p:nvSpPr>
          <p:spPr bwMode="auto">
            <a:xfrm>
              <a:off x="4941888" y="254000"/>
              <a:ext cx="23813" cy="11113"/>
            </a:xfrm>
            <a:custGeom>
              <a:avLst/>
              <a:gdLst/>
              <a:ahLst/>
              <a:cxnLst>
                <a:cxn ang="0">
                  <a:pos x="46" y="9"/>
                </a:cxn>
                <a:cxn ang="0">
                  <a:pos x="46" y="9"/>
                </a:cxn>
                <a:cxn ang="0">
                  <a:pos x="42" y="13"/>
                </a:cxn>
                <a:cxn ang="0">
                  <a:pos x="37" y="15"/>
                </a:cxn>
                <a:cxn ang="0">
                  <a:pos x="32" y="17"/>
                </a:cxn>
                <a:cxn ang="0">
                  <a:pos x="25" y="18"/>
                </a:cxn>
                <a:cxn ang="0">
                  <a:pos x="12" y="19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4" y="14"/>
                </a:cxn>
                <a:cxn ang="0">
                  <a:pos x="9" y="9"/>
                </a:cxn>
                <a:cxn ang="0">
                  <a:pos x="17" y="5"/>
                </a:cxn>
                <a:cxn ang="0">
                  <a:pos x="23" y="2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7" y="0"/>
                </a:cxn>
                <a:cxn ang="0">
                  <a:pos x="39" y="2"/>
                </a:cxn>
                <a:cxn ang="0">
                  <a:pos x="42" y="3"/>
                </a:cxn>
                <a:cxn ang="0">
                  <a:pos x="45" y="6"/>
                </a:cxn>
                <a:cxn ang="0">
                  <a:pos x="46" y="9"/>
                </a:cxn>
                <a:cxn ang="0">
                  <a:pos x="46" y="9"/>
                </a:cxn>
              </a:cxnLst>
              <a:rect l="0" t="0" r="r" b="b"/>
              <a:pathLst>
                <a:path w="46" h="19">
                  <a:moveTo>
                    <a:pt x="46" y="9"/>
                  </a:moveTo>
                  <a:lnTo>
                    <a:pt x="46" y="9"/>
                  </a:lnTo>
                  <a:lnTo>
                    <a:pt x="42" y="13"/>
                  </a:lnTo>
                  <a:lnTo>
                    <a:pt x="37" y="15"/>
                  </a:lnTo>
                  <a:lnTo>
                    <a:pt x="32" y="17"/>
                  </a:lnTo>
                  <a:lnTo>
                    <a:pt x="25" y="18"/>
                  </a:lnTo>
                  <a:lnTo>
                    <a:pt x="12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9" y="9"/>
                  </a:lnTo>
                  <a:lnTo>
                    <a:pt x="17" y="5"/>
                  </a:lnTo>
                  <a:lnTo>
                    <a:pt x="23" y="2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39" y="2"/>
                  </a:lnTo>
                  <a:lnTo>
                    <a:pt x="42" y="3"/>
                  </a:lnTo>
                  <a:lnTo>
                    <a:pt x="45" y="6"/>
                  </a:lnTo>
                  <a:lnTo>
                    <a:pt x="46" y="9"/>
                  </a:lnTo>
                  <a:lnTo>
                    <a:pt x="46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1" name="Freeform 52"/>
            <p:cNvSpPr/>
            <p:nvPr/>
          </p:nvSpPr>
          <p:spPr bwMode="auto">
            <a:xfrm>
              <a:off x="4446588" y="269875"/>
              <a:ext cx="14288" cy="17463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7" y="2"/>
                </a:cxn>
                <a:cxn ang="0">
                  <a:pos x="28" y="4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3"/>
                </a:cxn>
                <a:cxn ang="0">
                  <a:pos x="18" y="29"/>
                </a:cxn>
                <a:cxn ang="0">
                  <a:pos x="12" y="32"/>
                </a:cxn>
                <a:cxn ang="0">
                  <a:pos x="9" y="33"/>
                </a:cxn>
                <a:cxn ang="0">
                  <a:pos x="6" y="33"/>
                </a:cxn>
                <a:cxn ang="0">
                  <a:pos x="3" y="32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8" y="16"/>
                </a:cxn>
                <a:cxn ang="0">
                  <a:pos x="13" y="8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28" h="33">
                  <a:moveTo>
                    <a:pt x="16" y="0"/>
                  </a:moveTo>
                  <a:lnTo>
                    <a:pt x="16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8" y="29"/>
                  </a:lnTo>
                  <a:lnTo>
                    <a:pt x="12" y="32"/>
                  </a:lnTo>
                  <a:lnTo>
                    <a:pt x="9" y="33"/>
                  </a:lnTo>
                  <a:lnTo>
                    <a:pt x="6" y="33"/>
                  </a:lnTo>
                  <a:lnTo>
                    <a:pt x="3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8" y="16"/>
                  </a:lnTo>
                  <a:lnTo>
                    <a:pt x="13" y="8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2" name="Freeform 53"/>
            <p:cNvSpPr/>
            <p:nvPr/>
          </p:nvSpPr>
          <p:spPr bwMode="auto">
            <a:xfrm>
              <a:off x="4551363" y="292100"/>
              <a:ext cx="30163" cy="58738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38" y="55"/>
                </a:cxn>
                <a:cxn ang="0">
                  <a:pos x="29" y="83"/>
                </a:cxn>
                <a:cxn ang="0">
                  <a:pos x="18" y="110"/>
                </a:cxn>
                <a:cxn ang="0">
                  <a:pos x="18" y="110"/>
                </a:cxn>
                <a:cxn ang="0">
                  <a:pos x="13" y="111"/>
                </a:cxn>
                <a:cxn ang="0">
                  <a:pos x="7" y="111"/>
                </a:cxn>
                <a:cxn ang="0">
                  <a:pos x="3" y="110"/>
                </a:cxn>
                <a:cxn ang="0">
                  <a:pos x="1" y="107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5" y="100"/>
                </a:cxn>
                <a:cxn ang="0">
                  <a:pos x="10" y="94"/>
                </a:cxn>
                <a:cxn ang="0">
                  <a:pos x="13" y="86"/>
                </a:cxn>
                <a:cxn ang="0">
                  <a:pos x="16" y="79"/>
                </a:cxn>
                <a:cxn ang="0">
                  <a:pos x="20" y="63"/>
                </a:cxn>
                <a:cxn ang="0">
                  <a:pos x="25" y="45"/>
                </a:cxn>
                <a:cxn ang="0">
                  <a:pos x="30" y="28"/>
                </a:cxn>
                <a:cxn ang="0">
                  <a:pos x="33" y="22"/>
                </a:cxn>
                <a:cxn ang="0">
                  <a:pos x="36" y="15"/>
                </a:cxn>
                <a:cxn ang="0">
                  <a:pos x="40" y="9"/>
                </a:cxn>
                <a:cxn ang="0">
                  <a:pos x="45" y="5"/>
                </a:cxn>
                <a:cxn ang="0">
                  <a:pos x="50" y="1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57" h="110">
                  <a:moveTo>
                    <a:pt x="57" y="0"/>
                  </a:moveTo>
                  <a:lnTo>
                    <a:pt x="57" y="0"/>
                  </a:lnTo>
                  <a:lnTo>
                    <a:pt x="38" y="55"/>
                  </a:lnTo>
                  <a:lnTo>
                    <a:pt x="29" y="83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3" y="111"/>
                  </a:lnTo>
                  <a:lnTo>
                    <a:pt x="7" y="111"/>
                  </a:lnTo>
                  <a:lnTo>
                    <a:pt x="3" y="110"/>
                  </a:lnTo>
                  <a:lnTo>
                    <a:pt x="1" y="107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5" y="100"/>
                  </a:lnTo>
                  <a:lnTo>
                    <a:pt x="10" y="94"/>
                  </a:lnTo>
                  <a:lnTo>
                    <a:pt x="13" y="86"/>
                  </a:lnTo>
                  <a:lnTo>
                    <a:pt x="16" y="79"/>
                  </a:lnTo>
                  <a:lnTo>
                    <a:pt x="20" y="63"/>
                  </a:lnTo>
                  <a:lnTo>
                    <a:pt x="25" y="45"/>
                  </a:lnTo>
                  <a:lnTo>
                    <a:pt x="30" y="28"/>
                  </a:lnTo>
                  <a:lnTo>
                    <a:pt x="33" y="22"/>
                  </a:lnTo>
                  <a:lnTo>
                    <a:pt x="36" y="15"/>
                  </a:lnTo>
                  <a:lnTo>
                    <a:pt x="40" y="9"/>
                  </a:lnTo>
                  <a:lnTo>
                    <a:pt x="45" y="5"/>
                  </a:lnTo>
                  <a:lnTo>
                    <a:pt x="50" y="1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3" name="Freeform 54"/>
            <p:cNvSpPr/>
            <p:nvPr/>
          </p:nvSpPr>
          <p:spPr bwMode="auto">
            <a:xfrm>
              <a:off x="4486276" y="295275"/>
              <a:ext cx="14288" cy="20638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27" y="6"/>
                </a:cxn>
                <a:cxn ang="0">
                  <a:pos x="25" y="12"/>
                </a:cxn>
                <a:cxn ang="0">
                  <a:pos x="22" y="20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9" y="36"/>
                </a:cxn>
                <a:cxn ang="0">
                  <a:pos x="6" y="3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3" y="28"/>
                </a:cxn>
                <a:cxn ang="0">
                  <a:pos x="8" y="17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20" y="3"/>
                </a:cxn>
                <a:cxn ang="0">
                  <a:pos x="27" y="0"/>
                </a:cxn>
                <a:cxn ang="0">
                  <a:pos x="27" y="0"/>
                </a:cxn>
              </a:cxnLst>
              <a:rect l="0" t="0" r="r" b="b"/>
              <a:pathLst>
                <a:path w="27" h="38">
                  <a:moveTo>
                    <a:pt x="27" y="0"/>
                  </a:moveTo>
                  <a:lnTo>
                    <a:pt x="27" y="0"/>
                  </a:lnTo>
                  <a:lnTo>
                    <a:pt x="27" y="6"/>
                  </a:lnTo>
                  <a:lnTo>
                    <a:pt x="25" y="12"/>
                  </a:lnTo>
                  <a:lnTo>
                    <a:pt x="22" y="20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3" y="28"/>
                  </a:lnTo>
                  <a:lnTo>
                    <a:pt x="8" y="17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20" y="3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4" name="Freeform 55"/>
            <p:cNvSpPr/>
            <p:nvPr/>
          </p:nvSpPr>
          <p:spPr bwMode="auto">
            <a:xfrm>
              <a:off x="4933951" y="303213"/>
              <a:ext cx="33338" cy="6350"/>
            </a:xfrm>
            <a:custGeom>
              <a:avLst/>
              <a:gdLst/>
              <a:ahLst/>
              <a:cxnLst>
                <a:cxn ang="0">
                  <a:pos x="61" y="6"/>
                </a:cxn>
                <a:cxn ang="0">
                  <a:pos x="61" y="6"/>
                </a:cxn>
                <a:cxn ang="0">
                  <a:pos x="59" y="8"/>
                </a:cxn>
                <a:cxn ang="0">
                  <a:pos x="55" y="11"/>
                </a:cxn>
                <a:cxn ang="0">
                  <a:pos x="49" y="12"/>
                </a:cxn>
                <a:cxn ang="0">
                  <a:pos x="41" y="13"/>
                </a:cxn>
                <a:cxn ang="0">
                  <a:pos x="33" y="12"/>
                </a:cxn>
                <a:cxn ang="0">
                  <a:pos x="15" y="11"/>
                </a:cxn>
                <a:cxn ang="0">
                  <a:pos x="7" y="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6" y="6"/>
                </a:cxn>
                <a:cxn ang="0">
                  <a:pos x="14" y="4"/>
                </a:cxn>
                <a:cxn ang="0">
                  <a:pos x="21" y="1"/>
                </a:cxn>
                <a:cxn ang="0">
                  <a:pos x="30" y="0"/>
                </a:cxn>
                <a:cxn ang="0">
                  <a:pos x="38" y="0"/>
                </a:cxn>
                <a:cxn ang="0">
                  <a:pos x="47" y="1"/>
                </a:cxn>
                <a:cxn ang="0">
                  <a:pos x="54" y="3"/>
                </a:cxn>
                <a:cxn ang="0">
                  <a:pos x="61" y="6"/>
                </a:cxn>
                <a:cxn ang="0">
                  <a:pos x="61" y="6"/>
                </a:cxn>
              </a:cxnLst>
              <a:rect l="0" t="0" r="r" b="b"/>
              <a:pathLst>
                <a:path w="61" h="13">
                  <a:moveTo>
                    <a:pt x="61" y="6"/>
                  </a:moveTo>
                  <a:lnTo>
                    <a:pt x="61" y="6"/>
                  </a:lnTo>
                  <a:lnTo>
                    <a:pt x="59" y="8"/>
                  </a:lnTo>
                  <a:lnTo>
                    <a:pt x="55" y="11"/>
                  </a:lnTo>
                  <a:lnTo>
                    <a:pt x="49" y="12"/>
                  </a:lnTo>
                  <a:lnTo>
                    <a:pt x="41" y="13"/>
                  </a:lnTo>
                  <a:lnTo>
                    <a:pt x="33" y="12"/>
                  </a:lnTo>
                  <a:lnTo>
                    <a:pt x="15" y="11"/>
                  </a:lnTo>
                  <a:lnTo>
                    <a:pt x="7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6" y="6"/>
                  </a:lnTo>
                  <a:lnTo>
                    <a:pt x="14" y="4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7" y="1"/>
                  </a:lnTo>
                  <a:lnTo>
                    <a:pt x="54" y="3"/>
                  </a:lnTo>
                  <a:lnTo>
                    <a:pt x="61" y="6"/>
                  </a:lnTo>
                  <a:lnTo>
                    <a:pt x="61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5" name="Freeform 56"/>
            <p:cNvSpPr/>
            <p:nvPr/>
          </p:nvSpPr>
          <p:spPr bwMode="auto">
            <a:xfrm>
              <a:off x="4502151" y="304800"/>
              <a:ext cx="17463" cy="206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28" y="15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3" y="33"/>
                </a:cxn>
                <a:cxn ang="0">
                  <a:pos x="7" y="35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5" y="24"/>
                </a:cxn>
                <a:cxn ang="0">
                  <a:pos x="8" y="15"/>
                </a:cxn>
                <a:cxn ang="0">
                  <a:pos x="12" y="9"/>
                </a:cxn>
                <a:cxn ang="0">
                  <a:pos x="16" y="3"/>
                </a:cxn>
                <a:cxn ang="0">
                  <a:pos x="18" y="1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5" y="0"/>
                </a:cxn>
                <a:cxn ang="0">
                  <a:pos x="29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3" h="37">
                  <a:moveTo>
                    <a:pt x="33" y="4"/>
                  </a:moveTo>
                  <a:lnTo>
                    <a:pt x="33" y="4"/>
                  </a:lnTo>
                  <a:lnTo>
                    <a:pt x="28" y="15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3" y="33"/>
                  </a:lnTo>
                  <a:lnTo>
                    <a:pt x="7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5" y="24"/>
                  </a:lnTo>
                  <a:lnTo>
                    <a:pt x="8" y="15"/>
                  </a:lnTo>
                  <a:lnTo>
                    <a:pt x="12" y="9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9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6" name="Freeform 57"/>
            <p:cNvSpPr/>
            <p:nvPr/>
          </p:nvSpPr>
          <p:spPr bwMode="auto">
            <a:xfrm>
              <a:off x="4518026" y="311150"/>
              <a:ext cx="12700" cy="20638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22" y="7"/>
                </a:cxn>
                <a:cxn ang="0">
                  <a:pos x="21" y="13"/>
                </a:cxn>
                <a:cxn ang="0">
                  <a:pos x="20" y="19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2" y="33"/>
                </a:cxn>
                <a:cxn ang="0">
                  <a:pos x="6" y="36"/>
                </a:cxn>
                <a:cxn ang="0">
                  <a:pos x="2" y="38"/>
                </a:cxn>
                <a:cxn ang="0">
                  <a:pos x="2" y="38"/>
                </a:cxn>
                <a:cxn ang="0">
                  <a:pos x="0" y="34"/>
                </a:cxn>
                <a:cxn ang="0">
                  <a:pos x="0" y="28"/>
                </a:cxn>
                <a:cxn ang="0">
                  <a:pos x="1" y="21"/>
                </a:cxn>
                <a:cxn ang="0">
                  <a:pos x="3" y="14"/>
                </a:cxn>
                <a:cxn ang="0">
                  <a:pos x="6" y="7"/>
                </a:cxn>
                <a:cxn ang="0">
                  <a:pos x="11" y="3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22" h="38">
                  <a:moveTo>
                    <a:pt x="21" y="1"/>
                  </a:moveTo>
                  <a:lnTo>
                    <a:pt x="21" y="1"/>
                  </a:lnTo>
                  <a:lnTo>
                    <a:pt x="22" y="7"/>
                  </a:lnTo>
                  <a:lnTo>
                    <a:pt x="21" y="13"/>
                  </a:lnTo>
                  <a:lnTo>
                    <a:pt x="20" y="19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2" y="33"/>
                  </a:lnTo>
                  <a:lnTo>
                    <a:pt x="6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1" y="21"/>
                  </a:lnTo>
                  <a:lnTo>
                    <a:pt x="3" y="14"/>
                  </a:lnTo>
                  <a:lnTo>
                    <a:pt x="6" y="7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7" name="Freeform 58"/>
            <p:cNvSpPr/>
            <p:nvPr/>
          </p:nvSpPr>
          <p:spPr bwMode="auto">
            <a:xfrm>
              <a:off x="4932363" y="319088"/>
              <a:ext cx="28575" cy="7938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50" y="10"/>
                </a:cxn>
                <a:cxn ang="0">
                  <a:pos x="48" y="12"/>
                </a:cxn>
                <a:cxn ang="0">
                  <a:pos x="42" y="14"/>
                </a:cxn>
                <a:cxn ang="0">
                  <a:pos x="36" y="15"/>
                </a:cxn>
                <a:cxn ang="0">
                  <a:pos x="28" y="15"/>
                </a:cxn>
                <a:cxn ang="0">
                  <a:pos x="13" y="12"/>
                </a:cxn>
                <a:cxn ang="0">
                  <a:pos x="6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5" y="6"/>
                </a:cxn>
                <a:cxn ang="0">
                  <a:pos x="11" y="3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0"/>
                </a:cxn>
                <a:cxn ang="0">
                  <a:pos x="41" y="1"/>
                </a:cxn>
                <a:cxn ang="0">
                  <a:pos x="47" y="3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52" h="15">
                  <a:moveTo>
                    <a:pt x="52" y="8"/>
                  </a:moveTo>
                  <a:lnTo>
                    <a:pt x="52" y="8"/>
                  </a:lnTo>
                  <a:lnTo>
                    <a:pt x="50" y="10"/>
                  </a:lnTo>
                  <a:lnTo>
                    <a:pt x="48" y="12"/>
                  </a:lnTo>
                  <a:lnTo>
                    <a:pt x="42" y="14"/>
                  </a:lnTo>
                  <a:lnTo>
                    <a:pt x="36" y="15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6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5" y="6"/>
                  </a:lnTo>
                  <a:lnTo>
                    <a:pt x="11" y="3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41" y="1"/>
                  </a:lnTo>
                  <a:lnTo>
                    <a:pt x="47" y="3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8" name="Freeform 59"/>
            <p:cNvSpPr/>
            <p:nvPr/>
          </p:nvSpPr>
          <p:spPr bwMode="auto">
            <a:xfrm>
              <a:off x="4533901" y="319088"/>
              <a:ext cx="12700" cy="19050"/>
            </a:xfrm>
            <a:custGeom>
              <a:avLst/>
              <a:gdLst/>
              <a:ahLst/>
              <a:cxnLst>
                <a:cxn ang="0">
                  <a:pos x="26" y="1"/>
                </a:cxn>
                <a:cxn ang="0">
                  <a:pos x="26" y="1"/>
                </a:cxn>
                <a:cxn ang="0">
                  <a:pos x="24" y="14"/>
                </a:cxn>
                <a:cxn ang="0">
                  <a:pos x="22" y="20"/>
                </a:cxn>
                <a:cxn ang="0">
                  <a:pos x="21" y="27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0" y="37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3" y="32"/>
                </a:cxn>
                <a:cxn ang="0">
                  <a:pos x="5" y="26"/>
                </a:cxn>
                <a:cxn ang="0">
                  <a:pos x="9" y="13"/>
                </a:cxn>
                <a:cxn ang="0">
                  <a:pos x="11" y="6"/>
                </a:cxn>
                <a:cxn ang="0">
                  <a:pos x="15" y="2"/>
                </a:cxn>
                <a:cxn ang="0">
                  <a:pos x="17" y="1"/>
                </a:cxn>
                <a:cxn ang="0">
                  <a:pos x="20" y="0"/>
                </a:cxn>
                <a:cxn ang="0">
                  <a:pos x="22" y="0"/>
                </a:cxn>
                <a:cxn ang="0">
                  <a:pos x="26" y="1"/>
                </a:cxn>
                <a:cxn ang="0">
                  <a:pos x="26" y="1"/>
                </a:cxn>
              </a:cxnLst>
              <a:rect l="0" t="0" r="r" b="b"/>
              <a:pathLst>
                <a:path w="26" h="37">
                  <a:moveTo>
                    <a:pt x="26" y="1"/>
                  </a:moveTo>
                  <a:lnTo>
                    <a:pt x="26" y="1"/>
                  </a:lnTo>
                  <a:lnTo>
                    <a:pt x="24" y="14"/>
                  </a:lnTo>
                  <a:lnTo>
                    <a:pt x="22" y="20"/>
                  </a:lnTo>
                  <a:lnTo>
                    <a:pt x="21" y="27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0" y="37"/>
                  </a:lnTo>
                  <a:lnTo>
                    <a:pt x="7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3" y="32"/>
                  </a:lnTo>
                  <a:lnTo>
                    <a:pt x="5" y="26"/>
                  </a:lnTo>
                  <a:lnTo>
                    <a:pt x="9" y="13"/>
                  </a:lnTo>
                  <a:lnTo>
                    <a:pt x="11" y="6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9" name="Freeform 60"/>
            <p:cNvSpPr/>
            <p:nvPr/>
          </p:nvSpPr>
          <p:spPr bwMode="auto">
            <a:xfrm>
              <a:off x="4640263" y="333375"/>
              <a:ext cx="26988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6" y="16"/>
                </a:cxn>
                <a:cxn ang="0">
                  <a:pos x="42" y="30"/>
                </a:cxn>
                <a:cxn ang="0">
                  <a:pos x="34" y="55"/>
                </a:cxn>
                <a:cxn ang="0">
                  <a:pos x="31" y="68"/>
                </a:cxn>
                <a:cxn ang="0">
                  <a:pos x="27" y="81"/>
                </a:cxn>
                <a:cxn ang="0">
                  <a:pos x="20" y="93"/>
                </a:cxn>
                <a:cxn ang="0">
                  <a:pos x="14" y="104"/>
                </a:cxn>
                <a:cxn ang="0">
                  <a:pos x="14" y="104"/>
                </a:cxn>
                <a:cxn ang="0">
                  <a:pos x="9" y="104"/>
                </a:cxn>
                <a:cxn ang="0">
                  <a:pos x="5" y="102"/>
                </a:cxn>
                <a:cxn ang="0">
                  <a:pos x="2" y="99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5" y="87"/>
                </a:cxn>
                <a:cxn ang="0">
                  <a:pos x="11" y="77"/>
                </a:cxn>
                <a:cxn ang="0">
                  <a:pos x="16" y="65"/>
                </a:cxn>
                <a:cxn ang="0">
                  <a:pos x="20" y="52"/>
                </a:cxn>
                <a:cxn ang="0">
                  <a:pos x="28" y="26"/>
                </a:cxn>
                <a:cxn ang="0">
                  <a:pos x="34" y="3"/>
                </a:cxn>
                <a:cxn ang="0">
                  <a:pos x="34" y="3"/>
                </a:cxn>
                <a:cxn ang="0">
                  <a:pos x="39" y="1"/>
                </a:cxn>
                <a:cxn ang="0">
                  <a:pos x="43" y="0"/>
                </a:cxn>
                <a:cxn ang="0">
                  <a:pos x="48" y="0"/>
                </a:cxn>
                <a:cxn ang="0">
                  <a:pos x="50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51" h="104">
                  <a:moveTo>
                    <a:pt x="51" y="3"/>
                  </a:moveTo>
                  <a:lnTo>
                    <a:pt x="51" y="3"/>
                  </a:lnTo>
                  <a:lnTo>
                    <a:pt x="46" y="16"/>
                  </a:lnTo>
                  <a:lnTo>
                    <a:pt x="42" y="30"/>
                  </a:lnTo>
                  <a:lnTo>
                    <a:pt x="34" y="55"/>
                  </a:lnTo>
                  <a:lnTo>
                    <a:pt x="31" y="68"/>
                  </a:lnTo>
                  <a:lnTo>
                    <a:pt x="27" y="81"/>
                  </a:lnTo>
                  <a:lnTo>
                    <a:pt x="20" y="93"/>
                  </a:lnTo>
                  <a:lnTo>
                    <a:pt x="14" y="104"/>
                  </a:lnTo>
                  <a:lnTo>
                    <a:pt x="14" y="104"/>
                  </a:lnTo>
                  <a:lnTo>
                    <a:pt x="9" y="104"/>
                  </a:lnTo>
                  <a:lnTo>
                    <a:pt x="5" y="102"/>
                  </a:lnTo>
                  <a:lnTo>
                    <a:pt x="2" y="99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5" y="87"/>
                  </a:lnTo>
                  <a:lnTo>
                    <a:pt x="11" y="77"/>
                  </a:lnTo>
                  <a:lnTo>
                    <a:pt x="16" y="65"/>
                  </a:lnTo>
                  <a:lnTo>
                    <a:pt x="20" y="52"/>
                  </a:lnTo>
                  <a:lnTo>
                    <a:pt x="28" y="26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0" name="Freeform 61"/>
            <p:cNvSpPr/>
            <p:nvPr/>
          </p:nvSpPr>
          <p:spPr bwMode="auto">
            <a:xfrm>
              <a:off x="4575176" y="334963"/>
              <a:ext cx="14288" cy="23813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7" y="7"/>
                </a:cxn>
                <a:cxn ang="0">
                  <a:pos x="27" y="14"/>
                </a:cxn>
                <a:cxn ang="0">
                  <a:pos x="25" y="20"/>
                </a:cxn>
                <a:cxn ang="0">
                  <a:pos x="22" y="26"/>
                </a:cxn>
                <a:cxn ang="0">
                  <a:pos x="18" y="32"/>
                </a:cxn>
                <a:cxn ang="0">
                  <a:pos x="14" y="37"/>
                </a:cxn>
                <a:cxn ang="0">
                  <a:pos x="7" y="41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1" y="32"/>
                </a:cxn>
                <a:cxn ang="0">
                  <a:pos x="3" y="24"/>
                </a:cxn>
                <a:cxn ang="0">
                  <a:pos x="6" y="18"/>
                </a:cxn>
                <a:cxn ang="0">
                  <a:pos x="10" y="13"/>
                </a:cxn>
                <a:cxn ang="0">
                  <a:pos x="14" y="7"/>
                </a:cxn>
                <a:cxn ang="0">
                  <a:pos x="19" y="3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27" h="45">
                  <a:moveTo>
                    <a:pt x="26" y="0"/>
                  </a:moveTo>
                  <a:lnTo>
                    <a:pt x="26" y="0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6"/>
                  </a:lnTo>
                  <a:lnTo>
                    <a:pt x="18" y="32"/>
                  </a:lnTo>
                  <a:lnTo>
                    <a:pt x="14" y="37"/>
                  </a:lnTo>
                  <a:lnTo>
                    <a:pt x="7" y="41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" y="32"/>
                  </a:lnTo>
                  <a:lnTo>
                    <a:pt x="3" y="24"/>
                  </a:lnTo>
                  <a:lnTo>
                    <a:pt x="6" y="18"/>
                  </a:lnTo>
                  <a:lnTo>
                    <a:pt x="10" y="13"/>
                  </a:lnTo>
                  <a:lnTo>
                    <a:pt x="14" y="7"/>
                  </a:lnTo>
                  <a:lnTo>
                    <a:pt x="19" y="3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1" name="Freeform 62"/>
            <p:cNvSpPr/>
            <p:nvPr/>
          </p:nvSpPr>
          <p:spPr bwMode="auto">
            <a:xfrm>
              <a:off x="4926013" y="334963"/>
              <a:ext cx="30163" cy="95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54" y="4"/>
                </a:cxn>
                <a:cxn ang="0">
                  <a:pos x="56" y="7"/>
                </a:cxn>
                <a:cxn ang="0">
                  <a:pos x="56" y="12"/>
                </a:cxn>
                <a:cxn ang="0">
                  <a:pos x="56" y="17"/>
                </a:cxn>
                <a:cxn ang="0">
                  <a:pos x="56" y="17"/>
                </a:cxn>
                <a:cxn ang="0">
                  <a:pos x="49" y="18"/>
                </a:cxn>
                <a:cxn ang="0">
                  <a:pos x="42" y="18"/>
                </a:cxn>
                <a:cxn ang="0">
                  <a:pos x="35" y="16"/>
                </a:cxn>
                <a:cxn ang="0">
                  <a:pos x="29" y="14"/>
                </a:cxn>
                <a:cxn ang="0">
                  <a:pos x="15" y="8"/>
                </a:cxn>
                <a:cxn ang="0">
                  <a:pos x="7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5" y="2"/>
                </a:cxn>
                <a:cxn ang="0">
                  <a:pos x="10" y="0"/>
                </a:cxn>
                <a:cxn ang="0">
                  <a:pos x="17" y="0"/>
                </a:cxn>
                <a:cxn ang="0">
                  <a:pos x="23" y="1"/>
                </a:cxn>
                <a:cxn ang="0">
                  <a:pos x="38" y="2"/>
                </a:cxn>
                <a:cxn ang="0">
                  <a:pos x="45" y="2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56" h="18">
                  <a:moveTo>
                    <a:pt x="52" y="1"/>
                  </a:moveTo>
                  <a:lnTo>
                    <a:pt x="52" y="1"/>
                  </a:lnTo>
                  <a:lnTo>
                    <a:pt x="54" y="4"/>
                  </a:lnTo>
                  <a:lnTo>
                    <a:pt x="56" y="7"/>
                  </a:lnTo>
                  <a:lnTo>
                    <a:pt x="56" y="12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49" y="18"/>
                  </a:lnTo>
                  <a:lnTo>
                    <a:pt x="42" y="18"/>
                  </a:lnTo>
                  <a:lnTo>
                    <a:pt x="35" y="16"/>
                  </a:lnTo>
                  <a:lnTo>
                    <a:pt x="29" y="14"/>
                  </a:lnTo>
                  <a:lnTo>
                    <a:pt x="15" y="8"/>
                  </a:lnTo>
                  <a:lnTo>
                    <a:pt x="7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38" y="2"/>
                  </a:lnTo>
                  <a:lnTo>
                    <a:pt x="45" y="2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2" name="Freeform 63"/>
            <p:cNvSpPr/>
            <p:nvPr/>
          </p:nvSpPr>
          <p:spPr bwMode="auto">
            <a:xfrm>
              <a:off x="4589463" y="346075"/>
              <a:ext cx="15875" cy="2381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22" y="2"/>
                </a:cxn>
                <a:cxn ang="0">
                  <a:pos x="25" y="4"/>
                </a:cxn>
                <a:cxn ang="0">
                  <a:pos x="26" y="8"/>
                </a:cxn>
                <a:cxn ang="0">
                  <a:pos x="28" y="11"/>
                </a:cxn>
                <a:cxn ang="0">
                  <a:pos x="29" y="14"/>
                </a:cxn>
                <a:cxn ang="0">
                  <a:pos x="28" y="17"/>
                </a:cxn>
                <a:cxn ang="0">
                  <a:pos x="25" y="25"/>
                </a:cxn>
                <a:cxn ang="0">
                  <a:pos x="20" y="32"/>
                </a:cxn>
                <a:cxn ang="0">
                  <a:pos x="14" y="38"/>
                </a:cxn>
                <a:cxn ang="0">
                  <a:pos x="7" y="42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0"/>
                </a:cxn>
                <a:cxn ang="0">
                  <a:pos x="2" y="34"/>
                </a:cxn>
                <a:cxn ang="0">
                  <a:pos x="8" y="24"/>
                </a:cxn>
                <a:cxn ang="0">
                  <a:pos x="14" y="13"/>
                </a:cxn>
                <a:cxn ang="0">
                  <a:pos x="17" y="7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28" h="44">
                  <a:moveTo>
                    <a:pt x="18" y="0"/>
                  </a:moveTo>
                  <a:lnTo>
                    <a:pt x="18" y="0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6" y="8"/>
                  </a:lnTo>
                  <a:lnTo>
                    <a:pt x="28" y="11"/>
                  </a:lnTo>
                  <a:lnTo>
                    <a:pt x="29" y="14"/>
                  </a:lnTo>
                  <a:lnTo>
                    <a:pt x="28" y="17"/>
                  </a:lnTo>
                  <a:lnTo>
                    <a:pt x="25" y="25"/>
                  </a:lnTo>
                  <a:lnTo>
                    <a:pt x="20" y="32"/>
                  </a:lnTo>
                  <a:lnTo>
                    <a:pt x="14" y="38"/>
                  </a:lnTo>
                  <a:lnTo>
                    <a:pt x="7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8" y="24"/>
                  </a:lnTo>
                  <a:lnTo>
                    <a:pt x="14" y="13"/>
                  </a:lnTo>
                  <a:lnTo>
                    <a:pt x="17" y="7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3" name="Freeform 64"/>
            <p:cNvSpPr/>
            <p:nvPr/>
          </p:nvSpPr>
          <p:spPr bwMode="auto">
            <a:xfrm>
              <a:off x="4605338" y="350838"/>
              <a:ext cx="12700" cy="2222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22" y="5"/>
                </a:cxn>
                <a:cxn ang="0">
                  <a:pos x="24" y="10"/>
                </a:cxn>
                <a:cxn ang="0">
                  <a:pos x="25" y="16"/>
                </a:cxn>
                <a:cxn ang="0">
                  <a:pos x="25" y="22"/>
                </a:cxn>
                <a:cxn ang="0">
                  <a:pos x="24" y="28"/>
                </a:cxn>
                <a:cxn ang="0">
                  <a:pos x="21" y="33"/>
                </a:cxn>
                <a:cxn ang="0">
                  <a:pos x="18" y="38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43"/>
                </a:cxn>
                <a:cxn ang="0">
                  <a:pos x="5" y="40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5" y="33"/>
                </a:cxn>
                <a:cxn ang="0">
                  <a:pos x="7" y="29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8"/>
                </a:cxn>
                <a:cxn ang="0">
                  <a:pos x="15" y="4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25" h="43">
                  <a:moveTo>
                    <a:pt x="18" y="0"/>
                  </a:moveTo>
                  <a:lnTo>
                    <a:pt x="18" y="0"/>
                  </a:lnTo>
                  <a:lnTo>
                    <a:pt x="22" y="5"/>
                  </a:lnTo>
                  <a:lnTo>
                    <a:pt x="24" y="10"/>
                  </a:lnTo>
                  <a:lnTo>
                    <a:pt x="25" y="16"/>
                  </a:lnTo>
                  <a:lnTo>
                    <a:pt x="25" y="22"/>
                  </a:lnTo>
                  <a:lnTo>
                    <a:pt x="24" y="28"/>
                  </a:lnTo>
                  <a:lnTo>
                    <a:pt x="21" y="33"/>
                  </a:lnTo>
                  <a:lnTo>
                    <a:pt x="18" y="38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5" y="33"/>
                  </a:lnTo>
                  <a:lnTo>
                    <a:pt x="7" y="29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4" name="Freeform 65"/>
            <p:cNvSpPr/>
            <p:nvPr/>
          </p:nvSpPr>
          <p:spPr bwMode="auto">
            <a:xfrm>
              <a:off x="4924426" y="350838"/>
              <a:ext cx="26988" cy="11113"/>
            </a:xfrm>
            <a:custGeom>
              <a:avLst/>
              <a:gdLst/>
              <a:ahLst/>
              <a:cxnLst>
                <a:cxn ang="0">
                  <a:pos x="53" y="11"/>
                </a:cxn>
                <a:cxn ang="0">
                  <a:pos x="53" y="11"/>
                </a:cxn>
                <a:cxn ang="0">
                  <a:pos x="51" y="15"/>
                </a:cxn>
                <a:cxn ang="0">
                  <a:pos x="49" y="17"/>
                </a:cxn>
                <a:cxn ang="0">
                  <a:pos x="45" y="19"/>
                </a:cxn>
                <a:cxn ang="0">
                  <a:pos x="42" y="20"/>
                </a:cxn>
                <a:cxn ang="0">
                  <a:pos x="39" y="20"/>
                </a:cxn>
                <a:cxn ang="0">
                  <a:pos x="36" y="20"/>
                </a:cxn>
                <a:cxn ang="0">
                  <a:pos x="28" y="17"/>
                </a:cxn>
                <a:cxn ang="0">
                  <a:pos x="20" y="14"/>
                </a:cxn>
                <a:cxn ang="0">
                  <a:pos x="12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13" y="0"/>
                </a:cxn>
                <a:cxn ang="0">
                  <a:pos x="27" y="2"/>
                </a:cxn>
                <a:cxn ang="0">
                  <a:pos x="41" y="5"/>
                </a:cxn>
                <a:cxn ang="0">
                  <a:pos x="53" y="11"/>
                </a:cxn>
                <a:cxn ang="0">
                  <a:pos x="53" y="11"/>
                </a:cxn>
              </a:cxnLst>
              <a:rect l="0" t="0" r="r" b="b"/>
              <a:pathLst>
                <a:path w="52" h="20">
                  <a:moveTo>
                    <a:pt x="53" y="11"/>
                  </a:moveTo>
                  <a:lnTo>
                    <a:pt x="53" y="11"/>
                  </a:lnTo>
                  <a:lnTo>
                    <a:pt x="51" y="15"/>
                  </a:lnTo>
                  <a:lnTo>
                    <a:pt x="49" y="17"/>
                  </a:lnTo>
                  <a:lnTo>
                    <a:pt x="45" y="19"/>
                  </a:lnTo>
                  <a:lnTo>
                    <a:pt x="42" y="20"/>
                  </a:lnTo>
                  <a:lnTo>
                    <a:pt x="39" y="20"/>
                  </a:lnTo>
                  <a:lnTo>
                    <a:pt x="36" y="20"/>
                  </a:lnTo>
                  <a:lnTo>
                    <a:pt x="28" y="17"/>
                  </a:lnTo>
                  <a:lnTo>
                    <a:pt x="20" y="14"/>
                  </a:lnTo>
                  <a:lnTo>
                    <a:pt x="12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7" y="2"/>
                  </a:lnTo>
                  <a:lnTo>
                    <a:pt x="41" y="5"/>
                  </a:lnTo>
                  <a:lnTo>
                    <a:pt x="53" y="11"/>
                  </a:lnTo>
                  <a:lnTo>
                    <a:pt x="53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5" name="Freeform 66"/>
            <p:cNvSpPr/>
            <p:nvPr/>
          </p:nvSpPr>
          <p:spPr bwMode="auto">
            <a:xfrm>
              <a:off x="4622801" y="363538"/>
              <a:ext cx="11113" cy="14288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20" y="11"/>
                </a:cxn>
                <a:cxn ang="0">
                  <a:pos x="19" y="16"/>
                </a:cxn>
                <a:cxn ang="0">
                  <a:pos x="17" y="22"/>
                </a:cxn>
                <a:cxn ang="0">
                  <a:pos x="14" y="25"/>
                </a:cxn>
                <a:cxn ang="0">
                  <a:pos x="11" y="28"/>
                </a:cxn>
                <a:cxn ang="0">
                  <a:pos x="6" y="28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4" y="17"/>
                </a:cxn>
                <a:cxn ang="0">
                  <a:pos x="8" y="9"/>
                </a:cxn>
                <a:cxn ang="0">
                  <a:pos x="12" y="5"/>
                </a:cxn>
                <a:cxn ang="0">
                  <a:pos x="15" y="1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2" y="0"/>
                </a:cxn>
              </a:cxnLst>
              <a:rect l="0" t="0" r="r" b="b"/>
              <a:pathLst>
                <a:path w="22" h="28">
                  <a:moveTo>
                    <a:pt x="22" y="0"/>
                  </a:moveTo>
                  <a:lnTo>
                    <a:pt x="22" y="0"/>
                  </a:lnTo>
                  <a:lnTo>
                    <a:pt x="20" y="11"/>
                  </a:lnTo>
                  <a:lnTo>
                    <a:pt x="19" y="16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1" y="28"/>
                  </a:lnTo>
                  <a:lnTo>
                    <a:pt x="6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17"/>
                  </a:lnTo>
                  <a:lnTo>
                    <a:pt x="8" y="9"/>
                  </a:lnTo>
                  <a:lnTo>
                    <a:pt x="12" y="5"/>
                  </a:lnTo>
                  <a:lnTo>
                    <a:pt x="15" y="1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6" name="Freeform 67"/>
            <p:cNvSpPr/>
            <p:nvPr/>
          </p:nvSpPr>
          <p:spPr bwMode="auto">
            <a:xfrm>
              <a:off x="4733926" y="374650"/>
              <a:ext cx="25400" cy="57150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7" y="11"/>
                </a:cxn>
                <a:cxn ang="0">
                  <a:pos x="44" y="17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38" y="30"/>
                </a:cxn>
                <a:cxn ang="0">
                  <a:pos x="39" y="33"/>
                </a:cxn>
                <a:cxn ang="0">
                  <a:pos x="39" y="35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35" y="53"/>
                </a:cxn>
                <a:cxn ang="0">
                  <a:pos x="32" y="62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5" y="76"/>
                </a:cxn>
                <a:cxn ang="0">
                  <a:pos x="22" y="81"/>
                </a:cxn>
                <a:cxn ang="0">
                  <a:pos x="17" y="92"/>
                </a:cxn>
                <a:cxn ang="0">
                  <a:pos x="15" y="98"/>
                </a:cxn>
                <a:cxn ang="0">
                  <a:pos x="10" y="102"/>
                </a:cxn>
                <a:cxn ang="0">
                  <a:pos x="6" y="107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01"/>
                </a:cxn>
                <a:cxn ang="0">
                  <a:pos x="0" y="95"/>
                </a:cxn>
                <a:cxn ang="0">
                  <a:pos x="1" y="89"/>
                </a:cxn>
                <a:cxn ang="0">
                  <a:pos x="2" y="82"/>
                </a:cxn>
                <a:cxn ang="0">
                  <a:pos x="7" y="69"/>
                </a:cxn>
                <a:cxn ang="0">
                  <a:pos x="13" y="56"/>
                </a:cxn>
                <a:cxn ang="0">
                  <a:pos x="19" y="44"/>
                </a:cxn>
                <a:cxn ang="0">
                  <a:pos x="24" y="30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6" y="0"/>
                </a:cxn>
                <a:cxn ang="0">
                  <a:pos x="40" y="1"/>
                </a:cxn>
                <a:cxn ang="0">
                  <a:pos x="45" y="4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48" h="109">
                  <a:moveTo>
                    <a:pt x="48" y="6"/>
                  </a:moveTo>
                  <a:lnTo>
                    <a:pt x="48" y="6"/>
                  </a:lnTo>
                  <a:lnTo>
                    <a:pt x="47" y="11"/>
                  </a:lnTo>
                  <a:lnTo>
                    <a:pt x="44" y="17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30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35" y="53"/>
                  </a:lnTo>
                  <a:lnTo>
                    <a:pt x="32" y="62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5" y="76"/>
                  </a:lnTo>
                  <a:lnTo>
                    <a:pt x="22" y="81"/>
                  </a:lnTo>
                  <a:lnTo>
                    <a:pt x="17" y="92"/>
                  </a:lnTo>
                  <a:lnTo>
                    <a:pt x="15" y="98"/>
                  </a:lnTo>
                  <a:lnTo>
                    <a:pt x="10" y="102"/>
                  </a:lnTo>
                  <a:lnTo>
                    <a:pt x="6" y="107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1" y="89"/>
                  </a:lnTo>
                  <a:lnTo>
                    <a:pt x="2" y="82"/>
                  </a:lnTo>
                  <a:lnTo>
                    <a:pt x="7" y="69"/>
                  </a:lnTo>
                  <a:lnTo>
                    <a:pt x="13" y="56"/>
                  </a:lnTo>
                  <a:lnTo>
                    <a:pt x="19" y="44"/>
                  </a:lnTo>
                  <a:lnTo>
                    <a:pt x="24" y="30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1"/>
                  </a:lnTo>
                  <a:lnTo>
                    <a:pt x="45" y="4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7" name="Freeform 68"/>
            <p:cNvSpPr/>
            <p:nvPr/>
          </p:nvSpPr>
          <p:spPr bwMode="auto">
            <a:xfrm>
              <a:off x="4659313" y="377825"/>
              <a:ext cx="12700" cy="1905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7" y="1"/>
                </a:cxn>
                <a:cxn ang="0">
                  <a:pos x="21" y="3"/>
                </a:cxn>
                <a:cxn ang="0">
                  <a:pos x="23" y="9"/>
                </a:cxn>
                <a:cxn ang="0">
                  <a:pos x="24" y="15"/>
                </a:cxn>
                <a:cxn ang="0">
                  <a:pos x="23" y="20"/>
                </a:cxn>
                <a:cxn ang="0">
                  <a:pos x="20" y="27"/>
                </a:cxn>
                <a:cxn ang="0">
                  <a:pos x="15" y="32"/>
                </a:cxn>
                <a:cxn ang="0">
                  <a:pos x="10" y="35"/>
                </a:cxn>
                <a:cxn ang="0">
                  <a:pos x="2" y="38"/>
                </a:cxn>
                <a:cxn ang="0">
                  <a:pos x="2" y="38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2" y="24"/>
                </a:cxn>
                <a:cxn ang="0">
                  <a:pos x="5" y="19"/>
                </a:cxn>
                <a:cxn ang="0">
                  <a:pos x="10" y="10"/>
                </a:cxn>
                <a:cxn ang="0">
                  <a:pos x="13" y="4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24" h="38">
                  <a:moveTo>
                    <a:pt x="15" y="0"/>
                  </a:moveTo>
                  <a:lnTo>
                    <a:pt x="15" y="0"/>
                  </a:lnTo>
                  <a:lnTo>
                    <a:pt x="17" y="1"/>
                  </a:lnTo>
                  <a:lnTo>
                    <a:pt x="21" y="3"/>
                  </a:lnTo>
                  <a:lnTo>
                    <a:pt x="23" y="9"/>
                  </a:lnTo>
                  <a:lnTo>
                    <a:pt x="24" y="15"/>
                  </a:lnTo>
                  <a:lnTo>
                    <a:pt x="23" y="20"/>
                  </a:lnTo>
                  <a:lnTo>
                    <a:pt x="20" y="27"/>
                  </a:lnTo>
                  <a:lnTo>
                    <a:pt x="15" y="32"/>
                  </a:lnTo>
                  <a:lnTo>
                    <a:pt x="10" y="35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0"/>
                  </a:lnTo>
                  <a:lnTo>
                    <a:pt x="13" y="4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8" name="Freeform 69"/>
            <p:cNvSpPr/>
            <p:nvPr/>
          </p:nvSpPr>
          <p:spPr bwMode="auto">
            <a:xfrm>
              <a:off x="4676776" y="384175"/>
              <a:ext cx="9525" cy="2063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6" y="4"/>
                </a:cxn>
                <a:cxn ang="0">
                  <a:pos x="18" y="10"/>
                </a:cxn>
                <a:cxn ang="0">
                  <a:pos x="19" y="15"/>
                </a:cxn>
                <a:cxn ang="0">
                  <a:pos x="19" y="21"/>
                </a:cxn>
                <a:cxn ang="0">
                  <a:pos x="17" y="27"/>
                </a:cxn>
                <a:cxn ang="0">
                  <a:pos x="13" y="32"/>
                </a:cxn>
                <a:cxn ang="0">
                  <a:pos x="8" y="36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1" y="25"/>
                </a:cxn>
                <a:cxn ang="0">
                  <a:pos x="3" y="19"/>
                </a:cxn>
                <a:cxn ang="0">
                  <a:pos x="7" y="10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19" h="39">
                  <a:moveTo>
                    <a:pt x="11" y="0"/>
                  </a:moveTo>
                  <a:lnTo>
                    <a:pt x="11" y="0"/>
                  </a:lnTo>
                  <a:lnTo>
                    <a:pt x="16" y="4"/>
                  </a:lnTo>
                  <a:lnTo>
                    <a:pt x="18" y="10"/>
                  </a:lnTo>
                  <a:lnTo>
                    <a:pt x="19" y="15"/>
                  </a:lnTo>
                  <a:lnTo>
                    <a:pt x="19" y="21"/>
                  </a:lnTo>
                  <a:lnTo>
                    <a:pt x="17" y="27"/>
                  </a:lnTo>
                  <a:lnTo>
                    <a:pt x="13" y="32"/>
                  </a:lnTo>
                  <a:lnTo>
                    <a:pt x="8" y="36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3" y="19"/>
                  </a:lnTo>
                  <a:lnTo>
                    <a:pt x="7" y="1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9" name="Freeform 70"/>
            <p:cNvSpPr/>
            <p:nvPr/>
          </p:nvSpPr>
          <p:spPr bwMode="auto">
            <a:xfrm>
              <a:off x="4918076" y="387350"/>
              <a:ext cx="28575" cy="15875"/>
            </a:xfrm>
            <a:custGeom>
              <a:avLst/>
              <a:gdLst/>
              <a:ahLst/>
              <a:cxnLst>
                <a:cxn ang="0">
                  <a:pos x="54" y="31"/>
                </a:cxn>
                <a:cxn ang="0">
                  <a:pos x="54" y="31"/>
                </a:cxn>
                <a:cxn ang="0">
                  <a:pos x="51" y="31"/>
                </a:cxn>
                <a:cxn ang="0">
                  <a:pos x="48" y="31"/>
                </a:cxn>
                <a:cxn ang="0">
                  <a:pos x="40" y="29"/>
                </a:cxn>
                <a:cxn ang="0">
                  <a:pos x="34" y="26"/>
                </a:cxn>
                <a:cxn ang="0">
                  <a:pos x="26" y="22"/>
                </a:cxn>
                <a:cxn ang="0">
                  <a:pos x="12" y="10"/>
                </a:cxn>
                <a:cxn ang="0">
                  <a:pos x="6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7" y="1"/>
                </a:cxn>
                <a:cxn ang="0">
                  <a:pos x="16" y="4"/>
                </a:cxn>
                <a:cxn ang="0">
                  <a:pos x="23" y="6"/>
                </a:cxn>
                <a:cxn ang="0">
                  <a:pos x="32" y="9"/>
                </a:cxn>
                <a:cxn ang="0">
                  <a:pos x="39" y="13"/>
                </a:cxn>
                <a:cxn ang="0">
                  <a:pos x="46" y="19"/>
                </a:cxn>
                <a:cxn ang="0">
                  <a:pos x="51" y="24"/>
                </a:cxn>
                <a:cxn ang="0">
                  <a:pos x="54" y="31"/>
                </a:cxn>
                <a:cxn ang="0">
                  <a:pos x="54" y="31"/>
                </a:cxn>
              </a:cxnLst>
              <a:rect l="0" t="0" r="r" b="b"/>
              <a:pathLst>
                <a:path w="54" h="31">
                  <a:moveTo>
                    <a:pt x="54" y="31"/>
                  </a:moveTo>
                  <a:lnTo>
                    <a:pt x="54" y="31"/>
                  </a:lnTo>
                  <a:lnTo>
                    <a:pt x="51" y="31"/>
                  </a:lnTo>
                  <a:lnTo>
                    <a:pt x="48" y="31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6" y="22"/>
                  </a:lnTo>
                  <a:lnTo>
                    <a:pt x="12" y="10"/>
                  </a:lnTo>
                  <a:lnTo>
                    <a:pt x="6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1"/>
                  </a:lnTo>
                  <a:lnTo>
                    <a:pt x="16" y="4"/>
                  </a:lnTo>
                  <a:lnTo>
                    <a:pt x="23" y="6"/>
                  </a:lnTo>
                  <a:lnTo>
                    <a:pt x="32" y="9"/>
                  </a:lnTo>
                  <a:lnTo>
                    <a:pt x="39" y="13"/>
                  </a:lnTo>
                  <a:lnTo>
                    <a:pt x="46" y="19"/>
                  </a:lnTo>
                  <a:lnTo>
                    <a:pt x="51" y="24"/>
                  </a:lnTo>
                  <a:lnTo>
                    <a:pt x="54" y="31"/>
                  </a:lnTo>
                  <a:lnTo>
                    <a:pt x="54" y="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0" name="Freeform 71"/>
            <p:cNvSpPr/>
            <p:nvPr/>
          </p:nvSpPr>
          <p:spPr bwMode="auto">
            <a:xfrm>
              <a:off x="4689476" y="393700"/>
              <a:ext cx="14288" cy="22225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6" y="14"/>
                </a:cxn>
                <a:cxn ang="0">
                  <a:pos x="22" y="25"/>
                </a:cxn>
                <a:cxn ang="0">
                  <a:pos x="16" y="3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5" y="25"/>
                </a:cxn>
                <a:cxn ang="0">
                  <a:pos x="11" y="13"/>
                </a:cxn>
                <a:cxn ang="0">
                  <a:pos x="14" y="8"/>
                </a:cxn>
                <a:cxn ang="0">
                  <a:pos x="17" y="3"/>
                </a:cxn>
                <a:cxn ang="0">
                  <a:pos x="23" y="1"/>
                </a:cxn>
                <a:cxn ang="0">
                  <a:pos x="26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28" h="41">
                  <a:moveTo>
                    <a:pt x="29" y="1"/>
                  </a:moveTo>
                  <a:lnTo>
                    <a:pt x="29" y="1"/>
                  </a:lnTo>
                  <a:lnTo>
                    <a:pt x="26" y="14"/>
                  </a:lnTo>
                  <a:lnTo>
                    <a:pt x="22" y="25"/>
                  </a:lnTo>
                  <a:lnTo>
                    <a:pt x="16" y="3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5" y="25"/>
                  </a:lnTo>
                  <a:lnTo>
                    <a:pt x="11" y="13"/>
                  </a:lnTo>
                  <a:lnTo>
                    <a:pt x="14" y="8"/>
                  </a:lnTo>
                  <a:lnTo>
                    <a:pt x="17" y="3"/>
                  </a:lnTo>
                  <a:lnTo>
                    <a:pt x="23" y="1"/>
                  </a:lnTo>
                  <a:lnTo>
                    <a:pt x="26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1" name="Freeform 72"/>
            <p:cNvSpPr/>
            <p:nvPr/>
          </p:nvSpPr>
          <p:spPr bwMode="auto">
            <a:xfrm>
              <a:off x="4705351" y="400050"/>
              <a:ext cx="17463" cy="2222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7"/>
                </a:cxn>
                <a:cxn ang="0">
                  <a:pos x="26" y="15"/>
                </a:cxn>
                <a:cxn ang="0">
                  <a:pos x="21" y="30"/>
                </a:cxn>
                <a:cxn ang="0">
                  <a:pos x="17" y="36"/>
                </a:cxn>
                <a:cxn ang="0">
                  <a:pos x="15" y="40"/>
                </a:cxn>
                <a:cxn ang="0">
                  <a:pos x="13" y="41"/>
                </a:cxn>
                <a:cxn ang="0">
                  <a:pos x="11" y="42"/>
                </a:cxn>
                <a:cxn ang="0">
                  <a:pos x="8" y="42"/>
                </a:cxn>
                <a:cxn ang="0">
                  <a:pos x="5" y="42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3" y="34"/>
                </a:cxn>
                <a:cxn ang="0">
                  <a:pos x="7" y="28"/>
                </a:cxn>
                <a:cxn ang="0">
                  <a:pos x="11" y="14"/>
                </a:cxn>
                <a:cxn ang="0">
                  <a:pos x="14" y="7"/>
                </a:cxn>
                <a:cxn ang="0">
                  <a:pos x="18" y="3"/>
                </a:cxn>
                <a:cxn ang="0">
                  <a:pos x="21" y="1"/>
                </a:cxn>
                <a:cxn ang="0">
                  <a:pos x="24" y="0"/>
                </a:cxn>
                <a:cxn ang="0">
                  <a:pos x="27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1" h="42">
                  <a:moveTo>
                    <a:pt x="31" y="1"/>
                  </a:moveTo>
                  <a:lnTo>
                    <a:pt x="31" y="1"/>
                  </a:lnTo>
                  <a:lnTo>
                    <a:pt x="28" y="7"/>
                  </a:lnTo>
                  <a:lnTo>
                    <a:pt x="26" y="15"/>
                  </a:lnTo>
                  <a:lnTo>
                    <a:pt x="21" y="30"/>
                  </a:lnTo>
                  <a:lnTo>
                    <a:pt x="17" y="36"/>
                  </a:lnTo>
                  <a:lnTo>
                    <a:pt x="15" y="40"/>
                  </a:lnTo>
                  <a:lnTo>
                    <a:pt x="13" y="41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7" y="28"/>
                  </a:lnTo>
                  <a:lnTo>
                    <a:pt x="11" y="14"/>
                  </a:lnTo>
                  <a:lnTo>
                    <a:pt x="14" y="7"/>
                  </a:lnTo>
                  <a:lnTo>
                    <a:pt x="18" y="3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2" name="Freeform 73"/>
            <p:cNvSpPr/>
            <p:nvPr/>
          </p:nvSpPr>
          <p:spPr bwMode="auto">
            <a:xfrm>
              <a:off x="4752976" y="425450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20" y="15"/>
                </a:cxn>
                <a:cxn ang="0">
                  <a:pos x="17" y="28"/>
                </a:cxn>
                <a:cxn ang="0">
                  <a:pos x="14" y="34"/>
                </a:cxn>
                <a:cxn ang="0">
                  <a:pos x="11" y="40"/>
                </a:cxn>
                <a:cxn ang="0">
                  <a:pos x="9" y="41"/>
                </a:cxn>
                <a:cxn ang="0">
                  <a:pos x="7" y="42"/>
                </a:cxn>
                <a:cxn ang="0">
                  <a:pos x="3" y="4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3" y="32"/>
                </a:cxn>
                <a:cxn ang="0">
                  <a:pos x="5" y="22"/>
                </a:cxn>
                <a:cxn ang="0">
                  <a:pos x="8" y="1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5" y="0"/>
                </a:cxn>
                <a:cxn ang="0">
                  <a:pos x="19" y="0"/>
                </a:cxn>
                <a:cxn ang="0">
                  <a:pos x="23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27" h="42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20" y="15"/>
                  </a:lnTo>
                  <a:lnTo>
                    <a:pt x="17" y="28"/>
                  </a:lnTo>
                  <a:lnTo>
                    <a:pt x="14" y="34"/>
                  </a:lnTo>
                  <a:lnTo>
                    <a:pt x="11" y="40"/>
                  </a:lnTo>
                  <a:lnTo>
                    <a:pt x="9" y="41"/>
                  </a:lnTo>
                  <a:lnTo>
                    <a:pt x="7" y="42"/>
                  </a:lnTo>
                  <a:lnTo>
                    <a:pt x="3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2"/>
                  </a:lnTo>
                  <a:lnTo>
                    <a:pt x="5" y="22"/>
                  </a:lnTo>
                  <a:lnTo>
                    <a:pt x="8" y="1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3" name="Freeform 74"/>
            <p:cNvSpPr/>
            <p:nvPr/>
          </p:nvSpPr>
          <p:spPr bwMode="auto">
            <a:xfrm>
              <a:off x="4768851" y="430213"/>
              <a:ext cx="14288" cy="20638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4" y="15"/>
                </a:cxn>
                <a:cxn ang="0">
                  <a:pos x="21" y="21"/>
                </a:cxn>
                <a:cxn ang="0">
                  <a:pos x="18" y="27"/>
                </a:cxn>
                <a:cxn ang="0">
                  <a:pos x="15" y="32"/>
                </a:cxn>
                <a:cxn ang="0">
                  <a:pos x="11" y="35"/>
                </a:cxn>
                <a:cxn ang="0">
                  <a:pos x="6" y="3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2" y="27"/>
                </a:cxn>
                <a:cxn ang="0">
                  <a:pos x="4" y="19"/>
                </a:cxn>
                <a:cxn ang="0">
                  <a:pos x="6" y="13"/>
                </a:cxn>
                <a:cxn ang="0">
                  <a:pos x="10" y="6"/>
                </a:cxn>
                <a:cxn ang="0">
                  <a:pos x="14" y="2"/>
                </a:cxn>
                <a:cxn ang="0">
                  <a:pos x="17" y="1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27" h="38">
                  <a:moveTo>
                    <a:pt x="27" y="2"/>
                  </a:moveTo>
                  <a:lnTo>
                    <a:pt x="27" y="2"/>
                  </a:lnTo>
                  <a:lnTo>
                    <a:pt x="24" y="15"/>
                  </a:lnTo>
                  <a:lnTo>
                    <a:pt x="21" y="21"/>
                  </a:lnTo>
                  <a:lnTo>
                    <a:pt x="18" y="27"/>
                  </a:lnTo>
                  <a:lnTo>
                    <a:pt x="15" y="32"/>
                  </a:lnTo>
                  <a:lnTo>
                    <a:pt x="11" y="35"/>
                  </a:lnTo>
                  <a:lnTo>
                    <a:pt x="6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27"/>
                  </a:lnTo>
                  <a:lnTo>
                    <a:pt x="4" y="19"/>
                  </a:lnTo>
                  <a:lnTo>
                    <a:pt x="6" y="13"/>
                  </a:lnTo>
                  <a:lnTo>
                    <a:pt x="10" y="6"/>
                  </a:lnTo>
                  <a:lnTo>
                    <a:pt x="14" y="2"/>
                  </a:lnTo>
                  <a:lnTo>
                    <a:pt x="17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4" name="Freeform 75"/>
            <p:cNvSpPr/>
            <p:nvPr/>
          </p:nvSpPr>
          <p:spPr bwMode="auto">
            <a:xfrm>
              <a:off x="4786313" y="438150"/>
              <a:ext cx="11113" cy="22225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1" y="15"/>
                </a:cxn>
                <a:cxn ang="0">
                  <a:pos x="16" y="26"/>
                </a:cxn>
                <a:cxn ang="0">
                  <a:pos x="13" y="32"/>
                </a:cxn>
                <a:cxn ang="0">
                  <a:pos x="10" y="36"/>
                </a:cxn>
                <a:cxn ang="0">
                  <a:pos x="6" y="39"/>
                </a:cxn>
                <a:cxn ang="0">
                  <a:pos x="1" y="42"/>
                </a:cxn>
                <a:cxn ang="0">
                  <a:pos x="1" y="42"/>
                </a:cxn>
                <a:cxn ang="0">
                  <a:pos x="0" y="36"/>
                </a:cxn>
                <a:cxn ang="0">
                  <a:pos x="1" y="29"/>
                </a:cxn>
                <a:cxn ang="0">
                  <a:pos x="2" y="20"/>
                </a:cxn>
                <a:cxn ang="0">
                  <a:pos x="4" y="13"/>
                </a:cxn>
                <a:cxn ang="0">
                  <a:pos x="8" y="5"/>
                </a:cxn>
                <a:cxn ang="0">
                  <a:pos x="12" y="1"/>
                </a:cxn>
                <a:cxn ang="0">
                  <a:pos x="14" y="0"/>
                </a:cxn>
                <a:cxn ang="0">
                  <a:pos x="17" y="0"/>
                </a:cxn>
                <a:cxn ang="0">
                  <a:pos x="19" y="0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23" h="42">
                  <a:moveTo>
                    <a:pt x="23" y="2"/>
                  </a:moveTo>
                  <a:lnTo>
                    <a:pt x="23" y="2"/>
                  </a:lnTo>
                  <a:lnTo>
                    <a:pt x="21" y="15"/>
                  </a:lnTo>
                  <a:lnTo>
                    <a:pt x="16" y="26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6" y="39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36"/>
                  </a:lnTo>
                  <a:lnTo>
                    <a:pt x="1" y="29"/>
                  </a:lnTo>
                  <a:lnTo>
                    <a:pt x="2" y="20"/>
                  </a:lnTo>
                  <a:lnTo>
                    <a:pt x="4" y="13"/>
                  </a:lnTo>
                  <a:lnTo>
                    <a:pt x="8" y="5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5" name="Freeform 76"/>
            <p:cNvSpPr/>
            <p:nvPr/>
          </p:nvSpPr>
          <p:spPr bwMode="auto">
            <a:xfrm>
              <a:off x="4803776" y="449263"/>
              <a:ext cx="14288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4" y="15"/>
                </a:cxn>
                <a:cxn ang="0">
                  <a:pos x="23" y="20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6"/>
                </a:cxn>
                <a:cxn ang="0">
                  <a:pos x="7" y="39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5" y="27"/>
                </a:cxn>
                <a:cxn ang="0">
                  <a:pos x="7" y="18"/>
                </a:cxn>
                <a:cxn ang="0">
                  <a:pos x="9" y="12"/>
                </a:cxn>
                <a:cxn ang="0">
                  <a:pos x="12" y="5"/>
                </a:cxn>
                <a:cxn ang="0">
                  <a:pos x="16" y="1"/>
                </a:cxn>
                <a:cxn ang="0">
                  <a:pos x="19" y="0"/>
                </a:cxn>
                <a:cxn ang="0">
                  <a:pos x="22" y="0"/>
                </a:cxn>
                <a:cxn ang="0">
                  <a:pos x="25" y="0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28" h="41">
                  <a:moveTo>
                    <a:pt x="28" y="2"/>
                  </a:moveTo>
                  <a:lnTo>
                    <a:pt x="28" y="2"/>
                  </a:lnTo>
                  <a:lnTo>
                    <a:pt x="24" y="15"/>
                  </a:lnTo>
                  <a:lnTo>
                    <a:pt x="23" y="20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6"/>
                  </a:lnTo>
                  <a:lnTo>
                    <a:pt x="7" y="39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5" y="27"/>
                  </a:lnTo>
                  <a:lnTo>
                    <a:pt x="7" y="18"/>
                  </a:lnTo>
                  <a:lnTo>
                    <a:pt x="9" y="12"/>
                  </a:lnTo>
                  <a:lnTo>
                    <a:pt x="12" y="5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6" name="Freeform 77"/>
            <p:cNvSpPr/>
            <p:nvPr/>
          </p:nvSpPr>
          <p:spPr bwMode="auto">
            <a:xfrm>
              <a:off x="4906963" y="466725"/>
              <a:ext cx="26988" cy="571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52" y="12"/>
                </a:cxn>
                <a:cxn ang="0">
                  <a:pos x="49" y="22"/>
                </a:cxn>
                <a:cxn ang="0">
                  <a:pos x="45" y="31"/>
                </a:cxn>
                <a:cxn ang="0">
                  <a:pos x="40" y="41"/>
                </a:cxn>
                <a:cxn ang="0">
                  <a:pos x="36" y="50"/>
                </a:cxn>
                <a:cxn ang="0">
                  <a:pos x="31" y="59"/>
                </a:cxn>
                <a:cxn ang="0">
                  <a:pos x="29" y="69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24" y="82"/>
                </a:cxn>
                <a:cxn ang="0">
                  <a:pos x="21" y="86"/>
                </a:cxn>
                <a:cxn ang="0">
                  <a:pos x="16" y="96"/>
                </a:cxn>
                <a:cxn ang="0">
                  <a:pos x="14" y="100"/>
                </a:cxn>
                <a:cxn ang="0">
                  <a:pos x="11" y="104"/>
                </a:cxn>
                <a:cxn ang="0">
                  <a:pos x="7" y="106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22" y="52"/>
                </a:cxn>
                <a:cxn ang="0">
                  <a:pos x="32" y="25"/>
                </a:cxn>
                <a:cxn ang="0">
                  <a:pos x="39" y="12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49" y="0"/>
                </a:cxn>
                <a:cxn ang="0">
                  <a:pos x="50" y="1"/>
                </a:cxn>
                <a:cxn ang="0">
                  <a:pos x="51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52" h="107">
                  <a:moveTo>
                    <a:pt x="52" y="2"/>
                  </a:moveTo>
                  <a:lnTo>
                    <a:pt x="52" y="2"/>
                  </a:lnTo>
                  <a:lnTo>
                    <a:pt x="52" y="12"/>
                  </a:lnTo>
                  <a:lnTo>
                    <a:pt x="49" y="22"/>
                  </a:lnTo>
                  <a:lnTo>
                    <a:pt x="45" y="31"/>
                  </a:lnTo>
                  <a:lnTo>
                    <a:pt x="40" y="41"/>
                  </a:lnTo>
                  <a:lnTo>
                    <a:pt x="36" y="50"/>
                  </a:lnTo>
                  <a:lnTo>
                    <a:pt x="31" y="59"/>
                  </a:lnTo>
                  <a:lnTo>
                    <a:pt x="29" y="69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4" y="82"/>
                  </a:lnTo>
                  <a:lnTo>
                    <a:pt x="21" y="86"/>
                  </a:lnTo>
                  <a:lnTo>
                    <a:pt x="16" y="96"/>
                  </a:lnTo>
                  <a:lnTo>
                    <a:pt x="14" y="100"/>
                  </a:lnTo>
                  <a:lnTo>
                    <a:pt x="11" y="104"/>
                  </a:lnTo>
                  <a:lnTo>
                    <a:pt x="7" y="106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22" y="52"/>
                  </a:lnTo>
                  <a:lnTo>
                    <a:pt x="32" y="25"/>
                  </a:lnTo>
                  <a:lnTo>
                    <a:pt x="39" y="12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7" name="Freeform 78"/>
            <p:cNvSpPr/>
            <p:nvPr/>
          </p:nvSpPr>
          <p:spPr bwMode="auto">
            <a:xfrm>
              <a:off x="4851401" y="471488"/>
              <a:ext cx="14288" cy="190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3" y="12"/>
                </a:cxn>
                <a:cxn ang="0">
                  <a:pos x="21" y="17"/>
                </a:cxn>
                <a:cxn ang="0">
                  <a:pos x="18" y="22"/>
                </a:cxn>
                <a:cxn ang="0">
                  <a:pos x="14" y="27"/>
                </a:cxn>
                <a:cxn ang="0">
                  <a:pos x="10" y="30"/>
                </a:cxn>
                <a:cxn ang="0">
                  <a:pos x="6" y="33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0" y="25"/>
                </a:cxn>
                <a:cxn ang="0">
                  <a:pos x="3" y="18"/>
                </a:cxn>
                <a:cxn ang="0">
                  <a:pos x="6" y="12"/>
                </a:cxn>
                <a:cxn ang="0">
                  <a:pos x="9" y="6"/>
                </a:cxn>
                <a:cxn ang="0">
                  <a:pos x="14" y="2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26" h="34">
                  <a:moveTo>
                    <a:pt x="26" y="0"/>
                  </a:moveTo>
                  <a:lnTo>
                    <a:pt x="26" y="0"/>
                  </a:lnTo>
                  <a:lnTo>
                    <a:pt x="23" y="12"/>
                  </a:lnTo>
                  <a:lnTo>
                    <a:pt x="21" y="17"/>
                  </a:lnTo>
                  <a:lnTo>
                    <a:pt x="18" y="22"/>
                  </a:lnTo>
                  <a:lnTo>
                    <a:pt x="14" y="27"/>
                  </a:lnTo>
                  <a:lnTo>
                    <a:pt x="10" y="30"/>
                  </a:lnTo>
                  <a:lnTo>
                    <a:pt x="6" y="33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3" y="18"/>
                  </a:lnTo>
                  <a:lnTo>
                    <a:pt x="6" y="12"/>
                  </a:lnTo>
                  <a:lnTo>
                    <a:pt x="9" y="6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8" name="Freeform 79"/>
            <p:cNvSpPr/>
            <p:nvPr/>
          </p:nvSpPr>
          <p:spPr bwMode="auto">
            <a:xfrm>
              <a:off x="4865688" y="482600"/>
              <a:ext cx="12700" cy="15875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3" y="14"/>
                </a:cxn>
                <a:cxn ang="0">
                  <a:pos x="20" y="19"/>
                </a:cxn>
                <a:cxn ang="0">
                  <a:pos x="18" y="23"/>
                </a:cxn>
                <a:cxn ang="0">
                  <a:pos x="15" y="27"/>
                </a:cxn>
                <a:cxn ang="0">
                  <a:pos x="11" y="29"/>
                </a:cxn>
                <a:cxn ang="0">
                  <a:pos x="5" y="31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26"/>
                </a:cxn>
                <a:cxn ang="0">
                  <a:pos x="0" y="21"/>
                </a:cxn>
                <a:cxn ang="0">
                  <a:pos x="2" y="14"/>
                </a:cxn>
                <a:cxn ang="0">
                  <a:pos x="5" y="9"/>
                </a:cxn>
                <a:cxn ang="0">
                  <a:pos x="10" y="4"/>
                </a:cxn>
                <a:cxn ang="0">
                  <a:pos x="14" y="1"/>
                </a:cxn>
                <a:cxn ang="0">
                  <a:pos x="16" y="0"/>
                </a:cxn>
                <a:cxn ang="0">
                  <a:pos x="19" y="1"/>
                </a:cxn>
                <a:cxn ang="0">
                  <a:pos x="22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25" h="31">
                  <a:moveTo>
                    <a:pt x="25" y="3"/>
                  </a:moveTo>
                  <a:lnTo>
                    <a:pt x="25" y="3"/>
                  </a:lnTo>
                  <a:lnTo>
                    <a:pt x="23" y="14"/>
                  </a:lnTo>
                  <a:lnTo>
                    <a:pt x="20" y="19"/>
                  </a:lnTo>
                  <a:lnTo>
                    <a:pt x="18" y="23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5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9"/>
                  </a:lnTo>
                  <a:lnTo>
                    <a:pt x="10" y="4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2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9" name="Freeform 80"/>
            <p:cNvSpPr/>
            <p:nvPr/>
          </p:nvSpPr>
          <p:spPr bwMode="auto">
            <a:xfrm>
              <a:off x="4876801" y="487363"/>
              <a:ext cx="14288" cy="17463"/>
            </a:xfrm>
            <a:custGeom>
              <a:avLst/>
              <a:gdLst/>
              <a:ahLst/>
              <a:cxnLst>
                <a:cxn ang="0">
                  <a:pos x="16" y="1"/>
                </a:cxn>
                <a:cxn ang="0">
                  <a:pos x="16" y="1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3" y="2"/>
                </a:cxn>
                <a:cxn ang="0">
                  <a:pos x="25" y="3"/>
                </a:cxn>
                <a:cxn ang="0">
                  <a:pos x="25" y="3"/>
                </a:cxn>
                <a:cxn ang="0">
                  <a:pos x="22" y="14"/>
                </a:cxn>
                <a:cxn ang="0">
                  <a:pos x="19" y="23"/>
                </a:cxn>
                <a:cxn ang="0">
                  <a:pos x="16" y="29"/>
                </a:cxn>
                <a:cxn ang="0">
                  <a:pos x="12" y="32"/>
                </a:cxn>
                <a:cxn ang="0">
                  <a:pos x="7" y="34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0"/>
                </a:cxn>
                <a:cxn ang="0">
                  <a:pos x="1" y="25"/>
                </a:cxn>
                <a:cxn ang="0">
                  <a:pos x="3" y="21"/>
                </a:cxn>
                <a:cxn ang="0">
                  <a:pos x="5" y="17"/>
                </a:cxn>
                <a:cxn ang="0">
                  <a:pos x="11" y="9"/>
                </a:cxn>
                <a:cxn ang="0">
                  <a:pos x="13" y="5"/>
                </a:cxn>
                <a:cxn ang="0">
                  <a:pos x="16" y="1"/>
                </a:cxn>
                <a:cxn ang="0">
                  <a:pos x="16" y="1"/>
                </a:cxn>
              </a:cxnLst>
              <a:rect l="0" t="0" r="r" b="b"/>
              <a:pathLst>
                <a:path w="25" h="35">
                  <a:moveTo>
                    <a:pt x="16" y="1"/>
                  </a:moveTo>
                  <a:lnTo>
                    <a:pt x="16" y="1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2" y="14"/>
                  </a:lnTo>
                  <a:lnTo>
                    <a:pt x="19" y="23"/>
                  </a:lnTo>
                  <a:lnTo>
                    <a:pt x="16" y="29"/>
                  </a:lnTo>
                  <a:lnTo>
                    <a:pt x="12" y="32"/>
                  </a:lnTo>
                  <a:lnTo>
                    <a:pt x="7" y="34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5" y="17"/>
                  </a:lnTo>
                  <a:lnTo>
                    <a:pt x="11" y="9"/>
                  </a:lnTo>
                  <a:lnTo>
                    <a:pt x="13" y="5"/>
                  </a:lnTo>
                  <a:lnTo>
                    <a:pt x="16" y="1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0" name="Freeform 81"/>
            <p:cNvSpPr/>
            <p:nvPr/>
          </p:nvSpPr>
          <p:spPr bwMode="auto">
            <a:xfrm>
              <a:off x="4891088" y="492125"/>
              <a:ext cx="14288" cy="22225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3" y="13"/>
                </a:cxn>
                <a:cxn ang="0">
                  <a:pos x="16" y="23"/>
                </a:cxn>
                <a:cxn ang="0">
                  <a:pos x="10" y="33"/>
                </a:cxn>
                <a:cxn ang="0">
                  <a:pos x="4" y="41"/>
                </a:cxn>
                <a:cxn ang="0">
                  <a:pos x="4" y="41"/>
                </a:cxn>
                <a:cxn ang="0">
                  <a:pos x="1" y="39"/>
                </a:cxn>
                <a:cxn ang="0">
                  <a:pos x="0" y="37"/>
                </a:cxn>
                <a:cxn ang="0">
                  <a:pos x="0" y="29"/>
                </a:cxn>
                <a:cxn ang="0">
                  <a:pos x="2" y="22"/>
                </a:cxn>
                <a:cxn ang="0">
                  <a:pos x="6" y="14"/>
                </a:cxn>
                <a:cxn ang="0">
                  <a:pos x="10" y="7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2" y="0"/>
                </a:cxn>
                <a:cxn ang="0">
                  <a:pos x="25" y="0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28" h="41">
                  <a:moveTo>
                    <a:pt x="28" y="3"/>
                  </a:moveTo>
                  <a:lnTo>
                    <a:pt x="28" y="3"/>
                  </a:lnTo>
                  <a:lnTo>
                    <a:pt x="23" y="13"/>
                  </a:lnTo>
                  <a:lnTo>
                    <a:pt x="16" y="23"/>
                  </a:lnTo>
                  <a:lnTo>
                    <a:pt x="10" y="33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0" y="29"/>
                  </a:lnTo>
                  <a:lnTo>
                    <a:pt x="2" y="22"/>
                  </a:lnTo>
                  <a:lnTo>
                    <a:pt x="6" y="14"/>
                  </a:lnTo>
                  <a:lnTo>
                    <a:pt x="10" y="7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1" name="Freeform 82"/>
            <p:cNvSpPr/>
            <p:nvPr/>
          </p:nvSpPr>
          <p:spPr bwMode="auto">
            <a:xfrm>
              <a:off x="4924426" y="500063"/>
              <a:ext cx="15875" cy="34925"/>
            </a:xfrm>
            <a:custGeom>
              <a:avLst/>
              <a:gdLst/>
              <a:ahLst/>
              <a:cxnLst>
                <a:cxn ang="0">
                  <a:pos x="17" y="35"/>
                </a:cxn>
                <a:cxn ang="0">
                  <a:pos x="17" y="35"/>
                </a:cxn>
                <a:cxn ang="0">
                  <a:pos x="14" y="36"/>
                </a:cxn>
                <a:cxn ang="0">
                  <a:pos x="12" y="38"/>
                </a:cxn>
                <a:cxn ang="0">
                  <a:pos x="10" y="43"/>
                </a:cxn>
                <a:cxn ang="0">
                  <a:pos x="9" y="45"/>
                </a:cxn>
                <a:cxn ang="0">
                  <a:pos x="8" y="47"/>
                </a:cxn>
                <a:cxn ang="0">
                  <a:pos x="6" y="49"/>
                </a:cxn>
                <a:cxn ang="0">
                  <a:pos x="3" y="49"/>
                </a:cxn>
                <a:cxn ang="0">
                  <a:pos x="3" y="49"/>
                </a:cxn>
                <a:cxn ang="0">
                  <a:pos x="0" y="44"/>
                </a:cxn>
                <a:cxn ang="0">
                  <a:pos x="2" y="39"/>
                </a:cxn>
                <a:cxn ang="0">
                  <a:pos x="3" y="32"/>
                </a:cxn>
                <a:cxn ang="0">
                  <a:pos x="4" y="26"/>
                </a:cxn>
                <a:cxn ang="0">
                  <a:pos x="9" y="13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19" y="1"/>
                </a:cxn>
                <a:cxn ang="0">
                  <a:pos x="20" y="4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9" y="14"/>
                </a:cxn>
                <a:cxn ang="0">
                  <a:pos x="18" y="20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21" y="25"/>
                </a:cxn>
                <a:cxn ang="0">
                  <a:pos x="22" y="22"/>
                </a:cxn>
                <a:cxn ang="0">
                  <a:pos x="24" y="20"/>
                </a:cxn>
                <a:cxn ang="0">
                  <a:pos x="26" y="19"/>
                </a:cxn>
                <a:cxn ang="0">
                  <a:pos x="28" y="19"/>
                </a:cxn>
                <a:cxn ang="0">
                  <a:pos x="28" y="19"/>
                </a:cxn>
                <a:cxn ang="0">
                  <a:pos x="29" y="24"/>
                </a:cxn>
                <a:cxn ang="0">
                  <a:pos x="30" y="30"/>
                </a:cxn>
                <a:cxn ang="0">
                  <a:pos x="29" y="38"/>
                </a:cxn>
                <a:cxn ang="0">
                  <a:pos x="28" y="45"/>
                </a:cxn>
                <a:cxn ang="0">
                  <a:pos x="26" y="52"/>
                </a:cxn>
                <a:cxn ang="0">
                  <a:pos x="22" y="58"/>
                </a:cxn>
                <a:cxn ang="0">
                  <a:pos x="17" y="62"/>
                </a:cxn>
                <a:cxn ang="0">
                  <a:pos x="13" y="65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9" y="54"/>
                </a:cxn>
                <a:cxn ang="0">
                  <a:pos x="11" y="51"/>
                </a:cxn>
                <a:cxn ang="0">
                  <a:pos x="14" y="43"/>
                </a:cxn>
                <a:cxn ang="0">
                  <a:pos x="15" y="39"/>
                </a:cxn>
                <a:cxn ang="0">
                  <a:pos x="17" y="35"/>
                </a:cxn>
                <a:cxn ang="0">
                  <a:pos x="17" y="35"/>
                </a:cxn>
              </a:cxnLst>
              <a:rect l="0" t="0" r="r" b="b"/>
              <a:pathLst>
                <a:path w="30" h="66">
                  <a:moveTo>
                    <a:pt x="17" y="35"/>
                  </a:moveTo>
                  <a:lnTo>
                    <a:pt x="17" y="35"/>
                  </a:lnTo>
                  <a:lnTo>
                    <a:pt x="14" y="36"/>
                  </a:lnTo>
                  <a:lnTo>
                    <a:pt x="12" y="38"/>
                  </a:lnTo>
                  <a:lnTo>
                    <a:pt x="10" y="43"/>
                  </a:lnTo>
                  <a:lnTo>
                    <a:pt x="9" y="45"/>
                  </a:lnTo>
                  <a:lnTo>
                    <a:pt x="8" y="47"/>
                  </a:lnTo>
                  <a:lnTo>
                    <a:pt x="6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0" y="44"/>
                  </a:lnTo>
                  <a:lnTo>
                    <a:pt x="2" y="39"/>
                  </a:lnTo>
                  <a:lnTo>
                    <a:pt x="3" y="32"/>
                  </a:lnTo>
                  <a:lnTo>
                    <a:pt x="4" y="26"/>
                  </a:lnTo>
                  <a:lnTo>
                    <a:pt x="9" y="1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0" y="4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10"/>
                  </a:lnTo>
                  <a:lnTo>
                    <a:pt x="19" y="14"/>
                  </a:lnTo>
                  <a:lnTo>
                    <a:pt x="18" y="20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9" y="24"/>
                  </a:lnTo>
                  <a:lnTo>
                    <a:pt x="30" y="30"/>
                  </a:lnTo>
                  <a:lnTo>
                    <a:pt x="29" y="38"/>
                  </a:lnTo>
                  <a:lnTo>
                    <a:pt x="28" y="45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17" y="62"/>
                  </a:lnTo>
                  <a:lnTo>
                    <a:pt x="13" y="65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9" y="54"/>
                  </a:lnTo>
                  <a:lnTo>
                    <a:pt x="11" y="51"/>
                  </a:lnTo>
                  <a:lnTo>
                    <a:pt x="14" y="43"/>
                  </a:lnTo>
                  <a:lnTo>
                    <a:pt x="15" y="39"/>
                  </a:lnTo>
                  <a:lnTo>
                    <a:pt x="17" y="35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2" name="Freeform 83"/>
            <p:cNvSpPr/>
            <p:nvPr/>
          </p:nvSpPr>
          <p:spPr bwMode="auto">
            <a:xfrm>
              <a:off x="4941888" y="515938"/>
              <a:ext cx="11113" cy="190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6" y="0"/>
                </a:cxn>
                <a:cxn ang="0">
                  <a:pos x="17" y="2"/>
                </a:cxn>
                <a:cxn ang="0">
                  <a:pos x="18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19" y="11"/>
                </a:cxn>
                <a:cxn ang="0">
                  <a:pos x="18" y="20"/>
                </a:cxn>
                <a:cxn ang="0">
                  <a:pos x="16" y="27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2" y="26"/>
                </a:cxn>
                <a:cxn ang="0">
                  <a:pos x="6" y="18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0" h="35">
                  <a:moveTo>
                    <a:pt x="14" y="0"/>
                  </a:moveTo>
                  <a:lnTo>
                    <a:pt x="14" y="0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11"/>
                  </a:lnTo>
                  <a:lnTo>
                    <a:pt x="18" y="20"/>
                  </a:lnTo>
                  <a:lnTo>
                    <a:pt x="16" y="27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26"/>
                  </a:lnTo>
                  <a:lnTo>
                    <a:pt x="6" y="18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3" name="Freeform 84"/>
            <p:cNvSpPr/>
            <p:nvPr/>
          </p:nvSpPr>
          <p:spPr bwMode="auto">
            <a:xfrm>
              <a:off x="4300538" y="546100"/>
              <a:ext cx="211138" cy="60325"/>
            </a:xfrm>
            <a:custGeom>
              <a:avLst/>
              <a:gdLst/>
              <a:ahLst/>
              <a:cxnLst>
                <a:cxn ang="0">
                  <a:pos x="399" y="18"/>
                </a:cxn>
                <a:cxn ang="0">
                  <a:pos x="398" y="22"/>
                </a:cxn>
                <a:cxn ang="0">
                  <a:pos x="399" y="23"/>
                </a:cxn>
                <a:cxn ang="0">
                  <a:pos x="391" y="33"/>
                </a:cxn>
                <a:cxn ang="0">
                  <a:pos x="381" y="42"/>
                </a:cxn>
                <a:cxn ang="0">
                  <a:pos x="355" y="57"/>
                </a:cxn>
                <a:cxn ang="0">
                  <a:pos x="334" y="68"/>
                </a:cxn>
                <a:cxn ang="0">
                  <a:pos x="287" y="87"/>
                </a:cxn>
                <a:cxn ang="0">
                  <a:pos x="236" y="102"/>
                </a:cxn>
                <a:cxn ang="0">
                  <a:pos x="183" y="110"/>
                </a:cxn>
                <a:cxn ang="0">
                  <a:pos x="155" y="114"/>
                </a:cxn>
                <a:cxn ang="0">
                  <a:pos x="129" y="114"/>
                </a:cxn>
                <a:cxn ang="0">
                  <a:pos x="80" y="106"/>
                </a:cxn>
                <a:cxn ang="0">
                  <a:pos x="56" y="101"/>
                </a:cxn>
                <a:cxn ang="0">
                  <a:pos x="27" y="95"/>
                </a:cxn>
                <a:cxn ang="0">
                  <a:pos x="6" y="87"/>
                </a:cxn>
                <a:cxn ang="0">
                  <a:pos x="0" y="84"/>
                </a:cxn>
                <a:cxn ang="0">
                  <a:pos x="85" y="93"/>
                </a:cxn>
                <a:cxn ang="0">
                  <a:pos x="141" y="98"/>
                </a:cxn>
                <a:cxn ang="0">
                  <a:pos x="194" y="95"/>
                </a:cxn>
                <a:cxn ang="0">
                  <a:pos x="220" y="93"/>
                </a:cxn>
                <a:cxn ang="0">
                  <a:pos x="248" y="87"/>
                </a:cxn>
                <a:cxn ang="0">
                  <a:pos x="255" y="84"/>
                </a:cxn>
                <a:cxn ang="0">
                  <a:pos x="269" y="75"/>
                </a:cxn>
                <a:cxn ang="0">
                  <a:pos x="276" y="71"/>
                </a:cxn>
                <a:cxn ang="0">
                  <a:pos x="292" y="68"/>
                </a:cxn>
                <a:cxn ang="0">
                  <a:pos x="309" y="65"/>
                </a:cxn>
                <a:cxn ang="0">
                  <a:pos x="318" y="61"/>
                </a:cxn>
                <a:cxn ang="0">
                  <a:pos x="344" y="48"/>
                </a:cxn>
                <a:cxn ang="0">
                  <a:pos x="378" y="29"/>
                </a:cxn>
                <a:cxn ang="0">
                  <a:pos x="373" y="23"/>
                </a:cxn>
                <a:cxn ang="0">
                  <a:pos x="364" y="15"/>
                </a:cxn>
                <a:cxn ang="0">
                  <a:pos x="344" y="7"/>
                </a:cxn>
                <a:cxn ang="0">
                  <a:pos x="330" y="2"/>
                </a:cxn>
                <a:cxn ang="0">
                  <a:pos x="333" y="0"/>
                </a:cxn>
                <a:cxn ang="0">
                  <a:pos x="342" y="0"/>
                </a:cxn>
                <a:cxn ang="0">
                  <a:pos x="359" y="2"/>
                </a:cxn>
                <a:cxn ang="0">
                  <a:pos x="384" y="12"/>
                </a:cxn>
                <a:cxn ang="0">
                  <a:pos x="399" y="18"/>
                </a:cxn>
              </a:cxnLst>
              <a:rect l="0" t="0" r="r" b="b"/>
              <a:pathLst>
                <a:path w="399" h="114">
                  <a:moveTo>
                    <a:pt x="399" y="18"/>
                  </a:moveTo>
                  <a:lnTo>
                    <a:pt x="399" y="18"/>
                  </a:lnTo>
                  <a:lnTo>
                    <a:pt x="398" y="22"/>
                  </a:lnTo>
                  <a:lnTo>
                    <a:pt x="398" y="22"/>
                  </a:lnTo>
                  <a:lnTo>
                    <a:pt x="399" y="23"/>
                  </a:lnTo>
                  <a:lnTo>
                    <a:pt x="399" y="23"/>
                  </a:lnTo>
                  <a:lnTo>
                    <a:pt x="396" y="28"/>
                  </a:lnTo>
                  <a:lnTo>
                    <a:pt x="391" y="33"/>
                  </a:lnTo>
                  <a:lnTo>
                    <a:pt x="387" y="38"/>
                  </a:lnTo>
                  <a:lnTo>
                    <a:pt x="381" y="42"/>
                  </a:lnTo>
                  <a:lnTo>
                    <a:pt x="368" y="49"/>
                  </a:lnTo>
                  <a:lnTo>
                    <a:pt x="355" y="57"/>
                  </a:lnTo>
                  <a:lnTo>
                    <a:pt x="355" y="57"/>
                  </a:lnTo>
                  <a:lnTo>
                    <a:pt x="334" y="68"/>
                  </a:lnTo>
                  <a:lnTo>
                    <a:pt x="310" y="78"/>
                  </a:lnTo>
                  <a:lnTo>
                    <a:pt x="287" y="87"/>
                  </a:lnTo>
                  <a:lnTo>
                    <a:pt x="262" y="94"/>
                  </a:lnTo>
                  <a:lnTo>
                    <a:pt x="236" y="102"/>
                  </a:lnTo>
                  <a:lnTo>
                    <a:pt x="209" y="107"/>
                  </a:lnTo>
                  <a:lnTo>
                    <a:pt x="183" y="110"/>
                  </a:lnTo>
                  <a:lnTo>
                    <a:pt x="155" y="114"/>
                  </a:lnTo>
                  <a:lnTo>
                    <a:pt x="155" y="114"/>
                  </a:lnTo>
                  <a:lnTo>
                    <a:pt x="142" y="114"/>
                  </a:lnTo>
                  <a:lnTo>
                    <a:pt x="129" y="114"/>
                  </a:lnTo>
                  <a:lnTo>
                    <a:pt x="105" y="110"/>
                  </a:lnTo>
                  <a:lnTo>
                    <a:pt x="80" y="106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41" y="99"/>
                  </a:lnTo>
                  <a:lnTo>
                    <a:pt x="27" y="95"/>
                  </a:lnTo>
                  <a:lnTo>
                    <a:pt x="12" y="90"/>
                  </a:lnTo>
                  <a:lnTo>
                    <a:pt x="6" y="87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57" y="91"/>
                  </a:lnTo>
                  <a:lnTo>
                    <a:pt x="85" y="93"/>
                  </a:lnTo>
                  <a:lnTo>
                    <a:pt x="113" y="95"/>
                  </a:lnTo>
                  <a:lnTo>
                    <a:pt x="141" y="98"/>
                  </a:lnTo>
                  <a:lnTo>
                    <a:pt x="168" y="98"/>
                  </a:lnTo>
                  <a:lnTo>
                    <a:pt x="194" y="95"/>
                  </a:lnTo>
                  <a:lnTo>
                    <a:pt x="220" y="93"/>
                  </a:lnTo>
                  <a:lnTo>
                    <a:pt x="220" y="93"/>
                  </a:lnTo>
                  <a:lnTo>
                    <a:pt x="234" y="91"/>
                  </a:lnTo>
                  <a:lnTo>
                    <a:pt x="248" y="87"/>
                  </a:lnTo>
                  <a:lnTo>
                    <a:pt x="248" y="87"/>
                  </a:lnTo>
                  <a:lnTo>
                    <a:pt x="255" y="84"/>
                  </a:lnTo>
                  <a:lnTo>
                    <a:pt x="262" y="79"/>
                  </a:lnTo>
                  <a:lnTo>
                    <a:pt x="269" y="75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84" y="69"/>
                  </a:lnTo>
                  <a:lnTo>
                    <a:pt x="292" y="68"/>
                  </a:lnTo>
                  <a:lnTo>
                    <a:pt x="300" y="66"/>
                  </a:lnTo>
                  <a:lnTo>
                    <a:pt x="309" y="65"/>
                  </a:lnTo>
                  <a:lnTo>
                    <a:pt x="309" y="65"/>
                  </a:lnTo>
                  <a:lnTo>
                    <a:pt x="318" y="61"/>
                  </a:lnTo>
                  <a:lnTo>
                    <a:pt x="326" y="58"/>
                  </a:lnTo>
                  <a:lnTo>
                    <a:pt x="344" y="48"/>
                  </a:lnTo>
                  <a:lnTo>
                    <a:pt x="360" y="38"/>
                  </a:lnTo>
                  <a:lnTo>
                    <a:pt x="378" y="29"/>
                  </a:lnTo>
                  <a:lnTo>
                    <a:pt x="378" y="29"/>
                  </a:lnTo>
                  <a:lnTo>
                    <a:pt x="373" y="23"/>
                  </a:lnTo>
                  <a:lnTo>
                    <a:pt x="369" y="18"/>
                  </a:lnTo>
                  <a:lnTo>
                    <a:pt x="364" y="15"/>
                  </a:lnTo>
                  <a:lnTo>
                    <a:pt x="358" y="12"/>
                  </a:lnTo>
                  <a:lnTo>
                    <a:pt x="344" y="7"/>
                  </a:lnTo>
                  <a:lnTo>
                    <a:pt x="330" y="2"/>
                  </a:lnTo>
                  <a:lnTo>
                    <a:pt x="330" y="2"/>
                  </a:lnTo>
                  <a:lnTo>
                    <a:pt x="332" y="1"/>
                  </a:lnTo>
                  <a:lnTo>
                    <a:pt x="333" y="0"/>
                  </a:lnTo>
                  <a:lnTo>
                    <a:pt x="333" y="0"/>
                  </a:lnTo>
                  <a:lnTo>
                    <a:pt x="342" y="0"/>
                  </a:lnTo>
                  <a:lnTo>
                    <a:pt x="351" y="0"/>
                  </a:lnTo>
                  <a:lnTo>
                    <a:pt x="359" y="2"/>
                  </a:lnTo>
                  <a:lnTo>
                    <a:pt x="368" y="5"/>
                  </a:lnTo>
                  <a:lnTo>
                    <a:pt x="384" y="12"/>
                  </a:lnTo>
                  <a:lnTo>
                    <a:pt x="399" y="18"/>
                  </a:lnTo>
                  <a:lnTo>
                    <a:pt x="399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4" name="Freeform 85"/>
            <p:cNvSpPr/>
            <p:nvPr/>
          </p:nvSpPr>
          <p:spPr bwMode="auto">
            <a:xfrm>
              <a:off x="4260851" y="577850"/>
              <a:ext cx="28575" cy="12700"/>
            </a:xfrm>
            <a:custGeom>
              <a:avLst/>
              <a:gdLst/>
              <a:ahLst/>
              <a:cxnLst>
                <a:cxn ang="0">
                  <a:pos x="54" y="12"/>
                </a:cxn>
                <a:cxn ang="0">
                  <a:pos x="54" y="12"/>
                </a:cxn>
                <a:cxn ang="0">
                  <a:pos x="52" y="16"/>
                </a:cxn>
                <a:cxn ang="0">
                  <a:pos x="50" y="20"/>
                </a:cxn>
                <a:cxn ang="0">
                  <a:pos x="48" y="22"/>
                </a:cxn>
                <a:cxn ang="0">
                  <a:pos x="45" y="23"/>
                </a:cxn>
                <a:cxn ang="0">
                  <a:pos x="41" y="23"/>
                </a:cxn>
                <a:cxn ang="0">
                  <a:pos x="38" y="23"/>
                </a:cxn>
                <a:cxn ang="0">
                  <a:pos x="31" y="19"/>
                </a:cxn>
                <a:cxn ang="0">
                  <a:pos x="15" y="10"/>
                </a:cxn>
                <a:cxn ang="0">
                  <a:pos x="7" y="7"/>
                </a:cxn>
                <a:cxn ang="0">
                  <a:pos x="3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5" y="2"/>
                </a:cxn>
                <a:cxn ang="0">
                  <a:pos x="11" y="0"/>
                </a:cxn>
                <a:cxn ang="0">
                  <a:pos x="19" y="0"/>
                </a:cxn>
                <a:cxn ang="0">
                  <a:pos x="26" y="1"/>
                </a:cxn>
                <a:cxn ang="0">
                  <a:pos x="34" y="4"/>
                </a:cxn>
                <a:cxn ang="0">
                  <a:pos x="41" y="7"/>
                </a:cxn>
                <a:cxn ang="0">
                  <a:pos x="54" y="12"/>
                </a:cxn>
                <a:cxn ang="0">
                  <a:pos x="54" y="12"/>
                </a:cxn>
              </a:cxnLst>
              <a:rect l="0" t="0" r="r" b="b"/>
              <a:pathLst>
                <a:path w="54" h="23">
                  <a:moveTo>
                    <a:pt x="54" y="12"/>
                  </a:moveTo>
                  <a:lnTo>
                    <a:pt x="54" y="12"/>
                  </a:lnTo>
                  <a:lnTo>
                    <a:pt x="52" y="16"/>
                  </a:lnTo>
                  <a:lnTo>
                    <a:pt x="50" y="20"/>
                  </a:lnTo>
                  <a:lnTo>
                    <a:pt x="48" y="22"/>
                  </a:lnTo>
                  <a:lnTo>
                    <a:pt x="45" y="23"/>
                  </a:lnTo>
                  <a:lnTo>
                    <a:pt x="41" y="23"/>
                  </a:lnTo>
                  <a:lnTo>
                    <a:pt x="38" y="23"/>
                  </a:lnTo>
                  <a:lnTo>
                    <a:pt x="31" y="19"/>
                  </a:lnTo>
                  <a:lnTo>
                    <a:pt x="15" y="10"/>
                  </a:lnTo>
                  <a:lnTo>
                    <a:pt x="7" y="7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2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4" y="4"/>
                  </a:lnTo>
                  <a:lnTo>
                    <a:pt x="41" y="7"/>
                  </a:lnTo>
                  <a:lnTo>
                    <a:pt x="54" y="12"/>
                  </a:lnTo>
                  <a:lnTo>
                    <a:pt x="54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5" name="Freeform 86"/>
            <p:cNvSpPr/>
            <p:nvPr/>
          </p:nvSpPr>
          <p:spPr bwMode="auto">
            <a:xfrm>
              <a:off x="4789488" y="650875"/>
              <a:ext cx="7938" cy="7938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4" y="2"/>
                </a:cxn>
                <a:cxn ang="0">
                  <a:pos x="14" y="9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2" y="14"/>
                </a:cxn>
                <a:cxn ang="0">
                  <a:pos x="6" y="14"/>
                </a:cxn>
                <a:cxn ang="0">
                  <a:pos x="2" y="12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4" y="2"/>
                </a:cxn>
                <a:cxn ang="0">
                  <a:pos x="14" y="2"/>
                </a:cxn>
              </a:cxnLst>
              <a:rect l="0" t="0" r="r" b="b"/>
              <a:pathLst>
                <a:path w="14" h="14">
                  <a:moveTo>
                    <a:pt x="14" y="2"/>
                  </a:moveTo>
                  <a:lnTo>
                    <a:pt x="14" y="2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2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6" name="Freeform 87"/>
            <p:cNvSpPr/>
            <p:nvPr/>
          </p:nvSpPr>
          <p:spPr bwMode="auto">
            <a:xfrm>
              <a:off x="4772026" y="660400"/>
              <a:ext cx="11113" cy="7938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21" y="5"/>
                </a:cxn>
                <a:cxn ang="0">
                  <a:pos x="20" y="10"/>
                </a:cxn>
                <a:cxn ang="0">
                  <a:pos x="17" y="14"/>
                </a:cxn>
                <a:cxn ang="0">
                  <a:pos x="14" y="15"/>
                </a:cxn>
                <a:cxn ang="0">
                  <a:pos x="11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5" y="16"/>
                </a:cxn>
                <a:cxn ang="0">
                  <a:pos x="3" y="14"/>
                </a:cxn>
                <a:cxn ang="0">
                  <a:pos x="2" y="11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3" y="1"/>
                </a:cxn>
                <a:cxn ang="0">
                  <a:pos x="6" y="0"/>
                </a:cxn>
                <a:cxn ang="0">
                  <a:pos x="11" y="0"/>
                </a:cxn>
                <a:cxn ang="0">
                  <a:pos x="18" y="1"/>
                </a:cxn>
                <a:cxn ang="0">
                  <a:pos x="20" y="3"/>
                </a:cxn>
                <a:cxn ang="0">
                  <a:pos x="21" y="5"/>
                </a:cxn>
                <a:cxn ang="0">
                  <a:pos x="21" y="5"/>
                </a:cxn>
              </a:cxnLst>
              <a:rect l="0" t="0" r="r" b="b"/>
              <a:pathLst>
                <a:path w="21" h="16">
                  <a:moveTo>
                    <a:pt x="21" y="5"/>
                  </a:moveTo>
                  <a:lnTo>
                    <a:pt x="21" y="5"/>
                  </a:lnTo>
                  <a:lnTo>
                    <a:pt x="20" y="10"/>
                  </a:lnTo>
                  <a:lnTo>
                    <a:pt x="17" y="14"/>
                  </a:lnTo>
                  <a:lnTo>
                    <a:pt x="14" y="15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3" y="14"/>
                  </a:lnTo>
                  <a:lnTo>
                    <a:pt x="2" y="11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1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1" y="5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7" name="Freeform 88"/>
            <p:cNvSpPr/>
            <p:nvPr/>
          </p:nvSpPr>
          <p:spPr bwMode="auto">
            <a:xfrm>
              <a:off x="4786313" y="665163"/>
              <a:ext cx="11113" cy="9525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21" y="5"/>
                </a:cxn>
                <a:cxn ang="0">
                  <a:pos x="20" y="10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4" y="17"/>
                </a:cxn>
                <a:cxn ang="0">
                  <a:pos x="7" y="17"/>
                </a:cxn>
                <a:cxn ang="0">
                  <a:pos x="7" y="17"/>
                </a:cxn>
                <a:cxn ang="0">
                  <a:pos x="5" y="13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" y="5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9" y="0"/>
                </a:cxn>
                <a:cxn ang="0">
                  <a:pos x="12" y="0"/>
                </a:cxn>
                <a:cxn ang="0">
                  <a:pos x="15" y="1"/>
                </a:cxn>
                <a:cxn ang="0">
                  <a:pos x="19" y="3"/>
                </a:cxn>
                <a:cxn ang="0">
                  <a:pos x="21" y="5"/>
                </a:cxn>
                <a:cxn ang="0">
                  <a:pos x="21" y="5"/>
                </a:cxn>
              </a:cxnLst>
              <a:rect l="0" t="0" r="r" b="b"/>
              <a:pathLst>
                <a:path w="21" h="17">
                  <a:moveTo>
                    <a:pt x="21" y="5"/>
                  </a:moveTo>
                  <a:lnTo>
                    <a:pt x="21" y="5"/>
                  </a:lnTo>
                  <a:lnTo>
                    <a:pt x="20" y="10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4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5"/>
                  </a:lnTo>
                  <a:lnTo>
                    <a:pt x="4" y="2"/>
                  </a:lnTo>
                  <a:lnTo>
                    <a:pt x="6" y="1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8" name="Freeform 89"/>
            <p:cNvSpPr>
              <a:spLocks noEditPoints="1"/>
            </p:cNvSpPr>
            <p:nvPr/>
          </p:nvSpPr>
          <p:spPr bwMode="auto">
            <a:xfrm>
              <a:off x="4087813" y="0"/>
              <a:ext cx="938213" cy="690563"/>
            </a:xfrm>
            <a:custGeom>
              <a:avLst/>
              <a:gdLst/>
              <a:ahLst/>
              <a:cxnLst>
                <a:cxn ang="0">
                  <a:pos x="257" y="160"/>
                </a:cxn>
                <a:cxn ang="0">
                  <a:pos x="584" y="373"/>
                </a:cxn>
                <a:cxn ang="0">
                  <a:pos x="940" y="162"/>
                </a:cxn>
                <a:cxn ang="0">
                  <a:pos x="1139" y="96"/>
                </a:cxn>
                <a:cxn ang="0">
                  <a:pos x="1416" y="132"/>
                </a:cxn>
                <a:cxn ang="0">
                  <a:pos x="1620" y="302"/>
                </a:cxn>
                <a:cxn ang="0">
                  <a:pos x="1660" y="735"/>
                </a:cxn>
                <a:cxn ang="0">
                  <a:pos x="1625" y="1065"/>
                </a:cxn>
                <a:cxn ang="0">
                  <a:pos x="1215" y="865"/>
                </a:cxn>
                <a:cxn ang="0">
                  <a:pos x="887" y="698"/>
                </a:cxn>
                <a:cxn ang="0">
                  <a:pos x="880" y="738"/>
                </a:cxn>
                <a:cxn ang="0">
                  <a:pos x="1185" y="1026"/>
                </a:cxn>
                <a:cxn ang="0">
                  <a:pos x="1329" y="1140"/>
                </a:cxn>
                <a:cxn ang="0">
                  <a:pos x="1340" y="1299"/>
                </a:cxn>
                <a:cxn ang="0">
                  <a:pos x="1192" y="1231"/>
                </a:cxn>
                <a:cxn ang="0">
                  <a:pos x="1067" y="1104"/>
                </a:cxn>
                <a:cxn ang="0">
                  <a:pos x="347" y="440"/>
                </a:cxn>
                <a:cxn ang="0">
                  <a:pos x="108" y="225"/>
                </a:cxn>
                <a:cxn ang="0">
                  <a:pos x="13" y="5"/>
                </a:cxn>
                <a:cxn ang="0">
                  <a:pos x="1004" y="729"/>
                </a:cxn>
                <a:cxn ang="0">
                  <a:pos x="1589" y="1031"/>
                </a:cxn>
                <a:cxn ang="0">
                  <a:pos x="1569" y="706"/>
                </a:cxn>
                <a:cxn ang="0">
                  <a:pos x="1637" y="541"/>
                </a:cxn>
                <a:cxn ang="0">
                  <a:pos x="1648" y="399"/>
                </a:cxn>
                <a:cxn ang="0">
                  <a:pos x="1609" y="325"/>
                </a:cxn>
                <a:cxn ang="0">
                  <a:pos x="1409" y="284"/>
                </a:cxn>
                <a:cxn ang="0">
                  <a:pos x="1250" y="200"/>
                </a:cxn>
                <a:cxn ang="0">
                  <a:pos x="1080" y="128"/>
                </a:cxn>
                <a:cxn ang="0">
                  <a:pos x="984" y="161"/>
                </a:cxn>
                <a:cxn ang="0">
                  <a:pos x="827" y="288"/>
                </a:cxn>
                <a:cxn ang="0">
                  <a:pos x="907" y="419"/>
                </a:cxn>
                <a:cxn ang="0">
                  <a:pos x="743" y="329"/>
                </a:cxn>
                <a:cxn ang="0">
                  <a:pos x="587" y="408"/>
                </a:cxn>
                <a:cxn ang="0">
                  <a:pos x="628" y="473"/>
                </a:cxn>
                <a:cxn ang="0">
                  <a:pos x="675" y="501"/>
                </a:cxn>
                <a:cxn ang="0">
                  <a:pos x="129" y="176"/>
                </a:cxn>
                <a:cxn ang="0">
                  <a:pos x="125" y="126"/>
                </a:cxn>
                <a:cxn ang="0">
                  <a:pos x="171" y="125"/>
                </a:cxn>
                <a:cxn ang="0">
                  <a:pos x="279" y="234"/>
                </a:cxn>
                <a:cxn ang="0">
                  <a:pos x="661" y="586"/>
                </a:cxn>
                <a:cxn ang="0">
                  <a:pos x="1027" y="923"/>
                </a:cxn>
                <a:cxn ang="0">
                  <a:pos x="1125" y="1013"/>
                </a:cxn>
                <a:cxn ang="0">
                  <a:pos x="1158" y="1019"/>
                </a:cxn>
                <a:cxn ang="0">
                  <a:pos x="654" y="550"/>
                </a:cxn>
                <a:cxn ang="0">
                  <a:pos x="199" y="225"/>
                </a:cxn>
                <a:cxn ang="0">
                  <a:pos x="632" y="622"/>
                </a:cxn>
                <a:cxn ang="0">
                  <a:pos x="1144" y="1097"/>
                </a:cxn>
                <a:cxn ang="0">
                  <a:pos x="379" y="346"/>
                </a:cxn>
                <a:cxn ang="0">
                  <a:pos x="907" y="898"/>
                </a:cxn>
                <a:cxn ang="0">
                  <a:pos x="154" y="224"/>
                </a:cxn>
                <a:cxn ang="0">
                  <a:pos x="346" y="408"/>
                </a:cxn>
                <a:cxn ang="0">
                  <a:pos x="1080" y="1088"/>
                </a:cxn>
                <a:cxn ang="0">
                  <a:pos x="1123" y="1145"/>
                </a:cxn>
                <a:cxn ang="0">
                  <a:pos x="1199" y="1044"/>
                </a:cxn>
                <a:cxn ang="0">
                  <a:pos x="1167" y="1178"/>
                </a:cxn>
                <a:cxn ang="0">
                  <a:pos x="1218" y="1081"/>
                </a:cxn>
                <a:cxn ang="0">
                  <a:pos x="1199" y="1190"/>
                </a:cxn>
                <a:cxn ang="0">
                  <a:pos x="1271" y="1171"/>
                </a:cxn>
                <a:cxn ang="0">
                  <a:pos x="1214" y="1245"/>
                </a:cxn>
                <a:cxn ang="0">
                  <a:pos x="1309" y="1211"/>
                </a:cxn>
                <a:cxn ang="0">
                  <a:pos x="1327" y="1287"/>
                </a:cxn>
              </a:cxnLst>
              <a:rect l="0" t="0" r="r" b="b"/>
              <a:pathLst>
                <a:path w="1771" h="1306">
                  <a:moveTo>
                    <a:pt x="32" y="1"/>
                  </a:moveTo>
                  <a:lnTo>
                    <a:pt x="32" y="1"/>
                  </a:lnTo>
                  <a:lnTo>
                    <a:pt x="42" y="12"/>
                  </a:lnTo>
                  <a:lnTo>
                    <a:pt x="52" y="22"/>
                  </a:lnTo>
                  <a:lnTo>
                    <a:pt x="58" y="28"/>
                  </a:lnTo>
                  <a:lnTo>
                    <a:pt x="63" y="32"/>
                  </a:lnTo>
                  <a:lnTo>
                    <a:pt x="71" y="36"/>
                  </a:lnTo>
                  <a:lnTo>
                    <a:pt x="78" y="39"/>
                  </a:lnTo>
                  <a:lnTo>
                    <a:pt x="78" y="39"/>
                  </a:lnTo>
                  <a:lnTo>
                    <a:pt x="85" y="48"/>
                  </a:lnTo>
                  <a:lnTo>
                    <a:pt x="92" y="57"/>
                  </a:lnTo>
                  <a:lnTo>
                    <a:pt x="100" y="65"/>
                  </a:lnTo>
                  <a:lnTo>
                    <a:pt x="109" y="73"/>
                  </a:lnTo>
                  <a:lnTo>
                    <a:pt x="119" y="80"/>
                  </a:lnTo>
                  <a:lnTo>
                    <a:pt x="130" y="87"/>
                  </a:lnTo>
                  <a:lnTo>
                    <a:pt x="152" y="101"/>
                  </a:lnTo>
                  <a:lnTo>
                    <a:pt x="176" y="112"/>
                  </a:lnTo>
                  <a:lnTo>
                    <a:pt x="199" y="123"/>
                  </a:lnTo>
                  <a:lnTo>
                    <a:pt x="245" y="141"/>
                  </a:lnTo>
                  <a:lnTo>
                    <a:pt x="245" y="141"/>
                  </a:lnTo>
                  <a:lnTo>
                    <a:pt x="247" y="143"/>
                  </a:lnTo>
                  <a:lnTo>
                    <a:pt x="247" y="147"/>
                  </a:lnTo>
                  <a:lnTo>
                    <a:pt x="247" y="154"/>
                  </a:lnTo>
                  <a:lnTo>
                    <a:pt x="247" y="154"/>
                  </a:lnTo>
                  <a:lnTo>
                    <a:pt x="257" y="160"/>
                  </a:lnTo>
                  <a:lnTo>
                    <a:pt x="265" y="166"/>
                  </a:lnTo>
                  <a:lnTo>
                    <a:pt x="272" y="173"/>
                  </a:lnTo>
                  <a:lnTo>
                    <a:pt x="279" y="181"/>
                  </a:lnTo>
                  <a:lnTo>
                    <a:pt x="285" y="188"/>
                  </a:lnTo>
                  <a:lnTo>
                    <a:pt x="292" y="196"/>
                  </a:lnTo>
                  <a:lnTo>
                    <a:pt x="300" y="201"/>
                  </a:lnTo>
                  <a:lnTo>
                    <a:pt x="311" y="207"/>
                  </a:lnTo>
                  <a:lnTo>
                    <a:pt x="311" y="207"/>
                  </a:lnTo>
                  <a:lnTo>
                    <a:pt x="309" y="208"/>
                  </a:lnTo>
                  <a:lnTo>
                    <a:pt x="309" y="209"/>
                  </a:lnTo>
                  <a:lnTo>
                    <a:pt x="310" y="211"/>
                  </a:lnTo>
                  <a:lnTo>
                    <a:pt x="312" y="213"/>
                  </a:lnTo>
                  <a:lnTo>
                    <a:pt x="312" y="214"/>
                  </a:lnTo>
                  <a:lnTo>
                    <a:pt x="312" y="216"/>
                  </a:lnTo>
                  <a:lnTo>
                    <a:pt x="312" y="216"/>
                  </a:lnTo>
                  <a:lnTo>
                    <a:pt x="344" y="243"/>
                  </a:lnTo>
                  <a:lnTo>
                    <a:pt x="375" y="271"/>
                  </a:lnTo>
                  <a:lnTo>
                    <a:pt x="437" y="328"/>
                  </a:lnTo>
                  <a:lnTo>
                    <a:pt x="497" y="384"/>
                  </a:lnTo>
                  <a:lnTo>
                    <a:pt x="528" y="413"/>
                  </a:lnTo>
                  <a:lnTo>
                    <a:pt x="558" y="440"/>
                  </a:lnTo>
                  <a:lnTo>
                    <a:pt x="558" y="440"/>
                  </a:lnTo>
                  <a:lnTo>
                    <a:pt x="565" y="418"/>
                  </a:lnTo>
                  <a:lnTo>
                    <a:pt x="574" y="395"/>
                  </a:lnTo>
                  <a:lnTo>
                    <a:pt x="584" y="373"/>
                  </a:lnTo>
                  <a:lnTo>
                    <a:pt x="594" y="350"/>
                  </a:lnTo>
                  <a:lnTo>
                    <a:pt x="616" y="306"/>
                  </a:lnTo>
                  <a:lnTo>
                    <a:pt x="625" y="284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8" y="260"/>
                  </a:lnTo>
                  <a:lnTo>
                    <a:pt x="643" y="260"/>
                  </a:lnTo>
                  <a:lnTo>
                    <a:pt x="646" y="261"/>
                  </a:lnTo>
                  <a:lnTo>
                    <a:pt x="649" y="262"/>
                  </a:lnTo>
                  <a:lnTo>
                    <a:pt x="655" y="267"/>
                  </a:lnTo>
                  <a:lnTo>
                    <a:pt x="661" y="271"/>
                  </a:lnTo>
                  <a:lnTo>
                    <a:pt x="661" y="271"/>
                  </a:lnTo>
                  <a:lnTo>
                    <a:pt x="690" y="283"/>
                  </a:lnTo>
                  <a:lnTo>
                    <a:pt x="718" y="296"/>
                  </a:lnTo>
                  <a:lnTo>
                    <a:pt x="745" y="309"/>
                  </a:lnTo>
                  <a:lnTo>
                    <a:pt x="774" y="323"/>
                  </a:lnTo>
                  <a:lnTo>
                    <a:pt x="774" y="323"/>
                  </a:lnTo>
                  <a:lnTo>
                    <a:pt x="815" y="273"/>
                  </a:lnTo>
                  <a:lnTo>
                    <a:pt x="839" y="246"/>
                  </a:lnTo>
                  <a:lnTo>
                    <a:pt x="865" y="219"/>
                  </a:lnTo>
                  <a:lnTo>
                    <a:pt x="879" y="207"/>
                  </a:lnTo>
                  <a:lnTo>
                    <a:pt x="893" y="195"/>
                  </a:lnTo>
                  <a:lnTo>
                    <a:pt x="908" y="183"/>
                  </a:lnTo>
                  <a:lnTo>
                    <a:pt x="923" y="171"/>
                  </a:lnTo>
                  <a:lnTo>
                    <a:pt x="940" y="162"/>
                  </a:lnTo>
                  <a:lnTo>
                    <a:pt x="956" y="152"/>
                  </a:lnTo>
                  <a:lnTo>
                    <a:pt x="974" y="145"/>
                  </a:lnTo>
                  <a:lnTo>
                    <a:pt x="992" y="138"/>
                  </a:lnTo>
                  <a:lnTo>
                    <a:pt x="992" y="138"/>
                  </a:lnTo>
                  <a:lnTo>
                    <a:pt x="996" y="136"/>
                  </a:lnTo>
                  <a:lnTo>
                    <a:pt x="999" y="133"/>
                  </a:lnTo>
                  <a:lnTo>
                    <a:pt x="1002" y="131"/>
                  </a:lnTo>
                  <a:lnTo>
                    <a:pt x="1007" y="127"/>
                  </a:lnTo>
                  <a:lnTo>
                    <a:pt x="1007" y="127"/>
                  </a:lnTo>
                  <a:lnTo>
                    <a:pt x="1023" y="121"/>
                  </a:lnTo>
                  <a:lnTo>
                    <a:pt x="1044" y="113"/>
                  </a:lnTo>
                  <a:lnTo>
                    <a:pt x="1083" y="102"/>
                  </a:lnTo>
                  <a:lnTo>
                    <a:pt x="1083" y="102"/>
                  </a:lnTo>
                  <a:lnTo>
                    <a:pt x="1089" y="101"/>
                  </a:lnTo>
                  <a:lnTo>
                    <a:pt x="1094" y="101"/>
                  </a:lnTo>
                  <a:lnTo>
                    <a:pt x="1101" y="102"/>
                  </a:lnTo>
                  <a:lnTo>
                    <a:pt x="1107" y="102"/>
                  </a:lnTo>
                  <a:lnTo>
                    <a:pt x="1107" y="102"/>
                  </a:lnTo>
                  <a:lnTo>
                    <a:pt x="1113" y="101"/>
                  </a:lnTo>
                  <a:lnTo>
                    <a:pt x="1119" y="99"/>
                  </a:lnTo>
                  <a:lnTo>
                    <a:pt x="1124" y="96"/>
                  </a:lnTo>
                  <a:lnTo>
                    <a:pt x="1131" y="95"/>
                  </a:lnTo>
                  <a:lnTo>
                    <a:pt x="1131" y="95"/>
                  </a:lnTo>
                  <a:lnTo>
                    <a:pt x="1136" y="95"/>
                  </a:lnTo>
                  <a:lnTo>
                    <a:pt x="1139" y="96"/>
                  </a:lnTo>
                  <a:lnTo>
                    <a:pt x="1144" y="96"/>
                  </a:lnTo>
                  <a:lnTo>
                    <a:pt x="1149" y="97"/>
                  </a:lnTo>
                  <a:lnTo>
                    <a:pt x="1149" y="97"/>
                  </a:lnTo>
                  <a:lnTo>
                    <a:pt x="1161" y="97"/>
                  </a:lnTo>
                  <a:lnTo>
                    <a:pt x="1173" y="95"/>
                  </a:lnTo>
                  <a:lnTo>
                    <a:pt x="1196" y="92"/>
                  </a:lnTo>
                  <a:lnTo>
                    <a:pt x="1207" y="91"/>
                  </a:lnTo>
                  <a:lnTo>
                    <a:pt x="1218" y="90"/>
                  </a:lnTo>
                  <a:lnTo>
                    <a:pt x="1227" y="92"/>
                  </a:lnTo>
                  <a:lnTo>
                    <a:pt x="1231" y="93"/>
                  </a:lnTo>
                  <a:lnTo>
                    <a:pt x="1236" y="95"/>
                  </a:lnTo>
                  <a:lnTo>
                    <a:pt x="1236" y="95"/>
                  </a:lnTo>
                  <a:lnTo>
                    <a:pt x="1259" y="95"/>
                  </a:lnTo>
                  <a:lnTo>
                    <a:pt x="1282" y="96"/>
                  </a:lnTo>
                  <a:lnTo>
                    <a:pt x="1302" y="99"/>
                  </a:lnTo>
                  <a:lnTo>
                    <a:pt x="1322" y="103"/>
                  </a:lnTo>
                  <a:lnTo>
                    <a:pt x="1360" y="111"/>
                  </a:lnTo>
                  <a:lnTo>
                    <a:pt x="1378" y="115"/>
                  </a:lnTo>
                  <a:lnTo>
                    <a:pt x="1395" y="118"/>
                  </a:lnTo>
                  <a:lnTo>
                    <a:pt x="1395" y="118"/>
                  </a:lnTo>
                  <a:lnTo>
                    <a:pt x="1398" y="121"/>
                  </a:lnTo>
                  <a:lnTo>
                    <a:pt x="1402" y="123"/>
                  </a:lnTo>
                  <a:lnTo>
                    <a:pt x="1409" y="127"/>
                  </a:lnTo>
                  <a:lnTo>
                    <a:pt x="1412" y="130"/>
                  </a:lnTo>
                  <a:lnTo>
                    <a:pt x="1416" y="132"/>
                  </a:lnTo>
                  <a:lnTo>
                    <a:pt x="1418" y="136"/>
                  </a:lnTo>
                  <a:lnTo>
                    <a:pt x="1420" y="140"/>
                  </a:lnTo>
                  <a:lnTo>
                    <a:pt x="1420" y="140"/>
                  </a:lnTo>
                  <a:lnTo>
                    <a:pt x="1432" y="142"/>
                  </a:lnTo>
                  <a:lnTo>
                    <a:pt x="1441" y="147"/>
                  </a:lnTo>
                  <a:lnTo>
                    <a:pt x="1451" y="152"/>
                  </a:lnTo>
                  <a:lnTo>
                    <a:pt x="1461" y="157"/>
                  </a:lnTo>
                  <a:lnTo>
                    <a:pt x="1478" y="171"/>
                  </a:lnTo>
                  <a:lnTo>
                    <a:pt x="1496" y="184"/>
                  </a:lnTo>
                  <a:lnTo>
                    <a:pt x="1496" y="184"/>
                  </a:lnTo>
                  <a:lnTo>
                    <a:pt x="1504" y="188"/>
                  </a:lnTo>
                  <a:lnTo>
                    <a:pt x="1514" y="192"/>
                  </a:lnTo>
                  <a:lnTo>
                    <a:pt x="1523" y="196"/>
                  </a:lnTo>
                  <a:lnTo>
                    <a:pt x="1530" y="200"/>
                  </a:lnTo>
                  <a:lnTo>
                    <a:pt x="1530" y="200"/>
                  </a:lnTo>
                  <a:lnTo>
                    <a:pt x="1540" y="208"/>
                  </a:lnTo>
                  <a:lnTo>
                    <a:pt x="1549" y="218"/>
                  </a:lnTo>
                  <a:lnTo>
                    <a:pt x="1559" y="230"/>
                  </a:lnTo>
                  <a:lnTo>
                    <a:pt x="1571" y="243"/>
                  </a:lnTo>
                  <a:lnTo>
                    <a:pt x="1571" y="243"/>
                  </a:lnTo>
                  <a:lnTo>
                    <a:pt x="1583" y="254"/>
                  </a:lnTo>
                  <a:lnTo>
                    <a:pt x="1593" y="266"/>
                  </a:lnTo>
                  <a:lnTo>
                    <a:pt x="1603" y="277"/>
                  </a:lnTo>
                  <a:lnTo>
                    <a:pt x="1612" y="289"/>
                  </a:lnTo>
                  <a:lnTo>
                    <a:pt x="1620" y="302"/>
                  </a:lnTo>
                  <a:lnTo>
                    <a:pt x="1629" y="315"/>
                  </a:lnTo>
                  <a:lnTo>
                    <a:pt x="1636" y="330"/>
                  </a:lnTo>
                  <a:lnTo>
                    <a:pt x="1644" y="346"/>
                  </a:lnTo>
                  <a:lnTo>
                    <a:pt x="1644" y="346"/>
                  </a:lnTo>
                  <a:lnTo>
                    <a:pt x="1655" y="373"/>
                  </a:lnTo>
                  <a:lnTo>
                    <a:pt x="1667" y="402"/>
                  </a:lnTo>
                  <a:lnTo>
                    <a:pt x="1673" y="417"/>
                  </a:lnTo>
                  <a:lnTo>
                    <a:pt x="1678" y="432"/>
                  </a:lnTo>
                  <a:lnTo>
                    <a:pt x="1681" y="448"/>
                  </a:lnTo>
                  <a:lnTo>
                    <a:pt x="1684" y="463"/>
                  </a:lnTo>
                  <a:lnTo>
                    <a:pt x="1684" y="463"/>
                  </a:lnTo>
                  <a:lnTo>
                    <a:pt x="1684" y="473"/>
                  </a:lnTo>
                  <a:lnTo>
                    <a:pt x="1684" y="484"/>
                  </a:lnTo>
                  <a:lnTo>
                    <a:pt x="1685" y="495"/>
                  </a:lnTo>
                  <a:lnTo>
                    <a:pt x="1687" y="505"/>
                  </a:lnTo>
                  <a:lnTo>
                    <a:pt x="1687" y="505"/>
                  </a:lnTo>
                  <a:lnTo>
                    <a:pt x="1688" y="520"/>
                  </a:lnTo>
                  <a:lnTo>
                    <a:pt x="1689" y="536"/>
                  </a:lnTo>
                  <a:lnTo>
                    <a:pt x="1690" y="552"/>
                  </a:lnTo>
                  <a:lnTo>
                    <a:pt x="1690" y="569"/>
                  </a:lnTo>
                  <a:lnTo>
                    <a:pt x="1687" y="602"/>
                  </a:lnTo>
                  <a:lnTo>
                    <a:pt x="1682" y="634"/>
                  </a:lnTo>
                  <a:lnTo>
                    <a:pt x="1676" y="667"/>
                  </a:lnTo>
                  <a:lnTo>
                    <a:pt x="1668" y="701"/>
                  </a:lnTo>
                  <a:lnTo>
                    <a:pt x="1660" y="735"/>
                  </a:lnTo>
                  <a:lnTo>
                    <a:pt x="1650" y="767"/>
                  </a:lnTo>
                  <a:lnTo>
                    <a:pt x="1650" y="767"/>
                  </a:lnTo>
                  <a:lnTo>
                    <a:pt x="1676" y="783"/>
                  </a:lnTo>
                  <a:lnTo>
                    <a:pt x="1703" y="798"/>
                  </a:lnTo>
                  <a:lnTo>
                    <a:pt x="1731" y="812"/>
                  </a:lnTo>
                  <a:lnTo>
                    <a:pt x="1763" y="826"/>
                  </a:lnTo>
                  <a:lnTo>
                    <a:pt x="1763" y="826"/>
                  </a:lnTo>
                  <a:lnTo>
                    <a:pt x="1766" y="833"/>
                  </a:lnTo>
                  <a:lnTo>
                    <a:pt x="1771" y="839"/>
                  </a:lnTo>
                  <a:lnTo>
                    <a:pt x="1771" y="839"/>
                  </a:lnTo>
                  <a:lnTo>
                    <a:pt x="1754" y="866"/>
                  </a:lnTo>
                  <a:lnTo>
                    <a:pt x="1738" y="895"/>
                  </a:lnTo>
                  <a:lnTo>
                    <a:pt x="1722" y="925"/>
                  </a:lnTo>
                  <a:lnTo>
                    <a:pt x="1706" y="956"/>
                  </a:lnTo>
                  <a:lnTo>
                    <a:pt x="1676" y="1019"/>
                  </a:lnTo>
                  <a:lnTo>
                    <a:pt x="1660" y="1050"/>
                  </a:lnTo>
                  <a:lnTo>
                    <a:pt x="1644" y="1079"/>
                  </a:lnTo>
                  <a:lnTo>
                    <a:pt x="1644" y="1079"/>
                  </a:lnTo>
                  <a:lnTo>
                    <a:pt x="1638" y="1078"/>
                  </a:lnTo>
                  <a:lnTo>
                    <a:pt x="1632" y="1077"/>
                  </a:lnTo>
                  <a:lnTo>
                    <a:pt x="1630" y="1075"/>
                  </a:lnTo>
                  <a:lnTo>
                    <a:pt x="1628" y="1073"/>
                  </a:lnTo>
                  <a:lnTo>
                    <a:pt x="1627" y="1070"/>
                  </a:lnTo>
                  <a:lnTo>
                    <a:pt x="1625" y="1065"/>
                  </a:lnTo>
                  <a:lnTo>
                    <a:pt x="1625" y="1065"/>
                  </a:lnTo>
                  <a:lnTo>
                    <a:pt x="1606" y="1057"/>
                  </a:lnTo>
                  <a:lnTo>
                    <a:pt x="1587" y="1046"/>
                  </a:lnTo>
                  <a:lnTo>
                    <a:pt x="1549" y="1026"/>
                  </a:lnTo>
                  <a:lnTo>
                    <a:pt x="1531" y="1016"/>
                  </a:lnTo>
                  <a:lnTo>
                    <a:pt x="1512" y="1006"/>
                  </a:lnTo>
                  <a:lnTo>
                    <a:pt x="1493" y="999"/>
                  </a:lnTo>
                  <a:lnTo>
                    <a:pt x="1472" y="993"/>
                  </a:lnTo>
                  <a:lnTo>
                    <a:pt x="1472" y="993"/>
                  </a:lnTo>
                  <a:lnTo>
                    <a:pt x="1462" y="985"/>
                  </a:lnTo>
                  <a:lnTo>
                    <a:pt x="1450" y="978"/>
                  </a:lnTo>
                  <a:lnTo>
                    <a:pt x="1445" y="974"/>
                  </a:lnTo>
                  <a:lnTo>
                    <a:pt x="1438" y="971"/>
                  </a:lnTo>
                  <a:lnTo>
                    <a:pt x="1431" y="970"/>
                  </a:lnTo>
                  <a:lnTo>
                    <a:pt x="1422" y="969"/>
                  </a:lnTo>
                  <a:lnTo>
                    <a:pt x="1422" y="969"/>
                  </a:lnTo>
                  <a:lnTo>
                    <a:pt x="1401" y="956"/>
                  </a:lnTo>
                  <a:lnTo>
                    <a:pt x="1379" y="943"/>
                  </a:lnTo>
                  <a:lnTo>
                    <a:pt x="1334" y="921"/>
                  </a:lnTo>
                  <a:lnTo>
                    <a:pt x="1289" y="898"/>
                  </a:lnTo>
                  <a:lnTo>
                    <a:pt x="1267" y="887"/>
                  </a:lnTo>
                  <a:lnTo>
                    <a:pt x="1246" y="874"/>
                  </a:lnTo>
                  <a:lnTo>
                    <a:pt x="1246" y="874"/>
                  </a:lnTo>
                  <a:lnTo>
                    <a:pt x="1236" y="873"/>
                  </a:lnTo>
                  <a:lnTo>
                    <a:pt x="1226" y="869"/>
                  </a:lnTo>
                  <a:lnTo>
                    <a:pt x="1215" y="865"/>
                  </a:lnTo>
                  <a:lnTo>
                    <a:pt x="1204" y="860"/>
                  </a:lnTo>
                  <a:lnTo>
                    <a:pt x="1183" y="847"/>
                  </a:lnTo>
                  <a:lnTo>
                    <a:pt x="1164" y="836"/>
                  </a:lnTo>
                  <a:lnTo>
                    <a:pt x="1164" y="836"/>
                  </a:lnTo>
                  <a:lnTo>
                    <a:pt x="1152" y="831"/>
                  </a:lnTo>
                  <a:lnTo>
                    <a:pt x="1140" y="828"/>
                  </a:lnTo>
                  <a:lnTo>
                    <a:pt x="1129" y="823"/>
                  </a:lnTo>
                  <a:lnTo>
                    <a:pt x="1119" y="819"/>
                  </a:lnTo>
                  <a:lnTo>
                    <a:pt x="1119" y="819"/>
                  </a:lnTo>
                  <a:lnTo>
                    <a:pt x="1074" y="794"/>
                  </a:lnTo>
                  <a:lnTo>
                    <a:pt x="1026" y="769"/>
                  </a:lnTo>
                  <a:lnTo>
                    <a:pt x="1026" y="769"/>
                  </a:lnTo>
                  <a:lnTo>
                    <a:pt x="1009" y="760"/>
                  </a:lnTo>
                  <a:lnTo>
                    <a:pt x="992" y="753"/>
                  </a:lnTo>
                  <a:lnTo>
                    <a:pt x="976" y="745"/>
                  </a:lnTo>
                  <a:lnTo>
                    <a:pt x="969" y="741"/>
                  </a:lnTo>
                  <a:lnTo>
                    <a:pt x="962" y="737"/>
                  </a:lnTo>
                  <a:lnTo>
                    <a:pt x="962" y="737"/>
                  </a:lnTo>
                  <a:lnTo>
                    <a:pt x="940" y="723"/>
                  </a:lnTo>
                  <a:lnTo>
                    <a:pt x="928" y="715"/>
                  </a:lnTo>
                  <a:lnTo>
                    <a:pt x="918" y="709"/>
                  </a:lnTo>
                  <a:lnTo>
                    <a:pt x="918" y="709"/>
                  </a:lnTo>
                  <a:lnTo>
                    <a:pt x="907" y="705"/>
                  </a:lnTo>
                  <a:lnTo>
                    <a:pt x="897" y="701"/>
                  </a:lnTo>
                  <a:lnTo>
                    <a:pt x="887" y="698"/>
                  </a:lnTo>
                  <a:lnTo>
                    <a:pt x="877" y="695"/>
                  </a:lnTo>
                  <a:lnTo>
                    <a:pt x="877" y="695"/>
                  </a:lnTo>
                  <a:lnTo>
                    <a:pt x="874" y="693"/>
                  </a:lnTo>
                  <a:lnTo>
                    <a:pt x="872" y="690"/>
                  </a:lnTo>
                  <a:lnTo>
                    <a:pt x="870" y="686"/>
                  </a:lnTo>
                  <a:lnTo>
                    <a:pt x="867" y="684"/>
                  </a:lnTo>
                  <a:lnTo>
                    <a:pt x="867" y="684"/>
                  </a:lnTo>
                  <a:lnTo>
                    <a:pt x="857" y="679"/>
                  </a:lnTo>
                  <a:lnTo>
                    <a:pt x="846" y="673"/>
                  </a:lnTo>
                  <a:lnTo>
                    <a:pt x="824" y="663"/>
                  </a:lnTo>
                  <a:lnTo>
                    <a:pt x="802" y="653"/>
                  </a:lnTo>
                  <a:lnTo>
                    <a:pt x="790" y="648"/>
                  </a:lnTo>
                  <a:lnTo>
                    <a:pt x="781" y="642"/>
                  </a:lnTo>
                  <a:lnTo>
                    <a:pt x="781" y="642"/>
                  </a:lnTo>
                  <a:lnTo>
                    <a:pt x="790" y="655"/>
                  </a:lnTo>
                  <a:lnTo>
                    <a:pt x="802" y="667"/>
                  </a:lnTo>
                  <a:lnTo>
                    <a:pt x="814" y="678"/>
                  </a:lnTo>
                  <a:lnTo>
                    <a:pt x="827" y="688"/>
                  </a:lnTo>
                  <a:lnTo>
                    <a:pt x="840" y="699"/>
                  </a:lnTo>
                  <a:lnTo>
                    <a:pt x="851" y="710"/>
                  </a:lnTo>
                  <a:lnTo>
                    <a:pt x="863" y="722"/>
                  </a:lnTo>
                  <a:lnTo>
                    <a:pt x="873" y="735"/>
                  </a:lnTo>
                  <a:lnTo>
                    <a:pt x="873" y="735"/>
                  </a:lnTo>
                  <a:lnTo>
                    <a:pt x="877" y="737"/>
                  </a:lnTo>
                  <a:lnTo>
                    <a:pt x="880" y="738"/>
                  </a:lnTo>
                  <a:lnTo>
                    <a:pt x="886" y="742"/>
                  </a:lnTo>
                  <a:lnTo>
                    <a:pt x="892" y="746"/>
                  </a:lnTo>
                  <a:lnTo>
                    <a:pt x="895" y="748"/>
                  </a:lnTo>
                  <a:lnTo>
                    <a:pt x="900" y="750"/>
                  </a:lnTo>
                  <a:lnTo>
                    <a:pt x="900" y="750"/>
                  </a:lnTo>
                  <a:lnTo>
                    <a:pt x="913" y="766"/>
                  </a:lnTo>
                  <a:lnTo>
                    <a:pt x="927" y="781"/>
                  </a:lnTo>
                  <a:lnTo>
                    <a:pt x="958" y="809"/>
                  </a:lnTo>
                  <a:lnTo>
                    <a:pt x="989" y="838"/>
                  </a:lnTo>
                  <a:lnTo>
                    <a:pt x="1004" y="853"/>
                  </a:lnTo>
                  <a:lnTo>
                    <a:pt x="1018" y="870"/>
                  </a:lnTo>
                  <a:lnTo>
                    <a:pt x="1018" y="870"/>
                  </a:lnTo>
                  <a:lnTo>
                    <a:pt x="1022" y="872"/>
                  </a:lnTo>
                  <a:lnTo>
                    <a:pt x="1026" y="873"/>
                  </a:lnTo>
                  <a:lnTo>
                    <a:pt x="1029" y="875"/>
                  </a:lnTo>
                  <a:lnTo>
                    <a:pt x="1032" y="876"/>
                  </a:lnTo>
                  <a:lnTo>
                    <a:pt x="1032" y="876"/>
                  </a:lnTo>
                  <a:lnTo>
                    <a:pt x="1051" y="896"/>
                  </a:lnTo>
                  <a:lnTo>
                    <a:pt x="1070" y="914"/>
                  </a:lnTo>
                  <a:lnTo>
                    <a:pt x="1109" y="950"/>
                  </a:lnTo>
                  <a:lnTo>
                    <a:pt x="1130" y="968"/>
                  </a:lnTo>
                  <a:lnTo>
                    <a:pt x="1149" y="986"/>
                  </a:lnTo>
                  <a:lnTo>
                    <a:pt x="1168" y="1005"/>
                  </a:lnTo>
                  <a:lnTo>
                    <a:pt x="1185" y="1026"/>
                  </a:lnTo>
                  <a:lnTo>
                    <a:pt x="1185" y="1026"/>
                  </a:lnTo>
                  <a:lnTo>
                    <a:pt x="1196" y="1026"/>
                  </a:lnTo>
                  <a:lnTo>
                    <a:pt x="1206" y="1027"/>
                  </a:lnTo>
                  <a:lnTo>
                    <a:pt x="1213" y="1030"/>
                  </a:lnTo>
                  <a:lnTo>
                    <a:pt x="1220" y="1035"/>
                  </a:lnTo>
                  <a:lnTo>
                    <a:pt x="1224" y="1041"/>
                  </a:lnTo>
                  <a:lnTo>
                    <a:pt x="1227" y="1048"/>
                  </a:lnTo>
                  <a:lnTo>
                    <a:pt x="1228" y="1057"/>
                  </a:lnTo>
                  <a:lnTo>
                    <a:pt x="1228" y="1065"/>
                  </a:lnTo>
                  <a:lnTo>
                    <a:pt x="1228" y="1065"/>
                  </a:lnTo>
                  <a:lnTo>
                    <a:pt x="1239" y="1079"/>
                  </a:lnTo>
                  <a:lnTo>
                    <a:pt x="1252" y="1094"/>
                  </a:lnTo>
                  <a:lnTo>
                    <a:pt x="1264" y="1107"/>
                  </a:lnTo>
                  <a:lnTo>
                    <a:pt x="1276" y="1118"/>
                  </a:lnTo>
                  <a:lnTo>
                    <a:pt x="1276" y="1118"/>
                  </a:lnTo>
                  <a:lnTo>
                    <a:pt x="1283" y="1121"/>
                  </a:lnTo>
                  <a:lnTo>
                    <a:pt x="1288" y="1123"/>
                  </a:lnTo>
                  <a:lnTo>
                    <a:pt x="1295" y="1124"/>
                  </a:lnTo>
                  <a:lnTo>
                    <a:pt x="1301" y="1124"/>
                  </a:lnTo>
                  <a:lnTo>
                    <a:pt x="1309" y="1124"/>
                  </a:lnTo>
                  <a:lnTo>
                    <a:pt x="1315" y="1125"/>
                  </a:lnTo>
                  <a:lnTo>
                    <a:pt x="1321" y="1127"/>
                  </a:lnTo>
                  <a:lnTo>
                    <a:pt x="1327" y="1132"/>
                  </a:lnTo>
                  <a:lnTo>
                    <a:pt x="1327" y="1132"/>
                  </a:lnTo>
                  <a:lnTo>
                    <a:pt x="1328" y="1137"/>
                  </a:lnTo>
                  <a:lnTo>
                    <a:pt x="1329" y="1140"/>
                  </a:lnTo>
                  <a:lnTo>
                    <a:pt x="1332" y="1147"/>
                  </a:lnTo>
                  <a:lnTo>
                    <a:pt x="1334" y="1151"/>
                  </a:lnTo>
                  <a:lnTo>
                    <a:pt x="1335" y="1154"/>
                  </a:lnTo>
                  <a:lnTo>
                    <a:pt x="1335" y="1159"/>
                  </a:lnTo>
                  <a:lnTo>
                    <a:pt x="1335" y="1165"/>
                  </a:lnTo>
                  <a:lnTo>
                    <a:pt x="1335" y="1165"/>
                  </a:lnTo>
                  <a:lnTo>
                    <a:pt x="1343" y="1169"/>
                  </a:lnTo>
                  <a:lnTo>
                    <a:pt x="1349" y="1176"/>
                  </a:lnTo>
                  <a:lnTo>
                    <a:pt x="1360" y="1187"/>
                  </a:lnTo>
                  <a:lnTo>
                    <a:pt x="1371" y="1201"/>
                  </a:lnTo>
                  <a:lnTo>
                    <a:pt x="1377" y="1208"/>
                  </a:lnTo>
                  <a:lnTo>
                    <a:pt x="1386" y="1213"/>
                  </a:lnTo>
                  <a:lnTo>
                    <a:pt x="1386" y="1213"/>
                  </a:lnTo>
                  <a:lnTo>
                    <a:pt x="1387" y="1222"/>
                  </a:lnTo>
                  <a:lnTo>
                    <a:pt x="1387" y="1230"/>
                  </a:lnTo>
                  <a:lnTo>
                    <a:pt x="1386" y="1239"/>
                  </a:lnTo>
                  <a:lnTo>
                    <a:pt x="1385" y="1246"/>
                  </a:lnTo>
                  <a:lnTo>
                    <a:pt x="1382" y="1254"/>
                  </a:lnTo>
                  <a:lnTo>
                    <a:pt x="1380" y="1261"/>
                  </a:lnTo>
                  <a:lnTo>
                    <a:pt x="1376" y="1267"/>
                  </a:lnTo>
                  <a:lnTo>
                    <a:pt x="1373" y="1273"/>
                  </a:lnTo>
                  <a:lnTo>
                    <a:pt x="1369" y="1278"/>
                  </a:lnTo>
                  <a:lnTo>
                    <a:pt x="1363" y="1284"/>
                  </a:lnTo>
                  <a:lnTo>
                    <a:pt x="1352" y="1292"/>
                  </a:lnTo>
                  <a:lnTo>
                    <a:pt x="1340" y="1299"/>
                  </a:lnTo>
                  <a:lnTo>
                    <a:pt x="1327" y="1303"/>
                  </a:lnTo>
                  <a:lnTo>
                    <a:pt x="1313" y="1305"/>
                  </a:lnTo>
                  <a:lnTo>
                    <a:pt x="1299" y="1306"/>
                  </a:lnTo>
                  <a:lnTo>
                    <a:pt x="1285" y="1305"/>
                  </a:lnTo>
                  <a:lnTo>
                    <a:pt x="1272" y="1302"/>
                  </a:lnTo>
                  <a:lnTo>
                    <a:pt x="1260" y="1297"/>
                  </a:lnTo>
                  <a:lnTo>
                    <a:pt x="1255" y="1293"/>
                  </a:lnTo>
                  <a:lnTo>
                    <a:pt x="1250" y="1290"/>
                  </a:lnTo>
                  <a:lnTo>
                    <a:pt x="1245" y="1286"/>
                  </a:lnTo>
                  <a:lnTo>
                    <a:pt x="1241" y="1281"/>
                  </a:lnTo>
                  <a:lnTo>
                    <a:pt x="1237" y="1275"/>
                  </a:lnTo>
                  <a:lnTo>
                    <a:pt x="1234" y="1270"/>
                  </a:lnTo>
                  <a:lnTo>
                    <a:pt x="1234" y="1270"/>
                  </a:lnTo>
                  <a:lnTo>
                    <a:pt x="1225" y="1270"/>
                  </a:lnTo>
                  <a:lnTo>
                    <a:pt x="1216" y="1270"/>
                  </a:lnTo>
                  <a:lnTo>
                    <a:pt x="1208" y="1267"/>
                  </a:lnTo>
                  <a:lnTo>
                    <a:pt x="1201" y="1262"/>
                  </a:lnTo>
                  <a:lnTo>
                    <a:pt x="1195" y="1256"/>
                  </a:lnTo>
                  <a:lnTo>
                    <a:pt x="1193" y="1253"/>
                  </a:lnTo>
                  <a:lnTo>
                    <a:pt x="1192" y="1250"/>
                  </a:lnTo>
                  <a:lnTo>
                    <a:pt x="1191" y="1245"/>
                  </a:lnTo>
                  <a:lnTo>
                    <a:pt x="1190" y="1241"/>
                  </a:lnTo>
                  <a:lnTo>
                    <a:pt x="1191" y="1236"/>
                  </a:lnTo>
                  <a:lnTo>
                    <a:pt x="1192" y="1231"/>
                  </a:lnTo>
                  <a:lnTo>
                    <a:pt x="1192" y="1231"/>
                  </a:lnTo>
                  <a:lnTo>
                    <a:pt x="1180" y="1220"/>
                  </a:lnTo>
                  <a:lnTo>
                    <a:pt x="1169" y="1208"/>
                  </a:lnTo>
                  <a:lnTo>
                    <a:pt x="1159" y="1197"/>
                  </a:lnTo>
                  <a:lnTo>
                    <a:pt x="1148" y="1185"/>
                  </a:lnTo>
                  <a:lnTo>
                    <a:pt x="1135" y="1175"/>
                  </a:lnTo>
                  <a:lnTo>
                    <a:pt x="1122" y="1166"/>
                  </a:lnTo>
                  <a:lnTo>
                    <a:pt x="1115" y="1163"/>
                  </a:lnTo>
                  <a:lnTo>
                    <a:pt x="1106" y="1160"/>
                  </a:lnTo>
                  <a:lnTo>
                    <a:pt x="1098" y="1156"/>
                  </a:lnTo>
                  <a:lnTo>
                    <a:pt x="1089" y="1154"/>
                  </a:lnTo>
                  <a:lnTo>
                    <a:pt x="1089" y="1154"/>
                  </a:lnTo>
                  <a:lnTo>
                    <a:pt x="1087" y="1149"/>
                  </a:lnTo>
                  <a:lnTo>
                    <a:pt x="1085" y="1145"/>
                  </a:lnTo>
                  <a:lnTo>
                    <a:pt x="1080" y="1136"/>
                  </a:lnTo>
                  <a:lnTo>
                    <a:pt x="1080" y="1136"/>
                  </a:lnTo>
                  <a:lnTo>
                    <a:pt x="1082" y="1132"/>
                  </a:lnTo>
                  <a:lnTo>
                    <a:pt x="1084" y="1129"/>
                  </a:lnTo>
                  <a:lnTo>
                    <a:pt x="1087" y="1126"/>
                  </a:lnTo>
                  <a:lnTo>
                    <a:pt x="1091" y="1124"/>
                  </a:lnTo>
                  <a:lnTo>
                    <a:pt x="1091" y="1124"/>
                  </a:lnTo>
                  <a:lnTo>
                    <a:pt x="1080" y="1112"/>
                  </a:lnTo>
                  <a:lnTo>
                    <a:pt x="1074" y="1107"/>
                  </a:lnTo>
                  <a:lnTo>
                    <a:pt x="1071" y="1106"/>
                  </a:lnTo>
                  <a:lnTo>
                    <a:pt x="1067" y="1104"/>
                  </a:lnTo>
                  <a:lnTo>
                    <a:pt x="1067" y="1104"/>
                  </a:lnTo>
                  <a:lnTo>
                    <a:pt x="1067" y="1102"/>
                  </a:lnTo>
                  <a:lnTo>
                    <a:pt x="1067" y="1100"/>
                  </a:lnTo>
                  <a:lnTo>
                    <a:pt x="1064" y="1096"/>
                  </a:lnTo>
                  <a:lnTo>
                    <a:pt x="1064" y="1096"/>
                  </a:lnTo>
                  <a:lnTo>
                    <a:pt x="1007" y="1043"/>
                  </a:lnTo>
                  <a:lnTo>
                    <a:pt x="949" y="989"/>
                  </a:lnTo>
                  <a:lnTo>
                    <a:pt x="890" y="936"/>
                  </a:lnTo>
                  <a:lnTo>
                    <a:pt x="833" y="882"/>
                  </a:lnTo>
                  <a:lnTo>
                    <a:pt x="833" y="882"/>
                  </a:lnTo>
                  <a:lnTo>
                    <a:pt x="787" y="839"/>
                  </a:lnTo>
                  <a:lnTo>
                    <a:pt x="741" y="797"/>
                  </a:lnTo>
                  <a:lnTo>
                    <a:pt x="647" y="712"/>
                  </a:lnTo>
                  <a:lnTo>
                    <a:pt x="600" y="670"/>
                  </a:lnTo>
                  <a:lnTo>
                    <a:pt x="553" y="627"/>
                  </a:lnTo>
                  <a:lnTo>
                    <a:pt x="507" y="584"/>
                  </a:lnTo>
                  <a:lnTo>
                    <a:pt x="462" y="540"/>
                  </a:lnTo>
                  <a:lnTo>
                    <a:pt x="462" y="540"/>
                  </a:lnTo>
                  <a:lnTo>
                    <a:pt x="447" y="525"/>
                  </a:lnTo>
                  <a:lnTo>
                    <a:pt x="432" y="511"/>
                  </a:lnTo>
                  <a:lnTo>
                    <a:pt x="432" y="511"/>
                  </a:lnTo>
                  <a:lnTo>
                    <a:pt x="385" y="469"/>
                  </a:lnTo>
                  <a:lnTo>
                    <a:pt x="385" y="469"/>
                  </a:lnTo>
                  <a:lnTo>
                    <a:pt x="373" y="458"/>
                  </a:lnTo>
                  <a:lnTo>
                    <a:pt x="360" y="450"/>
                  </a:lnTo>
                  <a:lnTo>
                    <a:pt x="347" y="440"/>
                  </a:lnTo>
                  <a:lnTo>
                    <a:pt x="334" y="430"/>
                  </a:lnTo>
                  <a:lnTo>
                    <a:pt x="334" y="430"/>
                  </a:lnTo>
                  <a:lnTo>
                    <a:pt x="329" y="424"/>
                  </a:lnTo>
                  <a:lnTo>
                    <a:pt x="325" y="418"/>
                  </a:lnTo>
                  <a:lnTo>
                    <a:pt x="319" y="410"/>
                  </a:lnTo>
                  <a:lnTo>
                    <a:pt x="314" y="404"/>
                  </a:lnTo>
                  <a:lnTo>
                    <a:pt x="314" y="404"/>
                  </a:lnTo>
                  <a:lnTo>
                    <a:pt x="300" y="391"/>
                  </a:lnTo>
                  <a:lnTo>
                    <a:pt x="284" y="378"/>
                  </a:lnTo>
                  <a:lnTo>
                    <a:pt x="268" y="365"/>
                  </a:lnTo>
                  <a:lnTo>
                    <a:pt x="252" y="351"/>
                  </a:lnTo>
                  <a:lnTo>
                    <a:pt x="252" y="351"/>
                  </a:lnTo>
                  <a:lnTo>
                    <a:pt x="224" y="324"/>
                  </a:lnTo>
                  <a:lnTo>
                    <a:pt x="195" y="297"/>
                  </a:lnTo>
                  <a:lnTo>
                    <a:pt x="166" y="270"/>
                  </a:lnTo>
                  <a:lnTo>
                    <a:pt x="151" y="257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29" y="247"/>
                  </a:lnTo>
                  <a:lnTo>
                    <a:pt x="122" y="247"/>
                  </a:lnTo>
                  <a:lnTo>
                    <a:pt x="117" y="245"/>
                  </a:lnTo>
                  <a:lnTo>
                    <a:pt x="113" y="242"/>
                  </a:lnTo>
                  <a:lnTo>
                    <a:pt x="110" y="237"/>
                  </a:lnTo>
                  <a:lnTo>
                    <a:pt x="108" y="231"/>
                  </a:lnTo>
                  <a:lnTo>
                    <a:pt x="108" y="225"/>
                  </a:lnTo>
                  <a:lnTo>
                    <a:pt x="110" y="218"/>
                  </a:lnTo>
                  <a:lnTo>
                    <a:pt x="110" y="218"/>
                  </a:lnTo>
                  <a:lnTo>
                    <a:pt x="99" y="184"/>
                  </a:lnTo>
                  <a:lnTo>
                    <a:pt x="86" y="153"/>
                  </a:lnTo>
                  <a:lnTo>
                    <a:pt x="71" y="123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46" y="88"/>
                  </a:lnTo>
                  <a:lnTo>
                    <a:pt x="40" y="80"/>
                  </a:lnTo>
                  <a:lnTo>
                    <a:pt x="33" y="73"/>
                  </a:lnTo>
                  <a:lnTo>
                    <a:pt x="28" y="64"/>
                  </a:lnTo>
                  <a:lnTo>
                    <a:pt x="17" y="47"/>
                  </a:lnTo>
                  <a:lnTo>
                    <a:pt x="11" y="40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4" y="30"/>
                  </a:lnTo>
                  <a:lnTo>
                    <a:pt x="6" y="28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7" y="12"/>
                  </a:lnTo>
                  <a:lnTo>
                    <a:pt x="13" y="5"/>
                  </a:lnTo>
                  <a:lnTo>
                    <a:pt x="17" y="3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742" y="614"/>
                  </a:moveTo>
                  <a:lnTo>
                    <a:pt x="742" y="614"/>
                  </a:lnTo>
                  <a:lnTo>
                    <a:pt x="753" y="615"/>
                  </a:lnTo>
                  <a:lnTo>
                    <a:pt x="764" y="618"/>
                  </a:lnTo>
                  <a:lnTo>
                    <a:pt x="774" y="622"/>
                  </a:lnTo>
                  <a:lnTo>
                    <a:pt x="785" y="626"/>
                  </a:lnTo>
                  <a:lnTo>
                    <a:pt x="804" y="638"/>
                  </a:lnTo>
                  <a:lnTo>
                    <a:pt x="820" y="648"/>
                  </a:lnTo>
                  <a:lnTo>
                    <a:pt x="820" y="648"/>
                  </a:lnTo>
                  <a:lnTo>
                    <a:pt x="841" y="654"/>
                  </a:lnTo>
                  <a:lnTo>
                    <a:pt x="860" y="662"/>
                  </a:lnTo>
                  <a:lnTo>
                    <a:pt x="878" y="670"/>
                  </a:lnTo>
                  <a:lnTo>
                    <a:pt x="895" y="679"/>
                  </a:lnTo>
                  <a:lnTo>
                    <a:pt x="895" y="679"/>
                  </a:lnTo>
                  <a:lnTo>
                    <a:pt x="920" y="693"/>
                  </a:lnTo>
                  <a:lnTo>
                    <a:pt x="946" y="708"/>
                  </a:lnTo>
                  <a:lnTo>
                    <a:pt x="958" y="714"/>
                  </a:lnTo>
                  <a:lnTo>
                    <a:pt x="973" y="721"/>
                  </a:lnTo>
                  <a:lnTo>
                    <a:pt x="988" y="726"/>
                  </a:lnTo>
                  <a:lnTo>
                    <a:pt x="1004" y="729"/>
                  </a:lnTo>
                  <a:lnTo>
                    <a:pt x="1004" y="729"/>
                  </a:lnTo>
                  <a:lnTo>
                    <a:pt x="1011" y="737"/>
                  </a:lnTo>
                  <a:lnTo>
                    <a:pt x="1018" y="743"/>
                  </a:lnTo>
                  <a:lnTo>
                    <a:pt x="1028" y="748"/>
                  </a:lnTo>
                  <a:lnTo>
                    <a:pt x="1037" y="754"/>
                  </a:lnTo>
                  <a:lnTo>
                    <a:pt x="1057" y="763"/>
                  </a:lnTo>
                  <a:lnTo>
                    <a:pt x="1077" y="773"/>
                  </a:lnTo>
                  <a:lnTo>
                    <a:pt x="1077" y="773"/>
                  </a:lnTo>
                  <a:lnTo>
                    <a:pt x="1106" y="789"/>
                  </a:lnTo>
                  <a:lnTo>
                    <a:pt x="1121" y="797"/>
                  </a:lnTo>
                  <a:lnTo>
                    <a:pt x="1137" y="801"/>
                  </a:lnTo>
                  <a:lnTo>
                    <a:pt x="1137" y="801"/>
                  </a:lnTo>
                  <a:lnTo>
                    <a:pt x="1153" y="812"/>
                  </a:lnTo>
                  <a:lnTo>
                    <a:pt x="1169" y="822"/>
                  </a:lnTo>
                  <a:lnTo>
                    <a:pt x="1186" y="831"/>
                  </a:lnTo>
                  <a:lnTo>
                    <a:pt x="1196" y="834"/>
                  </a:lnTo>
                  <a:lnTo>
                    <a:pt x="1206" y="837"/>
                  </a:lnTo>
                  <a:lnTo>
                    <a:pt x="1206" y="837"/>
                  </a:lnTo>
                  <a:lnTo>
                    <a:pt x="1253" y="863"/>
                  </a:lnTo>
                  <a:lnTo>
                    <a:pt x="1300" y="888"/>
                  </a:lnTo>
                  <a:lnTo>
                    <a:pt x="1397" y="936"/>
                  </a:lnTo>
                  <a:lnTo>
                    <a:pt x="1495" y="983"/>
                  </a:lnTo>
                  <a:lnTo>
                    <a:pt x="1542" y="1006"/>
                  </a:lnTo>
                  <a:lnTo>
                    <a:pt x="1589" y="1031"/>
                  </a:lnTo>
                  <a:lnTo>
                    <a:pt x="1589" y="1031"/>
                  </a:lnTo>
                  <a:lnTo>
                    <a:pt x="1603" y="1039"/>
                  </a:lnTo>
                  <a:lnTo>
                    <a:pt x="1617" y="1046"/>
                  </a:lnTo>
                  <a:lnTo>
                    <a:pt x="1624" y="1049"/>
                  </a:lnTo>
                  <a:lnTo>
                    <a:pt x="1632" y="1051"/>
                  </a:lnTo>
                  <a:lnTo>
                    <a:pt x="1639" y="1051"/>
                  </a:lnTo>
                  <a:lnTo>
                    <a:pt x="1648" y="1051"/>
                  </a:lnTo>
                  <a:lnTo>
                    <a:pt x="1648" y="1051"/>
                  </a:lnTo>
                  <a:lnTo>
                    <a:pt x="1659" y="1025"/>
                  </a:lnTo>
                  <a:lnTo>
                    <a:pt x="1672" y="998"/>
                  </a:lnTo>
                  <a:lnTo>
                    <a:pt x="1696" y="947"/>
                  </a:lnTo>
                  <a:lnTo>
                    <a:pt x="1749" y="844"/>
                  </a:lnTo>
                  <a:lnTo>
                    <a:pt x="1749" y="844"/>
                  </a:lnTo>
                  <a:lnTo>
                    <a:pt x="1687" y="807"/>
                  </a:lnTo>
                  <a:lnTo>
                    <a:pt x="1654" y="789"/>
                  </a:lnTo>
                  <a:lnTo>
                    <a:pt x="1637" y="782"/>
                  </a:lnTo>
                  <a:lnTo>
                    <a:pt x="1619" y="773"/>
                  </a:lnTo>
                  <a:lnTo>
                    <a:pt x="1619" y="773"/>
                  </a:lnTo>
                  <a:lnTo>
                    <a:pt x="1629" y="757"/>
                  </a:lnTo>
                  <a:lnTo>
                    <a:pt x="1633" y="748"/>
                  </a:lnTo>
                  <a:lnTo>
                    <a:pt x="1635" y="739"/>
                  </a:lnTo>
                  <a:lnTo>
                    <a:pt x="1635" y="739"/>
                  </a:lnTo>
                  <a:lnTo>
                    <a:pt x="1623" y="731"/>
                  </a:lnTo>
                  <a:lnTo>
                    <a:pt x="1609" y="725"/>
                  </a:lnTo>
                  <a:lnTo>
                    <a:pt x="1583" y="712"/>
                  </a:lnTo>
                  <a:lnTo>
                    <a:pt x="1569" y="706"/>
                  </a:lnTo>
                  <a:lnTo>
                    <a:pt x="1557" y="698"/>
                  </a:lnTo>
                  <a:lnTo>
                    <a:pt x="1546" y="690"/>
                  </a:lnTo>
                  <a:lnTo>
                    <a:pt x="1542" y="685"/>
                  </a:lnTo>
                  <a:lnTo>
                    <a:pt x="1539" y="680"/>
                  </a:lnTo>
                  <a:lnTo>
                    <a:pt x="1539" y="680"/>
                  </a:lnTo>
                  <a:lnTo>
                    <a:pt x="1553" y="683"/>
                  </a:lnTo>
                  <a:lnTo>
                    <a:pt x="1567" y="687"/>
                  </a:lnTo>
                  <a:lnTo>
                    <a:pt x="1578" y="693"/>
                  </a:lnTo>
                  <a:lnTo>
                    <a:pt x="1590" y="698"/>
                  </a:lnTo>
                  <a:lnTo>
                    <a:pt x="1602" y="705"/>
                  </a:lnTo>
                  <a:lnTo>
                    <a:pt x="1614" y="710"/>
                  </a:lnTo>
                  <a:lnTo>
                    <a:pt x="1628" y="714"/>
                  </a:lnTo>
                  <a:lnTo>
                    <a:pt x="1642" y="716"/>
                  </a:lnTo>
                  <a:lnTo>
                    <a:pt x="1642" y="716"/>
                  </a:lnTo>
                  <a:lnTo>
                    <a:pt x="1648" y="696"/>
                  </a:lnTo>
                  <a:lnTo>
                    <a:pt x="1653" y="676"/>
                  </a:lnTo>
                  <a:lnTo>
                    <a:pt x="1657" y="654"/>
                  </a:lnTo>
                  <a:lnTo>
                    <a:pt x="1659" y="634"/>
                  </a:lnTo>
                  <a:lnTo>
                    <a:pt x="1662" y="592"/>
                  </a:lnTo>
                  <a:lnTo>
                    <a:pt x="1664" y="547"/>
                  </a:lnTo>
                  <a:lnTo>
                    <a:pt x="1664" y="547"/>
                  </a:lnTo>
                  <a:lnTo>
                    <a:pt x="1658" y="544"/>
                  </a:lnTo>
                  <a:lnTo>
                    <a:pt x="1652" y="542"/>
                  </a:lnTo>
                  <a:lnTo>
                    <a:pt x="1645" y="541"/>
                  </a:lnTo>
                  <a:lnTo>
                    <a:pt x="1637" y="541"/>
                  </a:lnTo>
                  <a:lnTo>
                    <a:pt x="1622" y="542"/>
                  </a:lnTo>
                  <a:lnTo>
                    <a:pt x="1607" y="546"/>
                  </a:lnTo>
                  <a:lnTo>
                    <a:pt x="1591" y="549"/>
                  </a:lnTo>
                  <a:lnTo>
                    <a:pt x="1577" y="551"/>
                  </a:lnTo>
                  <a:lnTo>
                    <a:pt x="1571" y="551"/>
                  </a:lnTo>
                  <a:lnTo>
                    <a:pt x="1564" y="550"/>
                  </a:lnTo>
                  <a:lnTo>
                    <a:pt x="1559" y="548"/>
                  </a:lnTo>
                  <a:lnTo>
                    <a:pt x="1555" y="545"/>
                  </a:lnTo>
                  <a:lnTo>
                    <a:pt x="1555" y="545"/>
                  </a:lnTo>
                  <a:lnTo>
                    <a:pt x="1568" y="543"/>
                  </a:lnTo>
                  <a:lnTo>
                    <a:pt x="1581" y="539"/>
                  </a:lnTo>
                  <a:lnTo>
                    <a:pt x="1607" y="530"/>
                  </a:lnTo>
                  <a:lnTo>
                    <a:pt x="1621" y="527"/>
                  </a:lnTo>
                  <a:lnTo>
                    <a:pt x="1635" y="525"/>
                  </a:lnTo>
                  <a:lnTo>
                    <a:pt x="1642" y="525"/>
                  </a:lnTo>
                  <a:lnTo>
                    <a:pt x="1649" y="526"/>
                  </a:lnTo>
                  <a:lnTo>
                    <a:pt x="1657" y="527"/>
                  </a:lnTo>
                  <a:lnTo>
                    <a:pt x="1664" y="529"/>
                  </a:lnTo>
                  <a:lnTo>
                    <a:pt x="1664" y="529"/>
                  </a:lnTo>
                  <a:lnTo>
                    <a:pt x="1664" y="506"/>
                  </a:lnTo>
                  <a:lnTo>
                    <a:pt x="1664" y="484"/>
                  </a:lnTo>
                  <a:lnTo>
                    <a:pt x="1662" y="463"/>
                  </a:lnTo>
                  <a:lnTo>
                    <a:pt x="1659" y="441"/>
                  </a:lnTo>
                  <a:lnTo>
                    <a:pt x="1653" y="420"/>
                  </a:lnTo>
                  <a:lnTo>
                    <a:pt x="1648" y="399"/>
                  </a:lnTo>
                  <a:lnTo>
                    <a:pt x="1639" y="380"/>
                  </a:lnTo>
                  <a:lnTo>
                    <a:pt x="1630" y="362"/>
                  </a:lnTo>
                  <a:lnTo>
                    <a:pt x="1630" y="362"/>
                  </a:lnTo>
                  <a:lnTo>
                    <a:pt x="1618" y="370"/>
                  </a:lnTo>
                  <a:lnTo>
                    <a:pt x="1606" y="380"/>
                  </a:lnTo>
                  <a:lnTo>
                    <a:pt x="1582" y="402"/>
                  </a:lnTo>
                  <a:lnTo>
                    <a:pt x="1582" y="402"/>
                  </a:lnTo>
                  <a:lnTo>
                    <a:pt x="1570" y="413"/>
                  </a:lnTo>
                  <a:lnTo>
                    <a:pt x="1564" y="420"/>
                  </a:lnTo>
                  <a:lnTo>
                    <a:pt x="1558" y="426"/>
                  </a:lnTo>
                  <a:lnTo>
                    <a:pt x="1551" y="429"/>
                  </a:lnTo>
                  <a:lnTo>
                    <a:pt x="1547" y="432"/>
                  </a:lnTo>
                  <a:lnTo>
                    <a:pt x="1544" y="432"/>
                  </a:lnTo>
                  <a:lnTo>
                    <a:pt x="1542" y="432"/>
                  </a:lnTo>
                  <a:lnTo>
                    <a:pt x="1539" y="430"/>
                  </a:lnTo>
                  <a:lnTo>
                    <a:pt x="1536" y="427"/>
                  </a:lnTo>
                  <a:lnTo>
                    <a:pt x="1532" y="424"/>
                  </a:lnTo>
                  <a:lnTo>
                    <a:pt x="1532" y="424"/>
                  </a:lnTo>
                  <a:lnTo>
                    <a:pt x="1555" y="406"/>
                  </a:lnTo>
                  <a:lnTo>
                    <a:pt x="1577" y="385"/>
                  </a:lnTo>
                  <a:lnTo>
                    <a:pt x="1600" y="364"/>
                  </a:lnTo>
                  <a:lnTo>
                    <a:pt x="1621" y="342"/>
                  </a:lnTo>
                  <a:lnTo>
                    <a:pt x="1621" y="342"/>
                  </a:lnTo>
                  <a:lnTo>
                    <a:pt x="1615" y="334"/>
                  </a:lnTo>
                  <a:lnTo>
                    <a:pt x="1609" y="325"/>
                  </a:lnTo>
                  <a:lnTo>
                    <a:pt x="1604" y="317"/>
                  </a:lnTo>
                  <a:lnTo>
                    <a:pt x="1603" y="312"/>
                  </a:lnTo>
                  <a:lnTo>
                    <a:pt x="1603" y="307"/>
                  </a:lnTo>
                  <a:lnTo>
                    <a:pt x="1603" y="307"/>
                  </a:lnTo>
                  <a:lnTo>
                    <a:pt x="1590" y="290"/>
                  </a:lnTo>
                  <a:lnTo>
                    <a:pt x="1576" y="274"/>
                  </a:lnTo>
                  <a:lnTo>
                    <a:pt x="1561" y="259"/>
                  </a:lnTo>
                  <a:lnTo>
                    <a:pt x="1545" y="245"/>
                  </a:lnTo>
                  <a:lnTo>
                    <a:pt x="1529" y="231"/>
                  </a:lnTo>
                  <a:lnTo>
                    <a:pt x="1512" y="218"/>
                  </a:lnTo>
                  <a:lnTo>
                    <a:pt x="1494" y="207"/>
                  </a:lnTo>
                  <a:lnTo>
                    <a:pt x="1475" y="196"/>
                  </a:lnTo>
                  <a:lnTo>
                    <a:pt x="1475" y="196"/>
                  </a:lnTo>
                  <a:lnTo>
                    <a:pt x="1466" y="207"/>
                  </a:lnTo>
                  <a:lnTo>
                    <a:pt x="1457" y="219"/>
                  </a:lnTo>
                  <a:lnTo>
                    <a:pt x="1450" y="232"/>
                  </a:lnTo>
                  <a:lnTo>
                    <a:pt x="1442" y="246"/>
                  </a:lnTo>
                  <a:lnTo>
                    <a:pt x="1442" y="246"/>
                  </a:lnTo>
                  <a:lnTo>
                    <a:pt x="1435" y="260"/>
                  </a:lnTo>
                  <a:lnTo>
                    <a:pt x="1431" y="268"/>
                  </a:lnTo>
                  <a:lnTo>
                    <a:pt x="1426" y="274"/>
                  </a:lnTo>
                  <a:lnTo>
                    <a:pt x="1421" y="279"/>
                  </a:lnTo>
                  <a:lnTo>
                    <a:pt x="1416" y="283"/>
                  </a:lnTo>
                  <a:lnTo>
                    <a:pt x="1412" y="284"/>
                  </a:lnTo>
                  <a:lnTo>
                    <a:pt x="1409" y="284"/>
                  </a:lnTo>
                  <a:lnTo>
                    <a:pt x="1405" y="284"/>
                  </a:lnTo>
                  <a:lnTo>
                    <a:pt x="1402" y="283"/>
                  </a:lnTo>
                  <a:lnTo>
                    <a:pt x="1402" y="283"/>
                  </a:lnTo>
                  <a:lnTo>
                    <a:pt x="1416" y="259"/>
                  </a:lnTo>
                  <a:lnTo>
                    <a:pt x="1431" y="233"/>
                  </a:lnTo>
                  <a:lnTo>
                    <a:pt x="1445" y="210"/>
                  </a:lnTo>
                  <a:lnTo>
                    <a:pt x="1452" y="197"/>
                  </a:lnTo>
                  <a:lnTo>
                    <a:pt x="1460" y="186"/>
                  </a:lnTo>
                  <a:lnTo>
                    <a:pt x="1460" y="186"/>
                  </a:lnTo>
                  <a:lnTo>
                    <a:pt x="1450" y="178"/>
                  </a:lnTo>
                  <a:lnTo>
                    <a:pt x="1440" y="171"/>
                  </a:lnTo>
                  <a:lnTo>
                    <a:pt x="1428" y="164"/>
                  </a:lnTo>
                  <a:lnTo>
                    <a:pt x="1418" y="157"/>
                  </a:lnTo>
                  <a:lnTo>
                    <a:pt x="1394" y="147"/>
                  </a:lnTo>
                  <a:lnTo>
                    <a:pt x="1369" y="137"/>
                  </a:lnTo>
                  <a:lnTo>
                    <a:pt x="1342" y="130"/>
                  </a:lnTo>
                  <a:lnTo>
                    <a:pt x="1313" y="123"/>
                  </a:lnTo>
                  <a:lnTo>
                    <a:pt x="1283" y="119"/>
                  </a:lnTo>
                  <a:lnTo>
                    <a:pt x="1252" y="116"/>
                  </a:lnTo>
                  <a:lnTo>
                    <a:pt x="1252" y="116"/>
                  </a:lnTo>
                  <a:lnTo>
                    <a:pt x="1251" y="136"/>
                  </a:lnTo>
                  <a:lnTo>
                    <a:pt x="1250" y="160"/>
                  </a:lnTo>
                  <a:lnTo>
                    <a:pt x="1249" y="173"/>
                  </a:lnTo>
                  <a:lnTo>
                    <a:pt x="1250" y="186"/>
                  </a:lnTo>
                  <a:lnTo>
                    <a:pt x="1250" y="200"/>
                  </a:lnTo>
                  <a:lnTo>
                    <a:pt x="1252" y="214"/>
                  </a:lnTo>
                  <a:lnTo>
                    <a:pt x="1252" y="214"/>
                  </a:lnTo>
                  <a:lnTo>
                    <a:pt x="1255" y="222"/>
                  </a:lnTo>
                  <a:lnTo>
                    <a:pt x="1258" y="230"/>
                  </a:lnTo>
                  <a:lnTo>
                    <a:pt x="1259" y="233"/>
                  </a:lnTo>
                  <a:lnTo>
                    <a:pt x="1258" y="237"/>
                  </a:lnTo>
                  <a:lnTo>
                    <a:pt x="1256" y="240"/>
                  </a:lnTo>
                  <a:lnTo>
                    <a:pt x="1252" y="243"/>
                  </a:lnTo>
                  <a:lnTo>
                    <a:pt x="1252" y="243"/>
                  </a:lnTo>
                  <a:lnTo>
                    <a:pt x="1249" y="237"/>
                  </a:lnTo>
                  <a:lnTo>
                    <a:pt x="1245" y="230"/>
                  </a:lnTo>
                  <a:lnTo>
                    <a:pt x="1243" y="223"/>
                  </a:lnTo>
                  <a:lnTo>
                    <a:pt x="1241" y="215"/>
                  </a:lnTo>
                  <a:lnTo>
                    <a:pt x="1239" y="198"/>
                  </a:lnTo>
                  <a:lnTo>
                    <a:pt x="1239" y="181"/>
                  </a:lnTo>
                  <a:lnTo>
                    <a:pt x="1239" y="147"/>
                  </a:lnTo>
                  <a:lnTo>
                    <a:pt x="1238" y="130"/>
                  </a:lnTo>
                  <a:lnTo>
                    <a:pt x="1236" y="116"/>
                  </a:lnTo>
                  <a:lnTo>
                    <a:pt x="1236" y="116"/>
                  </a:lnTo>
                  <a:lnTo>
                    <a:pt x="1205" y="116"/>
                  </a:lnTo>
                  <a:lnTo>
                    <a:pt x="1177" y="117"/>
                  </a:lnTo>
                  <a:lnTo>
                    <a:pt x="1152" y="118"/>
                  </a:lnTo>
                  <a:lnTo>
                    <a:pt x="1128" y="120"/>
                  </a:lnTo>
                  <a:lnTo>
                    <a:pt x="1104" y="124"/>
                  </a:lnTo>
                  <a:lnTo>
                    <a:pt x="1080" y="128"/>
                  </a:lnTo>
                  <a:lnTo>
                    <a:pt x="1057" y="135"/>
                  </a:lnTo>
                  <a:lnTo>
                    <a:pt x="1030" y="141"/>
                  </a:lnTo>
                  <a:lnTo>
                    <a:pt x="1030" y="141"/>
                  </a:lnTo>
                  <a:lnTo>
                    <a:pt x="1036" y="158"/>
                  </a:lnTo>
                  <a:lnTo>
                    <a:pt x="1042" y="172"/>
                  </a:lnTo>
                  <a:lnTo>
                    <a:pt x="1049" y="186"/>
                  </a:lnTo>
                  <a:lnTo>
                    <a:pt x="1057" y="199"/>
                  </a:lnTo>
                  <a:lnTo>
                    <a:pt x="1073" y="226"/>
                  </a:lnTo>
                  <a:lnTo>
                    <a:pt x="1080" y="240"/>
                  </a:lnTo>
                  <a:lnTo>
                    <a:pt x="1087" y="255"/>
                  </a:lnTo>
                  <a:lnTo>
                    <a:pt x="1087" y="255"/>
                  </a:lnTo>
                  <a:lnTo>
                    <a:pt x="1082" y="255"/>
                  </a:lnTo>
                  <a:lnTo>
                    <a:pt x="1077" y="254"/>
                  </a:lnTo>
                  <a:lnTo>
                    <a:pt x="1074" y="252"/>
                  </a:lnTo>
                  <a:lnTo>
                    <a:pt x="1071" y="248"/>
                  </a:lnTo>
                  <a:lnTo>
                    <a:pt x="1067" y="240"/>
                  </a:lnTo>
                  <a:lnTo>
                    <a:pt x="1062" y="232"/>
                  </a:lnTo>
                  <a:lnTo>
                    <a:pt x="1062" y="232"/>
                  </a:lnTo>
                  <a:lnTo>
                    <a:pt x="1049" y="210"/>
                  </a:lnTo>
                  <a:lnTo>
                    <a:pt x="1037" y="188"/>
                  </a:lnTo>
                  <a:lnTo>
                    <a:pt x="1023" y="168"/>
                  </a:lnTo>
                  <a:lnTo>
                    <a:pt x="1014" y="158"/>
                  </a:lnTo>
                  <a:lnTo>
                    <a:pt x="1007" y="150"/>
                  </a:lnTo>
                  <a:lnTo>
                    <a:pt x="1007" y="150"/>
                  </a:lnTo>
                  <a:lnTo>
                    <a:pt x="984" y="161"/>
                  </a:lnTo>
                  <a:lnTo>
                    <a:pt x="963" y="171"/>
                  </a:lnTo>
                  <a:lnTo>
                    <a:pt x="941" y="183"/>
                  </a:lnTo>
                  <a:lnTo>
                    <a:pt x="922" y="196"/>
                  </a:lnTo>
                  <a:lnTo>
                    <a:pt x="903" y="209"/>
                  </a:lnTo>
                  <a:lnTo>
                    <a:pt x="885" y="224"/>
                  </a:lnTo>
                  <a:lnTo>
                    <a:pt x="868" y="240"/>
                  </a:lnTo>
                  <a:lnTo>
                    <a:pt x="852" y="257"/>
                  </a:lnTo>
                  <a:lnTo>
                    <a:pt x="852" y="257"/>
                  </a:lnTo>
                  <a:lnTo>
                    <a:pt x="864" y="266"/>
                  </a:lnTo>
                  <a:lnTo>
                    <a:pt x="877" y="273"/>
                  </a:lnTo>
                  <a:lnTo>
                    <a:pt x="903" y="289"/>
                  </a:lnTo>
                  <a:lnTo>
                    <a:pt x="916" y="297"/>
                  </a:lnTo>
                  <a:lnTo>
                    <a:pt x="927" y="304"/>
                  </a:lnTo>
                  <a:lnTo>
                    <a:pt x="938" y="314"/>
                  </a:lnTo>
                  <a:lnTo>
                    <a:pt x="942" y="318"/>
                  </a:lnTo>
                  <a:lnTo>
                    <a:pt x="946" y="323"/>
                  </a:lnTo>
                  <a:lnTo>
                    <a:pt x="946" y="323"/>
                  </a:lnTo>
                  <a:lnTo>
                    <a:pt x="932" y="318"/>
                  </a:lnTo>
                  <a:lnTo>
                    <a:pt x="918" y="312"/>
                  </a:lnTo>
                  <a:lnTo>
                    <a:pt x="891" y="298"/>
                  </a:lnTo>
                  <a:lnTo>
                    <a:pt x="865" y="284"/>
                  </a:lnTo>
                  <a:lnTo>
                    <a:pt x="854" y="278"/>
                  </a:lnTo>
                  <a:lnTo>
                    <a:pt x="841" y="273"/>
                  </a:lnTo>
                  <a:lnTo>
                    <a:pt x="841" y="273"/>
                  </a:lnTo>
                  <a:lnTo>
                    <a:pt x="827" y="288"/>
                  </a:lnTo>
                  <a:lnTo>
                    <a:pt x="814" y="303"/>
                  </a:lnTo>
                  <a:lnTo>
                    <a:pt x="807" y="312"/>
                  </a:lnTo>
                  <a:lnTo>
                    <a:pt x="801" y="320"/>
                  </a:lnTo>
                  <a:lnTo>
                    <a:pt x="797" y="330"/>
                  </a:lnTo>
                  <a:lnTo>
                    <a:pt x="792" y="339"/>
                  </a:lnTo>
                  <a:lnTo>
                    <a:pt x="792" y="339"/>
                  </a:lnTo>
                  <a:lnTo>
                    <a:pt x="797" y="338"/>
                  </a:lnTo>
                  <a:lnTo>
                    <a:pt x="800" y="338"/>
                  </a:lnTo>
                  <a:lnTo>
                    <a:pt x="804" y="339"/>
                  </a:lnTo>
                  <a:lnTo>
                    <a:pt x="811" y="339"/>
                  </a:lnTo>
                  <a:lnTo>
                    <a:pt x="811" y="339"/>
                  </a:lnTo>
                  <a:lnTo>
                    <a:pt x="826" y="347"/>
                  </a:lnTo>
                  <a:lnTo>
                    <a:pt x="841" y="355"/>
                  </a:lnTo>
                  <a:lnTo>
                    <a:pt x="855" y="365"/>
                  </a:lnTo>
                  <a:lnTo>
                    <a:pt x="868" y="376"/>
                  </a:lnTo>
                  <a:lnTo>
                    <a:pt x="868" y="376"/>
                  </a:lnTo>
                  <a:lnTo>
                    <a:pt x="882" y="385"/>
                  </a:lnTo>
                  <a:lnTo>
                    <a:pt x="896" y="394"/>
                  </a:lnTo>
                  <a:lnTo>
                    <a:pt x="903" y="399"/>
                  </a:lnTo>
                  <a:lnTo>
                    <a:pt x="908" y="405"/>
                  </a:lnTo>
                  <a:lnTo>
                    <a:pt x="913" y="411"/>
                  </a:lnTo>
                  <a:lnTo>
                    <a:pt x="918" y="419"/>
                  </a:lnTo>
                  <a:lnTo>
                    <a:pt x="918" y="419"/>
                  </a:lnTo>
                  <a:lnTo>
                    <a:pt x="912" y="419"/>
                  </a:lnTo>
                  <a:lnTo>
                    <a:pt x="907" y="419"/>
                  </a:lnTo>
                  <a:lnTo>
                    <a:pt x="902" y="418"/>
                  </a:lnTo>
                  <a:lnTo>
                    <a:pt x="896" y="417"/>
                  </a:lnTo>
                  <a:lnTo>
                    <a:pt x="888" y="411"/>
                  </a:lnTo>
                  <a:lnTo>
                    <a:pt x="878" y="405"/>
                  </a:lnTo>
                  <a:lnTo>
                    <a:pt x="870" y="397"/>
                  </a:lnTo>
                  <a:lnTo>
                    <a:pt x="860" y="391"/>
                  </a:lnTo>
                  <a:lnTo>
                    <a:pt x="850" y="385"/>
                  </a:lnTo>
                  <a:lnTo>
                    <a:pt x="845" y="383"/>
                  </a:lnTo>
                  <a:lnTo>
                    <a:pt x="839" y="382"/>
                  </a:lnTo>
                  <a:lnTo>
                    <a:pt x="839" y="382"/>
                  </a:lnTo>
                  <a:lnTo>
                    <a:pt x="837" y="379"/>
                  </a:lnTo>
                  <a:lnTo>
                    <a:pt x="835" y="377"/>
                  </a:lnTo>
                  <a:lnTo>
                    <a:pt x="834" y="375"/>
                  </a:lnTo>
                  <a:lnTo>
                    <a:pt x="831" y="374"/>
                  </a:lnTo>
                  <a:lnTo>
                    <a:pt x="831" y="374"/>
                  </a:lnTo>
                  <a:lnTo>
                    <a:pt x="811" y="363"/>
                  </a:lnTo>
                  <a:lnTo>
                    <a:pt x="792" y="351"/>
                  </a:lnTo>
                  <a:lnTo>
                    <a:pt x="792" y="351"/>
                  </a:lnTo>
                  <a:lnTo>
                    <a:pt x="786" y="352"/>
                  </a:lnTo>
                  <a:lnTo>
                    <a:pt x="782" y="351"/>
                  </a:lnTo>
                  <a:lnTo>
                    <a:pt x="777" y="350"/>
                  </a:lnTo>
                  <a:lnTo>
                    <a:pt x="772" y="349"/>
                  </a:lnTo>
                  <a:lnTo>
                    <a:pt x="772" y="349"/>
                  </a:lnTo>
                  <a:lnTo>
                    <a:pt x="758" y="338"/>
                  </a:lnTo>
                  <a:lnTo>
                    <a:pt x="743" y="329"/>
                  </a:lnTo>
                  <a:lnTo>
                    <a:pt x="727" y="319"/>
                  </a:lnTo>
                  <a:lnTo>
                    <a:pt x="711" y="311"/>
                  </a:lnTo>
                  <a:lnTo>
                    <a:pt x="694" y="303"/>
                  </a:lnTo>
                  <a:lnTo>
                    <a:pt x="677" y="294"/>
                  </a:lnTo>
                  <a:lnTo>
                    <a:pt x="642" y="281"/>
                  </a:lnTo>
                  <a:lnTo>
                    <a:pt x="642" y="281"/>
                  </a:lnTo>
                  <a:lnTo>
                    <a:pt x="640" y="286"/>
                  </a:lnTo>
                  <a:lnTo>
                    <a:pt x="639" y="291"/>
                  </a:lnTo>
                  <a:lnTo>
                    <a:pt x="636" y="300"/>
                  </a:lnTo>
                  <a:lnTo>
                    <a:pt x="631" y="308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13" y="351"/>
                  </a:lnTo>
                  <a:lnTo>
                    <a:pt x="599" y="383"/>
                  </a:lnTo>
                  <a:lnTo>
                    <a:pt x="599" y="383"/>
                  </a:lnTo>
                  <a:lnTo>
                    <a:pt x="598" y="389"/>
                  </a:lnTo>
                  <a:lnTo>
                    <a:pt x="597" y="394"/>
                  </a:lnTo>
                  <a:lnTo>
                    <a:pt x="597" y="399"/>
                  </a:lnTo>
                  <a:lnTo>
                    <a:pt x="594" y="404"/>
                  </a:lnTo>
                  <a:lnTo>
                    <a:pt x="594" y="404"/>
                  </a:lnTo>
                  <a:lnTo>
                    <a:pt x="593" y="405"/>
                  </a:lnTo>
                  <a:lnTo>
                    <a:pt x="590" y="406"/>
                  </a:lnTo>
                  <a:lnTo>
                    <a:pt x="588" y="407"/>
                  </a:lnTo>
                  <a:lnTo>
                    <a:pt x="587" y="408"/>
                  </a:lnTo>
                  <a:lnTo>
                    <a:pt x="587" y="408"/>
                  </a:lnTo>
                  <a:lnTo>
                    <a:pt x="586" y="411"/>
                  </a:lnTo>
                  <a:lnTo>
                    <a:pt x="586" y="414"/>
                  </a:lnTo>
                  <a:lnTo>
                    <a:pt x="586" y="419"/>
                  </a:lnTo>
                  <a:lnTo>
                    <a:pt x="585" y="422"/>
                  </a:lnTo>
                  <a:lnTo>
                    <a:pt x="585" y="422"/>
                  </a:lnTo>
                  <a:lnTo>
                    <a:pt x="580" y="429"/>
                  </a:lnTo>
                  <a:lnTo>
                    <a:pt x="576" y="437"/>
                  </a:lnTo>
                  <a:lnTo>
                    <a:pt x="574" y="440"/>
                  </a:lnTo>
                  <a:lnTo>
                    <a:pt x="573" y="444"/>
                  </a:lnTo>
                  <a:lnTo>
                    <a:pt x="573" y="449"/>
                  </a:lnTo>
                  <a:lnTo>
                    <a:pt x="574" y="454"/>
                  </a:lnTo>
                  <a:lnTo>
                    <a:pt x="574" y="454"/>
                  </a:lnTo>
                  <a:lnTo>
                    <a:pt x="578" y="457"/>
                  </a:lnTo>
                  <a:lnTo>
                    <a:pt x="582" y="460"/>
                  </a:lnTo>
                  <a:lnTo>
                    <a:pt x="591" y="471"/>
                  </a:lnTo>
                  <a:lnTo>
                    <a:pt x="601" y="481"/>
                  </a:lnTo>
                  <a:lnTo>
                    <a:pt x="606" y="485"/>
                  </a:lnTo>
                  <a:lnTo>
                    <a:pt x="610" y="487"/>
                  </a:lnTo>
                  <a:lnTo>
                    <a:pt x="610" y="487"/>
                  </a:lnTo>
                  <a:lnTo>
                    <a:pt x="615" y="486"/>
                  </a:lnTo>
                  <a:lnTo>
                    <a:pt x="618" y="484"/>
                  </a:lnTo>
                  <a:lnTo>
                    <a:pt x="621" y="482"/>
                  </a:lnTo>
                  <a:lnTo>
                    <a:pt x="622" y="479"/>
                  </a:lnTo>
                  <a:lnTo>
                    <a:pt x="625" y="475"/>
                  </a:lnTo>
                  <a:lnTo>
                    <a:pt x="628" y="473"/>
                  </a:lnTo>
                  <a:lnTo>
                    <a:pt x="632" y="472"/>
                  </a:lnTo>
                  <a:lnTo>
                    <a:pt x="637" y="472"/>
                  </a:lnTo>
                  <a:lnTo>
                    <a:pt x="637" y="472"/>
                  </a:lnTo>
                  <a:lnTo>
                    <a:pt x="637" y="479"/>
                  </a:lnTo>
                  <a:lnTo>
                    <a:pt x="636" y="483"/>
                  </a:lnTo>
                  <a:lnTo>
                    <a:pt x="634" y="486"/>
                  </a:lnTo>
                  <a:lnTo>
                    <a:pt x="632" y="489"/>
                  </a:lnTo>
                  <a:lnTo>
                    <a:pt x="625" y="494"/>
                  </a:lnTo>
                  <a:lnTo>
                    <a:pt x="619" y="499"/>
                  </a:lnTo>
                  <a:lnTo>
                    <a:pt x="619" y="499"/>
                  </a:lnTo>
                  <a:lnTo>
                    <a:pt x="627" y="504"/>
                  </a:lnTo>
                  <a:lnTo>
                    <a:pt x="634" y="511"/>
                  </a:lnTo>
                  <a:lnTo>
                    <a:pt x="642" y="517"/>
                  </a:lnTo>
                  <a:lnTo>
                    <a:pt x="649" y="523"/>
                  </a:lnTo>
                  <a:lnTo>
                    <a:pt x="649" y="523"/>
                  </a:lnTo>
                  <a:lnTo>
                    <a:pt x="652" y="519"/>
                  </a:lnTo>
                  <a:lnTo>
                    <a:pt x="654" y="515"/>
                  </a:lnTo>
                  <a:lnTo>
                    <a:pt x="658" y="504"/>
                  </a:lnTo>
                  <a:lnTo>
                    <a:pt x="660" y="500"/>
                  </a:lnTo>
                  <a:lnTo>
                    <a:pt x="663" y="496"/>
                  </a:lnTo>
                  <a:lnTo>
                    <a:pt x="666" y="493"/>
                  </a:lnTo>
                  <a:lnTo>
                    <a:pt x="671" y="490"/>
                  </a:lnTo>
                  <a:lnTo>
                    <a:pt x="671" y="490"/>
                  </a:lnTo>
                  <a:lnTo>
                    <a:pt x="675" y="496"/>
                  </a:lnTo>
                  <a:lnTo>
                    <a:pt x="675" y="501"/>
                  </a:lnTo>
                  <a:lnTo>
                    <a:pt x="674" y="505"/>
                  </a:lnTo>
                  <a:lnTo>
                    <a:pt x="671" y="511"/>
                  </a:lnTo>
                  <a:lnTo>
                    <a:pt x="665" y="520"/>
                  </a:lnTo>
                  <a:lnTo>
                    <a:pt x="662" y="526"/>
                  </a:lnTo>
                  <a:lnTo>
                    <a:pt x="660" y="531"/>
                  </a:lnTo>
                  <a:lnTo>
                    <a:pt x="660" y="531"/>
                  </a:lnTo>
                  <a:lnTo>
                    <a:pt x="699" y="573"/>
                  </a:lnTo>
                  <a:lnTo>
                    <a:pt x="742" y="614"/>
                  </a:lnTo>
                  <a:lnTo>
                    <a:pt x="742" y="614"/>
                  </a:lnTo>
                  <a:close/>
                  <a:moveTo>
                    <a:pt x="74" y="95"/>
                  </a:moveTo>
                  <a:lnTo>
                    <a:pt x="74" y="95"/>
                  </a:lnTo>
                  <a:lnTo>
                    <a:pt x="84" y="111"/>
                  </a:lnTo>
                  <a:lnTo>
                    <a:pt x="93" y="127"/>
                  </a:lnTo>
                  <a:lnTo>
                    <a:pt x="110" y="162"/>
                  </a:lnTo>
                  <a:lnTo>
                    <a:pt x="125" y="195"/>
                  </a:lnTo>
                  <a:lnTo>
                    <a:pt x="137" y="223"/>
                  </a:lnTo>
                  <a:lnTo>
                    <a:pt x="137" y="223"/>
                  </a:lnTo>
                  <a:lnTo>
                    <a:pt x="137" y="218"/>
                  </a:lnTo>
                  <a:lnTo>
                    <a:pt x="138" y="216"/>
                  </a:lnTo>
                  <a:lnTo>
                    <a:pt x="141" y="211"/>
                  </a:lnTo>
                  <a:lnTo>
                    <a:pt x="146" y="207"/>
                  </a:lnTo>
                  <a:lnTo>
                    <a:pt x="149" y="202"/>
                  </a:lnTo>
                  <a:lnTo>
                    <a:pt x="149" y="202"/>
                  </a:lnTo>
                  <a:lnTo>
                    <a:pt x="133" y="181"/>
                  </a:lnTo>
                  <a:lnTo>
                    <a:pt x="129" y="176"/>
                  </a:lnTo>
                  <a:lnTo>
                    <a:pt x="125" y="169"/>
                  </a:lnTo>
                  <a:lnTo>
                    <a:pt x="123" y="164"/>
                  </a:lnTo>
                  <a:lnTo>
                    <a:pt x="122" y="157"/>
                  </a:lnTo>
                  <a:lnTo>
                    <a:pt x="122" y="157"/>
                  </a:lnTo>
                  <a:lnTo>
                    <a:pt x="128" y="161"/>
                  </a:lnTo>
                  <a:lnTo>
                    <a:pt x="132" y="164"/>
                  </a:lnTo>
                  <a:lnTo>
                    <a:pt x="139" y="171"/>
                  </a:lnTo>
                  <a:lnTo>
                    <a:pt x="147" y="179"/>
                  </a:lnTo>
                  <a:lnTo>
                    <a:pt x="153" y="188"/>
                  </a:lnTo>
                  <a:lnTo>
                    <a:pt x="160" y="196"/>
                  </a:lnTo>
                  <a:lnTo>
                    <a:pt x="167" y="203"/>
                  </a:lnTo>
                  <a:lnTo>
                    <a:pt x="173" y="207"/>
                  </a:lnTo>
                  <a:lnTo>
                    <a:pt x="177" y="209"/>
                  </a:lnTo>
                  <a:lnTo>
                    <a:pt x="183" y="211"/>
                  </a:lnTo>
                  <a:lnTo>
                    <a:pt x="190" y="212"/>
                  </a:lnTo>
                  <a:lnTo>
                    <a:pt x="190" y="212"/>
                  </a:lnTo>
                  <a:lnTo>
                    <a:pt x="190" y="202"/>
                  </a:lnTo>
                  <a:lnTo>
                    <a:pt x="189" y="193"/>
                  </a:lnTo>
                  <a:lnTo>
                    <a:pt x="186" y="185"/>
                  </a:lnTo>
                  <a:lnTo>
                    <a:pt x="182" y="178"/>
                  </a:lnTo>
                  <a:lnTo>
                    <a:pt x="178" y="170"/>
                  </a:lnTo>
                  <a:lnTo>
                    <a:pt x="173" y="165"/>
                  </a:lnTo>
                  <a:lnTo>
                    <a:pt x="160" y="153"/>
                  </a:lnTo>
                  <a:lnTo>
                    <a:pt x="132" y="133"/>
                  </a:lnTo>
                  <a:lnTo>
                    <a:pt x="125" y="126"/>
                  </a:lnTo>
                  <a:lnTo>
                    <a:pt x="119" y="121"/>
                  </a:lnTo>
                  <a:lnTo>
                    <a:pt x="114" y="115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117" y="110"/>
                  </a:lnTo>
                  <a:lnTo>
                    <a:pt x="124" y="113"/>
                  </a:lnTo>
                  <a:lnTo>
                    <a:pt x="137" y="121"/>
                  </a:lnTo>
                  <a:lnTo>
                    <a:pt x="149" y="130"/>
                  </a:lnTo>
                  <a:lnTo>
                    <a:pt x="161" y="140"/>
                  </a:lnTo>
                  <a:lnTo>
                    <a:pt x="173" y="150"/>
                  </a:lnTo>
                  <a:lnTo>
                    <a:pt x="184" y="158"/>
                  </a:lnTo>
                  <a:lnTo>
                    <a:pt x="191" y="163"/>
                  </a:lnTo>
                  <a:lnTo>
                    <a:pt x="198" y="166"/>
                  </a:lnTo>
                  <a:lnTo>
                    <a:pt x="206" y="169"/>
                  </a:lnTo>
                  <a:lnTo>
                    <a:pt x="213" y="172"/>
                  </a:lnTo>
                  <a:lnTo>
                    <a:pt x="213" y="172"/>
                  </a:lnTo>
                  <a:lnTo>
                    <a:pt x="216" y="165"/>
                  </a:lnTo>
                  <a:lnTo>
                    <a:pt x="216" y="160"/>
                  </a:lnTo>
                  <a:lnTo>
                    <a:pt x="218" y="153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11" y="141"/>
                  </a:lnTo>
                  <a:lnTo>
                    <a:pt x="204" y="138"/>
                  </a:lnTo>
                  <a:lnTo>
                    <a:pt x="188" y="132"/>
                  </a:lnTo>
                  <a:lnTo>
                    <a:pt x="171" y="125"/>
                  </a:lnTo>
                  <a:lnTo>
                    <a:pt x="163" y="122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1" y="115"/>
                  </a:lnTo>
                  <a:lnTo>
                    <a:pt x="149" y="111"/>
                  </a:lnTo>
                  <a:lnTo>
                    <a:pt x="146" y="107"/>
                  </a:lnTo>
                  <a:lnTo>
                    <a:pt x="143" y="104"/>
                  </a:lnTo>
                  <a:lnTo>
                    <a:pt x="143" y="104"/>
                  </a:lnTo>
                  <a:lnTo>
                    <a:pt x="128" y="92"/>
                  </a:lnTo>
                  <a:lnTo>
                    <a:pt x="110" y="84"/>
                  </a:lnTo>
                  <a:lnTo>
                    <a:pt x="94" y="76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78" y="79"/>
                  </a:lnTo>
                  <a:lnTo>
                    <a:pt x="76" y="86"/>
                  </a:lnTo>
                  <a:lnTo>
                    <a:pt x="75" y="90"/>
                  </a:lnTo>
                  <a:lnTo>
                    <a:pt x="74" y="95"/>
                  </a:lnTo>
                  <a:lnTo>
                    <a:pt x="74" y="95"/>
                  </a:lnTo>
                  <a:close/>
                  <a:moveTo>
                    <a:pt x="229" y="188"/>
                  </a:moveTo>
                  <a:lnTo>
                    <a:pt x="229" y="188"/>
                  </a:lnTo>
                  <a:lnTo>
                    <a:pt x="239" y="195"/>
                  </a:lnTo>
                  <a:lnTo>
                    <a:pt x="247" y="202"/>
                  </a:lnTo>
                  <a:lnTo>
                    <a:pt x="262" y="219"/>
                  </a:lnTo>
                  <a:lnTo>
                    <a:pt x="270" y="227"/>
                  </a:lnTo>
                  <a:lnTo>
                    <a:pt x="279" y="234"/>
                  </a:lnTo>
                  <a:lnTo>
                    <a:pt x="287" y="242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302" y="256"/>
                  </a:lnTo>
                  <a:lnTo>
                    <a:pt x="309" y="263"/>
                  </a:lnTo>
                  <a:lnTo>
                    <a:pt x="316" y="270"/>
                  </a:lnTo>
                  <a:lnTo>
                    <a:pt x="325" y="275"/>
                  </a:lnTo>
                  <a:lnTo>
                    <a:pt x="341" y="287"/>
                  </a:lnTo>
                  <a:lnTo>
                    <a:pt x="348" y="292"/>
                  </a:lnTo>
                  <a:lnTo>
                    <a:pt x="355" y="299"/>
                  </a:lnTo>
                  <a:lnTo>
                    <a:pt x="355" y="299"/>
                  </a:lnTo>
                  <a:lnTo>
                    <a:pt x="356" y="301"/>
                  </a:lnTo>
                  <a:lnTo>
                    <a:pt x="356" y="303"/>
                  </a:lnTo>
                  <a:lnTo>
                    <a:pt x="356" y="305"/>
                  </a:lnTo>
                  <a:lnTo>
                    <a:pt x="357" y="307"/>
                  </a:lnTo>
                  <a:lnTo>
                    <a:pt x="357" y="307"/>
                  </a:lnTo>
                  <a:lnTo>
                    <a:pt x="362" y="312"/>
                  </a:lnTo>
                  <a:lnTo>
                    <a:pt x="367" y="315"/>
                  </a:lnTo>
                  <a:lnTo>
                    <a:pt x="374" y="319"/>
                  </a:lnTo>
                  <a:lnTo>
                    <a:pt x="379" y="323"/>
                  </a:lnTo>
                  <a:lnTo>
                    <a:pt x="379" y="323"/>
                  </a:lnTo>
                  <a:lnTo>
                    <a:pt x="447" y="390"/>
                  </a:lnTo>
                  <a:lnTo>
                    <a:pt x="517" y="456"/>
                  </a:lnTo>
                  <a:lnTo>
                    <a:pt x="589" y="523"/>
                  </a:lnTo>
                  <a:lnTo>
                    <a:pt x="661" y="586"/>
                  </a:lnTo>
                  <a:lnTo>
                    <a:pt x="661" y="586"/>
                  </a:lnTo>
                  <a:lnTo>
                    <a:pt x="668" y="595"/>
                  </a:lnTo>
                  <a:lnTo>
                    <a:pt x="676" y="603"/>
                  </a:lnTo>
                  <a:lnTo>
                    <a:pt x="684" y="610"/>
                  </a:lnTo>
                  <a:lnTo>
                    <a:pt x="693" y="618"/>
                  </a:lnTo>
                  <a:lnTo>
                    <a:pt x="701" y="625"/>
                  </a:lnTo>
                  <a:lnTo>
                    <a:pt x="710" y="633"/>
                  </a:lnTo>
                  <a:lnTo>
                    <a:pt x="718" y="640"/>
                  </a:lnTo>
                  <a:lnTo>
                    <a:pt x="724" y="650"/>
                  </a:lnTo>
                  <a:lnTo>
                    <a:pt x="724" y="650"/>
                  </a:lnTo>
                  <a:lnTo>
                    <a:pt x="750" y="670"/>
                  </a:lnTo>
                  <a:lnTo>
                    <a:pt x="775" y="692"/>
                  </a:lnTo>
                  <a:lnTo>
                    <a:pt x="801" y="712"/>
                  </a:lnTo>
                  <a:lnTo>
                    <a:pt x="827" y="732"/>
                  </a:lnTo>
                  <a:lnTo>
                    <a:pt x="827" y="732"/>
                  </a:lnTo>
                  <a:lnTo>
                    <a:pt x="849" y="758"/>
                  </a:lnTo>
                  <a:lnTo>
                    <a:pt x="874" y="782"/>
                  </a:lnTo>
                  <a:lnTo>
                    <a:pt x="900" y="805"/>
                  </a:lnTo>
                  <a:lnTo>
                    <a:pt x="924" y="828"/>
                  </a:lnTo>
                  <a:lnTo>
                    <a:pt x="950" y="850"/>
                  </a:lnTo>
                  <a:lnTo>
                    <a:pt x="974" y="874"/>
                  </a:lnTo>
                  <a:lnTo>
                    <a:pt x="999" y="897"/>
                  </a:lnTo>
                  <a:lnTo>
                    <a:pt x="1023" y="923"/>
                  </a:lnTo>
                  <a:lnTo>
                    <a:pt x="1023" y="923"/>
                  </a:lnTo>
                  <a:lnTo>
                    <a:pt x="1027" y="923"/>
                  </a:lnTo>
                  <a:lnTo>
                    <a:pt x="1031" y="925"/>
                  </a:lnTo>
                  <a:lnTo>
                    <a:pt x="1037" y="930"/>
                  </a:lnTo>
                  <a:lnTo>
                    <a:pt x="1042" y="935"/>
                  </a:lnTo>
                  <a:lnTo>
                    <a:pt x="1045" y="937"/>
                  </a:lnTo>
                  <a:lnTo>
                    <a:pt x="1048" y="937"/>
                  </a:lnTo>
                  <a:lnTo>
                    <a:pt x="1048" y="937"/>
                  </a:lnTo>
                  <a:lnTo>
                    <a:pt x="1051" y="942"/>
                  </a:lnTo>
                  <a:lnTo>
                    <a:pt x="1055" y="949"/>
                  </a:lnTo>
                  <a:lnTo>
                    <a:pt x="1055" y="949"/>
                  </a:lnTo>
                  <a:lnTo>
                    <a:pt x="1061" y="952"/>
                  </a:lnTo>
                  <a:lnTo>
                    <a:pt x="1068" y="957"/>
                  </a:lnTo>
                  <a:lnTo>
                    <a:pt x="1080" y="968"/>
                  </a:lnTo>
                  <a:lnTo>
                    <a:pt x="1092" y="980"/>
                  </a:lnTo>
                  <a:lnTo>
                    <a:pt x="1103" y="991"/>
                  </a:lnTo>
                  <a:lnTo>
                    <a:pt x="1103" y="991"/>
                  </a:lnTo>
                  <a:lnTo>
                    <a:pt x="1107" y="994"/>
                  </a:lnTo>
                  <a:lnTo>
                    <a:pt x="1112" y="996"/>
                  </a:lnTo>
                  <a:lnTo>
                    <a:pt x="1116" y="999"/>
                  </a:lnTo>
                  <a:lnTo>
                    <a:pt x="1119" y="1001"/>
                  </a:lnTo>
                  <a:lnTo>
                    <a:pt x="1119" y="1001"/>
                  </a:lnTo>
                  <a:lnTo>
                    <a:pt x="1121" y="1004"/>
                  </a:lnTo>
                  <a:lnTo>
                    <a:pt x="1122" y="1008"/>
                  </a:lnTo>
                  <a:lnTo>
                    <a:pt x="1123" y="1011"/>
                  </a:lnTo>
                  <a:lnTo>
                    <a:pt x="1125" y="1013"/>
                  </a:lnTo>
                  <a:lnTo>
                    <a:pt x="1125" y="1013"/>
                  </a:lnTo>
                  <a:lnTo>
                    <a:pt x="1133" y="1017"/>
                  </a:lnTo>
                  <a:lnTo>
                    <a:pt x="1137" y="1020"/>
                  </a:lnTo>
                  <a:lnTo>
                    <a:pt x="1142" y="1024"/>
                  </a:lnTo>
                  <a:lnTo>
                    <a:pt x="1142" y="1024"/>
                  </a:lnTo>
                  <a:lnTo>
                    <a:pt x="1148" y="1030"/>
                  </a:lnTo>
                  <a:lnTo>
                    <a:pt x="1154" y="1039"/>
                  </a:lnTo>
                  <a:lnTo>
                    <a:pt x="1161" y="1046"/>
                  </a:lnTo>
                  <a:lnTo>
                    <a:pt x="1166" y="1051"/>
                  </a:lnTo>
                  <a:lnTo>
                    <a:pt x="1169" y="1054"/>
                  </a:lnTo>
                  <a:lnTo>
                    <a:pt x="1172" y="1055"/>
                  </a:lnTo>
                  <a:lnTo>
                    <a:pt x="1174" y="1055"/>
                  </a:lnTo>
                  <a:lnTo>
                    <a:pt x="1176" y="1054"/>
                  </a:lnTo>
                  <a:lnTo>
                    <a:pt x="1178" y="1051"/>
                  </a:lnTo>
                  <a:lnTo>
                    <a:pt x="1180" y="1048"/>
                  </a:lnTo>
                  <a:lnTo>
                    <a:pt x="1181" y="1043"/>
                  </a:lnTo>
                  <a:lnTo>
                    <a:pt x="1182" y="1035"/>
                  </a:lnTo>
                  <a:lnTo>
                    <a:pt x="1182" y="1035"/>
                  </a:lnTo>
                  <a:lnTo>
                    <a:pt x="1178" y="1034"/>
                  </a:lnTo>
                  <a:lnTo>
                    <a:pt x="1176" y="1032"/>
                  </a:lnTo>
                  <a:lnTo>
                    <a:pt x="1170" y="1028"/>
                  </a:lnTo>
                  <a:lnTo>
                    <a:pt x="1165" y="1024"/>
                  </a:lnTo>
                  <a:lnTo>
                    <a:pt x="1162" y="1023"/>
                  </a:lnTo>
                  <a:lnTo>
                    <a:pt x="1158" y="1021"/>
                  </a:lnTo>
                  <a:lnTo>
                    <a:pt x="1158" y="1021"/>
                  </a:lnTo>
                  <a:lnTo>
                    <a:pt x="1158" y="1019"/>
                  </a:lnTo>
                  <a:lnTo>
                    <a:pt x="1157" y="1016"/>
                  </a:lnTo>
                  <a:lnTo>
                    <a:pt x="1152" y="1011"/>
                  </a:lnTo>
                  <a:lnTo>
                    <a:pt x="1146" y="1006"/>
                  </a:lnTo>
                  <a:lnTo>
                    <a:pt x="1139" y="1003"/>
                  </a:lnTo>
                  <a:lnTo>
                    <a:pt x="1139" y="1003"/>
                  </a:lnTo>
                  <a:lnTo>
                    <a:pt x="1122" y="984"/>
                  </a:lnTo>
                  <a:lnTo>
                    <a:pt x="1104" y="966"/>
                  </a:lnTo>
                  <a:lnTo>
                    <a:pt x="1067" y="932"/>
                  </a:lnTo>
                  <a:lnTo>
                    <a:pt x="1029" y="897"/>
                  </a:lnTo>
                  <a:lnTo>
                    <a:pt x="991" y="864"/>
                  </a:lnTo>
                  <a:lnTo>
                    <a:pt x="991" y="864"/>
                  </a:lnTo>
                  <a:lnTo>
                    <a:pt x="983" y="853"/>
                  </a:lnTo>
                  <a:lnTo>
                    <a:pt x="974" y="845"/>
                  </a:lnTo>
                  <a:lnTo>
                    <a:pt x="965" y="837"/>
                  </a:lnTo>
                  <a:lnTo>
                    <a:pt x="954" y="832"/>
                  </a:lnTo>
                  <a:lnTo>
                    <a:pt x="954" y="832"/>
                  </a:lnTo>
                  <a:lnTo>
                    <a:pt x="937" y="813"/>
                  </a:lnTo>
                  <a:lnTo>
                    <a:pt x="920" y="796"/>
                  </a:lnTo>
                  <a:lnTo>
                    <a:pt x="901" y="779"/>
                  </a:lnTo>
                  <a:lnTo>
                    <a:pt x="881" y="763"/>
                  </a:lnTo>
                  <a:lnTo>
                    <a:pt x="881" y="763"/>
                  </a:lnTo>
                  <a:lnTo>
                    <a:pt x="844" y="727"/>
                  </a:lnTo>
                  <a:lnTo>
                    <a:pt x="806" y="691"/>
                  </a:lnTo>
                  <a:lnTo>
                    <a:pt x="730" y="620"/>
                  </a:lnTo>
                  <a:lnTo>
                    <a:pt x="654" y="550"/>
                  </a:lnTo>
                  <a:lnTo>
                    <a:pt x="616" y="515"/>
                  </a:lnTo>
                  <a:lnTo>
                    <a:pt x="578" y="479"/>
                  </a:lnTo>
                  <a:lnTo>
                    <a:pt x="578" y="479"/>
                  </a:lnTo>
                  <a:lnTo>
                    <a:pt x="571" y="476"/>
                  </a:lnTo>
                  <a:lnTo>
                    <a:pt x="564" y="474"/>
                  </a:lnTo>
                  <a:lnTo>
                    <a:pt x="558" y="471"/>
                  </a:lnTo>
                  <a:lnTo>
                    <a:pt x="556" y="469"/>
                  </a:lnTo>
                  <a:lnTo>
                    <a:pt x="555" y="467"/>
                  </a:lnTo>
                  <a:lnTo>
                    <a:pt x="555" y="467"/>
                  </a:lnTo>
                  <a:lnTo>
                    <a:pt x="555" y="465"/>
                  </a:lnTo>
                  <a:lnTo>
                    <a:pt x="555" y="463"/>
                  </a:lnTo>
                  <a:lnTo>
                    <a:pt x="557" y="460"/>
                  </a:lnTo>
                  <a:lnTo>
                    <a:pt x="558" y="459"/>
                  </a:lnTo>
                  <a:lnTo>
                    <a:pt x="558" y="458"/>
                  </a:lnTo>
                  <a:lnTo>
                    <a:pt x="556" y="456"/>
                  </a:lnTo>
                  <a:lnTo>
                    <a:pt x="556" y="456"/>
                  </a:lnTo>
                  <a:lnTo>
                    <a:pt x="476" y="383"/>
                  </a:lnTo>
                  <a:lnTo>
                    <a:pt x="395" y="309"/>
                  </a:lnTo>
                  <a:lnTo>
                    <a:pt x="316" y="236"/>
                  </a:lnTo>
                  <a:lnTo>
                    <a:pt x="236" y="164"/>
                  </a:lnTo>
                  <a:lnTo>
                    <a:pt x="236" y="164"/>
                  </a:lnTo>
                  <a:lnTo>
                    <a:pt x="234" y="176"/>
                  </a:lnTo>
                  <a:lnTo>
                    <a:pt x="229" y="188"/>
                  </a:lnTo>
                  <a:lnTo>
                    <a:pt x="229" y="188"/>
                  </a:lnTo>
                  <a:close/>
                  <a:moveTo>
                    <a:pt x="199" y="225"/>
                  </a:moveTo>
                  <a:lnTo>
                    <a:pt x="199" y="225"/>
                  </a:lnTo>
                  <a:lnTo>
                    <a:pt x="213" y="236"/>
                  </a:lnTo>
                  <a:lnTo>
                    <a:pt x="227" y="248"/>
                  </a:lnTo>
                  <a:lnTo>
                    <a:pt x="253" y="273"/>
                  </a:lnTo>
                  <a:lnTo>
                    <a:pt x="279" y="299"/>
                  </a:lnTo>
                  <a:lnTo>
                    <a:pt x="304" y="323"/>
                  </a:lnTo>
                  <a:lnTo>
                    <a:pt x="304" y="323"/>
                  </a:lnTo>
                  <a:lnTo>
                    <a:pt x="317" y="334"/>
                  </a:lnTo>
                  <a:lnTo>
                    <a:pt x="331" y="345"/>
                  </a:lnTo>
                  <a:lnTo>
                    <a:pt x="344" y="354"/>
                  </a:lnTo>
                  <a:lnTo>
                    <a:pt x="352" y="364"/>
                  </a:lnTo>
                  <a:lnTo>
                    <a:pt x="352" y="364"/>
                  </a:lnTo>
                  <a:lnTo>
                    <a:pt x="362" y="375"/>
                  </a:lnTo>
                  <a:lnTo>
                    <a:pt x="372" y="384"/>
                  </a:lnTo>
                  <a:lnTo>
                    <a:pt x="393" y="404"/>
                  </a:lnTo>
                  <a:lnTo>
                    <a:pt x="393" y="404"/>
                  </a:lnTo>
                  <a:lnTo>
                    <a:pt x="435" y="443"/>
                  </a:lnTo>
                  <a:lnTo>
                    <a:pt x="477" y="483"/>
                  </a:lnTo>
                  <a:lnTo>
                    <a:pt x="518" y="520"/>
                  </a:lnTo>
                  <a:lnTo>
                    <a:pt x="560" y="559"/>
                  </a:lnTo>
                  <a:lnTo>
                    <a:pt x="560" y="559"/>
                  </a:lnTo>
                  <a:lnTo>
                    <a:pt x="580" y="577"/>
                  </a:lnTo>
                  <a:lnTo>
                    <a:pt x="602" y="595"/>
                  </a:lnTo>
                  <a:lnTo>
                    <a:pt x="623" y="614"/>
                  </a:lnTo>
                  <a:lnTo>
                    <a:pt x="632" y="622"/>
                  </a:lnTo>
                  <a:lnTo>
                    <a:pt x="639" y="630"/>
                  </a:lnTo>
                  <a:lnTo>
                    <a:pt x="639" y="630"/>
                  </a:lnTo>
                  <a:lnTo>
                    <a:pt x="661" y="654"/>
                  </a:lnTo>
                  <a:lnTo>
                    <a:pt x="685" y="679"/>
                  </a:lnTo>
                  <a:lnTo>
                    <a:pt x="710" y="701"/>
                  </a:lnTo>
                  <a:lnTo>
                    <a:pt x="723" y="712"/>
                  </a:lnTo>
                  <a:lnTo>
                    <a:pt x="736" y="721"/>
                  </a:lnTo>
                  <a:lnTo>
                    <a:pt x="736" y="721"/>
                  </a:lnTo>
                  <a:lnTo>
                    <a:pt x="764" y="750"/>
                  </a:lnTo>
                  <a:lnTo>
                    <a:pt x="794" y="777"/>
                  </a:lnTo>
                  <a:lnTo>
                    <a:pt x="824" y="804"/>
                  </a:lnTo>
                  <a:lnTo>
                    <a:pt x="855" y="831"/>
                  </a:lnTo>
                  <a:lnTo>
                    <a:pt x="885" y="857"/>
                  </a:lnTo>
                  <a:lnTo>
                    <a:pt x="915" y="884"/>
                  </a:lnTo>
                  <a:lnTo>
                    <a:pt x="942" y="912"/>
                  </a:lnTo>
                  <a:lnTo>
                    <a:pt x="956" y="927"/>
                  </a:lnTo>
                  <a:lnTo>
                    <a:pt x="970" y="942"/>
                  </a:lnTo>
                  <a:lnTo>
                    <a:pt x="970" y="942"/>
                  </a:lnTo>
                  <a:lnTo>
                    <a:pt x="992" y="959"/>
                  </a:lnTo>
                  <a:lnTo>
                    <a:pt x="1014" y="978"/>
                  </a:lnTo>
                  <a:lnTo>
                    <a:pt x="1036" y="997"/>
                  </a:lnTo>
                  <a:lnTo>
                    <a:pt x="1058" y="1016"/>
                  </a:lnTo>
                  <a:lnTo>
                    <a:pt x="1101" y="1058"/>
                  </a:lnTo>
                  <a:lnTo>
                    <a:pt x="1144" y="1097"/>
                  </a:lnTo>
                  <a:lnTo>
                    <a:pt x="1144" y="1097"/>
                  </a:lnTo>
                  <a:lnTo>
                    <a:pt x="1149" y="1091"/>
                  </a:lnTo>
                  <a:lnTo>
                    <a:pt x="1155" y="1086"/>
                  </a:lnTo>
                  <a:lnTo>
                    <a:pt x="1162" y="1079"/>
                  </a:lnTo>
                  <a:lnTo>
                    <a:pt x="1164" y="1076"/>
                  </a:lnTo>
                  <a:lnTo>
                    <a:pt x="1165" y="1072"/>
                  </a:lnTo>
                  <a:lnTo>
                    <a:pt x="1165" y="1072"/>
                  </a:lnTo>
                  <a:lnTo>
                    <a:pt x="1123" y="1034"/>
                  </a:lnTo>
                  <a:lnTo>
                    <a:pt x="1082" y="996"/>
                  </a:lnTo>
                  <a:lnTo>
                    <a:pt x="998" y="919"/>
                  </a:lnTo>
                  <a:lnTo>
                    <a:pt x="915" y="842"/>
                  </a:lnTo>
                  <a:lnTo>
                    <a:pt x="872" y="804"/>
                  </a:lnTo>
                  <a:lnTo>
                    <a:pt x="829" y="767"/>
                  </a:lnTo>
                  <a:lnTo>
                    <a:pt x="829" y="767"/>
                  </a:lnTo>
                  <a:lnTo>
                    <a:pt x="811" y="746"/>
                  </a:lnTo>
                  <a:lnTo>
                    <a:pt x="790" y="727"/>
                  </a:lnTo>
                  <a:lnTo>
                    <a:pt x="770" y="709"/>
                  </a:lnTo>
                  <a:lnTo>
                    <a:pt x="750" y="691"/>
                  </a:lnTo>
                  <a:lnTo>
                    <a:pt x="707" y="654"/>
                  </a:lnTo>
                  <a:lnTo>
                    <a:pt x="686" y="635"/>
                  </a:lnTo>
                  <a:lnTo>
                    <a:pt x="667" y="616"/>
                  </a:lnTo>
                  <a:lnTo>
                    <a:pt x="667" y="616"/>
                  </a:lnTo>
                  <a:lnTo>
                    <a:pt x="571" y="526"/>
                  </a:lnTo>
                  <a:lnTo>
                    <a:pt x="476" y="436"/>
                  </a:lnTo>
                  <a:lnTo>
                    <a:pt x="427" y="391"/>
                  </a:lnTo>
                  <a:lnTo>
                    <a:pt x="379" y="346"/>
                  </a:lnTo>
                  <a:lnTo>
                    <a:pt x="330" y="302"/>
                  </a:lnTo>
                  <a:lnTo>
                    <a:pt x="280" y="259"/>
                  </a:lnTo>
                  <a:lnTo>
                    <a:pt x="280" y="259"/>
                  </a:lnTo>
                  <a:lnTo>
                    <a:pt x="264" y="241"/>
                  </a:lnTo>
                  <a:lnTo>
                    <a:pt x="246" y="224"/>
                  </a:lnTo>
                  <a:lnTo>
                    <a:pt x="228" y="207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8" y="191"/>
                  </a:lnTo>
                  <a:lnTo>
                    <a:pt x="206" y="191"/>
                  </a:lnTo>
                  <a:lnTo>
                    <a:pt x="206" y="191"/>
                  </a:lnTo>
                  <a:lnTo>
                    <a:pt x="206" y="200"/>
                  </a:lnTo>
                  <a:lnTo>
                    <a:pt x="206" y="209"/>
                  </a:lnTo>
                  <a:lnTo>
                    <a:pt x="203" y="216"/>
                  </a:lnTo>
                  <a:lnTo>
                    <a:pt x="199" y="225"/>
                  </a:lnTo>
                  <a:lnTo>
                    <a:pt x="199" y="225"/>
                  </a:lnTo>
                  <a:close/>
                  <a:moveTo>
                    <a:pt x="988" y="979"/>
                  </a:moveTo>
                  <a:lnTo>
                    <a:pt x="988" y="979"/>
                  </a:lnTo>
                  <a:lnTo>
                    <a:pt x="988" y="975"/>
                  </a:lnTo>
                  <a:lnTo>
                    <a:pt x="986" y="972"/>
                  </a:lnTo>
                  <a:lnTo>
                    <a:pt x="985" y="970"/>
                  </a:lnTo>
                  <a:lnTo>
                    <a:pt x="984" y="967"/>
                  </a:lnTo>
                  <a:lnTo>
                    <a:pt x="984" y="967"/>
                  </a:lnTo>
                  <a:lnTo>
                    <a:pt x="946" y="933"/>
                  </a:lnTo>
                  <a:lnTo>
                    <a:pt x="907" y="898"/>
                  </a:lnTo>
                  <a:lnTo>
                    <a:pt x="868" y="864"/>
                  </a:lnTo>
                  <a:lnTo>
                    <a:pt x="831" y="830"/>
                  </a:lnTo>
                  <a:lnTo>
                    <a:pt x="831" y="830"/>
                  </a:lnTo>
                  <a:lnTo>
                    <a:pt x="774" y="777"/>
                  </a:lnTo>
                  <a:lnTo>
                    <a:pt x="719" y="726"/>
                  </a:lnTo>
                  <a:lnTo>
                    <a:pt x="662" y="676"/>
                  </a:lnTo>
                  <a:lnTo>
                    <a:pt x="632" y="652"/>
                  </a:lnTo>
                  <a:lnTo>
                    <a:pt x="603" y="627"/>
                  </a:lnTo>
                  <a:lnTo>
                    <a:pt x="603" y="627"/>
                  </a:lnTo>
                  <a:lnTo>
                    <a:pt x="603" y="616"/>
                  </a:lnTo>
                  <a:lnTo>
                    <a:pt x="603" y="616"/>
                  </a:lnTo>
                  <a:lnTo>
                    <a:pt x="497" y="519"/>
                  </a:lnTo>
                  <a:lnTo>
                    <a:pt x="392" y="422"/>
                  </a:lnTo>
                  <a:lnTo>
                    <a:pt x="183" y="227"/>
                  </a:lnTo>
                  <a:lnTo>
                    <a:pt x="183" y="227"/>
                  </a:lnTo>
                  <a:lnTo>
                    <a:pt x="178" y="228"/>
                  </a:lnTo>
                  <a:lnTo>
                    <a:pt x="174" y="228"/>
                  </a:lnTo>
                  <a:lnTo>
                    <a:pt x="169" y="227"/>
                  </a:lnTo>
                  <a:lnTo>
                    <a:pt x="166" y="226"/>
                  </a:lnTo>
                  <a:lnTo>
                    <a:pt x="161" y="222"/>
                  </a:lnTo>
                  <a:lnTo>
                    <a:pt x="158" y="221"/>
                  </a:lnTo>
                  <a:lnTo>
                    <a:pt x="154" y="221"/>
                  </a:lnTo>
                  <a:lnTo>
                    <a:pt x="154" y="221"/>
                  </a:lnTo>
                  <a:lnTo>
                    <a:pt x="154" y="222"/>
                  </a:lnTo>
                  <a:lnTo>
                    <a:pt x="154" y="224"/>
                  </a:lnTo>
                  <a:lnTo>
                    <a:pt x="151" y="227"/>
                  </a:lnTo>
                  <a:lnTo>
                    <a:pt x="148" y="230"/>
                  </a:lnTo>
                  <a:lnTo>
                    <a:pt x="147" y="232"/>
                  </a:lnTo>
                  <a:lnTo>
                    <a:pt x="147" y="232"/>
                  </a:lnTo>
                  <a:lnTo>
                    <a:pt x="153" y="239"/>
                  </a:lnTo>
                  <a:lnTo>
                    <a:pt x="166" y="252"/>
                  </a:lnTo>
                  <a:lnTo>
                    <a:pt x="188" y="271"/>
                  </a:lnTo>
                  <a:lnTo>
                    <a:pt x="188" y="271"/>
                  </a:lnTo>
                  <a:lnTo>
                    <a:pt x="198" y="281"/>
                  </a:lnTo>
                  <a:lnTo>
                    <a:pt x="209" y="289"/>
                  </a:lnTo>
                  <a:lnTo>
                    <a:pt x="219" y="298"/>
                  </a:lnTo>
                  <a:lnTo>
                    <a:pt x="229" y="307"/>
                  </a:lnTo>
                  <a:lnTo>
                    <a:pt x="229" y="307"/>
                  </a:lnTo>
                  <a:lnTo>
                    <a:pt x="270" y="347"/>
                  </a:lnTo>
                  <a:lnTo>
                    <a:pt x="291" y="365"/>
                  </a:lnTo>
                  <a:lnTo>
                    <a:pt x="301" y="373"/>
                  </a:lnTo>
                  <a:lnTo>
                    <a:pt x="312" y="380"/>
                  </a:lnTo>
                  <a:lnTo>
                    <a:pt x="312" y="380"/>
                  </a:lnTo>
                  <a:lnTo>
                    <a:pt x="314" y="385"/>
                  </a:lnTo>
                  <a:lnTo>
                    <a:pt x="317" y="390"/>
                  </a:lnTo>
                  <a:lnTo>
                    <a:pt x="321" y="394"/>
                  </a:lnTo>
                  <a:lnTo>
                    <a:pt x="327" y="397"/>
                  </a:lnTo>
                  <a:lnTo>
                    <a:pt x="337" y="403"/>
                  </a:lnTo>
                  <a:lnTo>
                    <a:pt x="346" y="408"/>
                  </a:lnTo>
                  <a:lnTo>
                    <a:pt x="346" y="408"/>
                  </a:lnTo>
                  <a:lnTo>
                    <a:pt x="350" y="411"/>
                  </a:lnTo>
                  <a:lnTo>
                    <a:pt x="355" y="415"/>
                  </a:lnTo>
                  <a:lnTo>
                    <a:pt x="362" y="426"/>
                  </a:lnTo>
                  <a:lnTo>
                    <a:pt x="371" y="436"/>
                  </a:lnTo>
                  <a:lnTo>
                    <a:pt x="379" y="446"/>
                  </a:lnTo>
                  <a:lnTo>
                    <a:pt x="379" y="446"/>
                  </a:lnTo>
                  <a:lnTo>
                    <a:pt x="424" y="490"/>
                  </a:lnTo>
                  <a:lnTo>
                    <a:pt x="470" y="533"/>
                  </a:lnTo>
                  <a:lnTo>
                    <a:pt x="562" y="618"/>
                  </a:lnTo>
                  <a:lnTo>
                    <a:pt x="562" y="618"/>
                  </a:lnTo>
                  <a:lnTo>
                    <a:pt x="584" y="636"/>
                  </a:lnTo>
                  <a:lnTo>
                    <a:pt x="605" y="655"/>
                  </a:lnTo>
                  <a:lnTo>
                    <a:pt x="625" y="675"/>
                  </a:lnTo>
                  <a:lnTo>
                    <a:pt x="635" y="684"/>
                  </a:lnTo>
                  <a:lnTo>
                    <a:pt x="643" y="695"/>
                  </a:lnTo>
                  <a:lnTo>
                    <a:pt x="643" y="695"/>
                  </a:lnTo>
                  <a:lnTo>
                    <a:pt x="693" y="738"/>
                  </a:lnTo>
                  <a:lnTo>
                    <a:pt x="744" y="783"/>
                  </a:lnTo>
                  <a:lnTo>
                    <a:pt x="847" y="876"/>
                  </a:lnTo>
                  <a:lnTo>
                    <a:pt x="950" y="971"/>
                  </a:lnTo>
                  <a:lnTo>
                    <a:pt x="1051" y="1063"/>
                  </a:lnTo>
                  <a:lnTo>
                    <a:pt x="1051" y="1063"/>
                  </a:lnTo>
                  <a:lnTo>
                    <a:pt x="1064" y="1074"/>
                  </a:lnTo>
                  <a:lnTo>
                    <a:pt x="1073" y="1080"/>
                  </a:lnTo>
                  <a:lnTo>
                    <a:pt x="1080" y="1088"/>
                  </a:lnTo>
                  <a:lnTo>
                    <a:pt x="1080" y="1088"/>
                  </a:lnTo>
                  <a:lnTo>
                    <a:pt x="1092" y="1101"/>
                  </a:lnTo>
                  <a:lnTo>
                    <a:pt x="1098" y="1106"/>
                  </a:lnTo>
                  <a:lnTo>
                    <a:pt x="1103" y="1110"/>
                  </a:lnTo>
                  <a:lnTo>
                    <a:pt x="1107" y="1114"/>
                  </a:lnTo>
                  <a:lnTo>
                    <a:pt x="1110" y="1114"/>
                  </a:lnTo>
                  <a:lnTo>
                    <a:pt x="1113" y="1114"/>
                  </a:lnTo>
                  <a:lnTo>
                    <a:pt x="1116" y="1114"/>
                  </a:lnTo>
                  <a:lnTo>
                    <a:pt x="1119" y="1111"/>
                  </a:lnTo>
                  <a:lnTo>
                    <a:pt x="1125" y="1106"/>
                  </a:lnTo>
                  <a:lnTo>
                    <a:pt x="1125" y="1106"/>
                  </a:lnTo>
                  <a:lnTo>
                    <a:pt x="1093" y="1072"/>
                  </a:lnTo>
                  <a:lnTo>
                    <a:pt x="1059" y="1040"/>
                  </a:lnTo>
                  <a:lnTo>
                    <a:pt x="1024" y="1009"/>
                  </a:lnTo>
                  <a:lnTo>
                    <a:pt x="988" y="979"/>
                  </a:lnTo>
                  <a:lnTo>
                    <a:pt x="988" y="979"/>
                  </a:lnTo>
                  <a:close/>
                  <a:moveTo>
                    <a:pt x="1099" y="1129"/>
                  </a:moveTo>
                  <a:lnTo>
                    <a:pt x="1099" y="1129"/>
                  </a:lnTo>
                  <a:lnTo>
                    <a:pt x="1100" y="1134"/>
                  </a:lnTo>
                  <a:lnTo>
                    <a:pt x="1103" y="1138"/>
                  </a:lnTo>
                  <a:lnTo>
                    <a:pt x="1105" y="1141"/>
                  </a:lnTo>
                  <a:lnTo>
                    <a:pt x="1109" y="1144"/>
                  </a:lnTo>
                  <a:lnTo>
                    <a:pt x="1114" y="1145"/>
                  </a:lnTo>
                  <a:lnTo>
                    <a:pt x="1118" y="1146"/>
                  </a:lnTo>
                  <a:lnTo>
                    <a:pt x="1123" y="1145"/>
                  </a:lnTo>
                  <a:lnTo>
                    <a:pt x="1129" y="1144"/>
                  </a:lnTo>
                  <a:lnTo>
                    <a:pt x="1140" y="1139"/>
                  </a:lnTo>
                  <a:lnTo>
                    <a:pt x="1151" y="1134"/>
                  </a:lnTo>
                  <a:lnTo>
                    <a:pt x="1162" y="1129"/>
                  </a:lnTo>
                  <a:lnTo>
                    <a:pt x="1169" y="1122"/>
                  </a:lnTo>
                  <a:lnTo>
                    <a:pt x="1169" y="1122"/>
                  </a:lnTo>
                  <a:lnTo>
                    <a:pt x="1177" y="1116"/>
                  </a:lnTo>
                  <a:lnTo>
                    <a:pt x="1183" y="1108"/>
                  </a:lnTo>
                  <a:lnTo>
                    <a:pt x="1194" y="1094"/>
                  </a:lnTo>
                  <a:lnTo>
                    <a:pt x="1210" y="1068"/>
                  </a:lnTo>
                  <a:lnTo>
                    <a:pt x="1210" y="1068"/>
                  </a:lnTo>
                  <a:lnTo>
                    <a:pt x="1208" y="1066"/>
                  </a:lnTo>
                  <a:lnTo>
                    <a:pt x="1207" y="1064"/>
                  </a:lnTo>
                  <a:lnTo>
                    <a:pt x="1206" y="1062"/>
                  </a:lnTo>
                  <a:lnTo>
                    <a:pt x="1207" y="1059"/>
                  </a:lnTo>
                  <a:lnTo>
                    <a:pt x="1208" y="1055"/>
                  </a:lnTo>
                  <a:lnTo>
                    <a:pt x="1212" y="1051"/>
                  </a:lnTo>
                  <a:lnTo>
                    <a:pt x="1212" y="1051"/>
                  </a:lnTo>
                  <a:lnTo>
                    <a:pt x="1210" y="1050"/>
                  </a:lnTo>
                  <a:lnTo>
                    <a:pt x="1209" y="1049"/>
                  </a:lnTo>
                  <a:lnTo>
                    <a:pt x="1207" y="1046"/>
                  </a:lnTo>
                  <a:lnTo>
                    <a:pt x="1206" y="1045"/>
                  </a:lnTo>
                  <a:lnTo>
                    <a:pt x="1205" y="1044"/>
                  </a:lnTo>
                  <a:lnTo>
                    <a:pt x="1203" y="1043"/>
                  </a:lnTo>
                  <a:lnTo>
                    <a:pt x="1199" y="1044"/>
                  </a:lnTo>
                  <a:lnTo>
                    <a:pt x="1199" y="1044"/>
                  </a:lnTo>
                  <a:lnTo>
                    <a:pt x="1194" y="1059"/>
                  </a:lnTo>
                  <a:lnTo>
                    <a:pt x="1185" y="1074"/>
                  </a:lnTo>
                  <a:lnTo>
                    <a:pt x="1175" y="1087"/>
                  </a:lnTo>
                  <a:lnTo>
                    <a:pt x="1163" y="1100"/>
                  </a:lnTo>
                  <a:lnTo>
                    <a:pt x="1149" y="1110"/>
                  </a:lnTo>
                  <a:lnTo>
                    <a:pt x="1142" y="1115"/>
                  </a:lnTo>
                  <a:lnTo>
                    <a:pt x="1133" y="1119"/>
                  </a:lnTo>
                  <a:lnTo>
                    <a:pt x="1125" y="1122"/>
                  </a:lnTo>
                  <a:lnTo>
                    <a:pt x="1117" y="1124"/>
                  </a:lnTo>
                  <a:lnTo>
                    <a:pt x="1108" y="1126"/>
                  </a:lnTo>
                  <a:lnTo>
                    <a:pt x="1099" y="1129"/>
                  </a:lnTo>
                  <a:lnTo>
                    <a:pt x="1099" y="1129"/>
                  </a:lnTo>
                  <a:close/>
                  <a:moveTo>
                    <a:pt x="1139" y="1150"/>
                  </a:moveTo>
                  <a:lnTo>
                    <a:pt x="1139" y="1150"/>
                  </a:lnTo>
                  <a:lnTo>
                    <a:pt x="1143" y="1154"/>
                  </a:lnTo>
                  <a:lnTo>
                    <a:pt x="1146" y="1159"/>
                  </a:lnTo>
                  <a:lnTo>
                    <a:pt x="1150" y="1168"/>
                  </a:lnTo>
                  <a:lnTo>
                    <a:pt x="1152" y="1172"/>
                  </a:lnTo>
                  <a:lnTo>
                    <a:pt x="1155" y="1177"/>
                  </a:lnTo>
                  <a:lnTo>
                    <a:pt x="1159" y="1179"/>
                  </a:lnTo>
                  <a:lnTo>
                    <a:pt x="1164" y="1181"/>
                  </a:lnTo>
                  <a:lnTo>
                    <a:pt x="1164" y="1181"/>
                  </a:lnTo>
                  <a:lnTo>
                    <a:pt x="1165" y="1180"/>
                  </a:lnTo>
                  <a:lnTo>
                    <a:pt x="1167" y="1178"/>
                  </a:lnTo>
                  <a:lnTo>
                    <a:pt x="1169" y="1175"/>
                  </a:lnTo>
                  <a:lnTo>
                    <a:pt x="1174" y="1172"/>
                  </a:lnTo>
                  <a:lnTo>
                    <a:pt x="1174" y="1172"/>
                  </a:lnTo>
                  <a:lnTo>
                    <a:pt x="1184" y="1168"/>
                  </a:lnTo>
                  <a:lnTo>
                    <a:pt x="1195" y="1163"/>
                  </a:lnTo>
                  <a:lnTo>
                    <a:pt x="1205" y="1157"/>
                  </a:lnTo>
                  <a:lnTo>
                    <a:pt x="1214" y="1151"/>
                  </a:lnTo>
                  <a:lnTo>
                    <a:pt x="1222" y="1145"/>
                  </a:lnTo>
                  <a:lnTo>
                    <a:pt x="1228" y="1137"/>
                  </a:lnTo>
                  <a:lnTo>
                    <a:pt x="1234" y="1129"/>
                  </a:lnTo>
                  <a:lnTo>
                    <a:pt x="1238" y="1120"/>
                  </a:lnTo>
                  <a:lnTo>
                    <a:pt x="1238" y="1120"/>
                  </a:lnTo>
                  <a:lnTo>
                    <a:pt x="1238" y="1118"/>
                  </a:lnTo>
                  <a:lnTo>
                    <a:pt x="1237" y="1115"/>
                  </a:lnTo>
                  <a:lnTo>
                    <a:pt x="1234" y="1109"/>
                  </a:lnTo>
                  <a:lnTo>
                    <a:pt x="1233" y="1107"/>
                  </a:lnTo>
                  <a:lnTo>
                    <a:pt x="1233" y="1104"/>
                  </a:lnTo>
                  <a:lnTo>
                    <a:pt x="1234" y="1102"/>
                  </a:lnTo>
                  <a:lnTo>
                    <a:pt x="1236" y="1100"/>
                  </a:lnTo>
                  <a:lnTo>
                    <a:pt x="1236" y="1100"/>
                  </a:lnTo>
                  <a:lnTo>
                    <a:pt x="1231" y="1095"/>
                  </a:lnTo>
                  <a:lnTo>
                    <a:pt x="1228" y="1090"/>
                  </a:lnTo>
                  <a:lnTo>
                    <a:pt x="1224" y="1086"/>
                  </a:lnTo>
                  <a:lnTo>
                    <a:pt x="1221" y="1084"/>
                  </a:lnTo>
                  <a:lnTo>
                    <a:pt x="1218" y="1081"/>
                  </a:lnTo>
                  <a:lnTo>
                    <a:pt x="1218" y="1081"/>
                  </a:lnTo>
                  <a:lnTo>
                    <a:pt x="1211" y="1094"/>
                  </a:lnTo>
                  <a:lnTo>
                    <a:pt x="1204" y="1105"/>
                  </a:lnTo>
                  <a:lnTo>
                    <a:pt x="1196" y="1115"/>
                  </a:lnTo>
                  <a:lnTo>
                    <a:pt x="1186" y="1124"/>
                  </a:lnTo>
                  <a:lnTo>
                    <a:pt x="1176" y="1132"/>
                  </a:lnTo>
                  <a:lnTo>
                    <a:pt x="1165" y="1139"/>
                  </a:lnTo>
                  <a:lnTo>
                    <a:pt x="1152" y="1145"/>
                  </a:lnTo>
                  <a:lnTo>
                    <a:pt x="1139" y="1150"/>
                  </a:lnTo>
                  <a:lnTo>
                    <a:pt x="1139" y="1150"/>
                  </a:lnTo>
                  <a:close/>
                  <a:moveTo>
                    <a:pt x="1216" y="1170"/>
                  </a:moveTo>
                  <a:lnTo>
                    <a:pt x="1216" y="1170"/>
                  </a:lnTo>
                  <a:lnTo>
                    <a:pt x="1211" y="1174"/>
                  </a:lnTo>
                  <a:lnTo>
                    <a:pt x="1205" y="1177"/>
                  </a:lnTo>
                  <a:lnTo>
                    <a:pt x="1192" y="1180"/>
                  </a:lnTo>
                  <a:lnTo>
                    <a:pt x="1186" y="1182"/>
                  </a:lnTo>
                  <a:lnTo>
                    <a:pt x="1180" y="1185"/>
                  </a:lnTo>
                  <a:lnTo>
                    <a:pt x="1176" y="1188"/>
                  </a:lnTo>
                  <a:lnTo>
                    <a:pt x="1172" y="1193"/>
                  </a:lnTo>
                  <a:lnTo>
                    <a:pt x="1172" y="1193"/>
                  </a:lnTo>
                  <a:lnTo>
                    <a:pt x="1175" y="1194"/>
                  </a:lnTo>
                  <a:lnTo>
                    <a:pt x="1179" y="1195"/>
                  </a:lnTo>
                  <a:lnTo>
                    <a:pt x="1184" y="1194"/>
                  </a:lnTo>
                  <a:lnTo>
                    <a:pt x="1189" y="1193"/>
                  </a:lnTo>
                  <a:lnTo>
                    <a:pt x="1199" y="1190"/>
                  </a:lnTo>
                  <a:lnTo>
                    <a:pt x="1208" y="1184"/>
                  </a:lnTo>
                  <a:lnTo>
                    <a:pt x="1208" y="1184"/>
                  </a:lnTo>
                  <a:lnTo>
                    <a:pt x="1216" y="1179"/>
                  </a:lnTo>
                  <a:lnTo>
                    <a:pt x="1225" y="1172"/>
                  </a:lnTo>
                  <a:lnTo>
                    <a:pt x="1234" y="1165"/>
                  </a:lnTo>
                  <a:lnTo>
                    <a:pt x="1241" y="1157"/>
                  </a:lnTo>
                  <a:lnTo>
                    <a:pt x="1246" y="1149"/>
                  </a:lnTo>
                  <a:lnTo>
                    <a:pt x="1251" y="1140"/>
                  </a:lnTo>
                  <a:lnTo>
                    <a:pt x="1254" y="1131"/>
                  </a:lnTo>
                  <a:lnTo>
                    <a:pt x="1254" y="1120"/>
                  </a:lnTo>
                  <a:lnTo>
                    <a:pt x="1254" y="1120"/>
                  </a:lnTo>
                  <a:lnTo>
                    <a:pt x="1246" y="1134"/>
                  </a:lnTo>
                  <a:lnTo>
                    <a:pt x="1237" y="1147"/>
                  </a:lnTo>
                  <a:lnTo>
                    <a:pt x="1227" y="1160"/>
                  </a:lnTo>
                  <a:lnTo>
                    <a:pt x="1216" y="1170"/>
                  </a:lnTo>
                  <a:lnTo>
                    <a:pt x="1216" y="1170"/>
                  </a:lnTo>
                  <a:close/>
                  <a:moveTo>
                    <a:pt x="1190" y="1207"/>
                  </a:moveTo>
                  <a:lnTo>
                    <a:pt x="1190" y="1207"/>
                  </a:lnTo>
                  <a:lnTo>
                    <a:pt x="1210" y="1229"/>
                  </a:lnTo>
                  <a:lnTo>
                    <a:pt x="1210" y="1229"/>
                  </a:lnTo>
                  <a:lnTo>
                    <a:pt x="1231" y="1212"/>
                  </a:lnTo>
                  <a:lnTo>
                    <a:pt x="1242" y="1202"/>
                  </a:lnTo>
                  <a:lnTo>
                    <a:pt x="1253" y="1193"/>
                  </a:lnTo>
                  <a:lnTo>
                    <a:pt x="1263" y="1183"/>
                  </a:lnTo>
                  <a:lnTo>
                    <a:pt x="1271" y="1171"/>
                  </a:lnTo>
                  <a:lnTo>
                    <a:pt x="1279" y="1160"/>
                  </a:lnTo>
                  <a:lnTo>
                    <a:pt x="1285" y="1147"/>
                  </a:lnTo>
                  <a:lnTo>
                    <a:pt x="1285" y="1147"/>
                  </a:lnTo>
                  <a:lnTo>
                    <a:pt x="1276" y="1145"/>
                  </a:lnTo>
                  <a:lnTo>
                    <a:pt x="1272" y="1144"/>
                  </a:lnTo>
                  <a:lnTo>
                    <a:pt x="1268" y="1140"/>
                  </a:lnTo>
                  <a:lnTo>
                    <a:pt x="1268" y="1140"/>
                  </a:lnTo>
                  <a:lnTo>
                    <a:pt x="1261" y="1152"/>
                  </a:lnTo>
                  <a:lnTo>
                    <a:pt x="1254" y="1163"/>
                  </a:lnTo>
                  <a:lnTo>
                    <a:pt x="1245" y="1171"/>
                  </a:lnTo>
                  <a:lnTo>
                    <a:pt x="1236" y="1180"/>
                  </a:lnTo>
                  <a:lnTo>
                    <a:pt x="1225" y="1187"/>
                  </a:lnTo>
                  <a:lnTo>
                    <a:pt x="1214" y="1195"/>
                  </a:lnTo>
                  <a:lnTo>
                    <a:pt x="1201" y="1201"/>
                  </a:lnTo>
                  <a:lnTo>
                    <a:pt x="1190" y="1207"/>
                  </a:lnTo>
                  <a:lnTo>
                    <a:pt x="1190" y="1207"/>
                  </a:lnTo>
                  <a:close/>
                  <a:moveTo>
                    <a:pt x="1306" y="1149"/>
                  </a:moveTo>
                  <a:lnTo>
                    <a:pt x="1306" y="1149"/>
                  </a:lnTo>
                  <a:lnTo>
                    <a:pt x="1298" y="1163"/>
                  </a:lnTo>
                  <a:lnTo>
                    <a:pt x="1288" y="1177"/>
                  </a:lnTo>
                  <a:lnTo>
                    <a:pt x="1278" y="1190"/>
                  </a:lnTo>
                  <a:lnTo>
                    <a:pt x="1266" y="1202"/>
                  </a:lnTo>
                  <a:lnTo>
                    <a:pt x="1254" y="1213"/>
                  </a:lnTo>
                  <a:lnTo>
                    <a:pt x="1241" y="1225"/>
                  </a:lnTo>
                  <a:lnTo>
                    <a:pt x="1214" y="1245"/>
                  </a:lnTo>
                  <a:lnTo>
                    <a:pt x="1214" y="1245"/>
                  </a:lnTo>
                  <a:lnTo>
                    <a:pt x="1224" y="1246"/>
                  </a:lnTo>
                  <a:lnTo>
                    <a:pt x="1234" y="1244"/>
                  </a:lnTo>
                  <a:lnTo>
                    <a:pt x="1242" y="1242"/>
                  </a:lnTo>
                  <a:lnTo>
                    <a:pt x="1251" y="1238"/>
                  </a:lnTo>
                  <a:lnTo>
                    <a:pt x="1266" y="1228"/>
                  </a:lnTo>
                  <a:lnTo>
                    <a:pt x="1273" y="1223"/>
                  </a:lnTo>
                  <a:lnTo>
                    <a:pt x="1281" y="1218"/>
                  </a:lnTo>
                  <a:lnTo>
                    <a:pt x="1281" y="1218"/>
                  </a:lnTo>
                  <a:lnTo>
                    <a:pt x="1286" y="1211"/>
                  </a:lnTo>
                  <a:lnTo>
                    <a:pt x="1292" y="1203"/>
                  </a:lnTo>
                  <a:lnTo>
                    <a:pt x="1306" y="1190"/>
                  </a:lnTo>
                  <a:lnTo>
                    <a:pt x="1312" y="1182"/>
                  </a:lnTo>
                  <a:lnTo>
                    <a:pt x="1316" y="1172"/>
                  </a:lnTo>
                  <a:lnTo>
                    <a:pt x="1317" y="1168"/>
                  </a:lnTo>
                  <a:lnTo>
                    <a:pt x="1318" y="1163"/>
                  </a:lnTo>
                  <a:lnTo>
                    <a:pt x="1318" y="1156"/>
                  </a:lnTo>
                  <a:lnTo>
                    <a:pt x="1317" y="1150"/>
                  </a:lnTo>
                  <a:lnTo>
                    <a:pt x="1317" y="1150"/>
                  </a:lnTo>
                  <a:lnTo>
                    <a:pt x="1314" y="1151"/>
                  </a:lnTo>
                  <a:lnTo>
                    <a:pt x="1312" y="1150"/>
                  </a:lnTo>
                  <a:lnTo>
                    <a:pt x="1310" y="1149"/>
                  </a:lnTo>
                  <a:lnTo>
                    <a:pt x="1306" y="1149"/>
                  </a:lnTo>
                  <a:lnTo>
                    <a:pt x="1306" y="1149"/>
                  </a:lnTo>
                  <a:close/>
                  <a:moveTo>
                    <a:pt x="1309" y="1211"/>
                  </a:moveTo>
                  <a:lnTo>
                    <a:pt x="1309" y="1211"/>
                  </a:lnTo>
                  <a:lnTo>
                    <a:pt x="1304" y="1217"/>
                  </a:lnTo>
                  <a:lnTo>
                    <a:pt x="1299" y="1224"/>
                  </a:lnTo>
                  <a:lnTo>
                    <a:pt x="1291" y="1228"/>
                  </a:lnTo>
                  <a:lnTo>
                    <a:pt x="1285" y="1233"/>
                  </a:lnTo>
                  <a:lnTo>
                    <a:pt x="1273" y="1242"/>
                  </a:lnTo>
                  <a:lnTo>
                    <a:pt x="1270" y="1245"/>
                  </a:lnTo>
                  <a:lnTo>
                    <a:pt x="1268" y="1250"/>
                  </a:lnTo>
                  <a:lnTo>
                    <a:pt x="1268" y="1250"/>
                  </a:lnTo>
                  <a:lnTo>
                    <a:pt x="1269" y="1252"/>
                  </a:lnTo>
                  <a:lnTo>
                    <a:pt x="1272" y="1255"/>
                  </a:lnTo>
                  <a:lnTo>
                    <a:pt x="1280" y="1262"/>
                  </a:lnTo>
                  <a:lnTo>
                    <a:pt x="1283" y="1267"/>
                  </a:lnTo>
                  <a:lnTo>
                    <a:pt x="1285" y="1270"/>
                  </a:lnTo>
                  <a:lnTo>
                    <a:pt x="1286" y="1273"/>
                  </a:lnTo>
                  <a:lnTo>
                    <a:pt x="1286" y="1274"/>
                  </a:lnTo>
                  <a:lnTo>
                    <a:pt x="1285" y="1275"/>
                  </a:lnTo>
                  <a:lnTo>
                    <a:pt x="1285" y="1275"/>
                  </a:lnTo>
                  <a:lnTo>
                    <a:pt x="1289" y="1282"/>
                  </a:lnTo>
                  <a:lnTo>
                    <a:pt x="1295" y="1286"/>
                  </a:lnTo>
                  <a:lnTo>
                    <a:pt x="1300" y="1289"/>
                  </a:lnTo>
                  <a:lnTo>
                    <a:pt x="1306" y="1290"/>
                  </a:lnTo>
                  <a:lnTo>
                    <a:pt x="1313" y="1290"/>
                  </a:lnTo>
                  <a:lnTo>
                    <a:pt x="1320" y="1289"/>
                  </a:lnTo>
                  <a:lnTo>
                    <a:pt x="1327" y="1287"/>
                  </a:lnTo>
                  <a:lnTo>
                    <a:pt x="1333" y="1284"/>
                  </a:lnTo>
                  <a:lnTo>
                    <a:pt x="1340" y="1280"/>
                  </a:lnTo>
                  <a:lnTo>
                    <a:pt x="1346" y="1275"/>
                  </a:lnTo>
                  <a:lnTo>
                    <a:pt x="1351" y="1269"/>
                  </a:lnTo>
                  <a:lnTo>
                    <a:pt x="1357" y="1263"/>
                  </a:lnTo>
                  <a:lnTo>
                    <a:pt x="1361" y="1256"/>
                  </a:lnTo>
                  <a:lnTo>
                    <a:pt x="1365" y="1250"/>
                  </a:lnTo>
                  <a:lnTo>
                    <a:pt x="1367" y="1242"/>
                  </a:lnTo>
                  <a:lnTo>
                    <a:pt x="1370" y="1236"/>
                  </a:lnTo>
                  <a:lnTo>
                    <a:pt x="1370" y="1236"/>
                  </a:lnTo>
                  <a:lnTo>
                    <a:pt x="1366" y="1228"/>
                  </a:lnTo>
                  <a:lnTo>
                    <a:pt x="1363" y="1221"/>
                  </a:lnTo>
                  <a:lnTo>
                    <a:pt x="1359" y="1213"/>
                  </a:lnTo>
                  <a:lnTo>
                    <a:pt x="1354" y="1207"/>
                  </a:lnTo>
                  <a:lnTo>
                    <a:pt x="1348" y="1200"/>
                  </a:lnTo>
                  <a:lnTo>
                    <a:pt x="1342" y="1194"/>
                  </a:lnTo>
                  <a:lnTo>
                    <a:pt x="1334" y="1188"/>
                  </a:lnTo>
                  <a:lnTo>
                    <a:pt x="1327" y="1184"/>
                  </a:lnTo>
                  <a:lnTo>
                    <a:pt x="1327" y="1184"/>
                  </a:lnTo>
                  <a:lnTo>
                    <a:pt x="1317" y="1197"/>
                  </a:lnTo>
                  <a:lnTo>
                    <a:pt x="1309" y="1211"/>
                  </a:lnTo>
                  <a:lnTo>
                    <a:pt x="1309" y="12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9" name="Freeform 90"/>
            <p:cNvSpPr/>
            <p:nvPr/>
          </p:nvSpPr>
          <p:spPr bwMode="auto">
            <a:xfrm>
              <a:off x="4824413" y="419100"/>
              <a:ext cx="31750" cy="619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52" y="0"/>
                </a:cxn>
                <a:cxn ang="0">
                  <a:pos x="55" y="1"/>
                </a:cxn>
                <a:cxn ang="0">
                  <a:pos x="56" y="3"/>
                </a:cxn>
                <a:cxn ang="0">
                  <a:pos x="59" y="3"/>
                </a:cxn>
                <a:cxn ang="0">
                  <a:pos x="59" y="3"/>
                </a:cxn>
                <a:cxn ang="0">
                  <a:pos x="39" y="56"/>
                </a:cxn>
                <a:cxn ang="0">
                  <a:pos x="18" y="110"/>
                </a:cxn>
                <a:cxn ang="0">
                  <a:pos x="18" y="110"/>
                </a:cxn>
                <a:cxn ang="0">
                  <a:pos x="14" y="112"/>
                </a:cxn>
                <a:cxn ang="0">
                  <a:pos x="10" y="114"/>
                </a:cxn>
                <a:cxn ang="0">
                  <a:pos x="6" y="11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7" y="102"/>
                </a:cxn>
                <a:cxn ang="0">
                  <a:pos x="14" y="90"/>
                </a:cxn>
                <a:cxn ang="0">
                  <a:pos x="19" y="77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21" y="65"/>
                </a:cxn>
                <a:cxn ang="0">
                  <a:pos x="21" y="63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33" y="33"/>
                </a:cxn>
                <a:cxn ang="0">
                  <a:pos x="36" y="24"/>
                </a:cxn>
                <a:cxn ang="0">
                  <a:pos x="40" y="15"/>
                </a:cxn>
                <a:cxn ang="0">
                  <a:pos x="44" y="7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9" h="115">
                  <a:moveTo>
                    <a:pt x="49" y="0"/>
                  </a:moveTo>
                  <a:lnTo>
                    <a:pt x="49" y="0"/>
                  </a:lnTo>
                  <a:lnTo>
                    <a:pt x="52" y="0"/>
                  </a:lnTo>
                  <a:lnTo>
                    <a:pt x="55" y="1"/>
                  </a:lnTo>
                  <a:lnTo>
                    <a:pt x="56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39" y="56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4" y="112"/>
                  </a:lnTo>
                  <a:lnTo>
                    <a:pt x="10" y="114"/>
                  </a:lnTo>
                  <a:lnTo>
                    <a:pt x="6" y="11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7" y="102"/>
                  </a:lnTo>
                  <a:lnTo>
                    <a:pt x="14" y="90"/>
                  </a:lnTo>
                  <a:lnTo>
                    <a:pt x="19" y="77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1" y="65"/>
                  </a:lnTo>
                  <a:lnTo>
                    <a:pt x="21" y="63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33" y="33"/>
                  </a:lnTo>
                  <a:lnTo>
                    <a:pt x="36" y="24"/>
                  </a:lnTo>
                  <a:lnTo>
                    <a:pt x="40" y="15"/>
                  </a:lnTo>
                  <a:lnTo>
                    <a:pt x="44" y="7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0" name="Freeform 91"/>
            <p:cNvSpPr/>
            <p:nvPr/>
          </p:nvSpPr>
          <p:spPr bwMode="auto">
            <a:xfrm>
              <a:off x="4908551" y="168275"/>
              <a:ext cx="23813" cy="20638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1" y="12"/>
                </a:cxn>
                <a:cxn ang="0">
                  <a:pos x="38" y="19"/>
                </a:cxn>
                <a:cxn ang="0">
                  <a:pos x="33" y="25"/>
                </a:cxn>
                <a:cxn ang="0">
                  <a:pos x="27" y="30"/>
                </a:cxn>
                <a:cxn ang="0">
                  <a:pos x="21" y="34"/>
                </a:cxn>
                <a:cxn ang="0">
                  <a:pos x="15" y="37"/>
                </a:cxn>
                <a:cxn ang="0">
                  <a:pos x="7" y="40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8" y="30"/>
                </a:cxn>
                <a:cxn ang="0">
                  <a:pos x="17" y="19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9" y="0"/>
                </a:cxn>
                <a:cxn ang="0">
                  <a:pos x="40" y="2"/>
                </a:cxn>
                <a:cxn ang="0">
                  <a:pos x="42" y="3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45" h="41">
                  <a:moveTo>
                    <a:pt x="45" y="4"/>
                  </a:moveTo>
                  <a:lnTo>
                    <a:pt x="45" y="4"/>
                  </a:lnTo>
                  <a:lnTo>
                    <a:pt x="41" y="12"/>
                  </a:lnTo>
                  <a:lnTo>
                    <a:pt x="38" y="19"/>
                  </a:lnTo>
                  <a:lnTo>
                    <a:pt x="33" y="25"/>
                  </a:lnTo>
                  <a:lnTo>
                    <a:pt x="27" y="30"/>
                  </a:lnTo>
                  <a:lnTo>
                    <a:pt x="21" y="34"/>
                  </a:lnTo>
                  <a:lnTo>
                    <a:pt x="15" y="37"/>
                  </a:lnTo>
                  <a:lnTo>
                    <a:pt x="7" y="40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8" y="30"/>
                  </a:lnTo>
                  <a:lnTo>
                    <a:pt x="17" y="19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0" y="2"/>
                  </a:lnTo>
                  <a:lnTo>
                    <a:pt x="42" y="3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1" name="Freeform 92"/>
            <p:cNvSpPr>
              <a:spLocks noEditPoints="1"/>
            </p:cNvSpPr>
            <p:nvPr/>
          </p:nvSpPr>
          <p:spPr bwMode="auto">
            <a:xfrm>
              <a:off x="4098926" y="463550"/>
              <a:ext cx="441325" cy="214313"/>
            </a:xfrm>
            <a:custGeom>
              <a:avLst/>
              <a:gdLst/>
              <a:ahLst/>
              <a:cxnLst>
                <a:cxn ang="0">
                  <a:pos x="831" y="275"/>
                </a:cxn>
                <a:cxn ang="0">
                  <a:pos x="786" y="320"/>
                </a:cxn>
                <a:cxn ang="0">
                  <a:pos x="667" y="372"/>
                </a:cxn>
                <a:cxn ang="0">
                  <a:pos x="530" y="401"/>
                </a:cxn>
                <a:cxn ang="0">
                  <a:pos x="451" y="399"/>
                </a:cxn>
                <a:cxn ang="0">
                  <a:pos x="375" y="381"/>
                </a:cxn>
                <a:cxn ang="0">
                  <a:pos x="327" y="368"/>
                </a:cxn>
                <a:cxn ang="0">
                  <a:pos x="227" y="347"/>
                </a:cxn>
                <a:cxn ang="0">
                  <a:pos x="114" y="315"/>
                </a:cxn>
                <a:cxn ang="0">
                  <a:pos x="53" y="266"/>
                </a:cxn>
                <a:cxn ang="0">
                  <a:pos x="3" y="135"/>
                </a:cxn>
                <a:cxn ang="0">
                  <a:pos x="0" y="98"/>
                </a:cxn>
                <a:cxn ang="0">
                  <a:pos x="15" y="72"/>
                </a:cxn>
                <a:cxn ang="0">
                  <a:pos x="74" y="42"/>
                </a:cxn>
                <a:cxn ang="0">
                  <a:pos x="156" y="26"/>
                </a:cxn>
                <a:cxn ang="0">
                  <a:pos x="187" y="18"/>
                </a:cxn>
                <a:cxn ang="0">
                  <a:pos x="235" y="1"/>
                </a:cxn>
                <a:cxn ang="0">
                  <a:pos x="344" y="13"/>
                </a:cxn>
                <a:cxn ang="0">
                  <a:pos x="397" y="30"/>
                </a:cxn>
                <a:cxn ang="0">
                  <a:pos x="446" y="48"/>
                </a:cxn>
                <a:cxn ang="0">
                  <a:pos x="531" y="82"/>
                </a:cxn>
                <a:cxn ang="0">
                  <a:pos x="655" y="108"/>
                </a:cxn>
                <a:cxn ang="0">
                  <a:pos x="692" y="122"/>
                </a:cxn>
                <a:cxn ang="0">
                  <a:pos x="763" y="126"/>
                </a:cxn>
                <a:cxn ang="0">
                  <a:pos x="798" y="142"/>
                </a:cxn>
                <a:cxn ang="0">
                  <a:pos x="827" y="192"/>
                </a:cxn>
                <a:cxn ang="0">
                  <a:pos x="502" y="387"/>
                </a:cxn>
                <a:cxn ang="0">
                  <a:pos x="644" y="365"/>
                </a:cxn>
                <a:cxn ang="0">
                  <a:pos x="772" y="308"/>
                </a:cxn>
                <a:cxn ang="0">
                  <a:pos x="822" y="256"/>
                </a:cxn>
                <a:cxn ang="0">
                  <a:pos x="806" y="170"/>
                </a:cxn>
                <a:cxn ang="0">
                  <a:pos x="760" y="142"/>
                </a:cxn>
                <a:cxn ang="0">
                  <a:pos x="691" y="137"/>
                </a:cxn>
                <a:cxn ang="0">
                  <a:pos x="561" y="105"/>
                </a:cxn>
                <a:cxn ang="0">
                  <a:pos x="466" y="76"/>
                </a:cxn>
                <a:cxn ang="0">
                  <a:pos x="358" y="32"/>
                </a:cxn>
                <a:cxn ang="0">
                  <a:pos x="285" y="18"/>
                </a:cxn>
                <a:cxn ang="0">
                  <a:pos x="162" y="38"/>
                </a:cxn>
                <a:cxn ang="0">
                  <a:pos x="53" y="72"/>
                </a:cxn>
                <a:cxn ang="0">
                  <a:pos x="19" y="105"/>
                </a:cxn>
                <a:cxn ang="0">
                  <a:pos x="55" y="141"/>
                </a:cxn>
                <a:cxn ang="0">
                  <a:pos x="137" y="168"/>
                </a:cxn>
                <a:cxn ang="0">
                  <a:pos x="219" y="193"/>
                </a:cxn>
                <a:cxn ang="0">
                  <a:pos x="268" y="200"/>
                </a:cxn>
                <a:cxn ang="0">
                  <a:pos x="216" y="204"/>
                </a:cxn>
                <a:cxn ang="0">
                  <a:pos x="25" y="143"/>
                </a:cxn>
                <a:cxn ang="0">
                  <a:pos x="68" y="256"/>
                </a:cxn>
                <a:cxn ang="0">
                  <a:pos x="100" y="281"/>
                </a:cxn>
                <a:cxn ang="0">
                  <a:pos x="118" y="296"/>
                </a:cxn>
                <a:cxn ang="0">
                  <a:pos x="237" y="334"/>
                </a:cxn>
                <a:cxn ang="0">
                  <a:pos x="325" y="348"/>
                </a:cxn>
                <a:cxn ang="0">
                  <a:pos x="402" y="369"/>
                </a:cxn>
                <a:cxn ang="0">
                  <a:pos x="401" y="317"/>
                </a:cxn>
                <a:cxn ang="0">
                  <a:pos x="407" y="352"/>
                </a:cxn>
                <a:cxn ang="0">
                  <a:pos x="446" y="381"/>
                </a:cxn>
              </a:cxnLst>
              <a:rect l="0" t="0" r="r" b="b"/>
              <a:pathLst>
                <a:path w="836" h="402">
                  <a:moveTo>
                    <a:pt x="833" y="256"/>
                  </a:moveTo>
                  <a:lnTo>
                    <a:pt x="833" y="256"/>
                  </a:lnTo>
                  <a:lnTo>
                    <a:pt x="836" y="261"/>
                  </a:lnTo>
                  <a:lnTo>
                    <a:pt x="835" y="266"/>
                  </a:lnTo>
                  <a:lnTo>
                    <a:pt x="833" y="271"/>
                  </a:lnTo>
                  <a:lnTo>
                    <a:pt x="831" y="275"/>
                  </a:lnTo>
                  <a:lnTo>
                    <a:pt x="825" y="286"/>
                  </a:lnTo>
                  <a:lnTo>
                    <a:pt x="823" y="291"/>
                  </a:lnTo>
                  <a:lnTo>
                    <a:pt x="822" y="299"/>
                  </a:lnTo>
                  <a:lnTo>
                    <a:pt x="822" y="299"/>
                  </a:lnTo>
                  <a:lnTo>
                    <a:pt x="805" y="309"/>
                  </a:lnTo>
                  <a:lnTo>
                    <a:pt x="786" y="320"/>
                  </a:lnTo>
                  <a:lnTo>
                    <a:pt x="768" y="330"/>
                  </a:lnTo>
                  <a:lnTo>
                    <a:pt x="749" y="339"/>
                  </a:lnTo>
                  <a:lnTo>
                    <a:pt x="730" y="349"/>
                  </a:lnTo>
                  <a:lnTo>
                    <a:pt x="709" y="357"/>
                  </a:lnTo>
                  <a:lnTo>
                    <a:pt x="688" y="365"/>
                  </a:lnTo>
                  <a:lnTo>
                    <a:pt x="667" y="372"/>
                  </a:lnTo>
                  <a:lnTo>
                    <a:pt x="645" y="379"/>
                  </a:lnTo>
                  <a:lnTo>
                    <a:pt x="624" y="385"/>
                  </a:lnTo>
                  <a:lnTo>
                    <a:pt x="601" y="391"/>
                  </a:lnTo>
                  <a:lnTo>
                    <a:pt x="578" y="395"/>
                  </a:lnTo>
                  <a:lnTo>
                    <a:pt x="554" y="398"/>
                  </a:lnTo>
                  <a:lnTo>
                    <a:pt x="530" y="401"/>
                  </a:lnTo>
                  <a:lnTo>
                    <a:pt x="507" y="402"/>
                  </a:lnTo>
                  <a:lnTo>
                    <a:pt x="483" y="404"/>
                  </a:lnTo>
                  <a:lnTo>
                    <a:pt x="483" y="404"/>
                  </a:lnTo>
                  <a:lnTo>
                    <a:pt x="472" y="404"/>
                  </a:lnTo>
                  <a:lnTo>
                    <a:pt x="461" y="401"/>
                  </a:lnTo>
                  <a:lnTo>
                    <a:pt x="451" y="399"/>
                  </a:lnTo>
                  <a:lnTo>
                    <a:pt x="442" y="397"/>
                  </a:lnTo>
                  <a:lnTo>
                    <a:pt x="422" y="391"/>
                  </a:lnTo>
                  <a:lnTo>
                    <a:pt x="402" y="385"/>
                  </a:lnTo>
                  <a:lnTo>
                    <a:pt x="402" y="385"/>
                  </a:lnTo>
                  <a:lnTo>
                    <a:pt x="389" y="383"/>
                  </a:lnTo>
                  <a:lnTo>
                    <a:pt x="375" y="381"/>
                  </a:lnTo>
                  <a:lnTo>
                    <a:pt x="361" y="380"/>
                  </a:lnTo>
                  <a:lnTo>
                    <a:pt x="347" y="378"/>
                  </a:lnTo>
                  <a:lnTo>
                    <a:pt x="347" y="378"/>
                  </a:lnTo>
                  <a:lnTo>
                    <a:pt x="341" y="375"/>
                  </a:lnTo>
                  <a:lnTo>
                    <a:pt x="333" y="371"/>
                  </a:lnTo>
                  <a:lnTo>
                    <a:pt x="327" y="368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293" y="360"/>
                  </a:lnTo>
                  <a:lnTo>
                    <a:pt x="267" y="355"/>
                  </a:lnTo>
                  <a:lnTo>
                    <a:pt x="240" y="350"/>
                  </a:lnTo>
                  <a:lnTo>
                    <a:pt x="227" y="34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164" y="327"/>
                  </a:lnTo>
                  <a:lnTo>
                    <a:pt x="139" y="320"/>
                  </a:lnTo>
                  <a:lnTo>
                    <a:pt x="114" y="315"/>
                  </a:lnTo>
                  <a:lnTo>
                    <a:pt x="114" y="315"/>
                  </a:lnTo>
                  <a:lnTo>
                    <a:pt x="97" y="304"/>
                  </a:lnTo>
                  <a:lnTo>
                    <a:pt x="82" y="293"/>
                  </a:lnTo>
                  <a:lnTo>
                    <a:pt x="67" y="280"/>
                  </a:lnTo>
                  <a:lnTo>
                    <a:pt x="59" y="274"/>
                  </a:lnTo>
                  <a:lnTo>
                    <a:pt x="53" y="266"/>
                  </a:lnTo>
                  <a:lnTo>
                    <a:pt x="53" y="266"/>
                  </a:lnTo>
                  <a:lnTo>
                    <a:pt x="43" y="253"/>
                  </a:lnTo>
                  <a:lnTo>
                    <a:pt x="36" y="238"/>
                  </a:lnTo>
                  <a:lnTo>
                    <a:pt x="29" y="221"/>
                  </a:lnTo>
                  <a:lnTo>
                    <a:pt x="23" y="205"/>
                  </a:lnTo>
                  <a:lnTo>
                    <a:pt x="13" y="171"/>
                  </a:lnTo>
                  <a:lnTo>
                    <a:pt x="3" y="135"/>
                  </a:lnTo>
                  <a:lnTo>
                    <a:pt x="3" y="135"/>
                  </a:lnTo>
                  <a:lnTo>
                    <a:pt x="4" y="129"/>
                  </a:lnTo>
                  <a:lnTo>
                    <a:pt x="5" y="124"/>
                  </a:lnTo>
                  <a:lnTo>
                    <a:pt x="3" y="113"/>
                  </a:lnTo>
                  <a:lnTo>
                    <a:pt x="0" y="104"/>
                  </a:lnTo>
                  <a:lnTo>
                    <a:pt x="0" y="98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3" y="89"/>
                  </a:lnTo>
                  <a:lnTo>
                    <a:pt x="6" y="83"/>
                  </a:lnTo>
                  <a:lnTo>
                    <a:pt x="10" y="78"/>
                  </a:lnTo>
                  <a:lnTo>
                    <a:pt x="15" y="72"/>
                  </a:lnTo>
                  <a:lnTo>
                    <a:pt x="28" y="62"/>
                  </a:lnTo>
                  <a:lnTo>
                    <a:pt x="39" y="54"/>
                  </a:lnTo>
                  <a:lnTo>
                    <a:pt x="39" y="54"/>
                  </a:lnTo>
                  <a:lnTo>
                    <a:pt x="50" y="49"/>
                  </a:lnTo>
                  <a:lnTo>
                    <a:pt x="63" y="45"/>
                  </a:lnTo>
                  <a:lnTo>
                    <a:pt x="74" y="42"/>
                  </a:lnTo>
                  <a:lnTo>
                    <a:pt x="88" y="39"/>
                  </a:lnTo>
                  <a:lnTo>
                    <a:pt x="115" y="35"/>
                  </a:lnTo>
                  <a:lnTo>
                    <a:pt x="142" y="30"/>
                  </a:lnTo>
                  <a:lnTo>
                    <a:pt x="142" y="30"/>
                  </a:lnTo>
                  <a:lnTo>
                    <a:pt x="149" y="28"/>
                  </a:lnTo>
                  <a:lnTo>
                    <a:pt x="156" y="26"/>
                  </a:lnTo>
                  <a:lnTo>
                    <a:pt x="162" y="22"/>
                  </a:lnTo>
                  <a:lnTo>
                    <a:pt x="169" y="20"/>
                  </a:lnTo>
                  <a:lnTo>
                    <a:pt x="169" y="20"/>
                  </a:lnTo>
                  <a:lnTo>
                    <a:pt x="177" y="19"/>
                  </a:lnTo>
                  <a:lnTo>
                    <a:pt x="187" y="18"/>
                  </a:lnTo>
                  <a:lnTo>
                    <a:pt x="187" y="18"/>
                  </a:lnTo>
                  <a:lnTo>
                    <a:pt x="195" y="15"/>
                  </a:lnTo>
                  <a:lnTo>
                    <a:pt x="204" y="11"/>
                  </a:lnTo>
                  <a:lnTo>
                    <a:pt x="211" y="6"/>
                  </a:lnTo>
                  <a:lnTo>
                    <a:pt x="219" y="4"/>
                  </a:lnTo>
                  <a:lnTo>
                    <a:pt x="219" y="4"/>
                  </a:lnTo>
                  <a:lnTo>
                    <a:pt x="235" y="1"/>
                  </a:lnTo>
                  <a:lnTo>
                    <a:pt x="251" y="0"/>
                  </a:lnTo>
                  <a:lnTo>
                    <a:pt x="266" y="1"/>
                  </a:lnTo>
                  <a:lnTo>
                    <a:pt x="282" y="2"/>
                  </a:lnTo>
                  <a:lnTo>
                    <a:pt x="313" y="7"/>
                  </a:lnTo>
                  <a:lnTo>
                    <a:pt x="328" y="11"/>
                  </a:lnTo>
                  <a:lnTo>
                    <a:pt x="344" y="13"/>
                  </a:lnTo>
                  <a:lnTo>
                    <a:pt x="344" y="13"/>
                  </a:lnTo>
                  <a:lnTo>
                    <a:pt x="355" y="15"/>
                  </a:lnTo>
                  <a:lnTo>
                    <a:pt x="366" y="18"/>
                  </a:lnTo>
                  <a:lnTo>
                    <a:pt x="386" y="27"/>
                  </a:lnTo>
                  <a:lnTo>
                    <a:pt x="386" y="27"/>
                  </a:lnTo>
                  <a:lnTo>
                    <a:pt x="397" y="30"/>
                  </a:lnTo>
                  <a:lnTo>
                    <a:pt x="409" y="32"/>
                  </a:lnTo>
                  <a:lnTo>
                    <a:pt x="421" y="35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8" y="43"/>
                  </a:lnTo>
                  <a:lnTo>
                    <a:pt x="446" y="48"/>
                  </a:lnTo>
                  <a:lnTo>
                    <a:pt x="452" y="54"/>
                  </a:lnTo>
                  <a:lnTo>
                    <a:pt x="461" y="59"/>
                  </a:lnTo>
                  <a:lnTo>
                    <a:pt x="461" y="59"/>
                  </a:lnTo>
                  <a:lnTo>
                    <a:pt x="477" y="65"/>
                  </a:lnTo>
                  <a:lnTo>
                    <a:pt x="494" y="72"/>
                  </a:lnTo>
                  <a:lnTo>
                    <a:pt x="531" y="82"/>
                  </a:lnTo>
                  <a:lnTo>
                    <a:pt x="570" y="92"/>
                  </a:lnTo>
                  <a:lnTo>
                    <a:pt x="610" y="100"/>
                  </a:lnTo>
                  <a:lnTo>
                    <a:pt x="610" y="100"/>
                  </a:lnTo>
                  <a:lnTo>
                    <a:pt x="625" y="104"/>
                  </a:lnTo>
                  <a:lnTo>
                    <a:pt x="640" y="106"/>
                  </a:lnTo>
                  <a:lnTo>
                    <a:pt x="655" y="108"/>
                  </a:lnTo>
                  <a:lnTo>
                    <a:pt x="669" y="111"/>
                  </a:lnTo>
                  <a:lnTo>
                    <a:pt x="669" y="111"/>
                  </a:lnTo>
                  <a:lnTo>
                    <a:pt x="674" y="113"/>
                  </a:lnTo>
                  <a:lnTo>
                    <a:pt x="680" y="118"/>
                  </a:lnTo>
                  <a:lnTo>
                    <a:pt x="687" y="121"/>
                  </a:lnTo>
                  <a:lnTo>
                    <a:pt x="692" y="122"/>
                  </a:lnTo>
                  <a:lnTo>
                    <a:pt x="696" y="123"/>
                  </a:lnTo>
                  <a:lnTo>
                    <a:pt x="696" y="123"/>
                  </a:lnTo>
                  <a:lnTo>
                    <a:pt x="711" y="124"/>
                  </a:lnTo>
                  <a:lnTo>
                    <a:pt x="725" y="125"/>
                  </a:lnTo>
                  <a:lnTo>
                    <a:pt x="751" y="125"/>
                  </a:lnTo>
                  <a:lnTo>
                    <a:pt x="763" y="126"/>
                  </a:lnTo>
                  <a:lnTo>
                    <a:pt x="773" y="128"/>
                  </a:lnTo>
                  <a:lnTo>
                    <a:pt x="783" y="132"/>
                  </a:lnTo>
                  <a:lnTo>
                    <a:pt x="787" y="134"/>
                  </a:lnTo>
                  <a:lnTo>
                    <a:pt x="792" y="137"/>
                  </a:lnTo>
                  <a:lnTo>
                    <a:pt x="792" y="137"/>
                  </a:lnTo>
                  <a:lnTo>
                    <a:pt x="798" y="142"/>
                  </a:lnTo>
                  <a:lnTo>
                    <a:pt x="803" y="148"/>
                  </a:lnTo>
                  <a:lnTo>
                    <a:pt x="809" y="153"/>
                  </a:lnTo>
                  <a:lnTo>
                    <a:pt x="814" y="160"/>
                  </a:lnTo>
                  <a:lnTo>
                    <a:pt x="817" y="167"/>
                  </a:lnTo>
                  <a:lnTo>
                    <a:pt x="822" y="175"/>
                  </a:lnTo>
                  <a:lnTo>
                    <a:pt x="827" y="192"/>
                  </a:lnTo>
                  <a:lnTo>
                    <a:pt x="830" y="209"/>
                  </a:lnTo>
                  <a:lnTo>
                    <a:pt x="832" y="226"/>
                  </a:lnTo>
                  <a:lnTo>
                    <a:pt x="833" y="242"/>
                  </a:lnTo>
                  <a:lnTo>
                    <a:pt x="833" y="256"/>
                  </a:lnTo>
                  <a:lnTo>
                    <a:pt x="833" y="256"/>
                  </a:lnTo>
                  <a:close/>
                  <a:moveTo>
                    <a:pt x="502" y="387"/>
                  </a:moveTo>
                  <a:lnTo>
                    <a:pt x="502" y="387"/>
                  </a:lnTo>
                  <a:lnTo>
                    <a:pt x="520" y="386"/>
                  </a:lnTo>
                  <a:lnTo>
                    <a:pt x="538" y="385"/>
                  </a:lnTo>
                  <a:lnTo>
                    <a:pt x="574" y="381"/>
                  </a:lnTo>
                  <a:lnTo>
                    <a:pt x="610" y="374"/>
                  </a:lnTo>
                  <a:lnTo>
                    <a:pt x="644" y="365"/>
                  </a:lnTo>
                  <a:lnTo>
                    <a:pt x="644" y="365"/>
                  </a:lnTo>
                  <a:lnTo>
                    <a:pt x="669" y="357"/>
                  </a:lnTo>
                  <a:lnTo>
                    <a:pt x="691" y="349"/>
                  </a:lnTo>
                  <a:lnTo>
                    <a:pt x="714" y="339"/>
                  </a:lnTo>
                  <a:lnTo>
                    <a:pt x="734" y="329"/>
                  </a:lnTo>
                  <a:lnTo>
                    <a:pt x="772" y="308"/>
                  </a:lnTo>
                  <a:lnTo>
                    <a:pt x="810" y="287"/>
                  </a:lnTo>
                  <a:lnTo>
                    <a:pt x="810" y="287"/>
                  </a:lnTo>
                  <a:lnTo>
                    <a:pt x="814" y="279"/>
                  </a:lnTo>
                  <a:lnTo>
                    <a:pt x="817" y="273"/>
                  </a:lnTo>
                  <a:lnTo>
                    <a:pt x="820" y="264"/>
                  </a:lnTo>
                  <a:lnTo>
                    <a:pt x="822" y="256"/>
                  </a:lnTo>
                  <a:lnTo>
                    <a:pt x="822" y="247"/>
                  </a:lnTo>
                  <a:lnTo>
                    <a:pt x="823" y="239"/>
                  </a:lnTo>
                  <a:lnTo>
                    <a:pt x="821" y="220"/>
                  </a:lnTo>
                  <a:lnTo>
                    <a:pt x="817" y="202"/>
                  </a:lnTo>
                  <a:lnTo>
                    <a:pt x="812" y="185"/>
                  </a:lnTo>
                  <a:lnTo>
                    <a:pt x="806" y="170"/>
                  </a:lnTo>
                  <a:lnTo>
                    <a:pt x="797" y="157"/>
                  </a:lnTo>
                  <a:lnTo>
                    <a:pt x="797" y="157"/>
                  </a:lnTo>
                  <a:lnTo>
                    <a:pt x="788" y="152"/>
                  </a:lnTo>
                  <a:lnTo>
                    <a:pt x="779" y="148"/>
                  </a:lnTo>
                  <a:lnTo>
                    <a:pt x="769" y="144"/>
                  </a:lnTo>
                  <a:lnTo>
                    <a:pt x="760" y="142"/>
                  </a:lnTo>
                  <a:lnTo>
                    <a:pt x="749" y="141"/>
                  </a:lnTo>
                  <a:lnTo>
                    <a:pt x="738" y="140"/>
                  </a:lnTo>
                  <a:lnTo>
                    <a:pt x="715" y="139"/>
                  </a:lnTo>
                  <a:lnTo>
                    <a:pt x="715" y="139"/>
                  </a:lnTo>
                  <a:lnTo>
                    <a:pt x="703" y="138"/>
                  </a:lnTo>
                  <a:lnTo>
                    <a:pt x="691" y="137"/>
                  </a:lnTo>
                  <a:lnTo>
                    <a:pt x="667" y="133"/>
                  </a:lnTo>
                  <a:lnTo>
                    <a:pt x="643" y="126"/>
                  </a:lnTo>
                  <a:lnTo>
                    <a:pt x="619" y="119"/>
                  </a:lnTo>
                  <a:lnTo>
                    <a:pt x="596" y="112"/>
                  </a:lnTo>
                  <a:lnTo>
                    <a:pt x="573" y="107"/>
                  </a:lnTo>
                  <a:lnTo>
                    <a:pt x="561" y="105"/>
                  </a:lnTo>
                  <a:lnTo>
                    <a:pt x="551" y="103"/>
                  </a:lnTo>
                  <a:lnTo>
                    <a:pt x="541" y="103"/>
                  </a:lnTo>
                  <a:lnTo>
                    <a:pt x="531" y="103"/>
                  </a:lnTo>
                  <a:lnTo>
                    <a:pt x="531" y="103"/>
                  </a:lnTo>
                  <a:lnTo>
                    <a:pt x="499" y="89"/>
                  </a:lnTo>
                  <a:lnTo>
                    <a:pt x="466" y="76"/>
                  </a:lnTo>
                  <a:lnTo>
                    <a:pt x="398" y="50"/>
                  </a:lnTo>
                  <a:lnTo>
                    <a:pt x="398" y="50"/>
                  </a:lnTo>
                  <a:lnTo>
                    <a:pt x="386" y="43"/>
                  </a:lnTo>
                  <a:lnTo>
                    <a:pt x="373" y="36"/>
                  </a:lnTo>
                  <a:lnTo>
                    <a:pt x="366" y="34"/>
                  </a:lnTo>
                  <a:lnTo>
                    <a:pt x="358" y="32"/>
                  </a:lnTo>
                  <a:lnTo>
                    <a:pt x="349" y="31"/>
                  </a:lnTo>
                  <a:lnTo>
                    <a:pt x="340" y="30"/>
                  </a:lnTo>
                  <a:lnTo>
                    <a:pt x="340" y="30"/>
                  </a:lnTo>
                  <a:lnTo>
                    <a:pt x="322" y="24"/>
                  </a:lnTo>
                  <a:lnTo>
                    <a:pt x="303" y="20"/>
                  </a:lnTo>
                  <a:lnTo>
                    <a:pt x="285" y="18"/>
                  </a:lnTo>
                  <a:lnTo>
                    <a:pt x="267" y="18"/>
                  </a:lnTo>
                  <a:lnTo>
                    <a:pt x="249" y="19"/>
                  </a:lnTo>
                  <a:lnTo>
                    <a:pt x="232" y="21"/>
                  </a:lnTo>
                  <a:lnTo>
                    <a:pt x="215" y="24"/>
                  </a:lnTo>
                  <a:lnTo>
                    <a:pt x="197" y="29"/>
                  </a:lnTo>
                  <a:lnTo>
                    <a:pt x="162" y="38"/>
                  </a:lnTo>
                  <a:lnTo>
                    <a:pt x="128" y="49"/>
                  </a:lnTo>
                  <a:lnTo>
                    <a:pt x="94" y="60"/>
                  </a:lnTo>
                  <a:lnTo>
                    <a:pt x="76" y="63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3" y="72"/>
                  </a:lnTo>
                  <a:lnTo>
                    <a:pt x="48" y="75"/>
                  </a:lnTo>
                  <a:lnTo>
                    <a:pt x="38" y="79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8" y="95"/>
                  </a:lnTo>
                  <a:lnTo>
                    <a:pt x="19" y="105"/>
                  </a:lnTo>
                  <a:lnTo>
                    <a:pt x="22" y="113"/>
                  </a:lnTo>
                  <a:lnTo>
                    <a:pt x="26" y="121"/>
                  </a:lnTo>
                  <a:lnTo>
                    <a:pt x="31" y="127"/>
                  </a:lnTo>
                  <a:lnTo>
                    <a:pt x="38" y="133"/>
                  </a:lnTo>
                  <a:lnTo>
                    <a:pt x="46" y="138"/>
                  </a:lnTo>
                  <a:lnTo>
                    <a:pt x="55" y="141"/>
                  </a:lnTo>
                  <a:lnTo>
                    <a:pt x="55" y="141"/>
                  </a:lnTo>
                  <a:lnTo>
                    <a:pt x="88" y="154"/>
                  </a:lnTo>
                  <a:lnTo>
                    <a:pt x="105" y="160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37" y="168"/>
                  </a:lnTo>
                  <a:lnTo>
                    <a:pt x="152" y="171"/>
                  </a:lnTo>
                  <a:lnTo>
                    <a:pt x="166" y="173"/>
                  </a:lnTo>
                  <a:lnTo>
                    <a:pt x="180" y="178"/>
                  </a:lnTo>
                  <a:lnTo>
                    <a:pt x="180" y="178"/>
                  </a:lnTo>
                  <a:lnTo>
                    <a:pt x="206" y="187"/>
                  </a:lnTo>
                  <a:lnTo>
                    <a:pt x="219" y="193"/>
                  </a:lnTo>
                  <a:lnTo>
                    <a:pt x="231" y="196"/>
                  </a:lnTo>
                  <a:lnTo>
                    <a:pt x="231" y="196"/>
                  </a:lnTo>
                  <a:lnTo>
                    <a:pt x="238" y="197"/>
                  </a:lnTo>
                  <a:lnTo>
                    <a:pt x="246" y="198"/>
                  </a:lnTo>
                  <a:lnTo>
                    <a:pt x="261" y="199"/>
                  </a:lnTo>
                  <a:lnTo>
                    <a:pt x="268" y="200"/>
                  </a:lnTo>
                  <a:lnTo>
                    <a:pt x="273" y="202"/>
                  </a:lnTo>
                  <a:lnTo>
                    <a:pt x="279" y="206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49" y="209"/>
                  </a:lnTo>
                  <a:lnTo>
                    <a:pt x="216" y="204"/>
                  </a:lnTo>
                  <a:lnTo>
                    <a:pt x="184" y="197"/>
                  </a:lnTo>
                  <a:lnTo>
                    <a:pt x="151" y="188"/>
                  </a:lnTo>
                  <a:lnTo>
                    <a:pt x="119" y="179"/>
                  </a:lnTo>
                  <a:lnTo>
                    <a:pt x="88" y="168"/>
                  </a:lnTo>
                  <a:lnTo>
                    <a:pt x="25" y="143"/>
                  </a:lnTo>
                  <a:lnTo>
                    <a:pt x="25" y="143"/>
                  </a:lnTo>
                  <a:lnTo>
                    <a:pt x="31" y="166"/>
                  </a:lnTo>
                  <a:lnTo>
                    <a:pt x="37" y="187"/>
                  </a:lnTo>
                  <a:lnTo>
                    <a:pt x="48" y="228"/>
                  </a:lnTo>
                  <a:lnTo>
                    <a:pt x="48" y="228"/>
                  </a:lnTo>
                  <a:lnTo>
                    <a:pt x="58" y="242"/>
                  </a:lnTo>
                  <a:lnTo>
                    <a:pt x="68" y="256"/>
                  </a:lnTo>
                  <a:lnTo>
                    <a:pt x="80" y="269"/>
                  </a:lnTo>
                  <a:lnTo>
                    <a:pt x="85" y="275"/>
                  </a:lnTo>
                  <a:lnTo>
                    <a:pt x="91" y="280"/>
                  </a:lnTo>
                  <a:lnTo>
                    <a:pt x="91" y="280"/>
                  </a:lnTo>
                  <a:lnTo>
                    <a:pt x="96" y="280"/>
                  </a:lnTo>
                  <a:lnTo>
                    <a:pt x="100" y="281"/>
                  </a:lnTo>
                  <a:lnTo>
                    <a:pt x="103" y="284"/>
                  </a:lnTo>
                  <a:lnTo>
                    <a:pt x="105" y="286"/>
                  </a:lnTo>
                  <a:lnTo>
                    <a:pt x="112" y="292"/>
                  </a:lnTo>
                  <a:lnTo>
                    <a:pt x="114" y="294"/>
                  </a:lnTo>
                  <a:lnTo>
                    <a:pt x="118" y="296"/>
                  </a:lnTo>
                  <a:lnTo>
                    <a:pt x="118" y="296"/>
                  </a:lnTo>
                  <a:lnTo>
                    <a:pt x="129" y="302"/>
                  </a:lnTo>
                  <a:lnTo>
                    <a:pt x="143" y="307"/>
                  </a:lnTo>
                  <a:lnTo>
                    <a:pt x="172" y="317"/>
                  </a:lnTo>
                  <a:lnTo>
                    <a:pt x="226" y="331"/>
                  </a:lnTo>
                  <a:lnTo>
                    <a:pt x="226" y="331"/>
                  </a:lnTo>
                  <a:lnTo>
                    <a:pt x="237" y="334"/>
                  </a:lnTo>
                  <a:lnTo>
                    <a:pt x="249" y="336"/>
                  </a:lnTo>
                  <a:lnTo>
                    <a:pt x="270" y="338"/>
                  </a:lnTo>
                  <a:lnTo>
                    <a:pt x="292" y="341"/>
                  </a:lnTo>
                  <a:lnTo>
                    <a:pt x="313" y="345"/>
                  </a:lnTo>
                  <a:lnTo>
                    <a:pt x="313" y="345"/>
                  </a:lnTo>
                  <a:lnTo>
                    <a:pt x="325" y="348"/>
                  </a:lnTo>
                  <a:lnTo>
                    <a:pt x="337" y="352"/>
                  </a:lnTo>
                  <a:lnTo>
                    <a:pt x="358" y="362"/>
                  </a:lnTo>
                  <a:lnTo>
                    <a:pt x="369" y="365"/>
                  </a:lnTo>
                  <a:lnTo>
                    <a:pt x="379" y="368"/>
                  </a:lnTo>
                  <a:lnTo>
                    <a:pt x="390" y="369"/>
                  </a:lnTo>
                  <a:lnTo>
                    <a:pt x="402" y="369"/>
                  </a:lnTo>
                  <a:lnTo>
                    <a:pt x="402" y="369"/>
                  </a:lnTo>
                  <a:lnTo>
                    <a:pt x="400" y="356"/>
                  </a:lnTo>
                  <a:lnTo>
                    <a:pt x="398" y="340"/>
                  </a:lnTo>
                  <a:lnTo>
                    <a:pt x="398" y="332"/>
                  </a:lnTo>
                  <a:lnTo>
                    <a:pt x="399" y="324"/>
                  </a:lnTo>
                  <a:lnTo>
                    <a:pt x="401" y="317"/>
                  </a:lnTo>
                  <a:lnTo>
                    <a:pt x="404" y="310"/>
                  </a:lnTo>
                  <a:lnTo>
                    <a:pt x="404" y="310"/>
                  </a:lnTo>
                  <a:lnTo>
                    <a:pt x="403" y="323"/>
                  </a:lnTo>
                  <a:lnTo>
                    <a:pt x="403" y="334"/>
                  </a:lnTo>
                  <a:lnTo>
                    <a:pt x="404" y="344"/>
                  </a:lnTo>
                  <a:lnTo>
                    <a:pt x="407" y="352"/>
                  </a:lnTo>
                  <a:lnTo>
                    <a:pt x="412" y="359"/>
                  </a:lnTo>
                  <a:lnTo>
                    <a:pt x="417" y="365"/>
                  </a:lnTo>
                  <a:lnTo>
                    <a:pt x="422" y="370"/>
                  </a:lnTo>
                  <a:lnTo>
                    <a:pt x="430" y="375"/>
                  </a:lnTo>
                  <a:lnTo>
                    <a:pt x="437" y="379"/>
                  </a:lnTo>
                  <a:lnTo>
                    <a:pt x="446" y="381"/>
                  </a:lnTo>
                  <a:lnTo>
                    <a:pt x="454" y="384"/>
                  </a:lnTo>
                  <a:lnTo>
                    <a:pt x="463" y="385"/>
                  </a:lnTo>
                  <a:lnTo>
                    <a:pt x="482" y="387"/>
                  </a:lnTo>
                  <a:lnTo>
                    <a:pt x="502" y="387"/>
                  </a:lnTo>
                  <a:lnTo>
                    <a:pt x="502" y="3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5" name="组合 141"/>
          <p:cNvGrpSpPr/>
          <p:nvPr/>
        </p:nvGrpSpPr>
        <p:grpSpPr>
          <a:xfrm>
            <a:off x="1428728" y="946638"/>
            <a:ext cx="857256" cy="1143361"/>
            <a:chOff x="2105026" y="2144713"/>
            <a:chExt cx="941388" cy="1106488"/>
          </a:xfrm>
        </p:grpSpPr>
        <p:sp>
          <p:nvSpPr>
            <p:cNvPr id="143" name="Freeform 167"/>
            <p:cNvSpPr>
              <a:spLocks noEditPoints="1"/>
            </p:cNvSpPr>
            <p:nvPr/>
          </p:nvSpPr>
          <p:spPr bwMode="auto">
            <a:xfrm>
              <a:off x="2139951" y="2506663"/>
              <a:ext cx="65088" cy="57150"/>
            </a:xfrm>
            <a:custGeom>
              <a:avLst/>
              <a:gdLst/>
              <a:ahLst/>
              <a:cxnLst>
                <a:cxn ang="0">
                  <a:pos x="11" y="13"/>
                </a:cxn>
                <a:cxn ang="0">
                  <a:pos x="16" y="14"/>
                </a:cxn>
                <a:cxn ang="0">
                  <a:pos x="20" y="12"/>
                </a:cxn>
                <a:cxn ang="0">
                  <a:pos x="28" y="3"/>
                </a:cxn>
                <a:cxn ang="0">
                  <a:pos x="36" y="1"/>
                </a:cxn>
                <a:cxn ang="0">
                  <a:pos x="54" y="1"/>
                </a:cxn>
                <a:cxn ang="0">
                  <a:pos x="70" y="3"/>
                </a:cxn>
                <a:cxn ang="0">
                  <a:pos x="86" y="10"/>
                </a:cxn>
                <a:cxn ang="0">
                  <a:pos x="101" y="18"/>
                </a:cxn>
                <a:cxn ang="0">
                  <a:pos x="112" y="28"/>
                </a:cxn>
                <a:cxn ang="0">
                  <a:pos x="121" y="41"/>
                </a:cxn>
                <a:cxn ang="0">
                  <a:pos x="124" y="55"/>
                </a:cxn>
                <a:cxn ang="0">
                  <a:pos x="124" y="62"/>
                </a:cxn>
                <a:cxn ang="0">
                  <a:pos x="120" y="75"/>
                </a:cxn>
                <a:cxn ang="0">
                  <a:pos x="110" y="86"/>
                </a:cxn>
                <a:cxn ang="0">
                  <a:pos x="97" y="96"/>
                </a:cxn>
                <a:cxn ang="0">
                  <a:pos x="81" y="103"/>
                </a:cxn>
                <a:cxn ang="0">
                  <a:pos x="64" y="107"/>
                </a:cxn>
                <a:cxn ang="0">
                  <a:pos x="47" y="107"/>
                </a:cxn>
                <a:cxn ang="0">
                  <a:pos x="32" y="103"/>
                </a:cxn>
                <a:cxn ang="0">
                  <a:pos x="18" y="94"/>
                </a:cxn>
                <a:cxn ang="0">
                  <a:pos x="11" y="83"/>
                </a:cxn>
                <a:cxn ang="0">
                  <a:pos x="2" y="64"/>
                </a:cxn>
                <a:cxn ang="0">
                  <a:pos x="1" y="45"/>
                </a:cxn>
                <a:cxn ang="0">
                  <a:pos x="6" y="23"/>
                </a:cxn>
                <a:cxn ang="0">
                  <a:pos x="11" y="13"/>
                </a:cxn>
                <a:cxn ang="0">
                  <a:pos x="58" y="87"/>
                </a:cxn>
                <a:cxn ang="0">
                  <a:pos x="74" y="83"/>
                </a:cxn>
                <a:cxn ang="0">
                  <a:pos x="85" y="75"/>
                </a:cxn>
                <a:cxn ang="0">
                  <a:pos x="91" y="64"/>
                </a:cxn>
                <a:cxn ang="0">
                  <a:pos x="92" y="52"/>
                </a:cxn>
                <a:cxn ang="0">
                  <a:pos x="88" y="42"/>
                </a:cxn>
                <a:cxn ang="0">
                  <a:pos x="79" y="32"/>
                </a:cxn>
                <a:cxn ang="0">
                  <a:pos x="66" y="27"/>
                </a:cxn>
                <a:cxn ang="0">
                  <a:pos x="50" y="27"/>
                </a:cxn>
                <a:cxn ang="0">
                  <a:pos x="43" y="30"/>
                </a:cxn>
                <a:cxn ang="0">
                  <a:pos x="33" y="37"/>
                </a:cxn>
                <a:cxn ang="0">
                  <a:pos x="28" y="46"/>
                </a:cxn>
                <a:cxn ang="0">
                  <a:pos x="27" y="57"/>
                </a:cxn>
                <a:cxn ang="0">
                  <a:pos x="30" y="66"/>
                </a:cxn>
                <a:cxn ang="0">
                  <a:pos x="35" y="75"/>
                </a:cxn>
                <a:cxn ang="0">
                  <a:pos x="43" y="82"/>
                </a:cxn>
                <a:cxn ang="0">
                  <a:pos x="52" y="86"/>
                </a:cxn>
                <a:cxn ang="0">
                  <a:pos x="58" y="87"/>
                </a:cxn>
              </a:cxnLst>
              <a:rect l="0" t="0" r="r" b="b"/>
              <a:pathLst>
                <a:path w="124" h="108">
                  <a:moveTo>
                    <a:pt x="11" y="13"/>
                  </a:moveTo>
                  <a:lnTo>
                    <a:pt x="11" y="13"/>
                  </a:lnTo>
                  <a:lnTo>
                    <a:pt x="13" y="14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5" y="7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6" y="1"/>
                  </a:lnTo>
                  <a:lnTo>
                    <a:pt x="45" y="0"/>
                  </a:lnTo>
                  <a:lnTo>
                    <a:pt x="54" y="1"/>
                  </a:lnTo>
                  <a:lnTo>
                    <a:pt x="61" y="2"/>
                  </a:lnTo>
                  <a:lnTo>
                    <a:pt x="70" y="3"/>
                  </a:lnTo>
                  <a:lnTo>
                    <a:pt x="78" y="6"/>
                  </a:lnTo>
                  <a:lnTo>
                    <a:pt x="86" y="10"/>
                  </a:lnTo>
                  <a:lnTo>
                    <a:pt x="93" y="13"/>
                  </a:lnTo>
                  <a:lnTo>
                    <a:pt x="101" y="18"/>
                  </a:lnTo>
                  <a:lnTo>
                    <a:pt x="107" y="22"/>
                  </a:lnTo>
                  <a:lnTo>
                    <a:pt x="112" y="28"/>
                  </a:lnTo>
                  <a:lnTo>
                    <a:pt x="117" y="34"/>
                  </a:lnTo>
                  <a:lnTo>
                    <a:pt x="121" y="41"/>
                  </a:lnTo>
                  <a:lnTo>
                    <a:pt x="123" y="47"/>
                  </a:lnTo>
                  <a:lnTo>
                    <a:pt x="124" y="55"/>
                  </a:lnTo>
                  <a:lnTo>
                    <a:pt x="124" y="62"/>
                  </a:lnTo>
                  <a:lnTo>
                    <a:pt x="124" y="62"/>
                  </a:lnTo>
                  <a:lnTo>
                    <a:pt x="122" y="68"/>
                  </a:lnTo>
                  <a:lnTo>
                    <a:pt x="120" y="75"/>
                  </a:lnTo>
                  <a:lnTo>
                    <a:pt x="116" y="80"/>
                  </a:lnTo>
                  <a:lnTo>
                    <a:pt x="110" y="86"/>
                  </a:lnTo>
                  <a:lnTo>
                    <a:pt x="104" y="91"/>
                  </a:lnTo>
                  <a:lnTo>
                    <a:pt x="97" y="96"/>
                  </a:lnTo>
                  <a:lnTo>
                    <a:pt x="90" y="100"/>
                  </a:lnTo>
                  <a:lnTo>
                    <a:pt x="81" y="103"/>
                  </a:lnTo>
                  <a:lnTo>
                    <a:pt x="73" y="106"/>
                  </a:lnTo>
                  <a:lnTo>
                    <a:pt x="64" y="107"/>
                  </a:lnTo>
                  <a:lnTo>
                    <a:pt x="56" y="108"/>
                  </a:lnTo>
                  <a:lnTo>
                    <a:pt x="47" y="107"/>
                  </a:lnTo>
                  <a:lnTo>
                    <a:pt x="40" y="106"/>
                  </a:lnTo>
                  <a:lnTo>
                    <a:pt x="32" y="103"/>
                  </a:lnTo>
                  <a:lnTo>
                    <a:pt x="25" y="100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1" y="83"/>
                  </a:lnTo>
                  <a:lnTo>
                    <a:pt x="5" y="74"/>
                  </a:lnTo>
                  <a:lnTo>
                    <a:pt x="2" y="64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3" y="34"/>
                  </a:lnTo>
                  <a:lnTo>
                    <a:pt x="6" y="23"/>
                  </a:lnTo>
                  <a:lnTo>
                    <a:pt x="11" y="13"/>
                  </a:lnTo>
                  <a:lnTo>
                    <a:pt x="11" y="13"/>
                  </a:lnTo>
                  <a:close/>
                  <a:moveTo>
                    <a:pt x="58" y="87"/>
                  </a:moveTo>
                  <a:lnTo>
                    <a:pt x="58" y="87"/>
                  </a:lnTo>
                  <a:lnTo>
                    <a:pt x="66" y="86"/>
                  </a:lnTo>
                  <a:lnTo>
                    <a:pt x="74" y="83"/>
                  </a:lnTo>
                  <a:lnTo>
                    <a:pt x="80" y="79"/>
                  </a:lnTo>
                  <a:lnTo>
                    <a:pt x="85" y="75"/>
                  </a:lnTo>
                  <a:lnTo>
                    <a:pt x="89" y="70"/>
                  </a:lnTo>
                  <a:lnTo>
                    <a:pt x="91" y="64"/>
                  </a:lnTo>
                  <a:lnTo>
                    <a:pt x="92" y="59"/>
                  </a:lnTo>
                  <a:lnTo>
                    <a:pt x="92" y="52"/>
                  </a:lnTo>
                  <a:lnTo>
                    <a:pt x="90" y="47"/>
                  </a:lnTo>
                  <a:lnTo>
                    <a:pt x="88" y="42"/>
                  </a:lnTo>
                  <a:lnTo>
                    <a:pt x="84" y="36"/>
                  </a:lnTo>
                  <a:lnTo>
                    <a:pt x="79" y="32"/>
                  </a:lnTo>
                  <a:lnTo>
                    <a:pt x="74" y="29"/>
                  </a:lnTo>
                  <a:lnTo>
                    <a:pt x="66" y="27"/>
                  </a:lnTo>
                  <a:lnTo>
                    <a:pt x="59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43" y="30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7" y="51"/>
                  </a:lnTo>
                  <a:lnTo>
                    <a:pt x="27" y="57"/>
                  </a:lnTo>
                  <a:lnTo>
                    <a:pt x="28" y="62"/>
                  </a:lnTo>
                  <a:lnTo>
                    <a:pt x="30" y="66"/>
                  </a:lnTo>
                  <a:lnTo>
                    <a:pt x="32" y="71"/>
                  </a:lnTo>
                  <a:lnTo>
                    <a:pt x="35" y="75"/>
                  </a:lnTo>
                  <a:lnTo>
                    <a:pt x="39" y="79"/>
                  </a:lnTo>
                  <a:lnTo>
                    <a:pt x="43" y="82"/>
                  </a:lnTo>
                  <a:lnTo>
                    <a:pt x="48" y="85"/>
                  </a:lnTo>
                  <a:lnTo>
                    <a:pt x="52" y="86"/>
                  </a:lnTo>
                  <a:lnTo>
                    <a:pt x="58" y="87"/>
                  </a:lnTo>
                  <a:lnTo>
                    <a:pt x="58" y="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4" name="Freeform 168"/>
            <p:cNvSpPr>
              <a:spLocks noEditPoints="1"/>
            </p:cNvSpPr>
            <p:nvPr/>
          </p:nvSpPr>
          <p:spPr bwMode="auto">
            <a:xfrm>
              <a:off x="2105026" y="2144713"/>
              <a:ext cx="941388" cy="1106488"/>
            </a:xfrm>
            <a:custGeom>
              <a:avLst/>
              <a:gdLst/>
              <a:ahLst/>
              <a:cxnLst>
                <a:cxn ang="0">
                  <a:pos x="67" y="2002"/>
                </a:cxn>
                <a:cxn ang="0">
                  <a:pos x="421" y="1636"/>
                </a:cxn>
                <a:cxn ang="0">
                  <a:pos x="63" y="638"/>
                </a:cxn>
                <a:cxn ang="0">
                  <a:pos x="1053" y="22"/>
                </a:cxn>
                <a:cxn ang="0">
                  <a:pos x="1776" y="538"/>
                </a:cxn>
                <a:cxn ang="0">
                  <a:pos x="1375" y="898"/>
                </a:cxn>
                <a:cxn ang="0">
                  <a:pos x="826" y="761"/>
                </a:cxn>
                <a:cxn ang="0">
                  <a:pos x="290" y="959"/>
                </a:cxn>
                <a:cxn ang="0">
                  <a:pos x="765" y="1727"/>
                </a:cxn>
                <a:cxn ang="0">
                  <a:pos x="638" y="986"/>
                </a:cxn>
                <a:cxn ang="0">
                  <a:pos x="960" y="1183"/>
                </a:cxn>
                <a:cxn ang="0">
                  <a:pos x="1204" y="1031"/>
                </a:cxn>
                <a:cxn ang="0">
                  <a:pos x="1232" y="1305"/>
                </a:cxn>
                <a:cxn ang="0">
                  <a:pos x="26" y="764"/>
                </a:cxn>
                <a:cxn ang="0">
                  <a:pos x="109" y="651"/>
                </a:cxn>
                <a:cxn ang="0">
                  <a:pos x="996" y="67"/>
                </a:cxn>
                <a:cxn ang="0">
                  <a:pos x="1412" y="259"/>
                </a:cxn>
                <a:cxn ang="0">
                  <a:pos x="866" y="650"/>
                </a:cxn>
                <a:cxn ang="0">
                  <a:pos x="1693" y="433"/>
                </a:cxn>
                <a:cxn ang="0">
                  <a:pos x="919" y="332"/>
                </a:cxn>
                <a:cxn ang="0">
                  <a:pos x="204" y="642"/>
                </a:cxn>
                <a:cxn ang="0">
                  <a:pos x="942" y="387"/>
                </a:cxn>
                <a:cxn ang="0">
                  <a:pos x="419" y="563"/>
                </a:cxn>
                <a:cxn ang="0">
                  <a:pos x="1737" y="562"/>
                </a:cxn>
                <a:cxn ang="0">
                  <a:pos x="881" y="477"/>
                </a:cxn>
                <a:cxn ang="0">
                  <a:pos x="342" y="732"/>
                </a:cxn>
                <a:cxn ang="0">
                  <a:pos x="1381" y="500"/>
                </a:cxn>
                <a:cxn ang="0">
                  <a:pos x="1324" y="691"/>
                </a:cxn>
                <a:cxn ang="0">
                  <a:pos x="1201" y="668"/>
                </a:cxn>
                <a:cxn ang="0">
                  <a:pos x="1480" y="799"/>
                </a:cxn>
                <a:cxn ang="0">
                  <a:pos x="1387" y="676"/>
                </a:cxn>
                <a:cxn ang="0">
                  <a:pos x="856" y="893"/>
                </a:cxn>
                <a:cxn ang="0">
                  <a:pos x="600" y="1612"/>
                </a:cxn>
                <a:cxn ang="0">
                  <a:pos x="192" y="860"/>
                </a:cxn>
                <a:cxn ang="0">
                  <a:pos x="107" y="930"/>
                </a:cxn>
                <a:cxn ang="0">
                  <a:pos x="419" y="1514"/>
                </a:cxn>
                <a:cxn ang="0">
                  <a:pos x="155" y="872"/>
                </a:cxn>
                <a:cxn ang="0">
                  <a:pos x="714" y="917"/>
                </a:cxn>
                <a:cxn ang="0">
                  <a:pos x="954" y="1417"/>
                </a:cxn>
                <a:cxn ang="0">
                  <a:pos x="920" y="1339"/>
                </a:cxn>
                <a:cxn ang="0">
                  <a:pos x="889" y="1232"/>
                </a:cxn>
                <a:cxn ang="0">
                  <a:pos x="824" y="1188"/>
                </a:cxn>
                <a:cxn ang="0">
                  <a:pos x="813" y="1092"/>
                </a:cxn>
                <a:cxn ang="0">
                  <a:pos x="744" y="1053"/>
                </a:cxn>
                <a:cxn ang="0">
                  <a:pos x="1226" y="1052"/>
                </a:cxn>
                <a:cxn ang="0">
                  <a:pos x="1064" y="1140"/>
                </a:cxn>
                <a:cxn ang="0">
                  <a:pos x="1236" y="1093"/>
                </a:cxn>
                <a:cxn ang="0">
                  <a:pos x="1053" y="1427"/>
                </a:cxn>
                <a:cxn ang="0">
                  <a:pos x="1059" y="1288"/>
                </a:cxn>
                <a:cxn ang="0">
                  <a:pos x="1146" y="1237"/>
                </a:cxn>
                <a:cxn ang="0">
                  <a:pos x="1176" y="1487"/>
                </a:cxn>
                <a:cxn ang="0">
                  <a:pos x="1169" y="1592"/>
                </a:cxn>
                <a:cxn ang="0">
                  <a:pos x="875" y="1631"/>
                </a:cxn>
                <a:cxn ang="0">
                  <a:pos x="976" y="1609"/>
                </a:cxn>
                <a:cxn ang="0">
                  <a:pos x="1080" y="1660"/>
                </a:cxn>
                <a:cxn ang="0">
                  <a:pos x="1154" y="1732"/>
                </a:cxn>
                <a:cxn ang="0">
                  <a:pos x="389" y="1680"/>
                </a:cxn>
                <a:cxn ang="0">
                  <a:pos x="610" y="1703"/>
                </a:cxn>
                <a:cxn ang="0">
                  <a:pos x="363" y="1738"/>
                </a:cxn>
                <a:cxn ang="0">
                  <a:pos x="228" y="1794"/>
                </a:cxn>
                <a:cxn ang="0">
                  <a:pos x="690" y="2061"/>
                </a:cxn>
                <a:cxn ang="0">
                  <a:pos x="639" y="1847"/>
                </a:cxn>
              </a:cxnLst>
              <a:rect l="0" t="0" r="r" b="b"/>
              <a:pathLst>
                <a:path w="1779" h="2091">
                  <a:moveTo>
                    <a:pt x="968" y="1829"/>
                  </a:moveTo>
                  <a:lnTo>
                    <a:pt x="968" y="1829"/>
                  </a:lnTo>
                  <a:lnTo>
                    <a:pt x="974" y="1838"/>
                  </a:lnTo>
                  <a:lnTo>
                    <a:pt x="981" y="1844"/>
                  </a:lnTo>
                  <a:lnTo>
                    <a:pt x="998" y="1859"/>
                  </a:lnTo>
                  <a:lnTo>
                    <a:pt x="1015" y="1873"/>
                  </a:lnTo>
                  <a:lnTo>
                    <a:pt x="1031" y="1888"/>
                  </a:lnTo>
                  <a:lnTo>
                    <a:pt x="1038" y="1897"/>
                  </a:lnTo>
                  <a:lnTo>
                    <a:pt x="1045" y="1904"/>
                  </a:lnTo>
                  <a:lnTo>
                    <a:pt x="1051" y="1914"/>
                  </a:lnTo>
                  <a:lnTo>
                    <a:pt x="1056" y="1923"/>
                  </a:lnTo>
                  <a:lnTo>
                    <a:pt x="1060" y="1933"/>
                  </a:lnTo>
                  <a:lnTo>
                    <a:pt x="1063" y="1944"/>
                  </a:lnTo>
                  <a:lnTo>
                    <a:pt x="1064" y="1955"/>
                  </a:lnTo>
                  <a:lnTo>
                    <a:pt x="1063" y="1968"/>
                  </a:lnTo>
                  <a:lnTo>
                    <a:pt x="1063" y="1968"/>
                  </a:lnTo>
                  <a:lnTo>
                    <a:pt x="1031" y="1986"/>
                  </a:lnTo>
                  <a:lnTo>
                    <a:pt x="996" y="2002"/>
                  </a:lnTo>
                  <a:lnTo>
                    <a:pt x="962" y="2018"/>
                  </a:lnTo>
                  <a:lnTo>
                    <a:pt x="927" y="2033"/>
                  </a:lnTo>
                  <a:lnTo>
                    <a:pt x="889" y="2046"/>
                  </a:lnTo>
                  <a:lnTo>
                    <a:pt x="851" y="2058"/>
                  </a:lnTo>
                  <a:lnTo>
                    <a:pt x="810" y="2067"/>
                  </a:lnTo>
                  <a:lnTo>
                    <a:pt x="768" y="2076"/>
                  </a:lnTo>
                  <a:lnTo>
                    <a:pt x="768" y="2076"/>
                  </a:lnTo>
                  <a:lnTo>
                    <a:pt x="684" y="2083"/>
                  </a:lnTo>
                  <a:lnTo>
                    <a:pt x="642" y="2086"/>
                  </a:lnTo>
                  <a:lnTo>
                    <a:pt x="599" y="2089"/>
                  </a:lnTo>
                  <a:lnTo>
                    <a:pt x="557" y="2091"/>
                  </a:lnTo>
                  <a:lnTo>
                    <a:pt x="515" y="2091"/>
                  </a:lnTo>
                  <a:lnTo>
                    <a:pt x="473" y="2091"/>
                  </a:lnTo>
                  <a:lnTo>
                    <a:pt x="431" y="2090"/>
                  </a:lnTo>
                  <a:lnTo>
                    <a:pt x="390" y="2086"/>
                  </a:lnTo>
                  <a:lnTo>
                    <a:pt x="349" y="2083"/>
                  </a:lnTo>
                  <a:lnTo>
                    <a:pt x="309" y="2078"/>
                  </a:lnTo>
                  <a:lnTo>
                    <a:pt x="268" y="2070"/>
                  </a:lnTo>
                  <a:lnTo>
                    <a:pt x="230" y="2062"/>
                  </a:lnTo>
                  <a:lnTo>
                    <a:pt x="191" y="2051"/>
                  </a:lnTo>
                  <a:lnTo>
                    <a:pt x="153" y="2038"/>
                  </a:lnTo>
                  <a:lnTo>
                    <a:pt x="116" y="2024"/>
                  </a:lnTo>
                  <a:lnTo>
                    <a:pt x="116" y="2024"/>
                  </a:lnTo>
                  <a:lnTo>
                    <a:pt x="109" y="2023"/>
                  </a:lnTo>
                  <a:lnTo>
                    <a:pt x="101" y="2021"/>
                  </a:lnTo>
                  <a:lnTo>
                    <a:pt x="95" y="2019"/>
                  </a:lnTo>
                  <a:lnTo>
                    <a:pt x="88" y="2016"/>
                  </a:lnTo>
                  <a:lnTo>
                    <a:pt x="78" y="2009"/>
                  </a:lnTo>
                  <a:lnTo>
                    <a:pt x="67" y="2002"/>
                  </a:lnTo>
                  <a:lnTo>
                    <a:pt x="48" y="1986"/>
                  </a:lnTo>
                  <a:lnTo>
                    <a:pt x="37" y="1978"/>
                  </a:lnTo>
                  <a:lnTo>
                    <a:pt x="25" y="1973"/>
                  </a:lnTo>
                  <a:lnTo>
                    <a:pt x="25" y="1973"/>
                  </a:lnTo>
                  <a:lnTo>
                    <a:pt x="22" y="1965"/>
                  </a:lnTo>
                  <a:lnTo>
                    <a:pt x="21" y="1958"/>
                  </a:lnTo>
                  <a:lnTo>
                    <a:pt x="21" y="1952"/>
                  </a:lnTo>
                  <a:lnTo>
                    <a:pt x="22" y="1945"/>
                  </a:lnTo>
                  <a:lnTo>
                    <a:pt x="24" y="1938"/>
                  </a:lnTo>
                  <a:lnTo>
                    <a:pt x="27" y="1931"/>
                  </a:lnTo>
                  <a:lnTo>
                    <a:pt x="32" y="1926"/>
                  </a:lnTo>
                  <a:lnTo>
                    <a:pt x="37" y="1919"/>
                  </a:lnTo>
                  <a:lnTo>
                    <a:pt x="48" y="1907"/>
                  </a:lnTo>
                  <a:lnTo>
                    <a:pt x="61" y="1895"/>
                  </a:lnTo>
                  <a:lnTo>
                    <a:pt x="72" y="1883"/>
                  </a:lnTo>
                  <a:lnTo>
                    <a:pt x="84" y="1871"/>
                  </a:lnTo>
                  <a:lnTo>
                    <a:pt x="84" y="1871"/>
                  </a:lnTo>
                  <a:lnTo>
                    <a:pt x="96" y="1858"/>
                  </a:lnTo>
                  <a:lnTo>
                    <a:pt x="108" y="1846"/>
                  </a:lnTo>
                  <a:lnTo>
                    <a:pt x="122" y="1833"/>
                  </a:lnTo>
                  <a:lnTo>
                    <a:pt x="139" y="1820"/>
                  </a:lnTo>
                  <a:lnTo>
                    <a:pt x="139" y="1820"/>
                  </a:lnTo>
                  <a:lnTo>
                    <a:pt x="170" y="1799"/>
                  </a:lnTo>
                  <a:lnTo>
                    <a:pt x="205" y="1780"/>
                  </a:lnTo>
                  <a:lnTo>
                    <a:pt x="241" y="1762"/>
                  </a:lnTo>
                  <a:lnTo>
                    <a:pt x="276" y="1746"/>
                  </a:lnTo>
                  <a:lnTo>
                    <a:pt x="276" y="1746"/>
                  </a:lnTo>
                  <a:lnTo>
                    <a:pt x="284" y="1744"/>
                  </a:lnTo>
                  <a:lnTo>
                    <a:pt x="294" y="1742"/>
                  </a:lnTo>
                  <a:lnTo>
                    <a:pt x="303" y="1740"/>
                  </a:lnTo>
                  <a:lnTo>
                    <a:pt x="310" y="1736"/>
                  </a:lnTo>
                  <a:lnTo>
                    <a:pt x="310" y="1736"/>
                  </a:lnTo>
                  <a:lnTo>
                    <a:pt x="319" y="1731"/>
                  </a:lnTo>
                  <a:lnTo>
                    <a:pt x="326" y="1726"/>
                  </a:lnTo>
                  <a:lnTo>
                    <a:pt x="334" y="1721"/>
                  </a:lnTo>
                  <a:lnTo>
                    <a:pt x="338" y="1720"/>
                  </a:lnTo>
                  <a:lnTo>
                    <a:pt x="342" y="1719"/>
                  </a:lnTo>
                  <a:lnTo>
                    <a:pt x="342" y="1719"/>
                  </a:lnTo>
                  <a:lnTo>
                    <a:pt x="343" y="1711"/>
                  </a:lnTo>
                  <a:lnTo>
                    <a:pt x="345" y="1703"/>
                  </a:lnTo>
                  <a:lnTo>
                    <a:pt x="351" y="1689"/>
                  </a:lnTo>
                  <a:lnTo>
                    <a:pt x="358" y="1676"/>
                  </a:lnTo>
                  <a:lnTo>
                    <a:pt x="368" y="1666"/>
                  </a:lnTo>
                  <a:lnTo>
                    <a:pt x="379" y="1656"/>
                  </a:lnTo>
                  <a:lnTo>
                    <a:pt x="392" y="1649"/>
                  </a:lnTo>
                  <a:lnTo>
                    <a:pt x="405" y="1641"/>
                  </a:lnTo>
                  <a:lnTo>
                    <a:pt x="421" y="1636"/>
                  </a:lnTo>
                  <a:lnTo>
                    <a:pt x="421" y="1636"/>
                  </a:lnTo>
                  <a:lnTo>
                    <a:pt x="397" y="1578"/>
                  </a:lnTo>
                  <a:lnTo>
                    <a:pt x="371" y="1521"/>
                  </a:lnTo>
                  <a:lnTo>
                    <a:pt x="319" y="1407"/>
                  </a:lnTo>
                  <a:lnTo>
                    <a:pt x="263" y="1291"/>
                  </a:lnTo>
                  <a:lnTo>
                    <a:pt x="236" y="1232"/>
                  </a:lnTo>
                  <a:lnTo>
                    <a:pt x="209" y="1173"/>
                  </a:lnTo>
                  <a:lnTo>
                    <a:pt x="209" y="1173"/>
                  </a:lnTo>
                  <a:lnTo>
                    <a:pt x="197" y="1144"/>
                  </a:lnTo>
                  <a:lnTo>
                    <a:pt x="183" y="1115"/>
                  </a:lnTo>
                  <a:lnTo>
                    <a:pt x="153" y="1059"/>
                  </a:lnTo>
                  <a:lnTo>
                    <a:pt x="123" y="1002"/>
                  </a:lnTo>
                  <a:lnTo>
                    <a:pt x="94" y="944"/>
                  </a:lnTo>
                  <a:lnTo>
                    <a:pt x="94" y="944"/>
                  </a:lnTo>
                  <a:lnTo>
                    <a:pt x="83" y="920"/>
                  </a:lnTo>
                  <a:lnTo>
                    <a:pt x="72" y="897"/>
                  </a:lnTo>
                  <a:lnTo>
                    <a:pt x="61" y="873"/>
                  </a:lnTo>
                  <a:lnTo>
                    <a:pt x="54" y="863"/>
                  </a:lnTo>
                  <a:lnTo>
                    <a:pt x="48" y="853"/>
                  </a:lnTo>
                  <a:lnTo>
                    <a:pt x="48" y="853"/>
                  </a:lnTo>
                  <a:lnTo>
                    <a:pt x="44" y="848"/>
                  </a:lnTo>
                  <a:lnTo>
                    <a:pt x="40" y="841"/>
                  </a:lnTo>
                  <a:lnTo>
                    <a:pt x="40" y="841"/>
                  </a:lnTo>
                  <a:lnTo>
                    <a:pt x="35" y="835"/>
                  </a:lnTo>
                  <a:lnTo>
                    <a:pt x="29" y="828"/>
                  </a:lnTo>
                  <a:lnTo>
                    <a:pt x="22" y="822"/>
                  </a:lnTo>
                  <a:lnTo>
                    <a:pt x="18" y="817"/>
                  </a:lnTo>
                  <a:lnTo>
                    <a:pt x="18" y="817"/>
                  </a:lnTo>
                  <a:lnTo>
                    <a:pt x="16" y="810"/>
                  </a:lnTo>
                  <a:lnTo>
                    <a:pt x="14" y="802"/>
                  </a:lnTo>
                  <a:lnTo>
                    <a:pt x="8" y="780"/>
                  </a:lnTo>
                  <a:lnTo>
                    <a:pt x="8" y="780"/>
                  </a:lnTo>
                  <a:lnTo>
                    <a:pt x="5" y="766"/>
                  </a:lnTo>
                  <a:lnTo>
                    <a:pt x="2" y="754"/>
                  </a:lnTo>
                  <a:lnTo>
                    <a:pt x="0" y="742"/>
                  </a:lnTo>
                  <a:lnTo>
                    <a:pt x="0" y="730"/>
                  </a:lnTo>
                  <a:lnTo>
                    <a:pt x="1" y="717"/>
                  </a:lnTo>
                  <a:lnTo>
                    <a:pt x="3" y="705"/>
                  </a:lnTo>
                  <a:lnTo>
                    <a:pt x="7" y="692"/>
                  </a:lnTo>
                  <a:lnTo>
                    <a:pt x="12" y="678"/>
                  </a:lnTo>
                  <a:lnTo>
                    <a:pt x="12" y="678"/>
                  </a:lnTo>
                  <a:lnTo>
                    <a:pt x="20" y="671"/>
                  </a:lnTo>
                  <a:lnTo>
                    <a:pt x="27" y="665"/>
                  </a:lnTo>
                  <a:lnTo>
                    <a:pt x="34" y="657"/>
                  </a:lnTo>
                  <a:lnTo>
                    <a:pt x="40" y="650"/>
                  </a:lnTo>
                  <a:lnTo>
                    <a:pt x="40" y="650"/>
                  </a:lnTo>
                  <a:lnTo>
                    <a:pt x="63" y="638"/>
                  </a:lnTo>
                  <a:lnTo>
                    <a:pt x="87" y="629"/>
                  </a:lnTo>
                  <a:lnTo>
                    <a:pt x="111" y="622"/>
                  </a:lnTo>
                  <a:lnTo>
                    <a:pt x="136" y="615"/>
                  </a:lnTo>
                  <a:lnTo>
                    <a:pt x="136" y="615"/>
                  </a:lnTo>
                  <a:lnTo>
                    <a:pt x="144" y="617"/>
                  </a:lnTo>
                  <a:lnTo>
                    <a:pt x="153" y="618"/>
                  </a:lnTo>
                  <a:lnTo>
                    <a:pt x="160" y="620"/>
                  </a:lnTo>
                  <a:lnTo>
                    <a:pt x="168" y="623"/>
                  </a:lnTo>
                  <a:lnTo>
                    <a:pt x="168" y="623"/>
                  </a:lnTo>
                  <a:lnTo>
                    <a:pt x="192" y="607"/>
                  </a:lnTo>
                  <a:lnTo>
                    <a:pt x="217" y="592"/>
                  </a:lnTo>
                  <a:lnTo>
                    <a:pt x="242" y="579"/>
                  </a:lnTo>
                  <a:lnTo>
                    <a:pt x="265" y="566"/>
                  </a:lnTo>
                  <a:lnTo>
                    <a:pt x="291" y="554"/>
                  </a:lnTo>
                  <a:lnTo>
                    <a:pt x="317" y="542"/>
                  </a:lnTo>
                  <a:lnTo>
                    <a:pt x="372" y="519"/>
                  </a:lnTo>
                  <a:lnTo>
                    <a:pt x="372" y="519"/>
                  </a:lnTo>
                  <a:lnTo>
                    <a:pt x="406" y="502"/>
                  </a:lnTo>
                  <a:lnTo>
                    <a:pt x="441" y="485"/>
                  </a:lnTo>
                  <a:lnTo>
                    <a:pt x="511" y="453"/>
                  </a:lnTo>
                  <a:lnTo>
                    <a:pt x="583" y="420"/>
                  </a:lnTo>
                  <a:lnTo>
                    <a:pt x="655" y="389"/>
                  </a:lnTo>
                  <a:lnTo>
                    <a:pt x="726" y="358"/>
                  </a:lnTo>
                  <a:lnTo>
                    <a:pt x="761" y="341"/>
                  </a:lnTo>
                  <a:lnTo>
                    <a:pt x="796" y="325"/>
                  </a:lnTo>
                  <a:lnTo>
                    <a:pt x="829" y="308"/>
                  </a:lnTo>
                  <a:lnTo>
                    <a:pt x="864" y="290"/>
                  </a:lnTo>
                  <a:lnTo>
                    <a:pt x="896" y="270"/>
                  </a:lnTo>
                  <a:lnTo>
                    <a:pt x="928" y="251"/>
                  </a:lnTo>
                  <a:lnTo>
                    <a:pt x="928" y="251"/>
                  </a:lnTo>
                  <a:lnTo>
                    <a:pt x="928" y="230"/>
                  </a:lnTo>
                  <a:lnTo>
                    <a:pt x="926" y="207"/>
                  </a:lnTo>
                  <a:lnTo>
                    <a:pt x="924" y="161"/>
                  </a:lnTo>
                  <a:lnTo>
                    <a:pt x="923" y="139"/>
                  </a:lnTo>
                  <a:lnTo>
                    <a:pt x="924" y="117"/>
                  </a:lnTo>
                  <a:lnTo>
                    <a:pt x="926" y="97"/>
                  </a:lnTo>
                  <a:lnTo>
                    <a:pt x="928" y="87"/>
                  </a:lnTo>
                  <a:lnTo>
                    <a:pt x="930" y="79"/>
                  </a:lnTo>
                  <a:lnTo>
                    <a:pt x="930" y="79"/>
                  </a:lnTo>
                  <a:lnTo>
                    <a:pt x="938" y="72"/>
                  </a:lnTo>
                  <a:lnTo>
                    <a:pt x="946" y="66"/>
                  </a:lnTo>
                  <a:lnTo>
                    <a:pt x="955" y="60"/>
                  </a:lnTo>
                  <a:lnTo>
                    <a:pt x="964" y="54"/>
                  </a:lnTo>
                  <a:lnTo>
                    <a:pt x="985" y="45"/>
                  </a:lnTo>
                  <a:lnTo>
                    <a:pt x="1007" y="36"/>
                  </a:lnTo>
                  <a:lnTo>
                    <a:pt x="1031" y="29"/>
                  </a:lnTo>
                  <a:lnTo>
                    <a:pt x="1053" y="22"/>
                  </a:lnTo>
                  <a:lnTo>
                    <a:pt x="1095" y="10"/>
                  </a:lnTo>
                  <a:lnTo>
                    <a:pt x="1095" y="10"/>
                  </a:lnTo>
                  <a:lnTo>
                    <a:pt x="1111" y="6"/>
                  </a:lnTo>
                  <a:lnTo>
                    <a:pt x="1126" y="3"/>
                  </a:lnTo>
                  <a:lnTo>
                    <a:pt x="1141" y="1"/>
                  </a:lnTo>
                  <a:lnTo>
                    <a:pt x="1155" y="0"/>
                  </a:lnTo>
                  <a:lnTo>
                    <a:pt x="1170" y="2"/>
                  </a:lnTo>
                  <a:lnTo>
                    <a:pt x="1184" y="4"/>
                  </a:lnTo>
                  <a:lnTo>
                    <a:pt x="1199" y="9"/>
                  </a:lnTo>
                  <a:lnTo>
                    <a:pt x="1213" y="17"/>
                  </a:lnTo>
                  <a:lnTo>
                    <a:pt x="1213" y="17"/>
                  </a:lnTo>
                  <a:lnTo>
                    <a:pt x="1233" y="40"/>
                  </a:lnTo>
                  <a:lnTo>
                    <a:pt x="1252" y="65"/>
                  </a:lnTo>
                  <a:lnTo>
                    <a:pt x="1290" y="114"/>
                  </a:lnTo>
                  <a:lnTo>
                    <a:pt x="1325" y="166"/>
                  </a:lnTo>
                  <a:lnTo>
                    <a:pt x="1360" y="217"/>
                  </a:lnTo>
                  <a:lnTo>
                    <a:pt x="1360" y="217"/>
                  </a:lnTo>
                  <a:lnTo>
                    <a:pt x="1383" y="224"/>
                  </a:lnTo>
                  <a:lnTo>
                    <a:pt x="1405" y="232"/>
                  </a:lnTo>
                  <a:lnTo>
                    <a:pt x="1451" y="244"/>
                  </a:lnTo>
                  <a:lnTo>
                    <a:pt x="1474" y="249"/>
                  </a:lnTo>
                  <a:lnTo>
                    <a:pt x="1496" y="256"/>
                  </a:lnTo>
                  <a:lnTo>
                    <a:pt x="1519" y="262"/>
                  </a:lnTo>
                  <a:lnTo>
                    <a:pt x="1540" y="270"/>
                  </a:lnTo>
                  <a:lnTo>
                    <a:pt x="1540" y="270"/>
                  </a:lnTo>
                  <a:lnTo>
                    <a:pt x="1545" y="273"/>
                  </a:lnTo>
                  <a:lnTo>
                    <a:pt x="1549" y="276"/>
                  </a:lnTo>
                  <a:lnTo>
                    <a:pt x="1557" y="282"/>
                  </a:lnTo>
                  <a:lnTo>
                    <a:pt x="1566" y="290"/>
                  </a:lnTo>
                  <a:lnTo>
                    <a:pt x="1575" y="295"/>
                  </a:lnTo>
                  <a:lnTo>
                    <a:pt x="1575" y="295"/>
                  </a:lnTo>
                  <a:lnTo>
                    <a:pt x="1590" y="303"/>
                  </a:lnTo>
                  <a:lnTo>
                    <a:pt x="1604" y="310"/>
                  </a:lnTo>
                  <a:lnTo>
                    <a:pt x="1631" y="327"/>
                  </a:lnTo>
                  <a:lnTo>
                    <a:pt x="1658" y="347"/>
                  </a:lnTo>
                  <a:lnTo>
                    <a:pt x="1684" y="367"/>
                  </a:lnTo>
                  <a:lnTo>
                    <a:pt x="1710" y="388"/>
                  </a:lnTo>
                  <a:lnTo>
                    <a:pt x="1733" y="411"/>
                  </a:lnTo>
                  <a:lnTo>
                    <a:pt x="1779" y="455"/>
                  </a:lnTo>
                  <a:lnTo>
                    <a:pt x="1779" y="455"/>
                  </a:lnTo>
                  <a:lnTo>
                    <a:pt x="1777" y="463"/>
                  </a:lnTo>
                  <a:lnTo>
                    <a:pt x="1776" y="473"/>
                  </a:lnTo>
                  <a:lnTo>
                    <a:pt x="1778" y="494"/>
                  </a:lnTo>
                  <a:lnTo>
                    <a:pt x="1778" y="505"/>
                  </a:lnTo>
                  <a:lnTo>
                    <a:pt x="1779" y="517"/>
                  </a:lnTo>
                  <a:lnTo>
                    <a:pt x="1778" y="527"/>
                  </a:lnTo>
                  <a:lnTo>
                    <a:pt x="1776" y="538"/>
                  </a:lnTo>
                  <a:lnTo>
                    <a:pt x="1776" y="538"/>
                  </a:lnTo>
                  <a:lnTo>
                    <a:pt x="1774" y="547"/>
                  </a:lnTo>
                  <a:lnTo>
                    <a:pt x="1771" y="555"/>
                  </a:lnTo>
                  <a:lnTo>
                    <a:pt x="1762" y="571"/>
                  </a:lnTo>
                  <a:lnTo>
                    <a:pt x="1751" y="587"/>
                  </a:lnTo>
                  <a:lnTo>
                    <a:pt x="1740" y="603"/>
                  </a:lnTo>
                  <a:lnTo>
                    <a:pt x="1727" y="617"/>
                  </a:lnTo>
                  <a:lnTo>
                    <a:pt x="1713" y="632"/>
                  </a:lnTo>
                  <a:lnTo>
                    <a:pt x="1685" y="661"/>
                  </a:lnTo>
                  <a:lnTo>
                    <a:pt x="1685" y="661"/>
                  </a:lnTo>
                  <a:lnTo>
                    <a:pt x="1671" y="676"/>
                  </a:lnTo>
                  <a:lnTo>
                    <a:pt x="1658" y="689"/>
                  </a:lnTo>
                  <a:lnTo>
                    <a:pt x="1644" y="701"/>
                  </a:lnTo>
                  <a:lnTo>
                    <a:pt x="1631" y="712"/>
                  </a:lnTo>
                  <a:lnTo>
                    <a:pt x="1617" y="722"/>
                  </a:lnTo>
                  <a:lnTo>
                    <a:pt x="1602" y="732"/>
                  </a:lnTo>
                  <a:lnTo>
                    <a:pt x="1569" y="752"/>
                  </a:lnTo>
                  <a:lnTo>
                    <a:pt x="1569" y="752"/>
                  </a:lnTo>
                  <a:lnTo>
                    <a:pt x="1554" y="763"/>
                  </a:lnTo>
                  <a:lnTo>
                    <a:pt x="1539" y="773"/>
                  </a:lnTo>
                  <a:lnTo>
                    <a:pt x="1531" y="777"/>
                  </a:lnTo>
                  <a:lnTo>
                    <a:pt x="1522" y="781"/>
                  </a:lnTo>
                  <a:lnTo>
                    <a:pt x="1514" y="784"/>
                  </a:lnTo>
                  <a:lnTo>
                    <a:pt x="1503" y="787"/>
                  </a:lnTo>
                  <a:lnTo>
                    <a:pt x="1503" y="787"/>
                  </a:lnTo>
                  <a:lnTo>
                    <a:pt x="1504" y="797"/>
                  </a:lnTo>
                  <a:lnTo>
                    <a:pt x="1504" y="806"/>
                  </a:lnTo>
                  <a:lnTo>
                    <a:pt x="1503" y="813"/>
                  </a:lnTo>
                  <a:lnTo>
                    <a:pt x="1500" y="821"/>
                  </a:lnTo>
                  <a:lnTo>
                    <a:pt x="1496" y="826"/>
                  </a:lnTo>
                  <a:lnTo>
                    <a:pt x="1492" y="830"/>
                  </a:lnTo>
                  <a:lnTo>
                    <a:pt x="1487" y="834"/>
                  </a:lnTo>
                  <a:lnTo>
                    <a:pt x="1481" y="836"/>
                  </a:lnTo>
                  <a:lnTo>
                    <a:pt x="1475" y="838"/>
                  </a:lnTo>
                  <a:lnTo>
                    <a:pt x="1468" y="839"/>
                  </a:lnTo>
                  <a:lnTo>
                    <a:pt x="1460" y="839"/>
                  </a:lnTo>
                  <a:lnTo>
                    <a:pt x="1451" y="839"/>
                  </a:lnTo>
                  <a:lnTo>
                    <a:pt x="1435" y="836"/>
                  </a:lnTo>
                  <a:lnTo>
                    <a:pt x="1417" y="832"/>
                  </a:lnTo>
                  <a:lnTo>
                    <a:pt x="1417" y="832"/>
                  </a:lnTo>
                  <a:lnTo>
                    <a:pt x="1411" y="840"/>
                  </a:lnTo>
                  <a:lnTo>
                    <a:pt x="1404" y="850"/>
                  </a:lnTo>
                  <a:lnTo>
                    <a:pt x="1395" y="871"/>
                  </a:lnTo>
                  <a:lnTo>
                    <a:pt x="1389" y="881"/>
                  </a:lnTo>
                  <a:lnTo>
                    <a:pt x="1383" y="890"/>
                  </a:lnTo>
                  <a:lnTo>
                    <a:pt x="1380" y="895"/>
                  </a:lnTo>
                  <a:lnTo>
                    <a:pt x="1375" y="898"/>
                  </a:lnTo>
                  <a:lnTo>
                    <a:pt x="1371" y="900"/>
                  </a:lnTo>
                  <a:lnTo>
                    <a:pt x="1366" y="902"/>
                  </a:lnTo>
                  <a:lnTo>
                    <a:pt x="1366" y="902"/>
                  </a:lnTo>
                  <a:lnTo>
                    <a:pt x="1355" y="904"/>
                  </a:lnTo>
                  <a:lnTo>
                    <a:pt x="1345" y="904"/>
                  </a:lnTo>
                  <a:lnTo>
                    <a:pt x="1336" y="902"/>
                  </a:lnTo>
                  <a:lnTo>
                    <a:pt x="1325" y="899"/>
                  </a:lnTo>
                  <a:lnTo>
                    <a:pt x="1305" y="890"/>
                  </a:lnTo>
                  <a:lnTo>
                    <a:pt x="1295" y="886"/>
                  </a:lnTo>
                  <a:lnTo>
                    <a:pt x="1284" y="883"/>
                  </a:lnTo>
                  <a:lnTo>
                    <a:pt x="1284" y="883"/>
                  </a:lnTo>
                  <a:lnTo>
                    <a:pt x="1272" y="884"/>
                  </a:lnTo>
                  <a:lnTo>
                    <a:pt x="1258" y="887"/>
                  </a:lnTo>
                  <a:lnTo>
                    <a:pt x="1245" y="892"/>
                  </a:lnTo>
                  <a:lnTo>
                    <a:pt x="1231" y="897"/>
                  </a:lnTo>
                  <a:lnTo>
                    <a:pt x="1204" y="908"/>
                  </a:lnTo>
                  <a:lnTo>
                    <a:pt x="1190" y="913"/>
                  </a:lnTo>
                  <a:lnTo>
                    <a:pt x="1176" y="917"/>
                  </a:lnTo>
                  <a:lnTo>
                    <a:pt x="1176" y="917"/>
                  </a:lnTo>
                  <a:lnTo>
                    <a:pt x="1171" y="919"/>
                  </a:lnTo>
                  <a:lnTo>
                    <a:pt x="1171" y="919"/>
                  </a:lnTo>
                  <a:lnTo>
                    <a:pt x="1142" y="921"/>
                  </a:lnTo>
                  <a:lnTo>
                    <a:pt x="1111" y="924"/>
                  </a:lnTo>
                  <a:lnTo>
                    <a:pt x="1045" y="929"/>
                  </a:lnTo>
                  <a:lnTo>
                    <a:pt x="1009" y="931"/>
                  </a:lnTo>
                  <a:lnTo>
                    <a:pt x="975" y="933"/>
                  </a:lnTo>
                  <a:lnTo>
                    <a:pt x="939" y="934"/>
                  </a:lnTo>
                  <a:lnTo>
                    <a:pt x="903" y="934"/>
                  </a:lnTo>
                  <a:lnTo>
                    <a:pt x="903" y="934"/>
                  </a:lnTo>
                  <a:lnTo>
                    <a:pt x="896" y="930"/>
                  </a:lnTo>
                  <a:lnTo>
                    <a:pt x="886" y="927"/>
                  </a:lnTo>
                  <a:lnTo>
                    <a:pt x="866" y="923"/>
                  </a:lnTo>
                  <a:lnTo>
                    <a:pt x="856" y="920"/>
                  </a:lnTo>
                  <a:lnTo>
                    <a:pt x="847" y="917"/>
                  </a:lnTo>
                  <a:lnTo>
                    <a:pt x="839" y="913"/>
                  </a:lnTo>
                  <a:lnTo>
                    <a:pt x="835" y="911"/>
                  </a:lnTo>
                  <a:lnTo>
                    <a:pt x="832" y="908"/>
                  </a:lnTo>
                  <a:lnTo>
                    <a:pt x="832" y="908"/>
                  </a:lnTo>
                  <a:lnTo>
                    <a:pt x="830" y="892"/>
                  </a:lnTo>
                  <a:lnTo>
                    <a:pt x="832" y="885"/>
                  </a:lnTo>
                  <a:lnTo>
                    <a:pt x="835" y="878"/>
                  </a:lnTo>
                  <a:lnTo>
                    <a:pt x="835" y="878"/>
                  </a:lnTo>
                  <a:lnTo>
                    <a:pt x="829" y="855"/>
                  </a:lnTo>
                  <a:lnTo>
                    <a:pt x="827" y="832"/>
                  </a:lnTo>
                  <a:lnTo>
                    <a:pt x="825" y="808"/>
                  </a:lnTo>
                  <a:lnTo>
                    <a:pt x="825" y="784"/>
                  </a:lnTo>
                  <a:lnTo>
                    <a:pt x="826" y="761"/>
                  </a:lnTo>
                  <a:lnTo>
                    <a:pt x="828" y="737"/>
                  </a:lnTo>
                  <a:lnTo>
                    <a:pt x="832" y="715"/>
                  </a:lnTo>
                  <a:lnTo>
                    <a:pt x="835" y="691"/>
                  </a:lnTo>
                  <a:lnTo>
                    <a:pt x="839" y="669"/>
                  </a:lnTo>
                  <a:lnTo>
                    <a:pt x="844" y="646"/>
                  </a:lnTo>
                  <a:lnTo>
                    <a:pt x="856" y="602"/>
                  </a:lnTo>
                  <a:lnTo>
                    <a:pt x="870" y="561"/>
                  </a:lnTo>
                  <a:lnTo>
                    <a:pt x="884" y="521"/>
                  </a:lnTo>
                  <a:lnTo>
                    <a:pt x="884" y="521"/>
                  </a:lnTo>
                  <a:lnTo>
                    <a:pt x="879" y="521"/>
                  </a:lnTo>
                  <a:lnTo>
                    <a:pt x="873" y="523"/>
                  </a:lnTo>
                  <a:lnTo>
                    <a:pt x="867" y="525"/>
                  </a:lnTo>
                  <a:lnTo>
                    <a:pt x="862" y="527"/>
                  </a:lnTo>
                  <a:lnTo>
                    <a:pt x="850" y="535"/>
                  </a:lnTo>
                  <a:lnTo>
                    <a:pt x="841" y="544"/>
                  </a:lnTo>
                  <a:lnTo>
                    <a:pt x="841" y="544"/>
                  </a:lnTo>
                  <a:lnTo>
                    <a:pt x="821" y="550"/>
                  </a:lnTo>
                  <a:lnTo>
                    <a:pt x="798" y="557"/>
                  </a:lnTo>
                  <a:lnTo>
                    <a:pt x="777" y="564"/>
                  </a:lnTo>
                  <a:lnTo>
                    <a:pt x="756" y="570"/>
                  </a:lnTo>
                  <a:lnTo>
                    <a:pt x="756" y="570"/>
                  </a:lnTo>
                  <a:lnTo>
                    <a:pt x="727" y="582"/>
                  </a:lnTo>
                  <a:lnTo>
                    <a:pt x="696" y="594"/>
                  </a:lnTo>
                  <a:lnTo>
                    <a:pt x="635" y="620"/>
                  </a:lnTo>
                  <a:lnTo>
                    <a:pt x="572" y="647"/>
                  </a:lnTo>
                  <a:lnTo>
                    <a:pt x="512" y="676"/>
                  </a:lnTo>
                  <a:lnTo>
                    <a:pt x="512" y="676"/>
                  </a:lnTo>
                  <a:lnTo>
                    <a:pt x="485" y="688"/>
                  </a:lnTo>
                  <a:lnTo>
                    <a:pt x="458" y="700"/>
                  </a:lnTo>
                  <a:lnTo>
                    <a:pt x="430" y="711"/>
                  </a:lnTo>
                  <a:lnTo>
                    <a:pt x="404" y="723"/>
                  </a:lnTo>
                  <a:lnTo>
                    <a:pt x="404" y="723"/>
                  </a:lnTo>
                  <a:lnTo>
                    <a:pt x="375" y="737"/>
                  </a:lnTo>
                  <a:lnTo>
                    <a:pt x="348" y="752"/>
                  </a:lnTo>
                  <a:lnTo>
                    <a:pt x="321" y="768"/>
                  </a:lnTo>
                  <a:lnTo>
                    <a:pt x="293" y="784"/>
                  </a:lnTo>
                  <a:lnTo>
                    <a:pt x="293" y="784"/>
                  </a:lnTo>
                  <a:lnTo>
                    <a:pt x="278" y="794"/>
                  </a:lnTo>
                  <a:lnTo>
                    <a:pt x="265" y="804"/>
                  </a:lnTo>
                  <a:lnTo>
                    <a:pt x="253" y="815"/>
                  </a:lnTo>
                  <a:lnTo>
                    <a:pt x="242" y="828"/>
                  </a:lnTo>
                  <a:lnTo>
                    <a:pt x="242" y="828"/>
                  </a:lnTo>
                  <a:lnTo>
                    <a:pt x="248" y="852"/>
                  </a:lnTo>
                  <a:lnTo>
                    <a:pt x="254" y="873"/>
                  </a:lnTo>
                  <a:lnTo>
                    <a:pt x="263" y="896"/>
                  </a:lnTo>
                  <a:lnTo>
                    <a:pt x="271" y="917"/>
                  </a:lnTo>
                  <a:lnTo>
                    <a:pt x="290" y="959"/>
                  </a:lnTo>
                  <a:lnTo>
                    <a:pt x="309" y="1000"/>
                  </a:lnTo>
                  <a:lnTo>
                    <a:pt x="351" y="1082"/>
                  </a:lnTo>
                  <a:lnTo>
                    <a:pt x="371" y="1124"/>
                  </a:lnTo>
                  <a:lnTo>
                    <a:pt x="389" y="1166"/>
                  </a:lnTo>
                  <a:lnTo>
                    <a:pt x="389" y="1166"/>
                  </a:lnTo>
                  <a:lnTo>
                    <a:pt x="404" y="1197"/>
                  </a:lnTo>
                  <a:lnTo>
                    <a:pt x="419" y="1228"/>
                  </a:lnTo>
                  <a:lnTo>
                    <a:pt x="434" y="1260"/>
                  </a:lnTo>
                  <a:lnTo>
                    <a:pt x="450" y="1291"/>
                  </a:lnTo>
                  <a:lnTo>
                    <a:pt x="450" y="1291"/>
                  </a:lnTo>
                  <a:lnTo>
                    <a:pt x="457" y="1301"/>
                  </a:lnTo>
                  <a:lnTo>
                    <a:pt x="462" y="1309"/>
                  </a:lnTo>
                  <a:lnTo>
                    <a:pt x="469" y="1319"/>
                  </a:lnTo>
                  <a:lnTo>
                    <a:pt x="475" y="1328"/>
                  </a:lnTo>
                  <a:lnTo>
                    <a:pt x="475" y="1328"/>
                  </a:lnTo>
                  <a:lnTo>
                    <a:pt x="488" y="1350"/>
                  </a:lnTo>
                  <a:lnTo>
                    <a:pt x="499" y="1371"/>
                  </a:lnTo>
                  <a:lnTo>
                    <a:pt x="521" y="1415"/>
                  </a:lnTo>
                  <a:lnTo>
                    <a:pt x="544" y="1458"/>
                  </a:lnTo>
                  <a:lnTo>
                    <a:pt x="555" y="1479"/>
                  </a:lnTo>
                  <a:lnTo>
                    <a:pt x="569" y="1500"/>
                  </a:lnTo>
                  <a:lnTo>
                    <a:pt x="569" y="1500"/>
                  </a:lnTo>
                  <a:lnTo>
                    <a:pt x="578" y="1516"/>
                  </a:lnTo>
                  <a:lnTo>
                    <a:pt x="586" y="1532"/>
                  </a:lnTo>
                  <a:lnTo>
                    <a:pt x="604" y="1564"/>
                  </a:lnTo>
                  <a:lnTo>
                    <a:pt x="604" y="1564"/>
                  </a:lnTo>
                  <a:lnTo>
                    <a:pt x="610" y="1575"/>
                  </a:lnTo>
                  <a:lnTo>
                    <a:pt x="618" y="1585"/>
                  </a:lnTo>
                  <a:lnTo>
                    <a:pt x="622" y="1591"/>
                  </a:lnTo>
                  <a:lnTo>
                    <a:pt x="624" y="1597"/>
                  </a:lnTo>
                  <a:lnTo>
                    <a:pt x="625" y="1604"/>
                  </a:lnTo>
                  <a:lnTo>
                    <a:pt x="625" y="1611"/>
                  </a:lnTo>
                  <a:lnTo>
                    <a:pt x="625" y="1611"/>
                  </a:lnTo>
                  <a:lnTo>
                    <a:pt x="636" y="1619"/>
                  </a:lnTo>
                  <a:lnTo>
                    <a:pt x="647" y="1626"/>
                  </a:lnTo>
                  <a:lnTo>
                    <a:pt x="670" y="1638"/>
                  </a:lnTo>
                  <a:lnTo>
                    <a:pt x="692" y="1650"/>
                  </a:lnTo>
                  <a:lnTo>
                    <a:pt x="714" y="1660"/>
                  </a:lnTo>
                  <a:lnTo>
                    <a:pt x="724" y="1667"/>
                  </a:lnTo>
                  <a:lnTo>
                    <a:pt x="733" y="1672"/>
                  </a:lnTo>
                  <a:lnTo>
                    <a:pt x="742" y="1680"/>
                  </a:lnTo>
                  <a:lnTo>
                    <a:pt x="749" y="1687"/>
                  </a:lnTo>
                  <a:lnTo>
                    <a:pt x="756" y="1696"/>
                  </a:lnTo>
                  <a:lnTo>
                    <a:pt x="761" y="1704"/>
                  </a:lnTo>
                  <a:lnTo>
                    <a:pt x="764" y="1715"/>
                  </a:lnTo>
                  <a:lnTo>
                    <a:pt x="765" y="1727"/>
                  </a:lnTo>
                  <a:lnTo>
                    <a:pt x="765" y="1727"/>
                  </a:lnTo>
                  <a:lnTo>
                    <a:pt x="778" y="1734"/>
                  </a:lnTo>
                  <a:lnTo>
                    <a:pt x="791" y="1741"/>
                  </a:lnTo>
                  <a:lnTo>
                    <a:pt x="804" y="1746"/>
                  </a:lnTo>
                  <a:lnTo>
                    <a:pt x="817" y="1751"/>
                  </a:lnTo>
                  <a:lnTo>
                    <a:pt x="843" y="1759"/>
                  </a:lnTo>
                  <a:lnTo>
                    <a:pt x="871" y="1766"/>
                  </a:lnTo>
                  <a:lnTo>
                    <a:pt x="871" y="1766"/>
                  </a:lnTo>
                  <a:lnTo>
                    <a:pt x="864" y="1718"/>
                  </a:lnTo>
                  <a:lnTo>
                    <a:pt x="856" y="1672"/>
                  </a:lnTo>
                  <a:lnTo>
                    <a:pt x="842" y="1584"/>
                  </a:lnTo>
                  <a:lnTo>
                    <a:pt x="836" y="1540"/>
                  </a:lnTo>
                  <a:lnTo>
                    <a:pt x="828" y="1496"/>
                  </a:lnTo>
                  <a:lnTo>
                    <a:pt x="820" y="1452"/>
                  </a:lnTo>
                  <a:lnTo>
                    <a:pt x="810" y="1404"/>
                  </a:lnTo>
                  <a:lnTo>
                    <a:pt x="810" y="1404"/>
                  </a:lnTo>
                  <a:lnTo>
                    <a:pt x="810" y="1401"/>
                  </a:lnTo>
                  <a:lnTo>
                    <a:pt x="811" y="1398"/>
                  </a:lnTo>
                  <a:lnTo>
                    <a:pt x="814" y="1394"/>
                  </a:lnTo>
                  <a:lnTo>
                    <a:pt x="819" y="1392"/>
                  </a:lnTo>
                  <a:lnTo>
                    <a:pt x="821" y="1389"/>
                  </a:lnTo>
                  <a:lnTo>
                    <a:pt x="822" y="1387"/>
                  </a:lnTo>
                  <a:lnTo>
                    <a:pt x="822" y="1387"/>
                  </a:lnTo>
                  <a:lnTo>
                    <a:pt x="808" y="1364"/>
                  </a:lnTo>
                  <a:lnTo>
                    <a:pt x="794" y="1338"/>
                  </a:lnTo>
                  <a:lnTo>
                    <a:pt x="779" y="1310"/>
                  </a:lnTo>
                  <a:lnTo>
                    <a:pt x="765" y="1281"/>
                  </a:lnTo>
                  <a:lnTo>
                    <a:pt x="736" y="1221"/>
                  </a:lnTo>
                  <a:lnTo>
                    <a:pt x="708" y="1161"/>
                  </a:lnTo>
                  <a:lnTo>
                    <a:pt x="708" y="1161"/>
                  </a:lnTo>
                  <a:lnTo>
                    <a:pt x="702" y="1148"/>
                  </a:lnTo>
                  <a:lnTo>
                    <a:pt x="696" y="1136"/>
                  </a:lnTo>
                  <a:lnTo>
                    <a:pt x="689" y="1124"/>
                  </a:lnTo>
                  <a:lnTo>
                    <a:pt x="684" y="1112"/>
                  </a:lnTo>
                  <a:lnTo>
                    <a:pt x="684" y="1112"/>
                  </a:lnTo>
                  <a:lnTo>
                    <a:pt x="682" y="1099"/>
                  </a:lnTo>
                  <a:lnTo>
                    <a:pt x="678" y="1085"/>
                  </a:lnTo>
                  <a:lnTo>
                    <a:pt x="675" y="1070"/>
                  </a:lnTo>
                  <a:lnTo>
                    <a:pt x="673" y="1063"/>
                  </a:lnTo>
                  <a:lnTo>
                    <a:pt x="670" y="1055"/>
                  </a:lnTo>
                  <a:lnTo>
                    <a:pt x="670" y="1055"/>
                  </a:lnTo>
                  <a:lnTo>
                    <a:pt x="662" y="1040"/>
                  </a:lnTo>
                  <a:lnTo>
                    <a:pt x="658" y="1034"/>
                  </a:lnTo>
                  <a:lnTo>
                    <a:pt x="655" y="1025"/>
                  </a:lnTo>
                  <a:lnTo>
                    <a:pt x="655" y="1025"/>
                  </a:lnTo>
                  <a:lnTo>
                    <a:pt x="648" y="1011"/>
                  </a:lnTo>
                  <a:lnTo>
                    <a:pt x="641" y="995"/>
                  </a:lnTo>
                  <a:lnTo>
                    <a:pt x="638" y="986"/>
                  </a:lnTo>
                  <a:lnTo>
                    <a:pt x="635" y="977"/>
                  </a:lnTo>
                  <a:lnTo>
                    <a:pt x="632" y="969"/>
                  </a:lnTo>
                  <a:lnTo>
                    <a:pt x="632" y="961"/>
                  </a:lnTo>
                  <a:lnTo>
                    <a:pt x="632" y="961"/>
                  </a:lnTo>
                  <a:lnTo>
                    <a:pt x="633" y="956"/>
                  </a:lnTo>
                  <a:lnTo>
                    <a:pt x="637" y="949"/>
                  </a:lnTo>
                  <a:lnTo>
                    <a:pt x="641" y="943"/>
                  </a:lnTo>
                  <a:lnTo>
                    <a:pt x="646" y="938"/>
                  </a:lnTo>
                  <a:lnTo>
                    <a:pt x="652" y="931"/>
                  </a:lnTo>
                  <a:lnTo>
                    <a:pt x="659" y="925"/>
                  </a:lnTo>
                  <a:lnTo>
                    <a:pt x="674" y="914"/>
                  </a:lnTo>
                  <a:lnTo>
                    <a:pt x="692" y="905"/>
                  </a:lnTo>
                  <a:lnTo>
                    <a:pt x="710" y="899"/>
                  </a:lnTo>
                  <a:lnTo>
                    <a:pt x="718" y="897"/>
                  </a:lnTo>
                  <a:lnTo>
                    <a:pt x="727" y="895"/>
                  </a:lnTo>
                  <a:lnTo>
                    <a:pt x="734" y="895"/>
                  </a:lnTo>
                  <a:lnTo>
                    <a:pt x="741" y="895"/>
                  </a:lnTo>
                  <a:lnTo>
                    <a:pt x="741" y="895"/>
                  </a:lnTo>
                  <a:lnTo>
                    <a:pt x="745" y="900"/>
                  </a:lnTo>
                  <a:lnTo>
                    <a:pt x="748" y="905"/>
                  </a:lnTo>
                  <a:lnTo>
                    <a:pt x="748" y="910"/>
                  </a:lnTo>
                  <a:lnTo>
                    <a:pt x="748" y="913"/>
                  </a:lnTo>
                  <a:lnTo>
                    <a:pt x="748" y="916"/>
                  </a:lnTo>
                  <a:lnTo>
                    <a:pt x="746" y="919"/>
                  </a:lnTo>
                  <a:lnTo>
                    <a:pt x="746" y="919"/>
                  </a:lnTo>
                  <a:lnTo>
                    <a:pt x="774" y="973"/>
                  </a:lnTo>
                  <a:lnTo>
                    <a:pt x="802" y="1027"/>
                  </a:lnTo>
                  <a:lnTo>
                    <a:pt x="828" y="1082"/>
                  </a:lnTo>
                  <a:lnTo>
                    <a:pt x="856" y="1137"/>
                  </a:lnTo>
                  <a:lnTo>
                    <a:pt x="856" y="1137"/>
                  </a:lnTo>
                  <a:lnTo>
                    <a:pt x="878" y="1174"/>
                  </a:lnTo>
                  <a:lnTo>
                    <a:pt x="900" y="1214"/>
                  </a:lnTo>
                  <a:lnTo>
                    <a:pt x="920" y="1254"/>
                  </a:lnTo>
                  <a:lnTo>
                    <a:pt x="940" y="1296"/>
                  </a:lnTo>
                  <a:lnTo>
                    <a:pt x="940" y="1296"/>
                  </a:lnTo>
                  <a:lnTo>
                    <a:pt x="945" y="1309"/>
                  </a:lnTo>
                  <a:lnTo>
                    <a:pt x="951" y="1324"/>
                  </a:lnTo>
                  <a:lnTo>
                    <a:pt x="955" y="1329"/>
                  </a:lnTo>
                  <a:lnTo>
                    <a:pt x="960" y="1335"/>
                  </a:lnTo>
                  <a:lnTo>
                    <a:pt x="965" y="1339"/>
                  </a:lnTo>
                  <a:lnTo>
                    <a:pt x="972" y="1340"/>
                  </a:lnTo>
                  <a:lnTo>
                    <a:pt x="972" y="1340"/>
                  </a:lnTo>
                  <a:lnTo>
                    <a:pt x="970" y="1314"/>
                  </a:lnTo>
                  <a:lnTo>
                    <a:pt x="969" y="1289"/>
                  </a:lnTo>
                  <a:lnTo>
                    <a:pt x="965" y="1234"/>
                  </a:lnTo>
                  <a:lnTo>
                    <a:pt x="963" y="1208"/>
                  </a:lnTo>
                  <a:lnTo>
                    <a:pt x="960" y="1183"/>
                  </a:lnTo>
                  <a:lnTo>
                    <a:pt x="956" y="1158"/>
                  </a:lnTo>
                  <a:lnTo>
                    <a:pt x="954" y="1147"/>
                  </a:lnTo>
                  <a:lnTo>
                    <a:pt x="950" y="1137"/>
                  </a:lnTo>
                  <a:lnTo>
                    <a:pt x="950" y="1137"/>
                  </a:lnTo>
                  <a:lnTo>
                    <a:pt x="965" y="1110"/>
                  </a:lnTo>
                  <a:lnTo>
                    <a:pt x="973" y="1095"/>
                  </a:lnTo>
                  <a:lnTo>
                    <a:pt x="980" y="1078"/>
                  </a:lnTo>
                  <a:lnTo>
                    <a:pt x="987" y="1061"/>
                  </a:lnTo>
                  <a:lnTo>
                    <a:pt x="992" y="1044"/>
                  </a:lnTo>
                  <a:lnTo>
                    <a:pt x="994" y="1025"/>
                  </a:lnTo>
                  <a:lnTo>
                    <a:pt x="994" y="1017"/>
                  </a:lnTo>
                  <a:lnTo>
                    <a:pt x="994" y="1008"/>
                  </a:lnTo>
                  <a:lnTo>
                    <a:pt x="994" y="1008"/>
                  </a:lnTo>
                  <a:lnTo>
                    <a:pt x="1000" y="1007"/>
                  </a:lnTo>
                  <a:lnTo>
                    <a:pt x="1004" y="1007"/>
                  </a:lnTo>
                  <a:lnTo>
                    <a:pt x="1009" y="1008"/>
                  </a:lnTo>
                  <a:lnTo>
                    <a:pt x="1013" y="1010"/>
                  </a:lnTo>
                  <a:lnTo>
                    <a:pt x="1017" y="1013"/>
                  </a:lnTo>
                  <a:lnTo>
                    <a:pt x="1020" y="1015"/>
                  </a:lnTo>
                  <a:lnTo>
                    <a:pt x="1026" y="1022"/>
                  </a:lnTo>
                  <a:lnTo>
                    <a:pt x="1032" y="1031"/>
                  </a:lnTo>
                  <a:lnTo>
                    <a:pt x="1037" y="1039"/>
                  </a:lnTo>
                  <a:lnTo>
                    <a:pt x="1041" y="1048"/>
                  </a:lnTo>
                  <a:lnTo>
                    <a:pt x="1046" y="1055"/>
                  </a:lnTo>
                  <a:lnTo>
                    <a:pt x="1046" y="1055"/>
                  </a:lnTo>
                  <a:lnTo>
                    <a:pt x="1061" y="1077"/>
                  </a:lnTo>
                  <a:lnTo>
                    <a:pt x="1076" y="1097"/>
                  </a:lnTo>
                  <a:lnTo>
                    <a:pt x="1084" y="1106"/>
                  </a:lnTo>
                  <a:lnTo>
                    <a:pt x="1094" y="1114"/>
                  </a:lnTo>
                  <a:lnTo>
                    <a:pt x="1104" y="1122"/>
                  </a:lnTo>
                  <a:lnTo>
                    <a:pt x="1114" y="1129"/>
                  </a:lnTo>
                  <a:lnTo>
                    <a:pt x="1114" y="1129"/>
                  </a:lnTo>
                  <a:lnTo>
                    <a:pt x="1113" y="1146"/>
                  </a:lnTo>
                  <a:lnTo>
                    <a:pt x="1112" y="1162"/>
                  </a:lnTo>
                  <a:lnTo>
                    <a:pt x="1113" y="1180"/>
                  </a:lnTo>
                  <a:lnTo>
                    <a:pt x="1114" y="1196"/>
                  </a:lnTo>
                  <a:lnTo>
                    <a:pt x="1117" y="1229"/>
                  </a:lnTo>
                  <a:lnTo>
                    <a:pt x="1117" y="1245"/>
                  </a:lnTo>
                  <a:lnTo>
                    <a:pt x="1117" y="1262"/>
                  </a:lnTo>
                  <a:lnTo>
                    <a:pt x="1117" y="1262"/>
                  </a:lnTo>
                  <a:lnTo>
                    <a:pt x="1126" y="1232"/>
                  </a:lnTo>
                  <a:lnTo>
                    <a:pt x="1137" y="1202"/>
                  </a:lnTo>
                  <a:lnTo>
                    <a:pt x="1158" y="1143"/>
                  </a:lnTo>
                  <a:lnTo>
                    <a:pt x="1181" y="1087"/>
                  </a:lnTo>
                  <a:lnTo>
                    <a:pt x="1201" y="1033"/>
                  </a:lnTo>
                  <a:lnTo>
                    <a:pt x="1201" y="1033"/>
                  </a:lnTo>
                  <a:lnTo>
                    <a:pt x="1204" y="1031"/>
                  </a:lnTo>
                  <a:lnTo>
                    <a:pt x="1208" y="1029"/>
                  </a:lnTo>
                  <a:lnTo>
                    <a:pt x="1218" y="1027"/>
                  </a:lnTo>
                  <a:lnTo>
                    <a:pt x="1228" y="1029"/>
                  </a:lnTo>
                  <a:lnTo>
                    <a:pt x="1238" y="1030"/>
                  </a:lnTo>
                  <a:lnTo>
                    <a:pt x="1248" y="1033"/>
                  </a:lnTo>
                  <a:lnTo>
                    <a:pt x="1259" y="1037"/>
                  </a:lnTo>
                  <a:lnTo>
                    <a:pt x="1275" y="1046"/>
                  </a:lnTo>
                  <a:lnTo>
                    <a:pt x="1275" y="1046"/>
                  </a:lnTo>
                  <a:lnTo>
                    <a:pt x="1274" y="1052"/>
                  </a:lnTo>
                  <a:lnTo>
                    <a:pt x="1274" y="1057"/>
                  </a:lnTo>
                  <a:lnTo>
                    <a:pt x="1274" y="1063"/>
                  </a:lnTo>
                  <a:lnTo>
                    <a:pt x="1275" y="1068"/>
                  </a:lnTo>
                  <a:lnTo>
                    <a:pt x="1277" y="1072"/>
                  </a:lnTo>
                  <a:lnTo>
                    <a:pt x="1279" y="1077"/>
                  </a:lnTo>
                  <a:lnTo>
                    <a:pt x="1286" y="1083"/>
                  </a:lnTo>
                  <a:lnTo>
                    <a:pt x="1293" y="1090"/>
                  </a:lnTo>
                  <a:lnTo>
                    <a:pt x="1302" y="1095"/>
                  </a:lnTo>
                  <a:lnTo>
                    <a:pt x="1319" y="1105"/>
                  </a:lnTo>
                  <a:lnTo>
                    <a:pt x="1319" y="1105"/>
                  </a:lnTo>
                  <a:lnTo>
                    <a:pt x="1319" y="1116"/>
                  </a:lnTo>
                  <a:lnTo>
                    <a:pt x="1318" y="1128"/>
                  </a:lnTo>
                  <a:lnTo>
                    <a:pt x="1314" y="1140"/>
                  </a:lnTo>
                  <a:lnTo>
                    <a:pt x="1312" y="1151"/>
                  </a:lnTo>
                  <a:lnTo>
                    <a:pt x="1304" y="1172"/>
                  </a:lnTo>
                  <a:lnTo>
                    <a:pt x="1296" y="1193"/>
                  </a:lnTo>
                  <a:lnTo>
                    <a:pt x="1289" y="1214"/>
                  </a:lnTo>
                  <a:lnTo>
                    <a:pt x="1286" y="1225"/>
                  </a:lnTo>
                  <a:lnTo>
                    <a:pt x="1283" y="1235"/>
                  </a:lnTo>
                  <a:lnTo>
                    <a:pt x="1282" y="1246"/>
                  </a:lnTo>
                  <a:lnTo>
                    <a:pt x="1282" y="1258"/>
                  </a:lnTo>
                  <a:lnTo>
                    <a:pt x="1283" y="1269"/>
                  </a:lnTo>
                  <a:lnTo>
                    <a:pt x="1287" y="1281"/>
                  </a:lnTo>
                  <a:lnTo>
                    <a:pt x="1287" y="1281"/>
                  </a:lnTo>
                  <a:lnTo>
                    <a:pt x="1286" y="1289"/>
                  </a:lnTo>
                  <a:lnTo>
                    <a:pt x="1283" y="1294"/>
                  </a:lnTo>
                  <a:lnTo>
                    <a:pt x="1280" y="1301"/>
                  </a:lnTo>
                  <a:lnTo>
                    <a:pt x="1276" y="1305"/>
                  </a:lnTo>
                  <a:lnTo>
                    <a:pt x="1272" y="1309"/>
                  </a:lnTo>
                  <a:lnTo>
                    <a:pt x="1266" y="1312"/>
                  </a:lnTo>
                  <a:lnTo>
                    <a:pt x="1262" y="1316"/>
                  </a:lnTo>
                  <a:lnTo>
                    <a:pt x="1257" y="1317"/>
                  </a:lnTo>
                  <a:lnTo>
                    <a:pt x="1251" y="1318"/>
                  </a:lnTo>
                  <a:lnTo>
                    <a:pt x="1246" y="1318"/>
                  </a:lnTo>
                  <a:lnTo>
                    <a:pt x="1242" y="1316"/>
                  </a:lnTo>
                  <a:lnTo>
                    <a:pt x="1237" y="1313"/>
                  </a:lnTo>
                  <a:lnTo>
                    <a:pt x="1234" y="1310"/>
                  </a:lnTo>
                  <a:lnTo>
                    <a:pt x="1232" y="1305"/>
                  </a:lnTo>
                  <a:lnTo>
                    <a:pt x="1231" y="1298"/>
                  </a:lnTo>
                  <a:lnTo>
                    <a:pt x="1230" y="1291"/>
                  </a:lnTo>
                  <a:lnTo>
                    <a:pt x="1230" y="1291"/>
                  </a:lnTo>
                  <a:lnTo>
                    <a:pt x="1223" y="1312"/>
                  </a:lnTo>
                  <a:lnTo>
                    <a:pt x="1217" y="1333"/>
                  </a:lnTo>
                  <a:lnTo>
                    <a:pt x="1208" y="1352"/>
                  </a:lnTo>
                  <a:lnTo>
                    <a:pt x="1204" y="1362"/>
                  </a:lnTo>
                  <a:lnTo>
                    <a:pt x="1199" y="1370"/>
                  </a:lnTo>
                  <a:lnTo>
                    <a:pt x="1199" y="1370"/>
                  </a:lnTo>
                  <a:lnTo>
                    <a:pt x="1203" y="1373"/>
                  </a:lnTo>
                  <a:lnTo>
                    <a:pt x="1207" y="1379"/>
                  </a:lnTo>
                  <a:lnTo>
                    <a:pt x="1210" y="1384"/>
                  </a:lnTo>
                  <a:lnTo>
                    <a:pt x="1211" y="1390"/>
                  </a:lnTo>
                  <a:lnTo>
                    <a:pt x="1212" y="1397"/>
                  </a:lnTo>
                  <a:lnTo>
                    <a:pt x="1212" y="1404"/>
                  </a:lnTo>
                  <a:lnTo>
                    <a:pt x="1208" y="1419"/>
                  </a:lnTo>
                  <a:lnTo>
                    <a:pt x="1204" y="1435"/>
                  </a:lnTo>
                  <a:lnTo>
                    <a:pt x="1200" y="1453"/>
                  </a:lnTo>
                  <a:lnTo>
                    <a:pt x="1196" y="1469"/>
                  </a:lnTo>
                  <a:lnTo>
                    <a:pt x="1193" y="1483"/>
                  </a:lnTo>
                  <a:lnTo>
                    <a:pt x="1193" y="1483"/>
                  </a:lnTo>
                  <a:lnTo>
                    <a:pt x="1192" y="1503"/>
                  </a:lnTo>
                  <a:lnTo>
                    <a:pt x="1193" y="1523"/>
                  </a:lnTo>
                  <a:lnTo>
                    <a:pt x="1193" y="1544"/>
                  </a:lnTo>
                  <a:lnTo>
                    <a:pt x="1193" y="1564"/>
                  </a:lnTo>
                  <a:lnTo>
                    <a:pt x="1193" y="1564"/>
                  </a:lnTo>
                  <a:lnTo>
                    <a:pt x="1188" y="1625"/>
                  </a:lnTo>
                  <a:lnTo>
                    <a:pt x="1182" y="1684"/>
                  </a:lnTo>
                  <a:lnTo>
                    <a:pt x="1169" y="1791"/>
                  </a:lnTo>
                  <a:lnTo>
                    <a:pt x="1169" y="1791"/>
                  </a:lnTo>
                  <a:lnTo>
                    <a:pt x="1159" y="1797"/>
                  </a:lnTo>
                  <a:lnTo>
                    <a:pt x="1147" y="1804"/>
                  </a:lnTo>
                  <a:lnTo>
                    <a:pt x="1137" y="1809"/>
                  </a:lnTo>
                  <a:lnTo>
                    <a:pt x="1124" y="1814"/>
                  </a:lnTo>
                  <a:lnTo>
                    <a:pt x="1111" y="1819"/>
                  </a:lnTo>
                  <a:lnTo>
                    <a:pt x="1098" y="1822"/>
                  </a:lnTo>
                  <a:lnTo>
                    <a:pt x="1071" y="1827"/>
                  </a:lnTo>
                  <a:lnTo>
                    <a:pt x="1044" y="1831"/>
                  </a:lnTo>
                  <a:lnTo>
                    <a:pt x="1017" y="1832"/>
                  </a:lnTo>
                  <a:lnTo>
                    <a:pt x="991" y="1832"/>
                  </a:lnTo>
                  <a:lnTo>
                    <a:pt x="968" y="1829"/>
                  </a:lnTo>
                  <a:lnTo>
                    <a:pt x="968" y="1829"/>
                  </a:lnTo>
                  <a:close/>
                  <a:moveTo>
                    <a:pt x="23" y="735"/>
                  </a:moveTo>
                  <a:lnTo>
                    <a:pt x="23" y="735"/>
                  </a:lnTo>
                  <a:lnTo>
                    <a:pt x="22" y="743"/>
                  </a:lnTo>
                  <a:lnTo>
                    <a:pt x="24" y="752"/>
                  </a:lnTo>
                  <a:lnTo>
                    <a:pt x="26" y="764"/>
                  </a:lnTo>
                  <a:lnTo>
                    <a:pt x="31" y="775"/>
                  </a:lnTo>
                  <a:lnTo>
                    <a:pt x="39" y="796"/>
                  </a:lnTo>
                  <a:lnTo>
                    <a:pt x="44" y="804"/>
                  </a:lnTo>
                  <a:lnTo>
                    <a:pt x="48" y="809"/>
                  </a:lnTo>
                  <a:lnTo>
                    <a:pt x="48" y="809"/>
                  </a:lnTo>
                  <a:lnTo>
                    <a:pt x="60" y="820"/>
                  </a:lnTo>
                  <a:lnTo>
                    <a:pt x="77" y="832"/>
                  </a:lnTo>
                  <a:lnTo>
                    <a:pt x="77" y="832"/>
                  </a:lnTo>
                  <a:lnTo>
                    <a:pt x="88" y="837"/>
                  </a:lnTo>
                  <a:lnTo>
                    <a:pt x="100" y="841"/>
                  </a:lnTo>
                  <a:lnTo>
                    <a:pt x="112" y="843"/>
                  </a:lnTo>
                  <a:lnTo>
                    <a:pt x="125" y="844"/>
                  </a:lnTo>
                  <a:lnTo>
                    <a:pt x="137" y="844"/>
                  </a:lnTo>
                  <a:lnTo>
                    <a:pt x="148" y="842"/>
                  </a:lnTo>
                  <a:lnTo>
                    <a:pt x="160" y="839"/>
                  </a:lnTo>
                  <a:lnTo>
                    <a:pt x="172" y="835"/>
                  </a:lnTo>
                  <a:lnTo>
                    <a:pt x="183" y="830"/>
                  </a:lnTo>
                  <a:lnTo>
                    <a:pt x="192" y="824"/>
                  </a:lnTo>
                  <a:lnTo>
                    <a:pt x="201" y="818"/>
                  </a:lnTo>
                  <a:lnTo>
                    <a:pt x="208" y="810"/>
                  </a:lnTo>
                  <a:lnTo>
                    <a:pt x="215" y="803"/>
                  </a:lnTo>
                  <a:lnTo>
                    <a:pt x="220" y="794"/>
                  </a:lnTo>
                  <a:lnTo>
                    <a:pt x="223" y="786"/>
                  </a:lnTo>
                  <a:lnTo>
                    <a:pt x="224" y="777"/>
                  </a:lnTo>
                  <a:lnTo>
                    <a:pt x="224" y="777"/>
                  </a:lnTo>
                  <a:lnTo>
                    <a:pt x="232" y="777"/>
                  </a:lnTo>
                  <a:lnTo>
                    <a:pt x="232" y="777"/>
                  </a:lnTo>
                  <a:lnTo>
                    <a:pt x="232" y="773"/>
                  </a:lnTo>
                  <a:lnTo>
                    <a:pt x="233" y="768"/>
                  </a:lnTo>
                  <a:lnTo>
                    <a:pt x="232" y="757"/>
                  </a:lnTo>
                  <a:lnTo>
                    <a:pt x="230" y="743"/>
                  </a:lnTo>
                  <a:lnTo>
                    <a:pt x="230" y="743"/>
                  </a:lnTo>
                  <a:lnTo>
                    <a:pt x="230" y="732"/>
                  </a:lnTo>
                  <a:lnTo>
                    <a:pt x="229" y="723"/>
                  </a:lnTo>
                  <a:lnTo>
                    <a:pt x="227" y="715"/>
                  </a:lnTo>
                  <a:lnTo>
                    <a:pt x="223" y="707"/>
                  </a:lnTo>
                  <a:lnTo>
                    <a:pt x="214" y="691"/>
                  </a:lnTo>
                  <a:lnTo>
                    <a:pt x="202" y="674"/>
                  </a:lnTo>
                  <a:lnTo>
                    <a:pt x="202" y="674"/>
                  </a:lnTo>
                  <a:lnTo>
                    <a:pt x="194" y="670"/>
                  </a:lnTo>
                  <a:lnTo>
                    <a:pt x="186" y="668"/>
                  </a:lnTo>
                  <a:lnTo>
                    <a:pt x="167" y="662"/>
                  </a:lnTo>
                  <a:lnTo>
                    <a:pt x="145" y="657"/>
                  </a:lnTo>
                  <a:lnTo>
                    <a:pt x="135" y="654"/>
                  </a:lnTo>
                  <a:lnTo>
                    <a:pt x="124" y="650"/>
                  </a:lnTo>
                  <a:lnTo>
                    <a:pt x="124" y="650"/>
                  </a:lnTo>
                  <a:lnTo>
                    <a:pt x="109" y="651"/>
                  </a:lnTo>
                  <a:lnTo>
                    <a:pt x="94" y="655"/>
                  </a:lnTo>
                  <a:lnTo>
                    <a:pt x="79" y="660"/>
                  </a:lnTo>
                  <a:lnTo>
                    <a:pt x="65" y="668"/>
                  </a:lnTo>
                  <a:lnTo>
                    <a:pt x="52" y="676"/>
                  </a:lnTo>
                  <a:lnTo>
                    <a:pt x="41" y="686"/>
                  </a:lnTo>
                  <a:lnTo>
                    <a:pt x="37" y="692"/>
                  </a:lnTo>
                  <a:lnTo>
                    <a:pt x="33" y="698"/>
                  </a:lnTo>
                  <a:lnTo>
                    <a:pt x="30" y="704"/>
                  </a:lnTo>
                  <a:lnTo>
                    <a:pt x="27" y="711"/>
                  </a:lnTo>
                  <a:lnTo>
                    <a:pt x="27" y="711"/>
                  </a:lnTo>
                  <a:lnTo>
                    <a:pt x="32" y="712"/>
                  </a:lnTo>
                  <a:lnTo>
                    <a:pt x="33" y="713"/>
                  </a:lnTo>
                  <a:lnTo>
                    <a:pt x="33" y="716"/>
                  </a:lnTo>
                  <a:lnTo>
                    <a:pt x="33" y="716"/>
                  </a:lnTo>
                  <a:lnTo>
                    <a:pt x="29" y="716"/>
                  </a:lnTo>
                  <a:lnTo>
                    <a:pt x="25" y="718"/>
                  </a:lnTo>
                  <a:lnTo>
                    <a:pt x="25" y="718"/>
                  </a:lnTo>
                  <a:lnTo>
                    <a:pt x="27" y="721"/>
                  </a:lnTo>
                  <a:lnTo>
                    <a:pt x="27" y="724"/>
                  </a:lnTo>
                  <a:lnTo>
                    <a:pt x="27" y="727"/>
                  </a:lnTo>
                  <a:lnTo>
                    <a:pt x="26" y="729"/>
                  </a:lnTo>
                  <a:lnTo>
                    <a:pt x="24" y="733"/>
                  </a:lnTo>
                  <a:lnTo>
                    <a:pt x="23" y="735"/>
                  </a:lnTo>
                  <a:lnTo>
                    <a:pt x="23" y="735"/>
                  </a:lnTo>
                  <a:close/>
                  <a:moveTo>
                    <a:pt x="1247" y="91"/>
                  </a:moveTo>
                  <a:lnTo>
                    <a:pt x="1247" y="91"/>
                  </a:lnTo>
                  <a:lnTo>
                    <a:pt x="1234" y="73"/>
                  </a:lnTo>
                  <a:lnTo>
                    <a:pt x="1221" y="56"/>
                  </a:lnTo>
                  <a:lnTo>
                    <a:pt x="1215" y="49"/>
                  </a:lnTo>
                  <a:lnTo>
                    <a:pt x="1207" y="41"/>
                  </a:lnTo>
                  <a:lnTo>
                    <a:pt x="1200" y="35"/>
                  </a:lnTo>
                  <a:lnTo>
                    <a:pt x="1191" y="30"/>
                  </a:lnTo>
                  <a:lnTo>
                    <a:pt x="1191" y="30"/>
                  </a:lnTo>
                  <a:lnTo>
                    <a:pt x="1184" y="26"/>
                  </a:lnTo>
                  <a:lnTo>
                    <a:pt x="1176" y="23"/>
                  </a:lnTo>
                  <a:lnTo>
                    <a:pt x="1170" y="21"/>
                  </a:lnTo>
                  <a:lnTo>
                    <a:pt x="1163" y="20"/>
                  </a:lnTo>
                  <a:lnTo>
                    <a:pt x="1150" y="19"/>
                  </a:lnTo>
                  <a:lnTo>
                    <a:pt x="1137" y="21"/>
                  </a:lnTo>
                  <a:lnTo>
                    <a:pt x="1124" y="23"/>
                  </a:lnTo>
                  <a:lnTo>
                    <a:pt x="1111" y="27"/>
                  </a:lnTo>
                  <a:lnTo>
                    <a:pt x="1085" y="37"/>
                  </a:lnTo>
                  <a:lnTo>
                    <a:pt x="1085" y="37"/>
                  </a:lnTo>
                  <a:lnTo>
                    <a:pt x="1059" y="46"/>
                  </a:lnTo>
                  <a:lnTo>
                    <a:pt x="1032" y="53"/>
                  </a:lnTo>
                  <a:lnTo>
                    <a:pt x="1007" y="62"/>
                  </a:lnTo>
                  <a:lnTo>
                    <a:pt x="996" y="67"/>
                  </a:lnTo>
                  <a:lnTo>
                    <a:pt x="986" y="72"/>
                  </a:lnTo>
                  <a:lnTo>
                    <a:pt x="976" y="78"/>
                  </a:lnTo>
                  <a:lnTo>
                    <a:pt x="968" y="85"/>
                  </a:lnTo>
                  <a:lnTo>
                    <a:pt x="960" y="93"/>
                  </a:lnTo>
                  <a:lnTo>
                    <a:pt x="953" y="102"/>
                  </a:lnTo>
                  <a:lnTo>
                    <a:pt x="947" y="112"/>
                  </a:lnTo>
                  <a:lnTo>
                    <a:pt x="944" y="124"/>
                  </a:lnTo>
                  <a:lnTo>
                    <a:pt x="941" y="138"/>
                  </a:lnTo>
                  <a:lnTo>
                    <a:pt x="940" y="153"/>
                  </a:lnTo>
                  <a:lnTo>
                    <a:pt x="940" y="153"/>
                  </a:lnTo>
                  <a:lnTo>
                    <a:pt x="941" y="177"/>
                  </a:lnTo>
                  <a:lnTo>
                    <a:pt x="943" y="204"/>
                  </a:lnTo>
                  <a:lnTo>
                    <a:pt x="946" y="231"/>
                  </a:lnTo>
                  <a:lnTo>
                    <a:pt x="950" y="258"/>
                  </a:lnTo>
                  <a:lnTo>
                    <a:pt x="958" y="311"/>
                  </a:lnTo>
                  <a:lnTo>
                    <a:pt x="961" y="336"/>
                  </a:lnTo>
                  <a:lnTo>
                    <a:pt x="962" y="359"/>
                  </a:lnTo>
                  <a:lnTo>
                    <a:pt x="962" y="359"/>
                  </a:lnTo>
                  <a:lnTo>
                    <a:pt x="976" y="340"/>
                  </a:lnTo>
                  <a:lnTo>
                    <a:pt x="992" y="323"/>
                  </a:lnTo>
                  <a:lnTo>
                    <a:pt x="1009" y="307"/>
                  </a:lnTo>
                  <a:lnTo>
                    <a:pt x="1027" y="293"/>
                  </a:lnTo>
                  <a:lnTo>
                    <a:pt x="1048" y="280"/>
                  </a:lnTo>
                  <a:lnTo>
                    <a:pt x="1068" y="269"/>
                  </a:lnTo>
                  <a:lnTo>
                    <a:pt x="1091" y="259"/>
                  </a:lnTo>
                  <a:lnTo>
                    <a:pt x="1113" y="249"/>
                  </a:lnTo>
                  <a:lnTo>
                    <a:pt x="1137" y="242"/>
                  </a:lnTo>
                  <a:lnTo>
                    <a:pt x="1162" y="234"/>
                  </a:lnTo>
                  <a:lnTo>
                    <a:pt x="1188" y="228"/>
                  </a:lnTo>
                  <a:lnTo>
                    <a:pt x="1214" y="222"/>
                  </a:lnTo>
                  <a:lnTo>
                    <a:pt x="1242" y="218"/>
                  </a:lnTo>
                  <a:lnTo>
                    <a:pt x="1269" y="214"/>
                  </a:lnTo>
                  <a:lnTo>
                    <a:pt x="1326" y="206"/>
                  </a:lnTo>
                  <a:lnTo>
                    <a:pt x="1326" y="206"/>
                  </a:lnTo>
                  <a:lnTo>
                    <a:pt x="1319" y="191"/>
                  </a:lnTo>
                  <a:lnTo>
                    <a:pt x="1310" y="176"/>
                  </a:lnTo>
                  <a:lnTo>
                    <a:pt x="1301" y="160"/>
                  </a:lnTo>
                  <a:lnTo>
                    <a:pt x="1290" y="146"/>
                  </a:lnTo>
                  <a:lnTo>
                    <a:pt x="1268" y="117"/>
                  </a:lnTo>
                  <a:lnTo>
                    <a:pt x="1247" y="91"/>
                  </a:lnTo>
                  <a:lnTo>
                    <a:pt x="1247" y="91"/>
                  </a:lnTo>
                  <a:close/>
                  <a:moveTo>
                    <a:pt x="1449" y="263"/>
                  </a:moveTo>
                  <a:lnTo>
                    <a:pt x="1449" y="263"/>
                  </a:lnTo>
                  <a:lnTo>
                    <a:pt x="1441" y="262"/>
                  </a:lnTo>
                  <a:lnTo>
                    <a:pt x="1431" y="261"/>
                  </a:lnTo>
                  <a:lnTo>
                    <a:pt x="1422" y="260"/>
                  </a:lnTo>
                  <a:lnTo>
                    <a:pt x="1412" y="259"/>
                  </a:lnTo>
                  <a:lnTo>
                    <a:pt x="1412" y="259"/>
                  </a:lnTo>
                  <a:lnTo>
                    <a:pt x="1386" y="250"/>
                  </a:lnTo>
                  <a:lnTo>
                    <a:pt x="1360" y="241"/>
                  </a:lnTo>
                  <a:lnTo>
                    <a:pt x="1347" y="237"/>
                  </a:lnTo>
                  <a:lnTo>
                    <a:pt x="1334" y="234"/>
                  </a:lnTo>
                  <a:lnTo>
                    <a:pt x="1321" y="232"/>
                  </a:lnTo>
                  <a:lnTo>
                    <a:pt x="1309" y="231"/>
                  </a:lnTo>
                  <a:lnTo>
                    <a:pt x="1309" y="231"/>
                  </a:lnTo>
                  <a:lnTo>
                    <a:pt x="1290" y="232"/>
                  </a:lnTo>
                  <a:lnTo>
                    <a:pt x="1269" y="234"/>
                  </a:lnTo>
                  <a:lnTo>
                    <a:pt x="1249" y="237"/>
                  </a:lnTo>
                  <a:lnTo>
                    <a:pt x="1229" y="241"/>
                  </a:lnTo>
                  <a:lnTo>
                    <a:pt x="1189" y="249"/>
                  </a:lnTo>
                  <a:lnTo>
                    <a:pt x="1154" y="259"/>
                  </a:lnTo>
                  <a:lnTo>
                    <a:pt x="1154" y="259"/>
                  </a:lnTo>
                  <a:lnTo>
                    <a:pt x="1131" y="265"/>
                  </a:lnTo>
                  <a:lnTo>
                    <a:pt x="1110" y="275"/>
                  </a:lnTo>
                  <a:lnTo>
                    <a:pt x="1089" y="284"/>
                  </a:lnTo>
                  <a:lnTo>
                    <a:pt x="1069" y="296"/>
                  </a:lnTo>
                  <a:lnTo>
                    <a:pt x="1050" y="308"/>
                  </a:lnTo>
                  <a:lnTo>
                    <a:pt x="1033" y="321"/>
                  </a:lnTo>
                  <a:lnTo>
                    <a:pt x="1016" y="335"/>
                  </a:lnTo>
                  <a:lnTo>
                    <a:pt x="1002" y="350"/>
                  </a:lnTo>
                  <a:lnTo>
                    <a:pt x="1002" y="350"/>
                  </a:lnTo>
                  <a:lnTo>
                    <a:pt x="995" y="355"/>
                  </a:lnTo>
                  <a:lnTo>
                    <a:pt x="990" y="359"/>
                  </a:lnTo>
                  <a:lnTo>
                    <a:pt x="985" y="365"/>
                  </a:lnTo>
                  <a:lnTo>
                    <a:pt x="979" y="369"/>
                  </a:lnTo>
                  <a:lnTo>
                    <a:pt x="979" y="369"/>
                  </a:lnTo>
                  <a:lnTo>
                    <a:pt x="969" y="382"/>
                  </a:lnTo>
                  <a:lnTo>
                    <a:pt x="960" y="397"/>
                  </a:lnTo>
                  <a:lnTo>
                    <a:pt x="953" y="412"/>
                  </a:lnTo>
                  <a:lnTo>
                    <a:pt x="945" y="429"/>
                  </a:lnTo>
                  <a:lnTo>
                    <a:pt x="933" y="462"/>
                  </a:lnTo>
                  <a:lnTo>
                    <a:pt x="927" y="479"/>
                  </a:lnTo>
                  <a:lnTo>
                    <a:pt x="920" y="496"/>
                  </a:lnTo>
                  <a:lnTo>
                    <a:pt x="920" y="496"/>
                  </a:lnTo>
                  <a:lnTo>
                    <a:pt x="912" y="517"/>
                  </a:lnTo>
                  <a:lnTo>
                    <a:pt x="901" y="536"/>
                  </a:lnTo>
                  <a:lnTo>
                    <a:pt x="892" y="555"/>
                  </a:lnTo>
                  <a:lnTo>
                    <a:pt x="884" y="576"/>
                  </a:lnTo>
                  <a:lnTo>
                    <a:pt x="884" y="576"/>
                  </a:lnTo>
                  <a:lnTo>
                    <a:pt x="878" y="594"/>
                  </a:lnTo>
                  <a:lnTo>
                    <a:pt x="874" y="612"/>
                  </a:lnTo>
                  <a:lnTo>
                    <a:pt x="870" y="631"/>
                  </a:lnTo>
                  <a:lnTo>
                    <a:pt x="866" y="650"/>
                  </a:lnTo>
                  <a:lnTo>
                    <a:pt x="866" y="650"/>
                  </a:lnTo>
                  <a:lnTo>
                    <a:pt x="860" y="673"/>
                  </a:lnTo>
                  <a:lnTo>
                    <a:pt x="855" y="698"/>
                  </a:lnTo>
                  <a:lnTo>
                    <a:pt x="851" y="722"/>
                  </a:lnTo>
                  <a:lnTo>
                    <a:pt x="848" y="748"/>
                  </a:lnTo>
                  <a:lnTo>
                    <a:pt x="845" y="774"/>
                  </a:lnTo>
                  <a:lnTo>
                    <a:pt x="844" y="801"/>
                  </a:lnTo>
                  <a:lnTo>
                    <a:pt x="845" y="829"/>
                  </a:lnTo>
                  <a:lnTo>
                    <a:pt x="849" y="858"/>
                  </a:lnTo>
                  <a:lnTo>
                    <a:pt x="849" y="858"/>
                  </a:lnTo>
                  <a:lnTo>
                    <a:pt x="849" y="852"/>
                  </a:lnTo>
                  <a:lnTo>
                    <a:pt x="850" y="847"/>
                  </a:lnTo>
                  <a:lnTo>
                    <a:pt x="852" y="842"/>
                  </a:lnTo>
                  <a:lnTo>
                    <a:pt x="854" y="839"/>
                  </a:lnTo>
                  <a:lnTo>
                    <a:pt x="858" y="832"/>
                  </a:lnTo>
                  <a:lnTo>
                    <a:pt x="860" y="826"/>
                  </a:lnTo>
                  <a:lnTo>
                    <a:pt x="862" y="822"/>
                  </a:lnTo>
                  <a:lnTo>
                    <a:pt x="862" y="822"/>
                  </a:lnTo>
                  <a:lnTo>
                    <a:pt x="880" y="805"/>
                  </a:lnTo>
                  <a:lnTo>
                    <a:pt x="897" y="788"/>
                  </a:lnTo>
                  <a:lnTo>
                    <a:pt x="931" y="751"/>
                  </a:lnTo>
                  <a:lnTo>
                    <a:pt x="948" y="733"/>
                  </a:lnTo>
                  <a:lnTo>
                    <a:pt x="965" y="715"/>
                  </a:lnTo>
                  <a:lnTo>
                    <a:pt x="984" y="697"/>
                  </a:lnTo>
                  <a:lnTo>
                    <a:pt x="1004" y="678"/>
                  </a:lnTo>
                  <a:lnTo>
                    <a:pt x="1004" y="678"/>
                  </a:lnTo>
                  <a:lnTo>
                    <a:pt x="1024" y="663"/>
                  </a:lnTo>
                  <a:lnTo>
                    <a:pt x="1045" y="648"/>
                  </a:lnTo>
                  <a:lnTo>
                    <a:pt x="1065" y="635"/>
                  </a:lnTo>
                  <a:lnTo>
                    <a:pt x="1086" y="621"/>
                  </a:lnTo>
                  <a:lnTo>
                    <a:pt x="1131" y="594"/>
                  </a:lnTo>
                  <a:lnTo>
                    <a:pt x="1178" y="568"/>
                  </a:lnTo>
                  <a:lnTo>
                    <a:pt x="1178" y="568"/>
                  </a:lnTo>
                  <a:lnTo>
                    <a:pt x="1208" y="552"/>
                  </a:lnTo>
                  <a:lnTo>
                    <a:pt x="1241" y="536"/>
                  </a:lnTo>
                  <a:lnTo>
                    <a:pt x="1272" y="521"/>
                  </a:lnTo>
                  <a:lnTo>
                    <a:pt x="1305" y="506"/>
                  </a:lnTo>
                  <a:lnTo>
                    <a:pt x="1338" y="492"/>
                  </a:lnTo>
                  <a:lnTo>
                    <a:pt x="1372" y="480"/>
                  </a:lnTo>
                  <a:lnTo>
                    <a:pt x="1407" y="469"/>
                  </a:lnTo>
                  <a:lnTo>
                    <a:pt x="1441" y="458"/>
                  </a:lnTo>
                  <a:lnTo>
                    <a:pt x="1476" y="449"/>
                  </a:lnTo>
                  <a:lnTo>
                    <a:pt x="1513" y="442"/>
                  </a:lnTo>
                  <a:lnTo>
                    <a:pt x="1548" y="436"/>
                  </a:lnTo>
                  <a:lnTo>
                    <a:pt x="1584" y="432"/>
                  </a:lnTo>
                  <a:lnTo>
                    <a:pt x="1621" y="430"/>
                  </a:lnTo>
                  <a:lnTo>
                    <a:pt x="1657" y="430"/>
                  </a:lnTo>
                  <a:lnTo>
                    <a:pt x="1693" y="433"/>
                  </a:lnTo>
                  <a:lnTo>
                    <a:pt x="1730" y="438"/>
                  </a:lnTo>
                  <a:lnTo>
                    <a:pt x="1730" y="438"/>
                  </a:lnTo>
                  <a:lnTo>
                    <a:pt x="1702" y="410"/>
                  </a:lnTo>
                  <a:lnTo>
                    <a:pt x="1673" y="382"/>
                  </a:lnTo>
                  <a:lnTo>
                    <a:pt x="1657" y="369"/>
                  </a:lnTo>
                  <a:lnTo>
                    <a:pt x="1642" y="356"/>
                  </a:lnTo>
                  <a:lnTo>
                    <a:pt x="1625" y="344"/>
                  </a:lnTo>
                  <a:lnTo>
                    <a:pt x="1608" y="333"/>
                  </a:lnTo>
                  <a:lnTo>
                    <a:pt x="1591" y="322"/>
                  </a:lnTo>
                  <a:lnTo>
                    <a:pt x="1572" y="311"/>
                  </a:lnTo>
                  <a:lnTo>
                    <a:pt x="1553" y="302"/>
                  </a:lnTo>
                  <a:lnTo>
                    <a:pt x="1534" y="292"/>
                  </a:lnTo>
                  <a:lnTo>
                    <a:pt x="1514" y="283"/>
                  </a:lnTo>
                  <a:lnTo>
                    <a:pt x="1493" y="276"/>
                  </a:lnTo>
                  <a:lnTo>
                    <a:pt x="1472" y="269"/>
                  </a:lnTo>
                  <a:lnTo>
                    <a:pt x="1449" y="263"/>
                  </a:lnTo>
                  <a:lnTo>
                    <a:pt x="1449" y="263"/>
                  </a:lnTo>
                  <a:close/>
                  <a:moveTo>
                    <a:pt x="869" y="426"/>
                  </a:moveTo>
                  <a:lnTo>
                    <a:pt x="869" y="426"/>
                  </a:lnTo>
                  <a:lnTo>
                    <a:pt x="875" y="429"/>
                  </a:lnTo>
                  <a:lnTo>
                    <a:pt x="881" y="433"/>
                  </a:lnTo>
                  <a:lnTo>
                    <a:pt x="888" y="440"/>
                  </a:lnTo>
                  <a:lnTo>
                    <a:pt x="892" y="444"/>
                  </a:lnTo>
                  <a:lnTo>
                    <a:pt x="897" y="446"/>
                  </a:lnTo>
                  <a:lnTo>
                    <a:pt x="902" y="449"/>
                  </a:lnTo>
                  <a:lnTo>
                    <a:pt x="911" y="453"/>
                  </a:lnTo>
                  <a:lnTo>
                    <a:pt x="911" y="453"/>
                  </a:lnTo>
                  <a:lnTo>
                    <a:pt x="913" y="449"/>
                  </a:lnTo>
                  <a:lnTo>
                    <a:pt x="915" y="445"/>
                  </a:lnTo>
                  <a:lnTo>
                    <a:pt x="918" y="438"/>
                  </a:lnTo>
                  <a:lnTo>
                    <a:pt x="919" y="430"/>
                  </a:lnTo>
                  <a:lnTo>
                    <a:pt x="923" y="423"/>
                  </a:lnTo>
                  <a:lnTo>
                    <a:pt x="923" y="423"/>
                  </a:lnTo>
                  <a:lnTo>
                    <a:pt x="915" y="418"/>
                  </a:lnTo>
                  <a:lnTo>
                    <a:pt x="908" y="413"/>
                  </a:lnTo>
                  <a:lnTo>
                    <a:pt x="901" y="406"/>
                  </a:lnTo>
                  <a:lnTo>
                    <a:pt x="897" y="400"/>
                  </a:lnTo>
                  <a:lnTo>
                    <a:pt x="894" y="393"/>
                  </a:lnTo>
                  <a:lnTo>
                    <a:pt x="892" y="385"/>
                  </a:lnTo>
                  <a:lnTo>
                    <a:pt x="890" y="376"/>
                  </a:lnTo>
                  <a:lnTo>
                    <a:pt x="890" y="369"/>
                  </a:lnTo>
                  <a:lnTo>
                    <a:pt x="892" y="362"/>
                  </a:lnTo>
                  <a:lnTo>
                    <a:pt x="895" y="354"/>
                  </a:lnTo>
                  <a:lnTo>
                    <a:pt x="899" y="348"/>
                  </a:lnTo>
                  <a:lnTo>
                    <a:pt x="904" y="341"/>
                  </a:lnTo>
                  <a:lnTo>
                    <a:pt x="912" y="336"/>
                  </a:lnTo>
                  <a:lnTo>
                    <a:pt x="919" y="332"/>
                  </a:lnTo>
                  <a:lnTo>
                    <a:pt x="929" y="328"/>
                  </a:lnTo>
                  <a:lnTo>
                    <a:pt x="940" y="327"/>
                  </a:lnTo>
                  <a:lnTo>
                    <a:pt x="940" y="327"/>
                  </a:lnTo>
                  <a:lnTo>
                    <a:pt x="939" y="322"/>
                  </a:lnTo>
                  <a:lnTo>
                    <a:pt x="938" y="317"/>
                  </a:lnTo>
                  <a:lnTo>
                    <a:pt x="938" y="306"/>
                  </a:lnTo>
                  <a:lnTo>
                    <a:pt x="936" y="296"/>
                  </a:lnTo>
                  <a:lnTo>
                    <a:pt x="934" y="293"/>
                  </a:lnTo>
                  <a:lnTo>
                    <a:pt x="932" y="290"/>
                  </a:lnTo>
                  <a:lnTo>
                    <a:pt x="932" y="290"/>
                  </a:lnTo>
                  <a:lnTo>
                    <a:pt x="923" y="293"/>
                  </a:lnTo>
                  <a:lnTo>
                    <a:pt x="912" y="297"/>
                  </a:lnTo>
                  <a:lnTo>
                    <a:pt x="903" y="302"/>
                  </a:lnTo>
                  <a:lnTo>
                    <a:pt x="895" y="308"/>
                  </a:lnTo>
                  <a:lnTo>
                    <a:pt x="888" y="314"/>
                  </a:lnTo>
                  <a:lnTo>
                    <a:pt x="882" y="321"/>
                  </a:lnTo>
                  <a:lnTo>
                    <a:pt x="875" y="329"/>
                  </a:lnTo>
                  <a:lnTo>
                    <a:pt x="871" y="338"/>
                  </a:lnTo>
                  <a:lnTo>
                    <a:pt x="868" y="348"/>
                  </a:lnTo>
                  <a:lnTo>
                    <a:pt x="865" y="357"/>
                  </a:lnTo>
                  <a:lnTo>
                    <a:pt x="863" y="367"/>
                  </a:lnTo>
                  <a:lnTo>
                    <a:pt x="863" y="378"/>
                  </a:lnTo>
                  <a:lnTo>
                    <a:pt x="863" y="389"/>
                  </a:lnTo>
                  <a:lnTo>
                    <a:pt x="864" y="401"/>
                  </a:lnTo>
                  <a:lnTo>
                    <a:pt x="866" y="413"/>
                  </a:lnTo>
                  <a:lnTo>
                    <a:pt x="869" y="426"/>
                  </a:lnTo>
                  <a:lnTo>
                    <a:pt x="869" y="426"/>
                  </a:lnTo>
                  <a:close/>
                  <a:moveTo>
                    <a:pt x="689" y="391"/>
                  </a:moveTo>
                  <a:lnTo>
                    <a:pt x="689" y="391"/>
                  </a:lnTo>
                  <a:lnTo>
                    <a:pt x="674" y="399"/>
                  </a:lnTo>
                  <a:lnTo>
                    <a:pt x="660" y="409"/>
                  </a:lnTo>
                  <a:lnTo>
                    <a:pt x="645" y="417"/>
                  </a:lnTo>
                  <a:lnTo>
                    <a:pt x="630" y="426"/>
                  </a:lnTo>
                  <a:lnTo>
                    <a:pt x="630" y="426"/>
                  </a:lnTo>
                  <a:lnTo>
                    <a:pt x="517" y="474"/>
                  </a:lnTo>
                  <a:lnTo>
                    <a:pt x="405" y="523"/>
                  </a:lnTo>
                  <a:lnTo>
                    <a:pt x="350" y="548"/>
                  </a:lnTo>
                  <a:lnTo>
                    <a:pt x="295" y="574"/>
                  </a:lnTo>
                  <a:lnTo>
                    <a:pt x="242" y="601"/>
                  </a:lnTo>
                  <a:lnTo>
                    <a:pt x="190" y="629"/>
                  </a:lnTo>
                  <a:lnTo>
                    <a:pt x="190" y="629"/>
                  </a:lnTo>
                  <a:lnTo>
                    <a:pt x="192" y="630"/>
                  </a:lnTo>
                  <a:lnTo>
                    <a:pt x="194" y="631"/>
                  </a:lnTo>
                  <a:lnTo>
                    <a:pt x="197" y="636"/>
                  </a:lnTo>
                  <a:lnTo>
                    <a:pt x="199" y="638"/>
                  </a:lnTo>
                  <a:lnTo>
                    <a:pt x="201" y="640"/>
                  </a:lnTo>
                  <a:lnTo>
                    <a:pt x="204" y="642"/>
                  </a:lnTo>
                  <a:lnTo>
                    <a:pt x="209" y="642"/>
                  </a:lnTo>
                  <a:lnTo>
                    <a:pt x="209" y="642"/>
                  </a:lnTo>
                  <a:lnTo>
                    <a:pt x="213" y="641"/>
                  </a:lnTo>
                  <a:lnTo>
                    <a:pt x="216" y="640"/>
                  </a:lnTo>
                  <a:lnTo>
                    <a:pt x="223" y="635"/>
                  </a:lnTo>
                  <a:lnTo>
                    <a:pt x="230" y="629"/>
                  </a:lnTo>
                  <a:lnTo>
                    <a:pt x="236" y="625"/>
                  </a:lnTo>
                  <a:lnTo>
                    <a:pt x="236" y="625"/>
                  </a:lnTo>
                  <a:lnTo>
                    <a:pt x="259" y="612"/>
                  </a:lnTo>
                  <a:lnTo>
                    <a:pt x="283" y="599"/>
                  </a:lnTo>
                  <a:lnTo>
                    <a:pt x="327" y="578"/>
                  </a:lnTo>
                  <a:lnTo>
                    <a:pt x="327" y="578"/>
                  </a:lnTo>
                  <a:lnTo>
                    <a:pt x="356" y="565"/>
                  </a:lnTo>
                  <a:lnTo>
                    <a:pt x="387" y="552"/>
                  </a:lnTo>
                  <a:lnTo>
                    <a:pt x="417" y="539"/>
                  </a:lnTo>
                  <a:lnTo>
                    <a:pt x="448" y="526"/>
                  </a:lnTo>
                  <a:lnTo>
                    <a:pt x="448" y="526"/>
                  </a:lnTo>
                  <a:lnTo>
                    <a:pt x="473" y="516"/>
                  </a:lnTo>
                  <a:lnTo>
                    <a:pt x="498" y="506"/>
                  </a:lnTo>
                  <a:lnTo>
                    <a:pt x="547" y="487"/>
                  </a:lnTo>
                  <a:lnTo>
                    <a:pt x="596" y="468"/>
                  </a:lnTo>
                  <a:lnTo>
                    <a:pt x="620" y="458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743" y="401"/>
                  </a:lnTo>
                  <a:lnTo>
                    <a:pt x="791" y="380"/>
                  </a:lnTo>
                  <a:lnTo>
                    <a:pt x="839" y="359"/>
                  </a:lnTo>
                  <a:lnTo>
                    <a:pt x="839" y="359"/>
                  </a:lnTo>
                  <a:lnTo>
                    <a:pt x="840" y="354"/>
                  </a:lnTo>
                  <a:lnTo>
                    <a:pt x="842" y="349"/>
                  </a:lnTo>
                  <a:lnTo>
                    <a:pt x="848" y="338"/>
                  </a:lnTo>
                  <a:lnTo>
                    <a:pt x="851" y="333"/>
                  </a:lnTo>
                  <a:lnTo>
                    <a:pt x="852" y="327"/>
                  </a:lnTo>
                  <a:lnTo>
                    <a:pt x="853" y="322"/>
                  </a:lnTo>
                  <a:lnTo>
                    <a:pt x="852" y="318"/>
                  </a:lnTo>
                  <a:lnTo>
                    <a:pt x="852" y="318"/>
                  </a:lnTo>
                  <a:lnTo>
                    <a:pt x="833" y="329"/>
                  </a:lnTo>
                  <a:lnTo>
                    <a:pt x="813" y="340"/>
                  </a:lnTo>
                  <a:lnTo>
                    <a:pt x="793" y="349"/>
                  </a:lnTo>
                  <a:lnTo>
                    <a:pt x="773" y="357"/>
                  </a:lnTo>
                  <a:lnTo>
                    <a:pt x="731" y="373"/>
                  </a:lnTo>
                  <a:lnTo>
                    <a:pt x="710" y="382"/>
                  </a:lnTo>
                  <a:lnTo>
                    <a:pt x="689" y="391"/>
                  </a:lnTo>
                  <a:lnTo>
                    <a:pt x="689" y="391"/>
                  </a:lnTo>
                  <a:close/>
                  <a:moveTo>
                    <a:pt x="935" y="401"/>
                  </a:moveTo>
                  <a:lnTo>
                    <a:pt x="935" y="401"/>
                  </a:lnTo>
                  <a:lnTo>
                    <a:pt x="942" y="387"/>
                  </a:lnTo>
                  <a:lnTo>
                    <a:pt x="944" y="380"/>
                  </a:lnTo>
                  <a:lnTo>
                    <a:pt x="945" y="373"/>
                  </a:lnTo>
                  <a:lnTo>
                    <a:pt x="945" y="366"/>
                  </a:lnTo>
                  <a:lnTo>
                    <a:pt x="944" y="359"/>
                  </a:lnTo>
                  <a:lnTo>
                    <a:pt x="942" y="353"/>
                  </a:lnTo>
                  <a:lnTo>
                    <a:pt x="938" y="347"/>
                  </a:lnTo>
                  <a:lnTo>
                    <a:pt x="938" y="347"/>
                  </a:lnTo>
                  <a:lnTo>
                    <a:pt x="934" y="349"/>
                  </a:lnTo>
                  <a:lnTo>
                    <a:pt x="931" y="351"/>
                  </a:lnTo>
                  <a:lnTo>
                    <a:pt x="926" y="356"/>
                  </a:lnTo>
                  <a:lnTo>
                    <a:pt x="923" y="364"/>
                  </a:lnTo>
                  <a:lnTo>
                    <a:pt x="920" y="372"/>
                  </a:lnTo>
                  <a:lnTo>
                    <a:pt x="920" y="381"/>
                  </a:lnTo>
                  <a:lnTo>
                    <a:pt x="922" y="385"/>
                  </a:lnTo>
                  <a:lnTo>
                    <a:pt x="923" y="389"/>
                  </a:lnTo>
                  <a:lnTo>
                    <a:pt x="925" y="393"/>
                  </a:lnTo>
                  <a:lnTo>
                    <a:pt x="928" y="396"/>
                  </a:lnTo>
                  <a:lnTo>
                    <a:pt x="931" y="399"/>
                  </a:lnTo>
                  <a:lnTo>
                    <a:pt x="935" y="401"/>
                  </a:lnTo>
                  <a:lnTo>
                    <a:pt x="935" y="401"/>
                  </a:lnTo>
                  <a:close/>
                  <a:moveTo>
                    <a:pt x="837" y="409"/>
                  </a:moveTo>
                  <a:lnTo>
                    <a:pt x="837" y="409"/>
                  </a:lnTo>
                  <a:lnTo>
                    <a:pt x="838" y="404"/>
                  </a:lnTo>
                  <a:lnTo>
                    <a:pt x="838" y="401"/>
                  </a:lnTo>
                  <a:lnTo>
                    <a:pt x="837" y="396"/>
                  </a:lnTo>
                  <a:lnTo>
                    <a:pt x="835" y="389"/>
                  </a:lnTo>
                  <a:lnTo>
                    <a:pt x="834" y="385"/>
                  </a:lnTo>
                  <a:lnTo>
                    <a:pt x="835" y="381"/>
                  </a:lnTo>
                  <a:lnTo>
                    <a:pt x="835" y="381"/>
                  </a:lnTo>
                  <a:lnTo>
                    <a:pt x="829" y="381"/>
                  </a:lnTo>
                  <a:lnTo>
                    <a:pt x="829" y="381"/>
                  </a:lnTo>
                  <a:lnTo>
                    <a:pt x="766" y="411"/>
                  </a:lnTo>
                  <a:lnTo>
                    <a:pt x="705" y="441"/>
                  </a:lnTo>
                  <a:lnTo>
                    <a:pt x="674" y="455"/>
                  </a:lnTo>
                  <a:lnTo>
                    <a:pt x="642" y="469"/>
                  </a:lnTo>
                  <a:lnTo>
                    <a:pt x="610" y="480"/>
                  </a:lnTo>
                  <a:lnTo>
                    <a:pt x="576" y="492"/>
                  </a:lnTo>
                  <a:lnTo>
                    <a:pt x="576" y="492"/>
                  </a:lnTo>
                  <a:lnTo>
                    <a:pt x="567" y="497"/>
                  </a:lnTo>
                  <a:lnTo>
                    <a:pt x="556" y="504"/>
                  </a:lnTo>
                  <a:lnTo>
                    <a:pt x="534" y="514"/>
                  </a:lnTo>
                  <a:lnTo>
                    <a:pt x="510" y="522"/>
                  </a:lnTo>
                  <a:lnTo>
                    <a:pt x="485" y="532"/>
                  </a:lnTo>
                  <a:lnTo>
                    <a:pt x="485" y="532"/>
                  </a:lnTo>
                  <a:lnTo>
                    <a:pt x="463" y="541"/>
                  </a:lnTo>
                  <a:lnTo>
                    <a:pt x="442" y="552"/>
                  </a:lnTo>
                  <a:lnTo>
                    <a:pt x="419" y="563"/>
                  </a:lnTo>
                  <a:lnTo>
                    <a:pt x="397" y="574"/>
                  </a:lnTo>
                  <a:lnTo>
                    <a:pt x="397" y="574"/>
                  </a:lnTo>
                  <a:lnTo>
                    <a:pt x="322" y="603"/>
                  </a:lnTo>
                  <a:lnTo>
                    <a:pt x="284" y="621"/>
                  </a:lnTo>
                  <a:lnTo>
                    <a:pt x="251" y="637"/>
                  </a:lnTo>
                  <a:lnTo>
                    <a:pt x="251" y="637"/>
                  </a:lnTo>
                  <a:lnTo>
                    <a:pt x="244" y="642"/>
                  </a:lnTo>
                  <a:lnTo>
                    <a:pt x="238" y="646"/>
                  </a:lnTo>
                  <a:lnTo>
                    <a:pt x="235" y="652"/>
                  </a:lnTo>
                  <a:lnTo>
                    <a:pt x="234" y="657"/>
                  </a:lnTo>
                  <a:lnTo>
                    <a:pt x="234" y="662"/>
                  </a:lnTo>
                  <a:lnTo>
                    <a:pt x="235" y="668"/>
                  </a:lnTo>
                  <a:lnTo>
                    <a:pt x="237" y="673"/>
                  </a:lnTo>
                  <a:lnTo>
                    <a:pt x="241" y="678"/>
                  </a:lnTo>
                  <a:lnTo>
                    <a:pt x="248" y="690"/>
                  </a:lnTo>
                  <a:lnTo>
                    <a:pt x="257" y="702"/>
                  </a:lnTo>
                  <a:lnTo>
                    <a:pt x="263" y="714"/>
                  </a:lnTo>
                  <a:lnTo>
                    <a:pt x="265" y="719"/>
                  </a:lnTo>
                  <a:lnTo>
                    <a:pt x="266" y="726"/>
                  </a:lnTo>
                  <a:lnTo>
                    <a:pt x="266" y="726"/>
                  </a:lnTo>
                  <a:lnTo>
                    <a:pt x="304" y="707"/>
                  </a:lnTo>
                  <a:lnTo>
                    <a:pt x="341" y="690"/>
                  </a:lnTo>
                  <a:lnTo>
                    <a:pt x="417" y="658"/>
                  </a:lnTo>
                  <a:lnTo>
                    <a:pt x="570" y="594"/>
                  </a:lnTo>
                  <a:lnTo>
                    <a:pt x="645" y="562"/>
                  </a:lnTo>
                  <a:lnTo>
                    <a:pt x="720" y="527"/>
                  </a:lnTo>
                  <a:lnTo>
                    <a:pt x="757" y="510"/>
                  </a:lnTo>
                  <a:lnTo>
                    <a:pt x="793" y="492"/>
                  </a:lnTo>
                  <a:lnTo>
                    <a:pt x="828" y="473"/>
                  </a:lnTo>
                  <a:lnTo>
                    <a:pt x="864" y="453"/>
                  </a:lnTo>
                  <a:lnTo>
                    <a:pt x="864" y="453"/>
                  </a:lnTo>
                  <a:lnTo>
                    <a:pt x="862" y="451"/>
                  </a:lnTo>
                  <a:lnTo>
                    <a:pt x="859" y="450"/>
                  </a:lnTo>
                  <a:lnTo>
                    <a:pt x="855" y="446"/>
                  </a:lnTo>
                  <a:lnTo>
                    <a:pt x="853" y="441"/>
                  </a:lnTo>
                  <a:lnTo>
                    <a:pt x="850" y="433"/>
                  </a:lnTo>
                  <a:lnTo>
                    <a:pt x="844" y="419"/>
                  </a:lnTo>
                  <a:lnTo>
                    <a:pt x="841" y="413"/>
                  </a:lnTo>
                  <a:lnTo>
                    <a:pt x="837" y="409"/>
                  </a:lnTo>
                  <a:lnTo>
                    <a:pt x="837" y="409"/>
                  </a:lnTo>
                  <a:close/>
                  <a:moveTo>
                    <a:pt x="1677" y="640"/>
                  </a:moveTo>
                  <a:lnTo>
                    <a:pt x="1677" y="640"/>
                  </a:lnTo>
                  <a:lnTo>
                    <a:pt x="1695" y="621"/>
                  </a:lnTo>
                  <a:lnTo>
                    <a:pt x="1711" y="601"/>
                  </a:lnTo>
                  <a:lnTo>
                    <a:pt x="1726" y="582"/>
                  </a:lnTo>
                  <a:lnTo>
                    <a:pt x="1732" y="572"/>
                  </a:lnTo>
                  <a:lnTo>
                    <a:pt x="1737" y="562"/>
                  </a:lnTo>
                  <a:lnTo>
                    <a:pt x="1743" y="552"/>
                  </a:lnTo>
                  <a:lnTo>
                    <a:pt x="1747" y="541"/>
                  </a:lnTo>
                  <a:lnTo>
                    <a:pt x="1750" y="530"/>
                  </a:lnTo>
                  <a:lnTo>
                    <a:pt x="1752" y="519"/>
                  </a:lnTo>
                  <a:lnTo>
                    <a:pt x="1752" y="507"/>
                  </a:lnTo>
                  <a:lnTo>
                    <a:pt x="1752" y="495"/>
                  </a:lnTo>
                  <a:lnTo>
                    <a:pt x="1750" y="483"/>
                  </a:lnTo>
                  <a:lnTo>
                    <a:pt x="1747" y="470"/>
                  </a:lnTo>
                  <a:lnTo>
                    <a:pt x="1747" y="470"/>
                  </a:lnTo>
                  <a:lnTo>
                    <a:pt x="1737" y="463"/>
                  </a:lnTo>
                  <a:lnTo>
                    <a:pt x="1728" y="459"/>
                  </a:lnTo>
                  <a:lnTo>
                    <a:pt x="1717" y="455"/>
                  </a:lnTo>
                  <a:lnTo>
                    <a:pt x="1705" y="453"/>
                  </a:lnTo>
                  <a:lnTo>
                    <a:pt x="1705" y="453"/>
                  </a:lnTo>
                  <a:lnTo>
                    <a:pt x="1686" y="450"/>
                  </a:lnTo>
                  <a:lnTo>
                    <a:pt x="1666" y="449"/>
                  </a:lnTo>
                  <a:lnTo>
                    <a:pt x="1646" y="448"/>
                  </a:lnTo>
                  <a:lnTo>
                    <a:pt x="1626" y="448"/>
                  </a:lnTo>
                  <a:lnTo>
                    <a:pt x="1607" y="449"/>
                  </a:lnTo>
                  <a:lnTo>
                    <a:pt x="1586" y="451"/>
                  </a:lnTo>
                  <a:lnTo>
                    <a:pt x="1548" y="456"/>
                  </a:lnTo>
                  <a:lnTo>
                    <a:pt x="1510" y="462"/>
                  </a:lnTo>
                  <a:lnTo>
                    <a:pt x="1475" y="470"/>
                  </a:lnTo>
                  <a:lnTo>
                    <a:pt x="1442" y="478"/>
                  </a:lnTo>
                  <a:lnTo>
                    <a:pt x="1412" y="487"/>
                  </a:lnTo>
                  <a:lnTo>
                    <a:pt x="1412" y="487"/>
                  </a:lnTo>
                  <a:lnTo>
                    <a:pt x="1417" y="506"/>
                  </a:lnTo>
                  <a:lnTo>
                    <a:pt x="1423" y="525"/>
                  </a:lnTo>
                  <a:lnTo>
                    <a:pt x="1434" y="562"/>
                  </a:lnTo>
                  <a:lnTo>
                    <a:pt x="1447" y="597"/>
                  </a:lnTo>
                  <a:lnTo>
                    <a:pt x="1461" y="630"/>
                  </a:lnTo>
                  <a:lnTo>
                    <a:pt x="1474" y="665"/>
                  </a:lnTo>
                  <a:lnTo>
                    <a:pt x="1486" y="698"/>
                  </a:lnTo>
                  <a:lnTo>
                    <a:pt x="1490" y="715"/>
                  </a:lnTo>
                  <a:lnTo>
                    <a:pt x="1494" y="732"/>
                  </a:lnTo>
                  <a:lnTo>
                    <a:pt x="1499" y="750"/>
                  </a:lnTo>
                  <a:lnTo>
                    <a:pt x="1501" y="767"/>
                  </a:lnTo>
                  <a:lnTo>
                    <a:pt x="1501" y="767"/>
                  </a:lnTo>
                  <a:lnTo>
                    <a:pt x="1551" y="739"/>
                  </a:lnTo>
                  <a:lnTo>
                    <a:pt x="1575" y="726"/>
                  </a:lnTo>
                  <a:lnTo>
                    <a:pt x="1596" y="711"/>
                  </a:lnTo>
                  <a:lnTo>
                    <a:pt x="1619" y="695"/>
                  </a:lnTo>
                  <a:lnTo>
                    <a:pt x="1639" y="678"/>
                  </a:lnTo>
                  <a:lnTo>
                    <a:pt x="1658" y="660"/>
                  </a:lnTo>
                  <a:lnTo>
                    <a:pt x="1677" y="640"/>
                  </a:lnTo>
                  <a:lnTo>
                    <a:pt x="1677" y="640"/>
                  </a:lnTo>
                  <a:close/>
                  <a:moveTo>
                    <a:pt x="881" y="477"/>
                  </a:moveTo>
                  <a:lnTo>
                    <a:pt x="881" y="477"/>
                  </a:lnTo>
                  <a:lnTo>
                    <a:pt x="883" y="476"/>
                  </a:lnTo>
                  <a:lnTo>
                    <a:pt x="883" y="475"/>
                  </a:lnTo>
                  <a:lnTo>
                    <a:pt x="881" y="475"/>
                  </a:lnTo>
                  <a:lnTo>
                    <a:pt x="881" y="475"/>
                  </a:lnTo>
                  <a:lnTo>
                    <a:pt x="877" y="478"/>
                  </a:lnTo>
                  <a:lnTo>
                    <a:pt x="871" y="480"/>
                  </a:lnTo>
                  <a:lnTo>
                    <a:pt x="859" y="485"/>
                  </a:lnTo>
                  <a:lnTo>
                    <a:pt x="839" y="489"/>
                  </a:lnTo>
                  <a:lnTo>
                    <a:pt x="839" y="489"/>
                  </a:lnTo>
                  <a:lnTo>
                    <a:pt x="832" y="492"/>
                  </a:lnTo>
                  <a:lnTo>
                    <a:pt x="823" y="495"/>
                  </a:lnTo>
                  <a:lnTo>
                    <a:pt x="806" y="504"/>
                  </a:lnTo>
                  <a:lnTo>
                    <a:pt x="788" y="514"/>
                  </a:lnTo>
                  <a:lnTo>
                    <a:pt x="771" y="524"/>
                  </a:lnTo>
                  <a:lnTo>
                    <a:pt x="753" y="536"/>
                  </a:lnTo>
                  <a:lnTo>
                    <a:pt x="736" y="546"/>
                  </a:lnTo>
                  <a:lnTo>
                    <a:pt x="720" y="554"/>
                  </a:lnTo>
                  <a:lnTo>
                    <a:pt x="704" y="561"/>
                  </a:lnTo>
                  <a:lnTo>
                    <a:pt x="704" y="561"/>
                  </a:lnTo>
                  <a:lnTo>
                    <a:pt x="688" y="566"/>
                  </a:lnTo>
                  <a:lnTo>
                    <a:pt x="672" y="572"/>
                  </a:lnTo>
                  <a:lnTo>
                    <a:pt x="640" y="585"/>
                  </a:lnTo>
                  <a:lnTo>
                    <a:pt x="579" y="612"/>
                  </a:lnTo>
                  <a:lnTo>
                    <a:pt x="579" y="612"/>
                  </a:lnTo>
                  <a:lnTo>
                    <a:pt x="542" y="628"/>
                  </a:lnTo>
                  <a:lnTo>
                    <a:pt x="505" y="643"/>
                  </a:lnTo>
                  <a:lnTo>
                    <a:pt x="471" y="657"/>
                  </a:lnTo>
                  <a:lnTo>
                    <a:pt x="439" y="671"/>
                  </a:lnTo>
                  <a:lnTo>
                    <a:pt x="439" y="671"/>
                  </a:lnTo>
                  <a:lnTo>
                    <a:pt x="417" y="681"/>
                  </a:lnTo>
                  <a:lnTo>
                    <a:pt x="396" y="689"/>
                  </a:lnTo>
                  <a:lnTo>
                    <a:pt x="353" y="705"/>
                  </a:lnTo>
                  <a:lnTo>
                    <a:pt x="332" y="714"/>
                  </a:lnTo>
                  <a:lnTo>
                    <a:pt x="311" y="723"/>
                  </a:lnTo>
                  <a:lnTo>
                    <a:pt x="291" y="733"/>
                  </a:lnTo>
                  <a:lnTo>
                    <a:pt x="272" y="745"/>
                  </a:lnTo>
                  <a:lnTo>
                    <a:pt x="272" y="745"/>
                  </a:lnTo>
                  <a:lnTo>
                    <a:pt x="273" y="751"/>
                  </a:lnTo>
                  <a:lnTo>
                    <a:pt x="274" y="759"/>
                  </a:lnTo>
                  <a:lnTo>
                    <a:pt x="274" y="762"/>
                  </a:lnTo>
                  <a:lnTo>
                    <a:pt x="273" y="766"/>
                  </a:lnTo>
                  <a:lnTo>
                    <a:pt x="272" y="771"/>
                  </a:lnTo>
                  <a:lnTo>
                    <a:pt x="268" y="775"/>
                  </a:lnTo>
                  <a:lnTo>
                    <a:pt x="268" y="775"/>
                  </a:lnTo>
                  <a:lnTo>
                    <a:pt x="305" y="752"/>
                  </a:lnTo>
                  <a:lnTo>
                    <a:pt x="342" y="732"/>
                  </a:lnTo>
                  <a:lnTo>
                    <a:pt x="380" y="713"/>
                  </a:lnTo>
                  <a:lnTo>
                    <a:pt x="418" y="695"/>
                  </a:lnTo>
                  <a:lnTo>
                    <a:pt x="458" y="677"/>
                  </a:lnTo>
                  <a:lnTo>
                    <a:pt x="496" y="660"/>
                  </a:lnTo>
                  <a:lnTo>
                    <a:pt x="576" y="627"/>
                  </a:lnTo>
                  <a:lnTo>
                    <a:pt x="576" y="627"/>
                  </a:lnTo>
                  <a:lnTo>
                    <a:pt x="601" y="616"/>
                  </a:lnTo>
                  <a:lnTo>
                    <a:pt x="626" y="605"/>
                  </a:lnTo>
                  <a:lnTo>
                    <a:pt x="675" y="581"/>
                  </a:lnTo>
                  <a:lnTo>
                    <a:pt x="701" y="570"/>
                  </a:lnTo>
                  <a:lnTo>
                    <a:pt x="727" y="561"/>
                  </a:lnTo>
                  <a:lnTo>
                    <a:pt x="752" y="552"/>
                  </a:lnTo>
                  <a:lnTo>
                    <a:pt x="780" y="546"/>
                  </a:lnTo>
                  <a:lnTo>
                    <a:pt x="780" y="546"/>
                  </a:lnTo>
                  <a:lnTo>
                    <a:pt x="840" y="516"/>
                  </a:lnTo>
                  <a:lnTo>
                    <a:pt x="901" y="485"/>
                  </a:lnTo>
                  <a:lnTo>
                    <a:pt x="901" y="485"/>
                  </a:lnTo>
                  <a:lnTo>
                    <a:pt x="900" y="483"/>
                  </a:lnTo>
                  <a:lnTo>
                    <a:pt x="898" y="481"/>
                  </a:lnTo>
                  <a:lnTo>
                    <a:pt x="893" y="481"/>
                  </a:lnTo>
                  <a:lnTo>
                    <a:pt x="886" y="480"/>
                  </a:lnTo>
                  <a:lnTo>
                    <a:pt x="883" y="479"/>
                  </a:lnTo>
                  <a:lnTo>
                    <a:pt x="881" y="477"/>
                  </a:lnTo>
                  <a:lnTo>
                    <a:pt x="881" y="477"/>
                  </a:lnTo>
                  <a:close/>
                  <a:moveTo>
                    <a:pt x="1478" y="745"/>
                  </a:moveTo>
                  <a:lnTo>
                    <a:pt x="1478" y="745"/>
                  </a:lnTo>
                  <a:lnTo>
                    <a:pt x="1476" y="733"/>
                  </a:lnTo>
                  <a:lnTo>
                    <a:pt x="1473" y="721"/>
                  </a:lnTo>
                  <a:lnTo>
                    <a:pt x="1463" y="696"/>
                  </a:lnTo>
                  <a:lnTo>
                    <a:pt x="1442" y="642"/>
                  </a:lnTo>
                  <a:lnTo>
                    <a:pt x="1442" y="642"/>
                  </a:lnTo>
                  <a:lnTo>
                    <a:pt x="1439" y="632"/>
                  </a:lnTo>
                  <a:lnTo>
                    <a:pt x="1437" y="622"/>
                  </a:lnTo>
                  <a:lnTo>
                    <a:pt x="1434" y="611"/>
                  </a:lnTo>
                  <a:lnTo>
                    <a:pt x="1432" y="600"/>
                  </a:lnTo>
                  <a:lnTo>
                    <a:pt x="1432" y="600"/>
                  </a:lnTo>
                  <a:lnTo>
                    <a:pt x="1427" y="586"/>
                  </a:lnTo>
                  <a:lnTo>
                    <a:pt x="1419" y="575"/>
                  </a:lnTo>
                  <a:lnTo>
                    <a:pt x="1413" y="563"/>
                  </a:lnTo>
                  <a:lnTo>
                    <a:pt x="1408" y="551"/>
                  </a:lnTo>
                  <a:lnTo>
                    <a:pt x="1408" y="551"/>
                  </a:lnTo>
                  <a:lnTo>
                    <a:pt x="1402" y="535"/>
                  </a:lnTo>
                  <a:lnTo>
                    <a:pt x="1398" y="521"/>
                  </a:lnTo>
                  <a:lnTo>
                    <a:pt x="1395" y="515"/>
                  </a:lnTo>
                  <a:lnTo>
                    <a:pt x="1392" y="509"/>
                  </a:lnTo>
                  <a:lnTo>
                    <a:pt x="1386" y="504"/>
                  </a:lnTo>
                  <a:lnTo>
                    <a:pt x="1381" y="500"/>
                  </a:lnTo>
                  <a:lnTo>
                    <a:pt x="1381" y="500"/>
                  </a:lnTo>
                  <a:lnTo>
                    <a:pt x="1371" y="502"/>
                  </a:lnTo>
                  <a:lnTo>
                    <a:pt x="1363" y="505"/>
                  </a:lnTo>
                  <a:lnTo>
                    <a:pt x="1354" y="508"/>
                  </a:lnTo>
                  <a:lnTo>
                    <a:pt x="1351" y="510"/>
                  </a:lnTo>
                  <a:lnTo>
                    <a:pt x="1349" y="514"/>
                  </a:lnTo>
                  <a:lnTo>
                    <a:pt x="1349" y="514"/>
                  </a:lnTo>
                  <a:lnTo>
                    <a:pt x="1354" y="536"/>
                  </a:lnTo>
                  <a:lnTo>
                    <a:pt x="1362" y="560"/>
                  </a:lnTo>
                  <a:lnTo>
                    <a:pt x="1371" y="584"/>
                  </a:lnTo>
                  <a:lnTo>
                    <a:pt x="1382" y="609"/>
                  </a:lnTo>
                  <a:lnTo>
                    <a:pt x="1405" y="659"/>
                  </a:lnTo>
                  <a:lnTo>
                    <a:pt x="1427" y="708"/>
                  </a:lnTo>
                  <a:lnTo>
                    <a:pt x="1427" y="708"/>
                  </a:lnTo>
                  <a:lnTo>
                    <a:pt x="1432" y="722"/>
                  </a:lnTo>
                  <a:lnTo>
                    <a:pt x="1434" y="735"/>
                  </a:lnTo>
                  <a:lnTo>
                    <a:pt x="1435" y="746"/>
                  </a:lnTo>
                  <a:lnTo>
                    <a:pt x="1434" y="756"/>
                  </a:lnTo>
                  <a:lnTo>
                    <a:pt x="1434" y="756"/>
                  </a:lnTo>
                  <a:lnTo>
                    <a:pt x="1432" y="761"/>
                  </a:lnTo>
                  <a:lnTo>
                    <a:pt x="1428" y="766"/>
                  </a:lnTo>
                  <a:lnTo>
                    <a:pt x="1424" y="771"/>
                  </a:lnTo>
                  <a:lnTo>
                    <a:pt x="1417" y="773"/>
                  </a:lnTo>
                  <a:lnTo>
                    <a:pt x="1411" y="774"/>
                  </a:lnTo>
                  <a:lnTo>
                    <a:pt x="1404" y="774"/>
                  </a:lnTo>
                  <a:lnTo>
                    <a:pt x="1399" y="772"/>
                  </a:lnTo>
                  <a:lnTo>
                    <a:pt x="1393" y="767"/>
                  </a:lnTo>
                  <a:lnTo>
                    <a:pt x="1393" y="767"/>
                  </a:lnTo>
                  <a:lnTo>
                    <a:pt x="1381" y="735"/>
                  </a:lnTo>
                  <a:lnTo>
                    <a:pt x="1368" y="705"/>
                  </a:lnTo>
                  <a:lnTo>
                    <a:pt x="1355" y="677"/>
                  </a:lnTo>
                  <a:lnTo>
                    <a:pt x="1341" y="650"/>
                  </a:lnTo>
                  <a:lnTo>
                    <a:pt x="1312" y="595"/>
                  </a:lnTo>
                  <a:lnTo>
                    <a:pt x="1298" y="567"/>
                  </a:lnTo>
                  <a:lnTo>
                    <a:pt x="1284" y="538"/>
                  </a:lnTo>
                  <a:lnTo>
                    <a:pt x="1284" y="538"/>
                  </a:lnTo>
                  <a:lnTo>
                    <a:pt x="1278" y="540"/>
                  </a:lnTo>
                  <a:lnTo>
                    <a:pt x="1273" y="541"/>
                  </a:lnTo>
                  <a:lnTo>
                    <a:pt x="1268" y="545"/>
                  </a:lnTo>
                  <a:lnTo>
                    <a:pt x="1265" y="549"/>
                  </a:lnTo>
                  <a:lnTo>
                    <a:pt x="1265" y="549"/>
                  </a:lnTo>
                  <a:lnTo>
                    <a:pt x="1269" y="566"/>
                  </a:lnTo>
                  <a:lnTo>
                    <a:pt x="1275" y="583"/>
                  </a:lnTo>
                  <a:lnTo>
                    <a:pt x="1281" y="601"/>
                  </a:lnTo>
                  <a:lnTo>
                    <a:pt x="1290" y="618"/>
                  </a:lnTo>
                  <a:lnTo>
                    <a:pt x="1306" y="655"/>
                  </a:lnTo>
                  <a:lnTo>
                    <a:pt x="1324" y="691"/>
                  </a:lnTo>
                  <a:lnTo>
                    <a:pt x="1324" y="691"/>
                  </a:lnTo>
                  <a:lnTo>
                    <a:pt x="1336" y="718"/>
                  </a:lnTo>
                  <a:lnTo>
                    <a:pt x="1342" y="733"/>
                  </a:lnTo>
                  <a:lnTo>
                    <a:pt x="1347" y="747"/>
                  </a:lnTo>
                  <a:lnTo>
                    <a:pt x="1350" y="762"/>
                  </a:lnTo>
                  <a:lnTo>
                    <a:pt x="1350" y="769"/>
                  </a:lnTo>
                  <a:lnTo>
                    <a:pt x="1350" y="777"/>
                  </a:lnTo>
                  <a:lnTo>
                    <a:pt x="1349" y="783"/>
                  </a:lnTo>
                  <a:lnTo>
                    <a:pt x="1348" y="791"/>
                  </a:lnTo>
                  <a:lnTo>
                    <a:pt x="1344" y="797"/>
                  </a:lnTo>
                  <a:lnTo>
                    <a:pt x="1341" y="804"/>
                  </a:lnTo>
                  <a:lnTo>
                    <a:pt x="1341" y="804"/>
                  </a:lnTo>
                  <a:lnTo>
                    <a:pt x="1336" y="805"/>
                  </a:lnTo>
                  <a:lnTo>
                    <a:pt x="1331" y="804"/>
                  </a:lnTo>
                  <a:lnTo>
                    <a:pt x="1325" y="803"/>
                  </a:lnTo>
                  <a:lnTo>
                    <a:pt x="1320" y="801"/>
                  </a:lnTo>
                  <a:lnTo>
                    <a:pt x="1309" y="793"/>
                  </a:lnTo>
                  <a:lnTo>
                    <a:pt x="1299" y="783"/>
                  </a:lnTo>
                  <a:lnTo>
                    <a:pt x="1291" y="774"/>
                  </a:lnTo>
                  <a:lnTo>
                    <a:pt x="1283" y="762"/>
                  </a:lnTo>
                  <a:lnTo>
                    <a:pt x="1272" y="743"/>
                  </a:lnTo>
                  <a:lnTo>
                    <a:pt x="1272" y="743"/>
                  </a:lnTo>
                  <a:lnTo>
                    <a:pt x="1263" y="723"/>
                  </a:lnTo>
                  <a:lnTo>
                    <a:pt x="1253" y="703"/>
                  </a:lnTo>
                  <a:lnTo>
                    <a:pt x="1236" y="659"/>
                  </a:lnTo>
                  <a:lnTo>
                    <a:pt x="1219" y="616"/>
                  </a:lnTo>
                  <a:lnTo>
                    <a:pt x="1212" y="596"/>
                  </a:lnTo>
                  <a:lnTo>
                    <a:pt x="1203" y="578"/>
                  </a:lnTo>
                  <a:lnTo>
                    <a:pt x="1203" y="578"/>
                  </a:lnTo>
                  <a:lnTo>
                    <a:pt x="1195" y="581"/>
                  </a:lnTo>
                  <a:lnTo>
                    <a:pt x="1187" y="584"/>
                  </a:lnTo>
                  <a:lnTo>
                    <a:pt x="1171" y="593"/>
                  </a:lnTo>
                  <a:lnTo>
                    <a:pt x="1171" y="593"/>
                  </a:lnTo>
                  <a:lnTo>
                    <a:pt x="1171" y="596"/>
                  </a:lnTo>
                  <a:lnTo>
                    <a:pt x="1172" y="598"/>
                  </a:lnTo>
                  <a:lnTo>
                    <a:pt x="1175" y="600"/>
                  </a:lnTo>
                  <a:lnTo>
                    <a:pt x="1177" y="602"/>
                  </a:lnTo>
                  <a:lnTo>
                    <a:pt x="1178" y="603"/>
                  </a:lnTo>
                  <a:lnTo>
                    <a:pt x="1180" y="607"/>
                  </a:lnTo>
                  <a:lnTo>
                    <a:pt x="1178" y="610"/>
                  </a:lnTo>
                  <a:lnTo>
                    <a:pt x="1178" y="610"/>
                  </a:lnTo>
                  <a:lnTo>
                    <a:pt x="1178" y="614"/>
                  </a:lnTo>
                  <a:lnTo>
                    <a:pt x="1177" y="620"/>
                  </a:lnTo>
                  <a:lnTo>
                    <a:pt x="1180" y="628"/>
                  </a:lnTo>
                  <a:lnTo>
                    <a:pt x="1183" y="638"/>
                  </a:lnTo>
                  <a:lnTo>
                    <a:pt x="1188" y="648"/>
                  </a:lnTo>
                  <a:lnTo>
                    <a:pt x="1201" y="668"/>
                  </a:lnTo>
                  <a:lnTo>
                    <a:pt x="1216" y="689"/>
                  </a:lnTo>
                  <a:lnTo>
                    <a:pt x="1216" y="689"/>
                  </a:lnTo>
                  <a:lnTo>
                    <a:pt x="1222" y="700"/>
                  </a:lnTo>
                  <a:lnTo>
                    <a:pt x="1228" y="711"/>
                  </a:lnTo>
                  <a:lnTo>
                    <a:pt x="1239" y="734"/>
                  </a:lnTo>
                  <a:lnTo>
                    <a:pt x="1250" y="759"/>
                  </a:lnTo>
                  <a:lnTo>
                    <a:pt x="1262" y="782"/>
                  </a:lnTo>
                  <a:lnTo>
                    <a:pt x="1262" y="782"/>
                  </a:lnTo>
                  <a:lnTo>
                    <a:pt x="1268" y="792"/>
                  </a:lnTo>
                  <a:lnTo>
                    <a:pt x="1276" y="803"/>
                  </a:lnTo>
                  <a:lnTo>
                    <a:pt x="1284" y="813"/>
                  </a:lnTo>
                  <a:lnTo>
                    <a:pt x="1292" y="824"/>
                  </a:lnTo>
                  <a:lnTo>
                    <a:pt x="1292" y="824"/>
                  </a:lnTo>
                  <a:lnTo>
                    <a:pt x="1304" y="844"/>
                  </a:lnTo>
                  <a:lnTo>
                    <a:pt x="1309" y="854"/>
                  </a:lnTo>
                  <a:lnTo>
                    <a:pt x="1314" y="864"/>
                  </a:lnTo>
                  <a:lnTo>
                    <a:pt x="1322" y="871"/>
                  </a:lnTo>
                  <a:lnTo>
                    <a:pt x="1329" y="878"/>
                  </a:lnTo>
                  <a:lnTo>
                    <a:pt x="1334" y="880"/>
                  </a:lnTo>
                  <a:lnTo>
                    <a:pt x="1338" y="882"/>
                  </a:lnTo>
                  <a:lnTo>
                    <a:pt x="1343" y="883"/>
                  </a:lnTo>
                  <a:lnTo>
                    <a:pt x="1349" y="883"/>
                  </a:lnTo>
                  <a:lnTo>
                    <a:pt x="1349" y="883"/>
                  </a:lnTo>
                  <a:lnTo>
                    <a:pt x="1354" y="882"/>
                  </a:lnTo>
                  <a:lnTo>
                    <a:pt x="1359" y="881"/>
                  </a:lnTo>
                  <a:lnTo>
                    <a:pt x="1364" y="878"/>
                  </a:lnTo>
                  <a:lnTo>
                    <a:pt x="1367" y="874"/>
                  </a:lnTo>
                  <a:lnTo>
                    <a:pt x="1370" y="871"/>
                  </a:lnTo>
                  <a:lnTo>
                    <a:pt x="1372" y="867"/>
                  </a:lnTo>
                  <a:lnTo>
                    <a:pt x="1377" y="857"/>
                  </a:lnTo>
                  <a:lnTo>
                    <a:pt x="1383" y="837"/>
                  </a:lnTo>
                  <a:lnTo>
                    <a:pt x="1388" y="827"/>
                  </a:lnTo>
                  <a:lnTo>
                    <a:pt x="1392" y="823"/>
                  </a:lnTo>
                  <a:lnTo>
                    <a:pt x="1395" y="819"/>
                  </a:lnTo>
                  <a:lnTo>
                    <a:pt x="1395" y="819"/>
                  </a:lnTo>
                  <a:lnTo>
                    <a:pt x="1400" y="815"/>
                  </a:lnTo>
                  <a:lnTo>
                    <a:pt x="1404" y="812"/>
                  </a:lnTo>
                  <a:lnTo>
                    <a:pt x="1410" y="811"/>
                  </a:lnTo>
                  <a:lnTo>
                    <a:pt x="1415" y="809"/>
                  </a:lnTo>
                  <a:lnTo>
                    <a:pt x="1426" y="809"/>
                  </a:lnTo>
                  <a:lnTo>
                    <a:pt x="1437" y="810"/>
                  </a:lnTo>
                  <a:lnTo>
                    <a:pt x="1458" y="814"/>
                  </a:lnTo>
                  <a:lnTo>
                    <a:pt x="1468" y="815"/>
                  </a:lnTo>
                  <a:lnTo>
                    <a:pt x="1476" y="817"/>
                  </a:lnTo>
                  <a:lnTo>
                    <a:pt x="1476" y="817"/>
                  </a:lnTo>
                  <a:lnTo>
                    <a:pt x="1478" y="808"/>
                  </a:lnTo>
                  <a:lnTo>
                    <a:pt x="1480" y="799"/>
                  </a:lnTo>
                  <a:lnTo>
                    <a:pt x="1481" y="781"/>
                  </a:lnTo>
                  <a:lnTo>
                    <a:pt x="1481" y="763"/>
                  </a:lnTo>
                  <a:lnTo>
                    <a:pt x="1478" y="745"/>
                  </a:lnTo>
                  <a:lnTo>
                    <a:pt x="1478" y="745"/>
                  </a:lnTo>
                  <a:close/>
                  <a:moveTo>
                    <a:pt x="1387" y="676"/>
                  </a:moveTo>
                  <a:lnTo>
                    <a:pt x="1387" y="676"/>
                  </a:lnTo>
                  <a:lnTo>
                    <a:pt x="1380" y="658"/>
                  </a:lnTo>
                  <a:lnTo>
                    <a:pt x="1372" y="639"/>
                  </a:lnTo>
                  <a:lnTo>
                    <a:pt x="1359" y="600"/>
                  </a:lnTo>
                  <a:lnTo>
                    <a:pt x="1352" y="582"/>
                  </a:lnTo>
                  <a:lnTo>
                    <a:pt x="1343" y="565"/>
                  </a:lnTo>
                  <a:lnTo>
                    <a:pt x="1334" y="548"/>
                  </a:lnTo>
                  <a:lnTo>
                    <a:pt x="1327" y="540"/>
                  </a:lnTo>
                  <a:lnTo>
                    <a:pt x="1321" y="534"/>
                  </a:lnTo>
                  <a:lnTo>
                    <a:pt x="1321" y="534"/>
                  </a:lnTo>
                  <a:lnTo>
                    <a:pt x="1321" y="530"/>
                  </a:lnTo>
                  <a:lnTo>
                    <a:pt x="1320" y="529"/>
                  </a:lnTo>
                  <a:lnTo>
                    <a:pt x="1320" y="526"/>
                  </a:lnTo>
                  <a:lnTo>
                    <a:pt x="1321" y="524"/>
                  </a:lnTo>
                  <a:lnTo>
                    <a:pt x="1321" y="524"/>
                  </a:lnTo>
                  <a:lnTo>
                    <a:pt x="1317" y="524"/>
                  </a:lnTo>
                  <a:lnTo>
                    <a:pt x="1317" y="524"/>
                  </a:lnTo>
                  <a:lnTo>
                    <a:pt x="1313" y="525"/>
                  </a:lnTo>
                  <a:lnTo>
                    <a:pt x="1311" y="527"/>
                  </a:lnTo>
                  <a:lnTo>
                    <a:pt x="1309" y="529"/>
                  </a:lnTo>
                  <a:lnTo>
                    <a:pt x="1304" y="529"/>
                  </a:lnTo>
                  <a:lnTo>
                    <a:pt x="1304" y="529"/>
                  </a:lnTo>
                  <a:lnTo>
                    <a:pt x="1310" y="546"/>
                  </a:lnTo>
                  <a:lnTo>
                    <a:pt x="1318" y="562"/>
                  </a:lnTo>
                  <a:lnTo>
                    <a:pt x="1334" y="593"/>
                  </a:lnTo>
                  <a:lnTo>
                    <a:pt x="1351" y="624"/>
                  </a:lnTo>
                  <a:lnTo>
                    <a:pt x="1368" y="654"/>
                  </a:lnTo>
                  <a:lnTo>
                    <a:pt x="1368" y="654"/>
                  </a:lnTo>
                  <a:lnTo>
                    <a:pt x="1373" y="667"/>
                  </a:lnTo>
                  <a:lnTo>
                    <a:pt x="1378" y="678"/>
                  </a:lnTo>
                  <a:lnTo>
                    <a:pt x="1385" y="703"/>
                  </a:lnTo>
                  <a:lnTo>
                    <a:pt x="1389" y="715"/>
                  </a:lnTo>
                  <a:lnTo>
                    <a:pt x="1394" y="726"/>
                  </a:lnTo>
                  <a:lnTo>
                    <a:pt x="1400" y="735"/>
                  </a:lnTo>
                  <a:lnTo>
                    <a:pt x="1408" y="743"/>
                  </a:lnTo>
                  <a:lnTo>
                    <a:pt x="1408" y="743"/>
                  </a:lnTo>
                  <a:lnTo>
                    <a:pt x="1410" y="733"/>
                  </a:lnTo>
                  <a:lnTo>
                    <a:pt x="1409" y="724"/>
                  </a:lnTo>
                  <a:lnTo>
                    <a:pt x="1408" y="716"/>
                  </a:lnTo>
                  <a:lnTo>
                    <a:pt x="1404" y="708"/>
                  </a:lnTo>
                  <a:lnTo>
                    <a:pt x="1396" y="692"/>
                  </a:lnTo>
                  <a:lnTo>
                    <a:pt x="1387" y="676"/>
                  </a:lnTo>
                  <a:lnTo>
                    <a:pt x="1387" y="676"/>
                  </a:lnTo>
                  <a:close/>
                  <a:moveTo>
                    <a:pt x="1262" y="610"/>
                  </a:moveTo>
                  <a:lnTo>
                    <a:pt x="1262" y="610"/>
                  </a:lnTo>
                  <a:lnTo>
                    <a:pt x="1258" y="595"/>
                  </a:lnTo>
                  <a:lnTo>
                    <a:pt x="1253" y="580"/>
                  </a:lnTo>
                  <a:lnTo>
                    <a:pt x="1251" y="572"/>
                  </a:lnTo>
                  <a:lnTo>
                    <a:pt x="1248" y="567"/>
                  </a:lnTo>
                  <a:lnTo>
                    <a:pt x="1244" y="562"/>
                  </a:lnTo>
                  <a:lnTo>
                    <a:pt x="1237" y="559"/>
                  </a:lnTo>
                  <a:lnTo>
                    <a:pt x="1237" y="559"/>
                  </a:lnTo>
                  <a:lnTo>
                    <a:pt x="1236" y="561"/>
                  </a:lnTo>
                  <a:lnTo>
                    <a:pt x="1233" y="563"/>
                  </a:lnTo>
                  <a:lnTo>
                    <a:pt x="1227" y="564"/>
                  </a:lnTo>
                  <a:lnTo>
                    <a:pt x="1223" y="565"/>
                  </a:lnTo>
                  <a:lnTo>
                    <a:pt x="1220" y="567"/>
                  </a:lnTo>
                  <a:lnTo>
                    <a:pt x="1219" y="569"/>
                  </a:lnTo>
                  <a:lnTo>
                    <a:pt x="1218" y="574"/>
                  </a:lnTo>
                  <a:lnTo>
                    <a:pt x="1218" y="574"/>
                  </a:lnTo>
                  <a:lnTo>
                    <a:pt x="1225" y="584"/>
                  </a:lnTo>
                  <a:lnTo>
                    <a:pt x="1231" y="597"/>
                  </a:lnTo>
                  <a:lnTo>
                    <a:pt x="1243" y="623"/>
                  </a:lnTo>
                  <a:lnTo>
                    <a:pt x="1266" y="680"/>
                  </a:lnTo>
                  <a:lnTo>
                    <a:pt x="1278" y="707"/>
                  </a:lnTo>
                  <a:lnTo>
                    <a:pt x="1284" y="721"/>
                  </a:lnTo>
                  <a:lnTo>
                    <a:pt x="1292" y="734"/>
                  </a:lnTo>
                  <a:lnTo>
                    <a:pt x="1299" y="747"/>
                  </a:lnTo>
                  <a:lnTo>
                    <a:pt x="1308" y="759"/>
                  </a:lnTo>
                  <a:lnTo>
                    <a:pt x="1317" y="769"/>
                  </a:lnTo>
                  <a:lnTo>
                    <a:pt x="1326" y="780"/>
                  </a:lnTo>
                  <a:lnTo>
                    <a:pt x="1326" y="780"/>
                  </a:lnTo>
                  <a:lnTo>
                    <a:pt x="1325" y="768"/>
                  </a:lnTo>
                  <a:lnTo>
                    <a:pt x="1323" y="757"/>
                  </a:lnTo>
                  <a:lnTo>
                    <a:pt x="1321" y="745"/>
                  </a:lnTo>
                  <a:lnTo>
                    <a:pt x="1318" y="734"/>
                  </a:lnTo>
                  <a:lnTo>
                    <a:pt x="1309" y="713"/>
                  </a:lnTo>
                  <a:lnTo>
                    <a:pt x="1301" y="691"/>
                  </a:lnTo>
                  <a:lnTo>
                    <a:pt x="1280" y="651"/>
                  </a:lnTo>
                  <a:lnTo>
                    <a:pt x="1271" y="630"/>
                  </a:lnTo>
                  <a:lnTo>
                    <a:pt x="1262" y="610"/>
                  </a:lnTo>
                  <a:lnTo>
                    <a:pt x="1262" y="610"/>
                  </a:lnTo>
                  <a:close/>
                  <a:moveTo>
                    <a:pt x="894" y="822"/>
                  </a:moveTo>
                  <a:lnTo>
                    <a:pt x="894" y="822"/>
                  </a:lnTo>
                  <a:lnTo>
                    <a:pt x="887" y="829"/>
                  </a:lnTo>
                  <a:lnTo>
                    <a:pt x="881" y="837"/>
                  </a:lnTo>
                  <a:lnTo>
                    <a:pt x="871" y="855"/>
                  </a:lnTo>
                  <a:lnTo>
                    <a:pt x="863" y="873"/>
                  </a:lnTo>
                  <a:lnTo>
                    <a:pt x="856" y="893"/>
                  </a:lnTo>
                  <a:lnTo>
                    <a:pt x="856" y="893"/>
                  </a:lnTo>
                  <a:lnTo>
                    <a:pt x="870" y="898"/>
                  </a:lnTo>
                  <a:lnTo>
                    <a:pt x="885" y="902"/>
                  </a:lnTo>
                  <a:lnTo>
                    <a:pt x="900" y="905"/>
                  </a:lnTo>
                  <a:lnTo>
                    <a:pt x="915" y="909"/>
                  </a:lnTo>
                  <a:lnTo>
                    <a:pt x="931" y="911"/>
                  </a:lnTo>
                  <a:lnTo>
                    <a:pt x="947" y="913"/>
                  </a:lnTo>
                  <a:lnTo>
                    <a:pt x="979" y="914"/>
                  </a:lnTo>
                  <a:lnTo>
                    <a:pt x="1013" y="913"/>
                  </a:lnTo>
                  <a:lnTo>
                    <a:pt x="1045" y="912"/>
                  </a:lnTo>
                  <a:lnTo>
                    <a:pt x="1076" y="909"/>
                  </a:lnTo>
                  <a:lnTo>
                    <a:pt x="1105" y="905"/>
                  </a:lnTo>
                  <a:lnTo>
                    <a:pt x="1105" y="905"/>
                  </a:lnTo>
                  <a:lnTo>
                    <a:pt x="1127" y="902"/>
                  </a:lnTo>
                  <a:lnTo>
                    <a:pt x="1150" y="898"/>
                  </a:lnTo>
                  <a:lnTo>
                    <a:pt x="1171" y="894"/>
                  </a:lnTo>
                  <a:lnTo>
                    <a:pt x="1191" y="888"/>
                  </a:lnTo>
                  <a:lnTo>
                    <a:pt x="1212" y="882"/>
                  </a:lnTo>
                  <a:lnTo>
                    <a:pt x="1231" y="875"/>
                  </a:lnTo>
                  <a:lnTo>
                    <a:pt x="1249" y="869"/>
                  </a:lnTo>
                  <a:lnTo>
                    <a:pt x="1267" y="860"/>
                  </a:lnTo>
                  <a:lnTo>
                    <a:pt x="1267" y="860"/>
                  </a:lnTo>
                  <a:lnTo>
                    <a:pt x="1251" y="832"/>
                  </a:lnTo>
                  <a:lnTo>
                    <a:pt x="1236" y="799"/>
                  </a:lnTo>
                  <a:lnTo>
                    <a:pt x="1205" y="734"/>
                  </a:lnTo>
                  <a:lnTo>
                    <a:pt x="1146" y="605"/>
                  </a:lnTo>
                  <a:lnTo>
                    <a:pt x="1146" y="605"/>
                  </a:lnTo>
                  <a:lnTo>
                    <a:pt x="1128" y="615"/>
                  </a:lnTo>
                  <a:lnTo>
                    <a:pt x="1110" y="627"/>
                  </a:lnTo>
                  <a:lnTo>
                    <a:pt x="1075" y="651"/>
                  </a:lnTo>
                  <a:lnTo>
                    <a:pt x="1041" y="675"/>
                  </a:lnTo>
                  <a:lnTo>
                    <a:pt x="1010" y="703"/>
                  </a:lnTo>
                  <a:lnTo>
                    <a:pt x="979" y="731"/>
                  </a:lnTo>
                  <a:lnTo>
                    <a:pt x="949" y="761"/>
                  </a:lnTo>
                  <a:lnTo>
                    <a:pt x="922" y="791"/>
                  </a:lnTo>
                  <a:lnTo>
                    <a:pt x="894" y="822"/>
                  </a:lnTo>
                  <a:lnTo>
                    <a:pt x="894" y="822"/>
                  </a:lnTo>
                  <a:close/>
                  <a:moveTo>
                    <a:pt x="625" y="1662"/>
                  </a:moveTo>
                  <a:lnTo>
                    <a:pt x="625" y="1662"/>
                  </a:lnTo>
                  <a:lnTo>
                    <a:pt x="623" y="1659"/>
                  </a:lnTo>
                  <a:lnTo>
                    <a:pt x="621" y="1656"/>
                  </a:lnTo>
                  <a:lnTo>
                    <a:pt x="616" y="1646"/>
                  </a:lnTo>
                  <a:lnTo>
                    <a:pt x="611" y="1636"/>
                  </a:lnTo>
                  <a:lnTo>
                    <a:pt x="607" y="1631"/>
                  </a:lnTo>
                  <a:lnTo>
                    <a:pt x="604" y="1628"/>
                  </a:lnTo>
                  <a:lnTo>
                    <a:pt x="604" y="1628"/>
                  </a:lnTo>
                  <a:lnTo>
                    <a:pt x="600" y="1612"/>
                  </a:lnTo>
                  <a:lnTo>
                    <a:pt x="597" y="1597"/>
                  </a:lnTo>
                  <a:lnTo>
                    <a:pt x="592" y="1584"/>
                  </a:lnTo>
                  <a:lnTo>
                    <a:pt x="586" y="1572"/>
                  </a:lnTo>
                  <a:lnTo>
                    <a:pt x="575" y="1549"/>
                  </a:lnTo>
                  <a:lnTo>
                    <a:pt x="569" y="1536"/>
                  </a:lnTo>
                  <a:lnTo>
                    <a:pt x="564" y="1522"/>
                  </a:lnTo>
                  <a:lnTo>
                    <a:pt x="564" y="1522"/>
                  </a:lnTo>
                  <a:lnTo>
                    <a:pt x="559" y="1518"/>
                  </a:lnTo>
                  <a:lnTo>
                    <a:pt x="554" y="1514"/>
                  </a:lnTo>
                  <a:lnTo>
                    <a:pt x="547" y="1503"/>
                  </a:lnTo>
                  <a:lnTo>
                    <a:pt x="540" y="1493"/>
                  </a:lnTo>
                  <a:lnTo>
                    <a:pt x="532" y="1483"/>
                  </a:lnTo>
                  <a:lnTo>
                    <a:pt x="532" y="1483"/>
                  </a:lnTo>
                  <a:lnTo>
                    <a:pt x="531" y="1478"/>
                  </a:lnTo>
                  <a:lnTo>
                    <a:pt x="530" y="1474"/>
                  </a:lnTo>
                  <a:lnTo>
                    <a:pt x="527" y="1471"/>
                  </a:lnTo>
                  <a:lnTo>
                    <a:pt x="526" y="1465"/>
                  </a:lnTo>
                  <a:lnTo>
                    <a:pt x="526" y="1465"/>
                  </a:lnTo>
                  <a:lnTo>
                    <a:pt x="518" y="1454"/>
                  </a:lnTo>
                  <a:lnTo>
                    <a:pt x="510" y="1441"/>
                  </a:lnTo>
                  <a:lnTo>
                    <a:pt x="503" y="1427"/>
                  </a:lnTo>
                  <a:lnTo>
                    <a:pt x="496" y="1412"/>
                  </a:lnTo>
                  <a:lnTo>
                    <a:pt x="490" y="1398"/>
                  </a:lnTo>
                  <a:lnTo>
                    <a:pt x="484" y="1384"/>
                  </a:lnTo>
                  <a:lnTo>
                    <a:pt x="475" y="1371"/>
                  </a:lnTo>
                  <a:lnTo>
                    <a:pt x="471" y="1366"/>
                  </a:lnTo>
                  <a:lnTo>
                    <a:pt x="465" y="1360"/>
                  </a:lnTo>
                  <a:lnTo>
                    <a:pt x="465" y="1360"/>
                  </a:lnTo>
                  <a:lnTo>
                    <a:pt x="439" y="1309"/>
                  </a:lnTo>
                  <a:lnTo>
                    <a:pt x="413" y="1259"/>
                  </a:lnTo>
                  <a:lnTo>
                    <a:pt x="388" y="1206"/>
                  </a:lnTo>
                  <a:lnTo>
                    <a:pt x="365" y="1154"/>
                  </a:lnTo>
                  <a:lnTo>
                    <a:pt x="365" y="1154"/>
                  </a:lnTo>
                  <a:lnTo>
                    <a:pt x="348" y="1115"/>
                  </a:lnTo>
                  <a:lnTo>
                    <a:pt x="329" y="1078"/>
                  </a:lnTo>
                  <a:lnTo>
                    <a:pt x="291" y="1004"/>
                  </a:lnTo>
                  <a:lnTo>
                    <a:pt x="272" y="966"/>
                  </a:lnTo>
                  <a:lnTo>
                    <a:pt x="254" y="929"/>
                  </a:lnTo>
                  <a:lnTo>
                    <a:pt x="237" y="890"/>
                  </a:lnTo>
                  <a:lnTo>
                    <a:pt x="222" y="851"/>
                  </a:lnTo>
                  <a:lnTo>
                    <a:pt x="222" y="851"/>
                  </a:lnTo>
                  <a:lnTo>
                    <a:pt x="215" y="853"/>
                  </a:lnTo>
                  <a:lnTo>
                    <a:pt x="208" y="857"/>
                  </a:lnTo>
                  <a:lnTo>
                    <a:pt x="201" y="859"/>
                  </a:lnTo>
                  <a:lnTo>
                    <a:pt x="197" y="860"/>
                  </a:lnTo>
                  <a:lnTo>
                    <a:pt x="192" y="860"/>
                  </a:lnTo>
                  <a:lnTo>
                    <a:pt x="192" y="860"/>
                  </a:lnTo>
                  <a:lnTo>
                    <a:pt x="200" y="881"/>
                  </a:lnTo>
                  <a:lnTo>
                    <a:pt x="207" y="900"/>
                  </a:lnTo>
                  <a:lnTo>
                    <a:pt x="216" y="919"/>
                  </a:lnTo>
                  <a:lnTo>
                    <a:pt x="226" y="939"/>
                  </a:lnTo>
                  <a:lnTo>
                    <a:pt x="245" y="975"/>
                  </a:lnTo>
                  <a:lnTo>
                    <a:pt x="264" y="1010"/>
                  </a:lnTo>
                  <a:lnTo>
                    <a:pt x="264" y="1010"/>
                  </a:lnTo>
                  <a:lnTo>
                    <a:pt x="272" y="1029"/>
                  </a:lnTo>
                  <a:lnTo>
                    <a:pt x="279" y="1048"/>
                  </a:lnTo>
                  <a:lnTo>
                    <a:pt x="287" y="1066"/>
                  </a:lnTo>
                  <a:lnTo>
                    <a:pt x="296" y="1084"/>
                  </a:lnTo>
                  <a:lnTo>
                    <a:pt x="296" y="1084"/>
                  </a:lnTo>
                  <a:lnTo>
                    <a:pt x="327" y="1146"/>
                  </a:lnTo>
                  <a:lnTo>
                    <a:pt x="357" y="1208"/>
                  </a:lnTo>
                  <a:lnTo>
                    <a:pt x="417" y="1334"/>
                  </a:lnTo>
                  <a:lnTo>
                    <a:pt x="448" y="1395"/>
                  </a:lnTo>
                  <a:lnTo>
                    <a:pt x="479" y="1455"/>
                  </a:lnTo>
                  <a:lnTo>
                    <a:pt x="496" y="1485"/>
                  </a:lnTo>
                  <a:lnTo>
                    <a:pt x="512" y="1514"/>
                  </a:lnTo>
                  <a:lnTo>
                    <a:pt x="531" y="1541"/>
                  </a:lnTo>
                  <a:lnTo>
                    <a:pt x="549" y="1569"/>
                  </a:lnTo>
                  <a:lnTo>
                    <a:pt x="549" y="1569"/>
                  </a:lnTo>
                  <a:lnTo>
                    <a:pt x="553" y="1581"/>
                  </a:lnTo>
                  <a:lnTo>
                    <a:pt x="559" y="1593"/>
                  </a:lnTo>
                  <a:lnTo>
                    <a:pt x="570" y="1614"/>
                  </a:lnTo>
                  <a:lnTo>
                    <a:pt x="581" y="1637"/>
                  </a:lnTo>
                  <a:lnTo>
                    <a:pt x="586" y="1649"/>
                  </a:lnTo>
                  <a:lnTo>
                    <a:pt x="591" y="1660"/>
                  </a:lnTo>
                  <a:lnTo>
                    <a:pt x="591" y="1660"/>
                  </a:lnTo>
                  <a:lnTo>
                    <a:pt x="591" y="1662"/>
                  </a:lnTo>
                  <a:lnTo>
                    <a:pt x="590" y="1665"/>
                  </a:lnTo>
                  <a:lnTo>
                    <a:pt x="587" y="1668"/>
                  </a:lnTo>
                  <a:lnTo>
                    <a:pt x="586" y="1669"/>
                  </a:lnTo>
                  <a:lnTo>
                    <a:pt x="586" y="1671"/>
                  </a:lnTo>
                  <a:lnTo>
                    <a:pt x="586" y="1673"/>
                  </a:lnTo>
                  <a:lnTo>
                    <a:pt x="589" y="1675"/>
                  </a:lnTo>
                  <a:lnTo>
                    <a:pt x="589" y="1675"/>
                  </a:lnTo>
                  <a:lnTo>
                    <a:pt x="596" y="1677"/>
                  </a:lnTo>
                  <a:lnTo>
                    <a:pt x="601" y="1678"/>
                  </a:lnTo>
                  <a:lnTo>
                    <a:pt x="607" y="1677"/>
                  </a:lnTo>
                  <a:lnTo>
                    <a:pt x="611" y="1675"/>
                  </a:lnTo>
                  <a:lnTo>
                    <a:pt x="614" y="1673"/>
                  </a:lnTo>
                  <a:lnTo>
                    <a:pt x="618" y="1670"/>
                  </a:lnTo>
                  <a:lnTo>
                    <a:pt x="625" y="1662"/>
                  </a:lnTo>
                  <a:lnTo>
                    <a:pt x="625" y="1662"/>
                  </a:lnTo>
                  <a:close/>
                  <a:moveTo>
                    <a:pt x="107" y="930"/>
                  </a:moveTo>
                  <a:lnTo>
                    <a:pt x="107" y="930"/>
                  </a:lnTo>
                  <a:lnTo>
                    <a:pt x="118" y="954"/>
                  </a:lnTo>
                  <a:lnTo>
                    <a:pt x="131" y="976"/>
                  </a:lnTo>
                  <a:lnTo>
                    <a:pt x="131" y="976"/>
                  </a:lnTo>
                  <a:lnTo>
                    <a:pt x="154" y="1022"/>
                  </a:lnTo>
                  <a:lnTo>
                    <a:pt x="166" y="1046"/>
                  </a:lnTo>
                  <a:lnTo>
                    <a:pt x="177" y="1067"/>
                  </a:lnTo>
                  <a:lnTo>
                    <a:pt x="177" y="1067"/>
                  </a:lnTo>
                  <a:lnTo>
                    <a:pt x="203" y="1114"/>
                  </a:lnTo>
                  <a:lnTo>
                    <a:pt x="227" y="1161"/>
                  </a:lnTo>
                  <a:lnTo>
                    <a:pt x="250" y="1210"/>
                  </a:lnTo>
                  <a:lnTo>
                    <a:pt x="273" y="1258"/>
                  </a:lnTo>
                  <a:lnTo>
                    <a:pt x="317" y="1354"/>
                  </a:lnTo>
                  <a:lnTo>
                    <a:pt x="339" y="1402"/>
                  </a:lnTo>
                  <a:lnTo>
                    <a:pt x="363" y="1448"/>
                  </a:lnTo>
                  <a:lnTo>
                    <a:pt x="363" y="1448"/>
                  </a:lnTo>
                  <a:lnTo>
                    <a:pt x="373" y="1472"/>
                  </a:lnTo>
                  <a:lnTo>
                    <a:pt x="384" y="1496"/>
                  </a:lnTo>
                  <a:lnTo>
                    <a:pt x="402" y="1545"/>
                  </a:lnTo>
                  <a:lnTo>
                    <a:pt x="412" y="1568"/>
                  </a:lnTo>
                  <a:lnTo>
                    <a:pt x="423" y="1592"/>
                  </a:lnTo>
                  <a:lnTo>
                    <a:pt x="434" y="1614"/>
                  </a:lnTo>
                  <a:lnTo>
                    <a:pt x="448" y="1636"/>
                  </a:lnTo>
                  <a:lnTo>
                    <a:pt x="448" y="1636"/>
                  </a:lnTo>
                  <a:lnTo>
                    <a:pt x="448" y="1641"/>
                  </a:lnTo>
                  <a:lnTo>
                    <a:pt x="448" y="1649"/>
                  </a:lnTo>
                  <a:lnTo>
                    <a:pt x="451" y="1657"/>
                  </a:lnTo>
                  <a:lnTo>
                    <a:pt x="455" y="1667"/>
                  </a:lnTo>
                  <a:lnTo>
                    <a:pt x="460" y="1674"/>
                  </a:lnTo>
                  <a:lnTo>
                    <a:pt x="463" y="1676"/>
                  </a:lnTo>
                  <a:lnTo>
                    <a:pt x="468" y="1680"/>
                  </a:lnTo>
                  <a:lnTo>
                    <a:pt x="471" y="1681"/>
                  </a:lnTo>
                  <a:lnTo>
                    <a:pt x="475" y="1682"/>
                  </a:lnTo>
                  <a:lnTo>
                    <a:pt x="480" y="1682"/>
                  </a:lnTo>
                  <a:lnTo>
                    <a:pt x="485" y="1680"/>
                  </a:lnTo>
                  <a:lnTo>
                    <a:pt x="485" y="1680"/>
                  </a:lnTo>
                  <a:lnTo>
                    <a:pt x="486" y="1671"/>
                  </a:lnTo>
                  <a:lnTo>
                    <a:pt x="486" y="1664"/>
                  </a:lnTo>
                  <a:lnTo>
                    <a:pt x="486" y="1657"/>
                  </a:lnTo>
                  <a:lnTo>
                    <a:pt x="484" y="1651"/>
                  </a:lnTo>
                  <a:lnTo>
                    <a:pt x="480" y="1637"/>
                  </a:lnTo>
                  <a:lnTo>
                    <a:pt x="475" y="1621"/>
                  </a:lnTo>
                  <a:lnTo>
                    <a:pt x="475" y="1621"/>
                  </a:lnTo>
                  <a:lnTo>
                    <a:pt x="464" y="1604"/>
                  </a:lnTo>
                  <a:lnTo>
                    <a:pt x="454" y="1586"/>
                  </a:lnTo>
                  <a:lnTo>
                    <a:pt x="445" y="1568"/>
                  </a:lnTo>
                  <a:lnTo>
                    <a:pt x="435" y="1550"/>
                  </a:lnTo>
                  <a:lnTo>
                    <a:pt x="419" y="1514"/>
                  </a:lnTo>
                  <a:lnTo>
                    <a:pt x="401" y="1478"/>
                  </a:lnTo>
                  <a:lnTo>
                    <a:pt x="401" y="1478"/>
                  </a:lnTo>
                  <a:lnTo>
                    <a:pt x="385" y="1445"/>
                  </a:lnTo>
                  <a:lnTo>
                    <a:pt x="377" y="1429"/>
                  </a:lnTo>
                  <a:lnTo>
                    <a:pt x="369" y="1412"/>
                  </a:lnTo>
                  <a:lnTo>
                    <a:pt x="369" y="1412"/>
                  </a:lnTo>
                  <a:lnTo>
                    <a:pt x="362" y="1395"/>
                  </a:lnTo>
                  <a:lnTo>
                    <a:pt x="352" y="1379"/>
                  </a:lnTo>
                  <a:lnTo>
                    <a:pt x="342" y="1362"/>
                  </a:lnTo>
                  <a:lnTo>
                    <a:pt x="333" y="1346"/>
                  </a:lnTo>
                  <a:lnTo>
                    <a:pt x="333" y="1346"/>
                  </a:lnTo>
                  <a:lnTo>
                    <a:pt x="324" y="1327"/>
                  </a:lnTo>
                  <a:lnTo>
                    <a:pt x="318" y="1309"/>
                  </a:lnTo>
                  <a:lnTo>
                    <a:pt x="303" y="1272"/>
                  </a:lnTo>
                  <a:lnTo>
                    <a:pt x="303" y="1272"/>
                  </a:lnTo>
                  <a:lnTo>
                    <a:pt x="288" y="1235"/>
                  </a:lnTo>
                  <a:lnTo>
                    <a:pt x="272" y="1200"/>
                  </a:lnTo>
                  <a:lnTo>
                    <a:pt x="239" y="1129"/>
                  </a:lnTo>
                  <a:lnTo>
                    <a:pt x="239" y="1129"/>
                  </a:lnTo>
                  <a:lnTo>
                    <a:pt x="231" y="1111"/>
                  </a:lnTo>
                  <a:lnTo>
                    <a:pt x="221" y="1095"/>
                  </a:lnTo>
                  <a:lnTo>
                    <a:pt x="202" y="1062"/>
                  </a:lnTo>
                  <a:lnTo>
                    <a:pt x="183" y="1029"/>
                  </a:lnTo>
                  <a:lnTo>
                    <a:pt x="174" y="1013"/>
                  </a:lnTo>
                  <a:lnTo>
                    <a:pt x="166" y="996"/>
                  </a:lnTo>
                  <a:lnTo>
                    <a:pt x="166" y="996"/>
                  </a:lnTo>
                  <a:lnTo>
                    <a:pt x="158" y="978"/>
                  </a:lnTo>
                  <a:lnTo>
                    <a:pt x="151" y="958"/>
                  </a:lnTo>
                  <a:lnTo>
                    <a:pt x="142" y="936"/>
                  </a:lnTo>
                  <a:lnTo>
                    <a:pt x="133" y="915"/>
                  </a:lnTo>
                  <a:lnTo>
                    <a:pt x="128" y="905"/>
                  </a:lnTo>
                  <a:lnTo>
                    <a:pt x="123" y="896"/>
                  </a:lnTo>
                  <a:lnTo>
                    <a:pt x="117" y="887"/>
                  </a:lnTo>
                  <a:lnTo>
                    <a:pt x="111" y="881"/>
                  </a:lnTo>
                  <a:lnTo>
                    <a:pt x="105" y="875"/>
                  </a:lnTo>
                  <a:lnTo>
                    <a:pt x="97" y="871"/>
                  </a:lnTo>
                  <a:lnTo>
                    <a:pt x="90" y="869"/>
                  </a:lnTo>
                  <a:lnTo>
                    <a:pt x="82" y="868"/>
                  </a:lnTo>
                  <a:lnTo>
                    <a:pt x="82" y="868"/>
                  </a:lnTo>
                  <a:lnTo>
                    <a:pt x="87" y="884"/>
                  </a:lnTo>
                  <a:lnTo>
                    <a:pt x="93" y="899"/>
                  </a:lnTo>
                  <a:lnTo>
                    <a:pt x="107" y="930"/>
                  </a:lnTo>
                  <a:lnTo>
                    <a:pt x="107" y="930"/>
                  </a:lnTo>
                  <a:close/>
                  <a:moveTo>
                    <a:pt x="168" y="873"/>
                  </a:moveTo>
                  <a:lnTo>
                    <a:pt x="168" y="873"/>
                  </a:lnTo>
                  <a:lnTo>
                    <a:pt x="161" y="873"/>
                  </a:lnTo>
                  <a:lnTo>
                    <a:pt x="155" y="872"/>
                  </a:lnTo>
                  <a:lnTo>
                    <a:pt x="147" y="871"/>
                  </a:lnTo>
                  <a:lnTo>
                    <a:pt x="143" y="872"/>
                  </a:lnTo>
                  <a:lnTo>
                    <a:pt x="139" y="873"/>
                  </a:lnTo>
                  <a:lnTo>
                    <a:pt x="139" y="873"/>
                  </a:lnTo>
                  <a:lnTo>
                    <a:pt x="146" y="900"/>
                  </a:lnTo>
                  <a:lnTo>
                    <a:pt x="156" y="926"/>
                  </a:lnTo>
                  <a:lnTo>
                    <a:pt x="168" y="951"/>
                  </a:lnTo>
                  <a:lnTo>
                    <a:pt x="180" y="977"/>
                  </a:lnTo>
                  <a:lnTo>
                    <a:pt x="205" y="1026"/>
                  </a:lnTo>
                  <a:lnTo>
                    <a:pt x="232" y="1075"/>
                  </a:lnTo>
                  <a:lnTo>
                    <a:pt x="232" y="1075"/>
                  </a:lnTo>
                  <a:lnTo>
                    <a:pt x="246" y="1101"/>
                  </a:lnTo>
                  <a:lnTo>
                    <a:pt x="260" y="1129"/>
                  </a:lnTo>
                  <a:lnTo>
                    <a:pt x="286" y="1184"/>
                  </a:lnTo>
                  <a:lnTo>
                    <a:pt x="310" y="1238"/>
                  </a:lnTo>
                  <a:lnTo>
                    <a:pt x="334" y="1293"/>
                  </a:lnTo>
                  <a:lnTo>
                    <a:pt x="358" y="1349"/>
                  </a:lnTo>
                  <a:lnTo>
                    <a:pt x="384" y="1402"/>
                  </a:lnTo>
                  <a:lnTo>
                    <a:pt x="398" y="1430"/>
                  </a:lnTo>
                  <a:lnTo>
                    <a:pt x="412" y="1457"/>
                  </a:lnTo>
                  <a:lnTo>
                    <a:pt x="427" y="1484"/>
                  </a:lnTo>
                  <a:lnTo>
                    <a:pt x="443" y="1510"/>
                  </a:lnTo>
                  <a:lnTo>
                    <a:pt x="443" y="1510"/>
                  </a:lnTo>
                  <a:lnTo>
                    <a:pt x="454" y="1536"/>
                  </a:lnTo>
                  <a:lnTo>
                    <a:pt x="464" y="1561"/>
                  </a:lnTo>
                  <a:lnTo>
                    <a:pt x="478" y="1584"/>
                  </a:lnTo>
                  <a:lnTo>
                    <a:pt x="492" y="1609"/>
                  </a:lnTo>
                  <a:lnTo>
                    <a:pt x="492" y="1609"/>
                  </a:lnTo>
                  <a:lnTo>
                    <a:pt x="499" y="1607"/>
                  </a:lnTo>
                  <a:lnTo>
                    <a:pt x="506" y="1607"/>
                  </a:lnTo>
                  <a:lnTo>
                    <a:pt x="519" y="1608"/>
                  </a:lnTo>
                  <a:lnTo>
                    <a:pt x="524" y="1609"/>
                  </a:lnTo>
                  <a:lnTo>
                    <a:pt x="531" y="1610"/>
                  </a:lnTo>
                  <a:lnTo>
                    <a:pt x="536" y="1609"/>
                  </a:lnTo>
                  <a:lnTo>
                    <a:pt x="541" y="1606"/>
                  </a:lnTo>
                  <a:lnTo>
                    <a:pt x="541" y="1606"/>
                  </a:lnTo>
                  <a:lnTo>
                    <a:pt x="517" y="1562"/>
                  </a:lnTo>
                  <a:lnTo>
                    <a:pt x="492" y="1518"/>
                  </a:lnTo>
                  <a:lnTo>
                    <a:pt x="444" y="1427"/>
                  </a:lnTo>
                  <a:lnTo>
                    <a:pt x="398" y="1335"/>
                  </a:lnTo>
                  <a:lnTo>
                    <a:pt x="352" y="1243"/>
                  </a:lnTo>
                  <a:lnTo>
                    <a:pt x="262" y="1056"/>
                  </a:lnTo>
                  <a:lnTo>
                    <a:pt x="215" y="964"/>
                  </a:lnTo>
                  <a:lnTo>
                    <a:pt x="168" y="873"/>
                  </a:lnTo>
                  <a:lnTo>
                    <a:pt x="168" y="873"/>
                  </a:lnTo>
                  <a:close/>
                  <a:moveTo>
                    <a:pt x="714" y="917"/>
                  </a:moveTo>
                  <a:lnTo>
                    <a:pt x="714" y="917"/>
                  </a:lnTo>
                  <a:lnTo>
                    <a:pt x="700" y="924"/>
                  </a:lnTo>
                  <a:lnTo>
                    <a:pt x="687" y="930"/>
                  </a:lnTo>
                  <a:lnTo>
                    <a:pt x="682" y="934"/>
                  </a:lnTo>
                  <a:lnTo>
                    <a:pt x="677" y="939"/>
                  </a:lnTo>
                  <a:lnTo>
                    <a:pt x="673" y="944"/>
                  </a:lnTo>
                  <a:lnTo>
                    <a:pt x="670" y="948"/>
                  </a:lnTo>
                  <a:lnTo>
                    <a:pt x="667" y="955"/>
                  </a:lnTo>
                  <a:lnTo>
                    <a:pt x="665" y="960"/>
                  </a:lnTo>
                  <a:lnTo>
                    <a:pt x="663" y="966"/>
                  </a:lnTo>
                  <a:lnTo>
                    <a:pt x="662" y="973"/>
                  </a:lnTo>
                  <a:lnTo>
                    <a:pt x="662" y="980"/>
                  </a:lnTo>
                  <a:lnTo>
                    <a:pt x="663" y="988"/>
                  </a:lnTo>
                  <a:lnTo>
                    <a:pt x="665" y="995"/>
                  </a:lnTo>
                  <a:lnTo>
                    <a:pt x="667" y="1004"/>
                  </a:lnTo>
                  <a:lnTo>
                    <a:pt x="667" y="1004"/>
                  </a:lnTo>
                  <a:lnTo>
                    <a:pt x="673" y="1017"/>
                  </a:lnTo>
                  <a:lnTo>
                    <a:pt x="680" y="1031"/>
                  </a:lnTo>
                  <a:lnTo>
                    <a:pt x="687" y="1045"/>
                  </a:lnTo>
                  <a:lnTo>
                    <a:pt x="695" y="1060"/>
                  </a:lnTo>
                  <a:lnTo>
                    <a:pt x="695" y="1060"/>
                  </a:lnTo>
                  <a:lnTo>
                    <a:pt x="705" y="1092"/>
                  </a:lnTo>
                  <a:lnTo>
                    <a:pt x="715" y="1123"/>
                  </a:lnTo>
                  <a:lnTo>
                    <a:pt x="726" y="1153"/>
                  </a:lnTo>
                  <a:lnTo>
                    <a:pt x="738" y="1183"/>
                  </a:lnTo>
                  <a:lnTo>
                    <a:pt x="738" y="1183"/>
                  </a:lnTo>
                  <a:lnTo>
                    <a:pt x="765" y="1240"/>
                  </a:lnTo>
                  <a:lnTo>
                    <a:pt x="794" y="1297"/>
                  </a:lnTo>
                  <a:lnTo>
                    <a:pt x="823" y="1354"/>
                  </a:lnTo>
                  <a:lnTo>
                    <a:pt x="854" y="1407"/>
                  </a:lnTo>
                  <a:lnTo>
                    <a:pt x="854" y="1407"/>
                  </a:lnTo>
                  <a:lnTo>
                    <a:pt x="858" y="1411"/>
                  </a:lnTo>
                  <a:lnTo>
                    <a:pt x="864" y="1414"/>
                  </a:lnTo>
                  <a:lnTo>
                    <a:pt x="875" y="1418"/>
                  </a:lnTo>
                  <a:lnTo>
                    <a:pt x="890" y="1423"/>
                  </a:lnTo>
                  <a:lnTo>
                    <a:pt x="905" y="1425"/>
                  </a:lnTo>
                  <a:lnTo>
                    <a:pt x="922" y="1427"/>
                  </a:lnTo>
                  <a:lnTo>
                    <a:pt x="938" y="1427"/>
                  </a:lnTo>
                  <a:lnTo>
                    <a:pt x="954" y="1426"/>
                  </a:lnTo>
                  <a:lnTo>
                    <a:pt x="970" y="1424"/>
                  </a:lnTo>
                  <a:lnTo>
                    <a:pt x="970" y="1424"/>
                  </a:lnTo>
                  <a:lnTo>
                    <a:pt x="970" y="1420"/>
                  </a:lnTo>
                  <a:lnTo>
                    <a:pt x="968" y="1418"/>
                  </a:lnTo>
                  <a:lnTo>
                    <a:pt x="966" y="1416"/>
                  </a:lnTo>
                  <a:lnTo>
                    <a:pt x="968" y="1412"/>
                  </a:lnTo>
                  <a:lnTo>
                    <a:pt x="968" y="1412"/>
                  </a:lnTo>
                  <a:lnTo>
                    <a:pt x="961" y="1414"/>
                  </a:lnTo>
                  <a:lnTo>
                    <a:pt x="954" y="1417"/>
                  </a:lnTo>
                  <a:lnTo>
                    <a:pt x="950" y="1418"/>
                  </a:lnTo>
                  <a:lnTo>
                    <a:pt x="947" y="1419"/>
                  </a:lnTo>
                  <a:lnTo>
                    <a:pt x="944" y="1418"/>
                  </a:lnTo>
                  <a:lnTo>
                    <a:pt x="940" y="1416"/>
                  </a:lnTo>
                  <a:lnTo>
                    <a:pt x="940" y="1416"/>
                  </a:lnTo>
                  <a:lnTo>
                    <a:pt x="942" y="1412"/>
                  </a:lnTo>
                  <a:lnTo>
                    <a:pt x="944" y="1408"/>
                  </a:lnTo>
                  <a:lnTo>
                    <a:pt x="950" y="1400"/>
                  </a:lnTo>
                  <a:lnTo>
                    <a:pt x="956" y="1393"/>
                  </a:lnTo>
                  <a:lnTo>
                    <a:pt x="958" y="1387"/>
                  </a:lnTo>
                  <a:lnTo>
                    <a:pt x="960" y="1382"/>
                  </a:lnTo>
                  <a:lnTo>
                    <a:pt x="960" y="1382"/>
                  </a:lnTo>
                  <a:lnTo>
                    <a:pt x="957" y="1381"/>
                  </a:lnTo>
                  <a:lnTo>
                    <a:pt x="955" y="1380"/>
                  </a:lnTo>
                  <a:lnTo>
                    <a:pt x="949" y="1381"/>
                  </a:lnTo>
                  <a:lnTo>
                    <a:pt x="944" y="1383"/>
                  </a:lnTo>
                  <a:lnTo>
                    <a:pt x="940" y="1386"/>
                  </a:lnTo>
                  <a:lnTo>
                    <a:pt x="935" y="1388"/>
                  </a:lnTo>
                  <a:lnTo>
                    <a:pt x="931" y="1390"/>
                  </a:lnTo>
                  <a:lnTo>
                    <a:pt x="929" y="1390"/>
                  </a:lnTo>
                  <a:lnTo>
                    <a:pt x="927" y="1390"/>
                  </a:lnTo>
                  <a:lnTo>
                    <a:pt x="925" y="1389"/>
                  </a:lnTo>
                  <a:lnTo>
                    <a:pt x="923" y="1387"/>
                  </a:lnTo>
                  <a:lnTo>
                    <a:pt x="923" y="1387"/>
                  </a:lnTo>
                  <a:lnTo>
                    <a:pt x="924" y="1384"/>
                  </a:lnTo>
                  <a:lnTo>
                    <a:pt x="925" y="1381"/>
                  </a:lnTo>
                  <a:lnTo>
                    <a:pt x="928" y="1374"/>
                  </a:lnTo>
                  <a:lnTo>
                    <a:pt x="932" y="1370"/>
                  </a:lnTo>
                  <a:lnTo>
                    <a:pt x="938" y="1366"/>
                  </a:lnTo>
                  <a:lnTo>
                    <a:pt x="942" y="1362"/>
                  </a:lnTo>
                  <a:lnTo>
                    <a:pt x="945" y="1356"/>
                  </a:lnTo>
                  <a:lnTo>
                    <a:pt x="946" y="1354"/>
                  </a:lnTo>
                  <a:lnTo>
                    <a:pt x="945" y="1351"/>
                  </a:lnTo>
                  <a:lnTo>
                    <a:pt x="944" y="1349"/>
                  </a:lnTo>
                  <a:lnTo>
                    <a:pt x="943" y="1346"/>
                  </a:lnTo>
                  <a:lnTo>
                    <a:pt x="943" y="1346"/>
                  </a:lnTo>
                  <a:lnTo>
                    <a:pt x="935" y="1352"/>
                  </a:lnTo>
                  <a:lnTo>
                    <a:pt x="928" y="1358"/>
                  </a:lnTo>
                  <a:lnTo>
                    <a:pt x="924" y="1360"/>
                  </a:lnTo>
                  <a:lnTo>
                    <a:pt x="919" y="1363"/>
                  </a:lnTo>
                  <a:lnTo>
                    <a:pt x="915" y="1363"/>
                  </a:lnTo>
                  <a:lnTo>
                    <a:pt x="911" y="1363"/>
                  </a:lnTo>
                  <a:lnTo>
                    <a:pt x="911" y="1363"/>
                  </a:lnTo>
                  <a:lnTo>
                    <a:pt x="911" y="1355"/>
                  </a:lnTo>
                  <a:lnTo>
                    <a:pt x="913" y="1349"/>
                  </a:lnTo>
                  <a:lnTo>
                    <a:pt x="916" y="1343"/>
                  </a:lnTo>
                  <a:lnTo>
                    <a:pt x="920" y="1339"/>
                  </a:lnTo>
                  <a:lnTo>
                    <a:pt x="929" y="1331"/>
                  </a:lnTo>
                  <a:lnTo>
                    <a:pt x="932" y="1326"/>
                  </a:lnTo>
                  <a:lnTo>
                    <a:pt x="935" y="1321"/>
                  </a:lnTo>
                  <a:lnTo>
                    <a:pt x="935" y="1321"/>
                  </a:lnTo>
                  <a:lnTo>
                    <a:pt x="931" y="1313"/>
                  </a:lnTo>
                  <a:lnTo>
                    <a:pt x="928" y="1306"/>
                  </a:lnTo>
                  <a:lnTo>
                    <a:pt x="925" y="1298"/>
                  </a:lnTo>
                  <a:lnTo>
                    <a:pt x="920" y="1291"/>
                  </a:lnTo>
                  <a:lnTo>
                    <a:pt x="920" y="1291"/>
                  </a:lnTo>
                  <a:lnTo>
                    <a:pt x="913" y="1294"/>
                  </a:lnTo>
                  <a:lnTo>
                    <a:pt x="904" y="1298"/>
                  </a:lnTo>
                  <a:lnTo>
                    <a:pt x="888" y="1308"/>
                  </a:lnTo>
                  <a:lnTo>
                    <a:pt x="880" y="1312"/>
                  </a:lnTo>
                  <a:lnTo>
                    <a:pt x="871" y="1314"/>
                  </a:lnTo>
                  <a:lnTo>
                    <a:pt x="864" y="1316"/>
                  </a:lnTo>
                  <a:lnTo>
                    <a:pt x="860" y="1314"/>
                  </a:lnTo>
                  <a:lnTo>
                    <a:pt x="856" y="1313"/>
                  </a:lnTo>
                  <a:lnTo>
                    <a:pt x="856" y="1313"/>
                  </a:lnTo>
                  <a:lnTo>
                    <a:pt x="862" y="1307"/>
                  </a:lnTo>
                  <a:lnTo>
                    <a:pt x="868" y="1302"/>
                  </a:lnTo>
                  <a:lnTo>
                    <a:pt x="881" y="1291"/>
                  </a:lnTo>
                  <a:lnTo>
                    <a:pt x="895" y="1281"/>
                  </a:lnTo>
                  <a:lnTo>
                    <a:pt x="911" y="1274"/>
                  </a:lnTo>
                  <a:lnTo>
                    <a:pt x="911" y="1274"/>
                  </a:lnTo>
                  <a:lnTo>
                    <a:pt x="910" y="1269"/>
                  </a:lnTo>
                  <a:lnTo>
                    <a:pt x="908" y="1266"/>
                  </a:lnTo>
                  <a:lnTo>
                    <a:pt x="904" y="1263"/>
                  </a:lnTo>
                  <a:lnTo>
                    <a:pt x="903" y="1259"/>
                  </a:lnTo>
                  <a:lnTo>
                    <a:pt x="903" y="1259"/>
                  </a:lnTo>
                  <a:lnTo>
                    <a:pt x="899" y="1260"/>
                  </a:lnTo>
                  <a:lnTo>
                    <a:pt x="896" y="1261"/>
                  </a:lnTo>
                  <a:lnTo>
                    <a:pt x="888" y="1264"/>
                  </a:lnTo>
                  <a:lnTo>
                    <a:pt x="885" y="1266"/>
                  </a:lnTo>
                  <a:lnTo>
                    <a:pt x="881" y="1266"/>
                  </a:lnTo>
                  <a:lnTo>
                    <a:pt x="878" y="1266"/>
                  </a:lnTo>
                  <a:lnTo>
                    <a:pt x="873" y="1264"/>
                  </a:lnTo>
                  <a:lnTo>
                    <a:pt x="873" y="1264"/>
                  </a:lnTo>
                  <a:lnTo>
                    <a:pt x="873" y="1260"/>
                  </a:lnTo>
                  <a:lnTo>
                    <a:pt x="874" y="1257"/>
                  </a:lnTo>
                  <a:lnTo>
                    <a:pt x="877" y="1252"/>
                  </a:lnTo>
                  <a:lnTo>
                    <a:pt x="879" y="1249"/>
                  </a:lnTo>
                  <a:lnTo>
                    <a:pt x="886" y="1243"/>
                  </a:lnTo>
                  <a:lnTo>
                    <a:pt x="894" y="1237"/>
                  </a:lnTo>
                  <a:lnTo>
                    <a:pt x="894" y="1237"/>
                  </a:lnTo>
                  <a:lnTo>
                    <a:pt x="892" y="1236"/>
                  </a:lnTo>
                  <a:lnTo>
                    <a:pt x="890" y="1234"/>
                  </a:lnTo>
                  <a:lnTo>
                    <a:pt x="889" y="1232"/>
                  </a:lnTo>
                  <a:lnTo>
                    <a:pt x="888" y="1230"/>
                  </a:lnTo>
                  <a:lnTo>
                    <a:pt x="888" y="1230"/>
                  </a:lnTo>
                  <a:lnTo>
                    <a:pt x="887" y="1230"/>
                  </a:lnTo>
                  <a:lnTo>
                    <a:pt x="884" y="1231"/>
                  </a:lnTo>
                  <a:lnTo>
                    <a:pt x="874" y="1234"/>
                  </a:lnTo>
                  <a:lnTo>
                    <a:pt x="869" y="1235"/>
                  </a:lnTo>
                  <a:lnTo>
                    <a:pt x="864" y="1235"/>
                  </a:lnTo>
                  <a:lnTo>
                    <a:pt x="863" y="1234"/>
                  </a:lnTo>
                  <a:lnTo>
                    <a:pt x="860" y="1232"/>
                  </a:lnTo>
                  <a:lnTo>
                    <a:pt x="859" y="1230"/>
                  </a:lnTo>
                  <a:lnTo>
                    <a:pt x="859" y="1228"/>
                  </a:lnTo>
                  <a:lnTo>
                    <a:pt x="859" y="1228"/>
                  </a:lnTo>
                  <a:lnTo>
                    <a:pt x="859" y="1223"/>
                  </a:lnTo>
                  <a:lnTo>
                    <a:pt x="862" y="1220"/>
                  </a:lnTo>
                  <a:lnTo>
                    <a:pt x="865" y="1218"/>
                  </a:lnTo>
                  <a:lnTo>
                    <a:pt x="868" y="1217"/>
                  </a:lnTo>
                  <a:lnTo>
                    <a:pt x="871" y="1215"/>
                  </a:lnTo>
                  <a:lnTo>
                    <a:pt x="873" y="1213"/>
                  </a:lnTo>
                  <a:lnTo>
                    <a:pt x="875" y="1210"/>
                  </a:lnTo>
                  <a:lnTo>
                    <a:pt x="877" y="1205"/>
                  </a:lnTo>
                  <a:lnTo>
                    <a:pt x="877" y="1205"/>
                  </a:lnTo>
                  <a:lnTo>
                    <a:pt x="872" y="1206"/>
                  </a:lnTo>
                  <a:lnTo>
                    <a:pt x="868" y="1208"/>
                  </a:lnTo>
                  <a:lnTo>
                    <a:pt x="859" y="1213"/>
                  </a:lnTo>
                  <a:lnTo>
                    <a:pt x="855" y="1214"/>
                  </a:lnTo>
                  <a:lnTo>
                    <a:pt x="851" y="1215"/>
                  </a:lnTo>
                  <a:lnTo>
                    <a:pt x="847" y="1215"/>
                  </a:lnTo>
                  <a:lnTo>
                    <a:pt x="841" y="1213"/>
                  </a:lnTo>
                  <a:lnTo>
                    <a:pt x="841" y="1213"/>
                  </a:lnTo>
                  <a:lnTo>
                    <a:pt x="842" y="1206"/>
                  </a:lnTo>
                  <a:lnTo>
                    <a:pt x="845" y="1202"/>
                  </a:lnTo>
                  <a:lnTo>
                    <a:pt x="849" y="1197"/>
                  </a:lnTo>
                  <a:lnTo>
                    <a:pt x="852" y="1193"/>
                  </a:lnTo>
                  <a:lnTo>
                    <a:pt x="859" y="1186"/>
                  </a:lnTo>
                  <a:lnTo>
                    <a:pt x="860" y="1182"/>
                  </a:lnTo>
                  <a:lnTo>
                    <a:pt x="862" y="1178"/>
                  </a:lnTo>
                  <a:lnTo>
                    <a:pt x="862" y="1178"/>
                  </a:lnTo>
                  <a:lnTo>
                    <a:pt x="860" y="1177"/>
                  </a:lnTo>
                  <a:lnTo>
                    <a:pt x="858" y="1178"/>
                  </a:lnTo>
                  <a:lnTo>
                    <a:pt x="854" y="1181"/>
                  </a:lnTo>
                  <a:lnTo>
                    <a:pt x="844" y="1187"/>
                  </a:lnTo>
                  <a:lnTo>
                    <a:pt x="839" y="1190"/>
                  </a:lnTo>
                  <a:lnTo>
                    <a:pt x="834" y="1192"/>
                  </a:lnTo>
                  <a:lnTo>
                    <a:pt x="832" y="1192"/>
                  </a:lnTo>
                  <a:lnTo>
                    <a:pt x="829" y="1191"/>
                  </a:lnTo>
                  <a:lnTo>
                    <a:pt x="826" y="1190"/>
                  </a:lnTo>
                  <a:lnTo>
                    <a:pt x="824" y="1188"/>
                  </a:lnTo>
                  <a:lnTo>
                    <a:pt x="824" y="1188"/>
                  </a:lnTo>
                  <a:lnTo>
                    <a:pt x="830" y="1180"/>
                  </a:lnTo>
                  <a:lnTo>
                    <a:pt x="836" y="1171"/>
                  </a:lnTo>
                  <a:lnTo>
                    <a:pt x="849" y="1156"/>
                  </a:lnTo>
                  <a:lnTo>
                    <a:pt x="849" y="1156"/>
                  </a:lnTo>
                  <a:lnTo>
                    <a:pt x="844" y="1148"/>
                  </a:lnTo>
                  <a:lnTo>
                    <a:pt x="841" y="1139"/>
                  </a:lnTo>
                  <a:lnTo>
                    <a:pt x="841" y="1139"/>
                  </a:lnTo>
                  <a:lnTo>
                    <a:pt x="834" y="1140"/>
                  </a:lnTo>
                  <a:lnTo>
                    <a:pt x="826" y="1142"/>
                  </a:lnTo>
                  <a:lnTo>
                    <a:pt x="820" y="1145"/>
                  </a:lnTo>
                  <a:lnTo>
                    <a:pt x="814" y="1150"/>
                  </a:lnTo>
                  <a:lnTo>
                    <a:pt x="804" y="1158"/>
                  </a:lnTo>
                  <a:lnTo>
                    <a:pt x="793" y="1166"/>
                  </a:lnTo>
                  <a:lnTo>
                    <a:pt x="793" y="1166"/>
                  </a:lnTo>
                  <a:lnTo>
                    <a:pt x="792" y="1163"/>
                  </a:lnTo>
                  <a:lnTo>
                    <a:pt x="790" y="1162"/>
                  </a:lnTo>
                  <a:lnTo>
                    <a:pt x="789" y="1160"/>
                  </a:lnTo>
                  <a:lnTo>
                    <a:pt x="788" y="1158"/>
                  </a:lnTo>
                  <a:lnTo>
                    <a:pt x="788" y="1158"/>
                  </a:lnTo>
                  <a:lnTo>
                    <a:pt x="791" y="1151"/>
                  </a:lnTo>
                  <a:lnTo>
                    <a:pt x="795" y="1144"/>
                  </a:lnTo>
                  <a:lnTo>
                    <a:pt x="801" y="1139"/>
                  </a:lnTo>
                  <a:lnTo>
                    <a:pt x="807" y="1133"/>
                  </a:lnTo>
                  <a:lnTo>
                    <a:pt x="820" y="1126"/>
                  </a:lnTo>
                  <a:lnTo>
                    <a:pt x="825" y="1122"/>
                  </a:lnTo>
                  <a:lnTo>
                    <a:pt x="829" y="1116"/>
                  </a:lnTo>
                  <a:lnTo>
                    <a:pt x="829" y="1116"/>
                  </a:lnTo>
                  <a:lnTo>
                    <a:pt x="827" y="1115"/>
                  </a:lnTo>
                  <a:lnTo>
                    <a:pt x="827" y="1112"/>
                  </a:lnTo>
                  <a:lnTo>
                    <a:pt x="827" y="1112"/>
                  </a:lnTo>
                  <a:lnTo>
                    <a:pt x="824" y="1111"/>
                  </a:lnTo>
                  <a:lnTo>
                    <a:pt x="822" y="1110"/>
                  </a:lnTo>
                  <a:lnTo>
                    <a:pt x="816" y="1112"/>
                  </a:lnTo>
                  <a:lnTo>
                    <a:pt x="809" y="1115"/>
                  </a:lnTo>
                  <a:lnTo>
                    <a:pt x="803" y="1116"/>
                  </a:lnTo>
                  <a:lnTo>
                    <a:pt x="803" y="1116"/>
                  </a:lnTo>
                  <a:lnTo>
                    <a:pt x="801" y="1114"/>
                  </a:lnTo>
                  <a:lnTo>
                    <a:pt x="798" y="1112"/>
                  </a:lnTo>
                  <a:lnTo>
                    <a:pt x="797" y="1109"/>
                  </a:lnTo>
                  <a:lnTo>
                    <a:pt x="797" y="1105"/>
                  </a:lnTo>
                  <a:lnTo>
                    <a:pt x="797" y="1105"/>
                  </a:lnTo>
                  <a:lnTo>
                    <a:pt x="799" y="1102"/>
                  </a:lnTo>
                  <a:lnTo>
                    <a:pt x="802" y="1100"/>
                  </a:lnTo>
                  <a:lnTo>
                    <a:pt x="807" y="1097"/>
                  </a:lnTo>
                  <a:lnTo>
                    <a:pt x="811" y="1094"/>
                  </a:lnTo>
                  <a:lnTo>
                    <a:pt x="813" y="1092"/>
                  </a:lnTo>
                  <a:lnTo>
                    <a:pt x="814" y="1090"/>
                  </a:lnTo>
                  <a:lnTo>
                    <a:pt x="814" y="1090"/>
                  </a:lnTo>
                  <a:lnTo>
                    <a:pt x="813" y="1087"/>
                  </a:lnTo>
                  <a:lnTo>
                    <a:pt x="811" y="1086"/>
                  </a:lnTo>
                  <a:lnTo>
                    <a:pt x="807" y="1086"/>
                  </a:lnTo>
                  <a:lnTo>
                    <a:pt x="803" y="1089"/>
                  </a:lnTo>
                  <a:lnTo>
                    <a:pt x="797" y="1091"/>
                  </a:lnTo>
                  <a:lnTo>
                    <a:pt x="792" y="1094"/>
                  </a:lnTo>
                  <a:lnTo>
                    <a:pt x="787" y="1095"/>
                  </a:lnTo>
                  <a:lnTo>
                    <a:pt x="781" y="1095"/>
                  </a:lnTo>
                  <a:lnTo>
                    <a:pt x="778" y="1094"/>
                  </a:lnTo>
                  <a:lnTo>
                    <a:pt x="775" y="1092"/>
                  </a:lnTo>
                  <a:lnTo>
                    <a:pt x="775" y="1092"/>
                  </a:lnTo>
                  <a:lnTo>
                    <a:pt x="780" y="1084"/>
                  </a:lnTo>
                  <a:lnTo>
                    <a:pt x="786" y="1078"/>
                  </a:lnTo>
                  <a:lnTo>
                    <a:pt x="789" y="1075"/>
                  </a:lnTo>
                  <a:lnTo>
                    <a:pt x="793" y="1072"/>
                  </a:lnTo>
                  <a:lnTo>
                    <a:pt x="797" y="1070"/>
                  </a:lnTo>
                  <a:lnTo>
                    <a:pt x="803" y="1070"/>
                  </a:lnTo>
                  <a:lnTo>
                    <a:pt x="803" y="1070"/>
                  </a:lnTo>
                  <a:lnTo>
                    <a:pt x="802" y="1066"/>
                  </a:lnTo>
                  <a:lnTo>
                    <a:pt x="799" y="1062"/>
                  </a:lnTo>
                  <a:lnTo>
                    <a:pt x="796" y="1059"/>
                  </a:lnTo>
                  <a:lnTo>
                    <a:pt x="793" y="1057"/>
                  </a:lnTo>
                  <a:lnTo>
                    <a:pt x="793" y="1057"/>
                  </a:lnTo>
                  <a:lnTo>
                    <a:pt x="788" y="1063"/>
                  </a:lnTo>
                  <a:lnTo>
                    <a:pt x="783" y="1066"/>
                  </a:lnTo>
                  <a:lnTo>
                    <a:pt x="777" y="1069"/>
                  </a:lnTo>
                  <a:lnTo>
                    <a:pt x="768" y="1070"/>
                  </a:lnTo>
                  <a:lnTo>
                    <a:pt x="768" y="1070"/>
                  </a:lnTo>
                  <a:lnTo>
                    <a:pt x="769" y="1061"/>
                  </a:lnTo>
                  <a:lnTo>
                    <a:pt x="771" y="1056"/>
                  </a:lnTo>
                  <a:lnTo>
                    <a:pt x="773" y="1052"/>
                  </a:lnTo>
                  <a:lnTo>
                    <a:pt x="775" y="1049"/>
                  </a:lnTo>
                  <a:lnTo>
                    <a:pt x="778" y="1047"/>
                  </a:lnTo>
                  <a:lnTo>
                    <a:pt x="782" y="1046"/>
                  </a:lnTo>
                  <a:lnTo>
                    <a:pt x="788" y="1046"/>
                  </a:lnTo>
                  <a:lnTo>
                    <a:pt x="788" y="1046"/>
                  </a:lnTo>
                  <a:lnTo>
                    <a:pt x="786" y="1039"/>
                  </a:lnTo>
                  <a:lnTo>
                    <a:pt x="783" y="1034"/>
                  </a:lnTo>
                  <a:lnTo>
                    <a:pt x="781" y="1030"/>
                  </a:lnTo>
                  <a:lnTo>
                    <a:pt x="778" y="1025"/>
                  </a:lnTo>
                  <a:lnTo>
                    <a:pt x="778" y="1025"/>
                  </a:lnTo>
                  <a:lnTo>
                    <a:pt x="772" y="1031"/>
                  </a:lnTo>
                  <a:lnTo>
                    <a:pt x="764" y="1036"/>
                  </a:lnTo>
                  <a:lnTo>
                    <a:pt x="750" y="1049"/>
                  </a:lnTo>
                  <a:lnTo>
                    <a:pt x="744" y="1053"/>
                  </a:lnTo>
                  <a:lnTo>
                    <a:pt x="736" y="1056"/>
                  </a:lnTo>
                  <a:lnTo>
                    <a:pt x="733" y="1057"/>
                  </a:lnTo>
                  <a:lnTo>
                    <a:pt x="730" y="1057"/>
                  </a:lnTo>
                  <a:lnTo>
                    <a:pt x="727" y="1056"/>
                  </a:lnTo>
                  <a:lnTo>
                    <a:pt x="723" y="1055"/>
                  </a:lnTo>
                  <a:lnTo>
                    <a:pt x="723" y="1055"/>
                  </a:lnTo>
                  <a:lnTo>
                    <a:pt x="734" y="1042"/>
                  </a:lnTo>
                  <a:lnTo>
                    <a:pt x="745" y="1031"/>
                  </a:lnTo>
                  <a:lnTo>
                    <a:pt x="751" y="1025"/>
                  </a:lnTo>
                  <a:lnTo>
                    <a:pt x="758" y="1021"/>
                  </a:lnTo>
                  <a:lnTo>
                    <a:pt x="765" y="1017"/>
                  </a:lnTo>
                  <a:lnTo>
                    <a:pt x="773" y="1014"/>
                  </a:lnTo>
                  <a:lnTo>
                    <a:pt x="773" y="1014"/>
                  </a:lnTo>
                  <a:lnTo>
                    <a:pt x="761" y="986"/>
                  </a:lnTo>
                  <a:lnTo>
                    <a:pt x="754" y="972"/>
                  </a:lnTo>
                  <a:lnTo>
                    <a:pt x="748" y="958"/>
                  </a:lnTo>
                  <a:lnTo>
                    <a:pt x="741" y="945"/>
                  </a:lnTo>
                  <a:lnTo>
                    <a:pt x="732" y="934"/>
                  </a:lnTo>
                  <a:lnTo>
                    <a:pt x="723" y="925"/>
                  </a:lnTo>
                  <a:lnTo>
                    <a:pt x="719" y="920"/>
                  </a:lnTo>
                  <a:lnTo>
                    <a:pt x="714" y="917"/>
                  </a:lnTo>
                  <a:lnTo>
                    <a:pt x="714" y="917"/>
                  </a:lnTo>
                  <a:close/>
                  <a:moveTo>
                    <a:pt x="999" y="1084"/>
                  </a:moveTo>
                  <a:lnTo>
                    <a:pt x="999" y="1084"/>
                  </a:lnTo>
                  <a:lnTo>
                    <a:pt x="1008" y="1080"/>
                  </a:lnTo>
                  <a:lnTo>
                    <a:pt x="1016" y="1075"/>
                  </a:lnTo>
                  <a:lnTo>
                    <a:pt x="1023" y="1068"/>
                  </a:lnTo>
                  <a:lnTo>
                    <a:pt x="1029" y="1060"/>
                  </a:lnTo>
                  <a:lnTo>
                    <a:pt x="1029" y="1060"/>
                  </a:lnTo>
                  <a:lnTo>
                    <a:pt x="1021" y="1048"/>
                  </a:lnTo>
                  <a:lnTo>
                    <a:pt x="1017" y="1042"/>
                  </a:lnTo>
                  <a:lnTo>
                    <a:pt x="1011" y="1038"/>
                  </a:lnTo>
                  <a:lnTo>
                    <a:pt x="1011" y="1038"/>
                  </a:lnTo>
                  <a:lnTo>
                    <a:pt x="1011" y="1046"/>
                  </a:lnTo>
                  <a:lnTo>
                    <a:pt x="1010" y="1052"/>
                  </a:lnTo>
                  <a:lnTo>
                    <a:pt x="1009" y="1057"/>
                  </a:lnTo>
                  <a:lnTo>
                    <a:pt x="1007" y="1063"/>
                  </a:lnTo>
                  <a:lnTo>
                    <a:pt x="1002" y="1072"/>
                  </a:lnTo>
                  <a:lnTo>
                    <a:pt x="1001" y="1078"/>
                  </a:lnTo>
                  <a:lnTo>
                    <a:pt x="999" y="1084"/>
                  </a:lnTo>
                  <a:lnTo>
                    <a:pt x="999" y="1084"/>
                  </a:lnTo>
                  <a:close/>
                  <a:moveTo>
                    <a:pt x="1247" y="1060"/>
                  </a:moveTo>
                  <a:lnTo>
                    <a:pt x="1247" y="1060"/>
                  </a:lnTo>
                  <a:lnTo>
                    <a:pt x="1235" y="1057"/>
                  </a:lnTo>
                  <a:lnTo>
                    <a:pt x="1230" y="1055"/>
                  </a:lnTo>
                  <a:lnTo>
                    <a:pt x="1226" y="1052"/>
                  </a:lnTo>
                  <a:lnTo>
                    <a:pt x="1226" y="1052"/>
                  </a:lnTo>
                  <a:lnTo>
                    <a:pt x="1225" y="1055"/>
                  </a:lnTo>
                  <a:lnTo>
                    <a:pt x="1223" y="1056"/>
                  </a:lnTo>
                  <a:lnTo>
                    <a:pt x="1220" y="1060"/>
                  </a:lnTo>
                  <a:lnTo>
                    <a:pt x="1217" y="1063"/>
                  </a:lnTo>
                  <a:lnTo>
                    <a:pt x="1216" y="1065"/>
                  </a:lnTo>
                  <a:lnTo>
                    <a:pt x="1216" y="1067"/>
                  </a:lnTo>
                  <a:lnTo>
                    <a:pt x="1216" y="1067"/>
                  </a:lnTo>
                  <a:lnTo>
                    <a:pt x="1225" y="1070"/>
                  </a:lnTo>
                  <a:lnTo>
                    <a:pt x="1233" y="1072"/>
                  </a:lnTo>
                  <a:lnTo>
                    <a:pt x="1250" y="1075"/>
                  </a:lnTo>
                  <a:lnTo>
                    <a:pt x="1250" y="1075"/>
                  </a:lnTo>
                  <a:lnTo>
                    <a:pt x="1250" y="1070"/>
                  </a:lnTo>
                  <a:lnTo>
                    <a:pt x="1250" y="1067"/>
                  </a:lnTo>
                  <a:lnTo>
                    <a:pt x="1249" y="1066"/>
                  </a:lnTo>
                  <a:lnTo>
                    <a:pt x="1248" y="1066"/>
                  </a:lnTo>
                  <a:lnTo>
                    <a:pt x="1247" y="1066"/>
                  </a:lnTo>
                  <a:lnTo>
                    <a:pt x="1246" y="1065"/>
                  </a:lnTo>
                  <a:lnTo>
                    <a:pt x="1247" y="1060"/>
                  </a:lnTo>
                  <a:lnTo>
                    <a:pt x="1247" y="1060"/>
                  </a:lnTo>
                  <a:close/>
                  <a:moveTo>
                    <a:pt x="992" y="1092"/>
                  </a:moveTo>
                  <a:lnTo>
                    <a:pt x="992" y="1092"/>
                  </a:lnTo>
                  <a:lnTo>
                    <a:pt x="989" y="1107"/>
                  </a:lnTo>
                  <a:lnTo>
                    <a:pt x="984" y="1126"/>
                  </a:lnTo>
                  <a:lnTo>
                    <a:pt x="978" y="1143"/>
                  </a:lnTo>
                  <a:lnTo>
                    <a:pt x="977" y="1148"/>
                  </a:lnTo>
                  <a:lnTo>
                    <a:pt x="977" y="1151"/>
                  </a:lnTo>
                  <a:lnTo>
                    <a:pt x="977" y="1151"/>
                  </a:lnTo>
                  <a:lnTo>
                    <a:pt x="980" y="1156"/>
                  </a:lnTo>
                  <a:lnTo>
                    <a:pt x="985" y="1159"/>
                  </a:lnTo>
                  <a:lnTo>
                    <a:pt x="988" y="1160"/>
                  </a:lnTo>
                  <a:lnTo>
                    <a:pt x="991" y="1160"/>
                  </a:lnTo>
                  <a:lnTo>
                    <a:pt x="994" y="1158"/>
                  </a:lnTo>
                  <a:lnTo>
                    <a:pt x="998" y="1156"/>
                  </a:lnTo>
                  <a:lnTo>
                    <a:pt x="1004" y="1147"/>
                  </a:lnTo>
                  <a:lnTo>
                    <a:pt x="1017" y="1128"/>
                  </a:lnTo>
                  <a:lnTo>
                    <a:pt x="1023" y="1121"/>
                  </a:lnTo>
                  <a:lnTo>
                    <a:pt x="1027" y="1119"/>
                  </a:lnTo>
                  <a:lnTo>
                    <a:pt x="1031" y="1116"/>
                  </a:lnTo>
                  <a:lnTo>
                    <a:pt x="1031" y="1116"/>
                  </a:lnTo>
                  <a:lnTo>
                    <a:pt x="1036" y="1119"/>
                  </a:lnTo>
                  <a:lnTo>
                    <a:pt x="1040" y="1122"/>
                  </a:lnTo>
                  <a:lnTo>
                    <a:pt x="1048" y="1129"/>
                  </a:lnTo>
                  <a:lnTo>
                    <a:pt x="1055" y="1137"/>
                  </a:lnTo>
                  <a:lnTo>
                    <a:pt x="1059" y="1141"/>
                  </a:lnTo>
                  <a:lnTo>
                    <a:pt x="1063" y="1143"/>
                  </a:lnTo>
                  <a:lnTo>
                    <a:pt x="1063" y="1143"/>
                  </a:lnTo>
                  <a:lnTo>
                    <a:pt x="1064" y="1140"/>
                  </a:lnTo>
                  <a:lnTo>
                    <a:pt x="1065" y="1138"/>
                  </a:lnTo>
                  <a:lnTo>
                    <a:pt x="1070" y="1135"/>
                  </a:lnTo>
                  <a:lnTo>
                    <a:pt x="1072" y="1132"/>
                  </a:lnTo>
                  <a:lnTo>
                    <a:pt x="1074" y="1130"/>
                  </a:lnTo>
                  <a:lnTo>
                    <a:pt x="1076" y="1128"/>
                  </a:lnTo>
                  <a:lnTo>
                    <a:pt x="1076" y="1124"/>
                  </a:lnTo>
                  <a:lnTo>
                    <a:pt x="1076" y="1124"/>
                  </a:lnTo>
                  <a:lnTo>
                    <a:pt x="1066" y="1112"/>
                  </a:lnTo>
                  <a:lnTo>
                    <a:pt x="1057" y="1099"/>
                  </a:lnTo>
                  <a:lnTo>
                    <a:pt x="1048" y="1087"/>
                  </a:lnTo>
                  <a:lnTo>
                    <a:pt x="1042" y="1082"/>
                  </a:lnTo>
                  <a:lnTo>
                    <a:pt x="1036" y="1077"/>
                  </a:lnTo>
                  <a:lnTo>
                    <a:pt x="1036" y="1077"/>
                  </a:lnTo>
                  <a:lnTo>
                    <a:pt x="1033" y="1082"/>
                  </a:lnTo>
                  <a:lnTo>
                    <a:pt x="1027" y="1087"/>
                  </a:lnTo>
                  <a:lnTo>
                    <a:pt x="1022" y="1092"/>
                  </a:lnTo>
                  <a:lnTo>
                    <a:pt x="1017" y="1095"/>
                  </a:lnTo>
                  <a:lnTo>
                    <a:pt x="1010" y="1097"/>
                  </a:lnTo>
                  <a:lnTo>
                    <a:pt x="1004" y="1097"/>
                  </a:lnTo>
                  <a:lnTo>
                    <a:pt x="998" y="1096"/>
                  </a:lnTo>
                  <a:lnTo>
                    <a:pt x="992" y="1092"/>
                  </a:lnTo>
                  <a:lnTo>
                    <a:pt x="992" y="1092"/>
                  </a:lnTo>
                  <a:close/>
                  <a:moveTo>
                    <a:pt x="1203" y="1084"/>
                  </a:moveTo>
                  <a:lnTo>
                    <a:pt x="1203" y="1084"/>
                  </a:lnTo>
                  <a:lnTo>
                    <a:pt x="1189" y="1119"/>
                  </a:lnTo>
                  <a:lnTo>
                    <a:pt x="1175" y="1151"/>
                  </a:lnTo>
                  <a:lnTo>
                    <a:pt x="1168" y="1168"/>
                  </a:lnTo>
                  <a:lnTo>
                    <a:pt x="1161" y="1185"/>
                  </a:lnTo>
                  <a:lnTo>
                    <a:pt x="1156" y="1203"/>
                  </a:lnTo>
                  <a:lnTo>
                    <a:pt x="1152" y="1222"/>
                  </a:lnTo>
                  <a:lnTo>
                    <a:pt x="1152" y="1222"/>
                  </a:lnTo>
                  <a:lnTo>
                    <a:pt x="1160" y="1227"/>
                  </a:lnTo>
                  <a:lnTo>
                    <a:pt x="1169" y="1230"/>
                  </a:lnTo>
                  <a:lnTo>
                    <a:pt x="1180" y="1232"/>
                  </a:lnTo>
                  <a:lnTo>
                    <a:pt x="1190" y="1233"/>
                  </a:lnTo>
                  <a:lnTo>
                    <a:pt x="1201" y="1233"/>
                  </a:lnTo>
                  <a:lnTo>
                    <a:pt x="1211" y="1231"/>
                  </a:lnTo>
                  <a:lnTo>
                    <a:pt x="1220" y="1228"/>
                  </a:lnTo>
                  <a:lnTo>
                    <a:pt x="1228" y="1222"/>
                  </a:lnTo>
                  <a:lnTo>
                    <a:pt x="1228" y="1222"/>
                  </a:lnTo>
                  <a:lnTo>
                    <a:pt x="1234" y="1195"/>
                  </a:lnTo>
                  <a:lnTo>
                    <a:pt x="1239" y="1167"/>
                  </a:lnTo>
                  <a:lnTo>
                    <a:pt x="1250" y="1105"/>
                  </a:lnTo>
                  <a:lnTo>
                    <a:pt x="1250" y="1105"/>
                  </a:lnTo>
                  <a:lnTo>
                    <a:pt x="1246" y="1100"/>
                  </a:lnTo>
                  <a:lnTo>
                    <a:pt x="1242" y="1096"/>
                  </a:lnTo>
                  <a:lnTo>
                    <a:pt x="1236" y="1093"/>
                  </a:lnTo>
                  <a:lnTo>
                    <a:pt x="1231" y="1090"/>
                  </a:lnTo>
                  <a:lnTo>
                    <a:pt x="1225" y="1087"/>
                  </a:lnTo>
                  <a:lnTo>
                    <a:pt x="1218" y="1086"/>
                  </a:lnTo>
                  <a:lnTo>
                    <a:pt x="1203" y="1084"/>
                  </a:lnTo>
                  <a:lnTo>
                    <a:pt x="1203" y="1084"/>
                  </a:lnTo>
                  <a:close/>
                  <a:moveTo>
                    <a:pt x="1235" y="1274"/>
                  </a:moveTo>
                  <a:lnTo>
                    <a:pt x="1235" y="1274"/>
                  </a:lnTo>
                  <a:lnTo>
                    <a:pt x="1237" y="1276"/>
                  </a:lnTo>
                  <a:lnTo>
                    <a:pt x="1239" y="1278"/>
                  </a:lnTo>
                  <a:lnTo>
                    <a:pt x="1242" y="1282"/>
                  </a:lnTo>
                  <a:lnTo>
                    <a:pt x="1244" y="1284"/>
                  </a:lnTo>
                  <a:lnTo>
                    <a:pt x="1246" y="1286"/>
                  </a:lnTo>
                  <a:lnTo>
                    <a:pt x="1249" y="1287"/>
                  </a:lnTo>
                  <a:lnTo>
                    <a:pt x="1252" y="1287"/>
                  </a:lnTo>
                  <a:lnTo>
                    <a:pt x="1252" y="1287"/>
                  </a:lnTo>
                  <a:lnTo>
                    <a:pt x="1256" y="1267"/>
                  </a:lnTo>
                  <a:lnTo>
                    <a:pt x="1259" y="1248"/>
                  </a:lnTo>
                  <a:lnTo>
                    <a:pt x="1264" y="1228"/>
                  </a:lnTo>
                  <a:lnTo>
                    <a:pt x="1269" y="1206"/>
                  </a:lnTo>
                  <a:lnTo>
                    <a:pt x="1283" y="1165"/>
                  </a:lnTo>
                  <a:lnTo>
                    <a:pt x="1299" y="1124"/>
                  </a:lnTo>
                  <a:lnTo>
                    <a:pt x="1299" y="1124"/>
                  </a:lnTo>
                  <a:lnTo>
                    <a:pt x="1294" y="1116"/>
                  </a:lnTo>
                  <a:lnTo>
                    <a:pt x="1288" y="1111"/>
                  </a:lnTo>
                  <a:lnTo>
                    <a:pt x="1279" y="1107"/>
                  </a:lnTo>
                  <a:lnTo>
                    <a:pt x="1269" y="1105"/>
                  </a:lnTo>
                  <a:lnTo>
                    <a:pt x="1269" y="1105"/>
                  </a:lnTo>
                  <a:lnTo>
                    <a:pt x="1267" y="1125"/>
                  </a:lnTo>
                  <a:lnTo>
                    <a:pt x="1264" y="1146"/>
                  </a:lnTo>
                  <a:lnTo>
                    <a:pt x="1256" y="1190"/>
                  </a:lnTo>
                  <a:lnTo>
                    <a:pt x="1245" y="1233"/>
                  </a:lnTo>
                  <a:lnTo>
                    <a:pt x="1235" y="1274"/>
                  </a:lnTo>
                  <a:lnTo>
                    <a:pt x="1235" y="1274"/>
                  </a:lnTo>
                  <a:close/>
                  <a:moveTo>
                    <a:pt x="977" y="1178"/>
                  </a:moveTo>
                  <a:lnTo>
                    <a:pt x="977" y="1178"/>
                  </a:lnTo>
                  <a:lnTo>
                    <a:pt x="984" y="1246"/>
                  </a:lnTo>
                  <a:lnTo>
                    <a:pt x="990" y="1311"/>
                  </a:lnTo>
                  <a:lnTo>
                    <a:pt x="993" y="1342"/>
                  </a:lnTo>
                  <a:lnTo>
                    <a:pt x="998" y="1372"/>
                  </a:lnTo>
                  <a:lnTo>
                    <a:pt x="1003" y="1400"/>
                  </a:lnTo>
                  <a:lnTo>
                    <a:pt x="1009" y="1427"/>
                  </a:lnTo>
                  <a:lnTo>
                    <a:pt x="1009" y="1427"/>
                  </a:lnTo>
                  <a:lnTo>
                    <a:pt x="1011" y="1426"/>
                  </a:lnTo>
                  <a:lnTo>
                    <a:pt x="1016" y="1425"/>
                  </a:lnTo>
                  <a:lnTo>
                    <a:pt x="1029" y="1424"/>
                  </a:lnTo>
                  <a:lnTo>
                    <a:pt x="1041" y="1425"/>
                  </a:lnTo>
                  <a:lnTo>
                    <a:pt x="1053" y="1427"/>
                  </a:lnTo>
                  <a:lnTo>
                    <a:pt x="1053" y="1427"/>
                  </a:lnTo>
                  <a:lnTo>
                    <a:pt x="1054" y="1422"/>
                  </a:lnTo>
                  <a:lnTo>
                    <a:pt x="1055" y="1416"/>
                  </a:lnTo>
                  <a:lnTo>
                    <a:pt x="1053" y="1403"/>
                  </a:lnTo>
                  <a:lnTo>
                    <a:pt x="1053" y="1389"/>
                  </a:lnTo>
                  <a:lnTo>
                    <a:pt x="1053" y="1382"/>
                  </a:lnTo>
                  <a:lnTo>
                    <a:pt x="1055" y="1374"/>
                  </a:lnTo>
                  <a:lnTo>
                    <a:pt x="1055" y="1374"/>
                  </a:lnTo>
                  <a:lnTo>
                    <a:pt x="1059" y="1377"/>
                  </a:lnTo>
                  <a:lnTo>
                    <a:pt x="1062" y="1378"/>
                  </a:lnTo>
                  <a:lnTo>
                    <a:pt x="1064" y="1381"/>
                  </a:lnTo>
                  <a:lnTo>
                    <a:pt x="1065" y="1384"/>
                  </a:lnTo>
                  <a:lnTo>
                    <a:pt x="1067" y="1392"/>
                  </a:lnTo>
                  <a:lnTo>
                    <a:pt x="1068" y="1399"/>
                  </a:lnTo>
                  <a:lnTo>
                    <a:pt x="1068" y="1408"/>
                  </a:lnTo>
                  <a:lnTo>
                    <a:pt x="1070" y="1416"/>
                  </a:lnTo>
                  <a:lnTo>
                    <a:pt x="1072" y="1423"/>
                  </a:lnTo>
                  <a:lnTo>
                    <a:pt x="1075" y="1425"/>
                  </a:lnTo>
                  <a:lnTo>
                    <a:pt x="1078" y="1427"/>
                  </a:lnTo>
                  <a:lnTo>
                    <a:pt x="1078" y="1427"/>
                  </a:lnTo>
                  <a:lnTo>
                    <a:pt x="1081" y="1423"/>
                  </a:lnTo>
                  <a:lnTo>
                    <a:pt x="1083" y="1418"/>
                  </a:lnTo>
                  <a:lnTo>
                    <a:pt x="1087" y="1409"/>
                  </a:lnTo>
                  <a:lnTo>
                    <a:pt x="1091" y="1398"/>
                  </a:lnTo>
                  <a:lnTo>
                    <a:pt x="1092" y="1385"/>
                  </a:lnTo>
                  <a:lnTo>
                    <a:pt x="1093" y="1372"/>
                  </a:lnTo>
                  <a:lnTo>
                    <a:pt x="1093" y="1358"/>
                  </a:lnTo>
                  <a:lnTo>
                    <a:pt x="1093" y="1331"/>
                  </a:lnTo>
                  <a:lnTo>
                    <a:pt x="1093" y="1331"/>
                  </a:lnTo>
                  <a:lnTo>
                    <a:pt x="1096" y="1309"/>
                  </a:lnTo>
                  <a:lnTo>
                    <a:pt x="1097" y="1287"/>
                  </a:lnTo>
                  <a:lnTo>
                    <a:pt x="1097" y="1265"/>
                  </a:lnTo>
                  <a:lnTo>
                    <a:pt x="1096" y="1244"/>
                  </a:lnTo>
                  <a:lnTo>
                    <a:pt x="1091" y="1201"/>
                  </a:lnTo>
                  <a:lnTo>
                    <a:pt x="1089" y="1178"/>
                  </a:lnTo>
                  <a:lnTo>
                    <a:pt x="1087" y="1156"/>
                  </a:lnTo>
                  <a:lnTo>
                    <a:pt x="1087" y="1156"/>
                  </a:lnTo>
                  <a:lnTo>
                    <a:pt x="1080" y="1159"/>
                  </a:lnTo>
                  <a:lnTo>
                    <a:pt x="1070" y="1162"/>
                  </a:lnTo>
                  <a:lnTo>
                    <a:pt x="1065" y="1163"/>
                  </a:lnTo>
                  <a:lnTo>
                    <a:pt x="1061" y="1163"/>
                  </a:lnTo>
                  <a:lnTo>
                    <a:pt x="1055" y="1162"/>
                  </a:lnTo>
                  <a:lnTo>
                    <a:pt x="1051" y="1161"/>
                  </a:lnTo>
                  <a:lnTo>
                    <a:pt x="1051" y="1161"/>
                  </a:lnTo>
                  <a:lnTo>
                    <a:pt x="1053" y="1202"/>
                  </a:lnTo>
                  <a:lnTo>
                    <a:pt x="1056" y="1245"/>
                  </a:lnTo>
                  <a:lnTo>
                    <a:pt x="1059" y="1288"/>
                  </a:lnTo>
                  <a:lnTo>
                    <a:pt x="1059" y="1309"/>
                  </a:lnTo>
                  <a:lnTo>
                    <a:pt x="1059" y="1331"/>
                  </a:lnTo>
                  <a:lnTo>
                    <a:pt x="1059" y="1331"/>
                  </a:lnTo>
                  <a:lnTo>
                    <a:pt x="1054" y="1322"/>
                  </a:lnTo>
                  <a:lnTo>
                    <a:pt x="1050" y="1311"/>
                  </a:lnTo>
                  <a:lnTo>
                    <a:pt x="1048" y="1301"/>
                  </a:lnTo>
                  <a:lnTo>
                    <a:pt x="1046" y="1290"/>
                  </a:lnTo>
                  <a:lnTo>
                    <a:pt x="1044" y="1266"/>
                  </a:lnTo>
                  <a:lnTo>
                    <a:pt x="1042" y="1242"/>
                  </a:lnTo>
                  <a:lnTo>
                    <a:pt x="1041" y="1217"/>
                  </a:lnTo>
                  <a:lnTo>
                    <a:pt x="1039" y="1193"/>
                  </a:lnTo>
                  <a:lnTo>
                    <a:pt x="1037" y="1182"/>
                  </a:lnTo>
                  <a:lnTo>
                    <a:pt x="1034" y="1171"/>
                  </a:lnTo>
                  <a:lnTo>
                    <a:pt x="1031" y="1160"/>
                  </a:lnTo>
                  <a:lnTo>
                    <a:pt x="1026" y="1151"/>
                  </a:lnTo>
                  <a:lnTo>
                    <a:pt x="1026" y="1151"/>
                  </a:lnTo>
                  <a:lnTo>
                    <a:pt x="1023" y="1158"/>
                  </a:lnTo>
                  <a:lnTo>
                    <a:pt x="1019" y="1165"/>
                  </a:lnTo>
                  <a:lnTo>
                    <a:pt x="1014" y="1169"/>
                  </a:lnTo>
                  <a:lnTo>
                    <a:pt x="1007" y="1173"/>
                  </a:lnTo>
                  <a:lnTo>
                    <a:pt x="1001" y="1176"/>
                  </a:lnTo>
                  <a:lnTo>
                    <a:pt x="993" y="1178"/>
                  </a:lnTo>
                  <a:lnTo>
                    <a:pt x="985" y="1178"/>
                  </a:lnTo>
                  <a:lnTo>
                    <a:pt x="977" y="1178"/>
                  </a:lnTo>
                  <a:lnTo>
                    <a:pt x="977" y="1178"/>
                  </a:lnTo>
                  <a:close/>
                  <a:moveTo>
                    <a:pt x="1108" y="1424"/>
                  </a:moveTo>
                  <a:lnTo>
                    <a:pt x="1108" y="1424"/>
                  </a:lnTo>
                  <a:lnTo>
                    <a:pt x="1130" y="1416"/>
                  </a:lnTo>
                  <a:lnTo>
                    <a:pt x="1141" y="1412"/>
                  </a:lnTo>
                  <a:lnTo>
                    <a:pt x="1154" y="1410"/>
                  </a:lnTo>
                  <a:lnTo>
                    <a:pt x="1154" y="1410"/>
                  </a:lnTo>
                  <a:lnTo>
                    <a:pt x="1166" y="1392"/>
                  </a:lnTo>
                  <a:lnTo>
                    <a:pt x="1175" y="1373"/>
                  </a:lnTo>
                  <a:lnTo>
                    <a:pt x="1185" y="1355"/>
                  </a:lnTo>
                  <a:lnTo>
                    <a:pt x="1192" y="1336"/>
                  </a:lnTo>
                  <a:lnTo>
                    <a:pt x="1200" y="1316"/>
                  </a:lnTo>
                  <a:lnTo>
                    <a:pt x="1207" y="1295"/>
                  </a:lnTo>
                  <a:lnTo>
                    <a:pt x="1213" y="1274"/>
                  </a:lnTo>
                  <a:lnTo>
                    <a:pt x="1218" y="1252"/>
                  </a:lnTo>
                  <a:lnTo>
                    <a:pt x="1218" y="1252"/>
                  </a:lnTo>
                  <a:lnTo>
                    <a:pt x="1196" y="1252"/>
                  </a:lnTo>
                  <a:lnTo>
                    <a:pt x="1186" y="1251"/>
                  </a:lnTo>
                  <a:lnTo>
                    <a:pt x="1176" y="1251"/>
                  </a:lnTo>
                  <a:lnTo>
                    <a:pt x="1167" y="1249"/>
                  </a:lnTo>
                  <a:lnTo>
                    <a:pt x="1159" y="1246"/>
                  </a:lnTo>
                  <a:lnTo>
                    <a:pt x="1153" y="1243"/>
                  </a:lnTo>
                  <a:lnTo>
                    <a:pt x="1146" y="1237"/>
                  </a:lnTo>
                  <a:lnTo>
                    <a:pt x="1146" y="1237"/>
                  </a:lnTo>
                  <a:lnTo>
                    <a:pt x="1132" y="1283"/>
                  </a:lnTo>
                  <a:lnTo>
                    <a:pt x="1127" y="1307"/>
                  </a:lnTo>
                  <a:lnTo>
                    <a:pt x="1122" y="1329"/>
                  </a:lnTo>
                  <a:lnTo>
                    <a:pt x="1117" y="1352"/>
                  </a:lnTo>
                  <a:lnTo>
                    <a:pt x="1113" y="1374"/>
                  </a:lnTo>
                  <a:lnTo>
                    <a:pt x="1108" y="1424"/>
                  </a:lnTo>
                  <a:lnTo>
                    <a:pt x="1108" y="1424"/>
                  </a:lnTo>
                  <a:close/>
                  <a:moveTo>
                    <a:pt x="970" y="1360"/>
                  </a:moveTo>
                  <a:lnTo>
                    <a:pt x="970" y="1360"/>
                  </a:lnTo>
                  <a:lnTo>
                    <a:pt x="974" y="1374"/>
                  </a:lnTo>
                  <a:lnTo>
                    <a:pt x="977" y="1380"/>
                  </a:lnTo>
                  <a:lnTo>
                    <a:pt x="981" y="1385"/>
                  </a:lnTo>
                  <a:lnTo>
                    <a:pt x="981" y="1385"/>
                  </a:lnTo>
                  <a:lnTo>
                    <a:pt x="980" y="1377"/>
                  </a:lnTo>
                  <a:lnTo>
                    <a:pt x="979" y="1368"/>
                  </a:lnTo>
                  <a:lnTo>
                    <a:pt x="978" y="1362"/>
                  </a:lnTo>
                  <a:lnTo>
                    <a:pt x="977" y="1359"/>
                  </a:lnTo>
                  <a:lnTo>
                    <a:pt x="975" y="1357"/>
                  </a:lnTo>
                  <a:lnTo>
                    <a:pt x="975" y="1357"/>
                  </a:lnTo>
                  <a:lnTo>
                    <a:pt x="973" y="1359"/>
                  </a:lnTo>
                  <a:lnTo>
                    <a:pt x="970" y="1360"/>
                  </a:lnTo>
                  <a:lnTo>
                    <a:pt x="970" y="1360"/>
                  </a:lnTo>
                  <a:close/>
                  <a:moveTo>
                    <a:pt x="854" y="1532"/>
                  </a:moveTo>
                  <a:lnTo>
                    <a:pt x="854" y="1532"/>
                  </a:lnTo>
                  <a:lnTo>
                    <a:pt x="887" y="1537"/>
                  </a:lnTo>
                  <a:lnTo>
                    <a:pt x="919" y="1541"/>
                  </a:lnTo>
                  <a:lnTo>
                    <a:pt x="949" y="1545"/>
                  </a:lnTo>
                  <a:lnTo>
                    <a:pt x="979" y="1546"/>
                  </a:lnTo>
                  <a:lnTo>
                    <a:pt x="1008" y="1545"/>
                  </a:lnTo>
                  <a:lnTo>
                    <a:pt x="1022" y="1544"/>
                  </a:lnTo>
                  <a:lnTo>
                    <a:pt x="1037" y="1541"/>
                  </a:lnTo>
                  <a:lnTo>
                    <a:pt x="1052" y="1538"/>
                  </a:lnTo>
                  <a:lnTo>
                    <a:pt x="1067" y="1535"/>
                  </a:lnTo>
                  <a:lnTo>
                    <a:pt x="1082" y="1530"/>
                  </a:lnTo>
                  <a:lnTo>
                    <a:pt x="1097" y="1524"/>
                  </a:lnTo>
                  <a:lnTo>
                    <a:pt x="1097" y="1524"/>
                  </a:lnTo>
                  <a:lnTo>
                    <a:pt x="1112" y="1525"/>
                  </a:lnTo>
                  <a:lnTo>
                    <a:pt x="1125" y="1524"/>
                  </a:lnTo>
                  <a:lnTo>
                    <a:pt x="1135" y="1522"/>
                  </a:lnTo>
                  <a:lnTo>
                    <a:pt x="1143" y="1519"/>
                  </a:lnTo>
                  <a:lnTo>
                    <a:pt x="1152" y="1515"/>
                  </a:lnTo>
                  <a:lnTo>
                    <a:pt x="1159" y="1510"/>
                  </a:lnTo>
                  <a:lnTo>
                    <a:pt x="1167" y="1505"/>
                  </a:lnTo>
                  <a:lnTo>
                    <a:pt x="1176" y="1500"/>
                  </a:lnTo>
                  <a:lnTo>
                    <a:pt x="1176" y="1500"/>
                  </a:lnTo>
                  <a:lnTo>
                    <a:pt x="1176" y="1487"/>
                  </a:lnTo>
                  <a:lnTo>
                    <a:pt x="1176" y="1475"/>
                  </a:lnTo>
                  <a:lnTo>
                    <a:pt x="1178" y="1464"/>
                  </a:lnTo>
                  <a:lnTo>
                    <a:pt x="1182" y="1454"/>
                  </a:lnTo>
                  <a:lnTo>
                    <a:pt x="1187" y="1433"/>
                  </a:lnTo>
                  <a:lnTo>
                    <a:pt x="1189" y="1423"/>
                  </a:lnTo>
                  <a:lnTo>
                    <a:pt x="1191" y="1412"/>
                  </a:lnTo>
                  <a:lnTo>
                    <a:pt x="1191" y="1412"/>
                  </a:lnTo>
                  <a:lnTo>
                    <a:pt x="1182" y="1419"/>
                  </a:lnTo>
                  <a:lnTo>
                    <a:pt x="1171" y="1426"/>
                  </a:lnTo>
                  <a:lnTo>
                    <a:pt x="1160" y="1431"/>
                  </a:lnTo>
                  <a:lnTo>
                    <a:pt x="1148" y="1435"/>
                  </a:lnTo>
                  <a:lnTo>
                    <a:pt x="1137" y="1439"/>
                  </a:lnTo>
                  <a:lnTo>
                    <a:pt x="1124" y="1441"/>
                  </a:lnTo>
                  <a:lnTo>
                    <a:pt x="1098" y="1444"/>
                  </a:lnTo>
                  <a:lnTo>
                    <a:pt x="1070" y="1445"/>
                  </a:lnTo>
                  <a:lnTo>
                    <a:pt x="1042" y="1446"/>
                  </a:lnTo>
                  <a:lnTo>
                    <a:pt x="1014" y="1447"/>
                  </a:lnTo>
                  <a:lnTo>
                    <a:pt x="985" y="1448"/>
                  </a:lnTo>
                  <a:lnTo>
                    <a:pt x="985" y="1448"/>
                  </a:lnTo>
                  <a:lnTo>
                    <a:pt x="968" y="1449"/>
                  </a:lnTo>
                  <a:lnTo>
                    <a:pt x="948" y="1449"/>
                  </a:lnTo>
                  <a:lnTo>
                    <a:pt x="927" y="1448"/>
                  </a:lnTo>
                  <a:lnTo>
                    <a:pt x="905" y="1446"/>
                  </a:lnTo>
                  <a:lnTo>
                    <a:pt x="884" y="1443"/>
                  </a:lnTo>
                  <a:lnTo>
                    <a:pt x="864" y="1439"/>
                  </a:lnTo>
                  <a:lnTo>
                    <a:pt x="848" y="1433"/>
                  </a:lnTo>
                  <a:lnTo>
                    <a:pt x="840" y="1430"/>
                  </a:lnTo>
                  <a:lnTo>
                    <a:pt x="835" y="1427"/>
                  </a:lnTo>
                  <a:lnTo>
                    <a:pt x="835" y="1427"/>
                  </a:lnTo>
                  <a:lnTo>
                    <a:pt x="840" y="1454"/>
                  </a:lnTo>
                  <a:lnTo>
                    <a:pt x="844" y="1480"/>
                  </a:lnTo>
                  <a:lnTo>
                    <a:pt x="854" y="1532"/>
                  </a:lnTo>
                  <a:lnTo>
                    <a:pt x="854" y="1532"/>
                  </a:lnTo>
                  <a:close/>
                  <a:moveTo>
                    <a:pt x="1137" y="1549"/>
                  </a:moveTo>
                  <a:lnTo>
                    <a:pt x="1137" y="1549"/>
                  </a:lnTo>
                  <a:lnTo>
                    <a:pt x="1139" y="1565"/>
                  </a:lnTo>
                  <a:lnTo>
                    <a:pt x="1141" y="1579"/>
                  </a:lnTo>
                  <a:lnTo>
                    <a:pt x="1142" y="1611"/>
                  </a:lnTo>
                  <a:lnTo>
                    <a:pt x="1142" y="1611"/>
                  </a:lnTo>
                  <a:lnTo>
                    <a:pt x="1146" y="1611"/>
                  </a:lnTo>
                  <a:lnTo>
                    <a:pt x="1150" y="1611"/>
                  </a:lnTo>
                  <a:lnTo>
                    <a:pt x="1156" y="1608"/>
                  </a:lnTo>
                  <a:lnTo>
                    <a:pt x="1161" y="1605"/>
                  </a:lnTo>
                  <a:lnTo>
                    <a:pt x="1165" y="1604"/>
                  </a:lnTo>
                  <a:lnTo>
                    <a:pt x="1169" y="1604"/>
                  </a:lnTo>
                  <a:lnTo>
                    <a:pt x="1169" y="1604"/>
                  </a:lnTo>
                  <a:lnTo>
                    <a:pt x="1169" y="1592"/>
                  </a:lnTo>
                  <a:lnTo>
                    <a:pt x="1170" y="1581"/>
                  </a:lnTo>
                  <a:lnTo>
                    <a:pt x="1173" y="1564"/>
                  </a:lnTo>
                  <a:lnTo>
                    <a:pt x="1174" y="1555"/>
                  </a:lnTo>
                  <a:lnTo>
                    <a:pt x="1175" y="1547"/>
                  </a:lnTo>
                  <a:lnTo>
                    <a:pt x="1175" y="1539"/>
                  </a:lnTo>
                  <a:lnTo>
                    <a:pt x="1174" y="1530"/>
                  </a:lnTo>
                  <a:lnTo>
                    <a:pt x="1174" y="1530"/>
                  </a:lnTo>
                  <a:lnTo>
                    <a:pt x="1170" y="1533"/>
                  </a:lnTo>
                  <a:lnTo>
                    <a:pt x="1165" y="1535"/>
                  </a:lnTo>
                  <a:lnTo>
                    <a:pt x="1154" y="1538"/>
                  </a:lnTo>
                  <a:lnTo>
                    <a:pt x="1148" y="1540"/>
                  </a:lnTo>
                  <a:lnTo>
                    <a:pt x="1144" y="1543"/>
                  </a:lnTo>
                  <a:lnTo>
                    <a:pt x="1140" y="1546"/>
                  </a:lnTo>
                  <a:lnTo>
                    <a:pt x="1137" y="1549"/>
                  </a:lnTo>
                  <a:lnTo>
                    <a:pt x="1137" y="1549"/>
                  </a:lnTo>
                  <a:close/>
                  <a:moveTo>
                    <a:pt x="1110" y="1626"/>
                  </a:moveTo>
                  <a:lnTo>
                    <a:pt x="1110" y="1626"/>
                  </a:lnTo>
                  <a:lnTo>
                    <a:pt x="1112" y="1624"/>
                  </a:lnTo>
                  <a:lnTo>
                    <a:pt x="1114" y="1624"/>
                  </a:lnTo>
                  <a:lnTo>
                    <a:pt x="1117" y="1624"/>
                  </a:lnTo>
                  <a:lnTo>
                    <a:pt x="1122" y="1623"/>
                  </a:lnTo>
                  <a:lnTo>
                    <a:pt x="1122" y="1623"/>
                  </a:lnTo>
                  <a:lnTo>
                    <a:pt x="1125" y="1602"/>
                  </a:lnTo>
                  <a:lnTo>
                    <a:pt x="1125" y="1592"/>
                  </a:lnTo>
                  <a:lnTo>
                    <a:pt x="1125" y="1580"/>
                  </a:lnTo>
                  <a:lnTo>
                    <a:pt x="1124" y="1570"/>
                  </a:lnTo>
                  <a:lnTo>
                    <a:pt x="1121" y="1561"/>
                  </a:lnTo>
                  <a:lnTo>
                    <a:pt x="1119" y="1558"/>
                  </a:lnTo>
                  <a:lnTo>
                    <a:pt x="1116" y="1554"/>
                  </a:lnTo>
                  <a:lnTo>
                    <a:pt x="1113" y="1551"/>
                  </a:lnTo>
                  <a:lnTo>
                    <a:pt x="1110" y="1549"/>
                  </a:lnTo>
                  <a:lnTo>
                    <a:pt x="1110" y="1549"/>
                  </a:lnTo>
                  <a:lnTo>
                    <a:pt x="1108" y="1558"/>
                  </a:lnTo>
                  <a:lnTo>
                    <a:pt x="1107" y="1566"/>
                  </a:lnTo>
                  <a:lnTo>
                    <a:pt x="1107" y="1584"/>
                  </a:lnTo>
                  <a:lnTo>
                    <a:pt x="1108" y="1606"/>
                  </a:lnTo>
                  <a:lnTo>
                    <a:pt x="1110" y="1626"/>
                  </a:lnTo>
                  <a:lnTo>
                    <a:pt x="1110" y="1626"/>
                  </a:lnTo>
                  <a:close/>
                  <a:moveTo>
                    <a:pt x="856" y="1554"/>
                  </a:moveTo>
                  <a:lnTo>
                    <a:pt x="856" y="1554"/>
                  </a:lnTo>
                  <a:lnTo>
                    <a:pt x="859" y="1574"/>
                  </a:lnTo>
                  <a:lnTo>
                    <a:pt x="864" y="1592"/>
                  </a:lnTo>
                  <a:lnTo>
                    <a:pt x="867" y="1611"/>
                  </a:lnTo>
                  <a:lnTo>
                    <a:pt x="869" y="1630"/>
                  </a:lnTo>
                  <a:lnTo>
                    <a:pt x="869" y="1630"/>
                  </a:lnTo>
                  <a:lnTo>
                    <a:pt x="872" y="1631"/>
                  </a:lnTo>
                  <a:lnTo>
                    <a:pt x="875" y="1631"/>
                  </a:lnTo>
                  <a:lnTo>
                    <a:pt x="881" y="1635"/>
                  </a:lnTo>
                  <a:lnTo>
                    <a:pt x="886" y="1637"/>
                  </a:lnTo>
                  <a:lnTo>
                    <a:pt x="888" y="1637"/>
                  </a:lnTo>
                  <a:lnTo>
                    <a:pt x="890" y="1636"/>
                  </a:lnTo>
                  <a:lnTo>
                    <a:pt x="890" y="1636"/>
                  </a:lnTo>
                  <a:lnTo>
                    <a:pt x="893" y="1627"/>
                  </a:lnTo>
                  <a:lnTo>
                    <a:pt x="893" y="1620"/>
                  </a:lnTo>
                  <a:lnTo>
                    <a:pt x="892" y="1602"/>
                  </a:lnTo>
                  <a:lnTo>
                    <a:pt x="890" y="1583"/>
                  </a:lnTo>
                  <a:lnTo>
                    <a:pt x="888" y="1562"/>
                  </a:lnTo>
                  <a:lnTo>
                    <a:pt x="888" y="1562"/>
                  </a:lnTo>
                  <a:lnTo>
                    <a:pt x="880" y="1558"/>
                  </a:lnTo>
                  <a:lnTo>
                    <a:pt x="872" y="1555"/>
                  </a:lnTo>
                  <a:lnTo>
                    <a:pt x="866" y="1554"/>
                  </a:lnTo>
                  <a:lnTo>
                    <a:pt x="856" y="1554"/>
                  </a:lnTo>
                  <a:lnTo>
                    <a:pt x="856" y="1554"/>
                  </a:lnTo>
                  <a:close/>
                  <a:moveTo>
                    <a:pt x="1036" y="1567"/>
                  </a:moveTo>
                  <a:lnTo>
                    <a:pt x="1036" y="1567"/>
                  </a:lnTo>
                  <a:lnTo>
                    <a:pt x="1035" y="1607"/>
                  </a:lnTo>
                  <a:lnTo>
                    <a:pt x="1035" y="1626"/>
                  </a:lnTo>
                  <a:lnTo>
                    <a:pt x="1036" y="1637"/>
                  </a:lnTo>
                  <a:lnTo>
                    <a:pt x="1038" y="1647"/>
                  </a:lnTo>
                  <a:lnTo>
                    <a:pt x="1038" y="1647"/>
                  </a:lnTo>
                  <a:lnTo>
                    <a:pt x="1052" y="1644"/>
                  </a:lnTo>
                  <a:lnTo>
                    <a:pt x="1066" y="1642"/>
                  </a:lnTo>
                  <a:lnTo>
                    <a:pt x="1079" y="1639"/>
                  </a:lnTo>
                  <a:lnTo>
                    <a:pt x="1085" y="1637"/>
                  </a:lnTo>
                  <a:lnTo>
                    <a:pt x="1090" y="1634"/>
                  </a:lnTo>
                  <a:lnTo>
                    <a:pt x="1090" y="1634"/>
                  </a:lnTo>
                  <a:lnTo>
                    <a:pt x="1092" y="1612"/>
                  </a:lnTo>
                  <a:lnTo>
                    <a:pt x="1091" y="1595"/>
                  </a:lnTo>
                  <a:lnTo>
                    <a:pt x="1089" y="1577"/>
                  </a:lnTo>
                  <a:lnTo>
                    <a:pt x="1085" y="1556"/>
                  </a:lnTo>
                  <a:lnTo>
                    <a:pt x="1085" y="1556"/>
                  </a:lnTo>
                  <a:lnTo>
                    <a:pt x="1079" y="1556"/>
                  </a:lnTo>
                  <a:lnTo>
                    <a:pt x="1074" y="1556"/>
                  </a:lnTo>
                  <a:lnTo>
                    <a:pt x="1061" y="1560"/>
                  </a:lnTo>
                  <a:lnTo>
                    <a:pt x="1036" y="1567"/>
                  </a:lnTo>
                  <a:lnTo>
                    <a:pt x="1036" y="1567"/>
                  </a:lnTo>
                  <a:close/>
                  <a:moveTo>
                    <a:pt x="909" y="1643"/>
                  </a:moveTo>
                  <a:lnTo>
                    <a:pt x="909" y="1643"/>
                  </a:lnTo>
                  <a:lnTo>
                    <a:pt x="925" y="1646"/>
                  </a:lnTo>
                  <a:lnTo>
                    <a:pt x="940" y="1647"/>
                  </a:lnTo>
                  <a:lnTo>
                    <a:pt x="975" y="1651"/>
                  </a:lnTo>
                  <a:lnTo>
                    <a:pt x="975" y="1651"/>
                  </a:lnTo>
                  <a:lnTo>
                    <a:pt x="975" y="1630"/>
                  </a:lnTo>
                  <a:lnTo>
                    <a:pt x="976" y="1609"/>
                  </a:lnTo>
                  <a:lnTo>
                    <a:pt x="976" y="1599"/>
                  </a:lnTo>
                  <a:lnTo>
                    <a:pt x="976" y="1589"/>
                  </a:lnTo>
                  <a:lnTo>
                    <a:pt x="975" y="1579"/>
                  </a:lnTo>
                  <a:lnTo>
                    <a:pt x="972" y="1569"/>
                  </a:lnTo>
                  <a:lnTo>
                    <a:pt x="972" y="1569"/>
                  </a:lnTo>
                  <a:lnTo>
                    <a:pt x="956" y="1567"/>
                  </a:lnTo>
                  <a:lnTo>
                    <a:pt x="938" y="1565"/>
                  </a:lnTo>
                  <a:lnTo>
                    <a:pt x="922" y="1564"/>
                  </a:lnTo>
                  <a:lnTo>
                    <a:pt x="909" y="1562"/>
                  </a:lnTo>
                  <a:lnTo>
                    <a:pt x="909" y="1562"/>
                  </a:lnTo>
                  <a:lnTo>
                    <a:pt x="909" y="1580"/>
                  </a:lnTo>
                  <a:lnTo>
                    <a:pt x="909" y="1602"/>
                  </a:lnTo>
                  <a:lnTo>
                    <a:pt x="908" y="1625"/>
                  </a:lnTo>
                  <a:lnTo>
                    <a:pt x="909" y="1643"/>
                  </a:lnTo>
                  <a:lnTo>
                    <a:pt x="909" y="1643"/>
                  </a:lnTo>
                  <a:close/>
                  <a:moveTo>
                    <a:pt x="996" y="1567"/>
                  </a:moveTo>
                  <a:lnTo>
                    <a:pt x="996" y="1567"/>
                  </a:lnTo>
                  <a:lnTo>
                    <a:pt x="994" y="1576"/>
                  </a:lnTo>
                  <a:lnTo>
                    <a:pt x="993" y="1586"/>
                  </a:lnTo>
                  <a:lnTo>
                    <a:pt x="992" y="1596"/>
                  </a:lnTo>
                  <a:lnTo>
                    <a:pt x="992" y="1607"/>
                  </a:lnTo>
                  <a:lnTo>
                    <a:pt x="992" y="1629"/>
                  </a:lnTo>
                  <a:lnTo>
                    <a:pt x="994" y="1653"/>
                  </a:lnTo>
                  <a:lnTo>
                    <a:pt x="994" y="1653"/>
                  </a:lnTo>
                  <a:lnTo>
                    <a:pt x="1002" y="1653"/>
                  </a:lnTo>
                  <a:lnTo>
                    <a:pt x="1009" y="1653"/>
                  </a:lnTo>
                  <a:lnTo>
                    <a:pt x="1016" y="1653"/>
                  </a:lnTo>
                  <a:lnTo>
                    <a:pt x="1019" y="1652"/>
                  </a:lnTo>
                  <a:lnTo>
                    <a:pt x="1021" y="1651"/>
                  </a:lnTo>
                  <a:lnTo>
                    <a:pt x="1021" y="1651"/>
                  </a:lnTo>
                  <a:lnTo>
                    <a:pt x="1020" y="1641"/>
                  </a:lnTo>
                  <a:lnTo>
                    <a:pt x="1020" y="1631"/>
                  </a:lnTo>
                  <a:lnTo>
                    <a:pt x="1020" y="1610"/>
                  </a:lnTo>
                  <a:lnTo>
                    <a:pt x="1019" y="1599"/>
                  </a:lnTo>
                  <a:lnTo>
                    <a:pt x="1019" y="1589"/>
                  </a:lnTo>
                  <a:lnTo>
                    <a:pt x="1017" y="1577"/>
                  </a:lnTo>
                  <a:lnTo>
                    <a:pt x="1014" y="1567"/>
                  </a:lnTo>
                  <a:lnTo>
                    <a:pt x="1014" y="1567"/>
                  </a:lnTo>
                  <a:lnTo>
                    <a:pt x="996" y="1567"/>
                  </a:lnTo>
                  <a:lnTo>
                    <a:pt x="996" y="1567"/>
                  </a:lnTo>
                  <a:close/>
                  <a:moveTo>
                    <a:pt x="1093" y="1665"/>
                  </a:moveTo>
                  <a:lnTo>
                    <a:pt x="1093" y="1665"/>
                  </a:lnTo>
                  <a:lnTo>
                    <a:pt x="1090" y="1664"/>
                  </a:lnTo>
                  <a:lnTo>
                    <a:pt x="1087" y="1661"/>
                  </a:lnTo>
                  <a:lnTo>
                    <a:pt x="1085" y="1660"/>
                  </a:lnTo>
                  <a:lnTo>
                    <a:pt x="1080" y="1660"/>
                  </a:lnTo>
                  <a:lnTo>
                    <a:pt x="1080" y="1660"/>
                  </a:lnTo>
                  <a:lnTo>
                    <a:pt x="1069" y="1665"/>
                  </a:lnTo>
                  <a:lnTo>
                    <a:pt x="1057" y="1668"/>
                  </a:lnTo>
                  <a:lnTo>
                    <a:pt x="1046" y="1670"/>
                  </a:lnTo>
                  <a:lnTo>
                    <a:pt x="1033" y="1672"/>
                  </a:lnTo>
                  <a:lnTo>
                    <a:pt x="1007" y="1674"/>
                  </a:lnTo>
                  <a:lnTo>
                    <a:pt x="980" y="1674"/>
                  </a:lnTo>
                  <a:lnTo>
                    <a:pt x="954" y="1672"/>
                  </a:lnTo>
                  <a:lnTo>
                    <a:pt x="927" y="1669"/>
                  </a:lnTo>
                  <a:lnTo>
                    <a:pt x="900" y="1662"/>
                  </a:lnTo>
                  <a:lnTo>
                    <a:pt x="873" y="1655"/>
                  </a:lnTo>
                  <a:lnTo>
                    <a:pt x="873" y="1655"/>
                  </a:lnTo>
                  <a:lnTo>
                    <a:pt x="880" y="1684"/>
                  </a:lnTo>
                  <a:lnTo>
                    <a:pt x="885" y="1716"/>
                  </a:lnTo>
                  <a:lnTo>
                    <a:pt x="890" y="1750"/>
                  </a:lnTo>
                  <a:lnTo>
                    <a:pt x="896" y="1780"/>
                  </a:lnTo>
                  <a:lnTo>
                    <a:pt x="896" y="1780"/>
                  </a:lnTo>
                  <a:lnTo>
                    <a:pt x="905" y="1789"/>
                  </a:lnTo>
                  <a:lnTo>
                    <a:pt x="915" y="1797"/>
                  </a:lnTo>
                  <a:lnTo>
                    <a:pt x="915" y="1797"/>
                  </a:lnTo>
                  <a:lnTo>
                    <a:pt x="923" y="1797"/>
                  </a:lnTo>
                  <a:lnTo>
                    <a:pt x="929" y="1799"/>
                  </a:lnTo>
                  <a:lnTo>
                    <a:pt x="935" y="1802"/>
                  </a:lnTo>
                  <a:lnTo>
                    <a:pt x="942" y="1804"/>
                  </a:lnTo>
                  <a:lnTo>
                    <a:pt x="956" y="1809"/>
                  </a:lnTo>
                  <a:lnTo>
                    <a:pt x="962" y="1811"/>
                  </a:lnTo>
                  <a:lnTo>
                    <a:pt x="970" y="1812"/>
                  </a:lnTo>
                  <a:lnTo>
                    <a:pt x="970" y="1812"/>
                  </a:lnTo>
                  <a:lnTo>
                    <a:pt x="974" y="1812"/>
                  </a:lnTo>
                  <a:lnTo>
                    <a:pt x="979" y="1811"/>
                  </a:lnTo>
                  <a:lnTo>
                    <a:pt x="989" y="1809"/>
                  </a:lnTo>
                  <a:lnTo>
                    <a:pt x="1000" y="1806"/>
                  </a:lnTo>
                  <a:lnTo>
                    <a:pt x="1009" y="1805"/>
                  </a:lnTo>
                  <a:lnTo>
                    <a:pt x="1009" y="1805"/>
                  </a:lnTo>
                  <a:lnTo>
                    <a:pt x="1041" y="1807"/>
                  </a:lnTo>
                  <a:lnTo>
                    <a:pt x="1057" y="1807"/>
                  </a:lnTo>
                  <a:lnTo>
                    <a:pt x="1075" y="1807"/>
                  </a:lnTo>
                  <a:lnTo>
                    <a:pt x="1091" y="1806"/>
                  </a:lnTo>
                  <a:lnTo>
                    <a:pt x="1106" y="1804"/>
                  </a:lnTo>
                  <a:lnTo>
                    <a:pt x="1113" y="1802"/>
                  </a:lnTo>
                  <a:lnTo>
                    <a:pt x="1121" y="1798"/>
                  </a:lnTo>
                  <a:lnTo>
                    <a:pt x="1127" y="1795"/>
                  </a:lnTo>
                  <a:lnTo>
                    <a:pt x="1135" y="1791"/>
                  </a:lnTo>
                  <a:lnTo>
                    <a:pt x="1135" y="1791"/>
                  </a:lnTo>
                  <a:lnTo>
                    <a:pt x="1139" y="1782"/>
                  </a:lnTo>
                  <a:lnTo>
                    <a:pt x="1143" y="1773"/>
                  </a:lnTo>
                  <a:lnTo>
                    <a:pt x="1150" y="1753"/>
                  </a:lnTo>
                  <a:lnTo>
                    <a:pt x="1154" y="1732"/>
                  </a:lnTo>
                  <a:lnTo>
                    <a:pt x="1158" y="1710"/>
                  </a:lnTo>
                  <a:lnTo>
                    <a:pt x="1160" y="1687"/>
                  </a:lnTo>
                  <a:lnTo>
                    <a:pt x="1161" y="1666"/>
                  </a:lnTo>
                  <a:lnTo>
                    <a:pt x="1161" y="1628"/>
                  </a:lnTo>
                  <a:lnTo>
                    <a:pt x="1161" y="1628"/>
                  </a:lnTo>
                  <a:lnTo>
                    <a:pt x="1154" y="1634"/>
                  </a:lnTo>
                  <a:lnTo>
                    <a:pt x="1144" y="1638"/>
                  </a:lnTo>
                  <a:lnTo>
                    <a:pt x="1126" y="1645"/>
                  </a:lnTo>
                  <a:lnTo>
                    <a:pt x="1116" y="1649"/>
                  </a:lnTo>
                  <a:lnTo>
                    <a:pt x="1108" y="1653"/>
                  </a:lnTo>
                  <a:lnTo>
                    <a:pt x="1099" y="1658"/>
                  </a:lnTo>
                  <a:lnTo>
                    <a:pt x="1093" y="1665"/>
                  </a:lnTo>
                  <a:lnTo>
                    <a:pt x="1093" y="1665"/>
                  </a:lnTo>
                  <a:close/>
                  <a:moveTo>
                    <a:pt x="509" y="1636"/>
                  </a:moveTo>
                  <a:lnTo>
                    <a:pt x="509" y="1636"/>
                  </a:lnTo>
                  <a:lnTo>
                    <a:pt x="514" y="1644"/>
                  </a:lnTo>
                  <a:lnTo>
                    <a:pt x="517" y="1655"/>
                  </a:lnTo>
                  <a:lnTo>
                    <a:pt x="519" y="1667"/>
                  </a:lnTo>
                  <a:lnTo>
                    <a:pt x="519" y="1672"/>
                  </a:lnTo>
                  <a:lnTo>
                    <a:pt x="518" y="1678"/>
                  </a:lnTo>
                  <a:lnTo>
                    <a:pt x="517" y="1684"/>
                  </a:lnTo>
                  <a:lnTo>
                    <a:pt x="514" y="1688"/>
                  </a:lnTo>
                  <a:lnTo>
                    <a:pt x="510" y="1693"/>
                  </a:lnTo>
                  <a:lnTo>
                    <a:pt x="506" y="1698"/>
                  </a:lnTo>
                  <a:lnTo>
                    <a:pt x="501" y="1701"/>
                  </a:lnTo>
                  <a:lnTo>
                    <a:pt x="494" y="1704"/>
                  </a:lnTo>
                  <a:lnTo>
                    <a:pt x="487" y="1705"/>
                  </a:lnTo>
                  <a:lnTo>
                    <a:pt x="478" y="1706"/>
                  </a:lnTo>
                  <a:lnTo>
                    <a:pt x="478" y="1706"/>
                  </a:lnTo>
                  <a:lnTo>
                    <a:pt x="471" y="1703"/>
                  </a:lnTo>
                  <a:lnTo>
                    <a:pt x="464" y="1701"/>
                  </a:lnTo>
                  <a:lnTo>
                    <a:pt x="458" y="1702"/>
                  </a:lnTo>
                  <a:lnTo>
                    <a:pt x="448" y="1704"/>
                  </a:lnTo>
                  <a:lnTo>
                    <a:pt x="448" y="1704"/>
                  </a:lnTo>
                  <a:lnTo>
                    <a:pt x="446" y="1697"/>
                  </a:lnTo>
                  <a:lnTo>
                    <a:pt x="444" y="1689"/>
                  </a:lnTo>
                  <a:lnTo>
                    <a:pt x="441" y="1674"/>
                  </a:lnTo>
                  <a:lnTo>
                    <a:pt x="439" y="1667"/>
                  </a:lnTo>
                  <a:lnTo>
                    <a:pt x="435" y="1661"/>
                  </a:lnTo>
                  <a:lnTo>
                    <a:pt x="432" y="1657"/>
                  </a:lnTo>
                  <a:lnTo>
                    <a:pt x="429" y="1656"/>
                  </a:lnTo>
                  <a:lnTo>
                    <a:pt x="426" y="1655"/>
                  </a:lnTo>
                  <a:lnTo>
                    <a:pt x="426" y="1655"/>
                  </a:lnTo>
                  <a:lnTo>
                    <a:pt x="419" y="1660"/>
                  </a:lnTo>
                  <a:lnTo>
                    <a:pt x="410" y="1667"/>
                  </a:lnTo>
                  <a:lnTo>
                    <a:pt x="399" y="1673"/>
                  </a:lnTo>
                  <a:lnTo>
                    <a:pt x="389" y="1680"/>
                  </a:lnTo>
                  <a:lnTo>
                    <a:pt x="381" y="1687"/>
                  </a:lnTo>
                  <a:lnTo>
                    <a:pt x="378" y="1691"/>
                  </a:lnTo>
                  <a:lnTo>
                    <a:pt x="375" y="1696"/>
                  </a:lnTo>
                  <a:lnTo>
                    <a:pt x="374" y="1701"/>
                  </a:lnTo>
                  <a:lnTo>
                    <a:pt x="374" y="1705"/>
                  </a:lnTo>
                  <a:lnTo>
                    <a:pt x="377" y="1711"/>
                  </a:lnTo>
                  <a:lnTo>
                    <a:pt x="380" y="1717"/>
                  </a:lnTo>
                  <a:lnTo>
                    <a:pt x="380" y="1717"/>
                  </a:lnTo>
                  <a:lnTo>
                    <a:pt x="414" y="1722"/>
                  </a:lnTo>
                  <a:lnTo>
                    <a:pt x="453" y="1728"/>
                  </a:lnTo>
                  <a:lnTo>
                    <a:pt x="492" y="1731"/>
                  </a:lnTo>
                  <a:lnTo>
                    <a:pt x="534" y="1733"/>
                  </a:lnTo>
                  <a:lnTo>
                    <a:pt x="576" y="1732"/>
                  </a:lnTo>
                  <a:lnTo>
                    <a:pt x="618" y="1730"/>
                  </a:lnTo>
                  <a:lnTo>
                    <a:pt x="639" y="1728"/>
                  </a:lnTo>
                  <a:lnTo>
                    <a:pt x="659" y="1725"/>
                  </a:lnTo>
                  <a:lnTo>
                    <a:pt x="680" y="1721"/>
                  </a:lnTo>
                  <a:lnTo>
                    <a:pt x="699" y="1717"/>
                  </a:lnTo>
                  <a:lnTo>
                    <a:pt x="699" y="1717"/>
                  </a:lnTo>
                  <a:lnTo>
                    <a:pt x="699" y="1714"/>
                  </a:lnTo>
                  <a:lnTo>
                    <a:pt x="700" y="1713"/>
                  </a:lnTo>
                  <a:lnTo>
                    <a:pt x="702" y="1710"/>
                  </a:lnTo>
                  <a:lnTo>
                    <a:pt x="704" y="1707"/>
                  </a:lnTo>
                  <a:lnTo>
                    <a:pt x="704" y="1705"/>
                  </a:lnTo>
                  <a:lnTo>
                    <a:pt x="704" y="1702"/>
                  </a:lnTo>
                  <a:lnTo>
                    <a:pt x="704" y="1702"/>
                  </a:lnTo>
                  <a:lnTo>
                    <a:pt x="700" y="1693"/>
                  </a:lnTo>
                  <a:lnTo>
                    <a:pt x="693" y="1686"/>
                  </a:lnTo>
                  <a:lnTo>
                    <a:pt x="687" y="1678"/>
                  </a:lnTo>
                  <a:lnTo>
                    <a:pt x="680" y="1671"/>
                  </a:lnTo>
                  <a:lnTo>
                    <a:pt x="672" y="1666"/>
                  </a:lnTo>
                  <a:lnTo>
                    <a:pt x="665" y="1661"/>
                  </a:lnTo>
                  <a:lnTo>
                    <a:pt x="657" y="1658"/>
                  </a:lnTo>
                  <a:lnTo>
                    <a:pt x="650" y="1658"/>
                  </a:lnTo>
                  <a:lnTo>
                    <a:pt x="650" y="1658"/>
                  </a:lnTo>
                  <a:lnTo>
                    <a:pt x="655" y="1662"/>
                  </a:lnTo>
                  <a:lnTo>
                    <a:pt x="657" y="1667"/>
                  </a:lnTo>
                  <a:lnTo>
                    <a:pt x="658" y="1672"/>
                  </a:lnTo>
                  <a:lnTo>
                    <a:pt x="658" y="1676"/>
                  </a:lnTo>
                  <a:lnTo>
                    <a:pt x="656" y="1681"/>
                  </a:lnTo>
                  <a:lnTo>
                    <a:pt x="653" y="1685"/>
                  </a:lnTo>
                  <a:lnTo>
                    <a:pt x="648" y="1689"/>
                  </a:lnTo>
                  <a:lnTo>
                    <a:pt x="643" y="1692"/>
                  </a:lnTo>
                  <a:lnTo>
                    <a:pt x="637" y="1696"/>
                  </a:lnTo>
                  <a:lnTo>
                    <a:pt x="630" y="1699"/>
                  </a:lnTo>
                  <a:lnTo>
                    <a:pt x="616" y="1702"/>
                  </a:lnTo>
                  <a:lnTo>
                    <a:pt x="610" y="1703"/>
                  </a:lnTo>
                  <a:lnTo>
                    <a:pt x="602" y="1704"/>
                  </a:lnTo>
                  <a:lnTo>
                    <a:pt x="597" y="1703"/>
                  </a:lnTo>
                  <a:lnTo>
                    <a:pt x="591" y="1702"/>
                  </a:lnTo>
                  <a:lnTo>
                    <a:pt x="591" y="1702"/>
                  </a:lnTo>
                  <a:lnTo>
                    <a:pt x="583" y="1699"/>
                  </a:lnTo>
                  <a:lnTo>
                    <a:pt x="578" y="1693"/>
                  </a:lnTo>
                  <a:lnTo>
                    <a:pt x="572" y="1688"/>
                  </a:lnTo>
                  <a:lnTo>
                    <a:pt x="569" y="1682"/>
                  </a:lnTo>
                  <a:lnTo>
                    <a:pt x="567" y="1674"/>
                  </a:lnTo>
                  <a:lnTo>
                    <a:pt x="565" y="1667"/>
                  </a:lnTo>
                  <a:lnTo>
                    <a:pt x="565" y="1658"/>
                  </a:lnTo>
                  <a:lnTo>
                    <a:pt x="566" y="1651"/>
                  </a:lnTo>
                  <a:lnTo>
                    <a:pt x="566" y="1651"/>
                  </a:lnTo>
                  <a:lnTo>
                    <a:pt x="563" y="1647"/>
                  </a:lnTo>
                  <a:lnTo>
                    <a:pt x="561" y="1643"/>
                  </a:lnTo>
                  <a:lnTo>
                    <a:pt x="556" y="1634"/>
                  </a:lnTo>
                  <a:lnTo>
                    <a:pt x="556" y="1634"/>
                  </a:lnTo>
                  <a:lnTo>
                    <a:pt x="551" y="1635"/>
                  </a:lnTo>
                  <a:lnTo>
                    <a:pt x="546" y="1635"/>
                  </a:lnTo>
                  <a:lnTo>
                    <a:pt x="536" y="1634"/>
                  </a:lnTo>
                  <a:lnTo>
                    <a:pt x="524" y="1632"/>
                  </a:lnTo>
                  <a:lnTo>
                    <a:pt x="518" y="1634"/>
                  </a:lnTo>
                  <a:lnTo>
                    <a:pt x="509" y="1636"/>
                  </a:lnTo>
                  <a:lnTo>
                    <a:pt x="509" y="1636"/>
                  </a:lnTo>
                  <a:close/>
                  <a:moveTo>
                    <a:pt x="729" y="1714"/>
                  </a:moveTo>
                  <a:lnTo>
                    <a:pt x="729" y="1714"/>
                  </a:lnTo>
                  <a:lnTo>
                    <a:pt x="722" y="1721"/>
                  </a:lnTo>
                  <a:lnTo>
                    <a:pt x="715" y="1729"/>
                  </a:lnTo>
                  <a:lnTo>
                    <a:pt x="707" y="1734"/>
                  </a:lnTo>
                  <a:lnTo>
                    <a:pt x="699" y="1738"/>
                  </a:lnTo>
                  <a:lnTo>
                    <a:pt x="699" y="1738"/>
                  </a:lnTo>
                  <a:lnTo>
                    <a:pt x="684" y="1745"/>
                  </a:lnTo>
                  <a:lnTo>
                    <a:pt x="668" y="1749"/>
                  </a:lnTo>
                  <a:lnTo>
                    <a:pt x="651" y="1751"/>
                  </a:lnTo>
                  <a:lnTo>
                    <a:pt x="633" y="1753"/>
                  </a:lnTo>
                  <a:lnTo>
                    <a:pt x="615" y="1755"/>
                  </a:lnTo>
                  <a:lnTo>
                    <a:pt x="598" y="1756"/>
                  </a:lnTo>
                  <a:lnTo>
                    <a:pt x="561" y="1755"/>
                  </a:lnTo>
                  <a:lnTo>
                    <a:pt x="484" y="1750"/>
                  </a:lnTo>
                  <a:lnTo>
                    <a:pt x="445" y="1749"/>
                  </a:lnTo>
                  <a:lnTo>
                    <a:pt x="426" y="1749"/>
                  </a:lnTo>
                  <a:lnTo>
                    <a:pt x="406" y="1751"/>
                  </a:lnTo>
                  <a:lnTo>
                    <a:pt x="406" y="1751"/>
                  </a:lnTo>
                  <a:lnTo>
                    <a:pt x="403" y="1748"/>
                  </a:lnTo>
                  <a:lnTo>
                    <a:pt x="399" y="1746"/>
                  </a:lnTo>
                  <a:lnTo>
                    <a:pt x="387" y="1743"/>
                  </a:lnTo>
                  <a:lnTo>
                    <a:pt x="363" y="1738"/>
                  </a:lnTo>
                  <a:lnTo>
                    <a:pt x="363" y="1738"/>
                  </a:lnTo>
                  <a:lnTo>
                    <a:pt x="359" y="1748"/>
                  </a:lnTo>
                  <a:lnTo>
                    <a:pt x="356" y="1759"/>
                  </a:lnTo>
                  <a:lnTo>
                    <a:pt x="354" y="1770"/>
                  </a:lnTo>
                  <a:lnTo>
                    <a:pt x="352" y="1780"/>
                  </a:lnTo>
                  <a:lnTo>
                    <a:pt x="352" y="1780"/>
                  </a:lnTo>
                  <a:lnTo>
                    <a:pt x="358" y="1786"/>
                  </a:lnTo>
                  <a:lnTo>
                    <a:pt x="366" y="1791"/>
                  </a:lnTo>
                  <a:lnTo>
                    <a:pt x="373" y="1795"/>
                  </a:lnTo>
                  <a:lnTo>
                    <a:pt x="382" y="1799"/>
                  </a:lnTo>
                  <a:lnTo>
                    <a:pt x="402" y="1806"/>
                  </a:lnTo>
                  <a:lnTo>
                    <a:pt x="425" y="1812"/>
                  </a:lnTo>
                  <a:lnTo>
                    <a:pt x="449" y="1818"/>
                  </a:lnTo>
                  <a:lnTo>
                    <a:pt x="475" y="1822"/>
                  </a:lnTo>
                  <a:lnTo>
                    <a:pt x="530" y="1829"/>
                  </a:lnTo>
                  <a:lnTo>
                    <a:pt x="530" y="1829"/>
                  </a:lnTo>
                  <a:lnTo>
                    <a:pt x="545" y="1832"/>
                  </a:lnTo>
                  <a:lnTo>
                    <a:pt x="559" y="1833"/>
                  </a:lnTo>
                  <a:lnTo>
                    <a:pt x="572" y="1833"/>
                  </a:lnTo>
                  <a:lnTo>
                    <a:pt x="585" y="1833"/>
                  </a:lnTo>
                  <a:lnTo>
                    <a:pt x="612" y="1829"/>
                  </a:lnTo>
                  <a:lnTo>
                    <a:pt x="642" y="1825"/>
                  </a:lnTo>
                  <a:lnTo>
                    <a:pt x="642" y="1825"/>
                  </a:lnTo>
                  <a:lnTo>
                    <a:pt x="669" y="1819"/>
                  </a:lnTo>
                  <a:lnTo>
                    <a:pt x="685" y="1816"/>
                  </a:lnTo>
                  <a:lnTo>
                    <a:pt x="702" y="1810"/>
                  </a:lnTo>
                  <a:lnTo>
                    <a:pt x="718" y="1805"/>
                  </a:lnTo>
                  <a:lnTo>
                    <a:pt x="732" y="1798"/>
                  </a:lnTo>
                  <a:lnTo>
                    <a:pt x="743" y="1792"/>
                  </a:lnTo>
                  <a:lnTo>
                    <a:pt x="746" y="1789"/>
                  </a:lnTo>
                  <a:lnTo>
                    <a:pt x="748" y="1786"/>
                  </a:lnTo>
                  <a:lnTo>
                    <a:pt x="748" y="1786"/>
                  </a:lnTo>
                  <a:lnTo>
                    <a:pt x="750" y="1781"/>
                  </a:lnTo>
                  <a:lnTo>
                    <a:pt x="751" y="1777"/>
                  </a:lnTo>
                  <a:lnTo>
                    <a:pt x="751" y="1767"/>
                  </a:lnTo>
                  <a:lnTo>
                    <a:pt x="750" y="1758"/>
                  </a:lnTo>
                  <a:lnTo>
                    <a:pt x="748" y="1748"/>
                  </a:lnTo>
                  <a:lnTo>
                    <a:pt x="741" y="1730"/>
                  </a:lnTo>
                  <a:lnTo>
                    <a:pt x="738" y="1721"/>
                  </a:lnTo>
                  <a:lnTo>
                    <a:pt x="736" y="1714"/>
                  </a:lnTo>
                  <a:lnTo>
                    <a:pt x="736" y="1714"/>
                  </a:lnTo>
                  <a:lnTo>
                    <a:pt x="729" y="1714"/>
                  </a:lnTo>
                  <a:lnTo>
                    <a:pt x="729" y="1714"/>
                  </a:lnTo>
                  <a:close/>
                  <a:moveTo>
                    <a:pt x="274" y="1773"/>
                  </a:moveTo>
                  <a:lnTo>
                    <a:pt x="274" y="1773"/>
                  </a:lnTo>
                  <a:lnTo>
                    <a:pt x="249" y="1784"/>
                  </a:lnTo>
                  <a:lnTo>
                    <a:pt x="228" y="1794"/>
                  </a:lnTo>
                  <a:lnTo>
                    <a:pt x="185" y="1818"/>
                  </a:lnTo>
                  <a:lnTo>
                    <a:pt x="185" y="1818"/>
                  </a:lnTo>
                  <a:lnTo>
                    <a:pt x="156" y="1835"/>
                  </a:lnTo>
                  <a:lnTo>
                    <a:pt x="131" y="1850"/>
                  </a:lnTo>
                  <a:lnTo>
                    <a:pt x="120" y="1858"/>
                  </a:lnTo>
                  <a:lnTo>
                    <a:pt x="109" y="1868"/>
                  </a:lnTo>
                  <a:lnTo>
                    <a:pt x="97" y="1879"/>
                  </a:lnTo>
                  <a:lnTo>
                    <a:pt x="84" y="1892"/>
                  </a:lnTo>
                  <a:lnTo>
                    <a:pt x="84" y="1892"/>
                  </a:lnTo>
                  <a:lnTo>
                    <a:pt x="71" y="1904"/>
                  </a:lnTo>
                  <a:lnTo>
                    <a:pt x="57" y="1920"/>
                  </a:lnTo>
                  <a:lnTo>
                    <a:pt x="52" y="1929"/>
                  </a:lnTo>
                  <a:lnTo>
                    <a:pt x="48" y="1938"/>
                  </a:lnTo>
                  <a:lnTo>
                    <a:pt x="46" y="1945"/>
                  </a:lnTo>
                  <a:lnTo>
                    <a:pt x="45" y="1949"/>
                  </a:lnTo>
                  <a:lnTo>
                    <a:pt x="45" y="1953"/>
                  </a:lnTo>
                  <a:lnTo>
                    <a:pt x="45" y="1953"/>
                  </a:lnTo>
                  <a:lnTo>
                    <a:pt x="47" y="1958"/>
                  </a:lnTo>
                  <a:lnTo>
                    <a:pt x="49" y="1963"/>
                  </a:lnTo>
                  <a:lnTo>
                    <a:pt x="52" y="1968"/>
                  </a:lnTo>
                  <a:lnTo>
                    <a:pt x="57" y="1973"/>
                  </a:lnTo>
                  <a:lnTo>
                    <a:pt x="68" y="1980"/>
                  </a:lnTo>
                  <a:lnTo>
                    <a:pt x="81" y="1988"/>
                  </a:lnTo>
                  <a:lnTo>
                    <a:pt x="96" y="1994"/>
                  </a:lnTo>
                  <a:lnTo>
                    <a:pt x="110" y="2001"/>
                  </a:lnTo>
                  <a:lnTo>
                    <a:pt x="133" y="2009"/>
                  </a:lnTo>
                  <a:lnTo>
                    <a:pt x="133" y="2009"/>
                  </a:lnTo>
                  <a:lnTo>
                    <a:pt x="163" y="2020"/>
                  </a:lnTo>
                  <a:lnTo>
                    <a:pt x="196" y="2031"/>
                  </a:lnTo>
                  <a:lnTo>
                    <a:pt x="227" y="2039"/>
                  </a:lnTo>
                  <a:lnTo>
                    <a:pt x="260" y="2048"/>
                  </a:lnTo>
                  <a:lnTo>
                    <a:pt x="293" y="2055"/>
                  </a:lnTo>
                  <a:lnTo>
                    <a:pt x="327" y="2062"/>
                  </a:lnTo>
                  <a:lnTo>
                    <a:pt x="362" y="2066"/>
                  </a:lnTo>
                  <a:lnTo>
                    <a:pt x="397" y="2070"/>
                  </a:lnTo>
                  <a:lnTo>
                    <a:pt x="397" y="2070"/>
                  </a:lnTo>
                  <a:lnTo>
                    <a:pt x="425" y="2073"/>
                  </a:lnTo>
                  <a:lnTo>
                    <a:pt x="449" y="2074"/>
                  </a:lnTo>
                  <a:lnTo>
                    <a:pt x="472" y="2073"/>
                  </a:lnTo>
                  <a:lnTo>
                    <a:pt x="494" y="2071"/>
                  </a:lnTo>
                  <a:lnTo>
                    <a:pt x="537" y="2067"/>
                  </a:lnTo>
                  <a:lnTo>
                    <a:pt x="562" y="2066"/>
                  </a:lnTo>
                  <a:lnTo>
                    <a:pt x="589" y="2066"/>
                  </a:lnTo>
                  <a:lnTo>
                    <a:pt x="589" y="2066"/>
                  </a:lnTo>
                  <a:lnTo>
                    <a:pt x="624" y="2065"/>
                  </a:lnTo>
                  <a:lnTo>
                    <a:pt x="657" y="2064"/>
                  </a:lnTo>
                  <a:lnTo>
                    <a:pt x="690" y="2061"/>
                  </a:lnTo>
                  <a:lnTo>
                    <a:pt x="723" y="2056"/>
                  </a:lnTo>
                  <a:lnTo>
                    <a:pt x="723" y="2056"/>
                  </a:lnTo>
                  <a:lnTo>
                    <a:pt x="784" y="2047"/>
                  </a:lnTo>
                  <a:lnTo>
                    <a:pt x="812" y="2041"/>
                  </a:lnTo>
                  <a:lnTo>
                    <a:pt x="839" y="2036"/>
                  </a:lnTo>
                  <a:lnTo>
                    <a:pt x="865" y="2030"/>
                  </a:lnTo>
                  <a:lnTo>
                    <a:pt x="890" y="2022"/>
                  </a:lnTo>
                  <a:lnTo>
                    <a:pt x="915" y="2014"/>
                  </a:lnTo>
                  <a:lnTo>
                    <a:pt x="940" y="2004"/>
                  </a:lnTo>
                  <a:lnTo>
                    <a:pt x="940" y="2004"/>
                  </a:lnTo>
                  <a:lnTo>
                    <a:pt x="969" y="1992"/>
                  </a:lnTo>
                  <a:lnTo>
                    <a:pt x="994" y="1978"/>
                  </a:lnTo>
                  <a:lnTo>
                    <a:pt x="1007" y="1971"/>
                  </a:lnTo>
                  <a:lnTo>
                    <a:pt x="1019" y="1963"/>
                  </a:lnTo>
                  <a:lnTo>
                    <a:pt x="1029" y="1955"/>
                  </a:lnTo>
                  <a:lnTo>
                    <a:pt x="1038" y="1945"/>
                  </a:lnTo>
                  <a:lnTo>
                    <a:pt x="1038" y="1945"/>
                  </a:lnTo>
                  <a:lnTo>
                    <a:pt x="1031" y="1931"/>
                  </a:lnTo>
                  <a:lnTo>
                    <a:pt x="1023" y="1918"/>
                  </a:lnTo>
                  <a:lnTo>
                    <a:pt x="1014" y="1907"/>
                  </a:lnTo>
                  <a:lnTo>
                    <a:pt x="1004" y="1895"/>
                  </a:lnTo>
                  <a:lnTo>
                    <a:pt x="993" y="1884"/>
                  </a:lnTo>
                  <a:lnTo>
                    <a:pt x="981" y="1873"/>
                  </a:lnTo>
                  <a:lnTo>
                    <a:pt x="958" y="1854"/>
                  </a:lnTo>
                  <a:lnTo>
                    <a:pt x="933" y="1837"/>
                  </a:lnTo>
                  <a:lnTo>
                    <a:pt x="909" y="1820"/>
                  </a:lnTo>
                  <a:lnTo>
                    <a:pt x="883" y="1802"/>
                  </a:lnTo>
                  <a:lnTo>
                    <a:pt x="859" y="1783"/>
                  </a:lnTo>
                  <a:lnTo>
                    <a:pt x="859" y="1783"/>
                  </a:lnTo>
                  <a:lnTo>
                    <a:pt x="849" y="1781"/>
                  </a:lnTo>
                  <a:lnTo>
                    <a:pt x="838" y="1779"/>
                  </a:lnTo>
                  <a:lnTo>
                    <a:pt x="820" y="1773"/>
                  </a:lnTo>
                  <a:lnTo>
                    <a:pt x="801" y="1767"/>
                  </a:lnTo>
                  <a:lnTo>
                    <a:pt x="791" y="1765"/>
                  </a:lnTo>
                  <a:lnTo>
                    <a:pt x="780" y="1763"/>
                  </a:lnTo>
                  <a:lnTo>
                    <a:pt x="780" y="1763"/>
                  </a:lnTo>
                  <a:lnTo>
                    <a:pt x="779" y="1770"/>
                  </a:lnTo>
                  <a:lnTo>
                    <a:pt x="779" y="1775"/>
                  </a:lnTo>
                  <a:lnTo>
                    <a:pt x="782" y="1791"/>
                  </a:lnTo>
                  <a:lnTo>
                    <a:pt x="782" y="1791"/>
                  </a:lnTo>
                  <a:lnTo>
                    <a:pt x="765" y="1802"/>
                  </a:lnTo>
                  <a:lnTo>
                    <a:pt x="747" y="1811"/>
                  </a:lnTo>
                  <a:lnTo>
                    <a:pt x="727" y="1821"/>
                  </a:lnTo>
                  <a:lnTo>
                    <a:pt x="706" y="1828"/>
                  </a:lnTo>
                  <a:lnTo>
                    <a:pt x="684" y="1836"/>
                  </a:lnTo>
                  <a:lnTo>
                    <a:pt x="661" y="1841"/>
                  </a:lnTo>
                  <a:lnTo>
                    <a:pt x="639" y="1847"/>
                  </a:lnTo>
                  <a:lnTo>
                    <a:pt x="615" y="1850"/>
                  </a:lnTo>
                  <a:lnTo>
                    <a:pt x="615" y="1850"/>
                  </a:lnTo>
                  <a:lnTo>
                    <a:pt x="598" y="1851"/>
                  </a:lnTo>
                  <a:lnTo>
                    <a:pt x="582" y="1851"/>
                  </a:lnTo>
                  <a:lnTo>
                    <a:pt x="566" y="1851"/>
                  </a:lnTo>
                  <a:lnTo>
                    <a:pt x="550" y="1849"/>
                  </a:lnTo>
                  <a:lnTo>
                    <a:pt x="519" y="1846"/>
                  </a:lnTo>
                  <a:lnTo>
                    <a:pt x="490" y="1842"/>
                  </a:lnTo>
                  <a:lnTo>
                    <a:pt x="490" y="1842"/>
                  </a:lnTo>
                  <a:lnTo>
                    <a:pt x="442" y="1838"/>
                  </a:lnTo>
                  <a:lnTo>
                    <a:pt x="420" y="1836"/>
                  </a:lnTo>
                  <a:lnTo>
                    <a:pt x="399" y="1833"/>
                  </a:lnTo>
                  <a:lnTo>
                    <a:pt x="379" y="1827"/>
                  </a:lnTo>
                  <a:lnTo>
                    <a:pt x="360" y="1821"/>
                  </a:lnTo>
                  <a:lnTo>
                    <a:pt x="352" y="1817"/>
                  </a:lnTo>
                  <a:lnTo>
                    <a:pt x="343" y="1812"/>
                  </a:lnTo>
                  <a:lnTo>
                    <a:pt x="336" y="1807"/>
                  </a:lnTo>
                  <a:lnTo>
                    <a:pt x="327" y="1801"/>
                  </a:lnTo>
                  <a:lnTo>
                    <a:pt x="327" y="1801"/>
                  </a:lnTo>
                  <a:lnTo>
                    <a:pt x="327" y="1796"/>
                  </a:lnTo>
                  <a:lnTo>
                    <a:pt x="328" y="1792"/>
                  </a:lnTo>
                  <a:lnTo>
                    <a:pt x="333" y="1778"/>
                  </a:lnTo>
                  <a:lnTo>
                    <a:pt x="334" y="1772"/>
                  </a:lnTo>
                  <a:lnTo>
                    <a:pt x="334" y="1764"/>
                  </a:lnTo>
                  <a:lnTo>
                    <a:pt x="332" y="1758"/>
                  </a:lnTo>
                  <a:lnTo>
                    <a:pt x="330" y="1756"/>
                  </a:lnTo>
                  <a:lnTo>
                    <a:pt x="327" y="1753"/>
                  </a:lnTo>
                  <a:lnTo>
                    <a:pt x="327" y="1753"/>
                  </a:lnTo>
                  <a:lnTo>
                    <a:pt x="318" y="1758"/>
                  </a:lnTo>
                  <a:lnTo>
                    <a:pt x="304" y="1762"/>
                  </a:lnTo>
                  <a:lnTo>
                    <a:pt x="289" y="1767"/>
                  </a:lnTo>
                  <a:lnTo>
                    <a:pt x="274" y="1773"/>
                  </a:lnTo>
                  <a:lnTo>
                    <a:pt x="274" y="17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5" name="Freeform 170"/>
            <p:cNvSpPr/>
            <p:nvPr/>
          </p:nvSpPr>
          <p:spPr bwMode="auto">
            <a:xfrm>
              <a:off x="2470151" y="2649538"/>
              <a:ext cx="23813" cy="25400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40" y="7"/>
                </a:cxn>
                <a:cxn ang="0">
                  <a:pos x="43" y="14"/>
                </a:cxn>
                <a:cxn ang="0">
                  <a:pos x="45" y="19"/>
                </a:cxn>
                <a:cxn ang="0">
                  <a:pos x="45" y="25"/>
                </a:cxn>
                <a:cxn ang="0">
                  <a:pos x="43" y="31"/>
                </a:cxn>
                <a:cxn ang="0">
                  <a:pos x="41" y="35"/>
                </a:cxn>
                <a:cxn ang="0">
                  <a:pos x="38" y="39"/>
                </a:cxn>
                <a:cxn ang="0">
                  <a:pos x="33" y="43"/>
                </a:cxn>
                <a:cxn ang="0">
                  <a:pos x="28" y="46"/>
                </a:cxn>
                <a:cxn ang="0">
                  <a:pos x="23" y="48"/>
                </a:cxn>
                <a:cxn ang="0">
                  <a:pos x="18" y="48"/>
                </a:cxn>
                <a:cxn ang="0">
                  <a:pos x="13" y="47"/>
                </a:cxn>
                <a:cxn ang="0">
                  <a:pos x="9" y="46"/>
                </a:cxn>
                <a:cxn ang="0">
                  <a:pos x="6" y="42"/>
                </a:cxn>
                <a:cxn ang="0">
                  <a:pos x="2" y="37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22"/>
                </a:cxn>
                <a:cxn ang="0">
                  <a:pos x="2" y="16"/>
                </a:cxn>
                <a:cxn ang="0">
                  <a:pos x="6" y="10"/>
                </a:cxn>
                <a:cxn ang="0">
                  <a:pos x="10" y="6"/>
                </a:cxn>
                <a:cxn ang="0">
                  <a:pos x="16" y="3"/>
                </a:cxn>
                <a:cxn ang="0">
                  <a:pos x="22" y="1"/>
                </a:cxn>
                <a:cxn ang="0">
                  <a:pos x="28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5" h="48">
                  <a:moveTo>
                    <a:pt x="34" y="1"/>
                  </a:moveTo>
                  <a:lnTo>
                    <a:pt x="34" y="1"/>
                  </a:lnTo>
                  <a:lnTo>
                    <a:pt x="40" y="7"/>
                  </a:lnTo>
                  <a:lnTo>
                    <a:pt x="43" y="14"/>
                  </a:lnTo>
                  <a:lnTo>
                    <a:pt x="45" y="19"/>
                  </a:lnTo>
                  <a:lnTo>
                    <a:pt x="45" y="25"/>
                  </a:lnTo>
                  <a:lnTo>
                    <a:pt x="43" y="31"/>
                  </a:lnTo>
                  <a:lnTo>
                    <a:pt x="41" y="35"/>
                  </a:lnTo>
                  <a:lnTo>
                    <a:pt x="38" y="39"/>
                  </a:lnTo>
                  <a:lnTo>
                    <a:pt x="33" y="43"/>
                  </a:lnTo>
                  <a:lnTo>
                    <a:pt x="28" y="46"/>
                  </a:lnTo>
                  <a:lnTo>
                    <a:pt x="23" y="48"/>
                  </a:lnTo>
                  <a:lnTo>
                    <a:pt x="18" y="48"/>
                  </a:lnTo>
                  <a:lnTo>
                    <a:pt x="13" y="47"/>
                  </a:lnTo>
                  <a:lnTo>
                    <a:pt x="9" y="46"/>
                  </a:lnTo>
                  <a:lnTo>
                    <a:pt x="6" y="42"/>
                  </a:lnTo>
                  <a:lnTo>
                    <a:pt x="2" y="37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6" y="3"/>
                  </a:lnTo>
                  <a:lnTo>
                    <a:pt x="22" y="1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42" name="文本框 37"/>
          <p:cNvSpPr txBox="1"/>
          <p:nvPr/>
        </p:nvSpPr>
        <p:spPr>
          <a:xfrm>
            <a:off x="196716" y="181655"/>
            <a:ext cx="3259160" cy="466708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defTabSz="964278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点击添加相关标题文字</a:t>
            </a:r>
          </a:p>
        </p:txBody>
      </p:sp>
      <p:sp>
        <p:nvSpPr>
          <p:cNvPr id="146" name="文本框 38"/>
          <p:cNvSpPr txBox="1"/>
          <p:nvPr/>
        </p:nvSpPr>
        <p:spPr>
          <a:xfrm>
            <a:off x="395536" y="649707"/>
            <a:ext cx="2592288" cy="266653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algn="dist" defTabSz="964278"/>
            <a:r>
              <a:rPr lang="en-US" altLang="zh-CN" sz="1100" dirty="0">
                <a:solidFill>
                  <a:schemeClr val="tx1">
                    <a:lumMod val="65000"/>
                    <a:lumOff val="3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ADD RELATED TITLE WORDS</a:t>
            </a:r>
            <a:endParaRPr lang="zh-CN" altLang="en-US" sz="1100" dirty="0">
              <a:solidFill>
                <a:schemeClr val="tx1">
                  <a:lumMod val="65000"/>
                  <a:lumOff val="3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  <a:sym typeface="+mn-lt"/>
            </a:endParaRPr>
          </a:p>
        </p:txBody>
      </p:sp>
    </p:spTree>
  </p:cSld>
  <p:clrMapOvr>
    <a:masterClrMapping/>
  </p:clrMapOvr>
  <p:transition>
    <p:comb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7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椭圆 6"/>
          <p:cNvSpPr>
            <a:spLocks noChangeArrowheads="1"/>
          </p:cNvSpPr>
          <p:nvPr/>
        </p:nvSpPr>
        <p:spPr bwMode="auto">
          <a:xfrm>
            <a:off x="946027" y="1071883"/>
            <a:ext cx="1539955" cy="1496718"/>
          </a:xfrm>
          <a:prstGeom prst="ellipse">
            <a:avLst/>
          </a:prstGeom>
          <a:noFill/>
          <a:ln w="127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4" name="椭圆 7"/>
          <p:cNvSpPr>
            <a:spLocks noChangeArrowheads="1"/>
          </p:cNvSpPr>
          <p:nvPr/>
        </p:nvSpPr>
        <p:spPr bwMode="auto">
          <a:xfrm>
            <a:off x="3455763" y="714582"/>
            <a:ext cx="2175863" cy="2114771"/>
          </a:xfrm>
          <a:prstGeom prst="ellipse">
            <a:avLst/>
          </a:prstGeom>
          <a:noFill/>
          <a:ln w="127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5" name="椭圆 8"/>
          <p:cNvSpPr>
            <a:spLocks noChangeArrowheads="1"/>
          </p:cNvSpPr>
          <p:nvPr/>
        </p:nvSpPr>
        <p:spPr bwMode="auto">
          <a:xfrm>
            <a:off x="6603946" y="1071883"/>
            <a:ext cx="1539955" cy="1496718"/>
          </a:xfrm>
          <a:prstGeom prst="ellipse">
            <a:avLst/>
          </a:prstGeom>
          <a:noFill/>
          <a:ln w="127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13" name="圆角矩形 29"/>
          <p:cNvSpPr>
            <a:spLocks noChangeArrowheads="1"/>
          </p:cNvSpPr>
          <p:nvPr/>
        </p:nvSpPr>
        <p:spPr bwMode="auto">
          <a:xfrm>
            <a:off x="946026" y="3050022"/>
            <a:ext cx="1633898" cy="279154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chemeClr val="bg1"/>
            </a:solidFill>
            <a:bevel/>
          </a:ln>
        </p:spPr>
        <p:txBody>
          <a:bodyPr anchor="ctr"/>
          <a:lstStyle/>
          <a:p>
            <a:pPr algn="ctr"/>
            <a:r>
              <a:rPr lang="zh-CN" altLang="en-US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添加标题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19" name="矩形 8"/>
          <p:cNvSpPr>
            <a:spLocks noChangeArrowheads="1"/>
          </p:cNvSpPr>
          <p:nvPr/>
        </p:nvSpPr>
        <p:spPr bwMode="auto">
          <a:xfrm>
            <a:off x="714348" y="3436640"/>
            <a:ext cx="2000264" cy="729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请替换文字内容，点击添加相关标题文字请替换文字内容，点击添加相关标题文字</a:t>
            </a:r>
            <a:endParaRPr lang="zh-CN" altLang="en-US" sz="700" dirty="0" smtClean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 algn="just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9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" name="圆角矩形 29"/>
          <p:cNvSpPr>
            <a:spLocks noChangeArrowheads="1"/>
          </p:cNvSpPr>
          <p:nvPr/>
        </p:nvSpPr>
        <p:spPr bwMode="auto">
          <a:xfrm>
            <a:off x="3732108" y="3121482"/>
            <a:ext cx="1633898" cy="279154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chemeClr val="bg1"/>
            </a:solidFill>
            <a:bevel/>
          </a:ln>
        </p:spPr>
        <p:txBody>
          <a:bodyPr anchor="ctr"/>
          <a:lstStyle/>
          <a:p>
            <a:pPr algn="ctr"/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添加标题</a:t>
            </a:r>
            <a:endParaRPr lang="zh-CN" altLang="en-US" sz="12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21" name="矩形 8"/>
          <p:cNvSpPr>
            <a:spLocks noChangeArrowheads="1"/>
          </p:cNvSpPr>
          <p:nvPr/>
        </p:nvSpPr>
        <p:spPr bwMode="auto">
          <a:xfrm>
            <a:off x="3571868" y="3579560"/>
            <a:ext cx="2000264" cy="8181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</a:t>
            </a:r>
            <a:r>
              <a:rPr lang="zh-CN" alt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</a:t>
            </a:r>
            <a:endParaRPr lang="zh-CN" altLang="en-US" sz="600" dirty="0" smtClean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 algn="just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endParaRPr lang="zh-CN" altLang="en-US" sz="7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" name="圆角矩形 29"/>
          <p:cNvSpPr>
            <a:spLocks noChangeArrowheads="1"/>
          </p:cNvSpPr>
          <p:nvPr/>
        </p:nvSpPr>
        <p:spPr bwMode="auto">
          <a:xfrm>
            <a:off x="6518190" y="2978562"/>
            <a:ext cx="1633898" cy="279154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chemeClr val="bg1"/>
            </a:solidFill>
            <a:bevel/>
          </a:ln>
        </p:spPr>
        <p:txBody>
          <a:bodyPr anchor="ctr"/>
          <a:lstStyle/>
          <a:p>
            <a:pPr algn="ctr"/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添加标题</a:t>
            </a:r>
            <a:endParaRPr lang="zh-CN" altLang="en-US" sz="12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23" name="矩形 8"/>
          <p:cNvSpPr>
            <a:spLocks noChangeArrowheads="1"/>
          </p:cNvSpPr>
          <p:nvPr/>
        </p:nvSpPr>
        <p:spPr bwMode="auto">
          <a:xfrm>
            <a:off x="6357950" y="3436640"/>
            <a:ext cx="2000264" cy="8181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</a:t>
            </a:r>
            <a:r>
              <a:rPr lang="zh-CN" alt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</a:t>
            </a:r>
            <a:endParaRPr lang="zh-CN" altLang="en-US" sz="600" dirty="0" smtClean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 algn="just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endParaRPr lang="zh-CN" altLang="en-US" sz="7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2" name="组合 26"/>
          <p:cNvGrpSpPr/>
          <p:nvPr/>
        </p:nvGrpSpPr>
        <p:grpSpPr>
          <a:xfrm>
            <a:off x="1071538" y="1214803"/>
            <a:ext cx="1214446" cy="1143361"/>
            <a:chOff x="3013076" y="3175"/>
            <a:chExt cx="1100138" cy="1050925"/>
          </a:xfrm>
        </p:grpSpPr>
        <p:sp>
          <p:nvSpPr>
            <p:cNvPr id="30" name="Freeform 85"/>
            <p:cNvSpPr/>
            <p:nvPr/>
          </p:nvSpPr>
          <p:spPr bwMode="auto">
            <a:xfrm>
              <a:off x="3962401" y="219075"/>
              <a:ext cx="7938" cy="476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4" y="5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4" y="11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4" y="0"/>
                </a:cxn>
                <a:cxn ang="0">
                  <a:pos x="9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14" h="11">
                  <a:moveTo>
                    <a:pt x="14" y="1"/>
                  </a:moveTo>
                  <a:lnTo>
                    <a:pt x="14" y="1"/>
                  </a:lnTo>
                  <a:lnTo>
                    <a:pt x="14" y="5"/>
                  </a:lnTo>
                  <a:lnTo>
                    <a:pt x="13" y="7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Freeform 86"/>
            <p:cNvSpPr/>
            <p:nvPr/>
          </p:nvSpPr>
          <p:spPr bwMode="auto">
            <a:xfrm>
              <a:off x="3824288" y="228600"/>
              <a:ext cx="6350" cy="63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4" y="10"/>
                </a:cxn>
                <a:cxn ang="0">
                  <a:pos x="14" y="10"/>
                </a:cxn>
                <a:cxn ang="0">
                  <a:pos x="9" y="13"/>
                </a:cxn>
                <a:cxn ang="0">
                  <a:pos x="1" y="13"/>
                </a:cxn>
                <a:cxn ang="0">
                  <a:pos x="1" y="13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14" h="13">
                  <a:moveTo>
                    <a:pt x="14" y="0"/>
                  </a:moveTo>
                  <a:lnTo>
                    <a:pt x="14" y="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9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1" y="0"/>
                  </a:lnTo>
                  <a:lnTo>
                    <a:pt x="1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" name="Freeform 87"/>
            <p:cNvSpPr/>
            <p:nvPr/>
          </p:nvSpPr>
          <p:spPr bwMode="auto">
            <a:xfrm>
              <a:off x="3941763" y="250825"/>
              <a:ext cx="7938" cy="6350"/>
            </a:xfrm>
            <a:custGeom>
              <a:avLst/>
              <a:gdLst/>
              <a:ahLst/>
              <a:cxnLst>
                <a:cxn ang="0">
                  <a:pos x="13" y="2"/>
                </a:cxn>
                <a:cxn ang="0">
                  <a:pos x="13" y="2"/>
                </a:cxn>
                <a:cxn ang="0">
                  <a:pos x="13" y="9"/>
                </a:cxn>
                <a:cxn ang="0">
                  <a:pos x="13" y="9"/>
                </a:cxn>
                <a:cxn ang="0">
                  <a:pos x="9" y="11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3" y="2"/>
                </a:cxn>
                <a:cxn ang="0">
                  <a:pos x="13" y="2"/>
                </a:cxn>
              </a:cxnLst>
              <a:rect l="0" t="0" r="r" b="b"/>
              <a:pathLst>
                <a:path w="13" h="12">
                  <a:moveTo>
                    <a:pt x="13" y="2"/>
                  </a:moveTo>
                  <a:lnTo>
                    <a:pt x="13" y="2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9" y="11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2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3" y="2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Freeform 88"/>
            <p:cNvSpPr>
              <a:spLocks noEditPoints="1"/>
            </p:cNvSpPr>
            <p:nvPr/>
          </p:nvSpPr>
          <p:spPr bwMode="auto">
            <a:xfrm>
              <a:off x="3055938" y="504825"/>
              <a:ext cx="41275" cy="33338"/>
            </a:xfrm>
            <a:custGeom>
              <a:avLst/>
              <a:gdLst/>
              <a:ahLst/>
              <a:cxnLst>
                <a:cxn ang="0">
                  <a:pos x="77" y="17"/>
                </a:cxn>
                <a:cxn ang="0">
                  <a:pos x="80" y="30"/>
                </a:cxn>
                <a:cxn ang="0">
                  <a:pos x="77" y="40"/>
                </a:cxn>
                <a:cxn ang="0">
                  <a:pos x="66" y="61"/>
                </a:cxn>
                <a:cxn ang="0">
                  <a:pos x="58" y="64"/>
                </a:cxn>
                <a:cxn ang="0">
                  <a:pos x="38" y="65"/>
                </a:cxn>
                <a:cxn ang="0">
                  <a:pos x="17" y="56"/>
                </a:cxn>
                <a:cxn ang="0">
                  <a:pos x="3" y="42"/>
                </a:cxn>
                <a:cxn ang="0">
                  <a:pos x="0" y="33"/>
                </a:cxn>
                <a:cxn ang="0">
                  <a:pos x="2" y="24"/>
                </a:cxn>
                <a:cxn ang="0">
                  <a:pos x="11" y="9"/>
                </a:cxn>
                <a:cxn ang="0">
                  <a:pos x="27" y="2"/>
                </a:cxn>
                <a:cxn ang="0">
                  <a:pos x="44" y="3"/>
                </a:cxn>
                <a:cxn ang="0">
                  <a:pos x="49" y="7"/>
                </a:cxn>
                <a:cxn ang="0">
                  <a:pos x="58" y="9"/>
                </a:cxn>
                <a:cxn ang="0">
                  <a:pos x="72" y="14"/>
                </a:cxn>
                <a:cxn ang="0">
                  <a:pos x="77" y="17"/>
                </a:cxn>
                <a:cxn ang="0">
                  <a:pos x="62" y="45"/>
                </a:cxn>
                <a:cxn ang="0">
                  <a:pos x="65" y="30"/>
                </a:cxn>
                <a:cxn ang="0">
                  <a:pos x="56" y="20"/>
                </a:cxn>
                <a:cxn ang="0">
                  <a:pos x="44" y="16"/>
                </a:cxn>
                <a:cxn ang="0">
                  <a:pos x="31" y="16"/>
                </a:cxn>
                <a:cxn ang="0">
                  <a:pos x="41" y="21"/>
                </a:cxn>
                <a:cxn ang="0">
                  <a:pos x="56" y="37"/>
                </a:cxn>
                <a:cxn ang="0">
                  <a:pos x="62" y="45"/>
                </a:cxn>
                <a:cxn ang="0">
                  <a:pos x="49" y="54"/>
                </a:cxn>
                <a:cxn ang="0">
                  <a:pos x="46" y="42"/>
                </a:cxn>
                <a:cxn ang="0">
                  <a:pos x="39" y="33"/>
                </a:cxn>
                <a:cxn ang="0">
                  <a:pos x="28" y="27"/>
                </a:cxn>
                <a:cxn ang="0">
                  <a:pos x="14" y="26"/>
                </a:cxn>
                <a:cxn ang="0">
                  <a:pos x="13" y="33"/>
                </a:cxn>
                <a:cxn ang="0">
                  <a:pos x="17" y="42"/>
                </a:cxn>
                <a:cxn ang="0">
                  <a:pos x="27" y="49"/>
                </a:cxn>
                <a:cxn ang="0">
                  <a:pos x="42" y="54"/>
                </a:cxn>
                <a:cxn ang="0">
                  <a:pos x="49" y="54"/>
                </a:cxn>
              </a:cxnLst>
              <a:rect l="0" t="0" r="r" b="b"/>
              <a:pathLst>
                <a:path w="80" h="65">
                  <a:moveTo>
                    <a:pt x="77" y="17"/>
                  </a:moveTo>
                  <a:lnTo>
                    <a:pt x="77" y="17"/>
                  </a:lnTo>
                  <a:lnTo>
                    <a:pt x="79" y="23"/>
                  </a:lnTo>
                  <a:lnTo>
                    <a:pt x="80" y="30"/>
                  </a:lnTo>
                  <a:lnTo>
                    <a:pt x="79" y="35"/>
                  </a:lnTo>
                  <a:lnTo>
                    <a:pt x="77" y="40"/>
                  </a:lnTo>
                  <a:lnTo>
                    <a:pt x="73" y="51"/>
                  </a:lnTo>
                  <a:lnTo>
                    <a:pt x="66" y="61"/>
                  </a:lnTo>
                  <a:lnTo>
                    <a:pt x="66" y="61"/>
                  </a:lnTo>
                  <a:lnTo>
                    <a:pt x="58" y="64"/>
                  </a:lnTo>
                  <a:lnTo>
                    <a:pt x="48" y="65"/>
                  </a:lnTo>
                  <a:lnTo>
                    <a:pt x="38" y="65"/>
                  </a:lnTo>
                  <a:lnTo>
                    <a:pt x="27" y="62"/>
                  </a:lnTo>
                  <a:lnTo>
                    <a:pt x="17" y="56"/>
                  </a:lnTo>
                  <a:lnTo>
                    <a:pt x="10" y="51"/>
                  </a:lnTo>
                  <a:lnTo>
                    <a:pt x="3" y="42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6" y="16"/>
                  </a:lnTo>
                  <a:lnTo>
                    <a:pt x="11" y="9"/>
                  </a:lnTo>
                  <a:lnTo>
                    <a:pt x="18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4" y="3"/>
                  </a:lnTo>
                  <a:lnTo>
                    <a:pt x="46" y="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8" y="9"/>
                  </a:lnTo>
                  <a:lnTo>
                    <a:pt x="65" y="12"/>
                  </a:lnTo>
                  <a:lnTo>
                    <a:pt x="72" y="14"/>
                  </a:lnTo>
                  <a:lnTo>
                    <a:pt x="77" y="17"/>
                  </a:lnTo>
                  <a:lnTo>
                    <a:pt x="77" y="17"/>
                  </a:lnTo>
                  <a:close/>
                  <a:moveTo>
                    <a:pt x="62" y="45"/>
                  </a:moveTo>
                  <a:lnTo>
                    <a:pt x="62" y="45"/>
                  </a:lnTo>
                  <a:lnTo>
                    <a:pt x="65" y="37"/>
                  </a:lnTo>
                  <a:lnTo>
                    <a:pt x="65" y="30"/>
                  </a:lnTo>
                  <a:lnTo>
                    <a:pt x="62" y="24"/>
                  </a:lnTo>
                  <a:lnTo>
                    <a:pt x="56" y="20"/>
                  </a:lnTo>
                  <a:lnTo>
                    <a:pt x="51" y="17"/>
                  </a:lnTo>
                  <a:lnTo>
                    <a:pt x="44" y="16"/>
                  </a:lnTo>
                  <a:lnTo>
                    <a:pt x="37" y="14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41" y="21"/>
                  </a:lnTo>
                  <a:lnTo>
                    <a:pt x="49" y="28"/>
                  </a:lnTo>
                  <a:lnTo>
                    <a:pt x="56" y="37"/>
                  </a:lnTo>
                  <a:lnTo>
                    <a:pt x="62" y="45"/>
                  </a:lnTo>
                  <a:lnTo>
                    <a:pt x="62" y="45"/>
                  </a:lnTo>
                  <a:close/>
                  <a:moveTo>
                    <a:pt x="49" y="54"/>
                  </a:moveTo>
                  <a:lnTo>
                    <a:pt x="49" y="54"/>
                  </a:lnTo>
                  <a:lnTo>
                    <a:pt x="49" y="48"/>
                  </a:lnTo>
                  <a:lnTo>
                    <a:pt x="46" y="42"/>
                  </a:lnTo>
                  <a:lnTo>
                    <a:pt x="44" y="37"/>
                  </a:lnTo>
                  <a:lnTo>
                    <a:pt x="39" y="33"/>
                  </a:lnTo>
                  <a:lnTo>
                    <a:pt x="35" y="30"/>
                  </a:lnTo>
                  <a:lnTo>
                    <a:pt x="28" y="27"/>
                  </a:lnTo>
                  <a:lnTo>
                    <a:pt x="21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3" y="33"/>
                  </a:lnTo>
                  <a:lnTo>
                    <a:pt x="14" y="38"/>
                  </a:lnTo>
                  <a:lnTo>
                    <a:pt x="17" y="42"/>
                  </a:lnTo>
                  <a:lnTo>
                    <a:pt x="23" y="47"/>
                  </a:lnTo>
                  <a:lnTo>
                    <a:pt x="27" y="49"/>
                  </a:lnTo>
                  <a:lnTo>
                    <a:pt x="34" y="52"/>
                  </a:lnTo>
                  <a:lnTo>
                    <a:pt x="42" y="54"/>
                  </a:lnTo>
                  <a:lnTo>
                    <a:pt x="49" y="54"/>
                  </a:lnTo>
                  <a:lnTo>
                    <a:pt x="49" y="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" name="Freeform 89"/>
            <p:cNvSpPr/>
            <p:nvPr/>
          </p:nvSpPr>
          <p:spPr bwMode="auto">
            <a:xfrm>
              <a:off x="3530601" y="523875"/>
              <a:ext cx="30163" cy="6350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52" y="4"/>
                </a:cxn>
                <a:cxn ang="0">
                  <a:pos x="44" y="7"/>
                </a:cxn>
                <a:cxn ang="0">
                  <a:pos x="29" y="10"/>
                </a:cxn>
                <a:cxn ang="0">
                  <a:pos x="12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5" y="4"/>
                </a:cxn>
                <a:cxn ang="0">
                  <a:pos x="11" y="3"/>
                </a:cxn>
                <a:cxn ang="0">
                  <a:pos x="19" y="2"/>
                </a:cxn>
                <a:cxn ang="0">
                  <a:pos x="26" y="0"/>
                </a:cxn>
                <a:cxn ang="0">
                  <a:pos x="42" y="2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56" h="10">
                  <a:moveTo>
                    <a:pt x="56" y="2"/>
                  </a:moveTo>
                  <a:lnTo>
                    <a:pt x="56" y="2"/>
                  </a:lnTo>
                  <a:lnTo>
                    <a:pt x="52" y="4"/>
                  </a:lnTo>
                  <a:lnTo>
                    <a:pt x="44" y="7"/>
                  </a:lnTo>
                  <a:lnTo>
                    <a:pt x="29" y="10"/>
                  </a:lnTo>
                  <a:lnTo>
                    <a:pt x="12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5" y="4"/>
                  </a:lnTo>
                  <a:lnTo>
                    <a:pt x="11" y="3"/>
                  </a:lnTo>
                  <a:lnTo>
                    <a:pt x="19" y="2"/>
                  </a:lnTo>
                  <a:lnTo>
                    <a:pt x="26" y="0"/>
                  </a:lnTo>
                  <a:lnTo>
                    <a:pt x="42" y="2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Freeform 90"/>
            <p:cNvSpPr/>
            <p:nvPr/>
          </p:nvSpPr>
          <p:spPr bwMode="auto">
            <a:xfrm>
              <a:off x="3659188" y="650875"/>
              <a:ext cx="46038" cy="3175"/>
            </a:xfrm>
            <a:custGeom>
              <a:avLst/>
              <a:gdLst/>
              <a:ahLst/>
              <a:cxnLst>
                <a:cxn ang="0">
                  <a:pos x="88" y="7"/>
                </a:cxn>
                <a:cxn ang="0">
                  <a:pos x="88" y="7"/>
                </a:cxn>
                <a:cxn ang="0">
                  <a:pos x="48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1" y="5"/>
                </a:cxn>
                <a:cxn ang="0">
                  <a:pos x="24" y="2"/>
                </a:cxn>
                <a:cxn ang="0">
                  <a:pos x="52" y="1"/>
                </a:cxn>
                <a:cxn ang="0">
                  <a:pos x="52" y="1"/>
                </a:cxn>
                <a:cxn ang="0">
                  <a:pos x="63" y="0"/>
                </a:cxn>
                <a:cxn ang="0">
                  <a:pos x="73" y="0"/>
                </a:cxn>
                <a:cxn ang="0">
                  <a:pos x="79" y="0"/>
                </a:cxn>
                <a:cxn ang="0">
                  <a:pos x="83" y="1"/>
                </a:cxn>
                <a:cxn ang="0">
                  <a:pos x="86" y="2"/>
                </a:cxn>
                <a:cxn ang="0">
                  <a:pos x="88" y="7"/>
                </a:cxn>
                <a:cxn ang="0">
                  <a:pos x="88" y="7"/>
                </a:cxn>
              </a:cxnLst>
              <a:rect l="0" t="0" r="r" b="b"/>
              <a:pathLst>
                <a:path w="88" h="8">
                  <a:moveTo>
                    <a:pt x="88" y="7"/>
                  </a:moveTo>
                  <a:lnTo>
                    <a:pt x="88" y="7"/>
                  </a:lnTo>
                  <a:lnTo>
                    <a:pt x="48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4" y="2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63" y="0"/>
                  </a:lnTo>
                  <a:lnTo>
                    <a:pt x="73" y="0"/>
                  </a:lnTo>
                  <a:lnTo>
                    <a:pt x="79" y="0"/>
                  </a:lnTo>
                  <a:lnTo>
                    <a:pt x="83" y="1"/>
                  </a:lnTo>
                  <a:lnTo>
                    <a:pt x="86" y="2"/>
                  </a:lnTo>
                  <a:lnTo>
                    <a:pt x="88" y="7"/>
                  </a:lnTo>
                  <a:lnTo>
                    <a:pt x="88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" name="Freeform 91"/>
            <p:cNvSpPr/>
            <p:nvPr/>
          </p:nvSpPr>
          <p:spPr bwMode="auto">
            <a:xfrm>
              <a:off x="3681413" y="822325"/>
              <a:ext cx="33338" cy="4763"/>
            </a:xfrm>
            <a:custGeom>
              <a:avLst/>
              <a:gdLst/>
              <a:ahLst/>
              <a:cxnLst>
                <a:cxn ang="0">
                  <a:pos x="63" y="4"/>
                </a:cxn>
                <a:cxn ang="0">
                  <a:pos x="63" y="4"/>
                </a:cxn>
                <a:cxn ang="0">
                  <a:pos x="62" y="7"/>
                </a:cxn>
                <a:cxn ang="0">
                  <a:pos x="60" y="10"/>
                </a:cxn>
                <a:cxn ang="0">
                  <a:pos x="58" y="11"/>
                </a:cxn>
                <a:cxn ang="0">
                  <a:pos x="55" y="11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20" y="5"/>
                </a:cxn>
                <a:cxn ang="0">
                  <a:pos x="9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4" y="0"/>
                </a:cxn>
                <a:cxn ang="0">
                  <a:pos x="32" y="0"/>
                </a:cxn>
                <a:cxn ang="0">
                  <a:pos x="49" y="0"/>
                </a:cxn>
                <a:cxn ang="0">
                  <a:pos x="56" y="1"/>
                </a:cxn>
                <a:cxn ang="0">
                  <a:pos x="63" y="4"/>
                </a:cxn>
                <a:cxn ang="0">
                  <a:pos x="63" y="4"/>
                </a:cxn>
              </a:cxnLst>
              <a:rect l="0" t="0" r="r" b="b"/>
              <a:pathLst>
                <a:path w="62" h="11">
                  <a:moveTo>
                    <a:pt x="63" y="4"/>
                  </a:moveTo>
                  <a:lnTo>
                    <a:pt x="63" y="4"/>
                  </a:lnTo>
                  <a:lnTo>
                    <a:pt x="62" y="7"/>
                  </a:lnTo>
                  <a:lnTo>
                    <a:pt x="60" y="10"/>
                  </a:lnTo>
                  <a:lnTo>
                    <a:pt x="58" y="11"/>
                  </a:lnTo>
                  <a:lnTo>
                    <a:pt x="55" y="11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20" y="5"/>
                  </a:lnTo>
                  <a:lnTo>
                    <a:pt x="9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4" y="0"/>
                  </a:lnTo>
                  <a:lnTo>
                    <a:pt x="32" y="0"/>
                  </a:lnTo>
                  <a:lnTo>
                    <a:pt x="49" y="0"/>
                  </a:lnTo>
                  <a:lnTo>
                    <a:pt x="56" y="1"/>
                  </a:lnTo>
                  <a:lnTo>
                    <a:pt x="63" y="4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7" name="Freeform 92"/>
            <p:cNvSpPr/>
            <p:nvPr/>
          </p:nvSpPr>
          <p:spPr bwMode="auto">
            <a:xfrm>
              <a:off x="3587751" y="892175"/>
              <a:ext cx="34925" cy="6350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62" y="7"/>
                </a:cxn>
                <a:cxn ang="0">
                  <a:pos x="54" y="10"/>
                </a:cxn>
                <a:cxn ang="0">
                  <a:pos x="44" y="11"/>
                </a:cxn>
                <a:cxn ang="0">
                  <a:pos x="34" y="12"/>
                </a:cxn>
                <a:cxn ang="0">
                  <a:pos x="23" y="11"/>
                </a:cxn>
                <a:cxn ang="0">
                  <a:pos x="13" y="10"/>
                </a:cxn>
                <a:cxn ang="0">
                  <a:pos x="6" y="7"/>
                </a:cxn>
                <a:cxn ang="0">
                  <a:pos x="2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7" y="1"/>
                </a:cxn>
                <a:cxn ang="0">
                  <a:pos x="14" y="0"/>
                </a:cxn>
                <a:cxn ang="0">
                  <a:pos x="31" y="1"/>
                </a:cxn>
                <a:cxn ang="0">
                  <a:pos x="48" y="4"/>
                </a:cxn>
                <a:cxn ang="0">
                  <a:pos x="58" y="4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68" h="12">
                  <a:moveTo>
                    <a:pt x="68" y="4"/>
                  </a:moveTo>
                  <a:lnTo>
                    <a:pt x="68" y="4"/>
                  </a:lnTo>
                  <a:lnTo>
                    <a:pt x="62" y="7"/>
                  </a:lnTo>
                  <a:lnTo>
                    <a:pt x="54" y="10"/>
                  </a:lnTo>
                  <a:lnTo>
                    <a:pt x="44" y="11"/>
                  </a:lnTo>
                  <a:lnTo>
                    <a:pt x="34" y="12"/>
                  </a:lnTo>
                  <a:lnTo>
                    <a:pt x="23" y="11"/>
                  </a:lnTo>
                  <a:lnTo>
                    <a:pt x="13" y="10"/>
                  </a:lnTo>
                  <a:lnTo>
                    <a:pt x="6" y="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7" y="1"/>
                  </a:lnTo>
                  <a:lnTo>
                    <a:pt x="14" y="0"/>
                  </a:lnTo>
                  <a:lnTo>
                    <a:pt x="31" y="1"/>
                  </a:lnTo>
                  <a:lnTo>
                    <a:pt x="48" y="4"/>
                  </a:lnTo>
                  <a:lnTo>
                    <a:pt x="58" y="4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8" name="Freeform 93"/>
            <p:cNvSpPr>
              <a:spLocks noEditPoints="1"/>
            </p:cNvSpPr>
            <p:nvPr/>
          </p:nvSpPr>
          <p:spPr bwMode="auto">
            <a:xfrm>
              <a:off x="3013076" y="3175"/>
              <a:ext cx="1100138" cy="1050925"/>
            </a:xfrm>
            <a:custGeom>
              <a:avLst/>
              <a:gdLst/>
              <a:ahLst/>
              <a:cxnLst>
                <a:cxn ang="0">
                  <a:pos x="1295" y="535"/>
                </a:cxn>
                <a:cxn ang="0">
                  <a:pos x="1735" y="41"/>
                </a:cxn>
                <a:cxn ang="0">
                  <a:pos x="1774" y="369"/>
                </a:cxn>
                <a:cxn ang="0">
                  <a:pos x="1805" y="517"/>
                </a:cxn>
                <a:cxn ang="0">
                  <a:pos x="2030" y="1386"/>
                </a:cxn>
                <a:cxn ang="0">
                  <a:pos x="904" y="1968"/>
                </a:cxn>
                <a:cxn ang="0">
                  <a:pos x="307" y="1266"/>
                </a:cxn>
                <a:cxn ang="0">
                  <a:pos x="384" y="489"/>
                </a:cxn>
                <a:cxn ang="0">
                  <a:pos x="1712" y="37"/>
                </a:cxn>
                <a:cxn ang="0">
                  <a:pos x="1653" y="295"/>
                </a:cxn>
                <a:cxn ang="0">
                  <a:pos x="1703" y="88"/>
                </a:cxn>
                <a:cxn ang="0">
                  <a:pos x="1877" y="242"/>
                </a:cxn>
                <a:cxn ang="0">
                  <a:pos x="1561" y="395"/>
                </a:cxn>
                <a:cxn ang="0">
                  <a:pos x="679" y="439"/>
                </a:cxn>
                <a:cxn ang="0">
                  <a:pos x="634" y="466"/>
                </a:cxn>
                <a:cxn ang="0">
                  <a:pos x="735" y="640"/>
                </a:cxn>
                <a:cxn ang="0">
                  <a:pos x="689" y="454"/>
                </a:cxn>
                <a:cxn ang="0">
                  <a:pos x="1235" y="512"/>
                </a:cxn>
                <a:cxn ang="0">
                  <a:pos x="1718" y="487"/>
                </a:cxn>
                <a:cxn ang="0">
                  <a:pos x="595" y="991"/>
                </a:cxn>
                <a:cxn ang="0">
                  <a:pos x="1771" y="534"/>
                </a:cxn>
                <a:cxn ang="0">
                  <a:pos x="1469" y="701"/>
                </a:cxn>
                <a:cxn ang="0">
                  <a:pos x="1423" y="1084"/>
                </a:cxn>
                <a:cxn ang="0">
                  <a:pos x="1441" y="1443"/>
                </a:cxn>
                <a:cxn ang="0">
                  <a:pos x="2020" y="1099"/>
                </a:cxn>
                <a:cxn ang="0">
                  <a:pos x="2003" y="768"/>
                </a:cxn>
                <a:cxn ang="0">
                  <a:pos x="1481" y="927"/>
                </a:cxn>
                <a:cxn ang="0">
                  <a:pos x="1006" y="859"/>
                </a:cxn>
                <a:cxn ang="0">
                  <a:pos x="832" y="904"/>
                </a:cxn>
                <a:cxn ang="0">
                  <a:pos x="1140" y="1011"/>
                </a:cxn>
                <a:cxn ang="0">
                  <a:pos x="1287" y="925"/>
                </a:cxn>
                <a:cxn ang="0">
                  <a:pos x="391" y="1165"/>
                </a:cxn>
                <a:cxn ang="0">
                  <a:pos x="300" y="1056"/>
                </a:cxn>
                <a:cxn ang="0">
                  <a:pos x="273" y="1199"/>
                </a:cxn>
                <a:cxn ang="0">
                  <a:pos x="727" y="1118"/>
                </a:cxn>
                <a:cxn ang="0">
                  <a:pos x="1363" y="1092"/>
                </a:cxn>
                <a:cxn ang="0">
                  <a:pos x="1760" y="1651"/>
                </a:cxn>
                <a:cxn ang="0">
                  <a:pos x="360" y="1349"/>
                </a:cxn>
                <a:cxn ang="0">
                  <a:pos x="744" y="1259"/>
                </a:cxn>
                <a:cxn ang="0">
                  <a:pos x="1440" y="1157"/>
                </a:cxn>
                <a:cxn ang="0">
                  <a:pos x="810" y="1207"/>
                </a:cxn>
                <a:cxn ang="0">
                  <a:pos x="1412" y="1248"/>
                </a:cxn>
                <a:cxn ang="0">
                  <a:pos x="697" y="1286"/>
                </a:cxn>
                <a:cxn ang="0">
                  <a:pos x="981" y="1324"/>
                </a:cxn>
                <a:cxn ang="0">
                  <a:pos x="1220" y="1363"/>
                </a:cxn>
                <a:cxn ang="0">
                  <a:pos x="1319" y="1383"/>
                </a:cxn>
                <a:cxn ang="0">
                  <a:pos x="730" y="1500"/>
                </a:cxn>
                <a:cxn ang="0">
                  <a:pos x="1263" y="1446"/>
                </a:cxn>
                <a:cxn ang="0">
                  <a:pos x="1422" y="1415"/>
                </a:cxn>
                <a:cxn ang="0">
                  <a:pos x="1538" y="1660"/>
                </a:cxn>
                <a:cxn ang="0">
                  <a:pos x="1521" y="1662"/>
                </a:cxn>
                <a:cxn ang="0">
                  <a:pos x="1311" y="1598"/>
                </a:cxn>
                <a:cxn ang="0">
                  <a:pos x="1201" y="1620"/>
                </a:cxn>
                <a:cxn ang="0">
                  <a:pos x="598" y="1623"/>
                </a:cxn>
                <a:cxn ang="0">
                  <a:pos x="591" y="1742"/>
                </a:cxn>
                <a:cxn ang="0">
                  <a:pos x="1266" y="1759"/>
                </a:cxn>
                <a:cxn ang="0">
                  <a:pos x="638" y="1681"/>
                </a:cxn>
                <a:cxn ang="0">
                  <a:pos x="605" y="1676"/>
                </a:cxn>
                <a:cxn ang="0">
                  <a:pos x="1495" y="1692"/>
                </a:cxn>
                <a:cxn ang="0">
                  <a:pos x="1520" y="1756"/>
                </a:cxn>
                <a:cxn ang="0">
                  <a:pos x="936" y="1900"/>
                </a:cxn>
                <a:cxn ang="0">
                  <a:pos x="1298" y="1813"/>
                </a:cxn>
                <a:cxn ang="0">
                  <a:pos x="682" y="1946"/>
                </a:cxn>
              </a:cxnLst>
              <a:rect l="0" t="0" r="r" b="b"/>
              <a:pathLst>
                <a:path w="2080" h="1984">
                  <a:moveTo>
                    <a:pt x="894" y="852"/>
                  </a:moveTo>
                  <a:lnTo>
                    <a:pt x="894" y="852"/>
                  </a:lnTo>
                  <a:lnTo>
                    <a:pt x="905" y="851"/>
                  </a:lnTo>
                  <a:lnTo>
                    <a:pt x="915" y="849"/>
                  </a:lnTo>
                  <a:lnTo>
                    <a:pt x="915" y="849"/>
                  </a:lnTo>
                  <a:lnTo>
                    <a:pt x="898" y="830"/>
                  </a:lnTo>
                  <a:lnTo>
                    <a:pt x="883" y="809"/>
                  </a:lnTo>
                  <a:lnTo>
                    <a:pt x="869" y="785"/>
                  </a:lnTo>
                  <a:lnTo>
                    <a:pt x="856" y="757"/>
                  </a:lnTo>
                  <a:lnTo>
                    <a:pt x="856" y="757"/>
                  </a:lnTo>
                  <a:lnTo>
                    <a:pt x="852" y="743"/>
                  </a:lnTo>
                  <a:lnTo>
                    <a:pt x="848" y="727"/>
                  </a:lnTo>
                  <a:lnTo>
                    <a:pt x="845" y="710"/>
                  </a:lnTo>
                  <a:lnTo>
                    <a:pt x="843" y="694"/>
                  </a:lnTo>
                  <a:lnTo>
                    <a:pt x="842" y="677"/>
                  </a:lnTo>
                  <a:lnTo>
                    <a:pt x="843" y="660"/>
                  </a:lnTo>
                  <a:lnTo>
                    <a:pt x="843" y="642"/>
                  </a:lnTo>
                  <a:lnTo>
                    <a:pt x="846" y="625"/>
                  </a:lnTo>
                  <a:lnTo>
                    <a:pt x="849" y="607"/>
                  </a:lnTo>
                  <a:lnTo>
                    <a:pt x="853" y="590"/>
                  </a:lnTo>
                  <a:lnTo>
                    <a:pt x="857" y="574"/>
                  </a:lnTo>
                  <a:lnTo>
                    <a:pt x="863" y="557"/>
                  </a:lnTo>
                  <a:lnTo>
                    <a:pt x="869" y="543"/>
                  </a:lnTo>
                  <a:lnTo>
                    <a:pt x="876" y="529"/>
                  </a:lnTo>
                  <a:lnTo>
                    <a:pt x="883" y="517"/>
                  </a:lnTo>
                  <a:lnTo>
                    <a:pt x="891" y="505"/>
                  </a:lnTo>
                  <a:lnTo>
                    <a:pt x="891" y="505"/>
                  </a:lnTo>
                  <a:lnTo>
                    <a:pt x="902" y="494"/>
                  </a:lnTo>
                  <a:lnTo>
                    <a:pt x="916" y="484"/>
                  </a:lnTo>
                  <a:lnTo>
                    <a:pt x="932" y="477"/>
                  </a:lnTo>
                  <a:lnTo>
                    <a:pt x="949" y="472"/>
                  </a:lnTo>
                  <a:lnTo>
                    <a:pt x="967" y="468"/>
                  </a:lnTo>
                  <a:lnTo>
                    <a:pt x="985" y="465"/>
                  </a:lnTo>
                  <a:lnTo>
                    <a:pt x="1003" y="465"/>
                  </a:lnTo>
                  <a:lnTo>
                    <a:pt x="1022" y="466"/>
                  </a:lnTo>
                  <a:lnTo>
                    <a:pt x="1022" y="466"/>
                  </a:lnTo>
                  <a:lnTo>
                    <a:pt x="1024" y="469"/>
                  </a:lnTo>
                  <a:lnTo>
                    <a:pt x="1029" y="470"/>
                  </a:lnTo>
                  <a:lnTo>
                    <a:pt x="1036" y="472"/>
                  </a:lnTo>
                  <a:lnTo>
                    <a:pt x="1044" y="473"/>
                  </a:lnTo>
                  <a:lnTo>
                    <a:pt x="1053" y="475"/>
                  </a:lnTo>
                  <a:lnTo>
                    <a:pt x="1053" y="475"/>
                  </a:lnTo>
                  <a:lnTo>
                    <a:pt x="1058" y="477"/>
                  </a:lnTo>
                  <a:lnTo>
                    <a:pt x="1062" y="480"/>
                  </a:lnTo>
                  <a:lnTo>
                    <a:pt x="1071" y="487"/>
                  </a:lnTo>
                  <a:lnTo>
                    <a:pt x="1079" y="496"/>
                  </a:lnTo>
                  <a:lnTo>
                    <a:pt x="1083" y="500"/>
                  </a:lnTo>
                  <a:lnTo>
                    <a:pt x="1088" y="503"/>
                  </a:lnTo>
                  <a:lnTo>
                    <a:pt x="1088" y="503"/>
                  </a:lnTo>
                  <a:lnTo>
                    <a:pt x="1096" y="505"/>
                  </a:lnTo>
                  <a:lnTo>
                    <a:pt x="1107" y="507"/>
                  </a:lnTo>
                  <a:lnTo>
                    <a:pt x="1119" y="507"/>
                  </a:lnTo>
                  <a:lnTo>
                    <a:pt x="1130" y="507"/>
                  </a:lnTo>
                  <a:lnTo>
                    <a:pt x="1130" y="507"/>
                  </a:lnTo>
                  <a:lnTo>
                    <a:pt x="1141" y="477"/>
                  </a:lnTo>
                  <a:lnTo>
                    <a:pt x="1154" y="451"/>
                  </a:lnTo>
                  <a:lnTo>
                    <a:pt x="1168" y="424"/>
                  </a:lnTo>
                  <a:lnTo>
                    <a:pt x="1183" y="399"/>
                  </a:lnTo>
                  <a:lnTo>
                    <a:pt x="1183" y="399"/>
                  </a:lnTo>
                  <a:lnTo>
                    <a:pt x="1190" y="397"/>
                  </a:lnTo>
                  <a:lnTo>
                    <a:pt x="1197" y="397"/>
                  </a:lnTo>
                  <a:lnTo>
                    <a:pt x="1204" y="397"/>
                  </a:lnTo>
                  <a:lnTo>
                    <a:pt x="1210" y="399"/>
                  </a:lnTo>
                  <a:lnTo>
                    <a:pt x="1222" y="404"/>
                  </a:lnTo>
                  <a:lnTo>
                    <a:pt x="1232" y="411"/>
                  </a:lnTo>
                  <a:lnTo>
                    <a:pt x="1232" y="411"/>
                  </a:lnTo>
                  <a:lnTo>
                    <a:pt x="1231" y="420"/>
                  </a:lnTo>
                  <a:lnTo>
                    <a:pt x="1229" y="428"/>
                  </a:lnTo>
                  <a:lnTo>
                    <a:pt x="1229" y="428"/>
                  </a:lnTo>
                  <a:lnTo>
                    <a:pt x="1220" y="435"/>
                  </a:lnTo>
                  <a:lnTo>
                    <a:pt x="1211" y="442"/>
                  </a:lnTo>
                  <a:lnTo>
                    <a:pt x="1204" y="451"/>
                  </a:lnTo>
                  <a:lnTo>
                    <a:pt x="1197" y="459"/>
                  </a:lnTo>
                  <a:lnTo>
                    <a:pt x="1183" y="477"/>
                  </a:lnTo>
                  <a:lnTo>
                    <a:pt x="1170" y="497"/>
                  </a:lnTo>
                  <a:lnTo>
                    <a:pt x="1170" y="497"/>
                  </a:lnTo>
                  <a:lnTo>
                    <a:pt x="1179" y="496"/>
                  </a:lnTo>
                  <a:lnTo>
                    <a:pt x="1187" y="494"/>
                  </a:lnTo>
                  <a:lnTo>
                    <a:pt x="1204" y="494"/>
                  </a:lnTo>
                  <a:lnTo>
                    <a:pt x="1222" y="497"/>
                  </a:lnTo>
                  <a:lnTo>
                    <a:pt x="1241" y="503"/>
                  </a:lnTo>
                  <a:lnTo>
                    <a:pt x="1241" y="503"/>
                  </a:lnTo>
                  <a:lnTo>
                    <a:pt x="1246" y="505"/>
                  </a:lnTo>
                  <a:lnTo>
                    <a:pt x="1252" y="508"/>
                  </a:lnTo>
                  <a:lnTo>
                    <a:pt x="1263" y="515"/>
                  </a:lnTo>
                  <a:lnTo>
                    <a:pt x="1263" y="515"/>
                  </a:lnTo>
                  <a:lnTo>
                    <a:pt x="1269" y="517"/>
                  </a:lnTo>
                  <a:lnTo>
                    <a:pt x="1274" y="520"/>
                  </a:lnTo>
                  <a:lnTo>
                    <a:pt x="1280" y="521"/>
                  </a:lnTo>
                  <a:lnTo>
                    <a:pt x="1286" y="524"/>
                  </a:lnTo>
                  <a:lnTo>
                    <a:pt x="1286" y="524"/>
                  </a:lnTo>
                  <a:lnTo>
                    <a:pt x="1290" y="528"/>
                  </a:lnTo>
                  <a:lnTo>
                    <a:pt x="1295" y="535"/>
                  </a:lnTo>
                  <a:lnTo>
                    <a:pt x="1295" y="535"/>
                  </a:lnTo>
                  <a:lnTo>
                    <a:pt x="1308" y="545"/>
                  </a:lnTo>
                  <a:lnTo>
                    <a:pt x="1314" y="550"/>
                  </a:lnTo>
                  <a:lnTo>
                    <a:pt x="1319" y="557"/>
                  </a:lnTo>
                  <a:lnTo>
                    <a:pt x="1319" y="557"/>
                  </a:lnTo>
                  <a:lnTo>
                    <a:pt x="1326" y="573"/>
                  </a:lnTo>
                  <a:lnTo>
                    <a:pt x="1335" y="590"/>
                  </a:lnTo>
                  <a:lnTo>
                    <a:pt x="1342" y="605"/>
                  </a:lnTo>
                  <a:lnTo>
                    <a:pt x="1345" y="619"/>
                  </a:lnTo>
                  <a:lnTo>
                    <a:pt x="1345" y="619"/>
                  </a:lnTo>
                  <a:lnTo>
                    <a:pt x="1346" y="635"/>
                  </a:lnTo>
                  <a:lnTo>
                    <a:pt x="1346" y="653"/>
                  </a:lnTo>
                  <a:lnTo>
                    <a:pt x="1345" y="671"/>
                  </a:lnTo>
                  <a:lnTo>
                    <a:pt x="1342" y="688"/>
                  </a:lnTo>
                  <a:lnTo>
                    <a:pt x="1342" y="688"/>
                  </a:lnTo>
                  <a:lnTo>
                    <a:pt x="1338" y="708"/>
                  </a:lnTo>
                  <a:lnTo>
                    <a:pt x="1332" y="727"/>
                  </a:lnTo>
                  <a:lnTo>
                    <a:pt x="1319" y="764"/>
                  </a:lnTo>
                  <a:lnTo>
                    <a:pt x="1319" y="764"/>
                  </a:lnTo>
                  <a:lnTo>
                    <a:pt x="1336" y="757"/>
                  </a:lnTo>
                  <a:lnTo>
                    <a:pt x="1354" y="747"/>
                  </a:lnTo>
                  <a:lnTo>
                    <a:pt x="1374" y="737"/>
                  </a:lnTo>
                  <a:lnTo>
                    <a:pt x="1394" y="729"/>
                  </a:lnTo>
                  <a:lnTo>
                    <a:pt x="1394" y="729"/>
                  </a:lnTo>
                  <a:lnTo>
                    <a:pt x="1395" y="716"/>
                  </a:lnTo>
                  <a:lnTo>
                    <a:pt x="1395" y="716"/>
                  </a:lnTo>
                  <a:lnTo>
                    <a:pt x="1406" y="692"/>
                  </a:lnTo>
                  <a:lnTo>
                    <a:pt x="1416" y="667"/>
                  </a:lnTo>
                  <a:lnTo>
                    <a:pt x="1434" y="615"/>
                  </a:lnTo>
                  <a:lnTo>
                    <a:pt x="1434" y="615"/>
                  </a:lnTo>
                  <a:lnTo>
                    <a:pt x="1451" y="580"/>
                  </a:lnTo>
                  <a:lnTo>
                    <a:pt x="1460" y="559"/>
                  </a:lnTo>
                  <a:lnTo>
                    <a:pt x="1467" y="539"/>
                  </a:lnTo>
                  <a:lnTo>
                    <a:pt x="1467" y="539"/>
                  </a:lnTo>
                  <a:lnTo>
                    <a:pt x="1471" y="527"/>
                  </a:lnTo>
                  <a:lnTo>
                    <a:pt x="1472" y="520"/>
                  </a:lnTo>
                  <a:lnTo>
                    <a:pt x="1474" y="515"/>
                  </a:lnTo>
                  <a:lnTo>
                    <a:pt x="1474" y="515"/>
                  </a:lnTo>
                  <a:lnTo>
                    <a:pt x="1471" y="510"/>
                  </a:lnTo>
                  <a:lnTo>
                    <a:pt x="1468" y="501"/>
                  </a:lnTo>
                  <a:lnTo>
                    <a:pt x="1467" y="497"/>
                  </a:lnTo>
                  <a:lnTo>
                    <a:pt x="1467" y="491"/>
                  </a:lnTo>
                  <a:lnTo>
                    <a:pt x="1467" y="487"/>
                  </a:lnTo>
                  <a:lnTo>
                    <a:pt x="1469" y="483"/>
                  </a:lnTo>
                  <a:lnTo>
                    <a:pt x="1469" y="483"/>
                  </a:lnTo>
                  <a:lnTo>
                    <a:pt x="1482" y="476"/>
                  </a:lnTo>
                  <a:lnTo>
                    <a:pt x="1496" y="470"/>
                  </a:lnTo>
                  <a:lnTo>
                    <a:pt x="1496" y="470"/>
                  </a:lnTo>
                  <a:lnTo>
                    <a:pt x="1524" y="403"/>
                  </a:lnTo>
                  <a:lnTo>
                    <a:pt x="1541" y="371"/>
                  </a:lnTo>
                  <a:lnTo>
                    <a:pt x="1559" y="338"/>
                  </a:lnTo>
                  <a:lnTo>
                    <a:pt x="1559" y="338"/>
                  </a:lnTo>
                  <a:lnTo>
                    <a:pt x="1558" y="331"/>
                  </a:lnTo>
                  <a:lnTo>
                    <a:pt x="1558" y="326"/>
                  </a:lnTo>
                  <a:lnTo>
                    <a:pt x="1561" y="320"/>
                  </a:lnTo>
                  <a:lnTo>
                    <a:pt x="1565" y="315"/>
                  </a:lnTo>
                  <a:lnTo>
                    <a:pt x="1565" y="315"/>
                  </a:lnTo>
                  <a:lnTo>
                    <a:pt x="1559" y="305"/>
                  </a:lnTo>
                  <a:lnTo>
                    <a:pt x="1555" y="293"/>
                  </a:lnTo>
                  <a:lnTo>
                    <a:pt x="1551" y="282"/>
                  </a:lnTo>
                  <a:lnTo>
                    <a:pt x="1547" y="271"/>
                  </a:lnTo>
                  <a:lnTo>
                    <a:pt x="1545" y="260"/>
                  </a:lnTo>
                  <a:lnTo>
                    <a:pt x="1544" y="247"/>
                  </a:lnTo>
                  <a:lnTo>
                    <a:pt x="1544" y="234"/>
                  </a:lnTo>
                  <a:lnTo>
                    <a:pt x="1544" y="220"/>
                  </a:lnTo>
                  <a:lnTo>
                    <a:pt x="1544" y="220"/>
                  </a:lnTo>
                  <a:lnTo>
                    <a:pt x="1547" y="206"/>
                  </a:lnTo>
                  <a:lnTo>
                    <a:pt x="1551" y="191"/>
                  </a:lnTo>
                  <a:lnTo>
                    <a:pt x="1557" y="178"/>
                  </a:lnTo>
                  <a:lnTo>
                    <a:pt x="1564" y="166"/>
                  </a:lnTo>
                  <a:lnTo>
                    <a:pt x="1572" y="154"/>
                  </a:lnTo>
                  <a:lnTo>
                    <a:pt x="1580" y="143"/>
                  </a:lnTo>
                  <a:lnTo>
                    <a:pt x="1590" y="133"/>
                  </a:lnTo>
                  <a:lnTo>
                    <a:pt x="1601" y="124"/>
                  </a:lnTo>
                  <a:lnTo>
                    <a:pt x="1623" y="105"/>
                  </a:lnTo>
                  <a:lnTo>
                    <a:pt x="1645" y="87"/>
                  </a:lnTo>
                  <a:lnTo>
                    <a:pt x="1667" y="72"/>
                  </a:lnTo>
                  <a:lnTo>
                    <a:pt x="1686" y="53"/>
                  </a:lnTo>
                  <a:lnTo>
                    <a:pt x="1686" y="53"/>
                  </a:lnTo>
                  <a:lnTo>
                    <a:pt x="1694" y="41"/>
                  </a:lnTo>
                  <a:lnTo>
                    <a:pt x="1698" y="34"/>
                  </a:lnTo>
                  <a:lnTo>
                    <a:pt x="1703" y="30"/>
                  </a:lnTo>
                  <a:lnTo>
                    <a:pt x="1703" y="30"/>
                  </a:lnTo>
                  <a:lnTo>
                    <a:pt x="1708" y="15"/>
                  </a:lnTo>
                  <a:lnTo>
                    <a:pt x="1714" y="0"/>
                  </a:lnTo>
                  <a:lnTo>
                    <a:pt x="1714" y="0"/>
                  </a:lnTo>
                  <a:lnTo>
                    <a:pt x="1719" y="0"/>
                  </a:lnTo>
                  <a:lnTo>
                    <a:pt x="1724" y="1"/>
                  </a:lnTo>
                  <a:lnTo>
                    <a:pt x="1724" y="1"/>
                  </a:lnTo>
                  <a:lnTo>
                    <a:pt x="1724" y="6"/>
                  </a:lnTo>
                  <a:lnTo>
                    <a:pt x="1725" y="11"/>
                  </a:lnTo>
                  <a:lnTo>
                    <a:pt x="1728" y="21"/>
                  </a:lnTo>
                  <a:lnTo>
                    <a:pt x="1732" y="31"/>
                  </a:lnTo>
                  <a:lnTo>
                    <a:pt x="1735" y="41"/>
                  </a:lnTo>
                  <a:lnTo>
                    <a:pt x="1735" y="41"/>
                  </a:lnTo>
                  <a:lnTo>
                    <a:pt x="1738" y="53"/>
                  </a:lnTo>
                  <a:lnTo>
                    <a:pt x="1738" y="66"/>
                  </a:lnTo>
                  <a:lnTo>
                    <a:pt x="1738" y="77"/>
                  </a:lnTo>
                  <a:lnTo>
                    <a:pt x="1735" y="90"/>
                  </a:lnTo>
                  <a:lnTo>
                    <a:pt x="1731" y="114"/>
                  </a:lnTo>
                  <a:lnTo>
                    <a:pt x="1728" y="136"/>
                  </a:lnTo>
                  <a:lnTo>
                    <a:pt x="1728" y="136"/>
                  </a:lnTo>
                  <a:lnTo>
                    <a:pt x="1724" y="140"/>
                  </a:lnTo>
                  <a:lnTo>
                    <a:pt x="1721" y="146"/>
                  </a:lnTo>
                  <a:lnTo>
                    <a:pt x="1718" y="153"/>
                  </a:lnTo>
                  <a:lnTo>
                    <a:pt x="1714" y="157"/>
                  </a:lnTo>
                  <a:lnTo>
                    <a:pt x="1714" y="157"/>
                  </a:lnTo>
                  <a:lnTo>
                    <a:pt x="1722" y="150"/>
                  </a:lnTo>
                  <a:lnTo>
                    <a:pt x="1732" y="143"/>
                  </a:lnTo>
                  <a:lnTo>
                    <a:pt x="1740" y="133"/>
                  </a:lnTo>
                  <a:lnTo>
                    <a:pt x="1743" y="128"/>
                  </a:lnTo>
                  <a:lnTo>
                    <a:pt x="1746" y="122"/>
                  </a:lnTo>
                  <a:lnTo>
                    <a:pt x="1746" y="122"/>
                  </a:lnTo>
                  <a:lnTo>
                    <a:pt x="1749" y="111"/>
                  </a:lnTo>
                  <a:lnTo>
                    <a:pt x="1752" y="101"/>
                  </a:lnTo>
                  <a:lnTo>
                    <a:pt x="1754" y="98"/>
                  </a:lnTo>
                  <a:lnTo>
                    <a:pt x="1757" y="97"/>
                  </a:lnTo>
                  <a:lnTo>
                    <a:pt x="1761" y="98"/>
                  </a:lnTo>
                  <a:lnTo>
                    <a:pt x="1767" y="103"/>
                  </a:lnTo>
                  <a:lnTo>
                    <a:pt x="1767" y="103"/>
                  </a:lnTo>
                  <a:lnTo>
                    <a:pt x="1766" y="110"/>
                  </a:lnTo>
                  <a:lnTo>
                    <a:pt x="1763" y="115"/>
                  </a:lnTo>
                  <a:lnTo>
                    <a:pt x="1763" y="115"/>
                  </a:lnTo>
                  <a:lnTo>
                    <a:pt x="1761" y="133"/>
                  </a:lnTo>
                  <a:lnTo>
                    <a:pt x="1760" y="150"/>
                  </a:lnTo>
                  <a:lnTo>
                    <a:pt x="1757" y="167"/>
                  </a:lnTo>
                  <a:lnTo>
                    <a:pt x="1753" y="183"/>
                  </a:lnTo>
                  <a:lnTo>
                    <a:pt x="1749" y="198"/>
                  </a:lnTo>
                  <a:lnTo>
                    <a:pt x="1743" y="213"/>
                  </a:lnTo>
                  <a:lnTo>
                    <a:pt x="1736" y="227"/>
                  </a:lnTo>
                  <a:lnTo>
                    <a:pt x="1729" y="242"/>
                  </a:lnTo>
                  <a:lnTo>
                    <a:pt x="1714" y="268"/>
                  </a:lnTo>
                  <a:lnTo>
                    <a:pt x="1696" y="292"/>
                  </a:lnTo>
                  <a:lnTo>
                    <a:pt x="1674" y="315"/>
                  </a:lnTo>
                  <a:lnTo>
                    <a:pt x="1653" y="336"/>
                  </a:lnTo>
                  <a:lnTo>
                    <a:pt x="1653" y="336"/>
                  </a:lnTo>
                  <a:lnTo>
                    <a:pt x="1649" y="336"/>
                  </a:lnTo>
                  <a:lnTo>
                    <a:pt x="1646" y="336"/>
                  </a:lnTo>
                  <a:lnTo>
                    <a:pt x="1645" y="337"/>
                  </a:lnTo>
                  <a:lnTo>
                    <a:pt x="1642" y="338"/>
                  </a:lnTo>
                  <a:lnTo>
                    <a:pt x="1642" y="338"/>
                  </a:lnTo>
                  <a:lnTo>
                    <a:pt x="1641" y="343"/>
                  </a:lnTo>
                  <a:lnTo>
                    <a:pt x="1641" y="350"/>
                  </a:lnTo>
                  <a:lnTo>
                    <a:pt x="1641" y="350"/>
                  </a:lnTo>
                  <a:lnTo>
                    <a:pt x="1637" y="352"/>
                  </a:lnTo>
                  <a:lnTo>
                    <a:pt x="1631" y="355"/>
                  </a:lnTo>
                  <a:lnTo>
                    <a:pt x="1631" y="355"/>
                  </a:lnTo>
                  <a:lnTo>
                    <a:pt x="1618" y="389"/>
                  </a:lnTo>
                  <a:lnTo>
                    <a:pt x="1606" y="428"/>
                  </a:lnTo>
                  <a:lnTo>
                    <a:pt x="1596" y="468"/>
                  </a:lnTo>
                  <a:lnTo>
                    <a:pt x="1585" y="503"/>
                  </a:lnTo>
                  <a:lnTo>
                    <a:pt x="1585" y="503"/>
                  </a:lnTo>
                  <a:lnTo>
                    <a:pt x="1590" y="514"/>
                  </a:lnTo>
                  <a:lnTo>
                    <a:pt x="1592" y="520"/>
                  </a:lnTo>
                  <a:lnTo>
                    <a:pt x="1593" y="528"/>
                  </a:lnTo>
                  <a:lnTo>
                    <a:pt x="1593" y="528"/>
                  </a:lnTo>
                  <a:lnTo>
                    <a:pt x="1589" y="532"/>
                  </a:lnTo>
                  <a:lnTo>
                    <a:pt x="1583" y="536"/>
                  </a:lnTo>
                  <a:lnTo>
                    <a:pt x="1576" y="539"/>
                  </a:lnTo>
                  <a:lnTo>
                    <a:pt x="1569" y="542"/>
                  </a:lnTo>
                  <a:lnTo>
                    <a:pt x="1569" y="542"/>
                  </a:lnTo>
                  <a:lnTo>
                    <a:pt x="1544" y="605"/>
                  </a:lnTo>
                  <a:lnTo>
                    <a:pt x="1516" y="670"/>
                  </a:lnTo>
                  <a:lnTo>
                    <a:pt x="1516" y="670"/>
                  </a:lnTo>
                  <a:lnTo>
                    <a:pt x="1544" y="661"/>
                  </a:lnTo>
                  <a:lnTo>
                    <a:pt x="1572" y="651"/>
                  </a:lnTo>
                  <a:lnTo>
                    <a:pt x="1601" y="642"/>
                  </a:lnTo>
                  <a:lnTo>
                    <a:pt x="1632" y="633"/>
                  </a:lnTo>
                  <a:lnTo>
                    <a:pt x="1632" y="633"/>
                  </a:lnTo>
                  <a:lnTo>
                    <a:pt x="1638" y="616"/>
                  </a:lnTo>
                  <a:lnTo>
                    <a:pt x="1645" y="600"/>
                  </a:lnTo>
                  <a:lnTo>
                    <a:pt x="1662" y="564"/>
                  </a:lnTo>
                  <a:lnTo>
                    <a:pt x="1679" y="531"/>
                  </a:lnTo>
                  <a:lnTo>
                    <a:pt x="1693" y="496"/>
                  </a:lnTo>
                  <a:lnTo>
                    <a:pt x="1693" y="496"/>
                  </a:lnTo>
                  <a:lnTo>
                    <a:pt x="1693" y="491"/>
                  </a:lnTo>
                  <a:lnTo>
                    <a:pt x="1691" y="487"/>
                  </a:lnTo>
                  <a:lnTo>
                    <a:pt x="1687" y="480"/>
                  </a:lnTo>
                  <a:lnTo>
                    <a:pt x="1687" y="480"/>
                  </a:lnTo>
                  <a:lnTo>
                    <a:pt x="1696" y="469"/>
                  </a:lnTo>
                  <a:lnTo>
                    <a:pt x="1700" y="466"/>
                  </a:lnTo>
                  <a:lnTo>
                    <a:pt x="1703" y="465"/>
                  </a:lnTo>
                  <a:lnTo>
                    <a:pt x="1705" y="465"/>
                  </a:lnTo>
                  <a:lnTo>
                    <a:pt x="1705" y="465"/>
                  </a:lnTo>
                  <a:lnTo>
                    <a:pt x="1724" y="442"/>
                  </a:lnTo>
                  <a:lnTo>
                    <a:pt x="1742" y="418"/>
                  </a:lnTo>
                  <a:lnTo>
                    <a:pt x="1759" y="395"/>
                  </a:lnTo>
                  <a:lnTo>
                    <a:pt x="1774" y="369"/>
                  </a:lnTo>
                  <a:lnTo>
                    <a:pt x="1774" y="369"/>
                  </a:lnTo>
                  <a:lnTo>
                    <a:pt x="1771" y="365"/>
                  </a:lnTo>
                  <a:lnTo>
                    <a:pt x="1771" y="362"/>
                  </a:lnTo>
                  <a:lnTo>
                    <a:pt x="1771" y="362"/>
                  </a:lnTo>
                  <a:lnTo>
                    <a:pt x="1774" y="355"/>
                  </a:lnTo>
                  <a:lnTo>
                    <a:pt x="1778" y="351"/>
                  </a:lnTo>
                  <a:lnTo>
                    <a:pt x="1787" y="344"/>
                  </a:lnTo>
                  <a:lnTo>
                    <a:pt x="1787" y="344"/>
                  </a:lnTo>
                  <a:lnTo>
                    <a:pt x="1792" y="326"/>
                  </a:lnTo>
                  <a:lnTo>
                    <a:pt x="1798" y="307"/>
                  </a:lnTo>
                  <a:lnTo>
                    <a:pt x="1804" y="288"/>
                  </a:lnTo>
                  <a:lnTo>
                    <a:pt x="1811" y="268"/>
                  </a:lnTo>
                  <a:lnTo>
                    <a:pt x="1811" y="268"/>
                  </a:lnTo>
                  <a:lnTo>
                    <a:pt x="1820" y="246"/>
                  </a:lnTo>
                  <a:lnTo>
                    <a:pt x="1833" y="223"/>
                  </a:lnTo>
                  <a:lnTo>
                    <a:pt x="1846" y="199"/>
                  </a:lnTo>
                  <a:lnTo>
                    <a:pt x="1860" y="180"/>
                  </a:lnTo>
                  <a:lnTo>
                    <a:pt x="1860" y="180"/>
                  </a:lnTo>
                  <a:lnTo>
                    <a:pt x="1870" y="166"/>
                  </a:lnTo>
                  <a:lnTo>
                    <a:pt x="1878" y="153"/>
                  </a:lnTo>
                  <a:lnTo>
                    <a:pt x="1882" y="150"/>
                  </a:lnTo>
                  <a:lnTo>
                    <a:pt x="1888" y="147"/>
                  </a:lnTo>
                  <a:lnTo>
                    <a:pt x="1892" y="149"/>
                  </a:lnTo>
                  <a:lnTo>
                    <a:pt x="1898" y="154"/>
                  </a:lnTo>
                  <a:lnTo>
                    <a:pt x="1898" y="154"/>
                  </a:lnTo>
                  <a:lnTo>
                    <a:pt x="1898" y="156"/>
                  </a:lnTo>
                  <a:lnTo>
                    <a:pt x="1898" y="159"/>
                  </a:lnTo>
                  <a:lnTo>
                    <a:pt x="1895" y="161"/>
                  </a:lnTo>
                  <a:lnTo>
                    <a:pt x="1892" y="164"/>
                  </a:lnTo>
                  <a:lnTo>
                    <a:pt x="1892" y="166"/>
                  </a:lnTo>
                  <a:lnTo>
                    <a:pt x="1892" y="167"/>
                  </a:lnTo>
                  <a:lnTo>
                    <a:pt x="1892" y="167"/>
                  </a:lnTo>
                  <a:lnTo>
                    <a:pt x="1885" y="171"/>
                  </a:lnTo>
                  <a:lnTo>
                    <a:pt x="1879" y="177"/>
                  </a:lnTo>
                  <a:lnTo>
                    <a:pt x="1875" y="183"/>
                  </a:lnTo>
                  <a:lnTo>
                    <a:pt x="1871" y="190"/>
                  </a:lnTo>
                  <a:lnTo>
                    <a:pt x="1864" y="206"/>
                  </a:lnTo>
                  <a:lnTo>
                    <a:pt x="1857" y="222"/>
                  </a:lnTo>
                  <a:lnTo>
                    <a:pt x="1857" y="222"/>
                  </a:lnTo>
                  <a:lnTo>
                    <a:pt x="1868" y="209"/>
                  </a:lnTo>
                  <a:lnTo>
                    <a:pt x="1879" y="192"/>
                  </a:lnTo>
                  <a:lnTo>
                    <a:pt x="1889" y="177"/>
                  </a:lnTo>
                  <a:lnTo>
                    <a:pt x="1896" y="163"/>
                  </a:lnTo>
                  <a:lnTo>
                    <a:pt x="1896" y="163"/>
                  </a:lnTo>
                  <a:lnTo>
                    <a:pt x="1899" y="160"/>
                  </a:lnTo>
                  <a:lnTo>
                    <a:pt x="1902" y="160"/>
                  </a:lnTo>
                  <a:lnTo>
                    <a:pt x="1909" y="161"/>
                  </a:lnTo>
                  <a:lnTo>
                    <a:pt x="1914" y="164"/>
                  </a:lnTo>
                  <a:lnTo>
                    <a:pt x="1920" y="167"/>
                  </a:lnTo>
                  <a:lnTo>
                    <a:pt x="1920" y="167"/>
                  </a:lnTo>
                  <a:lnTo>
                    <a:pt x="1927" y="167"/>
                  </a:lnTo>
                  <a:lnTo>
                    <a:pt x="1934" y="169"/>
                  </a:lnTo>
                  <a:lnTo>
                    <a:pt x="1934" y="169"/>
                  </a:lnTo>
                  <a:lnTo>
                    <a:pt x="1938" y="171"/>
                  </a:lnTo>
                  <a:lnTo>
                    <a:pt x="1945" y="177"/>
                  </a:lnTo>
                  <a:lnTo>
                    <a:pt x="1945" y="177"/>
                  </a:lnTo>
                  <a:lnTo>
                    <a:pt x="1954" y="181"/>
                  </a:lnTo>
                  <a:lnTo>
                    <a:pt x="1962" y="185"/>
                  </a:lnTo>
                  <a:lnTo>
                    <a:pt x="1968" y="192"/>
                  </a:lnTo>
                  <a:lnTo>
                    <a:pt x="1971" y="197"/>
                  </a:lnTo>
                  <a:lnTo>
                    <a:pt x="1973" y="202"/>
                  </a:lnTo>
                  <a:lnTo>
                    <a:pt x="1973" y="202"/>
                  </a:lnTo>
                  <a:lnTo>
                    <a:pt x="1968" y="212"/>
                  </a:lnTo>
                  <a:lnTo>
                    <a:pt x="1962" y="223"/>
                  </a:lnTo>
                  <a:lnTo>
                    <a:pt x="1952" y="247"/>
                  </a:lnTo>
                  <a:lnTo>
                    <a:pt x="1941" y="272"/>
                  </a:lnTo>
                  <a:lnTo>
                    <a:pt x="1936" y="284"/>
                  </a:lnTo>
                  <a:lnTo>
                    <a:pt x="1930" y="295"/>
                  </a:lnTo>
                  <a:lnTo>
                    <a:pt x="1930" y="295"/>
                  </a:lnTo>
                  <a:lnTo>
                    <a:pt x="1920" y="310"/>
                  </a:lnTo>
                  <a:lnTo>
                    <a:pt x="1910" y="326"/>
                  </a:lnTo>
                  <a:lnTo>
                    <a:pt x="1898" y="338"/>
                  </a:lnTo>
                  <a:lnTo>
                    <a:pt x="1884" y="351"/>
                  </a:lnTo>
                  <a:lnTo>
                    <a:pt x="1884" y="351"/>
                  </a:lnTo>
                  <a:lnTo>
                    <a:pt x="1875" y="364"/>
                  </a:lnTo>
                  <a:lnTo>
                    <a:pt x="1871" y="371"/>
                  </a:lnTo>
                  <a:lnTo>
                    <a:pt x="1864" y="375"/>
                  </a:lnTo>
                  <a:lnTo>
                    <a:pt x="1864" y="375"/>
                  </a:lnTo>
                  <a:lnTo>
                    <a:pt x="1864" y="378"/>
                  </a:lnTo>
                  <a:lnTo>
                    <a:pt x="1865" y="379"/>
                  </a:lnTo>
                  <a:lnTo>
                    <a:pt x="1867" y="382"/>
                  </a:lnTo>
                  <a:lnTo>
                    <a:pt x="1865" y="386"/>
                  </a:lnTo>
                  <a:lnTo>
                    <a:pt x="1865" y="386"/>
                  </a:lnTo>
                  <a:lnTo>
                    <a:pt x="1857" y="392"/>
                  </a:lnTo>
                  <a:lnTo>
                    <a:pt x="1853" y="393"/>
                  </a:lnTo>
                  <a:lnTo>
                    <a:pt x="1849" y="393"/>
                  </a:lnTo>
                  <a:lnTo>
                    <a:pt x="1849" y="393"/>
                  </a:lnTo>
                  <a:lnTo>
                    <a:pt x="1836" y="420"/>
                  </a:lnTo>
                  <a:lnTo>
                    <a:pt x="1825" y="448"/>
                  </a:lnTo>
                  <a:lnTo>
                    <a:pt x="1813" y="476"/>
                  </a:lnTo>
                  <a:lnTo>
                    <a:pt x="1802" y="501"/>
                  </a:lnTo>
                  <a:lnTo>
                    <a:pt x="1802" y="501"/>
                  </a:lnTo>
                  <a:lnTo>
                    <a:pt x="1805" y="507"/>
                  </a:lnTo>
                  <a:lnTo>
                    <a:pt x="1805" y="512"/>
                  </a:lnTo>
                  <a:lnTo>
                    <a:pt x="1805" y="517"/>
                  </a:lnTo>
                  <a:lnTo>
                    <a:pt x="1802" y="522"/>
                  </a:lnTo>
                  <a:lnTo>
                    <a:pt x="1799" y="527"/>
                  </a:lnTo>
                  <a:lnTo>
                    <a:pt x="1794" y="529"/>
                  </a:lnTo>
                  <a:lnTo>
                    <a:pt x="1790" y="532"/>
                  </a:lnTo>
                  <a:lnTo>
                    <a:pt x="1783" y="534"/>
                  </a:lnTo>
                  <a:lnTo>
                    <a:pt x="1783" y="534"/>
                  </a:lnTo>
                  <a:lnTo>
                    <a:pt x="1754" y="577"/>
                  </a:lnTo>
                  <a:lnTo>
                    <a:pt x="1739" y="598"/>
                  </a:lnTo>
                  <a:lnTo>
                    <a:pt x="1724" y="618"/>
                  </a:lnTo>
                  <a:lnTo>
                    <a:pt x="1724" y="618"/>
                  </a:lnTo>
                  <a:lnTo>
                    <a:pt x="1747" y="616"/>
                  </a:lnTo>
                  <a:lnTo>
                    <a:pt x="1771" y="616"/>
                  </a:lnTo>
                  <a:lnTo>
                    <a:pt x="1794" y="618"/>
                  </a:lnTo>
                  <a:lnTo>
                    <a:pt x="1816" y="621"/>
                  </a:lnTo>
                  <a:lnTo>
                    <a:pt x="1839" y="623"/>
                  </a:lnTo>
                  <a:lnTo>
                    <a:pt x="1861" y="628"/>
                  </a:lnTo>
                  <a:lnTo>
                    <a:pt x="1906" y="637"/>
                  </a:lnTo>
                  <a:lnTo>
                    <a:pt x="1906" y="637"/>
                  </a:lnTo>
                  <a:lnTo>
                    <a:pt x="1927" y="650"/>
                  </a:lnTo>
                  <a:lnTo>
                    <a:pt x="1938" y="657"/>
                  </a:lnTo>
                  <a:lnTo>
                    <a:pt x="1950" y="663"/>
                  </a:lnTo>
                  <a:lnTo>
                    <a:pt x="1950" y="663"/>
                  </a:lnTo>
                  <a:lnTo>
                    <a:pt x="1955" y="664"/>
                  </a:lnTo>
                  <a:lnTo>
                    <a:pt x="1959" y="666"/>
                  </a:lnTo>
                  <a:lnTo>
                    <a:pt x="1962" y="667"/>
                  </a:lnTo>
                  <a:lnTo>
                    <a:pt x="1962" y="667"/>
                  </a:lnTo>
                  <a:lnTo>
                    <a:pt x="1971" y="675"/>
                  </a:lnTo>
                  <a:lnTo>
                    <a:pt x="1980" y="687"/>
                  </a:lnTo>
                  <a:lnTo>
                    <a:pt x="2000" y="713"/>
                  </a:lnTo>
                  <a:lnTo>
                    <a:pt x="2000" y="713"/>
                  </a:lnTo>
                  <a:lnTo>
                    <a:pt x="2007" y="724"/>
                  </a:lnTo>
                  <a:lnTo>
                    <a:pt x="2011" y="737"/>
                  </a:lnTo>
                  <a:lnTo>
                    <a:pt x="2016" y="750"/>
                  </a:lnTo>
                  <a:lnTo>
                    <a:pt x="2018" y="762"/>
                  </a:lnTo>
                  <a:lnTo>
                    <a:pt x="2018" y="762"/>
                  </a:lnTo>
                  <a:lnTo>
                    <a:pt x="2016" y="776"/>
                  </a:lnTo>
                  <a:lnTo>
                    <a:pt x="2013" y="790"/>
                  </a:lnTo>
                  <a:lnTo>
                    <a:pt x="2009" y="803"/>
                  </a:lnTo>
                  <a:lnTo>
                    <a:pt x="2003" y="816"/>
                  </a:lnTo>
                  <a:lnTo>
                    <a:pt x="1992" y="840"/>
                  </a:lnTo>
                  <a:lnTo>
                    <a:pt x="1979" y="863"/>
                  </a:lnTo>
                  <a:lnTo>
                    <a:pt x="1966" y="886"/>
                  </a:lnTo>
                  <a:lnTo>
                    <a:pt x="1954" y="908"/>
                  </a:lnTo>
                  <a:lnTo>
                    <a:pt x="1943" y="931"/>
                  </a:lnTo>
                  <a:lnTo>
                    <a:pt x="1938" y="944"/>
                  </a:lnTo>
                  <a:lnTo>
                    <a:pt x="1934" y="956"/>
                  </a:lnTo>
                  <a:lnTo>
                    <a:pt x="1934" y="956"/>
                  </a:lnTo>
                  <a:lnTo>
                    <a:pt x="1930" y="959"/>
                  </a:lnTo>
                  <a:lnTo>
                    <a:pt x="1929" y="963"/>
                  </a:lnTo>
                  <a:lnTo>
                    <a:pt x="1926" y="969"/>
                  </a:lnTo>
                  <a:lnTo>
                    <a:pt x="1923" y="972"/>
                  </a:lnTo>
                  <a:lnTo>
                    <a:pt x="1923" y="972"/>
                  </a:lnTo>
                  <a:lnTo>
                    <a:pt x="1920" y="986"/>
                  </a:lnTo>
                  <a:lnTo>
                    <a:pt x="1916" y="1000"/>
                  </a:lnTo>
                  <a:lnTo>
                    <a:pt x="1906" y="1026"/>
                  </a:lnTo>
                  <a:lnTo>
                    <a:pt x="1906" y="1026"/>
                  </a:lnTo>
                  <a:lnTo>
                    <a:pt x="1907" y="1049"/>
                  </a:lnTo>
                  <a:lnTo>
                    <a:pt x="1909" y="1059"/>
                  </a:lnTo>
                  <a:lnTo>
                    <a:pt x="1912" y="1071"/>
                  </a:lnTo>
                  <a:lnTo>
                    <a:pt x="1912" y="1071"/>
                  </a:lnTo>
                  <a:lnTo>
                    <a:pt x="1940" y="1073"/>
                  </a:lnTo>
                  <a:lnTo>
                    <a:pt x="1952" y="1071"/>
                  </a:lnTo>
                  <a:lnTo>
                    <a:pt x="1958" y="1070"/>
                  </a:lnTo>
                  <a:lnTo>
                    <a:pt x="1965" y="1068"/>
                  </a:lnTo>
                  <a:lnTo>
                    <a:pt x="1965" y="1068"/>
                  </a:lnTo>
                  <a:lnTo>
                    <a:pt x="1973" y="1071"/>
                  </a:lnTo>
                  <a:lnTo>
                    <a:pt x="1983" y="1073"/>
                  </a:lnTo>
                  <a:lnTo>
                    <a:pt x="2003" y="1074"/>
                  </a:lnTo>
                  <a:lnTo>
                    <a:pt x="2003" y="1074"/>
                  </a:lnTo>
                  <a:lnTo>
                    <a:pt x="2021" y="1084"/>
                  </a:lnTo>
                  <a:lnTo>
                    <a:pt x="2041" y="1094"/>
                  </a:lnTo>
                  <a:lnTo>
                    <a:pt x="2051" y="1099"/>
                  </a:lnTo>
                  <a:lnTo>
                    <a:pt x="2059" y="1106"/>
                  </a:lnTo>
                  <a:lnTo>
                    <a:pt x="2066" y="1113"/>
                  </a:lnTo>
                  <a:lnTo>
                    <a:pt x="2070" y="1122"/>
                  </a:lnTo>
                  <a:lnTo>
                    <a:pt x="2070" y="1122"/>
                  </a:lnTo>
                  <a:lnTo>
                    <a:pt x="2072" y="1126"/>
                  </a:lnTo>
                  <a:lnTo>
                    <a:pt x="2072" y="1127"/>
                  </a:lnTo>
                  <a:lnTo>
                    <a:pt x="2069" y="1129"/>
                  </a:lnTo>
                  <a:lnTo>
                    <a:pt x="2069" y="1129"/>
                  </a:lnTo>
                  <a:lnTo>
                    <a:pt x="2072" y="1130"/>
                  </a:lnTo>
                  <a:lnTo>
                    <a:pt x="2073" y="1132"/>
                  </a:lnTo>
                  <a:lnTo>
                    <a:pt x="2075" y="1133"/>
                  </a:lnTo>
                  <a:lnTo>
                    <a:pt x="2075" y="1133"/>
                  </a:lnTo>
                  <a:lnTo>
                    <a:pt x="2079" y="1160"/>
                  </a:lnTo>
                  <a:lnTo>
                    <a:pt x="2080" y="1185"/>
                  </a:lnTo>
                  <a:lnTo>
                    <a:pt x="2080" y="1212"/>
                  </a:lnTo>
                  <a:lnTo>
                    <a:pt x="2077" y="1237"/>
                  </a:lnTo>
                  <a:lnTo>
                    <a:pt x="2073" y="1262"/>
                  </a:lnTo>
                  <a:lnTo>
                    <a:pt x="2068" y="1288"/>
                  </a:lnTo>
                  <a:lnTo>
                    <a:pt x="2055" y="1335"/>
                  </a:lnTo>
                  <a:lnTo>
                    <a:pt x="2055" y="1335"/>
                  </a:lnTo>
                  <a:lnTo>
                    <a:pt x="2042" y="1361"/>
                  </a:lnTo>
                  <a:lnTo>
                    <a:pt x="2030" y="1386"/>
                  </a:lnTo>
                  <a:lnTo>
                    <a:pt x="2016" y="1412"/>
                  </a:lnTo>
                  <a:lnTo>
                    <a:pt x="2010" y="1425"/>
                  </a:lnTo>
                  <a:lnTo>
                    <a:pt x="2006" y="1439"/>
                  </a:lnTo>
                  <a:lnTo>
                    <a:pt x="2006" y="1439"/>
                  </a:lnTo>
                  <a:lnTo>
                    <a:pt x="1990" y="1457"/>
                  </a:lnTo>
                  <a:lnTo>
                    <a:pt x="1975" y="1476"/>
                  </a:lnTo>
                  <a:lnTo>
                    <a:pt x="1962" y="1494"/>
                  </a:lnTo>
                  <a:lnTo>
                    <a:pt x="1950" y="1515"/>
                  </a:lnTo>
                  <a:lnTo>
                    <a:pt x="1950" y="1515"/>
                  </a:lnTo>
                  <a:lnTo>
                    <a:pt x="1933" y="1532"/>
                  </a:lnTo>
                  <a:lnTo>
                    <a:pt x="1926" y="1542"/>
                  </a:lnTo>
                  <a:lnTo>
                    <a:pt x="1920" y="1553"/>
                  </a:lnTo>
                  <a:lnTo>
                    <a:pt x="1920" y="1553"/>
                  </a:lnTo>
                  <a:lnTo>
                    <a:pt x="1917" y="1554"/>
                  </a:lnTo>
                  <a:lnTo>
                    <a:pt x="1913" y="1554"/>
                  </a:lnTo>
                  <a:lnTo>
                    <a:pt x="1913" y="1554"/>
                  </a:lnTo>
                  <a:lnTo>
                    <a:pt x="1906" y="1564"/>
                  </a:lnTo>
                  <a:lnTo>
                    <a:pt x="1898" y="1574"/>
                  </a:lnTo>
                  <a:lnTo>
                    <a:pt x="1881" y="1591"/>
                  </a:lnTo>
                  <a:lnTo>
                    <a:pt x="1863" y="1608"/>
                  </a:lnTo>
                  <a:lnTo>
                    <a:pt x="1854" y="1617"/>
                  </a:lnTo>
                  <a:lnTo>
                    <a:pt x="1847" y="1626"/>
                  </a:lnTo>
                  <a:lnTo>
                    <a:pt x="1847" y="1626"/>
                  </a:lnTo>
                  <a:lnTo>
                    <a:pt x="1841" y="1629"/>
                  </a:lnTo>
                  <a:lnTo>
                    <a:pt x="1839" y="1630"/>
                  </a:lnTo>
                  <a:lnTo>
                    <a:pt x="1836" y="1631"/>
                  </a:lnTo>
                  <a:lnTo>
                    <a:pt x="1836" y="1631"/>
                  </a:lnTo>
                  <a:lnTo>
                    <a:pt x="1818" y="1648"/>
                  </a:lnTo>
                  <a:lnTo>
                    <a:pt x="1799" y="1664"/>
                  </a:lnTo>
                  <a:lnTo>
                    <a:pt x="1780" y="1678"/>
                  </a:lnTo>
                  <a:lnTo>
                    <a:pt x="1760" y="1692"/>
                  </a:lnTo>
                  <a:lnTo>
                    <a:pt x="1738" y="1704"/>
                  </a:lnTo>
                  <a:lnTo>
                    <a:pt x="1715" y="1716"/>
                  </a:lnTo>
                  <a:lnTo>
                    <a:pt x="1693" y="1727"/>
                  </a:lnTo>
                  <a:lnTo>
                    <a:pt x="1669" y="1737"/>
                  </a:lnTo>
                  <a:lnTo>
                    <a:pt x="1669" y="1737"/>
                  </a:lnTo>
                  <a:lnTo>
                    <a:pt x="1677" y="1747"/>
                  </a:lnTo>
                  <a:lnTo>
                    <a:pt x="1683" y="1752"/>
                  </a:lnTo>
                  <a:lnTo>
                    <a:pt x="1688" y="1756"/>
                  </a:lnTo>
                  <a:lnTo>
                    <a:pt x="1688" y="1756"/>
                  </a:lnTo>
                  <a:lnTo>
                    <a:pt x="1693" y="1761"/>
                  </a:lnTo>
                  <a:lnTo>
                    <a:pt x="1697" y="1768"/>
                  </a:lnTo>
                  <a:lnTo>
                    <a:pt x="1701" y="1783"/>
                  </a:lnTo>
                  <a:lnTo>
                    <a:pt x="1704" y="1800"/>
                  </a:lnTo>
                  <a:lnTo>
                    <a:pt x="1707" y="1813"/>
                  </a:lnTo>
                  <a:lnTo>
                    <a:pt x="1707" y="1813"/>
                  </a:lnTo>
                  <a:lnTo>
                    <a:pt x="1705" y="1820"/>
                  </a:lnTo>
                  <a:lnTo>
                    <a:pt x="1704" y="1829"/>
                  </a:lnTo>
                  <a:lnTo>
                    <a:pt x="1704" y="1829"/>
                  </a:lnTo>
                  <a:lnTo>
                    <a:pt x="1694" y="1846"/>
                  </a:lnTo>
                  <a:lnTo>
                    <a:pt x="1684" y="1859"/>
                  </a:lnTo>
                  <a:lnTo>
                    <a:pt x="1670" y="1872"/>
                  </a:lnTo>
                  <a:lnTo>
                    <a:pt x="1655" y="1884"/>
                  </a:lnTo>
                  <a:lnTo>
                    <a:pt x="1655" y="1884"/>
                  </a:lnTo>
                  <a:lnTo>
                    <a:pt x="1635" y="1895"/>
                  </a:lnTo>
                  <a:lnTo>
                    <a:pt x="1614" y="1905"/>
                  </a:lnTo>
                  <a:lnTo>
                    <a:pt x="1592" y="1914"/>
                  </a:lnTo>
                  <a:lnTo>
                    <a:pt x="1568" y="1921"/>
                  </a:lnTo>
                  <a:lnTo>
                    <a:pt x="1542" y="1926"/>
                  </a:lnTo>
                  <a:lnTo>
                    <a:pt x="1517" y="1929"/>
                  </a:lnTo>
                  <a:lnTo>
                    <a:pt x="1489" y="1932"/>
                  </a:lnTo>
                  <a:lnTo>
                    <a:pt x="1461" y="1933"/>
                  </a:lnTo>
                  <a:lnTo>
                    <a:pt x="1461" y="1933"/>
                  </a:lnTo>
                  <a:lnTo>
                    <a:pt x="1412" y="1933"/>
                  </a:lnTo>
                  <a:lnTo>
                    <a:pt x="1387" y="1933"/>
                  </a:lnTo>
                  <a:lnTo>
                    <a:pt x="1361" y="1933"/>
                  </a:lnTo>
                  <a:lnTo>
                    <a:pt x="1336" y="1932"/>
                  </a:lnTo>
                  <a:lnTo>
                    <a:pt x="1312" y="1928"/>
                  </a:lnTo>
                  <a:lnTo>
                    <a:pt x="1290" y="1924"/>
                  </a:lnTo>
                  <a:lnTo>
                    <a:pt x="1267" y="1917"/>
                  </a:lnTo>
                  <a:lnTo>
                    <a:pt x="1267" y="1917"/>
                  </a:lnTo>
                  <a:lnTo>
                    <a:pt x="1253" y="1914"/>
                  </a:lnTo>
                  <a:lnTo>
                    <a:pt x="1238" y="1911"/>
                  </a:lnTo>
                  <a:lnTo>
                    <a:pt x="1207" y="1904"/>
                  </a:lnTo>
                  <a:lnTo>
                    <a:pt x="1207" y="1904"/>
                  </a:lnTo>
                  <a:lnTo>
                    <a:pt x="1192" y="1901"/>
                  </a:lnTo>
                  <a:lnTo>
                    <a:pt x="1185" y="1898"/>
                  </a:lnTo>
                  <a:lnTo>
                    <a:pt x="1177" y="1895"/>
                  </a:lnTo>
                  <a:lnTo>
                    <a:pt x="1177" y="1895"/>
                  </a:lnTo>
                  <a:lnTo>
                    <a:pt x="1170" y="1897"/>
                  </a:lnTo>
                  <a:lnTo>
                    <a:pt x="1163" y="1897"/>
                  </a:lnTo>
                  <a:lnTo>
                    <a:pt x="1148" y="1897"/>
                  </a:lnTo>
                  <a:lnTo>
                    <a:pt x="1119" y="1893"/>
                  </a:lnTo>
                  <a:lnTo>
                    <a:pt x="1119" y="1893"/>
                  </a:lnTo>
                  <a:lnTo>
                    <a:pt x="1109" y="1897"/>
                  </a:lnTo>
                  <a:lnTo>
                    <a:pt x="1106" y="1901"/>
                  </a:lnTo>
                  <a:lnTo>
                    <a:pt x="1103" y="1905"/>
                  </a:lnTo>
                  <a:lnTo>
                    <a:pt x="1103" y="1905"/>
                  </a:lnTo>
                  <a:lnTo>
                    <a:pt x="1050" y="1926"/>
                  </a:lnTo>
                  <a:lnTo>
                    <a:pt x="1023" y="1936"/>
                  </a:lnTo>
                  <a:lnTo>
                    <a:pt x="994" y="1946"/>
                  </a:lnTo>
                  <a:lnTo>
                    <a:pt x="966" y="1954"/>
                  </a:lnTo>
                  <a:lnTo>
                    <a:pt x="935" y="1963"/>
                  </a:lnTo>
                  <a:lnTo>
                    <a:pt x="904" y="1968"/>
                  </a:lnTo>
                  <a:lnTo>
                    <a:pt x="873" y="1973"/>
                  </a:lnTo>
                  <a:lnTo>
                    <a:pt x="873" y="1973"/>
                  </a:lnTo>
                  <a:lnTo>
                    <a:pt x="822" y="1981"/>
                  </a:lnTo>
                  <a:lnTo>
                    <a:pt x="796" y="1982"/>
                  </a:lnTo>
                  <a:lnTo>
                    <a:pt x="783" y="1984"/>
                  </a:lnTo>
                  <a:lnTo>
                    <a:pt x="770" y="1982"/>
                  </a:lnTo>
                  <a:lnTo>
                    <a:pt x="770" y="1982"/>
                  </a:lnTo>
                  <a:lnTo>
                    <a:pt x="725" y="1980"/>
                  </a:lnTo>
                  <a:lnTo>
                    <a:pt x="681" y="1978"/>
                  </a:lnTo>
                  <a:lnTo>
                    <a:pt x="636" y="1975"/>
                  </a:lnTo>
                  <a:lnTo>
                    <a:pt x="592" y="1973"/>
                  </a:lnTo>
                  <a:lnTo>
                    <a:pt x="550" y="1967"/>
                  </a:lnTo>
                  <a:lnTo>
                    <a:pt x="529" y="1963"/>
                  </a:lnTo>
                  <a:lnTo>
                    <a:pt x="508" y="1959"/>
                  </a:lnTo>
                  <a:lnTo>
                    <a:pt x="488" y="1953"/>
                  </a:lnTo>
                  <a:lnTo>
                    <a:pt x="467" y="1946"/>
                  </a:lnTo>
                  <a:lnTo>
                    <a:pt x="448" y="1938"/>
                  </a:lnTo>
                  <a:lnTo>
                    <a:pt x="429" y="1929"/>
                  </a:lnTo>
                  <a:lnTo>
                    <a:pt x="429" y="1929"/>
                  </a:lnTo>
                  <a:lnTo>
                    <a:pt x="426" y="1928"/>
                  </a:lnTo>
                  <a:lnTo>
                    <a:pt x="425" y="1928"/>
                  </a:lnTo>
                  <a:lnTo>
                    <a:pt x="419" y="1929"/>
                  </a:lnTo>
                  <a:lnTo>
                    <a:pt x="419" y="1929"/>
                  </a:lnTo>
                  <a:lnTo>
                    <a:pt x="408" y="1922"/>
                  </a:lnTo>
                  <a:lnTo>
                    <a:pt x="397" y="1914"/>
                  </a:lnTo>
                  <a:lnTo>
                    <a:pt x="377" y="1898"/>
                  </a:lnTo>
                  <a:lnTo>
                    <a:pt x="377" y="1898"/>
                  </a:lnTo>
                  <a:lnTo>
                    <a:pt x="379" y="1894"/>
                  </a:lnTo>
                  <a:lnTo>
                    <a:pt x="380" y="1890"/>
                  </a:lnTo>
                  <a:lnTo>
                    <a:pt x="380" y="1890"/>
                  </a:lnTo>
                  <a:lnTo>
                    <a:pt x="377" y="1881"/>
                  </a:lnTo>
                  <a:lnTo>
                    <a:pt x="375" y="1872"/>
                  </a:lnTo>
                  <a:lnTo>
                    <a:pt x="373" y="1853"/>
                  </a:lnTo>
                  <a:lnTo>
                    <a:pt x="372" y="1836"/>
                  </a:lnTo>
                  <a:lnTo>
                    <a:pt x="372" y="1827"/>
                  </a:lnTo>
                  <a:lnTo>
                    <a:pt x="369" y="1818"/>
                  </a:lnTo>
                  <a:lnTo>
                    <a:pt x="369" y="1818"/>
                  </a:lnTo>
                  <a:lnTo>
                    <a:pt x="372" y="1811"/>
                  </a:lnTo>
                  <a:lnTo>
                    <a:pt x="373" y="1804"/>
                  </a:lnTo>
                  <a:lnTo>
                    <a:pt x="373" y="1796"/>
                  </a:lnTo>
                  <a:lnTo>
                    <a:pt x="372" y="1787"/>
                  </a:lnTo>
                  <a:lnTo>
                    <a:pt x="372" y="1787"/>
                  </a:lnTo>
                  <a:lnTo>
                    <a:pt x="377" y="1778"/>
                  </a:lnTo>
                  <a:lnTo>
                    <a:pt x="382" y="1766"/>
                  </a:lnTo>
                  <a:lnTo>
                    <a:pt x="386" y="1756"/>
                  </a:lnTo>
                  <a:lnTo>
                    <a:pt x="393" y="1748"/>
                  </a:lnTo>
                  <a:lnTo>
                    <a:pt x="393" y="1748"/>
                  </a:lnTo>
                  <a:lnTo>
                    <a:pt x="390" y="1744"/>
                  </a:lnTo>
                  <a:lnTo>
                    <a:pt x="387" y="1742"/>
                  </a:lnTo>
                  <a:lnTo>
                    <a:pt x="382" y="1738"/>
                  </a:lnTo>
                  <a:lnTo>
                    <a:pt x="375" y="1733"/>
                  </a:lnTo>
                  <a:lnTo>
                    <a:pt x="372" y="1730"/>
                  </a:lnTo>
                  <a:lnTo>
                    <a:pt x="370" y="1727"/>
                  </a:lnTo>
                  <a:lnTo>
                    <a:pt x="370" y="1727"/>
                  </a:lnTo>
                  <a:lnTo>
                    <a:pt x="377" y="1716"/>
                  </a:lnTo>
                  <a:lnTo>
                    <a:pt x="384" y="1706"/>
                  </a:lnTo>
                  <a:lnTo>
                    <a:pt x="401" y="1688"/>
                  </a:lnTo>
                  <a:lnTo>
                    <a:pt x="418" y="1669"/>
                  </a:lnTo>
                  <a:lnTo>
                    <a:pt x="426" y="1661"/>
                  </a:lnTo>
                  <a:lnTo>
                    <a:pt x="435" y="1651"/>
                  </a:lnTo>
                  <a:lnTo>
                    <a:pt x="435" y="1651"/>
                  </a:lnTo>
                  <a:lnTo>
                    <a:pt x="432" y="1646"/>
                  </a:lnTo>
                  <a:lnTo>
                    <a:pt x="429" y="1641"/>
                  </a:lnTo>
                  <a:lnTo>
                    <a:pt x="425" y="1639"/>
                  </a:lnTo>
                  <a:lnTo>
                    <a:pt x="419" y="1636"/>
                  </a:lnTo>
                  <a:lnTo>
                    <a:pt x="419" y="1636"/>
                  </a:lnTo>
                  <a:lnTo>
                    <a:pt x="408" y="1623"/>
                  </a:lnTo>
                  <a:lnTo>
                    <a:pt x="398" y="1609"/>
                  </a:lnTo>
                  <a:lnTo>
                    <a:pt x="390" y="1594"/>
                  </a:lnTo>
                  <a:lnTo>
                    <a:pt x="382" y="1578"/>
                  </a:lnTo>
                  <a:lnTo>
                    <a:pt x="367" y="1544"/>
                  </a:lnTo>
                  <a:lnTo>
                    <a:pt x="360" y="1529"/>
                  </a:lnTo>
                  <a:lnTo>
                    <a:pt x="352" y="1515"/>
                  </a:lnTo>
                  <a:lnTo>
                    <a:pt x="352" y="1515"/>
                  </a:lnTo>
                  <a:lnTo>
                    <a:pt x="351" y="1500"/>
                  </a:lnTo>
                  <a:lnTo>
                    <a:pt x="348" y="1485"/>
                  </a:lnTo>
                  <a:lnTo>
                    <a:pt x="342" y="1456"/>
                  </a:lnTo>
                  <a:lnTo>
                    <a:pt x="339" y="1441"/>
                  </a:lnTo>
                  <a:lnTo>
                    <a:pt x="338" y="1424"/>
                  </a:lnTo>
                  <a:lnTo>
                    <a:pt x="337" y="1408"/>
                  </a:lnTo>
                  <a:lnTo>
                    <a:pt x="337" y="1391"/>
                  </a:lnTo>
                  <a:lnTo>
                    <a:pt x="337" y="1391"/>
                  </a:lnTo>
                  <a:lnTo>
                    <a:pt x="339" y="1372"/>
                  </a:lnTo>
                  <a:lnTo>
                    <a:pt x="345" y="1352"/>
                  </a:lnTo>
                  <a:lnTo>
                    <a:pt x="351" y="1334"/>
                  </a:lnTo>
                  <a:lnTo>
                    <a:pt x="358" y="1314"/>
                  </a:lnTo>
                  <a:lnTo>
                    <a:pt x="358" y="1314"/>
                  </a:lnTo>
                  <a:lnTo>
                    <a:pt x="346" y="1306"/>
                  </a:lnTo>
                  <a:lnTo>
                    <a:pt x="335" y="1295"/>
                  </a:lnTo>
                  <a:lnTo>
                    <a:pt x="324" y="1285"/>
                  </a:lnTo>
                  <a:lnTo>
                    <a:pt x="311" y="1276"/>
                  </a:lnTo>
                  <a:lnTo>
                    <a:pt x="311" y="1276"/>
                  </a:lnTo>
                  <a:lnTo>
                    <a:pt x="310" y="1272"/>
                  </a:lnTo>
                  <a:lnTo>
                    <a:pt x="307" y="1266"/>
                  </a:lnTo>
                  <a:lnTo>
                    <a:pt x="307" y="1266"/>
                  </a:lnTo>
                  <a:lnTo>
                    <a:pt x="227" y="1198"/>
                  </a:lnTo>
                  <a:lnTo>
                    <a:pt x="185" y="1163"/>
                  </a:lnTo>
                  <a:lnTo>
                    <a:pt x="141" y="1130"/>
                  </a:lnTo>
                  <a:lnTo>
                    <a:pt x="141" y="1130"/>
                  </a:lnTo>
                  <a:lnTo>
                    <a:pt x="139" y="1126"/>
                  </a:lnTo>
                  <a:lnTo>
                    <a:pt x="136" y="1123"/>
                  </a:lnTo>
                  <a:lnTo>
                    <a:pt x="134" y="1119"/>
                  </a:lnTo>
                  <a:lnTo>
                    <a:pt x="134" y="1119"/>
                  </a:lnTo>
                  <a:lnTo>
                    <a:pt x="130" y="1118"/>
                  </a:lnTo>
                  <a:lnTo>
                    <a:pt x="125" y="1113"/>
                  </a:lnTo>
                  <a:lnTo>
                    <a:pt x="120" y="1111"/>
                  </a:lnTo>
                  <a:lnTo>
                    <a:pt x="116" y="1108"/>
                  </a:lnTo>
                  <a:lnTo>
                    <a:pt x="116" y="1108"/>
                  </a:lnTo>
                  <a:lnTo>
                    <a:pt x="105" y="1097"/>
                  </a:lnTo>
                  <a:lnTo>
                    <a:pt x="92" y="1085"/>
                  </a:lnTo>
                  <a:lnTo>
                    <a:pt x="67" y="1064"/>
                  </a:lnTo>
                  <a:lnTo>
                    <a:pt x="40" y="1045"/>
                  </a:lnTo>
                  <a:lnTo>
                    <a:pt x="15" y="1024"/>
                  </a:lnTo>
                  <a:lnTo>
                    <a:pt x="15" y="1024"/>
                  </a:lnTo>
                  <a:lnTo>
                    <a:pt x="7" y="1022"/>
                  </a:lnTo>
                  <a:lnTo>
                    <a:pt x="4" y="1022"/>
                  </a:lnTo>
                  <a:lnTo>
                    <a:pt x="0" y="1019"/>
                  </a:lnTo>
                  <a:lnTo>
                    <a:pt x="0" y="1019"/>
                  </a:lnTo>
                  <a:lnTo>
                    <a:pt x="4" y="1002"/>
                  </a:lnTo>
                  <a:lnTo>
                    <a:pt x="5" y="988"/>
                  </a:lnTo>
                  <a:lnTo>
                    <a:pt x="8" y="976"/>
                  </a:lnTo>
                  <a:lnTo>
                    <a:pt x="11" y="960"/>
                  </a:lnTo>
                  <a:lnTo>
                    <a:pt x="11" y="960"/>
                  </a:lnTo>
                  <a:lnTo>
                    <a:pt x="25" y="955"/>
                  </a:lnTo>
                  <a:lnTo>
                    <a:pt x="33" y="951"/>
                  </a:lnTo>
                  <a:lnTo>
                    <a:pt x="39" y="945"/>
                  </a:lnTo>
                  <a:lnTo>
                    <a:pt x="39" y="945"/>
                  </a:lnTo>
                  <a:lnTo>
                    <a:pt x="67" y="936"/>
                  </a:lnTo>
                  <a:lnTo>
                    <a:pt x="92" y="925"/>
                  </a:lnTo>
                  <a:lnTo>
                    <a:pt x="92" y="925"/>
                  </a:lnTo>
                  <a:lnTo>
                    <a:pt x="101" y="921"/>
                  </a:lnTo>
                  <a:lnTo>
                    <a:pt x="108" y="915"/>
                  </a:lnTo>
                  <a:lnTo>
                    <a:pt x="116" y="910"/>
                  </a:lnTo>
                  <a:lnTo>
                    <a:pt x="125" y="904"/>
                  </a:lnTo>
                  <a:lnTo>
                    <a:pt x="125" y="904"/>
                  </a:lnTo>
                  <a:lnTo>
                    <a:pt x="126" y="906"/>
                  </a:lnTo>
                  <a:lnTo>
                    <a:pt x="126" y="907"/>
                  </a:lnTo>
                  <a:lnTo>
                    <a:pt x="126" y="911"/>
                  </a:lnTo>
                  <a:lnTo>
                    <a:pt x="126" y="911"/>
                  </a:lnTo>
                  <a:lnTo>
                    <a:pt x="130" y="911"/>
                  </a:lnTo>
                  <a:lnTo>
                    <a:pt x="133" y="913"/>
                  </a:lnTo>
                  <a:lnTo>
                    <a:pt x="134" y="914"/>
                  </a:lnTo>
                  <a:lnTo>
                    <a:pt x="136" y="913"/>
                  </a:lnTo>
                  <a:lnTo>
                    <a:pt x="136" y="913"/>
                  </a:lnTo>
                  <a:lnTo>
                    <a:pt x="170" y="941"/>
                  </a:lnTo>
                  <a:lnTo>
                    <a:pt x="205" y="967"/>
                  </a:lnTo>
                  <a:lnTo>
                    <a:pt x="238" y="994"/>
                  </a:lnTo>
                  <a:lnTo>
                    <a:pt x="255" y="1008"/>
                  </a:lnTo>
                  <a:lnTo>
                    <a:pt x="272" y="1024"/>
                  </a:lnTo>
                  <a:lnTo>
                    <a:pt x="272" y="1024"/>
                  </a:lnTo>
                  <a:lnTo>
                    <a:pt x="286" y="1032"/>
                  </a:lnTo>
                  <a:lnTo>
                    <a:pt x="299" y="1042"/>
                  </a:lnTo>
                  <a:lnTo>
                    <a:pt x="324" y="1063"/>
                  </a:lnTo>
                  <a:lnTo>
                    <a:pt x="349" y="1083"/>
                  </a:lnTo>
                  <a:lnTo>
                    <a:pt x="362" y="1092"/>
                  </a:lnTo>
                  <a:lnTo>
                    <a:pt x="376" y="1101"/>
                  </a:lnTo>
                  <a:lnTo>
                    <a:pt x="376" y="1101"/>
                  </a:lnTo>
                  <a:lnTo>
                    <a:pt x="394" y="1120"/>
                  </a:lnTo>
                  <a:lnTo>
                    <a:pt x="412" y="1139"/>
                  </a:lnTo>
                  <a:lnTo>
                    <a:pt x="433" y="1156"/>
                  </a:lnTo>
                  <a:lnTo>
                    <a:pt x="455" y="1172"/>
                  </a:lnTo>
                  <a:lnTo>
                    <a:pt x="455" y="1172"/>
                  </a:lnTo>
                  <a:lnTo>
                    <a:pt x="463" y="1165"/>
                  </a:lnTo>
                  <a:lnTo>
                    <a:pt x="474" y="1158"/>
                  </a:lnTo>
                  <a:lnTo>
                    <a:pt x="494" y="1144"/>
                  </a:lnTo>
                  <a:lnTo>
                    <a:pt x="494" y="1144"/>
                  </a:lnTo>
                  <a:lnTo>
                    <a:pt x="488" y="1118"/>
                  </a:lnTo>
                  <a:lnTo>
                    <a:pt x="483" y="1088"/>
                  </a:lnTo>
                  <a:lnTo>
                    <a:pt x="473" y="1026"/>
                  </a:lnTo>
                  <a:lnTo>
                    <a:pt x="463" y="966"/>
                  </a:lnTo>
                  <a:lnTo>
                    <a:pt x="457" y="938"/>
                  </a:lnTo>
                  <a:lnTo>
                    <a:pt x="450" y="911"/>
                  </a:lnTo>
                  <a:lnTo>
                    <a:pt x="450" y="911"/>
                  </a:lnTo>
                  <a:lnTo>
                    <a:pt x="442" y="847"/>
                  </a:lnTo>
                  <a:lnTo>
                    <a:pt x="431" y="782"/>
                  </a:lnTo>
                  <a:lnTo>
                    <a:pt x="418" y="716"/>
                  </a:lnTo>
                  <a:lnTo>
                    <a:pt x="404" y="650"/>
                  </a:lnTo>
                  <a:lnTo>
                    <a:pt x="404" y="650"/>
                  </a:lnTo>
                  <a:lnTo>
                    <a:pt x="398" y="621"/>
                  </a:lnTo>
                  <a:lnTo>
                    <a:pt x="394" y="587"/>
                  </a:lnTo>
                  <a:lnTo>
                    <a:pt x="394" y="587"/>
                  </a:lnTo>
                  <a:lnTo>
                    <a:pt x="390" y="564"/>
                  </a:lnTo>
                  <a:lnTo>
                    <a:pt x="386" y="542"/>
                  </a:lnTo>
                  <a:lnTo>
                    <a:pt x="380" y="518"/>
                  </a:lnTo>
                  <a:lnTo>
                    <a:pt x="379" y="505"/>
                  </a:lnTo>
                  <a:lnTo>
                    <a:pt x="379" y="493"/>
                  </a:lnTo>
                  <a:lnTo>
                    <a:pt x="379" y="493"/>
                  </a:lnTo>
                  <a:lnTo>
                    <a:pt x="384" y="489"/>
                  </a:lnTo>
                  <a:lnTo>
                    <a:pt x="390" y="484"/>
                  </a:lnTo>
                  <a:lnTo>
                    <a:pt x="394" y="482"/>
                  </a:lnTo>
                  <a:lnTo>
                    <a:pt x="401" y="482"/>
                  </a:lnTo>
                  <a:lnTo>
                    <a:pt x="401" y="482"/>
                  </a:lnTo>
                  <a:lnTo>
                    <a:pt x="405" y="483"/>
                  </a:lnTo>
                  <a:lnTo>
                    <a:pt x="410" y="486"/>
                  </a:lnTo>
                  <a:lnTo>
                    <a:pt x="417" y="493"/>
                  </a:lnTo>
                  <a:lnTo>
                    <a:pt x="422" y="501"/>
                  </a:lnTo>
                  <a:lnTo>
                    <a:pt x="428" y="508"/>
                  </a:lnTo>
                  <a:lnTo>
                    <a:pt x="428" y="508"/>
                  </a:lnTo>
                  <a:lnTo>
                    <a:pt x="481" y="556"/>
                  </a:lnTo>
                  <a:lnTo>
                    <a:pt x="532" y="607"/>
                  </a:lnTo>
                  <a:lnTo>
                    <a:pt x="584" y="656"/>
                  </a:lnTo>
                  <a:lnTo>
                    <a:pt x="636" y="706"/>
                  </a:lnTo>
                  <a:lnTo>
                    <a:pt x="636" y="706"/>
                  </a:lnTo>
                  <a:lnTo>
                    <a:pt x="647" y="715"/>
                  </a:lnTo>
                  <a:lnTo>
                    <a:pt x="659" y="724"/>
                  </a:lnTo>
                  <a:lnTo>
                    <a:pt x="682" y="747"/>
                  </a:lnTo>
                  <a:lnTo>
                    <a:pt x="703" y="768"/>
                  </a:lnTo>
                  <a:lnTo>
                    <a:pt x="714" y="778"/>
                  </a:lnTo>
                  <a:lnTo>
                    <a:pt x="727" y="788"/>
                  </a:lnTo>
                  <a:lnTo>
                    <a:pt x="727" y="788"/>
                  </a:lnTo>
                  <a:lnTo>
                    <a:pt x="707" y="746"/>
                  </a:lnTo>
                  <a:lnTo>
                    <a:pt x="686" y="703"/>
                  </a:lnTo>
                  <a:lnTo>
                    <a:pt x="665" y="663"/>
                  </a:lnTo>
                  <a:lnTo>
                    <a:pt x="645" y="619"/>
                  </a:lnTo>
                  <a:lnTo>
                    <a:pt x="645" y="619"/>
                  </a:lnTo>
                  <a:lnTo>
                    <a:pt x="626" y="588"/>
                  </a:lnTo>
                  <a:lnTo>
                    <a:pt x="608" y="556"/>
                  </a:lnTo>
                  <a:lnTo>
                    <a:pt x="589" y="522"/>
                  </a:lnTo>
                  <a:lnTo>
                    <a:pt x="572" y="489"/>
                  </a:lnTo>
                  <a:lnTo>
                    <a:pt x="572" y="489"/>
                  </a:lnTo>
                  <a:lnTo>
                    <a:pt x="571" y="475"/>
                  </a:lnTo>
                  <a:lnTo>
                    <a:pt x="570" y="459"/>
                  </a:lnTo>
                  <a:lnTo>
                    <a:pt x="563" y="427"/>
                  </a:lnTo>
                  <a:lnTo>
                    <a:pt x="563" y="427"/>
                  </a:lnTo>
                  <a:lnTo>
                    <a:pt x="554" y="388"/>
                  </a:lnTo>
                  <a:lnTo>
                    <a:pt x="549" y="344"/>
                  </a:lnTo>
                  <a:lnTo>
                    <a:pt x="549" y="344"/>
                  </a:lnTo>
                  <a:lnTo>
                    <a:pt x="547" y="334"/>
                  </a:lnTo>
                  <a:lnTo>
                    <a:pt x="547" y="326"/>
                  </a:lnTo>
                  <a:lnTo>
                    <a:pt x="547" y="320"/>
                  </a:lnTo>
                  <a:lnTo>
                    <a:pt x="549" y="316"/>
                  </a:lnTo>
                  <a:lnTo>
                    <a:pt x="551" y="312"/>
                  </a:lnTo>
                  <a:lnTo>
                    <a:pt x="554" y="309"/>
                  </a:lnTo>
                  <a:lnTo>
                    <a:pt x="554" y="309"/>
                  </a:lnTo>
                  <a:lnTo>
                    <a:pt x="571" y="320"/>
                  </a:lnTo>
                  <a:lnTo>
                    <a:pt x="588" y="334"/>
                  </a:lnTo>
                  <a:lnTo>
                    <a:pt x="603" y="348"/>
                  </a:lnTo>
                  <a:lnTo>
                    <a:pt x="620" y="362"/>
                  </a:lnTo>
                  <a:lnTo>
                    <a:pt x="620" y="362"/>
                  </a:lnTo>
                  <a:lnTo>
                    <a:pt x="637" y="375"/>
                  </a:lnTo>
                  <a:lnTo>
                    <a:pt x="652" y="388"/>
                  </a:lnTo>
                  <a:lnTo>
                    <a:pt x="652" y="388"/>
                  </a:lnTo>
                  <a:lnTo>
                    <a:pt x="674" y="409"/>
                  </a:lnTo>
                  <a:lnTo>
                    <a:pt x="683" y="417"/>
                  </a:lnTo>
                  <a:lnTo>
                    <a:pt x="695" y="424"/>
                  </a:lnTo>
                  <a:lnTo>
                    <a:pt x="695" y="424"/>
                  </a:lnTo>
                  <a:lnTo>
                    <a:pt x="700" y="441"/>
                  </a:lnTo>
                  <a:lnTo>
                    <a:pt x="707" y="456"/>
                  </a:lnTo>
                  <a:lnTo>
                    <a:pt x="721" y="486"/>
                  </a:lnTo>
                  <a:lnTo>
                    <a:pt x="738" y="517"/>
                  </a:lnTo>
                  <a:lnTo>
                    <a:pt x="754" y="548"/>
                  </a:lnTo>
                  <a:lnTo>
                    <a:pt x="754" y="548"/>
                  </a:lnTo>
                  <a:lnTo>
                    <a:pt x="789" y="622"/>
                  </a:lnTo>
                  <a:lnTo>
                    <a:pt x="805" y="659"/>
                  </a:lnTo>
                  <a:lnTo>
                    <a:pt x="824" y="695"/>
                  </a:lnTo>
                  <a:lnTo>
                    <a:pt x="824" y="695"/>
                  </a:lnTo>
                  <a:lnTo>
                    <a:pt x="836" y="729"/>
                  </a:lnTo>
                  <a:lnTo>
                    <a:pt x="843" y="744"/>
                  </a:lnTo>
                  <a:lnTo>
                    <a:pt x="850" y="757"/>
                  </a:lnTo>
                  <a:lnTo>
                    <a:pt x="850" y="757"/>
                  </a:lnTo>
                  <a:lnTo>
                    <a:pt x="852" y="765"/>
                  </a:lnTo>
                  <a:lnTo>
                    <a:pt x="855" y="772"/>
                  </a:lnTo>
                  <a:lnTo>
                    <a:pt x="862" y="785"/>
                  </a:lnTo>
                  <a:lnTo>
                    <a:pt x="867" y="796"/>
                  </a:lnTo>
                  <a:lnTo>
                    <a:pt x="870" y="803"/>
                  </a:lnTo>
                  <a:lnTo>
                    <a:pt x="870" y="810"/>
                  </a:lnTo>
                  <a:lnTo>
                    <a:pt x="870" y="810"/>
                  </a:lnTo>
                  <a:lnTo>
                    <a:pt x="873" y="810"/>
                  </a:lnTo>
                  <a:lnTo>
                    <a:pt x="873" y="812"/>
                  </a:lnTo>
                  <a:lnTo>
                    <a:pt x="874" y="814"/>
                  </a:lnTo>
                  <a:lnTo>
                    <a:pt x="877" y="816"/>
                  </a:lnTo>
                  <a:lnTo>
                    <a:pt x="877" y="816"/>
                  </a:lnTo>
                  <a:lnTo>
                    <a:pt x="877" y="819"/>
                  </a:lnTo>
                  <a:lnTo>
                    <a:pt x="878" y="823"/>
                  </a:lnTo>
                  <a:lnTo>
                    <a:pt x="884" y="831"/>
                  </a:lnTo>
                  <a:lnTo>
                    <a:pt x="890" y="841"/>
                  </a:lnTo>
                  <a:lnTo>
                    <a:pt x="893" y="847"/>
                  </a:lnTo>
                  <a:lnTo>
                    <a:pt x="894" y="852"/>
                  </a:lnTo>
                  <a:lnTo>
                    <a:pt x="894" y="852"/>
                  </a:lnTo>
                  <a:close/>
                  <a:moveTo>
                    <a:pt x="1710" y="37"/>
                  </a:moveTo>
                  <a:lnTo>
                    <a:pt x="1710" y="37"/>
                  </a:lnTo>
                  <a:lnTo>
                    <a:pt x="1712" y="37"/>
                  </a:lnTo>
                  <a:lnTo>
                    <a:pt x="1714" y="37"/>
                  </a:lnTo>
                  <a:lnTo>
                    <a:pt x="1714" y="38"/>
                  </a:lnTo>
                  <a:lnTo>
                    <a:pt x="1715" y="38"/>
                  </a:lnTo>
                  <a:lnTo>
                    <a:pt x="1715" y="38"/>
                  </a:lnTo>
                  <a:lnTo>
                    <a:pt x="1715" y="34"/>
                  </a:lnTo>
                  <a:lnTo>
                    <a:pt x="1717" y="30"/>
                  </a:lnTo>
                  <a:lnTo>
                    <a:pt x="1717" y="27"/>
                  </a:lnTo>
                  <a:lnTo>
                    <a:pt x="1715" y="24"/>
                  </a:lnTo>
                  <a:lnTo>
                    <a:pt x="1715" y="24"/>
                  </a:lnTo>
                  <a:lnTo>
                    <a:pt x="1715" y="27"/>
                  </a:lnTo>
                  <a:lnTo>
                    <a:pt x="1714" y="30"/>
                  </a:lnTo>
                  <a:lnTo>
                    <a:pt x="1710" y="37"/>
                  </a:lnTo>
                  <a:lnTo>
                    <a:pt x="1710" y="37"/>
                  </a:lnTo>
                  <a:close/>
                  <a:moveTo>
                    <a:pt x="1651" y="142"/>
                  </a:moveTo>
                  <a:lnTo>
                    <a:pt x="1651" y="142"/>
                  </a:lnTo>
                  <a:lnTo>
                    <a:pt x="1656" y="129"/>
                  </a:lnTo>
                  <a:lnTo>
                    <a:pt x="1663" y="118"/>
                  </a:lnTo>
                  <a:lnTo>
                    <a:pt x="1681" y="97"/>
                  </a:lnTo>
                  <a:lnTo>
                    <a:pt x="1688" y="87"/>
                  </a:lnTo>
                  <a:lnTo>
                    <a:pt x="1697" y="76"/>
                  </a:lnTo>
                  <a:lnTo>
                    <a:pt x="1703" y="62"/>
                  </a:lnTo>
                  <a:lnTo>
                    <a:pt x="1705" y="46"/>
                  </a:lnTo>
                  <a:lnTo>
                    <a:pt x="1705" y="46"/>
                  </a:lnTo>
                  <a:lnTo>
                    <a:pt x="1703" y="48"/>
                  </a:lnTo>
                  <a:lnTo>
                    <a:pt x="1700" y="51"/>
                  </a:lnTo>
                  <a:lnTo>
                    <a:pt x="1694" y="56"/>
                  </a:lnTo>
                  <a:lnTo>
                    <a:pt x="1690" y="65"/>
                  </a:lnTo>
                  <a:lnTo>
                    <a:pt x="1684" y="70"/>
                  </a:lnTo>
                  <a:lnTo>
                    <a:pt x="1684" y="70"/>
                  </a:lnTo>
                  <a:lnTo>
                    <a:pt x="1679" y="74"/>
                  </a:lnTo>
                  <a:lnTo>
                    <a:pt x="1673" y="79"/>
                  </a:lnTo>
                  <a:lnTo>
                    <a:pt x="1660" y="86"/>
                  </a:lnTo>
                  <a:lnTo>
                    <a:pt x="1660" y="86"/>
                  </a:lnTo>
                  <a:lnTo>
                    <a:pt x="1648" y="97"/>
                  </a:lnTo>
                  <a:lnTo>
                    <a:pt x="1637" y="107"/>
                  </a:lnTo>
                  <a:lnTo>
                    <a:pt x="1637" y="107"/>
                  </a:lnTo>
                  <a:lnTo>
                    <a:pt x="1621" y="118"/>
                  </a:lnTo>
                  <a:lnTo>
                    <a:pt x="1614" y="124"/>
                  </a:lnTo>
                  <a:lnTo>
                    <a:pt x="1607" y="129"/>
                  </a:lnTo>
                  <a:lnTo>
                    <a:pt x="1607" y="129"/>
                  </a:lnTo>
                  <a:lnTo>
                    <a:pt x="1603" y="135"/>
                  </a:lnTo>
                  <a:lnTo>
                    <a:pt x="1599" y="140"/>
                  </a:lnTo>
                  <a:lnTo>
                    <a:pt x="1592" y="152"/>
                  </a:lnTo>
                  <a:lnTo>
                    <a:pt x="1592" y="152"/>
                  </a:lnTo>
                  <a:lnTo>
                    <a:pt x="1587" y="154"/>
                  </a:lnTo>
                  <a:lnTo>
                    <a:pt x="1583" y="157"/>
                  </a:lnTo>
                  <a:lnTo>
                    <a:pt x="1583" y="157"/>
                  </a:lnTo>
                  <a:lnTo>
                    <a:pt x="1578" y="164"/>
                  </a:lnTo>
                  <a:lnTo>
                    <a:pt x="1573" y="173"/>
                  </a:lnTo>
                  <a:lnTo>
                    <a:pt x="1565" y="191"/>
                  </a:lnTo>
                  <a:lnTo>
                    <a:pt x="1559" y="211"/>
                  </a:lnTo>
                  <a:lnTo>
                    <a:pt x="1555" y="232"/>
                  </a:lnTo>
                  <a:lnTo>
                    <a:pt x="1555" y="254"/>
                  </a:lnTo>
                  <a:lnTo>
                    <a:pt x="1557" y="264"/>
                  </a:lnTo>
                  <a:lnTo>
                    <a:pt x="1559" y="274"/>
                  </a:lnTo>
                  <a:lnTo>
                    <a:pt x="1562" y="284"/>
                  </a:lnTo>
                  <a:lnTo>
                    <a:pt x="1566" y="293"/>
                  </a:lnTo>
                  <a:lnTo>
                    <a:pt x="1571" y="302"/>
                  </a:lnTo>
                  <a:lnTo>
                    <a:pt x="1576" y="310"/>
                  </a:lnTo>
                  <a:lnTo>
                    <a:pt x="1576" y="310"/>
                  </a:lnTo>
                  <a:lnTo>
                    <a:pt x="1575" y="285"/>
                  </a:lnTo>
                  <a:lnTo>
                    <a:pt x="1576" y="261"/>
                  </a:lnTo>
                  <a:lnTo>
                    <a:pt x="1578" y="250"/>
                  </a:lnTo>
                  <a:lnTo>
                    <a:pt x="1580" y="240"/>
                  </a:lnTo>
                  <a:lnTo>
                    <a:pt x="1585" y="233"/>
                  </a:lnTo>
                  <a:lnTo>
                    <a:pt x="1590" y="226"/>
                  </a:lnTo>
                  <a:lnTo>
                    <a:pt x="1590" y="226"/>
                  </a:lnTo>
                  <a:lnTo>
                    <a:pt x="1586" y="250"/>
                  </a:lnTo>
                  <a:lnTo>
                    <a:pt x="1585" y="274"/>
                  </a:lnTo>
                  <a:lnTo>
                    <a:pt x="1585" y="285"/>
                  </a:lnTo>
                  <a:lnTo>
                    <a:pt x="1586" y="296"/>
                  </a:lnTo>
                  <a:lnTo>
                    <a:pt x="1587" y="307"/>
                  </a:lnTo>
                  <a:lnTo>
                    <a:pt x="1590" y="317"/>
                  </a:lnTo>
                  <a:lnTo>
                    <a:pt x="1590" y="317"/>
                  </a:lnTo>
                  <a:lnTo>
                    <a:pt x="1596" y="319"/>
                  </a:lnTo>
                  <a:lnTo>
                    <a:pt x="1600" y="319"/>
                  </a:lnTo>
                  <a:lnTo>
                    <a:pt x="1604" y="317"/>
                  </a:lnTo>
                  <a:lnTo>
                    <a:pt x="1608" y="315"/>
                  </a:lnTo>
                  <a:lnTo>
                    <a:pt x="1614" y="309"/>
                  </a:lnTo>
                  <a:lnTo>
                    <a:pt x="1618" y="299"/>
                  </a:lnTo>
                  <a:lnTo>
                    <a:pt x="1625" y="279"/>
                  </a:lnTo>
                  <a:lnTo>
                    <a:pt x="1630" y="271"/>
                  </a:lnTo>
                  <a:lnTo>
                    <a:pt x="1635" y="264"/>
                  </a:lnTo>
                  <a:lnTo>
                    <a:pt x="1635" y="264"/>
                  </a:lnTo>
                  <a:lnTo>
                    <a:pt x="1634" y="274"/>
                  </a:lnTo>
                  <a:lnTo>
                    <a:pt x="1632" y="284"/>
                  </a:lnTo>
                  <a:lnTo>
                    <a:pt x="1627" y="300"/>
                  </a:lnTo>
                  <a:lnTo>
                    <a:pt x="1620" y="316"/>
                  </a:lnTo>
                  <a:lnTo>
                    <a:pt x="1613" y="329"/>
                  </a:lnTo>
                  <a:lnTo>
                    <a:pt x="1613" y="329"/>
                  </a:lnTo>
                  <a:lnTo>
                    <a:pt x="1627" y="317"/>
                  </a:lnTo>
                  <a:lnTo>
                    <a:pt x="1641" y="306"/>
                  </a:lnTo>
                  <a:lnTo>
                    <a:pt x="1648" y="300"/>
                  </a:lnTo>
                  <a:lnTo>
                    <a:pt x="1653" y="295"/>
                  </a:lnTo>
                  <a:lnTo>
                    <a:pt x="1659" y="288"/>
                  </a:lnTo>
                  <a:lnTo>
                    <a:pt x="1663" y="279"/>
                  </a:lnTo>
                  <a:lnTo>
                    <a:pt x="1663" y="279"/>
                  </a:lnTo>
                  <a:lnTo>
                    <a:pt x="1665" y="270"/>
                  </a:lnTo>
                  <a:lnTo>
                    <a:pt x="1667" y="260"/>
                  </a:lnTo>
                  <a:lnTo>
                    <a:pt x="1670" y="250"/>
                  </a:lnTo>
                  <a:lnTo>
                    <a:pt x="1673" y="246"/>
                  </a:lnTo>
                  <a:lnTo>
                    <a:pt x="1677" y="242"/>
                  </a:lnTo>
                  <a:lnTo>
                    <a:pt x="1677" y="242"/>
                  </a:lnTo>
                  <a:lnTo>
                    <a:pt x="1674" y="256"/>
                  </a:lnTo>
                  <a:lnTo>
                    <a:pt x="1672" y="268"/>
                  </a:lnTo>
                  <a:lnTo>
                    <a:pt x="1667" y="281"/>
                  </a:lnTo>
                  <a:lnTo>
                    <a:pt x="1663" y="291"/>
                  </a:lnTo>
                  <a:lnTo>
                    <a:pt x="1658" y="300"/>
                  </a:lnTo>
                  <a:lnTo>
                    <a:pt x="1651" y="310"/>
                  </a:lnTo>
                  <a:lnTo>
                    <a:pt x="1642" y="317"/>
                  </a:lnTo>
                  <a:lnTo>
                    <a:pt x="1635" y="326"/>
                  </a:lnTo>
                  <a:lnTo>
                    <a:pt x="1635" y="326"/>
                  </a:lnTo>
                  <a:lnTo>
                    <a:pt x="1642" y="324"/>
                  </a:lnTo>
                  <a:lnTo>
                    <a:pt x="1649" y="322"/>
                  </a:lnTo>
                  <a:lnTo>
                    <a:pt x="1653" y="317"/>
                  </a:lnTo>
                  <a:lnTo>
                    <a:pt x="1658" y="313"/>
                  </a:lnTo>
                  <a:lnTo>
                    <a:pt x="1666" y="305"/>
                  </a:lnTo>
                  <a:lnTo>
                    <a:pt x="1676" y="293"/>
                  </a:lnTo>
                  <a:lnTo>
                    <a:pt x="1676" y="293"/>
                  </a:lnTo>
                  <a:lnTo>
                    <a:pt x="1700" y="268"/>
                  </a:lnTo>
                  <a:lnTo>
                    <a:pt x="1710" y="254"/>
                  </a:lnTo>
                  <a:lnTo>
                    <a:pt x="1714" y="247"/>
                  </a:lnTo>
                  <a:lnTo>
                    <a:pt x="1717" y="239"/>
                  </a:lnTo>
                  <a:lnTo>
                    <a:pt x="1717" y="239"/>
                  </a:lnTo>
                  <a:lnTo>
                    <a:pt x="1724" y="230"/>
                  </a:lnTo>
                  <a:lnTo>
                    <a:pt x="1729" y="220"/>
                  </a:lnTo>
                  <a:lnTo>
                    <a:pt x="1736" y="199"/>
                  </a:lnTo>
                  <a:lnTo>
                    <a:pt x="1743" y="177"/>
                  </a:lnTo>
                  <a:lnTo>
                    <a:pt x="1750" y="154"/>
                  </a:lnTo>
                  <a:lnTo>
                    <a:pt x="1750" y="154"/>
                  </a:lnTo>
                  <a:lnTo>
                    <a:pt x="1750" y="152"/>
                  </a:lnTo>
                  <a:lnTo>
                    <a:pt x="1747" y="150"/>
                  </a:lnTo>
                  <a:lnTo>
                    <a:pt x="1746" y="150"/>
                  </a:lnTo>
                  <a:lnTo>
                    <a:pt x="1746" y="147"/>
                  </a:lnTo>
                  <a:lnTo>
                    <a:pt x="1746" y="147"/>
                  </a:lnTo>
                  <a:lnTo>
                    <a:pt x="1747" y="146"/>
                  </a:lnTo>
                  <a:lnTo>
                    <a:pt x="1749" y="145"/>
                  </a:lnTo>
                  <a:lnTo>
                    <a:pt x="1750" y="143"/>
                  </a:lnTo>
                  <a:lnTo>
                    <a:pt x="1750" y="140"/>
                  </a:lnTo>
                  <a:lnTo>
                    <a:pt x="1750" y="140"/>
                  </a:lnTo>
                  <a:lnTo>
                    <a:pt x="1745" y="143"/>
                  </a:lnTo>
                  <a:lnTo>
                    <a:pt x="1740" y="147"/>
                  </a:lnTo>
                  <a:lnTo>
                    <a:pt x="1731" y="157"/>
                  </a:lnTo>
                  <a:lnTo>
                    <a:pt x="1725" y="163"/>
                  </a:lnTo>
                  <a:lnTo>
                    <a:pt x="1718" y="167"/>
                  </a:lnTo>
                  <a:lnTo>
                    <a:pt x="1711" y="171"/>
                  </a:lnTo>
                  <a:lnTo>
                    <a:pt x="1703" y="173"/>
                  </a:lnTo>
                  <a:lnTo>
                    <a:pt x="1703" y="173"/>
                  </a:lnTo>
                  <a:lnTo>
                    <a:pt x="1704" y="166"/>
                  </a:lnTo>
                  <a:lnTo>
                    <a:pt x="1704" y="160"/>
                  </a:lnTo>
                  <a:lnTo>
                    <a:pt x="1710" y="149"/>
                  </a:lnTo>
                  <a:lnTo>
                    <a:pt x="1715" y="138"/>
                  </a:lnTo>
                  <a:lnTo>
                    <a:pt x="1719" y="126"/>
                  </a:lnTo>
                  <a:lnTo>
                    <a:pt x="1719" y="126"/>
                  </a:lnTo>
                  <a:lnTo>
                    <a:pt x="1722" y="117"/>
                  </a:lnTo>
                  <a:lnTo>
                    <a:pt x="1724" y="105"/>
                  </a:lnTo>
                  <a:lnTo>
                    <a:pt x="1724" y="94"/>
                  </a:lnTo>
                  <a:lnTo>
                    <a:pt x="1722" y="83"/>
                  </a:lnTo>
                  <a:lnTo>
                    <a:pt x="1722" y="83"/>
                  </a:lnTo>
                  <a:lnTo>
                    <a:pt x="1724" y="83"/>
                  </a:lnTo>
                  <a:lnTo>
                    <a:pt x="1724" y="81"/>
                  </a:lnTo>
                  <a:lnTo>
                    <a:pt x="1725" y="79"/>
                  </a:lnTo>
                  <a:lnTo>
                    <a:pt x="1726" y="76"/>
                  </a:lnTo>
                  <a:lnTo>
                    <a:pt x="1726" y="76"/>
                  </a:lnTo>
                  <a:lnTo>
                    <a:pt x="1725" y="67"/>
                  </a:lnTo>
                  <a:lnTo>
                    <a:pt x="1726" y="59"/>
                  </a:lnTo>
                  <a:lnTo>
                    <a:pt x="1726" y="51"/>
                  </a:lnTo>
                  <a:lnTo>
                    <a:pt x="1724" y="42"/>
                  </a:lnTo>
                  <a:lnTo>
                    <a:pt x="1724" y="42"/>
                  </a:lnTo>
                  <a:lnTo>
                    <a:pt x="1717" y="70"/>
                  </a:lnTo>
                  <a:lnTo>
                    <a:pt x="1707" y="97"/>
                  </a:lnTo>
                  <a:lnTo>
                    <a:pt x="1703" y="108"/>
                  </a:lnTo>
                  <a:lnTo>
                    <a:pt x="1696" y="121"/>
                  </a:lnTo>
                  <a:lnTo>
                    <a:pt x="1688" y="131"/>
                  </a:lnTo>
                  <a:lnTo>
                    <a:pt x="1679" y="139"/>
                  </a:lnTo>
                  <a:lnTo>
                    <a:pt x="1679" y="139"/>
                  </a:lnTo>
                  <a:lnTo>
                    <a:pt x="1674" y="147"/>
                  </a:lnTo>
                  <a:lnTo>
                    <a:pt x="1667" y="156"/>
                  </a:lnTo>
                  <a:lnTo>
                    <a:pt x="1663" y="159"/>
                  </a:lnTo>
                  <a:lnTo>
                    <a:pt x="1659" y="161"/>
                  </a:lnTo>
                  <a:lnTo>
                    <a:pt x="1655" y="163"/>
                  </a:lnTo>
                  <a:lnTo>
                    <a:pt x="1651" y="164"/>
                  </a:lnTo>
                  <a:lnTo>
                    <a:pt x="1651" y="164"/>
                  </a:lnTo>
                  <a:lnTo>
                    <a:pt x="1667" y="145"/>
                  </a:lnTo>
                  <a:lnTo>
                    <a:pt x="1684" y="124"/>
                  </a:lnTo>
                  <a:lnTo>
                    <a:pt x="1691" y="112"/>
                  </a:lnTo>
                  <a:lnTo>
                    <a:pt x="1698" y="101"/>
                  </a:lnTo>
                  <a:lnTo>
                    <a:pt x="1703" y="88"/>
                  </a:lnTo>
                  <a:lnTo>
                    <a:pt x="1705" y="74"/>
                  </a:lnTo>
                  <a:lnTo>
                    <a:pt x="1705" y="74"/>
                  </a:lnTo>
                  <a:lnTo>
                    <a:pt x="1693" y="93"/>
                  </a:lnTo>
                  <a:lnTo>
                    <a:pt x="1680" y="111"/>
                  </a:lnTo>
                  <a:lnTo>
                    <a:pt x="1666" y="128"/>
                  </a:lnTo>
                  <a:lnTo>
                    <a:pt x="1659" y="135"/>
                  </a:lnTo>
                  <a:lnTo>
                    <a:pt x="1651" y="142"/>
                  </a:lnTo>
                  <a:lnTo>
                    <a:pt x="1651" y="142"/>
                  </a:lnTo>
                  <a:close/>
                  <a:moveTo>
                    <a:pt x="1846" y="223"/>
                  </a:moveTo>
                  <a:lnTo>
                    <a:pt x="1846" y="223"/>
                  </a:lnTo>
                  <a:lnTo>
                    <a:pt x="1830" y="254"/>
                  </a:lnTo>
                  <a:lnTo>
                    <a:pt x="1816" y="288"/>
                  </a:lnTo>
                  <a:lnTo>
                    <a:pt x="1806" y="320"/>
                  </a:lnTo>
                  <a:lnTo>
                    <a:pt x="1802" y="336"/>
                  </a:lnTo>
                  <a:lnTo>
                    <a:pt x="1801" y="351"/>
                  </a:lnTo>
                  <a:lnTo>
                    <a:pt x="1801" y="351"/>
                  </a:lnTo>
                  <a:lnTo>
                    <a:pt x="1812" y="357"/>
                  </a:lnTo>
                  <a:lnTo>
                    <a:pt x="1823" y="362"/>
                  </a:lnTo>
                  <a:lnTo>
                    <a:pt x="1836" y="366"/>
                  </a:lnTo>
                  <a:lnTo>
                    <a:pt x="1851" y="369"/>
                  </a:lnTo>
                  <a:lnTo>
                    <a:pt x="1851" y="369"/>
                  </a:lnTo>
                  <a:lnTo>
                    <a:pt x="1857" y="362"/>
                  </a:lnTo>
                  <a:lnTo>
                    <a:pt x="1860" y="359"/>
                  </a:lnTo>
                  <a:lnTo>
                    <a:pt x="1861" y="355"/>
                  </a:lnTo>
                  <a:lnTo>
                    <a:pt x="1861" y="355"/>
                  </a:lnTo>
                  <a:lnTo>
                    <a:pt x="1874" y="345"/>
                  </a:lnTo>
                  <a:lnTo>
                    <a:pt x="1885" y="336"/>
                  </a:lnTo>
                  <a:lnTo>
                    <a:pt x="1895" y="326"/>
                  </a:lnTo>
                  <a:lnTo>
                    <a:pt x="1903" y="315"/>
                  </a:lnTo>
                  <a:lnTo>
                    <a:pt x="1920" y="289"/>
                  </a:lnTo>
                  <a:lnTo>
                    <a:pt x="1937" y="264"/>
                  </a:lnTo>
                  <a:lnTo>
                    <a:pt x="1937" y="264"/>
                  </a:lnTo>
                  <a:lnTo>
                    <a:pt x="1937" y="258"/>
                  </a:lnTo>
                  <a:lnTo>
                    <a:pt x="1938" y="254"/>
                  </a:lnTo>
                  <a:lnTo>
                    <a:pt x="1943" y="243"/>
                  </a:lnTo>
                  <a:lnTo>
                    <a:pt x="1948" y="233"/>
                  </a:lnTo>
                  <a:lnTo>
                    <a:pt x="1952" y="223"/>
                  </a:lnTo>
                  <a:lnTo>
                    <a:pt x="1952" y="223"/>
                  </a:lnTo>
                  <a:lnTo>
                    <a:pt x="1954" y="218"/>
                  </a:lnTo>
                  <a:lnTo>
                    <a:pt x="1957" y="209"/>
                  </a:lnTo>
                  <a:lnTo>
                    <a:pt x="1955" y="202"/>
                  </a:lnTo>
                  <a:lnTo>
                    <a:pt x="1954" y="199"/>
                  </a:lnTo>
                  <a:lnTo>
                    <a:pt x="1951" y="198"/>
                  </a:lnTo>
                  <a:lnTo>
                    <a:pt x="1951" y="198"/>
                  </a:lnTo>
                  <a:lnTo>
                    <a:pt x="1947" y="213"/>
                  </a:lnTo>
                  <a:lnTo>
                    <a:pt x="1940" y="229"/>
                  </a:lnTo>
                  <a:lnTo>
                    <a:pt x="1934" y="243"/>
                  </a:lnTo>
                  <a:lnTo>
                    <a:pt x="1926" y="257"/>
                  </a:lnTo>
                  <a:lnTo>
                    <a:pt x="1909" y="282"/>
                  </a:lnTo>
                  <a:lnTo>
                    <a:pt x="1891" y="306"/>
                  </a:lnTo>
                  <a:lnTo>
                    <a:pt x="1891" y="306"/>
                  </a:lnTo>
                  <a:lnTo>
                    <a:pt x="1879" y="322"/>
                  </a:lnTo>
                  <a:lnTo>
                    <a:pt x="1875" y="326"/>
                  </a:lnTo>
                  <a:lnTo>
                    <a:pt x="1871" y="329"/>
                  </a:lnTo>
                  <a:lnTo>
                    <a:pt x="1867" y="330"/>
                  </a:lnTo>
                  <a:lnTo>
                    <a:pt x="1861" y="331"/>
                  </a:lnTo>
                  <a:lnTo>
                    <a:pt x="1861" y="331"/>
                  </a:lnTo>
                  <a:lnTo>
                    <a:pt x="1879" y="307"/>
                  </a:lnTo>
                  <a:lnTo>
                    <a:pt x="1899" y="284"/>
                  </a:lnTo>
                  <a:lnTo>
                    <a:pt x="1917" y="257"/>
                  </a:lnTo>
                  <a:lnTo>
                    <a:pt x="1924" y="244"/>
                  </a:lnTo>
                  <a:lnTo>
                    <a:pt x="1931" y="229"/>
                  </a:lnTo>
                  <a:lnTo>
                    <a:pt x="1931" y="229"/>
                  </a:lnTo>
                  <a:lnTo>
                    <a:pt x="1936" y="219"/>
                  </a:lnTo>
                  <a:lnTo>
                    <a:pt x="1940" y="208"/>
                  </a:lnTo>
                  <a:lnTo>
                    <a:pt x="1940" y="202"/>
                  </a:lnTo>
                  <a:lnTo>
                    <a:pt x="1940" y="197"/>
                  </a:lnTo>
                  <a:lnTo>
                    <a:pt x="1938" y="191"/>
                  </a:lnTo>
                  <a:lnTo>
                    <a:pt x="1936" y="187"/>
                  </a:lnTo>
                  <a:lnTo>
                    <a:pt x="1936" y="187"/>
                  </a:lnTo>
                  <a:lnTo>
                    <a:pt x="1931" y="188"/>
                  </a:lnTo>
                  <a:lnTo>
                    <a:pt x="1929" y="192"/>
                  </a:lnTo>
                  <a:lnTo>
                    <a:pt x="1923" y="201"/>
                  </a:lnTo>
                  <a:lnTo>
                    <a:pt x="1913" y="223"/>
                  </a:lnTo>
                  <a:lnTo>
                    <a:pt x="1913" y="223"/>
                  </a:lnTo>
                  <a:lnTo>
                    <a:pt x="1903" y="247"/>
                  </a:lnTo>
                  <a:lnTo>
                    <a:pt x="1898" y="257"/>
                  </a:lnTo>
                  <a:lnTo>
                    <a:pt x="1895" y="260"/>
                  </a:lnTo>
                  <a:lnTo>
                    <a:pt x="1891" y="263"/>
                  </a:lnTo>
                  <a:lnTo>
                    <a:pt x="1891" y="263"/>
                  </a:lnTo>
                  <a:lnTo>
                    <a:pt x="1892" y="253"/>
                  </a:lnTo>
                  <a:lnTo>
                    <a:pt x="1895" y="243"/>
                  </a:lnTo>
                  <a:lnTo>
                    <a:pt x="1902" y="226"/>
                  </a:lnTo>
                  <a:lnTo>
                    <a:pt x="1910" y="209"/>
                  </a:lnTo>
                  <a:lnTo>
                    <a:pt x="1913" y="201"/>
                  </a:lnTo>
                  <a:lnTo>
                    <a:pt x="1916" y="192"/>
                  </a:lnTo>
                  <a:lnTo>
                    <a:pt x="1916" y="192"/>
                  </a:lnTo>
                  <a:lnTo>
                    <a:pt x="1896" y="222"/>
                  </a:lnTo>
                  <a:lnTo>
                    <a:pt x="1896" y="222"/>
                  </a:lnTo>
                  <a:lnTo>
                    <a:pt x="1888" y="239"/>
                  </a:lnTo>
                  <a:lnTo>
                    <a:pt x="1882" y="247"/>
                  </a:lnTo>
                  <a:lnTo>
                    <a:pt x="1875" y="253"/>
                  </a:lnTo>
                  <a:lnTo>
                    <a:pt x="1875" y="253"/>
                  </a:lnTo>
                  <a:lnTo>
                    <a:pt x="1877" y="242"/>
                  </a:lnTo>
                  <a:lnTo>
                    <a:pt x="1881" y="232"/>
                  </a:lnTo>
                  <a:lnTo>
                    <a:pt x="1885" y="222"/>
                  </a:lnTo>
                  <a:lnTo>
                    <a:pt x="1891" y="213"/>
                  </a:lnTo>
                  <a:lnTo>
                    <a:pt x="1903" y="197"/>
                  </a:lnTo>
                  <a:lnTo>
                    <a:pt x="1909" y="187"/>
                  </a:lnTo>
                  <a:lnTo>
                    <a:pt x="1912" y="177"/>
                  </a:lnTo>
                  <a:lnTo>
                    <a:pt x="1912" y="177"/>
                  </a:lnTo>
                  <a:lnTo>
                    <a:pt x="1907" y="176"/>
                  </a:lnTo>
                  <a:lnTo>
                    <a:pt x="1903" y="176"/>
                  </a:lnTo>
                  <a:lnTo>
                    <a:pt x="1900" y="177"/>
                  </a:lnTo>
                  <a:lnTo>
                    <a:pt x="1898" y="180"/>
                  </a:lnTo>
                  <a:lnTo>
                    <a:pt x="1893" y="187"/>
                  </a:lnTo>
                  <a:lnTo>
                    <a:pt x="1889" y="194"/>
                  </a:lnTo>
                  <a:lnTo>
                    <a:pt x="1889" y="194"/>
                  </a:lnTo>
                  <a:lnTo>
                    <a:pt x="1872" y="218"/>
                  </a:lnTo>
                  <a:lnTo>
                    <a:pt x="1864" y="230"/>
                  </a:lnTo>
                  <a:lnTo>
                    <a:pt x="1857" y="244"/>
                  </a:lnTo>
                  <a:lnTo>
                    <a:pt x="1857" y="244"/>
                  </a:lnTo>
                  <a:lnTo>
                    <a:pt x="1853" y="260"/>
                  </a:lnTo>
                  <a:lnTo>
                    <a:pt x="1851" y="264"/>
                  </a:lnTo>
                  <a:lnTo>
                    <a:pt x="1849" y="267"/>
                  </a:lnTo>
                  <a:lnTo>
                    <a:pt x="1846" y="270"/>
                  </a:lnTo>
                  <a:lnTo>
                    <a:pt x="1841" y="270"/>
                  </a:lnTo>
                  <a:lnTo>
                    <a:pt x="1841" y="270"/>
                  </a:lnTo>
                  <a:lnTo>
                    <a:pt x="1837" y="265"/>
                  </a:lnTo>
                  <a:lnTo>
                    <a:pt x="1837" y="260"/>
                  </a:lnTo>
                  <a:lnTo>
                    <a:pt x="1837" y="253"/>
                  </a:lnTo>
                  <a:lnTo>
                    <a:pt x="1839" y="246"/>
                  </a:lnTo>
                  <a:lnTo>
                    <a:pt x="1843" y="233"/>
                  </a:lnTo>
                  <a:lnTo>
                    <a:pt x="1844" y="227"/>
                  </a:lnTo>
                  <a:lnTo>
                    <a:pt x="1846" y="223"/>
                  </a:lnTo>
                  <a:lnTo>
                    <a:pt x="1846" y="223"/>
                  </a:lnTo>
                  <a:close/>
                  <a:moveTo>
                    <a:pt x="567" y="396"/>
                  </a:moveTo>
                  <a:lnTo>
                    <a:pt x="567" y="396"/>
                  </a:lnTo>
                  <a:lnTo>
                    <a:pt x="572" y="397"/>
                  </a:lnTo>
                  <a:lnTo>
                    <a:pt x="575" y="399"/>
                  </a:lnTo>
                  <a:lnTo>
                    <a:pt x="578" y="400"/>
                  </a:lnTo>
                  <a:lnTo>
                    <a:pt x="578" y="400"/>
                  </a:lnTo>
                  <a:lnTo>
                    <a:pt x="578" y="396"/>
                  </a:lnTo>
                  <a:lnTo>
                    <a:pt x="578" y="390"/>
                  </a:lnTo>
                  <a:lnTo>
                    <a:pt x="577" y="381"/>
                  </a:lnTo>
                  <a:lnTo>
                    <a:pt x="577" y="381"/>
                  </a:lnTo>
                  <a:lnTo>
                    <a:pt x="579" y="376"/>
                  </a:lnTo>
                  <a:lnTo>
                    <a:pt x="582" y="375"/>
                  </a:lnTo>
                  <a:lnTo>
                    <a:pt x="585" y="373"/>
                  </a:lnTo>
                  <a:lnTo>
                    <a:pt x="588" y="373"/>
                  </a:lnTo>
                  <a:lnTo>
                    <a:pt x="595" y="375"/>
                  </a:lnTo>
                  <a:lnTo>
                    <a:pt x="601" y="381"/>
                  </a:lnTo>
                  <a:lnTo>
                    <a:pt x="601" y="381"/>
                  </a:lnTo>
                  <a:lnTo>
                    <a:pt x="596" y="366"/>
                  </a:lnTo>
                  <a:lnTo>
                    <a:pt x="595" y="359"/>
                  </a:lnTo>
                  <a:lnTo>
                    <a:pt x="595" y="352"/>
                  </a:lnTo>
                  <a:lnTo>
                    <a:pt x="595" y="352"/>
                  </a:lnTo>
                  <a:lnTo>
                    <a:pt x="585" y="345"/>
                  </a:lnTo>
                  <a:lnTo>
                    <a:pt x="577" y="338"/>
                  </a:lnTo>
                  <a:lnTo>
                    <a:pt x="570" y="331"/>
                  </a:lnTo>
                  <a:lnTo>
                    <a:pt x="560" y="326"/>
                  </a:lnTo>
                  <a:lnTo>
                    <a:pt x="560" y="326"/>
                  </a:lnTo>
                  <a:lnTo>
                    <a:pt x="560" y="344"/>
                  </a:lnTo>
                  <a:lnTo>
                    <a:pt x="563" y="362"/>
                  </a:lnTo>
                  <a:lnTo>
                    <a:pt x="565" y="379"/>
                  </a:lnTo>
                  <a:lnTo>
                    <a:pt x="567" y="396"/>
                  </a:lnTo>
                  <a:lnTo>
                    <a:pt x="567" y="396"/>
                  </a:lnTo>
                  <a:close/>
                  <a:moveTo>
                    <a:pt x="1615" y="343"/>
                  </a:moveTo>
                  <a:lnTo>
                    <a:pt x="1615" y="343"/>
                  </a:lnTo>
                  <a:lnTo>
                    <a:pt x="1607" y="338"/>
                  </a:lnTo>
                  <a:lnTo>
                    <a:pt x="1599" y="334"/>
                  </a:lnTo>
                  <a:lnTo>
                    <a:pt x="1590" y="331"/>
                  </a:lnTo>
                  <a:lnTo>
                    <a:pt x="1586" y="330"/>
                  </a:lnTo>
                  <a:lnTo>
                    <a:pt x="1583" y="331"/>
                  </a:lnTo>
                  <a:lnTo>
                    <a:pt x="1583" y="331"/>
                  </a:lnTo>
                  <a:lnTo>
                    <a:pt x="1589" y="337"/>
                  </a:lnTo>
                  <a:lnTo>
                    <a:pt x="1597" y="340"/>
                  </a:lnTo>
                  <a:lnTo>
                    <a:pt x="1606" y="343"/>
                  </a:lnTo>
                  <a:lnTo>
                    <a:pt x="1615" y="343"/>
                  </a:lnTo>
                  <a:lnTo>
                    <a:pt x="1615" y="343"/>
                  </a:lnTo>
                  <a:close/>
                  <a:moveTo>
                    <a:pt x="1524" y="424"/>
                  </a:moveTo>
                  <a:lnTo>
                    <a:pt x="1524" y="424"/>
                  </a:lnTo>
                  <a:lnTo>
                    <a:pt x="1513" y="454"/>
                  </a:lnTo>
                  <a:lnTo>
                    <a:pt x="1507" y="470"/>
                  </a:lnTo>
                  <a:lnTo>
                    <a:pt x="1503" y="486"/>
                  </a:lnTo>
                  <a:lnTo>
                    <a:pt x="1503" y="486"/>
                  </a:lnTo>
                  <a:lnTo>
                    <a:pt x="1512" y="493"/>
                  </a:lnTo>
                  <a:lnTo>
                    <a:pt x="1521" y="501"/>
                  </a:lnTo>
                  <a:lnTo>
                    <a:pt x="1521" y="501"/>
                  </a:lnTo>
                  <a:lnTo>
                    <a:pt x="1535" y="475"/>
                  </a:lnTo>
                  <a:lnTo>
                    <a:pt x="1548" y="446"/>
                  </a:lnTo>
                  <a:lnTo>
                    <a:pt x="1558" y="417"/>
                  </a:lnTo>
                  <a:lnTo>
                    <a:pt x="1566" y="388"/>
                  </a:lnTo>
                  <a:lnTo>
                    <a:pt x="1566" y="388"/>
                  </a:lnTo>
                  <a:lnTo>
                    <a:pt x="1565" y="393"/>
                  </a:lnTo>
                  <a:lnTo>
                    <a:pt x="1564" y="395"/>
                  </a:lnTo>
                  <a:lnTo>
                    <a:pt x="1561" y="395"/>
                  </a:lnTo>
                  <a:lnTo>
                    <a:pt x="1561" y="395"/>
                  </a:lnTo>
                  <a:lnTo>
                    <a:pt x="1557" y="395"/>
                  </a:lnTo>
                  <a:lnTo>
                    <a:pt x="1554" y="393"/>
                  </a:lnTo>
                  <a:lnTo>
                    <a:pt x="1551" y="390"/>
                  </a:lnTo>
                  <a:lnTo>
                    <a:pt x="1551" y="385"/>
                  </a:lnTo>
                  <a:lnTo>
                    <a:pt x="1551" y="385"/>
                  </a:lnTo>
                  <a:lnTo>
                    <a:pt x="1554" y="383"/>
                  </a:lnTo>
                  <a:lnTo>
                    <a:pt x="1558" y="382"/>
                  </a:lnTo>
                  <a:lnTo>
                    <a:pt x="1558" y="382"/>
                  </a:lnTo>
                  <a:lnTo>
                    <a:pt x="1562" y="382"/>
                  </a:lnTo>
                  <a:lnTo>
                    <a:pt x="1565" y="385"/>
                  </a:lnTo>
                  <a:lnTo>
                    <a:pt x="1568" y="386"/>
                  </a:lnTo>
                  <a:lnTo>
                    <a:pt x="1569" y="386"/>
                  </a:lnTo>
                  <a:lnTo>
                    <a:pt x="1571" y="385"/>
                  </a:lnTo>
                  <a:lnTo>
                    <a:pt x="1571" y="385"/>
                  </a:lnTo>
                  <a:lnTo>
                    <a:pt x="1576" y="365"/>
                  </a:lnTo>
                  <a:lnTo>
                    <a:pt x="1583" y="347"/>
                  </a:lnTo>
                  <a:lnTo>
                    <a:pt x="1583" y="347"/>
                  </a:lnTo>
                  <a:lnTo>
                    <a:pt x="1579" y="344"/>
                  </a:lnTo>
                  <a:lnTo>
                    <a:pt x="1576" y="341"/>
                  </a:lnTo>
                  <a:lnTo>
                    <a:pt x="1575" y="338"/>
                  </a:lnTo>
                  <a:lnTo>
                    <a:pt x="1571" y="337"/>
                  </a:lnTo>
                  <a:lnTo>
                    <a:pt x="1571" y="337"/>
                  </a:lnTo>
                  <a:lnTo>
                    <a:pt x="1547" y="381"/>
                  </a:lnTo>
                  <a:lnTo>
                    <a:pt x="1524" y="424"/>
                  </a:lnTo>
                  <a:lnTo>
                    <a:pt x="1524" y="424"/>
                  </a:lnTo>
                  <a:close/>
                  <a:moveTo>
                    <a:pt x="1592" y="352"/>
                  </a:moveTo>
                  <a:lnTo>
                    <a:pt x="1592" y="352"/>
                  </a:lnTo>
                  <a:lnTo>
                    <a:pt x="1576" y="390"/>
                  </a:lnTo>
                  <a:lnTo>
                    <a:pt x="1562" y="430"/>
                  </a:lnTo>
                  <a:lnTo>
                    <a:pt x="1548" y="468"/>
                  </a:lnTo>
                  <a:lnTo>
                    <a:pt x="1531" y="507"/>
                  </a:lnTo>
                  <a:lnTo>
                    <a:pt x="1531" y="507"/>
                  </a:lnTo>
                  <a:lnTo>
                    <a:pt x="1547" y="510"/>
                  </a:lnTo>
                  <a:lnTo>
                    <a:pt x="1555" y="511"/>
                  </a:lnTo>
                  <a:lnTo>
                    <a:pt x="1564" y="510"/>
                  </a:lnTo>
                  <a:lnTo>
                    <a:pt x="1564" y="510"/>
                  </a:lnTo>
                  <a:lnTo>
                    <a:pt x="1568" y="503"/>
                  </a:lnTo>
                  <a:lnTo>
                    <a:pt x="1573" y="498"/>
                  </a:lnTo>
                  <a:lnTo>
                    <a:pt x="1573" y="498"/>
                  </a:lnTo>
                  <a:lnTo>
                    <a:pt x="1578" y="483"/>
                  </a:lnTo>
                  <a:lnTo>
                    <a:pt x="1582" y="466"/>
                  </a:lnTo>
                  <a:lnTo>
                    <a:pt x="1593" y="431"/>
                  </a:lnTo>
                  <a:lnTo>
                    <a:pt x="1606" y="395"/>
                  </a:lnTo>
                  <a:lnTo>
                    <a:pt x="1610" y="376"/>
                  </a:lnTo>
                  <a:lnTo>
                    <a:pt x="1613" y="358"/>
                  </a:lnTo>
                  <a:lnTo>
                    <a:pt x="1613" y="358"/>
                  </a:lnTo>
                  <a:lnTo>
                    <a:pt x="1603" y="354"/>
                  </a:lnTo>
                  <a:lnTo>
                    <a:pt x="1597" y="352"/>
                  </a:lnTo>
                  <a:lnTo>
                    <a:pt x="1592" y="352"/>
                  </a:lnTo>
                  <a:lnTo>
                    <a:pt x="1592" y="352"/>
                  </a:lnTo>
                  <a:close/>
                  <a:moveTo>
                    <a:pt x="1850" y="382"/>
                  </a:moveTo>
                  <a:lnTo>
                    <a:pt x="1850" y="382"/>
                  </a:lnTo>
                  <a:lnTo>
                    <a:pt x="1847" y="379"/>
                  </a:lnTo>
                  <a:lnTo>
                    <a:pt x="1846" y="376"/>
                  </a:lnTo>
                  <a:lnTo>
                    <a:pt x="1846" y="376"/>
                  </a:lnTo>
                  <a:lnTo>
                    <a:pt x="1837" y="376"/>
                  </a:lnTo>
                  <a:lnTo>
                    <a:pt x="1829" y="376"/>
                  </a:lnTo>
                  <a:lnTo>
                    <a:pt x="1823" y="373"/>
                  </a:lnTo>
                  <a:lnTo>
                    <a:pt x="1816" y="369"/>
                  </a:lnTo>
                  <a:lnTo>
                    <a:pt x="1805" y="362"/>
                  </a:lnTo>
                  <a:lnTo>
                    <a:pt x="1799" y="361"/>
                  </a:lnTo>
                  <a:lnTo>
                    <a:pt x="1792" y="361"/>
                  </a:lnTo>
                  <a:lnTo>
                    <a:pt x="1792" y="361"/>
                  </a:lnTo>
                  <a:lnTo>
                    <a:pt x="1794" y="362"/>
                  </a:lnTo>
                  <a:lnTo>
                    <a:pt x="1792" y="364"/>
                  </a:lnTo>
                  <a:lnTo>
                    <a:pt x="1792" y="366"/>
                  </a:lnTo>
                  <a:lnTo>
                    <a:pt x="1792" y="371"/>
                  </a:lnTo>
                  <a:lnTo>
                    <a:pt x="1792" y="371"/>
                  </a:lnTo>
                  <a:lnTo>
                    <a:pt x="1805" y="375"/>
                  </a:lnTo>
                  <a:lnTo>
                    <a:pt x="1820" y="381"/>
                  </a:lnTo>
                  <a:lnTo>
                    <a:pt x="1834" y="382"/>
                  </a:lnTo>
                  <a:lnTo>
                    <a:pt x="1841" y="382"/>
                  </a:lnTo>
                  <a:lnTo>
                    <a:pt x="1850" y="382"/>
                  </a:lnTo>
                  <a:lnTo>
                    <a:pt x="1850" y="382"/>
                  </a:lnTo>
                  <a:close/>
                  <a:moveTo>
                    <a:pt x="610" y="372"/>
                  </a:moveTo>
                  <a:lnTo>
                    <a:pt x="610" y="372"/>
                  </a:lnTo>
                  <a:lnTo>
                    <a:pt x="615" y="381"/>
                  </a:lnTo>
                  <a:lnTo>
                    <a:pt x="616" y="386"/>
                  </a:lnTo>
                  <a:lnTo>
                    <a:pt x="617" y="390"/>
                  </a:lnTo>
                  <a:lnTo>
                    <a:pt x="617" y="390"/>
                  </a:lnTo>
                  <a:lnTo>
                    <a:pt x="616" y="393"/>
                  </a:lnTo>
                  <a:lnTo>
                    <a:pt x="613" y="396"/>
                  </a:lnTo>
                  <a:lnTo>
                    <a:pt x="608" y="397"/>
                  </a:lnTo>
                  <a:lnTo>
                    <a:pt x="608" y="397"/>
                  </a:lnTo>
                  <a:lnTo>
                    <a:pt x="620" y="417"/>
                  </a:lnTo>
                  <a:lnTo>
                    <a:pt x="634" y="435"/>
                  </a:lnTo>
                  <a:lnTo>
                    <a:pt x="643" y="444"/>
                  </a:lnTo>
                  <a:lnTo>
                    <a:pt x="652" y="451"/>
                  </a:lnTo>
                  <a:lnTo>
                    <a:pt x="662" y="455"/>
                  </a:lnTo>
                  <a:lnTo>
                    <a:pt x="674" y="458"/>
                  </a:lnTo>
                  <a:lnTo>
                    <a:pt x="674" y="458"/>
                  </a:lnTo>
                  <a:lnTo>
                    <a:pt x="678" y="451"/>
                  </a:lnTo>
                  <a:lnTo>
                    <a:pt x="679" y="445"/>
                  </a:lnTo>
                  <a:lnTo>
                    <a:pt x="679" y="439"/>
                  </a:lnTo>
                  <a:lnTo>
                    <a:pt x="678" y="434"/>
                  </a:lnTo>
                  <a:lnTo>
                    <a:pt x="675" y="428"/>
                  </a:lnTo>
                  <a:lnTo>
                    <a:pt x="672" y="424"/>
                  </a:lnTo>
                  <a:lnTo>
                    <a:pt x="662" y="414"/>
                  </a:lnTo>
                  <a:lnTo>
                    <a:pt x="641" y="397"/>
                  </a:lnTo>
                  <a:lnTo>
                    <a:pt x="633" y="388"/>
                  </a:lnTo>
                  <a:lnTo>
                    <a:pt x="630" y="383"/>
                  </a:lnTo>
                  <a:lnTo>
                    <a:pt x="629" y="379"/>
                  </a:lnTo>
                  <a:lnTo>
                    <a:pt x="629" y="379"/>
                  </a:lnTo>
                  <a:lnTo>
                    <a:pt x="624" y="379"/>
                  </a:lnTo>
                  <a:lnTo>
                    <a:pt x="622" y="378"/>
                  </a:lnTo>
                  <a:lnTo>
                    <a:pt x="616" y="373"/>
                  </a:lnTo>
                  <a:lnTo>
                    <a:pt x="613" y="371"/>
                  </a:lnTo>
                  <a:lnTo>
                    <a:pt x="612" y="371"/>
                  </a:lnTo>
                  <a:lnTo>
                    <a:pt x="610" y="372"/>
                  </a:lnTo>
                  <a:lnTo>
                    <a:pt x="610" y="372"/>
                  </a:lnTo>
                  <a:close/>
                  <a:moveTo>
                    <a:pt x="1780" y="379"/>
                  </a:moveTo>
                  <a:lnTo>
                    <a:pt x="1780" y="379"/>
                  </a:lnTo>
                  <a:lnTo>
                    <a:pt x="1764" y="400"/>
                  </a:lnTo>
                  <a:lnTo>
                    <a:pt x="1750" y="421"/>
                  </a:lnTo>
                  <a:lnTo>
                    <a:pt x="1750" y="421"/>
                  </a:lnTo>
                  <a:lnTo>
                    <a:pt x="1745" y="430"/>
                  </a:lnTo>
                  <a:lnTo>
                    <a:pt x="1738" y="438"/>
                  </a:lnTo>
                  <a:lnTo>
                    <a:pt x="1725" y="455"/>
                  </a:lnTo>
                  <a:lnTo>
                    <a:pt x="1721" y="463"/>
                  </a:lnTo>
                  <a:lnTo>
                    <a:pt x="1719" y="466"/>
                  </a:lnTo>
                  <a:lnTo>
                    <a:pt x="1719" y="470"/>
                  </a:lnTo>
                  <a:lnTo>
                    <a:pt x="1721" y="473"/>
                  </a:lnTo>
                  <a:lnTo>
                    <a:pt x="1722" y="477"/>
                  </a:lnTo>
                  <a:lnTo>
                    <a:pt x="1726" y="482"/>
                  </a:lnTo>
                  <a:lnTo>
                    <a:pt x="1731" y="484"/>
                  </a:lnTo>
                  <a:lnTo>
                    <a:pt x="1731" y="484"/>
                  </a:lnTo>
                  <a:lnTo>
                    <a:pt x="1736" y="476"/>
                  </a:lnTo>
                  <a:lnTo>
                    <a:pt x="1740" y="469"/>
                  </a:lnTo>
                  <a:lnTo>
                    <a:pt x="1746" y="461"/>
                  </a:lnTo>
                  <a:lnTo>
                    <a:pt x="1749" y="451"/>
                  </a:lnTo>
                  <a:lnTo>
                    <a:pt x="1749" y="451"/>
                  </a:lnTo>
                  <a:lnTo>
                    <a:pt x="1756" y="444"/>
                  </a:lnTo>
                  <a:lnTo>
                    <a:pt x="1761" y="437"/>
                  </a:lnTo>
                  <a:lnTo>
                    <a:pt x="1773" y="417"/>
                  </a:lnTo>
                  <a:lnTo>
                    <a:pt x="1773" y="417"/>
                  </a:lnTo>
                  <a:lnTo>
                    <a:pt x="1778" y="407"/>
                  </a:lnTo>
                  <a:lnTo>
                    <a:pt x="1783" y="397"/>
                  </a:lnTo>
                  <a:lnTo>
                    <a:pt x="1784" y="388"/>
                  </a:lnTo>
                  <a:lnTo>
                    <a:pt x="1785" y="383"/>
                  </a:lnTo>
                  <a:lnTo>
                    <a:pt x="1784" y="379"/>
                  </a:lnTo>
                  <a:lnTo>
                    <a:pt x="1784" y="379"/>
                  </a:lnTo>
                  <a:lnTo>
                    <a:pt x="1780" y="379"/>
                  </a:lnTo>
                  <a:lnTo>
                    <a:pt x="1780" y="379"/>
                  </a:lnTo>
                  <a:close/>
                  <a:moveTo>
                    <a:pt x="1799" y="386"/>
                  </a:moveTo>
                  <a:lnTo>
                    <a:pt x="1799" y="386"/>
                  </a:lnTo>
                  <a:lnTo>
                    <a:pt x="1769" y="439"/>
                  </a:lnTo>
                  <a:lnTo>
                    <a:pt x="1736" y="493"/>
                  </a:lnTo>
                  <a:lnTo>
                    <a:pt x="1736" y="493"/>
                  </a:lnTo>
                  <a:lnTo>
                    <a:pt x="1740" y="497"/>
                  </a:lnTo>
                  <a:lnTo>
                    <a:pt x="1746" y="500"/>
                  </a:lnTo>
                  <a:lnTo>
                    <a:pt x="1757" y="504"/>
                  </a:lnTo>
                  <a:lnTo>
                    <a:pt x="1770" y="505"/>
                  </a:lnTo>
                  <a:lnTo>
                    <a:pt x="1783" y="504"/>
                  </a:lnTo>
                  <a:lnTo>
                    <a:pt x="1783" y="504"/>
                  </a:lnTo>
                  <a:lnTo>
                    <a:pt x="1791" y="491"/>
                  </a:lnTo>
                  <a:lnTo>
                    <a:pt x="1798" y="479"/>
                  </a:lnTo>
                  <a:lnTo>
                    <a:pt x="1811" y="451"/>
                  </a:lnTo>
                  <a:lnTo>
                    <a:pt x="1822" y="423"/>
                  </a:lnTo>
                  <a:lnTo>
                    <a:pt x="1834" y="393"/>
                  </a:lnTo>
                  <a:lnTo>
                    <a:pt x="1834" y="393"/>
                  </a:lnTo>
                  <a:lnTo>
                    <a:pt x="1825" y="390"/>
                  </a:lnTo>
                  <a:lnTo>
                    <a:pt x="1818" y="389"/>
                  </a:lnTo>
                  <a:lnTo>
                    <a:pt x="1799" y="386"/>
                  </a:lnTo>
                  <a:lnTo>
                    <a:pt x="1799" y="386"/>
                  </a:lnTo>
                  <a:close/>
                  <a:moveTo>
                    <a:pt x="592" y="504"/>
                  </a:moveTo>
                  <a:lnTo>
                    <a:pt x="592" y="504"/>
                  </a:lnTo>
                  <a:lnTo>
                    <a:pt x="598" y="504"/>
                  </a:lnTo>
                  <a:lnTo>
                    <a:pt x="603" y="503"/>
                  </a:lnTo>
                  <a:lnTo>
                    <a:pt x="608" y="500"/>
                  </a:lnTo>
                  <a:lnTo>
                    <a:pt x="609" y="496"/>
                  </a:lnTo>
                  <a:lnTo>
                    <a:pt x="610" y="491"/>
                  </a:lnTo>
                  <a:lnTo>
                    <a:pt x="610" y="486"/>
                  </a:lnTo>
                  <a:lnTo>
                    <a:pt x="609" y="475"/>
                  </a:lnTo>
                  <a:lnTo>
                    <a:pt x="602" y="448"/>
                  </a:lnTo>
                  <a:lnTo>
                    <a:pt x="599" y="435"/>
                  </a:lnTo>
                  <a:lnTo>
                    <a:pt x="599" y="427"/>
                  </a:lnTo>
                  <a:lnTo>
                    <a:pt x="599" y="427"/>
                  </a:lnTo>
                  <a:lnTo>
                    <a:pt x="605" y="435"/>
                  </a:lnTo>
                  <a:lnTo>
                    <a:pt x="609" y="444"/>
                  </a:lnTo>
                  <a:lnTo>
                    <a:pt x="617" y="465"/>
                  </a:lnTo>
                  <a:lnTo>
                    <a:pt x="617" y="465"/>
                  </a:lnTo>
                  <a:lnTo>
                    <a:pt x="619" y="465"/>
                  </a:lnTo>
                  <a:lnTo>
                    <a:pt x="622" y="465"/>
                  </a:lnTo>
                  <a:lnTo>
                    <a:pt x="626" y="468"/>
                  </a:lnTo>
                  <a:lnTo>
                    <a:pt x="630" y="469"/>
                  </a:lnTo>
                  <a:lnTo>
                    <a:pt x="631" y="468"/>
                  </a:lnTo>
                  <a:lnTo>
                    <a:pt x="634" y="466"/>
                  </a:lnTo>
                  <a:lnTo>
                    <a:pt x="634" y="466"/>
                  </a:lnTo>
                  <a:lnTo>
                    <a:pt x="633" y="463"/>
                  </a:lnTo>
                  <a:lnTo>
                    <a:pt x="631" y="459"/>
                  </a:lnTo>
                  <a:lnTo>
                    <a:pt x="631" y="452"/>
                  </a:lnTo>
                  <a:lnTo>
                    <a:pt x="633" y="446"/>
                  </a:lnTo>
                  <a:lnTo>
                    <a:pt x="633" y="446"/>
                  </a:lnTo>
                  <a:lnTo>
                    <a:pt x="622" y="432"/>
                  </a:lnTo>
                  <a:lnTo>
                    <a:pt x="612" y="417"/>
                  </a:lnTo>
                  <a:lnTo>
                    <a:pt x="602" y="403"/>
                  </a:lnTo>
                  <a:lnTo>
                    <a:pt x="596" y="396"/>
                  </a:lnTo>
                  <a:lnTo>
                    <a:pt x="591" y="389"/>
                  </a:lnTo>
                  <a:lnTo>
                    <a:pt x="591" y="389"/>
                  </a:lnTo>
                  <a:lnTo>
                    <a:pt x="589" y="397"/>
                  </a:lnTo>
                  <a:lnTo>
                    <a:pt x="588" y="404"/>
                  </a:lnTo>
                  <a:lnTo>
                    <a:pt x="584" y="410"/>
                  </a:lnTo>
                  <a:lnTo>
                    <a:pt x="577" y="413"/>
                  </a:lnTo>
                  <a:lnTo>
                    <a:pt x="577" y="413"/>
                  </a:lnTo>
                  <a:lnTo>
                    <a:pt x="572" y="410"/>
                  </a:lnTo>
                  <a:lnTo>
                    <a:pt x="571" y="409"/>
                  </a:lnTo>
                  <a:lnTo>
                    <a:pt x="570" y="409"/>
                  </a:lnTo>
                  <a:lnTo>
                    <a:pt x="570" y="409"/>
                  </a:lnTo>
                  <a:lnTo>
                    <a:pt x="574" y="420"/>
                  </a:lnTo>
                  <a:lnTo>
                    <a:pt x="577" y="432"/>
                  </a:lnTo>
                  <a:lnTo>
                    <a:pt x="579" y="458"/>
                  </a:lnTo>
                  <a:lnTo>
                    <a:pt x="584" y="482"/>
                  </a:lnTo>
                  <a:lnTo>
                    <a:pt x="588" y="494"/>
                  </a:lnTo>
                  <a:lnTo>
                    <a:pt x="592" y="504"/>
                  </a:lnTo>
                  <a:lnTo>
                    <a:pt x="592" y="504"/>
                  </a:lnTo>
                  <a:close/>
                  <a:moveTo>
                    <a:pt x="1190" y="409"/>
                  </a:moveTo>
                  <a:lnTo>
                    <a:pt x="1190" y="409"/>
                  </a:lnTo>
                  <a:lnTo>
                    <a:pt x="1193" y="413"/>
                  </a:lnTo>
                  <a:lnTo>
                    <a:pt x="1196" y="416"/>
                  </a:lnTo>
                  <a:lnTo>
                    <a:pt x="1200" y="418"/>
                  </a:lnTo>
                  <a:lnTo>
                    <a:pt x="1203" y="420"/>
                  </a:lnTo>
                  <a:lnTo>
                    <a:pt x="1207" y="420"/>
                  </a:lnTo>
                  <a:lnTo>
                    <a:pt x="1211" y="420"/>
                  </a:lnTo>
                  <a:lnTo>
                    <a:pt x="1215" y="418"/>
                  </a:lnTo>
                  <a:lnTo>
                    <a:pt x="1220" y="416"/>
                  </a:lnTo>
                  <a:lnTo>
                    <a:pt x="1220" y="416"/>
                  </a:lnTo>
                  <a:lnTo>
                    <a:pt x="1213" y="411"/>
                  </a:lnTo>
                  <a:lnTo>
                    <a:pt x="1206" y="407"/>
                  </a:lnTo>
                  <a:lnTo>
                    <a:pt x="1203" y="406"/>
                  </a:lnTo>
                  <a:lnTo>
                    <a:pt x="1199" y="406"/>
                  </a:lnTo>
                  <a:lnTo>
                    <a:pt x="1194" y="407"/>
                  </a:lnTo>
                  <a:lnTo>
                    <a:pt x="1190" y="409"/>
                  </a:lnTo>
                  <a:lnTo>
                    <a:pt x="1190" y="409"/>
                  </a:lnTo>
                  <a:close/>
                  <a:moveTo>
                    <a:pt x="1123" y="556"/>
                  </a:moveTo>
                  <a:lnTo>
                    <a:pt x="1123" y="556"/>
                  </a:lnTo>
                  <a:lnTo>
                    <a:pt x="1126" y="556"/>
                  </a:lnTo>
                  <a:lnTo>
                    <a:pt x="1128" y="555"/>
                  </a:lnTo>
                  <a:lnTo>
                    <a:pt x="1130" y="553"/>
                  </a:lnTo>
                  <a:lnTo>
                    <a:pt x="1130" y="552"/>
                  </a:lnTo>
                  <a:lnTo>
                    <a:pt x="1130" y="546"/>
                  </a:lnTo>
                  <a:lnTo>
                    <a:pt x="1131" y="541"/>
                  </a:lnTo>
                  <a:lnTo>
                    <a:pt x="1131" y="541"/>
                  </a:lnTo>
                  <a:lnTo>
                    <a:pt x="1138" y="524"/>
                  </a:lnTo>
                  <a:lnTo>
                    <a:pt x="1148" y="510"/>
                  </a:lnTo>
                  <a:lnTo>
                    <a:pt x="1166" y="482"/>
                  </a:lnTo>
                  <a:lnTo>
                    <a:pt x="1186" y="455"/>
                  </a:lnTo>
                  <a:lnTo>
                    <a:pt x="1208" y="428"/>
                  </a:lnTo>
                  <a:lnTo>
                    <a:pt x="1208" y="428"/>
                  </a:lnTo>
                  <a:lnTo>
                    <a:pt x="1201" y="427"/>
                  </a:lnTo>
                  <a:lnTo>
                    <a:pt x="1194" y="425"/>
                  </a:lnTo>
                  <a:lnTo>
                    <a:pt x="1189" y="421"/>
                  </a:lnTo>
                  <a:lnTo>
                    <a:pt x="1182" y="418"/>
                  </a:lnTo>
                  <a:lnTo>
                    <a:pt x="1182" y="418"/>
                  </a:lnTo>
                  <a:lnTo>
                    <a:pt x="1173" y="434"/>
                  </a:lnTo>
                  <a:lnTo>
                    <a:pt x="1163" y="449"/>
                  </a:lnTo>
                  <a:lnTo>
                    <a:pt x="1148" y="482"/>
                  </a:lnTo>
                  <a:lnTo>
                    <a:pt x="1134" y="518"/>
                  </a:lnTo>
                  <a:lnTo>
                    <a:pt x="1123" y="556"/>
                  </a:lnTo>
                  <a:lnTo>
                    <a:pt x="1123" y="556"/>
                  </a:lnTo>
                  <a:close/>
                  <a:moveTo>
                    <a:pt x="668" y="470"/>
                  </a:moveTo>
                  <a:lnTo>
                    <a:pt x="668" y="470"/>
                  </a:lnTo>
                  <a:lnTo>
                    <a:pt x="662" y="469"/>
                  </a:lnTo>
                  <a:lnTo>
                    <a:pt x="658" y="466"/>
                  </a:lnTo>
                  <a:lnTo>
                    <a:pt x="652" y="465"/>
                  </a:lnTo>
                  <a:lnTo>
                    <a:pt x="651" y="465"/>
                  </a:lnTo>
                  <a:lnTo>
                    <a:pt x="648" y="466"/>
                  </a:lnTo>
                  <a:lnTo>
                    <a:pt x="648" y="466"/>
                  </a:lnTo>
                  <a:lnTo>
                    <a:pt x="652" y="480"/>
                  </a:lnTo>
                  <a:lnTo>
                    <a:pt x="658" y="494"/>
                  </a:lnTo>
                  <a:lnTo>
                    <a:pt x="667" y="508"/>
                  </a:lnTo>
                  <a:lnTo>
                    <a:pt x="675" y="524"/>
                  </a:lnTo>
                  <a:lnTo>
                    <a:pt x="683" y="538"/>
                  </a:lnTo>
                  <a:lnTo>
                    <a:pt x="692" y="553"/>
                  </a:lnTo>
                  <a:lnTo>
                    <a:pt x="699" y="569"/>
                  </a:lnTo>
                  <a:lnTo>
                    <a:pt x="703" y="584"/>
                  </a:lnTo>
                  <a:lnTo>
                    <a:pt x="703" y="584"/>
                  </a:lnTo>
                  <a:lnTo>
                    <a:pt x="709" y="588"/>
                  </a:lnTo>
                  <a:lnTo>
                    <a:pt x="711" y="594"/>
                  </a:lnTo>
                  <a:lnTo>
                    <a:pt x="714" y="600"/>
                  </a:lnTo>
                  <a:lnTo>
                    <a:pt x="718" y="605"/>
                  </a:lnTo>
                  <a:lnTo>
                    <a:pt x="718" y="605"/>
                  </a:lnTo>
                  <a:lnTo>
                    <a:pt x="735" y="640"/>
                  </a:lnTo>
                  <a:lnTo>
                    <a:pt x="744" y="659"/>
                  </a:lnTo>
                  <a:lnTo>
                    <a:pt x="755" y="677"/>
                  </a:lnTo>
                  <a:lnTo>
                    <a:pt x="755" y="677"/>
                  </a:lnTo>
                  <a:lnTo>
                    <a:pt x="822" y="820"/>
                  </a:lnTo>
                  <a:lnTo>
                    <a:pt x="822" y="820"/>
                  </a:lnTo>
                  <a:lnTo>
                    <a:pt x="829" y="834"/>
                  </a:lnTo>
                  <a:lnTo>
                    <a:pt x="832" y="842"/>
                  </a:lnTo>
                  <a:lnTo>
                    <a:pt x="834" y="849"/>
                  </a:lnTo>
                  <a:lnTo>
                    <a:pt x="834" y="849"/>
                  </a:lnTo>
                  <a:lnTo>
                    <a:pt x="832" y="849"/>
                  </a:lnTo>
                  <a:lnTo>
                    <a:pt x="832" y="849"/>
                  </a:lnTo>
                  <a:lnTo>
                    <a:pt x="829" y="852"/>
                  </a:lnTo>
                  <a:lnTo>
                    <a:pt x="829" y="852"/>
                  </a:lnTo>
                  <a:lnTo>
                    <a:pt x="824" y="847"/>
                  </a:lnTo>
                  <a:lnTo>
                    <a:pt x="818" y="841"/>
                  </a:lnTo>
                  <a:lnTo>
                    <a:pt x="814" y="833"/>
                  </a:lnTo>
                  <a:lnTo>
                    <a:pt x="811" y="826"/>
                  </a:lnTo>
                  <a:lnTo>
                    <a:pt x="811" y="826"/>
                  </a:lnTo>
                  <a:lnTo>
                    <a:pt x="794" y="788"/>
                  </a:lnTo>
                  <a:lnTo>
                    <a:pt x="777" y="750"/>
                  </a:lnTo>
                  <a:lnTo>
                    <a:pt x="777" y="750"/>
                  </a:lnTo>
                  <a:lnTo>
                    <a:pt x="761" y="716"/>
                  </a:lnTo>
                  <a:lnTo>
                    <a:pt x="752" y="698"/>
                  </a:lnTo>
                  <a:lnTo>
                    <a:pt x="745" y="678"/>
                  </a:lnTo>
                  <a:lnTo>
                    <a:pt x="745" y="678"/>
                  </a:lnTo>
                  <a:lnTo>
                    <a:pt x="718" y="630"/>
                  </a:lnTo>
                  <a:lnTo>
                    <a:pt x="693" y="580"/>
                  </a:lnTo>
                  <a:lnTo>
                    <a:pt x="667" y="529"/>
                  </a:lnTo>
                  <a:lnTo>
                    <a:pt x="652" y="504"/>
                  </a:lnTo>
                  <a:lnTo>
                    <a:pt x="638" y="480"/>
                  </a:lnTo>
                  <a:lnTo>
                    <a:pt x="638" y="480"/>
                  </a:lnTo>
                  <a:lnTo>
                    <a:pt x="631" y="482"/>
                  </a:lnTo>
                  <a:lnTo>
                    <a:pt x="624" y="482"/>
                  </a:lnTo>
                  <a:lnTo>
                    <a:pt x="624" y="482"/>
                  </a:lnTo>
                  <a:lnTo>
                    <a:pt x="623" y="489"/>
                  </a:lnTo>
                  <a:lnTo>
                    <a:pt x="622" y="496"/>
                  </a:lnTo>
                  <a:lnTo>
                    <a:pt x="619" y="500"/>
                  </a:lnTo>
                  <a:lnTo>
                    <a:pt x="616" y="505"/>
                  </a:lnTo>
                  <a:lnTo>
                    <a:pt x="612" y="510"/>
                  </a:lnTo>
                  <a:lnTo>
                    <a:pt x="608" y="512"/>
                  </a:lnTo>
                  <a:lnTo>
                    <a:pt x="598" y="518"/>
                  </a:lnTo>
                  <a:lnTo>
                    <a:pt x="598" y="518"/>
                  </a:lnTo>
                  <a:lnTo>
                    <a:pt x="619" y="555"/>
                  </a:lnTo>
                  <a:lnTo>
                    <a:pt x="640" y="591"/>
                  </a:lnTo>
                  <a:lnTo>
                    <a:pt x="681" y="668"/>
                  </a:lnTo>
                  <a:lnTo>
                    <a:pt x="718" y="746"/>
                  </a:lnTo>
                  <a:lnTo>
                    <a:pt x="758" y="821"/>
                  </a:lnTo>
                  <a:lnTo>
                    <a:pt x="758" y="821"/>
                  </a:lnTo>
                  <a:lnTo>
                    <a:pt x="772" y="835"/>
                  </a:lnTo>
                  <a:lnTo>
                    <a:pt x="786" y="849"/>
                  </a:lnTo>
                  <a:lnTo>
                    <a:pt x="801" y="862"/>
                  </a:lnTo>
                  <a:lnTo>
                    <a:pt x="808" y="869"/>
                  </a:lnTo>
                  <a:lnTo>
                    <a:pt x="817" y="875"/>
                  </a:lnTo>
                  <a:lnTo>
                    <a:pt x="817" y="875"/>
                  </a:lnTo>
                  <a:lnTo>
                    <a:pt x="821" y="869"/>
                  </a:lnTo>
                  <a:lnTo>
                    <a:pt x="824" y="865"/>
                  </a:lnTo>
                  <a:lnTo>
                    <a:pt x="827" y="859"/>
                  </a:lnTo>
                  <a:lnTo>
                    <a:pt x="829" y="856"/>
                  </a:lnTo>
                  <a:lnTo>
                    <a:pt x="829" y="856"/>
                  </a:lnTo>
                  <a:lnTo>
                    <a:pt x="835" y="854"/>
                  </a:lnTo>
                  <a:lnTo>
                    <a:pt x="841" y="852"/>
                  </a:lnTo>
                  <a:lnTo>
                    <a:pt x="850" y="852"/>
                  </a:lnTo>
                  <a:lnTo>
                    <a:pt x="860" y="854"/>
                  </a:lnTo>
                  <a:lnTo>
                    <a:pt x="869" y="854"/>
                  </a:lnTo>
                  <a:lnTo>
                    <a:pt x="869" y="854"/>
                  </a:lnTo>
                  <a:lnTo>
                    <a:pt x="870" y="848"/>
                  </a:lnTo>
                  <a:lnTo>
                    <a:pt x="869" y="844"/>
                  </a:lnTo>
                  <a:lnTo>
                    <a:pt x="866" y="835"/>
                  </a:lnTo>
                  <a:lnTo>
                    <a:pt x="862" y="828"/>
                  </a:lnTo>
                  <a:lnTo>
                    <a:pt x="857" y="821"/>
                  </a:lnTo>
                  <a:lnTo>
                    <a:pt x="857" y="821"/>
                  </a:lnTo>
                  <a:lnTo>
                    <a:pt x="853" y="807"/>
                  </a:lnTo>
                  <a:lnTo>
                    <a:pt x="852" y="800"/>
                  </a:lnTo>
                  <a:lnTo>
                    <a:pt x="846" y="795"/>
                  </a:lnTo>
                  <a:lnTo>
                    <a:pt x="846" y="795"/>
                  </a:lnTo>
                  <a:lnTo>
                    <a:pt x="843" y="782"/>
                  </a:lnTo>
                  <a:lnTo>
                    <a:pt x="838" y="769"/>
                  </a:lnTo>
                  <a:lnTo>
                    <a:pt x="831" y="758"/>
                  </a:lnTo>
                  <a:lnTo>
                    <a:pt x="825" y="746"/>
                  </a:lnTo>
                  <a:lnTo>
                    <a:pt x="825" y="746"/>
                  </a:lnTo>
                  <a:lnTo>
                    <a:pt x="803" y="689"/>
                  </a:lnTo>
                  <a:lnTo>
                    <a:pt x="777" y="633"/>
                  </a:lnTo>
                  <a:lnTo>
                    <a:pt x="777" y="633"/>
                  </a:lnTo>
                  <a:lnTo>
                    <a:pt x="763" y="607"/>
                  </a:lnTo>
                  <a:lnTo>
                    <a:pt x="749" y="580"/>
                  </a:lnTo>
                  <a:lnTo>
                    <a:pt x="734" y="553"/>
                  </a:lnTo>
                  <a:lnTo>
                    <a:pt x="721" y="528"/>
                  </a:lnTo>
                  <a:lnTo>
                    <a:pt x="721" y="528"/>
                  </a:lnTo>
                  <a:lnTo>
                    <a:pt x="709" y="498"/>
                  </a:lnTo>
                  <a:lnTo>
                    <a:pt x="703" y="483"/>
                  </a:lnTo>
                  <a:lnTo>
                    <a:pt x="700" y="469"/>
                  </a:lnTo>
                  <a:lnTo>
                    <a:pt x="700" y="469"/>
                  </a:lnTo>
                  <a:lnTo>
                    <a:pt x="695" y="462"/>
                  </a:lnTo>
                  <a:lnTo>
                    <a:pt x="689" y="454"/>
                  </a:lnTo>
                  <a:lnTo>
                    <a:pt x="689" y="454"/>
                  </a:lnTo>
                  <a:lnTo>
                    <a:pt x="686" y="461"/>
                  </a:lnTo>
                  <a:lnTo>
                    <a:pt x="682" y="466"/>
                  </a:lnTo>
                  <a:lnTo>
                    <a:pt x="676" y="469"/>
                  </a:lnTo>
                  <a:lnTo>
                    <a:pt x="668" y="470"/>
                  </a:lnTo>
                  <a:lnTo>
                    <a:pt x="668" y="470"/>
                  </a:lnTo>
                  <a:close/>
                  <a:moveTo>
                    <a:pt x="1085" y="514"/>
                  </a:moveTo>
                  <a:lnTo>
                    <a:pt x="1085" y="514"/>
                  </a:lnTo>
                  <a:lnTo>
                    <a:pt x="1071" y="503"/>
                  </a:lnTo>
                  <a:lnTo>
                    <a:pt x="1065" y="497"/>
                  </a:lnTo>
                  <a:lnTo>
                    <a:pt x="1060" y="491"/>
                  </a:lnTo>
                  <a:lnTo>
                    <a:pt x="1060" y="491"/>
                  </a:lnTo>
                  <a:lnTo>
                    <a:pt x="1048" y="487"/>
                  </a:lnTo>
                  <a:lnTo>
                    <a:pt x="1037" y="483"/>
                  </a:lnTo>
                  <a:lnTo>
                    <a:pt x="1026" y="480"/>
                  </a:lnTo>
                  <a:lnTo>
                    <a:pt x="1013" y="477"/>
                  </a:lnTo>
                  <a:lnTo>
                    <a:pt x="1002" y="476"/>
                  </a:lnTo>
                  <a:lnTo>
                    <a:pt x="989" y="476"/>
                  </a:lnTo>
                  <a:lnTo>
                    <a:pt x="978" y="476"/>
                  </a:lnTo>
                  <a:lnTo>
                    <a:pt x="967" y="477"/>
                  </a:lnTo>
                  <a:lnTo>
                    <a:pt x="956" y="480"/>
                  </a:lnTo>
                  <a:lnTo>
                    <a:pt x="944" y="483"/>
                  </a:lnTo>
                  <a:lnTo>
                    <a:pt x="935" y="487"/>
                  </a:lnTo>
                  <a:lnTo>
                    <a:pt x="925" y="491"/>
                  </a:lnTo>
                  <a:lnTo>
                    <a:pt x="916" y="497"/>
                  </a:lnTo>
                  <a:lnTo>
                    <a:pt x="909" y="504"/>
                  </a:lnTo>
                  <a:lnTo>
                    <a:pt x="902" y="511"/>
                  </a:lnTo>
                  <a:lnTo>
                    <a:pt x="897" y="520"/>
                  </a:lnTo>
                  <a:lnTo>
                    <a:pt x="897" y="520"/>
                  </a:lnTo>
                  <a:lnTo>
                    <a:pt x="893" y="529"/>
                  </a:lnTo>
                  <a:lnTo>
                    <a:pt x="888" y="539"/>
                  </a:lnTo>
                  <a:lnTo>
                    <a:pt x="884" y="550"/>
                  </a:lnTo>
                  <a:lnTo>
                    <a:pt x="880" y="560"/>
                  </a:lnTo>
                  <a:lnTo>
                    <a:pt x="880" y="560"/>
                  </a:lnTo>
                  <a:lnTo>
                    <a:pt x="871" y="581"/>
                  </a:lnTo>
                  <a:lnTo>
                    <a:pt x="867" y="593"/>
                  </a:lnTo>
                  <a:lnTo>
                    <a:pt x="864" y="602"/>
                  </a:lnTo>
                  <a:lnTo>
                    <a:pt x="864" y="602"/>
                  </a:lnTo>
                  <a:lnTo>
                    <a:pt x="864" y="614"/>
                  </a:lnTo>
                  <a:lnTo>
                    <a:pt x="864" y="618"/>
                  </a:lnTo>
                  <a:lnTo>
                    <a:pt x="863" y="623"/>
                  </a:lnTo>
                  <a:lnTo>
                    <a:pt x="863" y="623"/>
                  </a:lnTo>
                  <a:lnTo>
                    <a:pt x="860" y="629"/>
                  </a:lnTo>
                  <a:lnTo>
                    <a:pt x="857" y="635"/>
                  </a:lnTo>
                  <a:lnTo>
                    <a:pt x="857" y="635"/>
                  </a:lnTo>
                  <a:lnTo>
                    <a:pt x="856" y="646"/>
                  </a:lnTo>
                  <a:lnTo>
                    <a:pt x="855" y="659"/>
                  </a:lnTo>
                  <a:lnTo>
                    <a:pt x="856" y="671"/>
                  </a:lnTo>
                  <a:lnTo>
                    <a:pt x="857" y="682"/>
                  </a:lnTo>
                  <a:lnTo>
                    <a:pt x="863" y="708"/>
                  </a:lnTo>
                  <a:lnTo>
                    <a:pt x="869" y="730"/>
                  </a:lnTo>
                  <a:lnTo>
                    <a:pt x="869" y="730"/>
                  </a:lnTo>
                  <a:lnTo>
                    <a:pt x="869" y="733"/>
                  </a:lnTo>
                  <a:lnTo>
                    <a:pt x="867" y="736"/>
                  </a:lnTo>
                  <a:lnTo>
                    <a:pt x="867" y="736"/>
                  </a:lnTo>
                  <a:lnTo>
                    <a:pt x="871" y="754"/>
                  </a:lnTo>
                  <a:lnTo>
                    <a:pt x="877" y="771"/>
                  </a:lnTo>
                  <a:lnTo>
                    <a:pt x="884" y="786"/>
                  </a:lnTo>
                  <a:lnTo>
                    <a:pt x="893" y="802"/>
                  </a:lnTo>
                  <a:lnTo>
                    <a:pt x="902" y="816"/>
                  </a:lnTo>
                  <a:lnTo>
                    <a:pt x="912" y="828"/>
                  </a:lnTo>
                  <a:lnTo>
                    <a:pt x="923" y="840"/>
                  </a:lnTo>
                  <a:lnTo>
                    <a:pt x="935" y="849"/>
                  </a:lnTo>
                  <a:lnTo>
                    <a:pt x="935" y="849"/>
                  </a:lnTo>
                  <a:lnTo>
                    <a:pt x="1088" y="848"/>
                  </a:lnTo>
                  <a:lnTo>
                    <a:pt x="1239" y="848"/>
                  </a:lnTo>
                  <a:lnTo>
                    <a:pt x="1239" y="848"/>
                  </a:lnTo>
                  <a:lnTo>
                    <a:pt x="1258" y="833"/>
                  </a:lnTo>
                  <a:lnTo>
                    <a:pt x="1277" y="814"/>
                  </a:lnTo>
                  <a:lnTo>
                    <a:pt x="1286" y="805"/>
                  </a:lnTo>
                  <a:lnTo>
                    <a:pt x="1294" y="793"/>
                  </a:lnTo>
                  <a:lnTo>
                    <a:pt x="1301" y="782"/>
                  </a:lnTo>
                  <a:lnTo>
                    <a:pt x="1308" y="769"/>
                  </a:lnTo>
                  <a:lnTo>
                    <a:pt x="1308" y="769"/>
                  </a:lnTo>
                  <a:lnTo>
                    <a:pt x="1316" y="750"/>
                  </a:lnTo>
                  <a:lnTo>
                    <a:pt x="1323" y="727"/>
                  </a:lnTo>
                  <a:lnTo>
                    <a:pt x="1329" y="705"/>
                  </a:lnTo>
                  <a:lnTo>
                    <a:pt x="1332" y="694"/>
                  </a:lnTo>
                  <a:lnTo>
                    <a:pt x="1333" y="682"/>
                  </a:lnTo>
                  <a:lnTo>
                    <a:pt x="1333" y="682"/>
                  </a:lnTo>
                  <a:lnTo>
                    <a:pt x="1333" y="656"/>
                  </a:lnTo>
                  <a:lnTo>
                    <a:pt x="1332" y="630"/>
                  </a:lnTo>
                  <a:lnTo>
                    <a:pt x="1331" y="618"/>
                  </a:lnTo>
                  <a:lnTo>
                    <a:pt x="1328" y="605"/>
                  </a:lnTo>
                  <a:lnTo>
                    <a:pt x="1323" y="593"/>
                  </a:lnTo>
                  <a:lnTo>
                    <a:pt x="1318" y="580"/>
                  </a:lnTo>
                  <a:lnTo>
                    <a:pt x="1318" y="580"/>
                  </a:lnTo>
                  <a:lnTo>
                    <a:pt x="1305" y="562"/>
                  </a:lnTo>
                  <a:lnTo>
                    <a:pt x="1293" y="546"/>
                  </a:lnTo>
                  <a:lnTo>
                    <a:pt x="1277" y="534"/>
                  </a:lnTo>
                  <a:lnTo>
                    <a:pt x="1260" y="524"/>
                  </a:lnTo>
                  <a:lnTo>
                    <a:pt x="1260" y="524"/>
                  </a:lnTo>
                  <a:lnTo>
                    <a:pt x="1248" y="518"/>
                  </a:lnTo>
                  <a:lnTo>
                    <a:pt x="1235" y="512"/>
                  </a:lnTo>
                  <a:lnTo>
                    <a:pt x="1222" y="508"/>
                  </a:lnTo>
                  <a:lnTo>
                    <a:pt x="1208" y="505"/>
                  </a:lnTo>
                  <a:lnTo>
                    <a:pt x="1194" y="504"/>
                  </a:lnTo>
                  <a:lnTo>
                    <a:pt x="1180" y="505"/>
                  </a:lnTo>
                  <a:lnTo>
                    <a:pt x="1168" y="510"/>
                  </a:lnTo>
                  <a:lnTo>
                    <a:pt x="1155" y="517"/>
                  </a:lnTo>
                  <a:lnTo>
                    <a:pt x="1155" y="517"/>
                  </a:lnTo>
                  <a:lnTo>
                    <a:pt x="1151" y="524"/>
                  </a:lnTo>
                  <a:lnTo>
                    <a:pt x="1147" y="532"/>
                  </a:lnTo>
                  <a:lnTo>
                    <a:pt x="1142" y="541"/>
                  </a:lnTo>
                  <a:lnTo>
                    <a:pt x="1141" y="549"/>
                  </a:lnTo>
                  <a:lnTo>
                    <a:pt x="1141" y="549"/>
                  </a:lnTo>
                  <a:lnTo>
                    <a:pt x="1148" y="541"/>
                  </a:lnTo>
                  <a:lnTo>
                    <a:pt x="1155" y="532"/>
                  </a:lnTo>
                  <a:lnTo>
                    <a:pt x="1159" y="528"/>
                  </a:lnTo>
                  <a:lnTo>
                    <a:pt x="1165" y="527"/>
                  </a:lnTo>
                  <a:lnTo>
                    <a:pt x="1170" y="527"/>
                  </a:lnTo>
                  <a:lnTo>
                    <a:pt x="1176" y="529"/>
                  </a:lnTo>
                  <a:lnTo>
                    <a:pt x="1176" y="529"/>
                  </a:lnTo>
                  <a:lnTo>
                    <a:pt x="1176" y="532"/>
                  </a:lnTo>
                  <a:lnTo>
                    <a:pt x="1176" y="534"/>
                  </a:lnTo>
                  <a:lnTo>
                    <a:pt x="1172" y="535"/>
                  </a:lnTo>
                  <a:lnTo>
                    <a:pt x="1168" y="536"/>
                  </a:lnTo>
                  <a:lnTo>
                    <a:pt x="1163" y="539"/>
                  </a:lnTo>
                  <a:lnTo>
                    <a:pt x="1163" y="539"/>
                  </a:lnTo>
                  <a:lnTo>
                    <a:pt x="1155" y="550"/>
                  </a:lnTo>
                  <a:lnTo>
                    <a:pt x="1148" y="556"/>
                  </a:lnTo>
                  <a:lnTo>
                    <a:pt x="1141" y="562"/>
                  </a:lnTo>
                  <a:lnTo>
                    <a:pt x="1134" y="566"/>
                  </a:lnTo>
                  <a:lnTo>
                    <a:pt x="1126" y="570"/>
                  </a:lnTo>
                  <a:lnTo>
                    <a:pt x="1116" y="571"/>
                  </a:lnTo>
                  <a:lnTo>
                    <a:pt x="1107" y="571"/>
                  </a:lnTo>
                  <a:lnTo>
                    <a:pt x="1107" y="571"/>
                  </a:lnTo>
                  <a:lnTo>
                    <a:pt x="1095" y="569"/>
                  </a:lnTo>
                  <a:lnTo>
                    <a:pt x="1082" y="563"/>
                  </a:lnTo>
                  <a:lnTo>
                    <a:pt x="1075" y="560"/>
                  </a:lnTo>
                  <a:lnTo>
                    <a:pt x="1071" y="556"/>
                  </a:lnTo>
                  <a:lnTo>
                    <a:pt x="1068" y="552"/>
                  </a:lnTo>
                  <a:lnTo>
                    <a:pt x="1067" y="549"/>
                  </a:lnTo>
                  <a:lnTo>
                    <a:pt x="1067" y="549"/>
                  </a:lnTo>
                  <a:lnTo>
                    <a:pt x="1074" y="549"/>
                  </a:lnTo>
                  <a:lnTo>
                    <a:pt x="1079" y="552"/>
                  </a:lnTo>
                  <a:lnTo>
                    <a:pt x="1089" y="556"/>
                  </a:lnTo>
                  <a:lnTo>
                    <a:pt x="1093" y="559"/>
                  </a:lnTo>
                  <a:lnTo>
                    <a:pt x="1097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0" y="559"/>
                  </a:lnTo>
                  <a:lnTo>
                    <a:pt x="1114" y="539"/>
                  </a:lnTo>
                  <a:lnTo>
                    <a:pt x="1123" y="520"/>
                  </a:lnTo>
                  <a:lnTo>
                    <a:pt x="1123" y="520"/>
                  </a:lnTo>
                  <a:lnTo>
                    <a:pt x="1113" y="518"/>
                  </a:lnTo>
                  <a:lnTo>
                    <a:pt x="1104" y="517"/>
                  </a:lnTo>
                  <a:lnTo>
                    <a:pt x="1096" y="515"/>
                  </a:lnTo>
                  <a:lnTo>
                    <a:pt x="1085" y="514"/>
                  </a:lnTo>
                  <a:lnTo>
                    <a:pt x="1085" y="514"/>
                  </a:lnTo>
                  <a:close/>
                  <a:moveTo>
                    <a:pt x="1703" y="477"/>
                  </a:moveTo>
                  <a:lnTo>
                    <a:pt x="1703" y="477"/>
                  </a:lnTo>
                  <a:lnTo>
                    <a:pt x="1704" y="482"/>
                  </a:lnTo>
                  <a:lnTo>
                    <a:pt x="1707" y="484"/>
                  </a:lnTo>
                  <a:lnTo>
                    <a:pt x="1708" y="487"/>
                  </a:lnTo>
                  <a:lnTo>
                    <a:pt x="1708" y="489"/>
                  </a:lnTo>
                  <a:lnTo>
                    <a:pt x="1707" y="491"/>
                  </a:lnTo>
                  <a:lnTo>
                    <a:pt x="1707" y="491"/>
                  </a:lnTo>
                  <a:lnTo>
                    <a:pt x="1718" y="500"/>
                  </a:lnTo>
                  <a:lnTo>
                    <a:pt x="1729" y="507"/>
                  </a:lnTo>
                  <a:lnTo>
                    <a:pt x="1740" y="514"/>
                  </a:lnTo>
                  <a:lnTo>
                    <a:pt x="1750" y="522"/>
                  </a:lnTo>
                  <a:lnTo>
                    <a:pt x="1750" y="522"/>
                  </a:lnTo>
                  <a:lnTo>
                    <a:pt x="1761" y="524"/>
                  </a:lnTo>
                  <a:lnTo>
                    <a:pt x="1774" y="527"/>
                  </a:lnTo>
                  <a:lnTo>
                    <a:pt x="1780" y="527"/>
                  </a:lnTo>
                  <a:lnTo>
                    <a:pt x="1785" y="525"/>
                  </a:lnTo>
                  <a:lnTo>
                    <a:pt x="1790" y="522"/>
                  </a:lnTo>
                  <a:lnTo>
                    <a:pt x="1792" y="518"/>
                  </a:lnTo>
                  <a:lnTo>
                    <a:pt x="1792" y="518"/>
                  </a:lnTo>
                  <a:lnTo>
                    <a:pt x="1790" y="515"/>
                  </a:lnTo>
                  <a:lnTo>
                    <a:pt x="1787" y="514"/>
                  </a:lnTo>
                  <a:lnTo>
                    <a:pt x="1781" y="514"/>
                  </a:lnTo>
                  <a:lnTo>
                    <a:pt x="1774" y="514"/>
                  </a:lnTo>
                  <a:lnTo>
                    <a:pt x="1767" y="515"/>
                  </a:lnTo>
                  <a:lnTo>
                    <a:pt x="1767" y="515"/>
                  </a:lnTo>
                  <a:lnTo>
                    <a:pt x="1756" y="514"/>
                  </a:lnTo>
                  <a:lnTo>
                    <a:pt x="1746" y="511"/>
                  </a:lnTo>
                  <a:lnTo>
                    <a:pt x="1738" y="505"/>
                  </a:lnTo>
                  <a:lnTo>
                    <a:pt x="1731" y="500"/>
                  </a:lnTo>
                  <a:lnTo>
                    <a:pt x="1731" y="500"/>
                  </a:lnTo>
                  <a:lnTo>
                    <a:pt x="1726" y="500"/>
                  </a:lnTo>
                  <a:lnTo>
                    <a:pt x="1724" y="500"/>
                  </a:lnTo>
                  <a:lnTo>
                    <a:pt x="1722" y="498"/>
                  </a:lnTo>
                  <a:lnTo>
                    <a:pt x="1722" y="498"/>
                  </a:lnTo>
                  <a:lnTo>
                    <a:pt x="1722" y="494"/>
                  </a:lnTo>
                  <a:lnTo>
                    <a:pt x="1722" y="491"/>
                  </a:lnTo>
                  <a:lnTo>
                    <a:pt x="1718" y="487"/>
                  </a:lnTo>
                  <a:lnTo>
                    <a:pt x="1715" y="482"/>
                  </a:lnTo>
                  <a:lnTo>
                    <a:pt x="1714" y="479"/>
                  </a:lnTo>
                  <a:lnTo>
                    <a:pt x="1712" y="475"/>
                  </a:lnTo>
                  <a:lnTo>
                    <a:pt x="1712" y="475"/>
                  </a:lnTo>
                  <a:lnTo>
                    <a:pt x="1711" y="476"/>
                  </a:lnTo>
                  <a:lnTo>
                    <a:pt x="1708" y="476"/>
                  </a:lnTo>
                  <a:lnTo>
                    <a:pt x="1705" y="476"/>
                  </a:lnTo>
                  <a:lnTo>
                    <a:pt x="1703" y="477"/>
                  </a:lnTo>
                  <a:lnTo>
                    <a:pt x="1703" y="477"/>
                  </a:lnTo>
                  <a:close/>
                  <a:moveTo>
                    <a:pt x="1489" y="484"/>
                  </a:moveTo>
                  <a:lnTo>
                    <a:pt x="1489" y="484"/>
                  </a:lnTo>
                  <a:lnTo>
                    <a:pt x="1486" y="486"/>
                  </a:lnTo>
                  <a:lnTo>
                    <a:pt x="1484" y="487"/>
                  </a:lnTo>
                  <a:lnTo>
                    <a:pt x="1484" y="487"/>
                  </a:lnTo>
                  <a:lnTo>
                    <a:pt x="1481" y="491"/>
                  </a:lnTo>
                  <a:lnTo>
                    <a:pt x="1482" y="496"/>
                  </a:lnTo>
                  <a:lnTo>
                    <a:pt x="1484" y="498"/>
                  </a:lnTo>
                  <a:lnTo>
                    <a:pt x="1485" y="503"/>
                  </a:lnTo>
                  <a:lnTo>
                    <a:pt x="1489" y="508"/>
                  </a:lnTo>
                  <a:lnTo>
                    <a:pt x="1491" y="511"/>
                  </a:lnTo>
                  <a:lnTo>
                    <a:pt x="1491" y="514"/>
                  </a:lnTo>
                  <a:lnTo>
                    <a:pt x="1491" y="514"/>
                  </a:lnTo>
                  <a:lnTo>
                    <a:pt x="1495" y="514"/>
                  </a:lnTo>
                  <a:lnTo>
                    <a:pt x="1498" y="515"/>
                  </a:lnTo>
                  <a:lnTo>
                    <a:pt x="1505" y="518"/>
                  </a:lnTo>
                  <a:lnTo>
                    <a:pt x="1510" y="521"/>
                  </a:lnTo>
                  <a:lnTo>
                    <a:pt x="1513" y="521"/>
                  </a:lnTo>
                  <a:lnTo>
                    <a:pt x="1517" y="521"/>
                  </a:lnTo>
                  <a:lnTo>
                    <a:pt x="1517" y="521"/>
                  </a:lnTo>
                  <a:lnTo>
                    <a:pt x="1520" y="524"/>
                  </a:lnTo>
                  <a:lnTo>
                    <a:pt x="1524" y="527"/>
                  </a:lnTo>
                  <a:lnTo>
                    <a:pt x="1528" y="528"/>
                  </a:lnTo>
                  <a:lnTo>
                    <a:pt x="1534" y="529"/>
                  </a:lnTo>
                  <a:lnTo>
                    <a:pt x="1545" y="531"/>
                  </a:lnTo>
                  <a:lnTo>
                    <a:pt x="1551" y="531"/>
                  </a:lnTo>
                  <a:lnTo>
                    <a:pt x="1555" y="534"/>
                  </a:lnTo>
                  <a:lnTo>
                    <a:pt x="1555" y="534"/>
                  </a:lnTo>
                  <a:lnTo>
                    <a:pt x="1559" y="531"/>
                  </a:lnTo>
                  <a:lnTo>
                    <a:pt x="1562" y="529"/>
                  </a:lnTo>
                  <a:lnTo>
                    <a:pt x="1571" y="528"/>
                  </a:lnTo>
                  <a:lnTo>
                    <a:pt x="1575" y="528"/>
                  </a:lnTo>
                  <a:lnTo>
                    <a:pt x="1578" y="527"/>
                  </a:lnTo>
                  <a:lnTo>
                    <a:pt x="1579" y="522"/>
                  </a:lnTo>
                  <a:lnTo>
                    <a:pt x="1578" y="518"/>
                  </a:lnTo>
                  <a:lnTo>
                    <a:pt x="1578" y="518"/>
                  </a:lnTo>
                  <a:lnTo>
                    <a:pt x="1571" y="521"/>
                  </a:lnTo>
                  <a:lnTo>
                    <a:pt x="1565" y="522"/>
                  </a:lnTo>
                  <a:lnTo>
                    <a:pt x="1551" y="524"/>
                  </a:lnTo>
                  <a:lnTo>
                    <a:pt x="1538" y="522"/>
                  </a:lnTo>
                  <a:lnTo>
                    <a:pt x="1526" y="518"/>
                  </a:lnTo>
                  <a:lnTo>
                    <a:pt x="1513" y="511"/>
                  </a:lnTo>
                  <a:lnTo>
                    <a:pt x="1503" y="504"/>
                  </a:lnTo>
                  <a:lnTo>
                    <a:pt x="1495" y="494"/>
                  </a:lnTo>
                  <a:lnTo>
                    <a:pt x="1489" y="484"/>
                  </a:lnTo>
                  <a:lnTo>
                    <a:pt x="1489" y="484"/>
                  </a:lnTo>
                  <a:close/>
                  <a:moveTo>
                    <a:pt x="426" y="682"/>
                  </a:moveTo>
                  <a:lnTo>
                    <a:pt x="426" y="682"/>
                  </a:lnTo>
                  <a:lnTo>
                    <a:pt x="426" y="684"/>
                  </a:lnTo>
                  <a:lnTo>
                    <a:pt x="426" y="687"/>
                  </a:lnTo>
                  <a:lnTo>
                    <a:pt x="425" y="689"/>
                  </a:lnTo>
                  <a:lnTo>
                    <a:pt x="425" y="692"/>
                  </a:lnTo>
                  <a:lnTo>
                    <a:pt x="425" y="692"/>
                  </a:lnTo>
                  <a:lnTo>
                    <a:pt x="426" y="695"/>
                  </a:lnTo>
                  <a:lnTo>
                    <a:pt x="428" y="696"/>
                  </a:lnTo>
                  <a:lnTo>
                    <a:pt x="429" y="699"/>
                  </a:lnTo>
                  <a:lnTo>
                    <a:pt x="431" y="702"/>
                  </a:lnTo>
                  <a:lnTo>
                    <a:pt x="431" y="702"/>
                  </a:lnTo>
                  <a:lnTo>
                    <a:pt x="446" y="806"/>
                  </a:lnTo>
                  <a:lnTo>
                    <a:pt x="455" y="859"/>
                  </a:lnTo>
                  <a:lnTo>
                    <a:pt x="467" y="910"/>
                  </a:lnTo>
                  <a:lnTo>
                    <a:pt x="467" y="910"/>
                  </a:lnTo>
                  <a:lnTo>
                    <a:pt x="473" y="935"/>
                  </a:lnTo>
                  <a:lnTo>
                    <a:pt x="477" y="962"/>
                  </a:lnTo>
                  <a:lnTo>
                    <a:pt x="485" y="1017"/>
                  </a:lnTo>
                  <a:lnTo>
                    <a:pt x="485" y="1017"/>
                  </a:lnTo>
                  <a:lnTo>
                    <a:pt x="490" y="1035"/>
                  </a:lnTo>
                  <a:lnTo>
                    <a:pt x="494" y="1053"/>
                  </a:lnTo>
                  <a:lnTo>
                    <a:pt x="497" y="1071"/>
                  </a:lnTo>
                  <a:lnTo>
                    <a:pt x="497" y="1080"/>
                  </a:lnTo>
                  <a:lnTo>
                    <a:pt x="495" y="1088"/>
                  </a:lnTo>
                  <a:lnTo>
                    <a:pt x="495" y="1088"/>
                  </a:lnTo>
                  <a:lnTo>
                    <a:pt x="501" y="1101"/>
                  </a:lnTo>
                  <a:lnTo>
                    <a:pt x="504" y="1113"/>
                  </a:lnTo>
                  <a:lnTo>
                    <a:pt x="506" y="1125"/>
                  </a:lnTo>
                  <a:lnTo>
                    <a:pt x="511" y="1137"/>
                  </a:lnTo>
                  <a:lnTo>
                    <a:pt x="511" y="1137"/>
                  </a:lnTo>
                  <a:lnTo>
                    <a:pt x="535" y="1127"/>
                  </a:lnTo>
                  <a:lnTo>
                    <a:pt x="560" y="1119"/>
                  </a:lnTo>
                  <a:lnTo>
                    <a:pt x="588" y="1113"/>
                  </a:lnTo>
                  <a:lnTo>
                    <a:pt x="617" y="1109"/>
                  </a:lnTo>
                  <a:lnTo>
                    <a:pt x="617" y="1109"/>
                  </a:lnTo>
                  <a:lnTo>
                    <a:pt x="613" y="1080"/>
                  </a:lnTo>
                  <a:lnTo>
                    <a:pt x="608" y="1050"/>
                  </a:lnTo>
                  <a:lnTo>
                    <a:pt x="595" y="991"/>
                  </a:lnTo>
                  <a:lnTo>
                    <a:pt x="582" y="932"/>
                  </a:lnTo>
                  <a:lnTo>
                    <a:pt x="570" y="875"/>
                  </a:lnTo>
                  <a:lnTo>
                    <a:pt x="570" y="875"/>
                  </a:lnTo>
                  <a:lnTo>
                    <a:pt x="560" y="844"/>
                  </a:lnTo>
                  <a:lnTo>
                    <a:pt x="556" y="827"/>
                  </a:lnTo>
                  <a:lnTo>
                    <a:pt x="553" y="810"/>
                  </a:lnTo>
                  <a:lnTo>
                    <a:pt x="553" y="810"/>
                  </a:lnTo>
                  <a:lnTo>
                    <a:pt x="553" y="800"/>
                  </a:lnTo>
                  <a:lnTo>
                    <a:pt x="554" y="796"/>
                  </a:lnTo>
                  <a:lnTo>
                    <a:pt x="557" y="792"/>
                  </a:lnTo>
                  <a:lnTo>
                    <a:pt x="557" y="792"/>
                  </a:lnTo>
                  <a:lnTo>
                    <a:pt x="565" y="792"/>
                  </a:lnTo>
                  <a:lnTo>
                    <a:pt x="572" y="795"/>
                  </a:lnTo>
                  <a:lnTo>
                    <a:pt x="581" y="798"/>
                  </a:lnTo>
                  <a:lnTo>
                    <a:pt x="588" y="803"/>
                  </a:lnTo>
                  <a:lnTo>
                    <a:pt x="599" y="816"/>
                  </a:lnTo>
                  <a:lnTo>
                    <a:pt x="612" y="827"/>
                  </a:lnTo>
                  <a:lnTo>
                    <a:pt x="612" y="827"/>
                  </a:lnTo>
                  <a:lnTo>
                    <a:pt x="631" y="847"/>
                  </a:lnTo>
                  <a:lnTo>
                    <a:pt x="640" y="855"/>
                  </a:lnTo>
                  <a:lnTo>
                    <a:pt x="650" y="862"/>
                  </a:lnTo>
                  <a:lnTo>
                    <a:pt x="650" y="862"/>
                  </a:lnTo>
                  <a:lnTo>
                    <a:pt x="665" y="879"/>
                  </a:lnTo>
                  <a:lnTo>
                    <a:pt x="679" y="897"/>
                  </a:lnTo>
                  <a:lnTo>
                    <a:pt x="711" y="929"/>
                  </a:lnTo>
                  <a:lnTo>
                    <a:pt x="744" y="962"/>
                  </a:lnTo>
                  <a:lnTo>
                    <a:pt x="776" y="994"/>
                  </a:lnTo>
                  <a:lnTo>
                    <a:pt x="776" y="994"/>
                  </a:lnTo>
                  <a:lnTo>
                    <a:pt x="776" y="998"/>
                  </a:lnTo>
                  <a:lnTo>
                    <a:pt x="779" y="1004"/>
                  </a:lnTo>
                  <a:lnTo>
                    <a:pt x="779" y="1004"/>
                  </a:lnTo>
                  <a:lnTo>
                    <a:pt x="786" y="1011"/>
                  </a:lnTo>
                  <a:lnTo>
                    <a:pt x="794" y="1018"/>
                  </a:lnTo>
                  <a:lnTo>
                    <a:pt x="794" y="1018"/>
                  </a:lnTo>
                  <a:lnTo>
                    <a:pt x="800" y="1026"/>
                  </a:lnTo>
                  <a:lnTo>
                    <a:pt x="805" y="1035"/>
                  </a:lnTo>
                  <a:lnTo>
                    <a:pt x="808" y="1038"/>
                  </a:lnTo>
                  <a:lnTo>
                    <a:pt x="813" y="1042"/>
                  </a:lnTo>
                  <a:lnTo>
                    <a:pt x="817" y="1045"/>
                  </a:lnTo>
                  <a:lnTo>
                    <a:pt x="821" y="1046"/>
                  </a:lnTo>
                  <a:lnTo>
                    <a:pt x="821" y="1046"/>
                  </a:lnTo>
                  <a:lnTo>
                    <a:pt x="817" y="1038"/>
                  </a:lnTo>
                  <a:lnTo>
                    <a:pt x="811" y="1031"/>
                  </a:lnTo>
                  <a:lnTo>
                    <a:pt x="805" y="1024"/>
                  </a:lnTo>
                  <a:lnTo>
                    <a:pt x="800" y="1015"/>
                  </a:lnTo>
                  <a:lnTo>
                    <a:pt x="800" y="1015"/>
                  </a:lnTo>
                  <a:lnTo>
                    <a:pt x="794" y="1001"/>
                  </a:lnTo>
                  <a:lnTo>
                    <a:pt x="791" y="986"/>
                  </a:lnTo>
                  <a:lnTo>
                    <a:pt x="790" y="969"/>
                  </a:lnTo>
                  <a:lnTo>
                    <a:pt x="790" y="953"/>
                  </a:lnTo>
                  <a:lnTo>
                    <a:pt x="791" y="936"/>
                  </a:lnTo>
                  <a:lnTo>
                    <a:pt x="796" y="921"/>
                  </a:lnTo>
                  <a:lnTo>
                    <a:pt x="800" y="906"/>
                  </a:lnTo>
                  <a:lnTo>
                    <a:pt x="805" y="893"/>
                  </a:lnTo>
                  <a:lnTo>
                    <a:pt x="805" y="893"/>
                  </a:lnTo>
                  <a:lnTo>
                    <a:pt x="783" y="869"/>
                  </a:lnTo>
                  <a:lnTo>
                    <a:pt x="773" y="856"/>
                  </a:lnTo>
                  <a:lnTo>
                    <a:pt x="763" y="844"/>
                  </a:lnTo>
                  <a:lnTo>
                    <a:pt x="763" y="844"/>
                  </a:lnTo>
                  <a:lnTo>
                    <a:pt x="741" y="824"/>
                  </a:lnTo>
                  <a:lnTo>
                    <a:pt x="720" y="803"/>
                  </a:lnTo>
                  <a:lnTo>
                    <a:pt x="678" y="761"/>
                  </a:lnTo>
                  <a:lnTo>
                    <a:pt x="636" y="719"/>
                  </a:lnTo>
                  <a:lnTo>
                    <a:pt x="615" y="699"/>
                  </a:lnTo>
                  <a:lnTo>
                    <a:pt x="594" y="680"/>
                  </a:lnTo>
                  <a:lnTo>
                    <a:pt x="594" y="680"/>
                  </a:lnTo>
                  <a:lnTo>
                    <a:pt x="567" y="656"/>
                  </a:lnTo>
                  <a:lnTo>
                    <a:pt x="542" y="630"/>
                  </a:lnTo>
                  <a:lnTo>
                    <a:pt x="492" y="580"/>
                  </a:lnTo>
                  <a:lnTo>
                    <a:pt x="492" y="580"/>
                  </a:lnTo>
                  <a:lnTo>
                    <a:pt x="470" y="559"/>
                  </a:lnTo>
                  <a:lnTo>
                    <a:pt x="445" y="538"/>
                  </a:lnTo>
                  <a:lnTo>
                    <a:pt x="422" y="515"/>
                  </a:lnTo>
                  <a:lnTo>
                    <a:pt x="400" y="493"/>
                  </a:lnTo>
                  <a:lnTo>
                    <a:pt x="400" y="493"/>
                  </a:lnTo>
                  <a:lnTo>
                    <a:pt x="396" y="493"/>
                  </a:lnTo>
                  <a:lnTo>
                    <a:pt x="396" y="493"/>
                  </a:lnTo>
                  <a:lnTo>
                    <a:pt x="396" y="515"/>
                  </a:lnTo>
                  <a:lnTo>
                    <a:pt x="397" y="538"/>
                  </a:lnTo>
                  <a:lnTo>
                    <a:pt x="400" y="562"/>
                  </a:lnTo>
                  <a:lnTo>
                    <a:pt x="404" y="587"/>
                  </a:lnTo>
                  <a:lnTo>
                    <a:pt x="414" y="636"/>
                  </a:lnTo>
                  <a:lnTo>
                    <a:pt x="426" y="682"/>
                  </a:lnTo>
                  <a:lnTo>
                    <a:pt x="426" y="682"/>
                  </a:lnTo>
                  <a:close/>
                  <a:moveTo>
                    <a:pt x="1642" y="630"/>
                  </a:moveTo>
                  <a:lnTo>
                    <a:pt x="1642" y="630"/>
                  </a:lnTo>
                  <a:lnTo>
                    <a:pt x="1676" y="625"/>
                  </a:lnTo>
                  <a:lnTo>
                    <a:pt x="1693" y="622"/>
                  </a:lnTo>
                  <a:lnTo>
                    <a:pt x="1710" y="621"/>
                  </a:lnTo>
                  <a:lnTo>
                    <a:pt x="1710" y="621"/>
                  </a:lnTo>
                  <a:lnTo>
                    <a:pt x="1726" y="601"/>
                  </a:lnTo>
                  <a:lnTo>
                    <a:pt x="1742" y="578"/>
                  </a:lnTo>
                  <a:lnTo>
                    <a:pt x="1771" y="534"/>
                  </a:lnTo>
                  <a:lnTo>
                    <a:pt x="1771" y="534"/>
                  </a:lnTo>
                  <a:lnTo>
                    <a:pt x="1759" y="532"/>
                  </a:lnTo>
                  <a:lnTo>
                    <a:pt x="1750" y="529"/>
                  </a:lnTo>
                  <a:lnTo>
                    <a:pt x="1743" y="525"/>
                  </a:lnTo>
                  <a:lnTo>
                    <a:pt x="1738" y="520"/>
                  </a:lnTo>
                  <a:lnTo>
                    <a:pt x="1738" y="520"/>
                  </a:lnTo>
                  <a:lnTo>
                    <a:pt x="1732" y="520"/>
                  </a:lnTo>
                  <a:lnTo>
                    <a:pt x="1728" y="518"/>
                  </a:lnTo>
                  <a:lnTo>
                    <a:pt x="1724" y="517"/>
                  </a:lnTo>
                  <a:lnTo>
                    <a:pt x="1719" y="514"/>
                  </a:lnTo>
                  <a:lnTo>
                    <a:pt x="1711" y="507"/>
                  </a:lnTo>
                  <a:lnTo>
                    <a:pt x="1707" y="504"/>
                  </a:lnTo>
                  <a:lnTo>
                    <a:pt x="1701" y="503"/>
                  </a:lnTo>
                  <a:lnTo>
                    <a:pt x="1701" y="503"/>
                  </a:lnTo>
                  <a:lnTo>
                    <a:pt x="1672" y="566"/>
                  </a:lnTo>
                  <a:lnTo>
                    <a:pt x="1642" y="630"/>
                  </a:lnTo>
                  <a:lnTo>
                    <a:pt x="1642" y="630"/>
                  </a:lnTo>
                  <a:close/>
                  <a:moveTo>
                    <a:pt x="1482" y="527"/>
                  </a:moveTo>
                  <a:lnTo>
                    <a:pt x="1482" y="527"/>
                  </a:lnTo>
                  <a:lnTo>
                    <a:pt x="1462" y="573"/>
                  </a:lnTo>
                  <a:lnTo>
                    <a:pt x="1444" y="622"/>
                  </a:lnTo>
                  <a:lnTo>
                    <a:pt x="1426" y="670"/>
                  </a:lnTo>
                  <a:lnTo>
                    <a:pt x="1411" y="719"/>
                  </a:lnTo>
                  <a:lnTo>
                    <a:pt x="1411" y="719"/>
                  </a:lnTo>
                  <a:lnTo>
                    <a:pt x="1422" y="713"/>
                  </a:lnTo>
                  <a:lnTo>
                    <a:pt x="1433" y="706"/>
                  </a:lnTo>
                  <a:lnTo>
                    <a:pt x="1443" y="699"/>
                  </a:lnTo>
                  <a:lnTo>
                    <a:pt x="1455" y="694"/>
                  </a:lnTo>
                  <a:lnTo>
                    <a:pt x="1455" y="694"/>
                  </a:lnTo>
                  <a:lnTo>
                    <a:pt x="1469" y="688"/>
                  </a:lnTo>
                  <a:lnTo>
                    <a:pt x="1484" y="684"/>
                  </a:lnTo>
                  <a:lnTo>
                    <a:pt x="1498" y="678"/>
                  </a:lnTo>
                  <a:lnTo>
                    <a:pt x="1502" y="674"/>
                  </a:lnTo>
                  <a:lnTo>
                    <a:pt x="1507" y="670"/>
                  </a:lnTo>
                  <a:lnTo>
                    <a:pt x="1507" y="670"/>
                  </a:lnTo>
                  <a:lnTo>
                    <a:pt x="1506" y="664"/>
                  </a:lnTo>
                  <a:lnTo>
                    <a:pt x="1507" y="661"/>
                  </a:lnTo>
                  <a:lnTo>
                    <a:pt x="1510" y="659"/>
                  </a:lnTo>
                  <a:lnTo>
                    <a:pt x="1512" y="656"/>
                  </a:lnTo>
                  <a:lnTo>
                    <a:pt x="1512" y="656"/>
                  </a:lnTo>
                  <a:lnTo>
                    <a:pt x="1514" y="650"/>
                  </a:lnTo>
                  <a:lnTo>
                    <a:pt x="1516" y="643"/>
                  </a:lnTo>
                  <a:lnTo>
                    <a:pt x="1517" y="636"/>
                  </a:lnTo>
                  <a:lnTo>
                    <a:pt x="1519" y="630"/>
                  </a:lnTo>
                  <a:lnTo>
                    <a:pt x="1519" y="630"/>
                  </a:lnTo>
                  <a:lnTo>
                    <a:pt x="1528" y="614"/>
                  </a:lnTo>
                  <a:lnTo>
                    <a:pt x="1535" y="595"/>
                  </a:lnTo>
                  <a:lnTo>
                    <a:pt x="1535" y="595"/>
                  </a:lnTo>
                  <a:lnTo>
                    <a:pt x="1545" y="569"/>
                  </a:lnTo>
                  <a:lnTo>
                    <a:pt x="1550" y="556"/>
                  </a:lnTo>
                  <a:lnTo>
                    <a:pt x="1552" y="545"/>
                  </a:lnTo>
                  <a:lnTo>
                    <a:pt x="1552" y="545"/>
                  </a:lnTo>
                  <a:lnTo>
                    <a:pt x="1535" y="541"/>
                  </a:lnTo>
                  <a:lnTo>
                    <a:pt x="1516" y="536"/>
                  </a:lnTo>
                  <a:lnTo>
                    <a:pt x="1482" y="527"/>
                  </a:lnTo>
                  <a:lnTo>
                    <a:pt x="1482" y="527"/>
                  </a:lnTo>
                  <a:close/>
                  <a:moveTo>
                    <a:pt x="1940" y="838"/>
                  </a:moveTo>
                  <a:lnTo>
                    <a:pt x="1940" y="838"/>
                  </a:lnTo>
                  <a:lnTo>
                    <a:pt x="1954" y="807"/>
                  </a:lnTo>
                  <a:lnTo>
                    <a:pt x="1968" y="775"/>
                  </a:lnTo>
                  <a:lnTo>
                    <a:pt x="1968" y="775"/>
                  </a:lnTo>
                  <a:lnTo>
                    <a:pt x="1973" y="761"/>
                  </a:lnTo>
                  <a:lnTo>
                    <a:pt x="1976" y="747"/>
                  </a:lnTo>
                  <a:lnTo>
                    <a:pt x="1978" y="732"/>
                  </a:lnTo>
                  <a:lnTo>
                    <a:pt x="1978" y="715"/>
                  </a:lnTo>
                  <a:lnTo>
                    <a:pt x="1978" y="715"/>
                  </a:lnTo>
                  <a:lnTo>
                    <a:pt x="1968" y="706"/>
                  </a:lnTo>
                  <a:lnTo>
                    <a:pt x="1959" y="696"/>
                  </a:lnTo>
                  <a:lnTo>
                    <a:pt x="1952" y="687"/>
                  </a:lnTo>
                  <a:lnTo>
                    <a:pt x="1943" y="678"/>
                  </a:lnTo>
                  <a:lnTo>
                    <a:pt x="1943" y="678"/>
                  </a:lnTo>
                  <a:lnTo>
                    <a:pt x="1933" y="671"/>
                  </a:lnTo>
                  <a:lnTo>
                    <a:pt x="1924" y="666"/>
                  </a:lnTo>
                  <a:lnTo>
                    <a:pt x="1914" y="660"/>
                  </a:lnTo>
                  <a:lnTo>
                    <a:pt x="1906" y="653"/>
                  </a:lnTo>
                  <a:lnTo>
                    <a:pt x="1906" y="653"/>
                  </a:lnTo>
                  <a:lnTo>
                    <a:pt x="1885" y="646"/>
                  </a:lnTo>
                  <a:lnTo>
                    <a:pt x="1863" y="640"/>
                  </a:lnTo>
                  <a:lnTo>
                    <a:pt x="1840" y="636"/>
                  </a:lnTo>
                  <a:lnTo>
                    <a:pt x="1816" y="633"/>
                  </a:lnTo>
                  <a:lnTo>
                    <a:pt x="1792" y="630"/>
                  </a:lnTo>
                  <a:lnTo>
                    <a:pt x="1769" y="630"/>
                  </a:lnTo>
                  <a:lnTo>
                    <a:pt x="1745" y="630"/>
                  </a:lnTo>
                  <a:lnTo>
                    <a:pt x="1719" y="632"/>
                  </a:lnTo>
                  <a:lnTo>
                    <a:pt x="1696" y="635"/>
                  </a:lnTo>
                  <a:lnTo>
                    <a:pt x="1672" y="637"/>
                  </a:lnTo>
                  <a:lnTo>
                    <a:pt x="1625" y="646"/>
                  </a:lnTo>
                  <a:lnTo>
                    <a:pt x="1580" y="657"/>
                  </a:lnTo>
                  <a:lnTo>
                    <a:pt x="1540" y="671"/>
                  </a:lnTo>
                  <a:lnTo>
                    <a:pt x="1540" y="671"/>
                  </a:lnTo>
                  <a:lnTo>
                    <a:pt x="1537" y="674"/>
                  </a:lnTo>
                  <a:lnTo>
                    <a:pt x="1533" y="677"/>
                  </a:lnTo>
                  <a:lnTo>
                    <a:pt x="1533" y="677"/>
                  </a:lnTo>
                  <a:lnTo>
                    <a:pt x="1500" y="688"/>
                  </a:lnTo>
                  <a:lnTo>
                    <a:pt x="1469" y="701"/>
                  </a:lnTo>
                  <a:lnTo>
                    <a:pt x="1440" y="716"/>
                  </a:lnTo>
                  <a:lnTo>
                    <a:pt x="1413" y="732"/>
                  </a:lnTo>
                  <a:lnTo>
                    <a:pt x="1413" y="732"/>
                  </a:lnTo>
                  <a:lnTo>
                    <a:pt x="1382" y="747"/>
                  </a:lnTo>
                  <a:lnTo>
                    <a:pt x="1353" y="761"/>
                  </a:lnTo>
                  <a:lnTo>
                    <a:pt x="1325" y="776"/>
                  </a:lnTo>
                  <a:lnTo>
                    <a:pt x="1312" y="785"/>
                  </a:lnTo>
                  <a:lnTo>
                    <a:pt x="1300" y="795"/>
                  </a:lnTo>
                  <a:lnTo>
                    <a:pt x="1300" y="795"/>
                  </a:lnTo>
                  <a:lnTo>
                    <a:pt x="1297" y="802"/>
                  </a:lnTo>
                  <a:lnTo>
                    <a:pt x="1294" y="806"/>
                  </a:lnTo>
                  <a:lnTo>
                    <a:pt x="1287" y="816"/>
                  </a:lnTo>
                  <a:lnTo>
                    <a:pt x="1279" y="826"/>
                  </a:lnTo>
                  <a:lnTo>
                    <a:pt x="1276" y="831"/>
                  </a:lnTo>
                  <a:lnTo>
                    <a:pt x="1273" y="837"/>
                  </a:lnTo>
                  <a:lnTo>
                    <a:pt x="1273" y="837"/>
                  </a:lnTo>
                  <a:lnTo>
                    <a:pt x="1265" y="841"/>
                  </a:lnTo>
                  <a:lnTo>
                    <a:pt x="1260" y="844"/>
                  </a:lnTo>
                  <a:lnTo>
                    <a:pt x="1258" y="847"/>
                  </a:lnTo>
                  <a:lnTo>
                    <a:pt x="1258" y="847"/>
                  </a:lnTo>
                  <a:lnTo>
                    <a:pt x="1287" y="847"/>
                  </a:lnTo>
                  <a:lnTo>
                    <a:pt x="1302" y="847"/>
                  </a:lnTo>
                  <a:lnTo>
                    <a:pt x="1319" y="845"/>
                  </a:lnTo>
                  <a:lnTo>
                    <a:pt x="1319" y="845"/>
                  </a:lnTo>
                  <a:lnTo>
                    <a:pt x="1336" y="828"/>
                  </a:lnTo>
                  <a:lnTo>
                    <a:pt x="1356" y="812"/>
                  </a:lnTo>
                  <a:lnTo>
                    <a:pt x="1367" y="803"/>
                  </a:lnTo>
                  <a:lnTo>
                    <a:pt x="1378" y="796"/>
                  </a:lnTo>
                  <a:lnTo>
                    <a:pt x="1391" y="790"/>
                  </a:lnTo>
                  <a:lnTo>
                    <a:pt x="1404" y="786"/>
                  </a:lnTo>
                  <a:lnTo>
                    <a:pt x="1404" y="786"/>
                  </a:lnTo>
                  <a:lnTo>
                    <a:pt x="1413" y="785"/>
                  </a:lnTo>
                  <a:lnTo>
                    <a:pt x="1425" y="786"/>
                  </a:lnTo>
                  <a:lnTo>
                    <a:pt x="1437" y="788"/>
                  </a:lnTo>
                  <a:lnTo>
                    <a:pt x="1448" y="790"/>
                  </a:lnTo>
                  <a:lnTo>
                    <a:pt x="1461" y="795"/>
                  </a:lnTo>
                  <a:lnTo>
                    <a:pt x="1471" y="800"/>
                  </a:lnTo>
                  <a:lnTo>
                    <a:pt x="1478" y="806"/>
                  </a:lnTo>
                  <a:lnTo>
                    <a:pt x="1484" y="812"/>
                  </a:lnTo>
                  <a:lnTo>
                    <a:pt x="1484" y="812"/>
                  </a:lnTo>
                  <a:lnTo>
                    <a:pt x="1485" y="817"/>
                  </a:lnTo>
                  <a:lnTo>
                    <a:pt x="1485" y="821"/>
                  </a:lnTo>
                  <a:lnTo>
                    <a:pt x="1482" y="831"/>
                  </a:lnTo>
                  <a:lnTo>
                    <a:pt x="1481" y="841"/>
                  </a:lnTo>
                  <a:lnTo>
                    <a:pt x="1482" y="847"/>
                  </a:lnTo>
                  <a:lnTo>
                    <a:pt x="1484" y="852"/>
                  </a:lnTo>
                  <a:lnTo>
                    <a:pt x="1484" y="852"/>
                  </a:lnTo>
                  <a:lnTo>
                    <a:pt x="1486" y="856"/>
                  </a:lnTo>
                  <a:lnTo>
                    <a:pt x="1491" y="861"/>
                  </a:lnTo>
                  <a:lnTo>
                    <a:pt x="1496" y="863"/>
                  </a:lnTo>
                  <a:lnTo>
                    <a:pt x="1500" y="869"/>
                  </a:lnTo>
                  <a:lnTo>
                    <a:pt x="1500" y="869"/>
                  </a:lnTo>
                  <a:lnTo>
                    <a:pt x="1503" y="876"/>
                  </a:lnTo>
                  <a:lnTo>
                    <a:pt x="1506" y="885"/>
                  </a:lnTo>
                  <a:lnTo>
                    <a:pt x="1509" y="894"/>
                  </a:lnTo>
                  <a:lnTo>
                    <a:pt x="1507" y="904"/>
                  </a:lnTo>
                  <a:lnTo>
                    <a:pt x="1507" y="904"/>
                  </a:lnTo>
                  <a:lnTo>
                    <a:pt x="1506" y="911"/>
                  </a:lnTo>
                  <a:lnTo>
                    <a:pt x="1505" y="917"/>
                  </a:lnTo>
                  <a:lnTo>
                    <a:pt x="1500" y="922"/>
                  </a:lnTo>
                  <a:lnTo>
                    <a:pt x="1496" y="928"/>
                  </a:lnTo>
                  <a:lnTo>
                    <a:pt x="1492" y="932"/>
                  </a:lnTo>
                  <a:lnTo>
                    <a:pt x="1485" y="935"/>
                  </a:lnTo>
                  <a:lnTo>
                    <a:pt x="1478" y="938"/>
                  </a:lnTo>
                  <a:lnTo>
                    <a:pt x="1471" y="939"/>
                  </a:lnTo>
                  <a:lnTo>
                    <a:pt x="1471" y="939"/>
                  </a:lnTo>
                  <a:lnTo>
                    <a:pt x="1468" y="946"/>
                  </a:lnTo>
                  <a:lnTo>
                    <a:pt x="1467" y="952"/>
                  </a:lnTo>
                  <a:lnTo>
                    <a:pt x="1467" y="965"/>
                  </a:lnTo>
                  <a:lnTo>
                    <a:pt x="1467" y="977"/>
                  </a:lnTo>
                  <a:lnTo>
                    <a:pt x="1465" y="984"/>
                  </a:lnTo>
                  <a:lnTo>
                    <a:pt x="1464" y="990"/>
                  </a:lnTo>
                  <a:lnTo>
                    <a:pt x="1464" y="990"/>
                  </a:lnTo>
                  <a:lnTo>
                    <a:pt x="1460" y="997"/>
                  </a:lnTo>
                  <a:lnTo>
                    <a:pt x="1454" y="1004"/>
                  </a:lnTo>
                  <a:lnTo>
                    <a:pt x="1441" y="1015"/>
                  </a:lnTo>
                  <a:lnTo>
                    <a:pt x="1436" y="1019"/>
                  </a:lnTo>
                  <a:lnTo>
                    <a:pt x="1432" y="1026"/>
                  </a:lnTo>
                  <a:lnTo>
                    <a:pt x="1427" y="1033"/>
                  </a:lnTo>
                  <a:lnTo>
                    <a:pt x="1427" y="1042"/>
                  </a:lnTo>
                  <a:lnTo>
                    <a:pt x="1427" y="1042"/>
                  </a:lnTo>
                  <a:lnTo>
                    <a:pt x="1434" y="1043"/>
                  </a:lnTo>
                  <a:lnTo>
                    <a:pt x="1440" y="1046"/>
                  </a:lnTo>
                  <a:lnTo>
                    <a:pt x="1444" y="1050"/>
                  </a:lnTo>
                  <a:lnTo>
                    <a:pt x="1447" y="1056"/>
                  </a:lnTo>
                  <a:lnTo>
                    <a:pt x="1448" y="1063"/>
                  </a:lnTo>
                  <a:lnTo>
                    <a:pt x="1448" y="1068"/>
                  </a:lnTo>
                  <a:lnTo>
                    <a:pt x="1446" y="1075"/>
                  </a:lnTo>
                  <a:lnTo>
                    <a:pt x="1441" y="1080"/>
                  </a:lnTo>
                  <a:lnTo>
                    <a:pt x="1441" y="1080"/>
                  </a:lnTo>
                  <a:lnTo>
                    <a:pt x="1433" y="1081"/>
                  </a:lnTo>
                  <a:lnTo>
                    <a:pt x="1425" y="1080"/>
                  </a:lnTo>
                  <a:lnTo>
                    <a:pt x="1425" y="1080"/>
                  </a:lnTo>
                  <a:lnTo>
                    <a:pt x="1423" y="1084"/>
                  </a:lnTo>
                  <a:lnTo>
                    <a:pt x="1420" y="1087"/>
                  </a:lnTo>
                  <a:lnTo>
                    <a:pt x="1418" y="1091"/>
                  </a:lnTo>
                  <a:lnTo>
                    <a:pt x="1416" y="1095"/>
                  </a:lnTo>
                  <a:lnTo>
                    <a:pt x="1416" y="1095"/>
                  </a:lnTo>
                  <a:lnTo>
                    <a:pt x="1420" y="1097"/>
                  </a:lnTo>
                  <a:lnTo>
                    <a:pt x="1423" y="1099"/>
                  </a:lnTo>
                  <a:lnTo>
                    <a:pt x="1426" y="1106"/>
                  </a:lnTo>
                  <a:lnTo>
                    <a:pt x="1426" y="1106"/>
                  </a:lnTo>
                  <a:lnTo>
                    <a:pt x="1420" y="1115"/>
                  </a:lnTo>
                  <a:lnTo>
                    <a:pt x="1418" y="1119"/>
                  </a:lnTo>
                  <a:lnTo>
                    <a:pt x="1415" y="1123"/>
                  </a:lnTo>
                  <a:lnTo>
                    <a:pt x="1415" y="1123"/>
                  </a:lnTo>
                  <a:lnTo>
                    <a:pt x="1420" y="1130"/>
                  </a:lnTo>
                  <a:lnTo>
                    <a:pt x="1426" y="1133"/>
                  </a:lnTo>
                  <a:lnTo>
                    <a:pt x="1434" y="1136"/>
                  </a:lnTo>
                  <a:lnTo>
                    <a:pt x="1444" y="1136"/>
                  </a:lnTo>
                  <a:lnTo>
                    <a:pt x="1444" y="1136"/>
                  </a:lnTo>
                  <a:lnTo>
                    <a:pt x="1448" y="1144"/>
                  </a:lnTo>
                  <a:lnTo>
                    <a:pt x="1451" y="1153"/>
                  </a:lnTo>
                  <a:lnTo>
                    <a:pt x="1451" y="1156"/>
                  </a:lnTo>
                  <a:lnTo>
                    <a:pt x="1451" y="1160"/>
                  </a:lnTo>
                  <a:lnTo>
                    <a:pt x="1450" y="1164"/>
                  </a:lnTo>
                  <a:lnTo>
                    <a:pt x="1447" y="1168"/>
                  </a:lnTo>
                  <a:lnTo>
                    <a:pt x="1447" y="1168"/>
                  </a:lnTo>
                  <a:lnTo>
                    <a:pt x="1453" y="1167"/>
                  </a:lnTo>
                  <a:lnTo>
                    <a:pt x="1460" y="1167"/>
                  </a:lnTo>
                  <a:lnTo>
                    <a:pt x="1464" y="1168"/>
                  </a:lnTo>
                  <a:lnTo>
                    <a:pt x="1469" y="1171"/>
                  </a:lnTo>
                  <a:lnTo>
                    <a:pt x="1472" y="1175"/>
                  </a:lnTo>
                  <a:lnTo>
                    <a:pt x="1477" y="1178"/>
                  </a:lnTo>
                  <a:lnTo>
                    <a:pt x="1478" y="1184"/>
                  </a:lnTo>
                  <a:lnTo>
                    <a:pt x="1479" y="1188"/>
                  </a:lnTo>
                  <a:lnTo>
                    <a:pt x="1481" y="1192"/>
                  </a:lnTo>
                  <a:lnTo>
                    <a:pt x="1479" y="1198"/>
                  </a:lnTo>
                  <a:lnTo>
                    <a:pt x="1478" y="1202"/>
                  </a:lnTo>
                  <a:lnTo>
                    <a:pt x="1477" y="1205"/>
                  </a:lnTo>
                  <a:lnTo>
                    <a:pt x="1472" y="1207"/>
                  </a:lnTo>
                  <a:lnTo>
                    <a:pt x="1468" y="1210"/>
                  </a:lnTo>
                  <a:lnTo>
                    <a:pt x="1462" y="1210"/>
                  </a:lnTo>
                  <a:lnTo>
                    <a:pt x="1455" y="1210"/>
                  </a:lnTo>
                  <a:lnTo>
                    <a:pt x="1455" y="1210"/>
                  </a:lnTo>
                  <a:lnTo>
                    <a:pt x="1451" y="1213"/>
                  </a:lnTo>
                  <a:lnTo>
                    <a:pt x="1448" y="1217"/>
                  </a:lnTo>
                  <a:lnTo>
                    <a:pt x="1447" y="1222"/>
                  </a:lnTo>
                  <a:lnTo>
                    <a:pt x="1447" y="1226"/>
                  </a:lnTo>
                  <a:lnTo>
                    <a:pt x="1448" y="1231"/>
                  </a:lnTo>
                  <a:lnTo>
                    <a:pt x="1451" y="1234"/>
                  </a:lnTo>
                  <a:lnTo>
                    <a:pt x="1454" y="1238"/>
                  </a:lnTo>
                  <a:lnTo>
                    <a:pt x="1460" y="1241"/>
                  </a:lnTo>
                  <a:lnTo>
                    <a:pt x="1460" y="1241"/>
                  </a:lnTo>
                  <a:lnTo>
                    <a:pt x="1458" y="1245"/>
                  </a:lnTo>
                  <a:lnTo>
                    <a:pt x="1454" y="1248"/>
                  </a:lnTo>
                  <a:lnTo>
                    <a:pt x="1451" y="1251"/>
                  </a:lnTo>
                  <a:lnTo>
                    <a:pt x="1448" y="1254"/>
                  </a:lnTo>
                  <a:lnTo>
                    <a:pt x="1448" y="1254"/>
                  </a:lnTo>
                  <a:lnTo>
                    <a:pt x="1451" y="1258"/>
                  </a:lnTo>
                  <a:lnTo>
                    <a:pt x="1453" y="1262"/>
                  </a:lnTo>
                  <a:lnTo>
                    <a:pt x="1455" y="1273"/>
                  </a:lnTo>
                  <a:lnTo>
                    <a:pt x="1455" y="1273"/>
                  </a:lnTo>
                  <a:lnTo>
                    <a:pt x="1464" y="1276"/>
                  </a:lnTo>
                  <a:lnTo>
                    <a:pt x="1471" y="1280"/>
                  </a:lnTo>
                  <a:lnTo>
                    <a:pt x="1475" y="1283"/>
                  </a:lnTo>
                  <a:lnTo>
                    <a:pt x="1477" y="1288"/>
                  </a:lnTo>
                  <a:lnTo>
                    <a:pt x="1478" y="1292"/>
                  </a:lnTo>
                  <a:lnTo>
                    <a:pt x="1479" y="1296"/>
                  </a:lnTo>
                  <a:lnTo>
                    <a:pt x="1479" y="1296"/>
                  </a:lnTo>
                  <a:lnTo>
                    <a:pt x="1478" y="1300"/>
                  </a:lnTo>
                  <a:lnTo>
                    <a:pt x="1477" y="1303"/>
                  </a:lnTo>
                  <a:lnTo>
                    <a:pt x="1472" y="1310"/>
                  </a:lnTo>
                  <a:lnTo>
                    <a:pt x="1469" y="1316"/>
                  </a:lnTo>
                  <a:lnTo>
                    <a:pt x="1468" y="1320"/>
                  </a:lnTo>
                  <a:lnTo>
                    <a:pt x="1469" y="1324"/>
                  </a:lnTo>
                  <a:lnTo>
                    <a:pt x="1469" y="1324"/>
                  </a:lnTo>
                  <a:lnTo>
                    <a:pt x="1464" y="1331"/>
                  </a:lnTo>
                  <a:lnTo>
                    <a:pt x="1455" y="1335"/>
                  </a:lnTo>
                  <a:lnTo>
                    <a:pt x="1440" y="1344"/>
                  </a:lnTo>
                  <a:lnTo>
                    <a:pt x="1440" y="1344"/>
                  </a:lnTo>
                  <a:lnTo>
                    <a:pt x="1441" y="1348"/>
                  </a:lnTo>
                  <a:lnTo>
                    <a:pt x="1441" y="1352"/>
                  </a:lnTo>
                  <a:lnTo>
                    <a:pt x="1440" y="1361"/>
                  </a:lnTo>
                  <a:lnTo>
                    <a:pt x="1437" y="1369"/>
                  </a:lnTo>
                  <a:lnTo>
                    <a:pt x="1434" y="1379"/>
                  </a:lnTo>
                  <a:lnTo>
                    <a:pt x="1434" y="1379"/>
                  </a:lnTo>
                  <a:lnTo>
                    <a:pt x="1437" y="1383"/>
                  </a:lnTo>
                  <a:lnTo>
                    <a:pt x="1439" y="1387"/>
                  </a:lnTo>
                  <a:lnTo>
                    <a:pt x="1439" y="1396"/>
                  </a:lnTo>
                  <a:lnTo>
                    <a:pt x="1436" y="1404"/>
                  </a:lnTo>
                  <a:lnTo>
                    <a:pt x="1433" y="1412"/>
                  </a:lnTo>
                  <a:lnTo>
                    <a:pt x="1433" y="1412"/>
                  </a:lnTo>
                  <a:lnTo>
                    <a:pt x="1437" y="1419"/>
                  </a:lnTo>
                  <a:lnTo>
                    <a:pt x="1439" y="1426"/>
                  </a:lnTo>
                  <a:lnTo>
                    <a:pt x="1441" y="1435"/>
                  </a:lnTo>
                  <a:lnTo>
                    <a:pt x="1441" y="1443"/>
                  </a:lnTo>
                  <a:lnTo>
                    <a:pt x="1441" y="1443"/>
                  </a:lnTo>
                  <a:lnTo>
                    <a:pt x="1439" y="1448"/>
                  </a:lnTo>
                  <a:lnTo>
                    <a:pt x="1436" y="1450"/>
                  </a:lnTo>
                  <a:lnTo>
                    <a:pt x="1434" y="1455"/>
                  </a:lnTo>
                  <a:lnTo>
                    <a:pt x="1434" y="1460"/>
                  </a:lnTo>
                  <a:lnTo>
                    <a:pt x="1434" y="1460"/>
                  </a:lnTo>
                  <a:lnTo>
                    <a:pt x="1453" y="1455"/>
                  </a:lnTo>
                  <a:lnTo>
                    <a:pt x="1464" y="1452"/>
                  </a:lnTo>
                  <a:lnTo>
                    <a:pt x="1477" y="1449"/>
                  </a:lnTo>
                  <a:lnTo>
                    <a:pt x="1488" y="1448"/>
                  </a:lnTo>
                  <a:lnTo>
                    <a:pt x="1499" y="1449"/>
                  </a:lnTo>
                  <a:lnTo>
                    <a:pt x="1510" y="1450"/>
                  </a:lnTo>
                  <a:lnTo>
                    <a:pt x="1519" y="1455"/>
                  </a:lnTo>
                  <a:lnTo>
                    <a:pt x="1519" y="1455"/>
                  </a:lnTo>
                  <a:lnTo>
                    <a:pt x="1524" y="1462"/>
                  </a:lnTo>
                  <a:lnTo>
                    <a:pt x="1530" y="1469"/>
                  </a:lnTo>
                  <a:lnTo>
                    <a:pt x="1541" y="1481"/>
                  </a:lnTo>
                  <a:lnTo>
                    <a:pt x="1541" y="1481"/>
                  </a:lnTo>
                  <a:lnTo>
                    <a:pt x="1552" y="1484"/>
                  </a:lnTo>
                  <a:lnTo>
                    <a:pt x="1562" y="1484"/>
                  </a:lnTo>
                  <a:lnTo>
                    <a:pt x="1580" y="1487"/>
                  </a:lnTo>
                  <a:lnTo>
                    <a:pt x="1589" y="1488"/>
                  </a:lnTo>
                  <a:lnTo>
                    <a:pt x="1597" y="1492"/>
                  </a:lnTo>
                  <a:lnTo>
                    <a:pt x="1603" y="1498"/>
                  </a:lnTo>
                  <a:lnTo>
                    <a:pt x="1608" y="1508"/>
                  </a:lnTo>
                  <a:lnTo>
                    <a:pt x="1608" y="1508"/>
                  </a:lnTo>
                  <a:lnTo>
                    <a:pt x="1610" y="1514"/>
                  </a:lnTo>
                  <a:lnTo>
                    <a:pt x="1608" y="1518"/>
                  </a:lnTo>
                  <a:lnTo>
                    <a:pt x="1606" y="1528"/>
                  </a:lnTo>
                  <a:lnTo>
                    <a:pt x="1600" y="1537"/>
                  </a:lnTo>
                  <a:lnTo>
                    <a:pt x="1599" y="1542"/>
                  </a:lnTo>
                  <a:lnTo>
                    <a:pt x="1597" y="1547"/>
                  </a:lnTo>
                  <a:lnTo>
                    <a:pt x="1597" y="1547"/>
                  </a:lnTo>
                  <a:lnTo>
                    <a:pt x="1597" y="1551"/>
                  </a:lnTo>
                  <a:lnTo>
                    <a:pt x="1599" y="1557"/>
                  </a:lnTo>
                  <a:lnTo>
                    <a:pt x="1601" y="1567"/>
                  </a:lnTo>
                  <a:lnTo>
                    <a:pt x="1603" y="1573"/>
                  </a:lnTo>
                  <a:lnTo>
                    <a:pt x="1604" y="1578"/>
                  </a:lnTo>
                  <a:lnTo>
                    <a:pt x="1603" y="1584"/>
                  </a:lnTo>
                  <a:lnTo>
                    <a:pt x="1601" y="1589"/>
                  </a:lnTo>
                  <a:lnTo>
                    <a:pt x="1601" y="1589"/>
                  </a:lnTo>
                  <a:lnTo>
                    <a:pt x="1590" y="1608"/>
                  </a:lnTo>
                  <a:lnTo>
                    <a:pt x="1578" y="1627"/>
                  </a:lnTo>
                  <a:lnTo>
                    <a:pt x="1550" y="1667"/>
                  </a:lnTo>
                  <a:lnTo>
                    <a:pt x="1550" y="1667"/>
                  </a:lnTo>
                  <a:lnTo>
                    <a:pt x="1530" y="1675"/>
                  </a:lnTo>
                  <a:lnTo>
                    <a:pt x="1510" y="1682"/>
                  </a:lnTo>
                  <a:lnTo>
                    <a:pt x="1510" y="1682"/>
                  </a:lnTo>
                  <a:lnTo>
                    <a:pt x="1524" y="1683"/>
                  </a:lnTo>
                  <a:lnTo>
                    <a:pt x="1538" y="1686"/>
                  </a:lnTo>
                  <a:lnTo>
                    <a:pt x="1566" y="1695"/>
                  </a:lnTo>
                  <a:lnTo>
                    <a:pt x="1621" y="1713"/>
                  </a:lnTo>
                  <a:lnTo>
                    <a:pt x="1621" y="1713"/>
                  </a:lnTo>
                  <a:lnTo>
                    <a:pt x="1625" y="1709"/>
                  </a:lnTo>
                  <a:lnTo>
                    <a:pt x="1631" y="1706"/>
                  </a:lnTo>
                  <a:lnTo>
                    <a:pt x="1645" y="1702"/>
                  </a:lnTo>
                  <a:lnTo>
                    <a:pt x="1658" y="1699"/>
                  </a:lnTo>
                  <a:lnTo>
                    <a:pt x="1670" y="1695"/>
                  </a:lnTo>
                  <a:lnTo>
                    <a:pt x="1670" y="1695"/>
                  </a:lnTo>
                  <a:lnTo>
                    <a:pt x="1683" y="1689"/>
                  </a:lnTo>
                  <a:lnTo>
                    <a:pt x="1694" y="1682"/>
                  </a:lnTo>
                  <a:lnTo>
                    <a:pt x="1719" y="1665"/>
                  </a:lnTo>
                  <a:lnTo>
                    <a:pt x="1763" y="1633"/>
                  </a:lnTo>
                  <a:lnTo>
                    <a:pt x="1763" y="1633"/>
                  </a:lnTo>
                  <a:lnTo>
                    <a:pt x="1802" y="1606"/>
                  </a:lnTo>
                  <a:lnTo>
                    <a:pt x="1820" y="1592"/>
                  </a:lnTo>
                  <a:lnTo>
                    <a:pt x="1839" y="1577"/>
                  </a:lnTo>
                  <a:lnTo>
                    <a:pt x="1839" y="1577"/>
                  </a:lnTo>
                  <a:lnTo>
                    <a:pt x="1861" y="1551"/>
                  </a:lnTo>
                  <a:lnTo>
                    <a:pt x="1882" y="1528"/>
                  </a:lnTo>
                  <a:lnTo>
                    <a:pt x="1882" y="1528"/>
                  </a:lnTo>
                  <a:lnTo>
                    <a:pt x="1916" y="1490"/>
                  </a:lnTo>
                  <a:lnTo>
                    <a:pt x="1933" y="1470"/>
                  </a:lnTo>
                  <a:lnTo>
                    <a:pt x="1950" y="1450"/>
                  </a:lnTo>
                  <a:lnTo>
                    <a:pt x="1965" y="1429"/>
                  </a:lnTo>
                  <a:lnTo>
                    <a:pt x="1979" y="1408"/>
                  </a:lnTo>
                  <a:lnTo>
                    <a:pt x="1992" y="1386"/>
                  </a:lnTo>
                  <a:lnTo>
                    <a:pt x="2003" y="1362"/>
                  </a:lnTo>
                  <a:lnTo>
                    <a:pt x="2003" y="1362"/>
                  </a:lnTo>
                  <a:lnTo>
                    <a:pt x="2011" y="1335"/>
                  </a:lnTo>
                  <a:lnTo>
                    <a:pt x="2020" y="1309"/>
                  </a:lnTo>
                  <a:lnTo>
                    <a:pt x="2027" y="1280"/>
                  </a:lnTo>
                  <a:lnTo>
                    <a:pt x="2035" y="1252"/>
                  </a:lnTo>
                  <a:lnTo>
                    <a:pt x="2035" y="1252"/>
                  </a:lnTo>
                  <a:lnTo>
                    <a:pt x="2037" y="1241"/>
                  </a:lnTo>
                  <a:lnTo>
                    <a:pt x="2039" y="1229"/>
                  </a:lnTo>
                  <a:lnTo>
                    <a:pt x="2041" y="1217"/>
                  </a:lnTo>
                  <a:lnTo>
                    <a:pt x="2042" y="1205"/>
                  </a:lnTo>
                  <a:lnTo>
                    <a:pt x="2042" y="1205"/>
                  </a:lnTo>
                  <a:lnTo>
                    <a:pt x="2042" y="1191"/>
                  </a:lnTo>
                  <a:lnTo>
                    <a:pt x="2041" y="1177"/>
                  </a:lnTo>
                  <a:lnTo>
                    <a:pt x="2038" y="1163"/>
                  </a:lnTo>
                  <a:lnTo>
                    <a:pt x="2035" y="1149"/>
                  </a:lnTo>
                  <a:lnTo>
                    <a:pt x="2027" y="1123"/>
                  </a:lnTo>
                  <a:lnTo>
                    <a:pt x="2020" y="1099"/>
                  </a:lnTo>
                  <a:lnTo>
                    <a:pt x="2020" y="1099"/>
                  </a:lnTo>
                  <a:lnTo>
                    <a:pt x="2014" y="1095"/>
                  </a:lnTo>
                  <a:lnTo>
                    <a:pt x="2007" y="1092"/>
                  </a:lnTo>
                  <a:lnTo>
                    <a:pt x="1995" y="1088"/>
                  </a:lnTo>
                  <a:lnTo>
                    <a:pt x="1980" y="1085"/>
                  </a:lnTo>
                  <a:lnTo>
                    <a:pt x="1965" y="1084"/>
                  </a:lnTo>
                  <a:lnTo>
                    <a:pt x="1934" y="1084"/>
                  </a:lnTo>
                  <a:lnTo>
                    <a:pt x="1920" y="1084"/>
                  </a:lnTo>
                  <a:lnTo>
                    <a:pt x="1906" y="1081"/>
                  </a:lnTo>
                  <a:lnTo>
                    <a:pt x="1906" y="1081"/>
                  </a:lnTo>
                  <a:lnTo>
                    <a:pt x="1896" y="1078"/>
                  </a:lnTo>
                  <a:lnTo>
                    <a:pt x="1888" y="1073"/>
                  </a:lnTo>
                  <a:lnTo>
                    <a:pt x="1882" y="1066"/>
                  </a:lnTo>
                  <a:lnTo>
                    <a:pt x="1877" y="1059"/>
                  </a:lnTo>
                  <a:lnTo>
                    <a:pt x="1872" y="1050"/>
                  </a:lnTo>
                  <a:lnTo>
                    <a:pt x="1868" y="1042"/>
                  </a:lnTo>
                  <a:lnTo>
                    <a:pt x="1867" y="1032"/>
                  </a:lnTo>
                  <a:lnTo>
                    <a:pt x="1865" y="1024"/>
                  </a:lnTo>
                  <a:lnTo>
                    <a:pt x="1865" y="1004"/>
                  </a:lnTo>
                  <a:lnTo>
                    <a:pt x="1868" y="987"/>
                  </a:lnTo>
                  <a:lnTo>
                    <a:pt x="1872" y="972"/>
                  </a:lnTo>
                  <a:lnTo>
                    <a:pt x="1878" y="960"/>
                  </a:lnTo>
                  <a:lnTo>
                    <a:pt x="1878" y="960"/>
                  </a:lnTo>
                  <a:lnTo>
                    <a:pt x="1878" y="963"/>
                  </a:lnTo>
                  <a:lnTo>
                    <a:pt x="1878" y="965"/>
                  </a:lnTo>
                  <a:lnTo>
                    <a:pt x="1878" y="965"/>
                  </a:lnTo>
                  <a:lnTo>
                    <a:pt x="1878" y="965"/>
                  </a:lnTo>
                  <a:lnTo>
                    <a:pt x="1881" y="956"/>
                  </a:lnTo>
                  <a:lnTo>
                    <a:pt x="1885" y="949"/>
                  </a:lnTo>
                  <a:lnTo>
                    <a:pt x="1889" y="942"/>
                  </a:lnTo>
                  <a:lnTo>
                    <a:pt x="1889" y="938"/>
                  </a:lnTo>
                  <a:lnTo>
                    <a:pt x="1889" y="934"/>
                  </a:lnTo>
                  <a:lnTo>
                    <a:pt x="1889" y="934"/>
                  </a:lnTo>
                  <a:lnTo>
                    <a:pt x="1886" y="941"/>
                  </a:lnTo>
                  <a:lnTo>
                    <a:pt x="1885" y="946"/>
                  </a:lnTo>
                  <a:lnTo>
                    <a:pt x="1882" y="952"/>
                  </a:lnTo>
                  <a:lnTo>
                    <a:pt x="1877" y="958"/>
                  </a:lnTo>
                  <a:lnTo>
                    <a:pt x="1877" y="958"/>
                  </a:lnTo>
                  <a:lnTo>
                    <a:pt x="1884" y="942"/>
                  </a:lnTo>
                  <a:lnTo>
                    <a:pt x="1891" y="927"/>
                  </a:lnTo>
                  <a:lnTo>
                    <a:pt x="1906" y="896"/>
                  </a:lnTo>
                  <a:lnTo>
                    <a:pt x="1923" y="868"/>
                  </a:lnTo>
                  <a:lnTo>
                    <a:pt x="1940" y="838"/>
                  </a:lnTo>
                  <a:lnTo>
                    <a:pt x="1940" y="838"/>
                  </a:lnTo>
                  <a:close/>
                  <a:moveTo>
                    <a:pt x="1976" y="783"/>
                  </a:moveTo>
                  <a:lnTo>
                    <a:pt x="1976" y="783"/>
                  </a:lnTo>
                  <a:lnTo>
                    <a:pt x="1976" y="792"/>
                  </a:lnTo>
                  <a:lnTo>
                    <a:pt x="1975" y="800"/>
                  </a:lnTo>
                  <a:lnTo>
                    <a:pt x="1972" y="809"/>
                  </a:lnTo>
                  <a:lnTo>
                    <a:pt x="1968" y="817"/>
                  </a:lnTo>
                  <a:lnTo>
                    <a:pt x="1959" y="834"/>
                  </a:lnTo>
                  <a:lnTo>
                    <a:pt x="1955" y="844"/>
                  </a:lnTo>
                  <a:lnTo>
                    <a:pt x="1954" y="854"/>
                  </a:lnTo>
                  <a:lnTo>
                    <a:pt x="1954" y="854"/>
                  </a:lnTo>
                  <a:lnTo>
                    <a:pt x="1941" y="872"/>
                  </a:lnTo>
                  <a:lnTo>
                    <a:pt x="1929" y="893"/>
                  </a:lnTo>
                  <a:lnTo>
                    <a:pt x="1903" y="938"/>
                  </a:lnTo>
                  <a:lnTo>
                    <a:pt x="1903" y="938"/>
                  </a:lnTo>
                  <a:lnTo>
                    <a:pt x="1891" y="963"/>
                  </a:lnTo>
                  <a:lnTo>
                    <a:pt x="1886" y="976"/>
                  </a:lnTo>
                  <a:lnTo>
                    <a:pt x="1882" y="990"/>
                  </a:lnTo>
                  <a:lnTo>
                    <a:pt x="1879" y="1004"/>
                  </a:lnTo>
                  <a:lnTo>
                    <a:pt x="1878" y="1018"/>
                  </a:lnTo>
                  <a:lnTo>
                    <a:pt x="1878" y="1032"/>
                  </a:lnTo>
                  <a:lnTo>
                    <a:pt x="1879" y="1046"/>
                  </a:lnTo>
                  <a:lnTo>
                    <a:pt x="1879" y="1046"/>
                  </a:lnTo>
                  <a:lnTo>
                    <a:pt x="1882" y="1046"/>
                  </a:lnTo>
                  <a:lnTo>
                    <a:pt x="1885" y="1049"/>
                  </a:lnTo>
                  <a:lnTo>
                    <a:pt x="1888" y="1054"/>
                  </a:lnTo>
                  <a:lnTo>
                    <a:pt x="1891" y="1059"/>
                  </a:lnTo>
                  <a:lnTo>
                    <a:pt x="1892" y="1060"/>
                  </a:lnTo>
                  <a:lnTo>
                    <a:pt x="1895" y="1060"/>
                  </a:lnTo>
                  <a:lnTo>
                    <a:pt x="1895" y="1060"/>
                  </a:lnTo>
                  <a:lnTo>
                    <a:pt x="1893" y="1054"/>
                  </a:lnTo>
                  <a:lnTo>
                    <a:pt x="1893" y="1049"/>
                  </a:lnTo>
                  <a:lnTo>
                    <a:pt x="1895" y="1039"/>
                  </a:lnTo>
                  <a:lnTo>
                    <a:pt x="1895" y="1031"/>
                  </a:lnTo>
                  <a:lnTo>
                    <a:pt x="1895" y="1021"/>
                  </a:lnTo>
                  <a:lnTo>
                    <a:pt x="1895" y="1021"/>
                  </a:lnTo>
                  <a:lnTo>
                    <a:pt x="1906" y="991"/>
                  </a:lnTo>
                  <a:lnTo>
                    <a:pt x="1917" y="963"/>
                  </a:lnTo>
                  <a:lnTo>
                    <a:pt x="1929" y="935"/>
                  </a:lnTo>
                  <a:lnTo>
                    <a:pt x="1940" y="906"/>
                  </a:lnTo>
                  <a:lnTo>
                    <a:pt x="1940" y="906"/>
                  </a:lnTo>
                  <a:lnTo>
                    <a:pt x="1948" y="890"/>
                  </a:lnTo>
                  <a:lnTo>
                    <a:pt x="1957" y="876"/>
                  </a:lnTo>
                  <a:lnTo>
                    <a:pt x="1976" y="847"/>
                  </a:lnTo>
                  <a:lnTo>
                    <a:pt x="1985" y="831"/>
                  </a:lnTo>
                  <a:lnTo>
                    <a:pt x="1992" y="817"/>
                  </a:lnTo>
                  <a:lnTo>
                    <a:pt x="1997" y="800"/>
                  </a:lnTo>
                  <a:lnTo>
                    <a:pt x="2000" y="783"/>
                  </a:lnTo>
                  <a:lnTo>
                    <a:pt x="2000" y="783"/>
                  </a:lnTo>
                  <a:lnTo>
                    <a:pt x="2002" y="776"/>
                  </a:lnTo>
                  <a:lnTo>
                    <a:pt x="2003" y="768"/>
                  </a:lnTo>
                  <a:lnTo>
                    <a:pt x="2003" y="761"/>
                  </a:lnTo>
                  <a:lnTo>
                    <a:pt x="2002" y="753"/>
                  </a:lnTo>
                  <a:lnTo>
                    <a:pt x="1997" y="736"/>
                  </a:lnTo>
                  <a:lnTo>
                    <a:pt x="1990" y="722"/>
                  </a:lnTo>
                  <a:lnTo>
                    <a:pt x="1990" y="722"/>
                  </a:lnTo>
                  <a:lnTo>
                    <a:pt x="1989" y="739"/>
                  </a:lnTo>
                  <a:lnTo>
                    <a:pt x="1987" y="755"/>
                  </a:lnTo>
                  <a:lnTo>
                    <a:pt x="1983" y="771"/>
                  </a:lnTo>
                  <a:lnTo>
                    <a:pt x="1980" y="778"/>
                  </a:lnTo>
                  <a:lnTo>
                    <a:pt x="1976" y="783"/>
                  </a:lnTo>
                  <a:lnTo>
                    <a:pt x="1976" y="783"/>
                  </a:lnTo>
                  <a:close/>
                  <a:moveTo>
                    <a:pt x="1405" y="795"/>
                  </a:moveTo>
                  <a:lnTo>
                    <a:pt x="1405" y="795"/>
                  </a:lnTo>
                  <a:lnTo>
                    <a:pt x="1401" y="796"/>
                  </a:lnTo>
                  <a:lnTo>
                    <a:pt x="1396" y="799"/>
                  </a:lnTo>
                  <a:lnTo>
                    <a:pt x="1388" y="805"/>
                  </a:lnTo>
                  <a:lnTo>
                    <a:pt x="1388" y="805"/>
                  </a:lnTo>
                  <a:lnTo>
                    <a:pt x="1371" y="813"/>
                  </a:lnTo>
                  <a:lnTo>
                    <a:pt x="1356" y="821"/>
                  </a:lnTo>
                  <a:lnTo>
                    <a:pt x="1350" y="827"/>
                  </a:lnTo>
                  <a:lnTo>
                    <a:pt x="1345" y="834"/>
                  </a:lnTo>
                  <a:lnTo>
                    <a:pt x="1342" y="840"/>
                  </a:lnTo>
                  <a:lnTo>
                    <a:pt x="1339" y="847"/>
                  </a:lnTo>
                  <a:lnTo>
                    <a:pt x="1339" y="847"/>
                  </a:lnTo>
                  <a:lnTo>
                    <a:pt x="1361" y="845"/>
                  </a:lnTo>
                  <a:lnTo>
                    <a:pt x="1374" y="847"/>
                  </a:lnTo>
                  <a:lnTo>
                    <a:pt x="1388" y="848"/>
                  </a:lnTo>
                  <a:lnTo>
                    <a:pt x="1399" y="851"/>
                  </a:lnTo>
                  <a:lnTo>
                    <a:pt x="1405" y="852"/>
                  </a:lnTo>
                  <a:lnTo>
                    <a:pt x="1409" y="855"/>
                  </a:lnTo>
                  <a:lnTo>
                    <a:pt x="1412" y="859"/>
                  </a:lnTo>
                  <a:lnTo>
                    <a:pt x="1415" y="863"/>
                  </a:lnTo>
                  <a:lnTo>
                    <a:pt x="1416" y="869"/>
                  </a:lnTo>
                  <a:lnTo>
                    <a:pt x="1416" y="875"/>
                  </a:lnTo>
                  <a:lnTo>
                    <a:pt x="1416" y="875"/>
                  </a:lnTo>
                  <a:lnTo>
                    <a:pt x="1415" y="882"/>
                  </a:lnTo>
                  <a:lnTo>
                    <a:pt x="1409" y="892"/>
                  </a:lnTo>
                  <a:lnTo>
                    <a:pt x="1406" y="896"/>
                  </a:lnTo>
                  <a:lnTo>
                    <a:pt x="1404" y="900"/>
                  </a:lnTo>
                  <a:lnTo>
                    <a:pt x="1399" y="903"/>
                  </a:lnTo>
                  <a:lnTo>
                    <a:pt x="1395" y="903"/>
                  </a:lnTo>
                  <a:lnTo>
                    <a:pt x="1395" y="903"/>
                  </a:lnTo>
                  <a:lnTo>
                    <a:pt x="1392" y="899"/>
                  </a:lnTo>
                  <a:lnTo>
                    <a:pt x="1385" y="896"/>
                  </a:lnTo>
                  <a:lnTo>
                    <a:pt x="1380" y="896"/>
                  </a:lnTo>
                  <a:lnTo>
                    <a:pt x="1377" y="896"/>
                  </a:lnTo>
                  <a:lnTo>
                    <a:pt x="1374" y="899"/>
                  </a:lnTo>
                  <a:lnTo>
                    <a:pt x="1374" y="899"/>
                  </a:lnTo>
                  <a:lnTo>
                    <a:pt x="1375" y="907"/>
                  </a:lnTo>
                  <a:lnTo>
                    <a:pt x="1375" y="914"/>
                  </a:lnTo>
                  <a:lnTo>
                    <a:pt x="1373" y="921"/>
                  </a:lnTo>
                  <a:lnTo>
                    <a:pt x="1370" y="928"/>
                  </a:lnTo>
                  <a:lnTo>
                    <a:pt x="1370" y="928"/>
                  </a:lnTo>
                  <a:lnTo>
                    <a:pt x="1373" y="932"/>
                  </a:lnTo>
                  <a:lnTo>
                    <a:pt x="1375" y="936"/>
                  </a:lnTo>
                  <a:lnTo>
                    <a:pt x="1377" y="941"/>
                  </a:lnTo>
                  <a:lnTo>
                    <a:pt x="1377" y="946"/>
                  </a:lnTo>
                  <a:lnTo>
                    <a:pt x="1377" y="946"/>
                  </a:lnTo>
                  <a:lnTo>
                    <a:pt x="1373" y="949"/>
                  </a:lnTo>
                  <a:lnTo>
                    <a:pt x="1370" y="952"/>
                  </a:lnTo>
                  <a:lnTo>
                    <a:pt x="1368" y="955"/>
                  </a:lnTo>
                  <a:lnTo>
                    <a:pt x="1367" y="959"/>
                  </a:lnTo>
                  <a:lnTo>
                    <a:pt x="1367" y="966"/>
                  </a:lnTo>
                  <a:lnTo>
                    <a:pt x="1368" y="974"/>
                  </a:lnTo>
                  <a:lnTo>
                    <a:pt x="1371" y="983"/>
                  </a:lnTo>
                  <a:lnTo>
                    <a:pt x="1371" y="993"/>
                  </a:lnTo>
                  <a:lnTo>
                    <a:pt x="1371" y="1001"/>
                  </a:lnTo>
                  <a:lnTo>
                    <a:pt x="1368" y="1005"/>
                  </a:lnTo>
                  <a:lnTo>
                    <a:pt x="1366" y="1010"/>
                  </a:lnTo>
                  <a:lnTo>
                    <a:pt x="1366" y="1010"/>
                  </a:lnTo>
                  <a:lnTo>
                    <a:pt x="1388" y="1010"/>
                  </a:lnTo>
                  <a:lnTo>
                    <a:pt x="1398" y="1008"/>
                  </a:lnTo>
                  <a:lnTo>
                    <a:pt x="1409" y="1007"/>
                  </a:lnTo>
                  <a:lnTo>
                    <a:pt x="1409" y="1007"/>
                  </a:lnTo>
                  <a:lnTo>
                    <a:pt x="1411" y="1010"/>
                  </a:lnTo>
                  <a:lnTo>
                    <a:pt x="1415" y="1012"/>
                  </a:lnTo>
                  <a:lnTo>
                    <a:pt x="1418" y="1014"/>
                  </a:lnTo>
                  <a:lnTo>
                    <a:pt x="1420" y="1018"/>
                  </a:lnTo>
                  <a:lnTo>
                    <a:pt x="1420" y="1018"/>
                  </a:lnTo>
                  <a:lnTo>
                    <a:pt x="1432" y="1010"/>
                  </a:lnTo>
                  <a:lnTo>
                    <a:pt x="1441" y="1001"/>
                  </a:lnTo>
                  <a:lnTo>
                    <a:pt x="1451" y="991"/>
                  </a:lnTo>
                  <a:lnTo>
                    <a:pt x="1454" y="987"/>
                  </a:lnTo>
                  <a:lnTo>
                    <a:pt x="1457" y="980"/>
                  </a:lnTo>
                  <a:lnTo>
                    <a:pt x="1457" y="980"/>
                  </a:lnTo>
                  <a:lnTo>
                    <a:pt x="1458" y="973"/>
                  </a:lnTo>
                  <a:lnTo>
                    <a:pt x="1458" y="966"/>
                  </a:lnTo>
                  <a:lnTo>
                    <a:pt x="1458" y="951"/>
                  </a:lnTo>
                  <a:lnTo>
                    <a:pt x="1460" y="944"/>
                  </a:lnTo>
                  <a:lnTo>
                    <a:pt x="1461" y="936"/>
                  </a:lnTo>
                  <a:lnTo>
                    <a:pt x="1467" y="931"/>
                  </a:lnTo>
                  <a:lnTo>
                    <a:pt x="1474" y="927"/>
                  </a:lnTo>
                  <a:lnTo>
                    <a:pt x="1474" y="927"/>
                  </a:lnTo>
                  <a:lnTo>
                    <a:pt x="1481" y="927"/>
                  </a:lnTo>
                  <a:lnTo>
                    <a:pt x="1488" y="925"/>
                  </a:lnTo>
                  <a:lnTo>
                    <a:pt x="1488" y="925"/>
                  </a:lnTo>
                  <a:lnTo>
                    <a:pt x="1493" y="913"/>
                  </a:lnTo>
                  <a:lnTo>
                    <a:pt x="1496" y="907"/>
                  </a:lnTo>
                  <a:lnTo>
                    <a:pt x="1499" y="900"/>
                  </a:lnTo>
                  <a:lnTo>
                    <a:pt x="1499" y="900"/>
                  </a:lnTo>
                  <a:lnTo>
                    <a:pt x="1499" y="894"/>
                  </a:lnTo>
                  <a:lnTo>
                    <a:pt x="1498" y="889"/>
                  </a:lnTo>
                  <a:lnTo>
                    <a:pt x="1493" y="879"/>
                  </a:lnTo>
                  <a:lnTo>
                    <a:pt x="1488" y="871"/>
                  </a:lnTo>
                  <a:lnTo>
                    <a:pt x="1482" y="862"/>
                  </a:lnTo>
                  <a:lnTo>
                    <a:pt x="1475" y="852"/>
                  </a:lnTo>
                  <a:lnTo>
                    <a:pt x="1472" y="842"/>
                  </a:lnTo>
                  <a:lnTo>
                    <a:pt x="1471" y="837"/>
                  </a:lnTo>
                  <a:lnTo>
                    <a:pt x="1471" y="831"/>
                  </a:lnTo>
                  <a:lnTo>
                    <a:pt x="1472" y="824"/>
                  </a:lnTo>
                  <a:lnTo>
                    <a:pt x="1475" y="817"/>
                  </a:lnTo>
                  <a:lnTo>
                    <a:pt x="1475" y="817"/>
                  </a:lnTo>
                  <a:lnTo>
                    <a:pt x="1468" y="812"/>
                  </a:lnTo>
                  <a:lnTo>
                    <a:pt x="1461" y="806"/>
                  </a:lnTo>
                  <a:lnTo>
                    <a:pt x="1453" y="800"/>
                  </a:lnTo>
                  <a:lnTo>
                    <a:pt x="1443" y="798"/>
                  </a:lnTo>
                  <a:lnTo>
                    <a:pt x="1433" y="795"/>
                  </a:lnTo>
                  <a:lnTo>
                    <a:pt x="1423" y="793"/>
                  </a:lnTo>
                  <a:lnTo>
                    <a:pt x="1415" y="793"/>
                  </a:lnTo>
                  <a:lnTo>
                    <a:pt x="1405" y="795"/>
                  </a:lnTo>
                  <a:lnTo>
                    <a:pt x="1405" y="795"/>
                  </a:lnTo>
                  <a:close/>
                  <a:moveTo>
                    <a:pt x="570" y="816"/>
                  </a:moveTo>
                  <a:lnTo>
                    <a:pt x="570" y="816"/>
                  </a:lnTo>
                  <a:lnTo>
                    <a:pt x="574" y="851"/>
                  </a:lnTo>
                  <a:lnTo>
                    <a:pt x="578" y="866"/>
                  </a:lnTo>
                  <a:lnTo>
                    <a:pt x="579" y="875"/>
                  </a:lnTo>
                  <a:lnTo>
                    <a:pt x="584" y="882"/>
                  </a:lnTo>
                  <a:lnTo>
                    <a:pt x="584" y="882"/>
                  </a:lnTo>
                  <a:lnTo>
                    <a:pt x="610" y="994"/>
                  </a:lnTo>
                  <a:lnTo>
                    <a:pt x="622" y="1050"/>
                  </a:lnTo>
                  <a:lnTo>
                    <a:pt x="633" y="1105"/>
                  </a:lnTo>
                  <a:lnTo>
                    <a:pt x="633" y="1105"/>
                  </a:lnTo>
                  <a:lnTo>
                    <a:pt x="650" y="1105"/>
                  </a:lnTo>
                  <a:lnTo>
                    <a:pt x="669" y="1106"/>
                  </a:lnTo>
                  <a:lnTo>
                    <a:pt x="686" y="1109"/>
                  </a:lnTo>
                  <a:lnTo>
                    <a:pt x="702" y="1112"/>
                  </a:lnTo>
                  <a:lnTo>
                    <a:pt x="702" y="1112"/>
                  </a:lnTo>
                  <a:lnTo>
                    <a:pt x="702" y="1104"/>
                  </a:lnTo>
                  <a:lnTo>
                    <a:pt x="703" y="1094"/>
                  </a:lnTo>
                  <a:lnTo>
                    <a:pt x="706" y="1083"/>
                  </a:lnTo>
                  <a:lnTo>
                    <a:pt x="710" y="1073"/>
                  </a:lnTo>
                  <a:lnTo>
                    <a:pt x="716" y="1063"/>
                  </a:lnTo>
                  <a:lnTo>
                    <a:pt x="723" y="1054"/>
                  </a:lnTo>
                  <a:lnTo>
                    <a:pt x="730" y="1049"/>
                  </a:lnTo>
                  <a:lnTo>
                    <a:pt x="738" y="1046"/>
                  </a:lnTo>
                  <a:lnTo>
                    <a:pt x="738" y="1046"/>
                  </a:lnTo>
                  <a:lnTo>
                    <a:pt x="747" y="1045"/>
                  </a:lnTo>
                  <a:lnTo>
                    <a:pt x="754" y="1043"/>
                  </a:lnTo>
                  <a:lnTo>
                    <a:pt x="770" y="1043"/>
                  </a:lnTo>
                  <a:lnTo>
                    <a:pt x="784" y="1045"/>
                  </a:lnTo>
                  <a:lnTo>
                    <a:pt x="793" y="1043"/>
                  </a:lnTo>
                  <a:lnTo>
                    <a:pt x="800" y="1043"/>
                  </a:lnTo>
                  <a:lnTo>
                    <a:pt x="800" y="1043"/>
                  </a:lnTo>
                  <a:lnTo>
                    <a:pt x="786" y="1026"/>
                  </a:lnTo>
                  <a:lnTo>
                    <a:pt x="773" y="1010"/>
                  </a:lnTo>
                  <a:lnTo>
                    <a:pt x="744" y="979"/>
                  </a:lnTo>
                  <a:lnTo>
                    <a:pt x="716" y="948"/>
                  </a:lnTo>
                  <a:lnTo>
                    <a:pt x="686" y="915"/>
                  </a:lnTo>
                  <a:lnTo>
                    <a:pt x="686" y="915"/>
                  </a:lnTo>
                  <a:lnTo>
                    <a:pt x="685" y="914"/>
                  </a:lnTo>
                  <a:lnTo>
                    <a:pt x="682" y="914"/>
                  </a:lnTo>
                  <a:lnTo>
                    <a:pt x="681" y="914"/>
                  </a:lnTo>
                  <a:lnTo>
                    <a:pt x="678" y="913"/>
                  </a:lnTo>
                  <a:lnTo>
                    <a:pt x="678" y="913"/>
                  </a:lnTo>
                  <a:lnTo>
                    <a:pt x="668" y="900"/>
                  </a:lnTo>
                  <a:lnTo>
                    <a:pt x="655" y="887"/>
                  </a:lnTo>
                  <a:lnTo>
                    <a:pt x="630" y="862"/>
                  </a:lnTo>
                  <a:lnTo>
                    <a:pt x="630" y="862"/>
                  </a:lnTo>
                  <a:lnTo>
                    <a:pt x="615" y="845"/>
                  </a:lnTo>
                  <a:lnTo>
                    <a:pt x="599" y="830"/>
                  </a:lnTo>
                  <a:lnTo>
                    <a:pt x="592" y="821"/>
                  </a:lnTo>
                  <a:lnTo>
                    <a:pt x="584" y="814"/>
                  </a:lnTo>
                  <a:lnTo>
                    <a:pt x="574" y="809"/>
                  </a:lnTo>
                  <a:lnTo>
                    <a:pt x="564" y="805"/>
                  </a:lnTo>
                  <a:lnTo>
                    <a:pt x="564" y="805"/>
                  </a:lnTo>
                  <a:lnTo>
                    <a:pt x="563" y="809"/>
                  </a:lnTo>
                  <a:lnTo>
                    <a:pt x="564" y="812"/>
                  </a:lnTo>
                  <a:lnTo>
                    <a:pt x="567" y="813"/>
                  </a:lnTo>
                  <a:lnTo>
                    <a:pt x="570" y="816"/>
                  </a:lnTo>
                  <a:lnTo>
                    <a:pt x="570" y="816"/>
                  </a:lnTo>
                  <a:close/>
                  <a:moveTo>
                    <a:pt x="1394" y="862"/>
                  </a:moveTo>
                  <a:lnTo>
                    <a:pt x="1394" y="862"/>
                  </a:lnTo>
                  <a:lnTo>
                    <a:pt x="1377" y="859"/>
                  </a:lnTo>
                  <a:lnTo>
                    <a:pt x="1361" y="858"/>
                  </a:lnTo>
                  <a:lnTo>
                    <a:pt x="1326" y="858"/>
                  </a:lnTo>
                  <a:lnTo>
                    <a:pt x="1326" y="858"/>
                  </a:lnTo>
                  <a:lnTo>
                    <a:pt x="1113" y="858"/>
                  </a:lnTo>
                  <a:lnTo>
                    <a:pt x="1006" y="859"/>
                  </a:lnTo>
                  <a:lnTo>
                    <a:pt x="904" y="861"/>
                  </a:lnTo>
                  <a:lnTo>
                    <a:pt x="904" y="861"/>
                  </a:lnTo>
                  <a:lnTo>
                    <a:pt x="904" y="863"/>
                  </a:lnTo>
                  <a:lnTo>
                    <a:pt x="905" y="866"/>
                  </a:lnTo>
                  <a:lnTo>
                    <a:pt x="905" y="869"/>
                  </a:lnTo>
                  <a:lnTo>
                    <a:pt x="902" y="871"/>
                  </a:lnTo>
                  <a:lnTo>
                    <a:pt x="902" y="871"/>
                  </a:lnTo>
                  <a:lnTo>
                    <a:pt x="901" y="869"/>
                  </a:lnTo>
                  <a:lnTo>
                    <a:pt x="900" y="869"/>
                  </a:lnTo>
                  <a:lnTo>
                    <a:pt x="898" y="865"/>
                  </a:lnTo>
                  <a:lnTo>
                    <a:pt x="897" y="862"/>
                  </a:lnTo>
                  <a:lnTo>
                    <a:pt x="895" y="862"/>
                  </a:lnTo>
                  <a:lnTo>
                    <a:pt x="894" y="862"/>
                  </a:lnTo>
                  <a:lnTo>
                    <a:pt x="894" y="862"/>
                  </a:lnTo>
                  <a:lnTo>
                    <a:pt x="888" y="863"/>
                  </a:lnTo>
                  <a:lnTo>
                    <a:pt x="881" y="863"/>
                  </a:lnTo>
                  <a:lnTo>
                    <a:pt x="869" y="863"/>
                  </a:lnTo>
                  <a:lnTo>
                    <a:pt x="856" y="862"/>
                  </a:lnTo>
                  <a:lnTo>
                    <a:pt x="849" y="863"/>
                  </a:lnTo>
                  <a:lnTo>
                    <a:pt x="843" y="865"/>
                  </a:lnTo>
                  <a:lnTo>
                    <a:pt x="843" y="865"/>
                  </a:lnTo>
                  <a:lnTo>
                    <a:pt x="838" y="868"/>
                  </a:lnTo>
                  <a:lnTo>
                    <a:pt x="832" y="873"/>
                  </a:lnTo>
                  <a:lnTo>
                    <a:pt x="822" y="885"/>
                  </a:lnTo>
                  <a:lnTo>
                    <a:pt x="822" y="885"/>
                  </a:lnTo>
                  <a:lnTo>
                    <a:pt x="824" y="887"/>
                  </a:lnTo>
                  <a:lnTo>
                    <a:pt x="825" y="892"/>
                  </a:lnTo>
                  <a:lnTo>
                    <a:pt x="827" y="894"/>
                  </a:lnTo>
                  <a:lnTo>
                    <a:pt x="827" y="896"/>
                  </a:lnTo>
                  <a:lnTo>
                    <a:pt x="825" y="899"/>
                  </a:lnTo>
                  <a:lnTo>
                    <a:pt x="825" y="899"/>
                  </a:lnTo>
                  <a:lnTo>
                    <a:pt x="824" y="900"/>
                  </a:lnTo>
                  <a:lnTo>
                    <a:pt x="822" y="900"/>
                  </a:lnTo>
                  <a:lnTo>
                    <a:pt x="820" y="897"/>
                  </a:lnTo>
                  <a:lnTo>
                    <a:pt x="817" y="896"/>
                  </a:lnTo>
                  <a:lnTo>
                    <a:pt x="815" y="896"/>
                  </a:lnTo>
                  <a:lnTo>
                    <a:pt x="815" y="899"/>
                  </a:lnTo>
                  <a:lnTo>
                    <a:pt x="815" y="899"/>
                  </a:lnTo>
                  <a:lnTo>
                    <a:pt x="810" y="907"/>
                  </a:lnTo>
                  <a:lnTo>
                    <a:pt x="805" y="917"/>
                  </a:lnTo>
                  <a:lnTo>
                    <a:pt x="803" y="927"/>
                  </a:lnTo>
                  <a:lnTo>
                    <a:pt x="801" y="938"/>
                  </a:lnTo>
                  <a:lnTo>
                    <a:pt x="800" y="949"/>
                  </a:lnTo>
                  <a:lnTo>
                    <a:pt x="800" y="960"/>
                  </a:lnTo>
                  <a:lnTo>
                    <a:pt x="800" y="970"/>
                  </a:lnTo>
                  <a:lnTo>
                    <a:pt x="801" y="981"/>
                  </a:lnTo>
                  <a:lnTo>
                    <a:pt x="804" y="991"/>
                  </a:lnTo>
                  <a:lnTo>
                    <a:pt x="807" y="1002"/>
                  </a:lnTo>
                  <a:lnTo>
                    <a:pt x="811" y="1011"/>
                  </a:lnTo>
                  <a:lnTo>
                    <a:pt x="817" y="1019"/>
                  </a:lnTo>
                  <a:lnTo>
                    <a:pt x="822" y="1028"/>
                  </a:lnTo>
                  <a:lnTo>
                    <a:pt x="828" y="1035"/>
                  </a:lnTo>
                  <a:lnTo>
                    <a:pt x="836" y="1040"/>
                  </a:lnTo>
                  <a:lnTo>
                    <a:pt x="843" y="1045"/>
                  </a:lnTo>
                  <a:lnTo>
                    <a:pt x="843" y="1045"/>
                  </a:lnTo>
                  <a:lnTo>
                    <a:pt x="894" y="1042"/>
                  </a:lnTo>
                  <a:lnTo>
                    <a:pt x="944" y="1040"/>
                  </a:lnTo>
                  <a:lnTo>
                    <a:pt x="1048" y="1040"/>
                  </a:lnTo>
                  <a:lnTo>
                    <a:pt x="1149" y="1040"/>
                  </a:lnTo>
                  <a:lnTo>
                    <a:pt x="1199" y="1040"/>
                  </a:lnTo>
                  <a:lnTo>
                    <a:pt x="1246" y="1040"/>
                  </a:lnTo>
                  <a:lnTo>
                    <a:pt x="1246" y="1040"/>
                  </a:lnTo>
                  <a:lnTo>
                    <a:pt x="1409" y="1035"/>
                  </a:lnTo>
                  <a:lnTo>
                    <a:pt x="1409" y="1035"/>
                  </a:lnTo>
                  <a:lnTo>
                    <a:pt x="1406" y="1031"/>
                  </a:lnTo>
                  <a:lnTo>
                    <a:pt x="1404" y="1028"/>
                  </a:lnTo>
                  <a:lnTo>
                    <a:pt x="1399" y="1025"/>
                  </a:lnTo>
                  <a:lnTo>
                    <a:pt x="1395" y="1024"/>
                  </a:lnTo>
                  <a:lnTo>
                    <a:pt x="1385" y="1024"/>
                  </a:lnTo>
                  <a:lnTo>
                    <a:pt x="1374" y="1025"/>
                  </a:lnTo>
                  <a:lnTo>
                    <a:pt x="1374" y="1025"/>
                  </a:lnTo>
                  <a:lnTo>
                    <a:pt x="1319" y="1024"/>
                  </a:lnTo>
                  <a:lnTo>
                    <a:pt x="1265" y="1021"/>
                  </a:lnTo>
                  <a:lnTo>
                    <a:pt x="1208" y="1019"/>
                  </a:lnTo>
                  <a:lnTo>
                    <a:pt x="1147" y="1021"/>
                  </a:lnTo>
                  <a:lnTo>
                    <a:pt x="1147" y="1021"/>
                  </a:lnTo>
                  <a:lnTo>
                    <a:pt x="1110" y="1021"/>
                  </a:lnTo>
                  <a:lnTo>
                    <a:pt x="1074" y="1021"/>
                  </a:lnTo>
                  <a:lnTo>
                    <a:pt x="999" y="1019"/>
                  </a:lnTo>
                  <a:lnTo>
                    <a:pt x="961" y="1019"/>
                  </a:lnTo>
                  <a:lnTo>
                    <a:pt x="923" y="1019"/>
                  </a:lnTo>
                  <a:lnTo>
                    <a:pt x="886" y="1022"/>
                  </a:lnTo>
                  <a:lnTo>
                    <a:pt x="849" y="1026"/>
                  </a:lnTo>
                  <a:lnTo>
                    <a:pt x="849" y="1026"/>
                  </a:lnTo>
                  <a:lnTo>
                    <a:pt x="843" y="1019"/>
                  </a:lnTo>
                  <a:lnTo>
                    <a:pt x="838" y="1012"/>
                  </a:lnTo>
                  <a:lnTo>
                    <a:pt x="832" y="1005"/>
                  </a:lnTo>
                  <a:lnTo>
                    <a:pt x="829" y="997"/>
                  </a:lnTo>
                  <a:lnTo>
                    <a:pt x="827" y="988"/>
                  </a:lnTo>
                  <a:lnTo>
                    <a:pt x="824" y="979"/>
                  </a:lnTo>
                  <a:lnTo>
                    <a:pt x="822" y="960"/>
                  </a:lnTo>
                  <a:lnTo>
                    <a:pt x="824" y="941"/>
                  </a:lnTo>
                  <a:lnTo>
                    <a:pt x="827" y="922"/>
                  </a:lnTo>
                  <a:lnTo>
                    <a:pt x="832" y="904"/>
                  </a:lnTo>
                  <a:lnTo>
                    <a:pt x="839" y="890"/>
                  </a:lnTo>
                  <a:lnTo>
                    <a:pt x="839" y="890"/>
                  </a:lnTo>
                  <a:lnTo>
                    <a:pt x="846" y="886"/>
                  </a:lnTo>
                  <a:lnTo>
                    <a:pt x="852" y="883"/>
                  </a:lnTo>
                  <a:lnTo>
                    <a:pt x="859" y="883"/>
                  </a:lnTo>
                  <a:lnTo>
                    <a:pt x="866" y="883"/>
                  </a:lnTo>
                  <a:lnTo>
                    <a:pt x="880" y="885"/>
                  </a:lnTo>
                  <a:lnTo>
                    <a:pt x="895" y="886"/>
                  </a:lnTo>
                  <a:lnTo>
                    <a:pt x="895" y="886"/>
                  </a:lnTo>
                  <a:lnTo>
                    <a:pt x="988" y="882"/>
                  </a:lnTo>
                  <a:lnTo>
                    <a:pt x="988" y="882"/>
                  </a:lnTo>
                  <a:lnTo>
                    <a:pt x="1064" y="879"/>
                  </a:lnTo>
                  <a:lnTo>
                    <a:pt x="1134" y="879"/>
                  </a:lnTo>
                  <a:lnTo>
                    <a:pt x="1203" y="879"/>
                  </a:lnTo>
                  <a:lnTo>
                    <a:pt x="1270" y="880"/>
                  </a:lnTo>
                  <a:lnTo>
                    <a:pt x="1270" y="880"/>
                  </a:lnTo>
                  <a:lnTo>
                    <a:pt x="1300" y="882"/>
                  </a:lnTo>
                  <a:lnTo>
                    <a:pt x="1329" y="883"/>
                  </a:lnTo>
                  <a:lnTo>
                    <a:pt x="1359" y="886"/>
                  </a:lnTo>
                  <a:lnTo>
                    <a:pt x="1387" y="886"/>
                  </a:lnTo>
                  <a:lnTo>
                    <a:pt x="1387" y="886"/>
                  </a:lnTo>
                  <a:lnTo>
                    <a:pt x="1394" y="886"/>
                  </a:lnTo>
                  <a:lnTo>
                    <a:pt x="1401" y="886"/>
                  </a:lnTo>
                  <a:lnTo>
                    <a:pt x="1401" y="886"/>
                  </a:lnTo>
                  <a:lnTo>
                    <a:pt x="1404" y="882"/>
                  </a:lnTo>
                  <a:lnTo>
                    <a:pt x="1404" y="879"/>
                  </a:lnTo>
                  <a:lnTo>
                    <a:pt x="1404" y="875"/>
                  </a:lnTo>
                  <a:lnTo>
                    <a:pt x="1402" y="872"/>
                  </a:lnTo>
                  <a:lnTo>
                    <a:pt x="1399" y="866"/>
                  </a:lnTo>
                  <a:lnTo>
                    <a:pt x="1394" y="862"/>
                  </a:lnTo>
                  <a:lnTo>
                    <a:pt x="1394" y="862"/>
                  </a:lnTo>
                  <a:close/>
                  <a:moveTo>
                    <a:pt x="1015" y="890"/>
                  </a:moveTo>
                  <a:lnTo>
                    <a:pt x="1015" y="890"/>
                  </a:lnTo>
                  <a:lnTo>
                    <a:pt x="995" y="892"/>
                  </a:lnTo>
                  <a:lnTo>
                    <a:pt x="974" y="893"/>
                  </a:lnTo>
                  <a:lnTo>
                    <a:pt x="935" y="894"/>
                  </a:lnTo>
                  <a:lnTo>
                    <a:pt x="895" y="894"/>
                  </a:lnTo>
                  <a:lnTo>
                    <a:pt x="877" y="896"/>
                  </a:lnTo>
                  <a:lnTo>
                    <a:pt x="859" y="899"/>
                  </a:lnTo>
                  <a:lnTo>
                    <a:pt x="859" y="899"/>
                  </a:lnTo>
                  <a:lnTo>
                    <a:pt x="859" y="904"/>
                  </a:lnTo>
                  <a:lnTo>
                    <a:pt x="859" y="911"/>
                  </a:lnTo>
                  <a:lnTo>
                    <a:pt x="859" y="918"/>
                  </a:lnTo>
                  <a:lnTo>
                    <a:pt x="857" y="924"/>
                  </a:lnTo>
                  <a:lnTo>
                    <a:pt x="857" y="924"/>
                  </a:lnTo>
                  <a:lnTo>
                    <a:pt x="869" y="925"/>
                  </a:lnTo>
                  <a:lnTo>
                    <a:pt x="880" y="925"/>
                  </a:lnTo>
                  <a:lnTo>
                    <a:pt x="905" y="924"/>
                  </a:lnTo>
                  <a:lnTo>
                    <a:pt x="916" y="924"/>
                  </a:lnTo>
                  <a:lnTo>
                    <a:pt x="929" y="924"/>
                  </a:lnTo>
                  <a:lnTo>
                    <a:pt x="939" y="927"/>
                  </a:lnTo>
                  <a:lnTo>
                    <a:pt x="949" y="929"/>
                  </a:lnTo>
                  <a:lnTo>
                    <a:pt x="949" y="929"/>
                  </a:lnTo>
                  <a:lnTo>
                    <a:pt x="923" y="929"/>
                  </a:lnTo>
                  <a:lnTo>
                    <a:pt x="901" y="931"/>
                  </a:lnTo>
                  <a:lnTo>
                    <a:pt x="855" y="935"/>
                  </a:lnTo>
                  <a:lnTo>
                    <a:pt x="855" y="935"/>
                  </a:lnTo>
                  <a:lnTo>
                    <a:pt x="857" y="939"/>
                  </a:lnTo>
                  <a:lnTo>
                    <a:pt x="859" y="944"/>
                  </a:lnTo>
                  <a:lnTo>
                    <a:pt x="857" y="953"/>
                  </a:lnTo>
                  <a:lnTo>
                    <a:pt x="856" y="959"/>
                  </a:lnTo>
                  <a:lnTo>
                    <a:pt x="856" y="965"/>
                  </a:lnTo>
                  <a:lnTo>
                    <a:pt x="857" y="969"/>
                  </a:lnTo>
                  <a:lnTo>
                    <a:pt x="860" y="973"/>
                  </a:lnTo>
                  <a:lnTo>
                    <a:pt x="860" y="973"/>
                  </a:lnTo>
                  <a:lnTo>
                    <a:pt x="859" y="977"/>
                  </a:lnTo>
                  <a:lnTo>
                    <a:pt x="855" y="980"/>
                  </a:lnTo>
                  <a:lnTo>
                    <a:pt x="852" y="984"/>
                  </a:lnTo>
                  <a:lnTo>
                    <a:pt x="852" y="986"/>
                  </a:lnTo>
                  <a:lnTo>
                    <a:pt x="852" y="987"/>
                  </a:lnTo>
                  <a:lnTo>
                    <a:pt x="852" y="987"/>
                  </a:lnTo>
                  <a:lnTo>
                    <a:pt x="873" y="986"/>
                  </a:lnTo>
                  <a:lnTo>
                    <a:pt x="894" y="986"/>
                  </a:lnTo>
                  <a:lnTo>
                    <a:pt x="936" y="988"/>
                  </a:lnTo>
                  <a:lnTo>
                    <a:pt x="936" y="988"/>
                  </a:lnTo>
                  <a:lnTo>
                    <a:pt x="926" y="991"/>
                  </a:lnTo>
                  <a:lnTo>
                    <a:pt x="918" y="993"/>
                  </a:lnTo>
                  <a:lnTo>
                    <a:pt x="898" y="994"/>
                  </a:lnTo>
                  <a:lnTo>
                    <a:pt x="878" y="994"/>
                  </a:lnTo>
                  <a:lnTo>
                    <a:pt x="869" y="995"/>
                  </a:lnTo>
                  <a:lnTo>
                    <a:pt x="857" y="997"/>
                  </a:lnTo>
                  <a:lnTo>
                    <a:pt x="857" y="997"/>
                  </a:lnTo>
                  <a:lnTo>
                    <a:pt x="859" y="1000"/>
                  </a:lnTo>
                  <a:lnTo>
                    <a:pt x="862" y="1002"/>
                  </a:lnTo>
                  <a:lnTo>
                    <a:pt x="863" y="1005"/>
                  </a:lnTo>
                  <a:lnTo>
                    <a:pt x="863" y="1010"/>
                  </a:lnTo>
                  <a:lnTo>
                    <a:pt x="863" y="1010"/>
                  </a:lnTo>
                  <a:lnTo>
                    <a:pt x="915" y="1010"/>
                  </a:lnTo>
                  <a:lnTo>
                    <a:pt x="966" y="1008"/>
                  </a:lnTo>
                  <a:lnTo>
                    <a:pt x="1017" y="1008"/>
                  </a:lnTo>
                  <a:lnTo>
                    <a:pt x="1071" y="1010"/>
                  </a:lnTo>
                  <a:lnTo>
                    <a:pt x="1071" y="1010"/>
                  </a:lnTo>
                  <a:lnTo>
                    <a:pt x="1104" y="1011"/>
                  </a:lnTo>
                  <a:lnTo>
                    <a:pt x="1140" y="1011"/>
                  </a:lnTo>
                  <a:lnTo>
                    <a:pt x="1213" y="1011"/>
                  </a:lnTo>
                  <a:lnTo>
                    <a:pt x="1287" y="1010"/>
                  </a:lnTo>
                  <a:lnTo>
                    <a:pt x="1356" y="1011"/>
                  </a:lnTo>
                  <a:lnTo>
                    <a:pt x="1356" y="1011"/>
                  </a:lnTo>
                  <a:lnTo>
                    <a:pt x="1356" y="1002"/>
                  </a:lnTo>
                  <a:lnTo>
                    <a:pt x="1356" y="1000"/>
                  </a:lnTo>
                  <a:lnTo>
                    <a:pt x="1356" y="995"/>
                  </a:lnTo>
                  <a:lnTo>
                    <a:pt x="1356" y="995"/>
                  </a:lnTo>
                  <a:lnTo>
                    <a:pt x="1352" y="994"/>
                  </a:lnTo>
                  <a:lnTo>
                    <a:pt x="1346" y="994"/>
                  </a:lnTo>
                  <a:lnTo>
                    <a:pt x="1340" y="993"/>
                  </a:lnTo>
                  <a:lnTo>
                    <a:pt x="1340" y="991"/>
                  </a:lnTo>
                  <a:lnTo>
                    <a:pt x="1340" y="988"/>
                  </a:lnTo>
                  <a:lnTo>
                    <a:pt x="1340" y="988"/>
                  </a:lnTo>
                  <a:lnTo>
                    <a:pt x="1339" y="988"/>
                  </a:lnTo>
                  <a:lnTo>
                    <a:pt x="1338" y="991"/>
                  </a:lnTo>
                  <a:lnTo>
                    <a:pt x="1336" y="993"/>
                  </a:lnTo>
                  <a:lnTo>
                    <a:pt x="1333" y="993"/>
                  </a:lnTo>
                  <a:lnTo>
                    <a:pt x="1333" y="993"/>
                  </a:lnTo>
                  <a:lnTo>
                    <a:pt x="1316" y="991"/>
                  </a:lnTo>
                  <a:lnTo>
                    <a:pt x="1301" y="991"/>
                  </a:lnTo>
                  <a:lnTo>
                    <a:pt x="1266" y="991"/>
                  </a:lnTo>
                  <a:lnTo>
                    <a:pt x="1231" y="990"/>
                  </a:lnTo>
                  <a:lnTo>
                    <a:pt x="1213" y="988"/>
                  </a:lnTo>
                  <a:lnTo>
                    <a:pt x="1194" y="987"/>
                  </a:lnTo>
                  <a:lnTo>
                    <a:pt x="1194" y="987"/>
                  </a:lnTo>
                  <a:lnTo>
                    <a:pt x="1222" y="984"/>
                  </a:lnTo>
                  <a:lnTo>
                    <a:pt x="1253" y="984"/>
                  </a:lnTo>
                  <a:lnTo>
                    <a:pt x="1318" y="984"/>
                  </a:lnTo>
                  <a:lnTo>
                    <a:pt x="1318" y="984"/>
                  </a:lnTo>
                  <a:lnTo>
                    <a:pt x="1338" y="984"/>
                  </a:lnTo>
                  <a:lnTo>
                    <a:pt x="1347" y="983"/>
                  </a:lnTo>
                  <a:lnTo>
                    <a:pt x="1352" y="983"/>
                  </a:lnTo>
                  <a:lnTo>
                    <a:pt x="1354" y="980"/>
                  </a:lnTo>
                  <a:lnTo>
                    <a:pt x="1354" y="980"/>
                  </a:lnTo>
                  <a:lnTo>
                    <a:pt x="1349" y="977"/>
                  </a:lnTo>
                  <a:lnTo>
                    <a:pt x="1342" y="976"/>
                  </a:lnTo>
                  <a:lnTo>
                    <a:pt x="1323" y="976"/>
                  </a:lnTo>
                  <a:lnTo>
                    <a:pt x="1315" y="976"/>
                  </a:lnTo>
                  <a:lnTo>
                    <a:pt x="1305" y="976"/>
                  </a:lnTo>
                  <a:lnTo>
                    <a:pt x="1297" y="974"/>
                  </a:lnTo>
                  <a:lnTo>
                    <a:pt x="1290" y="970"/>
                  </a:lnTo>
                  <a:lnTo>
                    <a:pt x="1290" y="970"/>
                  </a:lnTo>
                  <a:lnTo>
                    <a:pt x="1321" y="969"/>
                  </a:lnTo>
                  <a:lnTo>
                    <a:pt x="1354" y="967"/>
                  </a:lnTo>
                  <a:lnTo>
                    <a:pt x="1354" y="967"/>
                  </a:lnTo>
                  <a:lnTo>
                    <a:pt x="1353" y="959"/>
                  </a:lnTo>
                  <a:lnTo>
                    <a:pt x="1353" y="953"/>
                  </a:lnTo>
                  <a:lnTo>
                    <a:pt x="1354" y="948"/>
                  </a:lnTo>
                  <a:lnTo>
                    <a:pt x="1359" y="942"/>
                  </a:lnTo>
                  <a:lnTo>
                    <a:pt x="1359" y="942"/>
                  </a:lnTo>
                  <a:lnTo>
                    <a:pt x="1342" y="942"/>
                  </a:lnTo>
                  <a:lnTo>
                    <a:pt x="1325" y="942"/>
                  </a:lnTo>
                  <a:lnTo>
                    <a:pt x="1290" y="944"/>
                  </a:lnTo>
                  <a:lnTo>
                    <a:pt x="1255" y="946"/>
                  </a:lnTo>
                  <a:lnTo>
                    <a:pt x="1220" y="949"/>
                  </a:lnTo>
                  <a:lnTo>
                    <a:pt x="1220" y="949"/>
                  </a:lnTo>
                  <a:lnTo>
                    <a:pt x="1185" y="951"/>
                  </a:lnTo>
                  <a:lnTo>
                    <a:pt x="1148" y="949"/>
                  </a:lnTo>
                  <a:lnTo>
                    <a:pt x="1112" y="949"/>
                  </a:lnTo>
                  <a:lnTo>
                    <a:pt x="1075" y="951"/>
                  </a:lnTo>
                  <a:lnTo>
                    <a:pt x="1075" y="951"/>
                  </a:lnTo>
                  <a:lnTo>
                    <a:pt x="1046" y="952"/>
                  </a:lnTo>
                  <a:lnTo>
                    <a:pt x="1016" y="953"/>
                  </a:lnTo>
                  <a:lnTo>
                    <a:pt x="987" y="955"/>
                  </a:lnTo>
                  <a:lnTo>
                    <a:pt x="960" y="958"/>
                  </a:lnTo>
                  <a:lnTo>
                    <a:pt x="960" y="958"/>
                  </a:lnTo>
                  <a:lnTo>
                    <a:pt x="949" y="962"/>
                  </a:lnTo>
                  <a:lnTo>
                    <a:pt x="944" y="962"/>
                  </a:lnTo>
                  <a:lnTo>
                    <a:pt x="942" y="960"/>
                  </a:lnTo>
                  <a:lnTo>
                    <a:pt x="939" y="959"/>
                  </a:lnTo>
                  <a:lnTo>
                    <a:pt x="939" y="959"/>
                  </a:lnTo>
                  <a:lnTo>
                    <a:pt x="953" y="955"/>
                  </a:lnTo>
                  <a:lnTo>
                    <a:pt x="968" y="952"/>
                  </a:lnTo>
                  <a:lnTo>
                    <a:pt x="998" y="948"/>
                  </a:lnTo>
                  <a:lnTo>
                    <a:pt x="1029" y="946"/>
                  </a:lnTo>
                  <a:lnTo>
                    <a:pt x="1060" y="945"/>
                  </a:lnTo>
                  <a:lnTo>
                    <a:pt x="1124" y="946"/>
                  </a:lnTo>
                  <a:lnTo>
                    <a:pt x="1159" y="946"/>
                  </a:lnTo>
                  <a:lnTo>
                    <a:pt x="1193" y="944"/>
                  </a:lnTo>
                  <a:lnTo>
                    <a:pt x="1193" y="944"/>
                  </a:lnTo>
                  <a:lnTo>
                    <a:pt x="1262" y="938"/>
                  </a:lnTo>
                  <a:lnTo>
                    <a:pt x="1325" y="934"/>
                  </a:lnTo>
                  <a:lnTo>
                    <a:pt x="1325" y="934"/>
                  </a:lnTo>
                  <a:lnTo>
                    <a:pt x="1345" y="934"/>
                  </a:lnTo>
                  <a:lnTo>
                    <a:pt x="1349" y="934"/>
                  </a:lnTo>
                  <a:lnTo>
                    <a:pt x="1353" y="932"/>
                  </a:lnTo>
                  <a:lnTo>
                    <a:pt x="1356" y="931"/>
                  </a:lnTo>
                  <a:lnTo>
                    <a:pt x="1357" y="927"/>
                  </a:lnTo>
                  <a:lnTo>
                    <a:pt x="1357" y="927"/>
                  </a:lnTo>
                  <a:lnTo>
                    <a:pt x="1349" y="924"/>
                  </a:lnTo>
                  <a:lnTo>
                    <a:pt x="1338" y="924"/>
                  </a:lnTo>
                  <a:lnTo>
                    <a:pt x="1312" y="924"/>
                  </a:lnTo>
                  <a:lnTo>
                    <a:pt x="1287" y="925"/>
                  </a:lnTo>
                  <a:lnTo>
                    <a:pt x="1274" y="925"/>
                  </a:lnTo>
                  <a:lnTo>
                    <a:pt x="1263" y="922"/>
                  </a:lnTo>
                  <a:lnTo>
                    <a:pt x="1263" y="922"/>
                  </a:lnTo>
                  <a:lnTo>
                    <a:pt x="1284" y="920"/>
                  </a:lnTo>
                  <a:lnTo>
                    <a:pt x="1309" y="918"/>
                  </a:lnTo>
                  <a:lnTo>
                    <a:pt x="1361" y="914"/>
                  </a:lnTo>
                  <a:lnTo>
                    <a:pt x="1361" y="914"/>
                  </a:lnTo>
                  <a:lnTo>
                    <a:pt x="1361" y="910"/>
                  </a:lnTo>
                  <a:lnTo>
                    <a:pt x="1361" y="906"/>
                  </a:lnTo>
                  <a:lnTo>
                    <a:pt x="1361" y="900"/>
                  </a:lnTo>
                  <a:lnTo>
                    <a:pt x="1363" y="899"/>
                  </a:lnTo>
                  <a:lnTo>
                    <a:pt x="1364" y="897"/>
                  </a:lnTo>
                  <a:lnTo>
                    <a:pt x="1364" y="897"/>
                  </a:lnTo>
                  <a:lnTo>
                    <a:pt x="1366" y="896"/>
                  </a:lnTo>
                  <a:lnTo>
                    <a:pt x="1364" y="896"/>
                  </a:lnTo>
                  <a:lnTo>
                    <a:pt x="1364" y="896"/>
                  </a:lnTo>
                  <a:lnTo>
                    <a:pt x="1322" y="892"/>
                  </a:lnTo>
                  <a:lnTo>
                    <a:pt x="1279" y="890"/>
                  </a:lnTo>
                  <a:lnTo>
                    <a:pt x="1190" y="889"/>
                  </a:lnTo>
                  <a:lnTo>
                    <a:pt x="1100" y="889"/>
                  </a:lnTo>
                  <a:lnTo>
                    <a:pt x="1015" y="890"/>
                  </a:lnTo>
                  <a:lnTo>
                    <a:pt x="1015" y="890"/>
                  </a:lnTo>
                  <a:close/>
                  <a:moveTo>
                    <a:pt x="185" y="966"/>
                  </a:moveTo>
                  <a:lnTo>
                    <a:pt x="185" y="966"/>
                  </a:lnTo>
                  <a:lnTo>
                    <a:pt x="178" y="960"/>
                  </a:lnTo>
                  <a:lnTo>
                    <a:pt x="170" y="953"/>
                  </a:lnTo>
                  <a:lnTo>
                    <a:pt x="160" y="945"/>
                  </a:lnTo>
                  <a:lnTo>
                    <a:pt x="149" y="939"/>
                  </a:lnTo>
                  <a:lnTo>
                    <a:pt x="149" y="939"/>
                  </a:lnTo>
                  <a:lnTo>
                    <a:pt x="147" y="936"/>
                  </a:lnTo>
                  <a:lnTo>
                    <a:pt x="144" y="934"/>
                  </a:lnTo>
                  <a:lnTo>
                    <a:pt x="137" y="929"/>
                  </a:lnTo>
                  <a:lnTo>
                    <a:pt x="130" y="924"/>
                  </a:lnTo>
                  <a:lnTo>
                    <a:pt x="127" y="921"/>
                  </a:lnTo>
                  <a:lnTo>
                    <a:pt x="125" y="915"/>
                  </a:lnTo>
                  <a:lnTo>
                    <a:pt x="125" y="915"/>
                  </a:lnTo>
                  <a:lnTo>
                    <a:pt x="113" y="924"/>
                  </a:lnTo>
                  <a:lnTo>
                    <a:pt x="102" y="931"/>
                  </a:lnTo>
                  <a:lnTo>
                    <a:pt x="90" y="938"/>
                  </a:lnTo>
                  <a:lnTo>
                    <a:pt x="76" y="942"/>
                  </a:lnTo>
                  <a:lnTo>
                    <a:pt x="49" y="955"/>
                  </a:lnTo>
                  <a:lnTo>
                    <a:pt x="38" y="960"/>
                  </a:lnTo>
                  <a:lnTo>
                    <a:pt x="26" y="969"/>
                  </a:lnTo>
                  <a:lnTo>
                    <a:pt x="26" y="969"/>
                  </a:lnTo>
                  <a:lnTo>
                    <a:pt x="74" y="1014"/>
                  </a:lnTo>
                  <a:lnTo>
                    <a:pt x="122" y="1059"/>
                  </a:lnTo>
                  <a:lnTo>
                    <a:pt x="147" y="1081"/>
                  </a:lnTo>
                  <a:lnTo>
                    <a:pt x="172" y="1101"/>
                  </a:lnTo>
                  <a:lnTo>
                    <a:pt x="198" y="1122"/>
                  </a:lnTo>
                  <a:lnTo>
                    <a:pt x="226" y="1140"/>
                  </a:lnTo>
                  <a:lnTo>
                    <a:pt x="226" y="1140"/>
                  </a:lnTo>
                  <a:lnTo>
                    <a:pt x="241" y="1156"/>
                  </a:lnTo>
                  <a:lnTo>
                    <a:pt x="257" y="1171"/>
                  </a:lnTo>
                  <a:lnTo>
                    <a:pt x="290" y="1199"/>
                  </a:lnTo>
                  <a:lnTo>
                    <a:pt x="324" y="1227"/>
                  </a:lnTo>
                  <a:lnTo>
                    <a:pt x="339" y="1243"/>
                  </a:lnTo>
                  <a:lnTo>
                    <a:pt x="355" y="1258"/>
                  </a:lnTo>
                  <a:lnTo>
                    <a:pt x="355" y="1258"/>
                  </a:lnTo>
                  <a:lnTo>
                    <a:pt x="360" y="1261"/>
                  </a:lnTo>
                  <a:lnTo>
                    <a:pt x="366" y="1265"/>
                  </a:lnTo>
                  <a:lnTo>
                    <a:pt x="370" y="1271"/>
                  </a:lnTo>
                  <a:lnTo>
                    <a:pt x="375" y="1273"/>
                  </a:lnTo>
                  <a:lnTo>
                    <a:pt x="375" y="1273"/>
                  </a:lnTo>
                  <a:lnTo>
                    <a:pt x="382" y="1259"/>
                  </a:lnTo>
                  <a:lnTo>
                    <a:pt x="389" y="1247"/>
                  </a:lnTo>
                  <a:lnTo>
                    <a:pt x="397" y="1234"/>
                  </a:lnTo>
                  <a:lnTo>
                    <a:pt x="405" y="1223"/>
                  </a:lnTo>
                  <a:lnTo>
                    <a:pt x="425" y="1200"/>
                  </a:lnTo>
                  <a:lnTo>
                    <a:pt x="445" y="1179"/>
                  </a:lnTo>
                  <a:lnTo>
                    <a:pt x="445" y="1179"/>
                  </a:lnTo>
                  <a:lnTo>
                    <a:pt x="443" y="1178"/>
                  </a:lnTo>
                  <a:lnTo>
                    <a:pt x="442" y="1178"/>
                  </a:lnTo>
                  <a:lnTo>
                    <a:pt x="442" y="1175"/>
                  </a:lnTo>
                  <a:lnTo>
                    <a:pt x="442" y="1175"/>
                  </a:lnTo>
                  <a:lnTo>
                    <a:pt x="432" y="1177"/>
                  </a:lnTo>
                  <a:lnTo>
                    <a:pt x="424" y="1181"/>
                  </a:lnTo>
                  <a:lnTo>
                    <a:pt x="408" y="1189"/>
                  </a:lnTo>
                  <a:lnTo>
                    <a:pt x="401" y="1193"/>
                  </a:lnTo>
                  <a:lnTo>
                    <a:pt x="394" y="1198"/>
                  </a:lnTo>
                  <a:lnTo>
                    <a:pt x="386" y="1199"/>
                  </a:lnTo>
                  <a:lnTo>
                    <a:pt x="376" y="1200"/>
                  </a:lnTo>
                  <a:lnTo>
                    <a:pt x="376" y="1200"/>
                  </a:lnTo>
                  <a:lnTo>
                    <a:pt x="389" y="1191"/>
                  </a:lnTo>
                  <a:lnTo>
                    <a:pt x="403" y="1182"/>
                  </a:lnTo>
                  <a:lnTo>
                    <a:pt x="415" y="1174"/>
                  </a:lnTo>
                  <a:lnTo>
                    <a:pt x="426" y="1163"/>
                  </a:lnTo>
                  <a:lnTo>
                    <a:pt x="426" y="1163"/>
                  </a:lnTo>
                  <a:lnTo>
                    <a:pt x="422" y="1160"/>
                  </a:lnTo>
                  <a:lnTo>
                    <a:pt x="419" y="1156"/>
                  </a:lnTo>
                  <a:lnTo>
                    <a:pt x="419" y="1156"/>
                  </a:lnTo>
                  <a:lnTo>
                    <a:pt x="405" y="1164"/>
                  </a:lnTo>
                  <a:lnTo>
                    <a:pt x="397" y="1167"/>
                  </a:lnTo>
                  <a:lnTo>
                    <a:pt x="394" y="1167"/>
                  </a:lnTo>
                  <a:lnTo>
                    <a:pt x="391" y="1165"/>
                  </a:lnTo>
                  <a:lnTo>
                    <a:pt x="391" y="1165"/>
                  </a:lnTo>
                  <a:lnTo>
                    <a:pt x="393" y="1161"/>
                  </a:lnTo>
                  <a:lnTo>
                    <a:pt x="394" y="1158"/>
                  </a:lnTo>
                  <a:lnTo>
                    <a:pt x="400" y="1156"/>
                  </a:lnTo>
                  <a:lnTo>
                    <a:pt x="405" y="1151"/>
                  </a:lnTo>
                  <a:lnTo>
                    <a:pt x="411" y="1147"/>
                  </a:lnTo>
                  <a:lnTo>
                    <a:pt x="411" y="1147"/>
                  </a:lnTo>
                  <a:lnTo>
                    <a:pt x="407" y="1146"/>
                  </a:lnTo>
                  <a:lnTo>
                    <a:pt x="403" y="1146"/>
                  </a:lnTo>
                  <a:lnTo>
                    <a:pt x="397" y="1149"/>
                  </a:lnTo>
                  <a:lnTo>
                    <a:pt x="393" y="1151"/>
                  </a:lnTo>
                  <a:lnTo>
                    <a:pt x="389" y="1154"/>
                  </a:lnTo>
                  <a:lnTo>
                    <a:pt x="384" y="1156"/>
                  </a:lnTo>
                  <a:lnTo>
                    <a:pt x="380" y="1156"/>
                  </a:lnTo>
                  <a:lnTo>
                    <a:pt x="376" y="1153"/>
                  </a:lnTo>
                  <a:lnTo>
                    <a:pt x="376" y="1153"/>
                  </a:lnTo>
                  <a:lnTo>
                    <a:pt x="380" y="1147"/>
                  </a:lnTo>
                  <a:lnTo>
                    <a:pt x="386" y="1143"/>
                  </a:lnTo>
                  <a:lnTo>
                    <a:pt x="398" y="1134"/>
                  </a:lnTo>
                  <a:lnTo>
                    <a:pt x="398" y="1134"/>
                  </a:lnTo>
                  <a:lnTo>
                    <a:pt x="394" y="1132"/>
                  </a:lnTo>
                  <a:lnTo>
                    <a:pt x="390" y="1130"/>
                  </a:lnTo>
                  <a:lnTo>
                    <a:pt x="384" y="1132"/>
                  </a:lnTo>
                  <a:lnTo>
                    <a:pt x="379" y="1134"/>
                  </a:lnTo>
                  <a:lnTo>
                    <a:pt x="367" y="1140"/>
                  </a:lnTo>
                  <a:lnTo>
                    <a:pt x="363" y="1140"/>
                  </a:lnTo>
                  <a:lnTo>
                    <a:pt x="358" y="1139"/>
                  </a:lnTo>
                  <a:lnTo>
                    <a:pt x="358" y="1139"/>
                  </a:lnTo>
                  <a:lnTo>
                    <a:pt x="359" y="1136"/>
                  </a:lnTo>
                  <a:lnTo>
                    <a:pt x="360" y="1133"/>
                  </a:lnTo>
                  <a:lnTo>
                    <a:pt x="367" y="1129"/>
                  </a:lnTo>
                  <a:lnTo>
                    <a:pt x="375" y="1125"/>
                  </a:lnTo>
                  <a:lnTo>
                    <a:pt x="382" y="1120"/>
                  </a:lnTo>
                  <a:lnTo>
                    <a:pt x="382" y="1120"/>
                  </a:lnTo>
                  <a:lnTo>
                    <a:pt x="379" y="1119"/>
                  </a:lnTo>
                  <a:lnTo>
                    <a:pt x="376" y="1118"/>
                  </a:lnTo>
                  <a:lnTo>
                    <a:pt x="375" y="1115"/>
                  </a:lnTo>
                  <a:lnTo>
                    <a:pt x="370" y="1113"/>
                  </a:lnTo>
                  <a:lnTo>
                    <a:pt x="370" y="1113"/>
                  </a:lnTo>
                  <a:lnTo>
                    <a:pt x="355" y="1120"/>
                  </a:lnTo>
                  <a:lnTo>
                    <a:pt x="346" y="1122"/>
                  </a:lnTo>
                  <a:lnTo>
                    <a:pt x="344" y="1122"/>
                  </a:lnTo>
                  <a:lnTo>
                    <a:pt x="339" y="1120"/>
                  </a:lnTo>
                  <a:lnTo>
                    <a:pt x="339" y="1120"/>
                  </a:lnTo>
                  <a:lnTo>
                    <a:pt x="341" y="1118"/>
                  </a:lnTo>
                  <a:lnTo>
                    <a:pt x="344" y="1115"/>
                  </a:lnTo>
                  <a:lnTo>
                    <a:pt x="351" y="1111"/>
                  </a:lnTo>
                  <a:lnTo>
                    <a:pt x="358" y="1108"/>
                  </a:lnTo>
                  <a:lnTo>
                    <a:pt x="360" y="1106"/>
                  </a:lnTo>
                  <a:lnTo>
                    <a:pt x="362" y="1102"/>
                  </a:lnTo>
                  <a:lnTo>
                    <a:pt x="362" y="1102"/>
                  </a:lnTo>
                  <a:lnTo>
                    <a:pt x="351" y="1094"/>
                  </a:lnTo>
                  <a:lnTo>
                    <a:pt x="351" y="1094"/>
                  </a:lnTo>
                  <a:lnTo>
                    <a:pt x="341" y="1098"/>
                  </a:lnTo>
                  <a:lnTo>
                    <a:pt x="332" y="1102"/>
                  </a:lnTo>
                  <a:lnTo>
                    <a:pt x="324" y="1106"/>
                  </a:lnTo>
                  <a:lnTo>
                    <a:pt x="313" y="1109"/>
                  </a:lnTo>
                  <a:lnTo>
                    <a:pt x="313" y="1109"/>
                  </a:lnTo>
                  <a:lnTo>
                    <a:pt x="304" y="1115"/>
                  </a:lnTo>
                  <a:lnTo>
                    <a:pt x="295" y="1122"/>
                  </a:lnTo>
                  <a:lnTo>
                    <a:pt x="285" y="1126"/>
                  </a:lnTo>
                  <a:lnTo>
                    <a:pt x="280" y="1127"/>
                  </a:lnTo>
                  <a:lnTo>
                    <a:pt x="275" y="1127"/>
                  </a:lnTo>
                  <a:lnTo>
                    <a:pt x="275" y="1127"/>
                  </a:lnTo>
                  <a:lnTo>
                    <a:pt x="280" y="1120"/>
                  </a:lnTo>
                  <a:lnTo>
                    <a:pt x="287" y="1115"/>
                  </a:lnTo>
                  <a:lnTo>
                    <a:pt x="296" y="1109"/>
                  </a:lnTo>
                  <a:lnTo>
                    <a:pt x="304" y="1105"/>
                  </a:lnTo>
                  <a:lnTo>
                    <a:pt x="321" y="1095"/>
                  </a:lnTo>
                  <a:lnTo>
                    <a:pt x="330" y="1091"/>
                  </a:lnTo>
                  <a:lnTo>
                    <a:pt x="338" y="1085"/>
                  </a:lnTo>
                  <a:lnTo>
                    <a:pt x="338" y="1085"/>
                  </a:lnTo>
                  <a:lnTo>
                    <a:pt x="335" y="1081"/>
                  </a:lnTo>
                  <a:lnTo>
                    <a:pt x="331" y="1078"/>
                  </a:lnTo>
                  <a:lnTo>
                    <a:pt x="321" y="1073"/>
                  </a:lnTo>
                  <a:lnTo>
                    <a:pt x="321" y="1073"/>
                  </a:lnTo>
                  <a:lnTo>
                    <a:pt x="314" y="1075"/>
                  </a:lnTo>
                  <a:lnTo>
                    <a:pt x="307" y="1078"/>
                  </a:lnTo>
                  <a:lnTo>
                    <a:pt x="300" y="1083"/>
                  </a:lnTo>
                  <a:lnTo>
                    <a:pt x="293" y="1085"/>
                  </a:lnTo>
                  <a:lnTo>
                    <a:pt x="293" y="1085"/>
                  </a:lnTo>
                  <a:lnTo>
                    <a:pt x="292" y="1081"/>
                  </a:lnTo>
                  <a:lnTo>
                    <a:pt x="293" y="1078"/>
                  </a:lnTo>
                  <a:lnTo>
                    <a:pt x="296" y="1075"/>
                  </a:lnTo>
                  <a:lnTo>
                    <a:pt x="299" y="1073"/>
                  </a:lnTo>
                  <a:lnTo>
                    <a:pt x="306" y="1067"/>
                  </a:lnTo>
                  <a:lnTo>
                    <a:pt x="309" y="1064"/>
                  </a:lnTo>
                  <a:lnTo>
                    <a:pt x="310" y="1061"/>
                  </a:lnTo>
                  <a:lnTo>
                    <a:pt x="310" y="1061"/>
                  </a:lnTo>
                  <a:lnTo>
                    <a:pt x="307" y="1060"/>
                  </a:lnTo>
                  <a:lnTo>
                    <a:pt x="306" y="1057"/>
                  </a:lnTo>
                  <a:lnTo>
                    <a:pt x="304" y="1056"/>
                  </a:lnTo>
                  <a:lnTo>
                    <a:pt x="300" y="1056"/>
                  </a:lnTo>
                  <a:lnTo>
                    <a:pt x="300" y="1056"/>
                  </a:lnTo>
                  <a:lnTo>
                    <a:pt x="293" y="1060"/>
                  </a:lnTo>
                  <a:lnTo>
                    <a:pt x="285" y="1064"/>
                  </a:lnTo>
                  <a:lnTo>
                    <a:pt x="276" y="1066"/>
                  </a:lnTo>
                  <a:lnTo>
                    <a:pt x="272" y="1066"/>
                  </a:lnTo>
                  <a:lnTo>
                    <a:pt x="269" y="1064"/>
                  </a:lnTo>
                  <a:lnTo>
                    <a:pt x="269" y="1064"/>
                  </a:lnTo>
                  <a:lnTo>
                    <a:pt x="273" y="1059"/>
                  </a:lnTo>
                  <a:lnTo>
                    <a:pt x="280" y="1054"/>
                  </a:lnTo>
                  <a:lnTo>
                    <a:pt x="293" y="1049"/>
                  </a:lnTo>
                  <a:lnTo>
                    <a:pt x="293" y="1049"/>
                  </a:lnTo>
                  <a:lnTo>
                    <a:pt x="290" y="1046"/>
                  </a:lnTo>
                  <a:lnTo>
                    <a:pt x="286" y="1043"/>
                  </a:lnTo>
                  <a:lnTo>
                    <a:pt x="280" y="1039"/>
                  </a:lnTo>
                  <a:lnTo>
                    <a:pt x="280" y="1039"/>
                  </a:lnTo>
                  <a:lnTo>
                    <a:pt x="272" y="1043"/>
                  </a:lnTo>
                  <a:lnTo>
                    <a:pt x="264" y="1049"/>
                  </a:lnTo>
                  <a:lnTo>
                    <a:pt x="254" y="1052"/>
                  </a:lnTo>
                  <a:lnTo>
                    <a:pt x="248" y="1052"/>
                  </a:lnTo>
                  <a:lnTo>
                    <a:pt x="244" y="1052"/>
                  </a:lnTo>
                  <a:lnTo>
                    <a:pt x="244" y="1052"/>
                  </a:lnTo>
                  <a:lnTo>
                    <a:pt x="250" y="1045"/>
                  </a:lnTo>
                  <a:lnTo>
                    <a:pt x="255" y="1040"/>
                  </a:lnTo>
                  <a:lnTo>
                    <a:pt x="262" y="1036"/>
                  </a:lnTo>
                  <a:lnTo>
                    <a:pt x="271" y="1033"/>
                  </a:lnTo>
                  <a:lnTo>
                    <a:pt x="271" y="1033"/>
                  </a:lnTo>
                  <a:lnTo>
                    <a:pt x="268" y="1031"/>
                  </a:lnTo>
                  <a:lnTo>
                    <a:pt x="266" y="1029"/>
                  </a:lnTo>
                  <a:lnTo>
                    <a:pt x="261" y="1029"/>
                  </a:lnTo>
                  <a:lnTo>
                    <a:pt x="254" y="1031"/>
                  </a:lnTo>
                  <a:lnTo>
                    <a:pt x="248" y="1032"/>
                  </a:lnTo>
                  <a:lnTo>
                    <a:pt x="241" y="1035"/>
                  </a:lnTo>
                  <a:lnTo>
                    <a:pt x="234" y="1038"/>
                  </a:lnTo>
                  <a:lnTo>
                    <a:pt x="229" y="1038"/>
                  </a:lnTo>
                  <a:lnTo>
                    <a:pt x="226" y="1036"/>
                  </a:lnTo>
                  <a:lnTo>
                    <a:pt x="224" y="1035"/>
                  </a:lnTo>
                  <a:lnTo>
                    <a:pt x="224" y="1035"/>
                  </a:lnTo>
                  <a:lnTo>
                    <a:pt x="231" y="1029"/>
                  </a:lnTo>
                  <a:lnTo>
                    <a:pt x="238" y="1026"/>
                  </a:lnTo>
                  <a:lnTo>
                    <a:pt x="252" y="1018"/>
                  </a:lnTo>
                  <a:lnTo>
                    <a:pt x="252" y="1018"/>
                  </a:lnTo>
                  <a:lnTo>
                    <a:pt x="248" y="1015"/>
                  </a:lnTo>
                  <a:lnTo>
                    <a:pt x="245" y="1014"/>
                  </a:lnTo>
                  <a:lnTo>
                    <a:pt x="243" y="1011"/>
                  </a:lnTo>
                  <a:lnTo>
                    <a:pt x="240" y="1010"/>
                  </a:lnTo>
                  <a:lnTo>
                    <a:pt x="240" y="1010"/>
                  </a:lnTo>
                  <a:lnTo>
                    <a:pt x="222" y="1018"/>
                  </a:lnTo>
                  <a:lnTo>
                    <a:pt x="205" y="1025"/>
                  </a:lnTo>
                  <a:lnTo>
                    <a:pt x="188" y="1032"/>
                  </a:lnTo>
                  <a:lnTo>
                    <a:pt x="179" y="1036"/>
                  </a:lnTo>
                  <a:lnTo>
                    <a:pt x="172" y="1042"/>
                  </a:lnTo>
                  <a:lnTo>
                    <a:pt x="172" y="1042"/>
                  </a:lnTo>
                  <a:lnTo>
                    <a:pt x="170" y="1039"/>
                  </a:lnTo>
                  <a:lnTo>
                    <a:pt x="168" y="1035"/>
                  </a:lnTo>
                  <a:lnTo>
                    <a:pt x="168" y="1035"/>
                  </a:lnTo>
                  <a:lnTo>
                    <a:pt x="174" y="1028"/>
                  </a:lnTo>
                  <a:lnTo>
                    <a:pt x="181" y="1024"/>
                  </a:lnTo>
                  <a:lnTo>
                    <a:pt x="198" y="1015"/>
                  </a:lnTo>
                  <a:lnTo>
                    <a:pt x="213" y="1008"/>
                  </a:lnTo>
                  <a:lnTo>
                    <a:pt x="222" y="1004"/>
                  </a:lnTo>
                  <a:lnTo>
                    <a:pt x="227" y="998"/>
                  </a:lnTo>
                  <a:lnTo>
                    <a:pt x="227" y="998"/>
                  </a:lnTo>
                  <a:lnTo>
                    <a:pt x="205" y="979"/>
                  </a:lnTo>
                  <a:lnTo>
                    <a:pt x="193" y="970"/>
                  </a:lnTo>
                  <a:lnTo>
                    <a:pt x="182" y="965"/>
                  </a:lnTo>
                  <a:lnTo>
                    <a:pt x="182" y="965"/>
                  </a:lnTo>
                  <a:lnTo>
                    <a:pt x="184" y="965"/>
                  </a:lnTo>
                  <a:lnTo>
                    <a:pt x="185" y="966"/>
                  </a:lnTo>
                  <a:lnTo>
                    <a:pt x="185" y="966"/>
                  </a:lnTo>
                  <a:close/>
                  <a:moveTo>
                    <a:pt x="12" y="1010"/>
                  </a:moveTo>
                  <a:lnTo>
                    <a:pt x="12" y="1010"/>
                  </a:lnTo>
                  <a:lnTo>
                    <a:pt x="102" y="1081"/>
                  </a:lnTo>
                  <a:lnTo>
                    <a:pt x="191" y="1153"/>
                  </a:lnTo>
                  <a:lnTo>
                    <a:pt x="278" y="1226"/>
                  </a:lnTo>
                  <a:lnTo>
                    <a:pt x="363" y="1300"/>
                  </a:lnTo>
                  <a:lnTo>
                    <a:pt x="363" y="1300"/>
                  </a:lnTo>
                  <a:lnTo>
                    <a:pt x="366" y="1292"/>
                  </a:lnTo>
                  <a:lnTo>
                    <a:pt x="370" y="1285"/>
                  </a:lnTo>
                  <a:lnTo>
                    <a:pt x="370" y="1285"/>
                  </a:lnTo>
                  <a:lnTo>
                    <a:pt x="365" y="1282"/>
                  </a:lnTo>
                  <a:lnTo>
                    <a:pt x="360" y="1278"/>
                  </a:lnTo>
                  <a:lnTo>
                    <a:pt x="356" y="1273"/>
                  </a:lnTo>
                  <a:lnTo>
                    <a:pt x="353" y="1272"/>
                  </a:lnTo>
                  <a:lnTo>
                    <a:pt x="351" y="1271"/>
                  </a:lnTo>
                  <a:lnTo>
                    <a:pt x="351" y="1271"/>
                  </a:lnTo>
                  <a:lnTo>
                    <a:pt x="349" y="1266"/>
                  </a:lnTo>
                  <a:lnTo>
                    <a:pt x="346" y="1264"/>
                  </a:lnTo>
                  <a:lnTo>
                    <a:pt x="342" y="1261"/>
                  </a:lnTo>
                  <a:lnTo>
                    <a:pt x="339" y="1258"/>
                  </a:lnTo>
                  <a:lnTo>
                    <a:pt x="339" y="1258"/>
                  </a:lnTo>
                  <a:lnTo>
                    <a:pt x="324" y="1243"/>
                  </a:lnTo>
                  <a:lnTo>
                    <a:pt x="309" y="1227"/>
                  </a:lnTo>
                  <a:lnTo>
                    <a:pt x="292" y="1212"/>
                  </a:lnTo>
                  <a:lnTo>
                    <a:pt x="273" y="1199"/>
                  </a:lnTo>
                  <a:lnTo>
                    <a:pt x="273" y="1199"/>
                  </a:lnTo>
                  <a:lnTo>
                    <a:pt x="231" y="1161"/>
                  </a:lnTo>
                  <a:lnTo>
                    <a:pt x="209" y="1143"/>
                  </a:lnTo>
                  <a:lnTo>
                    <a:pt x="186" y="1126"/>
                  </a:lnTo>
                  <a:lnTo>
                    <a:pt x="186" y="1126"/>
                  </a:lnTo>
                  <a:lnTo>
                    <a:pt x="164" y="1109"/>
                  </a:lnTo>
                  <a:lnTo>
                    <a:pt x="143" y="1091"/>
                  </a:lnTo>
                  <a:lnTo>
                    <a:pt x="99" y="1054"/>
                  </a:lnTo>
                  <a:lnTo>
                    <a:pt x="99" y="1054"/>
                  </a:lnTo>
                  <a:lnTo>
                    <a:pt x="94" y="1046"/>
                  </a:lnTo>
                  <a:lnTo>
                    <a:pt x="85" y="1039"/>
                  </a:lnTo>
                  <a:lnTo>
                    <a:pt x="70" y="1024"/>
                  </a:lnTo>
                  <a:lnTo>
                    <a:pt x="52" y="1010"/>
                  </a:lnTo>
                  <a:lnTo>
                    <a:pt x="35" y="994"/>
                  </a:lnTo>
                  <a:lnTo>
                    <a:pt x="35" y="994"/>
                  </a:lnTo>
                  <a:lnTo>
                    <a:pt x="32" y="988"/>
                  </a:lnTo>
                  <a:lnTo>
                    <a:pt x="29" y="984"/>
                  </a:lnTo>
                  <a:lnTo>
                    <a:pt x="25" y="981"/>
                  </a:lnTo>
                  <a:lnTo>
                    <a:pt x="19" y="979"/>
                  </a:lnTo>
                  <a:lnTo>
                    <a:pt x="19" y="979"/>
                  </a:lnTo>
                  <a:lnTo>
                    <a:pt x="17" y="986"/>
                  </a:lnTo>
                  <a:lnTo>
                    <a:pt x="15" y="994"/>
                  </a:lnTo>
                  <a:lnTo>
                    <a:pt x="12" y="1010"/>
                  </a:lnTo>
                  <a:lnTo>
                    <a:pt x="12" y="1010"/>
                  </a:lnTo>
                  <a:close/>
                  <a:moveTo>
                    <a:pt x="1399" y="1049"/>
                  </a:moveTo>
                  <a:lnTo>
                    <a:pt x="1399" y="1049"/>
                  </a:lnTo>
                  <a:lnTo>
                    <a:pt x="1380" y="1047"/>
                  </a:lnTo>
                  <a:lnTo>
                    <a:pt x="1363" y="1046"/>
                  </a:lnTo>
                  <a:lnTo>
                    <a:pt x="1328" y="1046"/>
                  </a:lnTo>
                  <a:lnTo>
                    <a:pt x="1294" y="1047"/>
                  </a:lnTo>
                  <a:lnTo>
                    <a:pt x="1260" y="1049"/>
                  </a:lnTo>
                  <a:lnTo>
                    <a:pt x="1260" y="1049"/>
                  </a:lnTo>
                  <a:lnTo>
                    <a:pt x="1235" y="1049"/>
                  </a:lnTo>
                  <a:lnTo>
                    <a:pt x="1208" y="1049"/>
                  </a:lnTo>
                  <a:lnTo>
                    <a:pt x="1158" y="1052"/>
                  </a:lnTo>
                  <a:lnTo>
                    <a:pt x="1158" y="1052"/>
                  </a:lnTo>
                  <a:lnTo>
                    <a:pt x="1110" y="1050"/>
                  </a:lnTo>
                  <a:lnTo>
                    <a:pt x="1062" y="1052"/>
                  </a:lnTo>
                  <a:lnTo>
                    <a:pt x="1062" y="1052"/>
                  </a:lnTo>
                  <a:lnTo>
                    <a:pt x="1013" y="1052"/>
                  </a:lnTo>
                  <a:lnTo>
                    <a:pt x="964" y="1052"/>
                  </a:lnTo>
                  <a:lnTo>
                    <a:pt x="915" y="1052"/>
                  </a:lnTo>
                  <a:lnTo>
                    <a:pt x="863" y="1054"/>
                  </a:lnTo>
                  <a:lnTo>
                    <a:pt x="863" y="1054"/>
                  </a:lnTo>
                  <a:lnTo>
                    <a:pt x="834" y="1056"/>
                  </a:lnTo>
                  <a:lnTo>
                    <a:pt x="804" y="1056"/>
                  </a:lnTo>
                  <a:lnTo>
                    <a:pt x="773" y="1056"/>
                  </a:lnTo>
                  <a:lnTo>
                    <a:pt x="742" y="1059"/>
                  </a:lnTo>
                  <a:lnTo>
                    <a:pt x="742" y="1059"/>
                  </a:lnTo>
                  <a:lnTo>
                    <a:pt x="744" y="1063"/>
                  </a:lnTo>
                  <a:lnTo>
                    <a:pt x="745" y="1067"/>
                  </a:lnTo>
                  <a:lnTo>
                    <a:pt x="748" y="1073"/>
                  </a:lnTo>
                  <a:lnTo>
                    <a:pt x="751" y="1074"/>
                  </a:lnTo>
                  <a:lnTo>
                    <a:pt x="754" y="1074"/>
                  </a:lnTo>
                  <a:lnTo>
                    <a:pt x="754" y="1074"/>
                  </a:lnTo>
                  <a:lnTo>
                    <a:pt x="791" y="1075"/>
                  </a:lnTo>
                  <a:lnTo>
                    <a:pt x="836" y="1075"/>
                  </a:lnTo>
                  <a:lnTo>
                    <a:pt x="884" y="1075"/>
                  </a:lnTo>
                  <a:lnTo>
                    <a:pt x="908" y="1077"/>
                  </a:lnTo>
                  <a:lnTo>
                    <a:pt x="932" y="1078"/>
                  </a:lnTo>
                  <a:lnTo>
                    <a:pt x="932" y="1078"/>
                  </a:lnTo>
                  <a:lnTo>
                    <a:pt x="943" y="1077"/>
                  </a:lnTo>
                  <a:lnTo>
                    <a:pt x="956" y="1074"/>
                  </a:lnTo>
                  <a:lnTo>
                    <a:pt x="985" y="1074"/>
                  </a:lnTo>
                  <a:lnTo>
                    <a:pt x="1013" y="1074"/>
                  </a:lnTo>
                  <a:lnTo>
                    <a:pt x="1037" y="1075"/>
                  </a:lnTo>
                  <a:lnTo>
                    <a:pt x="1037" y="1075"/>
                  </a:lnTo>
                  <a:lnTo>
                    <a:pt x="1074" y="1070"/>
                  </a:lnTo>
                  <a:lnTo>
                    <a:pt x="1113" y="1067"/>
                  </a:lnTo>
                  <a:lnTo>
                    <a:pt x="1154" y="1066"/>
                  </a:lnTo>
                  <a:lnTo>
                    <a:pt x="1196" y="1066"/>
                  </a:lnTo>
                  <a:lnTo>
                    <a:pt x="1283" y="1067"/>
                  </a:lnTo>
                  <a:lnTo>
                    <a:pt x="1368" y="1070"/>
                  </a:lnTo>
                  <a:lnTo>
                    <a:pt x="1368" y="1070"/>
                  </a:lnTo>
                  <a:lnTo>
                    <a:pt x="1415" y="1068"/>
                  </a:lnTo>
                  <a:lnTo>
                    <a:pt x="1415" y="1068"/>
                  </a:lnTo>
                  <a:lnTo>
                    <a:pt x="1427" y="1070"/>
                  </a:lnTo>
                  <a:lnTo>
                    <a:pt x="1433" y="1068"/>
                  </a:lnTo>
                  <a:lnTo>
                    <a:pt x="1436" y="1067"/>
                  </a:lnTo>
                  <a:lnTo>
                    <a:pt x="1439" y="1066"/>
                  </a:lnTo>
                  <a:lnTo>
                    <a:pt x="1439" y="1066"/>
                  </a:lnTo>
                  <a:lnTo>
                    <a:pt x="1436" y="1060"/>
                  </a:lnTo>
                  <a:lnTo>
                    <a:pt x="1432" y="1057"/>
                  </a:lnTo>
                  <a:lnTo>
                    <a:pt x="1427" y="1054"/>
                  </a:lnTo>
                  <a:lnTo>
                    <a:pt x="1422" y="1053"/>
                  </a:lnTo>
                  <a:lnTo>
                    <a:pt x="1411" y="1050"/>
                  </a:lnTo>
                  <a:lnTo>
                    <a:pt x="1399" y="1049"/>
                  </a:lnTo>
                  <a:lnTo>
                    <a:pt x="1399" y="1049"/>
                  </a:lnTo>
                  <a:close/>
                  <a:moveTo>
                    <a:pt x="738" y="1156"/>
                  </a:moveTo>
                  <a:lnTo>
                    <a:pt x="738" y="1156"/>
                  </a:lnTo>
                  <a:lnTo>
                    <a:pt x="734" y="1147"/>
                  </a:lnTo>
                  <a:lnTo>
                    <a:pt x="730" y="1139"/>
                  </a:lnTo>
                  <a:lnTo>
                    <a:pt x="728" y="1129"/>
                  </a:lnTo>
                  <a:lnTo>
                    <a:pt x="727" y="1118"/>
                  </a:lnTo>
                  <a:lnTo>
                    <a:pt x="727" y="1118"/>
                  </a:lnTo>
                  <a:lnTo>
                    <a:pt x="728" y="1102"/>
                  </a:lnTo>
                  <a:lnTo>
                    <a:pt x="731" y="1088"/>
                  </a:lnTo>
                  <a:lnTo>
                    <a:pt x="732" y="1075"/>
                  </a:lnTo>
                  <a:lnTo>
                    <a:pt x="732" y="1071"/>
                  </a:lnTo>
                  <a:lnTo>
                    <a:pt x="730" y="1067"/>
                  </a:lnTo>
                  <a:lnTo>
                    <a:pt x="730" y="1067"/>
                  </a:lnTo>
                  <a:lnTo>
                    <a:pt x="725" y="1071"/>
                  </a:lnTo>
                  <a:lnTo>
                    <a:pt x="721" y="1077"/>
                  </a:lnTo>
                  <a:lnTo>
                    <a:pt x="716" y="1088"/>
                  </a:lnTo>
                  <a:lnTo>
                    <a:pt x="714" y="1102"/>
                  </a:lnTo>
                  <a:lnTo>
                    <a:pt x="713" y="1116"/>
                  </a:lnTo>
                  <a:lnTo>
                    <a:pt x="716" y="1130"/>
                  </a:lnTo>
                  <a:lnTo>
                    <a:pt x="721" y="1141"/>
                  </a:lnTo>
                  <a:lnTo>
                    <a:pt x="724" y="1147"/>
                  </a:lnTo>
                  <a:lnTo>
                    <a:pt x="728" y="1150"/>
                  </a:lnTo>
                  <a:lnTo>
                    <a:pt x="732" y="1154"/>
                  </a:lnTo>
                  <a:lnTo>
                    <a:pt x="738" y="1156"/>
                  </a:lnTo>
                  <a:lnTo>
                    <a:pt x="738" y="1156"/>
                  </a:lnTo>
                  <a:close/>
                  <a:moveTo>
                    <a:pt x="787" y="1122"/>
                  </a:moveTo>
                  <a:lnTo>
                    <a:pt x="787" y="1122"/>
                  </a:lnTo>
                  <a:lnTo>
                    <a:pt x="770" y="1120"/>
                  </a:lnTo>
                  <a:lnTo>
                    <a:pt x="759" y="1122"/>
                  </a:lnTo>
                  <a:lnTo>
                    <a:pt x="755" y="1123"/>
                  </a:lnTo>
                  <a:lnTo>
                    <a:pt x="752" y="1125"/>
                  </a:lnTo>
                  <a:lnTo>
                    <a:pt x="752" y="1125"/>
                  </a:lnTo>
                  <a:lnTo>
                    <a:pt x="754" y="1127"/>
                  </a:lnTo>
                  <a:lnTo>
                    <a:pt x="755" y="1129"/>
                  </a:lnTo>
                  <a:lnTo>
                    <a:pt x="759" y="1130"/>
                  </a:lnTo>
                  <a:lnTo>
                    <a:pt x="770" y="1132"/>
                  </a:lnTo>
                  <a:lnTo>
                    <a:pt x="770" y="1132"/>
                  </a:lnTo>
                  <a:lnTo>
                    <a:pt x="838" y="1139"/>
                  </a:lnTo>
                  <a:lnTo>
                    <a:pt x="873" y="1140"/>
                  </a:lnTo>
                  <a:lnTo>
                    <a:pt x="901" y="1140"/>
                  </a:lnTo>
                  <a:lnTo>
                    <a:pt x="901" y="1140"/>
                  </a:lnTo>
                  <a:lnTo>
                    <a:pt x="901" y="1140"/>
                  </a:lnTo>
                  <a:lnTo>
                    <a:pt x="902" y="1139"/>
                  </a:lnTo>
                  <a:lnTo>
                    <a:pt x="907" y="1139"/>
                  </a:lnTo>
                  <a:lnTo>
                    <a:pt x="914" y="1139"/>
                  </a:lnTo>
                  <a:lnTo>
                    <a:pt x="919" y="1137"/>
                  </a:lnTo>
                  <a:lnTo>
                    <a:pt x="919" y="1137"/>
                  </a:lnTo>
                  <a:lnTo>
                    <a:pt x="926" y="1139"/>
                  </a:lnTo>
                  <a:lnTo>
                    <a:pt x="932" y="1139"/>
                  </a:lnTo>
                  <a:lnTo>
                    <a:pt x="946" y="1139"/>
                  </a:lnTo>
                  <a:lnTo>
                    <a:pt x="959" y="1137"/>
                  </a:lnTo>
                  <a:lnTo>
                    <a:pt x="964" y="1137"/>
                  </a:lnTo>
                  <a:lnTo>
                    <a:pt x="970" y="1137"/>
                  </a:lnTo>
                  <a:lnTo>
                    <a:pt x="970" y="1137"/>
                  </a:lnTo>
                  <a:lnTo>
                    <a:pt x="967" y="1137"/>
                  </a:lnTo>
                  <a:lnTo>
                    <a:pt x="966" y="1139"/>
                  </a:lnTo>
                  <a:lnTo>
                    <a:pt x="966" y="1139"/>
                  </a:lnTo>
                  <a:lnTo>
                    <a:pt x="966" y="1139"/>
                  </a:lnTo>
                  <a:lnTo>
                    <a:pt x="968" y="1139"/>
                  </a:lnTo>
                  <a:lnTo>
                    <a:pt x="971" y="1139"/>
                  </a:lnTo>
                  <a:lnTo>
                    <a:pt x="973" y="1136"/>
                  </a:lnTo>
                  <a:lnTo>
                    <a:pt x="973" y="1136"/>
                  </a:lnTo>
                  <a:lnTo>
                    <a:pt x="1076" y="1134"/>
                  </a:lnTo>
                  <a:lnTo>
                    <a:pt x="1187" y="1132"/>
                  </a:lnTo>
                  <a:lnTo>
                    <a:pt x="1300" y="1130"/>
                  </a:lnTo>
                  <a:lnTo>
                    <a:pt x="1356" y="1130"/>
                  </a:lnTo>
                  <a:lnTo>
                    <a:pt x="1409" y="1130"/>
                  </a:lnTo>
                  <a:lnTo>
                    <a:pt x="1409" y="1130"/>
                  </a:lnTo>
                  <a:lnTo>
                    <a:pt x="1408" y="1129"/>
                  </a:lnTo>
                  <a:lnTo>
                    <a:pt x="1406" y="1126"/>
                  </a:lnTo>
                  <a:lnTo>
                    <a:pt x="1404" y="1119"/>
                  </a:lnTo>
                  <a:lnTo>
                    <a:pt x="1404" y="1119"/>
                  </a:lnTo>
                  <a:lnTo>
                    <a:pt x="1387" y="1116"/>
                  </a:lnTo>
                  <a:lnTo>
                    <a:pt x="1368" y="1115"/>
                  </a:lnTo>
                  <a:lnTo>
                    <a:pt x="1329" y="1113"/>
                  </a:lnTo>
                  <a:lnTo>
                    <a:pt x="1291" y="1113"/>
                  </a:lnTo>
                  <a:lnTo>
                    <a:pt x="1255" y="1113"/>
                  </a:lnTo>
                  <a:lnTo>
                    <a:pt x="1255" y="1113"/>
                  </a:lnTo>
                  <a:lnTo>
                    <a:pt x="1245" y="1112"/>
                  </a:lnTo>
                  <a:lnTo>
                    <a:pt x="1239" y="1111"/>
                  </a:lnTo>
                  <a:lnTo>
                    <a:pt x="1235" y="1108"/>
                  </a:lnTo>
                  <a:lnTo>
                    <a:pt x="1235" y="1108"/>
                  </a:lnTo>
                  <a:lnTo>
                    <a:pt x="1301" y="1106"/>
                  </a:lnTo>
                  <a:lnTo>
                    <a:pt x="1333" y="1106"/>
                  </a:lnTo>
                  <a:lnTo>
                    <a:pt x="1366" y="1106"/>
                  </a:lnTo>
                  <a:lnTo>
                    <a:pt x="1366" y="1106"/>
                  </a:lnTo>
                  <a:lnTo>
                    <a:pt x="1378" y="1108"/>
                  </a:lnTo>
                  <a:lnTo>
                    <a:pt x="1391" y="1111"/>
                  </a:lnTo>
                  <a:lnTo>
                    <a:pt x="1396" y="1111"/>
                  </a:lnTo>
                  <a:lnTo>
                    <a:pt x="1402" y="1109"/>
                  </a:lnTo>
                  <a:lnTo>
                    <a:pt x="1408" y="1108"/>
                  </a:lnTo>
                  <a:lnTo>
                    <a:pt x="1413" y="1104"/>
                  </a:lnTo>
                  <a:lnTo>
                    <a:pt x="1413" y="1104"/>
                  </a:lnTo>
                  <a:lnTo>
                    <a:pt x="1392" y="1102"/>
                  </a:lnTo>
                  <a:lnTo>
                    <a:pt x="1367" y="1101"/>
                  </a:lnTo>
                  <a:lnTo>
                    <a:pt x="1343" y="1099"/>
                  </a:lnTo>
                  <a:lnTo>
                    <a:pt x="1323" y="1097"/>
                  </a:lnTo>
                  <a:lnTo>
                    <a:pt x="1323" y="1097"/>
                  </a:lnTo>
                  <a:lnTo>
                    <a:pt x="1332" y="1095"/>
                  </a:lnTo>
                  <a:lnTo>
                    <a:pt x="1342" y="1094"/>
                  </a:lnTo>
                  <a:lnTo>
                    <a:pt x="1363" y="1092"/>
                  </a:lnTo>
                  <a:lnTo>
                    <a:pt x="1384" y="1094"/>
                  </a:lnTo>
                  <a:lnTo>
                    <a:pt x="1405" y="1092"/>
                  </a:lnTo>
                  <a:lnTo>
                    <a:pt x="1405" y="1092"/>
                  </a:lnTo>
                  <a:lnTo>
                    <a:pt x="1406" y="1090"/>
                  </a:lnTo>
                  <a:lnTo>
                    <a:pt x="1408" y="1087"/>
                  </a:lnTo>
                  <a:lnTo>
                    <a:pt x="1409" y="1083"/>
                  </a:lnTo>
                  <a:lnTo>
                    <a:pt x="1412" y="1080"/>
                  </a:lnTo>
                  <a:lnTo>
                    <a:pt x="1412" y="1080"/>
                  </a:lnTo>
                  <a:lnTo>
                    <a:pt x="1373" y="1080"/>
                  </a:lnTo>
                  <a:lnTo>
                    <a:pt x="1331" y="1080"/>
                  </a:lnTo>
                  <a:lnTo>
                    <a:pt x="1245" y="1077"/>
                  </a:lnTo>
                  <a:lnTo>
                    <a:pt x="1158" y="1075"/>
                  </a:lnTo>
                  <a:lnTo>
                    <a:pt x="1116" y="1077"/>
                  </a:lnTo>
                  <a:lnTo>
                    <a:pt x="1075" y="1078"/>
                  </a:lnTo>
                  <a:lnTo>
                    <a:pt x="1075" y="1078"/>
                  </a:lnTo>
                  <a:lnTo>
                    <a:pt x="1034" y="1081"/>
                  </a:lnTo>
                  <a:lnTo>
                    <a:pt x="994" y="1084"/>
                  </a:lnTo>
                  <a:lnTo>
                    <a:pt x="915" y="1085"/>
                  </a:lnTo>
                  <a:lnTo>
                    <a:pt x="755" y="1087"/>
                  </a:lnTo>
                  <a:lnTo>
                    <a:pt x="755" y="1087"/>
                  </a:lnTo>
                  <a:lnTo>
                    <a:pt x="756" y="1092"/>
                  </a:lnTo>
                  <a:lnTo>
                    <a:pt x="756" y="1098"/>
                  </a:lnTo>
                  <a:lnTo>
                    <a:pt x="756" y="1098"/>
                  </a:lnTo>
                  <a:lnTo>
                    <a:pt x="765" y="1099"/>
                  </a:lnTo>
                  <a:lnTo>
                    <a:pt x="775" y="1099"/>
                  </a:lnTo>
                  <a:lnTo>
                    <a:pt x="794" y="1099"/>
                  </a:lnTo>
                  <a:lnTo>
                    <a:pt x="814" y="1098"/>
                  </a:lnTo>
                  <a:lnTo>
                    <a:pt x="825" y="1098"/>
                  </a:lnTo>
                  <a:lnTo>
                    <a:pt x="835" y="1099"/>
                  </a:lnTo>
                  <a:lnTo>
                    <a:pt x="835" y="1099"/>
                  </a:lnTo>
                  <a:lnTo>
                    <a:pt x="828" y="1102"/>
                  </a:lnTo>
                  <a:lnTo>
                    <a:pt x="820" y="1105"/>
                  </a:lnTo>
                  <a:lnTo>
                    <a:pt x="798" y="1106"/>
                  </a:lnTo>
                  <a:lnTo>
                    <a:pt x="776" y="1108"/>
                  </a:lnTo>
                  <a:lnTo>
                    <a:pt x="755" y="1111"/>
                  </a:lnTo>
                  <a:lnTo>
                    <a:pt x="755" y="1111"/>
                  </a:lnTo>
                  <a:lnTo>
                    <a:pt x="773" y="1113"/>
                  </a:lnTo>
                  <a:lnTo>
                    <a:pt x="793" y="1113"/>
                  </a:lnTo>
                  <a:lnTo>
                    <a:pt x="835" y="1113"/>
                  </a:lnTo>
                  <a:lnTo>
                    <a:pt x="877" y="1113"/>
                  </a:lnTo>
                  <a:lnTo>
                    <a:pt x="897" y="1113"/>
                  </a:lnTo>
                  <a:lnTo>
                    <a:pt x="915" y="1115"/>
                  </a:lnTo>
                  <a:lnTo>
                    <a:pt x="915" y="1115"/>
                  </a:lnTo>
                  <a:lnTo>
                    <a:pt x="850" y="1119"/>
                  </a:lnTo>
                  <a:lnTo>
                    <a:pt x="818" y="1122"/>
                  </a:lnTo>
                  <a:lnTo>
                    <a:pt x="787" y="1122"/>
                  </a:lnTo>
                  <a:lnTo>
                    <a:pt x="787" y="1122"/>
                  </a:lnTo>
                  <a:close/>
                  <a:moveTo>
                    <a:pt x="2051" y="1238"/>
                  </a:moveTo>
                  <a:lnTo>
                    <a:pt x="2051" y="1238"/>
                  </a:lnTo>
                  <a:lnTo>
                    <a:pt x="2048" y="1251"/>
                  </a:lnTo>
                  <a:lnTo>
                    <a:pt x="2044" y="1266"/>
                  </a:lnTo>
                  <a:lnTo>
                    <a:pt x="2032" y="1295"/>
                  </a:lnTo>
                  <a:lnTo>
                    <a:pt x="2032" y="1295"/>
                  </a:lnTo>
                  <a:lnTo>
                    <a:pt x="2028" y="1316"/>
                  </a:lnTo>
                  <a:lnTo>
                    <a:pt x="2025" y="1325"/>
                  </a:lnTo>
                  <a:lnTo>
                    <a:pt x="2024" y="1335"/>
                  </a:lnTo>
                  <a:lnTo>
                    <a:pt x="2024" y="1335"/>
                  </a:lnTo>
                  <a:lnTo>
                    <a:pt x="2020" y="1341"/>
                  </a:lnTo>
                  <a:lnTo>
                    <a:pt x="2017" y="1346"/>
                  </a:lnTo>
                  <a:lnTo>
                    <a:pt x="2017" y="1346"/>
                  </a:lnTo>
                  <a:lnTo>
                    <a:pt x="2014" y="1353"/>
                  </a:lnTo>
                  <a:lnTo>
                    <a:pt x="2013" y="1362"/>
                  </a:lnTo>
                  <a:lnTo>
                    <a:pt x="2010" y="1369"/>
                  </a:lnTo>
                  <a:lnTo>
                    <a:pt x="2009" y="1377"/>
                  </a:lnTo>
                  <a:lnTo>
                    <a:pt x="2009" y="1377"/>
                  </a:lnTo>
                  <a:lnTo>
                    <a:pt x="1995" y="1404"/>
                  </a:lnTo>
                  <a:lnTo>
                    <a:pt x="1978" y="1431"/>
                  </a:lnTo>
                  <a:lnTo>
                    <a:pt x="1961" y="1456"/>
                  </a:lnTo>
                  <a:lnTo>
                    <a:pt x="1943" y="1478"/>
                  </a:lnTo>
                  <a:lnTo>
                    <a:pt x="1943" y="1478"/>
                  </a:lnTo>
                  <a:lnTo>
                    <a:pt x="1920" y="1505"/>
                  </a:lnTo>
                  <a:lnTo>
                    <a:pt x="1896" y="1532"/>
                  </a:lnTo>
                  <a:lnTo>
                    <a:pt x="1896" y="1532"/>
                  </a:lnTo>
                  <a:lnTo>
                    <a:pt x="1881" y="1547"/>
                  </a:lnTo>
                  <a:lnTo>
                    <a:pt x="1865" y="1561"/>
                  </a:lnTo>
                  <a:lnTo>
                    <a:pt x="1865" y="1561"/>
                  </a:lnTo>
                  <a:lnTo>
                    <a:pt x="1860" y="1568"/>
                  </a:lnTo>
                  <a:lnTo>
                    <a:pt x="1853" y="1575"/>
                  </a:lnTo>
                  <a:lnTo>
                    <a:pt x="1847" y="1584"/>
                  </a:lnTo>
                  <a:lnTo>
                    <a:pt x="1841" y="1591"/>
                  </a:lnTo>
                  <a:lnTo>
                    <a:pt x="1841" y="1591"/>
                  </a:lnTo>
                  <a:lnTo>
                    <a:pt x="1837" y="1594"/>
                  </a:lnTo>
                  <a:lnTo>
                    <a:pt x="1832" y="1595"/>
                  </a:lnTo>
                  <a:lnTo>
                    <a:pt x="1823" y="1601"/>
                  </a:lnTo>
                  <a:lnTo>
                    <a:pt x="1823" y="1601"/>
                  </a:lnTo>
                  <a:lnTo>
                    <a:pt x="1818" y="1608"/>
                  </a:lnTo>
                  <a:lnTo>
                    <a:pt x="1812" y="1613"/>
                  </a:lnTo>
                  <a:lnTo>
                    <a:pt x="1812" y="1613"/>
                  </a:lnTo>
                  <a:lnTo>
                    <a:pt x="1798" y="1622"/>
                  </a:lnTo>
                  <a:lnTo>
                    <a:pt x="1791" y="1626"/>
                  </a:lnTo>
                  <a:lnTo>
                    <a:pt x="1784" y="1630"/>
                  </a:lnTo>
                  <a:lnTo>
                    <a:pt x="1784" y="1630"/>
                  </a:lnTo>
                  <a:lnTo>
                    <a:pt x="1773" y="1641"/>
                  </a:lnTo>
                  <a:lnTo>
                    <a:pt x="1760" y="1651"/>
                  </a:lnTo>
                  <a:lnTo>
                    <a:pt x="1760" y="1651"/>
                  </a:lnTo>
                  <a:lnTo>
                    <a:pt x="1733" y="1669"/>
                  </a:lnTo>
                  <a:lnTo>
                    <a:pt x="1733" y="1669"/>
                  </a:lnTo>
                  <a:lnTo>
                    <a:pt x="1710" y="1685"/>
                  </a:lnTo>
                  <a:lnTo>
                    <a:pt x="1686" y="1699"/>
                  </a:lnTo>
                  <a:lnTo>
                    <a:pt x="1673" y="1704"/>
                  </a:lnTo>
                  <a:lnTo>
                    <a:pt x="1660" y="1710"/>
                  </a:lnTo>
                  <a:lnTo>
                    <a:pt x="1648" y="1713"/>
                  </a:lnTo>
                  <a:lnTo>
                    <a:pt x="1634" y="1716"/>
                  </a:lnTo>
                  <a:lnTo>
                    <a:pt x="1634" y="1716"/>
                  </a:lnTo>
                  <a:lnTo>
                    <a:pt x="1639" y="1720"/>
                  </a:lnTo>
                  <a:lnTo>
                    <a:pt x="1646" y="1723"/>
                  </a:lnTo>
                  <a:lnTo>
                    <a:pt x="1660" y="1731"/>
                  </a:lnTo>
                  <a:lnTo>
                    <a:pt x="1660" y="1731"/>
                  </a:lnTo>
                  <a:lnTo>
                    <a:pt x="1669" y="1724"/>
                  </a:lnTo>
                  <a:lnTo>
                    <a:pt x="1679" y="1720"/>
                  </a:lnTo>
                  <a:lnTo>
                    <a:pt x="1698" y="1713"/>
                  </a:lnTo>
                  <a:lnTo>
                    <a:pt x="1698" y="1713"/>
                  </a:lnTo>
                  <a:lnTo>
                    <a:pt x="1708" y="1707"/>
                  </a:lnTo>
                  <a:lnTo>
                    <a:pt x="1718" y="1702"/>
                  </a:lnTo>
                  <a:lnTo>
                    <a:pt x="1726" y="1696"/>
                  </a:lnTo>
                  <a:lnTo>
                    <a:pt x="1736" y="1693"/>
                  </a:lnTo>
                  <a:lnTo>
                    <a:pt x="1736" y="1693"/>
                  </a:lnTo>
                  <a:lnTo>
                    <a:pt x="1754" y="1682"/>
                  </a:lnTo>
                  <a:lnTo>
                    <a:pt x="1773" y="1669"/>
                  </a:lnTo>
                  <a:lnTo>
                    <a:pt x="1808" y="1643"/>
                  </a:lnTo>
                  <a:lnTo>
                    <a:pt x="1840" y="1615"/>
                  </a:lnTo>
                  <a:lnTo>
                    <a:pt x="1870" y="1585"/>
                  </a:lnTo>
                  <a:lnTo>
                    <a:pt x="1870" y="1585"/>
                  </a:lnTo>
                  <a:lnTo>
                    <a:pt x="1888" y="1565"/>
                  </a:lnTo>
                  <a:lnTo>
                    <a:pt x="1905" y="1549"/>
                  </a:lnTo>
                  <a:lnTo>
                    <a:pt x="1905" y="1549"/>
                  </a:lnTo>
                  <a:lnTo>
                    <a:pt x="1922" y="1530"/>
                  </a:lnTo>
                  <a:lnTo>
                    <a:pt x="1929" y="1521"/>
                  </a:lnTo>
                  <a:lnTo>
                    <a:pt x="1934" y="1509"/>
                  </a:lnTo>
                  <a:lnTo>
                    <a:pt x="1934" y="1509"/>
                  </a:lnTo>
                  <a:lnTo>
                    <a:pt x="1940" y="1505"/>
                  </a:lnTo>
                  <a:lnTo>
                    <a:pt x="1945" y="1501"/>
                  </a:lnTo>
                  <a:lnTo>
                    <a:pt x="1945" y="1501"/>
                  </a:lnTo>
                  <a:lnTo>
                    <a:pt x="1954" y="1488"/>
                  </a:lnTo>
                  <a:lnTo>
                    <a:pt x="1962" y="1474"/>
                  </a:lnTo>
                  <a:lnTo>
                    <a:pt x="1971" y="1460"/>
                  </a:lnTo>
                  <a:lnTo>
                    <a:pt x="1979" y="1446"/>
                  </a:lnTo>
                  <a:lnTo>
                    <a:pt x="1979" y="1446"/>
                  </a:lnTo>
                  <a:lnTo>
                    <a:pt x="1987" y="1435"/>
                  </a:lnTo>
                  <a:lnTo>
                    <a:pt x="1996" y="1424"/>
                  </a:lnTo>
                  <a:lnTo>
                    <a:pt x="2006" y="1412"/>
                  </a:lnTo>
                  <a:lnTo>
                    <a:pt x="2014" y="1400"/>
                  </a:lnTo>
                  <a:lnTo>
                    <a:pt x="2014" y="1400"/>
                  </a:lnTo>
                  <a:lnTo>
                    <a:pt x="2024" y="1376"/>
                  </a:lnTo>
                  <a:lnTo>
                    <a:pt x="2034" y="1353"/>
                  </a:lnTo>
                  <a:lnTo>
                    <a:pt x="2034" y="1353"/>
                  </a:lnTo>
                  <a:lnTo>
                    <a:pt x="2045" y="1327"/>
                  </a:lnTo>
                  <a:lnTo>
                    <a:pt x="2053" y="1302"/>
                  </a:lnTo>
                  <a:lnTo>
                    <a:pt x="2059" y="1275"/>
                  </a:lnTo>
                  <a:lnTo>
                    <a:pt x="2063" y="1245"/>
                  </a:lnTo>
                  <a:lnTo>
                    <a:pt x="2063" y="1245"/>
                  </a:lnTo>
                  <a:lnTo>
                    <a:pt x="2066" y="1226"/>
                  </a:lnTo>
                  <a:lnTo>
                    <a:pt x="2066" y="1226"/>
                  </a:lnTo>
                  <a:lnTo>
                    <a:pt x="2069" y="1203"/>
                  </a:lnTo>
                  <a:lnTo>
                    <a:pt x="2069" y="1182"/>
                  </a:lnTo>
                  <a:lnTo>
                    <a:pt x="2069" y="1160"/>
                  </a:lnTo>
                  <a:lnTo>
                    <a:pt x="2068" y="1150"/>
                  </a:lnTo>
                  <a:lnTo>
                    <a:pt x="2065" y="1140"/>
                  </a:lnTo>
                  <a:lnTo>
                    <a:pt x="2065" y="1140"/>
                  </a:lnTo>
                  <a:lnTo>
                    <a:pt x="2063" y="1134"/>
                  </a:lnTo>
                  <a:lnTo>
                    <a:pt x="2060" y="1129"/>
                  </a:lnTo>
                  <a:lnTo>
                    <a:pt x="2052" y="1119"/>
                  </a:lnTo>
                  <a:lnTo>
                    <a:pt x="2042" y="1109"/>
                  </a:lnTo>
                  <a:lnTo>
                    <a:pt x="2034" y="1102"/>
                  </a:lnTo>
                  <a:lnTo>
                    <a:pt x="2034" y="1102"/>
                  </a:lnTo>
                  <a:lnTo>
                    <a:pt x="2044" y="1136"/>
                  </a:lnTo>
                  <a:lnTo>
                    <a:pt x="2048" y="1153"/>
                  </a:lnTo>
                  <a:lnTo>
                    <a:pt x="2052" y="1170"/>
                  </a:lnTo>
                  <a:lnTo>
                    <a:pt x="2053" y="1186"/>
                  </a:lnTo>
                  <a:lnTo>
                    <a:pt x="2055" y="1203"/>
                  </a:lnTo>
                  <a:lnTo>
                    <a:pt x="2053" y="1220"/>
                  </a:lnTo>
                  <a:lnTo>
                    <a:pt x="2051" y="1238"/>
                  </a:lnTo>
                  <a:lnTo>
                    <a:pt x="2051" y="1238"/>
                  </a:lnTo>
                  <a:close/>
                  <a:moveTo>
                    <a:pt x="547" y="1133"/>
                  </a:moveTo>
                  <a:lnTo>
                    <a:pt x="547" y="1133"/>
                  </a:lnTo>
                  <a:lnTo>
                    <a:pt x="512" y="1150"/>
                  </a:lnTo>
                  <a:lnTo>
                    <a:pt x="478" y="1167"/>
                  </a:lnTo>
                  <a:lnTo>
                    <a:pt x="478" y="1167"/>
                  </a:lnTo>
                  <a:lnTo>
                    <a:pt x="463" y="1179"/>
                  </a:lnTo>
                  <a:lnTo>
                    <a:pt x="449" y="1193"/>
                  </a:lnTo>
                  <a:lnTo>
                    <a:pt x="433" y="1209"/>
                  </a:lnTo>
                  <a:lnTo>
                    <a:pt x="419" y="1226"/>
                  </a:lnTo>
                  <a:lnTo>
                    <a:pt x="407" y="1244"/>
                  </a:lnTo>
                  <a:lnTo>
                    <a:pt x="396" y="1262"/>
                  </a:lnTo>
                  <a:lnTo>
                    <a:pt x="384" y="1283"/>
                  </a:lnTo>
                  <a:lnTo>
                    <a:pt x="375" y="1304"/>
                  </a:lnTo>
                  <a:lnTo>
                    <a:pt x="366" y="1327"/>
                  </a:lnTo>
                  <a:lnTo>
                    <a:pt x="360" y="1349"/>
                  </a:lnTo>
                  <a:lnTo>
                    <a:pt x="355" y="1373"/>
                  </a:lnTo>
                  <a:lnTo>
                    <a:pt x="352" y="1397"/>
                  </a:lnTo>
                  <a:lnTo>
                    <a:pt x="351" y="1422"/>
                  </a:lnTo>
                  <a:lnTo>
                    <a:pt x="352" y="1448"/>
                  </a:lnTo>
                  <a:lnTo>
                    <a:pt x="355" y="1474"/>
                  </a:lnTo>
                  <a:lnTo>
                    <a:pt x="360" y="1501"/>
                  </a:lnTo>
                  <a:lnTo>
                    <a:pt x="360" y="1501"/>
                  </a:lnTo>
                  <a:lnTo>
                    <a:pt x="365" y="1516"/>
                  </a:lnTo>
                  <a:lnTo>
                    <a:pt x="370" y="1530"/>
                  </a:lnTo>
                  <a:lnTo>
                    <a:pt x="383" y="1557"/>
                  </a:lnTo>
                  <a:lnTo>
                    <a:pt x="397" y="1582"/>
                  </a:lnTo>
                  <a:lnTo>
                    <a:pt x="410" y="1609"/>
                  </a:lnTo>
                  <a:lnTo>
                    <a:pt x="410" y="1609"/>
                  </a:lnTo>
                  <a:lnTo>
                    <a:pt x="417" y="1615"/>
                  </a:lnTo>
                  <a:lnTo>
                    <a:pt x="422" y="1620"/>
                  </a:lnTo>
                  <a:lnTo>
                    <a:pt x="428" y="1627"/>
                  </a:lnTo>
                  <a:lnTo>
                    <a:pt x="435" y="1631"/>
                  </a:lnTo>
                  <a:lnTo>
                    <a:pt x="435" y="1631"/>
                  </a:lnTo>
                  <a:lnTo>
                    <a:pt x="439" y="1633"/>
                  </a:lnTo>
                  <a:lnTo>
                    <a:pt x="442" y="1634"/>
                  </a:lnTo>
                  <a:lnTo>
                    <a:pt x="446" y="1634"/>
                  </a:lnTo>
                  <a:lnTo>
                    <a:pt x="449" y="1637"/>
                  </a:lnTo>
                  <a:lnTo>
                    <a:pt x="449" y="1637"/>
                  </a:lnTo>
                  <a:lnTo>
                    <a:pt x="452" y="1643"/>
                  </a:lnTo>
                  <a:lnTo>
                    <a:pt x="452" y="1647"/>
                  </a:lnTo>
                  <a:lnTo>
                    <a:pt x="450" y="1651"/>
                  </a:lnTo>
                  <a:lnTo>
                    <a:pt x="448" y="1655"/>
                  </a:lnTo>
                  <a:lnTo>
                    <a:pt x="442" y="1662"/>
                  </a:lnTo>
                  <a:lnTo>
                    <a:pt x="436" y="1667"/>
                  </a:lnTo>
                  <a:lnTo>
                    <a:pt x="436" y="1667"/>
                  </a:lnTo>
                  <a:lnTo>
                    <a:pt x="425" y="1678"/>
                  </a:lnTo>
                  <a:lnTo>
                    <a:pt x="415" y="1690"/>
                  </a:lnTo>
                  <a:lnTo>
                    <a:pt x="405" y="1702"/>
                  </a:lnTo>
                  <a:lnTo>
                    <a:pt x="396" y="1710"/>
                  </a:lnTo>
                  <a:lnTo>
                    <a:pt x="396" y="1710"/>
                  </a:lnTo>
                  <a:lnTo>
                    <a:pt x="396" y="1717"/>
                  </a:lnTo>
                  <a:lnTo>
                    <a:pt x="396" y="1724"/>
                  </a:lnTo>
                  <a:lnTo>
                    <a:pt x="398" y="1731"/>
                  </a:lnTo>
                  <a:lnTo>
                    <a:pt x="404" y="1737"/>
                  </a:lnTo>
                  <a:lnTo>
                    <a:pt x="404" y="1737"/>
                  </a:lnTo>
                  <a:lnTo>
                    <a:pt x="417" y="1721"/>
                  </a:lnTo>
                  <a:lnTo>
                    <a:pt x="432" y="1706"/>
                  </a:lnTo>
                  <a:lnTo>
                    <a:pt x="446" y="1693"/>
                  </a:lnTo>
                  <a:lnTo>
                    <a:pt x="462" y="1679"/>
                  </a:lnTo>
                  <a:lnTo>
                    <a:pt x="478" y="1668"/>
                  </a:lnTo>
                  <a:lnTo>
                    <a:pt x="495" y="1655"/>
                  </a:lnTo>
                  <a:lnTo>
                    <a:pt x="513" y="1646"/>
                  </a:lnTo>
                  <a:lnTo>
                    <a:pt x="533" y="1636"/>
                  </a:lnTo>
                  <a:lnTo>
                    <a:pt x="533" y="1636"/>
                  </a:lnTo>
                  <a:lnTo>
                    <a:pt x="532" y="1627"/>
                  </a:lnTo>
                  <a:lnTo>
                    <a:pt x="532" y="1620"/>
                  </a:lnTo>
                  <a:lnTo>
                    <a:pt x="533" y="1612"/>
                  </a:lnTo>
                  <a:lnTo>
                    <a:pt x="536" y="1606"/>
                  </a:lnTo>
                  <a:lnTo>
                    <a:pt x="542" y="1594"/>
                  </a:lnTo>
                  <a:lnTo>
                    <a:pt x="547" y="1585"/>
                  </a:lnTo>
                  <a:lnTo>
                    <a:pt x="547" y="1585"/>
                  </a:lnTo>
                  <a:lnTo>
                    <a:pt x="539" y="1585"/>
                  </a:lnTo>
                  <a:lnTo>
                    <a:pt x="532" y="1582"/>
                  </a:lnTo>
                  <a:lnTo>
                    <a:pt x="526" y="1577"/>
                  </a:lnTo>
                  <a:lnTo>
                    <a:pt x="521" y="1570"/>
                  </a:lnTo>
                  <a:lnTo>
                    <a:pt x="511" y="1554"/>
                  </a:lnTo>
                  <a:lnTo>
                    <a:pt x="502" y="1539"/>
                  </a:lnTo>
                  <a:lnTo>
                    <a:pt x="502" y="1539"/>
                  </a:lnTo>
                  <a:lnTo>
                    <a:pt x="494" y="1523"/>
                  </a:lnTo>
                  <a:lnTo>
                    <a:pt x="487" y="1507"/>
                  </a:lnTo>
                  <a:lnTo>
                    <a:pt x="480" y="1490"/>
                  </a:lnTo>
                  <a:lnTo>
                    <a:pt x="476" y="1471"/>
                  </a:lnTo>
                  <a:lnTo>
                    <a:pt x="474" y="1453"/>
                  </a:lnTo>
                  <a:lnTo>
                    <a:pt x="473" y="1434"/>
                  </a:lnTo>
                  <a:lnTo>
                    <a:pt x="474" y="1414"/>
                  </a:lnTo>
                  <a:lnTo>
                    <a:pt x="477" y="1396"/>
                  </a:lnTo>
                  <a:lnTo>
                    <a:pt x="477" y="1396"/>
                  </a:lnTo>
                  <a:lnTo>
                    <a:pt x="483" y="1376"/>
                  </a:lnTo>
                  <a:lnTo>
                    <a:pt x="488" y="1356"/>
                  </a:lnTo>
                  <a:lnTo>
                    <a:pt x="495" y="1338"/>
                  </a:lnTo>
                  <a:lnTo>
                    <a:pt x="498" y="1330"/>
                  </a:lnTo>
                  <a:lnTo>
                    <a:pt x="502" y="1323"/>
                  </a:lnTo>
                  <a:lnTo>
                    <a:pt x="502" y="1323"/>
                  </a:lnTo>
                  <a:lnTo>
                    <a:pt x="513" y="1310"/>
                  </a:lnTo>
                  <a:lnTo>
                    <a:pt x="528" y="1297"/>
                  </a:lnTo>
                  <a:lnTo>
                    <a:pt x="543" y="1285"/>
                  </a:lnTo>
                  <a:lnTo>
                    <a:pt x="556" y="1275"/>
                  </a:lnTo>
                  <a:lnTo>
                    <a:pt x="556" y="1275"/>
                  </a:lnTo>
                  <a:lnTo>
                    <a:pt x="577" y="1265"/>
                  </a:lnTo>
                  <a:lnTo>
                    <a:pt x="599" y="1258"/>
                  </a:lnTo>
                  <a:lnTo>
                    <a:pt x="622" y="1252"/>
                  </a:lnTo>
                  <a:lnTo>
                    <a:pt x="645" y="1251"/>
                  </a:lnTo>
                  <a:lnTo>
                    <a:pt x="669" y="1251"/>
                  </a:lnTo>
                  <a:lnTo>
                    <a:pt x="693" y="1255"/>
                  </a:lnTo>
                  <a:lnTo>
                    <a:pt x="716" y="1261"/>
                  </a:lnTo>
                  <a:lnTo>
                    <a:pt x="738" y="1268"/>
                  </a:lnTo>
                  <a:lnTo>
                    <a:pt x="738" y="1268"/>
                  </a:lnTo>
                  <a:lnTo>
                    <a:pt x="742" y="1265"/>
                  </a:lnTo>
                  <a:lnTo>
                    <a:pt x="744" y="1259"/>
                  </a:lnTo>
                  <a:lnTo>
                    <a:pt x="745" y="1255"/>
                  </a:lnTo>
                  <a:lnTo>
                    <a:pt x="745" y="1250"/>
                  </a:lnTo>
                  <a:lnTo>
                    <a:pt x="745" y="1238"/>
                  </a:lnTo>
                  <a:lnTo>
                    <a:pt x="747" y="1229"/>
                  </a:lnTo>
                  <a:lnTo>
                    <a:pt x="747" y="1229"/>
                  </a:lnTo>
                  <a:lnTo>
                    <a:pt x="749" y="1219"/>
                  </a:lnTo>
                  <a:lnTo>
                    <a:pt x="752" y="1210"/>
                  </a:lnTo>
                  <a:lnTo>
                    <a:pt x="761" y="1196"/>
                  </a:lnTo>
                  <a:lnTo>
                    <a:pt x="770" y="1184"/>
                  </a:lnTo>
                  <a:lnTo>
                    <a:pt x="780" y="1171"/>
                  </a:lnTo>
                  <a:lnTo>
                    <a:pt x="780" y="1171"/>
                  </a:lnTo>
                  <a:lnTo>
                    <a:pt x="773" y="1172"/>
                  </a:lnTo>
                  <a:lnTo>
                    <a:pt x="766" y="1172"/>
                  </a:lnTo>
                  <a:lnTo>
                    <a:pt x="754" y="1171"/>
                  </a:lnTo>
                  <a:lnTo>
                    <a:pt x="742" y="1170"/>
                  </a:lnTo>
                  <a:lnTo>
                    <a:pt x="735" y="1168"/>
                  </a:lnTo>
                  <a:lnTo>
                    <a:pt x="730" y="1170"/>
                  </a:lnTo>
                  <a:lnTo>
                    <a:pt x="730" y="1170"/>
                  </a:lnTo>
                  <a:lnTo>
                    <a:pt x="724" y="1165"/>
                  </a:lnTo>
                  <a:lnTo>
                    <a:pt x="720" y="1161"/>
                  </a:lnTo>
                  <a:lnTo>
                    <a:pt x="716" y="1156"/>
                  </a:lnTo>
                  <a:lnTo>
                    <a:pt x="711" y="1150"/>
                  </a:lnTo>
                  <a:lnTo>
                    <a:pt x="706" y="1137"/>
                  </a:lnTo>
                  <a:lnTo>
                    <a:pt x="703" y="1125"/>
                  </a:lnTo>
                  <a:lnTo>
                    <a:pt x="703" y="1125"/>
                  </a:lnTo>
                  <a:lnTo>
                    <a:pt x="685" y="1120"/>
                  </a:lnTo>
                  <a:lnTo>
                    <a:pt x="665" y="1119"/>
                  </a:lnTo>
                  <a:lnTo>
                    <a:pt x="645" y="1119"/>
                  </a:lnTo>
                  <a:lnTo>
                    <a:pt x="624" y="1120"/>
                  </a:lnTo>
                  <a:lnTo>
                    <a:pt x="605" y="1123"/>
                  </a:lnTo>
                  <a:lnTo>
                    <a:pt x="585" y="1126"/>
                  </a:lnTo>
                  <a:lnTo>
                    <a:pt x="547" y="1133"/>
                  </a:lnTo>
                  <a:lnTo>
                    <a:pt x="547" y="1133"/>
                  </a:lnTo>
                  <a:close/>
                  <a:moveTo>
                    <a:pt x="1419" y="1144"/>
                  </a:moveTo>
                  <a:lnTo>
                    <a:pt x="1419" y="1144"/>
                  </a:lnTo>
                  <a:lnTo>
                    <a:pt x="1401" y="1143"/>
                  </a:lnTo>
                  <a:lnTo>
                    <a:pt x="1382" y="1144"/>
                  </a:lnTo>
                  <a:lnTo>
                    <a:pt x="1366" y="1144"/>
                  </a:lnTo>
                  <a:lnTo>
                    <a:pt x="1347" y="1144"/>
                  </a:lnTo>
                  <a:lnTo>
                    <a:pt x="1347" y="1144"/>
                  </a:lnTo>
                  <a:lnTo>
                    <a:pt x="1323" y="1143"/>
                  </a:lnTo>
                  <a:lnTo>
                    <a:pt x="1295" y="1141"/>
                  </a:lnTo>
                  <a:lnTo>
                    <a:pt x="1295" y="1141"/>
                  </a:lnTo>
                  <a:lnTo>
                    <a:pt x="1258" y="1141"/>
                  </a:lnTo>
                  <a:lnTo>
                    <a:pt x="1222" y="1141"/>
                  </a:lnTo>
                  <a:lnTo>
                    <a:pt x="1222" y="1141"/>
                  </a:lnTo>
                  <a:lnTo>
                    <a:pt x="1130" y="1146"/>
                  </a:lnTo>
                  <a:lnTo>
                    <a:pt x="1036" y="1147"/>
                  </a:lnTo>
                  <a:lnTo>
                    <a:pt x="1036" y="1147"/>
                  </a:lnTo>
                  <a:lnTo>
                    <a:pt x="1009" y="1147"/>
                  </a:lnTo>
                  <a:lnTo>
                    <a:pt x="981" y="1146"/>
                  </a:lnTo>
                  <a:lnTo>
                    <a:pt x="954" y="1146"/>
                  </a:lnTo>
                  <a:lnTo>
                    <a:pt x="928" y="1146"/>
                  </a:lnTo>
                  <a:lnTo>
                    <a:pt x="928" y="1146"/>
                  </a:lnTo>
                  <a:lnTo>
                    <a:pt x="919" y="1147"/>
                  </a:lnTo>
                  <a:lnTo>
                    <a:pt x="912" y="1149"/>
                  </a:lnTo>
                  <a:lnTo>
                    <a:pt x="905" y="1150"/>
                  </a:lnTo>
                  <a:lnTo>
                    <a:pt x="897" y="1151"/>
                  </a:lnTo>
                  <a:lnTo>
                    <a:pt x="897" y="1151"/>
                  </a:lnTo>
                  <a:lnTo>
                    <a:pt x="862" y="1151"/>
                  </a:lnTo>
                  <a:lnTo>
                    <a:pt x="827" y="1150"/>
                  </a:lnTo>
                  <a:lnTo>
                    <a:pt x="756" y="1143"/>
                  </a:lnTo>
                  <a:lnTo>
                    <a:pt x="756" y="1143"/>
                  </a:lnTo>
                  <a:lnTo>
                    <a:pt x="755" y="1149"/>
                  </a:lnTo>
                  <a:lnTo>
                    <a:pt x="752" y="1153"/>
                  </a:lnTo>
                  <a:lnTo>
                    <a:pt x="751" y="1156"/>
                  </a:lnTo>
                  <a:lnTo>
                    <a:pt x="749" y="1158"/>
                  </a:lnTo>
                  <a:lnTo>
                    <a:pt x="751" y="1160"/>
                  </a:lnTo>
                  <a:lnTo>
                    <a:pt x="751" y="1160"/>
                  </a:lnTo>
                  <a:lnTo>
                    <a:pt x="765" y="1160"/>
                  </a:lnTo>
                  <a:lnTo>
                    <a:pt x="780" y="1161"/>
                  </a:lnTo>
                  <a:lnTo>
                    <a:pt x="796" y="1164"/>
                  </a:lnTo>
                  <a:lnTo>
                    <a:pt x="801" y="1165"/>
                  </a:lnTo>
                  <a:lnTo>
                    <a:pt x="807" y="1168"/>
                  </a:lnTo>
                  <a:lnTo>
                    <a:pt x="807" y="1168"/>
                  </a:lnTo>
                  <a:lnTo>
                    <a:pt x="944" y="1167"/>
                  </a:lnTo>
                  <a:lnTo>
                    <a:pt x="1083" y="1165"/>
                  </a:lnTo>
                  <a:lnTo>
                    <a:pt x="1083" y="1165"/>
                  </a:lnTo>
                  <a:lnTo>
                    <a:pt x="1133" y="1164"/>
                  </a:lnTo>
                  <a:lnTo>
                    <a:pt x="1156" y="1163"/>
                  </a:lnTo>
                  <a:lnTo>
                    <a:pt x="1179" y="1164"/>
                  </a:lnTo>
                  <a:lnTo>
                    <a:pt x="1179" y="1164"/>
                  </a:lnTo>
                  <a:lnTo>
                    <a:pt x="1214" y="1165"/>
                  </a:lnTo>
                  <a:lnTo>
                    <a:pt x="1248" y="1165"/>
                  </a:lnTo>
                  <a:lnTo>
                    <a:pt x="1316" y="1164"/>
                  </a:lnTo>
                  <a:lnTo>
                    <a:pt x="1316" y="1164"/>
                  </a:lnTo>
                  <a:lnTo>
                    <a:pt x="1349" y="1165"/>
                  </a:lnTo>
                  <a:lnTo>
                    <a:pt x="1381" y="1167"/>
                  </a:lnTo>
                  <a:lnTo>
                    <a:pt x="1412" y="1168"/>
                  </a:lnTo>
                  <a:lnTo>
                    <a:pt x="1425" y="1168"/>
                  </a:lnTo>
                  <a:lnTo>
                    <a:pt x="1437" y="1167"/>
                  </a:lnTo>
                  <a:lnTo>
                    <a:pt x="1437" y="1167"/>
                  </a:lnTo>
                  <a:lnTo>
                    <a:pt x="1439" y="1161"/>
                  </a:lnTo>
                  <a:lnTo>
                    <a:pt x="1440" y="1157"/>
                  </a:lnTo>
                  <a:lnTo>
                    <a:pt x="1439" y="1154"/>
                  </a:lnTo>
                  <a:lnTo>
                    <a:pt x="1436" y="1151"/>
                  </a:lnTo>
                  <a:lnTo>
                    <a:pt x="1432" y="1149"/>
                  </a:lnTo>
                  <a:lnTo>
                    <a:pt x="1427" y="1147"/>
                  </a:lnTo>
                  <a:lnTo>
                    <a:pt x="1419" y="1144"/>
                  </a:lnTo>
                  <a:lnTo>
                    <a:pt x="1419" y="1144"/>
                  </a:lnTo>
                  <a:close/>
                  <a:moveTo>
                    <a:pt x="1462" y="1182"/>
                  </a:moveTo>
                  <a:lnTo>
                    <a:pt x="1462" y="1182"/>
                  </a:lnTo>
                  <a:lnTo>
                    <a:pt x="1384" y="1179"/>
                  </a:lnTo>
                  <a:lnTo>
                    <a:pt x="1304" y="1177"/>
                  </a:lnTo>
                  <a:lnTo>
                    <a:pt x="1221" y="1177"/>
                  </a:lnTo>
                  <a:lnTo>
                    <a:pt x="1138" y="1177"/>
                  </a:lnTo>
                  <a:lnTo>
                    <a:pt x="973" y="1178"/>
                  </a:lnTo>
                  <a:lnTo>
                    <a:pt x="815" y="1181"/>
                  </a:lnTo>
                  <a:lnTo>
                    <a:pt x="815" y="1181"/>
                  </a:lnTo>
                  <a:lnTo>
                    <a:pt x="815" y="1185"/>
                  </a:lnTo>
                  <a:lnTo>
                    <a:pt x="817" y="1188"/>
                  </a:lnTo>
                  <a:lnTo>
                    <a:pt x="818" y="1195"/>
                  </a:lnTo>
                  <a:lnTo>
                    <a:pt x="818" y="1195"/>
                  </a:lnTo>
                  <a:lnTo>
                    <a:pt x="1013" y="1191"/>
                  </a:lnTo>
                  <a:lnTo>
                    <a:pt x="1112" y="1191"/>
                  </a:lnTo>
                  <a:lnTo>
                    <a:pt x="1159" y="1191"/>
                  </a:lnTo>
                  <a:lnTo>
                    <a:pt x="1206" y="1193"/>
                  </a:lnTo>
                  <a:lnTo>
                    <a:pt x="1206" y="1193"/>
                  </a:lnTo>
                  <a:lnTo>
                    <a:pt x="1235" y="1193"/>
                  </a:lnTo>
                  <a:lnTo>
                    <a:pt x="1263" y="1193"/>
                  </a:lnTo>
                  <a:lnTo>
                    <a:pt x="1291" y="1192"/>
                  </a:lnTo>
                  <a:lnTo>
                    <a:pt x="1319" y="1193"/>
                  </a:lnTo>
                  <a:lnTo>
                    <a:pt x="1319" y="1193"/>
                  </a:lnTo>
                  <a:lnTo>
                    <a:pt x="1354" y="1195"/>
                  </a:lnTo>
                  <a:lnTo>
                    <a:pt x="1389" y="1196"/>
                  </a:lnTo>
                  <a:lnTo>
                    <a:pt x="1389" y="1196"/>
                  </a:lnTo>
                  <a:lnTo>
                    <a:pt x="1405" y="1196"/>
                  </a:lnTo>
                  <a:lnTo>
                    <a:pt x="1420" y="1198"/>
                  </a:lnTo>
                  <a:lnTo>
                    <a:pt x="1436" y="1199"/>
                  </a:lnTo>
                  <a:lnTo>
                    <a:pt x="1450" y="1199"/>
                  </a:lnTo>
                  <a:lnTo>
                    <a:pt x="1450" y="1199"/>
                  </a:lnTo>
                  <a:lnTo>
                    <a:pt x="1455" y="1199"/>
                  </a:lnTo>
                  <a:lnTo>
                    <a:pt x="1461" y="1198"/>
                  </a:lnTo>
                  <a:lnTo>
                    <a:pt x="1467" y="1195"/>
                  </a:lnTo>
                  <a:lnTo>
                    <a:pt x="1468" y="1193"/>
                  </a:lnTo>
                  <a:lnTo>
                    <a:pt x="1469" y="1191"/>
                  </a:lnTo>
                  <a:lnTo>
                    <a:pt x="1469" y="1191"/>
                  </a:lnTo>
                  <a:lnTo>
                    <a:pt x="1469" y="1189"/>
                  </a:lnTo>
                  <a:lnTo>
                    <a:pt x="1468" y="1188"/>
                  </a:lnTo>
                  <a:lnTo>
                    <a:pt x="1465" y="1186"/>
                  </a:lnTo>
                  <a:lnTo>
                    <a:pt x="1462" y="1186"/>
                  </a:lnTo>
                  <a:lnTo>
                    <a:pt x="1461" y="1185"/>
                  </a:lnTo>
                  <a:lnTo>
                    <a:pt x="1462" y="1182"/>
                  </a:lnTo>
                  <a:lnTo>
                    <a:pt x="1462" y="1182"/>
                  </a:lnTo>
                  <a:close/>
                  <a:moveTo>
                    <a:pt x="791" y="1179"/>
                  </a:moveTo>
                  <a:lnTo>
                    <a:pt x="791" y="1179"/>
                  </a:lnTo>
                  <a:lnTo>
                    <a:pt x="783" y="1186"/>
                  </a:lnTo>
                  <a:lnTo>
                    <a:pt x="776" y="1193"/>
                  </a:lnTo>
                  <a:lnTo>
                    <a:pt x="770" y="1202"/>
                  </a:lnTo>
                  <a:lnTo>
                    <a:pt x="765" y="1212"/>
                  </a:lnTo>
                  <a:lnTo>
                    <a:pt x="762" y="1222"/>
                  </a:lnTo>
                  <a:lnTo>
                    <a:pt x="759" y="1231"/>
                  </a:lnTo>
                  <a:lnTo>
                    <a:pt x="758" y="1243"/>
                  </a:lnTo>
                  <a:lnTo>
                    <a:pt x="758" y="1254"/>
                  </a:lnTo>
                  <a:lnTo>
                    <a:pt x="758" y="1254"/>
                  </a:lnTo>
                  <a:lnTo>
                    <a:pt x="759" y="1257"/>
                  </a:lnTo>
                  <a:lnTo>
                    <a:pt x="761" y="1258"/>
                  </a:lnTo>
                  <a:lnTo>
                    <a:pt x="762" y="1259"/>
                  </a:lnTo>
                  <a:lnTo>
                    <a:pt x="763" y="1261"/>
                  </a:lnTo>
                  <a:lnTo>
                    <a:pt x="763" y="1261"/>
                  </a:lnTo>
                  <a:lnTo>
                    <a:pt x="762" y="1265"/>
                  </a:lnTo>
                  <a:lnTo>
                    <a:pt x="761" y="1269"/>
                  </a:lnTo>
                  <a:lnTo>
                    <a:pt x="761" y="1269"/>
                  </a:lnTo>
                  <a:lnTo>
                    <a:pt x="768" y="1282"/>
                  </a:lnTo>
                  <a:lnTo>
                    <a:pt x="777" y="1293"/>
                  </a:lnTo>
                  <a:lnTo>
                    <a:pt x="782" y="1297"/>
                  </a:lnTo>
                  <a:lnTo>
                    <a:pt x="789" y="1300"/>
                  </a:lnTo>
                  <a:lnTo>
                    <a:pt x="794" y="1303"/>
                  </a:lnTo>
                  <a:lnTo>
                    <a:pt x="803" y="1303"/>
                  </a:lnTo>
                  <a:lnTo>
                    <a:pt x="803" y="1303"/>
                  </a:lnTo>
                  <a:lnTo>
                    <a:pt x="789" y="1269"/>
                  </a:lnTo>
                  <a:lnTo>
                    <a:pt x="782" y="1251"/>
                  </a:lnTo>
                  <a:lnTo>
                    <a:pt x="776" y="1234"/>
                  </a:lnTo>
                  <a:lnTo>
                    <a:pt x="776" y="1234"/>
                  </a:lnTo>
                  <a:lnTo>
                    <a:pt x="786" y="1209"/>
                  </a:lnTo>
                  <a:lnTo>
                    <a:pt x="791" y="1196"/>
                  </a:lnTo>
                  <a:lnTo>
                    <a:pt x="800" y="1185"/>
                  </a:lnTo>
                  <a:lnTo>
                    <a:pt x="800" y="1185"/>
                  </a:lnTo>
                  <a:lnTo>
                    <a:pt x="796" y="1184"/>
                  </a:lnTo>
                  <a:lnTo>
                    <a:pt x="794" y="1182"/>
                  </a:lnTo>
                  <a:lnTo>
                    <a:pt x="794" y="1181"/>
                  </a:lnTo>
                  <a:lnTo>
                    <a:pt x="791" y="1179"/>
                  </a:lnTo>
                  <a:lnTo>
                    <a:pt x="791" y="1179"/>
                  </a:lnTo>
                  <a:close/>
                  <a:moveTo>
                    <a:pt x="1095" y="1200"/>
                  </a:moveTo>
                  <a:lnTo>
                    <a:pt x="1095" y="1200"/>
                  </a:lnTo>
                  <a:lnTo>
                    <a:pt x="947" y="1202"/>
                  </a:lnTo>
                  <a:lnTo>
                    <a:pt x="876" y="1205"/>
                  </a:lnTo>
                  <a:lnTo>
                    <a:pt x="810" y="1207"/>
                  </a:lnTo>
                  <a:lnTo>
                    <a:pt x="810" y="1207"/>
                  </a:lnTo>
                  <a:lnTo>
                    <a:pt x="810" y="1217"/>
                  </a:lnTo>
                  <a:lnTo>
                    <a:pt x="814" y="1227"/>
                  </a:lnTo>
                  <a:lnTo>
                    <a:pt x="814" y="1227"/>
                  </a:lnTo>
                  <a:lnTo>
                    <a:pt x="845" y="1227"/>
                  </a:lnTo>
                  <a:lnTo>
                    <a:pt x="874" y="1226"/>
                  </a:lnTo>
                  <a:lnTo>
                    <a:pt x="930" y="1223"/>
                  </a:lnTo>
                  <a:lnTo>
                    <a:pt x="930" y="1223"/>
                  </a:lnTo>
                  <a:lnTo>
                    <a:pt x="939" y="1222"/>
                  </a:lnTo>
                  <a:lnTo>
                    <a:pt x="949" y="1220"/>
                  </a:lnTo>
                  <a:lnTo>
                    <a:pt x="957" y="1220"/>
                  </a:lnTo>
                  <a:lnTo>
                    <a:pt x="961" y="1222"/>
                  </a:lnTo>
                  <a:lnTo>
                    <a:pt x="966" y="1224"/>
                  </a:lnTo>
                  <a:lnTo>
                    <a:pt x="966" y="1224"/>
                  </a:lnTo>
                  <a:lnTo>
                    <a:pt x="891" y="1230"/>
                  </a:lnTo>
                  <a:lnTo>
                    <a:pt x="852" y="1234"/>
                  </a:lnTo>
                  <a:lnTo>
                    <a:pt x="814" y="1236"/>
                  </a:lnTo>
                  <a:lnTo>
                    <a:pt x="814" y="1236"/>
                  </a:lnTo>
                  <a:lnTo>
                    <a:pt x="811" y="1247"/>
                  </a:lnTo>
                  <a:lnTo>
                    <a:pt x="811" y="1251"/>
                  </a:lnTo>
                  <a:lnTo>
                    <a:pt x="813" y="1257"/>
                  </a:lnTo>
                  <a:lnTo>
                    <a:pt x="813" y="1257"/>
                  </a:lnTo>
                  <a:lnTo>
                    <a:pt x="890" y="1252"/>
                  </a:lnTo>
                  <a:lnTo>
                    <a:pt x="928" y="1250"/>
                  </a:lnTo>
                  <a:lnTo>
                    <a:pt x="961" y="1250"/>
                  </a:lnTo>
                  <a:lnTo>
                    <a:pt x="961" y="1250"/>
                  </a:lnTo>
                  <a:lnTo>
                    <a:pt x="943" y="1254"/>
                  </a:lnTo>
                  <a:lnTo>
                    <a:pt x="925" y="1255"/>
                  </a:lnTo>
                  <a:lnTo>
                    <a:pt x="887" y="1259"/>
                  </a:lnTo>
                  <a:lnTo>
                    <a:pt x="850" y="1261"/>
                  </a:lnTo>
                  <a:lnTo>
                    <a:pt x="814" y="1265"/>
                  </a:lnTo>
                  <a:lnTo>
                    <a:pt x="814" y="1265"/>
                  </a:lnTo>
                  <a:lnTo>
                    <a:pt x="815" y="1272"/>
                  </a:lnTo>
                  <a:lnTo>
                    <a:pt x="817" y="1275"/>
                  </a:lnTo>
                  <a:lnTo>
                    <a:pt x="815" y="1276"/>
                  </a:lnTo>
                  <a:lnTo>
                    <a:pt x="815" y="1276"/>
                  </a:lnTo>
                  <a:lnTo>
                    <a:pt x="831" y="1280"/>
                  </a:lnTo>
                  <a:lnTo>
                    <a:pt x="849" y="1283"/>
                  </a:lnTo>
                  <a:lnTo>
                    <a:pt x="866" y="1285"/>
                  </a:lnTo>
                  <a:lnTo>
                    <a:pt x="873" y="1285"/>
                  </a:lnTo>
                  <a:lnTo>
                    <a:pt x="878" y="1283"/>
                  </a:lnTo>
                  <a:lnTo>
                    <a:pt x="878" y="1283"/>
                  </a:lnTo>
                  <a:lnTo>
                    <a:pt x="907" y="1288"/>
                  </a:lnTo>
                  <a:lnTo>
                    <a:pt x="937" y="1289"/>
                  </a:lnTo>
                  <a:lnTo>
                    <a:pt x="970" y="1289"/>
                  </a:lnTo>
                  <a:lnTo>
                    <a:pt x="1003" y="1289"/>
                  </a:lnTo>
                  <a:lnTo>
                    <a:pt x="1072" y="1286"/>
                  </a:lnTo>
                  <a:lnTo>
                    <a:pt x="1104" y="1286"/>
                  </a:lnTo>
                  <a:lnTo>
                    <a:pt x="1135" y="1286"/>
                  </a:lnTo>
                  <a:lnTo>
                    <a:pt x="1135" y="1286"/>
                  </a:lnTo>
                  <a:lnTo>
                    <a:pt x="1147" y="1286"/>
                  </a:lnTo>
                  <a:lnTo>
                    <a:pt x="1159" y="1285"/>
                  </a:lnTo>
                  <a:lnTo>
                    <a:pt x="1172" y="1285"/>
                  </a:lnTo>
                  <a:lnTo>
                    <a:pt x="1183" y="1283"/>
                  </a:lnTo>
                  <a:lnTo>
                    <a:pt x="1183" y="1283"/>
                  </a:lnTo>
                  <a:lnTo>
                    <a:pt x="1201" y="1285"/>
                  </a:lnTo>
                  <a:lnTo>
                    <a:pt x="1220" y="1286"/>
                  </a:lnTo>
                  <a:lnTo>
                    <a:pt x="1220" y="1286"/>
                  </a:lnTo>
                  <a:lnTo>
                    <a:pt x="1245" y="1286"/>
                  </a:lnTo>
                  <a:lnTo>
                    <a:pt x="1270" y="1283"/>
                  </a:lnTo>
                  <a:lnTo>
                    <a:pt x="1297" y="1282"/>
                  </a:lnTo>
                  <a:lnTo>
                    <a:pt x="1322" y="1280"/>
                  </a:lnTo>
                  <a:lnTo>
                    <a:pt x="1322" y="1280"/>
                  </a:lnTo>
                  <a:lnTo>
                    <a:pt x="1353" y="1282"/>
                  </a:lnTo>
                  <a:lnTo>
                    <a:pt x="1384" y="1283"/>
                  </a:lnTo>
                  <a:lnTo>
                    <a:pt x="1399" y="1282"/>
                  </a:lnTo>
                  <a:lnTo>
                    <a:pt x="1415" y="1282"/>
                  </a:lnTo>
                  <a:lnTo>
                    <a:pt x="1430" y="1280"/>
                  </a:lnTo>
                  <a:lnTo>
                    <a:pt x="1446" y="1276"/>
                  </a:lnTo>
                  <a:lnTo>
                    <a:pt x="1446" y="1276"/>
                  </a:lnTo>
                  <a:lnTo>
                    <a:pt x="1446" y="1273"/>
                  </a:lnTo>
                  <a:lnTo>
                    <a:pt x="1444" y="1271"/>
                  </a:lnTo>
                  <a:lnTo>
                    <a:pt x="1441" y="1268"/>
                  </a:lnTo>
                  <a:lnTo>
                    <a:pt x="1441" y="1264"/>
                  </a:lnTo>
                  <a:lnTo>
                    <a:pt x="1441" y="1264"/>
                  </a:lnTo>
                  <a:lnTo>
                    <a:pt x="1408" y="1262"/>
                  </a:lnTo>
                  <a:lnTo>
                    <a:pt x="1374" y="1261"/>
                  </a:lnTo>
                  <a:lnTo>
                    <a:pt x="1304" y="1259"/>
                  </a:lnTo>
                  <a:lnTo>
                    <a:pt x="1270" y="1259"/>
                  </a:lnTo>
                  <a:lnTo>
                    <a:pt x="1236" y="1257"/>
                  </a:lnTo>
                  <a:lnTo>
                    <a:pt x="1204" y="1254"/>
                  </a:lnTo>
                  <a:lnTo>
                    <a:pt x="1173" y="1248"/>
                  </a:lnTo>
                  <a:lnTo>
                    <a:pt x="1173" y="1248"/>
                  </a:lnTo>
                  <a:lnTo>
                    <a:pt x="1238" y="1252"/>
                  </a:lnTo>
                  <a:lnTo>
                    <a:pt x="1297" y="1254"/>
                  </a:lnTo>
                  <a:lnTo>
                    <a:pt x="1412" y="1255"/>
                  </a:lnTo>
                  <a:lnTo>
                    <a:pt x="1412" y="1255"/>
                  </a:lnTo>
                  <a:lnTo>
                    <a:pt x="1425" y="1257"/>
                  </a:lnTo>
                  <a:lnTo>
                    <a:pt x="1432" y="1255"/>
                  </a:lnTo>
                  <a:lnTo>
                    <a:pt x="1434" y="1254"/>
                  </a:lnTo>
                  <a:lnTo>
                    <a:pt x="1436" y="1250"/>
                  </a:lnTo>
                  <a:lnTo>
                    <a:pt x="1436" y="1250"/>
                  </a:lnTo>
                  <a:lnTo>
                    <a:pt x="1425" y="1248"/>
                  </a:lnTo>
                  <a:lnTo>
                    <a:pt x="1412" y="1248"/>
                  </a:lnTo>
                  <a:lnTo>
                    <a:pt x="1382" y="1248"/>
                  </a:lnTo>
                  <a:lnTo>
                    <a:pt x="1352" y="1248"/>
                  </a:lnTo>
                  <a:lnTo>
                    <a:pt x="1338" y="1247"/>
                  </a:lnTo>
                  <a:lnTo>
                    <a:pt x="1325" y="1245"/>
                  </a:lnTo>
                  <a:lnTo>
                    <a:pt x="1325" y="1245"/>
                  </a:lnTo>
                  <a:lnTo>
                    <a:pt x="1339" y="1243"/>
                  </a:lnTo>
                  <a:lnTo>
                    <a:pt x="1353" y="1241"/>
                  </a:lnTo>
                  <a:lnTo>
                    <a:pt x="1382" y="1241"/>
                  </a:lnTo>
                  <a:lnTo>
                    <a:pt x="1411" y="1240"/>
                  </a:lnTo>
                  <a:lnTo>
                    <a:pt x="1425" y="1238"/>
                  </a:lnTo>
                  <a:lnTo>
                    <a:pt x="1440" y="1237"/>
                  </a:lnTo>
                  <a:lnTo>
                    <a:pt x="1440" y="1237"/>
                  </a:lnTo>
                  <a:lnTo>
                    <a:pt x="1437" y="1234"/>
                  </a:lnTo>
                  <a:lnTo>
                    <a:pt x="1434" y="1231"/>
                  </a:lnTo>
                  <a:lnTo>
                    <a:pt x="1427" y="1229"/>
                  </a:lnTo>
                  <a:lnTo>
                    <a:pt x="1411" y="1229"/>
                  </a:lnTo>
                  <a:lnTo>
                    <a:pt x="1411" y="1229"/>
                  </a:lnTo>
                  <a:lnTo>
                    <a:pt x="1375" y="1227"/>
                  </a:lnTo>
                  <a:lnTo>
                    <a:pt x="1375" y="1227"/>
                  </a:lnTo>
                  <a:lnTo>
                    <a:pt x="1378" y="1224"/>
                  </a:lnTo>
                  <a:lnTo>
                    <a:pt x="1382" y="1223"/>
                  </a:lnTo>
                  <a:lnTo>
                    <a:pt x="1391" y="1222"/>
                  </a:lnTo>
                  <a:lnTo>
                    <a:pt x="1413" y="1220"/>
                  </a:lnTo>
                  <a:lnTo>
                    <a:pt x="1423" y="1220"/>
                  </a:lnTo>
                  <a:lnTo>
                    <a:pt x="1432" y="1217"/>
                  </a:lnTo>
                  <a:lnTo>
                    <a:pt x="1436" y="1216"/>
                  </a:lnTo>
                  <a:lnTo>
                    <a:pt x="1437" y="1213"/>
                  </a:lnTo>
                  <a:lnTo>
                    <a:pt x="1440" y="1210"/>
                  </a:lnTo>
                  <a:lnTo>
                    <a:pt x="1440" y="1206"/>
                  </a:lnTo>
                  <a:lnTo>
                    <a:pt x="1440" y="1206"/>
                  </a:lnTo>
                  <a:lnTo>
                    <a:pt x="1396" y="1206"/>
                  </a:lnTo>
                  <a:lnTo>
                    <a:pt x="1353" y="1206"/>
                  </a:lnTo>
                  <a:lnTo>
                    <a:pt x="1267" y="1203"/>
                  </a:lnTo>
                  <a:lnTo>
                    <a:pt x="1182" y="1200"/>
                  </a:lnTo>
                  <a:lnTo>
                    <a:pt x="1138" y="1200"/>
                  </a:lnTo>
                  <a:lnTo>
                    <a:pt x="1095" y="1200"/>
                  </a:lnTo>
                  <a:lnTo>
                    <a:pt x="1095" y="1200"/>
                  </a:lnTo>
                  <a:close/>
                  <a:moveTo>
                    <a:pt x="536" y="1317"/>
                  </a:moveTo>
                  <a:lnTo>
                    <a:pt x="536" y="1317"/>
                  </a:lnTo>
                  <a:lnTo>
                    <a:pt x="540" y="1318"/>
                  </a:lnTo>
                  <a:lnTo>
                    <a:pt x="542" y="1321"/>
                  </a:lnTo>
                  <a:lnTo>
                    <a:pt x="543" y="1327"/>
                  </a:lnTo>
                  <a:lnTo>
                    <a:pt x="543" y="1327"/>
                  </a:lnTo>
                  <a:lnTo>
                    <a:pt x="546" y="1344"/>
                  </a:lnTo>
                  <a:lnTo>
                    <a:pt x="547" y="1361"/>
                  </a:lnTo>
                  <a:lnTo>
                    <a:pt x="547" y="1377"/>
                  </a:lnTo>
                  <a:lnTo>
                    <a:pt x="547" y="1396"/>
                  </a:lnTo>
                  <a:lnTo>
                    <a:pt x="547" y="1396"/>
                  </a:lnTo>
                  <a:lnTo>
                    <a:pt x="550" y="1421"/>
                  </a:lnTo>
                  <a:lnTo>
                    <a:pt x="554" y="1445"/>
                  </a:lnTo>
                  <a:lnTo>
                    <a:pt x="554" y="1445"/>
                  </a:lnTo>
                  <a:lnTo>
                    <a:pt x="564" y="1511"/>
                  </a:lnTo>
                  <a:lnTo>
                    <a:pt x="567" y="1542"/>
                  </a:lnTo>
                  <a:lnTo>
                    <a:pt x="570" y="1574"/>
                  </a:lnTo>
                  <a:lnTo>
                    <a:pt x="570" y="1574"/>
                  </a:lnTo>
                  <a:lnTo>
                    <a:pt x="596" y="1563"/>
                  </a:lnTo>
                  <a:lnTo>
                    <a:pt x="609" y="1557"/>
                  </a:lnTo>
                  <a:lnTo>
                    <a:pt x="622" y="1550"/>
                  </a:lnTo>
                  <a:lnTo>
                    <a:pt x="622" y="1550"/>
                  </a:lnTo>
                  <a:lnTo>
                    <a:pt x="612" y="1530"/>
                  </a:lnTo>
                  <a:lnTo>
                    <a:pt x="603" y="1507"/>
                  </a:lnTo>
                  <a:lnTo>
                    <a:pt x="598" y="1483"/>
                  </a:lnTo>
                  <a:lnTo>
                    <a:pt x="595" y="1470"/>
                  </a:lnTo>
                  <a:lnTo>
                    <a:pt x="595" y="1457"/>
                  </a:lnTo>
                  <a:lnTo>
                    <a:pt x="595" y="1457"/>
                  </a:lnTo>
                  <a:lnTo>
                    <a:pt x="595" y="1432"/>
                  </a:lnTo>
                  <a:lnTo>
                    <a:pt x="596" y="1407"/>
                  </a:lnTo>
                  <a:lnTo>
                    <a:pt x="601" y="1382"/>
                  </a:lnTo>
                  <a:lnTo>
                    <a:pt x="606" y="1359"/>
                  </a:lnTo>
                  <a:lnTo>
                    <a:pt x="610" y="1348"/>
                  </a:lnTo>
                  <a:lnTo>
                    <a:pt x="615" y="1338"/>
                  </a:lnTo>
                  <a:lnTo>
                    <a:pt x="620" y="1328"/>
                  </a:lnTo>
                  <a:lnTo>
                    <a:pt x="626" y="1320"/>
                  </a:lnTo>
                  <a:lnTo>
                    <a:pt x="633" y="1313"/>
                  </a:lnTo>
                  <a:lnTo>
                    <a:pt x="640" y="1307"/>
                  </a:lnTo>
                  <a:lnTo>
                    <a:pt x="648" y="1303"/>
                  </a:lnTo>
                  <a:lnTo>
                    <a:pt x="657" y="1299"/>
                  </a:lnTo>
                  <a:lnTo>
                    <a:pt x="657" y="1299"/>
                  </a:lnTo>
                  <a:lnTo>
                    <a:pt x="654" y="1280"/>
                  </a:lnTo>
                  <a:lnTo>
                    <a:pt x="650" y="1262"/>
                  </a:lnTo>
                  <a:lnTo>
                    <a:pt x="650" y="1262"/>
                  </a:lnTo>
                  <a:lnTo>
                    <a:pt x="631" y="1265"/>
                  </a:lnTo>
                  <a:lnTo>
                    <a:pt x="613" y="1268"/>
                  </a:lnTo>
                  <a:lnTo>
                    <a:pt x="596" y="1272"/>
                  </a:lnTo>
                  <a:lnTo>
                    <a:pt x="581" y="1278"/>
                  </a:lnTo>
                  <a:lnTo>
                    <a:pt x="567" y="1285"/>
                  </a:lnTo>
                  <a:lnTo>
                    <a:pt x="554" y="1293"/>
                  </a:lnTo>
                  <a:lnTo>
                    <a:pt x="544" y="1304"/>
                  </a:lnTo>
                  <a:lnTo>
                    <a:pt x="536" y="1317"/>
                  </a:lnTo>
                  <a:lnTo>
                    <a:pt x="536" y="1317"/>
                  </a:lnTo>
                  <a:close/>
                  <a:moveTo>
                    <a:pt x="671" y="1296"/>
                  </a:moveTo>
                  <a:lnTo>
                    <a:pt x="671" y="1296"/>
                  </a:lnTo>
                  <a:lnTo>
                    <a:pt x="683" y="1290"/>
                  </a:lnTo>
                  <a:lnTo>
                    <a:pt x="697" y="1286"/>
                  </a:lnTo>
                  <a:lnTo>
                    <a:pt x="710" y="1280"/>
                  </a:lnTo>
                  <a:lnTo>
                    <a:pt x="716" y="1278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07" y="1271"/>
                  </a:lnTo>
                  <a:lnTo>
                    <a:pt x="693" y="1268"/>
                  </a:lnTo>
                  <a:lnTo>
                    <a:pt x="664" y="1262"/>
                  </a:lnTo>
                  <a:lnTo>
                    <a:pt x="664" y="1262"/>
                  </a:lnTo>
                  <a:lnTo>
                    <a:pt x="665" y="1272"/>
                  </a:lnTo>
                  <a:lnTo>
                    <a:pt x="667" y="1280"/>
                  </a:lnTo>
                  <a:lnTo>
                    <a:pt x="671" y="1296"/>
                  </a:lnTo>
                  <a:lnTo>
                    <a:pt x="671" y="1296"/>
                  </a:lnTo>
                  <a:close/>
                  <a:moveTo>
                    <a:pt x="693" y="1300"/>
                  </a:moveTo>
                  <a:lnTo>
                    <a:pt x="693" y="1300"/>
                  </a:lnTo>
                  <a:lnTo>
                    <a:pt x="716" y="1300"/>
                  </a:lnTo>
                  <a:lnTo>
                    <a:pt x="735" y="1302"/>
                  </a:lnTo>
                  <a:lnTo>
                    <a:pt x="754" y="1303"/>
                  </a:lnTo>
                  <a:lnTo>
                    <a:pt x="770" y="1302"/>
                  </a:lnTo>
                  <a:lnTo>
                    <a:pt x="770" y="1302"/>
                  </a:lnTo>
                  <a:lnTo>
                    <a:pt x="763" y="1296"/>
                  </a:lnTo>
                  <a:lnTo>
                    <a:pt x="756" y="1290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693" y="1300"/>
                  </a:lnTo>
                  <a:lnTo>
                    <a:pt x="693" y="1300"/>
                  </a:lnTo>
                  <a:close/>
                  <a:moveTo>
                    <a:pt x="1455" y="1290"/>
                  </a:moveTo>
                  <a:lnTo>
                    <a:pt x="1455" y="1290"/>
                  </a:lnTo>
                  <a:lnTo>
                    <a:pt x="1217" y="1295"/>
                  </a:lnTo>
                  <a:lnTo>
                    <a:pt x="1095" y="1296"/>
                  </a:lnTo>
                  <a:lnTo>
                    <a:pt x="975" y="1299"/>
                  </a:lnTo>
                  <a:lnTo>
                    <a:pt x="975" y="1299"/>
                  </a:lnTo>
                  <a:lnTo>
                    <a:pt x="951" y="1299"/>
                  </a:lnTo>
                  <a:lnTo>
                    <a:pt x="930" y="1299"/>
                  </a:lnTo>
                  <a:lnTo>
                    <a:pt x="887" y="1296"/>
                  </a:lnTo>
                  <a:lnTo>
                    <a:pt x="887" y="1296"/>
                  </a:lnTo>
                  <a:lnTo>
                    <a:pt x="871" y="1296"/>
                  </a:lnTo>
                  <a:lnTo>
                    <a:pt x="856" y="1296"/>
                  </a:lnTo>
                  <a:lnTo>
                    <a:pt x="856" y="1296"/>
                  </a:lnTo>
                  <a:lnTo>
                    <a:pt x="846" y="1295"/>
                  </a:lnTo>
                  <a:lnTo>
                    <a:pt x="836" y="1293"/>
                  </a:lnTo>
                  <a:lnTo>
                    <a:pt x="832" y="1292"/>
                  </a:lnTo>
                  <a:lnTo>
                    <a:pt x="828" y="1293"/>
                  </a:lnTo>
                  <a:lnTo>
                    <a:pt x="825" y="1296"/>
                  </a:lnTo>
                  <a:lnTo>
                    <a:pt x="821" y="1299"/>
                  </a:lnTo>
                  <a:lnTo>
                    <a:pt x="821" y="1299"/>
                  </a:lnTo>
                  <a:lnTo>
                    <a:pt x="825" y="1299"/>
                  </a:lnTo>
                  <a:lnTo>
                    <a:pt x="825" y="1300"/>
                  </a:lnTo>
                  <a:lnTo>
                    <a:pt x="824" y="1303"/>
                  </a:lnTo>
                  <a:lnTo>
                    <a:pt x="824" y="1306"/>
                  </a:lnTo>
                  <a:lnTo>
                    <a:pt x="824" y="1306"/>
                  </a:lnTo>
                  <a:lnTo>
                    <a:pt x="894" y="1310"/>
                  </a:lnTo>
                  <a:lnTo>
                    <a:pt x="964" y="1313"/>
                  </a:lnTo>
                  <a:lnTo>
                    <a:pt x="964" y="1313"/>
                  </a:lnTo>
                  <a:lnTo>
                    <a:pt x="966" y="1313"/>
                  </a:lnTo>
                  <a:lnTo>
                    <a:pt x="967" y="1313"/>
                  </a:lnTo>
                  <a:lnTo>
                    <a:pt x="968" y="1310"/>
                  </a:lnTo>
                  <a:lnTo>
                    <a:pt x="970" y="1307"/>
                  </a:lnTo>
                  <a:lnTo>
                    <a:pt x="971" y="1307"/>
                  </a:lnTo>
                  <a:lnTo>
                    <a:pt x="974" y="1307"/>
                  </a:lnTo>
                  <a:lnTo>
                    <a:pt x="974" y="1307"/>
                  </a:lnTo>
                  <a:lnTo>
                    <a:pt x="1040" y="1309"/>
                  </a:lnTo>
                  <a:lnTo>
                    <a:pt x="1112" y="1309"/>
                  </a:lnTo>
                  <a:lnTo>
                    <a:pt x="1183" y="1307"/>
                  </a:lnTo>
                  <a:lnTo>
                    <a:pt x="1255" y="1309"/>
                  </a:lnTo>
                  <a:lnTo>
                    <a:pt x="1255" y="1309"/>
                  </a:lnTo>
                  <a:lnTo>
                    <a:pt x="1284" y="1309"/>
                  </a:lnTo>
                  <a:lnTo>
                    <a:pt x="1318" y="1307"/>
                  </a:lnTo>
                  <a:lnTo>
                    <a:pt x="1352" y="1304"/>
                  </a:lnTo>
                  <a:lnTo>
                    <a:pt x="1384" y="1303"/>
                  </a:lnTo>
                  <a:lnTo>
                    <a:pt x="1384" y="1303"/>
                  </a:lnTo>
                  <a:lnTo>
                    <a:pt x="1408" y="1304"/>
                  </a:lnTo>
                  <a:lnTo>
                    <a:pt x="1434" y="1306"/>
                  </a:lnTo>
                  <a:lnTo>
                    <a:pt x="1447" y="1304"/>
                  </a:lnTo>
                  <a:lnTo>
                    <a:pt x="1457" y="1302"/>
                  </a:lnTo>
                  <a:lnTo>
                    <a:pt x="1460" y="1299"/>
                  </a:lnTo>
                  <a:lnTo>
                    <a:pt x="1462" y="1296"/>
                  </a:lnTo>
                  <a:lnTo>
                    <a:pt x="1462" y="1293"/>
                  </a:lnTo>
                  <a:lnTo>
                    <a:pt x="1462" y="1288"/>
                  </a:lnTo>
                  <a:lnTo>
                    <a:pt x="1462" y="1288"/>
                  </a:lnTo>
                  <a:lnTo>
                    <a:pt x="1460" y="1288"/>
                  </a:lnTo>
                  <a:lnTo>
                    <a:pt x="1460" y="1288"/>
                  </a:lnTo>
                  <a:lnTo>
                    <a:pt x="1455" y="1290"/>
                  </a:lnTo>
                  <a:lnTo>
                    <a:pt x="1455" y="1290"/>
                  </a:lnTo>
                  <a:close/>
                  <a:moveTo>
                    <a:pt x="1302" y="1346"/>
                  </a:moveTo>
                  <a:lnTo>
                    <a:pt x="1302" y="1346"/>
                  </a:lnTo>
                  <a:lnTo>
                    <a:pt x="1248" y="1342"/>
                  </a:lnTo>
                  <a:lnTo>
                    <a:pt x="1194" y="1338"/>
                  </a:lnTo>
                  <a:lnTo>
                    <a:pt x="1140" y="1332"/>
                  </a:lnTo>
                  <a:lnTo>
                    <a:pt x="1085" y="1328"/>
                  </a:lnTo>
                  <a:lnTo>
                    <a:pt x="1085" y="1328"/>
                  </a:lnTo>
                  <a:lnTo>
                    <a:pt x="1057" y="1328"/>
                  </a:lnTo>
                  <a:lnTo>
                    <a:pt x="1029" y="1327"/>
                  </a:lnTo>
                  <a:lnTo>
                    <a:pt x="1029" y="1327"/>
                  </a:lnTo>
                  <a:lnTo>
                    <a:pt x="981" y="1324"/>
                  </a:lnTo>
                  <a:lnTo>
                    <a:pt x="935" y="1323"/>
                  </a:lnTo>
                  <a:lnTo>
                    <a:pt x="839" y="1320"/>
                  </a:lnTo>
                  <a:lnTo>
                    <a:pt x="839" y="1320"/>
                  </a:lnTo>
                  <a:lnTo>
                    <a:pt x="831" y="1320"/>
                  </a:lnTo>
                  <a:lnTo>
                    <a:pt x="824" y="1318"/>
                  </a:lnTo>
                  <a:lnTo>
                    <a:pt x="815" y="1317"/>
                  </a:lnTo>
                  <a:lnTo>
                    <a:pt x="808" y="1316"/>
                  </a:lnTo>
                  <a:lnTo>
                    <a:pt x="808" y="1316"/>
                  </a:lnTo>
                  <a:lnTo>
                    <a:pt x="772" y="1314"/>
                  </a:lnTo>
                  <a:lnTo>
                    <a:pt x="740" y="1313"/>
                  </a:lnTo>
                  <a:lnTo>
                    <a:pt x="707" y="1311"/>
                  </a:lnTo>
                  <a:lnTo>
                    <a:pt x="671" y="1310"/>
                  </a:lnTo>
                  <a:lnTo>
                    <a:pt x="671" y="1310"/>
                  </a:lnTo>
                  <a:lnTo>
                    <a:pt x="671" y="1309"/>
                  </a:lnTo>
                  <a:lnTo>
                    <a:pt x="669" y="1309"/>
                  </a:lnTo>
                  <a:lnTo>
                    <a:pt x="669" y="1309"/>
                  </a:lnTo>
                  <a:lnTo>
                    <a:pt x="669" y="1311"/>
                  </a:lnTo>
                  <a:lnTo>
                    <a:pt x="669" y="1313"/>
                  </a:lnTo>
                  <a:lnTo>
                    <a:pt x="668" y="1314"/>
                  </a:lnTo>
                  <a:lnTo>
                    <a:pt x="668" y="1317"/>
                  </a:lnTo>
                  <a:lnTo>
                    <a:pt x="668" y="1317"/>
                  </a:lnTo>
                  <a:lnTo>
                    <a:pt x="662" y="1314"/>
                  </a:lnTo>
                  <a:lnTo>
                    <a:pt x="657" y="1314"/>
                  </a:lnTo>
                  <a:lnTo>
                    <a:pt x="651" y="1316"/>
                  </a:lnTo>
                  <a:lnTo>
                    <a:pt x="645" y="1318"/>
                  </a:lnTo>
                  <a:lnTo>
                    <a:pt x="636" y="1325"/>
                  </a:lnTo>
                  <a:lnTo>
                    <a:pt x="629" y="1334"/>
                  </a:lnTo>
                  <a:lnTo>
                    <a:pt x="629" y="1334"/>
                  </a:lnTo>
                  <a:lnTo>
                    <a:pt x="619" y="1361"/>
                  </a:lnTo>
                  <a:lnTo>
                    <a:pt x="612" y="1387"/>
                  </a:lnTo>
                  <a:lnTo>
                    <a:pt x="608" y="1415"/>
                  </a:lnTo>
                  <a:lnTo>
                    <a:pt x="608" y="1443"/>
                  </a:lnTo>
                  <a:lnTo>
                    <a:pt x="609" y="1471"/>
                  </a:lnTo>
                  <a:lnTo>
                    <a:pt x="615" y="1498"/>
                  </a:lnTo>
                  <a:lnTo>
                    <a:pt x="617" y="1512"/>
                  </a:lnTo>
                  <a:lnTo>
                    <a:pt x="623" y="1525"/>
                  </a:lnTo>
                  <a:lnTo>
                    <a:pt x="627" y="1536"/>
                  </a:lnTo>
                  <a:lnTo>
                    <a:pt x="634" y="1549"/>
                  </a:lnTo>
                  <a:lnTo>
                    <a:pt x="634" y="1549"/>
                  </a:lnTo>
                  <a:lnTo>
                    <a:pt x="672" y="1551"/>
                  </a:lnTo>
                  <a:lnTo>
                    <a:pt x="707" y="1551"/>
                  </a:lnTo>
                  <a:lnTo>
                    <a:pt x="744" y="1551"/>
                  </a:lnTo>
                  <a:lnTo>
                    <a:pt x="780" y="1550"/>
                  </a:lnTo>
                  <a:lnTo>
                    <a:pt x="780" y="1550"/>
                  </a:lnTo>
                  <a:lnTo>
                    <a:pt x="765" y="1547"/>
                  </a:lnTo>
                  <a:lnTo>
                    <a:pt x="749" y="1546"/>
                  </a:lnTo>
                  <a:lnTo>
                    <a:pt x="718" y="1544"/>
                  </a:lnTo>
                  <a:lnTo>
                    <a:pt x="686" y="1543"/>
                  </a:lnTo>
                  <a:lnTo>
                    <a:pt x="669" y="1540"/>
                  </a:lnTo>
                  <a:lnTo>
                    <a:pt x="652" y="1539"/>
                  </a:lnTo>
                  <a:lnTo>
                    <a:pt x="652" y="1539"/>
                  </a:lnTo>
                  <a:lnTo>
                    <a:pt x="652" y="1537"/>
                  </a:lnTo>
                  <a:lnTo>
                    <a:pt x="651" y="1536"/>
                  </a:lnTo>
                  <a:lnTo>
                    <a:pt x="654" y="1535"/>
                  </a:lnTo>
                  <a:lnTo>
                    <a:pt x="655" y="1532"/>
                  </a:lnTo>
                  <a:lnTo>
                    <a:pt x="655" y="1532"/>
                  </a:lnTo>
                  <a:lnTo>
                    <a:pt x="654" y="1530"/>
                  </a:lnTo>
                  <a:lnTo>
                    <a:pt x="654" y="1530"/>
                  </a:lnTo>
                  <a:lnTo>
                    <a:pt x="647" y="1519"/>
                  </a:lnTo>
                  <a:lnTo>
                    <a:pt x="640" y="1507"/>
                  </a:lnTo>
                  <a:lnTo>
                    <a:pt x="634" y="1494"/>
                  </a:lnTo>
                  <a:lnTo>
                    <a:pt x="630" y="1481"/>
                  </a:lnTo>
                  <a:lnTo>
                    <a:pt x="626" y="1467"/>
                  </a:lnTo>
                  <a:lnTo>
                    <a:pt x="624" y="1455"/>
                  </a:lnTo>
                  <a:lnTo>
                    <a:pt x="623" y="1441"/>
                  </a:lnTo>
                  <a:lnTo>
                    <a:pt x="623" y="1426"/>
                  </a:lnTo>
                  <a:lnTo>
                    <a:pt x="624" y="1412"/>
                  </a:lnTo>
                  <a:lnTo>
                    <a:pt x="626" y="1398"/>
                  </a:lnTo>
                  <a:lnTo>
                    <a:pt x="631" y="1372"/>
                  </a:lnTo>
                  <a:lnTo>
                    <a:pt x="638" y="1345"/>
                  </a:lnTo>
                  <a:lnTo>
                    <a:pt x="648" y="1321"/>
                  </a:lnTo>
                  <a:lnTo>
                    <a:pt x="648" y="1321"/>
                  </a:lnTo>
                  <a:lnTo>
                    <a:pt x="659" y="1321"/>
                  </a:lnTo>
                  <a:lnTo>
                    <a:pt x="669" y="1323"/>
                  </a:lnTo>
                  <a:lnTo>
                    <a:pt x="686" y="1328"/>
                  </a:lnTo>
                  <a:lnTo>
                    <a:pt x="686" y="1328"/>
                  </a:lnTo>
                  <a:lnTo>
                    <a:pt x="699" y="1330"/>
                  </a:lnTo>
                  <a:lnTo>
                    <a:pt x="710" y="1331"/>
                  </a:lnTo>
                  <a:lnTo>
                    <a:pt x="710" y="1331"/>
                  </a:lnTo>
                  <a:lnTo>
                    <a:pt x="749" y="1335"/>
                  </a:lnTo>
                  <a:lnTo>
                    <a:pt x="766" y="1337"/>
                  </a:lnTo>
                  <a:lnTo>
                    <a:pt x="784" y="1337"/>
                  </a:lnTo>
                  <a:lnTo>
                    <a:pt x="784" y="1337"/>
                  </a:lnTo>
                  <a:lnTo>
                    <a:pt x="825" y="1337"/>
                  </a:lnTo>
                  <a:lnTo>
                    <a:pt x="867" y="1337"/>
                  </a:lnTo>
                  <a:lnTo>
                    <a:pt x="949" y="1341"/>
                  </a:lnTo>
                  <a:lnTo>
                    <a:pt x="1030" y="1348"/>
                  </a:lnTo>
                  <a:lnTo>
                    <a:pt x="1109" y="1356"/>
                  </a:lnTo>
                  <a:lnTo>
                    <a:pt x="1109" y="1356"/>
                  </a:lnTo>
                  <a:lnTo>
                    <a:pt x="1126" y="1355"/>
                  </a:lnTo>
                  <a:lnTo>
                    <a:pt x="1144" y="1356"/>
                  </a:lnTo>
                  <a:lnTo>
                    <a:pt x="1182" y="1361"/>
                  </a:lnTo>
                  <a:lnTo>
                    <a:pt x="1182" y="1361"/>
                  </a:lnTo>
                  <a:lnTo>
                    <a:pt x="1220" y="1363"/>
                  </a:lnTo>
                  <a:lnTo>
                    <a:pt x="1258" y="1365"/>
                  </a:lnTo>
                  <a:lnTo>
                    <a:pt x="1294" y="1366"/>
                  </a:lnTo>
                  <a:lnTo>
                    <a:pt x="1329" y="1370"/>
                  </a:lnTo>
                  <a:lnTo>
                    <a:pt x="1329" y="1370"/>
                  </a:lnTo>
                  <a:lnTo>
                    <a:pt x="1328" y="1365"/>
                  </a:lnTo>
                  <a:lnTo>
                    <a:pt x="1326" y="1361"/>
                  </a:lnTo>
                  <a:lnTo>
                    <a:pt x="1323" y="1356"/>
                  </a:lnTo>
                  <a:lnTo>
                    <a:pt x="1321" y="1352"/>
                  </a:lnTo>
                  <a:lnTo>
                    <a:pt x="1318" y="1351"/>
                  </a:lnTo>
                  <a:lnTo>
                    <a:pt x="1312" y="1348"/>
                  </a:lnTo>
                  <a:lnTo>
                    <a:pt x="1302" y="1346"/>
                  </a:lnTo>
                  <a:lnTo>
                    <a:pt x="1302" y="1346"/>
                  </a:lnTo>
                  <a:close/>
                  <a:moveTo>
                    <a:pt x="1089" y="1317"/>
                  </a:moveTo>
                  <a:lnTo>
                    <a:pt x="1089" y="1317"/>
                  </a:lnTo>
                  <a:lnTo>
                    <a:pt x="1083" y="1317"/>
                  </a:lnTo>
                  <a:lnTo>
                    <a:pt x="1083" y="1317"/>
                  </a:lnTo>
                  <a:lnTo>
                    <a:pt x="1083" y="1318"/>
                  </a:lnTo>
                  <a:lnTo>
                    <a:pt x="1086" y="1318"/>
                  </a:lnTo>
                  <a:lnTo>
                    <a:pt x="1092" y="1318"/>
                  </a:lnTo>
                  <a:lnTo>
                    <a:pt x="1092" y="1318"/>
                  </a:lnTo>
                  <a:lnTo>
                    <a:pt x="1155" y="1324"/>
                  </a:lnTo>
                  <a:lnTo>
                    <a:pt x="1220" y="1331"/>
                  </a:lnTo>
                  <a:lnTo>
                    <a:pt x="1220" y="1331"/>
                  </a:lnTo>
                  <a:lnTo>
                    <a:pt x="1256" y="1335"/>
                  </a:lnTo>
                  <a:lnTo>
                    <a:pt x="1291" y="1338"/>
                  </a:lnTo>
                  <a:lnTo>
                    <a:pt x="1291" y="1338"/>
                  </a:lnTo>
                  <a:lnTo>
                    <a:pt x="1309" y="1337"/>
                  </a:lnTo>
                  <a:lnTo>
                    <a:pt x="1318" y="1338"/>
                  </a:lnTo>
                  <a:lnTo>
                    <a:pt x="1322" y="1339"/>
                  </a:lnTo>
                  <a:lnTo>
                    <a:pt x="1326" y="1342"/>
                  </a:lnTo>
                  <a:lnTo>
                    <a:pt x="1326" y="1342"/>
                  </a:lnTo>
                  <a:lnTo>
                    <a:pt x="1345" y="1337"/>
                  </a:lnTo>
                  <a:lnTo>
                    <a:pt x="1363" y="1330"/>
                  </a:lnTo>
                  <a:lnTo>
                    <a:pt x="1381" y="1323"/>
                  </a:lnTo>
                  <a:lnTo>
                    <a:pt x="1396" y="1314"/>
                  </a:lnTo>
                  <a:lnTo>
                    <a:pt x="1396" y="1314"/>
                  </a:lnTo>
                  <a:lnTo>
                    <a:pt x="1318" y="1317"/>
                  </a:lnTo>
                  <a:lnTo>
                    <a:pt x="1241" y="1317"/>
                  </a:lnTo>
                  <a:lnTo>
                    <a:pt x="1165" y="1318"/>
                  </a:lnTo>
                  <a:lnTo>
                    <a:pt x="1089" y="1317"/>
                  </a:lnTo>
                  <a:lnTo>
                    <a:pt x="1089" y="1317"/>
                  </a:lnTo>
                  <a:close/>
                  <a:moveTo>
                    <a:pt x="1408" y="1325"/>
                  </a:moveTo>
                  <a:lnTo>
                    <a:pt x="1408" y="1325"/>
                  </a:lnTo>
                  <a:lnTo>
                    <a:pt x="1398" y="1327"/>
                  </a:lnTo>
                  <a:lnTo>
                    <a:pt x="1389" y="1330"/>
                  </a:lnTo>
                  <a:lnTo>
                    <a:pt x="1373" y="1337"/>
                  </a:lnTo>
                  <a:lnTo>
                    <a:pt x="1356" y="1344"/>
                  </a:lnTo>
                  <a:lnTo>
                    <a:pt x="1346" y="1346"/>
                  </a:lnTo>
                  <a:lnTo>
                    <a:pt x="1336" y="1349"/>
                  </a:lnTo>
                  <a:lnTo>
                    <a:pt x="1336" y="1349"/>
                  </a:lnTo>
                  <a:lnTo>
                    <a:pt x="1338" y="1353"/>
                  </a:lnTo>
                  <a:lnTo>
                    <a:pt x="1339" y="1356"/>
                  </a:lnTo>
                  <a:lnTo>
                    <a:pt x="1340" y="1361"/>
                  </a:lnTo>
                  <a:lnTo>
                    <a:pt x="1340" y="1365"/>
                  </a:lnTo>
                  <a:lnTo>
                    <a:pt x="1340" y="1365"/>
                  </a:lnTo>
                  <a:lnTo>
                    <a:pt x="1371" y="1355"/>
                  </a:lnTo>
                  <a:lnTo>
                    <a:pt x="1402" y="1345"/>
                  </a:lnTo>
                  <a:lnTo>
                    <a:pt x="1416" y="1339"/>
                  </a:lnTo>
                  <a:lnTo>
                    <a:pt x="1430" y="1332"/>
                  </a:lnTo>
                  <a:lnTo>
                    <a:pt x="1443" y="1325"/>
                  </a:lnTo>
                  <a:lnTo>
                    <a:pt x="1454" y="1317"/>
                  </a:lnTo>
                  <a:lnTo>
                    <a:pt x="1454" y="1317"/>
                  </a:lnTo>
                  <a:lnTo>
                    <a:pt x="1413" y="1316"/>
                  </a:lnTo>
                  <a:lnTo>
                    <a:pt x="1413" y="1316"/>
                  </a:lnTo>
                  <a:lnTo>
                    <a:pt x="1412" y="1321"/>
                  </a:lnTo>
                  <a:lnTo>
                    <a:pt x="1411" y="1324"/>
                  </a:lnTo>
                  <a:lnTo>
                    <a:pt x="1408" y="1325"/>
                  </a:lnTo>
                  <a:lnTo>
                    <a:pt x="1408" y="1325"/>
                  </a:lnTo>
                  <a:close/>
                  <a:moveTo>
                    <a:pt x="492" y="1400"/>
                  </a:moveTo>
                  <a:lnTo>
                    <a:pt x="492" y="1400"/>
                  </a:lnTo>
                  <a:lnTo>
                    <a:pt x="502" y="1411"/>
                  </a:lnTo>
                  <a:lnTo>
                    <a:pt x="513" y="1422"/>
                  </a:lnTo>
                  <a:lnTo>
                    <a:pt x="537" y="1442"/>
                  </a:lnTo>
                  <a:lnTo>
                    <a:pt x="537" y="1442"/>
                  </a:lnTo>
                  <a:lnTo>
                    <a:pt x="536" y="1417"/>
                  </a:lnTo>
                  <a:lnTo>
                    <a:pt x="532" y="1387"/>
                  </a:lnTo>
                  <a:lnTo>
                    <a:pt x="523" y="1332"/>
                  </a:lnTo>
                  <a:lnTo>
                    <a:pt x="523" y="1332"/>
                  </a:lnTo>
                  <a:lnTo>
                    <a:pt x="506" y="1365"/>
                  </a:lnTo>
                  <a:lnTo>
                    <a:pt x="499" y="1382"/>
                  </a:lnTo>
                  <a:lnTo>
                    <a:pt x="492" y="1400"/>
                  </a:lnTo>
                  <a:lnTo>
                    <a:pt x="492" y="1400"/>
                  </a:lnTo>
                  <a:close/>
                  <a:moveTo>
                    <a:pt x="1119" y="1435"/>
                  </a:moveTo>
                  <a:lnTo>
                    <a:pt x="1119" y="1435"/>
                  </a:lnTo>
                  <a:lnTo>
                    <a:pt x="1169" y="1431"/>
                  </a:lnTo>
                  <a:lnTo>
                    <a:pt x="1218" y="1428"/>
                  </a:lnTo>
                  <a:lnTo>
                    <a:pt x="1325" y="1424"/>
                  </a:lnTo>
                  <a:lnTo>
                    <a:pt x="1325" y="1424"/>
                  </a:lnTo>
                  <a:lnTo>
                    <a:pt x="1326" y="1418"/>
                  </a:lnTo>
                  <a:lnTo>
                    <a:pt x="1328" y="1411"/>
                  </a:lnTo>
                  <a:lnTo>
                    <a:pt x="1328" y="1405"/>
                  </a:lnTo>
                  <a:lnTo>
                    <a:pt x="1326" y="1398"/>
                  </a:lnTo>
                  <a:lnTo>
                    <a:pt x="1322" y="1387"/>
                  </a:lnTo>
                  <a:lnTo>
                    <a:pt x="1319" y="1383"/>
                  </a:lnTo>
                  <a:lnTo>
                    <a:pt x="1316" y="1379"/>
                  </a:lnTo>
                  <a:lnTo>
                    <a:pt x="1316" y="1379"/>
                  </a:lnTo>
                  <a:lnTo>
                    <a:pt x="1274" y="1375"/>
                  </a:lnTo>
                  <a:lnTo>
                    <a:pt x="1235" y="1375"/>
                  </a:lnTo>
                  <a:lnTo>
                    <a:pt x="1199" y="1373"/>
                  </a:lnTo>
                  <a:lnTo>
                    <a:pt x="1163" y="1372"/>
                  </a:lnTo>
                  <a:lnTo>
                    <a:pt x="1163" y="1372"/>
                  </a:lnTo>
                  <a:lnTo>
                    <a:pt x="1081" y="1362"/>
                  </a:lnTo>
                  <a:lnTo>
                    <a:pt x="1081" y="1362"/>
                  </a:lnTo>
                  <a:lnTo>
                    <a:pt x="1029" y="1355"/>
                  </a:lnTo>
                  <a:lnTo>
                    <a:pt x="1002" y="1352"/>
                  </a:lnTo>
                  <a:lnTo>
                    <a:pt x="975" y="1351"/>
                  </a:lnTo>
                  <a:lnTo>
                    <a:pt x="975" y="1351"/>
                  </a:lnTo>
                  <a:lnTo>
                    <a:pt x="895" y="1351"/>
                  </a:lnTo>
                  <a:lnTo>
                    <a:pt x="818" y="1349"/>
                  </a:lnTo>
                  <a:lnTo>
                    <a:pt x="779" y="1348"/>
                  </a:lnTo>
                  <a:lnTo>
                    <a:pt x="741" y="1346"/>
                  </a:lnTo>
                  <a:lnTo>
                    <a:pt x="702" y="1342"/>
                  </a:lnTo>
                  <a:lnTo>
                    <a:pt x="661" y="1338"/>
                  </a:lnTo>
                  <a:lnTo>
                    <a:pt x="661" y="1338"/>
                  </a:lnTo>
                  <a:lnTo>
                    <a:pt x="661" y="1344"/>
                  </a:lnTo>
                  <a:lnTo>
                    <a:pt x="661" y="1349"/>
                  </a:lnTo>
                  <a:lnTo>
                    <a:pt x="662" y="1359"/>
                  </a:lnTo>
                  <a:lnTo>
                    <a:pt x="667" y="1368"/>
                  </a:lnTo>
                  <a:lnTo>
                    <a:pt x="671" y="1377"/>
                  </a:lnTo>
                  <a:lnTo>
                    <a:pt x="671" y="1377"/>
                  </a:lnTo>
                  <a:lnTo>
                    <a:pt x="695" y="1379"/>
                  </a:lnTo>
                  <a:lnTo>
                    <a:pt x="716" y="1380"/>
                  </a:lnTo>
                  <a:lnTo>
                    <a:pt x="756" y="1380"/>
                  </a:lnTo>
                  <a:lnTo>
                    <a:pt x="797" y="1380"/>
                  </a:lnTo>
                  <a:lnTo>
                    <a:pt x="817" y="1380"/>
                  </a:lnTo>
                  <a:lnTo>
                    <a:pt x="836" y="1383"/>
                  </a:lnTo>
                  <a:lnTo>
                    <a:pt x="836" y="1383"/>
                  </a:lnTo>
                  <a:lnTo>
                    <a:pt x="848" y="1384"/>
                  </a:lnTo>
                  <a:lnTo>
                    <a:pt x="853" y="1387"/>
                  </a:lnTo>
                  <a:lnTo>
                    <a:pt x="856" y="1391"/>
                  </a:lnTo>
                  <a:lnTo>
                    <a:pt x="856" y="1391"/>
                  </a:lnTo>
                  <a:lnTo>
                    <a:pt x="804" y="1389"/>
                  </a:lnTo>
                  <a:lnTo>
                    <a:pt x="755" y="1387"/>
                  </a:lnTo>
                  <a:lnTo>
                    <a:pt x="710" y="1387"/>
                  </a:lnTo>
                  <a:lnTo>
                    <a:pt x="668" y="1387"/>
                  </a:lnTo>
                  <a:lnTo>
                    <a:pt x="668" y="1387"/>
                  </a:lnTo>
                  <a:lnTo>
                    <a:pt x="668" y="1393"/>
                  </a:lnTo>
                  <a:lnTo>
                    <a:pt x="669" y="1398"/>
                  </a:lnTo>
                  <a:lnTo>
                    <a:pt x="672" y="1401"/>
                  </a:lnTo>
                  <a:lnTo>
                    <a:pt x="678" y="1403"/>
                  </a:lnTo>
                  <a:lnTo>
                    <a:pt x="689" y="1404"/>
                  </a:lnTo>
                  <a:lnTo>
                    <a:pt x="699" y="1405"/>
                  </a:lnTo>
                  <a:lnTo>
                    <a:pt x="699" y="1405"/>
                  </a:lnTo>
                  <a:lnTo>
                    <a:pt x="751" y="1407"/>
                  </a:lnTo>
                  <a:lnTo>
                    <a:pt x="807" y="1410"/>
                  </a:lnTo>
                  <a:lnTo>
                    <a:pt x="807" y="1410"/>
                  </a:lnTo>
                  <a:lnTo>
                    <a:pt x="793" y="1411"/>
                  </a:lnTo>
                  <a:lnTo>
                    <a:pt x="776" y="1412"/>
                  </a:lnTo>
                  <a:lnTo>
                    <a:pt x="740" y="1414"/>
                  </a:lnTo>
                  <a:lnTo>
                    <a:pt x="703" y="1412"/>
                  </a:lnTo>
                  <a:lnTo>
                    <a:pt x="675" y="1412"/>
                  </a:lnTo>
                  <a:lnTo>
                    <a:pt x="675" y="1412"/>
                  </a:lnTo>
                  <a:lnTo>
                    <a:pt x="672" y="1425"/>
                  </a:lnTo>
                  <a:lnTo>
                    <a:pt x="672" y="1436"/>
                  </a:lnTo>
                  <a:lnTo>
                    <a:pt x="672" y="1448"/>
                  </a:lnTo>
                  <a:lnTo>
                    <a:pt x="675" y="1460"/>
                  </a:lnTo>
                  <a:lnTo>
                    <a:pt x="675" y="1460"/>
                  </a:lnTo>
                  <a:lnTo>
                    <a:pt x="709" y="1464"/>
                  </a:lnTo>
                  <a:lnTo>
                    <a:pt x="744" y="1466"/>
                  </a:lnTo>
                  <a:lnTo>
                    <a:pt x="807" y="1467"/>
                  </a:lnTo>
                  <a:lnTo>
                    <a:pt x="807" y="1467"/>
                  </a:lnTo>
                  <a:lnTo>
                    <a:pt x="804" y="1467"/>
                  </a:lnTo>
                  <a:lnTo>
                    <a:pt x="804" y="1466"/>
                  </a:lnTo>
                  <a:lnTo>
                    <a:pt x="807" y="1466"/>
                  </a:lnTo>
                  <a:lnTo>
                    <a:pt x="807" y="1466"/>
                  </a:lnTo>
                  <a:lnTo>
                    <a:pt x="883" y="1469"/>
                  </a:lnTo>
                  <a:lnTo>
                    <a:pt x="921" y="1470"/>
                  </a:lnTo>
                  <a:lnTo>
                    <a:pt x="957" y="1474"/>
                  </a:lnTo>
                  <a:lnTo>
                    <a:pt x="957" y="1474"/>
                  </a:lnTo>
                  <a:lnTo>
                    <a:pt x="921" y="1473"/>
                  </a:lnTo>
                  <a:lnTo>
                    <a:pt x="886" y="1473"/>
                  </a:lnTo>
                  <a:lnTo>
                    <a:pt x="814" y="1473"/>
                  </a:lnTo>
                  <a:lnTo>
                    <a:pt x="742" y="1473"/>
                  </a:lnTo>
                  <a:lnTo>
                    <a:pt x="669" y="1471"/>
                  </a:lnTo>
                  <a:lnTo>
                    <a:pt x="669" y="1471"/>
                  </a:lnTo>
                  <a:lnTo>
                    <a:pt x="672" y="1473"/>
                  </a:lnTo>
                  <a:lnTo>
                    <a:pt x="672" y="1474"/>
                  </a:lnTo>
                  <a:lnTo>
                    <a:pt x="672" y="1478"/>
                  </a:lnTo>
                  <a:lnTo>
                    <a:pt x="671" y="1484"/>
                  </a:lnTo>
                  <a:lnTo>
                    <a:pt x="671" y="1487"/>
                  </a:lnTo>
                  <a:lnTo>
                    <a:pt x="672" y="1488"/>
                  </a:lnTo>
                  <a:lnTo>
                    <a:pt x="672" y="1488"/>
                  </a:lnTo>
                  <a:lnTo>
                    <a:pt x="690" y="1490"/>
                  </a:lnTo>
                  <a:lnTo>
                    <a:pt x="711" y="1492"/>
                  </a:lnTo>
                  <a:lnTo>
                    <a:pt x="734" y="1495"/>
                  </a:lnTo>
                  <a:lnTo>
                    <a:pt x="754" y="1497"/>
                  </a:lnTo>
                  <a:lnTo>
                    <a:pt x="754" y="1497"/>
                  </a:lnTo>
                  <a:lnTo>
                    <a:pt x="730" y="1500"/>
                  </a:lnTo>
                  <a:lnTo>
                    <a:pt x="709" y="1500"/>
                  </a:lnTo>
                  <a:lnTo>
                    <a:pt x="689" y="1498"/>
                  </a:lnTo>
                  <a:lnTo>
                    <a:pt x="672" y="1497"/>
                  </a:lnTo>
                  <a:lnTo>
                    <a:pt x="672" y="1497"/>
                  </a:lnTo>
                  <a:lnTo>
                    <a:pt x="672" y="1505"/>
                  </a:lnTo>
                  <a:lnTo>
                    <a:pt x="674" y="1514"/>
                  </a:lnTo>
                  <a:lnTo>
                    <a:pt x="678" y="1532"/>
                  </a:lnTo>
                  <a:lnTo>
                    <a:pt x="678" y="1532"/>
                  </a:lnTo>
                  <a:lnTo>
                    <a:pt x="724" y="1535"/>
                  </a:lnTo>
                  <a:lnTo>
                    <a:pt x="768" y="1537"/>
                  </a:lnTo>
                  <a:lnTo>
                    <a:pt x="811" y="1543"/>
                  </a:lnTo>
                  <a:lnTo>
                    <a:pt x="857" y="1547"/>
                  </a:lnTo>
                  <a:lnTo>
                    <a:pt x="857" y="1547"/>
                  </a:lnTo>
                  <a:lnTo>
                    <a:pt x="860" y="1549"/>
                  </a:lnTo>
                  <a:lnTo>
                    <a:pt x="862" y="1550"/>
                  </a:lnTo>
                  <a:lnTo>
                    <a:pt x="863" y="1551"/>
                  </a:lnTo>
                  <a:lnTo>
                    <a:pt x="864" y="1553"/>
                  </a:lnTo>
                  <a:lnTo>
                    <a:pt x="864" y="1553"/>
                  </a:lnTo>
                  <a:lnTo>
                    <a:pt x="900" y="1556"/>
                  </a:lnTo>
                  <a:lnTo>
                    <a:pt x="935" y="1558"/>
                  </a:lnTo>
                  <a:lnTo>
                    <a:pt x="1009" y="1563"/>
                  </a:lnTo>
                  <a:lnTo>
                    <a:pt x="1088" y="1565"/>
                  </a:lnTo>
                  <a:lnTo>
                    <a:pt x="1166" y="1568"/>
                  </a:lnTo>
                  <a:lnTo>
                    <a:pt x="1166" y="1568"/>
                  </a:lnTo>
                  <a:lnTo>
                    <a:pt x="1187" y="1568"/>
                  </a:lnTo>
                  <a:lnTo>
                    <a:pt x="1210" y="1568"/>
                  </a:lnTo>
                  <a:lnTo>
                    <a:pt x="1231" y="1568"/>
                  </a:lnTo>
                  <a:lnTo>
                    <a:pt x="1249" y="1570"/>
                  </a:lnTo>
                  <a:lnTo>
                    <a:pt x="1249" y="1570"/>
                  </a:lnTo>
                  <a:lnTo>
                    <a:pt x="1269" y="1571"/>
                  </a:lnTo>
                  <a:lnTo>
                    <a:pt x="1290" y="1573"/>
                  </a:lnTo>
                  <a:lnTo>
                    <a:pt x="1312" y="1573"/>
                  </a:lnTo>
                  <a:lnTo>
                    <a:pt x="1333" y="1571"/>
                  </a:lnTo>
                  <a:lnTo>
                    <a:pt x="1333" y="1571"/>
                  </a:lnTo>
                  <a:lnTo>
                    <a:pt x="1333" y="1564"/>
                  </a:lnTo>
                  <a:lnTo>
                    <a:pt x="1331" y="1557"/>
                  </a:lnTo>
                  <a:lnTo>
                    <a:pt x="1329" y="1550"/>
                  </a:lnTo>
                  <a:lnTo>
                    <a:pt x="1331" y="1543"/>
                  </a:lnTo>
                  <a:lnTo>
                    <a:pt x="1331" y="1543"/>
                  </a:lnTo>
                  <a:lnTo>
                    <a:pt x="1332" y="1537"/>
                  </a:lnTo>
                  <a:lnTo>
                    <a:pt x="1335" y="1535"/>
                  </a:lnTo>
                  <a:lnTo>
                    <a:pt x="1336" y="1530"/>
                  </a:lnTo>
                  <a:lnTo>
                    <a:pt x="1336" y="1529"/>
                  </a:lnTo>
                  <a:lnTo>
                    <a:pt x="1335" y="1528"/>
                  </a:lnTo>
                  <a:lnTo>
                    <a:pt x="1335" y="1528"/>
                  </a:lnTo>
                  <a:lnTo>
                    <a:pt x="1305" y="1525"/>
                  </a:lnTo>
                  <a:lnTo>
                    <a:pt x="1276" y="1522"/>
                  </a:lnTo>
                  <a:lnTo>
                    <a:pt x="1248" y="1519"/>
                  </a:lnTo>
                  <a:lnTo>
                    <a:pt x="1220" y="1515"/>
                  </a:lnTo>
                  <a:lnTo>
                    <a:pt x="1220" y="1515"/>
                  </a:lnTo>
                  <a:lnTo>
                    <a:pt x="1250" y="1515"/>
                  </a:lnTo>
                  <a:lnTo>
                    <a:pt x="1280" y="1516"/>
                  </a:lnTo>
                  <a:lnTo>
                    <a:pt x="1309" y="1518"/>
                  </a:lnTo>
                  <a:lnTo>
                    <a:pt x="1323" y="1518"/>
                  </a:lnTo>
                  <a:lnTo>
                    <a:pt x="1338" y="1516"/>
                  </a:lnTo>
                  <a:lnTo>
                    <a:pt x="1338" y="1516"/>
                  </a:lnTo>
                  <a:lnTo>
                    <a:pt x="1335" y="1511"/>
                  </a:lnTo>
                  <a:lnTo>
                    <a:pt x="1333" y="1505"/>
                  </a:lnTo>
                  <a:lnTo>
                    <a:pt x="1333" y="1505"/>
                  </a:lnTo>
                  <a:lnTo>
                    <a:pt x="1293" y="1502"/>
                  </a:lnTo>
                  <a:lnTo>
                    <a:pt x="1252" y="1500"/>
                  </a:lnTo>
                  <a:lnTo>
                    <a:pt x="1170" y="1497"/>
                  </a:lnTo>
                  <a:lnTo>
                    <a:pt x="1170" y="1497"/>
                  </a:lnTo>
                  <a:lnTo>
                    <a:pt x="1113" y="1495"/>
                  </a:lnTo>
                  <a:lnTo>
                    <a:pt x="1086" y="1494"/>
                  </a:lnTo>
                  <a:lnTo>
                    <a:pt x="1058" y="1495"/>
                  </a:lnTo>
                  <a:lnTo>
                    <a:pt x="1058" y="1495"/>
                  </a:lnTo>
                  <a:lnTo>
                    <a:pt x="1039" y="1498"/>
                  </a:lnTo>
                  <a:lnTo>
                    <a:pt x="1029" y="1498"/>
                  </a:lnTo>
                  <a:lnTo>
                    <a:pt x="1024" y="1497"/>
                  </a:lnTo>
                  <a:lnTo>
                    <a:pt x="1020" y="1494"/>
                  </a:lnTo>
                  <a:lnTo>
                    <a:pt x="1020" y="1494"/>
                  </a:lnTo>
                  <a:lnTo>
                    <a:pt x="1057" y="1491"/>
                  </a:lnTo>
                  <a:lnTo>
                    <a:pt x="1095" y="1490"/>
                  </a:lnTo>
                  <a:lnTo>
                    <a:pt x="1133" y="1490"/>
                  </a:lnTo>
                  <a:lnTo>
                    <a:pt x="1170" y="1490"/>
                  </a:lnTo>
                  <a:lnTo>
                    <a:pt x="1249" y="1492"/>
                  </a:lnTo>
                  <a:lnTo>
                    <a:pt x="1328" y="1494"/>
                  </a:lnTo>
                  <a:lnTo>
                    <a:pt x="1328" y="1494"/>
                  </a:lnTo>
                  <a:lnTo>
                    <a:pt x="1329" y="1485"/>
                  </a:lnTo>
                  <a:lnTo>
                    <a:pt x="1333" y="1478"/>
                  </a:lnTo>
                  <a:lnTo>
                    <a:pt x="1336" y="1473"/>
                  </a:lnTo>
                  <a:lnTo>
                    <a:pt x="1336" y="1469"/>
                  </a:lnTo>
                  <a:lnTo>
                    <a:pt x="1336" y="1464"/>
                  </a:lnTo>
                  <a:lnTo>
                    <a:pt x="1336" y="1464"/>
                  </a:lnTo>
                  <a:lnTo>
                    <a:pt x="1336" y="1460"/>
                  </a:lnTo>
                  <a:lnTo>
                    <a:pt x="1333" y="1456"/>
                  </a:lnTo>
                  <a:lnTo>
                    <a:pt x="1331" y="1453"/>
                  </a:lnTo>
                  <a:lnTo>
                    <a:pt x="1326" y="1450"/>
                  </a:lnTo>
                  <a:lnTo>
                    <a:pt x="1318" y="1449"/>
                  </a:lnTo>
                  <a:lnTo>
                    <a:pt x="1307" y="1448"/>
                  </a:lnTo>
                  <a:lnTo>
                    <a:pt x="1283" y="1449"/>
                  </a:lnTo>
                  <a:lnTo>
                    <a:pt x="1272" y="1449"/>
                  </a:lnTo>
                  <a:lnTo>
                    <a:pt x="1263" y="1446"/>
                  </a:lnTo>
                  <a:lnTo>
                    <a:pt x="1263" y="1446"/>
                  </a:lnTo>
                  <a:lnTo>
                    <a:pt x="1277" y="1443"/>
                  </a:lnTo>
                  <a:lnTo>
                    <a:pt x="1293" y="1442"/>
                  </a:lnTo>
                  <a:lnTo>
                    <a:pt x="1323" y="1439"/>
                  </a:lnTo>
                  <a:lnTo>
                    <a:pt x="1323" y="1439"/>
                  </a:lnTo>
                  <a:lnTo>
                    <a:pt x="1309" y="1436"/>
                  </a:lnTo>
                  <a:lnTo>
                    <a:pt x="1295" y="1434"/>
                  </a:lnTo>
                  <a:lnTo>
                    <a:pt x="1281" y="1434"/>
                  </a:lnTo>
                  <a:lnTo>
                    <a:pt x="1267" y="1434"/>
                  </a:lnTo>
                  <a:lnTo>
                    <a:pt x="1239" y="1436"/>
                  </a:lnTo>
                  <a:lnTo>
                    <a:pt x="1211" y="1438"/>
                  </a:lnTo>
                  <a:lnTo>
                    <a:pt x="1211" y="1438"/>
                  </a:lnTo>
                  <a:lnTo>
                    <a:pt x="1176" y="1439"/>
                  </a:lnTo>
                  <a:lnTo>
                    <a:pt x="1159" y="1439"/>
                  </a:lnTo>
                  <a:lnTo>
                    <a:pt x="1144" y="1438"/>
                  </a:lnTo>
                  <a:lnTo>
                    <a:pt x="1144" y="1438"/>
                  </a:lnTo>
                  <a:lnTo>
                    <a:pt x="1137" y="1441"/>
                  </a:lnTo>
                  <a:lnTo>
                    <a:pt x="1131" y="1441"/>
                  </a:lnTo>
                  <a:lnTo>
                    <a:pt x="1126" y="1438"/>
                  </a:lnTo>
                  <a:lnTo>
                    <a:pt x="1119" y="1435"/>
                  </a:lnTo>
                  <a:lnTo>
                    <a:pt x="1119" y="1435"/>
                  </a:lnTo>
                  <a:close/>
                  <a:moveTo>
                    <a:pt x="1335" y="1382"/>
                  </a:moveTo>
                  <a:lnTo>
                    <a:pt x="1335" y="1382"/>
                  </a:lnTo>
                  <a:lnTo>
                    <a:pt x="1336" y="1389"/>
                  </a:lnTo>
                  <a:lnTo>
                    <a:pt x="1338" y="1396"/>
                  </a:lnTo>
                  <a:lnTo>
                    <a:pt x="1339" y="1404"/>
                  </a:lnTo>
                  <a:lnTo>
                    <a:pt x="1339" y="1411"/>
                  </a:lnTo>
                  <a:lnTo>
                    <a:pt x="1339" y="1411"/>
                  </a:lnTo>
                  <a:lnTo>
                    <a:pt x="1339" y="1417"/>
                  </a:lnTo>
                  <a:lnTo>
                    <a:pt x="1336" y="1422"/>
                  </a:lnTo>
                  <a:lnTo>
                    <a:pt x="1333" y="1428"/>
                  </a:lnTo>
                  <a:lnTo>
                    <a:pt x="1333" y="1432"/>
                  </a:lnTo>
                  <a:lnTo>
                    <a:pt x="1333" y="1432"/>
                  </a:lnTo>
                  <a:lnTo>
                    <a:pt x="1333" y="1438"/>
                  </a:lnTo>
                  <a:lnTo>
                    <a:pt x="1336" y="1443"/>
                  </a:lnTo>
                  <a:lnTo>
                    <a:pt x="1342" y="1453"/>
                  </a:lnTo>
                  <a:lnTo>
                    <a:pt x="1345" y="1457"/>
                  </a:lnTo>
                  <a:lnTo>
                    <a:pt x="1347" y="1463"/>
                  </a:lnTo>
                  <a:lnTo>
                    <a:pt x="1347" y="1469"/>
                  </a:lnTo>
                  <a:lnTo>
                    <a:pt x="1346" y="1474"/>
                  </a:lnTo>
                  <a:lnTo>
                    <a:pt x="1346" y="1474"/>
                  </a:lnTo>
                  <a:lnTo>
                    <a:pt x="1342" y="1480"/>
                  </a:lnTo>
                  <a:lnTo>
                    <a:pt x="1340" y="1487"/>
                  </a:lnTo>
                  <a:lnTo>
                    <a:pt x="1340" y="1494"/>
                  </a:lnTo>
                  <a:lnTo>
                    <a:pt x="1342" y="1501"/>
                  </a:lnTo>
                  <a:lnTo>
                    <a:pt x="1346" y="1515"/>
                  </a:lnTo>
                  <a:lnTo>
                    <a:pt x="1350" y="1528"/>
                  </a:lnTo>
                  <a:lnTo>
                    <a:pt x="1350" y="1528"/>
                  </a:lnTo>
                  <a:lnTo>
                    <a:pt x="1345" y="1533"/>
                  </a:lnTo>
                  <a:lnTo>
                    <a:pt x="1340" y="1543"/>
                  </a:lnTo>
                  <a:lnTo>
                    <a:pt x="1339" y="1547"/>
                  </a:lnTo>
                  <a:lnTo>
                    <a:pt x="1339" y="1553"/>
                  </a:lnTo>
                  <a:lnTo>
                    <a:pt x="1340" y="1557"/>
                  </a:lnTo>
                  <a:lnTo>
                    <a:pt x="1343" y="1563"/>
                  </a:lnTo>
                  <a:lnTo>
                    <a:pt x="1343" y="1563"/>
                  </a:lnTo>
                  <a:lnTo>
                    <a:pt x="1366" y="1551"/>
                  </a:lnTo>
                  <a:lnTo>
                    <a:pt x="1387" y="1539"/>
                  </a:lnTo>
                  <a:lnTo>
                    <a:pt x="1426" y="1511"/>
                  </a:lnTo>
                  <a:lnTo>
                    <a:pt x="1426" y="1511"/>
                  </a:lnTo>
                  <a:lnTo>
                    <a:pt x="1432" y="1492"/>
                  </a:lnTo>
                  <a:lnTo>
                    <a:pt x="1432" y="1483"/>
                  </a:lnTo>
                  <a:lnTo>
                    <a:pt x="1430" y="1478"/>
                  </a:lnTo>
                  <a:lnTo>
                    <a:pt x="1429" y="1473"/>
                  </a:lnTo>
                  <a:lnTo>
                    <a:pt x="1429" y="1473"/>
                  </a:lnTo>
                  <a:lnTo>
                    <a:pt x="1415" y="1477"/>
                  </a:lnTo>
                  <a:lnTo>
                    <a:pt x="1402" y="1483"/>
                  </a:lnTo>
                  <a:lnTo>
                    <a:pt x="1377" y="1495"/>
                  </a:lnTo>
                  <a:lnTo>
                    <a:pt x="1377" y="1495"/>
                  </a:lnTo>
                  <a:lnTo>
                    <a:pt x="1380" y="1488"/>
                  </a:lnTo>
                  <a:lnTo>
                    <a:pt x="1382" y="1484"/>
                  </a:lnTo>
                  <a:lnTo>
                    <a:pt x="1389" y="1480"/>
                  </a:lnTo>
                  <a:lnTo>
                    <a:pt x="1396" y="1476"/>
                  </a:lnTo>
                  <a:lnTo>
                    <a:pt x="1411" y="1470"/>
                  </a:lnTo>
                  <a:lnTo>
                    <a:pt x="1418" y="1466"/>
                  </a:lnTo>
                  <a:lnTo>
                    <a:pt x="1422" y="1460"/>
                  </a:lnTo>
                  <a:lnTo>
                    <a:pt x="1422" y="1460"/>
                  </a:lnTo>
                  <a:lnTo>
                    <a:pt x="1419" y="1462"/>
                  </a:lnTo>
                  <a:lnTo>
                    <a:pt x="1415" y="1463"/>
                  </a:lnTo>
                  <a:lnTo>
                    <a:pt x="1409" y="1467"/>
                  </a:lnTo>
                  <a:lnTo>
                    <a:pt x="1406" y="1469"/>
                  </a:lnTo>
                  <a:lnTo>
                    <a:pt x="1404" y="1470"/>
                  </a:lnTo>
                  <a:lnTo>
                    <a:pt x="1399" y="1470"/>
                  </a:lnTo>
                  <a:lnTo>
                    <a:pt x="1396" y="1467"/>
                  </a:lnTo>
                  <a:lnTo>
                    <a:pt x="1396" y="1467"/>
                  </a:lnTo>
                  <a:lnTo>
                    <a:pt x="1405" y="1460"/>
                  </a:lnTo>
                  <a:lnTo>
                    <a:pt x="1413" y="1453"/>
                  </a:lnTo>
                  <a:lnTo>
                    <a:pt x="1422" y="1446"/>
                  </a:lnTo>
                  <a:lnTo>
                    <a:pt x="1430" y="1441"/>
                  </a:lnTo>
                  <a:lnTo>
                    <a:pt x="1430" y="1441"/>
                  </a:lnTo>
                  <a:lnTo>
                    <a:pt x="1430" y="1432"/>
                  </a:lnTo>
                  <a:lnTo>
                    <a:pt x="1427" y="1426"/>
                  </a:lnTo>
                  <a:lnTo>
                    <a:pt x="1425" y="1421"/>
                  </a:lnTo>
                  <a:lnTo>
                    <a:pt x="1422" y="1415"/>
                  </a:lnTo>
                  <a:lnTo>
                    <a:pt x="1422" y="1415"/>
                  </a:lnTo>
                  <a:lnTo>
                    <a:pt x="1415" y="1417"/>
                  </a:lnTo>
                  <a:lnTo>
                    <a:pt x="1409" y="1418"/>
                  </a:lnTo>
                  <a:lnTo>
                    <a:pt x="1398" y="1425"/>
                  </a:lnTo>
                  <a:lnTo>
                    <a:pt x="1385" y="1429"/>
                  </a:lnTo>
                  <a:lnTo>
                    <a:pt x="1380" y="1431"/>
                  </a:lnTo>
                  <a:lnTo>
                    <a:pt x="1373" y="1431"/>
                  </a:lnTo>
                  <a:lnTo>
                    <a:pt x="1373" y="1431"/>
                  </a:lnTo>
                  <a:lnTo>
                    <a:pt x="1374" y="1428"/>
                  </a:lnTo>
                  <a:lnTo>
                    <a:pt x="1377" y="1425"/>
                  </a:lnTo>
                  <a:lnTo>
                    <a:pt x="1385" y="1419"/>
                  </a:lnTo>
                  <a:lnTo>
                    <a:pt x="1408" y="1411"/>
                  </a:lnTo>
                  <a:lnTo>
                    <a:pt x="1418" y="1405"/>
                  </a:lnTo>
                  <a:lnTo>
                    <a:pt x="1422" y="1403"/>
                  </a:lnTo>
                  <a:lnTo>
                    <a:pt x="1425" y="1398"/>
                  </a:lnTo>
                  <a:lnTo>
                    <a:pt x="1427" y="1396"/>
                  </a:lnTo>
                  <a:lnTo>
                    <a:pt x="1427" y="1391"/>
                  </a:lnTo>
                  <a:lnTo>
                    <a:pt x="1426" y="1387"/>
                  </a:lnTo>
                  <a:lnTo>
                    <a:pt x="1423" y="1383"/>
                  </a:lnTo>
                  <a:lnTo>
                    <a:pt x="1423" y="1383"/>
                  </a:lnTo>
                  <a:lnTo>
                    <a:pt x="1418" y="1386"/>
                  </a:lnTo>
                  <a:lnTo>
                    <a:pt x="1412" y="1390"/>
                  </a:lnTo>
                  <a:lnTo>
                    <a:pt x="1405" y="1393"/>
                  </a:lnTo>
                  <a:lnTo>
                    <a:pt x="1398" y="1393"/>
                  </a:lnTo>
                  <a:lnTo>
                    <a:pt x="1398" y="1393"/>
                  </a:lnTo>
                  <a:lnTo>
                    <a:pt x="1402" y="1387"/>
                  </a:lnTo>
                  <a:lnTo>
                    <a:pt x="1406" y="1384"/>
                  </a:lnTo>
                  <a:lnTo>
                    <a:pt x="1415" y="1377"/>
                  </a:lnTo>
                  <a:lnTo>
                    <a:pt x="1423" y="1369"/>
                  </a:lnTo>
                  <a:lnTo>
                    <a:pt x="1427" y="1365"/>
                  </a:lnTo>
                  <a:lnTo>
                    <a:pt x="1430" y="1361"/>
                  </a:lnTo>
                  <a:lnTo>
                    <a:pt x="1430" y="1361"/>
                  </a:lnTo>
                  <a:lnTo>
                    <a:pt x="1427" y="1353"/>
                  </a:lnTo>
                  <a:lnTo>
                    <a:pt x="1426" y="1351"/>
                  </a:lnTo>
                  <a:lnTo>
                    <a:pt x="1425" y="1348"/>
                  </a:lnTo>
                  <a:lnTo>
                    <a:pt x="1425" y="1348"/>
                  </a:lnTo>
                  <a:lnTo>
                    <a:pt x="1402" y="1356"/>
                  </a:lnTo>
                  <a:lnTo>
                    <a:pt x="1380" y="1363"/>
                  </a:lnTo>
                  <a:lnTo>
                    <a:pt x="1356" y="1372"/>
                  </a:lnTo>
                  <a:lnTo>
                    <a:pt x="1346" y="1376"/>
                  </a:lnTo>
                  <a:lnTo>
                    <a:pt x="1335" y="1382"/>
                  </a:lnTo>
                  <a:lnTo>
                    <a:pt x="1335" y="1382"/>
                  </a:lnTo>
                  <a:close/>
                  <a:moveTo>
                    <a:pt x="488" y="1431"/>
                  </a:moveTo>
                  <a:lnTo>
                    <a:pt x="488" y="1431"/>
                  </a:lnTo>
                  <a:lnTo>
                    <a:pt x="494" y="1439"/>
                  </a:lnTo>
                  <a:lnTo>
                    <a:pt x="501" y="1446"/>
                  </a:lnTo>
                  <a:lnTo>
                    <a:pt x="515" y="1459"/>
                  </a:lnTo>
                  <a:lnTo>
                    <a:pt x="530" y="1473"/>
                  </a:lnTo>
                  <a:lnTo>
                    <a:pt x="537" y="1481"/>
                  </a:lnTo>
                  <a:lnTo>
                    <a:pt x="544" y="1488"/>
                  </a:lnTo>
                  <a:lnTo>
                    <a:pt x="544" y="1488"/>
                  </a:lnTo>
                  <a:lnTo>
                    <a:pt x="543" y="1481"/>
                  </a:lnTo>
                  <a:lnTo>
                    <a:pt x="542" y="1476"/>
                  </a:lnTo>
                  <a:lnTo>
                    <a:pt x="540" y="1469"/>
                  </a:lnTo>
                  <a:lnTo>
                    <a:pt x="540" y="1460"/>
                  </a:lnTo>
                  <a:lnTo>
                    <a:pt x="540" y="1460"/>
                  </a:lnTo>
                  <a:lnTo>
                    <a:pt x="516" y="1436"/>
                  </a:lnTo>
                  <a:lnTo>
                    <a:pt x="490" y="1415"/>
                  </a:lnTo>
                  <a:lnTo>
                    <a:pt x="490" y="1415"/>
                  </a:lnTo>
                  <a:lnTo>
                    <a:pt x="491" y="1419"/>
                  </a:lnTo>
                  <a:lnTo>
                    <a:pt x="490" y="1424"/>
                  </a:lnTo>
                  <a:lnTo>
                    <a:pt x="488" y="1431"/>
                  </a:lnTo>
                  <a:lnTo>
                    <a:pt x="488" y="1431"/>
                  </a:lnTo>
                  <a:close/>
                  <a:moveTo>
                    <a:pt x="525" y="1550"/>
                  </a:moveTo>
                  <a:lnTo>
                    <a:pt x="525" y="1550"/>
                  </a:lnTo>
                  <a:lnTo>
                    <a:pt x="542" y="1565"/>
                  </a:lnTo>
                  <a:lnTo>
                    <a:pt x="550" y="1573"/>
                  </a:lnTo>
                  <a:lnTo>
                    <a:pt x="558" y="1577"/>
                  </a:lnTo>
                  <a:lnTo>
                    <a:pt x="558" y="1577"/>
                  </a:lnTo>
                  <a:lnTo>
                    <a:pt x="556" y="1560"/>
                  </a:lnTo>
                  <a:lnTo>
                    <a:pt x="553" y="1542"/>
                  </a:lnTo>
                  <a:lnTo>
                    <a:pt x="550" y="1523"/>
                  </a:lnTo>
                  <a:lnTo>
                    <a:pt x="547" y="1514"/>
                  </a:lnTo>
                  <a:lnTo>
                    <a:pt x="544" y="1504"/>
                  </a:lnTo>
                  <a:lnTo>
                    <a:pt x="544" y="1504"/>
                  </a:lnTo>
                  <a:lnTo>
                    <a:pt x="530" y="1491"/>
                  </a:lnTo>
                  <a:lnTo>
                    <a:pt x="518" y="1477"/>
                  </a:lnTo>
                  <a:lnTo>
                    <a:pt x="505" y="1463"/>
                  </a:lnTo>
                  <a:lnTo>
                    <a:pt x="490" y="1450"/>
                  </a:lnTo>
                  <a:lnTo>
                    <a:pt x="490" y="1450"/>
                  </a:lnTo>
                  <a:lnTo>
                    <a:pt x="490" y="1466"/>
                  </a:lnTo>
                  <a:lnTo>
                    <a:pt x="491" y="1480"/>
                  </a:lnTo>
                  <a:lnTo>
                    <a:pt x="494" y="1494"/>
                  </a:lnTo>
                  <a:lnTo>
                    <a:pt x="498" y="1507"/>
                  </a:lnTo>
                  <a:lnTo>
                    <a:pt x="502" y="1518"/>
                  </a:lnTo>
                  <a:lnTo>
                    <a:pt x="509" y="1529"/>
                  </a:lnTo>
                  <a:lnTo>
                    <a:pt x="516" y="1540"/>
                  </a:lnTo>
                  <a:lnTo>
                    <a:pt x="525" y="1550"/>
                  </a:lnTo>
                  <a:lnTo>
                    <a:pt x="525" y="1550"/>
                  </a:lnTo>
                  <a:close/>
                  <a:moveTo>
                    <a:pt x="1521" y="1662"/>
                  </a:moveTo>
                  <a:lnTo>
                    <a:pt x="1521" y="1662"/>
                  </a:lnTo>
                  <a:lnTo>
                    <a:pt x="1527" y="1662"/>
                  </a:lnTo>
                  <a:lnTo>
                    <a:pt x="1533" y="1662"/>
                  </a:lnTo>
                  <a:lnTo>
                    <a:pt x="1533" y="1662"/>
                  </a:lnTo>
                  <a:lnTo>
                    <a:pt x="1538" y="1660"/>
                  </a:lnTo>
                  <a:lnTo>
                    <a:pt x="1544" y="1655"/>
                  </a:lnTo>
                  <a:lnTo>
                    <a:pt x="1551" y="1647"/>
                  </a:lnTo>
                  <a:lnTo>
                    <a:pt x="1558" y="1636"/>
                  </a:lnTo>
                  <a:lnTo>
                    <a:pt x="1565" y="1624"/>
                  </a:lnTo>
                  <a:lnTo>
                    <a:pt x="1565" y="1624"/>
                  </a:lnTo>
                  <a:lnTo>
                    <a:pt x="1580" y="1605"/>
                  </a:lnTo>
                  <a:lnTo>
                    <a:pt x="1593" y="1584"/>
                  </a:lnTo>
                  <a:lnTo>
                    <a:pt x="1593" y="1584"/>
                  </a:lnTo>
                  <a:lnTo>
                    <a:pt x="1590" y="1568"/>
                  </a:lnTo>
                  <a:lnTo>
                    <a:pt x="1589" y="1551"/>
                  </a:lnTo>
                  <a:lnTo>
                    <a:pt x="1589" y="1543"/>
                  </a:lnTo>
                  <a:lnTo>
                    <a:pt x="1590" y="1533"/>
                  </a:lnTo>
                  <a:lnTo>
                    <a:pt x="1593" y="1526"/>
                  </a:lnTo>
                  <a:lnTo>
                    <a:pt x="1597" y="1518"/>
                  </a:lnTo>
                  <a:lnTo>
                    <a:pt x="1597" y="1518"/>
                  </a:lnTo>
                  <a:lnTo>
                    <a:pt x="1596" y="1511"/>
                  </a:lnTo>
                  <a:lnTo>
                    <a:pt x="1594" y="1505"/>
                  </a:lnTo>
                  <a:lnTo>
                    <a:pt x="1592" y="1502"/>
                  </a:lnTo>
                  <a:lnTo>
                    <a:pt x="1589" y="1500"/>
                  </a:lnTo>
                  <a:lnTo>
                    <a:pt x="1585" y="1498"/>
                  </a:lnTo>
                  <a:lnTo>
                    <a:pt x="1579" y="1497"/>
                  </a:lnTo>
                  <a:lnTo>
                    <a:pt x="1565" y="1495"/>
                  </a:lnTo>
                  <a:lnTo>
                    <a:pt x="1565" y="1495"/>
                  </a:lnTo>
                  <a:lnTo>
                    <a:pt x="1554" y="1494"/>
                  </a:lnTo>
                  <a:lnTo>
                    <a:pt x="1544" y="1491"/>
                  </a:lnTo>
                  <a:lnTo>
                    <a:pt x="1534" y="1488"/>
                  </a:lnTo>
                  <a:lnTo>
                    <a:pt x="1527" y="1483"/>
                  </a:lnTo>
                  <a:lnTo>
                    <a:pt x="1527" y="1483"/>
                  </a:lnTo>
                  <a:lnTo>
                    <a:pt x="1520" y="1474"/>
                  </a:lnTo>
                  <a:lnTo>
                    <a:pt x="1514" y="1466"/>
                  </a:lnTo>
                  <a:lnTo>
                    <a:pt x="1509" y="1460"/>
                  </a:lnTo>
                  <a:lnTo>
                    <a:pt x="1505" y="1457"/>
                  </a:lnTo>
                  <a:lnTo>
                    <a:pt x="1500" y="1456"/>
                  </a:lnTo>
                  <a:lnTo>
                    <a:pt x="1500" y="1456"/>
                  </a:lnTo>
                  <a:lnTo>
                    <a:pt x="1491" y="1455"/>
                  </a:lnTo>
                  <a:lnTo>
                    <a:pt x="1482" y="1455"/>
                  </a:lnTo>
                  <a:lnTo>
                    <a:pt x="1475" y="1456"/>
                  </a:lnTo>
                  <a:lnTo>
                    <a:pt x="1467" y="1459"/>
                  </a:lnTo>
                  <a:lnTo>
                    <a:pt x="1451" y="1464"/>
                  </a:lnTo>
                  <a:lnTo>
                    <a:pt x="1437" y="1473"/>
                  </a:lnTo>
                  <a:lnTo>
                    <a:pt x="1437" y="1473"/>
                  </a:lnTo>
                  <a:lnTo>
                    <a:pt x="1440" y="1474"/>
                  </a:lnTo>
                  <a:lnTo>
                    <a:pt x="1441" y="1477"/>
                  </a:lnTo>
                  <a:lnTo>
                    <a:pt x="1443" y="1484"/>
                  </a:lnTo>
                  <a:lnTo>
                    <a:pt x="1443" y="1491"/>
                  </a:lnTo>
                  <a:lnTo>
                    <a:pt x="1444" y="1494"/>
                  </a:lnTo>
                  <a:lnTo>
                    <a:pt x="1446" y="1497"/>
                  </a:lnTo>
                  <a:lnTo>
                    <a:pt x="1446" y="1497"/>
                  </a:lnTo>
                  <a:lnTo>
                    <a:pt x="1451" y="1494"/>
                  </a:lnTo>
                  <a:lnTo>
                    <a:pt x="1458" y="1494"/>
                  </a:lnTo>
                  <a:lnTo>
                    <a:pt x="1465" y="1494"/>
                  </a:lnTo>
                  <a:lnTo>
                    <a:pt x="1472" y="1495"/>
                  </a:lnTo>
                  <a:lnTo>
                    <a:pt x="1479" y="1498"/>
                  </a:lnTo>
                  <a:lnTo>
                    <a:pt x="1484" y="1502"/>
                  </a:lnTo>
                  <a:lnTo>
                    <a:pt x="1488" y="1508"/>
                  </a:lnTo>
                  <a:lnTo>
                    <a:pt x="1489" y="1516"/>
                  </a:lnTo>
                  <a:lnTo>
                    <a:pt x="1489" y="1516"/>
                  </a:lnTo>
                  <a:lnTo>
                    <a:pt x="1485" y="1521"/>
                  </a:lnTo>
                  <a:lnTo>
                    <a:pt x="1479" y="1525"/>
                  </a:lnTo>
                  <a:lnTo>
                    <a:pt x="1468" y="1532"/>
                  </a:lnTo>
                  <a:lnTo>
                    <a:pt x="1457" y="1539"/>
                  </a:lnTo>
                  <a:lnTo>
                    <a:pt x="1451" y="1543"/>
                  </a:lnTo>
                  <a:lnTo>
                    <a:pt x="1447" y="1549"/>
                  </a:lnTo>
                  <a:lnTo>
                    <a:pt x="1447" y="1549"/>
                  </a:lnTo>
                  <a:lnTo>
                    <a:pt x="1472" y="1558"/>
                  </a:lnTo>
                  <a:lnTo>
                    <a:pt x="1498" y="1568"/>
                  </a:lnTo>
                  <a:lnTo>
                    <a:pt x="1509" y="1574"/>
                  </a:lnTo>
                  <a:lnTo>
                    <a:pt x="1520" y="1581"/>
                  </a:lnTo>
                  <a:lnTo>
                    <a:pt x="1530" y="1588"/>
                  </a:lnTo>
                  <a:lnTo>
                    <a:pt x="1538" y="1596"/>
                  </a:lnTo>
                  <a:lnTo>
                    <a:pt x="1538" y="1596"/>
                  </a:lnTo>
                  <a:lnTo>
                    <a:pt x="1542" y="1608"/>
                  </a:lnTo>
                  <a:lnTo>
                    <a:pt x="1542" y="1617"/>
                  </a:lnTo>
                  <a:lnTo>
                    <a:pt x="1538" y="1626"/>
                  </a:lnTo>
                  <a:lnTo>
                    <a:pt x="1534" y="1633"/>
                  </a:lnTo>
                  <a:lnTo>
                    <a:pt x="1526" y="1637"/>
                  </a:lnTo>
                  <a:lnTo>
                    <a:pt x="1517" y="1640"/>
                  </a:lnTo>
                  <a:lnTo>
                    <a:pt x="1507" y="1641"/>
                  </a:lnTo>
                  <a:lnTo>
                    <a:pt x="1498" y="1640"/>
                  </a:lnTo>
                  <a:lnTo>
                    <a:pt x="1498" y="1640"/>
                  </a:lnTo>
                  <a:lnTo>
                    <a:pt x="1495" y="1644"/>
                  </a:lnTo>
                  <a:lnTo>
                    <a:pt x="1493" y="1648"/>
                  </a:lnTo>
                  <a:lnTo>
                    <a:pt x="1492" y="1653"/>
                  </a:lnTo>
                  <a:lnTo>
                    <a:pt x="1491" y="1657"/>
                  </a:lnTo>
                  <a:lnTo>
                    <a:pt x="1491" y="1657"/>
                  </a:lnTo>
                  <a:lnTo>
                    <a:pt x="1493" y="1661"/>
                  </a:lnTo>
                  <a:lnTo>
                    <a:pt x="1498" y="1665"/>
                  </a:lnTo>
                  <a:lnTo>
                    <a:pt x="1500" y="1671"/>
                  </a:lnTo>
                  <a:lnTo>
                    <a:pt x="1506" y="1674"/>
                  </a:lnTo>
                  <a:lnTo>
                    <a:pt x="1506" y="1674"/>
                  </a:lnTo>
                  <a:lnTo>
                    <a:pt x="1513" y="1667"/>
                  </a:lnTo>
                  <a:lnTo>
                    <a:pt x="1517" y="1664"/>
                  </a:lnTo>
                  <a:lnTo>
                    <a:pt x="1521" y="1662"/>
                  </a:lnTo>
                  <a:lnTo>
                    <a:pt x="1521" y="1662"/>
                  </a:lnTo>
                  <a:close/>
                  <a:moveTo>
                    <a:pt x="1462" y="1504"/>
                  </a:moveTo>
                  <a:lnTo>
                    <a:pt x="1462" y="1504"/>
                  </a:lnTo>
                  <a:lnTo>
                    <a:pt x="1436" y="1519"/>
                  </a:lnTo>
                  <a:lnTo>
                    <a:pt x="1406" y="1537"/>
                  </a:lnTo>
                  <a:lnTo>
                    <a:pt x="1377" y="1557"/>
                  </a:lnTo>
                  <a:lnTo>
                    <a:pt x="1349" y="1573"/>
                  </a:lnTo>
                  <a:lnTo>
                    <a:pt x="1349" y="1573"/>
                  </a:lnTo>
                  <a:lnTo>
                    <a:pt x="1352" y="1577"/>
                  </a:lnTo>
                  <a:lnTo>
                    <a:pt x="1354" y="1581"/>
                  </a:lnTo>
                  <a:lnTo>
                    <a:pt x="1361" y="1587"/>
                  </a:lnTo>
                  <a:lnTo>
                    <a:pt x="1361" y="1587"/>
                  </a:lnTo>
                  <a:lnTo>
                    <a:pt x="1391" y="1567"/>
                  </a:lnTo>
                  <a:lnTo>
                    <a:pt x="1420" y="1550"/>
                  </a:lnTo>
                  <a:lnTo>
                    <a:pt x="1448" y="1533"/>
                  </a:lnTo>
                  <a:lnTo>
                    <a:pt x="1462" y="1523"/>
                  </a:lnTo>
                  <a:lnTo>
                    <a:pt x="1475" y="1512"/>
                  </a:lnTo>
                  <a:lnTo>
                    <a:pt x="1475" y="1512"/>
                  </a:lnTo>
                  <a:lnTo>
                    <a:pt x="1472" y="1508"/>
                  </a:lnTo>
                  <a:lnTo>
                    <a:pt x="1469" y="1505"/>
                  </a:lnTo>
                  <a:lnTo>
                    <a:pt x="1465" y="1504"/>
                  </a:lnTo>
                  <a:lnTo>
                    <a:pt x="1462" y="1504"/>
                  </a:lnTo>
                  <a:lnTo>
                    <a:pt x="1462" y="1504"/>
                  </a:lnTo>
                  <a:close/>
                  <a:moveTo>
                    <a:pt x="1434" y="1554"/>
                  </a:moveTo>
                  <a:lnTo>
                    <a:pt x="1434" y="1554"/>
                  </a:lnTo>
                  <a:lnTo>
                    <a:pt x="1416" y="1564"/>
                  </a:lnTo>
                  <a:lnTo>
                    <a:pt x="1398" y="1575"/>
                  </a:lnTo>
                  <a:lnTo>
                    <a:pt x="1380" y="1585"/>
                  </a:lnTo>
                  <a:lnTo>
                    <a:pt x="1371" y="1592"/>
                  </a:lnTo>
                  <a:lnTo>
                    <a:pt x="1363" y="1598"/>
                  </a:lnTo>
                  <a:lnTo>
                    <a:pt x="1363" y="1598"/>
                  </a:lnTo>
                  <a:lnTo>
                    <a:pt x="1399" y="1596"/>
                  </a:lnTo>
                  <a:lnTo>
                    <a:pt x="1436" y="1596"/>
                  </a:lnTo>
                  <a:lnTo>
                    <a:pt x="1474" y="1595"/>
                  </a:lnTo>
                  <a:lnTo>
                    <a:pt x="1514" y="1592"/>
                  </a:lnTo>
                  <a:lnTo>
                    <a:pt x="1514" y="1592"/>
                  </a:lnTo>
                  <a:lnTo>
                    <a:pt x="1507" y="1587"/>
                  </a:lnTo>
                  <a:lnTo>
                    <a:pt x="1498" y="1580"/>
                  </a:lnTo>
                  <a:lnTo>
                    <a:pt x="1488" y="1575"/>
                  </a:lnTo>
                  <a:lnTo>
                    <a:pt x="1478" y="1571"/>
                  </a:lnTo>
                  <a:lnTo>
                    <a:pt x="1455" y="1563"/>
                  </a:lnTo>
                  <a:lnTo>
                    <a:pt x="1434" y="1554"/>
                  </a:lnTo>
                  <a:lnTo>
                    <a:pt x="1434" y="1554"/>
                  </a:lnTo>
                  <a:close/>
                  <a:moveTo>
                    <a:pt x="1300" y="1584"/>
                  </a:moveTo>
                  <a:lnTo>
                    <a:pt x="1300" y="1584"/>
                  </a:lnTo>
                  <a:lnTo>
                    <a:pt x="1250" y="1582"/>
                  </a:lnTo>
                  <a:lnTo>
                    <a:pt x="1200" y="1581"/>
                  </a:lnTo>
                  <a:lnTo>
                    <a:pt x="1147" y="1578"/>
                  </a:lnTo>
                  <a:lnTo>
                    <a:pt x="1092" y="1578"/>
                  </a:lnTo>
                  <a:lnTo>
                    <a:pt x="1092" y="1578"/>
                  </a:lnTo>
                  <a:lnTo>
                    <a:pt x="1051" y="1577"/>
                  </a:lnTo>
                  <a:lnTo>
                    <a:pt x="1009" y="1575"/>
                  </a:lnTo>
                  <a:lnTo>
                    <a:pt x="967" y="1571"/>
                  </a:lnTo>
                  <a:lnTo>
                    <a:pt x="926" y="1568"/>
                  </a:lnTo>
                  <a:lnTo>
                    <a:pt x="926" y="1568"/>
                  </a:lnTo>
                  <a:lnTo>
                    <a:pt x="887" y="1564"/>
                  </a:lnTo>
                  <a:lnTo>
                    <a:pt x="846" y="1563"/>
                  </a:lnTo>
                  <a:lnTo>
                    <a:pt x="766" y="1561"/>
                  </a:lnTo>
                  <a:lnTo>
                    <a:pt x="620" y="1563"/>
                  </a:lnTo>
                  <a:lnTo>
                    <a:pt x="620" y="1563"/>
                  </a:lnTo>
                  <a:lnTo>
                    <a:pt x="613" y="1565"/>
                  </a:lnTo>
                  <a:lnTo>
                    <a:pt x="605" y="1568"/>
                  </a:lnTo>
                  <a:lnTo>
                    <a:pt x="598" y="1573"/>
                  </a:lnTo>
                  <a:lnTo>
                    <a:pt x="595" y="1574"/>
                  </a:lnTo>
                  <a:lnTo>
                    <a:pt x="595" y="1577"/>
                  </a:lnTo>
                  <a:lnTo>
                    <a:pt x="595" y="1577"/>
                  </a:lnTo>
                  <a:lnTo>
                    <a:pt x="636" y="1574"/>
                  </a:lnTo>
                  <a:lnTo>
                    <a:pt x="675" y="1571"/>
                  </a:lnTo>
                  <a:lnTo>
                    <a:pt x="749" y="1571"/>
                  </a:lnTo>
                  <a:lnTo>
                    <a:pt x="822" y="1571"/>
                  </a:lnTo>
                  <a:lnTo>
                    <a:pt x="895" y="1571"/>
                  </a:lnTo>
                  <a:lnTo>
                    <a:pt x="895" y="1571"/>
                  </a:lnTo>
                  <a:lnTo>
                    <a:pt x="909" y="1571"/>
                  </a:lnTo>
                  <a:lnTo>
                    <a:pt x="922" y="1573"/>
                  </a:lnTo>
                  <a:lnTo>
                    <a:pt x="936" y="1575"/>
                  </a:lnTo>
                  <a:lnTo>
                    <a:pt x="950" y="1577"/>
                  </a:lnTo>
                  <a:lnTo>
                    <a:pt x="950" y="1577"/>
                  </a:lnTo>
                  <a:lnTo>
                    <a:pt x="981" y="1575"/>
                  </a:lnTo>
                  <a:lnTo>
                    <a:pt x="1017" y="1577"/>
                  </a:lnTo>
                  <a:lnTo>
                    <a:pt x="1017" y="1577"/>
                  </a:lnTo>
                  <a:lnTo>
                    <a:pt x="1041" y="1578"/>
                  </a:lnTo>
                  <a:lnTo>
                    <a:pt x="1064" y="1582"/>
                  </a:lnTo>
                  <a:lnTo>
                    <a:pt x="1086" y="1585"/>
                  </a:lnTo>
                  <a:lnTo>
                    <a:pt x="1110" y="1588"/>
                  </a:lnTo>
                  <a:lnTo>
                    <a:pt x="1110" y="1588"/>
                  </a:lnTo>
                  <a:lnTo>
                    <a:pt x="1131" y="1588"/>
                  </a:lnTo>
                  <a:lnTo>
                    <a:pt x="1154" y="1587"/>
                  </a:lnTo>
                  <a:lnTo>
                    <a:pt x="1175" y="1587"/>
                  </a:lnTo>
                  <a:lnTo>
                    <a:pt x="1194" y="1589"/>
                  </a:lnTo>
                  <a:lnTo>
                    <a:pt x="1194" y="1589"/>
                  </a:lnTo>
                  <a:lnTo>
                    <a:pt x="1221" y="1592"/>
                  </a:lnTo>
                  <a:lnTo>
                    <a:pt x="1249" y="1595"/>
                  </a:lnTo>
                  <a:lnTo>
                    <a:pt x="1300" y="1596"/>
                  </a:lnTo>
                  <a:lnTo>
                    <a:pt x="1300" y="1596"/>
                  </a:lnTo>
                  <a:lnTo>
                    <a:pt x="1311" y="1598"/>
                  </a:lnTo>
                  <a:lnTo>
                    <a:pt x="1323" y="1598"/>
                  </a:lnTo>
                  <a:lnTo>
                    <a:pt x="1331" y="1598"/>
                  </a:lnTo>
                  <a:lnTo>
                    <a:pt x="1336" y="1596"/>
                  </a:lnTo>
                  <a:lnTo>
                    <a:pt x="1342" y="1594"/>
                  </a:lnTo>
                  <a:lnTo>
                    <a:pt x="1345" y="1589"/>
                  </a:lnTo>
                  <a:lnTo>
                    <a:pt x="1345" y="1589"/>
                  </a:lnTo>
                  <a:lnTo>
                    <a:pt x="1335" y="1585"/>
                  </a:lnTo>
                  <a:lnTo>
                    <a:pt x="1323" y="1584"/>
                  </a:lnTo>
                  <a:lnTo>
                    <a:pt x="1300" y="1584"/>
                  </a:lnTo>
                  <a:lnTo>
                    <a:pt x="1300" y="1584"/>
                  </a:lnTo>
                  <a:close/>
                  <a:moveTo>
                    <a:pt x="1406" y="1605"/>
                  </a:moveTo>
                  <a:lnTo>
                    <a:pt x="1406" y="1605"/>
                  </a:lnTo>
                  <a:lnTo>
                    <a:pt x="1385" y="1608"/>
                  </a:lnTo>
                  <a:lnTo>
                    <a:pt x="1364" y="1609"/>
                  </a:lnTo>
                  <a:lnTo>
                    <a:pt x="1343" y="1609"/>
                  </a:lnTo>
                  <a:lnTo>
                    <a:pt x="1322" y="1609"/>
                  </a:lnTo>
                  <a:lnTo>
                    <a:pt x="1281" y="1606"/>
                  </a:lnTo>
                  <a:lnTo>
                    <a:pt x="1245" y="1603"/>
                  </a:lnTo>
                  <a:lnTo>
                    <a:pt x="1245" y="1603"/>
                  </a:lnTo>
                  <a:lnTo>
                    <a:pt x="1231" y="1603"/>
                  </a:lnTo>
                  <a:lnTo>
                    <a:pt x="1217" y="1602"/>
                  </a:lnTo>
                  <a:lnTo>
                    <a:pt x="1189" y="1598"/>
                  </a:lnTo>
                  <a:lnTo>
                    <a:pt x="1189" y="1598"/>
                  </a:lnTo>
                  <a:lnTo>
                    <a:pt x="1158" y="1596"/>
                  </a:lnTo>
                  <a:lnTo>
                    <a:pt x="1124" y="1596"/>
                  </a:lnTo>
                  <a:lnTo>
                    <a:pt x="1090" y="1595"/>
                  </a:lnTo>
                  <a:lnTo>
                    <a:pt x="1057" y="1592"/>
                  </a:lnTo>
                  <a:lnTo>
                    <a:pt x="1057" y="1592"/>
                  </a:lnTo>
                  <a:lnTo>
                    <a:pt x="988" y="1588"/>
                  </a:lnTo>
                  <a:lnTo>
                    <a:pt x="956" y="1587"/>
                  </a:lnTo>
                  <a:lnTo>
                    <a:pt x="923" y="1582"/>
                  </a:lnTo>
                  <a:lnTo>
                    <a:pt x="923" y="1582"/>
                  </a:lnTo>
                  <a:lnTo>
                    <a:pt x="915" y="1585"/>
                  </a:lnTo>
                  <a:lnTo>
                    <a:pt x="907" y="1587"/>
                  </a:lnTo>
                  <a:lnTo>
                    <a:pt x="898" y="1587"/>
                  </a:lnTo>
                  <a:lnTo>
                    <a:pt x="890" y="1585"/>
                  </a:lnTo>
                  <a:lnTo>
                    <a:pt x="870" y="1584"/>
                  </a:lnTo>
                  <a:lnTo>
                    <a:pt x="852" y="1582"/>
                  </a:lnTo>
                  <a:lnTo>
                    <a:pt x="852" y="1582"/>
                  </a:lnTo>
                  <a:lnTo>
                    <a:pt x="845" y="1582"/>
                  </a:lnTo>
                  <a:lnTo>
                    <a:pt x="836" y="1585"/>
                  </a:lnTo>
                  <a:lnTo>
                    <a:pt x="836" y="1585"/>
                  </a:lnTo>
                  <a:lnTo>
                    <a:pt x="820" y="1584"/>
                  </a:lnTo>
                  <a:lnTo>
                    <a:pt x="803" y="1582"/>
                  </a:lnTo>
                  <a:lnTo>
                    <a:pt x="803" y="1582"/>
                  </a:lnTo>
                  <a:lnTo>
                    <a:pt x="756" y="1580"/>
                  </a:lnTo>
                  <a:lnTo>
                    <a:pt x="710" y="1580"/>
                  </a:lnTo>
                  <a:lnTo>
                    <a:pt x="662" y="1581"/>
                  </a:lnTo>
                  <a:lnTo>
                    <a:pt x="615" y="1585"/>
                  </a:lnTo>
                  <a:lnTo>
                    <a:pt x="615" y="1585"/>
                  </a:lnTo>
                  <a:lnTo>
                    <a:pt x="599" y="1585"/>
                  </a:lnTo>
                  <a:lnTo>
                    <a:pt x="585" y="1585"/>
                  </a:lnTo>
                  <a:lnTo>
                    <a:pt x="571" y="1587"/>
                  </a:lnTo>
                  <a:lnTo>
                    <a:pt x="565" y="1588"/>
                  </a:lnTo>
                  <a:lnTo>
                    <a:pt x="560" y="1591"/>
                  </a:lnTo>
                  <a:lnTo>
                    <a:pt x="560" y="1591"/>
                  </a:lnTo>
                  <a:lnTo>
                    <a:pt x="556" y="1594"/>
                  </a:lnTo>
                  <a:lnTo>
                    <a:pt x="553" y="1598"/>
                  </a:lnTo>
                  <a:lnTo>
                    <a:pt x="550" y="1602"/>
                  </a:lnTo>
                  <a:lnTo>
                    <a:pt x="547" y="1608"/>
                  </a:lnTo>
                  <a:lnTo>
                    <a:pt x="546" y="1619"/>
                  </a:lnTo>
                  <a:lnTo>
                    <a:pt x="546" y="1629"/>
                  </a:lnTo>
                  <a:lnTo>
                    <a:pt x="546" y="1629"/>
                  </a:lnTo>
                  <a:lnTo>
                    <a:pt x="577" y="1619"/>
                  </a:lnTo>
                  <a:lnTo>
                    <a:pt x="605" y="1609"/>
                  </a:lnTo>
                  <a:lnTo>
                    <a:pt x="620" y="1605"/>
                  </a:lnTo>
                  <a:lnTo>
                    <a:pt x="634" y="1602"/>
                  </a:lnTo>
                  <a:lnTo>
                    <a:pt x="650" y="1599"/>
                  </a:lnTo>
                  <a:lnTo>
                    <a:pt x="665" y="1598"/>
                  </a:lnTo>
                  <a:lnTo>
                    <a:pt x="665" y="1598"/>
                  </a:lnTo>
                  <a:lnTo>
                    <a:pt x="674" y="1595"/>
                  </a:lnTo>
                  <a:lnTo>
                    <a:pt x="681" y="1592"/>
                  </a:lnTo>
                  <a:lnTo>
                    <a:pt x="681" y="1592"/>
                  </a:lnTo>
                  <a:lnTo>
                    <a:pt x="713" y="1589"/>
                  </a:lnTo>
                  <a:lnTo>
                    <a:pt x="747" y="1587"/>
                  </a:lnTo>
                  <a:lnTo>
                    <a:pt x="779" y="1587"/>
                  </a:lnTo>
                  <a:lnTo>
                    <a:pt x="813" y="1589"/>
                  </a:lnTo>
                  <a:lnTo>
                    <a:pt x="845" y="1592"/>
                  </a:lnTo>
                  <a:lnTo>
                    <a:pt x="876" y="1596"/>
                  </a:lnTo>
                  <a:lnTo>
                    <a:pt x="905" y="1602"/>
                  </a:lnTo>
                  <a:lnTo>
                    <a:pt x="935" y="1609"/>
                  </a:lnTo>
                  <a:lnTo>
                    <a:pt x="935" y="1609"/>
                  </a:lnTo>
                  <a:lnTo>
                    <a:pt x="944" y="1608"/>
                  </a:lnTo>
                  <a:lnTo>
                    <a:pt x="956" y="1606"/>
                  </a:lnTo>
                  <a:lnTo>
                    <a:pt x="968" y="1605"/>
                  </a:lnTo>
                  <a:lnTo>
                    <a:pt x="981" y="1606"/>
                  </a:lnTo>
                  <a:lnTo>
                    <a:pt x="1006" y="1609"/>
                  </a:lnTo>
                  <a:lnTo>
                    <a:pt x="1033" y="1610"/>
                  </a:lnTo>
                  <a:lnTo>
                    <a:pt x="1033" y="1610"/>
                  </a:lnTo>
                  <a:lnTo>
                    <a:pt x="1078" y="1612"/>
                  </a:lnTo>
                  <a:lnTo>
                    <a:pt x="1123" y="1613"/>
                  </a:lnTo>
                  <a:lnTo>
                    <a:pt x="1123" y="1613"/>
                  </a:lnTo>
                  <a:lnTo>
                    <a:pt x="1162" y="1616"/>
                  </a:lnTo>
                  <a:lnTo>
                    <a:pt x="1201" y="1620"/>
                  </a:lnTo>
                  <a:lnTo>
                    <a:pt x="1242" y="1624"/>
                  </a:lnTo>
                  <a:lnTo>
                    <a:pt x="1281" y="1626"/>
                  </a:lnTo>
                  <a:lnTo>
                    <a:pt x="1281" y="1626"/>
                  </a:lnTo>
                  <a:lnTo>
                    <a:pt x="1309" y="1626"/>
                  </a:lnTo>
                  <a:lnTo>
                    <a:pt x="1338" y="1626"/>
                  </a:lnTo>
                  <a:lnTo>
                    <a:pt x="1364" y="1626"/>
                  </a:lnTo>
                  <a:lnTo>
                    <a:pt x="1389" y="1626"/>
                  </a:lnTo>
                  <a:lnTo>
                    <a:pt x="1389" y="1626"/>
                  </a:lnTo>
                  <a:lnTo>
                    <a:pt x="1418" y="1629"/>
                  </a:lnTo>
                  <a:lnTo>
                    <a:pt x="1446" y="1631"/>
                  </a:lnTo>
                  <a:lnTo>
                    <a:pt x="1446" y="1631"/>
                  </a:lnTo>
                  <a:lnTo>
                    <a:pt x="1462" y="1633"/>
                  </a:lnTo>
                  <a:lnTo>
                    <a:pt x="1489" y="1631"/>
                  </a:lnTo>
                  <a:lnTo>
                    <a:pt x="1513" y="1630"/>
                  </a:lnTo>
                  <a:lnTo>
                    <a:pt x="1523" y="1627"/>
                  </a:lnTo>
                  <a:lnTo>
                    <a:pt x="1527" y="1624"/>
                  </a:lnTo>
                  <a:lnTo>
                    <a:pt x="1527" y="1624"/>
                  </a:lnTo>
                  <a:lnTo>
                    <a:pt x="1530" y="1622"/>
                  </a:lnTo>
                  <a:lnTo>
                    <a:pt x="1530" y="1619"/>
                  </a:lnTo>
                  <a:lnTo>
                    <a:pt x="1530" y="1613"/>
                  </a:lnTo>
                  <a:lnTo>
                    <a:pt x="1527" y="1608"/>
                  </a:lnTo>
                  <a:lnTo>
                    <a:pt x="1526" y="1602"/>
                  </a:lnTo>
                  <a:lnTo>
                    <a:pt x="1526" y="1602"/>
                  </a:lnTo>
                  <a:lnTo>
                    <a:pt x="1464" y="1606"/>
                  </a:lnTo>
                  <a:lnTo>
                    <a:pt x="1433" y="1608"/>
                  </a:lnTo>
                  <a:lnTo>
                    <a:pt x="1419" y="1606"/>
                  </a:lnTo>
                  <a:lnTo>
                    <a:pt x="1406" y="1605"/>
                  </a:lnTo>
                  <a:lnTo>
                    <a:pt x="1406" y="1605"/>
                  </a:lnTo>
                  <a:close/>
                  <a:moveTo>
                    <a:pt x="487" y="1846"/>
                  </a:moveTo>
                  <a:lnTo>
                    <a:pt x="487" y="1846"/>
                  </a:lnTo>
                  <a:lnTo>
                    <a:pt x="523" y="1860"/>
                  </a:lnTo>
                  <a:lnTo>
                    <a:pt x="542" y="1866"/>
                  </a:lnTo>
                  <a:lnTo>
                    <a:pt x="560" y="1872"/>
                  </a:lnTo>
                  <a:lnTo>
                    <a:pt x="577" y="1874"/>
                  </a:lnTo>
                  <a:lnTo>
                    <a:pt x="595" y="1877"/>
                  </a:lnTo>
                  <a:lnTo>
                    <a:pt x="613" y="1877"/>
                  </a:lnTo>
                  <a:lnTo>
                    <a:pt x="631" y="1877"/>
                  </a:lnTo>
                  <a:lnTo>
                    <a:pt x="631" y="1877"/>
                  </a:lnTo>
                  <a:lnTo>
                    <a:pt x="657" y="1873"/>
                  </a:lnTo>
                  <a:lnTo>
                    <a:pt x="682" y="1869"/>
                  </a:lnTo>
                  <a:lnTo>
                    <a:pt x="707" y="1862"/>
                  </a:lnTo>
                  <a:lnTo>
                    <a:pt x="732" y="1853"/>
                  </a:lnTo>
                  <a:lnTo>
                    <a:pt x="782" y="1836"/>
                  </a:lnTo>
                  <a:lnTo>
                    <a:pt x="807" y="1828"/>
                  </a:lnTo>
                  <a:lnTo>
                    <a:pt x="832" y="1821"/>
                  </a:lnTo>
                  <a:lnTo>
                    <a:pt x="832" y="1821"/>
                  </a:lnTo>
                  <a:lnTo>
                    <a:pt x="856" y="1815"/>
                  </a:lnTo>
                  <a:lnTo>
                    <a:pt x="878" y="1811"/>
                  </a:lnTo>
                  <a:lnTo>
                    <a:pt x="902" y="1808"/>
                  </a:lnTo>
                  <a:lnTo>
                    <a:pt x="926" y="1806"/>
                  </a:lnTo>
                  <a:lnTo>
                    <a:pt x="926" y="1806"/>
                  </a:lnTo>
                  <a:lnTo>
                    <a:pt x="949" y="1806"/>
                  </a:lnTo>
                  <a:lnTo>
                    <a:pt x="970" y="1807"/>
                  </a:lnTo>
                  <a:lnTo>
                    <a:pt x="1010" y="1811"/>
                  </a:lnTo>
                  <a:lnTo>
                    <a:pt x="1029" y="1814"/>
                  </a:lnTo>
                  <a:lnTo>
                    <a:pt x="1048" y="1815"/>
                  </a:lnTo>
                  <a:lnTo>
                    <a:pt x="1065" y="1815"/>
                  </a:lnTo>
                  <a:lnTo>
                    <a:pt x="1083" y="1813"/>
                  </a:lnTo>
                  <a:lnTo>
                    <a:pt x="1083" y="1813"/>
                  </a:lnTo>
                  <a:lnTo>
                    <a:pt x="1099" y="1800"/>
                  </a:lnTo>
                  <a:lnTo>
                    <a:pt x="1113" y="1786"/>
                  </a:lnTo>
                  <a:lnTo>
                    <a:pt x="1113" y="1786"/>
                  </a:lnTo>
                  <a:lnTo>
                    <a:pt x="1114" y="1779"/>
                  </a:lnTo>
                  <a:lnTo>
                    <a:pt x="1114" y="1772"/>
                  </a:lnTo>
                  <a:lnTo>
                    <a:pt x="1113" y="1758"/>
                  </a:lnTo>
                  <a:lnTo>
                    <a:pt x="1109" y="1744"/>
                  </a:lnTo>
                  <a:lnTo>
                    <a:pt x="1103" y="1731"/>
                  </a:lnTo>
                  <a:lnTo>
                    <a:pt x="1096" y="1720"/>
                  </a:lnTo>
                  <a:lnTo>
                    <a:pt x="1088" y="1709"/>
                  </a:lnTo>
                  <a:lnTo>
                    <a:pt x="1079" y="1700"/>
                  </a:lnTo>
                  <a:lnTo>
                    <a:pt x="1072" y="1693"/>
                  </a:lnTo>
                  <a:lnTo>
                    <a:pt x="1072" y="1693"/>
                  </a:lnTo>
                  <a:lnTo>
                    <a:pt x="1060" y="1682"/>
                  </a:lnTo>
                  <a:lnTo>
                    <a:pt x="1047" y="1672"/>
                  </a:lnTo>
                  <a:lnTo>
                    <a:pt x="1047" y="1672"/>
                  </a:lnTo>
                  <a:lnTo>
                    <a:pt x="1034" y="1664"/>
                  </a:lnTo>
                  <a:lnTo>
                    <a:pt x="1019" y="1655"/>
                  </a:lnTo>
                  <a:lnTo>
                    <a:pt x="989" y="1643"/>
                  </a:lnTo>
                  <a:lnTo>
                    <a:pt x="960" y="1630"/>
                  </a:lnTo>
                  <a:lnTo>
                    <a:pt x="946" y="1624"/>
                  </a:lnTo>
                  <a:lnTo>
                    <a:pt x="933" y="1617"/>
                  </a:lnTo>
                  <a:lnTo>
                    <a:pt x="933" y="1617"/>
                  </a:lnTo>
                  <a:lnTo>
                    <a:pt x="902" y="1612"/>
                  </a:lnTo>
                  <a:lnTo>
                    <a:pt x="871" y="1605"/>
                  </a:lnTo>
                  <a:lnTo>
                    <a:pt x="839" y="1601"/>
                  </a:lnTo>
                  <a:lnTo>
                    <a:pt x="807" y="1598"/>
                  </a:lnTo>
                  <a:lnTo>
                    <a:pt x="775" y="1596"/>
                  </a:lnTo>
                  <a:lnTo>
                    <a:pt x="741" y="1598"/>
                  </a:lnTo>
                  <a:lnTo>
                    <a:pt x="709" y="1599"/>
                  </a:lnTo>
                  <a:lnTo>
                    <a:pt x="675" y="1603"/>
                  </a:lnTo>
                  <a:lnTo>
                    <a:pt x="675" y="1603"/>
                  </a:lnTo>
                  <a:lnTo>
                    <a:pt x="648" y="1609"/>
                  </a:lnTo>
                  <a:lnTo>
                    <a:pt x="622" y="1616"/>
                  </a:lnTo>
                  <a:lnTo>
                    <a:pt x="598" y="1623"/>
                  </a:lnTo>
                  <a:lnTo>
                    <a:pt x="574" y="1631"/>
                  </a:lnTo>
                  <a:lnTo>
                    <a:pt x="551" y="1640"/>
                  </a:lnTo>
                  <a:lnTo>
                    <a:pt x="530" y="1650"/>
                  </a:lnTo>
                  <a:lnTo>
                    <a:pt x="509" y="1661"/>
                  </a:lnTo>
                  <a:lnTo>
                    <a:pt x="490" y="1674"/>
                  </a:lnTo>
                  <a:lnTo>
                    <a:pt x="490" y="1674"/>
                  </a:lnTo>
                  <a:lnTo>
                    <a:pt x="469" y="1689"/>
                  </a:lnTo>
                  <a:lnTo>
                    <a:pt x="448" y="1707"/>
                  </a:lnTo>
                  <a:lnTo>
                    <a:pt x="429" y="1726"/>
                  </a:lnTo>
                  <a:lnTo>
                    <a:pt x="412" y="1744"/>
                  </a:lnTo>
                  <a:lnTo>
                    <a:pt x="412" y="1744"/>
                  </a:lnTo>
                  <a:lnTo>
                    <a:pt x="412" y="1749"/>
                  </a:lnTo>
                  <a:lnTo>
                    <a:pt x="411" y="1754"/>
                  </a:lnTo>
                  <a:lnTo>
                    <a:pt x="405" y="1762"/>
                  </a:lnTo>
                  <a:lnTo>
                    <a:pt x="405" y="1762"/>
                  </a:lnTo>
                  <a:lnTo>
                    <a:pt x="407" y="1766"/>
                  </a:lnTo>
                  <a:lnTo>
                    <a:pt x="408" y="1770"/>
                  </a:lnTo>
                  <a:lnTo>
                    <a:pt x="410" y="1775"/>
                  </a:lnTo>
                  <a:lnTo>
                    <a:pt x="414" y="1778"/>
                  </a:lnTo>
                  <a:lnTo>
                    <a:pt x="414" y="1778"/>
                  </a:lnTo>
                  <a:lnTo>
                    <a:pt x="424" y="1761"/>
                  </a:lnTo>
                  <a:lnTo>
                    <a:pt x="429" y="1754"/>
                  </a:lnTo>
                  <a:lnTo>
                    <a:pt x="436" y="1747"/>
                  </a:lnTo>
                  <a:lnTo>
                    <a:pt x="443" y="1740"/>
                  </a:lnTo>
                  <a:lnTo>
                    <a:pt x="450" y="1734"/>
                  </a:lnTo>
                  <a:lnTo>
                    <a:pt x="460" y="1728"/>
                  </a:lnTo>
                  <a:lnTo>
                    <a:pt x="470" y="1726"/>
                  </a:lnTo>
                  <a:lnTo>
                    <a:pt x="470" y="1726"/>
                  </a:lnTo>
                  <a:lnTo>
                    <a:pt x="471" y="1716"/>
                  </a:lnTo>
                  <a:lnTo>
                    <a:pt x="474" y="1709"/>
                  </a:lnTo>
                  <a:lnTo>
                    <a:pt x="478" y="1702"/>
                  </a:lnTo>
                  <a:lnTo>
                    <a:pt x="484" y="1696"/>
                  </a:lnTo>
                  <a:lnTo>
                    <a:pt x="490" y="1692"/>
                  </a:lnTo>
                  <a:lnTo>
                    <a:pt x="497" y="1688"/>
                  </a:lnTo>
                  <a:lnTo>
                    <a:pt x="504" y="1685"/>
                  </a:lnTo>
                  <a:lnTo>
                    <a:pt x="512" y="1682"/>
                  </a:lnTo>
                  <a:lnTo>
                    <a:pt x="512" y="1682"/>
                  </a:lnTo>
                  <a:lnTo>
                    <a:pt x="521" y="1668"/>
                  </a:lnTo>
                  <a:lnTo>
                    <a:pt x="521" y="1668"/>
                  </a:lnTo>
                  <a:lnTo>
                    <a:pt x="536" y="1661"/>
                  </a:lnTo>
                  <a:lnTo>
                    <a:pt x="554" y="1654"/>
                  </a:lnTo>
                  <a:lnTo>
                    <a:pt x="574" y="1650"/>
                  </a:lnTo>
                  <a:lnTo>
                    <a:pt x="594" y="1648"/>
                  </a:lnTo>
                  <a:lnTo>
                    <a:pt x="613" y="1647"/>
                  </a:lnTo>
                  <a:lnTo>
                    <a:pt x="633" y="1650"/>
                  </a:lnTo>
                  <a:lnTo>
                    <a:pt x="650" y="1654"/>
                  </a:lnTo>
                  <a:lnTo>
                    <a:pt x="658" y="1657"/>
                  </a:lnTo>
                  <a:lnTo>
                    <a:pt x="665" y="1661"/>
                  </a:lnTo>
                  <a:lnTo>
                    <a:pt x="665" y="1661"/>
                  </a:lnTo>
                  <a:lnTo>
                    <a:pt x="686" y="1657"/>
                  </a:lnTo>
                  <a:lnTo>
                    <a:pt x="707" y="1653"/>
                  </a:lnTo>
                  <a:lnTo>
                    <a:pt x="728" y="1650"/>
                  </a:lnTo>
                  <a:lnTo>
                    <a:pt x="751" y="1648"/>
                  </a:lnTo>
                  <a:lnTo>
                    <a:pt x="797" y="1646"/>
                  </a:lnTo>
                  <a:lnTo>
                    <a:pt x="843" y="1646"/>
                  </a:lnTo>
                  <a:lnTo>
                    <a:pt x="843" y="1646"/>
                  </a:lnTo>
                  <a:lnTo>
                    <a:pt x="887" y="1647"/>
                  </a:lnTo>
                  <a:lnTo>
                    <a:pt x="908" y="1648"/>
                  </a:lnTo>
                  <a:lnTo>
                    <a:pt x="929" y="1651"/>
                  </a:lnTo>
                  <a:lnTo>
                    <a:pt x="929" y="1651"/>
                  </a:lnTo>
                  <a:lnTo>
                    <a:pt x="936" y="1653"/>
                  </a:lnTo>
                  <a:lnTo>
                    <a:pt x="943" y="1654"/>
                  </a:lnTo>
                  <a:lnTo>
                    <a:pt x="949" y="1657"/>
                  </a:lnTo>
                  <a:lnTo>
                    <a:pt x="954" y="1662"/>
                  </a:lnTo>
                  <a:lnTo>
                    <a:pt x="954" y="1662"/>
                  </a:lnTo>
                  <a:lnTo>
                    <a:pt x="949" y="1665"/>
                  </a:lnTo>
                  <a:lnTo>
                    <a:pt x="944" y="1667"/>
                  </a:lnTo>
                  <a:lnTo>
                    <a:pt x="935" y="1665"/>
                  </a:lnTo>
                  <a:lnTo>
                    <a:pt x="923" y="1664"/>
                  </a:lnTo>
                  <a:lnTo>
                    <a:pt x="914" y="1661"/>
                  </a:lnTo>
                  <a:lnTo>
                    <a:pt x="914" y="1661"/>
                  </a:lnTo>
                  <a:lnTo>
                    <a:pt x="902" y="1661"/>
                  </a:lnTo>
                  <a:lnTo>
                    <a:pt x="891" y="1661"/>
                  </a:lnTo>
                  <a:lnTo>
                    <a:pt x="869" y="1661"/>
                  </a:lnTo>
                  <a:lnTo>
                    <a:pt x="869" y="1661"/>
                  </a:lnTo>
                  <a:lnTo>
                    <a:pt x="817" y="1658"/>
                  </a:lnTo>
                  <a:lnTo>
                    <a:pt x="791" y="1658"/>
                  </a:lnTo>
                  <a:lnTo>
                    <a:pt x="766" y="1658"/>
                  </a:lnTo>
                  <a:lnTo>
                    <a:pt x="741" y="1660"/>
                  </a:lnTo>
                  <a:lnTo>
                    <a:pt x="716" y="1662"/>
                  </a:lnTo>
                  <a:lnTo>
                    <a:pt x="693" y="1668"/>
                  </a:lnTo>
                  <a:lnTo>
                    <a:pt x="669" y="1674"/>
                  </a:lnTo>
                  <a:lnTo>
                    <a:pt x="669" y="1674"/>
                  </a:lnTo>
                  <a:lnTo>
                    <a:pt x="669" y="1681"/>
                  </a:lnTo>
                  <a:lnTo>
                    <a:pt x="668" y="1689"/>
                  </a:lnTo>
                  <a:lnTo>
                    <a:pt x="665" y="1696"/>
                  </a:lnTo>
                  <a:lnTo>
                    <a:pt x="661" y="1703"/>
                  </a:lnTo>
                  <a:lnTo>
                    <a:pt x="661" y="1703"/>
                  </a:lnTo>
                  <a:lnTo>
                    <a:pt x="657" y="1709"/>
                  </a:lnTo>
                  <a:lnTo>
                    <a:pt x="650" y="1714"/>
                  </a:lnTo>
                  <a:lnTo>
                    <a:pt x="631" y="1726"/>
                  </a:lnTo>
                  <a:lnTo>
                    <a:pt x="612" y="1735"/>
                  </a:lnTo>
                  <a:lnTo>
                    <a:pt x="591" y="1742"/>
                  </a:lnTo>
                  <a:lnTo>
                    <a:pt x="591" y="1742"/>
                  </a:lnTo>
                  <a:lnTo>
                    <a:pt x="582" y="1742"/>
                  </a:lnTo>
                  <a:lnTo>
                    <a:pt x="575" y="1744"/>
                  </a:lnTo>
                  <a:lnTo>
                    <a:pt x="558" y="1745"/>
                  </a:lnTo>
                  <a:lnTo>
                    <a:pt x="558" y="1745"/>
                  </a:lnTo>
                  <a:lnTo>
                    <a:pt x="544" y="1748"/>
                  </a:lnTo>
                  <a:lnTo>
                    <a:pt x="537" y="1749"/>
                  </a:lnTo>
                  <a:lnTo>
                    <a:pt x="532" y="1751"/>
                  </a:lnTo>
                  <a:lnTo>
                    <a:pt x="532" y="1751"/>
                  </a:lnTo>
                  <a:lnTo>
                    <a:pt x="516" y="1749"/>
                  </a:lnTo>
                  <a:lnTo>
                    <a:pt x="501" y="1745"/>
                  </a:lnTo>
                  <a:lnTo>
                    <a:pt x="487" y="1741"/>
                  </a:lnTo>
                  <a:lnTo>
                    <a:pt x="474" y="1734"/>
                  </a:lnTo>
                  <a:lnTo>
                    <a:pt x="474" y="1734"/>
                  </a:lnTo>
                  <a:lnTo>
                    <a:pt x="460" y="1745"/>
                  </a:lnTo>
                  <a:lnTo>
                    <a:pt x="445" y="1758"/>
                  </a:lnTo>
                  <a:lnTo>
                    <a:pt x="438" y="1765"/>
                  </a:lnTo>
                  <a:lnTo>
                    <a:pt x="431" y="1773"/>
                  </a:lnTo>
                  <a:lnTo>
                    <a:pt x="425" y="1782"/>
                  </a:lnTo>
                  <a:lnTo>
                    <a:pt x="421" y="1792"/>
                  </a:lnTo>
                  <a:lnTo>
                    <a:pt x="421" y="1792"/>
                  </a:lnTo>
                  <a:lnTo>
                    <a:pt x="436" y="1807"/>
                  </a:lnTo>
                  <a:lnTo>
                    <a:pt x="453" y="1821"/>
                  </a:lnTo>
                  <a:lnTo>
                    <a:pt x="470" y="1834"/>
                  </a:lnTo>
                  <a:lnTo>
                    <a:pt x="487" y="1846"/>
                  </a:lnTo>
                  <a:lnTo>
                    <a:pt x="487" y="1846"/>
                  </a:lnTo>
                  <a:close/>
                  <a:moveTo>
                    <a:pt x="1333" y="1633"/>
                  </a:moveTo>
                  <a:lnTo>
                    <a:pt x="1333" y="1633"/>
                  </a:lnTo>
                  <a:lnTo>
                    <a:pt x="1321" y="1634"/>
                  </a:lnTo>
                  <a:lnTo>
                    <a:pt x="1307" y="1634"/>
                  </a:lnTo>
                  <a:lnTo>
                    <a:pt x="1307" y="1634"/>
                  </a:lnTo>
                  <a:lnTo>
                    <a:pt x="1263" y="1634"/>
                  </a:lnTo>
                  <a:lnTo>
                    <a:pt x="1221" y="1631"/>
                  </a:lnTo>
                  <a:lnTo>
                    <a:pt x="1135" y="1627"/>
                  </a:lnTo>
                  <a:lnTo>
                    <a:pt x="1048" y="1622"/>
                  </a:lnTo>
                  <a:lnTo>
                    <a:pt x="1005" y="1619"/>
                  </a:lnTo>
                  <a:lnTo>
                    <a:pt x="963" y="1617"/>
                  </a:lnTo>
                  <a:lnTo>
                    <a:pt x="963" y="1617"/>
                  </a:lnTo>
                  <a:lnTo>
                    <a:pt x="984" y="1627"/>
                  </a:lnTo>
                  <a:lnTo>
                    <a:pt x="1005" y="1637"/>
                  </a:lnTo>
                  <a:lnTo>
                    <a:pt x="1026" y="1647"/>
                  </a:lnTo>
                  <a:lnTo>
                    <a:pt x="1034" y="1653"/>
                  </a:lnTo>
                  <a:lnTo>
                    <a:pt x="1043" y="1660"/>
                  </a:lnTo>
                  <a:lnTo>
                    <a:pt x="1043" y="1660"/>
                  </a:lnTo>
                  <a:lnTo>
                    <a:pt x="1069" y="1661"/>
                  </a:lnTo>
                  <a:lnTo>
                    <a:pt x="1097" y="1661"/>
                  </a:lnTo>
                  <a:lnTo>
                    <a:pt x="1152" y="1660"/>
                  </a:lnTo>
                  <a:lnTo>
                    <a:pt x="1152" y="1660"/>
                  </a:lnTo>
                  <a:lnTo>
                    <a:pt x="1170" y="1660"/>
                  </a:lnTo>
                  <a:lnTo>
                    <a:pt x="1180" y="1660"/>
                  </a:lnTo>
                  <a:lnTo>
                    <a:pt x="1185" y="1661"/>
                  </a:lnTo>
                  <a:lnTo>
                    <a:pt x="1189" y="1664"/>
                  </a:lnTo>
                  <a:lnTo>
                    <a:pt x="1189" y="1664"/>
                  </a:lnTo>
                  <a:lnTo>
                    <a:pt x="1173" y="1664"/>
                  </a:lnTo>
                  <a:lnTo>
                    <a:pt x="1158" y="1665"/>
                  </a:lnTo>
                  <a:lnTo>
                    <a:pt x="1127" y="1668"/>
                  </a:lnTo>
                  <a:lnTo>
                    <a:pt x="1096" y="1669"/>
                  </a:lnTo>
                  <a:lnTo>
                    <a:pt x="1079" y="1669"/>
                  </a:lnTo>
                  <a:lnTo>
                    <a:pt x="1062" y="1669"/>
                  </a:lnTo>
                  <a:lnTo>
                    <a:pt x="1062" y="1669"/>
                  </a:lnTo>
                  <a:lnTo>
                    <a:pt x="1064" y="1674"/>
                  </a:lnTo>
                  <a:lnTo>
                    <a:pt x="1067" y="1676"/>
                  </a:lnTo>
                  <a:lnTo>
                    <a:pt x="1072" y="1681"/>
                  </a:lnTo>
                  <a:lnTo>
                    <a:pt x="1086" y="1690"/>
                  </a:lnTo>
                  <a:lnTo>
                    <a:pt x="1086" y="1690"/>
                  </a:lnTo>
                  <a:lnTo>
                    <a:pt x="1096" y="1700"/>
                  </a:lnTo>
                  <a:lnTo>
                    <a:pt x="1106" y="1713"/>
                  </a:lnTo>
                  <a:lnTo>
                    <a:pt x="1113" y="1727"/>
                  </a:lnTo>
                  <a:lnTo>
                    <a:pt x="1120" y="1741"/>
                  </a:lnTo>
                  <a:lnTo>
                    <a:pt x="1126" y="1756"/>
                  </a:lnTo>
                  <a:lnTo>
                    <a:pt x="1131" y="1773"/>
                  </a:lnTo>
                  <a:lnTo>
                    <a:pt x="1141" y="1806"/>
                  </a:lnTo>
                  <a:lnTo>
                    <a:pt x="1141" y="1806"/>
                  </a:lnTo>
                  <a:lnTo>
                    <a:pt x="1159" y="1806"/>
                  </a:lnTo>
                  <a:lnTo>
                    <a:pt x="1176" y="1804"/>
                  </a:lnTo>
                  <a:lnTo>
                    <a:pt x="1176" y="1804"/>
                  </a:lnTo>
                  <a:lnTo>
                    <a:pt x="1218" y="1804"/>
                  </a:lnTo>
                  <a:lnTo>
                    <a:pt x="1259" y="1804"/>
                  </a:lnTo>
                  <a:lnTo>
                    <a:pt x="1338" y="1800"/>
                  </a:lnTo>
                  <a:lnTo>
                    <a:pt x="1413" y="1796"/>
                  </a:lnTo>
                  <a:lnTo>
                    <a:pt x="1450" y="1796"/>
                  </a:lnTo>
                  <a:lnTo>
                    <a:pt x="1486" y="1796"/>
                  </a:lnTo>
                  <a:lnTo>
                    <a:pt x="1486" y="1796"/>
                  </a:lnTo>
                  <a:lnTo>
                    <a:pt x="1489" y="1790"/>
                  </a:lnTo>
                  <a:lnTo>
                    <a:pt x="1491" y="1782"/>
                  </a:lnTo>
                  <a:lnTo>
                    <a:pt x="1491" y="1775"/>
                  </a:lnTo>
                  <a:lnTo>
                    <a:pt x="1488" y="1768"/>
                  </a:lnTo>
                  <a:lnTo>
                    <a:pt x="1488" y="1768"/>
                  </a:lnTo>
                  <a:lnTo>
                    <a:pt x="1465" y="1766"/>
                  </a:lnTo>
                  <a:lnTo>
                    <a:pt x="1441" y="1765"/>
                  </a:lnTo>
                  <a:lnTo>
                    <a:pt x="1388" y="1763"/>
                  </a:lnTo>
                  <a:lnTo>
                    <a:pt x="1335" y="1763"/>
                  </a:lnTo>
                  <a:lnTo>
                    <a:pt x="1290" y="1762"/>
                  </a:lnTo>
                  <a:lnTo>
                    <a:pt x="1290" y="1762"/>
                  </a:lnTo>
                  <a:lnTo>
                    <a:pt x="1266" y="1759"/>
                  </a:lnTo>
                  <a:lnTo>
                    <a:pt x="1256" y="1758"/>
                  </a:lnTo>
                  <a:lnTo>
                    <a:pt x="1246" y="1754"/>
                  </a:lnTo>
                  <a:lnTo>
                    <a:pt x="1246" y="1754"/>
                  </a:lnTo>
                  <a:lnTo>
                    <a:pt x="1274" y="1756"/>
                  </a:lnTo>
                  <a:lnTo>
                    <a:pt x="1304" y="1758"/>
                  </a:lnTo>
                  <a:lnTo>
                    <a:pt x="1363" y="1759"/>
                  </a:lnTo>
                  <a:lnTo>
                    <a:pt x="1422" y="1758"/>
                  </a:lnTo>
                  <a:lnTo>
                    <a:pt x="1481" y="1756"/>
                  </a:lnTo>
                  <a:lnTo>
                    <a:pt x="1481" y="1756"/>
                  </a:lnTo>
                  <a:lnTo>
                    <a:pt x="1478" y="1752"/>
                  </a:lnTo>
                  <a:lnTo>
                    <a:pt x="1474" y="1749"/>
                  </a:lnTo>
                  <a:lnTo>
                    <a:pt x="1464" y="1747"/>
                  </a:lnTo>
                  <a:lnTo>
                    <a:pt x="1454" y="1745"/>
                  </a:lnTo>
                  <a:lnTo>
                    <a:pt x="1443" y="1745"/>
                  </a:lnTo>
                  <a:lnTo>
                    <a:pt x="1443" y="1745"/>
                  </a:lnTo>
                  <a:lnTo>
                    <a:pt x="1427" y="1745"/>
                  </a:lnTo>
                  <a:lnTo>
                    <a:pt x="1412" y="1747"/>
                  </a:lnTo>
                  <a:lnTo>
                    <a:pt x="1398" y="1747"/>
                  </a:lnTo>
                  <a:lnTo>
                    <a:pt x="1391" y="1747"/>
                  </a:lnTo>
                  <a:lnTo>
                    <a:pt x="1384" y="1745"/>
                  </a:lnTo>
                  <a:lnTo>
                    <a:pt x="1384" y="1745"/>
                  </a:lnTo>
                  <a:lnTo>
                    <a:pt x="1409" y="1741"/>
                  </a:lnTo>
                  <a:lnTo>
                    <a:pt x="1433" y="1740"/>
                  </a:lnTo>
                  <a:lnTo>
                    <a:pt x="1455" y="1738"/>
                  </a:lnTo>
                  <a:lnTo>
                    <a:pt x="1479" y="1740"/>
                  </a:lnTo>
                  <a:lnTo>
                    <a:pt x="1479" y="1740"/>
                  </a:lnTo>
                  <a:lnTo>
                    <a:pt x="1482" y="1735"/>
                  </a:lnTo>
                  <a:lnTo>
                    <a:pt x="1484" y="1733"/>
                  </a:lnTo>
                  <a:lnTo>
                    <a:pt x="1484" y="1726"/>
                  </a:lnTo>
                  <a:lnTo>
                    <a:pt x="1482" y="1719"/>
                  </a:lnTo>
                  <a:lnTo>
                    <a:pt x="1481" y="1713"/>
                  </a:lnTo>
                  <a:lnTo>
                    <a:pt x="1481" y="1713"/>
                  </a:lnTo>
                  <a:lnTo>
                    <a:pt x="1467" y="1709"/>
                  </a:lnTo>
                  <a:lnTo>
                    <a:pt x="1453" y="1706"/>
                  </a:lnTo>
                  <a:lnTo>
                    <a:pt x="1437" y="1704"/>
                  </a:lnTo>
                  <a:lnTo>
                    <a:pt x="1423" y="1704"/>
                  </a:lnTo>
                  <a:lnTo>
                    <a:pt x="1423" y="1704"/>
                  </a:lnTo>
                  <a:lnTo>
                    <a:pt x="1408" y="1704"/>
                  </a:lnTo>
                  <a:lnTo>
                    <a:pt x="1399" y="1704"/>
                  </a:lnTo>
                  <a:lnTo>
                    <a:pt x="1395" y="1703"/>
                  </a:lnTo>
                  <a:lnTo>
                    <a:pt x="1392" y="1700"/>
                  </a:lnTo>
                  <a:lnTo>
                    <a:pt x="1392" y="1700"/>
                  </a:lnTo>
                  <a:lnTo>
                    <a:pt x="1413" y="1700"/>
                  </a:lnTo>
                  <a:lnTo>
                    <a:pt x="1434" y="1699"/>
                  </a:lnTo>
                  <a:lnTo>
                    <a:pt x="1455" y="1699"/>
                  </a:lnTo>
                  <a:lnTo>
                    <a:pt x="1467" y="1700"/>
                  </a:lnTo>
                  <a:lnTo>
                    <a:pt x="1478" y="1702"/>
                  </a:lnTo>
                  <a:lnTo>
                    <a:pt x="1478" y="1702"/>
                  </a:lnTo>
                  <a:lnTo>
                    <a:pt x="1479" y="1695"/>
                  </a:lnTo>
                  <a:lnTo>
                    <a:pt x="1482" y="1690"/>
                  </a:lnTo>
                  <a:lnTo>
                    <a:pt x="1486" y="1685"/>
                  </a:lnTo>
                  <a:lnTo>
                    <a:pt x="1488" y="1678"/>
                  </a:lnTo>
                  <a:lnTo>
                    <a:pt x="1488" y="1678"/>
                  </a:lnTo>
                  <a:lnTo>
                    <a:pt x="1472" y="1674"/>
                  </a:lnTo>
                  <a:lnTo>
                    <a:pt x="1455" y="1672"/>
                  </a:lnTo>
                  <a:lnTo>
                    <a:pt x="1440" y="1672"/>
                  </a:lnTo>
                  <a:lnTo>
                    <a:pt x="1425" y="1672"/>
                  </a:lnTo>
                  <a:lnTo>
                    <a:pt x="1395" y="1675"/>
                  </a:lnTo>
                  <a:lnTo>
                    <a:pt x="1380" y="1675"/>
                  </a:lnTo>
                  <a:lnTo>
                    <a:pt x="1364" y="1675"/>
                  </a:lnTo>
                  <a:lnTo>
                    <a:pt x="1364" y="1675"/>
                  </a:lnTo>
                  <a:lnTo>
                    <a:pt x="1422" y="1668"/>
                  </a:lnTo>
                  <a:lnTo>
                    <a:pt x="1450" y="1665"/>
                  </a:lnTo>
                  <a:lnTo>
                    <a:pt x="1479" y="1665"/>
                  </a:lnTo>
                  <a:lnTo>
                    <a:pt x="1479" y="1665"/>
                  </a:lnTo>
                  <a:lnTo>
                    <a:pt x="1478" y="1660"/>
                  </a:lnTo>
                  <a:lnTo>
                    <a:pt x="1479" y="1654"/>
                  </a:lnTo>
                  <a:lnTo>
                    <a:pt x="1484" y="1641"/>
                  </a:lnTo>
                  <a:lnTo>
                    <a:pt x="1484" y="1641"/>
                  </a:lnTo>
                  <a:lnTo>
                    <a:pt x="1444" y="1640"/>
                  </a:lnTo>
                  <a:lnTo>
                    <a:pt x="1406" y="1639"/>
                  </a:lnTo>
                  <a:lnTo>
                    <a:pt x="1371" y="1636"/>
                  </a:lnTo>
                  <a:lnTo>
                    <a:pt x="1333" y="1633"/>
                  </a:lnTo>
                  <a:lnTo>
                    <a:pt x="1333" y="1633"/>
                  </a:lnTo>
                  <a:close/>
                  <a:moveTo>
                    <a:pt x="585" y="1676"/>
                  </a:moveTo>
                  <a:lnTo>
                    <a:pt x="585" y="1676"/>
                  </a:lnTo>
                  <a:lnTo>
                    <a:pt x="588" y="1676"/>
                  </a:lnTo>
                  <a:lnTo>
                    <a:pt x="589" y="1676"/>
                  </a:lnTo>
                  <a:lnTo>
                    <a:pt x="592" y="1678"/>
                  </a:lnTo>
                  <a:lnTo>
                    <a:pt x="595" y="1678"/>
                  </a:lnTo>
                  <a:lnTo>
                    <a:pt x="595" y="1678"/>
                  </a:lnTo>
                  <a:lnTo>
                    <a:pt x="595" y="1674"/>
                  </a:lnTo>
                  <a:lnTo>
                    <a:pt x="596" y="1669"/>
                  </a:lnTo>
                  <a:lnTo>
                    <a:pt x="601" y="1662"/>
                  </a:lnTo>
                  <a:lnTo>
                    <a:pt x="601" y="1662"/>
                  </a:lnTo>
                  <a:lnTo>
                    <a:pt x="586" y="1661"/>
                  </a:lnTo>
                  <a:lnTo>
                    <a:pt x="586" y="1661"/>
                  </a:lnTo>
                  <a:lnTo>
                    <a:pt x="584" y="1668"/>
                  </a:lnTo>
                  <a:lnTo>
                    <a:pt x="584" y="1672"/>
                  </a:lnTo>
                  <a:lnTo>
                    <a:pt x="585" y="1676"/>
                  </a:lnTo>
                  <a:lnTo>
                    <a:pt x="585" y="1676"/>
                  </a:lnTo>
                  <a:close/>
                  <a:moveTo>
                    <a:pt x="638" y="1671"/>
                  </a:moveTo>
                  <a:lnTo>
                    <a:pt x="638" y="1671"/>
                  </a:lnTo>
                  <a:lnTo>
                    <a:pt x="638" y="1681"/>
                  </a:lnTo>
                  <a:lnTo>
                    <a:pt x="636" y="1689"/>
                  </a:lnTo>
                  <a:lnTo>
                    <a:pt x="631" y="1696"/>
                  </a:lnTo>
                  <a:lnTo>
                    <a:pt x="624" y="1703"/>
                  </a:lnTo>
                  <a:lnTo>
                    <a:pt x="617" y="1709"/>
                  </a:lnTo>
                  <a:lnTo>
                    <a:pt x="609" y="1714"/>
                  </a:lnTo>
                  <a:lnTo>
                    <a:pt x="598" y="1719"/>
                  </a:lnTo>
                  <a:lnTo>
                    <a:pt x="588" y="1721"/>
                  </a:lnTo>
                  <a:lnTo>
                    <a:pt x="577" y="1724"/>
                  </a:lnTo>
                  <a:lnTo>
                    <a:pt x="564" y="1726"/>
                  </a:lnTo>
                  <a:lnTo>
                    <a:pt x="542" y="1727"/>
                  </a:lnTo>
                  <a:lnTo>
                    <a:pt x="521" y="1726"/>
                  </a:lnTo>
                  <a:lnTo>
                    <a:pt x="511" y="1724"/>
                  </a:lnTo>
                  <a:lnTo>
                    <a:pt x="502" y="1721"/>
                  </a:lnTo>
                  <a:lnTo>
                    <a:pt x="502" y="1721"/>
                  </a:lnTo>
                  <a:lnTo>
                    <a:pt x="499" y="1714"/>
                  </a:lnTo>
                  <a:lnTo>
                    <a:pt x="497" y="1707"/>
                  </a:lnTo>
                  <a:lnTo>
                    <a:pt x="498" y="1702"/>
                  </a:lnTo>
                  <a:lnTo>
                    <a:pt x="499" y="1697"/>
                  </a:lnTo>
                  <a:lnTo>
                    <a:pt x="501" y="1695"/>
                  </a:lnTo>
                  <a:lnTo>
                    <a:pt x="501" y="1695"/>
                  </a:lnTo>
                  <a:lnTo>
                    <a:pt x="494" y="1699"/>
                  </a:lnTo>
                  <a:lnTo>
                    <a:pt x="487" y="1706"/>
                  </a:lnTo>
                  <a:lnTo>
                    <a:pt x="484" y="1714"/>
                  </a:lnTo>
                  <a:lnTo>
                    <a:pt x="483" y="1719"/>
                  </a:lnTo>
                  <a:lnTo>
                    <a:pt x="483" y="1724"/>
                  </a:lnTo>
                  <a:lnTo>
                    <a:pt x="483" y="1724"/>
                  </a:lnTo>
                  <a:lnTo>
                    <a:pt x="491" y="1730"/>
                  </a:lnTo>
                  <a:lnTo>
                    <a:pt x="501" y="1734"/>
                  </a:lnTo>
                  <a:lnTo>
                    <a:pt x="512" y="1737"/>
                  </a:lnTo>
                  <a:lnTo>
                    <a:pt x="525" y="1738"/>
                  </a:lnTo>
                  <a:lnTo>
                    <a:pt x="539" y="1738"/>
                  </a:lnTo>
                  <a:lnTo>
                    <a:pt x="553" y="1738"/>
                  </a:lnTo>
                  <a:lnTo>
                    <a:pt x="567" y="1735"/>
                  </a:lnTo>
                  <a:lnTo>
                    <a:pt x="582" y="1733"/>
                  </a:lnTo>
                  <a:lnTo>
                    <a:pt x="596" y="1730"/>
                  </a:lnTo>
                  <a:lnTo>
                    <a:pt x="610" y="1724"/>
                  </a:lnTo>
                  <a:lnTo>
                    <a:pt x="623" y="1720"/>
                  </a:lnTo>
                  <a:lnTo>
                    <a:pt x="634" y="1713"/>
                  </a:lnTo>
                  <a:lnTo>
                    <a:pt x="643" y="1706"/>
                  </a:lnTo>
                  <a:lnTo>
                    <a:pt x="650" y="1697"/>
                  </a:lnTo>
                  <a:lnTo>
                    <a:pt x="655" y="1689"/>
                  </a:lnTo>
                  <a:lnTo>
                    <a:pt x="657" y="1681"/>
                  </a:lnTo>
                  <a:lnTo>
                    <a:pt x="657" y="1681"/>
                  </a:lnTo>
                  <a:lnTo>
                    <a:pt x="657" y="1676"/>
                  </a:lnTo>
                  <a:lnTo>
                    <a:pt x="655" y="1672"/>
                  </a:lnTo>
                  <a:lnTo>
                    <a:pt x="652" y="1669"/>
                  </a:lnTo>
                  <a:lnTo>
                    <a:pt x="648" y="1667"/>
                  </a:lnTo>
                  <a:lnTo>
                    <a:pt x="644" y="1664"/>
                  </a:lnTo>
                  <a:lnTo>
                    <a:pt x="638" y="1662"/>
                  </a:lnTo>
                  <a:lnTo>
                    <a:pt x="634" y="1662"/>
                  </a:lnTo>
                  <a:lnTo>
                    <a:pt x="629" y="1662"/>
                  </a:lnTo>
                  <a:lnTo>
                    <a:pt x="629" y="1662"/>
                  </a:lnTo>
                  <a:lnTo>
                    <a:pt x="633" y="1664"/>
                  </a:lnTo>
                  <a:lnTo>
                    <a:pt x="634" y="1667"/>
                  </a:lnTo>
                  <a:lnTo>
                    <a:pt x="636" y="1669"/>
                  </a:lnTo>
                  <a:lnTo>
                    <a:pt x="638" y="1671"/>
                  </a:lnTo>
                  <a:lnTo>
                    <a:pt x="638" y="1671"/>
                  </a:lnTo>
                  <a:close/>
                  <a:moveTo>
                    <a:pt x="558" y="1678"/>
                  </a:moveTo>
                  <a:lnTo>
                    <a:pt x="558" y="1678"/>
                  </a:lnTo>
                  <a:lnTo>
                    <a:pt x="565" y="1676"/>
                  </a:lnTo>
                  <a:lnTo>
                    <a:pt x="574" y="1676"/>
                  </a:lnTo>
                  <a:lnTo>
                    <a:pt x="574" y="1676"/>
                  </a:lnTo>
                  <a:lnTo>
                    <a:pt x="572" y="1674"/>
                  </a:lnTo>
                  <a:lnTo>
                    <a:pt x="572" y="1669"/>
                  </a:lnTo>
                  <a:lnTo>
                    <a:pt x="574" y="1662"/>
                  </a:lnTo>
                  <a:lnTo>
                    <a:pt x="574" y="1662"/>
                  </a:lnTo>
                  <a:lnTo>
                    <a:pt x="570" y="1662"/>
                  </a:lnTo>
                  <a:lnTo>
                    <a:pt x="567" y="1662"/>
                  </a:lnTo>
                  <a:lnTo>
                    <a:pt x="564" y="1664"/>
                  </a:lnTo>
                  <a:lnTo>
                    <a:pt x="563" y="1667"/>
                  </a:lnTo>
                  <a:lnTo>
                    <a:pt x="560" y="1672"/>
                  </a:lnTo>
                  <a:lnTo>
                    <a:pt x="558" y="1678"/>
                  </a:lnTo>
                  <a:lnTo>
                    <a:pt x="558" y="1678"/>
                  </a:lnTo>
                  <a:close/>
                  <a:moveTo>
                    <a:pt x="603" y="1681"/>
                  </a:moveTo>
                  <a:lnTo>
                    <a:pt x="603" y="1681"/>
                  </a:lnTo>
                  <a:lnTo>
                    <a:pt x="609" y="1683"/>
                  </a:lnTo>
                  <a:lnTo>
                    <a:pt x="612" y="1683"/>
                  </a:lnTo>
                  <a:lnTo>
                    <a:pt x="616" y="1683"/>
                  </a:lnTo>
                  <a:lnTo>
                    <a:pt x="616" y="1683"/>
                  </a:lnTo>
                  <a:lnTo>
                    <a:pt x="615" y="1685"/>
                  </a:lnTo>
                  <a:lnTo>
                    <a:pt x="616" y="1688"/>
                  </a:lnTo>
                  <a:lnTo>
                    <a:pt x="617" y="1689"/>
                  </a:lnTo>
                  <a:lnTo>
                    <a:pt x="620" y="1690"/>
                  </a:lnTo>
                  <a:lnTo>
                    <a:pt x="620" y="1690"/>
                  </a:lnTo>
                  <a:lnTo>
                    <a:pt x="622" y="1686"/>
                  </a:lnTo>
                  <a:lnTo>
                    <a:pt x="623" y="1683"/>
                  </a:lnTo>
                  <a:lnTo>
                    <a:pt x="623" y="1679"/>
                  </a:lnTo>
                  <a:lnTo>
                    <a:pt x="622" y="1676"/>
                  </a:lnTo>
                  <a:lnTo>
                    <a:pt x="616" y="1671"/>
                  </a:lnTo>
                  <a:lnTo>
                    <a:pt x="610" y="1667"/>
                  </a:lnTo>
                  <a:lnTo>
                    <a:pt x="610" y="1667"/>
                  </a:lnTo>
                  <a:lnTo>
                    <a:pt x="609" y="1671"/>
                  </a:lnTo>
                  <a:lnTo>
                    <a:pt x="606" y="1674"/>
                  </a:lnTo>
                  <a:lnTo>
                    <a:pt x="605" y="1676"/>
                  </a:lnTo>
                  <a:lnTo>
                    <a:pt x="603" y="1681"/>
                  </a:lnTo>
                  <a:lnTo>
                    <a:pt x="603" y="1681"/>
                  </a:lnTo>
                  <a:close/>
                  <a:moveTo>
                    <a:pt x="530" y="1676"/>
                  </a:moveTo>
                  <a:lnTo>
                    <a:pt x="530" y="1676"/>
                  </a:lnTo>
                  <a:lnTo>
                    <a:pt x="532" y="1679"/>
                  </a:lnTo>
                  <a:lnTo>
                    <a:pt x="532" y="1685"/>
                  </a:lnTo>
                  <a:lnTo>
                    <a:pt x="532" y="1689"/>
                  </a:lnTo>
                  <a:lnTo>
                    <a:pt x="533" y="1690"/>
                  </a:lnTo>
                  <a:lnTo>
                    <a:pt x="535" y="1690"/>
                  </a:lnTo>
                  <a:lnTo>
                    <a:pt x="535" y="1690"/>
                  </a:lnTo>
                  <a:lnTo>
                    <a:pt x="539" y="1686"/>
                  </a:lnTo>
                  <a:lnTo>
                    <a:pt x="544" y="1682"/>
                  </a:lnTo>
                  <a:lnTo>
                    <a:pt x="546" y="1679"/>
                  </a:lnTo>
                  <a:lnTo>
                    <a:pt x="549" y="1676"/>
                  </a:lnTo>
                  <a:lnTo>
                    <a:pt x="550" y="1672"/>
                  </a:lnTo>
                  <a:lnTo>
                    <a:pt x="550" y="1668"/>
                  </a:lnTo>
                  <a:lnTo>
                    <a:pt x="550" y="1668"/>
                  </a:lnTo>
                  <a:lnTo>
                    <a:pt x="544" y="1669"/>
                  </a:lnTo>
                  <a:lnTo>
                    <a:pt x="540" y="1672"/>
                  </a:lnTo>
                  <a:lnTo>
                    <a:pt x="530" y="1676"/>
                  </a:lnTo>
                  <a:lnTo>
                    <a:pt x="530" y="1676"/>
                  </a:lnTo>
                  <a:close/>
                  <a:moveTo>
                    <a:pt x="512" y="1696"/>
                  </a:moveTo>
                  <a:lnTo>
                    <a:pt x="512" y="1696"/>
                  </a:lnTo>
                  <a:lnTo>
                    <a:pt x="513" y="1700"/>
                  </a:lnTo>
                  <a:lnTo>
                    <a:pt x="513" y="1702"/>
                  </a:lnTo>
                  <a:lnTo>
                    <a:pt x="513" y="1704"/>
                  </a:lnTo>
                  <a:lnTo>
                    <a:pt x="513" y="1704"/>
                  </a:lnTo>
                  <a:lnTo>
                    <a:pt x="518" y="1703"/>
                  </a:lnTo>
                  <a:lnTo>
                    <a:pt x="522" y="1702"/>
                  </a:lnTo>
                  <a:lnTo>
                    <a:pt x="522" y="1702"/>
                  </a:lnTo>
                  <a:lnTo>
                    <a:pt x="521" y="1697"/>
                  </a:lnTo>
                  <a:lnTo>
                    <a:pt x="522" y="1693"/>
                  </a:lnTo>
                  <a:lnTo>
                    <a:pt x="522" y="1690"/>
                  </a:lnTo>
                  <a:lnTo>
                    <a:pt x="521" y="1689"/>
                  </a:lnTo>
                  <a:lnTo>
                    <a:pt x="519" y="1688"/>
                  </a:lnTo>
                  <a:lnTo>
                    <a:pt x="519" y="1688"/>
                  </a:lnTo>
                  <a:lnTo>
                    <a:pt x="516" y="1693"/>
                  </a:lnTo>
                  <a:lnTo>
                    <a:pt x="512" y="1696"/>
                  </a:lnTo>
                  <a:lnTo>
                    <a:pt x="512" y="1696"/>
                  </a:lnTo>
                  <a:close/>
                  <a:moveTo>
                    <a:pt x="1229" y="1900"/>
                  </a:moveTo>
                  <a:lnTo>
                    <a:pt x="1229" y="1900"/>
                  </a:lnTo>
                  <a:lnTo>
                    <a:pt x="1242" y="1901"/>
                  </a:lnTo>
                  <a:lnTo>
                    <a:pt x="1256" y="1902"/>
                  </a:lnTo>
                  <a:lnTo>
                    <a:pt x="1256" y="1902"/>
                  </a:lnTo>
                  <a:lnTo>
                    <a:pt x="1276" y="1907"/>
                  </a:lnTo>
                  <a:lnTo>
                    <a:pt x="1297" y="1914"/>
                  </a:lnTo>
                  <a:lnTo>
                    <a:pt x="1316" y="1919"/>
                  </a:lnTo>
                  <a:lnTo>
                    <a:pt x="1326" y="1921"/>
                  </a:lnTo>
                  <a:lnTo>
                    <a:pt x="1335" y="1922"/>
                  </a:lnTo>
                  <a:lnTo>
                    <a:pt x="1335" y="1922"/>
                  </a:lnTo>
                  <a:lnTo>
                    <a:pt x="1359" y="1921"/>
                  </a:lnTo>
                  <a:lnTo>
                    <a:pt x="1382" y="1922"/>
                  </a:lnTo>
                  <a:lnTo>
                    <a:pt x="1382" y="1922"/>
                  </a:lnTo>
                  <a:lnTo>
                    <a:pt x="1408" y="1924"/>
                  </a:lnTo>
                  <a:lnTo>
                    <a:pt x="1432" y="1924"/>
                  </a:lnTo>
                  <a:lnTo>
                    <a:pt x="1477" y="1922"/>
                  </a:lnTo>
                  <a:lnTo>
                    <a:pt x="1520" y="1918"/>
                  </a:lnTo>
                  <a:lnTo>
                    <a:pt x="1561" y="1912"/>
                  </a:lnTo>
                  <a:lnTo>
                    <a:pt x="1561" y="1912"/>
                  </a:lnTo>
                  <a:lnTo>
                    <a:pt x="1578" y="1907"/>
                  </a:lnTo>
                  <a:lnTo>
                    <a:pt x="1594" y="1902"/>
                  </a:lnTo>
                  <a:lnTo>
                    <a:pt x="1610" y="1895"/>
                  </a:lnTo>
                  <a:lnTo>
                    <a:pt x="1625" y="1888"/>
                  </a:lnTo>
                  <a:lnTo>
                    <a:pt x="1625" y="1888"/>
                  </a:lnTo>
                  <a:lnTo>
                    <a:pt x="1637" y="1880"/>
                  </a:lnTo>
                  <a:lnTo>
                    <a:pt x="1648" y="1873"/>
                  </a:lnTo>
                  <a:lnTo>
                    <a:pt x="1659" y="1865"/>
                  </a:lnTo>
                  <a:lnTo>
                    <a:pt x="1672" y="1859"/>
                  </a:lnTo>
                  <a:lnTo>
                    <a:pt x="1672" y="1859"/>
                  </a:lnTo>
                  <a:lnTo>
                    <a:pt x="1676" y="1852"/>
                  </a:lnTo>
                  <a:lnTo>
                    <a:pt x="1680" y="1845"/>
                  </a:lnTo>
                  <a:lnTo>
                    <a:pt x="1691" y="1832"/>
                  </a:lnTo>
                  <a:lnTo>
                    <a:pt x="1691" y="1832"/>
                  </a:lnTo>
                  <a:lnTo>
                    <a:pt x="1693" y="1810"/>
                  </a:lnTo>
                  <a:lnTo>
                    <a:pt x="1691" y="1800"/>
                  </a:lnTo>
                  <a:lnTo>
                    <a:pt x="1690" y="1790"/>
                  </a:lnTo>
                  <a:lnTo>
                    <a:pt x="1687" y="1780"/>
                  </a:lnTo>
                  <a:lnTo>
                    <a:pt x="1683" y="1772"/>
                  </a:lnTo>
                  <a:lnTo>
                    <a:pt x="1679" y="1765"/>
                  </a:lnTo>
                  <a:lnTo>
                    <a:pt x="1672" y="1758"/>
                  </a:lnTo>
                  <a:lnTo>
                    <a:pt x="1672" y="1758"/>
                  </a:lnTo>
                  <a:lnTo>
                    <a:pt x="1662" y="1749"/>
                  </a:lnTo>
                  <a:lnTo>
                    <a:pt x="1655" y="1742"/>
                  </a:lnTo>
                  <a:lnTo>
                    <a:pt x="1655" y="1742"/>
                  </a:lnTo>
                  <a:lnTo>
                    <a:pt x="1644" y="1735"/>
                  </a:lnTo>
                  <a:lnTo>
                    <a:pt x="1634" y="1730"/>
                  </a:lnTo>
                  <a:lnTo>
                    <a:pt x="1610" y="1720"/>
                  </a:lnTo>
                  <a:lnTo>
                    <a:pt x="1559" y="1706"/>
                  </a:lnTo>
                  <a:lnTo>
                    <a:pt x="1559" y="1706"/>
                  </a:lnTo>
                  <a:lnTo>
                    <a:pt x="1527" y="1696"/>
                  </a:lnTo>
                  <a:lnTo>
                    <a:pt x="1512" y="1693"/>
                  </a:lnTo>
                  <a:lnTo>
                    <a:pt x="1498" y="1690"/>
                  </a:lnTo>
                  <a:lnTo>
                    <a:pt x="1498" y="1690"/>
                  </a:lnTo>
                  <a:lnTo>
                    <a:pt x="1495" y="1692"/>
                  </a:lnTo>
                  <a:lnTo>
                    <a:pt x="1493" y="1693"/>
                  </a:lnTo>
                  <a:lnTo>
                    <a:pt x="1492" y="1696"/>
                  </a:lnTo>
                  <a:lnTo>
                    <a:pt x="1491" y="1697"/>
                  </a:lnTo>
                  <a:lnTo>
                    <a:pt x="1491" y="1697"/>
                  </a:lnTo>
                  <a:lnTo>
                    <a:pt x="1493" y="1703"/>
                  </a:lnTo>
                  <a:lnTo>
                    <a:pt x="1495" y="1709"/>
                  </a:lnTo>
                  <a:lnTo>
                    <a:pt x="1496" y="1714"/>
                  </a:lnTo>
                  <a:lnTo>
                    <a:pt x="1500" y="1720"/>
                  </a:lnTo>
                  <a:lnTo>
                    <a:pt x="1500" y="1720"/>
                  </a:lnTo>
                  <a:lnTo>
                    <a:pt x="1542" y="1727"/>
                  </a:lnTo>
                  <a:lnTo>
                    <a:pt x="1564" y="1731"/>
                  </a:lnTo>
                  <a:lnTo>
                    <a:pt x="1585" y="1737"/>
                  </a:lnTo>
                  <a:lnTo>
                    <a:pt x="1604" y="1745"/>
                  </a:lnTo>
                  <a:lnTo>
                    <a:pt x="1624" y="1754"/>
                  </a:lnTo>
                  <a:lnTo>
                    <a:pt x="1641" y="1763"/>
                  </a:lnTo>
                  <a:lnTo>
                    <a:pt x="1656" y="1776"/>
                  </a:lnTo>
                  <a:lnTo>
                    <a:pt x="1656" y="1776"/>
                  </a:lnTo>
                  <a:lnTo>
                    <a:pt x="1662" y="1786"/>
                  </a:lnTo>
                  <a:lnTo>
                    <a:pt x="1667" y="1796"/>
                  </a:lnTo>
                  <a:lnTo>
                    <a:pt x="1670" y="1801"/>
                  </a:lnTo>
                  <a:lnTo>
                    <a:pt x="1672" y="1806"/>
                  </a:lnTo>
                  <a:lnTo>
                    <a:pt x="1672" y="1811"/>
                  </a:lnTo>
                  <a:lnTo>
                    <a:pt x="1672" y="1818"/>
                  </a:lnTo>
                  <a:lnTo>
                    <a:pt x="1672" y="1818"/>
                  </a:lnTo>
                  <a:lnTo>
                    <a:pt x="1670" y="1822"/>
                  </a:lnTo>
                  <a:lnTo>
                    <a:pt x="1667" y="1825"/>
                  </a:lnTo>
                  <a:lnTo>
                    <a:pt x="1662" y="1831"/>
                  </a:lnTo>
                  <a:lnTo>
                    <a:pt x="1656" y="1838"/>
                  </a:lnTo>
                  <a:lnTo>
                    <a:pt x="1653" y="1841"/>
                  </a:lnTo>
                  <a:lnTo>
                    <a:pt x="1653" y="1845"/>
                  </a:lnTo>
                  <a:lnTo>
                    <a:pt x="1653" y="1845"/>
                  </a:lnTo>
                  <a:lnTo>
                    <a:pt x="1634" y="1858"/>
                  </a:lnTo>
                  <a:lnTo>
                    <a:pt x="1613" y="1869"/>
                  </a:lnTo>
                  <a:lnTo>
                    <a:pt x="1590" y="1879"/>
                  </a:lnTo>
                  <a:lnTo>
                    <a:pt x="1578" y="1883"/>
                  </a:lnTo>
                  <a:lnTo>
                    <a:pt x="1565" y="1886"/>
                  </a:lnTo>
                  <a:lnTo>
                    <a:pt x="1565" y="1886"/>
                  </a:lnTo>
                  <a:lnTo>
                    <a:pt x="1554" y="1886"/>
                  </a:lnTo>
                  <a:lnTo>
                    <a:pt x="1542" y="1887"/>
                  </a:lnTo>
                  <a:lnTo>
                    <a:pt x="1542" y="1887"/>
                  </a:lnTo>
                  <a:lnTo>
                    <a:pt x="1496" y="1893"/>
                  </a:lnTo>
                  <a:lnTo>
                    <a:pt x="1446" y="1898"/>
                  </a:lnTo>
                  <a:lnTo>
                    <a:pt x="1395" y="1901"/>
                  </a:lnTo>
                  <a:lnTo>
                    <a:pt x="1370" y="1901"/>
                  </a:lnTo>
                  <a:lnTo>
                    <a:pt x="1345" y="1901"/>
                  </a:lnTo>
                  <a:lnTo>
                    <a:pt x="1345" y="1901"/>
                  </a:lnTo>
                  <a:lnTo>
                    <a:pt x="1331" y="1900"/>
                  </a:lnTo>
                  <a:lnTo>
                    <a:pt x="1316" y="1897"/>
                  </a:lnTo>
                  <a:lnTo>
                    <a:pt x="1287" y="1891"/>
                  </a:lnTo>
                  <a:lnTo>
                    <a:pt x="1287" y="1891"/>
                  </a:lnTo>
                  <a:lnTo>
                    <a:pt x="1234" y="1881"/>
                  </a:lnTo>
                  <a:lnTo>
                    <a:pt x="1210" y="1876"/>
                  </a:lnTo>
                  <a:lnTo>
                    <a:pt x="1199" y="1872"/>
                  </a:lnTo>
                  <a:lnTo>
                    <a:pt x="1189" y="1867"/>
                  </a:lnTo>
                  <a:lnTo>
                    <a:pt x="1189" y="1867"/>
                  </a:lnTo>
                  <a:lnTo>
                    <a:pt x="1189" y="1872"/>
                  </a:lnTo>
                  <a:lnTo>
                    <a:pt x="1187" y="1876"/>
                  </a:lnTo>
                  <a:lnTo>
                    <a:pt x="1185" y="1881"/>
                  </a:lnTo>
                  <a:lnTo>
                    <a:pt x="1183" y="1887"/>
                  </a:lnTo>
                  <a:lnTo>
                    <a:pt x="1183" y="1887"/>
                  </a:lnTo>
                  <a:lnTo>
                    <a:pt x="1197" y="1890"/>
                  </a:lnTo>
                  <a:lnTo>
                    <a:pt x="1208" y="1893"/>
                  </a:lnTo>
                  <a:lnTo>
                    <a:pt x="1229" y="1900"/>
                  </a:lnTo>
                  <a:lnTo>
                    <a:pt x="1229" y="1900"/>
                  </a:lnTo>
                  <a:close/>
                  <a:moveTo>
                    <a:pt x="1498" y="1730"/>
                  </a:moveTo>
                  <a:lnTo>
                    <a:pt x="1498" y="1730"/>
                  </a:lnTo>
                  <a:lnTo>
                    <a:pt x="1495" y="1734"/>
                  </a:lnTo>
                  <a:lnTo>
                    <a:pt x="1493" y="1738"/>
                  </a:lnTo>
                  <a:lnTo>
                    <a:pt x="1492" y="1744"/>
                  </a:lnTo>
                  <a:lnTo>
                    <a:pt x="1492" y="1747"/>
                  </a:lnTo>
                  <a:lnTo>
                    <a:pt x="1493" y="1749"/>
                  </a:lnTo>
                  <a:lnTo>
                    <a:pt x="1493" y="1749"/>
                  </a:lnTo>
                  <a:lnTo>
                    <a:pt x="1506" y="1748"/>
                  </a:lnTo>
                  <a:lnTo>
                    <a:pt x="1521" y="1747"/>
                  </a:lnTo>
                  <a:lnTo>
                    <a:pt x="1537" y="1745"/>
                  </a:lnTo>
                  <a:lnTo>
                    <a:pt x="1544" y="1742"/>
                  </a:lnTo>
                  <a:lnTo>
                    <a:pt x="1550" y="1741"/>
                  </a:lnTo>
                  <a:lnTo>
                    <a:pt x="1550" y="1741"/>
                  </a:lnTo>
                  <a:lnTo>
                    <a:pt x="1526" y="1734"/>
                  </a:lnTo>
                  <a:lnTo>
                    <a:pt x="1513" y="1731"/>
                  </a:lnTo>
                  <a:lnTo>
                    <a:pt x="1498" y="1730"/>
                  </a:lnTo>
                  <a:lnTo>
                    <a:pt x="1498" y="1730"/>
                  </a:lnTo>
                  <a:close/>
                  <a:moveTo>
                    <a:pt x="1540" y="1766"/>
                  </a:moveTo>
                  <a:lnTo>
                    <a:pt x="1540" y="1766"/>
                  </a:lnTo>
                  <a:lnTo>
                    <a:pt x="1569" y="1762"/>
                  </a:lnTo>
                  <a:lnTo>
                    <a:pt x="1599" y="1758"/>
                  </a:lnTo>
                  <a:lnTo>
                    <a:pt x="1599" y="1758"/>
                  </a:lnTo>
                  <a:lnTo>
                    <a:pt x="1593" y="1754"/>
                  </a:lnTo>
                  <a:lnTo>
                    <a:pt x="1587" y="1751"/>
                  </a:lnTo>
                  <a:lnTo>
                    <a:pt x="1582" y="1749"/>
                  </a:lnTo>
                  <a:lnTo>
                    <a:pt x="1576" y="1748"/>
                  </a:lnTo>
                  <a:lnTo>
                    <a:pt x="1562" y="1749"/>
                  </a:lnTo>
                  <a:lnTo>
                    <a:pt x="1548" y="1751"/>
                  </a:lnTo>
                  <a:lnTo>
                    <a:pt x="1520" y="1756"/>
                  </a:lnTo>
                  <a:lnTo>
                    <a:pt x="1506" y="1758"/>
                  </a:lnTo>
                  <a:lnTo>
                    <a:pt x="1495" y="1758"/>
                  </a:lnTo>
                  <a:lnTo>
                    <a:pt x="1495" y="1758"/>
                  </a:lnTo>
                  <a:lnTo>
                    <a:pt x="1498" y="1763"/>
                  </a:lnTo>
                  <a:lnTo>
                    <a:pt x="1502" y="1766"/>
                  </a:lnTo>
                  <a:lnTo>
                    <a:pt x="1507" y="1769"/>
                  </a:lnTo>
                  <a:lnTo>
                    <a:pt x="1512" y="1770"/>
                  </a:lnTo>
                  <a:lnTo>
                    <a:pt x="1526" y="1769"/>
                  </a:lnTo>
                  <a:lnTo>
                    <a:pt x="1540" y="1766"/>
                  </a:lnTo>
                  <a:lnTo>
                    <a:pt x="1540" y="1766"/>
                  </a:lnTo>
                  <a:close/>
                  <a:moveTo>
                    <a:pt x="1614" y="1762"/>
                  </a:moveTo>
                  <a:lnTo>
                    <a:pt x="1614" y="1762"/>
                  </a:lnTo>
                  <a:lnTo>
                    <a:pt x="1590" y="1769"/>
                  </a:lnTo>
                  <a:lnTo>
                    <a:pt x="1565" y="1773"/>
                  </a:lnTo>
                  <a:lnTo>
                    <a:pt x="1537" y="1778"/>
                  </a:lnTo>
                  <a:lnTo>
                    <a:pt x="1506" y="1779"/>
                  </a:lnTo>
                  <a:lnTo>
                    <a:pt x="1506" y="1779"/>
                  </a:lnTo>
                  <a:lnTo>
                    <a:pt x="1503" y="1785"/>
                  </a:lnTo>
                  <a:lnTo>
                    <a:pt x="1500" y="1790"/>
                  </a:lnTo>
                  <a:lnTo>
                    <a:pt x="1498" y="1794"/>
                  </a:lnTo>
                  <a:lnTo>
                    <a:pt x="1498" y="1796"/>
                  </a:lnTo>
                  <a:lnTo>
                    <a:pt x="1499" y="1796"/>
                  </a:lnTo>
                  <a:lnTo>
                    <a:pt x="1499" y="1796"/>
                  </a:lnTo>
                  <a:lnTo>
                    <a:pt x="1506" y="1796"/>
                  </a:lnTo>
                  <a:lnTo>
                    <a:pt x="1512" y="1797"/>
                  </a:lnTo>
                  <a:lnTo>
                    <a:pt x="1517" y="1800"/>
                  </a:lnTo>
                  <a:lnTo>
                    <a:pt x="1520" y="1803"/>
                  </a:lnTo>
                  <a:lnTo>
                    <a:pt x="1527" y="1810"/>
                  </a:lnTo>
                  <a:lnTo>
                    <a:pt x="1531" y="1820"/>
                  </a:lnTo>
                  <a:lnTo>
                    <a:pt x="1531" y="1820"/>
                  </a:lnTo>
                  <a:lnTo>
                    <a:pt x="1527" y="1825"/>
                  </a:lnTo>
                  <a:lnTo>
                    <a:pt x="1524" y="1829"/>
                  </a:lnTo>
                  <a:lnTo>
                    <a:pt x="1520" y="1841"/>
                  </a:lnTo>
                  <a:lnTo>
                    <a:pt x="1520" y="1841"/>
                  </a:lnTo>
                  <a:lnTo>
                    <a:pt x="1479" y="1846"/>
                  </a:lnTo>
                  <a:lnTo>
                    <a:pt x="1439" y="1851"/>
                  </a:lnTo>
                  <a:lnTo>
                    <a:pt x="1360" y="1855"/>
                  </a:lnTo>
                  <a:lnTo>
                    <a:pt x="1283" y="1858"/>
                  </a:lnTo>
                  <a:lnTo>
                    <a:pt x="1243" y="1860"/>
                  </a:lnTo>
                  <a:lnTo>
                    <a:pt x="1203" y="1863"/>
                  </a:lnTo>
                  <a:lnTo>
                    <a:pt x="1203" y="1863"/>
                  </a:lnTo>
                  <a:lnTo>
                    <a:pt x="1227" y="1867"/>
                  </a:lnTo>
                  <a:lnTo>
                    <a:pt x="1252" y="1873"/>
                  </a:lnTo>
                  <a:lnTo>
                    <a:pt x="1280" y="1880"/>
                  </a:lnTo>
                  <a:lnTo>
                    <a:pt x="1307" y="1886"/>
                  </a:lnTo>
                  <a:lnTo>
                    <a:pt x="1307" y="1886"/>
                  </a:lnTo>
                  <a:lnTo>
                    <a:pt x="1323" y="1887"/>
                  </a:lnTo>
                  <a:lnTo>
                    <a:pt x="1342" y="1888"/>
                  </a:lnTo>
                  <a:lnTo>
                    <a:pt x="1381" y="1888"/>
                  </a:lnTo>
                  <a:lnTo>
                    <a:pt x="1420" y="1887"/>
                  </a:lnTo>
                  <a:lnTo>
                    <a:pt x="1458" y="1884"/>
                  </a:lnTo>
                  <a:lnTo>
                    <a:pt x="1458" y="1884"/>
                  </a:lnTo>
                  <a:lnTo>
                    <a:pt x="1489" y="1881"/>
                  </a:lnTo>
                  <a:lnTo>
                    <a:pt x="1520" y="1879"/>
                  </a:lnTo>
                  <a:lnTo>
                    <a:pt x="1551" y="1874"/>
                  </a:lnTo>
                  <a:lnTo>
                    <a:pt x="1580" y="1867"/>
                  </a:lnTo>
                  <a:lnTo>
                    <a:pt x="1594" y="1863"/>
                  </a:lnTo>
                  <a:lnTo>
                    <a:pt x="1607" y="1859"/>
                  </a:lnTo>
                  <a:lnTo>
                    <a:pt x="1620" y="1853"/>
                  </a:lnTo>
                  <a:lnTo>
                    <a:pt x="1630" y="1846"/>
                  </a:lnTo>
                  <a:lnTo>
                    <a:pt x="1639" y="1838"/>
                  </a:lnTo>
                  <a:lnTo>
                    <a:pt x="1648" y="1829"/>
                  </a:lnTo>
                  <a:lnTo>
                    <a:pt x="1655" y="1820"/>
                  </a:lnTo>
                  <a:lnTo>
                    <a:pt x="1660" y="1808"/>
                  </a:lnTo>
                  <a:lnTo>
                    <a:pt x="1660" y="1808"/>
                  </a:lnTo>
                  <a:lnTo>
                    <a:pt x="1652" y="1794"/>
                  </a:lnTo>
                  <a:lnTo>
                    <a:pt x="1642" y="1782"/>
                  </a:lnTo>
                  <a:lnTo>
                    <a:pt x="1628" y="1770"/>
                  </a:lnTo>
                  <a:lnTo>
                    <a:pt x="1614" y="1762"/>
                  </a:lnTo>
                  <a:lnTo>
                    <a:pt x="1614" y="1762"/>
                  </a:lnTo>
                  <a:close/>
                  <a:moveTo>
                    <a:pt x="383" y="1848"/>
                  </a:moveTo>
                  <a:lnTo>
                    <a:pt x="383" y="1848"/>
                  </a:lnTo>
                  <a:lnTo>
                    <a:pt x="414" y="1866"/>
                  </a:lnTo>
                  <a:lnTo>
                    <a:pt x="443" y="1881"/>
                  </a:lnTo>
                  <a:lnTo>
                    <a:pt x="459" y="1887"/>
                  </a:lnTo>
                  <a:lnTo>
                    <a:pt x="476" y="1894"/>
                  </a:lnTo>
                  <a:lnTo>
                    <a:pt x="492" y="1898"/>
                  </a:lnTo>
                  <a:lnTo>
                    <a:pt x="511" y="1904"/>
                  </a:lnTo>
                  <a:lnTo>
                    <a:pt x="511" y="1904"/>
                  </a:lnTo>
                  <a:lnTo>
                    <a:pt x="543" y="1911"/>
                  </a:lnTo>
                  <a:lnTo>
                    <a:pt x="574" y="1918"/>
                  </a:lnTo>
                  <a:lnTo>
                    <a:pt x="574" y="1918"/>
                  </a:lnTo>
                  <a:lnTo>
                    <a:pt x="605" y="1922"/>
                  </a:lnTo>
                  <a:lnTo>
                    <a:pt x="637" y="1925"/>
                  </a:lnTo>
                  <a:lnTo>
                    <a:pt x="702" y="1929"/>
                  </a:lnTo>
                  <a:lnTo>
                    <a:pt x="702" y="1929"/>
                  </a:lnTo>
                  <a:lnTo>
                    <a:pt x="732" y="1929"/>
                  </a:lnTo>
                  <a:lnTo>
                    <a:pt x="763" y="1926"/>
                  </a:lnTo>
                  <a:lnTo>
                    <a:pt x="824" y="1921"/>
                  </a:lnTo>
                  <a:lnTo>
                    <a:pt x="824" y="1921"/>
                  </a:lnTo>
                  <a:lnTo>
                    <a:pt x="853" y="1917"/>
                  </a:lnTo>
                  <a:lnTo>
                    <a:pt x="881" y="1911"/>
                  </a:lnTo>
                  <a:lnTo>
                    <a:pt x="936" y="1900"/>
                  </a:lnTo>
                  <a:lnTo>
                    <a:pt x="936" y="1900"/>
                  </a:lnTo>
                  <a:lnTo>
                    <a:pt x="957" y="1894"/>
                  </a:lnTo>
                  <a:lnTo>
                    <a:pt x="978" y="1887"/>
                  </a:lnTo>
                  <a:lnTo>
                    <a:pt x="978" y="1887"/>
                  </a:lnTo>
                  <a:lnTo>
                    <a:pt x="1017" y="1872"/>
                  </a:lnTo>
                  <a:lnTo>
                    <a:pt x="1057" y="1855"/>
                  </a:lnTo>
                  <a:lnTo>
                    <a:pt x="1057" y="1855"/>
                  </a:lnTo>
                  <a:lnTo>
                    <a:pt x="1096" y="1836"/>
                  </a:lnTo>
                  <a:lnTo>
                    <a:pt x="1114" y="1827"/>
                  </a:lnTo>
                  <a:lnTo>
                    <a:pt x="1123" y="1821"/>
                  </a:lnTo>
                  <a:lnTo>
                    <a:pt x="1131" y="1815"/>
                  </a:lnTo>
                  <a:lnTo>
                    <a:pt x="1131" y="1815"/>
                  </a:lnTo>
                  <a:lnTo>
                    <a:pt x="1127" y="1799"/>
                  </a:lnTo>
                  <a:lnTo>
                    <a:pt x="1126" y="1790"/>
                  </a:lnTo>
                  <a:lnTo>
                    <a:pt x="1121" y="1783"/>
                  </a:lnTo>
                  <a:lnTo>
                    <a:pt x="1121" y="1783"/>
                  </a:lnTo>
                  <a:lnTo>
                    <a:pt x="1117" y="1793"/>
                  </a:lnTo>
                  <a:lnTo>
                    <a:pt x="1112" y="1803"/>
                  </a:lnTo>
                  <a:lnTo>
                    <a:pt x="1104" y="1811"/>
                  </a:lnTo>
                  <a:lnTo>
                    <a:pt x="1097" y="1817"/>
                  </a:lnTo>
                  <a:lnTo>
                    <a:pt x="1097" y="1817"/>
                  </a:lnTo>
                  <a:lnTo>
                    <a:pt x="1089" y="1821"/>
                  </a:lnTo>
                  <a:lnTo>
                    <a:pt x="1079" y="1824"/>
                  </a:lnTo>
                  <a:lnTo>
                    <a:pt x="1071" y="1827"/>
                  </a:lnTo>
                  <a:lnTo>
                    <a:pt x="1060" y="1828"/>
                  </a:lnTo>
                  <a:lnTo>
                    <a:pt x="1039" y="1828"/>
                  </a:lnTo>
                  <a:lnTo>
                    <a:pt x="1017" y="1825"/>
                  </a:lnTo>
                  <a:lnTo>
                    <a:pt x="973" y="1818"/>
                  </a:lnTo>
                  <a:lnTo>
                    <a:pt x="951" y="1817"/>
                  </a:lnTo>
                  <a:lnTo>
                    <a:pt x="933" y="1815"/>
                  </a:lnTo>
                  <a:lnTo>
                    <a:pt x="933" y="1815"/>
                  </a:lnTo>
                  <a:lnTo>
                    <a:pt x="916" y="1818"/>
                  </a:lnTo>
                  <a:lnTo>
                    <a:pt x="898" y="1821"/>
                  </a:lnTo>
                  <a:lnTo>
                    <a:pt x="898" y="1821"/>
                  </a:lnTo>
                  <a:lnTo>
                    <a:pt x="867" y="1825"/>
                  </a:lnTo>
                  <a:lnTo>
                    <a:pt x="867" y="1825"/>
                  </a:lnTo>
                  <a:lnTo>
                    <a:pt x="838" y="1832"/>
                  </a:lnTo>
                  <a:lnTo>
                    <a:pt x="811" y="1839"/>
                  </a:lnTo>
                  <a:lnTo>
                    <a:pt x="759" y="1856"/>
                  </a:lnTo>
                  <a:lnTo>
                    <a:pt x="759" y="1856"/>
                  </a:lnTo>
                  <a:lnTo>
                    <a:pt x="738" y="1865"/>
                  </a:lnTo>
                  <a:lnTo>
                    <a:pt x="717" y="1873"/>
                  </a:lnTo>
                  <a:lnTo>
                    <a:pt x="717" y="1873"/>
                  </a:lnTo>
                  <a:lnTo>
                    <a:pt x="696" y="1880"/>
                  </a:lnTo>
                  <a:lnTo>
                    <a:pt x="674" y="1884"/>
                  </a:lnTo>
                  <a:lnTo>
                    <a:pt x="651" y="1887"/>
                  </a:lnTo>
                  <a:lnTo>
                    <a:pt x="630" y="1890"/>
                  </a:lnTo>
                  <a:lnTo>
                    <a:pt x="608" y="1890"/>
                  </a:lnTo>
                  <a:lnTo>
                    <a:pt x="586" y="1888"/>
                  </a:lnTo>
                  <a:lnTo>
                    <a:pt x="564" y="1884"/>
                  </a:lnTo>
                  <a:lnTo>
                    <a:pt x="543" y="1880"/>
                  </a:lnTo>
                  <a:lnTo>
                    <a:pt x="543" y="1880"/>
                  </a:lnTo>
                  <a:lnTo>
                    <a:pt x="528" y="1876"/>
                  </a:lnTo>
                  <a:lnTo>
                    <a:pt x="513" y="1870"/>
                  </a:lnTo>
                  <a:lnTo>
                    <a:pt x="499" y="1865"/>
                  </a:lnTo>
                  <a:lnTo>
                    <a:pt x="485" y="1858"/>
                  </a:lnTo>
                  <a:lnTo>
                    <a:pt x="474" y="1851"/>
                  </a:lnTo>
                  <a:lnTo>
                    <a:pt x="462" y="1842"/>
                  </a:lnTo>
                  <a:lnTo>
                    <a:pt x="450" y="1834"/>
                  </a:lnTo>
                  <a:lnTo>
                    <a:pt x="439" y="1824"/>
                  </a:lnTo>
                  <a:lnTo>
                    <a:pt x="439" y="1824"/>
                  </a:lnTo>
                  <a:lnTo>
                    <a:pt x="410" y="1800"/>
                  </a:lnTo>
                  <a:lnTo>
                    <a:pt x="398" y="1789"/>
                  </a:lnTo>
                  <a:lnTo>
                    <a:pt x="394" y="1783"/>
                  </a:lnTo>
                  <a:lnTo>
                    <a:pt x="393" y="1776"/>
                  </a:lnTo>
                  <a:lnTo>
                    <a:pt x="393" y="1776"/>
                  </a:lnTo>
                  <a:lnTo>
                    <a:pt x="393" y="1776"/>
                  </a:lnTo>
                  <a:lnTo>
                    <a:pt x="391" y="1775"/>
                  </a:lnTo>
                  <a:lnTo>
                    <a:pt x="391" y="1775"/>
                  </a:lnTo>
                  <a:lnTo>
                    <a:pt x="389" y="1783"/>
                  </a:lnTo>
                  <a:lnTo>
                    <a:pt x="386" y="1792"/>
                  </a:lnTo>
                  <a:lnTo>
                    <a:pt x="384" y="1811"/>
                  </a:lnTo>
                  <a:lnTo>
                    <a:pt x="384" y="1829"/>
                  </a:lnTo>
                  <a:lnTo>
                    <a:pt x="383" y="1848"/>
                  </a:lnTo>
                  <a:lnTo>
                    <a:pt x="383" y="1848"/>
                  </a:lnTo>
                  <a:close/>
                  <a:moveTo>
                    <a:pt x="1467" y="1838"/>
                  </a:moveTo>
                  <a:lnTo>
                    <a:pt x="1467" y="1838"/>
                  </a:lnTo>
                  <a:lnTo>
                    <a:pt x="1481" y="1836"/>
                  </a:lnTo>
                  <a:lnTo>
                    <a:pt x="1498" y="1834"/>
                  </a:lnTo>
                  <a:lnTo>
                    <a:pt x="1506" y="1831"/>
                  </a:lnTo>
                  <a:lnTo>
                    <a:pt x="1513" y="1828"/>
                  </a:lnTo>
                  <a:lnTo>
                    <a:pt x="1517" y="1825"/>
                  </a:lnTo>
                  <a:lnTo>
                    <a:pt x="1519" y="1821"/>
                  </a:lnTo>
                  <a:lnTo>
                    <a:pt x="1519" y="1821"/>
                  </a:lnTo>
                  <a:lnTo>
                    <a:pt x="1519" y="1818"/>
                  </a:lnTo>
                  <a:lnTo>
                    <a:pt x="1517" y="1815"/>
                  </a:lnTo>
                  <a:lnTo>
                    <a:pt x="1510" y="1811"/>
                  </a:lnTo>
                  <a:lnTo>
                    <a:pt x="1502" y="1807"/>
                  </a:lnTo>
                  <a:lnTo>
                    <a:pt x="1492" y="1806"/>
                  </a:lnTo>
                  <a:lnTo>
                    <a:pt x="1492" y="1806"/>
                  </a:lnTo>
                  <a:lnTo>
                    <a:pt x="1468" y="1806"/>
                  </a:lnTo>
                  <a:lnTo>
                    <a:pt x="1440" y="1806"/>
                  </a:lnTo>
                  <a:lnTo>
                    <a:pt x="1396" y="1807"/>
                  </a:lnTo>
                  <a:lnTo>
                    <a:pt x="1396" y="1807"/>
                  </a:lnTo>
                  <a:lnTo>
                    <a:pt x="1298" y="1813"/>
                  </a:lnTo>
                  <a:lnTo>
                    <a:pt x="1249" y="1815"/>
                  </a:lnTo>
                  <a:lnTo>
                    <a:pt x="1203" y="1815"/>
                  </a:lnTo>
                  <a:lnTo>
                    <a:pt x="1203" y="1815"/>
                  </a:lnTo>
                  <a:lnTo>
                    <a:pt x="1172" y="1815"/>
                  </a:lnTo>
                  <a:lnTo>
                    <a:pt x="1158" y="1817"/>
                  </a:lnTo>
                  <a:lnTo>
                    <a:pt x="1151" y="1818"/>
                  </a:lnTo>
                  <a:lnTo>
                    <a:pt x="1144" y="1821"/>
                  </a:lnTo>
                  <a:lnTo>
                    <a:pt x="1144" y="1821"/>
                  </a:lnTo>
                  <a:lnTo>
                    <a:pt x="1144" y="1824"/>
                  </a:lnTo>
                  <a:lnTo>
                    <a:pt x="1145" y="1827"/>
                  </a:lnTo>
                  <a:lnTo>
                    <a:pt x="1149" y="1831"/>
                  </a:lnTo>
                  <a:lnTo>
                    <a:pt x="1156" y="1832"/>
                  </a:lnTo>
                  <a:lnTo>
                    <a:pt x="1165" y="1835"/>
                  </a:lnTo>
                  <a:lnTo>
                    <a:pt x="1172" y="1836"/>
                  </a:lnTo>
                  <a:lnTo>
                    <a:pt x="1179" y="1839"/>
                  </a:lnTo>
                  <a:lnTo>
                    <a:pt x="1182" y="1842"/>
                  </a:lnTo>
                  <a:lnTo>
                    <a:pt x="1183" y="1843"/>
                  </a:lnTo>
                  <a:lnTo>
                    <a:pt x="1185" y="1848"/>
                  </a:lnTo>
                  <a:lnTo>
                    <a:pt x="1185" y="1852"/>
                  </a:lnTo>
                  <a:lnTo>
                    <a:pt x="1185" y="1852"/>
                  </a:lnTo>
                  <a:lnTo>
                    <a:pt x="1321" y="1848"/>
                  </a:lnTo>
                  <a:lnTo>
                    <a:pt x="1394" y="1843"/>
                  </a:lnTo>
                  <a:lnTo>
                    <a:pt x="1467" y="1838"/>
                  </a:lnTo>
                  <a:lnTo>
                    <a:pt x="1467" y="1838"/>
                  </a:lnTo>
                  <a:close/>
                  <a:moveTo>
                    <a:pt x="391" y="1893"/>
                  </a:moveTo>
                  <a:lnTo>
                    <a:pt x="391" y="1893"/>
                  </a:lnTo>
                  <a:lnTo>
                    <a:pt x="404" y="1902"/>
                  </a:lnTo>
                  <a:lnTo>
                    <a:pt x="417" y="1912"/>
                  </a:lnTo>
                  <a:lnTo>
                    <a:pt x="432" y="1919"/>
                  </a:lnTo>
                  <a:lnTo>
                    <a:pt x="449" y="1928"/>
                  </a:lnTo>
                  <a:lnTo>
                    <a:pt x="449" y="1928"/>
                  </a:lnTo>
                  <a:lnTo>
                    <a:pt x="491" y="1943"/>
                  </a:lnTo>
                  <a:lnTo>
                    <a:pt x="512" y="1950"/>
                  </a:lnTo>
                  <a:lnTo>
                    <a:pt x="536" y="1954"/>
                  </a:lnTo>
                  <a:lnTo>
                    <a:pt x="536" y="1954"/>
                  </a:lnTo>
                  <a:lnTo>
                    <a:pt x="589" y="1961"/>
                  </a:lnTo>
                  <a:lnTo>
                    <a:pt x="641" y="1967"/>
                  </a:lnTo>
                  <a:lnTo>
                    <a:pt x="690" y="1970"/>
                  </a:lnTo>
                  <a:lnTo>
                    <a:pt x="741" y="1973"/>
                  </a:lnTo>
                  <a:lnTo>
                    <a:pt x="741" y="1973"/>
                  </a:lnTo>
                  <a:lnTo>
                    <a:pt x="765" y="1974"/>
                  </a:lnTo>
                  <a:lnTo>
                    <a:pt x="787" y="1973"/>
                  </a:lnTo>
                  <a:lnTo>
                    <a:pt x="811" y="1971"/>
                  </a:lnTo>
                  <a:lnTo>
                    <a:pt x="835" y="1970"/>
                  </a:lnTo>
                  <a:lnTo>
                    <a:pt x="880" y="1963"/>
                  </a:lnTo>
                  <a:lnTo>
                    <a:pt x="926" y="1953"/>
                  </a:lnTo>
                  <a:lnTo>
                    <a:pt x="970" y="1942"/>
                  </a:lnTo>
                  <a:lnTo>
                    <a:pt x="1010" y="1928"/>
                  </a:lnTo>
                  <a:lnTo>
                    <a:pt x="1050" y="1914"/>
                  </a:lnTo>
                  <a:lnTo>
                    <a:pt x="1086" y="1898"/>
                  </a:lnTo>
                  <a:lnTo>
                    <a:pt x="1086" y="1898"/>
                  </a:lnTo>
                  <a:lnTo>
                    <a:pt x="1104" y="1888"/>
                  </a:lnTo>
                  <a:lnTo>
                    <a:pt x="1113" y="1883"/>
                  </a:lnTo>
                  <a:lnTo>
                    <a:pt x="1120" y="1876"/>
                  </a:lnTo>
                  <a:lnTo>
                    <a:pt x="1126" y="1869"/>
                  </a:lnTo>
                  <a:lnTo>
                    <a:pt x="1130" y="1859"/>
                  </a:lnTo>
                  <a:lnTo>
                    <a:pt x="1133" y="1848"/>
                  </a:lnTo>
                  <a:lnTo>
                    <a:pt x="1133" y="1835"/>
                  </a:lnTo>
                  <a:lnTo>
                    <a:pt x="1133" y="1835"/>
                  </a:lnTo>
                  <a:lnTo>
                    <a:pt x="1131" y="1834"/>
                  </a:lnTo>
                  <a:lnTo>
                    <a:pt x="1131" y="1834"/>
                  </a:lnTo>
                  <a:lnTo>
                    <a:pt x="1131" y="1834"/>
                  </a:lnTo>
                  <a:lnTo>
                    <a:pt x="1062" y="1863"/>
                  </a:lnTo>
                  <a:lnTo>
                    <a:pt x="992" y="1891"/>
                  </a:lnTo>
                  <a:lnTo>
                    <a:pt x="992" y="1891"/>
                  </a:lnTo>
                  <a:lnTo>
                    <a:pt x="966" y="1902"/>
                  </a:lnTo>
                  <a:lnTo>
                    <a:pt x="951" y="1907"/>
                  </a:lnTo>
                  <a:lnTo>
                    <a:pt x="939" y="1911"/>
                  </a:lnTo>
                  <a:lnTo>
                    <a:pt x="939" y="1911"/>
                  </a:lnTo>
                  <a:lnTo>
                    <a:pt x="918" y="1914"/>
                  </a:lnTo>
                  <a:lnTo>
                    <a:pt x="908" y="1917"/>
                  </a:lnTo>
                  <a:lnTo>
                    <a:pt x="898" y="1919"/>
                  </a:lnTo>
                  <a:lnTo>
                    <a:pt x="898" y="1919"/>
                  </a:lnTo>
                  <a:lnTo>
                    <a:pt x="878" y="1925"/>
                  </a:lnTo>
                  <a:lnTo>
                    <a:pt x="859" y="1929"/>
                  </a:lnTo>
                  <a:lnTo>
                    <a:pt x="836" y="1932"/>
                  </a:lnTo>
                  <a:lnTo>
                    <a:pt x="815" y="1935"/>
                  </a:lnTo>
                  <a:lnTo>
                    <a:pt x="769" y="1939"/>
                  </a:lnTo>
                  <a:lnTo>
                    <a:pt x="720" y="1940"/>
                  </a:lnTo>
                  <a:lnTo>
                    <a:pt x="720" y="1940"/>
                  </a:lnTo>
                  <a:lnTo>
                    <a:pt x="718" y="1943"/>
                  </a:lnTo>
                  <a:lnTo>
                    <a:pt x="720" y="1945"/>
                  </a:lnTo>
                  <a:lnTo>
                    <a:pt x="721" y="1945"/>
                  </a:lnTo>
                  <a:lnTo>
                    <a:pt x="720" y="1946"/>
                  </a:lnTo>
                  <a:lnTo>
                    <a:pt x="720" y="1946"/>
                  </a:lnTo>
                  <a:lnTo>
                    <a:pt x="711" y="1945"/>
                  </a:lnTo>
                  <a:lnTo>
                    <a:pt x="702" y="1945"/>
                  </a:lnTo>
                  <a:lnTo>
                    <a:pt x="682" y="1945"/>
                  </a:lnTo>
                  <a:lnTo>
                    <a:pt x="682" y="1945"/>
                  </a:lnTo>
                  <a:lnTo>
                    <a:pt x="685" y="1946"/>
                  </a:lnTo>
                  <a:lnTo>
                    <a:pt x="686" y="1946"/>
                  </a:lnTo>
                  <a:lnTo>
                    <a:pt x="685" y="1946"/>
                  </a:lnTo>
                  <a:lnTo>
                    <a:pt x="685" y="1946"/>
                  </a:lnTo>
                  <a:lnTo>
                    <a:pt x="682" y="1946"/>
                  </a:lnTo>
                  <a:lnTo>
                    <a:pt x="681" y="1946"/>
                  </a:lnTo>
                  <a:lnTo>
                    <a:pt x="679" y="1943"/>
                  </a:lnTo>
                  <a:lnTo>
                    <a:pt x="676" y="1942"/>
                  </a:lnTo>
                  <a:lnTo>
                    <a:pt x="676" y="1942"/>
                  </a:lnTo>
                  <a:lnTo>
                    <a:pt x="637" y="1942"/>
                  </a:lnTo>
                  <a:lnTo>
                    <a:pt x="596" y="1939"/>
                  </a:lnTo>
                  <a:lnTo>
                    <a:pt x="554" y="1933"/>
                  </a:lnTo>
                  <a:lnTo>
                    <a:pt x="515" y="1925"/>
                  </a:lnTo>
                  <a:lnTo>
                    <a:pt x="495" y="1921"/>
                  </a:lnTo>
                  <a:lnTo>
                    <a:pt x="477" y="1915"/>
                  </a:lnTo>
                  <a:lnTo>
                    <a:pt x="459" y="1908"/>
                  </a:lnTo>
                  <a:lnTo>
                    <a:pt x="442" y="1901"/>
                  </a:lnTo>
                  <a:lnTo>
                    <a:pt x="426" y="1894"/>
                  </a:lnTo>
                  <a:lnTo>
                    <a:pt x="411" y="1884"/>
                  </a:lnTo>
                  <a:lnTo>
                    <a:pt x="398" y="1874"/>
                  </a:lnTo>
                  <a:lnTo>
                    <a:pt x="386" y="1865"/>
                  </a:lnTo>
                  <a:lnTo>
                    <a:pt x="386" y="1865"/>
                  </a:lnTo>
                  <a:lnTo>
                    <a:pt x="386" y="1869"/>
                  </a:lnTo>
                  <a:lnTo>
                    <a:pt x="387" y="1873"/>
                  </a:lnTo>
                  <a:lnTo>
                    <a:pt x="390" y="1880"/>
                  </a:lnTo>
                  <a:lnTo>
                    <a:pt x="393" y="1886"/>
                  </a:lnTo>
                  <a:lnTo>
                    <a:pt x="393" y="1888"/>
                  </a:lnTo>
                  <a:lnTo>
                    <a:pt x="391" y="1893"/>
                  </a:lnTo>
                  <a:lnTo>
                    <a:pt x="391" y="1893"/>
                  </a:lnTo>
                  <a:close/>
                  <a:moveTo>
                    <a:pt x="1130" y="1884"/>
                  </a:moveTo>
                  <a:lnTo>
                    <a:pt x="1130" y="1884"/>
                  </a:lnTo>
                  <a:lnTo>
                    <a:pt x="1140" y="1884"/>
                  </a:lnTo>
                  <a:lnTo>
                    <a:pt x="1152" y="1886"/>
                  </a:lnTo>
                  <a:lnTo>
                    <a:pt x="1158" y="1886"/>
                  </a:lnTo>
                  <a:lnTo>
                    <a:pt x="1163" y="1884"/>
                  </a:lnTo>
                  <a:lnTo>
                    <a:pt x="1169" y="1881"/>
                  </a:lnTo>
                  <a:lnTo>
                    <a:pt x="1173" y="1879"/>
                  </a:lnTo>
                  <a:lnTo>
                    <a:pt x="1173" y="1879"/>
                  </a:lnTo>
                  <a:lnTo>
                    <a:pt x="1176" y="1869"/>
                  </a:lnTo>
                  <a:lnTo>
                    <a:pt x="1175" y="1862"/>
                  </a:lnTo>
                  <a:lnTo>
                    <a:pt x="1173" y="1856"/>
                  </a:lnTo>
                  <a:lnTo>
                    <a:pt x="1169" y="1851"/>
                  </a:lnTo>
                  <a:lnTo>
                    <a:pt x="1165" y="1848"/>
                  </a:lnTo>
                  <a:lnTo>
                    <a:pt x="1159" y="1845"/>
                  </a:lnTo>
                  <a:lnTo>
                    <a:pt x="1152" y="1843"/>
                  </a:lnTo>
                  <a:lnTo>
                    <a:pt x="1147" y="1842"/>
                  </a:lnTo>
                  <a:lnTo>
                    <a:pt x="1147" y="1842"/>
                  </a:lnTo>
                  <a:lnTo>
                    <a:pt x="1144" y="1853"/>
                  </a:lnTo>
                  <a:lnTo>
                    <a:pt x="1141" y="1863"/>
                  </a:lnTo>
                  <a:lnTo>
                    <a:pt x="1135" y="1874"/>
                  </a:lnTo>
                  <a:lnTo>
                    <a:pt x="1130" y="1884"/>
                  </a:lnTo>
                  <a:lnTo>
                    <a:pt x="1130" y="18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9" name="Freeform 94"/>
            <p:cNvSpPr>
              <a:spLocks noEditPoints="1"/>
            </p:cNvSpPr>
            <p:nvPr/>
          </p:nvSpPr>
          <p:spPr bwMode="auto">
            <a:xfrm>
              <a:off x="3856038" y="366713"/>
              <a:ext cx="136525" cy="119063"/>
            </a:xfrm>
            <a:custGeom>
              <a:avLst/>
              <a:gdLst/>
              <a:ahLst/>
              <a:cxnLst>
                <a:cxn ang="0">
                  <a:pos x="218" y="143"/>
                </a:cxn>
                <a:cxn ang="0">
                  <a:pos x="198" y="181"/>
                </a:cxn>
                <a:cxn ang="0">
                  <a:pos x="176" y="201"/>
                </a:cxn>
                <a:cxn ang="0">
                  <a:pos x="130" y="222"/>
                </a:cxn>
                <a:cxn ang="0">
                  <a:pos x="100" y="226"/>
                </a:cxn>
                <a:cxn ang="0">
                  <a:pos x="64" y="215"/>
                </a:cxn>
                <a:cxn ang="0">
                  <a:pos x="45" y="188"/>
                </a:cxn>
                <a:cxn ang="0">
                  <a:pos x="27" y="169"/>
                </a:cxn>
                <a:cxn ang="0">
                  <a:pos x="2" y="141"/>
                </a:cxn>
                <a:cxn ang="0">
                  <a:pos x="5" y="84"/>
                </a:cxn>
                <a:cxn ang="0">
                  <a:pos x="40" y="28"/>
                </a:cxn>
                <a:cxn ang="0">
                  <a:pos x="79" y="14"/>
                </a:cxn>
                <a:cxn ang="0">
                  <a:pos x="107" y="14"/>
                </a:cxn>
                <a:cxn ang="0">
                  <a:pos x="123" y="23"/>
                </a:cxn>
                <a:cxn ang="0">
                  <a:pos x="134" y="23"/>
                </a:cxn>
                <a:cxn ang="0">
                  <a:pos x="151" y="9"/>
                </a:cxn>
                <a:cxn ang="0">
                  <a:pos x="186" y="0"/>
                </a:cxn>
                <a:cxn ang="0">
                  <a:pos x="200" y="6"/>
                </a:cxn>
                <a:cxn ang="0">
                  <a:pos x="242" y="21"/>
                </a:cxn>
                <a:cxn ang="0">
                  <a:pos x="257" y="70"/>
                </a:cxn>
                <a:cxn ang="0">
                  <a:pos x="250" y="98"/>
                </a:cxn>
                <a:cxn ang="0">
                  <a:pos x="221" y="120"/>
                </a:cxn>
                <a:cxn ang="0">
                  <a:pos x="175" y="9"/>
                </a:cxn>
                <a:cxn ang="0">
                  <a:pos x="142" y="28"/>
                </a:cxn>
                <a:cxn ang="0">
                  <a:pos x="121" y="31"/>
                </a:cxn>
                <a:cxn ang="0">
                  <a:pos x="104" y="23"/>
                </a:cxn>
                <a:cxn ang="0">
                  <a:pos x="73" y="24"/>
                </a:cxn>
                <a:cxn ang="0">
                  <a:pos x="38" y="39"/>
                </a:cxn>
                <a:cxn ang="0">
                  <a:pos x="17" y="72"/>
                </a:cxn>
                <a:cxn ang="0">
                  <a:pos x="10" y="114"/>
                </a:cxn>
                <a:cxn ang="0">
                  <a:pos x="19" y="159"/>
                </a:cxn>
                <a:cxn ang="0">
                  <a:pos x="44" y="163"/>
                </a:cxn>
                <a:cxn ang="0">
                  <a:pos x="57" y="193"/>
                </a:cxn>
                <a:cxn ang="0">
                  <a:pos x="73" y="211"/>
                </a:cxn>
                <a:cxn ang="0">
                  <a:pos x="114" y="218"/>
                </a:cxn>
                <a:cxn ang="0">
                  <a:pos x="137" y="209"/>
                </a:cxn>
                <a:cxn ang="0">
                  <a:pos x="180" y="186"/>
                </a:cxn>
                <a:cxn ang="0">
                  <a:pos x="203" y="163"/>
                </a:cxn>
                <a:cxn ang="0">
                  <a:pos x="208" y="131"/>
                </a:cxn>
                <a:cxn ang="0">
                  <a:pos x="214" y="115"/>
                </a:cxn>
                <a:cxn ang="0">
                  <a:pos x="239" y="97"/>
                </a:cxn>
                <a:cxn ang="0">
                  <a:pos x="246" y="83"/>
                </a:cxn>
                <a:cxn ang="0">
                  <a:pos x="245" y="48"/>
                </a:cxn>
                <a:cxn ang="0">
                  <a:pos x="222" y="75"/>
                </a:cxn>
                <a:cxn ang="0">
                  <a:pos x="196" y="77"/>
                </a:cxn>
                <a:cxn ang="0">
                  <a:pos x="186" y="107"/>
                </a:cxn>
                <a:cxn ang="0">
                  <a:pos x="179" y="125"/>
                </a:cxn>
                <a:cxn ang="0">
                  <a:pos x="148" y="139"/>
                </a:cxn>
                <a:cxn ang="0">
                  <a:pos x="123" y="132"/>
                </a:cxn>
                <a:cxn ang="0">
                  <a:pos x="152" y="131"/>
                </a:cxn>
                <a:cxn ang="0">
                  <a:pos x="165" y="128"/>
                </a:cxn>
                <a:cxn ang="0">
                  <a:pos x="177" y="101"/>
                </a:cxn>
                <a:cxn ang="0">
                  <a:pos x="190" y="70"/>
                </a:cxn>
                <a:cxn ang="0">
                  <a:pos x="221" y="65"/>
                </a:cxn>
                <a:cxn ang="0">
                  <a:pos x="231" y="48"/>
                </a:cxn>
                <a:cxn ang="0">
                  <a:pos x="219" y="17"/>
                </a:cxn>
                <a:cxn ang="0">
                  <a:pos x="198" y="14"/>
                </a:cxn>
              </a:cxnLst>
              <a:rect l="0" t="0" r="r" b="b"/>
              <a:pathLst>
                <a:path w="257" h="226">
                  <a:moveTo>
                    <a:pt x="221" y="120"/>
                  </a:moveTo>
                  <a:lnTo>
                    <a:pt x="221" y="120"/>
                  </a:lnTo>
                  <a:lnTo>
                    <a:pt x="219" y="132"/>
                  </a:lnTo>
                  <a:lnTo>
                    <a:pt x="218" y="143"/>
                  </a:lnTo>
                  <a:lnTo>
                    <a:pt x="215" y="155"/>
                  </a:lnTo>
                  <a:lnTo>
                    <a:pt x="210" y="164"/>
                  </a:lnTo>
                  <a:lnTo>
                    <a:pt x="204" y="173"/>
                  </a:lnTo>
                  <a:lnTo>
                    <a:pt x="198" y="181"/>
                  </a:lnTo>
                  <a:lnTo>
                    <a:pt x="191" y="188"/>
                  </a:lnTo>
                  <a:lnTo>
                    <a:pt x="183" y="197"/>
                  </a:lnTo>
                  <a:lnTo>
                    <a:pt x="183" y="197"/>
                  </a:lnTo>
                  <a:lnTo>
                    <a:pt x="176" y="201"/>
                  </a:lnTo>
                  <a:lnTo>
                    <a:pt x="166" y="205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30" y="222"/>
                  </a:lnTo>
                  <a:lnTo>
                    <a:pt x="120" y="225"/>
                  </a:lnTo>
                  <a:lnTo>
                    <a:pt x="120" y="225"/>
                  </a:lnTo>
                  <a:lnTo>
                    <a:pt x="110" y="226"/>
                  </a:lnTo>
                  <a:lnTo>
                    <a:pt x="100" y="226"/>
                  </a:lnTo>
                  <a:lnTo>
                    <a:pt x="90" y="225"/>
                  </a:lnTo>
                  <a:lnTo>
                    <a:pt x="82" y="223"/>
                  </a:lnTo>
                  <a:lnTo>
                    <a:pt x="72" y="219"/>
                  </a:lnTo>
                  <a:lnTo>
                    <a:pt x="64" y="215"/>
                  </a:lnTo>
                  <a:lnTo>
                    <a:pt x="57" y="211"/>
                  </a:lnTo>
                  <a:lnTo>
                    <a:pt x="50" y="205"/>
                  </a:lnTo>
                  <a:lnTo>
                    <a:pt x="50" y="205"/>
                  </a:lnTo>
                  <a:lnTo>
                    <a:pt x="45" y="188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34" y="170"/>
                  </a:lnTo>
                  <a:lnTo>
                    <a:pt x="27" y="169"/>
                  </a:lnTo>
                  <a:lnTo>
                    <a:pt x="12" y="166"/>
                  </a:lnTo>
                  <a:lnTo>
                    <a:pt x="12" y="166"/>
                  </a:lnTo>
                  <a:lnTo>
                    <a:pt x="5" y="153"/>
                  </a:lnTo>
                  <a:lnTo>
                    <a:pt x="2" y="141"/>
                  </a:lnTo>
                  <a:lnTo>
                    <a:pt x="0" y="127"/>
                  </a:lnTo>
                  <a:lnTo>
                    <a:pt x="0" y="114"/>
                  </a:lnTo>
                  <a:lnTo>
                    <a:pt x="2" y="98"/>
                  </a:lnTo>
                  <a:lnTo>
                    <a:pt x="5" y="8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24" y="41"/>
                  </a:lnTo>
                  <a:lnTo>
                    <a:pt x="40" y="28"/>
                  </a:lnTo>
                  <a:lnTo>
                    <a:pt x="50" y="23"/>
                  </a:lnTo>
                  <a:lnTo>
                    <a:pt x="58" y="18"/>
                  </a:lnTo>
                  <a:lnTo>
                    <a:pt x="68" y="16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93" y="13"/>
                  </a:lnTo>
                  <a:lnTo>
                    <a:pt x="102" y="13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113" y="16"/>
                  </a:lnTo>
                  <a:lnTo>
                    <a:pt x="117" y="18"/>
                  </a:lnTo>
                  <a:lnTo>
                    <a:pt x="123" y="23"/>
                  </a:lnTo>
                  <a:lnTo>
                    <a:pt x="127" y="24"/>
                  </a:lnTo>
                  <a:lnTo>
                    <a:pt x="127" y="24"/>
                  </a:lnTo>
                  <a:lnTo>
                    <a:pt x="131" y="23"/>
                  </a:lnTo>
                  <a:lnTo>
                    <a:pt x="134" y="23"/>
                  </a:lnTo>
                  <a:lnTo>
                    <a:pt x="139" y="18"/>
                  </a:lnTo>
                  <a:lnTo>
                    <a:pt x="145" y="13"/>
                  </a:lnTo>
                  <a:lnTo>
                    <a:pt x="151" y="9"/>
                  </a:lnTo>
                  <a:lnTo>
                    <a:pt x="151" y="9"/>
                  </a:lnTo>
                  <a:lnTo>
                    <a:pt x="158" y="4"/>
                  </a:lnTo>
                  <a:lnTo>
                    <a:pt x="166" y="2"/>
                  </a:lnTo>
                  <a:lnTo>
                    <a:pt x="17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3" y="3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22" y="11"/>
                  </a:lnTo>
                  <a:lnTo>
                    <a:pt x="232" y="14"/>
                  </a:lnTo>
                  <a:lnTo>
                    <a:pt x="242" y="21"/>
                  </a:lnTo>
                  <a:lnTo>
                    <a:pt x="242" y="21"/>
                  </a:lnTo>
                  <a:lnTo>
                    <a:pt x="249" y="38"/>
                  </a:lnTo>
                  <a:lnTo>
                    <a:pt x="253" y="49"/>
                  </a:lnTo>
                  <a:lnTo>
                    <a:pt x="256" y="59"/>
                  </a:lnTo>
                  <a:lnTo>
                    <a:pt x="257" y="70"/>
                  </a:lnTo>
                  <a:lnTo>
                    <a:pt x="257" y="80"/>
                  </a:lnTo>
                  <a:lnTo>
                    <a:pt x="255" y="90"/>
                  </a:lnTo>
                  <a:lnTo>
                    <a:pt x="250" y="98"/>
                  </a:lnTo>
                  <a:lnTo>
                    <a:pt x="250" y="98"/>
                  </a:lnTo>
                  <a:lnTo>
                    <a:pt x="243" y="105"/>
                  </a:lnTo>
                  <a:lnTo>
                    <a:pt x="235" y="110"/>
                  </a:lnTo>
                  <a:lnTo>
                    <a:pt x="228" y="114"/>
                  </a:lnTo>
                  <a:lnTo>
                    <a:pt x="221" y="120"/>
                  </a:lnTo>
                  <a:lnTo>
                    <a:pt x="221" y="120"/>
                  </a:lnTo>
                  <a:close/>
                  <a:moveTo>
                    <a:pt x="183" y="9"/>
                  </a:moveTo>
                  <a:lnTo>
                    <a:pt x="183" y="9"/>
                  </a:lnTo>
                  <a:lnTo>
                    <a:pt x="175" y="9"/>
                  </a:lnTo>
                  <a:lnTo>
                    <a:pt x="166" y="10"/>
                  </a:lnTo>
                  <a:lnTo>
                    <a:pt x="159" y="14"/>
                  </a:lnTo>
                  <a:lnTo>
                    <a:pt x="153" y="18"/>
                  </a:lnTo>
                  <a:lnTo>
                    <a:pt x="142" y="28"/>
                  </a:lnTo>
                  <a:lnTo>
                    <a:pt x="135" y="31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1" y="31"/>
                  </a:lnTo>
                  <a:lnTo>
                    <a:pt x="116" y="27"/>
                  </a:lnTo>
                  <a:lnTo>
                    <a:pt x="110" y="24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97" y="21"/>
                  </a:lnTo>
                  <a:lnTo>
                    <a:pt x="89" y="21"/>
                  </a:lnTo>
                  <a:lnTo>
                    <a:pt x="73" y="24"/>
                  </a:lnTo>
                  <a:lnTo>
                    <a:pt x="73" y="24"/>
                  </a:lnTo>
                  <a:lnTo>
                    <a:pt x="62" y="25"/>
                  </a:lnTo>
                  <a:lnTo>
                    <a:pt x="54" y="30"/>
                  </a:lnTo>
                  <a:lnTo>
                    <a:pt x="45" y="34"/>
                  </a:lnTo>
                  <a:lnTo>
                    <a:pt x="38" y="39"/>
                  </a:lnTo>
                  <a:lnTo>
                    <a:pt x="31" y="47"/>
                  </a:lnTo>
                  <a:lnTo>
                    <a:pt x="26" y="54"/>
                  </a:lnTo>
                  <a:lnTo>
                    <a:pt x="21" y="63"/>
                  </a:lnTo>
                  <a:lnTo>
                    <a:pt x="17" y="72"/>
                  </a:lnTo>
                  <a:lnTo>
                    <a:pt x="14" y="82"/>
                  </a:lnTo>
                  <a:lnTo>
                    <a:pt x="12" y="91"/>
                  </a:lnTo>
                  <a:lnTo>
                    <a:pt x="10" y="103"/>
                  </a:lnTo>
                  <a:lnTo>
                    <a:pt x="10" y="114"/>
                  </a:lnTo>
                  <a:lnTo>
                    <a:pt x="10" y="125"/>
                  </a:lnTo>
                  <a:lnTo>
                    <a:pt x="13" y="136"/>
                  </a:lnTo>
                  <a:lnTo>
                    <a:pt x="14" y="148"/>
                  </a:lnTo>
                  <a:lnTo>
                    <a:pt x="19" y="159"/>
                  </a:lnTo>
                  <a:lnTo>
                    <a:pt x="19" y="159"/>
                  </a:lnTo>
                  <a:lnTo>
                    <a:pt x="31" y="162"/>
                  </a:lnTo>
                  <a:lnTo>
                    <a:pt x="44" y="163"/>
                  </a:lnTo>
                  <a:lnTo>
                    <a:pt x="44" y="163"/>
                  </a:lnTo>
                  <a:lnTo>
                    <a:pt x="50" y="169"/>
                  </a:lnTo>
                  <a:lnTo>
                    <a:pt x="54" y="176"/>
                  </a:lnTo>
                  <a:lnTo>
                    <a:pt x="57" y="184"/>
                  </a:lnTo>
                  <a:lnTo>
                    <a:pt x="57" y="193"/>
                  </a:lnTo>
                  <a:lnTo>
                    <a:pt x="57" y="193"/>
                  </a:lnTo>
                  <a:lnTo>
                    <a:pt x="59" y="200"/>
                  </a:lnTo>
                  <a:lnTo>
                    <a:pt x="65" y="207"/>
                  </a:lnTo>
                  <a:lnTo>
                    <a:pt x="73" y="211"/>
                  </a:lnTo>
                  <a:lnTo>
                    <a:pt x="83" y="215"/>
                  </a:lnTo>
                  <a:lnTo>
                    <a:pt x="93" y="216"/>
                  </a:lnTo>
                  <a:lnTo>
                    <a:pt x="104" y="218"/>
                  </a:lnTo>
                  <a:lnTo>
                    <a:pt x="114" y="218"/>
                  </a:lnTo>
                  <a:lnTo>
                    <a:pt x="123" y="215"/>
                  </a:lnTo>
                  <a:lnTo>
                    <a:pt x="123" y="215"/>
                  </a:lnTo>
                  <a:lnTo>
                    <a:pt x="130" y="214"/>
                  </a:lnTo>
                  <a:lnTo>
                    <a:pt x="137" y="209"/>
                  </a:lnTo>
                  <a:lnTo>
                    <a:pt x="151" y="202"/>
                  </a:lnTo>
                  <a:lnTo>
                    <a:pt x="151" y="202"/>
                  </a:lnTo>
                  <a:lnTo>
                    <a:pt x="166" y="194"/>
                  </a:lnTo>
                  <a:lnTo>
                    <a:pt x="180" y="186"/>
                  </a:lnTo>
                  <a:lnTo>
                    <a:pt x="193" y="174"/>
                  </a:lnTo>
                  <a:lnTo>
                    <a:pt x="198" y="169"/>
                  </a:lnTo>
                  <a:lnTo>
                    <a:pt x="203" y="163"/>
                  </a:lnTo>
                  <a:lnTo>
                    <a:pt x="203" y="163"/>
                  </a:lnTo>
                  <a:lnTo>
                    <a:pt x="204" y="157"/>
                  </a:lnTo>
                  <a:lnTo>
                    <a:pt x="205" y="153"/>
                  </a:lnTo>
                  <a:lnTo>
                    <a:pt x="207" y="142"/>
                  </a:lnTo>
                  <a:lnTo>
                    <a:pt x="208" y="131"/>
                  </a:lnTo>
                  <a:lnTo>
                    <a:pt x="208" y="125"/>
                  </a:lnTo>
                  <a:lnTo>
                    <a:pt x="211" y="120"/>
                  </a:lnTo>
                  <a:lnTo>
                    <a:pt x="211" y="120"/>
                  </a:lnTo>
                  <a:lnTo>
                    <a:pt x="214" y="115"/>
                  </a:lnTo>
                  <a:lnTo>
                    <a:pt x="217" y="111"/>
                  </a:lnTo>
                  <a:lnTo>
                    <a:pt x="226" y="104"/>
                  </a:lnTo>
                  <a:lnTo>
                    <a:pt x="236" y="100"/>
                  </a:lnTo>
                  <a:lnTo>
                    <a:pt x="239" y="97"/>
                  </a:lnTo>
                  <a:lnTo>
                    <a:pt x="243" y="93"/>
                  </a:lnTo>
                  <a:lnTo>
                    <a:pt x="243" y="93"/>
                  </a:lnTo>
                  <a:lnTo>
                    <a:pt x="245" y="89"/>
                  </a:lnTo>
                  <a:lnTo>
                    <a:pt x="246" y="83"/>
                  </a:lnTo>
                  <a:lnTo>
                    <a:pt x="247" y="70"/>
                  </a:lnTo>
                  <a:lnTo>
                    <a:pt x="247" y="5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36" y="61"/>
                  </a:lnTo>
                  <a:lnTo>
                    <a:pt x="233" y="66"/>
                  </a:lnTo>
                  <a:lnTo>
                    <a:pt x="228" y="72"/>
                  </a:lnTo>
                  <a:lnTo>
                    <a:pt x="222" y="75"/>
                  </a:lnTo>
                  <a:lnTo>
                    <a:pt x="215" y="77"/>
                  </a:lnTo>
                  <a:lnTo>
                    <a:pt x="205" y="79"/>
                  </a:lnTo>
                  <a:lnTo>
                    <a:pt x="196" y="77"/>
                  </a:lnTo>
                  <a:lnTo>
                    <a:pt x="196" y="77"/>
                  </a:lnTo>
                  <a:lnTo>
                    <a:pt x="191" y="82"/>
                  </a:lnTo>
                  <a:lnTo>
                    <a:pt x="189" y="86"/>
                  </a:lnTo>
                  <a:lnTo>
                    <a:pt x="187" y="97"/>
                  </a:lnTo>
                  <a:lnTo>
                    <a:pt x="186" y="107"/>
                  </a:lnTo>
                  <a:lnTo>
                    <a:pt x="184" y="113"/>
                  </a:lnTo>
                  <a:lnTo>
                    <a:pt x="183" y="118"/>
                  </a:lnTo>
                  <a:lnTo>
                    <a:pt x="183" y="118"/>
                  </a:lnTo>
                  <a:lnTo>
                    <a:pt x="179" y="125"/>
                  </a:lnTo>
                  <a:lnTo>
                    <a:pt x="172" y="131"/>
                  </a:lnTo>
                  <a:lnTo>
                    <a:pt x="165" y="135"/>
                  </a:lnTo>
                  <a:lnTo>
                    <a:pt x="156" y="138"/>
                  </a:lnTo>
                  <a:lnTo>
                    <a:pt x="148" y="139"/>
                  </a:lnTo>
                  <a:lnTo>
                    <a:pt x="139" y="139"/>
                  </a:lnTo>
                  <a:lnTo>
                    <a:pt x="131" y="136"/>
                  </a:lnTo>
                  <a:lnTo>
                    <a:pt x="123" y="132"/>
                  </a:lnTo>
                  <a:lnTo>
                    <a:pt x="123" y="132"/>
                  </a:lnTo>
                  <a:lnTo>
                    <a:pt x="127" y="131"/>
                  </a:lnTo>
                  <a:lnTo>
                    <a:pt x="131" y="129"/>
                  </a:lnTo>
                  <a:lnTo>
                    <a:pt x="141" y="129"/>
                  </a:lnTo>
                  <a:lnTo>
                    <a:pt x="152" y="131"/>
                  </a:lnTo>
                  <a:lnTo>
                    <a:pt x="156" y="131"/>
                  </a:lnTo>
                  <a:lnTo>
                    <a:pt x="160" y="129"/>
                  </a:lnTo>
                  <a:lnTo>
                    <a:pt x="160" y="129"/>
                  </a:lnTo>
                  <a:lnTo>
                    <a:pt x="165" y="128"/>
                  </a:lnTo>
                  <a:lnTo>
                    <a:pt x="167" y="125"/>
                  </a:lnTo>
                  <a:lnTo>
                    <a:pt x="172" y="118"/>
                  </a:lnTo>
                  <a:lnTo>
                    <a:pt x="175" y="110"/>
                  </a:lnTo>
                  <a:lnTo>
                    <a:pt x="177" y="101"/>
                  </a:lnTo>
                  <a:lnTo>
                    <a:pt x="179" y="93"/>
                  </a:lnTo>
                  <a:lnTo>
                    <a:pt x="180" y="84"/>
                  </a:lnTo>
                  <a:lnTo>
                    <a:pt x="184" y="77"/>
                  </a:lnTo>
                  <a:lnTo>
                    <a:pt x="190" y="70"/>
                  </a:lnTo>
                  <a:lnTo>
                    <a:pt x="190" y="70"/>
                  </a:lnTo>
                  <a:lnTo>
                    <a:pt x="203" y="69"/>
                  </a:lnTo>
                  <a:lnTo>
                    <a:pt x="215" y="66"/>
                  </a:lnTo>
                  <a:lnTo>
                    <a:pt x="221" y="65"/>
                  </a:lnTo>
                  <a:lnTo>
                    <a:pt x="225" y="61"/>
                  </a:lnTo>
                  <a:lnTo>
                    <a:pt x="228" y="55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1" y="39"/>
                  </a:lnTo>
                  <a:lnTo>
                    <a:pt x="228" y="31"/>
                  </a:lnTo>
                  <a:lnTo>
                    <a:pt x="224" y="24"/>
                  </a:lnTo>
                  <a:lnTo>
                    <a:pt x="219" y="17"/>
                  </a:lnTo>
                  <a:lnTo>
                    <a:pt x="219" y="17"/>
                  </a:lnTo>
                  <a:lnTo>
                    <a:pt x="212" y="17"/>
                  </a:lnTo>
                  <a:lnTo>
                    <a:pt x="207" y="17"/>
                  </a:lnTo>
                  <a:lnTo>
                    <a:pt x="198" y="14"/>
                  </a:lnTo>
                  <a:lnTo>
                    <a:pt x="191" y="10"/>
                  </a:lnTo>
                  <a:lnTo>
                    <a:pt x="183" y="9"/>
                  </a:lnTo>
                  <a:lnTo>
                    <a:pt x="183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0" name="Freeform 95"/>
            <p:cNvSpPr>
              <a:spLocks noEditPoints="1"/>
            </p:cNvSpPr>
            <p:nvPr/>
          </p:nvSpPr>
          <p:spPr bwMode="auto">
            <a:xfrm>
              <a:off x="3883026" y="581025"/>
              <a:ext cx="101600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70" y="10"/>
                </a:cxn>
                <a:cxn ang="0">
                  <a:pos x="188" y="28"/>
                </a:cxn>
                <a:cxn ang="0">
                  <a:pos x="189" y="42"/>
                </a:cxn>
                <a:cxn ang="0">
                  <a:pos x="180" y="66"/>
                </a:cxn>
                <a:cxn ang="0">
                  <a:pos x="168" y="101"/>
                </a:cxn>
                <a:cxn ang="0">
                  <a:pos x="136" y="139"/>
                </a:cxn>
                <a:cxn ang="0">
                  <a:pos x="95" y="167"/>
                </a:cxn>
                <a:cxn ang="0">
                  <a:pos x="58" y="175"/>
                </a:cxn>
                <a:cxn ang="0">
                  <a:pos x="25" y="166"/>
                </a:cxn>
                <a:cxn ang="0">
                  <a:pos x="4" y="145"/>
                </a:cxn>
                <a:cxn ang="0">
                  <a:pos x="0" y="122"/>
                </a:cxn>
                <a:cxn ang="0">
                  <a:pos x="7" y="88"/>
                </a:cxn>
                <a:cxn ang="0">
                  <a:pos x="24" y="59"/>
                </a:cxn>
                <a:cxn ang="0">
                  <a:pos x="66" y="21"/>
                </a:cxn>
                <a:cxn ang="0">
                  <a:pos x="115" y="0"/>
                </a:cxn>
                <a:cxn ang="0">
                  <a:pos x="128" y="1"/>
                </a:cxn>
                <a:cxn ang="0">
                  <a:pos x="139" y="0"/>
                </a:cxn>
                <a:cxn ang="0">
                  <a:pos x="119" y="15"/>
                </a:cxn>
                <a:cxn ang="0">
                  <a:pos x="93" y="20"/>
                </a:cxn>
                <a:cxn ang="0">
                  <a:pos x="65" y="38"/>
                </a:cxn>
                <a:cxn ang="0">
                  <a:pos x="35" y="67"/>
                </a:cxn>
                <a:cxn ang="0">
                  <a:pos x="20" y="93"/>
                </a:cxn>
                <a:cxn ang="0">
                  <a:pos x="14" y="115"/>
                </a:cxn>
                <a:cxn ang="0">
                  <a:pos x="18" y="139"/>
                </a:cxn>
                <a:cxn ang="0">
                  <a:pos x="24" y="146"/>
                </a:cxn>
                <a:cxn ang="0">
                  <a:pos x="25" y="131"/>
                </a:cxn>
                <a:cxn ang="0">
                  <a:pos x="48" y="91"/>
                </a:cxn>
                <a:cxn ang="0">
                  <a:pos x="87" y="49"/>
                </a:cxn>
                <a:cxn ang="0">
                  <a:pos x="132" y="27"/>
                </a:cxn>
                <a:cxn ang="0">
                  <a:pos x="142" y="21"/>
                </a:cxn>
                <a:cxn ang="0">
                  <a:pos x="131" y="15"/>
                </a:cxn>
                <a:cxn ang="0">
                  <a:pos x="108" y="49"/>
                </a:cxn>
                <a:cxn ang="0">
                  <a:pos x="72" y="80"/>
                </a:cxn>
                <a:cxn ang="0">
                  <a:pos x="42" y="119"/>
                </a:cxn>
                <a:cxn ang="0">
                  <a:pos x="35" y="140"/>
                </a:cxn>
                <a:cxn ang="0">
                  <a:pos x="34" y="156"/>
                </a:cxn>
                <a:cxn ang="0">
                  <a:pos x="63" y="163"/>
                </a:cxn>
                <a:cxn ang="0">
                  <a:pos x="81" y="160"/>
                </a:cxn>
                <a:cxn ang="0">
                  <a:pos x="119" y="140"/>
                </a:cxn>
                <a:cxn ang="0">
                  <a:pos x="153" y="100"/>
                </a:cxn>
                <a:cxn ang="0">
                  <a:pos x="167" y="70"/>
                </a:cxn>
                <a:cxn ang="0">
                  <a:pos x="170" y="38"/>
                </a:cxn>
                <a:cxn ang="0">
                  <a:pos x="159" y="35"/>
                </a:cxn>
                <a:cxn ang="0">
                  <a:pos x="122" y="41"/>
                </a:cxn>
              </a:cxnLst>
              <a:rect l="0" t="0" r="r" b="b"/>
              <a:pathLst>
                <a:path w="191" h="175">
                  <a:moveTo>
                    <a:pt x="139" y="0"/>
                  </a:moveTo>
                  <a:lnTo>
                    <a:pt x="139" y="0"/>
                  </a:lnTo>
                  <a:lnTo>
                    <a:pt x="146" y="0"/>
                  </a:lnTo>
                  <a:lnTo>
                    <a:pt x="153" y="3"/>
                  </a:lnTo>
                  <a:lnTo>
                    <a:pt x="161" y="6"/>
                  </a:lnTo>
                  <a:lnTo>
                    <a:pt x="170" y="10"/>
                  </a:lnTo>
                  <a:lnTo>
                    <a:pt x="177" y="15"/>
                  </a:lnTo>
                  <a:lnTo>
                    <a:pt x="184" y="21"/>
                  </a:lnTo>
                  <a:lnTo>
                    <a:pt x="188" y="28"/>
                  </a:lnTo>
                  <a:lnTo>
                    <a:pt x="191" y="34"/>
                  </a:lnTo>
                  <a:lnTo>
                    <a:pt x="191" y="34"/>
                  </a:lnTo>
                  <a:lnTo>
                    <a:pt x="189" y="42"/>
                  </a:lnTo>
                  <a:lnTo>
                    <a:pt x="188" y="50"/>
                  </a:lnTo>
                  <a:lnTo>
                    <a:pt x="184" y="59"/>
                  </a:lnTo>
                  <a:lnTo>
                    <a:pt x="180" y="66"/>
                  </a:lnTo>
                  <a:lnTo>
                    <a:pt x="171" y="83"/>
                  </a:lnTo>
                  <a:lnTo>
                    <a:pt x="168" y="91"/>
                  </a:lnTo>
                  <a:lnTo>
                    <a:pt x="168" y="101"/>
                  </a:lnTo>
                  <a:lnTo>
                    <a:pt x="168" y="101"/>
                  </a:lnTo>
                  <a:lnTo>
                    <a:pt x="147" y="126"/>
                  </a:lnTo>
                  <a:lnTo>
                    <a:pt x="136" y="139"/>
                  </a:lnTo>
                  <a:lnTo>
                    <a:pt x="125" y="150"/>
                  </a:lnTo>
                  <a:lnTo>
                    <a:pt x="111" y="160"/>
                  </a:lnTo>
                  <a:lnTo>
                    <a:pt x="95" y="167"/>
                  </a:lnTo>
                  <a:lnTo>
                    <a:pt x="79" y="173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46" y="174"/>
                  </a:lnTo>
                  <a:lnTo>
                    <a:pt x="35" y="171"/>
                  </a:lnTo>
                  <a:lnTo>
                    <a:pt x="25" y="166"/>
                  </a:lnTo>
                  <a:lnTo>
                    <a:pt x="17" y="160"/>
                  </a:lnTo>
                  <a:lnTo>
                    <a:pt x="10" y="153"/>
                  </a:lnTo>
                  <a:lnTo>
                    <a:pt x="4" y="145"/>
                  </a:lnTo>
                  <a:lnTo>
                    <a:pt x="1" y="13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15"/>
                  </a:lnTo>
                  <a:lnTo>
                    <a:pt x="1" y="105"/>
                  </a:lnTo>
                  <a:lnTo>
                    <a:pt x="7" y="88"/>
                  </a:lnTo>
                  <a:lnTo>
                    <a:pt x="7" y="88"/>
                  </a:lnTo>
                  <a:lnTo>
                    <a:pt x="14" y="73"/>
                  </a:lnTo>
                  <a:lnTo>
                    <a:pt x="24" y="59"/>
                  </a:lnTo>
                  <a:lnTo>
                    <a:pt x="36" y="45"/>
                  </a:lnTo>
                  <a:lnTo>
                    <a:pt x="51" y="32"/>
                  </a:lnTo>
                  <a:lnTo>
                    <a:pt x="66" y="21"/>
                  </a:lnTo>
                  <a:lnTo>
                    <a:pt x="83" y="11"/>
                  </a:lnTo>
                  <a:lnTo>
                    <a:pt x="100" y="4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8" y="1"/>
                  </a:lnTo>
                  <a:lnTo>
                    <a:pt x="133" y="1"/>
                  </a:lnTo>
                  <a:lnTo>
                    <a:pt x="139" y="0"/>
                  </a:lnTo>
                  <a:lnTo>
                    <a:pt x="139" y="0"/>
                  </a:lnTo>
                  <a:close/>
                  <a:moveTo>
                    <a:pt x="131" y="15"/>
                  </a:moveTo>
                  <a:lnTo>
                    <a:pt x="131" y="15"/>
                  </a:lnTo>
                  <a:lnTo>
                    <a:pt x="119" y="15"/>
                  </a:lnTo>
                  <a:lnTo>
                    <a:pt x="109" y="15"/>
                  </a:lnTo>
                  <a:lnTo>
                    <a:pt x="101" y="17"/>
                  </a:lnTo>
                  <a:lnTo>
                    <a:pt x="93" y="20"/>
                  </a:lnTo>
                  <a:lnTo>
                    <a:pt x="86" y="24"/>
                  </a:lnTo>
                  <a:lnTo>
                    <a:pt x="79" y="2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9" y="52"/>
                  </a:lnTo>
                  <a:lnTo>
                    <a:pt x="35" y="67"/>
                  </a:lnTo>
                  <a:lnTo>
                    <a:pt x="29" y="76"/>
                  </a:lnTo>
                  <a:lnTo>
                    <a:pt x="24" y="84"/>
                  </a:lnTo>
                  <a:lnTo>
                    <a:pt x="20" y="93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14" y="115"/>
                  </a:lnTo>
                  <a:lnTo>
                    <a:pt x="14" y="128"/>
                  </a:lnTo>
                  <a:lnTo>
                    <a:pt x="15" y="133"/>
                  </a:lnTo>
                  <a:lnTo>
                    <a:pt x="18" y="139"/>
                  </a:lnTo>
                  <a:lnTo>
                    <a:pt x="20" y="143"/>
                  </a:lnTo>
                  <a:lnTo>
                    <a:pt x="24" y="146"/>
                  </a:lnTo>
                  <a:lnTo>
                    <a:pt x="24" y="146"/>
                  </a:lnTo>
                  <a:lnTo>
                    <a:pt x="24" y="142"/>
                  </a:lnTo>
                  <a:lnTo>
                    <a:pt x="24" y="136"/>
                  </a:lnTo>
                  <a:lnTo>
                    <a:pt x="25" y="131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48" y="91"/>
                  </a:lnTo>
                  <a:lnTo>
                    <a:pt x="60" y="76"/>
                  </a:lnTo>
                  <a:lnTo>
                    <a:pt x="73" y="62"/>
                  </a:lnTo>
                  <a:lnTo>
                    <a:pt x="87" y="49"/>
                  </a:lnTo>
                  <a:lnTo>
                    <a:pt x="104" y="39"/>
                  </a:lnTo>
                  <a:lnTo>
                    <a:pt x="122" y="31"/>
                  </a:lnTo>
                  <a:lnTo>
                    <a:pt x="132" y="27"/>
                  </a:lnTo>
                  <a:lnTo>
                    <a:pt x="143" y="24"/>
                  </a:lnTo>
                  <a:lnTo>
                    <a:pt x="143" y="24"/>
                  </a:lnTo>
                  <a:lnTo>
                    <a:pt x="142" y="21"/>
                  </a:lnTo>
                  <a:lnTo>
                    <a:pt x="139" y="18"/>
                  </a:lnTo>
                  <a:lnTo>
                    <a:pt x="131" y="15"/>
                  </a:lnTo>
                  <a:lnTo>
                    <a:pt x="131" y="15"/>
                  </a:lnTo>
                  <a:close/>
                  <a:moveTo>
                    <a:pt x="122" y="41"/>
                  </a:moveTo>
                  <a:lnTo>
                    <a:pt x="122" y="41"/>
                  </a:lnTo>
                  <a:lnTo>
                    <a:pt x="108" y="49"/>
                  </a:lnTo>
                  <a:lnTo>
                    <a:pt x="95" y="59"/>
                  </a:lnTo>
                  <a:lnTo>
                    <a:pt x="83" y="69"/>
                  </a:lnTo>
                  <a:lnTo>
                    <a:pt x="72" y="80"/>
                  </a:lnTo>
                  <a:lnTo>
                    <a:pt x="60" y="93"/>
                  </a:lnTo>
                  <a:lnTo>
                    <a:pt x="51" y="105"/>
                  </a:lnTo>
                  <a:lnTo>
                    <a:pt x="42" y="119"/>
                  </a:lnTo>
                  <a:lnTo>
                    <a:pt x="34" y="135"/>
                  </a:lnTo>
                  <a:lnTo>
                    <a:pt x="34" y="135"/>
                  </a:lnTo>
                  <a:lnTo>
                    <a:pt x="35" y="140"/>
                  </a:lnTo>
                  <a:lnTo>
                    <a:pt x="34" y="146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42" y="160"/>
                  </a:lnTo>
                  <a:lnTo>
                    <a:pt x="53" y="161"/>
                  </a:lnTo>
                  <a:lnTo>
                    <a:pt x="63" y="163"/>
                  </a:lnTo>
                  <a:lnTo>
                    <a:pt x="73" y="161"/>
                  </a:lnTo>
                  <a:lnTo>
                    <a:pt x="73" y="161"/>
                  </a:lnTo>
                  <a:lnTo>
                    <a:pt x="81" y="160"/>
                  </a:lnTo>
                  <a:lnTo>
                    <a:pt x="90" y="159"/>
                  </a:lnTo>
                  <a:lnTo>
                    <a:pt x="104" y="150"/>
                  </a:lnTo>
                  <a:lnTo>
                    <a:pt x="119" y="140"/>
                  </a:lnTo>
                  <a:lnTo>
                    <a:pt x="132" y="128"/>
                  </a:lnTo>
                  <a:lnTo>
                    <a:pt x="143" y="115"/>
                  </a:lnTo>
                  <a:lnTo>
                    <a:pt x="153" y="100"/>
                  </a:lnTo>
                  <a:lnTo>
                    <a:pt x="161" y="84"/>
                  </a:lnTo>
                  <a:lnTo>
                    <a:pt x="167" y="70"/>
                  </a:lnTo>
                  <a:lnTo>
                    <a:pt x="167" y="70"/>
                  </a:lnTo>
                  <a:lnTo>
                    <a:pt x="168" y="62"/>
                  </a:lnTo>
                  <a:lnTo>
                    <a:pt x="168" y="53"/>
                  </a:lnTo>
                  <a:lnTo>
                    <a:pt x="170" y="38"/>
                  </a:lnTo>
                  <a:lnTo>
                    <a:pt x="170" y="38"/>
                  </a:lnTo>
                  <a:lnTo>
                    <a:pt x="164" y="36"/>
                  </a:lnTo>
                  <a:lnTo>
                    <a:pt x="159" y="35"/>
                  </a:lnTo>
                  <a:lnTo>
                    <a:pt x="147" y="35"/>
                  </a:lnTo>
                  <a:lnTo>
                    <a:pt x="135" y="36"/>
                  </a:lnTo>
                  <a:lnTo>
                    <a:pt x="122" y="41"/>
                  </a:lnTo>
                  <a:lnTo>
                    <a:pt x="122" y="4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1" name="Freeform 96"/>
            <p:cNvSpPr>
              <a:spLocks noEditPoints="1"/>
            </p:cNvSpPr>
            <p:nvPr/>
          </p:nvSpPr>
          <p:spPr bwMode="auto">
            <a:xfrm>
              <a:off x="3887788" y="690563"/>
              <a:ext cx="134938" cy="139700"/>
            </a:xfrm>
            <a:custGeom>
              <a:avLst/>
              <a:gdLst/>
              <a:ahLst/>
              <a:cxnLst>
                <a:cxn ang="0">
                  <a:pos x="226" y="96"/>
                </a:cxn>
                <a:cxn ang="0">
                  <a:pos x="210" y="110"/>
                </a:cxn>
                <a:cxn ang="0">
                  <a:pos x="205" y="163"/>
                </a:cxn>
                <a:cxn ang="0">
                  <a:pos x="177" y="194"/>
                </a:cxn>
                <a:cxn ang="0">
                  <a:pos x="153" y="217"/>
                </a:cxn>
                <a:cxn ang="0">
                  <a:pos x="140" y="240"/>
                </a:cxn>
                <a:cxn ang="0">
                  <a:pos x="92" y="261"/>
                </a:cxn>
                <a:cxn ang="0">
                  <a:pos x="49" y="263"/>
                </a:cxn>
                <a:cxn ang="0">
                  <a:pos x="32" y="242"/>
                </a:cxn>
                <a:cxn ang="0">
                  <a:pos x="17" y="198"/>
                </a:cxn>
                <a:cxn ang="0">
                  <a:pos x="15" y="183"/>
                </a:cxn>
                <a:cxn ang="0">
                  <a:pos x="0" y="152"/>
                </a:cxn>
                <a:cxn ang="0">
                  <a:pos x="8" y="124"/>
                </a:cxn>
                <a:cxn ang="0">
                  <a:pos x="39" y="79"/>
                </a:cxn>
                <a:cxn ang="0">
                  <a:pos x="55" y="61"/>
                </a:cxn>
                <a:cxn ang="0">
                  <a:pos x="102" y="52"/>
                </a:cxn>
                <a:cxn ang="0">
                  <a:pos x="137" y="61"/>
                </a:cxn>
                <a:cxn ang="0">
                  <a:pos x="158" y="55"/>
                </a:cxn>
                <a:cxn ang="0">
                  <a:pos x="174" y="17"/>
                </a:cxn>
                <a:cxn ang="0">
                  <a:pos x="205" y="0"/>
                </a:cxn>
                <a:cxn ang="0">
                  <a:pos x="237" y="10"/>
                </a:cxn>
                <a:cxn ang="0">
                  <a:pos x="252" y="37"/>
                </a:cxn>
                <a:cxn ang="0">
                  <a:pos x="254" y="65"/>
                </a:cxn>
                <a:cxn ang="0">
                  <a:pos x="233" y="23"/>
                </a:cxn>
                <a:cxn ang="0">
                  <a:pos x="199" y="20"/>
                </a:cxn>
                <a:cxn ang="0">
                  <a:pos x="198" y="62"/>
                </a:cxn>
                <a:cxn ang="0">
                  <a:pos x="189" y="89"/>
                </a:cxn>
                <a:cxn ang="0">
                  <a:pos x="171" y="94"/>
                </a:cxn>
                <a:cxn ang="0">
                  <a:pos x="163" y="118"/>
                </a:cxn>
                <a:cxn ang="0">
                  <a:pos x="126" y="129"/>
                </a:cxn>
                <a:cxn ang="0">
                  <a:pos x="118" y="121"/>
                </a:cxn>
                <a:cxn ang="0">
                  <a:pos x="156" y="113"/>
                </a:cxn>
                <a:cxn ang="0">
                  <a:pos x="164" y="89"/>
                </a:cxn>
                <a:cxn ang="0">
                  <a:pos x="188" y="72"/>
                </a:cxn>
                <a:cxn ang="0">
                  <a:pos x="185" y="26"/>
                </a:cxn>
                <a:cxn ang="0">
                  <a:pos x="177" y="31"/>
                </a:cxn>
                <a:cxn ang="0">
                  <a:pos x="157" y="65"/>
                </a:cxn>
                <a:cxn ang="0">
                  <a:pos x="136" y="72"/>
                </a:cxn>
                <a:cxn ang="0">
                  <a:pos x="106" y="61"/>
                </a:cxn>
                <a:cxn ang="0">
                  <a:pos x="52" y="73"/>
                </a:cxn>
                <a:cxn ang="0">
                  <a:pos x="36" y="103"/>
                </a:cxn>
                <a:cxn ang="0">
                  <a:pos x="8" y="141"/>
                </a:cxn>
                <a:cxn ang="0">
                  <a:pos x="12" y="162"/>
                </a:cxn>
                <a:cxn ang="0">
                  <a:pos x="29" y="188"/>
                </a:cxn>
                <a:cxn ang="0">
                  <a:pos x="42" y="239"/>
                </a:cxn>
                <a:cxn ang="0">
                  <a:pos x="60" y="259"/>
                </a:cxn>
                <a:cxn ang="0">
                  <a:pos x="115" y="247"/>
                </a:cxn>
                <a:cxn ang="0">
                  <a:pos x="147" y="205"/>
                </a:cxn>
                <a:cxn ang="0">
                  <a:pos x="179" y="179"/>
                </a:cxn>
                <a:cxn ang="0">
                  <a:pos x="196" y="153"/>
                </a:cxn>
                <a:cxn ang="0">
                  <a:pos x="209" y="93"/>
                </a:cxn>
                <a:cxn ang="0">
                  <a:pos x="241" y="75"/>
                </a:cxn>
                <a:cxn ang="0">
                  <a:pos x="241" y="37"/>
                </a:cxn>
              </a:cxnLst>
              <a:rect l="0" t="0" r="r" b="b"/>
              <a:pathLst>
                <a:path w="255" h="266">
                  <a:moveTo>
                    <a:pt x="245" y="92"/>
                  </a:moveTo>
                  <a:lnTo>
                    <a:pt x="245" y="92"/>
                  </a:lnTo>
                  <a:lnTo>
                    <a:pt x="238" y="94"/>
                  </a:lnTo>
                  <a:lnTo>
                    <a:pt x="231" y="96"/>
                  </a:lnTo>
                  <a:lnTo>
                    <a:pt x="226" y="96"/>
                  </a:lnTo>
                  <a:lnTo>
                    <a:pt x="219" y="99"/>
                  </a:lnTo>
                  <a:lnTo>
                    <a:pt x="219" y="99"/>
                  </a:lnTo>
                  <a:lnTo>
                    <a:pt x="216" y="100"/>
                  </a:lnTo>
                  <a:lnTo>
                    <a:pt x="213" y="103"/>
                  </a:lnTo>
                  <a:lnTo>
                    <a:pt x="210" y="110"/>
                  </a:lnTo>
                  <a:lnTo>
                    <a:pt x="209" y="118"/>
                  </a:lnTo>
                  <a:lnTo>
                    <a:pt x="208" y="127"/>
                  </a:lnTo>
                  <a:lnTo>
                    <a:pt x="209" y="145"/>
                  </a:lnTo>
                  <a:lnTo>
                    <a:pt x="208" y="155"/>
                  </a:lnTo>
                  <a:lnTo>
                    <a:pt x="205" y="163"/>
                  </a:lnTo>
                  <a:lnTo>
                    <a:pt x="205" y="163"/>
                  </a:lnTo>
                  <a:lnTo>
                    <a:pt x="195" y="176"/>
                  </a:lnTo>
                  <a:lnTo>
                    <a:pt x="184" y="188"/>
                  </a:lnTo>
                  <a:lnTo>
                    <a:pt x="184" y="188"/>
                  </a:lnTo>
                  <a:lnTo>
                    <a:pt x="177" y="194"/>
                  </a:lnTo>
                  <a:lnTo>
                    <a:pt x="168" y="198"/>
                  </a:lnTo>
                  <a:lnTo>
                    <a:pt x="163" y="204"/>
                  </a:lnTo>
                  <a:lnTo>
                    <a:pt x="157" y="210"/>
                  </a:lnTo>
                  <a:lnTo>
                    <a:pt x="157" y="210"/>
                  </a:lnTo>
                  <a:lnTo>
                    <a:pt x="153" y="217"/>
                  </a:lnTo>
                  <a:lnTo>
                    <a:pt x="151" y="222"/>
                  </a:lnTo>
                  <a:lnTo>
                    <a:pt x="149" y="229"/>
                  </a:lnTo>
                  <a:lnTo>
                    <a:pt x="146" y="235"/>
                  </a:lnTo>
                  <a:lnTo>
                    <a:pt x="146" y="235"/>
                  </a:lnTo>
                  <a:lnTo>
                    <a:pt x="140" y="240"/>
                  </a:lnTo>
                  <a:lnTo>
                    <a:pt x="135" y="245"/>
                  </a:lnTo>
                  <a:lnTo>
                    <a:pt x="123" y="252"/>
                  </a:lnTo>
                  <a:lnTo>
                    <a:pt x="109" y="257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83" y="264"/>
                  </a:lnTo>
                  <a:lnTo>
                    <a:pt x="73" y="266"/>
                  </a:lnTo>
                  <a:lnTo>
                    <a:pt x="62" y="266"/>
                  </a:lnTo>
                  <a:lnTo>
                    <a:pt x="56" y="264"/>
                  </a:lnTo>
                  <a:lnTo>
                    <a:pt x="49" y="263"/>
                  </a:lnTo>
                  <a:lnTo>
                    <a:pt x="49" y="263"/>
                  </a:lnTo>
                  <a:lnTo>
                    <a:pt x="45" y="259"/>
                  </a:lnTo>
                  <a:lnTo>
                    <a:pt x="39" y="254"/>
                  </a:lnTo>
                  <a:lnTo>
                    <a:pt x="35" y="249"/>
                  </a:lnTo>
                  <a:lnTo>
                    <a:pt x="32" y="242"/>
                  </a:lnTo>
                  <a:lnTo>
                    <a:pt x="25" y="229"/>
                  </a:lnTo>
                  <a:lnTo>
                    <a:pt x="22" y="215"/>
                  </a:lnTo>
                  <a:lnTo>
                    <a:pt x="22" y="215"/>
                  </a:lnTo>
                  <a:lnTo>
                    <a:pt x="18" y="207"/>
                  </a:lnTo>
                  <a:lnTo>
                    <a:pt x="17" y="198"/>
                  </a:lnTo>
                  <a:lnTo>
                    <a:pt x="17" y="198"/>
                  </a:lnTo>
                  <a:lnTo>
                    <a:pt x="17" y="193"/>
                  </a:lnTo>
                  <a:lnTo>
                    <a:pt x="18" y="187"/>
                  </a:lnTo>
                  <a:lnTo>
                    <a:pt x="18" y="187"/>
                  </a:lnTo>
                  <a:lnTo>
                    <a:pt x="15" y="183"/>
                  </a:lnTo>
                  <a:lnTo>
                    <a:pt x="14" y="179"/>
                  </a:lnTo>
                  <a:lnTo>
                    <a:pt x="8" y="170"/>
                  </a:lnTo>
                  <a:lnTo>
                    <a:pt x="3" y="162"/>
                  </a:lnTo>
                  <a:lnTo>
                    <a:pt x="0" y="158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45"/>
                  </a:lnTo>
                  <a:lnTo>
                    <a:pt x="1" y="138"/>
                  </a:lnTo>
                  <a:lnTo>
                    <a:pt x="4" y="131"/>
                  </a:lnTo>
                  <a:lnTo>
                    <a:pt x="8" y="124"/>
                  </a:lnTo>
                  <a:lnTo>
                    <a:pt x="18" y="113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33" y="90"/>
                  </a:lnTo>
                  <a:lnTo>
                    <a:pt x="39" y="79"/>
                  </a:lnTo>
                  <a:lnTo>
                    <a:pt x="45" y="69"/>
                  </a:lnTo>
                  <a:lnTo>
                    <a:pt x="48" y="65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5" y="61"/>
                  </a:lnTo>
                  <a:lnTo>
                    <a:pt x="59" y="61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91" y="54"/>
                  </a:lnTo>
                  <a:lnTo>
                    <a:pt x="102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23" y="55"/>
                  </a:lnTo>
                  <a:lnTo>
                    <a:pt x="130" y="58"/>
                  </a:lnTo>
                  <a:lnTo>
                    <a:pt x="137" y="61"/>
                  </a:lnTo>
                  <a:lnTo>
                    <a:pt x="142" y="61"/>
                  </a:lnTo>
                  <a:lnTo>
                    <a:pt x="146" y="61"/>
                  </a:lnTo>
                  <a:lnTo>
                    <a:pt x="146" y="61"/>
                  </a:lnTo>
                  <a:lnTo>
                    <a:pt x="153" y="58"/>
                  </a:lnTo>
                  <a:lnTo>
                    <a:pt x="158" y="55"/>
                  </a:lnTo>
                  <a:lnTo>
                    <a:pt x="163" y="51"/>
                  </a:lnTo>
                  <a:lnTo>
                    <a:pt x="164" y="45"/>
                  </a:lnTo>
                  <a:lnTo>
                    <a:pt x="168" y="33"/>
                  </a:lnTo>
                  <a:lnTo>
                    <a:pt x="174" y="17"/>
                  </a:lnTo>
                  <a:lnTo>
                    <a:pt x="174" y="17"/>
                  </a:lnTo>
                  <a:lnTo>
                    <a:pt x="182" y="13"/>
                  </a:lnTo>
                  <a:lnTo>
                    <a:pt x="191" y="9"/>
                  </a:lnTo>
                  <a:lnTo>
                    <a:pt x="199" y="6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13" y="5"/>
                  </a:lnTo>
                  <a:lnTo>
                    <a:pt x="222" y="6"/>
                  </a:lnTo>
                  <a:lnTo>
                    <a:pt x="230" y="7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14"/>
                  </a:lnTo>
                  <a:lnTo>
                    <a:pt x="240" y="17"/>
                  </a:lnTo>
                  <a:lnTo>
                    <a:pt x="244" y="24"/>
                  </a:lnTo>
                  <a:lnTo>
                    <a:pt x="250" y="30"/>
                  </a:lnTo>
                  <a:lnTo>
                    <a:pt x="252" y="37"/>
                  </a:lnTo>
                  <a:lnTo>
                    <a:pt x="252" y="37"/>
                  </a:lnTo>
                  <a:lnTo>
                    <a:pt x="255" y="44"/>
                  </a:lnTo>
                  <a:lnTo>
                    <a:pt x="255" y="51"/>
                  </a:lnTo>
                  <a:lnTo>
                    <a:pt x="255" y="58"/>
                  </a:lnTo>
                  <a:lnTo>
                    <a:pt x="254" y="65"/>
                  </a:lnTo>
                  <a:lnTo>
                    <a:pt x="251" y="79"/>
                  </a:lnTo>
                  <a:lnTo>
                    <a:pt x="245" y="92"/>
                  </a:lnTo>
                  <a:lnTo>
                    <a:pt x="245" y="92"/>
                  </a:lnTo>
                  <a:close/>
                  <a:moveTo>
                    <a:pt x="233" y="23"/>
                  </a:moveTo>
                  <a:lnTo>
                    <a:pt x="233" y="23"/>
                  </a:lnTo>
                  <a:lnTo>
                    <a:pt x="223" y="20"/>
                  </a:lnTo>
                  <a:lnTo>
                    <a:pt x="213" y="17"/>
                  </a:lnTo>
                  <a:lnTo>
                    <a:pt x="209" y="17"/>
                  </a:lnTo>
                  <a:lnTo>
                    <a:pt x="203" y="17"/>
                  </a:lnTo>
                  <a:lnTo>
                    <a:pt x="199" y="20"/>
                  </a:lnTo>
                  <a:lnTo>
                    <a:pt x="196" y="23"/>
                  </a:lnTo>
                  <a:lnTo>
                    <a:pt x="196" y="23"/>
                  </a:lnTo>
                  <a:lnTo>
                    <a:pt x="194" y="33"/>
                  </a:lnTo>
                  <a:lnTo>
                    <a:pt x="195" y="42"/>
                  </a:lnTo>
                  <a:lnTo>
                    <a:pt x="198" y="62"/>
                  </a:lnTo>
                  <a:lnTo>
                    <a:pt x="198" y="71"/>
                  </a:lnTo>
                  <a:lnTo>
                    <a:pt x="196" y="79"/>
                  </a:lnTo>
                  <a:lnTo>
                    <a:pt x="195" y="82"/>
                  </a:lnTo>
                  <a:lnTo>
                    <a:pt x="192" y="86"/>
                  </a:lnTo>
                  <a:lnTo>
                    <a:pt x="189" y="89"/>
                  </a:lnTo>
                  <a:lnTo>
                    <a:pt x="185" y="92"/>
                  </a:lnTo>
                  <a:lnTo>
                    <a:pt x="185" y="92"/>
                  </a:lnTo>
                  <a:lnTo>
                    <a:pt x="177" y="92"/>
                  </a:lnTo>
                  <a:lnTo>
                    <a:pt x="171" y="94"/>
                  </a:lnTo>
                  <a:lnTo>
                    <a:pt x="171" y="94"/>
                  </a:lnTo>
                  <a:lnTo>
                    <a:pt x="167" y="100"/>
                  </a:lnTo>
                  <a:lnTo>
                    <a:pt x="165" y="106"/>
                  </a:lnTo>
                  <a:lnTo>
                    <a:pt x="164" y="113"/>
                  </a:lnTo>
                  <a:lnTo>
                    <a:pt x="163" y="118"/>
                  </a:lnTo>
                  <a:lnTo>
                    <a:pt x="163" y="118"/>
                  </a:lnTo>
                  <a:lnTo>
                    <a:pt x="157" y="124"/>
                  </a:lnTo>
                  <a:lnTo>
                    <a:pt x="150" y="127"/>
                  </a:lnTo>
                  <a:lnTo>
                    <a:pt x="143" y="129"/>
                  </a:lnTo>
                  <a:lnTo>
                    <a:pt x="135" y="129"/>
                  </a:lnTo>
                  <a:lnTo>
                    <a:pt x="126" y="129"/>
                  </a:lnTo>
                  <a:lnTo>
                    <a:pt x="118" y="128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9" y="122"/>
                  </a:lnTo>
                  <a:lnTo>
                    <a:pt x="118" y="121"/>
                  </a:lnTo>
                  <a:lnTo>
                    <a:pt x="132" y="121"/>
                  </a:lnTo>
                  <a:lnTo>
                    <a:pt x="139" y="121"/>
                  </a:lnTo>
                  <a:lnTo>
                    <a:pt x="144" y="120"/>
                  </a:lnTo>
                  <a:lnTo>
                    <a:pt x="150" y="117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156" y="104"/>
                  </a:lnTo>
                  <a:lnTo>
                    <a:pt x="157" y="99"/>
                  </a:lnTo>
                  <a:lnTo>
                    <a:pt x="160" y="93"/>
                  </a:lnTo>
                  <a:lnTo>
                    <a:pt x="164" y="89"/>
                  </a:lnTo>
                  <a:lnTo>
                    <a:pt x="168" y="85"/>
                  </a:lnTo>
                  <a:lnTo>
                    <a:pt x="174" y="82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8" y="72"/>
                  </a:lnTo>
                  <a:lnTo>
                    <a:pt x="188" y="65"/>
                  </a:lnTo>
                  <a:lnTo>
                    <a:pt x="186" y="49"/>
                  </a:lnTo>
                  <a:lnTo>
                    <a:pt x="185" y="41"/>
                  </a:lnTo>
                  <a:lnTo>
                    <a:pt x="184" y="34"/>
                  </a:lnTo>
                  <a:lnTo>
                    <a:pt x="185" y="26"/>
                  </a:lnTo>
                  <a:lnTo>
                    <a:pt x="188" y="19"/>
                  </a:lnTo>
                  <a:lnTo>
                    <a:pt x="188" y="19"/>
                  </a:lnTo>
                  <a:lnTo>
                    <a:pt x="184" y="20"/>
                  </a:lnTo>
                  <a:lnTo>
                    <a:pt x="181" y="23"/>
                  </a:lnTo>
                  <a:lnTo>
                    <a:pt x="177" y="31"/>
                  </a:lnTo>
                  <a:lnTo>
                    <a:pt x="174" y="40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65" y="56"/>
                  </a:lnTo>
                  <a:lnTo>
                    <a:pt x="157" y="65"/>
                  </a:lnTo>
                  <a:lnTo>
                    <a:pt x="153" y="68"/>
                  </a:lnTo>
                  <a:lnTo>
                    <a:pt x="149" y="71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36" y="72"/>
                  </a:lnTo>
                  <a:lnTo>
                    <a:pt x="129" y="69"/>
                  </a:lnTo>
                  <a:lnTo>
                    <a:pt x="122" y="66"/>
                  </a:lnTo>
                  <a:lnTo>
                    <a:pt x="115" y="62"/>
                  </a:lnTo>
                  <a:lnTo>
                    <a:pt x="106" y="61"/>
                  </a:lnTo>
                  <a:lnTo>
                    <a:pt x="106" y="61"/>
                  </a:lnTo>
                  <a:lnTo>
                    <a:pt x="99" y="61"/>
                  </a:lnTo>
                  <a:lnTo>
                    <a:pt x="92" y="61"/>
                  </a:lnTo>
                  <a:lnTo>
                    <a:pt x="78" y="65"/>
                  </a:lnTo>
                  <a:lnTo>
                    <a:pt x="66" y="69"/>
                  </a:lnTo>
                  <a:lnTo>
                    <a:pt x="52" y="73"/>
                  </a:lnTo>
                  <a:lnTo>
                    <a:pt x="52" y="73"/>
                  </a:lnTo>
                  <a:lnTo>
                    <a:pt x="52" y="79"/>
                  </a:lnTo>
                  <a:lnTo>
                    <a:pt x="49" y="85"/>
                  </a:lnTo>
                  <a:lnTo>
                    <a:pt x="43" y="94"/>
                  </a:lnTo>
                  <a:lnTo>
                    <a:pt x="36" y="103"/>
                  </a:lnTo>
                  <a:lnTo>
                    <a:pt x="28" y="111"/>
                  </a:lnTo>
                  <a:lnTo>
                    <a:pt x="19" y="121"/>
                  </a:lnTo>
                  <a:lnTo>
                    <a:pt x="12" y="129"/>
                  </a:lnTo>
                  <a:lnTo>
                    <a:pt x="11" y="135"/>
                  </a:lnTo>
                  <a:lnTo>
                    <a:pt x="8" y="141"/>
                  </a:lnTo>
                  <a:lnTo>
                    <a:pt x="8" y="146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1" y="158"/>
                  </a:lnTo>
                  <a:lnTo>
                    <a:pt x="12" y="162"/>
                  </a:lnTo>
                  <a:lnTo>
                    <a:pt x="19" y="170"/>
                  </a:lnTo>
                  <a:lnTo>
                    <a:pt x="25" y="179"/>
                  </a:lnTo>
                  <a:lnTo>
                    <a:pt x="28" y="183"/>
                  </a:lnTo>
                  <a:lnTo>
                    <a:pt x="29" y="188"/>
                  </a:lnTo>
                  <a:lnTo>
                    <a:pt x="29" y="188"/>
                  </a:lnTo>
                  <a:lnTo>
                    <a:pt x="28" y="197"/>
                  </a:lnTo>
                  <a:lnTo>
                    <a:pt x="28" y="207"/>
                  </a:lnTo>
                  <a:lnTo>
                    <a:pt x="29" y="215"/>
                  </a:lnTo>
                  <a:lnTo>
                    <a:pt x="33" y="224"/>
                  </a:lnTo>
                  <a:lnTo>
                    <a:pt x="42" y="239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59" y="254"/>
                  </a:lnTo>
                  <a:lnTo>
                    <a:pt x="62" y="256"/>
                  </a:lnTo>
                  <a:lnTo>
                    <a:pt x="60" y="259"/>
                  </a:lnTo>
                  <a:lnTo>
                    <a:pt x="60" y="259"/>
                  </a:lnTo>
                  <a:lnTo>
                    <a:pt x="88" y="254"/>
                  </a:lnTo>
                  <a:lnTo>
                    <a:pt x="102" y="252"/>
                  </a:lnTo>
                  <a:lnTo>
                    <a:pt x="115" y="247"/>
                  </a:lnTo>
                  <a:lnTo>
                    <a:pt x="115" y="247"/>
                  </a:lnTo>
                  <a:lnTo>
                    <a:pt x="121" y="243"/>
                  </a:lnTo>
                  <a:lnTo>
                    <a:pt x="126" y="239"/>
                  </a:lnTo>
                  <a:lnTo>
                    <a:pt x="130" y="235"/>
                  </a:lnTo>
                  <a:lnTo>
                    <a:pt x="135" y="229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51" y="200"/>
                  </a:lnTo>
                  <a:lnTo>
                    <a:pt x="157" y="194"/>
                  </a:lnTo>
                  <a:lnTo>
                    <a:pt x="168" y="187"/>
                  </a:lnTo>
                  <a:lnTo>
                    <a:pt x="179" y="179"/>
                  </a:lnTo>
                  <a:lnTo>
                    <a:pt x="185" y="174"/>
                  </a:lnTo>
                  <a:lnTo>
                    <a:pt x="191" y="169"/>
                  </a:lnTo>
                  <a:lnTo>
                    <a:pt x="191" y="169"/>
                  </a:lnTo>
                  <a:lnTo>
                    <a:pt x="194" y="162"/>
                  </a:lnTo>
                  <a:lnTo>
                    <a:pt x="196" y="153"/>
                  </a:lnTo>
                  <a:lnTo>
                    <a:pt x="198" y="137"/>
                  </a:lnTo>
                  <a:lnTo>
                    <a:pt x="199" y="118"/>
                  </a:lnTo>
                  <a:lnTo>
                    <a:pt x="201" y="99"/>
                  </a:lnTo>
                  <a:lnTo>
                    <a:pt x="201" y="99"/>
                  </a:lnTo>
                  <a:lnTo>
                    <a:pt x="209" y="93"/>
                  </a:lnTo>
                  <a:lnTo>
                    <a:pt x="219" y="90"/>
                  </a:lnTo>
                  <a:lnTo>
                    <a:pt x="229" y="86"/>
                  </a:lnTo>
                  <a:lnTo>
                    <a:pt x="238" y="83"/>
                  </a:lnTo>
                  <a:lnTo>
                    <a:pt x="238" y="83"/>
                  </a:lnTo>
                  <a:lnTo>
                    <a:pt x="241" y="75"/>
                  </a:lnTo>
                  <a:lnTo>
                    <a:pt x="244" y="66"/>
                  </a:lnTo>
                  <a:lnTo>
                    <a:pt x="244" y="59"/>
                  </a:lnTo>
                  <a:lnTo>
                    <a:pt x="244" y="51"/>
                  </a:lnTo>
                  <a:lnTo>
                    <a:pt x="243" y="44"/>
                  </a:lnTo>
                  <a:lnTo>
                    <a:pt x="241" y="37"/>
                  </a:lnTo>
                  <a:lnTo>
                    <a:pt x="237" y="30"/>
                  </a:lnTo>
                  <a:lnTo>
                    <a:pt x="233" y="23"/>
                  </a:lnTo>
                  <a:lnTo>
                    <a:pt x="233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2" name="Freeform 109"/>
          <p:cNvSpPr>
            <a:spLocks noEditPoints="1"/>
          </p:cNvSpPr>
          <p:nvPr/>
        </p:nvSpPr>
        <p:spPr bwMode="auto">
          <a:xfrm>
            <a:off x="6715140" y="1143343"/>
            <a:ext cx="1147758" cy="1391091"/>
          </a:xfrm>
          <a:custGeom>
            <a:avLst/>
            <a:gdLst/>
            <a:ahLst/>
            <a:cxnLst>
              <a:cxn ang="0">
                <a:pos x="334" y="1907"/>
              </a:cxn>
              <a:cxn ang="0">
                <a:pos x="66" y="2171"/>
              </a:cxn>
              <a:cxn ang="0">
                <a:pos x="245" y="1654"/>
              </a:cxn>
              <a:cxn ang="0">
                <a:pos x="613" y="615"/>
              </a:cxn>
              <a:cxn ang="0">
                <a:pos x="914" y="437"/>
              </a:cxn>
              <a:cxn ang="0">
                <a:pos x="1183" y="518"/>
              </a:cxn>
              <a:cxn ang="0">
                <a:pos x="1300" y="828"/>
              </a:cxn>
              <a:cxn ang="0">
                <a:pos x="1361" y="397"/>
              </a:cxn>
              <a:cxn ang="0">
                <a:pos x="1587" y="8"/>
              </a:cxn>
              <a:cxn ang="0">
                <a:pos x="1644" y="253"/>
              </a:cxn>
              <a:cxn ang="0">
                <a:pos x="1645" y="691"/>
              </a:cxn>
              <a:cxn ang="0">
                <a:pos x="1333" y="1279"/>
              </a:cxn>
              <a:cxn ang="0">
                <a:pos x="936" y="1766"/>
              </a:cxn>
              <a:cxn ang="0">
                <a:pos x="633" y="1720"/>
              </a:cxn>
              <a:cxn ang="0">
                <a:pos x="1659" y="189"/>
              </a:cxn>
              <a:cxn ang="0">
                <a:pos x="1065" y="372"/>
              </a:cxn>
              <a:cxn ang="0">
                <a:pos x="1528" y="571"/>
              </a:cxn>
              <a:cxn ang="0">
                <a:pos x="1031" y="503"/>
              </a:cxn>
              <a:cxn ang="0">
                <a:pos x="1117" y="390"/>
              </a:cxn>
              <a:cxn ang="0">
                <a:pos x="829" y="605"/>
              </a:cxn>
              <a:cxn ang="0">
                <a:pos x="768" y="588"/>
              </a:cxn>
              <a:cxn ang="0">
                <a:pos x="1166" y="550"/>
              </a:cxn>
              <a:cxn ang="0">
                <a:pos x="1100" y="574"/>
              </a:cxn>
              <a:cxn ang="0">
                <a:pos x="1510" y="1014"/>
              </a:cxn>
              <a:cxn ang="0">
                <a:pos x="1512" y="734"/>
              </a:cxn>
              <a:cxn ang="0">
                <a:pos x="1267" y="1087"/>
              </a:cxn>
              <a:cxn ang="0">
                <a:pos x="871" y="689"/>
              </a:cxn>
              <a:cxn ang="0">
                <a:pos x="963" y="606"/>
              </a:cxn>
              <a:cxn ang="0">
                <a:pos x="749" y="609"/>
              </a:cxn>
              <a:cxn ang="0">
                <a:pos x="825" y="622"/>
              </a:cxn>
              <a:cxn ang="0">
                <a:pos x="592" y="758"/>
              </a:cxn>
              <a:cxn ang="0">
                <a:pos x="682" y="620"/>
              </a:cxn>
              <a:cxn ang="0">
                <a:pos x="1257" y="824"/>
              </a:cxn>
              <a:cxn ang="0">
                <a:pos x="1022" y="723"/>
              </a:cxn>
              <a:cxn ang="0">
                <a:pos x="644" y="1206"/>
              </a:cxn>
              <a:cxn ang="0">
                <a:pos x="652" y="713"/>
              </a:cxn>
              <a:cxn ang="0">
                <a:pos x="1071" y="941"/>
              </a:cxn>
              <a:cxn ang="0">
                <a:pos x="723" y="828"/>
              </a:cxn>
              <a:cxn ang="0">
                <a:pos x="940" y="764"/>
              </a:cxn>
              <a:cxn ang="0">
                <a:pos x="727" y="883"/>
              </a:cxn>
              <a:cxn ang="0">
                <a:pos x="849" y="817"/>
              </a:cxn>
              <a:cxn ang="0">
                <a:pos x="606" y="799"/>
              </a:cxn>
              <a:cxn ang="0">
                <a:pos x="1144" y="838"/>
              </a:cxn>
              <a:cxn ang="0">
                <a:pos x="1263" y="842"/>
              </a:cxn>
              <a:cxn ang="0">
                <a:pos x="1117" y="855"/>
              </a:cxn>
              <a:cxn ang="0">
                <a:pos x="728" y="938"/>
              </a:cxn>
              <a:cxn ang="0">
                <a:pos x="789" y="913"/>
              </a:cxn>
              <a:cxn ang="0">
                <a:pos x="999" y="1289"/>
              </a:cxn>
              <a:cxn ang="0">
                <a:pos x="904" y="1299"/>
              </a:cxn>
              <a:cxn ang="0">
                <a:pos x="890" y="943"/>
              </a:cxn>
              <a:cxn ang="0">
                <a:pos x="1286" y="1137"/>
              </a:cxn>
              <a:cxn ang="0">
                <a:pos x="389" y="1330"/>
              </a:cxn>
              <a:cxn ang="0">
                <a:pos x="675" y="1622"/>
              </a:cxn>
              <a:cxn ang="0">
                <a:pos x="1224" y="1410"/>
              </a:cxn>
              <a:cxn ang="0">
                <a:pos x="512" y="1161"/>
              </a:cxn>
              <a:cxn ang="0">
                <a:pos x="1050" y="1650"/>
              </a:cxn>
              <a:cxn ang="0">
                <a:pos x="912" y="1613"/>
              </a:cxn>
              <a:cxn ang="0">
                <a:pos x="716" y="1629"/>
              </a:cxn>
              <a:cxn ang="0">
                <a:pos x="610" y="1648"/>
              </a:cxn>
              <a:cxn ang="0">
                <a:pos x="287" y="1718"/>
              </a:cxn>
              <a:cxn ang="0">
                <a:pos x="179" y="1869"/>
              </a:cxn>
              <a:cxn ang="0">
                <a:pos x="26" y="2075"/>
              </a:cxn>
            </a:cxnLst>
            <a:rect l="0" t="0" r="r" b="b"/>
            <a:pathLst>
              <a:path w="1680" h="2180">
                <a:moveTo>
                  <a:pt x="633" y="1720"/>
                </a:moveTo>
                <a:lnTo>
                  <a:pt x="633" y="1720"/>
                </a:lnTo>
                <a:lnTo>
                  <a:pt x="626" y="1720"/>
                </a:lnTo>
                <a:lnTo>
                  <a:pt x="620" y="1721"/>
                </a:lnTo>
                <a:lnTo>
                  <a:pt x="609" y="1724"/>
                </a:lnTo>
                <a:lnTo>
                  <a:pt x="602" y="1725"/>
                </a:lnTo>
                <a:lnTo>
                  <a:pt x="598" y="1727"/>
                </a:lnTo>
                <a:lnTo>
                  <a:pt x="595" y="1727"/>
                </a:lnTo>
                <a:lnTo>
                  <a:pt x="595" y="1727"/>
                </a:lnTo>
                <a:lnTo>
                  <a:pt x="588" y="1724"/>
                </a:lnTo>
                <a:lnTo>
                  <a:pt x="582" y="1720"/>
                </a:lnTo>
                <a:lnTo>
                  <a:pt x="570" y="1710"/>
                </a:lnTo>
                <a:lnTo>
                  <a:pt x="564" y="1706"/>
                </a:lnTo>
                <a:lnTo>
                  <a:pt x="556" y="1700"/>
                </a:lnTo>
                <a:lnTo>
                  <a:pt x="549" y="1697"/>
                </a:lnTo>
                <a:lnTo>
                  <a:pt x="539" y="1695"/>
                </a:lnTo>
                <a:lnTo>
                  <a:pt x="539" y="1695"/>
                </a:lnTo>
                <a:lnTo>
                  <a:pt x="536" y="1682"/>
                </a:lnTo>
                <a:lnTo>
                  <a:pt x="537" y="1671"/>
                </a:lnTo>
                <a:lnTo>
                  <a:pt x="542" y="1661"/>
                </a:lnTo>
                <a:lnTo>
                  <a:pt x="546" y="1652"/>
                </a:lnTo>
                <a:lnTo>
                  <a:pt x="546" y="1652"/>
                </a:lnTo>
                <a:lnTo>
                  <a:pt x="543" y="1654"/>
                </a:lnTo>
                <a:lnTo>
                  <a:pt x="544" y="1648"/>
                </a:lnTo>
                <a:lnTo>
                  <a:pt x="544" y="1648"/>
                </a:lnTo>
                <a:lnTo>
                  <a:pt x="520" y="1647"/>
                </a:lnTo>
                <a:lnTo>
                  <a:pt x="498" y="1647"/>
                </a:lnTo>
                <a:lnTo>
                  <a:pt x="477" y="1648"/>
                </a:lnTo>
                <a:lnTo>
                  <a:pt x="456" y="1651"/>
                </a:lnTo>
                <a:lnTo>
                  <a:pt x="456" y="1651"/>
                </a:lnTo>
                <a:lnTo>
                  <a:pt x="462" y="1657"/>
                </a:lnTo>
                <a:lnTo>
                  <a:pt x="464" y="1662"/>
                </a:lnTo>
                <a:lnTo>
                  <a:pt x="470" y="1675"/>
                </a:lnTo>
                <a:lnTo>
                  <a:pt x="473" y="1690"/>
                </a:lnTo>
                <a:lnTo>
                  <a:pt x="474" y="1706"/>
                </a:lnTo>
                <a:lnTo>
                  <a:pt x="473" y="1723"/>
                </a:lnTo>
                <a:lnTo>
                  <a:pt x="471" y="1739"/>
                </a:lnTo>
                <a:lnTo>
                  <a:pt x="464" y="1773"/>
                </a:lnTo>
                <a:lnTo>
                  <a:pt x="464" y="1773"/>
                </a:lnTo>
                <a:lnTo>
                  <a:pt x="460" y="1789"/>
                </a:lnTo>
                <a:lnTo>
                  <a:pt x="454" y="1804"/>
                </a:lnTo>
                <a:lnTo>
                  <a:pt x="447" y="1820"/>
                </a:lnTo>
                <a:lnTo>
                  <a:pt x="440" y="1834"/>
                </a:lnTo>
                <a:lnTo>
                  <a:pt x="425" y="1859"/>
                </a:lnTo>
                <a:lnTo>
                  <a:pt x="410" y="1880"/>
                </a:lnTo>
                <a:lnTo>
                  <a:pt x="410" y="1880"/>
                </a:lnTo>
                <a:lnTo>
                  <a:pt x="389" y="1891"/>
                </a:lnTo>
                <a:lnTo>
                  <a:pt x="369" y="1905"/>
                </a:lnTo>
                <a:lnTo>
                  <a:pt x="369" y="1905"/>
                </a:lnTo>
                <a:lnTo>
                  <a:pt x="360" y="1904"/>
                </a:lnTo>
                <a:lnTo>
                  <a:pt x="351" y="1904"/>
                </a:lnTo>
                <a:lnTo>
                  <a:pt x="334" y="1907"/>
                </a:lnTo>
                <a:lnTo>
                  <a:pt x="316" y="1911"/>
                </a:lnTo>
                <a:lnTo>
                  <a:pt x="304" y="1911"/>
                </a:lnTo>
                <a:lnTo>
                  <a:pt x="292" y="1911"/>
                </a:lnTo>
                <a:lnTo>
                  <a:pt x="292" y="1911"/>
                </a:lnTo>
                <a:lnTo>
                  <a:pt x="282" y="1909"/>
                </a:lnTo>
                <a:lnTo>
                  <a:pt x="275" y="1905"/>
                </a:lnTo>
                <a:lnTo>
                  <a:pt x="266" y="1902"/>
                </a:lnTo>
                <a:lnTo>
                  <a:pt x="257" y="1900"/>
                </a:lnTo>
                <a:lnTo>
                  <a:pt x="257" y="1900"/>
                </a:lnTo>
                <a:lnTo>
                  <a:pt x="241" y="1898"/>
                </a:lnTo>
                <a:lnTo>
                  <a:pt x="226" y="1897"/>
                </a:lnTo>
                <a:lnTo>
                  <a:pt x="210" y="1894"/>
                </a:lnTo>
                <a:lnTo>
                  <a:pt x="202" y="1893"/>
                </a:lnTo>
                <a:lnTo>
                  <a:pt x="195" y="1890"/>
                </a:lnTo>
                <a:lnTo>
                  <a:pt x="195" y="1890"/>
                </a:lnTo>
                <a:lnTo>
                  <a:pt x="186" y="1897"/>
                </a:lnTo>
                <a:lnTo>
                  <a:pt x="181" y="1905"/>
                </a:lnTo>
                <a:lnTo>
                  <a:pt x="177" y="1915"/>
                </a:lnTo>
                <a:lnTo>
                  <a:pt x="174" y="1923"/>
                </a:lnTo>
                <a:lnTo>
                  <a:pt x="171" y="1935"/>
                </a:lnTo>
                <a:lnTo>
                  <a:pt x="171" y="1946"/>
                </a:lnTo>
                <a:lnTo>
                  <a:pt x="172" y="1959"/>
                </a:lnTo>
                <a:lnTo>
                  <a:pt x="175" y="1973"/>
                </a:lnTo>
                <a:lnTo>
                  <a:pt x="175" y="1973"/>
                </a:lnTo>
                <a:lnTo>
                  <a:pt x="178" y="1981"/>
                </a:lnTo>
                <a:lnTo>
                  <a:pt x="181" y="1989"/>
                </a:lnTo>
                <a:lnTo>
                  <a:pt x="191" y="2002"/>
                </a:lnTo>
                <a:lnTo>
                  <a:pt x="193" y="2008"/>
                </a:lnTo>
                <a:lnTo>
                  <a:pt x="195" y="2013"/>
                </a:lnTo>
                <a:lnTo>
                  <a:pt x="193" y="2019"/>
                </a:lnTo>
                <a:lnTo>
                  <a:pt x="191" y="2026"/>
                </a:lnTo>
                <a:lnTo>
                  <a:pt x="191" y="2026"/>
                </a:lnTo>
                <a:lnTo>
                  <a:pt x="165" y="2022"/>
                </a:lnTo>
                <a:lnTo>
                  <a:pt x="140" y="2017"/>
                </a:lnTo>
                <a:lnTo>
                  <a:pt x="118" y="2012"/>
                </a:lnTo>
                <a:lnTo>
                  <a:pt x="95" y="2003"/>
                </a:lnTo>
                <a:lnTo>
                  <a:pt x="95" y="2003"/>
                </a:lnTo>
                <a:lnTo>
                  <a:pt x="85" y="2019"/>
                </a:lnTo>
                <a:lnTo>
                  <a:pt x="80" y="2036"/>
                </a:lnTo>
                <a:lnTo>
                  <a:pt x="75" y="2054"/>
                </a:lnTo>
                <a:lnTo>
                  <a:pt x="73" y="2072"/>
                </a:lnTo>
                <a:lnTo>
                  <a:pt x="73" y="2092"/>
                </a:lnTo>
                <a:lnTo>
                  <a:pt x="73" y="2112"/>
                </a:lnTo>
                <a:lnTo>
                  <a:pt x="78" y="2149"/>
                </a:lnTo>
                <a:lnTo>
                  <a:pt x="78" y="2149"/>
                </a:lnTo>
                <a:lnTo>
                  <a:pt x="81" y="2166"/>
                </a:lnTo>
                <a:lnTo>
                  <a:pt x="81" y="2169"/>
                </a:lnTo>
                <a:lnTo>
                  <a:pt x="81" y="2173"/>
                </a:lnTo>
                <a:lnTo>
                  <a:pt x="78" y="2178"/>
                </a:lnTo>
                <a:lnTo>
                  <a:pt x="75" y="2180"/>
                </a:lnTo>
                <a:lnTo>
                  <a:pt x="75" y="2180"/>
                </a:lnTo>
                <a:lnTo>
                  <a:pt x="66" y="2171"/>
                </a:lnTo>
                <a:lnTo>
                  <a:pt x="56" y="2159"/>
                </a:lnTo>
                <a:lnTo>
                  <a:pt x="46" y="2148"/>
                </a:lnTo>
                <a:lnTo>
                  <a:pt x="38" y="2134"/>
                </a:lnTo>
                <a:lnTo>
                  <a:pt x="29" y="2120"/>
                </a:lnTo>
                <a:lnTo>
                  <a:pt x="22" y="2105"/>
                </a:lnTo>
                <a:lnTo>
                  <a:pt x="15" y="2089"/>
                </a:lnTo>
                <a:lnTo>
                  <a:pt x="11" y="2072"/>
                </a:lnTo>
                <a:lnTo>
                  <a:pt x="5" y="2055"/>
                </a:lnTo>
                <a:lnTo>
                  <a:pt x="2" y="2039"/>
                </a:lnTo>
                <a:lnTo>
                  <a:pt x="1" y="2022"/>
                </a:lnTo>
                <a:lnTo>
                  <a:pt x="0" y="2005"/>
                </a:lnTo>
                <a:lnTo>
                  <a:pt x="0" y="1987"/>
                </a:lnTo>
                <a:lnTo>
                  <a:pt x="1" y="1971"/>
                </a:lnTo>
                <a:lnTo>
                  <a:pt x="5" y="1954"/>
                </a:lnTo>
                <a:lnTo>
                  <a:pt x="9" y="1937"/>
                </a:lnTo>
                <a:lnTo>
                  <a:pt x="9" y="1937"/>
                </a:lnTo>
                <a:lnTo>
                  <a:pt x="19" y="1925"/>
                </a:lnTo>
                <a:lnTo>
                  <a:pt x="29" y="1911"/>
                </a:lnTo>
                <a:lnTo>
                  <a:pt x="50" y="1885"/>
                </a:lnTo>
                <a:lnTo>
                  <a:pt x="50" y="1885"/>
                </a:lnTo>
                <a:lnTo>
                  <a:pt x="61" y="1880"/>
                </a:lnTo>
                <a:lnTo>
                  <a:pt x="73" y="1876"/>
                </a:lnTo>
                <a:lnTo>
                  <a:pt x="84" y="1873"/>
                </a:lnTo>
                <a:lnTo>
                  <a:pt x="97" y="1870"/>
                </a:lnTo>
                <a:lnTo>
                  <a:pt x="120" y="1867"/>
                </a:lnTo>
                <a:lnTo>
                  <a:pt x="144" y="1864"/>
                </a:lnTo>
                <a:lnTo>
                  <a:pt x="144" y="1864"/>
                </a:lnTo>
                <a:lnTo>
                  <a:pt x="154" y="1862"/>
                </a:lnTo>
                <a:lnTo>
                  <a:pt x="165" y="1856"/>
                </a:lnTo>
                <a:lnTo>
                  <a:pt x="188" y="1845"/>
                </a:lnTo>
                <a:lnTo>
                  <a:pt x="188" y="1845"/>
                </a:lnTo>
                <a:lnTo>
                  <a:pt x="217" y="1831"/>
                </a:lnTo>
                <a:lnTo>
                  <a:pt x="231" y="1824"/>
                </a:lnTo>
                <a:lnTo>
                  <a:pt x="245" y="1815"/>
                </a:lnTo>
                <a:lnTo>
                  <a:pt x="245" y="1815"/>
                </a:lnTo>
                <a:lnTo>
                  <a:pt x="259" y="1804"/>
                </a:lnTo>
                <a:lnTo>
                  <a:pt x="268" y="1797"/>
                </a:lnTo>
                <a:lnTo>
                  <a:pt x="275" y="1790"/>
                </a:lnTo>
                <a:lnTo>
                  <a:pt x="280" y="1780"/>
                </a:lnTo>
                <a:lnTo>
                  <a:pt x="286" y="1770"/>
                </a:lnTo>
                <a:lnTo>
                  <a:pt x="289" y="1759"/>
                </a:lnTo>
                <a:lnTo>
                  <a:pt x="292" y="1745"/>
                </a:lnTo>
                <a:lnTo>
                  <a:pt x="292" y="1745"/>
                </a:lnTo>
                <a:lnTo>
                  <a:pt x="276" y="1734"/>
                </a:lnTo>
                <a:lnTo>
                  <a:pt x="262" y="1721"/>
                </a:lnTo>
                <a:lnTo>
                  <a:pt x="251" y="1709"/>
                </a:lnTo>
                <a:lnTo>
                  <a:pt x="245" y="1699"/>
                </a:lnTo>
                <a:lnTo>
                  <a:pt x="245" y="1699"/>
                </a:lnTo>
                <a:lnTo>
                  <a:pt x="243" y="1693"/>
                </a:lnTo>
                <a:lnTo>
                  <a:pt x="241" y="1686"/>
                </a:lnTo>
                <a:lnTo>
                  <a:pt x="243" y="1671"/>
                </a:lnTo>
                <a:lnTo>
                  <a:pt x="245" y="1654"/>
                </a:lnTo>
                <a:lnTo>
                  <a:pt x="248" y="1637"/>
                </a:lnTo>
                <a:lnTo>
                  <a:pt x="248" y="1637"/>
                </a:lnTo>
                <a:lnTo>
                  <a:pt x="257" y="1600"/>
                </a:lnTo>
                <a:lnTo>
                  <a:pt x="265" y="1565"/>
                </a:lnTo>
                <a:lnTo>
                  <a:pt x="272" y="1530"/>
                </a:lnTo>
                <a:lnTo>
                  <a:pt x="280" y="1495"/>
                </a:lnTo>
                <a:lnTo>
                  <a:pt x="280" y="1495"/>
                </a:lnTo>
                <a:lnTo>
                  <a:pt x="290" y="1440"/>
                </a:lnTo>
                <a:lnTo>
                  <a:pt x="301" y="1388"/>
                </a:lnTo>
                <a:lnTo>
                  <a:pt x="301" y="1388"/>
                </a:lnTo>
                <a:lnTo>
                  <a:pt x="308" y="1373"/>
                </a:lnTo>
                <a:lnTo>
                  <a:pt x="318" y="1359"/>
                </a:lnTo>
                <a:lnTo>
                  <a:pt x="338" y="1334"/>
                </a:lnTo>
                <a:lnTo>
                  <a:pt x="338" y="1334"/>
                </a:lnTo>
                <a:lnTo>
                  <a:pt x="353" y="1324"/>
                </a:lnTo>
                <a:lnTo>
                  <a:pt x="370" y="1317"/>
                </a:lnTo>
                <a:lnTo>
                  <a:pt x="389" y="1311"/>
                </a:lnTo>
                <a:lnTo>
                  <a:pt x="407" y="1307"/>
                </a:lnTo>
                <a:lnTo>
                  <a:pt x="426" y="1304"/>
                </a:lnTo>
                <a:lnTo>
                  <a:pt x="446" y="1303"/>
                </a:lnTo>
                <a:lnTo>
                  <a:pt x="484" y="1303"/>
                </a:lnTo>
                <a:lnTo>
                  <a:pt x="484" y="1303"/>
                </a:lnTo>
                <a:lnTo>
                  <a:pt x="483" y="1254"/>
                </a:lnTo>
                <a:lnTo>
                  <a:pt x="480" y="1203"/>
                </a:lnTo>
                <a:lnTo>
                  <a:pt x="478" y="1153"/>
                </a:lnTo>
                <a:lnTo>
                  <a:pt x="478" y="1106"/>
                </a:lnTo>
                <a:lnTo>
                  <a:pt x="478" y="1106"/>
                </a:lnTo>
                <a:lnTo>
                  <a:pt x="480" y="1102"/>
                </a:lnTo>
                <a:lnTo>
                  <a:pt x="481" y="1099"/>
                </a:lnTo>
                <a:lnTo>
                  <a:pt x="485" y="1094"/>
                </a:lnTo>
                <a:lnTo>
                  <a:pt x="491" y="1088"/>
                </a:lnTo>
                <a:lnTo>
                  <a:pt x="492" y="1085"/>
                </a:lnTo>
                <a:lnTo>
                  <a:pt x="494" y="1081"/>
                </a:lnTo>
                <a:lnTo>
                  <a:pt x="494" y="1081"/>
                </a:lnTo>
                <a:lnTo>
                  <a:pt x="509" y="1074"/>
                </a:lnTo>
                <a:lnTo>
                  <a:pt x="525" y="1068"/>
                </a:lnTo>
                <a:lnTo>
                  <a:pt x="532" y="1066"/>
                </a:lnTo>
                <a:lnTo>
                  <a:pt x="540" y="1063"/>
                </a:lnTo>
                <a:lnTo>
                  <a:pt x="547" y="1063"/>
                </a:lnTo>
                <a:lnTo>
                  <a:pt x="556" y="1064"/>
                </a:lnTo>
                <a:lnTo>
                  <a:pt x="556" y="1064"/>
                </a:lnTo>
                <a:lnTo>
                  <a:pt x="554" y="988"/>
                </a:lnTo>
                <a:lnTo>
                  <a:pt x="554" y="920"/>
                </a:lnTo>
                <a:lnTo>
                  <a:pt x="553" y="848"/>
                </a:lnTo>
                <a:lnTo>
                  <a:pt x="551" y="771"/>
                </a:lnTo>
                <a:lnTo>
                  <a:pt x="551" y="771"/>
                </a:lnTo>
                <a:lnTo>
                  <a:pt x="560" y="758"/>
                </a:lnTo>
                <a:lnTo>
                  <a:pt x="567" y="744"/>
                </a:lnTo>
                <a:lnTo>
                  <a:pt x="579" y="715"/>
                </a:lnTo>
                <a:lnTo>
                  <a:pt x="591" y="682"/>
                </a:lnTo>
                <a:lnTo>
                  <a:pt x="602" y="649"/>
                </a:lnTo>
                <a:lnTo>
                  <a:pt x="613" y="615"/>
                </a:lnTo>
                <a:lnTo>
                  <a:pt x="624" y="581"/>
                </a:lnTo>
                <a:lnTo>
                  <a:pt x="637" y="549"/>
                </a:lnTo>
                <a:lnTo>
                  <a:pt x="645" y="533"/>
                </a:lnTo>
                <a:lnTo>
                  <a:pt x="652" y="519"/>
                </a:lnTo>
                <a:lnTo>
                  <a:pt x="652" y="519"/>
                </a:lnTo>
                <a:lnTo>
                  <a:pt x="659" y="522"/>
                </a:lnTo>
                <a:lnTo>
                  <a:pt x="666" y="526"/>
                </a:lnTo>
                <a:lnTo>
                  <a:pt x="672" y="531"/>
                </a:lnTo>
                <a:lnTo>
                  <a:pt x="676" y="536"/>
                </a:lnTo>
                <a:lnTo>
                  <a:pt x="685" y="549"/>
                </a:lnTo>
                <a:lnTo>
                  <a:pt x="690" y="563"/>
                </a:lnTo>
                <a:lnTo>
                  <a:pt x="702" y="592"/>
                </a:lnTo>
                <a:lnTo>
                  <a:pt x="707" y="606"/>
                </a:lnTo>
                <a:lnTo>
                  <a:pt x="716" y="619"/>
                </a:lnTo>
                <a:lnTo>
                  <a:pt x="716" y="619"/>
                </a:lnTo>
                <a:lnTo>
                  <a:pt x="717" y="629"/>
                </a:lnTo>
                <a:lnTo>
                  <a:pt x="720" y="640"/>
                </a:lnTo>
                <a:lnTo>
                  <a:pt x="728" y="661"/>
                </a:lnTo>
                <a:lnTo>
                  <a:pt x="728" y="661"/>
                </a:lnTo>
                <a:lnTo>
                  <a:pt x="732" y="639"/>
                </a:lnTo>
                <a:lnTo>
                  <a:pt x="735" y="616"/>
                </a:lnTo>
                <a:lnTo>
                  <a:pt x="738" y="569"/>
                </a:lnTo>
                <a:lnTo>
                  <a:pt x="738" y="569"/>
                </a:lnTo>
                <a:lnTo>
                  <a:pt x="749" y="556"/>
                </a:lnTo>
                <a:lnTo>
                  <a:pt x="762" y="542"/>
                </a:lnTo>
                <a:lnTo>
                  <a:pt x="783" y="510"/>
                </a:lnTo>
                <a:lnTo>
                  <a:pt x="783" y="510"/>
                </a:lnTo>
                <a:lnTo>
                  <a:pt x="803" y="477"/>
                </a:lnTo>
                <a:lnTo>
                  <a:pt x="811" y="462"/>
                </a:lnTo>
                <a:lnTo>
                  <a:pt x="818" y="444"/>
                </a:lnTo>
                <a:lnTo>
                  <a:pt x="818" y="444"/>
                </a:lnTo>
                <a:lnTo>
                  <a:pt x="821" y="442"/>
                </a:lnTo>
                <a:lnTo>
                  <a:pt x="822" y="439"/>
                </a:lnTo>
                <a:lnTo>
                  <a:pt x="826" y="434"/>
                </a:lnTo>
                <a:lnTo>
                  <a:pt x="829" y="428"/>
                </a:lnTo>
                <a:lnTo>
                  <a:pt x="834" y="424"/>
                </a:lnTo>
                <a:lnTo>
                  <a:pt x="834" y="424"/>
                </a:lnTo>
                <a:lnTo>
                  <a:pt x="836" y="414"/>
                </a:lnTo>
                <a:lnTo>
                  <a:pt x="839" y="406"/>
                </a:lnTo>
                <a:lnTo>
                  <a:pt x="848" y="392"/>
                </a:lnTo>
                <a:lnTo>
                  <a:pt x="857" y="378"/>
                </a:lnTo>
                <a:lnTo>
                  <a:pt x="867" y="362"/>
                </a:lnTo>
                <a:lnTo>
                  <a:pt x="867" y="362"/>
                </a:lnTo>
                <a:lnTo>
                  <a:pt x="869" y="362"/>
                </a:lnTo>
                <a:lnTo>
                  <a:pt x="870" y="361"/>
                </a:lnTo>
                <a:lnTo>
                  <a:pt x="870" y="358"/>
                </a:lnTo>
                <a:lnTo>
                  <a:pt x="870" y="358"/>
                </a:lnTo>
                <a:lnTo>
                  <a:pt x="878" y="359"/>
                </a:lnTo>
                <a:lnTo>
                  <a:pt x="885" y="361"/>
                </a:lnTo>
                <a:lnTo>
                  <a:pt x="885" y="361"/>
                </a:lnTo>
                <a:lnTo>
                  <a:pt x="901" y="399"/>
                </a:lnTo>
                <a:lnTo>
                  <a:pt x="914" y="437"/>
                </a:lnTo>
                <a:lnTo>
                  <a:pt x="939" y="518"/>
                </a:lnTo>
                <a:lnTo>
                  <a:pt x="939" y="518"/>
                </a:lnTo>
                <a:lnTo>
                  <a:pt x="942" y="512"/>
                </a:lnTo>
                <a:lnTo>
                  <a:pt x="944" y="508"/>
                </a:lnTo>
                <a:lnTo>
                  <a:pt x="949" y="504"/>
                </a:lnTo>
                <a:lnTo>
                  <a:pt x="951" y="500"/>
                </a:lnTo>
                <a:lnTo>
                  <a:pt x="951" y="500"/>
                </a:lnTo>
                <a:lnTo>
                  <a:pt x="954" y="501"/>
                </a:lnTo>
                <a:lnTo>
                  <a:pt x="956" y="501"/>
                </a:lnTo>
                <a:lnTo>
                  <a:pt x="958" y="503"/>
                </a:lnTo>
                <a:lnTo>
                  <a:pt x="960" y="504"/>
                </a:lnTo>
                <a:lnTo>
                  <a:pt x="960" y="504"/>
                </a:lnTo>
                <a:lnTo>
                  <a:pt x="967" y="497"/>
                </a:lnTo>
                <a:lnTo>
                  <a:pt x="972" y="490"/>
                </a:lnTo>
                <a:lnTo>
                  <a:pt x="984" y="469"/>
                </a:lnTo>
                <a:lnTo>
                  <a:pt x="995" y="446"/>
                </a:lnTo>
                <a:lnTo>
                  <a:pt x="1006" y="424"/>
                </a:lnTo>
                <a:lnTo>
                  <a:pt x="1006" y="424"/>
                </a:lnTo>
                <a:lnTo>
                  <a:pt x="1015" y="411"/>
                </a:lnTo>
                <a:lnTo>
                  <a:pt x="1023" y="400"/>
                </a:lnTo>
                <a:lnTo>
                  <a:pt x="1040" y="376"/>
                </a:lnTo>
                <a:lnTo>
                  <a:pt x="1048" y="365"/>
                </a:lnTo>
                <a:lnTo>
                  <a:pt x="1057" y="354"/>
                </a:lnTo>
                <a:lnTo>
                  <a:pt x="1062" y="341"/>
                </a:lnTo>
                <a:lnTo>
                  <a:pt x="1067" y="328"/>
                </a:lnTo>
                <a:lnTo>
                  <a:pt x="1067" y="328"/>
                </a:lnTo>
                <a:lnTo>
                  <a:pt x="1069" y="331"/>
                </a:lnTo>
                <a:lnTo>
                  <a:pt x="1069" y="328"/>
                </a:lnTo>
                <a:lnTo>
                  <a:pt x="1069" y="327"/>
                </a:lnTo>
                <a:lnTo>
                  <a:pt x="1072" y="328"/>
                </a:lnTo>
                <a:lnTo>
                  <a:pt x="1072" y="328"/>
                </a:lnTo>
                <a:lnTo>
                  <a:pt x="1075" y="317"/>
                </a:lnTo>
                <a:lnTo>
                  <a:pt x="1078" y="312"/>
                </a:lnTo>
                <a:lnTo>
                  <a:pt x="1082" y="305"/>
                </a:lnTo>
                <a:lnTo>
                  <a:pt x="1086" y="299"/>
                </a:lnTo>
                <a:lnTo>
                  <a:pt x="1092" y="295"/>
                </a:lnTo>
                <a:lnTo>
                  <a:pt x="1097" y="292"/>
                </a:lnTo>
                <a:lnTo>
                  <a:pt x="1106" y="292"/>
                </a:lnTo>
                <a:lnTo>
                  <a:pt x="1106" y="292"/>
                </a:lnTo>
                <a:lnTo>
                  <a:pt x="1113" y="305"/>
                </a:lnTo>
                <a:lnTo>
                  <a:pt x="1118" y="319"/>
                </a:lnTo>
                <a:lnTo>
                  <a:pt x="1127" y="350"/>
                </a:lnTo>
                <a:lnTo>
                  <a:pt x="1135" y="379"/>
                </a:lnTo>
                <a:lnTo>
                  <a:pt x="1141" y="394"/>
                </a:lnTo>
                <a:lnTo>
                  <a:pt x="1148" y="407"/>
                </a:lnTo>
                <a:lnTo>
                  <a:pt x="1148" y="407"/>
                </a:lnTo>
                <a:lnTo>
                  <a:pt x="1159" y="456"/>
                </a:lnTo>
                <a:lnTo>
                  <a:pt x="1166" y="479"/>
                </a:lnTo>
                <a:lnTo>
                  <a:pt x="1173" y="500"/>
                </a:lnTo>
                <a:lnTo>
                  <a:pt x="1173" y="500"/>
                </a:lnTo>
                <a:lnTo>
                  <a:pt x="1177" y="510"/>
                </a:lnTo>
                <a:lnTo>
                  <a:pt x="1183" y="518"/>
                </a:lnTo>
                <a:lnTo>
                  <a:pt x="1187" y="526"/>
                </a:lnTo>
                <a:lnTo>
                  <a:pt x="1189" y="535"/>
                </a:lnTo>
                <a:lnTo>
                  <a:pt x="1189" y="535"/>
                </a:lnTo>
                <a:lnTo>
                  <a:pt x="1189" y="539"/>
                </a:lnTo>
                <a:lnTo>
                  <a:pt x="1186" y="545"/>
                </a:lnTo>
                <a:lnTo>
                  <a:pt x="1183" y="549"/>
                </a:lnTo>
                <a:lnTo>
                  <a:pt x="1182" y="554"/>
                </a:lnTo>
                <a:lnTo>
                  <a:pt x="1182" y="554"/>
                </a:lnTo>
                <a:lnTo>
                  <a:pt x="1179" y="564"/>
                </a:lnTo>
                <a:lnTo>
                  <a:pt x="1179" y="576"/>
                </a:lnTo>
                <a:lnTo>
                  <a:pt x="1176" y="598"/>
                </a:lnTo>
                <a:lnTo>
                  <a:pt x="1176" y="608"/>
                </a:lnTo>
                <a:lnTo>
                  <a:pt x="1173" y="618"/>
                </a:lnTo>
                <a:lnTo>
                  <a:pt x="1170" y="626"/>
                </a:lnTo>
                <a:lnTo>
                  <a:pt x="1166" y="635"/>
                </a:lnTo>
                <a:lnTo>
                  <a:pt x="1166" y="635"/>
                </a:lnTo>
                <a:lnTo>
                  <a:pt x="1172" y="629"/>
                </a:lnTo>
                <a:lnTo>
                  <a:pt x="1179" y="620"/>
                </a:lnTo>
                <a:lnTo>
                  <a:pt x="1190" y="604"/>
                </a:lnTo>
                <a:lnTo>
                  <a:pt x="1201" y="583"/>
                </a:lnTo>
                <a:lnTo>
                  <a:pt x="1210" y="563"/>
                </a:lnTo>
                <a:lnTo>
                  <a:pt x="1210" y="563"/>
                </a:lnTo>
                <a:lnTo>
                  <a:pt x="1214" y="563"/>
                </a:lnTo>
                <a:lnTo>
                  <a:pt x="1221" y="562"/>
                </a:lnTo>
                <a:lnTo>
                  <a:pt x="1227" y="560"/>
                </a:lnTo>
                <a:lnTo>
                  <a:pt x="1231" y="560"/>
                </a:lnTo>
                <a:lnTo>
                  <a:pt x="1234" y="563"/>
                </a:lnTo>
                <a:lnTo>
                  <a:pt x="1234" y="563"/>
                </a:lnTo>
                <a:lnTo>
                  <a:pt x="1238" y="576"/>
                </a:lnTo>
                <a:lnTo>
                  <a:pt x="1241" y="591"/>
                </a:lnTo>
                <a:lnTo>
                  <a:pt x="1246" y="626"/>
                </a:lnTo>
                <a:lnTo>
                  <a:pt x="1250" y="660"/>
                </a:lnTo>
                <a:lnTo>
                  <a:pt x="1257" y="688"/>
                </a:lnTo>
                <a:lnTo>
                  <a:pt x="1257" y="688"/>
                </a:lnTo>
                <a:lnTo>
                  <a:pt x="1264" y="715"/>
                </a:lnTo>
                <a:lnTo>
                  <a:pt x="1269" y="726"/>
                </a:lnTo>
                <a:lnTo>
                  <a:pt x="1270" y="741"/>
                </a:lnTo>
                <a:lnTo>
                  <a:pt x="1270" y="741"/>
                </a:lnTo>
                <a:lnTo>
                  <a:pt x="1273" y="752"/>
                </a:lnTo>
                <a:lnTo>
                  <a:pt x="1279" y="764"/>
                </a:lnTo>
                <a:lnTo>
                  <a:pt x="1284" y="774"/>
                </a:lnTo>
                <a:lnTo>
                  <a:pt x="1288" y="786"/>
                </a:lnTo>
                <a:lnTo>
                  <a:pt x="1288" y="786"/>
                </a:lnTo>
                <a:lnTo>
                  <a:pt x="1290" y="792"/>
                </a:lnTo>
                <a:lnTo>
                  <a:pt x="1290" y="799"/>
                </a:lnTo>
                <a:lnTo>
                  <a:pt x="1293" y="811"/>
                </a:lnTo>
                <a:lnTo>
                  <a:pt x="1293" y="811"/>
                </a:lnTo>
                <a:lnTo>
                  <a:pt x="1294" y="816"/>
                </a:lnTo>
                <a:lnTo>
                  <a:pt x="1297" y="820"/>
                </a:lnTo>
                <a:lnTo>
                  <a:pt x="1298" y="824"/>
                </a:lnTo>
                <a:lnTo>
                  <a:pt x="1300" y="828"/>
                </a:lnTo>
                <a:lnTo>
                  <a:pt x="1300" y="828"/>
                </a:lnTo>
                <a:lnTo>
                  <a:pt x="1300" y="842"/>
                </a:lnTo>
                <a:lnTo>
                  <a:pt x="1297" y="859"/>
                </a:lnTo>
                <a:lnTo>
                  <a:pt x="1290" y="890"/>
                </a:lnTo>
                <a:lnTo>
                  <a:pt x="1290" y="890"/>
                </a:lnTo>
                <a:lnTo>
                  <a:pt x="1287" y="904"/>
                </a:lnTo>
                <a:lnTo>
                  <a:pt x="1281" y="918"/>
                </a:lnTo>
                <a:lnTo>
                  <a:pt x="1279" y="932"/>
                </a:lnTo>
                <a:lnTo>
                  <a:pt x="1277" y="948"/>
                </a:lnTo>
                <a:lnTo>
                  <a:pt x="1277" y="948"/>
                </a:lnTo>
                <a:lnTo>
                  <a:pt x="1311" y="928"/>
                </a:lnTo>
                <a:lnTo>
                  <a:pt x="1349" y="904"/>
                </a:lnTo>
                <a:lnTo>
                  <a:pt x="1367" y="891"/>
                </a:lnTo>
                <a:lnTo>
                  <a:pt x="1384" y="877"/>
                </a:lnTo>
                <a:lnTo>
                  <a:pt x="1399" y="863"/>
                </a:lnTo>
                <a:lnTo>
                  <a:pt x="1415" y="848"/>
                </a:lnTo>
                <a:lnTo>
                  <a:pt x="1415" y="848"/>
                </a:lnTo>
                <a:lnTo>
                  <a:pt x="1429" y="830"/>
                </a:lnTo>
                <a:lnTo>
                  <a:pt x="1443" y="810"/>
                </a:lnTo>
                <a:lnTo>
                  <a:pt x="1467" y="774"/>
                </a:lnTo>
                <a:lnTo>
                  <a:pt x="1467" y="774"/>
                </a:lnTo>
                <a:lnTo>
                  <a:pt x="1471" y="769"/>
                </a:lnTo>
                <a:lnTo>
                  <a:pt x="1476" y="765"/>
                </a:lnTo>
                <a:lnTo>
                  <a:pt x="1481" y="759"/>
                </a:lnTo>
                <a:lnTo>
                  <a:pt x="1485" y="755"/>
                </a:lnTo>
                <a:lnTo>
                  <a:pt x="1485" y="755"/>
                </a:lnTo>
                <a:lnTo>
                  <a:pt x="1486" y="747"/>
                </a:lnTo>
                <a:lnTo>
                  <a:pt x="1486" y="738"/>
                </a:lnTo>
                <a:lnTo>
                  <a:pt x="1486" y="730"/>
                </a:lnTo>
                <a:lnTo>
                  <a:pt x="1488" y="722"/>
                </a:lnTo>
                <a:lnTo>
                  <a:pt x="1488" y="722"/>
                </a:lnTo>
                <a:lnTo>
                  <a:pt x="1495" y="710"/>
                </a:lnTo>
                <a:lnTo>
                  <a:pt x="1500" y="699"/>
                </a:lnTo>
                <a:lnTo>
                  <a:pt x="1506" y="685"/>
                </a:lnTo>
                <a:lnTo>
                  <a:pt x="1510" y="671"/>
                </a:lnTo>
                <a:lnTo>
                  <a:pt x="1526" y="619"/>
                </a:lnTo>
                <a:lnTo>
                  <a:pt x="1526" y="619"/>
                </a:lnTo>
                <a:lnTo>
                  <a:pt x="1521" y="609"/>
                </a:lnTo>
                <a:lnTo>
                  <a:pt x="1516" y="601"/>
                </a:lnTo>
                <a:lnTo>
                  <a:pt x="1505" y="587"/>
                </a:lnTo>
                <a:lnTo>
                  <a:pt x="1492" y="573"/>
                </a:lnTo>
                <a:lnTo>
                  <a:pt x="1478" y="560"/>
                </a:lnTo>
                <a:lnTo>
                  <a:pt x="1448" y="538"/>
                </a:lnTo>
                <a:lnTo>
                  <a:pt x="1434" y="525"/>
                </a:lnTo>
                <a:lnTo>
                  <a:pt x="1422" y="512"/>
                </a:lnTo>
                <a:lnTo>
                  <a:pt x="1422" y="512"/>
                </a:lnTo>
                <a:lnTo>
                  <a:pt x="1412" y="493"/>
                </a:lnTo>
                <a:lnTo>
                  <a:pt x="1401" y="474"/>
                </a:lnTo>
                <a:lnTo>
                  <a:pt x="1377" y="439"/>
                </a:lnTo>
                <a:lnTo>
                  <a:pt x="1377" y="439"/>
                </a:lnTo>
                <a:lnTo>
                  <a:pt x="1374" y="425"/>
                </a:lnTo>
                <a:lnTo>
                  <a:pt x="1368" y="411"/>
                </a:lnTo>
                <a:lnTo>
                  <a:pt x="1361" y="397"/>
                </a:lnTo>
                <a:lnTo>
                  <a:pt x="1354" y="385"/>
                </a:lnTo>
                <a:lnTo>
                  <a:pt x="1340" y="359"/>
                </a:lnTo>
                <a:lnTo>
                  <a:pt x="1335" y="347"/>
                </a:lnTo>
                <a:lnTo>
                  <a:pt x="1330" y="333"/>
                </a:lnTo>
                <a:lnTo>
                  <a:pt x="1330" y="333"/>
                </a:lnTo>
                <a:lnTo>
                  <a:pt x="1326" y="307"/>
                </a:lnTo>
                <a:lnTo>
                  <a:pt x="1323" y="293"/>
                </a:lnTo>
                <a:lnTo>
                  <a:pt x="1319" y="281"/>
                </a:lnTo>
                <a:lnTo>
                  <a:pt x="1319" y="281"/>
                </a:lnTo>
                <a:lnTo>
                  <a:pt x="1319" y="276"/>
                </a:lnTo>
                <a:lnTo>
                  <a:pt x="1321" y="274"/>
                </a:lnTo>
                <a:lnTo>
                  <a:pt x="1323" y="272"/>
                </a:lnTo>
                <a:lnTo>
                  <a:pt x="1325" y="271"/>
                </a:lnTo>
                <a:lnTo>
                  <a:pt x="1325" y="271"/>
                </a:lnTo>
                <a:lnTo>
                  <a:pt x="1325" y="251"/>
                </a:lnTo>
                <a:lnTo>
                  <a:pt x="1326" y="233"/>
                </a:lnTo>
                <a:lnTo>
                  <a:pt x="1332" y="215"/>
                </a:lnTo>
                <a:lnTo>
                  <a:pt x="1337" y="199"/>
                </a:lnTo>
                <a:lnTo>
                  <a:pt x="1346" y="182"/>
                </a:lnTo>
                <a:lnTo>
                  <a:pt x="1356" y="168"/>
                </a:lnTo>
                <a:lnTo>
                  <a:pt x="1366" y="154"/>
                </a:lnTo>
                <a:lnTo>
                  <a:pt x="1375" y="143"/>
                </a:lnTo>
                <a:lnTo>
                  <a:pt x="1375" y="143"/>
                </a:lnTo>
                <a:lnTo>
                  <a:pt x="1389" y="137"/>
                </a:lnTo>
                <a:lnTo>
                  <a:pt x="1403" y="130"/>
                </a:lnTo>
                <a:lnTo>
                  <a:pt x="1426" y="116"/>
                </a:lnTo>
                <a:lnTo>
                  <a:pt x="1439" y="109"/>
                </a:lnTo>
                <a:lnTo>
                  <a:pt x="1451" y="104"/>
                </a:lnTo>
                <a:lnTo>
                  <a:pt x="1464" y="101"/>
                </a:lnTo>
                <a:lnTo>
                  <a:pt x="1471" y="101"/>
                </a:lnTo>
                <a:lnTo>
                  <a:pt x="1478" y="102"/>
                </a:lnTo>
                <a:lnTo>
                  <a:pt x="1478" y="102"/>
                </a:lnTo>
                <a:lnTo>
                  <a:pt x="1492" y="95"/>
                </a:lnTo>
                <a:lnTo>
                  <a:pt x="1506" y="87"/>
                </a:lnTo>
                <a:lnTo>
                  <a:pt x="1521" y="79"/>
                </a:lnTo>
                <a:lnTo>
                  <a:pt x="1534" y="67"/>
                </a:lnTo>
                <a:lnTo>
                  <a:pt x="1544" y="56"/>
                </a:lnTo>
                <a:lnTo>
                  <a:pt x="1549" y="50"/>
                </a:lnTo>
                <a:lnTo>
                  <a:pt x="1552" y="43"/>
                </a:lnTo>
                <a:lnTo>
                  <a:pt x="1555" y="38"/>
                </a:lnTo>
                <a:lnTo>
                  <a:pt x="1555" y="31"/>
                </a:lnTo>
                <a:lnTo>
                  <a:pt x="1555" y="24"/>
                </a:lnTo>
                <a:lnTo>
                  <a:pt x="1554" y="17"/>
                </a:lnTo>
                <a:lnTo>
                  <a:pt x="1554" y="17"/>
                </a:lnTo>
                <a:lnTo>
                  <a:pt x="1556" y="11"/>
                </a:lnTo>
                <a:lnTo>
                  <a:pt x="1561" y="7"/>
                </a:lnTo>
                <a:lnTo>
                  <a:pt x="1565" y="4"/>
                </a:lnTo>
                <a:lnTo>
                  <a:pt x="1569" y="1"/>
                </a:lnTo>
                <a:lnTo>
                  <a:pt x="1575" y="0"/>
                </a:lnTo>
                <a:lnTo>
                  <a:pt x="1579" y="1"/>
                </a:lnTo>
                <a:lnTo>
                  <a:pt x="1583" y="4"/>
                </a:lnTo>
                <a:lnTo>
                  <a:pt x="1587" y="8"/>
                </a:lnTo>
                <a:lnTo>
                  <a:pt x="1587" y="8"/>
                </a:lnTo>
                <a:lnTo>
                  <a:pt x="1585" y="17"/>
                </a:lnTo>
                <a:lnTo>
                  <a:pt x="1583" y="27"/>
                </a:lnTo>
                <a:lnTo>
                  <a:pt x="1585" y="38"/>
                </a:lnTo>
                <a:lnTo>
                  <a:pt x="1587" y="48"/>
                </a:lnTo>
                <a:lnTo>
                  <a:pt x="1594" y="69"/>
                </a:lnTo>
                <a:lnTo>
                  <a:pt x="1596" y="80"/>
                </a:lnTo>
                <a:lnTo>
                  <a:pt x="1597" y="90"/>
                </a:lnTo>
                <a:lnTo>
                  <a:pt x="1597" y="90"/>
                </a:lnTo>
                <a:lnTo>
                  <a:pt x="1596" y="107"/>
                </a:lnTo>
                <a:lnTo>
                  <a:pt x="1592" y="121"/>
                </a:lnTo>
                <a:lnTo>
                  <a:pt x="1587" y="135"/>
                </a:lnTo>
                <a:lnTo>
                  <a:pt x="1580" y="147"/>
                </a:lnTo>
                <a:lnTo>
                  <a:pt x="1573" y="160"/>
                </a:lnTo>
                <a:lnTo>
                  <a:pt x="1565" y="171"/>
                </a:lnTo>
                <a:lnTo>
                  <a:pt x="1547" y="194"/>
                </a:lnTo>
                <a:lnTo>
                  <a:pt x="1547" y="194"/>
                </a:lnTo>
                <a:lnTo>
                  <a:pt x="1563" y="194"/>
                </a:lnTo>
                <a:lnTo>
                  <a:pt x="1580" y="194"/>
                </a:lnTo>
                <a:lnTo>
                  <a:pt x="1596" y="191"/>
                </a:lnTo>
                <a:lnTo>
                  <a:pt x="1604" y="188"/>
                </a:lnTo>
                <a:lnTo>
                  <a:pt x="1611" y="185"/>
                </a:lnTo>
                <a:lnTo>
                  <a:pt x="1611" y="185"/>
                </a:lnTo>
                <a:lnTo>
                  <a:pt x="1617" y="180"/>
                </a:lnTo>
                <a:lnTo>
                  <a:pt x="1624" y="173"/>
                </a:lnTo>
                <a:lnTo>
                  <a:pt x="1638" y="156"/>
                </a:lnTo>
                <a:lnTo>
                  <a:pt x="1638" y="156"/>
                </a:lnTo>
                <a:lnTo>
                  <a:pt x="1649" y="145"/>
                </a:lnTo>
                <a:lnTo>
                  <a:pt x="1659" y="133"/>
                </a:lnTo>
                <a:lnTo>
                  <a:pt x="1666" y="122"/>
                </a:lnTo>
                <a:lnTo>
                  <a:pt x="1670" y="109"/>
                </a:lnTo>
                <a:lnTo>
                  <a:pt x="1670" y="109"/>
                </a:lnTo>
                <a:lnTo>
                  <a:pt x="1674" y="114"/>
                </a:lnTo>
                <a:lnTo>
                  <a:pt x="1677" y="118"/>
                </a:lnTo>
                <a:lnTo>
                  <a:pt x="1679" y="122"/>
                </a:lnTo>
                <a:lnTo>
                  <a:pt x="1680" y="128"/>
                </a:lnTo>
                <a:lnTo>
                  <a:pt x="1680" y="139"/>
                </a:lnTo>
                <a:lnTo>
                  <a:pt x="1679" y="149"/>
                </a:lnTo>
                <a:lnTo>
                  <a:pt x="1679" y="149"/>
                </a:lnTo>
                <a:lnTo>
                  <a:pt x="1676" y="174"/>
                </a:lnTo>
                <a:lnTo>
                  <a:pt x="1673" y="188"/>
                </a:lnTo>
                <a:lnTo>
                  <a:pt x="1669" y="201"/>
                </a:lnTo>
                <a:lnTo>
                  <a:pt x="1669" y="201"/>
                </a:lnTo>
                <a:lnTo>
                  <a:pt x="1663" y="212"/>
                </a:lnTo>
                <a:lnTo>
                  <a:pt x="1658" y="223"/>
                </a:lnTo>
                <a:lnTo>
                  <a:pt x="1651" y="232"/>
                </a:lnTo>
                <a:lnTo>
                  <a:pt x="1645" y="241"/>
                </a:lnTo>
                <a:lnTo>
                  <a:pt x="1645" y="241"/>
                </a:lnTo>
                <a:lnTo>
                  <a:pt x="1645" y="248"/>
                </a:lnTo>
                <a:lnTo>
                  <a:pt x="1645" y="251"/>
                </a:lnTo>
                <a:lnTo>
                  <a:pt x="1644" y="253"/>
                </a:lnTo>
                <a:lnTo>
                  <a:pt x="1644" y="253"/>
                </a:lnTo>
                <a:lnTo>
                  <a:pt x="1636" y="264"/>
                </a:lnTo>
                <a:lnTo>
                  <a:pt x="1625" y="274"/>
                </a:lnTo>
                <a:lnTo>
                  <a:pt x="1614" y="282"/>
                </a:lnTo>
                <a:lnTo>
                  <a:pt x="1601" y="292"/>
                </a:lnTo>
                <a:lnTo>
                  <a:pt x="1586" y="299"/>
                </a:lnTo>
                <a:lnTo>
                  <a:pt x="1572" y="306"/>
                </a:lnTo>
                <a:lnTo>
                  <a:pt x="1558" y="312"/>
                </a:lnTo>
                <a:lnTo>
                  <a:pt x="1545" y="316"/>
                </a:lnTo>
                <a:lnTo>
                  <a:pt x="1545" y="316"/>
                </a:lnTo>
                <a:lnTo>
                  <a:pt x="1538" y="316"/>
                </a:lnTo>
                <a:lnTo>
                  <a:pt x="1531" y="316"/>
                </a:lnTo>
                <a:lnTo>
                  <a:pt x="1526" y="317"/>
                </a:lnTo>
                <a:lnTo>
                  <a:pt x="1520" y="317"/>
                </a:lnTo>
                <a:lnTo>
                  <a:pt x="1520" y="317"/>
                </a:lnTo>
                <a:lnTo>
                  <a:pt x="1509" y="321"/>
                </a:lnTo>
                <a:lnTo>
                  <a:pt x="1499" y="326"/>
                </a:lnTo>
                <a:lnTo>
                  <a:pt x="1489" y="331"/>
                </a:lnTo>
                <a:lnTo>
                  <a:pt x="1479" y="338"/>
                </a:lnTo>
                <a:lnTo>
                  <a:pt x="1461" y="355"/>
                </a:lnTo>
                <a:lnTo>
                  <a:pt x="1446" y="372"/>
                </a:lnTo>
                <a:lnTo>
                  <a:pt x="1446" y="372"/>
                </a:lnTo>
                <a:lnTo>
                  <a:pt x="1444" y="380"/>
                </a:lnTo>
                <a:lnTo>
                  <a:pt x="1444" y="389"/>
                </a:lnTo>
                <a:lnTo>
                  <a:pt x="1446" y="394"/>
                </a:lnTo>
                <a:lnTo>
                  <a:pt x="1448" y="400"/>
                </a:lnTo>
                <a:lnTo>
                  <a:pt x="1453" y="406"/>
                </a:lnTo>
                <a:lnTo>
                  <a:pt x="1457" y="410"/>
                </a:lnTo>
                <a:lnTo>
                  <a:pt x="1468" y="417"/>
                </a:lnTo>
                <a:lnTo>
                  <a:pt x="1479" y="424"/>
                </a:lnTo>
                <a:lnTo>
                  <a:pt x="1489" y="432"/>
                </a:lnTo>
                <a:lnTo>
                  <a:pt x="1495" y="437"/>
                </a:lnTo>
                <a:lnTo>
                  <a:pt x="1499" y="441"/>
                </a:lnTo>
                <a:lnTo>
                  <a:pt x="1502" y="446"/>
                </a:lnTo>
                <a:lnTo>
                  <a:pt x="1503" y="453"/>
                </a:lnTo>
                <a:lnTo>
                  <a:pt x="1503" y="453"/>
                </a:lnTo>
                <a:lnTo>
                  <a:pt x="1512" y="458"/>
                </a:lnTo>
                <a:lnTo>
                  <a:pt x="1517" y="463"/>
                </a:lnTo>
                <a:lnTo>
                  <a:pt x="1523" y="469"/>
                </a:lnTo>
                <a:lnTo>
                  <a:pt x="1528" y="474"/>
                </a:lnTo>
                <a:lnTo>
                  <a:pt x="1528" y="474"/>
                </a:lnTo>
                <a:lnTo>
                  <a:pt x="1547" y="512"/>
                </a:lnTo>
                <a:lnTo>
                  <a:pt x="1563" y="552"/>
                </a:lnTo>
                <a:lnTo>
                  <a:pt x="1580" y="591"/>
                </a:lnTo>
                <a:lnTo>
                  <a:pt x="1590" y="609"/>
                </a:lnTo>
                <a:lnTo>
                  <a:pt x="1601" y="626"/>
                </a:lnTo>
                <a:lnTo>
                  <a:pt x="1601" y="626"/>
                </a:lnTo>
                <a:lnTo>
                  <a:pt x="1611" y="639"/>
                </a:lnTo>
                <a:lnTo>
                  <a:pt x="1620" y="653"/>
                </a:lnTo>
                <a:lnTo>
                  <a:pt x="1636" y="682"/>
                </a:lnTo>
                <a:lnTo>
                  <a:pt x="1636" y="682"/>
                </a:lnTo>
                <a:lnTo>
                  <a:pt x="1642" y="688"/>
                </a:lnTo>
                <a:lnTo>
                  <a:pt x="1645" y="691"/>
                </a:lnTo>
                <a:lnTo>
                  <a:pt x="1649" y="692"/>
                </a:lnTo>
                <a:lnTo>
                  <a:pt x="1649" y="692"/>
                </a:lnTo>
                <a:lnTo>
                  <a:pt x="1656" y="710"/>
                </a:lnTo>
                <a:lnTo>
                  <a:pt x="1662" y="729"/>
                </a:lnTo>
                <a:lnTo>
                  <a:pt x="1666" y="748"/>
                </a:lnTo>
                <a:lnTo>
                  <a:pt x="1669" y="766"/>
                </a:lnTo>
                <a:lnTo>
                  <a:pt x="1670" y="786"/>
                </a:lnTo>
                <a:lnTo>
                  <a:pt x="1669" y="806"/>
                </a:lnTo>
                <a:lnTo>
                  <a:pt x="1666" y="825"/>
                </a:lnTo>
                <a:lnTo>
                  <a:pt x="1662" y="847"/>
                </a:lnTo>
                <a:lnTo>
                  <a:pt x="1662" y="847"/>
                </a:lnTo>
                <a:lnTo>
                  <a:pt x="1645" y="870"/>
                </a:lnTo>
                <a:lnTo>
                  <a:pt x="1638" y="882"/>
                </a:lnTo>
                <a:lnTo>
                  <a:pt x="1632" y="897"/>
                </a:lnTo>
                <a:lnTo>
                  <a:pt x="1632" y="897"/>
                </a:lnTo>
                <a:lnTo>
                  <a:pt x="1589" y="945"/>
                </a:lnTo>
                <a:lnTo>
                  <a:pt x="1545" y="997"/>
                </a:lnTo>
                <a:lnTo>
                  <a:pt x="1523" y="1022"/>
                </a:lnTo>
                <a:lnTo>
                  <a:pt x="1500" y="1047"/>
                </a:lnTo>
                <a:lnTo>
                  <a:pt x="1476" y="1071"/>
                </a:lnTo>
                <a:lnTo>
                  <a:pt x="1453" y="1092"/>
                </a:lnTo>
                <a:lnTo>
                  <a:pt x="1453" y="1092"/>
                </a:lnTo>
                <a:lnTo>
                  <a:pt x="1448" y="1098"/>
                </a:lnTo>
                <a:lnTo>
                  <a:pt x="1446" y="1103"/>
                </a:lnTo>
                <a:lnTo>
                  <a:pt x="1441" y="1108"/>
                </a:lnTo>
                <a:lnTo>
                  <a:pt x="1437" y="1112"/>
                </a:lnTo>
                <a:lnTo>
                  <a:pt x="1437" y="1112"/>
                </a:lnTo>
                <a:lnTo>
                  <a:pt x="1434" y="1113"/>
                </a:lnTo>
                <a:lnTo>
                  <a:pt x="1430" y="1115"/>
                </a:lnTo>
                <a:lnTo>
                  <a:pt x="1427" y="1116"/>
                </a:lnTo>
                <a:lnTo>
                  <a:pt x="1425" y="1117"/>
                </a:lnTo>
                <a:lnTo>
                  <a:pt x="1425" y="1117"/>
                </a:lnTo>
                <a:lnTo>
                  <a:pt x="1422" y="1123"/>
                </a:lnTo>
                <a:lnTo>
                  <a:pt x="1419" y="1127"/>
                </a:lnTo>
                <a:lnTo>
                  <a:pt x="1419" y="1127"/>
                </a:lnTo>
                <a:lnTo>
                  <a:pt x="1412" y="1133"/>
                </a:lnTo>
                <a:lnTo>
                  <a:pt x="1403" y="1139"/>
                </a:lnTo>
                <a:lnTo>
                  <a:pt x="1385" y="1148"/>
                </a:lnTo>
                <a:lnTo>
                  <a:pt x="1370" y="1160"/>
                </a:lnTo>
                <a:lnTo>
                  <a:pt x="1364" y="1165"/>
                </a:lnTo>
                <a:lnTo>
                  <a:pt x="1360" y="1171"/>
                </a:lnTo>
                <a:lnTo>
                  <a:pt x="1360" y="1171"/>
                </a:lnTo>
                <a:lnTo>
                  <a:pt x="1360" y="1174"/>
                </a:lnTo>
                <a:lnTo>
                  <a:pt x="1360" y="1179"/>
                </a:lnTo>
                <a:lnTo>
                  <a:pt x="1360" y="1188"/>
                </a:lnTo>
                <a:lnTo>
                  <a:pt x="1360" y="1188"/>
                </a:lnTo>
                <a:lnTo>
                  <a:pt x="1359" y="1200"/>
                </a:lnTo>
                <a:lnTo>
                  <a:pt x="1356" y="1213"/>
                </a:lnTo>
                <a:lnTo>
                  <a:pt x="1349" y="1235"/>
                </a:lnTo>
                <a:lnTo>
                  <a:pt x="1340" y="1256"/>
                </a:lnTo>
                <a:lnTo>
                  <a:pt x="1333" y="1279"/>
                </a:lnTo>
                <a:lnTo>
                  <a:pt x="1333" y="1279"/>
                </a:lnTo>
                <a:lnTo>
                  <a:pt x="1319" y="1299"/>
                </a:lnTo>
                <a:lnTo>
                  <a:pt x="1307" y="1321"/>
                </a:lnTo>
                <a:lnTo>
                  <a:pt x="1297" y="1345"/>
                </a:lnTo>
                <a:lnTo>
                  <a:pt x="1288" y="1370"/>
                </a:lnTo>
                <a:lnTo>
                  <a:pt x="1281" y="1397"/>
                </a:lnTo>
                <a:lnTo>
                  <a:pt x="1276" y="1426"/>
                </a:lnTo>
                <a:lnTo>
                  <a:pt x="1273" y="1454"/>
                </a:lnTo>
                <a:lnTo>
                  <a:pt x="1273" y="1485"/>
                </a:lnTo>
                <a:lnTo>
                  <a:pt x="1273" y="1485"/>
                </a:lnTo>
                <a:lnTo>
                  <a:pt x="1273" y="1501"/>
                </a:lnTo>
                <a:lnTo>
                  <a:pt x="1270" y="1516"/>
                </a:lnTo>
                <a:lnTo>
                  <a:pt x="1269" y="1522"/>
                </a:lnTo>
                <a:lnTo>
                  <a:pt x="1264" y="1529"/>
                </a:lnTo>
                <a:lnTo>
                  <a:pt x="1260" y="1533"/>
                </a:lnTo>
                <a:lnTo>
                  <a:pt x="1255" y="1537"/>
                </a:lnTo>
                <a:lnTo>
                  <a:pt x="1255" y="1537"/>
                </a:lnTo>
                <a:lnTo>
                  <a:pt x="1250" y="1539"/>
                </a:lnTo>
                <a:lnTo>
                  <a:pt x="1245" y="1540"/>
                </a:lnTo>
                <a:lnTo>
                  <a:pt x="1234" y="1542"/>
                </a:lnTo>
                <a:lnTo>
                  <a:pt x="1234" y="1542"/>
                </a:lnTo>
                <a:lnTo>
                  <a:pt x="1208" y="1550"/>
                </a:lnTo>
                <a:lnTo>
                  <a:pt x="1208" y="1550"/>
                </a:lnTo>
                <a:lnTo>
                  <a:pt x="1203" y="1553"/>
                </a:lnTo>
                <a:lnTo>
                  <a:pt x="1197" y="1557"/>
                </a:lnTo>
                <a:lnTo>
                  <a:pt x="1197" y="1557"/>
                </a:lnTo>
                <a:lnTo>
                  <a:pt x="1179" y="1563"/>
                </a:lnTo>
                <a:lnTo>
                  <a:pt x="1159" y="1565"/>
                </a:lnTo>
                <a:lnTo>
                  <a:pt x="1140" y="1570"/>
                </a:lnTo>
                <a:lnTo>
                  <a:pt x="1121" y="1575"/>
                </a:lnTo>
                <a:lnTo>
                  <a:pt x="1121" y="1575"/>
                </a:lnTo>
                <a:lnTo>
                  <a:pt x="1117" y="1585"/>
                </a:lnTo>
                <a:lnTo>
                  <a:pt x="1114" y="1595"/>
                </a:lnTo>
                <a:lnTo>
                  <a:pt x="1109" y="1619"/>
                </a:lnTo>
                <a:lnTo>
                  <a:pt x="1102" y="1668"/>
                </a:lnTo>
                <a:lnTo>
                  <a:pt x="1102" y="1668"/>
                </a:lnTo>
                <a:lnTo>
                  <a:pt x="1076" y="1696"/>
                </a:lnTo>
                <a:lnTo>
                  <a:pt x="1051" y="1723"/>
                </a:lnTo>
                <a:lnTo>
                  <a:pt x="1051" y="1723"/>
                </a:lnTo>
                <a:lnTo>
                  <a:pt x="1038" y="1720"/>
                </a:lnTo>
                <a:lnTo>
                  <a:pt x="1023" y="1717"/>
                </a:lnTo>
                <a:lnTo>
                  <a:pt x="1008" y="1716"/>
                </a:lnTo>
                <a:lnTo>
                  <a:pt x="995" y="1717"/>
                </a:lnTo>
                <a:lnTo>
                  <a:pt x="995" y="1717"/>
                </a:lnTo>
                <a:lnTo>
                  <a:pt x="991" y="1720"/>
                </a:lnTo>
                <a:lnTo>
                  <a:pt x="989" y="1724"/>
                </a:lnTo>
                <a:lnTo>
                  <a:pt x="985" y="1734"/>
                </a:lnTo>
                <a:lnTo>
                  <a:pt x="985" y="1734"/>
                </a:lnTo>
                <a:lnTo>
                  <a:pt x="974" y="1737"/>
                </a:lnTo>
                <a:lnTo>
                  <a:pt x="964" y="1742"/>
                </a:lnTo>
                <a:lnTo>
                  <a:pt x="956" y="1748"/>
                </a:lnTo>
                <a:lnTo>
                  <a:pt x="949" y="1754"/>
                </a:lnTo>
                <a:lnTo>
                  <a:pt x="936" y="1766"/>
                </a:lnTo>
                <a:lnTo>
                  <a:pt x="928" y="1772"/>
                </a:lnTo>
                <a:lnTo>
                  <a:pt x="919" y="1777"/>
                </a:lnTo>
                <a:lnTo>
                  <a:pt x="919" y="1777"/>
                </a:lnTo>
                <a:lnTo>
                  <a:pt x="911" y="1772"/>
                </a:lnTo>
                <a:lnTo>
                  <a:pt x="902" y="1770"/>
                </a:lnTo>
                <a:lnTo>
                  <a:pt x="892" y="1769"/>
                </a:lnTo>
                <a:lnTo>
                  <a:pt x="883" y="1768"/>
                </a:lnTo>
                <a:lnTo>
                  <a:pt x="863" y="1766"/>
                </a:lnTo>
                <a:lnTo>
                  <a:pt x="853" y="1763"/>
                </a:lnTo>
                <a:lnTo>
                  <a:pt x="843" y="1759"/>
                </a:lnTo>
                <a:lnTo>
                  <a:pt x="843" y="1759"/>
                </a:lnTo>
                <a:lnTo>
                  <a:pt x="842" y="1789"/>
                </a:lnTo>
                <a:lnTo>
                  <a:pt x="841" y="1800"/>
                </a:lnTo>
                <a:lnTo>
                  <a:pt x="838" y="1811"/>
                </a:lnTo>
                <a:lnTo>
                  <a:pt x="838" y="1811"/>
                </a:lnTo>
                <a:lnTo>
                  <a:pt x="832" y="1810"/>
                </a:lnTo>
                <a:lnTo>
                  <a:pt x="826" y="1810"/>
                </a:lnTo>
                <a:lnTo>
                  <a:pt x="822" y="1811"/>
                </a:lnTo>
                <a:lnTo>
                  <a:pt x="817" y="1812"/>
                </a:lnTo>
                <a:lnTo>
                  <a:pt x="807" y="1818"/>
                </a:lnTo>
                <a:lnTo>
                  <a:pt x="797" y="1825"/>
                </a:lnTo>
                <a:lnTo>
                  <a:pt x="787" y="1832"/>
                </a:lnTo>
                <a:lnTo>
                  <a:pt x="779" y="1839"/>
                </a:lnTo>
                <a:lnTo>
                  <a:pt x="770" y="1842"/>
                </a:lnTo>
                <a:lnTo>
                  <a:pt x="766" y="1843"/>
                </a:lnTo>
                <a:lnTo>
                  <a:pt x="762" y="1843"/>
                </a:lnTo>
                <a:lnTo>
                  <a:pt x="762" y="1843"/>
                </a:lnTo>
                <a:lnTo>
                  <a:pt x="744" y="1839"/>
                </a:lnTo>
                <a:lnTo>
                  <a:pt x="721" y="1835"/>
                </a:lnTo>
                <a:lnTo>
                  <a:pt x="710" y="1834"/>
                </a:lnTo>
                <a:lnTo>
                  <a:pt x="700" y="1834"/>
                </a:lnTo>
                <a:lnTo>
                  <a:pt x="693" y="1834"/>
                </a:lnTo>
                <a:lnTo>
                  <a:pt x="688" y="1836"/>
                </a:lnTo>
                <a:lnTo>
                  <a:pt x="688" y="1836"/>
                </a:lnTo>
                <a:lnTo>
                  <a:pt x="682" y="1838"/>
                </a:lnTo>
                <a:lnTo>
                  <a:pt x="678" y="1836"/>
                </a:lnTo>
                <a:lnTo>
                  <a:pt x="673" y="1834"/>
                </a:lnTo>
                <a:lnTo>
                  <a:pt x="671" y="1831"/>
                </a:lnTo>
                <a:lnTo>
                  <a:pt x="664" y="1822"/>
                </a:lnTo>
                <a:lnTo>
                  <a:pt x="659" y="1818"/>
                </a:lnTo>
                <a:lnTo>
                  <a:pt x="655" y="1814"/>
                </a:lnTo>
                <a:lnTo>
                  <a:pt x="655" y="1814"/>
                </a:lnTo>
                <a:lnTo>
                  <a:pt x="645" y="1808"/>
                </a:lnTo>
                <a:lnTo>
                  <a:pt x="637" y="1807"/>
                </a:lnTo>
                <a:lnTo>
                  <a:pt x="630" y="1803"/>
                </a:lnTo>
                <a:lnTo>
                  <a:pt x="627" y="1800"/>
                </a:lnTo>
                <a:lnTo>
                  <a:pt x="626" y="1796"/>
                </a:lnTo>
                <a:lnTo>
                  <a:pt x="626" y="1796"/>
                </a:lnTo>
                <a:lnTo>
                  <a:pt x="631" y="1762"/>
                </a:lnTo>
                <a:lnTo>
                  <a:pt x="633" y="1741"/>
                </a:lnTo>
                <a:lnTo>
                  <a:pt x="633" y="1720"/>
                </a:lnTo>
                <a:lnTo>
                  <a:pt x="633" y="1720"/>
                </a:lnTo>
                <a:close/>
                <a:moveTo>
                  <a:pt x="1528" y="98"/>
                </a:moveTo>
                <a:lnTo>
                  <a:pt x="1528" y="98"/>
                </a:lnTo>
                <a:lnTo>
                  <a:pt x="1492" y="115"/>
                </a:lnTo>
                <a:lnTo>
                  <a:pt x="1453" y="130"/>
                </a:lnTo>
                <a:lnTo>
                  <a:pt x="1415" y="146"/>
                </a:lnTo>
                <a:lnTo>
                  <a:pt x="1395" y="154"/>
                </a:lnTo>
                <a:lnTo>
                  <a:pt x="1377" y="164"/>
                </a:lnTo>
                <a:lnTo>
                  <a:pt x="1377" y="164"/>
                </a:lnTo>
                <a:lnTo>
                  <a:pt x="1370" y="171"/>
                </a:lnTo>
                <a:lnTo>
                  <a:pt x="1364" y="180"/>
                </a:lnTo>
                <a:lnTo>
                  <a:pt x="1359" y="189"/>
                </a:lnTo>
                <a:lnTo>
                  <a:pt x="1354" y="198"/>
                </a:lnTo>
                <a:lnTo>
                  <a:pt x="1350" y="208"/>
                </a:lnTo>
                <a:lnTo>
                  <a:pt x="1347" y="218"/>
                </a:lnTo>
                <a:lnTo>
                  <a:pt x="1344" y="239"/>
                </a:lnTo>
                <a:lnTo>
                  <a:pt x="1343" y="260"/>
                </a:lnTo>
                <a:lnTo>
                  <a:pt x="1346" y="282"/>
                </a:lnTo>
                <a:lnTo>
                  <a:pt x="1352" y="303"/>
                </a:lnTo>
                <a:lnTo>
                  <a:pt x="1360" y="323"/>
                </a:lnTo>
                <a:lnTo>
                  <a:pt x="1360" y="323"/>
                </a:lnTo>
                <a:lnTo>
                  <a:pt x="1367" y="334"/>
                </a:lnTo>
                <a:lnTo>
                  <a:pt x="1374" y="344"/>
                </a:lnTo>
                <a:lnTo>
                  <a:pt x="1384" y="354"/>
                </a:lnTo>
                <a:lnTo>
                  <a:pt x="1392" y="361"/>
                </a:lnTo>
                <a:lnTo>
                  <a:pt x="1412" y="376"/>
                </a:lnTo>
                <a:lnTo>
                  <a:pt x="1427" y="389"/>
                </a:lnTo>
                <a:lnTo>
                  <a:pt x="1427" y="389"/>
                </a:lnTo>
                <a:lnTo>
                  <a:pt x="1429" y="380"/>
                </a:lnTo>
                <a:lnTo>
                  <a:pt x="1432" y="375"/>
                </a:lnTo>
                <a:lnTo>
                  <a:pt x="1434" y="368"/>
                </a:lnTo>
                <a:lnTo>
                  <a:pt x="1436" y="361"/>
                </a:lnTo>
                <a:lnTo>
                  <a:pt x="1436" y="361"/>
                </a:lnTo>
                <a:lnTo>
                  <a:pt x="1443" y="351"/>
                </a:lnTo>
                <a:lnTo>
                  <a:pt x="1450" y="342"/>
                </a:lnTo>
                <a:lnTo>
                  <a:pt x="1458" y="334"/>
                </a:lnTo>
                <a:lnTo>
                  <a:pt x="1468" y="328"/>
                </a:lnTo>
                <a:lnTo>
                  <a:pt x="1478" y="323"/>
                </a:lnTo>
                <a:lnTo>
                  <a:pt x="1488" y="317"/>
                </a:lnTo>
                <a:lnTo>
                  <a:pt x="1510" y="309"/>
                </a:lnTo>
                <a:lnTo>
                  <a:pt x="1554" y="295"/>
                </a:lnTo>
                <a:lnTo>
                  <a:pt x="1576" y="285"/>
                </a:lnTo>
                <a:lnTo>
                  <a:pt x="1586" y="281"/>
                </a:lnTo>
                <a:lnTo>
                  <a:pt x="1596" y="275"/>
                </a:lnTo>
                <a:lnTo>
                  <a:pt x="1596" y="275"/>
                </a:lnTo>
                <a:lnTo>
                  <a:pt x="1606" y="265"/>
                </a:lnTo>
                <a:lnTo>
                  <a:pt x="1615" y="255"/>
                </a:lnTo>
                <a:lnTo>
                  <a:pt x="1625" y="247"/>
                </a:lnTo>
                <a:lnTo>
                  <a:pt x="1636" y="237"/>
                </a:lnTo>
                <a:lnTo>
                  <a:pt x="1636" y="237"/>
                </a:lnTo>
                <a:lnTo>
                  <a:pt x="1646" y="219"/>
                </a:lnTo>
                <a:lnTo>
                  <a:pt x="1655" y="199"/>
                </a:lnTo>
                <a:lnTo>
                  <a:pt x="1659" y="189"/>
                </a:lnTo>
                <a:lnTo>
                  <a:pt x="1662" y="178"/>
                </a:lnTo>
                <a:lnTo>
                  <a:pt x="1665" y="167"/>
                </a:lnTo>
                <a:lnTo>
                  <a:pt x="1665" y="154"/>
                </a:lnTo>
                <a:lnTo>
                  <a:pt x="1665" y="154"/>
                </a:lnTo>
                <a:lnTo>
                  <a:pt x="1652" y="167"/>
                </a:lnTo>
                <a:lnTo>
                  <a:pt x="1636" y="180"/>
                </a:lnTo>
                <a:lnTo>
                  <a:pt x="1620" y="189"/>
                </a:lnTo>
                <a:lnTo>
                  <a:pt x="1601" y="199"/>
                </a:lnTo>
                <a:lnTo>
                  <a:pt x="1582" y="205"/>
                </a:lnTo>
                <a:lnTo>
                  <a:pt x="1572" y="206"/>
                </a:lnTo>
                <a:lnTo>
                  <a:pt x="1561" y="208"/>
                </a:lnTo>
                <a:lnTo>
                  <a:pt x="1551" y="208"/>
                </a:lnTo>
                <a:lnTo>
                  <a:pt x="1540" y="206"/>
                </a:lnTo>
                <a:lnTo>
                  <a:pt x="1528" y="205"/>
                </a:lnTo>
                <a:lnTo>
                  <a:pt x="1517" y="201"/>
                </a:lnTo>
                <a:lnTo>
                  <a:pt x="1517" y="201"/>
                </a:lnTo>
                <a:lnTo>
                  <a:pt x="1519" y="195"/>
                </a:lnTo>
                <a:lnTo>
                  <a:pt x="1521" y="189"/>
                </a:lnTo>
                <a:lnTo>
                  <a:pt x="1524" y="185"/>
                </a:lnTo>
                <a:lnTo>
                  <a:pt x="1530" y="181"/>
                </a:lnTo>
                <a:lnTo>
                  <a:pt x="1541" y="174"/>
                </a:lnTo>
                <a:lnTo>
                  <a:pt x="1552" y="168"/>
                </a:lnTo>
                <a:lnTo>
                  <a:pt x="1552" y="168"/>
                </a:lnTo>
                <a:lnTo>
                  <a:pt x="1561" y="156"/>
                </a:lnTo>
                <a:lnTo>
                  <a:pt x="1568" y="142"/>
                </a:lnTo>
                <a:lnTo>
                  <a:pt x="1573" y="126"/>
                </a:lnTo>
                <a:lnTo>
                  <a:pt x="1579" y="109"/>
                </a:lnTo>
                <a:lnTo>
                  <a:pt x="1580" y="93"/>
                </a:lnTo>
                <a:lnTo>
                  <a:pt x="1580" y="76"/>
                </a:lnTo>
                <a:lnTo>
                  <a:pt x="1579" y="69"/>
                </a:lnTo>
                <a:lnTo>
                  <a:pt x="1576" y="60"/>
                </a:lnTo>
                <a:lnTo>
                  <a:pt x="1572" y="53"/>
                </a:lnTo>
                <a:lnTo>
                  <a:pt x="1568" y="45"/>
                </a:lnTo>
                <a:lnTo>
                  <a:pt x="1568" y="45"/>
                </a:lnTo>
                <a:lnTo>
                  <a:pt x="1565" y="53"/>
                </a:lnTo>
                <a:lnTo>
                  <a:pt x="1561" y="60"/>
                </a:lnTo>
                <a:lnTo>
                  <a:pt x="1551" y="73"/>
                </a:lnTo>
                <a:lnTo>
                  <a:pt x="1540" y="86"/>
                </a:lnTo>
                <a:lnTo>
                  <a:pt x="1528" y="98"/>
                </a:lnTo>
                <a:lnTo>
                  <a:pt x="1528" y="98"/>
                </a:lnTo>
                <a:close/>
                <a:moveTo>
                  <a:pt x="1082" y="352"/>
                </a:moveTo>
                <a:lnTo>
                  <a:pt x="1082" y="352"/>
                </a:lnTo>
                <a:lnTo>
                  <a:pt x="1081" y="351"/>
                </a:lnTo>
                <a:lnTo>
                  <a:pt x="1078" y="351"/>
                </a:lnTo>
                <a:lnTo>
                  <a:pt x="1076" y="352"/>
                </a:lnTo>
                <a:lnTo>
                  <a:pt x="1075" y="354"/>
                </a:lnTo>
                <a:lnTo>
                  <a:pt x="1075" y="354"/>
                </a:lnTo>
                <a:lnTo>
                  <a:pt x="1075" y="357"/>
                </a:lnTo>
                <a:lnTo>
                  <a:pt x="1075" y="358"/>
                </a:lnTo>
                <a:lnTo>
                  <a:pt x="1069" y="364"/>
                </a:lnTo>
                <a:lnTo>
                  <a:pt x="1065" y="369"/>
                </a:lnTo>
                <a:lnTo>
                  <a:pt x="1065" y="372"/>
                </a:lnTo>
                <a:lnTo>
                  <a:pt x="1067" y="373"/>
                </a:lnTo>
                <a:lnTo>
                  <a:pt x="1067" y="373"/>
                </a:lnTo>
                <a:lnTo>
                  <a:pt x="1068" y="372"/>
                </a:lnTo>
                <a:lnTo>
                  <a:pt x="1069" y="371"/>
                </a:lnTo>
                <a:lnTo>
                  <a:pt x="1075" y="371"/>
                </a:lnTo>
                <a:lnTo>
                  <a:pt x="1086" y="371"/>
                </a:lnTo>
                <a:lnTo>
                  <a:pt x="1086" y="371"/>
                </a:lnTo>
                <a:lnTo>
                  <a:pt x="1086" y="373"/>
                </a:lnTo>
                <a:lnTo>
                  <a:pt x="1086" y="375"/>
                </a:lnTo>
                <a:lnTo>
                  <a:pt x="1090" y="378"/>
                </a:lnTo>
                <a:lnTo>
                  <a:pt x="1093" y="380"/>
                </a:lnTo>
                <a:lnTo>
                  <a:pt x="1095" y="382"/>
                </a:lnTo>
                <a:lnTo>
                  <a:pt x="1096" y="383"/>
                </a:lnTo>
                <a:lnTo>
                  <a:pt x="1096" y="383"/>
                </a:lnTo>
                <a:lnTo>
                  <a:pt x="1100" y="382"/>
                </a:lnTo>
                <a:lnTo>
                  <a:pt x="1104" y="380"/>
                </a:lnTo>
                <a:lnTo>
                  <a:pt x="1107" y="378"/>
                </a:lnTo>
                <a:lnTo>
                  <a:pt x="1109" y="373"/>
                </a:lnTo>
                <a:lnTo>
                  <a:pt x="1111" y="365"/>
                </a:lnTo>
                <a:lnTo>
                  <a:pt x="1111" y="357"/>
                </a:lnTo>
                <a:lnTo>
                  <a:pt x="1109" y="348"/>
                </a:lnTo>
                <a:lnTo>
                  <a:pt x="1106" y="340"/>
                </a:lnTo>
                <a:lnTo>
                  <a:pt x="1102" y="334"/>
                </a:lnTo>
                <a:lnTo>
                  <a:pt x="1096" y="331"/>
                </a:lnTo>
                <a:lnTo>
                  <a:pt x="1096" y="331"/>
                </a:lnTo>
                <a:lnTo>
                  <a:pt x="1096" y="333"/>
                </a:lnTo>
                <a:lnTo>
                  <a:pt x="1095" y="334"/>
                </a:lnTo>
                <a:lnTo>
                  <a:pt x="1090" y="338"/>
                </a:lnTo>
                <a:lnTo>
                  <a:pt x="1085" y="345"/>
                </a:lnTo>
                <a:lnTo>
                  <a:pt x="1083" y="348"/>
                </a:lnTo>
                <a:lnTo>
                  <a:pt x="1082" y="352"/>
                </a:lnTo>
                <a:lnTo>
                  <a:pt x="1082" y="352"/>
                </a:lnTo>
                <a:close/>
                <a:moveTo>
                  <a:pt x="1409" y="463"/>
                </a:moveTo>
                <a:lnTo>
                  <a:pt x="1409" y="463"/>
                </a:lnTo>
                <a:lnTo>
                  <a:pt x="1412" y="472"/>
                </a:lnTo>
                <a:lnTo>
                  <a:pt x="1416" y="480"/>
                </a:lnTo>
                <a:lnTo>
                  <a:pt x="1416" y="480"/>
                </a:lnTo>
                <a:lnTo>
                  <a:pt x="1425" y="493"/>
                </a:lnTo>
                <a:lnTo>
                  <a:pt x="1433" y="503"/>
                </a:lnTo>
                <a:lnTo>
                  <a:pt x="1441" y="512"/>
                </a:lnTo>
                <a:lnTo>
                  <a:pt x="1451" y="521"/>
                </a:lnTo>
                <a:lnTo>
                  <a:pt x="1472" y="538"/>
                </a:lnTo>
                <a:lnTo>
                  <a:pt x="1492" y="554"/>
                </a:lnTo>
                <a:lnTo>
                  <a:pt x="1492" y="554"/>
                </a:lnTo>
                <a:lnTo>
                  <a:pt x="1500" y="564"/>
                </a:lnTo>
                <a:lnTo>
                  <a:pt x="1509" y="574"/>
                </a:lnTo>
                <a:lnTo>
                  <a:pt x="1517" y="584"/>
                </a:lnTo>
                <a:lnTo>
                  <a:pt x="1521" y="588"/>
                </a:lnTo>
                <a:lnTo>
                  <a:pt x="1527" y="591"/>
                </a:lnTo>
                <a:lnTo>
                  <a:pt x="1527" y="591"/>
                </a:lnTo>
                <a:lnTo>
                  <a:pt x="1528" y="581"/>
                </a:lnTo>
                <a:lnTo>
                  <a:pt x="1528" y="571"/>
                </a:lnTo>
                <a:lnTo>
                  <a:pt x="1526" y="552"/>
                </a:lnTo>
                <a:lnTo>
                  <a:pt x="1524" y="535"/>
                </a:lnTo>
                <a:lnTo>
                  <a:pt x="1523" y="526"/>
                </a:lnTo>
                <a:lnTo>
                  <a:pt x="1523" y="519"/>
                </a:lnTo>
                <a:lnTo>
                  <a:pt x="1523" y="519"/>
                </a:lnTo>
                <a:lnTo>
                  <a:pt x="1517" y="503"/>
                </a:lnTo>
                <a:lnTo>
                  <a:pt x="1509" y="488"/>
                </a:lnTo>
                <a:lnTo>
                  <a:pt x="1500" y="474"/>
                </a:lnTo>
                <a:lnTo>
                  <a:pt x="1490" y="463"/>
                </a:lnTo>
                <a:lnTo>
                  <a:pt x="1481" y="452"/>
                </a:lnTo>
                <a:lnTo>
                  <a:pt x="1469" y="441"/>
                </a:lnTo>
                <a:lnTo>
                  <a:pt x="1444" y="423"/>
                </a:lnTo>
                <a:lnTo>
                  <a:pt x="1419" y="404"/>
                </a:lnTo>
                <a:lnTo>
                  <a:pt x="1395" y="386"/>
                </a:lnTo>
                <a:lnTo>
                  <a:pt x="1382" y="376"/>
                </a:lnTo>
                <a:lnTo>
                  <a:pt x="1371" y="365"/>
                </a:lnTo>
                <a:lnTo>
                  <a:pt x="1360" y="354"/>
                </a:lnTo>
                <a:lnTo>
                  <a:pt x="1350" y="341"/>
                </a:lnTo>
                <a:lnTo>
                  <a:pt x="1350" y="341"/>
                </a:lnTo>
                <a:lnTo>
                  <a:pt x="1363" y="372"/>
                </a:lnTo>
                <a:lnTo>
                  <a:pt x="1378" y="404"/>
                </a:lnTo>
                <a:lnTo>
                  <a:pt x="1409" y="463"/>
                </a:lnTo>
                <a:lnTo>
                  <a:pt x="1409" y="463"/>
                </a:lnTo>
                <a:close/>
                <a:moveTo>
                  <a:pt x="1040" y="403"/>
                </a:moveTo>
                <a:lnTo>
                  <a:pt x="1040" y="403"/>
                </a:lnTo>
                <a:lnTo>
                  <a:pt x="1026" y="424"/>
                </a:lnTo>
                <a:lnTo>
                  <a:pt x="1013" y="446"/>
                </a:lnTo>
                <a:lnTo>
                  <a:pt x="1002" y="469"/>
                </a:lnTo>
                <a:lnTo>
                  <a:pt x="992" y="490"/>
                </a:lnTo>
                <a:lnTo>
                  <a:pt x="992" y="490"/>
                </a:lnTo>
                <a:lnTo>
                  <a:pt x="995" y="488"/>
                </a:lnTo>
                <a:lnTo>
                  <a:pt x="998" y="488"/>
                </a:lnTo>
                <a:lnTo>
                  <a:pt x="1005" y="487"/>
                </a:lnTo>
                <a:lnTo>
                  <a:pt x="1005" y="487"/>
                </a:lnTo>
                <a:lnTo>
                  <a:pt x="1006" y="491"/>
                </a:lnTo>
                <a:lnTo>
                  <a:pt x="1008" y="496"/>
                </a:lnTo>
                <a:lnTo>
                  <a:pt x="1006" y="503"/>
                </a:lnTo>
                <a:lnTo>
                  <a:pt x="1003" y="511"/>
                </a:lnTo>
                <a:lnTo>
                  <a:pt x="1003" y="515"/>
                </a:lnTo>
                <a:lnTo>
                  <a:pt x="1005" y="519"/>
                </a:lnTo>
                <a:lnTo>
                  <a:pt x="1005" y="519"/>
                </a:lnTo>
                <a:lnTo>
                  <a:pt x="1008" y="518"/>
                </a:lnTo>
                <a:lnTo>
                  <a:pt x="1009" y="517"/>
                </a:lnTo>
                <a:lnTo>
                  <a:pt x="1012" y="511"/>
                </a:lnTo>
                <a:lnTo>
                  <a:pt x="1015" y="505"/>
                </a:lnTo>
                <a:lnTo>
                  <a:pt x="1016" y="504"/>
                </a:lnTo>
                <a:lnTo>
                  <a:pt x="1017" y="503"/>
                </a:lnTo>
                <a:lnTo>
                  <a:pt x="1017" y="503"/>
                </a:lnTo>
                <a:lnTo>
                  <a:pt x="1023" y="503"/>
                </a:lnTo>
                <a:lnTo>
                  <a:pt x="1026" y="501"/>
                </a:lnTo>
                <a:lnTo>
                  <a:pt x="1029" y="501"/>
                </a:lnTo>
                <a:lnTo>
                  <a:pt x="1031" y="503"/>
                </a:lnTo>
                <a:lnTo>
                  <a:pt x="1031" y="503"/>
                </a:lnTo>
                <a:lnTo>
                  <a:pt x="1033" y="504"/>
                </a:lnTo>
                <a:lnTo>
                  <a:pt x="1033" y="507"/>
                </a:lnTo>
                <a:lnTo>
                  <a:pt x="1033" y="514"/>
                </a:lnTo>
                <a:lnTo>
                  <a:pt x="1034" y="521"/>
                </a:lnTo>
                <a:lnTo>
                  <a:pt x="1034" y="524"/>
                </a:lnTo>
                <a:lnTo>
                  <a:pt x="1036" y="525"/>
                </a:lnTo>
                <a:lnTo>
                  <a:pt x="1036" y="525"/>
                </a:lnTo>
                <a:lnTo>
                  <a:pt x="1040" y="514"/>
                </a:lnTo>
                <a:lnTo>
                  <a:pt x="1043" y="508"/>
                </a:lnTo>
                <a:lnTo>
                  <a:pt x="1045" y="503"/>
                </a:lnTo>
                <a:lnTo>
                  <a:pt x="1050" y="500"/>
                </a:lnTo>
                <a:lnTo>
                  <a:pt x="1055" y="497"/>
                </a:lnTo>
                <a:lnTo>
                  <a:pt x="1061" y="497"/>
                </a:lnTo>
                <a:lnTo>
                  <a:pt x="1067" y="500"/>
                </a:lnTo>
                <a:lnTo>
                  <a:pt x="1067" y="500"/>
                </a:lnTo>
                <a:lnTo>
                  <a:pt x="1068" y="510"/>
                </a:lnTo>
                <a:lnTo>
                  <a:pt x="1069" y="518"/>
                </a:lnTo>
                <a:lnTo>
                  <a:pt x="1074" y="525"/>
                </a:lnTo>
                <a:lnTo>
                  <a:pt x="1076" y="532"/>
                </a:lnTo>
                <a:lnTo>
                  <a:pt x="1085" y="545"/>
                </a:lnTo>
                <a:lnTo>
                  <a:pt x="1089" y="552"/>
                </a:lnTo>
                <a:lnTo>
                  <a:pt x="1092" y="559"/>
                </a:lnTo>
                <a:lnTo>
                  <a:pt x="1092" y="559"/>
                </a:lnTo>
                <a:lnTo>
                  <a:pt x="1096" y="553"/>
                </a:lnTo>
                <a:lnTo>
                  <a:pt x="1100" y="547"/>
                </a:lnTo>
                <a:lnTo>
                  <a:pt x="1106" y="535"/>
                </a:lnTo>
                <a:lnTo>
                  <a:pt x="1109" y="521"/>
                </a:lnTo>
                <a:lnTo>
                  <a:pt x="1110" y="507"/>
                </a:lnTo>
                <a:lnTo>
                  <a:pt x="1110" y="476"/>
                </a:lnTo>
                <a:lnTo>
                  <a:pt x="1110" y="462"/>
                </a:lnTo>
                <a:lnTo>
                  <a:pt x="1111" y="448"/>
                </a:lnTo>
                <a:lnTo>
                  <a:pt x="1111" y="448"/>
                </a:lnTo>
                <a:lnTo>
                  <a:pt x="1120" y="470"/>
                </a:lnTo>
                <a:lnTo>
                  <a:pt x="1130" y="493"/>
                </a:lnTo>
                <a:lnTo>
                  <a:pt x="1135" y="503"/>
                </a:lnTo>
                <a:lnTo>
                  <a:pt x="1141" y="512"/>
                </a:lnTo>
                <a:lnTo>
                  <a:pt x="1148" y="522"/>
                </a:lnTo>
                <a:lnTo>
                  <a:pt x="1156" y="529"/>
                </a:lnTo>
                <a:lnTo>
                  <a:pt x="1156" y="529"/>
                </a:lnTo>
                <a:lnTo>
                  <a:pt x="1158" y="517"/>
                </a:lnTo>
                <a:lnTo>
                  <a:pt x="1158" y="505"/>
                </a:lnTo>
                <a:lnTo>
                  <a:pt x="1155" y="494"/>
                </a:lnTo>
                <a:lnTo>
                  <a:pt x="1152" y="483"/>
                </a:lnTo>
                <a:lnTo>
                  <a:pt x="1144" y="459"/>
                </a:lnTo>
                <a:lnTo>
                  <a:pt x="1137" y="437"/>
                </a:lnTo>
                <a:lnTo>
                  <a:pt x="1137" y="437"/>
                </a:lnTo>
                <a:lnTo>
                  <a:pt x="1130" y="407"/>
                </a:lnTo>
                <a:lnTo>
                  <a:pt x="1126" y="396"/>
                </a:lnTo>
                <a:lnTo>
                  <a:pt x="1118" y="383"/>
                </a:lnTo>
                <a:lnTo>
                  <a:pt x="1118" y="383"/>
                </a:lnTo>
                <a:lnTo>
                  <a:pt x="1117" y="390"/>
                </a:lnTo>
                <a:lnTo>
                  <a:pt x="1113" y="394"/>
                </a:lnTo>
                <a:lnTo>
                  <a:pt x="1106" y="397"/>
                </a:lnTo>
                <a:lnTo>
                  <a:pt x="1099" y="399"/>
                </a:lnTo>
                <a:lnTo>
                  <a:pt x="1093" y="397"/>
                </a:lnTo>
                <a:lnTo>
                  <a:pt x="1086" y="396"/>
                </a:lnTo>
                <a:lnTo>
                  <a:pt x="1082" y="392"/>
                </a:lnTo>
                <a:lnTo>
                  <a:pt x="1078" y="386"/>
                </a:lnTo>
                <a:lnTo>
                  <a:pt x="1078" y="386"/>
                </a:lnTo>
                <a:lnTo>
                  <a:pt x="1061" y="396"/>
                </a:lnTo>
                <a:lnTo>
                  <a:pt x="1051" y="400"/>
                </a:lnTo>
                <a:lnTo>
                  <a:pt x="1040" y="403"/>
                </a:lnTo>
                <a:lnTo>
                  <a:pt x="1040" y="403"/>
                </a:lnTo>
                <a:close/>
                <a:moveTo>
                  <a:pt x="853" y="424"/>
                </a:moveTo>
                <a:lnTo>
                  <a:pt x="853" y="424"/>
                </a:lnTo>
                <a:lnTo>
                  <a:pt x="857" y="424"/>
                </a:lnTo>
                <a:lnTo>
                  <a:pt x="862" y="424"/>
                </a:lnTo>
                <a:lnTo>
                  <a:pt x="869" y="427"/>
                </a:lnTo>
                <a:lnTo>
                  <a:pt x="874" y="430"/>
                </a:lnTo>
                <a:lnTo>
                  <a:pt x="877" y="431"/>
                </a:lnTo>
                <a:lnTo>
                  <a:pt x="880" y="432"/>
                </a:lnTo>
                <a:lnTo>
                  <a:pt x="880" y="432"/>
                </a:lnTo>
                <a:lnTo>
                  <a:pt x="884" y="425"/>
                </a:lnTo>
                <a:lnTo>
                  <a:pt x="885" y="420"/>
                </a:lnTo>
                <a:lnTo>
                  <a:pt x="887" y="413"/>
                </a:lnTo>
                <a:lnTo>
                  <a:pt x="887" y="407"/>
                </a:lnTo>
                <a:lnTo>
                  <a:pt x="885" y="403"/>
                </a:lnTo>
                <a:lnTo>
                  <a:pt x="883" y="397"/>
                </a:lnTo>
                <a:lnTo>
                  <a:pt x="874" y="387"/>
                </a:lnTo>
                <a:lnTo>
                  <a:pt x="874" y="387"/>
                </a:lnTo>
                <a:lnTo>
                  <a:pt x="867" y="397"/>
                </a:lnTo>
                <a:lnTo>
                  <a:pt x="862" y="404"/>
                </a:lnTo>
                <a:lnTo>
                  <a:pt x="856" y="414"/>
                </a:lnTo>
                <a:lnTo>
                  <a:pt x="855" y="418"/>
                </a:lnTo>
                <a:lnTo>
                  <a:pt x="853" y="424"/>
                </a:lnTo>
                <a:lnTo>
                  <a:pt x="853" y="424"/>
                </a:lnTo>
                <a:close/>
                <a:moveTo>
                  <a:pt x="810" y="553"/>
                </a:moveTo>
                <a:lnTo>
                  <a:pt x="810" y="553"/>
                </a:lnTo>
                <a:lnTo>
                  <a:pt x="815" y="546"/>
                </a:lnTo>
                <a:lnTo>
                  <a:pt x="818" y="539"/>
                </a:lnTo>
                <a:lnTo>
                  <a:pt x="822" y="521"/>
                </a:lnTo>
                <a:lnTo>
                  <a:pt x="824" y="512"/>
                </a:lnTo>
                <a:lnTo>
                  <a:pt x="826" y="503"/>
                </a:lnTo>
                <a:lnTo>
                  <a:pt x="831" y="494"/>
                </a:lnTo>
                <a:lnTo>
                  <a:pt x="838" y="487"/>
                </a:lnTo>
                <a:lnTo>
                  <a:pt x="838" y="487"/>
                </a:lnTo>
                <a:lnTo>
                  <a:pt x="835" y="517"/>
                </a:lnTo>
                <a:lnTo>
                  <a:pt x="829" y="545"/>
                </a:lnTo>
                <a:lnTo>
                  <a:pt x="825" y="573"/>
                </a:lnTo>
                <a:lnTo>
                  <a:pt x="822" y="601"/>
                </a:lnTo>
                <a:lnTo>
                  <a:pt x="822" y="601"/>
                </a:lnTo>
                <a:lnTo>
                  <a:pt x="825" y="604"/>
                </a:lnTo>
                <a:lnTo>
                  <a:pt x="829" y="605"/>
                </a:lnTo>
                <a:lnTo>
                  <a:pt x="832" y="605"/>
                </a:lnTo>
                <a:lnTo>
                  <a:pt x="836" y="605"/>
                </a:lnTo>
                <a:lnTo>
                  <a:pt x="842" y="601"/>
                </a:lnTo>
                <a:lnTo>
                  <a:pt x="846" y="594"/>
                </a:lnTo>
                <a:lnTo>
                  <a:pt x="856" y="577"/>
                </a:lnTo>
                <a:lnTo>
                  <a:pt x="862" y="570"/>
                </a:lnTo>
                <a:lnTo>
                  <a:pt x="867" y="564"/>
                </a:lnTo>
                <a:lnTo>
                  <a:pt x="867" y="564"/>
                </a:lnTo>
                <a:lnTo>
                  <a:pt x="867" y="546"/>
                </a:lnTo>
                <a:lnTo>
                  <a:pt x="866" y="531"/>
                </a:lnTo>
                <a:lnTo>
                  <a:pt x="866" y="518"/>
                </a:lnTo>
                <a:lnTo>
                  <a:pt x="866" y="511"/>
                </a:lnTo>
                <a:lnTo>
                  <a:pt x="869" y="504"/>
                </a:lnTo>
                <a:lnTo>
                  <a:pt x="869" y="504"/>
                </a:lnTo>
                <a:lnTo>
                  <a:pt x="873" y="515"/>
                </a:lnTo>
                <a:lnTo>
                  <a:pt x="876" y="529"/>
                </a:lnTo>
                <a:lnTo>
                  <a:pt x="878" y="560"/>
                </a:lnTo>
                <a:lnTo>
                  <a:pt x="881" y="574"/>
                </a:lnTo>
                <a:lnTo>
                  <a:pt x="884" y="587"/>
                </a:lnTo>
                <a:lnTo>
                  <a:pt x="887" y="592"/>
                </a:lnTo>
                <a:lnTo>
                  <a:pt x="890" y="595"/>
                </a:lnTo>
                <a:lnTo>
                  <a:pt x="894" y="599"/>
                </a:lnTo>
                <a:lnTo>
                  <a:pt x="898" y="601"/>
                </a:lnTo>
                <a:lnTo>
                  <a:pt x="898" y="601"/>
                </a:lnTo>
                <a:lnTo>
                  <a:pt x="905" y="587"/>
                </a:lnTo>
                <a:lnTo>
                  <a:pt x="914" y="571"/>
                </a:lnTo>
                <a:lnTo>
                  <a:pt x="921" y="557"/>
                </a:lnTo>
                <a:lnTo>
                  <a:pt x="926" y="540"/>
                </a:lnTo>
                <a:lnTo>
                  <a:pt x="926" y="540"/>
                </a:lnTo>
                <a:lnTo>
                  <a:pt x="923" y="529"/>
                </a:lnTo>
                <a:lnTo>
                  <a:pt x="919" y="518"/>
                </a:lnTo>
                <a:lnTo>
                  <a:pt x="914" y="491"/>
                </a:lnTo>
                <a:lnTo>
                  <a:pt x="907" y="465"/>
                </a:lnTo>
                <a:lnTo>
                  <a:pt x="901" y="452"/>
                </a:lnTo>
                <a:lnTo>
                  <a:pt x="895" y="439"/>
                </a:lnTo>
                <a:lnTo>
                  <a:pt x="895" y="439"/>
                </a:lnTo>
                <a:lnTo>
                  <a:pt x="891" y="446"/>
                </a:lnTo>
                <a:lnTo>
                  <a:pt x="885" y="449"/>
                </a:lnTo>
                <a:lnTo>
                  <a:pt x="878" y="449"/>
                </a:lnTo>
                <a:lnTo>
                  <a:pt x="871" y="448"/>
                </a:lnTo>
                <a:lnTo>
                  <a:pt x="856" y="442"/>
                </a:lnTo>
                <a:lnTo>
                  <a:pt x="843" y="438"/>
                </a:lnTo>
                <a:lnTo>
                  <a:pt x="843" y="438"/>
                </a:lnTo>
                <a:lnTo>
                  <a:pt x="834" y="458"/>
                </a:lnTo>
                <a:lnTo>
                  <a:pt x="822" y="476"/>
                </a:lnTo>
                <a:lnTo>
                  <a:pt x="800" y="512"/>
                </a:lnTo>
                <a:lnTo>
                  <a:pt x="776" y="547"/>
                </a:lnTo>
                <a:lnTo>
                  <a:pt x="766" y="566"/>
                </a:lnTo>
                <a:lnTo>
                  <a:pt x="756" y="585"/>
                </a:lnTo>
                <a:lnTo>
                  <a:pt x="756" y="585"/>
                </a:lnTo>
                <a:lnTo>
                  <a:pt x="762" y="587"/>
                </a:lnTo>
                <a:lnTo>
                  <a:pt x="768" y="588"/>
                </a:lnTo>
                <a:lnTo>
                  <a:pt x="773" y="588"/>
                </a:lnTo>
                <a:lnTo>
                  <a:pt x="777" y="590"/>
                </a:lnTo>
                <a:lnTo>
                  <a:pt x="777" y="590"/>
                </a:lnTo>
                <a:lnTo>
                  <a:pt x="787" y="580"/>
                </a:lnTo>
                <a:lnTo>
                  <a:pt x="796" y="570"/>
                </a:lnTo>
                <a:lnTo>
                  <a:pt x="803" y="560"/>
                </a:lnTo>
                <a:lnTo>
                  <a:pt x="810" y="553"/>
                </a:lnTo>
                <a:lnTo>
                  <a:pt x="810" y="553"/>
                </a:lnTo>
                <a:close/>
                <a:moveTo>
                  <a:pt x="975" y="514"/>
                </a:moveTo>
                <a:lnTo>
                  <a:pt x="975" y="514"/>
                </a:lnTo>
                <a:lnTo>
                  <a:pt x="980" y="526"/>
                </a:lnTo>
                <a:lnTo>
                  <a:pt x="984" y="540"/>
                </a:lnTo>
                <a:lnTo>
                  <a:pt x="988" y="569"/>
                </a:lnTo>
                <a:lnTo>
                  <a:pt x="991" y="583"/>
                </a:lnTo>
                <a:lnTo>
                  <a:pt x="994" y="597"/>
                </a:lnTo>
                <a:lnTo>
                  <a:pt x="999" y="609"/>
                </a:lnTo>
                <a:lnTo>
                  <a:pt x="1005" y="622"/>
                </a:lnTo>
                <a:lnTo>
                  <a:pt x="1005" y="622"/>
                </a:lnTo>
                <a:lnTo>
                  <a:pt x="1005" y="612"/>
                </a:lnTo>
                <a:lnTo>
                  <a:pt x="1006" y="602"/>
                </a:lnTo>
                <a:lnTo>
                  <a:pt x="1009" y="585"/>
                </a:lnTo>
                <a:lnTo>
                  <a:pt x="1012" y="567"/>
                </a:lnTo>
                <a:lnTo>
                  <a:pt x="1013" y="556"/>
                </a:lnTo>
                <a:lnTo>
                  <a:pt x="1012" y="543"/>
                </a:lnTo>
                <a:lnTo>
                  <a:pt x="1012" y="543"/>
                </a:lnTo>
                <a:lnTo>
                  <a:pt x="1003" y="540"/>
                </a:lnTo>
                <a:lnTo>
                  <a:pt x="996" y="538"/>
                </a:lnTo>
                <a:lnTo>
                  <a:pt x="991" y="533"/>
                </a:lnTo>
                <a:lnTo>
                  <a:pt x="988" y="531"/>
                </a:lnTo>
                <a:lnTo>
                  <a:pt x="987" y="528"/>
                </a:lnTo>
                <a:lnTo>
                  <a:pt x="987" y="528"/>
                </a:lnTo>
                <a:lnTo>
                  <a:pt x="987" y="521"/>
                </a:lnTo>
                <a:lnTo>
                  <a:pt x="988" y="514"/>
                </a:lnTo>
                <a:lnTo>
                  <a:pt x="988" y="510"/>
                </a:lnTo>
                <a:lnTo>
                  <a:pt x="987" y="508"/>
                </a:lnTo>
                <a:lnTo>
                  <a:pt x="985" y="508"/>
                </a:lnTo>
                <a:lnTo>
                  <a:pt x="985" y="508"/>
                </a:lnTo>
                <a:lnTo>
                  <a:pt x="982" y="508"/>
                </a:lnTo>
                <a:lnTo>
                  <a:pt x="981" y="511"/>
                </a:lnTo>
                <a:lnTo>
                  <a:pt x="978" y="512"/>
                </a:lnTo>
                <a:lnTo>
                  <a:pt x="975" y="514"/>
                </a:lnTo>
                <a:lnTo>
                  <a:pt x="975" y="514"/>
                </a:lnTo>
                <a:close/>
                <a:moveTo>
                  <a:pt x="1100" y="731"/>
                </a:moveTo>
                <a:lnTo>
                  <a:pt x="1100" y="731"/>
                </a:lnTo>
                <a:lnTo>
                  <a:pt x="1114" y="715"/>
                </a:lnTo>
                <a:lnTo>
                  <a:pt x="1127" y="695"/>
                </a:lnTo>
                <a:lnTo>
                  <a:pt x="1137" y="674"/>
                </a:lnTo>
                <a:lnTo>
                  <a:pt x="1145" y="651"/>
                </a:lnTo>
                <a:lnTo>
                  <a:pt x="1152" y="627"/>
                </a:lnTo>
                <a:lnTo>
                  <a:pt x="1158" y="604"/>
                </a:lnTo>
                <a:lnTo>
                  <a:pt x="1162" y="577"/>
                </a:lnTo>
                <a:lnTo>
                  <a:pt x="1166" y="550"/>
                </a:lnTo>
                <a:lnTo>
                  <a:pt x="1166" y="550"/>
                </a:lnTo>
                <a:lnTo>
                  <a:pt x="1163" y="550"/>
                </a:lnTo>
                <a:lnTo>
                  <a:pt x="1161" y="550"/>
                </a:lnTo>
                <a:lnTo>
                  <a:pt x="1156" y="552"/>
                </a:lnTo>
                <a:lnTo>
                  <a:pt x="1152" y="550"/>
                </a:lnTo>
                <a:lnTo>
                  <a:pt x="1152" y="550"/>
                </a:lnTo>
                <a:lnTo>
                  <a:pt x="1148" y="546"/>
                </a:lnTo>
                <a:lnTo>
                  <a:pt x="1145" y="542"/>
                </a:lnTo>
                <a:lnTo>
                  <a:pt x="1138" y="531"/>
                </a:lnTo>
                <a:lnTo>
                  <a:pt x="1133" y="521"/>
                </a:lnTo>
                <a:lnTo>
                  <a:pt x="1128" y="517"/>
                </a:lnTo>
                <a:lnTo>
                  <a:pt x="1123" y="514"/>
                </a:lnTo>
                <a:lnTo>
                  <a:pt x="1123" y="514"/>
                </a:lnTo>
                <a:lnTo>
                  <a:pt x="1117" y="569"/>
                </a:lnTo>
                <a:lnTo>
                  <a:pt x="1110" y="622"/>
                </a:lnTo>
                <a:lnTo>
                  <a:pt x="1104" y="675"/>
                </a:lnTo>
                <a:lnTo>
                  <a:pt x="1100" y="731"/>
                </a:lnTo>
                <a:lnTo>
                  <a:pt x="1100" y="731"/>
                </a:lnTo>
                <a:close/>
                <a:moveTo>
                  <a:pt x="1027" y="554"/>
                </a:moveTo>
                <a:lnTo>
                  <a:pt x="1027" y="554"/>
                </a:lnTo>
                <a:lnTo>
                  <a:pt x="1026" y="574"/>
                </a:lnTo>
                <a:lnTo>
                  <a:pt x="1023" y="594"/>
                </a:lnTo>
                <a:lnTo>
                  <a:pt x="1016" y="629"/>
                </a:lnTo>
                <a:lnTo>
                  <a:pt x="1015" y="646"/>
                </a:lnTo>
                <a:lnTo>
                  <a:pt x="1015" y="663"/>
                </a:lnTo>
                <a:lnTo>
                  <a:pt x="1016" y="679"/>
                </a:lnTo>
                <a:lnTo>
                  <a:pt x="1019" y="688"/>
                </a:lnTo>
                <a:lnTo>
                  <a:pt x="1022" y="696"/>
                </a:lnTo>
                <a:lnTo>
                  <a:pt x="1022" y="696"/>
                </a:lnTo>
                <a:lnTo>
                  <a:pt x="1026" y="691"/>
                </a:lnTo>
                <a:lnTo>
                  <a:pt x="1029" y="684"/>
                </a:lnTo>
                <a:lnTo>
                  <a:pt x="1033" y="671"/>
                </a:lnTo>
                <a:lnTo>
                  <a:pt x="1036" y="665"/>
                </a:lnTo>
                <a:lnTo>
                  <a:pt x="1040" y="661"/>
                </a:lnTo>
                <a:lnTo>
                  <a:pt x="1045" y="660"/>
                </a:lnTo>
                <a:lnTo>
                  <a:pt x="1053" y="660"/>
                </a:lnTo>
                <a:lnTo>
                  <a:pt x="1053" y="660"/>
                </a:lnTo>
                <a:lnTo>
                  <a:pt x="1058" y="661"/>
                </a:lnTo>
                <a:lnTo>
                  <a:pt x="1061" y="663"/>
                </a:lnTo>
                <a:lnTo>
                  <a:pt x="1065" y="665"/>
                </a:lnTo>
                <a:lnTo>
                  <a:pt x="1067" y="670"/>
                </a:lnTo>
                <a:lnTo>
                  <a:pt x="1071" y="678"/>
                </a:lnTo>
                <a:lnTo>
                  <a:pt x="1074" y="689"/>
                </a:lnTo>
                <a:lnTo>
                  <a:pt x="1079" y="712"/>
                </a:lnTo>
                <a:lnTo>
                  <a:pt x="1082" y="722"/>
                </a:lnTo>
                <a:lnTo>
                  <a:pt x="1086" y="730"/>
                </a:lnTo>
                <a:lnTo>
                  <a:pt x="1086" y="730"/>
                </a:lnTo>
                <a:lnTo>
                  <a:pt x="1089" y="688"/>
                </a:lnTo>
                <a:lnTo>
                  <a:pt x="1093" y="646"/>
                </a:lnTo>
                <a:lnTo>
                  <a:pt x="1097" y="606"/>
                </a:lnTo>
                <a:lnTo>
                  <a:pt x="1100" y="574"/>
                </a:lnTo>
                <a:lnTo>
                  <a:pt x="1100" y="574"/>
                </a:lnTo>
                <a:lnTo>
                  <a:pt x="1099" y="576"/>
                </a:lnTo>
                <a:lnTo>
                  <a:pt x="1097" y="576"/>
                </a:lnTo>
                <a:lnTo>
                  <a:pt x="1093" y="576"/>
                </a:lnTo>
                <a:lnTo>
                  <a:pt x="1086" y="574"/>
                </a:lnTo>
                <a:lnTo>
                  <a:pt x="1086" y="574"/>
                </a:lnTo>
                <a:lnTo>
                  <a:pt x="1078" y="560"/>
                </a:lnTo>
                <a:lnTo>
                  <a:pt x="1069" y="546"/>
                </a:lnTo>
                <a:lnTo>
                  <a:pt x="1061" y="533"/>
                </a:lnTo>
                <a:lnTo>
                  <a:pt x="1051" y="521"/>
                </a:lnTo>
                <a:lnTo>
                  <a:pt x="1051" y="521"/>
                </a:lnTo>
                <a:lnTo>
                  <a:pt x="1048" y="532"/>
                </a:lnTo>
                <a:lnTo>
                  <a:pt x="1043" y="540"/>
                </a:lnTo>
                <a:lnTo>
                  <a:pt x="1036" y="547"/>
                </a:lnTo>
                <a:lnTo>
                  <a:pt x="1027" y="554"/>
                </a:lnTo>
                <a:lnTo>
                  <a:pt x="1027" y="554"/>
                </a:lnTo>
                <a:close/>
                <a:moveTo>
                  <a:pt x="929" y="580"/>
                </a:moveTo>
                <a:lnTo>
                  <a:pt x="929" y="580"/>
                </a:lnTo>
                <a:lnTo>
                  <a:pt x="935" y="577"/>
                </a:lnTo>
                <a:lnTo>
                  <a:pt x="939" y="576"/>
                </a:lnTo>
                <a:lnTo>
                  <a:pt x="943" y="577"/>
                </a:lnTo>
                <a:lnTo>
                  <a:pt x="946" y="580"/>
                </a:lnTo>
                <a:lnTo>
                  <a:pt x="953" y="585"/>
                </a:lnTo>
                <a:lnTo>
                  <a:pt x="956" y="588"/>
                </a:lnTo>
                <a:lnTo>
                  <a:pt x="960" y="591"/>
                </a:lnTo>
                <a:lnTo>
                  <a:pt x="960" y="591"/>
                </a:lnTo>
                <a:lnTo>
                  <a:pt x="967" y="585"/>
                </a:lnTo>
                <a:lnTo>
                  <a:pt x="974" y="580"/>
                </a:lnTo>
                <a:lnTo>
                  <a:pt x="974" y="580"/>
                </a:lnTo>
                <a:lnTo>
                  <a:pt x="970" y="564"/>
                </a:lnTo>
                <a:lnTo>
                  <a:pt x="967" y="549"/>
                </a:lnTo>
                <a:lnTo>
                  <a:pt x="961" y="536"/>
                </a:lnTo>
                <a:lnTo>
                  <a:pt x="958" y="531"/>
                </a:lnTo>
                <a:lnTo>
                  <a:pt x="954" y="525"/>
                </a:lnTo>
                <a:lnTo>
                  <a:pt x="954" y="525"/>
                </a:lnTo>
                <a:lnTo>
                  <a:pt x="946" y="538"/>
                </a:lnTo>
                <a:lnTo>
                  <a:pt x="937" y="552"/>
                </a:lnTo>
                <a:lnTo>
                  <a:pt x="932" y="567"/>
                </a:lnTo>
                <a:lnTo>
                  <a:pt x="929" y="580"/>
                </a:lnTo>
                <a:lnTo>
                  <a:pt x="929" y="580"/>
                </a:lnTo>
                <a:close/>
                <a:moveTo>
                  <a:pt x="1401" y="1122"/>
                </a:moveTo>
                <a:lnTo>
                  <a:pt x="1401" y="1122"/>
                </a:lnTo>
                <a:lnTo>
                  <a:pt x="1412" y="1108"/>
                </a:lnTo>
                <a:lnTo>
                  <a:pt x="1423" y="1095"/>
                </a:lnTo>
                <a:lnTo>
                  <a:pt x="1437" y="1084"/>
                </a:lnTo>
                <a:lnTo>
                  <a:pt x="1450" y="1073"/>
                </a:lnTo>
                <a:lnTo>
                  <a:pt x="1464" y="1061"/>
                </a:lnTo>
                <a:lnTo>
                  <a:pt x="1476" y="1049"/>
                </a:lnTo>
                <a:lnTo>
                  <a:pt x="1488" y="1036"/>
                </a:lnTo>
                <a:lnTo>
                  <a:pt x="1498" y="1021"/>
                </a:lnTo>
                <a:lnTo>
                  <a:pt x="1498" y="1021"/>
                </a:lnTo>
                <a:lnTo>
                  <a:pt x="1503" y="1016"/>
                </a:lnTo>
                <a:lnTo>
                  <a:pt x="1510" y="1014"/>
                </a:lnTo>
                <a:lnTo>
                  <a:pt x="1510" y="1014"/>
                </a:lnTo>
                <a:lnTo>
                  <a:pt x="1516" y="1002"/>
                </a:lnTo>
                <a:lnTo>
                  <a:pt x="1519" y="998"/>
                </a:lnTo>
                <a:lnTo>
                  <a:pt x="1521" y="991"/>
                </a:lnTo>
                <a:lnTo>
                  <a:pt x="1521" y="991"/>
                </a:lnTo>
                <a:lnTo>
                  <a:pt x="1540" y="974"/>
                </a:lnTo>
                <a:lnTo>
                  <a:pt x="1558" y="956"/>
                </a:lnTo>
                <a:lnTo>
                  <a:pt x="1575" y="936"/>
                </a:lnTo>
                <a:lnTo>
                  <a:pt x="1590" y="917"/>
                </a:lnTo>
                <a:lnTo>
                  <a:pt x="1606" y="897"/>
                </a:lnTo>
                <a:lnTo>
                  <a:pt x="1621" y="875"/>
                </a:lnTo>
                <a:lnTo>
                  <a:pt x="1634" y="854"/>
                </a:lnTo>
                <a:lnTo>
                  <a:pt x="1648" y="831"/>
                </a:lnTo>
                <a:lnTo>
                  <a:pt x="1648" y="831"/>
                </a:lnTo>
                <a:lnTo>
                  <a:pt x="1653" y="799"/>
                </a:lnTo>
                <a:lnTo>
                  <a:pt x="1655" y="783"/>
                </a:lnTo>
                <a:lnTo>
                  <a:pt x="1655" y="768"/>
                </a:lnTo>
                <a:lnTo>
                  <a:pt x="1655" y="752"/>
                </a:lnTo>
                <a:lnTo>
                  <a:pt x="1652" y="737"/>
                </a:lnTo>
                <a:lnTo>
                  <a:pt x="1649" y="723"/>
                </a:lnTo>
                <a:lnTo>
                  <a:pt x="1644" y="708"/>
                </a:lnTo>
                <a:lnTo>
                  <a:pt x="1644" y="708"/>
                </a:lnTo>
                <a:lnTo>
                  <a:pt x="1641" y="703"/>
                </a:lnTo>
                <a:lnTo>
                  <a:pt x="1635" y="698"/>
                </a:lnTo>
                <a:lnTo>
                  <a:pt x="1624" y="685"/>
                </a:lnTo>
                <a:lnTo>
                  <a:pt x="1624" y="685"/>
                </a:lnTo>
                <a:lnTo>
                  <a:pt x="1614" y="670"/>
                </a:lnTo>
                <a:lnTo>
                  <a:pt x="1603" y="651"/>
                </a:lnTo>
                <a:lnTo>
                  <a:pt x="1578" y="611"/>
                </a:lnTo>
                <a:lnTo>
                  <a:pt x="1578" y="611"/>
                </a:lnTo>
                <a:lnTo>
                  <a:pt x="1573" y="602"/>
                </a:lnTo>
                <a:lnTo>
                  <a:pt x="1568" y="591"/>
                </a:lnTo>
                <a:lnTo>
                  <a:pt x="1559" y="566"/>
                </a:lnTo>
                <a:lnTo>
                  <a:pt x="1549" y="545"/>
                </a:lnTo>
                <a:lnTo>
                  <a:pt x="1545" y="536"/>
                </a:lnTo>
                <a:lnTo>
                  <a:pt x="1541" y="531"/>
                </a:lnTo>
                <a:lnTo>
                  <a:pt x="1541" y="531"/>
                </a:lnTo>
                <a:lnTo>
                  <a:pt x="1541" y="533"/>
                </a:lnTo>
                <a:lnTo>
                  <a:pt x="1541" y="533"/>
                </a:lnTo>
                <a:lnTo>
                  <a:pt x="1544" y="554"/>
                </a:lnTo>
                <a:lnTo>
                  <a:pt x="1544" y="578"/>
                </a:lnTo>
                <a:lnTo>
                  <a:pt x="1542" y="602"/>
                </a:lnTo>
                <a:lnTo>
                  <a:pt x="1540" y="626"/>
                </a:lnTo>
                <a:lnTo>
                  <a:pt x="1535" y="650"/>
                </a:lnTo>
                <a:lnTo>
                  <a:pt x="1530" y="672"/>
                </a:lnTo>
                <a:lnTo>
                  <a:pt x="1523" y="695"/>
                </a:lnTo>
                <a:lnTo>
                  <a:pt x="1513" y="713"/>
                </a:lnTo>
                <a:lnTo>
                  <a:pt x="1513" y="713"/>
                </a:lnTo>
                <a:lnTo>
                  <a:pt x="1514" y="716"/>
                </a:lnTo>
                <a:lnTo>
                  <a:pt x="1514" y="720"/>
                </a:lnTo>
                <a:lnTo>
                  <a:pt x="1513" y="727"/>
                </a:lnTo>
                <a:lnTo>
                  <a:pt x="1512" y="734"/>
                </a:lnTo>
                <a:lnTo>
                  <a:pt x="1512" y="737"/>
                </a:lnTo>
                <a:lnTo>
                  <a:pt x="1512" y="741"/>
                </a:lnTo>
                <a:lnTo>
                  <a:pt x="1512" y="741"/>
                </a:lnTo>
                <a:lnTo>
                  <a:pt x="1507" y="745"/>
                </a:lnTo>
                <a:lnTo>
                  <a:pt x="1503" y="751"/>
                </a:lnTo>
                <a:lnTo>
                  <a:pt x="1496" y="761"/>
                </a:lnTo>
                <a:lnTo>
                  <a:pt x="1490" y="772"/>
                </a:lnTo>
                <a:lnTo>
                  <a:pt x="1485" y="783"/>
                </a:lnTo>
                <a:lnTo>
                  <a:pt x="1485" y="783"/>
                </a:lnTo>
                <a:lnTo>
                  <a:pt x="1472" y="800"/>
                </a:lnTo>
                <a:lnTo>
                  <a:pt x="1458" y="814"/>
                </a:lnTo>
                <a:lnTo>
                  <a:pt x="1444" y="830"/>
                </a:lnTo>
                <a:lnTo>
                  <a:pt x="1430" y="847"/>
                </a:lnTo>
                <a:lnTo>
                  <a:pt x="1430" y="847"/>
                </a:lnTo>
                <a:lnTo>
                  <a:pt x="1427" y="851"/>
                </a:lnTo>
                <a:lnTo>
                  <a:pt x="1425" y="856"/>
                </a:lnTo>
                <a:lnTo>
                  <a:pt x="1423" y="861"/>
                </a:lnTo>
                <a:lnTo>
                  <a:pt x="1420" y="865"/>
                </a:lnTo>
                <a:lnTo>
                  <a:pt x="1420" y="865"/>
                </a:lnTo>
                <a:lnTo>
                  <a:pt x="1415" y="872"/>
                </a:lnTo>
                <a:lnTo>
                  <a:pt x="1409" y="876"/>
                </a:lnTo>
                <a:lnTo>
                  <a:pt x="1395" y="886"/>
                </a:lnTo>
                <a:lnTo>
                  <a:pt x="1380" y="896"/>
                </a:lnTo>
                <a:lnTo>
                  <a:pt x="1366" y="907"/>
                </a:lnTo>
                <a:lnTo>
                  <a:pt x="1366" y="907"/>
                </a:lnTo>
                <a:lnTo>
                  <a:pt x="1357" y="914"/>
                </a:lnTo>
                <a:lnTo>
                  <a:pt x="1349" y="922"/>
                </a:lnTo>
                <a:lnTo>
                  <a:pt x="1349" y="922"/>
                </a:lnTo>
                <a:lnTo>
                  <a:pt x="1343" y="925"/>
                </a:lnTo>
                <a:lnTo>
                  <a:pt x="1337" y="928"/>
                </a:lnTo>
                <a:lnTo>
                  <a:pt x="1325" y="934"/>
                </a:lnTo>
                <a:lnTo>
                  <a:pt x="1325" y="934"/>
                </a:lnTo>
                <a:lnTo>
                  <a:pt x="1321" y="936"/>
                </a:lnTo>
                <a:lnTo>
                  <a:pt x="1318" y="941"/>
                </a:lnTo>
                <a:lnTo>
                  <a:pt x="1315" y="945"/>
                </a:lnTo>
                <a:lnTo>
                  <a:pt x="1311" y="949"/>
                </a:lnTo>
                <a:lnTo>
                  <a:pt x="1311" y="949"/>
                </a:lnTo>
                <a:lnTo>
                  <a:pt x="1301" y="956"/>
                </a:lnTo>
                <a:lnTo>
                  <a:pt x="1290" y="962"/>
                </a:lnTo>
                <a:lnTo>
                  <a:pt x="1279" y="967"/>
                </a:lnTo>
                <a:lnTo>
                  <a:pt x="1269" y="974"/>
                </a:lnTo>
                <a:lnTo>
                  <a:pt x="1269" y="974"/>
                </a:lnTo>
                <a:lnTo>
                  <a:pt x="1262" y="1005"/>
                </a:lnTo>
                <a:lnTo>
                  <a:pt x="1257" y="1035"/>
                </a:lnTo>
                <a:lnTo>
                  <a:pt x="1253" y="1061"/>
                </a:lnTo>
                <a:lnTo>
                  <a:pt x="1248" y="1087"/>
                </a:lnTo>
                <a:lnTo>
                  <a:pt x="1248" y="1087"/>
                </a:lnTo>
                <a:lnTo>
                  <a:pt x="1249" y="1084"/>
                </a:lnTo>
                <a:lnTo>
                  <a:pt x="1252" y="1082"/>
                </a:lnTo>
                <a:lnTo>
                  <a:pt x="1256" y="1082"/>
                </a:lnTo>
                <a:lnTo>
                  <a:pt x="1260" y="1082"/>
                </a:lnTo>
                <a:lnTo>
                  <a:pt x="1267" y="1087"/>
                </a:lnTo>
                <a:lnTo>
                  <a:pt x="1267" y="1087"/>
                </a:lnTo>
                <a:lnTo>
                  <a:pt x="1264" y="1087"/>
                </a:lnTo>
                <a:lnTo>
                  <a:pt x="1264" y="1087"/>
                </a:lnTo>
                <a:lnTo>
                  <a:pt x="1279" y="1089"/>
                </a:lnTo>
                <a:lnTo>
                  <a:pt x="1290" y="1089"/>
                </a:lnTo>
                <a:lnTo>
                  <a:pt x="1301" y="1091"/>
                </a:lnTo>
                <a:lnTo>
                  <a:pt x="1307" y="1092"/>
                </a:lnTo>
                <a:lnTo>
                  <a:pt x="1311" y="1095"/>
                </a:lnTo>
                <a:lnTo>
                  <a:pt x="1311" y="1095"/>
                </a:lnTo>
                <a:lnTo>
                  <a:pt x="1325" y="1105"/>
                </a:lnTo>
                <a:lnTo>
                  <a:pt x="1325" y="1105"/>
                </a:lnTo>
                <a:lnTo>
                  <a:pt x="1336" y="1113"/>
                </a:lnTo>
                <a:lnTo>
                  <a:pt x="1344" y="1123"/>
                </a:lnTo>
                <a:lnTo>
                  <a:pt x="1352" y="1134"/>
                </a:lnTo>
                <a:lnTo>
                  <a:pt x="1356" y="1150"/>
                </a:lnTo>
                <a:lnTo>
                  <a:pt x="1356" y="1150"/>
                </a:lnTo>
                <a:lnTo>
                  <a:pt x="1368" y="1143"/>
                </a:lnTo>
                <a:lnTo>
                  <a:pt x="1380" y="1136"/>
                </a:lnTo>
                <a:lnTo>
                  <a:pt x="1389" y="1129"/>
                </a:lnTo>
                <a:lnTo>
                  <a:pt x="1401" y="1122"/>
                </a:lnTo>
                <a:lnTo>
                  <a:pt x="1401" y="1122"/>
                </a:lnTo>
                <a:close/>
                <a:moveTo>
                  <a:pt x="636" y="597"/>
                </a:moveTo>
                <a:lnTo>
                  <a:pt x="636" y="597"/>
                </a:lnTo>
                <a:lnTo>
                  <a:pt x="641" y="597"/>
                </a:lnTo>
                <a:lnTo>
                  <a:pt x="645" y="597"/>
                </a:lnTo>
                <a:lnTo>
                  <a:pt x="650" y="598"/>
                </a:lnTo>
                <a:lnTo>
                  <a:pt x="652" y="599"/>
                </a:lnTo>
                <a:lnTo>
                  <a:pt x="661" y="605"/>
                </a:lnTo>
                <a:lnTo>
                  <a:pt x="668" y="609"/>
                </a:lnTo>
                <a:lnTo>
                  <a:pt x="668" y="609"/>
                </a:lnTo>
                <a:lnTo>
                  <a:pt x="672" y="608"/>
                </a:lnTo>
                <a:lnTo>
                  <a:pt x="673" y="605"/>
                </a:lnTo>
                <a:lnTo>
                  <a:pt x="678" y="598"/>
                </a:lnTo>
                <a:lnTo>
                  <a:pt x="680" y="592"/>
                </a:lnTo>
                <a:lnTo>
                  <a:pt x="683" y="590"/>
                </a:lnTo>
                <a:lnTo>
                  <a:pt x="686" y="588"/>
                </a:lnTo>
                <a:lnTo>
                  <a:pt x="686" y="588"/>
                </a:lnTo>
                <a:lnTo>
                  <a:pt x="673" y="564"/>
                </a:lnTo>
                <a:lnTo>
                  <a:pt x="668" y="553"/>
                </a:lnTo>
                <a:lnTo>
                  <a:pt x="664" y="549"/>
                </a:lnTo>
                <a:lnTo>
                  <a:pt x="658" y="545"/>
                </a:lnTo>
                <a:lnTo>
                  <a:pt x="658" y="545"/>
                </a:lnTo>
                <a:lnTo>
                  <a:pt x="651" y="557"/>
                </a:lnTo>
                <a:lnTo>
                  <a:pt x="645" y="571"/>
                </a:lnTo>
                <a:lnTo>
                  <a:pt x="636" y="597"/>
                </a:lnTo>
                <a:lnTo>
                  <a:pt x="636" y="597"/>
                </a:lnTo>
                <a:close/>
                <a:moveTo>
                  <a:pt x="915" y="595"/>
                </a:moveTo>
                <a:lnTo>
                  <a:pt x="915" y="595"/>
                </a:lnTo>
                <a:lnTo>
                  <a:pt x="905" y="613"/>
                </a:lnTo>
                <a:lnTo>
                  <a:pt x="897" y="632"/>
                </a:lnTo>
                <a:lnTo>
                  <a:pt x="880" y="671"/>
                </a:lnTo>
                <a:lnTo>
                  <a:pt x="871" y="689"/>
                </a:lnTo>
                <a:lnTo>
                  <a:pt x="862" y="709"/>
                </a:lnTo>
                <a:lnTo>
                  <a:pt x="852" y="726"/>
                </a:lnTo>
                <a:lnTo>
                  <a:pt x="842" y="743"/>
                </a:lnTo>
                <a:lnTo>
                  <a:pt x="842" y="743"/>
                </a:lnTo>
                <a:lnTo>
                  <a:pt x="842" y="750"/>
                </a:lnTo>
                <a:lnTo>
                  <a:pt x="845" y="754"/>
                </a:lnTo>
                <a:lnTo>
                  <a:pt x="846" y="759"/>
                </a:lnTo>
                <a:lnTo>
                  <a:pt x="845" y="764"/>
                </a:lnTo>
                <a:lnTo>
                  <a:pt x="845" y="764"/>
                </a:lnTo>
                <a:lnTo>
                  <a:pt x="852" y="762"/>
                </a:lnTo>
                <a:lnTo>
                  <a:pt x="857" y="761"/>
                </a:lnTo>
                <a:lnTo>
                  <a:pt x="867" y="752"/>
                </a:lnTo>
                <a:lnTo>
                  <a:pt x="871" y="750"/>
                </a:lnTo>
                <a:lnTo>
                  <a:pt x="877" y="747"/>
                </a:lnTo>
                <a:lnTo>
                  <a:pt x="883" y="744"/>
                </a:lnTo>
                <a:lnTo>
                  <a:pt x="890" y="743"/>
                </a:lnTo>
                <a:lnTo>
                  <a:pt x="890" y="743"/>
                </a:lnTo>
                <a:lnTo>
                  <a:pt x="891" y="744"/>
                </a:lnTo>
                <a:lnTo>
                  <a:pt x="894" y="745"/>
                </a:lnTo>
                <a:lnTo>
                  <a:pt x="894" y="745"/>
                </a:lnTo>
                <a:lnTo>
                  <a:pt x="895" y="755"/>
                </a:lnTo>
                <a:lnTo>
                  <a:pt x="897" y="765"/>
                </a:lnTo>
                <a:lnTo>
                  <a:pt x="899" y="771"/>
                </a:lnTo>
                <a:lnTo>
                  <a:pt x="901" y="776"/>
                </a:lnTo>
                <a:lnTo>
                  <a:pt x="905" y="779"/>
                </a:lnTo>
                <a:lnTo>
                  <a:pt x="911" y="782"/>
                </a:lnTo>
                <a:lnTo>
                  <a:pt x="911" y="782"/>
                </a:lnTo>
                <a:lnTo>
                  <a:pt x="916" y="775"/>
                </a:lnTo>
                <a:lnTo>
                  <a:pt x="921" y="768"/>
                </a:lnTo>
                <a:lnTo>
                  <a:pt x="926" y="751"/>
                </a:lnTo>
                <a:lnTo>
                  <a:pt x="930" y="743"/>
                </a:lnTo>
                <a:lnTo>
                  <a:pt x="933" y="734"/>
                </a:lnTo>
                <a:lnTo>
                  <a:pt x="939" y="729"/>
                </a:lnTo>
                <a:lnTo>
                  <a:pt x="946" y="723"/>
                </a:lnTo>
                <a:lnTo>
                  <a:pt x="946" y="723"/>
                </a:lnTo>
                <a:lnTo>
                  <a:pt x="951" y="729"/>
                </a:lnTo>
                <a:lnTo>
                  <a:pt x="956" y="734"/>
                </a:lnTo>
                <a:lnTo>
                  <a:pt x="961" y="748"/>
                </a:lnTo>
                <a:lnTo>
                  <a:pt x="965" y="754"/>
                </a:lnTo>
                <a:lnTo>
                  <a:pt x="968" y="761"/>
                </a:lnTo>
                <a:lnTo>
                  <a:pt x="974" y="765"/>
                </a:lnTo>
                <a:lnTo>
                  <a:pt x="981" y="768"/>
                </a:lnTo>
                <a:lnTo>
                  <a:pt x="981" y="768"/>
                </a:lnTo>
                <a:lnTo>
                  <a:pt x="989" y="757"/>
                </a:lnTo>
                <a:lnTo>
                  <a:pt x="995" y="744"/>
                </a:lnTo>
                <a:lnTo>
                  <a:pt x="1002" y="730"/>
                </a:lnTo>
                <a:lnTo>
                  <a:pt x="1009" y="717"/>
                </a:lnTo>
                <a:lnTo>
                  <a:pt x="1009" y="717"/>
                </a:lnTo>
                <a:lnTo>
                  <a:pt x="980" y="599"/>
                </a:lnTo>
                <a:lnTo>
                  <a:pt x="980" y="599"/>
                </a:lnTo>
                <a:lnTo>
                  <a:pt x="971" y="605"/>
                </a:lnTo>
                <a:lnTo>
                  <a:pt x="963" y="606"/>
                </a:lnTo>
                <a:lnTo>
                  <a:pt x="956" y="605"/>
                </a:lnTo>
                <a:lnTo>
                  <a:pt x="949" y="602"/>
                </a:lnTo>
                <a:lnTo>
                  <a:pt x="942" y="599"/>
                </a:lnTo>
                <a:lnTo>
                  <a:pt x="933" y="597"/>
                </a:lnTo>
                <a:lnTo>
                  <a:pt x="925" y="594"/>
                </a:lnTo>
                <a:lnTo>
                  <a:pt x="915" y="595"/>
                </a:lnTo>
                <a:lnTo>
                  <a:pt x="915" y="595"/>
                </a:lnTo>
                <a:close/>
                <a:moveTo>
                  <a:pt x="1214" y="599"/>
                </a:moveTo>
                <a:lnTo>
                  <a:pt x="1214" y="599"/>
                </a:lnTo>
                <a:lnTo>
                  <a:pt x="1207" y="613"/>
                </a:lnTo>
                <a:lnTo>
                  <a:pt x="1197" y="629"/>
                </a:lnTo>
                <a:lnTo>
                  <a:pt x="1189" y="642"/>
                </a:lnTo>
                <a:lnTo>
                  <a:pt x="1177" y="654"/>
                </a:lnTo>
                <a:lnTo>
                  <a:pt x="1177" y="654"/>
                </a:lnTo>
                <a:lnTo>
                  <a:pt x="1179" y="654"/>
                </a:lnTo>
                <a:lnTo>
                  <a:pt x="1180" y="656"/>
                </a:lnTo>
                <a:lnTo>
                  <a:pt x="1182" y="658"/>
                </a:lnTo>
                <a:lnTo>
                  <a:pt x="1183" y="661"/>
                </a:lnTo>
                <a:lnTo>
                  <a:pt x="1184" y="661"/>
                </a:lnTo>
                <a:lnTo>
                  <a:pt x="1187" y="661"/>
                </a:lnTo>
                <a:lnTo>
                  <a:pt x="1187" y="661"/>
                </a:lnTo>
                <a:lnTo>
                  <a:pt x="1193" y="658"/>
                </a:lnTo>
                <a:lnTo>
                  <a:pt x="1196" y="654"/>
                </a:lnTo>
                <a:lnTo>
                  <a:pt x="1200" y="643"/>
                </a:lnTo>
                <a:lnTo>
                  <a:pt x="1203" y="637"/>
                </a:lnTo>
                <a:lnTo>
                  <a:pt x="1207" y="633"/>
                </a:lnTo>
                <a:lnTo>
                  <a:pt x="1211" y="632"/>
                </a:lnTo>
                <a:lnTo>
                  <a:pt x="1218" y="632"/>
                </a:lnTo>
                <a:lnTo>
                  <a:pt x="1218" y="632"/>
                </a:lnTo>
                <a:lnTo>
                  <a:pt x="1220" y="637"/>
                </a:lnTo>
                <a:lnTo>
                  <a:pt x="1222" y="642"/>
                </a:lnTo>
                <a:lnTo>
                  <a:pt x="1227" y="644"/>
                </a:lnTo>
                <a:lnTo>
                  <a:pt x="1232" y="646"/>
                </a:lnTo>
                <a:lnTo>
                  <a:pt x="1232" y="646"/>
                </a:lnTo>
                <a:lnTo>
                  <a:pt x="1229" y="632"/>
                </a:lnTo>
                <a:lnTo>
                  <a:pt x="1228" y="618"/>
                </a:lnTo>
                <a:lnTo>
                  <a:pt x="1227" y="604"/>
                </a:lnTo>
                <a:lnTo>
                  <a:pt x="1224" y="598"/>
                </a:lnTo>
                <a:lnTo>
                  <a:pt x="1220" y="594"/>
                </a:lnTo>
                <a:lnTo>
                  <a:pt x="1220" y="594"/>
                </a:lnTo>
                <a:lnTo>
                  <a:pt x="1220" y="598"/>
                </a:lnTo>
                <a:lnTo>
                  <a:pt x="1218" y="602"/>
                </a:lnTo>
                <a:lnTo>
                  <a:pt x="1217" y="604"/>
                </a:lnTo>
                <a:lnTo>
                  <a:pt x="1215" y="604"/>
                </a:lnTo>
                <a:lnTo>
                  <a:pt x="1214" y="599"/>
                </a:lnTo>
                <a:lnTo>
                  <a:pt x="1214" y="599"/>
                </a:lnTo>
                <a:close/>
                <a:moveTo>
                  <a:pt x="789" y="595"/>
                </a:moveTo>
                <a:lnTo>
                  <a:pt x="789" y="595"/>
                </a:lnTo>
                <a:lnTo>
                  <a:pt x="770" y="604"/>
                </a:lnTo>
                <a:lnTo>
                  <a:pt x="761" y="606"/>
                </a:lnTo>
                <a:lnTo>
                  <a:pt x="749" y="609"/>
                </a:lnTo>
                <a:lnTo>
                  <a:pt x="749" y="609"/>
                </a:lnTo>
                <a:lnTo>
                  <a:pt x="746" y="654"/>
                </a:lnTo>
                <a:lnTo>
                  <a:pt x="744" y="692"/>
                </a:lnTo>
                <a:lnTo>
                  <a:pt x="744" y="692"/>
                </a:lnTo>
                <a:lnTo>
                  <a:pt x="759" y="716"/>
                </a:lnTo>
                <a:lnTo>
                  <a:pt x="773" y="737"/>
                </a:lnTo>
                <a:lnTo>
                  <a:pt x="773" y="737"/>
                </a:lnTo>
                <a:lnTo>
                  <a:pt x="779" y="729"/>
                </a:lnTo>
                <a:lnTo>
                  <a:pt x="783" y="717"/>
                </a:lnTo>
                <a:lnTo>
                  <a:pt x="783" y="717"/>
                </a:lnTo>
                <a:lnTo>
                  <a:pt x="779" y="717"/>
                </a:lnTo>
                <a:lnTo>
                  <a:pt x="775" y="715"/>
                </a:lnTo>
                <a:lnTo>
                  <a:pt x="769" y="710"/>
                </a:lnTo>
                <a:lnTo>
                  <a:pt x="769" y="710"/>
                </a:lnTo>
                <a:lnTo>
                  <a:pt x="769" y="698"/>
                </a:lnTo>
                <a:lnTo>
                  <a:pt x="769" y="698"/>
                </a:lnTo>
                <a:lnTo>
                  <a:pt x="776" y="696"/>
                </a:lnTo>
                <a:lnTo>
                  <a:pt x="779" y="696"/>
                </a:lnTo>
                <a:lnTo>
                  <a:pt x="782" y="701"/>
                </a:lnTo>
                <a:lnTo>
                  <a:pt x="782" y="701"/>
                </a:lnTo>
                <a:lnTo>
                  <a:pt x="782" y="688"/>
                </a:lnTo>
                <a:lnTo>
                  <a:pt x="783" y="674"/>
                </a:lnTo>
                <a:lnTo>
                  <a:pt x="786" y="644"/>
                </a:lnTo>
                <a:lnTo>
                  <a:pt x="790" y="616"/>
                </a:lnTo>
                <a:lnTo>
                  <a:pt x="790" y="604"/>
                </a:lnTo>
                <a:lnTo>
                  <a:pt x="789" y="595"/>
                </a:lnTo>
                <a:lnTo>
                  <a:pt x="789" y="595"/>
                </a:lnTo>
                <a:close/>
                <a:moveTo>
                  <a:pt x="797" y="691"/>
                </a:moveTo>
                <a:lnTo>
                  <a:pt x="797" y="691"/>
                </a:lnTo>
                <a:lnTo>
                  <a:pt x="800" y="686"/>
                </a:lnTo>
                <a:lnTo>
                  <a:pt x="804" y="684"/>
                </a:lnTo>
                <a:lnTo>
                  <a:pt x="808" y="682"/>
                </a:lnTo>
                <a:lnTo>
                  <a:pt x="811" y="682"/>
                </a:lnTo>
                <a:lnTo>
                  <a:pt x="814" y="684"/>
                </a:lnTo>
                <a:lnTo>
                  <a:pt x="818" y="685"/>
                </a:lnTo>
                <a:lnTo>
                  <a:pt x="824" y="692"/>
                </a:lnTo>
                <a:lnTo>
                  <a:pt x="828" y="699"/>
                </a:lnTo>
                <a:lnTo>
                  <a:pt x="832" y="709"/>
                </a:lnTo>
                <a:lnTo>
                  <a:pt x="835" y="717"/>
                </a:lnTo>
                <a:lnTo>
                  <a:pt x="835" y="726"/>
                </a:lnTo>
                <a:lnTo>
                  <a:pt x="835" y="726"/>
                </a:lnTo>
                <a:lnTo>
                  <a:pt x="842" y="715"/>
                </a:lnTo>
                <a:lnTo>
                  <a:pt x="846" y="702"/>
                </a:lnTo>
                <a:lnTo>
                  <a:pt x="850" y="689"/>
                </a:lnTo>
                <a:lnTo>
                  <a:pt x="852" y="674"/>
                </a:lnTo>
                <a:lnTo>
                  <a:pt x="853" y="644"/>
                </a:lnTo>
                <a:lnTo>
                  <a:pt x="855" y="615"/>
                </a:lnTo>
                <a:lnTo>
                  <a:pt x="855" y="615"/>
                </a:lnTo>
                <a:lnTo>
                  <a:pt x="852" y="618"/>
                </a:lnTo>
                <a:lnTo>
                  <a:pt x="849" y="620"/>
                </a:lnTo>
                <a:lnTo>
                  <a:pt x="843" y="622"/>
                </a:lnTo>
                <a:lnTo>
                  <a:pt x="838" y="623"/>
                </a:lnTo>
                <a:lnTo>
                  <a:pt x="825" y="622"/>
                </a:lnTo>
                <a:lnTo>
                  <a:pt x="819" y="619"/>
                </a:lnTo>
                <a:lnTo>
                  <a:pt x="814" y="616"/>
                </a:lnTo>
                <a:lnTo>
                  <a:pt x="814" y="616"/>
                </a:lnTo>
                <a:lnTo>
                  <a:pt x="812" y="612"/>
                </a:lnTo>
                <a:lnTo>
                  <a:pt x="811" y="605"/>
                </a:lnTo>
                <a:lnTo>
                  <a:pt x="810" y="599"/>
                </a:lnTo>
                <a:lnTo>
                  <a:pt x="808" y="597"/>
                </a:lnTo>
                <a:lnTo>
                  <a:pt x="807" y="595"/>
                </a:lnTo>
                <a:lnTo>
                  <a:pt x="807" y="595"/>
                </a:lnTo>
                <a:lnTo>
                  <a:pt x="801" y="620"/>
                </a:lnTo>
                <a:lnTo>
                  <a:pt x="797" y="646"/>
                </a:lnTo>
                <a:lnTo>
                  <a:pt x="796" y="670"/>
                </a:lnTo>
                <a:lnTo>
                  <a:pt x="796" y="681"/>
                </a:lnTo>
                <a:lnTo>
                  <a:pt x="797" y="691"/>
                </a:lnTo>
                <a:lnTo>
                  <a:pt x="797" y="691"/>
                </a:lnTo>
                <a:close/>
                <a:moveTo>
                  <a:pt x="863" y="682"/>
                </a:moveTo>
                <a:lnTo>
                  <a:pt x="863" y="682"/>
                </a:lnTo>
                <a:lnTo>
                  <a:pt x="876" y="650"/>
                </a:lnTo>
                <a:lnTo>
                  <a:pt x="883" y="633"/>
                </a:lnTo>
                <a:lnTo>
                  <a:pt x="890" y="619"/>
                </a:lnTo>
                <a:lnTo>
                  <a:pt x="890" y="619"/>
                </a:lnTo>
                <a:lnTo>
                  <a:pt x="885" y="618"/>
                </a:lnTo>
                <a:lnTo>
                  <a:pt x="883" y="616"/>
                </a:lnTo>
                <a:lnTo>
                  <a:pt x="878" y="611"/>
                </a:lnTo>
                <a:lnTo>
                  <a:pt x="870" y="597"/>
                </a:lnTo>
                <a:lnTo>
                  <a:pt x="870" y="597"/>
                </a:lnTo>
                <a:lnTo>
                  <a:pt x="869" y="608"/>
                </a:lnTo>
                <a:lnTo>
                  <a:pt x="866" y="618"/>
                </a:lnTo>
                <a:lnTo>
                  <a:pt x="864" y="640"/>
                </a:lnTo>
                <a:lnTo>
                  <a:pt x="864" y="661"/>
                </a:lnTo>
                <a:lnTo>
                  <a:pt x="863" y="682"/>
                </a:lnTo>
                <a:lnTo>
                  <a:pt x="863" y="682"/>
                </a:lnTo>
                <a:close/>
                <a:moveTo>
                  <a:pt x="668" y="629"/>
                </a:moveTo>
                <a:lnTo>
                  <a:pt x="668" y="629"/>
                </a:lnTo>
                <a:lnTo>
                  <a:pt x="665" y="627"/>
                </a:lnTo>
                <a:lnTo>
                  <a:pt x="662" y="627"/>
                </a:lnTo>
                <a:lnTo>
                  <a:pt x="657" y="623"/>
                </a:lnTo>
                <a:lnTo>
                  <a:pt x="652" y="619"/>
                </a:lnTo>
                <a:lnTo>
                  <a:pt x="647" y="616"/>
                </a:lnTo>
                <a:lnTo>
                  <a:pt x="647" y="616"/>
                </a:lnTo>
                <a:lnTo>
                  <a:pt x="637" y="620"/>
                </a:lnTo>
                <a:lnTo>
                  <a:pt x="627" y="625"/>
                </a:lnTo>
                <a:lnTo>
                  <a:pt x="627" y="625"/>
                </a:lnTo>
                <a:lnTo>
                  <a:pt x="617" y="660"/>
                </a:lnTo>
                <a:lnTo>
                  <a:pt x="605" y="693"/>
                </a:lnTo>
                <a:lnTo>
                  <a:pt x="591" y="726"/>
                </a:lnTo>
                <a:lnTo>
                  <a:pt x="577" y="757"/>
                </a:lnTo>
                <a:lnTo>
                  <a:pt x="577" y="757"/>
                </a:lnTo>
                <a:lnTo>
                  <a:pt x="586" y="757"/>
                </a:lnTo>
                <a:lnTo>
                  <a:pt x="589" y="757"/>
                </a:lnTo>
                <a:lnTo>
                  <a:pt x="592" y="758"/>
                </a:lnTo>
                <a:lnTo>
                  <a:pt x="592" y="758"/>
                </a:lnTo>
                <a:lnTo>
                  <a:pt x="595" y="764"/>
                </a:lnTo>
                <a:lnTo>
                  <a:pt x="598" y="771"/>
                </a:lnTo>
                <a:lnTo>
                  <a:pt x="602" y="776"/>
                </a:lnTo>
                <a:lnTo>
                  <a:pt x="605" y="778"/>
                </a:lnTo>
                <a:lnTo>
                  <a:pt x="607" y="781"/>
                </a:lnTo>
                <a:lnTo>
                  <a:pt x="607" y="781"/>
                </a:lnTo>
                <a:lnTo>
                  <a:pt x="613" y="769"/>
                </a:lnTo>
                <a:lnTo>
                  <a:pt x="619" y="758"/>
                </a:lnTo>
                <a:lnTo>
                  <a:pt x="627" y="731"/>
                </a:lnTo>
                <a:lnTo>
                  <a:pt x="627" y="731"/>
                </a:lnTo>
                <a:lnTo>
                  <a:pt x="634" y="705"/>
                </a:lnTo>
                <a:lnTo>
                  <a:pt x="637" y="698"/>
                </a:lnTo>
                <a:lnTo>
                  <a:pt x="640" y="691"/>
                </a:lnTo>
                <a:lnTo>
                  <a:pt x="643" y="686"/>
                </a:lnTo>
                <a:lnTo>
                  <a:pt x="647" y="685"/>
                </a:lnTo>
                <a:lnTo>
                  <a:pt x="647" y="685"/>
                </a:lnTo>
                <a:lnTo>
                  <a:pt x="651" y="685"/>
                </a:lnTo>
                <a:lnTo>
                  <a:pt x="654" y="688"/>
                </a:lnTo>
                <a:lnTo>
                  <a:pt x="658" y="691"/>
                </a:lnTo>
                <a:lnTo>
                  <a:pt x="661" y="696"/>
                </a:lnTo>
                <a:lnTo>
                  <a:pt x="665" y="706"/>
                </a:lnTo>
                <a:lnTo>
                  <a:pt x="668" y="713"/>
                </a:lnTo>
                <a:lnTo>
                  <a:pt x="668" y="713"/>
                </a:lnTo>
                <a:lnTo>
                  <a:pt x="672" y="729"/>
                </a:lnTo>
                <a:lnTo>
                  <a:pt x="676" y="741"/>
                </a:lnTo>
                <a:lnTo>
                  <a:pt x="680" y="752"/>
                </a:lnTo>
                <a:lnTo>
                  <a:pt x="683" y="757"/>
                </a:lnTo>
                <a:lnTo>
                  <a:pt x="688" y="761"/>
                </a:lnTo>
                <a:lnTo>
                  <a:pt x="688" y="761"/>
                </a:lnTo>
                <a:lnTo>
                  <a:pt x="689" y="750"/>
                </a:lnTo>
                <a:lnTo>
                  <a:pt x="693" y="743"/>
                </a:lnTo>
                <a:lnTo>
                  <a:pt x="697" y="738"/>
                </a:lnTo>
                <a:lnTo>
                  <a:pt x="703" y="736"/>
                </a:lnTo>
                <a:lnTo>
                  <a:pt x="710" y="737"/>
                </a:lnTo>
                <a:lnTo>
                  <a:pt x="716" y="740"/>
                </a:lnTo>
                <a:lnTo>
                  <a:pt x="723" y="745"/>
                </a:lnTo>
                <a:lnTo>
                  <a:pt x="727" y="752"/>
                </a:lnTo>
                <a:lnTo>
                  <a:pt x="727" y="752"/>
                </a:lnTo>
                <a:lnTo>
                  <a:pt x="732" y="750"/>
                </a:lnTo>
                <a:lnTo>
                  <a:pt x="737" y="747"/>
                </a:lnTo>
                <a:lnTo>
                  <a:pt x="738" y="743"/>
                </a:lnTo>
                <a:lnTo>
                  <a:pt x="739" y="738"/>
                </a:lnTo>
                <a:lnTo>
                  <a:pt x="742" y="729"/>
                </a:lnTo>
                <a:lnTo>
                  <a:pt x="744" y="724"/>
                </a:lnTo>
                <a:lnTo>
                  <a:pt x="746" y="722"/>
                </a:lnTo>
                <a:lnTo>
                  <a:pt x="746" y="722"/>
                </a:lnTo>
                <a:lnTo>
                  <a:pt x="731" y="695"/>
                </a:lnTo>
                <a:lnTo>
                  <a:pt x="717" y="667"/>
                </a:lnTo>
                <a:lnTo>
                  <a:pt x="692" y="606"/>
                </a:lnTo>
                <a:lnTo>
                  <a:pt x="692" y="606"/>
                </a:lnTo>
                <a:lnTo>
                  <a:pt x="688" y="615"/>
                </a:lnTo>
                <a:lnTo>
                  <a:pt x="682" y="620"/>
                </a:lnTo>
                <a:lnTo>
                  <a:pt x="676" y="625"/>
                </a:lnTo>
                <a:lnTo>
                  <a:pt x="668" y="629"/>
                </a:lnTo>
                <a:lnTo>
                  <a:pt x="668" y="629"/>
                </a:lnTo>
                <a:close/>
                <a:moveTo>
                  <a:pt x="1168" y="664"/>
                </a:moveTo>
                <a:lnTo>
                  <a:pt x="1168" y="664"/>
                </a:lnTo>
                <a:lnTo>
                  <a:pt x="1159" y="677"/>
                </a:lnTo>
                <a:lnTo>
                  <a:pt x="1151" y="691"/>
                </a:lnTo>
                <a:lnTo>
                  <a:pt x="1131" y="715"/>
                </a:lnTo>
                <a:lnTo>
                  <a:pt x="1092" y="762"/>
                </a:lnTo>
                <a:lnTo>
                  <a:pt x="1092" y="762"/>
                </a:lnTo>
                <a:lnTo>
                  <a:pt x="1100" y="792"/>
                </a:lnTo>
                <a:lnTo>
                  <a:pt x="1107" y="821"/>
                </a:lnTo>
                <a:lnTo>
                  <a:pt x="1107" y="821"/>
                </a:lnTo>
                <a:lnTo>
                  <a:pt x="1118" y="818"/>
                </a:lnTo>
                <a:lnTo>
                  <a:pt x="1127" y="813"/>
                </a:lnTo>
                <a:lnTo>
                  <a:pt x="1134" y="807"/>
                </a:lnTo>
                <a:lnTo>
                  <a:pt x="1141" y="799"/>
                </a:lnTo>
                <a:lnTo>
                  <a:pt x="1151" y="783"/>
                </a:lnTo>
                <a:lnTo>
                  <a:pt x="1158" y="775"/>
                </a:lnTo>
                <a:lnTo>
                  <a:pt x="1163" y="768"/>
                </a:lnTo>
                <a:lnTo>
                  <a:pt x="1163" y="768"/>
                </a:lnTo>
                <a:lnTo>
                  <a:pt x="1168" y="775"/>
                </a:lnTo>
                <a:lnTo>
                  <a:pt x="1170" y="782"/>
                </a:lnTo>
                <a:lnTo>
                  <a:pt x="1176" y="799"/>
                </a:lnTo>
                <a:lnTo>
                  <a:pt x="1179" y="817"/>
                </a:lnTo>
                <a:lnTo>
                  <a:pt x="1182" y="825"/>
                </a:lnTo>
                <a:lnTo>
                  <a:pt x="1184" y="832"/>
                </a:lnTo>
                <a:lnTo>
                  <a:pt x="1184" y="832"/>
                </a:lnTo>
                <a:lnTo>
                  <a:pt x="1194" y="820"/>
                </a:lnTo>
                <a:lnTo>
                  <a:pt x="1203" y="804"/>
                </a:lnTo>
                <a:lnTo>
                  <a:pt x="1208" y="789"/>
                </a:lnTo>
                <a:lnTo>
                  <a:pt x="1213" y="774"/>
                </a:lnTo>
                <a:lnTo>
                  <a:pt x="1213" y="774"/>
                </a:lnTo>
                <a:lnTo>
                  <a:pt x="1213" y="765"/>
                </a:lnTo>
                <a:lnTo>
                  <a:pt x="1213" y="755"/>
                </a:lnTo>
                <a:lnTo>
                  <a:pt x="1213" y="751"/>
                </a:lnTo>
                <a:lnTo>
                  <a:pt x="1214" y="747"/>
                </a:lnTo>
                <a:lnTo>
                  <a:pt x="1217" y="744"/>
                </a:lnTo>
                <a:lnTo>
                  <a:pt x="1220" y="741"/>
                </a:lnTo>
                <a:lnTo>
                  <a:pt x="1220" y="741"/>
                </a:lnTo>
                <a:lnTo>
                  <a:pt x="1227" y="745"/>
                </a:lnTo>
                <a:lnTo>
                  <a:pt x="1231" y="752"/>
                </a:lnTo>
                <a:lnTo>
                  <a:pt x="1234" y="759"/>
                </a:lnTo>
                <a:lnTo>
                  <a:pt x="1235" y="768"/>
                </a:lnTo>
                <a:lnTo>
                  <a:pt x="1238" y="783"/>
                </a:lnTo>
                <a:lnTo>
                  <a:pt x="1242" y="799"/>
                </a:lnTo>
                <a:lnTo>
                  <a:pt x="1242" y="799"/>
                </a:lnTo>
                <a:lnTo>
                  <a:pt x="1243" y="806"/>
                </a:lnTo>
                <a:lnTo>
                  <a:pt x="1248" y="813"/>
                </a:lnTo>
                <a:lnTo>
                  <a:pt x="1252" y="820"/>
                </a:lnTo>
                <a:lnTo>
                  <a:pt x="1257" y="824"/>
                </a:lnTo>
                <a:lnTo>
                  <a:pt x="1257" y="824"/>
                </a:lnTo>
                <a:lnTo>
                  <a:pt x="1260" y="824"/>
                </a:lnTo>
                <a:lnTo>
                  <a:pt x="1263" y="821"/>
                </a:lnTo>
                <a:lnTo>
                  <a:pt x="1267" y="816"/>
                </a:lnTo>
                <a:lnTo>
                  <a:pt x="1270" y="810"/>
                </a:lnTo>
                <a:lnTo>
                  <a:pt x="1273" y="809"/>
                </a:lnTo>
                <a:lnTo>
                  <a:pt x="1274" y="809"/>
                </a:lnTo>
                <a:lnTo>
                  <a:pt x="1274" y="809"/>
                </a:lnTo>
                <a:lnTo>
                  <a:pt x="1264" y="772"/>
                </a:lnTo>
                <a:lnTo>
                  <a:pt x="1255" y="738"/>
                </a:lnTo>
                <a:lnTo>
                  <a:pt x="1246" y="705"/>
                </a:lnTo>
                <a:lnTo>
                  <a:pt x="1238" y="667"/>
                </a:lnTo>
                <a:lnTo>
                  <a:pt x="1238" y="667"/>
                </a:lnTo>
                <a:lnTo>
                  <a:pt x="1232" y="667"/>
                </a:lnTo>
                <a:lnTo>
                  <a:pt x="1228" y="667"/>
                </a:lnTo>
                <a:lnTo>
                  <a:pt x="1225" y="664"/>
                </a:lnTo>
                <a:lnTo>
                  <a:pt x="1222" y="663"/>
                </a:lnTo>
                <a:lnTo>
                  <a:pt x="1213" y="651"/>
                </a:lnTo>
                <a:lnTo>
                  <a:pt x="1213" y="651"/>
                </a:lnTo>
                <a:lnTo>
                  <a:pt x="1208" y="658"/>
                </a:lnTo>
                <a:lnTo>
                  <a:pt x="1204" y="665"/>
                </a:lnTo>
                <a:lnTo>
                  <a:pt x="1197" y="671"/>
                </a:lnTo>
                <a:lnTo>
                  <a:pt x="1190" y="677"/>
                </a:lnTo>
                <a:lnTo>
                  <a:pt x="1183" y="679"/>
                </a:lnTo>
                <a:lnTo>
                  <a:pt x="1180" y="679"/>
                </a:lnTo>
                <a:lnTo>
                  <a:pt x="1177" y="678"/>
                </a:lnTo>
                <a:lnTo>
                  <a:pt x="1175" y="677"/>
                </a:lnTo>
                <a:lnTo>
                  <a:pt x="1172" y="674"/>
                </a:lnTo>
                <a:lnTo>
                  <a:pt x="1169" y="668"/>
                </a:lnTo>
                <a:lnTo>
                  <a:pt x="1168" y="664"/>
                </a:lnTo>
                <a:lnTo>
                  <a:pt x="1168" y="664"/>
                </a:lnTo>
                <a:close/>
                <a:moveTo>
                  <a:pt x="1037" y="747"/>
                </a:moveTo>
                <a:lnTo>
                  <a:pt x="1037" y="747"/>
                </a:lnTo>
                <a:lnTo>
                  <a:pt x="1043" y="737"/>
                </a:lnTo>
                <a:lnTo>
                  <a:pt x="1048" y="729"/>
                </a:lnTo>
                <a:lnTo>
                  <a:pt x="1053" y="726"/>
                </a:lnTo>
                <a:lnTo>
                  <a:pt x="1057" y="723"/>
                </a:lnTo>
                <a:lnTo>
                  <a:pt x="1062" y="720"/>
                </a:lnTo>
                <a:lnTo>
                  <a:pt x="1068" y="720"/>
                </a:lnTo>
                <a:lnTo>
                  <a:pt x="1068" y="720"/>
                </a:lnTo>
                <a:lnTo>
                  <a:pt x="1065" y="716"/>
                </a:lnTo>
                <a:lnTo>
                  <a:pt x="1064" y="713"/>
                </a:lnTo>
                <a:lnTo>
                  <a:pt x="1061" y="703"/>
                </a:lnTo>
                <a:lnTo>
                  <a:pt x="1058" y="692"/>
                </a:lnTo>
                <a:lnTo>
                  <a:pt x="1055" y="688"/>
                </a:lnTo>
                <a:lnTo>
                  <a:pt x="1053" y="685"/>
                </a:lnTo>
                <a:lnTo>
                  <a:pt x="1053" y="685"/>
                </a:lnTo>
                <a:lnTo>
                  <a:pt x="1050" y="685"/>
                </a:lnTo>
                <a:lnTo>
                  <a:pt x="1045" y="686"/>
                </a:lnTo>
                <a:lnTo>
                  <a:pt x="1037" y="693"/>
                </a:lnTo>
                <a:lnTo>
                  <a:pt x="1030" y="702"/>
                </a:lnTo>
                <a:lnTo>
                  <a:pt x="1024" y="712"/>
                </a:lnTo>
                <a:lnTo>
                  <a:pt x="1022" y="723"/>
                </a:lnTo>
                <a:lnTo>
                  <a:pt x="1022" y="729"/>
                </a:lnTo>
                <a:lnTo>
                  <a:pt x="1023" y="733"/>
                </a:lnTo>
                <a:lnTo>
                  <a:pt x="1024" y="737"/>
                </a:lnTo>
                <a:lnTo>
                  <a:pt x="1027" y="741"/>
                </a:lnTo>
                <a:lnTo>
                  <a:pt x="1031" y="744"/>
                </a:lnTo>
                <a:lnTo>
                  <a:pt x="1037" y="747"/>
                </a:lnTo>
                <a:lnTo>
                  <a:pt x="1037" y="747"/>
                </a:lnTo>
                <a:close/>
                <a:moveTo>
                  <a:pt x="779" y="758"/>
                </a:moveTo>
                <a:lnTo>
                  <a:pt x="779" y="758"/>
                </a:lnTo>
                <a:lnTo>
                  <a:pt x="786" y="755"/>
                </a:lnTo>
                <a:lnTo>
                  <a:pt x="791" y="754"/>
                </a:lnTo>
                <a:lnTo>
                  <a:pt x="797" y="755"/>
                </a:lnTo>
                <a:lnTo>
                  <a:pt x="801" y="759"/>
                </a:lnTo>
                <a:lnTo>
                  <a:pt x="811" y="766"/>
                </a:lnTo>
                <a:lnTo>
                  <a:pt x="815" y="769"/>
                </a:lnTo>
                <a:lnTo>
                  <a:pt x="822" y="771"/>
                </a:lnTo>
                <a:lnTo>
                  <a:pt x="822" y="771"/>
                </a:lnTo>
                <a:lnTo>
                  <a:pt x="824" y="766"/>
                </a:lnTo>
                <a:lnTo>
                  <a:pt x="826" y="762"/>
                </a:lnTo>
                <a:lnTo>
                  <a:pt x="828" y="754"/>
                </a:lnTo>
                <a:lnTo>
                  <a:pt x="828" y="744"/>
                </a:lnTo>
                <a:lnTo>
                  <a:pt x="825" y="734"/>
                </a:lnTo>
                <a:lnTo>
                  <a:pt x="821" y="724"/>
                </a:lnTo>
                <a:lnTo>
                  <a:pt x="817" y="716"/>
                </a:lnTo>
                <a:lnTo>
                  <a:pt x="811" y="709"/>
                </a:lnTo>
                <a:lnTo>
                  <a:pt x="804" y="705"/>
                </a:lnTo>
                <a:lnTo>
                  <a:pt x="804" y="705"/>
                </a:lnTo>
                <a:lnTo>
                  <a:pt x="798" y="719"/>
                </a:lnTo>
                <a:lnTo>
                  <a:pt x="791" y="731"/>
                </a:lnTo>
                <a:lnTo>
                  <a:pt x="784" y="744"/>
                </a:lnTo>
                <a:lnTo>
                  <a:pt x="779" y="758"/>
                </a:lnTo>
                <a:lnTo>
                  <a:pt x="779" y="758"/>
                </a:lnTo>
                <a:close/>
                <a:moveTo>
                  <a:pt x="626" y="781"/>
                </a:moveTo>
                <a:lnTo>
                  <a:pt x="626" y="781"/>
                </a:lnTo>
                <a:lnTo>
                  <a:pt x="629" y="781"/>
                </a:lnTo>
                <a:lnTo>
                  <a:pt x="629" y="782"/>
                </a:lnTo>
                <a:lnTo>
                  <a:pt x="630" y="785"/>
                </a:lnTo>
                <a:lnTo>
                  <a:pt x="631" y="788"/>
                </a:lnTo>
                <a:lnTo>
                  <a:pt x="631" y="788"/>
                </a:lnTo>
                <a:lnTo>
                  <a:pt x="630" y="813"/>
                </a:lnTo>
                <a:lnTo>
                  <a:pt x="630" y="837"/>
                </a:lnTo>
                <a:lnTo>
                  <a:pt x="631" y="883"/>
                </a:lnTo>
                <a:lnTo>
                  <a:pt x="634" y="927"/>
                </a:lnTo>
                <a:lnTo>
                  <a:pt x="636" y="948"/>
                </a:lnTo>
                <a:lnTo>
                  <a:pt x="636" y="969"/>
                </a:lnTo>
                <a:lnTo>
                  <a:pt x="636" y="969"/>
                </a:lnTo>
                <a:lnTo>
                  <a:pt x="634" y="1088"/>
                </a:lnTo>
                <a:lnTo>
                  <a:pt x="634" y="1146"/>
                </a:lnTo>
                <a:lnTo>
                  <a:pt x="636" y="1202"/>
                </a:lnTo>
                <a:lnTo>
                  <a:pt x="636" y="1202"/>
                </a:lnTo>
                <a:lnTo>
                  <a:pt x="640" y="1205"/>
                </a:lnTo>
                <a:lnTo>
                  <a:pt x="644" y="1206"/>
                </a:lnTo>
                <a:lnTo>
                  <a:pt x="650" y="1207"/>
                </a:lnTo>
                <a:lnTo>
                  <a:pt x="655" y="1206"/>
                </a:lnTo>
                <a:lnTo>
                  <a:pt x="655" y="1206"/>
                </a:lnTo>
                <a:lnTo>
                  <a:pt x="658" y="1189"/>
                </a:lnTo>
                <a:lnTo>
                  <a:pt x="661" y="1171"/>
                </a:lnTo>
                <a:lnTo>
                  <a:pt x="665" y="1132"/>
                </a:lnTo>
                <a:lnTo>
                  <a:pt x="668" y="1091"/>
                </a:lnTo>
                <a:lnTo>
                  <a:pt x="668" y="1049"/>
                </a:lnTo>
                <a:lnTo>
                  <a:pt x="668" y="1049"/>
                </a:lnTo>
                <a:lnTo>
                  <a:pt x="669" y="1023"/>
                </a:lnTo>
                <a:lnTo>
                  <a:pt x="672" y="1000"/>
                </a:lnTo>
                <a:lnTo>
                  <a:pt x="675" y="976"/>
                </a:lnTo>
                <a:lnTo>
                  <a:pt x="673" y="953"/>
                </a:lnTo>
                <a:lnTo>
                  <a:pt x="673" y="953"/>
                </a:lnTo>
                <a:lnTo>
                  <a:pt x="673" y="946"/>
                </a:lnTo>
                <a:lnTo>
                  <a:pt x="671" y="941"/>
                </a:lnTo>
                <a:lnTo>
                  <a:pt x="668" y="934"/>
                </a:lnTo>
                <a:lnTo>
                  <a:pt x="668" y="925"/>
                </a:lnTo>
                <a:lnTo>
                  <a:pt x="668" y="925"/>
                </a:lnTo>
                <a:lnTo>
                  <a:pt x="671" y="917"/>
                </a:lnTo>
                <a:lnTo>
                  <a:pt x="676" y="907"/>
                </a:lnTo>
                <a:lnTo>
                  <a:pt x="690" y="887"/>
                </a:lnTo>
                <a:lnTo>
                  <a:pt x="690" y="887"/>
                </a:lnTo>
                <a:lnTo>
                  <a:pt x="703" y="866"/>
                </a:lnTo>
                <a:lnTo>
                  <a:pt x="709" y="856"/>
                </a:lnTo>
                <a:lnTo>
                  <a:pt x="711" y="847"/>
                </a:lnTo>
                <a:lnTo>
                  <a:pt x="711" y="847"/>
                </a:lnTo>
                <a:lnTo>
                  <a:pt x="711" y="834"/>
                </a:lnTo>
                <a:lnTo>
                  <a:pt x="711" y="821"/>
                </a:lnTo>
                <a:lnTo>
                  <a:pt x="709" y="799"/>
                </a:lnTo>
                <a:lnTo>
                  <a:pt x="706" y="788"/>
                </a:lnTo>
                <a:lnTo>
                  <a:pt x="706" y="776"/>
                </a:lnTo>
                <a:lnTo>
                  <a:pt x="706" y="765"/>
                </a:lnTo>
                <a:lnTo>
                  <a:pt x="707" y="752"/>
                </a:lnTo>
                <a:lnTo>
                  <a:pt x="707" y="752"/>
                </a:lnTo>
                <a:lnTo>
                  <a:pt x="704" y="755"/>
                </a:lnTo>
                <a:lnTo>
                  <a:pt x="703" y="759"/>
                </a:lnTo>
                <a:lnTo>
                  <a:pt x="702" y="769"/>
                </a:lnTo>
                <a:lnTo>
                  <a:pt x="702" y="775"/>
                </a:lnTo>
                <a:lnTo>
                  <a:pt x="700" y="779"/>
                </a:lnTo>
                <a:lnTo>
                  <a:pt x="697" y="782"/>
                </a:lnTo>
                <a:lnTo>
                  <a:pt x="692" y="783"/>
                </a:lnTo>
                <a:lnTo>
                  <a:pt x="692" y="783"/>
                </a:lnTo>
                <a:lnTo>
                  <a:pt x="688" y="783"/>
                </a:lnTo>
                <a:lnTo>
                  <a:pt x="683" y="782"/>
                </a:lnTo>
                <a:lnTo>
                  <a:pt x="679" y="779"/>
                </a:lnTo>
                <a:lnTo>
                  <a:pt x="676" y="776"/>
                </a:lnTo>
                <a:lnTo>
                  <a:pt x="672" y="765"/>
                </a:lnTo>
                <a:lnTo>
                  <a:pt x="668" y="752"/>
                </a:lnTo>
                <a:lnTo>
                  <a:pt x="659" y="727"/>
                </a:lnTo>
                <a:lnTo>
                  <a:pt x="655" y="717"/>
                </a:lnTo>
                <a:lnTo>
                  <a:pt x="652" y="713"/>
                </a:lnTo>
                <a:lnTo>
                  <a:pt x="648" y="710"/>
                </a:lnTo>
                <a:lnTo>
                  <a:pt x="648" y="710"/>
                </a:lnTo>
                <a:lnTo>
                  <a:pt x="637" y="744"/>
                </a:lnTo>
                <a:lnTo>
                  <a:pt x="626" y="781"/>
                </a:lnTo>
                <a:lnTo>
                  <a:pt x="626" y="781"/>
                </a:lnTo>
                <a:close/>
                <a:moveTo>
                  <a:pt x="909" y="929"/>
                </a:moveTo>
                <a:lnTo>
                  <a:pt x="909" y="929"/>
                </a:lnTo>
                <a:lnTo>
                  <a:pt x="916" y="929"/>
                </a:lnTo>
                <a:lnTo>
                  <a:pt x="922" y="928"/>
                </a:lnTo>
                <a:lnTo>
                  <a:pt x="928" y="925"/>
                </a:lnTo>
                <a:lnTo>
                  <a:pt x="932" y="924"/>
                </a:lnTo>
                <a:lnTo>
                  <a:pt x="939" y="917"/>
                </a:lnTo>
                <a:lnTo>
                  <a:pt x="946" y="908"/>
                </a:lnTo>
                <a:lnTo>
                  <a:pt x="957" y="891"/>
                </a:lnTo>
                <a:lnTo>
                  <a:pt x="963" y="883"/>
                </a:lnTo>
                <a:lnTo>
                  <a:pt x="971" y="877"/>
                </a:lnTo>
                <a:lnTo>
                  <a:pt x="971" y="877"/>
                </a:lnTo>
                <a:lnTo>
                  <a:pt x="974" y="880"/>
                </a:lnTo>
                <a:lnTo>
                  <a:pt x="974" y="883"/>
                </a:lnTo>
                <a:lnTo>
                  <a:pt x="975" y="890"/>
                </a:lnTo>
                <a:lnTo>
                  <a:pt x="974" y="898"/>
                </a:lnTo>
                <a:lnTo>
                  <a:pt x="971" y="907"/>
                </a:lnTo>
                <a:lnTo>
                  <a:pt x="970" y="917"/>
                </a:lnTo>
                <a:lnTo>
                  <a:pt x="968" y="925"/>
                </a:lnTo>
                <a:lnTo>
                  <a:pt x="970" y="934"/>
                </a:lnTo>
                <a:lnTo>
                  <a:pt x="971" y="938"/>
                </a:lnTo>
                <a:lnTo>
                  <a:pt x="974" y="941"/>
                </a:lnTo>
                <a:lnTo>
                  <a:pt x="974" y="941"/>
                </a:lnTo>
                <a:lnTo>
                  <a:pt x="980" y="941"/>
                </a:lnTo>
                <a:lnTo>
                  <a:pt x="985" y="938"/>
                </a:lnTo>
                <a:lnTo>
                  <a:pt x="991" y="934"/>
                </a:lnTo>
                <a:lnTo>
                  <a:pt x="995" y="929"/>
                </a:lnTo>
                <a:lnTo>
                  <a:pt x="1003" y="917"/>
                </a:lnTo>
                <a:lnTo>
                  <a:pt x="1010" y="903"/>
                </a:lnTo>
                <a:lnTo>
                  <a:pt x="1010" y="903"/>
                </a:lnTo>
                <a:lnTo>
                  <a:pt x="1013" y="893"/>
                </a:lnTo>
                <a:lnTo>
                  <a:pt x="1015" y="884"/>
                </a:lnTo>
                <a:lnTo>
                  <a:pt x="1017" y="882"/>
                </a:lnTo>
                <a:lnTo>
                  <a:pt x="1020" y="880"/>
                </a:lnTo>
                <a:lnTo>
                  <a:pt x="1023" y="882"/>
                </a:lnTo>
                <a:lnTo>
                  <a:pt x="1027" y="884"/>
                </a:lnTo>
                <a:lnTo>
                  <a:pt x="1027" y="884"/>
                </a:lnTo>
                <a:lnTo>
                  <a:pt x="1029" y="903"/>
                </a:lnTo>
                <a:lnTo>
                  <a:pt x="1031" y="920"/>
                </a:lnTo>
                <a:lnTo>
                  <a:pt x="1038" y="936"/>
                </a:lnTo>
                <a:lnTo>
                  <a:pt x="1043" y="943"/>
                </a:lnTo>
                <a:lnTo>
                  <a:pt x="1047" y="950"/>
                </a:lnTo>
                <a:lnTo>
                  <a:pt x="1047" y="950"/>
                </a:lnTo>
                <a:lnTo>
                  <a:pt x="1053" y="946"/>
                </a:lnTo>
                <a:lnTo>
                  <a:pt x="1058" y="942"/>
                </a:lnTo>
                <a:lnTo>
                  <a:pt x="1064" y="941"/>
                </a:lnTo>
                <a:lnTo>
                  <a:pt x="1071" y="941"/>
                </a:lnTo>
                <a:lnTo>
                  <a:pt x="1071" y="941"/>
                </a:lnTo>
                <a:lnTo>
                  <a:pt x="1074" y="935"/>
                </a:lnTo>
                <a:lnTo>
                  <a:pt x="1074" y="927"/>
                </a:lnTo>
                <a:lnTo>
                  <a:pt x="1075" y="910"/>
                </a:lnTo>
                <a:lnTo>
                  <a:pt x="1075" y="901"/>
                </a:lnTo>
                <a:lnTo>
                  <a:pt x="1075" y="893"/>
                </a:lnTo>
                <a:lnTo>
                  <a:pt x="1078" y="886"/>
                </a:lnTo>
                <a:lnTo>
                  <a:pt x="1082" y="882"/>
                </a:lnTo>
                <a:lnTo>
                  <a:pt x="1082" y="882"/>
                </a:lnTo>
                <a:lnTo>
                  <a:pt x="1085" y="880"/>
                </a:lnTo>
                <a:lnTo>
                  <a:pt x="1086" y="879"/>
                </a:lnTo>
                <a:lnTo>
                  <a:pt x="1086" y="879"/>
                </a:lnTo>
                <a:lnTo>
                  <a:pt x="1093" y="887"/>
                </a:lnTo>
                <a:lnTo>
                  <a:pt x="1099" y="896"/>
                </a:lnTo>
                <a:lnTo>
                  <a:pt x="1106" y="904"/>
                </a:lnTo>
                <a:lnTo>
                  <a:pt x="1113" y="913"/>
                </a:lnTo>
                <a:lnTo>
                  <a:pt x="1113" y="913"/>
                </a:lnTo>
                <a:lnTo>
                  <a:pt x="1104" y="870"/>
                </a:lnTo>
                <a:lnTo>
                  <a:pt x="1095" y="828"/>
                </a:lnTo>
                <a:lnTo>
                  <a:pt x="1085" y="788"/>
                </a:lnTo>
                <a:lnTo>
                  <a:pt x="1072" y="748"/>
                </a:lnTo>
                <a:lnTo>
                  <a:pt x="1072" y="748"/>
                </a:lnTo>
                <a:lnTo>
                  <a:pt x="1071" y="751"/>
                </a:lnTo>
                <a:lnTo>
                  <a:pt x="1069" y="752"/>
                </a:lnTo>
                <a:lnTo>
                  <a:pt x="1067" y="752"/>
                </a:lnTo>
                <a:lnTo>
                  <a:pt x="1062" y="751"/>
                </a:lnTo>
                <a:lnTo>
                  <a:pt x="1057" y="751"/>
                </a:lnTo>
                <a:lnTo>
                  <a:pt x="1057" y="751"/>
                </a:lnTo>
                <a:lnTo>
                  <a:pt x="1051" y="757"/>
                </a:lnTo>
                <a:lnTo>
                  <a:pt x="1045" y="761"/>
                </a:lnTo>
                <a:lnTo>
                  <a:pt x="1038" y="762"/>
                </a:lnTo>
                <a:lnTo>
                  <a:pt x="1033" y="762"/>
                </a:lnTo>
                <a:lnTo>
                  <a:pt x="1026" y="759"/>
                </a:lnTo>
                <a:lnTo>
                  <a:pt x="1020" y="755"/>
                </a:lnTo>
                <a:lnTo>
                  <a:pt x="1016" y="748"/>
                </a:lnTo>
                <a:lnTo>
                  <a:pt x="1012" y="741"/>
                </a:lnTo>
                <a:lnTo>
                  <a:pt x="1012" y="741"/>
                </a:lnTo>
                <a:lnTo>
                  <a:pt x="1001" y="766"/>
                </a:lnTo>
                <a:lnTo>
                  <a:pt x="988" y="792"/>
                </a:lnTo>
                <a:lnTo>
                  <a:pt x="961" y="840"/>
                </a:lnTo>
                <a:lnTo>
                  <a:pt x="933" y="884"/>
                </a:lnTo>
                <a:lnTo>
                  <a:pt x="921" y="907"/>
                </a:lnTo>
                <a:lnTo>
                  <a:pt x="909" y="929"/>
                </a:lnTo>
                <a:lnTo>
                  <a:pt x="909" y="929"/>
                </a:lnTo>
                <a:close/>
                <a:moveTo>
                  <a:pt x="718" y="766"/>
                </a:moveTo>
                <a:lnTo>
                  <a:pt x="718" y="766"/>
                </a:lnTo>
                <a:lnTo>
                  <a:pt x="718" y="783"/>
                </a:lnTo>
                <a:lnTo>
                  <a:pt x="718" y="802"/>
                </a:lnTo>
                <a:lnTo>
                  <a:pt x="720" y="817"/>
                </a:lnTo>
                <a:lnTo>
                  <a:pt x="720" y="824"/>
                </a:lnTo>
                <a:lnTo>
                  <a:pt x="723" y="828"/>
                </a:lnTo>
                <a:lnTo>
                  <a:pt x="723" y="828"/>
                </a:lnTo>
                <a:lnTo>
                  <a:pt x="732" y="809"/>
                </a:lnTo>
                <a:lnTo>
                  <a:pt x="745" y="790"/>
                </a:lnTo>
                <a:lnTo>
                  <a:pt x="756" y="771"/>
                </a:lnTo>
                <a:lnTo>
                  <a:pt x="761" y="761"/>
                </a:lnTo>
                <a:lnTo>
                  <a:pt x="766" y="751"/>
                </a:lnTo>
                <a:lnTo>
                  <a:pt x="766" y="751"/>
                </a:lnTo>
                <a:lnTo>
                  <a:pt x="763" y="751"/>
                </a:lnTo>
                <a:lnTo>
                  <a:pt x="762" y="751"/>
                </a:lnTo>
                <a:lnTo>
                  <a:pt x="759" y="748"/>
                </a:lnTo>
                <a:lnTo>
                  <a:pt x="758" y="747"/>
                </a:lnTo>
                <a:lnTo>
                  <a:pt x="756" y="747"/>
                </a:lnTo>
                <a:lnTo>
                  <a:pt x="753" y="747"/>
                </a:lnTo>
                <a:lnTo>
                  <a:pt x="753" y="747"/>
                </a:lnTo>
                <a:lnTo>
                  <a:pt x="752" y="752"/>
                </a:lnTo>
                <a:lnTo>
                  <a:pt x="751" y="757"/>
                </a:lnTo>
                <a:lnTo>
                  <a:pt x="746" y="761"/>
                </a:lnTo>
                <a:lnTo>
                  <a:pt x="742" y="764"/>
                </a:lnTo>
                <a:lnTo>
                  <a:pt x="738" y="765"/>
                </a:lnTo>
                <a:lnTo>
                  <a:pt x="732" y="766"/>
                </a:lnTo>
                <a:lnTo>
                  <a:pt x="718" y="766"/>
                </a:lnTo>
                <a:lnTo>
                  <a:pt x="718" y="766"/>
                </a:lnTo>
                <a:close/>
                <a:moveTo>
                  <a:pt x="940" y="771"/>
                </a:moveTo>
                <a:lnTo>
                  <a:pt x="940" y="771"/>
                </a:lnTo>
                <a:lnTo>
                  <a:pt x="939" y="776"/>
                </a:lnTo>
                <a:lnTo>
                  <a:pt x="936" y="782"/>
                </a:lnTo>
                <a:lnTo>
                  <a:pt x="929" y="792"/>
                </a:lnTo>
                <a:lnTo>
                  <a:pt x="922" y="802"/>
                </a:lnTo>
                <a:lnTo>
                  <a:pt x="919" y="806"/>
                </a:lnTo>
                <a:lnTo>
                  <a:pt x="916" y="811"/>
                </a:lnTo>
                <a:lnTo>
                  <a:pt x="916" y="811"/>
                </a:lnTo>
                <a:lnTo>
                  <a:pt x="915" y="820"/>
                </a:lnTo>
                <a:lnTo>
                  <a:pt x="914" y="830"/>
                </a:lnTo>
                <a:lnTo>
                  <a:pt x="914" y="848"/>
                </a:lnTo>
                <a:lnTo>
                  <a:pt x="914" y="868"/>
                </a:lnTo>
                <a:lnTo>
                  <a:pt x="914" y="884"/>
                </a:lnTo>
                <a:lnTo>
                  <a:pt x="914" y="884"/>
                </a:lnTo>
                <a:lnTo>
                  <a:pt x="929" y="862"/>
                </a:lnTo>
                <a:lnTo>
                  <a:pt x="944" y="838"/>
                </a:lnTo>
                <a:lnTo>
                  <a:pt x="974" y="788"/>
                </a:lnTo>
                <a:lnTo>
                  <a:pt x="974" y="788"/>
                </a:lnTo>
                <a:lnTo>
                  <a:pt x="967" y="785"/>
                </a:lnTo>
                <a:lnTo>
                  <a:pt x="963" y="779"/>
                </a:lnTo>
                <a:lnTo>
                  <a:pt x="958" y="774"/>
                </a:lnTo>
                <a:lnTo>
                  <a:pt x="956" y="768"/>
                </a:lnTo>
                <a:lnTo>
                  <a:pt x="953" y="761"/>
                </a:lnTo>
                <a:lnTo>
                  <a:pt x="949" y="755"/>
                </a:lnTo>
                <a:lnTo>
                  <a:pt x="944" y="750"/>
                </a:lnTo>
                <a:lnTo>
                  <a:pt x="939" y="747"/>
                </a:lnTo>
                <a:lnTo>
                  <a:pt x="939" y="747"/>
                </a:lnTo>
                <a:lnTo>
                  <a:pt x="939" y="754"/>
                </a:lnTo>
                <a:lnTo>
                  <a:pt x="939" y="759"/>
                </a:lnTo>
                <a:lnTo>
                  <a:pt x="940" y="764"/>
                </a:lnTo>
                <a:lnTo>
                  <a:pt x="940" y="771"/>
                </a:lnTo>
                <a:lnTo>
                  <a:pt x="940" y="771"/>
                </a:lnTo>
                <a:close/>
                <a:moveTo>
                  <a:pt x="898" y="797"/>
                </a:moveTo>
                <a:lnTo>
                  <a:pt x="898" y="797"/>
                </a:lnTo>
                <a:lnTo>
                  <a:pt x="895" y="795"/>
                </a:lnTo>
                <a:lnTo>
                  <a:pt x="890" y="788"/>
                </a:lnTo>
                <a:lnTo>
                  <a:pt x="884" y="778"/>
                </a:lnTo>
                <a:lnTo>
                  <a:pt x="883" y="772"/>
                </a:lnTo>
                <a:lnTo>
                  <a:pt x="883" y="766"/>
                </a:lnTo>
                <a:lnTo>
                  <a:pt x="883" y="766"/>
                </a:lnTo>
                <a:lnTo>
                  <a:pt x="874" y="769"/>
                </a:lnTo>
                <a:lnTo>
                  <a:pt x="867" y="772"/>
                </a:lnTo>
                <a:lnTo>
                  <a:pt x="853" y="781"/>
                </a:lnTo>
                <a:lnTo>
                  <a:pt x="853" y="781"/>
                </a:lnTo>
                <a:lnTo>
                  <a:pt x="862" y="807"/>
                </a:lnTo>
                <a:lnTo>
                  <a:pt x="871" y="834"/>
                </a:lnTo>
                <a:lnTo>
                  <a:pt x="883" y="859"/>
                </a:lnTo>
                <a:lnTo>
                  <a:pt x="895" y="883"/>
                </a:lnTo>
                <a:lnTo>
                  <a:pt x="895" y="883"/>
                </a:lnTo>
                <a:lnTo>
                  <a:pt x="898" y="858"/>
                </a:lnTo>
                <a:lnTo>
                  <a:pt x="902" y="834"/>
                </a:lnTo>
                <a:lnTo>
                  <a:pt x="904" y="823"/>
                </a:lnTo>
                <a:lnTo>
                  <a:pt x="904" y="813"/>
                </a:lnTo>
                <a:lnTo>
                  <a:pt x="901" y="804"/>
                </a:lnTo>
                <a:lnTo>
                  <a:pt x="898" y="797"/>
                </a:lnTo>
                <a:lnTo>
                  <a:pt x="898" y="797"/>
                </a:lnTo>
                <a:close/>
                <a:moveTo>
                  <a:pt x="721" y="859"/>
                </a:moveTo>
                <a:lnTo>
                  <a:pt x="721" y="859"/>
                </a:lnTo>
                <a:lnTo>
                  <a:pt x="723" y="861"/>
                </a:lnTo>
                <a:lnTo>
                  <a:pt x="723" y="862"/>
                </a:lnTo>
                <a:lnTo>
                  <a:pt x="723" y="866"/>
                </a:lnTo>
                <a:lnTo>
                  <a:pt x="723" y="870"/>
                </a:lnTo>
                <a:lnTo>
                  <a:pt x="723" y="875"/>
                </a:lnTo>
                <a:lnTo>
                  <a:pt x="723" y="875"/>
                </a:lnTo>
                <a:lnTo>
                  <a:pt x="716" y="879"/>
                </a:lnTo>
                <a:lnTo>
                  <a:pt x="710" y="883"/>
                </a:lnTo>
                <a:lnTo>
                  <a:pt x="704" y="889"/>
                </a:lnTo>
                <a:lnTo>
                  <a:pt x="702" y="896"/>
                </a:lnTo>
                <a:lnTo>
                  <a:pt x="695" y="911"/>
                </a:lnTo>
                <a:lnTo>
                  <a:pt x="690" y="917"/>
                </a:lnTo>
                <a:lnTo>
                  <a:pt x="686" y="924"/>
                </a:lnTo>
                <a:lnTo>
                  <a:pt x="686" y="924"/>
                </a:lnTo>
                <a:lnTo>
                  <a:pt x="693" y="921"/>
                </a:lnTo>
                <a:lnTo>
                  <a:pt x="702" y="918"/>
                </a:lnTo>
                <a:lnTo>
                  <a:pt x="702" y="918"/>
                </a:lnTo>
                <a:lnTo>
                  <a:pt x="717" y="904"/>
                </a:lnTo>
                <a:lnTo>
                  <a:pt x="717" y="904"/>
                </a:lnTo>
                <a:lnTo>
                  <a:pt x="720" y="897"/>
                </a:lnTo>
                <a:lnTo>
                  <a:pt x="721" y="890"/>
                </a:lnTo>
                <a:lnTo>
                  <a:pt x="723" y="887"/>
                </a:lnTo>
                <a:lnTo>
                  <a:pt x="724" y="884"/>
                </a:lnTo>
                <a:lnTo>
                  <a:pt x="727" y="883"/>
                </a:lnTo>
                <a:lnTo>
                  <a:pt x="731" y="883"/>
                </a:lnTo>
                <a:lnTo>
                  <a:pt x="731" y="883"/>
                </a:lnTo>
                <a:lnTo>
                  <a:pt x="734" y="883"/>
                </a:lnTo>
                <a:lnTo>
                  <a:pt x="735" y="884"/>
                </a:lnTo>
                <a:lnTo>
                  <a:pt x="738" y="890"/>
                </a:lnTo>
                <a:lnTo>
                  <a:pt x="739" y="898"/>
                </a:lnTo>
                <a:lnTo>
                  <a:pt x="739" y="908"/>
                </a:lnTo>
                <a:lnTo>
                  <a:pt x="739" y="929"/>
                </a:lnTo>
                <a:lnTo>
                  <a:pt x="741" y="939"/>
                </a:lnTo>
                <a:lnTo>
                  <a:pt x="744" y="948"/>
                </a:lnTo>
                <a:lnTo>
                  <a:pt x="744" y="948"/>
                </a:lnTo>
                <a:lnTo>
                  <a:pt x="751" y="943"/>
                </a:lnTo>
                <a:lnTo>
                  <a:pt x="758" y="939"/>
                </a:lnTo>
                <a:lnTo>
                  <a:pt x="762" y="932"/>
                </a:lnTo>
                <a:lnTo>
                  <a:pt x="768" y="925"/>
                </a:lnTo>
                <a:lnTo>
                  <a:pt x="770" y="915"/>
                </a:lnTo>
                <a:lnTo>
                  <a:pt x="775" y="907"/>
                </a:lnTo>
                <a:lnTo>
                  <a:pt x="779" y="887"/>
                </a:lnTo>
                <a:lnTo>
                  <a:pt x="779" y="887"/>
                </a:lnTo>
                <a:lnTo>
                  <a:pt x="794" y="882"/>
                </a:lnTo>
                <a:lnTo>
                  <a:pt x="794" y="882"/>
                </a:lnTo>
                <a:lnTo>
                  <a:pt x="803" y="901"/>
                </a:lnTo>
                <a:lnTo>
                  <a:pt x="810" y="922"/>
                </a:lnTo>
                <a:lnTo>
                  <a:pt x="814" y="931"/>
                </a:lnTo>
                <a:lnTo>
                  <a:pt x="819" y="939"/>
                </a:lnTo>
                <a:lnTo>
                  <a:pt x="826" y="946"/>
                </a:lnTo>
                <a:lnTo>
                  <a:pt x="835" y="950"/>
                </a:lnTo>
                <a:lnTo>
                  <a:pt x="835" y="950"/>
                </a:lnTo>
                <a:lnTo>
                  <a:pt x="839" y="942"/>
                </a:lnTo>
                <a:lnTo>
                  <a:pt x="846" y="932"/>
                </a:lnTo>
                <a:lnTo>
                  <a:pt x="850" y="929"/>
                </a:lnTo>
                <a:lnTo>
                  <a:pt x="855" y="928"/>
                </a:lnTo>
                <a:lnTo>
                  <a:pt x="859" y="929"/>
                </a:lnTo>
                <a:lnTo>
                  <a:pt x="863" y="934"/>
                </a:lnTo>
                <a:lnTo>
                  <a:pt x="863" y="934"/>
                </a:lnTo>
                <a:lnTo>
                  <a:pt x="862" y="938"/>
                </a:lnTo>
                <a:lnTo>
                  <a:pt x="863" y="942"/>
                </a:lnTo>
                <a:lnTo>
                  <a:pt x="864" y="950"/>
                </a:lnTo>
                <a:lnTo>
                  <a:pt x="864" y="950"/>
                </a:lnTo>
                <a:lnTo>
                  <a:pt x="870" y="948"/>
                </a:lnTo>
                <a:lnTo>
                  <a:pt x="873" y="943"/>
                </a:lnTo>
                <a:lnTo>
                  <a:pt x="876" y="938"/>
                </a:lnTo>
                <a:lnTo>
                  <a:pt x="878" y="932"/>
                </a:lnTo>
                <a:lnTo>
                  <a:pt x="883" y="920"/>
                </a:lnTo>
                <a:lnTo>
                  <a:pt x="884" y="913"/>
                </a:lnTo>
                <a:lnTo>
                  <a:pt x="888" y="908"/>
                </a:lnTo>
                <a:lnTo>
                  <a:pt x="888" y="908"/>
                </a:lnTo>
                <a:lnTo>
                  <a:pt x="870" y="863"/>
                </a:lnTo>
                <a:lnTo>
                  <a:pt x="860" y="842"/>
                </a:lnTo>
                <a:lnTo>
                  <a:pt x="849" y="823"/>
                </a:lnTo>
                <a:lnTo>
                  <a:pt x="849" y="823"/>
                </a:lnTo>
                <a:lnTo>
                  <a:pt x="849" y="817"/>
                </a:lnTo>
                <a:lnTo>
                  <a:pt x="848" y="811"/>
                </a:lnTo>
                <a:lnTo>
                  <a:pt x="845" y="800"/>
                </a:lnTo>
                <a:lnTo>
                  <a:pt x="838" y="789"/>
                </a:lnTo>
                <a:lnTo>
                  <a:pt x="832" y="781"/>
                </a:lnTo>
                <a:lnTo>
                  <a:pt x="832" y="781"/>
                </a:lnTo>
                <a:lnTo>
                  <a:pt x="826" y="785"/>
                </a:lnTo>
                <a:lnTo>
                  <a:pt x="822" y="788"/>
                </a:lnTo>
                <a:lnTo>
                  <a:pt x="815" y="788"/>
                </a:lnTo>
                <a:lnTo>
                  <a:pt x="810" y="786"/>
                </a:lnTo>
                <a:lnTo>
                  <a:pt x="804" y="782"/>
                </a:lnTo>
                <a:lnTo>
                  <a:pt x="798" y="778"/>
                </a:lnTo>
                <a:lnTo>
                  <a:pt x="791" y="771"/>
                </a:lnTo>
                <a:lnTo>
                  <a:pt x="791" y="771"/>
                </a:lnTo>
                <a:lnTo>
                  <a:pt x="786" y="772"/>
                </a:lnTo>
                <a:lnTo>
                  <a:pt x="780" y="772"/>
                </a:lnTo>
                <a:lnTo>
                  <a:pt x="775" y="771"/>
                </a:lnTo>
                <a:lnTo>
                  <a:pt x="772" y="768"/>
                </a:lnTo>
                <a:lnTo>
                  <a:pt x="772" y="768"/>
                </a:lnTo>
                <a:lnTo>
                  <a:pt x="746" y="814"/>
                </a:lnTo>
                <a:lnTo>
                  <a:pt x="721" y="859"/>
                </a:lnTo>
                <a:lnTo>
                  <a:pt x="721" y="859"/>
                </a:lnTo>
                <a:close/>
                <a:moveTo>
                  <a:pt x="585" y="776"/>
                </a:moveTo>
                <a:lnTo>
                  <a:pt x="585" y="776"/>
                </a:lnTo>
                <a:lnTo>
                  <a:pt x="581" y="778"/>
                </a:lnTo>
                <a:lnTo>
                  <a:pt x="578" y="776"/>
                </a:lnTo>
                <a:lnTo>
                  <a:pt x="577" y="775"/>
                </a:lnTo>
                <a:lnTo>
                  <a:pt x="574" y="776"/>
                </a:lnTo>
                <a:lnTo>
                  <a:pt x="574" y="776"/>
                </a:lnTo>
                <a:lnTo>
                  <a:pt x="571" y="776"/>
                </a:lnTo>
                <a:lnTo>
                  <a:pt x="571" y="778"/>
                </a:lnTo>
                <a:lnTo>
                  <a:pt x="571" y="778"/>
                </a:lnTo>
                <a:lnTo>
                  <a:pt x="568" y="790"/>
                </a:lnTo>
                <a:lnTo>
                  <a:pt x="567" y="802"/>
                </a:lnTo>
                <a:lnTo>
                  <a:pt x="565" y="828"/>
                </a:lnTo>
                <a:lnTo>
                  <a:pt x="567" y="855"/>
                </a:lnTo>
                <a:lnTo>
                  <a:pt x="567" y="883"/>
                </a:lnTo>
                <a:lnTo>
                  <a:pt x="567" y="883"/>
                </a:lnTo>
                <a:lnTo>
                  <a:pt x="568" y="960"/>
                </a:lnTo>
                <a:lnTo>
                  <a:pt x="568" y="1037"/>
                </a:lnTo>
                <a:lnTo>
                  <a:pt x="570" y="1112"/>
                </a:lnTo>
                <a:lnTo>
                  <a:pt x="570" y="1176"/>
                </a:lnTo>
                <a:lnTo>
                  <a:pt x="570" y="1176"/>
                </a:lnTo>
                <a:lnTo>
                  <a:pt x="595" y="1188"/>
                </a:lnTo>
                <a:lnTo>
                  <a:pt x="620" y="1199"/>
                </a:lnTo>
                <a:lnTo>
                  <a:pt x="620" y="1199"/>
                </a:lnTo>
                <a:lnTo>
                  <a:pt x="622" y="1102"/>
                </a:lnTo>
                <a:lnTo>
                  <a:pt x="622" y="998"/>
                </a:lnTo>
                <a:lnTo>
                  <a:pt x="620" y="896"/>
                </a:lnTo>
                <a:lnTo>
                  <a:pt x="619" y="847"/>
                </a:lnTo>
                <a:lnTo>
                  <a:pt x="616" y="802"/>
                </a:lnTo>
                <a:lnTo>
                  <a:pt x="616" y="802"/>
                </a:lnTo>
                <a:lnTo>
                  <a:pt x="606" y="799"/>
                </a:lnTo>
                <a:lnTo>
                  <a:pt x="598" y="793"/>
                </a:lnTo>
                <a:lnTo>
                  <a:pt x="591" y="786"/>
                </a:lnTo>
                <a:lnTo>
                  <a:pt x="585" y="776"/>
                </a:lnTo>
                <a:lnTo>
                  <a:pt x="585" y="776"/>
                </a:lnTo>
                <a:close/>
                <a:moveTo>
                  <a:pt x="1141" y="1183"/>
                </a:moveTo>
                <a:lnTo>
                  <a:pt x="1141" y="1183"/>
                </a:lnTo>
                <a:lnTo>
                  <a:pt x="1147" y="1157"/>
                </a:lnTo>
                <a:lnTo>
                  <a:pt x="1154" y="1130"/>
                </a:lnTo>
                <a:lnTo>
                  <a:pt x="1159" y="1103"/>
                </a:lnTo>
                <a:lnTo>
                  <a:pt x="1166" y="1075"/>
                </a:lnTo>
                <a:lnTo>
                  <a:pt x="1166" y="1075"/>
                </a:lnTo>
                <a:lnTo>
                  <a:pt x="1176" y="1018"/>
                </a:lnTo>
                <a:lnTo>
                  <a:pt x="1182" y="990"/>
                </a:lnTo>
                <a:lnTo>
                  <a:pt x="1187" y="963"/>
                </a:lnTo>
                <a:lnTo>
                  <a:pt x="1187" y="963"/>
                </a:lnTo>
                <a:lnTo>
                  <a:pt x="1191" y="953"/>
                </a:lnTo>
                <a:lnTo>
                  <a:pt x="1193" y="948"/>
                </a:lnTo>
                <a:lnTo>
                  <a:pt x="1194" y="943"/>
                </a:lnTo>
                <a:lnTo>
                  <a:pt x="1194" y="943"/>
                </a:lnTo>
                <a:lnTo>
                  <a:pt x="1197" y="927"/>
                </a:lnTo>
                <a:lnTo>
                  <a:pt x="1199" y="911"/>
                </a:lnTo>
                <a:lnTo>
                  <a:pt x="1200" y="894"/>
                </a:lnTo>
                <a:lnTo>
                  <a:pt x="1203" y="877"/>
                </a:lnTo>
                <a:lnTo>
                  <a:pt x="1203" y="877"/>
                </a:lnTo>
                <a:lnTo>
                  <a:pt x="1208" y="842"/>
                </a:lnTo>
                <a:lnTo>
                  <a:pt x="1213" y="824"/>
                </a:lnTo>
                <a:lnTo>
                  <a:pt x="1218" y="807"/>
                </a:lnTo>
                <a:lnTo>
                  <a:pt x="1218" y="807"/>
                </a:lnTo>
                <a:lnTo>
                  <a:pt x="1218" y="804"/>
                </a:lnTo>
                <a:lnTo>
                  <a:pt x="1218" y="802"/>
                </a:lnTo>
                <a:lnTo>
                  <a:pt x="1217" y="802"/>
                </a:lnTo>
                <a:lnTo>
                  <a:pt x="1217" y="806"/>
                </a:lnTo>
                <a:lnTo>
                  <a:pt x="1217" y="806"/>
                </a:lnTo>
                <a:lnTo>
                  <a:pt x="1211" y="818"/>
                </a:lnTo>
                <a:lnTo>
                  <a:pt x="1206" y="832"/>
                </a:lnTo>
                <a:lnTo>
                  <a:pt x="1203" y="840"/>
                </a:lnTo>
                <a:lnTo>
                  <a:pt x="1199" y="845"/>
                </a:lnTo>
                <a:lnTo>
                  <a:pt x="1193" y="851"/>
                </a:lnTo>
                <a:lnTo>
                  <a:pt x="1187" y="856"/>
                </a:lnTo>
                <a:lnTo>
                  <a:pt x="1187" y="856"/>
                </a:lnTo>
                <a:lnTo>
                  <a:pt x="1183" y="855"/>
                </a:lnTo>
                <a:lnTo>
                  <a:pt x="1180" y="852"/>
                </a:lnTo>
                <a:lnTo>
                  <a:pt x="1175" y="847"/>
                </a:lnTo>
                <a:lnTo>
                  <a:pt x="1172" y="840"/>
                </a:lnTo>
                <a:lnTo>
                  <a:pt x="1169" y="831"/>
                </a:lnTo>
                <a:lnTo>
                  <a:pt x="1168" y="823"/>
                </a:lnTo>
                <a:lnTo>
                  <a:pt x="1165" y="814"/>
                </a:lnTo>
                <a:lnTo>
                  <a:pt x="1162" y="809"/>
                </a:lnTo>
                <a:lnTo>
                  <a:pt x="1156" y="803"/>
                </a:lnTo>
                <a:lnTo>
                  <a:pt x="1156" y="803"/>
                </a:lnTo>
                <a:lnTo>
                  <a:pt x="1148" y="820"/>
                </a:lnTo>
                <a:lnTo>
                  <a:pt x="1144" y="838"/>
                </a:lnTo>
                <a:lnTo>
                  <a:pt x="1140" y="858"/>
                </a:lnTo>
                <a:lnTo>
                  <a:pt x="1138" y="877"/>
                </a:lnTo>
                <a:lnTo>
                  <a:pt x="1134" y="917"/>
                </a:lnTo>
                <a:lnTo>
                  <a:pt x="1133" y="934"/>
                </a:lnTo>
                <a:lnTo>
                  <a:pt x="1131" y="950"/>
                </a:lnTo>
                <a:lnTo>
                  <a:pt x="1131" y="950"/>
                </a:lnTo>
                <a:lnTo>
                  <a:pt x="1121" y="1008"/>
                </a:lnTo>
                <a:lnTo>
                  <a:pt x="1114" y="1067"/>
                </a:lnTo>
                <a:lnTo>
                  <a:pt x="1100" y="1182"/>
                </a:lnTo>
                <a:lnTo>
                  <a:pt x="1100" y="1182"/>
                </a:lnTo>
                <a:lnTo>
                  <a:pt x="1096" y="1203"/>
                </a:lnTo>
                <a:lnTo>
                  <a:pt x="1090" y="1226"/>
                </a:lnTo>
                <a:lnTo>
                  <a:pt x="1088" y="1245"/>
                </a:lnTo>
                <a:lnTo>
                  <a:pt x="1086" y="1255"/>
                </a:lnTo>
                <a:lnTo>
                  <a:pt x="1088" y="1266"/>
                </a:lnTo>
                <a:lnTo>
                  <a:pt x="1088" y="1266"/>
                </a:lnTo>
                <a:lnTo>
                  <a:pt x="1095" y="1265"/>
                </a:lnTo>
                <a:lnTo>
                  <a:pt x="1104" y="1262"/>
                </a:lnTo>
                <a:lnTo>
                  <a:pt x="1114" y="1258"/>
                </a:lnTo>
                <a:lnTo>
                  <a:pt x="1123" y="1256"/>
                </a:lnTo>
                <a:lnTo>
                  <a:pt x="1123" y="1256"/>
                </a:lnTo>
                <a:lnTo>
                  <a:pt x="1127" y="1248"/>
                </a:lnTo>
                <a:lnTo>
                  <a:pt x="1131" y="1240"/>
                </a:lnTo>
                <a:lnTo>
                  <a:pt x="1135" y="1221"/>
                </a:lnTo>
                <a:lnTo>
                  <a:pt x="1141" y="1183"/>
                </a:lnTo>
                <a:lnTo>
                  <a:pt x="1141" y="1183"/>
                </a:lnTo>
                <a:close/>
                <a:moveTo>
                  <a:pt x="1201" y="1223"/>
                </a:moveTo>
                <a:lnTo>
                  <a:pt x="1201" y="1223"/>
                </a:lnTo>
                <a:lnTo>
                  <a:pt x="1201" y="1219"/>
                </a:lnTo>
                <a:lnTo>
                  <a:pt x="1204" y="1216"/>
                </a:lnTo>
                <a:lnTo>
                  <a:pt x="1204" y="1216"/>
                </a:lnTo>
                <a:lnTo>
                  <a:pt x="1206" y="1196"/>
                </a:lnTo>
                <a:lnTo>
                  <a:pt x="1207" y="1179"/>
                </a:lnTo>
                <a:lnTo>
                  <a:pt x="1211" y="1162"/>
                </a:lnTo>
                <a:lnTo>
                  <a:pt x="1217" y="1146"/>
                </a:lnTo>
                <a:lnTo>
                  <a:pt x="1222" y="1130"/>
                </a:lnTo>
                <a:lnTo>
                  <a:pt x="1225" y="1113"/>
                </a:lnTo>
                <a:lnTo>
                  <a:pt x="1228" y="1095"/>
                </a:lnTo>
                <a:lnTo>
                  <a:pt x="1228" y="1077"/>
                </a:lnTo>
                <a:lnTo>
                  <a:pt x="1228" y="1077"/>
                </a:lnTo>
                <a:lnTo>
                  <a:pt x="1241" y="1032"/>
                </a:lnTo>
                <a:lnTo>
                  <a:pt x="1255" y="977"/>
                </a:lnTo>
                <a:lnTo>
                  <a:pt x="1267" y="920"/>
                </a:lnTo>
                <a:lnTo>
                  <a:pt x="1277" y="868"/>
                </a:lnTo>
                <a:lnTo>
                  <a:pt x="1277" y="868"/>
                </a:lnTo>
                <a:lnTo>
                  <a:pt x="1279" y="842"/>
                </a:lnTo>
                <a:lnTo>
                  <a:pt x="1277" y="834"/>
                </a:lnTo>
                <a:lnTo>
                  <a:pt x="1277" y="832"/>
                </a:lnTo>
                <a:lnTo>
                  <a:pt x="1277" y="834"/>
                </a:lnTo>
                <a:lnTo>
                  <a:pt x="1277" y="834"/>
                </a:lnTo>
                <a:lnTo>
                  <a:pt x="1270" y="840"/>
                </a:lnTo>
                <a:lnTo>
                  <a:pt x="1263" y="842"/>
                </a:lnTo>
                <a:lnTo>
                  <a:pt x="1256" y="842"/>
                </a:lnTo>
                <a:lnTo>
                  <a:pt x="1249" y="840"/>
                </a:lnTo>
                <a:lnTo>
                  <a:pt x="1243" y="834"/>
                </a:lnTo>
                <a:lnTo>
                  <a:pt x="1238" y="828"/>
                </a:lnTo>
                <a:lnTo>
                  <a:pt x="1234" y="821"/>
                </a:lnTo>
                <a:lnTo>
                  <a:pt x="1232" y="813"/>
                </a:lnTo>
                <a:lnTo>
                  <a:pt x="1232" y="813"/>
                </a:lnTo>
                <a:lnTo>
                  <a:pt x="1222" y="845"/>
                </a:lnTo>
                <a:lnTo>
                  <a:pt x="1215" y="882"/>
                </a:lnTo>
                <a:lnTo>
                  <a:pt x="1213" y="900"/>
                </a:lnTo>
                <a:lnTo>
                  <a:pt x="1211" y="917"/>
                </a:lnTo>
                <a:lnTo>
                  <a:pt x="1210" y="934"/>
                </a:lnTo>
                <a:lnTo>
                  <a:pt x="1210" y="949"/>
                </a:lnTo>
                <a:lnTo>
                  <a:pt x="1210" y="949"/>
                </a:lnTo>
                <a:lnTo>
                  <a:pt x="1206" y="956"/>
                </a:lnTo>
                <a:lnTo>
                  <a:pt x="1203" y="964"/>
                </a:lnTo>
                <a:lnTo>
                  <a:pt x="1200" y="971"/>
                </a:lnTo>
                <a:lnTo>
                  <a:pt x="1199" y="980"/>
                </a:lnTo>
                <a:lnTo>
                  <a:pt x="1197" y="997"/>
                </a:lnTo>
                <a:lnTo>
                  <a:pt x="1194" y="1014"/>
                </a:lnTo>
                <a:lnTo>
                  <a:pt x="1194" y="1014"/>
                </a:lnTo>
                <a:lnTo>
                  <a:pt x="1189" y="1037"/>
                </a:lnTo>
                <a:lnTo>
                  <a:pt x="1183" y="1063"/>
                </a:lnTo>
                <a:lnTo>
                  <a:pt x="1177" y="1088"/>
                </a:lnTo>
                <a:lnTo>
                  <a:pt x="1176" y="1102"/>
                </a:lnTo>
                <a:lnTo>
                  <a:pt x="1176" y="1116"/>
                </a:lnTo>
                <a:lnTo>
                  <a:pt x="1176" y="1116"/>
                </a:lnTo>
                <a:lnTo>
                  <a:pt x="1170" y="1130"/>
                </a:lnTo>
                <a:lnTo>
                  <a:pt x="1166" y="1146"/>
                </a:lnTo>
                <a:lnTo>
                  <a:pt x="1159" y="1179"/>
                </a:lnTo>
                <a:lnTo>
                  <a:pt x="1152" y="1213"/>
                </a:lnTo>
                <a:lnTo>
                  <a:pt x="1147" y="1230"/>
                </a:lnTo>
                <a:lnTo>
                  <a:pt x="1141" y="1247"/>
                </a:lnTo>
                <a:lnTo>
                  <a:pt x="1141" y="1247"/>
                </a:lnTo>
                <a:lnTo>
                  <a:pt x="1156" y="1242"/>
                </a:lnTo>
                <a:lnTo>
                  <a:pt x="1170" y="1237"/>
                </a:lnTo>
                <a:lnTo>
                  <a:pt x="1201" y="1223"/>
                </a:lnTo>
                <a:lnTo>
                  <a:pt x="1201" y="1223"/>
                </a:lnTo>
                <a:close/>
                <a:moveTo>
                  <a:pt x="1126" y="877"/>
                </a:moveTo>
                <a:lnTo>
                  <a:pt x="1126" y="877"/>
                </a:lnTo>
                <a:lnTo>
                  <a:pt x="1124" y="870"/>
                </a:lnTo>
                <a:lnTo>
                  <a:pt x="1126" y="863"/>
                </a:lnTo>
                <a:lnTo>
                  <a:pt x="1128" y="851"/>
                </a:lnTo>
                <a:lnTo>
                  <a:pt x="1133" y="838"/>
                </a:lnTo>
                <a:lnTo>
                  <a:pt x="1133" y="832"/>
                </a:lnTo>
                <a:lnTo>
                  <a:pt x="1133" y="827"/>
                </a:lnTo>
                <a:lnTo>
                  <a:pt x="1133" y="827"/>
                </a:lnTo>
                <a:lnTo>
                  <a:pt x="1127" y="831"/>
                </a:lnTo>
                <a:lnTo>
                  <a:pt x="1121" y="835"/>
                </a:lnTo>
                <a:lnTo>
                  <a:pt x="1118" y="842"/>
                </a:lnTo>
                <a:lnTo>
                  <a:pt x="1117" y="848"/>
                </a:lnTo>
                <a:lnTo>
                  <a:pt x="1117" y="855"/>
                </a:lnTo>
                <a:lnTo>
                  <a:pt x="1117" y="862"/>
                </a:lnTo>
                <a:lnTo>
                  <a:pt x="1121" y="869"/>
                </a:lnTo>
                <a:lnTo>
                  <a:pt x="1126" y="877"/>
                </a:lnTo>
                <a:lnTo>
                  <a:pt x="1126" y="877"/>
                </a:lnTo>
                <a:close/>
                <a:moveTo>
                  <a:pt x="688" y="938"/>
                </a:moveTo>
                <a:lnTo>
                  <a:pt x="688" y="938"/>
                </a:lnTo>
                <a:lnTo>
                  <a:pt x="686" y="997"/>
                </a:lnTo>
                <a:lnTo>
                  <a:pt x="682" y="1054"/>
                </a:lnTo>
                <a:lnTo>
                  <a:pt x="679" y="1109"/>
                </a:lnTo>
                <a:lnTo>
                  <a:pt x="676" y="1162"/>
                </a:lnTo>
                <a:lnTo>
                  <a:pt x="676" y="1162"/>
                </a:lnTo>
                <a:lnTo>
                  <a:pt x="676" y="1171"/>
                </a:lnTo>
                <a:lnTo>
                  <a:pt x="678" y="1179"/>
                </a:lnTo>
                <a:lnTo>
                  <a:pt x="678" y="1188"/>
                </a:lnTo>
                <a:lnTo>
                  <a:pt x="678" y="1196"/>
                </a:lnTo>
                <a:lnTo>
                  <a:pt x="678" y="1196"/>
                </a:lnTo>
                <a:lnTo>
                  <a:pt x="676" y="1200"/>
                </a:lnTo>
                <a:lnTo>
                  <a:pt x="675" y="1205"/>
                </a:lnTo>
                <a:lnTo>
                  <a:pt x="672" y="1213"/>
                </a:lnTo>
                <a:lnTo>
                  <a:pt x="672" y="1213"/>
                </a:lnTo>
                <a:lnTo>
                  <a:pt x="669" y="1238"/>
                </a:lnTo>
                <a:lnTo>
                  <a:pt x="668" y="1262"/>
                </a:lnTo>
                <a:lnTo>
                  <a:pt x="668" y="1285"/>
                </a:lnTo>
                <a:lnTo>
                  <a:pt x="671" y="1307"/>
                </a:lnTo>
                <a:lnTo>
                  <a:pt x="671" y="1307"/>
                </a:lnTo>
                <a:lnTo>
                  <a:pt x="689" y="1306"/>
                </a:lnTo>
                <a:lnTo>
                  <a:pt x="709" y="1307"/>
                </a:lnTo>
                <a:lnTo>
                  <a:pt x="709" y="1307"/>
                </a:lnTo>
                <a:lnTo>
                  <a:pt x="707" y="1299"/>
                </a:lnTo>
                <a:lnTo>
                  <a:pt x="706" y="1292"/>
                </a:lnTo>
                <a:lnTo>
                  <a:pt x="707" y="1278"/>
                </a:lnTo>
                <a:lnTo>
                  <a:pt x="710" y="1266"/>
                </a:lnTo>
                <a:lnTo>
                  <a:pt x="713" y="1256"/>
                </a:lnTo>
                <a:lnTo>
                  <a:pt x="713" y="1256"/>
                </a:lnTo>
                <a:lnTo>
                  <a:pt x="716" y="1242"/>
                </a:lnTo>
                <a:lnTo>
                  <a:pt x="717" y="1228"/>
                </a:lnTo>
                <a:lnTo>
                  <a:pt x="718" y="1198"/>
                </a:lnTo>
                <a:lnTo>
                  <a:pt x="718" y="1165"/>
                </a:lnTo>
                <a:lnTo>
                  <a:pt x="718" y="1132"/>
                </a:lnTo>
                <a:lnTo>
                  <a:pt x="718" y="1132"/>
                </a:lnTo>
                <a:lnTo>
                  <a:pt x="723" y="1094"/>
                </a:lnTo>
                <a:lnTo>
                  <a:pt x="727" y="1057"/>
                </a:lnTo>
                <a:lnTo>
                  <a:pt x="730" y="1021"/>
                </a:lnTo>
                <a:lnTo>
                  <a:pt x="731" y="1004"/>
                </a:lnTo>
                <a:lnTo>
                  <a:pt x="731" y="986"/>
                </a:lnTo>
                <a:lnTo>
                  <a:pt x="731" y="986"/>
                </a:lnTo>
                <a:lnTo>
                  <a:pt x="730" y="977"/>
                </a:lnTo>
                <a:lnTo>
                  <a:pt x="728" y="969"/>
                </a:lnTo>
                <a:lnTo>
                  <a:pt x="727" y="959"/>
                </a:lnTo>
                <a:lnTo>
                  <a:pt x="727" y="950"/>
                </a:lnTo>
                <a:lnTo>
                  <a:pt x="727" y="950"/>
                </a:lnTo>
                <a:lnTo>
                  <a:pt x="728" y="938"/>
                </a:lnTo>
                <a:lnTo>
                  <a:pt x="731" y="925"/>
                </a:lnTo>
                <a:lnTo>
                  <a:pt x="732" y="920"/>
                </a:lnTo>
                <a:lnTo>
                  <a:pt x="731" y="914"/>
                </a:lnTo>
                <a:lnTo>
                  <a:pt x="730" y="910"/>
                </a:lnTo>
                <a:lnTo>
                  <a:pt x="727" y="907"/>
                </a:lnTo>
                <a:lnTo>
                  <a:pt x="727" y="907"/>
                </a:lnTo>
                <a:lnTo>
                  <a:pt x="720" y="917"/>
                </a:lnTo>
                <a:lnTo>
                  <a:pt x="711" y="925"/>
                </a:lnTo>
                <a:lnTo>
                  <a:pt x="706" y="929"/>
                </a:lnTo>
                <a:lnTo>
                  <a:pt x="700" y="932"/>
                </a:lnTo>
                <a:lnTo>
                  <a:pt x="695" y="935"/>
                </a:lnTo>
                <a:lnTo>
                  <a:pt x="688" y="938"/>
                </a:lnTo>
                <a:lnTo>
                  <a:pt x="688" y="938"/>
                </a:lnTo>
                <a:close/>
                <a:moveTo>
                  <a:pt x="744" y="973"/>
                </a:moveTo>
                <a:lnTo>
                  <a:pt x="744" y="973"/>
                </a:lnTo>
                <a:lnTo>
                  <a:pt x="741" y="1029"/>
                </a:lnTo>
                <a:lnTo>
                  <a:pt x="737" y="1078"/>
                </a:lnTo>
                <a:lnTo>
                  <a:pt x="734" y="1126"/>
                </a:lnTo>
                <a:lnTo>
                  <a:pt x="732" y="1151"/>
                </a:lnTo>
                <a:lnTo>
                  <a:pt x="732" y="1176"/>
                </a:lnTo>
                <a:lnTo>
                  <a:pt x="732" y="1176"/>
                </a:lnTo>
                <a:lnTo>
                  <a:pt x="731" y="1193"/>
                </a:lnTo>
                <a:lnTo>
                  <a:pt x="730" y="1209"/>
                </a:lnTo>
                <a:lnTo>
                  <a:pt x="728" y="1226"/>
                </a:lnTo>
                <a:lnTo>
                  <a:pt x="727" y="1241"/>
                </a:lnTo>
                <a:lnTo>
                  <a:pt x="727" y="1241"/>
                </a:lnTo>
                <a:lnTo>
                  <a:pt x="727" y="1247"/>
                </a:lnTo>
                <a:lnTo>
                  <a:pt x="730" y="1254"/>
                </a:lnTo>
                <a:lnTo>
                  <a:pt x="731" y="1259"/>
                </a:lnTo>
                <a:lnTo>
                  <a:pt x="732" y="1266"/>
                </a:lnTo>
                <a:lnTo>
                  <a:pt x="732" y="1266"/>
                </a:lnTo>
                <a:lnTo>
                  <a:pt x="732" y="1276"/>
                </a:lnTo>
                <a:lnTo>
                  <a:pt x="730" y="1286"/>
                </a:lnTo>
                <a:lnTo>
                  <a:pt x="727" y="1296"/>
                </a:lnTo>
                <a:lnTo>
                  <a:pt x="727" y="1307"/>
                </a:lnTo>
                <a:lnTo>
                  <a:pt x="727" y="1307"/>
                </a:lnTo>
                <a:lnTo>
                  <a:pt x="770" y="1307"/>
                </a:lnTo>
                <a:lnTo>
                  <a:pt x="789" y="1307"/>
                </a:lnTo>
                <a:lnTo>
                  <a:pt x="807" y="1307"/>
                </a:lnTo>
                <a:lnTo>
                  <a:pt x="807" y="1307"/>
                </a:lnTo>
                <a:lnTo>
                  <a:pt x="821" y="1139"/>
                </a:lnTo>
                <a:lnTo>
                  <a:pt x="826" y="1059"/>
                </a:lnTo>
                <a:lnTo>
                  <a:pt x="829" y="974"/>
                </a:lnTo>
                <a:lnTo>
                  <a:pt x="829" y="974"/>
                </a:lnTo>
                <a:lnTo>
                  <a:pt x="822" y="969"/>
                </a:lnTo>
                <a:lnTo>
                  <a:pt x="817" y="962"/>
                </a:lnTo>
                <a:lnTo>
                  <a:pt x="811" y="955"/>
                </a:lnTo>
                <a:lnTo>
                  <a:pt x="807" y="946"/>
                </a:lnTo>
                <a:lnTo>
                  <a:pt x="798" y="928"/>
                </a:lnTo>
                <a:lnTo>
                  <a:pt x="794" y="920"/>
                </a:lnTo>
                <a:lnTo>
                  <a:pt x="789" y="913"/>
                </a:lnTo>
                <a:lnTo>
                  <a:pt x="789" y="913"/>
                </a:lnTo>
                <a:lnTo>
                  <a:pt x="780" y="929"/>
                </a:lnTo>
                <a:lnTo>
                  <a:pt x="770" y="946"/>
                </a:lnTo>
                <a:lnTo>
                  <a:pt x="765" y="953"/>
                </a:lnTo>
                <a:lnTo>
                  <a:pt x="759" y="960"/>
                </a:lnTo>
                <a:lnTo>
                  <a:pt x="752" y="967"/>
                </a:lnTo>
                <a:lnTo>
                  <a:pt x="744" y="973"/>
                </a:lnTo>
                <a:lnTo>
                  <a:pt x="744" y="973"/>
                </a:lnTo>
                <a:close/>
                <a:moveTo>
                  <a:pt x="1067" y="964"/>
                </a:moveTo>
                <a:lnTo>
                  <a:pt x="1067" y="964"/>
                </a:lnTo>
                <a:lnTo>
                  <a:pt x="1054" y="1043"/>
                </a:lnTo>
                <a:lnTo>
                  <a:pt x="1041" y="1126"/>
                </a:lnTo>
                <a:lnTo>
                  <a:pt x="1030" y="1207"/>
                </a:lnTo>
                <a:lnTo>
                  <a:pt x="1017" y="1285"/>
                </a:lnTo>
                <a:lnTo>
                  <a:pt x="1017" y="1285"/>
                </a:lnTo>
                <a:lnTo>
                  <a:pt x="1031" y="1282"/>
                </a:lnTo>
                <a:lnTo>
                  <a:pt x="1045" y="1279"/>
                </a:lnTo>
                <a:lnTo>
                  <a:pt x="1071" y="1269"/>
                </a:lnTo>
                <a:lnTo>
                  <a:pt x="1071" y="1269"/>
                </a:lnTo>
                <a:lnTo>
                  <a:pt x="1079" y="1196"/>
                </a:lnTo>
                <a:lnTo>
                  <a:pt x="1090" y="1120"/>
                </a:lnTo>
                <a:lnTo>
                  <a:pt x="1113" y="966"/>
                </a:lnTo>
                <a:lnTo>
                  <a:pt x="1113" y="966"/>
                </a:lnTo>
                <a:lnTo>
                  <a:pt x="1114" y="956"/>
                </a:lnTo>
                <a:lnTo>
                  <a:pt x="1114" y="946"/>
                </a:lnTo>
                <a:lnTo>
                  <a:pt x="1113" y="939"/>
                </a:lnTo>
                <a:lnTo>
                  <a:pt x="1111" y="932"/>
                </a:lnTo>
                <a:lnTo>
                  <a:pt x="1107" y="927"/>
                </a:lnTo>
                <a:lnTo>
                  <a:pt x="1103" y="921"/>
                </a:lnTo>
                <a:lnTo>
                  <a:pt x="1096" y="917"/>
                </a:lnTo>
                <a:lnTo>
                  <a:pt x="1088" y="913"/>
                </a:lnTo>
                <a:lnTo>
                  <a:pt x="1088" y="913"/>
                </a:lnTo>
                <a:lnTo>
                  <a:pt x="1089" y="920"/>
                </a:lnTo>
                <a:lnTo>
                  <a:pt x="1088" y="928"/>
                </a:lnTo>
                <a:lnTo>
                  <a:pt x="1086" y="935"/>
                </a:lnTo>
                <a:lnTo>
                  <a:pt x="1083" y="942"/>
                </a:lnTo>
                <a:lnTo>
                  <a:pt x="1081" y="949"/>
                </a:lnTo>
                <a:lnTo>
                  <a:pt x="1076" y="955"/>
                </a:lnTo>
                <a:lnTo>
                  <a:pt x="1072" y="960"/>
                </a:lnTo>
                <a:lnTo>
                  <a:pt x="1067" y="964"/>
                </a:lnTo>
                <a:lnTo>
                  <a:pt x="1067" y="964"/>
                </a:lnTo>
                <a:close/>
                <a:moveTo>
                  <a:pt x="971" y="950"/>
                </a:moveTo>
                <a:lnTo>
                  <a:pt x="971" y="950"/>
                </a:lnTo>
                <a:lnTo>
                  <a:pt x="963" y="997"/>
                </a:lnTo>
                <a:lnTo>
                  <a:pt x="956" y="1040"/>
                </a:lnTo>
                <a:lnTo>
                  <a:pt x="944" y="1127"/>
                </a:lnTo>
                <a:lnTo>
                  <a:pt x="935" y="1213"/>
                </a:lnTo>
                <a:lnTo>
                  <a:pt x="923" y="1297"/>
                </a:lnTo>
                <a:lnTo>
                  <a:pt x="923" y="1297"/>
                </a:lnTo>
                <a:lnTo>
                  <a:pt x="946" y="1296"/>
                </a:lnTo>
                <a:lnTo>
                  <a:pt x="964" y="1294"/>
                </a:lnTo>
                <a:lnTo>
                  <a:pt x="999" y="1289"/>
                </a:lnTo>
                <a:lnTo>
                  <a:pt x="999" y="1289"/>
                </a:lnTo>
                <a:lnTo>
                  <a:pt x="998" y="1283"/>
                </a:lnTo>
                <a:lnTo>
                  <a:pt x="998" y="1278"/>
                </a:lnTo>
                <a:lnTo>
                  <a:pt x="998" y="1272"/>
                </a:lnTo>
                <a:lnTo>
                  <a:pt x="996" y="1266"/>
                </a:lnTo>
                <a:lnTo>
                  <a:pt x="996" y="1266"/>
                </a:lnTo>
                <a:lnTo>
                  <a:pt x="1002" y="1259"/>
                </a:lnTo>
                <a:lnTo>
                  <a:pt x="1006" y="1252"/>
                </a:lnTo>
                <a:lnTo>
                  <a:pt x="1006" y="1252"/>
                </a:lnTo>
                <a:lnTo>
                  <a:pt x="1019" y="1183"/>
                </a:lnTo>
                <a:lnTo>
                  <a:pt x="1031" y="1113"/>
                </a:lnTo>
                <a:lnTo>
                  <a:pt x="1041" y="1042"/>
                </a:lnTo>
                <a:lnTo>
                  <a:pt x="1051" y="969"/>
                </a:lnTo>
                <a:lnTo>
                  <a:pt x="1051" y="969"/>
                </a:lnTo>
                <a:lnTo>
                  <a:pt x="1044" y="966"/>
                </a:lnTo>
                <a:lnTo>
                  <a:pt x="1037" y="962"/>
                </a:lnTo>
                <a:lnTo>
                  <a:pt x="1033" y="956"/>
                </a:lnTo>
                <a:lnTo>
                  <a:pt x="1029" y="949"/>
                </a:lnTo>
                <a:lnTo>
                  <a:pt x="1023" y="934"/>
                </a:lnTo>
                <a:lnTo>
                  <a:pt x="1017" y="918"/>
                </a:lnTo>
                <a:lnTo>
                  <a:pt x="1017" y="918"/>
                </a:lnTo>
                <a:lnTo>
                  <a:pt x="1009" y="931"/>
                </a:lnTo>
                <a:lnTo>
                  <a:pt x="998" y="945"/>
                </a:lnTo>
                <a:lnTo>
                  <a:pt x="992" y="950"/>
                </a:lnTo>
                <a:lnTo>
                  <a:pt x="985" y="953"/>
                </a:lnTo>
                <a:lnTo>
                  <a:pt x="982" y="955"/>
                </a:lnTo>
                <a:lnTo>
                  <a:pt x="978" y="955"/>
                </a:lnTo>
                <a:lnTo>
                  <a:pt x="975" y="953"/>
                </a:lnTo>
                <a:lnTo>
                  <a:pt x="971" y="950"/>
                </a:lnTo>
                <a:lnTo>
                  <a:pt x="971" y="950"/>
                </a:lnTo>
                <a:close/>
                <a:moveTo>
                  <a:pt x="911" y="943"/>
                </a:moveTo>
                <a:lnTo>
                  <a:pt x="911" y="943"/>
                </a:lnTo>
                <a:lnTo>
                  <a:pt x="899" y="1029"/>
                </a:lnTo>
                <a:lnTo>
                  <a:pt x="890" y="1117"/>
                </a:lnTo>
                <a:lnTo>
                  <a:pt x="890" y="1117"/>
                </a:lnTo>
                <a:lnTo>
                  <a:pt x="885" y="1165"/>
                </a:lnTo>
                <a:lnTo>
                  <a:pt x="884" y="1189"/>
                </a:lnTo>
                <a:lnTo>
                  <a:pt x="885" y="1212"/>
                </a:lnTo>
                <a:lnTo>
                  <a:pt x="885" y="1212"/>
                </a:lnTo>
                <a:lnTo>
                  <a:pt x="881" y="1221"/>
                </a:lnTo>
                <a:lnTo>
                  <a:pt x="878" y="1234"/>
                </a:lnTo>
                <a:lnTo>
                  <a:pt x="877" y="1247"/>
                </a:lnTo>
                <a:lnTo>
                  <a:pt x="877" y="1259"/>
                </a:lnTo>
                <a:lnTo>
                  <a:pt x="877" y="1272"/>
                </a:lnTo>
                <a:lnTo>
                  <a:pt x="877" y="1283"/>
                </a:lnTo>
                <a:lnTo>
                  <a:pt x="874" y="1293"/>
                </a:lnTo>
                <a:lnTo>
                  <a:pt x="870" y="1303"/>
                </a:lnTo>
                <a:lnTo>
                  <a:pt x="870" y="1303"/>
                </a:lnTo>
                <a:lnTo>
                  <a:pt x="878" y="1301"/>
                </a:lnTo>
                <a:lnTo>
                  <a:pt x="885" y="1300"/>
                </a:lnTo>
                <a:lnTo>
                  <a:pt x="892" y="1299"/>
                </a:lnTo>
                <a:lnTo>
                  <a:pt x="904" y="1299"/>
                </a:lnTo>
                <a:lnTo>
                  <a:pt x="904" y="1299"/>
                </a:lnTo>
                <a:lnTo>
                  <a:pt x="915" y="1221"/>
                </a:lnTo>
                <a:lnTo>
                  <a:pt x="929" y="1137"/>
                </a:lnTo>
                <a:lnTo>
                  <a:pt x="943" y="1052"/>
                </a:lnTo>
                <a:lnTo>
                  <a:pt x="956" y="966"/>
                </a:lnTo>
                <a:lnTo>
                  <a:pt x="956" y="966"/>
                </a:lnTo>
                <a:lnTo>
                  <a:pt x="957" y="955"/>
                </a:lnTo>
                <a:lnTo>
                  <a:pt x="957" y="943"/>
                </a:lnTo>
                <a:lnTo>
                  <a:pt x="956" y="922"/>
                </a:lnTo>
                <a:lnTo>
                  <a:pt x="956" y="922"/>
                </a:lnTo>
                <a:lnTo>
                  <a:pt x="956" y="920"/>
                </a:lnTo>
                <a:lnTo>
                  <a:pt x="954" y="920"/>
                </a:lnTo>
                <a:lnTo>
                  <a:pt x="954" y="920"/>
                </a:lnTo>
                <a:lnTo>
                  <a:pt x="946" y="928"/>
                </a:lnTo>
                <a:lnTo>
                  <a:pt x="937" y="935"/>
                </a:lnTo>
                <a:lnTo>
                  <a:pt x="925" y="941"/>
                </a:lnTo>
                <a:lnTo>
                  <a:pt x="919" y="942"/>
                </a:lnTo>
                <a:lnTo>
                  <a:pt x="911" y="943"/>
                </a:lnTo>
                <a:lnTo>
                  <a:pt x="911" y="943"/>
                </a:lnTo>
                <a:close/>
                <a:moveTo>
                  <a:pt x="845" y="981"/>
                </a:moveTo>
                <a:lnTo>
                  <a:pt x="845" y="981"/>
                </a:lnTo>
                <a:lnTo>
                  <a:pt x="835" y="1141"/>
                </a:lnTo>
                <a:lnTo>
                  <a:pt x="828" y="1226"/>
                </a:lnTo>
                <a:lnTo>
                  <a:pt x="819" y="1304"/>
                </a:lnTo>
                <a:lnTo>
                  <a:pt x="819" y="1304"/>
                </a:lnTo>
                <a:lnTo>
                  <a:pt x="824" y="1306"/>
                </a:lnTo>
                <a:lnTo>
                  <a:pt x="826" y="1306"/>
                </a:lnTo>
                <a:lnTo>
                  <a:pt x="832" y="1304"/>
                </a:lnTo>
                <a:lnTo>
                  <a:pt x="838" y="1303"/>
                </a:lnTo>
                <a:lnTo>
                  <a:pt x="842" y="1303"/>
                </a:lnTo>
                <a:lnTo>
                  <a:pt x="845" y="1304"/>
                </a:lnTo>
                <a:lnTo>
                  <a:pt x="845" y="1304"/>
                </a:lnTo>
                <a:lnTo>
                  <a:pt x="846" y="1297"/>
                </a:lnTo>
                <a:lnTo>
                  <a:pt x="848" y="1293"/>
                </a:lnTo>
                <a:lnTo>
                  <a:pt x="849" y="1287"/>
                </a:lnTo>
                <a:lnTo>
                  <a:pt x="849" y="1285"/>
                </a:lnTo>
                <a:lnTo>
                  <a:pt x="848" y="1282"/>
                </a:lnTo>
                <a:lnTo>
                  <a:pt x="848" y="1282"/>
                </a:lnTo>
                <a:lnTo>
                  <a:pt x="853" y="1259"/>
                </a:lnTo>
                <a:lnTo>
                  <a:pt x="859" y="1238"/>
                </a:lnTo>
                <a:lnTo>
                  <a:pt x="863" y="1214"/>
                </a:lnTo>
                <a:lnTo>
                  <a:pt x="866" y="1191"/>
                </a:lnTo>
                <a:lnTo>
                  <a:pt x="870" y="1143"/>
                </a:lnTo>
                <a:lnTo>
                  <a:pt x="874" y="1092"/>
                </a:lnTo>
                <a:lnTo>
                  <a:pt x="874" y="1092"/>
                </a:lnTo>
                <a:lnTo>
                  <a:pt x="877" y="1074"/>
                </a:lnTo>
                <a:lnTo>
                  <a:pt x="880" y="1054"/>
                </a:lnTo>
                <a:lnTo>
                  <a:pt x="885" y="1016"/>
                </a:lnTo>
                <a:lnTo>
                  <a:pt x="888" y="997"/>
                </a:lnTo>
                <a:lnTo>
                  <a:pt x="891" y="978"/>
                </a:lnTo>
                <a:lnTo>
                  <a:pt x="891" y="960"/>
                </a:lnTo>
                <a:lnTo>
                  <a:pt x="890" y="943"/>
                </a:lnTo>
                <a:lnTo>
                  <a:pt x="890" y="943"/>
                </a:lnTo>
                <a:lnTo>
                  <a:pt x="887" y="948"/>
                </a:lnTo>
                <a:lnTo>
                  <a:pt x="884" y="953"/>
                </a:lnTo>
                <a:lnTo>
                  <a:pt x="878" y="967"/>
                </a:lnTo>
                <a:lnTo>
                  <a:pt x="876" y="974"/>
                </a:lnTo>
                <a:lnTo>
                  <a:pt x="871" y="980"/>
                </a:lnTo>
                <a:lnTo>
                  <a:pt x="867" y="984"/>
                </a:lnTo>
                <a:lnTo>
                  <a:pt x="863" y="986"/>
                </a:lnTo>
                <a:lnTo>
                  <a:pt x="863" y="986"/>
                </a:lnTo>
                <a:lnTo>
                  <a:pt x="859" y="986"/>
                </a:lnTo>
                <a:lnTo>
                  <a:pt x="856" y="986"/>
                </a:lnTo>
                <a:lnTo>
                  <a:pt x="852" y="983"/>
                </a:lnTo>
                <a:lnTo>
                  <a:pt x="848" y="980"/>
                </a:lnTo>
                <a:lnTo>
                  <a:pt x="846" y="980"/>
                </a:lnTo>
                <a:lnTo>
                  <a:pt x="845" y="980"/>
                </a:lnTo>
                <a:lnTo>
                  <a:pt x="845" y="980"/>
                </a:lnTo>
                <a:lnTo>
                  <a:pt x="846" y="981"/>
                </a:lnTo>
                <a:lnTo>
                  <a:pt x="846" y="981"/>
                </a:lnTo>
                <a:lnTo>
                  <a:pt x="845" y="981"/>
                </a:lnTo>
                <a:lnTo>
                  <a:pt x="845" y="981"/>
                </a:lnTo>
                <a:close/>
                <a:moveTo>
                  <a:pt x="499" y="1108"/>
                </a:moveTo>
                <a:lnTo>
                  <a:pt x="499" y="1108"/>
                </a:lnTo>
                <a:lnTo>
                  <a:pt x="502" y="1117"/>
                </a:lnTo>
                <a:lnTo>
                  <a:pt x="506" y="1126"/>
                </a:lnTo>
                <a:lnTo>
                  <a:pt x="512" y="1134"/>
                </a:lnTo>
                <a:lnTo>
                  <a:pt x="519" y="1141"/>
                </a:lnTo>
                <a:lnTo>
                  <a:pt x="527" y="1150"/>
                </a:lnTo>
                <a:lnTo>
                  <a:pt x="536" y="1157"/>
                </a:lnTo>
                <a:lnTo>
                  <a:pt x="554" y="1168"/>
                </a:lnTo>
                <a:lnTo>
                  <a:pt x="554" y="1168"/>
                </a:lnTo>
                <a:lnTo>
                  <a:pt x="557" y="1132"/>
                </a:lnTo>
                <a:lnTo>
                  <a:pt x="557" y="1109"/>
                </a:lnTo>
                <a:lnTo>
                  <a:pt x="556" y="1085"/>
                </a:lnTo>
                <a:lnTo>
                  <a:pt x="556" y="1085"/>
                </a:lnTo>
                <a:lnTo>
                  <a:pt x="549" y="1084"/>
                </a:lnTo>
                <a:lnTo>
                  <a:pt x="540" y="1084"/>
                </a:lnTo>
                <a:lnTo>
                  <a:pt x="533" y="1085"/>
                </a:lnTo>
                <a:lnTo>
                  <a:pt x="525" y="1087"/>
                </a:lnTo>
                <a:lnTo>
                  <a:pt x="518" y="1091"/>
                </a:lnTo>
                <a:lnTo>
                  <a:pt x="511" y="1095"/>
                </a:lnTo>
                <a:lnTo>
                  <a:pt x="505" y="1101"/>
                </a:lnTo>
                <a:lnTo>
                  <a:pt x="499" y="1108"/>
                </a:lnTo>
                <a:lnTo>
                  <a:pt x="499" y="1108"/>
                </a:lnTo>
                <a:close/>
                <a:moveTo>
                  <a:pt x="1224" y="1212"/>
                </a:moveTo>
                <a:lnTo>
                  <a:pt x="1224" y="1212"/>
                </a:lnTo>
                <a:lnTo>
                  <a:pt x="1246" y="1198"/>
                </a:lnTo>
                <a:lnTo>
                  <a:pt x="1256" y="1189"/>
                </a:lnTo>
                <a:lnTo>
                  <a:pt x="1266" y="1181"/>
                </a:lnTo>
                <a:lnTo>
                  <a:pt x="1274" y="1171"/>
                </a:lnTo>
                <a:lnTo>
                  <a:pt x="1281" y="1160"/>
                </a:lnTo>
                <a:lnTo>
                  <a:pt x="1283" y="1153"/>
                </a:lnTo>
                <a:lnTo>
                  <a:pt x="1286" y="1144"/>
                </a:lnTo>
                <a:lnTo>
                  <a:pt x="1286" y="1137"/>
                </a:lnTo>
                <a:lnTo>
                  <a:pt x="1286" y="1127"/>
                </a:lnTo>
                <a:lnTo>
                  <a:pt x="1286" y="1127"/>
                </a:lnTo>
                <a:lnTo>
                  <a:pt x="1283" y="1122"/>
                </a:lnTo>
                <a:lnTo>
                  <a:pt x="1279" y="1117"/>
                </a:lnTo>
                <a:lnTo>
                  <a:pt x="1273" y="1115"/>
                </a:lnTo>
                <a:lnTo>
                  <a:pt x="1266" y="1113"/>
                </a:lnTo>
                <a:lnTo>
                  <a:pt x="1253" y="1110"/>
                </a:lnTo>
                <a:lnTo>
                  <a:pt x="1242" y="1106"/>
                </a:lnTo>
                <a:lnTo>
                  <a:pt x="1242" y="1106"/>
                </a:lnTo>
                <a:lnTo>
                  <a:pt x="1231" y="1162"/>
                </a:lnTo>
                <a:lnTo>
                  <a:pt x="1227" y="1188"/>
                </a:lnTo>
                <a:lnTo>
                  <a:pt x="1224" y="1212"/>
                </a:lnTo>
                <a:lnTo>
                  <a:pt x="1224" y="1212"/>
                </a:lnTo>
                <a:close/>
                <a:moveTo>
                  <a:pt x="1182" y="1247"/>
                </a:moveTo>
                <a:lnTo>
                  <a:pt x="1182" y="1247"/>
                </a:lnTo>
                <a:lnTo>
                  <a:pt x="1180" y="1244"/>
                </a:lnTo>
                <a:lnTo>
                  <a:pt x="1180" y="1245"/>
                </a:lnTo>
                <a:lnTo>
                  <a:pt x="1180" y="1248"/>
                </a:lnTo>
                <a:lnTo>
                  <a:pt x="1180" y="1248"/>
                </a:lnTo>
                <a:lnTo>
                  <a:pt x="1179" y="1248"/>
                </a:lnTo>
                <a:lnTo>
                  <a:pt x="1179" y="1248"/>
                </a:lnTo>
                <a:lnTo>
                  <a:pt x="1131" y="1266"/>
                </a:lnTo>
                <a:lnTo>
                  <a:pt x="1081" y="1282"/>
                </a:lnTo>
                <a:lnTo>
                  <a:pt x="1029" y="1294"/>
                </a:lnTo>
                <a:lnTo>
                  <a:pt x="975" y="1306"/>
                </a:lnTo>
                <a:lnTo>
                  <a:pt x="921" y="1313"/>
                </a:lnTo>
                <a:lnTo>
                  <a:pt x="864" y="1318"/>
                </a:lnTo>
                <a:lnTo>
                  <a:pt x="807" y="1320"/>
                </a:lnTo>
                <a:lnTo>
                  <a:pt x="748" y="1320"/>
                </a:lnTo>
                <a:lnTo>
                  <a:pt x="748" y="1320"/>
                </a:lnTo>
                <a:lnTo>
                  <a:pt x="534" y="1317"/>
                </a:lnTo>
                <a:lnTo>
                  <a:pt x="534" y="1317"/>
                </a:lnTo>
                <a:lnTo>
                  <a:pt x="526" y="1315"/>
                </a:lnTo>
                <a:lnTo>
                  <a:pt x="518" y="1314"/>
                </a:lnTo>
                <a:lnTo>
                  <a:pt x="509" y="1313"/>
                </a:lnTo>
                <a:lnTo>
                  <a:pt x="501" y="1313"/>
                </a:lnTo>
                <a:lnTo>
                  <a:pt x="501" y="1313"/>
                </a:lnTo>
                <a:lnTo>
                  <a:pt x="498" y="1313"/>
                </a:lnTo>
                <a:lnTo>
                  <a:pt x="495" y="1315"/>
                </a:lnTo>
                <a:lnTo>
                  <a:pt x="490" y="1317"/>
                </a:lnTo>
                <a:lnTo>
                  <a:pt x="485" y="1318"/>
                </a:lnTo>
                <a:lnTo>
                  <a:pt x="485" y="1318"/>
                </a:lnTo>
                <a:lnTo>
                  <a:pt x="474" y="1318"/>
                </a:lnTo>
                <a:lnTo>
                  <a:pt x="462" y="1317"/>
                </a:lnTo>
                <a:lnTo>
                  <a:pt x="450" y="1315"/>
                </a:lnTo>
                <a:lnTo>
                  <a:pt x="439" y="1317"/>
                </a:lnTo>
                <a:lnTo>
                  <a:pt x="439" y="1317"/>
                </a:lnTo>
                <a:lnTo>
                  <a:pt x="431" y="1321"/>
                </a:lnTo>
                <a:lnTo>
                  <a:pt x="421" y="1324"/>
                </a:lnTo>
                <a:lnTo>
                  <a:pt x="394" y="1325"/>
                </a:lnTo>
                <a:lnTo>
                  <a:pt x="394" y="1325"/>
                </a:lnTo>
                <a:lnTo>
                  <a:pt x="389" y="1330"/>
                </a:lnTo>
                <a:lnTo>
                  <a:pt x="381" y="1332"/>
                </a:lnTo>
                <a:lnTo>
                  <a:pt x="373" y="1335"/>
                </a:lnTo>
                <a:lnTo>
                  <a:pt x="365" y="1338"/>
                </a:lnTo>
                <a:lnTo>
                  <a:pt x="365" y="1338"/>
                </a:lnTo>
                <a:lnTo>
                  <a:pt x="353" y="1345"/>
                </a:lnTo>
                <a:lnTo>
                  <a:pt x="344" y="1355"/>
                </a:lnTo>
                <a:lnTo>
                  <a:pt x="335" y="1366"/>
                </a:lnTo>
                <a:lnTo>
                  <a:pt x="327" y="1379"/>
                </a:lnTo>
                <a:lnTo>
                  <a:pt x="320" y="1394"/>
                </a:lnTo>
                <a:lnTo>
                  <a:pt x="314" y="1410"/>
                </a:lnTo>
                <a:lnTo>
                  <a:pt x="308" y="1425"/>
                </a:lnTo>
                <a:lnTo>
                  <a:pt x="304" y="1443"/>
                </a:lnTo>
                <a:lnTo>
                  <a:pt x="296" y="1478"/>
                </a:lnTo>
                <a:lnTo>
                  <a:pt x="290" y="1513"/>
                </a:lnTo>
                <a:lnTo>
                  <a:pt x="283" y="1549"/>
                </a:lnTo>
                <a:lnTo>
                  <a:pt x="278" y="1578"/>
                </a:lnTo>
                <a:lnTo>
                  <a:pt x="278" y="1578"/>
                </a:lnTo>
                <a:lnTo>
                  <a:pt x="272" y="1603"/>
                </a:lnTo>
                <a:lnTo>
                  <a:pt x="265" y="1626"/>
                </a:lnTo>
                <a:lnTo>
                  <a:pt x="264" y="1637"/>
                </a:lnTo>
                <a:lnTo>
                  <a:pt x="262" y="1647"/>
                </a:lnTo>
                <a:lnTo>
                  <a:pt x="262" y="1658"/>
                </a:lnTo>
                <a:lnTo>
                  <a:pt x="264" y="1668"/>
                </a:lnTo>
                <a:lnTo>
                  <a:pt x="264" y="1668"/>
                </a:lnTo>
                <a:lnTo>
                  <a:pt x="268" y="1662"/>
                </a:lnTo>
                <a:lnTo>
                  <a:pt x="273" y="1658"/>
                </a:lnTo>
                <a:lnTo>
                  <a:pt x="286" y="1651"/>
                </a:lnTo>
                <a:lnTo>
                  <a:pt x="286" y="1651"/>
                </a:lnTo>
                <a:lnTo>
                  <a:pt x="299" y="1645"/>
                </a:lnTo>
                <a:lnTo>
                  <a:pt x="310" y="1644"/>
                </a:lnTo>
                <a:lnTo>
                  <a:pt x="334" y="1643"/>
                </a:lnTo>
                <a:lnTo>
                  <a:pt x="334" y="1643"/>
                </a:lnTo>
                <a:lnTo>
                  <a:pt x="339" y="1641"/>
                </a:lnTo>
                <a:lnTo>
                  <a:pt x="344" y="1640"/>
                </a:lnTo>
                <a:lnTo>
                  <a:pt x="348" y="1638"/>
                </a:lnTo>
                <a:lnTo>
                  <a:pt x="352" y="1637"/>
                </a:lnTo>
                <a:lnTo>
                  <a:pt x="352" y="1637"/>
                </a:lnTo>
                <a:lnTo>
                  <a:pt x="373" y="1638"/>
                </a:lnTo>
                <a:lnTo>
                  <a:pt x="386" y="1638"/>
                </a:lnTo>
                <a:lnTo>
                  <a:pt x="398" y="1638"/>
                </a:lnTo>
                <a:lnTo>
                  <a:pt x="398" y="1638"/>
                </a:lnTo>
                <a:lnTo>
                  <a:pt x="457" y="1636"/>
                </a:lnTo>
                <a:lnTo>
                  <a:pt x="516" y="1633"/>
                </a:lnTo>
                <a:lnTo>
                  <a:pt x="630" y="1629"/>
                </a:lnTo>
                <a:lnTo>
                  <a:pt x="630" y="1629"/>
                </a:lnTo>
                <a:lnTo>
                  <a:pt x="633" y="1629"/>
                </a:lnTo>
                <a:lnTo>
                  <a:pt x="634" y="1626"/>
                </a:lnTo>
                <a:lnTo>
                  <a:pt x="637" y="1623"/>
                </a:lnTo>
                <a:lnTo>
                  <a:pt x="641" y="1623"/>
                </a:lnTo>
                <a:lnTo>
                  <a:pt x="641" y="1623"/>
                </a:lnTo>
                <a:lnTo>
                  <a:pt x="657" y="1623"/>
                </a:lnTo>
                <a:lnTo>
                  <a:pt x="675" y="1622"/>
                </a:lnTo>
                <a:lnTo>
                  <a:pt x="714" y="1617"/>
                </a:lnTo>
                <a:lnTo>
                  <a:pt x="755" y="1610"/>
                </a:lnTo>
                <a:lnTo>
                  <a:pt x="794" y="1602"/>
                </a:lnTo>
                <a:lnTo>
                  <a:pt x="794" y="1602"/>
                </a:lnTo>
                <a:lnTo>
                  <a:pt x="797" y="1603"/>
                </a:lnTo>
                <a:lnTo>
                  <a:pt x="797" y="1606"/>
                </a:lnTo>
                <a:lnTo>
                  <a:pt x="798" y="1607"/>
                </a:lnTo>
                <a:lnTo>
                  <a:pt x="803" y="1607"/>
                </a:lnTo>
                <a:lnTo>
                  <a:pt x="803" y="1607"/>
                </a:lnTo>
                <a:lnTo>
                  <a:pt x="814" y="1606"/>
                </a:lnTo>
                <a:lnTo>
                  <a:pt x="826" y="1606"/>
                </a:lnTo>
                <a:lnTo>
                  <a:pt x="838" y="1605"/>
                </a:lnTo>
                <a:lnTo>
                  <a:pt x="843" y="1602"/>
                </a:lnTo>
                <a:lnTo>
                  <a:pt x="849" y="1600"/>
                </a:lnTo>
                <a:lnTo>
                  <a:pt x="849" y="1600"/>
                </a:lnTo>
                <a:lnTo>
                  <a:pt x="862" y="1602"/>
                </a:lnTo>
                <a:lnTo>
                  <a:pt x="877" y="1602"/>
                </a:lnTo>
                <a:lnTo>
                  <a:pt x="892" y="1600"/>
                </a:lnTo>
                <a:lnTo>
                  <a:pt x="909" y="1598"/>
                </a:lnTo>
                <a:lnTo>
                  <a:pt x="943" y="1593"/>
                </a:lnTo>
                <a:lnTo>
                  <a:pt x="958" y="1593"/>
                </a:lnTo>
                <a:lnTo>
                  <a:pt x="974" y="1593"/>
                </a:lnTo>
                <a:lnTo>
                  <a:pt x="974" y="1593"/>
                </a:lnTo>
                <a:lnTo>
                  <a:pt x="1009" y="1585"/>
                </a:lnTo>
                <a:lnTo>
                  <a:pt x="1044" y="1578"/>
                </a:lnTo>
                <a:lnTo>
                  <a:pt x="1118" y="1563"/>
                </a:lnTo>
                <a:lnTo>
                  <a:pt x="1155" y="1553"/>
                </a:lnTo>
                <a:lnTo>
                  <a:pt x="1190" y="1543"/>
                </a:lnTo>
                <a:lnTo>
                  <a:pt x="1224" y="1530"/>
                </a:lnTo>
                <a:lnTo>
                  <a:pt x="1239" y="1522"/>
                </a:lnTo>
                <a:lnTo>
                  <a:pt x="1255" y="1515"/>
                </a:lnTo>
                <a:lnTo>
                  <a:pt x="1255" y="1515"/>
                </a:lnTo>
                <a:lnTo>
                  <a:pt x="1259" y="1477"/>
                </a:lnTo>
                <a:lnTo>
                  <a:pt x="1263" y="1439"/>
                </a:lnTo>
                <a:lnTo>
                  <a:pt x="1273" y="1367"/>
                </a:lnTo>
                <a:lnTo>
                  <a:pt x="1273" y="1367"/>
                </a:lnTo>
                <a:lnTo>
                  <a:pt x="1266" y="1376"/>
                </a:lnTo>
                <a:lnTo>
                  <a:pt x="1259" y="1386"/>
                </a:lnTo>
                <a:lnTo>
                  <a:pt x="1243" y="1405"/>
                </a:lnTo>
                <a:lnTo>
                  <a:pt x="1243" y="1405"/>
                </a:lnTo>
                <a:lnTo>
                  <a:pt x="1231" y="1426"/>
                </a:lnTo>
                <a:lnTo>
                  <a:pt x="1227" y="1431"/>
                </a:lnTo>
                <a:lnTo>
                  <a:pt x="1222" y="1435"/>
                </a:lnTo>
                <a:lnTo>
                  <a:pt x="1218" y="1438"/>
                </a:lnTo>
                <a:lnTo>
                  <a:pt x="1213" y="1439"/>
                </a:lnTo>
                <a:lnTo>
                  <a:pt x="1213" y="1439"/>
                </a:lnTo>
                <a:lnTo>
                  <a:pt x="1211" y="1435"/>
                </a:lnTo>
                <a:lnTo>
                  <a:pt x="1210" y="1431"/>
                </a:lnTo>
                <a:lnTo>
                  <a:pt x="1211" y="1426"/>
                </a:lnTo>
                <a:lnTo>
                  <a:pt x="1214" y="1424"/>
                </a:lnTo>
                <a:lnTo>
                  <a:pt x="1218" y="1415"/>
                </a:lnTo>
                <a:lnTo>
                  <a:pt x="1224" y="1410"/>
                </a:lnTo>
                <a:lnTo>
                  <a:pt x="1224" y="1410"/>
                </a:lnTo>
                <a:lnTo>
                  <a:pt x="1250" y="1373"/>
                </a:lnTo>
                <a:lnTo>
                  <a:pt x="1276" y="1338"/>
                </a:lnTo>
                <a:lnTo>
                  <a:pt x="1287" y="1321"/>
                </a:lnTo>
                <a:lnTo>
                  <a:pt x="1300" y="1301"/>
                </a:lnTo>
                <a:lnTo>
                  <a:pt x="1309" y="1282"/>
                </a:lnTo>
                <a:lnTo>
                  <a:pt x="1319" y="1262"/>
                </a:lnTo>
                <a:lnTo>
                  <a:pt x="1319" y="1262"/>
                </a:lnTo>
                <a:lnTo>
                  <a:pt x="1332" y="1228"/>
                </a:lnTo>
                <a:lnTo>
                  <a:pt x="1337" y="1212"/>
                </a:lnTo>
                <a:lnTo>
                  <a:pt x="1342" y="1195"/>
                </a:lnTo>
                <a:lnTo>
                  <a:pt x="1343" y="1179"/>
                </a:lnTo>
                <a:lnTo>
                  <a:pt x="1342" y="1162"/>
                </a:lnTo>
                <a:lnTo>
                  <a:pt x="1337" y="1147"/>
                </a:lnTo>
                <a:lnTo>
                  <a:pt x="1330" y="1130"/>
                </a:lnTo>
                <a:lnTo>
                  <a:pt x="1330" y="1130"/>
                </a:lnTo>
                <a:lnTo>
                  <a:pt x="1325" y="1127"/>
                </a:lnTo>
                <a:lnTo>
                  <a:pt x="1319" y="1125"/>
                </a:lnTo>
                <a:lnTo>
                  <a:pt x="1309" y="1117"/>
                </a:lnTo>
                <a:lnTo>
                  <a:pt x="1305" y="1115"/>
                </a:lnTo>
                <a:lnTo>
                  <a:pt x="1301" y="1112"/>
                </a:lnTo>
                <a:lnTo>
                  <a:pt x="1295" y="1110"/>
                </a:lnTo>
                <a:lnTo>
                  <a:pt x="1288" y="1110"/>
                </a:lnTo>
                <a:lnTo>
                  <a:pt x="1288" y="1110"/>
                </a:lnTo>
                <a:lnTo>
                  <a:pt x="1297" y="1123"/>
                </a:lnTo>
                <a:lnTo>
                  <a:pt x="1301" y="1134"/>
                </a:lnTo>
                <a:lnTo>
                  <a:pt x="1302" y="1146"/>
                </a:lnTo>
                <a:lnTo>
                  <a:pt x="1301" y="1157"/>
                </a:lnTo>
                <a:lnTo>
                  <a:pt x="1298" y="1168"/>
                </a:lnTo>
                <a:lnTo>
                  <a:pt x="1293" y="1178"/>
                </a:lnTo>
                <a:lnTo>
                  <a:pt x="1284" y="1188"/>
                </a:lnTo>
                <a:lnTo>
                  <a:pt x="1276" y="1196"/>
                </a:lnTo>
                <a:lnTo>
                  <a:pt x="1264" y="1205"/>
                </a:lnTo>
                <a:lnTo>
                  <a:pt x="1253" y="1213"/>
                </a:lnTo>
                <a:lnTo>
                  <a:pt x="1229" y="1227"/>
                </a:lnTo>
                <a:lnTo>
                  <a:pt x="1204" y="1238"/>
                </a:lnTo>
                <a:lnTo>
                  <a:pt x="1182" y="1247"/>
                </a:lnTo>
                <a:lnTo>
                  <a:pt x="1182" y="1247"/>
                </a:lnTo>
                <a:close/>
                <a:moveTo>
                  <a:pt x="645" y="1294"/>
                </a:moveTo>
                <a:lnTo>
                  <a:pt x="645" y="1294"/>
                </a:lnTo>
                <a:lnTo>
                  <a:pt x="645" y="1287"/>
                </a:lnTo>
                <a:lnTo>
                  <a:pt x="645" y="1280"/>
                </a:lnTo>
                <a:lnTo>
                  <a:pt x="648" y="1265"/>
                </a:lnTo>
                <a:lnTo>
                  <a:pt x="652" y="1248"/>
                </a:lnTo>
                <a:lnTo>
                  <a:pt x="655" y="1231"/>
                </a:lnTo>
                <a:lnTo>
                  <a:pt x="655" y="1231"/>
                </a:lnTo>
                <a:lnTo>
                  <a:pt x="610" y="1214"/>
                </a:lnTo>
                <a:lnTo>
                  <a:pt x="589" y="1206"/>
                </a:lnTo>
                <a:lnTo>
                  <a:pt x="568" y="1196"/>
                </a:lnTo>
                <a:lnTo>
                  <a:pt x="549" y="1186"/>
                </a:lnTo>
                <a:lnTo>
                  <a:pt x="529" y="1174"/>
                </a:lnTo>
                <a:lnTo>
                  <a:pt x="512" y="1161"/>
                </a:lnTo>
                <a:lnTo>
                  <a:pt x="498" y="1146"/>
                </a:lnTo>
                <a:lnTo>
                  <a:pt x="498" y="1146"/>
                </a:lnTo>
                <a:lnTo>
                  <a:pt x="498" y="1189"/>
                </a:lnTo>
                <a:lnTo>
                  <a:pt x="499" y="1230"/>
                </a:lnTo>
                <a:lnTo>
                  <a:pt x="504" y="1268"/>
                </a:lnTo>
                <a:lnTo>
                  <a:pt x="505" y="1286"/>
                </a:lnTo>
                <a:lnTo>
                  <a:pt x="509" y="1303"/>
                </a:lnTo>
                <a:lnTo>
                  <a:pt x="509" y="1303"/>
                </a:lnTo>
                <a:lnTo>
                  <a:pt x="543" y="1304"/>
                </a:lnTo>
                <a:lnTo>
                  <a:pt x="575" y="1304"/>
                </a:lnTo>
                <a:lnTo>
                  <a:pt x="607" y="1303"/>
                </a:lnTo>
                <a:lnTo>
                  <a:pt x="643" y="1304"/>
                </a:lnTo>
                <a:lnTo>
                  <a:pt x="643" y="1304"/>
                </a:lnTo>
                <a:lnTo>
                  <a:pt x="643" y="1297"/>
                </a:lnTo>
                <a:lnTo>
                  <a:pt x="643" y="1296"/>
                </a:lnTo>
                <a:lnTo>
                  <a:pt x="645" y="1294"/>
                </a:lnTo>
                <a:lnTo>
                  <a:pt x="645" y="1294"/>
                </a:lnTo>
                <a:close/>
                <a:moveTo>
                  <a:pt x="1075" y="1586"/>
                </a:moveTo>
                <a:lnTo>
                  <a:pt x="1075" y="1586"/>
                </a:lnTo>
                <a:lnTo>
                  <a:pt x="1064" y="1637"/>
                </a:lnTo>
                <a:lnTo>
                  <a:pt x="1060" y="1664"/>
                </a:lnTo>
                <a:lnTo>
                  <a:pt x="1058" y="1676"/>
                </a:lnTo>
                <a:lnTo>
                  <a:pt x="1060" y="1688"/>
                </a:lnTo>
                <a:lnTo>
                  <a:pt x="1060" y="1688"/>
                </a:lnTo>
                <a:lnTo>
                  <a:pt x="1069" y="1679"/>
                </a:lnTo>
                <a:lnTo>
                  <a:pt x="1078" y="1668"/>
                </a:lnTo>
                <a:lnTo>
                  <a:pt x="1085" y="1655"/>
                </a:lnTo>
                <a:lnTo>
                  <a:pt x="1090" y="1643"/>
                </a:lnTo>
                <a:lnTo>
                  <a:pt x="1095" y="1627"/>
                </a:lnTo>
                <a:lnTo>
                  <a:pt x="1097" y="1612"/>
                </a:lnTo>
                <a:lnTo>
                  <a:pt x="1099" y="1595"/>
                </a:lnTo>
                <a:lnTo>
                  <a:pt x="1100" y="1578"/>
                </a:lnTo>
                <a:lnTo>
                  <a:pt x="1100" y="1578"/>
                </a:lnTo>
                <a:lnTo>
                  <a:pt x="1088" y="1584"/>
                </a:lnTo>
                <a:lnTo>
                  <a:pt x="1075" y="1586"/>
                </a:lnTo>
                <a:lnTo>
                  <a:pt x="1075" y="1586"/>
                </a:lnTo>
                <a:close/>
                <a:moveTo>
                  <a:pt x="1015" y="1602"/>
                </a:moveTo>
                <a:lnTo>
                  <a:pt x="1015" y="1602"/>
                </a:lnTo>
                <a:lnTo>
                  <a:pt x="1009" y="1626"/>
                </a:lnTo>
                <a:lnTo>
                  <a:pt x="1002" y="1648"/>
                </a:lnTo>
                <a:lnTo>
                  <a:pt x="999" y="1659"/>
                </a:lnTo>
                <a:lnTo>
                  <a:pt x="996" y="1672"/>
                </a:lnTo>
                <a:lnTo>
                  <a:pt x="995" y="1685"/>
                </a:lnTo>
                <a:lnTo>
                  <a:pt x="995" y="1699"/>
                </a:lnTo>
                <a:lnTo>
                  <a:pt x="995" y="1699"/>
                </a:lnTo>
                <a:lnTo>
                  <a:pt x="1017" y="1700"/>
                </a:lnTo>
                <a:lnTo>
                  <a:pt x="1027" y="1702"/>
                </a:lnTo>
                <a:lnTo>
                  <a:pt x="1036" y="1703"/>
                </a:lnTo>
                <a:lnTo>
                  <a:pt x="1036" y="1703"/>
                </a:lnTo>
                <a:lnTo>
                  <a:pt x="1041" y="1690"/>
                </a:lnTo>
                <a:lnTo>
                  <a:pt x="1044" y="1676"/>
                </a:lnTo>
                <a:lnTo>
                  <a:pt x="1050" y="1650"/>
                </a:lnTo>
                <a:lnTo>
                  <a:pt x="1054" y="1622"/>
                </a:lnTo>
                <a:lnTo>
                  <a:pt x="1060" y="1592"/>
                </a:lnTo>
                <a:lnTo>
                  <a:pt x="1060" y="1592"/>
                </a:lnTo>
                <a:lnTo>
                  <a:pt x="1034" y="1595"/>
                </a:lnTo>
                <a:lnTo>
                  <a:pt x="1024" y="1598"/>
                </a:lnTo>
                <a:lnTo>
                  <a:pt x="1015" y="1602"/>
                </a:lnTo>
                <a:lnTo>
                  <a:pt x="1015" y="1602"/>
                </a:lnTo>
                <a:close/>
                <a:moveTo>
                  <a:pt x="965" y="1607"/>
                </a:moveTo>
                <a:lnTo>
                  <a:pt x="965" y="1607"/>
                </a:lnTo>
                <a:lnTo>
                  <a:pt x="947" y="1679"/>
                </a:lnTo>
                <a:lnTo>
                  <a:pt x="939" y="1711"/>
                </a:lnTo>
                <a:lnTo>
                  <a:pt x="935" y="1742"/>
                </a:lnTo>
                <a:lnTo>
                  <a:pt x="935" y="1742"/>
                </a:lnTo>
                <a:lnTo>
                  <a:pt x="937" y="1738"/>
                </a:lnTo>
                <a:lnTo>
                  <a:pt x="943" y="1734"/>
                </a:lnTo>
                <a:lnTo>
                  <a:pt x="953" y="1728"/>
                </a:lnTo>
                <a:lnTo>
                  <a:pt x="958" y="1725"/>
                </a:lnTo>
                <a:lnTo>
                  <a:pt x="963" y="1721"/>
                </a:lnTo>
                <a:lnTo>
                  <a:pt x="964" y="1717"/>
                </a:lnTo>
                <a:lnTo>
                  <a:pt x="964" y="1710"/>
                </a:lnTo>
                <a:lnTo>
                  <a:pt x="964" y="1710"/>
                </a:lnTo>
                <a:lnTo>
                  <a:pt x="968" y="1710"/>
                </a:lnTo>
                <a:lnTo>
                  <a:pt x="971" y="1707"/>
                </a:lnTo>
                <a:lnTo>
                  <a:pt x="974" y="1704"/>
                </a:lnTo>
                <a:lnTo>
                  <a:pt x="977" y="1703"/>
                </a:lnTo>
                <a:lnTo>
                  <a:pt x="977" y="1703"/>
                </a:lnTo>
                <a:lnTo>
                  <a:pt x="981" y="1676"/>
                </a:lnTo>
                <a:lnTo>
                  <a:pt x="987" y="1651"/>
                </a:lnTo>
                <a:lnTo>
                  <a:pt x="992" y="1627"/>
                </a:lnTo>
                <a:lnTo>
                  <a:pt x="999" y="1602"/>
                </a:lnTo>
                <a:lnTo>
                  <a:pt x="999" y="1602"/>
                </a:lnTo>
                <a:lnTo>
                  <a:pt x="982" y="1605"/>
                </a:lnTo>
                <a:lnTo>
                  <a:pt x="965" y="1607"/>
                </a:lnTo>
                <a:lnTo>
                  <a:pt x="965" y="1607"/>
                </a:lnTo>
                <a:close/>
                <a:moveTo>
                  <a:pt x="885" y="1617"/>
                </a:moveTo>
                <a:lnTo>
                  <a:pt x="885" y="1617"/>
                </a:lnTo>
                <a:lnTo>
                  <a:pt x="878" y="1648"/>
                </a:lnTo>
                <a:lnTo>
                  <a:pt x="873" y="1681"/>
                </a:lnTo>
                <a:lnTo>
                  <a:pt x="869" y="1713"/>
                </a:lnTo>
                <a:lnTo>
                  <a:pt x="863" y="1745"/>
                </a:lnTo>
                <a:lnTo>
                  <a:pt x="863" y="1745"/>
                </a:lnTo>
                <a:lnTo>
                  <a:pt x="876" y="1749"/>
                </a:lnTo>
                <a:lnTo>
                  <a:pt x="885" y="1749"/>
                </a:lnTo>
                <a:lnTo>
                  <a:pt x="898" y="1751"/>
                </a:lnTo>
                <a:lnTo>
                  <a:pt x="914" y="1752"/>
                </a:lnTo>
                <a:lnTo>
                  <a:pt x="914" y="1752"/>
                </a:lnTo>
                <a:lnTo>
                  <a:pt x="932" y="1682"/>
                </a:lnTo>
                <a:lnTo>
                  <a:pt x="940" y="1648"/>
                </a:lnTo>
                <a:lnTo>
                  <a:pt x="949" y="1612"/>
                </a:lnTo>
                <a:lnTo>
                  <a:pt x="949" y="1612"/>
                </a:lnTo>
                <a:lnTo>
                  <a:pt x="929" y="1612"/>
                </a:lnTo>
                <a:lnTo>
                  <a:pt x="912" y="1613"/>
                </a:lnTo>
                <a:lnTo>
                  <a:pt x="885" y="1617"/>
                </a:lnTo>
                <a:lnTo>
                  <a:pt x="885" y="1617"/>
                </a:lnTo>
                <a:close/>
                <a:moveTo>
                  <a:pt x="857" y="1623"/>
                </a:moveTo>
                <a:lnTo>
                  <a:pt x="857" y="1623"/>
                </a:lnTo>
                <a:lnTo>
                  <a:pt x="856" y="1637"/>
                </a:lnTo>
                <a:lnTo>
                  <a:pt x="855" y="1651"/>
                </a:lnTo>
                <a:lnTo>
                  <a:pt x="850" y="1681"/>
                </a:lnTo>
                <a:lnTo>
                  <a:pt x="846" y="1711"/>
                </a:lnTo>
                <a:lnTo>
                  <a:pt x="846" y="1727"/>
                </a:lnTo>
                <a:lnTo>
                  <a:pt x="848" y="1744"/>
                </a:lnTo>
                <a:lnTo>
                  <a:pt x="848" y="1744"/>
                </a:lnTo>
                <a:lnTo>
                  <a:pt x="853" y="1713"/>
                </a:lnTo>
                <a:lnTo>
                  <a:pt x="859" y="1679"/>
                </a:lnTo>
                <a:lnTo>
                  <a:pt x="869" y="1619"/>
                </a:lnTo>
                <a:lnTo>
                  <a:pt x="869" y="1619"/>
                </a:lnTo>
                <a:lnTo>
                  <a:pt x="862" y="1620"/>
                </a:lnTo>
                <a:lnTo>
                  <a:pt x="859" y="1622"/>
                </a:lnTo>
                <a:lnTo>
                  <a:pt x="857" y="1623"/>
                </a:lnTo>
                <a:lnTo>
                  <a:pt x="857" y="1623"/>
                </a:lnTo>
                <a:close/>
                <a:moveTo>
                  <a:pt x="797" y="1623"/>
                </a:moveTo>
                <a:lnTo>
                  <a:pt x="797" y="1623"/>
                </a:lnTo>
                <a:lnTo>
                  <a:pt x="791" y="1669"/>
                </a:lnTo>
                <a:lnTo>
                  <a:pt x="787" y="1716"/>
                </a:lnTo>
                <a:lnTo>
                  <a:pt x="784" y="1763"/>
                </a:lnTo>
                <a:lnTo>
                  <a:pt x="782" y="1789"/>
                </a:lnTo>
                <a:lnTo>
                  <a:pt x="777" y="1814"/>
                </a:lnTo>
                <a:lnTo>
                  <a:pt x="777" y="1814"/>
                </a:lnTo>
                <a:lnTo>
                  <a:pt x="790" y="1812"/>
                </a:lnTo>
                <a:lnTo>
                  <a:pt x="801" y="1810"/>
                </a:lnTo>
                <a:lnTo>
                  <a:pt x="810" y="1804"/>
                </a:lnTo>
                <a:lnTo>
                  <a:pt x="817" y="1796"/>
                </a:lnTo>
                <a:lnTo>
                  <a:pt x="822" y="1786"/>
                </a:lnTo>
                <a:lnTo>
                  <a:pt x="825" y="1775"/>
                </a:lnTo>
                <a:lnTo>
                  <a:pt x="828" y="1762"/>
                </a:lnTo>
                <a:lnTo>
                  <a:pt x="829" y="1748"/>
                </a:lnTo>
                <a:lnTo>
                  <a:pt x="829" y="1748"/>
                </a:lnTo>
                <a:lnTo>
                  <a:pt x="832" y="1704"/>
                </a:lnTo>
                <a:lnTo>
                  <a:pt x="835" y="1661"/>
                </a:lnTo>
                <a:lnTo>
                  <a:pt x="835" y="1661"/>
                </a:lnTo>
                <a:lnTo>
                  <a:pt x="838" y="1648"/>
                </a:lnTo>
                <a:lnTo>
                  <a:pt x="839" y="1637"/>
                </a:lnTo>
                <a:lnTo>
                  <a:pt x="839" y="1631"/>
                </a:lnTo>
                <a:lnTo>
                  <a:pt x="839" y="1627"/>
                </a:lnTo>
                <a:lnTo>
                  <a:pt x="836" y="1624"/>
                </a:lnTo>
                <a:lnTo>
                  <a:pt x="832" y="1622"/>
                </a:lnTo>
                <a:lnTo>
                  <a:pt x="832" y="1622"/>
                </a:lnTo>
                <a:lnTo>
                  <a:pt x="822" y="1623"/>
                </a:lnTo>
                <a:lnTo>
                  <a:pt x="814" y="1624"/>
                </a:lnTo>
                <a:lnTo>
                  <a:pt x="797" y="1623"/>
                </a:lnTo>
                <a:lnTo>
                  <a:pt x="797" y="1623"/>
                </a:lnTo>
                <a:close/>
                <a:moveTo>
                  <a:pt x="716" y="1629"/>
                </a:moveTo>
                <a:lnTo>
                  <a:pt x="716" y="1629"/>
                </a:lnTo>
                <a:lnTo>
                  <a:pt x="710" y="1651"/>
                </a:lnTo>
                <a:lnTo>
                  <a:pt x="707" y="1673"/>
                </a:lnTo>
                <a:lnTo>
                  <a:pt x="704" y="1697"/>
                </a:lnTo>
                <a:lnTo>
                  <a:pt x="703" y="1721"/>
                </a:lnTo>
                <a:lnTo>
                  <a:pt x="702" y="1769"/>
                </a:lnTo>
                <a:lnTo>
                  <a:pt x="703" y="1814"/>
                </a:lnTo>
                <a:lnTo>
                  <a:pt x="703" y="1814"/>
                </a:lnTo>
                <a:lnTo>
                  <a:pt x="717" y="1814"/>
                </a:lnTo>
                <a:lnTo>
                  <a:pt x="731" y="1817"/>
                </a:lnTo>
                <a:lnTo>
                  <a:pt x="745" y="1818"/>
                </a:lnTo>
                <a:lnTo>
                  <a:pt x="759" y="1820"/>
                </a:lnTo>
                <a:lnTo>
                  <a:pt x="759" y="1820"/>
                </a:lnTo>
                <a:lnTo>
                  <a:pt x="765" y="1797"/>
                </a:lnTo>
                <a:lnTo>
                  <a:pt x="769" y="1773"/>
                </a:lnTo>
                <a:lnTo>
                  <a:pt x="772" y="1749"/>
                </a:lnTo>
                <a:lnTo>
                  <a:pt x="773" y="1724"/>
                </a:lnTo>
                <a:lnTo>
                  <a:pt x="776" y="1675"/>
                </a:lnTo>
                <a:lnTo>
                  <a:pt x="779" y="1650"/>
                </a:lnTo>
                <a:lnTo>
                  <a:pt x="782" y="1626"/>
                </a:lnTo>
                <a:lnTo>
                  <a:pt x="782" y="1626"/>
                </a:lnTo>
                <a:lnTo>
                  <a:pt x="763" y="1626"/>
                </a:lnTo>
                <a:lnTo>
                  <a:pt x="748" y="1627"/>
                </a:lnTo>
                <a:lnTo>
                  <a:pt x="731" y="1627"/>
                </a:lnTo>
                <a:lnTo>
                  <a:pt x="716" y="1629"/>
                </a:lnTo>
                <a:lnTo>
                  <a:pt x="716" y="1629"/>
                </a:lnTo>
                <a:close/>
                <a:moveTo>
                  <a:pt x="651" y="1638"/>
                </a:moveTo>
                <a:lnTo>
                  <a:pt x="651" y="1638"/>
                </a:lnTo>
                <a:lnTo>
                  <a:pt x="648" y="1676"/>
                </a:lnTo>
                <a:lnTo>
                  <a:pt x="647" y="1718"/>
                </a:lnTo>
                <a:lnTo>
                  <a:pt x="647" y="1739"/>
                </a:lnTo>
                <a:lnTo>
                  <a:pt x="648" y="1759"/>
                </a:lnTo>
                <a:lnTo>
                  <a:pt x="651" y="1777"/>
                </a:lnTo>
                <a:lnTo>
                  <a:pt x="655" y="1794"/>
                </a:lnTo>
                <a:lnTo>
                  <a:pt x="655" y="1794"/>
                </a:lnTo>
                <a:lnTo>
                  <a:pt x="664" y="1797"/>
                </a:lnTo>
                <a:lnTo>
                  <a:pt x="669" y="1801"/>
                </a:lnTo>
                <a:lnTo>
                  <a:pt x="676" y="1805"/>
                </a:lnTo>
                <a:lnTo>
                  <a:pt x="683" y="1808"/>
                </a:lnTo>
                <a:lnTo>
                  <a:pt x="683" y="1808"/>
                </a:lnTo>
                <a:lnTo>
                  <a:pt x="689" y="1765"/>
                </a:lnTo>
                <a:lnTo>
                  <a:pt x="692" y="1720"/>
                </a:lnTo>
                <a:lnTo>
                  <a:pt x="692" y="1676"/>
                </a:lnTo>
                <a:lnTo>
                  <a:pt x="692" y="1633"/>
                </a:lnTo>
                <a:lnTo>
                  <a:pt x="692" y="1633"/>
                </a:lnTo>
                <a:lnTo>
                  <a:pt x="679" y="1634"/>
                </a:lnTo>
                <a:lnTo>
                  <a:pt x="671" y="1636"/>
                </a:lnTo>
                <a:lnTo>
                  <a:pt x="662" y="1637"/>
                </a:lnTo>
                <a:lnTo>
                  <a:pt x="651" y="1638"/>
                </a:lnTo>
                <a:lnTo>
                  <a:pt x="651" y="1638"/>
                </a:lnTo>
                <a:close/>
                <a:moveTo>
                  <a:pt x="612" y="1643"/>
                </a:moveTo>
                <a:lnTo>
                  <a:pt x="612" y="1643"/>
                </a:lnTo>
                <a:lnTo>
                  <a:pt x="610" y="1648"/>
                </a:lnTo>
                <a:lnTo>
                  <a:pt x="609" y="1657"/>
                </a:lnTo>
                <a:lnTo>
                  <a:pt x="607" y="1673"/>
                </a:lnTo>
                <a:lnTo>
                  <a:pt x="609" y="1690"/>
                </a:lnTo>
                <a:lnTo>
                  <a:pt x="610" y="1703"/>
                </a:lnTo>
                <a:lnTo>
                  <a:pt x="610" y="1703"/>
                </a:lnTo>
                <a:lnTo>
                  <a:pt x="615" y="1706"/>
                </a:lnTo>
                <a:lnTo>
                  <a:pt x="620" y="1707"/>
                </a:lnTo>
                <a:lnTo>
                  <a:pt x="626" y="1709"/>
                </a:lnTo>
                <a:lnTo>
                  <a:pt x="633" y="1709"/>
                </a:lnTo>
                <a:lnTo>
                  <a:pt x="633" y="1709"/>
                </a:lnTo>
                <a:lnTo>
                  <a:pt x="633" y="1703"/>
                </a:lnTo>
                <a:lnTo>
                  <a:pt x="631" y="1697"/>
                </a:lnTo>
                <a:lnTo>
                  <a:pt x="633" y="1686"/>
                </a:lnTo>
                <a:lnTo>
                  <a:pt x="636" y="1661"/>
                </a:lnTo>
                <a:lnTo>
                  <a:pt x="636" y="1651"/>
                </a:lnTo>
                <a:lnTo>
                  <a:pt x="634" y="1647"/>
                </a:lnTo>
                <a:lnTo>
                  <a:pt x="631" y="1644"/>
                </a:lnTo>
                <a:lnTo>
                  <a:pt x="629" y="1641"/>
                </a:lnTo>
                <a:lnTo>
                  <a:pt x="624" y="1641"/>
                </a:lnTo>
                <a:lnTo>
                  <a:pt x="619" y="1641"/>
                </a:lnTo>
                <a:lnTo>
                  <a:pt x="612" y="1643"/>
                </a:lnTo>
                <a:lnTo>
                  <a:pt x="612" y="1643"/>
                </a:lnTo>
                <a:close/>
                <a:moveTo>
                  <a:pt x="565" y="1644"/>
                </a:moveTo>
                <a:lnTo>
                  <a:pt x="565" y="1644"/>
                </a:lnTo>
                <a:lnTo>
                  <a:pt x="564" y="1650"/>
                </a:lnTo>
                <a:lnTo>
                  <a:pt x="563" y="1655"/>
                </a:lnTo>
                <a:lnTo>
                  <a:pt x="564" y="1664"/>
                </a:lnTo>
                <a:lnTo>
                  <a:pt x="565" y="1672"/>
                </a:lnTo>
                <a:lnTo>
                  <a:pt x="567" y="1682"/>
                </a:lnTo>
                <a:lnTo>
                  <a:pt x="567" y="1682"/>
                </a:lnTo>
                <a:lnTo>
                  <a:pt x="577" y="1682"/>
                </a:lnTo>
                <a:lnTo>
                  <a:pt x="577" y="1682"/>
                </a:lnTo>
                <a:lnTo>
                  <a:pt x="578" y="1686"/>
                </a:lnTo>
                <a:lnTo>
                  <a:pt x="579" y="1690"/>
                </a:lnTo>
                <a:lnTo>
                  <a:pt x="584" y="1693"/>
                </a:lnTo>
                <a:lnTo>
                  <a:pt x="586" y="1695"/>
                </a:lnTo>
                <a:lnTo>
                  <a:pt x="586" y="1695"/>
                </a:lnTo>
                <a:lnTo>
                  <a:pt x="595" y="1695"/>
                </a:lnTo>
                <a:lnTo>
                  <a:pt x="595" y="1695"/>
                </a:lnTo>
                <a:lnTo>
                  <a:pt x="595" y="1665"/>
                </a:lnTo>
                <a:lnTo>
                  <a:pt x="596" y="1654"/>
                </a:lnTo>
                <a:lnTo>
                  <a:pt x="595" y="1643"/>
                </a:lnTo>
                <a:lnTo>
                  <a:pt x="595" y="1643"/>
                </a:lnTo>
                <a:lnTo>
                  <a:pt x="586" y="1643"/>
                </a:lnTo>
                <a:lnTo>
                  <a:pt x="579" y="1644"/>
                </a:lnTo>
                <a:lnTo>
                  <a:pt x="574" y="1644"/>
                </a:lnTo>
                <a:lnTo>
                  <a:pt x="565" y="1644"/>
                </a:lnTo>
                <a:lnTo>
                  <a:pt x="565" y="1644"/>
                </a:lnTo>
                <a:close/>
                <a:moveTo>
                  <a:pt x="273" y="1699"/>
                </a:moveTo>
                <a:lnTo>
                  <a:pt x="273" y="1699"/>
                </a:lnTo>
                <a:lnTo>
                  <a:pt x="280" y="1709"/>
                </a:lnTo>
                <a:lnTo>
                  <a:pt x="287" y="1718"/>
                </a:lnTo>
                <a:lnTo>
                  <a:pt x="296" y="1727"/>
                </a:lnTo>
                <a:lnTo>
                  <a:pt x="304" y="1735"/>
                </a:lnTo>
                <a:lnTo>
                  <a:pt x="342" y="1766"/>
                </a:lnTo>
                <a:lnTo>
                  <a:pt x="351" y="1773"/>
                </a:lnTo>
                <a:lnTo>
                  <a:pt x="359" y="1783"/>
                </a:lnTo>
                <a:lnTo>
                  <a:pt x="366" y="1791"/>
                </a:lnTo>
                <a:lnTo>
                  <a:pt x="373" y="1803"/>
                </a:lnTo>
                <a:lnTo>
                  <a:pt x="377" y="1814"/>
                </a:lnTo>
                <a:lnTo>
                  <a:pt x="381" y="1827"/>
                </a:lnTo>
                <a:lnTo>
                  <a:pt x="383" y="1841"/>
                </a:lnTo>
                <a:lnTo>
                  <a:pt x="383" y="1856"/>
                </a:lnTo>
                <a:lnTo>
                  <a:pt x="383" y="1856"/>
                </a:lnTo>
                <a:lnTo>
                  <a:pt x="380" y="1860"/>
                </a:lnTo>
                <a:lnTo>
                  <a:pt x="377" y="1864"/>
                </a:lnTo>
                <a:lnTo>
                  <a:pt x="374" y="1869"/>
                </a:lnTo>
                <a:lnTo>
                  <a:pt x="373" y="1874"/>
                </a:lnTo>
                <a:lnTo>
                  <a:pt x="373" y="1874"/>
                </a:lnTo>
                <a:lnTo>
                  <a:pt x="377" y="1874"/>
                </a:lnTo>
                <a:lnTo>
                  <a:pt x="383" y="1873"/>
                </a:lnTo>
                <a:lnTo>
                  <a:pt x="393" y="1867"/>
                </a:lnTo>
                <a:lnTo>
                  <a:pt x="403" y="1860"/>
                </a:lnTo>
                <a:lnTo>
                  <a:pt x="411" y="1850"/>
                </a:lnTo>
                <a:lnTo>
                  <a:pt x="421" y="1839"/>
                </a:lnTo>
                <a:lnTo>
                  <a:pt x="428" y="1828"/>
                </a:lnTo>
                <a:lnTo>
                  <a:pt x="435" y="1817"/>
                </a:lnTo>
                <a:lnTo>
                  <a:pt x="439" y="1805"/>
                </a:lnTo>
                <a:lnTo>
                  <a:pt x="439" y="1805"/>
                </a:lnTo>
                <a:lnTo>
                  <a:pt x="446" y="1786"/>
                </a:lnTo>
                <a:lnTo>
                  <a:pt x="452" y="1763"/>
                </a:lnTo>
                <a:lnTo>
                  <a:pt x="456" y="1741"/>
                </a:lnTo>
                <a:lnTo>
                  <a:pt x="459" y="1718"/>
                </a:lnTo>
                <a:lnTo>
                  <a:pt x="459" y="1718"/>
                </a:lnTo>
                <a:lnTo>
                  <a:pt x="459" y="1706"/>
                </a:lnTo>
                <a:lnTo>
                  <a:pt x="459" y="1696"/>
                </a:lnTo>
                <a:lnTo>
                  <a:pt x="457" y="1686"/>
                </a:lnTo>
                <a:lnTo>
                  <a:pt x="454" y="1678"/>
                </a:lnTo>
                <a:lnTo>
                  <a:pt x="452" y="1671"/>
                </a:lnTo>
                <a:lnTo>
                  <a:pt x="447" y="1664"/>
                </a:lnTo>
                <a:lnTo>
                  <a:pt x="438" y="1651"/>
                </a:lnTo>
                <a:lnTo>
                  <a:pt x="438" y="1651"/>
                </a:lnTo>
                <a:lnTo>
                  <a:pt x="386" y="1652"/>
                </a:lnTo>
                <a:lnTo>
                  <a:pt x="362" y="1654"/>
                </a:lnTo>
                <a:lnTo>
                  <a:pt x="339" y="1657"/>
                </a:lnTo>
                <a:lnTo>
                  <a:pt x="320" y="1662"/>
                </a:lnTo>
                <a:lnTo>
                  <a:pt x="310" y="1666"/>
                </a:lnTo>
                <a:lnTo>
                  <a:pt x="301" y="1671"/>
                </a:lnTo>
                <a:lnTo>
                  <a:pt x="293" y="1676"/>
                </a:lnTo>
                <a:lnTo>
                  <a:pt x="286" y="1683"/>
                </a:lnTo>
                <a:lnTo>
                  <a:pt x="279" y="1690"/>
                </a:lnTo>
                <a:lnTo>
                  <a:pt x="273" y="1699"/>
                </a:lnTo>
                <a:lnTo>
                  <a:pt x="273" y="1699"/>
                </a:lnTo>
                <a:close/>
                <a:moveTo>
                  <a:pt x="179" y="1869"/>
                </a:moveTo>
                <a:lnTo>
                  <a:pt x="179" y="1869"/>
                </a:lnTo>
                <a:lnTo>
                  <a:pt x="192" y="1870"/>
                </a:lnTo>
                <a:lnTo>
                  <a:pt x="206" y="1873"/>
                </a:lnTo>
                <a:lnTo>
                  <a:pt x="237" y="1883"/>
                </a:lnTo>
                <a:lnTo>
                  <a:pt x="269" y="1891"/>
                </a:lnTo>
                <a:lnTo>
                  <a:pt x="285" y="1894"/>
                </a:lnTo>
                <a:lnTo>
                  <a:pt x="299" y="1895"/>
                </a:lnTo>
                <a:lnTo>
                  <a:pt x="299" y="1895"/>
                </a:lnTo>
                <a:lnTo>
                  <a:pt x="308" y="1894"/>
                </a:lnTo>
                <a:lnTo>
                  <a:pt x="320" y="1891"/>
                </a:lnTo>
                <a:lnTo>
                  <a:pt x="330" y="1887"/>
                </a:lnTo>
                <a:lnTo>
                  <a:pt x="341" y="1881"/>
                </a:lnTo>
                <a:lnTo>
                  <a:pt x="349" y="1874"/>
                </a:lnTo>
                <a:lnTo>
                  <a:pt x="358" y="1867"/>
                </a:lnTo>
                <a:lnTo>
                  <a:pt x="363" y="1859"/>
                </a:lnTo>
                <a:lnTo>
                  <a:pt x="365" y="1850"/>
                </a:lnTo>
                <a:lnTo>
                  <a:pt x="365" y="1850"/>
                </a:lnTo>
                <a:lnTo>
                  <a:pt x="365" y="1842"/>
                </a:lnTo>
                <a:lnTo>
                  <a:pt x="363" y="1831"/>
                </a:lnTo>
                <a:lnTo>
                  <a:pt x="360" y="1820"/>
                </a:lnTo>
                <a:lnTo>
                  <a:pt x="358" y="1810"/>
                </a:lnTo>
                <a:lnTo>
                  <a:pt x="358" y="1810"/>
                </a:lnTo>
                <a:lnTo>
                  <a:pt x="353" y="1804"/>
                </a:lnTo>
                <a:lnTo>
                  <a:pt x="348" y="1797"/>
                </a:lnTo>
                <a:lnTo>
                  <a:pt x="331" y="1782"/>
                </a:lnTo>
                <a:lnTo>
                  <a:pt x="316" y="1768"/>
                </a:lnTo>
                <a:lnTo>
                  <a:pt x="306" y="1761"/>
                </a:lnTo>
                <a:lnTo>
                  <a:pt x="306" y="1761"/>
                </a:lnTo>
                <a:lnTo>
                  <a:pt x="301" y="1772"/>
                </a:lnTo>
                <a:lnTo>
                  <a:pt x="299" y="1782"/>
                </a:lnTo>
                <a:lnTo>
                  <a:pt x="293" y="1791"/>
                </a:lnTo>
                <a:lnTo>
                  <a:pt x="286" y="1800"/>
                </a:lnTo>
                <a:lnTo>
                  <a:pt x="279" y="1808"/>
                </a:lnTo>
                <a:lnTo>
                  <a:pt x="272" y="1815"/>
                </a:lnTo>
                <a:lnTo>
                  <a:pt x="255" y="1829"/>
                </a:lnTo>
                <a:lnTo>
                  <a:pt x="235" y="1841"/>
                </a:lnTo>
                <a:lnTo>
                  <a:pt x="216" y="1852"/>
                </a:lnTo>
                <a:lnTo>
                  <a:pt x="179" y="1869"/>
                </a:lnTo>
                <a:lnTo>
                  <a:pt x="179" y="1869"/>
                </a:lnTo>
                <a:close/>
                <a:moveTo>
                  <a:pt x="56" y="1901"/>
                </a:moveTo>
                <a:lnTo>
                  <a:pt x="56" y="1901"/>
                </a:lnTo>
                <a:lnTo>
                  <a:pt x="45" y="1912"/>
                </a:lnTo>
                <a:lnTo>
                  <a:pt x="35" y="1923"/>
                </a:lnTo>
                <a:lnTo>
                  <a:pt x="26" y="1937"/>
                </a:lnTo>
                <a:lnTo>
                  <a:pt x="21" y="1953"/>
                </a:lnTo>
                <a:lnTo>
                  <a:pt x="18" y="1968"/>
                </a:lnTo>
                <a:lnTo>
                  <a:pt x="15" y="1985"/>
                </a:lnTo>
                <a:lnTo>
                  <a:pt x="15" y="2003"/>
                </a:lnTo>
                <a:lnTo>
                  <a:pt x="16" y="2022"/>
                </a:lnTo>
                <a:lnTo>
                  <a:pt x="18" y="2040"/>
                </a:lnTo>
                <a:lnTo>
                  <a:pt x="22" y="2057"/>
                </a:lnTo>
                <a:lnTo>
                  <a:pt x="26" y="2075"/>
                </a:lnTo>
                <a:lnTo>
                  <a:pt x="32" y="2092"/>
                </a:lnTo>
                <a:lnTo>
                  <a:pt x="39" y="2107"/>
                </a:lnTo>
                <a:lnTo>
                  <a:pt x="46" y="2123"/>
                </a:lnTo>
                <a:lnTo>
                  <a:pt x="54" y="2135"/>
                </a:lnTo>
                <a:lnTo>
                  <a:pt x="63" y="2148"/>
                </a:lnTo>
                <a:lnTo>
                  <a:pt x="63" y="2148"/>
                </a:lnTo>
                <a:lnTo>
                  <a:pt x="61" y="2100"/>
                </a:lnTo>
                <a:lnTo>
                  <a:pt x="61" y="2078"/>
                </a:lnTo>
                <a:lnTo>
                  <a:pt x="63" y="2055"/>
                </a:lnTo>
                <a:lnTo>
                  <a:pt x="67" y="2034"/>
                </a:lnTo>
                <a:lnTo>
                  <a:pt x="73" y="2015"/>
                </a:lnTo>
                <a:lnTo>
                  <a:pt x="81" y="1996"/>
                </a:lnTo>
                <a:lnTo>
                  <a:pt x="85" y="1988"/>
                </a:lnTo>
                <a:lnTo>
                  <a:pt x="91" y="1981"/>
                </a:lnTo>
                <a:lnTo>
                  <a:pt x="91" y="1981"/>
                </a:lnTo>
                <a:lnTo>
                  <a:pt x="99" y="1987"/>
                </a:lnTo>
                <a:lnTo>
                  <a:pt x="108" y="1992"/>
                </a:lnTo>
                <a:lnTo>
                  <a:pt x="118" y="1995"/>
                </a:lnTo>
                <a:lnTo>
                  <a:pt x="127" y="1999"/>
                </a:lnTo>
                <a:lnTo>
                  <a:pt x="147" y="2003"/>
                </a:lnTo>
                <a:lnTo>
                  <a:pt x="170" y="2008"/>
                </a:lnTo>
                <a:lnTo>
                  <a:pt x="170" y="2008"/>
                </a:lnTo>
                <a:lnTo>
                  <a:pt x="165" y="1995"/>
                </a:lnTo>
                <a:lnTo>
                  <a:pt x="162" y="1980"/>
                </a:lnTo>
                <a:lnTo>
                  <a:pt x="160" y="1963"/>
                </a:lnTo>
                <a:lnTo>
                  <a:pt x="158" y="1946"/>
                </a:lnTo>
                <a:lnTo>
                  <a:pt x="158" y="1928"/>
                </a:lnTo>
                <a:lnTo>
                  <a:pt x="161" y="1911"/>
                </a:lnTo>
                <a:lnTo>
                  <a:pt x="164" y="1897"/>
                </a:lnTo>
                <a:lnTo>
                  <a:pt x="168" y="1890"/>
                </a:lnTo>
                <a:lnTo>
                  <a:pt x="171" y="1884"/>
                </a:lnTo>
                <a:lnTo>
                  <a:pt x="171" y="1884"/>
                </a:lnTo>
                <a:lnTo>
                  <a:pt x="141" y="1881"/>
                </a:lnTo>
                <a:lnTo>
                  <a:pt x="126" y="1881"/>
                </a:lnTo>
                <a:lnTo>
                  <a:pt x="111" y="1883"/>
                </a:lnTo>
                <a:lnTo>
                  <a:pt x="95" y="1885"/>
                </a:lnTo>
                <a:lnTo>
                  <a:pt x="81" y="1888"/>
                </a:lnTo>
                <a:lnTo>
                  <a:pt x="68" y="1894"/>
                </a:lnTo>
                <a:lnTo>
                  <a:pt x="56" y="1901"/>
                </a:lnTo>
                <a:lnTo>
                  <a:pt x="56" y="1901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tx1">
                <a:lumMod val="75000"/>
                <a:lumOff val="25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" name="组合 42"/>
          <p:cNvGrpSpPr/>
          <p:nvPr/>
        </p:nvGrpSpPr>
        <p:grpSpPr>
          <a:xfrm>
            <a:off x="3571868" y="1070301"/>
            <a:ext cx="1857388" cy="1359324"/>
            <a:chOff x="4473576" y="44150"/>
            <a:chExt cx="1346200" cy="8588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4" name="Freeform 159"/>
            <p:cNvSpPr/>
            <p:nvPr/>
          </p:nvSpPr>
          <p:spPr bwMode="auto">
            <a:xfrm>
              <a:off x="5273676" y="68263"/>
              <a:ext cx="101600" cy="117475"/>
            </a:xfrm>
            <a:custGeom>
              <a:avLst/>
              <a:gdLst/>
              <a:ahLst/>
              <a:cxnLst>
                <a:cxn ang="0">
                  <a:pos x="180" y="0"/>
                </a:cxn>
                <a:cxn ang="0">
                  <a:pos x="187" y="14"/>
                </a:cxn>
                <a:cxn ang="0">
                  <a:pos x="191" y="49"/>
                </a:cxn>
                <a:cxn ang="0">
                  <a:pos x="191" y="69"/>
                </a:cxn>
                <a:cxn ang="0">
                  <a:pos x="187" y="105"/>
                </a:cxn>
                <a:cxn ang="0">
                  <a:pos x="177" y="138"/>
                </a:cxn>
                <a:cxn ang="0">
                  <a:pos x="159" y="166"/>
                </a:cxn>
                <a:cxn ang="0">
                  <a:pos x="135" y="184"/>
                </a:cxn>
                <a:cxn ang="0">
                  <a:pos x="131" y="180"/>
                </a:cxn>
                <a:cxn ang="0">
                  <a:pos x="127" y="176"/>
                </a:cxn>
                <a:cxn ang="0">
                  <a:pos x="129" y="170"/>
                </a:cxn>
                <a:cxn ang="0">
                  <a:pos x="131" y="153"/>
                </a:cxn>
                <a:cxn ang="0">
                  <a:pos x="129" y="146"/>
                </a:cxn>
                <a:cxn ang="0">
                  <a:pos x="106" y="174"/>
                </a:cxn>
                <a:cxn ang="0">
                  <a:pos x="78" y="198"/>
                </a:cxn>
                <a:cxn ang="0">
                  <a:pos x="42" y="215"/>
                </a:cxn>
                <a:cxn ang="0">
                  <a:pos x="12" y="221"/>
                </a:cxn>
                <a:cxn ang="0">
                  <a:pos x="0" y="221"/>
                </a:cxn>
                <a:cxn ang="0">
                  <a:pos x="12" y="214"/>
                </a:cxn>
                <a:cxn ang="0">
                  <a:pos x="35" y="207"/>
                </a:cxn>
                <a:cxn ang="0">
                  <a:pos x="48" y="202"/>
                </a:cxn>
                <a:cxn ang="0">
                  <a:pos x="75" y="184"/>
                </a:cxn>
                <a:cxn ang="0">
                  <a:pos x="100" y="164"/>
                </a:cxn>
                <a:cxn ang="0">
                  <a:pos x="104" y="160"/>
                </a:cxn>
                <a:cxn ang="0">
                  <a:pos x="113" y="141"/>
                </a:cxn>
                <a:cxn ang="0">
                  <a:pos x="122" y="121"/>
                </a:cxn>
                <a:cxn ang="0">
                  <a:pos x="127" y="117"/>
                </a:cxn>
                <a:cxn ang="0">
                  <a:pos x="132" y="117"/>
                </a:cxn>
                <a:cxn ang="0">
                  <a:pos x="136" y="118"/>
                </a:cxn>
                <a:cxn ang="0">
                  <a:pos x="139" y="125"/>
                </a:cxn>
                <a:cxn ang="0">
                  <a:pos x="145" y="155"/>
                </a:cxn>
                <a:cxn ang="0">
                  <a:pos x="152" y="149"/>
                </a:cxn>
                <a:cxn ang="0">
                  <a:pos x="162" y="136"/>
                </a:cxn>
                <a:cxn ang="0">
                  <a:pos x="170" y="110"/>
                </a:cxn>
                <a:cxn ang="0">
                  <a:pos x="174" y="70"/>
                </a:cxn>
                <a:cxn ang="0">
                  <a:pos x="173" y="11"/>
                </a:cxn>
                <a:cxn ang="0">
                  <a:pos x="169" y="14"/>
                </a:cxn>
                <a:cxn ang="0">
                  <a:pos x="159" y="28"/>
                </a:cxn>
                <a:cxn ang="0">
                  <a:pos x="145" y="55"/>
                </a:cxn>
                <a:cxn ang="0">
                  <a:pos x="136" y="66"/>
                </a:cxn>
                <a:cxn ang="0">
                  <a:pos x="117" y="84"/>
                </a:cxn>
                <a:cxn ang="0">
                  <a:pos x="93" y="100"/>
                </a:cxn>
                <a:cxn ang="0">
                  <a:pos x="66" y="110"/>
                </a:cxn>
                <a:cxn ang="0">
                  <a:pos x="51" y="112"/>
                </a:cxn>
                <a:cxn ang="0">
                  <a:pos x="99" y="82"/>
                </a:cxn>
                <a:cxn ang="0">
                  <a:pos x="125" y="58"/>
                </a:cxn>
                <a:cxn ang="0">
                  <a:pos x="136" y="42"/>
                </a:cxn>
                <a:cxn ang="0">
                  <a:pos x="143" y="25"/>
                </a:cxn>
                <a:cxn ang="0">
                  <a:pos x="145" y="4"/>
                </a:cxn>
                <a:cxn ang="0">
                  <a:pos x="151" y="2"/>
                </a:cxn>
                <a:cxn ang="0">
                  <a:pos x="166" y="2"/>
                </a:cxn>
                <a:cxn ang="0">
                  <a:pos x="179" y="3"/>
                </a:cxn>
                <a:cxn ang="0">
                  <a:pos x="180" y="0"/>
                </a:cxn>
              </a:cxnLst>
              <a:rect l="0" t="0" r="r" b="b"/>
              <a:pathLst>
                <a:path w="191" h="221">
                  <a:moveTo>
                    <a:pt x="180" y="0"/>
                  </a:moveTo>
                  <a:lnTo>
                    <a:pt x="180" y="0"/>
                  </a:lnTo>
                  <a:lnTo>
                    <a:pt x="184" y="7"/>
                  </a:lnTo>
                  <a:lnTo>
                    <a:pt x="187" y="14"/>
                  </a:lnTo>
                  <a:lnTo>
                    <a:pt x="190" y="31"/>
                  </a:lnTo>
                  <a:lnTo>
                    <a:pt x="191" y="49"/>
                  </a:lnTo>
                  <a:lnTo>
                    <a:pt x="191" y="69"/>
                  </a:lnTo>
                  <a:lnTo>
                    <a:pt x="191" y="69"/>
                  </a:lnTo>
                  <a:lnTo>
                    <a:pt x="190" y="87"/>
                  </a:lnTo>
                  <a:lnTo>
                    <a:pt x="187" y="105"/>
                  </a:lnTo>
                  <a:lnTo>
                    <a:pt x="183" y="122"/>
                  </a:lnTo>
                  <a:lnTo>
                    <a:pt x="177" y="138"/>
                  </a:lnTo>
                  <a:lnTo>
                    <a:pt x="169" y="152"/>
                  </a:lnTo>
                  <a:lnTo>
                    <a:pt x="159" y="166"/>
                  </a:lnTo>
                  <a:lnTo>
                    <a:pt x="148" y="176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1" y="180"/>
                  </a:lnTo>
                  <a:lnTo>
                    <a:pt x="128" y="178"/>
                  </a:lnTo>
                  <a:lnTo>
                    <a:pt x="127" y="176"/>
                  </a:lnTo>
                  <a:lnTo>
                    <a:pt x="127" y="176"/>
                  </a:lnTo>
                  <a:lnTo>
                    <a:pt x="129" y="170"/>
                  </a:lnTo>
                  <a:lnTo>
                    <a:pt x="131" y="162"/>
                  </a:lnTo>
                  <a:lnTo>
                    <a:pt x="131" y="153"/>
                  </a:lnTo>
                  <a:lnTo>
                    <a:pt x="129" y="146"/>
                  </a:lnTo>
                  <a:lnTo>
                    <a:pt x="129" y="146"/>
                  </a:lnTo>
                  <a:lnTo>
                    <a:pt x="118" y="160"/>
                  </a:lnTo>
                  <a:lnTo>
                    <a:pt x="106" y="174"/>
                  </a:lnTo>
                  <a:lnTo>
                    <a:pt x="93" y="187"/>
                  </a:lnTo>
                  <a:lnTo>
                    <a:pt x="78" y="198"/>
                  </a:lnTo>
                  <a:lnTo>
                    <a:pt x="61" y="208"/>
                  </a:lnTo>
                  <a:lnTo>
                    <a:pt x="42" y="215"/>
                  </a:lnTo>
                  <a:lnTo>
                    <a:pt x="23" y="219"/>
                  </a:lnTo>
                  <a:lnTo>
                    <a:pt x="12" y="221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6" y="218"/>
                  </a:lnTo>
                  <a:lnTo>
                    <a:pt x="12" y="214"/>
                  </a:lnTo>
                  <a:lnTo>
                    <a:pt x="24" y="209"/>
                  </a:lnTo>
                  <a:lnTo>
                    <a:pt x="35" y="207"/>
                  </a:lnTo>
                  <a:lnTo>
                    <a:pt x="48" y="202"/>
                  </a:lnTo>
                  <a:lnTo>
                    <a:pt x="48" y="202"/>
                  </a:lnTo>
                  <a:lnTo>
                    <a:pt x="61" y="194"/>
                  </a:lnTo>
                  <a:lnTo>
                    <a:pt x="75" y="184"/>
                  </a:lnTo>
                  <a:lnTo>
                    <a:pt x="87" y="174"/>
                  </a:lnTo>
                  <a:lnTo>
                    <a:pt x="100" y="164"/>
                  </a:lnTo>
                  <a:lnTo>
                    <a:pt x="100" y="164"/>
                  </a:lnTo>
                  <a:lnTo>
                    <a:pt x="104" y="160"/>
                  </a:lnTo>
                  <a:lnTo>
                    <a:pt x="107" y="153"/>
                  </a:lnTo>
                  <a:lnTo>
                    <a:pt x="113" y="141"/>
                  </a:lnTo>
                  <a:lnTo>
                    <a:pt x="118" y="128"/>
                  </a:lnTo>
                  <a:lnTo>
                    <a:pt x="122" y="121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29" y="115"/>
                  </a:lnTo>
                  <a:lnTo>
                    <a:pt x="132" y="117"/>
                  </a:lnTo>
                  <a:lnTo>
                    <a:pt x="134" y="117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39" y="125"/>
                  </a:lnTo>
                  <a:lnTo>
                    <a:pt x="142" y="134"/>
                  </a:lnTo>
                  <a:lnTo>
                    <a:pt x="145" y="155"/>
                  </a:lnTo>
                  <a:lnTo>
                    <a:pt x="145" y="155"/>
                  </a:lnTo>
                  <a:lnTo>
                    <a:pt x="152" y="149"/>
                  </a:lnTo>
                  <a:lnTo>
                    <a:pt x="158" y="143"/>
                  </a:lnTo>
                  <a:lnTo>
                    <a:pt x="162" y="136"/>
                  </a:lnTo>
                  <a:lnTo>
                    <a:pt x="165" y="128"/>
                  </a:lnTo>
                  <a:lnTo>
                    <a:pt x="170" y="110"/>
                  </a:lnTo>
                  <a:lnTo>
                    <a:pt x="173" y="91"/>
                  </a:lnTo>
                  <a:lnTo>
                    <a:pt x="174" y="70"/>
                  </a:lnTo>
                  <a:lnTo>
                    <a:pt x="174" y="49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69" y="14"/>
                  </a:lnTo>
                  <a:lnTo>
                    <a:pt x="166" y="17"/>
                  </a:lnTo>
                  <a:lnTo>
                    <a:pt x="159" y="28"/>
                  </a:lnTo>
                  <a:lnTo>
                    <a:pt x="153" y="42"/>
                  </a:lnTo>
                  <a:lnTo>
                    <a:pt x="145" y="55"/>
                  </a:lnTo>
                  <a:lnTo>
                    <a:pt x="145" y="55"/>
                  </a:lnTo>
                  <a:lnTo>
                    <a:pt x="136" y="66"/>
                  </a:lnTo>
                  <a:lnTo>
                    <a:pt x="127" y="76"/>
                  </a:lnTo>
                  <a:lnTo>
                    <a:pt x="117" y="84"/>
                  </a:lnTo>
                  <a:lnTo>
                    <a:pt x="106" y="93"/>
                  </a:lnTo>
                  <a:lnTo>
                    <a:pt x="93" y="100"/>
                  </a:lnTo>
                  <a:lnTo>
                    <a:pt x="80" y="105"/>
                  </a:lnTo>
                  <a:lnTo>
                    <a:pt x="66" y="110"/>
                  </a:lnTo>
                  <a:lnTo>
                    <a:pt x="51" y="112"/>
                  </a:lnTo>
                  <a:lnTo>
                    <a:pt x="51" y="112"/>
                  </a:lnTo>
                  <a:lnTo>
                    <a:pt x="83" y="93"/>
                  </a:lnTo>
                  <a:lnTo>
                    <a:pt x="99" y="82"/>
                  </a:lnTo>
                  <a:lnTo>
                    <a:pt x="113" y="70"/>
                  </a:lnTo>
                  <a:lnTo>
                    <a:pt x="125" y="58"/>
                  </a:lnTo>
                  <a:lnTo>
                    <a:pt x="131" y="51"/>
                  </a:lnTo>
                  <a:lnTo>
                    <a:pt x="136" y="42"/>
                  </a:lnTo>
                  <a:lnTo>
                    <a:pt x="139" y="34"/>
                  </a:lnTo>
                  <a:lnTo>
                    <a:pt x="143" y="25"/>
                  </a:lnTo>
                  <a:lnTo>
                    <a:pt x="145" y="14"/>
                  </a:lnTo>
                  <a:lnTo>
                    <a:pt x="145" y="4"/>
                  </a:lnTo>
                  <a:lnTo>
                    <a:pt x="145" y="4"/>
                  </a:lnTo>
                  <a:lnTo>
                    <a:pt x="151" y="2"/>
                  </a:lnTo>
                  <a:lnTo>
                    <a:pt x="156" y="0"/>
                  </a:lnTo>
                  <a:lnTo>
                    <a:pt x="166" y="2"/>
                  </a:lnTo>
                  <a:lnTo>
                    <a:pt x="174" y="3"/>
                  </a:lnTo>
                  <a:lnTo>
                    <a:pt x="179" y="3"/>
                  </a:lnTo>
                  <a:lnTo>
                    <a:pt x="180" y="0"/>
                  </a:lnTo>
                  <a:lnTo>
                    <a:pt x="180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" name="Freeform 160"/>
            <p:cNvSpPr/>
            <p:nvPr/>
          </p:nvSpPr>
          <p:spPr bwMode="auto">
            <a:xfrm>
              <a:off x="5422901" y="206375"/>
              <a:ext cx="26988" cy="12700"/>
            </a:xfrm>
            <a:custGeom>
              <a:avLst/>
              <a:gdLst/>
              <a:ahLst/>
              <a:cxnLst>
                <a:cxn ang="0">
                  <a:pos x="53" y="22"/>
                </a:cxn>
                <a:cxn ang="0">
                  <a:pos x="53" y="22"/>
                </a:cxn>
                <a:cxn ang="0">
                  <a:pos x="47" y="24"/>
                </a:cxn>
                <a:cxn ang="0">
                  <a:pos x="43" y="24"/>
                </a:cxn>
                <a:cxn ang="0">
                  <a:pos x="32" y="18"/>
                </a:cxn>
                <a:cxn ang="0">
                  <a:pos x="26" y="17"/>
                </a:cxn>
                <a:cxn ang="0">
                  <a:pos x="19" y="15"/>
                </a:cxn>
                <a:cxn ang="0">
                  <a:pos x="12" y="15"/>
                </a:cxn>
                <a:cxn ang="0">
                  <a:pos x="5" y="18"/>
                </a:cxn>
                <a:cxn ang="0">
                  <a:pos x="5" y="18"/>
                </a:cxn>
                <a:cxn ang="0">
                  <a:pos x="4" y="15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4" y="6"/>
                </a:cxn>
                <a:cxn ang="0">
                  <a:pos x="7" y="3"/>
                </a:cxn>
                <a:cxn ang="0">
                  <a:pos x="11" y="1"/>
                </a:cxn>
                <a:cxn ang="0">
                  <a:pos x="18" y="0"/>
                </a:cxn>
                <a:cxn ang="0">
                  <a:pos x="26" y="1"/>
                </a:cxn>
                <a:cxn ang="0">
                  <a:pos x="35" y="6"/>
                </a:cxn>
                <a:cxn ang="0">
                  <a:pos x="43" y="11"/>
                </a:cxn>
                <a:cxn ang="0">
                  <a:pos x="49" y="17"/>
                </a:cxn>
                <a:cxn ang="0">
                  <a:pos x="53" y="22"/>
                </a:cxn>
                <a:cxn ang="0">
                  <a:pos x="53" y="22"/>
                </a:cxn>
              </a:cxnLst>
              <a:rect l="0" t="0" r="r" b="b"/>
              <a:pathLst>
                <a:path w="52" h="24">
                  <a:moveTo>
                    <a:pt x="53" y="22"/>
                  </a:moveTo>
                  <a:lnTo>
                    <a:pt x="53" y="22"/>
                  </a:lnTo>
                  <a:lnTo>
                    <a:pt x="47" y="24"/>
                  </a:lnTo>
                  <a:lnTo>
                    <a:pt x="43" y="24"/>
                  </a:lnTo>
                  <a:lnTo>
                    <a:pt x="32" y="18"/>
                  </a:lnTo>
                  <a:lnTo>
                    <a:pt x="26" y="17"/>
                  </a:lnTo>
                  <a:lnTo>
                    <a:pt x="19" y="15"/>
                  </a:lnTo>
                  <a:lnTo>
                    <a:pt x="12" y="15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4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6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35" y="6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3" y="22"/>
                  </a:lnTo>
                  <a:lnTo>
                    <a:pt x="53" y="22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" name="Freeform 161"/>
            <p:cNvSpPr/>
            <p:nvPr/>
          </p:nvSpPr>
          <p:spPr bwMode="auto">
            <a:xfrm>
              <a:off x="5419726" y="228600"/>
              <a:ext cx="28575" cy="5873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4" y="2"/>
                </a:cxn>
                <a:cxn ang="0">
                  <a:pos x="38" y="6"/>
                </a:cxn>
                <a:cxn ang="0">
                  <a:pos x="41" y="23"/>
                </a:cxn>
                <a:cxn ang="0">
                  <a:pos x="44" y="45"/>
                </a:cxn>
                <a:cxn ang="0">
                  <a:pos x="48" y="58"/>
                </a:cxn>
                <a:cxn ang="0">
                  <a:pos x="55" y="78"/>
                </a:cxn>
                <a:cxn ang="0">
                  <a:pos x="55" y="90"/>
                </a:cxn>
                <a:cxn ang="0">
                  <a:pos x="53" y="99"/>
                </a:cxn>
                <a:cxn ang="0">
                  <a:pos x="39" y="109"/>
                </a:cxn>
                <a:cxn ang="0">
                  <a:pos x="31" y="111"/>
                </a:cxn>
                <a:cxn ang="0">
                  <a:pos x="20" y="110"/>
                </a:cxn>
                <a:cxn ang="0">
                  <a:pos x="20" y="106"/>
                </a:cxn>
                <a:cxn ang="0">
                  <a:pos x="15" y="96"/>
                </a:cxn>
                <a:cxn ang="0">
                  <a:pos x="17" y="92"/>
                </a:cxn>
                <a:cxn ang="0">
                  <a:pos x="20" y="90"/>
                </a:cxn>
                <a:cxn ang="0">
                  <a:pos x="30" y="93"/>
                </a:cxn>
                <a:cxn ang="0">
                  <a:pos x="32" y="90"/>
                </a:cxn>
                <a:cxn ang="0">
                  <a:pos x="38" y="82"/>
                </a:cxn>
                <a:cxn ang="0">
                  <a:pos x="37" y="76"/>
                </a:cxn>
                <a:cxn ang="0">
                  <a:pos x="32" y="75"/>
                </a:cxn>
                <a:cxn ang="0">
                  <a:pos x="35" y="71"/>
                </a:cxn>
                <a:cxn ang="0">
                  <a:pos x="32" y="64"/>
                </a:cxn>
                <a:cxn ang="0">
                  <a:pos x="28" y="64"/>
                </a:cxn>
                <a:cxn ang="0">
                  <a:pos x="20" y="72"/>
                </a:cxn>
                <a:cxn ang="0">
                  <a:pos x="14" y="78"/>
                </a:cxn>
                <a:cxn ang="0">
                  <a:pos x="4" y="79"/>
                </a:cxn>
                <a:cxn ang="0">
                  <a:pos x="1" y="75"/>
                </a:cxn>
                <a:cxn ang="0">
                  <a:pos x="1" y="66"/>
                </a:cxn>
                <a:cxn ang="0">
                  <a:pos x="7" y="54"/>
                </a:cxn>
                <a:cxn ang="0">
                  <a:pos x="13" y="48"/>
                </a:cxn>
                <a:cxn ang="0">
                  <a:pos x="13" y="34"/>
                </a:cxn>
                <a:cxn ang="0">
                  <a:pos x="4" y="13"/>
                </a:cxn>
                <a:cxn ang="0">
                  <a:pos x="3" y="3"/>
                </a:cxn>
                <a:cxn ang="0">
                  <a:pos x="7" y="6"/>
                </a:cxn>
                <a:cxn ang="0">
                  <a:pos x="18" y="19"/>
                </a:cxn>
                <a:cxn ang="0">
                  <a:pos x="27" y="38"/>
                </a:cxn>
                <a:cxn ang="0">
                  <a:pos x="30" y="34"/>
                </a:cxn>
                <a:cxn ang="0">
                  <a:pos x="30" y="20"/>
                </a:cxn>
                <a:cxn ang="0">
                  <a:pos x="28" y="5"/>
                </a:cxn>
                <a:cxn ang="0">
                  <a:pos x="30" y="0"/>
                </a:cxn>
              </a:cxnLst>
              <a:rect l="0" t="0" r="r" b="b"/>
              <a:pathLst>
                <a:path w="55" h="110">
                  <a:moveTo>
                    <a:pt x="30" y="0"/>
                  </a:moveTo>
                  <a:lnTo>
                    <a:pt x="30" y="0"/>
                  </a:lnTo>
                  <a:lnTo>
                    <a:pt x="31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8" y="6"/>
                  </a:lnTo>
                  <a:lnTo>
                    <a:pt x="39" y="12"/>
                  </a:lnTo>
                  <a:lnTo>
                    <a:pt x="41" y="23"/>
                  </a:lnTo>
                  <a:lnTo>
                    <a:pt x="42" y="34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48" y="58"/>
                  </a:lnTo>
                  <a:lnTo>
                    <a:pt x="52" y="71"/>
                  </a:lnTo>
                  <a:lnTo>
                    <a:pt x="55" y="78"/>
                  </a:lnTo>
                  <a:lnTo>
                    <a:pt x="55" y="83"/>
                  </a:lnTo>
                  <a:lnTo>
                    <a:pt x="55" y="90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46" y="104"/>
                  </a:lnTo>
                  <a:lnTo>
                    <a:pt x="39" y="109"/>
                  </a:lnTo>
                  <a:lnTo>
                    <a:pt x="35" y="110"/>
                  </a:lnTo>
                  <a:lnTo>
                    <a:pt x="31" y="111"/>
                  </a:lnTo>
                  <a:lnTo>
                    <a:pt x="25" y="111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06"/>
                  </a:lnTo>
                  <a:lnTo>
                    <a:pt x="17" y="100"/>
                  </a:lnTo>
                  <a:lnTo>
                    <a:pt x="15" y="96"/>
                  </a:lnTo>
                  <a:lnTo>
                    <a:pt x="15" y="93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20" y="90"/>
                  </a:lnTo>
                  <a:lnTo>
                    <a:pt x="23" y="90"/>
                  </a:lnTo>
                  <a:lnTo>
                    <a:pt x="30" y="93"/>
                  </a:lnTo>
                  <a:lnTo>
                    <a:pt x="30" y="93"/>
                  </a:lnTo>
                  <a:lnTo>
                    <a:pt x="32" y="90"/>
                  </a:lnTo>
                  <a:lnTo>
                    <a:pt x="37" y="85"/>
                  </a:lnTo>
                  <a:lnTo>
                    <a:pt x="38" y="82"/>
                  </a:lnTo>
                  <a:lnTo>
                    <a:pt x="38" y="79"/>
                  </a:lnTo>
                  <a:lnTo>
                    <a:pt x="37" y="76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5" y="73"/>
                  </a:lnTo>
                  <a:lnTo>
                    <a:pt x="35" y="71"/>
                  </a:lnTo>
                  <a:lnTo>
                    <a:pt x="34" y="68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25" y="66"/>
                  </a:lnTo>
                  <a:lnTo>
                    <a:pt x="20" y="72"/>
                  </a:lnTo>
                  <a:lnTo>
                    <a:pt x="17" y="76"/>
                  </a:lnTo>
                  <a:lnTo>
                    <a:pt x="14" y="78"/>
                  </a:lnTo>
                  <a:lnTo>
                    <a:pt x="10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1" y="75"/>
                  </a:lnTo>
                  <a:lnTo>
                    <a:pt x="0" y="71"/>
                  </a:lnTo>
                  <a:lnTo>
                    <a:pt x="1" y="66"/>
                  </a:lnTo>
                  <a:lnTo>
                    <a:pt x="3" y="62"/>
                  </a:lnTo>
                  <a:lnTo>
                    <a:pt x="7" y="54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4" y="40"/>
                  </a:lnTo>
                  <a:lnTo>
                    <a:pt x="13" y="34"/>
                  </a:lnTo>
                  <a:lnTo>
                    <a:pt x="8" y="23"/>
                  </a:lnTo>
                  <a:lnTo>
                    <a:pt x="4" y="13"/>
                  </a:lnTo>
                  <a:lnTo>
                    <a:pt x="3" y="9"/>
                  </a:lnTo>
                  <a:lnTo>
                    <a:pt x="3" y="3"/>
                  </a:lnTo>
                  <a:lnTo>
                    <a:pt x="3" y="3"/>
                  </a:lnTo>
                  <a:lnTo>
                    <a:pt x="7" y="6"/>
                  </a:lnTo>
                  <a:lnTo>
                    <a:pt x="11" y="10"/>
                  </a:lnTo>
                  <a:lnTo>
                    <a:pt x="18" y="19"/>
                  </a:lnTo>
                  <a:lnTo>
                    <a:pt x="23" y="29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0" y="34"/>
                  </a:lnTo>
                  <a:lnTo>
                    <a:pt x="30" y="30"/>
                  </a:lnTo>
                  <a:lnTo>
                    <a:pt x="30" y="20"/>
                  </a:lnTo>
                  <a:lnTo>
                    <a:pt x="28" y="10"/>
                  </a:lnTo>
                  <a:lnTo>
                    <a:pt x="28" y="5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" name="Freeform 162"/>
            <p:cNvSpPr/>
            <p:nvPr/>
          </p:nvSpPr>
          <p:spPr bwMode="auto">
            <a:xfrm>
              <a:off x="5280026" y="255588"/>
              <a:ext cx="49213" cy="49213"/>
            </a:xfrm>
            <a:custGeom>
              <a:avLst/>
              <a:gdLst/>
              <a:ahLst/>
              <a:cxnLst>
                <a:cxn ang="0">
                  <a:pos x="57" y="92"/>
                </a:cxn>
                <a:cxn ang="0">
                  <a:pos x="58" y="87"/>
                </a:cxn>
                <a:cxn ang="0">
                  <a:pos x="68" y="81"/>
                </a:cxn>
                <a:cxn ang="0">
                  <a:pos x="73" y="77"/>
                </a:cxn>
                <a:cxn ang="0">
                  <a:pos x="71" y="71"/>
                </a:cxn>
                <a:cxn ang="0">
                  <a:pos x="64" y="63"/>
                </a:cxn>
                <a:cxn ang="0">
                  <a:pos x="56" y="60"/>
                </a:cxn>
                <a:cxn ang="0">
                  <a:pos x="49" y="64"/>
                </a:cxn>
                <a:cxn ang="0">
                  <a:pos x="46" y="70"/>
                </a:cxn>
                <a:cxn ang="0">
                  <a:pos x="36" y="68"/>
                </a:cxn>
                <a:cxn ang="0">
                  <a:pos x="26" y="63"/>
                </a:cxn>
                <a:cxn ang="0">
                  <a:pos x="26" y="53"/>
                </a:cxn>
                <a:cxn ang="0">
                  <a:pos x="23" y="39"/>
                </a:cxn>
                <a:cxn ang="0">
                  <a:pos x="15" y="28"/>
                </a:cxn>
                <a:cxn ang="0">
                  <a:pos x="0" y="14"/>
                </a:cxn>
                <a:cxn ang="0">
                  <a:pos x="4" y="11"/>
                </a:cxn>
                <a:cxn ang="0">
                  <a:pos x="15" y="14"/>
                </a:cxn>
                <a:cxn ang="0">
                  <a:pos x="28" y="26"/>
                </a:cxn>
                <a:cxn ang="0">
                  <a:pos x="33" y="35"/>
                </a:cxn>
                <a:cxn ang="0">
                  <a:pos x="36" y="28"/>
                </a:cxn>
                <a:cxn ang="0">
                  <a:pos x="35" y="19"/>
                </a:cxn>
                <a:cxn ang="0">
                  <a:pos x="26" y="0"/>
                </a:cxn>
                <a:cxn ang="0">
                  <a:pos x="32" y="0"/>
                </a:cxn>
                <a:cxn ang="0">
                  <a:pos x="42" y="5"/>
                </a:cxn>
                <a:cxn ang="0">
                  <a:pos x="49" y="16"/>
                </a:cxn>
                <a:cxn ang="0">
                  <a:pos x="53" y="36"/>
                </a:cxn>
                <a:cxn ang="0">
                  <a:pos x="60" y="42"/>
                </a:cxn>
                <a:cxn ang="0">
                  <a:pos x="74" y="50"/>
                </a:cxn>
                <a:cxn ang="0">
                  <a:pos x="82" y="59"/>
                </a:cxn>
                <a:cxn ang="0">
                  <a:pos x="91" y="74"/>
                </a:cxn>
                <a:cxn ang="0">
                  <a:pos x="88" y="88"/>
                </a:cxn>
                <a:cxn ang="0">
                  <a:pos x="75" y="95"/>
                </a:cxn>
                <a:cxn ang="0">
                  <a:pos x="57" y="92"/>
                </a:cxn>
              </a:cxnLst>
              <a:rect l="0" t="0" r="r" b="b"/>
              <a:pathLst>
                <a:path w="91" h="95">
                  <a:moveTo>
                    <a:pt x="57" y="92"/>
                  </a:moveTo>
                  <a:lnTo>
                    <a:pt x="57" y="92"/>
                  </a:lnTo>
                  <a:lnTo>
                    <a:pt x="57" y="89"/>
                  </a:lnTo>
                  <a:lnTo>
                    <a:pt x="58" y="87"/>
                  </a:lnTo>
                  <a:lnTo>
                    <a:pt x="64" y="84"/>
                  </a:lnTo>
                  <a:lnTo>
                    <a:pt x="68" y="81"/>
                  </a:lnTo>
                  <a:lnTo>
                    <a:pt x="71" y="78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1" y="71"/>
                  </a:lnTo>
                  <a:lnTo>
                    <a:pt x="67" y="66"/>
                  </a:lnTo>
                  <a:lnTo>
                    <a:pt x="64" y="63"/>
                  </a:lnTo>
                  <a:lnTo>
                    <a:pt x="60" y="60"/>
                  </a:lnTo>
                  <a:lnTo>
                    <a:pt x="56" y="60"/>
                  </a:lnTo>
                  <a:lnTo>
                    <a:pt x="53" y="61"/>
                  </a:lnTo>
                  <a:lnTo>
                    <a:pt x="49" y="64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6" y="68"/>
                  </a:lnTo>
                  <a:lnTo>
                    <a:pt x="32" y="6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53"/>
                  </a:lnTo>
                  <a:lnTo>
                    <a:pt x="25" y="46"/>
                  </a:lnTo>
                  <a:lnTo>
                    <a:pt x="23" y="39"/>
                  </a:lnTo>
                  <a:lnTo>
                    <a:pt x="19" y="33"/>
                  </a:lnTo>
                  <a:lnTo>
                    <a:pt x="15" y="28"/>
                  </a:lnTo>
                  <a:lnTo>
                    <a:pt x="11" y="2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11"/>
                  </a:lnTo>
                  <a:lnTo>
                    <a:pt x="9" y="11"/>
                  </a:lnTo>
                  <a:lnTo>
                    <a:pt x="15" y="14"/>
                  </a:lnTo>
                  <a:lnTo>
                    <a:pt x="19" y="16"/>
                  </a:lnTo>
                  <a:lnTo>
                    <a:pt x="28" y="26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6" y="30"/>
                  </a:lnTo>
                  <a:lnTo>
                    <a:pt x="36" y="28"/>
                  </a:lnTo>
                  <a:lnTo>
                    <a:pt x="36" y="23"/>
                  </a:lnTo>
                  <a:lnTo>
                    <a:pt x="35" y="19"/>
                  </a:lnTo>
                  <a:lnTo>
                    <a:pt x="30" y="9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42" y="5"/>
                  </a:lnTo>
                  <a:lnTo>
                    <a:pt x="46" y="11"/>
                  </a:lnTo>
                  <a:lnTo>
                    <a:pt x="49" y="16"/>
                  </a:lnTo>
                  <a:lnTo>
                    <a:pt x="50" y="22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60" y="42"/>
                  </a:lnTo>
                  <a:lnTo>
                    <a:pt x="67" y="46"/>
                  </a:lnTo>
                  <a:lnTo>
                    <a:pt x="74" y="50"/>
                  </a:lnTo>
                  <a:lnTo>
                    <a:pt x="82" y="59"/>
                  </a:lnTo>
                  <a:lnTo>
                    <a:pt x="82" y="59"/>
                  </a:lnTo>
                  <a:lnTo>
                    <a:pt x="88" y="67"/>
                  </a:lnTo>
                  <a:lnTo>
                    <a:pt x="91" y="74"/>
                  </a:lnTo>
                  <a:lnTo>
                    <a:pt x="91" y="82"/>
                  </a:lnTo>
                  <a:lnTo>
                    <a:pt x="88" y="88"/>
                  </a:lnTo>
                  <a:lnTo>
                    <a:pt x="82" y="92"/>
                  </a:lnTo>
                  <a:lnTo>
                    <a:pt x="75" y="95"/>
                  </a:lnTo>
                  <a:lnTo>
                    <a:pt x="67" y="95"/>
                  </a:lnTo>
                  <a:lnTo>
                    <a:pt x="57" y="92"/>
                  </a:lnTo>
                  <a:lnTo>
                    <a:pt x="57" y="92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" name="Freeform 163"/>
            <p:cNvSpPr/>
            <p:nvPr/>
          </p:nvSpPr>
          <p:spPr bwMode="auto">
            <a:xfrm>
              <a:off x="5378451" y="301625"/>
              <a:ext cx="285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43" y="1"/>
                </a:cxn>
                <a:cxn ang="0">
                  <a:pos x="49" y="2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5" y="8"/>
                </a:cxn>
                <a:cxn ang="0">
                  <a:pos x="55" y="12"/>
                </a:cxn>
                <a:cxn ang="0">
                  <a:pos x="52" y="21"/>
                </a:cxn>
                <a:cxn ang="0">
                  <a:pos x="46" y="29"/>
                </a:cxn>
                <a:cxn ang="0">
                  <a:pos x="38" y="38"/>
                </a:cxn>
                <a:cxn ang="0">
                  <a:pos x="29" y="42"/>
                </a:cxn>
                <a:cxn ang="0">
                  <a:pos x="19" y="45"/>
                </a:cxn>
                <a:cxn ang="0">
                  <a:pos x="14" y="45"/>
                </a:cxn>
                <a:cxn ang="0">
                  <a:pos x="8" y="43"/>
                </a:cxn>
                <a:cxn ang="0">
                  <a:pos x="4" y="42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35"/>
                </a:cxn>
                <a:cxn ang="0">
                  <a:pos x="4" y="33"/>
                </a:cxn>
                <a:cxn ang="0">
                  <a:pos x="12" y="32"/>
                </a:cxn>
                <a:cxn ang="0">
                  <a:pos x="22" y="31"/>
                </a:cxn>
                <a:cxn ang="0">
                  <a:pos x="25" y="29"/>
                </a:cxn>
                <a:cxn ang="0">
                  <a:pos x="29" y="28"/>
                </a:cxn>
                <a:cxn ang="0">
                  <a:pos x="29" y="28"/>
                </a:cxn>
                <a:cxn ang="0">
                  <a:pos x="31" y="12"/>
                </a:cxn>
                <a:cxn ang="0">
                  <a:pos x="32" y="7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55" h="45">
                  <a:moveTo>
                    <a:pt x="36" y="0"/>
                  </a:moveTo>
                  <a:lnTo>
                    <a:pt x="36" y="0"/>
                  </a:lnTo>
                  <a:lnTo>
                    <a:pt x="43" y="1"/>
                  </a:lnTo>
                  <a:lnTo>
                    <a:pt x="49" y="2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5" y="8"/>
                  </a:lnTo>
                  <a:lnTo>
                    <a:pt x="55" y="12"/>
                  </a:lnTo>
                  <a:lnTo>
                    <a:pt x="52" y="21"/>
                  </a:lnTo>
                  <a:lnTo>
                    <a:pt x="46" y="29"/>
                  </a:lnTo>
                  <a:lnTo>
                    <a:pt x="38" y="38"/>
                  </a:lnTo>
                  <a:lnTo>
                    <a:pt x="29" y="42"/>
                  </a:lnTo>
                  <a:lnTo>
                    <a:pt x="19" y="45"/>
                  </a:lnTo>
                  <a:lnTo>
                    <a:pt x="14" y="45"/>
                  </a:lnTo>
                  <a:lnTo>
                    <a:pt x="8" y="43"/>
                  </a:lnTo>
                  <a:lnTo>
                    <a:pt x="4" y="42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35"/>
                  </a:lnTo>
                  <a:lnTo>
                    <a:pt x="4" y="33"/>
                  </a:lnTo>
                  <a:lnTo>
                    <a:pt x="12" y="32"/>
                  </a:lnTo>
                  <a:lnTo>
                    <a:pt x="22" y="31"/>
                  </a:lnTo>
                  <a:lnTo>
                    <a:pt x="25" y="29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31" y="12"/>
                  </a:lnTo>
                  <a:lnTo>
                    <a:pt x="32" y="7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9" name="Freeform 164"/>
            <p:cNvSpPr/>
            <p:nvPr/>
          </p:nvSpPr>
          <p:spPr bwMode="auto">
            <a:xfrm>
              <a:off x="5349876" y="336550"/>
              <a:ext cx="76200" cy="41275"/>
            </a:xfrm>
            <a:custGeom>
              <a:avLst/>
              <a:gdLst/>
              <a:ahLst/>
              <a:cxnLst>
                <a:cxn ang="0">
                  <a:pos x="145" y="5"/>
                </a:cxn>
                <a:cxn ang="0">
                  <a:pos x="145" y="5"/>
                </a:cxn>
                <a:cxn ang="0">
                  <a:pos x="139" y="15"/>
                </a:cxn>
                <a:cxn ang="0">
                  <a:pos x="131" y="25"/>
                </a:cxn>
                <a:cxn ang="0">
                  <a:pos x="121" y="32"/>
                </a:cxn>
                <a:cxn ang="0">
                  <a:pos x="110" y="39"/>
                </a:cxn>
                <a:cxn ang="0">
                  <a:pos x="97" y="43"/>
                </a:cxn>
                <a:cxn ang="0">
                  <a:pos x="84" y="47"/>
                </a:cxn>
                <a:cxn ang="0">
                  <a:pos x="70" y="49"/>
                </a:cxn>
                <a:cxn ang="0">
                  <a:pos x="56" y="49"/>
                </a:cxn>
                <a:cxn ang="0">
                  <a:pos x="56" y="49"/>
                </a:cxn>
                <a:cxn ang="0">
                  <a:pos x="60" y="56"/>
                </a:cxn>
                <a:cxn ang="0">
                  <a:pos x="66" y="60"/>
                </a:cxn>
                <a:cxn ang="0">
                  <a:pos x="72" y="63"/>
                </a:cxn>
                <a:cxn ang="0">
                  <a:pos x="79" y="64"/>
                </a:cxn>
                <a:cxn ang="0">
                  <a:pos x="86" y="64"/>
                </a:cxn>
                <a:cxn ang="0">
                  <a:pos x="93" y="61"/>
                </a:cxn>
                <a:cxn ang="0">
                  <a:pos x="98" y="57"/>
                </a:cxn>
                <a:cxn ang="0">
                  <a:pos x="104" y="52"/>
                </a:cxn>
                <a:cxn ang="0">
                  <a:pos x="104" y="52"/>
                </a:cxn>
                <a:cxn ang="0">
                  <a:pos x="107" y="53"/>
                </a:cxn>
                <a:cxn ang="0">
                  <a:pos x="108" y="56"/>
                </a:cxn>
                <a:cxn ang="0">
                  <a:pos x="108" y="60"/>
                </a:cxn>
                <a:cxn ang="0">
                  <a:pos x="108" y="66"/>
                </a:cxn>
                <a:cxn ang="0">
                  <a:pos x="108" y="66"/>
                </a:cxn>
                <a:cxn ang="0">
                  <a:pos x="104" y="70"/>
                </a:cxn>
                <a:cxn ang="0">
                  <a:pos x="100" y="73"/>
                </a:cxn>
                <a:cxn ang="0">
                  <a:pos x="94" y="75"/>
                </a:cxn>
                <a:cxn ang="0">
                  <a:pos x="89" y="77"/>
                </a:cxn>
                <a:cxn ang="0">
                  <a:pos x="77" y="78"/>
                </a:cxn>
                <a:cxn ang="0">
                  <a:pos x="66" y="77"/>
                </a:cxn>
                <a:cxn ang="0">
                  <a:pos x="56" y="71"/>
                </a:cxn>
                <a:cxn ang="0">
                  <a:pos x="48" y="66"/>
                </a:cxn>
                <a:cxn ang="0">
                  <a:pos x="41" y="56"/>
                </a:cxn>
                <a:cxn ang="0">
                  <a:pos x="38" y="52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25" y="42"/>
                </a:cxn>
                <a:cxn ang="0">
                  <a:pos x="14" y="39"/>
                </a:cxn>
                <a:cxn ang="0">
                  <a:pos x="10" y="38"/>
                </a:cxn>
                <a:cxn ang="0">
                  <a:pos x="6" y="33"/>
                </a:cxn>
                <a:cxn ang="0">
                  <a:pos x="1" y="31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34" y="32"/>
                </a:cxn>
                <a:cxn ang="0">
                  <a:pos x="51" y="35"/>
                </a:cxn>
                <a:cxn ang="0">
                  <a:pos x="66" y="35"/>
                </a:cxn>
                <a:cxn ang="0">
                  <a:pos x="66" y="35"/>
                </a:cxn>
                <a:cxn ang="0">
                  <a:pos x="82" y="32"/>
                </a:cxn>
                <a:cxn ang="0">
                  <a:pos x="94" y="29"/>
                </a:cxn>
                <a:cxn ang="0">
                  <a:pos x="107" y="23"/>
                </a:cxn>
                <a:cxn ang="0">
                  <a:pos x="118" y="16"/>
                </a:cxn>
                <a:cxn ang="0">
                  <a:pos x="118" y="16"/>
                </a:cxn>
                <a:cxn ang="0">
                  <a:pos x="121" y="9"/>
                </a:cxn>
                <a:cxn ang="0">
                  <a:pos x="124" y="7"/>
                </a:cxn>
                <a:cxn ang="0">
                  <a:pos x="128" y="2"/>
                </a:cxn>
                <a:cxn ang="0">
                  <a:pos x="132" y="1"/>
                </a:cxn>
                <a:cxn ang="0">
                  <a:pos x="136" y="0"/>
                </a:cxn>
                <a:cxn ang="0">
                  <a:pos x="140" y="1"/>
                </a:cxn>
                <a:cxn ang="0">
                  <a:pos x="145" y="5"/>
                </a:cxn>
                <a:cxn ang="0">
                  <a:pos x="145" y="5"/>
                </a:cxn>
              </a:cxnLst>
              <a:rect l="0" t="0" r="r" b="b"/>
              <a:pathLst>
                <a:path w="145" h="78">
                  <a:moveTo>
                    <a:pt x="145" y="5"/>
                  </a:moveTo>
                  <a:lnTo>
                    <a:pt x="145" y="5"/>
                  </a:lnTo>
                  <a:lnTo>
                    <a:pt x="139" y="15"/>
                  </a:lnTo>
                  <a:lnTo>
                    <a:pt x="131" y="25"/>
                  </a:lnTo>
                  <a:lnTo>
                    <a:pt x="121" y="32"/>
                  </a:lnTo>
                  <a:lnTo>
                    <a:pt x="110" y="39"/>
                  </a:lnTo>
                  <a:lnTo>
                    <a:pt x="97" y="43"/>
                  </a:lnTo>
                  <a:lnTo>
                    <a:pt x="84" y="47"/>
                  </a:lnTo>
                  <a:lnTo>
                    <a:pt x="70" y="49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60" y="56"/>
                  </a:lnTo>
                  <a:lnTo>
                    <a:pt x="66" y="60"/>
                  </a:lnTo>
                  <a:lnTo>
                    <a:pt x="72" y="63"/>
                  </a:lnTo>
                  <a:lnTo>
                    <a:pt x="79" y="64"/>
                  </a:lnTo>
                  <a:lnTo>
                    <a:pt x="86" y="64"/>
                  </a:lnTo>
                  <a:lnTo>
                    <a:pt x="93" y="61"/>
                  </a:lnTo>
                  <a:lnTo>
                    <a:pt x="98" y="57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7" y="53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08" y="66"/>
                  </a:lnTo>
                  <a:lnTo>
                    <a:pt x="108" y="66"/>
                  </a:lnTo>
                  <a:lnTo>
                    <a:pt x="104" y="70"/>
                  </a:lnTo>
                  <a:lnTo>
                    <a:pt x="100" y="73"/>
                  </a:lnTo>
                  <a:lnTo>
                    <a:pt x="94" y="75"/>
                  </a:lnTo>
                  <a:lnTo>
                    <a:pt x="89" y="77"/>
                  </a:lnTo>
                  <a:lnTo>
                    <a:pt x="77" y="78"/>
                  </a:lnTo>
                  <a:lnTo>
                    <a:pt x="66" y="77"/>
                  </a:lnTo>
                  <a:lnTo>
                    <a:pt x="56" y="71"/>
                  </a:lnTo>
                  <a:lnTo>
                    <a:pt x="48" y="66"/>
                  </a:lnTo>
                  <a:lnTo>
                    <a:pt x="41" y="56"/>
                  </a:lnTo>
                  <a:lnTo>
                    <a:pt x="38" y="52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25" y="42"/>
                  </a:lnTo>
                  <a:lnTo>
                    <a:pt x="14" y="39"/>
                  </a:lnTo>
                  <a:lnTo>
                    <a:pt x="10" y="38"/>
                  </a:lnTo>
                  <a:lnTo>
                    <a:pt x="6" y="33"/>
                  </a:lnTo>
                  <a:lnTo>
                    <a:pt x="1" y="3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34" y="32"/>
                  </a:lnTo>
                  <a:lnTo>
                    <a:pt x="51" y="35"/>
                  </a:lnTo>
                  <a:lnTo>
                    <a:pt x="66" y="35"/>
                  </a:lnTo>
                  <a:lnTo>
                    <a:pt x="66" y="35"/>
                  </a:lnTo>
                  <a:lnTo>
                    <a:pt x="82" y="32"/>
                  </a:lnTo>
                  <a:lnTo>
                    <a:pt x="94" y="29"/>
                  </a:lnTo>
                  <a:lnTo>
                    <a:pt x="107" y="23"/>
                  </a:lnTo>
                  <a:lnTo>
                    <a:pt x="118" y="16"/>
                  </a:lnTo>
                  <a:lnTo>
                    <a:pt x="118" y="16"/>
                  </a:lnTo>
                  <a:lnTo>
                    <a:pt x="121" y="9"/>
                  </a:lnTo>
                  <a:lnTo>
                    <a:pt x="124" y="7"/>
                  </a:lnTo>
                  <a:lnTo>
                    <a:pt x="128" y="2"/>
                  </a:lnTo>
                  <a:lnTo>
                    <a:pt x="132" y="1"/>
                  </a:lnTo>
                  <a:lnTo>
                    <a:pt x="136" y="0"/>
                  </a:lnTo>
                  <a:lnTo>
                    <a:pt x="140" y="1"/>
                  </a:lnTo>
                  <a:lnTo>
                    <a:pt x="145" y="5"/>
                  </a:lnTo>
                  <a:lnTo>
                    <a:pt x="145" y="5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0" name="Freeform 165"/>
            <p:cNvSpPr>
              <a:spLocks noEditPoints="1"/>
            </p:cNvSpPr>
            <p:nvPr/>
          </p:nvSpPr>
          <p:spPr bwMode="auto">
            <a:xfrm>
              <a:off x="4670426" y="487363"/>
              <a:ext cx="55563" cy="69850"/>
            </a:xfrm>
            <a:custGeom>
              <a:avLst/>
              <a:gdLst/>
              <a:ahLst/>
              <a:cxnLst>
                <a:cxn ang="0">
                  <a:pos x="103" y="30"/>
                </a:cxn>
                <a:cxn ang="0">
                  <a:pos x="106" y="59"/>
                </a:cxn>
                <a:cxn ang="0">
                  <a:pos x="101" y="86"/>
                </a:cxn>
                <a:cxn ang="0">
                  <a:pos x="88" y="107"/>
                </a:cxn>
                <a:cxn ang="0">
                  <a:pos x="74" y="125"/>
                </a:cxn>
                <a:cxn ang="0">
                  <a:pos x="43" y="133"/>
                </a:cxn>
                <a:cxn ang="0">
                  <a:pos x="22" y="129"/>
                </a:cxn>
                <a:cxn ang="0">
                  <a:pos x="8" y="114"/>
                </a:cxn>
                <a:cxn ang="0">
                  <a:pos x="0" y="93"/>
                </a:cxn>
                <a:cxn ang="0">
                  <a:pos x="0" y="69"/>
                </a:cxn>
                <a:cxn ang="0">
                  <a:pos x="5" y="44"/>
                </a:cxn>
                <a:cxn ang="0">
                  <a:pos x="18" y="22"/>
                </a:cxn>
                <a:cxn ang="0">
                  <a:pos x="36" y="8"/>
                </a:cxn>
                <a:cxn ang="0">
                  <a:pos x="45" y="6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78" y="4"/>
                </a:cxn>
                <a:cxn ang="0">
                  <a:pos x="94" y="22"/>
                </a:cxn>
                <a:cxn ang="0">
                  <a:pos x="103" y="30"/>
                </a:cxn>
                <a:cxn ang="0">
                  <a:pos x="49" y="15"/>
                </a:cxn>
                <a:cxn ang="0">
                  <a:pos x="42" y="20"/>
                </a:cxn>
                <a:cxn ang="0">
                  <a:pos x="28" y="35"/>
                </a:cxn>
                <a:cxn ang="0">
                  <a:pos x="18" y="55"/>
                </a:cxn>
                <a:cxn ang="0">
                  <a:pos x="12" y="76"/>
                </a:cxn>
                <a:cxn ang="0">
                  <a:pos x="12" y="86"/>
                </a:cxn>
                <a:cxn ang="0">
                  <a:pos x="16" y="100"/>
                </a:cxn>
                <a:cxn ang="0">
                  <a:pos x="26" y="111"/>
                </a:cxn>
                <a:cxn ang="0">
                  <a:pos x="40" y="118"/>
                </a:cxn>
                <a:cxn ang="0">
                  <a:pos x="54" y="118"/>
                </a:cxn>
                <a:cxn ang="0">
                  <a:pos x="60" y="117"/>
                </a:cxn>
                <a:cxn ang="0">
                  <a:pos x="73" y="108"/>
                </a:cxn>
                <a:cxn ang="0">
                  <a:pos x="81" y="97"/>
                </a:cxn>
                <a:cxn ang="0">
                  <a:pos x="88" y="81"/>
                </a:cxn>
                <a:cxn ang="0">
                  <a:pos x="92" y="66"/>
                </a:cxn>
                <a:cxn ang="0">
                  <a:pos x="92" y="51"/>
                </a:cxn>
                <a:cxn ang="0">
                  <a:pos x="88" y="35"/>
                </a:cxn>
                <a:cxn ang="0">
                  <a:pos x="78" y="24"/>
                </a:cxn>
                <a:cxn ang="0">
                  <a:pos x="71" y="18"/>
                </a:cxn>
                <a:cxn ang="0">
                  <a:pos x="59" y="18"/>
                </a:cxn>
                <a:cxn ang="0">
                  <a:pos x="49" y="15"/>
                </a:cxn>
              </a:cxnLst>
              <a:rect l="0" t="0" r="r" b="b"/>
              <a:pathLst>
                <a:path w="105" h="133">
                  <a:moveTo>
                    <a:pt x="103" y="30"/>
                  </a:moveTo>
                  <a:lnTo>
                    <a:pt x="103" y="30"/>
                  </a:lnTo>
                  <a:lnTo>
                    <a:pt x="106" y="45"/>
                  </a:lnTo>
                  <a:lnTo>
                    <a:pt x="106" y="59"/>
                  </a:lnTo>
                  <a:lnTo>
                    <a:pt x="105" y="73"/>
                  </a:lnTo>
                  <a:lnTo>
                    <a:pt x="101" y="86"/>
                  </a:lnTo>
                  <a:lnTo>
                    <a:pt x="94" y="97"/>
                  </a:lnTo>
                  <a:lnTo>
                    <a:pt x="88" y="107"/>
                  </a:lnTo>
                  <a:lnTo>
                    <a:pt x="74" y="125"/>
                  </a:lnTo>
                  <a:lnTo>
                    <a:pt x="74" y="125"/>
                  </a:lnTo>
                  <a:lnTo>
                    <a:pt x="57" y="131"/>
                  </a:lnTo>
                  <a:lnTo>
                    <a:pt x="43" y="133"/>
                  </a:lnTo>
                  <a:lnTo>
                    <a:pt x="32" y="132"/>
                  </a:lnTo>
                  <a:lnTo>
                    <a:pt x="22" y="129"/>
                  </a:lnTo>
                  <a:lnTo>
                    <a:pt x="14" y="122"/>
                  </a:lnTo>
                  <a:lnTo>
                    <a:pt x="8" y="114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1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4"/>
                  </a:lnTo>
                  <a:lnTo>
                    <a:pt x="11" y="34"/>
                  </a:lnTo>
                  <a:lnTo>
                    <a:pt x="18" y="22"/>
                  </a:lnTo>
                  <a:lnTo>
                    <a:pt x="26" y="1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5" y="6"/>
                  </a:lnTo>
                  <a:lnTo>
                    <a:pt x="54" y="3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74" y="1"/>
                  </a:lnTo>
                  <a:lnTo>
                    <a:pt x="78" y="4"/>
                  </a:lnTo>
                  <a:lnTo>
                    <a:pt x="85" y="13"/>
                  </a:lnTo>
                  <a:lnTo>
                    <a:pt x="94" y="22"/>
                  </a:lnTo>
                  <a:lnTo>
                    <a:pt x="98" y="25"/>
                  </a:lnTo>
                  <a:lnTo>
                    <a:pt x="103" y="30"/>
                  </a:lnTo>
                  <a:lnTo>
                    <a:pt x="103" y="30"/>
                  </a:lnTo>
                  <a:close/>
                  <a:moveTo>
                    <a:pt x="49" y="15"/>
                  </a:moveTo>
                  <a:lnTo>
                    <a:pt x="49" y="15"/>
                  </a:lnTo>
                  <a:lnTo>
                    <a:pt x="42" y="20"/>
                  </a:lnTo>
                  <a:lnTo>
                    <a:pt x="35" y="27"/>
                  </a:lnTo>
                  <a:lnTo>
                    <a:pt x="28" y="35"/>
                  </a:lnTo>
                  <a:lnTo>
                    <a:pt x="22" y="45"/>
                  </a:lnTo>
                  <a:lnTo>
                    <a:pt x="18" y="55"/>
                  </a:lnTo>
                  <a:lnTo>
                    <a:pt x="14" y="66"/>
                  </a:lnTo>
                  <a:lnTo>
                    <a:pt x="12" y="7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4" y="93"/>
                  </a:lnTo>
                  <a:lnTo>
                    <a:pt x="16" y="100"/>
                  </a:lnTo>
                  <a:lnTo>
                    <a:pt x="21" y="105"/>
                  </a:lnTo>
                  <a:lnTo>
                    <a:pt x="26" y="111"/>
                  </a:lnTo>
                  <a:lnTo>
                    <a:pt x="33" y="115"/>
                  </a:lnTo>
                  <a:lnTo>
                    <a:pt x="40" y="118"/>
                  </a:lnTo>
                  <a:lnTo>
                    <a:pt x="47" y="119"/>
                  </a:lnTo>
                  <a:lnTo>
                    <a:pt x="54" y="118"/>
                  </a:lnTo>
                  <a:lnTo>
                    <a:pt x="54" y="118"/>
                  </a:lnTo>
                  <a:lnTo>
                    <a:pt x="60" y="117"/>
                  </a:lnTo>
                  <a:lnTo>
                    <a:pt x="67" y="112"/>
                  </a:lnTo>
                  <a:lnTo>
                    <a:pt x="73" y="108"/>
                  </a:lnTo>
                  <a:lnTo>
                    <a:pt x="77" y="103"/>
                  </a:lnTo>
                  <a:lnTo>
                    <a:pt x="81" y="97"/>
                  </a:lnTo>
                  <a:lnTo>
                    <a:pt x="85" y="90"/>
                  </a:lnTo>
                  <a:lnTo>
                    <a:pt x="88" y="81"/>
                  </a:lnTo>
                  <a:lnTo>
                    <a:pt x="91" y="74"/>
                  </a:lnTo>
                  <a:lnTo>
                    <a:pt x="92" y="66"/>
                  </a:lnTo>
                  <a:lnTo>
                    <a:pt x="92" y="58"/>
                  </a:lnTo>
                  <a:lnTo>
                    <a:pt x="92" y="51"/>
                  </a:lnTo>
                  <a:lnTo>
                    <a:pt x="91" y="42"/>
                  </a:lnTo>
                  <a:lnTo>
                    <a:pt x="88" y="35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71" y="18"/>
                  </a:lnTo>
                  <a:lnTo>
                    <a:pt x="71" y="18"/>
                  </a:lnTo>
                  <a:lnTo>
                    <a:pt x="64" y="20"/>
                  </a:lnTo>
                  <a:lnTo>
                    <a:pt x="59" y="18"/>
                  </a:lnTo>
                  <a:lnTo>
                    <a:pt x="49" y="15"/>
                  </a:lnTo>
                  <a:lnTo>
                    <a:pt x="49" y="15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" name="Freeform 166"/>
            <p:cNvSpPr>
              <a:spLocks noEditPoints="1"/>
            </p:cNvSpPr>
            <p:nvPr/>
          </p:nvSpPr>
          <p:spPr bwMode="auto">
            <a:xfrm>
              <a:off x="4695826" y="563563"/>
              <a:ext cx="30163" cy="3016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53" y="6"/>
                </a:cxn>
                <a:cxn ang="0">
                  <a:pos x="55" y="11"/>
                </a:cxn>
                <a:cxn ang="0">
                  <a:pos x="55" y="18"/>
                </a:cxn>
                <a:cxn ang="0">
                  <a:pos x="55" y="26"/>
                </a:cxn>
                <a:cxn ang="0">
                  <a:pos x="53" y="31"/>
                </a:cxn>
                <a:cxn ang="0">
                  <a:pos x="51" y="37"/>
                </a:cxn>
                <a:cxn ang="0">
                  <a:pos x="48" y="42"/>
                </a:cxn>
                <a:cxn ang="0">
                  <a:pos x="44" y="48"/>
                </a:cxn>
                <a:cxn ang="0">
                  <a:pos x="39" y="52"/>
                </a:cxn>
                <a:cxn ang="0">
                  <a:pos x="35" y="55"/>
                </a:cxn>
                <a:cxn ang="0">
                  <a:pos x="30" y="58"/>
                </a:cxn>
                <a:cxn ang="0">
                  <a:pos x="24" y="59"/>
                </a:cxn>
                <a:cxn ang="0">
                  <a:pos x="18" y="59"/>
                </a:cxn>
                <a:cxn ang="0">
                  <a:pos x="13" y="58"/>
                </a:cxn>
                <a:cxn ang="0">
                  <a:pos x="7" y="55"/>
                </a:cxn>
                <a:cxn ang="0">
                  <a:pos x="3" y="51"/>
                </a:cxn>
                <a:cxn ang="0">
                  <a:pos x="3" y="51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6" y="20"/>
                </a:cxn>
                <a:cxn ang="0">
                  <a:pos x="11" y="13"/>
                </a:cxn>
                <a:cxn ang="0">
                  <a:pos x="20" y="9"/>
                </a:cxn>
                <a:cxn ang="0">
                  <a:pos x="28" y="4"/>
                </a:cxn>
                <a:cxn ang="0">
                  <a:pos x="39" y="2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18" y="47"/>
                </a:cxn>
                <a:cxn ang="0">
                  <a:pos x="18" y="47"/>
                </a:cxn>
                <a:cxn ang="0">
                  <a:pos x="24" y="47"/>
                </a:cxn>
                <a:cxn ang="0">
                  <a:pos x="30" y="44"/>
                </a:cxn>
                <a:cxn ang="0">
                  <a:pos x="34" y="40"/>
                </a:cxn>
                <a:cxn ang="0">
                  <a:pos x="37" y="34"/>
                </a:cxn>
                <a:cxn ang="0">
                  <a:pos x="39" y="28"/>
                </a:cxn>
                <a:cxn ang="0">
                  <a:pos x="39" y="23"/>
                </a:cxn>
                <a:cxn ang="0">
                  <a:pos x="39" y="17"/>
                </a:cxn>
                <a:cxn ang="0">
                  <a:pos x="38" y="14"/>
                </a:cxn>
                <a:cxn ang="0">
                  <a:pos x="38" y="14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18" y="27"/>
                </a:cxn>
                <a:cxn ang="0">
                  <a:pos x="16" y="31"/>
                </a:cxn>
                <a:cxn ang="0">
                  <a:pos x="14" y="37"/>
                </a:cxn>
                <a:cxn ang="0">
                  <a:pos x="14" y="42"/>
                </a:cxn>
                <a:cxn ang="0">
                  <a:pos x="18" y="47"/>
                </a:cxn>
                <a:cxn ang="0">
                  <a:pos x="18" y="47"/>
                </a:cxn>
              </a:cxnLst>
              <a:rect l="0" t="0" r="r" b="b"/>
              <a:pathLst>
                <a:path w="55" h="59">
                  <a:moveTo>
                    <a:pt x="49" y="0"/>
                  </a:moveTo>
                  <a:lnTo>
                    <a:pt x="49" y="0"/>
                  </a:lnTo>
                  <a:lnTo>
                    <a:pt x="53" y="6"/>
                  </a:lnTo>
                  <a:lnTo>
                    <a:pt x="55" y="11"/>
                  </a:lnTo>
                  <a:lnTo>
                    <a:pt x="55" y="18"/>
                  </a:lnTo>
                  <a:lnTo>
                    <a:pt x="55" y="26"/>
                  </a:lnTo>
                  <a:lnTo>
                    <a:pt x="53" y="31"/>
                  </a:lnTo>
                  <a:lnTo>
                    <a:pt x="51" y="37"/>
                  </a:lnTo>
                  <a:lnTo>
                    <a:pt x="48" y="42"/>
                  </a:lnTo>
                  <a:lnTo>
                    <a:pt x="44" y="48"/>
                  </a:lnTo>
                  <a:lnTo>
                    <a:pt x="39" y="52"/>
                  </a:lnTo>
                  <a:lnTo>
                    <a:pt x="35" y="55"/>
                  </a:lnTo>
                  <a:lnTo>
                    <a:pt x="30" y="58"/>
                  </a:lnTo>
                  <a:lnTo>
                    <a:pt x="24" y="59"/>
                  </a:lnTo>
                  <a:lnTo>
                    <a:pt x="18" y="59"/>
                  </a:lnTo>
                  <a:lnTo>
                    <a:pt x="13" y="58"/>
                  </a:lnTo>
                  <a:lnTo>
                    <a:pt x="7" y="55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6" y="20"/>
                  </a:lnTo>
                  <a:lnTo>
                    <a:pt x="11" y="13"/>
                  </a:lnTo>
                  <a:lnTo>
                    <a:pt x="20" y="9"/>
                  </a:lnTo>
                  <a:lnTo>
                    <a:pt x="28" y="4"/>
                  </a:lnTo>
                  <a:lnTo>
                    <a:pt x="39" y="2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8" y="47"/>
                  </a:moveTo>
                  <a:lnTo>
                    <a:pt x="18" y="47"/>
                  </a:lnTo>
                  <a:lnTo>
                    <a:pt x="24" y="47"/>
                  </a:lnTo>
                  <a:lnTo>
                    <a:pt x="30" y="44"/>
                  </a:lnTo>
                  <a:lnTo>
                    <a:pt x="34" y="40"/>
                  </a:lnTo>
                  <a:lnTo>
                    <a:pt x="37" y="34"/>
                  </a:lnTo>
                  <a:lnTo>
                    <a:pt x="39" y="28"/>
                  </a:lnTo>
                  <a:lnTo>
                    <a:pt x="39" y="23"/>
                  </a:lnTo>
                  <a:lnTo>
                    <a:pt x="39" y="17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8" y="27"/>
                  </a:lnTo>
                  <a:lnTo>
                    <a:pt x="16" y="31"/>
                  </a:lnTo>
                  <a:lnTo>
                    <a:pt x="14" y="37"/>
                  </a:lnTo>
                  <a:lnTo>
                    <a:pt x="14" y="42"/>
                  </a:lnTo>
                  <a:lnTo>
                    <a:pt x="18" y="47"/>
                  </a:lnTo>
                  <a:lnTo>
                    <a:pt x="18" y="47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2" name="Freeform 167"/>
            <p:cNvSpPr>
              <a:spLocks noEditPoints="1"/>
            </p:cNvSpPr>
            <p:nvPr/>
          </p:nvSpPr>
          <p:spPr bwMode="auto">
            <a:xfrm>
              <a:off x="4473576" y="44150"/>
              <a:ext cx="1346200" cy="858838"/>
            </a:xfrm>
            <a:custGeom>
              <a:avLst/>
              <a:gdLst/>
              <a:ahLst/>
              <a:cxnLst>
                <a:cxn ang="0">
                  <a:pos x="1792" y="826"/>
                </a:cxn>
                <a:cxn ang="0">
                  <a:pos x="2158" y="1035"/>
                </a:cxn>
                <a:cxn ang="0">
                  <a:pos x="2241" y="1594"/>
                </a:cxn>
                <a:cxn ang="0">
                  <a:pos x="37" y="1504"/>
                </a:cxn>
                <a:cxn ang="0">
                  <a:pos x="372" y="1148"/>
                </a:cxn>
                <a:cxn ang="0">
                  <a:pos x="594" y="753"/>
                </a:cxn>
                <a:cxn ang="0">
                  <a:pos x="920" y="1172"/>
                </a:cxn>
                <a:cxn ang="0">
                  <a:pos x="1108" y="1205"/>
                </a:cxn>
                <a:cxn ang="0">
                  <a:pos x="1372" y="761"/>
                </a:cxn>
                <a:cxn ang="0">
                  <a:pos x="1036" y="577"/>
                </a:cxn>
                <a:cxn ang="0">
                  <a:pos x="1234" y="117"/>
                </a:cxn>
                <a:cxn ang="0">
                  <a:pos x="2099" y="348"/>
                </a:cxn>
                <a:cxn ang="0">
                  <a:pos x="1434" y="496"/>
                </a:cxn>
                <a:cxn ang="0">
                  <a:pos x="1594" y="393"/>
                </a:cxn>
                <a:cxn ang="0">
                  <a:pos x="1889" y="352"/>
                </a:cxn>
                <a:cxn ang="0">
                  <a:pos x="1782" y="84"/>
                </a:cxn>
                <a:cxn ang="0">
                  <a:pos x="1432" y="37"/>
                </a:cxn>
                <a:cxn ang="0">
                  <a:pos x="1027" y="549"/>
                </a:cxn>
                <a:cxn ang="0">
                  <a:pos x="1386" y="719"/>
                </a:cxn>
                <a:cxn ang="0">
                  <a:pos x="1147" y="446"/>
                </a:cxn>
                <a:cxn ang="0">
                  <a:pos x="1626" y="115"/>
                </a:cxn>
                <a:cxn ang="0">
                  <a:pos x="1167" y="462"/>
                </a:cxn>
                <a:cxn ang="0">
                  <a:pos x="1926" y="469"/>
                </a:cxn>
                <a:cxn ang="0">
                  <a:pos x="2042" y="489"/>
                </a:cxn>
                <a:cxn ang="0">
                  <a:pos x="1869" y="651"/>
                </a:cxn>
                <a:cxn ang="0">
                  <a:pos x="1575" y="417"/>
                </a:cxn>
                <a:cxn ang="0">
                  <a:pos x="1348" y="612"/>
                </a:cxn>
                <a:cxn ang="0">
                  <a:pos x="511" y="772"/>
                </a:cxn>
                <a:cxn ang="0">
                  <a:pos x="497" y="827"/>
                </a:cxn>
                <a:cxn ang="0">
                  <a:pos x="1539" y="812"/>
                </a:cxn>
                <a:cxn ang="0">
                  <a:pos x="1762" y="865"/>
                </a:cxn>
                <a:cxn ang="0">
                  <a:pos x="548" y="830"/>
                </a:cxn>
                <a:cxn ang="0">
                  <a:pos x="1390" y="979"/>
                </a:cxn>
                <a:cxn ang="0">
                  <a:pos x="1860" y="851"/>
                </a:cxn>
                <a:cxn ang="0">
                  <a:pos x="645" y="1102"/>
                </a:cxn>
                <a:cxn ang="0">
                  <a:pos x="1862" y="924"/>
                </a:cxn>
                <a:cxn ang="0">
                  <a:pos x="1222" y="1061"/>
                </a:cxn>
                <a:cxn ang="0">
                  <a:pos x="1276" y="1206"/>
                </a:cxn>
                <a:cxn ang="0">
                  <a:pos x="1379" y="988"/>
                </a:cxn>
                <a:cxn ang="0">
                  <a:pos x="1962" y="936"/>
                </a:cxn>
                <a:cxn ang="0">
                  <a:pos x="2028" y="1021"/>
                </a:cxn>
                <a:cxn ang="0">
                  <a:pos x="2026" y="1226"/>
                </a:cxn>
                <a:cxn ang="0">
                  <a:pos x="1647" y="1070"/>
                </a:cxn>
                <a:cxn ang="0">
                  <a:pos x="2092" y="1261"/>
                </a:cxn>
                <a:cxn ang="0">
                  <a:pos x="2105" y="1073"/>
                </a:cxn>
                <a:cxn ang="0">
                  <a:pos x="1582" y="1269"/>
                </a:cxn>
                <a:cxn ang="0">
                  <a:pos x="1712" y="1184"/>
                </a:cxn>
                <a:cxn ang="0">
                  <a:pos x="895" y="1279"/>
                </a:cxn>
                <a:cxn ang="0">
                  <a:pos x="879" y="1160"/>
                </a:cxn>
                <a:cxn ang="0">
                  <a:pos x="386" y="1163"/>
                </a:cxn>
                <a:cxn ang="0">
                  <a:pos x="396" y="1202"/>
                </a:cxn>
                <a:cxn ang="0">
                  <a:pos x="732" y="1234"/>
                </a:cxn>
                <a:cxn ang="0">
                  <a:pos x="1522" y="1382"/>
                </a:cxn>
                <a:cxn ang="0">
                  <a:pos x="1358" y="1306"/>
                </a:cxn>
                <a:cxn ang="0">
                  <a:pos x="1393" y="1213"/>
                </a:cxn>
                <a:cxn ang="0">
                  <a:pos x="2203" y="1252"/>
                </a:cxn>
                <a:cxn ang="0">
                  <a:pos x="867" y="1325"/>
                </a:cxn>
                <a:cxn ang="0">
                  <a:pos x="240" y="1387"/>
                </a:cxn>
                <a:cxn ang="0">
                  <a:pos x="363" y="1546"/>
                </a:cxn>
                <a:cxn ang="0">
                  <a:pos x="2529" y="1536"/>
                </a:cxn>
                <a:cxn ang="0">
                  <a:pos x="1720" y="1543"/>
                </a:cxn>
                <a:cxn ang="0">
                  <a:pos x="370" y="1499"/>
                </a:cxn>
                <a:cxn ang="0">
                  <a:pos x="840" y="1441"/>
                </a:cxn>
              </a:cxnLst>
              <a:rect l="0" t="0" r="r" b="b"/>
              <a:pathLst>
                <a:path w="2543" h="1623">
                  <a:moveTo>
                    <a:pt x="2026" y="500"/>
                  </a:moveTo>
                  <a:lnTo>
                    <a:pt x="2026" y="500"/>
                  </a:lnTo>
                  <a:lnTo>
                    <a:pt x="2039" y="507"/>
                  </a:lnTo>
                  <a:lnTo>
                    <a:pt x="2051" y="514"/>
                  </a:lnTo>
                  <a:lnTo>
                    <a:pt x="2058" y="515"/>
                  </a:lnTo>
                  <a:lnTo>
                    <a:pt x="2067" y="517"/>
                  </a:lnTo>
                  <a:lnTo>
                    <a:pt x="2074" y="517"/>
                  </a:lnTo>
                  <a:lnTo>
                    <a:pt x="2081" y="517"/>
                  </a:lnTo>
                  <a:lnTo>
                    <a:pt x="2081" y="517"/>
                  </a:lnTo>
                  <a:lnTo>
                    <a:pt x="2085" y="515"/>
                  </a:lnTo>
                  <a:lnTo>
                    <a:pt x="2089" y="512"/>
                  </a:lnTo>
                  <a:lnTo>
                    <a:pt x="2098" y="507"/>
                  </a:lnTo>
                  <a:lnTo>
                    <a:pt x="2103" y="504"/>
                  </a:lnTo>
                  <a:lnTo>
                    <a:pt x="2108" y="503"/>
                  </a:lnTo>
                  <a:lnTo>
                    <a:pt x="2112" y="504"/>
                  </a:lnTo>
                  <a:lnTo>
                    <a:pt x="2117" y="505"/>
                  </a:lnTo>
                  <a:lnTo>
                    <a:pt x="2117" y="505"/>
                  </a:lnTo>
                  <a:lnTo>
                    <a:pt x="2117" y="510"/>
                  </a:lnTo>
                  <a:lnTo>
                    <a:pt x="2119" y="511"/>
                  </a:lnTo>
                  <a:lnTo>
                    <a:pt x="2120" y="511"/>
                  </a:lnTo>
                  <a:lnTo>
                    <a:pt x="2120" y="511"/>
                  </a:lnTo>
                  <a:lnTo>
                    <a:pt x="2108" y="531"/>
                  </a:lnTo>
                  <a:lnTo>
                    <a:pt x="2093" y="552"/>
                  </a:lnTo>
                  <a:lnTo>
                    <a:pt x="2078" y="571"/>
                  </a:lnTo>
                  <a:lnTo>
                    <a:pt x="2070" y="581"/>
                  </a:lnTo>
                  <a:lnTo>
                    <a:pt x="2061" y="588"/>
                  </a:lnTo>
                  <a:lnTo>
                    <a:pt x="2061" y="588"/>
                  </a:lnTo>
                  <a:lnTo>
                    <a:pt x="2053" y="594"/>
                  </a:lnTo>
                  <a:lnTo>
                    <a:pt x="2040" y="597"/>
                  </a:lnTo>
                  <a:lnTo>
                    <a:pt x="2015" y="604"/>
                  </a:lnTo>
                  <a:lnTo>
                    <a:pt x="2015" y="604"/>
                  </a:lnTo>
                  <a:lnTo>
                    <a:pt x="2008" y="616"/>
                  </a:lnTo>
                  <a:lnTo>
                    <a:pt x="1998" y="629"/>
                  </a:lnTo>
                  <a:lnTo>
                    <a:pt x="1987" y="640"/>
                  </a:lnTo>
                  <a:lnTo>
                    <a:pt x="1973" y="649"/>
                  </a:lnTo>
                  <a:lnTo>
                    <a:pt x="1957" y="657"/>
                  </a:lnTo>
                  <a:lnTo>
                    <a:pt x="1940" y="661"/>
                  </a:lnTo>
                  <a:lnTo>
                    <a:pt x="1932" y="663"/>
                  </a:lnTo>
                  <a:lnTo>
                    <a:pt x="1922" y="663"/>
                  </a:lnTo>
                  <a:lnTo>
                    <a:pt x="1914" y="661"/>
                  </a:lnTo>
                  <a:lnTo>
                    <a:pt x="1904" y="660"/>
                  </a:lnTo>
                  <a:lnTo>
                    <a:pt x="1904" y="660"/>
                  </a:lnTo>
                  <a:lnTo>
                    <a:pt x="1905" y="664"/>
                  </a:lnTo>
                  <a:lnTo>
                    <a:pt x="1908" y="667"/>
                  </a:lnTo>
                  <a:lnTo>
                    <a:pt x="1917" y="671"/>
                  </a:lnTo>
                  <a:lnTo>
                    <a:pt x="1921" y="674"/>
                  </a:lnTo>
                  <a:lnTo>
                    <a:pt x="1925" y="677"/>
                  </a:lnTo>
                  <a:lnTo>
                    <a:pt x="1928" y="681"/>
                  </a:lnTo>
                  <a:lnTo>
                    <a:pt x="1929" y="687"/>
                  </a:lnTo>
                  <a:lnTo>
                    <a:pt x="1929" y="687"/>
                  </a:lnTo>
                  <a:lnTo>
                    <a:pt x="1910" y="695"/>
                  </a:lnTo>
                  <a:lnTo>
                    <a:pt x="1889" y="702"/>
                  </a:lnTo>
                  <a:lnTo>
                    <a:pt x="1867" y="708"/>
                  </a:lnTo>
                  <a:lnTo>
                    <a:pt x="1845" y="712"/>
                  </a:lnTo>
                  <a:lnTo>
                    <a:pt x="1845" y="712"/>
                  </a:lnTo>
                  <a:lnTo>
                    <a:pt x="1825" y="734"/>
                  </a:lnTo>
                  <a:lnTo>
                    <a:pt x="1806" y="755"/>
                  </a:lnTo>
                  <a:lnTo>
                    <a:pt x="1765" y="796"/>
                  </a:lnTo>
                  <a:lnTo>
                    <a:pt x="1765" y="796"/>
                  </a:lnTo>
                  <a:lnTo>
                    <a:pt x="1759" y="797"/>
                  </a:lnTo>
                  <a:lnTo>
                    <a:pt x="1755" y="799"/>
                  </a:lnTo>
                  <a:lnTo>
                    <a:pt x="1752" y="797"/>
                  </a:lnTo>
                  <a:lnTo>
                    <a:pt x="1752" y="797"/>
                  </a:lnTo>
                  <a:lnTo>
                    <a:pt x="1761" y="805"/>
                  </a:lnTo>
                  <a:lnTo>
                    <a:pt x="1769" y="809"/>
                  </a:lnTo>
                  <a:lnTo>
                    <a:pt x="1778" y="810"/>
                  </a:lnTo>
                  <a:lnTo>
                    <a:pt x="1789" y="812"/>
                  </a:lnTo>
                  <a:lnTo>
                    <a:pt x="1789" y="812"/>
                  </a:lnTo>
                  <a:lnTo>
                    <a:pt x="1789" y="816"/>
                  </a:lnTo>
                  <a:lnTo>
                    <a:pt x="1790" y="819"/>
                  </a:lnTo>
                  <a:lnTo>
                    <a:pt x="1792" y="821"/>
                  </a:lnTo>
                  <a:lnTo>
                    <a:pt x="1792" y="826"/>
                  </a:lnTo>
                  <a:lnTo>
                    <a:pt x="1792" y="826"/>
                  </a:lnTo>
                  <a:lnTo>
                    <a:pt x="1813" y="827"/>
                  </a:lnTo>
                  <a:lnTo>
                    <a:pt x="1838" y="830"/>
                  </a:lnTo>
                  <a:lnTo>
                    <a:pt x="1852" y="831"/>
                  </a:lnTo>
                  <a:lnTo>
                    <a:pt x="1865" y="835"/>
                  </a:lnTo>
                  <a:lnTo>
                    <a:pt x="1876" y="840"/>
                  </a:lnTo>
                  <a:lnTo>
                    <a:pt x="1886" y="845"/>
                  </a:lnTo>
                  <a:lnTo>
                    <a:pt x="1886" y="845"/>
                  </a:lnTo>
                  <a:lnTo>
                    <a:pt x="1893" y="845"/>
                  </a:lnTo>
                  <a:lnTo>
                    <a:pt x="1900" y="848"/>
                  </a:lnTo>
                  <a:lnTo>
                    <a:pt x="1905" y="849"/>
                  </a:lnTo>
                  <a:lnTo>
                    <a:pt x="1908" y="849"/>
                  </a:lnTo>
                  <a:lnTo>
                    <a:pt x="1911" y="849"/>
                  </a:lnTo>
                  <a:lnTo>
                    <a:pt x="1911" y="849"/>
                  </a:lnTo>
                  <a:lnTo>
                    <a:pt x="1922" y="859"/>
                  </a:lnTo>
                  <a:lnTo>
                    <a:pt x="1926" y="866"/>
                  </a:lnTo>
                  <a:lnTo>
                    <a:pt x="1931" y="873"/>
                  </a:lnTo>
                  <a:lnTo>
                    <a:pt x="1931" y="873"/>
                  </a:lnTo>
                  <a:lnTo>
                    <a:pt x="1940" y="868"/>
                  </a:lnTo>
                  <a:lnTo>
                    <a:pt x="1950" y="862"/>
                  </a:lnTo>
                  <a:lnTo>
                    <a:pt x="1962" y="858"/>
                  </a:lnTo>
                  <a:lnTo>
                    <a:pt x="1967" y="858"/>
                  </a:lnTo>
                  <a:lnTo>
                    <a:pt x="1973" y="858"/>
                  </a:lnTo>
                  <a:lnTo>
                    <a:pt x="1973" y="858"/>
                  </a:lnTo>
                  <a:lnTo>
                    <a:pt x="1974" y="872"/>
                  </a:lnTo>
                  <a:lnTo>
                    <a:pt x="1978" y="886"/>
                  </a:lnTo>
                  <a:lnTo>
                    <a:pt x="1984" y="899"/>
                  </a:lnTo>
                  <a:lnTo>
                    <a:pt x="1988" y="914"/>
                  </a:lnTo>
                  <a:lnTo>
                    <a:pt x="1988" y="914"/>
                  </a:lnTo>
                  <a:lnTo>
                    <a:pt x="2002" y="913"/>
                  </a:lnTo>
                  <a:lnTo>
                    <a:pt x="2015" y="911"/>
                  </a:lnTo>
                  <a:lnTo>
                    <a:pt x="2026" y="911"/>
                  </a:lnTo>
                  <a:lnTo>
                    <a:pt x="2033" y="911"/>
                  </a:lnTo>
                  <a:lnTo>
                    <a:pt x="2039" y="914"/>
                  </a:lnTo>
                  <a:lnTo>
                    <a:pt x="2039" y="914"/>
                  </a:lnTo>
                  <a:lnTo>
                    <a:pt x="2042" y="925"/>
                  </a:lnTo>
                  <a:lnTo>
                    <a:pt x="2043" y="936"/>
                  </a:lnTo>
                  <a:lnTo>
                    <a:pt x="2043" y="936"/>
                  </a:lnTo>
                  <a:lnTo>
                    <a:pt x="2043" y="938"/>
                  </a:lnTo>
                  <a:lnTo>
                    <a:pt x="2044" y="941"/>
                  </a:lnTo>
                  <a:lnTo>
                    <a:pt x="2049" y="942"/>
                  </a:lnTo>
                  <a:lnTo>
                    <a:pt x="2053" y="945"/>
                  </a:lnTo>
                  <a:lnTo>
                    <a:pt x="2054" y="946"/>
                  </a:lnTo>
                  <a:lnTo>
                    <a:pt x="2054" y="949"/>
                  </a:lnTo>
                  <a:lnTo>
                    <a:pt x="2054" y="949"/>
                  </a:lnTo>
                  <a:lnTo>
                    <a:pt x="2056" y="960"/>
                  </a:lnTo>
                  <a:lnTo>
                    <a:pt x="2054" y="966"/>
                  </a:lnTo>
                  <a:lnTo>
                    <a:pt x="2051" y="970"/>
                  </a:lnTo>
                  <a:lnTo>
                    <a:pt x="2051" y="970"/>
                  </a:lnTo>
                  <a:lnTo>
                    <a:pt x="2058" y="977"/>
                  </a:lnTo>
                  <a:lnTo>
                    <a:pt x="2061" y="983"/>
                  </a:lnTo>
                  <a:lnTo>
                    <a:pt x="2061" y="988"/>
                  </a:lnTo>
                  <a:lnTo>
                    <a:pt x="2061" y="988"/>
                  </a:lnTo>
                  <a:lnTo>
                    <a:pt x="2068" y="986"/>
                  </a:lnTo>
                  <a:lnTo>
                    <a:pt x="2075" y="981"/>
                  </a:lnTo>
                  <a:lnTo>
                    <a:pt x="2084" y="980"/>
                  </a:lnTo>
                  <a:lnTo>
                    <a:pt x="2092" y="979"/>
                  </a:lnTo>
                  <a:lnTo>
                    <a:pt x="2100" y="979"/>
                  </a:lnTo>
                  <a:lnTo>
                    <a:pt x="2109" y="980"/>
                  </a:lnTo>
                  <a:lnTo>
                    <a:pt x="2115" y="983"/>
                  </a:lnTo>
                  <a:lnTo>
                    <a:pt x="2120" y="988"/>
                  </a:lnTo>
                  <a:lnTo>
                    <a:pt x="2120" y="988"/>
                  </a:lnTo>
                  <a:lnTo>
                    <a:pt x="2116" y="1008"/>
                  </a:lnTo>
                  <a:lnTo>
                    <a:pt x="2113" y="1024"/>
                  </a:lnTo>
                  <a:lnTo>
                    <a:pt x="2113" y="1024"/>
                  </a:lnTo>
                  <a:lnTo>
                    <a:pt x="2117" y="1022"/>
                  </a:lnTo>
                  <a:lnTo>
                    <a:pt x="2124" y="1021"/>
                  </a:lnTo>
                  <a:lnTo>
                    <a:pt x="2130" y="1021"/>
                  </a:lnTo>
                  <a:lnTo>
                    <a:pt x="2137" y="1022"/>
                  </a:lnTo>
                  <a:lnTo>
                    <a:pt x="2143" y="1024"/>
                  </a:lnTo>
                  <a:lnTo>
                    <a:pt x="2148" y="1026"/>
                  </a:lnTo>
                  <a:lnTo>
                    <a:pt x="2154" y="1031"/>
                  </a:lnTo>
                  <a:lnTo>
                    <a:pt x="2158" y="1035"/>
                  </a:lnTo>
                  <a:lnTo>
                    <a:pt x="2158" y="1035"/>
                  </a:lnTo>
                  <a:lnTo>
                    <a:pt x="2155" y="1052"/>
                  </a:lnTo>
                  <a:lnTo>
                    <a:pt x="2154" y="1067"/>
                  </a:lnTo>
                  <a:lnTo>
                    <a:pt x="2152" y="1084"/>
                  </a:lnTo>
                  <a:lnTo>
                    <a:pt x="2151" y="1104"/>
                  </a:lnTo>
                  <a:lnTo>
                    <a:pt x="2151" y="1104"/>
                  </a:lnTo>
                  <a:lnTo>
                    <a:pt x="2161" y="1129"/>
                  </a:lnTo>
                  <a:lnTo>
                    <a:pt x="2172" y="1153"/>
                  </a:lnTo>
                  <a:lnTo>
                    <a:pt x="2199" y="1202"/>
                  </a:lnTo>
                  <a:lnTo>
                    <a:pt x="2211" y="1229"/>
                  </a:lnTo>
                  <a:lnTo>
                    <a:pt x="2223" y="1255"/>
                  </a:lnTo>
                  <a:lnTo>
                    <a:pt x="2227" y="1268"/>
                  </a:lnTo>
                  <a:lnTo>
                    <a:pt x="2230" y="1283"/>
                  </a:lnTo>
                  <a:lnTo>
                    <a:pt x="2232" y="1297"/>
                  </a:lnTo>
                  <a:lnTo>
                    <a:pt x="2234" y="1313"/>
                  </a:lnTo>
                  <a:lnTo>
                    <a:pt x="2234" y="1313"/>
                  </a:lnTo>
                  <a:lnTo>
                    <a:pt x="2234" y="1324"/>
                  </a:lnTo>
                  <a:lnTo>
                    <a:pt x="2235" y="1337"/>
                  </a:lnTo>
                  <a:lnTo>
                    <a:pt x="2235" y="1337"/>
                  </a:lnTo>
                  <a:lnTo>
                    <a:pt x="2234" y="1351"/>
                  </a:lnTo>
                  <a:lnTo>
                    <a:pt x="2230" y="1362"/>
                  </a:lnTo>
                  <a:lnTo>
                    <a:pt x="2224" y="1373"/>
                  </a:lnTo>
                  <a:lnTo>
                    <a:pt x="2217" y="1384"/>
                  </a:lnTo>
                  <a:lnTo>
                    <a:pt x="2207" y="1393"/>
                  </a:lnTo>
                  <a:lnTo>
                    <a:pt x="2197" y="1401"/>
                  </a:lnTo>
                  <a:lnTo>
                    <a:pt x="2186" y="1410"/>
                  </a:lnTo>
                  <a:lnTo>
                    <a:pt x="2175" y="1415"/>
                  </a:lnTo>
                  <a:lnTo>
                    <a:pt x="2175" y="1415"/>
                  </a:lnTo>
                  <a:lnTo>
                    <a:pt x="2234" y="1421"/>
                  </a:lnTo>
                  <a:lnTo>
                    <a:pt x="2297" y="1425"/>
                  </a:lnTo>
                  <a:lnTo>
                    <a:pt x="2360" y="1428"/>
                  </a:lnTo>
                  <a:lnTo>
                    <a:pt x="2421" y="1429"/>
                  </a:lnTo>
                  <a:lnTo>
                    <a:pt x="2421" y="1429"/>
                  </a:lnTo>
                  <a:lnTo>
                    <a:pt x="2449" y="1431"/>
                  </a:lnTo>
                  <a:lnTo>
                    <a:pt x="2463" y="1432"/>
                  </a:lnTo>
                  <a:lnTo>
                    <a:pt x="2477" y="1435"/>
                  </a:lnTo>
                  <a:lnTo>
                    <a:pt x="2491" y="1438"/>
                  </a:lnTo>
                  <a:lnTo>
                    <a:pt x="2503" y="1442"/>
                  </a:lnTo>
                  <a:lnTo>
                    <a:pt x="2515" y="1448"/>
                  </a:lnTo>
                  <a:lnTo>
                    <a:pt x="2523" y="1455"/>
                  </a:lnTo>
                  <a:lnTo>
                    <a:pt x="2523" y="1455"/>
                  </a:lnTo>
                  <a:lnTo>
                    <a:pt x="2529" y="1460"/>
                  </a:lnTo>
                  <a:lnTo>
                    <a:pt x="2533" y="1467"/>
                  </a:lnTo>
                  <a:lnTo>
                    <a:pt x="2536" y="1477"/>
                  </a:lnTo>
                  <a:lnTo>
                    <a:pt x="2538" y="1488"/>
                  </a:lnTo>
                  <a:lnTo>
                    <a:pt x="2541" y="1499"/>
                  </a:lnTo>
                  <a:lnTo>
                    <a:pt x="2543" y="1512"/>
                  </a:lnTo>
                  <a:lnTo>
                    <a:pt x="2543" y="1523"/>
                  </a:lnTo>
                  <a:lnTo>
                    <a:pt x="2541" y="1535"/>
                  </a:lnTo>
                  <a:lnTo>
                    <a:pt x="2541" y="1535"/>
                  </a:lnTo>
                  <a:lnTo>
                    <a:pt x="2540" y="1537"/>
                  </a:lnTo>
                  <a:lnTo>
                    <a:pt x="2536" y="1543"/>
                  </a:lnTo>
                  <a:lnTo>
                    <a:pt x="2536" y="1543"/>
                  </a:lnTo>
                  <a:lnTo>
                    <a:pt x="2536" y="1546"/>
                  </a:lnTo>
                  <a:lnTo>
                    <a:pt x="2536" y="1549"/>
                  </a:lnTo>
                  <a:lnTo>
                    <a:pt x="2536" y="1553"/>
                  </a:lnTo>
                  <a:lnTo>
                    <a:pt x="2536" y="1553"/>
                  </a:lnTo>
                  <a:lnTo>
                    <a:pt x="2530" y="1558"/>
                  </a:lnTo>
                  <a:lnTo>
                    <a:pt x="2524" y="1563"/>
                  </a:lnTo>
                  <a:lnTo>
                    <a:pt x="2516" y="1565"/>
                  </a:lnTo>
                  <a:lnTo>
                    <a:pt x="2506" y="1567"/>
                  </a:lnTo>
                  <a:lnTo>
                    <a:pt x="2485" y="1570"/>
                  </a:lnTo>
                  <a:lnTo>
                    <a:pt x="2475" y="1572"/>
                  </a:lnTo>
                  <a:lnTo>
                    <a:pt x="2465" y="1575"/>
                  </a:lnTo>
                  <a:lnTo>
                    <a:pt x="2465" y="1575"/>
                  </a:lnTo>
                  <a:lnTo>
                    <a:pt x="2446" y="1574"/>
                  </a:lnTo>
                  <a:lnTo>
                    <a:pt x="2423" y="1574"/>
                  </a:lnTo>
                  <a:lnTo>
                    <a:pt x="2373" y="1572"/>
                  </a:lnTo>
                  <a:lnTo>
                    <a:pt x="2373" y="1572"/>
                  </a:lnTo>
                  <a:lnTo>
                    <a:pt x="2350" y="1574"/>
                  </a:lnTo>
                  <a:lnTo>
                    <a:pt x="2328" y="1577"/>
                  </a:lnTo>
                  <a:lnTo>
                    <a:pt x="2305" y="1581"/>
                  </a:lnTo>
                  <a:lnTo>
                    <a:pt x="2284" y="1585"/>
                  </a:lnTo>
                  <a:lnTo>
                    <a:pt x="2241" y="1594"/>
                  </a:lnTo>
                  <a:lnTo>
                    <a:pt x="2220" y="1596"/>
                  </a:lnTo>
                  <a:lnTo>
                    <a:pt x="2200" y="1598"/>
                  </a:lnTo>
                  <a:lnTo>
                    <a:pt x="2200" y="1598"/>
                  </a:lnTo>
                  <a:lnTo>
                    <a:pt x="2148" y="1598"/>
                  </a:lnTo>
                  <a:lnTo>
                    <a:pt x="2123" y="1598"/>
                  </a:lnTo>
                  <a:lnTo>
                    <a:pt x="2096" y="1601"/>
                  </a:lnTo>
                  <a:lnTo>
                    <a:pt x="2096" y="1601"/>
                  </a:lnTo>
                  <a:lnTo>
                    <a:pt x="2079" y="1603"/>
                  </a:lnTo>
                  <a:lnTo>
                    <a:pt x="2061" y="1605"/>
                  </a:lnTo>
                  <a:lnTo>
                    <a:pt x="2025" y="1605"/>
                  </a:lnTo>
                  <a:lnTo>
                    <a:pt x="1987" y="1605"/>
                  </a:lnTo>
                  <a:lnTo>
                    <a:pt x="1950" y="1606"/>
                  </a:lnTo>
                  <a:lnTo>
                    <a:pt x="1950" y="1606"/>
                  </a:lnTo>
                  <a:lnTo>
                    <a:pt x="1876" y="1612"/>
                  </a:lnTo>
                  <a:lnTo>
                    <a:pt x="1835" y="1613"/>
                  </a:lnTo>
                  <a:lnTo>
                    <a:pt x="1790" y="1613"/>
                  </a:lnTo>
                  <a:lnTo>
                    <a:pt x="1790" y="1613"/>
                  </a:lnTo>
                  <a:lnTo>
                    <a:pt x="1797" y="1616"/>
                  </a:lnTo>
                  <a:lnTo>
                    <a:pt x="1807" y="1617"/>
                  </a:lnTo>
                  <a:lnTo>
                    <a:pt x="1816" y="1619"/>
                  </a:lnTo>
                  <a:lnTo>
                    <a:pt x="1824" y="1620"/>
                  </a:lnTo>
                  <a:lnTo>
                    <a:pt x="1824" y="1620"/>
                  </a:lnTo>
                  <a:lnTo>
                    <a:pt x="1796" y="1622"/>
                  </a:lnTo>
                  <a:lnTo>
                    <a:pt x="1768" y="1623"/>
                  </a:lnTo>
                  <a:lnTo>
                    <a:pt x="1740" y="1622"/>
                  </a:lnTo>
                  <a:lnTo>
                    <a:pt x="1727" y="1619"/>
                  </a:lnTo>
                  <a:lnTo>
                    <a:pt x="1716" y="1617"/>
                  </a:lnTo>
                  <a:lnTo>
                    <a:pt x="1716" y="1617"/>
                  </a:lnTo>
                  <a:lnTo>
                    <a:pt x="1675" y="1617"/>
                  </a:lnTo>
                  <a:lnTo>
                    <a:pt x="1633" y="1616"/>
                  </a:lnTo>
                  <a:lnTo>
                    <a:pt x="1591" y="1615"/>
                  </a:lnTo>
                  <a:lnTo>
                    <a:pt x="1553" y="1612"/>
                  </a:lnTo>
                  <a:lnTo>
                    <a:pt x="1553" y="1612"/>
                  </a:lnTo>
                  <a:lnTo>
                    <a:pt x="1532" y="1610"/>
                  </a:lnTo>
                  <a:lnTo>
                    <a:pt x="1509" y="1610"/>
                  </a:lnTo>
                  <a:lnTo>
                    <a:pt x="1488" y="1610"/>
                  </a:lnTo>
                  <a:lnTo>
                    <a:pt x="1467" y="1608"/>
                  </a:lnTo>
                  <a:lnTo>
                    <a:pt x="1467" y="1608"/>
                  </a:lnTo>
                  <a:lnTo>
                    <a:pt x="1442" y="1603"/>
                  </a:lnTo>
                  <a:lnTo>
                    <a:pt x="1413" y="1601"/>
                  </a:lnTo>
                  <a:lnTo>
                    <a:pt x="1413" y="1601"/>
                  </a:lnTo>
                  <a:lnTo>
                    <a:pt x="1289" y="1598"/>
                  </a:lnTo>
                  <a:lnTo>
                    <a:pt x="1166" y="1596"/>
                  </a:lnTo>
                  <a:lnTo>
                    <a:pt x="1166" y="1596"/>
                  </a:lnTo>
                  <a:lnTo>
                    <a:pt x="1102" y="1595"/>
                  </a:lnTo>
                  <a:lnTo>
                    <a:pt x="1036" y="1596"/>
                  </a:lnTo>
                  <a:lnTo>
                    <a:pt x="972" y="1595"/>
                  </a:lnTo>
                  <a:lnTo>
                    <a:pt x="940" y="1594"/>
                  </a:lnTo>
                  <a:lnTo>
                    <a:pt x="907" y="1591"/>
                  </a:lnTo>
                  <a:lnTo>
                    <a:pt x="907" y="1591"/>
                  </a:lnTo>
                  <a:lnTo>
                    <a:pt x="843" y="1584"/>
                  </a:lnTo>
                  <a:lnTo>
                    <a:pt x="782" y="1580"/>
                  </a:lnTo>
                  <a:lnTo>
                    <a:pt x="782" y="1580"/>
                  </a:lnTo>
                  <a:lnTo>
                    <a:pt x="747" y="1578"/>
                  </a:lnTo>
                  <a:lnTo>
                    <a:pt x="712" y="1574"/>
                  </a:lnTo>
                  <a:lnTo>
                    <a:pt x="639" y="1564"/>
                  </a:lnTo>
                  <a:lnTo>
                    <a:pt x="639" y="1564"/>
                  </a:lnTo>
                  <a:lnTo>
                    <a:pt x="612" y="1563"/>
                  </a:lnTo>
                  <a:lnTo>
                    <a:pt x="584" y="1561"/>
                  </a:lnTo>
                  <a:lnTo>
                    <a:pt x="527" y="1560"/>
                  </a:lnTo>
                  <a:lnTo>
                    <a:pt x="527" y="1560"/>
                  </a:lnTo>
                  <a:lnTo>
                    <a:pt x="458" y="1557"/>
                  </a:lnTo>
                  <a:lnTo>
                    <a:pt x="392" y="1556"/>
                  </a:lnTo>
                  <a:lnTo>
                    <a:pt x="327" y="1554"/>
                  </a:lnTo>
                  <a:lnTo>
                    <a:pt x="264" y="1550"/>
                  </a:lnTo>
                  <a:lnTo>
                    <a:pt x="264" y="1550"/>
                  </a:lnTo>
                  <a:lnTo>
                    <a:pt x="197" y="1544"/>
                  </a:lnTo>
                  <a:lnTo>
                    <a:pt x="163" y="1540"/>
                  </a:lnTo>
                  <a:lnTo>
                    <a:pt x="130" y="1535"/>
                  </a:lnTo>
                  <a:lnTo>
                    <a:pt x="97" y="1526"/>
                  </a:lnTo>
                  <a:lnTo>
                    <a:pt x="66" y="1516"/>
                  </a:lnTo>
                  <a:lnTo>
                    <a:pt x="52" y="1511"/>
                  </a:lnTo>
                  <a:lnTo>
                    <a:pt x="37" y="1504"/>
                  </a:lnTo>
                  <a:lnTo>
                    <a:pt x="23" y="1495"/>
                  </a:lnTo>
                  <a:lnTo>
                    <a:pt x="9" y="1487"/>
                  </a:lnTo>
                  <a:lnTo>
                    <a:pt x="9" y="1487"/>
                  </a:lnTo>
                  <a:lnTo>
                    <a:pt x="7" y="1477"/>
                  </a:lnTo>
                  <a:lnTo>
                    <a:pt x="5" y="1467"/>
                  </a:lnTo>
                  <a:lnTo>
                    <a:pt x="2" y="1457"/>
                  </a:lnTo>
                  <a:lnTo>
                    <a:pt x="0" y="1453"/>
                  </a:lnTo>
                  <a:lnTo>
                    <a:pt x="0" y="1448"/>
                  </a:lnTo>
                  <a:lnTo>
                    <a:pt x="0" y="1448"/>
                  </a:lnTo>
                  <a:lnTo>
                    <a:pt x="3" y="1439"/>
                  </a:lnTo>
                  <a:lnTo>
                    <a:pt x="7" y="1431"/>
                  </a:lnTo>
                  <a:lnTo>
                    <a:pt x="13" y="1424"/>
                  </a:lnTo>
                  <a:lnTo>
                    <a:pt x="20" y="1417"/>
                  </a:lnTo>
                  <a:lnTo>
                    <a:pt x="31" y="1403"/>
                  </a:lnTo>
                  <a:lnTo>
                    <a:pt x="37" y="1396"/>
                  </a:lnTo>
                  <a:lnTo>
                    <a:pt x="40" y="1387"/>
                  </a:lnTo>
                  <a:lnTo>
                    <a:pt x="40" y="1387"/>
                  </a:lnTo>
                  <a:lnTo>
                    <a:pt x="45" y="1384"/>
                  </a:lnTo>
                  <a:lnTo>
                    <a:pt x="52" y="1382"/>
                  </a:lnTo>
                  <a:lnTo>
                    <a:pt x="59" y="1380"/>
                  </a:lnTo>
                  <a:lnTo>
                    <a:pt x="66" y="1380"/>
                  </a:lnTo>
                  <a:lnTo>
                    <a:pt x="80" y="1382"/>
                  </a:lnTo>
                  <a:lnTo>
                    <a:pt x="96" y="1383"/>
                  </a:lnTo>
                  <a:lnTo>
                    <a:pt x="96" y="1383"/>
                  </a:lnTo>
                  <a:lnTo>
                    <a:pt x="116" y="1383"/>
                  </a:lnTo>
                  <a:lnTo>
                    <a:pt x="135" y="1380"/>
                  </a:lnTo>
                  <a:lnTo>
                    <a:pt x="155" y="1379"/>
                  </a:lnTo>
                  <a:lnTo>
                    <a:pt x="165" y="1379"/>
                  </a:lnTo>
                  <a:lnTo>
                    <a:pt x="174" y="1379"/>
                  </a:lnTo>
                  <a:lnTo>
                    <a:pt x="174" y="1379"/>
                  </a:lnTo>
                  <a:lnTo>
                    <a:pt x="173" y="1372"/>
                  </a:lnTo>
                  <a:lnTo>
                    <a:pt x="172" y="1363"/>
                  </a:lnTo>
                  <a:lnTo>
                    <a:pt x="170" y="1353"/>
                  </a:lnTo>
                  <a:lnTo>
                    <a:pt x="170" y="1344"/>
                  </a:lnTo>
                  <a:lnTo>
                    <a:pt x="170" y="1344"/>
                  </a:lnTo>
                  <a:lnTo>
                    <a:pt x="172" y="1338"/>
                  </a:lnTo>
                  <a:lnTo>
                    <a:pt x="173" y="1332"/>
                  </a:lnTo>
                  <a:lnTo>
                    <a:pt x="179" y="1323"/>
                  </a:lnTo>
                  <a:lnTo>
                    <a:pt x="183" y="1313"/>
                  </a:lnTo>
                  <a:lnTo>
                    <a:pt x="186" y="1309"/>
                  </a:lnTo>
                  <a:lnTo>
                    <a:pt x="186" y="1304"/>
                  </a:lnTo>
                  <a:lnTo>
                    <a:pt x="186" y="1304"/>
                  </a:lnTo>
                  <a:lnTo>
                    <a:pt x="194" y="1299"/>
                  </a:lnTo>
                  <a:lnTo>
                    <a:pt x="197" y="1295"/>
                  </a:lnTo>
                  <a:lnTo>
                    <a:pt x="198" y="1290"/>
                  </a:lnTo>
                  <a:lnTo>
                    <a:pt x="198" y="1290"/>
                  </a:lnTo>
                  <a:lnTo>
                    <a:pt x="201" y="1289"/>
                  </a:lnTo>
                  <a:lnTo>
                    <a:pt x="204" y="1287"/>
                  </a:lnTo>
                  <a:lnTo>
                    <a:pt x="205" y="1287"/>
                  </a:lnTo>
                  <a:lnTo>
                    <a:pt x="210" y="1287"/>
                  </a:lnTo>
                  <a:lnTo>
                    <a:pt x="210" y="1287"/>
                  </a:lnTo>
                  <a:lnTo>
                    <a:pt x="218" y="1276"/>
                  </a:lnTo>
                  <a:lnTo>
                    <a:pt x="226" y="1262"/>
                  </a:lnTo>
                  <a:lnTo>
                    <a:pt x="226" y="1262"/>
                  </a:lnTo>
                  <a:lnTo>
                    <a:pt x="235" y="1259"/>
                  </a:lnTo>
                  <a:lnTo>
                    <a:pt x="242" y="1261"/>
                  </a:lnTo>
                  <a:lnTo>
                    <a:pt x="249" y="1262"/>
                  </a:lnTo>
                  <a:lnTo>
                    <a:pt x="257" y="1264"/>
                  </a:lnTo>
                  <a:lnTo>
                    <a:pt x="257" y="1264"/>
                  </a:lnTo>
                  <a:lnTo>
                    <a:pt x="257" y="1250"/>
                  </a:lnTo>
                  <a:lnTo>
                    <a:pt x="257" y="1234"/>
                  </a:lnTo>
                  <a:lnTo>
                    <a:pt x="260" y="1219"/>
                  </a:lnTo>
                  <a:lnTo>
                    <a:pt x="263" y="1205"/>
                  </a:lnTo>
                  <a:lnTo>
                    <a:pt x="267" y="1191"/>
                  </a:lnTo>
                  <a:lnTo>
                    <a:pt x="271" y="1177"/>
                  </a:lnTo>
                  <a:lnTo>
                    <a:pt x="277" y="1165"/>
                  </a:lnTo>
                  <a:lnTo>
                    <a:pt x="283" y="1157"/>
                  </a:lnTo>
                  <a:lnTo>
                    <a:pt x="283" y="1157"/>
                  </a:lnTo>
                  <a:lnTo>
                    <a:pt x="298" y="1148"/>
                  </a:lnTo>
                  <a:lnTo>
                    <a:pt x="298" y="1148"/>
                  </a:lnTo>
                  <a:lnTo>
                    <a:pt x="326" y="1148"/>
                  </a:lnTo>
                  <a:lnTo>
                    <a:pt x="350" y="1150"/>
                  </a:lnTo>
                  <a:lnTo>
                    <a:pt x="372" y="1148"/>
                  </a:lnTo>
                  <a:lnTo>
                    <a:pt x="384" y="1146"/>
                  </a:lnTo>
                  <a:lnTo>
                    <a:pt x="396" y="1143"/>
                  </a:lnTo>
                  <a:lnTo>
                    <a:pt x="396" y="1143"/>
                  </a:lnTo>
                  <a:lnTo>
                    <a:pt x="381" y="1130"/>
                  </a:lnTo>
                  <a:lnTo>
                    <a:pt x="365" y="1115"/>
                  </a:lnTo>
                  <a:lnTo>
                    <a:pt x="351" y="1098"/>
                  </a:lnTo>
                  <a:lnTo>
                    <a:pt x="337" y="1078"/>
                  </a:lnTo>
                  <a:lnTo>
                    <a:pt x="326" y="1059"/>
                  </a:lnTo>
                  <a:lnTo>
                    <a:pt x="316" y="1036"/>
                  </a:lnTo>
                  <a:lnTo>
                    <a:pt x="308" y="1014"/>
                  </a:lnTo>
                  <a:lnTo>
                    <a:pt x="304" y="990"/>
                  </a:lnTo>
                  <a:lnTo>
                    <a:pt x="304" y="990"/>
                  </a:lnTo>
                  <a:lnTo>
                    <a:pt x="302" y="979"/>
                  </a:lnTo>
                  <a:lnTo>
                    <a:pt x="302" y="966"/>
                  </a:lnTo>
                  <a:lnTo>
                    <a:pt x="302" y="953"/>
                  </a:lnTo>
                  <a:lnTo>
                    <a:pt x="305" y="943"/>
                  </a:lnTo>
                  <a:lnTo>
                    <a:pt x="305" y="943"/>
                  </a:lnTo>
                  <a:lnTo>
                    <a:pt x="311" y="934"/>
                  </a:lnTo>
                  <a:lnTo>
                    <a:pt x="319" y="925"/>
                  </a:lnTo>
                  <a:lnTo>
                    <a:pt x="329" y="917"/>
                  </a:lnTo>
                  <a:lnTo>
                    <a:pt x="343" y="910"/>
                  </a:lnTo>
                  <a:lnTo>
                    <a:pt x="357" y="903"/>
                  </a:lnTo>
                  <a:lnTo>
                    <a:pt x="372" y="897"/>
                  </a:lnTo>
                  <a:lnTo>
                    <a:pt x="388" y="893"/>
                  </a:lnTo>
                  <a:lnTo>
                    <a:pt x="403" y="890"/>
                  </a:lnTo>
                  <a:lnTo>
                    <a:pt x="403" y="890"/>
                  </a:lnTo>
                  <a:lnTo>
                    <a:pt x="424" y="889"/>
                  </a:lnTo>
                  <a:lnTo>
                    <a:pt x="447" y="890"/>
                  </a:lnTo>
                  <a:lnTo>
                    <a:pt x="458" y="892"/>
                  </a:lnTo>
                  <a:lnTo>
                    <a:pt x="468" y="894"/>
                  </a:lnTo>
                  <a:lnTo>
                    <a:pt x="476" y="897"/>
                  </a:lnTo>
                  <a:lnTo>
                    <a:pt x="483" y="901"/>
                  </a:lnTo>
                  <a:lnTo>
                    <a:pt x="483" y="901"/>
                  </a:lnTo>
                  <a:lnTo>
                    <a:pt x="475" y="890"/>
                  </a:lnTo>
                  <a:lnTo>
                    <a:pt x="466" y="879"/>
                  </a:lnTo>
                  <a:lnTo>
                    <a:pt x="445" y="859"/>
                  </a:lnTo>
                  <a:lnTo>
                    <a:pt x="424" y="841"/>
                  </a:lnTo>
                  <a:lnTo>
                    <a:pt x="403" y="823"/>
                  </a:lnTo>
                  <a:lnTo>
                    <a:pt x="403" y="823"/>
                  </a:lnTo>
                  <a:lnTo>
                    <a:pt x="409" y="813"/>
                  </a:lnTo>
                  <a:lnTo>
                    <a:pt x="415" y="803"/>
                  </a:lnTo>
                  <a:lnTo>
                    <a:pt x="417" y="799"/>
                  </a:lnTo>
                  <a:lnTo>
                    <a:pt x="422" y="797"/>
                  </a:lnTo>
                  <a:lnTo>
                    <a:pt x="426" y="796"/>
                  </a:lnTo>
                  <a:lnTo>
                    <a:pt x="431" y="797"/>
                  </a:lnTo>
                  <a:lnTo>
                    <a:pt x="431" y="797"/>
                  </a:lnTo>
                  <a:lnTo>
                    <a:pt x="438" y="802"/>
                  </a:lnTo>
                  <a:lnTo>
                    <a:pt x="445" y="807"/>
                  </a:lnTo>
                  <a:lnTo>
                    <a:pt x="462" y="823"/>
                  </a:lnTo>
                  <a:lnTo>
                    <a:pt x="476" y="840"/>
                  </a:lnTo>
                  <a:lnTo>
                    <a:pt x="485" y="852"/>
                  </a:lnTo>
                  <a:lnTo>
                    <a:pt x="485" y="852"/>
                  </a:lnTo>
                  <a:lnTo>
                    <a:pt x="483" y="838"/>
                  </a:lnTo>
                  <a:lnTo>
                    <a:pt x="482" y="826"/>
                  </a:lnTo>
                  <a:lnTo>
                    <a:pt x="483" y="813"/>
                  </a:lnTo>
                  <a:lnTo>
                    <a:pt x="485" y="800"/>
                  </a:lnTo>
                  <a:lnTo>
                    <a:pt x="489" y="789"/>
                  </a:lnTo>
                  <a:lnTo>
                    <a:pt x="493" y="779"/>
                  </a:lnTo>
                  <a:lnTo>
                    <a:pt x="499" y="769"/>
                  </a:lnTo>
                  <a:lnTo>
                    <a:pt x="504" y="760"/>
                  </a:lnTo>
                  <a:lnTo>
                    <a:pt x="520" y="740"/>
                  </a:lnTo>
                  <a:lnTo>
                    <a:pt x="535" y="723"/>
                  </a:lnTo>
                  <a:lnTo>
                    <a:pt x="551" y="705"/>
                  </a:lnTo>
                  <a:lnTo>
                    <a:pt x="566" y="688"/>
                  </a:lnTo>
                  <a:lnTo>
                    <a:pt x="566" y="688"/>
                  </a:lnTo>
                  <a:lnTo>
                    <a:pt x="573" y="691"/>
                  </a:lnTo>
                  <a:lnTo>
                    <a:pt x="577" y="691"/>
                  </a:lnTo>
                  <a:lnTo>
                    <a:pt x="582" y="694"/>
                  </a:lnTo>
                  <a:lnTo>
                    <a:pt x="582" y="694"/>
                  </a:lnTo>
                  <a:lnTo>
                    <a:pt x="582" y="705"/>
                  </a:lnTo>
                  <a:lnTo>
                    <a:pt x="583" y="717"/>
                  </a:lnTo>
                  <a:lnTo>
                    <a:pt x="590" y="740"/>
                  </a:lnTo>
                  <a:lnTo>
                    <a:pt x="594" y="753"/>
                  </a:lnTo>
                  <a:lnTo>
                    <a:pt x="597" y="765"/>
                  </a:lnTo>
                  <a:lnTo>
                    <a:pt x="598" y="778"/>
                  </a:lnTo>
                  <a:lnTo>
                    <a:pt x="597" y="793"/>
                  </a:lnTo>
                  <a:lnTo>
                    <a:pt x="597" y="793"/>
                  </a:lnTo>
                  <a:lnTo>
                    <a:pt x="594" y="805"/>
                  </a:lnTo>
                  <a:lnTo>
                    <a:pt x="590" y="814"/>
                  </a:lnTo>
                  <a:lnTo>
                    <a:pt x="583" y="823"/>
                  </a:lnTo>
                  <a:lnTo>
                    <a:pt x="576" y="830"/>
                  </a:lnTo>
                  <a:lnTo>
                    <a:pt x="559" y="844"/>
                  </a:lnTo>
                  <a:lnTo>
                    <a:pt x="551" y="849"/>
                  </a:lnTo>
                  <a:lnTo>
                    <a:pt x="544" y="858"/>
                  </a:lnTo>
                  <a:lnTo>
                    <a:pt x="544" y="858"/>
                  </a:lnTo>
                  <a:lnTo>
                    <a:pt x="561" y="852"/>
                  </a:lnTo>
                  <a:lnTo>
                    <a:pt x="577" y="848"/>
                  </a:lnTo>
                  <a:lnTo>
                    <a:pt x="586" y="847"/>
                  </a:lnTo>
                  <a:lnTo>
                    <a:pt x="594" y="847"/>
                  </a:lnTo>
                  <a:lnTo>
                    <a:pt x="603" y="847"/>
                  </a:lnTo>
                  <a:lnTo>
                    <a:pt x="611" y="849"/>
                  </a:lnTo>
                  <a:lnTo>
                    <a:pt x="611" y="849"/>
                  </a:lnTo>
                  <a:lnTo>
                    <a:pt x="624" y="854"/>
                  </a:lnTo>
                  <a:lnTo>
                    <a:pt x="635" y="861"/>
                  </a:lnTo>
                  <a:lnTo>
                    <a:pt x="643" y="868"/>
                  </a:lnTo>
                  <a:lnTo>
                    <a:pt x="653" y="878"/>
                  </a:lnTo>
                  <a:lnTo>
                    <a:pt x="669" y="896"/>
                  </a:lnTo>
                  <a:lnTo>
                    <a:pt x="685" y="914"/>
                  </a:lnTo>
                  <a:lnTo>
                    <a:pt x="685" y="914"/>
                  </a:lnTo>
                  <a:lnTo>
                    <a:pt x="695" y="949"/>
                  </a:lnTo>
                  <a:lnTo>
                    <a:pt x="699" y="967"/>
                  </a:lnTo>
                  <a:lnTo>
                    <a:pt x="701" y="987"/>
                  </a:lnTo>
                  <a:lnTo>
                    <a:pt x="701" y="987"/>
                  </a:lnTo>
                  <a:lnTo>
                    <a:pt x="699" y="1007"/>
                  </a:lnTo>
                  <a:lnTo>
                    <a:pt x="695" y="1025"/>
                  </a:lnTo>
                  <a:lnTo>
                    <a:pt x="691" y="1043"/>
                  </a:lnTo>
                  <a:lnTo>
                    <a:pt x="684" y="1060"/>
                  </a:lnTo>
                  <a:lnTo>
                    <a:pt x="676" y="1077"/>
                  </a:lnTo>
                  <a:lnTo>
                    <a:pt x="669" y="1094"/>
                  </a:lnTo>
                  <a:lnTo>
                    <a:pt x="652" y="1122"/>
                  </a:lnTo>
                  <a:lnTo>
                    <a:pt x="652" y="1122"/>
                  </a:lnTo>
                  <a:lnTo>
                    <a:pt x="663" y="1125"/>
                  </a:lnTo>
                  <a:lnTo>
                    <a:pt x="678" y="1130"/>
                  </a:lnTo>
                  <a:lnTo>
                    <a:pt x="678" y="1130"/>
                  </a:lnTo>
                  <a:lnTo>
                    <a:pt x="740" y="1122"/>
                  </a:lnTo>
                  <a:lnTo>
                    <a:pt x="757" y="1119"/>
                  </a:lnTo>
                  <a:lnTo>
                    <a:pt x="775" y="1119"/>
                  </a:lnTo>
                  <a:lnTo>
                    <a:pt x="794" y="1119"/>
                  </a:lnTo>
                  <a:lnTo>
                    <a:pt x="813" y="1120"/>
                  </a:lnTo>
                  <a:lnTo>
                    <a:pt x="813" y="1120"/>
                  </a:lnTo>
                  <a:lnTo>
                    <a:pt x="823" y="1123"/>
                  </a:lnTo>
                  <a:lnTo>
                    <a:pt x="831" y="1125"/>
                  </a:lnTo>
                  <a:lnTo>
                    <a:pt x="831" y="1125"/>
                  </a:lnTo>
                  <a:lnTo>
                    <a:pt x="838" y="1125"/>
                  </a:lnTo>
                  <a:lnTo>
                    <a:pt x="845" y="1125"/>
                  </a:lnTo>
                  <a:lnTo>
                    <a:pt x="853" y="1125"/>
                  </a:lnTo>
                  <a:lnTo>
                    <a:pt x="858" y="1125"/>
                  </a:lnTo>
                  <a:lnTo>
                    <a:pt x="858" y="1125"/>
                  </a:lnTo>
                  <a:lnTo>
                    <a:pt x="861" y="1127"/>
                  </a:lnTo>
                  <a:lnTo>
                    <a:pt x="864" y="1130"/>
                  </a:lnTo>
                  <a:lnTo>
                    <a:pt x="865" y="1133"/>
                  </a:lnTo>
                  <a:lnTo>
                    <a:pt x="868" y="1136"/>
                  </a:lnTo>
                  <a:lnTo>
                    <a:pt x="868" y="1136"/>
                  </a:lnTo>
                  <a:lnTo>
                    <a:pt x="872" y="1137"/>
                  </a:lnTo>
                  <a:lnTo>
                    <a:pt x="875" y="1137"/>
                  </a:lnTo>
                  <a:lnTo>
                    <a:pt x="878" y="1139"/>
                  </a:lnTo>
                  <a:lnTo>
                    <a:pt x="881" y="1139"/>
                  </a:lnTo>
                  <a:lnTo>
                    <a:pt x="881" y="1139"/>
                  </a:lnTo>
                  <a:lnTo>
                    <a:pt x="889" y="1146"/>
                  </a:lnTo>
                  <a:lnTo>
                    <a:pt x="896" y="1154"/>
                  </a:lnTo>
                  <a:lnTo>
                    <a:pt x="904" y="1160"/>
                  </a:lnTo>
                  <a:lnTo>
                    <a:pt x="909" y="1163"/>
                  </a:lnTo>
                  <a:lnTo>
                    <a:pt x="914" y="1164"/>
                  </a:lnTo>
                  <a:lnTo>
                    <a:pt x="914" y="1164"/>
                  </a:lnTo>
                  <a:lnTo>
                    <a:pt x="917" y="1168"/>
                  </a:lnTo>
                  <a:lnTo>
                    <a:pt x="920" y="1172"/>
                  </a:lnTo>
                  <a:lnTo>
                    <a:pt x="927" y="1177"/>
                  </a:lnTo>
                  <a:lnTo>
                    <a:pt x="931" y="1179"/>
                  </a:lnTo>
                  <a:lnTo>
                    <a:pt x="934" y="1182"/>
                  </a:lnTo>
                  <a:lnTo>
                    <a:pt x="935" y="1186"/>
                  </a:lnTo>
                  <a:lnTo>
                    <a:pt x="935" y="1192"/>
                  </a:lnTo>
                  <a:lnTo>
                    <a:pt x="935" y="1192"/>
                  </a:lnTo>
                  <a:lnTo>
                    <a:pt x="934" y="1196"/>
                  </a:lnTo>
                  <a:lnTo>
                    <a:pt x="930" y="1199"/>
                  </a:lnTo>
                  <a:lnTo>
                    <a:pt x="926" y="1202"/>
                  </a:lnTo>
                  <a:lnTo>
                    <a:pt x="920" y="1203"/>
                  </a:lnTo>
                  <a:lnTo>
                    <a:pt x="907" y="1205"/>
                  </a:lnTo>
                  <a:lnTo>
                    <a:pt x="896" y="1205"/>
                  </a:lnTo>
                  <a:lnTo>
                    <a:pt x="896" y="1205"/>
                  </a:lnTo>
                  <a:lnTo>
                    <a:pt x="899" y="1210"/>
                  </a:lnTo>
                  <a:lnTo>
                    <a:pt x="900" y="1216"/>
                  </a:lnTo>
                  <a:lnTo>
                    <a:pt x="902" y="1220"/>
                  </a:lnTo>
                  <a:lnTo>
                    <a:pt x="902" y="1223"/>
                  </a:lnTo>
                  <a:lnTo>
                    <a:pt x="900" y="1224"/>
                  </a:lnTo>
                  <a:lnTo>
                    <a:pt x="900" y="1224"/>
                  </a:lnTo>
                  <a:lnTo>
                    <a:pt x="902" y="1231"/>
                  </a:lnTo>
                  <a:lnTo>
                    <a:pt x="904" y="1236"/>
                  </a:lnTo>
                  <a:lnTo>
                    <a:pt x="913" y="1245"/>
                  </a:lnTo>
                  <a:lnTo>
                    <a:pt x="923" y="1254"/>
                  </a:lnTo>
                  <a:lnTo>
                    <a:pt x="933" y="1262"/>
                  </a:lnTo>
                  <a:lnTo>
                    <a:pt x="942" y="1271"/>
                  </a:lnTo>
                  <a:lnTo>
                    <a:pt x="945" y="1276"/>
                  </a:lnTo>
                  <a:lnTo>
                    <a:pt x="947" y="1280"/>
                  </a:lnTo>
                  <a:lnTo>
                    <a:pt x="947" y="1286"/>
                  </a:lnTo>
                  <a:lnTo>
                    <a:pt x="947" y="1292"/>
                  </a:lnTo>
                  <a:lnTo>
                    <a:pt x="944" y="1297"/>
                  </a:lnTo>
                  <a:lnTo>
                    <a:pt x="938" y="1304"/>
                  </a:lnTo>
                  <a:lnTo>
                    <a:pt x="938" y="1304"/>
                  </a:lnTo>
                  <a:lnTo>
                    <a:pt x="907" y="1306"/>
                  </a:lnTo>
                  <a:lnTo>
                    <a:pt x="875" y="1309"/>
                  </a:lnTo>
                  <a:lnTo>
                    <a:pt x="875" y="1309"/>
                  </a:lnTo>
                  <a:lnTo>
                    <a:pt x="883" y="1317"/>
                  </a:lnTo>
                  <a:lnTo>
                    <a:pt x="890" y="1325"/>
                  </a:lnTo>
                  <a:lnTo>
                    <a:pt x="895" y="1337"/>
                  </a:lnTo>
                  <a:lnTo>
                    <a:pt x="899" y="1346"/>
                  </a:lnTo>
                  <a:lnTo>
                    <a:pt x="900" y="1359"/>
                  </a:lnTo>
                  <a:lnTo>
                    <a:pt x="902" y="1370"/>
                  </a:lnTo>
                  <a:lnTo>
                    <a:pt x="900" y="1383"/>
                  </a:lnTo>
                  <a:lnTo>
                    <a:pt x="899" y="1397"/>
                  </a:lnTo>
                  <a:lnTo>
                    <a:pt x="899" y="1397"/>
                  </a:lnTo>
                  <a:lnTo>
                    <a:pt x="959" y="1403"/>
                  </a:lnTo>
                  <a:lnTo>
                    <a:pt x="1022" y="1408"/>
                  </a:lnTo>
                  <a:lnTo>
                    <a:pt x="1090" y="1414"/>
                  </a:lnTo>
                  <a:lnTo>
                    <a:pt x="1159" y="1421"/>
                  </a:lnTo>
                  <a:lnTo>
                    <a:pt x="1159" y="1421"/>
                  </a:lnTo>
                  <a:lnTo>
                    <a:pt x="1143" y="1411"/>
                  </a:lnTo>
                  <a:lnTo>
                    <a:pt x="1128" y="1400"/>
                  </a:lnTo>
                  <a:lnTo>
                    <a:pt x="1115" y="1387"/>
                  </a:lnTo>
                  <a:lnTo>
                    <a:pt x="1102" y="1372"/>
                  </a:lnTo>
                  <a:lnTo>
                    <a:pt x="1102" y="1372"/>
                  </a:lnTo>
                  <a:lnTo>
                    <a:pt x="1097" y="1353"/>
                  </a:lnTo>
                  <a:lnTo>
                    <a:pt x="1090" y="1335"/>
                  </a:lnTo>
                  <a:lnTo>
                    <a:pt x="1086" y="1317"/>
                  </a:lnTo>
                  <a:lnTo>
                    <a:pt x="1086" y="1309"/>
                  </a:lnTo>
                  <a:lnTo>
                    <a:pt x="1086" y="1300"/>
                  </a:lnTo>
                  <a:lnTo>
                    <a:pt x="1086" y="1300"/>
                  </a:lnTo>
                  <a:lnTo>
                    <a:pt x="1087" y="1295"/>
                  </a:lnTo>
                  <a:lnTo>
                    <a:pt x="1090" y="1289"/>
                  </a:lnTo>
                  <a:lnTo>
                    <a:pt x="1091" y="1283"/>
                  </a:lnTo>
                  <a:lnTo>
                    <a:pt x="1093" y="1278"/>
                  </a:lnTo>
                  <a:lnTo>
                    <a:pt x="1093" y="1278"/>
                  </a:lnTo>
                  <a:lnTo>
                    <a:pt x="1094" y="1248"/>
                  </a:lnTo>
                  <a:lnTo>
                    <a:pt x="1095" y="1236"/>
                  </a:lnTo>
                  <a:lnTo>
                    <a:pt x="1098" y="1229"/>
                  </a:lnTo>
                  <a:lnTo>
                    <a:pt x="1101" y="1221"/>
                  </a:lnTo>
                  <a:lnTo>
                    <a:pt x="1101" y="1221"/>
                  </a:lnTo>
                  <a:lnTo>
                    <a:pt x="1105" y="1213"/>
                  </a:lnTo>
                  <a:lnTo>
                    <a:pt x="1108" y="1205"/>
                  </a:lnTo>
                  <a:lnTo>
                    <a:pt x="1108" y="1205"/>
                  </a:lnTo>
                  <a:lnTo>
                    <a:pt x="1114" y="1198"/>
                  </a:lnTo>
                  <a:lnTo>
                    <a:pt x="1119" y="1192"/>
                  </a:lnTo>
                  <a:lnTo>
                    <a:pt x="1125" y="1186"/>
                  </a:lnTo>
                  <a:lnTo>
                    <a:pt x="1129" y="1181"/>
                  </a:lnTo>
                  <a:lnTo>
                    <a:pt x="1129" y="1181"/>
                  </a:lnTo>
                  <a:lnTo>
                    <a:pt x="1130" y="1178"/>
                  </a:lnTo>
                  <a:lnTo>
                    <a:pt x="1132" y="1174"/>
                  </a:lnTo>
                  <a:lnTo>
                    <a:pt x="1133" y="1170"/>
                  </a:lnTo>
                  <a:lnTo>
                    <a:pt x="1135" y="1167"/>
                  </a:lnTo>
                  <a:lnTo>
                    <a:pt x="1135" y="1167"/>
                  </a:lnTo>
                  <a:lnTo>
                    <a:pt x="1145" y="1156"/>
                  </a:lnTo>
                  <a:lnTo>
                    <a:pt x="1147" y="1147"/>
                  </a:lnTo>
                  <a:lnTo>
                    <a:pt x="1150" y="1139"/>
                  </a:lnTo>
                  <a:lnTo>
                    <a:pt x="1150" y="1139"/>
                  </a:lnTo>
                  <a:lnTo>
                    <a:pt x="1167" y="1115"/>
                  </a:lnTo>
                  <a:lnTo>
                    <a:pt x="1185" y="1088"/>
                  </a:lnTo>
                  <a:lnTo>
                    <a:pt x="1203" y="1060"/>
                  </a:lnTo>
                  <a:lnTo>
                    <a:pt x="1223" y="1032"/>
                  </a:lnTo>
                  <a:lnTo>
                    <a:pt x="1223" y="1032"/>
                  </a:lnTo>
                  <a:lnTo>
                    <a:pt x="1230" y="1025"/>
                  </a:lnTo>
                  <a:lnTo>
                    <a:pt x="1239" y="1018"/>
                  </a:lnTo>
                  <a:lnTo>
                    <a:pt x="1246" y="1012"/>
                  </a:lnTo>
                  <a:lnTo>
                    <a:pt x="1254" y="1004"/>
                  </a:lnTo>
                  <a:lnTo>
                    <a:pt x="1254" y="1004"/>
                  </a:lnTo>
                  <a:lnTo>
                    <a:pt x="1268" y="984"/>
                  </a:lnTo>
                  <a:lnTo>
                    <a:pt x="1282" y="963"/>
                  </a:lnTo>
                  <a:lnTo>
                    <a:pt x="1298" y="943"/>
                  </a:lnTo>
                  <a:lnTo>
                    <a:pt x="1305" y="935"/>
                  </a:lnTo>
                  <a:lnTo>
                    <a:pt x="1313" y="928"/>
                  </a:lnTo>
                  <a:lnTo>
                    <a:pt x="1313" y="928"/>
                  </a:lnTo>
                  <a:lnTo>
                    <a:pt x="1323" y="921"/>
                  </a:lnTo>
                  <a:lnTo>
                    <a:pt x="1334" y="915"/>
                  </a:lnTo>
                  <a:lnTo>
                    <a:pt x="1334" y="915"/>
                  </a:lnTo>
                  <a:lnTo>
                    <a:pt x="1338" y="914"/>
                  </a:lnTo>
                  <a:lnTo>
                    <a:pt x="1344" y="913"/>
                  </a:lnTo>
                  <a:lnTo>
                    <a:pt x="1355" y="911"/>
                  </a:lnTo>
                  <a:lnTo>
                    <a:pt x="1355" y="911"/>
                  </a:lnTo>
                  <a:lnTo>
                    <a:pt x="1368" y="900"/>
                  </a:lnTo>
                  <a:lnTo>
                    <a:pt x="1385" y="890"/>
                  </a:lnTo>
                  <a:lnTo>
                    <a:pt x="1401" y="882"/>
                  </a:lnTo>
                  <a:lnTo>
                    <a:pt x="1420" y="873"/>
                  </a:lnTo>
                  <a:lnTo>
                    <a:pt x="1438" y="863"/>
                  </a:lnTo>
                  <a:lnTo>
                    <a:pt x="1455" y="854"/>
                  </a:lnTo>
                  <a:lnTo>
                    <a:pt x="1472" y="842"/>
                  </a:lnTo>
                  <a:lnTo>
                    <a:pt x="1479" y="837"/>
                  </a:lnTo>
                  <a:lnTo>
                    <a:pt x="1486" y="830"/>
                  </a:lnTo>
                  <a:lnTo>
                    <a:pt x="1486" y="830"/>
                  </a:lnTo>
                  <a:lnTo>
                    <a:pt x="1490" y="830"/>
                  </a:lnTo>
                  <a:lnTo>
                    <a:pt x="1493" y="830"/>
                  </a:lnTo>
                  <a:lnTo>
                    <a:pt x="1495" y="831"/>
                  </a:lnTo>
                  <a:lnTo>
                    <a:pt x="1498" y="831"/>
                  </a:lnTo>
                  <a:lnTo>
                    <a:pt x="1498" y="831"/>
                  </a:lnTo>
                  <a:lnTo>
                    <a:pt x="1501" y="819"/>
                  </a:lnTo>
                  <a:lnTo>
                    <a:pt x="1505" y="807"/>
                  </a:lnTo>
                  <a:lnTo>
                    <a:pt x="1511" y="797"/>
                  </a:lnTo>
                  <a:lnTo>
                    <a:pt x="1519" y="789"/>
                  </a:lnTo>
                  <a:lnTo>
                    <a:pt x="1519" y="789"/>
                  </a:lnTo>
                  <a:lnTo>
                    <a:pt x="1514" y="786"/>
                  </a:lnTo>
                  <a:lnTo>
                    <a:pt x="1508" y="783"/>
                  </a:lnTo>
                  <a:lnTo>
                    <a:pt x="1502" y="783"/>
                  </a:lnTo>
                  <a:lnTo>
                    <a:pt x="1500" y="783"/>
                  </a:lnTo>
                  <a:lnTo>
                    <a:pt x="1497" y="786"/>
                  </a:lnTo>
                  <a:lnTo>
                    <a:pt x="1497" y="786"/>
                  </a:lnTo>
                  <a:lnTo>
                    <a:pt x="1476" y="779"/>
                  </a:lnTo>
                  <a:lnTo>
                    <a:pt x="1458" y="769"/>
                  </a:lnTo>
                  <a:lnTo>
                    <a:pt x="1439" y="758"/>
                  </a:lnTo>
                  <a:lnTo>
                    <a:pt x="1422" y="747"/>
                  </a:lnTo>
                  <a:lnTo>
                    <a:pt x="1422" y="747"/>
                  </a:lnTo>
                  <a:lnTo>
                    <a:pt x="1415" y="753"/>
                  </a:lnTo>
                  <a:lnTo>
                    <a:pt x="1407" y="757"/>
                  </a:lnTo>
                  <a:lnTo>
                    <a:pt x="1399" y="760"/>
                  </a:lnTo>
                  <a:lnTo>
                    <a:pt x="1389" y="761"/>
                  </a:lnTo>
                  <a:lnTo>
                    <a:pt x="1372" y="761"/>
                  </a:lnTo>
                  <a:lnTo>
                    <a:pt x="1354" y="760"/>
                  </a:lnTo>
                  <a:lnTo>
                    <a:pt x="1334" y="757"/>
                  </a:lnTo>
                  <a:lnTo>
                    <a:pt x="1316" y="754"/>
                  </a:lnTo>
                  <a:lnTo>
                    <a:pt x="1296" y="754"/>
                  </a:lnTo>
                  <a:lnTo>
                    <a:pt x="1288" y="754"/>
                  </a:lnTo>
                  <a:lnTo>
                    <a:pt x="1278" y="755"/>
                  </a:lnTo>
                  <a:lnTo>
                    <a:pt x="1278" y="755"/>
                  </a:lnTo>
                  <a:lnTo>
                    <a:pt x="1275" y="753"/>
                  </a:lnTo>
                  <a:lnTo>
                    <a:pt x="1272" y="751"/>
                  </a:lnTo>
                  <a:lnTo>
                    <a:pt x="1269" y="751"/>
                  </a:lnTo>
                  <a:lnTo>
                    <a:pt x="1269" y="751"/>
                  </a:lnTo>
                  <a:lnTo>
                    <a:pt x="1268" y="746"/>
                  </a:lnTo>
                  <a:lnTo>
                    <a:pt x="1267" y="741"/>
                  </a:lnTo>
                  <a:lnTo>
                    <a:pt x="1268" y="739"/>
                  </a:lnTo>
                  <a:lnTo>
                    <a:pt x="1271" y="736"/>
                  </a:lnTo>
                  <a:lnTo>
                    <a:pt x="1271" y="736"/>
                  </a:lnTo>
                  <a:lnTo>
                    <a:pt x="1253" y="736"/>
                  </a:lnTo>
                  <a:lnTo>
                    <a:pt x="1232" y="737"/>
                  </a:lnTo>
                  <a:lnTo>
                    <a:pt x="1220" y="737"/>
                  </a:lnTo>
                  <a:lnTo>
                    <a:pt x="1210" y="734"/>
                  </a:lnTo>
                  <a:lnTo>
                    <a:pt x="1199" y="730"/>
                  </a:lnTo>
                  <a:lnTo>
                    <a:pt x="1191" y="724"/>
                  </a:lnTo>
                  <a:lnTo>
                    <a:pt x="1191" y="724"/>
                  </a:lnTo>
                  <a:lnTo>
                    <a:pt x="1191" y="720"/>
                  </a:lnTo>
                  <a:lnTo>
                    <a:pt x="1194" y="716"/>
                  </a:lnTo>
                  <a:lnTo>
                    <a:pt x="1198" y="713"/>
                  </a:lnTo>
                  <a:lnTo>
                    <a:pt x="1203" y="712"/>
                  </a:lnTo>
                  <a:lnTo>
                    <a:pt x="1215" y="708"/>
                  </a:lnTo>
                  <a:lnTo>
                    <a:pt x="1219" y="705"/>
                  </a:lnTo>
                  <a:lnTo>
                    <a:pt x="1222" y="701"/>
                  </a:lnTo>
                  <a:lnTo>
                    <a:pt x="1222" y="701"/>
                  </a:lnTo>
                  <a:lnTo>
                    <a:pt x="1205" y="701"/>
                  </a:lnTo>
                  <a:lnTo>
                    <a:pt x="1188" y="701"/>
                  </a:lnTo>
                  <a:lnTo>
                    <a:pt x="1171" y="698"/>
                  </a:lnTo>
                  <a:lnTo>
                    <a:pt x="1154" y="695"/>
                  </a:lnTo>
                  <a:lnTo>
                    <a:pt x="1139" y="691"/>
                  </a:lnTo>
                  <a:lnTo>
                    <a:pt x="1125" y="684"/>
                  </a:lnTo>
                  <a:lnTo>
                    <a:pt x="1111" y="677"/>
                  </a:lnTo>
                  <a:lnTo>
                    <a:pt x="1100" y="667"/>
                  </a:lnTo>
                  <a:lnTo>
                    <a:pt x="1100" y="667"/>
                  </a:lnTo>
                  <a:lnTo>
                    <a:pt x="1095" y="667"/>
                  </a:lnTo>
                  <a:lnTo>
                    <a:pt x="1093" y="666"/>
                  </a:lnTo>
                  <a:lnTo>
                    <a:pt x="1091" y="666"/>
                  </a:lnTo>
                  <a:lnTo>
                    <a:pt x="1087" y="666"/>
                  </a:lnTo>
                  <a:lnTo>
                    <a:pt x="1087" y="666"/>
                  </a:lnTo>
                  <a:lnTo>
                    <a:pt x="1072" y="651"/>
                  </a:lnTo>
                  <a:lnTo>
                    <a:pt x="1064" y="643"/>
                  </a:lnTo>
                  <a:lnTo>
                    <a:pt x="1057" y="635"/>
                  </a:lnTo>
                  <a:lnTo>
                    <a:pt x="1057" y="635"/>
                  </a:lnTo>
                  <a:lnTo>
                    <a:pt x="1050" y="630"/>
                  </a:lnTo>
                  <a:lnTo>
                    <a:pt x="1042" y="626"/>
                  </a:lnTo>
                  <a:lnTo>
                    <a:pt x="1035" y="621"/>
                  </a:lnTo>
                  <a:lnTo>
                    <a:pt x="1032" y="616"/>
                  </a:lnTo>
                  <a:lnTo>
                    <a:pt x="1031" y="612"/>
                  </a:lnTo>
                  <a:lnTo>
                    <a:pt x="1031" y="612"/>
                  </a:lnTo>
                  <a:lnTo>
                    <a:pt x="1032" y="612"/>
                  </a:lnTo>
                  <a:lnTo>
                    <a:pt x="1031" y="611"/>
                  </a:lnTo>
                  <a:lnTo>
                    <a:pt x="1031" y="611"/>
                  </a:lnTo>
                  <a:lnTo>
                    <a:pt x="1035" y="609"/>
                  </a:lnTo>
                  <a:lnTo>
                    <a:pt x="1039" y="608"/>
                  </a:lnTo>
                  <a:lnTo>
                    <a:pt x="1048" y="607"/>
                  </a:lnTo>
                  <a:lnTo>
                    <a:pt x="1059" y="608"/>
                  </a:lnTo>
                  <a:lnTo>
                    <a:pt x="1069" y="609"/>
                  </a:lnTo>
                  <a:lnTo>
                    <a:pt x="1080" y="611"/>
                  </a:lnTo>
                  <a:lnTo>
                    <a:pt x="1090" y="611"/>
                  </a:lnTo>
                  <a:lnTo>
                    <a:pt x="1098" y="609"/>
                  </a:lnTo>
                  <a:lnTo>
                    <a:pt x="1102" y="608"/>
                  </a:lnTo>
                  <a:lnTo>
                    <a:pt x="1107" y="605"/>
                  </a:lnTo>
                  <a:lnTo>
                    <a:pt x="1107" y="605"/>
                  </a:lnTo>
                  <a:lnTo>
                    <a:pt x="1088" y="602"/>
                  </a:lnTo>
                  <a:lnTo>
                    <a:pt x="1070" y="595"/>
                  </a:lnTo>
                  <a:lnTo>
                    <a:pt x="1053" y="587"/>
                  </a:lnTo>
                  <a:lnTo>
                    <a:pt x="1036" y="577"/>
                  </a:lnTo>
                  <a:lnTo>
                    <a:pt x="1036" y="577"/>
                  </a:lnTo>
                  <a:lnTo>
                    <a:pt x="1029" y="571"/>
                  </a:lnTo>
                  <a:lnTo>
                    <a:pt x="1022" y="564"/>
                  </a:lnTo>
                  <a:lnTo>
                    <a:pt x="1008" y="549"/>
                  </a:lnTo>
                  <a:lnTo>
                    <a:pt x="1008" y="549"/>
                  </a:lnTo>
                  <a:lnTo>
                    <a:pt x="989" y="532"/>
                  </a:lnTo>
                  <a:lnTo>
                    <a:pt x="982" y="522"/>
                  </a:lnTo>
                  <a:lnTo>
                    <a:pt x="977" y="517"/>
                  </a:lnTo>
                  <a:lnTo>
                    <a:pt x="975" y="510"/>
                  </a:lnTo>
                  <a:lnTo>
                    <a:pt x="975" y="510"/>
                  </a:lnTo>
                  <a:lnTo>
                    <a:pt x="970" y="490"/>
                  </a:lnTo>
                  <a:lnTo>
                    <a:pt x="966" y="472"/>
                  </a:lnTo>
                  <a:lnTo>
                    <a:pt x="961" y="453"/>
                  </a:lnTo>
                  <a:lnTo>
                    <a:pt x="958" y="444"/>
                  </a:lnTo>
                  <a:lnTo>
                    <a:pt x="952" y="435"/>
                  </a:lnTo>
                  <a:lnTo>
                    <a:pt x="952" y="435"/>
                  </a:lnTo>
                  <a:lnTo>
                    <a:pt x="958" y="431"/>
                  </a:lnTo>
                  <a:lnTo>
                    <a:pt x="963" y="430"/>
                  </a:lnTo>
                  <a:lnTo>
                    <a:pt x="969" y="431"/>
                  </a:lnTo>
                  <a:lnTo>
                    <a:pt x="973" y="432"/>
                  </a:lnTo>
                  <a:lnTo>
                    <a:pt x="983" y="441"/>
                  </a:lnTo>
                  <a:lnTo>
                    <a:pt x="989" y="444"/>
                  </a:lnTo>
                  <a:lnTo>
                    <a:pt x="993" y="446"/>
                  </a:lnTo>
                  <a:lnTo>
                    <a:pt x="993" y="446"/>
                  </a:lnTo>
                  <a:lnTo>
                    <a:pt x="1007" y="452"/>
                  </a:lnTo>
                  <a:lnTo>
                    <a:pt x="1015" y="453"/>
                  </a:lnTo>
                  <a:lnTo>
                    <a:pt x="1024" y="455"/>
                  </a:lnTo>
                  <a:lnTo>
                    <a:pt x="1024" y="455"/>
                  </a:lnTo>
                  <a:lnTo>
                    <a:pt x="1015" y="446"/>
                  </a:lnTo>
                  <a:lnTo>
                    <a:pt x="1003" y="437"/>
                  </a:lnTo>
                  <a:lnTo>
                    <a:pt x="979" y="418"/>
                  </a:lnTo>
                  <a:lnTo>
                    <a:pt x="979" y="418"/>
                  </a:lnTo>
                  <a:lnTo>
                    <a:pt x="976" y="413"/>
                  </a:lnTo>
                  <a:lnTo>
                    <a:pt x="973" y="409"/>
                  </a:lnTo>
                  <a:lnTo>
                    <a:pt x="965" y="399"/>
                  </a:lnTo>
                  <a:lnTo>
                    <a:pt x="961" y="395"/>
                  </a:lnTo>
                  <a:lnTo>
                    <a:pt x="959" y="390"/>
                  </a:lnTo>
                  <a:lnTo>
                    <a:pt x="958" y="386"/>
                  </a:lnTo>
                  <a:lnTo>
                    <a:pt x="959" y="379"/>
                  </a:lnTo>
                  <a:lnTo>
                    <a:pt x="959" y="379"/>
                  </a:lnTo>
                  <a:lnTo>
                    <a:pt x="963" y="379"/>
                  </a:lnTo>
                  <a:lnTo>
                    <a:pt x="966" y="379"/>
                  </a:lnTo>
                  <a:lnTo>
                    <a:pt x="973" y="382"/>
                  </a:lnTo>
                  <a:lnTo>
                    <a:pt x="977" y="385"/>
                  </a:lnTo>
                  <a:lnTo>
                    <a:pt x="984" y="389"/>
                  </a:lnTo>
                  <a:lnTo>
                    <a:pt x="984" y="389"/>
                  </a:lnTo>
                  <a:lnTo>
                    <a:pt x="996" y="388"/>
                  </a:lnTo>
                  <a:lnTo>
                    <a:pt x="1006" y="388"/>
                  </a:lnTo>
                  <a:lnTo>
                    <a:pt x="1015" y="388"/>
                  </a:lnTo>
                  <a:lnTo>
                    <a:pt x="1028" y="386"/>
                  </a:lnTo>
                  <a:lnTo>
                    <a:pt x="1028" y="386"/>
                  </a:lnTo>
                  <a:lnTo>
                    <a:pt x="1043" y="383"/>
                  </a:lnTo>
                  <a:lnTo>
                    <a:pt x="1057" y="378"/>
                  </a:lnTo>
                  <a:lnTo>
                    <a:pt x="1070" y="369"/>
                  </a:lnTo>
                  <a:lnTo>
                    <a:pt x="1081" y="359"/>
                  </a:lnTo>
                  <a:lnTo>
                    <a:pt x="1093" y="350"/>
                  </a:lnTo>
                  <a:lnTo>
                    <a:pt x="1101" y="337"/>
                  </a:lnTo>
                  <a:lnTo>
                    <a:pt x="1109" y="324"/>
                  </a:lnTo>
                  <a:lnTo>
                    <a:pt x="1116" y="310"/>
                  </a:lnTo>
                  <a:lnTo>
                    <a:pt x="1130" y="282"/>
                  </a:lnTo>
                  <a:lnTo>
                    <a:pt x="1145" y="253"/>
                  </a:lnTo>
                  <a:lnTo>
                    <a:pt x="1160" y="225"/>
                  </a:lnTo>
                  <a:lnTo>
                    <a:pt x="1167" y="213"/>
                  </a:lnTo>
                  <a:lnTo>
                    <a:pt x="1177" y="201"/>
                  </a:lnTo>
                  <a:lnTo>
                    <a:pt x="1177" y="201"/>
                  </a:lnTo>
                  <a:lnTo>
                    <a:pt x="1181" y="191"/>
                  </a:lnTo>
                  <a:lnTo>
                    <a:pt x="1187" y="180"/>
                  </a:lnTo>
                  <a:lnTo>
                    <a:pt x="1192" y="171"/>
                  </a:lnTo>
                  <a:lnTo>
                    <a:pt x="1202" y="164"/>
                  </a:lnTo>
                  <a:lnTo>
                    <a:pt x="1202" y="164"/>
                  </a:lnTo>
                  <a:lnTo>
                    <a:pt x="1212" y="149"/>
                  </a:lnTo>
                  <a:lnTo>
                    <a:pt x="1223" y="132"/>
                  </a:lnTo>
                  <a:lnTo>
                    <a:pt x="1234" y="117"/>
                  </a:lnTo>
                  <a:lnTo>
                    <a:pt x="1248" y="102"/>
                  </a:lnTo>
                  <a:lnTo>
                    <a:pt x="1262" y="88"/>
                  </a:lnTo>
                  <a:lnTo>
                    <a:pt x="1279" y="76"/>
                  </a:lnTo>
                  <a:lnTo>
                    <a:pt x="1296" y="63"/>
                  </a:lnTo>
                  <a:lnTo>
                    <a:pt x="1313" y="53"/>
                  </a:lnTo>
                  <a:lnTo>
                    <a:pt x="1333" y="44"/>
                  </a:lnTo>
                  <a:lnTo>
                    <a:pt x="1351" y="35"/>
                  </a:lnTo>
                  <a:lnTo>
                    <a:pt x="1372" y="29"/>
                  </a:lnTo>
                  <a:lnTo>
                    <a:pt x="1393" y="25"/>
                  </a:lnTo>
                  <a:lnTo>
                    <a:pt x="1414" y="22"/>
                  </a:lnTo>
                  <a:lnTo>
                    <a:pt x="1436" y="21"/>
                  </a:lnTo>
                  <a:lnTo>
                    <a:pt x="1459" y="22"/>
                  </a:lnTo>
                  <a:lnTo>
                    <a:pt x="1481" y="27"/>
                  </a:lnTo>
                  <a:lnTo>
                    <a:pt x="1481" y="27"/>
                  </a:lnTo>
                  <a:lnTo>
                    <a:pt x="1493" y="29"/>
                  </a:lnTo>
                  <a:lnTo>
                    <a:pt x="1504" y="34"/>
                  </a:lnTo>
                  <a:lnTo>
                    <a:pt x="1528" y="44"/>
                  </a:lnTo>
                  <a:lnTo>
                    <a:pt x="1528" y="44"/>
                  </a:lnTo>
                  <a:lnTo>
                    <a:pt x="1542" y="32"/>
                  </a:lnTo>
                  <a:lnTo>
                    <a:pt x="1557" y="22"/>
                  </a:lnTo>
                  <a:lnTo>
                    <a:pt x="1574" y="14"/>
                  </a:lnTo>
                  <a:lnTo>
                    <a:pt x="1591" y="8"/>
                  </a:lnTo>
                  <a:lnTo>
                    <a:pt x="1609" y="4"/>
                  </a:lnTo>
                  <a:lnTo>
                    <a:pt x="1627" y="1"/>
                  </a:lnTo>
                  <a:lnTo>
                    <a:pt x="1647" y="0"/>
                  </a:lnTo>
                  <a:lnTo>
                    <a:pt x="1667" y="0"/>
                  </a:lnTo>
                  <a:lnTo>
                    <a:pt x="1686" y="1"/>
                  </a:lnTo>
                  <a:lnTo>
                    <a:pt x="1706" y="4"/>
                  </a:lnTo>
                  <a:lnTo>
                    <a:pt x="1726" y="8"/>
                  </a:lnTo>
                  <a:lnTo>
                    <a:pt x="1745" y="13"/>
                  </a:lnTo>
                  <a:lnTo>
                    <a:pt x="1764" y="18"/>
                  </a:lnTo>
                  <a:lnTo>
                    <a:pt x="1782" y="24"/>
                  </a:lnTo>
                  <a:lnTo>
                    <a:pt x="1799" y="31"/>
                  </a:lnTo>
                  <a:lnTo>
                    <a:pt x="1816" y="38"/>
                  </a:lnTo>
                  <a:lnTo>
                    <a:pt x="1816" y="38"/>
                  </a:lnTo>
                  <a:lnTo>
                    <a:pt x="1816" y="45"/>
                  </a:lnTo>
                  <a:lnTo>
                    <a:pt x="1814" y="49"/>
                  </a:lnTo>
                  <a:lnTo>
                    <a:pt x="1810" y="52"/>
                  </a:lnTo>
                  <a:lnTo>
                    <a:pt x="1804" y="52"/>
                  </a:lnTo>
                  <a:lnTo>
                    <a:pt x="1804" y="52"/>
                  </a:lnTo>
                  <a:lnTo>
                    <a:pt x="1825" y="63"/>
                  </a:lnTo>
                  <a:lnTo>
                    <a:pt x="1845" y="74"/>
                  </a:lnTo>
                  <a:lnTo>
                    <a:pt x="1865" y="86"/>
                  </a:lnTo>
                  <a:lnTo>
                    <a:pt x="1882" y="100"/>
                  </a:lnTo>
                  <a:lnTo>
                    <a:pt x="1898" y="115"/>
                  </a:lnTo>
                  <a:lnTo>
                    <a:pt x="1912" y="132"/>
                  </a:lnTo>
                  <a:lnTo>
                    <a:pt x="1924" y="150"/>
                  </a:lnTo>
                  <a:lnTo>
                    <a:pt x="1928" y="160"/>
                  </a:lnTo>
                  <a:lnTo>
                    <a:pt x="1932" y="170"/>
                  </a:lnTo>
                  <a:lnTo>
                    <a:pt x="1932" y="170"/>
                  </a:lnTo>
                  <a:lnTo>
                    <a:pt x="1942" y="170"/>
                  </a:lnTo>
                  <a:lnTo>
                    <a:pt x="1952" y="170"/>
                  </a:lnTo>
                  <a:lnTo>
                    <a:pt x="1955" y="170"/>
                  </a:lnTo>
                  <a:lnTo>
                    <a:pt x="1959" y="171"/>
                  </a:lnTo>
                  <a:lnTo>
                    <a:pt x="1962" y="174"/>
                  </a:lnTo>
                  <a:lnTo>
                    <a:pt x="1964" y="178"/>
                  </a:lnTo>
                  <a:lnTo>
                    <a:pt x="1964" y="178"/>
                  </a:lnTo>
                  <a:lnTo>
                    <a:pt x="1963" y="181"/>
                  </a:lnTo>
                  <a:lnTo>
                    <a:pt x="1962" y="184"/>
                  </a:lnTo>
                  <a:lnTo>
                    <a:pt x="1957" y="187"/>
                  </a:lnTo>
                  <a:lnTo>
                    <a:pt x="1947" y="190"/>
                  </a:lnTo>
                  <a:lnTo>
                    <a:pt x="1947" y="190"/>
                  </a:lnTo>
                  <a:lnTo>
                    <a:pt x="1963" y="219"/>
                  </a:lnTo>
                  <a:lnTo>
                    <a:pt x="1978" y="249"/>
                  </a:lnTo>
                  <a:lnTo>
                    <a:pt x="1997" y="278"/>
                  </a:lnTo>
                  <a:lnTo>
                    <a:pt x="2006" y="292"/>
                  </a:lnTo>
                  <a:lnTo>
                    <a:pt x="2016" y="305"/>
                  </a:lnTo>
                  <a:lnTo>
                    <a:pt x="2028" y="316"/>
                  </a:lnTo>
                  <a:lnTo>
                    <a:pt x="2040" y="326"/>
                  </a:lnTo>
                  <a:lnTo>
                    <a:pt x="2053" y="334"/>
                  </a:lnTo>
                  <a:lnTo>
                    <a:pt x="2067" y="341"/>
                  </a:lnTo>
                  <a:lnTo>
                    <a:pt x="2082" y="345"/>
                  </a:lnTo>
                  <a:lnTo>
                    <a:pt x="2099" y="348"/>
                  </a:lnTo>
                  <a:lnTo>
                    <a:pt x="2116" y="348"/>
                  </a:lnTo>
                  <a:lnTo>
                    <a:pt x="2136" y="345"/>
                  </a:lnTo>
                  <a:lnTo>
                    <a:pt x="2136" y="345"/>
                  </a:lnTo>
                  <a:lnTo>
                    <a:pt x="2138" y="341"/>
                  </a:lnTo>
                  <a:lnTo>
                    <a:pt x="2143" y="337"/>
                  </a:lnTo>
                  <a:lnTo>
                    <a:pt x="2150" y="327"/>
                  </a:lnTo>
                  <a:lnTo>
                    <a:pt x="2154" y="324"/>
                  </a:lnTo>
                  <a:lnTo>
                    <a:pt x="2158" y="322"/>
                  </a:lnTo>
                  <a:lnTo>
                    <a:pt x="2162" y="322"/>
                  </a:lnTo>
                  <a:lnTo>
                    <a:pt x="2168" y="324"/>
                  </a:lnTo>
                  <a:lnTo>
                    <a:pt x="2168" y="324"/>
                  </a:lnTo>
                  <a:lnTo>
                    <a:pt x="2169" y="343"/>
                  </a:lnTo>
                  <a:lnTo>
                    <a:pt x="2168" y="359"/>
                  </a:lnTo>
                  <a:lnTo>
                    <a:pt x="2166" y="378"/>
                  </a:lnTo>
                  <a:lnTo>
                    <a:pt x="2164" y="395"/>
                  </a:lnTo>
                  <a:lnTo>
                    <a:pt x="2159" y="410"/>
                  </a:lnTo>
                  <a:lnTo>
                    <a:pt x="2154" y="425"/>
                  </a:lnTo>
                  <a:lnTo>
                    <a:pt x="2147" y="439"/>
                  </a:lnTo>
                  <a:lnTo>
                    <a:pt x="2138" y="452"/>
                  </a:lnTo>
                  <a:lnTo>
                    <a:pt x="2130" y="463"/>
                  </a:lnTo>
                  <a:lnTo>
                    <a:pt x="2119" y="475"/>
                  </a:lnTo>
                  <a:lnTo>
                    <a:pt x="2108" y="483"/>
                  </a:lnTo>
                  <a:lnTo>
                    <a:pt x="2093" y="490"/>
                  </a:lnTo>
                  <a:lnTo>
                    <a:pt x="2079" y="496"/>
                  </a:lnTo>
                  <a:lnTo>
                    <a:pt x="2063" y="500"/>
                  </a:lnTo>
                  <a:lnTo>
                    <a:pt x="2046" y="501"/>
                  </a:lnTo>
                  <a:lnTo>
                    <a:pt x="2026" y="500"/>
                  </a:lnTo>
                  <a:lnTo>
                    <a:pt x="2026" y="500"/>
                  </a:lnTo>
                  <a:close/>
                  <a:moveTo>
                    <a:pt x="1181" y="584"/>
                  </a:moveTo>
                  <a:lnTo>
                    <a:pt x="1181" y="584"/>
                  </a:lnTo>
                  <a:lnTo>
                    <a:pt x="1180" y="585"/>
                  </a:lnTo>
                  <a:lnTo>
                    <a:pt x="1178" y="585"/>
                  </a:lnTo>
                  <a:lnTo>
                    <a:pt x="1180" y="587"/>
                  </a:lnTo>
                  <a:lnTo>
                    <a:pt x="1180" y="587"/>
                  </a:lnTo>
                  <a:lnTo>
                    <a:pt x="1195" y="595"/>
                  </a:lnTo>
                  <a:lnTo>
                    <a:pt x="1213" y="604"/>
                  </a:lnTo>
                  <a:lnTo>
                    <a:pt x="1234" y="611"/>
                  </a:lnTo>
                  <a:lnTo>
                    <a:pt x="1257" y="615"/>
                  </a:lnTo>
                  <a:lnTo>
                    <a:pt x="1279" y="616"/>
                  </a:lnTo>
                  <a:lnTo>
                    <a:pt x="1291" y="616"/>
                  </a:lnTo>
                  <a:lnTo>
                    <a:pt x="1300" y="615"/>
                  </a:lnTo>
                  <a:lnTo>
                    <a:pt x="1312" y="614"/>
                  </a:lnTo>
                  <a:lnTo>
                    <a:pt x="1320" y="611"/>
                  </a:lnTo>
                  <a:lnTo>
                    <a:pt x="1330" y="605"/>
                  </a:lnTo>
                  <a:lnTo>
                    <a:pt x="1337" y="601"/>
                  </a:lnTo>
                  <a:lnTo>
                    <a:pt x="1337" y="601"/>
                  </a:lnTo>
                  <a:lnTo>
                    <a:pt x="1341" y="597"/>
                  </a:lnTo>
                  <a:lnTo>
                    <a:pt x="1344" y="591"/>
                  </a:lnTo>
                  <a:lnTo>
                    <a:pt x="1349" y="578"/>
                  </a:lnTo>
                  <a:lnTo>
                    <a:pt x="1356" y="567"/>
                  </a:lnTo>
                  <a:lnTo>
                    <a:pt x="1361" y="563"/>
                  </a:lnTo>
                  <a:lnTo>
                    <a:pt x="1363" y="562"/>
                  </a:lnTo>
                  <a:lnTo>
                    <a:pt x="1363" y="562"/>
                  </a:lnTo>
                  <a:lnTo>
                    <a:pt x="1368" y="562"/>
                  </a:lnTo>
                  <a:lnTo>
                    <a:pt x="1371" y="563"/>
                  </a:lnTo>
                  <a:lnTo>
                    <a:pt x="1372" y="564"/>
                  </a:lnTo>
                  <a:lnTo>
                    <a:pt x="1373" y="567"/>
                  </a:lnTo>
                  <a:lnTo>
                    <a:pt x="1373" y="573"/>
                  </a:lnTo>
                  <a:lnTo>
                    <a:pt x="1371" y="581"/>
                  </a:lnTo>
                  <a:lnTo>
                    <a:pt x="1365" y="597"/>
                  </a:lnTo>
                  <a:lnTo>
                    <a:pt x="1363" y="604"/>
                  </a:lnTo>
                  <a:lnTo>
                    <a:pt x="1363" y="609"/>
                  </a:lnTo>
                  <a:lnTo>
                    <a:pt x="1363" y="609"/>
                  </a:lnTo>
                  <a:lnTo>
                    <a:pt x="1372" y="605"/>
                  </a:lnTo>
                  <a:lnTo>
                    <a:pt x="1378" y="601"/>
                  </a:lnTo>
                  <a:lnTo>
                    <a:pt x="1385" y="595"/>
                  </a:lnTo>
                  <a:lnTo>
                    <a:pt x="1389" y="588"/>
                  </a:lnTo>
                  <a:lnTo>
                    <a:pt x="1399" y="574"/>
                  </a:lnTo>
                  <a:lnTo>
                    <a:pt x="1406" y="559"/>
                  </a:lnTo>
                  <a:lnTo>
                    <a:pt x="1417" y="525"/>
                  </a:lnTo>
                  <a:lnTo>
                    <a:pt x="1425" y="510"/>
                  </a:lnTo>
                  <a:lnTo>
                    <a:pt x="1434" y="496"/>
                  </a:lnTo>
                  <a:lnTo>
                    <a:pt x="1434" y="496"/>
                  </a:lnTo>
                  <a:lnTo>
                    <a:pt x="1403" y="496"/>
                  </a:lnTo>
                  <a:lnTo>
                    <a:pt x="1378" y="494"/>
                  </a:lnTo>
                  <a:lnTo>
                    <a:pt x="1354" y="490"/>
                  </a:lnTo>
                  <a:lnTo>
                    <a:pt x="1330" y="484"/>
                  </a:lnTo>
                  <a:lnTo>
                    <a:pt x="1330" y="484"/>
                  </a:lnTo>
                  <a:lnTo>
                    <a:pt x="1317" y="480"/>
                  </a:lnTo>
                  <a:lnTo>
                    <a:pt x="1303" y="476"/>
                  </a:lnTo>
                  <a:lnTo>
                    <a:pt x="1291" y="469"/>
                  </a:lnTo>
                  <a:lnTo>
                    <a:pt x="1286" y="465"/>
                  </a:lnTo>
                  <a:lnTo>
                    <a:pt x="1282" y="461"/>
                  </a:lnTo>
                  <a:lnTo>
                    <a:pt x="1282" y="461"/>
                  </a:lnTo>
                  <a:lnTo>
                    <a:pt x="1288" y="456"/>
                  </a:lnTo>
                  <a:lnTo>
                    <a:pt x="1293" y="455"/>
                  </a:lnTo>
                  <a:lnTo>
                    <a:pt x="1299" y="453"/>
                  </a:lnTo>
                  <a:lnTo>
                    <a:pt x="1306" y="453"/>
                  </a:lnTo>
                  <a:lnTo>
                    <a:pt x="1320" y="455"/>
                  </a:lnTo>
                  <a:lnTo>
                    <a:pt x="1327" y="455"/>
                  </a:lnTo>
                  <a:lnTo>
                    <a:pt x="1335" y="453"/>
                  </a:lnTo>
                  <a:lnTo>
                    <a:pt x="1335" y="453"/>
                  </a:lnTo>
                  <a:lnTo>
                    <a:pt x="1345" y="451"/>
                  </a:lnTo>
                  <a:lnTo>
                    <a:pt x="1355" y="445"/>
                  </a:lnTo>
                  <a:lnTo>
                    <a:pt x="1363" y="439"/>
                  </a:lnTo>
                  <a:lnTo>
                    <a:pt x="1372" y="432"/>
                  </a:lnTo>
                  <a:lnTo>
                    <a:pt x="1386" y="418"/>
                  </a:lnTo>
                  <a:lnTo>
                    <a:pt x="1393" y="413"/>
                  </a:lnTo>
                  <a:lnTo>
                    <a:pt x="1400" y="410"/>
                  </a:lnTo>
                  <a:lnTo>
                    <a:pt x="1400" y="410"/>
                  </a:lnTo>
                  <a:lnTo>
                    <a:pt x="1393" y="420"/>
                  </a:lnTo>
                  <a:lnTo>
                    <a:pt x="1386" y="430"/>
                  </a:lnTo>
                  <a:lnTo>
                    <a:pt x="1378" y="439"/>
                  </a:lnTo>
                  <a:lnTo>
                    <a:pt x="1368" y="448"/>
                  </a:lnTo>
                  <a:lnTo>
                    <a:pt x="1358" y="455"/>
                  </a:lnTo>
                  <a:lnTo>
                    <a:pt x="1347" y="461"/>
                  </a:lnTo>
                  <a:lnTo>
                    <a:pt x="1334" y="465"/>
                  </a:lnTo>
                  <a:lnTo>
                    <a:pt x="1320" y="468"/>
                  </a:lnTo>
                  <a:lnTo>
                    <a:pt x="1320" y="468"/>
                  </a:lnTo>
                  <a:lnTo>
                    <a:pt x="1338" y="473"/>
                  </a:lnTo>
                  <a:lnTo>
                    <a:pt x="1356" y="479"/>
                  </a:lnTo>
                  <a:lnTo>
                    <a:pt x="1375" y="482"/>
                  </a:lnTo>
                  <a:lnTo>
                    <a:pt x="1393" y="483"/>
                  </a:lnTo>
                  <a:lnTo>
                    <a:pt x="1413" y="483"/>
                  </a:lnTo>
                  <a:lnTo>
                    <a:pt x="1431" y="480"/>
                  </a:lnTo>
                  <a:lnTo>
                    <a:pt x="1449" y="477"/>
                  </a:lnTo>
                  <a:lnTo>
                    <a:pt x="1466" y="472"/>
                  </a:lnTo>
                  <a:lnTo>
                    <a:pt x="1483" y="466"/>
                  </a:lnTo>
                  <a:lnTo>
                    <a:pt x="1500" y="458"/>
                  </a:lnTo>
                  <a:lnTo>
                    <a:pt x="1515" y="449"/>
                  </a:lnTo>
                  <a:lnTo>
                    <a:pt x="1529" y="439"/>
                  </a:lnTo>
                  <a:lnTo>
                    <a:pt x="1542" y="428"/>
                  </a:lnTo>
                  <a:lnTo>
                    <a:pt x="1554" y="416"/>
                  </a:lnTo>
                  <a:lnTo>
                    <a:pt x="1564" y="403"/>
                  </a:lnTo>
                  <a:lnTo>
                    <a:pt x="1574" y="389"/>
                  </a:lnTo>
                  <a:lnTo>
                    <a:pt x="1574" y="389"/>
                  </a:lnTo>
                  <a:lnTo>
                    <a:pt x="1575" y="379"/>
                  </a:lnTo>
                  <a:lnTo>
                    <a:pt x="1575" y="369"/>
                  </a:lnTo>
                  <a:lnTo>
                    <a:pt x="1575" y="359"/>
                  </a:lnTo>
                  <a:lnTo>
                    <a:pt x="1577" y="355"/>
                  </a:lnTo>
                  <a:lnTo>
                    <a:pt x="1578" y="352"/>
                  </a:lnTo>
                  <a:lnTo>
                    <a:pt x="1578" y="352"/>
                  </a:lnTo>
                  <a:lnTo>
                    <a:pt x="1581" y="351"/>
                  </a:lnTo>
                  <a:lnTo>
                    <a:pt x="1582" y="350"/>
                  </a:lnTo>
                  <a:lnTo>
                    <a:pt x="1584" y="348"/>
                  </a:lnTo>
                  <a:lnTo>
                    <a:pt x="1585" y="348"/>
                  </a:lnTo>
                  <a:lnTo>
                    <a:pt x="1585" y="348"/>
                  </a:lnTo>
                  <a:lnTo>
                    <a:pt x="1590" y="351"/>
                  </a:lnTo>
                  <a:lnTo>
                    <a:pt x="1592" y="354"/>
                  </a:lnTo>
                  <a:lnTo>
                    <a:pt x="1595" y="358"/>
                  </a:lnTo>
                  <a:lnTo>
                    <a:pt x="1595" y="362"/>
                  </a:lnTo>
                  <a:lnTo>
                    <a:pt x="1597" y="372"/>
                  </a:lnTo>
                  <a:lnTo>
                    <a:pt x="1599" y="383"/>
                  </a:lnTo>
                  <a:lnTo>
                    <a:pt x="1599" y="383"/>
                  </a:lnTo>
                  <a:lnTo>
                    <a:pt x="1597" y="388"/>
                  </a:lnTo>
                  <a:lnTo>
                    <a:pt x="1594" y="393"/>
                  </a:lnTo>
                  <a:lnTo>
                    <a:pt x="1592" y="404"/>
                  </a:lnTo>
                  <a:lnTo>
                    <a:pt x="1590" y="417"/>
                  </a:lnTo>
                  <a:lnTo>
                    <a:pt x="1588" y="423"/>
                  </a:lnTo>
                  <a:lnTo>
                    <a:pt x="1585" y="428"/>
                  </a:lnTo>
                  <a:lnTo>
                    <a:pt x="1585" y="428"/>
                  </a:lnTo>
                  <a:lnTo>
                    <a:pt x="1611" y="421"/>
                  </a:lnTo>
                  <a:lnTo>
                    <a:pt x="1633" y="413"/>
                  </a:lnTo>
                  <a:lnTo>
                    <a:pt x="1654" y="403"/>
                  </a:lnTo>
                  <a:lnTo>
                    <a:pt x="1674" y="392"/>
                  </a:lnTo>
                  <a:lnTo>
                    <a:pt x="1691" y="379"/>
                  </a:lnTo>
                  <a:lnTo>
                    <a:pt x="1706" y="364"/>
                  </a:lnTo>
                  <a:lnTo>
                    <a:pt x="1720" y="347"/>
                  </a:lnTo>
                  <a:lnTo>
                    <a:pt x="1731" y="327"/>
                  </a:lnTo>
                  <a:lnTo>
                    <a:pt x="1731" y="327"/>
                  </a:lnTo>
                  <a:lnTo>
                    <a:pt x="1738" y="312"/>
                  </a:lnTo>
                  <a:lnTo>
                    <a:pt x="1743" y="296"/>
                  </a:lnTo>
                  <a:lnTo>
                    <a:pt x="1747" y="281"/>
                  </a:lnTo>
                  <a:lnTo>
                    <a:pt x="1748" y="264"/>
                  </a:lnTo>
                  <a:lnTo>
                    <a:pt x="1748" y="249"/>
                  </a:lnTo>
                  <a:lnTo>
                    <a:pt x="1747" y="232"/>
                  </a:lnTo>
                  <a:lnTo>
                    <a:pt x="1744" y="213"/>
                  </a:lnTo>
                  <a:lnTo>
                    <a:pt x="1740" y="197"/>
                  </a:lnTo>
                  <a:lnTo>
                    <a:pt x="1740" y="197"/>
                  </a:lnTo>
                  <a:lnTo>
                    <a:pt x="1737" y="188"/>
                  </a:lnTo>
                  <a:lnTo>
                    <a:pt x="1733" y="181"/>
                  </a:lnTo>
                  <a:lnTo>
                    <a:pt x="1731" y="177"/>
                  </a:lnTo>
                  <a:lnTo>
                    <a:pt x="1731" y="174"/>
                  </a:lnTo>
                  <a:lnTo>
                    <a:pt x="1733" y="170"/>
                  </a:lnTo>
                  <a:lnTo>
                    <a:pt x="1734" y="166"/>
                  </a:lnTo>
                  <a:lnTo>
                    <a:pt x="1734" y="166"/>
                  </a:lnTo>
                  <a:lnTo>
                    <a:pt x="1738" y="166"/>
                  </a:lnTo>
                  <a:lnTo>
                    <a:pt x="1741" y="167"/>
                  </a:lnTo>
                  <a:lnTo>
                    <a:pt x="1747" y="171"/>
                  </a:lnTo>
                  <a:lnTo>
                    <a:pt x="1747" y="171"/>
                  </a:lnTo>
                  <a:lnTo>
                    <a:pt x="1745" y="177"/>
                  </a:lnTo>
                  <a:lnTo>
                    <a:pt x="1745" y="183"/>
                  </a:lnTo>
                  <a:lnTo>
                    <a:pt x="1750" y="195"/>
                  </a:lnTo>
                  <a:lnTo>
                    <a:pt x="1755" y="206"/>
                  </a:lnTo>
                  <a:lnTo>
                    <a:pt x="1757" y="213"/>
                  </a:lnTo>
                  <a:lnTo>
                    <a:pt x="1758" y="219"/>
                  </a:lnTo>
                  <a:lnTo>
                    <a:pt x="1758" y="219"/>
                  </a:lnTo>
                  <a:lnTo>
                    <a:pt x="1759" y="220"/>
                  </a:lnTo>
                  <a:lnTo>
                    <a:pt x="1762" y="222"/>
                  </a:lnTo>
                  <a:lnTo>
                    <a:pt x="1765" y="223"/>
                  </a:lnTo>
                  <a:lnTo>
                    <a:pt x="1766" y="226"/>
                  </a:lnTo>
                  <a:lnTo>
                    <a:pt x="1766" y="226"/>
                  </a:lnTo>
                  <a:lnTo>
                    <a:pt x="1771" y="240"/>
                  </a:lnTo>
                  <a:lnTo>
                    <a:pt x="1776" y="254"/>
                  </a:lnTo>
                  <a:lnTo>
                    <a:pt x="1785" y="268"/>
                  </a:lnTo>
                  <a:lnTo>
                    <a:pt x="1794" y="279"/>
                  </a:lnTo>
                  <a:lnTo>
                    <a:pt x="1806" y="291"/>
                  </a:lnTo>
                  <a:lnTo>
                    <a:pt x="1820" y="300"/>
                  </a:lnTo>
                  <a:lnTo>
                    <a:pt x="1834" y="309"/>
                  </a:lnTo>
                  <a:lnTo>
                    <a:pt x="1848" y="317"/>
                  </a:lnTo>
                  <a:lnTo>
                    <a:pt x="1848" y="317"/>
                  </a:lnTo>
                  <a:lnTo>
                    <a:pt x="1856" y="327"/>
                  </a:lnTo>
                  <a:lnTo>
                    <a:pt x="1865" y="338"/>
                  </a:lnTo>
                  <a:lnTo>
                    <a:pt x="1873" y="350"/>
                  </a:lnTo>
                  <a:lnTo>
                    <a:pt x="1877" y="355"/>
                  </a:lnTo>
                  <a:lnTo>
                    <a:pt x="1880" y="362"/>
                  </a:lnTo>
                  <a:lnTo>
                    <a:pt x="1880" y="362"/>
                  </a:lnTo>
                  <a:lnTo>
                    <a:pt x="1882" y="369"/>
                  </a:lnTo>
                  <a:lnTo>
                    <a:pt x="1883" y="378"/>
                  </a:lnTo>
                  <a:lnTo>
                    <a:pt x="1886" y="385"/>
                  </a:lnTo>
                  <a:lnTo>
                    <a:pt x="1887" y="388"/>
                  </a:lnTo>
                  <a:lnTo>
                    <a:pt x="1890" y="390"/>
                  </a:lnTo>
                  <a:lnTo>
                    <a:pt x="1890" y="390"/>
                  </a:lnTo>
                  <a:lnTo>
                    <a:pt x="1893" y="385"/>
                  </a:lnTo>
                  <a:lnTo>
                    <a:pt x="1893" y="380"/>
                  </a:lnTo>
                  <a:lnTo>
                    <a:pt x="1891" y="372"/>
                  </a:lnTo>
                  <a:lnTo>
                    <a:pt x="1890" y="362"/>
                  </a:lnTo>
                  <a:lnTo>
                    <a:pt x="1889" y="352"/>
                  </a:lnTo>
                  <a:lnTo>
                    <a:pt x="1889" y="352"/>
                  </a:lnTo>
                  <a:lnTo>
                    <a:pt x="1894" y="350"/>
                  </a:lnTo>
                  <a:lnTo>
                    <a:pt x="1898" y="350"/>
                  </a:lnTo>
                  <a:lnTo>
                    <a:pt x="1901" y="351"/>
                  </a:lnTo>
                  <a:lnTo>
                    <a:pt x="1904" y="354"/>
                  </a:lnTo>
                  <a:lnTo>
                    <a:pt x="1908" y="359"/>
                  </a:lnTo>
                  <a:lnTo>
                    <a:pt x="1912" y="366"/>
                  </a:lnTo>
                  <a:lnTo>
                    <a:pt x="1912" y="366"/>
                  </a:lnTo>
                  <a:lnTo>
                    <a:pt x="1912" y="368"/>
                  </a:lnTo>
                  <a:lnTo>
                    <a:pt x="1911" y="368"/>
                  </a:lnTo>
                  <a:lnTo>
                    <a:pt x="1908" y="368"/>
                  </a:lnTo>
                  <a:lnTo>
                    <a:pt x="1908" y="369"/>
                  </a:lnTo>
                  <a:lnTo>
                    <a:pt x="1908" y="369"/>
                  </a:lnTo>
                  <a:lnTo>
                    <a:pt x="1912" y="378"/>
                  </a:lnTo>
                  <a:lnTo>
                    <a:pt x="1917" y="389"/>
                  </a:lnTo>
                  <a:lnTo>
                    <a:pt x="1918" y="399"/>
                  </a:lnTo>
                  <a:lnTo>
                    <a:pt x="1918" y="410"/>
                  </a:lnTo>
                  <a:lnTo>
                    <a:pt x="1918" y="421"/>
                  </a:lnTo>
                  <a:lnTo>
                    <a:pt x="1917" y="432"/>
                  </a:lnTo>
                  <a:lnTo>
                    <a:pt x="1911" y="455"/>
                  </a:lnTo>
                  <a:lnTo>
                    <a:pt x="1911" y="455"/>
                  </a:lnTo>
                  <a:lnTo>
                    <a:pt x="1917" y="453"/>
                  </a:lnTo>
                  <a:lnTo>
                    <a:pt x="1922" y="451"/>
                  </a:lnTo>
                  <a:lnTo>
                    <a:pt x="1925" y="446"/>
                  </a:lnTo>
                  <a:lnTo>
                    <a:pt x="1928" y="441"/>
                  </a:lnTo>
                  <a:lnTo>
                    <a:pt x="1933" y="431"/>
                  </a:lnTo>
                  <a:lnTo>
                    <a:pt x="1936" y="425"/>
                  </a:lnTo>
                  <a:lnTo>
                    <a:pt x="1939" y="421"/>
                  </a:lnTo>
                  <a:lnTo>
                    <a:pt x="1939" y="421"/>
                  </a:lnTo>
                  <a:lnTo>
                    <a:pt x="1947" y="404"/>
                  </a:lnTo>
                  <a:lnTo>
                    <a:pt x="1955" y="388"/>
                  </a:lnTo>
                  <a:lnTo>
                    <a:pt x="1960" y="369"/>
                  </a:lnTo>
                  <a:lnTo>
                    <a:pt x="1963" y="359"/>
                  </a:lnTo>
                  <a:lnTo>
                    <a:pt x="1964" y="348"/>
                  </a:lnTo>
                  <a:lnTo>
                    <a:pt x="1964" y="348"/>
                  </a:lnTo>
                  <a:lnTo>
                    <a:pt x="1964" y="333"/>
                  </a:lnTo>
                  <a:lnTo>
                    <a:pt x="1963" y="319"/>
                  </a:lnTo>
                  <a:lnTo>
                    <a:pt x="1960" y="305"/>
                  </a:lnTo>
                  <a:lnTo>
                    <a:pt x="1956" y="292"/>
                  </a:lnTo>
                  <a:lnTo>
                    <a:pt x="1950" y="279"/>
                  </a:lnTo>
                  <a:lnTo>
                    <a:pt x="1946" y="268"/>
                  </a:lnTo>
                  <a:lnTo>
                    <a:pt x="1933" y="247"/>
                  </a:lnTo>
                  <a:lnTo>
                    <a:pt x="1933" y="247"/>
                  </a:lnTo>
                  <a:lnTo>
                    <a:pt x="1914" y="218"/>
                  </a:lnTo>
                  <a:lnTo>
                    <a:pt x="1905" y="202"/>
                  </a:lnTo>
                  <a:lnTo>
                    <a:pt x="1903" y="195"/>
                  </a:lnTo>
                  <a:lnTo>
                    <a:pt x="1903" y="191"/>
                  </a:lnTo>
                  <a:lnTo>
                    <a:pt x="1903" y="191"/>
                  </a:lnTo>
                  <a:lnTo>
                    <a:pt x="1904" y="187"/>
                  </a:lnTo>
                  <a:lnTo>
                    <a:pt x="1907" y="185"/>
                  </a:lnTo>
                  <a:lnTo>
                    <a:pt x="1914" y="183"/>
                  </a:lnTo>
                  <a:lnTo>
                    <a:pt x="1921" y="181"/>
                  </a:lnTo>
                  <a:lnTo>
                    <a:pt x="1924" y="180"/>
                  </a:lnTo>
                  <a:lnTo>
                    <a:pt x="1925" y="178"/>
                  </a:lnTo>
                  <a:lnTo>
                    <a:pt x="1925" y="178"/>
                  </a:lnTo>
                  <a:lnTo>
                    <a:pt x="1915" y="174"/>
                  </a:lnTo>
                  <a:lnTo>
                    <a:pt x="1904" y="168"/>
                  </a:lnTo>
                  <a:lnTo>
                    <a:pt x="1886" y="156"/>
                  </a:lnTo>
                  <a:lnTo>
                    <a:pt x="1849" y="128"/>
                  </a:lnTo>
                  <a:lnTo>
                    <a:pt x="1831" y="115"/>
                  </a:lnTo>
                  <a:lnTo>
                    <a:pt x="1821" y="110"/>
                  </a:lnTo>
                  <a:lnTo>
                    <a:pt x="1810" y="105"/>
                  </a:lnTo>
                  <a:lnTo>
                    <a:pt x="1799" y="101"/>
                  </a:lnTo>
                  <a:lnTo>
                    <a:pt x="1787" y="100"/>
                  </a:lnTo>
                  <a:lnTo>
                    <a:pt x="1775" y="100"/>
                  </a:lnTo>
                  <a:lnTo>
                    <a:pt x="1761" y="101"/>
                  </a:lnTo>
                  <a:lnTo>
                    <a:pt x="1761" y="101"/>
                  </a:lnTo>
                  <a:lnTo>
                    <a:pt x="1755" y="97"/>
                  </a:lnTo>
                  <a:lnTo>
                    <a:pt x="1754" y="94"/>
                  </a:lnTo>
                  <a:lnTo>
                    <a:pt x="1754" y="90"/>
                  </a:lnTo>
                  <a:lnTo>
                    <a:pt x="1754" y="90"/>
                  </a:lnTo>
                  <a:lnTo>
                    <a:pt x="1764" y="87"/>
                  </a:lnTo>
                  <a:lnTo>
                    <a:pt x="1773" y="84"/>
                  </a:lnTo>
                  <a:lnTo>
                    <a:pt x="1782" y="84"/>
                  </a:lnTo>
                  <a:lnTo>
                    <a:pt x="1790" y="86"/>
                  </a:lnTo>
                  <a:lnTo>
                    <a:pt x="1799" y="87"/>
                  </a:lnTo>
                  <a:lnTo>
                    <a:pt x="1807" y="88"/>
                  </a:lnTo>
                  <a:lnTo>
                    <a:pt x="1824" y="95"/>
                  </a:lnTo>
                  <a:lnTo>
                    <a:pt x="1839" y="104"/>
                  </a:lnTo>
                  <a:lnTo>
                    <a:pt x="1853" y="114"/>
                  </a:lnTo>
                  <a:lnTo>
                    <a:pt x="1867" y="124"/>
                  </a:lnTo>
                  <a:lnTo>
                    <a:pt x="1882" y="132"/>
                  </a:lnTo>
                  <a:lnTo>
                    <a:pt x="1882" y="132"/>
                  </a:lnTo>
                  <a:lnTo>
                    <a:pt x="1884" y="138"/>
                  </a:lnTo>
                  <a:lnTo>
                    <a:pt x="1889" y="142"/>
                  </a:lnTo>
                  <a:lnTo>
                    <a:pt x="1893" y="147"/>
                  </a:lnTo>
                  <a:lnTo>
                    <a:pt x="1897" y="150"/>
                  </a:lnTo>
                  <a:lnTo>
                    <a:pt x="1908" y="157"/>
                  </a:lnTo>
                  <a:lnTo>
                    <a:pt x="1919" y="163"/>
                  </a:lnTo>
                  <a:lnTo>
                    <a:pt x="1919" y="163"/>
                  </a:lnTo>
                  <a:lnTo>
                    <a:pt x="1907" y="145"/>
                  </a:lnTo>
                  <a:lnTo>
                    <a:pt x="1891" y="128"/>
                  </a:lnTo>
                  <a:lnTo>
                    <a:pt x="1874" y="111"/>
                  </a:lnTo>
                  <a:lnTo>
                    <a:pt x="1856" y="97"/>
                  </a:lnTo>
                  <a:lnTo>
                    <a:pt x="1837" y="84"/>
                  </a:lnTo>
                  <a:lnTo>
                    <a:pt x="1816" y="76"/>
                  </a:lnTo>
                  <a:lnTo>
                    <a:pt x="1804" y="72"/>
                  </a:lnTo>
                  <a:lnTo>
                    <a:pt x="1793" y="69"/>
                  </a:lnTo>
                  <a:lnTo>
                    <a:pt x="1782" y="67"/>
                  </a:lnTo>
                  <a:lnTo>
                    <a:pt x="1769" y="66"/>
                  </a:lnTo>
                  <a:lnTo>
                    <a:pt x="1769" y="66"/>
                  </a:lnTo>
                  <a:lnTo>
                    <a:pt x="1766" y="62"/>
                  </a:lnTo>
                  <a:lnTo>
                    <a:pt x="1766" y="58"/>
                  </a:lnTo>
                  <a:lnTo>
                    <a:pt x="1766" y="55"/>
                  </a:lnTo>
                  <a:lnTo>
                    <a:pt x="1769" y="52"/>
                  </a:lnTo>
                  <a:lnTo>
                    <a:pt x="1776" y="46"/>
                  </a:lnTo>
                  <a:lnTo>
                    <a:pt x="1779" y="44"/>
                  </a:lnTo>
                  <a:lnTo>
                    <a:pt x="1782" y="41"/>
                  </a:lnTo>
                  <a:lnTo>
                    <a:pt x="1782" y="41"/>
                  </a:lnTo>
                  <a:lnTo>
                    <a:pt x="1758" y="31"/>
                  </a:lnTo>
                  <a:lnTo>
                    <a:pt x="1731" y="22"/>
                  </a:lnTo>
                  <a:lnTo>
                    <a:pt x="1705" y="17"/>
                  </a:lnTo>
                  <a:lnTo>
                    <a:pt x="1677" y="14"/>
                  </a:lnTo>
                  <a:lnTo>
                    <a:pt x="1648" y="13"/>
                  </a:lnTo>
                  <a:lnTo>
                    <a:pt x="1634" y="14"/>
                  </a:lnTo>
                  <a:lnTo>
                    <a:pt x="1620" y="15"/>
                  </a:lnTo>
                  <a:lnTo>
                    <a:pt x="1606" y="18"/>
                  </a:lnTo>
                  <a:lnTo>
                    <a:pt x="1592" y="21"/>
                  </a:lnTo>
                  <a:lnTo>
                    <a:pt x="1578" y="27"/>
                  </a:lnTo>
                  <a:lnTo>
                    <a:pt x="1564" y="31"/>
                  </a:lnTo>
                  <a:lnTo>
                    <a:pt x="1564" y="31"/>
                  </a:lnTo>
                  <a:lnTo>
                    <a:pt x="1560" y="38"/>
                  </a:lnTo>
                  <a:lnTo>
                    <a:pt x="1554" y="44"/>
                  </a:lnTo>
                  <a:lnTo>
                    <a:pt x="1542" y="55"/>
                  </a:lnTo>
                  <a:lnTo>
                    <a:pt x="1542" y="55"/>
                  </a:lnTo>
                  <a:lnTo>
                    <a:pt x="1549" y="59"/>
                  </a:lnTo>
                  <a:lnTo>
                    <a:pt x="1556" y="62"/>
                  </a:lnTo>
                  <a:lnTo>
                    <a:pt x="1563" y="66"/>
                  </a:lnTo>
                  <a:lnTo>
                    <a:pt x="1568" y="72"/>
                  </a:lnTo>
                  <a:lnTo>
                    <a:pt x="1568" y="72"/>
                  </a:lnTo>
                  <a:lnTo>
                    <a:pt x="1566" y="79"/>
                  </a:lnTo>
                  <a:lnTo>
                    <a:pt x="1564" y="83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57" y="84"/>
                  </a:lnTo>
                  <a:lnTo>
                    <a:pt x="1554" y="83"/>
                  </a:lnTo>
                  <a:lnTo>
                    <a:pt x="1550" y="80"/>
                  </a:lnTo>
                  <a:lnTo>
                    <a:pt x="1546" y="76"/>
                  </a:lnTo>
                  <a:lnTo>
                    <a:pt x="1542" y="72"/>
                  </a:lnTo>
                  <a:lnTo>
                    <a:pt x="1542" y="72"/>
                  </a:lnTo>
                  <a:lnTo>
                    <a:pt x="1531" y="65"/>
                  </a:lnTo>
                  <a:lnTo>
                    <a:pt x="1517" y="58"/>
                  </a:lnTo>
                  <a:lnTo>
                    <a:pt x="1501" y="52"/>
                  </a:lnTo>
                  <a:lnTo>
                    <a:pt x="1484" y="46"/>
                  </a:lnTo>
                  <a:lnTo>
                    <a:pt x="1467" y="42"/>
                  </a:lnTo>
                  <a:lnTo>
                    <a:pt x="1449" y="38"/>
                  </a:lnTo>
                  <a:lnTo>
                    <a:pt x="1432" y="37"/>
                  </a:lnTo>
                  <a:lnTo>
                    <a:pt x="1417" y="37"/>
                  </a:lnTo>
                  <a:lnTo>
                    <a:pt x="1417" y="37"/>
                  </a:lnTo>
                  <a:lnTo>
                    <a:pt x="1389" y="44"/>
                  </a:lnTo>
                  <a:lnTo>
                    <a:pt x="1362" y="51"/>
                  </a:lnTo>
                  <a:lnTo>
                    <a:pt x="1362" y="51"/>
                  </a:lnTo>
                  <a:lnTo>
                    <a:pt x="1342" y="56"/>
                  </a:lnTo>
                  <a:lnTo>
                    <a:pt x="1326" y="63"/>
                  </a:lnTo>
                  <a:lnTo>
                    <a:pt x="1309" y="72"/>
                  </a:lnTo>
                  <a:lnTo>
                    <a:pt x="1293" y="81"/>
                  </a:lnTo>
                  <a:lnTo>
                    <a:pt x="1279" y="93"/>
                  </a:lnTo>
                  <a:lnTo>
                    <a:pt x="1265" y="107"/>
                  </a:lnTo>
                  <a:lnTo>
                    <a:pt x="1253" y="119"/>
                  </a:lnTo>
                  <a:lnTo>
                    <a:pt x="1241" y="135"/>
                  </a:lnTo>
                  <a:lnTo>
                    <a:pt x="1230" y="150"/>
                  </a:lnTo>
                  <a:lnTo>
                    <a:pt x="1219" y="166"/>
                  </a:lnTo>
                  <a:lnTo>
                    <a:pt x="1201" y="199"/>
                  </a:lnTo>
                  <a:lnTo>
                    <a:pt x="1184" y="234"/>
                  </a:lnTo>
                  <a:lnTo>
                    <a:pt x="1168" y="268"/>
                  </a:lnTo>
                  <a:lnTo>
                    <a:pt x="1168" y="268"/>
                  </a:lnTo>
                  <a:lnTo>
                    <a:pt x="1157" y="289"/>
                  </a:lnTo>
                  <a:lnTo>
                    <a:pt x="1147" y="306"/>
                  </a:lnTo>
                  <a:lnTo>
                    <a:pt x="1136" y="323"/>
                  </a:lnTo>
                  <a:lnTo>
                    <a:pt x="1123" y="340"/>
                  </a:lnTo>
                  <a:lnTo>
                    <a:pt x="1123" y="340"/>
                  </a:lnTo>
                  <a:lnTo>
                    <a:pt x="1112" y="354"/>
                  </a:lnTo>
                  <a:lnTo>
                    <a:pt x="1098" y="366"/>
                  </a:lnTo>
                  <a:lnTo>
                    <a:pt x="1083" y="379"/>
                  </a:lnTo>
                  <a:lnTo>
                    <a:pt x="1066" y="389"/>
                  </a:lnTo>
                  <a:lnTo>
                    <a:pt x="1046" y="397"/>
                  </a:lnTo>
                  <a:lnTo>
                    <a:pt x="1038" y="400"/>
                  </a:lnTo>
                  <a:lnTo>
                    <a:pt x="1028" y="402"/>
                  </a:lnTo>
                  <a:lnTo>
                    <a:pt x="1017" y="403"/>
                  </a:lnTo>
                  <a:lnTo>
                    <a:pt x="1007" y="403"/>
                  </a:lnTo>
                  <a:lnTo>
                    <a:pt x="997" y="402"/>
                  </a:lnTo>
                  <a:lnTo>
                    <a:pt x="986" y="399"/>
                  </a:lnTo>
                  <a:lnTo>
                    <a:pt x="986" y="399"/>
                  </a:lnTo>
                  <a:lnTo>
                    <a:pt x="987" y="403"/>
                  </a:lnTo>
                  <a:lnTo>
                    <a:pt x="990" y="407"/>
                  </a:lnTo>
                  <a:lnTo>
                    <a:pt x="997" y="413"/>
                  </a:lnTo>
                  <a:lnTo>
                    <a:pt x="1004" y="418"/>
                  </a:lnTo>
                  <a:lnTo>
                    <a:pt x="1007" y="423"/>
                  </a:lnTo>
                  <a:lnTo>
                    <a:pt x="1008" y="427"/>
                  </a:lnTo>
                  <a:lnTo>
                    <a:pt x="1008" y="427"/>
                  </a:lnTo>
                  <a:lnTo>
                    <a:pt x="1014" y="428"/>
                  </a:lnTo>
                  <a:lnTo>
                    <a:pt x="1018" y="430"/>
                  </a:lnTo>
                  <a:lnTo>
                    <a:pt x="1025" y="435"/>
                  </a:lnTo>
                  <a:lnTo>
                    <a:pt x="1031" y="442"/>
                  </a:lnTo>
                  <a:lnTo>
                    <a:pt x="1038" y="448"/>
                  </a:lnTo>
                  <a:lnTo>
                    <a:pt x="1038" y="448"/>
                  </a:lnTo>
                  <a:lnTo>
                    <a:pt x="1046" y="451"/>
                  </a:lnTo>
                  <a:lnTo>
                    <a:pt x="1053" y="451"/>
                  </a:lnTo>
                  <a:lnTo>
                    <a:pt x="1057" y="452"/>
                  </a:lnTo>
                  <a:lnTo>
                    <a:pt x="1062" y="453"/>
                  </a:lnTo>
                  <a:lnTo>
                    <a:pt x="1064" y="456"/>
                  </a:lnTo>
                  <a:lnTo>
                    <a:pt x="1066" y="461"/>
                  </a:lnTo>
                  <a:lnTo>
                    <a:pt x="1066" y="461"/>
                  </a:lnTo>
                  <a:lnTo>
                    <a:pt x="1062" y="463"/>
                  </a:lnTo>
                  <a:lnTo>
                    <a:pt x="1057" y="466"/>
                  </a:lnTo>
                  <a:lnTo>
                    <a:pt x="1046" y="469"/>
                  </a:lnTo>
                  <a:lnTo>
                    <a:pt x="1035" y="469"/>
                  </a:lnTo>
                  <a:lnTo>
                    <a:pt x="1022" y="468"/>
                  </a:lnTo>
                  <a:lnTo>
                    <a:pt x="1010" y="465"/>
                  </a:lnTo>
                  <a:lnTo>
                    <a:pt x="997" y="462"/>
                  </a:lnTo>
                  <a:lnTo>
                    <a:pt x="977" y="455"/>
                  </a:lnTo>
                  <a:lnTo>
                    <a:pt x="977" y="455"/>
                  </a:lnTo>
                  <a:lnTo>
                    <a:pt x="984" y="476"/>
                  </a:lnTo>
                  <a:lnTo>
                    <a:pt x="990" y="497"/>
                  </a:lnTo>
                  <a:lnTo>
                    <a:pt x="997" y="515"/>
                  </a:lnTo>
                  <a:lnTo>
                    <a:pt x="1001" y="524"/>
                  </a:lnTo>
                  <a:lnTo>
                    <a:pt x="1007" y="532"/>
                  </a:lnTo>
                  <a:lnTo>
                    <a:pt x="1007" y="532"/>
                  </a:lnTo>
                  <a:lnTo>
                    <a:pt x="1015" y="541"/>
                  </a:lnTo>
                  <a:lnTo>
                    <a:pt x="1027" y="549"/>
                  </a:lnTo>
                  <a:lnTo>
                    <a:pt x="1027" y="549"/>
                  </a:lnTo>
                  <a:lnTo>
                    <a:pt x="1038" y="559"/>
                  </a:lnTo>
                  <a:lnTo>
                    <a:pt x="1050" y="569"/>
                  </a:lnTo>
                  <a:lnTo>
                    <a:pt x="1064" y="577"/>
                  </a:lnTo>
                  <a:lnTo>
                    <a:pt x="1079" y="584"/>
                  </a:lnTo>
                  <a:lnTo>
                    <a:pt x="1094" y="590"/>
                  </a:lnTo>
                  <a:lnTo>
                    <a:pt x="1109" y="591"/>
                  </a:lnTo>
                  <a:lnTo>
                    <a:pt x="1118" y="591"/>
                  </a:lnTo>
                  <a:lnTo>
                    <a:pt x="1126" y="591"/>
                  </a:lnTo>
                  <a:lnTo>
                    <a:pt x="1135" y="588"/>
                  </a:lnTo>
                  <a:lnTo>
                    <a:pt x="1143" y="587"/>
                  </a:lnTo>
                  <a:lnTo>
                    <a:pt x="1143" y="587"/>
                  </a:lnTo>
                  <a:lnTo>
                    <a:pt x="1147" y="588"/>
                  </a:lnTo>
                  <a:lnTo>
                    <a:pt x="1150" y="590"/>
                  </a:lnTo>
                  <a:lnTo>
                    <a:pt x="1153" y="592"/>
                  </a:lnTo>
                  <a:lnTo>
                    <a:pt x="1153" y="595"/>
                  </a:lnTo>
                  <a:lnTo>
                    <a:pt x="1153" y="602"/>
                  </a:lnTo>
                  <a:lnTo>
                    <a:pt x="1150" y="611"/>
                  </a:lnTo>
                  <a:lnTo>
                    <a:pt x="1150" y="611"/>
                  </a:lnTo>
                  <a:lnTo>
                    <a:pt x="1130" y="615"/>
                  </a:lnTo>
                  <a:lnTo>
                    <a:pt x="1109" y="621"/>
                  </a:lnTo>
                  <a:lnTo>
                    <a:pt x="1097" y="622"/>
                  </a:lnTo>
                  <a:lnTo>
                    <a:pt x="1086" y="623"/>
                  </a:lnTo>
                  <a:lnTo>
                    <a:pt x="1076" y="625"/>
                  </a:lnTo>
                  <a:lnTo>
                    <a:pt x="1064" y="623"/>
                  </a:lnTo>
                  <a:lnTo>
                    <a:pt x="1064" y="623"/>
                  </a:lnTo>
                  <a:lnTo>
                    <a:pt x="1074" y="633"/>
                  </a:lnTo>
                  <a:lnTo>
                    <a:pt x="1086" y="644"/>
                  </a:lnTo>
                  <a:lnTo>
                    <a:pt x="1100" y="654"/>
                  </a:lnTo>
                  <a:lnTo>
                    <a:pt x="1114" y="664"/>
                  </a:lnTo>
                  <a:lnTo>
                    <a:pt x="1130" y="673"/>
                  </a:lnTo>
                  <a:lnTo>
                    <a:pt x="1146" y="680"/>
                  </a:lnTo>
                  <a:lnTo>
                    <a:pt x="1163" y="684"/>
                  </a:lnTo>
                  <a:lnTo>
                    <a:pt x="1180" y="688"/>
                  </a:lnTo>
                  <a:lnTo>
                    <a:pt x="1180" y="688"/>
                  </a:lnTo>
                  <a:lnTo>
                    <a:pt x="1189" y="688"/>
                  </a:lnTo>
                  <a:lnTo>
                    <a:pt x="1201" y="688"/>
                  </a:lnTo>
                  <a:lnTo>
                    <a:pt x="1222" y="687"/>
                  </a:lnTo>
                  <a:lnTo>
                    <a:pt x="1232" y="685"/>
                  </a:lnTo>
                  <a:lnTo>
                    <a:pt x="1240" y="687"/>
                  </a:lnTo>
                  <a:lnTo>
                    <a:pt x="1247" y="689"/>
                  </a:lnTo>
                  <a:lnTo>
                    <a:pt x="1251" y="694"/>
                  </a:lnTo>
                  <a:lnTo>
                    <a:pt x="1251" y="694"/>
                  </a:lnTo>
                  <a:lnTo>
                    <a:pt x="1250" y="698"/>
                  </a:lnTo>
                  <a:lnTo>
                    <a:pt x="1247" y="701"/>
                  </a:lnTo>
                  <a:lnTo>
                    <a:pt x="1239" y="706"/>
                  </a:lnTo>
                  <a:lnTo>
                    <a:pt x="1230" y="712"/>
                  </a:lnTo>
                  <a:lnTo>
                    <a:pt x="1226" y="716"/>
                  </a:lnTo>
                  <a:lnTo>
                    <a:pt x="1223" y="722"/>
                  </a:lnTo>
                  <a:lnTo>
                    <a:pt x="1223" y="722"/>
                  </a:lnTo>
                  <a:lnTo>
                    <a:pt x="1233" y="724"/>
                  </a:lnTo>
                  <a:lnTo>
                    <a:pt x="1243" y="724"/>
                  </a:lnTo>
                  <a:lnTo>
                    <a:pt x="1251" y="723"/>
                  </a:lnTo>
                  <a:lnTo>
                    <a:pt x="1261" y="720"/>
                  </a:lnTo>
                  <a:lnTo>
                    <a:pt x="1271" y="719"/>
                  </a:lnTo>
                  <a:lnTo>
                    <a:pt x="1279" y="717"/>
                  </a:lnTo>
                  <a:lnTo>
                    <a:pt x="1288" y="717"/>
                  </a:lnTo>
                  <a:lnTo>
                    <a:pt x="1298" y="719"/>
                  </a:lnTo>
                  <a:lnTo>
                    <a:pt x="1298" y="719"/>
                  </a:lnTo>
                  <a:lnTo>
                    <a:pt x="1299" y="723"/>
                  </a:lnTo>
                  <a:lnTo>
                    <a:pt x="1299" y="727"/>
                  </a:lnTo>
                  <a:lnTo>
                    <a:pt x="1298" y="737"/>
                  </a:lnTo>
                  <a:lnTo>
                    <a:pt x="1298" y="737"/>
                  </a:lnTo>
                  <a:lnTo>
                    <a:pt x="1327" y="740"/>
                  </a:lnTo>
                  <a:lnTo>
                    <a:pt x="1354" y="743"/>
                  </a:lnTo>
                  <a:lnTo>
                    <a:pt x="1368" y="744"/>
                  </a:lnTo>
                  <a:lnTo>
                    <a:pt x="1382" y="743"/>
                  </a:lnTo>
                  <a:lnTo>
                    <a:pt x="1396" y="741"/>
                  </a:lnTo>
                  <a:lnTo>
                    <a:pt x="1410" y="737"/>
                  </a:lnTo>
                  <a:lnTo>
                    <a:pt x="1410" y="737"/>
                  </a:lnTo>
                  <a:lnTo>
                    <a:pt x="1401" y="730"/>
                  </a:lnTo>
                  <a:lnTo>
                    <a:pt x="1393" y="726"/>
                  </a:lnTo>
                  <a:lnTo>
                    <a:pt x="1386" y="719"/>
                  </a:lnTo>
                  <a:lnTo>
                    <a:pt x="1383" y="715"/>
                  </a:lnTo>
                  <a:lnTo>
                    <a:pt x="1382" y="710"/>
                  </a:lnTo>
                  <a:lnTo>
                    <a:pt x="1382" y="710"/>
                  </a:lnTo>
                  <a:lnTo>
                    <a:pt x="1372" y="712"/>
                  </a:lnTo>
                  <a:lnTo>
                    <a:pt x="1363" y="713"/>
                  </a:lnTo>
                  <a:lnTo>
                    <a:pt x="1354" y="712"/>
                  </a:lnTo>
                  <a:lnTo>
                    <a:pt x="1344" y="710"/>
                  </a:lnTo>
                  <a:lnTo>
                    <a:pt x="1334" y="708"/>
                  </a:lnTo>
                  <a:lnTo>
                    <a:pt x="1326" y="705"/>
                  </a:lnTo>
                  <a:lnTo>
                    <a:pt x="1316" y="699"/>
                  </a:lnTo>
                  <a:lnTo>
                    <a:pt x="1309" y="695"/>
                  </a:lnTo>
                  <a:lnTo>
                    <a:pt x="1302" y="688"/>
                  </a:lnTo>
                  <a:lnTo>
                    <a:pt x="1295" y="681"/>
                  </a:lnTo>
                  <a:lnTo>
                    <a:pt x="1291" y="674"/>
                  </a:lnTo>
                  <a:lnTo>
                    <a:pt x="1286" y="666"/>
                  </a:lnTo>
                  <a:lnTo>
                    <a:pt x="1285" y="657"/>
                  </a:lnTo>
                  <a:lnTo>
                    <a:pt x="1285" y="649"/>
                  </a:lnTo>
                  <a:lnTo>
                    <a:pt x="1286" y="639"/>
                  </a:lnTo>
                  <a:lnTo>
                    <a:pt x="1291" y="630"/>
                  </a:lnTo>
                  <a:lnTo>
                    <a:pt x="1291" y="630"/>
                  </a:lnTo>
                  <a:lnTo>
                    <a:pt x="1269" y="629"/>
                  </a:lnTo>
                  <a:lnTo>
                    <a:pt x="1248" y="626"/>
                  </a:lnTo>
                  <a:lnTo>
                    <a:pt x="1229" y="622"/>
                  </a:lnTo>
                  <a:lnTo>
                    <a:pt x="1209" y="618"/>
                  </a:lnTo>
                  <a:lnTo>
                    <a:pt x="1192" y="611"/>
                  </a:lnTo>
                  <a:lnTo>
                    <a:pt x="1177" y="601"/>
                  </a:lnTo>
                  <a:lnTo>
                    <a:pt x="1170" y="595"/>
                  </a:lnTo>
                  <a:lnTo>
                    <a:pt x="1164" y="590"/>
                  </a:lnTo>
                  <a:lnTo>
                    <a:pt x="1159" y="583"/>
                  </a:lnTo>
                  <a:lnTo>
                    <a:pt x="1154" y="576"/>
                  </a:lnTo>
                  <a:lnTo>
                    <a:pt x="1154" y="576"/>
                  </a:lnTo>
                  <a:lnTo>
                    <a:pt x="1156" y="573"/>
                  </a:lnTo>
                  <a:lnTo>
                    <a:pt x="1160" y="571"/>
                  </a:lnTo>
                  <a:lnTo>
                    <a:pt x="1167" y="570"/>
                  </a:lnTo>
                  <a:lnTo>
                    <a:pt x="1175" y="570"/>
                  </a:lnTo>
                  <a:lnTo>
                    <a:pt x="1185" y="571"/>
                  </a:lnTo>
                  <a:lnTo>
                    <a:pt x="1195" y="571"/>
                  </a:lnTo>
                  <a:lnTo>
                    <a:pt x="1203" y="570"/>
                  </a:lnTo>
                  <a:lnTo>
                    <a:pt x="1208" y="569"/>
                  </a:lnTo>
                  <a:lnTo>
                    <a:pt x="1210" y="567"/>
                  </a:lnTo>
                  <a:lnTo>
                    <a:pt x="1215" y="564"/>
                  </a:lnTo>
                  <a:lnTo>
                    <a:pt x="1216" y="560"/>
                  </a:lnTo>
                  <a:lnTo>
                    <a:pt x="1216" y="560"/>
                  </a:lnTo>
                  <a:lnTo>
                    <a:pt x="1206" y="556"/>
                  </a:lnTo>
                  <a:lnTo>
                    <a:pt x="1195" y="550"/>
                  </a:lnTo>
                  <a:lnTo>
                    <a:pt x="1185" y="545"/>
                  </a:lnTo>
                  <a:lnTo>
                    <a:pt x="1175" y="538"/>
                  </a:lnTo>
                  <a:lnTo>
                    <a:pt x="1167" y="529"/>
                  </a:lnTo>
                  <a:lnTo>
                    <a:pt x="1159" y="521"/>
                  </a:lnTo>
                  <a:lnTo>
                    <a:pt x="1152" y="512"/>
                  </a:lnTo>
                  <a:lnTo>
                    <a:pt x="1147" y="503"/>
                  </a:lnTo>
                  <a:lnTo>
                    <a:pt x="1147" y="503"/>
                  </a:lnTo>
                  <a:lnTo>
                    <a:pt x="1143" y="494"/>
                  </a:lnTo>
                  <a:lnTo>
                    <a:pt x="1139" y="483"/>
                  </a:lnTo>
                  <a:lnTo>
                    <a:pt x="1137" y="477"/>
                  </a:lnTo>
                  <a:lnTo>
                    <a:pt x="1137" y="473"/>
                  </a:lnTo>
                  <a:lnTo>
                    <a:pt x="1137" y="468"/>
                  </a:lnTo>
                  <a:lnTo>
                    <a:pt x="1140" y="462"/>
                  </a:lnTo>
                  <a:lnTo>
                    <a:pt x="1140" y="462"/>
                  </a:lnTo>
                  <a:lnTo>
                    <a:pt x="1146" y="462"/>
                  </a:lnTo>
                  <a:lnTo>
                    <a:pt x="1150" y="465"/>
                  </a:lnTo>
                  <a:lnTo>
                    <a:pt x="1153" y="469"/>
                  </a:lnTo>
                  <a:lnTo>
                    <a:pt x="1154" y="475"/>
                  </a:lnTo>
                  <a:lnTo>
                    <a:pt x="1157" y="479"/>
                  </a:lnTo>
                  <a:lnTo>
                    <a:pt x="1160" y="483"/>
                  </a:lnTo>
                  <a:lnTo>
                    <a:pt x="1163" y="486"/>
                  </a:lnTo>
                  <a:lnTo>
                    <a:pt x="1170" y="484"/>
                  </a:lnTo>
                  <a:lnTo>
                    <a:pt x="1170" y="484"/>
                  </a:lnTo>
                  <a:lnTo>
                    <a:pt x="1163" y="476"/>
                  </a:lnTo>
                  <a:lnTo>
                    <a:pt x="1156" y="468"/>
                  </a:lnTo>
                  <a:lnTo>
                    <a:pt x="1150" y="458"/>
                  </a:lnTo>
                  <a:lnTo>
                    <a:pt x="1147" y="446"/>
                  </a:lnTo>
                  <a:lnTo>
                    <a:pt x="1147" y="446"/>
                  </a:lnTo>
                  <a:lnTo>
                    <a:pt x="1143" y="432"/>
                  </a:lnTo>
                  <a:lnTo>
                    <a:pt x="1140" y="417"/>
                  </a:lnTo>
                  <a:lnTo>
                    <a:pt x="1140" y="400"/>
                  </a:lnTo>
                  <a:lnTo>
                    <a:pt x="1140" y="395"/>
                  </a:lnTo>
                  <a:lnTo>
                    <a:pt x="1143" y="390"/>
                  </a:lnTo>
                  <a:lnTo>
                    <a:pt x="1143" y="390"/>
                  </a:lnTo>
                  <a:lnTo>
                    <a:pt x="1145" y="393"/>
                  </a:lnTo>
                  <a:lnTo>
                    <a:pt x="1147" y="396"/>
                  </a:lnTo>
                  <a:lnTo>
                    <a:pt x="1153" y="402"/>
                  </a:lnTo>
                  <a:lnTo>
                    <a:pt x="1156" y="404"/>
                  </a:lnTo>
                  <a:lnTo>
                    <a:pt x="1156" y="407"/>
                  </a:lnTo>
                  <a:lnTo>
                    <a:pt x="1156" y="411"/>
                  </a:lnTo>
                  <a:lnTo>
                    <a:pt x="1154" y="414"/>
                  </a:lnTo>
                  <a:lnTo>
                    <a:pt x="1154" y="414"/>
                  </a:lnTo>
                  <a:lnTo>
                    <a:pt x="1166" y="424"/>
                  </a:lnTo>
                  <a:lnTo>
                    <a:pt x="1177" y="430"/>
                  </a:lnTo>
                  <a:lnTo>
                    <a:pt x="1189" y="434"/>
                  </a:lnTo>
                  <a:lnTo>
                    <a:pt x="1201" y="435"/>
                  </a:lnTo>
                  <a:lnTo>
                    <a:pt x="1213" y="434"/>
                  </a:lnTo>
                  <a:lnTo>
                    <a:pt x="1226" y="432"/>
                  </a:lnTo>
                  <a:lnTo>
                    <a:pt x="1237" y="427"/>
                  </a:lnTo>
                  <a:lnTo>
                    <a:pt x="1248" y="421"/>
                  </a:lnTo>
                  <a:lnTo>
                    <a:pt x="1260" y="414"/>
                  </a:lnTo>
                  <a:lnTo>
                    <a:pt x="1269" y="406"/>
                  </a:lnTo>
                  <a:lnTo>
                    <a:pt x="1279" y="396"/>
                  </a:lnTo>
                  <a:lnTo>
                    <a:pt x="1288" y="386"/>
                  </a:lnTo>
                  <a:lnTo>
                    <a:pt x="1296" y="376"/>
                  </a:lnTo>
                  <a:lnTo>
                    <a:pt x="1303" y="365"/>
                  </a:lnTo>
                  <a:lnTo>
                    <a:pt x="1309" y="352"/>
                  </a:lnTo>
                  <a:lnTo>
                    <a:pt x="1313" y="341"/>
                  </a:lnTo>
                  <a:lnTo>
                    <a:pt x="1313" y="341"/>
                  </a:lnTo>
                  <a:lnTo>
                    <a:pt x="1317" y="322"/>
                  </a:lnTo>
                  <a:lnTo>
                    <a:pt x="1321" y="299"/>
                  </a:lnTo>
                  <a:lnTo>
                    <a:pt x="1324" y="278"/>
                  </a:lnTo>
                  <a:lnTo>
                    <a:pt x="1327" y="268"/>
                  </a:lnTo>
                  <a:lnTo>
                    <a:pt x="1330" y="258"/>
                  </a:lnTo>
                  <a:lnTo>
                    <a:pt x="1330" y="258"/>
                  </a:lnTo>
                  <a:lnTo>
                    <a:pt x="1337" y="253"/>
                  </a:lnTo>
                  <a:lnTo>
                    <a:pt x="1344" y="246"/>
                  </a:lnTo>
                  <a:lnTo>
                    <a:pt x="1349" y="237"/>
                  </a:lnTo>
                  <a:lnTo>
                    <a:pt x="1354" y="232"/>
                  </a:lnTo>
                  <a:lnTo>
                    <a:pt x="1354" y="232"/>
                  </a:lnTo>
                  <a:lnTo>
                    <a:pt x="1349" y="233"/>
                  </a:lnTo>
                  <a:lnTo>
                    <a:pt x="1345" y="237"/>
                  </a:lnTo>
                  <a:lnTo>
                    <a:pt x="1338" y="244"/>
                  </a:lnTo>
                  <a:lnTo>
                    <a:pt x="1334" y="247"/>
                  </a:lnTo>
                  <a:lnTo>
                    <a:pt x="1330" y="249"/>
                  </a:lnTo>
                  <a:lnTo>
                    <a:pt x="1326" y="246"/>
                  </a:lnTo>
                  <a:lnTo>
                    <a:pt x="1321" y="241"/>
                  </a:lnTo>
                  <a:lnTo>
                    <a:pt x="1321" y="241"/>
                  </a:lnTo>
                  <a:lnTo>
                    <a:pt x="1333" y="223"/>
                  </a:lnTo>
                  <a:lnTo>
                    <a:pt x="1347" y="204"/>
                  </a:lnTo>
                  <a:lnTo>
                    <a:pt x="1362" y="185"/>
                  </a:lnTo>
                  <a:lnTo>
                    <a:pt x="1380" y="167"/>
                  </a:lnTo>
                  <a:lnTo>
                    <a:pt x="1400" y="152"/>
                  </a:lnTo>
                  <a:lnTo>
                    <a:pt x="1421" y="138"/>
                  </a:lnTo>
                  <a:lnTo>
                    <a:pt x="1432" y="131"/>
                  </a:lnTo>
                  <a:lnTo>
                    <a:pt x="1445" y="125"/>
                  </a:lnTo>
                  <a:lnTo>
                    <a:pt x="1458" y="121"/>
                  </a:lnTo>
                  <a:lnTo>
                    <a:pt x="1470" y="118"/>
                  </a:lnTo>
                  <a:lnTo>
                    <a:pt x="1470" y="118"/>
                  </a:lnTo>
                  <a:lnTo>
                    <a:pt x="1502" y="111"/>
                  </a:lnTo>
                  <a:lnTo>
                    <a:pt x="1535" y="107"/>
                  </a:lnTo>
                  <a:lnTo>
                    <a:pt x="1567" y="105"/>
                  </a:lnTo>
                  <a:lnTo>
                    <a:pt x="1602" y="104"/>
                  </a:lnTo>
                  <a:lnTo>
                    <a:pt x="1602" y="104"/>
                  </a:lnTo>
                  <a:lnTo>
                    <a:pt x="1611" y="102"/>
                  </a:lnTo>
                  <a:lnTo>
                    <a:pt x="1618" y="102"/>
                  </a:lnTo>
                  <a:lnTo>
                    <a:pt x="1620" y="104"/>
                  </a:lnTo>
                  <a:lnTo>
                    <a:pt x="1623" y="105"/>
                  </a:lnTo>
                  <a:lnTo>
                    <a:pt x="1625" y="110"/>
                  </a:lnTo>
                  <a:lnTo>
                    <a:pt x="1626" y="115"/>
                  </a:lnTo>
                  <a:lnTo>
                    <a:pt x="1626" y="115"/>
                  </a:lnTo>
                  <a:lnTo>
                    <a:pt x="1622" y="119"/>
                  </a:lnTo>
                  <a:lnTo>
                    <a:pt x="1619" y="121"/>
                  </a:lnTo>
                  <a:lnTo>
                    <a:pt x="1616" y="122"/>
                  </a:lnTo>
                  <a:lnTo>
                    <a:pt x="1613" y="122"/>
                  </a:lnTo>
                  <a:lnTo>
                    <a:pt x="1606" y="119"/>
                  </a:lnTo>
                  <a:lnTo>
                    <a:pt x="1599" y="118"/>
                  </a:lnTo>
                  <a:lnTo>
                    <a:pt x="1599" y="118"/>
                  </a:lnTo>
                  <a:lnTo>
                    <a:pt x="1587" y="117"/>
                  </a:lnTo>
                  <a:lnTo>
                    <a:pt x="1575" y="117"/>
                  </a:lnTo>
                  <a:lnTo>
                    <a:pt x="1554" y="118"/>
                  </a:lnTo>
                  <a:lnTo>
                    <a:pt x="1535" y="122"/>
                  </a:lnTo>
                  <a:lnTo>
                    <a:pt x="1517" y="125"/>
                  </a:lnTo>
                  <a:lnTo>
                    <a:pt x="1517" y="125"/>
                  </a:lnTo>
                  <a:lnTo>
                    <a:pt x="1490" y="128"/>
                  </a:lnTo>
                  <a:lnTo>
                    <a:pt x="1466" y="135"/>
                  </a:lnTo>
                  <a:lnTo>
                    <a:pt x="1444" y="143"/>
                  </a:lnTo>
                  <a:lnTo>
                    <a:pt x="1422" y="153"/>
                  </a:lnTo>
                  <a:lnTo>
                    <a:pt x="1403" y="166"/>
                  </a:lnTo>
                  <a:lnTo>
                    <a:pt x="1385" y="181"/>
                  </a:lnTo>
                  <a:lnTo>
                    <a:pt x="1369" y="198"/>
                  </a:lnTo>
                  <a:lnTo>
                    <a:pt x="1356" y="215"/>
                  </a:lnTo>
                  <a:lnTo>
                    <a:pt x="1356" y="215"/>
                  </a:lnTo>
                  <a:lnTo>
                    <a:pt x="1363" y="215"/>
                  </a:lnTo>
                  <a:lnTo>
                    <a:pt x="1371" y="212"/>
                  </a:lnTo>
                  <a:lnTo>
                    <a:pt x="1376" y="209"/>
                  </a:lnTo>
                  <a:lnTo>
                    <a:pt x="1379" y="205"/>
                  </a:lnTo>
                  <a:lnTo>
                    <a:pt x="1379" y="205"/>
                  </a:lnTo>
                  <a:lnTo>
                    <a:pt x="1387" y="208"/>
                  </a:lnTo>
                  <a:lnTo>
                    <a:pt x="1390" y="209"/>
                  </a:lnTo>
                  <a:lnTo>
                    <a:pt x="1392" y="212"/>
                  </a:lnTo>
                  <a:lnTo>
                    <a:pt x="1393" y="215"/>
                  </a:lnTo>
                  <a:lnTo>
                    <a:pt x="1393" y="218"/>
                  </a:lnTo>
                  <a:lnTo>
                    <a:pt x="1390" y="226"/>
                  </a:lnTo>
                  <a:lnTo>
                    <a:pt x="1390" y="226"/>
                  </a:lnTo>
                  <a:lnTo>
                    <a:pt x="1386" y="226"/>
                  </a:lnTo>
                  <a:lnTo>
                    <a:pt x="1383" y="227"/>
                  </a:lnTo>
                  <a:lnTo>
                    <a:pt x="1380" y="229"/>
                  </a:lnTo>
                  <a:lnTo>
                    <a:pt x="1378" y="229"/>
                  </a:lnTo>
                  <a:lnTo>
                    <a:pt x="1378" y="229"/>
                  </a:lnTo>
                  <a:lnTo>
                    <a:pt x="1371" y="234"/>
                  </a:lnTo>
                  <a:lnTo>
                    <a:pt x="1365" y="239"/>
                  </a:lnTo>
                  <a:lnTo>
                    <a:pt x="1356" y="250"/>
                  </a:lnTo>
                  <a:lnTo>
                    <a:pt x="1348" y="264"/>
                  </a:lnTo>
                  <a:lnTo>
                    <a:pt x="1344" y="278"/>
                  </a:lnTo>
                  <a:lnTo>
                    <a:pt x="1340" y="292"/>
                  </a:lnTo>
                  <a:lnTo>
                    <a:pt x="1335" y="307"/>
                  </a:lnTo>
                  <a:lnTo>
                    <a:pt x="1328" y="340"/>
                  </a:lnTo>
                  <a:lnTo>
                    <a:pt x="1328" y="340"/>
                  </a:lnTo>
                  <a:lnTo>
                    <a:pt x="1323" y="357"/>
                  </a:lnTo>
                  <a:lnTo>
                    <a:pt x="1316" y="373"/>
                  </a:lnTo>
                  <a:lnTo>
                    <a:pt x="1307" y="388"/>
                  </a:lnTo>
                  <a:lnTo>
                    <a:pt x="1296" y="402"/>
                  </a:lnTo>
                  <a:lnTo>
                    <a:pt x="1285" y="414"/>
                  </a:lnTo>
                  <a:lnTo>
                    <a:pt x="1272" y="424"/>
                  </a:lnTo>
                  <a:lnTo>
                    <a:pt x="1260" y="434"/>
                  </a:lnTo>
                  <a:lnTo>
                    <a:pt x="1244" y="442"/>
                  </a:lnTo>
                  <a:lnTo>
                    <a:pt x="1244" y="442"/>
                  </a:lnTo>
                  <a:lnTo>
                    <a:pt x="1240" y="444"/>
                  </a:lnTo>
                  <a:lnTo>
                    <a:pt x="1234" y="445"/>
                  </a:lnTo>
                  <a:lnTo>
                    <a:pt x="1225" y="449"/>
                  </a:lnTo>
                  <a:lnTo>
                    <a:pt x="1213" y="453"/>
                  </a:lnTo>
                  <a:lnTo>
                    <a:pt x="1208" y="455"/>
                  </a:lnTo>
                  <a:lnTo>
                    <a:pt x="1201" y="455"/>
                  </a:lnTo>
                  <a:lnTo>
                    <a:pt x="1201" y="455"/>
                  </a:lnTo>
                  <a:lnTo>
                    <a:pt x="1195" y="455"/>
                  </a:lnTo>
                  <a:lnTo>
                    <a:pt x="1189" y="453"/>
                  </a:lnTo>
                  <a:lnTo>
                    <a:pt x="1178" y="448"/>
                  </a:lnTo>
                  <a:lnTo>
                    <a:pt x="1168" y="445"/>
                  </a:lnTo>
                  <a:lnTo>
                    <a:pt x="1164" y="444"/>
                  </a:lnTo>
                  <a:lnTo>
                    <a:pt x="1159" y="442"/>
                  </a:lnTo>
                  <a:lnTo>
                    <a:pt x="1159" y="442"/>
                  </a:lnTo>
                  <a:lnTo>
                    <a:pt x="1163" y="452"/>
                  </a:lnTo>
                  <a:lnTo>
                    <a:pt x="1167" y="462"/>
                  </a:lnTo>
                  <a:lnTo>
                    <a:pt x="1171" y="469"/>
                  </a:lnTo>
                  <a:lnTo>
                    <a:pt x="1178" y="476"/>
                  </a:lnTo>
                  <a:lnTo>
                    <a:pt x="1185" y="482"/>
                  </a:lnTo>
                  <a:lnTo>
                    <a:pt x="1192" y="486"/>
                  </a:lnTo>
                  <a:lnTo>
                    <a:pt x="1202" y="489"/>
                  </a:lnTo>
                  <a:lnTo>
                    <a:pt x="1212" y="490"/>
                  </a:lnTo>
                  <a:lnTo>
                    <a:pt x="1212" y="490"/>
                  </a:lnTo>
                  <a:lnTo>
                    <a:pt x="1208" y="496"/>
                  </a:lnTo>
                  <a:lnTo>
                    <a:pt x="1203" y="500"/>
                  </a:lnTo>
                  <a:lnTo>
                    <a:pt x="1196" y="501"/>
                  </a:lnTo>
                  <a:lnTo>
                    <a:pt x="1188" y="503"/>
                  </a:lnTo>
                  <a:lnTo>
                    <a:pt x="1180" y="501"/>
                  </a:lnTo>
                  <a:lnTo>
                    <a:pt x="1173" y="500"/>
                  </a:lnTo>
                  <a:lnTo>
                    <a:pt x="1159" y="496"/>
                  </a:lnTo>
                  <a:lnTo>
                    <a:pt x="1159" y="496"/>
                  </a:lnTo>
                  <a:lnTo>
                    <a:pt x="1166" y="507"/>
                  </a:lnTo>
                  <a:lnTo>
                    <a:pt x="1173" y="518"/>
                  </a:lnTo>
                  <a:lnTo>
                    <a:pt x="1181" y="527"/>
                  </a:lnTo>
                  <a:lnTo>
                    <a:pt x="1191" y="534"/>
                  </a:lnTo>
                  <a:lnTo>
                    <a:pt x="1202" y="539"/>
                  </a:lnTo>
                  <a:lnTo>
                    <a:pt x="1215" y="543"/>
                  </a:lnTo>
                  <a:lnTo>
                    <a:pt x="1227" y="546"/>
                  </a:lnTo>
                  <a:lnTo>
                    <a:pt x="1241" y="548"/>
                  </a:lnTo>
                  <a:lnTo>
                    <a:pt x="1241" y="548"/>
                  </a:lnTo>
                  <a:lnTo>
                    <a:pt x="1239" y="557"/>
                  </a:lnTo>
                  <a:lnTo>
                    <a:pt x="1233" y="564"/>
                  </a:lnTo>
                  <a:lnTo>
                    <a:pt x="1226" y="570"/>
                  </a:lnTo>
                  <a:lnTo>
                    <a:pt x="1218" y="574"/>
                  </a:lnTo>
                  <a:lnTo>
                    <a:pt x="1209" y="578"/>
                  </a:lnTo>
                  <a:lnTo>
                    <a:pt x="1199" y="581"/>
                  </a:lnTo>
                  <a:lnTo>
                    <a:pt x="1181" y="584"/>
                  </a:lnTo>
                  <a:lnTo>
                    <a:pt x="1181" y="584"/>
                  </a:lnTo>
                  <a:close/>
                  <a:moveTo>
                    <a:pt x="2099" y="364"/>
                  </a:moveTo>
                  <a:lnTo>
                    <a:pt x="2099" y="364"/>
                  </a:lnTo>
                  <a:lnTo>
                    <a:pt x="2082" y="361"/>
                  </a:lnTo>
                  <a:lnTo>
                    <a:pt x="2067" y="357"/>
                  </a:lnTo>
                  <a:lnTo>
                    <a:pt x="2053" y="350"/>
                  </a:lnTo>
                  <a:lnTo>
                    <a:pt x="2040" y="341"/>
                  </a:lnTo>
                  <a:lnTo>
                    <a:pt x="2028" y="333"/>
                  </a:lnTo>
                  <a:lnTo>
                    <a:pt x="2016" y="323"/>
                  </a:lnTo>
                  <a:lnTo>
                    <a:pt x="2005" y="310"/>
                  </a:lnTo>
                  <a:lnTo>
                    <a:pt x="1995" y="299"/>
                  </a:lnTo>
                  <a:lnTo>
                    <a:pt x="1978" y="274"/>
                  </a:lnTo>
                  <a:lnTo>
                    <a:pt x="1962" y="246"/>
                  </a:lnTo>
                  <a:lnTo>
                    <a:pt x="1932" y="194"/>
                  </a:lnTo>
                  <a:lnTo>
                    <a:pt x="1932" y="194"/>
                  </a:lnTo>
                  <a:lnTo>
                    <a:pt x="1926" y="194"/>
                  </a:lnTo>
                  <a:lnTo>
                    <a:pt x="1926" y="194"/>
                  </a:lnTo>
                  <a:lnTo>
                    <a:pt x="1926" y="195"/>
                  </a:lnTo>
                  <a:lnTo>
                    <a:pt x="1925" y="197"/>
                  </a:lnTo>
                  <a:lnTo>
                    <a:pt x="1922" y="198"/>
                  </a:lnTo>
                  <a:lnTo>
                    <a:pt x="1922" y="198"/>
                  </a:lnTo>
                  <a:lnTo>
                    <a:pt x="1928" y="211"/>
                  </a:lnTo>
                  <a:lnTo>
                    <a:pt x="1935" y="223"/>
                  </a:lnTo>
                  <a:lnTo>
                    <a:pt x="1950" y="250"/>
                  </a:lnTo>
                  <a:lnTo>
                    <a:pt x="1959" y="264"/>
                  </a:lnTo>
                  <a:lnTo>
                    <a:pt x="1964" y="278"/>
                  </a:lnTo>
                  <a:lnTo>
                    <a:pt x="1970" y="293"/>
                  </a:lnTo>
                  <a:lnTo>
                    <a:pt x="1974" y="307"/>
                  </a:lnTo>
                  <a:lnTo>
                    <a:pt x="1974" y="307"/>
                  </a:lnTo>
                  <a:lnTo>
                    <a:pt x="1977" y="329"/>
                  </a:lnTo>
                  <a:lnTo>
                    <a:pt x="1977" y="347"/>
                  </a:lnTo>
                  <a:lnTo>
                    <a:pt x="1976" y="365"/>
                  </a:lnTo>
                  <a:lnTo>
                    <a:pt x="1971" y="382"/>
                  </a:lnTo>
                  <a:lnTo>
                    <a:pt x="1966" y="399"/>
                  </a:lnTo>
                  <a:lnTo>
                    <a:pt x="1960" y="416"/>
                  </a:lnTo>
                  <a:lnTo>
                    <a:pt x="1945" y="448"/>
                  </a:lnTo>
                  <a:lnTo>
                    <a:pt x="1945" y="448"/>
                  </a:lnTo>
                  <a:lnTo>
                    <a:pt x="1939" y="452"/>
                  </a:lnTo>
                  <a:lnTo>
                    <a:pt x="1935" y="458"/>
                  </a:lnTo>
                  <a:lnTo>
                    <a:pt x="1931" y="463"/>
                  </a:lnTo>
                  <a:lnTo>
                    <a:pt x="1926" y="469"/>
                  </a:lnTo>
                  <a:lnTo>
                    <a:pt x="1926" y="469"/>
                  </a:lnTo>
                  <a:lnTo>
                    <a:pt x="1932" y="482"/>
                  </a:lnTo>
                  <a:lnTo>
                    <a:pt x="1936" y="496"/>
                  </a:lnTo>
                  <a:lnTo>
                    <a:pt x="1938" y="510"/>
                  </a:lnTo>
                  <a:lnTo>
                    <a:pt x="1938" y="524"/>
                  </a:lnTo>
                  <a:lnTo>
                    <a:pt x="1935" y="536"/>
                  </a:lnTo>
                  <a:lnTo>
                    <a:pt x="1933" y="543"/>
                  </a:lnTo>
                  <a:lnTo>
                    <a:pt x="1929" y="549"/>
                  </a:lnTo>
                  <a:lnTo>
                    <a:pt x="1926" y="553"/>
                  </a:lnTo>
                  <a:lnTo>
                    <a:pt x="1921" y="557"/>
                  </a:lnTo>
                  <a:lnTo>
                    <a:pt x="1915" y="562"/>
                  </a:lnTo>
                  <a:lnTo>
                    <a:pt x="1908" y="563"/>
                  </a:lnTo>
                  <a:lnTo>
                    <a:pt x="1908" y="563"/>
                  </a:lnTo>
                  <a:lnTo>
                    <a:pt x="1908" y="574"/>
                  </a:lnTo>
                  <a:lnTo>
                    <a:pt x="1908" y="585"/>
                  </a:lnTo>
                  <a:lnTo>
                    <a:pt x="1907" y="595"/>
                  </a:lnTo>
                  <a:lnTo>
                    <a:pt x="1904" y="604"/>
                  </a:lnTo>
                  <a:lnTo>
                    <a:pt x="1898" y="623"/>
                  </a:lnTo>
                  <a:lnTo>
                    <a:pt x="1894" y="644"/>
                  </a:lnTo>
                  <a:lnTo>
                    <a:pt x="1894" y="644"/>
                  </a:lnTo>
                  <a:lnTo>
                    <a:pt x="1910" y="646"/>
                  </a:lnTo>
                  <a:lnTo>
                    <a:pt x="1925" y="646"/>
                  </a:lnTo>
                  <a:lnTo>
                    <a:pt x="1940" y="644"/>
                  </a:lnTo>
                  <a:lnTo>
                    <a:pt x="1955" y="642"/>
                  </a:lnTo>
                  <a:lnTo>
                    <a:pt x="1967" y="635"/>
                  </a:lnTo>
                  <a:lnTo>
                    <a:pt x="1978" y="628"/>
                  </a:lnTo>
                  <a:lnTo>
                    <a:pt x="1983" y="622"/>
                  </a:lnTo>
                  <a:lnTo>
                    <a:pt x="1987" y="616"/>
                  </a:lnTo>
                  <a:lnTo>
                    <a:pt x="1990" y="611"/>
                  </a:lnTo>
                  <a:lnTo>
                    <a:pt x="1992" y="604"/>
                  </a:lnTo>
                  <a:lnTo>
                    <a:pt x="1992" y="604"/>
                  </a:lnTo>
                  <a:lnTo>
                    <a:pt x="1974" y="601"/>
                  </a:lnTo>
                  <a:lnTo>
                    <a:pt x="1957" y="597"/>
                  </a:lnTo>
                  <a:lnTo>
                    <a:pt x="1950" y="594"/>
                  </a:lnTo>
                  <a:lnTo>
                    <a:pt x="1945" y="591"/>
                  </a:lnTo>
                  <a:lnTo>
                    <a:pt x="1940" y="585"/>
                  </a:lnTo>
                  <a:lnTo>
                    <a:pt x="1939" y="580"/>
                  </a:lnTo>
                  <a:lnTo>
                    <a:pt x="1939" y="580"/>
                  </a:lnTo>
                  <a:lnTo>
                    <a:pt x="1950" y="584"/>
                  </a:lnTo>
                  <a:lnTo>
                    <a:pt x="1960" y="587"/>
                  </a:lnTo>
                  <a:lnTo>
                    <a:pt x="1971" y="590"/>
                  </a:lnTo>
                  <a:lnTo>
                    <a:pt x="1983" y="590"/>
                  </a:lnTo>
                  <a:lnTo>
                    <a:pt x="1994" y="591"/>
                  </a:lnTo>
                  <a:lnTo>
                    <a:pt x="2005" y="590"/>
                  </a:lnTo>
                  <a:lnTo>
                    <a:pt x="2016" y="588"/>
                  </a:lnTo>
                  <a:lnTo>
                    <a:pt x="2026" y="585"/>
                  </a:lnTo>
                  <a:lnTo>
                    <a:pt x="2037" y="581"/>
                  </a:lnTo>
                  <a:lnTo>
                    <a:pt x="2047" y="577"/>
                  </a:lnTo>
                  <a:lnTo>
                    <a:pt x="2056" y="571"/>
                  </a:lnTo>
                  <a:lnTo>
                    <a:pt x="2064" y="564"/>
                  </a:lnTo>
                  <a:lnTo>
                    <a:pt x="2071" y="557"/>
                  </a:lnTo>
                  <a:lnTo>
                    <a:pt x="2077" y="549"/>
                  </a:lnTo>
                  <a:lnTo>
                    <a:pt x="2082" y="541"/>
                  </a:lnTo>
                  <a:lnTo>
                    <a:pt x="2086" y="531"/>
                  </a:lnTo>
                  <a:lnTo>
                    <a:pt x="2086" y="531"/>
                  </a:lnTo>
                  <a:lnTo>
                    <a:pt x="2075" y="531"/>
                  </a:lnTo>
                  <a:lnTo>
                    <a:pt x="2065" y="529"/>
                  </a:lnTo>
                  <a:lnTo>
                    <a:pt x="2056" y="528"/>
                  </a:lnTo>
                  <a:lnTo>
                    <a:pt x="2046" y="525"/>
                  </a:lnTo>
                  <a:lnTo>
                    <a:pt x="2028" y="518"/>
                  </a:lnTo>
                  <a:lnTo>
                    <a:pt x="2011" y="510"/>
                  </a:lnTo>
                  <a:lnTo>
                    <a:pt x="2011" y="510"/>
                  </a:lnTo>
                  <a:lnTo>
                    <a:pt x="1995" y="501"/>
                  </a:lnTo>
                  <a:lnTo>
                    <a:pt x="1983" y="494"/>
                  </a:lnTo>
                  <a:lnTo>
                    <a:pt x="1977" y="490"/>
                  </a:lnTo>
                  <a:lnTo>
                    <a:pt x="1974" y="484"/>
                  </a:lnTo>
                  <a:lnTo>
                    <a:pt x="1973" y="479"/>
                  </a:lnTo>
                  <a:lnTo>
                    <a:pt x="1973" y="470"/>
                  </a:lnTo>
                  <a:lnTo>
                    <a:pt x="1973" y="470"/>
                  </a:lnTo>
                  <a:lnTo>
                    <a:pt x="1999" y="482"/>
                  </a:lnTo>
                  <a:lnTo>
                    <a:pt x="2012" y="486"/>
                  </a:lnTo>
                  <a:lnTo>
                    <a:pt x="2026" y="489"/>
                  </a:lnTo>
                  <a:lnTo>
                    <a:pt x="2026" y="489"/>
                  </a:lnTo>
                  <a:lnTo>
                    <a:pt x="2042" y="489"/>
                  </a:lnTo>
                  <a:lnTo>
                    <a:pt x="2057" y="489"/>
                  </a:lnTo>
                  <a:lnTo>
                    <a:pt x="2070" y="486"/>
                  </a:lnTo>
                  <a:lnTo>
                    <a:pt x="2082" y="482"/>
                  </a:lnTo>
                  <a:lnTo>
                    <a:pt x="2093" y="476"/>
                  </a:lnTo>
                  <a:lnTo>
                    <a:pt x="2105" y="469"/>
                  </a:lnTo>
                  <a:lnTo>
                    <a:pt x="2113" y="461"/>
                  </a:lnTo>
                  <a:lnTo>
                    <a:pt x="2122" y="452"/>
                  </a:lnTo>
                  <a:lnTo>
                    <a:pt x="2129" y="442"/>
                  </a:lnTo>
                  <a:lnTo>
                    <a:pt x="2136" y="431"/>
                  </a:lnTo>
                  <a:lnTo>
                    <a:pt x="2141" y="420"/>
                  </a:lnTo>
                  <a:lnTo>
                    <a:pt x="2145" y="407"/>
                  </a:lnTo>
                  <a:lnTo>
                    <a:pt x="2148" y="395"/>
                  </a:lnTo>
                  <a:lnTo>
                    <a:pt x="2150" y="380"/>
                  </a:lnTo>
                  <a:lnTo>
                    <a:pt x="2151" y="368"/>
                  </a:lnTo>
                  <a:lnTo>
                    <a:pt x="2151" y="354"/>
                  </a:lnTo>
                  <a:lnTo>
                    <a:pt x="2151" y="354"/>
                  </a:lnTo>
                  <a:lnTo>
                    <a:pt x="2138" y="358"/>
                  </a:lnTo>
                  <a:lnTo>
                    <a:pt x="2127" y="362"/>
                  </a:lnTo>
                  <a:lnTo>
                    <a:pt x="2115" y="365"/>
                  </a:lnTo>
                  <a:lnTo>
                    <a:pt x="2099" y="364"/>
                  </a:lnTo>
                  <a:lnTo>
                    <a:pt x="2099" y="364"/>
                  </a:lnTo>
                  <a:close/>
                  <a:moveTo>
                    <a:pt x="1313" y="625"/>
                  </a:moveTo>
                  <a:lnTo>
                    <a:pt x="1313" y="625"/>
                  </a:lnTo>
                  <a:lnTo>
                    <a:pt x="1309" y="630"/>
                  </a:lnTo>
                  <a:lnTo>
                    <a:pt x="1306" y="636"/>
                  </a:lnTo>
                  <a:lnTo>
                    <a:pt x="1303" y="643"/>
                  </a:lnTo>
                  <a:lnTo>
                    <a:pt x="1303" y="649"/>
                  </a:lnTo>
                  <a:lnTo>
                    <a:pt x="1303" y="654"/>
                  </a:lnTo>
                  <a:lnTo>
                    <a:pt x="1305" y="660"/>
                  </a:lnTo>
                  <a:lnTo>
                    <a:pt x="1306" y="666"/>
                  </a:lnTo>
                  <a:lnTo>
                    <a:pt x="1309" y="671"/>
                  </a:lnTo>
                  <a:lnTo>
                    <a:pt x="1317" y="681"/>
                  </a:lnTo>
                  <a:lnTo>
                    <a:pt x="1327" y="688"/>
                  </a:lnTo>
                  <a:lnTo>
                    <a:pt x="1340" y="695"/>
                  </a:lnTo>
                  <a:lnTo>
                    <a:pt x="1351" y="698"/>
                  </a:lnTo>
                  <a:lnTo>
                    <a:pt x="1351" y="698"/>
                  </a:lnTo>
                  <a:lnTo>
                    <a:pt x="1356" y="695"/>
                  </a:lnTo>
                  <a:lnTo>
                    <a:pt x="1363" y="692"/>
                  </a:lnTo>
                  <a:lnTo>
                    <a:pt x="1371" y="691"/>
                  </a:lnTo>
                  <a:lnTo>
                    <a:pt x="1376" y="688"/>
                  </a:lnTo>
                  <a:lnTo>
                    <a:pt x="1376" y="688"/>
                  </a:lnTo>
                  <a:lnTo>
                    <a:pt x="1389" y="698"/>
                  </a:lnTo>
                  <a:lnTo>
                    <a:pt x="1403" y="708"/>
                  </a:lnTo>
                  <a:lnTo>
                    <a:pt x="1431" y="727"/>
                  </a:lnTo>
                  <a:lnTo>
                    <a:pt x="1459" y="744"/>
                  </a:lnTo>
                  <a:lnTo>
                    <a:pt x="1488" y="762"/>
                  </a:lnTo>
                  <a:lnTo>
                    <a:pt x="1488" y="762"/>
                  </a:lnTo>
                  <a:lnTo>
                    <a:pt x="1525" y="772"/>
                  </a:lnTo>
                  <a:lnTo>
                    <a:pt x="1560" y="781"/>
                  </a:lnTo>
                  <a:lnTo>
                    <a:pt x="1577" y="785"/>
                  </a:lnTo>
                  <a:lnTo>
                    <a:pt x="1595" y="786"/>
                  </a:lnTo>
                  <a:lnTo>
                    <a:pt x="1612" y="788"/>
                  </a:lnTo>
                  <a:lnTo>
                    <a:pt x="1630" y="788"/>
                  </a:lnTo>
                  <a:lnTo>
                    <a:pt x="1630" y="788"/>
                  </a:lnTo>
                  <a:lnTo>
                    <a:pt x="1644" y="790"/>
                  </a:lnTo>
                  <a:lnTo>
                    <a:pt x="1661" y="792"/>
                  </a:lnTo>
                  <a:lnTo>
                    <a:pt x="1678" y="792"/>
                  </a:lnTo>
                  <a:lnTo>
                    <a:pt x="1695" y="792"/>
                  </a:lnTo>
                  <a:lnTo>
                    <a:pt x="1710" y="789"/>
                  </a:lnTo>
                  <a:lnTo>
                    <a:pt x="1726" y="785"/>
                  </a:lnTo>
                  <a:lnTo>
                    <a:pt x="1740" y="781"/>
                  </a:lnTo>
                  <a:lnTo>
                    <a:pt x="1752" y="774"/>
                  </a:lnTo>
                  <a:lnTo>
                    <a:pt x="1752" y="774"/>
                  </a:lnTo>
                  <a:lnTo>
                    <a:pt x="1757" y="774"/>
                  </a:lnTo>
                  <a:lnTo>
                    <a:pt x="1759" y="772"/>
                  </a:lnTo>
                  <a:lnTo>
                    <a:pt x="1762" y="772"/>
                  </a:lnTo>
                  <a:lnTo>
                    <a:pt x="1766" y="772"/>
                  </a:lnTo>
                  <a:lnTo>
                    <a:pt x="1766" y="772"/>
                  </a:lnTo>
                  <a:lnTo>
                    <a:pt x="1803" y="734"/>
                  </a:lnTo>
                  <a:lnTo>
                    <a:pt x="1821" y="716"/>
                  </a:lnTo>
                  <a:lnTo>
                    <a:pt x="1839" y="695"/>
                  </a:lnTo>
                  <a:lnTo>
                    <a:pt x="1855" y="674"/>
                  </a:lnTo>
                  <a:lnTo>
                    <a:pt x="1869" y="651"/>
                  </a:lnTo>
                  <a:lnTo>
                    <a:pt x="1880" y="626"/>
                  </a:lnTo>
                  <a:lnTo>
                    <a:pt x="1884" y="614"/>
                  </a:lnTo>
                  <a:lnTo>
                    <a:pt x="1889" y="601"/>
                  </a:lnTo>
                  <a:lnTo>
                    <a:pt x="1889" y="601"/>
                  </a:lnTo>
                  <a:lnTo>
                    <a:pt x="1887" y="591"/>
                  </a:lnTo>
                  <a:lnTo>
                    <a:pt x="1889" y="583"/>
                  </a:lnTo>
                  <a:lnTo>
                    <a:pt x="1890" y="576"/>
                  </a:lnTo>
                  <a:lnTo>
                    <a:pt x="1893" y="567"/>
                  </a:lnTo>
                  <a:lnTo>
                    <a:pt x="1893" y="567"/>
                  </a:lnTo>
                  <a:lnTo>
                    <a:pt x="1894" y="560"/>
                  </a:lnTo>
                  <a:lnTo>
                    <a:pt x="1894" y="560"/>
                  </a:lnTo>
                  <a:lnTo>
                    <a:pt x="1893" y="548"/>
                  </a:lnTo>
                  <a:lnTo>
                    <a:pt x="1891" y="535"/>
                  </a:lnTo>
                  <a:lnTo>
                    <a:pt x="1886" y="514"/>
                  </a:lnTo>
                  <a:lnTo>
                    <a:pt x="1886" y="514"/>
                  </a:lnTo>
                  <a:lnTo>
                    <a:pt x="1883" y="500"/>
                  </a:lnTo>
                  <a:lnTo>
                    <a:pt x="1882" y="484"/>
                  </a:lnTo>
                  <a:lnTo>
                    <a:pt x="1882" y="469"/>
                  </a:lnTo>
                  <a:lnTo>
                    <a:pt x="1879" y="453"/>
                  </a:lnTo>
                  <a:lnTo>
                    <a:pt x="1879" y="453"/>
                  </a:lnTo>
                  <a:lnTo>
                    <a:pt x="1882" y="444"/>
                  </a:lnTo>
                  <a:lnTo>
                    <a:pt x="1882" y="431"/>
                  </a:lnTo>
                  <a:lnTo>
                    <a:pt x="1882" y="425"/>
                  </a:lnTo>
                  <a:lnTo>
                    <a:pt x="1880" y="420"/>
                  </a:lnTo>
                  <a:lnTo>
                    <a:pt x="1877" y="416"/>
                  </a:lnTo>
                  <a:lnTo>
                    <a:pt x="1874" y="411"/>
                  </a:lnTo>
                  <a:lnTo>
                    <a:pt x="1874" y="411"/>
                  </a:lnTo>
                  <a:lnTo>
                    <a:pt x="1874" y="396"/>
                  </a:lnTo>
                  <a:lnTo>
                    <a:pt x="1873" y="383"/>
                  </a:lnTo>
                  <a:lnTo>
                    <a:pt x="1870" y="371"/>
                  </a:lnTo>
                  <a:lnTo>
                    <a:pt x="1865" y="361"/>
                  </a:lnTo>
                  <a:lnTo>
                    <a:pt x="1859" y="351"/>
                  </a:lnTo>
                  <a:lnTo>
                    <a:pt x="1851" y="341"/>
                  </a:lnTo>
                  <a:lnTo>
                    <a:pt x="1842" y="333"/>
                  </a:lnTo>
                  <a:lnTo>
                    <a:pt x="1834" y="326"/>
                  </a:lnTo>
                  <a:lnTo>
                    <a:pt x="1814" y="310"/>
                  </a:lnTo>
                  <a:lnTo>
                    <a:pt x="1794" y="296"/>
                  </a:lnTo>
                  <a:lnTo>
                    <a:pt x="1785" y="288"/>
                  </a:lnTo>
                  <a:lnTo>
                    <a:pt x="1776" y="279"/>
                  </a:lnTo>
                  <a:lnTo>
                    <a:pt x="1769" y="271"/>
                  </a:lnTo>
                  <a:lnTo>
                    <a:pt x="1762" y="261"/>
                  </a:lnTo>
                  <a:lnTo>
                    <a:pt x="1762" y="261"/>
                  </a:lnTo>
                  <a:lnTo>
                    <a:pt x="1761" y="279"/>
                  </a:lnTo>
                  <a:lnTo>
                    <a:pt x="1758" y="298"/>
                  </a:lnTo>
                  <a:lnTo>
                    <a:pt x="1754" y="314"/>
                  </a:lnTo>
                  <a:lnTo>
                    <a:pt x="1747" y="331"/>
                  </a:lnTo>
                  <a:lnTo>
                    <a:pt x="1740" y="347"/>
                  </a:lnTo>
                  <a:lnTo>
                    <a:pt x="1730" y="359"/>
                  </a:lnTo>
                  <a:lnTo>
                    <a:pt x="1720" y="373"/>
                  </a:lnTo>
                  <a:lnTo>
                    <a:pt x="1709" y="385"/>
                  </a:lnTo>
                  <a:lnTo>
                    <a:pt x="1695" y="396"/>
                  </a:lnTo>
                  <a:lnTo>
                    <a:pt x="1681" y="406"/>
                  </a:lnTo>
                  <a:lnTo>
                    <a:pt x="1667" y="414"/>
                  </a:lnTo>
                  <a:lnTo>
                    <a:pt x="1651" y="423"/>
                  </a:lnTo>
                  <a:lnTo>
                    <a:pt x="1634" y="428"/>
                  </a:lnTo>
                  <a:lnTo>
                    <a:pt x="1618" y="434"/>
                  </a:lnTo>
                  <a:lnTo>
                    <a:pt x="1599" y="439"/>
                  </a:lnTo>
                  <a:lnTo>
                    <a:pt x="1581" y="442"/>
                  </a:lnTo>
                  <a:lnTo>
                    <a:pt x="1581" y="442"/>
                  </a:lnTo>
                  <a:lnTo>
                    <a:pt x="1575" y="448"/>
                  </a:lnTo>
                  <a:lnTo>
                    <a:pt x="1570" y="453"/>
                  </a:lnTo>
                  <a:lnTo>
                    <a:pt x="1566" y="458"/>
                  </a:lnTo>
                  <a:lnTo>
                    <a:pt x="1560" y="462"/>
                  </a:lnTo>
                  <a:lnTo>
                    <a:pt x="1560" y="462"/>
                  </a:lnTo>
                  <a:lnTo>
                    <a:pt x="1550" y="456"/>
                  </a:lnTo>
                  <a:lnTo>
                    <a:pt x="1545" y="452"/>
                  </a:lnTo>
                  <a:lnTo>
                    <a:pt x="1545" y="452"/>
                  </a:lnTo>
                  <a:lnTo>
                    <a:pt x="1547" y="446"/>
                  </a:lnTo>
                  <a:lnTo>
                    <a:pt x="1553" y="441"/>
                  </a:lnTo>
                  <a:lnTo>
                    <a:pt x="1564" y="432"/>
                  </a:lnTo>
                  <a:lnTo>
                    <a:pt x="1570" y="428"/>
                  </a:lnTo>
                  <a:lnTo>
                    <a:pt x="1574" y="423"/>
                  </a:lnTo>
                  <a:lnTo>
                    <a:pt x="1575" y="417"/>
                  </a:lnTo>
                  <a:lnTo>
                    <a:pt x="1575" y="410"/>
                  </a:lnTo>
                  <a:lnTo>
                    <a:pt x="1575" y="410"/>
                  </a:lnTo>
                  <a:lnTo>
                    <a:pt x="1564" y="424"/>
                  </a:lnTo>
                  <a:lnTo>
                    <a:pt x="1550" y="439"/>
                  </a:lnTo>
                  <a:lnTo>
                    <a:pt x="1535" y="453"/>
                  </a:lnTo>
                  <a:lnTo>
                    <a:pt x="1521" y="463"/>
                  </a:lnTo>
                  <a:lnTo>
                    <a:pt x="1521" y="463"/>
                  </a:lnTo>
                  <a:lnTo>
                    <a:pt x="1505" y="472"/>
                  </a:lnTo>
                  <a:lnTo>
                    <a:pt x="1488" y="477"/>
                  </a:lnTo>
                  <a:lnTo>
                    <a:pt x="1470" y="484"/>
                  </a:lnTo>
                  <a:lnTo>
                    <a:pt x="1463" y="489"/>
                  </a:lnTo>
                  <a:lnTo>
                    <a:pt x="1455" y="494"/>
                  </a:lnTo>
                  <a:lnTo>
                    <a:pt x="1455" y="494"/>
                  </a:lnTo>
                  <a:lnTo>
                    <a:pt x="1449" y="498"/>
                  </a:lnTo>
                  <a:lnTo>
                    <a:pt x="1445" y="503"/>
                  </a:lnTo>
                  <a:lnTo>
                    <a:pt x="1438" y="514"/>
                  </a:lnTo>
                  <a:lnTo>
                    <a:pt x="1432" y="527"/>
                  </a:lnTo>
                  <a:lnTo>
                    <a:pt x="1427" y="541"/>
                  </a:lnTo>
                  <a:lnTo>
                    <a:pt x="1417" y="570"/>
                  </a:lnTo>
                  <a:lnTo>
                    <a:pt x="1411" y="583"/>
                  </a:lnTo>
                  <a:lnTo>
                    <a:pt x="1404" y="595"/>
                  </a:lnTo>
                  <a:lnTo>
                    <a:pt x="1404" y="595"/>
                  </a:lnTo>
                  <a:lnTo>
                    <a:pt x="1399" y="601"/>
                  </a:lnTo>
                  <a:lnTo>
                    <a:pt x="1394" y="605"/>
                  </a:lnTo>
                  <a:lnTo>
                    <a:pt x="1383" y="614"/>
                  </a:lnTo>
                  <a:lnTo>
                    <a:pt x="1372" y="621"/>
                  </a:lnTo>
                  <a:lnTo>
                    <a:pt x="1361" y="630"/>
                  </a:lnTo>
                  <a:lnTo>
                    <a:pt x="1361" y="630"/>
                  </a:lnTo>
                  <a:lnTo>
                    <a:pt x="1371" y="636"/>
                  </a:lnTo>
                  <a:lnTo>
                    <a:pt x="1380" y="643"/>
                  </a:lnTo>
                  <a:lnTo>
                    <a:pt x="1389" y="653"/>
                  </a:lnTo>
                  <a:lnTo>
                    <a:pt x="1396" y="663"/>
                  </a:lnTo>
                  <a:lnTo>
                    <a:pt x="1396" y="663"/>
                  </a:lnTo>
                  <a:lnTo>
                    <a:pt x="1394" y="667"/>
                  </a:lnTo>
                  <a:lnTo>
                    <a:pt x="1392" y="668"/>
                  </a:lnTo>
                  <a:lnTo>
                    <a:pt x="1389" y="670"/>
                  </a:lnTo>
                  <a:lnTo>
                    <a:pt x="1385" y="670"/>
                  </a:lnTo>
                  <a:lnTo>
                    <a:pt x="1385" y="670"/>
                  </a:lnTo>
                  <a:lnTo>
                    <a:pt x="1378" y="660"/>
                  </a:lnTo>
                  <a:lnTo>
                    <a:pt x="1368" y="649"/>
                  </a:lnTo>
                  <a:lnTo>
                    <a:pt x="1362" y="646"/>
                  </a:lnTo>
                  <a:lnTo>
                    <a:pt x="1356" y="643"/>
                  </a:lnTo>
                  <a:lnTo>
                    <a:pt x="1349" y="642"/>
                  </a:lnTo>
                  <a:lnTo>
                    <a:pt x="1342" y="644"/>
                  </a:lnTo>
                  <a:lnTo>
                    <a:pt x="1342" y="644"/>
                  </a:lnTo>
                  <a:lnTo>
                    <a:pt x="1341" y="650"/>
                  </a:lnTo>
                  <a:lnTo>
                    <a:pt x="1341" y="656"/>
                  </a:lnTo>
                  <a:lnTo>
                    <a:pt x="1341" y="661"/>
                  </a:lnTo>
                  <a:lnTo>
                    <a:pt x="1342" y="667"/>
                  </a:lnTo>
                  <a:lnTo>
                    <a:pt x="1347" y="675"/>
                  </a:lnTo>
                  <a:lnTo>
                    <a:pt x="1348" y="684"/>
                  </a:lnTo>
                  <a:lnTo>
                    <a:pt x="1348" y="684"/>
                  </a:lnTo>
                  <a:lnTo>
                    <a:pt x="1342" y="682"/>
                  </a:lnTo>
                  <a:lnTo>
                    <a:pt x="1337" y="678"/>
                  </a:lnTo>
                  <a:lnTo>
                    <a:pt x="1333" y="674"/>
                  </a:lnTo>
                  <a:lnTo>
                    <a:pt x="1330" y="668"/>
                  </a:lnTo>
                  <a:lnTo>
                    <a:pt x="1328" y="663"/>
                  </a:lnTo>
                  <a:lnTo>
                    <a:pt x="1327" y="656"/>
                  </a:lnTo>
                  <a:lnTo>
                    <a:pt x="1326" y="649"/>
                  </a:lnTo>
                  <a:lnTo>
                    <a:pt x="1327" y="642"/>
                  </a:lnTo>
                  <a:lnTo>
                    <a:pt x="1327" y="642"/>
                  </a:lnTo>
                  <a:lnTo>
                    <a:pt x="1323" y="644"/>
                  </a:lnTo>
                  <a:lnTo>
                    <a:pt x="1319" y="647"/>
                  </a:lnTo>
                  <a:lnTo>
                    <a:pt x="1314" y="649"/>
                  </a:lnTo>
                  <a:lnTo>
                    <a:pt x="1313" y="647"/>
                  </a:lnTo>
                  <a:lnTo>
                    <a:pt x="1312" y="646"/>
                  </a:lnTo>
                  <a:lnTo>
                    <a:pt x="1312" y="646"/>
                  </a:lnTo>
                  <a:lnTo>
                    <a:pt x="1314" y="639"/>
                  </a:lnTo>
                  <a:lnTo>
                    <a:pt x="1319" y="633"/>
                  </a:lnTo>
                  <a:lnTo>
                    <a:pt x="1324" y="629"/>
                  </a:lnTo>
                  <a:lnTo>
                    <a:pt x="1331" y="625"/>
                  </a:lnTo>
                  <a:lnTo>
                    <a:pt x="1344" y="618"/>
                  </a:lnTo>
                  <a:lnTo>
                    <a:pt x="1348" y="612"/>
                  </a:lnTo>
                  <a:lnTo>
                    <a:pt x="1349" y="608"/>
                  </a:lnTo>
                  <a:lnTo>
                    <a:pt x="1349" y="608"/>
                  </a:lnTo>
                  <a:lnTo>
                    <a:pt x="1342" y="614"/>
                  </a:lnTo>
                  <a:lnTo>
                    <a:pt x="1334" y="618"/>
                  </a:lnTo>
                  <a:lnTo>
                    <a:pt x="1324" y="622"/>
                  </a:lnTo>
                  <a:lnTo>
                    <a:pt x="1313" y="625"/>
                  </a:lnTo>
                  <a:lnTo>
                    <a:pt x="1313" y="625"/>
                  </a:lnTo>
                  <a:close/>
                  <a:moveTo>
                    <a:pt x="1896" y="459"/>
                  </a:moveTo>
                  <a:lnTo>
                    <a:pt x="1896" y="459"/>
                  </a:lnTo>
                  <a:lnTo>
                    <a:pt x="1898" y="445"/>
                  </a:lnTo>
                  <a:lnTo>
                    <a:pt x="1903" y="430"/>
                  </a:lnTo>
                  <a:lnTo>
                    <a:pt x="1904" y="423"/>
                  </a:lnTo>
                  <a:lnTo>
                    <a:pt x="1904" y="416"/>
                  </a:lnTo>
                  <a:lnTo>
                    <a:pt x="1903" y="409"/>
                  </a:lnTo>
                  <a:lnTo>
                    <a:pt x="1900" y="404"/>
                  </a:lnTo>
                  <a:lnTo>
                    <a:pt x="1900" y="404"/>
                  </a:lnTo>
                  <a:lnTo>
                    <a:pt x="1896" y="434"/>
                  </a:lnTo>
                  <a:lnTo>
                    <a:pt x="1896" y="446"/>
                  </a:lnTo>
                  <a:lnTo>
                    <a:pt x="1896" y="459"/>
                  </a:lnTo>
                  <a:lnTo>
                    <a:pt x="1896" y="459"/>
                  </a:lnTo>
                  <a:close/>
                  <a:moveTo>
                    <a:pt x="1910" y="549"/>
                  </a:moveTo>
                  <a:lnTo>
                    <a:pt x="1910" y="549"/>
                  </a:lnTo>
                  <a:lnTo>
                    <a:pt x="1915" y="543"/>
                  </a:lnTo>
                  <a:lnTo>
                    <a:pt x="1919" y="536"/>
                  </a:lnTo>
                  <a:lnTo>
                    <a:pt x="1922" y="528"/>
                  </a:lnTo>
                  <a:lnTo>
                    <a:pt x="1922" y="518"/>
                  </a:lnTo>
                  <a:lnTo>
                    <a:pt x="1922" y="508"/>
                  </a:lnTo>
                  <a:lnTo>
                    <a:pt x="1921" y="498"/>
                  </a:lnTo>
                  <a:lnTo>
                    <a:pt x="1918" y="490"/>
                  </a:lnTo>
                  <a:lnTo>
                    <a:pt x="1915" y="482"/>
                  </a:lnTo>
                  <a:lnTo>
                    <a:pt x="1915" y="482"/>
                  </a:lnTo>
                  <a:lnTo>
                    <a:pt x="1905" y="482"/>
                  </a:lnTo>
                  <a:lnTo>
                    <a:pt x="1897" y="480"/>
                  </a:lnTo>
                  <a:lnTo>
                    <a:pt x="1897" y="480"/>
                  </a:lnTo>
                  <a:lnTo>
                    <a:pt x="1897" y="489"/>
                  </a:lnTo>
                  <a:lnTo>
                    <a:pt x="1898" y="498"/>
                  </a:lnTo>
                  <a:lnTo>
                    <a:pt x="1901" y="517"/>
                  </a:lnTo>
                  <a:lnTo>
                    <a:pt x="1905" y="534"/>
                  </a:lnTo>
                  <a:lnTo>
                    <a:pt x="1910" y="549"/>
                  </a:lnTo>
                  <a:lnTo>
                    <a:pt x="1910" y="549"/>
                  </a:lnTo>
                  <a:close/>
                  <a:moveTo>
                    <a:pt x="1860" y="696"/>
                  </a:moveTo>
                  <a:lnTo>
                    <a:pt x="1860" y="696"/>
                  </a:lnTo>
                  <a:lnTo>
                    <a:pt x="1870" y="692"/>
                  </a:lnTo>
                  <a:lnTo>
                    <a:pt x="1879" y="689"/>
                  </a:lnTo>
                  <a:lnTo>
                    <a:pt x="1889" y="687"/>
                  </a:lnTo>
                  <a:lnTo>
                    <a:pt x="1900" y="682"/>
                  </a:lnTo>
                  <a:lnTo>
                    <a:pt x="1900" y="682"/>
                  </a:lnTo>
                  <a:lnTo>
                    <a:pt x="1891" y="671"/>
                  </a:lnTo>
                  <a:lnTo>
                    <a:pt x="1887" y="666"/>
                  </a:lnTo>
                  <a:lnTo>
                    <a:pt x="1882" y="661"/>
                  </a:lnTo>
                  <a:lnTo>
                    <a:pt x="1882" y="661"/>
                  </a:lnTo>
                  <a:lnTo>
                    <a:pt x="1876" y="671"/>
                  </a:lnTo>
                  <a:lnTo>
                    <a:pt x="1869" y="680"/>
                  </a:lnTo>
                  <a:lnTo>
                    <a:pt x="1863" y="688"/>
                  </a:lnTo>
                  <a:lnTo>
                    <a:pt x="1862" y="692"/>
                  </a:lnTo>
                  <a:lnTo>
                    <a:pt x="1860" y="696"/>
                  </a:lnTo>
                  <a:lnTo>
                    <a:pt x="1860" y="696"/>
                  </a:lnTo>
                  <a:close/>
                  <a:moveTo>
                    <a:pt x="559" y="779"/>
                  </a:moveTo>
                  <a:lnTo>
                    <a:pt x="559" y="779"/>
                  </a:lnTo>
                  <a:lnTo>
                    <a:pt x="563" y="775"/>
                  </a:lnTo>
                  <a:lnTo>
                    <a:pt x="569" y="774"/>
                  </a:lnTo>
                  <a:lnTo>
                    <a:pt x="575" y="772"/>
                  </a:lnTo>
                  <a:lnTo>
                    <a:pt x="582" y="772"/>
                  </a:lnTo>
                  <a:lnTo>
                    <a:pt x="582" y="772"/>
                  </a:lnTo>
                  <a:lnTo>
                    <a:pt x="580" y="757"/>
                  </a:lnTo>
                  <a:lnTo>
                    <a:pt x="576" y="743"/>
                  </a:lnTo>
                  <a:lnTo>
                    <a:pt x="568" y="712"/>
                  </a:lnTo>
                  <a:lnTo>
                    <a:pt x="568" y="712"/>
                  </a:lnTo>
                  <a:lnTo>
                    <a:pt x="551" y="729"/>
                  </a:lnTo>
                  <a:lnTo>
                    <a:pt x="534" y="746"/>
                  </a:lnTo>
                  <a:lnTo>
                    <a:pt x="525" y="754"/>
                  </a:lnTo>
                  <a:lnTo>
                    <a:pt x="518" y="762"/>
                  </a:lnTo>
                  <a:lnTo>
                    <a:pt x="511" y="772"/>
                  </a:lnTo>
                  <a:lnTo>
                    <a:pt x="506" y="783"/>
                  </a:lnTo>
                  <a:lnTo>
                    <a:pt x="506" y="783"/>
                  </a:lnTo>
                  <a:lnTo>
                    <a:pt x="510" y="785"/>
                  </a:lnTo>
                  <a:lnTo>
                    <a:pt x="514" y="786"/>
                  </a:lnTo>
                  <a:lnTo>
                    <a:pt x="520" y="792"/>
                  </a:lnTo>
                  <a:lnTo>
                    <a:pt x="523" y="797"/>
                  </a:lnTo>
                  <a:lnTo>
                    <a:pt x="524" y="803"/>
                  </a:lnTo>
                  <a:lnTo>
                    <a:pt x="524" y="803"/>
                  </a:lnTo>
                  <a:lnTo>
                    <a:pt x="530" y="799"/>
                  </a:lnTo>
                  <a:lnTo>
                    <a:pt x="532" y="795"/>
                  </a:lnTo>
                  <a:lnTo>
                    <a:pt x="532" y="790"/>
                  </a:lnTo>
                  <a:lnTo>
                    <a:pt x="531" y="785"/>
                  </a:lnTo>
                  <a:lnTo>
                    <a:pt x="525" y="774"/>
                  </a:lnTo>
                  <a:lnTo>
                    <a:pt x="523" y="768"/>
                  </a:lnTo>
                  <a:lnTo>
                    <a:pt x="520" y="762"/>
                  </a:lnTo>
                  <a:lnTo>
                    <a:pt x="520" y="762"/>
                  </a:lnTo>
                  <a:lnTo>
                    <a:pt x="523" y="762"/>
                  </a:lnTo>
                  <a:lnTo>
                    <a:pt x="524" y="761"/>
                  </a:lnTo>
                  <a:lnTo>
                    <a:pt x="524" y="761"/>
                  </a:lnTo>
                  <a:lnTo>
                    <a:pt x="530" y="764"/>
                  </a:lnTo>
                  <a:lnTo>
                    <a:pt x="534" y="769"/>
                  </a:lnTo>
                  <a:lnTo>
                    <a:pt x="539" y="774"/>
                  </a:lnTo>
                  <a:lnTo>
                    <a:pt x="545" y="776"/>
                  </a:lnTo>
                  <a:lnTo>
                    <a:pt x="545" y="776"/>
                  </a:lnTo>
                  <a:lnTo>
                    <a:pt x="549" y="767"/>
                  </a:lnTo>
                  <a:lnTo>
                    <a:pt x="551" y="760"/>
                  </a:lnTo>
                  <a:lnTo>
                    <a:pt x="551" y="751"/>
                  </a:lnTo>
                  <a:lnTo>
                    <a:pt x="551" y="740"/>
                  </a:lnTo>
                  <a:lnTo>
                    <a:pt x="551" y="740"/>
                  </a:lnTo>
                  <a:lnTo>
                    <a:pt x="554" y="739"/>
                  </a:lnTo>
                  <a:lnTo>
                    <a:pt x="556" y="737"/>
                  </a:lnTo>
                  <a:lnTo>
                    <a:pt x="559" y="737"/>
                  </a:lnTo>
                  <a:lnTo>
                    <a:pt x="559" y="737"/>
                  </a:lnTo>
                  <a:lnTo>
                    <a:pt x="563" y="740"/>
                  </a:lnTo>
                  <a:lnTo>
                    <a:pt x="566" y="744"/>
                  </a:lnTo>
                  <a:lnTo>
                    <a:pt x="566" y="750"/>
                  </a:lnTo>
                  <a:lnTo>
                    <a:pt x="566" y="757"/>
                  </a:lnTo>
                  <a:lnTo>
                    <a:pt x="562" y="768"/>
                  </a:lnTo>
                  <a:lnTo>
                    <a:pt x="559" y="779"/>
                  </a:lnTo>
                  <a:lnTo>
                    <a:pt x="559" y="779"/>
                  </a:lnTo>
                  <a:close/>
                  <a:moveTo>
                    <a:pt x="537" y="812"/>
                  </a:moveTo>
                  <a:lnTo>
                    <a:pt x="537" y="812"/>
                  </a:lnTo>
                  <a:lnTo>
                    <a:pt x="545" y="809"/>
                  </a:lnTo>
                  <a:lnTo>
                    <a:pt x="555" y="809"/>
                  </a:lnTo>
                  <a:lnTo>
                    <a:pt x="563" y="810"/>
                  </a:lnTo>
                  <a:lnTo>
                    <a:pt x="572" y="814"/>
                  </a:lnTo>
                  <a:lnTo>
                    <a:pt x="572" y="814"/>
                  </a:lnTo>
                  <a:lnTo>
                    <a:pt x="576" y="807"/>
                  </a:lnTo>
                  <a:lnTo>
                    <a:pt x="580" y="799"/>
                  </a:lnTo>
                  <a:lnTo>
                    <a:pt x="582" y="790"/>
                  </a:lnTo>
                  <a:lnTo>
                    <a:pt x="582" y="785"/>
                  </a:lnTo>
                  <a:lnTo>
                    <a:pt x="580" y="781"/>
                  </a:lnTo>
                  <a:lnTo>
                    <a:pt x="580" y="781"/>
                  </a:lnTo>
                  <a:lnTo>
                    <a:pt x="575" y="785"/>
                  </a:lnTo>
                  <a:lnTo>
                    <a:pt x="568" y="788"/>
                  </a:lnTo>
                  <a:lnTo>
                    <a:pt x="554" y="793"/>
                  </a:lnTo>
                  <a:lnTo>
                    <a:pt x="548" y="796"/>
                  </a:lnTo>
                  <a:lnTo>
                    <a:pt x="542" y="799"/>
                  </a:lnTo>
                  <a:lnTo>
                    <a:pt x="538" y="805"/>
                  </a:lnTo>
                  <a:lnTo>
                    <a:pt x="537" y="812"/>
                  </a:lnTo>
                  <a:lnTo>
                    <a:pt x="537" y="812"/>
                  </a:lnTo>
                  <a:close/>
                  <a:moveTo>
                    <a:pt x="506" y="862"/>
                  </a:moveTo>
                  <a:lnTo>
                    <a:pt x="506" y="862"/>
                  </a:lnTo>
                  <a:lnTo>
                    <a:pt x="510" y="842"/>
                  </a:lnTo>
                  <a:lnTo>
                    <a:pt x="514" y="824"/>
                  </a:lnTo>
                  <a:lnTo>
                    <a:pt x="514" y="814"/>
                  </a:lnTo>
                  <a:lnTo>
                    <a:pt x="513" y="805"/>
                  </a:lnTo>
                  <a:lnTo>
                    <a:pt x="510" y="796"/>
                  </a:lnTo>
                  <a:lnTo>
                    <a:pt x="503" y="788"/>
                  </a:lnTo>
                  <a:lnTo>
                    <a:pt x="503" y="788"/>
                  </a:lnTo>
                  <a:lnTo>
                    <a:pt x="499" y="807"/>
                  </a:lnTo>
                  <a:lnTo>
                    <a:pt x="497" y="817"/>
                  </a:lnTo>
                  <a:lnTo>
                    <a:pt x="497" y="827"/>
                  </a:lnTo>
                  <a:lnTo>
                    <a:pt x="497" y="835"/>
                  </a:lnTo>
                  <a:lnTo>
                    <a:pt x="499" y="845"/>
                  </a:lnTo>
                  <a:lnTo>
                    <a:pt x="502" y="854"/>
                  </a:lnTo>
                  <a:lnTo>
                    <a:pt x="506" y="862"/>
                  </a:lnTo>
                  <a:lnTo>
                    <a:pt x="506" y="862"/>
                  </a:lnTo>
                  <a:close/>
                  <a:moveTo>
                    <a:pt x="1696" y="824"/>
                  </a:moveTo>
                  <a:lnTo>
                    <a:pt x="1696" y="824"/>
                  </a:lnTo>
                  <a:lnTo>
                    <a:pt x="1693" y="824"/>
                  </a:lnTo>
                  <a:lnTo>
                    <a:pt x="1692" y="823"/>
                  </a:lnTo>
                  <a:lnTo>
                    <a:pt x="1692" y="820"/>
                  </a:lnTo>
                  <a:lnTo>
                    <a:pt x="1692" y="816"/>
                  </a:lnTo>
                  <a:lnTo>
                    <a:pt x="1691" y="814"/>
                  </a:lnTo>
                  <a:lnTo>
                    <a:pt x="1689" y="814"/>
                  </a:lnTo>
                  <a:lnTo>
                    <a:pt x="1689" y="814"/>
                  </a:lnTo>
                  <a:lnTo>
                    <a:pt x="1692" y="813"/>
                  </a:lnTo>
                  <a:lnTo>
                    <a:pt x="1693" y="812"/>
                  </a:lnTo>
                  <a:lnTo>
                    <a:pt x="1695" y="809"/>
                  </a:lnTo>
                  <a:lnTo>
                    <a:pt x="1692" y="807"/>
                  </a:lnTo>
                  <a:lnTo>
                    <a:pt x="1692" y="807"/>
                  </a:lnTo>
                  <a:lnTo>
                    <a:pt x="1661" y="809"/>
                  </a:lnTo>
                  <a:lnTo>
                    <a:pt x="1627" y="807"/>
                  </a:lnTo>
                  <a:lnTo>
                    <a:pt x="1597" y="805"/>
                  </a:lnTo>
                  <a:lnTo>
                    <a:pt x="1582" y="802"/>
                  </a:lnTo>
                  <a:lnTo>
                    <a:pt x="1570" y="797"/>
                  </a:lnTo>
                  <a:lnTo>
                    <a:pt x="1570" y="797"/>
                  </a:lnTo>
                  <a:lnTo>
                    <a:pt x="1573" y="810"/>
                  </a:lnTo>
                  <a:lnTo>
                    <a:pt x="1575" y="821"/>
                  </a:lnTo>
                  <a:lnTo>
                    <a:pt x="1581" y="831"/>
                  </a:lnTo>
                  <a:lnTo>
                    <a:pt x="1588" y="840"/>
                  </a:lnTo>
                  <a:lnTo>
                    <a:pt x="1597" y="847"/>
                  </a:lnTo>
                  <a:lnTo>
                    <a:pt x="1606" y="852"/>
                  </a:lnTo>
                  <a:lnTo>
                    <a:pt x="1616" y="856"/>
                  </a:lnTo>
                  <a:lnTo>
                    <a:pt x="1626" y="858"/>
                  </a:lnTo>
                  <a:lnTo>
                    <a:pt x="1636" y="859"/>
                  </a:lnTo>
                  <a:lnTo>
                    <a:pt x="1647" y="859"/>
                  </a:lnTo>
                  <a:lnTo>
                    <a:pt x="1657" y="856"/>
                  </a:lnTo>
                  <a:lnTo>
                    <a:pt x="1667" y="854"/>
                  </a:lnTo>
                  <a:lnTo>
                    <a:pt x="1677" y="848"/>
                  </a:lnTo>
                  <a:lnTo>
                    <a:pt x="1684" y="842"/>
                  </a:lnTo>
                  <a:lnTo>
                    <a:pt x="1691" y="834"/>
                  </a:lnTo>
                  <a:lnTo>
                    <a:pt x="1696" y="824"/>
                  </a:lnTo>
                  <a:lnTo>
                    <a:pt x="1696" y="824"/>
                  </a:lnTo>
                  <a:close/>
                  <a:moveTo>
                    <a:pt x="1713" y="835"/>
                  </a:moveTo>
                  <a:lnTo>
                    <a:pt x="1713" y="835"/>
                  </a:lnTo>
                  <a:lnTo>
                    <a:pt x="1706" y="844"/>
                  </a:lnTo>
                  <a:lnTo>
                    <a:pt x="1696" y="852"/>
                  </a:lnTo>
                  <a:lnTo>
                    <a:pt x="1685" y="861"/>
                  </a:lnTo>
                  <a:lnTo>
                    <a:pt x="1672" y="868"/>
                  </a:lnTo>
                  <a:lnTo>
                    <a:pt x="1660" y="873"/>
                  </a:lnTo>
                  <a:lnTo>
                    <a:pt x="1646" y="878"/>
                  </a:lnTo>
                  <a:lnTo>
                    <a:pt x="1632" y="879"/>
                  </a:lnTo>
                  <a:lnTo>
                    <a:pt x="1618" y="876"/>
                  </a:lnTo>
                  <a:lnTo>
                    <a:pt x="1618" y="876"/>
                  </a:lnTo>
                  <a:lnTo>
                    <a:pt x="1609" y="873"/>
                  </a:lnTo>
                  <a:lnTo>
                    <a:pt x="1601" y="869"/>
                  </a:lnTo>
                  <a:lnTo>
                    <a:pt x="1592" y="863"/>
                  </a:lnTo>
                  <a:lnTo>
                    <a:pt x="1584" y="861"/>
                  </a:lnTo>
                  <a:lnTo>
                    <a:pt x="1584" y="861"/>
                  </a:lnTo>
                  <a:lnTo>
                    <a:pt x="1582" y="858"/>
                  </a:lnTo>
                  <a:lnTo>
                    <a:pt x="1580" y="854"/>
                  </a:lnTo>
                  <a:lnTo>
                    <a:pt x="1573" y="848"/>
                  </a:lnTo>
                  <a:lnTo>
                    <a:pt x="1567" y="844"/>
                  </a:lnTo>
                  <a:lnTo>
                    <a:pt x="1561" y="837"/>
                  </a:lnTo>
                  <a:lnTo>
                    <a:pt x="1561" y="837"/>
                  </a:lnTo>
                  <a:lnTo>
                    <a:pt x="1563" y="827"/>
                  </a:lnTo>
                  <a:lnTo>
                    <a:pt x="1561" y="817"/>
                  </a:lnTo>
                  <a:lnTo>
                    <a:pt x="1557" y="807"/>
                  </a:lnTo>
                  <a:lnTo>
                    <a:pt x="1554" y="800"/>
                  </a:lnTo>
                  <a:lnTo>
                    <a:pt x="1554" y="800"/>
                  </a:lnTo>
                  <a:lnTo>
                    <a:pt x="1550" y="800"/>
                  </a:lnTo>
                  <a:lnTo>
                    <a:pt x="1549" y="802"/>
                  </a:lnTo>
                  <a:lnTo>
                    <a:pt x="1543" y="807"/>
                  </a:lnTo>
                  <a:lnTo>
                    <a:pt x="1539" y="812"/>
                  </a:lnTo>
                  <a:lnTo>
                    <a:pt x="1536" y="813"/>
                  </a:lnTo>
                  <a:lnTo>
                    <a:pt x="1533" y="814"/>
                  </a:lnTo>
                  <a:lnTo>
                    <a:pt x="1533" y="814"/>
                  </a:lnTo>
                  <a:lnTo>
                    <a:pt x="1535" y="823"/>
                  </a:lnTo>
                  <a:lnTo>
                    <a:pt x="1538" y="833"/>
                  </a:lnTo>
                  <a:lnTo>
                    <a:pt x="1542" y="841"/>
                  </a:lnTo>
                  <a:lnTo>
                    <a:pt x="1547" y="848"/>
                  </a:lnTo>
                  <a:lnTo>
                    <a:pt x="1559" y="863"/>
                  </a:lnTo>
                  <a:lnTo>
                    <a:pt x="1570" y="875"/>
                  </a:lnTo>
                  <a:lnTo>
                    <a:pt x="1570" y="875"/>
                  </a:lnTo>
                  <a:lnTo>
                    <a:pt x="1582" y="886"/>
                  </a:lnTo>
                  <a:lnTo>
                    <a:pt x="1598" y="897"/>
                  </a:lnTo>
                  <a:lnTo>
                    <a:pt x="1613" y="906"/>
                  </a:lnTo>
                  <a:lnTo>
                    <a:pt x="1629" y="913"/>
                  </a:lnTo>
                  <a:lnTo>
                    <a:pt x="1646" y="915"/>
                  </a:lnTo>
                  <a:lnTo>
                    <a:pt x="1655" y="917"/>
                  </a:lnTo>
                  <a:lnTo>
                    <a:pt x="1664" y="915"/>
                  </a:lnTo>
                  <a:lnTo>
                    <a:pt x="1672" y="914"/>
                  </a:lnTo>
                  <a:lnTo>
                    <a:pt x="1681" y="911"/>
                  </a:lnTo>
                  <a:lnTo>
                    <a:pt x="1689" y="908"/>
                  </a:lnTo>
                  <a:lnTo>
                    <a:pt x="1698" y="903"/>
                  </a:lnTo>
                  <a:lnTo>
                    <a:pt x="1698" y="903"/>
                  </a:lnTo>
                  <a:lnTo>
                    <a:pt x="1695" y="908"/>
                  </a:lnTo>
                  <a:lnTo>
                    <a:pt x="1692" y="914"/>
                  </a:lnTo>
                  <a:lnTo>
                    <a:pt x="1682" y="921"/>
                  </a:lnTo>
                  <a:lnTo>
                    <a:pt x="1672" y="928"/>
                  </a:lnTo>
                  <a:lnTo>
                    <a:pt x="1660" y="931"/>
                  </a:lnTo>
                  <a:lnTo>
                    <a:pt x="1647" y="932"/>
                  </a:lnTo>
                  <a:lnTo>
                    <a:pt x="1636" y="931"/>
                  </a:lnTo>
                  <a:lnTo>
                    <a:pt x="1625" y="927"/>
                  </a:lnTo>
                  <a:lnTo>
                    <a:pt x="1619" y="922"/>
                  </a:lnTo>
                  <a:lnTo>
                    <a:pt x="1613" y="918"/>
                  </a:lnTo>
                  <a:lnTo>
                    <a:pt x="1613" y="918"/>
                  </a:lnTo>
                  <a:lnTo>
                    <a:pt x="1598" y="913"/>
                  </a:lnTo>
                  <a:lnTo>
                    <a:pt x="1584" y="904"/>
                  </a:lnTo>
                  <a:lnTo>
                    <a:pt x="1570" y="893"/>
                  </a:lnTo>
                  <a:lnTo>
                    <a:pt x="1556" y="882"/>
                  </a:lnTo>
                  <a:lnTo>
                    <a:pt x="1545" y="868"/>
                  </a:lnTo>
                  <a:lnTo>
                    <a:pt x="1535" y="854"/>
                  </a:lnTo>
                  <a:lnTo>
                    <a:pt x="1526" y="840"/>
                  </a:lnTo>
                  <a:lnTo>
                    <a:pt x="1521" y="826"/>
                  </a:lnTo>
                  <a:lnTo>
                    <a:pt x="1521" y="826"/>
                  </a:lnTo>
                  <a:lnTo>
                    <a:pt x="1517" y="834"/>
                  </a:lnTo>
                  <a:lnTo>
                    <a:pt x="1511" y="841"/>
                  </a:lnTo>
                  <a:lnTo>
                    <a:pt x="1505" y="858"/>
                  </a:lnTo>
                  <a:lnTo>
                    <a:pt x="1505" y="858"/>
                  </a:lnTo>
                  <a:lnTo>
                    <a:pt x="1515" y="873"/>
                  </a:lnTo>
                  <a:lnTo>
                    <a:pt x="1521" y="879"/>
                  </a:lnTo>
                  <a:lnTo>
                    <a:pt x="1528" y="886"/>
                  </a:lnTo>
                  <a:lnTo>
                    <a:pt x="1528" y="886"/>
                  </a:lnTo>
                  <a:lnTo>
                    <a:pt x="1547" y="900"/>
                  </a:lnTo>
                  <a:lnTo>
                    <a:pt x="1567" y="914"/>
                  </a:lnTo>
                  <a:lnTo>
                    <a:pt x="1567" y="914"/>
                  </a:lnTo>
                  <a:lnTo>
                    <a:pt x="1598" y="934"/>
                  </a:lnTo>
                  <a:lnTo>
                    <a:pt x="1615" y="942"/>
                  </a:lnTo>
                  <a:lnTo>
                    <a:pt x="1630" y="949"/>
                  </a:lnTo>
                  <a:lnTo>
                    <a:pt x="1630" y="949"/>
                  </a:lnTo>
                  <a:lnTo>
                    <a:pt x="1639" y="951"/>
                  </a:lnTo>
                  <a:lnTo>
                    <a:pt x="1646" y="951"/>
                  </a:lnTo>
                  <a:lnTo>
                    <a:pt x="1663" y="951"/>
                  </a:lnTo>
                  <a:lnTo>
                    <a:pt x="1679" y="946"/>
                  </a:lnTo>
                  <a:lnTo>
                    <a:pt x="1693" y="941"/>
                  </a:lnTo>
                  <a:lnTo>
                    <a:pt x="1707" y="932"/>
                  </a:lnTo>
                  <a:lnTo>
                    <a:pt x="1721" y="922"/>
                  </a:lnTo>
                  <a:lnTo>
                    <a:pt x="1733" y="913"/>
                  </a:lnTo>
                  <a:lnTo>
                    <a:pt x="1741" y="901"/>
                  </a:lnTo>
                  <a:lnTo>
                    <a:pt x="1741" y="901"/>
                  </a:lnTo>
                  <a:lnTo>
                    <a:pt x="1745" y="894"/>
                  </a:lnTo>
                  <a:lnTo>
                    <a:pt x="1748" y="889"/>
                  </a:lnTo>
                  <a:lnTo>
                    <a:pt x="1751" y="882"/>
                  </a:lnTo>
                  <a:lnTo>
                    <a:pt x="1754" y="875"/>
                  </a:lnTo>
                  <a:lnTo>
                    <a:pt x="1754" y="875"/>
                  </a:lnTo>
                  <a:lnTo>
                    <a:pt x="1762" y="865"/>
                  </a:lnTo>
                  <a:lnTo>
                    <a:pt x="1772" y="854"/>
                  </a:lnTo>
                  <a:lnTo>
                    <a:pt x="1775" y="848"/>
                  </a:lnTo>
                  <a:lnTo>
                    <a:pt x="1778" y="841"/>
                  </a:lnTo>
                  <a:lnTo>
                    <a:pt x="1776" y="835"/>
                  </a:lnTo>
                  <a:lnTo>
                    <a:pt x="1773" y="828"/>
                  </a:lnTo>
                  <a:lnTo>
                    <a:pt x="1773" y="828"/>
                  </a:lnTo>
                  <a:lnTo>
                    <a:pt x="1772" y="828"/>
                  </a:lnTo>
                  <a:lnTo>
                    <a:pt x="1769" y="828"/>
                  </a:lnTo>
                  <a:lnTo>
                    <a:pt x="1762" y="827"/>
                  </a:lnTo>
                  <a:lnTo>
                    <a:pt x="1755" y="827"/>
                  </a:lnTo>
                  <a:lnTo>
                    <a:pt x="1754" y="828"/>
                  </a:lnTo>
                  <a:lnTo>
                    <a:pt x="1754" y="831"/>
                  </a:lnTo>
                  <a:lnTo>
                    <a:pt x="1754" y="831"/>
                  </a:lnTo>
                  <a:lnTo>
                    <a:pt x="1754" y="833"/>
                  </a:lnTo>
                  <a:lnTo>
                    <a:pt x="1754" y="835"/>
                  </a:lnTo>
                  <a:lnTo>
                    <a:pt x="1758" y="841"/>
                  </a:lnTo>
                  <a:lnTo>
                    <a:pt x="1761" y="845"/>
                  </a:lnTo>
                  <a:lnTo>
                    <a:pt x="1762" y="848"/>
                  </a:lnTo>
                  <a:lnTo>
                    <a:pt x="1761" y="851"/>
                  </a:lnTo>
                  <a:lnTo>
                    <a:pt x="1761" y="851"/>
                  </a:lnTo>
                  <a:lnTo>
                    <a:pt x="1757" y="852"/>
                  </a:lnTo>
                  <a:lnTo>
                    <a:pt x="1752" y="852"/>
                  </a:lnTo>
                  <a:lnTo>
                    <a:pt x="1745" y="849"/>
                  </a:lnTo>
                  <a:lnTo>
                    <a:pt x="1740" y="845"/>
                  </a:lnTo>
                  <a:lnTo>
                    <a:pt x="1734" y="840"/>
                  </a:lnTo>
                  <a:lnTo>
                    <a:pt x="1734" y="840"/>
                  </a:lnTo>
                  <a:lnTo>
                    <a:pt x="1736" y="831"/>
                  </a:lnTo>
                  <a:lnTo>
                    <a:pt x="1734" y="821"/>
                  </a:lnTo>
                  <a:lnTo>
                    <a:pt x="1733" y="812"/>
                  </a:lnTo>
                  <a:lnTo>
                    <a:pt x="1730" y="803"/>
                  </a:lnTo>
                  <a:lnTo>
                    <a:pt x="1730" y="803"/>
                  </a:lnTo>
                  <a:lnTo>
                    <a:pt x="1726" y="806"/>
                  </a:lnTo>
                  <a:lnTo>
                    <a:pt x="1720" y="807"/>
                  </a:lnTo>
                  <a:lnTo>
                    <a:pt x="1716" y="807"/>
                  </a:lnTo>
                  <a:lnTo>
                    <a:pt x="1713" y="809"/>
                  </a:lnTo>
                  <a:lnTo>
                    <a:pt x="1713" y="809"/>
                  </a:lnTo>
                  <a:lnTo>
                    <a:pt x="1714" y="812"/>
                  </a:lnTo>
                  <a:lnTo>
                    <a:pt x="1716" y="814"/>
                  </a:lnTo>
                  <a:lnTo>
                    <a:pt x="1716" y="821"/>
                  </a:lnTo>
                  <a:lnTo>
                    <a:pt x="1714" y="828"/>
                  </a:lnTo>
                  <a:lnTo>
                    <a:pt x="1713" y="835"/>
                  </a:lnTo>
                  <a:lnTo>
                    <a:pt x="1713" y="835"/>
                  </a:lnTo>
                  <a:close/>
                  <a:moveTo>
                    <a:pt x="489" y="886"/>
                  </a:moveTo>
                  <a:lnTo>
                    <a:pt x="489" y="886"/>
                  </a:lnTo>
                  <a:lnTo>
                    <a:pt x="485" y="875"/>
                  </a:lnTo>
                  <a:lnTo>
                    <a:pt x="479" y="865"/>
                  </a:lnTo>
                  <a:lnTo>
                    <a:pt x="472" y="854"/>
                  </a:lnTo>
                  <a:lnTo>
                    <a:pt x="465" y="844"/>
                  </a:lnTo>
                  <a:lnTo>
                    <a:pt x="465" y="844"/>
                  </a:lnTo>
                  <a:lnTo>
                    <a:pt x="457" y="835"/>
                  </a:lnTo>
                  <a:lnTo>
                    <a:pt x="447" y="827"/>
                  </a:lnTo>
                  <a:lnTo>
                    <a:pt x="443" y="824"/>
                  </a:lnTo>
                  <a:lnTo>
                    <a:pt x="437" y="823"/>
                  </a:lnTo>
                  <a:lnTo>
                    <a:pt x="433" y="823"/>
                  </a:lnTo>
                  <a:lnTo>
                    <a:pt x="427" y="824"/>
                  </a:lnTo>
                  <a:lnTo>
                    <a:pt x="427" y="824"/>
                  </a:lnTo>
                  <a:lnTo>
                    <a:pt x="441" y="838"/>
                  </a:lnTo>
                  <a:lnTo>
                    <a:pt x="457" y="854"/>
                  </a:lnTo>
                  <a:lnTo>
                    <a:pt x="473" y="869"/>
                  </a:lnTo>
                  <a:lnTo>
                    <a:pt x="489" y="886"/>
                  </a:lnTo>
                  <a:lnTo>
                    <a:pt x="489" y="886"/>
                  </a:lnTo>
                  <a:close/>
                  <a:moveTo>
                    <a:pt x="530" y="823"/>
                  </a:moveTo>
                  <a:lnTo>
                    <a:pt x="530" y="823"/>
                  </a:lnTo>
                  <a:lnTo>
                    <a:pt x="525" y="831"/>
                  </a:lnTo>
                  <a:lnTo>
                    <a:pt x="523" y="838"/>
                  </a:lnTo>
                  <a:lnTo>
                    <a:pt x="518" y="847"/>
                  </a:lnTo>
                  <a:lnTo>
                    <a:pt x="517" y="855"/>
                  </a:lnTo>
                  <a:lnTo>
                    <a:pt x="517" y="855"/>
                  </a:lnTo>
                  <a:lnTo>
                    <a:pt x="527" y="851"/>
                  </a:lnTo>
                  <a:lnTo>
                    <a:pt x="535" y="845"/>
                  </a:lnTo>
                  <a:lnTo>
                    <a:pt x="542" y="837"/>
                  </a:lnTo>
                  <a:lnTo>
                    <a:pt x="548" y="830"/>
                  </a:lnTo>
                  <a:lnTo>
                    <a:pt x="548" y="830"/>
                  </a:lnTo>
                  <a:lnTo>
                    <a:pt x="552" y="828"/>
                  </a:lnTo>
                  <a:lnTo>
                    <a:pt x="555" y="827"/>
                  </a:lnTo>
                  <a:lnTo>
                    <a:pt x="558" y="824"/>
                  </a:lnTo>
                  <a:lnTo>
                    <a:pt x="556" y="823"/>
                  </a:lnTo>
                  <a:lnTo>
                    <a:pt x="555" y="821"/>
                  </a:lnTo>
                  <a:lnTo>
                    <a:pt x="555" y="821"/>
                  </a:lnTo>
                  <a:lnTo>
                    <a:pt x="551" y="823"/>
                  </a:lnTo>
                  <a:lnTo>
                    <a:pt x="545" y="823"/>
                  </a:lnTo>
                  <a:lnTo>
                    <a:pt x="537" y="824"/>
                  </a:lnTo>
                  <a:lnTo>
                    <a:pt x="530" y="823"/>
                  </a:lnTo>
                  <a:lnTo>
                    <a:pt x="530" y="823"/>
                  </a:lnTo>
                  <a:close/>
                  <a:moveTo>
                    <a:pt x="1792" y="845"/>
                  </a:moveTo>
                  <a:lnTo>
                    <a:pt x="1792" y="845"/>
                  </a:lnTo>
                  <a:lnTo>
                    <a:pt x="1792" y="849"/>
                  </a:lnTo>
                  <a:lnTo>
                    <a:pt x="1792" y="849"/>
                  </a:lnTo>
                  <a:lnTo>
                    <a:pt x="1769" y="883"/>
                  </a:lnTo>
                  <a:lnTo>
                    <a:pt x="1757" y="901"/>
                  </a:lnTo>
                  <a:lnTo>
                    <a:pt x="1743" y="918"/>
                  </a:lnTo>
                  <a:lnTo>
                    <a:pt x="1727" y="934"/>
                  </a:lnTo>
                  <a:lnTo>
                    <a:pt x="1719" y="941"/>
                  </a:lnTo>
                  <a:lnTo>
                    <a:pt x="1710" y="948"/>
                  </a:lnTo>
                  <a:lnTo>
                    <a:pt x="1700" y="953"/>
                  </a:lnTo>
                  <a:lnTo>
                    <a:pt x="1692" y="958"/>
                  </a:lnTo>
                  <a:lnTo>
                    <a:pt x="1681" y="960"/>
                  </a:lnTo>
                  <a:lnTo>
                    <a:pt x="1670" y="963"/>
                  </a:lnTo>
                  <a:lnTo>
                    <a:pt x="1670" y="963"/>
                  </a:lnTo>
                  <a:lnTo>
                    <a:pt x="1658" y="963"/>
                  </a:lnTo>
                  <a:lnTo>
                    <a:pt x="1647" y="963"/>
                  </a:lnTo>
                  <a:lnTo>
                    <a:pt x="1636" y="963"/>
                  </a:lnTo>
                  <a:lnTo>
                    <a:pt x="1626" y="960"/>
                  </a:lnTo>
                  <a:lnTo>
                    <a:pt x="1616" y="958"/>
                  </a:lnTo>
                  <a:lnTo>
                    <a:pt x="1608" y="955"/>
                  </a:lnTo>
                  <a:lnTo>
                    <a:pt x="1599" y="951"/>
                  </a:lnTo>
                  <a:lnTo>
                    <a:pt x="1591" y="945"/>
                  </a:lnTo>
                  <a:lnTo>
                    <a:pt x="1591" y="945"/>
                  </a:lnTo>
                  <a:lnTo>
                    <a:pt x="1587" y="939"/>
                  </a:lnTo>
                  <a:lnTo>
                    <a:pt x="1585" y="936"/>
                  </a:lnTo>
                  <a:lnTo>
                    <a:pt x="1582" y="935"/>
                  </a:lnTo>
                  <a:lnTo>
                    <a:pt x="1582" y="935"/>
                  </a:lnTo>
                  <a:lnTo>
                    <a:pt x="1580" y="934"/>
                  </a:lnTo>
                  <a:lnTo>
                    <a:pt x="1575" y="932"/>
                  </a:lnTo>
                  <a:lnTo>
                    <a:pt x="1571" y="932"/>
                  </a:lnTo>
                  <a:lnTo>
                    <a:pt x="1568" y="931"/>
                  </a:lnTo>
                  <a:lnTo>
                    <a:pt x="1568" y="931"/>
                  </a:lnTo>
                  <a:lnTo>
                    <a:pt x="1561" y="927"/>
                  </a:lnTo>
                  <a:lnTo>
                    <a:pt x="1554" y="921"/>
                  </a:lnTo>
                  <a:lnTo>
                    <a:pt x="1540" y="910"/>
                  </a:lnTo>
                  <a:lnTo>
                    <a:pt x="1535" y="904"/>
                  </a:lnTo>
                  <a:lnTo>
                    <a:pt x="1528" y="900"/>
                  </a:lnTo>
                  <a:lnTo>
                    <a:pt x="1521" y="896"/>
                  </a:lnTo>
                  <a:lnTo>
                    <a:pt x="1512" y="894"/>
                  </a:lnTo>
                  <a:lnTo>
                    <a:pt x="1512" y="894"/>
                  </a:lnTo>
                  <a:lnTo>
                    <a:pt x="1495" y="875"/>
                  </a:lnTo>
                  <a:lnTo>
                    <a:pt x="1488" y="863"/>
                  </a:lnTo>
                  <a:lnTo>
                    <a:pt x="1486" y="858"/>
                  </a:lnTo>
                  <a:lnTo>
                    <a:pt x="1484" y="852"/>
                  </a:lnTo>
                  <a:lnTo>
                    <a:pt x="1484" y="852"/>
                  </a:lnTo>
                  <a:lnTo>
                    <a:pt x="1436" y="880"/>
                  </a:lnTo>
                  <a:lnTo>
                    <a:pt x="1413" y="894"/>
                  </a:lnTo>
                  <a:lnTo>
                    <a:pt x="1393" y="907"/>
                  </a:lnTo>
                  <a:lnTo>
                    <a:pt x="1393" y="907"/>
                  </a:lnTo>
                  <a:lnTo>
                    <a:pt x="1387" y="910"/>
                  </a:lnTo>
                  <a:lnTo>
                    <a:pt x="1382" y="913"/>
                  </a:lnTo>
                  <a:lnTo>
                    <a:pt x="1378" y="914"/>
                  </a:lnTo>
                  <a:lnTo>
                    <a:pt x="1375" y="917"/>
                  </a:lnTo>
                  <a:lnTo>
                    <a:pt x="1375" y="917"/>
                  </a:lnTo>
                  <a:lnTo>
                    <a:pt x="1372" y="921"/>
                  </a:lnTo>
                  <a:lnTo>
                    <a:pt x="1372" y="925"/>
                  </a:lnTo>
                  <a:lnTo>
                    <a:pt x="1373" y="935"/>
                  </a:lnTo>
                  <a:lnTo>
                    <a:pt x="1382" y="956"/>
                  </a:lnTo>
                  <a:lnTo>
                    <a:pt x="1382" y="956"/>
                  </a:lnTo>
                  <a:lnTo>
                    <a:pt x="1387" y="972"/>
                  </a:lnTo>
                  <a:lnTo>
                    <a:pt x="1390" y="979"/>
                  </a:lnTo>
                  <a:lnTo>
                    <a:pt x="1392" y="987"/>
                  </a:lnTo>
                  <a:lnTo>
                    <a:pt x="1392" y="987"/>
                  </a:lnTo>
                  <a:lnTo>
                    <a:pt x="1400" y="987"/>
                  </a:lnTo>
                  <a:lnTo>
                    <a:pt x="1408" y="988"/>
                  </a:lnTo>
                  <a:lnTo>
                    <a:pt x="1417" y="990"/>
                  </a:lnTo>
                  <a:lnTo>
                    <a:pt x="1422" y="988"/>
                  </a:lnTo>
                  <a:lnTo>
                    <a:pt x="1422" y="988"/>
                  </a:lnTo>
                  <a:lnTo>
                    <a:pt x="1425" y="981"/>
                  </a:lnTo>
                  <a:lnTo>
                    <a:pt x="1425" y="970"/>
                  </a:lnTo>
                  <a:lnTo>
                    <a:pt x="1425" y="959"/>
                  </a:lnTo>
                  <a:lnTo>
                    <a:pt x="1427" y="949"/>
                  </a:lnTo>
                  <a:lnTo>
                    <a:pt x="1427" y="949"/>
                  </a:lnTo>
                  <a:lnTo>
                    <a:pt x="1436" y="948"/>
                  </a:lnTo>
                  <a:lnTo>
                    <a:pt x="1441" y="946"/>
                  </a:lnTo>
                  <a:lnTo>
                    <a:pt x="1446" y="945"/>
                  </a:lnTo>
                  <a:lnTo>
                    <a:pt x="1446" y="945"/>
                  </a:lnTo>
                  <a:lnTo>
                    <a:pt x="1456" y="951"/>
                  </a:lnTo>
                  <a:lnTo>
                    <a:pt x="1467" y="955"/>
                  </a:lnTo>
                  <a:lnTo>
                    <a:pt x="1493" y="963"/>
                  </a:lnTo>
                  <a:lnTo>
                    <a:pt x="1493" y="963"/>
                  </a:lnTo>
                  <a:lnTo>
                    <a:pt x="1509" y="967"/>
                  </a:lnTo>
                  <a:lnTo>
                    <a:pt x="1525" y="974"/>
                  </a:lnTo>
                  <a:lnTo>
                    <a:pt x="1554" y="987"/>
                  </a:lnTo>
                  <a:lnTo>
                    <a:pt x="1554" y="987"/>
                  </a:lnTo>
                  <a:lnTo>
                    <a:pt x="1592" y="1001"/>
                  </a:lnTo>
                  <a:lnTo>
                    <a:pt x="1611" y="1007"/>
                  </a:lnTo>
                  <a:lnTo>
                    <a:pt x="1627" y="1015"/>
                  </a:lnTo>
                  <a:lnTo>
                    <a:pt x="1627" y="1015"/>
                  </a:lnTo>
                  <a:lnTo>
                    <a:pt x="1663" y="1032"/>
                  </a:lnTo>
                  <a:lnTo>
                    <a:pt x="1678" y="1040"/>
                  </a:lnTo>
                  <a:lnTo>
                    <a:pt x="1695" y="1050"/>
                  </a:lnTo>
                  <a:lnTo>
                    <a:pt x="1695" y="1050"/>
                  </a:lnTo>
                  <a:lnTo>
                    <a:pt x="1702" y="1056"/>
                  </a:lnTo>
                  <a:lnTo>
                    <a:pt x="1709" y="1063"/>
                  </a:lnTo>
                  <a:lnTo>
                    <a:pt x="1723" y="1075"/>
                  </a:lnTo>
                  <a:lnTo>
                    <a:pt x="1730" y="1082"/>
                  </a:lnTo>
                  <a:lnTo>
                    <a:pt x="1738" y="1087"/>
                  </a:lnTo>
                  <a:lnTo>
                    <a:pt x="1747" y="1090"/>
                  </a:lnTo>
                  <a:lnTo>
                    <a:pt x="1758" y="1090"/>
                  </a:lnTo>
                  <a:lnTo>
                    <a:pt x="1758" y="1090"/>
                  </a:lnTo>
                  <a:lnTo>
                    <a:pt x="1757" y="1080"/>
                  </a:lnTo>
                  <a:lnTo>
                    <a:pt x="1757" y="1070"/>
                  </a:lnTo>
                  <a:lnTo>
                    <a:pt x="1758" y="1049"/>
                  </a:lnTo>
                  <a:lnTo>
                    <a:pt x="1762" y="1028"/>
                  </a:lnTo>
                  <a:lnTo>
                    <a:pt x="1768" y="1007"/>
                  </a:lnTo>
                  <a:lnTo>
                    <a:pt x="1780" y="966"/>
                  </a:lnTo>
                  <a:lnTo>
                    <a:pt x="1786" y="948"/>
                  </a:lnTo>
                  <a:lnTo>
                    <a:pt x="1790" y="929"/>
                  </a:lnTo>
                  <a:lnTo>
                    <a:pt x="1790" y="929"/>
                  </a:lnTo>
                  <a:lnTo>
                    <a:pt x="1814" y="889"/>
                  </a:lnTo>
                  <a:lnTo>
                    <a:pt x="1825" y="868"/>
                  </a:lnTo>
                  <a:lnTo>
                    <a:pt x="1831" y="855"/>
                  </a:lnTo>
                  <a:lnTo>
                    <a:pt x="1834" y="844"/>
                  </a:lnTo>
                  <a:lnTo>
                    <a:pt x="1834" y="844"/>
                  </a:lnTo>
                  <a:lnTo>
                    <a:pt x="1823" y="842"/>
                  </a:lnTo>
                  <a:lnTo>
                    <a:pt x="1813" y="841"/>
                  </a:lnTo>
                  <a:lnTo>
                    <a:pt x="1804" y="840"/>
                  </a:lnTo>
                  <a:lnTo>
                    <a:pt x="1792" y="840"/>
                  </a:lnTo>
                  <a:lnTo>
                    <a:pt x="1792" y="840"/>
                  </a:lnTo>
                  <a:lnTo>
                    <a:pt x="1792" y="845"/>
                  </a:lnTo>
                  <a:lnTo>
                    <a:pt x="1792" y="845"/>
                  </a:lnTo>
                  <a:close/>
                  <a:moveTo>
                    <a:pt x="1900" y="893"/>
                  </a:moveTo>
                  <a:lnTo>
                    <a:pt x="1900" y="893"/>
                  </a:lnTo>
                  <a:lnTo>
                    <a:pt x="1904" y="890"/>
                  </a:lnTo>
                  <a:lnTo>
                    <a:pt x="1910" y="886"/>
                  </a:lnTo>
                  <a:lnTo>
                    <a:pt x="1914" y="883"/>
                  </a:lnTo>
                  <a:lnTo>
                    <a:pt x="1919" y="880"/>
                  </a:lnTo>
                  <a:lnTo>
                    <a:pt x="1919" y="880"/>
                  </a:lnTo>
                  <a:lnTo>
                    <a:pt x="1915" y="875"/>
                  </a:lnTo>
                  <a:lnTo>
                    <a:pt x="1908" y="870"/>
                  </a:lnTo>
                  <a:lnTo>
                    <a:pt x="1894" y="863"/>
                  </a:lnTo>
                  <a:lnTo>
                    <a:pt x="1877" y="858"/>
                  </a:lnTo>
                  <a:lnTo>
                    <a:pt x="1860" y="851"/>
                  </a:lnTo>
                  <a:lnTo>
                    <a:pt x="1860" y="851"/>
                  </a:lnTo>
                  <a:lnTo>
                    <a:pt x="1858" y="851"/>
                  </a:lnTo>
                  <a:lnTo>
                    <a:pt x="1858" y="852"/>
                  </a:lnTo>
                  <a:lnTo>
                    <a:pt x="1858" y="852"/>
                  </a:lnTo>
                  <a:lnTo>
                    <a:pt x="1865" y="865"/>
                  </a:lnTo>
                  <a:lnTo>
                    <a:pt x="1874" y="876"/>
                  </a:lnTo>
                  <a:lnTo>
                    <a:pt x="1886" y="885"/>
                  </a:lnTo>
                  <a:lnTo>
                    <a:pt x="1900" y="893"/>
                  </a:lnTo>
                  <a:lnTo>
                    <a:pt x="1900" y="893"/>
                  </a:lnTo>
                  <a:close/>
                  <a:moveTo>
                    <a:pt x="562" y="924"/>
                  </a:moveTo>
                  <a:lnTo>
                    <a:pt x="562" y="924"/>
                  </a:lnTo>
                  <a:lnTo>
                    <a:pt x="561" y="925"/>
                  </a:lnTo>
                  <a:lnTo>
                    <a:pt x="556" y="928"/>
                  </a:lnTo>
                  <a:lnTo>
                    <a:pt x="546" y="929"/>
                  </a:lnTo>
                  <a:lnTo>
                    <a:pt x="537" y="931"/>
                  </a:lnTo>
                  <a:lnTo>
                    <a:pt x="527" y="931"/>
                  </a:lnTo>
                  <a:lnTo>
                    <a:pt x="527" y="931"/>
                  </a:lnTo>
                  <a:lnTo>
                    <a:pt x="524" y="932"/>
                  </a:lnTo>
                  <a:lnTo>
                    <a:pt x="520" y="932"/>
                  </a:lnTo>
                  <a:lnTo>
                    <a:pt x="520" y="932"/>
                  </a:lnTo>
                  <a:lnTo>
                    <a:pt x="510" y="931"/>
                  </a:lnTo>
                  <a:lnTo>
                    <a:pt x="500" y="928"/>
                  </a:lnTo>
                  <a:lnTo>
                    <a:pt x="481" y="918"/>
                  </a:lnTo>
                  <a:lnTo>
                    <a:pt x="471" y="914"/>
                  </a:lnTo>
                  <a:lnTo>
                    <a:pt x="459" y="910"/>
                  </a:lnTo>
                  <a:lnTo>
                    <a:pt x="448" y="907"/>
                  </a:lnTo>
                  <a:lnTo>
                    <a:pt x="434" y="904"/>
                  </a:lnTo>
                  <a:lnTo>
                    <a:pt x="434" y="904"/>
                  </a:lnTo>
                  <a:lnTo>
                    <a:pt x="419" y="904"/>
                  </a:lnTo>
                  <a:lnTo>
                    <a:pt x="403" y="907"/>
                  </a:lnTo>
                  <a:lnTo>
                    <a:pt x="389" y="910"/>
                  </a:lnTo>
                  <a:lnTo>
                    <a:pt x="375" y="914"/>
                  </a:lnTo>
                  <a:lnTo>
                    <a:pt x="375" y="914"/>
                  </a:lnTo>
                  <a:lnTo>
                    <a:pt x="357" y="920"/>
                  </a:lnTo>
                  <a:lnTo>
                    <a:pt x="343" y="928"/>
                  </a:lnTo>
                  <a:lnTo>
                    <a:pt x="336" y="932"/>
                  </a:lnTo>
                  <a:lnTo>
                    <a:pt x="330" y="938"/>
                  </a:lnTo>
                  <a:lnTo>
                    <a:pt x="318" y="952"/>
                  </a:lnTo>
                  <a:lnTo>
                    <a:pt x="318" y="952"/>
                  </a:lnTo>
                  <a:lnTo>
                    <a:pt x="318" y="976"/>
                  </a:lnTo>
                  <a:lnTo>
                    <a:pt x="320" y="997"/>
                  </a:lnTo>
                  <a:lnTo>
                    <a:pt x="326" y="1015"/>
                  </a:lnTo>
                  <a:lnTo>
                    <a:pt x="333" y="1033"/>
                  </a:lnTo>
                  <a:lnTo>
                    <a:pt x="342" y="1049"/>
                  </a:lnTo>
                  <a:lnTo>
                    <a:pt x="350" y="1066"/>
                  </a:lnTo>
                  <a:lnTo>
                    <a:pt x="368" y="1097"/>
                  </a:lnTo>
                  <a:lnTo>
                    <a:pt x="368" y="1097"/>
                  </a:lnTo>
                  <a:lnTo>
                    <a:pt x="391" y="1118"/>
                  </a:lnTo>
                  <a:lnTo>
                    <a:pt x="403" y="1127"/>
                  </a:lnTo>
                  <a:lnTo>
                    <a:pt x="415" y="1136"/>
                  </a:lnTo>
                  <a:lnTo>
                    <a:pt x="429" y="1144"/>
                  </a:lnTo>
                  <a:lnTo>
                    <a:pt x="443" y="1150"/>
                  </a:lnTo>
                  <a:lnTo>
                    <a:pt x="459" y="1154"/>
                  </a:lnTo>
                  <a:lnTo>
                    <a:pt x="476" y="1156"/>
                  </a:lnTo>
                  <a:lnTo>
                    <a:pt x="476" y="1156"/>
                  </a:lnTo>
                  <a:lnTo>
                    <a:pt x="488" y="1154"/>
                  </a:lnTo>
                  <a:lnTo>
                    <a:pt x="497" y="1151"/>
                  </a:lnTo>
                  <a:lnTo>
                    <a:pt x="516" y="1144"/>
                  </a:lnTo>
                  <a:lnTo>
                    <a:pt x="535" y="1137"/>
                  </a:lnTo>
                  <a:lnTo>
                    <a:pt x="544" y="1134"/>
                  </a:lnTo>
                  <a:lnTo>
                    <a:pt x="554" y="1134"/>
                  </a:lnTo>
                  <a:lnTo>
                    <a:pt x="554" y="1134"/>
                  </a:lnTo>
                  <a:lnTo>
                    <a:pt x="565" y="1136"/>
                  </a:lnTo>
                  <a:lnTo>
                    <a:pt x="575" y="1139"/>
                  </a:lnTo>
                  <a:lnTo>
                    <a:pt x="586" y="1141"/>
                  </a:lnTo>
                  <a:lnTo>
                    <a:pt x="591" y="1141"/>
                  </a:lnTo>
                  <a:lnTo>
                    <a:pt x="597" y="1141"/>
                  </a:lnTo>
                  <a:lnTo>
                    <a:pt x="597" y="1141"/>
                  </a:lnTo>
                  <a:lnTo>
                    <a:pt x="607" y="1139"/>
                  </a:lnTo>
                  <a:lnTo>
                    <a:pt x="615" y="1133"/>
                  </a:lnTo>
                  <a:lnTo>
                    <a:pt x="624" y="1127"/>
                  </a:lnTo>
                  <a:lnTo>
                    <a:pt x="631" y="1119"/>
                  </a:lnTo>
                  <a:lnTo>
                    <a:pt x="645" y="1102"/>
                  </a:lnTo>
                  <a:lnTo>
                    <a:pt x="655" y="1085"/>
                  </a:lnTo>
                  <a:lnTo>
                    <a:pt x="655" y="1085"/>
                  </a:lnTo>
                  <a:lnTo>
                    <a:pt x="662" y="1075"/>
                  </a:lnTo>
                  <a:lnTo>
                    <a:pt x="667" y="1067"/>
                  </a:lnTo>
                  <a:lnTo>
                    <a:pt x="667" y="1067"/>
                  </a:lnTo>
                  <a:lnTo>
                    <a:pt x="676" y="1046"/>
                  </a:lnTo>
                  <a:lnTo>
                    <a:pt x="681" y="1024"/>
                  </a:lnTo>
                  <a:lnTo>
                    <a:pt x="684" y="1001"/>
                  </a:lnTo>
                  <a:lnTo>
                    <a:pt x="684" y="979"/>
                  </a:lnTo>
                  <a:lnTo>
                    <a:pt x="681" y="956"/>
                  </a:lnTo>
                  <a:lnTo>
                    <a:pt x="680" y="945"/>
                  </a:lnTo>
                  <a:lnTo>
                    <a:pt x="676" y="935"/>
                  </a:lnTo>
                  <a:lnTo>
                    <a:pt x="671" y="925"/>
                  </a:lnTo>
                  <a:lnTo>
                    <a:pt x="666" y="915"/>
                  </a:lnTo>
                  <a:lnTo>
                    <a:pt x="660" y="906"/>
                  </a:lnTo>
                  <a:lnTo>
                    <a:pt x="653" y="896"/>
                  </a:lnTo>
                  <a:lnTo>
                    <a:pt x="653" y="896"/>
                  </a:lnTo>
                  <a:lnTo>
                    <a:pt x="648" y="893"/>
                  </a:lnTo>
                  <a:lnTo>
                    <a:pt x="642" y="889"/>
                  </a:lnTo>
                  <a:lnTo>
                    <a:pt x="631" y="879"/>
                  </a:lnTo>
                  <a:lnTo>
                    <a:pt x="621" y="869"/>
                  </a:lnTo>
                  <a:lnTo>
                    <a:pt x="614" y="865"/>
                  </a:lnTo>
                  <a:lnTo>
                    <a:pt x="608" y="862"/>
                  </a:lnTo>
                  <a:lnTo>
                    <a:pt x="608" y="862"/>
                  </a:lnTo>
                  <a:lnTo>
                    <a:pt x="593" y="861"/>
                  </a:lnTo>
                  <a:lnTo>
                    <a:pt x="579" y="861"/>
                  </a:lnTo>
                  <a:lnTo>
                    <a:pt x="566" y="863"/>
                  </a:lnTo>
                  <a:lnTo>
                    <a:pt x="554" y="869"/>
                  </a:lnTo>
                  <a:lnTo>
                    <a:pt x="541" y="876"/>
                  </a:lnTo>
                  <a:lnTo>
                    <a:pt x="531" y="883"/>
                  </a:lnTo>
                  <a:lnTo>
                    <a:pt x="521" y="892"/>
                  </a:lnTo>
                  <a:lnTo>
                    <a:pt x="513" y="900"/>
                  </a:lnTo>
                  <a:lnTo>
                    <a:pt x="513" y="900"/>
                  </a:lnTo>
                  <a:lnTo>
                    <a:pt x="521" y="908"/>
                  </a:lnTo>
                  <a:lnTo>
                    <a:pt x="524" y="910"/>
                  </a:lnTo>
                  <a:lnTo>
                    <a:pt x="528" y="913"/>
                  </a:lnTo>
                  <a:lnTo>
                    <a:pt x="532" y="913"/>
                  </a:lnTo>
                  <a:lnTo>
                    <a:pt x="538" y="913"/>
                  </a:lnTo>
                  <a:lnTo>
                    <a:pt x="551" y="910"/>
                  </a:lnTo>
                  <a:lnTo>
                    <a:pt x="551" y="910"/>
                  </a:lnTo>
                  <a:lnTo>
                    <a:pt x="551" y="906"/>
                  </a:lnTo>
                  <a:lnTo>
                    <a:pt x="549" y="901"/>
                  </a:lnTo>
                  <a:lnTo>
                    <a:pt x="548" y="896"/>
                  </a:lnTo>
                  <a:lnTo>
                    <a:pt x="546" y="890"/>
                  </a:lnTo>
                  <a:lnTo>
                    <a:pt x="546" y="887"/>
                  </a:lnTo>
                  <a:lnTo>
                    <a:pt x="548" y="886"/>
                  </a:lnTo>
                  <a:lnTo>
                    <a:pt x="548" y="886"/>
                  </a:lnTo>
                  <a:lnTo>
                    <a:pt x="554" y="889"/>
                  </a:lnTo>
                  <a:lnTo>
                    <a:pt x="559" y="892"/>
                  </a:lnTo>
                  <a:lnTo>
                    <a:pt x="562" y="897"/>
                  </a:lnTo>
                  <a:lnTo>
                    <a:pt x="565" y="901"/>
                  </a:lnTo>
                  <a:lnTo>
                    <a:pt x="566" y="907"/>
                  </a:lnTo>
                  <a:lnTo>
                    <a:pt x="566" y="914"/>
                  </a:lnTo>
                  <a:lnTo>
                    <a:pt x="565" y="918"/>
                  </a:lnTo>
                  <a:lnTo>
                    <a:pt x="562" y="924"/>
                  </a:lnTo>
                  <a:lnTo>
                    <a:pt x="562" y="924"/>
                  </a:lnTo>
                  <a:close/>
                  <a:moveTo>
                    <a:pt x="1772" y="1087"/>
                  </a:moveTo>
                  <a:lnTo>
                    <a:pt x="1772" y="1087"/>
                  </a:lnTo>
                  <a:lnTo>
                    <a:pt x="1775" y="1081"/>
                  </a:lnTo>
                  <a:lnTo>
                    <a:pt x="1776" y="1075"/>
                  </a:lnTo>
                  <a:lnTo>
                    <a:pt x="1778" y="1070"/>
                  </a:lnTo>
                  <a:lnTo>
                    <a:pt x="1782" y="1064"/>
                  </a:lnTo>
                  <a:lnTo>
                    <a:pt x="1782" y="1064"/>
                  </a:lnTo>
                  <a:lnTo>
                    <a:pt x="1782" y="1054"/>
                  </a:lnTo>
                  <a:lnTo>
                    <a:pt x="1783" y="1045"/>
                  </a:lnTo>
                  <a:lnTo>
                    <a:pt x="1785" y="1038"/>
                  </a:lnTo>
                  <a:lnTo>
                    <a:pt x="1789" y="1029"/>
                  </a:lnTo>
                  <a:lnTo>
                    <a:pt x="1796" y="1015"/>
                  </a:lnTo>
                  <a:lnTo>
                    <a:pt x="1804" y="1001"/>
                  </a:lnTo>
                  <a:lnTo>
                    <a:pt x="1804" y="1001"/>
                  </a:lnTo>
                  <a:lnTo>
                    <a:pt x="1823" y="973"/>
                  </a:lnTo>
                  <a:lnTo>
                    <a:pt x="1841" y="946"/>
                  </a:lnTo>
                  <a:lnTo>
                    <a:pt x="1862" y="924"/>
                  </a:lnTo>
                  <a:lnTo>
                    <a:pt x="1883" y="901"/>
                  </a:lnTo>
                  <a:lnTo>
                    <a:pt x="1883" y="901"/>
                  </a:lnTo>
                  <a:lnTo>
                    <a:pt x="1877" y="897"/>
                  </a:lnTo>
                  <a:lnTo>
                    <a:pt x="1872" y="893"/>
                  </a:lnTo>
                  <a:lnTo>
                    <a:pt x="1863" y="883"/>
                  </a:lnTo>
                  <a:lnTo>
                    <a:pt x="1855" y="873"/>
                  </a:lnTo>
                  <a:lnTo>
                    <a:pt x="1851" y="869"/>
                  </a:lnTo>
                  <a:lnTo>
                    <a:pt x="1845" y="865"/>
                  </a:lnTo>
                  <a:lnTo>
                    <a:pt x="1845" y="865"/>
                  </a:lnTo>
                  <a:lnTo>
                    <a:pt x="1830" y="887"/>
                  </a:lnTo>
                  <a:lnTo>
                    <a:pt x="1816" y="913"/>
                  </a:lnTo>
                  <a:lnTo>
                    <a:pt x="1803" y="939"/>
                  </a:lnTo>
                  <a:lnTo>
                    <a:pt x="1792" y="969"/>
                  </a:lnTo>
                  <a:lnTo>
                    <a:pt x="1782" y="1000"/>
                  </a:lnTo>
                  <a:lnTo>
                    <a:pt x="1775" y="1029"/>
                  </a:lnTo>
                  <a:lnTo>
                    <a:pt x="1772" y="1059"/>
                  </a:lnTo>
                  <a:lnTo>
                    <a:pt x="1771" y="1073"/>
                  </a:lnTo>
                  <a:lnTo>
                    <a:pt x="1772" y="1087"/>
                  </a:lnTo>
                  <a:lnTo>
                    <a:pt x="1772" y="1087"/>
                  </a:lnTo>
                  <a:close/>
                  <a:moveTo>
                    <a:pt x="1897" y="914"/>
                  </a:moveTo>
                  <a:lnTo>
                    <a:pt x="1897" y="914"/>
                  </a:lnTo>
                  <a:lnTo>
                    <a:pt x="1886" y="921"/>
                  </a:lnTo>
                  <a:lnTo>
                    <a:pt x="1874" y="931"/>
                  </a:lnTo>
                  <a:lnTo>
                    <a:pt x="1863" y="941"/>
                  </a:lnTo>
                  <a:lnTo>
                    <a:pt x="1853" y="952"/>
                  </a:lnTo>
                  <a:lnTo>
                    <a:pt x="1835" y="976"/>
                  </a:lnTo>
                  <a:lnTo>
                    <a:pt x="1818" y="1001"/>
                  </a:lnTo>
                  <a:lnTo>
                    <a:pt x="1818" y="1001"/>
                  </a:lnTo>
                  <a:lnTo>
                    <a:pt x="1807" y="1022"/>
                  </a:lnTo>
                  <a:lnTo>
                    <a:pt x="1800" y="1042"/>
                  </a:lnTo>
                  <a:lnTo>
                    <a:pt x="1797" y="1053"/>
                  </a:lnTo>
                  <a:lnTo>
                    <a:pt x="1794" y="1063"/>
                  </a:lnTo>
                  <a:lnTo>
                    <a:pt x="1794" y="1074"/>
                  </a:lnTo>
                  <a:lnTo>
                    <a:pt x="1794" y="1085"/>
                  </a:lnTo>
                  <a:lnTo>
                    <a:pt x="1794" y="1085"/>
                  </a:lnTo>
                  <a:lnTo>
                    <a:pt x="1810" y="1057"/>
                  </a:lnTo>
                  <a:lnTo>
                    <a:pt x="1825" y="1031"/>
                  </a:lnTo>
                  <a:lnTo>
                    <a:pt x="1845" y="1005"/>
                  </a:lnTo>
                  <a:lnTo>
                    <a:pt x="1865" y="983"/>
                  </a:lnTo>
                  <a:lnTo>
                    <a:pt x="1876" y="972"/>
                  </a:lnTo>
                  <a:lnTo>
                    <a:pt x="1889" y="962"/>
                  </a:lnTo>
                  <a:lnTo>
                    <a:pt x="1900" y="953"/>
                  </a:lnTo>
                  <a:lnTo>
                    <a:pt x="1912" y="943"/>
                  </a:lnTo>
                  <a:lnTo>
                    <a:pt x="1926" y="936"/>
                  </a:lnTo>
                  <a:lnTo>
                    <a:pt x="1940" y="929"/>
                  </a:lnTo>
                  <a:lnTo>
                    <a:pt x="1956" y="924"/>
                  </a:lnTo>
                  <a:lnTo>
                    <a:pt x="1971" y="918"/>
                  </a:lnTo>
                  <a:lnTo>
                    <a:pt x="1971" y="918"/>
                  </a:lnTo>
                  <a:lnTo>
                    <a:pt x="1969" y="897"/>
                  </a:lnTo>
                  <a:lnTo>
                    <a:pt x="1966" y="887"/>
                  </a:lnTo>
                  <a:lnTo>
                    <a:pt x="1962" y="879"/>
                  </a:lnTo>
                  <a:lnTo>
                    <a:pt x="1962" y="879"/>
                  </a:lnTo>
                  <a:lnTo>
                    <a:pt x="1953" y="880"/>
                  </a:lnTo>
                  <a:lnTo>
                    <a:pt x="1943" y="883"/>
                  </a:lnTo>
                  <a:lnTo>
                    <a:pt x="1935" y="886"/>
                  </a:lnTo>
                  <a:lnTo>
                    <a:pt x="1926" y="890"/>
                  </a:lnTo>
                  <a:lnTo>
                    <a:pt x="1911" y="901"/>
                  </a:lnTo>
                  <a:lnTo>
                    <a:pt x="1897" y="914"/>
                  </a:lnTo>
                  <a:lnTo>
                    <a:pt x="1897" y="914"/>
                  </a:lnTo>
                  <a:close/>
                  <a:moveTo>
                    <a:pt x="1320" y="942"/>
                  </a:moveTo>
                  <a:lnTo>
                    <a:pt x="1320" y="942"/>
                  </a:lnTo>
                  <a:lnTo>
                    <a:pt x="1300" y="972"/>
                  </a:lnTo>
                  <a:lnTo>
                    <a:pt x="1288" y="984"/>
                  </a:lnTo>
                  <a:lnTo>
                    <a:pt x="1282" y="991"/>
                  </a:lnTo>
                  <a:lnTo>
                    <a:pt x="1275" y="995"/>
                  </a:lnTo>
                  <a:lnTo>
                    <a:pt x="1275" y="995"/>
                  </a:lnTo>
                  <a:lnTo>
                    <a:pt x="1271" y="1002"/>
                  </a:lnTo>
                  <a:lnTo>
                    <a:pt x="1267" y="1009"/>
                  </a:lnTo>
                  <a:lnTo>
                    <a:pt x="1257" y="1021"/>
                  </a:lnTo>
                  <a:lnTo>
                    <a:pt x="1246" y="1032"/>
                  </a:lnTo>
                  <a:lnTo>
                    <a:pt x="1234" y="1043"/>
                  </a:lnTo>
                  <a:lnTo>
                    <a:pt x="1234" y="1043"/>
                  </a:lnTo>
                  <a:lnTo>
                    <a:pt x="1222" y="1061"/>
                  </a:lnTo>
                  <a:lnTo>
                    <a:pt x="1209" y="1081"/>
                  </a:lnTo>
                  <a:lnTo>
                    <a:pt x="1196" y="1099"/>
                  </a:lnTo>
                  <a:lnTo>
                    <a:pt x="1189" y="1108"/>
                  </a:lnTo>
                  <a:lnTo>
                    <a:pt x="1181" y="1116"/>
                  </a:lnTo>
                  <a:lnTo>
                    <a:pt x="1181" y="1116"/>
                  </a:lnTo>
                  <a:lnTo>
                    <a:pt x="1180" y="1125"/>
                  </a:lnTo>
                  <a:lnTo>
                    <a:pt x="1175" y="1133"/>
                  </a:lnTo>
                  <a:lnTo>
                    <a:pt x="1164" y="1148"/>
                  </a:lnTo>
                  <a:lnTo>
                    <a:pt x="1164" y="1148"/>
                  </a:lnTo>
                  <a:lnTo>
                    <a:pt x="1160" y="1161"/>
                  </a:lnTo>
                  <a:lnTo>
                    <a:pt x="1153" y="1172"/>
                  </a:lnTo>
                  <a:lnTo>
                    <a:pt x="1146" y="1184"/>
                  </a:lnTo>
                  <a:lnTo>
                    <a:pt x="1137" y="1195"/>
                  </a:lnTo>
                  <a:lnTo>
                    <a:pt x="1122" y="1216"/>
                  </a:lnTo>
                  <a:lnTo>
                    <a:pt x="1115" y="1227"/>
                  </a:lnTo>
                  <a:lnTo>
                    <a:pt x="1109" y="1238"/>
                  </a:lnTo>
                  <a:lnTo>
                    <a:pt x="1109" y="1238"/>
                  </a:lnTo>
                  <a:lnTo>
                    <a:pt x="1107" y="1251"/>
                  </a:lnTo>
                  <a:lnTo>
                    <a:pt x="1105" y="1265"/>
                  </a:lnTo>
                  <a:lnTo>
                    <a:pt x="1107" y="1279"/>
                  </a:lnTo>
                  <a:lnTo>
                    <a:pt x="1108" y="1293"/>
                  </a:lnTo>
                  <a:lnTo>
                    <a:pt x="1112" y="1323"/>
                  </a:lnTo>
                  <a:lnTo>
                    <a:pt x="1114" y="1338"/>
                  </a:lnTo>
                  <a:lnTo>
                    <a:pt x="1114" y="1355"/>
                  </a:lnTo>
                  <a:lnTo>
                    <a:pt x="1114" y="1355"/>
                  </a:lnTo>
                  <a:lnTo>
                    <a:pt x="1119" y="1365"/>
                  </a:lnTo>
                  <a:lnTo>
                    <a:pt x="1126" y="1375"/>
                  </a:lnTo>
                  <a:lnTo>
                    <a:pt x="1135" y="1383"/>
                  </a:lnTo>
                  <a:lnTo>
                    <a:pt x="1145" y="1391"/>
                  </a:lnTo>
                  <a:lnTo>
                    <a:pt x="1154" y="1400"/>
                  </a:lnTo>
                  <a:lnTo>
                    <a:pt x="1166" y="1405"/>
                  </a:lnTo>
                  <a:lnTo>
                    <a:pt x="1177" y="1411"/>
                  </a:lnTo>
                  <a:lnTo>
                    <a:pt x="1188" y="1415"/>
                  </a:lnTo>
                  <a:lnTo>
                    <a:pt x="1188" y="1415"/>
                  </a:lnTo>
                  <a:lnTo>
                    <a:pt x="1219" y="1424"/>
                  </a:lnTo>
                  <a:lnTo>
                    <a:pt x="1234" y="1426"/>
                  </a:lnTo>
                  <a:lnTo>
                    <a:pt x="1251" y="1428"/>
                  </a:lnTo>
                  <a:lnTo>
                    <a:pt x="1268" y="1429"/>
                  </a:lnTo>
                  <a:lnTo>
                    <a:pt x="1285" y="1426"/>
                  </a:lnTo>
                  <a:lnTo>
                    <a:pt x="1299" y="1422"/>
                  </a:lnTo>
                  <a:lnTo>
                    <a:pt x="1306" y="1419"/>
                  </a:lnTo>
                  <a:lnTo>
                    <a:pt x="1313" y="1415"/>
                  </a:lnTo>
                  <a:lnTo>
                    <a:pt x="1313" y="1415"/>
                  </a:lnTo>
                  <a:lnTo>
                    <a:pt x="1305" y="1398"/>
                  </a:lnTo>
                  <a:lnTo>
                    <a:pt x="1300" y="1382"/>
                  </a:lnTo>
                  <a:lnTo>
                    <a:pt x="1298" y="1362"/>
                  </a:lnTo>
                  <a:lnTo>
                    <a:pt x="1298" y="1344"/>
                  </a:lnTo>
                  <a:lnTo>
                    <a:pt x="1300" y="1325"/>
                  </a:lnTo>
                  <a:lnTo>
                    <a:pt x="1306" y="1309"/>
                  </a:lnTo>
                  <a:lnTo>
                    <a:pt x="1314" y="1293"/>
                  </a:lnTo>
                  <a:lnTo>
                    <a:pt x="1323" y="1280"/>
                  </a:lnTo>
                  <a:lnTo>
                    <a:pt x="1323" y="1280"/>
                  </a:lnTo>
                  <a:lnTo>
                    <a:pt x="1321" y="1268"/>
                  </a:lnTo>
                  <a:lnTo>
                    <a:pt x="1316" y="1257"/>
                  </a:lnTo>
                  <a:lnTo>
                    <a:pt x="1309" y="1245"/>
                  </a:lnTo>
                  <a:lnTo>
                    <a:pt x="1300" y="1236"/>
                  </a:lnTo>
                  <a:lnTo>
                    <a:pt x="1291" y="1227"/>
                  </a:lnTo>
                  <a:lnTo>
                    <a:pt x="1278" y="1220"/>
                  </a:lnTo>
                  <a:lnTo>
                    <a:pt x="1265" y="1216"/>
                  </a:lnTo>
                  <a:lnTo>
                    <a:pt x="1251" y="1214"/>
                  </a:lnTo>
                  <a:lnTo>
                    <a:pt x="1251" y="1214"/>
                  </a:lnTo>
                  <a:lnTo>
                    <a:pt x="1246" y="1216"/>
                  </a:lnTo>
                  <a:lnTo>
                    <a:pt x="1240" y="1217"/>
                  </a:lnTo>
                  <a:lnTo>
                    <a:pt x="1234" y="1217"/>
                  </a:lnTo>
                  <a:lnTo>
                    <a:pt x="1232" y="1217"/>
                  </a:lnTo>
                  <a:lnTo>
                    <a:pt x="1229" y="1214"/>
                  </a:lnTo>
                  <a:lnTo>
                    <a:pt x="1229" y="1214"/>
                  </a:lnTo>
                  <a:lnTo>
                    <a:pt x="1232" y="1210"/>
                  </a:lnTo>
                  <a:lnTo>
                    <a:pt x="1233" y="1207"/>
                  </a:lnTo>
                  <a:lnTo>
                    <a:pt x="1240" y="1205"/>
                  </a:lnTo>
                  <a:lnTo>
                    <a:pt x="1248" y="1202"/>
                  </a:lnTo>
                  <a:lnTo>
                    <a:pt x="1258" y="1202"/>
                  </a:lnTo>
                  <a:lnTo>
                    <a:pt x="1276" y="1206"/>
                  </a:lnTo>
                  <a:lnTo>
                    <a:pt x="1293" y="1209"/>
                  </a:lnTo>
                  <a:lnTo>
                    <a:pt x="1293" y="1209"/>
                  </a:lnTo>
                  <a:lnTo>
                    <a:pt x="1293" y="1203"/>
                  </a:lnTo>
                  <a:lnTo>
                    <a:pt x="1292" y="1198"/>
                  </a:lnTo>
                  <a:lnTo>
                    <a:pt x="1286" y="1189"/>
                  </a:lnTo>
                  <a:lnTo>
                    <a:pt x="1281" y="1182"/>
                  </a:lnTo>
                  <a:lnTo>
                    <a:pt x="1279" y="1178"/>
                  </a:lnTo>
                  <a:lnTo>
                    <a:pt x="1279" y="1174"/>
                  </a:lnTo>
                  <a:lnTo>
                    <a:pt x="1279" y="1174"/>
                  </a:lnTo>
                  <a:lnTo>
                    <a:pt x="1288" y="1177"/>
                  </a:lnTo>
                  <a:lnTo>
                    <a:pt x="1293" y="1181"/>
                  </a:lnTo>
                  <a:lnTo>
                    <a:pt x="1300" y="1186"/>
                  </a:lnTo>
                  <a:lnTo>
                    <a:pt x="1305" y="1192"/>
                  </a:lnTo>
                  <a:lnTo>
                    <a:pt x="1309" y="1199"/>
                  </a:lnTo>
                  <a:lnTo>
                    <a:pt x="1310" y="1206"/>
                  </a:lnTo>
                  <a:lnTo>
                    <a:pt x="1310" y="1214"/>
                  </a:lnTo>
                  <a:lnTo>
                    <a:pt x="1307" y="1223"/>
                  </a:lnTo>
                  <a:lnTo>
                    <a:pt x="1307" y="1223"/>
                  </a:lnTo>
                  <a:lnTo>
                    <a:pt x="1317" y="1231"/>
                  </a:lnTo>
                  <a:lnTo>
                    <a:pt x="1327" y="1238"/>
                  </a:lnTo>
                  <a:lnTo>
                    <a:pt x="1327" y="1238"/>
                  </a:lnTo>
                  <a:lnTo>
                    <a:pt x="1331" y="1243"/>
                  </a:lnTo>
                  <a:lnTo>
                    <a:pt x="1334" y="1248"/>
                  </a:lnTo>
                  <a:lnTo>
                    <a:pt x="1340" y="1258"/>
                  </a:lnTo>
                  <a:lnTo>
                    <a:pt x="1344" y="1264"/>
                  </a:lnTo>
                  <a:lnTo>
                    <a:pt x="1347" y="1268"/>
                  </a:lnTo>
                  <a:lnTo>
                    <a:pt x="1352" y="1271"/>
                  </a:lnTo>
                  <a:lnTo>
                    <a:pt x="1358" y="1272"/>
                  </a:lnTo>
                  <a:lnTo>
                    <a:pt x="1358" y="1272"/>
                  </a:lnTo>
                  <a:lnTo>
                    <a:pt x="1361" y="1251"/>
                  </a:lnTo>
                  <a:lnTo>
                    <a:pt x="1362" y="1234"/>
                  </a:lnTo>
                  <a:lnTo>
                    <a:pt x="1363" y="1226"/>
                  </a:lnTo>
                  <a:lnTo>
                    <a:pt x="1365" y="1217"/>
                  </a:lnTo>
                  <a:lnTo>
                    <a:pt x="1368" y="1210"/>
                  </a:lnTo>
                  <a:lnTo>
                    <a:pt x="1372" y="1205"/>
                  </a:lnTo>
                  <a:lnTo>
                    <a:pt x="1372" y="1205"/>
                  </a:lnTo>
                  <a:lnTo>
                    <a:pt x="1369" y="1196"/>
                  </a:lnTo>
                  <a:lnTo>
                    <a:pt x="1368" y="1189"/>
                  </a:lnTo>
                  <a:lnTo>
                    <a:pt x="1366" y="1175"/>
                  </a:lnTo>
                  <a:lnTo>
                    <a:pt x="1366" y="1160"/>
                  </a:lnTo>
                  <a:lnTo>
                    <a:pt x="1363" y="1144"/>
                  </a:lnTo>
                  <a:lnTo>
                    <a:pt x="1363" y="1144"/>
                  </a:lnTo>
                  <a:lnTo>
                    <a:pt x="1359" y="1136"/>
                  </a:lnTo>
                  <a:lnTo>
                    <a:pt x="1358" y="1133"/>
                  </a:lnTo>
                  <a:lnTo>
                    <a:pt x="1356" y="1129"/>
                  </a:lnTo>
                  <a:lnTo>
                    <a:pt x="1356" y="1129"/>
                  </a:lnTo>
                  <a:lnTo>
                    <a:pt x="1356" y="1123"/>
                  </a:lnTo>
                  <a:lnTo>
                    <a:pt x="1356" y="1118"/>
                  </a:lnTo>
                  <a:lnTo>
                    <a:pt x="1356" y="1113"/>
                  </a:lnTo>
                  <a:lnTo>
                    <a:pt x="1356" y="1108"/>
                  </a:lnTo>
                  <a:lnTo>
                    <a:pt x="1356" y="1108"/>
                  </a:lnTo>
                  <a:lnTo>
                    <a:pt x="1354" y="1094"/>
                  </a:lnTo>
                  <a:lnTo>
                    <a:pt x="1349" y="1080"/>
                  </a:lnTo>
                  <a:lnTo>
                    <a:pt x="1344" y="1067"/>
                  </a:lnTo>
                  <a:lnTo>
                    <a:pt x="1341" y="1056"/>
                  </a:lnTo>
                  <a:lnTo>
                    <a:pt x="1341" y="1056"/>
                  </a:lnTo>
                  <a:lnTo>
                    <a:pt x="1340" y="1047"/>
                  </a:lnTo>
                  <a:lnTo>
                    <a:pt x="1341" y="1040"/>
                  </a:lnTo>
                  <a:lnTo>
                    <a:pt x="1344" y="1033"/>
                  </a:lnTo>
                  <a:lnTo>
                    <a:pt x="1349" y="1029"/>
                  </a:lnTo>
                  <a:lnTo>
                    <a:pt x="1355" y="1025"/>
                  </a:lnTo>
                  <a:lnTo>
                    <a:pt x="1362" y="1024"/>
                  </a:lnTo>
                  <a:lnTo>
                    <a:pt x="1371" y="1024"/>
                  </a:lnTo>
                  <a:lnTo>
                    <a:pt x="1379" y="1028"/>
                  </a:lnTo>
                  <a:lnTo>
                    <a:pt x="1379" y="1028"/>
                  </a:lnTo>
                  <a:lnTo>
                    <a:pt x="1380" y="1021"/>
                  </a:lnTo>
                  <a:lnTo>
                    <a:pt x="1379" y="1015"/>
                  </a:lnTo>
                  <a:lnTo>
                    <a:pt x="1376" y="1005"/>
                  </a:lnTo>
                  <a:lnTo>
                    <a:pt x="1375" y="1001"/>
                  </a:lnTo>
                  <a:lnTo>
                    <a:pt x="1375" y="997"/>
                  </a:lnTo>
                  <a:lnTo>
                    <a:pt x="1376" y="993"/>
                  </a:lnTo>
                  <a:lnTo>
                    <a:pt x="1379" y="988"/>
                  </a:lnTo>
                  <a:lnTo>
                    <a:pt x="1379" y="988"/>
                  </a:lnTo>
                  <a:lnTo>
                    <a:pt x="1368" y="958"/>
                  </a:lnTo>
                  <a:lnTo>
                    <a:pt x="1359" y="942"/>
                  </a:lnTo>
                  <a:lnTo>
                    <a:pt x="1351" y="928"/>
                  </a:lnTo>
                  <a:lnTo>
                    <a:pt x="1351" y="928"/>
                  </a:lnTo>
                  <a:lnTo>
                    <a:pt x="1344" y="932"/>
                  </a:lnTo>
                  <a:lnTo>
                    <a:pt x="1337" y="935"/>
                  </a:lnTo>
                  <a:lnTo>
                    <a:pt x="1320" y="942"/>
                  </a:lnTo>
                  <a:lnTo>
                    <a:pt x="1320" y="942"/>
                  </a:lnTo>
                  <a:close/>
                  <a:moveTo>
                    <a:pt x="1852" y="1077"/>
                  </a:moveTo>
                  <a:lnTo>
                    <a:pt x="1852" y="1077"/>
                  </a:lnTo>
                  <a:lnTo>
                    <a:pt x="1859" y="1077"/>
                  </a:lnTo>
                  <a:lnTo>
                    <a:pt x="1866" y="1075"/>
                  </a:lnTo>
                  <a:lnTo>
                    <a:pt x="1873" y="1074"/>
                  </a:lnTo>
                  <a:lnTo>
                    <a:pt x="1879" y="1071"/>
                  </a:lnTo>
                  <a:lnTo>
                    <a:pt x="1890" y="1066"/>
                  </a:lnTo>
                  <a:lnTo>
                    <a:pt x="1903" y="1057"/>
                  </a:lnTo>
                  <a:lnTo>
                    <a:pt x="1903" y="1057"/>
                  </a:lnTo>
                  <a:lnTo>
                    <a:pt x="1914" y="1052"/>
                  </a:lnTo>
                  <a:lnTo>
                    <a:pt x="1925" y="1047"/>
                  </a:lnTo>
                  <a:lnTo>
                    <a:pt x="1936" y="1043"/>
                  </a:lnTo>
                  <a:lnTo>
                    <a:pt x="1946" y="1039"/>
                  </a:lnTo>
                  <a:lnTo>
                    <a:pt x="1946" y="1039"/>
                  </a:lnTo>
                  <a:lnTo>
                    <a:pt x="1959" y="1032"/>
                  </a:lnTo>
                  <a:lnTo>
                    <a:pt x="1964" y="1029"/>
                  </a:lnTo>
                  <a:lnTo>
                    <a:pt x="1971" y="1025"/>
                  </a:lnTo>
                  <a:lnTo>
                    <a:pt x="1971" y="1025"/>
                  </a:lnTo>
                  <a:lnTo>
                    <a:pt x="2015" y="1011"/>
                  </a:lnTo>
                  <a:lnTo>
                    <a:pt x="2035" y="1002"/>
                  </a:lnTo>
                  <a:lnTo>
                    <a:pt x="2054" y="993"/>
                  </a:lnTo>
                  <a:lnTo>
                    <a:pt x="2054" y="993"/>
                  </a:lnTo>
                  <a:lnTo>
                    <a:pt x="2049" y="988"/>
                  </a:lnTo>
                  <a:lnTo>
                    <a:pt x="2043" y="984"/>
                  </a:lnTo>
                  <a:lnTo>
                    <a:pt x="2040" y="980"/>
                  </a:lnTo>
                  <a:lnTo>
                    <a:pt x="2039" y="973"/>
                  </a:lnTo>
                  <a:lnTo>
                    <a:pt x="2039" y="973"/>
                  </a:lnTo>
                  <a:lnTo>
                    <a:pt x="2023" y="973"/>
                  </a:lnTo>
                  <a:lnTo>
                    <a:pt x="2008" y="976"/>
                  </a:lnTo>
                  <a:lnTo>
                    <a:pt x="1994" y="979"/>
                  </a:lnTo>
                  <a:lnTo>
                    <a:pt x="1981" y="983"/>
                  </a:lnTo>
                  <a:lnTo>
                    <a:pt x="1957" y="993"/>
                  </a:lnTo>
                  <a:lnTo>
                    <a:pt x="1946" y="997"/>
                  </a:lnTo>
                  <a:lnTo>
                    <a:pt x="1936" y="1001"/>
                  </a:lnTo>
                  <a:lnTo>
                    <a:pt x="1936" y="1001"/>
                  </a:lnTo>
                  <a:lnTo>
                    <a:pt x="1946" y="993"/>
                  </a:lnTo>
                  <a:lnTo>
                    <a:pt x="1956" y="984"/>
                  </a:lnTo>
                  <a:lnTo>
                    <a:pt x="1969" y="977"/>
                  </a:lnTo>
                  <a:lnTo>
                    <a:pt x="1981" y="972"/>
                  </a:lnTo>
                  <a:lnTo>
                    <a:pt x="1997" y="967"/>
                  </a:lnTo>
                  <a:lnTo>
                    <a:pt x="2011" y="963"/>
                  </a:lnTo>
                  <a:lnTo>
                    <a:pt x="2028" y="960"/>
                  </a:lnTo>
                  <a:lnTo>
                    <a:pt x="2044" y="959"/>
                  </a:lnTo>
                  <a:lnTo>
                    <a:pt x="2044" y="959"/>
                  </a:lnTo>
                  <a:lnTo>
                    <a:pt x="2037" y="952"/>
                  </a:lnTo>
                  <a:lnTo>
                    <a:pt x="2030" y="946"/>
                  </a:lnTo>
                  <a:lnTo>
                    <a:pt x="2025" y="941"/>
                  </a:lnTo>
                  <a:lnTo>
                    <a:pt x="2023" y="936"/>
                  </a:lnTo>
                  <a:lnTo>
                    <a:pt x="2022" y="931"/>
                  </a:lnTo>
                  <a:lnTo>
                    <a:pt x="2022" y="931"/>
                  </a:lnTo>
                  <a:lnTo>
                    <a:pt x="2008" y="936"/>
                  </a:lnTo>
                  <a:lnTo>
                    <a:pt x="1995" y="942"/>
                  </a:lnTo>
                  <a:lnTo>
                    <a:pt x="1970" y="958"/>
                  </a:lnTo>
                  <a:lnTo>
                    <a:pt x="1943" y="970"/>
                  </a:lnTo>
                  <a:lnTo>
                    <a:pt x="1929" y="976"/>
                  </a:lnTo>
                  <a:lnTo>
                    <a:pt x="1915" y="980"/>
                  </a:lnTo>
                  <a:lnTo>
                    <a:pt x="1915" y="980"/>
                  </a:lnTo>
                  <a:lnTo>
                    <a:pt x="1924" y="973"/>
                  </a:lnTo>
                  <a:lnTo>
                    <a:pt x="1933" y="966"/>
                  </a:lnTo>
                  <a:lnTo>
                    <a:pt x="1955" y="953"/>
                  </a:lnTo>
                  <a:lnTo>
                    <a:pt x="1976" y="941"/>
                  </a:lnTo>
                  <a:lnTo>
                    <a:pt x="1995" y="928"/>
                  </a:lnTo>
                  <a:lnTo>
                    <a:pt x="1995" y="928"/>
                  </a:lnTo>
                  <a:lnTo>
                    <a:pt x="1978" y="931"/>
                  </a:lnTo>
                  <a:lnTo>
                    <a:pt x="1962" y="936"/>
                  </a:lnTo>
                  <a:lnTo>
                    <a:pt x="1947" y="942"/>
                  </a:lnTo>
                  <a:lnTo>
                    <a:pt x="1933" y="948"/>
                  </a:lnTo>
                  <a:lnTo>
                    <a:pt x="1919" y="956"/>
                  </a:lnTo>
                  <a:lnTo>
                    <a:pt x="1907" y="963"/>
                  </a:lnTo>
                  <a:lnTo>
                    <a:pt x="1896" y="973"/>
                  </a:lnTo>
                  <a:lnTo>
                    <a:pt x="1884" y="983"/>
                  </a:lnTo>
                  <a:lnTo>
                    <a:pt x="1873" y="993"/>
                  </a:lnTo>
                  <a:lnTo>
                    <a:pt x="1863" y="1004"/>
                  </a:lnTo>
                  <a:lnTo>
                    <a:pt x="1845" y="1026"/>
                  </a:lnTo>
                  <a:lnTo>
                    <a:pt x="1828" y="1052"/>
                  </a:lnTo>
                  <a:lnTo>
                    <a:pt x="1813" y="1078"/>
                  </a:lnTo>
                  <a:lnTo>
                    <a:pt x="1813" y="1078"/>
                  </a:lnTo>
                  <a:lnTo>
                    <a:pt x="1821" y="1074"/>
                  </a:lnTo>
                  <a:lnTo>
                    <a:pt x="1828" y="1068"/>
                  </a:lnTo>
                  <a:lnTo>
                    <a:pt x="1835" y="1061"/>
                  </a:lnTo>
                  <a:lnTo>
                    <a:pt x="1841" y="1054"/>
                  </a:lnTo>
                  <a:lnTo>
                    <a:pt x="1852" y="1040"/>
                  </a:lnTo>
                  <a:lnTo>
                    <a:pt x="1858" y="1035"/>
                  </a:lnTo>
                  <a:lnTo>
                    <a:pt x="1865" y="1031"/>
                  </a:lnTo>
                  <a:lnTo>
                    <a:pt x="1865" y="1031"/>
                  </a:lnTo>
                  <a:lnTo>
                    <a:pt x="1859" y="1039"/>
                  </a:lnTo>
                  <a:lnTo>
                    <a:pt x="1855" y="1049"/>
                  </a:lnTo>
                  <a:lnTo>
                    <a:pt x="1851" y="1057"/>
                  </a:lnTo>
                  <a:lnTo>
                    <a:pt x="1845" y="1066"/>
                  </a:lnTo>
                  <a:lnTo>
                    <a:pt x="1845" y="1066"/>
                  </a:lnTo>
                  <a:lnTo>
                    <a:pt x="1855" y="1060"/>
                  </a:lnTo>
                  <a:lnTo>
                    <a:pt x="1863" y="1052"/>
                  </a:lnTo>
                  <a:lnTo>
                    <a:pt x="1873" y="1045"/>
                  </a:lnTo>
                  <a:lnTo>
                    <a:pt x="1883" y="1039"/>
                  </a:lnTo>
                  <a:lnTo>
                    <a:pt x="1883" y="1039"/>
                  </a:lnTo>
                  <a:lnTo>
                    <a:pt x="1869" y="1059"/>
                  </a:lnTo>
                  <a:lnTo>
                    <a:pt x="1860" y="1068"/>
                  </a:lnTo>
                  <a:lnTo>
                    <a:pt x="1852" y="1077"/>
                  </a:lnTo>
                  <a:lnTo>
                    <a:pt x="1852" y="1077"/>
                  </a:lnTo>
                  <a:close/>
                  <a:moveTo>
                    <a:pt x="1512" y="1007"/>
                  </a:moveTo>
                  <a:lnTo>
                    <a:pt x="1512" y="1007"/>
                  </a:lnTo>
                  <a:lnTo>
                    <a:pt x="1539" y="1012"/>
                  </a:lnTo>
                  <a:lnTo>
                    <a:pt x="1566" y="1021"/>
                  </a:lnTo>
                  <a:lnTo>
                    <a:pt x="1590" y="1029"/>
                  </a:lnTo>
                  <a:lnTo>
                    <a:pt x="1613" y="1039"/>
                  </a:lnTo>
                  <a:lnTo>
                    <a:pt x="1660" y="1060"/>
                  </a:lnTo>
                  <a:lnTo>
                    <a:pt x="1705" y="1081"/>
                  </a:lnTo>
                  <a:lnTo>
                    <a:pt x="1705" y="1081"/>
                  </a:lnTo>
                  <a:lnTo>
                    <a:pt x="1709" y="1082"/>
                  </a:lnTo>
                  <a:lnTo>
                    <a:pt x="1707" y="1081"/>
                  </a:lnTo>
                  <a:lnTo>
                    <a:pt x="1705" y="1080"/>
                  </a:lnTo>
                  <a:lnTo>
                    <a:pt x="1705" y="1080"/>
                  </a:lnTo>
                  <a:lnTo>
                    <a:pt x="1692" y="1068"/>
                  </a:lnTo>
                  <a:lnTo>
                    <a:pt x="1678" y="1059"/>
                  </a:lnTo>
                  <a:lnTo>
                    <a:pt x="1678" y="1059"/>
                  </a:lnTo>
                  <a:lnTo>
                    <a:pt x="1648" y="1040"/>
                  </a:lnTo>
                  <a:lnTo>
                    <a:pt x="1615" y="1024"/>
                  </a:lnTo>
                  <a:lnTo>
                    <a:pt x="1598" y="1015"/>
                  </a:lnTo>
                  <a:lnTo>
                    <a:pt x="1581" y="1009"/>
                  </a:lnTo>
                  <a:lnTo>
                    <a:pt x="1563" y="1004"/>
                  </a:lnTo>
                  <a:lnTo>
                    <a:pt x="1546" y="1001"/>
                  </a:lnTo>
                  <a:lnTo>
                    <a:pt x="1546" y="1001"/>
                  </a:lnTo>
                  <a:lnTo>
                    <a:pt x="1524" y="990"/>
                  </a:lnTo>
                  <a:lnTo>
                    <a:pt x="1497" y="980"/>
                  </a:lnTo>
                  <a:lnTo>
                    <a:pt x="1469" y="973"/>
                  </a:lnTo>
                  <a:lnTo>
                    <a:pt x="1439" y="967"/>
                  </a:lnTo>
                  <a:lnTo>
                    <a:pt x="1439" y="967"/>
                  </a:lnTo>
                  <a:lnTo>
                    <a:pt x="1438" y="976"/>
                  </a:lnTo>
                  <a:lnTo>
                    <a:pt x="1436" y="986"/>
                  </a:lnTo>
                  <a:lnTo>
                    <a:pt x="1436" y="986"/>
                  </a:lnTo>
                  <a:lnTo>
                    <a:pt x="1444" y="990"/>
                  </a:lnTo>
                  <a:lnTo>
                    <a:pt x="1452" y="993"/>
                  </a:lnTo>
                  <a:lnTo>
                    <a:pt x="1470" y="998"/>
                  </a:lnTo>
                  <a:lnTo>
                    <a:pt x="1512" y="1007"/>
                  </a:lnTo>
                  <a:lnTo>
                    <a:pt x="1512" y="1007"/>
                  </a:lnTo>
                  <a:close/>
                  <a:moveTo>
                    <a:pt x="2053" y="1009"/>
                  </a:moveTo>
                  <a:lnTo>
                    <a:pt x="2053" y="1009"/>
                  </a:lnTo>
                  <a:lnTo>
                    <a:pt x="2028" y="1021"/>
                  </a:lnTo>
                  <a:lnTo>
                    <a:pt x="2002" y="1031"/>
                  </a:lnTo>
                  <a:lnTo>
                    <a:pt x="1977" y="1040"/>
                  </a:lnTo>
                  <a:lnTo>
                    <a:pt x="1952" y="1052"/>
                  </a:lnTo>
                  <a:lnTo>
                    <a:pt x="1952" y="1052"/>
                  </a:lnTo>
                  <a:lnTo>
                    <a:pt x="1933" y="1060"/>
                  </a:lnTo>
                  <a:lnTo>
                    <a:pt x="1925" y="1063"/>
                  </a:lnTo>
                  <a:lnTo>
                    <a:pt x="1915" y="1066"/>
                  </a:lnTo>
                  <a:lnTo>
                    <a:pt x="1915" y="1066"/>
                  </a:lnTo>
                  <a:lnTo>
                    <a:pt x="1896" y="1080"/>
                  </a:lnTo>
                  <a:lnTo>
                    <a:pt x="1876" y="1095"/>
                  </a:lnTo>
                  <a:lnTo>
                    <a:pt x="1876" y="1095"/>
                  </a:lnTo>
                  <a:lnTo>
                    <a:pt x="1866" y="1151"/>
                  </a:lnTo>
                  <a:lnTo>
                    <a:pt x="1859" y="1207"/>
                  </a:lnTo>
                  <a:lnTo>
                    <a:pt x="1852" y="1261"/>
                  </a:lnTo>
                  <a:lnTo>
                    <a:pt x="1848" y="1316"/>
                  </a:lnTo>
                  <a:lnTo>
                    <a:pt x="1839" y="1424"/>
                  </a:lnTo>
                  <a:lnTo>
                    <a:pt x="1835" y="1480"/>
                  </a:lnTo>
                  <a:lnTo>
                    <a:pt x="1830" y="1536"/>
                  </a:lnTo>
                  <a:lnTo>
                    <a:pt x="1830" y="1536"/>
                  </a:lnTo>
                  <a:lnTo>
                    <a:pt x="1838" y="1536"/>
                  </a:lnTo>
                  <a:lnTo>
                    <a:pt x="1848" y="1533"/>
                  </a:lnTo>
                  <a:lnTo>
                    <a:pt x="1865" y="1528"/>
                  </a:lnTo>
                  <a:lnTo>
                    <a:pt x="1883" y="1519"/>
                  </a:lnTo>
                  <a:lnTo>
                    <a:pt x="1903" y="1512"/>
                  </a:lnTo>
                  <a:lnTo>
                    <a:pt x="1903" y="1512"/>
                  </a:lnTo>
                  <a:lnTo>
                    <a:pt x="1919" y="1507"/>
                  </a:lnTo>
                  <a:lnTo>
                    <a:pt x="1936" y="1504"/>
                  </a:lnTo>
                  <a:lnTo>
                    <a:pt x="1970" y="1497"/>
                  </a:lnTo>
                  <a:lnTo>
                    <a:pt x="2002" y="1491"/>
                  </a:lnTo>
                  <a:lnTo>
                    <a:pt x="2016" y="1487"/>
                  </a:lnTo>
                  <a:lnTo>
                    <a:pt x="2030" y="1480"/>
                  </a:lnTo>
                  <a:lnTo>
                    <a:pt x="2030" y="1480"/>
                  </a:lnTo>
                  <a:lnTo>
                    <a:pt x="2035" y="1478"/>
                  </a:lnTo>
                  <a:lnTo>
                    <a:pt x="2039" y="1476"/>
                  </a:lnTo>
                  <a:lnTo>
                    <a:pt x="2039" y="1476"/>
                  </a:lnTo>
                  <a:lnTo>
                    <a:pt x="2042" y="1470"/>
                  </a:lnTo>
                  <a:lnTo>
                    <a:pt x="2044" y="1463"/>
                  </a:lnTo>
                  <a:lnTo>
                    <a:pt x="2047" y="1457"/>
                  </a:lnTo>
                  <a:lnTo>
                    <a:pt x="2049" y="1456"/>
                  </a:lnTo>
                  <a:lnTo>
                    <a:pt x="2051" y="1455"/>
                  </a:lnTo>
                  <a:lnTo>
                    <a:pt x="2051" y="1455"/>
                  </a:lnTo>
                  <a:lnTo>
                    <a:pt x="2054" y="1439"/>
                  </a:lnTo>
                  <a:lnTo>
                    <a:pt x="2057" y="1424"/>
                  </a:lnTo>
                  <a:lnTo>
                    <a:pt x="2065" y="1389"/>
                  </a:lnTo>
                  <a:lnTo>
                    <a:pt x="2068" y="1370"/>
                  </a:lnTo>
                  <a:lnTo>
                    <a:pt x="2070" y="1353"/>
                  </a:lnTo>
                  <a:lnTo>
                    <a:pt x="2068" y="1345"/>
                  </a:lnTo>
                  <a:lnTo>
                    <a:pt x="2065" y="1338"/>
                  </a:lnTo>
                  <a:lnTo>
                    <a:pt x="2063" y="1331"/>
                  </a:lnTo>
                  <a:lnTo>
                    <a:pt x="2058" y="1325"/>
                  </a:lnTo>
                  <a:lnTo>
                    <a:pt x="2058" y="1325"/>
                  </a:lnTo>
                  <a:lnTo>
                    <a:pt x="2058" y="1318"/>
                  </a:lnTo>
                  <a:lnTo>
                    <a:pt x="2058" y="1310"/>
                  </a:lnTo>
                  <a:lnTo>
                    <a:pt x="2057" y="1303"/>
                  </a:lnTo>
                  <a:lnTo>
                    <a:pt x="2057" y="1299"/>
                  </a:lnTo>
                  <a:lnTo>
                    <a:pt x="2058" y="1297"/>
                  </a:lnTo>
                  <a:lnTo>
                    <a:pt x="2058" y="1297"/>
                  </a:lnTo>
                  <a:lnTo>
                    <a:pt x="2050" y="1290"/>
                  </a:lnTo>
                  <a:lnTo>
                    <a:pt x="2044" y="1282"/>
                  </a:lnTo>
                  <a:lnTo>
                    <a:pt x="2042" y="1276"/>
                  </a:lnTo>
                  <a:lnTo>
                    <a:pt x="2042" y="1271"/>
                  </a:lnTo>
                  <a:lnTo>
                    <a:pt x="2042" y="1266"/>
                  </a:lnTo>
                  <a:lnTo>
                    <a:pt x="2043" y="1262"/>
                  </a:lnTo>
                  <a:lnTo>
                    <a:pt x="2043" y="1262"/>
                  </a:lnTo>
                  <a:lnTo>
                    <a:pt x="2037" y="1255"/>
                  </a:lnTo>
                  <a:lnTo>
                    <a:pt x="2033" y="1248"/>
                  </a:lnTo>
                  <a:lnTo>
                    <a:pt x="2030" y="1241"/>
                  </a:lnTo>
                  <a:lnTo>
                    <a:pt x="2030" y="1237"/>
                  </a:lnTo>
                  <a:lnTo>
                    <a:pt x="2032" y="1231"/>
                  </a:lnTo>
                  <a:lnTo>
                    <a:pt x="2032" y="1231"/>
                  </a:lnTo>
                  <a:lnTo>
                    <a:pt x="2029" y="1231"/>
                  </a:lnTo>
                  <a:lnTo>
                    <a:pt x="2026" y="1229"/>
                  </a:lnTo>
                  <a:lnTo>
                    <a:pt x="2026" y="1226"/>
                  </a:lnTo>
                  <a:lnTo>
                    <a:pt x="2026" y="1223"/>
                  </a:lnTo>
                  <a:lnTo>
                    <a:pt x="2026" y="1217"/>
                  </a:lnTo>
                  <a:lnTo>
                    <a:pt x="2026" y="1214"/>
                  </a:lnTo>
                  <a:lnTo>
                    <a:pt x="2025" y="1210"/>
                  </a:lnTo>
                  <a:lnTo>
                    <a:pt x="2025" y="1210"/>
                  </a:lnTo>
                  <a:lnTo>
                    <a:pt x="2032" y="1202"/>
                  </a:lnTo>
                  <a:lnTo>
                    <a:pt x="2039" y="1195"/>
                  </a:lnTo>
                  <a:lnTo>
                    <a:pt x="2047" y="1189"/>
                  </a:lnTo>
                  <a:lnTo>
                    <a:pt x="2057" y="1184"/>
                  </a:lnTo>
                  <a:lnTo>
                    <a:pt x="2065" y="1179"/>
                  </a:lnTo>
                  <a:lnTo>
                    <a:pt x="2072" y="1172"/>
                  </a:lnTo>
                  <a:lnTo>
                    <a:pt x="2079" y="1165"/>
                  </a:lnTo>
                  <a:lnTo>
                    <a:pt x="2085" y="1157"/>
                  </a:lnTo>
                  <a:lnTo>
                    <a:pt x="2085" y="1157"/>
                  </a:lnTo>
                  <a:lnTo>
                    <a:pt x="2086" y="1148"/>
                  </a:lnTo>
                  <a:lnTo>
                    <a:pt x="2086" y="1139"/>
                  </a:lnTo>
                  <a:lnTo>
                    <a:pt x="2088" y="1115"/>
                  </a:lnTo>
                  <a:lnTo>
                    <a:pt x="2088" y="1115"/>
                  </a:lnTo>
                  <a:lnTo>
                    <a:pt x="2089" y="1092"/>
                  </a:lnTo>
                  <a:lnTo>
                    <a:pt x="2089" y="1068"/>
                  </a:lnTo>
                  <a:lnTo>
                    <a:pt x="2091" y="1057"/>
                  </a:lnTo>
                  <a:lnTo>
                    <a:pt x="2092" y="1046"/>
                  </a:lnTo>
                  <a:lnTo>
                    <a:pt x="2096" y="1036"/>
                  </a:lnTo>
                  <a:lnTo>
                    <a:pt x="2100" y="1028"/>
                  </a:lnTo>
                  <a:lnTo>
                    <a:pt x="2100" y="1028"/>
                  </a:lnTo>
                  <a:lnTo>
                    <a:pt x="2099" y="1022"/>
                  </a:lnTo>
                  <a:lnTo>
                    <a:pt x="2099" y="1018"/>
                  </a:lnTo>
                  <a:lnTo>
                    <a:pt x="2100" y="1009"/>
                  </a:lnTo>
                  <a:lnTo>
                    <a:pt x="2102" y="1001"/>
                  </a:lnTo>
                  <a:lnTo>
                    <a:pt x="2102" y="997"/>
                  </a:lnTo>
                  <a:lnTo>
                    <a:pt x="2100" y="993"/>
                  </a:lnTo>
                  <a:lnTo>
                    <a:pt x="2100" y="993"/>
                  </a:lnTo>
                  <a:lnTo>
                    <a:pt x="2092" y="993"/>
                  </a:lnTo>
                  <a:lnTo>
                    <a:pt x="2085" y="993"/>
                  </a:lnTo>
                  <a:lnTo>
                    <a:pt x="2078" y="995"/>
                  </a:lnTo>
                  <a:lnTo>
                    <a:pt x="2072" y="998"/>
                  </a:lnTo>
                  <a:lnTo>
                    <a:pt x="2063" y="1004"/>
                  </a:lnTo>
                  <a:lnTo>
                    <a:pt x="2053" y="1009"/>
                  </a:lnTo>
                  <a:lnTo>
                    <a:pt x="2053" y="1009"/>
                  </a:lnTo>
                  <a:close/>
                  <a:moveTo>
                    <a:pt x="1597" y="1045"/>
                  </a:moveTo>
                  <a:lnTo>
                    <a:pt x="1597" y="1045"/>
                  </a:lnTo>
                  <a:lnTo>
                    <a:pt x="1574" y="1038"/>
                  </a:lnTo>
                  <a:lnTo>
                    <a:pt x="1550" y="1031"/>
                  </a:lnTo>
                  <a:lnTo>
                    <a:pt x="1500" y="1019"/>
                  </a:lnTo>
                  <a:lnTo>
                    <a:pt x="1449" y="1009"/>
                  </a:lnTo>
                  <a:lnTo>
                    <a:pt x="1400" y="1002"/>
                  </a:lnTo>
                  <a:lnTo>
                    <a:pt x="1400" y="1002"/>
                  </a:lnTo>
                  <a:lnTo>
                    <a:pt x="1400" y="1002"/>
                  </a:lnTo>
                  <a:lnTo>
                    <a:pt x="1399" y="1002"/>
                  </a:lnTo>
                  <a:lnTo>
                    <a:pt x="1397" y="1005"/>
                  </a:lnTo>
                  <a:lnTo>
                    <a:pt x="1394" y="1008"/>
                  </a:lnTo>
                  <a:lnTo>
                    <a:pt x="1392" y="1009"/>
                  </a:lnTo>
                  <a:lnTo>
                    <a:pt x="1392" y="1009"/>
                  </a:lnTo>
                  <a:lnTo>
                    <a:pt x="1393" y="1035"/>
                  </a:lnTo>
                  <a:lnTo>
                    <a:pt x="1393" y="1035"/>
                  </a:lnTo>
                  <a:lnTo>
                    <a:pt x="1411" y="1036"/>
                  </a:lnTo>
                  <a:lnTo>
                    <a:pt x="1428" y="1039"/>
                  </a:lnTo>
                  <a:lnTo>
                    <a:pt x="1460" y="1046"/>
                  </a:lnTo>
                  <a:lnTo>
                    <a:pt x="1493" y="1054"/>
                  </a:lnTo>
                  <a:lnTo>
                    <a:pt x="1525" y="1060"/>
                  </a:lnTo>
                  <a:lnTo>
                    <a:pt x="1525" y="1060"/>
                  </a:lnTo>
                  <a:lnTo>
                    <a:pt x="1553" y="1067"/>
                  </a:lnTo>
                  <a:lnTo>
                    <a:pt x="1580" y="1074"/>
                  </a:lnTo>
                  <a:lnTo>
                    <a:pt x="1606" y="1081"/>
                  </a:lnTo>
                  <a:lnTo>
                    <a:pt x="1633" y="1088"/>
                  </a:lnTo>
                  <a:lnTo>
                    <a:pt x="1633" y="1088"/>
                  </a:lnTo>
                  <a:lnTo>
                    <a:pt x="1650" y="1091"/>
                  </a:lnTo>
                  <a:lnTo>
                    <a:pt x="1668" y="1092"/>
                  </a:lnTo>
                  <a:lnTo>
                    <a:pt x="1702" y="1094"/>
                  </a:lnTo>
                  <a:lnTo>
                    <a:pt x="1702" y="1094"/>
                  </a:lnTo>
                  <a:lnTo>
                    <a:pt x="1688" y="1088"/>
                  </a:lnTo>
                  <a:lnTo>
                    <a:pt x="1674" y="1082"/>
                  </a:lnTo>
                  <a:lnTo>
                    <a:pt x="1647" y="1070"/>
                  </a:lnTo>
                  <a:lnTo>
                    <a:pt x="1622" y="1056"/>
                  </a:lnTo>
                  <a:lnTo>
                    <a:pt x="1609" y="1050"/>
                  </a:lnTo>
                  <a:lnTo>
                    <a:pt x="1597" y="1045"/>
                  </a:lnTo>
                  <a:lnTo>
                    <a:pt x="1597" y="1045"/>
                  </a:lnTo>
                  <a:close/>
                  <a:moveTo>
                    <a:pt x="2103" y="1129"/>
                  </a:moveTo>
                  <a:lnTo>
                    <a:pt x="2103" y="1129"/>
                  </a:lnTo>
                  <a:lnTo>
                    <a:pt x="2108" y="1132"/>
                  </a:lnTo>
                  <a:lnTo>
                    <a:pt x="2110" y="1134"/>
                  </a:lnTo>
                  <a:lnTo>
                    <a:pt x="2110" y="1139"/>
                  </a:lnTo>
                  <a:lnTo>
                    <a:pt x="2110" y="1143"/>
                  </a:lnTo>
                  <a:lnTo>
                    <a:pt x="2110" y="1143"/>
                  </a:lnTo>
                  <a:lnTo>
                    <a:pt x="2110" y="1147"/>
                  </a:lnTo>
                  <a:lnTo>
                    <a:pt x="2109" y="1151"/>
                  </a:lnTo>
                  <a:lnTo>
                    <a:pt x="2102" y="1160"/>
                  </a:lnTo>
                  <a:lnTo>
                    <a:pt x="2093" y="1170"/>
                  </a:lnTo>
                  <a:lnTo>
                    <a:pt x="2082" y="1179"/>
                  </a:lnTo>
                  <a:lnTo>
                    <a:pt x="2063" y="1198"/>
                  </a:lnTo>
                  <a:lnTo>
                    <a:pt x="2053" y="1207"/>
                  </a:lnTo>
                  <a:lnTo>
                    <a:pt x="2047" y="1216"/>
                  </a:lnTo>
                  <a:lnTo>
                    <a:pt x="2047" y="1216"/>
                  </a:lnTo>
                  <a:lnTo>
                    <a:pt x="2054" y="1220"/>
                  </a:lnTo>
                  <a:lnTo>
                    <a:pt x="2060" y="1221"/>
                  </a:lnTo>
                  <a:lnTo>
                    <a:pt x="2065" y="1221"/>
                  </a:lnTo>
                  <a:lnTo>
                    <a:pt x="2071" y="1220"/>
                  </a:lnTo>
                  <a:lnTo>
                    <a:pt x="2082" y="1214"/>
                  </a:lnTo>
                  <a:lnTo>
                    <a:pt x="2089" y="1212"/>
                  </a:lnTo>
                  <a:lnTo>
                    <a:pt x="2096" y="1209"/>
                  </a:lnTo>
                  <a:lnTo>
                    <a:pt x="2096" y="1209"/>
                  </a:lnTo>
                  <a:lnTo>
                    <a:pt x="2103" y="1202"/>
                  </a:lnTo>
                  <a:lnTo>
                    <a:pt x="2109" y="1193"/>
                  </a:lnTo>
                  <a:lnTo>
                    <a:pt x="2115" y="1186"/>
                  </a:lnTo>
                  <a:lnTo>
                    <a:pt x="2117" y="1182"/>
                  </a:lnTo>
                  <a:lnTo>
                    <a:pt x="2122" y="1179"/>
                  </a:lnTo>
                  <a:lnTo>
                    <a:pt x="2122" y="1179"/>
                  </a:lnTo>
                  <a:lnTo>
                    <a:pt x="2129" y="1164"/>
                  </a:lnTo>
                  <a:lnTo>
                    <a:pt x="2130" y="1160"/>
                  </a:lnTo>
                  <a:lnTo>
                    <a:pt x="2133" y="1157"/>
                  </a:lnTo>
                  <a:lnTo>
                    <a:pt x="2137" y="1156"/>
                  </a:lnTo>
                  <a:lnTo>
                    <a:pt x="2140" y="1157"/>
                  </a:lnTo>
                  <a:lnTo>
                    <a:pt x="2140" y="1157"/>
                  </a:lnTo>
                  <a:lnTo>
                    <a:pt x="2130" y="1181"/>
                  </a:lnTo>
                  <a:lnTo>
                    <a:pt x="2123" y="1192"/>
                  </a:lnTo>
                  <a:lnTo>
                    <a:pt x="2117" y="1203"/>
                  </a:lnTo>
                  <a:lnTo>
                    <a:pt x="2109" y="1212"/>
                  </a:lnTo>
                  <a:lnTo>
                    <a:pt x="2100" y="1220"/>
                  </a:lnTo>
                  <a:lnTo>
                    <a:pt x="2091" y="1227"/>
                  </a:lnTo>
                  <a:lnTo>
                    <a:pt x="2079" y="1234"/>
                  </a:lnTo>
                  <a:lnTo>
                    <a:pt x="2079" y="1234"/>
                  </a:lnTo>
                  <a:lnTo>
                    <a:pt x="2072" y="1236"/>
                  </a:lnTo>
                  <a:lnTo>
                    <a:pt x="2064" y="1237"/>
                  </a:lnTo>
                  <a:lnTo>
                    <a:pt x="2060" y="1240"/>
                  </a:lnTo>
                  <a:lnTo>
                    <a:pt x="2057" y="1241"/>
                  </a:lnTo>
                  <a:lnTo>
                    <a:pt x="2056" y="1245"/>
                  </a:lnTo>
                  <a:lnTo>
                    <a:pt x="2054" y="1251"/>
                  </a:lnTo>
                  <a:lnTo>
                    <a:pt x="2054" y="1251"/>
                  </a:lnTo>
                  <a:lnTo>
                    <a:pt x="2064" y="1254"/>
                  </a:lnTo>
                  <a:lnTo>
                    <a:pt x="2077" y="1254"/>
                  </a:lnTo>
                  <a:lnTo>
                    <a:pt x="2088" y="1251"/>
                  </a:lnTo>
                  <a:lnTo>
                    <a:pt x="2096" y="1248"/>
                  </a:lnTo>
                  <a:lnTo>
                    <a:pt x="2096" y="1248"/>
                  </a:lnTo>
                  <a:lnTo>
                    <a:pt x="2103" y="1243"/>
                  </a:lnTo>
                  <a:lnTo>
                    <a:pt x="2109" y="1237"/>
                  </a:lnTo>
                  <a:lnTo>
                    <a:pt x="2117" y="1224"/>
                  </a:lnTo>
                  <a:lnTo>
                    <a:pt x="2122" y="1219"/>
                  </a:lnTo>
                  <a:lnTo>
                    <a:pt x="2127" y="1213"/>
                  </a:lnTo>
                  <a:lnTo>
                    <a:pt x="2131" y="1207"/>
                  </a:lnTo>
                  <a:lnTo>
                    <a:pt x="2138" y="1205"/>
                  </a:lnTo>
                  <a:lnTo>
                    <a:pt x="2138" y="1205"/>
                  </a:lnTo>
                  <a:lnTo>
                    <a:pt x="2127" y="1227"/>
                  </a:lnTo>
                  <a:lnTo>
                    <a:pt x="2120" y="1238"/>
                  </a:lnTo>
                  <a:lnTo>
                    <a:pt x="2113" y="1247"/>
                  </a:lnTo>
                  <a:lnTo>
                    <a:pt x="2103" y="1255"/>
                  </a:lnTo>
                  <a:lnTo>
                    <a:pt x="2092" y="1261"/>
                  </a:lnTo>
                  <a:lnTo>
                    <a:pt x="2079" y="1265"/>
                  </a:lnTo>
                  <a:lnTo>
                    <a:pt x="2064" y="1266"/>
                  </a:lnTo>
                  <a:lnTo>
                    <a:pt x="2064" y="1266"/>
                  </a:lnTo>
                  <a:lnTo>
                    <a:pt x="2064" y="1271"/>
                  </a:lnTo>
                  <a:lnTo>
                    <a:pt x="2063" y="1273"/>
                  </a:lnTo>
                  <a:lnTo>
                    <a:pt x="2061" y="1276"/>
                  </a:lnTo>
                  <a:lnTo>
                    <a:pt x="2061" y="1279"/>
                  </a:lnTo>
                  <a:lnTo>
                    <a:pt x="2061" y="1279"/>
                  </a:lnTo>
                  <a:lnTo>
                    <a:pt x="2063" y="1280"/>
                  </a:lnTo>
                  <a:lnTo>
                    <a:pt x="2064" y="1283"/>
                  </a:lnTo>
                  <a:lnTo>
                    <a:pt x="2064" y="1283"/>
                  </a:lnTo>
                  <a:lnTo>
                    <a:pt x="2070" y="1285"/>
                  </a:lnTo>
                  <a:lnTo>
                    <a:pt x="2075" y="1286"/>
                  </a:lnTo>
                  <a:lnTo>
                    <a:pt x="2081" y="1286"/>
                  </a:lnTo>
                  <a:lnTo>
                    <a:pt x="2086" y="1285"/>
                  </a:lnTo>
                  <a:lnTo>
                    <a:pt x="2098" y="1282"/>
                  </a:lnTo>
                  <a:lnTo>
                    <a:pt x="2109" y="1275"/>
                  </a:lnTo>
                  <a:lnTo>
                    <a:pt x="2119" y="1266"/>
                  </a:lnTo>
                  <a:lnTo>
                    <a:pt x="2127" y="1257"/>
                  </a:lnTo>
                  <a:lnTo>
                    <a:pt x="2134" y="1247"/>
                  </a:lnTo>
                  <a:lnTo>
                    <a:pt x="2138" y="1236"/>
                  </a:lnTo>
                  <a:lnTo>
                    <a:pt x="2138" y="1236"/>
                  </a:lnTo>
                  <a:lnTo>
                    <a:pt x="2143" y="1233"/>
                  </a:lnTo>
                  <a:lnTo>
                    <a:pt x="2145" y="1230"/>
                  </a:lnTo>
                  <a:lnTo>
                    <a:pt x="2148" y="1227"/>
                  </a:lnTo>
                  <a:lnTo>
                    <a:pt x="2152" y="1227"/>
                  </a:lnTo>
                  <a:lnTo>
                    <a:pt x="2152" y="1227"/>
                  </a:lnTo>
                  <a:lnTo>
                    <a:pt x="2148" y="1241"/>
                  </a:lnTo>
                  <a:lnTo>
                    <a:pt x="2141" y="1254"/>
                  </a:lnTo>
                  <a:lnTo>
                    <a:pt x="2134" y="1265"/>
                  </a:lnTo>
                  <a:lnTo>
                    <a:pt x="2126" y="1275"/>
                  </a:lnTo>
                  <a:lnTo>
                    <a:pt x="2116" y="1283"/>
                  </a:lnTo>
                  <a:lnTo>
                    <a:pt x="2105" y="1292"/>
                  </a:lnTo>
                  <a:lnTo>
                    <a:pt x="2092" y="1297"/>
                  </a:lnTo>
                  <a:lnTo>
                    <a:pt x="2078" y="1302"/>
                  </a:lnTo>
                  <a:lnTo>
                    <a:pt x="2078" y="1302"/>
                  </a:lnTo>
                  <a:lnTo>
                    <a:pt x="2078" y="1306"/>
                  </a:lnTo>
                  <a:lnTo>
                    <a:pt x="2078" y="1309"/>
                  </a:lnTo>
                  <a:lnTo>
                    <a:pt x="2075" y="1314"/>
                  </a:lnTo>
                  <a:lnTo>
                    <a:pt x="2075" y="1314"/>
                  </a:lnTo>
                  <a:lnTo>
                    <a:pt x="2081" y="1314"/>
                  </a:lnTo>
                  <a:lnTo>
                    <a:pt x="2085" y="1316"/>
                  </a:lnTo>
                  <a:lnTo>
                    <a:pt x="2095" y="1321"/>
                  </a:lnTo>
                  <a:lnTo>
                    <a:pt x="2095" y="1321"/>
                  </a:lnTo>
                  <a:lnTo>
                    <a:pt x="2110" y="1313"/>
                  </a:lnTo>
                  <a:lnTo>
                    <a:pt x="2124" y="1303"/>
                  </a:lnTo>
                  <a:lnTo>
                    <a:pt x="2136" y="1292"/>
                  </a:lnTo>
                  <a:lnTo>
                    <a:pt x="2147" y="1279"/>
                  </a:lnTo>
                  <a:lnTo>
                    <a:pt x="2155" y="1265"/>
                  </a:lnTo>
                  <a:lnTo>
                    <a:pt x="2162" y="1250"/>
                  </a:lnTo>
                  <a:lnTo>
                    <a:pt x="2166" y="1233"/>
                  </a:lnTo>
                  <a:lnTo>
                    <a:pt x="2168" y="1216"/>
                  </a:lnTo>
                  <a:lnTo>
                    <a:pt x="2168" y="1216"/>
                  </a:lnTo>
                  <a:lnTo>
                    <a:pt x="2168" y="1200"/>
                  </a:lnTo>
                  <a:lnTo>
                    <a:pt x="2165" y="1185"/>
                  </a:lnTo>
                  <a:lnTo>
                    <a:pt x="2159" y="1171"/>
                  </a:lnTo>
                  <a:lnTo>
                    <a:pt x="2154" y="1157"/>
                  </a:lnTo>
                  <a:lnTo>
                    <a:pt x="2143" y="1127"/>
                  </a:lnTo>
                  <a:lnTo>
                    <a:pt x="2138" y="1113"/>
                  </a:lnTo>
                  <a:lnTo>
                    <a:pt x="2136" y="1097"/>
                  </a:lnTo>
                  <a:lnTo>
                    <a:pt x="2136" y="1097"/>
                  </a:lnTo>
                  <a:lnTo>
                    <a:pt x="2137" y="1084"/>
                  </a:lnTo>
                  <a:lnTo>
                    <a:pt x="2138" y="1068"/>
                  </a:lnTo>
                  <a:lnTo>
                    <a:pt x="2137" y="1053"/>
                  </a:lnTo>
                  <a:lnTo>
                    <a:pt x="2133" y="1038"/>
                  </a:lnTo>
                  <a:lnTo>
                    <a:pt x="2133" y="1038"/>
                  </a:lnTo>
                  <a:lnTo>
                    <a:pt x="2126" y="1039"/>
                  </a:lnTo>
                  <a:lnTo>
                    <a:pt x="2120" y="1040"/>
                  </a:lnTo>
                  <a:lnTo>
                    <a:pt x="2116" y="1045"/>
                  </a:lnTo>
                  <a:lnTo>
                    <a:pt x="2112" y="1049"/>
                  </a:lnTo>
                  <a:lnTo>
                    <a:pt x="2109" y="1053"/>
                  </a:lnTo>
                  <a:lnTo>
                    <a:pt x="2108" y="1059"/>
                  </a:lnTo>
                  <a:lnTo>
                    <a:pt x="2105" y="1073"/>
                  </a:lnTo>
                  <a:lnTo>
                    <a:pt x="2105" y="1087"/>
                  </a:lnTo>
                  <a:lnTo>
                    <a:pt x="2105" y="1102"/>
                  </a:lnTo>
                  <a:lnTo>
                    <a:pt x="2105" y="1116"/>
                  </a:lnTo>
                  <a:lnTo>
                    <a:pt x="2103" y="1129"/>
                  </a:lnTo>
                  <a:lnTo>
                    <a:pt x="2103" y="1129"/>
                  </a:lnTo>
                  <a:close/>
                  <a:moveTo>
                    <a:pt x="1634" y="1102"/>
                  </a:moveTo>
                  <a:lnTo>
                    <a:pt x="1634" y="1102"/>
                  </a:lnTo>
                  <a:lnTo>
                    <a:pt x="1618" y="1098"/>
                  </a:lnTo>
                  <a:lnTo>
                    <a:pt x="1601" y="1092"/>
                  </a:lnTo>
                  <a:lnTo>
                    <a:pt x="1584" y="1085"/>
                  </a:lnTo>
                  <a:lnTo>
                    <a:pt x="1564" y="1080"/>
                  </a:lnTo>
                  <a:lnTo>
                    <a:pt x="1564" y="1080"/>
                  </a:lnTo>
                  <a:lnTo>
                    <a:pt x="1553" y="1077"/>
                  </a:lnTo>
                  <a:lnTo>
                    <a:pt x="1542" y="1075"/>
                  </a:lnTo>
                  <a:lnTo>
                    <a:pt x="1521" y="1073"/>
                  </a:lnTo>
                  <a:lnTo>
                    <a:pt x="1521" y="1073"/>
                  </a:lnTo>
                  <a:lnTo>
                    <a:pt x="1508" y="1070"/>
                  </a:lnTo>
                  <a:lnTo>
                    <a:pt x="1495" y="1066"/>
                  </a:lnTo>
                  <a:lnTo>
                    <a:pt x="1495" y="1066"/>
                  </a:lnTo>
                  <a:lnTo>
                    <a:pt x="1462" y="1059"/>
                  </a:lnTo>
                  <a:lnTo>
                    <a:pt x="1429" y="1054"/>
                  </a:lnTo>
                  <a:lnTo>
                    <a:pt x="1399" y="1049"/>
                  </a:lnTo>
                  <a:lnTo>
                    <a:pt x="1383" y="1046"/>
                  </a:lnTo>
                  <a:lnTo>
                    <a:pt x="1369" y="1042"/>
                  </a:lnTo>
                  <a:lnTo>
                    <a:pt x="1369" y="1042"/>
                  </a:lnTo>
                  <a:lnTo>
                    <a:pt x="1366" y="1042"/>
                  </a:lnTo>
                  <a:lnTo>
                    <a:pt x="1363" y="1043"/>
                  </a:lnTo>
                  <a:lnTo>
                    <a:pt x="1356" y="1046"/>
                  </a:lnTo>
                  <a:lnTo>
                    <a:pt x="1356" y="1046"/>
                  </a:lnTo>
                  <a:lnTo>
                    <a:pt x="1362" y="1066"/>
                  </a:lnTo>
                  <a:lnTo>
                    <a:pt x="1366" y="1087"/>
                  </a:lnTo>
                  <a:lnTo>
                    <a:pt x="1375" y="1126"/>
                  </a:lnTo>
                  <a:lnTo>
                    <a:pt x="1382" y="1168"/>
                  </a:lnTo>
                  <a:lnTo>
                    <a:pt x="1386" y="1189"/>
                  </a:lnTo>
                  <a:lnTo>
                    <a:pt x="1392" y="1210"/>
                  </a:lnTo>
                  <a:lnTo>
                    <a:pt x="1392" y="1210"/>
                  </a:lnTo>
                  <a:lnTo>
                    <a:pt x="1399" y="1202"/>
                  </a:lnTo>
                  <a:lnTo>
                    <a:pt x="1407" y="1193"/>
                  </a:lnTo>
                  <a:lnTo>
                    <a:pt x="1411" y="1191"/>
                  </a:lnTo>
                  <a:lnTo>
                    <a:pt x="1417" y="1188"/>
                  </a:lnTo>
                  <a:lnTo>
                    <a:pt x="1424" y="1186"/>
                  </a:lnTo>
                  <a:lnTo>
                    <a:pt x="1432" y="1186"/>
                  </a:lnTo>
                  <a:lnTo>
                    <a:pt x="1432" y="1186"/>
                  </a:lnTo>
                  <a:lnTo>
                    <a:pt x="1439" y="1195"/>
                  </a:lnTo>
                  <a:lnTo>
                    <a:pt x="1446" y="1202"/>
                  </a:lnTo>
                  <a:lnTo>
                    <a:pt x="1452" y="1210"/>
                  </a:lnTo>
                  <a:lnTo>
                    <a:pt x="1455" y="1220"/>
                  </a:lnTo>
                  <a:lnTo>
                    <a:pt x="1458" y="1230"/>
                  </a:lnTo>
                  <a:lnTo>
                    <a:pt x="1458" y="1240"/>
                  </a:lnTo>
                  <a:lnTo>
                    <a:pt x="1458" y="1250"/>
                  </a:lnTo>
                  <a:lnTo>
                    <a:pt x="1455" y="1259"/>
                  </a:lnTo>
                  <a:lnTo>
                    <a:pt x="1455" y="1259"/>
                  </a:lnTo>
                  <a:lnTo>
                    <a:pt x="1452" y="1268"/>
                  </a:lnTo>
                  <a:lnTo>
                    <a:pt x="1448" y="1275"/>
                  </a:lnTo>
                  <a:lnTo>
                    <a:pt x="1446" y="1283"/>
                  </a:lnTo>
                  <a:lnTo>
                    <a:pt x="1448" y="1286"/>
                  </a:lnTo>
                  <a:lnTo>
                    <a:pt x="1449" y="1290"/>
                  </a:lnTo>
                  <a:lnTo>
                    <a:pt x="1449" y="1290"/>
                  </a:lnTo>
                  <a:lnTo>
                    <a:pt x="1467" y="1287"/>
                  </a:lnTo>
                  <a:lnTo>
                    <a:pt x="1486" y="1286"/>
                  </a:lnTo>
                  <a:lnTo>
                    <a:pt x="1502" y="1283"/>
                  </a:lnTo>
                  <a:lnTo>
                    <a:pt x="1509" y="1282"/>
                  </a:lnTo>
                  <a:lnTo>
                    <a:pt x="1518" y="1279"/>
                  </a:lnTo>
                  <a:lnTo>
                    <a:pt x="1518" y="1279"/>
                  </a:lnTo>
                  <a:lnTo>
                    <a:pt x="1525" y="1275"/>
                  </a:lnTo>
                  <a:lnTo>
                    <a:pt x="1532" y="1271"/>
                  </a:lnTo>
                  <a:lnTo>
                    <a:pt x="1546" y="1261"/>
                  </a:lnTo>
                  <a:lnTo>
                    <a:pt x="1554" y="1258"/>
                  </a:lnTo>
                  <a:lnTo>
                    <a:pt x="1561" y="1257"/>
                  </a:lnTo>
                  <a:lnTo>
                    <a:pt x="1571" y="1257"/>
                  </a:lnTo>
                  <a:lnTo>
                    <a:pt x="1581" y="1259"/>
                  </a:lnTo>
                  <a:lnTo>
                    <a:pt x="1581" y="1259"/>
                  </a:lnTo>
                  <a:lnTo>
                    <a:pt x="1582" y="1269"/>
                  </a:lnTo>
                  <a:lnTo>
                    <a:pt x="1584" y="1276"/>
                  </a:lnTo>
                  <a:lnTo>
                    <a:pt x="1582" y="1283"/>
                  </a:lnTo>
                  <a:lnTo>
                    <a:pt x="1581" y="1289"/>
                  </a:lnTo>
                  <a:lnTo>
                    <a:pt x="1578" y="1295"/>
                  </a:lnTo>
                  <a:lnTo>
                    <a:pt x="1574" y="1300"/>
                  </a:lnTo>
                  <a:lnTo>
                    <a:pt x="1564" y="1309"/>
                  </a:lnTo>
                  <a:lnTo>
                    <a:pt x="1553" y="1317"/>
                  </a:lnTo>
                  <a:lnTo>
                    <a:pt x="1542" y="1324"/>
                  </a:lnTo>
                  <a:lnTo>
                    <a:pt x="1531" y="1331"/>
                  </a:lnTo>
                  <a:lnTo>
                    <a:pt x="1521" y="1338"/>
                  </a:lnTo>
                  <a:lnTo>
                    <a:pt x="1521" y="1338"/>
                  </a:lnTo>
                  <a:lnTo>
                    <a:pt x="1543" y="1332"/>
                  </a:lnTo>
                  <a:lnTo>
                    <a:pt x="1566" y="1330"/>
                  </a:lnTo>
                  <a:lnTo>
                    <a:pt x="1612" y="1325"/>
                  </a:lnTo>
                  <a:lnTo>
                    <a:pt x="1612" y="1325"/>
                  </a:lnTo>
                  <a:lnTo>
                    <a:pt x="1616" y="1330"/>
                  </a:lnTo>
                  <a:lnTo>
                    <a:pt x="1616" y="1334"/>
                  </a:lnTo>
                  <a:lnTo>
                    <a:pt x="1616" y="1338"/>
                  </a:lnTo>
                  <a:lnTo>
                    <a:pt x="1615" y="1344"/>
                  </a:lnTo>
                  <a:lnTo>
                    <a:pt x="1611" y="1352"/>
                  </a:lnTo>
                  <a:lnTo>
                    <a:pt x="1609" y="1356"/>
                  </a:lnTo>
                  <a:lnTo>
                    <a:pt x="1609" y="1359"/>
                  </a:lnTo>
                  <a:lnTo>
                    <a:pt x="1609" y="1359"/>
                  </a:lnTo>
                  <a:lnTo>
                    <a:pt x="1609" y="1365"/>
                  </a:lnTo>
                  <a:lnTo>
                    <a:pt x="1612" y="1368"/>
                  </a:lnTo>
                  <a:lnTo>
                    <a:pt x="1612" y="1373"/>
                  </a:lnTo>
                  <a:lnTo>
                    <a:pt x="1611" y="1380"/>
                  </a:lnTo>
                  <a:lnTo>
                    <a:pt x="1611" y="1380"/>
                  </a:lnTo>
                  <a:lnTo>
                    <a:pt x="1584" y="1400"/>
                  </a:lnTo>
                  <a:lnTo>
                    <a:pt x="1553" y="1419"/>
                  </a:lnTo>
                  <a:lnTo>
                    <a:pt x="1553" y="1419"/>
                  </a:lnTo>
                  <a:lnTo>
                    <a:pt x="1557" y="1422"/>
                  </a:lnTo>
                  <a:lnTo>
                    <a:pt x="1561" y="1426"/>
                  </a:lnTo>
                  <a:lnTo>
                    <a:pt x="1564" y="1432"/>
                  </a:lnTo>
                  <a:lnTo>
                    <a:pt x="1566" y="1439"/>
                  </a:lnTo>
                  <a:lnTo>
                    <a:pt x="1566" y="1446"/>
                  </a:lnTo>
                  <a:lnTo>
                    <a:pt x="1563" y="1452"/>
                  </a:lnTo>
                  <a:lnTo>
                    <a:pt x="1559" y="1456"/>
                  </a:lnTo>
                  <a:lnTo>
                    <a:pt x="1550" y="1457"/>
                  </a:lnTo>
                  <a:lnTo>
                    <a:pt x="1550" y="1457"/>
                  </a:lnTo>
                  <a:lnTo>
                    <a:pt x="1538" y="1457"/>
                  </a:lnTo>
                  <a:lnTo>
                    <a:pt x="1522" y="1456"/>
                  </a:lnTo>
                  <a:lnTo>
                    <a:pt x="1490" y="1452"/>
                  </a:lnTo>
                  <a:lnTo>
                    <a:pt x="1459" y="1446"/>
                  </a:lnTo>
                  <a:lnTo>
                    <a:pt x="1435" y="1442"/>
                  </a:lnTo>
                  <a:lnTo>
                    <a:pt x="1435" y="1442"/>
                  </a:lnTo>
                  <a:lnTo>
                    <a:pt x="1439" y="1464"/>
                  </a:lnTo>
                  <a:lnTo>
                    <a:pt x="1445" y="1487"/>
                  </a:lnTo>
                  <a:lnTo>
                    <a:pt x="1453" y="1507"/>
                  </a:lnTo>
                  <a:lnTo>
                    <a:pt x="1462" y="1525"/>
                  </a:lnTo>
                  <a:lnTo>
                    <a:pt x="1462" y="1525"/>
                  </a:lnTo>
                  <a:lnTo>
                    <a:pt x="1495" y="1528"/>
                  </a:lnTo>
                  <a:lnTo>
                    <a:pt x="1532" y="1530"/>
                  </a:lnTo>
                  <a:lnTo>
                    <a:pt x="1568" y="1532"/>
                  </a:lnTo>
                  <a:lnTo>
                    <a:pt x="1605" y="1532"/>
                  </a:lnTo>
                  <a:lnTo>
                    <a:pt x="1641" y="1532"/>
                  </a:lnTo>
                  <a:lnTo>
                    <a:pt x="1677" y="1530"/>
                  </a:lnTo>
                  <a:lnTo>
                    <a:pt x="1709" y="1526"/>
                  </a:lnTo>
                  <a:lnTo>
                    <a:pt x="1738" y="1522"/>
                  </a:lnTo>
                  <a:lnTo>
                    <a:pt x="1738" y="1522"/>
                  </a:lnTo>
                  <a:lnTo>
                    <a:pt x="1736" y="1497"/>
                  </a:lnTo>
                  <a:lnTo>
                    <a:pt x="1733" y="1473"/>
                  </a:lnTo>
                  <a:lnTo>
                    <a:pt x="1733" y="1422"/>
                  </a:lnTo>
                  <a:lnTo>
                    <a:pt x="1734" y="1373"/>
                  </a:lnTo>
                  <a:lnTo>
                    <a:pt x="1733" y="1348"/>
                  </a:lnTo>
                  <a:lnTo>
                    <a:pt x="1731" y="1323"/>
                  </a:lnTo>
                  <a:lnTo>
                    <a:pt x="1731" y="1323"/>
                  </a:lnTo>
                  <a:lnTo>
                    <a:pt x="1727" y="1296"/>
                  </a:lnTo>
                  <a:lnTo>
                    <a:pt x="1723" y="1269"/>
                  </a:lnTo>
                  <a:lnTo>
                    <a:pt x="1717" y="1243"/>
                  </a:lnTo>
                  <a:lnTo>
                    <a:pt x="1713" y="1214"/>
                  </a:lnTo>
                  <a:lnTo>
                    <a:pt x="1713" y="1214"/>
                  </a:lnTo>
                  <a:lnTo>
                    <a:pt x="1712" y="1184"/>
                  </a:lnTo>
                  <a:lnTo>
                    <a:pt x="1709" y="1171"/>
                  </a:lnTo>
                  <a:lnTo>
                    <a:pt x="1705" y="1157"/>
                  </a:lnTo>
                  <a:lnTo>
                    <a:pt x="1705" y="1157"/>
                  </a:lnTo>
                  <a:lnTo>
                    <a:pt x="1706" y="1151"/>
                  </a:lnTo>
                  <a:lnTo>
                    <a:pt x="1706" y="1146"/>
                  </a:lnTo>
                  <a:lnTo>
                    <a:pt x="1703" y="1134"/>
                  </a:lnTo>
                  <a:lnTo>
                    <a:pt x="1699" y="1123"/>
                  </a:lnTo>
                  <a:lnTo>
                    <a:pt x="1696" y="1113"/>
                  </a:lnTo>
                  <a:lnTo>
                    <a:pt x="1696" y="1113"/>
                  </a:lnTo>
                  <a:lnTo>
                    <a:pt x="1689" y="1111"/>
                  </a:lnTo>
                  <a:lnTo>
                    <a:pt x="1682" y="1108"/>
                  </a:lnTo>
                  <a:lnTo>
                    <a:pt x="1667" y="1105"/>
                  </a:lnTo>
                  <a:lnTo>
                    <a:pt x="1651" y="1105"/>
                  </a:lnTo>
                  <a:lnTo>
                    <a:pt x="1634" y="1102"/>
                  </a:lnTo>
                  <a:lnTo>
                    <a:pt x="1634" y="1102"/>
                  </a:lnTo>
                  <a:close/>
                  <a:moveTo>
                    <a:pt x="1716" y="1120"/>
                  </a:moveTo>
                  <a:lnTo>
                    <a:pt x="1716" y="1120"/>
                  </a:lnTo>
                  <a:lnTo>
                    <a:pt x="1720" y="1139"/>
                  </a:lnTo>
                  <a:lnTo>
                    <a:pt x="1723" y="1157"/>
                  </a:lnTo>
                  <a:lnTo>
                    <a:pt x="1727" y="1196"/>
                  </a:lnTo>
                  <a:lnTo>
                    <a:pt x="1731" y="1236"/>
                  </a:lnTo>
                  <a:lnTo>
                    <a:pt x="1737" y="1276"/>
                  </a:lnTo>
                  <a:lnTo>
                    <a:pt x="1737" y="1276"/>
                  </a:lnTo>
                  <a:lnTo>
                    <a:pt x="1740" y="1290"/>
                  </a:lnTo>
                  <a:lnTo>
                    <a:pt x="1744" y="1304"/>
                  </a:lnTo>
                  <a:lnTo>
                    <a:pt x="1744" y="1304"/>
                  </a:lnTo>
                  <a:lnTo>
                    <a:pt x="1747" y="1332"/>
                  </a:lnTo>
                  <a:lnTo>
                    <a:pt x="1748" y="1360"/>
                  </a:lnTo>
                  <a:lnTo>
                    <a:pt x="1748" y="1419"/>
                  </a:lnTo>
                  <a:lnTo>
                    <a:pt x="1748" y="1448"/>
                  </a:lnTo>
                  <a:lnTo>
                    <a:pt x="1748" y="1476"/>
                  </a:lnTo>
                  <a:lnTo>
                    <a:pt x="1750" y="1502"/>
                  </a:lnTo>
                  <a:lnTo>
                    <a:pt x="1754" y="1528"/>
                  </a:lnTo>
                  <a:lnTo>
                    <a:pt x="1754" y="1528"/>
                  </a:lnTo>
                  <a:lnTo>
                    <a:pt x="1751" y="1530"/>
                  </a:lnTo>
                  <a:lnTo>
                    <a:pt x="1747" y="1532"/>
                  </a:lnTo>
                  <a:lnTo>
                    <a:pt x="1744" y="1533"/>
                  </a:lnTo>
                  <a:lnTo>
                    <a:pt x="1743" y="1535"/>
                  </a:lnTo>
                  <a:lnTo>
                    <a:pt x="1741" y="1536"/>
                  </a:lnTo>
                  <a:lnTo>
                    <a:pt x="1741" y="1536"/>
                  </a:lnTo>
                  <a:lnTo>
                    <a:pt x="1744" y="1542"/>
                  </a:lnTo>
                  <a:lnTo>
                    <a:pt x="1747" y="1546"/>
                  </a:lnTo>
                  <a:lnTo>
                    <a:pt x="1752" y="1553"/>
                  </a:lnTo>
                  <a:lnTo>
                    <a:pt x="1762" y="1558"/>
                  </a:lnTo>
                  <a:lnTo>
                    <a:pt x="1772" y="1561"/>
                  </a:lnTo>
                  <a:lnTo>
                    <a:pt x="1783" y="1561"/>
                  </a:lnTo>
                  <a:lnTo>
                    <a:pt x="1794" y="1558"/>
                  </a:lnTo>
                  <a:lnTo>
                    <a:pt x="1804" y="1556"/>
                  </a:lnTo>
                  <a:lnTo>
                    <a:pt x="1816" y="1549"/>
                  </a:lnTo>
                  <a:lnTo>
                    <a:pt x="1816" y="1549"/>
                  </a:lnTo>
                  <a:lnTo>
                    <a:pt x="1824" y="1435"/>
                  </a:lnTo>
                  <a:lnTo>
                    <a:pt x="1834" y="1321"/>
                  </a:lnTo>
                  <a:lnTo>
                    <a:pt x="1838" y="1265"/>
                  </a:lnTo>
                  <a:lnTo>
                    <a:pt x="1844" y="1209"/>
                  </a:lnTo>
                  <a:lnTo>
                    <a:pt x="1851" y="1154"/>
                  </a:lnTo>
                  <a:lnTo>
                    <a:pt x="1859" y="1101"/>
                  </a:lnTo>
                  <a:lnTo>
                    <a:pt x="1859" y="1101"/>
                  </a:lnTo>
                  <a:lnTo>
                    <a:pt x="1858" y="1099"/>
                  </a:lnTo>
                  <a:lnTo>
                    <a:pt x="1855" y="1099"/>
                  </a:lnTo>
                  <a:lnTo>
                    <a:pt x="1855" y="1099"/>
                  </a:lnTo>
                  <a:lnTo>
                    <a:pt x="1849" y="1105"/>
                  </a:lnTo>
                  <a:lnTo>
                    <a:pt x="1842" y="1111"/>
                  </a:lnTo>
                  <a:lnTo>
                    <a:pt x="1835" y="1115"/>
                  </a:lnTo>
                  <a:lnTo>
                    <a:pt x="1828" y="1118"/>
                  </a:lnTo>
                  <a:lnTo>
                    <a:pt x="1810" y="1123"/>
                  </a:lnTo>
                  <a:lnTo>
                    <a:pt x="1792" y="1126"/>
                  </a:lnTo>
                  <a:lnTo>
                    <a:pt x="1772" y="1126"/>
                  </a:lnTo>
                  <a:lnTo>
                    <a:pt x="1752" y="1125"/>
                  </a:lnTo>
                  <a:lnTo>
                    <a:pt x="1734" y="1123"/>
                  </a:lnTo>
                  <a:lnTo>
                    <a:pt x="1716" y="1120"/>
                  </a:lnTo>
                  <a:lnTo>
                    <a:pt x="1716" y="1120"/>
                  </a:lnTo>
                  <a:close/>
                  <a:moveTo>
                    <a:pt x="895" y="1279"/>
                  </a:moveTo>
                  <a:lnTo>
                    <a:pt x="895" y="1279"/>
                  </a:lnTo>
                  <a:lnTo>
                    <a:pt x="890" y="1280"/>
                  </a:lnTo>
                  <a:lnTo>
                    <a:pt x="885" y="1282"/>
                  </a:lnTo>
                  <a:lnTo>
                    <a:pt x="875" y="1280"/>
                  </a:lnTo>
                  <a:lnTo>
                    <a:pt x="867" y="1279"/>
                  </a:lnTo>
                  <a:lnTo>
                    <a:pt x="857" y="1278"/>
                  </a:lnTo>
                  <a:lnTo>
                    <a:pt x="857" y="1278"/>
                  </a:lnTo>
                  <a:lnTo>
                    <a:pt x="837" y="1278"/>
                  </a:lnTo>
                  <a:lnTo>
                    <a:pt x="816" y="1279"/>
                  </a:lnTo>
                  <a:lnTo>
                    <a:pt x="795" y="1282"/>
                  </a:lnTo>
                  <a:lnTo>
                    <a:pt x="774" y="1283"/>
                  </a:lnTo>
                  <a:lnTo>
                    <a:pt x="774" y="1283"/>
                  </a:lnTo>
                  <a:lnTo>
                    <a:pt x="698" y="1285"/>
                  </a:lnTo>
                  <a:lnTo>
                    <a:pt x="618" y="1283"/>
                  </a:lnTo>
                  <a:lnTo>
                    <a:pt x="618" y="1283"/>
                  </a:lnTo>
                  <a:lnTo>
                    <a:pt x="598" y="1283"/>
                  </a:lnTo>
                  <a:lnTo>
                    <a:pt x="598" y="1283"/>
                  </a:lnTo>
                  <a:lnTo>
                    <a:pt x="569" y="1285"/>
                  </a:lnTo>
                  <a:lnTo>
                    <a:pt x="541" y="1286"/>
                  </a:lnTo>
                  <a:lnTo>
                    <a:pt x="486" y="1287"/>
                  </a:lnTo>
                  <a:lnTo>
                    <a:pt x="434" y="1287"/>
                  </a:lnTo>
                  <a:lnTo>
                    <a:pt x="381" y="1290"/>
                  </a:lnTo>
                  <a:lnTo>
                    <a:pt x="381" y="1290"/>
                  </a:lnTo>
                  <a:lnTo>
                    <a:pt x="350" y="1292"/>
                  </a:lnTo>
                  <a:lnTo>
                    <a:pt x="336" y="1292"/>
                  </a:lnTo>
                  <a:lnTo>
                    <a:pt x="325" y="1292"/>
                  </a:lnTo>
                  <a:lnTo>
                    <a:pt x="325" y="1292"/>
                  </a:lnTo>
                  <a:lnTo>
                    <a:pt x="315" y="1289"/>
                  </a:lnTo>
                  <a:lnTo>
                    <a:pt x="308" y="1285"/>
                  </a:lnTo>
                  <a:lnTo>
                    <a:pt x="302" y="1279"/>
                  </a:lnTo>
                  <a:lnTo>
                    <a:pt x="298" y="1273"/>
                  </a:lnTo>
                  <a:lnTo>
                    <a:pt x="295" y="1268"/>
                  </a:lnTo>
                  <a:lnTo>
                    <a:pt x="294" y="1261"/>
                  </a:lnTo>
                  <a:lnTo>
                    <a:pt x="292" y="1245"/>
                  </a:lnTo>
                  <a:lnTo>
                    <a:pt x="292" y="1245"/>
                  </a:lnTo>
                  <a:lnTo>
                    <a:pt x="294" y="1229"/>
                  </a:lnTo>
                  <a:lnTo>
                    <a:pt x="297" y="1212"/>
                  </a:lnTo>
                  <a:lnTo>
                    <a:pt x="299" y="1205"/>
                  </a:lnTo>
                  <a:lnTo>
                    <a:pt x="304" y="1199"/>
                  </a:lnTo>
                  <a:lnTo>
                    <a:pt x="308" y="1193"/>
                  </a:lnTo>
                  <a:lnTo>
                    <a:pt x="312" y="1188"/>
                  </a:lnTo>
                  <a:lnTo>
                    <a:pt x="312" y="1188"/>
                  </a:lnTo>
                  <a:lnTo>
                    <a:pt x="335" y="1188"/>
                  </a:lnTo>
                  <a:lnTo>
                    <a:pt x="357" y="1186"/>
                  </a:lnTo>
                  <a:lnTo>
                    <a:pt x="377" y="1185"/>
                  </a:lnTo>
                  <a:lnTo>
                    <a:pt x="386" y="1186"/>
                  </a:lnTo>
                  <a:lnTo>
                    <a:pt x="395" y="1188"/>
                  </a:lnTo>
                  <a:lnTo>
                    <a:pt x="395" y="1188"/>
                  </a:lnTo>
                  <a:lnTo>
                    <a:pt x="406" y="1186"/>
                  </a:lnTo>
                  <a:lnTo>
                    <a:pt x="420" y="1186"/>
                  </a:lnTo>
                  <a:lnTo>
                    <a:pt x="447" y="1188"/>
                  </a:lnTo>
                  <a:lnTo>
                    <a:pt x="473" y="1189"/>
                  </a:lnTo>
                  <a:lnTo>
                    <a:pt x="499" y="1191"/>
                  </a:lnTo>
                  <a:lnTo>
                    <a:pt x="499" y="1191"/>
                  </a:lnTo>
                  <a:lnTo>
                    <a:pt x="520" y="1189"/>
                  </a:lnTo>
                  <a:lnTo>
                    <a:pt x="542" y="1188"/>
                  </a:lnTo>
                  <a:lnTo>
                    <a:pt x="586" y="1185"/>
                  </a:lnTo>
                  <a:lnTo>
                    <a:pt x="586" y="1185"/>
                  </a:lnTo>
                  <a:lnTo>
                    <a:pt x="608" y="1185"/>
                  </a:lnTo>
                  <a:lnTo>
                    <a:pt x="632" y="1186"/>
                  </a:lnTo>
                  <a:lnTo>
                    <a:pt x="657" y="1188"/>
                  </a:lnTo>
                  <a:lnTo>
                    <a:pt x="681" y="1186"/>
                  </a:lnTo>
                  <a:lnTo>
                    <a:pt x="681" y="1186"/>
                  </a:lnTo>
                  <a:lnTo>
                    <a:pt x="712" y="1185"/>
                  </a:lnTo>
                  <a:lnTo>
                    <a:pt x="742" y="1184"/>
                  </a:lnTo>
                  <a:lnTo>
                    <a:pt x="799" y="1185"/>
                  </a:lnTo>
                  <a:lnTo>
                    <a:pt x="857" y="1186"/>
                  </a:lnTo>
                  <a:lnTo>
                    <a:pt x="913" y="1188"/>
                  </a:lnTo>
                  <a:lnTo>
                    <a:pt x="913" y="1188"/>
                  </a:lnTo>
                  <a:lnTo>
                    <a:pt x="909" y="1182"/>
                  </a:lnTo>
                  <a:lnTo>
                    <a:pt x="903" y="1177"/>
                  </a:lnTo>
                  <a:lnTo>
                    <a:pt x="889" y="1167"/>
                  </a:lnTo>
                  <a:lnTo>
                    <a:pt x="889" y="1167"/>
                  </a:lnTo>
                  <a:lnTo>
                    <a:pt x="879" y="1160"/>
                  </a:lnTo>
                  <a:lnTo>
                    <a:pt x="869" y="1151"/>
                  </a:lnTo>
                  <a:lnTo>
                    <a:pt x="864" y="1148"/>
                  </a:lnTo>
                  <a:lnTo>
                    <a:pt x="858" y="1147"/>
                  </a:lnTo>
                  <a:lnTo>
                    <a:pt x="853" y="1146"/>
                  </a:lnTo>
                  <a:lnTo>
                    <a:pt x="845" y="1146"/>
                  </a:lnTo>
                  <a:lnTo>
                    <a:pt x="845" y="1146"/>
                  </a:lnTo>
                  <a:lnTo>
                    <a:pt x="840" y="1143"/>
                  </a:lnTo>
                  <a:lnTo>
                    <a:pt x="834" y="1140"/>
                  </a:lnTo>
                  <a:lnTo>
                    <a:pt x="820" y="1137"/>
                  </a:lnTo>
                  <a:lnTo>
                    <a:pt x="805" y="1136"/>
                  </a:lnTo>
                  <a:lnTo>
                    <a:pt x="789" y="1136"/>
                  </a:lnTo>
                  <a:lnTo>
                    <a:pt x="789" y="1136"/>
                  </a:lnTo>
                  <a:lnTo>
                    <a:pt x="770" y="1136"/>
                  </a:lnTo>
                  <a:lnTo>
                    <a:pt x="750" y="1137"/>
                  </a:lnTo>
                  <a:lnTo>
                    <a:pt x="711" y="1140"/>
                  </a:lnTo>
                  <a:lnTo>
                    <a:pt x="692" y="1141"/>
                  </a:lnTo>
                  <a:lnTo>
                    <a:pt x="673" y="1141"/>
                  </a:lnTo>
                  <a:lnTo>
                    <a:pt x="655" y="1140"/>
                  </a:lnTo>
                  <a:lnTo>
                    <a:pt x="634" y="1137"/>
                  </a:lnTo>
                  <a:lnTo>
                    <a:pt x="634" y="1137"/>
                  </a:lnTo>
                  <a:lnTo>
                    <a:pt x="628" y="1143"/>
                  </a:lnTo>
                  <a:lnTo>
                    <a:pt x="622" y="1147"/>
                  </a:lnTo>
                  <a:lnTo>
                    <a:pt x="615" y="1151"/>
                  </a:lnTo>
                  <a:lnTo>
                    <a:pt x="608" y="1154"/>
                  </a:lnTo>
                  <a:lnTo>
                    <a:pt x="600" y="1156"/>
                  </a:lnTo>
                  <a:lnTo>
                    <a:pt x="591" y="1156"/>
                  </a:lnTo>
                  <a:lnTo>
                    <a:pt x="583" y="1156"/>
                  </a:lnTo>
                  <a:lnTo>
                    <a:pt x="573" y="1156"/>
                  </a:lnTo>
                  <a:lnTo>
                    <a:pt x="573" y="1156"/>
                  </a:lnTo>
                  <a:lnTo>
                    <a:pt x="572" y="1158"/>
                  </a:lnTo>
                  <a:lnTo>
                    <a:pt x="572" y="1161"/>
                  </a:lnTo>
                  <a:lnTo>
                    <a:pt x="572" y="1165"/>
                  </a:lnTo>
                  <a:lnTo>
                    <a:pt x="570" y="1167"/>
                  </a:lnTo>
                  <a:lnTo>
                    <a:pt x="568" y="1167"/>
                  </a:lnTo>
                  <a:lnTo>
                    <a:pt x="568" y="1167"/>
                  </a:lnTo>
                  <a:lnTo>
                    <a:pt x="563" y="1167"/>
                  </a:lnTo>
                  <a:lnTo>
                    <a:pt x="562" y="1165"/>
                  </a:lnTo>
                  <a:lnTo>
                    <a:pt x="561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70"/>
                  </a:lnTo>
                  <a:lnTo>
                    <a:pt x="556" y="1174"/>
                  </a:lnTo>
                  <a:lnTo>
                    <a:pt x="554" y="1175"/>
                  </a:lnTo>
                  <a:lnTo>
                    <a:pt x="551" y="1178"/>
                  </a:lnTo>
                  <a:lnTo>
                    <a:pt x="551" y="1178"/>
                  </a:lnTo>
                  <a:lnTo>
                    <a:pt x="546" y="1177"/>
                  </a:lnTo>
                  <a:lnTo>
                    <a:pt x="545" y="1175"/>
                  </a:lnTo>
                  <a:lnTo>
                    <a:pt x="544" y="1171"/>
                  </a:lnTo>
                  <a:lnTo>
                    <a:pt x="541" y="1170"/>
                  </a:lnTo>
                  <a:lnTo>
                    <a:pt x="541" y="1170"/>
                  </a:lnTo>
                  <a:lnTo>
                    <a:pt x="541" y="1171"/>
                  </a:lnTo>
                  <a:lnTo>
                    <a:pt x="539" y="1172"/>
                  </a:lnTo>
                  <a:lnTo>
                    <a:pt x="537" y="1175"/>
                  </a:lnTo>
                  <a:lnTo>
                    <a:pt x="531" y="1177"/>
                  </a:lnTo>
                  <a:lnTo>
                    <a:pt x="530" y="1175"/>
                  </a:lnTo>
                  <a:lnTo>
                    <a:pt x="527" y="1174"/>
                  </a:lnTo>
                  <a:lnTo>
                    <a:pt x="527" y="1174"/>
                  </a:lnTo>
                  <a:lnTo>
                    <a:pt x="528" y="1170"/>
                  </a:lnTo>
                  <a:lnTo>
                    <a:pt x="530" y="1165"/>
                  </a:lnTo>
                  <a:lnTo>
                    <a:pt x="531" y="1161"/>
                  </a:lnTo>
                  <a:lnTo>
                    <a:pt x="532" y="1157"/>
                  </a:lnTo>
                  <a:lnTo>
                    <a:pt x="532" y="1157"/>
                  </a:lnTo>
                  <a:lnTo>
                    <a:pt x="520" y="1163"/>
                  </a:lnTo>
                  <a:lnTo>
                    <a:pt x="506" y="1167"/>
                  </a:lnTo>
                  <a:lnTo>
                    <a:pt x="490" y="1168"/>
                  </a:lnTo>
                  <a:lnTo>
                    <a:pt x="476" y="1168"/>
                  </a:lnTo>
                  <a:lnTo>
                    <a:pt x="461" y="1167"/>
                  </a:lnTo>
                  <a:lnTo>
                    <a:pt x="447" y="1164"/>
                  </a:lnTo>
                  <a:lnTo>
                    <a:pt x="433" y="1160"/>
                  </a:lnTo>
                  <a:lnTo>
                    <a:pt x="419" y="1156"/>
                  </a:lnTo>
                  <a:lnTo>
                    <a:pt x="419" y="1156"/>
                  </a:lnTo>
                  <a:lnTo>
                    <a:pt x="402" y="1160"/>
                  </a:lnTo>
                  <a:lnTo>
                    <a:pt x="386" y="1163"/>
                  </a:lnTo>
                  <a:lnTo>
                    <a:pt x="371" y="1164"/>
                  </a:lnTo>
                  <a:lnTo>
                    <a:pt x="356" y="1164"/>
                  </a:lnTo>
                  <a:lnTo>
                    <a:pt x="340" y="1164"/>
                  </a:lnTo>
                  <a:lnTo>
                    <a:pt x="323" y="1165"/>
                  </a:lnTo>
                  <a:lnTo>
                    <a:pt x="308" y="1168"/>
                  </a:lnTo>
                  <a:lnTo>
                    <a:pt x="291" y="1174"/>
                  </a:lnTo>
                  <a:lnTo>
                    <a:pt x="291" y="1174"/>
                  </a:lnTo>
                  <a:lnTo>
                    <a:pt x="281" y="1196"/>
                  </a:lnTo>
                  <a:lnTo>
                    <a:pt x="277" y="1209"/>
                  </a:lnTo>
                  <a:lnTo>
                    <a:pt x="274" y="1221"/>
                  </a:lnTo>
                  <a:lnTo>
                    <a:pt x="271" y="1236"/>
                  </a:lnTo>
                  <a:lnTo>
                    <a:pt x="273" y="1248"/>
                  </a:lnTo>
                  <a:lnTo>
                    <a:pt x="276" y="1261"/>
                  </a:lnTo>
                  <a:lnTo>
                    <a:pt x="281" y="1272"/>
                  </a:lnTo>
                  <a:lnTo>
                    <a:pt x="281" y="1272"/>
                  </a:lnTo>
                  <a:lnTo>
                    <a:pt x="278" y="1275"/>
                  </a:lnTo>
                  <a:lnTo>
                    <a:pt x="277" y="1278"/>
                  </a:lnTo>
                  <a:lnTo>
                    <a:pt x="277" y="1286"/>
                  </a:lnTo>
                  <a:lnTo>
                    <a:pt x="277" y="1286"/>
                  </a:lnTo>
                  <a:lnTo>
                    <a:pt x="284" y="1293"/>
                  </a:lnTo>
                  <a:lnTo>
                    <a:pt x="292" y="1297"/>
                  </a:lnTo>
                  <a:lnTo>
                    <a:pt x="302" y="1299"/>
                  </a:lnTo>
                  <a:lnTo>
                    <a:pt x="313" y="1300"/>
                  </a:lnTo>
                  <a:lnTo>
                    <a:pt x="339" y="1300"/>
                  </a:lnTo>
                  <a:lnTo>
                    <a:pt x="367" y="1299"/>
                  </a:lnTo>
                  <a:lnTo>
                    <a:pt x="367" y="1299"/>
                  </a:lnTo>
                  <a:lnTo>
                    <a:pt x="396" y="1297"/>
                  </a:lnTo>
                  <a:lnTo>
                    <a:pt x="429" y="1297"/>
                  </a:lnTo>
                  <a:lnTo>
                    <a:pt x="495" y="1297"/>
                  </a:lnTo>
                  <a:lnTo>
                    <a:pt x="495" y="1297"/>
                  </a:lnTo>
                  <a:lnTo>
                    <a:pt x="542" y="1297"/>
                  </a:lnTo>
                  <a:lnTo>
                    <a:pt x="596" y="1297"/>
                  </a:lnTo>
                  <a:lnTo>
                    <a:pt x="699" y="1300"/>
                  </a:lnTo>
                  <a:lnTo>
                    <a:pt x="699" y="1300"/>
                  </a:lnTo>
                  <a:lnTo>
                    <a:pt x="756" y="1300"/>
                  </a:lnTo>
                  <a:lnTo>
                    <a:pt x="809" y="1299"/>
                  </a:lnTo>
                  <a:lnTo>
                    <a:pt x="809" y="1299"/>
                  </a:lnTo>
                  <a:lnTo>
                    <a:pt x="840" y="1297"/>
                  </a:lnTo>
                  <a:lnTo>
                    <a:pt x="869" y="1295"/>
                  </a:lnTo>
                  <a:lnTo>
                    <a:pt x="897" y="1292"/>
                  </a:lnTo>
                  <a:lnTo>
                    <a:pt x="924" y="1285"/>
                  </a:lnTo>
                  <a:lnTo>
                    <a:pt x="924" y="1285"/>
                  </a:lnTo>
                  <a:lnTo>
                    <a:pt x="924" y="1280"/>
                  </a:lnTo>
                  <a:lnTo>
                    <a:pt x="924" y="1276"/>
                  </a:lnTo>
                  <a:lnTo>
                    <a:pt x="918" y="1268"/>
                  </a:lnTo>
                  <a:lnTo>
                    <a:pt x="916" y="1265"/>
                  </a:lnTo>
                  <a:lnTo>
                    <a:pt x="911" y="1261"/>
                  </a:lnTo>
                  <a:lnTo>
                    <a:pt x="907" y="1259"/>
                  </a:lnTo>
                  <a:lnTo>
                    <a:pt x="902" y="1258"/>
                  </a:lnTo>
                  <a:lnTo>
                    <a:pt x="902" y="1258"/>
                  </a:lnTo>
                  <a:lnTo>
                    <a:pt x="900" y="1268"/>
                  </a:lnTo>
                  <a:lnTo>
                    <a:pt x="899" y="1273"/>
                  </a:lnTo>
                  <a:lnTo>
                    <a:pt x="895" y="1279"/>
                  </a:lnTo>
                  <a:lnTo>
                    <a:pt x="895" y="1279"/>
                  </a:lnTo>
                  <a:close/>
                  <a:moveTo>
                    <a:pt x="722" y="1198"/>
                  </a:moveTo>
                  <a:lnTo>
                    <a:pt x="722" y="1198"/>
                  </a:lnTo>
                  <a:lnTo>
                    <a:pt x="714" y="1198"/>
                  </a:lnTo>
                  <a:lnTo>
                    <a:pt x="705" y="1200"/>
                  </a:lnTo>
                  <a:lnTo>
                    <a:pt x="698" y="1202"/>
                  </a:lnTo>
                  <a:lnTo>
                    <a:pt x="690" y="1202"/>
                  </a:lnTo>
                  <a:lnTo>
                    <a:pt x="690" y="1202"/>
                  </a:lnTo>
                  <a:lnTo>
                    <a:pt x="685" y="1202"/>
                  </a:lnTo>
                  <a:lnTo>
                    <a:pt x="683" y="1200"/>
                  </a:lnTo>
                  <a:lnTo>
                    <a:pt x="674" y="1199"/>
                  </a:lnTo>
                  <a:lnTo>
                    <a:pt x="674" y="1199"/>
                  </a:lnTo>
                  <a:lnTo>
                    <a:pt x="667" y="1199"/>
                  </a:lnTo>
                  <a:lnTo>
                    <a:pt x="659" y="1200"/>
                  </a:lnTo>
                  <a:lnTo>
                    <a:pt x="652" y="1202"/>
                  </a:lnTo>
                  <a:lnTo>
                    <a:pt x="645" y="1202"/>
                  </a:lnTo>
                  <a:lnTo>
                    <a:pt x="645" y="1202"/>
                  </a:lnTo>
                  <a:lnTo>
                    <a:pt x="580" y="1202"/>
                  </a:lnTo>
                  <a:lnTo>
                    <a:pt x="516" y="1202"/>
                  </a:lnTo>
                  <a:lnTo>
                    <a:pt x="396" y="1202"/>
                  </a:lnTo>
                  <a:lnTo>
                    <a:pt x="396" y="1202"/>
                  </a:lnTo>
                  <a:lnTo>
                    <a:pt x="378" y="1202"/>
                  </a:lnTo>
                  <a:lnTo>
                    <a:pt x="360" y="1200"/>
                  </a:lnTo>
                  <a:lnTo>
                    <a:pt x="351" y="1202"/>
                  </a:lnTo>
                  <a:lnTo>
                    <a:pt x="344" y="1205"/>
                  </a:lnTo>
                  <a:lnTo>
                    <a:pt x="337" y="1209"/>
                  </a:lnTo>
                  <a:lnTo>
                    <a:pt x="333" y="1214"/>
                  </a:lnTo>
                  <a:lnTo>
                    <a:pt x="333" y="1214"/>
                  </a:lnTo>
                  <a:lnTo>
                    <a:pt x="350" y="1214"/>
                  </a:lnTo>
                  <a:lnTo>
                    <a:pt x="365" y="1216"/>
                  </a:lnTo>
                  <a:lnTo>
                    <a:pt x="391" y="1220"/>
                  </a:lnTo>
                  <a:lnTo>
                    <a:pt x="391" y="1220"/>
                  </a:lnTo>
                  <a:lnTo>
                    <a:pt x="406" y="1220"/>
                  </a:lnTo>
                  <a:lnTo>
                    <a:pt x="413" y="1221"/>
                  </a:lnTo>
                  <a:lnTo>
                    <a:pt x="415" y="1224"/>
                  </a:lnTo>
                  <a:lnTo>
                    <a:pt x="417" y="1227"/>
                  </a:lnTo>
                  <a:lnTo>
                    <a:pt x="417" y="1227"/>
                  </a:lnTo>
                  <a:lnTo>
                    <a:pt x="393" y="1227"/>
                  </a:lnTo>
                  <a:lnTo>
                    <a:pt x="374" y="1226"/>
                  </a:lnTo>
                  <a:lnTo>
                    <a:pt x="356" y="1227"/>
                  </a:lnTo>
                  <a:lnTo>
                    <a:pt x="347" y="1229"/>
                  </a:lnTo>
                  <a:lnTo>
                    <a:pt x="339" y="1231"/>
                  </a:lnTo>
                  <a:lnTo>
                    <a:pt x="339" y="1231"/>
                  </a:lnTo>
                  <a:lnTo>
                    <a:pt x="343" y="1238"/>
                  </a:lnTo>
                  <a:lnTo>
                    <a:pt x="349" y="1244"/>
                  </a:lnTo>
                  <a:lnTo>
                    <a:pt x="356" y="1245"/>
                  </a:lnTo>
                  <a:lnTo>
                    <a:pt x="364" y="1247"/>
                  </a:lnTo>
                  <a:lnTo>
                    <a:pt x="384" y="1245"/>
                  </a:lnTo>
                  <a:lnTo>
                    <a:pt x="403" y="1244"/>
                  </a:lnTo>
                  <a:lnTo>
                    <a:pt x="403" y="1244"/>
                  </a:lnTo>
                  <a:lnTo>
                    <a:pt x="447" y="1243"/>
                  </a:lnTo>
                  <a:lnTo>
                    <a:pt x="483" y="1243"/>
                  </a:lnTo>
                  <a:lnTo>
                    <a:pt x="518" y="1244"/>
                  </a:lnTo>
                  <a:lnTo>
                    <a:pt x="554" y="1250"/>
                  </a:lnTo>
                  <a:lnTo>
                    <a:pt x="554" y="1250"/>
                  </a:lnTo>
                  <a:lnTo>
                    <a:pt x="469" y="1252"/>
                  </a:lnTo>
                  <a:lnTo>
                    <a:pt x="377" y="1257"/>
                  </a:lnTo>
                  <a:lnTo>
                    <a:pt x="377" y="1257"/>
                  </a:lnTo>
                  <a:lnTo>
                    <a:pt x="363" y="1258"/>
                  </a:lnTo>
                  <a:lnTo>
                    <a:pt x="351" y="1259"/>
                  </a:lnTo>
                  <a:lnTo>
                    <a:pt x="347" y="1261"/>
                  </a:lnTo>
                  <a:lnTo>
                    <a:pt x="344" y="1264"/>
                  </a:lnTo>
                  <a:lnTo>
                    <a:pt x="343" y="1268"/>
                  </a:lnTo>
                  <a:lnTo>
                    <a:pt x="342" y="1272"/>
                  </a:lnTo>
                  <a:lnTo>
                    <a:pt x="342" y="1272"/>
                  </a:lnTo>
                  <a:lnTo>
                    <a:pt x="468" y="1272"/>
                  </a:lnTo>
                  <a:lnTo>
                    <a:pt x="605" y="1272"/>
                  </a:lnTo>
                  <a:lnTo>
                    <a:pt x="674" y="1272"/>
                  </a:lnTo>
                  <a:lnTo>
                    <a:pt x="744" y="1271"/>
                  </a:lnTo>
                  <a:lnTo>
                    <a:pt x="812" y="1266"/>
                  </a:lnTo>
                  <a:lnTo>
                    <a:pt x="878" y="1262"/>
                  </a:lnTo>
                  <a:lnTo>
                    <a:pt x="878" y="1262"/>
                  </a:lnTo>
                  <a:lnTo>
                    <a:pt x="874" y="1258"/>
                  </a:lnTo>
                  <a:lnTo>
                    <a:pt x="868" y="1257"/>
                  </a:lnTo>
                  <a:lnTo>
                    <a:pt x="857" y="1254"/>
                  </a:lnTo>
                  <a:lnTo>
                    <a:pt x="844" y="1252"/>
                  </a:lnTo>
                  <a:lnTo>
                    <a:pt x="831" y="1254"/>
                  </a:lnTo>
                  <a:lnTo>
                    <a:pt x="806" y="1255"/>
                  </a:lnTo>
                  <a:lnTo>
                    <a:pt x="795" y="1254"/>
                  </a:lnTo>
                  <a:lnTo>
                    <a:pt x="791" y="1252"/>
                  </a:lnTo>
                  <a:lnTo>
                    <a:pt x="787" y="1251"/>
                  </a:lnTo>
                  <a:lnTo>
                    <a:pt x="787" y="1251"/>
                  </a:lnTo>
                  <a:lnTo>
                    <a:pt x="805" y="1250"/>
                  </a:lnTo>
                  <a:lnTo>
                    <a:pt x="827" y="1247"/>
                  </a:lnTo>
                  <a:lnTo>
                    <a:pt x="851" y="1244"/>
                  </a:lnTo>
                  <a:lnTo>
                    <a:pt x="862" y="1241"/>
                  </a:lnTo>
                  <a:lnTo>
                    <a:pt x="872" y="1237"/>
                  </a:lnTo>
                  <a:lnTo>
                    <a:pt x="872" y="1237"/>
                  </a:lnTo>
                  <a:lnTo>
                    <a:pt x="819" y="1234"/>
                  </a:lnTo>
                  <a:lnTo>
                    <a:pt x="764" y="1231"/>
                  </a:lnTo>
                  <a:lnTo>
                    <a:pt x="764" y="1231"/>
                  </a:lnTo>
                  <a:lnTo>
                    <a:pt x="747" y="1233"/>
                  </a:lnTo>
                  <a:lnTo>
                    <a:pt x="732" y="1234"/>
                  </a:lnTo>
                  <a:lnTo>
                    <a:pt x="719" y="1233"/>
                  </a:lnTo>
                  <a:lnTo>
                    <a:pt x="714" y="1231"/>
                  </a:lnTo>
                  <a:lnTo>
                    <a:pt x="709" y="1229"/>
                  </a:lnTo>
                  <a:lnTo>
                    <a:pt x="709" y="1229"/>
                  </a:lnTo>
                  <a:lnTo>
                    <a:pt x="746" y="1227"/>
                  </a:lnTo>
                  <a:lnTo>
                    <a:pt x="780" y="1226"/>
                  </a:lnTo>
                  <a:lnTo>
                    <a:pt x="812" y="1224"/>
                  </a:lnTo>
                  <a:lnTo>
                    <a:pt x="845" y="1223"/>
                  </a:lnTo>
                  <a:lnTo>
                    <a:pt x="845" y="1223"/>
                  </a:lnTo>
                  <a:lnTo>
                    <a:pt x="862" y="1224"/>
                  </a:lnTo>
                  <a:lnTo>
                    <a:pt x="869" y="1223"/>
                  </a:lnTo>
                  <a:lnTo>
                    <a:pt x="872" y="1221"/>
                  </a:lnTo>
                  <a:lnTo>
                    <a:pt x="875" y="1220"/>
                  </a:lnTo>
                  <a:lnTo>
                    <a:pt x="875" y="1220"/>
                  </a:lnTo>
                  <a:lnTo>
                    <a:pt x="816" y="1220"/>
                  </a:lnTo>
                  <a:lnTo>
                    <a:pt x="751" y="1219"/>
                  </a:lnTo>
                  <a:lnTo>
                    <a:pt x="688" y="1214"/>
                  </a:lnTo>
                  <a:lnTo>
                    <a:pt x="629" y="1207"/>
                  </a:lnTo>
                  <a:lnTo>
                    <a:pt x="629" y="1207"/>
                  </a:lnTo>
                  <a:lnTo>
                    <a:pt x="655" y="1207"/>
                  </a:lnTo>
                  <a:lnTo>
                    <a:pt x="680" y="1207"/>
                  </a:lnTo>
                  <a:lnTo>
                    <a:pt x="732" y="1212"/>
                  </a:lnTo>
                  <a:lnTo>
                    <a:pt x="785" y="1213"/>
                  </a:lnTo>
                  <a:lnTo>
                    <a:pt x="810" y="1213"/>
                  </a:lnTo>
                  <a:lnTo>
                    <a:pt x="836" y="1210"/>
                  </a:lnTo>
                  <a:lnTo>
                    <a:pt x="836" y="1210"/>
                  </a:lnTo>
                  <a:lnTo>
                    <a:pt x="858" y="1209"/>
                  </a:lnTo>
                  <a:lnTo>
                    <a:pt x="869" y="1206"/>
                  </a:lnTo>
                  <a:lnTo>
                    <a:pt x="875" y="1203"/>
                  </a:lnTo>
                  <a:lnTo>
                    <a:pt x="879" y="1200"/>
                  </a:lnTo>
                  <a:lnTo>
                    <a:pt x="879" y="1200"/>
                  </a:lnTo>
                  <a:lnTo>
                    <a:pt x="861" y="1202"/>
                  </a:lnTo>
                  <a:lnTo>
                    <a:pt x="843" y="1202"/>
                  </a:lnTo>
                  <a:lnTo>
                    <a:pt x="803" y="1199"/>
                  </a:lnTo>
                  <a:lnTo>
                    <a:pt x="763" y="1198"/>
                  </a:lnTo>
                  <a:lnTo>
                    <a:pt x="742" y="1196"/>
                  </a:lnTo>
                  <a:lnTo>
                    <a:pt x="722" y="1198"/>
                  </a:lnTo>
                  <a:lnTo>
                    <a:pt x="722" y="1198"/>
                  </a:lnTo>
                  <a:close/>
                  <a:moveTo>
                    <a:pt x="2186" y="1227"/>
                  </a:moveTo>
                  <a:lnTo>
                    <a:pt x="2186" y="1227"/>
                  </a:lnTo>
                  <a:lnTo>
                    <a:pt x="2181" y="1237"/>
                  </a:lnTo>
                  <a:lnTo>
                    <a:pt x="2181" y="1241"/>
                  </a:lnTo>
                  <a:lnTo>
                    <a:pt x="2181" y="1248"/>
                  </a:lnTo>
                  <a:lnTo>
                    <a:pt x="2181" y="1248"/>
                  </a:lnTo>
                  <a:lnTo>
                    <a:pt x="2173" y="1259"/>
                  </a:lnTo>
                  <a:lnTo>
                    <a:pt x="2169" y="1272"/>
                  </a:lnTo>
                  <a:lnTo>
                    <a:pt x="2164" y="1283"/>
                  </a:lnTo>
                  <a:lnTo>
                    <a:pt x="2157" y="1295"/>
                  </a:lnTo>
                  <a:lnTo>
                    <a:pt x="2157" y="1295"/>
                  </a:lnTo>
                  <a:lnTo>
                    <a:pt x="2157" y="1297"/>
                  </a:lnTo>
                  <a:lnTo>
                    <a:pt x="2157" y="1297"/>
                  </a:lnTo>
                  <a:lnTo>
                    <a:pt x="2159" y="1296"/>
                  </a:lnTo>
                  <a:lnTo>
                    <a:pt x="2162" y="1292"/>
                  </a:lnTo>
                  <a:lnTo>
                    <a:pt x="2164" y="1287"/>
                  </a:lnTo>
                  <a:lnTo>
                    <a:pt x="2164" y="1287"/>
                  </a:lnTo>
                  <a:lnTo>
                    <a:pt x="2171" y="1283"/>
                  </a:lnTo>
                  <a:lnTo>
                    <a:pt x="2176" y="1279"/>
                  </a:lnTo>
                  <a:lnTo>
                    <a:pt x="2182" y="1272"/>
                  </a:lnTo>
                  <a:lnTo>
                    <a:pt x="2186" y="1265"/>
                  </a:lnTo>
                  <a:lnTo>
                    <a:pt x="2193" y="1250"/>
                  </a:lnTo>
                  <a:lnTo>
                    <a:pt x="2200" y="1234"/>
                  </a:lnTo>
                  <a:lnTo>
                    <a:pt x="2200" y="1234"/>
                  </a:lnTo>
                  <a:lnTo>
                    <a:pt x="2196" y="1226"/>
                  </a:lnTo>
                  <a:lnTo>
                    <a:pt x="2192" y="1217"/>
                  </a:lnTo>
                  <a:lnTo>
                    <a:pt x="2189" y="1207"/>
                  </a:lnTo>
                  <a:lnTo>
                    <a:pt x="2185" y="1200"/>
                  </a:lnTo>
                  <a:lnTo>
                    <a:pt x="2185" y="1200"/>
                  </a:lnTo>
                  <a:lnTo>
                    <a:pt x="2185" y="1212"/>
                  </a:lnTo>
                  <a:lnTo>
                    <a:pt x="2186" y="1227"/>
                  </a:lnTo>
                  <a:lnTo>
                    <a:pt x="2186" y="1227"/>
                  </a:lnTo>
                  <a:close/>
                  <a:moveTo>
                    <a:pt x="1507" y="1380"/>
                  </a:moveTo>
                  <a:lnTo>
                    <a:pt x="1507" y="1380"/>
                  </a:lnTo>
                  <a:lnTo>
                    <a:pt x="1522" y="1382"/>
                  </a:lnTo>
                  <a:lnTo>
                    <a:pt x="1536" y="1380"/>
                  </a:lnTo>
                  <a:lnTo>
                    <a:pt x="1550" y="1377"/>
                  </a:lnTo>
                  <a:lnTo>
                    <a:pt x="1563" y="1373"/>
                  </a:lnTo>
                  <a:lnTo>
                    <a:pt x="1573" y="1368"/>
                  </a:lnTo>
                  <a:lnTo>
                    <a:pt x="1582" y="1360"/>
                  </a:lnTo>
                  <a:lnTo>
                    <a:pt x="1588" y="1352"/>
                  </a:lnTo>
                  <a:lnTo>
                    <a:pt x="1592" y="1344"/>
                  </a:lnTo>
                  <a:lnTo>
                    <a:pt x="1592" y="1344"/>
                  </a:lnTo>
                  <a:lnTo>
                    <a:pt x="1587" y="1344"/>
                  </a:lnTo>
                  <a:lnTo>
                    <a:pt x="1580" y="1344"/>
                  </a:lnTo>
                  <a:lnTo>
                    <a:pt x="1564" y="1345"/>
                  </a:lnTo>
                  <a:lnTo>
                    <a:pt x="1533" y="1352"/>
                  </a:lnTo>
                  <a:lnTo>
                    <a:pt x="1519" y="1353"/>
                  </a:lnTo>
                  <a:lnTo>
                    <a:pt x="1512" y="1353"/>
                  </a:lnTo>
                  <a:lnTo>
                    <a:pt x="1507" y="1353"/>
                  </a:lnTo>
                  <a:lnTo>
                    <a:pt x="1501" y="1351"/>
                  </a:lnTo>
                  <a:lnTo>
                    <a:pt x="1497" y="1348"/>
                  </a:lnTo>
                  <a:lnTo>
                    <a:pt x="1493" y="1344"/>
                  </a:lnTo>
                  <a:lnTo>
                    <a:pt x="1490" y="1337"/>
                  </a:lnTo>
                  <a:lnTo>
                    <a:pt x="1490" y="1337"/>
                  </a:lnTo>
                  <a:lnTo>
                    <a:pt x="1528" y="1313"/>
                  </a:lnTo>
                  <a:lnTo>
                    <a:pt x="1547" y="1302"/>
                  </a:lnTo>
                  <a:lnTo>
                    <a:pt x="1564" y="1287"/>
                  </a:lnTo>
                  <a:lnTo>
                    <a:pt x="1564" y="1287"/>
                  </a:lnTo>
                  <a:lnTo>
                    <a:pt x="1564" y="1273"/>
                  </a:lnTo>
                  <a:lnTo>
                    <a:pt x="1564" y="1273"/>
                  </a:lnTo>
                  <a:lnTo>
                    <a:pt x="1560" y="1273"/>
                  </a:lnTo>
                  <a:lnTo>
                    <a:pt x="1554" y="1273"/>
                  </a:lnTo>
                  <a:lnTo>
                    <a:pt x="1550" y="1275"/>
                  </a:lnTo>
                  <a:lnTo>
                    <a:pt x="1545" y="1278"/>
                  </a:lnTo>
                  <a:lnTo>
                    <a:pt x="1535" y="1286"/>
                  </a:lnTo>
                  <a:lnTo>
                    <a:pt x="1529" y="1289"/>
                  </a:lnTo>
                  <a:lnTo>
                    <a:pt x="1524" y="1292"/>
                  </a:lnTo>
                  <a:lnTo>
                    <a:pt x="1524" y="1292"/>
                  </a:lnTo>
                  <a:lnTo>
                    <a:pt x="1508" y="1296"/>
                  </a:lnTo>
                  <a:lnTo>
                    <a:pt x="1493" y="1300"/>
                  </a:lnTo>
                  <a:lnTo>
                    <a:pt x="1467" y="1304"/>
                  </a:lnTo>
                  <a:lnTo>
                    <a:pt x="1467" y="1304"/>
                  </a:lnTo>
                  <a:lnTo>
                    <a:pt x="1456" y="1304"/>
                  </a:lnTo>
                  <a:lnTo>
                    <a:pt x="1446" y="1304"/>
                  </a:lnTo>
                  <a:lnTo>
                    <a:pt x="1438" y="1302"/>
                  </a:lnTo>
                  <a:lnTo>
                    <a:pt x="1434" y="1300"/>
                  </a:lnTo>
                  <a:lnTo>
                    <a:pt x="1432" y="1297"/>
                  </a:lnTo>
                  <a:lnTo>
                    <a:pt x="1432" y="1297"/>
                  </a:lnTo>
                  <a:lnTo>
                    <a:pt x="1429" y="1290"/>
                  </a:lnTo>
                  <a:lnTo>
                    <a:pt x="1429" y="1285"/>
                  </a:lnTo>
                  <a:lnTo>
                    <a:pt x="1429" y="1279"/>
                  </a:lnTo>
                  <a:lnTo>
                    <a:pt x="1432" y="1273"/>
                  </a:lnTo>
                  <a:lnTo>
                    <a:pt x="1436" y="1262"/>
                  </a:lnTo>
                  <a:lnTo>
                    <a:pt x="1441" y="1252"/>
                  </a:lnTo>
                  <a:lnTo>
                    <a:pt x="1441" y="1252"/>
                  </a:lnTo>
                  <a:lnTo>
                    <a:pt x="1442" y="1245"/>
                  </a:lnTo>
                  <a:lnTo>
                    <a:pt x="1442" y="1237"/>
                  </a:lnTo>
                  <a:lnTo>
                    <a:pt x="1441" y="1230"/>
                  </a:lnTo>
                  <a:lnTo>
                    <a:pt x="1439" y="1224"/>
                  </a:lnTo>
                  <a:lnTo>
                    <a:pt x="1436" y="1217"/>
                  </a:lnTo>
                  <a:lnTo>
                    <a:pt x="1432" y="1212"/>
                  </a:lnTo>
                  <a:lnTo>
                    <a:pt x="1428" y="1207"/>
                  </a:lnTo>
                  <a:lnTo>
                    <a:pt x="1421" y="1202"/>
                  </a:lnTo>
                  <a:lnTo>
                    <a:pt x="1421" y="1202"/>
                  </a:lnTo>
                  <a:lnTo>
                    <a:pt x="1420" y="1203"/>
                  </a:lnTo>
                  <a:lnTo>
                    <a:pt x="1418" y="1205"/>
                  </a:lnTo>
                  <a:lnTo>
                    <a:pt x="1418" y="1205"/>
                  </a:lnTo>
                  <a:lnTo>
                    <a:pt x="1415" y="1217"/>
                  </a:lnTo>
                  <a:lnTo>
                    <a:pt x="1411" y="1230"/>
                  </a:lnTo>
                  <a:lnTo>
                    <a:pt x="1407" y="1244"/>
                  </a:lnTo>
                  <a:lnTo>
                    <a:pt x="1400" y="1257"/>
                  </a:lnTo>
                  <a:lnTo>
                    <a:pt x="1393" y="1268"/>
                  </a:lnTo>
                  <a:lnTo>
                    <a:pt x="1385" y="1278"/>
                  </a:lnTo>
                  <a:lnTo>
                    <a:pt x="1375" y="1286"/>
                  </a:lnTo>
                  <a:lnTo>
                    <a:pt x="1363" y="1293"/>
                  </a:lnTo>
                  <a:lnTo>
                    <a:pt x="1363" y="1293"/>
                  </a:lnTo>
                  <a:lnTo>
                    <a:pt x="1358" y="1306"/>
                  </a:lnTo>
                  <a:lnTo>
                    <a:pt x="1358" y="1311"/>
                  </a:lnTo>
                  <a:lnTo>
                    <a:pt x="1358" y="1320"/>
                  </a:lnTo>
                  <a:lnTo>
                    <a:pt x="1358" y="1320"/>
                  </a:lnTo>
                  <a:lnTo>
                    <a:pt x="1358" y="1321"/>
                  </a:lnTo>
                  <a:lnTo>
                    <a:pt x="1355" y="1324"/>
                  </a:lnTo>
                  <a:lnTo>
                    <a:pt x="1354" y="1325"/>
                  </a:lnTo>
                  <a:lnTo>
                    <a:pt x="1354" y="1328"/>
                  </a:lnTo>
                  <a:lnTo>
                    <a:pt x="1354" y="1328"/>
                  </a:lnTo>
                  <a:lnTo>
                    <a:pt x="1355" y="1346"/>
                  </a:lnTo>
                  <a:lnTo>
                    <a:pt x="1358" y="1363"/>
                  </a:lnTo>
                  <a:lnTo>
                    <a:pt x="1361" y="1372"/>
                  </a:lnTo>
                  <a:lnTo>
                    <a:pt x="1363" y="1379"/>
                  </a:lnTo>
                  <a:lnTo>
                    <a:pt x="1368" y="1386"/>
                  </a:lnTo>
                  <a:lnTo>
                    <a:pt x="1372" y="1391"/>
                  </a:lnTo>
                  <a:lnTo>
                    <a:pt x="1372" y="1391"/>
                  </a:lnTo>
                  <a:lnTo>
                    <a:pt x="1375" y="1393"/>
                  </a:lnTo>
                  <a:lnTo>
                    <a:pt x="1379" y="1394"/>
                  </a:lnTo>
                  <a:lnTo>
                    <a:pt x="1382" y="1396"/>
                  </a:lnTo>
                  <a:lnTo>
                    <a:pt x="1385" y="1398"/>
                  </a:lnTo>
                  <a:lnTo>
                    <a:pt x="1385" y="1398"/>
                  </a:lnTo>
                  <a:lnTo>
                    <a:pt x="1387" y="1403"/>
                  </a:lnTo>
                  <a:lnTo>
                    <a:pt x="1390" y="1407"/>
                  </a:lnTo>
                  <a:lnTo>
                    <a:pt x="1393" y="1411"/>
                  </a:lnTo>
                  <a:lnTo>
                    <a:pt x="1396" y="1414"/>
                  </a:lnTo>
                  <a:lnTo>
                    <a:pt x="1396" y="1414"/>
                  </a:lnTo>
                  <a:lnTo>
                    <a:pt x="1406" y="1419"/>
                  </a:lnTo>
                  <a:lnTo>
                    <a:pt x="1415" y="1424"/>
                  </a:lnTo>
                  <a:lnTo>
                    <a:pt x="1428" y="1425"/>
                  </a:lnTo>
                  <a:lnTo>
                    <a:pt x="1439" y="1426"/>
                  </a:lnTo>
                  <a:lnTo>
                    <a:pt x="1463" y="1428"/>
                  </a:lnTo>
                  <a:lnTo>
                    <a:pt x="1476" y="1428"/>
                  </a:lnTo>
                  <a:lnTo>
                    <a:pt x="1486" y="1429"/>
                  </a:lnTo>
                  <a:lnTo>
                    <a:pt x="1486" y="1429"/>
                  </a:lnTo>
                  <a:lnTo>
                    <a:pt x="1493" y="1433"/>
                  </a:lnTo>
                  <a:lnTo>
                    <a:pt x="1498" y="1436"/>
                  </a:lnTo>
                  <a:lnTo>
                    <a:pt x="1514" y="1441"/>
                  </a:lnTo>
                  <a:lnTo>
                    <a:pt x="1528" y="1441"/>
                  </a:lnTo>
                  <a:lnTo>
                    <a:pt x="1535" y="1441"/>
                  </a:lnTo>
                  <a:lnTo>
                    <a:pt x="1540" y="1439"/>
                  </a:lnTo>
                  <a:lnTo>
                    <a:pt x="1540" y="1439"/>
                  </a:lnTo>
                  <a:lnTo>
                    <a:pt x="1533" y="1433"/>
                  </a:lnTo>
                  <a:lnTo>
                    <a:pt x="1524" y="1428"/>
                  </a:lnTo>
                  <a:lnTo>
                    <a:pt x="1515" y="1422"/>
                  </a:lnTo>
                  <a:lnTo>
                    <a:pt x="1511" y="1418"/>
                  </a:lnTo>
                  <a:lnTo>
                    <a:pt x="1507" y="1414"/>
                  </a:lnTo>
                  <a:lnTo>
                    <a:pt x="1507" y="1414"/>
                  </a:lnTo>
                  <a:lnTo>
                    <a:pt x="1531" y="1408"/>
                  </a:lnTo>
                  <a:lnTo>
                    <a:pt x="1554" y="1400"/>
                  </a:lnTo>
                  <a:lnTo>
                    <a:pt x="1564" y="1396"/>
                  </a:lnTo>
                  <a:lnTo>
                    <a:pt x="1574" y="1390"/>
                  </a:lnTo>
                  <a:lnTo>
                    <a:pt x="1581" y="1383"/>
                  </a:lnTo>
                  <a:lnTo>
                    <a:pt x="1585" y="1376"/>
                  </a:lnTo>
                  <a:lnTo>
                    <a:pt x="1585" y="1376"/>
                  </a:lnTo>
                  <a:lnTo>
                    <a:pt x="1585" y="1377"/>
                  </a:lnTo>
                  <a:lnTo>
                    <a:pt x="1584" y="1379"/>
                  </a:lnTo>
                  <a:lnTo>
                    <a:pt x="1584" y="1379"/>
                  </a:lnTo>
                  <a:lnTo>
                    <a:pt x="1566" y="1386"/>
                  </a:lnTo>
                  <a:lnTo>
                    <a:pt x="1554" y="1390"/>
                  </a:lnTo>
                  <a:lnTo>
                    <a:pt x="1543" y="1393"/>
                  </a:lnTo>
                  <a:lnTo>
                    <a:pt x="1532" y="1393"/>
                  </a:lnTo>
                  <a:lnTo>
                    <a:pt x="1521" y="1393"/>
                  </a:lnTo>
                  <a:lnTo>
                    <a:pt x="1517" y="1390"/>
                  </a:lnTo>
                  <a:lnTo>
                    <a:pt x="1512" y="1389"/>
                  </a:lnTo>
                  <a:lnTo>
                    <a:pt x="1509" y="1384"/>
                  </a:lnTo>
                  <a:lnTo>
                    <a:pt x="1507" y="1380"/>
                  </a:lnTo>
                  <a:lnTo>
                    <a:pt x="1507" y="1380"/>
                  </a:lnTo>
                  <a:close/>
                  <a:moveTo>
                    <a:pt x="1396" y="1230"/>
                  </a:moveTo>
                  <a:lnTo>
                    <a:pt x="1396" y="1230"/>
                  </a:lnTo>
                  <a:lnTo>
                    <a:pt x="1393" y="1229"/>
                  </a:lnTo>
                  <a:lnTo>
                    <a:pt x="1393" y="1226"/>
                  </a:lnTo>
                  <a:lnTo>
                    <a:pt x="1394" y="1220"/>
                  </a:lnTo>
                  <a:lnTo>
                    <a:pt x="1394" y="1214"/>
                  </a:lnTo>
                  <a:lnTo>
                    <a:pt x="1393" y="1213"/>
                  </a:lnTo>
                  <a:lnTo>
                    <a:pt x="1392" y="1213"/>
                  </a:lnTo>
                  <a:lnTo>
                    <a:pt x="1392" y="1213"/>
                  </a:lnTo>
                  <a:lnTo>
                    <a:pt x="1390" y="1219"/>
                  </a:lnTo>
                  <a:lnTo>
                    <a:pt x="1390" y="1224"/>
                  </a:lnTo>
                  <a:lnTo>
                    <a:pt x="1392" y="1230"/>
                  </a:lnTo>
                  <a:lnTo>
                    <a:pt x="1393" y="1230"/>
                  </a:lnTo>
                  <a:lnTo>
                    <a:pt x="1396" y="1230"/>
                  </a:lnTo>
                  <a:lnTo>
                    <a:pt x="1396" y="1230"/>
                  </a:lnTo>
                  <a:close/>
                  <a:moveTo>
                    <a:pt x="1376" y="1265"/>
                  </a:moveTo>
                  <a:lnTo>
                    <a:pt x="1376" y="1265"/>
                  </a:lnTo>
                  <a:lnTo>
                    <a:pt x="1378" y="1261"/>
                  </a:lnTo>
                  <a:lnTo>
                    <a:pt x="1380" y="1258"/>
                  </a:lnTo>
                  <a:lnTo>
                    <a:pt x="1383" y="1255"/>
                  </a:lnTo>
                  <a:lnTo>
                    <a:pt x="1386" y="1251"/>
                  </a:lnTo>
                  <a:lnTo>
                    <a:pt x="1386" y="1251"/>
                  </a:lnTo>
                  <a:lnTo>
                    <a:pt x="1383" y="1251"/>
                  </a:lnTo>
                  <a:lnTo>
                    <a:pt x="1382" y="1250"/>
                  </a:lnTo>
                  <a:lnTo>
                    <a:pt x="1380" y="1244"/>
                  </a:lnTo>
                  <a:lnTo>
                    <a:pt x="1380" y="1240"/>
                  </a:lnTo>
                  <a:lnTo>
                    <a:pt x="1379" y="1238"/>
                  </a:lnTo>
                  <a:lnTo>
                    <a:pt x="1376" y="1237"/>
                  </a:lnTo>
                  <a:lnTo>
                    <a:pt x="1376" y="1237"/>
                  </a:lnTo>
                  <a:lnTo>
                    <a:pt x="1376" y="1244"/>
                  </a:lnTo>
                  <a:lnTo>
                    <a:pt x="1375" y="1251"/>
                  </a:lnTo>
                  <a:lnTo>
                    <a:pt x="1375" y="1258"/>
                  </a:lnTo>
                  <a:lnTo>
                    <a:pt x="1376" y="1265"/>
                  </a:lnTo>
                  <a:lnTo>
                    <a:pt x="1376" y="1265"/>
                  </a:lnTo>
                  <a:close/>
                  <a:moveTo>
                    <a:pt x="2116" y="1337"/>
                  </a:moveTo>
                  <a:lnTo>
                    <a:pt x="2116" y="1337"/>
                  </a:lnTo>
                  <a:lnTo>
                    <a:pt x="2113" y="1334"/>
                  </a:lnTo>
                  <a:lnTo>
                    <a:pt x="2110" y="1334"/>
                  </a:lnTo>
                  <a:lnTo>
                    <a:pt x="2106" y="1334"/>
                  </a:lnTo>
                  <a:lnTo>
                    <a:pt x="2103" y="1335"/>
                  </a:lnTo>
                  <a:lnTo>
                    <a:pt x="2095" y="1337"/>
                  </a:lnTo>
                  <a:lnTo>
                    <a:pt x="2088" y="1338"/>
                  </a:lnTo>
                  <a:lnTo>
                    <a:pt x="2088" y="1338"/>
                  </a:lnTo>
                  <a:lnTo>
                    <a:pt x="2085" y="1358"/>
                  </a:lnTo>
                  <a:lnTo>
                    <a:pt x="2081" y="1376"/>
                  </a:lnTo>
                  <a:lnTo>
                    <a:pt x="2078" y="1396"/>
                  </a:lnTo>
                  <a:lnTo>
                    <a:pt x="2075" y="1414"/>
                  </a:lnTo>
                  <a:lnTo>
                    <a:pt x="2075" y="1414"/>
                  </a:lnTo>
                  <a:lnTo>
                    <a:pt x="2091" y="1411"/>
                  </a:lnTo>
                  <a:lnTo>
                    <a:pt x="2108" y="1410"/>
                  </a:lnTo>
                  <a:lnTo>
                    <a:pt x="2127" y="1408"/>
                  </a:lnTo>
                  <a:lnTo>
                    <a:pt x="2147" y="1405"/>
                  </a:lnTo>
                  <a:lnTo>
                    <a:pt x="2165" y="1403"/>
                  </a:lnTo>
                  <a:lnTo>
                    <a:pt x="2173" y="1400"/>
                  </a:lnTo>
                  <a:lnTo>
                    <a:pt x="2181" y="1396"/>
                  </a:lnTo>
                  <a:lnTo>
                    <a:pt x="2188" y="1391"/>
                  </a:lnTo>
                  <a:lnTo>
                    <a:pt x="2193" y="1387"/>
                  </a:lnTo>
                  <a:lnTo>
                    <a:pt x="2197" y="1380"/>
                  </a:lnTo>
                  <a:lnTo>
                    <a:pt x="2200" y="1373"/>
                  </a:lnTo>
                  <a:lnTo>
                    <a:pt x="2200" y="1373"/>
                  </a:lnTo>
                  <a:lnTo>
                    <a:pt x="2203" y="1373"/>
                  </a:lnTo>
                  <a:lnTo>
                    <a:pt x="2204" y="1372"/>
                  </a:lnTo>
                  <a:lnTo>
                    <a:pt x="2204" y="1369"/>
                  </a:lnTo>
                  <a:lnTo>
                    <a:pt x="2207" y="1369"/>
                  </a:lnTo>
                  <a:lnTo>
                    <a:pt x="2207" y="1369"/>
                  </a:lnTo>
                  <a:lnTo>
                    <a:pt x="2207" y="1359"/>
                  </a:lnTo>
                  <a:lnTo>
                    <a:pt x="2207" y="1359"/>
                  </a:lnTo>
                  <a:lnTo>
                    <a:pt x="2209" y="1360"/>
                  </a:lnTo>
                  <a:lnTo>
                    <a:pt x="2210" y="1360"/>
                  </a:lnTo>
                  <a:lnTo>
                    <a:pt x="2211" y="1358"/>
                  </a:lnTo>
                  <a:lnTo>
                    <a:pt x="2213" y="1355"/>
                  </a:lnTo>
                  <a:lnTo>
                    <a:pt x="2214" y="1353"/>
                  </a:lnTo>
                  <a:lnTo>
                    <a:pt x="2216" y="1352"/>
                  </a:lnTo>
                  <a:lnTo>
                    <a:pt x="2216" y="1352"/>
                  </a:lnTo>
                  <a:lnTo>
                    <a:pt x="2216" y="1327"/>
                  </a:lnTo>
                  <a:lnTo>
                    <a:pt x="2216" y="1302"/>
                  </a:lnTo>
                  <a:lnTo>
                    <a:pt x="2214" y="1289"/>
                  </a:lnTo>
                  <a:lnTo>
                    <a:pt x="2211" y="1276"/>
                  </a:lnTo>
                  <a:lnTo>
                    <a:pt x="2209" y="1265"/>
                  </a:lnTo>
                  <a:lnTo>
                    <a:pt x="2203" y="1252"/>
                  </a:lnTo>
                  <a:lnTo>
                    <a:pt x="2203" y="1252"/>
                  </a:lnTo>
                  <a:lnTo>
                    <a:pt x="2197" y="1268"/>
                  </a:lnTo>
                  <a:lnTo>
                    <a:pt x="2190" y="1282"/>
                  </a:lnTo>
                  <a:lnTo>
                    <a:pt x="2181" y="1295"/>
                  </a:lnTo>
                  <a:lnTo>
                    <a:pt x="2171" y="1306"/>
                  </a:lnTo>
                  <a:lnTo>
                    <a:pt x="2158" y="1316"/>
                  </a:lnTo>
                  <a:lnTo>
                    <a:pt x="2145" y="1324"/>
                  </a:lnTo>
                  <a:lnTo>
                    <a:pt x="2131" y="1331"/>
                  </a:lnTo>
                  <a:lnTo>
                    <a:pt x="2116" y="1337"/>
                  </a:lnTo>
                  <a:lnTo>
                    <a:pt x="2116" y="1337"/>
                  </a:lnTo>
                  <a:close/>
                  <a:moveTo>
                    <a:pt x="254" y="1276"/>
                  </a:moveTo>
                  <a:lnTo>
                    <a:pt x="254" y="1276"/>
                  </a:lnTo>
                  <a:lnTo>
                    <a:pt x="252" y="1279"/>
                  </a:lnTo>
                  <a:lnTo>
                    <a:pt x="249" y="1280"/>
                  </a:lnTo>
                  <a:lnTo>
                    <a:pt x="242" y="1285"/>
                  </a:lnTo>
                  <a:lnTo>
                    <a:pt x="235" y="1289"/>
                  </a:lnTo>
                  <a:lnTo>
                    <a:pt x="232" y="1292"/>
                  </a:lnTo>
                  <a:lnTo>
                    <a:pt x="229" y="1295"/>
                  </a:lnTo>
                  <a:lnTo>
                    <a:pt x="229" y="1295"/>
                  </a:lnTo>
                  <a:lnTo>
                    <a:pt x="240" y="1299"/>
                  </a:lnTo>
                  <a:lnTo>
                    <a:pt x="252" y="1300"/>
                  </a:lnTo>
                  <a:lnTo>
                    <a:pt x="263" y="1303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64" y="1290"/>
                  </a:lnTo>
                  <a:lnTo>
                    <a:pt x="254" y="1276"/>
                  </a:lnTo>
                  <a:lnTo>
                    <a:pt x="254" y="1276"/>
                  </a:lnTo>
                  <a:close/>
                  <a:moveTo>
                    <a:pt x="1333" y="1408"/>
                  </a:moveTo>
                  <a:lnTo>
                    <a:pt x="1333" y="1408"/>
                  </a:lnTo>
                  <a:lnTo>
                    <a:pt x="1338" y="1408"/>
                  </a:lnTo>
                  <a:lnTo>
                    <a:pt x="1345" y="1408"/>
                  </a:lnTo>
                  <a:lnTo>
                    <a:pt x="1352" y="1408"/>
                  </a:lnTo>
                  <a:lnTo>
                    <a:pt x="1361" y="1407"/>
                  </a:lnTo>
                  <a:lnTo>
                    <a:pt x="1361" y="1407"/>
                  </a:lnTo>
                  <a:lnTo>
                    <a:pt x="1358" y="1400"/>
                  </a:lnTo>
                  <a:lnTo>
                    <a:pt x="1355" y="1393"/>
                  </a:lnTo>
                  <a:lnTo>
                    <a:pt x="1351" y="1387"/>
                  </a:lnTo>
                  <a:lnTo>
                    <a:pt x="1347" y="1383"/>
                  </a:lnTo>
                  <a:lnTo>
                    <a:pt x="1347" y="1383"/>
                  </a:lnTo>
                  <a:lnTo>
                    <a:pt x="1347" y="1380"/>
                  </a:lnTo>
                  <a:lnTo>
                    <a:pt x="1347" y="1377"/>
                  </a:lnTo>
                  <a:lnTo>
                    <a:pt x="1345" y="1370"/>
                  </a:lnTo>
                  <a:lnTo>
                    <a:pt x="1342" y="1362"/>
                  </a:lnTo>
                  <a:lnTo>
                    <a:pt x="1341" y="1355"/>
                  </a:lnTo>
                  <a:lnTo>
                    <a:pt x="1341" y="1355"/>
                  </a:lnTo>
                  <a:lnTo>
                    <a:pt x="1341" y="1342"/>
                  </a:lnTo>
                  <a:lnTo>
                    <a:pt x="1341" y="1330"/>
                  </a:lnTo>
                  <a:lnTo>
                    <a:pt x="1341" y="1318"/>
                  </a:lnTo>
                  <a:lnTo>
                    <a:pt x="1341" y="1313"/>
                  </a:lnTo>
                  <a:lnTo>
                    <a:pt x="1340" y="1307"/>
                  </a:lnTo>
                  <a:lnTo>
                    <a:pt x="1340" y="1307"/>
                  </a:lnTo>
                  <a:lnTo>
                    <a:pt x="1341" y="1306"/>
                  </a:lnTo>
                  <a:lnTo>
                    <a:pt x="1341" y="1303"/>
                  </a:lnTo>
                  <a:lnTo>
                    <a:pt x="1341" y="1302"/>
                  </a:lnTo>
                  <a:lnTo>
                    <a:pt x="1342" y="1299"/>
                  </a:lnTo>
                  <a:lnTo>
                    <a:pt x="1342" y="1299"/>
                  </a:lnTo>
                  <a:lnTo>
                    <a:pt x="1334" y="1297"/>
                  </a:lnTo>
                  <a:lnTo>
                    <a:pt x="1327" y="1297"/>
                  </a:lnTo>
                  <a:lnTo>
                    <a:pt x="1327" y="1297"/>
                  </a:lnTo>
                  <a:lnTo>
                    <a:pt x="1321" y="1310"/>
                  </a:lnTo>
                  <a:lnTo>
                    <a:pt x="1317" y="1325"/>
                  </a:lnTo>
                  <a:lnTo>
                    <a:pt x="1313" y="1341"/>
                  </a:lnTo>
                  <a:lnTo>
                    <a:pt x="1312" y="1356"/>
                  </a:lnTo>
                  <a:lnTo>
                    <a:pt x="1313" y="1372"/>
                  </a:lnTo>
                  <a:lnTo>
                    <a:pt x="1316" y="1386"/>
                  </a:lnTo>
                  <a:lnTo>
                    <a:pt x="1319" y="1391"/>
                  </a:lnTo>
                  <a:lnTo>
                    <a:pt x="1323" y="1398"/>
                  </a:lnTo>
                  <a:lnTo>
                    <a:pt x="1327" y="1404"/>
                  </a:lnTo>
                  <a:lnTo>
                    <a:pt x="1333" y="1408"/>
                  </a:lnTo>
                  <a:lnTo>
                    <a:pt x="1333" y="1408"/>
                  </a:lnTo>
                  <a:close/>
                  <a:moveTo>
                    <a:pt x="875" y="1328"/>
                  </a:moveTo>
                  <a:lnTo>
                    <a:pt x="875" y="1328"/>
                  </a:lnTo>
                  <a:lnTo>
                    <a:pt x="867" y="1325"/>
                  </a:lnTo>
                  <a:lnTo>
                    <a:pt x="858" y="1321"/>
                  </a:lnTo>
                  <a:lnTo>
                    <a:pt x="850" y="1317"/>
                  </a:lnTo>
                  <a:lnTo>
                    <a:pt x="845" y="1313"/>
                  </a:lnTo>
                  <a:lnTo>
                    <a:pt x="845" y="1313"/>
                  </a:lnTo>
                  <a:lnTo>
                    <a:pt x="847" y="1311"/>
                  </a:lnTo>
                  <a:lnTo>
                    <a:pt x="847" y="1309"/>
                  </a:lnTo>
                  <a:lnTo>
                    <a:pt x="847" y="1309"/>
                  </a:lnTo>
                  <a:lnTo>
                    <a:pt x="834" y="1311"/>
                  </a:lnTo>
                  <a:lnTo>
                    <a:pt x="820" y="1311"/>
                  </a:lnTo>
                  <a:lnTo>
                    <a:pt x="792" y="1311"/>
                  </a:lnTo>
                  <a:lnTo>
                    <a:pt x="764" y="1310"/>
                  </a:lnTo>
                  <a:lnTo>
                    <a:pt x="733" y="1309"/>
                  </a:lnTo>
                  <a:lnTo>
                    <a:pt x="733" y="1309"/>
                  </a:lnTo>
                  <a:lnTo>
                    <a:pt x="725" y="1310"/>
                  </a:lnTo>
                  <a:lnTo>
                    <a:pt x="716" y="1311"/>
                  </a:lnTo>
                  <a:lnTo>
                    <a:pt x="708" y="1313"/>
                  </a:lnTo>
                  <a:lnTo>
                    <a:pt x="699" y="1314"/>
                  </a:lnTo>
                  <a:lnTo>
                    <a:pt x="699" y="1314"/>
                  </a:lnTo>
                  <a:lnTo>
                    <a:pt x="692" y="1314"/>
                  </a:lnTo>
                  <a:lnTo>
                    <a:pt x="685" y="1313"/>
                  </a:lnTo>
                  <a:lnTo>
                    <a:pt x="671" y="1311"/>
                  </a:lnTo>
                  <a:lnTo>
                    <a:pt x="671" y="1311"/>
                  </a:lnTo>
                  <a:lnTo>
                    <a:pt x="632" y="1310"/>
                  </a:lnTo>
                  <a:lnTo>
                    <a:pt x="593" y="1311"/>
                  </a:lnTo>
                  <a:lnTo>
                    <a:pt x="511" y="1313"/>
                  </a:lnTo>
                  <a:lnTo>
                    <a:pt x="511" y="1313"/>
                  </a:lnTo>
                  <a:lnTo>
                    <a:pt x="475" y="1314"/>
                  </a:lnTo>
                  <a:lnTo>
                    <a:pt x="438" y="1314"/>
                  </a:lnTo>
                  <a:lnTo>
                    <a:pt x="438" y="1314"/>
                  </a:lnTo>
                  <a:lnTo>
                    <a:pt x="424" y="1313"/>
                  </a:lnTo>
                  <a:lnTo>
                    <a:pt x="410" y="1311"/>
                  </a:lnTo>
                  <a:lnTo>
                    <a:pt x="396" y="1311"/>
                  </a:lnTo>
                  <a:lnTo>
                    <a:pt x="382" y="1311"/>
                  </a:lnTo>
                  <a:lnTo>
                    <a:pt x="382" y="1311"/>
                  </a:lnTo>
                  <a:lnTo>
                    <a:pt x="364" y="1313"/>
                  </a:lnTo>
                  <a:lnTo>
                    <a:pt x="346" y="1316"/>
                  </a:lnTo>
                  <a:lnTo>
                    <a:pt x="327" y="1317"/>
                  </a:lnTo>
                  <a:lnTo>
                    <a:pt x="309" y="1320"/>
                  </a:lnTo>
                  <a:lnTo>
                    <a:pt x="309" y="1320"/>
                  </a:lnTo>
                  <a:lnTo>
                    <a:pt x="291" y="1320"/>
                  </a:lnTo>
                  <a:lnTo>
                    <a:pt x="273" y="1318"/>
                  </a:lnTo>
                  <a:lnTo>
                    <a:pt x="256" y="1318"/>
                  </a:lnTo>
                  <a:lnTo>
                    <a:pt x="247" y="1320"/>
                  </a:lnTo>
                  <a:lnTo>
                    <a:pt x="240" y="1323"/>
                  </a:lnTo>
                  <a:lnTo>
                    <a:pt x="240" y="1323"/>
                  </a:lnTo>
                  <a:lnTo>
                    <a:pt x="239" y="1321"/>
                  </a:lnTo>
                  <a:lnTo>
                    <a:pt x="238" y="1320"/>
                  </a:lnTo>
                  <a:lnTo>
                    <a:pt x="238" y="1316"/>
                  </a:lnTo>
                  <a:lnTo>
                    <a:pt x="238" y="1313"/>
                  </a:lnTo>
                  <a:lnTo>
                    <a:pt x="238" y="1311"/>
                  </a:lnTo>
                  <a:lnTo>
                    <a:pt x="235" y="1311"/>
                  </a:lnTo>
                  <a:lnTo>
                    <a:pt x="235" y="1311"/>
                  </a:lnTo>
                  <a:lnTo>
                    <a:pt x="232" y="1309"/>
                  </a:lnTo>
                  <a:lnTo>
                    <a:pt x="228" y="1307"/>
                  </a:lnTo>
                  <a:lnTo>
                    <a:pt x="218" y="1309"/>
                  </a:lnTo>
                  <a:lnTo>
                    <a:pt x="204" y="1311"/>
                  </a:lnTo>
                  <a:lnTo>
                    <a:pt x="204" y="1311"/>
                  </a:lnTo>
                  <a:lnTo>
                    <a:pt x="197" y="1318"/>
                  </a:lnTo>
                  <a:lnTo>
                    <a:pt x="193" y="1328"/>
                  </a:lnTo>
                  <a:lnTo>
                    <a:pt x="189" y="1338"/>
                  </a:lnTo>
                  <a:lnTo>
                    <a:pt x="187" y="1348"/>
                  </a:lnTo>
                  <a:lnTo>
                    <a:pt x="187" y="1358"/>
                  </a:lnTo>
                  <a:lnTo>
                    <a:pt x="190" y="1368"/>
                  </a:lnTo>
                  <a:lnTo>
                    <a:pt x="194" y="1376"/>
                  </a:lnTo>
                  <a:lnTo>
                    <a:pt x="200" y="1384"/>
                  </a:lnTo>
                  <a:lnTo>
                    <a:pt x="200" y="1384"/>
                  </a:lnTo>
                  <a:lnTo>
                    <a:pt x="204" y="1387"/>
                  </a:lnTo>
                  <a:lnTo>
                    <a:pt x="208" y="1390"/>
                  </a:lnTo>
                  <a:lnTo>
                    <a:pt x="214" y="1390"/>
                  </a:lnTo>
                  <a:lnTo>
                    <a:pt x="219" y="1390"/>
                  </a:lnTo>
                  <a:lnTo>
                    <a:pt x="232" y="1389"/>
                  </a:lnTo>
                  <a:lnTo>
                    <a:pt x="240" y="1387"/>
                  </a:lnTo>
                  <a:lnTo>
                    <a:pt x="240" y="1387"/>
                  </a:lnTo>
                  <a:lnTo>
                    <a:pt x="257" y="1391"/>
                  </a:lnTo>
                  <a:lnTo>
                    <a:pt x="274" y="1393"/>
                  </a:lnTo>
                  <a:lnTo>
                    <a:pt x="309" y="1396"/>
                  </a:lnTo>
                  <a:lnTo>
                    <a:pt x="381" y="1397"/>
                  </a:lnTo>
                  <a:lnTo>
                    <a:pt x="381" y="1397"/>
                  </a:lnTo>
                  <a:lnTo>
                    <a:pt x="403" y="1398"/>
                  </a:lnTo>
                  <a:lnTo>
                    <a:pt x="424" y="1400"/>
                  </a:lnTo>
                  <a:lnTo>
                    <a:pt x="466" y="1405"/>
                  </a:lnTo>
                  <a:lnTo>
                    <a:pt x="466" y="1405"/>
                  </a:lnTo>
                  <a:lnTo>
                    <a:pt x="497" y="1405"/>
                  </a:lnTo>
                  <a:lnTo>
                    <a:pt x="530" y="1404"/>
                  </a:lnTo>
                  <a:lnTo>
                    <a:pt x="562" y="1404"/>
                  </a:lnTo>
                  <a:lnTo>
                    <a:pt x="579" y="1404"/>
                  </a:lnTo>
                  <a:lnTo>
                    <a:pt x="596" y="1405"/>
                  </a:lnTo>
                  <a:lnTo>
                    <a:pt x="596" y="1405"/>
                  </a:lnTo>
                  <a:lnTo>
                    <a:pt x="657" y="1411"/>
                  </a:lnTo>
                  <a:lnTo>
                    <a:pt x="716" y="1412"/>
                  </a:lnTo>
                  <a:lnTo>
                    <a:pt x="774" y="1412"/>
                  </a:lnTo>
                  <a:lnTo>
                    <a:pt x="826" y="1411"/>
                  </a:lnTo>
                  <a:lnTo>
                    <a:pt x="826" y="1411"/>
                  </a:lnTo>
                  <a:lnTo>
                    <a:pt x="833" y="1412"/>
                  </a:lnTo>
                  <a:lnTo>
                    <a:pt x="840" y="1414"/>
                  </a:lnTo>
                  <a:lnTo>
                    <a:pt x="853" y="1415"/>
                  </a:lnTo>
                  <a:lnTo>
                    <a:pt x="865" y="1412"/>
                  </a:lnTo>
                  <a:lnTo>
                    <a:pt x="878" y="1411"/>
                  </a:lnTo>
                  <a:lnTo>
                    <a:pt x="878" y="1411"/>
                  </a:lnTo>
                  <a:lnTo>
                    <a:pt x="882" y="1389"/>
                  </a:lnTo>
                  <a:lnTo>
                    <a:pt x="885" y="1379"/>
                  </a:lnTo>
                  <a:lnTo>
                    <a:pt x="885" y="1368"/>
                  </a:lnTo>
                  <a:lnTo>
                    <a:pt x="885" y="1358"/>
                  </a:lnTo>
                  <a:lnTo>
                    <a:pt x="883" y="1348"/>
                  </a:lnTo>
                  <a:lnTo>
                    <a:pt x="881" y="1338"/>
                  </a:lnTo>
                  <a:lnTo>
                    <a:pt x="875" y="1328"/>
                  </a:lnTo>
                  <a:lnTo>
                    <a:pt x="875" y="1328"/>
                  </a:lnTo>
                  <a:close/>
                  <a:moveTo>
                    <a:pt x="179" y="1393"/>
                  </a:moveTo>
                  <a:lnTo>
                    <a:pt x="179" y="1393"/>
                  </a:lnTo>
                  <a:lnTo>
                    <a:pt x="172" y="1390"/>
                  </a:lnTo>
                  <a:lnTo>
                    <a:pt x="162" y="1390"/>
                  </a:lnTo>
                  <a:lnTo>
                    <a:pt x="141" y="1391"/>
                  </a:lnTo>
                  <a:lnTo>
                    <a:pt x="117" y="1393"/>
                  </a:lnTo>
                  <a:lnTo>
                    <a:pt x="93" y="1394"/>
                  </a:lnTo>
                  <a:lnTo>
                    <a:pt x="93" y="1394"/>
                  </a:lnTo>
                  <a:lnTo>
                    <a:pt x="75" y="1393"/>
                  </a:lnTo>
                  <a:lnTo>
                    <a:pt x="66" y="1393"/>
                  </a:lnTo>
                  <a:lnTo>
                    <a:pt x="61" y="1394"/>
                  </a:lnTo>
                  <a:lnTo>
                    <a:pt x="61" y="1394"/>
                  </a:lnTo>
                  <a:lnTo>
                    <a:pt x="57" y="1397"/>
                  </a:lnTo>
                  <a:lnTo>
                    <a:pt x="52" y="1400"/>
                  </a:lnTo>
                  <a:lnTo>
                    <a:pt x="47" y="1407"/>
                  </a:lnTo>
                  <a:lnTo>
                    <a:pt x="35" y="1422"/>
                  </a:lnTo>
                  <a:lnTo>
                    <a:pt x="35" y="1422"/>
                  </a:lnTo>
                  <a:lnTo>
                    <a:pt x="23" y="1438"/>
                  </a:lnTo>
                  <a:lnTo>
                    <a:pt x="17" y="1445"/>
                  </a:lnTo>
                  <a:lnTo>
                    <a:pt x="16" y="1449"/>
                  </a:lnTo>
                  <a:lnTo>
                    <a:pt x="14" y="1453"/>
                  </a:lnTo>
                  <a:lnTo>
                    <a:pt x="14" y="1453"/>
                  </a:lnTo>
                  <a:lnTo>
                    <a:pt x="14" y="1457"/>
                  </a:lnTo>
                  <a:lnTo>
                    <a:pt x="16" y="1462"/>
                  </a:lnTo>
                  <a:lnTo>
                    <a:pt x="20" y="1470"/>
                  </a:lnTo>
                  <a:lnTo>
                    <a:pt x="24" y="1477"/>
                  </a:lnTo>
                  <a:lnTo>
                    <a:pt x="28" y="1485"/>
                  </a:lnTo>
                  <a:lnTo>
                    <a:pt x="28" y="1485"/>
                  </a:lnTo>
                  <a:lnTo>
                    <a:pt x="54" y="1498"/>
                  </a:lnTo>
                  <a:lnTo>
                    <a:pt x="80" y="1508"/>
                  </a:lnTo>
                  <a:lnTo>
                    <a:pt x="108" y="1516"/>
                  </a:lnTo>
                  <a:lnTo>
                    <a:pt x="138" y="1522"/>
                  </a:lnTo>
                  <a:lnTo>
                    <a:pt x="169" y="1528"/>
                  </a:lnTo>
                  <a:lnTo>
                    <a:pt x="201" y="1532"/>
                  </a:lnTo>
                  <a:lnTo>
                    <a:pt x="267" y="1539"/>
                  </a:lnTo>
                  <a:lnTo>
                    <a:pt x="267" y="1539"/>
                  </a:lnTo>
                  <a:lnTo>
                    <a:pt x="325" y="1543"/>
                  </a:lnTo>
                  <a:lnTo>
                    <a:pt x="325" y="1543"/>
                  </a:lnTo>
                  <a:lnTo>
                    <a:pt x="363" y="1546"/>
                  </a:lnTo>
                  <a:lnTo>
                    <a:pt x="402" y="1547"/>
                  </a:lnTo>
                  <a:lnTo>
                    <a:pt x="479" y="1549"/>
                  </a:lnTo>
                  <a:lnTo>
                    <a:pt x="552" y="1549"/>
                  </a:lnTo>
                  <a:lnTo>
                    <a:pt x="618" y="1550"/>
                  </a:lnTo>
                  <a:lnTo>
                    <a:pt x="618" y="1550"/>
                  </a:lnTo>
                  <a:lnTo>
                    <a:pt x="649" y="1553"/>
                  </a:lnTo>
                  <a:lnTo>
                    <a:pt x="680" y="1557"/>
                  </a:lnTo>
                  <a:lnTo>
                    <a:pt x="743" y="1567"/>
                  </a:lnTo>
                  <a:lnTo>
                    <a:pt x="743" y="1567"/>
                  </a:lnTo>
                  <a:lnTo>
                    <a:pt x="768" y="1568"/>
                  </a:lnTo>
                  <a:lnTo>
                    <a:pt x="794" y="1568"/>
                  </a:lnTo>
                  <a:lnTo>
                    <a:pt x="820" y="1568"/>
                  </a:lnTo>
                  <a:lnTo>
                    <a:pt x="845" y="1570"/>
                  </a:lnTo>
                  <a:lnTo>
                    <a:pt x="845" y="1570"/>
                  </a:lnTo>
                  <a:lnTo>
                    <a:pt x="869" y="1572"/>
                  </a:lnTo>
                  <a:lnTo>
                    <a:pt x="892" y="1575"/>
                  </a:lnTo>
                  <a:lnTo>
                    <a:pt x="938" y="1580"/>
                  </a:lnTo>
                  <a:lnTo>
                    <a:pt x="938" y="1580"/>
                  </a:lnTo>
                  <a:lnTo>
                    <a:pt x="968" y="1582"/>
                  </a:lnTo>
                  <a:lnTo>
                    <a:pt x="999" y="1582"/>
                  </a:lnTo>
                  <a:lnTo>
                    <a:pt x="1028" y="1581"/>
                  </a:lnTo>
                  <a:lnTo>
                    <a:pt x="1057" y="1582"/>
                  </a:lnTo>
                  <a:lnTo>
                    <a:pt x="1057" y="1582"/>
                  </a:lnTo>
                  <a:lnTo>
                    <a:pt x="1168" y="1585"/>
                  </a:lnTo>
                  <a:lnTo>
                    <a:pt x="1276" y="1588"/>
                  </a:lnTo>
                  <a:lnTo>
                    <a:pt x="1387" y="1591"/>
                  </a:lnTo>
                  <a:lnTo>
                    <a:pt x="1444" y="1594"/>
                  </a:lnTo>
                  <a:lnTo>
                    <a:pt x="1500" y="1598"/>
                  </a:lnTo>
                  <a:lnTo>
                    <a:pt x="1500" y="1598"/>
                  </a:lnTo>
                  <a:lnTo>
                    <a:pt x="1533" y="1602"/>
                  </a:lnTo>
                  <a:lnTo>
                    <a:pt x="1550" y="1603"/>
                  </a:lnTo>
                  <a:lnTo>
                    <a:pt x="1567" y="1605"/>
                  </a:lnTo>
                  <a:lnTo>
                    <a:pt x="1567" y="1605"/>
                  </a:lnTo>
                  <a:lnTo>
                    <a:pt x="1591" y="1605"/>
                  </a:lnTo>
                  <a:lnTo>
                    <a:pt x="1616" y="1603"/>
                  </a:lnTo>
                  <a:lnTo>
                    <a:pt x="1641" y="1602"/>
                  </a:lnTo>
                  <a:lnTo>
                    <a:pt x="1668" y="1601"/>
                  </a:lnTo>
                  <a:lnTo>
                    <a:pt x="1668" y="1601"/>
                  </a:lnTo>
                  <a:lnTo>
                    <a:pt x="1689" y="1602"/>
                  </a:lnTo>
                  <a:lnTo>
                    <a:pt x="1712" y="1606"/>
                  </a:lnTo>
                  <a:lnTo>
                    <a:pt x="1733" y="1609"/>
                  </a:lnTo>
                  <a:lnTo>
                    <a:pt x="1754" y="1610"/>
                  </a:lnTo>
                  <a:lnTo>
                    <a:pt x="1754" y="1610"/>
                  </a:lnTo>
                  <a:lnTo>
                    <a:pt x="1790" y="1606"/>
                  </a:lnTo>
                  <a:lnTo>
                    <a:pt x="1827" y="1603"/>
                  </a:lnTo>
                  <a:lnTo>
                    <a:pt x="1901" y="1599"/>
                  </a:lnTo>
                  <a:lnTo>
                    <a:pt x="1976" y="1598"/>
                  </a:lnTo>
                  <a:lnTo>
                    <a:pt x="2050" y="1594"/>
                  </a:lnTo>
                  <a:lnTo>
                    <a:pt x="2050" y="1594"/>
                  </a:lnTo>
                  <a:lnTo>
                    <a:pt x="2082" y="1592"/>
                  </a:lnTo>
                  <a:lnTo>
                    <a:pt x="2115" y="1588"/>
                  </a:lnTo>
                  <a:lnTo>
                    <a:pt x="2145" y="1585"/>
                  </a:lnTo>
                  <a:lnTo>
                    <a:pt x="2178" y="1584"/>
                  </a:lnTo>
                  <a:lnTo>
                    <a:pt x="2178" y="1584"/>
                  </a:lnTo>
                  <a:lnTo>
                    <a:pt x="2202" y="1582"/>
                  </a:lnTo>
                  <a:lnTo>
                    <a:pt x="2225" y="1581"/>
                  </a:lnTo>
                  <a:lnTo>
                    <a:pt x="2272" y="1572"/>
                  </a:lnTo>
                  <a:lnTo>
                    <a:pt x="2272" y="1572"/>
                  </a:lnTo>
                  <a:lnTo>
                    <a:pt x="2298" y="1570"/>
                  </a:lnTo>
                  <a:lnTo>
                    <a:pt x="2325" y="1565"/>
                  </a:lnTo>
                  <a:lnTo>
                    <a:pt x="2353" y="1564"/>
                  </a:lnTo>
                  <a:lnTo>
                    <a:pt x="2380" y="1563"/>
                  </a:lnTo>
                  <a:lnTo>
                    <a:pt x="2380" y="1563"/>
                  </a:lnTo>
                  <a:lnTo>
                    <a:pt x="2419" y="1563"/>
                  </a:lnTo>
                  <a:lnTo>
                    <a:pt x="2440" y="1563"/>
                  </a:lnTo>
                  <a:lnTo>
                    <a:pt x="2461" y="1561"/>
                  </a:lnTo>
                  <a:lnTo>
                    <a:pt x="2482" y="1558"/>
                  </a:lnTo>
                  <a:lnTo>
                    <a:pt x="2501" y="1553"/>
                  </a:lnTo>
                  <a:lnTo>
                    <a:pt x="2509" y="1550"/>
                  </a:lnTo>
                  <a:lnTo>
                    <a:pt x="2516" y="1546"/>
                  </a:lnTo>
                  <a:lnTo>
                    <a:pt x="2523" y="1542"/>
                  </a:lnTo>
                  <a:lnTo>
                    <a:pt x="2529" y="1536"/>
                  </a:lnTo>
                  <a:lnTo>
                    <a:pt x="2529" y="1536"/>
                  </a:lnTo>
                  <a:lnTo>
                    <a:pt x="2526" y="1512"/>
                  </a:lnTo>
                  <a:lnTo>
                    <a:pt x="2524" y="1498"/>
                  </a:lnTo>
                  <a:lnTo>
                    <a:pt x="2526" y="1483"/>
                  </a:lnTo>
                  <a:lnTo>
                    <a:pt x="2526" y="1483"/>
                  </a:lnTo>
                  <a:lnTo>
                    <a:pt x="2520" y="1474"/>
                  </a:lnTo>
                  <a:lnTo>
                    <a:pt x="2515" y="1467"/>
                  </a:lnTo>
                  <a:lnTo>
                    <a:pt x="2508" y="1462"/>
                  </a:lnTo>
                  <a:lnTo>
                    <a:pt x="2501" y="1457"/>
                  </a:lnTo>
                  <a:lnTo>
                    <a:pt x="2492" y="1453"/>
                  </a:lnTo>
                  <a:lnTo>
                    <a:pt x="2484" y="1450"/>
                  </a:lnTo>
                  <a:lnTo>
                    <a:pt x="2465" y="1446"/>
                  </a:lnTo>
                  <a:lnTo>
                    <a:pt x="2444" y="1445"/>
                  </a:lnTo>
                  <a:lnTo>
                    <a:pt x="2423" y="1443"/>
                  </a:lnTo>
                  <a:lnTo>
                    <a:pt x="2377" y="1442"/>
                  </a:lnTo>
                  <a:lnTo>
                    <a:pt x="2377" y="1442"/>
                  </a:lnTo>
                  <a:lnTo>
                    <a:pt x="2348" y="1439"/>
                  </a:lnTo>
                  <a:lnTo>
                    <a:pt x="2319" y="1436"/>
                  </a:lnTo>
                  <a:lnTo>
                    <a:pt x="2293" y="1433"/>
                  </a:lnTo>
                  <a:lnTo>
                    <a:pt x="2280" y="1435"/>
                  </a:lnTo>
                  <a:lnTo>
                    <a:pt x="2270" y="1436"/>
                  </a:lnTo>
                  <a:lnTo>
                    <a:pt x="2270" y="1436"/>
                  </a:lnTo>
                  <a:lnTo>
                    <a:pt x="2255" y="1433"/>
                  </a:lnTo>
                  <a:lnTo>
                    <a:pt x="2239" y="1431"/>
                  </a:lnTo>
                  <a:lnTo>
                    <a:pt x="2224" y="1431"/>
                  </a:lnTo>
                  <a:lnTo>
                    <a:pt x="2207" y="1431"/>
                  </a:lnTo>
                  <a:lnTo>
                    <a:pt x="2150" y="1432"/>
                  </a:lnTo>
                  <a:lnTo>
                    <a:pt x="2150" y="1432"/>
                  </a:lnTo>
                  <a:lnTo>
                    <a:pt x="2130" y="1429"/>
                  </a:lnTo>
                  <a:lnTo>
                    <a:pt x="2110" y="1428"/>
                  </a:lnTo>
                  <a:lnTo>
                    <a:pt x="2100" y="1426"/>
                  </a:lnTo>
                  <a:lnTo>
                    <a:pt x="2091" y="1426"/>
                  </a:lnTo>
                  <a:lnTo>
                    <a:pt x="2082" y="1428"/>
                  </a:lnTo>
                  <a:lnTo>
                    <a:pt x="2072" y="1432"/>
                  </a:lnTo>
                  <a:lnTo>
                    <a:pt x="2072" y="1432"/>
                  </a:lnTo>
                  <a:lnTo>
                    <a:pt x="2072" y="1438"/>
                  </a:lnTo>
                  <a:lnTo>
                    <a:pt x="2072" y="1443"/>
                  </a:lnTo>
                  <a:lnTo>
                    <a:pt x="2071" y="1455"/>
                  </a:lnTo>
                  <a:lnTo>
                    <a:pt x="2071" y="1455"/>
                  </a:lnTo>
                  <a:lnTo>
                    <a:pt x="2070" y="1467"/>
                  </a:lnTo>
                  <a:lnTo>
                    <a:pt x="2070" y="1474"/>
                  </a:lnTo>
                  <a:lnTo>
                    <a:pt x="2067" y="1480"/>
                  </a:lnTo>
                  <a:lnTo>
                    <a:pt x="2067" y="1480"/>
                  </a:lnTo>
                  <a:lnTo>
                    <a:pt x="2064" y="1483"/>
                  </a:lnTo>
                  <a:lnTo>
                    <a:pt x="2058" y="1485"/>
                  </a:lnTo>
                  <a:lnTo>
                    <a:pt x="2044" y="1492"/>
                  </a:lnTo>
                  <a:lnTo>
                    <a:pt x="2016" y="1504"/>
                  </a:lnTo>
                  <a:lnTo>
                    <a:pt x="2016" y="1504"/>
                  </a:lnTo>
                  <a:lnTo>
                    <a:pt x="1999" y="1508"/>
                  </a:lnTo>
                  <a:lnTo>
                    <a:pt x="1983" y="1511"/>
                  </a:lnTo>
                  <a:lnTo>
                    <a:pt x="1955" y="1515"/>
                  </a:lnTo>
                  <a:lnTo>
                    <a:pt x="1955" y="1515"/>
                  </a:lnTo>
                  <a:lnTo>
                    <a:pt x="1924" y="1525"/>
                  </a:lnTo>
                  <a:lnTo>
                    <a:pt x="1893" y="1533"/>
                  </a:lnTo>
                  <a:lnTo>
                    <a:pt x="1865" y="1542"/>
                  </a:lnTo>
                  <a:lnTo>
                    <a:pt x="1837" y="1549"/>
                  </a:lnTo>
                  <a:lnTo>
                    <a:pt x="1837" y="1549"/>
                  </a:lnTo>
                  <a:lnTo>
                    <a:pt x="1828" y="1556"/>
                  </a:lnTo>
                  <a:lnTo>
                    <a:pt x="1820" y="1563"/>
                  </a:lnTo>
                  <a:lnTo>
                    <a:pt x="1810" y="1568"/>
                  </a:lnTo>
                  <a:lnTo>
                    <a:pt x="1799" y="1572"/>
                  </a:lnTo>
                  <a:lnTo>
                    <a:pt x="1787" y="1575"/>
                  </a:lnTo>
                  <a:lnTo>
                    <a:pt x="1776" y="1577"/>
                  </a:lnTo>
                  <a:lnTo>
                    <a:pt x="1766" y="1577"/>
                  </a:lnTo>
                  <a:lnTo>
                    <a:pt x="1755" y="1572"/>
                  </a:lnTo>
                  <a:lnTo>
                    <a:pt x="1755" y="1572"/>
                  </a:lnTo>
                  <a:lnTo>
                    <a:pt x="1751" y="1571"/>
                  </a:lnTo>
                  <a:lnTo>
                    <a:pt x="1747" y="1567"/>
                  </a:lnTo>
                  <a:lnTo>
                    <a:pt x="1740" y="1558"/>
                  </a:lnTo>
                  <a:lnTo>
                    <a:pt x="1734" y="1551"/>
                  </a:lnTo>
                  <a:lnTo>
                    <a:pt x="1730" y="1547"/>
                  </a:lnTo>
                  <a:lnTo>
                    <a:pt x="1726" y="1546"/>
                  </a:lnTo>
                  <a:lnTo>
                    <a:pt x="1726" y="1546"/>
                  </a:lnTo>
                  <a:lnTo>
                    <a:pt x="1720" y="1543"/>
                  </a:lnTo>
                  <a:lnTo>
                    <a:pt x="1714" y="1543"/>
                  </a:lnTo>
                  <a:lnTo>
                    <a:pt x="1699" y="1542"/>
                  </a:lnTo>
                  <a:lnTo>
                    <a:pt x="1668" y="1543"/>
                  </a:lnTo>
                  <a:lnTo>
                    <a:pt x="1668" y="1543"/>
                  </a:lnTo>
                  <a:lnTo>
                    <a:pt x="1640" y="1546"/>
                  </a:lnTo>
                  <a:lnTo>
                    <a:pt x="1613" y="1547"/>
                  </a:lnTo>
                  <a:lnTo>
                    <a:pt x="1613" y="1547"/>
                  </a:lnTo>
                  <a:lnTo>
                    <a:pt x="1574" y="1546"/>
                  </a:lnTo>
                  <a:lnTo>
                    <a:pt x="1536" y="1544"/>
                  </a:lnTo>
                  <a:lnTo>
                    <a:pt x="1501" y="1546"/>
                  </a:lnTo>
                  <a:lnTo>
                    <a:pt x="1484" y="1546"/>
                  </a:lnTo>
                  <a:lnTo>
                    <a:pt x="1467" y="1549"/>
                  </a:lnTo>
                  <a:lnTo>
                    <a:pt x="1467" y="1549"/>
                  </a:lnTo>
                  <a:lnTo>
                    <a:pt x="1462" y="1546"/>
                  </a:lnTo>
                  <a:lnTo>
                    <a:pt x="1456" y="1542"/>
                  </a:lnTo>
                  <a:lnTo>
                    <a:pt x="1448" y="1532"/>
                  </a:lnTo>
                  <a:lnTo>
                    <a:pt x="1441" y="1521"/>
                  </a:lnTo>
                  <a:lnTo>
                    <a:pt x="1435" y="1508"/>
                  </a:lnTo>
                  <a:lnTo>
                    <a:pt x="1427" y="1481"/>
                  </a:lnTo>
                  <a:lnTo>
                    <a:pt x="1421" y="1467"/>
                  </a:lnTo>
                  <a:lnTo>
                    <a:pt x="1417" y="1455"/>
                  </a:lnTo>
                  <a:lnTo>
                    <a:pt x="1417" y="1455"/>
                  </a:lnTo>
                  <a:lnTo>
                    <a:pt x="1393" y="1455"/>
                  </a:lnTo>
                  <a:lnTo>
                    <a:pt x="1369" y="1452"/>
                  </a:lnTo>
                  <a:lnTo>
                    <a:pt x="1347" y="1448"/>
                  </a:lnTo>
                  <a:lnTo>
                    <a:pt x="1323" y="1446"/>
                  </a:lnTo>
                  <a:lnTo>
                    <a:pt x="1323" y="1446"/>
                  </a:lnTo>
                  <a:lnTo>
                    <a:pt x="1295" y="1443"/>
                  </a:lnTo>
                  <a:lnTo>
                    <a:pt x="1267" y="1443"/>
                  </a:lnTo>
                  <a:lnTo>
                    <a:pt x="1237" y="1443"/>
                  </a:lnTo>
                  <a:lnTo>
                    <a:pt x="1209" y="1442"/>
                  </a:lnTo>
                  <a:lnTo>
                    <a:pt x="1209" y="1442"/>
                  </a:lnTo>
                  <a:lnTo>
                    <a:pt x="1201" y="1441"/>
                  </a:lnTo>
                  <a:lnTo>
                    <a:pt x="1191" y="1439"/>
                  </a:lnTo>
                  <a:lnTo>
                    <a:pt x="1182" y="1436"/>
                  </a:lnTo>
                  <a:lnTo>
                    <a:pt x="1173" y="1435"/>
                  </a:lnTo>
                  <a:lnTo>
                    <a:pt x="1173" y="1435"/>
                  </a:lnTo>
                  <a:lnTo>
                    <a:pt x="1032" y="1421"/>
                  </a:lnTo>
                  <a:lnTo>
                    <a:pt x="962" y="1415"/>
                  </a:lnTo>
                  <a:lnTo>
                    <a:pt x="893" y="1411"/>
                  </a:lnTo>
                  <a:lnTo>
                    <a:pt x="893" y="1411"/>
                  </a:lnTo>
                  <a:lnTo>
                    <a:pt x="886" y="1417"/>
                  </a:lnTo>
                  <a:lnTo>
                    <a:pt x="881" y="1424"/>
                  </a:lnTo>
                  <a:lnTo>
                    <a:pt x="875" y="1429"/>
                  </a:lnTo>
                  <a:lnTo>
                    <a:pt x="867" y="1435"/>
                  </a:lnTo>
                  <a:lnTo>
                    <a:pt x="867" y="1435"/>
                  </a:lnTo>
                  <a:lnTo>
                    <a:pt x="871" y="1446"/>
                  </a:lnTo>
                  <a:lnTo>
                    <a:pt x="872" y="1457"/>
                  </a:lnTo>
                  <a:lnTo>
                    <a:pt x="872" y="1470"/>
                  </a:lnTo>
                  <a:lnTo>
                    <a:pt x="871" y="1481"/>
                  </a:lnTo>
                  <a:lnTo>
                    <a:pt x="867" y="1502"/>
                  </a:lnTo>
                  <a:lnTo>
                    <a:pt x="861" y="1521"/>
                  </a:lnTo>
                  <a:lnTo>
                    <a:pt x="861" y="1521"/>
                  </a:lnTo>
                  <a:lnTo>
                    <a:pt x="850" y="1523"/>
                  </a:lnTo>
                  <a:lnTo>
                    <a:pt x="838" y="1526"/>
                  </a:lnTo>
                  <a:lnTo>
                    <a:pt x="816" y="1526"/>
                  </a:lnTo>
                  <a:lnTo>
                    <a:pt x="794" y="1526"/>
                  </a:lnTo>
                  <a:lnTo>
                    <a:pt x="771" y="1525"/>
                  </a:lnTo>
                  <a:lnTo>
                    <a:pt x="771" y="1525"/>
                  </a:lnTo>
                  <a:lnTo>
                    <a:pt x="757" y="1525"/>
                  </a:lnTo>
                  <a:lnTo>
                    <a:pt x="746" y="1526"/>
                  </a:lnTo>
                  <a:lnTo>
                    <a:pt x="746" y="1526"/>
                  </a:lnTo>
                  <a:lnTo>
                    <a:pt x="723" y="1523"/>
                  </a:lnTo>
                  <a:lnTo>
                    <a:pt x="699" y="1521"/>
                  </a:lnTo>
                  <a:lnTo>
                    <a:pt x="676" y="1516"/>
                  </a:lnTo>
                  <a:lnTo>
                    <a:pt x="653" y="1515"/>
                  </a:lnTo>
                  <a:lnTo>
                    <a:pt x="653" y="1515"/>
                  </a:lnTo>
                  <a:lnTo>
                    <a:pt x="586" y="1514"/>
                  </a:lnTo>
                  <a:lnTo>
                    <a:pt x="518" y="1509"/>
                  </a:lnTo>
                  <a:lnTo>
                    <a:pt x="451" y="1504"/>
                  </a:lnTo>
                  <a:lnTo>
                    <a:pt x="385" y="1499"/>
                  </a:lnTo>
                  <a:lnTo>
                    <a:pt x="385" y="1499"/>
                  </a:lnTo>
                  <a:lnTo>
                    <a:pt x="370" y="1499"/>
                  </a:lnTo>
                  <a:lnTo>
                    <a:pt x="370" y="1499"/>
                  </a:lnTo>
                  <a:lnTo>
                    <a:pt x="332" y="1502"/>
                  </a:lnTo>
                  <a:lnTo>
                    <a:pt x="295" y="1507"/>
                  </a:lnTo>
                  <a:lnTo>
                    <a:pt x="259" y="1511"/>
                  </a:lnTo>
                  <a:lnTo>
                    <a:pt x="242" y="1512"/>
                  </a:lnTo>
                  <a:lnTo>
                    <a:pt x="225" y="1512"/>
                  </a:lnTo>
                  <a:lnTo>
                    <a:pt x="225" y="1512"/>
                  </a:lnTo>
                  <a:lnTo>
                    <a:pt x="215" y="1502"/>
                  </a:lnTo>
                  <a:lnTo>
                    <a:pt x="207" y="1490"/>
                  </a:lnTo>
                  <a:lnTo>
                    <a:pt x="198" y="1477"/>
                  </a:lnTo>
                  <a:lnTo>
                    <a:pt x="193" y="1463"/>
                  </a:lnTo>
                  <a:lnTo>
                    <a:pt x="189" y="1448"/>
                  </a:lnTo>
                  <a:lnTo>
                    <a:pt x="189" y="1441"/>
                  </a:lnTo>
                  <a:lnTo>
                    <a:pt x="189" y="1433"/>
                  </a:lnTo>
                  <a:lnTo>
                    <a:pt x="190" y="1426"/>
                  </a:lnTo>
                  <a:lnTo>
                    <a:pt x="193" y="1419"/>
                  </a:lnTo>
                  <a:lnTo>
                    <a:pt x="196" y="1412"/>
                  </a:lnTo>
                  <a:lnTo>
                    <a:pt x="200" y="1407"/>
                  </a:lnTo>
                  <a:lnTo>
                    <a:pt x="200" y="1407"/>
                  </a:lnTo>
                  <a:lnTo>
                    <a:pt x="197" y="1408"/>
                  </a:lnTo>
                  <a:lnTo>
                    <a:pt x="194" y="1408"/>
                  </a:lnTo>
                  <a:lnTo>
                    <a:pt x="191" y="1405"/>
                  </a:lnTo>
                  <a:lnTo>
                    <a:pt x="190" y="1404"/>
                  </a:lnTo>
                  <a:lnTo>
                    <a:pt x="184" y="1397"/>
                  </a:lnTo>
                  <a:lnTo>
                    <a:pt x="183" y="1396"/>
                  </a:lnTo>
                  <a:lnTo>
                    <a:pt x="179" y="1393"/>
                  </a:lnTo>
                  <a:lnTo>
                    <a:pt x="179" y="1393"/>
                  </a:lnTo>
                  <a:close/>
                  <a:moveTo>
                    <a:pt x="204" y="1453"/>
                  </a:moveTo>
                  <a:lnTo>
                    <a:pt x="204" y="1453"/>
                  </a:lnTo>
                  <a:lnTo>
                    <a:pt x="208" y="1462"/>
                  </a:lnTo>
                  <a:lnTo>
                    <a:pt x="215" y="1474"/>
                  </a:lnTo>
                  <a:lnTo>
                    <a:pt x="224" y="1484"/>
                  </a:lnTo>
                  <a:lnTo>
                    <a:pt x="229" y="1491"/>
                  </a:lnTo>
                  <a:lnTo>
                    <a:pt x="229" y="1491"/>
                  </a:lnTo>
                  <a:lnTo>
                    <a:pt x="235" y="1492"/>
                  </a:lnTo>
                  <a:lnTo>
                    <a:pt x="240" y="1494"/>
                  </a:lnTo>
                  <a:lnTo>
                    <a:pt x="254" y="1495"/>
                  </a:lnTo>
                  <a:lnTo>
                    <a:pt x="284" y="1494"/>
                  </a:lnTo>
                  <a:lnTo>
                    <a:pt x="284" y="1494"/>
                  </a:lnTo>
                  <a:lnTo>
                    <a:pt x="308" y="1492"/>
                  </a:lnTo>
                  <a:lnTo>
                    <a:pt x="330" y="1490"/>
                  </a:lnTo>
                  <a:lnTo>
                    <a:pt x="353" y="1487"/>
                  </a:lnTo>
                  <a:lnTo>
                    <a:pt x="377" y="1485"/>
                  </a:lnTo>
                  <a:lnTo>
                    <a:pt x="377" y="1485"/>
                  </a:lnTo>
                  <a:lnTo>
                    <a:pt x="400" y="1487"/>
                  </a:lnTo>
                  <a:lnTo>
                    <a:pt x="424" y="1488"/>
                  </a:lnTo>
                  <a:lnTo>
                    <a:pt x="472" y="1492"/>
                  </a:lnTo>
                  <a:lnTo>
                    <a:pt x="523" y="1498"/>
                  </a:lnTo>
                  <a:lnTo>
                    <a:pt x="573" y="1504"/>
                  </a:lnTo>
                  <a:lnTo>
                    <a:pt x="573" y="1504"/>
                  </a:lnTo>
                  <a:lnTo>
                    <a:pt x="597" y="1504"/>
                  </a:lnTo>
                  <a:lnTo>
                    <a:pt x="619" y="1504"/>
                  </a:lnTo>
                  <a:lnTo>
                    <a:pt x="643" y="1502"/>
                  </a:lnTo>
                  <a:lnTo>
                    <a:pt x="666" y="1504"/>
                  </a:lnTo>
                  <a:lnTo>
                    <a:pt x="666" y="1504"/>
                  </a:lnTo>
                  <a:lnTo>
                    <a:pt x="712" y="1508"/>
                  </a:lnTo>
                  <a:lnTo>
                    <a:pt x="758" y="1512"/>
                  </a:lnTo>
                  <a:lnTo>
                    <a:pt x="780" y="1514"/>
                  </a:lnTo>
                  <a:lnTo>
                    <a:pt x="802" y="1514"/>
                  </a:lnTo>
                  <a:lnTo>
                    <a:pt x="823" y="1511"/>
                  </a:lnTo>
                  <a:lnTo>
                    <a:pt x="844" y="1507"/>
                  </a:lnTo>
                  <a:lnTo>
                    <a:pt x="844" y="1507"/>
                  </a:lnTo>
                  <a:lnTo>
                    <a:pt x="848" y="1501"/>
                  </a:lnTo>
                  <a:lnTo>
                    <a:pt x="851" y="1494"/>
                  </a:lnTo>
                  <a:lnTo>
                    <a:pt x="857" y="1478"/>
                  </a:lnTo>
                  <a:lnTo>
                    <a:pt x="858" y="1470"/>
                  </a:lnTo>
                  <a:lnTo>
                    <a:pt x="858" y="1463"/>
                  </a:lnTo>
                  <a:lnTo>
                    <a:pt x="857" y="1456"/>
                  </a:lnTo>
                  <a:lnTo>
                    <a:pt x="854" y="1450"/>
                  </a:lnTo>
                  <a:lnTo>
                    <a:pt x="854" y="1450"/>
                  </a:lnTo>
                  <a:lnTo>
                    <a:pt x="853" y="1448"/>
                  </a:lnTo>
                  <a:lnTo>
                    <a:pt x="848" y="1445"/>
                  </a:lnTo>
                  <a:lnTo>
                    <a:pt x="840" y="1441"/>
                  </a:lnTo>
                  <a:lnTo>
                    <a:pt x="840" y="1441"/>
                  </a:lnTo>
                  <a:lnTo>
                    <a:pt x="824" y="1428"/>
                  </a:lnTo>
                  <a:lnTo>
                    <a:pt x="824" y="1428"/>
                  </a:lnTo>
                  <a:lnTo>
                    <a:pt x="801" y="1426"/>
                  </a:lnTo>
                  <a:lnTo>
                    <a:pt x="777" y="1425"/>
                  </a:lnTo>
                  <a:lnTo>
                    <a:pt x="728" y="1426"/>
                  </a:lnTo>
                  <a:lnTo>
                    <a:pt x="677" y="1426"/>
                  </a:lnTo>
                  <a:lnTo>
                    <a:pt x="652" y="1426"/>
                  </a:lnTo>
                  <a:lnTo>
                    <a:pt x="626" y="1425"/>
                  </a:lnTo>
                  <a:lnTo>
                    <a:pt x="626" y="1425"/>
                  </a:lnTo>
                  <a:lnTo>
                    <a:pt x="619" y="1424"/>
                  </a:lnTo>
                  <a:lnTo>
                    <a:pt x="611" y="1421"/>
                  </a:lnTo>
                  <a:lnTo>
                    <a:pt x="603" y="1419"/>
                  </a:lnTo>
                  <a:lnTo>
                    <a:pt x="594" y="1418"/>
                  </a:lnTo>
                  <a:lnTo>
                    <a:pt x="594" y="1418"/>
                  </a:lnTo>
                  <a:lnTo>
                    <a:pt x="575" y="1417"/>
                  </a:lnTo>
                  <a:lnTo>
                    <a:pt x="556" y="1417"/>
                  </a:lnTo>
                  <a:lnTo>
                    <a:pt x="518" y="1419"/>
                  </a:lnTo>
                  <a:lnTo>
                    <a:pt x="518" y="1419"/>
                  </a:lnTo>
                  <a:lnTo>
                    <a:pt x="502" y="1419"/>
                  </a:lnTo>
                  <a:lnTo>
                    <a:pt x="485" y="1418"/>
                  </a:lnTo>
                  <a:lnTo>
                    <a:pt x="450" y="1415"/>
                  </a:lnTo>
                  <a:lnTo>
                    <a:pt x="415" y="1411"/>
                  </a:lnTo>
                  <a:lnTo>
                    <a:pt x="396" y="1410"/>
                  </a:lnTo>
                  <a:lnTo>
                    <a:pt x="378" y="1408"/>
                  </a:lnTo>
                  <a:lnTo>
                    <a:pt x="378" y="1408"/>
                  </a:lnTo>
                  <a:lnTo>
                    <a:pt x="302" y="1408"/>
                  </a:lnTo>
                  <a:lnTo>
                    <a:pt x="224" y="1405"/>
                  </a:lnTo>
                  <a:lnTo>
                    <a:pt x="224" y="1405"/>
                  </a:lnTo>
                  <a:lnTo>
                    <a:pt x="215" y="1415"/>
                  </a:lnTo>
                  <a:lnTo>
                    <a:pt x="208" y="1426"/>
                  </a:lnTo>
                  <a:lnTo>
                    <a:pt x="205" y="1432"/>
                  </a:lnTo>
                  <a:lnTo>
                    <a:pt x="204" y="1438"/>
                  </a:lnTo>
                  <a:lnTo>
                    <a:pt x="203" y="1445"/>
                  </a:lnTo>
                  <a:lnTo>
                    <a:pt x="204" y="1453"/>
                  </a:lnTo>
                  <a:lnTo>
                    <a:pt x="204" y="1453"/>
                  </a:lnTo>
                  <a:close/>
                  <a:moveTo>
                    <a:pt x="1410" y="1439"/>
                  </a:moveTo>
                  <a:lnTo>
                    <a:pt x="1410" y="1439"/>
                  </a:lnTo>
                  <a:lnTo>
                    <a:pt x="1399" y="1433"/>
                  </a:lnTo>
                  <a:lnTo>
                    <a:pt x="1389" y="1428"/>
                  </a:lnTo>
                  <a:lnTo>
                    <a:pt x="1372" y="1414"/>
                  </a:lnTo>
                  <a:lnTo>
                    <a:pt x="1372" y="1414"/>
                  </a:lnTo>
                  <a:lnTo>
                    <a:pt x="1368" y="1418"/>
                  </a:lnTo>
                  <a:lnTo>
                    <a:pt x="1361" y="1421"/>
                  </a:lnTo>
                  <a:lnTo>
                    <a:pt x="1348" y="1424"/>
                  </a:lnTo>
                  <a:lnTo>
                    <a:pt x="1334" y="1426"/>
                  </a:lnTo>
                  <a:lnTo>
                    <a:pt x="1327" y="1428"/>
                  </a:lnTo>
                  <a:lnTo>
                    <a:pt x="1321" y="1432"/>
                  </a:lnTo>
                  <a:lnTo>
                    <a:pt x="1321" y="1432"/>
                  </a:lnTo>
                  <a:lnTo>
                    <a:pt x="1366" y="1436"/>
                  </a:lnTo>
                  <a:lnTo>
                    <a:pt x="1387" y="1438"/>
                  </a:lnTo>
                  <a:lnTo>
                    <a:pt x="1410" y="1439"/>
                  </a:lnTo>
                  <a:lnTo>
                    <a:pt x="1410" y="1439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3" name="文本框 37"/>
          <p:cNvSpPr txBox="1"/>
          <p:nvPr/>
        </p:nvSpPr>
        <p:spPr>
          <a:xfrm>
            <a:off x="196716" y="181655"/>
            <a:ext cx="3259160" cy="466708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defTabSz="964278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点击添加相关标题文字</a:t>
            </a:r>
          </a:p>
        </p:txBody>
      </p:sp>
      <p:sp>
        <p:nvSpPr>
          <p:cNvPr id="53" name="文本框 38"/>
          <p:cNvSpPr txBox="1"/>
          <p:nvPr/>
        </p:nvSpPr>
        <p:spPr>
          <a:xfrm>
            <a:off x="395536" y="649707"/>
            <a:ext cx="2592288" cy="266653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algn="dist" defTabSz="964278"/>
            <a:r>
              <a:rPr lang="en-US" altLang="zh-CN" sz="1100" dirty="0">
                <a:solidFill>
                  <a:schemeClr val="tx1">
                    <a:lumMod val="65000"/>
                    <a:lumOff val="3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ADD RELATED TITLE WORDS</a:t>
            </a:r>
            <a:endParaRPr lang="zh-CN" altLang="en-US" sz="1100" dirty="0">
              <a:solidFill>
                <a:schemeClr val="tx1">
                  <a:lumMod val="65000"/>
                  <a:lumOff val="3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  <a:sym typeface="+mn-lt"/>
            </a:endParaRPr>
          </a:p>
        </p:txBody>
      </p:sp>
    </p:spTree>
  </p:cSld>
  <p:clrMapOvr>
    <a:masterClrMapping/>
  </p:clrMapOvr>
  <p:transition>
    <p:comb dir="vert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" name="组合 122"/>
          <p:cNvGrpSpPr/>
          <p:nvPr/>
        </p:nvGrpSpPr>
        <p:grpSpPr>
          <a:xfrm>
            <a:off x="1831152" y="714583"/>
            <a:ext cx="6884253" cy="3791078"/>
            <a:chOff x="2018431" y="714362"/>
            <a:chExt cx="6884253" cy="3789908"/>
          </a:xfrm>
        </p:grpSpPr>
        <p:sp>
          <p:nvSpPr>
            <p:cNvPr id="2" name="Freeform 10"/>
            <p:cNvSpPr>
              <a:spLocks noChangeArrowheads="1"/>
            </p:cNvSpPr>
            <p:nvPr/>
          </p:nvSpPr>
          <p:spPr bwMode="auto">
            <a:xfrm>
              <a:off x="6301681" y="839507"/>
              <a:ext cx="48761" cy="29864"/>
            </a:xfrm>
            <a:custGeom>
              <a:avLst/>
              <a:gdLst>
                <a:gd name="T0" fmla="*/ 2147483646 w 15"/>
                <a:gd name="T1" fmla="*/ 0 h 8"/>
                <a:gd name="T2" fmla="*/ 2147483646 w 15"/>
                <a:gd name="T3" fmla="*/ 2147483646 h 8"/>
                <a:gd name="T4" fmla="*/ 2147483646 w 15"/>
                <a:gd name="T5" fmla="*/ 2147483646 h 8"/>
                <a:gd name="T6" fmla="*/ 2147483646 w 15"/>
                <a:gd name="T7" fmla="*/ 2147483646 h 8"/>
                <a:gd name="T8" fmla="*/ 2147483646 w 15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8"/>
                <a:gd name="T17" fmla="*/ 15 w 15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8">
                  <a:moveTo>
                    <a:pt x="8" y="0"/>
                  </a:moveTo>
                  <a:cubicBezTo>
                    <a:pt x="9" y="0"/>
                    <a:pt x="9" y="0"/>
                    <a:pt x="9" y="1"/>
                  </a:cubicBezTo>
                  <a:cubicBezTo>
                    <a:pt x="10" y="4"/>
                    <a:pt x="15" y="4"/>
                    <a:pt x="12" y="7"/>
                  </a:cubicBezTo>
                  <a:cubicBezTo>
                    <a:pt x="8" y="8"/>
                    <a:pt x="10" y="2"/>
                    <a:pt x="5" y="4"/>
                  </a:cubicBezTo>
                  <a:cubicBezTo>
                    <a:pt x="0" y="2"/>
                    <a:pt x="11" y="4"/>
                    <a:pt x="8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" name="Freeform 11"/>
            <p:cNvSpPr>
              <a:spLocks noChangeArrowheads="1"/>
            </p:cNvSpPr>
            <p:nvPr/>
          </p:nvSpPr>
          <p:spPr bwMode="auto">
            <a:xfrm>
              <a:off x="7021544" y="839507"/>
              <a:ext cx="98804" cy="55462"/>
            </a:xfrm>
            <a:custGeom>
              <a:avLst/>
              <a:gdLst>
                <a:gd name="T0" fmla="*/ 2147483646 w 29"/>
                <a:gd name="T1" fmla="*/ 2147483646 h 15"/>
                <a:gd name="T2" fmla="*/ 2147483646 w 29"/>
                <a:gd name="T3" fmla="*/ 2147483646 h 15"/>
                <a:gd name="T4" fmla="*/ 2147483646 w 29"/>
                <a:gd name="T5" fmla="*/ 2147483646 h 15"/>
                <a:gd name="T6" fmla="*/ 0 w 29"/>
                <a:gd name="T7" fmla="*/ 2147483646 h 15"/>
                <a:gd name="T8" fmla="*/ 2147483646 w 29"/>
                <a:gd name="T9" fmla="*/ 0 h 15"/>
                <a:gd name="T10" fmla="*/ 2147483646 w 29"/>
                <a:gd name="T11" fmla="*/ 2147483646 h 15"/>
                <a:gd name="T12" fmla="*/ 2147483646 w 29"/>
                <a:gd name="T13" fmla="*/ 2147483646 h 15"/>
                <a:gd name="T14" fmla="*/ 2147483646 w 29"/>
                <a:gd name="T15" fmla="*/ 2147483646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9"/>
                <a:gd name="T25" fmla="*/ 0 h 15"/>
                <a:gd name="T26" fmla="*/ 29 w 29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8" h="15">
                  <a:moveTo>
                    <a:pt x="28" y="11"/>
                  </a:moveTo>
                  <a:cubicBezTo>
                    <a:pt x="24" y="11"/>
                    <a:pt x="17" y="9"/>
                    <a:pt x="17" y="14"/>
                  </a:cubicBezTo>
                  <a:cubicBezTo>
                    <a:pt x="14" y="12"/>
                    <a:pt x="9" y="15"/>
                    <a:pt x="3" y="14"/>
                  </a:cubicBezTo>
                  <a:cubicBezTo>
                    <a:pt x="3" y="11"/>
                    <a:pt x="2" y="11"/>
                    <a:pt x="0" y="11"/>
                  </a:cubicBezTo>
                  <a:cubicBezTo>
                    <a:pt x="3" y="3"/>
                    <a:pt x="11" y="0"/>
                    <a:pt x="22" y="0"/>
                  </a:cubicBezTo>
                  <a:cubicBezTo>
                    <a:pt x="21" y="4"/>
                    <a:pt x="26" y="1"/>
                    <a:pt x="27" y="3"/>
                  </a:cubicBezTo>
                  <a:cubicBezTo>
                    <a:pt x="27" y="4"/>
                    <a:pt x="24" y="4"/>
                    <a:pt x="24" y="4"/>
                  </a:cubicBezTo>
                  <a:cubicBezTo>
                    <a:pt x="23" y="6"/>
                    <a:pt x="29" y="5"/>
                    <a:pt x="28" y="11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" name="Freeform 12"/>
            <p:cNvSpPr>
              <a:spLocks noChangeArrowheads="1"/>
            </p:cNvSpPr>
            <p:nvPr/>
          </p:nvSpPr>
          <p:spPr bwMode="auto">
            <a:xfrm>
              <a:off x="6455662" y="842351"/>
              <a:ext cx="51327" cy="32708"/>
            </a:xfrm>
            <a:custGeom>
              <a:avLst/>
              <a:gdLst>
                <a:gd name="T0" fmla="*/ 2147483646 w 15"/>
                <a:gd name="T1" fmla="*/ 2147483646 h 9"/>
                <a:gd name="T2" fmla="*/ 2147483646 w 15"/>
                <a:gd name="T3" fmla="*/ 2147483646 h 9"/>
                <a:gd name="T4" fmla="*/ 2147483646 w 15"/>
                <a:gd name="T5" fmla="*/ 2147483646 h 9"/>
                <a:gd name="T6" fmla="*/ 2147483646 w 15"/>
                <a:gd name="T7" fmla="*/ 2147483646 h 9"/>
                <a:gd name="T8" fmla="*/ 2147483646 w 15"/>
                <a:gd name="T9" fmla="*/ 2147483646 h 9"/>
                <a:gd name="T10" fmla="*/ 2147483646 w 15"/>
                <a:gd name="T11" fmla="*/ 2147483646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9"/>
                <a:gd name="T20" fmla="*/ 15 w 15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9">
                  <a:moveTo>
                    <a:pt x="15" y="2"/>
                  </a:moveTo>
                  <a:cubicBezTo>
                    <a:pt x="14" y="3"/>
                    <a:pt x="13" y="5"/>
                    <a:pt x="14" y="7"/>
                  </a:cubicBezTo>
                  <a:cubicBezTo>
                    <a:pt x="11" y="7"/>
                    <a:pt x="10" y="8"/>
                    <a:pt x="8" y="9"/>
                  </a:cubicBezTo>
                  <a:cubicBezTo>
                    <a:pt x="6" y="7"/>
                    <a:pt x="0" y="9"/>
                    <a:pt x="1" y="4"/>
                  </a:cubicBezTo>
                  <a:cubicBezTo>
                    <a:pt x="5" y="5"/>
                    <a:pt x="6" y="1"/>
                    <a:pt x="9" y="4"/>
                  </a:cubicBezTo>
                  <a:cubicBezTo>
                    <a:pt x="12" y="4"/>
                    <a:pt x="11" y="0"/>
                    <a:pt x="15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Freeform 13"/>
            <p:cNvSpPr>
              <a:spLocks noChangeArrowheads="1"/>
            </p:cNvSpPr>
            <p:nvPr/>
          </p:nvSpPr>
          <p:spPr bwMode="auto">
            <a:xfrm>
              <a:off x="6152832" y="857994"/>
              <a:ext cx="64159" cy="36975"/>
            </a:xfrm>
            <a:custGeom>
              <a:avLst/>
              <a:gdLst>
                <a:gd name="T0" fmla="*/ 2147483646 w 19"/>
                <a:gd name="T1" fmla="*/ 0 h 10"/>
                <a:gd name="T2" fmla="*/ 2147483646 w 19"/>
                <a:gd name="T3" fmla="*/ 2147483646 h 10"/>
                <a:gd name="T4" fmla="*/ 2147483646 w 19"/>
                <a:gd name="T5" fmla="*/ 2147483646 h 10"/>
                <a:gd name="T6" fmla="*/ 2147483646 w 19"/>
                <a:gd name="T7" fmla="*/ 2147483646 h 10"/>
                <a:gd name="T8" fmla="*/ 2147483646 w 19"/>
                <a:gd name="T9" fmla="*/ 2147483646 h 10"/>
                <a:gd name="T10" fmla="*/ 2147483646 w 19"/>
                <a:gd name="T11" fmla="*/ 2147483646 h 10"/>
                <a:gd name="T12" fmla="*/ 2147483646 w 19"/>
                <a:gd name="T13" fmla="*/ 2147483646 h 10"/>
                <a:gd name="T14" fmla="*/ 2147483646 w 19"/>
                <a:gd name="T15" fmla="*/ 2147483646 h 10"/>
                <a:gd name="T16" fmla="*/ 2147483646 w 19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0"/>
                <a:gd name="T29" fmla="*/ 19 w 19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0">
                  <a:moveTo>
                    <a:pt x="18" y="0"/>
                  </a:moveTo>
                  <a:cubicBezTo>
                    <a:pt x="19" y="4"/>
                    <a:pt x="15" y="2"/>
                    <a:pt x="15" y="5"/>
                  </a:cubicBezTo>
                  <a:cubicBezTo>
                    <a:pt x="15" y="5"/>
                    <a:pt x="13" y="8"/>
                    <a:pt x="11" y="9"/>
                  </a:cubicBezTo>
                  <a:cubicBezTo>
                    <a:pt x="8" y="10"/>
                    <a:pt x="9" y="6"/>
                    <a:pt x="8" y="6"/>
                  </a:cubicBezTo>
                  <a:cubicBezTo>
                    <a:pt x="8" y="6"/>
                    <a:pt x="6" y="8"/>
                    <a:pt x="4" y="7"/>
                  </a:cubicBezTo>
                  <a:cubicBezTo>
                    <a:pt x="3" y="7"/>
                    <a:pt x="3" y="4"/>
                    <a:pt x="1" y="5"/>
                  </a:cubicBezTo>
                  <a:cubicBezTo>
                    <a:pt x="0" y="1"/>
                    <a:pt x="7" y="5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12" y="1"/>
                    <a:pt x="13" y="1"/>
                    <a:pt x="18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" name="Freeform 14"/>
            <p:cNvSpPr>
              <a:spLocks noChangeArrowheads="1"/>
            </p:cNvSpPr>
            <p:nvPr/>
          </p:nvSpPr>
          <p:spPr bwMode="auto">
            <a:xfrm>
              <a:off x="6397920" y="857994"/>
              <a:ext cx="51327" cy="17065"/>
            </a:xfrm>
            <a:custGeom>
              <a:avLst/>
              <a:gdLst>
                <a:gd name="T0" fmla="*/ 2147483646 w 15"/>
                <a:gd name="T1" fmla="*/ 2147483646 h 5"/>
                <a:gd name="T2" fmla="*/ 2147483646 w 15"/>
                <a:gd name="T3" fmla="*/ 2147483646 h 5"/>
                <a:gd name="T4" fmla="*/ 2147483646 w 15"/>
                <a:gd name="T5" fmla="*/ 0 h 5"/>
                <a:gd name="T6" fmla="*/ 2147483646 w 15"/>
                <a:gd name="T7" fmla="*/ 2147483646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5"/>
                <a:gd name="T14" fmla="*/ 15 w 15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5">
                  <a:moveTo>
                    <a:pt x="14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0" y="0"/>
                    <a:pt x="7" y="4"/>
                    <a:pt x="7" y="0"/>
                  </a:cubicBezTo>
                  <a:cubicBezTo>
                    <a:pt x="8" y="3"/>
                    <a:pt x="15" y="0"/>
                    <a:pt x="14" y="5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" name="Freeform 15"/>
            <p:cNvSpPr>
              <a:spLocks noChangeArrowheads="1"/>
            </p:cNvSpPr>
            <p:nvPr/>
          </p:nvSpPr>
          <p:spPr bwMode="auto">
            <a:xfrm>
              <a:off x="6327344" y="880748"/>
              <a:ext cx="60310" cy="25598"/>
            </a:xfrm>
            <a:custGeom>
              <a:avLst/>
              <a:gdLst>
                <a:gd name="T0" fmla="*/ 2147483646 w 18"/>
                <a:gd name="T1" fmla="*/ 0 h 7"/>
                <a:gd name="T2" fmla="*/ 2147483646 w 18"/>
                <a:gd name="T3" fmla="*/ 2147483646 h 7"/>
                <a:gd name="T4" fmla="*/ 0 w 18"/>
                <a:gd name="T5" fmla="*/ 2147483646 h 7"/>
                <a:gd name="T6" fmla="*/ 2147483646 w 18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7"/>
                <a:gd name="T14" fmla="*/ 18 w 18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7">
                  <a:moveTo>
                    <a:pt x="12" y="0"/>
                  </a:moveTo>
                  <a:cubicBezTo>
                    <a:pt x="18" y="2"/>
                    <a:pt x="12" y="2"/>
                    <a:pt x="12" y="6"/>
                  </a:cubicBezTo>
                  <a:cubicBezTo>
                    <a:pt x="8" y="5"/>
                    <a:pt x="2" y="7"/>
                    <a:pt x="0" y="4"/>
                  </a:cubicBezTo>
                  <a:cubicBezTo>
                    <a:pt x="2" y="1"/>
                    <a:pt x="10" y="3"/>
                    <a:pt x="12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Freeform 16"/>
            <p:cNvSpPr>
              <a:spLocks noChangeArrowheads="1"/>
            </p:cNvSpPr>
            <p:nvPr/>
          </p:nvSpPr>
          <p:spPr bwMode="auto">
            <a:xfrm>
              <a:off x="3317008" y="902080"/>
              <a:ext cx="26947" cy="19909"/>
            </a:xfrm>
            <a:custGeom>
              <a:avLst/>
              <a:gdLst>
                <a:gd name="T0" fmla="*/ 0 w 8"/>
                <a:gd name="T1" fmla="*/ 0 h 5"/>
                <a:gd name="T2" fmla="*/ 2147483646 w 8"/>
                <a:gd name="T3" fmla="*/ 2147483646 h 5"/>
                <a:gd name="T4" fmla="*/ 0 w 8"/>
                <a:gd name="T5" fmla="*/ 0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0" y="0"/>
                  </a:moveTo>
                  <a:cubicBezTo>
                    <a:pt x="5" y="0"/>
                    <a:pt x="8" y="0"/>
                    <a:pt x="8" y="5"/>
                  </a:cubicBezTo>
                  <a:cubicBezTo>
                    <a:pt x="5" y="3"/>
                    <a:pt x="0" y="4"/>
                    <a:pt x="0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" name="Freeform 17"/>
            <p:cNvSpPr>
              <a:spLocks noChangeArrowheads="1"/>
            </p:cNvSpPr>
            <p:nvPr/>
          </p:nvSpPr>
          <p:spPr bwMode="auto">
            <a:xfrm>
              <a:off x="7056190" y="899236"/>
              <a:ext cx="111637" cy="59728"/>
            </a:xfrm>
            <a:custGeom>
              <a:avLst/>
              <a:gdLst>
                <a:gd name="T0" fmla="*/ 2147483646 w 33"/>
                <a:gd name="T1" fmla="*/ 2147483646 h 16"/>
                <a:gd name="T2" fmla="*/ 2147483646 w 33"/>
                <a:gd name="T3" fmla="*/ 2147483646 h 16"/>
                <a:gd name="T4" fmla="*/ 2147483646 w 33"/>
                <a:gd name="T5" fmla="*/ 2147483646 h 16"/>
                <a:gd name="T6" fmla="*/ 2147483646 w 33"/>
                <a:gd name="T7" fmla="*/ 2147483646 h 16"/>
                <a:gd name="T8" fmla="*/ 2147483646 w 33"/>
                <a:gd name="T9" fmla="*/ 2147483646 h 16"/>
                <a:gd name="T10" fmla="*/ 2147483646 w 33"/>
                <a:gd name="T11" fmla="*/ 2147483646 h 16"/>
                <a:gd name="T12" fmla="*/ 2147483646 w 33"/>
                <a:gd name="T13" fmla="*/ 2147483646 h 16"/>
                <a:gd name="T14" fmla="*/ 2147483646 w 33"/>
                <a:gd name="T15" fmla="*/ 2147483646 h 16"/>
                <a:gd name="T16" fmla="*/ 2147483646 w 33"/>
                <a:gd name="T17" fmla="*/ 2147483646 h 16"/>
                <a:gd name="T18" fmla="*/ 2147483646 w 33"/>
                <a:gd name="T19" fmla="*/ 2147483646 h 16"/>
                <a:gd name="T20" fmla="*/ 2147483646 w 33"/>
                <a:gd name="T21" fmla="*/ 2147483646 h 16"/>
                <a:gd name="T22" fmla="*/ 2147483646 w 33"/>
                <a:gd name="T23" fmla="*/ 2147483646 h 16"/>
                <a:gd name="T24" fmla="*/ 2147483646 w 33"/>
                <a:gd name="T25" fmla="*/ 2147483646 h 16"/>
                <a:gd name="T26" fmla="*/ 2147483646 w 33"/>
                <a:gd name="T27" fmla="*/ 2147483646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16"/>
                <a:gd name="T44" fmla="*/ 33 w 33"/>
                <a:gd name="T45" fmla="*/ 16 h 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16">
                  <a:moveTo>
                    <a:pt x="29" y="3"/>
                  </a:moveTo>
                  <a:cubicBezTo>
                    <a:pt x="28" y="8"/>
                    <a:pt x="24" y="11"/>
                    <a:pt x="32" y="10"/>
                  </a:cubicBezTo>
                  <a:cubicBezTo>
                    <a:pt x="33" y="16"/>
                    <a:pt x="23" y="15"/>
                    <a:pt x="18" y="15"/>
                  </a:cubicBezTo>
                  <a:cubicBezTo>
                    <a:pt x="16" y="14"/>
                    <a:pt x="16" y="14"/>
                    <a:pt x="15" y="13"/>
                  </a:cubicBezTo>
                  <a:cubicBezTo>
                    <a:pt x="12" y="11"/>
                    <a:pt x="13" y="15"/>
                    <a:pt x="10" y="13"/>
                  </a:cubicBezTo>
                  <a:cubicBezTo>
                    <a:pt x="9" y="13"/>
                    <a:pt x="10" y="11"/>
                    <a:pt x="10" y="10"/>
                  </a:cubicBezTo>
                  <a:cubicBezTo>
                    <a:pt x="9" y="10"/>
                    <a:pt x="7" y="13"/>
                    <a:pt x="5" y="12"/>
                  </a:cubicBezTo>
                  <a:cubicBezTo>
                    <a:pt x="5" y="12"/>
                    <a:pt x="7" y="10"/>
                    <a:pt x="7" y="9"/>
                  </a:cubicBezTo>
                  <a:cubicBezTo>
                    <a:pt x="6" y="8"/>
                    <a:pt x="0" y="11"/>
                    <a:pt x="1" y="8"/>
                  </a:cubicBezTo>
                  <a:cubicBezTo>
                    <a:pt x="0" y="5"/>
                    <a:pt x="3" y="6"/>
                    <a:pt x="4" y="5"/>
                  </a:cubicBezTo>
                  <a:cubicBezTo>
                    <a:pt x="6" y="3"/>
                    <a:pt x="5" y="3"/>
                    <a:pt x="8" y="2"/>
                  </a:cubicBezTo>
                  <a:cubicBezTo>
                    <a:pt x="9" y="2"/>
                    <a:pt x="15" y="0"/>
                    <a:pt x="21" y="1"/>
                  </a:cubicBezTo>
                  <a:cubicBezTo>
                    <a:pt x="21" y="1"/>
                    <a:pt x="21" y="3"/>
                    <a:pt x="21" y="3"/>
                  </a:cubicBezTo>
                  <a:cubicBezTo>
                    <a:pt x="23" y="5"/>
                    <a:pt x="28" y="2"/>
                    <a:pt x="29" y="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" name="Freeform 18"/>
            <p:cNvSpPr>
              <a:spLocks noChangeArrowheads="1"/>
            </p:cNvSpPr>
            <p:nvPr/>
          </p:nvSpPr>
          <p:spPr bwMode="auto">
            <a:xfrm>
              <a:off x="7011279" y="899236"/>
              <a:ext cx="44911" cy="34131"/>
            </a:xfrm>
            <a:custGeom>
              <a:avLst/>
              <a:gdLst>
                <a:gd name="T0" fmla="*/ 2147483646 w 13"/>
                <a:gd name="T1" fmla="*/ 2147483646 h 9"/>
                <a:gd name="T2" fmla="*/ 2147483646 w 13"/>
                <a:gd name="T3" fmla="*/ 2147483646 h 9"/>
                <a:gd name="T4" fmla="*/ 2147483646 w 13"/>
                <a:gd name="T5" fmla="*/ 2147483646 h 9"/>
                <a:gd name="T6" fmla="*/ 0 w 13"/>
                <a:gd name="T7" fmla="*/ 2147483646 h 9"/>
                <a:gd name="T8" fmla="*/ 2147483646 w 13"/>
                <a:gd name="T9" fmla="*/ 214748364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9"/>
                <a:gd name="T17" fmla="*/ 13 w 13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9">
                  <a:moveTo>
                    <a:pt x="13" y="5"/>
                  </a:moveTo>
                  <a:cubicBezTo>
                    <a:pt x="12" y="7"/>
                    <a:pt x="10" y="5"/>
                    <a:pt x="9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3" y="9"/>
                    <a:pt x="4" y="4"/>
                    <a:pt x="0" y="5"/>
                  </a:cubicBezTo>
                  <a:cubicBezTo>
                    <a:pt x="3" y="0"/>
                    <a:pt x="9" y="3"/>
                    <a:pt x="13" y="5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Freeform 19"/>
            <p:cNvSpPr>
              <a:spLocks noChangeArrowheads="1"/>
            </p:cNvSpPr>
            <p:nvPr/>
          </p:nvSpPr>
          <p:spPr bwMode="auto">
            <a:xfrm>
              <a:off x="3218203" y="936210"/>
              <a:ext cx="111636" cy="68261"/>
            </a:xfrm>
            <a:custGeom>
              <a:avLst/>
              <a:gdLst>
                <a:gd name="T0" fmla="*/ 2147483646 w 33"/>
                <a:gd name="T1" fmla="*/ 2147483646 h 18"/>
                <a:gd name="T2" fmla="*/ 2147483646 w 33"/>
                <a:gd name="T3" fmla="*/ 2147483646 h 18"/>
                <a:gd name="T4" fmla="*/ 2147483646 w 33"/>
                <a:gd name="T5" fmla="*/ 2147483646 h 18"/>
                <a:gd name="T6" fmla="*/ 2147483646 w 33"/>
                <a:gd name="T7" fmla="*/ 2147483646 h 18"/>
                <a:gd name="T8" fmla="*/ 2147483646 w 33"/>
                <a:gd name="T9" fmla="*/ 2147483646 h 18"/>
                <a:gd name="T10" fmla="*/ 2147483646 w 33"/>
                <a:gd name="T11" fmla="*/ 2147483646 h 18"/>
                <a:gd name="T12" fmla="*/ 2147483646 w 33"/>
                <a:gd name="T13" fmla="*/ 2147483646 h 18"/>
                <a:gd name="T14" fmla="*/ 2147483646 w 33"/>
                <a:gd name="T15" fmla="*/ 2147483646 h 18"/>
                <a:gd name="T16" fmla="*/ 2147483646 w 33"/>
                <a:gd name="T17" fmla="*/ 2147483646 h 18"/>
                <a:gd name="T18" fmla="*/ 0 w 33"/>
                <a:gd name="T19" fmla="*/ 2147483646 h 18"/>
                <a:gd name="T20" fmla="*/ 2147483646 w 33"/>
                <a:gd name="T21" fmla="*/ 2147483646 h 18"/>
                <a:gd name="T22" fmla="*/ 2147483646 w 33"/>
                <a:gd name="T23" fmla="*/ 2147483646 h 18"/>
                <a:gd name="T24" fmla="*/ 2147483646 w 33"/>
                <a:gd name="T25" fmla="*/ 2147483646 h 18"/>
                <a:gd name="T26" fmla="*/ 2147483646 w 33"/>
                <a:gd name="T27" fmla="*/ 2147483646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18"/>
                <a:gd name="T44" fmla="*/ 33 w 33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18">
                  <a:moveTo>
                    <a:pt x="24" y="5"/>
                  </a:moveTo>
                  <a:cubicBezTo>
                    <a:pt x="26" y="6"/>
                    <a:pt x="27" y="8"/>
                    <a:pt x="28" y="10"/>
                  </a:cubicBezTo>
                  <a:cubicBezTo>
                    <a:pt x="30" y="12"/>
                    <a:pt x="33" y="14"/>
                    <a:pt x="32" y="17"/>
                  </a:cubicBezTo>
                  <a:cubicBezTo>
                    <a:pt x="32" y="17"/>
                    <a:pt x="29" y="18"/>
                    <a:pt x="28" y="17"/>
                  </a:cubicBezTo>
                  <a:cubicBezTo>
                    <a:pt x="28" y="17"/>
                    <a:pt x="29" y="15"/>
                    <a:pt x="28" y="15"/>
                  </a:cubicBezTo>
                  <a:cubicBezTo>
                    <a:pt x="28" y="14"/>
                    <a:pt x="24" y="17"/>
                    <a:pt x="25" y="13"/>
                  </a:cubicBezTo>
                  <a:cubicBezTo>
                    <a:pt x="17" y="13"/>
                    <a:pt x="12" y="13"/>
                    <a:pt x="7" y="12"/>
                  </a:cubicBezTo>
                  <a:cubicBezTo>
                    <a:pt x="6" y="9"/>
                    <a:pt x="9" y="9"/>
                    <a:pt x="11" y="9"/>
                  </a:cubicBezTo>
                  <a:cubicBezTo>
                    <a:pt x="11" y="7"/>
                    <a:pt x="8" y="8"/>
                    <a:pt x="8" y="6"/>
                  </a:cubicBezTo>
                  <a:cubicBezTo>
                    <a:pt x="3" y="4"/>
                    <a:pt x="1" y="8"/>
                    <a:pt x="0" y="2"/>
                  </a:cubicBezTo>
                  <a:cubicBezTo>
                    <a:pt x="3" y="0"/>
                    <a:pt x="8" y="1"/>
                    <a:pt x="11" y="2"/>
                  </a:cubicBezTo>
                  <a:cubicBezTo>
                    <a:pt x="13" y="2"/>
                    <a:pt x="14" y="2"/>
                    <a:pt x="14" y="5"/>
                  </a:cubicBezTo>
                  <a:cubicBezTo>
                    <a:pt x="16" y="6"/>
                    <a:pt x="20" y="0"/>
                    <a:pt x="20" y="5"/>
                  </a:cubicBezTo>
                  <a:cubicBezTo>
                    <a:pt x="20" y="6"/>
                    <a:pt x="24" y="7"/>
                    <a:pt x="24" y="5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" name="Freeform 20"/>
            <p:cNvSpPr>
              <a:spLocks noChangeArrowheads="1"/>
            </p:cNvSpPr>
            <p:nvPr/>
          </p:nvSpPr>
          <p:spPr bwMode="auto">
            <a:xfrm>
              <a:off x="7170393" y="936210"/>
              <a:ext cx="111636" cy="63994"/>
            </a:xfrm>
            <a:custGeom>
              <a:avLst/>
              <a:gdLst>
                <a:gd name="T0" fmla="*/ 2147483646 w 33"/>
                <a:gd name="T1" fmla="*/ 0 h 17"/>
                <a:gd name="T2" fmla="*/ 2147483646 w 33"/>
                <a:gd name="T3" fmla="*/ 2147483646 h 17"/>
                <a:gd name="T4" fmla="*/ 2147483646 w 33"/>
                <a:gd name="T5" fmla="*/ 2147483646 h 17"/>
                <a:gd name="T6" fmla="*/ 2147483646 w 33"/>
                <a:gd name="T7" fmla="*/ 2147483646 h 17"/>
                <a:gd name="T8" fmla="*/ 2147483646 w 33"/>
                <a:gd name="T9" fmla="*/ 2147483646 h 17"/>
                <a:gd name="T10" fmla="*/ 2147483646 w 33"/>
                <a:gd name="T11" fmla="*/ 2147483646 h 17"/>
                <a:gd name="T12" fmla="*/ 2147483646 w 33"/>
                <a:gd name="T13" fmla="*/ 2147483646 h 17"/>
                <a:gd name="T14" fmla="*/ 2147483646 w 33"/>
                <a:gd name="T15" fmla="*/ 2147483646 h 17"/>
                <a:gd name="T16" fmla="*/ 2147483646 w 33"/>
                <a:gd name="T17" fmla="*/ 2147483646 h 17"/>
                <a:gd name="T18" fmla="*/ 2147483646 w 33"/>
                <a:gd name="T19" fmla="*/ 2147483646 h 17"/>
                <a:gd name="T20" fmla="*/ 2147483646 w 33"/>
                <a:gd name="T21" fmla="*/ 2147483646 h 17"/>
                <a:gd name="T22" fmla="*/ 2147483646 w 33"/>
                <a:gd name="T23" fmla="*/ 2147483646 h 17"/>
                <a:gd name="T24" fmla="*/ 2147483646 w 33"/>
                <a:gd name="T25" fmla="*/ 2147483646 h 17"/>
                <a:gd name="T26" fmla="*/ 2147483646 w 33"/>
                <a:gd name="T27" fmla="*/ 2147483646 h 17"/>
                <a:gd name="T28" fmla="*/ 2147483646 w 33"/>
                <a:gd name="T29" fmla="*/ 2147483646 h 17"/>
                <a:gd name="T30" fmla="*/ 2147483646 w 33"/>
                <a:gd name="T31" fmla="*/ 2147483646 h 17"/>
                <a:gd name="T32" fmla="*/ 2147483646 w 33"/>
                <a:gd name="T33" fmla="*/ 0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3"/>
                <a:gd name="T52" fmla="*/ 0 h 17"/>
                <a:gd name="T53" fmla="*/ 33 w 33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3" h="17">
                  <a:moveTo>
                    <a:pt x="13" y="0"/>
                  </a:moveTo>
                  <a:cubicBezTo>
                    <a:pt x="14" y="3"/>
                    <a:pt x="20" y="0"/>
                    <a:pt x="19" y="5"/>
                  </a:cubicBezTo>
                  <a:cubicBezTo>
                    <a:pt x="20" y="6"/>
                    <a:pt x="20" y="2"/>
                    <a:pt x="20" y="2"/>
                  </a:cubicBezTo>
                  <a:cubicBezTo>
                    <a:pt x="22" y="2"/>
                    <a:pt x="22" y="4"/>
                    <a:pt x="23" y="5"/>
                  </a:cubicBezTo>
                  <a:cubicBezTo>
                    <a:pt x="24" y="5"/>
                    <a:pt x="26" y="4"/>
                    <a:pt x="26" y="5"/>
                  </a:cubicBezTo>
                  <a:cubicBezTo>
                    <a:pt x="26" y="5"/>
                    <a:pt x="26" y="6"/>
                    <a:pt x="26" y="6"/>
                  </a:cubicBezTo>
                  <a:cubicBezTo>
                    <a:pt x="28" y="7"/>
                    <a:pt x="32" y="5"/>
                    <a:pt x="32" y="7"/>
                  </a:cubicBezTo>
                  <a:cubicBezTo>
                    <a:pt x="33" y="13"/>
                    <a:pt x="25" y="9"/>
                    <a:pt x="22" y="10"/>
                  </a:cubicBezTo>
                  <a:cubicBezTo>
                    <a:pt x="20" y="10"/>
                    <a:pt x="21" y="13"/>
                    <a:pt x="20" y="13"/>
                  </a:cubicBezTo>
                  <a:cubicBezTo>
                    <a:pt x="17" y="15"/>
                    <a:pt x="9" y="14"/>
                    <a:pt x="8" y="13"/>
                  </a:cubicBezTo>
                  <a:cubicBezTo>
                    <a:pt x="6" y="13"/>
                    <a:pt x="7" y="15"/>
                    <a:pt x="6" y="16"/>
                  </a:cubicBezTo>
                  <a:cubicBezTo>
                    <a:pt x="4" y="13"/>
                    <a:pt x="4" y="17"/>
                    <a:pt x="1" y="15"/>
                  </a:cubicBezTo>
                  <a:cubicBezTo>
                    <a:pt x="1" y="14"/>
                    <a:pt x="0" y="11"/>
                    <a:pt x="1" y="10"/>
                  </a:cubicBezTo>
                  <a:cubicBezTo>
                    <a:pt x="1" y="10"/>
                    <a:pt x="3" y="11"/>
                    <a:pt x="4" y="10"/>
                  </a:cubicBezTo>
                  <a:cubicBezTo>
                    <a:pt x="5" y="9"/>
                    <a:pt x="4" y="7"/>
                    <a:pt x="5" y="6"/>
                  </a:cubicBezTo>
                  <a:cubicBezTo>
                    <a:pt x="5" y="6"/>
                    <a:pt x="7" y="7"/>
                    <a:pt x="8" y="6"/>
                  </a:cubicBezTo>
                  <a:cubicBezTo>
                    <a:pt x="9" y="4"/>
                    <a:pt x="12" y="3"/>
                    <a:pt x="13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" name="Freeform 21"/>
            <p:cNvSpPr>
              <a:spLocks noChangeArrowheads="1"/>
            </p:cNvSpPr>
            <p:nvPr/>
          </p:nvSpPr>
          <p:spPr bwMode="auto">
            <a:xfrm>
              <a:off x="3023160" y="983139"/>
              <a:ext cx="21814" cy="35553"/>
            </a:xfrm>
            <a:custGeom>
              <a:avLst/>
              <a:gdLst>
                <a:gd name="T0" fmla="*/ 2147483646 w 6"/>
                <a:gd name="T1" fmla="*/ 2147483646 h 10"/>
                <a:gd name="T2" fmla="*/ 2147483646 w 6"/>
                <a:gd name="T3" fmla="*/ 2147483646 h 10"/>
                <a:gd name="T4" fmla="*/ 0 60000 65536"/>
                <a:gd name="T5" fmla="*/ 0 60000 65536"/>
                <a:gd name="T6" fmla="*/ 0 w 6"/>
                <a:gd name="T7" fmla="*/ 0 h 10"/>
                <a:gd name="T8" fmla="*/ 6 w 6"/>
                <a:gd name="T9" fmla="*/ 10 h 1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10">
                  <a:moveTo>
                    <a:pt x="6" y="5"/>
                  </a:moveTo>
                  <a:cubicBezTo>
                    <a:pt x="3" y="10"/>
                    <a:pt x="0" y="0"/>
                    <a:pt x="6" y="5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Freeform 22"/>
            <p:cNvSpPr>
              <a:spLocks noChangeArrowheads="1"/>
            </p:cNvSpPr>
            <p:nvPr/>
          </p:nvSpPr>
          <p:spPr bwMode="auto">
            <a:xfrm>
              <a:off x="3066788" y="988828"/>
              <a:ext cx="61593" cy="41241"/>
            </a:xfrm>
            <a:custGeom>
              <a:avLst/>
              <a:gdLst>
                <a:gd name="T0" fmla="*/ 2147483646 w 18"/>
                <a:gd name="T1" fmla="*/ 2147483646 h 11"/>
                <a:gd name="T2" fmla="*/ 2147483646 w 18"/>
                <a:gd name="T3" fmla="*/ 2147483646 h 11"/>
                <a:gd name="T4" fmla="*/ 0 w 18"/>
                <a:gd name="T5" fmla="*/ 2147483646 h 11"/>
                <a:gd name="T6" fmla="*/ 2147483646 w 18"/>
                <a:gd name="T7" fmla="*/ 2147483646 h 11"/>
                <a:gd name="T8" fmla="*/ 2147483646 w 18"/>
                <a:gd name="T9" fmla="*/ 2147483646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1"/>
                <a:gd name="T17" fmla="*/ 18 w 18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1">
                  <a:moveTo>
                    <a:pt x="17" y="3"/>
                  </a:moveTo>
                  <a:cubicBezTo>
                    <a:pt x="18" y="11"/>
                    <a:pt x="8" y="7"/>
                    <a:pt x="4" y="10"/>
                  </a:cubicBezTo>
                  <a:cubicBezTo>
                    <a:pt x="2" y="10"/>
                    <a:pt x="3" y="6"/>
                    <a:pt x="0" y="6"/>
                  </a:cubicBezTo>
                  <a:cubicBezTo>
                    <a:pt x="1" y="2"/>
                    <a:pt x="8" y="7"/>
                    <a:pt x="9" y="3"/>
                  </a:cubicBezTo>
                  <a:cubicBezTo>
                    <a:pt x="9" y="0"/>
                    <a:pt x="12" y="5"/>
                    <a:pt x="17" y="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" name="Freeform 23"/>
            <p:cNvSpPr>
              <a:spLocks noChangeArrowheads="1"/>
            </p:cNvSpPr>
            <p:nvPr/>
          </p:nvSpPr>
          <p:spPr bwMode="auto">
            <a:xfrm>
              <a:off x="3404264" y="997360"/>
              <a:ext cx="53893" cy="29865"/>
            </a:xfrm>
            <a:custGeom>
              <a:avLst/>
              <a:gdLst>
                <a:gd name="T0" fmla="*/ 2147483646 w 16"/>
                <a:gd name="T1" fmla="*/ 2147483646 h 8"/>
                <a:gd name="T2" fmla="*/ 2147483646 w 16"/>
                <a:gd name="T3" fmla="*/ 2147483646 h 8"/>
                <a:gd name="T4" fmla="*/ 2147483646 w 16"/>
                <a:gd name="T5" fmla="*/ 2147483646 h 8"/>
                <a:gd name="T6" fmla="*/ 2147483646 w 16"/>
                <a:gd name="T7" fmla="*/ 2147483646 h 8"/>
                <a:gd name="T8" fmla="*/ 2147483646 w 16"/>
                <a:gd name="T9" fmla="*/ 2147483646 h 8"/>
                <a:gd name="T10" fmla="*/ 2147483646 w 16"/>
                <a:gd name="T11" fmla="*/ 2147483646 h 8"/>
                <a:gd name="T12" fmla="*/ 2147483646 w 16"/>
                <a:gd name="T13" fmla="*/ 2147483646 h 8"/>
                <a:gd name="T14" fmla="*/ 2147483646 w 16"/>
                <a:gd name="T15" fmla="*/ 2147483646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8"/>
                <a:gd name="T26" fmla="*/ 16 w 16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8">
                  <a:moveTo>
                    <a:pt x="14" y="3"/>
                  </a:moveTo>
                  <a:cubicBezTo>
                    <a:pt x="16" y="4"/>
                    <a:pt x="15" y="5"/>
                    <a:pt x="14" y="5"/>
                  </a:cubicBezTo>
                  <a:cubicBezTo>
                    <a:pt x="13" y="7"/>
                    <a:pt x="12" y="6"/>
                    <a:pt x="10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8"/>
                    <a:pt x="6" y="7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0" y="0"/>
                    <a:pt x="13" y="7"/>
                    <a:pt x="14" y="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" name="Freeform 24"/>
            <p:cNvSpPr>
              <a:spLocks noChangeArrowheads="1"/>
            </p:cNvSpPr>
            <p:nvPr/>
          </p:nvSpPr>
          <p:spPr bwMode="auto">
            <a:xfrm>
              <a:off x="3205371" y="1011581"/>
              <a:ext cx="30796" cy="18488"/>
            </a:xfrm>
            <a:custGeom>
              <a:avLst/>
              <a:gdLst>
                <a:gd name="T0" fmla="*/ 0 w 9"/>
                <a:gd name="T1" fmla="*/ 2147483646 h 5"/>
                <a:gd name="T2" fmla="*/ 2147483646 w 9"/>
                <a:gd name="T3" fmla="*/ 2147483646 h 5"/>
                <a:gd name="T4" fmla="*/ 0 w 9"/>
                <a:gd name="T5" fmla="*/ 2147483646 h 5"/>
                <a:gd name="T6" fmla="*/ 0 60000 65536"/>
                <a:gd name="T7" fmla="*/ 0 60000 65536"/>
                <a:gd name="T8" fmla="*/ 0 60000 65536"/>
                <a:gd name="T9" fmla="*/ 0 w 9"/>
                <a:gd name="T10" fmla="*/ 0 h 5"/>
                <a:gd name="T11" fmla="*/ 9 w 9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5">
                  <a:moveTo>
                    <a:pt x="0" y="3"/>
                  </a:moveTo>
                  <a:cubicBezTo>
                    <a:pt x="0" y="1"/>
                    <a:pt x="9" y="0"/>
                    <a:pt x="7" y="4"/>
                  </a:cubicBezTo>
                  <a:cubicBezTo>
                    <a:pt x="4" y="3"/>
                    <a:pt x="4" y="5"/>
                    <a:pt x="0" y="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" name="Freeform 25"/>
            <p:cNvSpPr>
              <a:spLocks noChangeArrowheads="1"/>
            </p:cNvSpPr>
            <p:nvPr/>
          </p:nvSpPr>
          <p:spPr bwMode="auto">
            <a:xfrm>
              <a:off x="3503069" y="1015848"/>
              <a:ext cx="16681" cy="19909"/>
            </a:xfrm>
            <a:custGeom>
              <a:avLst/>
              <a:gdLst>
                <a:gd name="T0" fmla="*/ 0 w 5"/>
                <a:gd name="T1" fmla="*/ 0 h 5"/>
                <a:gd name="T2" fmla="*/ 2147483646 w 5"/>
                <a:gd name="T3" fmla="*/ 2147483646 h 5"/>
                <a:gd name="T4" fmla="*/ 0 w 5"/>
                <a:gd name="T5" fmla="*/ 2147483646 h 5"/>
                <a:gd name="T6" fmla="*/ 0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5"/>
                <a:gd name="T14" fmla="*/ 5 w 5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5">
                  <a:moveTo>
                    <a:pt x="0" y="0"/>
                  </a:moveTo>
                  <a:cubicBezTo>
                    <a:pt x="3" y="0"/>
                    <a:pt x="5" y="2"/>
                    <a:pt x="4" y="5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" name="Freeform 26"/>
            <p:cNvSpPr>
              <a:spLocks noChangeArrowheads="1"/>
            </p:cNvSpPr>
            <p:nvPr/>
          </p:nvSpPr>
          <p:spPr bwMode="auto">
            <a:xfrm>
              <a:off x="3374751" y="1045712"/>
              <a:ext cx="336193" cy="113768"/>
            </a:xfrm>
            <a:custGeom>
              <a:avLst/>
              <a:gdLst>
                <a:gd name="T0" fmla="*/ 2147483646 w 100"/>
                <a:gd name="T1" fmla="*/ 2147483646 h 30"/>
                <a:gd name="T2" fmla="*/ 2147483646 w 100"/>
                <a:gd name="T3" fmla="*/ 2147483646 h 30"/>
                <a:gd name="T4" fmla="*/ 2147483646 w 100"/>
                <a:gd name="T5" fmla="*/ 2147483646 h 30"/>
                <a:gd name="T6" fmla="*/ 2147483646 w 100"/>
                <a:gd name="T7" fmla="*/ 2147483646 h 30"/>
                <a:gd name="T8" fmla="*/ 2147483646 w 100"/>
                <a:gd name="T9" fmla="*/ 2147483646 h 30"/>
                <a:gd name="T10" fmla="*/ 2147483646 w 100"/>
                <a:gd name="T11" fmla="*/ 2147483646 h 30"/>
                <a:gd name="T12" fmla="*/ 2147483646 w 100"/>
                <a:gd name="T13" fmla="*/ 2147483646 h 30"/>
                <a:gd name="T14" fmla="*/ 2147483646 w 100"/>
                <a:gd name="T15" fmla="*/ 2147483646 h 30"/>
                <a:gd name="T16" fmla="*/ 2147483646 w 100"/>
                <a:gd name="T17" fmla="*/ 2147483646 h 30"/>
                <a:gd name="T18" fmla="*/ 2147483646 w 100"/>
                <a:gd name="T19" fmla="*/ 2147483646 h 30"/>
                <a:gd name="T20" fmla="*/ 2147483646 w 100"/>
                <a:gd name="T21" fmla="*/ 2147483646 h 30"/>
                <a:gd name="T22" fmla="*/ 2147483646 w 100"/>
                <a:gd name="T23" fmla="*/ 2147483646 h 30"/>
                <a:gd name="T24" fmla="*/ 2147483646 w 100"/>
                <a:gd name="T25" fmla="*/ 2147483646 h 30"/>
                <a:gd name="T26" fmla="*/ 2147483646 w 100"/>
                <a:gd name="T27" fmla="*/ 2147483646 h 30"/>
                <a:gd name="T28" fmla="*/ 2147483646 w 100"/>
                <a:gd name="T29" fmla="*/ 2147483646 h 30"/>
                <a:gd name="T30" fmla="*/ 2147483646 w 100"/>
                <a:gd name="T31" fmla="*/ 2147483646 h 30"/>
                <a:gd name="T32" fmla="*/ 2147483646 w 100"/>
                <a:gd name="T33" fmla="*/ 2147483646 h 30"/>
                <a:gd name="T34" fmla="*/ 2147483646 w 100"/>
                <a:gd name="T35" fmla="*/ 2147483646 h 30"/>
                <a:gd name="T36" fmla="*/ 2147483646 w 100"/>
                <a:gd name="T37" fmla="*/ 2147483646 h 30"/>
                <a:gd name="T38" fmla="*/ 2147483646 w 100"/>
                <a:gd name="T39" fmla="*/ 2147483646 h 30"/>
                <a:gd name="T40" fmla="*/ 2147483646 w 100"/>
                <a:gd name="T41" fmla="*/ 2147483646 h 30"/>
                <a:gd name="T42" fmla="*/ 2147483646 w 100"/>
                <a:gd name="T43" fmla="*/ 2147483646 h 30"/>
                <a:gd name="T44" fmla="*/ 2147483646 w 100"/>
                <a:gd name="T45" fmla="*/ 0 h 30"/>
                <a:gd name="T46" fmla="*/ 2147483646 w 100"/>
                <a:gd name="T47" fmla="*/ 2147483646 h 30"/>
                <a:gd name="T48" fmla="*/ 2147483646 w 100"/>
                <a:gd name="T49" fmla="*/ 2147483646 h 30"/>
                <a:gd name="T50" fmla="*/ 2147483646 w 100"/>
                <a:gd name="T51" fmla="*/ 2147483646 h 30"/>
                <a:gd name="T52" fmla="*/ 2147483646 w 100"/>
                <a:gd name="T53" fmla="*/ 2147483646 h 30"/>
                <a:gd name="T54" fmla="*/ 2147483646 w 100"/>
                <a:gd name="T55" fmla="*/ 2147483646 h 30"/>
                <a:gd name="T56" fmla="*/ 2147483646 w 100"/>
                <a:gd name="T57" fmla="*/ 2147483646 h 30"/>
                <a:gd name="T58" fmla="*/ 2147483646 w 100"/>
                <a:gd name="T59" fmla="*/ 2147483646 h 30"/>
                <a:gd name="T60" fmla="*/ 2147483646 w 100"/>
                <a:gd name="T61" fmla="*/ 2147483646 h 30"/>
                <a:gd name="T62" fmla="*/ 2147483646 w 100"/>
                <a:gd name="T63" fmla="*/ 2147483646 h 30"/>
                <a:gd name="T64" fmla="*/ 2147483646 w 100"/>
                <a:gd name="T65" fmla="*/ 2147483646 h 30"/>
                <a:gd name="T66" fmla="*/ 2147483646 w 100"/>
                <a:gd name="T67" fmla="*/ 2147483646 h 30"/>
                <a:gd name="T68" fmla="*/ 2147483646 w 100"/>
                <a:gd name="T69" fmla="*/ 2147483646 h 30"/>
                <a:gd name="T70" fmla="*/ 2147483646 w 100"/>
                <a:gd name="T71" fmla="*/ 2147483646 h 3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0"/>
                <a:gd name="T109" fmla="*/ 0 h 30"/>
                <a:gd name="T110" fmla="*/ 100 w 100"/>
                <a:gd name="T111" fmla="*/ 30 h 3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0" h="30">
                  <a:moveTo>
                    <a:pt x="100" y="16"/>
                  </a:moveTo>
                  <a:cubicBezTo>
                    <a:pt x="100" y="23"/>
                    <a:pt x="100" y="23"/>
                    <a:pt x="100" y="23"/>
                  </a:cubicBezTo>
                  <a:cubicBezTo>
                    <a:pt x="98" y="23"/>
                    <a:pt x="96" y="24"/>
                    <a:pt x="96" y="26"/>
                  </a:cubicBezTo>
                  <a:cubicBezTo>
                    <a:pt x="89" y="27"/>
                    <a:pt x="84" y="26"/>
                    <a:pt x="79" y="26"/>
                  </a:cubicBezTo>
                  <a:cubicBezTo>
                    <a:pt x="77" y="26"/>
                    <a:pt x="75" y="29"/>
                    <a:pt x="73" y="29"/>
                  </a:cubicBezTo>
                  <a:cubicBezTo>
                    <a:pt x="71" y="29"/>
                    <a:pt x="71" y="28"/>
                    <a:pt x="69" y="28"/>
                  </a:cubicBezTo>
                  <a:cubicBezTo>
                    <a:pt x="70" y="28"/>
                    <a:pt x="68" y="29"/>
                    <a:pt x="68" y="29"/>
                  </a:cubicBezTo>
                  <a:cubicBezTo>
                    <a:pt x="67" y="29"/>
                    <a:pt x="62" y="29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1" y="27"/>
                    <a:pt x="59" y="29"/>
                    <a:pt x="59" y="29"/>
                  </a:cubicBezTo>
                  <a:cubicBezTo>
                    <a:pt x="56" y="28"/>
                    <a:pt x="56" y="26"/>
                    <a:pt x="54" y="26"/>
                  </a:cubicBezTo>
                  <a:cubicBezTo>
                    <a:pt x="48" y="26"/>
                    <a:pt x="41" y="30"/>
                    <a:pt x="33" y="26"/>
                  </a:cubicBezTo>
                  <a:cubicBezTo>
                    <a:pt x="33" y="25"/>
                    <a:pt x="34" y="25"/>
                    <a:pt x="34" y="23"/>
                  </a:cubicBezTo>
                  <a:cubicBezTo>
                    <a:pt x="34" y="21"/>
                    <a:pt x="32" y="23"/>
                    <a:pt x="31" y="22"/>
                  </a:cubicBezTo>
                  <a:cubicBezTo>
                    <a:pt x="30" y="20"/>
                    <a:pt x="31" y="17"/>
                    <a:pt x="28" y="16"/>
                  </a:cubicBezTo>
                  <a:cubicBezTo>
                    <a:pt x="29" y="15"/>
                    <a:pt x="31" y="15"/>
                    <a:pt x="31" y="14"/>
                  </a:cubicBezTo>
                  <a:cubicBezTo>
                    <a:pt x="31" y="11"/>
                    <a:pt x="27" y="12"/>
                    <a:pt x="28" y="8"/>
                  </a:cubicBezTo>
                  <a:cubicBezTo>
                    <a:pt x="26" y="10"/>
                    <a:pt x="20" y="9"/>
                    <a:pt x="16" y="9"/>
                  </a:cubicBezTo>
                  <a:cubicBezTo>
                    <a:pt x="13" y="11"/>
                    <a:pt x="14" y="7"/>
                    <a:pt x="13" y="7"/>
                  </a:cubicBezTo>
                  <a:cubicBezTo>
                    <a:pt x="12" y="6"/>
                    <a:pt x="10" y="7"/>
                    <a:pt x="10" y="5"/>
                  </a:cubicBezTo>
                  <a:cubicBezTo>
                    <a:pt x="9" y="6"/>
                    <a:pt x="7" y="7"/>
                    <a:pt x="5" y="7"/>
                  </a:cubicBezTo>
                  <a:cubicBezTo>
                    <a:pt x="9" y="2"/>
                    <a:pt x="0" y="6"/>
                    <a:pt x="2" y="1"/>
                  </a:cubicBezTo>
                  <a:cubicBezTo>
                    <a:pt x="8" y="2"/>
                    <a:pt x="12" y="0"/>
                    <a:pt x="17" y="0"/>
                  </a:cubicBezTo>
                  <a:cubicBezTo>
                    <a:pt x="17" y="1"/>
                    <a:pt x="19" y="0"/>
                    <a:pt x="20" y="1"/>
                  </a:cubicBezTo>
                  <a:cubicBezTo>
                    <a:pt x="20" y="1"/>
                    <a:pt x="20" y="3"/>
                    <a:pt x="20" y="4"/>
                  </a:cubicBezTo>
                  <a:cubicBezTo>
                    <a:pt x="21" y="5"/>
                    <a:pt x="25" y="3"/>
                    <a:pt x="24" y="7"/>
                  </a:cubicBezTo>
                  <a:cubicBezTo>
                    <a:pt x="28" y="3"/>
                    <a:pt x="32" y="7"/>
                    <a:pt x="37" y="7"/>
                  </a:cubicBezTo>
                  <a:cubicBezTo>
                    <a:pt x="36" y="11"/>
                    <a:pt x="39" y="11"/>
                    <a:pt x="37" y="14"/>
                  </a:cubicBezTo>
                  <a:cubicBezTo>
                    <a:pt x="39" y="14"/>
                    <a:pt x="43" y="13"/>
                    <a:pt x="47" y="15"/>
                  </a:cubicBezTo>
                  <a:cubicBezTo>
                    <a:pt x="48" y="15"/>
                    <a:pt x="40" y="18"/>
                    <a:pt x="47" y="18"/>
                  </a:cubicBezTo>
                  <a:cubicBezTo>
                    <a:pt x="48" y="18"/>
                    <a:pt x="48" y="16"/>
                    <a:pt x="49" y="16"/>
                  </a:cubicBezTo>
                  <a:cubicBezTo>
                    <a:pt x="54" y="16"/>
                    <a:pt x="60" y="16"/>
                    <a:pt x="66" y="16"/>
                  </a:cubicBezTo>
                  <a:cubicBezTo>
                    <a:pt x="67" y="16"/>
                    <a:pt x="69" y="18"/>
                    <a:pt x="69" y="18"/>
                  </a:cubicBezTo>
                  <a:cubicBezTo>
                    <a:pt x="72" y="17"/>
                    <a:pt x="66" y="15"/>
                    <a:pt x="73" y="15"/>
                  </a:cubicBezTo>
                  <a:cubicBezTo>
                    <a:pt x="75" y="15"/>
                    <a:pt x="76" y="15"/>
                    <a:pt x="77" y="15"/>
                  </a:cubicBezTo>
                  <a:cubicBezTo>
                    <a:pt x="83" y="14"/>
                    <a:pt x="92" y="14"/>
                    <a:pt x="100" y="16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" name="Freeform 27"/>
            <p:cNvSpPr>
              <a:spLocks noChangeArrowheads="1"/>
            </p:cNvSpPr>
            <p:nvPr/>
          </p:nvSpPr>
          <p:spPr bwMode="auto">
            <a:xfrm>
              <a:off x="6242655" y="1041446"/>
              <a:ext cx="338759" cy="271621"/>
            </a:xfrm>
            <a:custGeom>
              <a:avLst/>
              <a:gdLst>
                <a:gd name="T0" fmla="*/ 2147483646 w 100"/>
                <a:gd name="T1" fmla="*/ 2147483646 h 72"/>
                <a:gd name="T2" fmla="*/ 2147483646 w 100"/>
                <a:gd name="T3" fmla="*/ 2147483646 h 72"/>
                <a:gd name="T4" fmla="*/ 2147483646 w 100"/>
                <a:gd name="T5" fmla="*/ 2147483646 h 72"/>
                <a:gd name="T6" fmla="*/ 2147483646 w 100"/>
                <a:gd name="T7" fmla="*/ 2147483646 h 72"/>
                <a:gd name="T8" fmla="*/ 2147483646 w 100"/>
                <a:gd name="T9" fmla="*/ 2147483646 h 72"/>
                <a:gd name="T10" fmla="*/ 2147483646 w 100"/>
                <a:gd name="T11" fmla="*/ 2147483646 h 72"/>
                <a:gd name="T12" fmla="*/ 2147483646 w 100"/>
                <a:gd name="T13" fmla="*/ 2147483646 h 72"/>
                <a:gd name="T14" fmla="*/ 2147483646 w 100"/>
                <a:gd name="T15" fmla="*/ 2147483646 h 72"/>
                <a:gd name="T16" fmla="*/ 2147483646 w 100"/>
                <a:gd name="T17" fmla="*/ 2147483646 h 72"/>
                <a:gd name="T18" fmla="*/ 2147483646 w 100"/>
                <a:gd name="T19" fmla="*/ 2147483646 h 72"/>
                <a:gd name="T20" fmla="*/ 2147483646 w 100"/>
                <a:gd name="T21" fmla="*/ 2147483646 h 72"/>
                <a:gd name="T22" fmla="*/ 2147483646 w 100"/>
                <a:gd name="T23" fmla="*/ 2147483646 h 72"/>
                <a:gd name="T24" fmla="*/ 2147483646 w 100"/>
                <a:gd name="T25" fmla="*/ 2147483646 h 72"/>
                <a:gd name="T26" fmla="*/ 2147483646 w 100"/>
                <a:gd name="T27" fmla="*/ 2147483646 h 72"/>
                <a:gd name="T28" fmla="*/ 2147483646 w 100"/>
                <a:gd name="T29" fmla="*/ 2147483646 h 72"/>
                <a:gd name="T30" fmla="*/ 2147483646 w 100"/>
                <a:gd name="T31" fmla="*/ 2147483646 h 72"/>
                <a:gd name="T32" fmla="*/ 2147483646 w 100"/>
                <a:gd name="T33" fmla="*/ 2147483646 h 72"/>
                <a:gd name="T34" fmla="*/ 2147483646 w 100"/>
                <a:gd name="T35" fmla="*/ 2147483646 h 72"/>
                <a:gd name="T36" fmla="*/ 2147483646 w 100"/>
                <a:gd name="T37" fmla="*/ 2147483646 h 72"/>
                <a:gd name="T38" fmla="*/ 2147483646 w 100"/>
                <a:gd name="T39" fmla="*/ 2147483646 h 72"/>
                <a:gd name="T40" fmla="*/ 2147483646 w 100"/>
                <a:gd name="T41" fmla="*/ 2147483646 h 72"/>
                <a:gd name="T42" fmla="*/ 2147483646 w 100"/>
                <a:gd name="T43" fmla="*/ 2147483646 h 72"/>
                <a:gd name="T44" fmla="*/ 2147483646 w 100"/>
                <a:gd name="T45" fmla="*/ 2147483646 h 72"/>
                <a:gd name="T46" fmla="*/ 2147483646 w 100"/>
                <a:gd name="T47" fmla="*/ 2147483646 h 72"/>
                <a:gd name="T48" fmla="*/ 2147483646 w 100"/>
                <a:gd name="T49" fmla="*/ 2147483646 h 72"/>
                <a:gd name="T50" fmla="*/ 2147483646 w 100"/>
                <a:gd name="T51" fmla="*/ 2147483646 h 72"/>
                <a:gd name="T52" fmla="*/ 2147483646 w 100"/>
                <a:gd name="T53" fmla="*/ 2147483646 h 72"/>
                <a:gd name="T54" fmla="*/ 2147483646 w 100"/>
                <a:gd name="T55" fmla="*/ 2147483646 h 72"/>
                <a:gd name="T56" fmla="*/ 2147483646 w 100"/>
                <a:gd name="T57" fmla="*/ 2147483646 h 72"/>
                <a:gd name="T58" fmla="*/ 2147483646 w 100"/>
                <a:gd name="T59" fmla="*/ 2147483646 h 72"/>
                <a:gd name="T60" fmla="*/ 2147483646 w 100"/>
                <a:gd name="T61" fmla="*/ 2147483646 h 72"/>
                <a:gd name="T62" fmla="*/ 2147483646 w 100"/>
                <a:gd name="T63" fmla="*/ 2147483646 h 72"/>
                <a:gd name="T64" fmla="*/ 2147483646 w 100"/>
                <a:gd name="T65" fmla="*/ 2147483646 h 72"/>
                <a:gd name="T66" fmla="*/ 2147483646 w 100"/>
                <a:gd name="T67" fmla="*/ 2147483646 h 72"/>
                <a:gd name="T68" fmla="*/ 2147483646 w 100"/>
                <a:gd name="T69" fmla="*/ 2147483646 h 72"/>
                <a:gd name="T70" fmla="*/ 2147483646 w 100"/>
                <a:gd name="T71" fmla="*/ 2147483646 h 72"/>
                <a:gd name="T72" fmla="*/ 2147483646 w 100"/>
                <a:gd name="T73" fmla="*/ 2147483646 h 72"/>
                <a:gd name="T74" fmla="*/ 2147483646 w 100"/>
                <a:gd name="T75" fmla="*/ 2147483646 h 72"/>
                <a:gd name="T76" fmla="*/ 2147483646 w 100"/>
                <a:gd name="T77" fmla="*/ 2147483646 h 72"/>
                <a:gd name="T78" fmla="*/ 2147483646 w 100"/>
                <a:gd name="T79" fmla="*/ 2147483646 h 72"/>
                <a:gd name="T80" fmla="*/ 2147483646 w 100"/>
                <a:gd name="T81" fmla="*/ 2147483646 h 72"/>
                <a:gd name="T82" fmla="*/ 2147483646 w 100"/>
                <a:gd name="T83" fmla="*/ 2147483646 h 72"/>
                <a:gd name="T84" fmla="*/ 2147483646 w 100"/>
                <a:gd name="T85" fmla="*/ 2147483646 h 72"/>
                <a:gd name="T86" fmla="*/ 2147483646 w 100"/>
                <a:gd name="T87" fmla="*/ 2147483646 h 72"/>
                <a:gd name="T88" fmla="*/ 2147483646 w 100"/>
                <a:gd name="T89" fmla="*/ 2147483646 h 72"/>
                <a:gd name="T90" fmla="*/ 2147483646 w 100"/>
                <a:gd name="T91" fmla="*/ 2147483646 h 72"/>
                <a:gd name="T92" fmla="*/ 2147483646 w 100"/>
                <a:gd name="T93" fmla="*/ 2147483646 h 72"/>
                <a:gd name="T94" fmla="*/ 2147483646 w 100"/>
                <a:gd name="T95" fmla="*/ 2147483646 h 72"/>
                <a:gd name="T96" fmla="*/ 2147483646 w 100"/>
                <a:gd name="T97" fmla="*/ 2147483646 h 72"/>
                <a:gd name="T98" fmla="*/ 2147483646 w 100"/>
                <a:gd name="T99" fmla="*/ 2147483646 h 72"/>
                <a:gd name="T100" fmla="*/ 2147483646 w 100"/>
                <a:gd name="T101" fmla="*/ 2147483646 h 72"/>
                <a:gd name="T102" fmla="*/ 2147483646 w 100"/>
                <a:gd name="T103" fmla="*/ 2147483646 h 72"/>
                <a:gd name="T104" fmla="*/ 2147483646 w 100"/>
                <a:gd name="T105" fmla="*/ 2147483646 h 72"/>
                <a:gd name="T106" fmla="*/ 2147483646 w 100"/>
                <a:gd name="T107" fmla="*/ 2147483646 h 72"/>
                <a:gd name="T108" fmla="*/ 2147483646 w 100"/>
                <a:gd name="T109" fmla="*/ 2147483646 h 72"/>
                <a:gd name="T110" fmla="*/ 2147483646 w 100"/>
                <a:gd name="T111" fmla="*/ 2147483646 h 72"/>
                <a:gd name="T112" fmla="*/ 2147483646 w 100"/>
                <a:gd name="T113" fmla="*/ 2147483646 h 7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0"/>
                <a:gd name="T172" fmla="*/ 0 h 72"/>
                <a:gd name="T173" fmla="*/ 100 w 100"/>
                <a:gd name="T174" fmla="*/ 72 h 7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0" h="72">
                  <a:moveTo>
                    <a:pt x="82" y="2"/>
                  </a:moveTo>
                  <a:cubicBezTo>
                    <a:pt x="87" y="5"/>
                    <a:pt x="93" y="0"/>
                    <a:pt x="99" y="1"/>
                  </a:cubicBezTo>
                  <a:cubicBezTo>
                    <a:pt x="100" y="4"/>
                    <a:pt x="97" y="4"/>
                    <a:pt x="98" y="8"/>
                  </a:cubicBezTo>
                  <a:cubicBezTo>
                    <a:pt x="93" y="5"/>
                    <a:pt x="86" y="10"/>
                    <a:pt x="79" y="10"/>
                  </a:cubicBezTo>
                  <a:cubicBezTo>
                    <a:pt x="78" y="10"/>
                    <a:pt x="78" y="13"/>
                    <a:pt x="77" y="13"/>
                  </a:cubicBezTo>
                  <a:cubicBezTo>
                    <a:pt x="76" y="14"/>
                    <a:pt x="74" y="13"/>
                    <a:pt x="74" y="13"/>
                  </a:cubicBezTo>
                  <a:cubicBezTo>
                    <a:pt x="74" y="13"/>
                    <a:pt x="71" y="16"/>
                    <a:pt x="71" y="16"/>
                  </a:cubicBezTo>
                  <a:cubicBezTo>
                    <a:pt x="70" y="16"/>
                    <a:pt x="70" y="14"/>
                    <a:pt x="68" y="15"/>
                  </a:cubicBezTo>
                  <a:cubicBezTo>
                    <a:pt x="67" y="15"/>
                    <a:pt x="65" y="15"/>
                    <a:pt x="63" y="16"/>
                  </a:cubicBezTo>
                  <a:cubicBezTo>
                    <a:pt x="62" y="16"/>
                    <a:pt x="59" y="17"/>
                    <a:pt x="57" y="17"/>
                  </a:cubicBezTo>
                  <a:cubicBezTo>
                    <a:pt x="55" y="18"/>
                    <a:pt x="57" y="19"/>
                    <a:pt x="56" y="20"/>
                  </a:cubicBezTo>
                  <a:cubicBezTo>
                    <a:pt x="55" y="21"/>
                    <a:pt x="49" y="20"/>
                    <a:pt x="49" y="24"/>
                  </a:cubicBezTo>
                  <a:cubicBezTo>
                    <a:pt x="48" y="26"/>
                    <a:pt x="45" y="27"/>
                    <a:pt x="44" y="27"/>
                  </a:cubicBezTo>
                  <a:cubicBezTo>
                    <a:pt x="44" y="28"/>
                    <a:pt x="42" y="29"/>
                    <a:pt x="42" y="30"/>
                  </a:cubicBezTo>
                  <a:cubicBezTo>
                    <a:pt x="41" y="31"/>
                    <a:pt x="40" y="31"/>
                    <a:pt x="40" y="33"/>
                  </a:cubicBezTo>
                  <a:cubicBezTo>
                    <a:pt x="35" y="34"/>
                    <a:pt x="36" y="32"/>
                    <a:pt x="33" y="36"/>
                  </a:cubicBezTo>
                  <a:cubicBezTo>
                    <a:pt x="33" y="36"/>
                    <a:pt x="32" y="35"/>
                    <a:pt x="32" y="37"/>
                  </a:cubicBezTo>
                  <a:cubicBezTo>
                    <a:pt x="32" y="39"/>
                    <a:pt x="28" y="38"/>
                    <a:pt x="26" y="40"/>
                  </a:cubicBezTo>
                  <a:cubicBezTo>
                    <a:pt x="26" y="42"/>
                    <a:pt x="28" y="47"/>
                    <a:pt x="23" y="45"/>
                  </a:cubicBezTo>
                  <a:cubicBezTo>
                    <a:pt x="24" y="48"/>
                    <a:pt x="22" y="54"/>
                    <a:pt x="25" y="54"/>
                  </a:cubicBezTo>
                  <a:cubicBezTo>
                    <a:pt x="24" y="55"/>
                    <a:pt x="22" y="56"/>
                    <a:pt x="20" y="57"/>
                  </a:cubicBezTo>
                  <a:cubicBezTo>
                    <a:pt x="19" y="60"/>
                    <a:pt x="24" y="59"/>
                    <a:pt x="23" y="62"/>
                  </a:cubicBezTo>
                  <a:cubicBezTo>
                    <a:pt x="23" y="62"/>
                    <a:pt x="21" y="63"/>
                    <a:pt x="22" y="64"/>
                  </a:cubicBezTo>
                  <a:cubicBezTo>
                    <a:pt x="22" y="63"/>
                    <a:pt x="24" y="65"/>
                    <a:pt x="23" y="65"/>
                  </a:cubicBezTo>
                  <a:cubicBezTo>
                    <a:pt x="24" y="65"/>
                    <a:pt x="25" y="64"/>
                    <a:pt x="25" y="64"/>
                  </a:cubicBezTo>
                  <a:cubicBezTo>
                    <a:pt x="26" y="64"/>
                    <a:pt x="26" y="67"/>
                    <a:pt x="29" y="66"/>
                  </a:cubicBezTo>
                  <a:cubicBezTo>
                    <a:pt x="29" y="69"/>
                    <a:pt x="27" y="69"/>
                    <a:pt x="27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5" y="71"/>
                    <a:pt x="17" y="70"/>
                    <a:pt x="16" y="69"/>
                  </a:cubicBezTo>
                  <a:cubicBezTo>
                    <a:pt x="15" y="68"/>
                    <a:pt x="14" y="69"/>
                    <a:pt x="12" y="68"/>
                  </a:cubicBezTo>
                  <a:cubicBezTo>
                    <a:pt x="11" y="67"/>
                    <a:pt x="10" y="65"/>
                    <a:pt x="9" y="65"/>
                  </a:cubicBezTo>
                  <a:cubicBezTo>
                    <a:pt x="9" y="65"/>
                    <a:pt x="7" y="65"/>
                    <a:pt x="6" y="65"/>
                  </a:cubicBezTo>
                  <a:cubicBezTo>
                    <a:pt x="5" y="64"/>
                    <a:pt x="5" y="65"/>
                    <a:pt x="2" y="65"/>
                  </a:cubicBezTo>
                  <a:cubicBezTo>
                    <a:pt x="2" y="62"/>
                    <a:pt x="0" y="60"/>
                    <a:pt x="1" y="55"/>
                  </a:cubicBezTo>
                  <a:cubicBezTo>
                    <a:pt x="5" y="60"/>
                    <a:pt x="1" y="50"/>
                    <a:pt x="8" y="52"/>
                  </a:cubicBezTo>
                  <a:cubicBezTo>
                    <a:pt x="9" y="51"/>
                    <a:pt x="6" y="51"/>
                    <a:pt x="6" y="51"/>
                  </a:cubicBezTo>
                  <a:cubicBezTo>
                    <a:pt x="7" y="50"/>
                    <a:pt x="11" y="49"/>
                    <a:pt x="8" y="48"/>
                  </a:cubicBezTo>
                  <a:cubicBezTo>
                    <a:pt x="9" y="46"/>
                    <a:pt x="12" y="46"/>
                    <a:pt x="15" y="45"/>
                  </a:cubicBezTo>
                  <a:cubicBezTo>
                    <a:pt x="14" y="43"/>
                    <a:pt x="19" y="41"/>
                    <a:pt x="15" y="40"/>
                  </a:cubicBezTo>
                  <a:cubicBezTo>
                    <a:pt x="15" y="38"/>
                    <a:pt x="17" y="39"/>
                    <a:pt x="19" y="38"/>
                  </a:cubicBezTo>
                  <a:cubicBezTo>
                    <a:pt x="19" y="36"/>
                    <a:pt x="20" y="35"/>
                    <a:pt x="22" y="34"/>
                  </a:cubicBezTo>
                  <a:cubicBezTo>
                    <a:pt x="19" y="32"/>
                    <a:pt x="23" y="32"/>
                    <a:pt x="22" y="27"/>
                  </a:cubicBezTo>
                  <a:cubicBezTo>
                    <a:pt x="27" y="27"/>
                    <a:pt x="29" y="24"/>
                    <a:pt x="33" y="23"/>
                  </a:cubicBezTo>
                  <a:cubicBezTo>
                    <a:pt x="35" y="24"/>
                    <a:pt x="34" y="21"/>
                    <a:pt x="35" y="20"/>
                  </a:cubicBezTo>
                  <a:cubicBezTo>
                    <a:pt x="35" y="20"/>
                    <a:pt x="36" y="21"/>
                    <a:pt x="36" y="22"/>
                  </a:cubicBezTo>
                  <a:cubicBezTo>
                    <a:pt x="37" y="21"/>
                    <a:pt x="38" y="20"/>
                    <a:pt x="39" y="19"/>
                  </a:cubicBezTo>
                  <a:cubicBezTo>
                    <a:pt x="39" y="18"/>
                    <a:pt x="40" y="18"/>
                    <a:pt x="40" y="16"/>
                  </a:cubicBezTo>
                  <a:cubicBezTo>
                    <a:pt x="43" y="16"/>
                    <a:pt x="45" y="16"/>
                    <a:pt x="47" y="15"/>
                  </a:cubicBezTo>
                  <a:cubicBezTo>
                    <a:pt x="49" y="13"/>
                    <a:pt x="51" y="14"/>
                    <a:pt x="56" y="13"/>
                  </a:cubicBezTo>
                  <a:cubicBezTo>
                    <a:pt x="57" y="13"/>
                    <a:pt x="56" y="12"/>
                    <a:pt x="57" y="12"/>
                  </a:cubicBezTo>
                  <a:cubicBezTo>
                    <a:pt x="59" y="11"/>
                    <a:pt x="60" y="13"/>
                    <a:pt x="60" y="13"/>
                  </a:cubicBezTo>
                  <a:cubicBezTo>
                    <a:pt x="62" y="13"/>
                    <a:pt x="59" y="10"/>
                    <a:pt x="61" y="10"/>
                  </a:cubicBezTo>
                  <a:cubicBezTo>
                    <a:pt x="62" y="10"/>
                    <a:pt x="62" y="10"/>
                    <a:pt x="63" y="10"/>
                  </a:cubicBezTo>
                  <a:cubicBezTo>
                    <a:pt x="64" y="10"/>
                    <a:pt x="68" y="10"/>
                    <a:pt x="72" y="9"/>
                  </a:cubicBezTo>
                  <a:cubicBezTo>
                    <a:pt x="75" y="8"/>
                    <a:pt x="74" y="9"/>
                    <a:pt x="75" y="8"/>
                  </a:cubicBezTo>
                  <a:cubicBezTo>
                    <a:pt x="75" y="8"/>
                    <a:pt x="77" y="6"/>
                    <a:pt x="77" y="6"/>
                  </a:cubicBezTo>
                  <a:cubicBezTo>
                    <a:pt x="81" y="4"/>
                    <a:pt x="82" y="9"/>
                    <a:pt x="82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" name="Freeform 28"/>
            <p:cNvSpPr>
              <a:spLocks noChangeArrowheads="1"/>
            </p:cNvSpPr>
            <p:nvPr/>
          </p:nvSpPr>
          <p:spPr bwMode="auto">
            <a:xfrm>
              <a:off x="3287495" y="1057089"/>
              <a:ext cx="37212" cy="19909"/>
            </a:xfrm>
            <a:custGeom>
              <a:avLst/>
              <a:gdLst>
                <a:gd name="T0" fmla="*/ 2147483646 w 11"/>
                <a:gd name="T1" fmla="*/ 2147483646 h 5"/>
                <a:gd name="T2" fmla="*/ 2147483646 w 11"/>
                <a:gd name="T3" fmla="*/ 2147483646 h 5"/>
                <a:gd name="T4" fmla="*/ 2147483646 w 11"/>
                <a:gd name="T5" fmla="*/ 2147483646 h 5"/>
                <a:gd name="T6" fmla="*/ 0 60000 65536"/>
                <a:gd name="T7" fmla="*/ 0 60000 65536"/>
                <a:gd name="T8" fmla="*/ 0 60000 65536"/>
                <a:gd name="T9" fmla="*/ 0 w 11"/>
                <a:gd name="T10" fmla="*/ 0 h 5"/>
                <a:gd name="T11" fmla="*/ 11 w 11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5">
                  <a:moveTo>
                    <a:pt x="8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5"/>
                    <a:pt x="0" y="0"/>
                    <a:pt x="8" y="1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" name="Freeform 29"/>
            <p:cNvSpPr>
              <a:spLocks noChangeArrowheads="1"/>
            </p:cNvSpPr>
            <p:nvPr/>
          </p:nvSpPr>
          <p:spPr bwMode="auto">
            <a:xfrm>
              <a:off x="7892822" y="1079842"/>
              <a:ext cx="103938" cy="91015"/>
            </a:xfrm>
            <a:custGeom>
              <a:avLst/>
              <a:gdLst>
                <a:gd name="T0" fmla="*/ 2147483646 w 31"/>
                <a:gd name="T1" fmla="*/ 0 h 24"/>
                <a:gd name="T2" fmla="*/ 2147483646 w 31"/>
                <a:gd name="T3" fmla="*/ 2147483646 h 24"/>
                <a:gd name="T4" fmla="*/ 2147483646 w 31"/>
                <a:gd name="T5" fmla="*/ 2147483646 h 24"/>
                <a:gd name="T6" fmla="*/ 2147483646 w 31"/>
                <a:gd name="T7" fmla="*/ 2147483646 h 24"/>
                <a:gd name="T8" fmla="*/ 2147483646 w 31"/>
                <a:gd name="T9" fmla="*/ 2147483646 h 24"/>
                <a:gd name="T10" fmla="*/ 2147483646 w 31"/>
                <a:gd name="T11" fmla="*/ 2147483646 h 24"/>
                <a:gd name="T12" fmla="*/ 2147483646 w 31"/>
                <a:gd name="T13" fmla="*/ 2147483646 h 24"/>
                <a:gd name="T14" fmla="*/ 2147483646 w 31"/>
                <a:gd name="T15" fmla="*/ 2147483646 h 24"/>
                <a:gd name="T16" fmla="*/ 2147483646 w 31"/>
                <a:gd name="T17" fmla="*/ 2147483646 h 24"/>
                <a:gd name="T18" fmla="*/ 2147483646 w 31"/>
                <a:gd name="T19" fmla="*/ 2147483646 h 24"/>
                <a:gd name="T20" fmla="*/ 2147483646 w 31"/>
                <a:gd name="T21" fmla="*/ 2147483646 h 24"/>
                <a:gd name="T22" fmla="*/ 0 w 31"/>
                <a:gd name="T23" fmla="*/ 2147483646 h 24"/>
                <a:gd name="T24" fmla="*/ 2147483646 w 31"/>
                <a:gd name="T25" fmla="*/ 0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"/>
                <a:gd name="T40" fmla="*/ 0 h 24"/>
                <a:gd name="T41" fmla="*/ 31 w 31"/>
                <a:gd name="T42" fmla="*/ 24 h 2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" h="24">
                  <a:moveTo>
                    <a:pt x="8" y="0"/>
                  </a:moveTo>
                  <a:cubicBezTo>
                    <a:pt x="10" y="0"/>
                    <a:pt x="10" y="1"/>
                    <a:pt x="10" y="2"/>
                  </a:cubicBezTo>
                  <a:cubicBezTo>
                    <a:pt x="11" y="5"/>
                    <a:pt x="16" y="4"/>
                    <a:pt x="18" y="6"/>
                  </a:cubicBezTo>
                  <a:cubicBezTo>
                    <a:pt x="21" y="7"/>
                    <a:pt x="22" y="3"/>
                    <a:pt x="22" y="3"/>
                  </a:cubicBezTo>
                  <a:cubicBezTo>
                    <a:pt x="24" y="3"/>
                    <a:pt x="26" y="6"/>
                    <a:pt x="31" y="5"/>
                  </a:cubicBezTo>
                  <a:cubicBezTo>
                    <a:pt x="30" y="6"/>
                    <a:pt x="23" y="9"/>
                    <a:pt x="28" y="12"/>
                  </a:cubicBezTo>
                  <a:cubicBezTo>
                    <a:pt x="27" y="15"/>
                    <a:pt x="22" y="14"/>
                    <a:pt x="17" y="14"/>
                  </a:cubicBezTo>
                  <a:cubicBezTo>
                    <a:pt x="15" y="15"/>
                    <a:pt x="16" y="16"/>
                    <a:pt x="17" y="16"/>
                  </a:cubicBezTo>
                  <a:cubicBezTo>
                    <a:pt x="18" y="18"/>
                    <a:pt x="9" y="17"/>
                    <a:pt x="14" y="19"/>
                  </a:cubicBezTo>
                  <a:cubicBezTo>
                    <a:pt x="14" y="24"/>
                    <a:pt x="9" y="16"/>
                    <a:pt x="10" y="20"/>
                  </a:cubicBezTo>
                  <a:cubicBezTo>
                    <a:pt x="8" y="19"/>
                    <a:pt x="9" y="16"/>
                    <a:pt x="4" y="17"/>
                  </a:cubicBezTo>
                  <a:cubicBezTo>
                    <a:pt x="3" y="13"/>
                    <a:pt x="4" y="7"/>
                    <a:pt x="0" y="6"/>
                  </a:cubicBezTo>
                  <a:cubicBezTo>
                    <a:pt x="1" y="3"/>
                    <a:pt x="9" y="6"/>
                    <a:pt x="8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" name="Freeform 30"/>
            <p:cNvSpPr>
              <a:spLocks noChangeArrowheads="1"/>
            </p:cNvSpPr>
            <p:nvPr/>
          </p:nvSpPr>
          <p:spPr bwMode="auto">
            <a:xfrm>
              <a:off x="2946169" y="1091219"/>
              <a:ext cx="26946" cy="22754"/>
            </a:xfrm>
            <a:custGeom>
              <a:avLst/>
              <a:gdLst>
                <a:gd name="T0" fmla="*/ 2147483646 w 8"/>
                <a:gd name="T1" fmla="*/ 0 h 6"/>
                <a:gd name="T2" fmla="*/ 2147483646 w 8"/>
                <a:gd name="T3" fmla="*/ 2147483646 h 6"/>
                <a:gd name="T4" fmla="*/ 0 w 8"/>
                <a:gd name="T5" fmla="*/ 2147483646 h 6"/>
                <a:gd name="T6" fmla="*/ 2147483646 w 8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6"/>
                <a:gd name="T14" fmla="*/ 8 w 8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6">
                  <a:moveTo>
                    <a:pt x="4" y="0"/>
                  </a:moveTo>
                  <a:cubicBezTo>
                    <a:pt x="8" y="1"/>
                    <a:pt x="5" y="2"/>
                    <a:pt x="5" y="6"/>
                  </a:cubicBezTo>
                  <a:cubicBezTo>
                    <a:pt x="4" y="5"/>
                    <a:pt x="2" y="4"/>
                    <a:pt x="0" y="4"/>
                  </a:cubicBezTo>
                  <a:cubicBezTo>
                    <a:pt x="0" y="2"/>
                    <a:pt x="4" y="3"/>
                    <a:pt x="4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" name="Freeform 31"/>
            <p:cNvSpPr>
              <a:spLocks noChangeArrowheads="1"/>
            </p:cNvSpPr>
            <p:nvPr/>
          </p:nvSpPr>
          <p:spPr bwMode="auto">
            <a:xfrm>
              <a:off x="8007025" y="1091219"/>
              <a:ext cx="46194" cy="49774"/>
            </a:xfrm>
            <a:custGeom>
              <a:avLst/>
              <a:gdLst>
                <a:gd name="T0" fmla="*/ 0 w 14"/>
                <a:gd name="T1" fmla="*/ 2147483646 h 13"/>
                <a:gd name="T2" fmla="*/ 2147483646 w 14"/>
                <a:gd name="T3" fmla="*/ 2147483646 h 13"/>
                <a:gd name="T4" fmla="*/ 2147483646 w 14"/>
                <a:gd name="T5" fmla="*/ 2147483646 h 13"/>
                <a:gd name="T6" fmla="*/ 2147483646 w 14"/>
                <a:gd name="T7" fmla="*/ 2147483646 h 13"/>
                <a:gd name="T8" fmla="*/ 2147483646 w 14"/>
                <a:gd name="T9" fmla="*/ 2147483646 h 13"/>
                <a:gd name="T10" fmla="*/ 0 w 14"/>
                <a:gd name="T11" fmla="*/ 2147483646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13"/>
                <a:gd name="T20" fmla="*/ 14 w 14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13">
                  <a:moveTo>
                    <a:pt x="0" y="4"/>
                  </a:moveTo>
                  <a:cubicBezTo>
                    <a:pt x="4" y="0"/>
                    <a:pt x="12" y="4"/>
                    <a:pt x="14" y="7"/>
                  </a:cubicBezTo>
                  <a:cubicBezTo>
                    <a:pt x="13" y="10"/>
                    <a:pt x="7" y="8"/>
                    <a:pt x="8" y="13"/>
                  </a:cubicBezTo>
                  <a:cubicBezTo>
                    <a:pt x="6" y="13"/>
                    <a:pt x="6" y="10"/>
                    <a:pt x="5" y="10"/>
                  </a:cubicBezTo>
                  <a:cubicBezTo>
                    <a:pt x="5" y="10"/>
                    <a:pt x="3" y="10"/>
                    <a:pt x="3" y="10"/>
                  </a:cubicBezTo>
                  <a:cubicBezTo>
                    <a:pt x="1" y="8"/>
                    <a:pt x="3" y="5"/>
                    <a:pt x="0" y="4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" name="Freeform 32"/>
            <p:cNvSpPr>
              <a:spLocks noChangeArrowheads="1"/>
            </p:cNvSpPr>
            <p:nvPr/>
          </p:nvSpPr>
          <p:spPr bwMode="auto">
            <a:xfrm>
              <a:off x="8066052" y="1106863"/>
              <a:ext cx="71858" cy="45507"/>
            </a:xfrm>
            <a:custGeom>
              <a:avLst/>
              <a:gdLst>
                <a:gd name="T0" fmla="*/ 2147483646 w 21"/>
                <a:gd name="T1" fmla="*/ 2147483646 h 12"/>
                <a:gd name="T2" fmla="*/ 2147483646 w 21"/>
                <a:gd name="T3" fmla="*/ 2147483646 h 12"/>
                <a:gd name="T4" fmla="*/ 2147483646 w 21"/>
                <a:gd name="T5" fmla="*/ 2147483646 h 12"/>
                <a:gd name="T6" fmla="*/ 2147483646 w 21"/>
                <a:gd name="T7" fmla="*/ 2147483646 h 12"/>
                <a:gd name="T8" fmla="*/ 2147483646 w 21"/>
                <a:gd name="T9" fmla="*/ 2147483646 h 12"/>
                <a:gd name="T10" fmla="*/ 2147483646 w 21"/>
                <a:gd name="T11" fmla="*/ 2147483646 h 12"/>
                <a:gd name="T12" fmla="*/ 2147483646 w 21"/>
                <a:gd name="T13" fmla="*/ 2147483646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12"/>
                <a:gd name="T23" fmla="*/ 21 w 21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12">
                  <a:moveTo>
                    <a:pt x="1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8" y="0"/>
                    <a:pt x="8" y="4"/>
                    <a:pt x="11" y="5"/>
                  </a:cubicBezTo>
                  <a:cubicBezTo>
                    <a:pt x="14" y="5"/>
                    <a:pt x="16" y="6"/>
                    <a:pt x="18" y="7"/>
                  </a:cubicBezTo>
                  <a:cubicBezTo>
                    <a:pt x="20" y="8"/>
                    <a:pt x="21" y="7"/>
                    <a:pt x="21" y="10"/>
                  </a:cubicBezTo>
                  <a:cubicBezTo>
                    <a:pt x="13" y="12"/>
                    <a:pt x="10" y="8"/>
                    <a:pt x="4" y="7"/>
                  </a:cubicBezTo>
                  <a:cubicBezTo>
                    <a:pt x="6" y="3"/>
                    <a:pt x="0" y="6"/>
                    <a:pt x="1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" name="Freeform 33"/>
            <p:cNvSpPr>
              <a:spLocks noChangeArrowheads="1"/>
            </p:cNvSpPr>
            <p:nvPr/>
          </p:nvSpPr>
          <p:spPr bwMode="auto">
            <a:xfrm>
              <a:off x="3266964" y="1177968"/>
              <a:ext cx="116769" cy="109502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2147483646 w 35"/>
                <a:gd name="T7" fmla="*/ 2147483646 h 29"/>
                <a:gd name="T8" fmla="*/ 2147483646 w 35"/>
                <a:gd name="T9" fmla="*/ 2147483646 h 29"/>
                <a:gd name="T10" fmla="*/ 2147483646 w 35"/>
                <a:gd name="T11" fmla="*/ 2147483646 h 29"/>
                <a:gd name="T12" fmla="*/ 2147483646 w 35"/>
                <a:gd name="T13" fmla="*/ 2147483646 h 29"/>
                <a:gd name="T14" fmla="*/ 2147483646 w 35"/>
                <a:gd name="T15" fmla="*/ 2147483646 h 29"/>
                <a:gd name="T16" fmla="*/ 2147483646 w 35"/>
                <a:gd name="T17" fmla="*/ 2147483646 h 29"/>
                <a:gd name="T18" fmla="*/ 2147483646 w 35"/>
                <a:gd name="T19" fmla="*/ 2147483646 h 29"/>
                <a:gd name="T20" fmla="*/ 2147483646 w 35"/>
                <a:gd name="T21" fmla="*/ 2147483646 h 29"/>
                <a:gd name="T22" fmla="*/ 2147483646 w 35"/>
                <a:gd name="T23" fmla="*/ 2147483646 h 29"/>
                <a:gd name="T24" fmla="*/ 2147483646 w 35"/>
                <a:gd name="T25" fmla="*/ 2147483646 h 29"/>
                <a:gd name="T26" fmla="*/ 2147483646 w 35"/>
                <a:gd name="T27" fmla="*/ 2147483646 h 29"/>
                <a:gd name="T28" fmla="*/ 2147483646 w 35"/>
                <a:gd name="T29" fmla="*/ 2147483646 h 29"/>
                <a:gd name="T30" fmla="*/ 0 w 35"/>
                <a:gd name="T31" fmla="*/ 2147483646 h 29"/>
                <a:gd name="T32" fmla="*/ 2147483646 w 35"/>
                <a:gd name="T33" fmla="*/ 2147483646 h 29"/>
                <a:gd name="T34" fmla="*/ 2147483646 w 35"/>
                <a:gd name="T35" fmla="*/ 2147483646 h 29"/>
                <a:gd name="T36" fmla="*/ 2147483646 w 35"/>
                <a:gd name="T37" fmla="*/ 2147483646 h 29"/>
                <a:gd name="T38" fmla="*/ 2147483646 w 35"/>
                <a:gd name="T39" fmla="*/ 2147483646 h 2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5"/>
                <a:gd name="T61" fmla="*/ 0 h 29"/>
                <a:gd name="T62" fmla="*/ 35 w 35"/>
                <a:gd name="T63" fmla="*/ 29 h 2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5" h="28">
                  <a:moveTo>
                    <a:pt x="11" y="5"/>
                  </a:moveTo>
                  <a:cubicBezTo>
                    <a:pt x="13" y="5"/>
                    <a:pt x="12" y="4"/>
                    <a:pt x="11" y="4"/>
                  </a:cubicBezTo>
                  <a:cubicBezTo>
                    <a:pt x="15" y="1"/>
                    <a:pt x="25" y="4"/>
                    <a:pt x="27" y="0"/>
                  </a:cubicBezTo>
                  <a:cubicBezTo>
                    <a:pt x="29" y="1"/>
                    <a:pt x="29" y="3"/>
                    <a:pt x="30" y="5"/>
                  </a:cubicBezTo>
                  <a:cubicBezTo>
                    <a:pt x="30" y="8"/>
                    <a:pt x="27" y="7"/>
                    <a:pt x="27" y="9"/>
                  </a:cubicBezTo>
                  <a:cubicBezTo>
                    <a:pt x="28" y="14"/>
                    <a:pt x="30" y="11"/>
                    <a:pt x="34" y="11"/>
                  </a:cubicBezTo>
                  <a:cubicBezTo>
                    <a:pt x="35" y="16"/>
                    <a:pt x="34" y="16"/>
                    <a:pt x="35" y="22"/>
                  </a:cubicBezTo>
                  <a:cubicBezTo>
                    <a:pt x="34" y="23"/>
                    <a:pt x="32" y="21"/>
                    <a:pt x="31" y="22"/>
                  </a:cubicBezTo>
                  <a:cubicBezTo>
                    <a:pt x="31" y="22"/>
                    <a:pt x="31" y="25"/>
                    <a:pt x="31" y="25"/>
                  </a:cubicBezTo>
                  <a:cubicBezTo>
                    <a:pt x="30" y="25"/>
                    <a:pt x="28" y="25"/>
                    <a:pt x="27" y="25"/>
                  </a:cubicBezTo>
                  <a:cubicBezTo>
                    <a:pt x="25" y="25"/>
                    <a:pt x="25" y="27"/>
                    <a:pt x="23" y="28"/>
                  </a:cubicBezTo>
                  <a:cubicBezTo>
                    <a:pt x="19" y="29"/>
                    <a:pt x="19" y="25"/>
                    <a:pt x="18" y="23"/>
                  </a:cubicBezTo>
                  <a:cubicBezTo>
                    <a:pt x="17" y="22"/>
                    <a:pt x="13" y="22"/>
                    <a:pt x="14" y="19"/>
                  </a:cubicBezTo>
                  <a:cubicBezTo>
                    <a:pt x="12" y="20"/>
                    <a:pt x="11" y="18"/>
                    <a:pt x="11" y="16"/>
                  </a:cubicBezTo>
                  <a:cubicBezTo>
                    <a:pt x="9" y="17"/>
                    <a:pt x="7" y="16"/>
                    <a:pt x="4" y="15"/>
                  </a:cubicBezTo>
                  <a:cubicBezTo>
                    <a:pt x="2" y="14"/>
                    <a:pt x="0" y="16"/>
                    <a:pt x="0" y="12"/>
                  </a:cubicBezTo>
                  <a:cubicBezTo>
                    <a:pt x="6" y="11"/>
                    <a:pt x="8" y="15"/>
                    <a:pt x="14" y="14"/>
                  </a:cubicBezTo>
                  <a:cubicBezTo>
                    <a:pt x="16" y="13"/>
                    <a:pt x="15" y="10"/>
                    <a:pt x="15" y="8"/>
                  </a:cubicBezTo>
                  <a:cubicBezTo>
                    <a:pt x="16" y="4"/>
                    <a:pt x="8" y="9"/>
                    <a:pt x="10" y="4"/>
                  </a:cubicBezTo>
                  <a:cubicBezTo>
                    <a:pt x="11" y="4"/>
                    <a:pt x="11" y="4"/>
                    <a:pt x="11" y="5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6" name="Freeform 34"/>
            <p:cNvSpPr>
              <a:spLocks noChangeArrowheads="1"/>
            </p:cNvSpPr>
            <p:nvPr/>
          </p:nvSpPr>
          <p:spPr bwMode="auto">
            <a:xfrm>
              <a:off x="3690413" y="1185078"/>
              <a:ext cx="74424" cy="38397"/>
            </a:xfrm>
            <a:custGeom>
              <a:avLst/>
              <a:gdLst>
                <a:gd name="T0" fmla="*/ 0 w 22"/>
                <a:gd name="T1" fmla="*/ 2147483646 h 10"/>
                <a:gd name="T2" fmla="*/ 2147483646 w 22"/>
                <a:gd name="T3" fmla="*/ 0 h 10"/>
                <a:gd name="T4" fmla="*/ 2147483646 w 22"/>
                <a:gd name="T5" fmla="*/ 2147483646 h 10"/>
                <a:gd name="T6" fmla="*/ 2147483646 w 22"/>
                <a:gd name="T7" fmla="*/ 2147483646 h 10"/>
                <a:gd name="T8" fmla="*/ 2147483646 w 22"/>
                <a:gd name="T9" fmla="*/ 2147483646 h 10"/>
                <a:gd name="T10" fmla="*/ 0 w 22"/>
                <a:gd name="T11" fmla="*/ 2147483646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"/>
                <a:gd name="T19" fmla="*/ 0 h 10"/>
                <a:gd name="T20" fmla="*/ 22 w 22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" h="10">
                  <a:moveTo>
                    <a:pt x="0" y="2"/>
                  </a:moveTo>
                  <a:cubicBezTo>
                    <a:pt x="1" y="0"/>
                    <a:pt x="4" y="0"/>
                    <a:pt x="6" y="0"/>
                  </a:cubicBezTo>
                  <a:cubicBezTo>
                    <a:pt x="11" y="1"/>
                    <a:pt x="17" y="4"/>
                    <a:pt x="21" y="5"/>
                  </a:cubicBezTo>
                  <a:cubicBezTo>
                    <a:pt x="22" y="7"/>
                    <a:pt x="20" y="8"/>
                    <a:pt x="20" y="10"/>
                  </a:cubicBezTo>
                  <a:cubicBezTo>
                    <a:pt x="12" y="10"/>
                    <a:pt x="9" y="9"/>
                    <a:pt x="5" y="5"/>
                  </a:cubicBezTo>
                  <a:cubicBezTo>
                    <a:pt x="3" y="4"/>
                    <a:pt x="3" y="1"/>
                    <a:pt x="0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" name="Freeform 35"/>
            <p:cNvSpPr>
              <a:spLocks noChangeArrowheads="1"/>
            </p:cNvSpPr>
            <p:nvPr/>
          </p:nvSpPr>
          <p:spPr bwMode="auto">
            <a:xfrm>
              <a:off x="7959547" y="1185078"/>
              <a:ext cx="47478" cy="22754"/>
            </a:xfrm>
            <a:custGeom>
              <a:avLst/>
              <a:gdLst>
                <a:gd name="T0" fmla="*/ 2147483646 w 14"/>
                <a:gd name="T1" fmla="*/ 2147483646 h 6"/>
                <a:gd name="T2" fmla="*/ 0 w 14"/>
                <a:gd name="T3" fmla="*/ 2147483646 h 6"/>
                <a:gd name="T4" fmla="*/ 2147483646 w 14"/>
                <a:gd name="T5" fmla="*/ 0 h 6"/>
                <a:gd name="T6" fmla="*/ 2147483646 w 14"/>
                <a:gd name="T7" fmla="*/ 2147483646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6"/>
                <a:gd name="T14" fmla="*/ 14 w 14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6">
                  <a:moveTo>
                    <a:pt x="14" y="5"/>
                  </a:moveTo>
                  <a:cubicBezTo>
                    <a:pt x="12" y="6"/>
                    <a:pt x="3" y="5"/>
                    <a:pt x="0" y="3"/>
                  </a:cubicBezTo>
                  <a:cubicBezTo>
                    <a:pt x="0" y="1"/>
                    <a:pt x="4" y="3"/>
                    <a:pt x="4" y="0"/>
                  </a:cubicBezTo>
                  <a:cubicBezTo>
                    <a:pt x="7" y="2"/>
                    <a:pt x="14" y="0"/>
                    <a:pt x="14" y="5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8" name="Freeform 36"/>
            <p:cNvSpPr>
              <a:spLocks noChangeArrowheads="1"/>
            </p:cNvSpPr>
            <p:nvPr/>
          </p:nvSpPr>
          <p:spPr bwMode="auto">
            <a:xfrm>
              <a:off x="4212666" y="1301691"/>
              <a:ext cx="37213" cy="29865"/>
            </a:xfrm>
            <a:custGeom>
              <a:avLst/>
              <a:gdLst>
                <a:gd name="T0" fmla="*/ 2147483646 w 11"/>
                <a:gd name="T1" fmla="*/ 2147483646 h 8"/>
                <a:gd name="T2" fmla="*/ 0 w 11"/>
                <a:gd name="T3" fmla="*/ 2147483646 h 8"/>
                <a:gd name="T4" fmla="*/ 2147483646 w 11"/>
                <a:gd name="T5" fmla="*/ 2147483646 h 8"/>
                <a:gd name="T6" fmla="*/ 0 60000 65536"/>
                <a:gd name="T7" fmla="*/ 0 60000 65536"/>
                <a:gd name="T8" fmla="*/ 0 60000 65536"/>
                <a:gd name="T9" fmla="*/ 0 w 11"/>
                <a:gd name="T10" fmla="*/ 0 h 8"/>
                <a:gd name="T11" fmla="*/ 11 w 11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8">
                  <a:moveTo>
                    <a:pt x="11" y="6"/>
                  </a:moveTo>
                  <a:cubicBezTo>
                    <a:pt x="4" y="8"/>
                    <a:pt x="5" y="2"/>
                    <a:pt x="0" y="3"/>
                  </a:cubicBezTo>
                  <a:cubicBezTo>
                    <a:pt x="2" y="0"/>
                    <a:pt x="11" y="2"/>
                    <a:pt x="11" y="6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" name="Freeform 37"/>
            <p:cNvSpPr>
              <a:spLocks noChangeArrowheads="1"/>
            </p:cNvSpPr>
            <p:nvPr/>
          </p:nvSpPr>
          <p:spPr bwMode="auto">
            <a:xfrm>
              <a:off x="4185720" y="1331555"/>
              <a:ext cx="55176" cy="35552"/>
            </a:xfrm>
            <a:custGeom>
              <a:avLst/>
              <a:gdLst>
                <a:gd name="T0" fmla="*/ 2147483646 w 16"/>
                <a:gd name="T1" fmla="*/ 2147483646 h 9"/>
                <a:gd name="T2" fmla="*/ 2147483646 w 16"/>
                <a:gd name="T3" fmla="*/ 2147483646 h 9"/>
                <a:gd name="T4" fmla="*/ 2147483646 w 16"/>
                <a:gd name="T5" fmla="*/ 2147483646 h 9"/>
                <a:gd name="T6" fmla="*/ 2147483646 w 16"/>
                <a:gd name="T7" fmla="*/ 2147483646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9"/>
                <a:gd name="T14" fmla="*/ 16 w 16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9">
                  <a:moveTo>
                    <a:pt x="16" y="5"/>
                  </a:moveTo>
                  <a:cubicBezTo>
                    <a:pt x="14" y="9"/>
                    <a:pt x="4" y="9"/>
                    <a:pt x="2" y="5"/>
                  </a:cubicBezTo>
                  <a:cubicBezTo>
                    <a:pt x="0" y="0"/>
                    <a:pt x="7" y="4"/>
                    <a:pt x="6" y="1"/>
                  </a:cubicBezTo>
                  <a:cubicBezTo>
                    <a:pt x="9" y="3"/>
                    <a:pt x="12" y="4"/>
                    <a:pt x="16" y="5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0" name="Freeform 38"/>
            <p:cNvSpPr>
              <a:spLocks noChangeArrowheads="1"/>
            </p:cNvSpPr>
            <p:nvPr/>
          </p:nvSpPr>
          <p:spPr bwMode="auto">
            <a:xfrm>
              <a:off x="6175929" y="1354309"/>
              <a:ext cx="33363" cy="35552"/>
            </a:xfrm>
            <a:custGeom>
              <a:avLst/>
              <a:gdLst>
                <a:gd name="T0" fmla="*/ 2147483646 w 10"/>
                <a:gd name="T1" fmla="*/ 0 h 9"/>
                <a:gd name="T2" fmla="*/ 2147483646 w 10"/>
                <a:gd name="T3" fmla="*/ 2147483646 h 9"/>
                <a:gd name="T4" fmla="*/ 2147483646 w 10"/>
                <a:gd name="T5" fmla="*/ 2147483646 h 9"/>
                <a:gd name="T6" fmla="*/ 2147483646 w 10"/>
                <a:gd name="T7" fmla="*/ 2147483646 h 9"/>
                <a:gd name="T8" fmla="*/ 2147483646 w 10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4" y="0"/>
                  </a:moveTo>
                  <a:cubicBezTo>
                    <a:pt x="8" y="0"/>
                    <a:pt x="9" y="2"/>
                    <a:pt x="10" y="6"/>
                  </a:cubicBezTo>
                  <a:cubicBezTo>
                    <a:pt x="6" y="6"/>
                    <a:pt x="3" y="6"/>
                    <a:pt x="3" y="9"/>
                  </a:cubicBezTo>
                  <a:cubicBezTo>
                    <a:pt x="0" y="9"/>
                    <a:pt x="2" y="4"/>
                    <a:pt x="1" y="2"/>
                  </a:cubicBezTo>
                  <a:cubicBezTo>
                    <a:pt x="3" y="2"/>
                    <a:pt x="4" y="1"/>
                    <a:pt x="4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Freeform 39"/>
            <p:cNvSpPr>
              <a:spLocks noChangeArrowheads="1"/>
            </p:cNvSpPr>
            <p:nvPr/>
          </p:nvSpPr>
          <p:spPr bwMode="auto">
            <a:xfrm>
              <a:off x="3159177" y="1378484"/>
              <a:ext cx="33363" cy="25598"/>
            </a:xfrm>
            <a:custGeom>
              <a:avLst/>
              <a:gdLst>
                <a:gd name="T0" fmla="*/ 2147483646 w 10"/>
                <a:gd name="T1" fmla="*/ 2147483646 h 7"/>
                <a:gd name="T2" fmla="*/ 0 w 10"/>
                <a:gd name="T3" fmla="*/ 2147483646 h 7"/>
                <a:gd name="T4" fmla="*/ 2147483646 w 10"/>
                <a:gd name="T5" fmla="*/ 2147483646 h 7"/>
                <a:gd name="T6" fmla="*/ 0 60000 65536"/>
                <a:gd name="T7" fmla="*/ 0 60000 65536"/>
                <a:gd name="T8" fmla="*/ 0 60000 65536"/>
                <a:gd name="T9" fmla="*/ 0 w 10"/>
                <a:gd name="T10" fmla="*/ 0 h 7"/>
                <a:gd name="T11" fmla="*/ 10 w 10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7">
                  <a:moveTo>
                    <a:pt x="10" y="6"/>
                  </a:moveTo>
                  <a:cubicBezTo>
                    <a:pt x="5" y="5"/>
                    <a:pt x="3" y="6"/>
                    <a:pt x="0" y="7"/>
                  </a:cubicBezTo>
                  <a:cubicBezTo>
                    <a:pt x="0" y="4"/>
                    <a:pt x="10" y="0"/>
                    <a:pt x="10" y="6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" name="Freeform 40"/>
            <p:cNvSpPr>
              <a:spLocks noChangeArrowheads="1"/>
            </p:cNvSpPr>
            <p:nvPr/>
          </p:nvSpPr>
          <p:spPr bwMode="auto">
            <a:xfrm>
              <a:off x="3752006" y="1395550"/>
              <a:ext cx="60309" cy="42663"/>
            </a:xfrm>
            <a:custGeom>
              <a:avLst/>
              <a:gdLst>
                <a:gd name="T0" fmla="*/ 2147483646 w 18"/>
                <a:gd name="T1" fmla="*/ 2147483646 h 11"/>
                <a:gd name="T2" fmla="*/ 2147483646 w 18"/>
                <a:gd name="T3" fmla="*/ 2147483646 h 11"/>
                <a:gd name="T4" fmla="*/ 2147483646 w 18"/>
                <a:gd name="T5" fmla="*/ 2147483646 h 11"/>
                <a:gd name="T6" fmla="*/ 2147483646 w 18"/>
                <a:gd name="T7" fmla="*/ 2147483646 h 11"/>
                <a:gd name="T8" fmla="*/ 2147483646 w 18"/>
                <a:gd name="T9" fmla="*/ 2147483646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1"/>
                <a:gd name="T17" fmla="*/ 18 w 18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1">
                  <a:moveTo>
                    <a:pt x="15" y="2"/>
                  </a:moveTo>
                  <a:cubicBezTo>
                    <a:pt x="16" y="4"/>
                    <a:pt x="18" y="9"/>
                    <a:pt x="16" y="10"/>
                  </a:cubicBezTo>
                  <a:cubicBezTo>
                    <a:pt x="11" y="10"/>
                    <a:pt x="4" y="11"/>
                    <a:pt x="2" y="8"/>
                  </a:cubicBezTo>
                  <a:cubicBezTo>
                    <a:pt x="0" y="3"/>
                    <a:pt x="6" y="6"/>
                    <a:pt x="5" y="2"/>
                  </a:cubicBezTo>
                  <a:cubicBezTo>
                    <a:pt x="9" y="0"/>
                    <a:pt x="14" y="4"/>
                    <a:pt x="15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Freeform 41"/>
            <p:cNvSpPr>
              <a:spLocks noChangeArrowheads="1"/>
            </p:cNvSpPr>
            <p:nvPr/>
          </p:nvSpPr>
          <p:spPr bwMode="auto">
            <a:xfrm>
              <a:off x="3732757" y="1509318"/>
              <a:ext cx="69292" cy="38397"/>
            </a:xfrm>
            <a:custGeom>
              <a:avLst/>
              <a:gdLst>
                <a:gd name="T0" fmla="*/ 2147483646 w 21"/>
                <a:gd name="T1" fmla="*/ 2147483646 h 10"/>
                <a:gd name="T2" fmla="*/ 2147483646 w 21"/>
                <a:gd name="T3" fmla="*/ 2147483646 h 10"/>
                <a:gd name="T4" fmla="*/ 2147483646 w 21"/>
                <a:gd name="T5" fmla="*/ 2147483646 h 10"/>
                <a:gd name="T6" fmla="*/ 2147483646 w 21"/>
                <a:gd name="T7" fmla="*/ 2147483646 h 10"/>
                <a:gd name="T8" fmla="*/ 2147483646 w 21"/>
                <a:gd name="T9" fmla="*/ 2147483646 h 10"/>
                <a:gd name="T10" fmla="*/ 2147483646 w 21"/>
                <a:gd name="T11" fmla="*/ 0 h 10"/>
                <a:gd name="T12" fmla="*/ 2147483646 w 21"/>
                <a:gd name="T13" fmla="*/ 2147483646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10"/>
                <a:gd name="T23" fmla="*/ 21 w 21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10">
                  <a:moveTo>
                    <a:pt x="19" y="4"/>
                  </a:moveTo>
                  <a:cubicBezTo>
                    <a:pt x="21" y="8"/>
                    <a:pt x="16" y="7"/>
                    <a:pt x="14" y="7"/>
                  </a:cubicBezTo>
                  <a:cubicBezTo>
                    <a:pt x="13" y="7"/>
                    <a:pt x="9" y="10"/>
                    <a:pt x="8" y="8"/>
                  </a:cubicBezTo>
                  <a:cubicBezTo>
                    <a:pt x="7" y="7"/>
                    <a:pt x="4" y="8"/>
                    <a:pt x="2" y="7"/>
                  </a:cubicBezTo>
                  <a:cubicBezTo>
                    <a:pt x="0" y="3"/>
                    <a:pt x="9" y="4"/>
                    <a:pt x="4" y="3"/>
                  </a:cubicBezTo>
                  <a:cubicBezTo>
                    <a:pt x="4" y="1"/>
                    <a:pt x="8" y="2"/>
                    <a:pt x="8" y="0"/>
                  </a:cubicBezTo>
                  <a:cubicBezTo>
                    <a:pt x="12" y="1"/>
                    <a:pt x="17" y="2"/>
                    <a:pt x="19" y="4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" name="Freeform 42"/>
            <p:cNvSpPr>
              <a:spLocks noChangeArrowheads="1"/>
            </p:cNvSpPr>
            <p:nvPr/>
          </p:nvSpPr>
          <p:spPr bwMode="auto">
            <a:xfrm>
              <a:off x="3732757" y="1566202"/>
              <a:ext cx="32080" cy="19909"/>
            </a:xfrm>
            <a:custGeom>
              <a:avLst/>
              <a:gdLst>
                <a:gd name="T0" fmla="*/ 2147483646 w 10"/>
                <a:gd name="T1" fmla="*/ 2147483646 h 5"/>
                <a:gd name="T2" fmla="*/ 2147483646 w 10"/>
                <a:gd name="T3" fmla="*/ 2147483646 h 5"/>
                <a:gd name="T4" fmla="*/ 2147483646 w 10"/>
                <a:gd name="T5" fmla="*/ 2147483646 h 5"/>
                <a:gd name="T6" fmla="*/ 0 60000 65536"/>
                <a:gd name="T7" fmla="*/ 0 60000 65536"/>
                <a:gd name="T8" fmla="*/ 0 60000 65536"/>
                <a:gd name="T9" fmla="*/ 0 w 10"/>
                <a:gd name="T10" fmla="*/ 0 h 5"/>
                <a:gd name="T11" fmla="*/ 10 w 10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5">
                  <a:moveTo>
                    <a:pt x="8" y="5"/>
                  </a:moveTo>
                  <a:cubicBezTo>
                    <a:pt x="5" y="2"/>
                    <a:pt x="6" y="5"/>
                    <a:pt x="2" y="5"/>
                  </a:cubicBezTo>
                  <a:cubicBezTo>
                    <a:pt x="0" y="0"/>
                    <a:pt x="10" y="0"/>
                    <a:pt x="8" y="5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Freeform 43"/>
            <p:cNvSpPr>
              <a:spLocks noChangeArrowheads="1"/>
            </p:cNvSpPr>
            <p:nvPr/>
          </p:nvSpPr>
          <p:spPr bwMode="auto">
            <a:xfrm>
              <a:off x="3626254" y="1591800"/>
              <a:ext cx="37212" cy="22754"/>
            </a:xfrm>
            <a:custGeom>
              <a:avLst/>
              <a:gdLst>
                <a:gd name="T0" fmla="*/ 2147483646 w 11"/>
                <a:gd name="T1" fmla="*/ 0 h 6"/>
                <a:gd name="T2" fmla="*/ 2147483646 w 11"/>
                <a:gd name="T3" fmla="*/ 2147483646 h 6"/>
                <a:gd name="T4" fmla="*/ 2147483646 w 11"/>
                <a:gd name="T5" fmla="*/ 2147483646 h 6"/>
                <a:gd name="T6" fmla="*/ 0 w 11"/>
                <a:gd name="T7" fmla="*/ 2147483646 h 6"/>
                <a:gd name="T8" fmla="*/ 2147483646 w 11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6"/>
                <a:gd name="T17" fmla="*/ 11 w 11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6">
                  <a:moveTo>
                    <a:pt x="9" y="0"/>
                  </a:moveTo>
                  <a:cubicBezTo>
                    <a:pt x="9" y="2"/>
                    <a:pt x="10" y="3"/>
                    <a:pt x="11" y="3"/>
                  </a:cubicBezTo>
                  <a:cubicBezTo>
                    <a:pt x="11" y="6"/>
                    <a:pt x="6" y="3"/>
                    <a:pt x="5" y="5"/>
                  </a:cubicBezTo>
                  <a:cubicBezTo>
                    <a:pt x="4" y="6"/>
                    <a:pt x="5" y="5"/>
                    <a:pt x="0" y="5"/>
                  </a:cubicBezTo>
                  <a:cubicBezTo>
                    <a:pt x="2" y="2"/>
                    <a:pt x="4" y="0"/>
                    <a:pt x="9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" name="Freeform 44"/>
            <p:cNvSpPr>
              <a:spLocks noChangeArrowheads="1"/>
            </p:cNvSpPr>
            <p:nvPr/>
          </p:nvSpPr>
          <p:spPr bwMode="auto">
            <a:xfrm>
              <a:off x="3698112" y="1614554"/>
              <a:ext cx="12832" cy="27020"/>
            </a:xfrm>
            <a:custGeom>
              <a:avLst/>
              <a:gdLst>
                <a:gd name="T0" fmla="*/ 2147483646 w 4"/>
                <a:gd name="T1" fmla="*/ 0 h 7"/>
                <a:gd name="T2" fmla="*/ 2147483646 w 4"/>
                <a:gd name="T3" fmla="*/ 2147483646 h 7"/>
                <a:gd name="T4" fmla="*/ 2147483646 w 4"/>
                <a:gd name="T5" fmla="*/ 0 h 7"/>
                <a:gd name="T6" fmla="*/ 0 60000 65536"/>
                <a:gd name="T7" fmla="*/ 0 60000 65536"/>
                <a:gd name="T8" fmla="*/ 0 60000 65536"/>
                <a:gd name="T9" fmla="*/ 0 w 4"/>
                <a:gd name="T10" fmla="*/ 0 h 7"/>
                <a:gd name="T11" fmla="*/ 4 w 4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7">
                  <a:moveTo>
                    <a:pt x="1" y="0"/>
                  </a:moveTo>
                  <a:cubicBezTo>
                    <a:pt x="4" y="0"/>
                    <a:pt x="4" y="2"/>
                    <a:pt x="4" y="6"/>
                  </a:cubicBezTo>
                  <a:cubicBezTo>
                    <a:pt x="0" y="7"/>
                    <a:pt x="1" y="2"/>
                    <a:pt x="1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7" name="Freeform 45"/>
            <p:cNvSpPr>
              <a:spLocks noChangeArrowheads="1"/>
            </p:cNvSpPr>
            <p:nvPr/>
          </p:nvSpPr>
          <p:spPr bwMode="auto">
            <a:xfrm>
              <a:off x="5049299" y="1837824"/>
              <a:ext cx="84690" cy="109502"/>
            </a:xfrm>
            <a:custGeom>
              <a:avLst/>
              <a:gdLst>
                <a:gd name="T0" fmla="*/ 2147483646 w 25"/>
                <a:gd name="T1" fmla="*/ 0 h 29"/>
                <a:gd name="T2" fmla="*/ 2147483646 w 25"/>
                <a:gd name="T3" fmla="*/ 2147483646 h 29"/>
                <a:gd name="T4" fmla="*/ 2147483646 w 25"/>
                <a:gd name="T5" fmla="*/ 2147483646 h 29"/>
                <a:gd name="T6" fmla="*/ 2147483646 w 25"/>
                <a:gd name="T7" fmla="*/ 2147483646 h 29"/>
                <a:gd name="T8" fmla="*/ 2147483646 w 25"/>
                <a:gd name="T9" fmla="*/ 2147483646 h 29"/>
                <a:gd name="T10" fmla="*/ 2147483646 w 25"/>
                <a:gd name="T11" fmla="*/ 2147483646 h 29"/>
                <a:gd name="T12" fmla="*/ 2147483646 w 25"/>
                <a:gd name="T13" fmla="*/ 2147483646 h 29"/>
                <a:gd name="T14" fmla="*/ 2147483646 w 25"/>
                <a:gd name="T15" fmla="*/ 2147483646 h 29"/>
                <a:gd name="T16" fmla="*/ 2147483646 w 25"/>
                <a:gd name="T17" fmla="*/ 2147483646 h 29"/>
                <a:gd name="T18" fmla="*/ 2147483646 w 25"/>
                <a:gd name="T19" fmla="*/ 2147483646 h 29"/>
                <a:gd name="T20" fmla="*/ 2147483646 w 25"/>
                <a:gd name="T21" fmla="*/ 2147483646 h 29"/>
                <a:gd name="T22" fmla="*/ 2147483646 w 25"/>
                <a:gd name="T23" fmla="*/ 2147483646 h 29"/>
                <a:gd name="T24" fmla="*/ 2147483646 w 25"/>
                <a:gd name="T25" fmla="*/ 2147483646 h 29"/>
                <a:gd name="T26" fmla="*/ 2147483646 w 25"/>
                <a:gd name="T27" fmla="*/ 2147483646 h 29"/>
                <a:gd name="T28" fmla="*/ 2147483646 w 25"/>
                <a:gd name="T29" fmla="*/ 2147483646 h 29"/>
                <a:gd name="T30" fmla="*/ 2147483646 w 25"/>
                <a:gd name="T31" fmla="*/ 2147483646 h 29"/>
                <a:gd name="T32" fmla="*/ 2147483646 w 25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9"/>
                <a:gd name="T53" fmla="*/ 25 w 25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8">
                  <a:moveTo>
                    <a:pt x="10" y="0"/>
                  </a:moveTo>
                  <a:cubicBezTo>
                    <a:pt x="11" y="0"/>
                    <a:pt x="11" y="1"/>
                    <a:pt x="11" y="1"/>
                  </a:cubicBezTo>
                  <a:cubicBezTo>
                    <a:pt x="11" y="4"/>
                    <a:pt x="17" y="0"/>
                    <a:pt x="21" y="1"/>
                  </a:cubicBezTo>
                  <a:cubicBezTo>
                    <a:pt x="22" y="3"/>
                    <a:pt x="23" y="4"/>
                    <a:pt x="25" y="4"/>
                  </a:cubicBezTo>
                  <a:cubicBezTo>
                    <a:pt x="25" y="6"/>
                    <a:pt x="25" y="7"/>
                    <a:pt x="24" y="7"/>
                  </a:cubicBezTo>
                  <a:cubicBezTo>
                    <a:pt x="24" y="8"/>
                    <a:pt x="22" y="8"/>
                    <a:pt x="21" y="8"/>
                  </a:cubicBezTo>
                  <a:cubicBezTo>
                    <a:pt x="21" y="12"/>
                    <a:pt x="24" y="12"/>
                    <a:pt x="24" y="15"/>
                  </a:cubicBezTo>
                  <a:cubicBezTo>
                    <a:pt x="24" y="17"/>
                    <a:pt x="22" y="19"/>
                    <a:pt x="22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3" y="22"/>
                    <a:pt x="15" y="25"/>
                    <a:pt x="14" y="27"/>
                  </a:cubicBezTo>
                  <a:cubicBezTo>
                    <a:pt x="14" y="27"/>
                    <a:pt x="10" y="27"/>
                    <a:pt x="11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27"/>
                    <a:pt x="0" y="20"/>
                    <a:pt x="6" y="21"/>
                  </a:cubicBezTo>
                  <a:cubicBezTo>
                    <a:pt x="6" y="17"/>
                    <a:pt x="3" y="18"/>
                    <a:pt x="6" y="15"/>
                  </a:cubicBezTo>
                  <a:cubicBezTo>
                    <a:pt x="7" y="11"/>
                    <a:pt x="2" y="13"/>
                    <a:pt x="3" y="8"/>
                  </a:cubicBezTo>
                  <a:cubicBezTo>
                    <a:pt x="6" y="8"/>
                    <a:pt x="6" y="9"/>
                    <a:pt x="8" y="10"/>
                  </a:cubicBezTo>
                  <a:cubicBezTo>
                    <a:pt x="11" y="9"/>
                    <a:pt x="9" y="3"/>
                    <a:pt x="10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8" name="Freeform 46"/>
            <p:cNvSpPr>
              <a:spLocks noChangeArrowheads="1"/>
            </p:cNvSpPr>
            <p:nvPr/>
          </p:nvSpPr>
          <p:spPr bwMode="auto">
            <a:xfrm>
              <a:off x="2069758" y="1842090"/>
              <a:ext cx="26947" cy="27020"/>
            </a:xfrm>
            <a:custGeom>
              <a:avLst/>
              <a:gdLst>
                <a:gd name="T0" fmla="*/ 2147483646 w 8"/>
                <a:gd name="T1" fmla="*/ 0 h 7"/>
                <a:gd name="T2" fmla="*/ 2147483646 w 8"/>
                <a:gd name="T3" fmla="*/ 2147483646 h 7"/>
                <a:gd name="T4" fmla="*/ 0 w 8"/>
                <a:gd name="T5" fmla="*/ 2147483646 h 7"/>
                <a:gd name="T6" fmla="*/ 2147483646 w 8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7"/>
                <a:gd name="T14" fmla="*/ 8 w 8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7">
                  <a:moveTo>
                    <a:pt x="7" y="0"/>
                  </a:moveTo>
                  <a:cubicBezTo>
                    <a:pt x="8" y="2"/>
                    <a:pt x="6" y="2"/>
                    <a:pt x="6" y="3"/>
                  </a:cubicBezTo>
                  <a:cubicBezTo>
                    <a:pt x="4" y="6"/>
                    <a:pt x="3" y="7"/>
                    <a:pt x="0" y="5"/>
                  </a:cubicBezTo>
                  <a:cubicBezTo>
                    <a:pt x="1" y="2"/>
                    <a:pt x="4" y="1"/>
                    <a:pt x="7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9" name="Freeform 47"/>
            <p:cNvSpPr>
              <a:spLocks noChangeArrowheads="1"/>
            </p:cNvSpPr>
            <p:nvPr/>
          </p:nvSpPr>
          <p:spPr bwMode="auto">
            <a:xfrm>
              <a:off x="2685684" y="1863422"/>
              <a:ext cx="30796" cy="52617"/>
            </a:xfrm>
            <a:custGeom>
              <a:avLst/>
              <a:gdLst>
                <a:gd name="T0" fmla="*/ 2147483646 w 9"/>
                <a:gd name="T1" fmla="*/ 0 h 14"/>
                <a:gd name="T2" fmla="*/ 2147483646 w 9"/>
                <a:gd name="T3" fmla="*/ 2147483646 h 14"/>
                <a:gd name="T4" fmla="*/ 2147483646 w 9"/>
                <a:gd name="T5" fmla="*/ 2147483646 h 14"/>
                <a:gd name="T6" fmla="*/ 2147483646 w 9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4"/>
                <a:gd name="T14" fmla="*/ 9 w 9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4">
                  <a:moveTo>
                    <a:pt x="2" y="0"/>
                  </a:moveTo>
                  <a:cubicBezTo>
                    <a:pt x="5" y="3"/>
                    <a:pt x="5" y="8"/>
                    <a:pt x="9" y="10"/>
                  </a:cubicBezTo>
                  <a:cubicBezTo>
                    <a:pt x="8" y="14"/>
                    <a:pt x="4" y="9"/>
                    <a:pt x="4" y="7"/>
                  </a:cubicBezTo>
                  <a:cubicBezTo>
                    <a:pt x="0" y="7"/>
                    <a:pt x="0" y="2"/>
                    <a:pt x="2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0" name="Freeform 48"/>
            <p:cNvSpPr>
              <a:spLocks noChangeArrowheads="1"/>
            </p:cNvSpPr>
            <p:nvPr/>
          </p:nvSpPr>
          <p:spPr bwMode="auto">
            <a:xfrm>
              <a:off x="7978795" y="1842090"/>
              <a:ext cx="50044" cy="244602"/>
            </a:xfrm>
            <a:custGeom>
              <a:avLst/>
              <a:gdLst>
                <a:gd name="T0" fmla="*/ 2147483646 w 15"/>
                <a:gd name="T1" fmla="*/ 2147483646 h 65"/>
                <a:gd name="T2" fmla="*/ 2147483646 w 15"/>
                <a:gd name="T3" fmla="*/ 2147483646 h 65"/>
                <a:gd name="T4" fmla="*/ 2147483646 w 15"/>
                <a:gd name="T5" fmla="*/ 2147483646 h 65"/>
                <a:gd name="T6" fmla="*/ 2147483646 w 15"/>
                <a:gd name="T7" fmla="*/ 2147483646 h 65"/>
                <a:gd name="T8" fmla="*/ 2147483646 w 15"/>
                <a:gd name="T9" fmla="*/ 2147483646 h 65"/>
                <a:gd name="T10" fmla="*/ 2147483646 w 15"/>
                <a:gd name="T11" fmla="*/ 2147483646 h 65"/>
                <a:gd name="T12" fmla="*/ 2147483646 w 15"/>
                <a:gd name="T13" fmla="*/ 2147483646 h 65"/>
                <a:gd name="T14" fmla="*/ 2147483646 w 15"/>
                <a:gd name="T15" fmla="*/ 2147483646 h 65"/>
                <a:gd name="T16" fmla="*/ 2147483646 w 15"/>
                <a:gd name="T17" fmla="*/ 2147483646 h 65"/>
                <a:gd name="T18" fmla="*/ 2147483646 w 15"/>
                <a:gd name="T19" fmla="*/ 2147483646 h 65"/>
                <a:gd name="T20" fmla="*/ 2147483646 w 15"/>
                <a:gd name="T21" fmla="*/ 2147483646 h 65"/>
                <a:gd name="T22" fmla="*/ 2147483646 w 15"/>
                <a:gd name="T23" fmla="*/ 2147483646 h 65"/>
                <a:gd name="T24" fmla="*/ 2147483646 w 15"/>
                <a:gd name="T25" fmla="*/ 2147483646 h 65"/>
                <a:gd name="T26" fmla="*/ 2147483646 w 15"/>
                <a:gd name="T27" fmla="*/ 2147483646 h 65"/>
                <a:gd name="T28" fmla="*/ 2147483646 w 15"/>
                <a:gd name="T29" fmla="*/ 2147483646 h 65"/>
                <a:gd name="T30" fmla="*/ 2147483646 w 15"/>
                <a:gd name="T31" fmla="*/ 2147483646 h 65"/>
                <a:gd name="T32" fmla="*/ 2147483646 w 15"/>
                <a:gd name="T33" fmla="*/ 2147483646 h 65"/>
                <a:gd name="T34" fmla="*/ 2147483646 w 15"/>
                <a:gd name="T35" fmla="*/ 2147483646 h 65"/>
                <a:gd name="T36" fmla="*/ 2147483646 w 15"/>
                <a:gd name="T37" fmla="*/ 2147483646 h 6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"/>
                <a:gd name="T58" fmla="*/ 0 h 65"/>
                <a:gd name="T59" fmla="*/ 15 w 15"/>
                <a:gd name="T60" fmla="*/ 65 h 6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" h="65">
                  <a:moveTo>
                    <a:pt x="5" y="7"/>
                  </a:moveTo>
                  <a:cubicBezTo>
                    <a:pt x="11" y="0"/>
                    <a:pt x="5" y="15"/>
                    <a:pt x="8" y="17"/>
                  </a:cubicBezTo>
                  <a:cubicBezTo>
                    <a:pt x="10" y="19"/>
                    <a:pt x="6" y="20"/>
                    <a:pt x="9" y="23"/>
                  </a:cubicBezTo>
                  <a:cubicBezTo>
                    <a:pt x="11" y="25"/>
                    <a:pt x="9" y="25"/>
                    <a:pt x="9" y="27"/>
                  </a:cubicBezTo>
                  <a:cubicBezTo>
                    <a:pt x="9" y="28"/>
                    <a:pt x="12" y="33"/>
                    <a:pt x="11" y="38"/>
                  </a:cubicBezTo>
                  <a:cubicBezTo>
                    <a:pt x="10" y="42"/>
                    <a:pt x="13" y="43"/>
                    <a:pt x="15" y="44"/>
                  </a:cubicBezTo>
                  <a:cubicBezTo>
                    <a:pt x="14" y="47"/>
                    <a:pt x="11" y="47"/>
                    <a:pt x="9" y="45"/>
                  </a:cubicBezTo>
                  <a:cubicBezTo>
                    <a:pt x="8" y="49"/>
                    <a:pt x="9" y="55"/>
                    <a:pt x="9" y="55"/>
                  </a:cubicBezTo>
                  <a:cubicBezTo>
                    <a:pt x="9" y="55"/>
                    <a:pt x="6" y="55"/>
                    <a:pt x="6" y="55"/>
                  </a:cubicBezTo>
                  <a:cubicBezTo>
                    <a:pt x="6" y="58"/>
                    <a:pt x="10" y="59"/>
                    <a:pt x="9" y="65"/>
                  </a:cubicBezTo>
                  <a:cubicBezTo>
                    <a:pt x="5" y="63"/>
                    <a:pt x="5" y="65"/>
                    <a:pt x="2" y="63"/>
                  </a:cubicBezTo>
                  <a:cubicBezTo>
                    <a:pt x="5" y="60"/>
                    <a:pt x="1" y="59"/>
                    <a:pt x="4" y="55"/>
                  </a:cubicBezTo>
                  <a:cubicBezTo>
                    <a:pt x="4" y="53"/>
                    <a:pt x="2" y="51"/>
                    <a:pt x="1" y="51"/>
                  </a:cubicBezTo>
                  <a:cubicBezTo>
                    <a:pt x="2" y="47"/>
                    <a:pt x="5" y="41"/>
                    <a:pt x="4" y="34"/>
                  </a:cubicBezTo>
                  <a:cubicBezTo>
                    <a:pt x="3" y="31"/>
                    <a:pt x="1" y="29"/>
                    <a:pt x="1" y="27"/>
                  </a:cubicBezTo>
                  <a:cubicBezTo>
                    <a:pt x="0" y="23"/>
                    <a:pt x="4" y="20"/>
                    <a:pt x="1" y="17"/>
                  </a:cubicBezTo>
                  <a:cubicBezTo>
                    <a:pt x="1" y="15"/>
                    <a:pt x="3" y="14"/>
                    <a:pt x="5" y="13"/>
                  </a:cubicBezTo>
                  <a:cubicBezTo>
                    <a:pt x="5" y="11"/>
                    <a:pt x="5" y="9"/>
                    <a:pt x="6" y="9"/>
                  </a:cubicBezTo>
                  <a:cubicBezTo>
                    <a:pt x="7" y="8"/>
                    <a:pt x="6" y="7"/>
                    <a:pt x="5" y="7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1" name="Freeform 49"/>
            <p:cNvSpPr>
              <a:spLocks noChangeArrowheads="1"/>
            </p:cNvSpPr>
            <p:nvPr/>
          </p:nvSpPr>
          <p:spPr bwMode="auto">
            <a:xfrm>
              <a:off x="2032546" y="1869111"/>
              <a:ext cx="12832" cy="25598"/>
            </a:xfrm>
            <a:custGeom>
              <a:avLst/>
              <a:gdLst>
                <a:gd name="T0" fmla="*/ 2147483646 w 4"/>
                <a:gd name="T1" fmla="*/ 0 h 7"/>
                <a:gd name="T2" fmla="*/ 0 w 4"/>
                <a:gd name="T3" fmla="*/ 2147483646 h 7"/>
                <a:gd name="T4" fmla="*/ 0 w 4"/>
                <a:gd name="T5" fmla="*/ 2147483646 h 7"/>
                <a:gd name="T6" fmla="*/ 2147483646 w 4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7"/>
                <a:gd name="T14" fmla="*/ 4 w 4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7">
                  <a:moveTo>
                    <a:pt x="1" y="0"/>
                  </a:moveTo>
                  <a:cubicBezTo>
                    <a:pt x="4" y="0"/>
                    <a:pt x="3" y="7"/>
                    <a:pt x="0" y="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2" name="Freeform 50"/>
            <p:cNvSpPr>
              <a:spLocks noChangeArrowheads="1"/>
            </p:cNvSpPr>
            <p:nvPr/>
          </p:nvSpPr>
          <p:spPr bwMode="auto">
            <a:xfrm>
              <a:off x="4099746" y="1954437"/>
              <a:ext cx="141150" cy="132255"/>
            </a:xfrm>
            <a:custGeom>
              <a:avLst/>
              <a:gdLst>
                <a:gd name="T0" fmla="*/ 2147483646 w 42"/>
                <a:gd name="T1" fmla="*/ 0 h 35"/>
                <a:gd name="T2" fmla="*/ 2147483646 w 42"/>
                <a:gd name="T3" fmla="*/ 2147483646 h 35"/>
                <a:gd name="T4" fmla="*/ 2147483646 w 42"/>
                <a:gd name="T5" fmla="*/ 2147483646 h 35"/>
                <a:gd name="T6" fmla="*/ 2147483646 w 42"/>
                <a:gd name="T7" fmla="*/ 2147483646 h 35"/>
                <a:gd name="T8" fmla="*/ 2147483646 w 42"/>
                <a:gd name="T9" fmla="*/ 2147483646 h 35"/>
                <a:gd name="T10" fmla="*/ 2147483646 w 42"/>
                <a:gd name="T11" fmla="*/ 2147483646 h 35"/>
                <a:gd name="T12" fmla="*/ 2147483646 w 42"/>
                <a:gd name="T13" fmla="*/ 2147483646 h 35"/>
                <a:gd name="T14" fmla="*/ 2147483646 w 42"/>
                <a:gd name="T15" fmla="*/ 2147483646 h 35"/>
                <a:gd name="T16" fmla="*/ 2147483646 w 42"/>
                <a:gd name="T17" fmla="*/ 2147483646 h 35"/>
                <a:gd name="T18" fmla="*/ 2147483646 w 42"/>
                <a:gd name="T19" fmla="*/ 2147483646 h 35"/>
                <a:gd name="T20" fmla="*/ 2147483646 w 42"/>
                <a:gd name="T21" fmla="*/ 2147483646 h 35"/>
                <a:gd name="T22" fmla="*/ 2147483646 w 42"/>
                <a:gd name="T23" fmla="*/ 2147483646 h 35"/>
                <a:gd name="T24" fmla="*/ 2147483646 w 42"/>
                <a:gd name="T25" fmla="*/ 2147483646 h 35"/>
                <a:gd name="T26" fmla="*/ 2147483646 w 42"/>
                <a:gd name="T27" fmla="*/ 2147483646 h 35"/>
                <a:gd name="T28" fmla="*/ 2147483646 w 42"/>
                <a:gd name="T29" fmla="*/ 2147483646 h 35"/>
                <a:gd name="T30" fmla="*/ 0 w 42"/>
                <a:gd name="T31" fmla="*/ 2147483646 h 35"/>
                <a:gd name="T32" fmla="*/ 2147483646 w 42"/>
                <a:gd name="T33" fmla="*/ 2147483646 h 35"/>
                <a:gd name="T34" fmla="*/ 2147483646 w 42"/>
                <a:gd name="T35" fmla="*/ 2147483646 h 35"/>
                <a:gd name="T36" fmla="*/ 2147483646 w 42"/>
                <a:gd name="T37" fmla="*/ 2147483646 h 35"/>
                <a:gd name="T38" fmla="*/ 2147483646 w 42"/>
                <a:gd name="T39" fmla="*/ 2147483646 h 35"/>
                <a:gd name="T40" fmla="*/ 2147483646 w 42"/>
                <a:gd name="T41" fmla="*/ 2147483646 h 35"/>
                <a:gd name="T42" fmla="*/ 2147483646 w 42"/>
                <a:gd name="T43" fmla="*/ 2147483646 h 35"/>
                <a:gd name="T44" fmla="*/ 2147483646 w 42"/>
                <a:gd name="T45" fmla="*/ 0 h 3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2"/>
                <a:gd name="T70" fmla="*/ 0 h 35"/>
                <a:gd name="T71" fmla="*/ 42 w 42"/>
                <a:gd name="T72" fmla="*/ 35 h 3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2" h="35">
                  <a:moveTo>
                    <a:pt x="18" y="0"/>
                  </a:moveTo>
                  <a:cubicBezTo>
                    <a:pt x="20" y="0"/>
                    <a:pt x="20" y="2"/>
                    <a:pt x="22" y="3"/>
                  </a:cubicBezTo>
                  <a:cubicBezTo>
                    <a:pt x="22" y="5"/>
                    <a:pt x="18" y="5"/>
                    <a:pt x="21" y="8"/>
                  </a:cubicBezTo>
                  <a:cubicBezTo>
                    <a:pt x="20" y="12"/>
                    <a:pt x="25" y="10"/>
                    <a:pt x="27" y="11"/>
                  </a:cubicBezTo>
                  <a:cubicBezTo>
                    <a:pt x="28" y="12"/>
                    <a:pt x="30" y="16"/>
                    <a:pt x="35" y="14"/>
                  </a:cubicBezTo>
                  <a:cubicBezTo>
                    <a:pt x="35" y="17"/>
                    <a:pt x="38" y="18"/>
                    <a:pt x="34" y="19"/>
                  </a:cubicBezTo>
                  <a:cubicBezTo>
                    <a:pt x="33" y="22"/>
                    <a:pt x="37" y="20"/>
                    <a:pt x="38" y="21"/>
                  </a:cubicBezTo>
                  <a:cubicBezTo>
                    <a:pt x="39" y="22"/>
                    <a:pt x="37" y="27"/>
                    <a:pt x="41" y="25"/>
                  </a:cubicBezTo>
                  <a:cubicBezTo>
                    <a:pt x="42" y="29"/>
                    <a:pt x="37" y="28"/>
                    <a:pt x="38" y="32"/>
                  </a:cubicBezTo>
                  <a:cubicBezTo>
                    <a:pt x="36" y="32"/>
                    <a:pt x="37" y="30"/>
                    <a:pt x="36" y="29"/>
                  </a:cubicBezTo>
                  <a:cubicBezTo>
                    <a:pt x="31" y="29"/>
                    <a:pt x="32" y="31"/>
                    <a:pt x="28" y="29"/>
                  </a:cubicBezTo>
                  <a:cubicBezTo>
                    <a:pt x="26" y="31"/>
                    <a:pt x="22" y="31"/>
                    <a:pt x="22" y="35"/>
                  </a:cubicBezTo>
                  <a:cubicBezTo>
                    <a:pt x="20" y="35"/>
                    <a:pt x="21" y="32"/>
                    <a:pt x="20" y="31"/>
                  </a:cubicBezTo>
                  <a:cubicBezTo>
                    <a:pt x="19" y="30"/>
                    <a:pt x="16" y="30"/>
                    <a:pt x="15" y="29"/>
                  </a:cubicBezTo>
                  <a:cubicBezTo>
                    <a:pt x="14" y="28"/>
                    <a:pt x="13" y="26"/>
                    <a:pt x="10" y="25"/>
                  </a:cubicBezTo>
                  <a:cubicBezTo>
                    <a:pt x="5" y="24"/>
                    <a:pt x="5" y="28"/>
                    <a:pt x="0" y="26"/>
                  </a:cubicBezTo>
                  <a:cubicBezTo>
                    <a:pt x="1" y="25"/>
                    <a:pt x="1" y="23"/>
                    <a:pt x="1" y="21"/>
                  </a:cubicBezTo>
                  <a:cubicBezTo>
                    <a:pt x="6" y="23"/>
                    <a:pt x="2" y="16"/>
                    <a:pt x="7" y="18"/>
                  </a:cubicBezTo>
                  <a:cubicBezTo>
                    <a:pt x="5" y="15"/>
                    <a:pt x="9" y="14"/>
                    <a:pt x="10" y="12"/>
                  </a:cubicBezTo>
                  <a:cubicBezTo>
                    <a:pt x="11" y="11"/>
                    <a:pt x="9" y="8"/>
                    <a:pt x="11" y="5"/>
                  </a:cubicBezTo>
                  <a:cubicBezTo>
                    <a:pt x="12" y="5"/>
                    <a:pt x="14" y="6"/>
                    <a:pt x="14" y="5"/>
                  </a:cubicBezTo>
                  <a:cubicBezTo>
                    <a:pt x="14" y="5"/>
                    <a:pt x="14" y="3"/>
                    <a:pt x="14" y="3"/>
                  </a:cubicBezTo>
                  <a:cubicBezTo>
                    <a:pt x="15" y="1"/>
                    <a:pt x="18" y="2"/>
                    <a:pt x="18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3" name="Freeform 51"/>
            <p:cNvSpPr>
              <a:spLocks noChangeArrowheads="1"/>
            </p:cNvSpPr>
            <p:nvPr/>
          </p:nvSpPr>
          <p:spPr bwMode="auto">
            <a:xfrm>
              <a:off x="4025322" y="1995678"/>
              <a:ext cx="29514" cy="34131"/>
            </a:xfrm>
            <a:custGeom>
              <a:avLst/>
              <a:gdLst>
                <a:gd name="T0" fmla="*/ 0 w 9"/>
                <a:gd name="T1" fmla="*/ 0 h 9"/>
                <a:gd name="T2" fmla="*/ 2147483646 w 9"/>
                <a:gd name="T3" fmla="*/ 2147483646 h 9"/>
                <a:gd name="T4" fmla="*/ 0 w 9"/>
                <a:gd name="T5" fmla="*/ 0 h 9"/>
                <a:gd name="T6" fmla="*/ 0 60000 65536"/>
                <a:gd name="T7" fmla="*/ 0 60000 65536"/>
                <a:gd name="T8" fmla="*/ 0 60000 65536"/>
                <a:gd name="T9" fmla="*/ 0 w 9"/>
                <a:gd name="T10" fmla="*/ 0 h 9"/>
                <a:gd name="T11" fmla="*/ 9 w 9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9">
                  <a:moveTo>
                    <a:pt x="0" y="0"/>
                  </a:moveTo>
                  <a:cubicBezTo>
                    <a:pt x="5" y="0"/>
                    <a:pt x="5" y="4"/>
                    <a:pt x="9" y="4"/>
                  </a:cubicBezTo>
                  <a:cubicBezTo>
                    <a:pt x="8" y="9"/>
                    <a:pt x="0" y="5"/>
                    <a:pt x="0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" name="Freeform 52"/>
            <p:cNvSpPr>
              <a:spLocks noChangeArrowheads="1"/>
            </p:cNvSpPr>
            <p:nvPr/>
          </p:nvSpPr>
          <p:spPr bwMode="auto">
            <a:xfrm>
              <a:off x="7962114" y="2129355"/>
              <a:ext cx="101372" cy="78216"/>
            </a:xfrm>
            <a:custGeom>
              <a:avLst/>
              <a:gdLst>
                <a:gd name="T0" fmla="*/ 2147483646 w 30"/>
                <a:gd name="T1" fmla="*/ 0 h 21"/>
                <a:gd name="T2" fmla="*/ 2147483646 w 30"/>
                <a:gd name="T3" fmla="*/ 2147483646 h 21"/>
                <a:gd name="T4" fmla="*/ 2147483646 w 30"/>
                <a:gd name="T5" fmla="*/ 2147483646 h 21"/>
                <a:gd name="T6" fmla="*/ 2147483646 w 30"/>
                <a:gd name="T7" fmla="*/ 2147483646 h 21"/>
                <a:gd name="T8" fmla="*/ 2147483646 w 30"/>
                <a:gd name="T9" fmla="*/ 2147483646 h 21"/>
                <a:gd name="T10" fmla="*/ 2147483646 w 30"/>
                <a:gd name="T11" fmla="*/ 2147483646 h 21"/>
                <a:gd name="T12" fmla="*/ 2147483646 w 30"/>
                <a:gd name="T13" fmla="*/ 2147483646 h 21"/>
                <a:gd name="T14" fmla="*/ 2147483646 w 30"/>
                <a:gd name="T15" fmla="*/ 2147483646 h 21"/>
                <a:gd name="T16" fmla="*/ 2147483646 w 30"/>
                <a:gd name="T17" fmla="*/ 2147483646 h 21"/>
                <a:gd name="T18" fmla="*/ 2147483646 w 30"/>
                <a:gd name="T19" fmla="*/ 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21"/>
                <a:gd name="T32" fmla="*/ 30 w 30"/>
                <a:gd name="T33" fmla="*/ 21 h 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21">
                  <a:moveTo>
                    <a:pt x="9" y="0"/>
                  </a:moveTo>
                  <a:cubicBezTo>
                    <a:pt x="10" y="0"/>
                    <a:pt x="10" y="1"/>
                    <a:pt x="10" y="2"/>
                  </a:cubicBezTo>
                  <a:cubicBezTo>
                    <a:pt x="10" y="5"/>
                    <a:pt x="15" y="4"/>
                    <a:pt x="16" y="7"/>
                  </a:cubicBezTo>
                  <a:cubicBezTo>
                    <a:pt x="20" y="5"/>
                    <a:pt x="24" y="8"/>
                    <a:pt x="30" y="6"/>
                  </a:cubicBezTo>
                  <a:cubicBezTo>
                    <a:pt x="29" y="10"/>
                    <a:pt x="24" y="10"/>
                    <a:pt x="24" y="14"/>
                  </a:cubicBezTo>
                  <a:cubicBezTo>
                    <a:pt x="22" y="15"/>
                    <a:pt x="22" y="13"/>
                    <a:pt x="20" y="13"/>
                  </a:cubicBezTo>
                  <a:cubicBezTo>
                    <a:pt x="17" y="12"/>
                    <a:pt x="15" y="19"/>
                    <a:pt x="14" y="16"/>
                  </a:cubicBezTo>
                  <a:cubicBezTo>
                    <a:pt x="12" y="16"/>
                    <a:pt x="13" y="18"/>
                    <a:pt x="13" y="20"/>
                  </a:cubicBezTo>
                  <a:cubicBezTo>
                    <a:pt x="9" y="21"/>
                    <a:pt x="9" y="12"/>
                    <a:pt x="6" y="17"/>
                  </a:cubicBezTo>
                  <a:cubicBezTo>
                    <a:pt x="0" y="13"/>
                    <a:pt x="4" y="3"/>
                    <a:pt x="9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" name="Freeform 53"/>
            <p:cNvSpPr>
              <a:spLocks noChangeArrowheads="1"/>
            </p:cNvSpPr>
            <p:nvPr/>
          </p:nvSpPr>
          <p:spPr bwMode="auto">
            <a:xfrm>
              <a:off x="7786319" y="2223214"/>
              <a:ext cx="192477" cy="184874"/>
            </a:xfrm>
            <a:custGeom>
              <a:avLst/>
              <a:gdLst>
                <a:gd name="T0" fmla="*/ 2147483646 w 57"/>
                <a:gd name="T1" fmla="*/ 0 h 49"/>
                <a:gd name="T2" fmla="*/ 2147483646 w 57"/>
                <a:gd name="T3" fmla="*/ 2147483646 h 49"/>
                <a:gd name="T4" fmla="*/ 2147483646 w 57"/>
                <a:gd name="T5" fmla="*/ 2147483646 h 49"/>
                <a:gd name="T6" fmla="*/ 2147483646 w 57"/>
                <a:gd name="T7" fmla="*/ 2147483646 h 49"/>
                <a:gd name="T8" fmla="*/ 2147483646 w 57"/>
                <a:gd name="T9" fmla="*/ 2147483646 h 49"/>
                <a:gd name="T10" fmla="*/ 2147483646 w 57"/>
                <a:gd name="T11" fmla="*/ 2147483646 h 49"/>
                <a:gd name="T12" fmla="*/ 2147483646 w 57"/>
                <a:gd name="T13" fmla="*/ 2147483646 h 49"/>
                <a:gd name="T14" fmla="*/ 2147483646 w 57"/>
                <a:gd name="T15" fmla="*/ 2147483646 h 49"/>
                <a:gd name="T16" fmla="*/ 2147483646 w 57"/>
                <a:gd name="T17" fmla="*/ 2147483646 h 49"/>
                <a:gd name="T18" fmla="*/ 2147483646 w 57"/>
                <a:gd name="T19" fmla="*/ 2147483646 h 49"/>
                <a:gd name="T20" fmla="*/ 2147483646 w 57"/>
                <a:gd name="T21" fmla="*/ 2147483646 h 49"/>
                <a:gd name="T22" fmla="*/ 2147483646 w 57"/>
                <a:gd name="T23" fmla="*/ 2147483646 h 49"/>
                <a:gd name="T24" fmla="*/ 2147483646 w 57"/>
                <a:gd name="T25" fmla="*/ 2147483646 h 49"/>
                <a:gd name="T26" fmla="*/ 2147483646 w 57"/>
                <a:gd name="T27" fmla="*/ 2147483646 h 49"/>
                <a:gd name="T28" fmla="*/ 2147483646 w 57"/>
                <a:gd name="T29" fmla="*/ 2147483646 h 49"/>
                <a:gd name="T30" fmla="*/ 2147483646 w 57"/>
                <a:gd name="T31" fmla="*/ 2147483646 h 49"/>
                <a:gd name="T32" fmla="*/ 0 w 57"/>
                <a:gd name="T33" fmla="*/ 2147483646 h 49"/>
                <a:gd name="T34" fmla="*/ 2147483646 w 57"/>
                <a:gd name="T35" fmla="*/ 2147483646 h 49"/>
                <a:gd name="T36" fmla="*/ 2147483646 w 57"/>
                <a:gd name="T37" fmla="*/ 2147483646 h 49"/>
                <a:gd name="T38" fmla="*/ 2147483646 w 57"/>
                <a:gd name="T39" fmla="*/ 2147483646 h 49"/>
                <a:gd name="T40" fmla="*/ 2147483646 w 57"/>
                <a:gd name="T41" fmla="*/ 2147483646 h 49"/>
                <a:gd name="T42" fmla="*/ 2147483646 w 57"/>
                <a:gd name="T43" fmla="*/ 2147483646 h 49"/>
                <a:gd name="T44" fmla="*/ 2147483646 w 57"/>
                <a:gd name="T45" fmla="*/ 2147483646 h 49"/>
                <a:gd name="T46" fmla="*/ 2147483646 w 57"/>
                <a:gd name="T47" fmla="*/ 2147483646 h 49"/>
                <a:gd name="T48" fmla="*/ 2147483646 w 57"/>
                <a:gd name="T49" fmla="*/ 2147483646 h 49"/>
                <a:gd name="T50" fmla="*/ 2147483646 w 57"/>
                <a:gd name="T51" fmla="*/ 2147483646 h 49"/>
                <a:gd name="T52" fmla="*/ 2147483646 w 57"/>
                <a:gd name="T53" fmla="*/ 2147483646 h 49"/>
                <a:gd name="T54" fmla="*/ 2147483646 w 57"/>
                <a:gd name="T55" fmla="*/ 2147483646 h 49"/>
                <a:gd name="T56" fmla="*/ 2147483646 w 57"/>
                <a:gd name="T57" fmla="*/ 0 h 4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7"/>
                <a:gd name="T88" fmla="*/ 0 h 49"/>
                <a:gd name="T89" fmla="*/ 57 w 57"/>
                <a:gd name="T90" fmla="*/ 49 h 4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7" h="49">
                  <a:moveTo>
                    <a:pt x="51" y="0"/>
                  </a:moveTo>
                  <a:cubicBezTo>
                    <a:pt x="53" y="0"/>
                    <a:pt x="53" y="2"/>
                    <a:pt x="55" y="2"/>
                  </a:cubicBezTo>
                  <a:cubicBezTo>
                    <a:pt x="55" y="12"/>
                    <a:pt x="57" y="17"/>
                    <a:pt x="55" y="23"/>
                  </a:cubicBezTo>
                  <a:cubicBezTo>
                    <a:pt x="54" y="23"/>
                    <a:pt x="54" y="21"/>
                    <a:pt x="53" y="20"/>
                  </a:cubicBezTo>
                  <a:cubicBezTo>
                    <a:pt x="50" y="21"/>
                    <a:pt x="54" y="26"/>
                    <a:pt x="53" y="28"/>
                  </a:cubicBezTo>
                  <a:cubicBezTo>
                    <a:pt x="52" y="28"/>
                    <a:pt x="52" y="27"/>
                    <a:pt x="51" y="27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0" y="41"/>
                    <a:pt x="49" y="40"/>
                    <a:pt x="48" y="40"/>
                  </a:cubicBezTo>
                  <a:cubicBezTo>
                    <a:pt x="45" y="38"/>
                    <a:pt x="45" y="42"/>
                    <a:pt x="44" y="42"/>
                  </a:cubicBezTo>
                  <a:cubicBezTo>
                    <a:pt x="43" y="43"/>
                    <a:pt x="42" y="41"/>
                    <a:pt x="41" y="41"/>
                  </a:cubicBezTo>
                  <a:cubicBezTo>
                    <a:pt x="40" y="41"/>
                    <a:pt x="37" y="42"/>
                    <a:pt x="35" y="42"/>
                  </a:cubicBezTo>
                  <a:cubicBezTo>
                    <a:pt x="35" y="43"/>
                    <a:pt x="32" y="45"/>
                    <a:pt x="28" y="44"/>
                  </a:cubicBezTo>
                  <a:cubicBezTo>
                    <a:pt x="26" y="44"/>
                    <a:pt x="27" y="49"/>
                    <a:pt x="25" y="49"/>
                  </a:cubicBezTo>
                  <a:cubicBezTo>
                    <a:pt x="22" y="48"/>
                    <a:pt x="20" y="47"/>
                    <a:pt x="20" y="42"/>
                  </a:cubicBezTo>
                  <a:cubicBezTo>
                    <a:pt x="17" y="41"/>
                    <a:pt x="18" y="45"/>
                    <a:pt x="17" y="45"/>
                  </a:cubicBezTo>
                  <a:cubicBezTo>
                    <a:pt x="15" y="46"/>
                    <a:pt x="15" y="44"/>
                    <a:pt x="14" y="44"/>
                  </a:cubicBezTo>
                  <a:cubicBezTo>
                    <a:pt x="9" y="45"/>
                    <a:pt x="4" y="49"/>
                    <a:pt x="0" y="47"/>
                  </a:cubicBezTo>
                  <a:cubicBezTo>
                    <a:pt x="1" y="45"/>
                    <a:pt x="2" y="43"/>
                    <a:pt x="2" y="41"/>
                  </a:cubicBezTo>
                  <a:cubicBezTo>
                    <a:pt x="3" y="40"/>
                    <a:pt x="4" y="42"/>
                    <a:pt x="4" y="42"/>
                  </a:cubicBezTo>
                  <a:cubicBezTo>
                    <a:pt x="6" y="42"/>
                    <a:pt x="5" y="40"/>
                    <a:pt x="6" y="40"/>
                  </a:cubicBezTo>
                  <a:cubicBezTo>
                    <a:pt x="11" y="39"/>
                    <a:pt x="20" y="40"/>
                    <a:pt x="25" y="38"/>
                  </a:cubicBezTo>
                  <a:cubicBezTo>
                    <a:pt x="23" y="32"/>
                    <a:pt x="30" y="34"/>
                    <a:pt x="28" y="28"/>
                  </a:cubicBezTo>
                  <a:cubicBezTo>
                    <a:pt x="31" y="30"/>
                    <a:pt x="31" y="30"/>
                    <a:pt x="31" y="26"/>
                  </a:cubicBezTo>
                  <a:cubicBezTo>
                    <a:pt x="34" y="29"/>
                    <a:pt x="37" y="24"/>
                    <a:pt x="39" y="27"/>
                  </a:cubicBezTo>
                  <a:cubicBezTo>
                    <a:pt x="40" y="26"/>
                    <a:pt x="39" y="22"/>
                    <a:pt x="39" y="21"/>
                  </a:cubicBezTo>
                  <a:cubicBezTo>
                    <a:pt x="41" y="20"/>
                    <a:pt x="41" y="24"/>
                    <a:pt x="41" y="24"/>
                  </a:cubicBezTo>
                  <a:cubicBezTo>
                    <a:pt x="42" y="25"/>
                    <a:pt x="45" y="23"/>
                    <a:pt x="42" y="17"/>
                  </a:cubicBezTo>
                  <a:cubicBezTo>
                    <a:pt x="47" y="16"/>
                    <a:pt x="45" y="10"/>
                    <a:pt x="46" y="6"/>
                  </a:cubicBezTo>
                  <a:cubicBezTo>
                    <a:pt x="47" y="4"/>
                    <a:pt x="52" y="4"/>
                    <a:pt x="51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" name="Freeform 54"/>
            <p:cNvSpPr>
              <a:spLocks noChangeArrowheads="1"/>
            </p:cNvSpPr>
            <p:nvPr/>
          </p:nvSpPr>
          <p:spPr bwMode="auto">
            <a:xfrm>
              <a:off x="5411155" y="2234591"/>
              <a:ext cx="33363" cy="41241"/>
            </a:xfrm>
            <a:custGeom>
              <a:avLst/>
              <a:gdLst>
                <a:gd name="T0" fmla="*/ 2147483646 w 10"/>
                <a:gd name="T1" fmla="*/ 0 h 11"/>
                <a:gd name="T2" fmla="*/ 2147483646 w 10"/>
                <a:gd name="T3" fmla="*/ 2147483646 h 11"/>
                <a:gd name="T4" fmla="*/ 2147483646 w 10"/>
                <a:gd name="T5" fmla="*/ 0 h 11"/>
                <a:gd name="T6" fmla="*/ 0 60000 65536"/>
                <a:gd name="T7" fmla="*/ 0 60000 65536"/>
                <a:gd name="T8" fmla="*/ 0 60000 65536"/>
                <a:gd name="T9" fmla="*/ 0 w 10"/>
                <a:gd name="T10" fmla="*/ 0 h 11"/>
                <a:gd name="T11" fmla="*/ 10 w 10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1">
                  <a:moveTo>
                    <a:pt x="4" y="0"/>
                  </a:moveTo>
                  <a:cubicBezTo>
                    <a:pt x="10" y="0"/>
                    <a:pt x="8" y="11"/>
                    <a:pt x="1" y="10"/>
                  </a:cubicBezTo>
                  <a:cubicBezTo>
                    <a:pt x="4" y="9"/>
                    <a:pt x="0" y="1"/>
                    <a:pt x="4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" name="Freeform 55"/>
            <p:cNvSpPr>
              <a:spLocks noChangeArrowheads="1"/>
            </p:cNvSpPr>
            <p:nvPr/>
          </p:nvSpPr>
          <p:spPr bwMode="auto">
            <a:xfrm>
              <a:off x="5491996" y="2294319"/>
              <a:ext cx="50044" cy="42663"/>
            </a:xfrm>
            <a:custGeom>
              <a:avLst/>
              <a:gdLst>
                <a:gd name="T0" fmla="*/ 2147483646 w 15"/>
                <a:gd name="T1" fmla="*/ 2147483646 h 11"/>
                <a:gd name="T2" fmla="*/ 2147483646 w 15"/>
                <a:gd name="T3" fmla="*/ 2147483646 h 11"/>
                <a:gd name="T4" fmla="*/ 2147483646 w 15"/>
                <a:gd name="T5" fmla="*/ 2147483646 h 11"/>
                <a:gd name="T6" fmla="*/ 2147483646 w 15"/>
                <a:gd name="T7" fmla="*/ 2147483646 h 11"/>
                <a:gd name="T8" fmla="*/ 2147483646 w 15"/>
                <a:gd name="T9" fmla="*/ 2147483646 h 11"/>
                <a:gd name="T10" fmla="*/ 2147483646 w 15"/>
                <a:gd name="T11" fmla="*/ 2147483646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1"/>
                <a:gd name="T20" fmla="*/ 15 w 15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1">
                  <a:moveTo>
                    <a:pt x="12" y="2"/>
                  </a:moveTo>
                  <a:cubicBezTo>
                    <a:pt x="14" y="4"/>
                    <a:pt x="15" y="6"/>
                    <a:pt x="15" y="9"/>
                  </a:cubicBezTo>
                  <a:cubicBezTo>
                    <a:pt x="14" y="9"/>
                    <a:pt x="9" y="11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6" y="8"/>
                    <a:pt x="2" y="9"/>
                    <a:pt x="2" y="7"/>
                  </a:cubicBezTo>
                  <a:cubicBezTo>
                    <a:pt x="0" y="0"/>
                    <a:pt x="12" y="7"/>
                    <a:pt x="12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" name="Freeform 56"/>
            <p:cNvSpPr>
              <a:spLocks noChangeArrowheads="1"/>
            </p:cNvSpPr>
            <p:nvPr/>
          </p:nvSpPr>
          <p:spPr bwMode="auto">
            <a:xfrm>
              <a:off x="5875666" y="2369691"/>
              <a:ext cx="37213" cy="19909"/>
            </a:xfrm>
            <a:custGeom>
              <a:avLst/>
              <a:gdLst>
                <a:gd name="T0" fmla="*/ 0 w 11"/>
                <a:gd name="T1" fmla="*/ 2147483646 h 5"/>
                <a:gd name="T2" fmla="*/ 2147483646 w 11"/>
                <a:gd name="T3" fmla="*/ 2147483646 h 5"/>
                <a:gd name="T4" fmla="*/ 2147483646 w 11"/>
                <a:gd name="T5" fmla="*/ 2147483646 h 5"/>
                <a:gd name="T6" fmla="*/ 0 w 11"/>
                <a:gd name="T7" fmla="*/ 2147483646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5"/>
                <a:gd name="T14" fmla="*/ 11 w 1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5">
                  <a:moveTo>
                    <a:pt x="0" y="5"/>
                  </a:moveTo>
                  <a:cubicBezTo>
                    <a:pt x="0" y="1"/>
                    <a:pt x="2" y="0"/>
                    <a:pt x="6" y="1"/>
                  </a:cubicBezTo>
                  <a:cubicBezTo>
                    <a:pt x="11" y="0"/>
                    <a:pt x="8" y="3"/>
                    <a:pt x="5" y="2"/>
                  </a:cubicBezTo>
                  <a:cubicBezTo>
                    <a:pt x="3" y="3"/>
                    <a:pt x="3" y="5"/>
                    <a:pt x="0" y="5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9" name="Freeform 57"/>
            <p:cNvSpPr>
              <a:spLocks noChangeArrowheads="1"/>
            </p:cNvSpPr>
            <p:nvPr/>
          </p:nvSpPr>
          <p:spPr bwMode="auto">
            <a:xfrm>
              <a:off x="7804283" y="2403822"/>
              <a:ext cx="37212" cy="21331"/>
            </a:xfrm>
            <a:custGeom>
              <a:avLst/>
              <a:gdLst>
                <a:gd name="T0" fmla="*/ 2147483646 w 11"/>
                <a:gd name="T1" fmla="*/ 0 h 6"/>
                <a:gd name="T2" fmla="*/ 2147483646 w 11"/>
                <a:gd name="T3" fmla="*/ 2147483646 h 6"/>
                <a:gd name="T4" fmla="*/ 2147483646 w 11"/>
                <a:gd name="T5" fmla="*/ 2147483646 h 6"/>
                <a:gd name="T6" fmla="*/ 2147483646 w 11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6"/>
                <a:gd name="T14" fmla="*/ 11 w 11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6">
                  <a:moveTo>
                    <a:pt x="9" y="0"/>
                  </a:moveTo>
                  <a:cubicBezTo>
                    <a:pt x="11" y="5"/>
                    <a:pt x="5" y="1"/>
                    <a:pt x="6" y="6"/>
                  </a:cubicBezTo>
                  <a:cubicBezTo>
                    <a:pt x="3" y="6"/>
                    <a:pt x="0" y="5"/>
                    <a:pt x="1" y="1"/>
                  </a:cubicBezTo>
                  <a:cubicBezTo>
                    <a:pt x="4" y="5"/>
                    <a:pt x="5" y="0"/>
                    <a:pt x="9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0" name="Freeform 58"/>
            <p:cNvSpPr>
              <a:spLocks noChangeArrowheads="1"/>
            </p:cNvSpPr>
            <p:nvPr/>
          </p:nvSpPr>
          <p:spPr bwMode="auto">
            <a:xfrm>
              <a:off x="7743973" y="2403822"/>
              <a:ext cx="50044" cy="59728"/>
            </a:xfrm>
            <a:custGeom>
              <a:avLst/>
              <a:gdLst>
                <a:gd name="T0" fmla="*/ 2147483646 w 15"/>
                <a:gd name="T1" fmla="*/ 2147483646 h 16"/>
                <a:gd name="T2" fmla="*/ 2147483646 w 15"/>
                <a:gd name="T3" fmla="*/ 2147483646 h 16"/>
                <a:gd name="T4" fmla="*/ 2147483646 w 15"/>
                <a:gd name="T5" fmla="*/ 2147483646 h 16"/>
                <a:gd name="T6" fmla="*/ 2147483646 w 15"/>
                <a:gd name="T7" fmla="*/ 2147483646 h 16"/>
                <a:gd name="T8" fmla="*/ 2147483646 w 15"/>
                <a:gd name="T9" fmla="*/ 214748364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6"/>
                <a:gd name="T17" fmla="*/ 15 w 15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6">
                  <a:moveTo>
                    <a:pt x="13" y="3"/>
                  </a:moveTo>
                  <a:cubicBezTo>
                    <a:pt x="15" y="7"/>
                    <a:pt x="9" y="11"/>
                    <a:pt x="13" y="13"/>
                  </a:cubicBezTo>
                  <a:cubicBezTo>
                    <a:pt x="13" y="16"/>
                    <a:pt x="7" y="13"/>
                    <a:pt x="5" y="14"/>
                  </a:cubicBezTo>
                  <a:cubicBezTo>
                    <a:pt x="5" y="9"/>
                    <a:pt x="6" y="6"/>
                    <a:pt x="1" y="8"/>
                  </a:cubicBezTo>
                  <a:cubicBezTo>
                    <a:pt x="0" y="2"/>
                    <a:pt x="8" y="0"/>
                    <a:pt x="13" y="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" name="Freeform 59"/>
            <p:cNvSpPr>
              <a:spLocks noChangeArrowheads="1"/>
            </p:cNvSpPr>
            <p:nvPr/>
          </p:nvSpPr>
          <p:spPr bwMode="auto">
            <a:xfrm>
              <a:off x="7564328" y="2615715"/>
              <a:ext cx="30796" cy="52618"/>
            </a:xfrm>
            <a:custGeom>
              <a:avLst/>
              <a:gdLst>
                <a:gd name="T0" fmla="*/ 2147483646 w 9"/>
                <a:gd name="T1" fmla="*/ 2147483646 h 14"/>
                <a:gd name="T2" fmla="*/ 2147483646 w 9"/>
                <a:gd name="T3" fmla="*/ 2147483646 h 14"/>
                <a:gd name="T4" fmla="*/ 0 w 9"/>
                <a:gd name="T5" fmla="*/ 2147483646 h 14"/>
                <a:gd name="T6" fmla="*/ 2147483646 w 9"/>
                <a:gd name="T7" fmla="*/ 2147483646 h 14"/>
                <a:gd name="T8" fmla="*/ 2147483646 w 9"/>
                <a:gd name="T9" fmla="*/ 214748364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4"/>
                <a:gd name="T17" fmla="*/ 9 w 9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4">
                  <a:moveTo>
                    <a:pt x="9" y="6"/>
                  </a:moveTo>
                  <a:cubicBezTo>
                    <a:pt x="9" y="10"/>
                    <a:pt x="4" y="9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2"/>
                    <a:pt x="5" y="6"/>
                    <a:pt x="2" y="4"/>
                  </a:cubicBezTo>
                  <a:cubicBezTo>
                    <a:pt x="3" y="1"/>
                    <a:pt x="9" y="0"/>
                    <a:pt x="9" y="6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2" name="Freeform 60"/>
            <p:cNvSpPr>
              <a:spLocks noChangeArrowheads="1"/>
            </p:cNvSpPr>
            <p:nvPr/>
          </p:nvSpPr>
          <p:spPr bwMode="auto">
            <a:xfrm>
              <a:off x="3337023" y="2641313"/>
              <a:ext cx="20531" cy="15644"/>
            </a:xfrm>
            <a:custGeom>
              <a:avLst/>
              <a:gdLst>
                <a:gd name="T0" fmla="*/ 0 w 6"/>
                <a:gd name="T1" fmla="*/ 2147483646 h 4"/>
                <a:gd name="T2" fmla="*/ 2147483646 w 6"/>
                <a:gd name="T3" fmla="*/ 0 h 4"/>
                <a:gd name="T4" fmla="*/ 2147483646 w 6"/>
                <a:gd name="T5" fmla="*/ 2147483646 h 4"/>
                <a:gd name="T6" fmla="*/ 2147483646 w 6"/>
                <a:gd name="T7" fmla="*/ 2147483646 h 4"/>
                <a:gd name="T8" fmla="*/ 0 w 6"/>
                <a:gd name="T9" fmla="*/ 214748364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4"/>
                <a:gd name="T17" fmla="*/ 6 w 6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4">
                  <a:moveTo>
                    <a:pt x="0" y="2"/>
                  </a:moveTo>
                  <a:cubicBezTo>
                    <a:pt x="1" y="0"/>
                    <a:pt x="4" y="0"/>
                    <a:pt x="6" y="0"/>
                  </a:cubicBezTo>
                  <a:cubicBezTo>
                    <a:pt x="6" y="2"/>
                    <a:pt x="4" y="3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1" y="2"/>
                    <a:pt x="0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3" name="Freeform 61"/>
            <p:cNvSpPr>
              <a:spLocks noChangeArrowheads="1"/>
            </p:cNvSpPr>
            <p:nvPr/>
          </p:nvSpPr>
          <p:spPr bwMode="auto">
            <a:xfrm>
              <a:off x="3617271" y="2656957"/>
              <a:ext cx="192477" cy="86748"/>
            </a:xfrm>
            <a:custGeom>
              <a:avLst/>
              <a:gdLst>
                <a:gd name="T0" fmla="*/ 2147483646 w 57"/>
                <a:gd name="T1" fmla="*/ 2147483646 h 23"/>
                <a:gd name="T2" fmla="*/ 2147483646 w 57"/>
                <a:gd name="T3" fmla="*/ 2147483646 h 23"/>
                <a:gd name="T4" fmla="*/ 2147483646 w 57"/>
                <a:gd name="T5" fmla="*/ 2147483646 h 23"/>
                <a:gd name="T6" fmla="*/ 2147483646 w 57"/>
                <a:gd name="T7" fmla="*/ 2147483646 h 23"/>
                <a:gd name="T8" fmla="*/ 2147483646 w 57"/>
                <a:gd name="T9" fmla="*/ 2147483646 h 23"/>
                <a:gd name="T10" fmla="*/ 2147483646 w 57"/>
                <a:gd name="T11" fmla="*/ 2147483646 h 23"/>
                <a:gd name="T12" fmla="*/ 0 w 57"/>
                <a:gd name="T13" fmla="*/ 2147483646 h 23"/>
                <a:gd name="T14" fmla="*/ 2147483646 w 57"/>
                <a:gd name="T15" fmla="*/ 2147483646 h 23"/>
                <a:gd name="T16" fmla="*/ 2147483646 w 57"/>
                <a:gd name="T17" fmla="*/ 0 h 23"/>
                <a:gd name="T18" fmla="*/ 2147483646 w 57"/>
                <a:gd name="T19" fmla="*/ 2147483646 h 23"/>
                <a:gd name="T20" fmla="*/ 2147483646 w 57"/>
                <a:gd name="T21" fmla="*/ 2147483646 h 23"/>
                <a:gd name="T22" fmla="*/ 2147483646 w 57"/>
                <a:gd name="T23" fmla="*/ 2147483646 h 23"/>
                <a:gd name="T24" fmla="*/ 2147483646 w 57"/>
                <a:gd name="T25" fmla="*/ 2147483646 h 23"/>
                <a:gd name="T26" fmla="*/ 2147483646 w 57"/>
                <a:gd name="T27" fmla="*/ 2147483646 h 23"/>
                <a:gd name="T28" fmla="*/ 2147483646 w 57"/>
                <a:gd name="T29" fmla="*/ 2147483646 h 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7"/>
                <a:gd name="T46" fmla="*/ 0 h 23"/>
                <a:gd name="T47" fmla="*/ 57 w 57"/>
                <a:gd name="T48" fmla="*/ 23 h 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7" h="23">
                  <a:moveTo>
                    <a:pt x="56" y="16"/>
                  </a:moveTo>
                  <a:cubicBezTo>
                    <a:pt x="57" y="23"/>
                    <a:pt x="44" y="15"/>
                    <a:pt x="43" y="20"/>
                  </a:cubicBezTo>
                  <a:cubicBezTo>
                    <a:pt x="40" y="20"/>
                    <a:pt x="43" y="14"/>
                    <a:pt x="41" y="13"/>
                  </a:cubicBezTo>
                  <a:cubicBezTo>
                    <a:pt x="36" y="12"/>
                    <a:pt x="30" y="11"/>
                    <a:pt x="25" y="10"/>
                  </a:cubicBezTo>
                  <a:cubicBezTo>
                    <a:pt x="24" y="9"/>
                    <a:pt x="24" y="8"/>
                    <a:pt x="24" y="6"/>
                  </a:cubicBezTo>
                  <a:cubicBezTo>
                    <a:pt x="18" y="6"/>
                    <a:pt x="14" y="5"/>
                    <a:pt x="10" y="6"/>
                  </a:cubicBezTo>
                  <a:cubicBezTo>
                    <a:pt x="6" y="7"/>
                    <a:pt x="4" y="10"/>
                    <a:pt x="0" y="9"/>
                  </a:cubicBezTo>
                  <a:cubicBezTo>
                    <a:pt x="0" y="5"/>
                    <a:pt x="6" y="6"/>
                    <a:pt x="5" y="2"/>
                  </a:cubicBezTo>
                  <a:cubicBezTo>
                    <a:pt x="9" y="1"/>
                    <a:pt x="17" y="4"/>
                    <a:pt x="18" y="0"/>
                  </a:cubicBezTo>
                  <a:cubicBezTo>
                    <a:pt x="24" y="1"/>
                    <a:pt x="16" y="2"/>
                    <a:pt x="22" y="3"/>
                  </a:cubicBezTo>
                  <a:cubicBezTo>
                    <a:pt x="22" y="3"/>
                    <a:pt x="26" y="4"/>
                    <a:pt x="27" y="5"/>
                  </a:cubicBezTo>
                  <a:cubicBezTo>
                    <a:pt x="28" y="6"/>
                    <a:pt x="32" y="6"/>
                    <a:pt x="38" y="6"/>
                  </a:cubicBezTo>
                  <a:cubicBezTo>
                    <a:pt x="36" y="11"/>
                    <a:pt x="45" y="7"/>
                    <a:pt x="42" y="13"/>
                  </a:cubicBezTo>
                  <a:cubicBezTo>
                    <a:pt x="44" y="11"/>
                    <a:pt x="45" y="12"/>
                    <a:pt x="46" y="14"/>
                  </a:cubicBezTo>
                  <a:cubicBezTo>
                    <a:pt x="49" y="15"/>
                    <a:pt x="55" y="13"/>
                    <a:pt x="56" y="16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4" name="Freeform 62"/>
            <p:cNvSpPr>
              <a:spLocks noChangeArrowheads="1"/>
            </p:cNvSpPr>
            <p:nvPr/>
          </p:nvSpPr>
          <p:spPr bwMode="auto">
            <a:xfrm>
              <a:off x="3841828" y="2732328"/>
              <a:ext cx="82123" cy="49774"/>
            </a:xfrm>
            <a:custGeom>
              <a:avLst/>
              <a:gdLst>
                <a:gd name="T0" fmla="*/ 2147483646 w 24"/>
                <a:gd name="T1" fmla="*/ 0 h 13"/>
                <a:gd name="T2" fmla="*/ 2147483646 w 24"/>
                <a:gd name="T3" fmla="*/ 2147483646 h 13"/>
                <a:gd name="T4" fmla="*/ 2147483646 w 24"/>
                <a:gd name="T5" fmla="*/ 2147483646 h 13"/>
                <a:gd name="T6" fmla="*/ 2147483646 w 24"/>
                <a:gd name="T7" fmla="*/ 2147483646 h 13"/>
                <a:gd name="T8" fmla="*/ 2147483646 w 24"/>
                <a:gd name="T9" fmla="*/ 2147483646 h 13"/>
                <a:gd name="T10" fmla="*/ 2147483646 w 24"/>
                <a:gd name="T11" fmla="*/ 2147483646 h 13"/>
                <a:gd name="T12" fmla="*/ 2147483646 w 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13"/>
                <a:gd name="T23" fmla="*/ 24 w 24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13">
                  <a:moveTo>
                    <a:pt x="2" y="0"/>
                  </a:moveTo>
                  <a:cubicBezTo>
                    <a:pt x="4" y="2"/>
                    <a:pt x="9" y="0"/>
                    <a:pt x="13" y="1"/>
                  </a:cubicBezTo>
                  <a:cubicBezTo>
                    <a:pt x="13" y="2"/>
                    <a:pt x="17" y="7"/>
                    <a:pt x="18" y="3"/>
                  </a:cubicBezTo>
                  <a:cubicBezTo>
                    <a:pt x="21" y="3"/>
                    <a:pt x="20" y="7"/>
                    <a:pt x="24" y="6"/>
                  </a:cubicBezTo>
                  <a:cubicBezTo>
                    <a:pt x="24" y="13"/>
                    <a:pt x="9" y="10"/>
                    <a:pt x="4" y="8"/>
                  </a:cubicBezTo>
                  <a:cubicBezTo>
                    <a:pt x="4" y="7"/>
                    <a:pt x="7" y="7"/>
                    <a:pt x="7" y="7"/>
                  </a:cubicBezTo>
                  <a:cubicBezTo>
                    <a:pt x="7" y="5"/>
                    <a:pt x="0" y="5"/>
                    <a:pt x="2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5" name="Freeform 63"/>
            <p:cNvSpPr>
              <a:spLocks noChangeArrowheads="1"/>
            </p:cNvSpPr>
            <p:nvPr/>
          </p:nvSpPr>
          <p:spPr bwMode="auto">
            <a:xfrm>
              <a:off x="7342339" y="2735172"/>
              <a:ext cx="41062" cy="34131"/>
            </a:xfrm>
            <a:custGeom>
              <a:avLst/>
              <a:gdLst>
                <a:gd name="T0" fmla="*/ 2147483646 w 12"/>
                <a:gd name="T1" fmla="*/ 0 h 9"/>
                <a:gd name="T2" fmla="*/ 2147483646 w 12"/>
                <a:gd name="T3" fmla="*/ 2147483646 h 9"/>
                <a:gd name="T4" fmla="*/ 0 w 12"/>
                <a:gd name="T5" fmla="*/ 2147483646 h 9"/>
                <a:gd name="T6" fmla="*/ 2147483646 w 12"/>
                <a:gd name="T7" fmla="*/ 0 h 9"/>
                <a:gd name="T8" fmla="*/ 2147483646 w 1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9"/>
                <a:gd name="T17" fmla="*/ 12 w 1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9">
                  <a:moveTo>
                    <a:pt x="10" y="0"/>
                  </a:moveTo>
                  <a:cubicBezTo>
                    <a:pt x="12" y="6"/>
                    <a:pt x="7" y="4"/>
                    <a:pt x="7" y="9"/>
                  </a:cubicBezTo>
                  <a:cubicBezTo>
                    <a:pt x="4" y="8"/>
                    <a:pt x="0" y="8"/>
                    <a:pt x="0" y="3"/>
                  </a:cubicBezTo>
                  <a:cubicBezTo>
                    <a:pt x="3" y="4"/>
                    <a:pt x="3" y="2"/>
                    <a:pt x="3" y="0"/>
                  </a:cubicBezTo>
                  <a:lnTo>
                    <a:pt x="10" y="0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6" name="Freeform 64"/>
            <p:cNvSpPr>
              <a:spLocks noChangeArrowheads="1"/>
            </p:cNvSpPr>
            <p:nvPr/>
          </p:nvSpPr>
          <p:spPr bwMode="auto">
            <a:xfrm>
              <a:off x="3816164" y="2746549"/>
              <a:ext cx="30796" cy="27020"/>
            </a:xfrm>
            <a:custGeom>
              <a:avLst/>
              <a:gdLst>
                <a:gd name="T0" fmla="*/ 2147483646 w 9"/>
                <a:gd name="T1" fmla="*/ 2147483646 h 7"/>
                <a:gd name="T2" fmla="*/ 0 w 9"/>
                <a:gd name="T3" fmla="*/ 2147483646 h 7"/>
                <a:gd name="T4" fmla="*/ 2147483646 w 9"/>
                <a:gd name="T5" fmla="*/ 2147483646 h 7"/>
                <a:gd name="T6" fmla="*/ 0 60000 65536"/>
                <a:gd name="T7" fmla="*/ 0 60000 65536"/>
                <a:gd name="T8" fmla="*/ 0 60000 65536"/>
                <a:gd name="T9" fmla="*/ 0 w 9"/>
                <a:gd name="T10" fmla="*/ 0 h 7"/>
                <a:gd name="T11" fmla="*/ 9 w 9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7">
                  <a:moveTo>
                    <a:pt x="7" y="7"/>
                  </a:moveTo>
                  <a:cubicBezTo>
                    <a:pt x="5" y="6"/>
                    <a:pt x="3" y="5"/>
                    <a:pt x="0" y="6"/>
                  </a:cubicBezTo>
                  <a:cubicBezTo>
                    <a:pt x="1" y="3"/>
                    <a:pt x="9" y="0"/>
                    <a:pt x="7" y="7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7" name="Freeform 65"/>
            <p:cNvSpPr>
              <a:spLocks noChangeArrowheads="1"/>
            </p:cNvSpPr>
            <p:nvPr/>
          </p:nvSpPr>
          <p:spPr bwMode="auto">
            <a:xfrm>
              <a:off x="3735324" y="2755081"/>
              <a:ext cx="37213" cy="27020"/>
            </a:xfrm>
            <a:custGeom>
              <a:avLst/>
              <a:gdLst>
                <a:gd name="T0" fmla="*/ 2147483646 w 11"/>
                <a:gd name="T1" fmla="*/ 2147483646 h 7"/>
                <a:gd name="T2" fmla="*/ 2147483646 w 11"/>
                <a:gd name="T3" fmla="*/ 2147483646 h 7"/>
                <a:gd name="T4" fmla="*/ 2147483646 w 11"/>
                <a:gd name="T5" fmla="*/ 2147483646 h 7"/>
                <a:gd name="T6" fmla="*/ 0 60000 65536"/>
                <a:gd name="T7" fmla="*/ 0 60000 65536"/>
                <a:gd name="T8" fmla="*/ 0 60000 65536"/>
                <a:gd name="T9" fmla="*/ 0 w 11"/>
                <a:gd name="T10" fmla="*/ 0 h 7"/>
                <a:gd name="T11" fmla="*/ 11 w 11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7">
                  <a:moveTo>
                    <a:pt x="1" y="2"/>
                  </a:moveTo>
                  <a:cubicBezTo>
                    <a:pt x="4" y="3"/>
                    <a:pt x="11" y="0"/>
                    <a:pt x="10" y="5"/>
                  </a:cubicBezTo>
                  <a:cubicBezTo>
                    <a:pt x="7" y="4"/>
                    <a:pt x="0" y="7"/>
                    <a:pt x="1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" name="Freeform 66"/>
            <p:cNvSpPr>
              <a:spLocks noChangeArrowheads="1"/>
            </p:cNvSpPr>
            <p:nvPr/>
          </p:nvSpPr>
          <p:spPr bwMode="auto">
            <a:xfrm>
              <a:off x="7554063" y="2769302"/>
              <a:ext cx="53893" cy="102392"/>
            </a:xfrm>
            <a:custGeom>
              <a:avLst/>
              <a:gdLst>
                <a:gd name="T0" fmla="*/ 2147483646 w 16"/>
                <a:gd name="T1" fmla="*/ 0 h 27"/>
                <a:gd name="T2" fmla="*/ 2147483646 w 16"/>
                <a:gd name="T3" fmla="*/ 0 h 27"/>
                <a:gd name="T4" fmla="*/ 2147483646 w 16"/>
                <a:gd name="T5" fmla="*/ 2147483646 h 27"/>
                <a:gd name="T6" fmla="*/ 2147483646 w 16"/>
                <a:gd name="T7" fmla="*/ 2147483646 h 27"/>
                <a:gd name="T8" fmla="*/ 2147483646 w 16"/>
                <a:gd name="T9" fmla="*/ 2147483646 h 27"/>
                <a:gd name="T10" fmla="*/ 2147483646 w 16"/>
                <a:gd name="T11" fmla="*/ 2147483646 h 27"/>
                <a:gd name="T12" fmla="*/ 2147483646 w 16"/>
                <a:gd name="T13" fmla="*/ 2147483646 h 27"/>
                <a:gd name="T14" fmla="*/ 0 w 16"/>
                <a:gd name="T15" fmla="*/ 2147483646 h 27"/>
                <a:gd name="T16" fmla="*/ 2147483646 w 16"/>
                <a:gd name="T17" fmla="*/ 2147483646 h 27"/>
                <a:gd name="T18" fmla="*/ 2147483646 w 16"/>
                <a:gd name="T19" fmla="*/ 0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27"/>
                <a:gd name="T32" fmla="*/ 16 w 16"/>
                <a:gd name="T33" fmla="*/ 27 h 2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27">
                  <a:moveTo>
                    <a:pt x="7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5" y="2"/>
                    <a:pt x="15" y="6"/>
                    <a:pt x="16" y="10"/>
                  </a:cubicBezTo>
                  <a:cubicBezTo>
                    <a:pt x="13" y="10"/>
                    <a:pt x="15" y="14"/>
                    <a:pt x="12" y="14"/>
                  </a:cubicBezTo>
                  <a:cubicBezTo>
                    <a:pt x="12" y="16"/>
                    <a:pt x="12" y="18"/>
                    <a:pt x="10" y="18"/>
                  </a:cubicBezTo>
                  <a:cubicBezTo>
                    <a:pt x="9" y="20"/>
                    <a:pt x="12" y="25"/>
                    <a:pt x="9" y="25"/>
                  </a:cubicBezTo>
                  <a:cubicBezTo>
                    <a:pt x="4" y="27"/>
                    <a:pt x="8" y="21"/>
                    <a:pt x="5" y="21"/>
                  </a:cubicBezTo>
                  <a:cubicBezTo>
                    <a:pt x="3" y="21"/>
                    <a:pt x="2" y="17"/>
                    <a:pt x="0" y="15"/>
                  </a:cubicBezTo>
                  <a:cubicBezTo>
                    <a:pt x="0" y="11"/>
                    <a:pt x="5" y="13"/>
                    <a:pt x="3" y="7"/>
                  </a:cubicBezTo>
                  <a:cubicBezTo>
                    <a:pt x="7" y="10"/>
                    <a:pt x="7" y="3"/>
                    <a:pt x="7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9" name="Freeform 67"/>
            <p:cNvSpPr>
              <a:spLocks noChangeArrowheads="1"/>
            </p:cNvSpPr>
            <p:nvPr/>
          </p:nvSpPr>
          <p:spPr bwMode="auto">
            <a:xfrm>
              <a:off x="7607956" y="2856051"/>
              <a:ext cx="71858" cy="83904"/>
            </a:xfrm>
            <a:custGeom>
              <a:avLst/>
              <a:gdLst>
                <a:gd name="T0" fmla="*/ 2147483646 w 21"/>
                <a:gd name="T1" fmla="*/ 2147483646 h 22"/>
                <a:gd name="T2" fmla="*/ 2147483646 w 21"/>
                <a:gd name="T3" fmla="*/ 2147483646 h 22"/>
                <a:gd name="T4" fmla="*/ 2147483646 w 21"/>
                <a:gd name="T5" fmla="*/ 2147483646 h 22"/>
                <a:gd name="T6" fmla="*/ 2147483646 w 21"/>
                <a:gd name="T7" fmla="*/ 2147483646 h 22"/>
                <a:gd name="T8" fmla="*/ 2147483646 w 21"/>
                <a:gd name="T9" fmla="*/ 2147483646 h 22"/>
                <a:gd name="T10" fmla="*/ 2147483646 w 21"/>
                <a:gd name="T11" fmla="*/ 2147483646 h 22"/>
                <a:gd name="T12" fmla="*/ 2147483646 w 21"/>
                <a:gd name="T13" fmla="*/ 2147483646 h 22"/>
                <a:gd name="T14" fmla="*/ 2147483646 w 21"/>
                <a:gd name="T15" fmla="*/ 2147483646 h 22"/>
                <a:gd name="T16" fmla="*/ 2147483646 w 21"/>
                <a:gd name="T17" fmla="*/ 2147483646 h 22"/>
                <a:gd name="T18" fmla="*/ 0 w 21"/>
                <a:gd name="T19" fmla="*/ 2147483646 h 22"/>
                <a:gd name="T20" fmla="*/ 2147483646 w 21"/>
                <a:gd name="T21" fmla="*/ 2147483646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"/>
                <a:gd name="T34" fmla="*/ 0 h 22"/>
                <a:gd name="T35" fmla="*/ 21 w 21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" h="22">
                  <a:moveTo>
                    <a:pt x="11" y="2"/>
                  </a:moveTo>
                  <a:cubicBezTo>
                    <a:pt x="7" y="7"/>
                    <a:pt x="14" y="5"/>
                    <a:pt x="15" y="6"/>
                  </a:cubicBezTo>
                  <a:cubicBezTo>
                    <a:pt x="16" y="8"/>
                    <a:pt x="14" y="7"/>
                    <a:pt x="14" y="8"/>
                  </a:cubicBezTo>
                  <a:cubicBezTo>
                    <a:pt x="14" y="8"/>
                    <a:pt x="15" y="10"/>
                    <a:pt x="15" y="11"/>
                  </a:cubicBezTo>
                  <a:cubicBezTo>
                    <a:pt x="17" y="13"/>
                    <a:pt x="21" y="13"/>
                    <a:pt x="21" y="18"/>
                  </a:cubicBezTo>
                  <a:cubicBezTo>
                    <a:pt x="18" y="17"/>
                    <a:pt x="18" y="20"/>
                    <a:pt x="18" y="22"/>
                  </a:cubicBezTo>
                  <a:cubicBezTo>
                    <a:pt x="17" y="21"/>
                    <a:pt x="14" y="20"/>
                    <a:pt x="14" y="22"/>
                  </a:cubicBezTo>
                  <a:cubicBezTo>
                    <a:pt x="10" y="21"/>
                    <a:pt x="11" y="15"/>
                    <a:pt x="7" y="15"/>
                  </a:cubicBezTo>
                  <a:cubicBezTo>
                    <a:pt x="7" y="13"/>
                    <a:pt x="10" y="14"/>
                    <a:pt x="10" y="12"/>
                  </a:cubicBezTo>
                  <a:cubicBezTo>
                    <a:pt x="6" y="9"/>
                    <a:pt x="4" y="5"/>
                    <a:pt x="0" y="4"/>
                  </a:cubicBezTo>
                  <a:cubicBezTo>
                    <a:pt x="3" y="0"/>
                    <a:pt x="6" y="1"/>
                    <a:pt x="11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0" name="Rectangle 68"/>
            <p:cNvSpPr>
              <a:spLocks noChangeArrowheads="1"/>
            </p:cNvSpPr>
            <p:nvPr/>
          </p:nvSpPr>
          <p:spPr bwMode="auto">
            <a:xfrm>
              <a:off x="7578444" y="2890182"/>
              <a:ext cx="16681" cy="11377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>
                <a:solidFill>
                  <a:schemeClr val="tx1">
                    <a:lumMod val="75000"/>
                    <a:lumOff val="25000"/>
                  </a:schemeClr>
                </a:solidFill>
                <a:ea typeface="微软雅黑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1" name="Freeform 69"/>
            <p:cNvSpPr>
              <a:spLocks noChangeArrowheads="1"/>
            </p:cNvSpPr>
            <p:nvPr/>
          </p:nvSpPr>
          <p:spPr bwMode="auto">
            <a:xfrm>
              <a:off x="7601541" y="2904403"/>
              <a:ext cx="41062" cy="65417"/>
            </a:xfrm>
            <a:custGeom>
              <a:avLst/>
              <a:gdLst>
                <a:gd name="T0" fmla="*/ 2147483646 w 12"/>
                <a:gd name="T1" fmla="*/ 2147483646 h 17"/>
                <a:gd name="T2" fmla="*/ 2147483646 w 12"/>
                <a:gd name="T3" fmla="*/ 2147483646 h 17"/>
                <a:gd name="T4" fmla="*/ 0 w 12"/>
                <a:gd name="T5" fmla="*/ 2147483646 h 17"/>
                <a:gd name="T6" fmla="*/ 2147483646 w 12"/>
                <a:gd name="T7" fmla="*/ 2147483646 h 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7"/>
                <a:gd name="T14" fmla="*/ 12 w 12"/>
                <a:gd name="T15" fmla="*/ 17 h 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7">
                  <a:moveTo>
                    <a:pt x="12" y="14"/>
                  </a:moveTo>
                  <a:cubicBezTo>
                    <a:pt x="12" y="17"/>
                    <a:pt x="7" y="15"/>
                    <a:pt x="5" y="16"/>
                  </a:cubicBezTo>
                  <a:cubicBezTo>
                    <a:pt x="5" y="12"/>
                    <a:pt x="6" y="7"/>
                    <a:pt x="0" y="9"/>
                  </a:cubicBezTo>
                  <a:cubicBezTo>
                    <a:pt x="6" y="0"/>
                    <a:pt x="5" y="16"/>
                    <a:pt x="12" y="14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2" name="Freeform 70"/>
            <p:cNvSpPr>
              <a:spLocks noChangeArrowheads="1"/>
            </p:cNvSpPr>
            <p:nvPr/>
          </p:nvSpPr>
          <p:spPr bwMode="auto">
            <a:xfrm>
              <a:off x="6786722" y="2958443"/>
              <a:ext cx="39779" cy="78215"/>
            </a:xfrm>
            <a:custGeom>
              <a:avLst/>
              <a:gdLst>
                <a:gd name="T0" fmla="*/ 2147483646 w 12"/>
                <a:gd name="T1" fmla="*/ 2147483646 h 21"/>
                <a:gd name="T2" fmla="*/ 2147483646 w 12"/>
                <a:gd name="T3" fmla="*/ 2147483646 h 21"/>
                <a:gd name="T4" fmla="*/ 2147483646 w 12"/>
                <a:gd name="T5" fmla="*/ 2147483646 h 21"/>
                <a:gd name="T6" fmla="*/ 2147483646 w 12"/>
                <a:gd name="T7" fmla="*/ 2147483646 h 21"/>
                <a:gd name="T8" fmla="*/ 2147483646 w 12"/>
                <a:gd name="T9" fmla="*/ 2147483646 h 21"/>
                <a:gd name="T10" fmla="*/ 2147483646 w 12"/>
                <a:gd name="T11" fmla="*/ 2147483646 h 21"/>
                <a:gd name="T12" fmla="*/ 2147483646 w 12"/>
                <a:gd name="T13" fmla="*/ 2147483646 h 21"/>
                <a:gd name="T14" fmla="*/ 2147483646 w 12"/>
                <a:gd name="T15" fmla="*/ 2147483646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21"/>
                <a:gd name="T26" fmla="*/ 12 w 12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21">
                  <a:moveTo>
                    <a:pt x="3" y="2"/>
                  </a:moveTo>
                  <a:cubicBezTo>
                    <a:pt x="5" y="0"/>
                    <a:pt x="6" y="5"/>
                    <a:pt x="7" y="6"/>
                  </a:cubicBezTo>
                  <a:cubicBezTo>
                    <a:pt x="7" y="7"/>
                    <a:pt x="8" y="6"/>
                    <a:pt x="8" y="7"/>
                  </a:cubicBezTo>
                  <a:cubicBezTo>
                    <a:pt x="8" y="9"/>
                    <a:pt x="11" y="9"/>
                    <a:pt x="11" y="10"/>
                  </a:cubicBezTo>
                  <a:cubicBezTo>
                    <a:pt x="12" y="12"/>
                    <a:pt x="10" y="11"/>
                    <a:pt x="10" y="12"/>
                  </a:cubicBezTo>
                  <a:cubicBezTo>
                    <a:pt x="9" y="13"/>
                    <a:pt x="12" y="15"/>
                    <a:pt x="11" y="19"/>
                  </a:cubicBezTo>
                  <a:cubicBezTo>
                    <a:pt x="9" y="18"/>
                    <a:pt x="8" y="20"/>
                    <a:pt x="8" y="21"/>
                  </a:cubicBezTo>
                  <a:cubicBezTo>
                    <a:pt x="0" y="19"/>
                    <a:pt x="1" y="11"/>
                    <a:pt x="3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3" name="Freeform 71"/>
            <p:cNvSpPr>
              <a:spLocks noChangeArrowheads="1"/>
            </p:cNvSpPr>
            <p:nvPr/>
          </p:nvSpPr>
          <p:spPr bwMode="auto">
            <a:xfrm>
              <a:off x="7638753" y="2962709"/>
              <a:ext cx="51327" cy="85326"/>
            </a:xfrm>
            <a:custGeom>
              <a:avLst/>
              <a:gdLst>
                <a:gd name="T0" fmla="*/ 2147483646 w 15"/>
                <a:gd name="T1" fmla="*/ 2147483646 h 23"/>
                <a:gd name="T2" fmla="*/ 2147483646 w 15"/>
                <a:gd name="T3" fmla="*/ 2147483646 h 23"/>
                <a:gd name="T4" fmla="*/ 2147483646 w 15"/>
                <a:gd name="T5" fmla="*/ 2147483646 h 23"/>
                <a:gd name="T6" fmla="*/ 2147483646 w 15"/>
                <a:gd name="T7" fmla="*/ 2147483646 h 23"/>
                <a:gd name="T8" fmla="*/ 2147483646 w 15"/>
                <a:gd name="T9" fmla="*/ 2147483646 h 23"/>
                <a:gd name="T10" fmla="*/ 2147483646 w 15"/>
                <a:gd name="T11" fmla="*/ 2147483646 h 23"/>
                <a:gd name="T12" fmla="*/ 2147483646 w 15"/>
                <a:gd name="T13" fmla="*/ 2147483646 h 23"/>
                <a:gd name="T14" fmla="*/ 2147483646 w 15"/>
                <a:gd name="T15" fmla="*/ 2147483646 h 23"/>
                <a:gd name="T16" fmla="*/ 2147483646 w 15"/>
                <a:gd name="T17" fmla="*/ 2147483646 h 23"/>
                <a:gd name="T18" fmla="*/ 2147483646 w 15"/>
                <a:gd name="T19" fmla="*/ 2147483646 h 23"/>
                <a:gd name="T20" fmla="*/ 2147483646 w 15"/>
                <a:gd name="T21" fmla="*/ 2147483646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23"/>
                <a:gd name="T35" fmla="*/ 15 w 15"/>
                <a:gd name="T36" fmla="*/ 23 h 2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23">
                  <a:moveTo>
                    <a:pt x="12" y="1"/>
                  </a:moveTo>
                  <a:cubicBezTo>
                    <a:pt x="12" y="6"/>
                    <a:pt x="11" y="11"/>
                    <a:pt x="15" y="12"/>
                  </a:cubicBezTo>
                  <a:cubicBezTo>
                    <a:pt x="14" y="14"/>
                    <a:pt x="12" y="13"/>
                    <a:pt x="11" y="13"/>
                  </a:cubicBezTo>
                  <a:cubicBezTo>
                    <a:pt x="13" y="16"/>
                    <a:pt x="9" y="18"/>
                    <a:pt x="11" y="23"/>
                  </a:cubicBezTo>
                  <a:cubicBezTo>
                    <a:pt x="7" y="23"/>
                    <a:pt x="7" y="19"/>
                    <a:pt x="3" y="19"/>
                  </a:cubicBezTo>
                  <a:cubicBezTo>
                    <a:pt x="3" y="16"/>
                    <a:pt x="5" y="15"/>
                    <a:pt x="5" y="13"/>
                  </a:cubicBezTo>
                  <a:cubicBezTo>
                    <a:pt x="5" y="12"/>
                    <a:pt x="2" y="11"/>
                    <a:pt x="5" y="11"/>
                  </a:cubicBezTo>
                  <a:cubicBezTo>
                    <a:pt x="5" y="9"/>
                    <a:pt x="3" y="10"/>
                    <a:pt x="3" y="11"/>
                  </a:cubicBezTo>
                  <a:cubicBezTo>
                    <a:pt x="0" y="10"/>
                    <a:pt x="3" y="5"/>
                    <a:pt x="6" y="6"/>
                  </a:cubicBezTo>
                  <a:cubicBezTo>
                    <a:pt x="6" y="4"/>
                    <a:pt x="8" y="3"/>
                    <a:pt x="9" y="2"/>
                  </a:cubicBezTo>
                  <a:cubicBezTo>
                    <a:pt x="10" y="2"/>
                    <a:pt x="10" y="0"/>
                    <a:pt x="12" y="1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4" name="Freeform 72"/>
            <p:cNvSpPr>
              <a:spLocks noChangeArrowheads="1"/>
            </p:cNvSpPr>
            <p:nvPr/>
          </p:nvSpPr>
          <p:spPr bwMode="auto">
            <a:xfrm>
              <a:off x="7601541" y="2981196"/>
              <a:ext cx="37212" cy="36975"/>
            </a:xfrm>
            <a:custGeom>
              <a:avLst/>
              <a:gdLst>
                <a:gd name="T0" fmla="*/ 2147483646 w 11"/>
                <a:gd name="T1" fmla="*/ 0 h 10"/>
                <a:gd name="T2" fmla="*/ 2147483646 w 11"/>
                <a:gd name="T3" fmla="*/ 2147483646 h 10"/>
                <a:gd name="T4" fmla="*/ 2147483646 w 11"/>
                <a:gd name="T5" fmla="*/ 2147483646 h 10"/>
                <a:gd name="T6" fmla="*/ 0 w 11"/>
                <a:gd name="T7" fmla="*/ 2147483646 h 10"/>
                <a:gd name="T8" fmla="*/ 2147483646 w 1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0"/>
                <a:gd name="T17" fmla="*/ 11 w 11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0">
                  <a:moveTo>
                    <a:pt x="6" y="0"/>
                  </a:moveTo>
                  <a:cubicBezTo>
                    <a:pt x="9" y="0"/>
                    <a:pt x="11" y="1"/>
                    <a:pt x="10" y="4"/>
                  </a:cubicBezTo>
                  <a:cubicBezTo>
                    <a:pt x="8" y="4"/>
                    <a:pt x="7" y="5"/>
                    <a:pt x="9" y="6"/>
                  </a:cubicBezTo>
                  <a:cubicBezTo>
                    <a:pt x="8" y="7"/>
                    <a:pt x="4" y="9"/>
                    <a:pt x="0" y="10"/>
                  </a:cubicBezTo>
                  <a:cubicBezTo>
                    <a:pt x="0" y="4"/>
                    <a:pt x="6" y="5"/>
                    <a:pt x="6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5" name="Freeform 73"/>
            <p:cNvSpPr>
              <a:spLocks noChangeArrowheads="1"/>
            </p:cNvSpPr>
            <p:nvPr/>
          </p:nvSpPr>
          <p:spPr bwMode="auto">
            <a:xfrm>
              <a:off x="7706762" y="3116296"/>
              <a:ext cx="23097" cy="54040"/>
            </a:xfrm>
            <a:custGeom>
              <a:avLst/>
              <a:gdLst>
                <a:gd name="T0" fmla="*/ 2147483646 w 7"/>
                <a:gd name="T1" fmla="*/ 0 h 14"/>
                <a:gd name="T2" fmla="*/ 2147483646 w 7"/>
                <a:gd name="T3" fmla="*/ 2147483646 h 14"/>
                <a:gd name="T4" fmla="*/ 0 w 7"/>
                <a:gd name="T5" fmla="*/ 2147483646 h 14"/>
                <a:gd name="T6" fmla="*/ 2147483646 w 7"/>
                <a:gd name="T7" fmla="*/ 2147483646 h 14"/>
                <a:gd name="T8" fmla="*/ 2147483646 w 7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14"/>
                <a:gd name="T17" fmla="*/ 7 w 7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14">
                  <a:moveTo>
                    <a:pt x="2" y="0"/>
                  </a:moveTo>
                  <a:cubicBezTo>
                    <a:pt x="5" y="0"/>
                    <a:pt x="3" y="6"/>
                    <a:pt x="7" y="5"/>
                  </a:cubicBezTo>
                  <a:cubicBezTo>
                    <a:pt x="6" y="8"/>
                    <a:pt x="7" y="14"/>
                    <a:pt x="0" y="13"/>
                  </a:cubicBezTo>
                  <a:cubicBezTo>
                    <a:pt x="0" y="12"/>
                    <a:pt x="2" y="12"/>
                    <a:pt x="3" y="12"/>
                  </a:cubicBezTo>
                  <a:cubicBezTo>
                    <a:pt x="1" y="6"/>
                    <a:pt x="1" y="7"/>
                    <a:pt x="2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6" name="Freeform 74"/>
            <p:cNvSpPr>
              <a:spLocks noChangeArrowheads="1"/>
            </p:cNvSpPr>
            <p:nvPr/>
          </p:nvSpPr>
          <p:spPr bwMode="auto">
            <a:xfrm>
              <a:off x="7561762" y="3131939"/>
              <a:ext cx="93672" cy="34131"/>
            </a:xfrm>
            <a:custGeom>
              <a:avLst/>
              <a:gdLst>
                <a:gd name="T0" fmla="*/ 2147483646 w 28"/>
                <a:gd name="T1" fmla="*/ 2147483646 h 9"/>
                <a:gd name="T2" fmla="*/ 2147483646 w 28"/>
                <a:gd name="T3" fmla="*/ 2147483646 h 9"/>
                <a:gd name="T4" fmla="*/ 0 w 28"/>
                <a:gd name="T5" fmla="*/ 2147483646 h 9"/>
                <a:gd name="T6" fmla="*/ 2147483646 w 28"/>
                <a:gd name="T7" fmla="*/ 2147483646 h 9"/>
                <a:gd name="T8" fmla="*/ 2147483646 w 28"/>
                <a:gd name="T9" fmla="*/ 214748364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9"/>
                <a:gd name="T17" fmla="*/ 28 w 2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9">
                  <a:moveTo>
                    <a:pt x="28" y="3"/>
                  </a:moveTo>
                  <a:cubicBezTo>
                    <a:pt x="28" y="7"/>
                    <a:pt x="23" y="7"/>
                    <a:pt x="19" y="8"/>
                  </a:cubicBezTo>
                  <a:cubicBezTo>
                    <a:pt x="13" y="8"/>
                    <a:pt x="5" y="7"/>
                    <a:pt x="0" y="9"/>
                  </a:cubicBezTo>
                  <a:cubicBezTo>
                    <a:pt x="1" y="0"/>
                    <a:pt x="20" y="9"/>
                    <a:pt x="24" y="2"/>
                  </a:cubicBezTo>
                  <a:cubicBezTo>
                    <a:pt x="25" y="3"/>
                    <a:pt x="26" y="4"/>
                    <a:pt x="28" y="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7" name="Freeform 75"/>
            <p:cNvSpPr>
              <a:spLocks noChangeArrowheads="1"/>
            </p:cNvSpPr>
            <p:nvPr/>
          </p:nvSpPr>
          <p:spPr bwMode="auto">
            <a:xfrm>
              <a:off x="7770921" y="3173180"/>
              <a:ext cx="60309" cy="45507"/>
            </a:xfrm>
            <a:custGeom>
              <a:avLst/>
              <a:gdLst>
                <a:gd name="T0" fmla="*/ 2147483646 w 18"/>
                <a:gd name="T1" fmla="*/ 2147483646 h 12"/>
                <a:gd name="T2" fmla="*/ 2147483646 w 18"/>
                <a:gd name="T3" fmla="*/ 2147483646 h 12"/>
                <a:gd name="T4" fmla="*/ 2147483646 w 18"/>
                <a:gd name="T5" fmla="*/ 2147483646 h 12"/>
                <a:gd name="T6" fmla="*/ 2147483646 w 18"/>
                <a:gd name="T7" fmla="*/ 2147483646 h 12"/>
                <a:gd name="T8" fmla="*/ 0 w 18"/>
                <a:gd name="T9" fmla="*/ 2147483646 h 12"/>
                <a:gd name="T10" fmla="*/ 2147483646 w 18"/>
                <a:gd name="T11" fmla="*/ 2147483646 h 12"/>
                <a:gd name="T12" fmla="*/ 2147483646 w 18"/>
                <a:gd name="T13" fmla="*/ 2147483646 h 12"/>
                <a:gd name="T14" fmla="*/ 2147483646 w 18"/>
                <a:gd name="T15" fmla="*/ 2147483646 h 12"/>
                <a:gd name="T16" fmla="*/ 2147483646 w 18"/>
                <a:gd name="T17" fmla="*/ 2147483646 h 12"/>
                <a:gd name="T18" fmla="*/ 2147483646 w 18"/>
                <a:gd name="T19" fmla="*/ 2147483646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2"/>
                <a:gd name="T32" fmla="*/ 18 w 18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2">
                  <a:moveTo>
                    <a:pt x="18" y="8"/>
                  </a:moveTo>
                  <a:cubicBezTo>
                    <a:pt x="17" y="9"/>
                    <a:pt x="15" y="9"/>
                    <a:pt x="15" y="11"/>
                  </a:cubicBezTo>
                  <a:cubicBezTo>
                    <a:pt x="12" y="9"/>
                    <a:pt x="9" y="12"/>
                    <a:pt x="7" y="11"/>
                  </a:cubicBezTo>
                  <a:cubicBezTo>
                    <a:pt x="6" y="11"/>
                    <a:pt x="7" y="9"/>
                    <a:pt x="5" y="9"/>
                  </a:cubicBezTo>
                  <a:cubicBezTo>
                    <a:pt x="4" y="9"/>
                    <a:pt x="2" y="6"/>
                    <a:pt x="0" y="5"/>
                  </a:cubicBezTo>
                  <a:cubicBezTo>
                    <a:pt x="0" y="3"/>
                    <a:pt x="4" y="4"/>
                    <a:pt x="7" y="2"/>
                  </a:cubicBezTo>
                  <a:cubicBezTo>
                    <a:pt x="7" y="2"/>
                    <a:pt x="10" y="0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2"/>
                    <a:pt x="13" y="1"/>
                    <a:pt x="12" y="1"/>
                  </a:cubicBezTo>
                  <a:cubicBezTo>
                    <a:pt x="15" y="2"/>
                    <a:pt x="17" y="4"/>
                    <a:pt x="18" y="8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8" name="Freeform 76"/>
            <p:cNvSpPr>
              <a:spLocks noChangeArrowheads="1"/>
            </p:cNvSpPr>
            <p:nvPr/>
          </p:nvSpPr>
          <p:spPr bwMode="auto">
            <a:xfrm>
              <a:off x="7800433" y="3194512"/>
              <a:ext cx="347742" cy="207627"/>
            </a:xfrm>
            <a:custGeom>
              <a:avLst/>
              <a:gdLst>
                <a:gd name="T0" fmla="*/ 2147483646 w 103"/>
                <a:gd name="T1" fmla="*/ 2147483646 h 55"/>
                <a:gd name="T2" fmla="*/ 2147483646 w 103"/>
                <a:gd name="T3" fmla="*/ 2147483646 h 55"/>
                <a:gd name="T4" fmla="*/ 2147483646 w 103"/>
                <a:gd name="T5" fmla="*/ 2147483646 h 55"/>
                <a:gd name="T6" fmla="*/ 2147483646 w 103"/>
                <a:gd name="T7" fmla="*/ 2147483646 h 55"/>
                <a:gd name="T8" fmla="*/ 2147483646 w 103"/>
                <a:gd name="T9" fmla="*/ 2147483646 h 55"/>
                <a:gd name="T10" fmla="*/ 0 w 103"/>
                <a:gd name="T11" fmla="*/ 2147483646 h 55"/>
                <a:gd name="T12" fmla="*/ 2147483646 w 103"/>
                <a:gd name="T13" fmla="*/ 2147483646 h 55"/>
                <a:gd name="T14" fmla="*/ 2147483646 w 103"/>
                <a:gd name="T15" fmla="*/ 2147483646 h 55"/>
                <a:gd name="T16" fmla="*/ 2147483646 w 103"/>
                <a:gd name="T17" fmla="*/ 2147483646 h 55"/>
                <a:gd name="T18" fmla="*/ 2147483646 w 103"/>
                <a:gd name="T19" fmla="*/ 2147483646 h 55"/>
                <a:gd name="T20" fmla="*/ 2147483646 w 103"/>
                <a:gd name="T21" fmla="*/ 2147483646 h 55"/>
                <a:gd name="T22" fmla="*/ 2147483646 w 103"/>
                <a:gd name="T23" fmla="*/ 2147483646 h 55"/>
                <a:gd name="T24" fmla="*/ 2147483646 w 103"/>
                <a:gd name="T25" fmla="*/ 2147483646 h 55"/>
                <a:gd name="T26" fmla="*/ 2147483646 w 103"/>
                <a:gd name="T27" fmla="*/ 2147483646 h 55"/>
                <a:gd name="T28" fmla="*/ 2147483646 w 103"/>
                <a:gd name="T29" fmla="*/ 2147483646 h 55"/>
                <a:gd name="T30" fmla="*/ 2147483646 w 103"/>
                <a:gd name="T31" fmla="*/ 2147483646 h 55"/>
                <a:gd name="T32" fmla="*/ 2147483646 w 103"/>
                <a:gd name="T33" fmla="*/ 2147483646 h 55"/>
                <a:gd name="T34" fmla="*/ 2147483646 w 103"/>
                <a:gd name="T35" fmla="*/ 2147483646 h 55"/>
                <a:gd name="T36" fmla="*/ 2147483646 w 103"/>
                <a:gd name="T37" fmla="*/ 2147483646 h 55"/>
                <a:gd name="T38" fmla="*/ 2147483646 w 103"/>
                <a:gd name="T39" fmla="*/ 2147483646 h 55"/>
                <a:gd name="T40" fmla="*/ 2147483646 w 103"/>
                <a:gd name="T41" fmla="*/ 2147483646 h 55"/>
                <a:gd name="T42" fmla="*/ 2147483646 w 103"/>
                <a:gd name="T43" fmla="*/ 2147483646 h 55"/>
                <a:gd name="T44" fmla="*/ 2147483646 w 103"/>
                <a:gd name="T45" fmla="*/ 2147483646 h 55"/>
                <a:gd name="T46" fmla="*/ 2147483646 w 103"/>
                <a:gd name="T47" fmla="*/ 2147483646 h 55"/>
                <a:gd name="T48" fmla="*/ 2147483646 w 103"/>
                <a:gd name="T49" fmla="*/ 2147483646 h 55"/>
                <a:gd name="T50" fmla="*/ 2147483646 w 103"/>
                <a:gd name="T51" fmla="*/ 2147483646 h 55"/>
                <a:gd name="T52" fmla="*/ 2147483646 w 103"/>
                <a:gd name="T53" fmla="*/ 2147483646 h 55"/>
                <a:gd name="T54" fmla="*/ 2147483646 w 103"/>
                <a:gd name="T55" fmla="*/ 2147483646 h 55"/>
                <a:gd name="T56" fmla="*/ 2147483646 w 103"/>
                <a:gd name="T57" fmla="*/ 2147483646 h 55"/>
                <a:gd name="T58" fmla="*/ 2147483646 w 103"/>
                <a:gd name="T59" fmla="*/ 2147483646 h 55"/>
                <a:gd name="T60" fmla="*/ 2147483646 w 103"/>
                <a:gd name="T61" fmla="*/ 2147483646 h 55"/>
                <a:gd name="T62" fmla="*/ 2147483646 w 103"/>
                <a:gd name="T63" fmla="*/ 2147483646 h 55"/>
                <a:gd name="T64" fmla="*/ 2147483646 w 103"/>
                <a:gd name="T65" fmla="*/ 2147483646 h 55"/>
                <a:gd name="T66" fmla="*/ 2147483646 w 103"/>
                <a:gd name="T67" fmla="*/ 2147483646 h 55"/>
                <a:gd name="T68" fmla="*/ 2147483646 w 103"/>
                <a:gd name="T69" fmla="*/ 2147483646 h 55"/>
                <a:gd name="T70" fmla="*/ 2147483646 w 103"/>
                <a:gd name="T71" fmla="*/ 2147483646 h 55"/>
                <a:gd name="T72" fmla="*/ 2147483646 w 103"/>
                <a:gd name="T73" fmla="*/ 2147483646 h 55"/>
                <a:gd name="T74" fmla="*/ 2147483646 w 103"/>
                <a:gd name="T75" fmla="*/ 2147483646 h 55"/>
                <a:gd name="T76" fmla="*/ 2147483646 w 103"/>
                <a:gd name="T77" fmla="*/ 2147483646 h 55"/>
                <a:gd name="T78" fmla="*/ 2147483646 w 103"/>
                <a:gd name="T79" fmla="*/ 2147483646 h 55"/>
                <a:gd name="T80" fmla="*/ 2147483646 w 103"/>
                <a:gd name="T81" fmla="*/ 2147483646 h 55"/>
                <a:gd name="T82" fmla="*/ 2147483646 w 103"/>
                <a:gd name="T83" fmla="*/ 2147483646 h 55"/>
                <a:gd name="T84" fmla="*/ 2147483646 w 103"/>
                <a:gd name="T85" fmla="*/ 2147483646 h 5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3"/>
                <a:gd name="T130" fmla="*/ 0 h 55"/>
                <a:gd name="T131" fmla="*/ 103 w 103"/>
                <a:gd name="T132" fmla="*/ 55 h 5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3" h="55">
                  <a:moveTo>
                    <a:pt x="34" y="27"/>
                  </a:moveTo>
                  <a:cubicBezTo>
                    <a:pt x="31" y="27"/>
                    <a:pt x="32" y="23"/>
                    <a:pt x="28" y="24"/>
                  </a:cubicBezTo>
                  <a:cubicBezTo>
                    <a:pt x="28" y="22"/>
                    <a:pt x="26" y="21"/>
                    <a:pt x="26" y="19"/>
                  </a:cubicBezTo>
                  <a:cubicBezTo>
                    <a:pt x="20" y="18"/>
                    <a:pt x="14" y="18"/>
                    <a:pt x="10" y="15"/>
                  </a:cubicBezTo>
                  <a:cubicBezTo>
                    <a:pt x="6" y="16"/>
                    <a:pt x="7" y="15"/>
                    <a:pt x="2" y="15"/>
                  </a:cubicBezTo>
                  <a:cubicBezTo>
                    <a:pt x="2" y="12"/>
                    <a:pt x="2" y="9"/>
                    <a:pt x="0" y="9"/>
                  </a:cubicBezTo>
                  <a:cubicBezTo>
                    <a:pt x="1" y="6"/>
                    <a:pt x="3" y="9"/>
                    <a:pt x="5" y="9"/>
                  </a:cubicBezTo>
                  <a:cubicBezTo>
                    <a:pt x="7" y="9"/>
                    <a:pt x="7" y="7"/>
                    <a:pt x="9" y="7"/>
                  </a:cubicBezTo>
                  <a:cubicBezTo>
                    <a:pt x="12" y="8"/>
                    <a:pt x="13" y="10"/>
                    <a:pt x="16" y="10"/>
                  </a:cubicBezTo>
                  <a:cubicBezTo>
                    <a:pt x="19" y="12"/>
                    <a:pt x="20" y="7"/>
                    <a:pt x="21" y="6"/>
                  </a:cubicBezTo>
                  <a:cubicBezTo>
                    <a:pt x="25" y="4"/>
                    <a:pt x="30" y="5"/>
                    <a:pt x="33" y="2"/>
                  </a:cubicBezTo>
                  <a:cubicBezTo>
                    <a:pt x="36" y="0"/>
                    <a:pt x="35" y="4"/>
                    <a:pt x="35" y="5"/>
                  </a:cubicBezTo>
                  <a:cubicBezTo>
                    <a:pt x="38" y="6"/>
                    <a:pt x="47" y="4"/>
                    <a:pt x="47" y="9"/>
                  </a:cubicBezTo>
                  <a:cubicBezTo>
                    <a:pt x="48" y="10"/>
                    <a:pt x="49" y="7"/>
                    <a:pt x="49" y="7"/>
                  </a:cubicBezTo>
                  <a:cubicBezTo>
                    <a:pt x="51" y="8"/>
                    <a:pt x="51" y="10"/>
                    <a:pt x="52" y="10"/>
                  </a:cubicBezTo>
                  <a:cubicBezTo>
                    <a:pt x="54" y="11"/>
                    <a:pt x="57" y="10"/>
                    <a:pt x="59" y="10"/>
                  </a:cubicBezTo>
                  <a:cubicBezTo>
                    <a:pt x="60" y="11"/>
                    <a:pt x="60" y="15"/>
                    <a:pt x="65" y="13"/>
                  </a:cubicBezTo>
                  <a:cubicBezTo>
                    <a:pt x="67" y="15"/>
                    <a:pt x="65" y="15"/>
                    <a:pt x="65" y="17"/>
                  </a:cubicBezTo>
                  <a:cubicBezTo>
                    <a:pt x="67" y="18"/>
                    <a:pt x="67" y="17"/>
                    <a:pt x="68" y="16"/>
                  </a:cubicBezTo>
                  <a:cubicBezTo>
                    <a:pt x="69" y="16"/>
                    <a:pt x="69" y="18"/>
                    <a:pt x="69" y="20"/>
                  </a:cubicBezTo>
                  <a:cubicBezTo>
                    <a:pt x="70" y="22"/>
                    <a:pt x="74" y="23"/>
                    <a:pt x="76" y="24"/>
                  </a:cubicBezTo>
                  <a:cubicBezTo>
                    <a:pt x="78" y="25"/>
                    <a:pt x="83" y="29"/>
                    <a:pt x="87" y="29"/>
                  </a:cubicBezTo>
                  <a:cubicBezTo>
                    <a:pt x="88" y="31"/>
                    <a:pt x="86" y="31"/>
                    <a:pt x="86" y="33"/>
                  </a:cubicBezTo>
                  <a:cubicBezTo>
                    <a:pt x="87" y="34"/>
                    <a:pt x="89" y="34"/>
                    <a:pt x="90" y="36"/>
                  </a:cubicBezTo>
                  <a:cubicBezTo>
                    <a:pt x="91" y="36"/>
                    <a:pt x="90" y="38"/>
                    <a:pt x="90" y="38"/>
                  </a:cubicBezTo>
                  <a:cubicBezTo>
                    <a:pt x="92" y="40"/>
                    <a:pt x="94" y="41"/>
                    <a:pt x="96" y="44"/>
                  </a:cubicBezTo>
                  <a:cubicBezTo>
                    <a:pt x="98" y="47"/>
                    <a:pt x="99" y="50"/>
                    <a:pt x="103" y="51"/>
                  </a:cubicBezTo>
                  <a:cubicBezTo>
                    <a:pt x="100" y="55"/>
                    <a:pt x="95" y="51"/>
                    <a:pt x="93" y="51"/>
                  </a:cubicBezTo>
                  <a:cubicBezTo>
                    <a:pt x="90" y="50"/>
                    <a:pt x="88" y="49"/>
                    <a:pt x="85" y="45"/>
                  </a:cubicBezTo>
                  <a:cubicBezTo>
                    <a:pt x="84" y="45"/>
                    <a:pt x="83" y="43"/>
                    <a:pt x="82" y="43"/>
                  </a:cubicBezTo>
                  <a:cubicBezTo>
                    <a:pt x="81" y="42"/>
                    <a:pt x="80" y="43"/>
                    <a:pt x="80" y="41"/>
                  </a:cubicBezTo>
                  <a:cubicBezTo>
                    <a:pt x="80" y="41"/>
                    <a:pt x="76" y="37"/>
                    <a:pt x="76" y="37"/>
                  </a:cubicBezTo>
                  <a:cubicBezTo>
                    <a:pt x="73" y="36"/>
                    <a:pt x="69" y="38"/>
                    <a:pt x="65" y="36"/>
                  </a:cubicBezTo>
                  <a:cubicBezTo>
                    <a:pt x="62" y="39"/>
                    <a:pt x="61" y="44"/>
                    <a:pt x="59" y="48"/>
                  </a:cubicBezTo>
                  <a:cubicBezTo>
                    <a:pt x="58" y="46"/>
                    <a:pt x="53" y="47"/>
                    <a:pt x="51" y="45"/>
                  </a:cubicBezTo>
                  <a:cubicBezTo>
                    <a:pt x="49" y="44"/>
                    <a:pt x="52" y="42"/>
                    <a:pt x="47" y="44"/>
                  </a:cubicBezTo>
                  <a:cubicBezTo>
                    <a:pt x="50" y="37"/>
                    <a:pt x="40" y="43"/>
                    <a:pt x="41" y="37"/>
                  </a:cubicBezTo>
                  <a:cubicBezTo>
                    <a:pt x="38" y="37"/>
                    <a:pt x="35" y="38"/>
                    <a:pt x="35" y="43"/>
                  </a:cubicBezTo>
                  <a:cubicBezTo>
                    <a:pt x="34" y="42"/>
                    <a:pt x="34" y="39"/>
                    <a:pt x="31" y="40"/>
                  </a:cubicBezTo>
                  <a:cubicBezTo>
                    <a:pt x="32" y="37"/>
                    <a:pt x="34" y="37"/>
                    <a:pt x="35" y="36"/>
                  </a:cubicBezTo>
                  <a:cubicBezTo>
                    <a:pt x="37" y="34"/>
                    <a:pt x="39" y="34"/>
                    <a:pt x="38" y="30"/>
                  </a:cubicBezTo>
                  <a:cubicBezTo>
                    <a:pt x="37" y="29"/>
                    <a:pt x="37" y="33"/>
                    <a:pt x="37" y="33"/>
                  </a:cubicBezTo>
                  <a:cubicBezTo>
                    <a:pt x="34" y="32"/>
                    <a:pt x="35" y="24"/>
                    <a:pt x="34" y="27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9" name="Freeform 77"/>
            <p:cNvSpPr>
              <a:spLocks noChangeArrowheads="1"/>
            </p:cNvSpPr>
            <p:nvPr/>
          </p:nvSpPr>
          <p:spPr bwMode="auto">
            <a:xfrm>
              <a:off x="7723443" y="3222954"/>
              <a:ext cx="33363" cy="32708"/>
            </a:xfrm>
            <a:custGeom>
              <a:avLst/>
              <a:gdLst>
                <a:gd name="T0" fmla="*/ 2147483646 w 10"/>
                <a:gd name="T1" fmla="*/ 2147483646 h 9"/>
                <a:gd name="T2" fmla="*/ 0 w 10"/>
                <a:gd name="T3" fmla="*/ 2147483646 h 9"/>
                <a:gd name="T4" fmla="*/ 2147483646 w 10"/>
                <a:gd name="T5" fmla="*/ 2147483646 h 9"/>
                <a:gd name="T6" fmla="*/ 0 60000 65536"/>
                <a:gd name="T7" fmla="*/ 0 60000 65536"/>
                <a:gd name="T8" fmla="*/ 0 60000 65536"/>
                <a:gd name="T9" fmla="*/ 0 w 10"/>
                <a:gd name="T10" fmla="*/ 0 h 9"/>
                <a:gd name="T11" fmla="*/ 10 w 10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">
                  <a:moveTo>
                    <a:pt x="9" y="3"/>
                  </a:moveTo>
                  <a:cubicBezTo>
                    <a:pt x="10" y="9"/>
                    <a:pt x="2" y="5"/>
                    <a:pt x="0" y="5"/>
                  </a:cubicBezTo>
                  <a:cubicBezTo>
                    <a:pt x="1" y="3"/>
                    <a:pt x="8" y="0"/>
                    <a:pt x="9" y="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0" name="Freeform 78"/>
            <p:cNvSpPr>
              <a:spLocks noChangeArrowheads="1"/>
            </p:cNvSpPr>
            <p:nvPr/>
          </p:nvSpPr>
          <p:spPr bwMode="auto">
            <a:xfrm>
              <a:off x="7675965" y="3230064"/>
              <a:ext cx="23097" cy="14221"/>
            </a:xfrm>
            <a:custGeom>
              <a:avLst/>
              <a:gdLst>
                <a:gd name="T0" fmla="*/ 2147483646 w 7"/>
                <a:gd name="T1" fmla="*/ 2147483646 h 4"/>
                <a:gd name="T2" fmla="*/ 2147483646 w 7"/>
                <a:gd name="T3" fmla="*/ 2147483646 h 4"/>
                <a:gd name="T4" fmla="*/ 2147483646 w 7"/>
                <a:gd name="T5" fmla="*/ 2147483646 h 4"/>
                <a:gd name="T6" fmla="*/ 2147483646 w 7"/>
                <a:gd name="T7" fmla="*/ 2147483646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4"/>
                <a:gd name="T14" fmla="*/ 7 w 7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4">
                  <a:moveTo>
                    <a:pt x="1" y="3"/>
                  </a:moveTo>
                  <a:cubicBezTo>
                    <a:pt x="0" y="0"/>
                    <a:pt x="7" y="1"/>
                    <a:pt x="5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2" y="3"/>
                    <a:pt x="1" y="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1" name="Freeform 79"/>
            <p:cNvSpPr>
              <a:spLocks noChangeArrowheads="1"/>
            </p:cNvSpPr>
            <p:nvPr/>
          </p:nvSpPr>
          <p:spPr bwMode="auto">
            <a:xfrm>
              <a:off x="8117379" y="3261350"/>
              <a:ext cx="71858" cy="55463"/>
            </a:xfrm>
            <a:custGeom>
              <a:avLst/>
              <a:gdLst>
                <a:gd name="T0" fmla="*/ 2147483646 w 21"/>
                <a:gd name="T1" fmla="*/ 0 h 15"/>
                <a:gd name="T2" fmla="*/ 2147483646 w 21"/>
                <a:gd name="T3" fmla="*/ 0 h 15"/>
                <a:gd name="T4" fmla="*/ 2147483646 w 21"/>
                <a:gd name="T5" fmla="*/ 2147483646 h 15"/>
                <a:gd name="T6" fmla="*/ 2147483646 w 21"/>
                <a:gd name="T7" fmla="*/ 2147483646 h 15"/>
                <a:gd name="T8" fmla="*/ 2147483646 w 21"/>
                <a:gd name="T9" fmla="*/ 2147483646 h 15"/>
                <a:gd name="T10" fmla="*/ 2147483646 w 21"/>
                <a:gd name="T11" fmla="*/ 2147483646 h 15"/>
                <a:gd name="T12" fmla="*/ 2147483646 w 21"/>
                <a:gd name="T13" fmla="*/ 2147483646 h 15"/>
                <a:gd name="T14" fmla="*/ 2147483646 w 21"/>
                <a:gd name="T15" fmla="*/ 0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15"/>
                <a:gd name="T26" fmla="*/ 21 w 21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15">
                  <a:moveTo>
                    <a:pt x="16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2"/>
                    <a:pt x="21" y="3"/>
                    <a:pt x="20" y="5"/>
                  </a:cubicBezTo>
                  <a:cubicBezTo>
                    <a:pt x="20" y="6"/>
                    <a:pt x="17" y="5"/>
                    <a:pt x="17" y="6"/>
                  </a:cubicBezTo>
                  <a:cubicBezTo>
                    <a:pt x="17" y="7"/>
                    <a:pt x="19" y="9"/>
                    <a:pt x="17" y="10"/>
                  </a:cubicBezTo>
                  <a:cubicBezTo>
                    <a:pt x="15" y="9"/>
                    <a:pt x="14" y="9"/>
                    <a:pt x="14" y="12"/>
                  </a:cubicBezTo>
                  <a:cubicBezTo>
                    <a:pt x="10" y="10"/>
                    <a:pt x="0" y="15"/>
                    <a:pt x="2" y="7"/>
                  </a:cubicBezTo>
                  <a:cubicBezTo>
                    <a:pt x="9" y="10"/>
                    <a:pt x="14" y="6"/>
                    <a:pt x="16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2" name="Freeform 80"/>
            <p:cNvSpPr>
              <a:spLocks noChangeArrowheads="1"/>
            </p:cNvSpPr>
            <p:nvPr/>
          </p:nvSpPr>
          <p:spPr bwMode="auto">
            <a:xfrm>
              <a:off x="7504019" y="3343832"/>
              <a:ext cx="37212" cy="22754"/>
            </a:xfrm>
            <a:custGeom>
              <a:avLst/>
              <a:gdLst>
                <a:gd name="T0" fmla="*/ 2147483646 w 11"/>
                <a:gd name="T1" fmla="*/ 2147483646 h 6"/>
                <a:gd name="T2" fmla="*/ 0 w 11"/>
                <a:gd name="T3" fmla="*/ 2147483646 h 6"/>
                <a:gd name="T4" fmla="*/ 2147483646 w 11"/>
                <a:gd name="T5" fmla="*/ 2147483646 h 6"/>
                <a:gd name="T6" fmla="*/ 0 60000 65536"/>
                <a:gd name="T7" fmla="*/ 0 60000 65536"/>
                <a:gd name="T8" fmla="*/ 0 60000 65536"/>
                <a:gd name="T9" fmla="*/ 0 w 11"/>
                <a:gd name="T10" fmla="*/ 0 h 6"/>
                <a:gd name="T11" fmla="*/ 11 w 11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6">
                  <a:moveTo>
                    <a:pt x="11" y="1"/>
                  </a:moveTo>
                  <a:cubicBezTo>
                    <a:pt x="9" y="3"/>
                    <a:pt x="6" y="6"/>
                    <a:pt x="0" y="5"/>
                  </a:cubicBezTo>
                  <a:cubicBezTo>
                    <a:pt x="0" y="0"/>
                    <a:pt x="6" y="1"/>
                    <a:pt x="11" y="1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3" name="Freeform 81"/>
            <p:cNvSpPr>
              <a:spLocks noChangeArrowheads="1"/>
            </p:cNvSpPr>
            <p:nvPr/>
          </p:nvSpPr>
          <p:spPr bwMode="auto">
            <a:xfrm>
              <a:off x="7561762" y="3343832"/>
              <a:ext cx="35929" cy="14221"/>
            </a:xfrm>
            <a:custGeom>
              <a:avLst/>
              <a:gdLst>
                <a:gd name="T0" fmla="*/ 2147483646 w 11"/>
                <a:gd name="T1" fmla="*/ 2147483646 h 4"/>
                <a:gd name="T2" fmla="*/ 0 w 11"/>
                <a:gd name="T3" fmla="*/ 2147483646 h 4"/>
                <a:gd name="T4" fmla="*/ 2147483646 w 11"/>
                <a:gd name="T5" fmla="*/ 2147483646 h 4"/>
                <a:gd name="T6" fmla="*/ 0 60000 65536"/>
                <a:gd name="T7" fmla="*/ 0 60000 65536"/>
                <a:gd name="T8" fmla="*/ 0 60000 65536"/>
                <a:gd name="T9" fmla="*/ 0 w 11"/>
                <a:gd name="T10" fmla="*/ 0 h 4"/>
                <a:gd name="T11" fmla="*/ 11 w 11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4">
                  <a:moveTo>
                    <a:pt x="11" y="1"/>
                  </a:moveTo>
                  <a:cubicBezTo>
                    <a:pt x="10" y="4"/>
                    <a:pt x="5" y="4"/>
                    <a:pt x="0" y="4"/>
                  </a:cubicBezTo>
                  <a:cubicBezTo>
                    <a:pt x="1" y="0"/>
                    <a:pt x="6" y="1"/>
                    <a:pt x="11" y="1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4" name="Freeform 82"/>
            <p:cNvSpPr>
              <a:spLocks noChangeArrowheads="1"/>
            </p:cNvSpPr>
            <p:nvPr/>
          </p:nvSpPr>
          <p:spPr bwMode="auto">
            <a:xfrm>
              <a:off x="7632337" y="3343832"/>
              <a:ext cx="64159" cy="48352"/>
            </a:xfrm>
            <a:custGeom>
              <a:avLst/>
              <a:gdLst>
                <a:gd name="T0" fmla="*/ 2147483646 w 19"/>
                <a:gd name="T1" fmla="*/ 2147483646 h 13"/>
                <a:gd name="T2" fmla="*/ 2147483646 w 19"/>
                <a:gd name="T3" fmla="*/ 2147483646 h 13"/>
                <a:gd name="T4" fmla="*/ 2147483646 w 19"/>
                <a:gd name="T5" fmla="*/ 2147483646 h 13"/>
                <a:gd name="T6" fmla="*/ 2147483646 w 19"/>
                <a:gd name="T7" fmla="*/ 2147483646 h 13"/>
                <a:gd name="T8" fmla="*/ 2147483646 w 19"/>
                <a:gd name="T9" fmla="*/ 2147483646 h 13"/>
                <a:gd name="T10" fmla="*/ 2147483646 w 19"/>
                <a:gd name="T11" fmla="*/ 2147483646 h 13"/>
                <a:gd name="T12" fmla="*/ 2147483646 w 19"/>
                <a:gd name="T13" fmla="*/ 2147483646 h 13"/>
                <a:gd name="T14" fmla="*/ 2147483646 w 19"/>
                <a:gd name="T15" fmla="*/ 2147483646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"/>
                <a:gd name="T25" fmla="*/ 0 h 13"/>
                <a:gd name="T26" fmla="*/ 19 w 19"/>
                <a:gd name="T27" fmla="*/ 13 h 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" h="13">
                  <a:moveTo>
                    <a:pt x="18" y="1"/>
                  </a:moveTo>
                  <a:cubicBezTo>
                    <a:pt x="19" y="4"/>
                    <a:pt x="18" y="5"/>
                    <a:pt x="17" y="6"/>
                  </a:cubicBezTo>
                  <a:cubicBezTo>
                    <a:pt x="16" y="7"/>
                    <a:pt x="14" y="6"/>
                    <a:pt x="14" y="6"/>
                  </a:cubicBezTo>
                  <a:cubicBezTo>
                    <a:pt x="12" y="9"/>
                    <a:pt x="8" y="13"/>
                    <a:pt x="1" y="12"/>
                  </a:cubicBezTo>
                  <a:cubicBezTo>
                    <a:pt x="0" y="9"/>
                    <a:pt x="4" y="9"/>
                    <a:pt x="6" y="8"/>
                  </a:cubicBezTo>
                  <a:cubicBezTo>
                    <a:pt x="7" y="7"/>
                    <a:pt x="7" y="6"/>
                    <a:pt x="8" y="5"/>
                  </a:cubicBezTo>
                  <a:cubicBezTo>
                    <a:pt x="9" y="4"/>
                    <a:pt x="11" y="4"/>
                    <a:pt x="11" y="2"/>
                  </a:cubicBezTo>
                  <a:cubicBezTo>
                    <a:pt x="15" y="3"/>
                    <a:pt x="15" y="0"/>
                    <a:pt x="18" y="1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5" name="Freeform 83"/>
            <p:cNvSpPr>
              <a:spLocks noChangeArrowheads="1"/>
            </p:cNvSpPr>
            <p:nvPr/>
          </p:nvSpPr>
          <p:spPr bwMode="auto">
            <a:xfrm>
              <a:off x="8593438" y="3949649"/>
              <a:ext cx="33363" cy="54040"/>
            </a:xfrm>
            <a:custGeom>
              <a:avLst/>
              <a:gdLst>
                <a:gd name="T0" fmla="*/ 2147483646 w 10"/>
                <a:gd name="T1" fmla="*/ 0 h 14"/>
                <a:gd name="T2" fmla="*/ 2147483646 w 10"/>
                <a:gd name="T3" fmla="*/ 2147483646 h 14"/>
                <a:gd name="T4" fmla="*/ 2147483646 w 10"/>
                <a:gd name="T5" fmla="*/ 2147483646 h 14"/>
                <a:gd name="T6" fmla="*/ 2147483646 w 10"/>
                <a:gd name="T7" fmla="*/ 2147483646 h 14"/>
                <a:gd name="T8" fmla="*/ 2147483646 w 10"/>
                <a:gd name="T9" fmla="*/ 2147483646 h 14"/>
                <a:gd name="T10" fmla="*/ 0 w 10"/>
                <a:gd name="T11" fmla="*/ 2147483646 h 14"/>
                <a:gd name="T12" fmla="*/ 2147483646 w 10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4"/>
                <a:gd name="T23" fmla="*/ 10 w 10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4"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1" y="4"/>
                    <a:pt x="9" y="5"/>
                    <a:pt x="7" y="7"/>
                  </a:cubicBezTo>
                  <a:cubicBezTo>
                    <a:pt x="4" y="9"/>
                    <a:pt x="10" y="7"/>
                    <a:pt x="8" y="14"/>
                  </a:cubicBezTo>
                  <a:cubicBezTo>
                    <a:pt x="6" y="14"/>
                    <a:pt x="4" y="11"/>
                    <a:pt x="4" y="14"/>
                  </a:cubicBezTo>
                  <a:cubicBezTo>
                    <a:pt x="2" y="12"/>
                    <a:pt x="1" y="6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6" name="Freeform 84"/>
            <p:cNvSpPr>
              <a:spLocks noChangeArrowheads="1"/>
            </p:cNvSpPr>
            <p:nvPr/>
          </p:nvSpPr>
          <p:spPr bwMode="auto">
            <a:xfrm>
              <a:off x="8599854" y="3995156"/>
              <a:ext cx="76991" cy="118035"/>
            </a:xfrm>
            <a:custGeom>
              <a:avLst/>
              <a:gdLst>
                <a:gd name="T0" fmla="*/ 2147483646 w 23"/>
                <a:gd name="T1" fmla="*/ 0 h 31"/>
                <a:gd name="T2" fmla="*/ 2147483646 w 23"/>
                <a:gd name="T3" fmla="*/ 2147483646 h 31"/>
                <a:gd name="T4" fmla="*/ 2147483646 w 23"/>
                <a:gd name="T5" fmla="*/ 2147483646 h 31"/>
                <a:gd name="T6" fmla="*/ 2147483646 w 23"/>
                <a:gd name="T7" fmla="*/ 2147483646 h 31"/>
                <a:gd name="T8" fmla="*/ 2147483646 w 23"/>
                <a:gd name="T9" fmla="*/ 2147483646 h 31"/>
                <a:gd name="T10" fmla="*/ 2147483646 w 23"/>
                <a:gd name="T11" fmla="*/ 2147483646 h 31"/>
                <a:gd name="T12" fmla="*/ 2147483646 w 23"/>
                <a:gd name="T13" fmla="*/ 2147483646 h 31"/>
                <a:gd name="T14" fmla="*/ 2147483646 w 23"/>
                <a:gd name="T15" fmla="*/ 2147483646 h 31"/>
                <a:gd name="T16" fmla="*/ 2147483646 w 23"/>
                <a:gd name="T17" fmla="*/ 2147483646 h 31"/>
                <a:gd name="T18" fmla="*/ 2147483646 w 23"/>
                <a:gd name="T19" fmla="*/ 2147483646 h 31"/>
                <a:gd name="T20" fmla="*/ 2147483646 w 23"/>
                <a:gd name="T21" fmla="*/ 2147483646 h 31"/>
                <a:gd name="T22" fmla="*/ 2147483646 w 23"/>
                <a:gd name="T23" fmla="*/ 2147483646 h 31"/>
                <a:gd name="T24" fmla="*/ 0 w 23"/>
                <a:gd name="T25" fmla="*/ 2147483646 h 31"/>
                <a:gd name="T26" fmla="*/ 2147483646 w 23"/>
                <a:gd name="T27" fmla="*/ 2147483646 h 31"/>
                <a:gd name="T28" fmla="*/ 2147483646 w 23"/>
                <a:gd name="T29" fmla="*/ 0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3"/>
                <a:gd name="T46" fmla="*/ 0 h 31"/>
                <a:gd name="T47" fmla="*/ 23 w 23"/>
                <a:gd name="T48" fmla="*/ 31 h 3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3" h="31">
                  <a:moveTo>
                    <a:pt x="7" y="0"/>
                  </a:moveTo>
                  <a:cubicBezTo>
                    <a:pt x="9" y="0"/>
                    <a:pt x="9" y="1"/>
                    <a:pt x="9" y="2"/>
                  </a:cubicBezTo>
                  <a:cubicBezTo>
                    <a:pt x="9" y="4"/>
                    <a:pt x="12" y="2"/>
                    <a:pt x="12" y="2"/>
                  </a:cubicBezTo>
                  <a:cubicBezTo>
                    <a:pt x="16" y="4"/>
                    <a:pt x="15" y="9"/>
                    <a:pt x="23" y="7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6"/>
                    <a:pt x="18" y="17"/>
                    <a:pt x="17" y="17"/>
                  </a:cubicBezTo>
                  <a:cubicBezTo>
                    <a:pt x="20" y="21"/>
                    <a:pt x="16" y="22"/>
                    <a:pt x="16" y="26"/>
                  </a:cubicBezTo>
                  <a:cubicBezTo>
                    <a:pt x="16" y="27"/>
                    <a:pt x="11" y="28"/>
                    <a:pt x="14" y="28"/>
                  </a:cubicBezTo>
                  <a:cubicBezTo>
                    <a:pt x="15" y="31"/>
                    <a:pt x="10" y="29"/>
                    <a:pt x="7" y="30"/>
                  </a:cubicBezTo>
                  <a:cubicBezTo>
                    <a:pt x="8" y="28"/>
                    <a:pt x="6" y="27"/>
                    <a:pt x="6" y="26"/>
                  </a:cubicBezTo>
                  <a:cubicBezTo>
                    <a:pt x="6" y="23"/>
                    <a:pt x="7" y="23"/>
                    <a:pt x="9" y="23"/>
                  </a:cubicBezTo>
                  <a:cubicBezTo>
                    <a:pt x="7" y="21"/>
                    <a:pt x="6" y="17"/>
                    <a:pt x="0" y="19"/>
                  </a:cubicBezTo>
                  <a:cubicBezTo>
                    <a:pt x="0" y="15"/>
                    <a:pt x="4" y="15"/>
                    <a:pt x="6" y="13"/>
                  </a:cubicBezTo>
                  <a:cubicBezTo>
                    <a:pt x="7" y="6"/>
                    <a:pt x="6" y="6"/>
                    <a:pt x="7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7" name="Freeform 85"/>
            <p:cNvSpPr>
              <a:spLocks noChangeArrowheads="1"/>
            </p:cNvSpPr>
            <p:nvPr/>
          </p:nvSpPr>
          <p:spPr bwMode="auto">
            <a:xfrm>
              <a:off x="8046804" y="4093282"/>
              <a:ext cx="68009" cy="79638"/>
            </a:xfrm>
            <a:custGeom>
              <a:avLst/>
              <a:gdLst>
                <a:gd name="T0" fmla="*/ 2147483646 w 20"/>
                <a:gd name="T1" fmla="*/ 2147483646 h 21"/>
                <a:gd name="T2" fmla="*/ 2147483646 w 20"/>
                <a:gd name="T3" fmla="*/ 2147483646 h 21"/>
                <a:gd name="T4" fmla="*/ 2147483646 w 20"/>
                <a:gd name="T5" fmla="*/ 2147483646 h 21"/>
                <a:gd name="T6" fmla="*/ 2147483646 w 20"/>
                <a:gd name="T7" fmla="*/ 2147483646 h 21"/>
                <a:gd name="T8" fmla="*/ 2147483646 w 20"/>
                <a:gd name="T9" fmla="*/ 2147483646 h 21"/>
                <a:gd name="T10" fmla="*/ 2147483646 w 20"/>
                <a:gd name="T11" fmla="*/ 2147483646 h 21"/>
                <a:gd name="T12" fmla="*/ 2147483646 w 20"/>
                <a:gd name="T13" fmla="*/ 2147483646 h 21"/>
                <a:gd name="T14" fmla="*/ 2147483646 w 20"/>
                <a:gd name="T15" fmla="*/ 2147483646 h 21"/>
                <a:gd name="T16" fmla="*/ 2147483646 w 20"/>
                <a:gd name="T17" fmla="*/ 2147483646 h 21"/>
                <a:gd name="T18" fmla="*/ 2147483646 w 20"/>
                <a:gd name="T19" fmla="*/ 2147483646 h 21"/>
                <a:gd name="T20" fmla="*/ 0 w 20"/>
                <a:gd name="T21" fmla="*/ 2147483646 h 21"/>
                <a:gd name="T22" fmla="*/ 2147483646 w 20"/>
                <a:gd name="T23" fmla="*/ 2147483646 h 21"/>
                <a:gd name="T24" fmla="*/ 2147483646 w 20"/>
                <a:gd name="T25" fmla="*/ 2147483646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1"/>
                <a:gd name="T41" fmla="*/ 20 w 20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1">
                  <a:moveTo>
                    <a:pt x="19" y="1"/>
                  </a:moveTo>
                  <a:cubicBezTo>
                    <a:pt x="18" y="3"/>
                    <a:pt x="20" y="6"/>
                    <a:pt x="19" y="9"/>
                  </a:cubicBezTo>
                  <a:cubicBezTo>
                    <a:pt x="18" y="10"/>
                    <a:pt x="17" y="8"/>
                    <a:pt x="17" y="7"/>
                  </a:cubicBezTo>
                  <a:cubicBezTo>
                    <a:pt x="17" y="7"/>
                    <a:pt x="16" y="7"/>
                    <a:pt x="16" y="8"/>
                  </a:cubicBezTo>
                  <a:cubicBezTo>
                    <a:pt x="15" y="10"/>
                    <a:pt x="17" y="13"/>
                    <a:pt x="16" y="15"/>
                  </a:cubicBezTo>
                  <a:cubicBezTo>
                    <a:pt x="16" y="15"/>
                    <a:pt x="13" y="15"/>
                    <a:pt x="13" y="15"/>
                  </a:cubicBezTo>
                  <a:cubicBezTo>
                    <a:pt x="13" y="15"/>
                    <a:pt x="13" y="17"/>
                    <a:pt x="13" y="18"/>
                  </a:cubicBezTo>
                  <a:cubicBezTo>
                    <a:pt x="12" y="19"/>
                    <a:pt x="9" y="18"/>
                    <a:pt x="9" y="21"/>
                  </a:cubicBezTo>
                  <a:cubicBezTo>
                    <a:pt x="7" y="20"/>
                    <a:pt x="7" y="18"/>
                    <a:pt x="6" y="16"/>
                  </a:cubicBezTo>
                  <a:cubicBezTo>
                    <a:pt x="5" y="16"/>
                    <a:pt x="3" y="14"/>
                    <a:pt x="3" y="14"/>
                  </a:cubicBezTo>
                  <a:cubicBezTo>
                    <a:pt x="2" y="11"/>
                    <a:pt x="3" y="7"/>
                    <a:pt x="0" y="5"/>
                  </a:cubicBezTo>
                  <a:cubicBezTo>
                    <a:pt x="2" y="3"/>
                    <a:pt x="7" y="3"/>
                    <a:pt x="12" y="2"/>
                  </a:cubicBezTo>
                  <a:cubicBezTo>
                    <a:pt x="14" y="2"/>
                    <a:pt x="16" y="0"/>
                    <a:pt x="19" y="1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8" name="Freeform 86"/>
            <p:cNvSpPr>
              <a:spLocks noChangeArrowheads="1"/>
            </p:cNvSpPr>
            <p:nvPr/>
          </p:nvSpPr>
          <p:spPr bwMode="auto">
            <a:xfrm>
              <a:off x="3849527" y="714362"/>
              <a:ext cx="1159993" cy="968453"/>
            </a:xfrm>
            <a:custGeom>
              <a:avLst/>
              <a:gdLst>
                <a:gd name="T0" fmla="*/ 2147483646 w 344"/>
                <a:gd name="T1" fmla="*/ 2147483646 h 257"/>
                <a:gd name="T2" fmla="*/ 2147483646 w 344"/>
                <a:gd name="T3" fmla="*/ 2147483646 h 257"/>
                <a:gd name="T4" fmla="*/ 2147483646 w 344"/>
                <a:gd name="T5" fmla="*/ 2147483646 h 257"/>
                <a:gd name="T6" fmla="*/ 2147483646 w 344"/>
                <a:gd name="T7" fmla="*/ 2147483646 h 257"/>
                <a:gd name="T8" fmla="*/ 2147483646 w 344"/>
                <a:gd name="T9" fmla="*/ 2147483646 h 257"/>
                <a:gd name="T10" fmla="*/ 2147483646 w 344"/>
                <a:gd name="T11" fmla="*/ 2147483646 h 257"/>
                <a:gd name="T12" fmla="*/ 2147483646 w 344"/>
                <a:gd name="T13" fmla="*/ 2147483646 h 257"/>
                <a:gd name="T14" fmla="*/ 2147483646 w 344"/>
                <a:gd name="T15" fmla="*/ 2147483646 h 257"/>
                <a:gd name="T16" fmla="*/ 2147483646 w 344"/>
                <a:gd name="T17" fmla="*/ 2147483646 h 257"/>
                <a:gd name="T18" fmla="*/ 2147483646 w 344"/>
                <a:gd name="T19" fmla="*/ 2147483646 h 257"/>
                <a:gd name="T20" fmla="*/ 2147483646 w 344"/>
                <a:gd name="T21" fmla="*/ 2147483646 h 257"/>
                <a:gd name="T22" fmla="*/ 2147483646 w 344"/>
                <a:gd name="T23" fmla="*/ 2147483646 h 257"/>
                <a:gd name="T24" fmla="*/ 2147483646 w 344"/>
                <a:gd name="T25" fmla="*/ 2147483646 h 257"/>
                <a:gd name="T26" fmla="*/ 2147483646 w 344"/>
                <a:gd name="T27" fmla="*/ 2147483646 h 257"/>
                <a:gd name="T28" fmla="*/ 2147483646 w 344"/>
                <a:gd name="T29" fmla="*/ 2147483646 h 257"/>
                <a:gd name="T30" fmla="*/ 2147483646 w 344"/>
                <a:gd name="T31" fmla="*/ 2147483646 h 257"/>
                <a:gd name="T32" fmla="*/ 2147483646 w 344"/>
                <a:gd name="T33" fmla="*/ 2147483646 h 257"/>
                <a:gd name="T34" fmla="*/ 2147483646 w 344"/>
                <a:gd name="T35" fmla="*/ 2147483646 h 257"/>
                <a:gd name="T36" fmla="*/ 2147483646 w 344"/>
                <a:gd name="T37" fmla="*/ 2147483646 h 257"/>
                <a:gd name="T38" fmla="*/ 2147483646 w 344"/>
                <a:gd name="T39" fmla="*/ 2147483646 h 257"/>
                <a:gd name="T40" fmla="*/ 2147483646 w 344"/>
                <a:gd name="T41" fmla="*/ 2147483646 h 257"/>
                <a:gd name="T42" fmla="*/ 2147483646 w 344"/>
                <a:gd name="T43" fmla="*/ 2147483646 h 257"/>
                <a:gd name="T44" fmla="*/ 2147483646 w 344"/>
                <a:gd name="T45" fmla="*/ 2147483646 h 257"/>
                <a:gd name="T46" fmla="*/ 2147483646 w 344"/>
                <a:gd name="T47" fmla="*/ 2147483646 h 257"/>
                <a:gd name="T48" fmla="*/ 2147483646 w 344"/>
                <a:gd name="T49" fmla="*/ 2147483646 h 257"/>
                <a:gd name="T50" fmla="*/ 2147483646 w 344"/>
                <a:gd name="T51" fmla="*/ 2147483646 h 257"/>
                <a:gd name="T52" fmla="*/ 2147483646 w 344"/>
                <a:gd name="T53" fmla="*/ 2147483646 h 257"/>
                <a:gd name="T54" fmla="*/ 2147483646 w 344"/>
                <a:gd name="T55" fmla="*/ 2147483646 h 257"/>
                <a:gd name="T56" fmla="*/ 2147483646 w 344"/>
                <a:gd name="T57" fmla="*/ 2147483646 h 257"/>
                <a:gd name="T58" fmla="*/ 2147483646 w 344"/>
                <a:gd name="T59" fmla="*/ 2147483646 h 257"/>
                <a:gd name="T60" fmla="*/ 2147483646 w 344"/>
                <a:gd name="T61" fmla="*/ 2147483646 h 257"/>
                <a:gd name="T62" fmla="*/ 2147483646 w 344"/>
                <a:gd name="T63" fmla="*/ 2147483646 h 257"/>
                <a:gd name="T64" fmla="*/ 2147483646 w 344"/>
                <a:gd name="T65" fmla="*/ 2147483646 h 257"/>
                <a:gd name="T66" fmla="*/ 2147483646 w 344"/>
                <a:gd name="T67" fmla="*/ 2147483646 h 257"/>
                <a:gd name="T68" fmla="*/ 2147483646 w 344"/>
                <a:gd name="T69" fmla="*/ 2147483646 h 257"/>
                <a:gd name="T70" fmla="*/ 2147483646 w 344"/>
                <a:gd name="T71" fmla="*/ 2147483646 h 257"/>
                <a:gd name="T72" fmla="*/ 2147483646 w 344"/>
                <a:gd name="T73" fmla="*/ 2147483646 h 257"/>
                <a:gd name="T74" fmla="*/ 2147483646 w 344"/>
                <a:gd name="T75" fmla="*/ 2147483646 h 257"/>
                <a:gd name="T76" fmla="*/ 2147483646 w 344"/>
                <a:gd name="T77" fmla="*/ 2147483646 h 257"/>
                <a:gd name="T78" fmla="*/ 2147483646 w 344"/>
                <a:gd name="T79" fmla="*/ 2147483646 h 257"/>
                <a:gd name="T80" fmla="*/ 2147483646 w 344"/>
                <a:gd name="T81" fmla="*/ 2147483646 h 257"/>
                <a:gd name="T82" fmla="*/ 2147483646 w 344"/>
                <a:gd name="T83" fmla="*/ 2147483646 h 257"/>
                <a:gd name="T84" fmla="*/ 2147483646 w 344"/>
                <a:gd name="T85" fmla="*/ 2147483646 h 257"/>
                <a:gd name="T86" fmla="*/ 2147483646 w 344"/>
                <a:gd name="T87" fmla="*/ 2147483646 h 257"/>
                <a:gd name="T88" fmla="*/ 2147483646 w 344"/>
                <a:gd name="T89" fmla="*/ 2147483646 h 257"/>
                <a:gd name="T90" fmla="*/ 2147483646 w 344"/>
                <a:gd name="T91" fmla="*/ 2147483646 h 257"/>
                <a:gd name="T92" fmla="*/ 2147483646 w 344"/>
                <a:gd name="T93" fmla="*/ 2147483646 h 257"/>
                <a:gd name="T94" fmla="*/ 2147483646 w 344"/>
                <a:gd name="T95" fmla="*/ 2147483646 h 257"/>
                <a:gd name="T96" fmla="*/ 2147483646 w 344"/>
                <a:gd name="T97" fmla="*/ 2147483646 h 257"/>
                <a:gd name="T98" fmla="*/ 2147483646 w 344"/>
                <a:gd name="T99" fmla="*/ 2147483646 h 257"/>
                <a:gd name="T100" fmla="*/ 2147483646 w 344"/>
                <a:gd name="T101" fmla="*/ 2147483646 h 257"/>
                <a:gd name="T102" fmla="*/ 2147483646 w 344"/>
                <a:gd name="T103" fmla="*/ 2147483646 h 257"/>
                <a:gd name="T104" fmla="*/ 2147483646 w 344"/>
                <a:gd name="T105" fmla="*/ 2147483646 h 257"/>
                <a:gd name="T106" fmla="*/ 2147483646 w 344"/>
                <a:gd name="T107" fmla="*/ 2147483646 h 257"/>
                <a:gd name="T108" fmla="*/ 2147483646 w 344"/>
                <a:gd name="T109" fmla="*/ 2147483646 h 257"/>
                <a:gd name="T110" fmla="*/ 2147483646 w 344"/>
                <a:gd name="T111" fmla="*/ 2147483646 h 257"/>
                <a:gd name="T112" fmla="*/ 2147483646 w 344"/>
                <a:gd name="T113" fmla="*/ 2147483646 h 257"/>
                <a:gd name="T114" fmla="*/ 2147483646 w 344"/>
                <a:gd name="T115" fmla="*/ 2147483646 h 25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44"/>
                <a:gd name="T175" fmla="*/ 0 h 257"/>
                <a:gd name="T176" fmla="*/ 344 w 344"/>
                <a:gd name="T177" fmla="*/ 257 h 25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44" h="257">
                  <a:moveTo>
                    <a:pt x="232" y="26"/>
                  </a:moveTo>
                  <a:cubicBezTo>
                    <a:pt x="233" y="27"/>
                    <a:pt x="235" y="27"/>
                    <a:pt x="235" y="29"/>
                  </a:cubicBezTo>
                  <a:cubicBezTo>
                    <a:pt x="237" y="30"/>
                    <a:pt x="239" y="27"/>
                    <a:pt x="239" y="27"/>
                  </a:cubicBezTo>
                  <a:cubicBezTo>
                    <a:pt x="242" y="27"/>
                    <a:pt x="242" y="29"/>
                    <a:pt x="244" y="29"/>
                  </a:cubicBezTo>
                  <a:cubicBezTo>
                    <a:pt x="245" y="28"/>
                    <a:pt x="245" y="27"/>
                    <a:pt x="246" y="27"/>
                  </a:cubicBezTo>
                  <a:cubicBezTo>
                    <a:pt x="248" y="27"/>
                    <a:pt x="249" y="27"/>
                    <a:pt x="251" y="27"/>
                  </a:cubicBezTo>
                  <a:cubicBezTo>
                    <a:pt x="256" y="26"/>
                    <a:pt x="262" y="24"/>
                    <a:pt x="266" y="26"/>
                  </a:cubicBezTo>
                  <a:cubicBezTo>
                    <a:pt x="265" y="29"/>
                    <a:pt x="259" y="27"/>
                    <a:pt x="258" y="30"/>
                  </a:cubicBezTo>
                  <a:cubicBezTo>
                    <a:pt x="258" y="33"/>
                    <a:pt x="261" y="30"/>
                    <a:pt x="261" y="30"/>
                  </a:cubicBezTo>
                  <a:cubicBezTo>
                    <a:pt x="263" y="30"/>
                    <a:pt x="263" y="32"/>
                    <a:pt x="268" y="30"/>
                  </a:cubicBezTo>
                  <a:cubicBezTo>
                    <a:pt x="268" y="30"/>
                    <a:pt x="269" y="29"/>
                    <a:pt x="270" y="29"/>
                  </a:cubicBezTo>
                  <a:cubicBezTo>
                    <a:pt x="271" y="28"/>
                    <a:pt x="277" y="26"/>
                    <a:pt x="277" y="26"/>
                  </a:cubicBezTo>
                  <a:cubicBezTo>
                    <a:pt x="280" y="29"/>
                    <a:pt x="276" y="25"/>
                    <a:pt x="279" y="24"/>
                  </a:cubicBezTo>
                  <a:cubicBezTo>
                    <a:pt x="279" y="24"/>
                    <a:pt x="283" y="25"/>
                    <a:pt x="283" y="24"/>
                  </a:cubicBezTo>
                  <a:cubicBezTo>
                    <a:pt x="284" y="24"/>
                    <a:pt x="286" y="22"/>
                    <a:pt x="290" y="23"/>
                  </a:cubicBezTo>
                  <a:cubicBezTo>
                    <a:pt x="290" y="25"/>
                    <a:pt x="290" y="27"/>
                    <a:pt x="289" y="27"/>
                  </a:cubicBezTo>
                  <a:cubicBezTo>
                    <a:pt x="288" y="28"/>
                    <a:pt x="287" y="29"/>
                    <a:pt x="286" y="30"/>
                  </a:cubicBezTo>
                  <a:cubicBezTo>
                    <a:pt x="284" y="32"/>
                    <a:pt x="284" y="35"/>
                    <a:pt x="280" y="34"/>
                  </a:cubicBezTo>
                  <a:cubicBezTo>
                    <a:pt x="281" y="38"/>
                    <a:pt x="283" y="33"/>
                    <a:pt x="286" y="34"/>
                  </a:cubicBezTo>
                  <a:cubicBezTo>
                    <a:pt x="287" y="35"/>
                    <a:pt x="286" y="32"/>
                    <a:pt x="287" y="31"/>
                  </a:cubicBezTo>
                  <a:cubicBezTo>
                    <a:pt x="289" y="30"/>
                    <a:pt x="294" y="32"/>
                    <a:pt x="294" y="29"/>
                  </a:cubicBezTo>
                  <a:cubicBezTo>
                    <a:pt x="298" y="33"/>
                    <a:pt x="306" y="26"/>
                    <a:pt x="308" y="30"/>
                  </a:cubicBezTo>
                  <a:cubicBezTo>
                    <a:pt x="310" y="29"/>
                    <a:pt x="311" y="27"/>
                    <a:pt x="312" y="26"/>
                  </a:cubicBezTo>
                  <a:cubicBezTo>
                    <a:pt x="317" y="27"/>
                    <a:pt x="320" y="24"/>
                    <a:pt x="324" y="24"/>
                  </a:cubicBezTo>
                  <a:cubicBezTo>
                    <a:pt x="323" y="24"/>
                    <a:pt x="325" y="26"/>
                    <a:pt x="325" y="26"/>
                  </a:cubicBezTo>
                  <a:cubicBezTo>
                    <a:pt x="326" y="26"/>
                    <a:pt x="331" y="25"/>
                    <a:pt x="332" y="26"/>
                  </a:cubicBezTo>
                  <a:cubicBezTo>
                    <a:pt x="334" y="28"/>
                    <a:pt x="333" y="25"/>
                    <a:pt x="335" y="26"/>
                  </a:cubicBezTo>
                  <a:cubicBezTo>
                    <a:pt x="338" y="26"/>
                    <a:pt x="340" y="29"/>
                    <a:pt x="343" y="29"/>
                  </a:cubicBezTo>
                  <a:cubicBezTo>
                    <a:pt x="344" y="32"/>
                    <a:pt x="342" y="31"/>
                    <a:pt x="340" y="31"/>
                  </a:cubicBezTo>
                  <a:cubicBezTo>
                    <a:pt x="340" y="32"/>
                    <a:pt x="338" y="34"/>
                    <a:pt x="338" y="34"/>
                  </a:cubicBezTo>
                  <a:cubicBezTo>
                    <a:pt x="334" y="36"/>
                    <a:pt x="328" y="35"/>
                    <a:pt x="328" y="40"/>
                  </a:cubicBezTo>
                  <a:cubicBezTo>
                    <a:pt x="324" y="40"/>
                    <a:pt x="320" y="39"/>
                    <a:pt x="318" y="41"/>
                  </a:cubicBezTo>
                  <a:cubicBezTo>
                    <a:pt x="320" y="43"/>
                    <a:pt x="323" y="44"/>
                    <a:pt x="317" y="44"/>
                  </a:cubicBezTo>
                  <a:cubicBezTo>
                    <a:pt x="317" y="46"/>
                    <a:pt x="319" y="45"/>
                    <a:pt x="321" y="45"/>
                  </a:cubicBezTo>
                  <a:cubicBezTo>
                    <a:pt x="319" y="49"/>
                    <a:pt x="312" y="49"/>
                    <a:pt x="311" y="54"/>
                  </a:cubicBezTo>
                  <a:cubicBezTo>
                    <a:pt x="308" y="54"/>
                    <a:pt x="312" y="51"/>
                    <a:pt x="311" y="51"/>
                  </a:cubicBezTo>
                  <a:cubicBezTo>
                    <a:pt x="310" y="51"/>
                    <a:pt x="307" y="53"/>
                    <a:pt x="304" y="54"/>
                  </a:cubicBezTo>
                  <a:cubicBezTo>
                    <a:pt x="304" y="55"/>
                    <a:pt x="306" y="55"/>
                    <a:pt x="307" y="55"/>
                  </a:cubicBezTo>
                  <a:cubicBezTo>
                    <a:pt x="303" y="58"/>
                    <a:pt x="305" y="57"/>
                    <a:pt x="304" y="62"/>
                  </a:cubicBezTo>
                  <a:cubicBezTo>
                    <a:pt x="304" y="64"/>
                    <a:pt x="299" y="64"/>
                    <a:pt x="298" y="65"/>
                  </a:cubicBezTo>
                  <a:cubicBezTo>
                    <a:pt x="298" y="66"/>
                    <a:pt x="299" y="69"/>
                    <a:pt x="298" y="69"/>
                  </a:cubicBezTo>
                  <a:cubicBezTo>
                    <a:pt x="297" y="70"/>
                    <a:pt x="295" y="70"/>
                    <a:pt x="293" y="71"/>
                  </a:cubicBezTo>
                  <a:cubicBezTo>
                    <a:pt x="293" y="73"/>
                    <a:pt x="295" y="73"/>
                    <a:pt x="296" y="75"/>
                  </a:cubicBezTo>
                  <a:cubicBezTo>
                    <a:pt x="296" y="78"/>
                    <a:pt x="300" y="77"/>
                    <a:pt x="301" y="78"/>
                  </a:cubicBezTo>
                  <a:cubicBezTo>
                    <a:pt x="302" y="78"/>
                    <a:pt x="301" y="80"/>
                    <a:pt x="301" y="80"/>
                  </a:cubicBezTo>
                  <a:cubicBezTo>
                    <a:pt x="302" y="81"/>
                    <a:pt x="304" y="81"/>
                    <a:pt x="305" y="82"/>
                  </a:cubicBezTo>
                  <a:cubicBezTo>
                    <a:pt x="305" y="84"/>
                    <a:pt x="307" y="85"/>
                    <a:pt x="307" y="88"/>
                  </a:cubicBezTo>
                  <a:cubicBezTo>
                    <a:pt x="302" y="89"/>
                    <a:pt x="298" y="88"/>
                    <a:pt x="293" y="90"/>
                  </a:cubicBezTo>
                  <a:cubicBezTo>
                    <a:pt x="296" y="94"/>
                    <a:pt x="299" y="98"/>
                    <a:pt x="307" y="97"/>
                  </a:cubicBezTo>
                  <a:cubicBezTo>
                    <a:pt x="306" y="100"/>
                    <a:pt x="308" y="100"/>
                    <a:pt x="310" y="100"/>
                  </a:cubicBezTo>
                  <a:cubicBezTo>
                    <a:pt x="310" y="103"/>
                    <a:pt x="307" y="102"/>
                    <a:pt x="307" y="104"/>
                  </a:cubicBezTo>
                  <a:cubicBezTo>
                    <a:pt x="307" y="106"/>
                    <a:pt x="305" y="107"/>
                    <a:pt x="303" y="107"/>
                  </a:cubicBezTo>
                  <a:cubicBezTo>
                    <a:pt x="301" y="112"/>
                    <a:pt x="308" y="109"/>
                    <a:pt x="307" y="114"/>
                  </a:cubicBezTo>
                  <a:cubicBezTo>
                    <a:pt x="304" y="114"/>
                    <a:pt x="304" y="115"/>
                    <a:pt x="305" y="116"/>
                  </a:cubicBezTo>
                  <a:cubicBezTo>
                    <a:pt x="304" y="120"/>
                    <a:pt x="301" y="115"/>
                    <a:pt x="298" y="116"/>
                  </a:cubicBezTo>
                  <a:cubicBezTo>
                    <a:pt x="296" y="116"/>
                    <a:pt x="297" y="120"/>
                    <a:pt x="294" y="120"/>
                  </a:cubicBezTo>
                  <a:cubicBezTo>
                    <a:pt x="294" y="122"/>
                    <a:pt x="295" y="123"/>
                    <a:pt x="297" y="124"/>
                  </a:cubicBezTo>
                  <a:cubicBezTo>
                    <a:pt x="297" y="126"/>
                    <a:pt x="293" y="125"/>
                    <a:pt x="291" y="125"/>
                  </a:cubicBezTo>
                  <a:cubicBezTo>
                    <a:pt x="287" y="126"/>
                    <a:pt x="284" y="129"/>
                    <a:pt x="280" y="130"/>
                  </a:cubicBezTo>
                  <a:cubicBezTo>
                    <a:pt x="280" y="132"/>
                    <a:pt x="283" y="130"/>
                    <a:pt x="284" y="131"/>
                  </a:cubicBezTo>
                  <a:cubicBezTo>
                    <a:pt x="286" y="132"/>
                    <a:pt x="287" y="136"/>
                    <a:pt x="290" y="135"/>
                  </a:cubicBezTo>
                  <a:cubicBezTo>
                    <a:pt x="291" y="138"/>
                    <a:pt x="288" y="138"/>
                    <a:pt x="287" y="139"/>
                  </a:cubicBezTo>
                  <a:cubicBezTo>
                    <a:pt x="286" y="141"/>
                    <a:pt x="289" y="146"/>
                    <a:pt x="286" y="146"/>
                  </a:cubicBezTo>
                  <a:cubicBezTo>
                    <a:pt x="288" y="152"/>
                    <a:pt x="297" y="150"/>
                    <a:pt x="298" y="156"/>
                  </a:cubicBezTo>
                  <a:cubicBezTo>
                    <a:pt x="296" y="156"/>
                    <a:pt x="293" y="157"/>
                    <a:pt x="293" y="155"/>
                  </a:cubicBezTo>
                  <a:cubicBezTo>
                    <a:pt x="291" y="155"/>
                    <a:pt x="292" y="156"/>
                    <a:pt x="293" y="156"/>
                  </a:cubicBezTo>
                  <a:cubicBezTo>
                    <a:pt x="289" y="160"/>
                    <a:pt x="287" y="160"/>
                    <a:pt x="280" y="159"/>
                  </a:cubicBezTo>
                  <a:cubicBezTo>
                    <a:pt x="282" y="154"/>
                    <a:pt x="274" y="159"/>
                    <a:pt x="276" y="153"/>
                  </a:cubicBezTo>
                  <a:cubicBezTo>
                    <a:pt x="272" y="152"/>
                    <a:pt x="272" y="156"/>
                    <a:pt x="268" y="155"/>
                  </a:cubicBezTo>
                  <a:cubicBezTo>
                    <a:pt x="269" y="157"/>
                    <a:pt x="269" y="158"/>
                    <a:pt x="266" y="158"/>
                  </a:cubicBezTo>
                  <a:cubicBezTo>
                    <a:pt x="266" y="160"/>
                    <a:pt x="274" y="160"/>
                    <a:pt x="268" y="160"/>
                  </a:cubicBezTo>
                  <a:cubicBezTo>
                    <a:pt x="269" y="163"/>
                    <a:pt x="272" y="162"/>
                    <a:pt x="275" y="162"/>
                  </a:cubicBezTo>
                  <a:cubicBezTo>
                    <a:pt x="278" y="162"/>
                    <a:pt x="282" y="164"/>
                    <a:pt x="286" y="163"/>
                  </a:cubicBezTo>
                  <a:cubicBezTo>
                    <a:pt x="283" y="168"/>
                    <a:pt x="280" y="171"/>
                    <a:pt x="276" y="175"/>
                  </a:cubicBezTo>
                  <a:cubicBezTo>
                    <a:pt x="273" y="174"/>
                    <a:pt x="270" y="175"/>
                    <a:pt x="268" y="176"/>
                  </a:cubicBezTo>
                  <a:cubicBezTo>
                    <a:pt x="267" y="176"/>
                    <a:pt x="265" y="176"/>
                    <a:pt x="265" y="176"/>
                  </a:cubicBezTo>
                  <a:cubicBezTo>
                    <a:pt x="263" y="178"/>
                    <a:pt x="264" y="176"/>
                    <a:pt x="262" y="176"/>
                  </a:cubicBezTo>
                  <a:cubicBezTo>
                    <a:pt x="258" y="176"/>
                    <a:pt x="255" y="179"/>
                    <a:pt x="249" y="179"/>
                  </a:cubicBezTo>
                  <a:cubicBezTo>
                    <a:pt x="247" y="179"/>
                    <a:pt x="249" y="180"/>
                    <a:pt x="249" y="180"/>
                  </a:cubicBezTo>
                  <a:cubicBezTo>
                    <a:pt x="248" y="183"/>
                    <a:pt x="247" y="181"/>
                    <a:pt x="242" y="182"/>
                  </a:cubicBezTo>
                  <a:cubicBezTo>
                    <a:pt x="242" y="183"/>
                    <a:pt x="244" y="183"/>
                    <a:pt x="245" y="183"/>
                  </a:cubicBezTo>
                  <a:cubicBezTo>
                    <a:pt x="245" y="185"/>
                    <a:pt x="235" y="186"/>
                    <a:pt x="237" y="182"/>
                  </a:cubicBezTo>
                  <a:cubicBezTo>
                    <a:pt x="236" y="182"/>
                    <a:pt x="232" y="182"/>
                    <a:pt x="231" y="183"/>
                  </a:cubicBezTo>
                  <a:cubicBezTo>
                    <a:pt x="230" y="184"/>
                    <a:pt x="232" y="187"/>
                    <a:pt x="231" y="189"/>
                  </a:cubicBezTo>
                  <a:cubicBezTo>
                    <a:pt x="231" y="188"/>
                    <a:pt x="227" y="187"/>
                    <a:pt x="227" y="189"/>
                  </a:cubicBezTo>
                  <a:cubicBezTo>
                    <a:pt x="227" y="189"/>
                    <a:pt x="229" y="191"/>
                    <a:pt x="228" y="193"/>
                  </a:cubicBezTo>
                  <a:cubicBezTo>
                    <a:pt x="226" y="194"/>
                    <a:pt x="226" y="193"/>
                    <a:pt x="224" y="193"/>
                  </a:cubicBezTo>
                  <a:cubicBezTo>
                    <a:pt x="224" y="197"/>
                    <a:pt x="224" y="197"/>
                    <a:pt x="224" y="197"/>
                  </a:cubicBezTo>
                  <a:cubicBezTo>
                    <a:pt x="223" y="197"/>
                    <a:pt x="222" y="197"/>
                    <a:pt x="221" y="197"/>
                  </a:cubicBezTo>
                  <a:cubicBezTo>
                    <a:pt x="220" y="197"/>
                    <a:pt x="221" y="199"/>
                    <a:pt x="220" y="200"/>
                  </a:cubicBezTo>
                  <a:cubicBezTo>
                    <a:pt x="218" y="201"/>
                    <a:pt x="212" y="199"/>
                    <a:pt x="213" y="204"/>
                  </a:cubicBezTo>
                  <a:cubicBezTo>
                    <a:pt x="207" y="205"/>
                    <a:pt x="201" y="206"/>
                    <a:pt x="193" y="205"/>
                  </a:cubicBezTo>
                  <a:cubicBezTo>
                    <a:pt x="190" y="207"/>
                    <a:pt x="189" y="214"/>
                    <a:pt x="185" y="211"/>
                  </a:cubicBezTo>
                  <a:cubicBezTo>
                    <a:pt x="185" y="212"/>
                    <a:pt x="187" y="213"/>
                    <a:pt x="186" y="215"/>
                  </a:cubicBezTo>
                  <a:cubicBezTo>
                    <a:pt x="186" y="215"/>
                    <a:pt x="184" y="215"/>
                    <a:pt x="183" y="215"/>
                  </a:cubicBezTo>
                  <a:cubicBezTo>
                    <a:pt x="183" y="216"/>
                    <a:pt x="185" y="217"/>
                    <a:pt x="185" y="218"/>
                  </a:cubicBezTo>
                  <a:cubicBezTo>
                    <a:pt x="185" y="218"/>
                    <a:pt x="183" y="219"/>
                    <a:pt x="183" y="219"/>
                  </a:cubicBezTo>
                  <a:cubicBezTo>
                    <a:pt x="183" y="221"/>
                    <a:pt x="179" y="224"/>
                    <a:pt x="182" y="225"/>
                  </a:cubicBezTo>
                  <a:cubicBezTo>
                    <a:pt x="182" y="227"/>
                    <a:pt x="180" y="226"/>
                    <a:pt x="179" y="226"/>
                  </a:cubicBezTo>
                  <a:cubicBezTo>
                    <a:pt x="179" y="227"/>
                    <a:pt x="177" y="229"/>
                    <a:pt x="176" y="229"/>
                  </a:cubicBezTo>
                  <a:cubicBezTo>
                    <a:pt x="176" y="230"/>
                    <a:pt x="177" y="232"/>
                    <a:pt x="176" y="232"/>
                  </a:cubicBezTo>
                  <a:cubicBezTo>
                    <a:pt x="174" y="234"/>
                    <a:pt x="176" y="235"/>
                    <a:pt x="175" y="238"/>
                  </a:cubicBezTo>
                  <a:cubicBezTo>
                    <a:pt x="175" y="238"/>
                    <a:pt x="172" y="237"/>
                    <a:pt x="172" y="238"/>
                  </a:cubicBezTo>
                  <a:cubicBezTo>
                    <a:pt x="172" y="238"/>
                    <a:pt x="173" y="239"/>
                    <a:pt x="174" y="240"/>
                  </a:cubicBezTo>
                  <a:cubicBezTo>
                    <a:pt x="174" y="243"/>
                    <a:pt x="172" y="243"/>
                    <a:pt x="172" y="245"/>
                  </a:cubicBezTo>
                  <a:cubicBezTo>
                    <a:pt x="172" y="246"/>
                    <a:pt x="173" y="248"/>
                    <a:pt x="174" y="247"/>
                  </a:cubicBezTo>
                  <a:cubicBezTo>
                    <a:pt x="172" y="252"/>
                    <a:pt x="169" y="254"/>
                    <a:pt x="165" y="257"/>
                  </a:cubicBezTo>
                  <a:cubicBezTo>
                    <a:pt x="161" y="257"/>
                    <a:pt x="158" y="254"/>
                    <a:pt x="155" y="252"/>
                  </a:cubicBezTo>
                  <a:cubicBezTo>
                    <a:pt x="151" y="257"/>
                    <a:pt x="143" y="248"/>
                    <a:pt x="144" y="249"/>
                  </a:cubicBezTo>
                  <a:cubicBezTo>
                    <a:pt x="143" y="248"/>
                    <a:pt x="142" y="251"/>
                    <a:pt x="143" y="252"/>
                  </a:cubicBezTo>
                  <a:cubicBezTo>
                    <a:pt x="141" y="251"/>
                    <a:pt x="141" y="249"/>
                    <a:pt x="140" y="247"/>
                  </a:cubicBezTo>
                  <a:cubicBezTo>
                    <a:pt x="139" y="246"/>
                    <a:pt x="135" y="246"/>
                    <a:pt x="136" y="242"/>
                  </a:cubicBezTo>
                  <a:cubicBezTo>
                    <a:pt x="134" y="240"/>
                    <a:pt x="132" y="239"/>
                    <a:pt x="130" y="238"/>
                  </a:cubicBezTo>
                  <a:cubicBezTo>
                    <a:pt x="130" y="236"/>
                    <a:pt x="132" y="237"/>
                    <a:pt x="133" y="236"/>
                  </a:cubicBezTo>
                  <a:cubicBezTo>
                    <a:pt x="132" y="233"/>
                    <a:pt x="129" y="234"/>
                    <a:pt x="127" y="232"/>
                  </a:cubicBezTo>
                  <a:cubicBezTo>
                    <a:pt x="126" y="231"/>
                    <a:pt x="126" y="228"/>
                    <a:pt x="124" y="228"/>
                  </a:cubicBezTo>
                  <a:cubicBezTo>
                    <a:pt x="122" y="231"/>
                    <a:pt x="124" y="226"/>
                    <a:pt x="124" y="226"/>
                  </a:cubicBezTo>
                  <a:cubicBezTo>
                    <a:pt x="124" y="225"/>
                    <a:pt x="122" y="226"/>
                    <a:pt x="122" y="225"/>
                  </a:cubicBezTo>
                  <a:cubicBezTo>
                    <a:pt x="121" y="223"/>
                    <a:pt x="123" y="221"/>
                    <a:pt x="120" y="221"/>
                  </a:cubicBezTo>
                  <a:cubicBezTo>
                    <a:pt x="118" y="221"/>
                    <a:pt x="120" y="215"/>
                    <a:pt x="117" y="218"/>
                  </a:cubicBezTo>
                  <a:cubicBezTo>
                    <a:pt x="116" y="217"/>
                    <a:pt x="116" y="215"/>
                    <a:pt x="113" y="215"/>
                  </a:cubicBezTo>
                  <a:cubicBezTo>
                    <a:pt x="114" y="213"/>
                    <a:pt x="116" y="213"/>
                    <a:pt x="116" y="211"/>
                  </a:cubicBezTo>
                  <a:cubicBezTo>
                    <a:pt x="116" y="209"/>
                    <a:pt x="113" y="210"/>
                    <a:pt x="110" y="210"/>
                  </a:cubicBezTo>
                  <a:cubicBezTo>
                    <a:pt x="109" y="204"/>
                    <a:pt x="110" y="202"/>
                    <a:pt x="112" y="197"/>
                  </a:cubicBezTo>
                  <a:cubicBezTo>
                    <a:pt x="109" y="195"/>
                    <a:pt x="115" y="192"/>
                    <a:pt x="109" y="193"/>
                  </a:cubicBezTo>
                  <a:cubicBezTo>
                    <a:pt x="109" y="191"/>
                    <a:pt x="111" y="192"/>
                    <a:pt x="112" y="191"/>
                  </a:cubicBezTo>
                  <a:cubicBezTo>
                    <a:pt x="112" y="191"/>
                    <a:pt x="112" y="189"/>
                    <a:pt x="112" y="189"/>
                  </a:cubicBezTo>
                  <a:cubicBezTo>
                    <a:pt x="113" y="188"/>
                    <a:pt x="113" y="190"/>
                    <a:pt x="115" y="190"/>
                  </a:cubicBezTo>
                  <a:cubicBezTo>
                    <a:pt x="115" y="182"/>
                    <a:pt x="115" y="182"/>
                    <a:pt x="115" y="182"/>
                  </a:cubicBezTo>
                  <a:cubicBezTo>
                    <a:pt x="117" y="182"/>
                    <a:pt x="118" y="180"/>
                    <a:pt x="119" y="179"/>
                  </a:cubicBezTo>
                  <a:cubicBezTo>
                    <a:pt x="120" y="179"/>
                    <a:pt x="120" y="180"/>
                    <a:pt x="120" y="182"/>
                  </a:cubicBezTo>
                  <a:cubicBezTo>
                    <a:pt x="122" y="181"/>
                    <a:pt x="122" y="178"/>
                    <a:pt x="124" y="179"/>
                  </a:cubicBezTo>
                  <a:cubicBezTo>
                    <a:pt x="126" y="177"/>
                    <a:pt x="123" y="176"/>
                    <a:pt x="123" y="176"/>
                  </a:cubicBezTo>
                  <a:cubicBezTo>
                    <a:pt x="123" y="174"/>
                    <a:pt x="127" y="174"/>
                    <a:pt x="127" y="173"/>
                  </a:cubicBezTo>
                  <a:cubicBezTo>
                    <a:pt x="128" y="171"/>
                    <a:pt x="123" y="170"/>
                    <a:pt x="126" y="166"/>
                  </a:cubicBezTo>
                  <a:cubicBezTo>
                    <a:pt x="120" y="170"/>
                    <a:pt x="128" y="163"/>
                    <a:pt x="119" y="165"/>
                  </a:cubicBezTo>
                  <a:cubicBezTo>
                    <a:pt x="118" y="160"/>
                    <a:pt x="123" y="160"/>
                    <a:pt x="127" y="160"/>
                  </a:cubicBezTo>
                  <a:cubicBezTo>
                    <a:pt x="127" y="159"/>
                    <a:pt x="124" y="160"/>
                    <a:pt x="124" y="158"/>
                  </a:cubicBezTo>
                  <a:cubicBezTo>
                    <a:pt x="125" y="156"/>
                    <a:pt x="122" y="157"/>
                    <a:pt x="122" y="156"/>
                  </a:cubicBezTo>
                  <a:cubicBezTo>
                    <a:pt x="121" y="156"/>
                    <a:pt x="122" y="154"/>
                    <a:pt x="122" y="153"/>
                  </a:cubicBezTo>
                  <a:cubicBezTo>
                    <a:pt x="121" y="153"/>
                    <a:pt x="118" y="151"/>
                    <a:pt x="117" y="151"/>
                  </a:cubicBezTo>
                  <a:cubicBezTo>
                    <a:pt x="116" y="151"/>
                    <a:pt x="115" y="147"/>
                    <a:pt x="113" y="145"/>
                  </a:cubicBezTo>
                  <a:cubicBezTo>
                    <a:pt x="111" y="147"/>
                    <a:pt x="110" y="149"/>
                    <a:pt x="109" y="145"/>
                  </a:cubicBezTo>
                  <a:cubicBezTo>
                    <a:pt x="107" y="145"/>
                    <a:pt x="108" y="148"/>
                    <a:pt x="108" y="149"/>
                  </a:cubicBezTo>
                  <a:cubicBezTo>
                    <a:pt x="101" y="149"/>
                    <a:pt x="101" y="149"/>
                    <a:pt x="101" y="149"/>
                  </a:cubicBezTo>
                  <a:cubicBezTo>
                    <a:pt x="96" y="143"/>
                    <a:pt x="99" y="139"/>
                    <a:pt x="101" y="132"/>
                  </a:cubicBezTo>
                  <a:cubicBezTo>
                    <a:pt x="100" y="131"/>
                    <a:pt x="99" y="130"/>
                    <a:pt x="99" y="128"/>
                  </a:cubicBezTo>
                  <a:cubicBezTo>
                    <a:pt x="98" y="128"/>
                    <a:pt x="98" y="130"/>
                    <a:pt x="98" y="131"/>
                  </a:cubicBezTo>
                  <a:cubicBezTo>
                    <a:pt x="94" y="131"/>
                    <a:pt x="99" y="123"/>
                    <a:pt x="94" y="125"/>
                  </a:cubicBezTo>
                  <a:cubicBezTo>
                    <a:pt x="95" y="123"/>
                    <a:pt x="95" y="122"/>
                    <a:pt x="94" y="120"/>
                  </a:cubicBezTo>
                  <a:cubicBezTo>
                    <a:pt x="93" y="118"/>
                    <a:pt x="91" y="119"/>
                    <a:pt x="89" y="118"/>
                  </a:cubicBezTo>
                  <a:cubicBezTo>
                    <a:pt x="88" y="116"/>
                    <a:pt x="89" y="113"/>
                    <a:pt x="88" y="111"/>
                  </a:cubicBezTo>
                  <a:cubicBezTo>
                    <a:pt x="87" y="109"/>
                    <a:pt x="83" y="109"/>
                    <a:pt x="85" y="106"/>
                  </a:cubicBezTo>
                  <a:cubicBezTo>
                    <a:pt x="83" y="107"/>
                    <a:pt x="82" y="105"/>
                    <a:pt x="81" y="104"/>
                  </a:cubicBezTo>
                  <a:cubicBezTo>
                    <a:pt x="80" y="104"/>
                    <a:pt x="79" y="105"/>
                    <a:pt x="78" y="104"/>
                  </a:cubicBezTo>
                  <a:cubicBezTo>
                    <a:pt x="76" y="102"/>
                    <a:pt x="66" y="103"/>
                    <a:pt x="63" y="99"/>
                  </a:cubicBezTo>
                  <a:cubicBezTo>
                    <a:pt x="58" y="101"/>
                    <a:pt x="46" y="96"/>
                    <a:pt x="43" y="99"/>
                  </a:cubicBezTo>
                  <a:cubicBezTo>
                    <a:pt x="41" y="101"/>
                    <a:pt x="41" y="98"/>
                    <a:pt x="39" y="99"/>
                  </a:cubicBezTo>
                  <a:cubicBezTo>
                    <a:pt x="35" y="99"/>
                    <a:pt x="33" y="102"/>
                    <a:pt x="29" y="102"/>
                  </a:cubicBezTo>
                  <a:cubicBezTo>
                    <a:pt x="29" y="102"/>
                    <a:pt x="28" y="100"/>
                    <a:pt x="28" y="100"/>
                  </a:cubicBezTo>
                  <a:cubicBezTo>
                    <a:pt x="26" y="100"/>
                    <a:pt x="25" y="100"/>
                    <a:pt x="23" y="100"/>
                  </a:cubicBezTo>
                  <a:cubicBezTo>
                    <a:pt x="24" y="98"/>
                    <a:pt x="22" y="97"/>
                    <a:pt x="21" y="96"/>
                  </a:cubicBezTo>
                  <a:cubicBezTo>
                    <a:pt x="20" y="94"/>
                    <a:pt x="24" y="95"/>
                    <a:pt x="25" y="95"/>
                  </a:cubicBezTo>
                  <a:cubicBezTo>
                    <a:pt x="25" y="94"/>
                    <a:pt x="21" y="90"/>
                    <a:pt x="28" y="92"/>
                  </a:cubicBezTo>
                  <a:cubicBezTo>
                    <a:pt x="25" y="88"/>
                    <a:pt x="15" y="93"/>
                    <a:pt x="12" y="89"/>
                  </a:cubicBezTo>
                  <a:cubicBezTo>
                    <a:pt x="15" y="82"/>
                    <a:pt x="24" y="89"/>
                    <a:pt x="29" y="83"/>
                  </a:cubicBezTo>
                  <a:cubicBezTo>
                    <a:pt x="26" y="80"/>
                    <a:pt x="17" y="82"/>
                    <a:pt x="14" y="83"/>
                  </a:cubicBezTo>
                  <a:cubicBezTo>
                    <a:pt x="12" y="81"/>
                    <a:pt x="13" y="81"/>
                    <a:pt x="14" y="79"/>
                  </a:cubicBezTo>
                  <a:cubicBezTo>
                    <a:pt x="12" y="79"/>
                    <a:pt x="12" y="80"/>
                    <a:pt x="12" y="80"/>
                  </a:cubicBezTo>
                  <a:cubicBezTo>
                    <a:pt x="11" y="80"/>
                    <a:pt x="11" y="79"/>
                    <a:pt x="11" y="78"/>
                  </a:cubicBezTo>
                  <a:cubicBezTo>
                    <a:pt x="5" y="79"/>
                    <a:pt x="3" y="76"/>
                    <a:pt x="0" y="75"/>
                  </a:cubicBezTo>
                  <a:cubicBezTo>
                    <a:pt x="2" y="66"/>
                    <a:pt x="13" y="68"/>
                    <a:pt x="21" y="66"/>
                  </a:cubicBezTo>
                  <a:cubicBezTo>
                    <a:pt x="23" y="66"/>
                    <a:pt x="22" y="66"/>
                    <a:pt x="23" y="65"/>
                  </a:cubicBezTo>
                  <a:cubicBezTo>
                    <a:pt x="23" y="65"/>
                    <a:pt x="25" y="64"/>
                    <a:pt x="25" y="64"/>
                  </a:cubicBezTo>
                  <a:cubicBezTo>
                    <a:pt x="29" y="62"/>
                    <a:pt x="34" y="63"/>
                    <a:pt x="36" y="62"/>
                  </a:cubicBezTo>
                  <a:cubicBezTo>
                    <a:pt x="38" y="62"/>
                    <a:pt x="36" y="60"/>
                    <a:pt x="37" y="59"/>
                  </a:cubicBezTo>
                  <a:cubicBezTo>
                    <a:pt x="39" y="59"/>
                    <a:pt x="41" y="59"/>
                    <a:pt x="42" y="58"/>
                  </a:cubicBezTo>
                  <a:cubicBezTo>
                    <a:pt x="43" y="57"/>
                    <a:pt x="44" y="55"/>
                    <a:pt x="46" y="54"/>
                  </a:cubicBezTo>
                  <a:cubicBezTo>
                    <a:pt x="48" y="49"/>
                    <a:pt x="41" y="53"/>
                    <a:pt x="43" y="48"/>
                  </a:cubicBezTo>
                  <a:cubicBezTo>
                    <a:pt x="40" y="47"/>
                    <a:pt x="41" y="51"/>
                    <a:pt x="40" y="51"/>
                  </a:cubicBezTo>
                  <a:cubicBezTo>
                    <a:pt x="39" y="51"/>
                    <a:pt x="33" y="48"/>
                    <a:pt x="29" y="50"/>
                  </a:cubicBezTo>
                  <a:cubicBezTo>
                    <a:pt x="27" y="46"/>
                    <a:pt x="32" y="48"/>
                    <a:pt x="33" y="47"/>
                  </a:cubicBezTo>
                  <a:cubicBezTo>
                    <a:pt x="33" y="47"/>
                    <a:pt x="33" y="46"/>
                    <a:pt x="33" y="45"/>
                  </a:cubicBezTo>
                  <a:cubicBezTo>
                    <a:pt x="34" y="45"/>
                    <a:pt x="36" y="46"/>
                    <a:pt x="36" y="45"/>
                  </a:cubicBezTo>
                  <a:cubicBezTo>
                    <a:pt x="36" y="45"/>
                    <a:pt x="37" y="43"/>
                    <a:pt x="37" y="43"/>
                  </a:cubicBezTo>
                  <a:cubicBezTo>
                    <a:pt x="39" y="42"/>
                    <a:pt x="38" y="44"/>
                    <a:pt x="39" y="44"/>
                  </a:cubicBezTo>
                  <a:cubicBezTo>
                    <a:pt x="39" y="44"/>
                    <a:pt x="44" y="43"/>
                    <a:pt x="43" y="40"/>
                  </a:cubicBezTo>
                  <a:cubicBezTo>
                    <a:pt x="46" y="40"/>
                    <a:pt x="46" y="42"/>
                    <a:pt x="49" y="41"/>
                  </a:cubicBezTo>
                  <a:cubicBezTo>
                    <a:pt x="51" y="41"/>
                    <a:pt x="49" y="40"/>
                    <a:pt x="49" y="40"/>
                  </a:cubicBezTo>
                  <a:cubicBezTo>
                    <a:pt x="49" y="38"/>
                    <a:pt x="52" y="38"/>
                    <a:pt x="52" y="36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4" y="35"/>
                    <a:pt x="62" y="30"/>
                    <a:pt x="63" y="27"/>
                  </a:cubicBezTo>
                  <a:cubicBezTo>
                    <a:pt x="68" y="28"/>
                    <a:pt x="72" y="30"/>
                    <a:pt x="77" y="27"/>
                  </a:cubicBezTo>
                  <a:cubicBezTo>
                    <a:pt x="77" y="26"/>
                    <a:pt x="75" y="26"/>
                    <a:pt x="74" y="26"/>
                  </a:cubicBezTo>
                  <a:cubicBezTo>
                    <a:pt x="75" y="24"/>
                    <a:pt x="80" y="25"/>
                    <a:pt x="82" y="23"/>
                  </a:cubicBezTo>
                  <a:cubicBezTo>
                    <a:pt x="86" y="21"/>
                    <a:pt x="97" y="22"/>
                    <a:pt x="105" y="22"/>
                  </a:cubicBezTo>
                  <a:cubicBezTo>
                    <a:pt x="107" y="21"/>
                    <a:pt x="107" y="20"/>
                    <a:pt x="109" y="20"/>
                  </a:cubicBezTo>
                  <a:cubicBezTo>
                    <a:pt x="113" y="20"/>
                    <a:pt x="116" y="22"/>
                    <a:pt x="119" y="20"/>
                  </a:cubicBezTo>
                  <a:cubicBezTo>
                    <a:pt x="118" y="21"/>
                    <a:pt x="120" y="25"/>
                    <a:pt x="120" y="24"/>
                  </a:cubicBezTo>
                  <a:cubicBezTo>
                    <a:pt x="122" y="22"/>
                    <a:pt x="121" y="24"/>
                    <a:pt x="124" y="27"/>
                  </a:cubicBezTo>
                  <a:cubicBezTo>
                    <a:pt x="127" y="27"/>
                    <a:pt x="122" y="23"/>
                    <a:pt x="129" y="24"/>
                  </a:cubicBezTo>
                  <a:cubicBezTo>
                    <a:pt x="126" y="22"/>
                    <a:pt x="131" y="19"/>
                    <a:pt x="124" y="19"/>
                  </a:cubicBezTo>
                  <a:cubicBezTo>
                    <a:pt x="125" y="16"/>
                    <a:pt x="135" y="11"/>
                    <a:pt x="136" y="17"/>
                  </a:cubicBezTo>
                  <a:cubicBezTo>
                    <a:pt x="140" y="18"/>
                    <a:pt x="139" y="15"/>
                    <a:pt x="143" y="17"/>
                  </a:cubicBezTo>
                  <a:cubicBezTo>
                    <a:pt x="144" y="18"/>
                    <a:pt x="145" y="19"/>
                    <a:pt x="147" y="20"/>
                  </a:cubicBezTo>
                  <a:cubicBezTo>
                    <a:pt x="149" y="21"/>
                    <a:pt x="153" y="22"/>
                    <a:pt x="158" y="23"/>
                  </a:cubicBezTo>
                  <a:cubicBezTo>
                    <a:pt x="158" y="22"/>
                    <a:pt x="156" y="22"/>
                    <a:pt x="155" y="22"/>
                  </a:cubicBezTo>
                  <a:cubicBezTo>
                    <a:pt x="156" y="20"/>
                    <a:pt x="157" y="19"/>
                    <a:pt x="160" y="19"/>
                  </a:cubicBezTo>
                  <a:cubicBezTo>
                    <a:pt x="157" y="16"/>
                    <a:pt x="152" y="15"/>
                    <a:pt x="147" y="15"/>
                  </a:cubicBezTo>
                  <a:cubicBezTo>
                    <a:pt x="147" y="11"/>
                    <a:pt x="153" y="12"/>
                    <a:pt x="157" y="12"/>
                  </a:cubicBezTo>
                  <a:cubicBezTo>
                    <a:pt x="157" y="9"/>
                    <a:pt x="155" y="9"/>
                    <a:pt x="153" y="9"/>
                  </a:cubicBezTo>
                  <a:cubicBezTo>
                    <a:pt x="156" y="3"/>
                    <a:pt x="161" y="8"/>
                    <a:pt x="165" y="9"/>
                  </a:cubicBezTo>
                  <a:cubicBezTo>
                    <a:pt x="168" y="9"/>
                    <a:pt x="168" y="7"/>
                    <a:pt x="171" y="8"/>
                  </a:cubicBezTo>
                  <a:cubicBezTo>
                    <a:pt x="178" y="8"/>
                    <a:pt x="182" y="11"/>
                    <a:pt x="188" y="8"/>
                  </a:cubicBezTo>
                  <a:cubicBezTo>
                    <a:pt x="190" y="6"/>
                    <a:pt x="193" y="7"/>
                    <a:pt x="196" y="6"/>
                  </a:cubicBezTo>
                  <a:cubicBezTo>
                    <a:pt x="198" y="6"/>
                    <a:pt x="197" y="4"/>
                    <a:pt x="197" y="2"/>
                  </a:cubicBezTo>
                  <a:cubicBezTo>
                    <a:pt x="200" y="2"/>
                    <a:pt x="202" y="2"/>
                    <a:pt x="204" y="2"/>
                  </a:cubicBezTo>
                  <a:cubicBezTo>
                    <a:pt x="206" y="2"/>
                    <a:pt x="207" y="1"/>
                    <a:pt x="209" y="1"/>
                  </a:cubicBezTo>
                  <a:cubicBezTo>
                    <a:pt x="212" y="1"/>
                    <a:pt x="215" y="3"/>
                    <a:pt x="221" y="2"/>
                  </a:cubicBezTo>
                  <a:cubicBezTo>
                    <a:pt x="225" y="1"/>
                    <a:pt x="234" y="0"/>
                    <a:pt x="242" y="1"/>
                  </a:cubicBezTo>
                  <a:cubicBezTo>
                    <a:pt x="245" y="1"/>
                    <a:pt x="245" y="2"/>
                    <a:pt x="246" y="2"/>
                  </a:cubicBezTo>
                  <a:cubicBezTo>
                    <a:pt x="255" y="4"/>
                    <a:pt x="262" y="1"/>
                    <a:pt x="262" y="8"/>
                  </a:cubicBezTo>
                  <a:cubicBezTo>
                    <a:pt x="266" y="9"/>
                    <a:pt x="266" y="6"/>
                    <a:pt x="269" y="6"/>
                  </a:cubicBezTo>
                  <a:cubicBezTo>
                    <a:pt x="269" y="11"/>
                    <a:pt x="274" y="10"/>
                    <a:pt x="276" y="12"/>
                  </a:cubicBezTo>
                  <a:cubicBezTo>
                    <a:pt x="280" y="13"/>
                    <a:pt x="280" y="10"/>
                    <a:pt x="283" y="10"/>
                  </a:cubicBezTo>
                  <a:cubicBezTo>
                    <a:pt x="282" y="15"/>
                    <a:pt x="289" y="12"/>
                    <a:pt x="291" y="13"/>
                  </a:cubicBezTo>
                  <a:cubicBezTo>
                    <a:pt x="289" y="16"/>
                    <a:pt x="289" y="14"/>
                    <a:pt x="290" y="19"/>
                  </a:cubicBezTo>
                  <a:cubicBezTo>
                    <a:pt x="288" y="17"/>
                    <a:pt x="287" y="18"/>
                    <a:pt x="287" y="20"/>
                  </a:cubicBezTo>
                  <a:cubicBezTo>
                    <a:pt x="272" y="21"/>
                    <a:pt x="254" y="22"/>
                    <a:pt x="244" y="23"/>
                  </a:cubicBezTo>
                  <a:cubicBezTo>
                    <a:pt x="243" y="23"/>
                    <a:pt x="242" y="24"/>
                    <a:pt x="242" y="24"/>
                  </a:cubicBezTo>
                  <a:cubicBezTo>
                    <a:pt x="241" y="24"/>
                    <a:pt x="242" y="23"/>
                    <a:pt x="242" y="23"/>
                  </a:cubicBezTo>
                  <a:cubicBezTo>
                    <a:pt x="243" y="22"/>
                    <a:pt x="240" y="21"/>
                    <a:pt x="239" y="22"/>
                  </a:cubicBezTo>
                  <a:cubicBezTo>
                    <a:pt x="239" y="22"/>
                    <a:pt x="240" y="24"/>
                    <a:pt x="239" y="24"/>
                  </a:cubicBezTo>
                  <a:cubicBezTo>
                    <a:pt x="237" y="25"/>
                    <a:pt x="234" y="24"/>
                    <a:pt x="232" y="26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9" name="Freeform 87"/>
            <p:cNvSpPr>
              <a:spLocks noChangeArrowheads="1"/>
            </p:cNvSpPr>
            <p:nvPr/>
          </p:nvSpPr>
          <p:spPr bwMode="auto">
            <a:xfrm>
              <a:off x="3495370" y="739960"/>
              <a:ext cx="569731" cy="348415"/>
            </a:xfrm>
            <a:custGeom>
              <a:avLst/>
              <a:gdLst>
                <a:gd name="T0" fmla="*/ 2147483646 w 169"/>
                <a:gd name="T1" fmla="*/ 2147483646 h 92"/>
                <a:gd name="T2" fmla="*/ 2147483646 w 169"/>
                <a:gd name="T3" fmla="*/ 2147483646 h 92"/>
                <a:gd name="T4" fmla="*/ 2147483646 w 169"/>
                <a:gd name="T5" fmla="*/ 2147483646 h 92"/>
                <a:gd name="T6" fmla="*/ 2147483646 w 169"/>
                <a:gd name="T7" fmla="*/ 2147483646 h 92"/>
                <a:gd name="T8" fmla="*/ 2147483646 w 169"/>
                <a:gd name="T9" fmla="*/ 2147483646 h 92"/>
                <a:gd name="T10" fmla="*/ 2147483646 w 169"/>
                <a:gd name="T11" fmla="*/ 2147483646 h 92"/>
                <a:gd name="T12" fmla="*/ 2147483646 w 169"/>
                <a:gd name="T13" fmla="*/ 2147483646 h 92"/>
                <a:gd name="T14" fmla="*/ 2147483646 w 169"/>
                <a:gd name="T15" fmla="*/ 2147483646 h 92"/>
                <a:gd name="T16" fmla="*/ 2147483646 w 169"/>
                <a:gd name="T17" fmla="*/ 2147483646 h 92"/>
                <a:gd name="T18" fmla="*/ 2147483646 w 169"/>
                <a:gd name="T19" fmla="*/ 2147483646 h 92"/>
                <a:gd name="T20" fmla="*/ 2147483646 w 169"/>
                <a:gd name="T21" fmla="*/ 2147483646 h 92"/>
                <a:gd name="T22" fmla="*/ 2147483646 w 169"/>
                <a:gd name="T23" fmla="*/ 2147483646 h 92"/>
                <a:gd name="T24" fmla="*/ 2147483646 w 169"/>
                <a:gd name="T25" fmla="*/ 2147483646 h 92"/>
                <a:gd name="T26" fmla="*/ 2147483646 w 169"/>
                <a:gd name="T27" fmla="*/ 2147483646 h 92"/>
                <a:gd name="T28" fmla="*/ 2147483646 w 169"/>
                <a:gd name="T29" fmla="*/ 2147483646 h 92"/>
                <a:gd name="T30" fmla="*/ 2147483646 w 169"/>
                <a:gd name="T31" fmla="*/ 2147483646 h 92"/>
                <a:gd name="T32" fmla="*/ 2147483646 w 169"/>
                <a:gd name="T33" fmla="*/ 2147483646 h 92"/>
                <a:gd name="T34" fmla="*/ 2147483646 w 169"/>
                <a:gd name="T35" fmla="*/ 2147483646 h 92"/>
                <a:gd name="T36" fmla="*/ 2147483646 w 169"/>
                <a:gd name="T37" fmla="*/ 2147483646 h 92"/>
                <a:gd name="T38" fmla="*/ 2147483646 w 169"/>
                <a:gd name="T39" fmla="*/ 2147483646 h 92"/>
                <a:gd name="T40" fmla="*/ 2147483646 w 169"/>
                <a:gd name="T41" fmla="*/ 2147483646 h 92"/>
                <a:gd name="T42" fmla="*/ 2147483646 w 169"/>
                <a:gd name="T43" fmla="*/ 2147483646 h 92"/>
                <a:gd name="T44" fmla="*/ 2147483646 w 169"/>
                <a:gd name="T45" fmla="*/ 2147483646 h 92"/>
                <a:gd name="T46" fmla="*/ 2147483646 w 169"/>
                <a:gd name="T47" fmla="*/ 2147483646 h 92"/>
                <a:gd name="T48" fmla="*/ 2147483646 w 169"/>
                <a:gd name="T49" fmla="*/ 2147483646 h 92"/>
                <a:gd name="T50" fmla="*/ 2147483646 w 169"/>
                <a:gd name="T51" fmla="*/ 2147483646 h 92"/>
                <a:gd name="T52" fmla="*/ 2147483646 w 169"/>
                <a:gd name="T53" fmla="*/ 2147483646 h 92"/>
                <a:gd name="T54" fmla="*/ 2147483646 w 169"/>
                <a:gd name="T55" fmla="*/ 2147483646 h 92"/>
                <a:gd name="T56" fmla="*/ 2147483646 w 169"/>
                <a:gd name="T57" fmla="*/ 2147483646 h 92"/>
                <a:gd name="T58" fmla="*/ 2147483646 w 169"/>
                <a:gd name="T59" fmla="*/ 2147483646 h 92"/>
                <a:gd name="T60" fmla="*/ 2147483646 w 169"/>
                <a:gd name="T61" fmla="*/ 2147483646 h 92"/>
                <a:gd name="T62" fmla="*/ 2147483646 w 169"/>
                <a:gd name="T63" fmla="*/ 2147483646 h 92"/>
                <a:gd name="T64" fmla="*/ 2147483646 w 169"/>
                <a:gd name="T65" fmla="*/ 2147483646 h 92"/>
                <a:gd name="T66" fmla="*/ 2147483646 w 169"/>
                <a:gd name="T67" fmla="*/ 2147483646 h 92"/>
                <a:gd name="T68" fmla="*/ 2147483646 w 169"/>
                <a:gd name="T69" fmla="*/ 2147483646 h 92"/>
                <a:gd name="T70" fmla="*/ 2147483646 w 169"/>
                <a:gd name="T71" fmla="*/ 2147483646 h 92"/>
                <a:gd name="T72" fmla="*/ 2147483646 w 169"/>
                <a:gd name="T73" fmla="*/ 2147483646 h 92"/>
                <a:gd name="T74" fmla="*/ 2147483646 w 169"/>
                <a:gd name="T75" fmla="*/ 2147483646 h 92"/>
                <a:gd name="T76" fmla="*/ 2147483646 w 169"/>
                <a:gd name="T77" fmla="*/ 2147483646 h 92"/>
                <a:gd name="T78" fmla="*/ 2147483646 w 169"/>
                <a:gd name="T79" fmla="*/ 2147483646 h 92"/>
                <a:gd name="T80" fmla="*/ 2147483646 w 169"/>
                <a:gd name="T81" fmla="*/ 2147483646 h 92"/>
                <a:gd name="T82" fmla="*/ 2147483646 w 169"/>
                <a:gd name="T83" fmla="*/ 2147483646 h 92"/>
                <a:gd name="T84" fmla="*/ 2147483646 w 169"/>
                <a:gd name="T85" fmla="*/ 2147483646 h 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9"/>
                <a:gd name="T130" fmla="*/ 0 h 92"/>
                <a:gd name="T131" fmla="*/ 169 w 169"/>
                <a:gd name="T132" fmla="*/ 92 h 9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9" h="92">
                  <a:moveTo>
                    <a:pt x="158" y="3"/>
                  </a:moveTo>
                  <a:cubicBezTo>
                    <a:pt x="156" y="6"/>
                    <a:pt x="158" y="5"/>
                    <a:pt x="158" y="9"/>
                  </a:cubicBezTo>
                  <a:cubicBezTo>
                    <a:pt x="169" y="9"/>
                    <a:pt x="169" y="9"/>
                    <a:pt x="169" y="9"/>
                  </a:cubicBezTo>
                  <a:cubicBezTo>
                    <a:pt x="169" y="11"/>
                    <a:pt x="167" y="12"/>
                    <a:pt x="168" y="15"/>
                  </a:cubicBezTo>
                  <a:cubicBezTo>
                    <a:pt x="167" y="15"/>
                    <a:pt x="164" y="14"/>
                    <a:pt x="164" y="15"/>
                  </a:cubicBezTo>
                  <a:cubicBezTo>
                    <a:pt x="163" y="15"/>
                    <a:pt x="164" y="17"/>
                    <a:pt x="164" y="17"/>
                  </a:cubicBezTo>
                  <a:cubicBezTo>
                    <a:pt x="161" y="18"/>
                    <a:pt x="158" y="19"/>
                    <a:pt x="158" y="17"/>
                  </a:cubicBezTo>
                  <a:cubicBezTo>
                    <a:pt x="156" y="17"/>
                    <a:pt x="157" y="20"/>
                    <a:pt x="157" y="20"/>
                  </a:cubicBezTo>
                  <a:cubicBezTo>
                    <a:pt x="155" y="21"/>
                    <a:pt x="151" y="19"/>
                    <a:pt x="151" y="22"/>
                  </a:cubicBezTo>
                  <a:cubicBezTo>
                    <a:pt x="146" y="21"/>
                    <a:pt x="140" y="20"/>
                    <a:pt x="137" y="24"/>
                  </a:cubicBezTo>
                  <a:cubicBezTo>
                    <a:pt x="138" y="28"/>
                    <a:pt x="144" y="24"/>
                    <a:pt x="145" y="23"/>
                  </a:cubicBezTo>
                  <a:cubicBezTo>
                    <a:pt x="147" y="24"/>
                    <a:pt x="145" y="25"/>
                    <a:pt x="145" y="27"/>
                  </a:cubicBezTo>
                  <a:cubicBezTo>
                    <a:pt x="140" y="27"/>
                    <a:pt x="137" y="29"/>
                    <a:pt x="133" y="30"/>
                  </a:cubicBezTo>
                  <a:cubicBezTo>
                    <a:pt x="131" y="31"/>
                    <a:pt x="129" y="32"/>
                    <a:pt x="128" y="34"/>
                  </a:cubicBezTo>
                  <a:cubicBezTo>
                    <a:pt x="127" y="35"/>
                    <a:pt x="125" y="34"/>
                    <a:pt x="124" y="34"/>
                  </a:cubicBezTo>
                  <a:cubicBezTo>
                    <a:pt x="123" y="35"/>
                    <a:pt x="124" y="36"/>
                    <a:pt x="123" y="37"/>
                  </a:cubicBezTo>
                  <a:cubicBezTo>
                    <a:pt x="121" y="38"/>
                    <a:pt x="119" y="36"/>
                    <a:pt x="119" y="38"/>
                  </a:cubicBezTo>
                  <a:cubicBezTo>
                    <a:pt x="119" y="40"/>
                    <a:pt x="115" y="39"/>
                    <a:pt x="114" y="41"/>
                  </a:cubicBezTo>
                  <a:cubicBezTo>
                    <a:pt x="114" y="44"/>
                    <a:pt x="111" y="42"/>
                    <a:pt x="109" y="44"/>
                  </a:cubicBezTo>
                  <a:cubicBezTo>
                    <a:pt x="107" y="46"/>
                    <a:pt x="104" y="45"/>
                    <a:pt x="100" y="47"/>
                  </a:cubicBezTo>
                  <a:cubicBezTo>
                    <a:pt x="100" y="47"/>
                    <a:pt x="101" y="48"/>
                    <a:pt x="99" y="48"/>
                  </a:cubicBezTo>
                  <a:cubicBezTo>
                    <a:pt x="96" y="48"/>
                    <a:pt x="98" y="49"/>
                    <a:pt x="96" y="51"/>
                  </a:cubicBezTo>
                  <a:cubicBezTo>
                    <a:pt x="96" y="51"/>
                    <a:pt x="95" y="51"/>
                    <a:pt x="95" y="51"/>
                  </a:cubicBezTo>
                  <a:cubicBezTo>
                    <a:pt x="94" y="51"/>
                    <a:pt x="91" y="54"/>
                    <a:pt x="86" y="52"/>
                  </a:cubicBezTo>
                  <a:cubicBezTo>
                    <a:pt x="87" y="54"/>
                    <a:pt x="92" y="55"/>
                    <a:pt x="86" y="55"/>
                  </a:cubicBezTo>
                  <a:cubicBezTo>
                    <a:pt x="87" y="58"/>
                    <a:pt x="93" y="56"/>
                    <a:pt x="92" y="61"/>
                  </a:cubicBezTo>
                  <a:cubicBezTo>
                    <a:pt x="89" y="58"/>
                    <a:pt x="89" y="61"/>
                    <a:pt x="89" y="65"/>
                  </a:cubicBezTo>
                  <a:cubicBezTo>
                    <a:pt x="86" y="61"/>
                    <a:pt x="85" y="66"/>
                    <a:pt x="82" y="68"/>
                  </a:cubicBezTo>
                  <a:cubicBezTo>
                    <a:pt x="79" y="70"/>
                    <a:pt x="76" y="68"/>
                    <a:pt x="74" y="71"/>
                  </a:cubicBezTo>
                  <a:cubicBezTo>
                    <a:pt x="73" y="72"/>
                    <a:pt x="75" y="72"/>
                    <a:pt x="75" y="72"/>
                  </a:cubicBezTo>
                  <a:cubicBezTo>
                    <a:pt x="75" y="73"/>
                    <a:pt x="70" y="74"/>
                    <a:pt x="74" y="75"/>
                  </a:cubicBezTo>
                  <a:cubicBezTo>
                    <a:pt x="72" y="79"/>
                    <a:pt x="64" y="76"/>
                    <a:pt x="63" y="81"/>
                  </a:cubicBezTo>
                  <a:cubicBezTo>
                    <a:pt x="65" y="83"/>
                    <a:pt x="69" y="84"/>
                    <a:pt x="74" y="83"/>
                  </a:cubicBezTo>
                  <a:cubicBezTo>
                    <a:pt x="75" y="88"/>
                    <a:pt x="67" y="84"/>
                    <a:pt x="67" y="88"/>
                  </a:cubicBezTo>
                  <a:cubicBezTo>
                    <a:pt x="67" y="90"/>
                    <a:pt x="65" y="87"/>
                    <a:pt x="64" y="88"/>
                  </a:cubicBezTo>
                  <a:cubicBezTo>
                    <a:pt x="61" y="88"/>
                    <a:pt x="59" y="92"/>
                    <a:pt x="55" y="90"/>
                  </a:cubicBezTo>
                  <a:cubicBezTo>
                    <a:pt x="55" y="89"/>
                    <a:pt x="52" y="89"/>
                    <a:pt x="53" y="86"/>
                  </a:cubicBezTo>
                  <a:cubicBezTo>
                    <a:pt x="46" y="85"/>
                    <a:pt x="41" y="88"/>
                    <a:pt x="34" y="86"/>
                  </a:cubicBezTo>
                  <a:cubicBezTo>
                    <a:pt x="34" y="86"/>
                    <a:pt x="33" y="85"/>
                    <a:pt x="33" y="85"/>
                  </a:cubicBezTo>
                  <a:cubicBezTo>
                    <a:pt x="31" y="85"/>
                    <a:pt x="30" y="87"/>
                    <a:pt x="27" y="88"/>
                  </a:cubicBezTo>
                  <a:cubicBezTo>
                    <a:pt x="21" y="89"/>
                    <a:pt x="15" y="86"/>
                    <a:pt x="8" y="85"/>
                  </a:cubicBezTo>
                  <a:cubicBezTo>
                    <a:pt x="10" y="82"/>
                    <a:pt x="13" y="80"/>
                    <a:pt x="18" y="81"/>
                  </a:cubicBezTo>
                  <a:cubicBezTo>
                    <a:pt x="21" y="80"/>
                    <a:pt x="18" y="74"/>
                    <a:pt x="20" y="73"/>
                  </a:cubicBezTo>
                  <a:cubicBezTo>
                    <a:pt x="24" y="75"/>
                    <a:pt x="24" y="72"/>
                    <a:pt x="27" y="72"/>
                  </a:cubicBezTo>
                  <a:cubicBezTo>
                    <a:pt x="27" y="77"/>
                    <a:pt x="33" y="76"/>
                    <a:pt x="37" y="76"/>
                  </a:cubicBezTo>
                  <a:cubicBezTo>
                    <a:pt x="40" y="76"/>
                    <a:pt x="36" y="74"/>
                    <a:pt x="39" y="72"/>
                  </a:cubicBezTo>
                  <a:cubicBezTo>
                    <a:pt x="38" y="69"/>
                    <a:pt x="30" y="73"/>
                    <a:pt x="33" y="67"/>
                  </a:cubicBezTo>
                  <a:cubicBezTo>
                    <a:pt x="27" y="68"/>
                    <a:pt x="25" y="70"/>
                    <a:pt x="19" y="68"/>
                  </a:cubicBezTo>
                  <a:cubicBezTo>
                    <a:pt x="20" y="65"/>
                    <a:pt x="23" y="64"/>
                    <a:pt x="26" y="64"/>
                  </a:cubicBezTo>
                  <a:cubicBezTo>
                    <a:pt x="27" y="62"/>
                    <a:pt x="29" y="61"/>
                    <a:pt x="30" y="59"/>
                  </a:cubicBezTo>
                  <a:cubicBezTo>
                    <a:pt x="32" y="60"/>
                    <a:pt x="33" y="59"/>
                    <a:pt x="33" y="58"/>
                  </a:cubicBezTo>
                  <a:cubicBezTo>
                    <a:pt x="36" y="58"/>
                    <a:pt x="38" y="58"/>
                    <a:pt x="40" y="59"/>
                  </a:cubicBezTo>
                  <a:cubicBezTo>
                    <a:pt x="42" y="59"/>
                    <a:pt x="44" y="57"/>
                    <a:pt x="44" y="55"/>
                  </a:cubicBezTo>
                  <a:cubicBezTo>
                    <a:pt x="44" y="53"/>
                    <a:pt x="41" y="55"/>
                    <a:pt x="40" y="54"/>
                  </a:cubicBezTo>
                  <a:cubicBezTo>
                    <a:pt x="40" y="53"/>
                    <a:pt x="39" y="50"/>
                    <a:pt x="39" y="50"/>
                  </a:cubicBezTo>
                  <a:cubicBezTo>
                    <a:pt x="38" y="49"/>
                    <a:pt x="37" y="48"/>
                    <a:pt x="37" y="47"/>
                  </a:cubicBezTo>
                  <a:cubicBezTo>
                    <a:pt x="36" y="48"/>
                    <a:pt x="35" y="48"/>
                    <a:pt x="33" y="48"/>
                  </a:cubicBezTo>
                  <a:cubicBezTo>
                    <a:pt x="34" y="45"/>
                    <a:pt x="33" y="44"/>
                    <a:pt x="30" y="44"/>
                  </a:cubicBezTo>
                  <a:cubicBezTo>
                    <a:pt x="32" y="42"/>
                    <a:pt x="33" y="39"/>
                    <a:pt x="37" y="40"/>
                  </a:cubicBezTo>
                  <a:cubicBezTo>
                    <a:pt x="41" y="40"/>
                    <a:pt x="40" y="45"/>
                    <a:pt x="46" y="43"/>
                  </a:cubicBezTo>
                  <a:cubicBezTo>
                    <a:pt x="45" y="44"/>
                    <a:pt x="46" y="45"/>
                    <a:pt x="47" y="45"/>
                  </a:cubicBezTo>
                  <a:cubicBezTo>
                    <a:pt x="52" y="47"/>
                    <a:pt x="49" y="41"/>
                    <a:pt x="51" y="40"/>
                  </a:cubicBezTo>
                  <a:cubicBezTo>
                    <a:pt x="58" y="38"/>
                    <a:pt x="65" y="36"/>
                    <a:pt x="68" y="31"/>
                  </a:cubicBezTo>
                  <a:cubicBezTo>
                    <a:pt x="68" y="28"/>
                    <a:pt x="66" y="33"/>
                    <a:pt x="63" y="31"/>
                  </a:cubicBezTo>
                  <a:cubicBezTo>
                    <a:pt x="60" y="33"/>
                    <a:pt x="57" y="33"/>
                    <a:pt x="55" y="36"/>
                  </a:cubicBezTo>
                  <a:cubicBezTo>
                    <a:pt x="52" y="34"/>
                    <a:pt x="45" y="36"/>
                    <a:pt x="39" y="36"/>
                  </a:cubicBezTo>
                  <a:cubicBezTo>
                    <a:pt x="35" y="35"/>
                    <a:pt x="33" y="33"/>
                    <a:pt x="29" y="36"/>
                  </a:cubicBezTo>
                  <a:cubicBezTo>
                    <a:pt x="28" y="31"/>
                    <a:pt x="24" y="36"/>
                    <a:pt x="22" y="31"/>
                  </a:cubicBezTo>
                  <a:cubicBezTo>
                    <a:pt x="20" y="34"/>
                    <a:pt x="16" y="30"/>
                    <a:pt x="11" y="31"/>
                  </a:cubicBezTo>
                  <a:cubicBezTo>
                    <a:pt x="12" y="27"/>
                    <a:pt x="6" y="29"/>
                    <a:pt x="5" y="27"/>
                  </a:cubicBezTo>
                  <a:cubicBezTo>
                    <a:pt x="4" y="23"/>
                    <a:pt x="8" y="25"/>
                    <a:pt x="9" y="23"/>
                  </a:cubicBezTo>
                  <a:cubicBezTo>
                    <a:pt x="9" y="19"/>
                    <a:pt x="0" y="25"/>
                    <a:pt x="2" y="19"/>
                  </a:cubicBezTo>
                  <a:cubicBezTo>
                    <a:pt x="8" y="17"/>
                    <a:pt x="19" y="16"/>
                    <a:pt x="29" y="15"/>
                  </a:cubicBezTo>
                  <a:cubicBezTo>
                    <a:pt x="30" y="15"/>
                    <a:pt x="30" y="13"/>
                    <a:pt x="30" y="12"/>
                  </a:cubicBezTo>
                  <a:cubicBezTo>
                    <a:pt x="38" y="13"/>
                    <a:pt x="43" y="10"/>
                    <a:pt x="47" y="12"/>
                  </a:cubicBezTo>
                  <a:cubicBezTo>
                    <a:pt x="48" y="11"/>
                    <a:pt x="49" y="9"/>
                    <a:pt x="50" y="8"/>
                  </a:cubicBezTo>
                  <a:cubicBezTo>
                    <a:pt x="58" y="7"/>
                    <a:pt x="66" y="5"/>
                    <a:pt x="72" y="6"/>
                  </a:cubicBezTo>
                  <a:cubicBezTo>
                    <a:pt x="74" y="6"/>
                    <a:pt x="73" y="4"/>
                    <a:pt x="74" y="3"/>
                  </a:cubicBezTo>
                  <a:cubicBezTo>
                    <a:pt x="79" y="4"/>
                    <a:pt x="87" y="2"/>
                    <a:pt x="91" y="5"/>
                  </a:cubicBezTo>
                  <a:cubicBezTo>
                    <a:pt x="91" y="2"/>
                    <a:pt x="97" y="5"/>
                    <a:pt x="98" y="2"/>
                  </a:cubicBezTo>
                  <a:cubicBezTo>
                    <a:pt x="101" y="3"/>
                    <a:pt x="106" y="4"/>
                    <a:pt x="112" y="3"/>
                  </a:cubicBezTo>
                  <a:cubicBezTo>
                    <a:pt x="112" y="2"/>
                    <a:pt x="111" y="2"/>
                    <a:pt x="110" y="2"/>
                  </a:cubicBezTo>
                  <a:cubicBezTo>
                    <a:pt x="110" y="0"/>
                    <a:pt x="112" y="1"/>
                    <a:pt x="112" y="2"/>
                  </a:cubicBezTo>
                  <a:cubicBezTo>
                    <a:pt x="118" y="3"/>
                    <a:pt x="128" y="1"/>
                    <a:pt x="134" y="2"/>
                  </a:cubicBezTo>
                  <a:cubicBezTo>
                    <a:pt x="134" y="2"/>
                    <a:pt x="134" y="5"/>
                    <a:pt x="134" y="5"/>
                  </a:cubicBezTo>
                  <a:cubicBezTo>
                    <a:pt x="145" y="5"/>
                    <a:pt x="146" y="3"/>
                    <a:pt x="158" y="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0" name="Freeform 88"/>
            <p:cNvSpPr>
              <a:spLocks noChangeArrowheads="1"/>
            </p:cNvSpPr>
            <p:nvPr/>
          </p:nvSpPr>
          <p:spPr bwMode="auto">
            <a:xfrm>
              <a:off x="5606198" y="872215"/>
              <a:ext cx="165530" cy="63995"/>
            </a:xfrm>
            <a:custGeom>
              <a:avLst/>
              <a:gdLst>
                <a:gd name="T0" fmla="*/ 2147483646 w 49"/>
                <a:gd name="T1" fmla="*/ 2147483646 h 17"/>
                <a:gd name="T2" fmla="*/ 2147483646 w 49"/>
                <a:gd name="T3" fmla="*/ 2147483646 h 17"/>
                <a:gd name="T4" fmla="*/ 2147483646 w 49"/>
                <a:gd name="T5" fmla="*/ 2147483646 h 17"/>
                <a:gd name="T6" fmla="*/ 2147483646 w 49"/>
                <a:gd name="T7" fmla="*/ 2147483646 h 17"/>
                <a:gd name="T8" fmla="*/ 2147483646 w 49"/>
                <a:gd name="T9" fmla="*/ 2147483646 h 17"/>
                <a:gd name="T10" fmla="*/ 2147483646 w 49"/>
                <a:gd name="T11" fmla="*/ 2147483646 h 17"/>
                <a:gd name="T12" fmla="*/ 2147483646 w 49"/>
                <a:gd name="T13" fmla="*/ 2147483646 h 17"/>
                <a:gd name="T14" fmla="*/ 2147483646 w 49"/>
                <a:gd name="T15" fmla="*/ 2147483646 h 17"/>
                <a:gd name="T16" fmla="*/ 2147483646 w 49"/>
                <a:gd name="T17" fmla="*/ 2147483646 h 17"/>
                <a:gd name="T18" fmla="*/ 2147483646 w 49"/>
                <a:gd name="T19" fmla="*/ 2147483646 h 17"/>
                <a:gd name="T20" fmla="*/ 2147483646 w 49"/>
                <a:gd name="T21" fmla="*/ 2147483646 h 17"/>
                <a:gd name="T22" fmla="*/ 2147483646 w 49"/>
                <a:gd name="T23" fmla="*/ 2147483646 h 17"/>
                <a:gd name="T24" fmla="*/ 2147483646 w 49"/>
                <a:gd name="T25" fmla="*/ 2147483646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9"/>
                <a:gd name="T40" fmla="*/ 0 h 17"/>
                <a:gd name="T41" fmla="*/ 49 w 49"/>
                <a:gd name="T42" fmla="*/ 17 h 1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9" h="17">
                  <a:moveTo>
                    <a:pt x="13" y="2"/>
                  </a:moveTo>
                  <a:cubicBezTo>
                    <a:pt x="15" y="2"/>
                    <a:pt x="14" y="3"/>
                    <a:pt x="13" y="3"/>
                  </a:cubicBezTo>
                  <a:cubicBezTo>
                    <a:pt x="13" y="7"/>
                    <a:pt x="19" y="3"/>
                    <a:pt x="17" y="8"/>
                  </a:cubicBezTo>
                  <a:cubicBezTo>
                    <a:pt x="20" y="8"/>
                    <a:pt x="19" y="5"/>
                    <a:pt x="22" y="5"/>
                  </a:cubicBezTo>
                  <a:cubicBezTo>
                    <a:pt x="25" y="8"/>
                    <a:pt x="28" y="2"/>
                    <a:pt x="29" y="8"/>
                  </a:cubicBezTo>
                  <a:cubicBezTo>
                    <a:pt x="32" y="6"/>
                    <a:pt x="37" y="6"/>
                    <a:pt x="41" y="5"/>
                  </a:cubicBezTo>
                  <a:cubicBezTo>
                    <a:pt x="40" y="9"/>
                    <a:pt x="48" y="4"/>
                    <a:pt x="47" y="8"/>
                  </a:cubicBezTo>
                  <a:cubicBezTo>
                    <a:pt x="49" y="12"/>
                    <a:pt x="38" y="10"/>
                    <a:pt x="44" y="13"/>
                  </a:cubicBezTo>
                  <a:cubicBezTo>
                    <a:pt x="42" y="16"/>
                    <a:pt x="35" y="14"/>
                    <a:pt x="31" y="15"/>
                  </a:cubicBezTo>
                  <a:cubicBezTo>
                    <a:pt x="28" y="15"/>
                    <a:pt x="26" y="16"/>
                    <a:pt x="23" y="17"/>
                  </a:cubicBezTo>
                  <a:cubicBezTo>
                    <a:pt x="17" y="15"/>
                    <a:pt x="12" y="13"/>
                    <a:pt x="9" y="8"/>
                  </a:cubicBezTo>
                  <a:cubicBezTo>
                    <a:pt x="7" y="7"/>
                    <a:pt x="2" y="9"/>
                    <a:pt x="2" y="6"/>
                  </a:cubicBezTo>
                  <a:cubicBezTo>
                    <a:pt x="0" y="0"/>
                    <a:pt x="12" y="6"/>
                    <a:pt x="13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1" name="Freeform 89"/>
            <p:cNvSpPr>
              <a:spLocks noChangeArrowheads="1"/>
            </p:cNvSpPr>
            <p:nvPr/>
          </p:nvSpPr>
          <p:spPr bwMode="auto">
            <a:xfrm>
              <a:off x="3057806" y="963230"/>
              <a:ext cx="73142" cy="22754"/>
            </a:xfrm>
            <a:custGeom>
              <a:avLst/>
              <a:gdLst>
                <a:gd name="T0" fmla="*/ 2147483646 w 22"/>
                <a:gd name="T1" fmla="*/ 0 h 6"/>
                <a:gd name="T2" fmla="*/ 2147483646 w 22"/>
                <a:gd name="T3" fmla="*/ 2147483646 h 6"/>
                <a:gd name="T4" fmla="*/ 2147483646 w 22"/>
                <a:gd name="T5" fmla="*/ 2147483646 h 6"/>
                <a:gd name="T6" fmla="*/ 2147483646 w 22"/>
                <a:gd name="T7" fmla="*/ 2147483646 h 6"/>
                <a:gd name="T8" fmla="*/ 2147483646 w 22"/>
                <a:gd name="T9" fmla="*/ 2147483646 h 6"/>
                <a:gd name="T10" fmla="*/ 2147483646 w 22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"/>
                <a:gd name="T19" fmla="*/ 0 h 6"/>
                <a:gd name="T20" fmla="*/ 22 w 22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" h="6">
                  <a:moveTo>
                    <a:pt x="21" y="0"/>
                  </a:moveTo>
                  <a:cubicBezTo>
                    <a:pt x="22" y="5"/>
                    <a:pt x="16" y="4"/>
                    <a:pt x="13" y="5"/>
                  </a:cubicBezTo>
                  <a:cubicBezTo>
                    <a:pt x="12" y="5"/>
                    <a:pt x="12" y="6"/>
                    <a:pt x="10" y="6"/>
                  </a:cubicBezTo>
                  <a:cubicBezTo>
                    <a:pt x="8" y="6"/>
                    <a:pt x="5" y="4"/>
                    <a:pt x="5" y="6"/>
                  </a:cubicBezTo>
                  <a:cubicBezTo>
                    <a:pt x="0" y="6"/>
                    <a:pt x="7" y="2"/>
                    <a:pt x="7" y="2"/>
                  </a:cubicBezTo>
                  <a:cubicBezTo>
                    <a:pt x="10" y="5"/>
                    <a:pt x="16" y="0"/>
                    <a:pt x="21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2" name="Freeform 90"/>
            <p:cNvSpPr>
              <a:spLocks noChangeArrowheads="1"/>
            </p:cNvSpPr>
            <p:nvPr/>
          </p:nvSpPr>
          <p:spPr bwMode="auto">
            <a:xfrm>
              <a:off x="3356787" y="963230"/>
              <a:ext cx="69292" cy="48352"/>
            </a:xfrm>
            <a:custGeom>
              <a:avLst/>
              <a:gdLst>
                <a:gd name="T0" fmla="*/ 2147483646 w 20"/>
                <a:gd name="T1" fmla="*/ 0 h 13"/>
                <a:gd name="T2" fmla="*/ 2147483646 w 20"/>
                <a:gd name="T3" fmla="*/ 2147483646 h 13"/>
                <a:gd name="T4" fmla="*/ 2147483646 w 20"/>
                <a:gd name="T5" fmla="*/ 2147483646 h 13"/>
                <a:gd name="T6" fmla="*/ 2147483646 w 20"/>
                <a:gd name="T7" fmla="*/ 2147483646 h 13"/>
                <a:gd name="T8" fmla="*/ 2147483646 w 20"/>
                <a:gd name="T9" fmla="*/ 2147483646 h 13"/>
                <a:gd name="T10" fmla="*/ 0 w 20"/>
                <a:gd name="T11" fmla="*/ 2147483646 h 13"/>
                <a:gd name="T12" fmla="*/ 2147483646 w 20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13"/>
                <a:gd name="T23" fmla="*/ 20 w 20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13">
                  <a:moveTo>
                    <a:pt x="10" y="0"/>
                  </a:moveTo>
                  <a:cubicBezTo>
                    <a:pt x="9" y="2"/>
                    <a:pt x="8" y="2"/>
                    <a:pt x="7" y="2"/>
                  </a:cubicBezTo>
                  <a:cubicBezTo>
                    <a:pt x="6" y="6"/>
                    <a:pt x="16" y="0"/>
                    <a:pt x="14" y="6"/>
                  </a:cubicBezTo>
                  <a:cubicBezTo>
                    <a:pt x="15" y="6"/>
                    <a:pt x="16" y="6"/>
                    <a:pt x="17" y="5"/>
                  </a:cubicBezTo>
                  <a:cubicBezTo>
                    <a:pt x="20" y="9"/>
                    <a:pt x="9" y="9"/>
                    <a:pt x="8" y="13"/>
                  </a:cubicBezTo>
                  <a:cubicBezTo>
                    <a:pt x="5" y="11"/>
                    <a:pt x="5" y="4"/>
                    <a:pt x="0" y="3"/>
                  </a:cubicBezTo>
                  <a:cubicBezTo>
                    <a:pt x="1" y="1"/>
                    <a:pt x="7" y="2"/>
                    <a:pt x="10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3" name="Freeform 91"/>
            <p:cNvSpPr>
              <a:spLocks noEditPoints="1" noChangeArrowheads="1"/>
            </p:cNvSpPr>
            <p:nvPr/>
          </p:nvSpPr>
          <p:spPr bwMode="auto">
            <a:xfrm>
              <a:off x="4908149" y="1018692"/>
              <a:ext cx="3994535" cy="2930957"/>
            </a:xfrm>
            <a:custGeom>
              <a:avLst/>
              <a:gdLst>
                <a:gd name="T0" fmla="*/ 2147483646 w 1185"/>
                <a:gd name="T1" fmla="*/ 2147483646 h 777"/>
                <a:gd name="T2" fmla="*/ 2147483646 w 1185"/>
                <a:gd name="T3" fmla="*/ 2147483646 h 777"/>
                <a:gd name="T4" fmla="*/ 2147483646 w 1185"/>
                <a:gd name="T5" fmla="*/ 2147483646 h 777"/>
                <a:gd name="T6" fmla="*/ 2147483646 w 1185"/>
                <a:gd name="T7" fmla="*/ 2147483646 h 777"/>
                <a:gd name="T8" fmla="*/ 2147483646 w 1185"/>
                <a:gd name="T9" fmla="*/ 2147483646 h 777"/>
                <a:gd name="T10" fmla="*/ 2147483646 w 1185"/>
                <a:gd name="T11" fmla="*/ 2147483646 h 777"/>
                <a:gd name="T12" fmla="*/ 2147483646 w 1185"/>
                <a:gd name="T13" fmla="*/ 2147483646 h 777"/>
                <a:gd name="T14" fmla="*/ 2147483646 w 1185"/>
                <a:gd name="T15" fmla="*/ 2147483646 h 777"/>
                <a:gd name="T16" fmla="*/ 2147483646 w 1185"/>
                <a:gd name="T17" fmla="*/ 2147483646 h 777"/>
                <a:gd name="T18" fmla="*/ 2147483646 w 1185"/>
                <a:gd name="T19" fmla="*/ 2147483646 h 777"/>
                <a:gd name="T20" fmla="*/ 2147483646 w 1185"/>
                <a:gd name="T21" fmla="*/ 2147483646 h 777"/>
                <a:gd name="T22" fmla="*/ 2147483646 w 1185"/>
                <a:gd name="T23" fmla="*/ 2147483646 h 777"/>
                <a:gd name="T24" fmla="*/ 2147483646 w 1185"/>
                <a:gd name="T25" fmla="*/ 2147483646 h 777"/>
                <a:gd name="T26" fmla="*/ 2147483646 w 1185"/>
                <a:gd name="T27" fmla="*/ 2147483646 h 777"/>
                <a:gd name="T28" fmla="*/ 2147483646 w 1185"/>
                <a:gd name="T29" fmla="*/ 2147483646 h 777"/>
                <a:gd name="T30" fmla="*/ 2147483646 w 1185"/>
                <a:gd name="T31" fmla="*/ 2147483646 h 777"/>
                <a:gd name="T32" fmla="*/ 2147483646 w 1185"/>
                <a:gd name="T33" fmla="*/ 2147483646 h 777"/>
                <a:gd name="T34" fmla="*/ 2147483646 w 1185"/>
                <a:gd name="T35" fmla="*/ 2147483646 h 777"/>
                <a:gd name="T36" fmla="*/ 2147483646 w 1185"/>
                <a:gd name="T37" fmla="*/ 2147483646 h 777"/>
                <a:gd name="T38" fmla="*/ 2147483646 w 1185"/>
                <a:gd name="T39" fmla="*/ 2147483646 h 777"/>
                <a:gd name="T40" fmla="*/ 2147483646 w 1185"/>
                <a:gd name="T41" fmla="*/ 2147483646 h 777"/>
                <a:gd name="T42" fmla="*/ 2147483646 w 1185"/>
                <a:gd name="T43" fmla="*/ 2147483646 h 777"/>
                <a:gd name="T44" fmla="*/ 2147483646 w 1185"/>
                <a:gd name="T45" fmla="*/ 2147483646 h 777"/>
                <a:gd name="T46" fmla="*/ 2147483646 w 1185"/>
                <a:gd name="T47" fmla="*/ 2147483646 h 777"/>
                <a:gd name="T48" fmla="*/ 2147483646 w 1185"/>
                <a:gd name="T49" fmla="*/ 2147483646 h 777"/>
                <a:gd name="T50" fmla="*/ 2147483646 w 1185"/>
                <a:gd name="T51" fmla="*/ 2147483646 h 777"/>
                <a:gd name="T52" fmla="*/ 2147483646 w 1185"/>
                <a:gd name="T53" fmla="*/ 2147483646 h 777"/>
                <a:gd name="T54" fmla="*/ 2147483646 w 1185"/>
                <a:gd name="T55" fmla="*/ 2147483646 h 777"/>
                <a:gd name="T56" fmla="*/ 2147483646 w 1185"/>
                <a:gd name="T57" fmla="*/ 2147483646 h 777"/>
                <a:gd name="T58" fmla="*/ 2147483646 w 1185"/>
                <a:gd name="T59" fmla="*/ 2147483646 h 777"/>
                <a:gd name="T60" fmla="*/ 2147483646 w 1185"/>
                <a:gd name="T61" fmla="*/ 2147483646 h 777"/>
                <a:gd name="T62" fmla="*/ 2147483646 w 1185"/>
                <a:gd name="T63" fmla="*/ 2147483646 h 777"/>
                <a:gd name="T64" fmla="*/ 2147483646 w 1185"/>
                <a:gd name="T65" fmla="*/ 2147483646 h 777"/>
                <a:gd name="T66" fmla="*/ 2147483646 w 1185"/>
                <a:gd name="T67" fmla="*/ 2147483646 h 777"/>
                <a:gd name="T68" fmla="*/ 2147483646 w 1185"/>
                <a:gd name="T69" fmla="*/ 2147483646 h 777"/>
                <a:gd name="T70" fmla="*/ 2147483646 w 1185"/>
                <a:gd name="T71" fmla="*/ 2147483646 h 777"/>
                <a:gd name="T72" fmla="*/ 2147483646 w 1185"/>
                <a:gd name="T73" fmla="*/ 2147483646 h 777"/>
                <a:gd name="T74" fmla="*/ 2147483646 w 1185"/>
                <a:gd name="T75" fmla="*/ 2147483646 h 777"/>
                <a:gd name="T76" fmla="*/ 2147483646 w 1185"/>
                <a:gd name="T77" fmla="*/ 2147483646 h 777"/>
                <a:gd name="T78" fmla="*/ 2147483646 w 1185"/>
                <a:gd name="T79" fmla="*/ 2147483646 h 777"/>
                <a:gd name="T80" fmla="*/ 2147483646 w 1185"/>
                <a:gd name="T81" fmla="*/ 2147483646 h 777"/>
                <a:gd name="T82" fmla="*/ 2147483646 w 1185"/>
                <a:gd name="T83" fmla="*/ 2147483646 h 777"/>
                <a:gd name="T84" fmla="*/ 2147483646 w 1185"/>
                <a:gd name="T85" fmla="*/ 2147483646 h 777"/>
                <a:gd name="T86" fmla="*/ 2147483646 w 1185"/>
                <a:gd name="T87" fmla="*/ 2147483646 h 777"/>
                <a:gd name="T88" fmla="*/ 2147483646 w 1185"/>
                <a:gd name="T89" fmla="*/ 2147483646 h 777"/>
                <a:gd name="T90" fmla="*/ 2147483646 w 1185"/>
                <a:gd name="T91" fmla="*/ 2147483646 h 777"/>
                <a:gd name="T92" fmla="*/ 2147483646 w 1185"/>
                <a:gd name="T93" fmla="*/ 2147483646 h 777"/>
                <a:gd name="T94" fmla="*/ 2147483646 w 1185"/>
                <a:gd name="T95" fmla="*/ 2147483646 h 777"/>
                <a:gd name="T96" fmla="*/ 2147483646 w 1185"/>
                <a:gd name="T97" fmla="*/ 2147483646 h 777"/>
                <a:gd name="T98" fmla="*/ 2147483646 w 1185"/>
                <a:gd name="T99" fmla="*/ 2147483646 h 777"/>
                <a:gd name="T100" fmla="*/ 2147483646 w 1185"/>
                <a:gd name="T101" fmla="*/ 2147483646 h 777"/>
                <a:gd name="T102" fmla="*/ 2147483646 w 1185"/>
                <a:gd name="T103" fmla="*/ 2147483646 h 777"/>
                <a:gd name="T104" fmla="*/ 2147483646 w 1185"/>
                <a:gd name="T105" fmla="*/ 2147483646 h 777"/>
                <a:gd name="T106" fmla="*/ 2147483646 w 1185"/>
                <a:gd name="T107" fmla="*/ 2147483646 h 777"/>
                <a:gd name="T108" fmla="*/ 2147483646 w 1185"/>
                <a:gd name="T109" fmla="*/ 2147483646 h 777"/>
                <a:gd name="T110" fmla="*/ 2147483646 w 1185"/>
                <a:gd name="T111" fmla="*/ 2147483646 h 777"/>
                <a:gd name="T112" fmla="*/ 2147483646 w 1185"/>
                <a:gd name="T113" fmla="*/ 2147483646 h 777"/>
                <a:gd name="T114" fmla="*/ 2147483646 w 1185"/>
                <a:gd name="T115" fmla="*/ 2147483646 h 777"/>
                <a:gd name="T116" fmla="*/ 2147483646 w 1185"/>
                <a:gd name="T117" fmla="*/ 2147483646 h 777"/>
                <a:gd name="T118" fmla="*/ 2147483646 w 1185"/>
                <a:gd name="T119" fmla="*/ 2147483646 h 777"/>
                <a:gd name="T120" fmla="*/ 2147483646 w 1185"/>
                <a:gd name="T121" fmla="*/ 2147483646 h 7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85"/>
                <a:gd name="T184" fmla="*/ 0 h 777"/>
                <a:gd name="T185" fmla="*/ 1185 w 1185"/>
                <a:gd name="T186" fmla="*/ 777 h 7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85" h="777">
                  <a:moveTo>
                    <a:pt x="714" y="8"/>
                  </a:moveTo>
                  <a:cubicBezTo>
                    <a:pt x="714" y="10"/>
                    <a:pt x="716" y="9"/>
                    <a:pt x="718" y="9"/>
                  </a:cubicBezTo>
                  <a:cubicBezTo>
                    <a:pt x="718" y="11"/>
                    <a:pt x="716" y="11"/>
                    <a:pt x="714" y="11"/>
                  </a:cubicBezTo>
                  <a:cubicBezTo>
                    <a:pt x="720" y="17"/>
                    <a:pt x="726" y="8"/>
                    <a:pt x="736" y="11"/>
                  </a:cubicBezTo>
                  <a:cubicBezTo>
                    <a:pt x="739" y="14"/>
                    <a:pt x="743" y="17"/>
                    <a:pt x="748" y="18"/>
                  </a:cubicBezTo>
                  <a:cubicBezTo>
                    <a:pt x="748" y="20"/>
                    <a:pt x="747" y="22"/>
                    <a:pt x="748" y="23"/>
                  </a:cubicBezTo>
                  <a:cubicBezTo>
                    <a:pt x="748" y="25"/>
                    <a:pt x="751" y="25"/>
                    <a:pt x="750" y="28"/>
                  </a:cubicBezTo>
                  <a:cubicBezTo>
                    <a:pt x="747" y="27"/>
                    <a:pt x="748" y="30"/>
                    <a:pt x="748" y="32"/>
                  </a:cubicBezTo>
                  <a:cubicBezTo>
                    <a:pt x="746" y="31"/>
                    <a:pt x="744" y="30"/>
                    <a:pt x="742" y="30"/>
                  </a:cubicBezTo>
                  <a:cubicBezTo>
                    <a:pt x="740" y="31"/>
                    <a:pt x="742" y="33"/>
                    <a:pt x="741" y="33"/>
                  </a:cubicBezTo>
                  <a:cubicBezTo>
                    <a:pt x="740" y="33"/>
                    <a:pt x="739" y="32"/>
                    <a:pt x="738" y="32"/>
                  </a:cubicBezTo>
                  <a:cubicBezTo>
                    <a:pt x="737" y="32"/>
                    <a:pt x="734" y="34"/>
                    <a:pt x="729" y="33"/>
                  </a:cubicBezTo>
                  <a:cubicBezTo>
                    <a:pt x="728" y="33"/>
                    <a:pt x="729" y="35"/>
                    <a:pt x="728" y="36"/>
                  </a:cubicBezTo>
                  <a:cubicBezTo>
                    <a:pt x="728" y="36"/>
                    <a:pt x="725" y="36"/>
                    <a:pt x="725" y="36"/>
                  </a:cubicBezTo>
                  <a:cubicBezTo>
                    <a:pt x="724" y="37"/>
                    <a:pt x="727" y="38"/>
                    <a:pt x="725" y="42"/>
                  </a:cubicBezTo>
                  <a:cubicBezTo>
                    <a:pt x="724" y="39"/>
                    <a:pt x="718" y="42"/>
                    <a:pt x="721" y="43"/>
                  </a:cubicBezTo>
                  <a:cubicBezTo>
                    <a:pt x="718" y="46"/>
                    <a:pt x="713" y="44"/>
                    <a:pt x="710" y="46"/>
                  </a:cubicBezTo>
                  <a:cubicBezTo>
                    <a:pt x="707" y="47"/>
                    <a:pt x="706" y="51"/>
                    <a:pt x="703" y="50"/>
                  </a:cubicBezTo>
                  <a:cubicBezTo>
                    <a:pt x="703" y="52"/>
                    <a:pt x="703" y="54"/>
                    <a:pt x="701" y="54"/>
                  </a:cubicBezTo>
                  <a:cubicBezTo>
                    <a:pt x="702" y="56"/>
                    <a:pt x="703" y="54"/>
                    <a:pt x="704" y="54"/>
                  </a:cubicBezTo>
                  <a:cubicBezTo>
                    <a:pt x="708" y="54"/>
                    <a:pt x="710" y="51"/>
                    <a:pt x="712" y="50"/>
                  </a:cubicBezTo>
                  <a:cubicBezTo>
                    <a:pt x="715" y="49"/>
                    <a:pt x="715" y="52"/>
                    <a:pt x="717" y="51"/>
                  </a:cubicBezTo>
                  <a:cubicBezTo>
                    <a:pt x="718" y="51"/>
                    <a:pt x="718" y="49"/>
                    <a:pt x="720" y="49"/>
                  </a:cubicBezTo>
                  <a:cubicBezTo>
                    <a:pt x="722" y="47"/>
                    <a:pt x="726" y="49"/>
                    <a:pt x="729" y="47"/>
                  </a:cubicBezTo>
                  <a:cubicBezTo>
                    <a:pt x="731" y="46"/>
                    <a:pt x="728" y="45"/>
                    <a:pt x="731" y="44"/>
                  </a:cubicBezTo>
                  <a:cubicBezTo>
                    <a:pt x="731" y="44"/>
                    <a:pt x="733" y="45"/>
                    <a:pt x="734" y="44"/>
                  </a:cubicBezTo>
                  <a:cubicBezTo>
                    <a:pt x="734" y="44"/>
                    <a:pt x="735" y="42"/>
                    <a:pt x="735" y="42"/>
                  </a:cubicBezTo>
                  <a:cubicBezTo>
                    <a:pt x="735" y="41"/>
                    <a:pt x="739" y="43"/>
                    <a:pt x="741" y="43"/>
                  </a:cubicBezTo>
                  <a:cubicBezTo>
                    <a:pt x="744" y="43"/>
                    <a:pt x="744" y="42"/>
                    <a:pt x="748" y="42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9" y="44"/>
                    <a:pt x="750" y="45"/>
                    <a:pt x="750" y="47"/>
                  </a:cubicBezTo>
                  <a:cubicBezTo>
                    <a:pt x="758" y="46"/>
                    <a:pt x="770" y="48"/>
                    <a:pt x="781" y="47"/>
                  </a:cubicBezTo>
                  <a:cubicBezTo>
                    <a:pt x="781" y="53"/>
                    <a:pt x="791" y="49"/>
                    <a:pt x="790" y="56"/>
                  </a:cubicBezTo>
                  <a:cubicBezTo>
                    <a:pt x="791" y="53"/>
                    <a:pt x="793" y="56"/>
                    <a:pt x="795" y="56"/>
                  </a:cubicBezTo>
                  <a:cubicBezTo>
                    <a:pt x="799" y="56"/>
                    <a:pt x="805" y="54"/>
                    <a:pt x="806" y="56"/>
                  </a:cubicBezTo>
                  <a:cubicBezTo>
                    <a:pt x="809" y="55"/>
                    <a:pt x="807" y="49"/>
                    <a:pt x="809" y="49"/>
                  </a:cubicBezTo>
                  <a:cubicBezTo>
                    <a:pt x="814" y="50"/>
                    <a:pt x="819" y="49"/>
                    <a:pt x="823" y="50"/>
                  </a:cubicBezTo>
                  <a:cubicBezTo>
                    <a:pt x="823" y="50"/>
                    <a:pt x="823" y="51"/>
                    <a:pt x="823" y="51"/>
                  </a:cubicBezTo>
                  <a:cubicBezTo>
                    <a:pt x="826" y="52"/>
                    <a:pt x="828" y="51"/>
                    <a:pt x="830" y="51"/>
                  </a:cubicBezTo>
                  <a:cubicBezTo>
                    <a:pt x="831" y="52"/>
                    <a:pt x="831" y="54"/>
                    <a:pt x="832" y="54"/>
                  </a:cubicBezTo>
                  <a:cubicBezTo>
                    <a:pt x="834" y="55"/>
                    <a:pt x="838" y="53"/>
                    <a:pt x="839" y="56"/>
                  </a:cubicBezTo>
                  <a:cubicBezTo>
                    <a:pt x="838" y="58"/>
                    <a:pt x="838" y="62"/>
                    <a:pt x="835" y="61"/>
                  </a:cubicBezTo>
                  <a:cubicBezTo>
                    <a:pt x="835" y="64"/>
                    <a:pt x="837" y="64"/>
                    <a:pt x="840" y="64"/>
                  </a:cubicBezTo>
                  <a:cubicBezTo>
                    <a:pt x="839" y="72"/>
                    <a:pt x="845" y="73"/>
                    <a:pt x="849" y="77"/>
                  </a:cubicBezTo>
                  <a:cubicBezTo>
                    <a:pt x="851" y="75"/>
                    <a:pt x="854" y="74"/>
                    <a:pt x="856" y="72"/>
                  </a:cubicBezTo>
                  <a:cubicBezTo>
                    <a:pt x="857" y="72"/>
                    <a:pt x="856" y="69"/>
                    <a:pt x="857" y="68"/>
                  </a:cubicBezTo>
                  <a:cubicBezTo>
                    <a:pt x="858" y="68"/>
                    <a:pt x="860" y="69"/>
                    <a:pt x="860" y="67"/>
                  </a:cubicBezTo>
                  <a:cubicBezTo>
                    <a:pt x="864" y="66"/>
                    <a:pt x="862" y="70"/>
                    <a:pt x="864" y="71"/>
                  </a:cubicBezTo>
                  <a:cubicBezTo>
                    <a:pt x="874" y="71"/>
                    <a:pt x="874" y="71"/>
                    <a:pt x="874" y="71"/>
                  </a:cubicBezTo>
                  <a:cubicBezTo>
                    <a:pt x="875" y="70"/>
                    <a:pt x="879" y="71"/>
                    <a:pt x="878" y="67"/>
                  </a:cubicBezTo>
                  <a:cubicBezTo>
                    <a:pt x="883" y="68"/>
                    <a:pt x="893" y="64"/>
                    <a:pt x="893" y="70"/>
                  </a:cubicBezTo>
                  <a:cubicBezTo>
                    <a:pt x="897" y="70"/>
                    <a:pt x="896" y="65"/>
                    <a:pt x="902" y="67"/>
                  </a:cubicBezTo>
                  <a:cubicBezTo>
                    <a:pt x="902" y="65"/>
                    <a:pt x="900" y="66"/>
                    <a:pt x="899" y="65"/>
                  </a:cubicBezTo>
                  <a:cubicBezTo>
                    <a:pt x="900" y="64"/>
                    <a:pt x="900" y="62"/>
                    <a:pt x="902" y="61"/>
                  </a:cubicBezTo>
                  <a:cubicBezTo>
                    <a:pt x="906" y="61"/>
                    <a:pt x="905" y="56"/>
                    <a:pt x="910" y="58"/>
                  </a:cubicBezTo>
                  <a:cubicBezTo>
                    <a:pt x="912" y="58"/>
                    <a:pt x="911" y="57"/>
                    <a:pt x="910" y="57"/>
                  </a:cubicBezTo>
                  <a:cubicBezTo>
                    <a:pt x="913" y="54"/>
                    <a:pt x="917" y="56"/>
                    <a:pt x="922" y="56"/>
                  </a:cubicBezTo>
                  <a:cubicBezTo>
                    <a:pt x="920" y="63"/>
                    <a:pt x="929" y="53"/>
                    <a:pt x="927" y="60"/>
                  </a:cubicBezTo>
                  <a:cubicBezTo>
                    <a:pt x="933" y="61"/>
                    <a:pt x="938" y="59"/>
                    <a:pt x="943" y="58"/>
                  </a:cubicBezTo>
                  <a:cubicBezTo>
                    <a:pt x="943" y="62"/>
                    <a:pt x="937" y="60"/>
                    <a:pt x="938" y="64"/>
                  </a:cubicBezTo>
                  <a:cubicBezTo>
                    <a:pt x="939" y="67"/>
                    <a:pt x="944" y="65"/>
                    <a:pt x="947" y="65"/>
                  </a:cubicBezTo>
                  <a:cubicBezTo>
                    <a:pt x="952" y="66"/>
                    <a:pt x="956" y="66"/>
                    <a:pt x="961" y="64"/>
                  </a:cubicBezTo>
                  <a:cubicBezTo>
                    <a:pt x="962" y="69"/>
                    <a:pt x="969" y="69"/>
                    <a:pt x="971" y="74"/>
                  </a:cubicBezTo>
                  <a:cubicBezTo>
                    <a:pt x="973" y="73"/>
                    <a:pt x="975" y="75"/>
                    <a:pt x="978" y="75"/>
                  </a:cubicBezTo>
                  <a:cubicBezTo>
                    <a:pt x="986" y="76"/>
                    <a:pt x="996" y="74"/>
                    <a:pt x="1004" y="75"/>
                  </a:cubicBezTo>
                  <a:cubicBezTo>
                    <a:pt x="1008" y="76"/>
                    <a:pt x="1011" y="80"/>
                    <a:pt x="1014" y="78"/>
                  </a:cubicBezTo>
                  <a:cubicBezTo>
                    <a:pt x="1014" y="80"/>
                    <a:pt x="1015" y="81"/>
                    <a:pt x="1017" y="81"/>
                  </a:cubicBezTo>
                  <a:cubicBezTo>
                    <a:pt x="1017" y="86"/>
                    <a:pt x="1017" y="86"/>
                    <a:pt x="1017" y="86"/>
                  </a:cubicBezTo>
                  <a:cubicBezTo>
                    <a:pt x="1016" y="89"/>
                    <a:pt x="1022" y="87"/>
                    <a:pt x="1023" y="88"/>
                  </a:cubicBezTo>
                  <a:cubicBezTo>
                    <a:pt x="1024" y="90"/>
                    <a:pt x="1023" y="87"/>
                    <a:pt x="1025" y="88"/>
                  </a:cubicBezTo>
                  <a:cubicBezTo>
                    <a:pt x="1026" y="88"/>
                    <a:pt x="1025" y="89"/>
                    <a:pt x="1027" y="89"/>
                  </a:cubicBezTo>
                  <a:cubicBezTo>
                    <a:pt x="1029" y="89"/>
                    <a:pt x="1044" y="91"/>
                    <a:pt x="1045" y="89"/>
                  </a:cubicBezTo>
                  <a:cubicBezTo>
                    <a:pt x="1045" y="89"/>
                    <a:pt x="1045" y="88"/>
                    <a:pt x="1045" y="88"/>
                  </a:cubicBezTo>
                  <a:cubicBezTo>
                    <a:pt x="1046" y="88"/>
                    <a:pt x="1049" y="90"/>
                    <a:pt x="1049" y="89"/>
                  </a:cubicBezTo>
                  <a:cubicBezTo>
                    <a:pt x="1050" y="88"/>
                    <a:pt x="1053" y="87"/>
                    <a:pt x="1053" y="89"/>
                  </a:cubicBezTo>
                  <a:cubicBezTo>
                    <a:pt x="1056" y="87"/>
                    <a:pt x="1060" y="86"/>
                    <a:pt x="1065" y="85"/>
                  </a:cubicBezTo>
                  <a:cubicBezTo>
                    <a:pt x="1064" y="90"/>
                    <a:pt x="1066" y="92"/>
                    <a:pt x="1066" y="95"/>
                  </a:cubicBezTo>
                  <a:cubicBezTo>
                    <a:pt x="1072" y="95"/>
                    <a:pt x="1074" y="97"/>
                    <a:pt x="1079" y="95"/>
                  </a:cubicBezTo>
                  <a:cubicBezTo>
                    <a:pt x="1079" y="93"/>
                    <a:pt x="1078" y="92"/>
                    <a:pt x="1076" y="92"/>
                  </a:cubicBezTo>
                  <a:cubicBezTo>
                    <a:pt x="1077" y="91"/>
                    <a:pt x="1077" y="89"/>
                    <a:pt x="1077" y="86"/>
                  </a:cubicBezTo>
                  <a:cubicBezTo>
                    <a:pt x="1081" y="84"/>
                    <a:pt x="1089" y="85"/>
                    <a:pt x="1091" y="88"/>
                  </a:cubicBezTo>
                  <a:cubicBezTo>
                    <a:pt x="1097" y="88"/>
                    <a:pt x="1103" y="87"/>
                    <a:pt x="1109" y="88"/>
                  </a:cubicBezTo>
                  <a:cubicBezTo>
                    <a:pt x="1112" y="88"/>
                    <a:pt x="1116" y="91"/>
                    <a:pt x="1117" y="88"/>
                  </a:cubicBezTo>
                  <a:cubicBezTo>
                    <a:pt x="1119" y="89"/>
                    <a:pt x="1119" y="91"/>
                    <a:pt x="1124" y="92"/>
                  </a:cubicBezTo>
                  <a:cubicBezTo>
                    <a:pt x="1125" y="92"/>
                    <a:pt x="1126" y="95"/>
                    <a:pt x="1126" y="95"/>
                  </a:cubicBezTo>
                  <a:cubicBezTo>
                    <a:pt x="1127" y="95"/>
                    <a:pt x="1128" y="94"/>
                    <a:pt x="1128" y="94"/>
                  </a:cubicBezTo>
                  <a:cubicBezTo>
                    <a:pt x="1129" y="94"/>
                    <a:pt x="1128" y="95"/>
                    <a:pt x="1129" y="96"/>
                  </a:cubicBezTo>
                  <a:cubicBezTo>
                    <a:pt x="1130" y="97"/>
                    <a:pt x="1132" y="96"/>
                    <a:pt x="1132" y="96"/>
                  </a:cubicBezTo>
                  <a:cubicBezTo>
                    <a:pt x="1133" y="97"/>
                    <a:pt x="1135" y="98"/>
                    <a:pt x="1139" y="99"/>
                  </a:cubicBezTo>
                  <a:cubicBezTo>
                    <a:pt x="1141" y="100"/>
                    <a:pt x="1145" y="101"/>
                    <a:pt x="1147" y="102"/>
                  </a:cubicBezTo>
                  <a:cubicBezTo>
                    <a:pt x="1148" y="102"/>
                    <a:pt x="1148" y="104"/>
                    <a:pt x="1149" y="105"/>
                  </a:cubicBezTo>
                  <a:cubicBezTo>
                    <a:pt x="1149" y="105"/>
                    <a:pt x="1151" y="104"/>
                    <a:pt x="1152" y="105"/>
                  </a:cubicBezTo>
                  <a:cubicBezTo>
                    <a:pt x="1152" y="105"/>
                    <a:pt x="1151" y="107"/>
                    <a:pt x="1152" y="108"/>
                  </a:cubicBezTo>
                  <a:cubicBezTo>
                    <a:pt x="1152" y="108"/>
                    <a:pt x="1154" y="107"/>
                    <a:pt x="1154" y="108"/>
                  </a:cubicBezTo>
                  <a:cubicBezTo>
                    <a:pt x="1155" y="109"/>
                    <a:pt x="1153" y="114"/>
                    <a:pt x="1159" y="112"/>
                  </a:cubicBezTo>
                  <a:cubicBezTo>
                    <a:pt x="1159" y="122"/>
                    <a:pt x="1159" y="122"/>
                    <a:pt x="1159" y="122"/>
                  </a:cubicBezTo>
                  <a:cubicBezTo>
                    <a:pt x="1164" y="121"/>
                    <a:pt x="1168" y="120"/>
                    <a:pt x="1168" y="116"/>
                  </a:cubicBezTo>
                  <a:cubicBezTo>
                    <a:pt x="1173" y="118"/>
                    <a:pt x="1178" y="117"/>
                    <a:pt x="1181" y="119"/>
                  </a:cubicBezTo>
                  <a:cubicBezTo>
                    <a:pt x="1181" y="119"/>
                    <a:pt x="1181" y="121"/>
                    <a:pt x="1181" y="122"/>
                  </a:cubicBezTo>
                  <a:cubicBezTo>
                    <a:pt x="1182" y="122"/>
                    <a:pt x="1184" y="121"/>
                    <a:pt x="1185" y="122"/>
                  </a:cubicBezTo>
                  <a:cubicBezTo>
                    <a:pt x="1184" y="123"/>
                    <a:pt x="1182" y="123"/>
                    <a:pt x="1182" y="126"/>
                  </a:cubicBezTo>
                  <a:cubicBezTo>
                    <a:pt x="1180" y="126"/>
                    <a:pt x="1180" y="124"/>
                    <a:pt x="1178" y="124"/>
                  </a:cubicBezTo>
                  <a:cubicBezTo>
                    <a:pt x="1177" y="125"/>
                    <a:pt x="1177" y="128"/>
                    <a:pt x="1174" y="127"/>
                  </a:cubicBezTo>
                  <a:cubicBezTo>
                    <a:pt x="1175" y="129"/>
                    <a:pt x="1178" y="128"/>
                    <a:pt x="1177" y="133"/>
                  </a:cubicBezTo>
                  <a:cubicBezTo>
                    <a:pt x="1172" y="128"/>
                    <a:pt x="1176" y="135"/>
                    <a:pt x="1173" y="136"/>
                  </a:cubicBezTo>
                  <a:cubicBezTo>
                    <a:pt x="1171" y="136"/>
                    <a:pt x="1170" y="137"/>
                    <a:pt x="1170" y="138"/>
                  </a:cubicBezTo>
                  <a:cubicBezTo>
                    <a:pt x="1168" y="138"/>
                    <a:pt x="1167" y="138"/>
                    <a:pt x="1166" y="137"/>
                  </a:cubicBezTo>
                  <a:cubicBezTo>
                    <a:pt x="1165" y="136"/>
                    <a:pt x="1164" y="135"/>
                    <a:pt x="1163" y="134"/>
                  </a:cubicBezTo>
                  <a:cubicBezTo>
                    <a:pt x="1161" y="133"/>
                    <a:pt x="1159" y="134"/>
                    <a:pt x="1157" y="133"/>
                  </a:cubicBezTo>
                  <a:cubicBezTo>
                    <a:pt x="1156" y="132"/>
                    <a:pt x="1155" y="130"/>
                    <a:pt x="1154" y="130"/>
                  </a:cubicBezTo>
                  <a:cubicBezTo>
                    <a:pt x="1153" y="129"/>
                    <a:pt x="1150" y="130"/>
                    <a:pt x="1149" y="130"/>
                  </a:cubicBezTo>
                  <a:cubicBezTo>
                    <a:pt x="1148" y="130"/>
                    <a:pt x="1149" y="129"/>
                    <a:pt x="1147" y="129"/>
                  </a:cubicBezTo>
                  <a:cubicBezTo>
                    <a:pt x="1146" y="128"/>
                    <a:pt x="1144" y="123"/>
                    <a:pt x="1142" y="127"/>
                  </a:cubicBezTo>
                  <a:cubicBezTo>
                    <a:pt x="1140" y="127"/>
                    <a:pt x="1141" y="125"/>
                    <a:pt x="1140" y="123"/>
                  </a:cubicBezTo>
                  <a:cubicBezTo>
                    <a:pt x="1132" y="123"/>
                    <a:pt x="1132" y="123"/>
                    <a:pt x="1132" y="123"/>
                  </a:cubicBezTo>
                  <a:cubicBezTo>
                    <a:pt x="1129" y="123"/>
                    <a:pt x="1132" y="126"/>
                    <a:pt x="1132" y="126"/>
                  </a:cubicBezTo>
                  <a:cubicBezTo>
                    <a:pt x="1132" y="128"/>
                    <a:pt x="1129" y="128"/>
                    <a:pt x="1129" y="131"/>
                  </a:cubicBezTo>
                  <a:cubicBezTo>
                    <a:pt x="1123" y="131"/>
                    <a:pt x="1122" y="136"/>
                    <a:pt x="1115" y="134"/>
                  </a:cubicBezTo>
                  <a:cubicBezTo>
                    <a:pt x="1114" y="135"/>
                    <a:pt x="1114" y="137"/>
                    <a:pt x="1111" y="137"/>
                  </a:cubicBezTo>
                  <a:cubicBezTo>
                    <a:pt x="1111" y="139"/>
                    <a:pt x="1114" y="138"/>
                    <a:pt x="1117" y="138"/>
                  </a:cubicBezTo>
                  <a:cubicBezTo>
                    <a:pt x="1118" y="139"/>
                    <a:pt x="1119" y="141"/>
                    <a:pt x="1121" y="141"/>
                  </a:cubicBezTo>
                  <a:cubicBezTo>
                    <a:pt x="1120" y="146"/>
                    <a:pt x="1120" y="144"/>
                    <a:pt x="1122" y="147"/>
                  </a:cubicBezTo>
                  <a:cubicBezTo>
                    <a:pt x="1123" y="150"/>
                    <a:pt x="1127" y="150"/>
                    <a:pt x="1129" y="152"/>
                  </a:cubicBezTo>
                  <a:cubicBezTo>
                    <a:pt x="1129" y="152"/>
                    <a:pt x="1125" y="157"/>
                    <a:pt x="1125" y="157"/>
                  </a:cubicBezTo>
                  <a:cubicBezTo>
                    <a:pt x="1121" y="157"/>
                    <a:pt x="1121" y="153"/>
                    <a:pt x="1119" y="154"/>
                  </a:cubicBezTo>
                  <a:cubicBezTo>
                    <a:pt x="1120" y="154"/>
                    <a:pt x="1121" y="157"/>
                    <a:pt x="1119" y="157"/>
                  </a:cubicBezTo>
                  <a:cubicBezTo>
                    <a:pt x="1115" y="157"/>
                    <a:pt x="1108" y="156"/>
                    <a:pt x="1104" y="158"/>
                  </a:cubicBezTo>
                  <a:cubicBezTo>
                    <a:pt x="1101" y="159"/>
                    <a:pt x="1096" y="161"/>
                    <a:pt x="1097" y="164"/>
                  </a:cubicBezTo>
                  <a:cubicBezTo>
                    <a:pt x="1091" y="162"/>
                    <a:pt x="1090" y="167"/>
                    <a:pt x="1086" y="168"/>
                  </a:cubicBezTo>
                  <a:cubicBezTo>
                    <a:pt x="1085" y="169"/>
                    <a:pt x="1084" y="170"/>
                    <a:pt x="1083" y="171"/>
                  </a:cubicBezTo>
                  <a:cubicBezTo>
                    <a:pt x="1082" y="171"/>
                    <a:pt x="1080" y="173"/>
                    <a:pt x="1079" y="173"/>
                  </a:cubicBezTo>
                  <a:cubicBezTo>
                    <a:pt x="1077" y="174"/>
                    <a:pt x="1076" y="175"/>
                    <a:pt x="1076" y="176"/>
                  </a:cubicBezTo>
                  <a:cubicBezTo>
                    <a:pt x="1072" y="175"/>
                    <a:pt x="1064" y="178"/>
                    <a:pt x="1062" y="175"/>
                  </a:cubicBezTo>
                  <a:cubicBezTo>
                    <a:pt x="1060" y="176"/>
                    <a:pt x="1057" y="175"/>
                    <a:pt x="1058" y="179"/>
                  </a:cubicBezTo>
                  <a:cubicBezTo>
                    <a:pt x="1050" y="180"/>
                    <a:pt x="1049" y="180"/>
                    <a:pt x="1041" y="179"/>
                  </a:cubicBezTo>
                  <a:cubicBezTo>
                    <a:pt x="1040" y="179"/>
                    <a:pt x="1039" y="180"/>
                    <a:pt x="1038" y="180"/>
                  </a:cubicBezTo>
                  <a:cubicBezTo>
                    <a:pt x="1037" y="181"/>
                    <a:pt x="1034" y="182"/>
                    <a:pt x="1034" y="185"/>
                  </a:cubicBezTo>
                  <a:cubicBezTo>
                    <a:pt x="1034" y="189"/>
                    <a:pt x="1027" y="187"/>
                    <a:pt x="1028" y="193"/>
                  </a:cubicBezTo>
                  <a:cubicBezTo>
                    <a:pt x="1027" y="198"/>
                    <a:pt x="1032" y="197"/>
                    <a:pt x="1034" y="199"/>
                  </a:cubicBezTo>
                  <a:cubicBezTo>
                    <a:pt x="1033" y="202"/>
                    <a:pt x="1033" y="206"/>
                    <a:pt x="1028" y="206"/>
                  </a:cubicBezTo>
                  <a:cubicBezTo>
                    <a:pt x="1029" y="209"/>
                    <a:pt x="1028" y="210"/>
                    <a:pt x="1025" y="210"/>
                  </a:cubicBezTo>
                  <a:cubicBezTo>
                    <a:pt x="1025" y="216"/>
                    <a:pt x="1025" y="216"/>
                    <a:pt x="1025" y="216"/>
                  </a:cubicBezTo>
                  <a:cubicBezTo>
                    <a:pt x="1026" y="218"/>
                    <a:pt x="1028" y="214"/>
                    <a:pt x="1028" y="217"/>
                  </a:cubicBezTo>
                  <a:cubicBezTo>
                    <a:pt x="1029" y="220"/>
                    <a:pt x="1026" y="219"/>
                    <a:pt x="1025" y="220"/>
                  </a:cubicBezTo>
                  <a:cubicBezTo>
                    <a:pt x="1025" y="220"/>
                    <a:pt x="1024" y="224"/>
                    <a:pt x="1024" y="224"/>
                  </a:cubicBezTo>
                  <a:cubicBezTo>
                    <a:pt x="1022" y="225"/>
                    <a:pt x="1019" y="224"/>
                    <a:pt x="1017" y="225"/>
                  </a:cubicBezTo>
                  <a:cubicBezTo>
                    <a:pt x="1016" y="226"/>
                    <a:pt x="1018" y="230"/>
                    <a:pt x="1017" y="231"/>
                  </a:cubicBezTo>
                  <a:cubicBezTo>
                    <a:pt x="1016" y="232"/>
                    <a:pt x="1016" y="228"/>
                    <a:pt x="1015" y="228"/>
                  </a:cubicBezTo>
                  <a:cubicBezTo>
                    <a:pt x="1014" y="228"/>
                    <a:pt x="1011" y="229"/>
                    <a:pt x="1014" y="235"/>
                  </a:cubicBezTo>
                  <a:cubicBezTo>
                    <a:pt x="1011" y="234"/>
                    <a:pt x="1012" y="237"/>
                    <a:pt x="1011" y="238"/>
                  </a:cubicBezTo>
                  <a:cubicBezTo>
                    <a:pt x="1011" y="238"/>
                    <a:pt x="1009" y="238"/>
                    <a:pt x="1009" y="238"/>
                  </a:cubicBezTo>
                  <a:cubicBezTo>
                    <a:pt x="1008" y="239"/>
                    <a:pt x="1008" y="242"/>
                    <a:pt x="1006" y="241"/>
                  </a:cubicBezTo>
                  <a:cubicBezTo>
                    <a:pt x="1006" y="243"/>
                    <a:pt x="1004" y="244"/>
                    <a:pt x="1004" y="246"/>
                  </a:cubicBezTo>
                  <a:cubicBezTo>
                    <a:pt x="1002" y="247"/>
                    <a:pt x="999" y="246"/>
                    <a:pt x="999" y="248"/>
                  </a:cubicBezTo>
                  <a:cubicBezTo>
                    <a:pt x="997" y="247"/>
                    <a:pt x="999" y="246"/>
                    <a:pt x="999" y="244"/>
                  </a:cubicBezTo>
                  <a:cubicBezTo>
                    <a:pt x="999" y="244"/>
                    <a:pt x="997" y="243"/>
                    <a:pt x="997" y="242"/>
                  </a:cubicBezTo>
                  <a:cubicBezTo>
                    <a:pt x="997" y="241"/>
                    <a:pt x="997" y="240"/>
                    <a:pt x="997" y="239"/>
                  </a:cubicBezTo>
                  <a:cubicBezTo>
                    <a:pt x="996" y="239"/>
                    <a:pt x="995" y="237"/>
                    <a:pt x="994" y="237"/>
                  </a:cubicBezTo>
                  <a:cubicBezTo>
                    <a:pt x="994" y="236"/>
                    <a:pt x="993" y="235"/>
                    <a:pt x="992" y="235"/>
                  </a:cubicBezTo>
                  <a:cubicBezTo>
                    <a:pt x="993" y="233"/>
                    <a:pt x="993" y="230"/>
                    <a:pt x="993" y="227"/>
                  </a:cubicBezTo>
                  <a:cubicBezTo>
                    <a:pt x="993" y="224"/>
                    <a:pt x="992" y="224"/>
                    <a:pt x="992" y="223"/>
                  </a:cubicBezTo>
                  <a:cubicBezTo>
                    <a:pt x="991" y="217"/>
                    <a:pt x="993" y="211"/>
                    <a:pt x="992" y="207"/>
                  </a:cubicBezTo>
                  <a:cubicBezTo>
                    <a:pt x="997" y="211"/>
                    <a:pt x="992" y="205"/>
                    <a:pt x="994" y="202"/>
                  </a:cubicBezTo>
                  <a:cubicBezTo>
                    <a:pt x="995" y="201"/>
                    <a:pt x="996" y="206"/>
                    <a:pt x="997" y="203"/>
                  </a:cubicBezTo>
                  <a:cubicBezTo>
                    <a:pt x="997" y="202"/>
                    <a:pt x="997" y="201"/>
                    <a:pt x="997" y="200"/>
                  </a:cubicBezTo>
                  <a:cubicBezTo>
                    <a:pt x="999" y="198"/>
                    <a:pt x="1004" y="194"/>
                    <a:pt x="1006" y="193"/>
                  </a:cubicBezTo>
                  <a:cubicBezTo>
                    <a:pt x="1006" y="193"/>
                    <a:pt x="1008" y="193"/>
                    <a:pt x="1007" y="192"/>
                  </a:cubicBezTo>
                  <a:cubicBezTo>
                    <a:pt x="1005" y="190"/>
                    <a:pt x="1008" y="191"/>
                    <a:pt x="1010" y="190"/>
                  </a:cubicBezTo>
                  <a:cubicBezTo>
                    <a:pt x="1012" y="189"/>
                    <a:pt x="1013" y="187"/>
                    <a:pt x="1013" y="183"/>
                  </a:cubicBezTo>
                  <a:cubicBezTo>
                    <a:pt x="1013" y="183"/>
                    <a:pt x="1018" y="181"/>
                    <a:pt x="1017" y="180"/>
                  </a:cubicBezTo>
                  <a:cubicBezTo>
                    <a:pt x="1017" y="180"/>
                    <a:pt x="1016" y="180"/>
                    <a:pt x="1015" y="180"/>
                  </a:cubicBezTo>
                  <a:cubicBezTo>
                    <a:pt x="1016" y="180"/>
                    <a:pt x="1017" y="178"/>
                    <a:pt x="1017" y="178"/>
                  </a:cubicBezTo>
                  <a:cubicBezTo>
                    <a:pt x="1018" y="177"/>
                    <a:pt x="1020" y="181"/>
                    <a:pt x="1020" y="175"/>
                  </a:cubicBezTo>
                  <a:cubicBezTo>
                    <a:pt x="1022" y="175"/>
                    <a:pt x="1025" y="174"/>
                    <a:pt x="1027" y="173"/>
                  </a:cubicBezTo>
                  <a:cubicBezTo>
                    <a:pt x="1027" y="173"/>
                    <a:pt x="1028" y="171"/>
                    <a:pt x="1028" y="171"/>
                  </a:cubicBezTo>
                  <a:cubicBezTo>
                    <a:pt x="1029" y="170"/>
                    <a:pt x="1030" y="171"/>
                    <a:pt x="1031" y="171"/>
                  </a:cubicBezTo>
                  <a:cubicBezTo>
                    <a:pt x="1032" y="170"/>
                    <a:pt x="1033" y="169"/>
                    <a:pt x="1034" y="168"/>
                  </a:cubicBezTo>
                  <a:cubicBezTo>
                    <a:pt x="1034" y="167"/>
                    <a:pt x="1035" y="168"/>
                    <a:pt x="1035" y="166"/>
                  </a:cubicBezTo>
                  <a:cubicBezTo>
                    <a:pt x="1035" y="165"/>
                    <a:pt x="1037" y="161"/>
                    <a:pt x="1039" y="164"/>
                  </a:cubicBezTo>
                  <a:cubicBezTo>
                    <a:pt x="1039" y="157"/>
                    <a:pt x="1039" y="157"/>
                    <a:pt x="1039" y="157"/>
                  </a:cubicBezTo>
                  <a:cubicBezTo>
                    <a:pt x="1036" y="156"/>
                    <a:pt x="1034" y="157"/>
                    <a:pt x="1032" y="158"/>
                  </a:cubicBezTo>
                  <a:cubicBezTo>
                    <a:pt x="1032" y="159"/>
                    <a:pt x="1030" y="160"/>
                    <a:pt x="1030" y="161"/>
                  </a:cubicBezTo>
                  <a:cubicBezTo>
                    <a:pt x="1029" y="162"/>
                    <a:pt x="1028" y="161"/>
                    <a:pt x="1028" y="162"/>
                  </a:cubicBezTo>
                  <a:cubicBezTo>
                    <a:pt x="1028" y="165"/>
                    <a:pt x="1023" y="164"/>
                    <a:pt x="1023" y="168"/>
                  </a:cubicBezTo>
                  <a:cubicBezTo>
                    <a:pt x="1020" y="167"/>
                    <a:pt x="1018" y="168"/>
                    <a:pt x="1018" y="171"/>
                  </a:cubicBezTo>
                  <a:cubicBezTo>
                    <a:pt x="1017" y="171"/>
                    <a:pt x="1018" y="168"/>
                    <a:pt x="1017" y="168"/>
                  </a:cubicBezTo>
                  <a:cubicBezTo>
                    <a:pt x="1017" y="168"/>
                    <a:pt x="1014" y="168"/>
                    <a:pt x="1014" y="168"/>
                  </a:cubicBezTo>
                  <a:cubicBezTo>
                    <a:pt x="1014" y="167"/>
                    <a:pt x="1015" y="165"/>
                    <a:pt x="1014" y="164"/>
                  </a:cubicBezTo>
                  <a:cubicBezTo>
                    <a:pt x="1008" y="164"/>
                    <a:pt x="1004" y="163"/>
                    <a:pt x="1000" y="164"/>
                  </a:cubicBezTo>
                  <a:cubicBezTo>
                    <a:pt x="998" y="164"/>
                    <a:pt x="1000" y="166"/>
                    <a:pt x="999" y="166"/>
                  </a:cubicBezTo>
                  <a:cubicBezTo>
                    <a:pt x="997" y="168"/>
                    <a:pt x="995" y="167"/>
                    <a:pt x="993" y="168"/>
                  </a:cubicBezTo>
                  <a:cubicBezTo>
                    <a:pt x="991" y="169"/>
                    <a:pt x="991" y="170"/>
                    <a:pt x="989" y="172"/>
                  </a:cubicBezTo>
                  <a:cubicBezTo>
                    <a:pt x="988" y="173"/>
                    <a:pt x="987" y="175"/>
                    <a:pt x="985" y="175"/>
                  </a:cubicBezTo>
                  <a:cubicBezTo>
                    <a:pt x="983" y="179"/>
                    <a:pt x="987" y="178"/>
                    <a:pt x="986" y="182"/>
                  </a:cubicBezTo>
                  <a:cubicBezTo>
                    <a:pt x="984" y="182"/>
                    <a:pt x="983" y="184"/>
                    <a:pt x="983" y="186"/>
                  </a:cubicBezTo>
                  <a:cubicBezTo>
                    <a:pt x="977" y="185"/>
                    <a:pt x="976" y="188"/>
                    <a:pt x="971" y="187"/>
                  </a:cubicBezTo>
                  <a:cubicBezTo>
                    <a:pt x="969" y="186"/>
                    <a:pt x="970" y="185"/>
                    <a:pt x="971" y="183"/>
                  </a:cubicBezTo>
                  <a:cubicBezTo>
                    <a:pt x="968" y="184"/>
                    <a:pt x="968" y="182"/>
                    <a:pt x="968" y="180"/>
                  </a:cubicBezTo>
                  <a:cubicBezTo>
                    <a:pt x="966" y="180"/>
                    <a:pt x="962" y="181"/>
                    <a:pt x="962" y="179"/>
                  </a:cubicBezTo>
                  <a:cubicBezTo>
                    <a:pt x="956" y="183"/>
                    <a:pt x="947" y="185"/>
                    <a:pt x="938" y="186"/>
                  </a:cubicBezTo>
                  <a:cubicBezTo>
                    <a:pt x="938" y="184"/>
                    <a:pt x="934" y="185"/>
                    <a:pt x="936" y="180"/>
                  </a:cubicBezTo>
                  <a:cubicBezTo>
                    <a:pt x="930" y="180"/>
                    <a:pt x="930" y="180"/>
                    <a:pt x="930" y="180"/>
                  </a:cubicBezTo>
                  <a:cubicBezTo>
                    <a:pt x="924" y="182"/>
                    <a:pt x="919" y="184"/>
                    <a:pt x="915" y="186"/>
                  </a:cubicBezTo>
                  <a:cubicBezTo>
                    <a:pt x="911" y="188"/>
                    <a:pt x="908" y="192"/>
                    <a:pt x="903" y="193"/>
                  </a:cubicBezTo>
                  <a:cubicBezTo>
                    <a:pt x="904" y="196"/>
                    <a:pt x="903" y="197"/>
                    <a:pt x="900" y="197"/>
                  </a:cubicBezTo>
                  <a:cubicBezTo>
                    <a:pt x="902" y="201"/>
                    <a:pt x="898" y="201"/>
                    <a:pt x="899" y="204"/>
                  </a:cubicBezTo>
                  <a:cubicBezTo>
                    <a:pt x="896" y="202"/>
                    <a:pt x="894" y="210"/>
                    <a:pt x="892" y="209"/>
                  </a:cubicBezTo>
                  <a:cubicBezTo>
                    <a:pt x="889" y="206"/>
                    <a:pt x="892" y="210"/>
                    <a:pt x="888" y="210"/>
                  </a:cubicBezTo>
                  <a:cubicBezTo>
                    <a:pt x="885" y="210"/>
                    <a:pt x="885" y="211"/>
                    <a:pt x="885" y="213"/>
                  </a:cubicBezTo>
                  <a:cubicBezTo>
                    <a:pt x="878" y="210"/>
                    <a:pt x="881" y="218"/>
                    <a:pt x="875" y="217"/>
                  </a:cubicBezTo>
                  <a:cubicBezTo>
                    <a:pt x="876" y="218"/>
                    <a:pt x="880" y="224"/>
                    <a:pt x="881" y="221"/>
                  </a:cubicBezTo>
                  <a:cubicBezTo>
                    <a:pt x="883" y="222"/>
                    <a:pt x="882" y="225"/>
                    <a:pt x="882" y="227"/>
                  </a:cubicBezTo>
                  <a:cubicBezTo>
                    <a:pt x="884" y="225"/>
                    <a:pt x="886" y="228"/>
                    <a:pt x="886" y="228"/>
                  </a:cubicBezTo>
                  <a:cubicBezTo>
                    <a:pt x="888" y="228"/>
                    <a:pt x="889" y="226"/>
                    <a:pt x="892" y="227"/>
                  </a:cubicBezTo>
                  <a:cubicBezTo>
                    <a:pt x="892" y="227"/>
                    <a:pt x="894" y="228"/>
                    <a:pt x="893" y="228"/>
                  </a:cubicBezTo>
                  <a:cubicBezTo>
                    <a:pt x="895" y="228"/>
                    <a:pt x="897" y="224"/>
                    <a:pt x="898" y="227"/>
                  </a:cubicBezTo>
                  <a:cubicBezTo>
                    <a:pt x="899" y="227"/>
                    <a:pt x="899" y="225"/>
                    <a:pt x="899" y="224"/>
                  </a:cubicBezTo>
                  <a:cubicBezTo>
                    <a:pt x="901" y="225"/>
                    <a:pt x="901" y="235"/>
                    <a:pt x="905" y="230"/>
                  </a:cubicBezTo>
                  <a:cubicBezTo>
                    <a:pt x="908" y="229"/>
                    <a:pt x="904" y="236"/>
                    <a:pt x="909" y="234"/>
                  </a:cubicBezTo>
                  <a:cubicBezTo>
                    <a:pt x="909" y="235"/>
                    <a:pt x="906" y="234"/>
                    <a:pt x="906" y="235"/>
                  </a:cubicBezTo>
                  <a:cubicBezTo>
                    <a:pt x="906" y="235"/>
                    <a:pt x="908" y="239"/>
                    <a:pt x="907" y="241"/>
                  </a:cubicBezTo>
                  <a:cubicBezTo>
                    <a:pt x="907" y="241"/>
                    <a:pt x="906" y="241"/>
                    <a:pt x="906" y="242"/>
                  </a:cubicBezTo>
                  <a:cubicBezTo>
                    <a:pt x="906" y="243"/>
                    <a:pt x="905" y="244"/>
                    <a:pt x="905" y="245"/>
                  </a:cubicBezTo>
                  <a:cubicBezTo>
                    <a:pt x="904" y="249"/>
                    <a:pt x="907" y="258"/>
                    <a:pt x="902" y="253"/>
                  </a:cubicBezTo>
                  <a:cubicBezTo>
                    <a:pt x="903" y="266"/>
                    <a:pt x="897" y="271"/>
                    <a:pt x="895" y="280"/>
                  </a:cubicBezTo>
                  <a:cubicBezTo>
                    <a:pt x="893" y="282"/>
                    <a:pt x="893" y="281"/>
                    <a:pt x="891" y="280"/>
                  </a:cubicBezTo>
                  <a:cubicBezTo>
                    <a:pt x="890" y="281"/>
                    <a:pt x="891" y="283"/>
                    <a:pt x="891" y="284"/>
                  </a:cubicBezTo>
                  <a:cubicBezTo>
                    <a:pt x="890" y="286"/>
                    <a:pt x="888" y="285"/>
                    <a:pt x="886" y="286"/>
                  </a:cubicBezTo>
                  <a:cubicBezTo>
                    <a:pt x="886" y="286"/>
                    <a:pt x="887" y="288"/>
                    <a:pt x="886" y="288"/>
                  </a:cubicBezTo>
                  <a:cubicBezTo>
                    <a:pt x="886" y="289"/>
                    <a:pt x="884" y="288"/>
                    <a:pt x="884" y="288"/>
                  </a:cubicBezTo>
                  <a:cubicBezTo>
                    <a:pt x="883" y="289"/>
                    <a:pt x="885" y="290"/>
                    <a:pt x="885" y="290"/>
                  </a:cubicBezTo>
                  <a:cubicBezTo>
                    <a:pt x="884" y="291"/>
                    <a:pt x="882" y="291"/>
                    <a:pt x="881" y="293"/>
                  </a:cubicBezTo>
                  <a:cubicBezTo>
                    <a:pt x="880" y="294"/>
                    <a:pt x="880" y="296"/>
                    <a:pt x="879" y="297"/>
                  </a:cubicBezTo>
                  <a:cubicBezTo>
                    <a:pt x="878" y="298"/>
                    <a:pt x="877" y="297"/>
                    <a:pt x="875" y="298"/>
                  </a:cubicBezTo>
                  <a:cubicBezTo>
                    <a:pt x="874" y="299"/>
                    <a:pt x="875" y="301"/>
                    <a:pt x="874" y="303"/>
                  </a:cubicBezTo>
                  <a:cubicBezTo>
                    <a:pt x="873" y="303"/>
                    <a:pt x="871" y="302"/>
                    <a:pt x="871" y="303"/>
                  </a:cubicBezTo>
                  <a:cubicBezTo>
                    <a:pt x="871" y="303"/>
                    <a:pt x="871" y="306"/>
                    <a:pt x="870" y="305"/>
                  </a:cubicBezTo>
                  <a:cubicBezTo>
                    <a:pt x="869" y="304"/>
                    <a:pt x="867" y="304"/>
                    <a:pt x="867" y="308"/>
                  </a:cubicBezTo>
                  <a:cubicBezTo>
                    <a:pt x="860" y="309"/>
                    <a:pt x="860" y="308"/>
                    <a:pt x="853" y="308"/>
                  </a:cubicBezTo>
                  <a:cubicBezTo>
                    <a:pt x="853" y="309"/>
                    <a:pt x="847" y="312"/>
                    <a:pt x="850" y="312"/>
                  </a:cubicBezTo>
                  <a:cubicBezTo>
                    <a:pt x="851" y="315"/>
                    <a:pt x="840" y="313"/>
                    <a:pt x="846" y="315"/>
                  </a:cubicBezTo>
                  <a:cubicBezTo>
                    <a:pt x="845" y="317"/>
                    <a:pt x="843" y="317"/>
                    <a:pt x="843" y="315"/>
                  </a:cubicBezTo>
                  <a:cubicBezTo>
                    <a:pt x="839" y="318"/>
                    <a:pt x="841" y="321"/>
                    <a:pt x="842" y="326"/>
                  </a:cubicBezTo>
                  <a:cubicBezTo>
                    <a:pt x="837" y="327"/>
                    <a:pt x="839" y="327"/>
                    <a:pt x="835" y="326"/>
                  </a:cubicBezTo>
                  <a:cubicBezTo>
                    <a:pt x="836" y="328"/>
                    <a:pt x="836" y="329"/>
                    <a:pt x="833" y="329"/>
                  </a:cubicBezTo>
                  <a:cubicBezTo>
                    <a:pt x="833" y="332"/>
                    <a:pt x="834" y="344"/>
                    <a:pt x="836" y="340"/>
                  </a:cubicBezTo>
                  <a:cubicBezTo>
                    <a:pt x="839" y="340"/>
                    <a:pt x="836" y="351"/>
                    <a:pt x="840" y="352"/>
                  </a:cubicBezTo>
                  <a:cubicBezTo>
                    <a:pt x="844" y="352"/>
                    <a:pt x="839" y="356"/>
                    <a:pt x="843" y="357"/>
                  </a:cubicBezTo>
                  <a:cubicBezTo>
                    <a:pt x="842" y="357"/>
                    <a:pt x="842" y="360"/>
                    <a:pt x="842" y="360"/>
                  </a:cubicBezTo>
                  <a:cubicBezTo>
                    <a:pt x="840" y="361"/>
                    <a:pt x="839" y="359"/>
                    <a:pt x="839" y="359"/>
                  </a:cubicBezTo>
                  <a:cubicBezTo>
                    <a:pt x="837" y="359"/>
                    <a:pt x="838" y="361"/>
                    <a:pt x="837" y="361"/>
                  </a:cubicBezTo>
                  <a:cubicBezTo>
                    <a:pt x="836" y="362"/>
                    <a:pt x="834" y="361"/>
                    <a:pt x="833" y="361"/>
                  </a:cubicBezTo>
                  <a:cubicBezTo>
                    <a:pt x="830" y="362"/>
                    <a:pt x="826" y="365"/>
                    <a:pt x="823" y="363"/>
                  </a:cubicBezTo>
                  <a:cubicBezTo>
                    <a:pt x="823" y="360"/>
                    <a:pt x="824" y="359"/>
                    <a:pt x="825" y="357"/>
                  </a:cubicBezTo>
                  <a:cubicBezTo>
                    <a:pt x="825" y="354"/>
                    <a:pt x="823" y="350"/>
                    <a:pt x="826" y="349"/>
                  </a:cubicBezTo>
                  <a:cubicBezTo>
                    <a:pt x="826" y="347"/>
                    <a:pt x="822" y="348"/>
                    <a:pt x="823" y="343"/>
                  </a:cubicBezTo>
                  <a:cubicBezTo>
                    <a:pt x="820" y="342"/>
                    <a:pt x="818" y="344"/>
                    <a:pt x="815" y="340"/>
                  </a:cubicBezTo>
                  <a:cubicBezTo>
                    <a:pt x="814" y="336"/>
                    <a:pt x="820" y="339"/>
                    <a:pt x="818" y="333"/>
                  </a:cubicBezTo>
                  <a:cubicBezTo>
                    <a:pt x="817" y="332"/>
                    <a:pt x="816" y="333"/>
                    <a:pt x="816" y="333"/>
                  </a:cubicBezTo>
                  <a:cubicBezTo>
                    <a:pt x="815" y="333"/>
                    <a:pt x="814" y="332"/>
                    <a:pt x="814" y="331"/>
                  </a:cubicBezTo>
                  <a:cubicBezTo>
                    <a:pt x="813" y="330"/>
                    <a:pt x="811" y="329"/>
                    <a:pt x="811" y="328"/>
                  </a:cubicBezTo>
                  <a:cubicBezTo>
                    <a:pt x="810" y="329"/>
                    <a:pt x="808" y="329"/>
                    <a:pt x="806" y="329"/>
                  </a:cubicBezTo>
                  <a:cubicBezTo>
                    <a:pt x="805" y="329"/>
                    <a:pt x="806" y="331"/>
                    <a:pt x="806" y="331"/>
                  </a:cubicBezTo>
                  <a:cubicBezTo>
                    <a:pt x="806" y="335"/>
                    <a:pt x="803" y="327"/>
                    <a:pt x="804" y="333"/>
                  </a:cubicBezTo>
                  <a:cubicBezTo>
                    <a:pt x="800" y="330"/>
                    <a:pt x="800" y="337"/>
                    <a:pt x="795" y="333"/>
                  </a:cubicBezTo>
                  <a:cubicBezTo>
                    <a:pt x="799" y="330"/>
                    <a:pt x="795" y="328"/>
                    <a:pt x="799" y="325"/>
                  </a:cubicBezTo>
                  <a:cubicBezTo>
                    <a:pt x="802" y="323"/>
                    <a:pt x="793" y="324"/>
                    <a:pt x="792" y="326"/>
                  </a:cubicBezTo>
                  <a:cubicBezTo>
                    <a:pt x="792" y="330"/>
                    <a:pt x="790" y="325"/>
                    <a:pt x="791" y="325"/>
                  </a:cubicBezTo>
                  <a:cubicBezTo>
                    <a:pt x="788" y="325"/>
                    <a:pt x="789" y="329"/>
                    <a:pt x="787" y="329"/>
                  </a:cubicBezTo>
                  <a:cubicBezTo>
                    <a:pt x="786" y="329"/>
                    <a:pt x="783" y="331"/>
                    <a:pt x="783" y="332"/>
                  </a:cubicBezTo>
                  <a:cubicBezTo>
                    <a:pt x="782" y="333"/>
                    <a:pt x="781" y="333"/>
                    <a:pt x="781" y="335"/>
                  </a:cubicBezTo>
                  <a:cubicBezTo>
                    <a:pt x="776" y="334"/>
                    <a:pt x="777" y="334"/>
                    <a:pt x="771" y="335"/>
                  </a:cubicBezTo>
                  <a:cubicBezTo>
                    <a:pt x="773" y="335"/>
                    <a:pt x="772" y="338"/>
                    <a:pt x="773" y="339"/>
                  </a:cubicBezTo>
                  <a:cubicBezTo>
                    <a:pt x="774" y="340"/>
                    <a:pt x="776" y="338"/>
                    <a:pt x="777" y="339"/>
                  </a:cubicBezTo>
                  <a:cubicBezTo>
                    <a:pt x="777" y="339"/>
                    <a:pt x="777" y="341"/>
                    <a:pt x="777" y="342"/>
                  </a:cubicBezTo>
                  <a:cubicBezTo>
                    <a:pt x="778" y="342"/>
                    <a:pt x="780" y="341"/>
                    <a:pt x="781" y="342"/>
                  </a:cubicBezTo>
                  <a:cubicBezTo>
                    <a:pt x="782" y="342"/>
                    <a:pt x="781" y="344"/>
                    <a:pt x="781" y="345"/>
                  </a:cubicBezTo>
                  <a:cubicBezTo>
                    <a:pt x="782" y="346"/>
                    <a:pt x="784" y="345"/>
                    <a:pt x="785" y="346"/>
                  </a:cubicBezTo>
                  <a:cubicBezTo>
                    <a:pt x="787" y="346"/>
                    <a:pt x="786" y="343"/>
                    <a:pt x="788" y="343"/>
                  </a:cubicBezTo>
                  <a:cubicBezTo>
                    <a:pt x="794" y="343"/>
                    <a:pt x="798" y="344"/>
                    <a:pt x="798" y="349"/>
                  </a:cubicBezTo>
                  <a:cubicBezTo>
                    <a:pt x="796" y="351"/>
                    <a:pt x="793" y="351"/>
                    <a:pt x="791" y="349"/>
                  </a:cubicBezTo>
                  <a:cubicBezTo>
                    <a:pt x="790" y="350"/>
                    <a:pt x="789" y="353"/>
                    <a:pt x="790" y="356"/>
                  </a:cubicBezTo>
                  <a:cubicBezTo>
                    <a:pt x="787" y="355"/>
                    <a:pt x="787" y="357"/>
                    <a:pt x="788" y="357"/>
                  </a:cubicBezTo>
                  <a:cubicBezTo>
                    <a:pt x="788" y="359"/>
                    <a:pt x="785" y="358"/>
                    <a:pt x="783" y="359"/>
                  </a:cubicBezTo>
                  <a:cubicBezTo>
                    <a:pt x="785" y="364"/>
                    <a:pt x="790" y="366"/>
                    <a:pt x="790" y="373"/>
                  </a:cubicBezTo>
                  <a:cubicBezTo>
                    <a:pt x="793" y="368"/>
                    <a:pt x="791" y="372"/>
                    <a:pt x="794" y="374"/>
                  </a:cubicBezTo>
                  <a:cubicBezTo>
                    <a:pt x="793" y="379"/>
                    <a:pt x="795" y="386"/>
                    <a:pt x="792" y="389"/>
                  </a:cubicBezTo>
                  <a:cubicBezTo>
                    <a:pt x="795" y="393"/>
                    <a:pt x="796" y="397"/>
                    <a:pt x="795" y="404"/>
                  </a:cubicBezTo>
                  <a:cubicBezTo>
                    <a:pt x="791" y="400"/>
                    <a:pt x="793" y="410"/>
                    <a:pt x="791" y="408"/>
                  </a:cubicBezTo>
                  <a:cubicBezTo>
                    <a:pt x="789" y="406"/>
                    <a:pt x="791" y="408"/>
                    <a:pt x="790" y="409"/>
                  </a:cubicBezTo>
                  <a:cubicBezTo>
                    <a:pt x="789" y="410"/>
                    <a:pt x="786" y="410"/>
                    <a:pt x="787" y="415"/>
                  </a:cubicBezTo>
                  <a:cubicBezTo>
                    <a:pt x="782" y="413"/>
                    <a:pt x="786" y="419"/>
                    <a:pt x="781" y="418"/>
                  </a:cubicBezTo>
                  <a:cubicBezTo>
                    <a:pt x="785" y="421"/>
                    <a:pt x="775" y="423"/>
                    <a:pt x="777" y="425"/>
                  </a:cubicBezTo>
                  <a:cubicBezTo>
                    <a:pt x="779" y="427"/>
                    <a:pt x="776" y="425"/>
                    <a:pt x="774" y="427"/>
                  </a:cubicBezTo>
                  <a:cubicBezTo>
                    <a:pt x="773" y="428"/>
                    <a:pt x="774" y="430"/>
                    <a:pt x="773" y="432"/>
                  </a:cubicBezTo>
                  <a:cubicBezTo>
                    <a:pt x="772" y="432"/>
                    <a:pt x="770" y="431"/>
                    <a:pt x="770" y="432"/>
                  </a:cubicBezTo>
                  <a:cubicBezTo>
                    <a:pt x="770" y="432"/>
                    <a:pt x="770" y="434"/>
                    <a:pt x="770" y="434"/>
                  </a:cubicBezTo>
                  <a:cubicBezTo>
                    <a:pt x="769" y="436"/>
                    <a:pt x="764" y="433"/>
                    <a:pt x="766" y="437"/>
                  </a:cubicBezTo>
                  <a:cubicBezTo>
                    <a:pt x="757" y="438"/>
                    <a:pt x="758" y="438"/>
                    <a:pt x="749" y="437"/>
                  </a:cubicBezTo>
                  <a:cubicBezTo>
                    <a:pt x="747" y="437"/>
                    <a:pt x="748" y="440"/>
                    <a:pt x="748" y="441"/>
                  </a:cubicBezTo>
                  <a:cubicBezTo>
                    <a:pt x="744" y="439"/>
                    <a:pt x="740" y="445"/>
                    <a:pt x="739" y="444"/>
                  </a:cubicBezTo>
                  <a:cubicBezTo>
                    <a:pt x="737" y="442"/>
                    <a:pt x="739" y="446"/>
                    <a:pt x="734" y="446"/>
                  </a:cubicBezTo>
                  <a:cubicBezTo>
                    <a:pt x="731" y="446"/>
                    <a:pt x="735" y="448"/>
                    <a:pt x="732" y="448"/>
                  </a:cubicBezTo>
                  <a:cubicBezTo>
                    <a:pt x="729" y="452"/>
                    <a:pt x="727" y="446"/>
                    <a:pt x="724" y="446"/>
                  </a:cubicBezTo>
                  <a:cubicBezTo>
                    <a:pt x="719" y="445"/>
                    <a:pt x="719" y="447"/>
                    <a:pt x="715" y="447"/>
                  </a:cubicBezTo>
                  <a:cubicBezTo>
                    <a:pt x="713" y="448"/>
                    <a:pt x="713" y="450"/>
                    <a:pt x="712" y="453"/>
                  </a:cubicBezTo>
                  <a:cubicBezTo>
                    <a:pt x="708" y="451"/>
                    <a:pt x="708" y="455"/>
                    <a:pt x="705" y="455"/>
                  </a:cubicBezTo>
                  <a:cubicBezTo>
                    <a:pt x="704" y="459"/>
                    <a:pt x="708" y="458"/>
                    <a:pt x="708" y="461"/>
                  </a:cubicBezTo>
                  <a:cubicBezTo>
                    <a:pt x="708" y="462"/>
                    <a:pt x="708" y="464"/>
                    <a:pt x="710" y="464"/>
                  </a:cubicBezTo>
                  <a:cubicBezTo>
                    <a:pt x="711" y="464"/>
                    <a:pt x="710" y="466"/>
                    <a:pt x="711" y="467"/>
                  </a:cubicBezTo>
                  <a:cubicBezTo>
                    <a:pt x="712" y="468"/>
                    <a:pt x="714" y="467"/>
                    <a:pt x="715" y="468"/>
                  </a:cubicBezTo>
                  <a:cubicBezTo>
                    <a:pt x="716" y="468"/>
                    <a:pt x="715" y="470"/>
                    <a:pt x="715" y="471"/>
                  </a:cubicBezTo>
                  <a:cubicBezTo>
                    <a:pt x="716" y="471"/>
                    <a:pt x="718" y="470"/>
                    <a:pt x="718" y="471"/>
                  </a:cubicBezTo>
                  <a:cubicBezTo>
                    <a:pt x="719" y="472"/>
                    <a:pt x="719" y="476"/>
                    <a:pt x="721" y="478"/>
                  </a:cubicBezTo>
                  <a:cubicBezTo>
                    <a:pt x="722" y="479"/>
                    <a:pt x="725" y="482"/>
                    <a:pt x="725" y="482"/>
                  </a:cubicBezTo>
                  <a:cubicBezTo>
                    <a:pt x="726" y="484"/>
                    <a:pt x="725" y="486"/>
                    <a:pt x="725" y="488"/>
                  </a:cubicBezTo>
                  <a:cubicBezTo>
                    <a:pt x="725" y="490"/>
                    <a:pt x="727" y="491"/>
                    <a:pt x="727" y="493"/>
                  </a:cubicBezTo>
                  <a:cubicBezTo>
                    <a:pt x="726" y="496"/>
                    <a:pt x="725" y="496"/>
                    <a:pt x="725" y="498"/>
                  </a:cubicBezTo>
                  <a:cubicBezTo>
                    <a:pt x="725" y="500"/>
                    <a:pt x="726" y="503"/>
                    <a:pt x="722" y="500"/>
                  </a:cubicBezTo>
                  <a:cubicBezTo>
                    <a:pt x="724" y="506"/>
                    <a:pt x="718" y="503"/>
                    <a:pt x="720" y="507"/>
                  </a:cubicBezTo>
                  <a:cubicBezTo>
                    <a:pt x="714" y="505"/>
                    <a:pt x="715" y="510"/>
                    <a:pt x="711" y="510"/>
                  </a:cubicBezTo>
                  <a:cubicBezTo>
                    <a:pt x="709" y="510"/>
                    <a:pt x="710" y="512"/>
                    <a:pt x="710" y="513"/>
                  </a:cubicBezTo>
                  <a:cubicBezTo>
                    <a:pt x="709" y="513"/>
                    <a:pt x="706" y="513"/>
                    <a:pt x="707" y="514"/>
                  </a:cubicBezTo>
                  <a:cubicBezTo>
                    <a:pt x="708" y="516"/>
                    <a:pt x="708" y="515"/>
                    <a:pt x="707" y="516"/>
                  </a:cubicBezTo>
                  <a:cubicBezTo>
                    <a:pt x="706" y="517"/>
                    <a:pt x="705" y="519"/>
                    <a:pt x="703" y="519"/>
                  </a:cubicBezTo>
                  <a:cubicBezTo>
                    <a:pt x="704" y="511"/>
                    <a:pt x="700" y="518"/>
                    <a:pt x="700" y="514"/>
                  </a:cubicBezTo>
                  <a:cubicBezTo>
                    <a:pt x="700" y="513"/>
                    <a:pt x="699" y="510"/>
                    <a:pt x="697" y="509"/>
                  </a:cubicBezTo>
                  <a:cubicBezTo>
                    <a:pt x="697" y="508"/>
                    <a:pt x="695" y="509"/>
                    <a:pt x="694" y="509"/>
                  </a:cubicBezTo>
                  <a:cubicBezTo>
                    <a:pt x="694" y="508"/>
                    <a:pt x="695" y="506"/>
                    <a:pt x="694" y="506"/>
                  </a:cubicBezTo>
                  <a:cubicBezTo>
                    <a:pt x="693" y="505"/>
                    <a:pt x="689" y="506"/>
                    <a:pt x="689" y="505"/>
                  </a:cubicBezTo>
                  <a:cubicBezTo>
                    <a:pt x="688" y="504"/>
                    <a:pt x="689" y="502"/>
                    <a:pt x="689" y="502"/>
                  </a:cubicBezTo>
                  <a:cubicBezTo>
                    <a:pt x="688" y="501"/>
                    <a:pt x="686" y="502"/>
                    <a:pt x="684" y="502"/>
                  </a:cubicBezTo>
                  <a:cubicBezTo>
                    <a:pt x="683" y="502"/>
                    <a:pt x="684" y="498"/>
                    <a:pt x="683" y="498"/>
                  </a:cubicBezTo>
                  <a:cubicBezTo>
                    <a:pt x="682" y="497"/>
                    <a:pt x="681" y="498"/>
                    <a:pt x="682" y="499"/>
                  </a:cubicBezTo>
                  <a:cubicBezTo>
                    <a:pt x="679" y="496"/>
                    <a:pt x="680" y="496"/>
                    <a:pt x="677" y="493"/>
                  </a:cubicBezTo>
                  <a:cubicBezTo>
                    <a:pt x="673" y="492"/>
                    <a:pt x="674" y="498"/>
                    <a:pt x="673" y="500"/>
                  </a:cubicBezTo>
                  <a:cubicBezTo>
                    <a:pt x="673" y="501"/>
                    <a:pt x="671" y="501"/>
                    <a:pt x="670" y="502"/>
                  </a:cubicBezTo>
                  <a:cubicBezTo>
                    <a:pt x="670" y="504"/>
                    <a:pt x="671" y="508"/>
                    <a:pt x="669" y="510"/>
                  </a:cubicBezTo>
                  <a:cubicBezTo>
                    <a:pt x="670" y="511"/>
                    <a:pt x="670" y="512"/>
                    <a:pt x="670" y="514"/>
                  </a:cubicBezTo>
                  <a:cubicBezTo>
                    <a:pt x="671" y="516"/>
                    <a:pt x="673" y="518"/>
                    <a:pt x="673" y="516"/>
                  </a:cubicBezTo>
                  <a:cubicBezTo>
                    <a:pt x="677" y="519"/>
                    <a:pt x="675" y="521"/>
                    <a:pt x="675" y="526"/>
                  </a:cubicBezTo>
                  <a:cubicBezTo>
                    <a:pt x="675" y="527"/>
                    <a:pt x="676" y="527"/>
                    <a:pt x="676" y="528"/>
                  </a:cubicBezTo>
                  <a:cubicBezTo>
                    <a:pt x="677" y="529"/>
                    <a:pt x="678" y="531"/>
                    <a:pt x="679" y="531"/>
                  </a:cubicBezTo>
                  <a:cubicBezTo>
                    <a:pt x="681" y="533"/>
                    <a:pt x="683" y="534"/>
                    <a:pt x="686" y="535"/>
                  </a:cubicBezTo>
                  <a:cubicBezTo>
                    <a:pt x="687" y="536"/>
                    <a:pt x="686" y="537"/>
                    <a:pt x="687" y="537"/>
                  </a:cubicBezTo>
                  <a:cubicBezTo>
                    <a:pt x="689" y="537"/>
                    <a:pt x="688" y="538"/>
                    <a:pt x="689" y="540"/>
                  </a:cubicBezTo>
                  <a:cubicBezTo>
                    <a:pt x="689" y="541"/>
                    <a:pt x="691" y="540"/>
                    <a:pt x="691" y="541"/>
                  </a:cubicBezTo>
                  <a:cubicBezTo>
                    <a:pt x="692" y="542"/>
                    <a:pt x="691" y="545"/>
                    <a:pt x="691" y="547"/>
                  </a:cubicBezTo>
                  <a:cubicBezTo>
                    <a:pt x="692" y="547"/>
                    <a:pt x="694" y="549"/>
                    <a:pt x="694" y="549"/>
                  </a:cubicBezTo>
                  <a:cubicBezTo>
                    <a:pt x="694" y="550"/>
                    <a:pt x="691" y="554"/>
                    <a:pt x="696" y="555"/>
                  </a:cubicBezTo>
                  <a:cubicBezTo>
                    <a:pt x="695" y="558"/>
                    <a:pt x="692" y="557"/>
                    <a:pt x="690" y="556"/>
                  </a:cubicBezTo>
                  <a:cubicBezTo>
                    <a:pt x="688" y="556"/>
                    <a:pt x="684" y="556"/>
                    <a:pt x="683" y="555"/>
                  </a:cubicBezTo>
                  <a:cubicBezTo>
                    <a:pt x="684" y="556"/>
                    <a:pt x="685" y="549"/>
                    <a:pt x="682" y="554"/>
                  </a:cubicBezTo>
                  <a:cubicBezTo>
                    <a:pt x="679" y="552"/>
                    <a:pt x="680" y="549"/>
                    <a:pt x="679" y="547"/>
                  </a:cubicBezTo>
                  <a:cubicBezTo>
                    <a:pt x="678" y="545"/>
                    <a:pt x="676" y="544"/>
                    <a:pt x="675" y="542"/>
                  </a:cubicBezTo>
                  <a:cubicBezTo>
                    <a:pt x="674" y="540"/>
                    <a:pt x="674" y="538"/>
                    <a:pt x="676" y="538"/>
                  </a:cubicBezTo>
                  <a:cubicBezTo>
                    <a:pt x="674" y="535"/>
                    <a:pt x="673" y="531"/>
                    <a:pt x="669" y="530"/>
                  </a:cubicBezTo>
                  <a:cubicBezTo>
                    <a:pt x="669" y="527"/>
                    <a:pt x="667" y="526"/>
                    <a:pt x="669" y="526"/>
                  </a:cubicBezTo>
                  <a:cubicBezTo>
                    <a:pt x="668" y="524"/>
                    <a:pt x="666" y="523"/>
                    <a:pt x="665" y="523"/>
                  </a:cubicBezTo>
                  <a:cubicBezTo>
                    <a:pt x="665" y="521"/>
                    <a:pt x="665" y="519"/>
                    <a:pt x="663" y="519"/>
                  </a:cubicBezTo>
                  <a:cubicBezTo>
                    <a:pt x="663" y="516"/>
                    <a:pt x="664" y="515"/>
                    <a:pt x="665" y="513"/>
                  </a:cubicBezTo>
                  <a:cubicBezTo>
                    <a:pt x="665" y="511"/>
                    <a:pt x="664" y="509"/>
                    <a:pt x="662" y="509"/>
                  </a:cubicBezTo>
                  <a:cubicBezTo>
                    <a:pt x="663" y="507"/>
                    <a:pt x="664" y="506"/>
                    <a:pt x="662" y="506"/>
                  </a:cubicBezTo>
                  <a:cubicBezTo>
                    <a:pt x="662" y="504"/>
                    <a:pt x="665" y="505"/>
                    <a:pt x="668" y="505"/>
                  </a:cubicBezTo>
                  <a:cubicBezTo>
                    <a:pt x="667" y="503"/>
                    <a:pt x="666" y="503"/>
                    <a:pt x="666" y="502"/>
                  </a:cubicBezTo>
                  <a:cubicBezTo>
                    <a:pt x="666" y="501"/>
                    <a:pt x="668" y="500"/>
                    <a:pt x="668" y="499"/>
                  </a:cubicBezTo>
                  <a:cubicBezTo>
                    <a:pt x="667" y="497"/>
                    <a:pt x="665" y="495"/>
                    <a:pt x="665" y="492"/>
                  </a:cubicBezTo>
                  <a:cubicBezTo>
                    <a:pt x="664" y="489"/>
                    <a:pt x="665" y="485"/>
                    <a:pt x="665" y="483"/>
                  </a:cubicBezTo>
                  <a:cubicBezTo>
                    <a:pt x="664" y="482"/>
                    <a:pt x="663" y="482"/>
                    <a:pt x="662" y="481"/>
                  </a:cubicBezTo>
                  <a:cubicBezTo>
                    <a:pt x="661" y="479"/>
                    <a:pt x="661" y="478"/>
                    <a:pt x="661" y="476"/>
                  </a:cubicBezTo>
                  <a:cubicBezTo>
                    <a:pt x="659" y="474"/>
                    <a:pt x="658" y="472"/>
                    <a:pt x="656" y="471"/>
                  </a:cubicBezTo>
                  <a:cubicBezTo>
                    <a:pt x="652" y="470"/>
                    <a:pt x="654" y="476"/>
                    <a:pt x="651" y="472"/>
                  </a:cubicBezTo>
                  <a:cubicBezTo>
                    <a:pt x="649" y="472"/>
                    <a:pt x="650" y="475"/>
                    <a:pt x="649" y="476"/>
                  </a:cubicBezTo>
                  <a:cubicBezTo>
                    <a:pt x="649" y="477"/>
                    <a:pt x="647" y="476"/>
                    <a:pt x="647" y="476"/>
                  </a:cubicBezTo>
                  <a:cubicBezTo>
                    <a:pt x="646" y="477"/>
                    <a:pt x="647" y="480"/>
                    <a:pt x="645" y="479"/>
                  </a:cubicBezTo>
                  <a:cubicBezTo>
                    <a:pt x="642" y="480"/>
                    <a:pt x="642" y="478"/>
                    <a:pt x="641" y="475"/>
                  </a:cubicBezTo>
                  <a:cubicBezTo>
                    <a:pt x="641" y="474"/>
                    <a:pt x="640" y="474"/>
                    <a:pt x="640" y="474"/>
                  </a:cubicBezTo>
                  <a:cubicBezTo>
                    <a:pt x="639" y="472"/>
                    <a:pt x="641" y="472"/>
                    <a:pt x="641" y="471"/>
                  </a:cubicBezTo>
                  <a:cubicBezTo>
                    <a:pt x="641" y="470"/>
                    <a:pt x="637" y="464"/>
                    <a:pt x="641" y="461"/>
                  </a:cubicBezTo>
                  <a:cubicBezTo>
                    <a:pt x="640" y="460"/>
                    <a:pt x="637" y="458"/>
                    <a:pt x="638" y="453"/>
                  </a:cubicBezTo>
                  <a:cubicBezTo>
                    <a:pt x="637" y="453"/>
                    <a:pt x="637" y="454"/>
                    <a:pt x="637" y="455"/>
                  </a:cubicBezTo>
                  <a:cubicBezTo>
                    <a:pt x="634" y="454"/>
                    <a:pt x="636" y="449"/>
                    <a:pt x="634" y="447"/>
                  </a:cubicBezTo>
                  <a:cubicBezTo>
                    <a:pt x="633" y="446"/>
                    <a:pt x="632" y="445"/>
                    <a:pt x="631" y="444"/>
                  </a:cubicBezTo>
                  <a:cubicBezTo>
                    <a:pt x="631" y="443"/>
                    <a:pt x="630" y="442"/>
                    <a:pt x="630" y="441"/>
                  </a:cubicBezTo>
                  <a:cubicBezTo>
                    <a:pt x="629" y="440"/>
                    <a:pt x="624" y="440"/>
                    <a:pt x="626" y="437"/>
                  </a:cubicBezTo>
                  <a:cubicBezTo>
                    <a:pt x="621" y="437"/>
                    <a:pt x="620" y="440"/>
                    <a:pt x="617" y="441"/>
                  </a:cubicBezTo>
                  <a:cubicBezTo>
                    <a:pt x="615" y="441"/>
                    <a:pt x="613" y="441"/>
                    <a:pt x="613" y="443"/>
                  </a:cubicBezTo>
                  <a:cubicBezTo>
                    <a:pt x="603" y="443"/>
                    <a:pt x="603" y="443"/>
                    <a:pt x="603" y="443"/>
                  </a:cubicBezTo>
                  <a:cubicBezTo>
                    <a:pt x="602" y="444"/>
                    <a:pt x="601" y="445"/>
                    <a:pt x="600" y="446"/>
                  </a:cubicBezTo>
                  <a:cubicBezTo>
                    <a:pt x="600" y="446"/>
                    <a:pt x="599" y="445"/>
                    <a:pt x="599" y="447"/>
                  </a:cubicBezTo>
                  <a:cubicBezTo>
                    <a:pt x="599" y="448"/>
                    <a:pt x="596" y="449"/>
                    <a:pt x="595" y="450"/>
                  </a:cubicBezTo>
                  <a:cubicBezTo>
                    <a:pt x="592" y="452"/>
                    <a:pt x="589" y="458"/>
                    <a:pt x="583" y="460"/>
                  </a:cubicBezTo>
                  <a:cubicBezTo>
                    <a:pt x="580" y="462"/>
                    <a:pt x="579" y="467"/>
                    <a:pt x="574" y="468"/>
                  </a:cubicBezTo>
                  <a:cubicBezTo>
                    <a:pt x="576" y="471"/>
                    <a:pt x="575" y="471"/>
                    <a:pt x="571" y="471"/>
                  </a:cubicBezTo>
                  <a:cubicBezTo>
                    <a:pt x="571" y="473"/>
                    <a:pt x="571" y="473"/>
                    <a:pt x="572" y="474"/>
                  </a:cubicBezTo>
                  <a:cubicBezTo>
                    <a:pt x="572" y="475"/>
                    <a:pt x="569" y="475"/>
                    <a:pt x="569" y="474"/>
                  </a:cubicBezTo>
                  <a:cubicBezTo>
                    <a:pt x="567" y="474"/>
                    <a:pt x="568" y="478"/>
                    <a:pt x="564" y="476"/>
                  </a:cubicBezTo>
                  <a:cubicBezTo>
                    <a:pt x="562" y="477"/>
                    <a:pt x="562" y="480"/>
                    <a:pt x="560" y="479"/>
                  </a:cubicBezTo>
                  <a:cubicBezTo>
                    <a:pt x="559" y="482"/>
                    <a:pt x="561" y="482"/>
                    <a:pt x="561" y="483"/>
                  </a:cubicBezTo>
                  <a:cubicBezTo>
                    <a:pt x="561" y="486"/>
                    <a:pt x="559" y="490"/>
                    <a:pt x="558" y="495"/>
                  </a:cubicBezTo>
                  <a:cubicBezTo>
                    <a:pt x="557" y="501"/>
                    <a:pt x="558" y="508"/>
                    <a:pt x="557" y="510"/>
                  </a:cubicBezTo>
                  <a:cubicBezTo>
                    <a:pt x="557" y="511"/>
                    <a:pt x="554" y="510"/>
                    <a:pt x="554" y="510"/>
                  </a:cubicBezTo>
                  <a:cubicBezTo>
                    <a:pt x="553" y="511"/>
                    <a:pt x="554" y="515"/>
                    <a:pt x="553" y="516"/>
                  </a:cubicBezTo>
                  <a:cubicBezTo>
                    <a:pt x="551" y="517"/>
                    <a:pt x="549" y="516"/>
                    <a:pt x="547" y="517"/>
                  </a:cubicBezTo>
                  <a:cubicBezTo>
                    <a:pt x="546" y="518"/>
                    <a:pt x="546" y="521"/>
                    <a:pt x="543" y="520"/>
                  </a:cubicBezTo>
                  <a:cubicBezTo>
                    <a:pt x="539" y="516"/>
                    <a:pt x="537" y="512"/>
                    <a:pt x="536" y="506"/>
                  </a:cubicBezTo>
                  <a:cubicBezTo>
                    <a:pt x="535" y="505"/>
                    <a:pt x="534" y="504"/>
                    <a:pt x="533" y="503"/>
                  </a:cubicBezTo>
                  <a:cubicBezTo>
                    <a:pt x="532" y="503"/>
                    <a:pt x="532" y="501"/>
                    <a:pt x="530" y="502"/>
                  </a:cubicBezTo>
                  <a:cubicBezTo>
                    <a:pt x="529" y="497"/>
                    <a:pt x="532" y="497"/>
                    <a:pt x="533" y="495"/>
                  </a:cubicBezTo>
                  <a:cubicBezTo>
                    <a:pt x="533" y="492"/>
                    <a:pt x="530" y="491"/>
                    <a:pt x="529" y="489"/>
                  </a:cubicBezTo>
                  <a:cubicBezTo>
                    <a:pt x="527" y="488"/>
                    <a:pt x="527" y="485"/>
                    <a:pt x="524" y="485"/>
                  </a:cubicBezTo>
                  <a:cubicBezTo>
                    <a:pt x="524" y="482"/>
                    <a:pt x="523" y="479"/>
                    <a:pt x="522" y="476"/>
                  </a:cubicBezTo>
                  <a:cubicBezTo>
                    <a:pt x="520" y="474"/>
                    <a:pt x="520" y="464"/>
                    <a:pt x="519" y="457"/>
                  </a:cubicBezTo>
                  <a:cubicBezTo>
                    <a:pt x="518" y="453"/>
                    <a:pt x="517" y="445"/>
                    <a:pt x="516" y="440"/>
                  </a:cubicBezTo>
                  <a:cubicBezTo>
                    <a:pt x="514" y="440"/>
                    <a:pt x="510" y="446"/>
                    <a:pt x="513" y="447"/>
                  </a:cubicBezTo>
                  <a:cubicBezTo>
                    <a:pt x="513" y="451"/>
                    <a:pt x="508" y="447"/>
                    <a:pt x="506" y="447"/>
                  </a:cubicBezTo>
                  <a:cubicBezTo>
                    <a:pt x="505" y="447"/>
                    <a:pt x="504" y="447"/>
                    <a:pt x="503" y="447"/>
                  </a:cubicBezTo>
                  <a:cubicBezTo>
                    <a:pt x="502" y="446"/>
                    <a:pt x="501" y="441"/>
                    <a:pt x="498" y="443"/>
                  </a:cubicBezTo>
                  <a:cubicBezTo>
                    <a:pt x="497" y="440"/>
                    <a:pt x="499" y="440"/>
                    <a:pt x="501" y="440"/>
                  </a:cubicBezTo>
                  <a:cubicBezTo>
                    <a:pt x="499" y="438"/>
                    <a:pt x="500" y="438"/>
                    <a:pt x="501" y="436"/>
                  </a:cubicBezTo>
                  <a:cubicBezTo>
                    <a:pt x="500" y="433"/>
                    <a:pt x="497" y="435"/>
                    <a:pt x="495" y="434"/>
                  </a:cubicBezTo>
                  <a:cubicBezTo>
                    <a:pt x="494" y="434"/>
                    <a:pt x="492" y="427"/>
                    <a:pt x="491" y="432"/>
                  </a:cubicBezTo>
                  <a:cubicBezTo>
                    <a:pt x="488" y="432"/>
                    <a:pt x="489" y="427"/>
                    <a:pt x="489" y="427"/>
                  </a:cubicBezTo>
                  <a:cubicBezTo>
                    <a:pt x="489" y="426"/>
                    <a:pt x="486" y="426"/>
                    <a:pt x="487" y="423"/>
                  </a:cubicBezTo>
                  <a:cubicBezTo>
                    <a:pt x="486" y="422"/>
                    <a:pt x="482" y="424"/>
                    <a:pt x="481" y="423"/>
                  </a:cubicBezTo>
                  <a:cubicBezTo>
                    <a:pt x="481" y="423"/>
                    <a:pt x="481" y="420"/>
                    <a:pt x="481" y="420"/>
                  </a:cubicBezTo>
                  <a:cubicBezTo>
                    <a:pt x="478" y="420"/>
                    <a:pt x="475" y="422"/>
                    <a:pt x="473" y="422"/>
                  </a:cubicBezTo>
                  <a:cubicBezTo>
                    <a:pt x="472" y="422"/>
                    <a:pt x="471" y="422"/>
                    <a:pt x="470" y="422"/>
                  </a:cubicBezTo>
                  <a:cubicBezTo>
                    <a:pt x="468" y="421"/>
                    <a:pt x="467" y="420"/>
                    <a:pt x="467" y="423"/>
                  </a:cubicBezTo>
                  <a:cubicBezTo>
                    <a:pt x="454" y="424"/>
                    <a:pt x="443" y="422"/>
                    <a:pt x="433" y="420"/>
                  </a:cubicBezTo>
                  <a:cubicBezTo>
                    <a:pt x="434" y="417"/>
                    <a:pt x="431" y="418"/>
                    <a:pt x="431" y="416"/>
                  </a:cubicBezTo>
                  <a:cubicBezTo>
                    <a:pt x="430" y="413"/>
                    <a:pt x="424" y="419"/>
                    <a:pt x="428" y="413"/>
                  </a:cubicBezTo>
                  <a:cubicBezTo>
                    <a:pt x="426" y="414"/>
                    <a:pt x="425" y="413"/>
                    <a:pt x="425" y="412"/>
                  </a:cubicBezTo>
                  <a:cubicBezTo>
                    <a:pt x="421" y="414"/>
                    <a:pt x="411" y="412"/>
                    <a:pt x="407" y="411"/>
                  </a:cubicBezTo>
                  <a:cubicBezTo>
                    <a:pt x="405" y="410"/>
                    <a:pt x="404" y="410"/>
                    <a:pt x="404" y="408"/>
                  </a:cubicBezTo>
                  <a:cubicBezTo>
                    <a:pt x="398" y="409"/>
                    <a:pt x="399" y="403"/>
                    <a:pt x="394" y="404"/>
                  </a:cubicBezTo>
                  <a:cubicBezTo>
                    <a:pt x="393" y="398"/>
                    <a:pt x="390" y="395"/>
                    <a:pt x="388" y="391"/>
                  </a:cubicBezTo>
                  <a:cubicBezTo>
                    <a:pt x="376" y="389"/>
                    <a:pt x="376" y="395"/>
                    <a:pt x="377" y="402"/>
                  </a:cubicBezTo>
                  <a:cubicBezTo>
                    <a:pt x="377" y="404"/>
                    <a:pt x="383" y="407"/>
                    <a:pt x="387" y="412"/>
                  </a:cubicBezTo>
                  <a:cubicBezTo>
                    <a:pt x="388" y="413"/>
                    <a:pt x="391" y="421"/>
                    <a:pt x="394" y="419"/>
                  </a:cubicBezTo>
                  <a:cubicBezTo>
                    <a:pt x="393" y="422"/>
                    <a:pt x="397" y="422"/>
                    <a:pt x="395" y="426"/>
                  </a:cubicBezTo>
                  <a:cubicBezTo>
                    <a:pt x="399" y="426"/>
                    <a:pt x="407" y="425"/>
                    <a:pt x="402" y="429"/>
                  </a:cubicBezTo>
                  <a:cubicBezTo>
                    <a:pt x="405" y="430"/>
                    <a:pt x="404" y="427"/>
                    <a:pt x="405" y="426"/>
                  </a:cubicBezTo>
                  <a:cubicBezTo>
                    <a:pt x="407" y="425"/>
                    <a:pt x="411" y="426"/>
                    <a:pt x="411" y="423"/>
                  </a:cubicBezTo>
                  <a:cubicBezTo>
                    <a:pt x="411" y="422"/>
                    <a:pt x="413" y="422"/>
                    <a:pt x="414" y="422"/>
                  </a:cubicBezTo>
                  <a:cubicBezTo>
                    <a:pt x="415" y="421"/>
                    <a:pt x="414" y="420"/>
                    <a:pt x="415" y="419"/>
                  </a:cubicBezTo>
                  <a:cubicBezTo>
                    <a:pt x="417" y="418"/>
                    <a:pt x="421" y="418"/>
                    <a:pt x="423" y="418"/>
                  </a:cubicBezTo>
                  <a:cubicBezTo>
                    <a:pt x="424" y="418"/>
                    <a:pt x="421" y="420"/>
                    <a:pt x="422" y="420"/>
                  </a:cubicBezTo>
                  <a:cubicBezTo>
                    <a:pt x="422" y="421"/>
                    <a:pt x="425" y="420"/>
                    <a:pt x="425" y="420"/>
                  </a:cubicBezTo>
                  <a:cubicBezTo>
                    <a:pt x="426" y="423"/>
                    <a:pt x="425" y="425"/>
                    <a:pt x="426" y="426"/>
                  </a:cubicBezTo>
                  <a:cubicBezTo>
                    <a:pt x="425" y="429"/>
                    <a:pt x="430" y="427"/>
                    <a:pt x="431" y="430"/>
                  </a:cubicBezTo>
                  <a:cubicBezTo>
                    <a:pt x="431" y="434"/>
                    <a:pt x="433" y="431"/>
                    <a:pt x="436" y="433"/>
                  </a:cubicBezTo>
                  <a:cubicBezTo>
                    <a:pt x="438" y="434"/>
                    <a:pt x="437" y="436"/>
                    <a:pt x="440" y="437"/>
                  </a:cubicBezTo>
                  <a:cubicBezTo>
                    <a:pt x="437" y="440"/>
                    <a:pt x="441" y="444"/>
                    <a:pt x="440" y="448"/>
                  </a:cubicBezTo>
                  <a:cubicBezTo>
                    <a:pt x="436" y="448"/>
                    <a:pt x="436" y="448"/>
                    <a:pt x="436" y="448"/>
                  </a:cubicBezTo>
                  <a:cubicBezTo>
                    <a:pt x="438" y="454"/>
                    <a:pt x="433" y="452"/>
                    <a:pt x="433" y="457"/>
                  </a:cubicBezTo>
                  <a:cubicBezTo>
                    <a:pt x="431" y="456"/>
                    <a:pt x="429" y="457"/>
                    <a:pt x="429" y="460"/>
                  </a:cubicBezTo>
                  <a:cubicBezTo>
                    <a:pt x="423" y="460"/>
                    <a:pt x="423" y="460"/>
                    <a:pt x="423" y="460"/>
                  </a:cubicBezTo>
                  <a:cubicBezTo>
                    <a:pt x="421" y="460"/>
                    <a:pt x="423" y="462"/>
                    <a:pt x="422" y="464"/>
                  </a:cubicBezTo>
                  <a:cubicBezTo>
                    <a:pt x="422" y="464"/>
                    <a:pt x="420" y="464"/>
                    <a:pt x="419" y="464"/>
                  </a:cubicBezTo>
                  <a:cubicBezTo>
                    <a:pt x="419" y="464"/>
                    <a:pt x="420" y="467"/>
                    <a:pt x="419" y="468"/>
                  </a:cubicBezTo>
                  <a:cubicBezTo>
                    <a:pt x="416" y="468"/>
                    <a:pt x="415" y="468"/>
                    <a:pt x="415" y="471"/>
                  </a:cubicBezTo>
                  <a:cubicBezTo>
                    <a:pt x="412" y="471"/>
                    <a:pt x="411" y="471"/>
                    <a:pt x="409" y="472"/>
                  </a:cubicBezTo>
                  <a:cubicBezTo>
                    <a:pt x="407" y="474"/>
                    <a:pt x="408" y="474"/>
                    <a:pt x="404" y="475"/>
                  </a:cubicBezTo>
                  <a:cubicBezTo>
                    <a:pt x="402" y="475"/>
                    <a:pt x="395" y="478"/>
                    <a:pt x="395" y="482"/>
                  </a:cubicBezTo>
                  <a:cubicBezTo>
                    <a:pt x="394" y="483"/>
                    <a:pt x="391" y="481"/>
                    <a:pt x="390" y="482"/>
                  </a:cubicBezTo>
                  <a:cubicBezTo>
                    <a:pt x="388" y="483"/>
                    <a:pt x="389" y="484"/>
                    <a:pt x="388" y="485"/>
                  </a:cubicBezTo>
                  <a:cubicBezTo>
                    <a:pt x="388" y="485"/>
                    <a:pt x="386" y="485"/>
                    <a:pt x="386" y="485"/>
                  </a:cubicBezTo>
                  <a:cubicBezTo>
                    <a:pt x="386" y="485"/>
                    <a:pt x="382" y="486"/>
                    <a:pt x="381" y="486"/>
                  </a:cubicBezTo>
                  <a:cubicBezTo>
                    <a:pt x="379" y="489"/>
                    <a:pt x="368" y="488"/>
                    <a:pt x="363" y="491"/>
                  </a:cubicBezTo>
                  <a:cubicBezTo>
                    <a:pt x="359" y="491"/>
                    <a:pt x="367" y="493"/>
                    <a:pt x="360" y="493"/>
                  </a:cubicBezTo>
                  <a:cubicBezTo>
                    <a:pt x="360" y="493"/>
                    <a:pt x="358" y="493"/>
                    <a:pt x="358" y="493"/>
                  </a:cubicBezTo>
                  <a:cubicBezTo>
                    <a:pt x="356" y="494"/>
                    <a:pt x="356" y="497"/>
                    <a:pt x="353" y="496"/>
                  </a:cubicBezTo>
                  <a:cubicBezTo>
                    <a:pt x="355" y="493"/>
                    <a:pt x="351" y="494"/>
                    <a:pt x="351" y="493"/>
                  </a:cubicBezTo>
                  <a:cubicBezTo>
                    <a:pt x="350" y="492"/>
                    <a:pt x="352" y="487"/>
                    <a:pt x="348" y="488"/>
                  </a:cubicBezTo>
                  <a:cubicBezTo>
                    <a:pt x="347" y="485"/>
                    <a:pt x="349" y="485"/>
                    <a:pt x="349" y="483"/>
                  </a:cubicBezTo>
                  <a:cubicBezTo>
                    <a:pt x="348" y="482"/>
                    <a:pt x="345" y="481"/>
                    <a:pt x="348" y="481"/>
                  </a:cubicBezTo>
                  <a:cubicBezTo>
                    <a:pt x="347" y="479"/>
                    <a:pt x="346" y="478"/>
                    <a:pt x="344" y="478"/>
                  </a:cubicBezTo>
                  <a:cubicBezTo>
                    <a:pt x="345" y="474"/>
                    <a:pt x="341" y="470"/>
                    <a:pt x="344" y="469"/>
                  </a:cubicBezTo>
                  <a:cubicBezTo>
                    <a:pt x="344" y="468"/>
                    <a:pt x="341" y="469"/>
                    <a:pt x="341" y="468"/>
                  </a:cubicBezTo>
                  <a:cubicBezTo>
                    <a:pt x="339" y="467"/>
                    <a:pt x="340" y="463"/>
                    <a:pt x="341" y="464"/>
                  </a:cubicBezTo>
                  <a:cubicBezTo>
                    <a:pt x="340" y="463"/>
                    <a:pt x="339" y="462"/>
                    <a:pt x="338" y="461"/>
                  </a:cubicBezTo>
                  <a:cubicBezTo>
                    <a:pt x="337" y="460"/>
                    <a:pt x="338" y="460"/>
                    <a:pt x="337" y="460"/>
                  </a:cubicBezTo>
                  <a:cubicBezTo>
                    <a:pt x="336" y="460"/>
                    <a:pt x="334" y="455"/>
                    <a:pt x="334" y="455"/>
                  </a:cubicBezTo>
                  <a:cubicBezTo>
                    <a:pt x="334" y="455"/>
                    <a:pt x="334" y="457"/>
                    <a:pt x="334" y="457"/>
                  </a:cubicBezTo>
                  <a:cubicBezTo>
                    <a:pt x="331" y="455"/>
                    <a:pt x="331" y="450"/>
                    <a:pt x="327" y="450"/>
                  </a:cubicBezTo>
                  <a:cubicBezTo>
                    <a:pt x="330" y="444"/>
                    <a:pt x="323" y="443"/>
                    <a:pt x="324" y="436"/>
                  </a:cubicBezTo>
                  <a:cubicBezTo>
                    <a:pt x="324" y="434"/>
                    <a:pt x="321" y="435"/>
                    <a:pt x="321" y="433"/>
                  </a:cubicBezTo>
                  <a:cubicBezTo>
                    <a:pt x="321" y="430"/>
                    <a:pt x="316" y="432"/>
                    <a:pt x="316" y="430"/>
                  </a:cubicBezTo>
                  <a:cubicBezTo>
                    <a:pt x="317" y="428"/>
                    <a:pt x="317" y="427"/>
                    <a:pt x="314" y="427"/>
                  </a:cubicBezTo>
                  <a:cubicBezTo>
                    <a:pt x="316" y="425"/>
                    <a:pt x="315" y="424"/>
                    <a:pt x="314" y="420"/>
                  </a:cubicBezTo>
                  <a:cubicBezTo>
                    <a:pt x="314" y="420"/>
                    <a:pt x="314" y="418"/>
                    <a:pt x="314" y="418"/>
                  </a:cubicBezTo>
                  <a:cubicBezTo>
                    <a:pt x="314" y="417"/>
                    <a:pt x="313" y="418"/>
                    <a:pt x="313" y="418"/>
                  </a:cubicBezTo>
                  <a:cubicBezTo>
                    <a:pt x="312" y="414"/>
                    <a:pt x="315" y="415"/>
                    <a:pt x="313" y="412"/>
                  </a:cubicBezTo>
                  <a:cubicBezTo>
                    <a:pt x="311" y="410"/>
                    <a:pt x="310" y="419"/>
                    <a:pt x="310" y="412"/>
                  </a:cubicBezTo>
                  <a:cubicBezTo>
                    <a:pt x="310" y="407"/>
                    <a:pt x="305" y="403"/>
                    <a:pt x="300" y="398"/>
                  </a:cubicBezTo>
                  <a:cubicBezTo>
                    <a:pt x="296" y="401"/>
                    <a:pt x="299" y="402"/>
                    <a:pt x="297" y="406"/>
                  </a:cubicBezTo>
                  <a:cubicBezTo>
                    <a:pt x="294" y="407"/>
                    <a:pt x="295" y="404"/>
                    <a:pt x="293" y="404"/>
                  </a:cubicBezTo>
                  <a:cubicBezTo>
                    <a:pt x="291" y="404"/>
                    <a:pt x="291" y="402"/>
                    <a:pt x="289" y="402"/>
                  </a:cubicBezTo>
                  <a:cubicBezTo>
                    <a:pt x="292" y="404"/>
                    <a:pt x="290" y="411"/>
                    <a:pt x="294" y="411"/>
                  </a:cubicBezTo>
                  <a:cubicBezTo>
                    <a:pt x="293" y="414"/>
                    <a:pt x="295" y="418"/>
                    <a:pt x="297" y="423"/>
                  </a:cubicBezTo>
                  <a:cubicBezTo>
                    <a:pt x="297" y="424"/>
                    <a:pt x="297" y="426"/>
                    <a:pt x="297" y="426"/>
                  </a:cubicBezTo>
                  <a:cubicBezTo>
                    <a:pt x="299" y="427"/>
                    <a:pt x="300" y="434"/>
                    <a:pt x="301" y="437"/>
                  </a:cubicBezTo>
                  <a:cubicBezTo>
                    <a:pt x="307" y="437"/>
                    <a:pt x="307" y="437"/>
                    <a:pt x="307" y="437"/>
                  </a:cubicBezTo>
                  <a:cubicBezTo>
                    <a:pt x="306" y="438"/>
                    <a:pt x="306" y="439"/>
                    <a:pt x="306" y="441"/>
                  </a:cubicBezTo>
                  <a:cubicBezTo>
                    <a:pt x="307" y="442"/>
                    <a:pt x="308" y="441"/>
                    <a:pt x="308" y="440"/>
                  </a:cubicBezTo>
                  <a:cubicBezTo>
                    <a:pt x="311" y="442"/>
                    <a:pt x="310" y="444"/>
                    <a:pt x="311" y="447"/>
                  </a:cubicBezTo>
                  <a:cubicBezTo>
                    <a:pt x="312" y="448"/>
                    <a:pt x="314" y="448"/>
                    <a:pt x="314" y="448"/>
                  </a:cubicBezTo>
                  <a:cubicBezTo>
                    <a:pt x="314" y="449"/>
                    <a:pt x="314" y="451"/>
                    <a:pt x="314" y="451"/>
                  </a:cubicBezTo>
                  <a:cubicBezTo>
                    <a:pt x="314" y="451"/>
                    <a:pt x="315" y="451"/>
                    <a:pt x="316" y="451"/>
                  </a:cubicBezTo>
                  <a:cubicBezTo>
                    <a:pt x="316" y="453"/>
                    <a:pt x="314" y="454"/>
                    <a:pt x="314" y="454"/>
                  </a:cubicBezTo>
                  <a:cubicBezTo>
                    <a:pt x="315" y="456"/>
                    <a:pt x="316" y="456"/>
                    <a:pt x="317" y="457"/>
                  </a:cubicBezTo>
                  <a:cubicBezTo>
                    <a:pt x="317" y="457"/>
                    <a:pt x="316" y="459"/>
                    <a:pt x="317" y="460"/>
                  </a:cubicBezTo>
                  <a:cubicBezTo>
                    <a:pt x="317" y="460"/>
                    <a:pt x="318" y="460"/>
                    <a:pt x="318" y="460"/>
                  </a:cubicBezTo>
                  <a:cubicBezTo>
                    <a:pt x="319" y="461"/>
                    <a:pt x="316" y="466"/>
                    <a:pt x="321" y="465"/>
                  </a:cubicBezTo>
                  <a:cubicBezTo>
                    <a:pt x="321" y="468"/>
                    <a:pt x="321" y="471"/>
                    <a:pt x="323" y="474"/>
                  </a:cubicBezTo>
                  <a:cubicBezTo>
                    <a:pt x="323" y="475"/>
                    <a:pt x="325" y="476"/>
                    <a:pt x="325" y="476"/>
                  </a:cubicBezTo>
                  <a:cubicBezTo>
                    <a:pt x="326" y="477"/>
                    <a:pt x="326" y="480"/>
                    <a:pt x="327" y="481"/>
                  </a:cubicBezTo>
                  <a:cubicBezTo>
                    <a:pt x="327" y="481"/>
                    <a:pt x="329" y="481"/>
                    <a:pt x="330" y="482"/>
                  </a:cubicBezTo>
                  <a:cubicBezTo>
                    <a:pt x="331" y="484"/>
                    <a:pt x="328" y="486"/>
                    <a:pt x="331" y="486"/>
                  </a:cubicBezTo>
                  <a:cubicBezTo>
                    <a:pt x="333" y="486"/>
                    <a:pt x="332" y="490"/>
                    <a:pt x="332" y="492"/>
                  </a:cubicBezTo>
                  <a:cubicBezTo>
                    <a:pt x="338" y="489"/>
                    <a:pt x="337" y="495"/>
                    <a:pt x="344" y="493"/>
                  </a:cubicBezTo>
                  <a:cubicBezTo>
                    <a:pt x="344" y="497"/>
                    <a:pt x="346" y="499"/>
                    <a:pt x="346" y="503"/>
                  </a:cubicBezTo>
                  <a:cubicBezTo>
                    <a:pt x="351" y="511"/>
                    <a:pt x="368" y="509"/>
                    <a:pt x="379" y="507"/>
                  </a:cubicBezTo>
                  <a:cubicBezTo>
                    <a:pt x="380" y="508"/>
                    <a:pt x="379" y="505"/>
                    <a:pt x="380" y="505"/>
                  </a:cubicBezTo>
                  <a:cubicBezTo>
                    <a:pt x="383" y="503"/>
                    <a:pt x="390" y="507"/>
                    <a:pt x="388" y="502"/>
                  </a:cubicBezTo>
                  <a:cubicBezTo>
                    <a:pt x="391" y="503"/>
                    <a:pt x="391" y="506"/>
                    <a:pt x="390" y="509"/>
                  </a:cubicBezTo>
                  <a:cubicBezTo>
                    <a:pt x="390" y="509"/>
                    <a:pt x="388" y="510"/>
                    <a:pt x="388" y="510"/>
                  </a:cubicBezTo>
                  <a:cubicBezTo>
                    <a:pt x="388" y="513"/>
                    <a:pt x="389" y="516"/>
                    <a:pt x="388" y="519"/>
                  </a:cubicBezTo>
                  <a:cubicBezTo>
                    <a:pt x="388" y="519"/>
                    <a:pt x="386" y="518"/>
                    <a:pt x="386" y="519"/>
                  </a:cubicBezTo>
                  <a:cubicBezTo>
                    <a:pt x="385" y="519"/>
                    <a:pt x="385" y="525"/>
                    <a:pt x="384" y="527"/>
                  </a:cubicBezTo>
                  <a:cubicBezTo>
                    <a:pt x="384" y="528"/>
                    <a:pt x="380" y="529"/>
                    <a:pt x="381" y="534"/>
                  </a:cubicBezTo>
                  <a:cubicBezTo>
                    <a:pt x="377" y="534"/>
                    <a:pt x="380" y="542"/>
                    <a:pt x="374" y="541"/>
                  </a:cubicBezTo>
                  <a:cubicBezTo>
                    <a:pt x="375" y="545"/>
                    <a:pt x="373" y="546"/>
                    <a:pt x="373" y="549"/>
                  </a:cubicBezTo>
                  <a:cubicBezTo>
                    <a:pt x="368" y="548"/>
                    <a:pt x="371" y="555"/>
                    <a:pt x="366" y="554"/>
                  </a:cubicBezTo>
                  <a:cubicBezTo>
                    <a:pt x="366" y="558"/>
                    <a:pt x="366" y="558"/>
                    <a:pt x="366" y="558"/>
                  </a:cubicBezTo>
                  <a:cubicBezTo>
                    <a:pt x="365" y="558"/>
                    <a:pt x="364" y="556"/>
                    <a:pt x="363" y="556"/>
                  </a:cubicBezTo>
                  <a:cubicBezTo>
                    <a:pt x="360" y="558"/>
                    <a:pt x="362" y="559"/>
                    <a:pt x="358" y="561"/>
                  </a:cubicBezTo>
                  <a:cubicBezTo>
                    <a:pt x="358" y="561"/>
                    <a:pt x="353" y="562"/>
                    <a:pt x="353" y="562"/>
                  </a:cubicBezTo>
                  <a:cubicBezTo>
                    <a:pt x="353" y="562"/>
                    <a:pt x="354" y="563"/>
                    <a:pt x="353" y="563"/>
                  </a:cubicBezTo>
                  <a:cubicBezTo>
                    <a:pt x="352" y="564"/>
                    <a:pt x="349" y="565"/>
                    <a:pt x="348" y="566"/>
                  </a:cubicBezTo>
                  <a:cubicBezTo>
                    <a:pt x="344" y="569"/>
                    <a:pt x="343" y="573"/>
                    <a:pt x="338" y="573"/>
                  </a:cubicBezTo>
                  <a:cubicBezTo>
                    <a:pt x="339" y="577"/>
                    <a:pt x="336" y="577"/>
                    <a:pt x="337" y="580"/>
                  </a:cubicBezTo>
                  <a:cubicBezTo>
                    <a:pt x="335" y="582"/>
                    <a:pt x="334" y="581"/>
                    <a:pt x="332" y="580"/>
                  </a:cubicBezTo>
                  <a:cubicBezTo>
                    <a:pt x="333" y="582"/>
                    <a:pt x="330" y="584"/>
                    <a:pt x="331" y="584"/>
                  </a:cubicBezTo>
                  <a:cubicBezTo>
                    <a:pt x="334" y="587"/>
                    <a:pt x="330" y="585"/>
                    <a:pt x="330" y="589"/>
                  </a:cubicBezTo>
                  <a:cubicBezTo>
                    <a:pt x="329" y="591"/>
                    <a:pt x="327" y="589"/>
                    <a:pt x="327" y="590"/>
                  </a:cubicBezTo>
                  <a:cubicBezTo>
                    <a:pt x="326" y="591"/>
                    <a:pt x="327" y="592"/>
                    <a:pt x="327" y="593"/>
                  </a:cubicBezTo>
                  <a:cubicBezTo>
                    <a:pt x="326" y="594"/>
                    <a:pt x="323" y="605"/>
                    <a:pt x="324" y="608"/>
                  </a:cubicBezTo>
                  <a:cubicBezTo>
                    <a:pt x="324" y="611"/>
                    <a:pt x="325" y="612"/>
                    <a:pt x="327" y="614"/>
                  </a:cubicBezTo>
                  <a:cubicBezTo>
                    <a:pt x="327" y="618"/>
                    <a:pt x="326" y="619"/>
                    <a:pt x="327" y="622"/>
                  </a:cubicBezTo>
                  <a:cubicBezTo>
                    <a:pt x="327" y="623"/>
                    <a:pt x="328" y="628"/>
                    <a:pt x="330" y="628"/>
                  </a:cubicBezTo>
                  <a:cubicBezTo>
                    <a:pt x="334" y="628"/>
                    <a:pt x="325" y="634"/>
                    <a:pt x="332" y="635"/>
                  </a:cubicBezTo>
                  <a:cubicBezTo>
                    <a:pt x="332" y="642"/>
                    <a:pt x="333" y="647"/>
                    <a:pt x="332" y="653"/>
                  </a:cubicBezTo>
                  <a:cubicBezTo>
                    <a:pt x="332" y="657"/>
                    <a:pt x="328" y="661"/>
                    <a:pt x="328" y="664"/>
                  </a:cubicBezTo>
                  <a:cubicBezTo>
                    <a:pt x="325" y="665"/>
                    <a:pt x="320" y="668"/>
                    <a:pt x="318" y="670"/>
                  </a:cubicBezTo>
                  <a:cubicBezTo>
                    <a:pt x="317" y="671"/>
                    <a:pt x="317" y="671"/>
                    <a:pt x="318" y="671"/>
                  </a:cubicBezTo>
                  <a:cubicBezTo>
                    <a:pt x="318" y="673"/>
                    <a:pt x="316" y="672"/>
                    <a:pt x="314" y="673"/>
                  </a:cubicBezTo>
                  <a:cubicBezTo>
                    <a:pt x="313" y="673"/>
                    <a:pt x="314" y="675"/>
                    <a:pt x="313" y="676"/>
                  </a:cubicBezTo>
                  <a:cubicBezTo>
                    <a:pt x="312" y="676"/>
                    <a:pt x="310" y="673"/>
                    <a:pt x="310" y="676"/>
                  </a:cubicBezTo>
                  <a:cubicBezTo>
                    <a:pt x="310" y="677"/>
                    <a:pt x="308" y="676"/>
                    <a:pt x="307" y="677"/>
                  </a:cubicBezTo>
                  <a:cubicBezTo>
                    <a:pt x="305" y="678"/>
                    <a:pt x="305" y="682"/>
                    <a:pt x="301" y="681"/>
                  </a:cubicBezTo>
                  <a:cubicBezTo>
                    <a:pt x="300" y="689"/>
                    <a:pt x="301" y="701"/>
                    <a:pt x="303" y="712"/>
                  </a:cubicBezTo>
                  <a:cubicBezTo>
                    <a:pt x="302" y="713"/>
                    <a:pt x="300" y="714"/>
                    <a:pt x="300" y="712"/>
                  </a:cubicBezTo>
                  <a:cubicBezTo>
                    <a:pt x="298" y="712"/>
                    <a:pt x="299" y="714"/>
                    <a:pt x="299" y="715"/>
                  </a:cubicBezTo>
                  <a:cubicBezTo>
                    <a:pt x="297" y="716"/>
                    <a:pt x="295" y="714"/>
                    <a:pt x="294" y="716"/>
                  </a:cubicBezTo>
                  <a:cubicBezTo>
                    <a:pt x="294" y="718"/>
                    <a:pt x="289" y="718"/>
                    <a:pt x="287" y="721"/>
                  </a:cubicBezTo>
                  <a:cubicBezTo>
                    <a:pt x="287" y="729"/>
                    <a:pt x="287" y="729"/>
                    <a:pt x="287" y="729"/>
                  </a:cubicBezTo>
                  <a:cubicBezTo>
                    <a:pt x="284" y="729"/>
                    <a:pt x="286" y="734"/>
                    <a:pt x="285" y="736"/>
                  </a:cubicBezTo>
                  <a:cubicBezTo>
                    <a:pt x="284" y="737"/>
                    <a:pt x="282" y="737"/>
                    <a:pt x="282" y="737"/>
                  </a:cubicBezTo>
                  <a:cubicBezTo>
                    <a:pt x="281" y="740"/>
                    <a:pt x="281" y="742"/>
                    <a:pt x="279" y="744"/>
                  </a:cubicBezTo>
                  <a:cubicBezTo>
                    <a:pt x="279" y="745"/>
                    <a:pt x="279" y="747"/>
                    <a:pt x="279" y="747"/>
                  </a:cubicBezTo>
                  <a:cubicBezTo>
                    <a:pt x="279" y="748"/>
                    <a:pt x="276" y="747"/>
                    <a:pt x="276" y="747"/>
                  </a:cubicBezTo>
                  <a:cubicBezTo>
                    <a:pt x="276" y="748"/>
                    <a:pt x="277" y="751"/>
                    <a:pt x="276" y="751"/>
                  </a:cubicBezTo>
                  <a:cubicBezTo>
                    <a:pt x="276" y="752"/>
                    <a:pt x="274" y="751"/>
                    <a:pt x="273" y="751"/>
                  </a:cubicBezTo>
                  <a:cubicBezTo>
                    <a:pt x="273" y="752"/>
                    <a:pt x="274" y="754"/>
                    <a:pt x="273" y="754"/>
                  </a:cubicBezTo>
                  <a:cubicBezTo>
                    <a:pt x="273" y="755"/>
                    <a:pt x="271" y="754"/>
                    <a:pt x="271" y="754"/>
                  </a:cubicBezTo>
                  <a:cubicBezTo>
                    <a:pt x="270" y="755"/>
                    <a:pt x="268" y="757"/>
                    <a:pt x="268" y="758"/>
                  </a:cubicBezTo>
                  <a:cubicBezTo>
                    <a:pt x="268" y="760"/>
                    <a:pt x="266" y="759"/>
                    <a:pt x="265" y="760"/>
                  </a:cubicBezTo>
                  <a:cubicBezTo>
                    <a:pt x="265" y="760"/>
                    <a:pt x="265" y="762"/>
                    <a:pt x="265" y="763"/>
                  </a:cubicBezTo>
                  <a:cubicBezTo>
                    <a:pt x="264" y="763"/>
                    <a:pt x="263" y="762"/>
                    <a:pt x="262" y="763"/>
                  </a:cubicBezTo>
                  <a:cubicBezTo>
                    <a:pt x="261" y="763"/>
                    <a:pt x="260" y="765"/>
                    <a:pt x="259" y="765"/>
                  </a:cubicBezTo>
                  <a:cubicBezTo>
                    <a:pt x="259" y="766"/>
                    <a:pt x="257" y="768"/>
                    <a:pt x="257" y="768"/>
                  </a:cubicBezTo>
                  <a:cubicBezTo>
                    <a:pt x="256" y="769"/>
                    <a:pt x="252" y="770"/>
                    <a:pt x="252" y="770"/>
                  </a:cubicBezTo>
                  <a:cubicBezTo>
                    <a:pt x="251" y="769"/>
                    <a:pt x="251" y="769"/>
                    <a:pt x="250" y="770"/>
                  </a:cubicBezTo>
                  <a:cubicBezTo>
                    <a:pt x="248" y="771"/>
                    <a:pt x="247" y="770"/>
                    <a:pt x="244" y="771"/>
                  </a:cubicBezTo>
                  <a:cubicBezTo>
                    <a:pt x="243" y="771"/>
                    <a:pt x="234" y="775"/>
                    <a:pt x="231" y="771"/>
                  </a:cubicBezTo>
                  <a:cubicBezTo>
                    <a:pt x="229" y="771"/>
                    <a:pt x="231" y="773"/>
                    <a:pt x="231" y="772"/>
                  </a:cubicBezTo>
                  <a:cubicBezTo>
                    <a:pt x="229" y="776"/>
                    <a:pt x="226" y="773"/>
                    <a:pt x="222" y="774"/>
                  </a:cubicBezTo>
                  <a:cubicBezTo>
                    <a:pt x="220" y="774"/>
                    <a:pt x="221" y="775"/>
                    <a:pt x="222" y="775"/>
                  </a:cubicBezTo>
                  <a:cubicBezTo>
                    <a:pt x="220" y="777"/>
                    <a:pt x="213" y="774"/>
                    <a:pt x="209" y="774"/>
                  </a:cubicBezTo>
                  <a:cubicBezTo>
                    <a:pt x="209" y="767"/>
                    <a:pt x="203" y="763"/>
                    <a:pt x="206" y="757"/>
                  </a:cubicBezTo>
                  <a:cubicBezTo>
                    <a:pt x="203" y="754"/>
                    <a:pt x="200" y="752"/>
                    <a:pt x="200" y="746"/>
                  </a:cubicBezTo>
                  <a:cubicBezTo>
                    <a:pt x="196" y="750"/>
                    <a:pt x="200" y="748"/>
                    <a:pt x="198" y="742"/>
                  </a:cubicBezTo>
                  <a:cubicBezTo>
                    <a:pt x="196" y="735"/>
                    <a:pt x="187" y="730"/>
                    <a:pt x="189" y="722"/>
                  </a:cubicBezTo>
                  <a:cubicBezTo>
                    <a:pt x="188" y="721"/>
                    <a:pt x="188" y="725"/>
                    <a:pt x="188" y="725"/>
                  </a:cubicBezTo>
                  <a:cubicBezTo>
                    <a:pt x="185" y="724"/>
                    <a:pt x="188" y="715"/>
                    <a:pt x="185" y="719"/>
                  </a:cubicBezTo>
                  <a:cubicBezTo>
                    <a:pt x="183" y="717"/>
                    <a:pt x="183" y="712"/>
                    <a:pt x="184" y="709"/>
                  </a:cubicBezTo>
                  <a:cubicBezTo>
                    <a:pt x="184" y="705"/>
                    <a:pt x="185" y="702"/>
                    <a:pt x="182" y="697"/>
                  </a:cubicBezTo>
                  <a:cubicBezTo>
                    <a:pt x="183" y="695"/>
                    <a:pt x="179" y="696"/>
                    <a:pt x="178" y="695"/>
                  </a:cubicBezTo>
                  <a:cubicBezTo>
                    <a:pt x="177" y="694"/>
                    <a:pt x="182" y="691"/>
                    <a:pt x="175" y="693"/>
                  </a:cubicBezTo>
                  <a:cubicBezTo>
                    <a:pt x="175" y="692"/>
                    <a:pt x="176" y="689"/>
                    <a:pt x="175" y="688"/>
                  </a:cubicBezTo>
                  <a:cubicBezTo>
                    <a:pt x="175" y="688"/>
                    <a:pt x="173" y="689"/>
                    <a:pt x="172" y="688"/>
                  </a:cubicBezTo>
                  <a:cubicBezTo>
                    <a:pt x="172" y="688"/>
                    <a:pt x="176" y="683"/>
                    <a:pt x="171" y="684"/>
                  </a:cubicBezTo>
                  <a:cubicBezTo>
                    <a:pt x="171" y="682"/>
                    <a:pt x="173" y="681"/>
                    <a:pt x="172" y="678"/>
                  </a:cubicBezTo>
                  <a:cubicBezTo>
                    <a:pt x="170" y="677"/>
                    <a:pt x="173" y="672"/>
                    <a:pt x="168" y="673"/>
                  </a:cubicBezTo>
                  <a:cubicBezTo>
                    <a:pt x="168" y="660"/>
                    <a:pt x="169" y="656"/>
                    <a:pt x="175" y="648"/>
                  </a:cubicBezTo>
                  <a:cubicBezTo>
                    <a:pt x="174" y="646"/>
                    <a:pt x="177" y="640"/>
                    <a:pt x="174" y="641"/>
                  </a:cubicBezTo>
                  <a:cubicBezTo>
                    <a:pt x="174" y="638"/>
                    <a:pt x="177" y="640"/>
                    <a:pt x="178" y="639"/>
                  </a:cubicBezTo>
                  <a:cubicBezTo>
                    <a:pt x="179" y="639"/>
                    <a:pt x="178" y="636"/>
                    <a:pt x="179" y="636"/>
                  </a:cubicBezTo>
                  <a:cubicBezTo>
                    <a:pt x="179" y="634"/>
                    <a:pt x="178" y="621"/>
                    <a:pt x="177" y="625"/>
                  </a:cubicBezTo>
                  <a:cubicBezTo>
                    <a:pt x="174" y="623"/>
                    <a:pt x="175" y="619"/>
                    <a:pt x="175" y="617"/>
                  </a:cubicBezTo>
                  <a:cubicBezTo>
                    <a:pt x="175" y="613"/>
                    <a:pt x="176" y="610"/>
                    <a:pt x="175" y="607"/>
                  </a:cubicBezTo>
                  <a:cubicBezTo>
                    <a:pt x="175" y="605"/>
                    <a:pt x="173" y="606"/>
                    <a:pt x="172" y="606"/>
                  </a:cubicBezTo>
                  <a:cubicBezTo>
                    <a:pt x="172" y="605"/>
                    <a:pt x="174" y="604"/>
                    <a:pt x="174" y="603"/>
                  </a:cubicBezTo>
                  <a:cubicBezTo>
                    <a:pt x="174" y="603"/>
                    <a:pt x="172" y="602"/>
                    <a:pt x="172" y="601"/>
                  </a:cubicBezTo>
                  <a:cubicBezTo>
                    <a:pt x="172" y="598"/>
                    <a:pt x="171" y="599"/>
                    <a:pt x="170" y="597"/>
                  </a:cubicBezTo>
                  <a:cubicBezTo>
                    <a:pt x="169" y="597"/>
                    <a:pt x="170" y="595"/>
                    <a:pt x="170" y="594"/>
                  </a:cubicBezTo>
                  <a:cubicBezTo>
                    <a:pt x="169" y="594"/>
                    <a:pt x="166" y="594"/>
                    <a:pt x="167" y="593"/>
                  </a:cubicBezTo>
                  <a:cubicBezTo>
                    <a:pt x="167" y="593"/>
                    <a:pt x="168" y="593"/>
                    <a:pt x="168" y="593"/>
                  </a:cubicBezTo>
                  <a:cubicBezTo>
                    <a:pt x="166" y="590"/>
                    <a:pt x="165" y="589"/>
                    <a:pt x="161" y="587"/>
                  </a:cubicBezTo>
                  <a:cubicBezTo>
                    <a:pt x="160" y="587"/>
                    <a:pt x="161" y="586"/>
                    <a:pt x="160" y="586"/>
                  </a:cubicBezTo>
                  <a:cubicBezTo>
                    <a:pt x="158" y="586"/>
                    <a:pt x="158" y="582"/>
                    <a:pt x="156" y="583"/>
                  </a:cubicBezTo>
                  <a:cubicBezTo>
                    <a:pt x="153" y="571"/>
                    <a:pt x="156" y="561"/>
                    <a:pt x="156" y="548"/>
                  </a:cubicBezTo>
                  <a:cubicBezTo>
                    <a:pt x="155" y="545"/>
                    <a:pt x="152" y="550"/>
                    <a:pt x="153" y="544"/>
                  </a:cubicBezTo>
                  <a:cubicBezTo>
                    <a:pt x="145" y="544"/>
                    <a:pt x="138" y="543"/>
                    <a:pt x="133" y="541"/>
                  </a:cubicBezTo>
                  <a:cubicBezTo>
                    <a:pt x="135" y="533"/>
                    <a:pt x="129" y="542"/>
                    <a:pt x="130" y="534"/>
                  </a:cubicBezTo>
                  <a:cubicBezTo>
                    <a:pt x="124" y="532"/>
                    <a:pt x="123" y="531"/>
                    <a:pt x="115" y="533"/>
                  </a:cubicBezTo>
                  <a:cubicBezTo>
                    <a:pt x="114" y="533"/>
                    <a:pt x="111" y="533"/>
                    <a:pt x="109" y="534"/>
                  </a:cubicBezTo>
                  <a:cubicBezTo>
                    <a:pt x="109" y="534"/>
                    <a:pt x="105" y="536"/>
                    <a:pt x="101" y="535"/>
                  </a:cubicBezTo>
                  <a:cubicBezTo>
                    <a:pt x="103" y="539"/>
                    <a:pt x="105" y="537"/>
                    <a:pt x="98" y="538"/>
                  </a:cubicBezTo>
                  <a:cubicBezTo>
                    <a:pt x="93" y="539"/>
                    <a:pt x="90" y="541"/>
                    <a:pt x="83" y="541"/>
                  </a:cubicBezTo>
                  <a:cubicBezTo>
                    <a:pt x="80" y="541"/>
                    <a:pt x="80" y="540"/>
                    <a:pt x="78" y="540"/>
                  </a:cubicBezTo>
                  <a:cubicBezTo>
                    <a:pt x="69" y="539"/>
                    <a:pt x="60" y="544"/>
                    <a:pt x="52" y="542"/>
                  </a:cubicBezTo>
                  <a:cubicBezTo>
                    <a:pt x="52" y="538"/>
                    <a:pt x="47" y="539"/>
                    <a:pt x="45" y="538"/>
                  </a:cubicBezTo>
                  <a:cubicBezTo>
                    <a:pt x="44" y="538"/>
                    <a:pt x="45" y="536"/>
                    <a:pt x="45" y="535"/>
                  </a:cubicBezTo>
                  <a:cubicBezTo>
                    <a:pt x="44" y="535"/>
                    <a:pt x="41" y="536"/>
                    <a:pt x="41" y="535"/>
                  </a:cubicBezTo>
                  <a:cubicBezTo>
                    <a:pt x="40" y="535"/>
                    <a:pt x="41" y="533"/>
                    <a:pt x="41" y="533"/>
                  </a:cubicBezTo>
                  <a:cubicBezTo>
                    <a:pt x="39" y="532"/>
                    <a:pt x="38" y="533"/>
                    <a:pt x="38" y="531"/>
                  </a:cubicBezTo>
                  <a:cubicBezTo>
                    <a:pt x="38" y="531"/>
                    <a:pt x="35" y="529"/>
                    <a:pt x="35" y="528"/>
                  </a:cubicBezTo>
                  <a:cubicBezTo>
                    <a:pt x="34" y="528"/>
                    <a:pt x="35" y="527"/>
                    <a:pt x="34" y="527"/>
                  </a:cubicBezTo>
                  <a:cubicBezTo>
                    <a:pt x="32" y="527"/>
                    <a:pt x="33" y="525"/>
                    <a:pt x="32" y="524"/>
                  </a:cubicBezTo>
                  <a:cubicBezTo>
                    <a:pt x="31" y="523"/>
                    <a:pt x="30" y="524"/>
                    <a:pt x="29" y="523"/>
                  </a:cubicBezTo>
                  <a:cubicBezTo>
                    <a:pt x="29" y="522"/>
                    <a:pt x="30" y="521"/>
                    <a:pt x="29" y="520"/>
                  </a:cubicBezTo>
                  <a:cubicBezTo>
                    <a:pt x="28" y="519"/>
                    <a:pt x="26" y="521"/>
                    <a:pt x="26" y="519"/>
                  </a:cubicBezTo>
                  <a:cubicBezTo>
                    <a:pt x="26" y="518"/>
                    <a:pt x="28" y="516"/>
                    <a:pt x="28" y="517"/>
                  </a:cubicBezTo>
                  <a:cubicBezTo>
                    <a:pt x="26" y="512"/>
                    <a:pt x="20" y="514"/>
                    <a:pt x="21" y="509"/>
                  </a:cubicBezTo>
                  <a:cubicBezTo>
                    <a:pt x="14" y="511"/>
                    <a:pt x="17" y="503"/>
                    <a:pt x="11" y="505"/>
                  </a:cubicBezTo>
                  <a:cubicBezTo>
                    <a:pt x="12" y="503"/>
                    <a:pt x="13" y="502"/>
                    <a:pt x="12" y="500"/>
                  </a:cubicBezTo>
                  <a:cubicBezTo>
                    <a:pt x="12" y="498"/>
                    <a:pt x="9" y="499"/>
                    <a:pt x="7" y="499"/>
                  </a:cubicBezTo>
                  <a:cubicBezTo>
                    <a:pt x="8" y="496"/>
                    <a:pt x="4" y="496"/>
                    <a:pt x="4" y="495"/>
                  </a:cubicBezTo>
                  <a:cubicBezTo>
                    <a:pt x="4" y="492"/>
                    <a:pt x="6" y="493"/>
                    <a:pt x="4" y="489"/>
                  </a:cubicBezTo>
                  <a:cubicBezTo>
                    <a:pt x="4" y="488"/>
                    <a:pt x="3" y="489"/>
                    <a:pt x="3" y="488"/>
                  </a:cubicBezTo>
                  <a:cubicBezTo>
                    <a:pt x="3" y="487"/>
                    <a:pt x="1" y="483"/>
                    <a:pt x="0" y="482"/>
                  </a:cubicBezTo>
                  <a:cubicBezTo>
                    <a:pt x="0" y="480"/>
                    <a:pt x="3" y="482"/>
                    <a:pt x="4" y="481"/>
                  </a:cubicBezTo>
                  <a:cubicBezTo>
                    <a:pt x="5" y="480"/>
                    <a:pt x="4" y="476"/>
                    <a:pt x="7" y="476"/>
                  </a:cubicBezTo>
                  <a:cubicBezTo>
                    <a:pt x="7" y="453"/>
                    <a:pt x="7" y="453"/>
                    <a:pt x="7" y="453"/>
                  </a:cubicBezTo>
                  <a:cubicBezTo>
                    <a:pt x="7" y="451"/>
                    <a:pt x="4" y="452"/>
                    <a:pt x="4" y="451"/>
                  </a:cubicBezTo>
                  <a:cubicBezTo>
                    <a:pt x="4" y="451"/>
                    <a:pt x="5" y="449"/>
                    <a:pt x="5" y="448"/>
                  </a:cubicBezTo>
                  <a:cubicBezTo>
                    <a:pt x="6" y="446"/>
                    <a:pt x="4" y="445"/>
                    <a:pt x="4" y="443"/>
                  </a:cubicBezTo>
                  <a:cubicBezTo>
                    <a:pt x="9" y="449"/>
                    <a:pt x="4" y="433"/>
                    <a:pt x="10" y="439"/>
                  </a:cubicBezTo>
                  <a:cubicBezTo>
                    <a:pt x="11" y="437"/>
                    <a:pt x="9" y="432"/>
                    <a:pt x="11" y="430"/>
                  </a:cubicBezTo>
                  <a:cubicBezTo>
                    <a:pt x="11" y="430"/>
                    <a:pt x="14" y="430"/>
                    <a:pt x="14" y="430"/>
                  </a:cubicBezTo>
                  <a:cubicBezTo>
                    <a:pt x="14" y="429"/>
                    <a:pt x="12" y="428"/>
                    <a:pt x="12" y="426"/>
                  </a:cubicBezTo>
                  <a:cubicBezTo>
                    <a:pt x="18" y="425"/>
                    <a:pt x="17" y="417"/>
                    <a:pt x="22" y="416"/>
                  </a:cubicBezTo>
                  <a:cubicBezTo>
                    <a:pt x="22" y="411"/>
                    <a:pt x="27" y="411"/>
                    <a:pt x="26" y="406"/>
                  </a:cubicBezTo>
                  <a:cubicBezTo>
                    <a:pt x="29" y="407"/>
                    <a:pt x="29" y="405"/>
                    <a:pt x="29" y="404"/>
                  </a:cubicBezTo>
                  <a:cubicBezTo>
                    <a:pt x="38" y="403"/>
                    <a:pt x="44" y="400"/>
                    <a:pt x="43" y="389"/>
                  </a:cubicBezTo>
                  <a:cubicBezTo>
                    <a:pt x="49" y="391"/>
                    <a:pt x="44" y="382"/>
                    <a:pt x="49" y="382"/>
                  </a:cubicBezTo>
                  <a:cubicBezTo>
                    <a:pt x="49" y="374"/>
                    <a:pt x="49" y="374"/>
                    <a:pt x="49" y="374"/>
                  </a:cubicBezTo>
                  <a:cubicBezTo>
                    <a:pt x="51" y="374"/>
                    <a:pt x="52" y="372"/>
                    <a:pt x="55" y="373"/>
                  </a:cubicBezTo>
                  <a:cubicBezTo>
                    <a:pt x="57" y="370"/>
                    <a:pt x="59" y="368"/>
                    <a:pt x="62" y="364"/>
                  </a:cubicBezTo>
                  <a:cubicBezTo>
                    <a:pt x="62" y="363"/>
                    <a:pt x="63" y="364"/>
                    <a:pt x="63" y="363"/>
                  </a:cubicBezTo>
                  <a:cubicBezTo>
                    <a:pt x="63" y="361"/>
                    <a:pt x="67" y="361"/>
                    <a:pt x="66" y="359"/>
                  </a:cubicBezTo>
                  <a:cubicBezTo>
                    <a:pt x="72" y="360"/>
                    <a:pt x="73" y="355"/>
                    <a:pt x="78" y="356"/>
                  </a:cubicBezTo>
                  <a:cubicBezTo>
                    <a:pt x="76" y="361"/>
                    <a:pt x="85" y="356"/>
                    <a:pt x="83" y="361"/>
                  </a:cubicBezTo>
                  <a:cubicBezTo>
                    <a:pt x="85" y="358"/>
                    <a:pt x="97" y="363"/>
                    <a:pt x="97" y="357"/>
                  </a:cubicBezTo>
                  <a:cubicBezTo>
                    <a:pt x="103" y="356"/>
                    <a:pt x="109" y="355"/>
                    <a:pt x="112" y="350"/>
                  </a:cubicBezTo>
                  <a:cubicBezTo>
                    <a:pt x="114" y="350"/>
                    <a:pt x="116" y="350"/>
                    <a:pt x="116" y="349"/>
                  </a:cubicBezTo>
                  <a:cubicBezTo>
                    <a:pt x="119" y="349"/>
                    <a:pt x="119" y="350"/>
                    <a:pt x="122" y="350"/>
                  </a:cubicBezTo>
                  <a:cubicBezTo>
                    <a:pt x="125" y="350"/>
                    <a:pt x="128" y="349"/>
                    <a:pt x="130" y="349"/>
                  </a:cubicBezTo>
                  <a:cubicBezTo>
                    <a:pt x="130" y="349"/>
                    <a:pt x="131" y="350"/>
                    <a:pt x="132" y="350"/>
                  </a:cubicBezTo>
                  <a:cubicBezTo>
                    <a:pt x="135" y="350"/>
                    <a:pt x="141" y="353"/>
                    <a:pt x="147" y="352"/>
                  </a:cubicBezTo>
                  <a:cubicBezTo>
                    <a:pt x="150" y="351"/>
                    <a:pt x="154" y="347"/>
                    <a:pt x="157" y="350"/>
                  </a:cubicBezTo>
                  <a:cubicBezTo>
                    <a:pt x="159" y="353"/>
                    <a:pt x="158" y="350"/>
                    <a:pt x="163" y="350"/>
                  </a:cubicBezTo>
                  <a:cubicBezTo>
                    <a:pt x="163" y="351"/>
                    <a:pt x="164" y="352"/>
                    <a:pt x="164" y="353"/>
                  </a:cubicBezTo>
                  <a:cubicBezTo>
                    <a:pt x="164" y="353"/>
                    <a:pt x="161" y="354"/>
                    <a:pt x="161" y="354"/>
                  </a:cubicBezTo>
                  <a:cubicBezTo>
                    <a:pt x="161" y="356"/>
                    <a:pt x="162" y="355"/>
                    <a:pt x="163" y="356"/>
                  </a:cubicBezTo>
                  <a:cubicBezTo>
                    <a:pt x="163" y="357"/>
                    <a:pt x="161" y="357"/>
                    <a:pt x="161" y="357"/>
                  </a:cubicBezTo>
                  <a:cubicBezTo>
                    <a:pt x="161" y="358"/>
                    <a:pt x="163" y="359"/>
                    <a:pt x="163" y="360"/>
                  </a:cubicBezTo>
                  <a:cubicBezTo>
                    <a:pt x="162" y="364"/>
                    <a:pt x="160" y="366"/>
                    <a:pt x="164" y="371"/>
                  </a:cubicBezTo>
                  <a:cubicBezTo>
                    <a:pt x="165" y="374"/>
                    <a:pt x="166" y="370"/>
                    <a:pt x="168" y="373"/>
                  </a:cubicBezTo>
                  <a:cubicBezTo>
                    <a:pt x="168" y="374"/>
                    <a:pt x="171" y="373"/>
                    <a:pt x="171" y="374"/>
                  </a:cubicBezTo>
                  <a:cubicBezTo>
                    <a:pt x="171" y="374"/>
                    <a:pt x="171" y="377"/>
                    <a:pt x="171" y="377"/>
                  </a:cubicBezTo>
                  <a:cubicBezTo>
                    <a:pt x="172" y="378"/>
                    <a:pt x="175" y="376"/>
                    <a:pt x="175" y="378"/>
                  </a:cubicBezTo>
                  <a:cubicBezTo>
                    <a:pt x="180" y="376"/>
                    <a:pt x="183" y="382"/>
                    <a:pt x="185" y="378"/>
                  </a:cubicBezTo>
                  <a:cubicBezTo>
                    <a:pt x="187" y="378"/>
                    <a:pt x="186" y="381"/>
                    <a:pt x="186" y="381"/>
                  </a:cubicBezTo>
                  <a:cubicBezTo>
                    <a:pt x="189" y="383"/>
                    <a:pt x="190" y="381"/>
                    <a:pt x="193" y="382"/>
                  </a:cubicBezTo>
                  <a:cubicBezTo>
                    <a:pt x="194" y="383"/>
                    <a:pt x="194" y="385"/>
                    <a:pt x="195" y="385"/>
                  </a:cubicBezTo>
                  <a:cubicBezTo>
                    <a:pt x="195" y="386"/>
                    <a:pt x="197" y="385"/>
                    <a:pt x="198" y="385"/>
                  </a:cubicBezTo>
                  <a:cubicBezTo>
                    <a:pt x="199" y="387"/>
                    <a:pt x="200" y="386"/>
                    <a:pt x="202" y="387"/>
                  </a:cubicBezTo>
                  <a:cubicBezTo>
                    <a:pt x="202" y="387"/>
                    <a:pt x="203" y="389"/>
                    <a:pt x="203" y="389"/>
                  </a:cubicBezTo>
                  <a:cubicBezTo>
                    <a:pt x="204" y="390"/>
                    <a:pt x="206" y="388"/>
                    <a:pt x="207" y="388"/>
                  </a:cubicBezTo>
                  <a:cubicBezTo>
                    <a:pt x="207" y="388"/>
                    <a:pt x="208" y="389"/>
                    <a:pt x="209" y="389"/>
                  </a:cubicBezTo>
                  <a:cubicBezTo>
                    <a:pt x="210" y="390"/>
                    <a:pt x="211" y="389"/>
                    <a:pt x="212" y="389"/>
                  </a:cubicBezTo>
                  <a:cubicBezTo>
                    <a:pt x="212" y="388"/>
                    <a:pt x="214" y="388"/>
                    <a:pt x="214" y="387"/>
                  </a:cubicBezTo>
                  <a:cubicBezTo>
                    <a:pt x="214" y="387"/>
                    <a:pt x="217" y="386"/>
                    <a:pt x="216" y="385"/>
                  </a:cubicBezTo>
                  <a:cubicBezTo>
                    <a:pt x="212" y="382"/>
                    <a:pt x="220" y="383"/>
                    <a:pt x="220" y="378"/>
                  </a:cubicBezTo>
                  <a:cubicBezTo>
                    <a:pt x="224" y="379"/>
                    <a:pt x="224" y="376"/>
                    <a:pt x="229" y="377"/>
                  </a:cubicBezTo>
                  <a:cubicBezTo>
                    <a:pt x="229" y="377"/>
                    <a:pt x="230" y="378"/>
                    <a:pt x="230" y="378"/>
                  </a:cubicBezTo>
                  <a:cubicBezTo>
                    <a:pt x="232" y="379"/>
                    <a:pt x="234" y="378"/>
                    <a:pt x="236" y="378"/>
                  </a:cubicBezTo>
                  <a:cubicBezTo>
                    <a:pt x="236" y="378"/>
                    <a:pt x="238" y="381"/>
                    <a:pt x="238" y="381"/>
                  </a:cubicBezTo>
                  <a:cubicBezTo>
                    <a:pt x="239" y="381"/>
                    <a:pt x="241" y="379"/>
                    <a:pt x="243" y="380"/>
                  </a:cubicBezTo>
                  <a:cubicBezTo>
                    <a:pt x="243" y="380"/>
                    <a:pt x="242" y="382"/>
                    <a:pt x="243" y="382"/>
                  </a:cubicBezTo>
                  <a:cubicBezTo>
                    <a:pt x="244" y="383"/>
                    <a:pt x="246" y="380"/>
                    <a:pt x="248" y="381"/>
                  </a:cubicBezTo>
                  <a:cubicBezTo>
                    <a:pt x="249" y="382"/>
                    <a:pt x="245" y="383"/>
                    <a:pt x="245" y="382"/>
                  </a:cubicBezTo>
                  <a:cubicBezTo>
                    <a:pt x="246" y="385"/>
                    <a:pt x="255" y="385"/>
                    <a:pt x="259" y="385"/>
                  </a:cubicBezTo>
                  <a:cubicBezTo>
                    <a:pt x="259" y="391"/>
                    <a:pt x="271" y="389"/>
                    <a:pt x="273" y="385"/>
                  </a:cubicBezTo>
                  <a:cubicBezTo>
                    <a:pt x="274" y="387"/>
                    <a:pt x="280" y="384"/>
                    <a:pt x="282" y="385"/>
                  </a:cubicBezTo>
                  <a:cubicBezTo>
                    <a:pt x="283" y="387"/>
                    <a:pt x="282" y="385"/>
                    <a:pt x="285" y="385"/>
                  </a:cubicBezTo>
                  <a:cubicBezTo>
                    <a:pt x="287" y="386"/>
                    <a:pt x="289" y="387"/>
                    <a:pt x="292" y="387"/>
                  </a:cubicBezTo>
                  <a:cubicBezTo>
                    <a:pt x="294" y="386"/>
                    <a:pt x="295" y="384"/>
                    <a:pt x="299" y="384"/>
                  </a:cubicBezTo>
                  <a:cubicBezTo>
                    <a:pt x="300" y="381"/>
                    <a:pt x="299" y="376"/>
                    <a:pt x="303" y="375"/>
                  </a:cubicBezTo>
                  <a:cubicBezTo>
                    <a:pt x="303" y="373"/>
                    <a:pt x="301" y="373"/>
                    <a:pt x="301" y="370"/>
                  </a:cubicBezTo>
                  <a:cubicBezTo>
                    <a:pt x="306" y="370"/>
                    <a:pt x="306" y="361"/>
                    <a:pt x="310" y="366"/>
                  </a:cubicBezTo>
                  <a:cubicBezTo>
                    <a:pt x="311" y="360"/>
                    <a:pt x="308" y="359"/>
                    <a:pt x="304" y="359"/>
                  </a:cubicBezTo>
                  <a:cubicBezTo>
                    <a:pt x="305" y="357"/>
                    <a:pt x="306" y="355"/>
                    <a:pt x="306" y="353"/>
                  </a:cubicBezTo>
                  <a:cubicBezTo>
                    <a:pt x="304" y="349"/>
                    <a:pt x="296" y="352"/>
                    <a:pt x="294" y="347"/>
                  </a:cubicBezTo>
                  <a:cubicBezTo>
                    <a:pt x="292" y="349"/>
                    <a:pt x="287" y="349"/>
                    <a:pt x="286" y="352"/>
                  </a:cubicBezTo>
                  <a:cubicBezTo>
                    <a:pt x="284" y="352"/>
                    <a:pt x="285" y="349"/>
                    <a:pt x="285" y="349"/>
                  </a:cubicBezTo>
                  <a:cubicBezTo>
                    <a:pt x="282" y="347"/>
                    <a:pt x="278" y="350"/>
                    <a:pt x="275" y="349"/>
                  </a:cubicBezTo>
                  <a:cubicBezTo>
                    <a:pt x="273" y="350"/>
                    <a:pt x="273" y="352"/>
                    <a:pt x="271" y="352"/>
                  </a:cubicBezTo>
                  <a:cubicBezTo>
                    <a:pt x="267" y="352"/>
                    <a:pt x="267" y="346"/>
                    <a:pt x="261" y="347"/>
                  </a:cubicBezTo>
                  <a:cubicBezTo>
                    <a:pt x="261" y="345"/>
                    <a:pt x="259" y="344"/>
                    <a:pt x="259" y="342"/>
                  </a:cubicBezTo>
                  <a:cubicBezTo>
                    <a:pt x="258" y="342"/>
                    <a:pt x="257" y="342"/>
                    <a:pt x="257" y="340"/>
                  </a:cubicBezTo>
                  <a:cubicBezTo>
                    <a:pt x="256" y="339"/>
                    <a:pt x="254" y="338"/>
                    <a:pt x="251" y="338"/>
                  </a:cubicBezTo>
                  <a:cubicBezTo>
                    <a:pt x="254" y="334"/>
                    <a:pt x="252" y="326"/>
                    <a:pt x="251" y="322"/>
                  </a:cubicBezTo>
                  <a:cubicBezTo>
                    <a:pt x="247" y="325"/>
                    <a:pt x="243" y="319"/>
                    <a:pt x="243" y="326"/>
                  </a:cubicBezTo>
                  <a:cubicBezTo>
                    <a:pt x="238" y="324"/>
                    <a:pt x="238" y="328"/>
                    <a:pt x="234" y="325"/>
                  </a:cubicBezTo>
                  <a:cubicBezTo>
                    <a:pt x="234" y="327"/>
                    <a:pt x="234" y="327"/>
                    <a:pt x="233" y="328"/>
                  </a:cubicBezTo>
                  <a:cubicBezTo>
                    <a:pt x="234" y="329"/>
                    <a:pt x="235" y="329"/>
                    <a:pt x="236" y="331"/>
                  </a:cubicBezTo>
                  <a:cubicBezTo>
                    <a:pt x="236" y="332"/>
                    <a:pt x="235" y="334"/>
                    <a:pt x="238" y="333"/>
                  </a:cubicBezTo>
                  <a:cubicBezTo>
                    <a:pt x="237" y="338"/>
                    <a:pt x="237" y="336"/>
                    <a:pt x="240" y="339"/>
                  </a:cubicBezTo>
                  <a:cubicBezTo>
                    <a:pt x="241" y="342"/>
                    <a:pt x="238" y="341"/>
                    <a:pt x="237" y="342"/>
                  </a:cubicBezTo>
                  <a:cubicBezTo>
                    <a:pt x="237" y="342"/>
                    <a:pt x="235" y="347"/>
                    <a:pt x="234" y="346"/>
                  </a:cubicBezTo>
                  <a:cubicBezTo>
                    <a:pt x="231" y="343"/>
                    <a:pt x="234" y="350"/>
                    <a:pt x="229" y="349"/>
                  </a:cubicBezTo>
                  <a:cubicBezTo>
                    <a:pt x="228" y="348"/>
                    <a:pt x="227" y="346"/>
                    <a:pt x="226" y="346"/>
                  </a:cubicBezTo>
                  <a:cubicBezTo>
                    <a:pt x="225" y="344"/>
                    <a:pt x="227" y="343"/>
                    <a:pt x="229" y="343"/>
                  </a:cubicBezTo>
                  <a:cubicBezTo>
                    <a:pt x="227" y="341"/>
                    <a:pt x="222" y="340"/>
                    <a:pt x="226" y="336"/>
                  </a:cubicBezTo>
                  <a:cubicBezTo>
                    <a:pt x="224" y="335"/>
                    <a:pt x="221" y="337"/>
                    <a:pt x="220" y="336"/>
                  </a:cubicBezTo>
                  <a:cubicBezTo>
                    <a:pt x="219" y="335"/>
                    <a:pt x="223" y="335"/>
                    <a:pt x="223" y="335"/>
                  </a:cubicBezTo>
                  <a:cubicBezTo>
                    <a:pt x="223" y="335"/>
                    <a:pt x="219" y="331"/>
                    <a:pt x="216" y="329"/>
                  </a:cubicBezTo>
                  <a:cubicBezTo>
                    <a:pt x="217" y="323"/>
                    <a:pt x="213" y="321"/>
                    <a:pt x="213" y="315"/>
                  </a:cubicBezTo>
                  <a:cubicBezTo>
                    <a:pt x="214" y="313"/>
                    <a:pt x="209" y="315"/>
                    <a:pt x="209" y="314"/>
                  </a:cubicBezTo>
                  <a:cubicBezTo>
                    <a:pt x="209" y="313"/>
                    <a:pt x="211" y="311"/>
                    <a:pt x="210" y="311"/>
                  </a:cubicBezTo>
                  <a:cubicBezTo>
                    <a:pt x="207" y="309"/>
                    <a:pt x="207" y="311"/>
                    <a:pt x="205" y="310"/>
                  </a:cubicBezTo>
                  <a:cubicBezTo>
                    <a:pt x="204" y="309"/>
                    <a:pt x="206" y="308"/>
                    <a:pt x="206" y="307"/>
                  </a:cubicBezTo>
                  <a:cubicBezTo>
                    <a:pt x="206" y="306"/>
                    <a:pt x="204" y="308"/>
                    <a:pt x="205" y="308"/>
                  </a:cubicBezTo>
                  <a:cubicBezTo>
                    <a:pt x="203" y="308"/>
                    <a:pt x="204" y="306"/>
                    <a:pt x="203" y="305"/>
                  </a:cubicBezTo>
                  <a:cubicBezTo>
                    <a:pt x="198" y="306"/>
                    <a:pt x="198" y="302"/>
                    <a:pt x="192" y="303"/>
                  </a:cubicBezTo>
                  <a:cubicBezTo>
                    <a:pt x="192" y="301"/>
                    <a:pt x="190" y="301"/>
                    <a:pt x="189" y="300"/>
                  </a:cubicBezTo>
                  <a:cubicBezTo>
                    <a:pt x="189" y="299"/>
                    <a:pt x="190" y="297"/>
                    <a:pt x="189" y="297"/>
                  </a:cubicBezTo>
                  <a:cubicBezTo>
                    <a:pt x="189" y="296"/>
                    <a:pt x="187" y="297"/>
                    <a:pt x="186" y="297"/>
                  </a:cubicBezTo>
                  <a:cubicBezTo>
                    <a:pt x="186" y="297"/>
                    <a:pt x="186" y="291"/>
                    <a:pt x="185" y="293"/>
                  </a:cubicBezTo>
                  <a:cubicBezTo>
                    <a:pt x="184" y="294"/>
                    <a:pt x="183" y="293"/>
                    <a:pt x="182" y="291"/>
                  </a:cubicBezTo>
                  <a:cubicBezTo>
                    <a:pt x="182" y="291"/>
                    <a:pt x="180" y="290"/>
                    <a:pt x="181" y="288"/>
                  </a:cubicBezTo>
                  <a:cubicBezTo>
                    <a:pt x="176" y="289"/>
                    <a:pt x="177" y="290"/>
                    <a:pt x="172" y="288"/>
                  </a:cubicBezTo>
                  <a:cubicBezTo>
                    <a:pt x="171" y="289"/>
                    <a:pt x="171" y="291"/>
                    <a:pt x="170" y="291"/>
                  </a:cubicBezTo>
                  <a:cubicBezTo>
                    <a:pt x="168" y="295"/>
                    <a:pt x="172" y="294"/>
                    <a:pt x="172" y="297"/>
                  </a:cubicBezTo>
                  <a:cubicBezTo>
                    <a:pt x="172" y="298"/>
                    <a:pt x="175" y="301"/>
                    <a:pt x="175" y="301"/>
                  </a:cubicBezTo>
                  <a:cubicBezTo>
                    <a:pt x="176" y="302"/>
                    <a:pt x="176" y="303"/>
                    <a:pt x="178" y="303"/>
                  </a:cubicBezTo>
                  <a:cubicBezTo>
                    <a:pt x="176" y="307"/>
                    <a:pt x="181" y="306"/>
                    <a:pt x="182" y="308"/>
                  </a:cubicBezTo>
                  <a:cubicBezTo>
                    <a:pt x="183" y="309"/>
                    <a:pt x="184" y="314"/>
                    <a:pt x="185" y="312"/>
                  </a:cubicBezTo>
                  <a:cubicBezTo>
                    <a:pt x="187" y="310"/>
                    <a:pt x="185" y="313"/>
                    <a:pt x="186" y="314"/>
                  </a:cubicBezTo>
                  <a:cubicBezTo>
                    <a:pt x="188" y="315"/>
                    <a:pt x="191" y="314"/>
                    <a:pt x="192" y="318"/>
                  </a:cubicBezTo>
                  <a:cubicBezTo>
                    <a:pt x="194" y="317"/>
                    <a:pt x="194" y="319"/>
                    <a:pt x="195" y="319"/>
                  </a:cubicBezTo>
                  <a:cubicBezTo>
                    <a:pt x="196" y="319"/>
                    <a:pt x="197" y="318"/>
                    <a:pt x="196" y="318"/>
                  </a:cubicBezTo>
                  <a:cubicBezTo>
                    <a:pt x="198" y="318"/>
                    <a:pt x="198" y="322"/>
                    <a:pt x="199" y="319"/>
                  </a:cubicBezTo>
                  <a:cubicBezTo>
                    <a:pt x="202" y="319"/>
                    <a:pt x="198" y="326"/>
                    <a:pt x="203" y="324"/>
                  </a:cubicBezTo>
                  <a:cubicBezTo>
                    <a:pt x="203" y="327"/>
                    <a:pt x="197" y="324"/>
                    <a:pt x="195" y="325"/>
                  </a:cubicBezTo>
                  <a:cubicBezTo>
                    <a:pt x="196" y="326"/>
                    <a:pt x="197" y="326"/>
                    <a:pt x="198" y="328"/>
                  </a:cubicBezTo>
                  <a:cubicBezTo>
                    <a:pt x="199" y="330"/>
                    <a:pt x="195" y="335"/>
                    <a:pt x="198" y="335"/>
                  </a:cubicBezTo>
                  <a:cubicBezTo>
                    <a:pt x="196" y="337"/>
                    <a:pt x="193" y="337"/>
                    <a:pt x="191" y="338"/>
                  </a:cubicBezTo>
                  <a:cubicBezTo>
                    <a:pt x="193" y="337"/>
                    <a:pt x="191" y="332"/>
                    <a:pt x="193" y="332"/>
                  </a:cubicBezTo>
                  <a:cubicBezTo>
                    <a:pt x="192" y="331"/>
                    <a:pt x="193" y="328"/>
                    <a:pt x="191" y="328"/>
                  </a:cubicBezTo>
                  <a:cubicBezTo>
                    <a:pt x="188" y="328"/>
                    <a:pt x="192" y="326"/>
                    <a:pt x="188" y="324"/>
                  </a:cubicBezTo>
                  <a:cubicBezTo>
                    <a:pt x="186" y="323"/>
                    <a:pt x="183" y="323"/>
                    <a:pt x="184" y="319"/>
                  </a:cubicBezTo>
                  <a:cubicBezTo>
                    <a:pt x="178" y="321"/>
                    <a:pt x="177" y="317"/>
                    <a:pt x="172" y="317"/>
                  </a:cubicBezTo>
                  <a:cubicBezTo>
                    <a:pt x="172" y="313"/>
                    <a:pt x="169" y="312"/>
                    <a:pt x="167" y="308"/>
                  </a:cubicBezTo>
                  <a:cubicBezTo>
                    <a:pt x="166" y="307"/>
                    <a:pt x="165" y="308"/>
                    <a:pt x="165" y="307"/>
                  </a:cubicBezTo>
                  <a:cubicBezTo>
                    <a:pt x="165" y="305"/>
                    <a:pt x="163" y="306"/>
                    <a:pt x="163" y="305"/>
                  </a:cubicBezTo>
                  <a:cubicBezTo>
                    <a:pt x="162" y="305"/>
                    <a:pt x="163" y="303"/>
                    <a:pt x="163" y="303"/>
                  </a:cubicBezTo>
                  <a:cubicBezTo>
                    <a:pt x="161" y="302"/>
                    <a:pt x="158" y="303"/>
                    <a:pt x="157" y="303"/>
                  </a:cubicBezTo>
                  <a:cubicBezTo>
                    <a:pt x="156" y="302"/>
                    <a:pt x="159" y="301"/>
                    <a:pt x="160" y="301"/>
                  </a:cubicBezTo>
                  <a:cubicBezTo>
                    <a:pt x="158" y="298"/>
                    <a:pt x="150" y="298"/>
                    <a:pt x="146" y="300"/>
                  </a:cubicBezTo>
                  <a:cubicBezTo>
                    <a:pt x="145" y="301"/>
                    <a:pt x="148" y="301"/>
                    <a:pt x="149" y="301"/>
                  </a:cubicBezTo>
                  <a:cubicBezTo>
                    <a:pt x="147" y="303"/>
                    <a:pt x="146" y="301"/>
                    <a:pt x="144" y="303"/>
                  </a:cubicBezTo>
                  <a:cubicBezTo>
                    <a:pt x="141" y="304"/>
                    <a:pt x="141" y="309"/>
                    <a:pt x="139" y="308"/>
                  </a:cubicBezTo>
                  <a:cubicBezTo>
                    <a:pt x="133" y="308"/>
                    <a:pt x="132" y="303"/>
                    <a:pt x="125" y="304"/>
                  </a:cubicBezTo>
                  <a:cubicBezTo>
                    <a:pt x="123" y="305"/>
                    <a:pt x="123" y="308"/>
                    <a:pt x="119" y="307"/>
                  </a:cubicBezTo>
                  <a:cubicBezTo>
                    <a:pt x="119" y="317"/>
                    <a:pt x="119" y="317"/>
                    <a:pt x="119" y="317"/>
                  </a:cubicBezTo>
                  <a:cubicBezTo>
                    <a:pt x="115" y="319"/>
                    <a:pt x="106" y="317"/>
                    <a:pt x="108" y="325"/>
                  </a:cubicBezTo>
                  <a:cubicBezTo>
                    <a:pt x="99" y="323"/>
                    <a:pt x="106" y="331"/>
                    <a:pt x="98" y="331"/>
                  </a:cubicBezTo>
                  <a:cubicBezTo>
                    <a:pt x="98" y="332"/>
                    <a:pt x="103" y="336"/>
                    <a:pt x="99" y="336"/>
                  </a:cubicBezTo>
                  <a:cubicBezTo>
                    <a:pt x="99" y="341"/>
                    <a:pt x="97" y="336"/>
                    <a:pt x="94" y="340"/>
                  </a:cubicBezTo>
                  <a:cubicBezTo>
                    <a:pt x="94" y="342"/>
                    <a:pt x="94" y="343"/>
                    <a:pt x="95" y="343"/>
                  </a:cubicBezTo>
                  <a:cubicBezTo>
                    <a:pt x="95" y="346"/>
                    <a:pt x="90" y="344"/>
                    <a:pt x="88" y="345"/>
                  </a:cubicBezTo>
                  <a:cubicBezTo>
                    <a:pt x="87" y="345"/>
                    <a:pt x="87" y="348"/>
                    <a:pt x="85" y="349"/>
                  </a:cubicBezTo>
                  <a:cubicBezTo>
                    <a:pt x="81" y="351"/>
                    <a:pt x="74" y="348"/>
                    <a:pt x="70" y="353"/>
                  </a:cubicBezTo>
                  <a:cubicBezTo>
                    <a:pt x="68" y="352"/>
                    <a:pt x="67" y="349"/>
                    <a:pt x="66" y="347"/>
                  </a:cubicBezTo>
                  <a:cubicBezTo>
                    <a:pt x="60" y="346"/>
                    <a:pt x="53" y="349"/>
                    <a:pt x="50" y="347"/>
                  </a:cubicBezTo>
                  <a:cubicBezTo>
                    <a:pt x="51" y="342"/>
                    <a:pt x="53" y="336"/>
                    <a:pt x="49" y="333"/>
                  </a:cubicBezTo>
                  <a:cubicBezTo>
                    <a:pt x="48" y="331"/>
                    <a:pt x="51" y="330"/>
                    <a:pt x="52" y="328"/>
                  </a:cubicBezTo>
                  <a:cubicBezTo>
                    <a:pt x="53" y="324"/>
                    <a:pt x="50" y="319"/>
                    <a:pt x="53" y="317"/>
                  </a:cubicBezTo>
                  <a:cubicBezTo>
                    <a:pt x="52" y="313"/>
                    <a:pt x="52" y="309"/>
                    <a:pt x="49" y="308"/>
                  </a:cubicBezTo>
                  <a:cubicBezTo>
                    <a:pt x="50" y="307"/>
                    <a:pt x="52" y="307"/>
                    <a:pt x="52" y="304"/>
                  </a:cubicBezTo>
                  <a:cubicBezTo>
                    <a:pt x="55" y="305"/>
                    <a:pt x="64" y="301"/>
                    <a:pt x="63" y="307"/>
                  </a:cubicBezTo>
                  <a:cubicBezTo>
                    <a:pt x="66" y="304"/>
                    <a:pt x="80" y="310"/>
                    <a:pt x="83" y="307"/>
                  </a:cubicBezTo>
                  <a:cubicBezTo>
                    <a:pt x="84" y="305"/>
                    <a:pt x="83" y="306"/>
                    <a:pt x="85" y="307"/>
                  </a:cubicBezTo>
                  <a:cubicBezTo>
                    <a:pt x="85" y="307"/>
                    <a:pt x="86" y="305"/>
                    <a:pt x="87" y="305"/>
                  </a:cubicBezTo>
                  <a:cubicBezTo>
                    <a:pt x="87" y="305"/>
                    <a:pt x="87" y="307"/>
                    <a:pt x="87" y="307"/>
                  </a:cubicBezTo>
                  <a:cubicBezTo>
                    <a:pt x="91" y="306"/>
                    <a:pt x="93" y="304"/>
                    <a:pt x="94" y="300"/>
                  </a:cubicBezTo>
                  <a:cubicBezTo>
                    <a:pt x="94" y="298"/>
                    <a:pt x="97" y="291"/>
                    <a:pt x="94" y="287"/>
                  </a:cubicBezTo>
                  <a:cubicBezTo>
                    <a:pt x="92" y="285"/>
                    <a:pt x="95" y="285"/>
                    <a:pt x="92" y="281"/>
                  </a:cubicBezTo>
                  <a:cubicBezTo>
                    <a:pt x="92" y="280"/>
                    <a:pt x="90" y="280"/>
                    <a:pt x="88" y="280"/>
                  </a:cubicBezTo>
                  <a:cubicBezTo>
                    <a:pt x="89" y="279"/>
                    <a:pt x="90" y="278"/>
                    <a:pt x="90" y="276"/>
                  </a:cubicBezTo>
                  <a:cubicBezTo>
                    <a:pt x="88" y="275"/>
                    <a:pt x="87" y="277"/>
                    <a:pt x="87" y="277"/>
                  </a:cubicBezTo>
                  <a:cubicBezTo>
                    <a:pt x="85" y="277"/>
                    <a:pt x="87" y="275"/>
                    <a:pt x="85" y="274"/>
                  </a:cubicBezTo>
                  <a:cubicBezTo>
                    <a:pt x="84" y="274"/>
                    <a:pt x="80" y="274"/>
                    <a:pt x="78" y="273"/>
                  </a:cubicBezTo>
                  <a:cubicBezTo>
                    <a:pt x="78" y="273"/>
                    <a:pt x="78" y="272"/>
                    <a:pt x="77" y="272"/>
                  </a:cubicBezTo>
                  <a:cubicBezTo>
                    <a:pt x="75" y="272"/>
                    <a:pt x="74" y="272"/>
                    <a:pt x="74" y="270"/>
                  </a:cubicBezTo>
                  <a:cubicBezTo>
                    <a:pt x="73" y="266"/>
                    <a:pt x="77" y="269"/>
                    <a:pt x="77" y="269"/>
                  </a:cubicBezTo>
                  <a:cubicBezTo>
                    <a:pt x="81" y="267"/>
                    <a:pt x="84" y="265"/>
                    <a:pt x="92" y="266"/>
                  </a:cubicBezTo>
                  <a:cubicBezTo>
                    <a:pt x="93" y="264"/>
                    <a:pt x="91" y="263"/>
                    <a:pt x="90" y="263"/>
                  </a:cubicBezTo>
                  <a:cubicBezTo>
                    <a:pt x="91" y="259"/>
                    <a:pt x="96" y="263"/>
                    <a:pt x="98" y="263"/>
                  </a:cubicBezTo>
                  <a:cubicBezTo>
                    <a:pt x="99" y="263"/>
                    <a:pt x="102" y="260"/>
                    <a:pt x="102" y="263"/>
                  </a:cubicBezTo>
                  <a:cubicBezTo>
                    <a:pt x="105" y="261"/>
                    <a:pt x="106" y="256"/>
                    <a:pt x="111" y="256"/>
                  </a:cubicBezTo>
                  <a:cubicBezTo>
                    <a:pt x="109" y="251"/>
                    <a:pt x="115" y="254"/>
                    <a:pt x="113" y="249"/>
                  </a:cubicBezTo>
                  <a:cubicBezTo>
                    <a:pt x="122" y="249"/>
                    <a:pt x="122" y="249"/>
                    <a:pt x="122" y="249"/>
                  </a:cubicBezTo>
                  <a:cubicBezTo>
                    <a:pt x="122" y="248"/>
                    <a:pt x="120" y="248"/>
                    <a:pt x="119" y="248"/>
                  </a:cubicBezTo>
                  <a:cubicBezTo>
                    <a:pt x="120" y="246"/>
                    <a:pt x="123" y="247"/>
                    <a:pt x="122" y="242"/>
                  </a:cubicBezTo>
                  <a:cubicBezTo>
                    <a:pt x="126" y="242"/>
                    <a:pt x="125" y="245"/>
                    <a:pt x="127" y="242"/>
                  </a:cubicBezTo>
                  <a:cubicBezTo>
                    <a:pt x="124" y="235"/>
                    <a:pt x="130" y="238"/>
                    <a:pt x="130" y="231"/>
                  </a:cubicBezTo>
                  <a:cubicBezTo>
                    <a:pt x="132" y="231"/>
                    <a:pt x="134" y="231"/>
                    <a:pt x="136" y="231"/>
                  </a:cubicBezTo>
                  <a:cubicBezTo>
                    <a:pt x="138" y="231"/>
                    <a:pt x="138" y="229"/>
                    <a:pt x="139" y="228"/>
                  </a:cubicBezTo>
                  <a:cubicBezTo>
                    <a:pt x="140" y="228"/>
                    <a:pt x="140" y="229"/>
                    <a:pt x="140" y="230"/>
                  </a:cubicBezTo>
                  <a:cubicBezTo>
                    <a:pt x="142" y="230"/>
                    <a:pt x="141" y="228"/>
                    <a:pt x="142" y="228"/>
                  </a:cubicBezTo>
                  <a:cubicBezTo>
                    <a:pt x="143" y="228"/>
                    <a:pt x="146" y="229"/>
                    <a:pt x="147" y="228"/>
                  </a:cubicBezTo>
                  <a:cubicBezTo>
                    <a:pt x="149" y="228"/>
                    <a:pt x="150" y="224"/>
                    <a:pt x="153" y="225"/>
                  </a:cubicBezTo>
                  <a:cubicBezTo>
                    <a:pt x="152" y="222"/>
                    <a:pt x="148" y="223"/>
                    <a:pt x="149" y="218"/>
                  </a:cubicBezTo>
                  <a:cubicBezTo>
                    <a:pt x="152" y="218"/>
                    <a:pt x="150" y="216"/>
                    <a:pt x="150" y="211"/>
                  </a:cubicBezTo>
                  <a:cubicBezTo>
                    <a:pt x="150" y="208"/>
                    <a:pt x="152" y="205"/>
                    <a:pt x="151" y="202"/>
                  </a:cubicBezTo>
                  <a:cubicBezTo>
                    <a:pt x="157" y="202"/>
                    <a:pt x="157" y="202"/>
                    <a:pt x="157" y="202"/>
                  </a:cubicBezTo>
                  <a:cubicBezTo>
                    <a:pt x="161" y="201"/>
                    <a:pt x="154" y="198"/>
                    <a:pt x="160" y="199"/>
                  </a:cubicBezTo>
                  <a:cubicBezTo>
                    <a:pt x="160" y="200"/>
                    <a:pt x="162" y="200"/>
                    <a:pt x="163" y="200"/>
                  </a:cubicBezTo>
                  <a:cubicBezTo>
                    <a:pt x="160" y="203"/>
                    <a:pt x="160" y="200"/>
                    <a:pt x="161" y="204"/>
                  </a:cubicBezTo>
                  <a:cubicBezTo>
                    <a:pt x="162" y="207"/>
                    <a:pt x="161" y="209"/>
                    <a:pt x="164" y="209"/>
                  </a:cubicBezTo>
                  <a:cubicBezTo>
                    <a:pt x="164" y="211"/>
                    <a:pt x="164" y="213"/>
                    <a:pt x="163" y="213"/>
                  </a:cubicBezTo>
                  <a:cubicBezTo>
                    <a:pt x="162" y="215"/>
                    <a:pt x="169" y="210"/>
                    <a:pt x="171" y="214"/>
                  </a:cubicBezTo>
                  <a:cubicBezTo>
                    <a:pt x="170" y="218"/>
                    <a:pt x="162" y="215"/>
                    <a:pt x="161" y="220"/>
                  </a:cubicBezTo>
                  <a:cubicBezTo>
                    <a:pt x="160" y="223"/>
                    <a:pt x="164" y="223"/>
                    <a:pt x="165" y="224"/>
                  </a:cubicBezTo>
                  <a:cubicBezTo>
                    <a:pt x="167" y="225"/>
                    <a:pt x="167" y="227"/>
                    <a:pt x="170" y="227"/>
                  </a:cubicBezTo>
                  <a:cubicBezTo>
                    <a:pt x="168" y="224"/>
                    <a:pt x="164" y="224"/>
                    <a:pt x="171" y="224"/>
                  </a:cubicBezTo>
                  <a:cubicBezTo>
                    <a:pt x="173" y="224"/>
                    <a:pt x="175" y="224"/>
                    <a:pt x="177" y="224"/>
                  </a:cubicBezTo>
                  <a:cubicBezTo>
                    <a:pt x="179" y="224"/>
                    <a:pt x="180" y="225"/>
                    <a:pt x="182" y="225"/>
                  </a:cubicBezTo>
                  <a:cubicBezTo>
                    <a:pt x="186" y="225"/>
                    <a:pt x="187" y="223"/>
                    <a:pt x="191" y="224"/>
                  </a:cubicBezTo>
                  <a:cubicBezTo>
                    <a:pt x="191" y="224"/>
                    <a:pt x="196" y="226"/>
                    <a:pt x="198" y="224"/>
                  </a:cubicBezTo>
                  <a:cubicBezTo>
                    <a:pt x="198" y="224"/>
                    <a:pt x="198" y="223"/>
                    <a:pt x="198" y="223"/>
                  </a:cubicBezTo>
                  <a:cubicBezTo>
                    <a:pt x="202" y="221"/>
                    <a:pt x="206" y="223"/>
                    <a:pt x="207" y="220"/>
                  </a:cubicBezTo>
                  <a:cubicBezTo>
                    <a:pt x="213" y="225"/>
                    <a:pt x="217" y="215"/>
                    <a:pt x="220" y="218"/>
                  </a:cubicBezTo>
                  <a:cubicBezTo>
                    <a:pt x="220" y="213"/>
                    <a:pt x="220" y="213"/>
                    <a:pt x="220" y="213"/>
                  </a:cubicBezTo>
                  <a:cubicBezTo>
                    <a:pt x="223" y="213"/>
                    <a:pt x="222" y="212"/>
                    <a:pt x="223" y="210"/>
                  </a:cubicBezTo>
                  <a:cubicBezTo>
                    <a:pt x="223" y="210"/>
                    <a:pt x="224" y="206"/>
                    <a:pt x="224" y="206"/>
                  </a:cubicBezTo>
                  <a:cubicBezTo>
                    <a:pt x="226" y="204"/>
                    <a:pt x="224" y="204"/>
                    <a:pt x="224" y="202"/>
                  </a:cubicBezTo>
                  <a:cubicBezTo>
                    <a:pt x="228" y="202"/>
                    <a:pt x="230" y="201"/>
                    <a:pt x="230" y="199"/>
                  </a:cubicBezTo>
                  <a:cubicBezTo>
                    <a:pt x="231" y="199"/>
                    <a:pt x="231" y="200"/>
                    <a:pt x="231" y="202"/>
                  </a:cubicBezTo>
                  <a:cubicBezTo>
                    <a:pt x="233" y="200"/>
                    <a:pt x="234" y="200"/>
                    <a:pt x="237" y="200"/>
                  </a:cubicBezTo>
                  <a:cubicBezTo>
                    <a:pt x="238" y="200"/>
                    <a:pt x="238" y="197"/>
                    <a:pt x="240" y="197"/>
                  </a:cubicBezTo>
                  <a:cubicBezTo>
                    <a:pt x="240" y="194"/>
                    <a:pt x="239" y="192"/>
                    <a:pt x="237" y="192"/>
                  </a:cubicBezTo>
                  <a:cubicBezTo>
                    <a:pt x="238" y="190"/>
                    <a:pt x="238" y="189"/>
                    <a:pt x="238" y="186"/>
                  </a:cubicBezTo>
                  <a:cubicBezTo>
                    <a:pt x="241" y="187"/>
                    <a:pt x="243" y="186"/>
                    <a:pt x="243" y="183"/>
                  </a:cubicBezTo>
                  <a:cubicBezTo>
                    <a:pt x="246" y="187"/>
                    <a:pt x="247" y="182"/>
                    <a:pt x="252" y="183"/>
                  </a:cubicBezTo>
                  <a:cubicBezTo>
                    <a:pt x="253" y="183"/>
                    <a:pt x="254" y="185"/>
                    <a:pt x="254" y="185"/>
                  </a:cubicBezTo>
                  <a:cubicBezTo>
                    <a:pt x="255" y="185"/>
                    <a:pt x="255" y="183"/>
                    <a:pt x="257" y="183"/>
                  </a:cubicBezTo>
                  <a:cubicBezTo>
                    <a:pt x="258" y="183"/>
                    <a:pt x="260" y="185"/>
                    <a:pt x="259" y="185"/>
                  </a:cubicBezTo>
                  <a:cubicBezTo>
                    <a:pt x="261" y="184"/>
                    <a:pt x="260" y="183"/>
                    <a:pt x="261" y="182"/>
                  </a:cubicBezTo>
                  <a:cubicBezTo>
                    <a:pt x="261" y="181"/>
                    <a:pt x="263" y="182"/>
                    <a:pt x="264" y="182"/>
                  </a:cubicBezTo>
                  <a:cubicBezTo>
                    <a:pt x="266" y="180"/>
                    <a:pt x="265" y="178"/>
                    <a:pt x="269" y="179"/>
                  </a:cubicBezTo>
                  <a:cubicBezTo>
                    <a:pt x="267" y="177"/>
                    <a:pt x="269" y="172"/>
                    <a:pt x="265" y="172"/>
                  </a:cubicBezTo>
                  <a:cubicBezTo>
                    <a:pt x="262" y="170"/>
                    <a:pt x="263" y="175"/>
                    <a:pt x="262" y="175"/>
                  </a:cubicBezTo>
                  <a:cubicBezTo>
                    <a:pt x="261" y="175"/>
                    <a:pt x="261" y="173"/>
                    <a:pt x="259" y="173"/>
                  </a:cubicBezTo>
                  <a:cubicBezTo>
                    <a:pt x="259" y="174"/>
                    <a:pt x="258" y="175"/>
                    <a:pt x="258" y="175"/>
                  </a:cubicBezTo>
                  <a:cubicBezTo>
                    <a:pt x="257" y="175"/>
                    <a:pt x="257" y="173"/>
                    <a:pt x="255" y="173"/>
                  </a:cubicBezTo>
                  <a:cubicBezTo>
                    <a:pt x="253" y="174"/>
                    <a:pt x="251" y="176"/>
                    <a:pt x="248" y="175"/>
                  </a:cubicBezTo>
                  <a:cubicBezTo>
                    <a:pt x="247" y="175"/>
                    <a:pt x="247" y="177"/>
                    <a:pt x="247" y="178"/>
                  </a:cubicBezTo>
                  <a:cubicBezTo>
                    <a:pt x="241" y="176"/>
                    <a:pt x="235" y="178"/>
                    <a:pt x="230" y="176"/>
                  </a:cubicBezTo>
                  <a:cubicBezTo>
                    <a:pt x="230" y="176"/>
                    <a:pt x="230" y="174"/>
                    <a:pt x="230" y="173"/>
                  </a:cubicBezTo>
                  <a:cubicBezTo>
                    <a:pt x="229" y="172"/>
                    <a:pt x="225" y="174"/>
                    <a:pt x="224" y="172"/>
                  </a:cubicBezTo>
                  <a:cubicBezTo>
                    <a:pt x="228" y="164"/>
                    <a:pt x="226" y="160"/>
                    <a:pt x="224" y="151"/>
                  </a:cubicBezTo>
                  <a:cubicBezTo>
                    <a:pt x="228" y="151"/>
                    <a:pt x="234" y="145"/>
                    <a:pt x="236" y="148"/>
                  </a:cubicBezTo>
                  <a:cubicBezTo>
                    <a:pt x="238" y="147"/>
                    <a:pt x="235" y="146"/>
                    <a:pt x="237" y="143"/>
                  </a:cubicBezTo>
                  <a:cubicBezTo>
                    <a:pt x="241" y="143"/>
                    <a:pt x="242" y="135"/>
                    <a:pt x="243" y="133"/>
                  </a:cubicBezTo>
                  <a:cubicBezTo>
                    <a:pt x="243" y="133"/>
                    <a:pt x="245" y="133"/>
                    <a:pt x="245" y="133"/>
                  </a:cubicBezTo>
                  <a:cubicBezTo>
                    <a:pt x="246" y="130"/>
                    <a:pt x="240" y="129"/>
                    <a:pt x="243" y="126"/>
                  </a:cubicBezTo>
                  <a:cubicBezTo>
                    <a:pt x="241" y="127"/>
                    <a:pt x="237" y="125"/>
                    <a:pt x="234" y="126"/>
                  </a:cubicBezTo>
                  <a:cubicBezTo>
                    <a:pt x="231" y="126"/>
                    <a:pt x="228" y="129"/>
                    <a:pt x="224" y="129"/>
                  </a:cubicBezTo>
                  <a:cubicBezTo>
                    <a:pt x="222" y="127"/>
                    <a:pt x="222" y="137"/>
                    <a:pt x="223" y="134"/>
                  </a:cubicBezTo>
                  <a:cubicBezTo>
                    <a:pt x="222" y="137"/>
                    <a:pt x="221" y="133"/>
                    <a:pt x="220" y="134"/>
                  </a:cubicBezTo>
                  <a:cubicBezTo>
                    <a:pt x="219" y="136"/>
                    <a:pt x="221" y="138"/>
                    <a:pt x="220" y="140"/>
                  </a:cubicBezTo>
                  <a:cubicBezTo>
                    <a:pt x="220" y="140"/>
                    <a:pt x="216" y="143"/>
                    <a:pt x="214" y="145"/>
                  </a:cubicBezTo>
                  <a:cubicBezTo>
                    <a:pt x="211" y="150"/>
                    <a:pt x="211" y="153"/>
                    <a:pt x="205" y="152"/>
                  </a:cubicBezTo>
                  <a:cubicBezTo>
                    <a:pt x="204" y="154"/>
                    <a:pt x="207" y="156"/>
                    <a:pt x="205" y="157"/>
                  </a:cubicBezTo>
                  <a:cubicBezTo>
                    <a:pt x="203" y="157"/>
                    <a:pt x="204" y="159"/>
                    <a:pt x="203" y="159"/>
                  </a:cubicBezTo>
                  <a:cubicBezTo>
                    <a:pt x="203" y="160"/>
                    <a:pt x="201" y="159"/>
                    <a:pt x="200" y="159"/>
                  </a:cubicBezTo>
                  <a:cubicBezTo>
                    <a:pt x="200" y="160"/>
                    <a:pt x="201" y="162"/>
                    <a:pt x="200" y="162"/>
                  </a:cubicBezTo>
                  <a:cubicBezTo>
                    <a:pt x="200" y="162"/>
                    <a:pt x="199" y="162"/>
                    <a:pt x="199" y="162"/>
                  </a:cubicBezTo>
                  <a:cubicBezTo>
                    <a:pt x="198" y="164"/>
                    <a:pt x="200" y="168"/>
                    <a:pt x="198" y="168"/>
                  </a:cubicBezTo>
                  <a:cubicBezTo>
                    <a:pt x="198" y="169"/>
                    <a:pt x="202" y="170"/>
                    <a:pt x="199" y="171"/>
                  </a:cubicBezTo>
                  <a:cubicBezTo>
                    <a:pt x="201" y="172"/>
                    <a:pt x="202" y="175"/>
                    <a:pt x="206" y="175"/>
                  </a:cubicBezTo>
                  <a:cubicBezTo>
                    <a:pt x="206" y="177"/>
                    <a:pt x="207" y="178"/>
                    <a:pt x="209" y="179"/>
                  </a:cubicBezTo>
                  <a:cubicBezTo>
                    <a:pt x="208" y="180"/>
                    <a:pt x="207" y="181"/>
                    <a:pt x="206" y="182"/>
                  </a:cubicBezTo>
                  <a:cubicBezTo>
                    <a:pt x="205" y="183"/>
                    <a:pt x="206" y="185"/>
                    <a:pt x="205" y="186"/>
                  </a:cubicBezTo>
                  <a:cubicBezTo>
                    <a:pt x="203" y="187"/>
                    <a:pt x="202" y="188"/>
                    <a:pt x="199" y="187"/>
                  </a:cubicBezTo>
                  <a:cubicBezTo>
                    <a:pt x="198" y="193"/>
                    <a:pt x="194" y="195"/>
                    <a:pt x="195" y="203"/>
                  </a:cubicBezTo>
                  <a:cubicBezTo>
                    <a:pt x="190" y="201"/>
                    <a:pt x="190" y="210"/>
                    <a:pt x="186" y="210"/>
                  </a:cubicBezTo>
                  <a:cubicBezTo>
                    <a:pt x="186" y="210"/>
                    <a:pt x="185" y="210"/>
                    <a:pt x="185" y="210"/>
                  </a:cubicBezTo>
                  <a:cubicBezTo>
                    <a:pt x="183" y="210"/>
                    <a:pt x="185" y="212"/>
                    <a:pt x="184" y="213"/>
                  </a:cubicBezTo>
                  <a:cubicBezTo>
                    <a:pt x="181" y="214"/>
                    <a:pt x="178" y="211"/>
                    <a:pt x="177" y="214"/>
                  </a:cubicBezTo>
                  <a:cubicBezTo>
                    <a:pt x="174" y="214"/>
                    <a:pt x="176" y="208"/>
                    <a:pt x="175" y="206"/>
                  </a:cubicBezTo>
                  <a:cubicBezTo>
                    <a:pt x="174" y="205"/>
                    <a:pt x="174" y="202"/>
                    <a:pt x="172" y="202"/>
                  </a:cubicBezTo>
                  <a:cubicBezTo>
                    <a:pt x="169" y="201"/>
                    <a:pt x="174" y="197"/>
                    <a:pt x="168" y="197"/>
                  </a:cubicBezTo>
                  <a:cubicBezTo>
                    <a:pt x="171" y="194"/>
                    <a:pt x="166" y="193"/>
                    <a:pt x="165" y="192"/>
                  </a:cubicBezTo>
                  <a:cubicBezTo>
                    <a:pt x="165" y="191"/>
                    <a:pt x="167" y="190"/>
                    <a:pt x="167" y="189"/>
                  </a:cubicBezTo>
                  <a:cubicBezTo>
                    <a:pt x="167" y="185"/>
                    <a:pt x="163" y="183"/>
                    <a:pt x="160" y="180"/>
                  </a:cubicBezTo>
                  <a:cubicBezTo>
                    <a:pt x="155" y="182"/>
                    <a:pt x="157" y="189"/>
                    <a:pt x="150" y="187"/>
                  </a:cubicBezTo>
                  <a:cubicBezTo>
                    <a:pt x="150" y="189"/>
                    <a:pt x="152" y="189"/>
                    <a:pt x="153" y="189"/>
                  </a:cubicBezTo>
                  <a:cubicBezTo>
                    <a:pt x="153" y="190"/>
                    <a:pt x="151" y="190"/>
                    <a:pt x="150" y="190"/>
                  </a:cubicBezTo>
                  <a:cubicBezTo>
                    <a:pt x="147" y="190"/>
                    <a:pt x="149" y="195"/>
                    <a:pt x="146" y="195"/>
                  </a:cubicBezTo>
                  <a:cubicBezTo>
                    <a:pt x="139" y="196"/>
                    <a:pt x="141" y="189"/>
                    <a:pt x="135" y="190"/>
                  </a:cubicBezTo>
                  <a:cubicBezTo>
                    <a:pt x="135" y="189"/>
                    <a:pt x="136" y="189"/>
                    <a:pt x="137" y="189"/>
                  </a:cubicBezTo>
                  <a:cubicBezTo>
                    <a:pt x="139" y="185"/>
                    <a:pt x="133" y="182"/>
                    <a:pt x="137" y="180"/>
                  </a:cubicBezTo>
                  <a:cubicBezTo>
                    <a:pt x="136" y="179"/>
                    <a:pt x="135" y="178"/>
                    <a:pt x="133" y="178"/>
                  </a:cubicBezTo>
                  <a:cubicBezTo>
                    <a:pt x="132" y="176"/>
                    <a:pt x="135" y="175"/>
                    <a:pt x="135" y="175"/>
                  </a:cubicBezTo>
                  <a:cubicBezTo>
                    <a:pt x="135" y="173"/>
                    <a:pt x="132" y="173"/>
                    <a:pt x="132" y="172"/>
                  </a:cubicBezTo>
                  <a:cubicBezTo>
                    <a:pt x="132" y="171"/>
                    <a:pt x="134" y="163"/>
                    <a:pt x="132" y="168"/>
                  </a:cubicBezTo>
                  <a:cubicBezTo>
                    <a:pt x="129" y="167"/>
                    <a:pt x="131" y="165"/>
                    <a:pt x="133" y="165"/>
                  </a:cubicBezTo>
                  <a:cubicBezTo>
                    <a:pt x="130" y="160"/>
                    <a:pt x="138" y="159"/>
                    <a:pt x="135" y="158"/>
                  </a:cubicBezTo>
                  <a:cubicBezTo>
                    <a:pt x="135" y="156"/>
                    <a:pt x="139" y="158"/>
                    <a:pt x="139" y="155"/>
                  </a:cubicBezTo>
                  <a:cubicBezTo>
                    <a:pt x="139" y="153"/>
                    <a:pt x="140" y="155"/>
                    <a:pt x="140" y="155"/>
                  </a:cubicBezTo>
                  <a:cubicBezTo>
                    <a:pt x="141" y="154"/>
                    <a:pt x="141" y="153"/>
                    <a:pt x="143" y="152"/>
                  </a:cubicBezTo>
                  <a:cubicBezTo>
                    <a:pt x="145" y="152"/>
                    <a:pt x="144" y="150"/>
                    <a:pt x="144" y="148"/>
                  </a:cubicBezTo>
                  <a:cubicBezTo>
                    <a:pt x="147" y="149"/>
                    <a:pt x="149" y="148"/>
                    <a:pt x="149" y="145"/>
                  </a:cubicBezTo>
                  <a:cubicBezTo>
                    <a:pt x="153" y="144"/>
                    <a:pt x="150" y="150"/>
                    <a:pt x="156" y="148"/>
                  </a:cubicBezTo>
                  <a:cubicBezTo>
                    <a:pt x="156" y="147"/>
                    <a:pt x="154" y="147"/>
                    <a:pt x="153" y="147"/>
                  </a:cubicBezTo>
                  <a:cubicBezTo>
                    <a:pt x="157" y="144"/>
                    <a:pt x="161" y="145"/>
                    <a:pt x="164" y="141"/>
                  </a:cubicBezTo>
                  <a:cubicBezTo>
                    <a:pt x="164" y="141"/>
                    <a:pt x="164" y="139"/>
                    <a:pt x="164" y="138"/>
                  </a:cubicBezTo>
                  <a:cubicBezTo>
                    <a:pt x="164" y="138"/>
                    <a:pt x="166" y="139"/>
                    <a:pt x="167" y="138"/>
                  </a:cubicBezTo>
                  <a:cubicBezTo>
                    <a:pt x="167" y="137"/>
                    <a:pt x="166" y="135"/>
                    <a:pt x="167" y="134"/>
                  </a:cubicBezTo>
                  <a:cubicBezTo>
                    <a:pt x="167" y="133"/>
                    <a:pt x="171" y="132"/>
                    <a:pt x="171" y="131"/>
                  </a:cubicBezTo>
                  <a:cubicBezTo>
                    <a:pt x="172" y="130"/>
                    <a:pt x="170" y="127"/>
                    <a:pt x="171" y="126"/>
                  </a:cubicBezTo>
                  <a:cubicBezTo>
                    <a:pt x="171" y="125"/>
                    <a:pt x="173" y="128"/>
                    <a:pt x="174" y="127"/>
                  </a:cubicBezTo>
                  <a:cubicBezTo>
                    <a:pt x="173" y="128"/>
                    <a:pt x="176" y="120"/>
                    <a:pt x="175" y="120"/>
                  </a:cubicBezTo>
                  <a:cubicBezTo>
                    <a:pt x="178" y="124"/>
                    <a:pt x="179" y="118"/>
                    <a:pt x="182" y="117"/>
                  </a:cubicBezTo>
                  <a:cubicBezTo>
                    <a:pt x="182" y="115"/>
                    <a:pt x="185" y="114"/>
                    <a:pt x="182" y="113"/>
                  </a:cubicBezTo>
                  <a:cubicBezTo>
                    <a:pt x="182" y="110"/>
                    <a:pt x="186" y="113"/>
                    <a:pt x="186" y="109"/>
                  </a:cubicBezTo>
                  <a:cubicBezTo>
                    <a:pt x="187" y="107"/>
                    <a:pt x="189" y="108"/>
                    <a:pt x="191" y="108"/>
                  </a:cubicBezTo>
                  <a:cubicBezTo>
                    <a:pt x="191" y="106"/>
                    <a:pt x="190" y="105"/>
                    <a:pt x="189" y="105"/>
                  </a:cubicBezTo>
                  <a:cubicBezTo>
                    <a:pt x="193" y="102"/>
                    <a:pt x="196" y="101"/>
                    <a:pt x="199" y="101"/>
                  </a:cubicBezTo>
                  <a:cubicBezTo>
                    <a:pt x="201" y="99"/>
                    <a:pt x="199" y="98"/>
                    <a:pt x="200" y="95"/>
                  </a:cubicBezTo>
                  <a:cubicBezTo>
                    <a:pt x="202" y="94"/>
                    <a:pt x="205" y="93"/>
                    <a:pt x="205" y="91"/>
                  </a:cubicBezTo>
                  <a:cubicBezTo>
                    <a:pt x="205" y="87"/>
                    <a:pt x="209" y="92"/>
                    <a:pt x="209" y="86"/>
                  </a:cubicBezTo>
                  <a:cubicBezTo>
                    <a:pt x="214" y="85"/>
                    <a:pt x="220" y="89"/>
                    <a:pt x="220" y="81"/>
                  </a:cubicBezTo>
                  <a:cubicBezTo>
                    <a:pt x="223" y="83"/>
                    <a:pt x="229" y="79"/>
                    <a:pt x="233" y="82"/>
                  </a:cubicBezTo>
                  <a:cubicBezTo>
                    <a:pt x="234" y="81"/>
                    <a:pt x="235" y="80"/>
                    <a:pt x="236" y="78"/>
                  </a:cubicBezTo>
                  <a:cubicBezTo>
                    <a:pt x="240" y="76"/>
                    <a:pt x="243" y="82"/>
                    <a:pt x="243" y="77"/>
                  </a:cubicBezTo>
                  <a:cubicBezTo>
                    <a:pt x="245" y="77"/>
                    <a:pt x="245" y="80"/>
                    <a:pt x="248" y="81"/>
                  </a:cubicBezTo>
                  <a:cubicBezTo>
                    <a:pt x="250" y="80"/>
                    <a:pt x="249" y="76"/>
                    <a:pt x="254" y="78"/>
                  </a:cubicBezTo>
                  <a:cubicBezTo>
                    <a:pt x="254" y="80"/>
                    <a:pt x="252" y="80"/>
                    <a:pt x="252" y="82"/>
                  </a:cubicBezTo>
                  <a:cubicBezTo>
                    <a:pt x="253" y="83"/>
                    <a:pt x="260" y="76"/>
                    <a:pt x="264" y="79"/>
                  </a:cubicBezTo>
                  <a:cubicBezTo>
                    <a:pt x="265" y="81"/>
                    <a:pt x="264" y="79"/>
                    <a:pt x="266" y="79"/>
                  </a:cubicBezTo>
                  <a:cubicBezTo>
                    <a:pt x="269" y="80"/>
                    <a:pt x="272" y="82"/>
                    <a:pt x="276" y="81"/>
                  </a:cubicBezTo>
                  <a:cubicBezTo>
                    <a:pt x="276" y="82"/>
                    <a:pt x="277" y="84"/>
                    <a:pt x="276" y="85"/>
                  </a:cubicBezTo>
                  <a:cubicBezTo>
                    <a:pt x="276" y="86"/>
                    <a:pt x="274" y="85"/>
                    <a:pt x="273" y="85"/>
                  </a:cubicBezTo>
                  <a:cubicBezTo>
                    <a:pt x="272" y="86"/>
                    <a:pt x="273" y="89"/>
                    <a:pt x="271" y="88"/>
                  </a:cubicBezTo>
                  <a:cubicBezTo>
                    <a:pt x="273" y="91"/>
                    <a:pt x="282" y="89"/>
                    <a:pt x="285" y="88"/>
                  </a:cubicBezTo>
                  <a:cubicBezTo>
                    <a:pt x="288" y="86"/>
                    <a:pt x="287" y="90"/>
                    <a:pt x="287" y="91"/>
                  </a:cubicBezTo>
                  <a:cubicBezTo>
                    <a:pt x="289" y="92"/>
                    <a:pt x="292" y="90"/>
                    <a:pt x="292" y="92"/>
                  </a:cubicBezTo>
                  <a:cubicBezTo>
                    <a:pt x="302" y="90"/>
                    <a:pt x="304" y="98"/>
                    <a:pt x="310" y="95"/>
                  </a:cubicBezTo>
                  <a:cubicBezTo>
                    <a:pt x="309" y="99"/>
                    <a:pt x="314" y="97"/>
                    <a:pt x="314" y="101"/>
                  </a:cubicBezTo>
                  <a:cubicBezTo>
                    <a:pt x="318" y="101"/>
                    <a:pt x="323" y="100"/>
                    <a:pt x="320" y="103"/>
                  </a:cubicBezTo>
                  <a:cubicBezTo>
                    <a:pt x="323" y="104"/>
                    <a:pt x="326" y="104"/>
                    <a:pt x="328" y="105"/>
                  </a:cubicBezTo>
                  <a:cubicBezTo>
                    <a:pt x="328" y="105"/>
                    <a:pt x="328" y="107"/>
                    <a:pt x="328" y="108"/>
                  </a:cubicBezTo>
                  <a:cubicBezTo>
                    <a:pt x="329" y="108"/>
                    <a:pt x="332" y="107"/>
                    <a:pt x="332" y="108"/>
                  </a:cubicBezTo>
                  <a:cubicBezTo>
                    <a:pt x="334" y="113"/>
                    <a:pt x="334" y="115"/>
                    <a:pt x="332" y="120"/>
                  </a:cubicBezTo>
                  <a:cubicBezTo>
                    <a:pt x="330" y="117"/>
                    <a:pt x="327" y="121"/>
                    <a:pt x="324" y="122"/>
                  </a:cubicBezTo>
                  <a:cubicBezTo>
                    <a:pt x="320" y="122"/>
                    <a:pt x="315" y="117"/>
                    <a:pt x="311" y="122"/>
                  </a:cubicBezTo>
                  <a:cubicBezTo>
                    <a:pt x="310" y="122"/>
                    <a:pt x="311" y="119"/>
                    <a:pt x="310" y="119"/>
                  </a:cubicBezTo>
                  <a:cubicBezTo>
                    <a:pt x="308" y="118"/>
                    <a:pt x="308" y="120"/>
                    <a:pt x="307" y="120"/>
                  </a:cubicBezTo>
                  <a:cubicBezTo>
                    <a:pt x="306" y="120"/>
                    <a:pt x="305" y="117"/>
                    <a:pt x="304" y="117"/>
                  </a:cubicBezTo>
                  <a:cubicBezTo>
                    <a:pt x="302" y="117"/>
                    <a:pt x="298" y="121"/>
                    <a:pt x="299" y="116"/>
                  </a:cubicBezTo>
                  <a:cubicBezTo>
                    <a:pt x="294" y="118"/>
                    <a:pt x="295" y="116"/>
                    <a:pt x="290" y="116"/>
                  </a:cubicBezTo>
                  <a:cubicBezTo>
                    <a:pt x="290" y="118"/>
                    <a:pt x="291" y="119"/>
                    <a:pt x="293" y="119"/>
                  </a:cubicBezTo>
                  <a:cubicBezTo>
                    <a:pt x="295" y="118"/>
                    <a:pt x="295" y="120"/>
                    <a:pt x="297" y="120"/>
                  </a:cubicBezTo>
                  <a:cubicBezTo>
                    <a:pt x="295" y="123"/>
                    <a:pt x="297" y="122"/>
                    <a:pt x="299" y="123"/>
                  </a:cubicBezTo>
                  <a:cubicBezTo>
                    <a:pt x="299" y="123"/>
                    <a:pt x="298" y="125"/>
                    <a:pt x="299" y="126"/>
                  </a:cubicBezTo>
                  <a:cubicBezTo>
                    <a:pt x="299" y="127"/>
                    <a:pt x="301" y="127"/>
                    <a:pt x="301" y="129"/>
                  </a:cubicBezTo>
                  <a:cubicBezTo>
                    <a:pt x="302" y="130"/>
                    <a:pt x="305" y="134"/>
                    <a:pt x="304" y="138"/>
                  </a:cubicBezTo>
                  <a:cubicBezTo>
                    <a:pt x="305" y="143"/>
                    <a:pt x="313" y="140"/>
                    <a:pt x="314" y="144"/>
                  </a:cubicBezTo>
                  <a:cubicBezTo>
                    <a:pt x="316" y="143"/>
                    <a:pt x="316" y="141"/>
                    <a:pt x="318" y="141"/>
                  </a:cubicBezTo>
                  <a:cubicBezTo>
                    <a:pt x="318" y="137"/>
                    <a:pt x="312" y="138"/>
                    <a:pt x="310" y="136"/>
                  </a:cubicBezTo>
                  <a:cubicBezTo>
                    <a:pt x="309" y="130"/>
                    <a:pt x="318" y="134"/>
                    <a:pt x="321" y="133"/>
                  </a:cubicBezTo>
                  <a:cubicBezTo>
                    <a:pt x="321" y="136"/>
                    <a:pt x="327" y="132"/>
                    <a:pt x="325" y="137"/>
                  </a:cubicBezTo>
                  <a:cubicBezTo>
                    <a:pt x="329" y="139"/>
                    <a:pt x="331" y="133"/>
                    <a:pt x="331" y="138"/>
                  </a:cubicBezTo>
                  <a:cubicBezTo>
                    <a:pt x="335" y="136"/>
                    <a:pt x="331" y="131"/>
                    <a:pt x="328" y="131"/>
                  </a:cubicBezTo>
                  <a:cubicBezTo>
                    <a:pt x="329" y="129"/>
                    <a:pt x="332" y="128"/>
                    <a:pt x="335" y="127"/>
                  </a:cubicBezTo>
                  <a:cubicBezTo>
                    <a:pt x="337" y="125"/>
                    <a:pt x="337" y="122"/>
                    <a:pt x="339" y="120"/>
                  </a:cubicBezTo>
                  <a:cubicBezTo>
                    <a:pt x="345" y="120"/>
                    <a:pt x="348" y="121"/>
                    <a:pt x="352" y="123"/>
                  </a:cubicBezTo>
                  <a:cubicBezTo>
                    <a:pt x="353" y="123"/>
                    <a:pt x="353" y="120"/>
                    <a:pt x="355" y="120"/>
                  </a:cubicBezTo>
                  <a:cubicBezTo>
                    <a:pt x="355" y="118"/>
                    <a:pt x="354" y="117"/>
                    <a:pt x="352" y="116"/>
                  </a:cubicBezTo>
                  <a:cubicBezTo>
                    <a:pt x="354" y="111"/>
                    <a:pt x="354" y="106"/>
                    <a:pt x="353" y="101"/>
                  </a:cubicBezTo>
                  <a:cubicBezTo>
                    <a:pt x="358" y="100"/>
                    <a:pt x="362" y="100"/>
                    <a:pt x="365" y="102"/>
                  </a:cubicBezTo>
                  <a:cubicBezTo>
                    <a:pt x="365" y="102"/>
                    <a:pt x="369" y="103"/>
                    <a:pt x="369" y="106"/>
                  </a:cubicBezTo>
                  <a:cubicBezTo>
                    <a:pt x="360" y="106"/>
                    <a:pt x="360" y="106"/>
                    <a:pt x="360" y="106"/>
                  </a:cubicBezTo>
                  <a:cubicBezTo>
                    <a:pt x="360" y="110"/>
                    <a:pt x="360" y="110"/>
                    <a:pt x="360" y="110"/>
                  </a:cubicBezTo>
                  <a:cubicBezTo>
                    <a:pt x="364" y="114"/>
                    <a:pt x="365" y="110"/>
                    <a:pt x="367" y="112"/>
                  </a:cubicBezTo>
                  <a:cubicBezTo>
                    <a:pt x="369" y="113"/>
                    <a:pt x="363" y="113"/>
                    <a:pt x="363" y="113"/>
                  </a:cubicBezTo>
                  <a:cubicBezTo>
                    <a:pt x="362" y="116"/>
                    <a:pt x="367" y="113"/>
                    <a:pt x="369" y="116"/>
                  </a:cubicBezTo>
                  <a:cubicBezTo>
                    <a:pt x="371" y="115"/>
                    <a:pt x="374" y="113"/>
                    <a:pt x="376" y="110"/>
                  </a:cubicBezTo>
                  <a:cubicBezTo>
                    <a:pt x="376" y="110"/>
                    <a:pt x="378" y="109"/>
                    <a:pt x="377" y="108"/>
                  </a:cubicBezTo>
                  <a:cubicBezTo>
                    <a:pt x="384" y="109"/>
                    <a:pt x="383" y="104"/>
                    <a:pt x="388" y="105"/>
                  </a:cubicBezTo>
                  <a:cubicBezTo>
                    <a:pt x="390" y="104"/>
                    <a:pt x="391" y="103"/>
                    <a:pt x="391" y="101"/>
                  </a:cubicBezTo>
                  <a:cubicBezTo>
                    <a:pt x="394" y="101"/>
                    <a:pt x="395" y="99"/>
                    <a:pt x="395" y="98"/>
                  </a:cubicBezTo>
                  <a:cubicBezTo>
                    <a:pt x="401" y="102"/>
                    <a:pt x="405" y="95"/>
                    <a:pt x="411" y="95"/>
                  </a:cubicBezTo>
                  <a:cubicBezTo>
                    <a:pt x="411" y="101"/>
                    <a:pt x="411" y="101"/>
                    <a:pt x="411" y="101"/>
                  </a:cubicBezTo>
                  <a:cubicBezTo>
                    <a:pt x="416" y="101"/>
                    <a:pt x="420" y="100"/>
                    <a:pt x="423" y="99"/>
                  </a:cubicBezTo>
                  <a:cubicBezTo>
                    <a:pt x="424" y="99"/>
                    <a:pt x="426" y="99"/>
                    <a:pt x="426" y="99"/>
                  </a:cubicBezTo>
                  <a:cubicBezTo>
                    <a:pt x="426" y="99"/>
                    <a:pt x="426" y="98"/>
                    <a:pt x="426" y="98"/>
                  </a:cubicBezTo>
                  <a:cubicBezTo>
                    <a:pt x="429" y="97"/>
                    <a:pt x="433" y="98"/>
                    <a:pt x="433" y="94"/>
                  </a:cubicBezTo>
                  <a:cubicBezTo>
                    <a:pt x="437" y="95"/>
                    <a:pt x="442" y="96"/>
                    <a:pt x="445" y="99"/>
                  </a:cubicBezTo>
                  <a:cubicBezTo>
                    <a:pt x="447" y="98"/>
                    <a:pt x="448" y="97"/>
                    <a:pt x="449" y="95"/>
                  </a:cubicBezTo>
                  <a:cubicBezTo>
                    <a:pt x="449" y="93"/>
                    <a:pt x="443" y="92"/>
                    <a:pt x="447" y="91"/>
                  </a:cubicBezTo>
                  <a:cubicBezTo>
                    <a:pt x="445" y="87"/>
                    <a:pt x="438" y="88"/>
                    <a:pt x="440" y="81"/>
                  </a:cubicBezTo>
                  <a:cubicBezTo>
                    <a:pt x="443" y="82"/>
                    <a:pt x="443" y="84"/>
                    <a:pt x="447" y="85"/>
                  </a:cubicBezTo>
                  <a:cubicBezTo>
                    <a:pt x="449" y="85"/>
                    <a:pt x="452" y="89"/>
                    <a:pt x="456" y="88"/>
                  </a:cubicBezTo>
                  <a:cubicBezTo>
                    <a:pt x="457" y="88"/>
                    <a:pt x="457" y="86"/>
                    <a:pt x="457" y="86"/>
                  </a:cubicBezTo>
                  <a:cubicBezTo>
                    <a:pt x="458" y="86"/>
                    <a:pt x="460" y="89"/>
                    <a:pt x="460" y="86"/>
                  </a:cubicBezTo>
                  <a:cubicBezTo>
                    <a:pt x="462" y="86"/>
                    <a:pt x="462" y="89"/>
                    <a:pt x="463" y="89"/>
                  </a:cubicBezTo>
                  <a:cubicBezTo>
                    <a:pt x="465" y="90"/>
                    <a:pt x="468" y="89"/>
                    <a:pt x="467" y="92"/>
                  </a:cubicBezTo>
                  <a:cubicBezTo>
                    <a:pt x="471" y="90"/>
                    <a:pt x="473" y="93"/>
                    <a:pt x="478" y="91"/>
                  </a:cubicBezTo>
                  <a:cubicBezTo>
                    <a:pt x="476" y="95"/>
                    <a:pt x="483" y="92"/>
                    <a:pt x="481" y="96"/>
                  </a:cubicBezTo>
                  <a:cubicBezTo>
                    <a:pt x="483" y="96"/>
                    <a:pt x="485" y="97"/>
                    <a:pt x="485" y="99"/>
                  </a:cubicBezTo>
                  <a:cubicBezTo>
                    <a:pt x="490" y="98"/>
                    <a:pt x="490" y="102"/>
                    <a:pt x="495" y="101"/>
                  </a:cubicBezTo>
                  <a:cubicBezTo>
                    <a:pt x="498" y="92"/>
                    <a:pt x="487" y="96"/>
                    <a:pt x="489" y="88"/>
                  </a:cubicBezTo>
                  <a:cubicBezTo>
                    <a:pt x="489" y="86"/>
                    <a:pt x="488" y="88"/>
                    <a:pt x="485" y="88"/>
                  </a:cubicBezTo>
                  <a:cubicBezTo>
                    <a:pt x="485" y="85"/>
                    <a:pt x="488" y="84"/>
                    <a:pt x="487" y="79"/>
                  </a:cubicBezTo>
                  <a:cubicBezTo>
                    <a:pt x="487" y="78"/>
                    <a:pt x="484" y="79"/>
                    <a:pt x="484" y="78"/>
                  </a:cubicBezTo>
                  <a:cubicBezTo>
                    <a:pt x="484" y="78"/>
                    <a:pt x="486" y="75"/>
                    <a:pt x="484" y="75"/>
                  </a:cubicBezTo>
                  <a:cubicBezTo>
                    <a:pt x="484" y="72"/>
                    <a:pt x="488" y="73"/>
                    <a:pt x="487" y="70"/>
                  </a:cubicBezTo>
                  <a:cubicBezTo>
                    <a:pt x="489" y="70"/>
                    <a:pt x="488" y="66"/>
                    <a:pt x="492" y="67"/>
                  </a:cubicBezTo>
                  <a:cubicBezTo>
                    <a:pt x="492" y="64"/>
                    <a:pt x="493" y="62"/>
                    <a:pt x="496" y="63"/>
                  </a:cubicBezTo>
                  <a:cubicBezTo>
                    <a:pt x="495" y="56"/>
                    <a:pt x="501" y="58"/>
                    <a:pt x="501" y="53"/>
                  </a:cubicBezTo>
                  <a:cubicBezTo>
                    <a:pt x="507" y="52"/>
                    <a:pt x="510" y="55"/>
                    <a:pt x="515" y="56"/>
                  </a:cubicBezTo>
                  <a:cubicBezTo>
                    <a:pt x="515" y="58"/>
                    <a:pt x="514" y="60"/>
                    <a:pt x="516" y="60"/>
                  </a:cubicBezTo>
                  <a:cubicBezTo>
                    <a:pt x="516" y="61"/>
                    <a:pt x="514" y="61"/>
                    <a:pt x="512" y="61"/>
                  </a:cubicBezTo>
                  <a:cubicBezTo>
                    <a:pt x="512" y="67"/>
                    <a:pt x="514" y="69"/>
                    <a:pt x="512" y="74"/>
                  </a:cubicBezTo>
                  <a:cubicBezTo>
                    <a:pt x="513" y="75"/>
                    <a:pt x="514" y="76"/>
                    <a:pt x="515" y="77"/>
                  </a:cubicBezTo>
                  <a:cubicBezTo>
                    <a:pt x="515" y="77"/>
                    <a:pt x="516" y="78"/>
                    <a:pt x="517" y="78"/>
                  </a:cubicBezTo>
                  <a:cubicBezTo>
                    <a:pt x="515" y="81"/>
                    <a:pt x="517" y="89"/>
                    <a:pt x="515" y="92"/>
                  </a:cubicBezTo>
                  <a:cubicBezTo>
                    <a:pt x="513" y="97"/>
                    <a:pt x="518" y="95"/>
                    <a:pt x="519" y="98"/>
                  </a:cubicBezTo>
                  <a:cubicBezTo>
                    <a:pt x="518" y="109"/>
                    <a:pt x="513" y="116"/>
                    <a:pt x="503" y="119"/>
                  </a:cubicBezTo>
                  <a:cubicBezTo>
                    <a:pt x="504" y="122"/>
                    <a:pt x="510" y="119"/>
                    <a:pt x="511" y="122"/>
                  </a:cubicBezTo>
                  <a:cubicBezTo>
                    <a:pt x="514" y="121"/>
                    <a:pt x="513" y="117"/>
                    <a:pt x="517" y="117"/>
                  </a:cubicBezTo>
                  <a:cubicBezTo>
                    <a:pt x="517" y="118"/>
                    <a:pt x="516" y="120"/>
                    <a:pt x="516" y="122"/>
                  </a:cubicBezTo>
                  <a:cubicBezTo>
                    <a:pt x="518" y="121"/>
                    <a:pt x="517" y="119"/>
                    <a:pt x="519" y="119"/>
                  </a:cubicBezTo>
                  <a:cubicBezTo>
                    <a:pt x="521" y="119"/>
                    <a:pt x="520" y="116"/>
                    <a:pt x="520" y="116"/>
                  </a:cubicBezTo>
                  <a:cubicBezTo>
                    <a:pt x="521" y="116"/>
                    <a:pt x="523" y="116"/>
                    <a:pt x="523" y="116"/>
                  </a:cubicBezTo>
                  <a:cubicBezTo>
                    <a:pt x="524" y="115"/>
                    <a:pt x="523" y="113"/>
                    <a:pt x="523" y="112"/>
                  </a:cubicBezTo>
                  <a:cubicBezTo>
                    <a:pt x="527" y="112"/>
                    <a:pt x="527" y="112"/>
                    <a:pt x="527" y="112"/>
                  </a:cubicBezTo>
                  <a:cubicBezTo>
                    <a:pt x="526" y="107"/>
                    <a:pt x="532" y="103"/>
                    <a:pt x="527" y="101"/>
                  </a:cubicBezTo>
                  <a:cubicBezTo>
                    <a:pt x="528" y="99"/>
                    <a:pt x="530" y="100"/>
                    <a:pt x="530" y="98"/>
                  </a:cubicBezTo>
                  <a:cubicBezTo>
                    <a:pt x="530" y="96"/>
                    <a:pt x="528" y="97"/>
                    <a:pt x="527" y="96"/>
                  </a:cubicBezTo>
                  <a:cubicBezTo>
                    <a:pt x="527" y="93"/>
                    <a:pt x="532" y="96"/>
                    <a:pt x="534" y="95"/>
                  </a:cubicBezTo>
                  <a:cubicBezTo>
                    <a:pt x="533" y="94"/>
                    <a:pt x="534" y="90"/>
                    <a:pt x="530" y="91"/>
                  </a:cubicBezTo>
                  <a:cubicBezTo>
                    <a:pt x="527" y="93"/>
                    <a:pt x="525" y="87"/>
                    <a:pt x="524" y="91"/>
                  </a:cubicBezTo>
                  <a:cubicBezTo>
                    <a:pt x="522" y="88"/>
                    <a:pt x="522" y="85"/>
                    <a:pt x="523" y="82"/>
                  </a:cubicBezTo>
                  <a:cubicBezTo>
                    <a:pt x="523" y="82"/>
                    <a:pt x="526" y="83"/>
                    <a:pt x="526" y="82"/>
                  </a:cubicBezTo>
                  <a:cubicBezTo>
                    <a:pt x="527" y="81"/>
                    <a:pt x="525" y="77"/>
                    <a:pt x="526" y="75"/>
                  </a:cubicBezTo>
                  <a:cubicBezTo>
                    <a:pt x="526" y="73"/>
                    <a:pt x="524" y="75"/>
                    <a:pt x="524" y="75"/>
                  </a:cubicBezTo>
                  <a:cubicBezTo>
                    <a:pt x="522" y="73"/>
                    <a:pt x="523" y="70"/>
                    <a:pt x="522" y="67"/>
                  </a:cubicBezTo>
                  <a:cubicBezTo>
                    <a:pt x="527" y="69"/>
                    <a:pt x="525" y="63"/>
                    <a:pt x="529" y="63"/>
                  </a:cubicBezTo>
                  <a:cubicBezTo>
                    <a:pt x="529" y="56"/>
                    <a:pt x="529" y="56"/>
                    <a:pt x="529" y="56"/>
                  </a:cubicBezTo>
                  <a:cubicBezTo>
                    <a:pt x="533" y="54"/>
                    <a:pt x="531" y="60"/>
                    <a:pt x="532" y="63"/>
                  </a:cubicBezTo>
                  <a:cubicBezTo>
                    <a:pt x="532" y="65"/>
                    <a:pt x="534" y="61"/>
                    <a:pt x="534" y="64"/>
                  </a:cubicBezTo>
                  <a:cubicBezTo>
                    <a:pt x="534" y="65"/>
                    <a:pt x="533" y="66"/>
                    <a:pt x="533" y="65"/>
                  </a:cubicBezTo>
                  <a:cubicBezTo>
                    <a:pt x="534" y="69"/>
                    <a:pt x="537" y="70"/>
                    <a:pt x="541" y="72"/>
                  </a:cubicBezTo>
                  <a:cubicBezTo>
                    <a:pt x="544" y="73"/>
                    <a:pt x="541" y="68"/>
                    <a:pt x="540" y="68"/>
                  </a:cubicBezTo>
                  <a:cubicBezTo>
                    <a:pt x="542" y="66"/>
                    <a:pt x="546" y="66"/>
                    <a:pt x="550" y="65"/>
                  </a:cubicBezTo>
                  <a:cubicBezTo>
                    <a:pt x="550" y="64"/>
                    <a:pt x="547" y="64"/>
                    <a:pt x="546" y="64"/>
                  </a:cubicBezTo>
                  <a:cubicBezTo>
                    <a:pt x="547" y="60"/>
                    <a:pt x="544" y="60"/>
                    <a:pt x="544" y="57"/>
                  </a:cubicBezTo>
                  <a:cubicBezTo>
                    <a:pt x="545" y="60"/>
                    <a:pt x="554" y="56"/>
                    <a:pt x="553" y="61"/>
                  </a:cubicBezTo>
                  <a:cubicBezTo>
                    <a:pt x="554" y="62"/>
                    <a:pt x="555" y="60"/>
                    <a:pt x="555" y="60"/>
                  </a:cubicBezTo>
                  <a:cubicBezTo>
                    <a:pt x="557" y="60"/>
                    <a:pt x="556" y="62"/>
                    <a:pt x="557" y="63"/>
                  </a:cubicBezTo>
                  <a:cubicBezTo>
                    <a:pt x="557" y="63"/>
                    <a:pt x="559" y="62"/>
                    <a:pt x="560" y="63"/>
                  </a:cubicBezTo>
                  <a:cubicBezTo>
                    <a:pt x="562" y="65"/>
                    <a:pt x="567" y="62"/>
                    <a:pt x="564" y="67"/>
                  </a:cubicBezTo>
                  <a:cubicBezTo>
                    <a:pt x="571" y="67"/>
                    <a:pt x="571" y="67"/>
                    <a:pt x="571" y="67"/>
                  </a:cubicBezTo>
                  <a:cubicBezTo>
                    <a:pt x="571" y="65"/>
                    <a:pt x="565" y="64"/>
                    <a:pt x="569" y="63"/>
                  </a:cubicBezTo>
                  <a:cubicBezTo>
                    <a:pt x="568" y="61"/>
                    <a:pt x="567" y="61"/>
                    <a:pt x="565" y="60"/>
                  </a:cubicBezTo>
                  <a:cubicBezTo>
                    <a:pt x="564" y="53"/>
                    <a:pt x="565" y="52"/>
                    <a:pt x="565" y="44"/>
                  </a:cubicBezTo>
                  <a:cubicBezTo>
                    <a:pt x="573" y="44"/>
                    <a:pt x="583" y="45"/>
                    <a:pt x="589" y="44"/>
                  </a:cubicBezTo>
                  <a:cubicBezTo>
                    <a:pt x="592" y="44"/>
                    <a:pt x="590" y="40"/>
                    <a:pt x="593" y="43"/>
                  </a:cubicBezTo>
                  <a:cubicBezTo>
                    <a:pt x="598" y="40"/>
                    <a:pt x="594" y="37"/>
                    <a:pt x="596" y="33"/>
                  </a:cubicBezTo>
                  <a:cubicBezTo>
                    <a:pt x="599" y="34"/>
                    <a:pt x="601" y="33"/>
                    <a:pt x="603" y="32"/>
                  </a:cubicBezTo>
                  <a:cubicBezTo>
                    <a:pt x="605" y="29"/>
                    <a:pt x="609" y="27"/>
                    <a:pt x="611" y="25"/>
                  </a:cubicBezTo>
                  <a:cubicBezTo>
                    <a:pt x="626" y="23"/>
                    <a:pt x="641" y="21"/>
                    <a:pt x="652" y="16"/>
                  </a:cubicBezTo>
                  <a:cubicBezTo>
                    <a:pt x="654" y="15"/>
                    <a:pt x="655" y="19"/>
                    <a:pt x="655" y="19"/>
                  </a:cubicBezTo>
                  <a:cubicBezTo>
                    <a:pt x="656" y="19"/>
                    <a:pt x="657" y="15"/>
                    <a:pt x="656" y="15"/>
                  </a:cubicBezTo>
                  <a:cubicBezTo>
                    <a:pt x="659" y="16"/>
                    <a:pt x="656" y="17"/>
                    <a:pt x="658" y="19"/>
                  </a:cubicBezTo>
                  <a:cubicBezTo>
                    <a:pt x="658" y="20"/>
                    <a:pt x="661" y="19"/>
                    <a:pt x="661" y="21"/>
                  </a:cubicBezTo>
                  <a:cubicBezTo>
                    <a:pt x="663" y="20"/>
                    <a:pt x="659" y="18"/>
                    <a:pt x="662" y="18"/>
                  </a:cubicBezTo>
                  <a:cubicBezTo>
                    <a:pt x="664" y="17"/>
                    <a:pt x="669" y="18"/>
                    <a:pt x="669" y="14"/>
                  </a:cubicBezTo>
                  <a:cubicBezTo>
                    <a:pt x="672" y="14"/>
                    <a:pt x="673" y="13"/>
                    <a:pt x="673" y="11"/>
                  </a:cubicBezTo>
                  <a:cubicBezTo>
                    <a:pt x="675" y="11"/>
                    <a:pt x="675" y="13"/>
                    <a:pt x="677" y="14"/>
                  </a:cubicBezTo>
                  <a:cubicBezTo>
                    <a:pt x="681" y="13"/>
                    <a:pt x="680" y="9"/>
                    <a:pt x="680" y="5"/>
                  </a:cubicBezTo>
                  <a:cubicBezTo>
                    <a:pt x="687" y="3"/>
                    <a:pt x="694" y="0"/>
                    <a:pt x="704" y="1"/>
                  </a:cubicBezTo>
                  <a:cubicBezTo>
                    <a:pt x="703" y="2"/>
                    <a:pt x="703" y="4"/>
                    <a:pt x="703" y="7"/>
                  </a:cubicBezTo>
                  <a:cubicBezTo>
                    <a:pt x="705" y="10"/>
                    <a:pt x="711" y="10"/>
                    <a:pt x="714" y="7"/>
                  </a:cubicBezTo>
                  <a:cubicBezTo>
                    <a:pt x="715" y="7"/>
                    <a:pt x="715" y="8"/>
                    <a:pt x="714" y="8"/>
                  </a:cubicBezTo>
                  <a:moveTo>
                    <a:pt x="1051" y="179"/>
                  </a:moveTo>
                  <a:cubicBezTo>
                    <a:pt x="1051" y="177"/>
                    <a:pt x="1048" y="178"/>
                    <a:pt x="1048" y="176"/>
                  </a:cubicBezTo>
                  <a:cubicBezTo>
                    <a:pt x="1043" y="175"/>
                    <a:pt x="1043" y="179"/>
                    <a:pt x="1048" y="178"/>
                  </a:cubicBezTo>
                  <a:cubicBezTo>
                    <a:pt x="1048" y="179"/>
                    <a:pt x="1049" y="179"/>
                    <a:pt x="1051" y="179"/>
                  </a:cubicBezTo>
                  <a:moveTo>
                    <a:pt x="303" y="284"/>
                  </a:moveTo>
                  <a:cubicBezTo>
                    <a:pt x="302" y="289"/>
                    <a:pt x="308" y="286"/>
                    <a:pt x="306" y="291"/>
                  </a:cubicBezTo>
                  <a:cubicBezTo>
                    <a:pt x="308" y="292"/>
                    <a:pt x="309" y="289"/>
                    <a:pt x="310" y="291"/>
                  </a:cubicBezTo>
                  <a:cubicBezTo>
                    <a:pt x="310" y="293"/>
                    <a:pt x="309" y="292"/>
                    <a:pt x="308" y="293"/>
                  </a:cubicBezTo>
                  <a:cubicBezTo>
                    <a:pt x="306" y="294"/>
                    <a:pt x="300" y="296"/>
                    <a:pt x="299" y="296"/>
                  </a:cubicBezTo>
                  <a:cubicBezTo>
                    <a:pt x="295" y="295"/>
                    <a:pt x="294" y="292"/>
                    <a:pt x="292" y="290"/>
                  </a:cubicBezTo>
                  <a:cubicBezTo>
                    <a:pt x="292" y="288"/>
                    <a:pt x="296" y="289"/>
                    <a:pt x="296" y="287"/>
                  </a:cubicBezTo>
                  <a:cubicBezTo>
                    <a:pt x="293" y="285"/>
                    <a:pt x="292" y="284"/>
                    <a:pt x="287" y="286"/>
                  </a:cubicBezTo>
                  <a:cubicBezTo>
                    <a:pt x="286" y="283"/>
                    <a:pt x="285" y="281"/>
                    <a:pt x="280" y="281"/>
                  </a:cubicBezTo>
                  <a:cubicBezTo>
                    <a:pt x="279" y="281"/>
                    <a:pt x="280" y="284"/>
                    <a:pt x="279" y="284"/>
                  </a:cubicBezTo>
                  <a:cubicBezTo>
                    <a:pt x="278" y="285"/>
                    <a:pt x="276" y="285"/>
                    <a:pt x="275" y="286"/>
                  </a:cubicBezTo>
                  <a:cubicBezTo>
                    <a:pt x="273" y="287"/>
                    <a:pt x="273" y="291"/>
                    <a:pt x="269" y="290"/>
                  </a:cubicBezTo>
                  <a:cubicBezTo>
                    <a:pt x="271" y="295"/>
                    <a:pt x="267" y="296"/>
                    <a:pt x="266" y="297"/>
                  </a:cubicBezTo>
                  <a:cubicBezTo>
                    <a:pt x="265" y="300"/>
                    <a:pt x="266" y="303"/>
                    <a:pt x="265" y="307"/>
                  </a:cubicBezTo>
                  <a:cubicBezTo>
                    <a:pt x="264" y="307"/>
                    <a:pt x="263" y="306"/>
                    <a:pt x="262" y="305"/>
                  </a:cubicBezTo>
                  <a:cubicBezTo>
                    <a:pt x="261" y="310"/>
                    <a:pt x="265" y="312"/>
                    <a:pt x="262" y="315"/>
                  </a:cubicBezTo>
                  <a:cubicBezTo>
                    <a:pt x="265" y="314"/>
                    <a:pt x="264" y="318"/>
                    <a:pt x="265" y="318"/>
                  </a:cubicBezTo>
                  <a:cubicBezTo>
                    <a:pt x="266" y="318"/>
                    <a:pt x="267" y="318"/>
                    <a:pt x="268" y="318"/>
                  </a:cubicBezTo>
                  <a:cubicBezTo>
                    <a:pt x="271" y="319"/>
                    <a:pt x="272" y="321"/>
                    <a:pt x="273" y="319"/>
                  </a:cubicBezTo>
                  <a:cubicBezTo>
                    <a:pt x="274" y="319"/>
                    <a:pt x="276" y="319"/>
                    <a:pt x="276" y="319"/>
                  </a:cubicBezTo>
                  <a:cubicBezTo>
                    <a:pt x="281" y="319"/>
                    <a:pt x="280" y="318"/>
                    <a:pt x="282" y="317"/>
                  </a:cubicBezTo>
                  <a:cubicBezTo>
                    <a:pt x="284" y="316"/>
                    <a:pt x="285" y="318"/>
                    <a:pt x="287" y="318"/>
                  </a:cubicBezTo>
                  <a:cubicBezTo>
                    <a:pt x="288" y="317"/>
                    <a:pt x="288" y="315"/>
                    <a:pt x="289" y="315"/>
                  </a:cubicBezTo>
                  <a:cubicBezTo>
                    <a:pt x="292" y="314"/>
                    <a:pt x="298" y="314"/>
                    <a:pt x="301" y="315"/>
                  </a:cubicBezTo>
                  <a:cubicBezTo>
                    <a:pt x="304" y="316"/>
                    <a:pt x="304" y="318"/>
                    <a:pt x="307" y="318"/>
                  </a:cubicBezTo>
                  <a:cubicBezTo>
                    <a:pt x="308" y="318"/>
                    <a:pt x="309" y="317"/>
                    <a:pt x="310" y="317"/>
                  </a:cubicBezTo>
                  <a:cubicBezTo>
                    <a:pt x="309" y="317"/>
                    <a:pt x="311" y="318"/>
                    <a:pt x="311" y="318"/>
                  </a:cubicBezTo>
                  <a:cubicBezTo>
                    <a:pt x="315" y="319"/>
                    <a:pt x="315" y="319"/>
                    <a:pt x="318" y="319"/>
                  </a:cubicBezTo>
                  <a:cubicBezTo>
                    <a:pt x="325" y="320"/>
                    <a:pt x="331" y="318"/>
                    <a:pt x="338" y="319"/>
                  </a:cubicBezTo>
                  <a:cubicBezTo>
                    <a:pt x="337" y="316"/>
                    <a:pt x="338" y="314"/>
                    <a:pt x="339" y="312"/>
                  </a:cubicBezTo>
                  <a:cubicBezTo>
                    <a:pt x="334" y="306"/>
                    <a:pt x="331" y="300"/>
                    <a:pt x="321" y="298"/>
                  </a:cubicBezTo>
                  <a:cubicBezTo>
                    <a:pt x="322" y="296"/>
                    <a:pt x="319" y="296"/>
                    <a:pt x="318" y="294"/>
                  </a:cubicBezTo>
                  <a:cubicBezTo>
                    <a:pt x="318" y="292"/>
                    <a:pt x="318" y="291"/>
                    <a:pt x="317" y="290"/>
                  </a:cubicBezTo>
                  <a:cubicBezTo>
                    <a:pt x="318" y="286"/>
                    <a:pt x="322" y="286"/>
                    <a:pt x="321" y="280"/>
                  </a:cubicBezTo>
                  <a:cubicBezTo>
                    <a:pt x="313" y="279"/>
                    <a:pt x="309" y="283"/>
                    <a:pt x="303" y="284"/>
                  </a:cubicBezTo>
                  <a:moveTo>
                    <a:pt x="400" y="349"/>
                  </a:moveTo>
                  <a:cubicBezTo>
                    <a:pt x="398" y="349"/>
                    <a:pt x="396" y="349"/>
                    <a:pt x="398" y="350"/>
                  </a:cubicBezTo>
                  <a:cubicBezTo>
                    <a:pt x="401" y="348"/>
                    <a:pt x="406" y="348"/>
                    <a:pt x="408" y="347"/>
                  </a:cubicBezTo>
                  <a:cubicBezTo>
                    <a:pt x="408" y="347"/>
                    <a:pt x="408" y="345"/>
                    <a:pt x="408" y="345"/>
                  </a:cubicBezTo>
                  <a:cubicBezTo>
                    <a:pt x="409" y="344"/>
                    <a:pt x="410" y="346"/>
                    <a:pt x="411" y="346"/>
                  </a:cubicBezTo>
                  <a:cubicBezTo>
                    <a:pt x="411" y="336"/>
                    <a:pt x="411" y="336"/>
                    <a:pt x="411" y="336"/>
                  </a:cubicBezTo>
                  <a:cubicBezTo>
                    <a:pt x="409" y="334"/>
                    <a:pt x="408" y="334"/>
                    <a:pt x="407" y="332"/>
                  </a:cubicBezTo>
                  <a:cubicBezTo>
                    <a:pt x="406" y="331"/>
                    <a:pt x="407" y="330"/>
                    <a:pt x="407" y="329"/>
                  </a:cubicBezTo>
                  <a:cubicBezTo>
                    <a:pt x="406" y="327"/>
                    <a:pt x="402" y="326"/>
                    <a:pt x="405" y="325"/>
                  </a:cubicBezTo>
                  <a:cubicBezTo>
                    <a:pt x="414" y="325"/>
                    <a:pt x="414" y="325"/>
                    <a:pt x="414" y="325"/>
                  </a:cubicBezTo>
                  <a:cubicBezTo>
                    <a:pt x="415" y="320"/>
                    <a:pt x="411" y="320"/>
                    <a:pt x="411" y="318"/>
                  </a:cubicBezTo>
                  <a:cubicBezTo>
                    <a:pt x="411" y="315"/>
                    <a:pt x="408" y="316"/>
                    <a:pt x="407" y="314"/>
                  </a:cubicBezTo>
                  <a:cubicBezTo>
                    <a:pt x="407" y="314"/>
                    <a:pt x="409" y="312"/>
                    <a:pt x="408" y="311"/>
                  </a:cubicBezTo>
                  <a:cubicBezTo>
                    <a:pt x="404" y="312"/>
                    <a:pt x="403" y="309"/>
                    <a:pt x="400" y="310"/>
                  </a:cubicBezTo>
                  <a:cubicBezTo>
                    <a:pt x="401" y="302"/>
                    <a:pt x="391" y="304"/>
                    <a:pt x="391" y="297"/>
                  </a:cubicBezTo>
                  <a:cubicBezTo>
                    <a:pt x="395" y="294"/>
                    <a:pt x="397" y="290"/>
                    <a:pt x="405" y="291"/>
                  </a:cubicBezTo>
                  <a:cubicBezTo>
                    <a:pt x="406" y="290"/>
                    <a:pt x="405" y="289"/>
                    <a:pt x="407" y="288"/>
                  </a:cubicBezTo>
                  <a:cubicBezTo>
                    <a:pt x="407" y="285"/>
                    <a:pt x="402" y="285"/>
                    <a:pt x="402" y="281"/>
                  </a:cubicBezTo>
                  <a:cubicBezTo>
                    <a:pt x="396" y="281"/>
                    <a:pt x="393" y="283"/>
                    <a:pt x="388" y="281"/>
                  </a:cubicBezTo>
                  <a:cubicBezTo>
                    <a:pt x="388" y="283"/>
                    <a:pt x="388" y="285"/>
                    <a:pt x="387" y="283"/>
                  </a:cubicBezTo>
                  <a:cubicBezTo>
                    <a:pt x="386" y="282"/>
                    <a:pt x="386" y="284"/>
                    <a:pt x="386" y="284"/>
                  </a:cubicBezTo>
                  <a:cubicBezTo>
                    <a:pt x="383" y="286"/>
                    <a:pt x="377" y="288"/>
                    <a:pt x="376" y="288"/>
                  </a:cubicBezTo>
                  <a:cubicBezTo>
                    <a:pt x="372" y="290"/>
                    <a:pt x="373" y="290"/>
                    <a:pt x="372" y="293"/>
                  </a:cubicBezTo>
                  <a:cubicBezTo>
                    <a:pt x="371" y="293"/>
                    <a:pt x="369" y="292"/>
                    <a:pt x="369" y="293"/>
                  </a:cubicBezTo>
                  <a:cubicBezTo>
                    <a:pt x="368" y="293"/>
                    <a:pt x="369" y="296"/>
                    <a:pt x="369" y="297"/>
                  </a:cubicBezTo>
                  <a:cubicBezTo>
                    <a:pt x="369" y="300"/>
                    <a:pt x="373" y="295"/>
                    <a:pt x="373" y="300"/>
                  </a:cubicBezTo>
                  <a:cubicBezTo>
                    <a:pt x="373" y="301"/>
                    <a:pt x="374" y="301"/>
                    <a:pt x="374" y="303"/>
                  </a:cubicBezTo>
                  <a:cubicBezTo>
                    <a:pt x="373" y="307"/>
                    <a:pt x="376" y="310"/>
                    <a:pt x="376" y="311"/>
                  </a:cubicBezTo>
                  <a:cubicBezTo>
                    <a:pt x="376" y="313"/>
                    <a:pt x="376" y="313"/>
                    <a:pt x="377" y="314"/>
                  </a:cubicBezTo>
                  <a:cubicBezTo>
                    <a:pt x="377" y="314"/>
                    <a:pt x="379" y="318"/>
                    <a:pt x="379" y="318"/>
                  </a:cubicBezTo>
                  <a:cubicBezTo>
                    <a:pt x="380" y="322"/>
                    <a:pt x="380" y="321"/>
                    <a:pt x="381" y="324"/>
                  </a:cubicBezTo>
                  <a:cubicBezTo>
                    <a:pt x="382" y="325"/>
                    <a:pt x="381" y="327"/>
                    <a:pt x="381" y="328"/>
                  </a:cubicBezTo>
                  <a:cubicBezTo>
                    <a:pt x="382" y="329"/>
                    <a:pt x="385" y="329"/>
                    <a:pt x="384" y="332"/>
                  </a:cubicBezTo>
                  <a:cubicBezTo>
                    <a:pt x="379" y="331"/>
                    <a:pt x="383" y="338"/>
                    <a:pt x="380" y="339"/>
                  </a:cubicBezTo>
                  <a:cubicBezTo>
                    <a:pt x="386" y="340"/>
                    <a:pt x="386" y="349"/>
                    <a:pt x="393" y="345"/>
                  </a:cubicBezTo>
                  <a:cubicBezTo>
                    <a:pt x="387" y="350"/>
                    <a:pt x="399" y="345"/>
                    <a:pt x="400" y="349"/>
                  </a:cubicBezTo>
                  <a:moveTo>
                    <a:pt x="442" y="284"/>
                  </a:moveTo>
                  <a:cubicBezTo>
                    <a:pt x="441" y="285"/>
                    <a:pt x="441" y="287"/>
                    <a:pt x="440" y="288"/>
                  </a:cubicBezTo>
                  <a:cubicBezTo>
                    <a:pt x="439" y="290"/>
                    <a:pt x="437" y="290"/>
                    <a:pt x="436" y="291"/>
                  </a:cubicBezTo>
                  <a:cubicBezTo>
                    <a:pt x="437" y="292"/>
                    <a:pt x="440" y="295"/>
                    <a:pt x="440" y="297"/>
                  </a:cubicBezTo>
                  <a:cubicBezTo>
                    <a:pt x="440" y="297"/>
                    <a:pt x="438" y="297"/>
                    <a:pt x="439" y="298"/>
                  </a:cubicBezTo>
                  <a:cubicBezTo>
                    <a:pt x="440" y="300"/>
                    <a:pt x="443" y="299"/>
                    <a:pt x="445" y="301"/>
                  </a:cubicBezTo>
                  <a:cubicBezTo>
                    <a:pt x="445" y="300"/>
                    <a:pt x="446" y="299"/>
                    <a:pt x="447" y="298"/>
                  </a:cubicBezTo>
                  <a:cubicBezTo>
                    <a:pt x="449" y="294"/>
                    <a:pt x="445" y="294"/>
                    <a:pt x="445" y="291"/>
                  </a:cubicBezTo>
                  <a:cubicBezTo>
                    <a:pt x="447" y="290"/>
                    <a:pt x="449" y="289"/>
                    <a:pt x="449" y="286"/>
                  </a:cubicBezTo>
                  <a:cubicBezTo>
                    <a:pt x="446" y="286"/>
                    <a:pt x="446" y="285"/>
                    <a:pt x="447" y="283"/>
                  </a:cubicBezTo>
                  <a:cubicBezTo>
                    <a:pt x="445" y="284"/>
                    <a:pt x="443" y="283"/>
                    <a:pt x="442" y="284"/>
                  </a:cubicBezTo>
                  <a:moveTo>
                    <a:pt x="258" y="322"/>
                  </a:moveTo>
                  <a:cubicBezTo>
                    <a:pt x="257" y="328"/>
                    <a:pt x="267" y="324"/>
                    <a:pt x="268" y="322"/>
                  </a:cubicBezTo>
                  <a:cubicBezTo>
                    <a:pt x="264" y="321"/>
                    <a:pt x="262" y="321"/>
                    <a:pt x="258" y="322"/>
                  </a:cubicBezTo>
                  <a:moveTo>
                    <a:pt x="290" y="583"/>
                  </a:moveTo>
                  <a:cubicBezTo>
                    <a:pt x="292" y="578"/>
                    <a:pt x="300" y="578"/>
                    <a:pt x="299" y="569"/>
                  </a:cubicBezTo>
                  <a:cubicBezTo>
                    <a:pt x="295" y="572"/>
                    <a:pt x="288" y="566"/>
                    <a:pt x="283" y="570"/>
                  </a:cubicBezTo>
                  <a:cubicBezTo>
                    <a:pt x="289" y="571"/>
                    <a:pt x="282" y="572"/>
                    <a:pt x="282" y="573"/>
                  </a:cubicBezTo>
                  <a:cubicBezTo>
                    <a:pt x="282" y="572"/>
                    <a:pt x="283" y="576"/>
                    <a:pt x="283" y="577"/>
                  </a:cubicBezTo>
                  <a:cubicBezTo>
                    <a:pt x="283" y="579"/>
                    <a:pt x="283" y="581"/>
                    <a:pt x="282" y="582"/>
                  </a:cubicBezTo>
                  <a:cubicBezTo>
                    <a:pt x="282" y="581"/>
                    <a:pt x="281" y="580"/>
                    <a:pt x="280" y="582"/>
                  </a:cubicBezTo>
                  <a:cubicBezTo>
                    <a:pt x="282" y="584"/>
                    <a:pt x="287" y="583"/>
                    <a:pt x="290" y="58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4" name="Freeform 92"/>
            <p:cNvSpPr>
              <a:spLocks noChangeArrowheads="1"/>
            </p:cNvSpPr>
            <p:nvPr/>
          </p:nvSpPr>
          <p:spPr bwMode="auto">
            <a:xfrm>
              <a:off x="3391432" y="1113973"/>
              <a:ext cx="56460" cy="34131"/>
            </a:xfrm>
            <a:custGeom>
              <a:avLst/>
              <a:gdLst>
                <a:gd name="T0" fmla="*/ 2147483646 w 17"/>
                <a:gd name="T1" fmla="*/ 0 h 9"/>
                <a:gd name="T2" fmla="*/ 2147483646 w 17"/>
                <a:gd name="T3" fmla="*/ 2147483646 h 9"/>
                <a:gd name="T4" fmla="*/ 0 w 17"/>
                <a:gd name="T5" fmla="*/ 2147483646 h 9"/>
                <a:gd name="T6" fmla="*/ 2147483646 w 17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9"/>
                <a:gd name="T14" fmla="*/ 17 w 17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9">
                  <a:moveTo>
                    <a:pt x="12" y="0"/>
                  </a:moveTo>
                  <a:cubicBezTo>
                    <a:pt x="12" y="4"/>
                    <a:pt x="17" y="3"/>
                    <a:pt x="15" y="8"/>
                  </a:cubicBezTo>
                  <a:cubicBezTo>
                    <a:pt x="7" y="9"/>
                    <a:pt x="3" y="7"/>
                    <a:pt x="0" y="4"/>
                  </a:cubicBezTo>
                  <a:cubicBezTo>
                    <a:pt x="2" y="1"/>
                    <a:pt x="7" y="1"/>
                    <a:pt x="12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5" name="Freeform 93"/>
            <p:cNvSpPr>
              <a:spLocks noEditPoints="1" noChangeArrowheads="1"/>
            </p:cNvSpPr>
            <p:nvPr/>
          </p:nvSpPr>
          <p:spPr bwMode="auto">
            <a:xfrm>
              <a:off x="3509484" y="1177968"/>
              <a:ext cx="569731" cy="445118"/>
            </a:xfrm>
            <a:custGeom>
              <a:avLst/>
              <a:gdLst>
                <a:gd name="T0" fmla="*/ 2147483646 w 169"/>
                <a:gd name="T1" fmla="*/ 2147483646 h 118"/>
                <a:gd name="T2" fmla="*/ 2147483646 w 169"/>
                <a:gd name="T3" fmla="*/ 2147483646 h 118"/>
                <a:gd name="T4" fmla="*/ 2147483646 w 169"/>
                <a:gd name="T5" fmla="*/ 2147483646 h 118"/>
                <a:gd name="T6" fmla="*/ 2147483646 w 169"/>
                <a:gd name="T7" fmla="*/ 2147483646 h 118"/>
                <a:gd name="T8" fmla="*/ 2147483646 w 169"/>
                <a:gd name="T9" fmla="*/ 2147483646 h 118"/>
                <a:gd name="T10" fmla="*/ 2147483646 w 169"/>
                <a:gd name="T11" fmla="*/ 2147483646 h 118"/>
                <a:gd name="T12" fmla="*/ 2147483646 w 169"/>
                <a:gd name="T13" fmla="*/ 2147483646 h 118"/>
                <a:gd name="T14" fmla="*/ 2147483646 w 169"/>
                <a:gd name="T15" fmla="*/ 2147483646 h 118"/>
                <a:gd name="T16" fmla="*/ 2147483646 w 169"/>
                <a:gd name="T17" fmla="*/ 2147483646 h 118"/>
                <a:gd name="T18" fmla="*/ 2147483646 w 169"/>
                <a:gd name="T19" fmla="*/ 2147483646 h 118"/>
                <a:gd name="T20" fmla="*/ 2147483646 w 169"/>
                <a:gd name="T21" fmla="*/ 2147483646 h 118"/>
                <a:gd name="T22" fmla="*/ 2147483646 w 169"/>
                <a:gd name="T23" fmla="*/ 2147483646 h 118"/>
                <a:gd name="T24" fmla="*/ 2147483646 w 169"/>
                <a:gd name="T25" fmla="*/ 2147483646 h 118"/>
                <a:gd name="T26" fmla="*/ 2147483646 w 169"/>
                <a:gd name="T27" fmla="*/ 2147483646 h 118"/>
                <a:gd name="T28" fmla="*/ 2147483646 w 169"/>
                <a:gd name="T29" fmla="*/ 2147483646 h 118"/>
                <a:gd name="T30" fmla="*/ 2147483646 w 169"/>
                <a:gd name="T31" fmla="*/ 2147483646 h 118"/>
                <a:gd name="T32" fmla="*/ 2147483646 w 169"/>
                <a:gd name="T33" fmla="*/ 2147483646 h 118"/>
                <a:gd name="T34" fmla="*/ 2147483646 w 169"/>
                <a:gd name="T35" fmla="*/ 2147483646 h 118"/>
                <a:gd name="T36" fmla="*/ 2147483646 w 169"/>
                <a:gd name="T37" fmla="*/ 2147483646 h 118"/>
                <a:gd name="T38" fmla="*/ 2147483646 w 169"/>
                <a:gd name="T39" fmla="*/ 2147483646 h 118"/>
                <a:gd name="T40" fmla="*/ 2147483646 w 169"/>
                <a:gd name="T41" fmla="*/ 2147483646 h 118"/>
                <a:gd name="T42" fmla="*/ 2147483646 w 169"/>
                <a:gd name="T43" fmla="*/ 2147483646 h 118"/>
                <a:gd name="T44" fmla="*/ 2147483646 w 169"/>
                <a:gd name="T45" fmla="*/ 2147483646 h 118"/>
                <a:gd name="T46" fmla="*/ 2147483646 w 169"/>
                <a:gd name="T47" fmla="*/ 2147483646 h 118"/>
                <a:gd name="T48" fmla="*/ 2147483646 w 169"/>
                <a:gd name="T49" fmla="*/ 2147483646 h 118"/>
                <a:gd name="T50" fmla="*/ 2147483646 w 169"/>
                <a:gd name="T51" fmla="*/ 2147483646 h 118"/>
                <a:gd name="T52" fmla="*/ 2147483646 w 169"/>
                <a:gd name="T53" fmla="*/ 2147483646 h 118"/>
                <a:gd name="T54" fmla="*/ 2147483646 w 169"/>
                <a:gd name="T55" fmla="*/ 2147483646 h 118"/>
                <a:gd name="T56" fmla="*/ 2147483646 w 169"/>
                <a:gd name="T57" fmla="*/ 2147483646 h 118"/>
                <a:gd name="T58" fmla="*/ 2147483646 w 169"/>
                <a:gd name="T59" fmla="*/ 2147483646 h 118"/>
                <a:gd name="T60" fmla="*/ 2147483646 w 169"/>
                <a:gd name="T61" fmla="*/ 2147483646 h 118"/>
                <a:gd name="T62" fmla="*/ 2147483646 w 169"/>
                <a:gd name="T63" fmla="*/ 2147483646 h 118"/>
                <a:gd name="T64" fmla="*/ 2147483646 w 169"/>
                <a:gd name="T65" fmla="*/ 2147483646 h 118"/>
                <a:gd name="T66" fmla="*/ 2147483646 w 169"/>
                <a:gd name="T67" fmla="*/ 2147483646 h 118"/>
                <a:gd name="T68" fmla="*/ 2147483646 w 169"/>
                <a:gd name="T69" fmla="*/ 2147483646 h 118"/>
                <a:gd name="T70" fmla="*/ 2147483646 w 169"/>
                <a:gd name="T71" fmla="*/ 2147483646 h 118"/>
                <a:gd name="T72" fmla="*/ 2147483646 w 169"/>
                <a:gd name="T73" fmla="*/ 2147483646 h 118"/>
                <a:gd name="T74" fmla="*/ 2147483646 w 169"/>
                <a:gd name="T75" fmla="*/ 2147483646 h 118"/>
                <a:gd name="T76" fmla="*/ 2147483646 w 169"/>
                <a:gd name="T77" fmla="*/ 2147483646 h 118"/>
                <a:gd name="T78" fmla="*/ 2147483646 w 169"/>
                <a:gd name="T79" fmla="*/ 2147483646 h 118"/>
                <a:gd name="T80" fmla="*/ 2147483646 w 169"/>
                <a:gd name="T81" fmla="*/ 2147483646 h 118"/>
                <a:gd name="T82" fmla="*/ 2147483646 w 169"/>
                <a:gd name="T83" fmla="*/ 2147483646 h 118"/>
                <a:gd name="T84" fmla="*/ 2147483646 w 169"/>
                <a:gd name="T85" fmla="*/ 2147483646 h 118"/>
                <a:gd name="T86" fmla="*/ 2147483646 w 169"/>
                <a:gd name="T87" fmla="*/ 2147483646 h 118"/>
                <a:gd name="T88" fmla="*/ 2147483646 w 169"/>
                <a:gd name="T89" fmla="*/ 2147483646 h 118"/>
                <a:gd name="T90" fmla="*/ 2147483646 w 169"/>
                <a:gd name="T91" fmla="*/ 2147483646 h 118"/>
                <a:gd name="T92" fmla="*/ 2147483646 w 169"/>
                <a:gd name="T93" fmla="*/ 2147483646 h 118"/>
                <a:gd name="T94" fmla="*/ 2147483646 w 169"/>
                <a:gd name="T95" fmla="*/ 2147483646 h 118"/>
                <a:gd name="T96" fmla="*/ 2147483646 w 169"/>
                <a:gd name="T97" fmla="*/ 2147483646 h 118"/>
                <a:gd name="T98" fmla="*/ 2147483646 w 169"/>
                <a:gd name="T99" fmla="*/ 2147483646 h 118"/>
                <a:gd name="T100" fmla="*/ 2147483646 w 169"/>
                <a:gd name="T101" fmla="*/ 2147483646 h 118"/>
                <a:gd name="T102" fmla="*/ 2147483646 w 169"/>
                <a:gd name="T103" fmla="*/ 2147483646 h 118"/>
                <a:gd name="T104" fmla="*/ 2147483646 w 169"/>
                <a:gd name="T105" fmla="*/ 2147483646 h 118"/>
                <a:gd name="T106" fmla="*/ 2147483646 w 169"/>
                <a:gd name="T107" fmla="*/ 2147483646 h 118"/>
                <a:gd name="T108" fmla="*/ 2147483646 w 169"/>
                <a:gd name="T109" fmla="*/ 2147483646 h 118"/>
                <a:gd name="T110" fmla="*/ 2147483646 w 169"/>
                <a:gd name="T111" fmla="*/ 2147483646 h 11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9"/>
                <a:gd name="T169" fmla="*/ 0 h 118"/>
                <a:gd name="T170" fmla="*/ 169 w 169"/>
                <a:gd name="T171" fmla="*/ 118 h 11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9" h="118">
                  <a:moveTo>
                    <a:pt x="7" y="8"/>
                  </a:moveTo>
                  <a:cubicBezTo>
                    <a:pt x="9" y="12"/>
                    <a:pt x="15" y="3"/>
                    <a:pt x="16" y="7"/>
                  </a:cubicBezTo>
                  <a:cubicBezTo>
                    <a:pt x="18" y="7"/>
                    <a:pt x="17" y="4"/>
                    <a:pt x="18" y="4"/>
                  </a:cubicBezTo>
                  <a:cubicBezTo>
                    <a:pt x="20" y="3"/>
                    <a:pt x="21" y="5"/>
                    <a:pt x="22" y="5"/>
                  </a:cubicBezTo>
                  <a:cubicBezTo>
                    <a:pt x="24" y="5"/>
                    <a:pt x="24" y="0"/>
                    <a:pt x="28" y="4"/>
                  </a:cubicBezTo>
                  <a:cubicBezTo>
                    <a:pt x="28" y="10"/>
                    <a:pt x="24" y="6"/>
                    <a:pt x="22" y="8"/>
                  </a:cubicBezTo>
                  <a:cubicBezTo>
                    <a:pt x="21" y="9"/>
                    <a:pt x="25" y="9"/>
                    <a:pt x="25" y="9"/>
                  </a:cubicBezTo>
                  <a:cubicBezTo>
                    <a:pt x="25" y="11"/>
                    <a:pt x="22" y="12"/>
                    <a:pt x="22" y="14"/>
                  </a:cubicBezTo>
                  <a:cubicBezTo>
                    <a:pt x="22" y="16"/>
                    <a:pt x="23" y="16"/>
                    <a:pt x="23" y="18"/>
                  </a:cubicBezTo>
                  <a:cubicBezTo>
                    <a:pt x="24" y="20"/>
                    <a:pt x="22" y="25"/>
                    <a:pt x="26" y="25"/>
                  </a:cubicBezTo>
                  <a:cubicBezTo>
                    <a:pt x="29" y="24"/>
                    <a:pt x="27" y="17"/>
                    <a:pt x="28" y="14"/>
                  </a:cubicBezTo>
                  <a:cubicBezTo>
                    <a:pt x="34" y="15"/>
                    <a:pt x="34" y="10"/>
                    <a:pt x="36" y="7"/>
                  </a:cubicBezTo>
                  <a:cubicBezTo>
                    <a:pt x="38" y="10"/>
                    <a:pt x="41" y="4"/>
                    <a:pt x="43" y="8"/>
                  </a:cubicBezTo>
                  <a:cubicBezTo>
                    <a:pt x="46" y="8"/>
                    <a:pt x="45" y="4"/>
                    <a:pt x="49" y="5"/>
                  </a:cubicBezTo>
                  <a:cubicBezTo>
                    <a:pt x="48" y="10"/>
                    <a:pt x="52" y="11"/>
                    <a:pt x="56" y="12"/>
                  </a:cubicBezTo>
                  <a:cubicBezTo>
                    <a:pt x="54" y="17"/>
                    <a:pt x="55" y="16"/>
                    <a:pt x="57" y="19"/>
                  </a:cubicBezTo>
                  <a:cubicBezTo>
                    <a:pt x="59" y="18"/>
                    <a:pt x="61" y="18"/>
                    <a:pt x="63" y="19"/>
                  </a:cubicBezTo>
                  <a:cubicBezTo>
                    <a:pt x="66" y="20"/>
                    <a:pt x="66" y="17"/>
                    <a:pt x="67" y="16"/>
                  </a:cubicBezTo>
                  <a:cubicBezTo>
                    <a:pt x="68" y="16"/>
                    <a:pt x="71" y="17"/>
                    <a:pt x="71" y="15"/>
                  </a:cubicBezTo>
                  <a:cubicBezTo>
                    <a:pt x="75" y="16"/>
                    <a:pt x="77" y="16"/>
                    <a:pt x="81" y="15"/>
                  </a:cubicBezTo>
                  <a:cubicBezTo>
                    <a:pt x="81" y="18"/>
                    <a:pt x="85" y="17"/>
                    <a:pt x="84" y="16"/>
                  </a:cubicBezTo>
                  <a:cubicBezTo>
                    <a:pt x="85" y="17"/>
                    <a:pt x="85" y="19"/>
                    <a:pt x="87" y="21"/>
                  </a:cubicBezTo>
                  <a:cubicBezTo>
                    <a:pt x="87" y="21"/>
                    <a:pt x="90" y="21"/>
                    <a:pt x="91" y="22"/>
                  </a:cubicBezTo>
                  <a:cubicBezTo>
                    <a:pt x="92" y="22"/>
                    <a:pt x="91" y="23"/>
                    <a:pt x="92" y="23"/>
                  </a:cubicBezTo>
                  <a:cubicBezTo>
                    <a:pt x="95" y="24"/>
                    <a:pt x="91" y="26"/>
                    <a:pt x="94" y="28"/>
                  </a:cubicBezTo>
                  <a:cubicBezTo>
                    <a:pt x="94" y="28"/>
                    <a:pt x="95" y="25"/>
                    <a:pt x="95" y="25"/>
                  </a:cubicBezTo>
                  <a:cubicBezTo>
                    <a:pt x="97" y="26"/>
                    <a:pt x="97" y="29"/>
                    <a:pt x="101" y="29"/>
                  </a:cubicBezTo>
                  <a:cubicBezTo>
                    <a:pt x="103" y="29"/>
                    <a:pt x="105" y="28"/>
                    <a:pt x="108" y="28"/>
                  </a:cubicBezTo>
                  <a:cubicBezTo>
                    <a:pt x="107" y="33"/>
                    <a:pt x="116" y="30"/>
                    <a:pt x="116" y="35"/>
                  </a:cubicBezTo>
                  <a:cubicBezTo>
                    <a:pt x="118" y="35"/>
                    <a:pt x="119" y="34"/>
                    <a:pt x="119" y="33"/>
                  </a:cubicBezTo>
                  <a:cubicBezTo>
                    <a:pt x="121" y="34"/>
                    <a:pt x="121" y="36"/>
                    <a:pt x="122" y="39"/>
                  </a:cubicBezTo>
                  <a:cubicBezTo>
                    <a:pt x="123" y="39"/>
                    <a:pt x="123" y="38"/>
                    <a:pt x="123" y="37"/>
                  </a:cubicBezTo>
                  <a:cubicBezTo>
                    <a:pt x="125" y="39"/>
                    <a:pt x="127" y="42"/>
                    <a:pt x="131" y="42"/>
                  </a:cubicBezTo>
                  <a:cubicBezTo>
                    <a:pt x="131" y="43"/>
                    <a:pt x="130" y="44"/>
                    <a:pt x="131" y="44"/>
                  </a:cubicBezTo>
                  <a:cubicBezTo>
                    <a:pt x="133" y="47"/>
                    <a:pt x="127" y="49"/>
                    <a:pt x="131" y="50"/>
                  </a:cubicBezTo>
                  <a:cubicBezTo>
                    <a:pt x="130" y="52"/>
                    <a:pt x="126" y="52"/>
                    <a:pt x="126" y="56"/>
                  </a:cubicBezTo>
                  <a:cubicBezTo>
                    <a:pt x="129" y="61"/>
                    <a:pt x="135" y="54"/>
                    <a:pt x="137" y="60"/>
                  </a:cubicBezTo>
                  <a:cubicBezTo>
                    <a:pt x="138" y="60"/>
                    <a:pt x="138" y="58"/>
                    <a:pt x="138" y="57"/>
                  </a:cubicBezTo>
                  <a:cubicBezTo>
                    <a:pt x="141" y="57"/>
                    <a:pt x="139" y="60"/>
                    <a:pt x="140" y="61"/>
                  </a:cubicBezTo>
                  <a:cubicBezTo>
                    <a:pt x="140" y="61"/>
                    <a:pt x="141" y="64"/>
                    <a:pt x="141" y="64"/>
                  </a:cubicBezTo>
                  <a:cubicBezTo>
                    <a:pt x="143" y="64"/>
                    <a:pt x="145" y="61"/>
                    <a:pt x="144" y="67"/>
                  </a:cubicBezTo>
                  <a:cubicBezTo>
                    <a:pt x="147" y="67"/>
                    <a:pt x="148" y="65"/>
                    <a:pt x="153" y="66"/>
                  </a:cubicBezTo>
                  <a:cubicBezTo>
                    <a:pt x="153" y="67"/>
                    <a:pt x="154" y="68"/>
                    <a:pt x="154" y="70"/>
                  </a:cubicBezTo>
                  <a:cubicBezTo>
                    <a:pt x="156" y="70"/>
                    <a:pt x="161" y="68"/>
                    <a:pt x="160" y="73"/>
                  </a:cubicBezTo>
                  <a:cubicBezTo>
                    <a:pt x="165" y="70"/>
                    <a:pt x="162" y="73"/>
                    <a:pt x="167" y="74"/>
                  </a:cubicBezTo>
                  <a:cubicBezTo>
                    <a:pt x="169" y="77"/>
                    <a:pt x="162" y="78"/>
                    <a:pt x="162" y="78"/>
                  </a:cubicBezTo>
                  <a:cubicBezTo>
                    <a:pt x="162" y="79"/>
                    <a:pt x="163" y="80"/>
                    <a:pt x="164" y="80"/>
                  </a:cubicBezTo>
                  <a:cubicBezTo>
                    <a:pt x="160" y="83"/>
                    <a:pt x="157" y="83"/>
                    <a:pt x="155" y="88"/>
                  </a:cubicBezTo>
                  <a:cubicBezTo>
                    <a:pt x="154" y="88"/>
                    <a:pt x="153" y="88"/>
                    <a:pt x="153" y="89"/>
                  </a:cubicBezTo>
                  <a:cubicBezTo>
                    <a:pt x="151" y="89"/>
                    <a:pt x="146" y="89"/>
                    <a:pt x="146" y="87"/>
                  </a:cubicBezTo>
                  <a:cubicBezTo>
                    <a:pt x="146" y="84"/>
                    <a:pt x="138" y="87"/>
                    <a:pt x="140" y="81"/>
                  </a:cubicBezTo>
                  <a:cubicBezTo>
                    <a:pt x="137" y="81"/>
                    <a:pt x="137" y="80"/>
                    <a:pt x="137" y="78"/>
                  </a:cubicBezTo>
                  <a:cubicBezTo>
                    <a:pt x="131" y="78"/>
                    <a:pt x="131" y="78"/>
                    <a:pt x="131" y="78"/>
                  </a:cubicBezTo>
                  <a:cubicBezTo>
                    <a:pt x="128" y="78"/>
                    <a:pt x="131" y="83"/>
                    <a:pt x="130" y="85"/>
                  </a:cubicBezTo>
                  <a:cubicBezTo>
                    <a:pt x="130" y="88"/>
                    <a:pt x="134" y="88"/>
                    <a:pt x="134" y="91"/>
                  </a:cubicBezTo>
                  <a:cubicBezTo>
                    <a:pt x="137" y="89"/>
                    <a:pt x="140" y="94"/>
                    <a:pt x="140" y="91"/>
                  </a:cubicBezTo>
                  <a:cubicBezTo>
                    <a:pt x="142" y="92"/>
                    <a:pt x="143" y="96"/>
                    <a:pt x="143" y="99"/>
                  </a:cubicBezTo>
                  <a:cubicBezTo>
                    <a:pt x="142" y="101"/>
                    <a:pt x="145" y="100"/>
                    <a:pt x="146" y="101"/>
                  </a:cubicBezTo>
                  <a:cubicBezTo>
                    <a:pt x="147" y="104"/>
                    <a:pt x="144" y="110"/>
                    <a:pt x="144" y="113"/>
                  </a:cubicBezTo>
                  <a:cubicBezTo>
                    <a:pt x="141" y="115"/>
                    <a:pt x="142" y="111"/>
                    <a:pt x="141" y="110"/>
                  </a:cubicBezTo>
                  <a:cubicBezTo>
                    <a:pt x="139" y="109"/>
                    <a:pt x="135" y="110"/>
                    <a:pt x="134" y="106"/>
                  </a:cubicBezTo>
                  <a:cubicBezTo>
                    <a:pt x="129" y="107"/>
                    <a:pt x="129" y="102"/>
                    <a:pt x="123" y="103"/>
                  </a:cubicBezTo>
                  <a:cubicBezTo>
                    <a:pt x="123" y="106"/>
                    <a:pt x="128" y="104"/>
                    <a:pt x="129" y="106"/>
                  </a:cubicBezTo>
                  <a:cubicBezTo>
                    <a:pt x="124" y="111"/>
                    <a:pt x="133" y="108"/>
                    <a:pt x="129" y="110"/>
                  </a:cubicBezTo>
                  <a:cubicBezTo>
                    <a:pt x="129" y="112"/>
                    <a:pt x="132" y="112"/>
                    <a:pt x="134" y="113"/>
                  </a:cubicBezTo>
                  <a:cubicBezTo>
                    <a:pt x="135" y="114"/>
                    <a:pt x="134" y="115"/>
                    <a:pt x="136" y="115"/>
                  </a:cubicBezTo>
                  <a:cubicBezTo>
                    <a:pt x="138" y="115"/>
                    <a:pt x="138" y="115"/>
                    <a:pt x="138" y="117"/>
                  </a:cubicBezTo>
                  <a:cubicBezTo>
                    <a:pt x="134" y="118"/>
                    <a:pt x="132" y="117"/>
                    <a:pt x="129" y="115"/>
                  </a:cubicBezTo>
                  <a:cubicBezTo>
                    <a:pt x="127" y="113"/>
                    <a:pt x="123" y="114"/>
                    <a:pt x="120" y="112"/>
                  </a:cubicBezTo>
                  <a:cubicBezTo>
                    <a:pt x="119" y="111"/>
                    <a:pt x="115" y="109"/>
                    <a:pt x="113" y="109"/>
                  </a:cubicBezTo>
                  <a:cubicBezTo>
                    <a:pt x="111" y="109"/>
                    <a:pt x="111" y="107"/>
                    <a:pt x="110" y="106"/>
                  </a:cubicBezTo>
                  <a:cubicBezTo>
                    <a:pt x="109" y="105"/>
                    <a:pt x="106" y="106"/>
                    <a:pt x="105" y="105"/>
                  </a:cubicBezTo>
                  <a:cubicBezTo>
                    <a:pt x="104" y="104"/>
                    <a:pt x="104" y="102"/>
                    <a:pt x="103" y="101"/>
                  </a:cubicBezTo>
                  <a:cubicBezTo>
                    <a:pt x="103" y="100"/>
                    <a:pt x="99" y="101"/>
                    <a:pt x="101" y="98"/>
                  </a:cubicBezTo>
                  <a:cubicBezTo>
                    <a:pt x="95" y="98"/>
                    <a:pt x="94" y="92"/>
                    <a:pt x="91" y="89"/>
                  </a:cubicBezTo>
                  <a:cubicBezTo>
                    <a:pt x="92" y="89"/>
                    <a:pt x="90" y="84"/>
                    <a:pt x="92" y="82"/>
                  </a:cubicBezTo>
                  <a:cubicBezTo>
                    <a:pt x="92" y="82"/>
                    <a:pt x="95" y="83"/>
                    <a:pt x="95" y="82"/>
                  </a:cubicBezTo>
                  <a:cubicBezTo>
                    <a:pt x="95" y="82"/>
                    <a:pt x="93" y="80"/>
                    <a:pt x="94" y="78"/>
                  </a:cubicBezTo>
                  <a:cubicBezTo>
                    <a:pt x="94" y="78"/>
                    <a:pt x="96" y="78"/>
                    <a:pt x="96" y="78"/>
                  </a:cubicBezTo>
                  <a:cubicBezTo>
                    <a:pt x="97" y="77"/>
                    <a:pt x="96" y="74"/>
                    <a:pt x="96" y="73"/>
                  </a:cubicBezTo>
                  <a:cubicBezTo>
                    <a:pt x="97" y="72"/>
                    <a:pt x="99" y="73"/>
                    <a:pt x="99" y="73"/>
                  </a:cubicBezTo>
                  <a:cubicBezTo>
                    <a:pt x="101" y="71"/>
                    <a:pt x="99" y="67"/>
                    <a:pt x="101" y="66"/>
                  </a:cubicBezTo>
                  <a:cubicBezTo>
                    <a:pt x="100" y="64"/>
                    <a:pt x="98" y="64"/>
                    <a:pt x="96" y="64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7"/>
                    <a:pt x="94" y="57"/>
                    <a:pt x="94" y="59"/>
                  </a:cubicBezTo>
                  <a:cubicBezTo>
                    <a:pt x="91" y="57"/>
                    <a:pt x="92" y="54"/>
                    <a:pt x="91" y="53"/>
                  </a:cubicBezTo>
                  <a:cubicBezTo>
                    <a:pt x="90" y="53"/>
                    <a:pt x="89" y="55"/>
                    <a:pt x="88" y="54"/>
                  </a:cubicBezTo>
                  <a:cubicBezTo>
                    <a:pt x="88" y="54"/>
                    <a:pt x="87" y="53"/>
                    <a:pt x="87" y="53"/>
                  </a:cubicBezTo>
                  <a:cubicBezTo>
                    <a:pt x="86" y="52"/>
                    <a:pt x="84" y="50"/>
                    <a:pt x="84" y="50"/>
                  </a:cubicBezTo>
                  <a:cubicBezTo>
                    <a:pt x="83" y="50"/>
                    <a:pt x="82" y="52"/>
                    <a:pt x="81" y="52"/>
                  </a:cubicBezTo>
                  <a:cubicBezTo>
                    <a:pt x="81" y="51"/>
                    <a:pt x="79" y="48"/>
                    <a:pt x="75" y="49"/>
                  </a:cubicBezTo>
                  <a:cubicBezTo>
                    <a:pt x="81" y="42"/>
                    <a:pt x="68" y="46"/>
                    <a:pt x="70" y="39"/>
                  </a:cubicBezTo>
                  <a:cubicBezTo>
                    <a:pt x="66" y="39"/>
                    <a:pt x="63" y="39"/>
                    <a:pt x="63" y="43"/>
                  </a:cubicBezTo>
                  <a:cubicBezTo>
                    <a:pt x="61" y="44"/>
                    <a:pt x="59" y="42"/>
                    <a:pt x="59" y="42"/>
                  </a:cubicBezTo>
                  <a:cubicBezTo>
                    <a:pt x="57" y="42"/>
                    <a:pt x="56" y="43"/>
                    <a:pt x="54" y="43"/>
                  </a:cubicBezTo>
                  <a:cubicBezTo>
                    <a:pt x="52" y="43"/>
                    <a:pt x="51" y="42"/>
                    <a:pt x="49" y="42"/>
                  </a:cubicBezTo>
                  <a:cubicBezTo>
                    <a:pt x="46" y="42"/>
                    <a:pt x="46" y="43"/>
                    <a:pt x="43" y="43"/>
                  </a:cubicBezTo>
                  <a:cubicBezTo>
                    <a:pt x="40" y="43"/>
                    <a:pt x="39" y="42"/>
                    <a:pt x="37" y="42"/>
                  </a:cubicBezTo>
                  <a:cubicBezTo>
                    <a:pt x="31" y="41"/>
                    <a:pt x="26" y="42"/>
                    <a:pt x="19" y="40"/>
                  </a:cubicBezTo>
                  <a:cubicBezTo>
                    <a:pt x="19" y="40"/>
                    <a:pt x="17" y="38"/>
                    <a:pt x="16" y="37"/>
                  </a:cubicBezTo>
                  <a:cubicBezTo>
                    <a:pt x="14" y="37"/>
                    <a:pt x="12" y="38"/>
                    <a:pt x="12" y="35"/>
                  </a:cubicBezTo>
                  <a:cubicBezTo>
                    <a:pt x="10" y="34"/>
                    <a:pt x="5" y="36"/>
                    <a:pt x="7" y="32"/>
                  </a:cubicBezTo>
                  <a:cubicBezTo>
                    <a:pt x="11" y="33"/>
                    <a:pt x="13" y="30"/>
                    <a:pt x="15" y="29"/>
                  </a:cubicBezTo>
                  <a:cubicBezTo>
                    <a:pt x="13" y="26"/>
                    <a:pt x="5" y="28"/>
                    <a:pt x="4" y="25"/>
                  </a:cubicBezTo>
                  <a:cubicBezTo>
                    <a:pt x="3" y="25"/>
                    <a:pt x="2" y="25"/>
                    <a:pt x="2" y="26"/>
                  </a:cubicBezTo>
                  <a:cubicBezTo>
                    <a:pt x="0" y="26"/>
                    <a:pt x="4" y="20"/>
                    <a:pt x="5" y="19"/>
                  </a:cubicBezTo>
                  <a:cubicBezTo>
                    <a:pt x="4" y="14"/>
                    <a:pt x="8" y="13"/>
                    <a:pt x="7" y="8"/>
                  </a:cubicBezTo>
                  <a:moveTo>
                    <a:pt x="109" y="81"/>
                  </a:moveTo>
                  <a:cubicBezTo>
                    <a:pt x="110" y="78"/>
                    <a:pt x="116" y="80"/>
                    <a:pt x="119" y="80"/>
                  </a:cubicBezTo>
                  <a:cubicBezTo>
                    <a:pt x="119" y="77"/>
                    <a:pt x="117" y="77"/>
                    <a:pt x="116" y="75"/>
                  </a:cubicBezTo>
                  <a:cubicBezTo>
                    <a:pt x="114" y="73"/>
                    <a:pt x="111" y="75"/>
                    <a:pt x="108" y="73"/>
                  </a:cubicBezTo>
                  <a:cubicBezTo>
                    <a:pt x="108" y="75"/>
                    <a:pt x="106" y="81"/>
                    <a:pt x="109" y="81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6" name="Freeform 94"/>
            <p:cNvSpPr>
              <a:spLocks noChangeArrowheads="1"/>
            </p:cNvSpPr>
            <p:nvPr/>
          </p:nvSpPr>
          <p:spPr bwMode="auto">
            <a:xfrm>
              <a:off x="2952585" y="1200722"/>
              <a:ext cx="350308" cy="194828"/>
            </a:xfrm>
            <a:custGeom>
              <a:avLst/>
              <a:gdLst>
                <a:gd name="T0" fmla="*/ 2147483646 w 104"/>
                <a:gd name="T1" fmla="*/ 2147483646 h 52"/>
                <a:gd name="T2" fmla="*/ 2147483646 w 104"/>
                <a:gd name="T3" fmla="*/ 2147483646 h 52"/>
                <a:gd name="T4" fmla="*/ 2147483646 w 104"/>
                <a:gd name="T5" fmla="*/ 2147483646 h 52"/>
                <a:gd name="T6" fmla="*/ 2147483646 w 104"/>
                <a:gd name="T7" fmla="*/ 2147483646 h 52"/>
                <a:gd name="T8" fmla="*/ 2147483646 w 104"/>
                <a:gd name="T9" fmla="*/ 2147483646 h 52"/>
                <a:gd name="T10" fmla="*/ 2147483646 w 104"/>
                <a:gd name="T11" fmla="*/ 2147483646 h 52"/>
                <a:gd name="T12" fmla="*/ 2147483646 w 104"/>
                <a:gd name="T13" fmla="*/ 2147483646 h 52"/>
                <a:gd name="T14" fmla="*/ 2147483646 w 104"/>
                <a:gd name="T15" fmla="*/ 2147483646 h 52"/>
                <a:gd name="T16" fmla="*/ 2147483646 w 104"/>
                <a:gd name="T17" fmla="*/ 2147483646 h 52"/>
                <a:gd name="T18" fmla="*/ 2147483646 w 104"/>
                <a:gd name="T19" fmla="*/ 2147483646 h 52"/>
                <a:gd name="T20" fmla="*/ 2147483646 w 104"/>
                <a:gd name="T21" fmla="*/ 2147483646 h 52"/>
                <a:gd name="T22" fmla="*/ 2147483646 w 104"/>
                <a:gd name="T23" fmla="*/ 2147483646 h 52"/>
                <a:gd name="T24" fmla="*/ 0 w 104"/>
                <a:gd name="T25" fmla="*/ 2147483646 h 52"/>
                <a:gd name="T26" fmla="*/ 2147483646 w 104"/>
                <a:gd name="T27" fmla="*/ 2147483646 h 52"/>
                <a:gd name="T28" fmla="*/ 2147483646 w 104"/>
                <a:gd name="T29" fmla="*/ 2147483646 h 52"/>
                <a:gd name="T30" fmla="*/ 2147483646 w 104"/>
                <a:gd name="T31" fmla="*/ 2147483646 h 52"/>
                <a:gd name="T32" fmla="*/ 2147483646 w 104"/>
                <a:gd name="T33" fmla="*/ 2147483646 h 52"/>
                <a:gd name="T34" fmla="*/ 2147483646 w 104"/>
                <a:gd name="T35" fmla="*/ 2147483646 h 52"/>
                <a:gd name="T36" fmla="*/ 2147483646 w 104"/>
                <a:gd name="T37" fmla="*/ 2147483646 h 52"/>
                <a:gd name="T38" fmla="*/ 2147483646 w 104"/>
                <a:gd name="T39" fmla="*/ 2147483646 h 52"/>
                <a:gd name="T40" fmla="*/ 2147483646 w 104"/>
                <a:gd name="T41" fmla="*/ 2147483646 h 52"/>
                <a:gd name="T42" fmla="*/ 2147483646 w 104"/>
                <a:gd name="T43" fmla="*/ 2147483646 h 52"/>
                <a:gd name="T44" fmla="*/ 2147483646 w 104"/>
                <a:gd name="T45" fmla="*/ 2147483646 h 52"/>
                <a:gd name="T46" fmla="*/ 2147483646 w 104"/>
                <a:gd name="T47" fmla="*/ 2147483646 h 52"/>
                <a:gd name="T48" fmla="*/ 2147483646 w 104"/>
                <a:gd name="T49" fmla="*/ 2147483646 h 52"/>
                <a:gd name="T50" fmla="*/ 2147483646 w 104"/>
                <a:gd name="T51" fmla="*/ 2147483646 h 52"/>
                <a:gd name="T52" fmla="*/ 2147483646 w 104"/>
                <a:gd name="T53" fmla="*/ 2147483646 h 52"/>
                <a:gd name="T54" fmla="*/ 2147483646 w 104"/>
                <a:gd name="T55" fmla="*/ 2147483646 h 52"/>
                <a:gd name="T56" fmla="*/ 2147483646 w 104"/>
                <a:gd name="T57" fmla="*/ 2147483646 h 52"/>
                <a:gd name="T58" fmla="*/ 2147483646 w 104"/>
                <a:gd name="T59" fmla="*/ 2147483646 h 52"/>
                <a:gd name="T60" fmla="*/ 2147483646 w 104"/>
                <a:gd name="T61" fmla="*/ 2147483646 h 52"/>
                <a:gd name="T62" fmla="*/ 2147483646 w 104"/>
                <a:gd name="T63" fmla="*/ 2147483646 h 52"/>
                <a:gd name="T64" fmla="*/ 2147483646 w 104"/>
                <a:gd name="T65" fmla="*/ 2147483646 h 52"/>
                <a:gd name="T66" fmla="*/ 2147483646 w 104"/>
                <a:gd name="T67" fmla="*/ 2147483646 h 52"/>
                <a:gd name="T68" fmla="*/ 2147483646 w 104"/>
                <a:gd name="T69" fmla="*/ 2147483646 h 52"/>
                <a:gd name="T70" fmla="*/ 2147483646 w 104"/>
                <a:gd name="T71" fmla="*/ 2147483646 h 52"/>
                <a:gd name="T72" fmla="*/ 2147483646 w 104"/>
                <a:gd name="T73" fmla="*/ 2147483646 h 52"/>
                <a:gd name="T74" fmla="*/ 2147483646 w 104"/>
                <a:gd name="T75" fmla="*/ 2147483646 h 52"/>
                <a:gd name="T76" fmla="*/ 2147483646 w 104"/>
                <a:gd name="T77" fmla="*/ 2147483646 h 52"/>
                <a:gd name="T78" fmla="*/ 2147483646 w 104"/>
                <a:gd name="T79" fmla="*/ 2147483646 h 52"/>
                <a:gd name="T80" fmla="*/ 2147483646 w 104"/>
                <a:gd name="T81" fmla="*/ 2147483646 h 52"/>
                <a:gd name="T82" fmla="*/ 2147483646 w 104"/>
                <a:gd name="T83" fmla="*/ 2147483646 h 52"/>
                <a:gd name="T84" fmla="*/ 2147483646 w 104"/>
                <a:gd name="T85" fmla="*/ 2147483646 h 52"/>
                <a:gd name="T86" fmla="*/ 2147483646 w 104"/>
                <a:gd name="T87" fmla="*/ 2147483646 h 52"/>
                <a:gd name="T88" fmla="*/ 2147483646 w 104"/>
                <a:gd name="T89" fmla="*/ 2147483646 h 52"/>
                <a:gd name="T90" fmla="*/ 2147483646 w 104"/>
                <a:gd name="T91" fmla="*/ 2147483646 h 52"/>
                <a:gd name="T92" fmla="*/ 2147483646 w 104"/>
                <a:gd name="T93" fmla="*/ 2147483646 h 52"/>
                <a:gd name="T94" fmla="*/ 2147483646 w 104"/>
                <a:gd name="T95" fmla="*/ 2147483646 h 52"/>
                <a:gd name="T96" fmla="*/ 2147483646 w 104"/>
                <a:gd name="T97" fmla="*/ 2147483646 h 52"/>
                <a:gd name="T98" fmla="*/ 2147483646 w 104"/>
                <a:gd name="T99" fmla="*/ 2147483646 h 52"/>
                <a:gd name="T100" fmla="*/ 2147483646 w 104"/>
                <a:gd name="T101" fmla="*/ 2147483646 h 52"/>
                <a:gd name="T102" fmla="*/ 2147483646 w 104"/>
                <a:gd name="T103" fmla="*/ 2147483646 h 52"/>
                <a:gd name="T104" fmla="*/ 2147483646 w 104"/>
                <a:gd name="T105" fmla="*/ 2147483646 h 5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4"/>
                <a:gd name="T160" fmla="*/ 0 h 52"/>
                <a:gd name="T161" fmla="*/ 104 w 104"/>
                <a:gd name="T162" fmla="*/ 52 h 5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4" h="52">
                  <a:moveTo>
                    <a:pt x="12" y="40"/>
                  </a:moveTo>
                  <a:cubicBezTo>
                    <a:pt x="9" y="40"/>
                    <a:pt x="12" y="36"/>
                    <a:pt x="13" y="36"/>
                  </a:cubicBezTo>
                  <a:cubicBezTo>
                    <a:pt x="13" y="34"/>
                    <a:pt x="17" y="35"/>
                    <a:pt x="19" y="34"/>
                  </a:cubicBezTo>
                  <a:cubicBezTo>
                    <a:pt x="20" y="34"/>
                    <a:pt x="20" y="33"/>
                    <a:pt x="22" y="33"/>
                  </a:cubicBezTo>
                  <a:cubicBezTo>
                    <a:pt x="27" y="32"/>
                    <a:pt x="33" y="35"/>
                    <a:pt x="37" y="31"/>
                  </a:cubicBezTo>
                  <a:cubicBezTo>
                    <a:pt x="36" y="28"/>
                    <a:pt x="27" y="31"/>
                    <a:pt x="22" y="30"/>
                  </a:cubicBezTo>
                  <a:cubicBezTo>
                    <a:pt x="21" y="30"/>
                    <a:pt x="20" y="29"/>
                    <a:pt x="20" y="29"/>
                  </a:cubicBezTo>
                  <a:cubicBezTo>
                    <a:pt x="19" y="29"/>
                    <a:pt x="18" y="30"/>
                    <a:pt x="16" y="30"/>
                  </a:cubicBezTo>
                  <a:cubicBezTo>
                    <a:pt x="13" y="30"/>
                    <a:pt x="10" y="28"/>
                    <a:pt x="7" y="29"/>
                  </a:cubicBezTo>
                  <a:cubicBezTo>
                    <a:pt x="4" y="25"/>
                    <a:pt x="14" y="26"/>
                    <a:pt x="15" y="23"/>
                  </a:cubicBezTo>
                  <a:cubicBezTo>
                    <a:pt x="15" y="21"/>
                    <a:pt x="18" y="23"/>
                    <a:pt x="19" y="23"/>
                  </a:cubicBezTo>
                  <a:cubicBezTo>
                    <a:pt x="18" y="15"/>
                    <a:pt x="10" y="23"/>
                    <a:pt x="3" y="20"/>
                  </a:cubicBezTo>
                  <a:cubicBezTo>
                    <a:pt x="0" y="18"/>
                    <a:pt x="6" y="16"/>
                    <a:pt x="0" y="16"/>
                  </a:cubicBezTo>
                  <a:cubicBezTo>
                    <a:pt x="2" y="13"/>
                    <a:pt x="2" y="9"/>
                    <a:pt x="7" y="10"/>
                  </a:cubicBezTo>
                  <a:cubicBezTo>
                    <a:pt x="9" y="10"/>
                    <a:pt x="8" y="9"/>
                    <a:pt x="7" y="9"/>
                  </a:cubicBezTo>
                  <a:cubicBezTo>
                    <a:pt x="10" y="6"/>
                    <a:pt x="16" y="5"/>
                    <a:pt x="22" y="3"/>
                  </a:cubicBezTo>
                  <a:cubicBezTo>
                    <a:pt x="23" y="3"/>
                    <a:pt x="23" y="0"/>
                    <a:pt x="26" y="1"/>
                  </a:cubicBezTo>
                  <a:cubicBezTo>
                    <a:pt x="26" y="2"/>
                    <a:pt x="27" y="2"/>
                    <a:pt x="29" y="2"/>
                  </a:cubicBezTo>
                  <a:cubicBezTo>
                    <a:pt x="28" y="6"/>
                    <a:pt x="26" y="7"/>
                    <a:pt x="31" y="8"/>
                  </a:cubicBezTo>
                  <a:cubicBezTo>
                    <a:pt x="31" y="9"/>
                    <a:pt x="30" y="9"/>
                    <a:pt x="29" y="9"/>
                  </a:cubicBezTo>
                  <a:cubicBezTo>
                    <a:pt x="28" y="10"/>
                    <a:pt x="30" y="11"/>
                    <a:pt x="31" y="10"/>
                  </a:cubicBezTo>
                  <a:cubicBezTo>
                    <a:pt x="33" y="10"/>
                    <a:pt x="32" y="8"/>
                    <a:pt x="33" y="8"/>
                  </a:cubicBezTo>
                  <a:cubicBezTo>
                    <a:pt x="36" y="6"/>
                    <a:pt x="38" y="7"/>
                    <a:pt x="41" y="6"/>
                  </a:cubicBezTo>
                  <a:cubicBezTo>
                    <a:pt x="43" y="8"/>
                    <a:pt x="46" y="9"/>
                    <a:pt x="45" y="13"/>
                  </a:cubicBezTo>
                  <a:cubicBezTo>
                    <a:pt x="48" y="13"/>
                    <a:pt x="47" y="9"/>
                    <a:pt x="51" y="10"/>
                  </a:cubicBezTo>
                  <a:cubicBezTo>
                    <a:pt x="52" y="9"/>
                    <a:pt x="54" y="8"/>
                    <a:pt x="55" y="6"/>
                  </a:cubicBezTo>
                  <a:cubicBezTo>
                    <a:pt x="56" y="7"/>
                    <a:pt x="57" y="8"/>
                    <a:pt x="59" y="8"/>
                  </a:cubicBezTo>
                  <a:cubicBezTo>
                    <a:pt x="60" y="10"/>
                    <a:pt x="60" y="11"/>
                    <a:pt x="61" y="13"/>
                  </a:cubicBezTo>
                  <a:cubicBezTo>
                    <a:pt x="62" y="15"/>
                    <a:pt x="65" y="15"/>
                    <a:pt x="64" y="19"/>
                  </a:cubicBezTo>
                  <a:cubicBezTo>
                    <a:pt x="66" y="18"/>
                    <a:pt x="66" y="15"/>
                    <a:pt x="69" y="15"/>
                  </a:cubicBezTo>
                  <a:cubicBezTo>
                    <a:pt x="69" y="13"/>
                    <a:pt x="66" y="13"/>
                    <a:pt x="65" y="12"/>
                  </a:cubicBezTo>
                  <a:cubicBezTo>
                    <a:pt x="64" y="9"/>
                    <a:pt x="66" y="7"/>
                    <a:pt x="65" y="3"/>
                  </a:cubicBezTo>
                  <a:cubicBezTo>
                    <a:pt x="68" y="4"/>
                    <a:pt x="68" y="2"/>
                    <a:pt x="71" y="2"/>
                  </a:cubicBezTo>
                  <a:cubicBezTo>
                    <a:pt x="71" y="5"/>
                    <a:pt x="74" y="8"/>
                    <a:pt x="76" y="12"/>
                  </a:cubicBezTo>
                  <a:cubicBezTo>
                    <a:pt x="77" y="12"/>
                    <a:pt x="79" y="18"/>
                    <a:pt x="80" y="15"/>
                  </a:cubicBezTo>
                  <a:cubicBezTo>
                    <a:pt x="82" y="15"/>
                    <a:pt x="81" y="19"/>
                    <a:pt x="83" y="19"/>
                  </a:cubicBezTo>
                  <a:cubicBezTo>
                    <a:pt x="83" y="21"/>
                    <a:pt x="83" y="23"/>
                    <a:pt x="82" y="23"/>
                  </a:cubicBezTo>
                  <a:cubicBezTo>
                    <a:pt x="82" y="26"/>
                    <a:pt x="87" y="24"/>
                    <a:pt x="86" y="29"/>
                  </a:cubicBezTo>
                  <a:cubicBezTo>
                    <a:pt x="91" y="26"/>
                    <a:pt x="92" y="31"/>
                    <a:pt x="99" y="30"/>
                  </a:cubicBezTo>
                  <a:cubicBezTo>
                    <a:pt x="96" y="36"/>
                    <a:pt x="102" y="33"/>
                    <a:pt x="103" y="34"/>
                  </a:cubicBezTo>
                  <a:cubicBezTo>
                    <a:pt x="103" y="34"/>
                    <a:pt x="100" y="38"/>
                    <a:pt x="104" y="37"/>
                  </a:cubicBezTo>
                  <a:cubicBezTo>
                    <a:pt x="102" y="44"/>
                    <a:pt x="99" y="35"/>
                    <a:pt x="93" y="37"/>
                  </a:cubicBezTo>
                  <a:cubicBezTo>
                    <a:pt x="92" y="43"/>
                    <a:pt x="98" y="41"/>
                    <a:pt x="96" y="47"/>
                  </a:cubicBezTo>
                  <a:cubicBezTo>
                    <a:pt x="91" y="48"/>
                    <a:pt x="84" y="50"/>
                    <a:pt x="80" y="47"/>
                  </a:cubicBezTo>
                  <a:cubicBezTo>
                    <a:pt x="76" y="44"/>
                    <a:pt x="67" y="43"/>
                    <a:pt x="61" y="47"/>
                  </a:cubicBezTo>
                  <a:cubicBezTo>
                    <a:pt x="59" y="48"/>
                    <a:pt x="57" y="47"/>
                    <a:pt x="54" y="48"/>
                  </a:cubicBezTo>
                  <a:cubicBezTo>
                    <a:pt x="53" y="49"/>
                    <a:pt x="53" y="50"/>
                    <a:pt x="52" y="51"/>
                  </a:cubicBezTo>
                  <a:cubicBezTo>
                    <a:pt x="49" y="49"/>
                    <a:pt x="41" y="52"/>
                    <a:pt x="34" y="51"/>
                  </a:cubicBezTo>
                  <a:cubicBezTo>
                    <a:pt x="32" y="48"/>
                    <a:pt x="30" y="46"/>
                    <a:pt x="29" y="43"/>
                  </a:cubicBezTo>
                  <a:cubicBezTo>
                    <a:pt x="24" y="42"/>
                    <a:pt x="18" y="44"/>
                    <a:pt x="17" y="40"/>
                  </a:cubicBezTo>
                  <a:cubicBezTo>
                    <a:pt x="16" y="40"/>
                    <a:pt x="16" y="40"/>
                    <a:pt x="16" y="41"/>
                  </a:cubicBezTo>
                  <a:cubicBezTo>
                    <a:pt x="14" y="41"/>
                    <a:pt x="14" y="38"/>
                    <a:pt x="16" y="38"/>
                  </a:cubicBezTo>
                  <a:cubicBezTo>
                    <a:pt x="16" y="36"/>
                    <a:pt x="12" y="39"/>
                    <a:pt x="12" y="4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7" name="Freeform 95"/>
            <p:cNvSpPr>
              <a:spLocks noEditPoints="1" noChangeArrowheads="1"/>
            </p:cNvSpPr>
            <p:nvPr/>
          </p:nvSpPr>
          <p:spPr bwMode="auto">
            <a:xfrm>
              <a:off x="2018431" y="1246229"/>
              <a:ext cx="2508614" cy="3258041"/>
            </a:xfrm>
            <a:custGeom>
              <a:avLst/>
              <a:gdLst>
                <a:gd name="T0" fmla="*/ 2147483646 w 744"/>
                <a:gd name="T1" fmla="*/ 2147483646 h 864"/>
                <a:gd name="T2" fmla="*/ 2147483646 w 744"/>
                <a:gd name="T3" fmla="*/ 2147483646 h 864"/>
                <a:gd name="T4" fmla="*/ 2147483646 w 744"/>
                <a:gd name="T5" fmla="*/ 2147483646 h 864"/>
                <a:gd name="T6" fmla="*/ 2147483646 w 744"/>
                <a:gd name="T7" fmla="*/ 2147483646 h 864"/>
                <a:gd name="T8" fmla="*/ 2147483646 w 744"/>
                <a:gd name="T9" fmla="*/ 2147483646 h 864"/>
                <a:gd name="T10" fmla="*/ 2147483646 w 744"/>
                <a:gd name="T11" fmla="*/ 2147483646 h 864"/>
                <a:gd name="T12" fmla="*/ 2147483646 w 744"/>
                <a:gd name="T13" fmla="*/ 2147483646 h 864"/>
                <a:gd name="T14" fmla="*/ 2147483646 w 744"/>
                <a:gd name="T15" fmla="*/ 2147483646 h 864"/>
                <a:gd name="T16" fmla="*/ 2147483646 w 744"/>
                <a:gd name="T17" fmla="*/ 2147483646 h 864"/>
                <a:gd name="T18" fmla="*/ 2147483646 w 744"/>
                <a:gd name="T19" fmla="*/ 2147483646 h 864"/>
                <a:gd name="T20" fmla="*/ 2147483646 w 744"/>
                <a:gd name="T21" fmla="*/ 2147483646 h 864"/>
                <a:gd name="T22" fmla="*/ 2147483646 w 744"/>
                <a:gd name="T23" fmla="*/ 2147483646 h 864"/>
                <a:gd name="T24" fmla="*/ 2147483646 w 744"/>
                <a:gd name="T25" fmla="*/ 2147483646 h 864"/>
                <a:gd name="T26" fmla="*/ 2147483646 w 744"/>
                <a:gd name="T27" fmla="*/ 2147483646 h 864"/>
                <a:gd name="T28" fmla="*/ 2147483646 w 744"/>
                <a:gd name="T29" fmla="*/ 2147483646 h 864"/>
                <a:gd name="T30" fmla="*/ 2147483646 w 744"/>
                <a:gd name="T31" fmla="*/ 2147483646 h 864"/>
                <a:gd name="T32" fmla="*/ 2147483646 w 744"/>
                <a:gd name="T33" fmla="*/ 2147483646 h 864"/>
                <a:gd name="T34" fmla="*/ 2147483646 w 744"/>
                <a:gd name="T35" fmla="*/ 2147483646 h 864"/>
                <a:gd name="T36" fmla="*/ 2147483646 w 744"/>
                <a:gd name="T37" fmla="*/ 2147483646 h 864"/>
                <a:gd name="T38" fmla="*/ 2147483646 w 744"/>
                <a:gd name="T39" fmla="*/ 2147483646 h 864"/>
                <a:gd name="T40" fmla="*/ 2147483646 w 744"/>
                <a:gd name="T41" fmla="*/ 2147483646 h 864"/>
                <a:gd name="T42" fmla="*/ 2147483646 w 744"/>
                <a:gd name="T43" fmla="*/ 2147483646 h 864"/>
                <a:gd name="T44" fmla="*/ 2147483646 w 744"/>
                <a:gd name="T45" fmla="*/ 2147483646 h 864"/>
                <a:gd name="T46" fmla="*/ 2147483646 w 744"/>
                <a:gd name="T47" fmla="*/ 2147483646 h 864"/>
                <a:gd name="T48" fmla="*/ 2147483646 w 744"/>
                <a:gd name="T49" fmla="*/ 2147483646 h 864"/>
                <a:gd name="T50" fmla="*/ 2147483646 w 744"/>
                <a:gd name="T51" fmla="*/ 2147483646 h 864"/>
                <a:gd name="T52" fmla="*/ 2147483646 w 744"/>
                <a:gd name="T53" fmla="*/ 2147483646 h 864"/>
                <a:gd name="T54" fmla="*/ 2147483646 w 744"/>
                <a:gd name="T55" fmla="*/ 2147483646 h 864"/>
                <a:gd name="T56" fmla="*/ 2147483646 w 744"/>
                <a:gd name="T57" fmla="*/ 2147483646 h 864"/>
                <a:gd name="T58" fmla="*/ 2147483646 w 744"/>
                <a:gd name="T59" fmla="*/ 2147483646 h 864"/>
                <a:gd name="T60" fmla="*/ 2147483646 w 744"/>
                <a:gd name="T61" fmla="*/ 2147483646 h 864"/>
                <a:gd name="T62" fmla="*/ 2147483646 w 744"/>
                <a:gd name="T63" fmla="*/ 2147483646 h 864"/>
                <a:gd name="T64" fmla="*/ 2147483646 w 744"/>
                <a:gd name="T65" fmla="*/ 2147483646 h 864"/>
                <a:gd name="T66" fmla="*/ 2147483646 w 744"/>
                <a:gd name="T67" fmla="*/ 2147483646 h 864"/>
                <a:gd name="T68" fmla="*/ 2147483646 w 744"/>
                <a:gd name="T69" fmla="*/ 2147483646 h 864"/>
                <a:gd name="T70" fmla="*/ 2147483646 w 744"/>
                <a:gd name="T71" fmla="*/ 2147483646 h 864"/>
                <a:gd name="T72" fmla="*/ 2147483646 w 744"/>
                <a:gd name="T73" fmla="*/ 2147483646 h 864"/>
                <a:gd name="T74" fmla="*/ 2147483646 w 744"/>
                <a:gd name="T75" fmla="*/ 2147483646 h 864"/>
                <a:gd name="T76" fmla="*/ 2147483646 w 744"/>
                <a:gd name="T77" fmla="*/ 2147483646 h 864"/>
                <a:gd name="T78" fmla="*/ 2147483646 w 744"/>
                <a:gd name="T79" fmla="*/ 2147483646 h 864"/>
                <a:gd name="T80" fmla="*/ 2147483646 w 744"/>
                <a:gd name="T81" fmla="*/ 2147483646 h 864"/>
                <a:gd name="T82" fmla="*/ 2147483646 w 744"/>
                <a:gd name="T83" fmla="*/ 2147483646 h 864"/>
                <a:gd name="T84" fmla="*/ 2147483646 w 744"/>
                <a:gd name="T85" fmla="*/ 2147483646 h 864"/>
                <a:gd name="T86" fmla="*/ 2147483646 w 744"/>
                <a:gd name="T87" fmla="*/ 2147483646 h 864"/>
                <a:gd name="T88" fmla="*/ 2147483646 w 744"/>
                <a:gd name="T89" fmla="*/ 2147483646 h 864"/>
                <a:gd name="T90" fmla="*/ 2147483646 w 744"/>
                <a:gd name="T91" fmla="*/ 2147483646 h 864"/>
                <a:gd name="T92" fmla="*/ 2147483646 w 744"/>
                <a:gd name="T93" fmla="*/ 2147483646 h 864"/>
                <a:gd name="T94" fmla="*/ 2147483646 w 744"/>
                <a:gd name="T95" fmla="*/ 2147483646 h 864"/>
                <a:gd name="T96" fmla="*/ 2147483646 w 744"/>
                <a:gd name="T97" fmla="*/ 2147483646 h 864"/>
                <a:gd name="T98" fmla="*/ 2147483646 w 744"/>
                <a:gd name="T99" fmla="*/ 2147483646 h 864"/>
                <a:gd name="T100" fmla="*/ 2147483646 w 744"/>
                <a:gd name="T101" fmla="*/ 2147483646 h 864"/>
                <a:gd name="T102" fmla="*/ 2147483646 w 744"/>
                <a:gd name="T103" fmla="*/ 2147483646 h 864"/>
                <a:gd name="T104" fmla="*/ 2147483646 w 744"/>
                <a:gd name="T105" fmla="*/ 2147483646 h 864"/>
                <a:gd name="T106" fmla="*/ 2147483646 w 744"/>
                <a:gd name="T107" fmla="*/ 2147483646 h 864"/>
                <a:gd name="T108" fmla="*/ 2147483646 w 744"/>
                <a:gd name="T109" fmla="*/ 2147483646 h 864"/>
                <a:gd name="T110" fmla="*/ 2147483646 w 744"/>
                <a:gd name="T111" fmla="*/ 2147483646 h 864"/>
                <a:gd name="T112" fmla="*/ 2147483646 w 744"/>
                <a:gd name="T113" fmla="*/ 2147483646 h 864"/>
                <a:gd name="T114" fmla="*/ 2147483646 w 744"/>
                <a:gd name="T115" fmla="*/ 2147483646 h 864"/>
                <a:gd name="T116" fmla="*/ 2147483646 w 744"/>
                <a:gd name="T117" fmla="*/ 2147483646 h 864"/>
                <a:gd name="T118" fmla="*/ 2147483646 w 744"/>
                <a:gd name="T119" fmla="*/ 2147483646 h 864"/>
                <a:gd name="T120" fmla="*/ 2147483646 w 744"/>
                <a:gd name="T121" fmla="*/ 2147483646 h 864"/>
                <a:gd name="T122" fmla="*/ 2147483646 w 744"/>
                <a:gd name="T123" fmla="*/ 2147483646 h 8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44"/>
                <a:gd name="T187" fmla="*/ 0 h 864"/>
                <a:gd name="T188" fmla="*/ 744 w 744"/>
                <a:gd name="T189" fmla="*/ 864 h 8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44" h="864">
                  <a:moveTo>
                    <a:pt x="453" y="48"/>
                  </a:moveTo>
                  <a:cubicBezTo>
                    <a:pt x="453" y="50"/>
                    <a:pt x="457" y="45"/>
                    <a:pt x="456" y="52"/>
                  </a:cubicBezTo>
                  <a:cubicBezTo>
                    <a:pt x="460" y="52"/>
                    <a:pt x="460" y="52"/>
                    <a:pt x="460" y="52"/>
                  </a:cubicBezTo>
                  <a:cubicBezTo>
                    <a:pt x="462" y="51"/>
                    <a:pt x="463" y="48"/>
                    <a:pt x="463" y="45"/>
                  </a:cubicBezTo>
                  <a:cubicBezTo>
                    <a:pt x="464" y="44"/>
                    <a:pt x="466" y="43"/>
                    <a:pt x="465" y="41"/>
                  </a:cubicBezTo>
                  <a:cubicBezTo>
                    <a:pt x="470" y="42"/>
                    <a:pt x="467" y="36"/>
                    <a:pt x="471" y="38"/>
                  </a:cubicBezTo>
                  <a:cubicBezTo>
                    <a:pt x="471" y="28"/>
                    <a:pt x="471" y="28"/>
                    <a:pt x="471" y="28"/>
                  </a:cubicBezTo>
                  <a:cubicBezTo>
                    <a:pt x="476" y="27"/>
                    <a:pt x="478" y="26"/>
                    <a:pt x="482" y="28"/>
                  </a:cubicBezTo>
                  <a:cubicBezTo>
                    <a:pt x="484" y="28"/>
                    <a:pt x="483" y="31"/>
                    <a:pt x="484" y="32"/>
                  </a:cubicBezTo>
                  <a:cubicBezTo>
                    <a:pt x="484" y="32"/>
                    <a:pt x="486" y="32"/>
                    <a:pt x="486" y="32"/>
                  </a:cubicBezTo>
                  <a:cubicBezTo>
                    <a:pt x="488" y="33"/>
                    <a:pt x="489" y="35"/>
                    <a:pt x="491" y="35"/>
                  </a:cubicBezTo>
                  <a:cubicBezTo>
                    <a:pt x="491" y="39"/>
                    <a:pt x="489" y="41"/>
                    <a:pt x="486" y="42"/>
                  </a:cubicBezTo>
                  <a:cubicBezTo>
                    <a:pt x="489" y="44"/>
                    <a:pt x="488" y="49"/>
                    <a:pt x="492" y="50"/>
                  </a:cubicBezTo>
                  <a:cubicBezTo>
                    <a:pt x="491" y="54"/>
                    <a:pt x="487" y="54"/>
                    <a:pt x="486" y="57"/>
                  </a:cubicBezTo>
                  <a:cubicBezTo>
                    <a:pt x="484" y="57"/>
                    <a:pt x="483" y="60"/>
                    <a:pt x="482" y="57"/>
                  </a:cubicBezTo>
                  <a:cubicBezTo>
                    <a:pt x="480" y="59"/>
                    <a:pt x="480" y="62"/>
                    <a:pt x="478" y="64"/>
                  </a:cubicBezTo>
                  <a:cubicBezTo>
                    <a:pt x="476" y="63"/>
                    <a:pt x="479" y="60"/>
                    <a:pt x="472" y="62"/>
                  </a:cubicBezTo>
                  <a:cubicBezTo>
                    <a:pt x="472" y="60"/>
                    <a:pt x="474" y="60"/>
                    <a:pt x="475" y="60"/>
                  </a:cubicBezTo>
                  <a:cubicBezTo>
                    <a:pt x="472" y="56"/>
                    <a:pt x="467" y="61"/>
                    <a:pt x="463" y="60"/>
                  </a:cubicBezTo>
                  <a:cubicBezTo>
                    <a:pt x="464" y="65"/>
                    <a:pt x="463" y="63"/>
                    <a:pt x="463" y="69"/>
                  </a:cubicBezTo>
                  <a:cubicBezTo>
                    <a:pt x="461" y="69"/>
                    <a:pt x="462" y="67"/>
                    <a:pt x="461" y="66"/>
                  </a:cubicBezTo>
                  <a:cubicBezTo>
                    <a:pt x="458" y="66"/>
                    <a:pt x="459" y="71"/>
                    <a:pt x="454" y="70"/>
                  </a:cubicBezTo>
                  <a:cubicBezTo>
                    <a:pt x="455" y="72"/>
                    <a:pt x="457" y="71"/>
                    <a:pt x="457" y="73"/>
                  </a:cubicBezTo>
                  <a:cubicBezTo>
                    <a:pt x="457" y="75"/>
                    <a:pt x="455" y="76"/>
                    <a:pt x="456" y="78"/>
                  </a:cubicBezTo>
                  <a:cubicBezTo>
                    <a:pt x="452" y="75"/>
                    <a:pt x="448" y="84"/>
                    <a:pt x="447" y="83"/>
                  </a:cubicBezTo>
                  <a:cubicBezTo>
                    <a:pt x="446" y="82"/>
                    <a:pt x="445" y="81"/>
                    <a:pt x="444" y="85"/>
                  </a:cubicBezTo>
                  <a:cubicBezTo>
                    <a:pt x="439" y="85"/>
                    <a:pt x="439" y="85"/>
                    <a:pt x="439" y="85"/>
                  </a:cubicBezTo>
                  <a:cubicBezTo>
                    <a:pt x="437" y="86"/>
                    <a:pt x="438" y="89"/>
                    <a:pt x="437" y="91"/>
                  </a:cubicBezTo>
                  <a:cubicBezTo>
                    <a:pt x="436" y="89"/>
                    <a:pt x="435" y="90"/>
                    <a:pt x="435" y="92"/>
                  </a:cubicBezTo>
                  <a:cubicBezTo>
                    <a:pt x="432" y="90"/>
                    <a:pt x="431" y="92"/>
                    <a:pt x="428" y="92"/>
                  </a:cubicBezTo>
                  <a:cubicBezTo>
                    <a:pt x="429" y="94"/>
                    <a:pt x="429" y="96"/>
                    <a:pt x="429" y="98"/>
                  </a:cubicBezTo>
                  <a:cubicBezTo>
                    <a:pt x="426" y="95"/>
                    <a:pt x="427" y="99"/>
                    <a:pt x="425" y="102"/>
                  </a:cubicBezTo>
                  <a:cubicBezTo>
                    <a:pt x="423" y="105"/>
                    <a:pt x="419" y="108"/>
                    <a:pt x="419" y="115"/>
                  </a:cubicBezTo>
                  <a:cubicBezTo>
                    <a:pt x="416" y="117"/>
                    <a:pt x="415" y="121"/>
                    <a:pt x="412" y="123"/>
                  </a:cubicBezTo>
                  <a:cubicBezTo>
                    <a:pt x="412" y="126"/>
                    <a:pt x="414" y="123"/>
                    <a:pt x="414" y="123"/>
                  </a:cubicBezTo>
                  <a:cubicBezTo>
                    <a:pt x="415" y="123"/>
                    <a:pt x="414" y="124"/>
                    <a:pt x="415" y="125"/>
                  </a:cubicBezTo>
                  <a:cubicBezTo>
                    <a:pt x="416" y="125"/>
                    <a:pt x="417" y="127"/>
                    <a:pt x="418" y="127"/>
                  </a:cubicBezTo>
                  <a:cubicBezTo>
                    <a:pt x="419" y="128"/>
                    <a:pt x="420" y="125"/>
                    <a:pt x="423" y="127"/>
                  </a:cubicBezTo>
                  <a:cubicBezTo>
                    <a:pt x="424" y="128"/>
                    <a:pt x="425" y="129"/>
                    <a:pt x="426" y="129"/>
                  </a:cubicBezTo>
                  <a:cubicBezTo>
                    <a:pt x="426" y="135"/>
                    <a:pt x="426" y="135"/>
                    <a:pt x="426" y="135"/>
                  </a:cubicBezTo>
                  <a:cubicBezTo>
                    <a:pt x="427" y="136"/>
                    <a:pt x="429" y="135"/>
                    <a:pt x="429" y="137"/>
                  </a:cubicBezTo>
                  <a:cubicBezTo>
                    <a:pt x="430" y="139"/>
                    <a:pt x="432" y="139"/>
                    <a:pt x="432" y="142"/>
                  </a:cubicBezTo>
                  <a:cubicBezTo>
                    <a:pt x="439" y="141"/>
                    <a:pt x="444" y="143"/>
                    <a:pt x="449" y="142"/>
                  </a:cubicBezTo>
                  <a:cubicBezTo>
                    <a:pt x="449" y="146"/>
                    <a:pt x="455" y="145"/>
                    <a:pt x="458" y="149"/>
                  </a:cubicBezTo>
                  <a:cubicBezTo>
                    <a:pt x="459" y="149"/>
                    <a:pt x="460" y="148"/>
                    <a:pt x="460" y="150"/>
                  </a:cubicBezTo>
                  <a:cubicBezTo>
                    <a:pt x="460" y="152"/>
                    <a:pt x="461" y="150"/>
                    <a:pt x="461" y="150"/>
                  </a:cubicBezTo>
                  <a:cubicBezTo>
                    <a:pt x="463" y="150"/>
                    <a:pt x="463" y="152"/>
                    <a:pt x="464" y="153"/>
                  </a:cubicBezTo>
                  <a:cubicBezTo>
                    <a:pt x="466" y="154"/>
                    <a:pt x="469" y="152"/>
                    <a:pt x="468" y="156"/>
                  </a:cubicBezTo>
                  <a:cubicBezTo>
                    <a:pt x="476" y="155"/>
                    <a:pt x="480" y="158"/>
                    <a:pt x="486" y="158"/>
                  </a:cubicBezTo>
                  <a:cubicBezTo>
                    <a:pt x="487" y="163"/>
                    <a:pt x="485" y="167"/>
                    <a:pt x="488" y="170"/>
                  </a:cubicBezTo>
                  <a:cubicBezTo>
                    <a:pt x="488" y="169"/>
                    <a:pt x="489" y="172"/>
                    <a:pt x="489" y="171"/>
                  </a:cubicBezTo>
                  <a:cubicBezTo>
                    <a:pt x="490" y="172"/>
                    <a:pt x="488" y="174"/>
                    <a:pt x="488" y="174"/>
                  </a:cubicBezTo>
                  <a:cubicBezTo>
                    <a:pt x="489" y="175"/>
                    <a:pt x="490" y="174"/>
                    <a:pt x="491" y="175"/>
                  </a:cubicBezTo>
                  <a:cubicBezTo>
                    <a:pt x="491" y="176"/>
                    <a:pt x="488" y="179"/>
                    <a:pt x="492" y="178"/>
                  </a:cubicBezTo>
                  <a:cubicBezTo>
                    <a:pt x="491" y="179"/>
                    <a:pt x="491" y="180"/>
                    <a:pt x="491" y="182"/>
                  </a:cubicBezTo>
                  <a:cubicBezTo>
                    <a:pt x="491" y="184"/>
                    <a:pt x="492" y="183"/>
                    <a:pt x="492" y="182"/>
                  </a:cubicBezTo>
                  <a:cubicBezTo>
                    <a:pt x="494" y="182"/>
                    <a:pt x="493" y="184"/>
                    <a:pt x="493" y="185"/>
                  </a:cubicBezTo>
                  <a:cubicBezTo>
                    <a:pt x="494" y="185"/>
                    <a:pt x="496" y="185"/>
                    <a:pt x="496" y="185"/>
                  </a:cubicBezTo>
                  <a:cubicBezTo>
                    <a:pt x="498" y="187"/>
                    <a:pt x="503" y="187"/>
                    <a:pt x="508" y="185"/>
                  </a:cubicBezTo>
                  <a:cubicBezTo>
                    <a:pt x="509" y="179"/>
                    <a:pt x="509" y="177"/>
                    <a:pt x="508" y="171"/>
                  </a:cubicBezTo>
                  <a:cubicBezTo>
                    <a:pt x="508" y="169"/>
                    <a:pt x="505" y="170"/>
                    <a:pt x="505" y="170"/>
                  </a:cubicBezTo>
                  <a:cubicBezTo>
                    <a:pt x="503" y="167"/>
                    <a:pt x="507" y="162"/>
                    <a:pt x="502" y="164"/>
                  </a:cubicBezTo>
                  <a:cubicBezTo>
                    <a:pt x="503" y="163"/>
                    <a:pt x="505" y="163"/>
                    <a:pt x="505" y="160"/>
                  </a:cubicBezTo>
                  <a:cubicBezTo>
                    <a:pt x="511" y="161"/>
                    <a:pt x="510" y="157"/>
                    <a:pt x="515" y="157"/>
                  </a:cubicBezTo>
                  <a:cubicBezTo>
                    <a:pt x="517" y="157"/>
                    <a:pt x="515" y="154"/>
                    <a:pt x="516" y="153"/>
                  </a:cubicBezTo>
                  <a:cubicBezTo>
                    <a:pt x="516" y="153"/>
                    <a:pt x="520" y="155"/>
                    <a:pt x="520" y="153"/>
                  </a:cubicBezTo>
                  <a:cubicBezTo>
                    <a:pt x="517" y="147"/>
                    <a:pt x="522" y="141"/>
                    <a:pt x="519" y="137"/>
                  </a:cubicBezTo>
                  <a:cubicBezTo>
                    <a:pt x="519" y="135"/>
                    <a:pt x="517" y="137"/>
                    <a:pt x="517" y="137"/>
                  </a:cubicBezTo>
                  <a:cubicBezTo>
                    <a:pt x="515" y="136"/>
                    <a:pt x="518" y="132"/>
                    <a:pt x="513" y="133"/>
                  </a:cubicBezTo>
                  <a:cubicBezTo>
                    <a:pt x="513" y="131"/>
                    <a:pt x="511" y="130"/>
                    <a:pt x="512" y="127"/>
                  </a:cubicBezTo>
                  <a:cubicBezTo>
                    <a:pt x="511" y="124"/>
                    <a:pt x="513" y="123"/>
                    <a:pt x="516" y="123"/>
                  </a:cubicBezTo>
                  <a:cubicBezTo>
                    <a:pt x="513" y="122"/>
                    <a:pt x="518" y="114"/>
                    <a:pt x="512" y="113"/>
                  </a:cubicBezTo>
                  <a:cubicBezTo>
                    <a:pt x="513" y="112"/>
                    <a:pt x="513" y="111"/>
                    <a:pt x="513" y="109"/>
                  </a:cubicBezTo>
                  <a:cubicBezTo>
                    <a:pt x="513" y="110"/>
                    <a:pt x="512" y="109"/>
                    <a:pt x="512" y="108"/>
                  </a:cubicBezTo>
                  <a:cubicBezTo>
                    <a:pt x="512" y="108"/>
                    <a:pt x="513" y="108"/>
                    <a:pt x="513" y="106"/>
                  </a:cubicBezTo>
                  <a:cubicBezTo>
                    <a:pt x="513" y="105"/>
                    <a:pt x="512" y="105"/>
                    <a:pt x="512" y="104"/>
                  </a:cubicBezTo>
                  <a:cubicBezTo>
                    <a:pt x="512" y="102"/>
                    <a:pt x="515" y="99"/>
                    <a:pt x="512" y="98"/>
                  </a:cubicBezTo>
                  <a:cubicBezTo>
                    <a:pt x="512" y="96"/>
                    <a:pt x="523" y="95"/>
                    <a:pt x="522" y="99"/>
                  </a:cubicBezTo>
                  <a:cubicBezTo>
                    <a:pt x="527" y="99"/>
                    <a:pt x="535" y="101"/>
                    <a:pt x="537" y="97"/>
                  </a:cubicBezTo>
                  <a:cubicBezTo>
                    <a:pt x="540" y="101"/>
                    <a:pt x="547" y="100"/>
                    <a:pt x="547" y="108"/>
                  </a:cubicBezTo>
                  <a:cubicBezTo>
                    <a:pt x="558" y="108"/>
                    <a:pt x="558" y="108"/>
                    <a:pt x="558" y="108"/>
                  </a:cubicBezTo>
                  <a:cubicBezTo>
                    <a:pt x="558" y="110"/>
                    <a:pt x="559" y="110"/>
                    <a:pt x="561" y="111"/>
                  </a:cubicBezTo>
                  <a:cubicBezTo>
                    <a:pt x="561" y="113"/>
                    <a:pt x="560" y="116"/>
                    <a:pt x="561" y="119"/>
                  </a:cubicBezTo>
                  <a:cubicBezTo>
                    <a:pt x="561" y="122"/>
                    <a:pt x="565" y="125"/>
                    <a:pt x="562" y="126"/>
                  </a:cubicBezTo>
                  <a:cubicBezTo>
                    <a:pt x="562" y="128"/>
                    <a:pt x="565" y="127"/>
                    <a:pt x="566" y="127"/>
                  </a:cubicBezTo>
                  <a:cubicBezTo>
                    <a:pt x="566" y="132"/>
                    <a:pt x="572" y="129"/>
                    <a:pt x="568" y="133"/>
                  </a:cubicBezTo>
                  <a:cubicBezTo>
                    <a:pt x="574" y="134"/>
                    <a:pt x="575" y="131"/>
                    <a:pt x="580" y="132"/>
                  </a:cubicBezTo>
                  <a:cubicBezTo>
                    <a:pt x="581" y="130"/>
                    <a:pt x="580" y="129"/>
                    <a:pt x="579" y="129"/>
                  </a:cubicBezTo>
                  <a:cubicBezTo>
                    <a:pt x="580" y="126"/>
                    <a:pt x="581" y="126"/>
                    <a:pt x="583" y="127"/>
                  </a:cubicBezTo>
                  <a:cubicBezTo>
                    <a:pt x="582" y="123"/>
                    <a:pt x="586" y="123"/>
                    <a:pt x="588" y="122"/>
                  </a:cubicBezTo>
                  <a:cubicBezTo>
                    <a:pt x="588" y="121"/>
                    <a:pt x="586" y="121"/>
                    <a:pt x="586" y="120"/>
                  </a:cubicBezTo>
                  <a:cubicBezTo>
                    <a:pt x="586" y="119"/>
                    <a:pt x="589" y="118"/>
                    <a:pt x="592" y="118"/>
                  </a:cubicBezTo>
                  <a:cubicBezTo>
                    <a:pt x="589" y="121"/>
                    <a:pt x="591" y="121"/>
                    <a:pt x="595" y="125"/>
                  </a:cubicBezTo>
                  <a:cubicBezTo>
                    <a:pt x="596" y="127"/>
                    <a:pt x="598" y="130"/>
                    <a:pt x="603" y="130"/>
                  </a:cubicBezTo>
                  <a:cubicBezTo>
                    <a:pt x="603" y="132"/>
                    <a:pt x="600" y="131"/>
                    <a:pt x="600" y="133"/>
                  </a:cubicBezTo>
                  <a:cubicBezTo>
                    <a:pt x="601" y="135"/>
                    <a:pt x="603" y="135"/>
                    <a:pt x="603" y="137"/>
                  </a:cubicBezTo>
                  <a:cubicBezTo>
                    <a:pt x="605" y="138"/>
                    <a:pt x="604" y="135"/>
                    <a:pt x="604" y="135"/>
                  </a:cubicBezTo>
                  <a:cubicBezTo>
                    <a:pt x="608" y="133"/>
                    <a:pt x="603" y="140"/>
                    <a:pt x="609" y="139"/>
                  </a:cubicBezTo>
                  <a:cubicBezTo>
                    <a:pt x="606" y="142"/>
                    <a:pt x="610" y="144"/>
                    <a:pt x="606" y="147"/>
                  </a:cubicBezTo>
                  <a:cubicBezTo>
                    <a:pt x="606" y="150"/>
                    <a:pt x="610" y="149"/>
                    <a:pt x="611" y="150"/>
                  </a:cubicBezTo>
                  <a:cubicBezTo>
                    <a:pt x="612" y="150"/>
                    <a:pt x="609" y="152"/>
                    <a:pt x="610" y="153"/>
                  </a:cubicBezTo>
                  <a:cubicBezTo>
                    <a:pt x="611" y="153"/>
                    <a:pt x="613" y="154"/>
                    <a:pt x="614" y="154"/>
                  </a:cubicBezTo>
                  <a:cubicBezTo>
                    <a:pt x="615" y="155"/>
                    <a:pt x="616" y="156"/>
                    <a:pt x="617" y="157"/>
                  </a:cubicBezTo>
                  <a:cubicBezTo>
                    <a:pt x="619" y="158"/>
                    <a:pt x="622" y="159"/>
                    <a:pt x="624" y="161"/>
                  </a:cubicBezTo>
                  <a:cubicBezTo>
                    <a:pt x="626" y="162"/>
                    <a:pt x="627" y="156"/>
                    <a:pt x="628" y="160"/>
                  </a:cubicBezTo>
                  <a:cubicBezTo>
                    <a:pt x="628" y="164"/>
                    <a:pt x="625" y="164"/>
                    <a:pt x="621" y="164"/>
                  </a:cubicBezTo>
                  <a:cubicBezTo>
                    <a:pt x="624" y="167"/>
                    <a:pt x="628" y="168"/>
                    <a:pt x="632" y="168"/>
                  </a:cubicBezTo>
                  <a:cubicBezTo>
                    <a:pt x="632" y="171"/>
                    <a:pt x="633" y="171"/>
                    <a:pt x="635" y="171"/>
                  </a:cubicBezTo>
                  <a:cubicBezTo>
                    <a:pt x="635" y="174"/>
                    <a:pt x="635" y="175"/>
                    <a:pt x="638" y="175"/>
                  </a:cubicBezTo>
                  <a:cubicBezTo>
                    <a:pt x="637" y="177"/>
                    <a:pt x="636" y="179"/>
                    <a:pt x="637" y="182"/>
                  </a:cubicBezTo>
                  <a:cubicBezTo>
                    <a:pt x="634" y="183"/>
                    <a:pt x="631" y="183"/>
                    <a:pt x="628" y="185"/>
                  </a:cubicBezTo>
                  <a:cubicBezTo>
                    <a:pt x="627" y="186"/>
                    <a:pt x="628" y="186"/>
                    <a:pt x="627" y="186"/>
                  </a:cubicBezTo>
                  <a:cubicBezTo>
                    <a:pt x="625" y="186"/>
                    <a:pt x="624" y="186"/>
                    <a:pt x="624" y="188"/>
                  </a:cubicBezTo>
                  <a:cubicBezTo>
                    <a:pt x="624" y="190"/>
                    <a:pt x="621" y="188"/>
                    <a:pt x="621" y="188"/>
                  </a:cubicBezTo>
                  <a:cubicBezTo>
                    <a:pt x="621" y="188"/>
                    <a:pt x="619" y="190"/>
                    <a:pt x="618" y="191"/>
                  </a:cubicBezTo>
                  <a:cubicBezTo>
                    <a:pt x="618" y="191"/>
                    <a:pt x="618" y="194"/>
                    <a:pt x="617" y="195"/>
                  </a:cubicBezTo>
                  <a:cubicBezTo>
                    <a:pt x="616" y="196"/>
                    <a:pt x="611" y="195"/>
                    <a:pt x="614" y="196"/>
                  </a:cubicBezTo>
                  <a:cubicBezTo>
                    <a:pt x="613" y="199"/>
                    <a:pt x="608" y="198"/>
                    <a:pt x="606" y="198"/>
                  </a:cubicBezTo>
                  <a:cubicBezTo>
                    <a:pt x="603" y="198"/>
                    <a:pt x="600" y="198"/>
                    <a:pt x="597" y="198"/>
                  </a:cubicBezTo>
                  <a:cubicBezTo>
                    <a:pt x="595" y="198"/>
                    <a:pt x="595" y="197"/>
                    <a:pt x="593" y="196"/>
                  </a:cubicBezTo>
                  <a:cubicBezTo>
                    <a:pt x="587" y="195"/>
                    <a:pt x="581" y="197"/>
                    <a:pt x="575" y="198"/>
                  </a:cubicBezTo>
                  <a:cubicBezTo>
                    <a:pt x="570" y="200"/>
                    <a:pt x="568" y="205"/>
                    <a:pt x="562" y="206"/>
                  </a:cubicBezTo>
                  <a:cubicBezTo>
                    <a:pt x="565" y="209"/>
                    <a:pt x="560" y="210"/>
                    <a:pt x="558" y="212"/>
                  </a:cubicBezTo>
                  <a:cubicBezTo>
                    <a:pt x="559" y="213"/>
                    <a:pt x="560" y="214"/>
                    <a:pt x="559" y="216"/>
                  </a:cubicBezTo>
                  <a:cubicBezTo>
                    <a:pt x="562" y="215"/>
                    <a:pt x="562" y="212"/>
                    <a:pt x="564" y="210"/>
                  </a:cubicBezTo>
                  <a:cubicBezTo>
                    <a:pt x="565" y="209"/>
                    <a:pt x="569" y="210"/>
                    <a:pt x="569" y="207"/>
                  </a:cubicBezTo>
                  <a:cubicBezTo>
                    <a:pt x="570" y="203"/>
                    <a:pt x="572" y="211"/>
                    <a:pt x="572" y="205"/>
                  </a:cubicBezTo>
                  <a:cubicBezTo>
                    <a:pt x="574" y="204"/>
                    <a:pt x="575" y="206"/>
                    <a:pt x="575" y="206"/>
                  </a:cubicBezTo>
                  <a:cubicBezTo>
                    <a:pt x="576" y="206"/>
                    <a:pt x="576" y="203"/>
                    <a:pt x="576" y="203"/>
                  </a:cubicBezTo>
                  <a:cubicBezTo>
                    <a:pt x="579" y="203"/>
                    <a:pt x="582" y="204"/>
                    <a:pt x="586" y="203"/>
                  </a:cubicBezTo>
                  <a:cubicBezTo>
                    <a:pt x="586" y="205"/>
                    <a:pt x="588" y="204"/>
                    <a:pt x="588" y="203"/>
                  </a:cubicBezTo>
                  <a:cubicBezTo>
                    <a:pt x="590" y="203"/>
                    <a:pt x="590" y="211"/>
                    <a:pt x="586" y="209"/>
                  </a:cubicBezTo>
                  <a:cubicBezTo>
                    <a:pt x="589" y="212"/>
                    <a:pt x="584" y="213"/>
                    <a:pt x="585" y="219"/>
                  </a:cubicBezTo>
                  <a:cubicBezTo>
                    <a:pt x="585" y="220"/>
                    <a:pt x="586" y="221"/>
                    <a:pt x="586" y="223"/>
                  </a:cubicBezTo>
                  <a:cubicBezTo>
                    <a:pt x="587" y="222"/>
                    <a:pt x="589" y="221"/>
                    <a:pt x="589" y="223"/>
                  </a:cubicBezTo>
                  <a:cubicBezTo>
                    <a:pt x="589" y="225"/>
                    <a:pt x="591" y="224"/>
                    <a:pt x="592" y="224"/>
                  </a:cubicBezTo>
                  <a:cubicBezTo>
                    <a:pt x="592" y="225"/>
                    <a:pt x="594" y="227"/>
                    <a:pt x="595" y="227"/>
                  </a:cubicBezTo>
                  <a:cubicBezTo>
                    <a:pt x="595" y="227"/>
                    <a:pt x="596" y="227"/>
                    <a:pt x="597" y="227"/>
                  </a:cubicBezTo>
                  <a:cubicBezTo>
                    <a:pt x="598" y="227"/>
                    <a:pt x="599" y="228"/>
                    <a:pt x="599" y="228"/>
                  </a:cubicBezTo>
                  <a:cubicBezTo>
                    <a:pt x="601" y="229"/>
                    <a:pt x="603" y="225"/>
                    <a:pt x="604" y="228"/>
                  </a:cubicBezTo>
                  <a:cubicBezTo>
                    <a:pt x="606" y="229"/>
                    <a:pt x="605" y="226"/>
                    <a:pt x="606" y="226"/>
                  </a:cubicBezTo>
                  <a:cubicBezTo>
                    <a:pt x="606" y="225"/>
                    <a:pt x="608" y="226"/>
                    <a:pt x="609" y="226"/>
                  </a:cubicBezTo>
                  <a:cubicBezTo>
                    <a:pt x="609" y="225"/>
                    <a:pt x="608" y="223"/>
                    <a:pt x="609" y="221"/>
                  </a:cubicBezTo>
                  <a:cubicBezTo>
                    <a:pt x="611" y="221"/>
                    <a:pt x="611" y="223"/>
                    <a:pt x="611" y="224"/>
                  </a:cubicBezTo>
                  <a:cubicBezTo>
                    <a:pt x="612" y="226"/>
                    <a:pt x="616" y="225"/>
                    <a:pt x="614" y="230"/>
                  </a:cubicBezTo>
                  <a:cubicBezTo>
                    <a:pt x="612" y="231"/>
                    <a:pt x="612" y="228"/>
                    <a:pt x="610" y="228"/>
                  </a:cubicBezTo>
                  <a:cubicBezTo>
                    <a:pt x="608" y="229"/>
                    <a:pt x="608" y="232"/>
                    <a:pt x="606" y="233"/>
                  </a:cubicBezTo>
                  <a:cubicBezTo>
                    <a:pt x="605" y="233"/>
                    <a:pt x="603" y="232"/>
                    <a:pt x="602" y="233"/>
                  </a:cubicBezTo>
                  <a:cubicBezTo>
                    <a:pt x="599" y="233"/>
                    <a:pt x="600" y="236"/>
                    <a:pt x="595" y="236"/>
                  </a:cubicBezTo>
                  <a:cubicBezTo>
                    <a:pt x="592" y="235"/>
                    <a:pt x="593" y="239"/>
                    <a:pt x="592" y="240"/>
                  </a:cubicBezTo>
                  <a:cubicBezTo>
                    <a:pt x="591" y="240"/>
                    <a:pt x="590" y="239"/>
                    <a:pt x="590" y="238"/>
                  </a:cubicBezTo>
                  <a:cubicBezTo>
                    <a:pt x="588" y="240"/>
                    <a:pt x="588" y="243"/>
                    <a:pt x="583" y="243"/>
                  </a:cubicBezTo>
                  <a:cubicBezTo>
                    <a:pt x="586" y="240"/>
                    <a:pt x="583" y="241"/>
                    <a:pt x="583" y="237"/>
                  </a:cubicBezTo>
                  <a:cubicBezTo>
                    <a:pt x="586" y="236"/>
                    <a:pt x="587" y="232"/>
                    <a:pt x="590" y="236"/>
                  </a:cubicBezTo>
                  <a:cubicBezTo>
                    <a:pt x="592" y="231"/>
                    <a:pt x="588" y="231"/>
                    <a:pt x="586" y="230"/>
                  </a:cubicBezTo>
                  <a:cubicBezTo>
                    <a:pt x="583" y="229"/>
                    <a:pt x="581" y="234"/>
                    <a:pt x="578" y="234"/>
                  </a:cubicBezTo>
                  <a:cubicBezTo>
                    <a:pt x="578" y="234"/>
                    <a:pt x="574" y="235"/>
                    <a:pt x="573" y="236"/>
                  </a:cubicBezTo>
                  <a:cubicBezTo>
                    <a:pt x="572" y="236"/>
                    <a:pt x="572" y="237"/>
                    <a:pt x="572" y="238"/>
                  </a:cubicBezTo>
                  <a:cubicBezTo>
                    <a:pt x="564" y="237"/>
                    <a:pt x="565" y="242"/>
                    <a:pt x="558" y="240"/>
                  </a:cubicBezTo>
                  <a:cubicBezTo>
                    <a:pt x="561" y="242"/>
                    <a:pt x="562" y="243"/>
                    <a:pt x="555" y="243"/>
                  </a:cubicBezTo>
                  <a:cubicBezTo>
                    <a:pt x="552" y="245"/>
                    <a:pt x="551" y="252"/>
                    <a:pt x="555" y="254"/>
                  </a:cubicBezTo>
                  <a:cubicBezTo>
                    <a:pt x="555" y="257"/>
                    <a:pt x="551" y="256"/>
                    <a:pt x="552" y="259"/>
                  </a:cubicBezTo>
                  <a:cubicBezTo>
                    <a:pt x="551" y="260"/>
                    <a:pt x="549" y="259"/>
                    <a:pt x="548" y="259"/>
                  </a:cubicBezTo>
                  <a:cubicBezTo>
                    <a:pt x="547" y="260"/>
                    <a:pt x="547" y="262"/>
                    <a:pt x="545" y="262"/>
                  </a:cubicBezTo>
                  <a:cubicBezTo>
                    <a:pt x="543" y="264"/>
                    <a:pt x="539" y="262"/>
                    <a:pt x="537" y="265"/>
                  </a:cubicBezTo>
                  <a:cubicBezTo>
                    <a:pt x="536" y="266"/>
                    <a:pt x="535" y="267"/>
                    <a:pt x="534" y="268"/>
                  </a:cubicBezTo>
                  <a:cubicBezTo>
                    <a:pt x="533" y="270"/>
                    <a:pt x="532" y="272"/>
                    <a:pt x="530" y="275"/>
                  </a:cubicBezTo>
                  <a:cubicBezTo>
                    <a:pt x="529" y="276"/>
                    <a:pt x="526" y="277"/>
                    <a:pt x="527" y="282"/>
                  </a:cubicBezTo>
                  <a:cubicBezTo>
                    <a:pt x="524" y="281"/>
                    <a:pt x="524" y="278"/>
                    <a:pt x="522" y="278"/>
                  </a:cubicBezTo>
                  <a:cubicBezTo>
                    <a:pt x="520" y="278"/>
                    <a:pt x="521" y="280"/>
                    <a:pt x="519" y="280"/>
                  </a:cubicBezTo>
                  <a:cubicBezTo>
                    <a:pt x="524" y="286"/>
                    <a:pt x="524" y="291"/>
                    <a:pt x="524" y="299"/>
                  </a:cubicBezTo>
                  <a:cubicBezTo>
                    <a:pt x="521" y="297"/>
                    <a:pt x="522" y="301"/>
                    <a:pt x="522" y="301"/>
                  </a:cubicBezTo>
                  <a:cubicBezTo>
                    <a:pt x="521" y="302"/>
                    <a:pt x="519" y="301"/>
                    <a:pt x="519" y="301"/>
                  </a:cubicBezTo>
                  <a:cubicBezTo>
                    <a:pt x="518" y="303"/>
                    <a:pt x="517" y="303"/>
                    <a:pt x="516" y="304"/>
                  </a:cubicBezTo>
                  <a:cubicBezTo>
                    <a:pt x="514" y="305"/>
                    <a:pt x="513" y="308"/>
                    <a:pt x="512" y="308"/>
                  </a:cubicBezTo>
                  <a:cubicBezTo>
                    <a:pt x="510" y="310"/>
                    <a:pt x="507" y="308"/>
                    <a:pt x="506" y="310"/>
                  </a:cubicBezTo>
                  <a:cubicBezTo>
                    <a:pt x="503" y="311"/>
                    <a:pt x="502" y="314"/>
                    <a:pt x="501" y="317"/>
                  </a:cubicBezTo>
                  <a:cubicBezTo>
                    <a:pt x="497" y="317"/>
                    <a:pt x="497" y="321"/>
                    <a:pt x="493" y="321"/>
                  </a:cubicBezTo>
                  <a:cubicBezTo>
                    <a:pt x="495" y="326"/>
                    <a:pt x="490" y="336"/>
                    <a:pt x="496" y="337"/>
                  </a:cubicBezTo>
                  <a:cubicBezTo>
                    <a:pt x="493" y="342"/>
                    <a:pt x="499" y="342"/>
                    <a:pt x="498" y="349"/>
                  </a:cubicBezTo>
                  <a:cubicBezTo>
                    <a:pt x="498" y="351"/>
                    <a:pt x="499" y="350"/>
                    <a:pt x="501" y="351"/>
                  </a:cubicBezTo>
                  <a:cubicBezTo>
                    <a:pt x="499" y="355"/>
                    <a:pt x="501" y="355"/>
                    <a:pt x="501" y="360"/>
                  </a:cubicBezTo>
                  <a:cubicBezTo>
                    <a:pt x="498" y="361"/>
                    <a:pt x="496" y="361"/>
                    <a:pt x="495" y="363"/>
                  </a:cubicBezTo>
                  <a:cubicBezTo>
                    <a:pt x="493" y="363"/>
                    <a:pt x="494" y="360"/>
                    <a:pt x="493" y="359"/>
                  </a:cubicBezTo>
                  <a:cubicBezTo>
                    <a:pt x="493" y="358"/>
                    <a:pt x="491" y="359"/>
                    <a:pt x="489" y="358"/>
                  </a:cubicBezTo>
                  <a:cubicBezTo>
                    <a:pt x="488" y="357"/>
                    <a:pt x="489" y="354"/>
                    <a:pt x="486" y="355"/>
                  </a:cubicBezTo>
                  <a:cubicBezTo>
                    <a:pt x="487" y="351"/>
                    <a:pt x="489" y="348"/>
                    <a:pt x="484" y="348"/>
                  </a:cubicBezTo>
                  <a:cubicBezTo>
                    <a:pt x="486" y="341"/>
                    <a:pt x="483" y="341"/>
                    <a:pt x="482" y="335"/>
                  </a:cubicBezTo>
                  <a:cubicBezTo>
                    <a:pt x="481" y="335"/>
                    <a:pt x="481" y="337"/>
                    <a:pt x="479" y="337"/>
                  </a:cubicBezTo>
                  <a:cubicBezTo>
                    <a:pt x="479" y="334"/>
                    <a:pt x="479" y="334"/>
                    <a:pt x="479" y="334"/>
                  </a:cubicBezTo>
                  <a:cubicBezTo>
                    <a:pt x="477" y="334"/>
                    <a:pt x="470" y="336"/>
                    <a:pt x="468" y="334"/>
                  </a:cubicBezTo>
                  <a:cubicBezTo>
                    <a:pt x="467" y="333"/>
                    <a:pt x="467" y="331"/>
                    <a:pt x="465" y="331"/>
                  </a:cubicBezTo>
                  <a:cubicBezTo>
                    <a:pt x="464" y="331"/>
                    <a:pt x="462" y="333"/>
                    <a:pt x="460" y="332"/>
                  </a:cubicBezTo>
                  <a:cubicBezTo>
                    <a:pt x="460" y="332"/>
                    <a:pt x="465" y="327"/>
                    <a:pt x="460" y="329"/>
                  </a:cubicBezTo>
                  <a:cubicBezTo>
                    <a:pt x="459" y="330"/>
                    <a:pt x="460" y="331"/>
                    <a:pt x="458" y="331"/>
                  </a:cubicBezTo>
                  <a:cubicBezTo>
                    <a:pt x="455" y="331"/>
                    <a:pt x="449" y="331"/>
                    <a:pt x="446" y="329"/>
                  </a:cubicBezTo>
                  <a:cubicBezTo>
                    <a:pt x="443" y="329"/>
                    <a:pt x="445" y="334"/>
                    <a:pt x="444" y="337"/>
                  </a:cubicBezTo>
                  <a:cubicBezTo>
                    <a:pt x="437" y="335"/>
                    <a:pt x="428" y="335"/>
                    <a:pt x="419" y="334"/>
                  </a:cubicBezTo>
                  <a:cubicBezTo>
                    <a:pt x="418" y="334"/>
                    <a:pt x="418" y="335"/>
                    <a:pt x="416" y="335"/>
                  </a:cubicBezTo>
                  <a:cubicBezTo>
                    <a:pt x="415" y="335"/>
                    <a:pt x="415" y="338"/>
                    <a:pt x="414" y="338"/>
                  </a:cubicBezTo>
                  <a:cubicBezTo>
                    <a:pt x="412" y="338"/>
                    <a:pt x="412" y="340"/>
                    <a:pt x="412" y="341"/>
                  </a:cubicBezTo>
                  <a:cubicBezTo>
                    <a:pt x="410" y="341"/>
                    <a:pt x="408" y="340"/>
                    <a:pt x="407" y="341"/>
                  </a:cubicBezTo>
                  <a:cubicBezTo>
                    <a:pt x="405" y="341"/>
                    <a:pt x="405" y="344"/>
                    <a:pt x="402" y="344"/>
                  </a:cubicBezTo>
                  <a:cubicBezTo>
                    <a:pt x="403" y="346"/>
                    <a:pt x="401" y="353"/>
                    <a:pt x="404" y="353"/>
                  </a:cubicBezTo>
                  <a:cubicBezTo>
                    <a:pt x="402" y="355"/>
                    <a:pt x="401" y="358"/>
                    <a:pt x="400" y="359"/>
                  </a:cubicBezTo>
                  <a:cubicBezTo>
                    <a:pt x="400" y="363"/>
                    <a:pt x="399" y="367"/>
                    <a:pt x="400" y="370"/>
                  </a:cubicBezTo>
                  <a:cubicBezTo>
                    <a:pt x="400" y="372"/>
                    <a:pt x="401" y="373"/>
                    <a:pt x="401" y="374"/>
                  </a:cubicBezTo>
                  <a:cubicBezTo>
                    <a:pt x="401" y="378"/>
                    <a:pt x="402" y="382"/>
                    <a:pt x="400" y="384"/>
                  </a:cubicBezTo>
                  <a:cubicBezTo>
                    <a:pt x="399" y="386"/>
                    <a:pt x="403" y="385"/>
                    <a:pt x="404" y="386"/>
                  </a:cubicBezTo>
                  <a:cubicBezTo>
                    <a:pt x="404" y="386"/>
                    <a:pt x="402" y="388"/>
                    <a:pt x="402" y="388"/>
                  </a:cubicBezTo>
                  <a:cubicBezTo>
                    <a:pt x="402" y="388"/>
                    <a:pt x="404" y="390"/>
                    <a:pt x="404" y="390"/>
                  </a:cubicBezTo>
                  <a:cubicBezTo>
                    <a:pt x="405" y="391"/>
                    <a:pt x="406" y="390"/>
                    <a:pt x="407" y="391"/>
                  </a:cubicBezTo>
                  <a:cubicBezTo>
                    <a:pt x="407" y="392"/>
                    <a:pt x="406" y="394"/>
                    <a:pt x="407" y="394"/>
                  </a:cubicBezTo>
                  <a:cubicBezTo>
                    <a:pt x="407" y="394"/>
                    <a:pt x="408" y="394"/>
                    <a:pt x="408" y="394"/>
                  </a:cubicBezTo>
                  <a:cubicBezTo>
                    <a:pt x="408" y="395"/>
                    <a:pt x="408" y="397"/>
                    <a:pt x="408" y="397"/>
                  </a:cubicBezTo>
                  <a:cubicBezTo>
                    <a:pt x="409" y="398"/>
                    <a:pt x="412" y="400"/>
                    <a:pt x="412" y="402"/>
                  </a:cubicBezTo>
                  <a:cubicBezTo>
                    <a:pt x="423" y="403"/>
                    <a:pt x="429" y="400"/>
                    <a:pt x="435" y="402"/>
                  </a:cubicBezTo>
                  <a:cubicBezTo>
                    <a:pt x="436" y="402"/>
                    <a:pt x="436" y="401"/>
                    <a:pt x="437" y="400"/>
                  </a:cubicBezTo>
                  <a:cubicBezTo>
                    <a:pt x="439" y="398"/>
                    <a:pt x="440" y="396"/>
                    <a:pt x="442" y="393"/>
                  </a:cubicBezTo>
                  <a:cubicBezTo>
                    <a:pt x="442" y="391"/>
                    <a:pt x="444" y="390"/>
                    <a:pt x="442" y="390"/>
                  </a:cubicBezTo>
                  <a:cubicBezTo>
                    <a:pt x="445" y="385"/>
                    <a:pt x="455" y="382"/>
                    <a:pt x="463" y="386"/>
                  </a:cubicBezTo>
                  <a:cubicBezTo>
                    <a:pt x="459" y="389"/>
                    <a:pt x="459" y="395"/>
                    <a:pt x="456" y="398"/>
                  </a:cubicBezTo>
                  <a:cubicBezTo>
                    <a:pt x="454" y="402"/>
                    <a:pt x="458" y="402"/>
                    <a:pt x="457" y="405"/>
                  </a:cubicBezTo>
                  <a:cubicBezTo>
                    <a:pt x="454" y="406"/>
                    <a:pt x="453" y="409"/>
                    <a:pt x="451" y="412"/>
                  </a:cubicBezTo>
                  <a:cubicBezTo>
                    <a:pt x="451" y="413"/>
                    <a:pt x="451" y="414"/>
                    <a:pt x="450" y="414"/>
                  </a:cubicBezTo>
                  <a:cubicBezTo>
                    <a:pt x="449" y="417"/>
                    <a:pt x="456" y="413"/>
                    <a:pt x="454" y="418"/>
                  </a:cubicBezTo>
                  <a:cubicBezTo>
                    <a:pt x="458" y="418"/>
                    <a:pt x="458" y="415"/>
                    <a:pt x="463" y="416"/>
                  </a:cubicBezTo>
                  <a:cubicBezTo>
                    <a:pt x="462" y="420"/>
                    <a:pt x="465" y="418"/>
                    <a:pt x="465" y="421"/>
                  </a:cubicBezTo>
                  <a:cubicBezTo>
                    <a:pt x="473" y="418"/>
                    <a:pt x="474" y="423"/>
                    <a:pt x="482" y="422"/>
                  </a:cubicBezTo>
                  <a:cubicBezTo>
                    <a:pt x="479" y="426"/>
                    <a:pt x="484" y="430"/>
                    <a:pt x="479" y="432"/>
                  </a:cubicBezTo>
                  <a:cubicBezTo>
                    <a:pt x="482" y="435"/>
                    <a:pt x="481" y="444"/>
                    <a:pt x="479" y="447"/>
                  </a:cubicBezTo>
                  <a:cubicBezTo>
                    <a:pt x="480" y="450"/>
                    <a:pt x="482" y="451"/>
                    <a:pt x="485" y="450"/>
                  </a:cubicBezTo>
                  <a:cubicBezTo>
                    <a:pt x="484" y="453"/>
                    <a:pt x="488" y="452"/>
                    <a:pt x="488" y="454"/>
                  </a:cubicBezTo>
                  <a:cubicBezTo>
                    <a:pt x="488" y="456"/>
                    <a:pt x="492" y="455"/>
                    <a:pt x="492" y="457"/>
                  </a:cubicBezTo>
                  <a:cubicBezTo>
                    <a:pt x="497" y="453"/>
                    <a:pt x="505" y="458"/>
                    <a:pt x="509" y="456"/>
                  </a:cubicBezTo>
                  <a:cubicBezTo>
                    <a:pt x="509" y="459"/>
                    <a:pt x="509" y="459"/>
                    <a:pt x="509" y="459"/>
                  </a:cubicBezTo>
                  <a:cubicBezTo>
                    <a:pt x="511" y="458"/>
                    <a:pt x="516" y="456"/>
                    <a:pt x="516" y="460"/>
                  </a:cubicBezTo>
                  <a:cubicBezTo>
                    <a:pt x="517" y="459"/>
                    <a:pt x="518" y="459"/>
                    <a:pt x="520" y="459"/>
                  </a:cubicBezTo>
                  <a:cubicBezTo>
                    <a:pt x="521" y="458"/>
                    <a:pt x="522" y="457"/>
                    <a:pt x="523" y="456"/>
                  </a:cubicBezTo>
                  <a:cubicBezTo>
                    <a:pt x="524" y="455"/>
                    <a:pt x="524" y="456"/>
                    <a:pt x="524" y="454"/>
                  </a:cubicBezTo>
                  <a:cubicBezTo>
                    <a:pt x="524" y="452"/>
                    <a:pt x="527" y="455"/>
                    <a:pt x="527" y="453"/>
                  </a:cubicBezTo>
                  <a:cubicBezTo>
                    <a:pt x="527" y="452"/>
                    <a:pt x="527" y="450"/>
                    <a:pt x="527" y="450"/>
                  </a:cubicBezTo>
                  <a:cubicBezTo>
                    <a:pt x="528" y="449"/>
                    <a:pt x="529" y="451"/>
                    <a:pt x="529" y="452"/>
                  </a:cubicBezTo>
                  <a:cubicBezTo>
                    <a:pt x="530" y="451"/>
                    <a:pt x="530" y="450"/>
                    <a:pt x="531" y="449"/>
                  </a:cubicBezTo>
                  <a:cubicBezTo>
                    <a:pt x="533" y="448"/>
                    <a:pt x="535" y="447"/>
                    <a:pt x="537" y="445"/>
                  </a:cubicBezTo>
                  <a:cubicBezTo>
                    <a:pt x="538" y="444"/>
                    <a:pt x="539" y="443"/>
                    <a:pt x="538" y="442"/>
                  </a:cubicBezTo>
                  <a:cubicBezTo>
                    <a:pt x="540" y="443"/>
                    <a:pt x="554" y="445"/>
                    <a:pt x="547" y="446"/>
                  </a:cubicBezTo>
                  <a:cubicBezTo>
                    <a:pt x="547" y="448"/>
                    <a:pt x="550" y="447"/>
                    <a:pt x="552" y="447"/>
                  </a:cubicBezTo>
                  <a:cubicBezTo>
                    <a:pt x="554" y="447"/>
                    <a:pt x="554" y="446"/>
                    <a:pt x="554" y="445"/>
                  </a:cubicBezTo>
                  <a:cubicBezTo>
                    <a:pt x="565" y="445"/>
                    <a:pt x="565" y="445"/>
                    <a:pt x="565" y="445"/>
                  </a:cubicBezTo>
                  <a:cubicBezTo>
                    <a:pt x="563" y="449"/>
                    <a:pt x="571" y="447"/>
                    <a:pt x="575" y="449"/>
                  </a:cubicBezTo>
                  <a:cubicBezTo>
                    <a:pt x="575" y="449"/>
                    <a:pt x="575" y="450"/>
                    <a:pt x="576" y="450"/>
                  </a:cubicBezTo>
                  <a:cubicBezTo>
                    <a:pt x="577" y="450"/>
                    <a:pt x="578" y="451"/>
                    <a:pt x="579" y="452"/>
                  </a:cubicBezTo>
                  <a:cubicBezTo>
                    <a:pt x="582" y="452"/>
                    <a:pt x="583" y="450"/>
                    <a:pt x="585" y="450"/>
                  </a:cubicBezTo>
                  <a:cubicBezTo>
                    <a:pt x="592" y="449"/>
                    <a:pt x="599" y="451"/>
                    <a:pt x="606" y="452"/>
                  </a:cubicBezTo>
                  <a:cubicBezTo>
                    <a:pt x="605" y="454"/>
                    <a:pt x="607" y="457"/>
                    <a:pt x="607" y="454"/>
                  </a:cubicBezTo>
                  <a:cubicBezTo>
                    <a:pt x="609" y="455"/>
                    <a:pt x="608" y="456"/>
                    <a:pt x="607" y="456"/>
                  </a:cubicBezTo>
                  <a:cubicBezTo>
                    <a:pt x="607" y="459"/>
                    <a:pt x="611" y="456"/>
                    <a:pt x="613" y="459"/>
                  </a:cubicBezTo>
                  <a:cubicBezTo>
                    <a:pt x="613" y="459"/>
                    <a:pt x="612" y="461"/>
                    <a:pt x="613" y="461"/>
                  </a:cubicBezTo>
                  <a:cubicBezTo>
                    <a:pt x="614" y="462"/>
                    <a:pt x="617" y="461"/>
                    <a:pt x="618" y="461"/>
                  </a:cubicBezTo>
                  <a:cubicBezTo>
                    <a:pt x="617" y="464"/>
                    <a:pt x="619" y="465"/>
                    <a:pt x="621" y="467"/>
                  </a:cubicBezTo>
                  <a:cubicBezTo>
                    <a:pt x="623" y="469"/>
                    <a:pt x="626" y="471"/>
                    <a:pt x="627" y="474"/>
                  </a:cubicBezTo>
                  <a:cubicBezTo>
                    <a:pt x="636" y="473"/>
                    <a:pt x="639" y="478"/>
                    <a:pt x="646" y="475"/>
                  </a:cubicBezTo>
                  <a:cubicBezTo>
                    <a:pt x="644" y="481"/>
                    <a:pt x="654" y="475"/>
                    <a:pt x="652" y="481"/>
                  </a:cubicBezTo>
                  <a:cubicBezTo>
                    <a:pt x="657" y="479"/>
                    <a:pt x="657" y="485"/>
                    <a:pt x="660" y="485"/>
                  </a:cubicBezTo>
                  <a:cubicBezTo>
                    <a:pt x="662" y="485"/>
                    <a:pt x="662" y="489"/>
                    <a:pt x="665" y="488"/>
                  </a:cubicBezTo>
                  <a:cubicBezTo>
                    <a:pt x="661" y="492"/>
                    <a:pt x="666" y="491"/>
                    <a:pt x="666" y="495"/>
                  </a:cubicBezTo>
                  <a:cubicBezTo>
                    <a:pt x="666" y="498"/>
                    <a:pt x="669" y="497"/>
                    <a:pt x="670" y="498"/>
                  </a:cubicBezTo>
                  <a:cubicBezTo>
                    <a:pt x="671" y="499"/>
                    <a:pt x="670" y="502"/>
                    <a:pt x="673" y="501"/>
                  </a:cubicBezTo>
                  <a:cubicBezTo>
                    <a:pt x="668" y="506"/>
                    <a:pt x="680" y="508"/>
                    <a:pt x="676" y="512"/>
                  </a:cubicBezTo>
                  <a:cubicBezTo>
                    <a:pt x="679" y="511"/>
                    <a:pt x="680" y="512"/>
                    <a:pt x="680" y="515"/>
                  </a:cubicBezTo>
                  <a:cubicBezTo>
                    <a:pt x="687" y="513"/>
                    <a:pt x="697" y="515"/>
                    <a:pt x="700" y="522"/>
                  </a:cubicBezTo>
                  <a:cubicBezTo>
                    <a:pt x="707" y="521"/>
                    <a:pt x="710" y="524"/>
                    <a:pt x="718" y="523"/>
                  </a:cubicBezTo>
                  <a:cubicBezTo>
                    <a:pt x="719" y="524"/>
                    <a:pt x="715" y="525"/>
                    <a:pt x="715" y="524"/>
                  </a:cubicBezTo>
                  <a:cubicBezTo>
                    <a:pt x="717" y="527"/>
                    <a:pt x="726" y="526"/>
                    <a:pt x="731" y="526"/>
                  </a:cubicBezTo>
                  <a:cubicBezTo>
                    <a:pt x="731" y="527"/>
                    <a:pt x="732" y="527"/>
                    <a:pt x="733" y="527"/>
                  </a:cubicBezTo>
                  <a:cubicBezTo>
                    <a:pt x="733" y="530"/>
                    <a:pt x="736" y="529"/>
                    <a:pt x="738" y="530"/>
                  </a:cubicBezTo>
                  <a:cubicBezTo>
                    <a:pt x="738" y="531"/>
                    <a:pt x="737" y="532"/>
                    <a:pt x="738" y="533"/>
                  </a:cubicBezTo>
                  <a:cubicBezTo>
                    <a:pt x="738" y="533"/>
                    <a:pt x="740" y="532"/>
                    <a:pt x="740" y="533"/>
                  </a:cubicBezTo>
                  <a:cubicBezTo>
                    <a:pt x="741" y="534"/>
                    <a:pt x="740" y="537"/>
                    <a:pt x="743" y="536"/>
                  </a:cubicBezTo>
                  <a:cubicBezTo>
                    <a:pt x="743" y="579"/>
                    <a:pt x="743" y="579"/>
                    <a:pt x="743" y="579"/>
                  </a:cubicBezTo>
                  <a:cubicBezTo>
                    <a:pt x="737" y="577"/>
                    <a:pt x="744" y="587"/>
                    <a:pt x="738" y="585"/>
                  </a:cubicBezTo>
                  <a:cubicBezTo>
                    <a:pt x="737" y="590"/>
                    <a:pt x="736" y="594"/>
                    <a:pt x="736" y="599"/>
                  </a:cubicBezTo>
                  <a:cubicBezTo>
                    <a:pt x="736" y="601"/>
                    <a:pt x="739" y="607"/>
                    <a:pt x="738" y="613"/>
                  </a:cubicBezTo>
                  <a:cubicBezTo>
                    <a:pt x="738" y="613"/>
                    <a:pt x="736" y="614"/>
                    <a:pt x="736" y="614"/>
                  </a:cubicBezTo>
                  <a:cubicBezTo>
                    <a:pt x="736" y="615"/>
                    <a:pt x="737" y="616"/>
                    <a:pt x="736" y="617"/>
                  </a:cubicBezTo>
                  <a:cubicBezTo>
                    <a:pt x="736" y="618"/>
                    <a:pt x="732" y="619"/>
                    <a:pt x="733" y="624"/>
                  </a:cubicBezTo>
                  <a:cubicBezTo>
                    <a:pt x="730" y="625"/>
                    <a:pt x="729" y="627"/>
                    <a:pt x="726" y="628"/>
                  </a:cubicBezTo>
                  <a:cubicBezTo>
                    <a:pt x="726" y="629"/>
                    <a:pt x="727" y="632"/>
                    <a:pt x="726" y="633"/>
                  </a:cubicBezTo>
                  <a:cubicBezTo>
                    <a:pt x="726" y="633"/>
                    <a:pt x="724" y="632"/>
                    <a:pt x="724" y="633"/>
                  </a:cubicBezTo>
                  <a:cubicBezTo>
                    <a:pt x="723" y="633"/>
                    <a:pt x="724" y="635"/>
                    <a:pt x="724" y="635"/>
                  </a:cubicBezTo>
                  <a:cubicBezTo>
                    <a:pt x="722" y="636"/>
                    <a:pt x="718" y="635"/>
                    <a:pt x="718" y="638"/>
                  </a:cubicBezTo>
                  <a:cubicBezTo>
                    <a:pt x="718" y="640"/>
                    <a:pt x="715" y="639"/>
                    <a:pt x="712" y="641"/>
                  </a:cubicBezTo>
                  <a:cubicBezTo>
                    <a:pt x="712" y="641"/>
                    <a:pt x="710" y="644"/>
                    <a:pt x="710" y="644"/>
                  </a:cubicBezTo>
                  <a:cubicBezTo>
                    <a:pt x="709" y="644"/>
                    <a:pt x="708" y="642"/>
                    <a:pt x="707" y="642"/>
                  </a:cubicBezTo>
                  <a:cubicBezTo>
                    <a:pt x="707" y="642"/>
                    <a:pt x="706" y="644"/>
                    <a:pt x="705" y="644"/>
                  </a:cubicBezTo>
                  <a:cubicBezTo>
                    <a:pt x="703" y="644"/>
                    <a:pt x="703" y="644"/>
                    <a:pt x="703" y="647"/>
                  </a:cubicBezTo>
                  <a:cubicBezTo>
                    <a:pt x="697" y="644"/>
                    <a:pt x="694" y="650"/>
                    <a:pt x="691" y="652"/>
                  </a:cubicBezTo>
                  <a:cubicBezTo>
                    <a:pt x="691" y="653"/>
                    <a:pt x="689" y="652"/>
                    <a:pt x="689" y="652"/>
                  </a:cubicBezTo>
                  <a:cubicBezTo>
                    <a:pt x="688" y="653"/>
                    <a:pt x="686" y="654"/>
                    <a:pt x="686" y="655"/>
                  </a:cubicBezTo>
                  <a:cubicBezTo>
                    <a:pt x="685" y="656"/>
                    <a:pt x="683" y="657"/>
                    <a:pt x="683" y="658"/>
                  </a:cubicBezTo>
                  <a:cubicBezTo>
                    <a:pt x="683" y="658"/>
                    <a:pt x="686" y="662"/>
                    <a:pt x="681" y="661"/>
                  </a:cubicBezTo>
                  <a:cubicBezTo>
                    <a:pt x="683" y="667"/>
                    <a:pt x="679" y="670"/>
                    <a:pt x="680" y="676"/>
                  </a:cubicBezTo>
                  <a:cubicBezTo>
                    <a:pt x="676" y="675"/>
                    <a:pt x="678" y="679"/>
                    <a:pt x="677" y="680"/>
                  </a:cubicBezTo>
                  <a:cubicBezTo>
                    <a:pt x="677" y="681"/>
                    <a:pt x="675" y="680"/>
                    <a:pt x="674" y="680"/>
                  </a:cubicBezTo>
                  <a:cubicBezTo>
                    <a:pt x="674" y="681"/>
                    <a:pt x="677" y="683"/>
                    <a:pt x="674" y="683"/>
                  </a:cubicBezTo>
                  <a:cubicBezTo>
                    <a:pt x="672" y="683"/>
                    <a:pt x="673" y="688"/>
                    <a:pt x="669" y="689"/>
                  </a:cubicBezTo>
                  <a:cubicBezTo>
                    <a:pt x="668" y="689"/>
                    <a:pt x="666" y="691"/>
                    <a:pt x="666" y="691"/>
                  </a:cubicBezTo>
                  <a:cubicBezTo>
                    <a:pt x="664" y="693"/>
                    <a:pt x="662" y="698"/>
                    <a:pt x="659" y="700"/>
                  </a:cubicBezTo>
                  <a:cubicBezTo>
                    <a:pt x="659" y="705"/>
                    <a:pt x="659" y="705"/>
                    <a:pt x="659" y="705"/>
                  </a:cubicBezTo>
                  <a:cubicBezTo>
                    <a:pt x="657" y="707"/>
                    <a:pt x="655" y="708"/>
                    <a:pt x="655" y="711"/>
                  </a:cubicBezTo>
                  <a:cubicBezTo>
                    <a:pt x="648" y="711"/>
                    <a:pt x="648" y="711"/>
                    <a:pt x="648" y="711"/>
                  </a:cubicBezTo>
                  <a:cubicBezTo>
                    <a:pt x="648" y="712"/>
                    <a:pt x="650" y="712"/>
                    <a:pt x="651" y="712"/>
                  </a:cubicBezTo>
                  <a:cubicBezTo>
                    <a:pt x="650" y="714"/>
                    <a:pt x="648" y="714"/>
                    <a:pt x="646" y="714"/>
                  </a:cubicBezTo>
                  <a:cubicBezTo>
                    <a:pt x="645" y="715"/>
                    <a:pt x="644" y="717"/>
                    <a:pt x="644" y="719"/>
                  </a:cubicBezTo>
                  <a:cubicBezTo>
                    <a:pt x="642" y="718"/>
                    <a:pt x="641" y="718"/>
                    <a:pt x="641" y="721"/>
                  </a:cubicBezTo>
                  <a:cubicBezTo>
                    <a:pt x="639" y="721"/>
                    <a:pt x="640" y="719"/>
                    <a:pt x="639" y="718"/>
                  </a:cubicBezTo>
                  <a:cubicBezTo>
                    <a:pt x="637" y="718"/>
                    <a:pt x="635" y="718"/>
                    <a:pt x="635" y="717"/>
                  </a:cubicBezTo>
                  <a:cubicBezTo>
                    <a:pt x="634" y="718"/>
                    <a:pt x="634" y="720"/>
                    <a:pt x="631" y="719"/>
                  </a:cubicBezTo>
                  <a:cubicBezTo>
                    <a:pt x="631" y="723"/>
                    <a:pt x="634" y="724"/>
                    <a:pt x="634" y="727"/>
                  </a:cubicBezTo>
                  <a:cubicBezTo>
                    <a:pt x="634" y="730"/>
                    <a:pt x="629" y="733"/>
                    <a:pt x="632" y="735"/>
                  </a:cubicBezTo>
                  <a:cubicBezTo>
                    <a:pt x="632" y="738"/>
                    <a:pt x="625" y="735"/>
                    <a:pt x="624" y="738"/>
                  </a:cubicBezTo>
                  <a:cubicBezTo>
                    <a:pt x="622" y="737"/>
                    <a:pt x="623" y="740"/>
                    <a:pt x="623" y="741"/>
                  </a:cubicBezTo>
                  <a:cubicBezTo>
                    <a:pt x="621" y="742"/>
                    <a:pt x="616" y="740"/>
                    <a:pt x="617" y="745"/>
                  </a:cubicBezTo>
                  <a:cubicBezTo>
                    <a:pt x="614" y="742"/>
                    <a:pt x="604" y="742"/>
                    <a:pt x="603" y="746"/>
                  </a:cubicBezTo>
                  <a:cubicBezTo>
                    <a:pt x="603" y="748"/>
                    <a:pt x="604" y="747"/>
                    <a:pt x="604" y="746"/>
                  </a:cubicBezTo>
                  <a:cubicBezTo>
                    <a:pt x="608" y="746"/>
                    <a:pt x="604" y="750"/>
                    <a:pt x="602" y="749"/>
                  </a:cubicBezTo>
                  <a:cubicBezTo>
                    <a:pt x="602" y="752"/>
                    <a:pt x="597" y="757"/>
                    <a:pt x="600" y="757"/>
                  </a:cubicBezTo>
                  <a:cubicBezTo>
                    <a:pt x="600" y="758"/>
                    <a:pt x="598" y="759"/>
                    <a:pt x="597" y="759"/>
                  </a:cubicBezTo>
                  <a:cubicBezTo>
                    <a:pt x="597" y="759"/>
                    <a:pt x="595" y="757"/>
                    <a:pt x="596" y="757"/>
                  </a:cubicBezTo>
                  <a:cubicBezTo>
                    <a:pt x="595" y="757"/>
                    <a:pt x="591" y="761"/>
                    <a:pt x="592" y="756"/>
                  </a:cubicBezTo>
                  <a:cubicBezTo>
                    <a:pt x="590" y="757"/>
                    <a:pt x="590" y="760"/>
                    <a:pt x="589" y="757"/>
                  </a:cubicBezTo>
                  <a:cubicBezTo>
                    <a:pt x="587" y="758"/>
                    <a:pt x="590" y="766"/>
                    <a:pt x="590" y="769"/>
                  </a:cubicBezTo>
                  <a:cubicBezTo>
                    <a:pt x="591" y="772"/>
                    <a:pt x="588" y="771"/>
                    <a:pt x="588" y="774"/>
                  </a:cubicBezTo>
                  <a:cubicBezTo>
                    <a:pt x="587" y="776"/>
                    <a:pt x="588" y="779"/>
                    <a:pt x="583" y="778"/>
                  </a:cubicBezTo>
                  <a:cubicBezTo>
                    <a:pt x="583" y="780"/>
                    <a:pt x="586" y="781"/>
                    <a:pt x="586" y="781"/>
                  </a:cubicBezTo>
                  <a:cubicBezTo>
                    <a:pt x="586" y="783"/>
                    <a:pt x="584" y="781"/>
                    <a:pt x="583" y="781"/>
                  </a:cubicBezTo>
                  <a:cubicBezTo>
                    <a:pt x="582" y="782"/>
                    <a:pt x="582" y="786"/>
                    <a:pt x="583" y="785"/>
                  </a:cubicBezTo>
                  <a:cubicBezTo>
                    <a:pt x="583" y="787"/>
                    <a:pt x="582" y="785"/>
                    <a:pt x="580" y="785"/>
                  </a:cubicBezTo>
                  <a:cubicBezTo>
                    <a:pt x="581" y="785"/>
                    <a:pt x="580" y="788"/>
                    <a:pt x="579" y="787"/>
                  </a:cubicBezTo>
                  <a:cubicBezTo>
                    <a:pt x="577" y="784"/>
                    <a:pt x="580" y="787"/>
                    <a:pt x="578" y="790"/>
                  </a:cubicBezTo>
                  <a:cubicBezTo>
                    <a:pt x="575" y="792"/>
                    <a:pt x="575" y="789"/>
                    <a:pt x="572" y="791"/>
                  </a:cubicBezTo>
                  <a:cubicBezTo>
                    <a:pt x="570" y="795"/>
                    <a:pt x="579" y="794"/>
                    <a:pt x="573" y="797"/>
                  </a:cubicBezTo>
                  <a:cubicBezTo>
                    <a:pt x="574" y="798"/>
                    <a:pt x="576" y="798"/>
                    <a:pt x="578" y="798"/>
                  </a:cubicBezTo>
                  <a:cubicBezTo>
                    <a:pt x="577" y="801"/>
                    <a:pt x="578" y="802"/>
                    <a:pt x="580" y="802"/>
                  </a:cubicBezTo>
                  <a:cubicBezTo>
                    <a:pt x="583" y="806"/>
                    <a:pt x="578" y="807"/>
                    <a:pt x="578" y="808"/>
                  </a:cubicBezTo>
                  <a:cubicBezTo>
                    <a:pt x="578" y="809"/>
                    <a:pt x="579" y="810"/>
                    <a:pt x="579" y="809"/>
                  </a:cubicBezTo>
                  <a:cubicBezTo>
                    <a:pt x="578" y="811"/>
                    <a:pt x="579" y="809"/>
                    <a:pt x="578" y="809"/>
                  </a:cubicBezTo>
                  <a:cubicBezTo>
                    <a:pt x="576" y="809"/>
                    <a:pt x="576" y="812"/>
                    <a:pt x="572" y="812"/>
                  </a:cubicBezTo>
                  <a:cubicBezTo>
                    <a:pt x="574" y="815"/>
                    <a:pt x="573" y="815"/>
                    <a:pt x="569" y="815"/>
                  </a:cubicBezTo>
                  <a:cubicBezTo>
                    <a:pt x="570" y="819"/>
                    <a:pt x="567" y="819"/>
                    <a:pt x="568" y="822"/>
                  </a:cubicBezTo>
                  <a:cubicBezTo>
                    <a:pt x="563" y="823"/>
                    <a:pt x="569" y="828"/>
                    <a:pt x="564" y="825"/>
                  </a:cubicBezTo>
                  <a:cubicBezTo>
                    <a:pt x="564" y="828"/>
                    <a:pt x="563" y="831"/>
                    <a:pt x="564" y="835"/>
                  </a:cubicBezTo>
                  <a:cubicBezTo>
                    <a:pt x="564" y="835"/>
                    <a:pt x="565" y="836"/>
                    <a:pt x="565" y="836"/>
                  </a:cubicBezTo>
                  <a:cubicBezTo>
                    <a:pt x="565" y="838"/>
                    <a:pt x="562" y="839"/>
                    <a:pt x="565" y="842"/>
                  </a:cubicBezTo>
                  <a:cubicBezTo>
                    <a:pt x="567" y="843"/>
                    <a:pt x="565" y="845"/>
                    <a:pt x="566" y="849"/>
                  </a:cubicBezTo>
                  <a:cubicBezTo>
                    <a:pt x="568" y="851"/>
                    <a:pt x="571" y="852"/>
                    <a:pt x="572" y="856"/>
                  </a:cubicBezTo>
                  <a:cubicBezTo>
                    <a:pt x="576" y="858"/>
                    <a:pt x="578" y="853"/>
                    <a:pt x="580" y="857"/>
                  </a:cubicBezTo>
                  <a:cubicBezTo>
                    <a:pt x="582" y="862"/>
                    <a:pt x="576" y="859"/>
                    <a:pt x="573" y="860"/>
                  </a:cubicBezTo>
                  <a:cubicBezTo>
                    <a:pt x="568" y="861"/>
                    <a:pt x="561" y="864"/>
                    <a:pt x="557" y="863"/>
                  </a:cubicBezTo>
                  <a:cubicBezTo>
                    <a:pt x="556" y="863"/>
                    <a:pt x="557" y="860"/>
                    <a:pt x="557" y="860"/>
                  </a:cubicBezTo>
                  <a:cubicBezTo>
                    <a:pt x="550" y="861"/>
                    <a:pt x="549" y="857"/>
                    <a:pt x="544" y="857"/>
                  </a:cubicBezTo>
                  <a:cubicBezTo>
                    <a:pt x="544" y="853"/>
                    <a:pt x="544" y="853"/>
                    <a:pt x="544" y="853"/>
                  </a:cubicBezTo>
                  <a:cubicBezTo>
                    <a:pt x="543" y="849"/>
                    <a:pt x="539" y="852"/>
                    <a:pt x="538" y="849"/>
                  </a:cubicBezTo>
                  <a:cubicBezTo>
                    <a:pt x="538" y="847"/>
                    <a:pt x="537" y="847"/>
                    <a:pt x="537" y="846"/>
                  </a:cubicBezTo>
                  <a:cubicBezTo>
                    <a:pt x="537" y="845"/>
                    <a:pt x="536" y="844"/>
                    <a:pt x="536" y="844"/>
                  </a:cubicBezTo>
                  <a:cubicBezTo>
                    <a:pt x="536" y="843"/>
                    <a:pt x="539" y="840"/>
                    <a:pt x="536" y="840"/>
                  </a:cubicBezTo>
                  <a:cubicBezTo>
                    <a:pt x="534" y="840"/>
                    <a:pt x="536" y="839"/>
                    <a:pt x="536" y="837"/>
                  </a:cubicBezTo>
                  <a:cubicBezTo>
                    <a:pt x="535" y="836"/>
                    <a:pt x="533" y="836"/>
                    <a:pt x="533" y="835"/>
                  </a:cubicBezTo>
                  <a:cubicBezTo>
                    <a:pt x="532" y="834"/>
                    <a:pt x="535" y="833"/>
                    <a:pt x="534" y="832"/>
                  </a:cubicBezTo>
                  <a:cubicBezTo>
                    <a:pt x="534" y="832"/>
                    <a:pt x="533" y="831"/>
                    <a:pt x="533" y="830"/>
                  </a:cubicBezTo>
                  <a:cubicBezTo>
                    <a:pt x="532" y="829"/>
                    <a:pt x="531" y="827"/>
                    <a:pt x="530" y="826"/>
                  </a:cubicBezTo>
                  <a:cubicBezTo>
                    <a:pt x="529" y="824"/>
                    <a:pt x="532" y="823"/>
                    <a:pt x="531" y="822"/>
                  </a:cubicBezTo>
                  <a:cubicBezTo>
                    <a:pt x="531" y="821"/>
                    <a:pt x="529" y="820"/>
                    <a:pt x="529" y="820"/>
                  </a:cubicBezTo>
                  <a:cubicBezTo>
                    <a:pt x="529" y="819"/>
                    <a:pt x="534" y="818"/>
                    <a:pt x="530" y="816"/>
                  </a:cubicBezTo>
                  <a:cubicBezTo>
                    <a:pt x="530" y="815"/>
                    <a:pt x="532" y="815"/>
                    <a:pt x="533" y="815"/>
                  </a:cubicBezTo>
                  <a:cubicBezTo>
                    <a:pt x="533" y="805"/>
                    <a:pt x="533" y="805"/>
                    <a:pt x="533" y="805"/>
                  </a:cubicBezTo>
                  <a:cubicBezTo>
                    <a:pt x="532" y="804"/>
                    <a:pt x="530" y="803"/>
                    <a:pt x="529" y="802"/>
                  </a:cubicBezTo>
                  <a:cubicBezTo>
                    <a:pt x="530" y="798"/>
                    <a:pt x="534" y="794"/>
                    <a:pt x="531" y="790"/>
                  </a:cubicBezTo>
                  <a:cubicBezTo>
                    <a:pt x="535" y="791"/>
                    <a:pt x="535" y="788"/>
                    <a:pt x="538" y="788"/>
                  </a:cubicBezTo>
                  <a:cubicBezTo>
                    <a:pt x="538" y="776"/>
                    <a:pt x="538" y="776"/>
                    <a:pt x="538" y="776"/>
                  </a:cubicBezTo>
                  <a:cubicBezTo>
                    <a:pt x="545" y="776"/>
                    <a:pt x="542" y="767"/>
                    <a:pt x="545" y="763"/>
                  </a:cubicBezTo>
                  <a:cubicBezTo>
                    <a:pt x="544" y="764"/>
                    <a:pt x="543" y="765"/>
                    <a:pt x="543" y="763"/>
                  </a:cubicBezTo>
                  <a:cubicBezTo>
                    <a:pt x="540" y="764"/>
                    <a:pt x="538" y="767"/>
                    <a:pt x="538" y="771"/>
                  </a:cubicBezTo>
                  <a:cubicBezTo>
                    <a:pt x="536" y="770"/>
                    <a:pt x="534" y="769"/>
                    <a:pt x="534" y="766"/>
                  </a:cubicBezTo>
                  <a:cubicBezTo>
                    <a:pt x="532" y="764"/>
                    <a:pt x="538" y="761"/>
                    <a:pt x="537" y="760"/>
                  </a:cubicBezTo>
                  <a:cubicBezTo>
                    <a:pt x="534" y="758"/>
                    <a:pt x="537" y="761"/>
                    <a:pt x="540" y="759"/>
                  </a:cubicBezTo>
                  <a:cubicBezTo>
                    <a:pt x="541" y="752"/>
                    <a:pt x="537" y="745"/>
                    <a:pt x="538" y="739"/>
                  </a:cubicBezTo>
                  <a:cubicBezTo>
                    <a:pt x="538" y="739"/>
                    <a:pt x="541" y="739"/>
                    <a:pt x="541" y="739"/>
                  </a:cubicBezTo>
                  <a:cubicBezTo>
                    <a:pt x="540" y="732"/>
                    <a:pt x="541" y="732"/>
                    <a:pt x="541" y="724"/>
                  </a:cubicBezTo>
                  <a:cubicBezTo>
                    <a:pt x="544" y="720"/>
                    <a:pt x="549" y="715"/>
                    <a:pt x="547" y="710"/>
                  </a:cubicBezTo>
                  <a:cubicBezTo>
                    <a:pt x="552" y="716"/>
                    <a:pt x="547" y="700"/>
                    <a:pt x="552" y="705"/>
                  </a:cubicBezTo>
                  <a:cubicBezTo>
                    <a:pt x="552" y="703"/>
                    <a:pt x="552" y="699"/>
                    <a:pt x="551" y="696"/>
                  </a:cubicBezTo>
                  <a:cubicBezTo>
                    <a:pt x="550" y="694"/>
                    <a:pt x="548" y="692"/>
                    <a:pt x="548" y="690"/>
                  </a:cubicBezTo>
                  <a:cubicBezTo>
                    <a:pt x="548" y="688"/>
                    <a:pt x="549" y="688"/>
                    <a:pt x="550" y="686"/>
                  </a:cubicBezTo>
                  <a:cubicBezTo>
                    <a:pt x="550" y="683"/>
                    <a:pt x="549" y="678"/>
                    <a:pt x="552" y="682"/>
                  </a:cubicBezTo>
                  <a:cubicBezTo>
                    <a:pt x="552" y="678"/>
                    <a:pt x="552" y="674"/>
                    <a:pt x="554" y="670"/>
                  </a:cubicBezTo>
                  <a:cubicBezTo>
                    <a:pt x="555" y="668"/>
                    <a:pt x="554" y="669"/>
                    <a:pt x="554" y="666"/>
                  </a:cubicBezTo>
                  <a:cubicBezTo>
                    <a:pt x="554" y="665"/>
                    <a:pt x="557" y="661"/>
                    <a:pt x="555" y="659"/>
                  </a:cubicBezTo>
                  <a:cubicBezTo>
                    <a:pt x="554" y="658"/>
                    <a:pt x="555" y="658"/>
                    <a:pt x="555" y="655"/>
                  </a:cubicBezTo>
                  <a:cubicBezTo>
                    <a:pt x="555" y="653"/>
                    <a:pt x="555" y="651"/>
                    <a:pt x="555" y="649"/>
                  </a:cubicBezTo>
                  <a:cubicBezTo>
                    <a:pt x="555" y="647"/>
                    <a:pt x="556" y="647"/>
                    <a:pt x="557" y="645"/>
                  </a:cubicBezTo>
                  <a:cubicBezTo>
                    <a:pt x="557" y="640"/>
                    <a:pt x="556" y="635"/>
                    <a:pt x="557" y="630"/>
                  </a:cubicBezTo>
                  <a:cubicBezTo>
                    <a:pt x="557" y="628"/>
                    <a:pt x="558" y="627"/>
                    <a:pt x="558" y="626"/>
                  </a:cubicBezTo>
                  <a:cubicBezTo>
                    <a:pt x="558" y="621"/>
                    <a:pt x="553" y="617"/>
                    <a:pt x="554" y="613"/>
                  </a:cubicBezTo>
                  <a:cubicBezTo>
                    <a:pt x="553" y="611"/>
                    <a:pt x="552" y="613"/>
                    <a:pt x="550" y="613"/>
                  </a:cubicBezTo>
                  <a:cubicBezTo>
                    <a:pt x="548" y="610"/>
                    <a:pt x="543" y="606"/>
                    <a:pt x="540" y="606"/>
                  </a:cubicBezTo>
                  <a:cubicBezTo>
                    <a:pt x="539" y="606"/>
                    <a:pt x="538" y="602"/>
                    <a:pt x="537" y="603"/>
                  </a:cubicBezTo>
                  <a:cubicBezTo>
                    <a:pt x="535" y="605"/>
                    <a:pt x="537" y="603"/>
                    <a:pt x="536" y="602"/>
                  </a:cubicBezTo>
                  <a:cubicBezTo>
                    <a:pt x="534" y="600"/>
                    <a:pt x="529" y="603"/>
                    <a:pt x="533" y="599"/>
                  </a:cubicBezTo>
                  <a:cubicBezTo>
                    <a:pt x="533" y="596"/>
                    <a:pt x="529" y="598"/>
                    <a:pt x="527" y="597"/>
                  </a:cubicBezTo>
                  <a:cubicBezTo>
                    <a:pt x="527" y="597"/>
                    <a:pt x="528" y="595"/>
                    <a:pt x="527" y="595"/>
                  </a:cubicBezTo>
                  <a:cubicBezTo>
                    <a:pt x="527" y="594"/>
                    <a:pt x="525" y="594"/>
                    <a:pt x="524" y="593"/>
                  </a:cubicBezTo>
                  <a:cubicBezTo>
                    <a:pt x="523" y="592"/>
                    <a:pt x="521" y="588"/>
                    <a:pt x="520" y="583"/>
                  </a:cubicBezTo>
                  <a:cubicBezTo>
                    <a:pt x="520" y="582"/>
                    <a:pt x="518" y="583"/>
                    <a:pt x="517" y="582"/>
                  </a:cubicBezTo>
                  <a:cubicBezTo>
                    <a:pt x="516" y="581"/>
                    <a:pt x="517" y="575"/>
                    <a:pt x="515" y="575"/>
                  </a:cubicBezTo>
                  <a:cubicBezTo>
                    <a:pt x="512" y="575"/>
                    <a:pt x="511" y="567"/>
                    <a:pt x="509" y="564"/>
                  </a:cubicBezTo>
                  <a:cubicBezTo>
                    <a:pt x="507" y="562"/>
                    <a:pt x="505" y="559"/>
                    <a:pt x="503" y="555"/>
                  </a:cubicBezTo>
                  <a:cubicBezTo>
                    <a:pt x="503" y="554"/>
                    <a:pt x="501" y="554"/>
                    <a:pt x="501" y="553"/>
                  </a:cubicBezTo>
                  <a:cubicBezTo>
                    <a:pt x="500" y="552"/>
                    <a:pt x="501" y="550"/>
                    <a:pt x="501" y="550"/>
                  </a:cubicBezTo>
                  <a:cubicBezTo>
                    <a:pt x="500" y="548"/>
                    <a:pt x="499" y="549"/>
                    <a:pt x="498" y="548"/>
                  </a:cubicBezTo>
                  <a:cubicBezTo>
                    <a:pt x="498" y="548"/>
                    <a:pt x="496" y="538"/>
                    <a:pt x="495" y="546"/>
                  </a:cubicBezTo>
                  <a:cubicBezTo>
                    <a:pt x="492" y="544"/>
                    <a:pt x="494" y="537"/>
                    <a:pt x="493" y="533"/>
                  </a:cubicBezTo>
                  <a:cubicBezTo>
                    <a:pt x="497" y="533"/>
                    <a:pt x="497" y="529"/>
                    <a:pt x="499" y="527"/>
                  </a:cubicBezTo>
                  <a:cubicBezTo>
                    <a:pt x="500" y="524"/>
                    <a:pt x="496" y="525"/>
                    <a:pt x="495" y="523"/>
                  </a:cubicBezTo>
                  <a:cubicBezTo>
                    <a:pt x="495" y="519"/>
                    <a:pt x="497" y="517"/>
                    <a:pt x="496" y="512"/>
                  </a:cubicBezTo>
                  <a:cubicBezTo>
                    <a:pt x="497" y="511"/>
                    <a:pt x="499" y="510"/>
                    <a:pt x="501" y="510"/>
                  </a:cubicBezTo>
                  <a:cubicBezTo>
                    <a:pt x="501" y="509"/>
                    <a:pt x="500" y="507"/>
                    <a:pt x="501" y="506"/>
                  </a:cubicBezTo>
                  <a:cubicBezTo>
                    <a:pt x="501" y="506"/>
                    <a:pt x="503" y="507"/>
                    <a:pt x="503" y="506"/>
                  </a:cubicBezTo>
                  <a:cubicBezTo>
                    <a:pt x="504" y="506"/>
                    <a:pt x="503" y="505"/>
                    <a:pt x="503" y="505"/>
                  </a:cubicBezTo>
                  <a:cubicBezTo>
                    <a:pt x="504" y="505"/>
                    <a:pt x="507" y="502"/>
                    <a:pt x="506" y="502"/>
                  </a:cubicBezTo>
                  <a:cubicBezTo>
                    <a:pt x="506" y="502"/>
                    <a:pt x="505" y="502"/>
                    <a:pt x="505" y="502"/>
                  </a:cubicBezTo>
                  <a:cubicBezTo>
                    <a:pt x="505" y="502"/>
                    <a:pt x="505" y="500"/>
                    <a:pt x="506" y="501"/>
                  </a:cubicBezTo>
                  <a:cubicBezTo>
                    <a:pt x="509" y="504"/>
                    <a:pt x="507" y="498"/>
                    <a:pt x="510" y="498"/>
                  </a:cubicBezTo>
                  <a:cubicBezTo>
                    <a:pt x="513" y="498"/>
                    <a:pt x="511" y="495"/>
                    <a:pt x="513" y="492"/>
                  </a:cubicBezTo>
                  <a:cubicBezTo>
                    <a:pt x="513" y="493"/>
                    <a:pt x="520" y="487"/>
                    <a:pt x="516" y="484"/>
                  </a:cubicBezTo>
                  <a:cubicBezTo>
                    <a:pt x="514" y="482"/>
                    <a:pt x="516" y="483"/>
                    <a:pt x="516" y="481"/>
                  </a:cubicBezTo>
                  <a:cubicBezTo>
                    <a:pt x="516" y="478"/>
                    <a:pt x="513" y="468"/>
                    <a:pt x="515" y="464"/>
                  </a:cubicBezTo>
                  <a:cubicBezTo>
                    <a:pt x="508" y="465"/>
                    <a:pt x="508" y="460"/>
                    <a:pt x="501" y="461"/>
                  </a:cubicBezTo>
                  <a:cubicBezTo>
                    <a:pt x="498" y="463"/>
                    <a:pt x="501" y="463"/>
                    <a:pt x="499" y="467"/>
                  </a:cubicBezTo>
                  <a:cubicBezTo>
                    <a:pt x="492" y="467"/>
                    <a:pt x="489" y="463"/>
                    <a:pt x="482" y="463"/>
                  </a:cubicBezTo>
                  <a:cubicBezTo>
                    <a:pt x="482" y="460"/>
                    <a:pt x="478" y="461"/>
                    <a:pt x="479" y="457"/>
                  </a:cubicBezTo>
                  <a:cubicBezTo>
                    <a:pt x="478" y="456"/>
                    <a:pt x="475" y="457"/>
                    <a:pt x="474" y="456"/>
                  </a:cubicBezTo>
                  <a:cubicBezTo>
                    <a:pt x="473" y="455"/>
                    <a:pt x="474" y="453"/>
                    <a:pt x="474" y="453"/>
                  </a:cubicBezTo>
                  <a:cubicBezTo>
                    <a:pt x="473" y="452"/>
                    <a:pt x="471" y="453"/>
                    <a:pt x="471" y="453"/>
                  </a:cubicBezTo>
                  <a:cubicBezTo>
                    <a:pt x="470" y="452"/>
                    <a:pt x="471" y="449"/>
                    <a:pt x="468" y="449"/>
                  </a:cubicBezTo>
                  <a:cubicBezTo>
                    <a:pt x="468" y="445"/>
                    <a:pt x="471" y="446"/>
                    <a:pt x="468" y="443"/>
                  </a:cubicBezTo>
                  <a:cubicBezTo>
                    <a:pt x="468" y="442"/>
                    <a:pt x="467" y="442"/>
                    <a:pt x="467" y="443"/>
                  </a:cubicBezTo>
                  <a:cubicBezTo>
                    <a:pt x="465" y="442"/>
                    <a:pt x="464" y="439"/>
                    <a:pt x="460" y="439"/>
                  </a:cubicBezTo>
                  <a:cubicBezTo>
                    <a:pt x="462" y="434"/>
                    <a:pt x="455" y="438"/>
                    <a:pt x="457" y="433"/>
                  </a:cubicBezTo>
                  <a:cubicBezTo>
                    <a:pt x="456" y="433"/>
                    <a:pt x="448" y="433"/>
                    <a:pt x="450" y="433"/>
                  </a:cubicBezTo>
                  <a:cubicBezTo>
                    <a:pt x="448" y="433"/>
                    <a:pt x="450" y="431"/>
                    <a:pt x="449" y="431"/>
                  </a:cubicBezTo>
                  <a:cubicBezTo>
                    <a:pt x="448" y="430"/>
                    <a:pt x="446" y="431"/>
                    <a:pt x="446" y="431"/>
                  </a:cubicBezTo>
                  <a:cubicBezTo>
                    <a:pt x="445" y="430"/>
                    <a:pt x="442" y="428"/>
                    <a:pt x="437" y="429"/>
                  </a:cubicBezTo>
                  <a:cubicBezTo>
                    <a:pt x="439" y="424"/>
                    <a:pt x="434" y="427"/>
                    <a:pt x="432" y="425"/>
                  </a:cubicBezTo>
                  <a:cubicBezTo>
                    <a:pt x="431" y="425"/>
                    <a:pt x="432" y="423"/>
                    <a:pt x="432" y="422"/>
                  </a:cubicBezTo>
                  <a:cubicBezTo>
                    <a:pt x="431" y="422"/>
                    <a:pt x="429" y="423"/>
                    <a:pt x="429" y="422"/>
                  </a:cubicBezTo>
                  <a:cubicBezTo>
                    <a:pt x="429" y="422"/>
                    <a:pt x="429" y="420"/>
                    <a:pt x="429" y="419"/>
                  </a:cubicBezTo>
                  <a:cubicBezTo>
                    <a:pt x="429" y="419"/>
                    <a:pt x="427" y="420"/>
                    <a:pt x="426" y="419"/>
                  </a:cubicBezTo>
                  <a:cubicBezTo>
                    <a:pt x="426" y="419"/>
                    <a:pt x="427" y="417"/>
                    <a:pt x="426" y="416"/>
                  </a:cubicBezTo>
                  <a:cubicBezTo>
                    <a:pt x="425" y="416"/>
                    <a:pt x="425" y="418"/>
                    <a:pt x="425" y="418"/>
                  </a:cubicBezTo>
                  <a:cubicBezTo>
                    <a:pt x="424" y="418"/>
                    <a:pt x="421" y="416"/>
                    <a:pt x="421" y="415"/>
                  </a:cubicBezTo>
                  <a:cubicBezTo>
                    <a:pt x="419" y="417"/>
                    <a:pt x="418" y="415"/>
                    <a:pt x="416" y="415"/>
                  </a:cubicBezTo>
                  <a:cubicBezTo>
                    <a:pt x="414" y="415"/>
                    <a:pt x="412" y="418"/>
                    <a:pt x="409" y="418"/>
                  </a:cubicBezTo>
                  <a:cubicBezTo>
                    <a:pt x="406" y="418"/>
                    <a:pt x="406" y="417"/>
                    <a:pt x="404" y="416"/>
                  </a:cubicBezTo>
                  <a:cubicBezTo>
                    <a:pt x="400" y="416"/>
                    <a:pt x="401" y="419"/>
                    <a:pt x="398" y="416"/>
                  </a:cubicBezTo>
                  <a:cubicBezTo>
                    <a:pt x="396" y="415"/>
                    <a:pt x="395" y="417"/>
                    <a:pt x="391" y="415"/>
                  </a:cubicBezTo>
                  <a:cubicBezTo>
                    <a:pt x="390" y="415"/>
                    <a:pt x="390" y="413"/>
                    <a:pt x="390" y="412"/>
                  </a:cubicBezTo>
                  <a:cubicBezTo>
                    <a:pt x="389" y="412"/>
                    <a:pt x="388" y="412"/>
                    <a:pt x="387" y="412"/>
                  </a:cubicBezTo>
                  <a:cubicBezTo>
                    <a:pt x="385" y="412"/>
                    <a:pt x="379" y="411"/>
                    <a:pt x="383" y="408"/>
                  </a:cubicBezTo>
                  <a:cubicBezTo>
                    <a:pt x="379" y="408"/>
                    <a:pt x="378" y="405"/>
                    <a:pt x="374" y="405"/>
                  </a:cubicBezTo>
                  <a:cubicBezTo>
                    <a:pt x="374" y="404"/>
                    <a:pt x="373" y="403"/>
                    <a:pt x="373" y="401"/>
                  </a:cubicBezTo>
                  <a:cubicBezTo>
                    <a:pt x="367" y="400"/>
                    <a:pt x="365" y="396"/>
                    <a:pt x="359" y="395"/>
                  </a:cubicBezTo>
                  <a:cubicBezTo>
                    <a:pt x="358" y="391"/>
                    <a:pt x="355" y="388"/>
                    <a:pt x="356" y="381"/>
                  </a:cubicBezTo>
                  <a:cubicBezTo>
                    <a:pt x="356" y="376"/>
                    <a:pt x="348" y="379"/>
                    <a:pt x="352" y="373"/>
                  </a:cubicBezTo>
                  <a:cubicBezTo>
                    <a:pt x="350" y="373"/>
                    <a:pt x="349" y="373"/>
                    <a:pt x="349" y="374"/>
                  </a:cubicBezTo>
                  <a:cubicBezTo>
                    <a:pt x="347" y="374"/>
                    <a:pt x="348" y="372"/>
                    <a:pt x="348" y="372"/>
                  </a:cubicBezTo>
                  <a:cubicBezTo>
                    <a:pt x="347" y="370"/>
                    <a:pt x="344" y="370"/>
                    <a:pt x="343" y="367"/>
                  </a:cubicBezTo>
                  <a:cubicBezTo>
                    <a:pt x="343" y="366"/>
                    <a:pt x="341" y="366"/>
                    <a:pt x="339" y="366"/>
                  </a:cubicBezTo>
                  <a:cubicBezTo>
                    <a:pt x="339" y="365"/>
                    <a:pt x="341" y="364"/>
                    <a:pt x="341" y="363"/>
                  </a:cubicBezTo>
                  <a:cubicBezTo>
                    <a:pt x="341" y="363"/>
                    <a:pt x="339" y="360"/>
                    <a:pt x="339" y="360"/>
                  </a:cubicBezTo>
                  <a:cubicBezTo>
                    <a:pt x="339" y="360"/>
                    <a:pt x="337" y="361"/>
                    <a:pt x="336" y="360"/>
                  </a:cubicBezTo>
                  <a:cubicBezTo>
                    <a:pt x="335" y="359"/>
                    <a:pt x="336" y="357"/>
                    <a:pt x="335" y="356"/>
                  </a:cubicBezTo>
                  <a:cubicBezTo>
                    <a:pt x="332" y="353"/>
                    <a:pt x="328" y="352"/>
                    <a:pt x="327" y="346"/>
                  </a:cubicBezTo>
                  <a:cubicBezTo>
                    <a:pt x="324" y="344"/>
                    <a:pt x="324" y="347"/>
                    <a:pt x="321" y="345"/>
                  </a:cubicBezTo>
                  <a:cubicBezTo>
                    <a:pt x="322" y="342"/>
                    <a:pt x="319" y="342"/>
                    <a:pt x="318" y="341"/>
                  </a:cubicBezTo>
                  <a:cubicBezTo>
                    <a:pt x="317" y="338"/>
                    <a:pt x="318" y="334"/>
                    <a:pt x="314" y="334"/>
                  </a:cubicBezTo>
                  <a:cubicBezTo>
                    <a:pt x="315" y="327"/>
                    <a:pt x="311" y="324"/>
                    <a:pt x="307" y="322"/>
                  </a:cubicBezTo>
                  <a:cubicBezTo>
                    <a:pt x="306" y="324"/>
                    <a:pt x="305" y="325"/>
                    <a:pt x="304" y="327"/>
                  </a:cubicBezTo>
                  <a:cubicBezTo>
                    <a:pt x="303" y="330"/>
                    <a:pt x="307" y="331"/>
                    <a:pt x="308" y="332"/>
                  </a:cubicBezTo>
                  <a:cubicBezTo>
                    <a:pt x="309" y="333"/>
                    <a:pt x="308" y="335"/>
                    <a:pt x="308" y="335"/>
                  </a:cubicBezTo>
                  <a:cubicBezTo>
                    <a:pt x="308" y="335"/>
                    <a:pt x="310" y="335"/>
                    <a:pt x="310" y="335"/>
                  </a:cubicBezTo>
                  <a:cubicBezTo>
                    <a:pt x="311" y="337"/>
                    <a:pt x="309" y="341"/>
                    <a:pt x="311" y="341"/>
                  </a:cubicBezTo>
                  <a:cubicBezTo>
                    <a:pt x="313" y="341"/>
                    <a:pt x="312" y="344"/>
                    <a:pt x="314" y="348"/>
                  </a:cubicBezTo>
                  <a:cubicBezTo>
                    <a:pt x="314" y="348"/>
                    <a:pt x="315" y="348"/>
                    <a:pt x="315" y="349"/>
                  </a:cubicBezTo>
                  <a:cubicBezTo>
                    <a:pt x="315" y="352"/>
                    <a:pt x="319" y="351"/>
                    <a:pt x="318" y="356"/>
                  </a:cubicBezTo>
                  <a:cubicBezTo>
                    <a:pt x="318" y="358"/>
                    <a:pt x="321" y="357"/>
                    <a:pt x="322" y="358"/>
                  </a:cubicBezTo>
                  <a:cubicBezTo>
                    <a:pt x="321" y="359"/>
                    <a:pt x="324" y="360"/>
                    <a:pt x="324" y="360"/>
                  </a:cubicBezTo>
                  <a:cubicBezTo>
                    <a:pt x="324" y="362"/>
                    <a:pt x="322" y="363"/>
                    <a:pt x="322" y="363"/>
                  </a:cubicBezTo>
                  <a:cubicBezTo>
                    <a:pt x="323" y="365"/>
                    <a:pt x="327" y="365"/>
                    <a:pt x="325" y="369"/>
                  </a:cubicBezTo>
                  <a:cubicBezTo>
                    <a:pt x="323" y="367"/>
                    <a:pt x="323" y="365"/>
                    <a:pt x="318" y="366"/>
                  </a:cubicBezTo>
                  <a:cubicBezTo>
                    <a:pt x="320" y="360"/>
                    <a:pt x="315" y="362"/>
                    <a:pt x="315" y="358"/>
                  </a:cubicBezTo>
                  <a:cubicBezTo>
                    <a:pt x="315" y="355"/>
                    <a:pt x="313" y="355"/>
                    <a:pt x="311" y="353"/>
                  </a:cubicBezTo>
                  <a:cubicBezTo>
                    <a:pt x="310" y="352"/>
                    <a:pt x="309" y="351"/>
                    <a:pt x="308" y="349"/>
                  </a:cubicBezTo>
                  <a:cubicBezTo>
                    <a:pt x="306" y="349"/>
                    <a:pt x="304" y="348"/>
                    <a:pt x="303" y="346"/>
                  </a:cubicBezTo>
                  <a:cubicBezTo>
                    <a:pt x="303" y="343"/>
                    <a:pt x="304" y="345"/>
                    <a:pt x="306" y="345"/>
                  </a:cubicBezTo>
                  <a:cubicBezTo>
                    <a:pt x="307" y="339"/>
                    <a:pt x="301" y="340"/>
                    <a:pt x="301" y="335"/>
                  </a:cubicBezTo>
                  <a:cubicBezTo>
                    <a:pt x="299" y="334"/>
                    <a:pt x="298" y="332"/>
                    <a:pt x="294" y="332"/>
                  </a:cubicBezTo>
                  <a:cubicBezTo>
                    <a:pt x="295" y="329"/>
                    <a:pt x="297" y="329"/>
                    <a:pt x="294" y="325"/>
                  </a:cubicBezTo>
                  <a:cubicBezTo>
                    <a:pt x="294" y="325"/>
                    <a:pt x="293" y="324"/>
                    <a:pt x="293" y="324"/>
                  </a:cubicBezTo>
                  <a:cubicBezTo>
                    <a:pt x="291" y="321"/>
                    <a:pt x="293" y="316"/>
                    <a:pt x="286" y="317"/>
                  </a:cubicBezTo>
                  <a:cubicBezTo>
                    <a:pt x="287" y="315"/>
                    <a:pt x="287" y="314"/>
                    <a:pt x="286" y="313"/>
                  </a:cubicBezTo>
                  <a:cubicBezTo>
                    <a:pt x="286" y="312"/>
                    <a:pt x="285" y="310"/>
                    <a:pt x="284" y="310"/>
                  </a:cubicBezTo>
                  <a:cubicBezTo>
                    <a:pt x="284" y="310"/>
                    <a:pt x="281" y="310"/>
                    <a:pt x="280" y="310"/>
                  </a:cubicBezTo>
                  <a:cubicBezTo>
                    <a:pt x="279" y="309"/>
                    <a:pt x="283" y="308"/>
                    <a:pt x="283" y="308"/>
                  </a:cubicBezTo>
                  <a:cubicBezTo>
                    <a:pt x="282" y="305"/>
                    <a:pt x="274" y="304"/>
                    <a:pt x="270" y="303"/>
                  </a:cubicBezTo>
                  <a:cubicBezTo>
                    <a:pt x="270" y="302"/>
                    <a:pt x="270" y="301"/>
                    <a:pt x="269" y="300"/>
                  </a:cubicBezTo>
                  <a:cubicBezTo>
                    <a:pt x="268" y="298"/>
                    <a:pt x="267" y="297"/>
                    <a:pt x="266" y="296"/>
                  </a:cubicBezTo>
                  <a:cubicBezTo>
                    <a:pt x="265" y="295"/>
                    <a:pt x="265" y="291"/>
                    <a:pt x="263" y="287"/>
                  </a:cubicBezTo>
                  <a:cubicBezTo>
                    <a:pt x="263" y="287"/>
                    <a:pt x="261" y="287"/>
                    <a:pt x="261" y="286"/>
                  </a:cubicBezTo>
                  <a:cubicBezTo>
                    <a:pt x="260" y="284"/>
                    <a:pt x="261" y="281"/>
                    <a:pt x="258" y="282"/>
                  </a:cubicBezTo>
                  <a:cubicBezTo>
                    <a:pt x="258" y="277"/>
                    <a:pt x="255" y="273"/>
                    <a:pt x="252" y="269"/>
                  </a:cubicBezTo>
                  <a:cubicBezTo>
                    <a:pt x="251" y="268"/>
                    <a:pt x="251" y="264"/>
                    <a:pt x="248" y="265"/>
                  </a:cubicBezTo>
                  <a:cubicBezTo>
                    <a:pt x="250" y="249"/>
                    <a:pt x="248" y="239"/>
                    <a:pt x="248" y="219"/>
                  </a:cubicBezTo>
                  <a:cubicBezTo>
                    <a:pt x="248" y="218"/>
                    <a:pt x="247" y="217"/>
                    <a:pt x="247" y="216"/>
                  </a:cubicBezTo>
                  <a:cubicBezTo>
                    <a:pt x="246" y="215"/>
                    <a:pt x="245" y="214"/>
                    <a:pt x="244" y="213"/>
                  </a:cubicBezTo>
                  <a:cubicBezTo>
                    <a:pt x="243" y="213"/>
                    <a:pt x="243" y="211"/>
                    <a:pt x="241" y="212"/>
                  </a:cubicBezTo>
                  <a:cubicBezTo>
                    <a:pt x="240" y="205"/>
                    <a:pt x="234" y="201"/>
                    <a:pt x="230" y="196"/>
                  </a:cubicBezTo>
                  <a:cubicBezTo>
                    <a:pt x="229" y="196"/>
                    <a:pt x="228" y="195"/>
                    <a:pt x="228" y="193"/>
                  </a:cubicBezTo>
                  <a:cubicBezTo>
                    <a:pt x="229" y="194"/>
                    <a:pt x="232" y="196"/>
                    <a:pt x="233" y="193"/>
                  </a:cubicBezTo>
                  <a:cubicBezTo>
                    <a:pt x="235" y="193"/>
                    <a:pt x="234" y="197"/>
                    <a:pt x="238" y="196"/>
                  </a:cubicBezTo>
                  <a:cubicBezTo>
                    <a:pt x="239" y="197"/>
                    <a:pt x="240" y="199"/>
                    <a:pt x="240" y="202"/>
                  </a:cubicBezTo>
                  <a:cubicBezTo>
                    <a:pt x="247" y="201"/>
                    <a:pt x="248" y="205"/>
                    <a:pt x="252" y="207"/>
                  </a:cubicBezTo>
                  <a:cubicBezTo>
                    <a:pt x="251" y="212"/>
                    <a:pt x="254" y="214"/>
                    <a:pt x="256" y="216"/>
                  </a:cubicBezTo>
                  <a:cubicBezTo>
                    <a:pt x="258" y="216"/>
                    <a:pt x="258" y="213"/>
                    <a:pt x="258" y="212"/>
                  </a:cubicBezTo>
                  <a:cubicBezTo>
                    <a:pt x="258" y="210"/>
                    <a:pt x="255" y="210"/>
                    <a:pt x="255" y="209"/>
                  </a:cubicBezTo>
                  <a:cubicBezTo>
                    <a:pt x="254" y="206"/>
                    <a:pt x="254" y="205"/>
                    <a:pt x="254" y="203"/>
                  </a:cubicBezTo>
                  <a:cubicBezTo>
                    <a:pt x="253" y="203"/>
                    <a:pt x="252" y="202"/>
                    <a:pt x="252" y="202"/>
                  </a:cubicBezTo>
                  <a:cubicBezTo>
                    <a:pt x="252" y="201"/>
                    <a:pt x="253" y="200"/>
                    <a:pt x="254" y="200"/>
                  </a:cubicBezTo>
                  <a:cubicBezTo>
                    <a:pt x="252" y="197"/>
                    <a:pt x="249" y="198"/>
                    <a:pt x="249" y="195"/>
                  </a:cubicBezTo>
                  <a:cubicBezTo>
                    <a:pt x="243" y="196"/>
                    <a:pt x="242" y="190"/>
                    <a:pt x="235" y="191"/>
                  </a:cubicBezTo>
                  <a:cubicBezTo>
                    <a:pt x="237" y="186"/>
                    <a:pt x="231" y="190"/>
                    <a:pt x="233" y="185"/>
                  </a:cubicBezTo>
                  <a:cubicBezTo>
                    <a:pt x="231" y="183"/>
                    <a:pt x="229" y="185"/>
                    <a:pt x="227" y="182"/>
                  </a:cubicBezTo>
                  <a:cubicBezTo>
                    <a:pt x="227" y="181"/>
                    <a:pt x="229" y="181"/>
                    <a:pt x="230" y="181"/>
                  </a:cubicBezTo>
                  <a:cubicBezTo>
                    <a:pt x="232" y="177"/>
                    <a:pt x="225" y="179"/>
                    <a:pt x="226" y="179"/>
                  </a:cubicBezTo>
                  <a:cubicBezTo>
                    <a:pt x="224" y="179"/>
                    <a:pt x="225" y="177"/>
                    <a:pt x="224" y="177"/>
                  </a:cubicBezTo>
                  <a:cubicBezTo>
                    <a:pt x="224" y="176"/>
                    <a:pt x="221" y="177"/>
                    <a:pt x="221" y="177"/>
                  </a:cubicBezTo>
                  <a:cubicBezTo>
                    <a:pt x="221" y="176"/>
                    <a:pt x="223" y="175"/>
                    <a:pt x="223" y="174"/>
                  </a:cubicBezTo>
                  <a:cubicBezTo>
                    <a:pt x="222" y="172"/>
                    <a:pt x="221" y="174"/>
                    <a:pt x="219" y="174"/>
                  </a:cubicBezTo>
                  <a:cubicBezTo>
                    <a:pt x="216" y="172"/>
                    <a:pt x="217" y="168"/>
                    <a:pt x="216" y="167"/>
                  </a:cubicBezTo>
                  <a:cubicBezTo>
                    <a:pt x="215" y="166"/>
                    <a:pt x="214" y="165"/>
                    <a:pt x="212" y="165"/>
                  </a:cubicBezTo>
                  <a:cubicBezTo>
                    <a:pt x="217" y="157"/>
                    <a:pt x="200" y="163"/>
                    <a:pt x="202" y="154"/>
                  </a:cubicBezTo>
                  <a:cubicBezTo>
                    <a:pt x="206" y="154"/>
                    <a:pt x="206" y="154"/>
                    <a:pt x="206" y="154"/>
                  </a:cubicBezTo>
                  <a:cubicBezTo>
                    <a:pt x="206" y="151"/>
                    <a:pt x="200" y="155"/>
                    <a:pt x="202" y="150"/>
                  </a:cubicBezTo>
                  <a:cubicBezTo>
                    <a:pt x="193" y="150"/>
                    <a:pt x="193" y="150"/>
                    <a:pt x="193" y="150"/>
                  </a:cubicBezTo>
                  <a:cubicBezTo>
                    <a:pt x="196" y="148"/>
                    <a:pt x="192" y="146"/>
                    <a:pt x="195" y="146"/>
                  </a:cubicBezTo>
                  <a:cubicBezTo>
                    <a:pt x="195" y="143"/>
                    <a:pt x="191" y="143"/>
                    <a:pt x="192" y="144"/>
                  </a:cubicBezTo>
                  <a:cubicBezTo>
                    <a:pt x="189" y="142"/>
                    <a:pt x="192" y="141"/>
                    <a:pt x="189" y="137"/>
                  </a:cubicBezTo>
                  <a:cubicBezTo>
                    <a:pt x="181" y="137"/>
                    <a:pt x="181" y="137"/>
                    <a:pt x="181" y="137"/>
                  </a:cubicBezTo>
                  <a:cubicBezTo>
                    <a:pt x="181" y="135"/>
                    <a:pt x="183" y="134"/>
                    <a:pt x="183" y="132"/>
                  </a:cubicBezTo>
                  <a:cubicBezTo>
                    <a:pt x="182" y="129"/>
                    <a:pt x="179" y="131"/>
                    <a:pt x="182" y="127"/>
                  </a:cubicBezTo>
                  <a:cubicBezTo>
                    <a:pt x="177" y="128"/>
                    <a:pt x="174" y="130"/>
                    <a:pt x="168" y="129"/>
                  </a:cubicBezTo>
                  <a:cubicBezTo>
                    <a:pt x="168" y="125"/>
                    <a:pt x="165" y="123"/>
                    <a:pt x="161" y="122"/>
                  </a:cubicBezTo>
                  <a:cubicBezTo>
                    <a:pt x="160" y="121"/>
                    <a:pt x="158" y="121"/>
                    <a:pt x="157" y="120"/>
                  </a:cubicBezTo>
                  <a:cubicBezTo>
                    <a:pt x="156" y="120"/>
                    <a:pt x="157" y="118"/>
                    <a:pt x="157" y="118"/>
                  </a:cubicBezTo>
                  <a:cubicBezTo>
                    <a:pt x="156" y="117"/>
                    <a:pt x="153" y="118"/>
                    <a:pt x="154" y="116"/>
                  </a:cubicBezTo>
                  <a:cubicBezTo>
                    <a:pt x="149" y="114"/>
                    <a:pt x="140" y="119"/>
                    <a:pt x="137" y="116"/>
                  </a:cubicBezTo>
                  <a:cubicBezTo>
                    <a:pt x="137" y="116"/>
                    <a:pt x="137" y="115"/>
                    <a:pt x="137" y="115"/>
                  </a:cubicBezTo>
                  <a:cubicBezTo>
                    <a:pt x="136" y="115"/>
                    <a:pt x="134" y="116"/>
                    <a:pt x="134" y="116"/>
                  </a:cubicBezTo>
                  <a:cubicBezTo>
                    <a:pt x="133" y="116"/>
                    <a:pt x="133" y="112"/>
                    <a:pt x="127" y="113"/>
                  </a:cubicBezTo>
                  <a:cubicBezTo>
                    <a:pt x="127" y="110"/>
                    <a:pt x="121" y="111"/>
                    <a:pt x="125" y="108"/>
                  </a:cubicBezTo>
                  <a:cubicBezTo>
                    <a:pt x="123" y="108"/>
                    <a:pt x="123" y="109"/>
                    <a:pt x="122" y="109"/>
                  </a:cubicBezTo>
                  <a:cubicBezTo>
                    <a:pt x="121" y="109"/>
                    <a:pt x="120" y="108"/>
                    <a:pt x="120" y="108"/>
                  </a:cubicBezTo>
                  <a:cubicBezTo>
                    <a:pt x="117" y="108"/>
                    <a:pt x="116" y="111"/>
                    <a:pt x="113" y="109"/>
                  </a:cubicBezTo>
                  <a:cubicBezTo>
                    <a:pt x="110" y="109"/>
                    <a:pt x="113" y="114"/>
                    <a:pt x="112" y="116"/>
                  </a:cubicBezTo>
                  <a:cubicBezTo>
                    <a:pt x="111" y="116"/>
                    <a:pt x="110" y="115"/>
                    <a:pt x="108" y="115"/>
                  </a:cubicBezTo>
                  <a:cubicBezTo>
                    <a:pt x="106" y="115"/>
                    <a:pt x="107" y="117"/>
                    <a:pt x="106" y="118"/>
                  </a:cubicBezTo>
                  <a:cubicBezTo>
                    <a:pt x="105" y="118"/>
                    <a:pt x="100" y="118"/>
                    <a:pt x="98" y="119"/>
                  </a:cubicBezTo>
                  <a:cubicBezTo>
                    <a:pt x="97" y="120"/>
                    <a:pt x="97" y="122"/>
                    <a:pt x="95" y="122"/>
                  </a:cubicBezTo>
                  <a:cubicBezTo>
                    <a:pt x="93" y="122"/>
                    <a:pt x="92" y="120"/>
                    <a:pt x="89" y="120"/>
                  </a:cubicBezTo>
                  <a:cubicBezTo>
                    <a:pt x="92" y="118"/>
                    <a:pt x="95" y="118"/>
                    <a:pt x="94" y="112"/>
                  </a:cubicBezTo>
                  <a:cubicBezTo>
                    <a:pt x="96" y="113"/>
                    <a:pt x="96" y="111"/>
                    <a:pt x="96" y="109"/>
                  </a:cubicBezTo>
                  <a:cubicBezTo>
                    <a:pt x="96" y="108"/>
                    <a:pt x="94" y="108"/>
                    <a:pt x="92" y="108"/>
                  </a:cubicBezTo>
                  <a:cubicBezTo>
                    <a:pt x="90" y="109"/>
                    <a:pt x="91" y="112"/>
                    <a:pt x="88" y="113"/>
                  </a:cubicBezTo>
                  <a:cubicBezTo>
                    <a:pt x="87" y="114"/>
                    <a:pt x="87" y="116"/>
                    <a:pt x="85" y="116"/>
                  </a:cubicBezTo>
                  <a:cubicBezTo>
                    <a:pt x="84" y="116"/>
                    <a:pt x="84" y="120"/>
                    <a:pt x="81" y="119"/>
                  </a:cubicBezTo>
                  <a:cubicBezTo>
                    <a:pt x="82" y="121"/>
                    <a:pt x="80" y="122"/>
                    <a:pt x="78" y="122"/>
                  </a:cubicBezTo>
                  <a:cubicBezTo>
                    <a:pt x="78" y="127"/>
                    <a:pt x="78" y="127"/>
                    <a:pt x="78" y="127"/>
                  </a:cubicBezTo>
                  <a:cubicBezTo>
                    <a:pt x="74" y="129"/>
                    <a:pt x="73" y="133"/>
                    <a:pt x="70" y="136"/>
                  </a:cubicBezTo>
                  <a:cubicBezTo>
                    <a:pt x="69" y="136"/>
                    <a:pt x="68" y="135"/>
                    <a:pt x="67" y="136"/>
                  </a:cubicBezTo>
                  <a:cubicBezTo>
                    <a:pt x="67" y="136"/>
                    <a:pt x="68" y="138"/>
                    <a:pt x="67" y="139"/>
                  </a:cubicBezTo>
                  <a:cubicBezTo>
                    <a:pt x="67" y="139"/>
                    <a:pt x="61" y="139"/>
                    <a:pt x="63" y="140"/>
                  </a:cubicBezTo>
                  <a:cubicBezTo>
                    <a:pt x="65" y="142"/>
                    <a:pt x="59" y="142"/>
                    <a:pt x="57" y="144"/>
                  </a:cubicBezTo>
                  <a:cubicBezTo>
                    <a:pt x="57" y="145"/>
                    <a:pt x="55" y="149"/>
                    <a:pt x="54" y="149"/>
                  </a:cubicBezTo>
                  <a:cubicBezTo>
                    <a:pt x="53" y="147"/>
                    <a:pt x="53" y="148"/>
                    <a:pt x="53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4" y="152"/>
                    <a:pt x="50" y="152"/>
                    <a:pt x="43" y="153"/>
                  </a:cubicBezTo>
                  <a:cubicBezTo>
                    <a:pt x="40" y="153"/>
                    <a:pt x="38" y="153"/>
                    <a:pt x="35" y="154"/>
                  </a:cubicBezTo>
                  <a:cubicBezTo>
                    <a:pt x="33" y="155"/>
                    <a:pt x="32" y="159"/>
                    <a:pt x="29" y="157"/>
                  </a:cubicBezTo>
                  <a:cubicBezTo>
                    <a:pt x="29" y="153"/>
                    <a:pt x="33" y="154"/>
                    <a:pt x="36" y="153"/>
                  </a:cubicBezTo>
                  <a:cubicBezTo>
                    <a:pt x="37" y="152"/>
                    <a:pt x="38" y="153"/>
                    <a:pt x="38" y="151"/>
                  </a:cubicBezTo>
                  <a:cubicBezTo>
                    <a:pt x="38" y="149"/>
                    <a:pt x="41" y="150"/>
                    <a:pt x="43" y="150"/>
                  </a:cubicBezTo>
                  <a:cubicBezTo>
                    <a:pt x="45" y="150"/>
                    <a:pt x="44" y="147"/>
                    <a:pt x="45" y="146"/>
                  </a:cubicBezTo>
                  <a:cubicBezTo>
                    <a:pt x="45" y="145"/>
                    <a:pt x="46" y="148"/>
                    <a:pt x="49" y="144"/>
                  </a:cubicBezTo>
                  <a:cubicBezTo>
                    <a:pt x="49" y="144"/>
                    <a:pt x="50" y="145"/>
                    <a:pt x="50" y="143"/>
                  </a:cubicBezTo>
                  <a:cubicBezTo>
                    <a:pt x="50" y="141"/>
                    <a:pt x="54" y="142"/>
                    <a:pt x="56" y="140"/>
                  </a:cubicBezTo>
                  <a:cubicBezTo>
                    <a:pt x="56" y="133"/>
                    <a:pt x="56" y="133"/>
                    <a:pt x="56" y="133"/>
                  </a:cubicBezTo>
                  <a:cubicBezTo>
                    <a:pt x="60" y="138"/>
                    <a:pt x="56" y="129"/>
                    <a:pt x="61" y="130"/>
                  </a:cubicBezTo>
                  <a:cubicBezTo>
                    <a:pt x="62" y="127"/>
                    <a:pt x="55" y="131"/>
                    <a:pt x="57" y="126"/>
                  </a:cubicBezTo>
                  <a:cubicBezTo>
                    <a:pt x="56" y="129"/>
                    <a:pt x="47" y="125"/>
                    <a:pt x="46" y="129"/>
                  </a:cubicBezTo>
                  <a:cubicBezTo>
                    <a:pt x="44" y="129"/>
                    <a:pt x="45" y="127"/>
                    <a:pt x="45" y="126"/>
                  </a:cubicBezTo>
                  <a:cubicBezTo>
                    <a:pt x="43" y="125"/>
                    <a:pt x="39" y="127"/>
                    <a:pt x="36" y="126"/>
                  </a:cubicBezTo>
                  <a:cubicBezTo>
                    <a:pt x="38" y="123"/>
                    <a:pt x="34" y="124"/>
                    <a:pt x="33" y="123"/>
                  </a:cubicBezTo>
                  <a:cubicBezTo>
                    <a:pt x="33" y="122"/>
                    <a:pt x="35" y="121"/>
                    <a:pt x="35" y="122"/>
                  </a:cubicBezTo>
                  <a:cubicBezTo>
                    <a:pt x="32" y="118"/>
                    <a:pt x="30" y="119"/>
                    <a:pt x="28" y="115"/>
                  </a:cubicBezTo>
                  <a:cubicBezTo>
                    <a:pt x="26" y="117"/>
                    <a:pt x="22" y="116"/>
                    <a:pt x="18" y="116"/>
                  </a:cubicBezTo>
                  <a:cubicBezTo>
                    <a:pt x="18" y="115"/>
                    <a:pt x="18" y="114"/>
                    <a:pt x="19" y="113"/>
                  </a:cubicBezTo>
                  <a:cubicBezTo>
                    <a:pt x="18" y="111"/>
                    <a:pt x="14" y="112"/>
                    <a:pt x="15" y="106"/>
                  </a:cubicBezTo>
                  <a:cubicBezTo>
                    <a:pt x="15" y="105"/>
                    <a:pt x="13" y="103"/>
                    <a:pt x="12" y="105"/>
                  </a:cubicBezTo>
                  <a:cubicBezTo>
                    <a:pt x="9" y="105"/>
                    <a:pt x="12" y="101"/>
                    <a:pt x="12" y="99"/>
                  </a:cubicBezTo>
                  <a:cubicBezTo>
                    <a:pt x="13" y="99"/>
                    <a:pt x="12" y="97"/>
                    <a:pt x="12" y="97"/>
                  </a:cubicBezTo>
                  <a:cubicBezTo>
                    <a:pt x="13" y="96"/>
                    <a:pt x="15" y="97"/>
                    <a:pt x="15" y="97"/>
                  </a:cubicBezTo>
                  <a:cubicBezTo>
                    <a:pt x="16" y="95"/>
                    <a:pt x="15" y="93"/>
                    <a:pt x="17" y="92"/>
                  </a:cubicBezTo>
                  <a:cubicBezTo>
                    <a:pt x="20" y="92"/>
                    <a:pt x="25" y="92"/>
                    <a:pt x="28" y="90"/>
                  </a:cubicBezTo>
                  <a:cubicBezTo>
                    <a:pt x="29" y="89"/>
                    <a:pt x="31" y="89"/>
                    <a:pt x="33" y="88"/>
                  </a:cubicBezTo>
                  <a:cubicBezTo>
                    <a:pt x="36" y="87"/>
                    <a:pt x="31" y="84"/>
                    <a:pt x="39" y="85"/>
                  </a:cubicBezTo>
                  <a:cubicBezTo>
                    <a:pt x="38" y="82"/>
                    <a:pt x="38" y="79"/>
                    <a:pt x="36" y="74"/>
                  </a:cubicBezTo>
                  <a:cubicBezTo>
                    <a:pt x="33" y="71"/>
                    <a:pt x="26" y="79"/>
                    <a:pt x="22" y="76"/>
                  </a:cubicBezTo>
                  <a:cubicBezTo>
                    <a:pt x="20" y="73"/>
                    <a:pt x="22" y="77"/>
                    <a:pt x="17" y="77"/>
                  </a:cubicBezTo>
                  <a:cubicBezTo>
                    <a:pt x="15" y="75"/>
                    <a:pt x="10" y="76"/>
                    <a:pt x="7" y="74"/>
                  </a:cubicBezTo>
                  <a:cubicBezTo>
                    <a:pt x="6" y="74"/>
                    <a:pt x="9" y="72"/>
                    <a:pt x="7" y="71"/>
                  </a:cubicBezTo>
                  <a:cubicBezTo>
                    <a:pt x="4" y="71"/>
                    <a:pt x="1" y="70"/>
                    <a:pt x="1" y="66"/>
                  </a:cubicBezTo>
                  <a:cubicBezTo>
                    <a:pt x="10" y="67"/>
                    <a:pt x="0" y="62"/>
                    <a:pt x="10" y="63"/>
                  </a:cubicBezTo>
                  <a:cubicBezTo>
                    <a:pt x="11" y="63"/>
                    <a:pt x="10" y="62"/>
                    <a:pt x="10" y="62"/>
                  </a:cubicBezTo>
                  <a:cubicBezTo>
                    <a:pt x="10" y="59"/>
                    <a:pt x="12" y="62"/>
                    <a:pt x="12" y="62"/>
                  </a:cubicBezTo>
                  <a:cubicBezTo>
                    <a:pt x="15" y="61"/>
                    <a:pt x="15" y="60"/>
                    <a:pt x="18" y="60"/>
                  </a:cubicBezTo>
                  <a:cubicBezTo>
                    <a:pt x="19" y="60"/>
                    <a:pt x="19" y="63"/>
                    <a:pt x="21" y="63"/>
                  </a:cubicBezTo>
                  <a:cubicBezTo>
                    <a:pt x="24" y="64"/>
                    <a:pt x="27" y="62"/>
                    <a:pt x="31" y="63"/>
                  </a:cubicBezTo>
                  <a:cubicBezTo>
                    <a:pt x="33" y="63"/>
                    <a:pt x="33" y="64"/>
                    <a:pt x="35" y="63"/>
                  </a:cubicBezTo>
                  <a:cubicBezTo>
                    <a:pt x="37" y="62"/>
                    <a:pt x="35" y="62"/>
                    <a:pt x="35" y="60"/>
                  </a:cubicBezTo>
                  <a:cubicBezTo>
                    <a:pt x="36" y="60"/>
                    <a:pt x="37" y="60"/>
                    <a:pt x="38" y="59"/>
                  </a:cubicBezTo>
                  <a:cubicBezTo>
                    <a:pt x="38" y="55"/>
                    <a:pt x="31" y="60"/>
                    <a:pt x="33" y="55"/>
                  </a:cubicBezTo>
                  <a:cubicBezTo>
                    <a:pt x="29" y="54"/>
                    <a:pt x="26" y="52"/>
                    <a:pt x="22" y="52"/>
                  </a:cubicBezTo>
                  <a:cubicBezTo>
                    <a:pt x="24" y="49"/>
                    <a:pt x="24" y="50"/>
                    <a:pt x="21" y="48"/>
                  </a:cubicBezTo>
                  <a:cubicBezTo>
                    <a:pt x="20" y="47"/>
                    <a:pt x="20" y="46"/>
                    <a:pt x="19" y="46"/>
                  </a:cubicBezTo>
                  <a:cubicBezTo>
                    <a:pt x="18" y="45"/>
                    <a:pt x="15" y="46"/>
                    <a:pt x="14" y="45"/>
                  </a:cubicBezTo>
                  <a:cubicBezTo>
                    <a:pt x="14" y="45"/>
                    <a:pt x="17" y="40"/>
                    <a:pt x="14" y="41"/>
                  </a:cubicBezTo>
                  <a:cubicBezTo>
                    <a:pt x="13" y="41"/>
                    <a:pt x="14" y="42"/>
                    <a:pt x="12" y="42"/>
                  </a:cubicBezTo>
                  <a:cubicBezTo>
                    <a:pt x="11" y="42"/>
                    <a:pt x="10" y="40"/>
                    <a:pt x="8" y="41"/>
                  </a:cubicBezTo>
                  <a:cubicBezTo>
                    <a:pt x="11" y="37"/>
                    <a:pt x="17" y="36"/>
                    <a:pt x="22" y="34"/>
                  </a:cubicBezTo>
                  <a:cubicBezTo>
                    <a:pt x="21" y="28"/>
                    <a:pt x="26" y="29"/>
                    <a:pt x="28" y="26"/>
                  </a:cubicBezTo>
                  <a:cubicBezTo>
                    <a:pt x="29" y="25"/>
                    <a:pt x="27" y="22"/>
                    <a:pt x="29" y="21"/>
                  </a:cubicBezTo>
                  <a:cubicBezTo>
                    <a:pt x="33" y="24"/>
                    <a:pt x="33" y="22"/>
                    <a:pt x="39" y="22"/>
                  </a:cubicBezTo>
                  <a:cubicBezTo>
                    <a:pt x="42" y="18"/>
                    <a:pt x="46" y="15"/>
                    <a:pt x="54" y="17"/>
                  </a:cubicBezTo>
                  <a:cubicBezTo>
                    <a:pt x="56" y="17"/>
                    <a:pt x="55" y="14"/>
                    <a:pt x="56" y="14"/>
                  </a:cubicBezTo>
                  <a:cubicBezTo>
                    <a:pt x="58" y="13"/>
                    <a:pt x="64" y="15"/>
                    <a:pt x="64" y="11"/>
                  </a:cubicBezTo>
                  <a:cubicBezTo>
                    <a:pt x="66" y="11"/>
                    <a:pt x="66" y="14"/>
                    <a:pt x="67" y="14"/>
                  </a:cubicBezTo>
                  <a:cubicBezTo>
                    <a:pt x="69" y="15"/>
                    <a:pt x="72" y="13"/>
                    <a:pt x="71" y="17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84" y="22"/>
                    <a:pt x="99" y="14"/>
                    <a:pt x="94" y="21"/>
                  </a:cubicBezTo>
                  <a:cubicBezTo>
                    <a:pt x="97" y="21"/>
                    <a:pt x="99" y="21"/>
                    <a:pt x="99" y="18"/>
                  </a:cubicBezTo>
                  <a:cubicBezTo>
                    <a:pt x="102" y="21"/>
                    <a:pt x="108" y="20"/>
                    <a:pt x="112" y="21"/>
                  </a:cubicBezTo>
                  <a:cubicBezTo>
                    <a:pt x="112" y="21"/>
                    <a:pt x="112" y="22"/>
                    <a:pt x="113" y="22"/>
                  </a:cubicBezTo>
                  <a:cubicBezTo>
                    <a:pt x="114" y="22"/>
                    <a:pt x="115" y="23"/>
                    <a:pt x="116" y="24"/>
                  </a:cubicBezTo>
                  <a:cubicBezTo>
                    <a:pt x="120" y="24"/>
                    <a:pt x="121" y="21"/>
                    <a:pt x="123" y="24"/>
                  </a:cubicBezTo>
                  <a:cubicBezTo>
                    <a:pt x="124" y="24"/>
                    <a:pt x="140" y="24"/>
                    <a:pt x="141" y="25"/>
                  </a:cubicBezTo>
                  <a:cubicBezTo>
                    <a:pt x="143" y="26"/>
                    <a:pt x="152" y="27"/>
                    <a:pt x="157" y="28"/>
                  </a:cubicBezTo>
                  <a:cubicBezTo>
                    <a:pt x="158" y="30"/>
                    <a:pt x="161" y="31"/>
                    <a:pt x="161" y="34"/>
                  </a:cubicBezTo>
                  <a:cubicBezTo>
                    <a:pt x="166" y="34"/>
                    <a:pt x="168" y="37"/>
                    <a:pt x="172" y="35"/>
                  </a:cubicBezTo>
                  <a:cubicBezTo>
                    <a:pt x="173" y="39"/>
                    <a:pt x="179" y="37"/>
                    <a:pt x="183" y="38"/>
                  </a:cubicBezTo>
                  <a:cubicBezTo>
                    <a:pt x="183" y="36"/>
                    <a:pt x="182" y="37"/>
                    <a:pt x="181" y="36"/>
                  </a:cubicBezTo>
                  <a:cubicBezTo>
                    <a:pt x="183" y="33"/>
                    <a:pt x="187" y="30"/>
                    <a:pt x="192" y="29"/>
                  </a:cubicBezTo>
                  <a:cubicBezTo>
                    <a:pt x="191" y="32"/>
                    <a:pt x="193" y="32"/>
                    <a:pt x="193" y="31"/>
                  </a:cubicBezTo>
                  <a:cubicBezTo>
                    <a:pt x="195" y="31"/>
                    <a:pt x="194" y="33"/>
                    <a:pt x="196" y="34"/>
                  </a:cubicBezTo>
                  <a:cubicBezTo>
                    <a:pt x="199" y="34"/>
                    <a:pt x="199" y="32"/>
                    <a:pt x="199" y="29"/>
                  </a:cubicBezTo>
                  <a:cubicBezTo>
                    <a:pt x="202" y="29"/>
                    <a:pt x="203" y="30"/>
                    <a:pt x="205" y="31"/>
                  </a:cubicBezTo>
                  <a:cubicBezTo>
                    <a:pt x="206" y="29"/>
                    <a:pt x="204" y="28"/>
                    <a:pt x="207" y="25"/>
                  </a:cubicBezTo>
                  <a:cubicBezTo>
                    <a:pt x="210" y="25"/>
                    <a:pt x="211" y="27"/>
                    <a:pt x="212" y="25"/>
                  </a:cubicBezTo>
                  <a:cubicBezTo>
                    <a:pt x="214" y="26"/>
                    <a:pt x="212" y="28"/>
                    <a:pt x="210" y="28"/>
                  </a:cubicBezTo>
                  <a:cubicBezTo>
                    <a:pt x="212" y="32"/>
                    <a:pt x="221" y="24"/>
                    <a:pt x="224" y="29"/>
                  </a:cubicBezTo>
                  <a:cubicBezTo>
                    <a:pt x="229" y="30"/>
                    <a:pt x="221" y="25"/>
                    <a:pt x="226" y="25"/>
                  </a:cubicBezTo>
                  <a:cubicBezTo>
                    <a:pt x="226" y="23"/>
                    <a:pt x="227" y="22"/>
                    <a:pt x="230" y="22"/>
                  </a:cubicBezTo>
                  <a:cubicBezTo>
                    <a:pt x="230" y="26"/>
                    <a:pt x="230" y="26"/>
                    <a:pt x="230" y="26"/>
                  </a:cubicBezTo>
                  <a:cubicBezTo>
                    <a:pt x="233" y="23"/>
                    <a:pt x="234" y="29"/>
                    <a:pt x="237" y="29"/>
                  </a:cubicBezTo>
                  <a:cubicBezTo>
                    <a:pt x="241" y="30"/>
                    <a:pt x="244" y="29"/>
                    <a:pt x="245" y="26"/>
                  </a:cubicBezTo>
                  <a:cubicBezTo>
                    <a:pt x="247" y="28"/>
                    <a:pt x="251" y="28"/>
                    <a:pt x="249" y="32"/>
                  </a:cubicBezTo>
                  <a:cubicBezTo>
                    <a:pt x="253" y="31"/>
                    <a:pt x="256" y="30"/>
                    <a:pt x="256" y="26"/>
                  </a:cubicBezTo>
                  <a:cubicBezTo>
                    <a:pt x="260" y="29"/>
                    <a:pt x="262" y="25"/>
                    <a:pt x="265" y="29"/>
                  </a:cubicBezTo>
                  <a:cubicBezTo>
                    <a:pt x="275" y="29"/>
                    <a:pt x="275" y="29"/>
                    <a:pt x="275" y="29"/>
                  </a:cubicBezTo>
                  <a:cubicBezTo>
                    <a:pt x="275" y="30"/>
                    <a:pt x="273" y="32"/>
                    <a:pt x="273" y="32"/>
                  </a:cubicBezTo>
                  <a:cubicBezTo>
                    <a:pt x="273" y="32"/>
                    <a:pt x="277" y="34"/>
                    <a:pt x="276" y="34"/>
                  </a:cubicBezTo>
                  <a:cubicBezTo>
                    <a:pt x="277" y="34"/>
                    <a:pt x="278" y="32"/>
                    <a:pt x="280" y="32"/>
                  </a:cubicBezTo>
                  <a:cubicBezTo>
                    <a:pt x="281" y="32"/>
                    <a:pt x="280" y="35"/>
                    <a:pt x="280" y="35"/>
                  </a:cubicBezTo>
                  <a:cubicBezTo>
                    <a:pt x="284" y="37"/>
                    <a:pt x="290" y="34"/>
                    <a:pt x="294" y="35"/>
                  </a:cubicBezTo>
                  <a:cubicBezTo>
                    <a:pt x="295" y="37"/>
                    <a:pt x="297" y="36"/>
                    <a:pt x="299" y="36"/>
                  </a:cubicBezTo>
                  <a:cubicBezTo>
                    <a:pt x="296" y="41"/>
                    <a:pt x="303" y="37"/>
                    <a:pt x="303" y="41"/>
                  </a:cubicBezTo>
                  <a:cubicBezTo>
                    <a:pt x="303" y="44"/>
                    <a:pt x="300" y="42"/>
                    <a:pt x="300" y="45"/>
                  </a:cubicBezTo>
                  <a:cubicBezTo>
                    <a:pt x="300" y="47"/>
                    <a:pt x="301" y="47"/>
                    <a:pt x="301" y="49"/>
                  </a:cubicBezTo>
                  <a:cubicBezTo>
                    <a:pt x="316" y="48"/>
                    <a:pt x="329" y="47"/>
                    <a:pt x="341" y="52"/>
                  </a:cubicBezTo>
                  <a:cubicBezTo>
                    <a:pt x="340" y="53"/>
                    <a:pt x="339" y="54"/>
                    <a:pt x="339" y="56"/>
                  </a:cubicBezTo>
                  <a:cubicBezTo>
                    <a:pt x="342" y="56"/>
                    <a:pt x="342" y="54"/>
                    <a:pt x="345" y="55"/>
                  </a:cubicBezTo>
                  <a:cubicBezTo>
                    <a:pt x="344" y="50"/>
                    <a:pt x="345" y="51"/>
                    <a:pt x="343" y="46"/>
                  </a:cubicBezTo>
                  <a:cubicBezTo>
                    <a:pt x="344" y="44"/>
                    <a:pt x="355" y="44"/>
                    <a:pt x="352" y="42"/>
                  </a:cubicBezTo>
                  <a:cubicBezTo>
                    <a:pt x="353" y="39"/>
                    <a:pt x="354" y="42"/>
                    <a:pt x="356" y="42"/>
                  </a:cubicBezTo>
                  <a:cubicBezTo>
                    <a:pt x="356" y="43"/>
                    <a:pt x="359" y="43"/>
                    <a:pt x="359" y="45"/>
                  </a:cubicBezTo>
                  <a:cubicBezTo>
                    <a:pt x="364" y="46"/>
                    <a:pt x="368" y="43"/>
                    <a:pt x="373" y="45"/>
                  </a:cubicBezTo>
                  <a:cubicBezTo>
                    <a:pt x="373" y="45"/>
                    <a:pt x="373" y="46"/>
                    <a:pt x="374" y="46"/>
                  </a:cubicBezTo>
                  <a:cubicBezTo>
                    <a:pt x="375" y="46"/>
                    <a:pt x="376" y="47"/>
                    <a:pt x="377" y="48"/>
                  </a:cubicBezTo>
                  <a:cubicBezTo>
                    <a:pt x="382" y="48"/>
                    <a:pt x="387" y="45"/>
                    <a:pt x="394" y="46"/>
                  </a:cubicBezTo>
                  <a:cubicBezTo>
                    <a:pt x="398" y="43"/>
                    <a:pt x="397" y="41"/>
                    <a:pt x="398" y="38"/>
                  </a:cubicBezTo>
                  <a:cubicBezTo>
                    <a:pt x="397" y="33"/>
                    <a:pt x="393" y="35"/>
                    <a:pt x="393" y="34"/>
                  </a:cubicBezTo>
                  <a:cubicBezTo>
                    <a:pt x="393" y="26"/>
                    <a:pt x="406" y="30"/>
                    <a:pt x="409" y="32"/>
                  </a:cubicBezTo>
                  <a:cubicBezTo>
                    <a:pt x="409" y="34"/>
                    <a:pt x="408" y="35"/>
                    <a:pt x="405" y="35"/>
                  </a:cubicBezTo>
                  <a:cubicBezTo>
                    <a:pt x="408" y="38"/>
                    <a:pt x="405" y="39"/>
                    <a:pt x="404" y="41"/>
                  </a:cubicBezTo>
                  <a:cubicBezTo>
                    <a:pt x="403" y="44"/>
                    <a:pt x="406" y="43"/>
                    <a:pt x="408" y="43"/>
                  </a:cubicBezTo>
                  <a:cubicBezTo>
                    <a:pt x="406" y="48"/>
                    <a:pt x="409" y="48"/>
                    <a:pt x="407" y="52"/>
                  </a:cubicBezTo>
                  <a:cubicBezTo>
                    <a:pt x="411" y="54"/>
                    <a:pt x="413" y="45"/>
                    <a:pt x="412" y="46"/>
                  </a:cubicBezTo>
                  <a:cubicBezTo>
                    <a:pt x="413" y="46"/>
                    <a:pt x="416" y="50"/>
                    <a:pt x="415" y="43"/>
                  </a:cubicBezTo>
                  <a:cubicBezTo>
                    <a:pt x="421" y="44"/>
                    <a:pt x="420" y="38"/>
                    <a:pt x="423" y="36"/>
                  </a:cubicBezTo>
                  <a:cubicBezTo>
                    <a:pt x="422" y="32"/>
                    <a:pt x="419" y="29"/>
                    <a:pt x="414" y="29"/>
                  </a:cubicBezTo>
                  <a:cubicBezTo>
                    <a:pt x="416" y="27"/>
                    <a:pt x="411" y="24"/>
                    <a:pt x="407" y="22"/>
                  </a:cubicBezTo>
                  <a:cubicBezTo>
                    <a:pt x="407" y="20"/>
                    <a:pt x="407" y="18"/>
                    <a:pt x="405" y="18"/>
                  </a:cubicBezTo>
                  <a:cubicBezTo>
                    <a:pt x="405" y="15"/>
                    <a:pt x="409" y="14"/>
                    <a:pt x="409" y="11"/>
                  </a:cubicBezTo>
                  <a:cubicBezTo>
                    <a:pt x="409" y="10"/>
                    <a:pt x="413" y="9"/>
                    <a:pt x="412" y="8"/>
                  </a:cubicBezTo>
                  <a:cubicBezTo>
                    <a:pt x="408" y="5"/>
                    <a:pt x="417" y="9"/>
                    <a:pt x="414" y="5"/>
                  </a:cubicBezTo>
                  <a:cubicBezTo>
                    <a:pt x="414" y="0"/>
                    <a:pt x="417" y="7"/>
                    <a:pt x="418" y="7"/>
                  </a:cubicBezTo>
                  <a:cubicBezTo>
                    <a:pt x="419" y="7"/>
                    <a:pt x="422" y="6"/>
                    <a:pt x="423" y="7"/>
                  </a:cubicBezTo>
                  <a:cubicBezTo>
                    <a:pt x="424" y="7"/>
                    <a:pt x="421" y="9"/>
                    <a:pt x="422" y="10"/>
                  </a:cubicBezTo>
                  <a:cubicBezTo>
                    <a:pt x="423" y="10"/>
                    <a:pt x="426" y="9"/>
                    <a:pt x="426" y="10"/>
                  </a:cubicBezTo>
                  <a:cubicBezTo>
                    <a:pt x="427" y="10"/>
                    <a:pt x="425" y="13"/>
                    <a:pt x="426" y="14"/>
                  </a:cubicBezTo>
                  <a:cubicBezTo>
                    <a:pt x="426" y="14"/>
                    <a:pt x="429" y="14"/>
                    <a:pt x="429" y="14"/>
                  </a:cubicBezTo>
                  <a:cubicBezTo>
                    <a:pt x="430" y="17"/>
                    <a:pt x="427" y="16"/>
                    <a:pt x="429" y="19"/>
                  </a:cubicBezTo>
                  <a:cubicBezTo>
                    <a:pt x="430" y="20"/>
                    <a:pt x="431" y="21"/>
                    <a:pt x="430" y="22"/>
                  </a:cubicBezTo>
                  <a:cubicBezTo>
                    <a:pt x="430" y="22"/>
                    <a:pt x="429" y="23"/>
                    <a:pt x="429" y="24"/>
                  </a:cubicBezTo>
                  <a:cubicBezTo>
                    <a:pt x="429" y="26"/>
                    <a:pt x="428" y="26"/>
                    <a:pt x="428" y="28"/>
                  </a:cubicBezTo>
                  <a:cubicBezTo>
                    <a:pt x="427" y="30"/>
                    <a:pt x="437" y="31"/>
                    <a:pt x="435" y="26"/>
                  </a:cubicBezTo>
                  <a:cubicBezTo>
                    <a:pt x="437" y="26"/>
                    <a:pt x="436" y="30"/>
                    <a:pt x="440" y="29"/>
                  </a:cubicBezTo>
                  <a:cubicBezTo>
                    <a:pt x="438" y="32"/>
                    <a:pt x="441" y="32"/>
                    <a:pt x="440" y="36"/>
                  </a:cubicBezTo>
                  <a:cubicBezTo>
                    <a:pt x="446" y="37"/>
                    <a:pt x="445" y="32"/>
                    <a:pt x="450" y="35"/>
                  </a:cubicBezTo>
                  <a:cubicBezTo>
                    <a:pt x="451" y="35"/>
                    <a:pt x="451" y="34"/>
                    <a:pt x="451" y="34"/>
                  </a:cubicBezTo>
                  <a:cubicBezTo>
                    <a:pt x="455" y="34"/>
                    <a:pt x="450" y="35"/>
                    <a:pt x="453" y="38"/>
                  </a:cubicBezTo>
                  <a:cubicBezTo>
                    <a:pt x="453" y="38"/>
                    <a:pt x="456" y="39"/>
                    <a:pt x="456" y="39"/>
                  </a:cubicBezTo>
                  <a:cubicBezTo>
                    <a:pt x="456" y="42"/>
                    <a:pt x="451" y="43"/>
                    <a:pt x="453" y="48"/>
                  </a:cubicBezTo>
                  <a:moveTo>
                    <a:pt x="286" y="63"/>
                  </a:moveTo>
                  <a:cubicBezTo>
                    <a:pt x="285" y="61"/>
                    <a:pt x="288" y="59"/>
                    <a:pt x="286" y="59"/>
                  </a:cubicBezTo>
                  <a:cubicBezTo>
                    <a:pt x="286" y="60"/>
                    <a:pt x="286" y="60"/>
                    <a:pt x="284" y="60"/>
                  </a:cubicBezTo>
                  <a:cubicBezTo>
                    <a:pt x="284" y="58"/>
                    <a:pt x="285" y="56"/>
                    <a:pt x="283" y="56"/>
                  </a:cubicBezTo>
                  <a:cubicBezTo>
                    <a:pt x="281" y="58"/>
                    <a:pt x="275" y="63"/>
                    <a:pt x="272" y="59"/>
                  </a:cubicBezTo>
                  <a:cubicBezTo>
                    <a:pt x="271" y="55"/>
                    <a:pt x="278" y="60"/>
                    <a:pt x="276" y="55"/>
                  </a:cubicBezTo>
                  <a:cubicBezTo>
                    <a:pt x="275" y="54"/>
                    <a:pt x="273" y="55"/>
                    <a:pt x="273" y="53"/>
                  </a:cubicBezTo>
                  <a:cubicBezTo>
                    <a:pt x="271" y="52"/>
                    <a:pt x="270" y="55"/>
                    <a:pt x="268" y="56"/>
                  </a:cubicBezTo>
                  <a:cubicBezTo>
                    <a:pt x="265" y="57"/>
                    <a:pt x="261" y="56"/>
                    <a:pt x="258" y="57"/>
                  </a:cubicBezTo>
                  <a:cubicBezTo>
                    <a:pt x="258" y="57"/>
                    <a:pt x="257" y="58"/>
                    <a:pt x="256" y="59"/>
                  </a:cubicBezTo>
                  <a:cubicBezTo>
                    <a:pt x="252" y="60"/>
                    <a:pt x="247" y="60"/>
                    <a:pt x="242" y="60"/>
                  </a:cubicBezTo>
                  <a:cubicBezTo>
                    <a:pt x="243" y="63"/>
                    <a:pt x="240" y="64"/>
                    <a:pt x="242" y="64"/>
                  </a:cubicBezTo>
                  <a:cubicBezTo>
                    <a:pt x="242" y="63"/>
                    <a:pt x="244" y="63"/>
                    <a:pt x="244" y="66"/>
                  </a:cubicBezTo>
                  <a:cubicBezTo>
                    <a:pt x="250" y="67"/>
                    <a:pt x="259" y="60"/>
                    <a:pt x="261" y="66"/>
                  </a:cubicBezTo>
                  <a:cubicBezTo>
                    <a:pt x="257" y="63"/>
                    <a:pt x="259" y="66"/>
                    <a:pt x="256" y="67"/>
                  </a:cubicBezTo>
                  <a:cubicBezTo>
                    <a:pt x="254" y="67"/>
                    <a:pt x="252" y="68"/>
                    <a:pt x="251" y="70"/>
                  </a:cubicBezTo>
                  <a:cubicBezTo>
                    <a:pt x="258" y="71"/>
                    <a:pt x="262" y="68"/>
                    <a:pt x="269" y="69"/>
                  </a:cubicBezTo>
                  <a:cubicBezTo>
                    <a:pt x="269" y="70"/>
                    <a:pt x="269" y="73"/>
                    <a:pt x="270" y="73"/>
                  </a:cubicBezTo>
                  <a:cubicBezTo>
                    <a:pt x="271" y="71"/>
                    <a:pt x="273" y="71"/>
                    <a:pt x="275" y="71"/>
                  </a:cubicBezTo>
                  <a:cubicBezTo>
                    <a:pt x="275" y="69"/>
                    <a:pt x="276" y="67"/>
                    <a:pt x="277" y="66"/>
                  </a:cubicBezTo>
                  <a:cubicBezTo>
                    <a:pt x="280" y="63"/>
                    <a:pt x="279" y="66"/>
                    <a:pt x="283" y="66"/>
                  </a:cubicBezTo>
                  <a:cubicBezTo>
                    <a:pt x="283" y="64"/>
                    <a:pt x="284" y="62"/>
                    <a:pt x="286" y="63"/>
                  </a:cubicBezTo>
                  <a:moveTo>
                    <a:pt x="296" y="111"/>
                  </a:moveTo>
                  <a:cubicBezTo>
                    <a:pt x="297" y="107"/>
                    <a:pt x="301" y="108"/>
                    <a:pt x="303" y="106"/>
                  </a:cubicBezTo>
                  <a:cubicBezTo>
                    <a:pt x="303" y="106"/>
                    <a:pt x="305" y="107"/>
                    <a:pt x="306" y="106"/>
                  </a:cubicBezTo>
                  <a:cubicBezTo>
                    <a:pt x="308" y="106"/>
                    <a:pt x="310" y="106"/>
                    <a:pt x="313" y="105"/>
                  </a:cubicBezTo>
                  <a:cubicBezTo>
                    <a:pt x="313" y="105"/>
                    <a:pt x="314" y="103"/>
                    <a:pt x="314" y="102"/>
                  </a:cubicBezTo>
                  <a:cubicBezTo>
                    <a:pt x="318" y="100"/>
                    <a:pt x="320" y="103"/>
                    <a:pt x="321" y="101"/>
                  </a:cubicBezTo>
                  <a:cubicBezTo>
                    <a:pt x="320" y="101"/>
                    <a:pt x="319" y="100"/>
                    <a:pt x="321" y="99"/>
                  </a:cubicBezTo>
                  <a:cubicBezTo>
                    <a:pt x="324" y="100"/>
                    <a:pt x="324" y="98"/>
                    <a:pt x="325" y="99"/>
                  </a:cubicBezTo>
                  <a:cubicBezTo>
                    <a:pt x="326" y="100"/>
                    <a:pt x="327" y="98"/>
                    <a:pt x="327" y="98"/>
                  </a:cubicBezTo>
                  <a:cubicBezTo>
                    <a:pt x="324" y="99"/>
                    <a:pt x="327" y="95"/>
                    <a:pt x="329" y="98"/>
                  </a:cubicBezTo>
                  <a:cubicBezTo>
                    <a:pt x="330" y="95"/>
                    <a:pt x="332" y="95"/>
                    <a:pt x="332" y="91"/>
                  </a:cubicBezTo>
                  <a:cubicBezTo>
                    <a:pt x="327" y="90"/>
                    <a:pt x="326" y="93"/>
                    <a:pt x="321" y="92"/>
                  </a:cubicBezTo>
                  <a:cubicBezTo>
                    <a:pt x="321" y="95"/>
                    <a:pt x="320" y="96"/>
                    <a:pt x="318" y="97"/>
                  </a:cubicBezTo>
                  <a:cubicBezTo>
                    <a:pt x="314" y="99"/>
                    <a:pt x="315" y="96"/>
                    <a:pt x="311" y="97"/>
                  </a:cubicBezTo>
                  <a:cubicBezTo>
                    <a:pt x="310" y="97"/>
                    <a:pt x="311" y="98"/>
                    <a:pt x="308" y="98"/>
                  </a:cubicBezTo>
                  <a:cubicBezTo>
                    <a:pt x="306" y="98"/>
                    <a:pt x="306" y="96"/>
                    <a:pt x="303" y="97"/>
                  </a:cubicBezTo>
                  <a:cubicBezTo>
                    <a:pt x="302" y="96"/>
                    <a:pt x="303" y="94"/>
                    <a:pt x="301" y="94"/>
                  </a:cubicBezTo>
                  <a:cubicBezTo>
                    <a:pt x="301" y="96"/>
                    <a:pt x="301" y="97"/>
                    <a:pt x="300" y="98"/>
                  </a:cubicBezTo>
                  <a:cubicBezTo>
                    <a:pt x="300" y="100"/>
                    <a:pt x="302" y="99"/>
                    <a:pt x="303" y="101"/>
                  </a:cubicBezTo>
                  <a:cubicBezTo>
                    <a:pt x="298" y="100"/>
                    <a:pt x="298" y="102"/>
                    <a:pt x="297" y="104"/>
                  </a:cubicBezTo>
                  <a:cubicBezTo>
                    <a:pt x="295" y="106"/>
                    <a:pt x="292" y="104"/>
                    <a:pt x="292" y="106"/>
                  </a:cubicBezTo>
                  <a:cubicBezTo>
                    <a:pt x="291" y="110"/>
                    <a:pt x="285" y="106"/>
                    <a:pt x="287" y="111"/>
                  </a:cubicBezTo>
                  <a:lnTo>
                    <a:pt x="296" y="111"/>
                  </a:lnTo>
                  <a:close/>
                  <a:moveTo>
                    <a:pt x="398" y="165"/>
                  </a:moveTo>
                  <a:cubicBezTo>
                    <a:pt x="397" y="166"/>
                    <a:pt x="397" y="167"/>
                    <a:pt x="397" y="167"/>
                  </a:cubicBezTo>
                  <a:cubicBezTo>
                    <a:pt x="396" y="167"/>
                    <a:pt x="393" y="168"/>
                    <a:pt x="393" y="168"/>
                  </a:cubicBezTo>
                  <a:cubicBezTo>
                    <a:pt x="391" y="170"/>
                    <a:pt x="394" y="174"/>
                    <a:pt x="391" y="174"/>
                  </a:cubicBezTo>
                  <a:cubicBezTo>
                    <a:pt x="391" y="172"/>
                    <a:pt x="391" y="170"/>
                    <a:pt x="390" y="170"/>
                  </a:cubicBezTo>
                  <a:cubicBezTo>
                    <a:pt x="390" y="175"/>
                    <a:pt x="390" y="175"/>
                    <a:pt x="390" y="175"/>
                  </a:cubicBezTo>
                  <a:cubicBezTo>
                    <a:pt x="397" y="175"/>
                    <a:pt x="397" y="175"/>
                    <a:pt x="397" y="175"/>
                  </a:cubicBezTo>
                  <a:cubicBezTo>
                    <a:pt x="396" y="177"/>
                    <a:pt x="399" y="179"/>
                    <a:pt x="400" y="181"/>
                  </a:cubicBezTo>
                  <a:cubicBezTo>
                    <a:pt x="401" y="185"/>
                    <a:pt x="402" y="184"/>
                    <a:pt x="404" y="186"/>
                  </a:cubicBezTo>
                  <a:cubicBezTo>
                    <a:pt x="402" y="187"/>
                    <a:pt x="400" y="187"/>
                    <a:pt x="401" y="189"/>
                  </a:cubicBezTo>
                  <a:cubicBezTo>
                    <a:pt x="401" y="191"/>
                    <a:pt x="403" y="191"/>
                    <a:pt x="402" y="193"/>
                  </a:cubicBezTo>
                  <a:cubicBezTo>
                    <a:pt x="408" y="193"/>
                    <a:pt x="408" y="193"/>
                    <a:pt x="408" y="193"/>
                  </a:cubicBezTo>
                  <a:cubicBezTo>
                    <a:pt x="410" y="192"/>
                    <a:pt x="410" y="188"/>
                    <a:pt x="409" y="185"/>
                  </a:cubicBezTo>
                  <a:cubicBezTo>
                    <a:pt x="408" y="184"/>
                    <a:pt x="406" y="184"/>
                    <a:pt x="405" y="182"/>
                  </a:cubicBezTo>
                  <a:cubicBezTo>
                    <a:pt x="408" y="175"/>
                    <a:pt x="405" y="179"/>
                    <a:pt x="404" y="177"/>
                  </a:cubicBezTo>
                  <a:cubicBezTo>
                    <a:pt x="402" y="174"/>
                    <a:pt x="402" y="169"/>
                    <a:pt x="401" y="165"/>
                  </a:cubicBezTo>
                  <a:cubicBezTo>
                    <a:pt x="400" y="166"/>
                    <a:pt x="399" y="165"/>
                    <a:pt x="398" y="165"/>
                  </a:cubicBezTo>
                  <a:moveTo>
                    <a:pt x="453" y="209"/>
                  </a:moveTo>
                  <a:cubicBezTo>
                    <a:pt x="448" y="207"/>
                    <a:pt x="449" y="211"/>
                    <a:pt x="447" y="212"/>
                  </a:cubicBezTo>
                  <a:cubicBezTo>
                    <a:pt x="447" y="211"/>
                    <a:pt x="446" y="210"/>
                    <a:pt x="444" y="210"/>
                  </a:cubicBezTo>
                  <a:cubicBezTo>
                    <a:pt x="445" y="215"/>
                    <a:pt x="439" y="213"/>
                    <a:pt x="437" y="214"/>
                  </a:cubicBezTo>
                  <a:cubicBezTo>
                    <a:pt x="436" y="215"/>
                    <a:pt x="437" y="216"/>
                    <a:pt x="436" y="217"/>
                  </a:cubicBezTo>
                  <a:cubicBezTo>
                    <a:pt x="435" y="218"/>
                    <a:pt x="433" y="217"/>
                    <a:pt x="433" y="219"/>
                  </a:cubicBezTo>
                  <a:cubicBezTo>
                    <a:pt x="436" y="219"/>
                    <a:pt x="433" y="220"/>
                    <a:pt x="433" y="223"/>
                  </a:cubicBezTo>
                  <a:cubicBezTo>
                    <a:pt x="436" y="225"/>
                    <a:pt x="437" y="221"/>
                    <a:pt x="439" y="220"/>
                  </a:cubicBezTo>
                  <a:cubicBezTo>
                    <a:pt x="441" y="219"/>
                    <a:pt x="444" y="220"/>
                    <a:pt x="447" y="220"/>
                  </a:cubicBezTo>
                  <a:cubicBezTo>
                    <a:pt x="449" y="220"/>
                    <a:pt x="449" y="219"/>
                    <a:pt x="451" y="219"/>
                  </a:cubicBezTo>
                  <a:cubicBezTo>
                    <a:pt x="455" y="218"/>
                    <a:pt x="459" y="220"/>
                    <a:pt x="460" y="221"/>
                  </a:cubicBezTo>
                  <a:cubicBezTo>
                    <a:pt x="459" y="222"/>
                    <a:pt x="457" y="222"/>
                    <a:pt x="457" y="223"/>
                  </a:cubicBezTo>
                  <a:cubicBezTo>
                    <a:pt x="458" y="222"/>
                    <a:pt x="458" y="224"/>
                    <a:pt x="458" y="224"/>
                  </a:cubicBezTo>
                  <a:cubicBezTo>
                    <a:pt x="459" y="224"/>
                    <a:pt x="460" y="223"/>
                    <a:pt x="460" y="223"/>
                  </a:cubicBezTo>
                  <a:cubicBezTo>
                    <a:pt x="465" y="223"/>
                    <a:pt x="463" y="224"/>
                    <a:pt x="467" y="221"/>
                  </a:cubicBezTo>
                  <a:cubicBezTo>
                    <a:pt x="471" y="219"/>
                    <a:pt x="474" y="223"/>
                    <a:pt x="477" y="220"/>
                  </a:cubicBezTo>
                  <a:cubicBezTo>
                    <a:pt x="473" y="219"/>
                    <a:pt x="477" y="214"/>
                    <a:pt x="474" y="217"/>
                  </a:cubicBezTo>
                  <a:cubicBezTo>
                    <a:pt x="471" y="220"/>
                    <a:pt x="471" y="212"/>
                    <a:pt x="471" y="212"/>
                  </a:cubicBezTo>
                  <a:cubicBezTo>
                    <a:pt x="471" y="211"/>
                    <a:pt x="467" y="212"/>
                    <a:pt x="468" y="209"/>
                  </a:cubicBezTo>
                  <a:cubicBezTo>
                    <a:pt x="461" y="209"/>
                    <a:pt x="461" y="209"/>
                    <a:pt x="461" y="209"/>
                  </a:cubicBezTo>
                  <a:cubicBezTo>
                    <a:pt x="462" y="207"/>
                    <a:pt x="463" y="206"/>
                    <a:pt x="461" y="205"/>
                  </a:cubicBezTo>
                  <a:cubicBezTo>
                    <a:pt x="457" y="206"/>
                    <a:pt x="458" y="205"/>
                    <a:pt x="453" y="205"/>
                  </a:cubicBezTo>
                  <a:cubicBezTo>
                    <a:pt x="452" y="207"/>
                    <a:pt x="451" y="207"/>
                    <a:pt x="453" y="209"/>
                  </a:cubicBezTo>
                  <a:moveTo>
                    <a:pt x="491" y="244"/>
                  </a:moveTo>
                  <a:cubicBezTo>
                    <a:pt x="490" y="244"/>
                    <a:pt x="489" y="244"/>
                    <a:pt x="489" y="243"/>
                  </a:cubicBezTo>
                  <a:cubicBezTo>
                    <a:pt x="495" y="244"/>
                    <a:pt x="489" y="233"/>
                    <a:pt x="495" y="234"/>
                  </a:cubicBezTo>
                  <a:cubicBezTo>
                    <a:pt x="498" y="237"/>
                    <a:pt x="499" y="233"/>
                    <a:pt x="503" y="234"/>
                  </a:cubicBezTo>
                  <a:cubicBezTo>
                    <a:pt x="501" y="226"/>
                    <a:pt x="491" y="224"/>
                    <a:pt x="482" y="226"/>
                  </a:cubicBezTo>
                  <a:cubicBezTo>
                    <a:pt x="481" y="225"/>
                    <a:pt x="481" y="225"/>
                    <a:pt x="481" y="223"/>
                  </a:cubicBezTo>
                  <a:cubicBezTo>
                    <a:pt x="478" y="222"/>
                    <a:pt x="477" y="226"/>
                    <a:pt x="474" y="226"/>
                  </a:cubicBezTo>
                  <a:cubicBezTo>
                    <a:pt x="472" y="226"/>
                    <a:pt x="472" y="224"/>
                    <a:pt x="470" y="224"/>
                  </a:cubicBezTo>
                  <a:cubicBezTo>
                    <a:pt x="468" y="225"/>
                    <a:pt x="467" y="226"/>
                    <a:pt x="465" y="227"/>
                  </a:cubicBezTo>
                  <a:cubicBezTo>
                    <a:pt x="463" y="228"/>
                    <a:pt x="462" y="228"/>
                    <a:pt x="460" y="228"/>
                  </a:cubicBezTo>
                  <a:cubicBezTo>
                    <a:pt x="460" y="231"/>
                    <a:pt x="459" y="232"/>
                    <a:pt x="457" y="233"/>
                  </a:cubicBezTo>
                  <a:cubicBezTo>
                    <a:pt x="457" y="244"/>
                    <a:pt x="455" y="245"/>
                    <a:pt x="456" y="257"/>
                  </a:cubicBezTo>
                  <a:cubicBezTo>
                    <a:pt x="461" y="259"/>
                    <a:pt x="458" y="253"/>
                    <a:pt x="463" y="254"/>
                  </a:cubicBezTo>
                  <a:cubicBezTo>
                    <a:pt x="462" y="251"/>
                    <a:pt x="463" y="249"/>
                    <a:pt x="464" y="248"/>
                  </a:cubicBezTo>
                  <a:cubicBezTo>
                    <a:pt x="466" y="245"/>
                    <a:pt x="464" y="241"/>
                    <a:pt x="465" y="237"/>
                  </a:cubicBezTo>
                  <a:cubicBezTo>
                    <a:pt x="466" y="237"/>
                    <a:pt x="468" y="235"/>
                    <a:pt x="468" y="234"/>
                  </a:cubicBezTo>
                  <a:cubicBezTo>
                    <a:pt x="469" y="233"/>
                    <a:pt x="468" y="230"/>
                    <a:pt x="470" y="230"/>
                  </a:cubicBezTo>
                  <a:cubicBezTo>
                    <a:pt x="472" y="230"/>
                    <a:pt x="474" y="230"/>
                    <a:pt x="475" y="228"/>
                  </a:cubicBezTo>
                  <a:cubicBezTo>
                    <a:pt x="473" y="233"/>
                    <a:pt x="480" y="229"/>
                    <a:pt x="479" y="233"/>
                  </a:cubicBezTo>
                  <a:cubicBezTo>
                    <a:pt x="480" y="237"/>
                    <a:pt x="480" y="235"/>
                    <a:pt x="479" y="240"/>
                  </a:cubicBezTo>
                  <a:cubicBezTo>
                    <a:pt x="481" y="240"/>
                    <a:pt x="482" y="240"/>
                    <a:pt x="482" y="241"/>
                  </a:cubicBezTo>
                  <a:cubicBezTo>
                    <a:pt x="481" y="241"/>
                    <a:pt x="480" y="241"/>
                    <a:pt x="479" y="243"/>
                  </a:cubicBezTo>
                  <a:cubicBezTo>
                    <a:pt x="484" y="241"/>
                    <a:pt x="489" y="247"/>
                    <a:pt x="491" y="244"/>
                  </a:cubicBezTo>
                  <a:moveTo>
                    <a:pt x="516" y="238"/>
                  </a:moveTo>
                  <a:cubicBezTo>
                    <a:pt x="516" y="238"/>
                    <a:pt x="516" y="241"/>
                    <a:pt x="516" y="241"/>
                  </a:cubicBezTo>
                  <a:cubicBezTo>
                    <a:pt x="514" y="243"/>
                    <a:pt x="507" y="237"/>
                    <a:pt x="505" y="240"/>
                  </a:cubicBezTo>
                  <a:cubicBezTo>
                    <a:pt x="505" y="242"/>
                    <a:pt x="503" y="243"/>
                    <a:pt x="502" y="244"/>
                  </a:cubicBezTo>
                  <a:cubicBezTo>
                    <a:pt x="505" y="248"/>
                    <a:pt x="506" y="245"/>
                    <a:pt x="510" y="245"/>
                  </a:cubicBezTo>
                  <a:cubicBezTo>
                    <a:pt x="513" y="245"/>
                    <a:pt x="518" y="247"/>
                    <a:pt x="520" y="244"/>
                  </a:cubicBezTo>
                  <a:cubicBezTo>
                    <a:pt x="519" y="244"/>
                    <a:pt x="519" y="243"/>
                    <a:pt x="520" y="243"/>
                  </a:cubicBezTo>
                  <a:cubicBezTo>
                    <a:pt x="521" y="242"/>
                    <a:pt x="523" y="242"/>
                    <a:pt x="523" y="241"/>
                  </a:cubicBezTo>
                  <a:cubicBezTo>
                    <a:pt x="519" y="241"/>
                    <a:pt x="518" y="238"/>
                    <a:pt x="516" y="238"/>
                  </a:cubicBezTo>
                  <a:moveTo>
                    <a:pt x="496" y="250"/>
                  </a:moveTo>
                  <a:cubicBezTo>
                    <a:pt x="496" y="249"/>
                    <a:pt x="495" y="247"/>
                    <a:pt x="493" y="248"/>
                  </a:cubicBezTo>
                  <a:cubicBezTo>
                    <a:pt x="493" y="248"/>
                    <a:pt x="494" y="251"/>
                    <a:pt x="493" y="251"/>
                  </a:cubicBezTo>
                  <a:cubicBezTo>
                    <a:pt x="486" y="251"/>
                    <a:pt x="486" y="251"/>
                    <a:pt x="486" y="251"/>
                  </a:cubicBezTo>
                  <a:cubicBezTo>
                    <a:pt x="489" y="256"/>
                    <a:pt x="482" y="252"/>
                    <a:pt x="482" y="255"/>
                  </a:cubicBezTo>
                  <a:cubicBezTo>
                    <a:pt x="486" y="255"/>
                    <a:pt x="486" y="255"/>
                    <a:pt x="486" y="255"/>
                  </a:cubicBezTo>
                  <a:cubicBezTo>
                    <a:pt x="487" y="257"/>
                    <a:pt x="485" y="257"/>
                    <a:pt x="485" y="258"/>
                  </a:cubicBezTo>
                  <a:cubicBezTo>
                    <a:pt x="489" y="259"/>
                    <a:pt x="488" y="255"/>
                    <a:pt x="491" y="255"/>
                  </a:cubicBezTo>
                  <a:cubicBezTo>
                    <a:pt x="492" y="256"/>
                    <a:pt x="494" y="257"/>
                    <a:pt x="498" y="257"/>
                  </a:cubicBezTo>
                  <a:cubicBezTo>
                    <a:pt x="497" y="251"/>
                    <a:pt x="507" y="256"/>
                    <a:pt x="505" y="248"/>
                  </a:cubicBezTo>
                  <a:cubicBezTo>
                    <a:pt x="500" y="247"/>
                    <a:pt x="498" y="250"/>
                    <a:pt x="496" y="25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8" name="Freeform 96"/>
            <p:cNvSpPr>
              <a:spLocks noChangeArrowheads="1"/>
            </p:cNvSpPr>
            <p:nvPr/>
          </p:nvSpPr>
          <p:spPr bwMode="auto">
            <a:xfrm>
              <a:off x="5123723" y="1735433"/>
              <a:ext cx="155265" cy="260245"/>
            </a:xfrm>
            <a:custGeom>
              <a:avLst/>
              <a:gdLst>
                <a:gd name="T0" fmla="*/ 2147483646 w 46"/>
                <a:gd name="T1" fmla="*/ 2147483646 h 69"/>
                <a:gd name="T2" fmla="*/ 2147483646 w 46"/>
                <a:gd name="T3" fmla="*/ 2147483646 h 69"/>
                <a:gd name="T4" fmla="*/ 2147483646 w 46"/>
                <a:gd name="T5" fmla="*/ 2147483646 h 69"/>
                <a:gd name="T6" fmla="*/ 2147483646 w 46"/>
                <a:gd name="T7" fmla="*/ 2147483646 h 69"/>
                <a:gd name="T8" fmla="*/ 2147483646 w 46"/>
                <a:gd name="T9" fmla="*/ 2147483646 h 69"/>
                <a:gd name="T10" fmla="*/ 2147483646 w 46"/>
                <a:gd name="T11" fmla="*/ 2147483646 h 69"/>
                <a:gd name="T12" fmla="*/ 2147483646 w 46"/>
                <a:gd name="T13" fmla="*/ 2147483646 h 69"/>
                <a:gd name="T14" fmla="*/ 2147483646 w 46"/>
                <a:gd name="T15" fmla="*/ 2147483646 h 69"/>
                <a:gd name="T16" fmla="*/ 2147483646 w 46"/>
                <a:gd name="T17" fmla="*/ 2147483646 h 69"/>
                <a:gd name="T18" fmla="*/ 2147483646 w 46"/>
                <a:gd name="T19" fmla="*/ 2147483646 h 69"/>
                <a:gd name="T20" fmla="*/ 2147483646 w 46"/>
                <a:gd name="T21" fmla="*/ 2147483646 h 69"/>
                <a:gd name="T22" fmla="*/ 2147483646 w 46"/>
                <a:gd name="T23" fmla="*/ 2147483646 h 69"/>
                <a:gd name="T24" fmla="*/ 2147483646 w 46"/>
                <a:gd name="T25" fmla="*/ 2147483646 h 69"/>
                <a:gd name="T26" fmla="*/ 2147483646 w 46"/>
                <a:gd name="T27" fmla="*/ 2147483646 h 69"/>
                <a:gd name="T28" fmla="*/ 2147483646 w 46"/>
                <a:gd name="T29" fmla="*/ 2147483646 h 69"/>
                <a:gd name="T30" fmla="*/ 2147483646 w 46"/>
                <a:gd name="T31" fmla="*/ 2147483646 h 69"/>
                <a:gd name="T32" fmla="*/ 2147483646 w 46"/>
                <a:gd name="T33" fmla="*/ 2147483646 h 69"/>
                <a:gd name="T34" fmla="*/ 2147483646 w 46"/>
                <a:gd name="T35" fmla="*/ 2147483646 h 69"/>
                <a:gd name="T36" fmla="*/ 2147483646 w 46"/>
                <a:gd name="T37" fmla="*/ 2147483646 h 69"/>
                <a:gd name="T38" fmla="*/ 2147483646 w 46"/>
                <a:gd name="T39" fmla="*/ 2147483646 h 69"/>
                <a:gd name="T40" fmla="*/ 2147483646 w 46"/>
                <a:gd name="T41" fmla="*/ 2147483646 h 69"/>
                <a:gd name="T42" fmla="*/ 2147483646 w 46"/>
                <a:gd name="T43" fmla="*/ 2147483646 h 69"/>
                <a:gd name="T44" fmla="*/ 2147483646 w 46"/>
                <a:gd name="T45" fmla="*/ 2147483646 h 69"/>
                <a:gd name="T46" fmla="*/ 2147483646 w 46"/>
                <a:gd name="T47" fmla="*/ 2147483646 h 69"/>
                <a:gd name="T48" fmla="*/ 2147483646 w 46"/>
                <a:gd name="T49" fmla="*/ 2147483646 h 69"/>
                <a:gd name="T50" fmla="*/ 2147483646 w 46"/>
                <a:gd name="T51" fmla="*/ 2147483646 h 69"/>
                <a:gd name="T52" fmla="*/ 2147483646 w 46"/>
                <a:gd name="T53" fmla="*/ 2147483646 h 69"/>
                <a:gd name="T54" fmla="*/ 2147483646 w 46"/>
                <a:gd name="T55" fmla="*/ 2147483646 h 69"/>
                <a:gd name="T56" fmla="*/ 2147483646 w 46"/>
                <a:gd name="T57" fmla="*/ 2147483646 h 69"/>
                <a:gd name="T58" fmla="*/ 2147483646 w 46"/>
                <a:gd name="T59" fmla="*/ 2147483646 h 69"/>
                <a:gd name="T60" fmla="*/ 2147483646 w 46"/>
                <a:gd name="T61" fmla="*/ 2147483646 h 69"/>
                <a:gd name="T62" fmla="*/ 0 w 46"/>
                <a:gd name="T63" fmla="*/ 2147483646 h 69"/>
                <a:gd name="T64" fmla="*/ 2147483646 w 46"/>
                <a:gd name="T65" fmla="*/ 0 h 69"/>
                <a:gd name="T66" fmla="*/ 2147483646 w 46"/>
                <a:gd name="T67" fmla="*/ 0 h 69"/>
                <a:gd name="T68" fmla="*/ 2147483646 w 46"/>
                <a:gd name="T69" fmla="*/ 2147483646 h 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6"/>
                <a:gd name="T106" fmla="*/ 0 h 69"/>
                <a:gd name="T107" fmla="*/ 46 w 46"/>
                <a:gd name="T108" fmla="*/ 69 h 6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6" h="69">
                  <a:moveTo>
                    <a:pt x="13" y="7"/>
                  </a:moveTo>
                  <a:cubicBezTo>
                    <a:pt x="14" y="10"/>
                    <a:pt x="20" y="6"/>
                    <a:pt x="23" y="6"/>
                  </a:cubicBezTo>
                  <a:cubicBezTo>
                    <a:pt x="24" y="8"/>
                    <a:pt x="24" y="11"/>
                    <a:pt x="24" y="14"/>
                  </a:cubicBezTo>
                  <a:cubicBezTo>
                    <a:pt x="21" y="15"/>
                    <a:pt x="18" y="16"/>
                    <a:pt x="17" y="19"/>
                  </a:cubicBezTo>
                  <a:cubicBezTo>
                    <a:pt x="18" y="21"/>
                    <a:pt x="21" y="23"/>
                    <a:pt x="26" y="23"/>
                  </a:cubicBezTo>
                  <a:cubicBezTo>
                    <a:pt x="25" y="28"/>
                    <a:pt x="31" y="26"/>
                    <a:pt x="30" y="33"/>
                  </a:cubicBezTo>
                  <a:cubicBezTo>
                    <a:pt x="30" y="34"/>
                    <a:pt x="33" y="34"/>
                    <a:pt x="33" y="35"/>
                  </a:cubicBezTo>
                  <a:cubicBezTo>
                    <a:pt x="33" y="38"/>
                    <a:pt x="37" y="36"/>
                    <a:pt x="38" y="38"/>
                  </a:cubicBezTo>
                  <a:cubicBezTo>
                    <a:pt x="38" y="40"/>
                    <a:pt x="36" y="42"/>
                    <a:pt x="35" y="44"/>
                  </a:cubicBezTo>
                  <a:cubicBezTo>
                    <a:pt x="39" y="44"/>
                    <a:pt x="42" y="44"/>
                    <a:pt x="44" y="45"/>
                  </a:cubicBezTo>
                  <a:cubicBezTo>
                    <a:pt x="42" y="47"/>
                    <a:pt x="46" y="51"/>
                    <a:pt x="44" y="54"/>
                  </a:cubicBezTo>
                  <a:cubicBezTo>
                    <a:pt x="44" y="54"/>
                    <a:pt x="41" y="53"/>
                    <a:pt x="41" y="54"/>
                  </a:cubicBezTo>
                  <a:cubicBezTo>
                    <a:pt x="41" y="55"/>
                    <a:pt x="43" y="55"/>
                    <a:pt x="44" y="55"/>
                  </a:cubicBezTo>
                  <a:cubicBezTo>
                    <a:pt x="43" y="56"/>
                    <a:pt x="41" y="56"/>
                    <a:pt x="41" y="59"/>
                  </a:cubicBezTo>
                  <a:cubicBezTo>
                    <a:pt x="39" y="60"/>
                    <a:pt x="39" y="62"/>
                    <a:pt x="37" y="62"/>
                  </a:cubicBezTo>
                  <a:cubicBezTo>
                    <a:pt x="32" y="62"/>
                    <a:pt x="29" y="60"/>
                    <a:pt x="23" y="61"/>
                  </a:cubicBezTo>
                  <a:cubicBezTo>
                    <a:pt x="20" y="63"/>
                    <a:pt x="22" y="63"/>
                    <a:pt x="17" y="62"/>
                  </a:cubicBezTo>
                  <a:cubicBezTo>
                    <a:pt x="16" y="65"/>
                    <a:pt x="7" y="69"/>
                    <a:pt x="7" y="62"/>
                  </a:cubicBezTo>
                  <a:cubicBezTo>
                    <a:pt x="9" y="63"/>
                    <a:pt x="10" y="61"/>
                    <a:pt x="10" y="61"/>
                  </a:cubicBezTo>
                  <a:cubicBezTo>
                    <a:pt x="11" y="61"/>
                    <a:pt x="12" y="62"/>
                    <a:pt x="12" y="62"/>
                  </a:cubicBezTo>
                  <a:cubicBezTo>
                    <a:pt x="13" y="61"/>
                    <a:pt x="12" y="60"/>
                    <a:pt x="13" y="59"/>
                  </a:cubicBezTo>
                  <a:cubicBezTo>
                    <a:pt x="15" y="58"/>
                    <a:pt x="18" y="59"/>
                    <a:pt x="21" y="58"/>
                  </a:cubicBezTo>
                  <a:cubicBezTo>
                    <a:pt x="20" y="51"/>
                    <a:pt x="14" y="56"/>
                    <a:pt x="10" y="5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3" y="46"/>
                    <a:pt x="15" y="44"/>
                    <a:pt x="13" y="44"/>
                  </a:cubicBezTo>
                  <a:cubicBezTo>
                    <a:pt x="14" y="40"/>
                    <a:pt x="16" y="45"/>
                    <a:pt x="19" y="44"/>
                  </a:cubicBezTo>
                  <a:cubicBezTo>
                    <a:pt x="21" y="44"/>
                    <a:pt x="16" y="38"/>
                    <a:pt x="20" y="35"/>
                  </a:cubicBezTo>
                  <a:cubicBezTo>
                    <a:pt x="19" y="33"/>
                    <a:pt x="15" y="34"/>
                    <a:pt x="16" y="30"/>
                  </a:cubicBezTo>
                  <a:cubicBezTo>
                    <a:pt x="15" y="31"/>
                    <a:pt x="13" y="31"/>
                    <a:pt x="10" y="31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2"/>
                    <a:pt x="5" y="23"/>
                    <a:pt x="5" y="21"/>
                  </a:cubicBezTo>
                  <a:cubicBezTo>
                    <a:pt x="7" y="16"/>
                    <a:pt x="6" y="8"/>
                    <a:pt x="0" y="7"/>
                  </a:cubicBezTo>
                  <a:cubicBezTo>
                    <a:pt x="2" y="5"/>
                    <a:pt x="6" y="4"/>
                    <a:pt x="7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7" y="2"/>
                    <a:pt x="15" y="5"/>
                    <a:pt x="13" y="7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9" name="Freeform 97"/>
            <p:cNvSpPr>
              <a:spLocks noChangeArrowheads="1"/>
            </p:cNvSpPr>
            <p:nvPr/>
          </p:nvSpPr>
          <p:spPr bwMode="auto">
            <a:xfrm>
              <a:off x="2264801" y="1752498"/>
              <a:ext cx="41062" cy="32708"/>
            </a:xfrm>
            <a:custGeom>
              <a:avLst/>
              <a:gdLst>
                <a:gd name="T0" fmla="*/ 2147483646 w 12"/>
                <a:gd name="T1" fmla="*/ 2147483646 h 9"/>
                <a:gd name="T2" fmla="*/ 2147483646 w 12"/>
                <a:gd name="T3" fmla="*/ 2147483646 h 9"/>
                <a:gd name="T4" fmla="*/ 2147483646 w 12"/>
                <a:gd name="T5" fmla="*/ 2147483646 h 9"/>
                <a:gd name="T6" fmla="*/ 2147483646 w 12"/>
                <a:gd name="T7" fmla="*/ 2147483646 h 9"/>
                <a:gd name="T8" fmla="*/ 2147483646 w 12"/>
                <a:gd name="T9" fmla="*/ 2147483646 h 9"/>
                <a:gd name="T10" fmla="*/ 2147483646 w 12"/>
                <a:gd name="T11" fmla="*/ 2147483646 h 9"/>
                <a:gd name="T12" fmla="*/ 2147483646 w 12"/>
                <a:gd name="T13" fmla="*/ 214748364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9"/>
                <a:gd name="T23" fmla="*/ 12 w 12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9">
                  <a:moveTo>
                    <a:pt x="11" y="1"/>
                  </a:moveTo>
                  <a:cubicBezTo>
                    <a:pt x="9" y="2"/>
                    <a:pt x="10" y="5"/>
                    <a:pt x="12" y="6"/>
                  </a:cubicBezTo>
                  <a:cubicBezTo>
                    <a:pt x="11" y="8"/>
                    <a:pt x="8" y="8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8"/>
                    <a:pt x="2" y="8"/>
                  </a:cubicBezTo>
                  <a:cubicBezTo>
                    <a:pt x="0" y="6"/>
                    <a:pt x="3" y="7"/>
                    <a:pt x="4" y="6"/>
                  </a:cubicBezTo>
                  <a:cubicBezTo>
                    <a:pt x="5" y="5"/>
                    <a:pt x="8" y="0"/>
                    <a:pt x="11" y="1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0" name="Freeform 98"/>
            <p:cNvSpPr>
              <a:spLocks noChangeArrowheads="1"/>
            </p:cNvSpPr>
            <p:nvPr/>
          </p:nvSpPr>
          <p:spPr bwMode="auto">
            <a:xfrm>
              <a:off x="7942866" y="2173441"/>
              <a:ext cx="23097" cy="29864"/>
            </a:xfrm>
            <a:custGeom>
              <a:avLst/>
              <a:gdLst>
                <a:gd name="T0" fmla="*/ 2147483646 w 7"/>
                <a:gd name="T1" fmla="*/ 2147483646 h 8"/>
                <a:gd name="T2" fmla="*/ 2147483646 w 7"/>
                <a:gd name="T3" fmla="*/ 2147483646 h 8"/>
                <a:gd name="T4" fmla="*/ 0 w 7"/>
                <a:gd name="T5" fmla="*/ 2147483646 h 8"/>
                <a:gd name="T6" fmla="*/ 2147483646 w 7"/>
                <a:gd name="T7" fmla="*/ 2147483646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2" y="2"/>
                  </a:moveTo>
                  <a:cubicBezTo>
                    <a:pt x="3" y="0"/>
                    <a:pt x="4" y="3"/>
                    <a:pt x="7" y="1"/>
                  </a:cubicBezTo>
                  <a:cubicBezTo>
                    <a:pt x="6" y="4"/>
                    <a:pt x="6" y="8"/>
                    <a:pt x="0" y="8"/>
                  </a:cubicBezTo>
                  <a:cubicBezTo>
                    <a:pt x="0" y="6"/>
                    <a:pt x="6" y="4"/>
                    <a:pt x="2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1" name="Freeform 99"/>
            <p:cNvSpPr>
              <a:spLocks noChangeArrowheads="1"/>
            </p:cNvSpPr>
            <p:nvPr/>
          </p:nvSpPr>
          <p:spPr bwMode="auto">
            <a:xfrm>
              <a:off x="7346188" y="3006794"/>
              <a:ext cx="192477" cy="248868"/>
            </a:xfrm>
            <a:custGeom>
              <a:avLst/>
              <a:gdLst>
                <a:gd name="T0" fmla="*/ 2147483646 w 57"/>
                <a:gd name="T1" fmla="*/ 2147483646 h 66"/>
                <a:gd name="T2" fmla="*/ 2147483646 w 57"/>
                <a:gd name="T3" fmla="*/ 2147483646 h 66"/>
                <a:gd name="T4" fmla="*/ 2147483646 w 57"/>
                <a:gd name="T5" fmla="*/ 2147483646 h 66"/>
                <a:gd name="T6" fmla="*/ 2147483646 w 57"/>
                <a:gd name="T7" fmla="*/ 2147483646 h 66"/>
                <a:gd name="T8" fmla="*/ 2147483646 w 57"/>
                <a:gd name="T9" fmla="*/ 2147483646 h 66"/>
                <a:gd name="T10" fmla="*/ 2147483646 w 57"/>
                <a:gd name="T11" fmla="*/ 2147483646 h 66"/>
                <a:gd name="T12" fmla="*/ 2147483646 w 57"/>
                <a:gd name="T13" fmla="*/ 2147483646 h 66"/>
                <a:gd name="T14" fmla="*/ 2147483646 w 57"/>
                <a:gd name="T15" fmla="*/ 2147483646 h 66"/>
                <a:gd name="T16" fmla="*/ 2147483646 w 57"/>
                <a:gd name="T17" fmla="*/ 2147483646 h 66"/>
                <a:gd name="T18" fmla="*/ 2147483646 w 57"/>
                <a:gd name="T19" fmla="*/ 2147483646 h 66"/>
                <a:gd name="T20" fmla="*/ 2147483646 w 57"/>
                <a:gd name="T21" fmla="*/ 2147483646 h 66"/>
                <a:gd name="T22" fmla="*/ 2147483646 w 57"/>
                <a:gd name="T23" fmla="*/ 2147483646 h 66"/>
                <a:gd name="T24" fmla="*/ 2147483646 w 57"/>
                <a:gd name="T25" fmla="*/ 2147483646 h 66"/>
                <a:gd name="T26" fmla="*/ 2147483646 w 57"/>
                <a:gd name="T27" fmla="*/ 2147483646 h 66"/>
                <a:gd name="T28" fmla="*/ 2147483646 w 57"/>
                <a:gd name="T29" fmla="*/ 2147483646 h 66"/>
                <a:gd name="T30" fmla="*/ 2147483646 w 57"/>
                <a:gd name="T31" fmla="*/ 2147483646 h 66"/>
                <a:gd name="T32" fmla="*/ 2147483646 w 57"/>
                <a:gd name="T33" fmla="*/ 2147483646 h 66"/>
                <a:gd name="T34" fmla="*/ 2147483646 w 57"/>
                <a:gd name="T35" fmla="*/ 2147483646 h 66"/>
                <a:gd name="T36" fmla="*/ 2147483646 w 57"/>
                <a:gd name="T37" fmla="*/ 2147483646 h 66"/>
                <a:gd name="T38" fmla="*/ 2147483646 w 57"/>
                <a:gd name="T39" fmla="*/ 2147483646 h 66"/>
                <a:gd name="T40" fmla="*/ 2147483646 w 57"/>
                <a:gd name="T41" fmla="*/ 2147483646 h 66"/>
                <a:gd name="T42" fmla="*/ 2147483646 w 57"/>
                <a:gd name="T43" fmla="*/ 2147483646 h 66"/>
                <a:gd name="T44" fmla="*/ 2147483646 w 57"/>
                <a:gd name="T45" fmla="*/ 2147483646 h 66"/>
                <a:gd name="T46" fmla="*/ 2147483646 w 57"/>
                <a:gd name="T47" fmla="*/ 2147483646 h 66"/>
                <a:gd name="T48" fmla="*/ 2147483646 w 57"/>
                <a:gd name="T49" fmla="*/ 2147483646 h 66"/>
                <a:gd name="T50" fmla="*/ 2147483646 w 57"/>
                <a:gd name="T51" fmla="*/ 2147483646 h 66"/>
                <a:gd name="T52" fmla="*/ 2147483646 w 57"/>
                <a:gd name="T53" fmla="*/ 2147483646 h 66"/>
                <a:gd name="T54" fmla="*/ 2147483646 w 57"/>
                <a:gd name="T55" fmla="*/ 2147483646 h 66"/>
                <a:gd name="T56" fmla="*/ 2147483646 w 57"/>
                <a:gd name="T57" fmla="*/ 2147483646 h 66"/>
                <a:gd name="T58" fmla="*/ 2147483646 w 57"/>
                <a:gd name="T59" fmla="*/ 2147483646 h 66"/>
                <a:gd name="T60" fmla="*/ 2147483646 w 57"/>
                <a:gd name="T61" fmla="*/ 2147483646 h 66"/>
                <a:gd name="T62" fmla="*/ 2147483646 w 57"/>
                <a:gd name="T63" fmla="*/ 2147483646 h 6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7"/>
                <a:gd name="T97" fmla="*/ 0 h 66"/>
                <a:gd name="T98" fmla="*/ 57 w 57"/>
                <a:gd name="T99" fmla="*/ 66 h 6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7" h="66">
                  <a:moveTo>
                    <a:pt x="46" y="4"/>
                  </a:moveTo>
                  <a:cubicBezTo>
                    <a:pt x="47" y="0"/>
                    <a:pt x="49" y="7"/>
                    <a:pt x="51" y="7"/>
                  </a:cubicBezTo>
                  <a:cubicBezTo>
                    <a:pt x="53" y="8"/>
                    <a:pt x="54" y="11"/>
                    <a:pt x="57" y="11"/>
                  </a:cubicBezTo>
                  <a:cubicBezTo>
                    <a:pt x="56" y="15"/>
                    <a:pt x="56" y="18"/>
                    <a:pt x="51" y="18"/>
                  </a:cubicBezTo>
                  <a:cubicBezTo>
                    <a:pt x="50" y="21"/>
                    <a:pt x="53" y="26"/>
                    <a:pt x="50" y="27"/>
                  </a:cubicBezTo>
                  <a:cubicBezTo>
                    <a:pt x="49" y="28"/>
                    <a:pt x="52" y="29"/>
                    <a:pt x="53" y="29"/>
                  </a:cubicBezTo>
                  <a:cubicBezTo>
                    <a:pt x="53" y="31"/>
                    <a:pt x="52" y="33"/>
                    <a:pt x="53" y="34"/>
                  </a:cubicBezTo>
                  <a:cubicBezTo>
                    <a:pt x="53" y="35"/>
                    <a:pt x="55" y="35"/>
                    <a:pt x="55" y="36"/>
                  </a:cubicBezTo>
                  <a:cubicBezTo>
                    <a:pt x="55" y="40"/>
                    <a:pt x="51" y="43"/>
                    <a:pt x="48" y="41"/>
                  </a:cubicBezTo>
                  <a:cubicBezTo>
                    <a:pt x="49" y="44"/>
                    <a:pt x="51" y="45"/>
                    <a:pt x="47" y="48"/>
                  </a:cubicBezTo>
                  <a:cubicBezTo>
                    <a:pt x="47" y="48"/>
                    <a:pt x="47" y="50"/>
                    <a:pt x="47" y="50"/>
                  </a:cubicBezTo>
                  <a:cubicBezTo>
                    <a:pt x="47" y="51"/>
                    <a:pt x="45" y="50"/>
                    <a:pt x="44" y="50"/>
                  </a:cubicBezTo>
                  <a:cubicBezTo>
                    <a:pt x="43" y="52"/>
                    <a:pt x="44" y="58"/>
                    <a:pt x="40" y="56"/>
                  </a:cubicBezTo>
                  <a:cubicBezTo>
                    <a:pt x="43" y="59"/>
                    <a:pt x="39" y="60"/>
                    <a:pt x="40" y="65"/>
                  </a:cubicBezTo>
                  <a:cubicBezTo>
                    <a:pt x="33" y="66"/>
                    <a:pt x="31" y="61"/>
                    <a:pt x="26" y="60"/>
                  </a:cubicBezTo>
                  <a:cubicBezTo>
                    <a:pt x="25" y="60"/>
                    <a:pt x="25" y="62"/>
                    <a:pt x="25" y="63"/>
                  </a:cubicBezTo>
                  <a:cubicBezTo>
                    <a:pt x="22" y="64"/>
                    <a:pt x="21" y="61"/>
                    <a:pt x="20" y="60"/>
                  </a:cubicBezTo>
                  <a:cubicBezTo>
                    <a:pt x="18" y="60"/>
                    <a:pt x="15" y="61"/>
                    <a:pt x="13" y="60"/>
                  </a:cubicBezTo>
                  <a:cubicBezTo>
                    <a:pt x="12" y="60"/>
                    <a:pt x="14" y="56"/>
                    <a:pt x="9" y="59"/>
                  </a:cubicBezTo>
                  <a:cubicBezTo>
                    <a:pt x="8" y="55"/>
                    <a:pt x="8" y="51"/>
                    <a:pt x="4" y="50"/>
                  </a:cubicBezTo>
                  <a:cubicBezTo>
                    <a:pt x="3" y="48"/>
                    <a:pt x="5" y="48"/>
                    <a:pt x="5" y="45"/>
                  </a:cubicBezTo>
                  <a:cubicBezTo>
                    <a:pt x="5" y="43"/>
                    <a:pt x="3" y="45"/>
                    <a:pt x="4" y="45"/>
                  </a:cubicBezTo>
                  <a:cubicBezTo>
                    <a:pt x="0" y="42"/>
                    <a:pt x="3" y="39"/>
                    <a:pt x="2" y="34"/>
                  </a:cubicBezTo>
                  <a:cubicBezTo>
                    <a:pt x="8" y="34"/>
                    <a:pt x="12" y="34"/>
                    <a:pt x="16" y="32"/>
                  </a:cubicBezTo>
                  <a:cubicBezTo>
                    <a:pt x="16" y="30"/>
                    <a:pt x="19" y="29"/>
                    <a:pt x="16" y="28"/>
                  </a:cubicBezTo>
                  <a:cubicBezTo>
                    <a:pt x="17" y="26"/>
                    <a:pt x="29" y="23"/>
                    <a:pt x="26" y="21"/>
                  </a:cubicBezTo>
                  <a:cubicBezTo>
                    <a:pt x="28" y="19"/>
                    <a:pt x="31" y="18"/>
                    <a:pt x="34" y="18"/>
                  </a:cubicBezTo>
                  <a:cubicBezTo>
                    <a:pt x="37" y="18"/>
                    <a:pt x="35" y="15"/>
                    <a:pt x="36" y="14"/>
                  </a:cubicBezTo>
                  <a:cubicBezTo>
                    <a:pt x="36" y="14"/>
                    <a:pt x="38" y="14"/>
                    <a:pt x="39" y="14"/>
                  </a:cubicBezTo>
                  <a:cubicBezTo>
                    <a:pt x="40" y="13"/>
                    <a:pt x="39" y="10"/>
                    <a:pt x="41" y="11"/>
                  </a:cubicBezTo>
                  <a:cubicBezTo>
                    <a:pt x="40" y="5"/>
                    <a:pt x="45" y="7"/>
                    <a:pt x="47" y="4"/>
                  </a:cubicBezTo>
                  <a:lnTo>
                    <a:pt x="46" y="4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2" name="Freeform 100"/>
            <p:cNvSpPr>
              <a:spLocks noChangeArrowheads="1"/>
            </p:cNvSpPr>
            <p:nvPr/>
          </p:nvSpPr>
          <p:spPr bwMode="auto">
            <a:xfrm>
              <a:off x="7541231" y="3184557"/>
              <a:ext cx="87256" cy="109502"/>
            </a:xfrm>
            <a:custGeom>
              <a:avLst/>
              <a:gdLst>
                <a:gd name="T0" fmla="*/ 2147483646 w 26"/>
                <a:gd name="T1" fmla="*/ 2147483646 h 29"/>
                <a:gd name="T2" fmla="*/ 2147483646 w 26"/>
                <a:gd name="T3" fmla="*/ 2147483646 h 29"/>
                <a:gd name="T4" fmla="*/ 2147483646 w 26"/>
                <a:gd name="T5" fmla="*/ 2147483646 h 29"/>
                <a:gd name="T6" fmla="*/ 2147483646 w 26"/>
                <a:gd name="T7" fmla="*/ 2147483646 h 29"/>
                <a:gd name="T8" fmla="*/ 2147483646 w 26"/>
                <a:gd name="T9" fmla="*/ 2147483646 h 29"/>
                <a:gd name="T10" fmla="*/ 2147483646 w 26"/>
                <a:gd name="T11" fmla="*/ 2147483646 h 29"/>
                <a:gd name="T12" fmla="*/ 2147483646 w 26"/>
                <a:gd name="T13" fmla="*/ 2147483646 h 29"/>
                <a:gd name="T14" fmla="*/ 2147483646 w 26"/>
                <a:gd name="T15" fmla="*/ 2147483646 h 29"/>
                <a:gd name="T16" fmla="*/ 2147483646 w 26"/>
                <a:gd name="T17" fmla="*/ 2147483646 h 29"/>
                <a:gd name="T18" fmla="*/ 2147483646 w 26"/>
                <a:gd name="T19" fmla="*/ 2147483646 h 29"/>
                <a:gd name="T20" fmla="*/ 2147483646 w 26"/>
                <a:gd name="T21" fmla="*/ 2147483646 h 29"/>
                <a:gd name="T22" fmla="*/ 2147483646 w 26"/>
                <a:gd name="T23" fmla="*/ 2147483646 h 29"/>
                <a:gd name="T24" fmla="*/ 2147483646 w 26"/>
                <a:gd name="T25" fmla="*/ 2147483646 h 29"/>
                <a:gd name="T26" fmla="*/ 2147483646 w 26"/>
                <a:gd name="T27" fmla="*/ 2147483646 h 29"/>
                <a:gd name="T28" fmla="*/ 2147483646 w 26"/>
                <a:gd name="T29" fmla="*/ 2147483646 h 29"/>
                <a:gd name="T30" fmla="*/ 0 w 26"/>
                <a:gd name="T31" fmla="*/ 2147483646 h 29"/>
                <a:gd name="T32" fmla="*/ 2147483646 w 26"/>
                <a:gd name="T33" fmla="*/ 2147483646 h 29"/>
                <a:gd name="T34" fmla="*/ 2147483646 w 26"/>
                <a:gd name="T35" fmla="*/ 2147483646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6"/>
                <a:gd name="T55" fmla="*/ 0 h 29"/>
                <a:gd name="T56" fmla="*/ 26 w 26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6" h="28">
                  <a:moveTo>
                    <a:pt x="23" y="1"/>
                  </a:moveTo>
                  <a:cubicBezTo>
                    <a:pt x="26" y="7"/>
                    <a:pt x="16" y="4"/>
                    <a:pt x="18" y="6"/>
                  </a:cubicBezTo>
                  <a:cubicBezTo>
                    <a:pt x="20" y="8"/>
                    <a:pt x="19" y="7"/>
                    <a:pt x="17" y="6"/>
                  </a:cubicBezTo>
                  <a:cubicBezTo>
                    <a:pt x="17" y="8"/>
                    <a:pt x="18" y="9"/>
                    <a:pt x="18" y="10"/>
                  </a:cubicBezTo>
                  <a:cubicBezTo>
                    <a:pt x="19" y="11"/>
                    <a:pt x="21" y="13"/>
                    <a:pt x="21" y="13"/>
                  </a:cubicBezTo>
                  <a:cubicBezTo>
                    <a:pt x="22" y="17"/>
                    <a:pt x="22" y="22"/>
                    <a:pt x="23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5" y="21"/>
                    <a:pt x="13" y="18"/>
                    <a:pt x="13" y="12"/>
                  </a:cubicBezTo>
                  <a:cubicBezTo>
                    <a:pt x="10" y="12"/>
                    <a:pt x="12" y="17"/>
                    <a:pt x="7" y="16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8"/>
                    <a:pt x="3" y="26"/>
                    <a:pt x="3" y="29"/>
                  </a:cubicBezTo>
                  <a:cubicBezTo>
                    <a:pt x="1" y="29"/>
                    <a:pt x="1" y="24"/>
                    <a:pt x="2" y="22"/>
                  </a:cubicBezTo>
                  <a:cubicBezTo>
                    <a:pt x="2" y="21"/>
                    <a:pt x="3" y="20"/>
                    <a:pt x="3" y="20"/>
                  </a:cubicBezTo>
                  <a:cubicBezTo>
                    <a:pt x="3" y="19"/>
                    <a:pt x="2" y="19"/>
                    <a:pt x="2" y="19"/>
                  </a:cubicBezTo>
                  <a:cubicBezTo>
                    <a:pt x="1" y="18"/>
                    <a:pt x="4" y="16"/>
                    <a:pt x="3" y="13"/>
                  </a:cubicBezTo>
                  <a:cubicBezTo>
                    <a:pt x="4" y="11"/>
                    <a:pt x="2" y="11"/>
                    <a:pt x="0" y="10"/>
                  </a:cubicBezTo>
                  <a:cubicBezTo>
                    <a:pt x="2" y="5"/>
                    <a:pt x="4" y="0"/>
                    <a:pt x="11" y="1"/>
                  </a:cubicBezTo>
                  <a:cubicBezTo>
                    <a:pt x="7" y="5"/>
                    <a:pt x="19" y="1"/>
                    <a:pt x="23" y="1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3" name="Freeform 101"/>
            <p:cNvSpPr>
              <a:spLocks noChangeArrowheads="1"/>
            </p:cNvSpPr>
            <p:nvPr/>
          </p:nvSpPr>
          <p:spPr bwMode="auto">
            <a:xfrm>
              <a:off x="7282029" y="3294059"/>
              <a:ext cx="202742" cy="63994"/>
            </a:xfrm>
            <a:custGeom>
              <a:avLst/>
              <a:gdLst>
                <a:gd name="T0" fmla="*/ 2147483646 w 60"/>
                <a:gd name="T1" fmla="*/ 2147483646 h 17"/>
                <a:gd name="T2" fmla="*/ 2147483646 w 60"/>
                <a:gd name="T3" fmla="*/ 2147483646 h 17"/>
                <a:gd name="T4" fmla="*/ 2147483646 w 60"/>
                <a:gd name="T5" fmla="*/ 2147483646 h 17"/>
                <a:gd name="T6" fmla="*/ 2147483646 w 60"/>
                <a:gd name="T7" fmla="*/ 2147483646 h 17"/>
                <a:gd name="T8" fmla="*/ 2147483646 w 60"/>
                <a:gd name="T9" fmla="*/ 2147483646 h 17"/>
                <a:gd name="T10" fmla="*/ 2147483646 w 60"/>
                <a:gd name="T11" fmla="*/ 2147483646 h 17"/>
                <a:gd name="T12" fmla="*/ 2147483646 w 60"/>
                <a:gd name="T13" fmla="*/ 2147483646 h 17"/>
                <a:gd name="T14" fmla="*/ 2147483646 w 60"/>
                <a:gd name="T15" fmla="*/ 2147483646 h 17"/>
                <a:gd name="T16" fmla="*/ 2147483646 w 60"/>
                <a:gd name="T17" fmla="*/ 2147483646 h 17"/>
                <a:gd name="T18" fmla="*/ 2147483646 w 60"/>
                <a:gd name="T19" fmla="*/ 2147483646 h 17"/>
                <a:gd name="T20" fmla="*/ 2147483646 w 60"/>
                <a:gd name="T21" fmla="*/ 2147483646 h 17"/>
                <a:gd name="T22" fmla="*/ 2147483646 w 60"/>
                <a:gd name="T23" fmla="*/ 2147483646 h 17"/>
                <a:gd name="T24" fmla="*/ 2147483646 w 60"/>
                <a:gd name="T25" fmla="*/ 2147483646 h 17"/>
                <a:gd name="T26" fmla="*/ 2147483646 w 60"/>
                <a:gd name="T27" fmla="*/ 2147483646 h 17"/>
                <a:gd name="T28" fmla="*/ 2147483646 w 60"/>
                <a:gd name="T29" fmla="*/ 2147483646 h 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0"/>
                <a:gd name="T46" fmla="*/ 0 h 17"/>
                <a:gd name="T47" fmla="*/ 60 w 60"/>
                <a:gd name="T48" fmla="*/ 17 h 1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0" h="17">
                  <a:moveTo>
                    <a:pt x="1" y="5"/>
                  </a:moveTo>
                  <a:cubicBezTo>
                    <a:pt x="0" y="1"/>
                    <a:pt x="6" y="3"/>
                    <a:pt x="7" y="1"/>
                  </a:cubicBezTo>
                  <a:cubicBezTo>
                    <a:pt x="10" y="0"/>
                    <a:pt x="9" y="3"/>
                    <a:pt x="10" y="4"/>
                  </a:cubicBezTo>
                  <a:cubicBezTo>
                    <a:pt x="11" y="5"/>
                    <a:pt x="13" y="4"/>
                    <a:pt x="13" y="5"/>
                  </a:cubicBezTo>
                  <a:cubicBezTo>
                    <a:pt x="19" y="3"/>
                    <a:pt x="21" y="4"/>
                    <a:pt x="27" y="8"/>
                  </a:cubicBezTo>
                  <a:cubicBezTo>
                    <a:pt x="32" y="5"/>
                    <a:pt x="34" y="7"/>
                    <a:pt x="41" y="7"/>
                  </a:cubicBezTo>
                  <a:cubicBezTo>
                    <a:pt x="43" y="6"/>
                    <a:pt x="43" y="8"/>
                    <a:pt x="44" y="10"/>
                  </a:cubicBezTo>
                  <a:cubicBezTo>
                    <a:pt x="46" y="9"/>
                    <a:pt x="48" y="9"/>
                    <a:pt x="48" y="11"/>
                  </a:cubicBezTo>
                  <a:cubicBezTo>
                    <a:pt x="51" y="9"/>
                    <a:pt x="55" y="14"/>
                    <a:pt x="55" y="11"/>
                  </a:cubicBezTo>
                  <a:cubicBezTo>
                    <a:pt x="60" y="11"/>
                    <a:pt x="52" y="16"/>
                    <a:pt x="56" y="15"/>
                  </a:cubicBezTo>
                  <a:cubicBezTo>
                    <a:pt x="56" y="17"/>
                    <a:pt x="55" y="15"/>
                    <a:pt x="53" y="15"/>
                  </a:cubicBezTo>
                  <a:cubicBezTo>
                    <a:pt x="43" y="17"/>
                    <a:pt x="34" y="13"/>
                    <a:pt x="25" y="11"/>
                  </a:cubicBezTo>
                  <a:cubicBezTo>
                    <a:pt x="23" y="11"/>
                    <a:pt x="21" y="11"/>
                    <a:pt x="18" y="11"/>
                  </a:cubicBezTo>
                  <a:cubicBezTo>
                    <a:pt x="15" y="10"/>
                    <a:pt x="12" y="9"/>
                    <a:pt x="8" y="8"/>
                  </a:cubicBezTo>
                  <a:cubicBezTo>
                    <a:pt x="6" y="7"/>
                    <a:pt x="2" y="8"/>
                    <a:pt x="1" y="5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4" name="Freeform 102"/>
            <p:cNvSpPr>
              <a:spLocks noChangeArrowheads="1"/>
            </p:cNvSpPr>
            <p:nvPr/>
          </p:nvSpPr>
          <p:spPr bwMode="auto">
            <a:xfrm>
              <a:off x="7551497" y="3369430"/>
              <a:ext cx="26947" cy="15644"/>
            </a:xfrm>
            <a:custGeom>
              <a:avLst/>
              <a:gdLst>
                <a:gd name="T0" fmla="*/ 2147483646 w 8"/>
                <a:gd name="T1" fmla="*/ 2147483646 h 4"/>
                <a:gd name="T2" fmla="*/ 2147483646 w 8"/>
                <a:gd name="T3" fmla="*/ 2147483646 h 4"/>
                <a:gd name="T4" fmla="*/ 2147483646 w 8"/>
                <a:gd name="T5" fmla="*/ 2147483646 h 4"/>
                <a:gd name="T6" fmla="*/ 2147483646 w 8"/>
                <a:gd name="T7" fmla="*/ 2147483646 h 4"/>
                <a:gd name="T8" fmla="*/ 2147483646 w 8"/>
                <a:gd name="T9" fmla="*/ 214748364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4"/>
                <a:gd name="T17" fmla="*/ 8 w 8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4">
                  <a:moveTo>
                    <a:pt x="3" y="2"/>
                  </a:moveTo>
                  <a:cubicBezTo>
                    <a:pt x="5" y="2"/>
                    <a:pt x="8" y="2"/>
                    <a:pt x="8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2" y="3"/>
                    <a:pt x="1" y="2"/>
                  </a:cubicBezTo>
                  <a:cubicBezTo>
                    <a:pt x="0" y="0"/>
                    <a:pt x="2" y="1"/>
                    <a:pt x="3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5" name="Freeform 103"/>
            <p:cNvSpPr>
              <a:spLocks noChangeArrowheads="1"/>
            </p:cNvSpPr>
            <p:nvPr/>
          </p:nvSpPr>
          <p:spPr bwMode="auto">
            <a:xfrm>
              <a:off x="8452288" y="4097548"/>
              <a:ext cx="147566" cy="164964"/>
            </a:xfrm>
            <a:custGeom>
              <a:avLst/>
              <a:gdLst>
                <a:gd name="T0" fmla="*/ 2147483646 w 44"/>
                <a:gd name="T1" fmla="*/ 2147483646 h 44"/>
                <a:gd name="T2" fmla="*/ 2147483646 w 44"/>
                <a:gd name="T3" fmla="*/ 2147483646 h 44"/>
                <a:gd name="T4" fmla="*/ 2147483646 w 44"/>
                <a:gd name="T5" fmla="*/ 2147483646 h 44"/>
                <a:gd name="T6" fmla="*/ 2147483646 w 44"/>
                <a:gd name="T7" fmla="*/ 2147483646 h 44"/>
                <a:gd name="T8" fmla="*/ 2147483646 w 44"/>
                <a:gd name="T9" fmla="*/ 2147483646 h 44"/>
                <a:gd name="T10" fmla="*/ 2147483646 w 44"/>
                <a:gd name="T11" fmla="*/ 2147483646 h 44"/>
                <a:gd name="T12" fmla="*/ 2147483646 w 44"/>
                <a:gd name="T13" fmla="*/ 2147483646 h 44"/>
                <a:gd name="T14" fmla="*/ 2147483646 w 44"/>
                <a:gd name="T15" fmla="*/ 2147483646 h 44"/>
                <a:gd name="T16" fmla="*/ 2147483646 w 44"/>
                <a:gd name="T17" fmla="*/ 2147483646 h 44"/>
                <a:gd name="T18" fmla="*/ 2147483646 w 44"/>
                <a:gd name="T19" fmla="*/ 2147483646 h 44"/>
                <a:gd name="T20" fmla="*/ 2147483646 w 44"/>
                <a:gd name="T21" fmla="*/ 2147483646 h 44"/>
                <a:gd name="T22" fmla="*/ 2147483646 w 44"/>
                <a:gd name="T23" fmla="*/ 2147483646 h 44"/>
                <a:gd name="T24" fmla="*/ 2147483646 w 44"/>
                <a:gd name="T25" fmla="*/ 2147483646 h 44"/>
                <a:gd name="T26" fmla="*/ 2147483646 w 44"/>
                <a:gd name="T27" fmla="*/ 0 h 44"/>
                <a:gd name="T28" fmla="*/ 2147483646 w 44"/>
                <a:gd name="T29" fmla="*/ 2147483646 h 44"/>
                <a:gd name="T30" fmla="*/ 2147483646 w 44"/>
                <a:gd name="T31" fmla="*/ 2147483646 h 44"/>
                <a:gd name="T32" fmla="*/ 2147483646 w 44"/>
                <a:gd name="T33" fmla="*/ 2147483646 h 44"/>
                <a:gd name="T34" fmla="*/ 2147483646 w 44"/>
                <a:gd name="T35" fmla="*/ 2147483646 h 44"/>
                <a:gd name="T36" fmla="*/ 2147483646 w 44"/>
                <a:gd name="T37" fmla="*/ 2147483646 h 44"/>
                <a:gd name="T38" fmla="*/ 2147483646 w 44"/>
                <a:gd name="T39" fmla="*/ 2147483646 h 44"/>
                <a:gd name="T40" fmla="*/ 2147483646 w 44"/>
                <a:gd name="T41" fmla="*/ 2147483646 h 44"/>
                <a:gd name="T42" fmla="*/ 2147483646 w 44"/>
                <a:gd name="T43" fmla="*/ 2147483646 h 44"/>
                <a:gd name="T44" fmla="*/ 2147483646 w 44"/>
                <a:gd name="T45" fmla="*/ 2147483646 h 44"/>
                <a:gd name="T46" fmla="*/ 2147483646 w 44"/>
                <a:gd name="T47" fmla="*/ 2147483646 h 44"/>
                <a:gd name="T48" fmla="*/ 2147483646 w 44"/>
                <a:gd name="T49" fmla="*/ 2147483646 h 44"/>
                <a:gd name="T50" fmla="*/ 2147483646 w 44"/>
                <a:gd name="T51" fmla="*/ 2147483646 h 44"/>
                <a:gd name="T52" fmla="*/ 2147483646 w 44"/>
                <a:gd name="T53" fmla="*/ 2147483646 h 4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4"/>
                <a:gd name="T82" fmla="*/ 0 h 44"/>
                <a:gd name="T83" fmla="*/ 44 w 44"/>
                <a:gd name="T84" fmla="*/ 44 h 4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4" h="44">
                  <a:moveTo>
                    <a:pt x="1" y="38"/>
                  </a:moveTo>
                  <a:cubicBezTo>
                    <a:pt x="0" y="36"/>
                    <a:pt x="3" y="34"/>
                    <a:pt x="4" y="32"/>
                  </a:cubicBezTo>
                  <a:cubicBezTo>
                    <a:pt x="4" y="32"/>
                    <a:pt x="6" y="31"/>
                    <a:pt x="7" y="31"/>
                  </a:cubicBezTo>
                  <a:cubicBezTo>
                    <a:pt x="7" y="30"/>
                    <a:pt x="6" y="28"/>
                    <a:pt x="7" y="28"/>
                  </a:cubicBezTo>
                  <a:cubicBezTo>
                    <a:pt x="7" y="28"/>
                    <a:pt x="9" y="28"/>
                    <a:pt x="9" y="28"/>
                  </a:cubicBezTo>
                  <a:cubicBezTo>
                    <a:pt x="10" y="28"/>
                    <a:pt x="10" y="25"/>
                    <a:pt x="11" y="25"/>
                  </a:cubicBezTo>
                  <a:cubicBezTo>
                    <a:pt x="13" y="24"/>
                    <a:pt x="16" y="26"/>
                    <a:pt x="16" y="24"/>
                  </a:cubicBezTo>
                  <a:cubicBezTo>
                    <a:pt x="17" y="21"/>
                    <a:pt x="16" y="22"/>
                    <a:pt x="19" y="21"/>
                  </a:cubicBezTo>
                  <a:cubicBezTo>
                    <a:pt x="22" y="21"/>
                    <a:pt x="21" y="19"/>
                    <a:pt x="22" y="17"/>
                  </a:cubicBezTo>
                  <a:cubicBezTo>
                    <a:pt x="22" y="17"/>
                    <a:pt x="26" y="20"/>
                    <a:pt x="25" y="14"/>
                  </a:cubicBezTo>
                  <a:cubicBezTo>
                    <a:pt x="27" y="14"/>
                    <a:pt x="27" y="15"/>
                    <a:pt x="29" y="15"/>
                  </a:cubicBezTo>
                  <a:cubicBezTo>
                    <a:pt x="29" y="13"/>
                    <a:pt x="27" y="12"/>
                    <a:pt x="28" y="10"/>
                  </a:cubicBezTo>
                  <a:cubicBezTo>
                    <a:pt x="33" y="11"/>
                    <a:pt x="32" y="5"/>
                    <a:pt x="33" y="3"/>
                  </a:cubicBezTo>
                  <a:cubicBezTo>
                    <a:pt x="34" y="2"/>
                    <a:pt x="38" y="3"/>
                    <a:pt x="37" y="0"/>
                  </a:cubicBezTo>
                  <a:cubicBezTo>
                    <a:pt x="39" y="1"/>
                    <a:pt x="39" y="3"/>
                    <a:pt x="42" y="3"/>
                  </a:cubicBezTo>
                  <a:cubicBezTo>
                    <a:pt x="40" y="7"/>
                    <a:pt x="44" y="6"/>
                    <a:pt x="43" y="10"/>
                  </a:cubicBezTo>
                  <a:cubicBezTo>
                    <a:pt x="41" y="10"/>
                    <a:pt x="42" y="13"/>
                    <a:pt x="42" y="14"/>
                  </a:cubicBezTo>
                  <a:cubicBezTo>
                    <a:pt x="41" y="14"/>
                    <a:pt x="39" y="14"/>
                    <a:pt x="39" y="14"/>
                  </a:cubicBezTo>
                  <a:cubicBezTo>
                    <a:pt x="38" y="15"/>
                    <a:pt x="38" y="18"/>
                    <a:pt x="37" y="21"/>
                  </a:cubicBezTo>
                  <a:cubicBezTo>
                    <a:pt x="35" y="23"/>
                    <a:pt x="35" y="20"/>
                    <a:pt x="32" y="22"/>
                  </a:cubicBezTo>
                  <a:cubicBezTo>
                    <a:pt x="28" y="24"/>
                    <a:pt x="29" y="29"/>
                    <a:pt x="28" y="32"/>
                  </a:cubicBezTo>
                  <a:cubicBezTo>
                    <a:pt x="27" y="33"/>
                    <a:pt x="23" y="33"/>
                    <a:pt x="25" y="38"/>
                  </a:cubicBezTo>
                  <a:cubicBezTo>
                    <a:pt x="22" y="37"/>
                    <a:pt x="22" y="39"/>
                    <a:pt x="22" y="41"/>
                  </a:cubicBezTo>
                  <a:cubicBezTo>
                    <a:pt x="19" y="37"/>
                    <a:pt x="11" y="44"/>
                    <a:pt x="11" y="36"/>
                  </a:cubicBezTo>
                  <a:cubicBezTo>
                    <a:pt x="10" y="37"/>
                    <a:pt x="7" y="39"/>
                    <a:pt x="5" y="38"/>
                  </a:cubicBezTo>
                  <a:cubicBezTo>
                    <a:pt x="5" y="38"/>
                    <a:pt x="4" y="35"/>
                    <a:pt x="4" y="35"/>
                  </a:cubicBezTo>
                  <a:cubicBezTo>
                    <a:pt x="1" y="35"/>
                    <a:pt x="7" y="40"/>
                    <a:pt x="1" y="38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6" name="Freeform 104"/>
            <p:cNvSpPr>
              <a:spLocks noChangeArrowheads="1"/>
            </p:cNvSpPr>
            <p:nvPr/>
          </p:nvSpPr>
          <p:spPr bwMode="auto">
            <a:xfrm>
              <a:off x="3391432" y="839507"/>
              <a:ext cx="205309" cy="169230"/>
            </a:xfrm>
            <a:custGeom>
              <a:avLst/>
              <a:gdLst>
                <a:gd name="T0" fmla="*/ 2147483646 w 61"/>
                <a:gd name="T1" fmla="*/ 0 h 45"/>
                <a:gd name="T2" fmla="*/ 2147483646 w 61"/>
                <a:gd name="T3" fmla="*/ 2147483646 h 45"/>
                <a:gd name="T4" fmla="*/ 2147483646 w 61"/>
                <a:gd name="T5" fmla="*/ 2147483646 h 45"/>
                <a:gd name="T6" fmla="*/ 2147483646 w 61"/>
                <a:gd name="T7" fmla="*/ 2147483646 h 45"/>
                <a:gd name="T8" fmla="*/ 2147483646 w 61"/>
                <a:gd name="T9" fmla="*/ 2147483646 h 45"/>
                <a:gd name="T10" fmla="*/ 2147483646 w 61"/>
                <a:gd name="T11" fmla="*/ 2147483646 h 45"/>
                <a:gd name="T12" fmla="*/ 2147483646 w 61"/>
                <a:gd name="T13" fmla="*/ 2147483646 h 45"/>
                <a:gd name="T14" fmla="*/ 2147483646 w 61"/>
                <a:gd name="T15" fmla="*/ 2147483646 h 45"/>
                <a:gd name="T16" fmla="*/ 2147483646 w 61"/>
                <a:gd name="T17" fmla="*/ 2147483646 h 45"/>
                <a:gd name="T18" fmla="*/ 2147483646 w 61"/>
                <a:gd name="T19" fmla="*/ 2147483646 h 45"/>
                <a:gd name="T20" fmla="*/ 2147483646 w 61"/>
                <a:gd name="T21" fmla="*/ 2147483646 h 45"/>
                <a:gd name="T22" fmla="*/ 2147483646 w 61"/>
                <a:gd name="T23" fmla="*/ 2147483646 h 45"/>
                <a:gd name="T24" fmla="*/ 2147483646 w 61"/>
                <a:gd name="T25" fmla="*/ 2147483646 h 45"/>
                <a:gd name="T26" fmla="*/ 2147483646 w 61"/>
                <a:gd name="T27" fmla="*/ 2147483646 h 45"/>
                <a:gd name="T28" fmla="*/ 2147483646 w 61"/>
                <a:gd name="T29" fmla="*/ 2147483646 h 45"/>
                <a:gd name="T30" fmla="*/ 2147483646 w 61"/>
                <a:gd name="T31" fmla="*/ 2147483646 h 45"/>
                <a:gd name="T32" fmla="*/ 2147483646 w 61"/>
                <a:gd name="T33" fmla="*/ 2147483646 h 45"/>
                <a:gd name="T34" fmla="*/ 2147483646 w 61"/>
                <a:gd name="T35" fmla="*/ 2147483646 h 45"/>
                <a:gd name="T36" fmla="*/ 2147483646 w 61"/>
                <a:gd name="T37" fmla="*/ 2147483646 h 45"/>
                <a:gd name="T38" fmla="*/ 2147483646 w 61"/>
                <a:gd name="T39" fmla="*/ 2147483646 h 45"/>
                <a:gd name="T40" fmla="*/ 2147483646 w 61"/>
                <a:gd name="T41" fmla="*/ 2147483646 h 45"/>
                <a:gd name="T42" fmla="*/ 2147483646 w 61"/>
                <a:gd name="T43" fmla="*/ 2147483646 h 45"/>
                <a:gd name="T44" fmla="*/ 2147483646 w 61"/>
                <a:gd name="T45" fmla="*/ 2147483646 h 45"/>
                <a:gd name="T46" fmla="*/ 2147483646 w 61"/>
                <a:gd name="T47" fmla="*/ 2147483646 h 45"/>
                <a:gd name="T48" fmla="*/ 2147483646 w 61"/>
                <a:gd name="T49" fmla="*/ 2147483646 h 45"/>
                <a:gd name="T50" fmla="*/ 2147483646 w 61"/>
                <a:gd name="T51" fmla="*/ 2147483646 h 45"/>
                <a:gd name="T52" fmla="*/ 2147483646 w 61"/>
                <a:gd name="T53" fmla="*/ 2147483646 h 45"/>
                <a:gd name="T54" fmla="*/ 2147483646 w 61"/>
                <a:gd name="T55" fmla="*/ 2147483646 h 45"/>
                <a:gd name="T56" fmla="*/ 2147483646 w 61"/>
                <a:gd name="T57" fmla="*/ 2147483646 h 45"/>
                <a:gd name="T58" fmla="*/ 2147483646 w 61"/>
                <a:gd name="T59" fmla="*/ 2147483646 h 45"/>
                <a:gd name="T60" fmla="*/ 2147483646 w 61"/>
                <a:gd name="T61" fmla="*/ 2147483646 h 45"/>
                <a:gd name="T62" fmla="*/ 2147483646 w 61"/>
                <a:gd name="T63" fmla="*/ 2147483646 h 45"/>
                <a:gd name="T64" fmla="*/ 2147483646 w 61"/>
                <a:gd name="T65" fmla="*/ 2147483646 h 45"/>
                <a:gd name="T66" fmla="*/ 0 w 61"/>
                <a:gd name="T67" fmla="*/ 2147483646 h 45"/>
                <a:gd name="T68" fmla="*/ 2147483646 w 61"/>
                <a:gd name="T69" fmla="*/ 2147483646 h 45"/>
                <a:gd name="T70" fmla="*/ 2147483646 w 61"/>
                <a:gd name="T71" fmla="*/ 2147483646 h 45"/>
                <a:gd name="T72" fmla="*/ 2147483646 w 61"/>
                <a:gd name="T73" fmla="*/ 2147483646 h 45"/>
                <a:gd name="T74" fmla="*/ 2147483646 w 61"/>
                <a:gd name="T75" fmla="*/ 2147483646 h 45"/>
                <a:gd name="T76" fmla="*/ 2147483646 w 61"/>
                <a:gd name="T77" fmla="*/ 2147483646 h 45"/>
                <a:gd name="T78" fmla="*/ 2147483646 w 61"/>
                <a:gd name="T79" fmla="*/ 0 h 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1"/>
                <a:gd name="T121" fmla="*/ 0 h 45"/>
                <a:gd name="T122" fmla="*/ 61 w 61"/>
                <a:gd name="T123" fmla="*/ 45 h 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1" h="45">
                  <a:moveTo>
                    <a:pt x="16" y="0"/>
                  </a:moveTo>
                  <a:cubicBezTo>
                    <a:pt x="18" y="2"/>
                    <a:pt x="22" y="2"/>
                    <a:pt x="23" y="5"/>
                  </a:cubicBezTo>
                  <a:cubicBezTo>
                    <a:pt x="26" y="4"/>
                    <a:pt x="27" y="6"/>
                    <a:pt x="28" y="7"/>
                  </a:cubicBezTo>
                  <a:cubicBezTo>
                    <a:pt x="28" y="7"/>
                    <a:pt x="30" y="6"/>
                    <a:pt x="30" y="7"/>
                  </a:cubicBezTo>
                  <a:cubicBezTo>
                    <a:pt x="31" y="7"/>
                    <a:pt x="31" y="9"/>
                    <a:pt x="32" y="8"/>
                  </a:cubicBezTo>
                  <a:cubicBezTo>
                    <a:pt x="34" y="6"/>
                    <a:pt x="33" y="9"/>
                    <a:pt x="36" y="11"/>
                  </a:cubicBezTo>
                  <a:cubicBezTo>
                    <a:pt x="37" y="12"/>
                    <a:pt x="39" y="11"/>
                    <a:pt x="40" y="11"/>
                  </a:cubicBezTo>
                  <a:cubicBezTo>
                    <a:pt x="41" y="11"/>
                    <a:pt x="43" y="16"/>
                    <a:pt x="49" y="14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9"/>
                    <a:pt x="52" y="17"/>
                    <a:pt x="53" y="18"/>
                  </a:cubicBezTo>
                  <a:cubicBezTo>
                    <a:pt x="53" y="18"/>
                    <a:pt x="52" y="20"/>
                    <a:pt x="53" y="21"/>
                  </a:cubicBezTo>
                  <a:cubicBezTo>
                    <a:pt x="55" y="23"/>
                    <a:pt x="58" y="24"/>
                    <a:pt x="61" y="26"/>
                  </a:cubicBezTo>
                  <a:cubicBezTo>
                    <a:pt x="61" y="28"/>
                    <a:pt x="61" y="30"/>
                    <a:pt x="60" y="31"/>
                  </a:cubicBezTo>
                  <a:cubicBezTo>
                    <a:pt x="58" y="31"/>
                    <a:pt x="57" y="29"/>
                    <a:pt x="57" y="29"/>
                  </a:cubicBezTo>
                  <a:cubicBezTo>
                    <a:pt x="54" y="30"/>
                    <a:pt x="53" y="33"/>
                    <a:pt x="50" y="33"/>
                  </a:cubicBezTo>
                  <a:cubicBezTo>
                    <a:pt x="49" y="34"/>
                    <a:pt x="49" y="35"/>
                    <a:pt x="49" y="36"/>
                  </a:cubicBezTo>
                  <a:cubicBezTo>
                    <a:pt x="46" y="36"/>
                    <a:pt x="46" y="37"/>
                    <a:pt x="46" y="39"/>
                  </a:cubicBezTo>
                  <a:cubicBezTo>
                    <a:pt x="41" y="40"/>
                    <a:pt x="40" y="36"/>
                    <a:pt x="37" y="39"/>
                  </a:cubicBezTo>
                  <a:cubicBezTo>
                    <a:pt x="36" y="39"/>
                    <a:pt x="37" y="41"/>
                    <a:pt x="37" y="41"/>
                  </a:cubicBezTo>
                  <a:cubicBezTo>
                    <a:pt x="37" y="45"/>
                    <a:pt x="32" y="37"/>
                    <a:pt x="32" y="42"/>
                  </a:cubicBezTo>
                  <a:cubicBezTo>
                    <a:pt x="30" y="42"/>
                    <a:pt x="31" y="40"/>
                    <a:pt x="30" y="39"/>
                  </a:cubicBezTo>
                  <a:cubicBezTo>
                    <a:pt x="27" y="42"/>
                    <a:pt x="26" y="38"/>
                    <a:pt x="22" y="39"/>
                  </a:cubicBezTo>
                  <a:cubicBezTo>
                    <a:pt x="22" y="37"/>
                    <a:pt x="21" y="36"/>
                    <a:pt x="19" y="36"/>
                  </a:cubicBezTo>
                  <a:cubicBezTo>
                    <a:pt x="19" y="34"/>
                    <a:pt x="23" y="36"/>
                    <a:pt x="23" y="33"/>
                  </a:cubicBezTo>
                  <a:cubicBezTo>
                    <a:pt x="24" y="30"/>
                    <a:pt x="18" y="33"/>
                    <a:pt x="16" y="32"/>
                  </a:cubicBezTo>
                  <a:cubicBezTo>
                    <a:pt x="15" y="28"/>
                    <a:pt x="19" y="30"/>
                    <a:pt x="21" y="29"/>
                  </a:cubicBezTo>
                  <a:cubicBezTo>
                    <a:pt x="21" y="29"/>
                    <a:pt x="23" y="26"/>
                    <a:pt x="23" y="26"/>
                  </a:cubicBezTo>
                  <a:cubicBezTo>
                    <a:pt x="24" y="26"/>
                    <a:pt x="26" y="29"/>
                    <a:pt x="28" y="28"/>
                  </a:cubicBezTo>
                  <a:cubicBezTo>
                    <a:pt x="28" y="26"/>
                    <a:pt x="26" y="25"/>
                    <a:pt x="26" y="24"/>
                  </a:cubicBezTo>
                  <a:cubicBezTo>
                    <a:pt x="25" y="25"/>
                    <a:pt x="16" y="24"/>
                    <a:pt x="14" y="26"/>
                  </a:cubicBezTo>
                  <a:cubicBezTo>
                    <a:pt x="11" y="29"/>
                    <a:pt x="13" y="26"/>
                    <a:pt x="9" y="25"/>
                  </a:cubicBezTo>
                  <a:cubicBezTo>
                    <a:pt x="5" y="24"/>
                    <a:pt x="2" y="26"/>
                    <a:pt x="7" y="22"/>
                  </a:cubicBezTo>
                  <a:cubicBezTo>
                    <a:pt x="6" y="20"/>
                    <a:pt x="2" y="21"/>
                    <a:pt x="1" y="19"/>
                  </a:cubicBezTo>
                  <a:cubicBezTo>
                    <a:pt x="3" y="17"/>
                    <a:pt x="6" y="13"/>
                    <a:pt x="0" y="15"/>
                  </a:cubicBezTo>
                  <a:cubicBezTo>
                    <a:pt x="0" y="14"/>
                    <a:pt x="1" y="12"/>
                    <a:pt x="4" y="12"/>
                  </a:cubicBezTo>
                  <a:cubicBezTo>
                    <a:pt x="5" y="12"/>
                    <a:pt x="5" y="10"/>
                    <a:pt x="7" y="10"/>
                  </a:cubicBezTo>
                  <a:cubicBezTo>
                    <a:pt x="9" y="10"/>
                    <a:pt x="7" y="7"/>
                    <a:pt x="8" y="5"/>
                  </a:cubicBezTo>
                  <a:cubicBezTo>
                    <a:pt x="8" y="5"/>
                    <a:pt x="10" y="6"/>
                    <a:pt x="11" y="5"/>
                  </a:cubicBezTo>
                  <a:cubicBezTo>
                    <a:pt x="12" y="5"/>
                    <a:pt x="12" y="3"/>
                    <a:pt x="14" y="3"/>
                  </a:cubicBezTo>
                  <a:cubicBezTo>
                    <a:pt x="14" y="1"/>
                    <a:pt x="16" y="2"/>
                    <a:pt x="16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7" name="Freeform 105"/>
            <p:cNvSpPr>
              <a:spLocks noChangeArrowheads="1"/>
            </p:cNvSpPr>
            <p:nvPr/>
          </p:nvSpPr>
          <p:spPr bwMode="auto">
            <a:xfrm>
              <a:off x="5454783" y="902080"/>
              <a:ext cx="275884" cy="155009"/>
            </a:xfrm>
            <a:custGeom>
              <a:avLst/>
              <a:gdLst>
                <a:gd name="T0" fmla="*/ 2147483646 w 82"/>
                <a:gd name="T1" fmla="*/ 2147483646 h 41"/>
                <a:gd name="T2" fmla="*/ 2147483646 w 82"/>
                <a:gd name="T3" fmla="*/ 2147483646 h 41"/>
                <a:gd name="T4" fmla="*/ 2147483646 w 82"/>
                <a:gd name="T5" fmla="*/ 2147483646 h 41"/>
                <a:gd name="T6" fmla="*/ 2147483646 w 82"/>
                <a:gd name="T7" fmla="*/ 2147483646 h 41"/>
                <a:gd name="T8" fmla="*/ 2147483646 w 82"/>
                <a:gd name="T9" fmla="*/ 2147483646 h 41"/>
                <a:gd name="T10" fmla="*/ 2147483646 w 82"/>
                <a:gd name="T11" fmla="*/ 2147483646 h 41"/>
                <a:gd name="T12" fmla="*/ 2147483646 w 82"/>
                <a:gd name="T13" fmla="*/ 2147483646 h 41"/>
                <a:gd name="T14" fmla="*/ 2147483646 w 82"/>
                <a:gd name="T15" fmla="*/ 2147483646 h 41"/>
                <a:gd name="T16" fmla="*/ 2147483646 w 82"/>
                <a:gd name="T17" fmla="*/ 2147483646 h 41"/>
                <a:gd name="T18" fmla="*/ 2147483646 w 82"/>
                <a:gd name="T19" fmla="*/ 2147483646 h 41"/>
                <a:gd name="T20" fmla="*/ 2147483646 w 82"/>
                <a:gd name="T21" fmla="*/ 2147483646 h 41"/>
                <a:gd name="T22" fmla="*/ 2147483646 w 82"/>
                <a:gd name="T23" fmla="*/ 2147483646 h 41"/>
                <a:gd name="T24" fmla="*/ 2147483646 w 82"/>
                <a:gd name="T25" fmla="*/ 2147483646 h 41"/>
                <a:gd name="T26" fmla="*/ 2147483646 w 82"/>
                <a:gd name="T27" fmla="*/ 2147483646 h 41"/>
                <a:gd name="T28" fmla="*/ 2147483646 w 82"/>
                <a:gd name="T29" fmla="*/ 2147483646 h 41"/>
                <a:gd name="T30" fmla="*/ 2147483646 w 82"/>
                <a:gd name="T31" fmla="*/ 2147483646 h 41"/>
                <a:gd name="T32" fmla="*/ 2147483646 w 82"/>
                <a:gd name="T33" fmla="*/ 2147483646 h 41"/>
                <a:gd name="T34" fmla="*/ 2147483646 w 82"/>
                <a:gd name="T35" fmla="*/ 2147483646 h 41"/>
                <a:gd name="T36" fmla="*/ 2147483646 w 82"/>
                <a:gd name="T37" fmla="*/ 2147483646 h 41"/>
                <a:gd name="T38" fmla="*/ 2147483646 w 82"/>
                <a:gd name="T39" fmla="*/ 2147483646 h 41"/>
                <a:gd name="T40" fmla="*/ 2147483646 w 82"/>
                <a:gd name="T41" fmla="*/ 2147483646 h 41"/>
                <a:gd name="T42" fmla="*/ 2147483646 w 82"/>
                <a:gd name="T43" fmla="*/ 2147483646 h 41"/>
                <a:gd name="T44" fmla="*/ 2147483646 w 82"/>
                <a:gd name="T45" fmla="*/ 2147483646 h 41"/>
                <a:gd name="T46" fmla="*/ 2147483646 w 82"/>
                <a:gd name="T47" fmla="*/ 2147483646 h 41"/>
                <a:gd name="T48" fmla="*/ 2147483646 w 82"/>
                <a:gd name="T49" fmla="*/ 2147483646 h 41"/>
                <a:gd name="T50" fmla="*/ 2147483646 w 82"/>
                <a:gd name="T51" fmla="*/ 2147483646 h 41"/>
                <a:gd name="T52" fmla="*/ 2147483646 w 82"/>
                <a:gd name="T53" fmla="*/ 2147483646 h 41"/>
                <a:gd name="T54" fmla="*/ 2147483646 w 82"/>
                <a:gd name="T55" fmla="*/ 2147483646 h 41"/>
                <a:gd name="T56" fmla="*/ 2147483646 w 82"/>
                <a:gd name="T57" fmla="*/ 2147483646 h 41"/>
                <a:gd name="T58" fmla="*/ 2147483646 w 82"/>
                <a:gd name="T59" fmla="*/ 2147483646 h 41"/>
                <a:gd name="T60" fmla="*/ 2147483646 w 82"/>
                <a:gd name="T61" fmla="*/ 2147483646 h 41"/>
                <a:gd name="T62" fmla="*/ 2147483646 w 82"/>
                <a:gd name="T63" fmla="*/ 2147483646 h 41"/>
                <a:gd name="T64" fmla="*/ 2147483646 w 82"/>
                <a:gd name="T65" fmla="*/ 2147483646 h 41"/>
                <a:gd name="T66" fmla="*/ 2147483646 w 82"/>
                <a:gd name="T67" fmla="*/ 2147483646 h 41"/>
                <a:gd name="T68" fmla="*/ 2147483646 w 82"/>
                <a:gd name="T69" fmla="*/ 2147483646 h 41"/>
                <a:gd name="T70" fmla="*/ 2147483646 w 82"/>
                <a:gd name="T71" fmla="*/ 2147483646 h 41"/>
                <a:gd name="T72" fmla="*/ 2147483646 w 82"/>
                <a:gd name="T73" fmla="*/ 2147483646 h 41"/>
                <a:gd name="T74" fmla="*/ 2147483646 w 82"/>
                <a:gd name="T75" fmla="*/ 2147483646 h 41"/>
                <a:gd name="T76" fmla="*/ 2147483646 w 82"/>
                <a:gd name="T77" fmla="*/ 2147483646 h 41"/>
                <a:gd name="T78" fmla="*/ 2147483646 w 82"/>
                <a:gd name="T79" fmla="*/ 2147483646 h 41"/>
                <a:gd name="T80" fmla="*/ 2147483646 w 82"/>
                <a:gd name="T81" fmla="*/ 2147483646 h 41"/>
                <a:gd name="T82" fmla="*/ 2147483646 w 82"/>
                <a:gd name="T83" fmla="*/ 2147483646 h 41"/>
                <a:gd name="T84" fmla="*/ 2147483646 w 82"/>
                <a:gd name="T85" fmla="*/ 2147483646 h 41"/>
                <a:gd name="T86" fmla="*/ 2147483646 w 82"/>
                <a:gd name="T87" fmla="*/ 2147483646 h 41"/>
                <a:gd name="T88" fmla="*/ 2147483646 w 82"/>
                <a:gd name="T89" fmla="*/ 2147483646 h 41"/>
                <a:gd name="T90" fmla="*/ 2147483646 w 82"/>
                <a:gd name="T91" fmla="*/ 2147483646 h 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2"/>
                <a:gd name="T139" fmla="*/ 0 h 41"/>
                <a:gd name="T140" fmla="*/ 82 w 82"/>
                <a:gd name="T141" fmla="*/ 41 h 4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2" h="41">
                  <a:moveTo>
                    <a:pt x="29" y="28"/>
                  </a:moveTo>
                  <a:cubicBezTo>
                    <a:pt x="28" y="25"/>
                    <a:pt x="26" y="29"/>
                    <a:pt x="26" y="29"/>
                  </a:cubicBezTo>
                  <a:cubicBezTo>
                    <a:pt x="24" y="29"/>
                    <a:pt x="22" y="26"/>
                    <a:pt x="19" y="28"/>
                  </a:cubicBezTo>
                  <a:cubicBezTo>
                    <a:pt x="19" y="25"/>
                    <a:pt x="21" y="26"/>
                    <a:pt x="23" y="25"/>
                  </a:cubicBezTo>
                  <a:cubicBezTo>
                    <a:pt x="26" y="23"/>
                    <a:pt x="28" y="20"/>
                    <a:pt x="31" y="19"/>
                  </a:cubicBezTo>
                  <a:cubicBezTo>
                    <a:pt x="31" y="18"/>
                    <a:pt x="28" y="18"/>
                    <a:pt x="29" y="15"/>
                  </a:cubicBezTo>
                  <a:cubicBezTo>
                    <a:pt x="26" y="14"/>
                    <a:pt x="23" y="19"/>
                    <a:pt x="22" y="15"/>
                  </a:cubicBezTo>
                  <a:cubicBezTo>
                    <a:pt x="20" y="17"/>
                    <a:pt x="17" y="19"/>
                    <a:pt x="15" y="21"/>
                  </a:cubicBezTo>
                  <a:cubicBezTo>
                    <a:pt x="10" y="21"/>
                    <a:pt x="10" y="18"/>
                    <a:pt x="5" y="19"/>
                  </a:cubicBezTo>
                  <a:cubicBezTo>
                    <a:pt x="8" y="17"/>
                    <a:pt x="8" y="14"/>
                    <a:pt x="6" y="9"/>
                  </a:cubicBezTo>
                  <a:cubicBezTo>
                    <a:pt x="5" y="9"/>
                    <a:pt x="4" y="10"/>
                    <a:pt x="3" y="11"/>
                  </a:cubicBezTo>
                  <a:cubicBezTo>
                    <a:pt x="0" y="11"/>
                    <a:pt x="3" y="6"/>
                    <a:pt x="2" y="4"/>
                  </a:cubicBezTo>
                  <a:cubicBezTo>
                    <a:pt x="4" y="4"/>
                    <a:pt x="4" y="4"/>
                    <a:pt x="5" y="5"/>
                  </a:cubicBezTo>
                  <a:cubicBezTo>
                    <a:pt x="6" y="2"/>
                    <a:pt x="13" y="6"/>
                    <a:pt x="13" y="2"/>
                  </a:cubicBezTo>
                  <a:cubicBezTo>
                    <a:pt x="15" y="3"/>
                    <a:pt x="14" y="5"/>
                    <a:pt x="15" y="7"/>
                  </a:cubicBezTo>
                  <a:cubicBezTo>
                    <a:pt x="20" y="8"/>
                    <a:pt x="25" y="0"/>
                    <a:pt x="26" y="8"/>
                  </a:cubicBezTo>
                  <a:cubicBezTo>
                    <a:pt x="30" y="8"/>
                    <a:pt x="30" y="6"/>
                    <a:pt x="30" y="2"/>
                  </a:cubicBezTo>
                  <a:cubicBezTo>
                    <a:pt x="34" y="4"/>
                    <a:pt x="38" y="3"/>
                    <a:pt x="44" y="4"/>
                  </a:cubicBezTo>
                  <a:cubicBezTo>
                    <a:pt x="45" y="4"/>
                    <a:pt x="45" y="6"/>
                    <a:pt x="45" y="4"/>
                  </a:cubicBezTo>
                  <a:cubicBezTo>
                    <a:pt x="48" y="4"/>
                    <a:pt x="46" y="10"/>
                    <a:pt x="51" y="8"/>
                  </a:cubicBezTo>
                  <a:cubicBezTo>
                    <a:pt x="51" y="9"/>
                    <a:pt x="50" y="9"/>
                    <a:pt x="50" y="11"/>
                  </a:cubicBezTo>
                  <a:cubicBezTo>
                    <a:pt x="52" y="10"/>
                    <a:pt x="57" y="12"/>
                    <a:pt x="57" y="9"/>
                  </a:cubicBezTo>
                  <a:cubicBezTo>
                    <a:pt x="58" y="11"/>
                    <a:pt x="59" y="13"/>
                    <a:pt x="65" y="12"/>
                  </a:cubicBezTo>
                  <a:cubicBezTo>
                    <a:pt x="63" y="15"/>
                    <a:pt x="64" y="14"/>
                    <a:pt x="67" y="15"/>
                  </a:cubicBezTo>
                  <a:cubicBezTo>
                    <a:pt x="67" y="15"/>
                    <a:pt x="66" y="16"/>
                    <a:pt x="68" y="16"/>
                  </a:cubicBezTo>
                  <a:cubicBezTo>
                    <a:pt x="70" y="17"/>
                    <a:pt x="68" y="18"/>
                    <a:pt x="69" y="19"/>
                  </a:cubicBezTo>
                  <a:cubicBezTo>
                    <a:pt x="70" y="20"/>
                    <a:pt x="72" y="19"/>
                    <a:pt x="72" y="19"/>
                  </a:cubicBezTo>
                  <a:cubicBezTo>
                    <a:pt x="73" y="20"/>
                    <a:pt x="72" y="22"/>
                    <a:pt x="72" y="22"/>
                  </a:cubicBezTo>
                  <a:cubicBezTo>
                    <a:pt x="73" y="23"/>
                    <a:pt x="75" y="22"/>
                    <a:pt x="75" y="22"/>
                  </a:cubicBezTo>
                  <a:cubicBezTo>
                    <a:pt x="76" y="23"/>
                    <a:pt x="75" y="25"/>
                    <a:pt x="76" y="26"/>
                  </a:cubicBezTo>
                  <a:cubicBezTo>
                    <a:pt x="79" y="27"/>
                    <a:pt x="80" y="24"/>
                    <a:pt x="81" y="26"/>
                  </a:cubicBezTo>
                  <a:cubicBezTo>
                    <a:pt x="82" y="30"/>
                    <a:pt x="77" y="28"/>
                    <a:pt x="76" y="29"/>
                  </a:cubicBezTo>
                  <a:cubicBezTo>
                    <a:pt x="76" y="29"/>
                    <a:pt x="76" y="30"/>
                    <a:pt x="76" y="30"/>
                  </a:cubicBezTo>
                  <a:cubicBezTo>
                    <a:pt x="73" y="32"/>
                    <a:pt x="67" y="30"/>
                    <a:pt x="62" y="30"/>
                  </a:cubicBezTo>
                  <a:cubicBezTo>
                    <a:pt x="61" y="26"/>
                    <a:pt x="62" y="27"/>
                    <a:pt x="62" y="22"/>
                  </a:cubicBezTo>
                  <a:cubicBezTo>
                    <a:pt x="61" y="18"/>
                    <a:pt x="51" y="18"/>
                    <a:pt x="48" y="21"/>
                  </a:cubicBezTo>
                  <a:cubicBezTo>
                    <a:pt x="46" y="21"/>
                    <a:pt x="48" y="24"/>
                    <a:pt x="47" y="25"/>
                  </a:cubicBezTo>
                  <a:cubicBezTo>
                    <a:pt x="47" y="25"/>
                    <a:pt x="44" y="24"/>
                    <a:pt x="44" y="25"/>
                  </a:cubicBezTo>
                  <a:cubicBezTo>
                    <a:pt x="43" y="26"/>
                    <a:pt x="44" y="28"/>
                    <a:pt x="41" y="28"/>
                  </a:cubicBezTo>
                  <a:cubicBezTo>
                    <a:pt x="41" y="29"/>
                    <a:pt x="42" y="29"/>
                    <a:pt x="43" y="29"/>
                  </a:cubicBezTo>
                  <a:cubicBezTo>
                    <a:pt x="42" y="31"/>
                    <a:pt x="40" y="30"/>
                    <a:pt x="38" y="30"/>
                  </a:cubicBezTo>
                  <a:cubicBezTo>
                    <a:pt x="37" y="35"/>
                    <a:pt x="38" y="34"/>
                    <a:pt x="38" y="39"/>
                  </a:cubicBezTo>
                  <a:cubicBezTo>
                    <a:pt x="34" y="40"/>
                    <a:pt x="21" y="41"/>
                    <a:pt x="20" y="33"/>
                  </a:cubicBezTo>
                  <a:cubicBezTo>
                    <a:pt x="23" y="33"/>
                    <a:pt x="24" y="32"/>
                    <a:pt x="24" y="30"/>
                  </a:cubicBezTo>
                  <a:cubicBezTo>
                    <a:pt x="28" y="30"/>
                    <a:pt x="27" y="33"/>
                    <a:pt x="30" y="30"/>
                  </a:cubicBezTo>
                  <a:cubicBezTo>
                    <a:pt x="29" y="29"/>
                    <a:pt x="26" y="28"/>
                    <a:pt x="29" y="28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8" name="Freeform 106"/>
            <p:cNvSpPr>
              <a:spLocks noChangeArrowheads="1"/>
            </p:cNvSpPr>
            <p:nvPr/>
          </p:nvSpPr>
          <p:spPr bwMode="auto">
            <a:xfrm>
              <a:off x="2882010" y="1024381"/>
              <a:ext cx="130884" cy="75371"/>
            </a:xfrm>
            <a:custGeom>
              <a:avLst/>
              <a:gdLst>
                <a:gd name="T0" fmla="*/ 2147483646 w 39"/>
                <a:gd name="T1" fmla="*/ 2147483646 h 20"/>
                <a:gd name="T2" fmla="*/ 2147483646 w 39"/>
                <a:gd name="T3" fmla="*/ 2147483646 h 20"/>
                <a:gd name="T4" fmla="*/ 2147483646 w 39"/>
                <a:gd name="T5" fmla="*/ 2147483646 h 20"/>
                <a:gd name="T6" fmla="*/ 2147483646 w 39"/>
                <a:gd name="T7" fmla="*/ 2147483646 h 20"/>
                <a:gd name="T8" fmla="*/ 2147483646 w 39"/>
                <a:gd name="T9" fmla="*/ 2147483646 h 20"/>
                <a:gd name="T10" fmla="*/ 2147483646 w 39"/>
                <a:gd name="T11" fmla="*/ 2147483646 h 20"/>
                <a:gd name="T12" fmla="*/ 2147483646 w 39"/>
                <a:gd name="T13" fmla="*/ 2147483646 h 20"/>
                <a:gd name="T14" fmla="*/ 2147483646 w 39"/>
                <a:gd name="T15" fmla="*/ 2147483646 h 20"/>
                <a:gd name="T16" fmla="*/ 2147483646 w 39"/>
                <a:gd name="T17" fmla="*/ 2147483646 h 20"/>
                <a:gd name="T18" fmla="*/ 0 w 39"/>
                <a:gd name="T19" fmla="*/ 2147483646 h 20"/>
                <a:gd name="T20" fmla="*/ 2147483646 w 39"/>
                <a:gd name="T21" fmla="*/ 2147483646 h 20"/>
                <a:gd name="T22" fmla="*/ 2147483646 w 39"/>
                <a:gd name="T23" fmla="*/ 2147483646 h 20"/>
                <a:gd name="T24" fmla="*/ 2147483646 w 39"/>
                <a:gd name="T25" fmla="*/ 2147483646 h 20"/>
                <a:gd name="T26" fmla="*/ 2147483646 w 39"/>
                <a:gd name="T27" fmla="*/ 2147483646 h 20"/>
                <a:gd name="T28" fmla="*/ 2147483646 w 39"/>
                <a:gd name="T29" fmla="*/ 2147483646 h 20"/>
                <a:gd name="T30" fmla="*/ 2147483646 w 39"/>
                <a:gd name="T31" fmla="*/ 2147483646 h 20"/>
                <a:gd name="T32" fmla="*/ 2147483646 w 39"/>
                <a:gd name="T33" fmla="*/ 2147483646 h 20"/>
                <a:gd name="T34" fmla="*/ 2147483646 w 39"/>
                <a:gd name="T35" fmla="*/ 2147483646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9"/>
                <a:gd name="T55" fmla="*/ 0 h 20"/>
                <a:gd name="T56" fmla="*/ 39 w 39"/>
                <a:gd name="T57" fmla="*/ 20 h 2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9" h="20">
                  <a:moveTo>
                    <a:pt x="38" y="3"/>
                  </a:moveTo>
                  <a:cubicBezTo>
                    <a:pt x="38" y="3"/>
                    <a:pt x="39" y="6"/>
                    <a:pt x="38" y="7"/>
                  </a:cubicBezTo>
                  <a:cubicBezTo>
                    <a:pt x="38" y="7"/>
                    <a:pt x="36" y="6"/>
                    <a:pt x="36" y="7"/>
                  </a:cubicBezTo>
                  <a:cubicBezTo>
                    <a:pt x="35" y="7"/>
                    <a:pt x="37" y="11"/>
                    <a:pt x="36" y="11"/>
                  </a:cubicBezTo>
                  <a:cubicBezTo>
                    <a:pt x="34" y="11"/>
                    <a:pt x="32" y="9"/>
                    <a:pt x="31" y="14"/>
                  </a:cubicBezTo>
                  <a:cubicBezTo>
                    <a:pt x="29" y="14"/>
                    <a:pt x="30" y="9"/>
                    <a:pt x="27" y="10"/>
                  </a:cubicBezTo>
                  <a:cubicBezTo>
                    <a:pt x="24" y="9"/>
                    <a:pt x="25" y="12"/>
                    <a:pt x="23" y="13"/>
                  </a:cubicBezTo>
                  <a:cubicBezTo>
                    <a:pt x="21" y="15"/>
                    <a:pt x="17" y="14"/>
                    <a:pt x="17" y="18"/>
                  </a:cubicBezTo>
                  <a:cubicBezTo>
                    <a:pt x="11" y="20"/>
                    <a:pt x="8" y="19"/>
                    <a:pt x="2" y="18"/>
                  </a:cubicBezTo>
                  <a:cubicBezTo>
                    <a:pt x="2" y="16"/>
                    <a:pt x="0" y="15"/>
                    <a:pt x="0" y="13"/>
                  </a:cubicBezTo>
                  <a:cubicBezTo>
                    <a:pt x="2" y="14"/>
                    <a:pt x="4" y="14"/>
                    <a:pt x="6" y="14"/>
                  </a:cubicBezTo>
                  <a:cubicBezTo>
                    <a:pt x="9" y="14"/>
                    <a:pt x="9" y="10"/>
                    <a:pt x="12" y="10"/>
                  </a:cubicBezTo>
                  <a:cubicBezTo>
                    <a:pt x="12" y="10"/>
                    <a:pt x="14" y="6"/>
                    <a:pt x="14" y="7"/>
                  </a:cubicBezTo>
                  <a:cubicBezTo>
                    <a:pt x="17" y="10"/>
                    <a:pt x="15" y="6"/>
                    <a:pt x="19" y="6"/>
                  </a:cubicBezTo>
                  <a:cubicBezTo>
                    <a:pt x="19" y="5"/>
                    <a:pt x="20" y="6"/>
                    <a:pt x="20" y="6"/>
                  </a:cubicBezTo>
                  <a:cubicBezTo>
                    <a:pt x="21" y="5"/>
                    <a:pt x="23" y="3"/>
                    <a:pt x="23" y="3"/>
                  </a:cubicBezTo>
                  <a:cubicBezTo>
                    <a:pt x="25" y="2"/>
                    <a:pt x="27" y="3"/>
                    <a:pt x="28" y="3"/>
                  </a:cubicBezTo>
                  <a:cubicBezTo>
                    <a:pt x="30" y="2"/>
                    <a:pt x="35" y="0"/>
                    <a:pt x="38" y="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9" name="Freeform 107"/>
            <p:cNvSpPr>
              <a:spLocks noChangeArrowheads="1"/>
            </p:cNvSpPr>
            <p:nvPr/>
          </p:nvSpPr>
          <p:spPr bwMode="auto">
            <a:xfrm>
              <a:off x="3240017" y="1052823"/>
              <a:ext cx="130884" cy="76794"/>
            </a:xfrm>
            <a:custGeom>
              <a:avLst/>
              <a:gdLst>
                <a:gd name="T0" fmla="*/ 2147483646 w 39"/>
                <a:gd name="T1" fmla="*/ 2147483646 h 20"/>
                <a:gd name="T2" fmla="*/ 2147483646 w 39"/>
                <a:gd name="T3" fmla="*/ 2147483646 h 20"/>
                <a:gd name="T4" fmla="*/ 2147483646 w 39"/>
                <a:gd name="T5" fmla="*/ 2147483646 h 20"/>
                <a:gd name="T6" fmla="*/ 2147483646 w 39"/>
                <a:gd name="T7" fmla="*/ 2147483646 h 20"/>
                <a:gd name="T8" fmla="*/ 2147483646 w 39"/>
                <a:gd name="T9" fmla="*/ 2147483646 h 20"/>
                <a:gd name="T10" fmla="*/ 2147483646 w 39"/>
                <a:gd name="T11" fmla="*/ 2147483646 h 20"/>
                <a:gd name="T12" fmla="*/ 2147483646 w 39"/>
                <a:gd name="T13" fmla="*/ 2147483646 h 20"/>
                <a:gd name="T14" fmla="*/ 2147483646 w 39"/>
                <a:gd name="T15" fmla="*/ 2147483646 h 20"/>
                <a:gd name="T16" fmla="*/ 2147483646 w 39"/>
                <a:gd name="T17" fmla="*/ 2147483646 h 20"/>
                <a:gd name="T18" fmla="*/ 0 w 39"/>
                <a:gd name="T19" fmla="*/ 2147483646 h 20"/>
                <a:gd name="T20" fmla="*/ 2147483646 w 39"/>
                <a:gd name="T21" fmla="*/ 2147483646 h 20"/>
                <a:gd name="T22" fmla="*/ 2147483646 w 39"/>
                <a:gd name="T23" fmla="*/ 2147483646 h 20"/>
                <a:gd name="T24" fmla="*/ 2147483646 w 39"/>
                <a:gd name="T25" fmla="*/ 2147483646 h 20"/>
                <a:gd name="T26" fmla="*/ 2147483646 w 39"/>
                <a:gd name="T27" fmla="*/ 2147483646 h 20"/>
                <a:gd name="T28" fmla="*/ 2147483646 w 39"/>
                <a:gd name="T29" fmla="*/ 2147483646 h 20"/>
                <a:gd name="T30" fmla="*/ 2147483646 w 39"/>
                <a:gd name="T31" fmla="*/ 2147483646 h 20"/>
                <a:gd name="T32" fmla="*/ 2147483646 w 39"/>
                <a:gd name="T33" fmla="*/ 2147483646 h 20"/>
                <a:gd name="T34" fmla="*/ 2147483646 w 39"/>
                <a:gd name="T35" fmla="*/ 2147483646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9"/>
                <a:gd name="T55" fmla="*/ 0 h 20"/>
                <a:gd name="T56" fmla="*/ 39 w 39"/>
                <a:gd name="T57" fmla="*/ 20 h 2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9" h="20">
                  <a:moveTo>
                    <a:pt x="35" y="2"/>
                  </a:moveTo>
                  <a:cubicBezTo>
                    <a:pt x="33" y="9"/>
                    <a:pt x="39" y="9"/>
                    <a:pt x="39" y="14"/>
                  </a:cubicBezTo>
                  <a:cubicBezTo>
                    <a:pt x="38" y="15"/>
                    <a:pt x="37" y="12"/>
                    <a:pt x="36" y="13"/>
                  </a:cubicBezTo>
                  <a:cubicBezTo>
                    <a:pt x="35" y="14"/>
                    <a:pt x="37" y="17"/>
                    <a:pt x="36" y="17"/>
                  </a:cubicBezTo>
                  <a:cubicBezTo>
                    <a:pt x="35" y="18"/>
                    <a:pt x="32" y="18"/>
                    <a:pt x="31" y="19"/>
                  </a:cubicBezTo>
                  <a:cubicBezTo>
                    <a:pt x="30" y="19"/>
                    <a:pt x="30" y="20"/>
                    <a:pt x="29" y="20"/>
                  </a:cubicBezTo>
                  <a:cubicBezTo>
                    <a:pt x="28" y="20"/>
                    <a:pt x="26" y="20"/>
                    <a:pt x="25" y="20"/>
                  </a:cubicBezTo>
                  <a:cubicBezTo>
                    <a:pt x="23" y="18"/>
                    <a:pt x="23" y="16"/>
                    <a:pt x="25" y="14"/>
                  </a:cubicBezTo>
                  <a:cubicBezTo>
                    <a:pt x="20" y="17"/>
                    <a:pt x="17" y="13"/>
                    <a:pt x="11" y="13"/>
                  </a:cubicBezTo>
                  <a:cubicBezTo>
                    <a:pt x="10" y="8"/>
                    <a:pt x="3" y="9"/>
                    <a:pt x="0" y="6"/>
                  </a:cubicBezTo>
                  <a:cubicBezTo>
                    <a:pt x="0" y="6"/>
                    <a:pt x="1" y="3"/>
                    <a:pt x="1" y="3"/>
                  </a:cubicBezTo>
                  <a:cubicBezTo>
                    <a:pt x="3" y="2"/>
                    <a:pt x="3" y="4"/>
                    <a:pt x="4" y="5"/>
                  </a:cubicBezTo>
                  <a:cubicBezTo>
                    <a:pt x="6" y="5"/>
                    <a:pt x="10" y="6"/>
                    <a:pt x="11" y="7"/>
                  </a:cubicBezTo>
                  <a:cubicBezTo>
                    <a:pt x="11" y="8"/>
                    <a:pt x="13" y="7"/>
                    <a:pt x="14" y="7"/>
                  </a:cubicBezTo>
                  <a:cubicBezTo>
                    <a:pt x="14" y="8"/>
                    <a:pt x="13" y="11"/>
                    <a:pt x="15" y="10"/>
                  </a:cubicBezTo>
                  <a:cubicBezTo>
                    <a:pt x="19" y="9"/>
                    <a:pt x="13" y="6"/>
                    <a:pt x="16" y="5"/>
                  </a:cubicBezTo>
                  <a:cubicBezTo>
                    <a:pt x="19" y="3"/>
                    <a:pt x="19" y="7"/>
                    <a:pt x="19" y="7"/>
                  </a:cubicBezTo>
                  <a:cubicBezTo>
                    <a:pt x="24" y="7"/>
                    <a:pt x="26" y="0"/>
                    <a:pt x="35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0" name="Freeform 108"/>
            <p:cNvSpPr>
              <a:spLocks noChangeArrowheads="1"/>
            </p:cNvSpPr>
            <p:nvPr/>
          </p:nvSpPr>
          <p:spPr bwMode="auto">
            <a:xfrm>
              <a:off x="2985948" y="1057089"/>
              <a:ext cx="232256" cy="98126"/>
            </a:xfrm>
            <a:custGeom>
              <a:avLst/>
              <a:gdLst>
                <a:gd name="T0" fmla="*/ 2147483646 w 69"/>
                <a:gd name="T1" fmla="*/ 2147483646 h 26"/>
                <a:gd name="T2" fmla="*/ 2147483646 w 69"/>
                <a:gd name="T3" fmla="*/ 2147483646 h 26"/>
                <a:gd name="T4" fmla="*/ 2147483646 w 69"/>
                <a:gd name="T5" fmla="*/ 2147483646 h 26"/>
                <a:gd name="T6" fmla="*/ 2147483646 w 69"/>
                <a:gd name="T7" fmla="*/ 2147483646 h 26"/>
                <a:gd name="T8" fmla="*/ 2147483646 w 69"/>
                <a:gd name="T9" fmla="*/ 2147483646 h 26"/>
                <a:gd name="T10" fmla="*/ 2147483646 w 69"/>
                <a:gd name="T11" fmla="*/ 2147483646 h 26"/>
                <a:gd name="T12" fmla="*/ 2147483646 w 69"/>
                <a:gd name="T13" fmla="*/ 2147483646 h 26"/>
                <a:gd name="T14" fmla="*/ 2147483646 w 69"/>
                <a:gd name="T15" fmla="*/ 2147483646 h 26"/>
                <a:gd name="T16" fmla="*/ 2147483646 w 69"/>
                <a:gd name="T17" fmla="*/ 2147483646 h 26"/>
                <a:gd name="T18" fmla="*/ 2147483646 w 69"/>
                <a:gd name="T19" fmla="*/ 2147483646 h 26"/>
                <a:gd name="T20" fmla="*/ 2147483646 w 69"/>
                <a:gd name="T21" fmla="*/ 2147483646 h 26"/>
                <a:gd name="T22" fmla="*/ 2147483646 w 69"/>
                <a:gd name="T23" fmla="*/ 2147483646 h 26"/>
                <a:gd name="T24" fmla="*/ 2147483646 w 69"/>
                <a:gd name="T25" fmla="*/ 2147483646 h 26"/>
                <a:gd name="T26" fmla="*/ 2147483646 w 69"/>
                <a:gd name="T27" fmla="*/ 2147483646 h 26"/>
                <a:gd name="T28" fmla="*/ 2147483646 w 69"/>
                <a:gd name="T29" fmla="*/ 2147483646 h 26"/>
                <a:gd name="T30" fmla="*/ 2147483646 w 69"/>
                <a:gd name="T31" fmla="*/ 2147483646 h 26"/>
                <a:gd name="T32" fmla="*/ 2147483646 w 69"/>
                <a:gd name="T33" fmla="*/ 2147483646 h 26"/>
                <a:gd name="T34" fmla="*/ 2147483646 w 69"/>
                <a:gd name="T35" fmla="*/ 2147483646 h 26"/>
                <a:gd name="T36" fmla="*/ 2147483646 w 69"/>
                <a:gd name="T37" fmla="*/ 2147483646 h 26"/>
                <a:gd name="T38" fmla="*/ 2147483646 w 69"/>
                <a:gd name="T39" fmla="*/ 2147483646 h 26"/>
                <a:gd name="T40" fmla="*/ 2147483646 w 69"/>
                <a:gd name="T41" fmla="*/ 2147483646 h 26"/>
                <a:gd name="T42" fmla="*/ 2147483646 w 69"/>
                <a:gd name="T43" fmla="*/ 2147483646 h 26"/>
                <a:gd name="T44" fmla="*/ 2147483646 w 69"/>
                <a:gd name="T45" fmla="*/ 2147483646 h 26"/>
                <a:gd name="T46" fmla="*/ 0 w 69"/>
                <a:gd name="T47" fmla="*/ 2147483646 h 26"/>
                <a:gd name="T48" fmla="*/ 2147483646 w 69"/>
                <a:gd name="T49" fmla="*/ 2147483646 h 26"/>
                <a:gd name="T50" fmla="*/ 2147483646 w 69"/>
                <a:gd name="T51" fmla="*/ 2147483646 h 26"/>
                <a:gd name="T52" fmla="*/ 2147483646 w 69"/>
                <a:gd name="T53" fmla="*/ 2147483646 h 26"/>
                <a:gd name="T54" fmla="*/ 2147483646 w 69"/>
                <a:gd name="T55" fmla="*/ 2147483646 h 26"/>
                <a:gd name="T56" fmla="*/ 2147483646 w 69"/>
                <a:gd name="T57" fmla="*/ 2147483646 h 26"/>
                <a:gd name="T58" fmla="*/ 2147483646 w 69"/>
                <a:gd name="T59" fmla="*/ 2147483646 h 26"/>
                <a:gd name="T60" fmla="*/ 2147483646 w 69"/>
                <a:gd name="T61" fmla="*/ 2147483646 h 26"/>
                <a:gd name="T62" fmla="*/ 2147483646 w 69"/>
                <a:gd name="T63" fmla="*/ 2147483646 h 26"/>
                <a:gd name="T64" fmla="*/ 2147483646 w 69"/>
                <a:gd name="T65" fmla="*/ 2147483646 h 26"/>
                <a:gd name="T66" fmla="*/ 2147483646 w 69"/>
                <a:gd name="T67" fmla="*/ 2147483646 h 26"/>
                <a:gd name="T68" fmla="*/ 2147483646 w 69"/>
                <a:gd name="T69" fmla="*/ 2147483646 h 2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"/>
                <a:gd name="T106" fmla="*/ 0 h 26"/>
                <a:gd name="T107" fmla="*/ 69 w 69"/>
                <a:gd name="T108" fmla="*/ 26 h 2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" h="26">
                  <a:moveTo>
                    <a:pt x="31" y="9"/>
                  </a:moveTo>
                  <a:cubicBezTo>
                    <a:pt x="30" y="14"/>
                    <a:pt x="43" y="12"/>
                    <a:pt x="45" y="15"/>
                  </a:cubicBezTo>
                  <a:cubicBezTo>
                    <a:pt x="48" y="9"/>
                    <a:pt x="36" y="8"/>
                    <a:pt x="45" y="8"/>
                  </a:cubicBezTo>
                  <a:cubicBezTo>
                    <a:pt x="47" y="2"/>
                    <a:pt x="39" y="7"/>
                    <a:pt x="41" y="2"/>
                  </a:cubicBezTo>
                  <a:cubicBezTo>
                    <a:pt x="45" y="3"/>
                    <a:pt x="46" y="0"/>
                    <a:pt x="51" y="1"/>
                  </a:cubicBezTo>
                  <a:cubicBezTo>
                    <a:pt x="50" y="4"/>
                    <a:pt x="53" y="3"/>
                    <a:pt x="54" y="4"/>
                  </a:cubicBezTo>
                  <a:cubicBezTo>
                    <a:pt x="54" y="4"/>
                    <a:pt x="53" y="6"/>
                    <a:pt x="54" y="6"/>
                  </a:cubicBezTo>
                  <a:cubicBezTo>
                    <a:pt x="55" y="7"/>
                    <a:pt x="57" y="8"/>
                    <a:pt x="59" y="11"/>
                  </a:cubicBezTo>
                  <a:cubicBezTo>
                    <a:pt x="61" y="10"/>
                    <a:pt x="61" y="7"/>
                    <a:pt x="63" y="8"/>
                  </a:cubicBezTo>
                  <a:cubicBezTo>
                    <a:pt x="66" y="8"/>
                    <a:pt x="67" y="9"/>
                    <a:pt x="68" y="11"/>
                  </a:cubicBezTo>
                  <a:cubicBezTo>
                    <a:pt x="68" y="11"/>
                    <a:pt x="69" y="13"/>
                    <a:pt x="69" y="13"/>
                  </a:cubicBezTo>
                  <a:cubicBezTo>
                    <a:pt x="67" y="15"/>
                    <a:pt x="69" y="14"/>
                    <a:pt x="68" y="19"/>
                  </a:cubicBezTo>
                  <a:cubicBezTo>
                    <a:pt x="65" y="16"/>
                    <a:pt x="62" y="20"/>
                    <a:pt x="59" y="20"/>
                  </a:cubicBezTo>
                  <a:cubicBezTo>
                    <a:pt x="57" y="21"/>
                    <a:pt x="56" y="19"/>
                    <a:pt x="54" y="19"/>
                  </a:cubicBezTo>
                  <a:cubicBezTo>
                    <a:pt x="50" y="19"/>
                    <a:pt x="44" y="21"/>
                    <a:pt x="41" y="22"/>
                  </a:cubicBezTo>
                  <a:cubicBezTo>
                    <a:pt x="40" y="22"/>
                    <a:pt x="38" y="21"/>
                    <a:pt x="38" y="22"/>
                  </a:cubicBezTo>
                  <a:cubicBezTo>
                    <a:pt x="37" y="23"/>
                    <a:pt x="36" y="22"/>
                    <a:pt x="34" y="23"/>
                  </a:cubicBezTo>
                  <a:cubicBezTo>
                    <a:pt x="32" y="24"/>
                    <a:pt x="25" y="26"/>
                    <a:pt x="20" y="26"/>
                  </a:cubicBezTo>
                  <a:cubicBezTo>
                    <a:pt x="21" y="21"/>
                    <a:pt x="27" y="22"/>
                    <a:pt x="33" y="22"/>
                  </a:cubicBezTo>
                  <a:cubicBezTo>
                    <a:pt x="33" y="16"/>
                    <a:pt x="28" y="20"/>
                    <a:pt x="26" y="19"/>
                  </a:cubicBezTo>
                  <a:cubicBezTo>
                    <a:pt x="23" y="18"/>
                    <a:pt x="22" y="18"/>
                    <a:pt x="20" y="16"/>
                  </a:cubicBezTo>
                  <a:cubicBezTo>
                    <a:pt x="17" y="15"/>
                    <a:pt x="17" y="19"/>
                    <a:pt x="14" y="19"/>
                  </a:cubicBezTo>
                  <a:cubicBezTo>
                    <a:pt x="12" y="19"/>
                    <a:pt x="12" y="18"/>
                    <a:pt x="10" y="18"/>
                  </a:cubicBezTo>
                  <a:cubicBezTo>
                    <a:pt x="7" y="17"/>
                    <a:pt x="3" y="19"/>
                    <a:pt x="0" y="16"/>
                  </a:cubicBezTo>
                  <a:cubicBezTo>
                    <a:pt x="0" y="14"/>
                    <a:pt x="2" y="14"/>
                    <a:pt x="3" y="13"/>
                  </a:cubicBezTo>
                  <a:cubicBezTo>
                    <a:pt x="3" y="13"/>
                    <a:pt x="4" y="9"/>
                    <a:pt x="5" y="9"/>
                  </a:cubicBezTo>
                  <a:cubicBezTo>
                    <a:pt x="6" y="8"/>
                    <a:pt x="9" y="9"/>
                    <a:pt x="10" y="8"/>
                  </a:cubicBezTo>
                  <a:cubicBezTo>
                    <a:pt x="11" y="7"/>
                    <a:pt x="5" y="6"/>
                    <a:pt x="9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3" y="5"/>
                    <a:pt x="14" y="4"/>
                    <a:pt x="16" y="4"/>
                  </a:cubicBezTo>
                  <a:cubicBezTo>
                    <a:pt x="17" y="4"/>
                    <a:pt x="22" y="4"/>
                    <a:pt x="23" y="5"/>
                  </a:cubicBezTo>
                  <a:cubicBezTo>
                    <a:pt x="24" y="6"/>
                    <a:pt x="23" y="7"/>
                    <a:pt x="24" y="8"/>
                  </a:cubicBezTo>
                  <a:cubicBezTo>
                    <a:pt x="25" y="8"/>
                    <a:pt x="27" y="7"/>
                    <a:pt x="27" y="8"/>
                  </a:cubicBezTo>
                  <a:cubicBezTo>
                    <a:pt x="28" y="9"/>
                    <a:pt x="24" y="13"/>
                    <a:pt x="27" y="12"/>
                  </a:cubicBezTo>
                  <a:cubicBezTo>
                    <a:pt x="28" y="12"/>
                    <a:pt x="29" y="8"/>
                    <a:pt x="31" y="9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1" name="Freeform 109"/>
            <p:cNvSpPr>
              <a:spLocks noChangeArrowheads="1"/>
            </p:cNvSpPr>
            <p:nvPr/>
          </p:nvSpPr>
          <p:spPr bwMode="auto">
            <a:xfrm>
              <a:off x="2828117" y="1155214"/>
              <a:ext cx="184778" cy="140788"/>
            </a:xfrm>
            <a:custGeom>
              <a:avLst/>
              <a:gdLst>
                <a:gd name="T0" fmla="*/ 2147483646 w 55"/>
                <a:gd name="T1" fmla="*/ 2147483646 h 37"/>
                <a:gd name="T2" fmla="*/ 2147483646 w 55"/>
                <a:gd name="T3" fmla="*/ 2147483646 h 37"/>
                <a:gd name="T4" fmla="*/ 2147483646 w 55"/>
                <a:gd name="T5" fmla="*/ 2147483646 h 37"/>
                <a:gd name="T6" fmla="*/ 2147483646 w 55"/>
                <a:gd name="T7" fmla="*/ 2147483646 h 37"/>
                <a:gd name="T8" fmla="*/ 2147483646 w 55"/>
                <a:gd name="T9" fmla="*/ 2147483646 h 37"/>
                <a:gd name="T10" fmla="*/ 2147483646 w 55"/>
                <a:gd name="T11" fmla="*/ 2147483646 h 37"/>
                <a:gd name="T12" fmla="*/ 2147483646 w 55"/>
                <a:gd name="T13" fmla="*/ 2147483646 h 37"/>
                <a:gd name="T14" fmla="*/ 2147483646 w 55"/>
                <a:gd name="T15" fmla="*/ 2147483646 h 37"/>
                <a:gd name="T16" fmla="*/ 2147483646 w 55"/>
                <a:gd name="T17" fmla="*/ 2147483646 h 37"/>
                <a:gd name="T18" fmla="*/ 2147483646 w 55"/>
                <a:gd name="T19" fmla="*/ 2147483646 h 37"/>
                <a:gd name="T20" fmla="*/ 2147483646 w 55"/>
                <a:gd name="T21" fmla="*/ 2147483646 h 37"/>
                <a:gd name="T22" fmla="*/ 2147483646 w 55"/>
                <a:gd name="T23" fmla="*/ 2147483646 h 37"/>
                <a:gd name="T24" fmla="*/ 2147483646 w 55"/>
                <a:gd name="T25" fmla="*/ 2147483646 h 37"/>
                <a:gd name="T26" fmla="*/ 2147483646 w 55"/>
                <a:gd name="T27" fmla="*/ 2147483646 h 37"/>
                <a:gd name="T28" fmla="*/ 2147483646 w 55"/>
                <a:gd name="T29" fmla="*/ 2147483646 h 37"/>
                <a:gd name="T30" fmla="*/ 2147483646 w 55"/>
                <a:gd name="T31" fmla="*/ 2147483646 h 37"/>
                <a:gd name="T32" fmla="*/ 2147483646 w 55"/>
                <a:gd name="T33" fmla="*/ 2147483646 h 37"/>
                <a:gd name="T34" fmla="*/ 2147483646 w 55"/>
                <a:gd name="T35" fmla="*/ 2147483646 h 37"/>
                <a:gd name="T36" fmla="*/ 0 w 55"/>
                <a:gd name="T37" fmla="*/ 2147483646 h 37"/>
                <a:gd name="T38" fmla="*/ 2147483646 w 55"/>
                <a:gd name="T39" fmla="*/ 2147483646 h 37"/>
                <a:gd name="T40" fmla="*/ 2147483646 w 55"/>
                <a:gd name="T41" fmla="*/ 2147483646 h 37"/>
                <a:gd name="T42" fmla="*/ 2147483646 w 55"/>
                <a:gd name="T43" fmla="*/ 2147483646 h 37"/>
                <a:gd name="T44" fmla="*/ 2147483646 w 55"/>
                <a:gd name="T45" fmla="*/ 2147483646 h 37"/>
                <a:gd name="T46" fmla="*/ 2147483646 w 55"/>
                <a:gd name="T47" fmla="*/ 2147483646 h 37"/>
                <a:gd name="T48" fmla="*/ 2147483646 w 55"/>
                <a:gd name="T49" fmla="*/ 2147483646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5"/>
                <a:gd name="T76" fmla="*/ 0 h 37"/>
                <a:gd name="T77" fmla="*/ 55 w 55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5" h="37">
                  <a:moveTo>
                    <a:pt x="7" y="1"/>
                  </a:moveTo>
                  <a:cubicBezTo>
                    <a:pt x="15" y="2"/>
                    <a:pt x="24" y="0"/>
                    <a:pt x="30" y="3"/>
                  </a:cubicBezTo>
                  <a:cubicBezTo>
                    <a:pt x="31" y="3"/>
                    <a:pt x="33" y="2"/>
                    <a:pt x="33" y="3"/>
                  </a:cubicBezTo>
                  <a:cubicBezTo>
                    <a:pt x="35" y="4"/>
                    <a:pt x="37" y="3"/>
                    <a:pt x="39" y="4"/>
                  </a:cubicBezTo>
                  <a:cubicBezTo>
                    <a:pt x="41" y="7"/>
                    <a:pt x="39" y="3"/>
                    <a:pt x="44" y="4"/>
                  </a:cubicBezTo>
                  <a:cubicBezTo>
                    <a:pt x="45" y="4"/>
                    <a:pt x="45" y="6"/>
                    <a:pt x="46" y="6"/>
                  </a:cubicBezTo>
                  <a:cubicBezTo>
                    <a:pt x="47" y="6"/>
                    <a:pt x="55" y="8"/>
                    <a:pt x="54" y="11"/>
                  </a:cubicBezTo>
                  <a:cubicBezTo>
                    <a:pt x="50" y="12"/>
                    <a:pt x="45" y="13"/>
                    <a:pt x="42" y="14"/>
                  </a:cubicBezTo>
                  <a:cubicBezTo>
                    <a:pt x="40" y="15"/>
                    <a:pt x="41" y="16"/>
                    <a:pt x="40" y="17"/>
                  </a:cubicBezTo>
                  <a:cubicBezTo>
                    <a:pt x="40" y="17"/>
                    <a:pt x="38" y="15"/>
                    <a:pt x="37" y="15"/>
                  </a:cubicBezTo>
                  <a:cubicBezTo>
                    <a:pt x="38" y="15"/>
                    <a:pt x="36" y="18"/>
                    <a:pt x="36" y="17"/>
                  </a:cubicBezTo>
                  <a:cubicBezTo>
                    <a:pt x="36" y="18"/>
                    <a:pt x="37" y="19"/>
                    <a:pt x="37" y="18"/>
                  </a:cubicBezTo>
                  <a:cubicBezTo>
                    <a:pt x="37" y="20"/>
                    <a:pt x="35" y="19"/>
                    <a:pt x="35" y="20"/>
                  </a:cubicBezTo>
                  <a:cubicBezTo>
                    <a:pt x="34" y="20"/>
                    <a:pt x="35" y="22"/>
                    <a:pt x="35" y="22"/>
                  </a:cubicBezTo>
                  <a:cubicBezTo>
                    <a:pt x="34" y="23"/>
                    <a:pt x="32" y="22"/>
                    <a:pt x="32" y="22"/>
                  </a:cubicBezTo>
                  <a:cubicBezTo>
                    <a:pt x="31" y="23"/>
                    <a:pt x="31" y="25"/>
                    <a:pt x="29" y="25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2" y="31"/>
                    <a:pt x="23" y="37"/>
                    <a:pt x="12" y="35"/>
                  </a:cubicBezTo>
                  <a:cubicBezTo>
                    <a:pt x="14" y="27"/>
                    <a:pt x="5" y="29"/>
                    <a:pt x="0" y="27"/>
                  </a:cubicBezTo>
                  <a:cubicBezTo>
                    <a:pt x="0" y="25"/>
                    <a:pt x="3" y="25"/>
                    <a:pt x="4" y="24"/>
                  </a:cubicBezTo>
                  <a:cubicBezTo>
                    <a:pt x="4" y="24"/>
                    <a:pt x="1" y="20"/>
                    <a:pt x="5" y="21"/>
                  </a:cubicBezTo>
                  <a:cubicBezTo>
                    <a:pt x="5" y="19"/>
                    <a:pt x="3" y="18"/>
                    <a:pt x="4" y="15"/>
                  </a:cubicBezTo>
                  <a:cubicBezTo>
                    <a:pt x="6" y="17"/>
                    <a:pt x="6" y="16"/>
                    <a:pt x="7" y="14"/>
                  </a:cubicBezTo>
                  <a:cubicBezTo>
                    <a:pt x="7" y="12"/>
                    <a:pt x="9" y="12"/>
                    <a:pt x="9" y="8"/>
                  </a:cubicBezTo>
                  <a:cubicBezTo>
                    <a:pt x="10" y="4"/>
                    <a:pt x="5" y="7"/>
                    <a:pt x="7" y="1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2" name="Freeform 110"/>
            <p:cNvSpPr>
              <a:spLocks noChangeArrowheads="1"/>
            </p:cNvSpPr>
            <p:nvPr/>
          </p:nvSpPr>
          <p:spPr bwMode="auto">
            <a:xfrm>
              <a:off x="3198955" y="1185078"/>
              <a:ext cx="41062" cy="34131"/>
            </a:xfrm>
            <a:custGeom>
              <a:avLst/>
              <a:gdLst>
                <a:gd name="T0" fmla="*/ 2147483646 w 12"/>
                <a:gd name="T1" fmla="*/ 0 h 9"/>
                <a:gd name="T2" fmla="*/ 2147483646 w 12"/>
                <a:gd name="T3" fmla="*/ 0 h 9"/>
                <a:gd name="T4" fmla="*/ 2147483646 w 12"/>
                <a:gd name="T5" fmla="*/ 2147483646 h 9"/>
                <a:gd name="T6" fmla="*/ 2147483646 w 12"/>
                <a:gd name="T7" fmla="*/ 2147483646 h 9"/>
                <a:gd name="T8" fmla="*/ 0 w 12"/>
                <a:gd name="T9" fmla="*/ 2147483646 h 9"/>
                <a:gd name="T10" fmla="*/ 2147483646 w 12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9"/>
                <a:gd name="T20" fmla="*/ 12 w 12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9">
                  <a:moveTo>
                    <a:pt x="2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3"/>
                    <a:pt x="12" y="3"/>
                    <a:pt x="12" y="6"/>
                  </a:cubicBezTo>
                  <a:cubicBezTo>
                    <a:pt x="9" y="5"/>
                    <a:pt x="9" y="7"/>
                    <a:pt x="9" y="9"/>
                  </a:cubicBezTo>
                  <a:cubicBezTo>
                    <a:pt x="7" y="7"/>
                    <a:pt x="5" y="4"/>
                    <a:pt x="0" y="5"/>
                  </a:cubicBezTo>
                  <a:cubicBezTo>
                    <a:pt x="1" y="3"/>
                    <a:pt x="2" y="2"/>
                    <a:pt x="2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3" name="Freeform 111"/>
            <p:cNvSpPr>
              <a:spLocks noChangeArrowheads="1"/>
            </p:cNvSpPr>
            <p:nvPr/>
          </p:nvSpPr>
          <p:spPr bwMode="auto">
            <a:xfrm>
              <a:off x="3404264" y="1170857"/>
              <a:ext cx="94955" cy="75372"/>
            </a:xfrm>
            <a:custGeom>
              <a:avLst/>
              <a:gdLst>
                <a:gd name="T0" fmla="*/ 2147483646 w 28"/>
                <a:gd name="T1" fmla="*/ 2147483646 h 20"/>
                <a:gd name="T2" fmla="*/ 2147483646 w 28"/>
                <a:gd name="T3" fmla="*/ 2147483646 h 20"/>
                <a:gd name="T4" fmla="*/ 2147483646 w 28"/>
                <a:gd name="T5" fmla="*/ 2147483646 h 20"/>
                <a:gd name="T6" fmla="*/ 2147483646 w 28"/>
                <a:gd name="T7" fmla="*/ 2147483646 h 20"/>
                <a:gd name="T8" fmla="*/ 2147483646 w 28"/>
                <a:gd name="T9" fmla="*/ 2147483646 h 20"/>
                <a:gd name="T10" fmla="*/ 2147483646 w 28"/>
                <a:gd name="T11" fmla="*/ 2147483646 h 20"/>
                <a:gd name="T12" fmla="*/ 2147483646 w 28"/>
                <a:gd name="T13" fmla="*/ 2147483646 h 20"/>
                <a:gd name="T14" fmla="*/ 2147483646 w 28"/>
                <a:gd name="T15" fmla="*/ 2147483646 h 20"/>
                <a:gd name="T16" fmla="*/ 2147483646 w 28"/>
                <a:gd name="T17" fmla="*/ 2147483646 h 20"/>
                <a:gd name="T18" fmla="*/ 2147483646 w 28"/>
                <a:gd name="T19" fmla="*/ 0 h 20"/>
                <a:gd name="T20" fmla="*/ 2147483646 w 28"/>
                <a:gd name="T21" fmla="*/ 2147483646 h 20"/>
                <a:gd name="T22" fmla="*/ 2147483646 w 28"/>
                <a:gd name="T23" fmla="*/ 2147483646 h 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8"/>
                <a:gd name="T37" fmla="*/ 0 h 20"/>
                <a:gd name="T38" fmla="*/ 28 w 28"/>
                <a:gd name="T39" fmla="*/ 20 h 2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8" h="20">
                  <a:moveTo>
                    <a:pt x="25" y="2"/>
                  </a:moveTo>
                  <a:cubicBezTo>
                    <a:pt x="28" y="1"/>
                    <a:pt x="26" y="7"/>
                    <a:pt x="26" y="9"/>
                  </a:cubicBezTo>
                  <a:cubicBezTo>
                    <a:pt x="24" y="8"/>
                    <a:pt x="24" y="10"/>
                    <a:pt x="24" y="11"/>
                  </a:cubicBezTo>
                  <a:cubicBezTo>
                    <a:pt x="19" y="9"/>
                    <a:pt x="18" y="17"/>
                    <a:pt x="17" y="13"/>
                  </a:cubicBezTo>
                  <a:cubicBezTo>
                    <a:pt x="13" y="16"/>
                    <a:pt x="11" y="19"/>
                    <a:pt x="5" y="20"/>
                  </a:cubicBezTo>
                  <a:cubicBezTo>
                    <a:pt x="4" y="19"/>
                    <a:pt x="4" y="17"/>
                    <a:pt x="4" y="14"/>
                  </a:cubicBezTo>
                  <a:cubicBezTo>
                    <a:pt x="3" y="13"/>
                    <a:pt x="2" y="13"/>
                    <a:pt x="1" y="11"/>
                  </a:cubicBezTo>
                  <a:cubicBezTo>
                    <a:pt x="0" y="9"/>
                    <a:pt x="2" y="7"/>
                    <a:pt x="1" y="4"/>
                  </a:cubicBezTo>
                  <a:cubicBezTo>
                    <a:pt x="4" y="5"/>
                    <a:pt x="4" y="3"/>
                    <a:pt x="4" y="2"/>
                  </a:cubicBezTo>
                  <a:cubicBezTo>
                    <a:pt x="6" y="2"/>
                    <a:pt x="8" y="2"/>
                    <a:pt x="8" y="0"/>
                  </a:cubicBezTo>
                  <a:cubicBezTo>
                    <a:pt x="10" y="3"/>
                    <a:pt x="17" y="0"/>
                    <a:pt x="19" y="3"/>
                  </a:cubicBezTo>
                  <a:cubicBezTo>
                    <a:pt x="22" y="3"/>
                    <a:pt x="25" y="4"/>
                    <a:pt x="25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4" name="Freeform 112"/>
            <p:cNvSpPr>
              <a:spLocks noChangeArrowheads="1"/>
            </p:cNvSpPr>
            <p:nvPr/>
          </p:nvSpPr>
          <p:spPr bwMode="auto">
            <a:xfrm>
              <a:off x="4783681" y="1460966"/>
              <a:ext cx="201459" cy="109502"/>
            </a:xfrm>
            <a:custGeom>
              <a:avLst/>
              <a:gdLst>
                <a:gd name="T0" fmla="*/ 2147483646 w 60"/>
                <a:gd name="T1" fmla="*/ 0 h 29"/>
                <a:gd name="T2" fmla="*/ 2147483646 w 60"/>
                <a:gd name="T3" fmla="*/ 2147483646 h 29"/>
                <a:gd name="T4" fmla="*/ 2147483646 w 60"/>
                <a:gd name="T5" fmla="*/ 2147483646 h 29"/>
                <a:gd name="T6" fmla="*/ 2147483646 w 60"/>
                <a:gd name="T7" fmla="*/ 2147483646 h 29"/>
                <a:gd name="T8" fmla="*/ 2147483646 w 60"/>
                <a:gd name="T9" fmla="*/ 2147483646 h 29"/>
                <a:gd name="T10" fmla="*/ 2147483646 w 60"/>
                <a:gd name="T11" fmla="*/ 2147483646 h 29"/>
                <a:gd name="T12" fmla="*/ 2147483646 w 60"/>
                <a:gd name="T13" fmla="*/ 2147483646 h 29"/>
                <a:gd name="T14" fmla="*/ 2147483646 w 60"/>
                <a:gd name="T15" fmla="*/ 2147483646 h 29"/>
                <a:gd name="T16" fmla="*/ 2147483646 w 60"/>
                <a:gd name="T17" fmla="*/ 2147483646 h 29"/>
                <a:gd name="T18" fmla="*/ 2147483646 w 60"/>
                <a:gd name="T19" fmla="*/ 2147483646 h 29"/>
                <a:gd name="T20" fmla="*/ 2147483646 w 60"/>
                <a:gd name="T21" fmla="*/ 2147483646 h 29"/>
                <a:gd name="T22" fmla="*/ 2147483646 w 60"/>
                <a:gd name="T23" fmla="*/ 2147483646 h 29"/>
                <a:gd name="T24" fmla="*/ 2147483646 w 60"/>
                <a:gd name="T25" fmla="*/ 2147483646 h 29"/>
                <a:gd name="T26" fmla="*/ 2147483646 w 60"/>
                <a:gd name="T27" fmla="*/ 2147483646 h 29"/>
                <a:gd name="T28" fmla="*/ 2147483646 w 60"/>
                <a:gd name="T29" fmla="*/ 2147483646 h 29"/>
                <a:gd name="T30" fmla="*/ 2147483646 w 60"/>
                <a:gd name="T31" fmla="*/ 2147483646 h 29"/>
                <a:gd name="T32" fmla="*/ 2147483646 w 60"/>
                <a:gd name="T33" fmla="*/ 2147483646 h 29"/>
                <a:gd name="T34" fmla="*/ 2147483646 w 60"/>
                <a:gd name="T35" fmla="*/ 2147483646 h 29"/>
                <a:gd name="T36" fmla="*/ 2147483646 w 60"/>
                <a:gd name="T37" fmla="*/ 2147483646 h 29"/>
                <a:gd name="T38" fmla="*/ 2147483646 w 60"/>
                <a:gd name="T39" fmla="*/ 2147483646 h 29"/>
                <a:gd name="T40" fmla="*/ 2147483646 w 60"/>
                <a:gd name="T41" fmla="*/ 2147483646 h 29"/>
                <a:gd name="T42" fmla="*/ 2147483646 w 60"/>
                <a:gd name="T43" fmla="*/ 2147483646 h 29"/>
                <a:gd name="T44" fmla="*/ 2147483646 w 60"/>
                <a:gd name="T45" fmla="*/ 2147483646 h 29"/>
                <a:gd name="T46" fmla="*/ 2147483646 w 60"/>
                <a:gd name="T47" fmla="*/ 2147483646 h 29"/>
                <a:gd name="T48" fmla="*/ 2147483646 w 60"/>
                <a:gd name="T49" fmla="*/ 2147483646 h 29"/>
                <a:gd name="T50" fmla="*/ 2147483646 w 60"/>
                <a:gd name="T51" fmla="*/ 0 h 2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0"/>
                <a:gd name="T79" fmla="*/ 0 h 29"/>
                <a:gd name="T80" fmla="*/ 60 w 60"/>
                <a:gd name="T81" fmla="*/ 29 h 2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0" h="28">
                  <a:moveTo>
                    <a:pt x="44" y="0"/>
                  </a:moveTo>
                  <a:cubicBezTo>
                    <a:pt x="45" y="1"/>
                    <a:pt x="47" y="2"/>
                    <a:pt x="49" y="3"/>
                  </a:cubicBezTo>
                  <a:cubicBezTo>
                    <a:pt x="50" y="3"/>
                    <a:pt x="53" y="4"/>
                    <a:pt x="54" y="5"/>
                  </a:cubicBezTo>
                  <a:cubicBezTo>
                    <a:pt x="54" y="5"/>
                    <a:pt x="52" y="7"/>
                    <a:pt x="52" y="7"/>
                  </a:cubicBezTo>
                  <a:cubicBezTo>
                    <a:pt x="52" y="10"/>
                    <a:pt x="56" y="13"/>
                    <a:pt x="59" y="12"/>
                  </a:cubicBezTo>
                  <a:cubicBezTo>
                    <a:pt x="60" y="15"/>
                    <a:pt x="59" y="17"/>
                    <a:pt x="55" y="20"/>
                  </a:cubicBezTo>
                  <a:cubicBezTo>
                    <a:pt x="54" y="21"/>
                    <a:pt x="52" y="21"/>
                    <a:pt x="51" y="21"/>
                  </a:cubicBezTo>
                  <a:cubicBezTo>
                    <a:pt x="48" y="23"/>
                    <a:pt x="49" y="23"/>
                    <a:pt x="45" y="24"/>
                  </a:cubicBezTo>
                  <a:cubicBezTo>
                    <a:pt x="45" y="24"/>
                    <a:pt x="41" y="25"/>
                    <a:pt x="41" y="26"/>
                  </a:cubicBezTo>
                  <a:cubicBezTo>
                    <a:pt x="40" y="27"/>
                    <a:pt x="40" y="27"/>
                    <a:pt x="38" y="27"/>
                  </a:cubicBezTo>
                  <a:cubicBezTo>
                    <a:pt x="37" y="27"/>
                    <a:pt x="26" y="29"/>
                    <a:pt x="21" y="28"/>
                  </a:cubicBezTo>
                  <a:cubicBezTo>
                    <a:pt x="21" y="28"/>
                    <a:pt x="21" y="27"/>
                    <a:pt x="20" y="27"/>
                  </a:cubicBezTo>
                  <a:cubicBezTo>
                    <a:pt x="18" y="27"/>
                    <a:pt x="17" y="24"/>
                    <a:pt x="14" y="24"/>
                  </a:cubicBezTo>
                  <a:cubicBezTo>
                    <a:pt x="13" y="24"/>
                    <a:pt x="13" y="23"/>
                    <a:pt x="12" y="23"/>
                  </a:cubicBezTo>
                  <a:cubicBezTo>
                    <a:pt x="12" y="21"/>
                    <a:pt x="13" y="22"/>
                    <a:pt x="14" y="21"/>
                  </a:cubicBezTo>
                  <a:cubicBezTo>
                    <a:pt x="14" y="20"/>
                    <a:pt x="11" y="20"/>
                    <a:pt x="10" y="19"/>
                  </a:cubicBezTo>
                  <a:cubicBezTo>
                    <a:pt x="9" y="16"/>
                    <a:pt x="11" y="14"/>
                    <a:pt x="10" y="10"/>
                  </a:cubicBezTo>
                  <a:cubicBezTo>
                    <a:pt x="5" y="9"/>
                    <a:pt x="5" y="15"/>
                    <a:pt x="2" y="12"/>
                  </a:cubicBezTo>
                  <a:cubicBezTo>
                    <a:pt x="0" y="7"/>
                    <a:pt x="6" y="10"/>
                    <a:pt x="5" y="6"/>
                  </a:cubicBezTo>
                  <a:cubicBezTo>
                    <a:pt x="10" y="7"/>
                    <a:pt x="9" y="6"/>
                    <a:pt x="16" y="6"/>
                  </a:cubicBezTo>
                  <a:cubicBezTo>
                    <a:pt x="17" y="9"/>
                    <a:pt x="20" y="9"/>
                    <a:pt x="17" y="12"/>
                  </a:cubicBezTo>
                  <a:cubicBezTo>
                    <a:pt x="21" y="12"/>
                    <a:pt x="22" y="10"/>
                    <a:pt x="21" y="6"/>
                  </a:cubicBezTo>
                  <a:cubicBezTo>
                    <a:pt x="22" y="9"/>
                    <a:pt x="34" y="3"/>
                    <a:pt x="30" y="9"/>
                  </a:cubicBezTo>
                  <a:cubicBezTo>
                    <a:pt x="33" y="10"/>
                    <a:pt x="32" y="6"/>
                    <a:pt x="33" y="6"/>
                  </a:cubicBezTo>
                  <a:cubicBezTo>
                    <a:pt x="35" y="5"/>
                    <a:pt x="38" y="5"/>
                    <a:pt x="41" y="5"/>
                  </a:cubicBezTo>
                  <a:cubicBezTo>
                    <a:pt x="43" y="4"/>
                    <a:pt x="44" y="3"/>
                    <a:pt x="44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5" name="Freeform 113"/>
            <p:cNvSpPr>
              <a:spLocks noChangeArrowheads="1"/>
            </p:cNvSpPr>
            <p:nvPr/>
          </p:nvSpPr>
          <p:spPr bwMode="auto">
            <a:xfrm>
              <a:off x="3569794" y="1486564"/>
              <a:ext cx="120619" cy="99547"/>
            </a:xfrm>
            <a:custGeom>
              <a:avLst/>
              <a:gdLst>
                <a:gd name="T0" fmla="*/ 2147483646 w 36"/>
                <a:gd name="T1" fmla="*/ 0 h 26"/>
                <a:gd name="T2" fmla="*/ 2147483646 w 36"/>
                <a:gd name="T3" fmla="*/ 2147483646 h 26"/>
                <a:gd name="T4" fmla="*/ 2147483646 w 36"/>
                <a:gd name="T5" fmla="*/ 2147483646 h 26"/>
                <a:gd name="T6" fmla="*/ 2147483646 w 36"/>
                <a:gd name="T7" fmla="*/ 2147483646 h 26"/>
                <a:gd name="T8" fmla="*/ 2147483646 w 36"/>
                <a:gd name="T9" fmla="*/ 2147483646 h 26"/>
                <a:gd name="T10" fmla="*/ 2147483646 w 36"/>
                <a:gd name="T11" fmla="*/ 2147483646 h 26"/>
                <a:gd name="T12" fmla="*/ 2147483646 w 36"/>
                <a:gd name="T13" fmla="*/ 2147483646 h 26"/>
                <a:gd name="T14" fmla="*/ 2147483646 w 36"/>
                <a:gd name="T15" fmla="*/ 2147483646 h 26"/>
                <a:gd name="T16" fmla="*/ 0 w 36"/>
                <a:gd name="T17" fmla="*/ 2147483646 h 26"/>
                <a:gd name="T18" fmla="*/ 2147483646 w 36"/>
                <a:gd name="T19" fmla="*/ 2147483646 h 26"/>
                <a:gd name="T20" fmla="*/ 2147483646 w 36"/>
                <a:gd name="T21" fmla="*/ 2147483646 h 26"/>
                <a:gd name="T22" fmla="*/ 2147483646 w 36"/>
                <a:gd name="T23" fmla="*/ 2147483646 h 26"/>
                <a:gd name="T24" fmla="*/ 2147483646 w 36"/>
                <a:gd name="T25" fmla="*/ 0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6"/>
                <a:gd name="T40" fmla="*/ 0 h 26"/>
                <a:gd name="T41" fmla="*/ 36 w 36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6" h="26">
                  <a:moveTo>
                    <a:pt x="10" y="0"/>
                  </a:moveTo>
                  <a:cubicBezTo>
                    <a:pt x="12" y="4"/>
                    <a:pt x="19" y="2"/>
                    <a:pt x="18" y="9"/>
                  </a:cubicBezTo>
                  <a:cubicBezTo>
                    <a:pt x="19" y="10"/>
                    <a:pt x="21" y="7"/>
                    <a:pt x="21" y="7"/>
                  </a:cubicBezTo>
                  <a:cubicBezTo>
                    <a:pt x="23" y="8"/>
                    <a:pt x="22" y="11"/>
                    <a:pt x="25" y="12"/>
                  </a:cubicBezTo>
                  <a:cubicBezTo>
                    <a:pt x="27" y="12"/>
                    <a:pt x="29" y="17"/>
                    <a:pt x="31" y="19"/>
                  </a:cubicBezTo>
                  <a:cubicBezTo>
                    <a:pt x="35" y="17"/>
                    <a:pt x="34" y="17"/>
                    <a:pt x="36" y="20"/>
                  </a:cubicBezTo>
                  <a:cubicBezTo>
                    <a:pt x="33" y="23"/>
                    <a:pt x="24" y="21"/>
                    <a:pt x="18" y="21"/>
                  </a:cubicBezTo>
                  <a:cubicBezTo>
                    <a:pt x="16" y="23"/>
                    <a:pt x="12" y="23"/>
                    <a:pt x="11" y="26"/>
                  </a:cubicBezTo>
                  <a:cubicBezTo>
                    <a:pt x="8" y="24"/>
                    <a:pt x="6" y="20"/>
                    <a:pt x="0" y="21"/>
                  </a:cubicBezTo>
                  <a:cubicBezTo>
                    <a:pt x="0" y="20"/>
                    <a:pt x="2" y="20"/>
                    <a:pt x="3" y="20"/>
                  </a:cubicBezTo>
                  <a:cubicBezTo>
                    <a:pt x="1" y="18"/>
                    <a:pt x="1" y="17"/>
                    <a:pt x="4" y="17"/>
                  </a:cubicBezTo>
                  <a:cubicBezTo>
                    <a:pt x="1" y="12"/>
                    <a:pt x="4" y="10"/>
                    <a:pt x="4" y="5"/>
                  </a:cubicBezTo>
                  <a:cubicBezTo>
                    <a:pt x="7" y="4"/>
                    <a:pt x="10" y="4"/>
                    <a:pt x="10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6" name="Freeform 114"/>
            <p:cNvSpPr>
              <a:spLocks noChangeArrowheads="1"/>
            </p:cNvSpPr>
            <p:nvPr/>
          </p:nvSpPr>
          <p:spPr bwMode="auto">
            <a:xfrm>
              <a:off x="7088270" y="3048035"/>
              <a:ext cx="202742" cy="241758"/>
            </a:xfrm>
            <a:custGeom>
              <a:avLst/>
              <a:gdLst>
                <a:gd name="T0" fmla="*/ 2147483646 w 60"/>
                <a:gd name="T1" fmla="*/ 2147483646 h 64"/>
                <a:gd name="T2" fmla="*/ 2147483646 w 60"/>
                <a:gd name="T3" fmla="*/ 2147483646 h 64"/>
                <a:gd name="T4" fmla="*/ 0 w 60"/>
                <a:gd name="T5" fmla="*/ 2147483646 h 64"/>
                <a:gd name="T6" fmla="*/ 2147483646 w 60"/>
                <a:gd name="T7" fmla="*/ 2147483646 h 64"/>
                <a:gd name="T8" fmla="*/ 2147483646 w 60"/>
                <a:gd name="T9" fmla="*/ 2147483646 h 64"/>
                <a:gd name="T10" fmla="*/ 2147483646 w 60"/>
                <a:gd name="T11" fmla="*/ 2147483646 h 64"/>
                <a:gd name="T12" fmla="*/ 2147483646 w 60"/>
                <a:gd name="T13" fmla="*/ 2147483646 h 64"/>
                <a:gd name="T14" fmla="*/ 2147483646 w 60"/>
                <a:gd name="T15" fmla="*/ 2147483646 h 64"/>
                <a:gd name="T16" fmla="*/ 2147483646 w 60"/>
                <a:gd name="T17" fmla="*/ 2147483646 h 64"/>
                <a:gd name="T18" fmla="*/ 2147483646 w 60"/>
                <a:gd name="T19" fmla="*/ 2147483646 h 64"/>
                <a:gd name="T20" fmla="*/ 2147483646 w 60"/>
                <a:gd name="T21" fmla="*/ 2147483646 h 64"/>
                <a:gd name="T22" fmla="*/ 2147483646 w 60"/>
                <a:gd name="T23" fmla="*/ 2147483646 h 64"/>
                <a:gd name="T24" fmla="*/ 2147483646 w 60"/>
                <a:gd name="T25" fmla="*/ 2147483646 h 64"/>
                <a:gd name="T26" fmla="*/ 2147483646 w 60"/>
                <a:gd name="T27" fmla="*/ 2147483646 h 64"/>
                <a:gd name="T28" fmla="*/ 2147483646 w 60"/>
                <a:gd name="T29" fmla="*/ 2147483646 h 64"/>
                <a:gd name="T30" fmla="*/ 2147483646 w 60"/>
                <a:gd name="T31" fmla="*/ 2147483646 h 64"/>
                <a:gd name="T32" fmla="*/ 2147483646 w 60"/>
                <a:gd name="T33" fmla="*/ 2147483646 h 64"/>
                <a:gd name="T34" fmla="*/ 2147483646 w 60"/>
                <a:gd name="T35" fmla="*/ 2147483646 h 64"/>
                <a:gd name="T36" fmla="*/ 2147483646 w 60"/>
                <a:gd name="T37" fmla="*/ 2147483646 h 64"/>
                <a:gd name="T38" fmla="*/ 2147483646 w 60"/>
                <a:gd name="T39" fmla="*/ 2147483646 h 64"/>
                <a:gd name="T40" fmla="*/ 2147483646 w 60"/>
                <a:gd name="T41" fmla="*/ 2147483646 h 64"/>
                <a:gd name="T42" fmla="*/ 2147483646 w 60"/>
                <a:gd name="T43" fmla="*/ 2147483646 h 64"/>
                <a:gd name="T44" fmla="*/ 2147483646 w 60"/>
                <a:gd name="T45" fmla="*/ 2147483646 h 64"/>
                <a:gd name="T46" fmla="*/ 2147483646 w 60"/>
                <a:gd name="T47" fmla="*/ 2147483646 h 64"/>
                <a:gd name="T48" fmla="*/ 2147483646 w 60"/>
                <a:gd name="T49" fmla="*/ 2147483646 h 64"/>
                <a:gd name="T50" fmla="*/ 2147483646 w 60"/>
                <a:gd name="T51" fmla="*/ 2147483646 h 64"/>
                <a:gd name="T52" fmla="*/ 2147483646 w 60"/>
                <a:gd name="T53" fmla="*/ 2147483646 h 64"/>
                <a:gd name="T54" fmla="*/ 2147483646 w 60"/>
                <a:gd name="T55" fmla="*/ 2147483646 h 64"/>
                <a:gd name="T56" fmla="*/ 2147483646 w 60"/>
                <a:gd name="T57" fmla="*/ 2147483646 h 64"/>
                <a:gd name="T58" fmla="*/ 2147483646 w 60"/>
                <a:gd name="T59" fmla="*/ 2147483646 h 64"/>
                <a:gd name="T60" fmla="*/ 2147483646 w 60"/>
                <a:gd name="T61" fmla="*/ 2147483646 h 64"/>
                <a:gd name="T62" fmla="*/ 2147483646 w 60"/>
                <a:gd name="T63" fmla="*/ 2147483646 h 64"/>
                <a:gd name="T64" fmla="*/ 2147483646 w 60"/>
                <a:gd name="T65" fmla="*/ 2147483646 h 64"/>
                <a:gd name="T66" fmla="*/ 2147483646 w 60"/>
                <a:gd name="T67" fmla="*/ 2147483646 h 64"/>
                <a:gd name="T68" fmla="*/ 2147483646 w 60"/>
                <a:gd name="T69" fmla="*/ 2147483646 h 64"/>
                <a:gd name="T70" fmla="*/ 2147483646 w 60"/>
                <a:gd name="T71" fmla="*/ 2147483646 h 64"/>
                <a:gd name="T72" fmla="*/ 2147483646 w 60"/>
                <a:gd name="T73" fmla="*/ 2147483646 h 64"/>
                <a:gd name="T74" fmla="*/ 2147483646 w 60"/>
                <a:gd name="T75" fmla="*/ 2147483646 h 6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0"/>
                <a:gd name="T115" fmla="*/ 0 h 64"/>
                <a:gd name="T116" fmla="*/ 60 w 60"/>
                <a:gd name="T117" fmla="*/ 64 h 6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0" h="64">
                  <a:moveTo>
                    <a:pt x="5" y="9"/>
                  </a:moveTo>
                  <a:cubicBezTo>
                    <a:pt x="5" y="7"/>
                    <a:pt x="3" y="8"/>
                    <a:pt x="2" y="7"/>
                  </a:cubicBezTo>
                  <a:cubicBezTo>
                    <a:pt x="1" y="6"/>
                    <a:pt x="2" y="3"/>
                    <a:pt x="0" y="3"/>
                  </a:cubicBezTo>
                  <a:cubicBezTo>
                    <a:pt x="3" y="0"/>
                    <a:pt x="6" y="4"/>
                    <a:pt x="11" y="2"/>
                  </a:cubicBezTo>
                  <a:cubicBezTo>
                    <a:pt x="10" y="5"/>
                    <a:pt x="15" y="3"/>
                    <a:pt x="16" y="4"/>
                  </a:cubicBezTo>
                  <a:cubicBezTo>
                    <a:pt x="17" y="5"/>
                    <a:pt x="16" y="7"/>
                    <a:pt x="16" y="7"/>
                  </a:cubicBezTo>
                  <a:cubicBezTo>
                    <a:pt x="18" y="8"/>
                    <a:pt x="20" y="7"/>
                    <a:pt x="19" y="10"/>
                  </a:cubicBezTo>
                  <a:cubicBezTo>
                    <a:pt x="23" y="9"/>
                    <a:pt x="22" y="13"/>
                    <a:pt x="25" y="13"/>
                  </a:cubicBezTo>
                  <a:cubicBezTo>
                    <a:pt x="27" y="13"/>
                    <a:pt x="31" y="21"/>
                    <a:pt x="35" y="21"/>
                  </a:cubicBezTo>
                  <a:cubicBezTo>
                    <a:pt x="38" y="21"/>
                    <a:pt x="36" y="24"/>
                    <a:pt x="37" y="25"/>
                  </a:cubicBezTo>
                  <a:cubicBezTo>
                    <a:pt x="38" y="26"/>
                    <a:pt x="41" y="26"/>
                    <a:pt x="42" y="27"/>
                  </a:cubicBezTo>
                  <a:cubicBezTo>
                    <a:pt x="42" y="27"/>
                    <a:pt x="44" y="29"/>
                    <a:pt x="44" y="30"/>
                  </a:cubicBezTo>
                  <a:cubicBezTo>
                    <a:pt x="45" y="30"/>
                    <a:pt x="44" y="32"/>
                    <a:pt x="44" y="32"/>
                  </a:cubicBezTo>
                  <a:cubicBezTo>
                    <a:pt x="45" y="33"/>
                    <a:pt x="46" y="34"/>
                    <a:pt x="47" y="35"/>
                  </a:cubicBezTo>
                  <a:cubicBezTo>
                    <a:pt x="48" y="36"/>
                    <a:pt x="49" y="39"/>
                    <a:pt x="51" y="39"/>
                  </a:cubicBezTo>
                  <a:cubicBezTo>
                    <a:pt x="52" y="40"/>
                    <a:pt x="54" y="42"/>
                    <a:pt x="54" y="42"/>
                  </a:cubicBezTo>
                  <a:cubicBezTo>
                    <a:pt x="56" y="44"/>
                    <a:pt x="55" y="49"/>
                    <a:pt x="57" y="49"/>
                  </a:cubicBezTo>
                  <a:cubicBezTo>
                    <a:pt x="59" y="49"/>
                    <a:pt x="59" y="53"/>
                    <a:pt x="58" y="55"/>
                  </a:cubicBezTo>
                  <a:cubicBezTo>
                    <a:pt x="58" y="57"/>
                    <a:pt x="55" y="59"/>
                    <a:pt x="60" y="59"/>
                  </a:cubicBezTo>
                  <a:cubicBezTo>
                    <a:pt x="59" y="64"/>
                    <a:pt x="55" y="61"/>
                    <a:pt x="53" y="61"/>
                  </a:cubicBezTo>
                  <a:cubicBezTo>
                    <a:pt x="51" y="60"/>
                    <a:pt x="49" y="61"/>
                    <a:pt x="47" y="61"/>
                  </a:cubicBezTo>
                  <a:cubicBezTo>
                    <a:pt x="47" y="60"/>
                    <a:pt x="48" y="58"/>
                    <a:pt x="47" y="58"/>
                  </a:cubicBezTo>
                  <a:cubicBezTo>
                    <a:pt x="47" y="57"/>
                    <a:pt x="45" y="58"/>
                    <a:pt x="44" y="58"/>
                  </a:cubicBezTo>
                  <a:cubicBezTo>
                    <a:pt x="43" y="57"/>
                    <a:pt x="41" y="52"/>
                    <a:pt x="37" y="52"/>
                  </a:cubicBezTo>
                  <a:cubicBezTo>
                    <a:pt x="38" y="51"/>
                    <a:pt x="39" y="51"/>
                    <a:pt x="39" y="49"/>
                  </a:cubicBezTo>
                  <a:cubicBezTo>
                    <a:pt x="39" y="48"/>
                    <a:pt x="37" y="49"/>
                    <a:pt x="37" y="49"/>
                  </a:cubicBezTo>
                  <a:cubicBezTo>
                    <a:pt x="36" y="50"/>
                    <a:pt x="37" y="47"/>
                    <a:pt x="36" y="46"/>
                  </a:cubicBezTo>
                  <a:cubicBezTo>
                    <a:pt x="35" y="46"/>
                    <a:pt x="34" y="47"/>
                    <a:pt x="33" y="46"/>
                  </a:cubicBezTo>
                  <a:cubicBezTo>
                    <a:pt x="31" y="45"/>
                    <a:pt x="31" y="41"/>
                    <a:pt x="28" y="41"/>
                  </a:cubicBezTo>
                  <a:cubicBezTo>
                    <a:pt x="29" y="35"/>
                    <a:pt x="25" y="35"/>
                    <a:pt x="25" y="31"/>
                  </a:cubicBezTo>
                  <a:cubicBezTo>
                    <a:pt x="23" y="31"/>
                    <a:pt x="24" y="33"/>
                    <a:pt x="23" y="34"/>
                  </a:cubicBezTo>
                  <a:cubicBezTo>
                    <a:pt x="21" y="32"/>
                    <a:pt x="22" y="29"/>
                    <a:pt x="21" y="27"/>
                  </a:cubicBezTo>
                  <a:cubicBezTo>
                    <a:pt x="20" y="26"/>
                    <a:pt x="18" y="25"/>
                    <a:pt x="18" y="24"/>
                  </a:cubicBezTo>
                  <a:cubicBezTo>
                    <a:pt x="17" y="24"/>
                    <a:pt x="17" y="22"/>
                    <a:pt x="15" y="23"/>
                  </a:cubicBezTo>
                  <a:cubicBezTo>
                    <a:pt x="16" y="20"/>
                    <a:pt x="14" y="19"/>
                    <a:pt x="14" y="17"/>
                  </a:cubicBezTo>
                  <a:cubicBezTo>
                    <a:pt x="13" y="15"/>
                    <a:pt x="11" y="15"/>
                    <a:pt x="9" y="14"/>
                  </a:cubicBezTo>
                  <a:cubicBezTo>
                    <a:pt x="9" y="14"/>
                    <a:pt x="6" y="11"/>
                    <a:pt x="7" y="11"/>
                  </a:cubicBezTo>
                  <a:cubicBezTo>
                    <a:pt x="6" y="9"/>
                    <a:pt x="10" y="6"/>
                    <a:pt x="5" y="9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7" name="Freeform 115"/>
            <p:cNvSpPr>
              <a:spLocks noChangeArrowheads="1"/>
            </p:cNvSpPr>
            <p:nvPr/>
          </p:nvSpPr>
          <p:spPr bwMode="auto">
            <a:xfrm>
              <a:off x="6084824" y="3426315"/>
              <a:ext cx="144999" cy="297220"/>
            </a:xfrm>
            <a:custGeom>
              <a:avLst/>
              <a:gdLst>
                <a:gd name="T0" fmla="*/ 2147483646 w 43"/>
                <a:gd name="T1" fmla="*/ 0 h 79"/>
                <a:gd name="T2" fmla="*/ 2147483646 w 43"/>
                <a:gd name="T3" fmla="*/ 2147483646 h 79"/>
                <a:gd name="T4" fmla="*/ 2147483646 w 43"/>
                <a:gd name="T5" fmla="*/ 2147483646 h 79"/>
                <a:gd name="T6" fmla="*/ 2147483646 w 43"/>
                <a:gd name="T7" fmla="*/ 2147483646 h 79"/>
                <a:gd name="T8" fmla="*/ 2147483646 w 43"/>
                <a:gd name="T9" fmla="*/ 2147483646 h 79"/>
                <a:gd name="T10" fmla="*/ 2147483646 w 43"/>
                <a:gd name="T11" fmla="*/ 2147483646 h 79"/>
                <a:gd name="T12" fmla="*/ 2147483646 w 43"/>
                <a:gd name="T13" fmla="*/ 2147483646 h 79"/>
                <a:gd name="T14" fmla="*/ 2147483646 w 43"/>
                <a:gd name="T15" fmla="*/ 2147483646 h 79"/>
                <a:gd name="T16" fmla="*/ 2147483646 w 43"/>
                <a:gd name="T17" fmla="*/ 2147483646 h 79"/>
                <a:gd name="T18" fmla="*/ 2147483646 w 43"/>
                <a:gd name="T19" fmla="*/ 2147483646 h 79"/>
                <a:gd name="T20" fmla="*/ 2147483646 w 43"/>
                <a:gd name="T21" fmla="*/ 2147483646 h 79"/>
                <a:gd name="T22" fmla="*/ 2147483646 w 43"/>
                <a:gd name="T23" fmla="*/ 2147483646 h 79"/>
                <a:gd name="T24" fmla="*/ 2147483646 w 43"/>
                <a:gd name="T25" fmla="*/ 2147483646 h 79"/>
                <a:gd name="T26" fmla="*/ 2147483646 w 43"/>
                <a:gd name="T27" fmla="*/ 2147483646 h 79"/>
                <a:gd name="T28" fmla="*/ 0 w 43"/>
                <a:gd name="T29" fmla="*/ 2147483646 h 79"/>
                <a:gd name="T30" fmla="*/ 0 w 43"/>
                <a:gd name="T31" fmla="*/ 2147483646 h 79"/>
                <a:gd name="T32" fmla="*/ 2147483646 w 43"/>
                <a:gd name="T33" fmla="*/ 2147483646 h 79"/>
                <a:gd name="T34" fmla="*/ 0 w 43"/>
                <a:gd name="T35" fmla="*/ 2147483646 h 79"/>
                <a:gd name="T36" fmla="*/ 2147483646 w 43"/>
                <a:gd name="T37" fmla="*/ 2147483646 h 79"/>
                <a:gd name="T38" fmla="*/ 2147483646 w 43"/>
                <a:gd name="T39" fmla="*/ 2147483646 h 79"/>
                <a:gd name="T40" fmla="*/ 2147483646 w 43"/>
                <a:gd name="T41" fmla="*/ 2147483646 h 79"/>
                <a:gd name="T42" fmla="*/ 2147483646 w 43"/>
                <a:gd name="T43" fmla="*/ 2147483646 h 79"/>
                <a:gd name="T44" fmla="*/ 2147483646 w 43"/>
                <a:gd name="T45" fmla="*/ 2147483646 h 79"/>
                <a:gd name="T46" fmla="*/ 2147483646 w 43"/>
                <a:gd name="T47" fmla="*/ 2147483646 h 79"/>
                <a:gd name="T48" fmla="*/ 2147483646 w 43"/>
                <a:gd name="T49" fmla="*/ 2147483646 h 79"/>
                <a:gd name="T50" fmla="*/ 2147483646 w 43"/>
                <a:gd name="T51" fmla="*/ 2147483646 h 79"/>
                <a:gd name="T52" fmla="*/ 2147483646 w 43"/>
                <a:gd name="T53" fmla="*/ 2147483646 h 79"/>
                <a:gd name="T54" fmla="*/ 2147483646 w 43"/>
                <a:gd name="T55" fmla="*/ 2147483646 h 79"/>
                <a:gd name="T56" fmla="*/ 2147483646 w 43"/>
                <a:gd name="T57" fmla="*/ 2147483646 h 79"/>
                <a:gd name="T58" fmla="*/ 2147483646 w 43"/>
                <a:gd name="T59" fmla="*/ 2147483646 h 79"/>
                <a:gd name="T60" fmla="*/ 2147483646 w 43"/>
                <a:gd name="T61" fmla="*/ 0 h 7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3"/>
                <a:gd name="T94" fmla="*/ 0 h 79"/>
                <a:gd name="T95" fmla="*/ 43 w 43"/>
                <a:gd name="T96" fmla="*/ 79 h 7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3" h="79">
                  <a:moveTo>
                    <a:pt x="32" y="0"/>
                  </a:moveTo>
                  <a:cubicBezTo>
                    <a:pt x="34" y="1"/>
                    <a:pt x="36" y="1"/>
                    <a:pt x="38" y="1"/>
                  </a:cubicBezTo>
                  <a:cubicBezTo>
                    <a:pt x="36" y="8"/>
                    <a:pt x="43" y="21"/>
                    <a:pt x="35" y="26"/>
                  </a:cubicBezTo>
                  <a:cubicBezTo>
                    <a:pt x="35" y="33"/>
                    <a:pt x="34" y="38"/>
                    <a:pt x="32" y="43"/>
                  </a:cubicBezTo>
                  <a:cubicBezTo>
                    <a:pt x="32" y="46"/>
                    <a:pt x="31" y="50"/>
                    <a:pt x="28" y="50"/>
                  </a:cubicBezTo>
                  <a:cubicBezTo>
                    <a:pt x="29" y="54"/>
                    <a:pt x="27" y="56"/>
                    <a:pt x="27" y="59"/>
                  </a:cubicBezTo>
                  <a:cubicBezTo>
                    <a:pt x="27" y="59"/>
                    <a:pt x="27" y="61"/>
                    <a:pt x="27" y="62"/>
                  </a:cubicBezTo>
                  <a:cubicBezTo>
                    <a:pt x="27" y="62"/>
                    <a:pt x="24" y="63"/>
                    <a:pt x="24" y="63"/>
                  </a:cubicBezTo>
                  <a:cubicBezTo>
                    <a:pt x="23" y="65"/>
                    <a:pt x="24" y="68"/>
                    <a:pt x="23" y="71"/>
                  </a:cubicBezTo>
                  <a:cubicBezTo>
                    <a:pt x="22" y="72"/>
                    <a:pt x="21" y="71"/>
                    <a:pt x="21" y="73"/>
                  </a:cubicBezTo>
                  <a:cubicBezTo>
                    <a:pt x="21" y="74"/>
                    <a:pt x="19" y="75"/>
                    <a:pt x="20" y="77"/>
                  </a:cubicBezTo>
                  <a:cubicBezTo>
                    <a:pt x="16" y="78"/>
                    <a:pt x="11" y="79"/>
                    <a:pt x="6" y="78"/>
                  </a:cubicBezTo>
                  <a:cubicBezTo>
                    <a:pt x="6" y="75"/>
                    <a:pt x="3" y="75"/>
                    <a:pt x="4" y="71"/>
                  </a:cubicBezTo>
                  <a:cubicBezTo>
                    <a:pt x="3" y="71"/>
                    <a:pt x="3" y="70"/>
                    <a:pt x="3" y="69"/>
                  </a:cubicBezTo>
                  <a:cubicBezTo>
                    <a:pt x="1" y="69"/>
                    <a:pt x="0" y="68"/>
                    <a:pt x="0" y="67"/>
                  </a:cubicBezTo>
                  <a:cubicBezTo>
                    <a:pt x="0" y="65"/>
                    <a:pt x="0" y="63"/>
                    <a:pt x="0" y="62"/>
                  </a:cubicBezTo>
                  <a:cubicBezTo>
                    <a:pt x="0" y="60"/>
                    <a:pt x="1" y="61"/>
                    <a:pt x="2" y="60"/>
                  </a:cubicBezTo>
                  <a:cubicBezTo>
                    <a:pt x="2" y="59"/>
                    <a:pt x="0" y="59"/>
                    <a:pt x="0" y="59"/>
                  </a:cubicBezTo>
                  <a:cubicBezTo>
                    <a:pt x="1" y="56"/>
                    <a:pt x="2" y="55"/>
                    <a:pt x="3" y="53"/>
                  </a:cubicBezTo>
                  <a:cubicBezTo>
                    <a:pt x="3" y="53"/>
                    <a:pt x="3" y="51"/>
                    <a:pt x="3" y="50"/>
                  </a:cubicBezTo>
                  <a:cubicBezTo>
                    <a:pt x="3" y="50"/>
                    <a:pt x="6" y="49"/>
                    <a:pt x="6" y="49"/>
                  </a:cubicBezTo>
                  <a:cubicBezTo>
                    <a:pt x="6" y="47"/>
                    <a:pt x="4" y="37"/>
                    <a:pt x="9" y="42"/>
                  </a:cubicBezTo>
                  <a:cubicBezTo>
                    <a:pt x="9" y="39"/>
                    <a:pt x="6" y="40"/>
                    <a:pt x="6" y="38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8" y="30"/>
                    <a:pt x="8" y="28"/>
                    <a:pt x="9" y="26"/>
                  </a:cubicBezTo>
                  <a:cubicBezTo>
                    <a:pt x="11" y="27"/>
                    <a:pt x="12" y="24"/>
                    <a:pt x="13" y="24"/>
                  </a:cubicBezTo>
                  <a:cubicBezTo>
                    <a:pt x="15" y="23"/>
                    <a:pt x="21" y="24"/>
                    <a:pt x="20" y="18"/>
                  </a:cubicBezTo>
                  <a:cubicBezTo>
                    <a:pt x="22" y="18"/>
                    <a:pt x="22" y="19"/>
                    <a:pt x="24" y="19"/>
                  </a:cubicBezTo>
                  <a:cubicBezTo>
                    <a:pt x="23" y="15"/>
                    <a:pt x="25" y="14"/>
                    <a:pt x="25" y="11"/>
                  </a:cubicBezTo>
                  <a:cubicBezTo>
                    <a:pt x="30" y="13"/>
                    <a:pt x="28" y="2"/>
                    <a:pt x="30" y="10"/>
                  </a:cubicBezTo>
                  <a:cubicBezTo>
                    <a:pt x="34" y="8"/>
                    <a:pt x="30" y="2"/>
                    <a:pt x="32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8" name="Freeform 116"/>
            <p:cNvSpPr>
              <a:spLocks noChangeArrowheads="1"/>
            </p:cNvSpPr>
            <p:nvPr/>
          </p:nvSpPr>
          <p:spPr bwMode="auto">
            <a:xfrm>
              <a:off x="7429595" y="3410672"/>
              <a:ext cx="778889" cy="637103"/>
            </a:xfrm>
            <a:custGeom>
              <a:avLst/>
              <a:gdLst>
                <a:gd name="T0" fmla="*/ 2147483646 w 231"/>
                <a:gd name="T1" fmla="*/ 2147483646 h 169"/>
                <a:gd name="T2" fmla="*/ 2147483646 w 231"/>
                <a:gd name="T3" fmla="*/ 2147483646 h 169"/>
                <a:gd name="T4" fmla="*/ 2147483646 w 231"/>
                <a:gd name="T5" fmla="*/ 2147483646 h 169"/>
                <a:gd name="T6" fmla="*/ 2147483646 w 231"/>
                <a:gd name="T7" fmla="*/ 2147483646 h 169"/>
                <a:gd name="T8" fmla="*/ 2147483646 w 231"/>
                <a:gd name="T9" fmla="*/ 2147483646 h 169"/>
                <a:gd name="T10" fmla="*/ 2147483646 w 231"/>
                <a:gd name="T11" fmla="*/ 2147483646 h 169"/>
                <a:gd name="T12" fmla="*/ 2147483646 w 231"/>
                <a:gd name="T13" fmla="*/ 2147483646 h 169"/>
                <a:gd name="T14" fmla="*/ 2147483646 w 231"/>
                <a:gd name="T15" fmla="*/ 2147483646 h 169"/>
                <a:gd name="T16" fmla="*/ 2147483646 w 231"/>
                <a:gd name="T17" fmla="*/ 2147483646 h 169"/>
                <a:gd name="T18" fmla="*/ 2147483646 w 231"/>
                <a:gd name="T19" fmla="*/ 2147483646 h 169"/>
                <a:gd name="T20" fmla="*/ 2147483646 w 231"/>
                <a:gd name="T21" fmla="*/ 2147483646 h 169"/>
                <a:gd name="T22" fmla="*/ 2147483646 w 231"/>
                <a:gd name="T23" fmla="*/ 2147483646 h 169"/>
                <a:gd name="T24" fmla="*/ 2147483646 w 231"/>
                <a:gd name="T25" fmla="*/ 2147483646 h 169"/>
                <a:gd name="T26" fmla="*/ 2147483646 w 231"/>
                <a:gd name="T27" fmla="*/ 2147483646 h 169"/>
                <a:gd name="T28" fmla="*/ 2147483646 w 231"/>
                <a:gd name="T29" fmla="*/ 2147483646 h 169"/>
                <a:gd name="T30" fmla="*/ 2147483646 w 231"/>
                <a:gd name="T31" fmla="*/ 2147483646 h 169"/>
                <a:gd name="T32" fmla="*/ 2147483646 w 231"/>
                <a:gd name="T33" fmla="*/ 2147483646 h 169"/>
                <a:gd name="T34" fmla="*/ 2147483646 w 231"/>
                <a:gd name="T35" fmla="*/ 2147483646 h 169"/>
                <a:gd name="T36" fmla="*/ 2147483646 w 231"/>
                <a:gd name="T37" fmla="*/ 2147483646 h 169"/>
                <a:gd name="T38" fmla="*/ 2147483646 w 231"/>
                <a:gd name="T39" fmla="*/ 2147483646 h 169"/>
                <a:gd name="T40" fmla="*/ 2147483646 w 231"/>
                <a:gd name="T41" fmla="*/ 2147483646 h 169"/>
                <a:gd name="T42" fmla="*/ 2147483646 w 231"/>
                <a:gd name="T43" fmla="*/ 2147483646 h 169"/>
                <a:gd name="T44" fmla="*/ 2147483646 w 231"/>
                <a:gd name="T45" fmla="*/ 2147483646 h 169"/>
                <a:gd name="T46" fmla="*/ 2147483646 w 231"/>
                <a:gd name="T47" fmla="*/ 2147483646 h 169"/>
                <a:gd name="T48" fmla="*/ 2147483646 w 231"/>
                <a:gd name="T49" fmla="*/ 2147483646 h 169"/>
                <a:gd name="T50" fmla="*/ 2147483646 w 231"/>
                <a:gd name="T51" fmla="*/ 2147483646 h 169"/>
                <a:gd name="T52" fmla="*/ 2147483646 w 231"/>
                <a:gd name="T53" fmla="*/ 2147483646 h 169"/>
                <a:gd name="T54" fmla="*/ 2147483646 w 231"/>
                <a:gd name="T55" fmla="*/ 2147483646 h 169"/>
                <a:gd name="T56" fmla="*/ 2147483646 w 231"/>
                <a:gd name="T57" fmla="*/ 2147483646 h 169"/>
                <a:gd name="T58" fmla="*/ 2147483646 w 231"/>
                <a:gd name="T59" fmla="*/ 2147483646 h 169"/>
                <a:gd name="T60" fmla="*/ 2147483646 w 231"/>
                <a:gd name="T61" fmla="*/ 2147483646 h 169"/>
                <a:gd name="T62" fmla="*/ 2147483646 w 231"/>
                <a:gd name="T63" fmla="*/ 2147483646 h 169"/>
                <a:gd name="T64" fmla="*/ 2147483646 w 231"/>
                <a:gd name="T65" fmla="*/ 2147483646 h 169"/>
                <a:gd name="T66" fmla="*/ 2147483646 w 231"/>
                <a:gd name="T67" fmla="*/ 2147483646 h 169"/>
                <a:gd name="T68" fmla="*/ 2147483646 w 231"/>
                <a:gd name="T69" fmla="*/ 2147483646 h 169"/>
                <a:gd name="T70" fmla="*/ 2147483646 w 231"/>
                <a:gd name="T71" fmla="*/ 2147483646 h 169"/>
                <a:gd name="T72" fmla="*/ 2147483646 w 231"/>
                <a:gd name="T73" fmla="*/ 2147483646 h 169"/>
                <a:gd name="T74" fmla="*/ 2147483646 w 231"/>
                <a:gd name="T75" fmla="*/ 2147483646 h 169"/>
                <a:gd name="T76" fmla="*/ 2147483646 w 231"/>
                <a:gd name="T77" fmla="*/ 2147483646 h 169"/>
                <a:gd name="T78" fmla="*/ 2147483646 w 231"/>
                <a:gd name="T79" fmla="*/ 2147483646 h 169"/>
                <a:gd name="T80" fmla="*/ 2147483646 w 231"/>
                <a:gd name="T81" fmla="*/ 2147483646 h 169"/>
                <a:gd name="T82" fmla="*/ 2147483646 w 231"/>
                <a:gd name="T83" fmla="*/ 2147483646 h 169"/>
                <a:gd name="T84" fmla="*/ 2147483646 w 231"/>
                <a:gd name="T85" fmla="*/ 2147483646 h 169"/>
                <a:gd name="T86" fmla="*/ 2147483646 w 231"/>
                <a:gd name="T87" fmla="*/ 2147483646 h 169"/>
                <a:gd name="T88" fmla="*/ 2147483646 w 231"/>
                <a:gd name="T89" fmla="*/ 2147483646 h 169"/>
                <a:gd name="T90" fmla="*/ 2147483646 w 231"/>
                <a:gd name="T91" fmla="*/ 2147483646 h 169"/>
                <a:gd name="T92" fmla="*/ 2147483646 w 231"/>
                <a:gd name="T93" fmla="*/ 2147483646 h 169"/>
                <a:gd name="T94" fmla="*/ 2147483646 w 231"/>
                <a:gd name="T95" fmla="*/ 2147483646 h 169"/>
                <a:gd name="T96" fmla="*/ 2147483646 w 231"/>
                <a:gd name="T97" fmla="*/ 2147483646 h 169"/>
                <a:gd name="T98" fmla="*/ 2147483646 w 231"/>
                <a:gd name="T99" fmla="*/ 2147483646 h 169"/>
                <a:gd name="T100" fmla="*/ 2147483646 w 231"/>
                <a:gd name="T101" fmla="*/ 2147483646 h 169"/>
                <a:gd name="T102" fmla="*/ 2147483646 w 231"/>
                <a:gd name="T103" fmla="*/ 2147483646 h 169"/>
                <a:gd name="T104" fmla="*/ 2147483646 w 231"/>
                <a:gd name="T105" fmla="*/ 2147483646 h 169"/>
                <a:gd name="T106" fmla="*/ 2147483646 w 231"/>
                <a:gd name="T107" fmla="*/ 2147483646 h 169"/>
                <a:gd name="T108" fmla="*/ 2147483646 w 231"/>
                <a:gd name="T109" fmla="*/ 2147483646 h 169"/>
                <a:gd name="T110" fmla="*/ 2147483646 w 231"/>
                <a:gd name="T111" fmla="*/ 2147483646 h 169"/>
                <a:gd name="T112" fmla="*/ 2147483646 w 231"/>
                <a:gd name="T113" fmla="*/ 2147483646 h 169"/>
                <a:gd name="T114" fmla="*/ 2147483646 w 231"/>
                <a:gd name="T115" fmla="*/ 2147483646 h 169"/>
                <a:gd name="T116" fmla="*/ 2147483646 w 231"/>
                <a:gd name="T117" fmla="*/ 2147483646 h 169"/>
                <a:gd name="T118" fmla="*/ 2147483646 w 231"/>
                <a:gd name="T119" fmla="*/ 2147483646 h 169"/>
                <a:gd name="T120" fmla="*/ 2147483646 w 231"/>
                <a:gd name="T121" fmla="*/ 2147483646 h 169"/>
                <a:gd name="T122" fmla="*/ 2147483646 w 231"/>
                <a:gd name="T123" fmla="*/ 2147483646 h 1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1"/>
                <a:gd name="T187" fmla="*/ 0 h 169"/>
                <a:gd name="T188" fmla="*/ 231 w 231"/>
                <a:gd name="T189" fmla="*/ 169 h 1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1" h="169">
                  <a:moveTo>
                    <a:pt x="134" y="7"/>
                  </a:moveTo>
                  <a:cubicBezTo>
                    <a:pt x="134" y="14"/>
                    <a:pt x="134" y="14"/>
                    <a:pt x="134" y="14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2" y="15"/>
                    <a:pt x="131" y="16"/>
                    <a:pt x="129" y="16"/>
                  </a:cubicBezTo>
                  <a:cubicBezTo>
                    <a:pt x="131" y="19"/>
                    <a:pt x="128" y="18"/>
                    <a:pt x="129" y="22"/>
                  </a:cubicBezTo>
                  <a:cubicBezTo>
                    <a:pt x="130" y="24"/>
                    <a:pt x="132" y="25"/>
                    <a:pt x="136" y="25"/>
                  </a:cubicBezTo>
                  <a:cubicBezTo>
                    <a:pt x="136" y="31"/>
                    <a:pt x="145" y="29"/>
                    <a:pt x="145" y="35"/>
                  </a:cubicBezTo>
                  <a:cubicBezTo>
                    <a:pt x="149" y="35"/>
                    <a:pt x="153" y="34"/>
                    <a:pt x="155" y="36"/>
                  </a:cubicBezTo>
                  <a:cubicBezTo>
                    <a:pt x="158" y="35"/>
                    <a:pt x="155" y="30"/>
                    <a:pt x="161" y="32"/>
                  </a:cubicBezTo>
                  <a:cubicBezTo>
                    <a:pt x="160" y="31"/>
                    <a:pt x="159" y="28"/>
                    <a:pt x="161" y="28"/>
                  </a:cubicBezTo>
                  <a:cubicBezTo>
                    <a:pt x="163" y="28"/>
                    <a:pt x="161" y="25"/>
                    <a:pt x="161" y="23"/>
                  </a:cubicBezTo>
                  <a:cubicBezTo>
                    <a:pt x="161" y="23"/>
                    <a:pt x="162" y="23"/>
                    <a:pt x="162" y="22"/>
                  </a:cubicBezTo>
                  <a:cubicBezTo>
                    <a:pt x="162" y="21"/>
                    <a:pt x="164" y="19"/>
                    <a:pt x="164" y="16"/>
                  </a:cubicBezTo>
                  <a:cubicBezTo>
                    <a:pt x="163" y="15"/>
                    <a:pt x="162" y="14"/>
                    <a:pt x="164" y="9"/>
                  </a:cubicBezTo>
                  <a:cubicBezTo>
                    <a:pt x="164" y="9"/>
                    <a:pt x="166" y="10"/>
                    <a:pt x="167" y="9"/>
                  </a:cubicBezTo>
                  <a:cubicBezTo>
                    <a:pt x="168" y="8"/>
                    <a:pt x="167" y="4"/>
                    <a:pt x="168" y="2"/>
                  </a:cubicBezTo>
                  <a:cubicBezTo>
                    <a:pt x="171" y="2"/>
                    <a:pt x="169" y="7"/>
                    <a:pt x="171" y="8"/>
                  </a:cubicBezTo>
                  <a:cubicBezTo>
                    <a:pt x="171" y="8"/>
                    <a:pt x="172" y="8"/>
                    <a:pt x="172" y="8"/>
                  </a:cubicBezTo>
                  <a:cubicBezTo>
                    <a:pt x="173" y="10"/>
                    <a:pt x="174" y="13"/>
                    <a:pt x="175" y="15"/>
                  </a:cubicBezTo>
                  <a:cubicBezTo>
                    <a:pt x="176" y="17"/>
                    <a:pt x="179" y="19"/>
                    <a:pt x="179" y="22"/>
                  </a:cubicBezTo>
                  <a:cubicBezTo>
                    <a:pt x="183" y="18"/>
                    <a:pt x="180" y="24"/>
                    <a:pt x="185" y="23"/>
                  </a:cubicBezTo>
                  <a:cubicBezTo>
                    <a:pt x="185" y="26"/>
                    <a:pt x="184" y="30"/>
                    <a:pt x="186" y="32"/>
                  </a:cubicBezTo>
                  <a:cubicBezTo>
                    <a:pt x="188" y="34"/>
                    <a:pt x="186" y="37"/>
                    <a:pt x="188" y="42"/>
                  </a:cubicBezTo>
                  <a:cubicBezTo>
                    <a:pt x="191" y="37"/>
                    <a:pt x="188" y="41"/>
                    <a:pt x="193" y="42"/>
                  </a:cubicBezTo>
                  <a:cubicBezTo>
                    <a:pt x="194" y="44"/>
                    <a:pt x="192" y="44"/>
                    <a:pt x="192" y="46"/>
                  </a:cubicBezTo>
                  <a:cubicBezTo>
                    <a:pt x="194" y="48"/>
                    <a:pt x="198" y="48"/>
                    <a:pt x="197" y="53"/>
                  </a:cubicBezTo>
                  <a:cubicBezTo>
                    <a:pt x="198" y="53"/>
                    <a:pt x="201" y="52"/>
                    <a:pt x="202" y="53"/>
                  </a:cubicBezTo>
                  <a:cubicBezTo>
                    <a:pt x="202" y="53"/>
                    <a:pt x="201" y="55"/>
                    <a:pt x="202" y="56"/>
                  </a:cubicBezTo>
                  <a:cubicBezTo>
                    <a:pt x="202" y="56"/>
                    <a:pt x="204" y="55"/>
                    <a:pt x="204" y="56"/>
                  </a:cubicBezTo>
                  <a:cubicBezTo>
                    <a:pt x="206" y="58"/>
                    <a:pt x="206" y="62"/>
                    <a:pt x="210" y="61"/>
                  </a:cubicBezTo>
                  <a:cubicBezTo>
                    <a:pt x="210" y="65"/>
                    <a:pt x="213" y="69"/>
                    <a:pt x="214" y="71"/>
                  </a:cubicBezTo>
                  <a:cubicBezTo>
                    <a:pt x="215" y="72"/>
                    <a:pt x="216" y="74"/>
                    <a:pt x="217" y="75"/>
                  </a:cubicBezTo>
                  <a:cubicBezTo>
                    <a:pt x="217" y="76"/>
                    <a:pt x="219" y="75"/>
                    <a:pt x="220" y="75"/>
                  </a:cubicBezTo>
                  <a:cubicBezTo>
                    <a:pt x="220" y="76"/>
                    <a:pt x="219" y="78"/>
                    <a:pt x="220" y="78"/>
                  </a:cubicBezTo>
                  <a:cubicBezTo>
                    <a:pt x="221" y="79"/>
                    <a:pt x="223" y="79"/>
                    <a:pt x="223" y="78"/>
                  </a:cubicBezTo>
                  <a:cubicBezTo>
                    <a:pt x="226" y="81"/>
                    <a:pt x="223" y="85"/>
                    <a:pt x="228" y="84"/>
                  </a:cubicBezTo>
                  <a:cubicBezTo>
                    <a:pt x="225" y="88"/>
                    <a:pt x="229" y="93"/>
                    <a:pt x="230" y="99"/>
                  </a:cubicBezTo>
                  <a:cubicBezTo>
                    <a:pt x="230" y="102"/>
                    <a:pt x="228" y="106"/>
                    <a:pt x="231" y="108"/>
                  </a:cubicBezTo>
                  <a:cubicBezTo>
                    <a:pt x="228" y="110"/>
                    <a:pt x="229" y="112"/>
                    <a:pt x="228" y="117"/>
                  </a:cubicBezTo>
                  <a:cubicBezTo>
                    <a:pt x="228" y="117"/>
                    <a:pt x="226" y="118"/>
                    <a:pt x="227" y="119"/>
                  </a:cubicBezTo>
                  <a:cubicBezTo>
                    <a:pt x="227" y="119"/>
                    <a:pt x="228" y="119"/>
                    <a:pt x="228" y="119"/>
                  </a:cubicBezTo>
                  <a:cubicBezTo>
                    <a:pt x="228" y="119"/>
                    <a:pt x="227" y="122"/>
                    <a:pt x="227" y="123"/>
                  </a:cubicBezTo>
                  <a:cubicBezTo>
                    <a:pt x="227" y="123"/>
                    <a:pt x="224" y="124"/>
                    <a:pt x="224" y="124"/>
                  </a:cubicBezTo>
                  <a:cubicBezTo>
                    <a:pt x="224" y="126"/>
                    <a:pt x="227" y="128"/>
                    <a:pt x="224" y="131"/>
                  </a:cubicBezTo>
                  <a:cubicBezTo>
                    <a:pt x="221" y="131"/>
                    <a:pt x="222" y="135"/>
                    <a:pt x="218" y="134"/>
                  </a:cubicBezTo>
                  <a:cubicBezTo>
                    <a:pt x="219" y="137"/>
                    <a:pt x="218" y="139"/>
                    <a:pt x="216" y="138"/>
                  </a:cubicBezTo>
                  <a:cubicBezTo>
                    <a:pt x="217" y="144"/>
                    <a:pt x="213" y="146"/>
                    <a:pt x="214" y="151"/>
                  </a:cubicBezTo>
                  <a:cubicBezTo>
                    <a:pt x="208" y="150"/>
                    <a:pt x="209" y="156"/>
                    <a:pt x="209" y="159"/>
                  </a:cubicBezTo>
                  <a:cubicBezTo>
                    <a:pt x="207" y="159"/>
                    <a:pt x="204" y="159"/>
                    <a:pt x="204" y="161"/>
                  </a:cubicBezTo>
                  <a:cubicBezTo>
                    <a:pt x="204" y="163"/>
                    <a:pt x="199" y="164"/>
                    <a:pt x="196" y="165"/>
                  </a:cubicBezTo>
                  <a:cubicBezTo>
                    <a:pt x="195" y="166"/>
                    <a:pt x="194" y="167"/>
                    <a:pt x="193" y="168"/>
                  </a:cubicBezTo>
                  <a:cubicBezTo>
                    <a:pt x="192" y="169"/>
                    <a:pt x="190" y="168"/>
                    <a:pt x="190" y="169"/>
                  </a:cubicBezTo>
                  <a:cubicBezTo>
                    <a:pt x="187" y="168"/>
                    <a:pt x="186" y="165"/>
                    <a:pt x="182" y="164"/>
                  </a:cubicBezTo>
                  <a:cubicBezTo>
                    <a:pt x="179" y="162"/>
                    <a:pt x="180" y="166"/>
                    <a:pt x="179" y="167"/>
                  </a:cubicBezTo>
                  <a:cubicBezTo>
                    <a:pt x="176" y="168"/>
                    <a:pt x="171" y="166"/>
                    <a:pt x="169" y="169"/>
                  </a:cubicBezTo>
                  <a:cubicBezTo>
                    <a:pt x="164" y="167"/>
                    <a:pt x="161" y="163"/>
                    <a:pt x="154" y="162"/>
                  </a:cubicBezTo>
                  <a:cubicBezTo>
                    <a:pt x="155" y="160"/>
                    <a:pt x="155" y="159"/>
                    <a:pt x="154" y="155"/>
                  </a:cubicBezTo>
                  <a:cubicBezTo>
                    <a:pt x="154" y="155"/>
                    <a:pt x="153" y="155"/>
                    <a:pt x="152" y="154"/>
                  </a:cubicBezTo>
                  <a:cubicBezTo>
                    <a:pt x="152" y="154"/>
                    <a:pt x="153" y="153"/>
                    <a:pt x="152" y="153"/>
                  </a:cubicBezTo>
                  <a:cubicBezTo>
                    <a:pt x="152" y="151"/>
                    <a:pt x="149" y="150"/>
                    <a:pt x="151" y="150"/>
                  </a:cubicBezTo>
                  <a:cubicBezTo>
                    <a:pt x="150" y="149"/>
                    <a:pt x="145" y="145"/>
                    <a:pt x="144" y="148"/>
                  </a:cubicBezTo>
                  <a:cubicBezTo>
                    <a:pt x="142" y="147"/>
                    <a:pt x="142" y="143"/>
                    <a:pt x="140" y="141"/>
                  </a:cubicBezTo>
                  <a:cubicBezTo>
                    <a:pt x="139" y="138"/>
                    <a:pt x="141" y="138"/>
                    <a:pt x="141" y="136"/>
                  </a:cubicBezTo>
                  <a:cubicBezTo>
                    <a:pt x="140" y="134"/>
                    <a:pt x="139" y="135"/>
                    <a:pt x="134" y="134"/>
                  </a:cubicBezTo>
                  <a:cubicBezTo>
                    <a:pt x="131" y="136"/>
                    <a:pt x="132" y="141"/>
                    <a:pt x="126" y="140"/>
                  </a:cubicBezTo>
                  <a:cubicBezTo>
                    <a:pt x="127" y="134"/>
                    <a:pt x="122" y="136"/>
                    <a:pt x="123" y="130"/>
                  </a:cubicBezTo>
                  <a:cubicBezTo>
                    <a:pt x="120" y="130"/>
                    <a:pt x="119" y="128"/>
                    <a:pt x="115" y="129"/>
                  </a:cubicBezTo>
                  <a:cubicBezTo>
                    <a:pt x="115" y="127"/>
                    <a:pt x="116" y="128"/>
                    <a:pt x="117" y="127"/>
                  </a:cubicBezTo>
                  <a:cubicBezTo>
                    <a:pt x="114" y="123"/>
                    <a:pt x="110" y="127"/>
                    <a:pt x="103" y="126"/>
                  </a:cubicBezTo>
                  <a:cubicBezTo>
                    <a:pt x="99" y="125"/>
                    <a:pt x="95" y="123"/>
                    <a:pt x="91" y="122"/>
                  </a:cubicBezTo>
                  <a:cubicBezTo>
                    <a:pt x="88" y="123"/>
                    <a:pt x="83" y="122"/>
                    <a:pt x="82" y="126"/>
                  </a:cubicBezTo>
                  <a:cubicBezTo>
                    <a:pt x="80" y="126"/>
                    <a:pt x="79" y="126"/>
                    <a:pt x="77" y="126"/>
                  </a:cubicBezTo>
                  <a:cubicBezTo>
                    <a:pt x="75" y="126"/>
                    <a:pt x="76" y="127"/>
                    <a:pt x="75" y="127"/>
                  </a:cubicBezTo>
                  <a:cubicBezTo>
                    <a:pt x="73" y="128"/>
                    <a:pt x="74" y="125"/>
                    <a:pt x="71" y="129"/>
                  </a:cubicBezTo>
                  <a:cubicBezTo>
                    <a:pt x="71" y="129"/>
                    <a:pt x="69" y="130"/>
                    <a:pt x="70" y="131"/>
                  </a:cubicBezTo>
                  <a:cubicBezTo>
                    <a:pt x="68" y="129"/>
                    <a:pt x="67" y="127"/>
                    <a:pt x="67" y="133"/>
                  </a:cubicBezTo>
                  <a:cubicBezTo>
                    <a:pt x="66" y="133"/>
                    <a:pt x="66" y="131"/>
                    <a:pt x="64" y="131"/>
                  </a:cubicBezTo>
                  <a:cubicBezTo>
                    <a:pt x="62" y="131"/>
                    <a:pt x="64" y="133"/>
                    <a:pt x="64" y="133"/>
                  </a:cubicBezTo>
                  <a:cubicBezTo>
                    <a:pt x="62" y="136"/>
                    <a:pt x="58" y="134"/>
                    <a:pt x="57" y="138"/>
                  </a:cubicBezTo>
                  <a:cubicBezTo>
                    <a:pt x="53" y="136"/>
                    <a:pt x="45" y="138"/>
                    <a:pt x="39" y="137"/>
                  </a:cubicBezTo>
                  <a:cubicBezTo>
                    <a:pt x="37" y="137"/>
                    <a:pt x="38" y="139"/>
                    <a:pt x="37" y="140"/>
                  </a:cubicBezTo>
                  <a:cubicBezTo>
                    <a:pt x="37" y="140"/>
                    <a:pt x="35" y="140"/>
                    <a:pt x="35" y="140"/>
                  </a:cubicBezTo>
                  <a:cubicBezTo>
                    <a:pt x="33" y="140"/>
                    <a:pt x="32" y="141"/>
                    <a:pt x="30" y="141"/>
                  </a:cubicBezTo>
                  <a:cubicBezTo>
                    <a:pt x="26" y="142"/>
                    <a:pt x="19" y="145"/>
                    <a:pt x="11" y="144"/>
                  </a:cubicBezTo>
                  <a:cubicBezTo>
                    <a:pt x="12" y="141"/>
                    <a:pt x="11" y="136"/>
                    <a:pt x="15" y="136"/>
                  </a:cubicBezTo>
                  <a:cubicBezTo>
                    <a:pt x="14" y="134"/>
                    <a:pt x="17" y="129"/>
                    <a:pt x="14" y="129"/>
                  </a:cubicBezTo>
                  <a:cubicBezTo>
                    <a:pt x="10" y="128"/>
                    <a:pt x="15" y="127"/>
                    <a:pt x="14" y="123"/>
                  </a:cubicBezTo>
                  <a:cubicBezTo>
                    <a:pt x="12" y="120"/>
                    <a:pt x="12" y="126"/>
                    <a:pt x="11" y="120"/>
                  </a:cubicBezTo>
                  <a:cubicBezTo>
                    <a:pt x="11" y="120"/>
                    <a:pt x="11" y="118"/>
                    <a:pt x="11" y="117"/>
                  </a:cubicBezTo>
                  <a:cubicBezTo>
                    <a:pt x="9" y="116"/>
                    <a:pt x="11" y="117"/>
                    <a:pt x="11" y="115"/>
                  </a:cubicBezTo>
                  <a:cubicBezTo>
                    <a:pt x="10" y="112"/>
                    <a:pt x="7" y="109"/>
                    <a:pt x="9" y="108"/>
                  </a:cubicBezTo>
                  <a:cubicBezTo>
                    <a:pt x="10" y="106"/>
                    <a:pt x="7" y="107"/>
                    <a:pt x="7" y="106"/>
                  </a:cubicBezTo>
                  <a:cubicBezTo>
                    <a:pt x="6" y="106"/>
                    <a:pt x="7" y="104"/>
                    <a:pt x="7" y="103"/>
                  </a:cubicBezTo>
                  <a:cubicBezTo>
                    <a:pt x="7" y="103"/>
                    <a:pt x="5" y="99"/>
                    <a:pt x="5" y="99"/>
                  </a:cubicBezTo>
                  <a:cubicBezTo>
                    <a:pt x="3" y="98"/>
                    <a:pt x="6" y="99"/>
                    <a:pt x="5" y="96"/>
                  </a:cubicBezTo>
                  <a:cubicBezTo>
                    <a:pt x="5" y="94"/>
                    <a:pt x="2" y="94"/>
                    <a:pt x="2" y="91"/>
                  </a:cubicBezTo>
                  <a:cubicBezTo>
                    <a:pt x="6" y="91"/>
                    <a:pt x="4" y="86"/>
                    <a:pt x="7" y="85"/>
                  </a:cubicBezTo>
                  <a:cubicBezTo>
                    <a:pt x="7" y="83"/>
                    <a:pt x="4" y="84"/>
                    <a:pt x="4" y="84"/>
                  </a:cubicBezTo>
                  <a:cubicBezTo>
                    <a:pt x="3" y="82"/>
                    <a:pt x="5" y="79"/>
                    <a:pt x="1" y="80"/>
                  </a:cubicBezTo>
                  <a:cubicBezTo>
                    <a:pt x="0" y="73"/>
                    <a:pt x="3" y="71"/>
                    <a:pt x="4" y="66"/>
                  </a:cubicBezTo>
                  <a:cubicBezTo>
                    <a:pt x="5" y="68"/>
                    <a:pt x="11" y="66"/>
                    <a:pt x="11" y="63"/>
                  </a:cubicBezTo>
                  <a:cubicBezTo>
                    <a:pt x="11" y="60"/>
                    <a:pt x="20" y="62"/>
                    <a:pt x="19" y="56"/>
                  </a:cubicBezTo>
                  <a:cubicBezTo>
                    <a:pt x="27" y="57"/>
                    <a:pt x="31" y="53"/>
                    <a:pt x="37" y="53"/>
                  </a:cubicBezTo>
                  <a:cubicBezTo>
                    <a:pt x="39" y="53"/>
                    <a:pt x="38" y="51"/>
                    <a:pt x="37" y="52"/>
                  </a:cubicBezTo>
                  <a:cubicBezTo>
                    <a:pt x="40" y="49"/>
                    <a:pt x="44" y="51"/>
                    <a:pt x="44" y="46"/>
                  </a:cubicBezTo>
                  <a:cubicBezTo>
                    <a:pt x="46" y="46"/>
                    <a:pt x="46" y="47"/>
                    <a:pt x="47" y="47"/>
                  </a:cubicBezTo>
                  <a:cubicBezTo>
                    <a:pt x="51" y="48"/>
                    <a:pt x="46" y="41"/>
                    <a:pt x="51" y="43"/>
                  </a:cubicBezTo>
                  <a:cubicBezTo>
                    <a:pt x="50" y="37"/>
                    <a:pt x="51" y="38"/>
                    <a:pt x="51" y="32"/>
                  </a:cubicBezTo>
                  <a:cubicBezTo>
                    <a:pt x="55" y="32"/>
                    <a:pt x="57" y="34"/>
                    <a:pt x="60" y="35"/>
                  </a:cubicBezTo>
                  <a:cubicBezTo>
                    <a:pt x="61" y="34"/>
                    <a:pt x="61" y="31"/>
                    <a:pt x="64" y="32"/>
                  </a:cubicBezTo>
                  <a:cubicBezTo>
                    <a:pt x="62" y="29"/>
                    <a:pt x="68" y="27"/>
                    <a:pt x="64" y="26"/>
                  </a:cubicBezTo>
                  <a:cubicBezTo>
                    <a:pt x="65" y="25"/>
                    <a:pt x="67" y="25"/>
                    <a:pt x="67" y="22"/>
                  </a:cubicBezTo>
                  <a:cubicBezTo>
                    <a:pt x="71" y="23"/>
                    <a:pt x="69" y="17"/>
                    <a:pt x="74" y="19"/>
                  </a:cubicBezTo>
                  <a:cubicBezTo>
                    <a:pt x="75" y="18"/>
                    <a:pt x="77" y="16"/>
                    <a:pt x="78" y="15"/>
                  </a:cubicBezTo>
                  <a:cubicBezTo>
                    <a:pt x="80" y="16"/>
                    <a:pt x="82" y="17"/>
                    <a:pt x="85" y="16"/>
                  </a:cubicBezTo>
                  <a:cubicBezTo>
                    <a:pt x="82" y="19"/>
                    <a:pt x="86" y="18"/>
                    <a:pt x="87" y="19"/>
                  </a:cubicBezTo>
                  <a:cubicBezTo>
                    <a:pt x="87" y="19"/>
                    <a:pt x="86" y="21"/>
                    <a:pt x="87" y="21"/>
                  </a:cubicBezTo>
                  <a:cubicBezTo>
                    <a:pt x="87" y="21"/>
                    <a:pt x="89" y="20"/>
                    <a:pt x="89" y="21"/>
                  </a:cubicBezTo>
                  <a:cubicBezTo>
                    <a:pt x="90" y="21"/>
                    <a:pt x="91" y="25"/>
                    <a:pt x="95" y="23"/>
                  </a:cubicBezTo>
                  <a:cubicBezTo>
                    <a:pt x="97" y="24"/>
                    <a:pt x="96" y="16"/>
                    <a:pt x="92" y="18"/>
                  </a:cubicBezTo>
                  <a:cubicBezTo>
                    <a:pt x="93" y="16"/>
                    <a:pt x="95" y="16"/>
                    <a:pt x="96" y="15"/>
                  </a:cubicBezTo>
                  <a:cubicBezTo>
                    <a:pt x="97" y="11"/>
                    <a:pt x="98" y="10"/>
                    <a:pt x="102" y="9"/>
                  </a:cubicBezTo>
                  <a:cubicBezTo>
                    <a:pt x="102" y="6"/>
                    <a:pt x="103" y="5"/>
                    <a:pt x="106" y="5"/>
                  </a:cubicBezTo>
                  <a:cubicBezTo>
                    <a:pt x="104" y="9"/>
                    <a:pt x="105" y="7"/>
                    <a:pt x="109" y="7"/>
                  </a:cubicBezTo>
                  <a:cubicBezTo>
                    <a:pt x="115" y="0"/>
                    <a:pt x="126" y="7"/>
                    <a:pt x="134" y="7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09" name="矩形 129"/>
          <p:cNvSpPr>
            <a:spLocks noChangeArrowheads="1"/>
          </p:cNvSpPr>
          <p:nvPr/>
        </p:nvSpPr>
        <p:spPr bwMode="auto">
          <a:xfrm>
            <a:off x="857225" y="2858384"/>
            <a:ext cx="156966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请在此添加你的标题</a:t>
            </a:r>
          </a:p>
        </p:txBody>
      </p:sp>
      <p:sp>
        <p:nvSpPr>
          <p:cNvPr id="110" name="TextBox 6"/>
          <p:cNvSpPr txBox="1">
            <a:spLocks noChangeArrowheads="1"/>
          </p:cNvSpPr>
          <p:nvPr/>
        </p:nvSpPr>
        <p:spPr bwMode="auto">
          <a:xfrm>
            <a:off x="357159" y="3220616"/>
            <a:ext cx="3062947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潮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流时尚。请在此处填入你需要的内容。请在此处填入你需要的内容。请在此处填入你需要的内容。请在此处填入你需要的内容。请在此处填入你需要的内容。请在此处填入你需要的内容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。</a:t>
            </a:r>
            <a:endParaRPr lang="en-US" altLang="zh-CN" sz="900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25" name="Freeform 1808"/>
          <p:cNvSpPr>
            <a:spLocks noEditPoints="1"/>
          </p:cNvSpPr>
          <p:nvPr/>
        </p:nvSpPr>
        <p:spPr bwMode="auto">
          <a:xfrm>
            <a:off x="2527332" y="1929403"/>
            <a:ext cx="500066" cy="433514"/>
          </a:xfrm>
          <a:custGeom>
            <a:avLst/>
            <a:gdLst/>
            <a:ahLst/>
            <a:cxnLst>
              <a:cxn ang="0">
                <a:pos x="393" y="12"/>
              </a:cxn>
              <a:cxn ang="0">
                <a:pos x="157" y="55"/>
              </a:cxn>
              <a:cxn ang="0">
                <a:pos x="524" y="61"/>
              </a:cxn>
              <a:cxn ang="0">
                <a:pos x="320" y="79"/>
              </a:cxn>
              <a:cxn ang="0">
                <a:pos x="733" y="109"/>
              </a:cxn>
              <a:cxn ang="0">
                <a:pos x="470" y="116"/>
              </a:cxn>
              <a:cxn ang="0">
                <a:pos x="194" y="119"/>
              </a:cxn>
              <a:cxn ang="0">
                <a:pos x="416" y="138"/>
              </a:cxn>
              <a:cxn ang="0">
                <a:pos x="535" y="137"/>
              </a:cxn>
              <a:cxn ang="0">
                <a:pos x="604" y="148"/>
              </a:cxn>
              <a:cxn ang="0">
                <a:pos x="79" y="158"/>
              </a:cxn>
              <a:cxn ang="0">
                <a:pos x="427" y="175"/>
              </a:cxn>
              <a:cxn ang="0">
                <a:pos x="413" y="181"/>
              </a:cxn>
              <a:cxn ang="0">
                <a:pos x="238" y="187"/>
              </a:cxn>
              <a:cxn ang="0">
                <a:pos x="255" y="193"/>
              </a:cxn>
              <a:cxn ang="0">
                <a:pos x="250" y="213"/>
              </a:cxn>
              <a:cxn ang="0">
                <a:pos x="569" y="213"/>
              </a:cxn>
              <a:cxn ang="0">
                <a:pos x="366" y="231"/>
              </a:cxn>
              <a:cxn ang="0">
                <a:pos x="139" y="227"/>
              </a:cxn>
              <a:cxn ang="0">
                <a:pos x="422" y="244"/>
              </a:cxn>
              <a:cxn ang="0">
                <a:pos x="181" y="256"/>
              </a:cxn>
              <a:cxn ang="0">
                <a:pos x="280" y="253"/>
              </a:cxn>
              <a:cxn ang="0">
                <a:pos x="145" y="273"/>
              </a:cxn>
              <a:cxn ang="0">
                <a:pos x="434" y="271"/>
              </a:cxn>
              <a:cxn ang="0">
                <a:pos x="204" y="283"/>
              </a:cxn>
              <a:cxn ang="0">
                <a:pos x="209" y="297"/>
              </a:cxn>
              <a:cxn ang="0">
                <a:pos x="453" y="306"/>
              </a:cxn>
              <a:cxn ang="0">
                <a:pos x="204" y="312"/>
              </a:cxn>
              <a:cxn ang="0">
                <a:pos x="685" y="321"/>
              </a:cxn>
              <a:cxn ang="0">
                <a:pos x="573" y="327"/>
              </a:cxn>
              <a:cxn ang="0">
                <a:pos x="236" y="335"/>
              </a:cxn>
              <a:cxn ang="0">
                <a:pos x="343" y="352"/>
              </a:cxn>
              <a:cxn ang="0">
                <a:pos x="348" y="356"/>
              </a:cxn>
              <a:cxn ang="0">
                <a:pos x="142" y="367"/>
              </a:cxn>
              <a:cxn ang="0">
                <a:pos x="390" y="372"/>
              </a:cxn>
              <a:cxn ang="0">
                <a:pos x="564" y="385"/>
              </a:cxn>
              <a:cxn ang="0">
                <a:pos x="305" y="396"/>
              </a:cxn>
              <a:cxn ang="0">
                <a:pos x="691" y="431"/>
              </a:cxn>
              <a:cxn ang="0">
                <a:pos x="378" y="425"/>
              </a:cxn>
              <a:cxn ang="0">
                <a:pos x="166" y="433"/>
              </a:cxn>
              <a:cxn ang="0">
                <a:pos x="611" y="439"/>
              </a:cxn>
              <a:cxn ang="0">
                <a:pos x="653" y="449"/>
              </a:cxn>
              <a:cxn ang="0">
                <a:pos x="497" y="463"/>
              </a:cxn>
              <a:cxn ang="0">
                <a:pos x="169" y="460"/>
              </a:cxn>
              <a:cxn ang="0">
                <a:pos x="252" y="484"/>
              </a:cxn>
              <a:cxn ang="0">
                <a:pos x="280" y="478"/>
              </a:cxn>
              <a:cxn ang="0">
                <a:pos x="704" y="492"/>
              </a:cxn>
              <a:cxn ang="0">
                <a:pos x="323" y="515"/>
              </a:cxn>
              <a:cxn ang="0">
                <a:pos x="590" y="513"/>
              </a:cxn>
              <a:cxn ang="0">
                <a:pos x="663" y="529"/>
              </a:cxn>
              <a:cxn ang="0">
                <a:pos x="710" y="526"/>
              </a:cxn>
              <a:cxn ang="0">
                <a:pos x="608" y="544"/>
              </a:cxn>
              <a:cxn ang="0">
                <a:pos x="316" y="544"/>
              </a:cxn>
              <a:cxn ang="0">
                <a:pos x="442" y="558"/>
              </a:cxn>
              <a:cxn ang="0">
                <a:pos x="549" y="576"/>
              </a:cxn>
              <a:cxn ang="0">
                <a:pos x="607" y="591"/>
              </a:cxn>
              <a:cxn ang="0">
                <a:pos x="479" y="594"/>
              </a:cxn>
              <a:cxn ang="0">
                <a:pos x="697" y="603"/>
              </a:cxn>
              <a:cxn ang="0">
                <a:pos x="523" y="617"/>
              </a:cxn>
              <a:cxn ang="0">
                <a:pos x="160" y="642"/>
              </a:cxn>
              <a:cxn ang="0">
                <a:pos x="226" y="655"/>
              </a:cxn>
              <a:cxn ang="0">
                <a:pos x="335" y="680"/>
              </a:cxn>
              <a:cxn ang="0">
                <a:pos x="570" y="782"/>
              </a:cxn>
            </a:cxnLst>
            <a:rect l="0" t="0" r="r" b="b"/>
            <a:pathLst>
              <a:path w="806" h="946">
                <a:moveTo>
                  <a:pt x="32" y="161"/>
                </a:moveTo>
                <a:lnTo>
                  <a:pt x="32" y="161"/>
                </a:lnTo>
                <a:lnTo>
                  <a:pt x="32" y="161"/>
                </a:lnTo>
                <a:lnTo>
                  <a:pt x="32" y="158"/>
                </a:lnTo>
                <a:lnTo>
                  <a:pt x="33" y="152"/>
                </a:lnTo>
                <a:lnTo>
                  <a:pt x="40" y="140"/>
                </a:lnTo>
                <a:lnTo>
                  <a:pt x="40" y="140"/>
                </a:lnTo>
                <a:lnTo>
                  <a:pt x="52" y="122"/>
                </a:lnTo>
                <a:lnTo>
                  <a:pt x="52" y="122"/>
                </a:lnTo>
                <a:lnTo>
                  <a:pt x="61" y="105"/>
                </a:lnTo>
                <a:lnTo>
                  <a:pt x="64" y="97"/>
                </a:lnTo>
                <a:lnTo>
                  <a:pt x="69" y="91"/>
                </a:lnTo>
                <a:lnTo>
                  <a:pt x="69" y="91"/>
                </a:lnTo>
                <a:lnTo>
                  <a:pt x="79" y="82"/>
                </a:lnTo>
                <a:lnTo>
                  <a:pt x="91" y="73"/>
                </a:lnTo>
                <a:lnTo>
                  <a:pt x="119" y="59"/>
                </a:lnTo>
                <a:lnTo>
                  <a:pt x="119" y="59"/>
                </a:lnTo>
                <a:lnTo>
                  <a:pt x="146" y="44"/>
                </a:lnTo>
                <a:lnTo>
                  <a:pt x="160" y="38"/>
                </a:lnTo>
                <a:lnTo>
                  <a:pt x="174" y="30"/>
                </a:lnTo>
                <a:lnTo>
                  <a:pt x="174" y="30"/>
                </a:lnTo>
                <a:lnTo>
                  <a:pt x="197" y="23"/>
                </a:lnTo>
                <a:lnTo>
                  <a:pt x="219" y="15"/>
                </a:lnTo>
                <a:lnTo>
                  <a:pt x="245" y="10"/>
                </a:lnTo>
                <a:lnTo>
                  <a:pt x="273" y="9"/>
                </a:lnTo>
                <a:lnTo>
                  <a:pt x="273" y="9"/>
                </a:lnTo>
                <a:lnTo>
                  <a:pt x="288" y="9"/>
                </a:lnTo>
                <a:lnTo>
                  <a:pt x="305" y="7"/>
                </a:lnTo>
                <a:lnTo>
                  <a:pt x="305" y="7"/>
                </a:lnTo>
                <a:lnTo>
                  <a:pt x="317" y="6"/>
                </a:lnTo>
                <a:lnTo>
                  <a:pt x="328" y="4"/>
                </a:lnTo>
                <a:lnTo>
                  <a:pt x="328" y="4"/>
                </a:lnTo>
                <a:lnTo>
                  <a:pt x="340" y="4"/>
                </a:lnTo>
                <a:lnTo>
                  <a:pt x="352" y="4"/>
                </a:lnTo>
                <a:lnTo>
                  <a:pt x="378" y="6"/>
                </a:lnTo>
                <a:lnTo>
                  <a:pt x="378" y="6"/>
                </a:lnTo>
                <a:lnTo>
                  <a:pt x="387" y="6"/>
                </a:lnTo>
                <a:lnTo>
                  <a:pt x="395" y="6"/>
                </a:lnTo>
                <a:lnTo>
                  <a:pt x="395" y="6"/>
                </a:lnTo>
                <a:lnTo>
                  <a:pt x="401" y="4"/>
                </a:lnTo>
                <a:lnTo>
                  <a:pt x="407" y="1"/>
                </a:lnTo>
                <a:lnTo>
                  <a:pt x="407" y="1"/>
                </a:lnTo>
                <a:lnTo>
                  <a:pt x="418" y="0"/>
                </a:lnTo>
                <a:lnTo>
                  <a:pt x="427" y="0"/>
                </a:lnTo>
                <a:lnTo>
                  <a:pt x="447" y="0"/>
                </a:lnTo>
                <a:lnTo>
                  <a:pt x="447" y="0"/>
                </a:lnTo>
                <a:lnTo>
                  <a:pt x="465" y="1"/>
                </a:lnTo>
                <a:lnTo>
                  <a:pt x="483" y="3"/>
                </a:lnTo>
                <a:lnTo>
                  <a:pt x="483" y="3"/>
                </a:lnTo>
                <a:lnTo>
                  <a:pt x="518" y="1"/>
                </a:lnTo>
                <a:lnTo>
                  <a:pt x="518" y="1"/>
                </a:lnTo>
                <a:lnTo>
                  <a:pt x="553" y="3"/>
                </a:lnTo>
                <a:lnTo>
                  <a:pt x="592" y="6"/>
                </a:lnTo>
                <a:lnTo>
                  <a:pt x="592" y="6"/>
                </a:lnTo>
                <a:lnTo>
                  <a:pt x="634" y="9"/>
                </a:lnTo>
                <a:lnTo>
                  <a:pt x="656" y="12"/>
                </a:lnTo>
                <a:lnTo>
                  <a:pt x="665" y="13"/>
                </a:lnTo>
                <a:lnTo>
                  <a:pt x="672" y="18"/>
                </a:lnTo>
                <a:lnTo>
                  <a:pt x="672" y="18"/>
                </a:lnTo>
                <a:lnTo>
                  <a:pt x="680" y="21"/>
                </a:lnTo>
                <a:lnTo>
                  <a:pt x="683" y="24"/>
                </a:lnTo>
                <a:lnTo>
                  <a:pt x="688" y="26"/>
                </a:lnTo>
                <a:lnTo>
                  <a:pt x="688" y="26"/>
                </a:lnTo>
                <a:lnTo>
                  <a:pt x="694" y="26"/>
                </a:lnTo>
                <a:lnTo>
                  <a:pt x="700" y="26"/>
                </a:lnTo>
                <a:lnTo>
                  <a:pt x="706" y="27"/>
                </a:lnTo>
                <a:lnTo>
                  <a:pt x="712" y="29"/>
                </a:lnTo>
                <a:lnTo>
                  <a:pt x="712" y="29"/>
                </a:lnTo>
                <a:lnTo>
                  <a:pt x="720" y="35"/>
                </a:lnTo>
                <a:lnTo>
                  <a:pt x="726" y="42"/>
                </a:lnTo>
                <a:lnTo>
                  <a:pt x="738" y="59"/>
                </a:lnTo>
                <a:lnTo>
                  <a:pt x="738" y="59"/>
                </a:lnTo>
                <a:lnTo>
                  <a:pt x="747" y="76"/>
                </a:lnTo>
                <a:lnTo>
                  <a:pt x="756" y="94"/>
                </a:lnTo>
                <a:lnTo>
                  <a:pt x="762" y="114"/>
                </a:lnTo>
                <a:lnTo>
                  <a:pt x="768" y="135"/>
                </a:lnTo>
                <a:lnTo>
                  <a:pt x="768" y="135"/>
                </a:lnTo>
                <a:lnTo>
                  <a:pt x="773" y="157"/>
                </a:lnTo>
                <a:lnTo>
                  <a:pt x="773" y="157"/>
                </a:lnTo>
                <a:lnTo>
                  <a:pt x="776" y="180"/>
                </a:lnTo>
                <a:lnTo>
                  <a:pt x="776" y="180"/>
                </a:lnTo>
                <a:lnTo>
                  <a:pt x="779" y="189"/>
                </a:lnTo>
                <a:lnTo>
                  <a:pt x="782" y="198"/>
                </a:lnTo>
                <a:lnTo>
                  <a:pt x="782" y="198"/>
                </a:lnTo>
                <a:lnTo>
                  <a:pt x="787" y="213"/>
                </a:lnTo>
                <a:lnTo>
                  <a:pt x="790" y="228"/>
                </a:lnTo>
                <a:lnTo>
                  <a:pt x="794" y="260"/>
                </a:lnTo>
                <a:lnTo>
                  <a:pt x="794" y="260"/>
                </a:lnTo>
                <a:lnTo>
                  <a:pt x="797" y="285"/>
                </a:lnTo>
                <a:lnTo>
                  <a:pt x="802" y="311"/>
                </a:lnTo>
                <a:lnTo>
                  <a:pt x="802" y="311"/>
                </a:lnTo>
                <a:lnTo>
                  <a:pt x="803" y="337"/>
                </a:lnTo>
                <a:lnTo>
                  <a:pt x="805" y="364"/>
                </a:lnTo>
                <a:lnTo>
                  <a:pt x="805" y="364"/>
                </a:lnTo>
                <a:lnTo>
                  <a:pt x="806" y="414"/>
                </a:lnTo>
                <a:lnTo>
                  <a:pt x="808" y="440"/>
                </a:lnTo>
                <a:lnTo>
                  <a:pt x="808" y="466"/>
                </a:lnTo>
                <a:lnTo>
                  <a:pt x="808" y="466"/>
                </a:lnTo>
                <a:lnTo>
                  <a:pt x="808" y="491"/>
                </a:lnTo>
                <a:lnTo>
                  <a:pt x="808" y="503"/>
                </a:lnTo>
                <a:lnTo>
                  <a:pt x="806" y="513"/>
                </a:lnTo>
                <a:lnTo>
                  <a:pt x="806" y="513"/>
                </a:lnTo>
                <a:lnTo>
                  <a:pt x="803" y="526"/>
                </a:lnTo>
                <a:lnTo>
                  <a:pt x="803" y="526"/>
                </a:lnTo>
                <a:lnTo>
                  <a:pt x="802" y="533"/>
                </a:lnTo>
                <a:lnTo>
                  <a:pt x="800" y="541"/>
                </a:lnTo>
                <a:lnTo>
                  <a:pt x="800" y="541"/>
                </a:lnTo>
                <a:lnTo>
                  <a:pt x="793" y="559"/>
                </a:lnTo>
                <a:lnTo>
                  <a:pt x="793" y="559"/>
                </a:lnTo>
                <a:lnTo>
                  <a:pt x="784" y="574"/>
                </a:lnTo>
                <a:lnTo>
                  <a:pt x="784" y="574"/>
                </a:lnTo>
                <a:lnTo>
                  <a:pt x="782" y="579"/>
                </a:lnTo>
                <a:lnTo>
                  <a:pt x="781" y="584"/>
                </a:lnTo>
                <a:lnTo>
                  <a:pt x="781" y="584"/>
                </a:lnTo>
                <a:lnTo>
                  <a:pt x="778" y="588"/>
                </a:lnTo>
                <a:lnTo>
                  <a:pt x="771" y="594"/>
                </a:lnTo>
                <a:lnTo>
                  <a:pt x="759" y="602"/>
                </a:lnTo>
                <a:lnTo>
                  <a:pt x="759" y="602"/>
                </a:lnTo>
                <a:lnTo>
                  <a:pt x="746" y="610"/>
                </a:lnTo>
                <a:lnTo>
                  <a:pt x="732" y="617"/>
                </a:lnTo>
                <a:lnTo>
                  <a:pt x="732" y="617"/>
                </a:lnTo>
                <a:lnTo>
                  <a:pt x="726" y="622"/>
                </a:lnTo>
                <a:lnTo>
                  <a:pt x="720" y="626"/>
                </a:lnTo>
                <a:lnTo>
                  <a:pt x="707" y="635"/>
                </a:lnTo>
                <a:lnTo>
                  <a:pt x="707" y="635"/>
                </a:lnTo>
                <a:lnTo>
                  <a:pt x="694" y="643"/>
                </a:lnTo>
                <a:lnTo>
                  <a:pt x="678" y="651"/>
                </a:lnTo>
                <a:lnTo>
                  <a:pt x="678" y="651"/>
                </a:lnTo>
                <a:lnTo>
                  <a:pt x="665" y="657"/>
                </a:lnTo>
                <a:lnTo>
                  <a:pt x="649" y="663"/>
                </a:lnTo>
                <a:lnTo>
                  <a:pt x="649" y="663"/>
                </a:lnTo>
                <a:lnTo>
                  <a:pt x="633" y="667"/>
                </a:lnTo>
                <a:lnTo>
                  <a:pt x="616" y="671"/>
                </a:lnTo>
                <a:lnTo>
                  <a:pt x="616" y="671"/>
                </a:lnTo>
                <a:lnTo>
                  <a:pt x="613" y="687"/>
                </a:lnTo>
                <a:lnTo>
                  <a:pt x="610" y="707"/>
                </a:lnTo>
                <a:lnTo>
                  <a:pt x="610" y="707"/>
                </a:lnTo>
                <a:lnTo>
                  <a:pt x="607" y="725"/>
                </a:lnTo>
                <a:lnTo>
                  <a:pt x="602" y="742"/>
                </a:lnTo>
                <a:lnTo>
                  <a:pt x="601" y="744"/>
                </a:lnTo>
                <a:lnTo>
                  <a:pt x="601" y="744"/>
                </a:lnTo>
                <a:lnTo>
                  <a:pt x="596" y="754"/>
                </a:lnTo>
                <a:lnTo>
                  <a:pt x="593" y="765"/>
                </a:lnTo>
                <a:lnTo>
                  <a:pt x="593" y="765"/>
                </a:lnTo>
                <a:lnTo>
                  <a:pt x="585" y="791"/>
                </a:lnTo>
                <a:lnTo>
                  <a:pt x="575" y="815"/>
                </a:lnTo>
                <a:lnTo>
                  <a:pt x="575" y="815"/>
                </a:lnTo>
                <a:lnTo>
                  <a:pt x="572" y="826"/>
                </a:lnTo>
                <a:lnTo>
                  <a:pt x="566" y="835"/>
                </a:lnTo>
                <a:lnTo>
                  <a:pt x="563" y="840"/>
                </a:lnTo>
                <a:lnTo>
                  <a:pt x="559" y="843"/>
                </a:lnTo>
                <a:lnTo>
                  <a:pt x="553" y="844"/>
                </a:lnTo>
                <a:lnTo>
                  <a:pt x="549" y="844"/>
                </a:lnTo>
                <a:lnTo>
                  <a:pt x="549" y="844"/>
                </a:lnTo>
                <a:lnTo>
                  <a:pt x="546" y="853"/>
                </a:lnTo>
                <a:lnTo>
                  <a:pt x="543" y="861"/>
                </a:lnTo>
                <a:lnTo>
                  <a:pt x="534" y="875"/>
                </a:lnTo>
                <a:lnTo>
                  <a:pt x="534" y="875"/>
                </a:lnTo>
                <a:lnTo>
                  <a:pt x="527" y="885"/>
                </a:lnTo>
                <a:lnTo>
                  <a:pt x="523" y="890"/>
                </a:lnTo>
                <a:lnTo>
                  <a:pt x="518" y="893"/>
                </a:lnTo>
                <a:lnTo>
                  <a:pt x="518" y="893"/>
                </a:lnTo>
                <a:lnTo>
                  <a:pt x="515" y="901"/>
                </a:lnTo>
                <a:lnTo>
                  <a:pt x="512" y="908"/>
                </a:lnTo>
                <a:lnTo>
                  <a:pt x="508" y="914"/>
                </a:lnTo>
                <a:lnTo>
                  <a:pt x="502" y="921"/>
                </a:lnTo>
                <a:lnTo>
                  <a:pt x="502" y="921"/>
                </a:lnTo>
                <a:lnTo>
                  <a:pt x="499" y="922"/>
                </a:lnTo>
                <a:lnTo>
                  <a:pt x="494" y="921"/>
                </a:lnTo>
                <a:lnTo>
                  <a:pt x="494" y="921"/>
                </a:lnTo>
                <a:lnTo>
                  <a:pt x="491" y="925"/>
                </a:lnTo>
                <a:lnTo>
                  <a:pt x="489" y="930"/>
                </a:lnTo>
                <a:lnTo>
                  <a:pt x="488" y="934"/>
                </a:lnTo>
                <a:lnTo>
                  <a:pt x="483" y="937"/>
                </a:lnTo>
                <a:lnTo>
                  <a:pt x="483" y="937"/>
                </a:lnTo>
                <a:lnTo>
                  <a:pt x="480" y="939"/>
                </a:lnTo>
                <a:lnTo>
                  <a:pt x="476" y="940"/>
                </a:lnTo>
                <a:lnTo>
                  <a:pt x="476" y="940"/>
                </a:lnTo>
                <a:lnTo>
                  <a:pt x="470" y="945"/>
                </a:lnTo>
                <a:lnTo>
                  <a:pt x="465" y="946"/>
                </a:lnTo>
                <a:lnTo>
                  <a:pt x="462" y="948"/>
                </a:lnTo>
                <a:lnTo>
                  <a:pt x="462" y="948"/>
                </a:lnTo>
                <a:lnTo>
                  <a:pt x="462" y="936"/>
                </a:lnTo>
                <a:lnTo>
                  <a:pt x="463" y="924"/>
                </a:lnTo>
                <a:lnTo>
                  <a:pt x="463" y="924"/>
                </a:lnTo>
                <a:lnTo>
                  <a:pt x="466" y="918"/>
                </a:lnTo>
                <a:lnTo>
                  <a:pt x="470" y="910"/>
                </a:lnTo>
                <a:lnTo>
                  <a:pt x="470" y="910"/>
                </a:lnTo>
                <a:lnTo>
                  <a:pt x="471" y="904"/>
                </a:lnTo>
                <a:lnTo>
                  <a:pt x="473" y="896"/>
                </a:lnTo>
                <a:lnTo>
                  <a:pt x="473" y="896"/>
                </a:lnTo>
                <a:lnTo>
                  <a:pt x="474" y="890"/>
                </a:lnTo>
                <a:lnTo>
                  <a:pt x="477" y="884"/>
                </a:lnTo>
                <a:lnTo>
                  <a:pt x="482" y="878"/>
                </a:lnTo>
                <a:lnTo>
                  <a:pt x="483" y="872"/>
                </a:lnTo>
                <a:lnTo>
                  <a:pt x="483" y="872"/>
                </a:lnTo>
                <a:lnTo>
                  <a:pt x="483" y="857"/>
                </a:lnTo>
                <a:lnTo>
                  <a:pt x="485" y="841"/>
                </a:lnTo>
                <a:lnTo>
                  <a:pt x="486" y="826"/>
                </a:lnTo>
                <a:lnTo>
                  <a:pt x="486" y="811"/>
                </a:lnTo>
                <a:lnTo>
                  <a:pt x="486" y="811"/>
                </a:lnTo>
                <a:lnTo>
                  <a:pt x="486" y="800"/>
                </a:lnTo>
                <a:lnTo>
                  <a:pt x="485" y="789"/>
                </a:lnTo>
                <a:lnTo>
                  <a:pt x="477" y="768"/>
                </a:lnTo>
                <a:lnTo>
                  <a:pt x="470" y="748"/>
                </a:lnTo>
                <a:lnTo>
                  <a:pt x="460" y="730"/>
                </a:lnTo>
                <a:lnTo>
                  <a:pt x="460" y="730"/>
                </a:lnTo>
                <a:lnTo>
                  <a:pt x="456" y="727"/>
                </a:lnTo>
                <a:lnTo>
                  <a:pt x="453" y="722"/>
                </a:lnTo>
                <a:lnTo>
                  <a:pt x="445" y="713"/>
                </a:lnTo>
                <a:lnTo>
                  <a:pt x="439" y="703"/>
                </a:lnTo>
                <a:lnTo>
                  <a:pt x="433" y="695"/>
                </a:lnTo>
                <a:lnTo>
                  <a:pt x="433" y="695"/>
                </a:lnTo>
                <a:lnTo>
                  <a:pt x="425" y="690"/>
                </a:lnTo>
                <a:lnTo>
                  <a:pt x="422" y="690"/>
                </a:lnTo>
                <a:lnTo>
                  <a:pt x="418" y="690"/>
                </a:lnTo>
                <a:lnTo>
                  <a:pt x="418" y="690"/>
                </a:lnTo>
                <a:lnTo>
                  <a:pt x="418" y="687"/>
                </a:lnTo>
                <a:lnTo>
                  <a:pt x="415" y="686"/>
                </a:lnTo>
                <a:lnTo>
                  <a:pt x="415" y="686"/>
                </a:lnTo>
                <a:lnTo>
                  <a:pt x="409" y="686"/>
                </a:lnTo>
                <a:lnTo>
                  <a:pt x="401" y="686"/>
                </a:lnTo>
                <a:lnTo>
                  <a:pt x="395" y="684"/>
                </a:lnTo>
                <a:lnTo>
                  <a:pt x="389" y="683"/>
                </a:lnTo>
                <a:lnTo>
                  <a:pt x="389" y="683"/>
                </a:lnTo>
                <a:lnTo>
                  <a:pt x="384" y="686"/>
                </a:lnTo>
                <a:lnTo>
                  <a:pt x="380" y="689"/>
                </a:lnTo>
                <a:lnTo>
                  <a:pt x="380" y="689"/>
                </a:lnTo>
                <a:lnTo>
                  <a:pt x="369" y="690"/>
                </a:lnTo>
                <a:lnTo>
                  <a:pt x="358" y="689"/>
                </a:lnTo>
                <a:lnTo>
                  <a:pt x="337" y="686"/>
                </a:lnTo>
                <a:lnTo>
                  <a:pt x="337" y="686"/>
                </a:lnTo>
                <a:lnTo>
                  <a:pt x="297" y="687"/>
                </a:lnTo>
                <a:lnTo>
                  <a:pt x="276" y="687"/>
                </a:lnTo>
                <a:lnTo>
                  <a:pt x="255" y="686"/>
                </a:lnTo>
                <a:lnTo>
                  <a:pt x="255" y="686"/>
                </a:lnTo>
                <a:lnTo>
                  <a:pt x="242" y="684"/>
                </a:lnTo>
                <a:lnTo>
                  <a:pt x="232" y="683"/>
                </a:lnTo>
                <a:lnTo>
                  <a:pt x="207" y="677"/>
                </a:lnTo>
                <a:lnTo>
                  <a:pt x="207" y="677"/>
                </a:lnTo>
                <a:lnTo>
                  <a:pt x="186" y="671"/>
                </a:lnTo>
                <a:lnTo>
                  <a:pt x="165" y="664"/>
                </a:lnTo>
                <a:lnTo>
                  <a:pt x="165" y="664"/>
                </a:lnTo>
                <a:lnTo>
                  <a:pt x="148" y="658"/>
                </a:lnTo>
                <a:lnTo>
                  <a:pt x="131" y="654"/>
                </a:lnTo>
                <a:lnTo>
                  <a:pt x="117" y="648"/>
                </a:lnTo>
                <a:lnTo>
                  <a:pt x="104" y="642"/>
                </a:lnTo>
                <a:lnTo>
                  <a:pt x="104" y="642"/>
                </a:lnTo>
                <a:lnTo>
                  <a:pt x="96" y="634"/>
                </a:lnTo>
                <a:lnTo>
                  <a:pt x="88" y="626"/>
                </a:lnTo>
                <a:lnTo>
                  <a:pt x="88" y="626"/>
                </a:lnTo>
                <a:lnTo>
                  <a:pt x="73" y="613"/>
                </a:lnTo>
                <a:lnTo>
                  <a:pt x="73" y="613"/>
                </a:lnTo>
                <a:lnTo>
                  <a:pt x="59" y="599"/>
                </a:lnTo>
                <a:lnTo>
                  <a:pt x="59" y="599"/>
                </a:lnTo>
                <a:lnTo>
                  <a:pt x="53" y="591"/>
                </a:lnTo>
                <a:lnTo>
                  <a:pt x="47" y="584"/>
                </a:lnTo>
                <a:lnTo>
                  <a:pt x="47" y="584"/>
                </a:lnTo>
                <a:lnTo>
                  <a:pt x="44" y="577"/>
                </a:lnTo>
                <a:lnTo>
                  <a:pt x="43" y="573"/>
                </a:lnTo>
                <a:lnTo>
                  <a:pt x="43" y="573"/>
                </a:lnTo>
                <a:lnTo>
                  <a:pt x="35" y="553"/>
                </a:lnTo>
                <a:lnTo>
                  <a:pt x="35" y="553"/>
                </a:lnTo>
                <a:lnTo>
                  <a:pt x="30" y="545"/>
                </a:lnTo>
                <a:lnTo>
                  <a:pt x="30" y="545"/>
                </a:lnTo>
                <a:lnTo>
                  <a:pt x="29" y="541"/>
                </a:lnTo>
                <a:lnTo>
                  <a:pt x="29" y="535"/>
                </a:lnTo>
                <a:lnTo>
                  <a:pt x="29" y="535"/>
                </a:lnTo>
                <a:lnTo>
                  <a:pt x="23" y="513"/>
                </a:lnTo>
                <a:lnTo>
                  <a:pt x="23" y="513"/>
                </a:lnTo>
                <a:lnTo>
                  <a:pt x="20" y="492"/>
                </a:lnTo>
                <a:lnTo>
                  <a:pt x="20" y="492"/>
                </a:lnTo>
                <a:lnTo>
                  <a:pt x="18" y="483"/>
                </a:lnTo>
                <a:lnTo>
                  <a:pt x="18" y="483"/>
                </a:lnTo>
                <a:lnTo>
                  <a:pt x="18" y="478"/>
                </a:lnTo>
                <a:lnTo>
                  <a:pt x="18" y="474"/>
                </a:lnTo>
                <a:lnTo>
                  <a:pt x="18" y="474"/>
                </a:lnTo>
                <a:lnTo>
                  <a:pt x="15" y="468"/>
                </a:lnTo>
                <a:lnTo>
                  <a:pt x="14" y="463"/>
                </a:lnTo>
                <a:lnTo>
                  <a:pt x="14" y="463"/>
                </a:lnTo>
                <a:lnTo>
                  <a:pt x="12" y="459"/>
                </a:lnTo>
                <a:lnTo>
                  <a:pt x="12" y="454"/>
                </a:lnTo>
                <a:lnTo>
                  <a:pt x="12" y="443"/>
                </a:lnTo>
                <a:lnTo>
                  <a:pt x="12" y="443"/>
                </a:lnTo>
                <a:lnTo>
                  <a:pt x="11" y="439"/>
                </a:lnTo>
                <a:lnTo>
                  <a:pt x="8" y="434"/>
                </a:lnTo>
                <a:lnTo>
                  <a:pt x="8" y="434"/>
                </a:lnTo>
                <a:lnTo>
                  <a:pt x="8" y="424"/>
                </a:lnTo>
                <a:lnTo>
                  <a:pt x="6" y="411"/>
                </a:lnTo>
                <a:lnTo>
                  <a:pt x="6" y="399"/>
                </a:lnTo>
                <a:lnTo>
                  <a:pt x="3" y="387"/>
                </a:lnTo>
                <a:lnTo>
                  <a:pt x="3" y="387"/>
                </a:lnTo>
                <a:lnTo>
                  <a:pt x="5" y="384"/>
                </a:lnTo>
                <a:lnTo>
                  <a:pt x="8" y="381"/>
                </a:lnTo>
                <a:lnTo>
                  <a:pt x="8" y="381"/>
                </a:lnTo>
                <a:lnTo>
                  <a:pt x="6" y="370"/>
                </a:lnTo>
                <a:lnTo>
                  <a:pt x="6" y="359"/>
                </a:lnTo>
                <a:lnTo>
                  <a:pt x="6" y="341"/>
                </a:lnTo>
                <a:lnTo>
                  <a:pt x="6" y="341"/>
                </a:lnTo>
                <a:lnTo>
                  <a:pt x="3" y="329"/>
                </a:lnTo>
                <a:lnTo>
                  <a:pt x="0" y="315"/>
                </a:lnTo>
                <a:lnTo>
                  <a:pt x="0" y="315"/>
                </a:lnTo>
                <a:lnTo>
                  <a:pt x="0" y="297"/>
                </a:lnTo>
                <a:lnTo>
                  <a:pt x="1" y="277"/>
                </a:lnTo>
                <a:lnTo>
                  <a:pt x="5" y="257"/>
                </a:lnTo>
                <a:lnTo>
                  <a:pt x="8" y="237"/>
                </a:lnTo>
                <a:lnTo>
                  <a:pt x="8" y="237"/>
                </a:lnTo>
                <a:lnTo>
                  <a:pt x="15" y="199"/>
                </a:lnTo>
                <a:lnTo>
                  <a:pt x="21" y="183"/>
                </a:lnTo>
                <a:lnTo>
                  <a:pt x="27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1"/>
                </a:lnTo>
                <a:lnTo>
                  <a:pt x="32" y="161"/>
                </a:lnTo>
                <a:close/>
                <a:moveTo>
                  <a:pt x="32" y="163"/>
                </a:moveTo>
                <a:lnTo>
                  <a:pt x="32" y="163"/>
                </a:lnTo>
                <a:lnTo>
                  <a:pt x="35" y="163"/>
                </a:lnTo>
                <a:lnTo>
                  <a:pt x="37" y="164"/>
                </a:lnTo>
                <a:lnTo>
                  <a:pt x="37" y="164"/>
                </a:lnTo>
                <a:lnTo>
                  <a:pt x="38" y="158"/>
                </a:lnTo>
                <a:lnTo>
                  <a:pt x="41" y="152"/>
                </a:lnTo>
                <a:lnTo>
                  <a:pt x="43" y="146"/>
                </a:lnTo>
                <a:lnTo>
                  <a:pt x="44" y="141"/>
                </a:lnTo>
                <a:lnTo>
                  <a:pt x="44" y="141"/>
                </a:lnTo>
                <a:lnTo>
                  <a:pt x="38" y="151"/>
                </a:lnTo>
                <a:lnTo>
                  <a:pt x="32" y="163"/>
                </a:lnTo>
                <a:lnTo>
                  <a:pt x="32" y="163"/>
                </a:lnTo>
                <a:close/>
                <a:moveTo>
                  <a:pt x="338" y="13"/>
                </a:moveTo>
                <a:lnTo>
                  <a:pt x="338" y="13"/>
                </a:lnTo>
                <a:lnTo>
                  <a:pt x="340" y="16"/>
                </a:lnTo>
                <a:lnTo>
                  <a:pt x="338" y="19"/>
                </a:lnTo>
                <a:lnTo>
                  <a:pt x="338" y="19"/>
                </a:lnTo>
                <a:lnTo>
                  <a:pt x="393" y="12"/>
                </a:lnTo>
                <a:lnTo>
                  <a:pt x="393" y="12"/>
                </a:lnTo>
                <a:lnTo>
                  <a:pt x="381" y="10"/>
                </a:lnTo>
                <a:lnTo>
                  <a:pt x="367" y="10"/>
                </a:lnTo>
                <a:lnTo>
                  <a:pt x="354" y="12"/>
                </a:lnTo>
                <a:lnTo>
                  <a:pt x="338" y="13"/>
                </a:lnTo>
                <a:lnTo>
                  <a:pt x="338" y="13"/>
                </a:lnTo>
                <a:close/>
                <a:moveTo>
                  <a:pt x="213" y="23"/>
                </a:moveTo>
                <a:lnTo>
                  <a:pt x="213" y="23"/>
                </a:lnTo>
                <a:lnTo>
                  <a:pt x="242" y="19"/>
                </a:lnTo>
                <a:lnTo>
                  <a:pt x="256" y="18"/>
                </a:lnTo>
                <a:lnTo>
                  <a:pt x="270" y="13"/>
                </a:lnTo>
                <a:lnTo>
                  <a:pt x="270" y="13"/>
                </a:lnTo>
                <a:lnTo>
                  <a:pt x="242" y="16"/>
                </a:lnTo>
                <a:lnTo>
                  <a:pt x="227" y="19"/>
                </a:lnTo>
                <a:lnTo>
                  <a:pt x="213" y="23"/>
                </a:lnTo>
                <a:lnTo>
                  <a:pt x="213" y="23"/>
                </a:lnTo>
                <a:close/>
                <a:moveTo>
                  <a:pt x="277" y="19"/>
                </a:moveTo>
                <a:lnTo>
                  <a:pt x="277" y="19"/>
                </a:lnTo>
                <a:lnTo>
                  <a:pt x="279" y="23"/>
                </a:lnTo>
                <a:lnTo>
                  <a:pt x="279" y="26"/>
                </a:lnTo>
                <a:lnTo>
                  <a:pt x="277" y="29"/>
                </a:lnTo>
                <a:lnTo>
                  <a:pt x="277" y="30"/>
                </a:lnTo>
                <a:lnTo>
                  <a:pt x="277" y="30"/>
                </a:lnTo>
                <a:lnTo>
                  <a:pt x="297" y="27"/>
                </a:lnTo>
                <a:lnTo>
                  <a:pt x="306" y="27"/>
                </a:lnTo>
                <a:lnTo>
                  <a:pt x="314" y="24"/>
                </a:lnTo>
                <a:lnTo>
                  <a:pt x="314" y="24"/>
                </a:lnTo>
                <a:lnTo>
                  <a:pt x="308" y="24"/>
                </a:lnTo>
                <a:lnTo>
                  <a:pt x="306" y="23"/>
                </a:lnTo>
                <a:lnTo>
                  <a:pt x="303" y="21"/>
                </a:lnTo>
                <a:lnTo>
                  <a:pt x="303" y="21"/>
                </a:lnTo>
                <a:lnTo>
                  <a:pt x="305" y="19"/>
                </a:lnTo>
                <a:lnTo>
                  <a:pt x="306" y="16"/>
                </a:lnTo>
                <a:lnTo>
                  <a:pt x="309" y="15"/>
                </a:lnTo>
                <a:lnTo>
                  <a:pt x="314" y="15"/>
                </a:lnTo>
                <a:lnTo>
                  <a:pt x="314" y="15"/>
                </a:lnTo>
                <a:lnTo>
                  <a:pt x="305" y="15"/>
                </a:lnTo>
                <a:lnTo>
                  <a:pt x="296" y="16"/>
                </a:lnTo>
                <a:lnTo>
                  <a:pt x="287" y="18"/>
                </a:lnTo>
                <a:lnTo>
                  <a:pt x="277" y="19"/>
                </a:lnTo>
                <a:lnTo>
                  <a:pt x="277" y="19"/>
                </a:lnTo>
                <a:close/>
                <a:moveTo>
                  <a:pt x="625" y="15"/>
                </a:moveTo>
                <a:lnTo>
                  <a:pt x="625" y="15"/>
                </a:lnTo>
                <a:lnTo>
                  <a:pt x="627" y="16"/>
                </a:lnTo>
                <a:lnTo>
                  <a:pt x="625" y="19"/>
                </a:lnTo>
                <a:lnTo>
                  <a:pt x="625" y="19"/>
                </a:lnTo>
                <a:lnTo>
                  <a:pt x="634" y="19"/>
                </a:lnTo>
                <a:lnTo>
                  <a:pt x="643" y="21"/>
                </a:lnTo>
                <a:lnTo>
                  <a:pt x="651" y="21"/>
                </a:lnTo>
                <a:lnTo>
                  <a:pt x="654" y="21"/>
                </a:lnTo>
                <a:lnTo>
                  <a:pt x="657" y="19"/>
                </a:lnTo>
                <a:lnTo>
                  <a:pt x="657" y="19"/>
                </a:lnTo>
                <a:lnTo>
                  <a:pt x="642" y="15"/>
                </a:lnTo>
                <a:lnTo>
                  <a:pt x="633" y="15"/>
                </a:lnTo>
                <a:lnTo>
                  <a:pt x="625" y="15"/>
                </a:lnTo>
                <a:lnTo>
                  <a:pt x="625" y="15"/>
                </a:lnTo>
                <a:close/>
                <a:moveTo>
                  <a:pt x="322" y="19"/>
                </a:moveTo>
                <a:lnTo>
                  <a:pt x="322" y="19"/>
                </a:lnTo>
                <a:lnTo>
                  <a:pt x="325" y="19"/>
                </a:lnTo>
                <a:lnTo>
                  <a:pt x="328" y="19"/>
                </a:lnTo>
                <a:lnTo>
                  <a:pt x="331" y="18"/>
                </a:lnTo>
                <a:lnTo>
                  <a:pt x="332" y="16"/>
                </a:lnTo>
                <a:lnTo>
                  <a:pt x="332" y="16"/>
                </a:lnTo>
                <a:lnTo>
                  <a:pt x="326" y="16"/>
                </a:lnTo>
                <a:lnTo>
                  <a:pt x="322" y="19"/>
                </a:lnTo>
                <a:lnTo>
                  <a:pt x="322" y="19"/>
                </a:lnTo>
                <a:close/>
                <a:moveTo>
                  <a:pt x="404" y="21"/>
                </a:moveTo>
                <a:lnTo>
                  <a:pt x="404" y="21"/>
                </a:lnTo>
                <a:lnTo>
                  <a:pt x="407" y="21"/>
                </a:lnTo>
                <a:lnTo>
                  <a:pt x="410" y="19"/>
                </a:lnTo>
                <a:lnTo>
                  <a:pt x="410" y="19"/>
                </a:lnTo>
                <a:lnTo>
                  <a:pt x="407" y="19"/>
                </a:lnTo>
                <a:lnTo>
                  <a:pt x="406" y="21"/>
                </a:lnTo>
                <a:lnTo>
                  <a:pt x="404" y="21"/>
                </a:lnTo>
                <a:lnTo>
                  <a:pt x="404" y="21"/>
                </a:lnTo>
                <a:close/>
                <a:moveTo>
                  <a:pt x="421" y="21"/>
                </a:moveTo>
                <a:lnTo>
                  <a:pt x="421" y="21"/>
                </a:lnTo>
                <a:lnTo>
                  <a:pt x="421" y="23"/>
                </a:lnTo>
                <a:lnTo>
                  <a:pt x="422" y="23"/>
                </a:lnTo>
                <a:lnTo>
                  <a:pt x="422" y="23"/>
                </a:lnTo>
                <a:lnTo>
                  <a:pt x="428" y="21"/>
                </a:lnTo>
                <a:lnTo>
                  <a:pt x="433" y="23"/>
                </a:lnTo>
                <a:lnTo>
                  <a:pt x="439" y="23"/>
                </a:lnTo>
                <a:lnTo>
                  <a:pt x="444" y="21"/>
                </a:lnTo>
                <a:lnTo>
                  <a:pt x="444" y="21"/>
                </a:lnTo>
                <a:lnTo>
                  <a:pt x="421" y="21"/>
                </a:lnTo>
                <a:lnTo>
                  <a:pt x="421" y="21"/>
                </a:lnTo>
                <a:close/>
                <a:moveTo>
                  <a:pt x="445" y="21"/>
                </a:moveTo>
                <a:lnTo>
                  <a:pt x="445" y="21"/>
                </a:lnTo>
                <a:lnTo>
                  <a:pt x="450" y="21"/>
                </a:lnTo>
                <a:lnTo>
                  <a:pt x="453" y="21"/>
                </a:lnTo>
                <a:lnTo>
                  <a:pt x="454" y="19"/>
                </a:lnTo>
                <a:lnTo>
                  <a:pt x="454" y="19"/>
                </a:lnTo>
                <a:lnTo>
                  <a:pt x="448" y="21"/>
                </a:lnTo>
                <a:lnTo>
                  <a:pt x="447" y="21"/>
                </a:lnTo>
                <a:lnTo>
                  <a:pt x="445" y="21"/>
                </a:lnTo>
                <a:lnTo>
                  <a:pt x="445" y="21"/>
                </a:lnTo>
                <a:close/>
                <a:moveTo>
                  <a:pt x="216" y="32"/>
                </a:moveTo>
                <a:lnTo>
                  <a:pt x="216" y="32"/>
                </a:lnTo>
                <a:lnTo>
                  <a:pt x="218" y="32"/>
                </a:lnTo>
                <a:lnTo>
                  <a:pt x="218" y="32"/>
                </a:lnTo>
                <a:lnTo>
                  <a:pt x="218" y="32"/>
                </a:lnTo>
                <a:lnTo>
                  <a:pt x="192" y="41"/>
                </a:lnTo>
                <a:lnTo>
                  <a:pt x="180" y="47"/>
                </a:lnTo>
                <a:lnTo>
                  <a:pt x="168" y="55"/>
                </a:lnTo>
                <a:lnTo>
                  <a:pt x="168" y="55"/>
                </a:lnTo>
                <a:lnTo>
                  <a:pt x="180" y="53"/>
                </a:lnTo>
                <a:lnTo>
                  <a:pt x="191" y="50"/>
                </a:lnTo>
                <a:lnTo>
                  <a:pt x="191" y="50"/>
                </a:lnTo>
                <a:lnTo>
                  <a:pt x="215" y="44"/>
                </a:lnTo>
                <a:lnTo>
                  <a:pt x="215" y="44"/>
                </a:lnTo>
                <a:lnTo>
                  <a:pt x="245" y="36"/>
                </a:lnTo>
                <a:lnTo>
                  <a:pt x="261" y="32"/>
                </a:lnTo>
                <a:lnTo>
                  <a:pt x="267" y="29"/>
                </a:lnTo>
                <a:lnTo>
                  <a:pt x="273" y="26"/>
                </a:lnTo>
                <a:lnTo>
                  <a:pt x="273" y="26"/>
                </a:lnTo>
                <a:lnTo>
                  <a:pt x="264" y="24"/>
                </a:lnTo>
                <a:lnTo>
                  <a:pt x="255" y="24"/>
                </a:lnTo>
                <a:lnTo>
                  <a:pt x="245" y="27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29"/>
                </a:lnTo>
                <a:lnTo>
                  <a:pt x="239" y="29"/>
                </a:lnTo>
                <a:lnTo>
                  <a:pt x="233" y="29"/>
                </a:lnTo>
                <a:lnTo>
                  <a:pt x="227" y="30"/>
                </a:lnTo>
                <a:lnTo>
                  <a:pt x="223" y="32"/>
                </a:lnTo>
                <a:lnTo>
                  <a:pt x="216" y="32"/>
                </a:lnTo>
                <a:lnTo>
                  <a:pt x="216" y="32"/>
                </a:lnTo>
                <a:close/>
                <a:moveTo>
                  <a:pt x="450" y="29"/>
                </a:moveTo>
                <a:lnTo>
                  <a:pt x="450" y="29"/>
                </a:lnTo>
                <a:lnTo>
                  <a:pt x="450" y="27"/>
                </a:lnTo>
                <a:lnTo>
                  <a:pt x="447" y="26"/>
                </a:lnTo>
                <a:lnTo>
                  <a:pt x="445" y="26"/>
                </a:lnTo>
                <a:lnTo>
                  <a:pt x="444" y="27"/>
                </a:lnTo>
                <a:lnTo>
                  <a:pt x="444" y="27"/>
                </a:lnTo>
                <a:lnTo>
                  <a:pt x="447" y="29"/>
                </a:lnTo>
                <a:lnTo>
                  <a:pt x="450" y="30"/>
                </a:lnTo>
                <a:lnTo>
                  <a:pt x="459" y="30"/>
                </a:lnTo>
                <a:lnTo>
                  <a:pt x="459" y="30"/>
                </a:lnTo>
                <a:lnTo>
                  <a:pt x="465" y="32"/>
                </a:lnTo>
                <a:lnTo>
                  <a:pt x="470" y="30"/>
                </a:lnTo>
                <a:lnTo>
                  <a:pt x="476" y="29"/>
                </a:lnTo>
                <a:lnTo>
                  <a:pt x="480" y="26"/>
                </a:lnTo>
                <a:lnTo>
                  <a:pt x="480" y="26"/>
                </a:lnTo>
                <a:lnTo>
                  <a:pt x="465" y="26"/>
                </a:lnTo>
                <a:lnTo>
                  <a:pt x="450" y="29"/>
                </a:lnTo>
                <a:lnTo>
                  <a:pt x="450" y="29"/>
                </a:lnTo>
                <a:close/>
                <a:moveTo>
                  <a:pt x="506" y="27"/>
                </a:moveTo>
                <a:lnTo>
                  <a:pt x="506" y="27"/>
                </a:lnTo>
                <a:lnTo>
                  <a:pt x="497" y="27"/>
                </a:lnTo>
                <a:lnTo>
                  <a:pt x="488" y="29"/>
                </a:lnTo>
                <a:lnTo>
                  <a:pt x="471" y="35"/>
                </a:lnTo>
                <a:lnTo>
                  <a:pt x="471" y="35"/>
                </a:lnTo>
                <a:lnTo>
                  <a:pt x="512" y="39"/>
                </a:lnTo>
                <a:lnTo>
                  <a:pt x="535" y="41"/>
                </a:lnTo>
                <a:lnTo>
                  <a:pt x="558" y="39"/>
                </a:lnTo>
                <a:lnTo>
                  <a:pt x="558" y="39"/>
                </a:lnTo>
                <a:lnTo>
                  <a:pt x="561" y="36"/>
                </a:lnTo>
                <a:lnTo>
                  <a:pt x="563" y="33"/>
                </a:lnTo>
                <a:lnTo>
                  <a:pt x="563" y="33"/>
                </a:lnTo>
                <a:lnTo>
                  <a:pt x="549" y="33"/>
                </a:lnTo>
                <a:lnTo>
                  <a:pt x="534" y="30"/>
                </a:lnTo>
                <a:lnTo>
                  <a:pt x="520" y="29"/>
                </a:lnTo>
                <a:lnTo>
                  <a:pt x="506" y="27"/>
                </a:lnTo>
                <a:lnTo>
                  <a:pt x="506" y="27"/>
                </a:lnTo>
                <a:close/>
                <a:moveTo>
                  <a:pt x="610" y="30"/>
                </a:moveTo>
                <a:lnTo>
                  <a:pt x="610" y="30"/>
                </a:lnTo>
                <a:lnTo>
                  <a:pt x="581" y="27"/>
                </a:lnTo>
                <a:lnTo>
                  <a:pt x="567" y="26"/>
                </a:lnTo>
                <a:lnTo>
                  <a:pt x="552" y="27"/>
                </a:lnTo>
                <a:lnTo>
                  <a:pt x="552" y="27"/>
                </a:lnTo>
                <a:lnTo>
                  <a:pt x="581" y="30"/>
                </a:lnTo>
                <a:lnTo>
                  <a:pt x="596" y="30"/>
                </a:lnTo>
                <a:lnTo>
                  <a:pt x="610" y="30"/>
                </a:lnTo>
                <a:lnTo>
                  <a:pt x="610" y="30"/>
                </a:lnTo>
                <a:close/>
                <a:moveTo>
                  <a:pt x="165" y="42"/>
                </a:moveTo>
                <a:lnTo>
                  <a:pt x="165" y="42"/>
                </a:lnTo>
                <a:lnTo>
                  <a:pt x="186" y="36"/>
                </a:lnTo>
                <a:lnTo>
                  <a:pt x="207" y="29"/>
                </a:lnTo>
                <a:lnTo>
                  <a:pt x="207" y="29"/>
                </a:lnTo>
                <a:lnTo>
                  <a:pt x="184" y="35"/>
                </a:lnTo>
                <a:lnTo>
                  <a:pt x="174" y="38"/>
                </a:lnTo>
                <a:lnTo>
                  <a:pt x="165" y="42"/>
                </a:lnTo>
                <a:lnTo>
                  <a:pt x="165" y="42"/>
                </a:lnTo>
                <a:close/>
                <a:moveTo>
                  <a:pt x="424" y="33"/>
                </a:moveTo>
                <a:lnTo>
                  <a:pt x="424" y="33"/>
                </a:lnTo>
                <a:lnTo>
                  <a:pt x="425" y="35"/>
                </a:lnTo>
                <a:lnTo>
                  <a:pt x="427" y="33"/>
                </a:lnTo>
                <a:lnTo>
                  <a:pt x="430" y="32"/>
                </a:lnTo>
                <a:lnTo>
                  <a:pt x="430" y="32"/>
                </a:lnTo>
                <a:lnTo>
                  <a:pt x="425" y="32"/>
                </a:lnTo>
                <a:lnTo>
                  <a:pt x="424" y="33"/>
                </a:lnTo>
                <a:lnTo>
                  <a:pt x="424" y="33"/>
                </a:lnTo>
                <a:close/>
                <a:moveTo>
                  <a:pt x="258" y="39"/>
                </a:moveTo>
                <a:lnTo>
                  <a:pt x="258" y="39"/>
                </a:lnTo>
                <a:lnTo>
                  <a:pt x="274" y="38"/>
                </a:lnTo>
                <a:lnTo>
                  <a:pt x="284" y="36"/>
                </a:lnTo>
                <a:lnTo>
                  <a:pt x="291" y="33"/>
                </a:lnTo>
                <a:lnTo>
                  <a:pt x="291" y="33"/>
                </a:lnTo>
                <a:lnTo>
                  <a:pt x="273" y="35"/>
                </a:lnTo>
                <a:lnTo>
                  <a:pt x="264" y="36"/>
                </a:lnTo>
                <a:lnTo>
                  <a:pt x="258" y="39"/>
                </a:lnTo>
                <a:lnTo>
                  <a:pt x="258" y="39"/>
                </a:lnTo>
                <a:close/>
                <a:moveTo>
                  <a:pt x="416" y="35"/>
                </a:moveTo>
                <a:lnTo>
                  <a:pt x="416" y="35"/>
                </a:lnTo>
                <a:lnTo>
                  <a:pt x="421" y="35"/>
                </a:lnTo>
                <a:lnTo>
                  <a:pt x="422" y="35"/>
                </a:lnTo>
                <a:lnTo>
                  <a:pt x="422" y="33"/>
                </a:lnTo>
                <a:lnTo>
                  <a:pt x="422" y="33"/>
                </a:lnTo>
                <a:lnTo>
                  <a:pt x="419" y="33"/>
                </a:lnTo>
                <a:lnTo>
                  <a:pt x="416" y="35"/>
                </a:lnTo>
                <a:lnTo>
                  <a:pt x="416" y="35"/>
                </a:lnTo>
                <a:close/>
                <a:moveTo>
                  <a:pt x="698" y="42"/>
                </a:moveTo>
                <a:lnTo>
                  <a:pt x="698" y="42"/>
                </a:lnTo>
                <a:lnTo>
                  <a:pt x="694" y="38"/>
                </a:lnTo>
                <a:lnTo>
                  <a:pt x="691" y="38"/>
                </a:lnTo>
                <a:lnTo>
                  <a:pt x="688" y="36"/>
                </a:lnTo>
                <a:lnTo>
                  <a:pt x="688" y="36"/>
                </a:lnTo>
                <a:lnTo>
                  <a:pt x="689" y="39"/>
                </a:lnTo>
                <a:lnTo>
                  <a:pt x="692" y="41"/>
                </a:lnTo>
                <a:lnTo>
                  <a:pt x="698" y="42"/>
                </a:lnTo>
                <a:lnTo>
                  <a:pt x="698" y="42"/>
                </a:lnTo>
                <a:close/>
                <a:moveTo>
                  <a:pt x="335" y="39"/>
                </a:moveTo>
                <a:lnTo>
                  <a:pt x="335" y="39"/>
                </a:lnTo>
                <a:lnTo>
                  <a:pt x="343" y="39"/>
                </a:lnTo>
                <a:lnTo>
                  <a:pt x="345" y="38"/>
                </a:lnTo>
                <a:lnTo>
                  <a:pt x="346" y="38"/>
                </a:lnTo>
                <a:lnTo>
                  <a:pt x="346" y="38"/>
                </a:lnTo>
                <a:lnTo>
                  <a:pt x="340" y="38"/>
                </a:lnTo>
                <a:lnTo>
                  <a:pt x="337" y="38"/>
                </a:lnTo>
                <a:lnTo>
                  <a:pt x="335" y="39"/>
                </a:lnTo>
                <a:lnTo>
                  <a:pt x="335" y="39"/>
                </a:lnTo>
                <a:close/>
                <a:moveTo>
                  <a:pt x="361" y="39"/>
                </a:moveTo>
                <a:lnTo>
                  <a:pt x="361" y="39"/>
                </a:lnTo>
                <a:lnTo>
                  <a:pt x="360" y="38"/>
                </a:lnTo>
                <a:lnTo>
                  <a:pt x="355" y="36"/>
                </a:lnTo>
                <a:lnTo>
                  <a:pt x="348" y="38"/>
                </a:lnTo>
                <a:lnTo>
                  <a:pt x="348" y="38"/>
                </a:lnTo>
                <a:lnTo>
                  <a:pt x="349" y="39"/>
                </a:lnTo>
                <a:lnTo>
                  <a:pt x="352" y="39"/>
                </a:lnTo>
                <a:lnTo>
                  <a:pt x="357" y="38"/>
                </a:lnTo>
                <a:lnTo>
                  <a:pt x="361" y="39"/>
                </a:lnTo>
                <a:lnTo>
                  <a:pt x="361" y="39"/>
                </a:lnTo>
                <a:close/>
                <a:moveTo>
                  <a:pt x="570" y="39"/>
                </a:moveTo>
                <a:lnTo>
                  <a:pt x="570" y="39"/>
                </a:lnTo>
                <a:lnTo>
                  <a:pt x="587" y="41"/>
                </a:lnTo>
                <a:lnTo>
                  <a:pt x="601" y="39"/>
                </a:lnTo>
                <a:lnTo>
                  <a:pt x="601" y="39"/>
                </a:lnTo>
                <a:lnTo>
                  <a:pt x="585" y="36"/>
                </a:lnTo>
                <a:lnTo>
                  <a:pt x="576" y="38"/>
                </a:lnTo>
                <a:lnTo>
                  <a:pt x="572" y="38"/>
                </a:lnTo>
                <a:lnTo>
                  <a:pt x="570" y="39"/>
                </a:lnTo>
                <a:lnTo>
                  <a:pt x="570" y="39"/>
                </a:lnTo>
                <a:close/>
                <a:moveTo>
                  <a:pt x="631" y="39"/>
                </a:moveTo>
                <a:lnTo>
                  <a:pt x="631" y="39"/>
                </a:lnTo>
                <a:lnTo>
                  <a:pt x="634" y="41"/>
                </a:lnTo>
                <a:lnTo>
                  <a:pt x="636" y="39"/>
                </a:lnTo>
                <a:lnTo>
                  <a:pt x="637" y="39"/>
                </a:lnTo>
                <a:lnTo>
                  <a:pt x="637" y="39"/>
                </a:lnTo>
                <a:lnTo>
                  <a:pt x="633" y="38"/>
                </a:lnTo>
                <a:lnTo>
                  <a:pt x="631" y="38"/>
                </a:lnTo>
                <a:lnTo>
                  <a:pt x="631" y="39"/>
                </a:lnTo>
                <a:lnTo>
                  <a:pt x="631" y="39"/>
                </a:lnTo>
                <a:close/>
                <a:moveTo>
                  <a:pt x="297" y="42"/>
                </a:moveTo>
                <a:lnTo>
                  <a:pt x="297" y="42"/>
                </a:lnTo>
                <a:lnTo>
                  <a:pt x="308" y="41"/>
                </a:lnTo>
                <a:lnTo>
                  <a:pt x="317" y="39"/>
                </a:lnTo>
                <a:lnTo>
                  <a:pt x="317" y="39"/>
                </a:lnTo>
                <a:lnTo>
                  <a:pt x="312" y="39"/>
                </a:lnTo>
                <a:lnTo>
                  <a:pt x="306" y="39"/>
                </a:lnTo>
                <a:lnTo>
                  <a:pt x="297" y="42"/>
                </a:lnTo>
                <a:lnTo>
                  <a:pt x="297" y="42"/>
                </a:lnTo>
                <a:close/>
                <a:moveTo>
                  <a:pt x="459" y="41"/>
                </a:moveTo>
                <a:lnTo>
                  <a:pt x="459" y="41"/>
                </a:lnTo>
                <a:lnTo>
                  <a:pt x="463" y="42"/>
                </a:lnTo>
                <a:lnTo>
                  <a:pt x="466" y="42"/>
                </a:lnTo>
                <a:lnTo>
                  <a:pt x="468" y="39"/>
                </a:lnTo>
                <a:lnTo>
                  <a:pt x="468" y="39"/>
                </a:lnTo>
                <a:lnTo>
                  <a:pt x="463" y="39"/>
                </a:lnTo>
                <a:lnTo>
                  <a:pt x="460" y="39"/>
                </a:lnTo>
                <a:lnTo>
                  <a:pt x="459" y="41"/>
                </a:lnTo>
                <a:lnTo>
                  <a:pt x="459" y="41"/>
                </a:lnTo>
                <a:close/>
                <a:moveTo>
                  <a:pt x="474" y="44"/>
                </a:moveTo>
                <a:lnTo>
                  <a:pt x="474" y="44"/>
                </a:lnTo>
                <a:lnTo>
                  <a:pt x="488" y="44"/>
                </a:lnTo>
                <a:lnTo>
                  <a:pt x="500" y="42"/>
                </a:lnTo>
                <a:lnTo>
                  <a:pt x="500" y="42"/>
                </a:lnTo>
                <a:lnTo>
                  <a:pt x="488" y="41"/>
                </a:lnTo>
                <a:lnTo>
                  <a:pt x="474" y="39"/>
                </a:lnTo>
                <a:lnTo>
                  <a:pt x="474" y="39"/>
                </a:lnTo>
                <a:lnTo>
                  <a:pt x="474" y="44"/>
                </a:lnTo>
                <a:lnTo>
                  <a:pt x="474" y="44"/>
                </a:lnTo>
                <a:close/>
                <a:moveTo>
                  <a:pt x="707" y="48"/>
                </a:moveTo>
                <a:lnTo>
                  <a:pt x="707" y="48"/>
                </a:lnTo>
                <a:lnTo>
                  <a:pt x="707" y="47"/>
                </a:lnTo>
                <a:lnTo>
                  <a:pt x="707" y="45"/>
                </a:lnTo>
                <a:lnTo>
                  <a:pt x="707" y="44"/>
                </a:lnTo>
                <a:lnTo>
                  <a:pt x="707" y="42"/>
                </a:lnTo>
                <a:lnTo>
                  <a:pt x="707" y="42"/>
                </a:lnTo>
                <a:lnTo>
                  <a:pt x="706" y="42"/>
                </a:lnTo>
                <a:lnTo>
                  <a:pt x="706" y="42"/>
                </a:lnTo>
                <a:lnTo>
                  <a:pt x="704" y="42"/>
                </a:lnTo>
                <a:lnTo>
                  <a:pt x="704" y="42"/>
                </a:lnTo>
                <a:lnTo>
                  <a:pt x="706" y="44"/>
                </a:lnTo>
                <a:lnTo>
                  <a:pt x="706" y="45"/>
                </a:lnTo>
                <a:lnTo>
                  <a:pt x="706" y="47"/>
                </a:lnTo>
                <a:lnTo>
                  <a:pt x="707" y="48"/>
                </a:lnTo>
                <a:lnTo>
                  <a:pt x="707" y="48"/>
                </a:lnTo>
                <a:close/>
                <a:moveTo>
                  <a:pt x="303" y="50"/>
                </a:moveTo>
                <a:lnTo>
                  <a:pt x="303" y="50"/>
                </a:lnTo>
                <a:lnTo>
                  <a:pt x="316" y="51"/>
                </a:lnTo>
                <a:lnTo>
                  <a:pt x="328" y="51"/>
                </a:lnTo>
                <a:lnTo>
                  <a:pt x="338" y="48"/>
                </a:lnTo>
                <a:lnTo>
                  <a:pt x="348" y="44"/>
                </a:lnTo>
                <a:lnTo>
                  <a:pt x="348" y="44"/>
                </a:lnTo>
                <a:lnTo>
                  <a:pt x="323" y="44"/>
                </a:lnTo>
                <a:lnTo>
                  <a:pt x="312" y="47"/>
                </a:lnTo>
                <a:lnTo>
                  <a:pt x="303" y="50"/>
                </a:lnTo>
                <a:lnTo>
                  <a:pt x="303" y="50"/>
                </a:lnTo>
                <a:close/>
                <a:moveTo>
                  <a:pt x="348" y="51"/>
                </a:moveTo>
                <a:lnTo>
                  <a:pt x="348" y="51"/>
                </a:lnTo>
                <a:lnTo>
                  <a:pt x="354" y="50"/>
                </a:lnTo>
                <a:lnTo>
                  <a:pt x="360" y="48"/>
                </a:lnTo>
                <a:lnTo>
                  <a:pt x="363" y="47"/>
                </a:lnTo>
                <a:lnTo>
                  <a:pt x="364" y="44"/>
                </a:lnTo>
                <a:lnTo>
                  <a:pt x="364" y="44"/>
                </a:lnTo>
                <a:lnTo>
                  <a:pt x="355" y="47"/>
                </a:lnTo>
                <a:lnTo>
                  <a:pt x="351" y="48"/>
                </a:lnTo>
                <a:lnTo>
                  <a:pt x="348" y="51"/>
                </a:lnTo>
                <a:lnTo>
                  <a:pt x="348" y="51"/>
                </a:lnTo>
                <a:close/>
                <a:moveTo>
                  <a:pt x="148" y="55"/>
                </a:moveTo>
                <a:lnTo>
                  <a:pt x="148" y="55"/>
                </a:lnTo>
                <a:lnTo>
                  <a:pt x="157" y="55"/>
                </a:lnTo>
                <a:lnTo>
                  <a:pt x="163" y="51"/>
                </a:lnTo>
                <a:lnTo>
                  <a:pt x="175" y="45"/>
                </a:lnTo>
                <a:lnTo>
                  <a:pt x="175" y="45"/>
                </a:lnTo>
                <a:lnTo>
                  <a:pt x="160" y="50"/>
                </a:lnTo>
                <a:lnTo>
                  <a:pt x="148" y="55"/>
                </a:lnTo>
                <a:lnTo>
                  <a:pt x="148" y="55"/>
                </a:lnTo>
                <a:close/>
                <a:moveTo>
                  <a:pt x="216" y="47"/>
                </a:moveTo>
                <a:lnTo>
                  <a:pt x="216" y="47"/>
                </a:lnTo>
                <a:lnTo>
                  <a:pt x="221" y="47"/>
                </a:lnTo>
                <a:lnTo>
                  <a:pt x="223" y="45"/>
                </a:lnTo>
                <a:lnTo>
                  <a:pt x="221" y="45"/>
                </a:lnTo>
                <a:lnTo>
                  <a:pt x="221" y="45"/>
                </a:lnTo>
                <a:lnTo>
                  <a:pt x="221" y="45"/>
                </a:lnTo>
                <a:lnTo>
                  <a:pt x="219" y="47"/>
                </a:lnTo>
                <a:lnTo>
                  <a:pt x="216" y="47"/>
                </a:lnTo>
                <a:lnTo>
                  <a:pt x="216" y="47"/>
                </a:lnTo>
                <a:close/>
                <a:moveTo>
                  <a:pt x="428" y="47"/>
                </a:moveTo>
                <a:lnTo>
                  <a:pt x="428" y="47"/>
                </a:lnTo>
                <a:lnTo>
                  <a:pt x="425" y="45"/>
                </a:lnTo>
                <a:lnTo>
                  <a:pt x="419" y="45"/>
                </a:lnTo>
                <a:lnTo>
                  <a:pt x="407" y="45"/>
                </a:lnTo>
                <a:lnTo>
                  <a:pt x="407" y="45"/>
                </a:lnTo>
                <a:lnTo>
                  <a:pt x="412" y="47"/>
                </a:lnTo>
                <a:lnTo>
                  <a:pt x="418" y="47"/>
                </a:lnTo>
                <a:lnTo>
                  <a:pt x="428" y="47"/>
                </a:lnTo>
                <a:lnTo>
                  <a:pt x="428" y="47"/>
                </a:lnTo>
                <a:close/>
                <a:moveTo>
                  <a:pt x="628" y="55"/>
                </a:moveTo>
                <a:lnTo>
                  <a:pt x="628" y="55"/>
                </a:lnTo>
                <a:lnTo>
                  <a:pt x="633" y="53"/>
                </a:lnTo>
                <a:lnTo>
                  <a:pt x="639" y="53"/>
                </a:lnTo>
                <a:lnTo>
                  <a:pt x="645" y="53"/>
                </a:lnTo>
                <a:lnTo>
                  <a:pt x="649" y="51"/>
                </a:lnTo>
                <a:lnTo>
                  <a:pt x="649" y="51"/>
                </a:lnTo>
                <a:lnTo>
                  <a:pt x="640" y="47"/>
                </a:lnTo>
                <a:lnTo>
                  <a:pt x="628" y="45"/>
                </a:lnTo>
                <a:lnTo>
                  <a:pt x="628" y="45"/>
                </a:lnTo>
                <a:lnTo>
                  <a:pt x="628" y="55"/>
                </a:lnTo>
                <a:lnTo>
                  <a:pt x="628" y="55"/>
                </a:lnTo>
                <a:close/>
                <a:moveTo>
                  <a:pt x="219" y="53"/>
                </a:moveTo>
                <a:lnTo>
                  <a:pt x="219" y="53"/>
                </a:lnTo>
                <a:lnTo>
                  <a:pt x="236" y="50"/>
                </a:lnTo>
                <a:lnTo>
                  <a:pt x="244" y="48"/>
                </a:lnTo>
                <a:lnTo>
                  <a:pt x="252" y="45"/>
                </a:lnTo>
                <a:lnTo>
                  <a:pt x="252" y="45"/>
                </a:lnTo>
                <a:lnTo>
                  <a:pt x="235" y="48"/>
                </a:lnTo>
                <a:lnTo>
                  <a:pt x="227" y="50"/>
                </a:lnTo>
                <a:lnTo>
                  <a:pt x="219" y="53"/>
                </a:lnTo>
                <a:lnTo>
                  <a:pt x="219" y="53"/>
                </a:lnTo>
                <a:close/>
                <a:moveTo>
                  <a:pt x="581" y="48"/>
                </a:moveTo>
                <a:lnTo>
                  <a:pt x="581" y="48"/>
                </a:lnTo>
                <a:lnTo>
                  <a:pt x="601" y="53"/>
                </a:lnTo>
                <a:lnTo>
                  <a:pt x="622" y="55"/>
                </a:lnTo>
                <a:lnTo>
                  <a:pt x="622" y="55"/>
                </a:lnTo>
                <a:lnTo>
                  <a:pt x="622" y="50"/>
                </a:lnTo>
                <a:lnTo>
                  <a:pt x="622" y="45"/>
                </a:lnTo>
                <a:lnTo>
                  <a:pt x="622" y="45"/>
                </a:lnTo>
                <a:lnTo>
                  <a:pt x="599" y="47"/>
                </a:lnTo>
                <a:lnTo>
                  <a:pt x="588" y="47"/>
                </a:lnTo>
                <a:lnTo>
                  <a:pt x="581" y="48"/>
                </a:lnTo>
                <a:lnTo>
                  <a:pt x="581" y="48"/>
                </a:lnTo>
                <a:close/>
                <a:moveTo>
                  <a:pt x="381" y="50"/>
                </a:moveTo>
                <a:lnTo>
                  <a:pt x="381" y="50"/>
                </a:lnTo>
                <a:lnTo>
                  <a:pt x="389" y="50"/>
                </a:lnTo>
                <a:lnTo>
                  <a:pt x="395" y="48"/>
                </a:lnTo>
                <a:lnTo>
                  <a:pt x="395" y="48"/>
                </a:lnTo>
                <a:lnTo>
                  <a:pt x="392" y="47"/>
                </a:lnTo>
                <a:lnTo>
                  <a:pt x="389" y="47"/>
                </a:lnTo>
                <a:lnTo>
                  <a:pt x="381" y="50"/>
                </a:lnTo>
                <a:lnTo>
                  <a:pt x="381" y="50"/>
                </a:lnTo>
                <a:close/>
                <a:moveTo>
                  <a:pt x="204" y="50"/>
                </a:moveTo>
                <a:lnTo>
                  <a:pt x="204" y="50"/>
                </a:lnTo>
                <a:lnTo>
                  <a:pt x="207" y="50"/>
                </a:lnTo>
                <a:lnTo>
                  <a:pt x="209" y="48"/>
                </a:lnTo>
                <a:lnTo>
                  <a:pt x="209" y="48"/>
                </a:lnTo>
                <a:lnTo>
                  <a:pt x="206" y="50"/>
                </a:lnTo>
                <a:lnTo>
                  <a:pt x="204" y="50"/>
                </a:lnTo>
                <a:lnTo>
                  <a:pt x="204" y="50"/>
                </a:lnTo>
                <a:close/>
                <a:moveTo>
                  <a:pt x="233" y="65"/>
                </a:moveTo>
                <a:lnTo>
                  <a:pt x="233" y="65"/>
                </a:lnTo>
                <a:lnTo>
                  <a:pt x="235" y="64"/>
                </a:lnTo>
                <a:lnTo>
                  <a:pt x="235" y="65"/>
                </a:lnTo>
                <a:lnTo>
                  <a:pt x="233" y="68"/>
                </a:lnTo>
                <a:lnTo>
                  <a:pt x="233" y="68"/>
                </a:lnTo>
                <a:lnTo>
                  <a:pt x="259" y="61"/>
                </a:lnTo>
                <a:lnTo>
                  <a:pt x="271" y="56"/>
                </a:lnTo>
                <a:lnTo>
                  <a:pt x="284" y="50"/>
                </a:lnTo>
                <a:lnTo>
                  <a:pt x="284" y="50"/>
                </a:lnTo>
                <a:lnTo>
                  <a:pt x="270" y="51"/>
                </a:lnTo>
                <a:lnTo>
                  <a:pt x="256" y="55"/>
                </a:lnTo>
                <a:lnTo>
                  <a:pt x="242" y="58"/>
                </a:lnTo>
                <a:lnTo>
                  <a:pt x="238" y="61"/>
                </a:lnTo>
                <a:lnTo>
                  <a:pt x="233" y="65"/>
                </a:lnTo>
                <a:lnTo>
                  <a:pt x="233" y="65"/>
                </a:lnTo>
                <a:close/>
                <a:moveTo>
                  <a:pt x="535" y="51"/>
                </a:moveTo>
                <a:lnTo>
                  <a:pt x="535" y="51"/>
                </a:lnTo>
                <a:lnTo>
                  <a:pt x="538" y="51"/>
                </a:lnTo>
                <a:lnTo>
                  <a:pt x="540" y="51"/>
                </a:lnTo>
                <a:lnTo>
                  <a:pt x="540" y="50"/>
                </a:lnTo>
                <a:lnTo>
                  <a:pt x="540" y="50"/>
                </a:lnTo>
                <a:lnTo>
                  <a:pt x="537" y="50"/>
                </a:lnTo>
                <a:lnTo>
                  <a:pt x="535" y="51"/>
                </a:lnTo>
                <a:lnTo>
                  <a:pt x="535" y="51"/>
                </a:lnTo>
                <a:close/>
                <a:moveTo>
                  <a:pt x="451" y="55"/>
                </a:moveTo>
                <a:lnTo>
                  <a:pt x="451" y="55"/>
                </a:lnTo>
                <a:lnTo>
                  <a:pt x="468" y="59"/>
                </a:lnTo>
                <a:lnTo>
                  <a:pt x="488" y="62"/>
                </a:lnTo>
                <a:lnTo>
                  <a:pt x="488" y="62"/>
                </a:lnTo>
                <a:lnTo>
                  <a:pt x="489" y="58"/>
                </a:lnTo>
                <a:lnTo>
                  <a:pt x="488" y="55"/>
                </a:lnTo>
                <a:lnTo>
                  <a:pt x="486" y="53"/>
                </a:lnTo>
                <a:lnTo>
                  <a:pt x="482" y="53"/>
                </a:lnTo>
                <a:lnTo>
                  <a:pt x="471" y="53"/>
                </a:lnTo>
                <a:lnTo>
                  <a:pt x="466" y="51"/>
                </a:lnTo>
                <a:lnTo>
                  <a:pt x="463" y="50"/>
                </a:lnTo>
                <a:lnTo>
                  <a:pt x="463" y="50"/>
                </a:lnTo>
                <a:lnTo>
                  <a:pt x="460" y="53"/>
                </a:lnTo>
                <a:lnTo>
                  <a:pt x="457" y="53"/>
                </a:lnTo>
                <a:lnTo>
                  <a:pt x="454" y="53"/>
                </a:lnTo>
                <a:lnTo>
                  <a:pt x="451" y="55"/>
                </a:lnTo>
                <a:lnTo>
                  <a:pt x="451" y="55"/>
                </a:lnTo>
                <a:close/>
                <a:moveTo>
                  <a:pt x="518" y="53"/>
                </a:moveTo>
                <a:lnTo>
                  <a:pt x="518" y="53"/>
                </a:lnTo>
                <a:lnTo>
                  <a:pt x="523" y="53"/>
                </a:lnTo>
                <a:lnTo>
                  <a:pt x="524" y="53"/>
                </a:lnTo>
                <a:lnTo>
                  <a:pt x="526" y="51"/>
                </a:lnTo>
                <a:lnTo>
                  <a:pt x="526" y="51"/>
                </a:lnTo>
                <a:lnTo>
                  <a:pt x="524" y="51"/>
                </a:lnTo>
                <a:lnTo>
                  <a:pt x="521" y="51"/>
                </a:lnTo>
                <a:lnTo>
                  <a:pt x="518" y="53"/>
                </a:lnTo>
                <a:lnTo>
                  <a:pt x="518" y="53"/>
                </a:lnTo>
                <a:close/>
                <a:moveTo>
                  <a:pt x="558" y="53"/>
                </a:moveTo>
                <a:lnTo>
                  <a:pt x="558" y="53"/>
                </a:lnTo>
                <a:lnTo>
                  <a:pt x="558" y="51"/>
                </a:lnTo>
                <a:lnTo>
                  <a:pt x="556" y="51"/>
                </a:lnTo>
                <a:lnTo>
                  <a:pt x="555" y="51"/>
                </a:lnTo>
                <a:lnTo>
                  <a:pt x="556" y="50"/>
                </a:lnTo>
                <a:lnTo>
                  <a:pt x="556" y="50"/>
                </a:lnTo>
                <a:lnTo>
                  <a:pt x="549" y="51"/>
                </a:lnTo>
                <a:lnTo>
                  <a:pt x="546" y="50"/>
                </a:lnTo>
                <a:lnTo>
                  <a:pt x="541" y="51"/>
                </a:lnTo>
                <a:lnTo>
                  <a:pt x="541" y="51"/>
                </a:lnTo>
                <a:lnTo>
                  <a:pt x="549" y="51"/>
                </a:lnTo>
                <a:lnTo>
                  <a:pt x="558" y="53"/>
                </a:lnTo>
                <a:lnTo>
                  <a:pt x="558" y="53"/>
                </a:lnTo>
                <a:close/>
                <a:moveTo>
                  <a:pt x="700" y="56"/>
                </a:moveTo>
                <a:lnTo>
                  <a:pt x="700" y="56"/>
                </a:lnTo>
                <a:lnTo>
                  <a:pt x="686" y="50"/>
                </a:lnTo>
                <a:lnTo>
                  <a:pt x="686" y="50"/>
                </a:lnTo>
                <a:lnTo>
                  <a:pt x="689" y="55"/>
                </a:lnTo>
                <a:lnTo>
                  <a:pt x="692" y="58"/>
                </a:lnTo>
                <a:lnTo>
                  <a:pt x="697" y="58"/>
                </a:lnTo>
                <a:lnTo>
                  <a:pt x="698" y="58"/>
                </a:lnTo>
                <a:lnTo>
                  <a:pt x="700" y="56"/>
                </a:lnTo>
                <a:lnTo>
                  <a:pt x="700" y="56"/>
                </a:lnTo>
                <a:close/>
                <a:moveTo>
                  <a:pt x="378" y="59"/>
                </a:moveTo>
                <a:lnTo>
                  <a:pt x="378" y="59"/>
                </a:lnTo>
                <a:lnTo>
                  <a:pt x="384" y="62"/>
                </a:lnTo>
                <a:lnTo>
                  <a:pt x="390" y="62"/>
                </a:lnTo>
                <a:lnTo>
                  <a:pt x="398" y="62"/>
                </a:lnTo>
                <a:lnTo>
                  <a:pt x="404" y="61"/>
                </a:lnTo>
                <a:lnTo>
                  <a:pt x="418" y="56"/>
                </a:lnTo>
                <a:lnTo>
                  <a:pt x="431" y="53"/>
                </a:lnTo>
                <a:lnTo>
                  <a:pt x="431" y="53"/>
                </a:lnTo>
                <a:lnTo>
                  <a:pt x="425" y="51"/>
                </a:lnTo>
                <a:lnTo>
                  <a:pt x="419" y="53"/>
                </a:lnTo>
                <a:lnTo>
                  <a:pt x="406" y="55"/>
                </a:lnTo>
                <a:lnTo>
                  <a:pt x="392" y="58"/>
                </a:lnTo>
                <a:lnTo>
                  <a:pt x="378" y="59"/>
                </a:lnTo>
                <a:lnTo>
                  <a:pt x="378" y="59"/>
                </a:lnTo>
                <a:close/>
                <a:moveTo>
                  <a:pt x="718" y="56"/>
                </a:moveTo>
                <a:lnTo>
                  <a:pt x="718" y="56"/>
                </a:lnTo>
                <a:lnTo>
                  <a:pt x="720" y="56"/>
                </a:lnTo>
                <a:lnTo>
                  <a:pt x="721" y="55"/>
                </a:lnTo>
                <a:lnTo>
                  <a:pt x="721" y="53"/>
                </a:lnTo>
                <a:lnTo>
                  <a:pt x="720" y="51"/>
                </a:lnTo>
                <a:lnTo>
                  <a:pt x="720" y="51"/>
                </a:lnTo>
                <a:lnTo>
                  <a:pt x="718" y="53"/>
                </a:lnTo>
                <a:lnTo>
                  <a:pt x="718" y="56"/>
                </a:lnTo>
                <a:lnTo>
                  <a:pt x="718" y="56"/>
                </a:lnTo>
                <a:close/>
                <a:moveTo>
                  <a:pt x="187" y="56"/>
                </a:moveTo>
                <a:lnTo>
                  <a:pt x="187" y="56"/>
                </a:lnTo>
                <a:lnTo>
                  <a:pt x="192" y="55"/>
                </a:lnTo>
                <a:lnTo>
                  <a:pt x="194" y="55"/>
                </a:lnTo>
                <a:lnTo>
                  <a:pt x="195" y="53"/>
                </a:lnTo>
                <a:lnTo>
                  <a:pt x="195" y="53"/>
                </a:lnTo>
                <a:lnTo>
                  <a:pt x="191" y="53"/>
                </a:lnTo>
                <a:lnTo>
                  <a:pt x="189" y="55"/>
                </a:lnTo>
                <a:lnTo>
                  <a:pt x="187" y="56"/>
                </a:lnTo>
                <a:lnTo>
                  <a:pt x="187" y="56"/>
                </a:lnTo>
                <a:close/>
                <a:moveTo>
                  <a:pt x="291" y="53"/>
                </a:moveTo>
                <a:lnTo>
                  <a:pt x="291" y="53"/>
                </a:lnTo>
                <a:lnTo>
                  <a:pt x="276" y="59"/>
                </a:lnTo>
                <a:lnTo>
                  <a:pt x="268" y="62"/>
                </a:lnTo>
                <a:lnTo>
                  <a:pt x="259" y="64"/>
                </a:lnTo>
                <a:lnTo>
                  <a:pt x="259" y="64"/>
                </a:lnTo>
                <a:lnTo>
                  <a:pt x="255" y="67"/>
                </a:lnTo>
                <a:lnTo>
                  <a:pt x="247" y="70"/>
                </a:lnTo>
                <a:lnTo>
                  <a:pt x="235" y="73"/>
                </a:lnTo>
                <a:lnTo>
                  <a:pt x="235" y="73"/>
                </a:lnTo>
                <a:lnTo>
                  <a:pt x="235" y="74"/>
                </a:lnTo>
                <a:lnTo>
                  <a:pt x="236" y="76"/>
                </a:lnTo>
                <a:lnTo>
                  <a:pt x="238" y="76"/>
                </a:lnTo>
                <a:lnTo>
                  <a:pt x="238" y="77"/>
                </a:lnTo>
                <a:lnTo>
                  <a:pt x="238" y="77"/>
                </a:lnTo>
                <a:lnTo>
                  <a:pt x="277" y="68"/>
                </a:lnTo>
                <a:lnTo>
                  <a:pt x="296" y="62"/>
                </a:lnTo>
                <a:lnTo>
                  <a:pt x="314" y="56"/>
                </a:lnTo>
                <a:lnTo>
                  <a:pt x="314" y="56"/>
                </a:lnTo>
                <a:lnTo>
                  <a:pt x="303" y="55"/>
                </a:lnTo>
                <a:lnTo>
                  <a:pt x="291" y="53"/>
                </a:lnTo>
                <a:lnTo>
                  <a:pt x="291" y="53"/>
                </a:lnTo>
                <a:close/>
                <a:moveTo>
                  <a:pt x="494" y="64"/>
                </a:moveTo>
                <a:lnTo>
                  <a:pt x="494" y="64"/>
                </a:lnTo>
                <a:lnTo>
                  <a:pt x="502" y="64"/>
                </a:lnTo>
                <a:lnTo>
                  <a:pt x="502" y="64"/>
                </a:lnTo>
                <a:lnTo>
                  <a:pt x="503" y="59"/>
                </a:lnTo>
                <a:lnTo>
                  <a:pt x="505" y="56"/>
                </a:lnTo>
                <a:lnTo>
                  <a:pt x="505" y="56"/>
                </a:lnTo>
                <a:lnTo>
                  <a:pt x="500" y="55"/>
                </a:lnTo>
                <a:lnTo>
                  <a:pt x="495" y="53"/>
                </a:lnTo>
                <a:lnTo>
                  <a:pt x="495" y="53"/>
                </a:lnTo>
                <a:lnTo>
                  <a:pt x="495" y="56"/>
                </a:lnTo>
                <a:lnTo>
                  <a:pt x="495" y="59"/>
                </a:lnTo>
                <a:lnTo>
                  <a:pt x="494" y="64"/>
                </a:lnTo>
                <a:lnTo>
                  <a:pt x="494" y="64"/>
                </a:lnTo>
                <a:close/>
                <a:moveTo>
                  <a:pt x="364" y="58"/>
                </a:moveTo>
                <a:lnTo>
                  <a:pt x="364" y="58"/>
                </a:lnTo>
                <a:lnTo>
                  <a:pt x="372" y="58"/>
                </a:lnTo>
                <a:lnTo>
                  <a:pt x="375" y="56"/>
                </a:lnTo>
                <a:lnTo>
                  <a:pt x="377" y="55"/>
                </a:lnTo>
                <a:lnTo>
                  <a:pt x="377" y="55"/>
                </a:lnTo>
                <a:lnTo>
                  <a:pt x="370" y="55"/>
                </a:lnTo>
                <a:lnTo>
                  <a:pt x="367" y="56"/>
                </a:lnTo>
                <a:lnTo>
                  <a:pt x="364" y="58"/>
                </a:lnTo>
                <a:lnTo>
                  <a:pt x="364" y="58"/>
                </a:lnTo>
                <a:close/>
                <a:moveTo>
                  <a:pt x="178" y="59"/>
                </a:moveTo>
                <a:lnTo>
                  <a:pt x="178" y="59"/>
                </a:lnTo>
                <a:lnTo>
                  <a:pt x="183" y="58"/>
                </a:lnTo>
                <a:lnTo>
                  <a:pt x="184" y="56"/>
                </a:lnTo>
                <a:lnTo>
                  <a:pt x="186" y="55"/>
                </a:lnTo>
                <a:lnTo>
                  <a:pt x="186" y="55"/>
                </a:lnTo>
                <a:lnTo>
                  <a:pt x="181" y="56"/>
                </a:lnTo>
                <a:lnTo>
                  <a:pt x="180" y="58"/>
                </a:lnTo>
                <a:lnTo>
                  <a:pt x="178" y="59"/>
                </a:lnTo>
                <a:lnTo>
                  <a:pt x="178" y="59"/>
                </a:lnTo>
                <a:close/>
                <a:moveTo>
                  <a:pt x="444" y="56"/>
                </a:moveTo>
                <a:lnTo>
                  <a:pt x="444" y="56"/>
                </a:lnTo>
                <a:lnTo>
                  <a:pt x="422" y="61"/>
                </a:lnTo>
                <a:lnTo>
                  <a:pt x="402" y="67"/>
                </a:lnTo>
                <a:lnTo>
                  <a:pt x="402" y="67"/>
                </a:lnTo>
                <a:lnTo>
                  <a:pt x="421" y="67"/>
                </a:lnTo>
                <a:lnTo>
                  <a:pt x="438" y="67"/>
                </a:lnTo>
                <a:lnTo>
                  <a:pt x="473" y="64"/>
                </a:lnTo>
                <a:lnTo>
                  <a:pt x="473" y="64"/>
                </a:lnTo>
                <a:lnTo>
                  <a:pt x="457" y="61"/>
                </a:lnTo>
                <a:lnTo>
                  <a:pt x="450" y="59"/>
                </a:lnTo>
                <a:lnTo>
                  <a:pt x="444" y="56"/>
                </a:lnTo>
                <a:lnTo>
                  <a:pt x="444" y="56"/>
                </a:lnTo>
                <a:close/>
                <a:moveTo>
                  <a:pt x="532" y="58"/>
                </a:moveTo>
                <a:lnTo>
                  <a:pt x="532" y="58"/>
                </a:lnTo>
                <a:lnTo>
                  <a:pt x="535" y="59"/>
                </a:lnTo>
                <a:lnTo>
                  <a:pt x="538" y="59"/>
                </a:lnTo>
                <a:lnTo>
                  <a:pt x="547" y="59"/>
                </a:lnTo>
                <a:lnTo>
                  <a:pt x="563" y="58"/>
                </a:lnTo>
                <a:lnTo>
                  <a:pt x="563" y="58"/>
                </a:lnTo>
                <a:lnTo>
                  <a:pt x="547" y="56"/>
                </a:lnTo>
                <a:lnTo>
                  <a:pt x="540" y="56"/>
                </a:lnTo>
                <a:lnTo>
                  <a:pt x="532" y="58"/>
                </a:lnTo>
                <a:lnTo>
                  <a:pt x="532" y="58"/>
                </a:lnTo>
                <a:close/>
                <a:moveTo>
                  <a:pt x="335" y="61"/>
                </a:moveTo>
                <a:lnTo>
                  <a:pt x="335" y="61"/>
                </a:lnTo>
                <a:lnTo>
                  <a:pt x="341" y="62"/>
                </a:lnTo>
                <a:lnTo>
                  <a:pt x="348" y="64"/>
                </a:lnTo>
                <a:lnTo>
                  <a:pt x="348" y="64"/>
                </a:lnTo>
                <a:lnTo>
                  <a:pt x="349" y="61"/>
                </a:lnTo>
                <a:lnTo>
                  <a:pt x="351" y="58"/>
                </a:lnTo>
                <a:lnTo>
                  <a:pt x="351" y="58"/>
                </a:lnTo>
                <a:lnTo>
                  <a:pt x="341" y="59"/>
                </a:lnTo>
                <a:lnTo>
                  <a:pt x="338" y="59"/>
                </a:lnTo>
                <a:lnTo>
                  <a:pt x="335" y="61"/>
                </a:lnTo>
                <a:lnTo>
                  <a:pt x="335" y="61"/>
                </a:lnTo>
                <a:close/>
                <a:moveTo>
                  <a:pt x="649" y="59"/>
                </a:moveTo>
                <a:lnTo>
                  <a:pt x="649" y="59"/>
                </a:lnTo>
                <a:lnTo>
                  <a:pt x="653" y="61"/>
                </a:lnTo>
                <a:lnTo>
                  <a:pt x="653" y="61"/>
                </a:lnTo>
                <a:lnTo>
                  <a:pt x="654" y="61"/>
                </a:lnTo>
                <a:lnTo>
                  <a:pt x="654" y="61"/>
                </a:lnTo>
                <a:lnTo>
                  <a:pt x="654" y="58"/>
                </a:lnTo>
                <a:lnTo>
                  <a:pt x="654" y="58"/>
                </a:lnTo>
                <a:lnTo>
                  <a:pt x="653" y="58"/>
                </a:lnTo>
                <a:lnTo>
                  <a:pt x="649" y="59"/>
                </a:lnTo>
                <a:lnTo>
                  <a:pt x="649" y="59"/>
                </a:lnTo>
                <a:close/>
                <a:moveTo>
                  <a:pt x="660" y="62"/>
                </a:moveTo>
                <a:lnTo>
                  <a:pt x="660" y="62"/>
                </a:lnTo>
                <a:lnTo>
                  <a:pt x="666" y="62"/>
                </a:lnTo>
                <a:lnTo>
                  <a:pt x="669" y="62"/>
                </a:lnTo>
                <a:lnTo>
                  <a:pt x="671" y="61"/>
                </a:lnTo>
                <a:lnTo>
                  <a:pt x="671" y="61"/>
                </a:lnTo>
                <a:lnTo>
                  <a:pt x="666" y="59"/>
                </a:lnTo>
                <a:lnTo>
                  <a:pt x="660" y="58"/>
                </a:lnTo>
                <a:lnTo>
                  <a:pt x="660" y="58"/>
                </a:lnTo>
                <a:lnTo>
                  <a:pt x="660" y="62"/>
                </a:lnTo>
                <a:lnTo>
                  <a:pt x="660" y="62"/>
                </a:lnTo>
                <a:close/>
                <a:moveTo>
                  <a:pt x="354" y="62"/>
                </a:moveTo>
                <a:lnTo>
                  <a:pt x="354" y="62"/>
                </a:lnTo>
                <a:lnTo>
                  <a:pt x="357" y="61"/>
                </a:lnTo>
                <a:lnTo>
                  <a:pt x="361" y="61"/>
                </a:lnTo>
                <a:lnTo>
                  <a:pt x="361" y="61"/>
                </a:lnTo>
                <a:lnTo>
                  <a:pt x="360" y="58"/>
                </a:lnTo>
                <a:lnTo>
                  <a:pt x="360" y="58"/>
                </a:lnTo>
                <a:lnTo>
                  <a:pt x="357" y="59"/>
                </a:lnTo>
                <a:lnTo>
                  <a:pt x="354" y="62"/>
                </a:lnTo>
                <a:lnTo>
                  <a:pt x="354" y="62"/>
                </a:lnTo>
                <a:close/>
                <a:moveTo>
                  <a:pt x="605" y="59"/>
                </a:moveTo>
                <a:lnTo>
                  <a:pt x="605" y="59"/>
                </a:lnTo>
                <a:lnTo>
                  <a:pt x="610" y="61"/>
                </a:lnTo>
                <a:lnTo>
                  <a:pt x="614" y="62"/>
                </a:lnTo>
                <a:lnTo>
                  <a:pt x="614" y="62"/>
                </a:lnTo>
                <a:lnTo>
                  <a:pt x="616" y="61"/>
                </a:lnTo>
                <a:lnTo>
                  <a:pt x="616" y="61"/>
                </a:lnTo>
                <a:lnTo>
                  <a:pt x="614" y="61"/>
                </a:lnTo>
                <a:lnTo>
                  <a:pt x="614" y="59"/>
                </a:lnTo>
                <a:lnTo>
                  <a:pt x="614" y="59"/>
                </a:lnTo>
                <a:lnTo>
                  <a:pt x="616" y="59"/>
                </a:lnTo>
                <a:lnTo>
                  <a:pt x="614" y="58"/>
                </a:lnTo>
                <a:lnTo>
                  <a:pt x="614" y="58"/>
                </a:lnTo>
                <a:lnTo>
                  <a:pt x="613" y="59"/>
                </a:lnTo>
                <a:lnTo>
                  <a:pt x="610" y="59"/>
                </a:lnTo>
                <a:lnTo>
                  <a:pt x="608" y="59"/>
                </a:lnTo>
                <a:lnTo>
                  <a:pt x="605" y="59"/>
                </a:lnTo>
                <a:lnTo>
                  <a:pt x="605" y="59"/>
                </a:lnTo>
                <a:close/>
                <a:moveTo>
                  <a:pt x="520" y="61"/>
                </a:moveTo>
                <a:lnTo>
                  <a:pt x="520" y="61"/>
                </a:lnTo>
                <a:lnTo>
                  <a:pt x="524" y="61"/>
                </a:lnTo>
                <a:lnTo>
                  <a:pt x="527" y="61"/>
                </a:lnTo>
                <a:lnTo>
                  <a:pt x="529" y="61"/>
                </a:lnTo>
                <a:lnTo>
                  <a:pt x="529" y="61"/>
                </a:lnTo>
                <a:lnTo>
                  <a:pt x="523" y="59"/>
                </a:lnTo>
                <a:lnTo>
                  <a:pt x="521" y="59"/>
                </a:lnTo>
                <a:lnTo>
                  <a:pt x="520" y="61"/>
                </a:lnTo>
                <a:lnTo>
                  <a:pt x="520" y="61"/>
                </a:lnTo>
                <a:close/>
                <a:moveTo>
                  <a:pt x="114" y="79"/>
                </a:moveTo>
                <a:lnTo>
                  <a:pt x="114" y="79"/>
                </a:lnTo>
                <a:lnTo>
                  <a:pt x="120" y="79"/>
                </a:lnTo>
                <a:lnTo>
                  <a:pt x="125" y="79"/>
                </a:lnTo>
                <a:lnTo>
                  <a:pt x="130" y="76"/>
                </a:lnTo>
                <a:lnTo>
                  <a:pt x="134" y="73"/>
                </a:lnTo>
                <a:lnTo>
                  <a:pt x="142" y="67"/>
                </a:lnTo>
                <a:lnTo>
                  <a:pt x="149" y="61"/>
                </a:lnTo>
                <a:lnTo>
                  <a:pt x="149" y="61"/>
                </a:lnTo>
                <a:lnTo>
                  <a:pt x="137" y="62"/>
                </a:lnTo>
                <a:lnTo>
                  <a:pt x="126" y="65"/>
                </a:lnTo>
                <a:lnTo>
                  <a:pt x="119" y="71"/>
                </a:lnTo>
                <a:lnTo>
                  <a:pt x="116" y="74"/>
                </a:lnTo>
                <a:lnTo>
                  <a:pt x="114" y="79"/>
                </a:lnTo>
                <a:lnTo>
                  <a:pt x="114" y="79"/>
                </a:lnTo>
                <a:close/>
                <a:moveTo>
                  <a:pt x="166" y="85"/>
                </a:moveTo>
                <a:lnTo>
                  <a:pt x="166" y="85"/>
                </a:lnTo>
                <a:lnTo>
                  <a:pt x="168" y="87"/>
                </a:lnTo>
                <a:lnTo>
                  <a:pt x="169" y="88"/>
                </a:lnTo>
                <a:lnTo>
                  <a:pt x="169" y="88"/>
                </a:lnTo>
                <a:lnTo>
                  <a:pt x="184" y="85"/>
                </a:lnTo>
                <a:lnTo>
                  <a:pt x="198" y="80"/>
                </a:lnTo>
                <a:lnTo>
                  <a:pt x="226" y="71"/>
                </a:lnTo>
                <a:lnTo>
                  <a:pt x="226" y="71"/>
                </a:lnTo>
                <a:lnTo>
                  <a:pt x="229" y="65"/>
                </a:lnTo>
                <a:lnTo>
                  <a:pt x="232" y="61"/>
                </a:lnTo>
                <a:lnTo>
                  <a:pt x="232" y="61"/>
                </a:lnTo>
                <a:lnTo>
                  <a:pt x="198" y="71"/>
                </a:lnTo>
                <a:lnTo>
                  <a:pt x="166" y="85"/>
                </a:lnTo>
                <a:lnTo>
                  <a:pt x="166" y="85"/>
                </a:lnTo>
                <a:close/>
                <a:moveTo>
                  <a:pt x="558" y="64"/>
                </a:moveTo>
                <a:lnTo>
                  <a:pt x="558" y="64"/>
                </a:lnTo>
                <a:lnTo>
                  <a:pt x="561" y="65"/>
                </a:lnTo>
                <a:lnTo>
                  <a:pt x="564" y="67"/>
                </a:lnTo>
                <a:lnTo>
                  <a:pt x="573" y="68"/>
                </a:lnTo>
                <a:lnTo>
                  <a:pt x="595" y="67"/>
                </a:lnTo>
                <a:lnTo>
                  <a:pt x="595" y="67"/>
                </a:lnTo>
                <a:lnTo>
                  <a:pt x="585" y="62"/>
                </a:lnTo>
                <a:lnTo>
                  <a:pt x="576" y="61"/>
                </a:lnTo>
                <a:lnTo>
                  <a:pt x="567" y="62"/>
                </a:lnTo>
                <a:lnTo>
                  <a:pt x="558" y="64"/>
                </a:lnTo>
                <a:lnTo>
                  <a:pt x="558" y="64"/>
                </a:lnTo>
                <a:close/>
                <a:moveTo>
                  <a:pt x="723" y="62"/>
                </a:moveTo>
                <a:lnTo>
                  <a:pt x="723" y="62"/>
                </a:lnTo>
                <a:lnTo>
                  <a:pt x="726" y="65"/>
                </a:lnTo>
                <a:lnTo>
                  <a:pt x="729" y="68"/>
                </a:lnTo>
                <a:lnTo>
                  <a:pt x="729" y="68"/>
                </a:lnTo>
                <a:lnTo>
                  <a:pt x="727" y="64"/>
                </a:lnTo>
                <a:lnTo>
                  <a:pt x="724" y="61"/>
                </a:lnTo>
                <a:lnTo>
                  <a:pt x="724" y="61"/>
                </a:lnTo>
                <a:lnTo>
                  <a:pt x="724" y="61"/>
                </a:lnTo>
                <a:lnTo>
                  <a:pt x="723" y="62"/>
                </a:lnTo>
                <a:lnTo>
                  <a:pt x="723" y="62"/>
                </a:lnTo>
                <a:close/>
                <a:moveTo>
                  <a:pt x="326" y="62"/>
                </a:moveTo>
                <a:lnTo>
                  <a:pt x="326" y="62"/>
                </a:lnTo>
                <a:lnTo>
                  <a:pt x="300" y="68"/>
                </a:lnTo>
                <a:lnTo>
                  <a:pt x="287" y="71"/>
                </a:lnTo>
                <a:lnTo>
                  <a:pt x="274" y="74"/>
                </a:lnTo>
                <a:lnTo>
                  <a:pt x="274" y="74"/>
                </a:lnTo>
                <a:lnTo>
                  <a:pt x="299" y="74"/>
                </a:lnTo>
                <a:lnTo>
                  <a:pt x="325" y="76"/>
                </a:lnTo>
                <a:lnTo>
                  <a:pt x="325" y="76"/>
                </a:lnTo>
                <a:lnTo>
                  <a:pt x="328" y="73"/>
                </a:lnTo>
                <a:lnTo>
                  <a:pt x="332" y="70"/>
                </a:lnTo>
                <a:lnTo>
                  <a:pt x="337" y="68"/>
                </a:lnTo>
                <a:lnTo>
                  <a:pt x="340" y="65"/>
                </a:lnTo>
                <a:lnTo>
                  <a:pt x="340" y="65"/>
                </a:lnTo>
                <a:lnTo>
                  <a:pt x="334" y="64"/>
                </a:lnTo>
                <a:lnTo>
                  <a:pt x="331" y="64"/>
                </a:lnTo>
                <a:lnTo>
                  <a:pt x="326" y="62"/>
                </a:lnTo>
                <a:lnTo>
                  <a:pt x="326" y="62"/>
                </a:lnTo>
                <a:close/>
                <a:moveTo>
                  <a:pt x="377" y="65"/>
                </a:moveTo>
                <a:lnTo>
                  <a:pt x="377" y="65"/>
                </a:lnTo>
                <a:lnTo>
                  <a:pt x="372" y="64"/>
                </a:lnTo>
                <a:lnTo>
                  <a:pt x="367" y="64"/>
                </a:lnTo>
                <a:lnTo>
                  <a:pt x="363" y="64"/>
                </a:lnTo>
                <a:lnTo>
                  <a:pt x="360" y="65"/>
                </a:lnTo>
                <a:lnTo>
                  <a:pt x="360" y="65"/>
                </a:lnTo>
                <a:lnTo>
                  <a:pt x="367" y="67"/>
                </a:lnTo>
                <a:lnTo>
                  <a:pt x="373" y="67"/>
                </a:lnTo>
                <a:lnTo>
                  <a:pt x="377" y="65"/>
                </a:lnTo>
                <a:lnTo>
                  <a:pt x="377" y="65"/>
                </a:lnTo>
                <a:close/>
                <a:moveTo>
                  <a:pt x="630" y="65"/>
                </a:moveTo>
                <a:lnTo>
                  <a:pt x="630" y="65"/>
                </a:lnTo>
                <a:lnTo>
                  <a:pt x="633" y="65"/>
                </a:lnTo>
                <a:lnTo>
                  <a:pt x="637" y="64"/>
                </a:lnTo>
                <a:lnTo>
                  <a:pt x="637" y="64"/>
                </a:lnTo>
                <a:lnTo>
                  <a:pt x="633" y="64"/>
                </a:lnTo>
                <a:lnTo>
                  <a:pt x="630" y="62"/>
                </a:lnTo>
                <a:lnTo>
                  <a:pt x="630" y="62"/>
                </a:lnTo>
                <a:lnTo>
                  <a:pt x="630" y="65"/>
                </a:lnTo>
                <a:lnTo>
                  <a:pt x="630" y="65"/>
                </a:lnTo>
                <a:close/>
                <a:moveTo>
                  <a:pt x="540" y="65"/>
                </a:move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1" y="67"/>
                </a:lnTo>
                <a:lnTo>
                  <a:pt x="541" y="64"/>
                </a:lnTo>
                <a:lnTo>
                  <a:pt x="541" y="64"/>
                </a:lnTo>
                <a:lnTo>
                  <a:pt x="540" y="65"/>
                </a:lnTo>
                <a:lnTo>
                  <a:pt x="540" y="65"/>
                </a:lnTo>
                <a:close/>
                <a:moveTo>
                  <a:pt x="686" y="65"/>
                </a:moveTo>
                <a:lnTo>
                  <a:pt x="686" y="65"/>
                </a:lnTo>
                <a:lnTo>
                  <a:pt x="689" y="65"/>
                </a:lnTo>
                <a:lnTo>
                  <a:pt x="691" y="65"/>
                </a:lnTo>
                <a:lnTo>
                  <a:pt x="691" y="64"/>
                </a:lnTo>
                <a:lnTo>
                  <a:pt x="691" y="64"/>
                </a:lnTo>
                <a:lnTo>
                  <a:pt x="691" y="65"/>
                </a:lnTo>
                <a:lnTo>
                  <a:pt x="689" y="65"/>
                </a:lnTo>
                <a:lnTo>
                  <a:pt x="688" y="65"/>
                </a:lnTo>
                <a:lnTo>
                  <a:pt x="686" y="65"/>
                </a:lnTo>
                <a:lnTo>
                  <a:pt x="686" y="65"/>
                </a:lnTo>
                <a:close/>
                <a:moveTo>
                  <a:pt x="489" y="70"/>
                </a:moveTo>
                <a:lnTo>
                  <a:pt x="489" y="70"/>
                </a:lnTo>
                <a:lnTo>
                  <a:pt x="492" y="70"/>
                </a:lnTo>
                <a:lnTo>
                  <a:pt x="497" y="68"/>
                </a:lnTo>
                <a:lnTo>
                  <a:pt x="497" y="68"/>
                </a:lnTo>
                <a:lnTo>
                  <a:pt x="497" y="68"/>
                </a:lnTo>
                <a:lnTo>
                  <a:pt x="497" y="67"/>
                </a:lnTo>
                <a:lnTo>
                  <a:pt x="497" y="67"/>
                </a:lnTo>
                <a:lnTo>
                  <a:pt x="495" y="68"/>
                </a:lnTo>
                <a:lnTo>
                  <a:pt x="492" y="68"/>
                </a:lnTo>
                <a:lnTo>
                  <a:pt x="491" y="68"/>
                </a:lnTo>
                <a:lnTo>
                  <a:pt x="489" y="70"/>
                </a:lnTo>
                <a:lnTo>
                  <a:pt x="489" y="70"/>
                </a:lnTo>
                <a:close/>
                <a:moveTo>
                  <a:pt x="335" y="76"/>
                </a:moveTo>
                <a:lnTo>
                  <a:pt x="335" y="76"/>
                </a:lnTo>
                <a:lnTo>
                  <a:pt x="341" y="76"/>
                </a:lnTo>
                <a:lnTo>
                  <a:pt x="348" y="74"/>
                </a:lnTo>
                <a:lnTo>
                  <a:pt x="360" y="71"/>
                </a:lnTo>
                <a:lnTo>
                  <a:pt x="360" y="71"/>
                </a:lnTo>
                <a:lnTo>
                  <a:pt x="357" y="70"/>
                </a:lnTo>
                <a:lnTo>
                  <a:pt x="354" y="68"/>
                </a:lnTo>
                <a:lnTo>
                  <a:pt x="348" y="68"/>
                </a:lnTo>
                <a:lnTo>
                  <a:pt x="340" y="71"/>
                </a:lnTo>
                <a:lnTo>
                  <a:pt x="335" y="76"/>
                </a:lnTo>
                <a:lnTo>
                  <a:pt x="335" y="76"/>
                </a:lnTo>
                <a:close/>
                <a:moveTo>
                  <a:pt x="459" y="70"/>
                </a:moveTo>
                <a:lnTo>
                  <a:pt x="459" y="70"/>
                </a:lnTo>
                <a:lnTo>
                  <a:pt x="453" y="70"/>
                </a:lnTo>
                <a:lnTo>
                  <a:pt x="453" y="70"/>
                </a:lnTo>
                <a:lnTo>
                  <a:pt x="456" y="71"/>
                </a:lnTo>
                <a:lnTo>
                  <a:pt x="459" y="71"/>
                </a:lnTo>
                <a:lnTo>
                  <a:pt x="459" y="70"/>
                </a:lnTo>
                <a:lnTo>
                  <a:pt x="459" y="70"/>
                </a:lnTo>
                <a:close/>
                <a:moveTo>
                  <a:pt x="441" y="74"/>
                </a:moveTo>
                <a:lnTo>
                  <a:pt x="441" y="74"/>
                </a:lnTo>
                <a:lnTo>
                  <a:pt x="442" y="73"/>
                </a:lnTo>
                <a:lnTo>
                  <a:pt x="444" y="70"/>
                </a:lnTo>
                <a:lnTo>
                  <a:pt x="444" y="70"/>
                </a:lnTo>
                <a:lnTo>
                  <a:pt x="441" y="70"/>
                </a:lnTo>
                <a:lnTo>
                  <a:pt x="439" y="70"/>
                </a:lnTo>
                <a:lnTo>
                  <a:pt x="439" y="71"/>
                </a:lnTo>
                <a:lnTo>
                  <a:pt x="439" y="71"/>
                </a:lnTo>
                <a:lnTo>
                  <a:pt x="441" y="71"/>
                </a:lnTo>
                <a:lnTo>
                  <a:pt x="442" y="73"/>
                </a:lnTo>
                <a:lnTo>
                  <a:pt x="442" y="73"/>
                </a:lnTo>
                <a:lnTo>
                  <a:pt x="441" y="73"/>
                </a:lnTo>
                <a:lnTo>
                  <a:pt x="441" y="74"/>
                </a:lnTo>
                <a:lnTo>
                  <a:pt x="441" y="74"/>
                </a:lnTo>
                <a:close/>
                <a:moveTo>
                  <a:pt x="713" y="76"/>
                </a:moveTo>
                <a:lnTo>
                  <a:pt x="713" y="76"/>
                </a:lnTo>
                <a:lnTo>
                  <a:pt x="712" y="73"/>
                </a:lnTo>
                <a:lnTo>
                  <a:pt x="712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6"/>
                </a:lnTo>
                <a:lnTo>
                  <a:pt x="712" y="76"/>
                </a:lnTo>
                <a:lnTo>
                  <a:pt x="713" y="76"/>
                </a:lnTo>
                <a:lnTo>
                  <a:pt x="713" y="76"/>
                </a:lnTo>
                <a:close/>
                <a:moveTo>
                  <a:pt x="735" y="83"/>
                </a:moveTo>
                <a:lnTo>
                  <a:pt x="735" y="83"/>
                </a:lnTo>
                <a:lnTo>
                  <a:pt x="741" y="93"/>
                </a:lnTo>
                <a:lnTo>
                  <a:pt x="747" y="102"/>
                </a:lnTo>
                <a:lnTo>
                  <a:pt x="758" y="119"/>
                </a:lnTo>
                <a:lnTo>
                  <a:pt x="758" y="119"/>
                </a:lnTo>
                <a:lnTo>
                  <a:pt x="753" y="106"/>
                </a:lnTo>
                <a:lnTo>
                  <a:pt x="749" y="93"/>
                </a:lnTo>
                <a:lnTo>
                  <a:pt x="742" y="82"/>
                </a:lnTo>
                <a:lnTo>
                  <a:pt x="736" y="71"/>
                </a:lnTo>
                <a:lnTo>
                  <a:pt x="736" y="71"/>
                </a:lnTo>
                <a:lnTo>
                  <a:pt x="735" y="74"/>
                </a:lnTo>
                <a:lnTo>
                  <a:pt x="735" y="77"/>
                </a:lnTo>
                <a:lnTo>
                  <a:pt x="735" y="80"/>
                </a:lnTo>
                <a:lnTo>
                  <a:pt x="735" y="83"/>
                </a:lnTo>
                <a:lnTo>
                  <a:pt x="735" y="83"/>
                </a:lnTo>
                <a:close/>
                <a:moveTo>
                  <a:pt x="537" y="71"/>
                </a:moveTo>
                <a:lnTo>
                  <a:pt x="537" y="71"/>
                </a:lnTo>
                <a:lnTo>
                  <a:pt x="531" y="71"/>
                </a:lnTo>
                <a:lnTo>
                  <a:pt x="531" y="71"/>
                </a:lnTo>
                <a:lnTo>
                  <a:pt x="531" y="73"/>
                </a:lnTo>
                <a:lnTo>
                  <a:pt x="534" y="74"/>
                </a:lnTo>
                <a:lnTo>
                  <a:pt x="535" y="74"/>
                </a:lnTo>
                <a:lnTo>
                  <a:pt x="537" y="71"/>
                </a:lnTo>
                <a:lnTo>
                  <a:pt x="537" y="71"/>
                </a:lnTo>
                <a:close/>
                <a:moveTo>
                  <a:pt x="101" y="74"/>
                </a:moveTo>
                <a:lnTo>
                  <a:pt x="101" y="74"/>
                </a:lnTo>
                <a:lnTo>
                  <a:pt x="99" y="76"/>
                </a:lnTo>
                <a:lnTo>
                  <a:pt x="96" y="79"/>
                </a:lnTo>
                <a:lnTo>
                  <a:pt x="93" y="82"/>
                </a:lnTo>
                <a:lnTo>
                  <a:pt x="90" y="85"/>
                </a:lnTo>
                <a:lnTo>
                  <a:pt x="90" y="85"/>
                </a:lnTo>
                <a:lnTo>
                  <a:pt x="88" y="83"/>
                </a:lnTo>
                <a:lnTo>
                  <a:pt x="88" y="83"/>
                </a:lnTo>
                <a:lnTo>
                  <a:pt x="88" y="85"/>
                </a:lnTo>
                <a:lnTo>
                  <a:pt x="88" y="87"/>
                </a:lnTo>
                <a:lnTo>
                  <a:pt x="88" y="87"/>
                </a:lnTo>
                <a:lnTo>
                  <a:pt x="87" y="87"/>
                </a:lnTo>
                <a:lnTo>
                  <a:pt x="85" y="88"/>
                </a:lnTo>
                <a:lnTo>
                  <a:pt x="82" y="94"/>
                </a:lnTo>
                <a:lnTo>
                  <a:pt x="82" y="94"/>
                </a:lnTo>
                <a:lnTo>
                  <a:pt x="90" y="90"/>
                </a:lnTo>
                <a:lnTo>
                  <a:pt x="96" y="85"/>
                </a:lnTo>
                <a:lnTo>
                  <a:pt x="102" y="79"/>
                </a:lnTo>
                <a:lnTo>
                  <a:pt x="107" y="73"/>
                </a:lnTo>
                <a:lnTo>
                  <a:pt x="107" y="73"/>
                </a:lnTo>
                <a:lnTo>
                  <a:pt x="104" y="74"/>
                </a:lnTo>
                <a:lnTo>
                  <a:pt x="102" y="74"/>
                </a:lnTo>
                <a:lnTo>
                  <a:pt x="101" y="74"/>
                </a:lnTo>
                <a:lnTo>
                  <a:pt x="101" y="74"/>
                </a:lnTo>
                <a:close/>
                <a:moveTo>
                  <a:pt x="506" y="74"/>
                </a:moveTo>
                <a:lnTo>
                  <a:pt x="506" y="74"/>
                </a:lnTo>
                <a:lnTo>
                  <a:pt x="514" y="74"/>
                </a:lnTo>
                <a:lnTo>
                  <a:pt x="518" y="74"/>
                </a:lnTo>
                <a:lnTo>
                  <a:pt x="521" y="73"/>
                </a:lnTo>
                <a:lnTo>
                  <a:pt x="521" y="73"/>
                </a:lnTo>
                <a:lnTo>
                  <a:pt x="514" y="73"/>
                </a:lnTo>
                <a:lnTo>
                  <a:pt x="509" y="73"/>
                </a:lnTo>
                <a:lnTo>
                  <a:pt x="506" y="74"/>
                </a:lnTo>
                <a:lnTo>
                  <a:pt x="506" y="74"/>
                </a:lnTo>
                <a:close/>
                <a:moveTo>
                  <a:pt x="685" y="80"/>
                </a:moveTo>
                <a:lnTo>
                  <a:pt x="685" y="80"/>
                </a:lnTo>
                <a:lnTo>
                  <a:pt x="683" y="79"/>
                </a:lnTo>
                <a:lnTo>
                  <a:pt x="683" y="77"/>
                </a:lnTo>
                <a:lnTo>
                  <a:pt x="683" y="77"/>
                </a:lnTo>
                <a:lnTo>
                  <a:pt x="675" y="74"/>
                </a:lnTo>
                <a:lnTo>
                  <a:pt x="672" y="73"/>
                </a:lnTo>
                <a:lnTo>
                  <a:pt x="669" y="74"/>
                </a:lnTo>
                <a:lnTo>
                  <a:pt x="669" y="74"/>
                </a:lnTo>
                <a:lnTo>
                  <a:pt x="672" y="77"/>
                </a:lnTo>
                <a:lnTo>
                  <a:pt x="675" y="79"/>
                </a:lnTo>
                <a:lnTo>
                  <a:pt x="678" y="80"/>
                </a:lnTo>
                <a:lnTo>
                  <a:pt x="685" y="80"/>
                </a:lnTo>
                <a:lnTo>
                  <a:pt x="685" y="80"/>
                </a:lnTo>
                <a:close/>
                <a:moveTo>
                  <a:pt x="155" y="82"/>
                </a:moveTo>
                <a:lnTo>
                  <a:pt x="155" y="82"/>
                </a:lnTo>
                <a:lnTo>
                  <a:pt x="160" y="82"/>
                </a:lnTo>
                <a:lnTo>
                  <a:pt x="166" y="80"/>
                </a:lnTo>
                <a:lnTo>
                  <a:pt x="174" y="76"/>
                </a:lnTo>
                <a:lnTo>
                  <a:pt x="174" y="76"/>
                </a:lnTo>
                <a:lnTo>
                  <a:pt x="163" y="77"/>
                </a:lnTo>
                <a:lnTo>
                  <a:pt x="159" y="79"/>
                </a:lnTo>
                <a:lnTo>
                  <a:pt x="155" y="82"/>
                </a:lnTo>
                <a:lnTo>
                  <a:pt x="155" y="82"/>
                </a:lnTo>
                <a:close/>
                <a:moveTo>
                  <a:pt x="221" y="79"/>
                </a:moveTo>
                <a:lnTo>
                  <a:pt x="221" y="79"/>
                </a:lnTo>
                <a:lnTo>
                  <a:pt x="226" y="79"/>
                </a:lnTo>
                <a:lnTo>
                  <a:pt x="227" y="77"/>
                </a:lnTo>
                <a:lnTo>
                  <a:pt x="229" y="77"/>
                </a:lnTo>
                <a:lnTo>
                  <a:pt x="229" y="77"/>
                </a:lnTo>
                <a:lnTo>
                  <a:pt x="229" y="76"/>
                </a:lnTo>
                <a:lnTo>
                  <a:pt x="227" y="76"/>
                </a:lnTo>
                <a:lnTo>
                  <a:pt x="227" y="76"/>
                </a:lnTo>
                <a:lnTo>
                  <a:pt x="226" y="77"/>
                </a:lnTo>
                <a:lnTo>
                  <a:pt x="224" y="77"/>
                </a:lnTo>
                <a:lnTo>
                  <a:pt x="223" y="77"/>
                </a:lnTo>
                <a:lnTo>
                  <a:pt x="221" y="79"/>
                </a:lnTo>
                <a:lnTo>
                  <a:pt x="221" y="79"/>
                </a:lnTo>
                <a:close/>
                <a:moveTo>
                  <a:pt x="378" y="76"/>
                </a:moveTo>
                <a:lnTo>
                  <a:pt x="378" y="76"/>
                </a:lnTo>
                <a:lnTo>
                  <a:pt x="380" y="77"/>
                </a:lnTo>
                <a:lnTo>
                  <a:pt x="383" y="79"/>
                </a:lnTo>
                <a:lnTo>
                  <a:pt x="389" y="77"/>
                </a:lnTo>
                <a:lnTo>
                  <a:pt x="389" y="77"/>
                </a:lnTo>
                <a:lnTo>
                  <a:pt x="387" y="76"/>
                </a:lnTo>
                <a:lnTo>
                  <a:pt x="384" y="76"/>
                </a:lnTo>
                <a:lnTo>
                  <a:pt x="378" y="76"/>
                </a:lnTo>
                <a:lnTo>
                  <a:pt x="378" y="76"/>
                </a:lnTo>
                <a:close/>
                <a:moveTo>
                  <a:pt x="665" y="79"/>
                </a:moveTo>
                <a:lnTo>
                  <a:pt x="665" y="79"/>
                </a:lnTo>
                <a:lnTo>
                  <a:pt x="663" y="76"/>
                </a:lnTo>
                <a:lnTo>
                  <a:pt x="662" y="76"/>
                </a:lnTo>
                <a:lnTo>
                  <a:pt x="662" y="76"/>
                </a:lnTo>
                <a:lnTo>
                  <a:pt x="662" y="77"/>
                </a:lnTo>
                <a:lnTo>
                  <a:pt x="665" y="79"/>
                </a:lnTo>
                <a:lnTo>
                  <a:pt x="665" y="79"/>
                </a:lnTo>
                <a:close/>
                <a:moveTo>
                  <a:pt x="579" y="77"/>
                </a:moveTo>
                <a:lnTo>
                  <a:pt x="579" y="77"/>
                </a:lnTo>
                <a:lnTo>
                  <a:pt x="578" y="79"/>
                </a:lnTo>
                <a:lnTo>
                  <a:pt x="578" y="80"/>
                </a:lnTo>
                <a:lnTo>
                  <a:pt x="576" y="79"/>
                </a:lnTo>
                <a:lnTo>
                  <a:pt x="576" y="79"/>
                </a:lnTo>
                <a:lnTo>
                  <a:pt x="579" y="87"/>
                </a:lnTo>
                <a:lnTo>
                  <a:pt x="579" y="87"/>
                </a:lnTo>
                <a:lnTo>
                  <a:pt x="585" y="88"/>
                </a:lnTo>
                <a:lnTo>
                  <a:pt x="590" y="90"/>
                </a:lnTo>
                <a:lnTo>
                  <a:pt x="590" y="90"/>
                </a:lnTo>
                <a:lnTo>
                  <a:pt x="595" y="85"/>
                </a:lnTo>
                <a:lnTo>
                  <a:pt x="599" y="80"/>
                </a:lnTo>
                <a:lnTo>
                  <a:pt x="599" y="80"/>
                </a:lnTo>
                <a:lnTo>
                  <a:pt x="598" y="80"/>
                </a:lnTo>
                <a:lnTo>
                  <a:pt x="596" y="79"/>
                </a:lnTo>
                <a:lnTo>
                  <a:pt x="593" y="77"/>
                </a:lnTo>
                <a:lnTo>
                  <a:pt x="593" y="77"/>
                </a:lnTo>
                <a:lnTo>
                  <a:pt x="590" y="77"/>
                </a:lnTo>
                <a:lnTo>
                  <a:pt x="587" y="77"/>
                </a:lnTo>
                <a:lnTo>
                  <a:pt x="584" y="77"/>
                </a:lnTo>
                <a:lnTo>
                  <a:pt x="579" y="77"/>
                </a:lnTo>
                <a:lnTo>
                  <a:pt x="579" y="77"/>
                </a:lnTo>
                <a:close/>
                <a:moveTo>
                  <a:pt x="622" y="80"/>
                </a:moveTo>
                <a:lnTo>
                  <a:pt x="622" y="80"/>
                </a:lnTo>
                <a:lnTo>
                  <a:pt x="627" y="82"/>
                </a:lnTo>
                <a:lnTo>
                  <a:pt x="627" y="82"/>
                </a:lnTo>
                <a:lnTo>
                  <a:pt x="625" y="77"/>
                </a:lnTo>
                <a:lnTo>
                  <a:pt x="622" y="77"/>
                </a:lnTo>
                <a:lnTo>
                  <a:pt x="622" y="77"/>
                </a:lnTo>
                <a:lnTo>
                  <a:pt x="622" y="80"/>
                </a:lnTo>
                <a:lnTo>
                  <a:pt x="622" y="80"/>
                </a:lnTo>
                <a:close/>
                <a:moveTo>
                  <a:pt x="265" y="80"/>
                </a:moveTo>
                <a:lnTo>
                  <a:pt x="265" y="80"/>
                </a:lnTo>
                <a:lnTo>
                  <a:pt x="282" y="80"/>
                </a:lnTo>
                <a:lnTo>
                  <a:pt x="297" y="80"/>
                </a:lnTo>
                <a:lnTo>
                  <a:pt x="297" y="80"/>
                </a:lnTo>
                <a:lnTo>
                  <a:pt x="309" y="82"/>
                </a:lnTo>
                <a:lnTo>
                  <a:pt x="314" y="80"/>
                </a:lnTo>
                <a:lnTo>
                  <a:pt x="320" y="79"/>
                </a:lnTo>
                <a:lnTo>
                  <a:pt x="320" y="79"/>
                </a:lnTo>
                <a:lnTo>
                  <a:pt x="293" y="79"/>
                </a:lnTo>
                <a:lnTo>
                  <a:pt x="277" y="79"/>
                </a:lnTo>
                <a:lnTo>
                  <a:pt x="265" y="80"/>
                </a:lnTo>
                <a:lnTo>
                  <a:pt x="265" y="80"/>
                </a:lnTo>
                <a:close/>
                <a:moveTo>
                  <a:pt x="660" y="91"/>
                </a:moveTo>
                <a:lnTo>
                  <a:pt x="660" y="91"/>
                </a:lnTo>
                <a:lnTo>
                  <a:pt x="659" y="83"/>
                </a:lnTo>
                <a:lnTo>
                  <a:pt x="659" y="83"/>
                </a:lnTo>
                <a:lnTo>
                  <a:pt x="651" y="80"/>
                </a:lnTo>
                <a:lnTo>
                  <a:pt x="642" y="79"/>
                </a:lnTo>
                <a:lnTo>
                  <a:pt x="642" y="79"/>
                </a:lnTo>
                <a:lnTo>
                  <a:pt x="645" y="82"/>
                </a:lnTo>
                <a:lnTo>
                  <a:pt x="649" y="85"/>
                </a:lnTo>
                <a:lnTo>
                  <a:pt x="656" y="88"/>
                </a:lnTo>
                <a:lnTo>
                  <a:pt x="660" y="91"/>
                </a:lnTo>
                <a:lnTo>
                  <a:pt x="660" y="91"/>
                </a:lnTo>
                <a:close/>
                <a:moveTo>
                  <a:pt x="503" y="82"/>
                </a:moveTo>
                <a:lnTo>
                  <a:pt x="503" y="82"/>
                </a:lnTo>
                <a:lnTo>
                  <a:pt x="509" y="82"/>
                </a:lnTo>
                <a:lnTo>
                  <a:pt x="515" y="83"/>
                </a:lnTo>
                <a:lnTo>
                  <a:pt x="521" y="83"/>
                </a:lnTo>
                <a:lnTo>
                  <a:pt x="526" y="83"/>
                </a:lnTo>
                <a:lnTo>
                  <a:pt x="526" y="83"/>
                </a:lnTo>
                <a:lnTo>
                  <a:pt x="524" y="82"/>
                </a:lnTo>
                <a:lnTo>
                  <a:pt x="524" y="80"/>
                </a:lnTo>
                <a:lnTo>
                  <a:pt x="524" y="80"/>
                </a:lnTo>
                <a:lnTo>
                  <a:pt x="514" y="80"/>
                </a:lnTo>
                <a:lnTo>
                  <a:pt x="509" y="80"/>
                </a:lnTo>
                <a:lnTo>
                  <a:pt x="503" y="82"/>
                </a:lnTo>
                <a:lnTo>
                  <a:pt x="503" y="82"/>
                </a:lnTo>
                <a:close/>
                <a:moveTo>
                  <a:pt x="549" y="87"/>
                </a:moveTo>
                <a:lnTo>
                  <a:pt x="549" y="87"/>
                </a:lnTo>
                <a:lnTo>
                  <a:pt x="538" y="82"/>
                </a:lnTo>
                <a:lnTo>
                  <a:pt x="538" y="82"/>
                </a:lnTo>
                <a:lnTo>
                  <a:pt x="537" y="83"/>
                </a:lnTo>
                <a:lnTo>
                  <a:pt x="535" y="85"/>
                </a:lnTo>
                <a:lnTo>
                  <a:pt x="535" y="85"/>
                </a:lnTo>
                <a:lnTo>
                  <a:pt x="549" y="87"/>
                </a:lnTo>
                <a:lnTo>
                  <a:pt x="549" y="87"/>
                </a:lnTo>
                <a:close/>
                <a:moveTo>
                  <a:pt x="107" y="87"/>
                </a:moveTo>
                <a:lnTo>
                  <a:pt x="107" y="87"/>
                </a:lnTo>
                <a:lnTo>
                  <a:pt x="113" y="87"/>
                </a:lnTo>
                <a:lnTo>
                  <a:pt x="117" y="85"/>
                </a:lnTo>
                <a:lnTo>
                  <a:pt x="117" y="85"/>
                </a:lnTo>
                <a:lnTo>
                  <a:pt x="111" y="83"/>
                </a:lnTo>
                <a:lnTo>
                  <a:pt x="110" y="82"/>
                </a:lnTo>
                <a:lnTo>
                  <a:pt x="107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5"/>
                </a:lnTo>
                <a:lnTo>
                  <a:pt x="107" y="87"/>
                </a:lnTo>
                <a:lnTo>
                  <a:pt x="107" y="87"/>
                </a:lnTo>
                <a:close/>
                <a:moveTo>
                  <a:pt x="133" y="88"/>
                </a:moveTo>
                <a:lnTo>
                  <a:pt x="133" y="88"/>
                </a:lnTo>
                <a:lnTo>
                  <a:pt x="142" y="82"/>
                </a:lnTo>
                <a:lnTo>
                  <a:pt x="142" y="82"/>
                </a:lnTo>
                <a:lnTo>
                  <a:pt x="136" y="83"/>
                </a:lnTo>
                <a:lnTo>
                  <a:pt x="133" y="88"/>
                </a:lnTo>
                <a:lnTo>
                  <a:pt x="133" y="88"/>
                </a:lnTo>
                <a:close/>
                <a:moveTo>
                  <a:pt x="226" y="87"/>
                </a:moveTo>
                <a:lnTo>
                  <a:pt x="226" y="87"/>
                </a:lnTo>
                <a:lnTo>
                  <a:pt x="229" y="90"/>
                </a:lnTo>
                <a:lnTo>
                  <a:pt x="232" y="91"/>
                </a:lnTo>
                <a:lnTo>
                  <a:pt x="239" y="90"/>
                </a:lnTo>
                <a:lnTo>
                  <a:pt x="248" y="90"/>
                </a:lnTo>
                <a:lnTo>
                  <a:pt x="252" y="91"/>
                </a:lnTo>
                <a:lnTo>
                  <a:pt x="255" y="93"/>
                </a:lnTo>
                <a:lnTo>
                  <a:pt x="255" y="93"/>
                </a:lnTo>
                <a:lnTo>
                  <a:pt x="274" y="90"/>
                </a:lnTo>
                <a:lnTo>
                  <a:pt x="284" y="88"/>
                </a:lnTo>
                <a:lnTo>
                  <a:pt x="291" y="85"/>
                </a:lnTo>
                <a:lnTo>
                  <a:pt x="291" y="85"/>
                </a:lnTo>
                <a:lnTo>
                  <a:pt x="274" y="85"/>
                </a:lnTo>
                <a:lnTo>
                  <a:pt x="258" y="83"/>
                </a:lnTo>
                <a:lnTo>
                  <a:pt x="242" y="83"/>
                </a:lnTo>
                <a:lnTo>
                  <a:pt x="235" y="85"/>
                </a:lnTo>
                <a:lnTo>
                  <a:pt x="226" y="87"/>
                </a:lnTo>
                <a:lnTo>
                  <a:pt x="226" y="87"/>
                </a:lnTo>
                <a:close/>
                <a:moveTo>
                  <a:pt x="323" y="91"/>
                </a:moveTo>
                <a:lnTo>
                  <a:pt x="323" y="91"/>
                </a:lnTo>
                <a:lnTo>
                  <a:pt x="341" y="88"/>
                </a:lnTo>
                <a:lnTo>
                  <a:pt x="351" y="87"/>
                </a:lnTo>
                <a:lnTo>
                  <a:pt x="357" y="85"/>
                </a:lnTo>
                <a:lnTo>
                  <a:pt x="357" y="85"/>
                </a:lnTo>
                <a:lnTo>
                  <a:pt x="348" y="85"/>
                </a:lnTo>
                <a:lnTo>
                  <a:pt x="340" y="85"/>
                </a:lnTo>
                <a:lnTo>
                  <a:pt x="331" y="88"/>
                </a:lnTo>
                <a:lnTo>
                  <a:pt x="323" y="91"/>
                </a:lnTo>
                <a:lnTo>
                  <a:pt x="323" y="91"/>
                </a:lnTo>
                <a:close/>
                <a:moveTo>
                  <a:pt x="402" y="100"/>
                </a:moveTo>
                <a:lnTo>
                  <a:pt x="402" y="100"/>
                </a:lnTo>
                <a:lnTo>
                  <a:pt x="410" y="100"/>
                </a:lnTo>
                <a:lnTo>
                  <a:pt x="418" y="99"/>
                </a:lnTo>
                <a:lnTo>
                  <a:pt x="418" y="99"/>
                </a:lnTo>
                <a:lnTo>
                  <a:pt x="419" y="93"/>
                </a:lnTo>
                <a:lnTo>
                  <a:pt x="421" y="85"/>
                </a:lnTo>
                <a:lnTo>
                  <a:pt x="421" y="85"/>
                </a:lnTo>
                <a:lnTo>
                  <a:pt x="416" y="85"/>
                </a:lnTo>
                <a:lnTo>
                  <a:pt x="413" y="83"/>
                </a:lnTo>
                <a:lnTo>
                  <a:pt x="413" y="83"/>
                </a:lnTo>
                <a:lnTo>
                  <a:pt x="409" y="87"/>
                </a:lnTo>
                <a:lnTo>
                  <a:pt x="406" y="90"/>
                </a:lnTo>
                <a:lnTo>
                  <a:pt x="402" y="96"/>
                </a:lnTo>
                <a:lnTo>
                  <a:pt x="402" y="100"/>
                </a:lnTo>
                <a:lnTo>
                  <a:pt x="402" y="100"/>
                </a:lnTo>
                <a:close/>
                <a:moveTo>
                  <a:pt x="450" y="85"/>
                </a:moveTo>
                <a:lnTo>
                  <a:pt x="450" y="85"/>
                </a:lnTo>
                <a:lnTo>
                  <a:pt x="447" y="85"/>
                </a:lnTo>
                <a:lnTo>
                  <a:pt x="444" y="85"/>
                </a:lnTo>
                <a:lnTo>
                  <a:pt x="444" y="85"/>
                </a:lnTo>
                <a:lnTo>
                  <a:pt x="447" y="87"/>
                </a:lnTo>
                <a:lnTo>
                  <a:pt x="448" y="87"/>
                </a:lnTo>
                <a:lnTo>
                  <a:pt x="450" y="85"/>
                </a:lnTo>
                <a:lnTo>
                  <a:pt x="450" y="85"/>
                </a:lnTo>
                <a:close/>
                <a:moveTo>
                  <a:pt x="596" y="93"/>
                </a:moveTo>
                <a:lnTo>
                  <a:pt x="596" y="93"/>
                </a:lnTo>
                <a:lnTo>
                  <a:pt x="599" y="94"/>
                </a:lnTo>
                <a:lnTo>
                  <a:pt x="604" y="94"/>
                </a:lnTo>
                <a:lnTo>
                  <a:pt x="611" y="96"/>
                </a:lnTo>
                <a:lnTo>
                  <a:pt x="611" y="96"/>
                </a:lnTo>
                <a:lnTo>
                  <a:pt x="611" y="91"/>
                </a:lnTo>
                <a:lnTo>
                  <a:pt x="611" y="90"/>
                </a:lnTo>
                <a:lnTo>
                  <a:pt x="608" y="87"/>
                </a:lnTo>
                <a:lnTo>
                  <a:pt x="607" y="87"/>
                </a:lnTo>
                <a:lnTo>
                  <a:pt x="604" y="87"/>
                </a:lnTo>
                <a:lnTo>
                  <a:pt x="601" y="88"/>
                </a:lnTo>
                <a:lnTo>
                  <a:pt x="598" y="90"/>
                </a:lnTo>
                <a:lnTo>
                  <a:pt x="596" y="93"/>
                </a:lnTo>
                <a:lnTo>
                  <a:pt x="596" y="93"/>
                </a:lnTo>
                <a:close/>
                <a:moveTo>
                  <a:pt x="680" y="87"/>
                </a:moveTo>
                <a:lnTo>
                  <a:pt x="680" y="87"/>
                </a:lnTo>
                <a:lnTo>
                  <a:pt x="685" y="91"/>
                </a:lnTo>
                <a:lnTo>
                  <a:pt x="689" y="97"/>
                </a:lnTo>
                <a:lnTo>
                  <a:pt x="689" y="97"/>
                </a:lnTo>
                <a:lnTo>
                  <a:pt x="689" y="96"/>
                </a:lnTo>
                <a:lnTo>
                  <a:pt x="688" y="93"/>
                </a:lnTo>
                <a:lnTo>
                  <a:pt x="686" y="90"/>
                </a:lnTo>
                <a:lnTo>
                  <a:pt x="686" y="88"/>
                </a:lnTo>
                <a:lnTo>
                  <a:pt x="686" y="88"/>
                </a:lnTo>
                <a:lnTo>
                  <a:pt x="683" y="85"/>
                </a:lnTo>
                <a:lnTo>
                  <a:pt x="680" y="85"/>
                </a:lnTo>
                <a:lnTo>
                  <a:pt x="680" y="87"/>
                </a:lnTo>
                <a:lnTo>
                  <a:pt x="680" y="87"/>
                </a:lnTo>
                <a:close/>
                <a:moveTo>
                  <a:pt x="302" y="90"/>
                </a:moveTo>
                <a:lnTo>
                  <a:pt x="302" y="90"/>
                </a:lnTo>
                <a:lnTo>
                  <a:pt x="305" y="91"/>
                </a:lnTo>
                <a:lnTo>
                  <a:pt x="309" y="91"/>
                </a:lnTo>
                <a:lnTo>
                  <a:pt x="316" y="87"/>
                </a:lnTo>
                <a:lnTo>
                  <a:pt x="316" y="87"/>
                </a:lnTo>
                <a:lnTo>
                  <a:pt x="308" y="88"/>
                </a:lnTo>
                <a:lnTo>
                  <a:pt x="305" y="88"/>
                </a:lnTo>
                <a:lnTo>
                  <a:pt x="302" y="90"/>
                </a:lnTo>
                <a:lnTo>
                  <a:pt x="302" y="90"/>
                </a:lnTo>
                <a:close/>
                <a:moveTo>
                  <a:pt x="462" y="88"/>
                </a:moveTo>
                <a:lnTo>
                  <a:pt x="462" y="88"/>
                </a:lnTo>
                <a:lnTo>
                  <a:pt x="466" y="90"/>
                </a:lnTo>
                <a:lnTo>
                  <a:pt x="470" y="90"/>
                </a:lnTo>
                <a:lnTo>
                  <a:pt x="471" y="88"/>
                </a:lnTo>
                <a:lnTo>
                  <a:pt x="471" y="88"/>
                </a:lnTo>
                <a:lnTo>
                  <a:pt x="470" y="87"/>
                </a:lnTo>
                <a:lnTo>
                  <a:pt x="466" y="87"/>
                </a:lnTo>
                <a:lnTo>
                  <a:pt x="463" y="87"/>
                </a:lnTo>
                <a:lnTo>
                  <a:pt x="462" y="88"/>
                </a:lnTo>
                <a:lnTo>
                  <a:pt x="462" y="88"/>
                </a:lnTo>
                <a:close/>
                <a:moveTo>
                  <a:pt x="526" y="94"/>
                </a:moveTo>
                <a:lnTo>
                  <a:pt x="526" y="94"/>
                </a:lnTo>
                <a:lnTo>
                  <a:pt x="526" y="93"/>
                </a:lnTo>
                <a:lnTo>
                  <a:pt x="526" y="88"/>
                </a:lnTo>
                <a:lnTo>
                  <a:pt x="526" y="88"/>
                </a:lnTo>
                <a:lnTo>
                  <a:pt x="514" y="88"/>
                </a:lnTo>
                <a:lnTo>
                  <a:pt x="506" y="87"/>
                </a:lnTo>
                <a:lnTo>
                  <a:pt x="500" y="88"/>
                </a:lnTo>
                <a:lnTo>
                  <a:pt x="500" y="88"/>
                </a:lnTo>
                <a:lnTo>
                  <a:pt x="512" y="91"/>
                </a:lnTo>
                <a:lnTo>
                  <a:pt x="526" y="94"/>
                </a:lnTo>
                <a:lnTo>
                  <a:pt x="526" y="94"/>
                </a:lnTo>
                <a:close/>
                <a:moveTo>
                  <a:pt x="491" y="94"/>
                </a:moveTo>
                <a:lnTo>
                  <a:pt x="491" y="94"/>
                </a:lnTo>
                <a:lnTo>
                  <a:pt x="491" y="93"/>
                </a:lnTo>
                <a:lnTo>
                  <a:pt x="491" y="90"/>
                </a:lnTo>
                <a:lnTo>
                  <a:pt x="491" y="90"/>
                </a:lnTo>
                <a:lnTo>
                  <a:pt x="479" y="88"/>
                </a:lnTo>
                <a:lnTo>
                  <a:pt x="479" y="88"/>
                </a:lnTo>
                <a:lnTo>
                  <a:pt x="483" y="91"/>
                </a:lnTo>
                <a:lnTo>
                  <a:pt x="491" y="94"/>
                </a:lnTo>
                <a:lnTo>
                  <a:pt x="491" y="94"/>
                </a:lnTo>
                <a:close/>
                <a:moveTo>
                  <a:pt x="691" y="90"/>
                </a:moveTo>
                <a:lnTo>
                  <a:pt x="691" y="90"/>
                </a:lnTo>
                <a:lnTo>
                  <a:pt x="695" y="102"/>
                </a:lnTo>
                <a:lnTo>
                  <a:pt x="695" y="102"/>
                </a:lnTo>
                <a:lnTo>
                  <a:pt x="697" y="106"/>
                </a:lnTo>
                <a:lnTo>
                  <a:pt x="700" y="109"/>
                </a:lnTo>
                <a:lnTo>
                  <a:pt x="701" y="109"/>
                </a:lnTo>
                <a:lnTo>
                  <a:pt x="701" y="109"/>
                </a:lnTo>
                <a:lnTo>
                  <a:pt x="698" y="97"/>
                </a:lnTo>
                <a:lnTo>
                  <a:pt x="695" y="91"/>
                </a:lnTo>
                <a:lnTo>
                  <a:pt x="691" y="88"/>
                </a:lnTo>
                <a:lnTo>
                  <a:pt x="691" y="88"/>
                </a:lnTo>
                <a:lnTo>
                  <a:pt x="691" y="90"/>
                </a:lnTo>
                <a:lnTo>
                  <a:pt x="691" y="90"/>
                </a:lnTo>
                <a:close/>
                <a:moveTo>
                  <a:pt x="422" y="100"/>
                </a:moveTo>
                <a:lnTo>
                  <a:pt x="422" y="100"/>
                </a:lnTo>
                <a:lnTo>
                  <a:pt x="428" y="100"/>
                </a:lnTo>
                <a:lnTo>
                  <a:pt x="433" y="99"/>
                </a:lnTo>
                <a:lnTo>
                  <a:pt x="433" y="99"/>
                </a:lnTo>
                <a:lnTo>
                  <a:pt x="433" y="96"/>
                </a:lnTo>
                <a:lnTo>
                  <a:pt x="431" y="94"/>
                </a:lnTo>
                <a:lnTo>
                  <a:pt x="430" y="91"/>
                </a:lnTo>
                <a:lnTo>
                  <a:pt x="430" y="88"/>
                </a:lnTo>
                <a:lnTo>
                  <a:pt x="430" y="88"/>
                </a:lnTo>
                <a:lnTo>
                  <a:pt x="427" y="88"/>
                </a:lnTo>
                <a:lnTo>
                  <a:pt x="425" y="90"/>
                </a:lnTo>
                <a:lnTo>
                  <a:pt x="424" y="93"/>
                </a:lnTo>
                <a:lnTo>
                  <a:pt x="424" y="97"/>
                </a:lnTo>
                <a:lnTo>
                  <a:pt x="422" y="100"/>
                </a:lnTo>
                <a:lnTo>
                  <a:pt x="422" y="100"/>
                </a:lnTo>
                <a:close/>
                <a:moveTo>
                  <a:pt x="637" y="100"/>
                </a:moveTo>
                <a:lnTo>
                  <a:pt x="637" y="100"/>
                </a:lnTo>
                <a:lnTo>
                  <a:pt x="646" y="102"/>
                </a:lnTo>
                <a:lnTo>
                  <a:pt x="646" y="102"/>
                </a:lnTo>
                <a:lnTo>
                  <a:pt x="645" y="96"/>
                </a:lnTo>
                <a:lnTo>
                  <a:pt x="642" y="90"/>
                </a:lnTo>
                <a:lnTo>
                  <a:pt x="642" y="90"/>
                </a:lnTo>
                <a:lnTo>
                  <a:pt x="637" y="90"/>
                </a:lnTo>
                <a:lnTo>
                  <a:pt x="633" y="88"/>
                </a:lnTo>
                <a:lnTo>
                  <a:pt x="633" y="88"/>
                </a:lnTo>
                <a:lnTo>
                  <a:pt x="634" y="96"/>
                </a:lnTo>
                <a:lnTo>
                  <a:pt x="637" y="100"/>
                </a:lnTo>
                <a:lnTo>
                  <a:pt x="637" y="100"/>
                </a:lnTo>
                <a:close/>
                <a:moveTo>
                  <a:pt x="136" y="94"/>
                </a:moveTo>
                <a:lnTo>
                  <a:pt x="136" y="94"/>
                </a:lnTo>
                <a:lnTo>
                  <a:pt x="139" y="94"/>
                </a:lnTo>
                <a:lnTo>
                  <a:pt x="142" y="94"/>
                </a:lnTo>
                <a:lnTo>
                  <a:pt x="146" y="91"/>
                </a:lnTo>
                <a:lnTo>
                  <a:pt x="148" y="88"/>
                </a:lnTo>
                <a:lnTo>
                  <a:pt x="148" y="88"/>
                </a:lnTo>
                <a:lnTo>
                  <a:pt x="140" y="91"/>
                </a:lnTo>
                <a:lnTo>
                  <a:pt x="136" y="94"/>
                </a:lnTo>
                <a:lnTo>
                  <a:pt x="136" y="94"/>
                </a:lnTo>
                <a:close/>
                <a:moveTo>
                  <a:pt x="155" y="93"/>
                </a:moveTo>
                <a:lnTo>
                  <a:pt x="155" y="93"/>
                </a:lnTo>
                <a:lnTo>
                  <a:pt x="159" y="91"/>
                </a:lnTo>
                <a:lnTo>
                  <a:pt x="160" y="91"/>
                </a:lnTo>
                <a:lnTo>
                  <a:pt x="162" y="90"/>
                </a:lnTo>
                <a:lnTo>
                  <a:pt x="162" y="90"/>
                </a:lnTo>
                <a:lnTo>
                  <a:pt x="160" y="90"/>
                </a:lnTo>
                <a:lnTo>
                  <a:pt x="157" y="90"/>
                </a:lnTo>
                <a:lnTo>
                  <a:pt x="155" y="91"/>
                </a:lnTo>
                <a:lnTo>
                  <a:pt x="155" y="93"/>
                </a:lnTo>
                <a:lnTo>
                  <a:pt x="155" y="93"/>
                </a:lnTo>
                <a:close/>
                <a:moveTo>
                  <a:pt x="395" y="96"/>
                </a:moveTo>
                <a:lnTo>
                  <a:pt x="395" y="96"/>
                </a:lnTo>
                <a:lnTo>
                  <a:pt x="395" y="93"/>
                </a:lnTo>
                <a:lnTo>
                  <a:pt x="393" y="88"/>
                </a:lnTo>
                <a:lnTo>
                  <a:pt x="393" y="88"/>
                </a:lnTo>
                <a:lnTo>
                  <a:pt x="390" y="88"/>
                </a:lnTo>
                <a:lnTo>
                  <a:pt x="390" y="88"/>
                </a:lnTo>
                <a:lnTo>
                  <a:pt x="392" y="94"/>
                </a:lnTo>
                <a:lnTo>
                  <a:pt x="393" y="96"/>
                </a:lnTo>
                <a:lnTo>
                  <a:pt x="395" y="96"/>
                </a:lnTo>
                <a:lnTo>
                  <a:pt x="395" y="96"/>
                </a:lnTo>
                <a:close/>
                <a:moveTo>
                  <a:pt x="445" y="90"/>
                </a:moveTo>
                <a:lnTo>
                  <a:pt x="445" y="90"/>
                </a:lnTo>
                <a:lnTo>
                  <a:pt x="445" y="94"/>
                </a:lnTo>
                <a:lnTo>
                  <a:pt x="447" y="100"/>
                </a:lnTo>
                <a:lnTo>
                  <a:pt x="447" y="100"/>
                </a:lnTo>
                <a:lnTo>
                  <a:pt x="454" y="100"/>
                </a:lnTo>
                <a:lnTo>
                  <a:pt x="457" y="99"/>
                </a:lnTo>
                <a:lnTo>
                  <a:pt x="459" y="96"/>
                </a:lnTo>
                <a:lnTo>
                  <a:pt x="459" y="96"/>
                </a:lnTo>
                <a:lnTo>
                  <a:pt x="456" y="93"/>
                </a:lnTo>
                <a:lnTo>
                  <a:pt x="453" y="91"/>
                </a:lnTo>
                <a:lnTo>
                  <a:pt x="445" y="90"/>
                </a:lnTo>
                <a:lnTo>
                  <a:pt x="445" y="90"/>
                </a:lnTo>
                <a:close/>
                <a:moveTo>
                  <a:pt x="546" y="102"/>
                </a:moveTo>
                <a:lnTo>
                  <a:pt x="546" y="102"/>
                </a:lnTo>
                <a:lnTo>
                  <a:pt x="549" y="97"/>
                </a:lnTo>
                <a:lnTo>
                  <a:pt x="549" y="94"/>
                </a:lnTo>
                <a:lnTo>
                  <a:pt x="550" y="91"/>
                </a:lnTo>
                <a:lnTo>
                  <a:pt x="550" y="91"/>
                </a:lnTo>
                <a:lnTo>
                  <a:pt x="534" y="90"/>
                </a:lnTo>
                <a:lnTo>
                  <a:pt x="534" y="90"/>
                </a:lnTo>
                <a:lnTo>
                  <a:pt x="535" y="96"/>
                </a:lnTo>
                <a:lnTo>
                  <a:pt x="537" y="99"/>
                </a:lnTo>
                <a:lnTo>
                  <a:pt x="541" y="100"/>
                </a:lnTo>
                <a:lnTo>
                  <a:pt x="546" y="102"/>
                </a:lnTo>
                <a:lnTo>
                  <a:pt x="546" y="102"/>
                </a:lnTo>
                <a:close/>
                <a:moveTo>
                  <a:pt x="710" y="108"/>
                </a:moveTo>
                <a:lnTo>
                  <a:pt x="710" y="108"/>
                </a:lnTo>
                <a:lnTo>
                  <a:pt x="712" y="108"/>
                </a:lnTo>
                <a:lnTo>
                  <a:pt x="713" y="108"/>
                </a:lnTo>
                <a:lnTo>
                  <a:pt x="713" y="108"/>
                </a:lnTo>
                <a:lnTo>
                  <a:pt x="709" y="91"/>
                </a:lnTo>
                <a:lnTo>
                  <a:pt x="709" y="91"/>
                </a:lnTo>
                <a:lnTo>
                  <a:pt x="704" y="90"/>
                </a:lnTo>
                <a:lnTo>
                  <a:pt x="703" y="90"/>
                </a:lnTo>
                <a:lnTo>
                  <a:pt x="700" y="90"/>
                </a:lnTo>
                <a:lnTo>
                  <a:pt x="700" y="90"/>
                </a:lnTo>
                <a:lnTo>
                  <a:pt x="704" y="100"/>
                </a:lnTo>
                <a:lnTo>
                  <a:pt x="710" y="108"/>
                </a:lnTo>
                <a:lnTo>
                  <a:pt x="710" y="108"/>
                </a:lnTo>
                <a:close/>
                <a:moveTo>
                  <a:pt x="91" y="103"/>
                </a:moveTo>
                <a:lnTo>
                  <a:pt x="91" y="103"/>
                </a:lnTo>
                <a:lnTo>
                  <a:pt x="105" y="100"/>
                </a:lnTo>
                <a:lnTo>
                  <a:pt x="111" y="97"/>
                </a:lnTo>
                <a:lnTo>
                  <a:pt x="113" y="94"/>
                </a:lnTo>
                <a:lnTo>
                  <a:pt x="114" y="91"/>
                </a:lnTo>
                <a:lnTo>
                  <a:pt x="114" y="91"/>
                </a:lnTo>
                <a:lnTo>
                  <a:pt x="105" y="91"/>
                </a:lnTo>
                <a:lnTo>
                  <a:pt x="99" y="93"/>
                </a:lnTo>
                <a:lnTo>
                  <a:pt x="94" y="97"/>
                </a:lnTo>
                <a:lnTo>
                  <a:pt x="91" y="103"/>
                </a:lnTo>
                <a:lnTo>
                  <a:pt x="91" y="103"/>
                </a:lnTo>
                <a:close/>
                <a:moveTo>
                  <a:pt x="369" y="105"/>
                </a:moveTo>
                <a:lnTo>
                  <a:pt x="369" y="105"/>
                </a:lnTo>
                <a:lnTo>
                  <a:pt x="373" y="103"/>
                </a:lnTo>
                <a:lnTo>
                  <a:pt x="378" y="102"/>
                </a:lnTo>
                <a:lnTo>
                  <a:pt x="390" y="102"/>
                </a:lnTo>
                <a:lnTo>
                  <a:pt x="390" y="102"/>
                </a:lnTo>
                <a:lnTo>
                  <a:pt x="387" y="96"/>
                </a:lnTo>
                <a:lnTo>
                  <a:pt x="384" y="90"/>
                </a:lnTo>
                <a:lnTo>
                  <a:pt x="384" y="90"/>
                </a:lnTo>
                <a:lnTo>
                  <a:pt x="377" y="91"/>
                </a:lnTo>
                <a:lnTo>
                  <a:pt x="369" y="93"/>
                </a:lnTo>
                <a:lnTo>
                  <a:pt x="369" y="93"/>
                </a:lnTo>
                <a:lnTo>
                  <a:pt x="367" y="99"/>
                </a:lnTo>
                <a:lnTo>
                  <a:pt x="364" y="103"/>
                </a:lnTo>
                <a:lnTo>
                  <a:pt x="364" y="103"/>
                </a:lnTo>
                <a:lnTo>
                  <a:pt x="369" y="103"/>
                </a:lnTo>
                <a:lnTo>
                  <a:pt x="370" y="103"/>
                </a:lnTo>
                <a:lnTo>
                  <a:pt x="369" y="105"/>
                </a:lnTo>
                <a:lnTo>
                  <a:pt x="369" y="105"/>
                </a:lnTo>
                <a:close/>
                <a:moveTo>
                  <a:pt x="733" y="109"/>
                </a:moveTo>
                <a:lnTo>
                  <a:pt x="733" y="109"/>
                </a:lnTo>
                <a:lnTo>
                  <a:pt x="729" y="99"/>
                </a:lnTo>
                <a:lnTo>
                  <a:pt x="726" y="94"/>
                </a:lnTo>
                <a:lnTo>
                  <a:pt x="723" y="91"/>
                </a:lnTo>
                <a:lnTo>
                  <a:pt x="723" y="91"/>
                </a:lnTo>
                <a:lnTo>
                  <a:pt x="724" y="96"/>
                </a:lnTo>
                <a:lnTo>
                  <a:pt x="727" y="102"/>
                </a:lnTo>
                <a:lnTo>
                  <a:pt x="733" y="109"/>
                </a:lnTo>
                <a:lnTo>
                  <a:pt x="733" y="109"/>
                </a:lnTo>
                <a:close/>
                <a:moveTo>
                  <a:pt x="556" y="91"/>
                </a:moveTo>
                <a:lnTo>
                  <a:pt x="556" y="91"/>
                </a:lnTo>
                <a:lnTo>
                  <a:pt x="553" y="97"/>
                </a:lnTo>
                <a:lnTo>
                  <a:pt x="552" y="105"/>
                </a:lnTo>
                <a:lnTo>
                  <a:pt x="552" y="105"/>
                </a:lnTo>
                <a:lnTo>
                  <a:pt x="556" y="106"/>
                </a:lnTo>
                <a:lnTo>
                  <a:pt x="561" y="108"/>
                </a:lnTo>
                <a:lnTo>
                  <a:pt x="573" y="109"/>
                </a:lnTo>
                <a:lnTo>
                  <a:pt x="573" y="109"/>
                </a:lnTo>
                <a:lnTo>
                  <a:pt x="572" y="102"/>
                </a:lnTo>
                <a:lnTo>
                  <a:pt x="570" y="94"/>
                </a:lnTo>
                <a:lnTo>
                  <a:pt x="570" y="94"/>
                </a:lnTo>
                <a:lnTo>
                  <a:pt x="564" y="93"/>
                </a:lnTo>
                <a:lnTo>
                  <a:pt x="556" y="91"/>
                </a:lnTo>
                <a:lnTo>
                  <a:pt x="556" y="91"/>
                </a:lnTo>
                <a:close/>
                <a:moveTo>
                  <a:pt x="627" y="99"/>
                </a:moveTo>
                <a:lnTo>
                  <a:pt x="627" y="99"/>
                </a:lnTo>
                <a:lnTo>
                  <a:pt x="628" y="99"/>
                </a:lnTo>
                <a:lnTo>
                  <a:pt x="631" y="99"/>
                </a:lnTo>
                <a:lnTo>
                  <a:pt x="631" y="99"/>
                </a:lnTo>
                <a:lnTo>
                  <a:pt x="630" y="96"/>
                </a:lnTo>
                <a:lnTo>
                  <a:pt x="628" y="91"/>
                </a:lnTo>
                <a:lnTo>
                  <a:pt x="628" y="91"/>
                </a:lnTo>
                <a:lnTo>
                  <a:pt x="627" y="96"/>
                </a:lnTo>
                <a:lnTo>
                  <a:pt x="627" y="99"/>
                </a:lnTo>
                <a:lnTo>
                  <a:pt x="627" y="99"/>
                </a:lnTo>
                <a:close/>
                <a:moveTo>
                  <a:pt x="675" y="97"/>
                </a:moveTo>
                <a:lnTo>
                  <a:pt x="675" y="97"/>
                </a:lnTo>
                <a:lnTo>
                  <a:pt x="674" y="93"/>
                </a:lnTo>
                <a:lnTo>
                  <a:pt x="672" y="91"/>
                </a:lnTo>
                <a:lnTo>
                  <a:pt x="672" y="91"/>
                </a:lnTo>
                <a:lnTo>
                  <a:pt x="672" y="94"/>
                </a:lnTo>
                <a:lnTo>
                  <a:pt x="675" y="97"/>
                </a:lnTo>
                <a:lnTo>
                  <a:pt x="675" y="97"/>
                </a:lnTo>
                <a:close/>
                <a:moveTo>
                  <a:pt x="259" y="99"/>
                </a:moveTo>
                <a:lnTo>
                  <a:pt x="259" y="99"/>
                </a:lnTo>
                <a:lnTo>
                  <a:pt x="265" y="97"/>
                </a:lnTo>
                <a:lnTo>
                  <a:pt x="270" y="97"/>
                </a:lnTo>
                <a:lnTo>
                  <a:pt x="279" y="100"/>
                </a:lnTo>
                <a:lnTo>
                  <a:pt x="279" y="100"/>
                </a:lnTo>
                <a:lnTo>
                  <a:pt x="284" y="97"/>
                </a:lnTo>
                <a:lnTo>
                  <a:pt x="287" y="93"/>
                </a:lnTo>
                <a:lnTo>
                  <a:pt x="287" y="93"/>
                </a:lnTo>
                <a:lnTo>
                  <a:pt x="271" y="94"/>
                </a:lnTo>
                <a:lnTo>
                  <a:pt x="265" y="96"/>
                </a:lnTo>
                <a:lnTo>
                  <a:pt x="259" y="99"/>
                </a:lnTo>
                <a:lnTo>
                  <a:pt x="259" y="99"/>
                </a:lnTo>
                <a:close/>
                <a:moveTo>
                  <a:pt x="497" y="96"/>
                </a:moveTo>
                <a:lnTo>
                  <a:pt x="497" y="96"/>
                </a:lnTo>
                <a:lnTo>
                  <a:pt x="511" y="99"/>
                </a:lnTo>
                <a:lnTo>
                  <a:pt x="521" y="103"/>
                </a:lnTo>
                <a:lnTo>
                  <a:pt x="521" y="103"/>
                </a:lnTo>
                <a:lnTo>
                  <a:pt x="523" y="99"/>
                </a:lnTo>
                <a:lnTo>
                  <a:pt x="523" y="99"/>
                </a:lnTo>
                <a:lnTo>
                  <a:pt x="512" y="96"/>
                </a:lnTo>
                <a:lnTo>
                  <a:pt x="499" y="93"/>
                </a:lnTo>
                <a:lnTo>
                  <a:pt x="499" y="93"/>
                </a:lnTo>
                <a:lnTo>
                  <a:pt x="499" y="94"/>
                </a:lnTo>
                <a:lnTo>
                  <a:pt x="497" y="96"/>
                </a:lnTo>
                <a:lnTo>
                  <a:pt x="497" y="96"/>
                </a:lnTo>
                <a:close/>
                <a:moveTo>
                  <a:pt x="660" y="106"/>
                </a:moveTo>
                <a:lnTo>
                  <a:pt x="660" y="106"/>
                </a:lnTo>
                <a:lnTo>
                  <a:pt x="660" y="102"/>
                </a:lnTo>
                <a:lnTo>
                  <a:pt x="660" y="97"/>
                </a:lnTo>
                <a:lnTo>
                  <a:pt x="660" y="97"/>
                </a:lnTo>
                <a:lnTo>
                  <a:pt x="656" y="94"/>
                </a:lnTo>
                <a:lnTo>
                  <a:pt x="649" y="93"/>
                </a:lnTo>
                <a:lnTo>
                  <a:pt x="649" y="93"/>
                </a:lnTo>
                <a:lnTo>
                  <a:pt x="653" y="102"/>
                </a:lnTo>
                <a:lnTo>
                  <a:pt x="656" y="105"/>
                </a:lnTo>
                <a:lnTo>
                  <a:pt x="660" y="106"/>
                </a:lnTo>
                <a:lnTo>
                  <a:pt x="660" y="106"/>
                </a:lnTo>
                <a:close/>
                <a:moveTo>
                  <a:pt x="67" y="106"/>
                </a:moveTo>
                <a:lnTo>
                  <a:pt x="67" y="106"/>
                </a:lnTo>
                <a:lnTo>
                  <a:pt x="70" y="103"/>
                </a:lnTo>
                <a:lnTo>
                  <a:pt x="73" y="100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0" y="100"/>
                </a:lnTo>
                <a:lnTo>
                  <a:pt x="69" y="103"/>
                </a:lnTo>
                <a:lnTo>
                  <a:pt x="67" y="106"/>
                </a:lnTo>
                <a:lnTo>
                  <a:pt x="67" y="106"/>
                </a:lnTo>
                <a:close/>
                <a:moveTo>
                  <a:pt x="332" y="96"/>
                </a:moveTo>
                <a:lnTo>
                  <a:pt x="332" y="96"/>
                </a:lnTo>
                <a:lnTo>
                  <a:pt x="335" y="94"/>
                </a:lnTo>
                <a:lnTo>
                  <a:pt x="338" y="94"/>
                </a:lnTo>
                <a:lnTo>
                  <a:pt x="338" y="93"/>
                </a:lnTo>
                <a:lnTo>
                  <a:pt x="338" y="93"/>
                </a:lnTo>
                <a:lnTo>
                  <a:pt x="335" y="94"/>
                </a:lnTo>
                <a:lnTo>
                  <a:pt x="332" y="94"/>
                </a:lnTo>
                <a:lnTo>
                  <a:pt x="332" y="96"/>
                </a:lnTo>
                <a:lnTo>
                  <a:pt x="332" y="96"/>
                </a:lnTo>
                <a:close/>
                <a:moveTo>
                  <a:pt x="177" y="99"/>
                </a:moveTo>
                <a:lnTo>
                  <a:pt x="177" y="99"/>
                </a:lnTo>
                <a:lnTo>
                  <a:pt x="178" y="100"/>
                </a:lnTo>
                <a:lnTo>
                  <a:pt x="180" y="102"/>
                </a:lnTo>
                <a:lnTo>
                  <a:pt x="183" y="102"/>
                </a:lnTo>
                <a:lnTo>
                  <a:pt x="189" y="102"/>
                </a:lnTo>
                <a:lnTo>
                  <a:pt x="195" y="102"/>
                </a:lnTo>
                <a:lnTo>
                  <a:pt x="195" y="102"/>
                </a:lnTo>
                <a:lnTo>
                  <a:pt x="198" y="99"/>
                </a:lnTo>
                <a:lnTo>
                  <a:pt x="203" y="94"/>
                </a:lnTo>
                <a:lnTo>
                  <a:pt x="203" y="94"/>
                </a:lnTo>
                <a:lnTo>
                  <a:pt x="191" y="96"/>
                </a:lnTo>
                <a:lnTo>
                  <a:pt x="177" y="99"/>
                </a:lnTo>
                <a:lnTo>
                  <a:pt x="177" y="99"/>
                </a:lnTo>
                <a:close/>
                <a:moveTo>
                  <a:pt x="206" y="99"/>
                </a:moveTo>
                <a:lnTo>
                  <a:pt x="206" y="99"/>
                </a:lnTo>
                <a:lnTo>
                  <a:pt x="216" y="99"/>
                </a:lnTo>
                <a:lnTo>
                  <a:pt x="223" y="97"/>
                </a:lnTo>
                <a:lnTo>
                  <a:pt x="227" y="96"/>
                </a:lnTo>
                <a:lnTo>
                  <a:pt x="227" y="96"/>
                </a:lnTo>
                <a:lnTo>
                  <a:pt x="221" y="94"/>
                </a:lnTo>
                <a:lnTo>
                  <a:pt x="215" y="94"/>
                </a:lnTo>
                <a:lnTo>
                  <a:pt x="210" y="96"/>
                </a:lnTo>
                <a:lnTo>
                  <a:pt x="206" y="99"/>
                </a:lnTo>
                <a:lnTo>
                  <a:pt x="206" y="99"/>
                </a:lnTo>
                <a:close/>
                <a:moveTo>
                  <a:pt x="354" y="102"/>
                </a:moveTo>
                <a:lnTo>
                  <a:pt x="354" y="102"/>
                </a:lnTo>
                <a:lnTo>
                  <a:pt x="357" y="102"/>
                </a:lnTo>
                <a:lnTo>
                  <a:pt x="360" y="103"/>
                </a:lnTo>
                <a:lnTo>
                  <a:pt x="360" y="103"/>
                </a:lnTo>
                <a:lnTo>
                  <a:pt x="361" y="99"/>
                </a:lnTo>
                <a:lnTo>
                  <a:pt x="363" y="96"/>
                </a:lnTo>
                <a:lnTo>
                  <a:pt x="363" y="96"/>
                </a:lnTo>
                <a:lnTo>
                  <a:pt x="358" y="94"/>
                </a:lnTo>
                <a:lnTo>
                  <a:pt x="357" y="96"/>
                </a:lnTo>
                <a:lnTo>
                  <a:pt x="354" y="99"/>
                </a:lnTo>
                <a:lnTo>
                  <a:pt x="354" y="102"/>
                </a:lnTo>
                <a:lnTo>
                  <a:pt x="354" y="102"/>
                </a:lnTo>
                <a:close/>
                <a:moveTo>
                  <a:pt x="578" y="106"/>
                </a:moveTo>
                <a:lnTo>
                  <a:pt x="578" y="106"/>
                </a:lnTo>
                <a:lnTo>
                  <a:pt x="578" y="100"/>
                </a:lnTo>
                <a:lnTo>
                  <a:pt x="575" y="96"/>
                </a:lnTo>
                <a:lnTo>
                  <a:pt x="575" y="96"/>
                </a:lnTo>
                <a:lnTo>
                  <a:pt x="576" y="100"/>
                </a:lnTo>
                <a:lnTo>
                  <a:pt x="578" y="106"/>
                </a:lnTo>
                <a:lnTo>
                  <a:pt x="578" y="106"/>
                </a:lnTo>
                <a:close/>
                <a:moveTo>
                  <a:pt x="489" y="100"/>
                </a:moveTo>
                <a:lnTo>
                  <a:pt x="489" y="100"/>
                </a:lnTo>
                <a:lnTo>
                  <a:pt x="488" y="99"/>
                </a:lnTo>
                <a:lnTo>
                  <a:pt x="483" y="97"/>
                </a:lnTo>
                <a:lnTo>
                  <a:pt x="479" y="96"/>
                </a:lnTo>
                <a:lnTo>
                  <a:pt x="474" y="97"/>
                </a:lnTo>
                <a:lnTo>
                  <a:pt x="474" y="97"/>
                </a:lnTo>
                <a:lnTo>
                  <a:pt x="482" y="99"/>
                </a:lnTo>
                <a:lnTo>
                  <a:pt x="485" y="100"/>
                </a:lnTo>
                <a:lnTo>
                  <a:pt x="489" y="100"/>
                </a:lnTo>
                <a:lnTo>
                  <a:pt x="489" y="100"/>
                </a:lnTo>
                <a:close/>
                <a:moveTo>
                  <a:pt x="79" y="105"/>
                </a:moveTo>
                <a:lnTo>
                  <a:pt x="79" y="105"/>
                </a:lnTo>
                <a:lnTo>
                  <a:pt x="84" y="105"/>
                </a:lnTo>
                <a:lnTo>
                  <a:pt x="85" y="102"/>
                </a:lnTo>
                <a:lnTo>
                  <a:pt x="88" y="97"/>
                </a:lnTo>
                <a:lnTo>
                  <a:pt x="88" y="97"/>
                </a:lnTo>
                <a:lnTo>
                  <a:pt x="85" y="99"/>
                </a:lnTo>
                <a:lnTo>
                  <a:pt x="82" y="100"/>
                </a:lnTo>
                <a:lnTo>
                  <a:pt x="79" y="102"/>
                </a:lnTo>
                <a:lnTo>
                  <a:pt x="79" y="105"/>
                </a:lnTo>
                <a:lnTo>
                  <a:pt x="79" y="105"/>
                </a:lnTo>
                <a:close/>
                <a:moveTo>
                  <a:pt x="285" y="103"/>
                </a:moveTo>
                <a:lnTo>
                  <a:pt x="285" y="103"/>
                </a:lnTo>
                <a:lnTo>
                  <a:pt x="288" y="102"/>
                </a:lnTo>
                <a:lnTo>
                  <a:pt x="291" y="100"/>
                </a:lnTo>
                <a:lnTo>
                  <a:pt x="294" y="99"/>
                </a:lnTo>
                <a:lnTo>
                  <a:pt x="296" y="97"/>
                </a:lnTo>
                <a:lnTo>
                  <a:pt x="296" y="97"/>
                </a:lnTo>
                <a:lnTo>
                  <a:pt x="290" y="99"/>
                </a:lnTo>
                <a:lnTo>
                  <a:pt x="285" y="103"/>
                </a:lnTo>
                <a:lnTo>
                  <a:pt x="285" y="103"/>
                </a:lnTo>
                <a:close/>
                <a:moveTo>
                  <a:pt x="582" y="102"/>
                </a:moveTo>
                <a:lnTo>
                  <a:pt x="582" y="102"/>
                </a:lnTo>
                <a:lnTo>
                  <a:pt x="584" y="100"/>
                </a:lnTo>
                <a:lnTo>
                  <a:pt x="585" y="97"/>
                </a:lnTo>
                <a:lnTo>
                  <a:pt x="585" y="97"/>
                </a:lnTo>
                <a:lnTo>
                  <a:pt x="582" y="97"/>
                </a:lnTo>
                <a:lnTo>
                  <a:pt x="582" y="97"/>
                </a:lnTo>
                <a:lnTo>
                  <a:pt x="582" y="102"/>
                </a:lnTo>
                <a:lnTo>
                  <a:pt x="582" y="102"/>
                </a:lnTo>
                <a:close/>
                <a:moveTo>
                  <a:pt x="341" y="99"/>
                </a:moveTo>
                <a:lnTo>
                  <a:pt x="341" y="99"/>
                </a:lnTo>
                <a:lnTo>
                  <a:pt x="343" y="100"/>
                </a:lnTo>
                <a:lnTo>
                  <a:pt x="345" y="100"/>
                </a:lnTo>
                <a:lnTo>
                  <a:pt x="348" y="99"/>
                </a:lnTo>
                <a:lnTo>
                  <a:pt x="348" y="97"/>
                </a:lnTo>
                <a:lnTo>
                  <a:pt x="348" y="97"/>
                </a:lnTo>
                <a:lnTo>
                  <a:pt x="345" y="97"/>
                </a:lnTo>
                <a:lnTo>
                  <a:pt x="341" y="99"/>
                </a:lnTo>
                <a:lnTo>
                  <a:pt x="341" y="99"/>
                </a:lnTo>
                <a:close/>
                <a:moveTo>
                  <a:pt x="584" y="112"/>
                </a:moveTo>
                <a:lnTo>
                  <a:pt x="584" y="112"/>
                </a:lnTo>
                <a:lnTo>
                  <a:pt x="598" y="114"/>
                </a:lnTo>
                <a:lnTo>
                  <a:pt x="611" y="114"/>
                </a:lnTo>
                <a:lnTo>
                  <a:pt x="611" y="114"/>
                </a:lnTo>
                <a:lnTo>
                  <a:pt x="613" y="109"/>
                </a:lnTo>
                <a:lnTo>
                  <a:pt x="613" y="105"/>
                </a:lnTo>
                <a:lnTo>
                  <a:pt x="613" y="105"/>
                </a:lnTo>
                <a:lnTo>
                  <a:pt x="602" y="102"/>
                </a:lnTo>
                <a:lnTo>
                  <a:pt x="592" y="99"/>
                </a:lnTo>
                <a:lnTo>
                  <a:pt x="592" y="99"/>
                </a:lnTo>
                <a:lnTo>
                  <a:pt x="587" y="105"/>
                </a:lnTo>
                <a:lnTo>
                  <a:pt x="585" y="109"/>
                </a:lnTo>
                <a:lnTo>
                  <a:pt x="584" y="112"/>
                </a:lnTo>
                <a:lnTo>
                  <a:pt x="584" y="112"/>
                </a:lnTo>
                <a:close/>
                <a:moveTo>
                  <a:pt x="744" y="116"/>
                </a:moveTo>
                <a:lnTo>
                  <a:pt x="744" y="116"/>
                </a:lnTo>
                <a:lnTo>
                  <a:pt x="739" y="106"/>
                </a:lnTo>
                <a:lnTo>
                  <a:pt x="735" y="99"/>
                </a:lnTo>
                <a:lnTo>
                  <a:pt x="735" y="99"/>
                </a:lnTo>
                <a:lnTo>
                  <a:pt x="739" y="108"/>
                </a:lnTo>
                <a:lnTo>
                  <a:pt x="744" y="116"/>
                </a:lnTo>
                <a:lnTo>
                  <a:pt x="744" y="116"/>
                </a:lnTo>
                <a:close/>
                <a:moveTo>
                  <a:pt x="244" y="99"/>
                </a:moveTo>
                <a:lnTo>
                  <a:pt x="244" y="99"/>
                </a:lnTo>
                <a:lnTo>
                  <a:pt x="245" y="102"/>
                </a:lnTo>
                <a:lnTo>
                  <a:pt x="247" y="102"/>
                </a:lnTo>
                <a:lnTo>
                  <a:pt x="252" y="99"/>
                </a:lnTo>
                <a:lnTo>
                  <a:pt x="252" y="99"/>
                </a:lnTo>
                <a:lnTo>
                  <a:pt x="250" y="99"/>
                </a:lnTo>
                <a:lnTo>
                  <a:pt x="248" y="99"/>
                </a:lnTo>
                <a:lnTo>
                  <a:pt x="244" y="99"/>
                </a:lnTo>
                <a:lnTo>
                  <a:pt x="244" y="99"/>
                </a:lnTo>
                <a:close/>
                <a:moveTo>
                  <a:pt x="165" y="100"/>
                </a:moveTo>
                <a:lnTo>
                  <a:pt x="165" y="100"/>
                </a:lnTo>
                <a:lnTo>
                  <a:pt x="166" y="102"/>
                </a:lnTo>
                <a:lnTo>
                  <a:pt x="166" y="105"/>
                </a:lnTo>
                <a:lnTo>
                  <a:pt x="166" y="105"/>
                </a:lnTo>
                <a:lnTo>
                  <a:pt x="171" y="105"/>
                </a:lnTo>
                <a:lnTo>
                  <a:pt x="174" y="103"/>
                </a:lnTo>
                <a:lnTo>
                  <a:pt x="174" y="103"/>
                </a:lnTo>
                <a:lnTo>
                  <a:pt x="172" y="102"/>
                </a:lnTo>
                <a:lnTo>
                  <a:pt x="172" y="99"/>
                </a:lnTo>
                <a:lnTo>
                  <a:pt x="172" y="99"/>
                </a:lnTo>
                <a:lnTo>
                  <a:pt x="165" y="100"/>
                </a:lnTo>
                <a:lnTo>
                  <a:pt x="165" y="100"/>
                </a:lnTo>
                <a:close/>
                <a:moveTo>
                  <a:pt x="319" y="102"/>
                </a:moveTo>
                <a:lnTo>
                  <a:pt x="319" y="102"/>
                </a:lnTo>
                <a:lnTo>
                  <a:pt x="320" y="105"/>
                </a:lnTo>
                <a:lnTo>
                  <a:pt x="323" y="106"/>
                </a:lnTo>
                <a:lnTo>
                  <a:pt x="331" y="108"/>
                </a:lnTo>
                <a:lnTo>
                  <a:pt x="338" y="106"/>
                </a:lnTo>
                <a:lnTo>
                  <a:pt x="341" y="106"/>
                </a:lnTo>
                <a:lnTo>
                  <a:pt x="345" y="103"/>
                </a:lnTo>
                <a:lnTo>
                  <a:pt x="345" y="103"/>
                </a:lnTo>
                <a:lnTo>
                  <a:pt x="331" y="100"/>
                </a:lnTo>
                <a:lnTo>
                  <a:pt x="325" y="100"/>
                </a:lnTo>
                <a:lnTo>
                  <a:pt x="319" y="102"/>
                </a:lnTo>
                <a:lnTo>
                  <a:pt x="319" y="102"/>
                </a:lnTo>
                <a:close/>
                <a:moveTo>
                  <a:pt x="143" y="103"/>
                </a:moveTo>
                <a:lnTo>
                  <a:pt x="143" y="103"/>
                </a:lnTo>
                <a:lnTo>
                  <a:pt x="145" y="105"/>
                </a:lnTo>
                <a:lnTo>
                  <a:pt x="146" y="106"/>
                </a:lnTo>
                <a:lnTo>
                  <a:pt x="149" y="106"/>
                </a:lnTo>
                <a:lnTo>
                  <a:pt x="154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3"/>
                </a:lnTo>
                <a:lnTo>
                  <a:pt x="157" y="102"/>
                </a:lnTo>
                <a:lnTo>
                  <a:pt x="154" y="102"/>
                </a:lnTo>
                <a:lnTo>
                  <a:pt x="143" y="103"/>
                </a:lnTo>
                <a:lnTo>
                  <a:pt x="143" y="103"/>
                </a:lnTo>
                <a:close/>
                <a:moveTo>
                  <a:pt x="527" y="102"/>
                </a:moveTo>
                <a:lnTo>
                  <a:pt x="527" y="102"/>
                </a:lnTo>
                <a:lnTo>
                  <a:pt x="527" y="105"/>
                </a:lnTo>
                <a:lnTo>
                  <a:pt x="527" y="105"/>
                </a:lnTo>
                <a:lnTo>
                  <a:pt x="532" y="105"/>
                </a:lnTo>
                <a:lnTo>
                  <a:pt x="532" y="105"/>
                </a:lnTo>
                <a:lnTo>
                  <a:pt x="532" y="102"/>
                </a:lnTo>
                <a:lnTo>
                  <a:pt x="531" y="102"/>
                </a:lnTo>
                <a:lnTo>
                  <a:pt x="527" y="102"/>
                </a:lnTo>
                <a:lnTo>
                  <a:pt x="527" y="102"/>
                </a:lnTo>
                <a:close/>
                <a:moveTo>
                  <a:pt x="421" y="108"/>
                </a:moveTo>
                <a:lnTo>
                  <a:pt x="421" y="108"/>
                </a:lnTo>
                <a:lnTo>
                  <a:pt x="427" y="108"/>
                </a:lnTo>
                <a:lnTo>
                  <a:pt x="430" y="106"/>
                </a:lnTo>
                <a:lnTo>
                  <a:pt x="431" y="105"/>
                </a:lnTo>
                <a:lnTo>
                  <a:pt x="431" y="105"/>
                </a:lnTo>
                <a:lnTo>
                  <a:pt x="422" y="103"/>
                </a:lnTo>
                <a:lnTo>
                  <a:pt x="422" y="103"/>
                </a:lnTo>
                <a:lnTo>
                  <a:pt x="421" y="106"/>
                </a:lnTo>
                <a:lnTo>
                  <a:pt x="421" y="108"/>
                </a:lnTo>
                <a:lnTo>
                  <a:pt x="421" y="108"/>
                </a:lnTo>
                <a:close/>
                <a:moveTo>
                  <a:pt x="221" y="111"/>
                </a:moveTo>
                <a:lnTo>
                  <a:pt x="221" y="111"/>
                </a:lnTo>
                <a:lnTo>
                  <a:pt x="232" y="109"/>
                </a:lnTo>
                <a:lnTo>
                  <a:pt x="242" y="109"/>
                </a:lnTo>
                <a:lnTo>
                  <a:pt x="242" y="109"/>
                </a:lnTo>
                <a:lnTo>
                  <a:pt x="242" y="108"/>
                </a:lnTo>
                <a:lnTo>
                  <a:pt x="242" y="106"/>
                </a:lnTo>
                <a:lnTo>
                  <a:pt x="242" y="106"/>
                </a:lnTo>
                <a:lnTo>
                  <a:pt x="236" y="105"/>
                </a:lnTo>
                <a:lnTo>
                  <a:pt x="229" y="105"/>
                </a:lnTo>
                <a:lnTo>
                  <a:pt x="224" y="106"/>
                </a:lnTo>
                <a:lnTo>
                  <a:pt x="223" y="109"/>
                </a:lnTo>
                <a:lnTo>
                  <a:pt x="221" y="111"/>
                </a:lnTo>
                <a:lnTo>
                  <a:pt x="221" y="111"/>
                </a:lnTo>
                <a:close/>
                <a:moveTo>
                  <a:pt x="404" y="105"/>
                </a:moveTo>
                <a:lnTo>
                  <a:pt x="404" y="105"/>
                </a:lnTo>
                <a:lnTo>
                  <a:pt x="402" y="106"/>
                </a:lnTo>
                <a:lnTo>
                  <a:pt x="402" y="106"/>
                </a:lnTo>
                <a:lnTo>
                  <a:pt x="404" y="109"/>
                </a:lnTo>
                <a:lnTo>
                  <a:pt x="404" y="109"/>
                </a:lnTo>
                <a:lnTo>
                  <a:pt x="409" y="111"/>
                </a:lnTo>
                <a:lnTo>
                  <a:pt x="415" y="109"/>
                </a:lnTo>
                <a:lnTo>
                  <a:pt x="415" y="109"/>
                </a:lnTo>
                <a:lnTo>
                  <a:pt x="416" y="105"/>
                </a:lnTo>
                <a:lnTo>
                  <a:pt x="416" y="105"/>
                </a:lnTo>
                <a:lnTo>
                  <a:pt x="404" y="105"/>
                </a:lnTo>
                <a:lnTo>
                  <a:pt x="404" y="105"/>
                </a:lnTo>
                <a:close/>
                <a:moveTo>
                  <a:pt x="448" y="106"/>
                </a:moveTo>
                <a:lnTo>
                  <a:pt x="448" y="106"/>
                </a:lnTo>
                <a:lnTo>
                  <a:pt x="450" y="111"/>
                </a:lnTo>
                <a:lnTo>
                  <a:pt x="450" y="114"/>
                </a:lnTo>
                <a:lnTo>
                  <a:pt x="450" y="114"/>
                </a:lnTo>
                <a:lnTo>
                  <a:pt x="456" y="114"/>
                </a:lnTo>
                <a:lnTo>
                  <a:pt x="462" y="114"/>
                </a:lnTo>
                <a:lnTo>
                  <a:pt x="462" y="114"/>
                </a:lnTo>
                <a:lnTo>
                  <a:pt x="462" y="109"/>
                </a:lnTo>
                <a:lnTo>
                  <a:pt x="460" y="105"/>
                </a:lnTo>
                <a:lnTo>
                  <a:pt x="460" y="105"/>
                </a:lnTo>
                <a:lnTo>
                  <a:pt x="454" y="105"/>
                </a:lnTo>
                <a:lnTo>
                  <a:pt x="448" y="106"/>
                </a:lnTo>
                <a:lnTo>
                  <a:pt x="448" y="106"/>
                </a:lnTo>
                <a:close/>
                <a:moveTo>
                  <a:pt x="470" y="116"/>
                </a:moveTo>
                <a:lnTo>
                  <a:pt x="470" y="116"/>
                </a:lnTo>
                <a:lnTo>
                  <a:pt x="477" y="116"/>
                </a:lnTo>
                <a:lnTo>
                  <a:pt x="486" y="117"/>
                </a:lnTo>
                <a:lnTo>
                  <a:pt x="486" y="117"/>
                </a:lnTo>
                <a:lnTo>
                  <a:pt x="488" y="114"/>
                </a:lnTo>
                <a:lnTo>
                  <a:pt x="489" y="111"/>
                </a:lnTo>
                <a:lnTo>
                  <a:pt x="489" y="106"/>
                </a:lnTo>
                <a:lnTo>
                  <a:pt x="489" y="106"/>
                </a:lnTo>
                <a:lnTo>
                  <a:pt x="483" y="105"/>
                </a:lnTo>
                <a:lnTo>
                  <a:pt x="476" y="105"/>
                </a:lnTo>
                <a:lnTo>
                  <a:pt x="473" y="106"/>
                </a:lnTo>
                <a:lnTo>
                  <a:pt x="471" y="108"/>
                </a:lnTo>
                <a:lnTo>
                  <a:pt x="470" y="111"/>
                </a:lnTo>
                <a:lnTo>
                  <a:pt x="470" y="116"/>
                </a:lnTo>
                <a:lnTo>
                  <a:pt x="470" y="116"/>
                </a:lnTo>
                <a:close/>
                <a:moveTo>
                  <a:pt x="634" y="109"/>
                </a:moveTo>
                <a:lnTo>
                  <a:pt x="634" y="109"/>
                </a:lnTo>
                <a:lnTo>
                  <a:pt x="634" y="108"/>
                </a:lnTo>
                <a:lnTo>
                  <a:pt x="633" y="106"/>
                </a:lnTo>
                <a:lnTo>
                  <a:pt x="628" y="105"/>
                </a:lnTo>
                <a:lnTo>
                  <a:pt x="628" y="105"/>
                </a:lnTo>
                <a:lnTo>
                  <a:pt x="630" y="106"/>
                </a:lnTo>
                <a:lnTo>
                  <a:pt x="631" y="108"/>
                </a:lnTo>
                <a:lnTo>
                  <a:pt x="634" y="109"/>
                </a:lnTo>
                <a:lnTo>
                  <a:pt x="634" y="109"/>
                </a:lnTo>
                <a:close/>
                <a:moveTo>
                  <a:pt x="194" y="114"/>
                </a:moveTo>
                <a:lnTo>
                  <a:pt x="194" y="114"/>
                </a:lnTo>
                <a:lnTo>
                  <a:pt x="207" y="112"/>
                </a:lnTo>
                <a:lnTo>
                  <a:pt x="213" y="111"/>
                </a:lnTo>
                <a:lnTo>
                  <a:pt x="215" y="109"/>
                </a:lnTo>
                <a:lnTo>
                  <a:pt x="215" y="106"/>
                </a:lnTo>
                <a:lnTo>
                  <a:pt x="215" y="106"/>
                </a:lnTo>
                <a:lnTo>
                  <a:pt x="209" y="106"/>
                </a:lnTo>
                <a:lnTo>
                  <a:pt x="203" y="106"/>
                </a:lnTo>
                <a:lnTo>
                  <a:pt x="197" y="109"/>
                </a:lnTo>
                <a:lnTo>
                  <a:pt x="195" y="111"/>
                </a:lnTo>
                <a:lnTo>
                  <a:pt x="194" y="114"/>
                </a:lnTo>
                <a:lnTo>
                  <a:pt x="194" y="114"/>
                </a:lnTo>
                <a:close/>
                <a:moveTo>
                  <a:pt x="392" y="106"/>
                </a:moveTo>
                <a:lnTo>
                  <a:pt x="392" y="106"/>
                </a:lnTo>
                <a:lnTo>
                  <a:pt x="387" y="106"/>
                </a:lnTo>
                <a:lnTo>
                  <a:pt x="386" y="106"/>
                </a:lnTo>
                <a:lnTo>
                  <a:pt x="384" y="106"/>
                </a:lnTo>
                <a:lnTo>
                  <a:pt x="384" y="106"/>
                </a:lnTo>
                <a:lnTo>
                  <a:pt x="389" y="108"/>
                </a:lnTo>
                <a:lnTo>
                  <a:pt x="392" y="108"/>
                </a:lnTo>
                <a:lnTo>
                  <a:pt x="392" y="106"/>
                </a:lnTo>
                <a:lnTo>
                  <a:pt x="392" y="106"/>
                </a:lnTo>
                <a:close/>
                <a:moveTo>
                  <a:pt x="81" y="120"/>
                </a:moveTo>
                <a:lnTo>
                  <a:pt x="81" y="120"/>
                </a:lnTo>
                <a:lnTo>
                  <a:pt x="87" y="119"/>
                </a:lnTo>
                <a:lnTo>
                  <a:pt x="91" y="116"/>
                </a:lnTo>
                <a:lnTo>
                  <a:pt x="96" y="112"/>
                </a:lnTo>
                <a:lnTo>
                  <a:pt x="98" y="111"/>
                </a:lnTo>
                <a:lnTo>
                  <a:pt x="98" y="108"/>
                </a:lnTo>
                <a:lnTo>
                  <a:pt x="98" y="108"/>
                </a:lnTo>
                <a:lnTo>
                  <a:pt x="91" y="109"/>
                </a:lnTo>
                <a:lnTo>
                  <a:pt x="85" y="111"/>
                </a:lnTo>
                <a:lnTo>
                  <a:pt x="81" y="114"/>
                </a:lnTo>
                <a:lnTo>
                  <a:pt x="81" y="117"/>
                </a:lnTo>
                <a:lnTo>
                  <a:pt x="81" y="120"/>
                </a:lnTo>
                <a:lnTo>
                  <a:pt x="81" y="120"/>
                </a:lnTo>
                <a:close/>
                <a:moveTo>
                  <a:pt x="294" y="108"/>
                </a:moveTo>
                <a:lnTo>
                  <a:pt x="294" y="108"/>
                </a:lnTo>
                <a:lnTo>
                  <a:pt x="294" y="109"/>
                </a:lnTo>
                <a:lnTo>
                  <a:pt x="296" y="111"/>
                </a:lnTo>
                <a:lnTo>
                  <a:pt x="297" y="109"/>
                </a:lnTo>
                <a:lnTo>
                  <a:pt x="299" y="108"/>
                </a:lnTo>
                <a:lnTo>
                  <a:pt x="299" y="108"/>
                </a:lnTo>
                <a:lnTo>
                  <a:pt x="296" y="108"/>
                </a:lnTo>
                <a:lnTo>
                  <a:pt x="294" y="108"/>
                </a:lnTo>
                <a:lnTo>
                  <a:pt x="294" y="108"/>
                </a:lnTo>
                <a:close/>
                <a:moveTo>
                  <a:pt x="520" y="111"/>
                </a:moveTo>
                <a:lnTo>
                  <a:pt x="520" y="111"/>
                </a:lnTo>
                <a:lnTo>
                  <a:pt x="514" y="108"/>
                </a:lnTo>
                <a:lnTo>
                  <a:pt x="509" y="108"/>
                </a:lnTo>
                <a:lnTo>
                  <a:pt x="506" y="108"/>
                </a:lnTo>
                <a:lnTo>
                  <a:pt x="506" y="108"/>
                </a:lnTo>
                <a:lnTo>
                  <a:pt x="512" y="109"/>
                </a:lnTo>
                <a:lnTo>
                  <a:pt x="520" y="111"/>
                </a:lnTo>
                <a:lnTo>
                  <a:pt x="520" y="111"/>
                </a:lnTo>
                <a:close/>
                <a:moveTo>
                  <a:pt x="639" y="108"/>
                </a:moveTo>
                <a:lnTo>
                  <a:pt x="639" y="108"/>
                </a:lnTo>
                <a:lnTo>
                  <a:pt x="640" y="111"/>
                </a:lnTo>
                <a:lnTo>
                  <a:pt x="640" y="112"/>
                </a:lnTo>
                <a:lnTo>
                  <a:pt x="640" y="112"/>
                </a:lnTo>
                <a:lnTo>
                  <a:pt x="649" y="112"/>
                </a:lnTo>
                <a:lnTo>
                  <a:pt x="649" y="112"/>
                </a:lnTo>
                <a:lnTo>
                  <a:pt x="649" y="111"/>
                </a:lnTo>
                <a:lnTo>
                  <a:pt x="649" y="109"/>
                </a:lnTo>
                <a:lnTo>
                  <a:pt x="646" y="108"/>
                </a:lnTo>
                <a:lnTo>
                  <a:pt x="639" y="108"/>
                </a:lnTo>
                <a:lnTo>
                  <a:pt x="639" y="108"/>
                </a:lnTo>
                <a:close/>
                <a:moveTo>
                  <a:pt x="364" y="108"/>
                </a:moveTo>
                <a:lnTo>
                  <a:pt x="364" y="108"/>
                </a:lnTo>
                <a:lnTo>
                  <a:pt x="361" y="117"/>
                </a:lnTo>
                <a:lnTo>
                  <a:pt x="361" y="117"/>
                </a:lnTo>
                <a:lnTo>
                  <a:pt x="373" y="117"/>
                </a:lnTo>
                <a:lnTo>
                  <a:pt x="373" y="117"/>
                </a:lnTo>
                <a:lnTo>
                  <a:pt x="383" y="116"/>
                </a:lnTo>
                <a:lnTo>
                  <a:pt x="387" y="114"/>
                </a:lnTo>
                <a:lnTo>
                  <a:pt x="390" y="112"/>
                </a:lnTo>
                <a:lnTo>
                  <a:pt x="390" y="112"/>
                </a:lnTo>
                <a:lnTo>
                  <a:pt x="377" y="109"/>
                </a:lnTo>
                <a:lnTo>
                  <a:pt x="364" y="108"/>
                </a:lnTo>
                <a:lnTo>
                  <a:pt x="364" y="108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9" y="137"/>
                </a:lnTo>
                <a:lnTo>
                  <a:pt x="67" y="129"/>
                </a:lnTo>
                <a:lnTo>
                  <a:pt x="78" y="111"/>
                </a:lnTo>
                <a:lnTo>
                  <a:pt x="78" y="111"/>
                </a:lnTo>
                <a:lnTo>
                  <a:pt x="75" y="109"/>
                </a:lnTo>
                <a:lnTo>
                  <a:pt x="75" y="109"/>
                </a:lnTo>
                <a:lnTo>
                  <a:pt x="72" y="108"/>
                </a:lnTo>
                <a:lnTo>
                  <a:pt x="72" y="108"/>
                </a:lnTo>
                <a:lnTo>
                  <a:pt x="65" y="114"/>
                </a:lnTo>
                <a:lnTo>
                  <a:pt x="59" y="122"/>
                </a:lnTo>
                <a:lnTo>
                  <a:pt x="55" y="132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102" y="120"/>
                </a:moveTo>
                <a:lnTo>
                  <a:pt x="102" y="120"/>
                </a:lnTo>
                <a:lnTo>
                  <a:pt x="105" y="123"/>
                </a:lnTo>
                <a:lnTo>
                  <a:pt x="107" y="128"/>
                </a:lnTo>
                <a:lnTo>
                  <a:pt x="107" y="128"/>
                </a:lnTo>
                <a:lnTo>
                  <a:pt x="114" y="125"/>
                </a:lnTo>
                <a:lnTo>
                  <a:pt x="120" y="122"/>
                </a:lnTo>
                <a:lnTo>
                  <a:pt x="123" y="117"/>
                </a:lnTo>
                <a:lnTo>
                  <a:pt x="126" y="109"/>
                </a:lnTo>
                <a:lnTo>
                  <a:pt x="126" y="109"/>
                </a:lnTo>
                <a:lnTo>
                  <a:pt x="119" y="109"/>
                </a:lnTo>
                <a:lnTo>
                  <a:pt x="113" y="111"/>
                </a:lnTo>
                <a:lnTo>
                  <a:pt x="107" y="116"/>
                </a:lnTo>
                <a:lnTo>
                  <a:pt x="102" y="120"/>
                </a:lnTo>
                <a:lnTo>
                  <a:pt x="102" y="120"/>
                </a:lnTo>
                <a:close/>
                <a:moveTo>
                  <a:pt x="303" y="114"/>
                </a:moveTo>
                <a:lnTo>
                  <a:pt x="303" y="114"/>
                </a:lnTo>
                <a:lnTo>
                  <a:pt x="309" y="112"/>
                </a:lnTo>
                <a:lnTo>
                  <a:pt x="314" y="111"/>
                </a:lnTo>
                <a:lnTo>
                  <a:pt x="314" y="111"/>
                </a:lnTo>
                <a:lnTo>
                  <a:pt x="311" y="109"/>
                </a:lnTo>
                <a:lnTo>
                  <a:pt x="306" y="109"/>
                </a:lnTo>
                <a:lnTo>
                  <a:pt x="303" y="111"/>
                </a:lnTo>
                <a:lnTo>
                  <a:pt x="303" y="114"/>
                </a:lnTo>
                <a:lnTo>
                  <a:pt x="303" y="114"/>
                </a:lnTo>
                <a:close/>
                <a:moveTo>
                  <a:pt x="343" y="119"/>
                </a:moveTo>
                <a:lnTo>
                  <a:pt x="343" y="119"/>
                </a:lnTo>
                <a:lnTo>
                  <a:pt x="354" y="119"/>
                </a:lnTo>
                <a:lnTo>
                  <a:pt x="354" y="119"/>
                </a:lnTo>
                <a:lnTo>
                  <a:pt x="357" y="114"/>
                </a:lnTo>
                <a:lnTo>
                  <a:pt x="357" y="108"/>
                </a:lnTo>
                <a:lnTo>
                  <a:pt x="357" y="108"/>
                </a:lnTo>
                <a:lnTo>
                  <a:pt x="351" y="109"/>
                </a:lnTo>
                <a:lnTo>
                  <a:pt x="346" y="111"/>
                </a:lnTo>
                <a:lnTo>
                  <a:pt x="345" y="114"/>
                </a:lnTo>
                <a:lnTo>
                  <a:pt x="343" y="119"/>
                </a:lnTo>
                <a:lnTo>
                  <a:pt x="343" y="119"/>
                </a:lnTo>
                <a:close/>
                <a:moveTo>
                  <a:pt x="434" y="112"/>
                </a:moveTo>
                <a:lnTo>
                  <a:pt x="434" y="112"/>
                </a:lnTo>
                <a:lnTo>
                  <a:pt x="438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1"/>
                </a:lnTo>
                <a:lnTo>
                  <a:pt x="439" y="108"/>
                </a:lnTo>
                <a:lnTo>
                  <a:pt x="439" y="108"/>
                </a:lnTo>
                <a:lnTo>
                  <a:pt x="436" y="109"/>
                </a:lnTo>
                <a:lnTo>
                  <a:pt x="434" y="112"/>
                </a:lnTo>
                <a:lnTo>
                  <a:pt x="434" y="112"/>
                </a:lnTo>
                <a:close/>
                <a:moveTo>
                  <a:pt x="497" y="117"/>
                </a:moveTo>
                <a:lnTo>
                  <a:pt x="497" y="117"/>
                </a:lnTo>
                <a:lnTo>
                  <a:pt x="514" y="117"/>
                </a:lnTo>
                <a:lnTo>
                  <a:pt x="514" y="117"/>
                </a:lnTo>
                <a:lnTo>
                  <a:pt x="506" y="112"/>
                </a:lnTo>
                <a:lnTo>
                  <a:pt x="497" y="108"/>
                </a:lnTo>
                <a:lnTo>
                  <a:pt x="497" y="108"/>
                </a:lnTo>
                <a:lnTo>
                  <a:pt x="497" y="117"/>
                </a:lnTo>
                <a:lnTo>
                  <a:pt x="497" y="117"/>
                </a:lnTo>
                <a:close/>
                <a:moveTo>
                  <a:pt x="146" y="109"/>
                </a:moveTo>
                <a:lnTo>
                  <a:pt x="146" y="109"/>
                </a:lnTo>
                <a:lnTo>
                  <a:pt x="146" y="111"/>
                </a:lnTo>
                <a:lnTo>
                  <a:pt x="148" y="112"/>
                </a:lnTo>
                <a:lnTo>
                  <a:pt x="151" y="112"/>
                </a:lnTo>
                <a:lnTo>
                  <a:pt x="155" y="111"/>
                </a:lnTo>
                <a:lnTo>
                  <a:pt x="157" y="109"/>
                </a:lnTo>
                <a:lnTo>
                  <a:pt x="157" y="109"/>
                </a:lnTo>
                <a:lnTo>
                  <a:pt x="146" y="109"/>
                </a:lnTo>
                <a:lnTo>
                  <a:pt x="146" y="109"/>
                </a:lnTo>
                <a:close/>
                <a:moveTo>
                  <a:pt x="183" y="114"/>
                </a:moveTo>
                <a:lnTo>
                  <a:pt x="183" y="114"/>
                </a:lnTo>
                <a:lnTo>
                  <a:pt x="184" y="114"/>
                </a:lnTo>
                <a:lnTo>
                  <a:pt x="186" y="112"/>
                </a:lnTo>
                <a:lnTo>
                  <a:pt x="189" y="109"/>
                </a:lnTo>
                <a:lnTo>
                  <a:pt x="189" y="109"/>
                </a:lnTo>
                <a:lnTo>
                  <a:pt x="186" y="109"/>
                </a:lnTo>
                <a:lnTo>
                  <a:pt x="183" y="109"/>
                </a:lnTo>
                <a:lnTo>
                  <a:pt x="181" y="111"/>
                </a:lnTo>
                <a:lnTo>
                  <a:pt x="183" y="114"/>
                </a:lnTo>
                <a:lnTo>
                  <a:pt x="183" y="114"/>
                </a:lnTo>
                <a:close/>
                <a:moveTo>
                  <a:pt x="274" y="119"/>
                </a:moveTo>
                <a:lnTo>
                  <a:pt x="274" y="119"/>
                </a:lnTo>
                <a:lnTo>
                  <a:pt x="280" y="119"/>
                </a:lnTo>
                <a:lnTo>
                  <a:pt x="285" y="119"/>
                </a:lnTo>
                <a:lnTo>
                  <a:pt x="285" y="119"/>
                </a:lnTo>
                <a:lnTo>
                  <a:pt x="284" y="112"/>
                </a:lnTo>
                <a:lnTo>
                  <a:pt x="279" y="109"/>
                </a:lnTo>
                <a:lnTo>
                  <a:pt x="279" y="109"/>
                </a:lnTo>
                <a:lnTo>
                  <a:pt x="277" y="114"/>
                </a:lnTo>
                <a:lnTo>
                  <a:pt x="274" y="119"/>
                </a:lnTo>
                <a:lnTo>
                  <a:pt x="274" y="119"/>
                </a:lnTo>
                <a:close/>
                <a:moveTo>
                  <a:pt x="538" y="109"/>
                </a:moveTo>
                <a:lnTo>
                  <a:pt x="538" y="109"/>
                </a:lnTo>
                <a:lnTo>
                  <a:pt x="538" y="111"/>
                </a:lnTo>
                <a:lnTo>
                  <a:pt x="540" y="112"/>
                </a:lnTo>
                <a:lnTo>
                  <a:pt x="543" y="112"/>
                </a:lnTo>
                <a:lnTo>
                  <a:pt x="543" y="112"/>
                </a:lnTo>
                <a:lnTo>
                  <a:pt x="543" y="109"/>
                </a:lnTo>
                <a:lnTo>
                  <a:pt x="543" y="109"/>
                </a:lnTo>
                <a:lnTo>
                  <a:pt x="541" y="109"/>
                </a:lnTo>
                <a:lnTo>
                  <a:pt x="538" y="109"/>
                </a:lnTo>
                <a:lnTo>
                  <a:pt x="538" y="109"/>
                </a:lnTo>
                <a:close/>
                <a:moveTo>
                  <a:pt x="130" y="119"/>
                </a:moveTo>
                <a:lnTo>
                  <a:pt x="130" y="119"/>
                </a:lnTo>
                <a:lnTo>
                  <a:pt x="140" y="116"/>
                </a:lnTo>
                <a:lnTo>
                  <a:pt x="140" y="116"/>
                </a:lnTo>
                <a:lnTo>
                  <a:pt x="137" y="112"/>
                </a:lnTo>
                <a:lnTo>
                  <a:pt x="134" y="109"/>
                </a:lnTo>
                <a:lnTo>
                  <a:pt x="134" y="109"/>
                </a:lnTo>
                <a:lnTo>
                  <a:pt x="130" y="119"/>
                </a:lnTo>
                <a:lnTo>
                  <a:pt x="130" y="119"/>
                </a:lnTo>
                <a:close/>
                <a:moveTo>
                  <a:pt x="654" y="111"/>
                </a:moveTo>
                <a:lnTo>
                  <a:pt x="654" y="111"/>
                </a:lnTo>
                <a:lnTo>
                  <a:pt x="657" y="112"/>
                </a:lnTo>
                <a:lnTo>
                  <a:pt x="659" y="112"/>
                </a:lnTo>
                <a:lnTo>
                  <a:pt x="659" y="111"/>
                </a:lnTo>
                <a:lnTo>
                  <a:pt x="659" y="111"/>
                </a:lnTo>
                <a:lnTo>
                  <a:pt x="657" y="109"/>
                </a:lnTo>
                <a:lnTo>
                  <a:pt x="656" y="109"/>
                </a:lnTo>
                <a:lnTo>
                  <a:pt x="656" y="111"/>
                </a:lnTo>
                <a:lnTo>
                  <a:pt x="654" y="111"/>
                </a:lnTo>
                <a:lnTo>
                  <a:pt x="654" y="111"/>
                </a:lnTo>
                <a:close/>
                <a:moveTo>
                  <a:pt x="267" y="112"/>
                </a:moveTo>
                <a:lnTo>
                  <a:pt x="267" y="112"/>
                </a:lnTo>
                <a:lnTo>
                  <a:pt x="267" y="116"/>
                </a:lnTo>
                <a:lnTo>
                  <a:pt x="267" y="117"/>
                </a:lnTo>
                <a:lnTo>
                  <a:pt x="268" y="117"/>
                </a:lnTo>
                <a:lnTo>
                  <a:pt x="268" y="117"/>
                </a:lnTo>
                <a:lnTo>
                  <a:pt x="270" y="114"/>
                </a:lnTo>
                <a:lnTo>
                  <a:pt x="271" y="112"/>
                </a:lnTo>
                <a:lnTo>
                  <a:pt x="270" y="111"/>
                </a:lnTo>
                <a:lnTo>
                  <a:pt x="270" y="111"/>
                </a:lnTo>
                <a:lnTo>
                  <a:pt x="268" y="112"/>
                </a:lnTo>
                <a:lnTo>
                  <a:pt x="267" y="112"/>
                </a:lnTo>
                <a:lnTo>
                  <a:pt x="267" y="112"/>
                </a:lnTo>
                <a:close/>
                <a:moveTo>
                  <a:pt x="547" y="114"/>
                </a:moveTo>
                <a:lnTo>
                  <a:pt x="547" y="114"/>
                </a:lnTo>
                <a:lnTo>
                  <a:pt x="550" y="116"/>
                </a:lnTo>
                <a:lnTo>
                  <a:pt x="553" y="116"/>
                </a:lnTo>
                <a:lnTo>
                  <a:pt x="561" y="116"/>
                </a:lnTo>
                <a:lnTo>
                  <a:pt x="561" y="116"/>
                </a:lnTo>
                <a:lnTo>
                  <a:pt x="558" y="112"/>
                </a:lnTo>
                <a:lnTo>
                  <a:pt x="555" y="111"/>
                </a:lnTo>
                <a:lnTo>
                  <a:pt x="550" y="111"/>
                </a:lnTo>
                <a:lnTo>
                  <a:pt x="549" y="112"/>
                </a:lnTo>
                <a:lnTo>
                  <a:pt x="547" y="114"/>
                </a:lnTo>
                <a:lnTo>
                  <a:pt x="547" y="114"/>
                </a:lnTo>
                <a:close/>
                <a:moveTo>
                  <a:pt x="177" y="114"/>
                </a:moveTo>
                <a:lnTo>
                  <a:pt x="177" y="114"/>
                </a:lnTo>
                <a:lnTo>
                  <a:pt x="175" y="111"/>
                </a:lnTo>
                <a:lnTo>
                  <a:pt x="175" y="111"/>
                </a:lnTo>
                <a:lnTo>
                  <a:pt x="172" y="111"/>
                </a:lnTo>
                <a:lnTo>
                  <a:pt x="172" y="111"/>
                </a:lnTo>
                <a:lnTo>
                  <a:pt x="174" y="114"/>
                </a:lnTo>
                <a:lnTo>
                  <a:pt x="174" y="114"/>
                </a:lnTo>
                <a:lnTo>
                  <a:pt x="177" y="114"/>
                </a:lnTo>
                <a:lnTo>
                  <a:pt x="177" y="114"/>
                </a:lnTo>
                <a:close/>
                <a:moveTo>
                  <a:pt x="523" y="114"/>
                </a:moveTo>
                <a:lnTo>
                  <a:pt x="523" y="114"/>
                </a:lnTo>
                <a:lnTo>
                  <a:pt x="527" y="116"/>
                </a:lnTo>
                <a:lnTo>
                  <a:pt x="532" y="116"/>
                </a:lnTo>
                <a:lnTo>
                  <a:pt x="532" y="116"/>
                </a:lnTo>
                <a:lnTo>
                  <a:pt x="531" y="114"/>
                </a:lnTo>
                <a:lnTo>
                  <a:pt x="529" y="112"/>
                </a:lnTo>
                <a:lnTo>
                  <a:pt x="526" y="112"/>
                </a:lnTo>
                <a:lnTo>
                  <a:pt x="523" y="114"/>
                </a:lnTo>
                <a:lnTo>
                  <a:pt x="523" y="114"/>
                </a:lnTo>
                <a:close/>
                <a:moveTo>
                  <a:pt x="337" y="119"/>
                </a:moveTo>
                <a:lnTo>
                  <a:pt x="337" y="119"/>
                </a:lnTo>
                <a:lnTo>
                  <a:pt x="335" y="116"/>
                </a:lnTo>
                <a:lnTo>
                  <a:pt x="334" y="114"/>
                </a:lnTo>
                <a:lnTo>
                  <a:pt x="326" y="112"/>
                </a:lnTo>
                <a:lnTo>
                  <a:pt x="326" y="112"/>
                </a:lnTo>
                <a:lnTo>
                  <a:pt x="328" y="116"/>
                </a:lnTo>
                <a:lnTo>
                  <a:pt x="331" y="119"/>
                </a:lnTo>
                <a:lnTo>
                  <a:pt x="334" y="119"/>
                </a:lnTo>
                <a:lnTo>
                  <a:pt x="337" y="119"/>
                </a:lnTo>
                <a:lnTo>
                  <a:pt x="337" y="119"/>
                </a:lnTo>
                <a:close/>
                <a:moveTo>
                  <a:pt x="216" y="117"/>
                </a:moveTo>
                <a:lnTo>
                  <a:pt x="216" y="117"/>
                </a:lnTo>
                <a:lnTo>
                  <a:pt x="223" y="117"/>
                </a:lnTo>
                <a:lnTo>
                  <a:pt x="229" y="117"/>
                </a:lnTo>
                <a:lnTo>
                  <a:pt x="233" y="117"/>
                </a:lnTo>
                <a:lnTo>
                  <a:pt x="236" y="114"/>
                </a:lnTo>
                <a:lnTo>
                  <a:pt x="236" y="114"/>
                </a:lnTo>
                <a:lnTo>
                  <a:pt x="226" y="116"/>
                </a:lnTo>
                <a:lnTo>
                  <a:pt x="221" y="116"/>
                </a:lnTo>
                <a:lnTo>
                  <a:pt x="216" y="117"/>
                </a:lnTo>
                <a:lnTo>
                  <a:pt x="216" y="117"/>
                </a:lnTo>
                <a:close/>
                <a:moveTo>
                  <a:pt x="256" y="117"/>
                </a:moveTo>
                <a:lnTo>
                  <a:pt x="256" y="117"/>
                </a:lnTo>
                <a:lnTo>
                  <a:pt x="262" y="117"/>
                </a:lnTo>
                <a:lnTo>
                  <a:pt x="262" y="117"/>
                </a:lnTo>
                <a:lnTo>
                  <a:pt x="261" y="116"/>
                </a:lnTo>
                <a:lnTo>
                  <a:pt x="259" y="116"/>
                </a:lnTo>
                <a:lnTo>
                  <a:pt x="256" y="117"/>
                </a:lnTo>
                <a:lnTo>
                  <a:pt x="256" y="117"/>
                </a:lnTo>
                <a:close/>
                <a:moveTo>
                  <a:pt x="209" y="119"/>
                </a:moveTo>
                <a:lnTo>
                  <a:pt x="209" y="119"/>
                </a:lnTo>
                <a:lnTo>
                  <a:pt x="209" y="117"/>
                </a:lnTo>
                <a:lnTo>
                  <a:pt x="209" y="116"/>
                </a:lnTo>
                <a:lnTo>
                  <a:pt x="209" y="116"/>
                </a:lnTo>
                <a:lnTo>
                  <a:pt x="209" y="117"/>
                </a:lnTo>
                <a:lnTo>
                  <a:pt x="207" y="117"/>
                </a:lnTo>
                <a:lnTo>
                  <a:pt x="207" y="116"/>
                </a:lnTo>
                <a:lnTo>
                  <a:pt x="206" y="116"/>
                </a:lnTo>
                <a:lnTo>
                  <a:pt x="206" y="117"/>
                </a:lnTo>
                <a:lnTo>
                  <a:pt x="206" y="117"/>
                </a:lnTo>
                <a:lnTo>
                  <a:pt x="206" y="119"/>
                </a:lnTo>
                <a:lnTo>
                  <a:pt x="206" y="119"/>
                </a:lnTo>
                <a:lnTo>
                  <a:pt x="207" y="117"/>
                </a:lnTo>
                <a:lnTo>
                  <a:pt x="207" y="117"/>
                </a:lnTo>
                <a:lnTo>
                  <a:pt x="209" y="119"/>
                </a:lnTo>
                <a:lnTo>
                  <a:pt x="209" y="119"/>
                </a:lnTo>
                <a:close/>
                <a:moveTo>
                  <a:pt x="194" y="119"/>
                </a:moveTo>
                <a:lnTo>
                  <a:pt x="194" y="119"/>
                </a:lnTo>
                <a:lnTo>
                  <a:pt x="198" y="119"/>
                </a:lnTo>
                <a:lnTo>
                  <a:pt x="201" y="119"/>
                </a:lnTo>
                <a:lnTo>
                  <a:pt x="203" y="117"/>
                </a:lnTo>
                <a:lnTo>
                  <a:pt x="203" y="117"/>
                </a:lnTo>
                <a:lnTo>
                  <a:pt x="198" y="117"/>
                </a:lnTo>
                <a:lnTo>
                  <a:pt x="195" y="119"/>
                </a:lnTo>
                <a:lnTo>
                  <a:pt x="194" y="119"/>
                </a:lnTo>
                <a:lnTo>
                  <a:pt x="194" y="119"/>
                </a:lnTo>
                <a:close/>
                <a:moveTo>
                  <a:pt x="730" y="122"/>
                </a:moveTo>
                <a:lnTo>
                  <a:pt x="730" y="122"/>
                </a:lnTo>
                <a:lnTo>
                  <a:pt x="729" y="119"/>
                </a:lnTo>
                <a:lnTo>
                  <a:pt x="729" y="117"/>
                </a:lnTo>
                <a:lnTo>
                  <a:pt x="727" y="117"/>
                </a:lnTo>
                <a:lnTo>
                  <a:pt x="727" y="117"/>
                </a:lnTo>
                <a:lnTo>
                  <a:pt x="727" y="120"/>
                </a:lnTo>
                <a:lnTo>
                  <a:pt x="729" y="122"/>
                </a:lnTo>
                <a:lnTo>
                  <a:pt x="730" y="122"/>
                </a:lnTo>
                <a:lnTo>
                  <a:pt x="730" y="122"/>
                </a:lnTo>
                <a:close/>
                <a:moveTo>
                  <a:pt x="151" y="126"/>
                </a:moveTo>
                <a:lnTo>
                  <a:pt x="151" y="126"/>
                </a:lnTo>
                <a:lnTo>
                  <a:pt x="157" y="125"/>
                </a:lnTo>
                <a:lnTo>
                  <a:pt x="162" y="123"/>
                </a:lnTo>
                <a:lnTo>
                  <a:pt x="171" y="119"/>
                </a:lnTo>
                <a:lnTo>
                  <a:pt x="171" y="119"/>
                </a:lnTo>
                <a:lnTo>
                  <a:pt x="160" y="119"/>
                </a:lnTo>
                <a:lnTo>
                  <a:pt x="149" y="117"/>
                </a:lnTo>
                <a:lnTo>
                  <a:pt x="149" y="117"/>
                </a:lnTo>
                <a:lnTo>
                  <a:pt x="149" y="122"/>
                </a:lnTo>
                <a:lnTo>
                  <a:pt x="151" y="126"/>
                </a:lnTo>
                <a:lnTo>
                  <a:pt x="151" y="126"/>
                </a:lnTo>
                <a:close/>
                <a:moveTo>
                  <a:pt x="404" y="119"/>
                </a:moveTo>
                <a:lnTo>
                  <a:pt x="404" y="119"/>
                </a:lnTo>
                <a:lnTo>
                  <a:pt x="409" y="120"/>
                </a:lnTo>
                <a:lnTo>
                  <a:pt x="412" y="119"/>
                </a:lnTo>
                <a:lnTo>
                  <a:pt x="413" y="119"/>
                </a:lnTo>
                <a:lnTo>
                  <a:pt x="413" y="119"/>
                </a:lnTo>
                <a:lnTo>
                  <a:pt x="409" y="117"/>
                </a:lnTo>
                <a:lnTo>
                  <a:pt x="407" y="117"/>
                </a:lnTo>
                <a:lnTo>
                  <a:pt x="404" y="119"/>
                </a:lnTo>
                <a:lnTo>
                  <a:pt x="404" y="119"/>
                </a:lnTo>
                <a:close/>
                <a:moveTo>
                  <a:pt x="741" y="125"/>
                </a:moveTo>
                <a:lnTo>
                  <a:pt x="741" y="125"/>
                </a:lnTo>
                <a:lnTo>
                  <a:pt x="739" y="120"/>
                </a:lnTo>
                <a:lnTo>
                  <a:pt x="738" y="119"/>
                </a:lnTo>
                <a:lnTo>
                  <a:pt x="738" y="119"/>
                </a:lnTo>
                <a:lnTo>
                  <a:pt x="738" y="119"/>
                </a:lnTo>
                <a:lnTo>
                  <a:pt x="739" y="122"/>
                </a:lnTo>
                <a:lnTo>
                  <a:pt x="741" y="125"/>
                </a:lnTo>
                <a:lnTo>
                  <a:pt x="741" y="125"/>
                </a:lnTo>
                <a:close/>
                <a:moveTo>
                  <a:pt x="300" y="119"/>
                </a:moveTo>
                <a:lnTo>
                  <a:pt x="300" y="119"/>
                </a:lnTo>
                <a:lnTo>
                  <a:pt x="299" y="120"/>
                </a:lnTo>
                <a:lnTo>
                  <a:pt x="297" y="123"/>
                </a:lnTo>
                <a:lnTo>
                  <a:pt x="297" y="123"/>
                </a:lnTo>
                <a:lnTo>
                  <a:pt x="299" y="125"/>
                </a:lnTo>
                <a:lnTo>
                  <a:pt x="302" y="126"/>
                </a:lnTo>
                <a:lnTo>
                  <a:pt x="308" y="126"/>
                </a:lnTo>
                <a:lnTo>
                  <a:pt x="323" y="125"/>
                </a:lnTo>
                <a:lnTo>
                  <a:pt x="323" y="125"/>
                </a:lnTo>
                <a:lnTo>
                  <a:pt x="320" y="122"/>
                </a:lnTo>
                <a:lnTo>
                  <a:pt x="319" y="120"/>
                </a:lnTo>
                <a:lnTo>
                  <a:pt x="312" y="119"/>
                </a:lnTo>
                <a:lnTo>
                  <a:pt x="306" y="119"/>
                </a:lnTo>
                <a:lnTo>
                  <a:pt x="300" y="119"/>
                </a:lnTo>
                <a:lnTo>
                  <a:pt x="300" y="119"/>
                </a:lnTo>
                <a:close/>
                <a:moveTo>
                  <a:pt x="126" y="125"/>
                </a:moveTo>
                <a:lnTo>
                  <a:pt x="126" y="125"/>
                </a:lnTo>
                <a:lnTo>
                  <a:pt x="125" y="128"/>
                </a:lnTo>
                <a:lnTo>
                  <a:pt x="123" y="131"/>
                </a:lnTo>
                <a:lnTo>
                  <a:pt x="125" y="132"/>
                </a:lnTo>
                <a:lnTo>
                  <a:pt x="125" y="132"/>
                </a:lnTo>
                <a:lnTo>
                  <a:pt x="128" y="128"/>
                </a:lnTo>
                <a:lnTo>
                  <a:pt x="133" y="126"/>
                </a:lnTo>
                <a:lnTo>
                  <a:pt x="139" y="126"/>
                </a:lnTo>
                <a:lnTo>
                  <a:pt x="146" y="128"/>
                </a:lnTo>
                <a:lnTo>
                  <a:pt x="146" y="128"/>
                </a:lnTo>
                <a:lnTo>
                  <a:pt x="145" y="123"/>
                </a:lnTo>
                <a:lnTo>
                  <a:pt x="145" y="119"/>
                </a:lnTo>
                <a:lnTo>
                  <a:pt x="145" y="119"/>
                </a:lnTo>
                <a:lnTo>
                  <a:pt x="136" y="122"/>
                </a:lnTo>
                <a:lnTo>
                  <a:pt x="126" y="125"/>
                </a:lnTo>
                <a:lnTo>
                  <a:pt x="126" y="125"/>
                </a:lnTo>
                <a:close/>
                <a:moveTo>
                  <a:pt x="549" y="122"/>
                </a:moveTo>
                <a:lnTo>
                  <a:pt x="549" y="122"/>
                </a:lnTo>
                <a:lnTo>
                  <a:pt x="552" y="122"/>
                </a:lnTo>
                <a:lnTo>
                  <a:pt x="555" y="122"/>
                </a:lnTo>
                <a:lnTo>
                  <a:pt x="556" y="122"/>
                </a:lnTo>
                <a:lnTo>
                  <a:pt x="556" y="122"/>
                </a:lnTo>
                <a:lnTo>
                  <a:pt x="552" y="120"/>
                </a:lnTo>
                <a:lnTo>
                  <a:pt x="550" y="120"/>
                </a:lnTo>
                <a:lnTo>
                  <a:pt x="549" y="122"/>
                </a:lnTo>
                <a:lnTo>
                  <a:pt x="549" y="122"/>
                </a:lnTo>
                <a:close/>
                <a:moveTo>
                  <a:pt x="213" y="122"/>
                </a:moveTo>
                <a:lnTo>
                  <a:pt x="213" y="122"/>
                </a:lnTo>
                <a:lnTo>
                  <a:pt x="209" y="132"/>
                </a:lnTo>
                <a:lnTo>
                  <a:pt x="209" y="132"/>
                </a:lnTo>
                <a:lnTo>
                  <a:pt x="218" y="132"/>
                </a:lnTo>
                <a:lnTo>
                  <a:pt x="224" y="131"/>
                </a:lnTo>
                <a:lnTo>
                  <a:pt x="229" y="126"/>
                </a:lnTo>
                <a:lnTo>
                  <a:pt x="232" y="122"/>
                </a:lnTo>
                <a:lnTo>
                  <a:pt x="232" y="122"/>
                </a:lnTo>
                <a:lnTo>
                  <a:pt x="221" y="122"/>
                </a:lnTo>
                <a:lnTo>
                  <a:pt x="213" y="122"/>
                </a:lnTo>
                <a:lnTo>
                  <a:pt x="213" y="122"/>
                </a:lnTo>
                <a:close/>
                <a:moveTo>
                  <a:pt x="521" y="122"/>
                </a:moveTo>
                <a:lnTo>
                  <a:pt x="521" y="122"/>
                </a:lnTo>
                <a:lnTo>
                  <a:pt x="523" y="123"/>
                </a:lnTo>
                <a:lnTo>
                  <a:pt x="527" y="123"/>
                </a:lnTo>
                <a:lnTo>
                  <a:pt x="535" y="123"/>
                </a:lnTo>
                <a:lnTo>
                  <a:pt x="535" y="123"/>
                </a:lnTo>
                <a:lnTo>
                  <a:pt x="532" y="122"/>
                </a:lnTo>
                <a:lnTo>
                  <a:pt x="527" y="120"/>
                </a:lnTo>
                <a:lnTo>
                  <a:pt x="523" y="122"/>
                </a:lnTo>
                <a:lnTo>
                  <a:pt x="521" y="122"/>
                </a:lnTo>
                <a:lnTo>
                  <a:pt x="521" y="122"/>
                </a:lnTo>
                <a:close/>
                <a:moveTo>
                  <a:pt x="233" y="132"/>
                </a:moveTo>
                <a:lnTo>
                  <a:pt x="233" y="132"/>
                </a:lnTo>
                <a:lnTo>
                  <a:pt x="239" y="132"/>
                </a:lnTo>
                <a:lnTo>
                  <a:pt x="245" y="131"/>
                </a:lnTo>
                <a:lnTo>
                  <a:pt x="250" y="129"/>
                </a:lnTo>
                <a:lnTo>
                  <a:pt x="255" y="128"/>
                </a:lnTo>
                <a:lnTo>
                  <a:pt x="255" y="128"/>
                </a:lnTo>
                <a:lnTo>
                  <a:pt x="253" y="125"/>
                </a:lnTo>
                <a:lnTo>
                  <a:pt x="252" y="122"/>
                </a:lnTo>
                <a:lnTo>
                  <a:pt x="252" y="122"/>
                </a:lnTo>
                <a:lnTo>
                  <a:pt x="245" y="122"/>
                </a:lnTo>
                <a:lnTo>
                  <a:pt x="239" y="125"/>
                </a:lnTo>
                <a:lnTo>
                  <a:pt x="236" y="128"/>
                </a:lnTo>
                <a:lnTo>
                  <a:pt x="233" y="132"/>
                </a:lnTo>
                <a:lnTo>
                  <a:pt x="233" y="132"/>
                </a:lnTo>
                <a:close/>
                <a:moveTo>
                  <a:pt x="259" y="126"/>
                </a:moveTo>
                <a:lnTo>
                  <a:pt x="259" y="126"/>
                </a:lnTo>
                <a:lnTo>
                  <a:pt x="261" y="125"/>
                </a:lnTo>
                <a:lnTo>
                  <a:pt x="264" y="125"/>
                </a:lnTo>
                <a:lnTo>
                  <a:pt x="264" y="125"/>
                </a:lnTo>
                <a:lnTo>
                  <a:pt x="262" y="123"/>
                </a:lnTo>
                <a:lnTo>
                  <a:pt x="262" y="122"/>
                </a:lnTo>
                <a:lnTo>
                  <a:pt x="258" y="122"/>
                </a:lnTo>
                <a:lnTo>
                  <a:pt x="258" y="122"/>
                </a:lnTo>
                <a:lnTo>
                  <a:pt x="258" y="123"/>
                </a:lnTo>
                <a:lnTo>
                  <a:pt x="259" y="126"/>
                </a:lnTo>
                <a:lnTo>
                  <a:pt x="259" y="126"/>
                </a:lnTo>
                <a:close/>
                <a:moveTo>
                  <a:pt x="334" y="122"/>
                </a:moveTo>
                <a:lnTo>
                  <a:pt x="334" y="122"/>
                </a:lnTo>
                <a:lnTo>
                  <a:pt x="331" y="122"/>
                </a:lnTo>
                <a:lnTo>
                  <a:pt x="331" y="122"/>
                </a:lnTo>
                <a:lnTo>
                  <a:pt x="331" y="123"/>
                </a:lnTo>
                <a:lnTo>
                  <a:pt x="332" y="123"/>
                </a:lnTo>
                <a:lnTo>
                  <a:pt x="334" y="122"/>
                </a:lnTo>
                <a:lnTo>
                  <a:pt x="334" y="122"/>
                </a:lnTo>
                <a:close/>
                <a:moveTo>
                  <a:pt x="206" y="122"/>
                </a:moveTo>
                <a:lnTo>
                  <a:pt x="206" y="122"/>
                </a:lnTo>
                <a:lnTo>
                  <a:pt x="201" y="123"/>
                </a:lnTo>
                <a:lnTo>
                  <a:pt x="195" y="123"/>
                </a:lnTo>
                <a:lnTo>
                  <a:pt x="191" y="123"/>
                </a:lnTo>
                <a:lnTo>
                  <a:pt x="186" y="126"/>
                </a:lnTo>
                <a:lnTo>
                  <a:pt x="186" y="126"/>
                </a:lnTo>
                <a:lnTo>
                  <a:pt x="192" y="131"/>
                </a:lnTo>
                <a:lnTo>
                  <a:pt x="197" y="135"/>
                </a:lnTo>
                <a:lnTo>
                  <a:pt x="197" y="135"/>
                </a:lnTo>
                <a:lnTo>
                  <a:pt x="197" y="135"/>
                </a:lnTo>
                <a:lnTo>
                  <a:pt x="198" y="135"/>
                </a:lnTo>
                <a:lnTo>
                  <a:pt x="200" y="134"/>
                </a:lnTo>
                <a:lnTo>
                  <a:pt x="201" y="134"/>
                </a:lnTo>
                <a:lnTo>
                  <a:pt x="201" y="134"/>
                </a:lnTo>
                <a:lnTo>
                  <a:pt x="203" y="131"/>
                </a:lnTo>
                <a:lnTo>
                  <a:pt x="204" y="128"/>
                </a:lnTo>
                <a:lnTo>
                  <a:pt x="206" y="125"/>
                </a:lnTo>
                <a:lnTo>
                  <a:pt x="206" y="122"/>
                </a:lnTo>
                <a:lnTo>
                  <a:pt x="206" y="122"/>
                </a:lnTo>
                <a:close/>
                <a:moveTo>
                  <a:pt x="646" y="126"/>
                </a:moveTo>
                <a:lnTo>
                  <a:pt x="646" y="126"/>
                </a:lnTo>
                <a:lnTo>
                  <a:pt x="649" y="128"/>
                </a:lnTo>
                <a:lnTo>
                  <a:pt x="653" y="128"/>
                </a:lnTo>
                <a:lnTo>
                  <a:pt x="654" y="128"/>
                </a:lnTo>
                <a:lnTo>
                  <a:pt x="654" y="128"/>
                </a:lnTo>
                <a:lnTo>
                  <a:pt x="653" y="125"/>
                </a:lnTo>
                <a:lnTo>
                  <a:pt x="649" y="123"/>
                </a:lnTo>
                <a:lnTo>
                  <a:pt x="649" y="123"/>
                </a:lnTo>
                <a:lnTo>
                  <a:pt x="648" y="125"/>
                </a:lnTo>
                <a:lnTo>
                  <a:pt x="648" y="125"/>
                </a:lnTo>
                <a:lnTo>
                  <a:pt x="646" y="126"/>
                </a:lnTo>
                <a:lnTo>
                  <a:pt x="646" y="126"/>
                </a:lnTo>
                <a:close/>
                <a:moveTo>
                  <a:pt x="688" y="131"/>
                </a:moveTo>
                <a:lnTo>
                  <a:pt x="688" y="131"/>
                </a:lnTo>
                <a:lnTo>
                  <a:pt x="689" y="128"/>
                </a:lnTo>
                <a:lnTo>
                  <a:pt x="691" y="125"/>
                </a:lnTo>
                <a:lnTo>
                  <a:pt x="691" y="125"/>
                </a:lnTo>
                <a:lnTo>
                  <a:pt x="686" y="123"/>
                </a:lnTo>
                <a:lnTo>
                  <a:pt x="686" y="123"/>
                </a:lnTo>
                <a:lnTo>
                  <a:pt x="685" y="125"/>
                </a:lnTo>
                <a:lnTo>
                  <a:pt x="685" y="128"/>
                </a:lnTo>
                <a:lnTo>
                  <a:pt x="688" y="131"/>
                </a:lnTo>
                <a:lnTo>
                  <a:pt x="688" y="131"/>
                </a:lnTo>
                <a:close/>
                <a:moveTo>
                  <a:pt x="268" y="128"/>
                </a:moveTo>
                <a:lnTo>
                  <a:pt x="268" y="128"/>
                </a:lnTo>
                <a:lnTo>
                  <a:pt x="268" y="134"/>
                </a:lnTo>
                <a:lnTo>
                  <a:pt x="268" y="134"/>
                </a:lnTo>
                <a:lnTo>
                  <a:pt x="279" y="132"/>
                </a:lnTo>
                <a:lnTo>
                  <a:pt x="288" y="129"/>
                </a:lnTo>
                <a:lnTo>
                  <a:pt x="288" y="129"/>
                </a:lnTo>
                <a:lnTo>
                  <a:pt x="288" y="128"/>
                </a:lnTo>
                <a:lnTo>
                  <a:pt x="290" y="126"/>
                </a:lnTo>
                <a:lnTo>
                  <a:pt x="290" y="126"/>
                </a:lnTo>
                <a:lnTo>
                  <a:pt x="285" y="125"/>
                </a:lnTo>
                <a:lnTo>
                  <a:pt x="279" y="125"/>
                </a:lnTo>
                <a:lnTo>
                  <a:pt x="268" y="128"/>
                </a:lnTo>
                <a:lnTo>
                  <a:pt x="268" y="128"/>
                </a:lnTo>
                <a:close/>
                <a:moveTo>
                  <a:pt x="358" y="125"/>
                </a:moveTo>
                <a:lnTo>
                  <a:pt x="358" y="125"/>
                </a:lnTo>
                <a:lnTo>
                  <a:pt x="357" y="131"/>
                </a:lnTo>
                <a:lnTo>
                  <a:pt x="357" y="137"/>
                </a:lnTo>
                <a:lnTo>
                  <a:pt x="357" y="137"/>
                </a:lnTo>
                <a:lnTo>
                  <a:pt x="383" y="137"/>
                </a:lnTo>
                <a:lnTo>
                  <a:pt x="383" y="137"/>
                </a:lnTo>
                <a:lnTo>
                  <a:pt x="384" y="126"/>
                </a:lnTo>
                <a:lnTo>
                  <a:pt x="384" y="126"/>
                </a:lnTo>
                <a:lnTo>
                  <a:pt x="372" y="125"/>
                </a:lnTo>
                <a:lnTo>
                  <a:pt x="358" y="125"/>
                </a:lnTo>
                <a:lnTo>
                  <a:pt x="358" y="125"/>
                </a:lnTo>
                <a:close/>
                <a:moveTo>
                  <a:pt x="663" y="125"/>
                </a:moveTo>
                <a:lnTo>
                  <a:pt x="663" y="125"/>
                </a:lnTo>
                <a:lnTo>
                  <a:pt x="669" y="129"/>
                </a:lnTo>
                <a:lnTo>
                  <a:pt x="675" y="134"/>
                </a:lnTo>
                <a:lnTo>
                  <a:pt x="675" y="134"/>
                </a:lnTo>
                <a:lnTo>
                  <a:pt x="671" y="125"/>
                </a:lnTo>
                <a:lnTo>
                  <a:pt x="671" y="125"/>
                </a:lnTo>
                <a:lnTo>
                  <a:pt x="668" y="125"/>
                </a:lnTo>
                <a:lnTo>
                  <a:pt x="663" y="125"/>
                </a:lnTo>
                <a:lnTo>
                  <a:pt x="663" y="125"/>
                </a:lnTo>
                <a:close/>
                <a:moveTo>
                  <a:pt x="680" y="129"/>
                </a:moveTo>
                <a:lnTo>
                  <a:pt x="680" y="129"/>
                </a:lnTo>
                <a:lnTo>
                  <a:pt x="678" y="126"/>
                </a:lnTo>
                <a:lnTo>
                  <a:pt x="678" y="125"/>
                </a:lnTo>
                <a:lnTo>
                  <a:pt x="677" y="125"/>
                </a:lnTo>
                <a:lnTo>
                  <a:pt x="677" y="125"/>
                </a:lnTo>
                <a:lnTo>
                  <a:pt x="678" y="128"/>
                </a:lnTo>
                <a:lnTo>
                  <a:pt x="678" y="129"/>
                </a:lnTo>
                <a:lnTo>
                  <a:pt x="680" y="129"/>
                </a:lnTo>
                <a:lnTo>
                  <a:pt x="680" y="129"/>
                </a:lnTo>
                <a:close/>
                <a:moveTo>
                  <a:pt x="746" y="134"/>
                </a:moveTo>
                <a:lnTo>
                  <a:pt x="746" y="134"/>
                </a:lnTo>
                <a:lnTo>
                  <a:pt x="744" y="129"/>
                </a:lnTo>
                <a:lnTo>
                  <a:pt x="742" y="126"/>
                </a:lnTo>
                <a:lnTo>
                  <a:pt x="741" y="125"/>
                </a:lnTo>
                <a:lnTo>
                  <a:pt x="741" y="125"/>
                </a:lnTo>
                <a:lnTo>
                  <a:pt x="742" y="129"/>
                </a:lnTo>
                <a:lnTo>
                  <a:pt x="744" y="132"/>
                </a:lnTo>
                <a:lnTo>
                  <a:pt x="746" y="134"/>
                </a:lnTo>
                <a:lnTo>
                  <a:pt x="746" y="134"/>
                </a:lnTo>
                <a:close/>
                <a:moveTo>
                  <a:pt x="337" y="128"/>
                </a:moveTo>
                <a:lnTo>
                  <a:pt x="337" y="128"/>
                </a:lnTo>
                <a:lnTo>
                  <a:pt x="335" y="132"/>
                </a:lnTo>
                <a:lnTo>
                  <a:pt x="335" y="134"/>
                </a:lnTo>
                <a:lnTo>
                  <a:pt x="335" y="137"/>
                </a:lnTo>
                <a:lnTo>
                  <a:pt x="335" y="137"/>
                </a:lnTo>
                <a:lnTo>
                  <a:pt x="343" y="137"/>
                </a:lnTo>
                <a:lnTo>
                  <a:pt x="351" y="137"/>
                </a:lnTo>
                <a:lnTo>
                  <a:pt x="351" y="137"/>
                </a:lnTo>
                <a:lnTo>
                  <a:pt x="354" y="126"/>
                </a:lnTo>
                <a:lnTo>
                  <a:pt x="354" y="126"/>
                </a:lnTo>
                <a:lnTo>
                  <a:pt x="345" y="126"/>
                </a:lnTo>
                <a:lnTo>
                  <a:pt x="337" y="128"/>
                </a:lnTo>
                <a:lnTo>
                  <a:pt x="337" y="128"/>
                </a:lnTo>
                <a:close/>
                <a:moveTo>
                  <a:pt x="735" y="146"/>
                </a:moveTo>
                <a:lnTo>
                  <a:pt x="735" y="146"/>
                </a:lnTo>
                <a:lnTo>
                  <a:pt x="724" y="126"/>
                </a:lnTo>
                <a:lnTo>
                  <a:pt x="724" y="126"/>
                </a:lnTo>
                <a:lnTo>
                  <a:pt x="724" y="131"/>
                </a:lnTo>
                <a:lnTo>
                  <a:pt x="727" y="135"/>
                </a:lnTo>
                <a:lnTo>
                  <a:pt x="735" y="146"/>
                </a:lnTo>
                <a:lnTo>
                  <a:pt x="735" y="146"/>
                </a:lnTo>
                <a:close/>
                <a:moveTo>
                  <a:pt x="157" y="141"/>
                </a:moveTo>
                <a:lnTo>
                  <a:pt x="157" y="141"/>
                </a:lnTo>
                <a:lnTo>
                  <a:pt x="174" y="138"/>
                </a:lnTo>
                <a:lnTo>
                  <a:pt x="174" y="138"/>
                </a:lnTo>
                <a:lnTo>
                  <a:pt x="175" y="132"/>
                </a:lnTo>
                <a:lnTo>
                  <a:pt x="175" y="129"/>
                </a:lnTo>
                <a:lnTo>
                  <a:pt x="172" y="128"/>
                </a:lnTo>
                <a:lnTo>
                  <a:pt x="168" y="128"/>
                </a:lnTo>
                <a:lnTo>
                  <a:pt x="165" y="129"/>
                </a:lnTo>
                <a:lnTo>
                  <a:pt x="160" y="134"/>
                </a:lnTo>
                <a:lnTo>
                  <a:pt x="157" y="137"/>
                </a:lnTo>
                <a:lnTo>
                  <a:pt x="157" y="141"/>
                </a:lnTo>
                <a:lnTo>
                  <a:pt x="157" y="141"/>
                </a:lnTo>
                <a:close/>
                <a:moveTo>
                  <a:pt x="387" y="137"/>
                </a:moveTo>
                <a:lnTo>
                  <a:pt x="387" y="137"/>
                </a:lnTo>
                <a:lnTo>
                  <a:pt x="392" y="137"/>
                </a:lnTo>
                <a:lnTo>
                  <a:pt x="398" y="137"/>
                </a:lnTo>
                <a:lnTo>
                  <a:pt x="398" y="137"/>
                </a:lnTo>
                <a:lnTo>
                  <a:pt x="398" y="131"/>
                </a:lnTo>
                <a:lnTo>
                  <a:pt x="396" y="126"/>
                </a:lnTo>
                <a:lnTo>
                  <a:pt x="396" y="126"/>
                </a:lnTo>
                <a:lnTo>
                  <a:pt x="392" y="126"/>
                </a:lnTo>
                <a:lnTo>
                  <a:pt x="390" y="129"/>
                </a:lnTo>
                <a:lnTo>
                  <a:pt x="387" y="137"/>
                </a:lnTo>
                <a:lnTo>
                  <a:pt x="387" y="137"/>
                </a:lnTo>
                <a:close/>
                <a:moveTo>
                  <a:pt x="98" y="131"/>
                </a:moveTo>
                <a:lnTo>
                  <a:pt x="98" y="131"/>
                </a:lnTo>
                <a:lnTo>
                  <a:pt x="101" y="129"/>
                </a:lnTo>
                <a:lnTo>
                  <a:pt x="101" y="129"/>
                </a:lnTo>
                <a:lnTo>
                  <a:pt x="101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31"/>
                </a:lnTo>
                <a:lnTo>
                  <a:pt x="98" y="131"/>
                </a:lnTo>
                <a:close/>
                <a:moveTo>
                  <a:pt x="410" y="138"/>
                </a:moveTo>
                <a:lnTo>
                  <a:pt x="410" y="138"/>
                </a:lnTo>
                <a:lnTo>
                  <a:pt x="412" y="128"/>
                </a:lnTo>
                <a:lnTo>
                  <a:pt x="412" y="128"/>
                </a:lnTo>
                <a:lnTo>
                  <a:pt x="406" y="128"/>
                </a:lnTo>
                <a:lnTo>
                  <a:pt x="406" y="128"/>
                </a:lnTo>
                <a:lnTo>
                  <a:pt x="406" y="131"/>
                </a:lnTo>
                <a:lnTo>
                  <a:pt x="406" y="135"/>
                </a:lnTo>
                <a:lnTo>
                  <a:pt x="407" y="138"/>
                </a:lnTo>
                <a:lnTo>
                  <a:pt x="409" y="138"/>
                </a:lnTo>
                <a:lnTo>
                  <a:pt x="410" y="138"/>
                </a:lnTo>
                <a:lnTo>
                  <a:pt x="410" y="138"/>
                </a:lnTo>
                <a:close/>
                <a:moveTo>
                  <a:pt x="113" y="129"/>
                </a:moveTo>
                <a:lnTo>
                  <a:pt x="113" y="129"/>
                </a:lnTo>
                <a:lnTo>
                  <a:pt x="114" y="132"/>
                </a:lnTo>
                <a:lnTo>
                  <a:pt x="116" y="135"/>
                </a:lnTo>
                <a:lnTo>
                  <a:pt x="116" y="135"/>
                </a:lnTo>
                <a:lnTo>
                  <a:pt x="117" y="134"/>
                </a:lnTo>
                <a:lnTo>
                  <a:pt x="117" y="132"/>
                </a:lnTo>
                <a:lnTo>
                  <a:pt x="119" y="128"/>
                </a:lnTo>
                <a:lnTo>
                  <a:pt x="119" y="128"/>
                </a:lnTo>
                <a:lnTo>
                  <a:pt x="116" y="128"/>
                </a:lnTo>
                <a:lnTo>
                  <a:pt x="113" y="129"/>
                </a:lnTo>
                <a:lnTo>
                  <a:pt x="113" y="129"/>
                </a:lnTo>
                <a:close/>
                <a:moveTo>
                  <a:pt x="416" y="128"/>
                </a:moveTo>
                <a:lnTo>
                  <a:pt x="416" y="128"/>
                </a:lnTo>
                <a:lnTo>
                  <a:pt x="416" y="134"/>
                </a:lnTo>
                <a:lnTo>
                  <a:pt x="416" y="138"/>
                </a:lnTo>
                <a:lnTo>
                  <a:pt x="416" y="138"/>
                </a:lnTo>
                <a:lnTo>
                  <a:pt x="419" y="138"/>
                </a:lnTo>
                <a:lnTo>
                  <a:pt x="424" y="138"/>
                </a:lnTo>
                <a:lnTo>
                  <a:pt x="424" y="138"/>
                </a:lnTo>
                <a:lnTo>
                  <a:pt x="425" y="134"/>
                </a:lnTo>
                <a:lnTo>
                  <a:pt x="425" y="128"/>
                </a:lnTo>
                <a:lnTo>
                  <a:pt x="425" y="128"/>
                </a:lnTo>
                <a:lnTo>
                  <a:pt x="416" y="128"/>
                </a:lnTo>
                <a:lnTo>
                  <a:pt x="416" y="128"/>
                </a:lnTo>
                <a:close/>
                <a:moveTo>
                  <a:pt x="431" y="129"/>
                </a:moveTo>
                <a:lnTo>
                  <a:pt x="431" y="129"/>
                </a:lnTo>
                <a:lnTo>
                  <a:pt x="430" y="134"/>
                </a:lnTo>
                <a:lnTo>
                  <a:pt x="430" y="138"/>
                </a:lnTo>
                <a:lnTo>
                  <a:pt x="430" y="138"/>
                </a:lnTo>
                <a:lnTo>
                  <a:pt x="438" y="137"/>
                </a:lnTo>
                <a:lnTo>
                  <a:pt x="445" y="137"/>
                </a:lnTo>
                <a:lnTo>
                  <a:pt x="445" y="137"/>
                </a:lnTo>
                <a:lnTo>
                  <a:pt x="445" y="134"/>
                </a:lnTo>
                <a:lnTo>
                  <a:pt x="444" y="129"/>
                </a:lnTo>
                <a:lnTo>
                  <a:pt x="444" y="129"/>
                </a:lnTo>
                <a:lnTo>
                  <a:pt x="438" y="129"/>
                </a:lnTo>
                <a:lnTo>
                  <a:pt x="431" y="129"/>
                </a:lnTo>
                <a:lnTo>
                  <a:pt x="431" y="129"/>
                </a:lnTo>
                <a:close/>
                <a:moveTo>
                  <a:pt x="502" y="128"/>
                </a:moveTo>
                <a:lnTo>
                  <a:pt x="502" y="128"/>
                </a:lnTo>
                <a:lnTo>
                  <a:pt x="505" y="129"/>
                </a:lnTo>
                <a:lnTo>
                  <a:pt x="508" y="131"/>
                </a:lnTo>
                <a:lnTo>
                  <a:pt x="511" y="131"/>
                </a:lnTo>
                <a:lnTo>
                  <a:pt x="512" y="131"/>
                </a:lnTo>
                <a:lnTo>
                  <a:pt x="512" y="128"/>
                </a:lnTo>
                <a:lnTo>
                  <a:pt x="512" y="128"/>
                </a:lnTo>
                <a:lnTo>
                  <a:pt x="502" y="128"/>
                </a:lnTo>
                <a:lnTo>
                  <a:pt x="502" y="128"/>
                </a:lnTo>
                <a:close/>
                <a:moveTo>
                  <a:pt x="518" y="129"/>
                </a:moveTo>
                <a:lnTo>
                  <a:pt x="518" y="129"/>
                </a:lnTo>
                <a:lnTo>
                  <a:pt x="524" y="129"/>
                </a:lnTo>
                <a:lnTo>
                  <a:pt x="527" y="129"/>
                </a:lnTo>
                <a:lnTo>
                  <a:pt x="529" y="128"/>
                </a:lnTo>
                <a:lnTo>
                  <a:pt x="529" y="128"/>
                </a:lnTo>
                <a:lnTo>
                  <a:pt x="523" y="128"/>
                </a:lnTo>
                <a:lnTo>
                  <a:pt x="520" y="128"/>
                </a:lnTo>
                <a:lnTo>
                  <a:pt x="518" y="129"/>
                </a:lnTo>
                <a:lnTo>
                  <a:pt x="518" y="129"/>
                </a:lnTo>
                <a:close/>
                <a:moveTo>
                  <a:pt x="633" y="131"/>
                </a:moveTo>
                <a:lnTo>
                  <a:pt x="633" y="131"/>
                </a:lnTo>
                <a:lnTo>
                  <a:pt x="631" y="129"/>
                </a:lnTo>
                <a:lnTo>
                  <a:pt x="631" y="128"/>
                </a:lnTo>
                <a:lnTo>
                  <a:pt x="630" y="128"/>
                </a:lnTo>
                <a:lnTo>
                  <a:pt x="630" y="128"/>
                </a:lnTo>
                <a:lnTo>
                  <a:pt x="630" y="129"/>
                </a:lnTo>
                <a:lnTo>
                  <a:pt x="630" y="131"/>
                </a:lnTo>
                <a:lnTo>
                  <a:pt x="631" y="132"/>
                </a:lnTo>
                <a:lnTo>
                  <a:pt x="633" y="131"/>
                </a:lnTo>
                <a:lnTo>
                  <a:pt x="633" y="131"/>
                </a:lnTo>
                <a:close/>
                <a:moveTo>
                  <a:pt x="303" y="131"/>
                </a:moveTo>
                <a:lnTo>
                  <a:pt x="303" y="131"/>
                </a:lnTo>
                <a:lnTo>
                  <a:pt x="303" y="134"/>
                </a:lnTo>
                <a:lnTo>
                  <a:pt x="302" y="138"/>
                </a:lnTo>
                <a:lnTo>
                  <a:pt x="302" y="138"/>
                </a:lnTo>
                <a:lnTo>
                  <a:pt x="314" y="134"/>
                </a:lnTo>
                <a:lnTo>
                  <a:pt x="325" y="129"/>
                </a:lnTo>
                <a:lnTo>
                  <a:pt x="325" y="129"/>
                </a:lnTo>
                <a:lnTo>
                  <a:pt x="320" y="129"/>
                </a:lnTo>
                <a:lnTo>
                  <a:pt x="316" y="129"/>
                </a:lnTo>
                <a:lnTo>
                  <a:pt x="303" y="131"/>
                </a:lnTo>
                <a:lnTo>
                  <a:pt x="303" y="131"/>
                </a:lnTo>
                <a:close/>
                <a:moveTo>
                  <a:pt x="454" y="131"/>
                </a:moveTo>
                <a:lnTo>
                  <a:pt x="454" y="131"/>
                </a:lnTo>
                <a:lnTo>
                  <a:pt x="457" y="131"/>
                </a:lnTo>
                <a:lnTo>
                  <a:pt x="459" y="132"/>
                </a:lnTo>
                <a:lnTo>
                  <a:pt x="459" y="132"/>
                </a:lnTo>
                <a:lnTo>
                  <a:pt x="460" y="131"/>
                </a:lnTo>
                <a:lnTo>
                  <a:pt x="460" y="128"/>
                </a:lnTo>
                <a:lnTo>
                  <a:pt x="460" y="128"/>
                </a:lnTo>
                <a:lnTo>
                  <a:pt x="457" y="129"/>
                </a:lnTo>
                <a:lnTo>
                  <a:pt x="454" y="129"/>
                </a:lnTo>
                <a:lnTo>
                  <a:pt x="454" y="131"/>
                </a:lnTo>
                <a:lnTo>
                  <a:pt x="454" y="131"/>
                </a:lnTo>
                <a:close/>
                <a:moveTo>
                  <a:pt x="471" y="135"/>
                </a:moveTo>
                <a:lnTo>
                  <a:pt x="471" y="135"/>
                </a:lnTo>
                <a:lnTo>
                  <a:pt x="477" y="134"/>
                </a:lnTo>
                <a:lnTo>
                  <a:pt x="483" y="134"/>
                </a:lnTo>
                <a:lnTo>
                  <a:pt x="483" y="134"/>
                </a:lnTo>
                <a:lnTo>
                  <a:pt x="485" y="131"/>
                </a:lnTo>
                <a:lnTo>
                  <a:pt x="485" y="129"/>
                </a:lnTo>
                <a:lnTo>
                  <a:pt x="485" y="129"/>
                </a:lnTo>
                <a:lnTo>
                  <a:pt x="470" y="129"/>
                </a:lnTo>
                <a:lnTo>
                  <a:pt x="470" y="129"/>
                </a:lnTo>
                <a:lnTo>
                  <a:pt x="470" y="132"/>
                </a:lnTo>
                <a:lnTo>
                  <a:pt x="470" y="134"/>
                </a:lnTo>
                <a:lnTo>
                  <a:pt x="471" y="135"/>
                </a:lnTo>
                <a:lnTo>
                  <a:pt x="471" y="135"/>
                </a:lnTo>
                <a:close/>
                <a:moveTo>
                  <a:pt x="593" y="129"/>
                </a:moveTo>
                <a:lnTo>
                  <a:pt x="593" y="129"/>
                </a:lnTo>
                <a:lnTo>
                  <a:pt x="590" y="129"/>
                </a:lnTo>
                <a:lnTo>
                  <a:pt x="588" y="129"/>
                </a:lnTo>
                <a:lnTo>
                  <a:pt x="588" y="129"/>
                </a:lnTo>
                <a:lnTo>
                  <a:pt x="588" y="131"/>
                </a:lnTo>
                <a:lnTo>
                  <a:pt x="590" y="131"/>
                </a:lnTo>
                <a:lnTo>
                  <a:pt x="592" y="131"/>
                </a:lnTo>
                <a:lnTo>
                  <a:pt x="593" y="129"/>
                </a:lnTo>
                <a:lnTo>
                  <a:pt x="593" y="129"/>
                </a:lnTo>
                <a:close/>
                <a:moveTo>
                  <a:pt x="720" y="148"/>
                </a:moveTo>
                <a:lnTo>
                  <a:pt x="720" y="148"/>
                </a:lnTo>
                <a:lnTo>
                  <a:pt x="718" y="138"/>
                </a:lnTo>
                <a:lnTo>
                  <a:pt x="715" y="132"/>
                </a:lnTo>
                <a:lnTo>
                  <a:pt x="712" y="129"/>
                </a:lnTo>
                <a:lnTo>
                  <a:pt x="712" y="129"/>
                </a:lnTo>
                <a:lnTo>
                  <a:pt x="713" y="135"/>
                </a:lnTo>
                <a:lnTo>
                  <a:pt x="715" y="141"/>
                </a:lnTo>
                <a:lnTo>
                  <a:pt x="718" y="146"/>
                </a:lnTo>
                <a:lnTo>
                  <a:pt x="720" y="148"/>
                </a:lnTo>
                <a:lnTo>
                  <a:pt x="720" y="148"/>
                </a:lnTo>
                <a:close/>
                <a:moveTo>
                  <a:pt x="489" y="132"/>
                </a:moveTo>
                <a:lnTo>
                  <a:pt x="489" y="132"/>
                </a:lnTo>
                <a:lnTo>
                  <a:pt x="494" y="132"/>
                </a:lnTo>
                <a:lnTo>
                  <a:pt x="494" y="132"/>
                </a:lnTo>
                <a:lnTo>
                  <a:pt x="494" y="131"/>
                </a:lnTo>
                <a:lnTo>
                  <a:pt x="492" y="131"/>
                </a:lnTo>
                <a:lnTo>
                  <a:pt x="491" y="131"/>
                </a:lnTo>
                <a:lnTo>
                  <a:pt x="489" y="132"/>
                </a:lnTo>
                <a:lnTo>
                  <a:pt x="489" y="132"/>
                </a:lnTo>
                <a:close/>
                <a:moveTo>
                  <a:pt x="643" y="132"/>
                </a:moveTo>
                <a:lnTo>
                  <a:pt x="643" y="132"/>
                </a:lnTo>
                <a:lnTo>
                  <a:pt x="643" y="131"/>
                </a:lnTo>
                <a:lnTo>
                  <a:pt x="643" y="129"/>
                </a:lnTo>
                <a:lnTo>
                  <a:pt x="643" y="129"/>
                </a:lnTo>
                <a:lnTo>
                  <a:pt x="642" y="129"/>
                </a:lnTo>
                <a:lnTo>
                  <a:pt x="640" y="131"/>
                </a:lnTo>
                <a:lnTo>
                  <a:pt x="640" y="131"/>
                </a:lnTo>
                <a:lnTo>
                  <a:pt x="642" y="131"/>
                </a:lnTo>
                <a:lnTo>
                  <a:pt x="642" y="132"/>
                </a:lnTo>
                <a:lnTo>
                  <a:pt x="643" y="132"/>
                </a:lnTo>
                <a:lnTo>
                  <a:pt x="643" y="132"/>
                </a:lnTo>
                <a:lnTo>
                  <a:pt x="643" y="132"/>
                </a:lnTo>
                <a:close/>
                <a:moveTo>
                  <a:pt x="547" y="132"/>
                </a:moveTo>
                <a:lnTo>
                  <a:pt x="547" y="132"/>
                </a:lnTo>
                <a:lnTo>
                  <a:pt x="547" y="137"/>
                </a:lnTo>
                <a:lnTo>
                  <a:pt x="546" y="138"/>
                </a:lnTo>
                <a:lnTo>
                  <a:pt x="543" y="140"/>
                </a:lnTo>
                <a:lnTo>
                  <a:pt x="541" y="143"/>
                </a:lnTo>
                <a:lnTo>
                  <a:pt x="541" y="143"/>
                </a:lnTo>
                <a:lnTo>
                  <a:pt x="546" y="146"/>
                </a:lnTo>
                <a:lnTo>
                  <a:pt x="550" y="148"/>
                </a:lnTo>
                <a:lnTo>
                  <a:pt x="564" y="148"/>
                </a:lnTo>
                <a:lnTo>
                  <a:pt x="564" y="148"/>
                </a:lnTo>
                <a:lnTo>
                  <a:pt x="567" y="140"/>
                </a:lnTo>
                <a:lnTo>
                  <a:pt x="570" y="132"/>
                </a:lnTo>
                <a:lnTo>
                  <a:pt x="570" y="132"/>
                </a:lnTo>
                <a:lnTo>
                  <a:pt x="558" y="132"/>
                </a:lnTo>
                <a:lnTo>
                  <a:pt x="547" y="132"/>
                </a:lnTo>
                <a:lnTo>
                  <a:pt x="547" y="132"/>
                </a:lnTo>
                <a:close/>
                <a:moveTo>
                  <a:pt x="653" y="135"/>
                </a:moveTo>
                <a:lnTo>
                  <a:pt x="653" y="135"/>
                </a:lnTo>
                <a:lnTo>
                  <a:pt x="653" y="134"/>
                </a:lnTo>
                <a:lnTo>
                  <a:pt x="651" y="132"/>
                </a:lnTo>
                <a:lnTo>
                  <a:pt x="648" y="131"/>
                </a:lnTo>
                <a:lnTo>
                  <a:pt x="648" y="131"/>
                </a:lnTo>
                <a:lnTo>
                  <a:pt x="648" y="134"/>
                </a:lnTo>
                <a:lnTo>
                  <a:pt x="649" y="135"/>
                </a:lnTo>
                <a:lnTo>
                  <a:pt x="651" y="135"/>
                </a:lnTo>
                <a:lnTo>
                  <a:pt x="653" y="135"/>
                </a:lnTo>
                <a:lnTo>
                  <a:pt x="653" y="135"/>
                </a:lnTo>
                <a:close/>
                <a:moveTo>
                  <a:pt x="186" y="137"/>
                </a:moveTo>
                <a:lnTo>
                  <a:pt x="186" y="137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4"/>
                </a:lnTo>
                <a:lnTo>
                  <a:pt x="186" y="132"/>
                </a:lnTo>
                <a:lnTo>
                  <a:pt x="186" y="132"/>
                </a:lnTo>
                <a:lnTo>
                  <a:pt x="186" y="135"/>
                </a:lnTo>
                <a:lnTo>
                  <a:pt x="186" y="135"/>
                </a:lnTo>
                <a:lnTo>
                  <a:pt x="186" y="137"/>
                </a:lnTo>
                <a:lnTo>
                  <a:pt x="186" y="137"/>
                </a:lnTo>
                <a:close/>
                <a:moveTo>
                  <a:pt x="128" y="135"/>
                </a:moveTo>
                <a:lnTo>
                  <a:pt x="128" y="135"/>
                </a:lnTo>
                <a:lnTo>
                  <a:pt x="122" y="144"/>
                </a:lnTo>
                <a:lnTo>
                  <a:pt x="120" y="149"/>
                </a:lnTo>
                <a:lnTo>
                  <a:pt x="117" y="154"/>
                </a:lnTo>
                <a:lnTo>
                  <a:pt x="117" y="154"/>
                </a:lnTo>
                <a:lnTo>
                  <a:pt x="126" y="152"/>
                </a:lnTo>
                <a:lnTo>
                  <a:pt x="133" y="148"/>
                </a:lnTo>
                <a:lnTo>
                  <a:pt x="139" y="143"/>
                </a:lnTo>
                <a:lnTo>
                  <a:pt x="143" y="137"/>
                </a:lnTo>
                <a:lnTo>
                  <a:pt x="143" y="137"/>
                </a:lnTo>
                <a:lnTo>
                  <a:pt x="140" y="134"/>
                </a:lnTo>
                <a:lnTo>
                  <a:pt x="137" y="134"/>
                </a:lnTo>
                <a:lnTo>
                  <a:pt x="128" y="135"/>
                </a:lnTo>
                <a:lnTo>
                  <a:pt x="128" y="135"/>
                </a:lnTo>
                <a:close/>
                <a:moveTo>
                  <a:pt x="99" y="135"/>
                </a:moveTo>
                <a:lnTo>
                  <a:pt x="99" y="135"/>
                </a:lnTo>
                <a:lnTo>
                  <a:pt x="101" y="138"/>
                </a:lnTo>
                <a:lnTo>
                  <a:pt x="101" y="141"/>
                </a:lnTo>
                <a:lnTo>
                  <a:pt x="101" y="141"/>
                </a:lnTo>
                <a:lnTo>
                  <a:pt x="104" y="140"/>
                </a:lnTo>
                <a:lnTo>
                  <a:pt x="107" y="137"/>
                </a:lnTo>
                <a:lnTo>
                  <a:pt x="107" y="137"/>
                </a:lnTo>
                <a:lnTo>
                  <a:pt x="105" y="135"/>
                </a:lnTo>
                <a:lnTo>
                  <a:pt x="104" y="134"/>
                </a:lnTo>
                <a:lnTo>
                  <a:pt x="104" y="134"/>
                </a:lnTo>
                <a:lnTo>
                  <a:pt x="102" y="135"/>
                </a:lnTo>
                <a:lnTo>
                  <a:pt x="99" y="135"/>
                </a:lnTo>
                <a:lnTo>
                  <a:pt x="99" y="135"/>
                </a:lnTo>
                <a:close/>
                <a:moveTo>
                  <a:pt x="459" y="135"/>
                </a:moveTo>
                <a:lnTo>
                  <a:pt x="459" y="135"/>
                </a:lnTo>
                <a:lnTo>
                  <a:pt x="453" y="134"/>
                </a:lnTo>
                <a:lnTo>
                  <a:pt x="453" y="134"/>
                </a:lnTo>
                <a:lnTo>
                  <a:pt x="453" y="135"/>
                </a:lnTo>
                <a:lnTo>
                  <a:pt x="454" y="135"/>
                </a:lnTo>
                <a:lnTo>
                  <a:pt x="459" y="135"/>
                </a:lnTo>
                <a:lnTo>
                  <a:pt x="459" y="135"/>
                </a:lnTo>
                <a:close/>
                <a:moveTo>
                  <a:pt x="73" y="146"/>
                </a:moveTo>
                <a:lnTo>
                  <a:pt x="73" y="146"/>
                </a:lnTo>
                <a:lnTo>
                  <a:pt x="76" y="144"/>
                </a:lnTo>
                <a:lnTo>
                  <a:pt x="79" y="141"/>
                </a:lnTo>
                <a:lnTo>
                  <a:pt x="81" y="135"/>
                </a:lnTo>
                <a:lnTo>
                  <a:pt x="81" y="135"/>
                </a:lnTo>
                <a:lnTo>
                  <a:pt x="76" y="140"/>
                </a:lnTo>
                <a:lnTo>
                  <a:pt x="75" y="143"/>
                </a:lnTo>
                <a:lnTo>
                  <a:pt x="73" y="146"/>
                </a:lnTo>
                <a:lnTo>
                  <a:pt x="73" y="146"/>
                </a:lnTo>
                <a:close/>
                <a:moveTo>
                  <a:pt x="319" y="138"/>
                </a:moveTo>
                <a:lnTo>
                  <a:pt x="319" y="138"/>
                </a:lnTo>
                <a:lnTo>
                  <a:pt x="323" y="138"/>
                </a:lnTo>
                <a:lnTo>
                  <a:pt x="326" y="138"/>
                </a:lnTo>
                <a:lnTo>
                  <a:pt x="326" y="137"/>
                </a:lnTo>
                <a:lnTo>
                  <a:pt x="326" y="137"/>
                </a:lnTo>
                <a:lnTo>
                  <a:pt x="325" y="135"/>
                </a:lnTo>
                <a:lnTo>
                  <a:pt x="323" y="135"/>
                </a:lnTo>
                <a:lnTo>
                  <a:pt x="319" y="138"/>
                </a:lnTo>
                <a:lnTo>
                  <a:pt x="319" y="138"/>
                </a:lnTo>
                <a:close/>
                <a:moveTo>
                  <a:pt x="526" y="135"/>
                </a:moveTo>
                <a:lnTo>
                  <a:pt x="526" y="135"/>
                </a:lnTo>
                <a:lnTo>
                  <a:pt x="521" y="135"/>
                </a:lnTo>
                <a:lnTo>
                  <a:pt x="521" y="135"/>
                </a:lnTo>
                <a:lnTo>
                  <a:pt x="523" y="137"/>
                </a:lnTo>
                <a:lnTo>
                  <a:pt x="524" y="137"/>
                </a:lnTo>
                <a:lnTo>
                  <a:pt x="526" y="137"/>
                </a:lnTo>
                <a:lnTo>
                  <a:pt x="526" y="135"/>
                </a:lnTo>
                <a:lnTo>
                  <a:pt x="526" y="135"/>
                </a:lnTo>
                <a:close/>
                <a:moveTo>
                  <a:pt x="570" y="148"/>
                </a:moveTo>
                <a:lnTo>
                  <a:pt x="570" y="148"/>
                </a:lnTo>
                <a:lnTo>
                  <a:pt x="573" y="146"/>
                </a:lnTo>
                <a:lnTo>
                  <a:pt x="575" y="146"/>
                </a:lnTo>
                <a:lnTo>
                  <a:pt x="575" y="146"/>
                </a:lnTo>
                <a:lnTo>
                  <a:pt x="575" y="140"/>
                </a:lnTo>
                <a:lnTo>
                  <a:pt x="575" y="137"/>
                </a:lnTo>
                <a:lnTo>
                  <a:pt x="575" y="135"/>
                </a:lnTo>
                <a:lnTo>
                  <a:pt x="575" y="135"/>
                </a:lnTo>
                <a:lnTo>
                  <a:pt x="572" y="140"/>
                </a:lnTo>
                <a:lnTo>
                  <a:pt x="570" y="148"/>
                </a:lnTo>
                <a:lnTo>
                  <a:pt x="570" y="148"/>
                </a:lnTo>
                <a:close/>
                <a:moveTo>
                  <a:pt x="581" y="146"/>
                </a:moveTo>
                <a:lnTo>
                  <a:pt x="581" y="146"/>
                </a:lnTo>
                <a:lnTo>
                  <a:pt x="582" y="140"/>
                </a:lnTo>
                <a:lnTo>
                  <a:pt x="582" y="137"/>
                </a:lnTo>
                <a:lnTo>
                  <a:pt x="581" y="135"/>
                </a:lnTo>
                <a:lnTo>
                  <a:pt x="581" y="135"/>
                </a:lnTo>
                <a:lnTo>
                  <a:pt x="579" y="141"/>
                </a:lnTo>
                <a:lnTo>
                  <a:pt x="579" y="144"/>
                </a:lnTo>
                <a:lnTo>
                  <a:pt x="581" y="146"/>
                </a:lnTo>
                <a:lnTo>
                  <a:pt x="581" y="146"/>
                </a:lnTo>
                <a:close/>
                <a:moveTo>
                  <a:pt x="668" y="138"/>
                </a:moveTo>
                <a:lnTo>
                  <a:pt x="668" y="138"/>
                </a:lnTo>
                <a:lnTo>
                  <a:pt x="663" y="135"/>
                </a:lnTo>
                <a:lnTo>
                  <a:pt x="662" y="135"/>
                </a:lnTo>
                <a:lnTo>
                  <a:pt x="660" y="137"/>
                </a:lnTo>
                <a:lnTo>
                  <a:pt x="660" y="137"/>
                </a:lnTo>
                <a:lnTo>
                  <a:pt x="665" y="138"/>
                </a:lnTo>
                <a:lnTo>
                  <a:pt x="668" y="138"/>
                </a:lnTo>
                <a:lnTo>
                  <a:pt x="668" y="138"/>
                </a:lnTo>
                <a:close/>
                <a:moveTo>
                  <a:pt x="294" y="138"/>
                </a:moveTo>
                <a:lnTo>
                  <a:pt x="294" y="138"/>
                </a:lnTo>
                <a:lnTo>
                  <a:pt x="294" y="137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1" y="138"/>
                </a:lnTo>
                <a:lnTo>
                  <a:pt x="291" y="140"/>
                </a:lnTo>
                <a:lnTo>
                  <a:pt x="294" y="138"/>
                </a:lnTo>
                <a:lnTo>
                  <a:pt x="294" y="138"/>
                </a:lnTo>
                <a:close/>
                <a:moveTo>
                  <a:pt x="631" y="138"/>
                </a:moveTo>
                <a:lnTo>
                  <a:pt x="631" y="138"/>
                </a:lnTo>
                <a:lnTo>
                  <a:pt x="634" y="138"/>
                </a:lnTo>
                <a:lnTo>
                  <a:pt x="637" y="140"/>
                </a:lnTo>
                <a:lnTo>
                  <a:pt x="637" y="140"/>
                </a:lnTo>
                <a:lnTo>
                  <a:pt x="636" y="138"/>
                </a:lnTo>
                <a:lnTo>
                  <a:pt x="634" y="137"/>
                </a:lnTo>
                <a:lnTo>
                  <a:pt x="633" y="137"/>
                </a:lnTo>
                <a:lnTo>
                  <a:pt x="631" y="135"/>
                </a:lnTo>
                <a:lnTo>
                  <a:pt x="631" y="135"/>
                </a:lnTo>
                <a:lnTo>
                  <a:pt x="630" y="137"/>
                </a:lnTo>
                <a:lnTo>
                  <a:pt x="630" y="138"/>
                </a:lnTo>
                <a:lnTo>
                  <a:pt x="631" y="138"/>
                </a:lnTo>
                <a:lnTo>
                  <a:pt x="631" y="138"/>
                </a:lnTo>
                <a:close/>
                <a:moveTo>
                  <a:pt x="226" y="141"/>
                </a:moveTo>
                <a:lnTo>
                  <a:pt x="226" y="141"/>
                </a:lnTo>
                <a:lnTo>
                  <a:pt x="232" y="137"/>
                </a:lnTo>
                <a:lnTo>
                  <a:pt x="232" y="137"/>
                </a:lnTo>
                <a:lnTo>
                  <a:pt x="230" y="137"/>
                </a:lnTo>
                <a:lnTo>
                  <a:pt x="229" y="137"/>
                </a:lnTo>
                <a:lnTo>
                  <a:pt x="226" y="141"/>
                </a:lnTo>
                <a:lnTo>
                  <a:pt x="226" y="141"/>
                </a:lnTo>
                <a:close/>
                <a:moveTo>
                  <a:pt x="235" y="143"/>
                </a:moveTo>
                <a:lnTo>
                  <a:pt x="235" y="143"/>
                </a:lnTo>
                <a:lnTo>
                  <a:pt x="239" y="143"/>
                </a:lnTo>
                <a:lnTo>
                  <a:pt x="245" y="141"/>
                </a:lnTo>
                <a:lnTo>
                  <a:pt x="256" y="137"/>
                </a:lnTo>
                <a:lnTo>
                  <a:pt x="256" y="137"/>
                </a:lnTo>
                <a:lnTo>
                  <a:pt x="248" y="137"/>
                </a:lnTo>
                <a:lnTo>
                  <a:pt x="242" y="137"/>
                </a:lnTo>
                <a:lnTo>
                  <a:pt x="238" y="140"/>
                </a:lnTo>
                <a:lnTo>
                  <a:pt x="235" y="143"/>
                </a:lnTo>
                <a:lnTo>
                  <a:pt x="235" y="143"/>
                </a:lnTo>
                <a:close/>
                <a:moveTo>
                  <a:pt x="499" y="138"/>
                </a:moveTo>
                <a:lnTo>
                  <a:pt x="499" y="138"/>
                </a:lnTo>
                <a:lnTo>
                  <a:pt x="499" y="141"/>
                </a:lnTo>
                <a:lnTo>
                  <a:pt x="499" y="141"/>
                </a:lnTo>
                <a:lnTo>
                  <a:pt x="503" y="143"/>
                </a:lnTo>
                <a:lnTo>
                  <a:pt x="508" y="143"/>
                </a:lnTo>
                <a:lnTo>
                  <a:pt x="508" y="143"/>
                </a:lnTo>
                <a:lnTo>
                  <a:pt x="509" y="140"/>
                </a:lnTo>
                <a:lnTo>
                  <a:pt x="511" y="137"/>
                </a:lnTo>
                <a:lnTo>
                  <a:pt x="511" y="137"/>
                </a:lnTo>
                <a:lnTo>
                  <a:pt x="505" y="137"/>
                </a:lnTo>
                <a:lnTo>
                  <a:pt x="499" y="138"/>
                </a:lnTo>
                <a:lnTo>
                  <a:pt x="499" y="138"/>
                </a:lnTo>
                <a:close/>
                <a:moveTo>
                  <a:pt x="531" y="138"/>
                </a:moveTo>
                <a:lnTo>
                  <a:pt x="531" y="138"/>
                </a:lnTo>
                <a:lnTo>
                  <a:pt x="534" y="138"/>
                </a:lnTo>
                <a:lnTo>
                  <a:pt x="535" y="138"/>
                </a:lnTo>
                <a:lnTo>
                  <a:pt x="535" y="137"/>
                </a:lnTo>
                <a:lnTo>
                  <a:pt x="535" y="137"/>
                </a:lnTo>
                <a:lnTo>
                  <a:pt x="534" y="137"/>
                </a:lnTo>
                <a:lnTo>
                  <a:pt x="532" y="137"/>
                </a:lnTo>
                <a:lnTo>
                  <a:pt x="531" y="138"/>
                </a:lnTo>
                <a:lnTo>
                  <a:pt x="531" y="138"/>
                </a:lnTo>
                <a:close/>
                <a:moveTo>
                  <a:pt x="58" y="148"/>
                </a:moveTo>
                <a:lnTo>
                  <a:pt x="58" y="148"/>
                </a:lnTo>
                <a:lnTo>
                  <a:pt x="61" y="146"/>
                </a:lnTo>
                <a:lnTo>
                  <a:pt x="64" y="143"/>
                </a:lnTo>
                <a:lnTo>
                  <a:pt x="65" y="138"/>
                </a:lnTo>
                <a:lnTo>
                  <a:pt x="65" y="138"/>
                </a:lnTo>
                <a:lnTo>
                  <a:pt x="61" y="143"/>
                </a:lnTo>
                <a:lnTo>
                  <a:pt x="59" y="144"/>
                </a:lnTo>
                <a:lnTo>
                  <a:pt x="58" y="148"/>
                </a:lnTo>
                <a:lnTo>
                  <a:pt x="58" y="148"/>
                </a:lnTo>
                <a:close/>
                <a:moveTo>
                  <a:pt x="206" y="138"/>
                </a:moveTo>
                <a:lnTo>
                  <a:pt x="206" y="138"/>
                </a:lnTo>
                <a:lnTo>
                  <a:pt x="206" y="140"/>
                </a:lnTo>
                <a:lnTo>
                  <a:pt x="204" y="143"/>
                </a:lnTo>
                <a:lnTo>
                  <a:pt x="206" y="148"/>
                </a:lnTo>
                <a:lnTo>
                  <a:pt x="209" y="151"/>
                </a:lnTo>
                <a:lnTo>
                  <a:pt x="210" y="157"/>
                </a:lnTo>
                <a:lnTo>
                  <a:pt x="210" y="157"/>
                </a:lnTo>
                <a:lnTo>
                  <a:pt x="212" y="154"/>
                </a:lnTo>
                <a:lnTo>
                  <a:pt x="213" y="152"/>
                </a:lnTo>
                <a:lnTo>
                  <a:pt x="215" y="149"/>
                </a:lnTo>
                <a:lnTo>
                  <a:pt x="216" y="146"/>
                </a:lnTo>
                <a:lnTo>
                  <a:pt x="216" y="146"/>
                </a:lnTo>
                <a:lnTo>
                  <a:pt x="215" y="144"/>
                </a:lnTo>
                <a:lnTo>
                  <a:pt x="215" y="141"/>
                </a:lnTo>
                <a:lnTo>
                  <a:pt x="216" y="137"/>
                </a:lnTo>
                <a:lnTo>
                  <a:pt x="216" y="137"/>
                </a:lnTo>
                <a:lnTo>
                  <a:pt x="212" y="137"/>
                </a:lnTo>
                <a:lnTo>
                  <a:pt x="206" y="138"/>
                </a:lnTo>
                <a:lnTo>
                  <a:pt x="206" y="138"/>
                </a:lnTo>
                <a:close/>
                <a:moveTo>
                  <a:pt x="587" y="138"/>
                </a:moveTo>
                <a:lnTo>
                  <a:pt x="587" y="138"/>
                </a:lnTo>
                <a:lnTo>
                  <a:pt x="587" y="141"/>
                </a:lnTo>
                <a:lnTo>
                  <a:pt x="587" y="146"/>
                </a:lnTo>
                <a:lnTo>
                  <a:pt x="587" y="146"/>
                </a:lnTo>
                <a:lnTo>
                  <a:pt x="598" y="144"/>
                </a:lnTo>
                <a:lnTo>
                  <a:pt x="607" y="144"/>
                </a:lnTo>
                <a:lnTo>
                  <a:pt x="607" y="144"/>
                </a:lnTo>
                <a:lnTo>
                  <a:pt x="602" y="141"/>
                </a:lnTo>
                <a:lnTo>
                  <a:pt x="598" y="140"/>
                </a:lnTo>
                <a:lnTo>
                  <a:pt x="587" y="138"/>
                </a:lnTo>
                <a:lnTo>
                  <a:pt x="587" y="138"/>
                </a:lnTo>
                <a:close/>
                <a:moveTo>
                  <a:pt x="90" y="148"/>
                </a:moveTo>
                <a:lnTo>
                  <a:pt x="90" y="148"/>
                </a:lnTo>
                <a:lnTo>
                  <a:pt x="93" y="146"/>
                </a:lnTo>
                <a:lnTo>
                  <a:pt x="96" y="143"/>
                </a:lnTo>
                <a:lnTo>
                  <a:pt x="96" y="143"/>
                </a:lnTo>
                <a:lnTo>
                  <a:pt x="94" y="140"/>
                </a:lnTo>
                <a:lnTo>
                  <a:pt x="94" y="138"/>
                </a:lnTo>
                <a:lnTo>
                  <a:pt x="93" y="138"/>
                </a:lnTo>
                <a:lnTo>
                  <a:pt x="93" y="138"/>
                </a:lnTo>
                <a:lnTo>
                  <a:pt x="90" y="148"/>
                </a:lnTo>
                <a:lnTo>
                  <a:pt x="90" y="148"/>
                </a:lnTo>
                <a:close/>
                <a:moveTo>
                  <a:pt x="482" y="140"/>
                </a:moveTo>
                <a:lnTo>
                  <a:pt x="482" y="140"/>
                </a:lnTo>
                <a:lnTo>
                  <a:pt x="482" y="138"/>
                </a:lnTo>
                <a:lnTo>
                  <a:pt x="480" y="138"/>
                </a:lnTo>
                <a:lnTo>
                  <a:pt x="480" y="138"/>
                </a:lnTo>
                <a:lnTo>
                  <a:pt x="479" y="138"/>
                </a:lnTo>
                <a:lnTo>
                  <a:pt x="479" y="138"/>
                </a:lnTo>
                <a:lnTo>
                  <a:pt x="479" y="140"/>
                </a:lnTo>
                <a:lnTo>
                  <a:pt x="479" y="140"/>
                </a:lnTo>
                <a:lnTo>
                  <a:pt x="482" y="140"/>
                </a:lnTo>
                <a:lnTo>
                  <a:pt x="482" y="140"/>
                </a:lnTo>
                <a:close/>
                <a:moveTo>
                  <a:pt x="488" y="141"/>
                </a:moveTo>
                <a:lnTo>
                  <a:pt x="488" y="141"/>
                </a:lnTo>
                <a:lnTo>
                  <a:pt x="491" y="141"/>
                </a:lnTo>
                <a:lnTo>
                  <a:pt x="494" y="141"/>
                </a:lnTo>
                <a:lnTo>
                  <a:pt x="494" y="141"/>
                </a:lnTo>
                <a:lnTo>
                  <a:pt x="494" y="140"/>
                </a:lnTo>
                <a:lnTo>
                  <a:pt x="494" y="138"/>
                </a:lnTo>
                <a:lnTo>
                  <a:pt x="494" y="138"/>
                </a:lnTo>
                <a:lnTo>
                  <a:pt x="491" y="137"/>
                </a:lnTo>
                <a:lnTo>
                  <a:pt x="489" y="138"/>
                </a:lnTo>
                <a:lnTo>
                  <a:pt x="488" y="140"/>
                </a:lnTo>
                <a:lnTo>
                  <a:pt x="488" y="141"/>
                </a:lnTo>
                <a:lnTo>
                  <a:pt x="488" y="141"/>
                </a:lnTo>
                <a:close/>
                <a:moveTo>
                  <a:pt x="691" y="141"/>
                </a:moveTo>
                <a:lnTo>
                  <a:pt x="691" y="141"/>
                </a:lnTo>
                <a:lnTo>
                  <a:pt x="692" y="141"/>
                </a:lnTo>
                <a:lnTo>
                  <a:pt x="694" y="140"/>
                </a:lnTo>
                <a:lnTo>
                  <a:pt x="695" y="138"/>
                </a:lnTo>
                <a:lnTo>
                  <a:pt x="695" y="138"/>
                </a:lnTo>
                <a:lnTo>
                  <a:pt x="695" y="138"/>
                </a:lnTo>
                <a:lnTo>
                  <a:pt x="692" y="140"/>
                </a:lnTo>
                <a:lnTo>
                  <a:pt x="691" y="141"/>
                </a:lnTo>
                <a:lnTo>
                  <a:pt x="691" y="141"/>
                </a:lnTo>
                <a:close/>
                <a:moveTo>
                  <a:pt x="268" y="143"/>
                </a:moveTo>
                <a:lnTo>
                  <a:pt x="268" y="143"/>
                </a:lnTo>
                <a:lnTo>
                  <a:pt x="276" y="144"/>
                </a:lnTo>
                <a:lnTo>
                  <a:pt x="284" y="143"/>
                </a:lnTo>
                <a:lnTo>
                  <a:pt x="284" y="143"/>
                </a:lnTo>
                <a:lnTo>
                  <a:pt x="280" y="141"/>
                </a:lnTo>
                <a:lnTo>
                  <a:pt x="277" y="140"/>
                </a:lnTo>
                <a:lnTo>
                  <a:pt x="270" y="138"/>
                </a:lnTo>
                <a:lnTo>
                  <a:pt x="270" y="138"/>
                </a:lnTo>
                <a:lnTo>
                  <a:pt x="268" y="140"/>
                </a:lnTo>
                <a:lnTo>
                  <a:pt x="268" y="143"/>
                </a:lnTo>
                <a:lnTo>
                  <a:pt x="268" y="143"/>
                </a:lnTo>
                <a:close/>
                <a:moveTo>
                  <a:pt x="357" y="138"/>
                </a:moveTo>
                <a:lnTo>
                  <a:pt x="357" y="138"/>
                </a:lnTo>
                <a:lnTo>
                  <a:pt x="357" y="140"/>
                </a:lnTo>
                <a:lnTo>
                  <a:pt x="355" y="141"/>
                </a:lnTo>
                <a:lnTo>
                  <a:pt x="355" y="141"/>
                </a:lnTo>
                <a:lnTo>
                  <a:pt x="363" y="141"/>
                </a:lnTo>
                <a:lnTo>
                  <a:pt x="370" y="141"/>
                </a:lnTo>
                <a:lnTo>
                  <a:pt x="377" y="141"/>
                </a:lnTo>
                <a:lnTo>
                  <a:pt x="380" y="140"/>
                </a:lnTo>
                <a:lnTo>
                  <a:pt x="381" y="138"/>
                </a:lnTo>
                <a:lnTo>
                  <a:pt x="381" y="138"/>
                </a:lnTo>
                <a:lnTo>
                  <a:pt x="375" y="140"/>
                </a:lnTo>
                <a:lnTo>
                  <a:pt x="370" y="138"/>
                </a:lnTo>
                <a:lnTo>
                  <a:pt x="357" y="138"/>
                </a:lnTo>
                <a:lnTo>
                  <a:pt x="357" y="138"/>
                </a:lnTo>
                <a:close/>
                <a:moveTo>
                  <a:pt x="337" y="141"/>
                </a:moveTo>
                <a:lnTo>
                  <a:pt x="337" y="141"/>
                </a:lnTo>
                <a:lnTo>
                  <a:pt x="351" y="141"/>
                </a:lnTo>
                <a:lnTo>
                  <a:pt x="351" y="141"/>
                </a:lnTo>
                <a:lnTo>
                  <a:pt x="348" y="140"/>
                </a:lnTo>
                <a:lnTo>
                  <a:pt x="343" y="140"/>
                </a:lnTo>
                <a:lnTo>
                  <a:pt x="337" y="141"/>
                </a:lnTo>
                <a:lnTo>
                  <a:pt x="337" y="141"/>
                </a:lnTo>
                <a:close/>
                <a:moveTo>
                  <a:pt x="186" y="141"/>
                </a:moveTo>
                <a:lnTo>
                  <a:pt x="186" y="141"/>
                </a:lnTo>
                <a:lnTo>
                  <a:pt x="186" y="164"/>
                </a:lnTo>
                <a:lnTo>
                  <a:pt x="186" y="164"/>
                </a:lnTo>
                <a:lnTo>
                  <a:pt x="189" y="163"/>
                </a:lnTo>
                <a:lnTo>
                  <a:pt x="192" y="163"/>
                </a:lnTo>
                <a:lnTo>
                  <a:pt x="192" y="163"/>
                </a:lnTo>
                <a:lnTo>
                  <a:pt x="195" y="151"/>
                </a:lnTo>
                <a:lnTo>
                  <a:pt x="195" y="144"/>
                </a:lnTo>
                <a:lnTo>
                  <a:pt x="194" y="141"/>
                </a:lnTo>
                <a:lnTo>
                  <a:pt x="192" y="140"/>
                </a:lnTo>
                <a:lnTo>
                  <a:pt x="192" y="140"/>
                </a:lnTo>
                <a:lnTo>
                  <a:pt x="187" y="140"/>
                </a:lnTo>
                <a:lnTo>
                  <a:pt x="186" y="140"/>
                </a:lnTo>
                <a:lnTo>
                  <a:pt x="186" y="141"/>
                </a:lnTo>
                <a:lnTo>
                  <a:pt x="186" y="141"/>
                </a:lnTo>
                <a:close/>
                <a:moveTo>
                  <a:pt x="171" y="166"/>
                </a:moveTo>
                <a:lnTo>
                  <a:pt x="171" y="166"/>
                </a:lnTo>
                <a:lnTo>
                  <a:pt x="181" y="164"/>
                </a:lnTo>
                <a:lnTo>
                  <a:pt x="181" y="164"/>
                </a:lnTo>
                <a:lnTo>
                  <a:pt x="181" y="154"/>
                </a:lnTo>
                <a:lnTo>
                  <a:pt x="178" y="143"/>
                </a:lnTo>
                <a:lnTo>
                  <a:pt x="178" y="143"/>
                </a:lnTo>
                <a:lnTo>
                  <a:pt x="174" y="154"/>
                </a:lnTo>
                <a:lnTo>
                  <a:pt x="171" y="166"/>
                </a:lnTo>
                <a:lnTo>
                  <a:pt x="171" y="166"/>
                </a:lnTo>
                <a:close/>
                <a:moveTo>
                  <a:pt x="428" y="143"/>
                </a:moveTo>
                <a:lnTo>
                  <a:pt x="428" y="143"/>
                </a:lnTo>
                <a:lnTo>
                  <a:pt x="428" y="146"/>
                </a:lnTo>
                <a:lnTo>
                  <a:pt x="428" y="151"/>
                </a:lnTo>
                <a:lnTo>
                  <a:pt x="428" y="151"/>
                </a:lnTo>
                <a:lnTo>
                  <a:pt x="439" y="151"/>
                </a:lnTo>
                <a:lnTo>
                  <a:pt x="444" y="149"/>
                </a:lnTo>
                <a:lnTo>
                  <a:pt x="445" y="148"/>
                </a:lnTo>
                <a:lnTo>
                  <a:pt x="447" y="146"/>
                </a:lnTo>
                <a:lnTo>
                  <a:pt x="447" y="146"/>
                </a:lnTo>
                <a:lnTo>
                  <a:pt x="444" y="146"/>
                </a:lnTo>
                <a:lnTo>
                  <a:pt x="442" y="146"/>
                </a:lnTo>
                <a:lnTo>
                  <a:pt x="442" y="146"/>
                </a:lnTo>
                <a:lnTo>
                  <a:pt x="442" y="146"/>
                </a:lnTo>
                <a:lnTo>
                  <a:pt x="444" y="146"/>
                </a:lnTo>
                <a:lnTo>
                  <a:pt x="444" y="144"/>
                </a:lnTo>
                <a:lnTo>
                  <a:pt x="444" y="144"/>
                </a:lnTo>
                <a:lnTo>
                  <a:pt x="441" y="144"/>
                </a:lnTo>
                <a:lnTo>
                  <a:pt x="439" y="143"/>
                </a:lnTo>
                <a:lnTo>
                  <a:pt x="438" y="143"/>
                </a:lnTo>
                <a:lnTo>
                  <a:pt x="438" y="143"/>
                </a:lnTo>
                <a:lnTo>
                  <a:pt x="436" y="144"/>
                </a:lnTo>
                <a:lnTo>
                  <a:pt x="433" y="144"/>
                </a:lnTo>
                <a:lnTo>
                  <a:pt x="433" y="144"/>
                </a:lnTo>
                <a:lnTo>
                  <a:pt x="431" y="143"/>
                </a:lnTo>
                <a:lnTo>
                  <a:pt x="428" y="143"/>
                </a:lnTo>
                <a:lnTo>
                  <a:pt x="428" y="143"/>
                </a:lnTo>
                <a:close/>
                <a:moveTo>
                  <a:pt x="154" y="148"/>
                </a:moveTo>
                <a:lnTo>
                  <a:pt x="154" y="148"/>
                </a:lnTo>
                <a:lnTo>
                  <a:pt x="154" y="169"/>
                </a:lnTo>
                <a:lnTo>
                  <a:pt x="154" y="169"/>
                </a:lnTo>
                <a:lnTo>
                  <a:pt x="157" y="169"/>
                </a:lnTo>
                <a:lnTo>
                  <a:pt x="159" y="169"/>
                </a:lnTo>
                <a:lnTo>
                  <a:pt x="162" y="167"/>
                </a:lnTo>
                <a:lnTo>
                  <a:pt x="165" y="167"/>
                </a:lnTo>
                <a:lnTo>
                  <a:pt x="165" y="167"/>
                </a:lnTo>
                <a:lnTo>
                  <a:pt x="171" y="143"/>
                </a:lnTo>
                <a:lnTo>
                  <a:pt x="171" y="143"/>
                </a:lnTo>
                <a:lnTo>
                  <a:pt x="154" y="148"/>
                </a:lnTo>
                <a:lnTo>
                  <a:pt x="154" y="148"/>
                </a:lnTo>
                <a:close/>
                <a:moveTo>
                  <a:pt x="409" y="152"/>
                </a:moveTo>
                <a:lnTo>
                  <a:pt x="409" y="152"/>
                </a:lnTo>
                <a:lnTo>
                  <a:pt x="409" y="149"/>
                </a:lnTo>
                <a:lnTo>
                  <a:pt x="410" y="146"/>
                </a:lnTo>
                <a:lnTo>
                  <a:pt x="410" y="144"/>
                </a:lnTo>
                <a:lnTo>
                  <a:pt x="409" y="143"/>
                </a:lnTo>
                <a:lnTo>
                  <a:pt x="409" y="143"/>
                </a:lnTo>
                <a:lnTo>
                  <a:pt x="407" y="144"/>
                </a:lnTo>
                <a:lnTo>
                  <a:pt x="407" y="148"/>
                </a:lnTo>
                <a:lnTo>
                  <a:pt x="407" y="151"/>
                </a:lnTo>
                <a:lnTo>
                  <a:pt x="409" y="152"/>
                </a:lnTo>
                <a:lnTo>
                  <a:pt x="409" y="152"/>
                </a:lnTo>
                <a:close/>
                <a:moveTo>
                  <a:pt x="415" y="152"/>
                </a:moveTo>
                <a:lnTo>
                  <a:pt x="415" y="152"/>
                </a:lnTo>
                <a:lnTo>
                  <a:pt x="422" y="151"/>
                </a:lnTo>
                <a:lnTo>
                  <a:pt x="422" y="151"/>
                </a:lnTo>
                <a:lnTo>
                  <a:pt x="422" y="148"/>
                </a:lnTo>
                <a:lnTo>
                  <a:pt x="422" y="144"/>
                </a:lnTo>
                <a:lnTo>
                  <a:pt x="422" y="144"/>
                </a:lnTo>
                <a:lnTo>
                  <a:pt x="419" y="143"/>
                </a:lnTo>
                <a:lnTo>
                  <a:pt x="416" y="144"/>
                </a:lnTo>
                <a:lnTo>
                  <a:pt x="415" y="148"/>
                </a:lnTo>
                <a:lnTo>
                  <a:pt x="415" y="152"/>
                </a:lnTo>
                <a:lnTo>
                  <a:pt x="415" y="152"/>
                </a:lnTo>
                <a:close/>
                <a:moveTo>
                  <a:pt x="386" y="148"/>
                </a:moveTo>
                <a:lnTo>
                  <a:pt x="386" y="148"/>
                </a:lnTo>
                <a:lnTo>
                  <a:pt x="389" y="151"/>
                </a:lnTo>
                <a:lnTo>
                  <a:pt x="392" y="152"/>
                </a:lnTo>
                <a:lnTo>
                  <a:pt x="395" y="152"/>
                </a:lnTo>
                <a:lnTo>
                  <a:pt x="401" y="152"/>
                </a:lnTo>
                <a:lnTo>
                  <a:pt x="401" y="152"/>
                </a:lnTo>
                <a:lnTo>
                  <a:pt x="399" y="149"/>
                </a:lnTo>
                <a:lnTo>
                  <a:pt x="399" y="146"/>
                </a:lnTo>
                <a:lnTo>
                  <a:pt x="399" y="146"/>
                </a:lnTo>
                <a:lnTo>
                  <a:pt x="396" y="144"/>
                </a:lnTo>
                <a:lnTo>
                  <a:pt x="393" y="144"/>
                </a:lnTo>
                <a:lnTo>
                  <a:pt x="389" y="146"/>
                </a:lnTo>
                <a:lnTo>
                  <a:pt x="386" y="148"/>
                </a:lnTo>
                <a:lnTo>
                  <a:pt x="386" y="148"/>
                </a:lnTo>
                <a:close/>
                <a:moveTo>
                  <a:pt x="660" y="146"/>
                </a:moveTo>
                <a:lnTo>
                  <a:pt x="660" y="146"/>
                </a:lnTo>
                <a:lnTo>
                  <a:pt x="665" y="148"/>
                </a:lnTo>
                <a:lnTo>
                  <a:pt x="669" y="149"/>
                </a:lnTo>
                <a:lnTo>
                  <a:pt x="675" y="148"/>
                </a:lnTo>
                <a:lnTo>
                  <a:pt x="678" y="144"/>
                </a:lnTo>
                <a:lnTo>
                  <a:pt x="678" y="144"/>
                </a:lnTo>
                <a:lnTo>
                  <a:pt x="669" y="144"/>
                </a:lnTo>
                <a:lnTo>
                  <a:pt x="660" y="146"/>
                </a:lnTo>
                <a:lnTo>
                  <a:pt x="660" y="146"/>
                </a:lnTo>
                <a:close/>
                <a:moveTo>
                  <a:pt x="355" y="146"/>
                </a:moveTo>
                <a:lnTo>
                  <a:pt x="355" y="146"/>
                </a:lnTo>
                <a:lnTo>
                  <a:pt x="355" y="149"/>
                </a:lnTo>
                <a:lnTo>
                  <a:pt x="354" y="154"/>
                </a:lnTo>
                <a:lnTo>
                  <a:pt x="354" y="154"/>
                </a:lnTo>
                <a:lnTo>
                  <a:pt x="366" y="154"/>
                </a:lnTo>
                <a:lnTo>
                  <a:pt x="378" y="152"/>
                </a:lnTo>
                <a:lnTo>
                  <a:pt x="378" y="152"/>
                </a:lnTo>
                <a:lnTo>
                  <a:pt x="380" y="146"/>
                </a:lnTo>
                <a:lnTo>
                  <a:pt x="380" y="146"/>
                </a:lnTo>
                <a:lnTo>
                  <a:pt x="372" y="144"/>
                </a:lnTo>
                <a:lnTo>
                  <a:pt x="367" y="146"/>
                </a:lnTo>
                <a:lnTo>
                  <a:pt x="361" y="146"/>
                </a:lnTo>
                <a:lnTo>
                  <a:pt x="355" y="146"/>
                </a:lnTo>
                <a:lnTo>
                  <a:pt x="355" y="146"/>
                </a:lnTo>
                <a:close/>
                <a:moveTo>
                  <a:pt x="471" y="146"/>
                </a:moveTo>
                <a:lnTo>
                  <a:pt x="471" y="146"/>
                </a:lnTo>
                <a:lnTo>
                  <a:pt x="476" y="148"/>
                </a:lnTo>
                <a:lnTo>
                  <a:pt x="480" y="146"/>
                </a:lnTo>
                <a:lnTo>
                  <a:pt x="480" y="146"/>
                </a:lnTo>
                <a:lnTo>
                  <a:pt x="476" y="144"/>
                </a:lnTo>
                <a:lnTo>
                  <a:pt x="473" y="144"/>
                </a:lnTo>
                <a:lnTo>
                  <a:pt x="471" y="146"/>
                </a:lnTo>
                <a:lnTo>
                  <a:pt x="471" y="146"/>
                </a:lnTo>
                <a:close/>
                <a:moveTo>
                  <a:pt x="338" y="148"/>
                </a:moveTo>
                <a:lnTo>
                  <a:pt x="338" y="148"/>
                </a:lnTo>
                <a:lnTo>
                  <a:pt x="338" y="151"/>
                </a:lnTo>
                <a:lnTo>
                  <a:pt x="340" y="154"/>
                </a:lnTo>
                <a:lnTo>
                  <a:pt x="340" y="154"/>
                </a:lnTo>
                <a:lnTo>
                  <a:pt x="349" y="154"/>
                </a:lnTo>
                <a:lnTo>
                  <a:pt x="349" y="154"/>
                </a:lnTo>
                <a:lnTo>
                  <a:pt x="349" y="149"/>
                </a:lnTo>
                <a:lnTo>
                  <a:pt x="349" y="148"/>
                </a:lnTo>
                <a:lnTo>
                  <a:pt x="349" y="146"/>
                </a:lnTo>
                <a:lnTo>
                  <a:pt x="349" y="146"/>
                </a:lnTo>
                <a:lnTo>
                  <a:pt x="346" y="146"/>
                </a:lnTo>
                <a:lnTo>
                  <a:pt x="345" y="146"/>
                </a:lnTo>
                <a:lnTo>
                  <a:pt x="341" y="146"/>
                </a:lnTo>
                <a:lnTo>
                  <a:pt x="338" y="148"/>
                </a:lnTo>
                <a:lnTo>
                  <a:pt x="338" y="148"/>
                </a:lnTo>
                <a:close/>
                <a:moveTo>
                  <a:pt x="84" y="167"/>
                </a:moveTo>
                <a:lnTo>
                  <a:pt x="84" y="167"/>
                </a:lnTo>
                <a:lnTo>
                  <a:pt x="88" y="167"/>
                </a:lnTo>
                <a:lnTo>
                  <a:pt x="91" y="167"/>
                </a:lnTo>
                <a:lnTo>
                  <a:pt x="96" y="166"/>
                </a:lnTo>
                <a:lnTo>
                  <a:pt x="99" y="164"/>
                </a:lnTo>
                <a:lnTo>
                  <a:pt x="99" y="164"/>
                </a:lnTo>
                <a:lnTo>
                  <a:pt x="99" y="155"/>
                </a:lnTo>
                <a:lnTo>
                  <a:pt x="98" y="151"/>
                </a:lnTo>
                <a:lnTo>
                  <a:pt x="98" y="148"/>
                </a:lnTo>
                <a:lnTo>
                  <a:pt x="98" y="148"/>
                </a:lnTo>
                <a:lnTo>
                  <a:pt x="91" y="151"/>
                </a:lnTo>
                <a:lnTo>
                  <a:pt x="88" y="155"/>
                </a:lnTo>
                <a:lnTo>
                  <a:pt x="85" y="161"/>
                </a:lnTo>
                <a:lnTo>
                  <a:pt x="84" y="167"/>
                </a:lnTo>
                <a:lnTo>
                  <a:pt x="84" y="167"/>
                </a:lnTo>
                <a:close/>
                <a:moveTo>
                  <a:pt x="229" y="154"/>
                </a:moveTo>
                <a:lnTo>
                  <a:pt x="229" y="154"/>
                </a:lnTo>
                <a:lnTo>
                  <a:pt x="236" y="157"/>
                </a:lnTo>
                <a:lnTo>
                  <a:pt x="242" y="157"/>
                </a:lnTo>
                <a:lnTo>
                  <a:pt x="248" y="154"/>
                </a:lnTo>
                <a:lnTo>
                  <a:pt x="252" y="152"/>
                </a:lnTo>
                <a:lnTo>
                  <a:pt x="253" y="148"/>
                </a:lnTo>
                <a:lnTo>
                  <a:pt x="253" y="148"/>
                </a:lnTo>
                <a:lnTo>
                  <a:pt x="245" y="148"/>
                </a:lnTo>
                <a:lnTo>
                  <a:pt x="239" y="149"/>
                </a:lnTo>
                <a:lnTo>
                  <a:pt x="235" y="151"/>
                </a:lnTo>
                <a:lnTo>
                  <a:pt x="229" y="154"/>
                </a:lnTo>
                <a:lnTo>
                  <a:pt x="229" y="154"/>
                </a:lnTo>
                <a:close/>
                <a:moveTo>
                  <a:pt x="326" y="152"/>
                </a:moveTo>
                <a:lnTo>
                  <a:pt x="326" y="152"/>
                </a:lnTo>
                <a:lnTo>
                  <a:pt x="329" y="154"/>
                </a:lnTo>
                <a:lnTo>
                  <a:pt x="332" y="154"/>
                </a:lnTo>
                <a:lnTo>
                  <a:pt x="332" y="154"/>
                </a:lnTo>
                <a:lnTo>
                  <a:pt x="331" y="149"/>
                </a:lnTo>
                <a:lnTo>
                  <a:pt x="329" y="148"/>
                </a:lnTo>
                <a:lnTo>
                  <a:pt x="328" y="149"/>
                </a:lnTo>
                <a:lnTo>
                  <a:pt x="326" y="152"/>
                </a:lnTo>
                <a:lnTo>
                  <a:pt x="326" y="152"/>
                </a:lnTo>
                <a:close/>
                <a:moveTo>
                  <a:pt x="512" y="148"/>
                </a:moveTo>
                <a:lnTo>
                  <a:pt x="512" y="148"/>
                </a:lnTo>
                <a:lnTo>
                  <a:pt x="512" y="151"/>
                </a:lnTo>
                <a:lnTo>
                  <a:pt x="512" y="151"/>
                </a:lnTo>
                <a:lnTo>
                  <a:pt x="520" y="151"/>
                </a:lnTo>
                <a:lnTo>
                  <a:pt x="523" y="151"/>
                </a:lnTo>
                <a:lnTo>
                  <a:pt x="526" y="148"/>
                </a:lnTo>
                <a:lnTo>
                  <a:pt x="526" y="148"/>
                </a:lnTo>
                <a:lnTo>
                  <a:pt x="518" y="148"/>
                </a:lnTo>
                <a:lnTo>
                  <a:pt x="515" y="148"/>
                </a:lnTo>
                <a:lnTo>
                  <a:pt x="512" y="148"/>
                </a:lnTo>
                <a:lnTo>
                  <a:pt x="512" y="148"/>
                </a:lnTo>
                <a:close/>
                <a:moveTo>
                  <a:pt x="604" y="148"/>
                </a:moveTo>
                <a:lnTo>
                  <a:pt x="604" y="148"/>
                </a:lnTo>
                <a:lnTo>
                  <a:pt x="601" y="149"/>
                </a:lnTo>
                <a:lnTo>
                  <a:pt x="598" y="149"/>
                </a:lnTo>
                <a:lnTo>
                  <a:pt x="587" y="151"/>
                </a:lnTo>
                <a:lnTo>
                  <a:pt x="587" y="151"/>
                </a:lnTo>
                <a:lnTo>
                  <a:pt x="588" y="152"/>
                </a:lnTo>
                <a:lnTo>
                  <a:pt x="590" y="152"/>
                </a:lnTo>
                <a:lnTo>
                  <a:pt x="592" y="152"/>
                </a:lnTo>
                <a:lnTo>
                  <a:pt x="595" y="152"/>
                </a:lnTo>
                <a:lnTo>
                  <a:pt x="595" y="152"/>
                </a:lnTo>
                <a:lnTo>
                  <a:pt x="599" y="154"/>
                </a:lnTo>
                <a:lnTo>
                  <a:pt x="605" y="154"/>
                </a:lnTo>
                <a:lnTo>
                  <a:pt x="605" y="154"/>
                </a:lnTo>
                <a:lnTo>
                  <a:pt x="607" y="151"/>
                </a:lnTo>
                <a:lnTo>
                  <a:pt x="605" y="149"/>
                </a:lnTo>
                <a:lnTo>
                  <a:pt x="604" y="148"/>
                </a:lnTo>
                <a:lnTo>
                  <a:pt x="604" y="148"/>
                </a:lnTo>
                <a:close/>
                <a:moveTo>
                  <a:pt x="619" y="152"/>
                </a:moveTo>
                <a:lnTo>
                  <a:pt x="619" y="152"/>
                </a:lnTo>
                <a:lnTo>
                  <a:pt x="622" y="152"/>
                </a:lnTo>
                <a:lnTo>
                  <a:pt x="624" y="152"/>
                </a:lnTo>
                <a:lnTo>
                  <a:pt x="624" y="152"/>
                </a:lnTo>
                <a:lnTo>
                  <a:pt x="624" y="152"/>
                </a:lnTo>
                <a:lnTo>
                  <a:pt x="622" y="149"/>
                </a:lnTo>
                <a:lnTo>
                  <a:pt x="620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51"/>
                </a:lnTo>
                <a:lnTo>
                  <a:pt x="619" y="151"/>
                </a:lnTo>
                <a:lnTo>
                  <a:pt x="619" y="152"/>
                </a:lnTo>
                <a:lnTo>
                  <a:pt x="619" y="152"/>
                </a:lnTo>
                <a:close/>
                <a:moveTo>
                  <a:pt x="126" y="175"/>
                </a:moveTo>
                <a:lnTo>
                  <a:pt x="126" y="175"/>
                </a:lnTo>
                <a:lnTo>
                  <a:pt x="134" y="173"/>
                </a:lnTo>
                <a:lnTo>
                  <a:pt x="140" y="172"/>
                </a:lnTo>
                <a:lnTo>
                  <a:pt x="140" y="172"/>
                </a:lnTo>
                <a:lnTo>
                  <a:pt x="143" y="160"/>
                </a:lnTo>
                <a:lnTo>
                  <a:pt x="145" y="154"/>
                </a:lnTo>
                <a:lnTo>
                  <a:pt x="145" y="149"/>
                </a:lnTo>
                <a:lnTo>
                  <a:pt x="145" y="149"/>
                </a:lnTo>
                <a:lnTo>
                  <a:pt x="142" y="151"/>
                </a:lnTo>
                <a:lnTo>
                  <a:pt x="137" y="154"/>
                </a:lnTo>
                <a:lnTo>
                  <a:pt x="133" y="160"/>
                </a:lnTo>
                <a:lnTo>
                  <a:pt x="130" y="167"/>
                </a:lnTo>
                <a:lnTo>
                  <a:pt x="126" y="175"/>
                </a:lnTo>
                <a:lnTo>
                  <a:pt x="126" y="175"/>
                </a:lnTo>
                <a:close/>
                <a:moveTo>
                  <a:pt x="738" y="158"/>
                </a:moveTo>
                <a:lnTo>
                  <a:pt x="738" y="158"/>
                </a:lnTo>
                <a:lnTo>
                  <a:pt x="738" y="155"/>
                </a:lnTo>
                <a:lnTo>
                  <a:pt x="736" y="152"/>
                </a:lnTo>
                <a:lnTo>
                  <a:pt x="732" y="149"/>
                </a:lnTo>
                <a:lnTo>
                  <a:pt x="732" y="149"/>
                </a:lnTo>
                <a:lnTo>
                  <a:pt x="735" y="154"/>
                </a:lnTo>
                <a:lnTo>
                  <a:pt x="738" y="158"/>
                </a:lnTo>
                <a:lnTo>
                  <a:pt x="738" y="158"/>
                </a:lnTo>
                <a:close/>
                <a:moveTo>
                  <a:pt x="38" y="166"/>
                </a:moveTo>
                <a:lnTo>
                  <a:pt x="38" y="166"/>
                </a:lnTo>
                <a:lnTo>
                  <a:pt x="41" y="172"/>
                </a:lnTo>
                <a:lnTo>
                  <a:pt x="41" y="172"/>
                </a:lnTo>
                <a:lnTo>
                  <a:pt x="46" y="164"/>
                </a:lnTo>
                <a:lnTo>
                  <a:pt x="50" y="158"/>
                </a:lnTo>
                <a:lnTo>
                  <a:pt x="50" y="158"/>
                </a:lnTo>
                <a:lnTo>
                  <a:pt x="53" y="154"/>
                </a:lnTo>
                <a:lnTo>
                  <a:pt x="53" y="152"/>
                </a:lnTo>
                <a:lnTo>
                  <a:pt x="53" y="151"/>
                </a:lnTo>
                <a:lnTo>
                  <a:pt x="53" y="151"/>
                </a:lnTo>
                <a:lnTo>
                  <a:pt x="50" y="154"/>
                </a:lnTo>
                <a:lnTo>
                  <a:pt x="47" y="158"/>
                </a:lnTo>
                <a:lnTo>
                  <a:pt x="43" y="163"/>
                </a:lnTo>
                <a:lnTo>
                  <a:pt x="38" y="166"/>
                </a:lnTo>
                <a:lnTo>
                  <a:pt x="38" y="166"/>
                </a:lnTo>
                <a:close/>
                <a:moveTo>
                  <a:pt x="311" y="152"/>
                </a:moveTo>
                <a:lnTo>
                  <a:pt x="311" y="152"/>
                </a:lnTo>
                <a:lnTo>
                  <a:pt x="316" y="152"/>
                </a:lnTo>
                <a:lnTo>
                  <a:pt x="319" y="152"/>
                </a:lnTo>
                <a:lnTo>
                  <a:pt x="320" y="151"/>
                </a:lnTo>
                <a:lnTo>
                  <a:pt x="320" y="151"/>
                </a:lnTo>
                <a:lnTo>
                  <a:pt x="316" y="151"/>
                </a:lnTo>
                <a:lnTo>
                  <a:pt x="311" y="152"/>
                </a:lnTo>
                <a:lnTo>
                  <a:pt x="311" y="152"/>
                </a:lnTo>
                <a:close/>
                <a:moveTo>
                  <a:pt x="471" y="151"/>
                </a:moveTo>
                <a:lnTo>
                  <a:pt x="471" y="151"/>
                </a:lnTo>
                <a:lnTo>
                  <a:pt x="471" y="154"/>
                </a:lnTo>
                <a:lnTo>
                  <a:pt x="471" y="154"/>
                </a:lnTo>
                <a:lnTo>
                  <a:pt x="476" y="152"/>
                </a:lnTo>
                <a:lnTo>
                  <a:pt x="479" y="152"/>
                </a:lnTo>
                <a:lnTo>
                  <a:pt x="479" y="152"/>
                </a:lnTo>
                <a:lnTo>
                  <a:pt x="476" y="152"/>
                </a:lnTo>
                <a:lnTo>
                  <a:pt x="474" y="151"/>
                </a:lnTo>
                <a:lnTo>
                  <a:pt x="473" y="151"/>
                </a:lnTo>
                <a:lnTo>
                  <a:pt x="471" y="151"/>
                </a:lnTo>
                <a:lnTo>
                  <a:pt x="471" y="151"/>
                </a:lnTo>
                <a:close/>
                <a:moveTo>
                  <a:pt x="460" y="154"/>
                </a:moveTo>
                <a:lnTo>
                  <a:pt x="460" y="154"/>
                </a:lnTo>
                <a:lnTo>
                  <a:pt x="463" y="154"/>
                </a:lnTo>
                <a:lnTo>
                  <a:pt x="465" y="154"/>
                </a:lnTo>
                <a:lnTo>
                  <a:pt x="466" y="152"/>
                </a:lnTo>
                <a:lnTo>
                  <a:pt x="466" y="152"/>
                </a:lnTo>
                <a:lnTo>
                  <a:pt x="465" y="151"/>
                </a:lnTo>
                <a:lnTo>
                  <a:pt x="463" y="151"/>
                </a:lnTo>
                <a:lnTo>
                  <a:pt x="460" y="152"/>
                </a:lnTo>
                <a:lnTo>
                  <a:pt x="460" y="154"/>
                </a:lnTo>
                <a:lnTo>
                  <a:pt x="460" y="154"/>
                </a:lnTo>
                <a:close/>
                <a:moveTo>
                  <a:pt x="677" y="154"/>
                </a:moveTo>
                <a:lnTo>
                  <a:pt x="677" y="154"/>
                </a:lnTo>
                <a:lnTo>
                  <a:pt x="680" y="154"/>
                </a:lnTo>
                <a:lnTo>
                  <a:pt x="680" y="154"/>
                </a:lnTo>
                <a:lnTo>
                  <a:pt x="680" y="151"/>
                </a:lnTo>
                <a:lnTo>
                  <a:pt x="680" y="151"/>
                </a:lnTo>
                <a:lnTo>
                  <a:pt x="677" y="154"/>
                </a:lnTo>
                <a:lnTo>
                  <a:pt x="677" y="154"/>
                </a:lnTo>
                <a:close/>
                <a:moveTo>
                  <a:pt x="219" y="157"/>
                </a:moveTo>
                <a:lnTo>
                  <a:pt x="219" y="157"/>
                </a:lnTo>
                <a:lnTo>
                  <a:pt x="221" y="154"/>
                </a:lnTo>
                <a:lnTo>
                  <a:pt x="221" y="154"/>
                </a:lnTo>
                <a:lnTo>
                  <a:pt x="219" y="152"/>
                </a:lnTo>
                <a:lnTo>
                  <a:pt x="219" y="152"/>
                </a:lnTo>
                <a:lnTo>
                  <a:pt x="218" y="155"/>
                </a:lnTo>
                <a:lnTo>
                  <a:pt x="218" y="155"/>
                </a:lnTo>
                <a:lnTo>
                  <a:pt x="219" y="157"/>
                </a:lnTo>
                <a:lnTo>
                  <a:pt x="219" y="157"/>
                </a:lnTo>
                <a:close/>
                <a:moveTo>
                  <a:pt x="427" y="155"/>
                </a:moveTo>
                <a:lnTo>
                  <a:pt x="427" y="155"/>
                </a:lnTo>
                <a:lnTo>
                  <a:pt x="436" y="155"/>
                </a:lnTo>
                <a:lnTo>
                  <a:pt x="448" y="154"/>
                </a:lnTo>
                <a:lnTo>
                  <a:pt x="448" y="154"/>
                </a:lnTo>
                <a:lnTo>
                  <a:pt x="438" y="154"/>
                </a:lnTo>
                <a:lnTo>
                  <a:pt x="431" y="154"/>
                </a:lnTo>
                <a:lnTo>
                  <a:pt x="427" y="155"/>
                </a:lnTo>
                <a:lnTo>
                  <a:pt x="427" y="155"/>
                </a:lnTo>
                <a:close/>
                <a:moveTo>
                  <a:pt x="569" y="155"/>
                </a:moveTo>
                <a:lnTo>
                  <a:pt x="569" y="155"/>
                </a:lnTo>
                <a:lnTo>
                  <a:pt x="572" y="155"/>
                </a:lnTo>
                <a:lnTo>
                  <a:pt x="572" y="155"/>
                </a:lnTo>
                <a:lnTo>
                  <a:pt x="572" y="154"/>
                </a:lnTo>
                <a:lnTo>
                  <a:pt x="570" y="154"/>
                </a:lnTo>
                <a:lnTo>
                  <a:pt x="569" y="152"/>
                </a:lnTo>
                <a:lnTo>
                  <a:pt x="569" y="152"/>
                </a:lnTo>
                <a:lnTo>
                  <a:pt x="569" y="155"/>
                </a:lnTo>
                <a:lnTo>
                  <a:pt x="569" y="155"/>
                </a:lnTo>
                <a:close/>
                <a:moveTo>
                  <a:pt x="107" y="158"/>
                </a:moveTo>
                <a:lnTo>
                  <a:pt x="107" y="158"/>
                </a:lnTo>
                <a:lnTo>
                  <a:pt x="108" y="158"/>
                </a:lnTo>
                <a:lnTo>
                  <a:pt x="108" y="157"/>
                </a:lnTo>
                <a:lnTo>
                  <a:pt x="108" y="154"/>
                </a:lnTo>
                <a:lnTo>
                  <a:pt x="107" y="154"/>
                </a:lnTo>
                <a:lnTo>
                  <a:pt x="107" y="154"/>
                </a:lnTo>
                <a:lnTo>
                  <a:pt x="107" y="158"/>
                </a:lnTo>
                <a:lnTo>
                  <a:pt x="107" y="158"/>
                </a:lnTo>
                <a:close/>
                <a:moveTo>
                  <a:pt x="541" y="154"/>
                </a:moveTo>
                <a:lnTo>
                  <a:pt x="541" y="154"/>
                </a:lnTo>
                <a:lnTo>
                  <a:pt x="541" y="157"/>
                </a:lnTo>
                <a:lnTo>
                  <a:pt x="541" y="157"/>
                </a:lnTo>
                <a:lnTo>
                  <a:pt x="550" y="157"/>
                </a:lnTo>
                <a:lnTo>
                  <a:pt x="559" y="157"/>
                </a:lnTo>
                <a:lnTo>
                  <a:pt x="559" y="157"/>
                </a:lnTo>
                <a:lnTo>
                  <a:pt x="555" y="154"/>
                </a:lnTo>
                <a:lnTo>
                  <a:pt x="552" y="154"/>
                </a:lnTo>
                <a:lnTo>
                  <a:pt x="546" y="154"/>
                </a:lnTo>
                <a:lnTo>
                  <a:pt x="541" y="154"/>
                </a:lnTo>
                <a:lnTo>
                  <a:pt x="541" y="154"/>
                </a:lnTo>
                <a:close/>
                <a:moveTo>
                  <a:pt x="198" y="161"/>
                </a:moveTo>
                <a:lnTo>
                  <a:pt x="198" y="161"/>
                </a:lnTo>
                <a:lnTo>
                  <a:pt x="201" y="161"/>
                </a:lnTo>
                <a:lnTo>
                  <a:pt x="203" y="161"/>
                </a:lnTo>
                <a:lnTo>
                  <a:pt x="203" y="161"/>
                </a:lnTo>
                <a:lnTo>
                  <a:pt x="203" y="158"/>
                </a:lnTo>
                <a:lnTo>
                  <a:pt x="200" y="155"/>
                </a:lnTo>
                <a:lnTo>
                  <a:pt x="200" y="155"/>
                </a:lnTo>
                <a:lnTo>
                  <a:pt x="198" y="161"/>
                </a:lnTo>
                <a:lnTo>
                  <a:pt x="198" y="161"/>
                </a:lnTo>
                <a:close/>
                <a:moveTo>
                  <a:pt x="721" y="175"/>
                </a:moveTo>
                <a:lnTo>
                  <a:pt x="721" y="175"/>
                </a:lnTo>
                <a:lnTo>
                  <a:pt x="723" y="186"/>
                </a:lnTo>
                <a:lnTo>
                  <a:pt x="724" y="192"/>
                </a:lnTo>
                <a:lnTo>
                  <a:pt x="727" y="196"/>
                </a:lnTo>
                <a:lnTo>
                  <a:pt x="727" y="196"/>
                </a:lnTo>
                <a:lnTo>
                  <a:pt x="729" y="190"/>
                </a:lnTo>
                <a:lnTo>
                  <a:pt x="729" y="186"/>
                </a:lnTo>
                <a:lnTo>
                  <a:pt x="729" y="180"/>
                </a:lnTo>
                <a:lnTo>
                  <a:pt x="727" y="175"/>
                </a:lnTo>
                <a:lnTo>
                  <a:pt x="721" y="164"/>
                </a:lnTo>
                <a:lnTo>
                  <a:pt x="717" y="155"/>
                </a:lnTo>
                <a:lnTo>
                  <a:pt x="717" y="155"/>
                </a:lnTo>
                <a:lnTo>
                  <a:pt x="717" y="161"/>
                </a:lnTo>
                <a:lnTo>
                  <a:pt x="718" y="166"/>
                </a:lnTo>
                <a:lnTo>
                  <a:pt x="721" y="175"/>
                </a:lnTo>
                <a:lnTo>
                  <a:pt x="721" y="175"/>
                </a:lnTo>
                <a:close/>
                <a:moveTo>
                  <a:pt x="117" y="158"/>
                </a:moveTo>
                <a:lnTo>
                  <a:pt x="117" y="158"/>
                </a:lnTo>
                <a:lnTo>
                  <a:pt x="117" y="167"/>
                </a:lnTo>
                <a:lnTo>
                  <a:pt x="119" y="172"/>
                </a:lnTo>
                <a:lnTo>
                  <a:pt x="119" y="175"/>
                </a:lnTo>
                <a:lnTo>
                  <a:pt x="119" y="175"/>
                </a:lnTo>
                <a:lnTo>
                  <a:pt x="123" y="164"/>
                </a:lnTo>
                <a:lnTo>
                  <a:pt x="128" y="157"/>
                </a:lnTo>
                <a:lnTo>
                  <a:pt x="128" y="157"/>
                </a:lnTo>
                <a:lnTo>
                  <a:pt x="123" y="157"/>
                </a:lnTo>
                <a:lnTo>
                  <a:pt x="117" y="158"/>
                </a:lnTo>
                <a:lnTo>
                  <a:pt x="117" y="158"/>
                </a:lnTo>
                <a:close/>
                <a:moveTo>
                  <a:pt x="317" y="157"/>
                </a:moveTo>
                <a:lnTo>
                  <a:pt x="317" y="157"/>
                </a:lnTo>
                <a:lnTo>
                  <a:pt x="312" y="157"/>
                </a:lnTo>
                <a:lnTo>
                  <a:pt x="311" y="157"/>
                </a:lnTo>
                <a:lnTo>
                  <a:pt x="309" y="157"/>
                </a:lnTo>
                <a:lnTo>
                  <a:pt x="309" y="157"/>
                </a:lnTo>
                <a:lnTo>
                  <a:pt x="314" y="158"/>
                </a:lnTo>
                <a:lnTo>
                  <a:pt x="317" y="158"/>
                </a:lnTo>
                <a:lnTo>
                  <a:pt x="317" y="157"/>
                </a:lnTo>
                <a:lnTo>
                  <a:pt x="317" y="157"/>
                </a:lnTo>
                <a:close/>
                <a:moveTo>
                  <a:pt x="485" y="161"/>
                </a:moveTo>
                <a:lnTo>
                  <a:pt x="485" y="161"/>
                </a:lnTo>
                <a:lnTo>
                  <a:pt x="489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0"/>
                </a:lnTo>
                <a:lnTo>
                  <a:pt x="494" y="157"/>
                </a:lnTo>
                <a:lnTo>
                  <a:pt x="494" y="157"/>
                </a:lnTo>
                <a:lnTo>
                  <a:pt x="491" y="157"/>
                </a:lnTo>
                <a:lnTo>
                  <a:pt x="489" y="157"/>
                </a:lnTo>
                <a:lnTo>
                  <a:pt x="488" y="157"/>
                </a:lnTo>
                <a:lnTo>
                  <a:pt x="488" y="157"/>
                </a:lnTo>
                <a:lnTo>
                  <a:pt x="485" y="161"/>
                </a:lnTo>
                <a:lnTo>
                  <a:pt x="485" y="161"/>
                </a:lnTo>
                <a:close/>
                <a:moveTo>
                  <a:pt x="637" y="158"/>
                </a:moveTo>
                <a:lnTo>
                  <a:pt x="637" y="158"/>
                </a:lnTo>
                <a:lnTo>
                  <a:pt x="639" y="160"/>
                </a:lnTo>
                <a:lnTo>
                  <a:pt x="642" y="161"/>
                </a:lnTo>
                <a:lnTo>
                  <a:pt x="645" y="161"/>
                </a:lnTo>
                <a:lnTo>
                  <a:pt x="648" y="161"/>
                </a:lnTo>
                <a:lnTo>
                  <a:pt x="648" y="161"/>
                </a:lnTo>
                <a:lnTo>
                  <a:pt x="646" y="160"/>
                </a:lnTo>
                <a:lnTo>
                  <a:pt x="645" y="157"/>
                </a:lnTo>
                <a:lnTo>
                  <a:pt x="645" y="157"/>
                </a:lnTo>
                <a:lnTo>
                  <a:pt x="640" y="157"/>
                </a:lnTo>
                <a:lnTo>
                  <a:pt x="639" y="157"/>
                </a:lnTo>
                <a:lnTo>
                  <a:pt x="637" y="158"/>
                </a:lnTo>
                <a:lnTo>
                  <a:pt x="637" y="158"/>
                </a:lnTo>
                <a:close/>
                <a:moveTo>
                  <a:pt x="759" y="163"/>
                </a:moveTo>
                <a:lnTo>
                  <a:pt x="759" y="163"/>
                </a:lnTo>
                <a:lnTo>
                  <a:pt x="759" y="160"/>
                </a:lnTo>
                <a:lnTo>
                  <a:pt x="758" y="157"/>
                </a:lnTo>
                <a:lnTo>
                  <a:pt x="758" y="157"/>
                </a:lnTo>
                <a:lnTo>
                  <a:pt x="758" y="160"/>
                </a:lnTo>
                <a:lnTo>
                  <a:pt x="759" y="163"/>
                </a:lnTo>
                <a:lnTo>
                  <a:pt x="759" y="163"/>
                </a:lnTo>
                <a:close/>
                <a:moveTo>
                  <a:pt x="323" y="158"/>
                </a:moveTo>
                <a:lnTo>
                  <a:pt x="323" y="158"/>
                </a:lnTo>
                <a:lnTo>
                  <a:pt x="328" y="158"/>
                </a:lnTo>
                <a:lnTo>
                  <a:pt x="334" y="158"/>
                </a:lnTo>
                <a:lnTo>
                  <a:pt x="334" y="158"/>
                </a:lnTo>
                <a:lnTo>
                  <a:pt x="328" y="157"/>
                </a:lnTo>
                <a:lnTo>
                  <a:pt x="325" y="157"/>
                </a:lnTo>
                <a:lnTo>
                  <a:pt x="323" y="158"/>
                </a:lnTo>
                <a:lnTo>
                  <a:pt x="323" y="158"/>
                </a:lnTo>
                <a:close/>
                <a:moveTo>
                  <a:pt x="343" y="158"/>
                </a:moveTo>
                <a:lnTo>
                  <a:pt x="343" y="158"/>
                </a:lnTo>
                <a:lnTo>
                  <a:pt x="346" y="158"/>
                </a:lnTo>
                <a:lnTo>
                  <a:pt x="348" y="158"/>
                </a:lnTo>
                <a:lnTo>
                  <a:pt x="348" y="158"/>
                </a:lnTo>
                <a:lnTo>
                  <a:pt x="348" y="158"/>
                </a:lnTo>
                <a:lnTo>
                  <a:pt x="345" y="157"/>
                </a:lnTo>
                <a:lnTo>
                  <a:pt x="343" y="157"/>
                </a:lnTo>
                <a:lnTo>
                  <a:pt x="343" y="158"/>
                </a:lnTo>
                <a:lnTo>
                  <a:pt x="343" y="158"/>
                </a:lnTo>
                <a:close/>
                <a:moveTo>
                  <a:pt x="473" y="160"/>
                </a:moveTo>
                <a:lnTo>
                  <a:pt x="473" y="160"/>
                </a:lnTo>
                <a:lnTo>
                  <a:pt x="476" y="161"/>
                </a:lnTo>
                <a:lnTo>
                  <a:pt x="480" y="161"/>
                </a:lnTo>
                <a:lnTo>
                  <a:pt x="480" y="161"/>
                </a:lnTo>
                <a:lnTo>
                  <a:pt x="480" y="158"/>
                </a:lnTo>
                <a:lnTo>
                  <a:pt x="480" y="157"/>
                </a:lnTo>
                <a:lnTo>
                  <a:pt x="480" y="157"/>
                </a:lnTo>
                <a:lnTo>
                  <a:pt x="480" y="157"/>
                </a:lnTo>
                <a:lnTo>
                  <a:pt x="476" y="158"/>
                </a:lnTo>
                <a:lnTo>
                  <a:pt x="473" y="158"/>
                </a:lnTo>
                <a:lnTo>
                  <a:pt x="473" y="160"/>
                </a:lnTo>
                <a:lnTo>
                  <a:pt x="473" y="160"/>
                </a:lnTo>
                <a:close/>
                <a:moveTo>
                  <a:pt x="669" y="166"/>
                </a:moveTo>
                <a:lnTo>
                  <a:pt x="669" y="166"/>
                </a:lnTo>
                <a:lnTo>
                  <a:pt x="675" y="164"/>
                </a:lnTo>
                <a:lnTo>
                  <a:pt x="675" y="164"/>
                </a:lnTo>
                <a:lnTo>
                  <a:pt x="675" y="161"/>
                </a:lnTo>
                <a:lnTo>
                  <a:pt x="675" y="158"/>
                </a:lnTo>
                <a:lnTo>
                  <a:pt x="675" y="158"/>
                </a:lnTo>
                <a:lnTo>
                  <a:pt x="669" y="157"/>
                </a:lnTo>
                <a:lnTo>
                  <a:pt x="662" y="157"/>
                </a:lnTo>
                <a:lnTo>
                  <a:pt x="662" y="157"/>
                </a:lnTo>
                <a:lnTo>
                  <a:pt x="663" y="160"/>
                </a:lnTo>
                <a:lnTo>
                  <a:pt x="666" y="161"/>
                </a:lnTo>
                <a:lnTo>
                  <a:pt x="668" y="163"/>
                </a:lnTo>
                <a:lnTo>
                  <a:pt x="669" y="166"/>
                </a:lnTo>
                <a:lnTo>
                  <a:pt x="669" y="166"/>
                </a:lnTo>
                <a:close/>
                <a:moveTo>
                  <a:pt x="224" y="158"/>
                </a:moveTo>
                <a:lnTo>
                  <a:pt x="224" y="158"/>
                </a:lnTo>
                <a:lnTo>
                  <a:pt x="224" y="160"/>
                </a:lnTo>
                <a:lnTo>
                  <a:pt x="226" y="160"/>
                </a:lnTo>
                <a:lnTo>
                  <a:pt x="227" y="158"/>
                </a:lnTo>
                <a:lnTo>
                  <a:pt x="227" y="158"/>
                </a:lnTo>
                <a:lnTo>
                  <a:pt x="226" y="158"/>
                </a:lnTo>
                <a:lnTo>
                  <a:pt x="224" y="158"/>
                </a:lnTo>
                <a:lnTo>
                  <a:pt x="224" y="158"/>
                </a:lnTo>
                <a:close/>
                <a:moveTo>
                  <a:pt x="500" y="160"/>
                </a:moveTo>
                <a:lnTo>
                  <a:pt x="500" y="160"/>
                </a:lnTo>
                <a:lnTo>
                  <a:pt x="503" y="160"/>
                </a:lnTo>
                <a:lnTo>
                  <a:pt x="503" y="160"/>
                </a:lnTo>
                <a:lnTo>
                  <a:pt x="503" y="158"/>
                </a:lnTo>
                <a:lnTo>
                  <a:pt x="503" y="158"/>
                </a:lnTo>
                <a:lnTo>
                  <a:pt x="502" y="158"/>
                </a:lnTo>
                <a:lnTo>
                  <a:pt x="500" y="158"/>
                </a:lnTo>
                <a:lnTo>
                  <a:pt x="500" y="158"/>
                </a:lnTo>
                <a:lnTo>
                  <a:pt x="500" y="160"/>
                </a:lnTo>
                <a:lnTo>
                  <a:pt x="500" y="160"/>
                </a:lnTo>
                <a:close/>
                <a:moveTo>
                  <a:pt x="592" y="160"/>
                </a:moveTo>
                <a:lnTo>
                  <a:pt x="592" y="160"/>
                </a:lnTo>
                <a:lnTo>
                  <a:pt x="595" y="163"/>
                </a:lnTo>
                <a:lnTo>
                  <a:pt x="596" y="166"/>
                </a:lnTo>
                <a:lnTo>
                  <a:pt x="599" y="169"/>
                </a:lnTo>
                <a:lnTo>
                  <a:pt x="602" y="170"/>
                </a:lnTo>
                <a:lnTo>
                  <a:pt x="602" y="170"/>
                </a:lnTo>
                <a:lnTo>
                  <a:pt x="604" y="164"/>
                </a:lnTo>
                <a:lnTo>
                  <a:pt x="604" y="161"/>
                </a:lnTo>
                <a:lnTo>
                  <a:pt x="604" y="158"/>
                </a:lnTo>
                <a:lnTo>
                  <a:pt x="604" y="158"/>
                </a:lnTo>
                <a:lnTo>
                  <a:pt x="601" y="160"/>
                </a:lnTo>
                <a:lnTo>
                  <a:pt x="598" y="160"/>
                </a:lnTo>
                <a:lnTo>
                  <a:pt x="595" y="158"/>
                </a:lnTo>
                <a:lnTo>
                  <a:pt x="592" y="160"/>
                </a:lnTo>
                <a:lnTo>
                  <a:pt x="592" y="160"/>
                </a:lnTo>
                <a:close/>
                <a:moveTo>
                  <a:pt x="78" y="164"/>
                </a:moveTo>
                <a:lnTo>
                  <a:pt x="78" y="164"/>
                </a:lnTo>
                <a:lnTo>
                  <a:pt x="79" y="164"/>
                </a:lnTo>
                <a:lnTo>
                  <a:pt x="79" y="163"/>
                </a:lnTo>
                <a:lnTo>
                  <a:pt x="79" y="158"/>
                </a:lnTo>
                <a:lnTo>
                  <a:pt x="79" y="158"/>
                </a:lnTo>
                <a:lnTo>
                  <a:pt x="78" y="161"/>
                </a:lnTo>
                <a:lnTo>
                  <a:pt x="78" y="163"/>
                </a:lnTo>
                <a:lnTo>
                  <a:pt x="78" y="164"/>
                </a:lnTo>
                <a:lnTo>
                  <a:pt x="78" y="164"/>
                </a:lnTo>
                <a:close/>
                <a:moveTo>
                  <a:pt x="614" y="169"/>
                </a:moveTo>
                <a:lnTo>
                  <a:pt x="614" y="169"/>
                </a:lnTo>
                <a:lnTo>
                  <a:pt x="614" y="163"/>
                </a:lnTo>
                <a:lnTo>
                  <a:pt x="614" y="161"/>
                </a:lnTo>
                <a:lnTo>
                  <a:pt x="611" y="160"/>
                </a:lnTo>
                <a:lnTo>
                  <a:pt x="611" y="160"/>
                </a:lnTo>
                <a:lnTo>
                  <a:pt x="613" y="166"/>
                </a:lnTo>
                <a:lnTo>
                  <a:pt x="613" y="167"/>
                </a:lnTo>
                <a:lnTo>
                  <a:pt x="614" y="169"/>
                </a:lnTo>
                <a:lnTo>
                  <a:pt x="614" y="169"/>
                </a:lnTo>
                <a:close/>
                <a:moveTo>
                  <a:pt x="744" y="166"/>
                </a:moveTo>
                <a:lnTo>
                  <a:pt x="744" y="166"/>
                </a:lnTo>
                <a:lnTo>
                  <a:pt x="747" y="167"/>
                </a:lnTo>
                <a:lnTo>
                  <a:pt x="749" y="167"/>
                </a:lnTo>
                <a:lnTo>
                  <a:pt x="749" y="167"/>
                </a:lnTo>
                <a:lnTo>
                  <a:pt x="749" y="167"/>
                </a:lnTo>
                <a:lnTo>
                  <a:pt x="744" y="160"/>
                </a:lnTo>
                <a:lnTo>
                  <a:pt x="744" y="160"/>
                </a:lnTo>
                <a:lnTo>
                  <a:pt x="744" y="166"/>
                </a:lnTo>
                <a:lnTo>
                  <a:pt x="744" y="166"/>
                </a:lnTo>
                <a:close/>
                <a:moveTo>
                  <a:pt x="64" y="166"/>
                </a:moveTo>
                <a:lnTo>
                  <a:pt x="64" y="166"/>
                </a:lnTo>
                <a:lnTo>
                  <a:pt x="67" y="164"/>
                </a:lnTo>
                <a:lnTo>
                  <a:pt x="69" y="161"/>
                </a:lnTo>
                <a:lnTo>
                  <a:pt x="69" y="161"/>
                </a:lnTo>
                <a:lnTo>
                  <a:pt x="67" y="161"/>
                </a:lnTo>
                <a:lnTo>
                  <a:pt x="67" y="160"/>
                </a:lnTo>
                <a:lnTo>
                  <a:pt x="67" y="160"/>
                </a:lnTo>
                <a:lnTo>
                  <a:pt x="64" y="166"/>
                </a:lnTo>
                <a:lnTo>
                  <a:pt x="64" y="166"/>
                </a:lnTo>
                <a:close/>
                <a:moveTo>
                  <a:pt x="559" y="166"/>
                </a:moveTo>
                <a:lnTo>
                  <a:pt x="559" y="166"/>
                </a:lnTo>
                <a:lnTo>
                  <a:pt x="559" y="161"/>
                </a:lnTo>
                <a:lnTo>
                  <a:pt x="559" y="161"/>
                </a:lnTo>
                <a:lnTo>
                  <a:pt x="555" y="161"/>
                </a:lnTo>
                <a:lnTo>
                  <a:pt x="550" y="163"/>
                </a:lnTo>
                <a:lnTo>
                  <a:pt x="550" y="163"/>
                </a:lnTo>
                <a:lnTo>
                  <a:pt x="555" y="164"/>
                </a:lnTo>
                <a:lnTo>
                  <a:pt x="559" y="166"/>
                </a:lnTo>
                <a:lnTo>
                  <a:pt x="559" y="166"/>
                </a:lnTo>
                <a:close/>
                <a:moveTo>
                  <a:pt x="563" y="167"/>
                </a:moveTo>
                <a:lnTo>
                  <a:pt x="563" y="167"/>
                </a:lnTo>
                <a:lnTo>
                  <a:pt x="572" y="167"/>
                </a:lnTo>
                <a:lnTo>
                  <a:pt x="572" y="167"/>
                </a:lnTo>
                <a:lnTo>
                  <a:pt x="570" y="164"/>
                </a:lnTo>
                <a:lnTo>
                  <a:pt x="570" y="161"/>
                </a:lnTo>
                <a:lnTo>
                  <a:pt x="570" y="161"/>
                </a:lnTo>
                <a:lnTo>
                  <a:pt x="566" y="161"/>
                </a:lnTo>
                <a:lnTo>
                  <a:pt x="566" y="161"/>
                </a:lnTo>
                <a:lnTo>
                  <a:pt x="564" y="164"/>
                </a:lnTo>
                <a:lnTo>
                  <a:pt x="563" y="167"/>
                </a:lnTo>
                <a:lnTo>
                  <a:pt x="563" y="167"/>
                </a:lnTo>
                <a:close/>
                <a:moveTo>
                  <a:pt x="619" y="169"/>
                </a:moveTo>
                <a:lnTo>
                  <a:pt x="619" y="169"/>
                </a:lnTo>
                <a:lnTo>
                  <a:pt x="622" y="169"/>
                </a:lnTo>
                <a:lnTo>
                  <a:pt x="627" y="169"/>
                </a:lnTo>
                <a:lnTo>
                  <a:pt x="627" y="169"/>
                </a:lnTo>
                <a:lnTo>
                  <a:pt x="627" y="166"/>
                </a:lnTo>
                <a:lnTo>
                  <a:pt x="627" y="163"/>
                </a:lnTo>
                <a:lnTo>
                  <a:pt x="627" y="163"/>
                </a:lnTo>
                <a:lnTo>
                  <a:pt x="619" y="161"/>
                </a:lnTo>
                <a:lnTo>
                  <a:pt x="619" y="161"/>
                </a:lnTo>
                <a:lnTo>
                  <a:pt x="619" y="164"/>
                </a:lnTo>
                <a:lnTo>
                  <a:pt x="619" y="169"/>
                </a:lnTo>
                <a:lnTo>
                  <a:pt x="619" y="169"/>
                </a:lnTo>
                <a:close/>
                <a:moveTo>
                  <a:pt x="303" y="166"/>
                </a:moveTo>
                <a:lnTo>
                  <a:pt x="303" y="166"/>
                </a:lnTo>
                <a:lnTo>
                  <a:pt x="303" y="167"/>
                </a:lnTo>
                <a:lnTo>
                  <a:pt x="305" y="169"/>
                </a:lnTo>
                <a:lnTo>
                  <a:pt x="305" y="169"/>
                </a:lnTo>
                <a:lnTo>
                  <a:pt x="309" y="169"/>
                </a:lnTo>
                <a:lnTo>
                  <a:pt x="314" y="169"/>
                </a:lnTo>
                <a:lnTo>
                  <a:pt x="314" y="169"/>
                </a:lnTo>
                <a:lnTo>
                  <a:pt x="314" y="166"/>
                </a:lnTo>
                <a:lnTo>
                  <a:pt x="311" y="164"/>
                </a:lnTo>
                <a:lnTo>
                  <a:pt x="309" y="164"/>
                </a:lnTo>
                <a:lnTo>
                  <a:pt x="306" y="163"/>
                </a:lnTo>
                <a:lnTo>
                  <a:pt x="306" y="163"/>
                </a:lnTo>
                <a:lnTo>
                  <a:pt x="306" y="164"/>
                </a:lnTo>
                <a:lnTo>
                  <a:pt x="306" y="164"/>
                </a:lnTo>
                <a:lnTo>
                  <a:pt x="305" y="164"/>
                </a:lnTo>
                <a:lnTo>
                  <a:pt x="303" y="166"/>
                </a:lnTo>
                <a:lnTo>
                  <a:pt x="303" y="166"/>
                </a:lnTo>
                <a:close/>
                <a:moveTo>
                  <a:pt x="320" y="169"/>
                </a:moveTo>
                <a:lnTo>
                  <a:pt x="320" y="169"/>
                </a:lnTo>
                <a:lnTo>
                  <a:pt x="326" y="167"/>
                </a:lnTo>
                <a:lnTo>
                  <a:pt x="334" y="166"/>
                </a:lnTo>
                <a:lnTo>
                  <a:pt x="334" y="166"/>
                </a:lnTo>
                <a:lnTo>
                  <a:pt x="329" y="164"/>
                </a:lnTo>
                <a:lnTo>
                  <a:pt x="325" y="163"/>
                </a:lnTo>
                <a:lnTo>
                  <a:pt x="322" y="164"/>
                </a:lnTo>
                <a:lnTo>
                  <a:pt x="320" y="166"/>
                </a:lnTo>
                <a:lnTo>
                  <a:pt x="320" y="169"/>
                </a:lnTo>
                <a:lnTo>
                  <a:pt x="320" y="169"/>
                </a:lnTo>
                <a:close/>
                <a:moveTo>
                  <a:pt x="524" y="166"/>
                </a:moveTo>
                <a:lnTo>
                  <a:pt x="524" y="166"/>
                </a:lnTo>
                <a:lnTo>
                  <a:pt x="527" y="166"/>
                </a:lnTo>
                <a:lnTo>
                  <a:pt x="531" y="166"/>
                </a:lnTo>
                <a:lnTo>
                  <a:pt x="531" y="166"/>
                </a:lnTo>
                <a:lnTo>
                  <a:pt x="527" y="164"/>
                </a:lnTo>
                <a:lnTo>
                  <a:pt x="526" y="164"/>
                </a:lnTo>
                <a:lnTo>
                  <a:pt x="524" y="166"/>
                </a:lnTo>
                <a:lnTo>
                  <a:pt x="524" y="166"/>
                </a:lnTo>
                <a:close/>
                <a:moveTo>
                  <a:pt x="631" y="167"/>
                </a:moveTo>
                <a:lnTo>
                  <a:pt x="631" y="167"/>
                </a:lnTo>
                <a:lnTo>
                  <a:pt x="636" y="167"/>
                </a:lnTo>
                <a:lnTo>
                  <a:pt x="636" y="167"/>
                </a:lnTo>
                <a:lnTo>
                  <a:pt x="634" y="166"/>
                </a:lnTo>
                <a:lnTo>
                  <a:pt x="633" y="164"/>
                </a:lnTo>
                <a:lnTo>
                  <a:pt x="631" y="164"/>
                </a:lnTo>
                <a:lnTo>
                  <a:pt x="631" y="164"/>
                </a:lnTo>
                <a:lnTo>
                  <a:pt x="631" y="166"/>
                </a:lnTo>
                <a:lnTo>
                  <a:pt x="631" y="167"/>
                </a:lnTo>
                <a:lnTo>
                  <a:pt x="631" y="167"/>
                </a:lnTo>
                <a:close/>
                <a:moveTo>
                  <a:pt x="146" y="170"/>
                </a:moveTo>
                <a:lnTo>
                  <a:pt x="146" y="170"/>
                </a:lnTo>
                <a:lnTo>
                  <a:pt x="149" y="169"/>
                </a:lnTo>
                <a:lnTo>
                  <a:pt x="149" y="167"/>
                </a:lnTo>
                <a:lnTo>
                  <a:pt x="149" y="166"/>
                </a:lnTo>
                <a:lnTo>
                  <a:pt x="148" y="164"/>
                </a:lnTo>
                <a:lnTo>
                  <a:pt x="148" y="164"/>
                </a:lnTo>
                <a:lnTo>
                  <a:pt x="148" y="167"/>
                </a:lnTo>
                <a:lnTo>
                  <a:pt x="146" y="170"/>
                </a:lnTo>
                <a:lnTo>
                  <a:pt x="146" y="170"/>
                </a:lnTo>
                <a:close/>
                <a:moveTo>
                  <a:pt x="250" y="170"/>
                </a:moveTo>
                <a:lnTo>
                  <a:pt x="250" y="170"/>
                </a:lnTo>
                <a:lnTo>
                  <a:pt x="261" y="172"/>
                </a:lnTo>
                <a:lnTo>
                  <a:pt x="261" y="172"/>
                </a:lnTo>
                <a:lnTo>
                  <a:pt x="262" y="170"/>
                </a:lnTo>
                <a:lnTo>
                  <a:pt x="262" y="167"/>
                </a:lnTo>
                <a:lnTo>
                  <a:pt x="262" y="167"/>
                </a:lnTo>
                <a:lnTo>
                  <a:pt x="258" y="166"/>
                </a:lnTo>
                <a:lnTo>
                  <a:pt x="255" y="166"/>
                </a:lnTo>
                <a:lnTo>
                  <a:pt x="252" y="167"/>
                </a:lnTo>
                <a:lnTo>
                  <a:pt x="250" y="170"/>
                </a:lnTo>
                <a:lnTo>
                  <a:pt x="250" y="170"/>
                </a:lnTo>
                <a:close/>
                <a:moveTo>
                  <a:pt x="393" y="166"/>
                </a:moveTo>
                <a:lnTo>
                  <a:pt x="393" y="166"/>
                </a:lnTo>
                <a:lnTo>
                  <a:pt x="398" y="166"/>
                </a:lnTo>
                <a:lnTo>
                  <a:pt x="399" y="166"/>
                </a:lnTo>
                <a:lnTo>
                  <a:pt x="401" y="166"/>
                </a:lnTo>
                <a:lnTo>
                  <a:pt x="401" y="166"/>
                </a:lnTo>
                <a:lnTo>
                  <a:pt x="396" y="164"/>
                </a:lnTo>
                <a:lnTo>
                  <a:pt x="395" y="164"/>
                </a:lnTo>
                <a:lnTo>
                  <a:pt x="393" y="166"/>
                </a:lnTo>
                <a:lnTo>
                  <a:pt x="393" y="166"/>
                </a:lnTo>
                <a:close/>
                <a:moveTo>
                  <a:pt x="707" y="170"/>
                </a:moveTo>
                <a:lnTo>
                  <a:pt x="707" y="170"/>
                </a:lnTo>
                <a:lnTo>
                  <a:pt x="707" y="169"/>
                </a:lnTo>
                <a:lnTo>
                  <a:pt x="706" y="167"/>
                </a:lnTo>
                <a:lnTo>
                  <a:pt x="706" y="166"/>
                </a:lnTo>
                <a:lnTo>
                  <a:pt x="704" y="164"/>
                </a:lnTo>
                <a:lnTo>
                  <a:pt x="704" y="164"/>
                </a:lnTo>
                <a:lnTo>
                  <a:pt x="704" y="167"/>
                </a:lnTo>
                <a:lnTo>
                  <a:pt x="704" y="170"/>
                </a:lnTo>
                <a:lnTo>
                  <a:pt x="706" y="170"/>
                </a:lnTo>
                <a:lnTo>
                  <a:pt x="707" y="170"/>
                </a:lnTo>
                <a:lnTo>
                  <a:pt x="707" y="170"/>
                </a:lnTo>
                <a:close/>
                <a:moveTo>
                  <a:pt x="197" y="167"/>
                </a:moveTo>
                <a:lnTo>
                  <a:pt x="197" y="167"/>
                </a:lnTo>
                <a:lnTo>
                  <a:pt x="201" y="167"/>
                </a:lnTo>
                <a:lnTo>
                  <a:pt x="204" y="166"/>
                </a:lnTo>
                <a:lnTo>
                  <a:pt x="204" y="166"/>
                </a:lnTo>
                <a:lnTo>
                  <a:pt x="200" y="166"/>
                </a:lnTo>
                <a:lnTo>
                  <a:pt x="198" y="166"/>
                </a:lnTo>
                <a:lnTo>
                  <a:pt x="197" y="167"/>
                </a:lnTo>
                <a:lnTo>
                  <a:pt x="197" y="167"/>
                </a:lnTo>
                <a:close/>
                <a:moveTo>
                  <a:pt x="282" y="170"/>
                </a:moveTo>
                <a:lnTo>
                  <a:pt x="282" y="170"/>
                </a:lnTo>
                <a:lnTo>
                  <a:pt x="290" y="170"/>
                </a:lnTo>
                <a:lnTo>
                  <a:pt x="299" y="169"/>
                </a:lnTo>
                <a:lnTo>
                  <a:pt x="299" y="169"/>
                </a:lnTo>
                <a:lnTo>
                  <a:pt x="299" y="166"/>
                </a:lnTo>
                <a:lnTo>
                  <a:pt x="299" y="166"/>
                </a:lnTo>
                <a:lnTo>
                  <a:pt x="288" y="166"/>
                </a:lnTo>
                <a:lnTo>
                  <a:pt x="285" y="167"/>
                </a:lnTo>
                <a:lnTo>
                  <a:pt x="282" y="170"/>
                </a:lnTo>
                <a:lnTo>
                  <a:pt x="282" y="170"/>
                </a:lnTo>
                <a:close/>
                <a:moveTo>
                  <a:pt x="579" y="170"/>
                </a:moveTo>
                <a:lnTo>
                  <a:pt x="579" y="170"/>
                </a:lnTo>
                <a:lnTo>
                  <a:pt x="582" y="170"/>
                </a:lnTo>
                <a:lnTo>
                  <a:pt x="582" y="170"/>
                </a:lnTo>
                <a:lnTo>
                  <a:pt x="582" y="169"/>
                </a:lnTo>
                <a:lnTo>
                  <a:pt x="582" y="167"/>
                </a:lnTo>
                <a:lnTo>
                  <a:pt x="579" y="166"/>
                </a:lnTo>
                <a:lnTo>
                  <a:pt x="579" y="166"/>
                </a:lnTo>
                <a:lnTo>
                  <a:pt x="579" y="169"/>
                </a:lnTo>
                <a:lnTo>
                  <a:pt x="579" y="170"/>
                </a:lnTo>
                <a:lnTo>
                  <a:pt x="579" y="170"/>
                </a:lnTo>
                <a:close/>
                <a:moveTo>
                  <a:pt x="267" y="167"/>
                </a:moveTo>
                <a:lnTo>
                  <a:pt x="267" y="167"/>
                </a:lnTo>
                <a:lnTo>
                  <a:pt x="268" y="169"/>
                </a:lnTo>
                <a:lnTo>
                  <a:pt x="270" y="169"/>
                </a:lnTo>
                <a:lnTo>
                  <a:pt x="271" y="167"/>
                </a:lnTo>
                <a:lnTo>
                  <a:pt x="273" y="166"/>
                </a:lnTo>
                <a:lnTo>
                  <a:pt x="273" y="166"/>
                </a:lnTo>
                <a:lnTo>
                  <a:pt x="267" y="167"/>
                </a:lnTo>
                <a:lnTo>
                  <a:pt x="267" y="167"/>
                </a:lnTo>
                <a:close/>
                <a:moveTo>
                  <a:pt x="473" y="167"/>
                </a:moveTo>
                <a:lnTo>
                  <a:pt x="473" y="167"/>
                </a:lnTo>
                <a:lnTo>
                  <a:pt x="473" y="178"/>
                </a:lnTo>
                <a:lnTo>
                  <a:pt x="473" y="178"/>
                </a:lnTo>
                <a:lnTo>
                  <a:pt x="476" y="180"/>
                </a:lnTo>
                <a:lnTo>
                  <a:pt x="480" y="180"/>
                </a:lnTo>
                <a:lnTo>
                  <a:pt x="480" y="180"/>
                </a:lnTo>
                <a:lnTo>
                  <a:pt x="480" y="167"/>
                </a:lnTo>
                <a:lnTo>
                  <a:pt x="480" y="167"/>
                </a:lnTo>
                <a:lnTo>
                  <a:pt x="476" y="166"/>
                </a:lnTo>
                <a:lnTo>
                  <a:pt x="473" y="167"/>
                </a:lnTo>
                <a:lnTo>
                  <a:pt x="473" y="167"/>
                </a:lnTo>
                <a:close/>
                <a:moveTo>
                  <a:pt x="486" y="180"/>
                </a:moveTo>
                <a:lnTo>
                  <a:pt x="486" y="180"/>
                </a:lnTo>
                <a:lnTo>
                  <a:pt x="488" y="178"/>
                </a:lnTo>
                <a:lnTo>
                  <a:pt x="491" y="178"/>
                </a:lnTo>
                <a:lnTo>
                  <a:pt x="495" y="178"/>
                </a:lnTo>
                <a:lnTo>
                  <a:pt x="495" y="178"/>
                </a:lnTo>
                <a:lnTo>
                  <a:pt x="495" y="167"/>
                </a:lnTo>
                <a:lnTo>
                  <a:pt x="495" y="167"/>
                </a:lnTo>
                <a:lnTo>
                  <a:pt x="491" y="166"/>
                </a:lnTo>
                <a:lnTo>
                  <a:pt x="485" y="166"/>
                </a:lnTo>
                <a:lnTo>
                  <a:pt x="485" y="166"/>
                </a:lnTo>
                <a:lnTo>
                  <a:pt x="485" y="173"/>
                </a:lnTo>
                <a:lnTo>
                  <a:pt x="485" y="176"/>
                </a:lnTo>
                <a:lnTo>
                  <a:pt x="486" y="180"/>
                </a:lnTo>
                <a:lnTo>
                  <a:pt x="486" y="180"/>
                </a:lnTo>
                <a:close/>
                <a:moveTo>
                  <a:pt x="459" y="167"/>
                </a:moveTo>
                <a:lnTo>
                  <a:pt x="459" y="167"/>
                </a:lnTo>
                <a:lnTo>
                  <a:pt x="459" y="175"/>
                </a:lnTo>
                <a:lnTo>
                  <a:pt x="459" y="175"/>
                </a:lnTo>
                <a:lnTo>
                  <a:pt x="463" y="176"/>
                </a:lnTo>
                <a:lnTo>
                  <a:pt x="468" y="178"/>
                </a:lnTo>
                <a:lnTo>
                  <a:pt x="468" y="178"/>
                </a:lnTo>
                <a:lnTo>
                  <a:pt x="468" y="172"/>
                </a:lnTo>
                <a:lnTo>
                  <a:pt x="468" y="169"/>
                </a:lnTo>
                <a:lnTo>
                  <a:pt x="466" y="167"/>
                </a:lnTo>
                <a:lnTo>
                  <a:pt x="466" y="167"/>
                </a:lnTo>
                <a:lnTo>
                  <a:pt x="463" y="167"/>
                </a:lnTo>
                <a:lnTo>
                  <a:pt x="459" y="167"/>
                </a:lnTo>
                <a:lnTo>
                  <a:pt x="459" y="167"/>
                </a:lnTo>
                <a:close/>
                <a:moveTo>
                  <a:pt x="500" y="176"/>
                </a:moveTo>
                <a:lnTo>
                  <a:pt x="500" y="176"/>
                </a:lnTo>
                <a:lnTo>
                  <a:pt x="502" y="175"/>
                </a:lnTo>
                <a:lnTo>
                  <a:pt x="502" y="172"/>
                </a:lnTo>
                <a:lnTo>
                  <a:pt x="502" y="167"/>
                </a:lnTo>
                <a:lnTo>
                  <a:pt x="502" y="167"/>
                </a:lnTo>
                <a:lnTo>
                  <a:pt x="500" y="167"/>
                </a:lnTo>
                <a:lnTo>
                  <a:pt x="500" y="167"/>
                </a:lnTo>
                <a:lnTo>
                  <a:pt x="500" y="172"/>
                </a:lnTo>
                <a:lnTo>
                  <a:pt x="500" y="176"/>
                </a:lnTo>
                <a:lnTo>
                  <a:pt x="500" y="176"/>
                </a:lnTo>
                <a:close/>
                <a:moveTo>
                  <a:pt x="187" y="169"/>
                </a:moveTo>
                <a:lnTo>
                  <a:pt x="187" y="169"/>
                </a:lnTo>
                <a:lnTo>
                  <a:pt x="189" y="169"/>
                </a:lnTo>
                <a:lnTo>
                  <a:pt x="191" y="169"/>
                </a:lnTo>
                <a:lnTo>
                  <a:pt x="191" y="167"/>
                </a:lnTo>
                <a:lnTo>
                  <a:pt x="191" y="167"/>
                </a:lnTo>
                <a:lnTo>
                  <a:pt x="189" y="167"/>
                </a:lnTo>
                <a:lnTo>
                  <a:pt x="187" y="169"/>
                </a:lnTo>
                <a:lnTo>
                  <a:pt x="187" y="169"/>
                </a:lnTo>
                <a:close/>
                <a:moveTo>
                  <a:pt x="681" y="173"/>
                </a:moveTo>
                <a:lnTo>
                  <a:pt x="681" y="173"/>
                </a:lnTo>
                <a:lnTo>
                  <a:pt x="683" y="173"/>
                </a:lnTo>
                <a:lnTo>
                  <a:pt x="685" y="175"/>
                </a:lnTo>
                <a:lnTo>
                  <a:pt x="685" y="175"/>
                </a:lnTo>
                <a:lnTo>
                  <a:pt x="685" y="170"/>
                </a:lnTo>
                <a:lnTo>
                  <a:pt x="683" y="169"/>
                </a:lnTo>
                <a:lnTo>
                  <a:pt x="681" y="167"/>
                </a:lnTo>
                <a:lnTo>
                  <a:pt x="681" y="167"/>
                </a:lnTo>
                <a:lnTo>
                  <a:pt x="681" y="170"/>
                </a:lnTo>
                <a:lnTo>
                  <a:pt x="681" y="173"/>
                </a:lnTo>
                <a:lnTo>
                  <a:pt x="681" y="173"/>
                </a:lnTo>
                <a:close/>
                <a:moveTo>
                  <a:pt x="441" y="169"/>
                </a:moveTo>
                <a:lnTo>
                  <a:pt x="441" y="169"/>
                </a:lnTo>
                <a:lnTo>
                  <a:pt x="445" y="170"/>
                </a:lnTo>
                <a:lnTo>
                  <a:pt x="450" y="172"/>
                </a:lnTo>
                <a:lnTo>
                  <a:pt x="450" y="172"/>
                </a:lnTo>
                <a:lnTo>
                  <a:pt x="448" y="169"/>
                </a:lnTo>
                <a:lnTo>
                  <a:pt x="445" y="169"/>
                </a:lnTo>
                <a:lnTo>
                  <a:pt x="441" y="169"/>
                </a:lnTo>
                <a:lnTo>
                  <a:pt x="441" y="169"/>
                </a:lnTo>
                <a:close/>
                <a:moveTo>
                  <a:pt x="506" y="173"/>
                </a:moveTo>
                <a:lnTo>
                  <a:pt x="506" y="173"/>
                </a:lnTo>
                <a:lnTo>
                  <a:pt x="512" y="172"/>
                </a:lnTo>
                <a:lnTo>
                  <a:pt x="514" y="170"/>
                </a:lnTo>
                <a:lnTo>
                  <a:pt x="515" y="169"/>
                </a:lnTo>
                <a:lnTo>
                  <a:pt x="515" y="169"/>
                </a:lnTo>
                <a:lnTo>
                  <a:pt x="512" y="167"/>
                </a:lnTo>
                <a:lnTo>
                  <a:pt x="509" y="169"/>
                </a:lnTo>
                <a:lnTo>
                  <a:pt x="506" y="170"/>
                </a:lnTo>
                <a:lnTo>
                  <a:pt x="506" y="173"/>
                </a:lnTo>
                <a:lnTo>
                  <a:pt x="506" y="173"/>
                </a:lnTo>
                <a:close/>
                <a:moveTo>
                  <a:pt x="168" y="172"/>
                </a:moveTo>
                <a:lnTo>
                  <a:pt x="168" y="172"/>
                </a:lnTo>
                <a:lnTo>
                  <a:pt x="175" y="172"/>
                </a:lnTo>
                <a:lnTo>
                  <a:pt x="178" y="170"/>
                </a:lnTo>
                <a:lnTo>
                  <a:pt x="181" y="169"/>
                </a:lnTo>
                <a:lnTo>
                  <a:pt x="181" y="169"/>
                </a:lnTo>
                <a:lnTo>
                  <a:pt x="174" y="170"/>
                </a:lnTo>
                <a:lnTo>
                  <a:pt x="171" y="170"/>
                </a:lnTo>
                <a:lnTo>
                  <a:pt x="168" y="172"/>
                </a:lnTo>
                <a:lnTo>
                  <a:pt x="168" y="172"/>
                </a:lnTo>
                <a:close/>
                <a:moveTo>
                  <a:pt x="413" y="172"/>
                </a:moveTo>
                <a:lnTo>
                  <a:pt x="413" y="172"/>
                </a:lnTo>
                <a:lnTo>
                  <a:pt x="415" y="170"/>
                </a:lnTo>
                <a:lnTo>
                  <a:pt x="416" y="170"/>
                </a:lnTo>
                <a:lnTo>
                  <a:pt x="419" y="170"/>
                </a:lnTo>
                <a:lnTo>
                  <a:pt x="419" y="169"/>
                </a:lnTo>
                <a:lnTo>
                  <a:pt x="419" y="169"/>
                </a:lnTo>
                <a:lnTo>
                  <a:pt x="418" y="170"/>
                </a:lnTo>
                <a:lnTo>
                  <a:pt x="416" y="170"/>
                </a:lnTo>
                <a:lnTo>
                  <a:pt x="415" y="170"/>
                </a:lnTo>
                <a:lnTo>
                  <a:pt x="413" y="172"/>
                </a:lnTo>
                <a:lnTo>
                  <a:pt x="413" y="172"/>
                </a:lnTo>
                <a:close/>
                <a:moveTo>
                  <a:pt x="24" y="187"/>
                </a:moveTo>
                <a:lnTo>
                  <a:pt x="24" y="187"/>
                </a:lnTo>
                <a:lnTo>
                  <a:pt x="26" y="189"/>
                </a:lnTo>
                <a:lnTo>
                  <a:pt x="27" y="192"/>
                </a:lnTo>
                <a:lnTo>
                  <a:pt x="27" y="192"/>
                </a:lnTo>
                <a:lnTo>
                  <a:pt x="30" y="187"/>
                </a:lnTo>
                <a:lnTo>
                  <a:pt x="35" y="181"/>
                </a:lnTo>
                <a:lnTo>
                  <a:pt x="37" y="178"/>
                </a:lnTo>
                <a:lnTo>
                  <a:pt x="37" y="175"/>
                </a:lnTo>
                <a:lnTo>
                  <a:pt x="35" y="173"/>
                </a:lnTo>
                <a:lnTo>
                  <a:pt x="32" y="170"/>
                </a:lnTo>
                <a:lnTo>
                  <a:pt x="32" y="170"/>
                </a:lnTo>
                <a:lnTo>
                  <a:pt x="27" y="178"/>
                </a:lnTo>
                <a:lnTo>
                  <a:pt x="24" y="187"/>
                </a:lnTo>
                <a:lnTo>
                  <a:pt x="24" y="187"/>
                </a:lnTo>
                <a:close/>
                <a:moveTo>
                  <a:pt x="427" y="175"/>
                </a:moveTo>
                <a:lnTo>
                  <a:pt x="427" y="175"/>
                </a:lnTo>
                <a:lnTo>
                  <a:pt x="433" y="175"/>
                </a:lnTo>
                <a:lnTo>
                  <a:pt x="434" y="175"/>
                </a:lnTo>
                <a:lnTo>
                  <a:pt x="436" y="172"/>
                </a:lnTo>
                <a:lnTo>
                  <a:pt x="436" y="172"/>
                </a:lnTo>
                <a:lnTo>
                  <a:pt x="431" y="170"/>
                </a:lnTo>
                <a:lnTo>
                  <a:pt x="428" y="170"/>
                </a:lnTo>
                <a:lnTo>
                  <a:pt x="428" y="170"/>
                </a:lnTo>
                <a:lnTo>
                  <a:pt x="427" y="172"/>
                </a:lnTo>
                <a:lnTo>
                  <a:pt x="427" y="175"/>
                </a:lnTo>
                <a:lnTo>
                  <a:pt x="427" y="175"/>
                </a:lnTo>
                <a:close/>
                <a:moveTo>
                  <a:pt x="527" y="176"/>
                </a:moveTo>
                <a:lnTo>
                  <a:pt x="527" y="176"/>
                </a:lnTo>
                <a:lnTo>
                  <a:pt x="529" y="175"/>
                </a:lnTo>
                <a:lnTo>
                  <a:pt x="529" y="170"/>
                </a:lnTo>
                <a:lnTo>
                  <a:pt x="529" y="170"/>
                </a:lnTo>
                <a:lnTo>
                  <a:pt x="527" y="170"/>
                </a:lnTo>
                <a:lnTo>
                  <a:pt x="526" y="170"/>
                </a:lnTo>
                <a:lnTo>
                  <a:pt x="526" y="170"/>
                </a:lnTo>
                <a:lnTo>
                  <a:pt x="526" y="173"/>
                </a:lnTo>
                <a:lnTo>
                  <a:pt x="526" y="175"/>
                </a:lnTo>
                <a:lnTo>
                  <a:pt x="527" y="176"/>
                </a:lnTo>
                <a:lnTo>
                  <a:pt x="527" y="176"/>
                </a:lnTo>
                <a:close/>
                <a:moveTo>
                  <a:pt x="569" y="173"/>
                </a:moveTo>
                <a:lnTo>
                  <a:pt x="569" y="173"/>
                </a:lnTo>
                <a:lnTo>
                  <a:pt x="567" y="172"/>
                </a:lnTo>
                <a:lnTo>
                  <a:pt x="566" y="170"/>
                </a:lnTo>
                <a:lnTo>
                  <a:pt x="564" y="170"/>
                </a:lnTo>
                <a:lnTo>
                  <a:pt x="563" y="170"/>
                </a:lnTo>
                <a:lnTo>
                  <a:pt x="563" y="170"/>
                </a:lnTo>
                <a:lnTo>
                  <a:pt x="563" y="172"/>
                </a:lnTo>
                <a:lnTo>
                  <a:pt x="564" y="173"/>
                </a:lnTo>
                <a:lnTo>
                  <a:pt x="569" y="173"/>
                </a:lnTo>
                <a:lnTo>
                  <a:pt x="569" y="173"/>
                </a:lnTo>
                <a:close/>
                <a:moveTo>
                  <a:pt x="72" y="178"/>
                </a:moveTo>
                <a:lnTo>
                  <a:pt x="72" y="178"/>
                </a:lnTo>
                <a:lnTo>
                  <a:pt x="73" y="178"/>
                </a:lnTo>
                <a:lnTo>
                  <a:pt x="75" y="176"/>
                </a:lnTo>
                <a:lnTo>
                  <a:pt x="75" y="176"/>
                </a:lnTo>
                <a:lnTo>
                  <a:pt x="75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5"/>
                </a:lnTo>
                <a:lnTo>
                  <a:pt x="72" y="178"/>
                </a:lnTo>
                <a:lnTo>
                  <a:pt x="72" y="178"/>
                </a:lnTo>
                <a:close/>
                <a:moveTo>
                  <a:pt x="154" y="175"/>
                </a:moveTo>
                <a:lnTo>
                  <a:pt x="154" y="175"/>
                </a:lnTo>
                <a:lnTo>
                  <a:pt x="159" y="173"/>
                </a:lnTo>
                <a:lnTo>
                  <a:pt x="160" y="173"/>
                </a:lnTo>
                <a:lnTo>
                  <a:pt x="163" y="172"/>
                </a:lnTo>
                <a:lnTo>
                  <a:pt x="163" y="172"/>
                </a:lnTo>
                <a:lnTo>
                  <a:pt x="159" y="172"/>
                </a:lnTo>
                <a:lnTo>
                  <a:pt x="155" y="173"/>
                </a:lnTo>
                <a:lnTo>
                  <a:pt x="154" y="175"/>
                </a:lnTo>
                <a:lnTo>
                  <a:pt x="154" y="175"/>
                </a:lnTo>
                <a:close/>
                <a:moveTo>
                  <a:pt x="534" y="175"/>
                </a:moveTo>
                <a:lnTo>
                  <a:pt x="534" y="175"/>
                </a:lnTo>
                <a:lnTo>
                  <a:pt x="537" y="175"/>
                </a:lnTo>
                <a:lnTo>
                  <a:pt x="538" y="172"/>
                </a:lnTo>
                <a:lnTo>
                  <a:pt x="538" y="172"/>
                </a:lnTo>
                <a:lnTo>
                  <a:pt x="534" y="172"/>
                </a:lnTo>
                <a:lnTo>
                  <a:pt x="534" y="172"/>
                </a:lnTo>
                <a:lnTo>
                  <a:pt x="534" y="175"/>
                </a:lnTo>
                <a:lnTo>
                  <a:pt x="534" y="175"/>
                </a:lnTo>
                <a:close/>
                <a:moveTo>
                  <a:pt x="219" y="173"/>
                </a:moveTo>
                <a:lnTo>
                  <a:pt x="219" y="173"/>
                </a:lnTo>
                <a:lnTo>
                  <a:pt x="221" y="175"/>
                </a:lnTo>
                <a:lnTo>
                  <a:pt x="221" y="178"/>
                </a:lnTo>
                <a:lnTo>
                  <a:pt x="221" y="178"/>
                </a:lnTo>
                <a:lnTo>
                  <a:pt x="226" y="176"/>
                </a:lnTo>
                <a:lnTo>
                  <a:pt x="229" y="175"/>
                </a:lnTo>
                <a:lnTo>
                  <a:pt x="229" y="173"/>
                </a:lnTo>
                <a:lnTo>
                  <a:pt x="229" y="173"/>
                </a:lnTo>
                <a:lnTo>
                  <a:pt x="224" y="173"/>
                </a:lnTo>
                <a:lnTo>
                  <a:pt x="223" y="172"/>
                </a:lnTo>
                <a:lnTo>
                  <a:pt x="219" y="173"/>
                </a:lnTo>
                <a:lnTo>
                  <a:pt x="219" y="173"/>
                </a:lnTo>
                <a:close/>
                <a:moveTo>
                  <a:pt x="764" y="178"/>
                </a:moveTo>
                <a:lnTo>
                  <a:pt x="764" y="178"/>
                </a:lnTo>
                <a:lnTo>
                  <a:pt x="762" y="175"/>
                </a:lnTo>
                <a:lnTo>
                  <a:pt x="761" y="172"/>
                </a:lnTo>
                <a:lnTo>
                  <a:pt x="761" y="172"/>
                </a:lnTo>
                <a:lnTo>
                  <a:pt x="762" y="175"/>
                </a:lnTo>
                <a:lnTo>
                  <a:pt x="764" y="178"/>
                </a:lnTo>
                <a:lnTo>
                  <a:pt x="764" y="178"/>
                </a:lnTo>
                <a:close/>
                <a:moveTo>
                  <a:pt x="514" y="176"/>
                </a:moveTo>
                <a:lnTo>
                  <a:pt x="514" y="176"/>
                </a:lnTo>
                <a:lnTo>
                  <a:pt x="520" y="176"/>
                </a:lnTo>
                <a:lnTo>
                  <a:pt x="520" y="176"/>
                </a:lnTo>
                <a:lnTo>
                  <a:pt x="520" y="173"/>
                </a:lnTo>
                <a:lnTo>
                  <a:pt x="520" y="173"/>
                </a:lnTo>
                <a:lnTo>
                  <a:pt x="518" y="173"/>
                </a:lnTo>
                <a:lnTo>
                  <a:pt x="518" y="173"/>
                </a:lnTo>
                <a:lnTo>
                  <a:pt x="517" y="175"/>
                </a:lnTo>
                <a:lnTo>
                  <a:pt x="514" y="176"/>
                </a:lnTo>
                <a:lnTo>
                  <a:pt x="514" y="176"/>
                </a:lnTo>
                <a:close/>
                <a:moveTo>
                  <a:pt x="631" y="173"/>
                </a:moveTo>
                <a:lnTo>
                  <a:pt x="631" y="173"/>
                </a:lnTo>
                <a:lnTo>
                  <a:pt x="631" y="178"/>
                </a:lnTo>
                <a:lnTo>
                  <a:pt x="631" y="183"/>
                </a:lnTo>
                <a:lnTo>
                  <a:pt x="631" y="183"/>
                </a:lnTo>
                <a:lnTo>
                  <a:pt x="637" y="184"/>
                </a:lnTo>
                <a:lnTo>
                  <a:pt x="645" y="186"/>
                </a:lnTo>
                <a:lnTo>
                  <a:pt x="645" y="186"/>
                </a:lnTo>
                <a:lnTo>
                  <a:pt x="639" y="173"/>
                </a:lnTo>
                <a:lnTo>
                  <a:pt x="639" y="173"/>
                </a:lnTo>
                <a:lnTo>
                  <a:pt x="631" y="173"/>
                </a:lnTo>
                <a:lnTo>
                  <a:pt x="631" y="173"/>
                </a:lnTo>
                <a:close/>
                <a:moveTo>
                  <a:pt x="648" y="178"/>
                </a:moveTo>
                <a:lnTo>
                  <a:pt x="648" y="178"/>
                </a:lnTo>
                <a:lnTo>
                  <a:pt x="648" y="175"/>
                </a:lnTo>
                <a:lnTo>
                  <a:pt x="648" y="173"/>
                </a:lnTo>
                <a:lnTo>
                  <a:pt x="648" y="173"/>
                </a:lnTo>
                <a:lnTo>
                  <a:pt x="645" y="173"/>
                </a:lnTo>
                <a:lnTo>
                  <a:pt x="645" y="173"/>
                </a:lnTo>
                <a:lnTo>
                  <a:pt x="645" y="176"/>
                </a:lnTo>
                <a:lnTo>
                  <a:pt x="646" y="176"/>
                </a:lnTo>
                <a:lnTo>
                  <a:pt x="648" y="178"/>
                </a:lnTo>
                <a:lnTo>
                  <a:pt x="648" y="178"/>
                </a:lnTo>
                <a:close/>
                <a:moveTo>
                  <a:pt x="660" y="180"/>
                </a:moveTo>
                <a:lnTo>
                  <a:pt x="660" y="180"/>
                </a:lnTo>
                <a:lnTo>
                  <a:pt x="660" y="175"/>
                </a:lnTo>
                <a:lnTo>
                  <a:pt x="659" y="173"/>
                </a:lnTo>
                <a:lnTo>
                  <a:pt x="659" y="173"/>
                </a:lnTo>
                <a:lnTo>
                  <a:pt x="659" y="173"/>
                </a:lnTo>
                <a:lnTo>
                  <a:pt x="659" y="178"/>
                </a:lnTo>
                <a:lnTo>
                  <a:pt x="659" y="180"/>
                </a:lnTo>
                <a:lnTo>
                  <a:pt x="660" y="180"/>
                </a:lnTo>
                <a:lnTo>
                  <a:pt x="660" y="180"/>
                </a:lnTo>
                <a:close/>
                <a:moveTo>
                  <a:pt x="47" y="224"/>
                </a:moveTo>
                <a:lnTo>
                  <a:pt x="47" y="224"/>
                </a:lnTo>
                <a:lnTo>
                  <a:pt x="47" y="215"/>
                </a:lnTo>
                <a:lnTo>
                  <a:pt x="49" y="205"/>
                </a:lnTo>
                <a:lnTo>
                  <a:pt x="52" y="196"/>
                </a:lnTo>
                <a:lnTo>
                  <a:pt x="56" y="190"/>
                </a:lnTo>
                <a:lnTo>
                  <a:pt x="56" y="190"/>
                </a:lnTo>
                <a:lnTo>
                  <a:pt x="56" y="181"/>
                </a:lnTo>
                <a:lnTo>
                  <a:pt x="56" y="176"/>
                </a:lnTo>
                <a:lnTo>
                  <a:pt x="55" y="173"/>
                </a:lnTo>
                <a:lnTo>
                  <a:pt x="55" y="173"/>
                </a:lnTo>
                <a:lnTo>
                  <a:pt x="50" y="186"/>
                </a:lnTo>
                <a:lnTo>
                  <a:pt x="47" y="198"/>
                </a:lnTo>
                <a:lnTo>
                  <a:pt x="46" y="210"/>
                </a:lnTo>
                <a:lnTo>
                  <a:pt x="46" y="218"/>
                </a:lnTo>
                <a:lnTo>
                  <a:pt x="47" y="224"/>
                </a:lnTo>
                <a:lnTo>
                  <a:pt x="47" y="224"/>
                </a:lnTo>
                <a:close/>
                <a:moveTo>
                  <a:pt x="64" y="184"/>
                </a:moveTo>
                <a:lnTo>
                  <a:pt x="64" y="184"/>
                </a:lnTo>
                <a:lnTo>
                  <a:pt x="65" y="178"/>
                </a:lnTo>
                <a:lnTo>
                  <a:pt x="65" y="175"/>
                </a:lnTo>
                <a:lnTo>
                  <a:pt x="65" y="173"/>
                </a:lnTo>
                <a:lnTo>
                  <a:pt x="65" y="173"/>
                </a:lnTo>
                <a:lnTo>
                  <a:pt x="62" y="180"/>
                </a:lnTo>
                <a:lnTo>
                  <a:pt x="62" y="181"/>
                </a:lnTo>
                <a:lnTo>
                  <a:pt x="64" y="184"/>
                </a:lnTo>
                <a:lnTo>
                  <a:pt x="64" y="184"/>
                </a:lnTo>
                <a:close/>
                <a:moveTo>
                  <a:pt x="82" y="190"/>
                </a:moveTo>
                <a:lnTo>
                  <a:pt x="82" y="190"/>
                </a:lnTo>
                <a:lnTo>
                  <a:pt x="85" y="192"/>
                </a:lnTo>
                <a:lnTo>
                  <a:pt x="88" y="190"/>
                </a:lnTo>
                <a:lnTo>
                  <a:pt x="94" y="187"/>
                </a:lnTo>
                <a:lnTo>
                  <a:pt x="94" y="187"/>
                </a:lnTo>
                <a:lnTo>
                  <a:pt x="96" y="181"/>
                </a:lnTo>
                <a:lnTo>
                  <a:pt x="96" y="175"/>
                </a:lnTo>
                <a:lnTo>
                  <a:pt x="96" y="175"/>
                </a:lnTo>
                <a:lnTo>
                  <a:pt x="91" y="173"/>
                </a:lnTo>
                <a:lnTo>
                  <a:pt x="88" y="173"/>
                </a:lnTo>
                <a:lnTo>
                  <a:pt x="85" y="175"/>
                </a:lnTo>
                <a:lnTo>
                  <a:pt x="84" y="178"/>
                </a:lnTo>
                <a:lnTo>
                  <a:pt x="82" y="184"/>
                </a:lnTo>
                <a:lnTo>
                  <a:pt x="82" y="190"/>
                </a:lnTo>
                <a:lnTo>
                  <a:pt x="82" y="190"/>
                </a:lnTo>
                <a:close/>
                <a:moveTo>
                  <a:pt x="627" y="181"/>
                </a:moveTo>
                <a:lnTo>
                  <a:pt x="627" y="181"/>
                </a:lnTo>
                <a:lnTo>
                  <a:pt x="627" y="173"/>
                </a:lnTo>
                <a:lnTo>
                  <a:pt x="627" y="173"/>
                </a:lnTo>
                <a:lnTo>
                  <a:pt x="624" y="173"/>
                </a:lnTo>
                <a:lnTo>
                  <a:pt x="620" y="173"/>
                </a:lnTo>
                <a:lnTo>
                  <a:pt x="620" y="175"/>
                </a:lnTo>
                <a:lnTo>
                  <a:pt x="619" y="176"/>
                </a:lnTo>
                <a:lnTo>
                  <a:pt x="622" y="180"/>
                </a:lnTo>
                <a:lnTo>
                  <a:pt x="624" y="181"/>
                </a:lnTo>
                <a:lnTo>
                  <a:pt x="627" y="181"/>
                </a:lnTo>
                <a:lnTo>
                  <a:pt x="627" y="181"/>
                </a:lnTo>
                <a:close/>
                <a:moveTo>
                  <a:pt x="710" y="212"/>
                </a:moveTo>
                <a:lnTo>
                  <a:pt x="710" y="212"/>
                </a:lnTo>
                <a:lnTo>
                  <a:pt x="710" y="190"/>
                </a:lnTo>
                <a:lnTo>
                  <a:pt x="709" y="180"/>
                </a:lnTo>
                <a:lnTo>
                  <a:pt x="706" y="176"/>
                </a:lnTo>
                <a:lnTo>
                  <a:pt x="703" y="175"/>
                </a:lnTo>
                <a:lnTo>
                  <a:pt x="703" y="175"/>
                </a:lnTo>
                <a:lnTo>
                  <a:pt x="704" y="184"/>
                </a:lnTo>
                <a:lnTo>
                  <a:pt x="706" y="193"/>
                </a:lnTo>
                <a:lnTo>
                  <a:pt x="707" y="202"/>
                </a:lnTo>
                <a:lnTo>
                  <a:pt x="710" y="212"/>
                </a:lnTo>
                <a:lnTo>
                  <a:pt x="710" y="212"/>
                </a:lnTo>
                <a:close/>
                <a:moveTo>
                  <a:pt x="741" y="178"/>
                </a:moveTo>
                <a:lnTo>
                  <a:pt x="741" y="178"/>
                </a:lnTo>
                <a:lnTo>
                  <a:pt x="746" y="190"/>
                </a:lnTo>
                <a:lnTo>
                  <a:pt x="752" y="201"/>
                </a:lnTo>
                <a:lnTo>
                  <a:pt x="752" y="201"/>
                </a:lnTo>
                <a:lnTo>
                  <a:pt x="752" y="178"/>
                </a:lnTo>
                <a:lnTo>
                  <a:pt x="752" y="178"/>
                </a:lnTo>
                <a:lnTo>
                  <a:pt x="746" y="175"/>
                </a:lnTo>
                <a:lnTo>
                  <a:pt x="742" y="175"/>
                </a:lnTo>
                <a:lnTo>
                  <a:pt x="741" y="178"/>
                </a:lnTo>
                <a:lnTo>
                  <a:pt x="741" y="178"/>
                </a:lnTo>
                <a:close/>
                <a:moveTo>
                  <a:pt x="354" y="178"/>
                </a:moveTo>
                <a:lnTo>
                  <a:pt x="354" y="178"/>
                </a:lnTo>
                <a:lnTo>
                  <a:pt x="355" y="178"/>
                </a:lnTo>
                <a:lnTo>
                  <a:pt x="355" y="176"/>
                </a:lnTo>
                <a:lnTo>
                  <a:pt x="355" y="175"/>
                </a:lnTo>
                <a:lnTo>
                  <a:pt x="354" y="175"/>
                </a:lnTo>
                <a:lnTo>
                  <a:pt x="354" y="175"/>
                </a:lnTo>
                <a:lnTo>
                  <a:pt x="354" y="178"/>
                </a:lnTo>
                <a:lnTo>
                  <a:pt x="354" y="178"/>
                </a:lnTo>
                <a:close/>
                <a:moveTo>
                  <a:pt x="665" y="190"/>
                </a:moveTo>
                <a:lnTo>
                  <a:pt x="665" y="190"/>
                </a:lnTo>
                <a:lnTo>
                  <a:pt x="669" y="190"/>
                </a:lnTo>
                <a:lnTo>
                  <a:pt x="672" y="189"/>
                </a:lnTo>
                <a:lnTo>
                  <a:pt x="674" y="187"/>
                </a:lnTo>
                <a:lnTo>
                  <a:pt x="674" y="187"/>
                </a:lnTo>
                <a:lnTo>
                  <a:pt x="669" y="180"/>
                </a:lnTo>
                <a:lnTo>
                  <a:pt x="668" y="178"/>
                </a:lnTo>
                <a:lnTo>
                  <a:pt x="663" y="175"/>
                </a:lnTo>
                <a:lnTo>
                  <a:pt x="663" y="175"/>
                </a:lnTo>
                <a:lnTo>
                  <a:pt x="665" y="190"/>
                </a:lnTo>
                <a:lnTo>
                  <a:pt x="665" y="190"/>
                </a:lnTo>
                <a:close/>
                <a:moveTo>
                  <a:pt x="44" y="183"/>
                </a:moveTo>
                <a:lnTo>
                  <a:pt x="44" y="183"/>
                </a:lnTo>
                <a:lnTo>
                  <a:pt x="43" y="184"/>
                </a:lnTo>
                <a:lnTo>
                  <a:pt x="43" y="184"/>
                </a:lnTo>
                <a:lnTo>
                  <a:pt x="44" y="183"/>
                </a:lnTo>
                <a:lnTo>
                  <a:pt x="46" y="181"/>
                </a:lnTo>
                <a:lnTo>
                  <a:pt x="46" y="176"/>
                </a:lnTo>
                <a:lnTo>
                  <a:pt x="46" y="176"/>
                </a:lnTo>
                <a:lnTo>
                  <a:pt x="43" y="180"/>
                </a:lnTo>
                <a:lnTo>
                  <a:pt x="43" y="181"/>
                </a:lnTo>
                <a:lnTo>
                  <a:pt x="44" y="183"/>
                </a:lnTo>
                <a:lnTo>
                  <a:pt x="44" y="183"/>
                </a:lnTo>
                <a:close/>
                <a:moveTo>
                  <a:pt x="166" y="178"/>
                </a:moveTo>
                <a:lnTo>
                  <a:pt x="166" y="178"/>
                </a:lnTo>
                <a:lnTo>
                  <a:pt x="166" y="181"/>
                </a:lnTo>
                <a:lnTo>
                  <a:pt x="166" y="181"/>
                </a:lnTo>
                <a:lnTo>
                  <a:pt x="175" y="180"/>
                </a:lnTo>
                <a:lnTo>
                  <a:pt x="178" y="178"/>
                </a:lnTo>
                <a:lnTo>
                  <a:pt x="181" y="176"/>
                </a:lnTo>
                <a:lnTo>
                  <a:pt x="181" y="176"/>
                </a:lnTo>
                <a:lnTo>
                  <a:pt x="174" y="176"/>
                </a:lnTo>
                <a:lnTo>
                  <a:pt x="166" y="178"/>
                </a:lnTo>
                <a:lnTo>
                  <a:pt x="166" y="178"/>
                </a:lnTo>
                <a:close/>
                <a:moveTo>
                  <a:pt x="373" y="176"/>
                </a:moveTo>
                <a:lnTo>
                  <a:pt x="373" y="176"/>
                </a:lnTo>
                <a:lnTo>
                  <a:pt x="369" y="176"/>
                </a:lnTo>
                <a:lnTo>
                  <a:pt x="366" y="176"/>
                </a:lnTo>
                <a:lnTo>
                  <a:pt x="364" y="176"/>
                </a:lnTo>
                <a:lnTo>
                  <a:pt x="364" y="176"/>
                </a:lnTo>
                <a:lnTo>
                  <a:pt x="369" y="178"/>
                </a:lnTo>
                <a:lnTo>
                  <a:pt x="372" y="176"/>
                </a:lnTo>
                <a:lnTo>
                  <a:pt x="373" y="176"/>
                </a:lnTo>
                <a:lnTo>
                  <a:pt x="373" y="176"/>
                </a:lnTo>
                <a:close/>
                <a:moveTo>
                  <a:pt x="396" y="176"/>
                </a:moveTo>
                <a:lnTo>
                  <a:pt x="396" y="176"/>
                </a:lnTo>
                <a:lnTo>
                  <a:pt x="387" y="176"/>
                </a:lnTo>
                <a:lnTo>
                  <a:pt x="380" y="176"/>
                </a:lnTo>
                <a:lnTo>
                  <a:pt x="380" y="176"/>
                </a:lnTo>
                <a:lnTo>
                  <a:pt x="383" y="178"/>
                </a:lnTo>
                <a:lnTo>
                  <a:pt x="387" y="178"/>
                </a:lnTo>
                <a:lnTo>
                  <a:pt x="393" y="178"/>
                </a:lnTo>
                <a:lnTo>
                  <a:pt x="396" y="176"/>
                </a:lnTo>
                <a:lnTo>
                  <a:pt x="396" y="176"/>
                </a:lnTo>
                <a:close/>
                <a:moveTo>
                  <a:pt x="317" y="178"/>
                </a:moveTo>
                <a:lnTo>
                  <a:pt x="317" y="178"/>
                </a:lnTo>
                <a:lnTo>
                  <a:pt x="322" y="178"/>
                </a:lnTo>
                <a:lnTo>
                  <a:pt x="328" y="178"/>
                </a:lnTo>
                <a:lnTo>
                  <a:pt x="328" y="178"/>
                </a:lnTo>
                <a:lnTo>
                  <a:pt x="326" y="176"/>
                </a:lnTo>
                <a:lnTo>
                  <a:pt x="322" y="176"/>
                </a:lnTo>
                <a:lnTo>
                  <a:pt x="319" y="176"/>
                </a:lnTo>
                <a:lnTo>
                  <a:pt x="317" y="178"/>
                </a:lnTo>
                <a:lnTo>
                  <a:pt x="317" y="178"/>
                </a:lnTo>
                <a:close/>
                <a:moveTo>
                  <a:pt x="587" y="178"/>
                </a:moveTo>
                <a:lnTo>
                  <a:pt x="587" y="178"/>
                </a:lnTo>
                <a:lnTo>
                  <a:pt x="587" y="180"/>
                </a:lnTo>
                <a:lnTo>
                  <a:pt x="587" y="180"/>
                </a:lnTo>
                <a:lnTo>
                  <a:pt x="595" y="183"/>
                </a:lnTo>
                <a:lnTo>
                  <a:pt x="598" y="184"/>
                </a:lnTo>
                <a:lnTo>
                  <a:pt x="601" y="184"/>
                </a:lnTo>
                <a:lnTo>
                  <a:pt x="601" y="184"/>
                </a:lnTo>
                <a:lnTo>
                  <a:pt x="599" y="181"/>
                </a:lnTo>
                <a:lnTo>
                  <a:pt x="599" y="178"/>
                </a:lnTo>
                <a:lnTo>
                  <a:pt x="599" y="178"/>
                </a:lnTo>
                <a:lnTo>
                  <a:pt x="595" y="178"/>
                </a:lnTo>
                <a:lnTo>
                  <a:pt x="592" y="176"/>
                </a:lnTo>
                <a:lnTo>
                  <a:pt x="592" y="176"/>
                </a:lnTo>
                <a:lnTo>
                  <a:pt x="587" y="178"/>
                </a:lnTo>
                <a:lnTo>
                  <a:pt x="587" y="178"/>
                </a:lnTo>
                <a:close/>
                <a:moveTo>
                  <a:pt x="107" y="181"/>
                </a:moveTo>
                <a:lnTo>
                  <a:pt x="107" y="181"/>
                </a:lnTo>
                <a:lnTo>
                  <a:pt x="110" y="181"/>
                </a:lnTo>
                <a:lnTo>
                  <a:pt x="111" y="178"/>
                </a:lnTo>
                <a:lnTo>
                  <a:pt x="111" y="178"/>
                </a:lnTo>
                <a:lnTo>
                  <a:pt x="110" y="178"/>
                </a:lnTo>
                <a:lnTo>
                  <a:pt x="108" y="178"/>
                </a:lnTo>
                <a:lnTo>
                  <a:pt x="108" y="178"/>
                </a:lnTo>
                <a:lnTo>
                  <a:pt x="108" y="180"/>
                </a:lnTo>
                <a:lnTo>
                  <a:pt x="107" y="181"/>
                </a:lnTo>
                <a:lnTo>
                  <a:pt x="107" y="181"/>
                </a:lnTo>
                <a:close/>
                <a:moveTo>
                  <a:pt x="195" y="183"/>
                </a:moveTo>
                <a:lnTo>
                  <a:pt x="195" y="183"/>
                </a:lnTo>
                <a:lnTo>
                  <a:pt x="198" y="183"/>
                </a:lnTo>
                <a:lnTo>
                  <a:pt x="203" y="181"/>
                </a:lnTo>
                <a:lnTo>
                  <a:pt x="203" y="181"/>
                </a:lnTo>
                <a:lnTo>
                  <a:pt x="203" y="178"/>
                </a:lnTo>
                <a:lnTo>
                  <a:pt x="203" y="178"/>
                </a:lnTo>
                <a:lnTo>
                  <a:pt x="197" y="178"/>
                </a:lnTo>
                <a:lnTo>
                  <a:pt x="195" y="180"/>
                </a:lnTo>
                <a:lnTo>
                  <a:pt x="195" y="183"/>
                </a:lnTo>
                <a:lnTo>
                  <a:pt x="195" y="183"/>
                </a:lnTo>
                <a:close/>
                <a:moveTo>
                  <a:pt x="413" y="181"/>
                </a:moveTo>
                <a:lnTo>
                  <a:pt x="413" y="181"/>
                </a:lnTo>
                <a:lnTo>
                  <a:pt x="418" y="183"/>
                </a:lnTo>
                <a:lnTo>
                  <a:pt x="421" y="183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0"/>
                </a:lnTo>
                <a:lnTo>
                  <a:pt x="422" y="180"/>
                </a:lnTo>
                <a:lnTo>
                  <a:pt x="418" y="178"/>
                </a:lnTo>
                <a:lnTo>
                  <a:pt x="413" y="178"/>
                </a:lnTo>
                <a:lnTo>
                  <a:pt x="413" y="178"/>
                </a:lnTo>
                <a:lnTo>
                  <a:pt x="413" y="181"/>
                </a:lnTo>
                <a:lnTo>
                  <a:pt x="413" y="181"/>
                </a:lnTo>
                <a:close/>
                <a:moveTo>
                  <a:pt x="233" y="181"/>
                </a:moveTo>
                <a:lnTo>
                  <a:pt x="233" y="181"/>
                </a:lnTo>
                <a:lnTo>
                  <a:pt x="238" y="178"/>
                </a:lnTo>
                <a:lnTo>
                  <a:pt x="238" y="178"/>
                </a:lnTo>
                <a:lnTo>
                  <a:pt x="236" y="178"/>
                </a:lnTo>
                <a:lnTo>
                  <a:pt x="235" y="178"/>
                </a:lnTo>
                <a:lnTo>
                  <a:pt x="235" y="178"/>
                </a:lnTo>
                <a:lnTo>
                  <a:pt x="233" y="181"/>
                </a:lnTo>
                <a:lnTo>
                  <a:pt x="233" y="181"/>
                </a:lnTo>
                <a:close/>
                <a:moveTo>
                  <a:pt x="427" y="183"/>
                </a:moveTo>
                <a:lnTo>
                  <a:pt x="427" y="183"/>
                </a:lnTo>
                <a:lnTo>
                  <a:pt x="431" y="183"/>
                </a:lnTo>
                <a:lnTo>
                  <a:pt x="433" y="183"/>
                </a:lnTo>
                <a:lnTo>
                  <a:pt x="434" y="181"/>
                </a:lnTo>
                <a:lnTo>
                  <a:pt x="434" y="181"/>
                </a:lnTo>
                <a:lnTo>
                  <a:pt x="431" y="180"/>
                </a:lnTo>
                <a:lnTo>
                  <a:pt x="428" y="178"/>
                </a:lnTo>
                <a:lnTo>
                  <a:pt x="428" y="178"/>
                </a:lnTo>
                <a:lnTo>
                  <a:pt x="428" y="180"/>
                </a:lnTo>
                <a:lnTo>
                  <a:pt x="427" y="181"/>
                </a:lnTo>
                <a:lnTo>
                  <a:pt x="427" y="183"/>
                </a:lnTo>
                <a:lnTo>
                  <a:pt x="427" y="183"/>
                </a:lnTo>
                <a:close/>
                <a:moveTo>
                  <a:pt x="561" y="178"/>
                </a:moveTo>
                <a:lnTo>
                  <a:pt x="561" y="178"/>
                </a:lnTo>
                <a:lnTo>
                  <a:pt x="558" y="187"/>
                </a:lnTo>
                <a:lnTo>
                  <a:pt x="558" y="187"/>
                </a:lnTo>
                <a:lnTo>
                  <a:pt x="566" y="186"/>
                </a:lnTo>
                <a:lnTo>
                  <a:pt x="569" y="186"/>
                </a:lnTo>
                <a:lnTo>
                  <a:pt x="572" y="186"/>
                </a:lnTo>
                <a:lnTo>
                  <a:pt x="572" y="186"/>
                </a:lnTo>
                <a:lnTo>
                  <a:pt x="572" y="180"/>
                </a:lnTo>
                <a:lnTo>
                  <a:pt x="572" y="180"/>
                </a:lnTo>
                <a:lnTo>
                  <a:pt x="567" y="178"/>
                </a:lnTo>
                <a:lnTo>
                  <a:pt x="564" y="178"/>
                </a:lnTo>
                <a:lnTo>
                  <a:pt x="561" y="178"/>
                </a:lnTo>
                <a:lnTo>
                  <a:pt x="561" y="178"/>
                </a:lnTo>
                <a:close/>
                <a:moveTo>
                  <a:pt x="653" y="187"/>
                </a:moveTo>
                <a:lnTo>
                  <a:pt x="653" y="187"/>
                </a:lnTo>
                <a:lnTo>
                  <a:pt x="653" y="183"/>
                </a:lnTo>
                <a:lnTo>
                  <a:pt x="653" y="180"/>
                </a:lnTo>
                <a:lnTo>
                  <a:pt x="651" y="178"/>
                </a:lnTo>
                <a:lnTo>
                  <a:pt x="651" y="178"/>
                </a:lnTo>
                <a:lnTo>
                  <a:pt x="653" y="181"/>
                </a:lnTo>
                <a:lnTo>
                  <a:pt x="651" y="184"/>
                </a:lnTo>
                <a:lnTo>
                  <a:pt x="651" y="186"/>
                </a:lnTo>
                <a:lnTo>
                  <a:pt x="653" y="187"/>
                </a:lnTo>
                <a:lnTo>
                  <a:pt x="653" y="187"/>
                </a:lnTo>
                <a:close/>
                <a:moveTo>
                  <a:pt x="154" y="186"/>
                </a:moveTo>
                <a:lnTo>
                  <a:pt x="154" y="186"/>
                </a:lnTo>
                <a:lnTo>
                  <a:pt x="157" y="184"/>
                </a:lnTo>
                <a:lnTo>
                  <a:pt x="159" y="184"/>
                </a:lnTo>
                <a:lnTo>
                  <a:pt x="162" y="183"/>
                </a:lnTo>
                <a:lnTo>
                  <a:pt x="162" y="178"/>
                </a:lnTo>
                <a:lnTo>
                  <a:pt x="162" y="178"/>
                </a:lnTo>
                <a:lnTo>
                  <a:pt x="155" y="178"/>
                </a:lnTo>
                <a:lnTo>
                  <a:pt x="155" y="178"/>
                </a:lnTo>
                <a:lnTo>
                  <a:pt x="154" y="186"/>
                </a:lnTo>
                <a:lnTo>
                  <a:pt x="154" y="186"/>
                </a:lnTo>
                <a:close/>
                <a:moveTo>
                  <a:pt x="277" y="186"/>
                </a:moveTo>
                <a:lnTo>
                  <a:pt x="277" y="186"/>
                </a:lnTo>
                <a:lnTo>
                  <a:pt x="280" y="186"/>
                </a:lnTo>
                <a:lnTo>
                  <a:pt x="285" y="184"/>
                </a:lnTo>
                <a:lnTo>
                  <a:pt x="293" y="181"/>
                </a:lnTo>
                <a:lnTo>
                  <a:pt x="293" y="181"/>
                </a:lnTo>
                <a:lnTo>
                  <a:pt x="297" y="181"/>
                </a:lnTo>
                <a:lnTo>
                  <a:pt x="299" y="180"/>
                </a:lnTo>
                <a:lnTo>
                  <a:pt x="297" y="178"/>
                </a:lnTo>
                <a:lnTo>
                  <a:pt x="297" y="178"/>
                </a:lnTo>
                <a:lnTo>
                  <a:pt x="293" y="180"/>
                </a:lnTo>
                <a:lnTo>
                  <a:pt x="287" y="181"/>
                </a:lnTo>
                <a:lnTo>
                  <a:pt x="280" y="181"/>
                </a:lnTo>
                <a:lnTo>
                  <a:pt x="279" y="183"/>
                </a:lnTo>
                <a:lnTo>
                  <a:pt x="277" y="186"/>
                </a:lnTo>
                <a:lnTo>
                  <a:pt x="277" y="186"/>
                </a:lnTo>
                <a:close/>
                <a:moveTo>
                  <a:pt x="541" y="180"/>
                </a:moveTo>
                <a:lnTo>
                  <a:pt x="541" y="180"/>
                </a:lnTo>
                <a:lnTo>
                  <a:pt x="541" y="190"/>
                </a:lnTo>
                <a:lnTo>
                  <a:pt x="541" y="190"/>
                </a:lnTo>
                <a:lnTo>
                  <a:pt x="546" y="192"/>
                </a:lnTo>
                <a:lnTo>
                  <a:pt x="552" y="193"/>
                </a:lnTo>
                <a:lnTo>
                  <a:pt x="552" y="193"/>
                </a:lnTo>
                <a:lnTo>
                  <a:pt x="552" y="189"/>
                </a:lnTo>
                <a:lnTo>
                  <a:pt x="549" y="184"/>
                </a:lnTo>
                <a:lnTo>
                  <a:pt x="546" y="180"/>
                </a:lnTo>
                <a:lnTo>
                  <a:pt x="541" y="180"/>
                </a:lnTo>
                <a:lnTo>
                  <a:pt x="541" y="180"/>
                </a:lnTo>
                <a:close/>
                <a:moveTo>
                  <a:pt x="123" y="181"/>
                </a:moveTo>
                <a:lnTo>
                  <a:pt x="123" y="181"/>
                </a:lnTo>
                <a:lnTo>
                  <a:pt x="122" y="186"/>
                </a:lnTo>
                <a:lnTo>
                  <a:pt x="120" y="190"/>
                </a:lnTo>
                <a:lnTo>
                  <a:pt x="120" y="190"/>
                </a:lnTo>
                <a:lnTo>
                  <a:pt x="130" y="190"/>
                </a:lnTo>
                <a:lnTo>
                  <a:pt x="137" y="189"/>
                </a:lnTo>
                <a:lnTo>
                  <a:pt x="137" y="189"/>
                </a:lnTo>
                <a:lnTo>
                  <a:pt x="139" y="184"/>
                </a:lnTo>
                <a:lnTo>
                  <a:pt x="140" y="180"/>
                </a:lnTo>
                <a:lnTo>
                  <a:pt x="140" y="180"/>
                </a:lnTo>
                <a:lnTo>
                  <a:pt x="134" y="180"/>
                </a:lnTo>
                <a:lnTo>
                  <a:pt x="130" y="180"/>
                </a:lnTo>
                <a:lnTo>
                  <a:pt x="123" y="181"/>
                </a:lnTo>
                <a:lnTo>
                  <a:pt x="123" y="181"/>
                </a:lnTo>
                <a:close/>
                <a:moveTo>
                  <a:pt x="145" y="187"/>
                </a:moveTo>
                <a:lnTo>
                  <a:pt x="145" y="187"/>
                </a:lnTo>
                <a:lnTo>
                  <a:pt x="146" y="187"/>
                </a:lnTo>
                <a:lnTo>
                  <a:pt x="148" y="187"/>
                </a:lnTo>
                <a:lnTo>
                  <a:pt x="148" y="187"/>
                </a:lnTo>
                <a:lnTo>
                  <a:pt x="148" y="180"/>
                </a:lnTo>
                <a:lnTo>
                  <a:pt x="148" y="180"/>
                </a:lnTo>
                <a:lnTo>
                  <a:pt x="146" y="180"/>
                </a:lnTo>
                <a:lnTo>
                  <a:pt x="146" y="180"/>
                </a:lnTo>
                <a:lnTo>
                  <a:pt x="145" y="184"/>
                </a:lnTo>
                <a:lnTo>
                  <a:pt x="145" y="186"/>
                </a:lnTo>
                <a:lnTo>
                  <a:pt x="145" y="187"/>
                </a:lnTo>
                <a:lnTo>
                  <a:pt x="145" y="187"/>
                </a:lnTo>
                <a:close/>
                <a:moveTo>
                  <a:pt x="345" y="187"/>
                </a:moveTo>
                <a:lnTo>
                  <a:pt x="345" y="187"/>
                </a:lnTo>
                <a:lnTo>
                  <a:pt x="346" y="187"/>
                </a:lnTo>
                <a:lnTo>
                  <a:pt x="348" y="187"/>
                </a:lnTo>
                <a:lnTo>
                  <a:pt x="348" y="187"/>
                </a:lnTo>
                <a:lnTo>
                  <a:pt x="348" y="183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5" y="180"/>
                </a:lnTo>
                <a:lnTo>
                  <a:pt x="345" y="180"/>
                </a:lnTo>
                <a:lnTo>
                  <a:pt x="343" y="184"/>
                </a:lnTo>
                <a:lnTo>
                  <a:pt x="345" y="187"/>
                </a:lnTo>
                <a:lnTo>
                  <a:pt x="345" y="187"/>
                </a:lnTo>
                <a:close/>
                <a:moveTo>
                  <a:pt x="378" y="181"/>
                </a:moveTo>
                <a:lnTo>
                  <a:pt x="378" y="181"/>
                </a:lnTo>
                <a:lnTo>
                  <a:pt x="381" y="181"/>
                </a:lnTo>
                <a:lnTo>
                  <a:pt x="383" y="181"/>
                </a:lnTo>
                <a:lnTo>
                  <a:pt x="383" y="180"/>
                </a:lnTo>
                <a:lnTo>
                  <a:pt x="383" y="180"/>
                </a:lnTo>
                <a:lnTo>
                  <a:pt x="381" y="180"/>
                </a:lnTo>
                <a:lnTo>
                  <a:pt x="378" y="180"/>
                </a:lnTo>
                <a:lnTo>
                  <a:pt x="378" y="180"/>
                </a:lnTo>
                <a:lnTo>
                  <a:pt x="378" y="181"/>
                </a:lnTo>
                <a:lnTo>
                  <a:pt x="378" y="181"/>
                </a:lnTo>
                <a:close/>
                <a:moveTo>
                  <a:pt x="759" y="192"/>
                </a:moveTo>
                <a:lnTo>
                  <a:pt x="759" y="192"/>
                </a:lnTo>
                <a:lnTo>
                  <a:pt x="761" y="190"/>
                </a:lnTo>
                <a:lnTo>
                  <a:pt x="762" y="189"/>
                </a:lnTo>
                <a:lnTo>
                  <a:pt x="762" y="189"/>
                </a:lnTo>
                <a:lnTo>
                  <a:pt x="759" y="183"/>
                </a:lnTo>
                <a:lnTo>
                  <a:pt x="759" y="181"/>
                </a:lnTo>
                <a:lnTo>
                  <a:pt x="756" y="180"/>
                </a:lnTo>
                <a:lnTo>
                  <a:pt x="756" y="180"/>
                </a:lnTo>
                <a:lnTo>
                  <a:pt x="759" y="192"/>
                </a:lnTo>
                <a:lnTo>
                  <a:pt x="759" y="192"/>
                </a:lnTo>
                <a:close/>
                <a:moveTo>
                  <a:pt x="316" y="183"/>
                </a:moveTo>
                <a:lnTo>
                  <a:pt x="316" y="183"/>
                </a:lnTo>
                <a:lnTo>
                  <a:pt x="316" y="186"/>
                </a:lnTo>
                <a:lnTo>
                  <a:pt x="314" y="187"/>
                </a:lnTo>
                <a:lnTo>
                  <a:pt x="314" y="187"/>
                </a:lnTo>
                <a:lnTo>
                  <a:pt x="325" y="189"/>
                </a:lnTo>
                <a:lnTo>
                  <a:pt x="335" y="189"/>
                </a:lnTo>
                <a:lnTo>
                  <a:pt x="335" y="189"/>
                </a:lnTo>
                <a:lnTo>
                  <a:pt x="335" y="186"/>
                </a:lnTo>
                <a:lnTo>
                  <a:pt x="335" y="180"/>
                </a:lnTo>
                <a:lnTo>
                  <a:pt x="335" y="180"/>
                </a:lnTo>
                <a:lnTo>
                  <a:pt x="316" y="183"/>
                </a:lnTo>
                <a:lnTo>
                  <a:pt x="316" y="183"/>
                </a:lnTo>
                <a:close/>
                <a:moveTo>
                  <a:pt x="354" y="187"/>
                </a:moveTo>
                <a:lnTo>
                  <a:pt x="354" y="187"/>
                </a:lnTo>
                <a:lnTo>
                  <a:pt x="354" y="183"/>
                </a:lnTo>
                <a:lnTo>
                  <a:pt x="354" y="180"/>
                </a:lnTo>
                <a:lnTo>
                  <a:pt x="354" y="180"/>
                </a:lnTo>
                <a:lnTo>
                  <a:pt x="352" y="184"/>
                </a:lnTo>
                <a:lnTo>
                  <a:pt x="354" y="187"/>
                </a:lnTo>
                <a:lnTo>
                  <a:pt x="354" y="187"/>
                </a:lnTo>
                <a:lnTo>
                  <a:pt x="354" y="187"/>
                </a:lnTo>
                <a:close/>
                <a:moveTo>
                  <a:pt x="532" y="181"/>
                </a:moveTo>
                <a:lnTo>
                  <a:pt x="532" y="181"/>
                </a:lnTo>
                <a:lnTo>
                  <a:pt x="532" y="186"/>
                </a:lnTo>
                <a:lnTo>
                  <a:pt x="532" y="189"/>
                </a:lnTo>
                <a:lnTo>
                  <a:pt x="532" y="189"/>
                </a:lnTo>
                <a:lnTo>
                  <a:pt x="534" y="190"/>
                </a:lnTo>
                <a:lnTo>
                  <a:pt x="537" y="190"/>
                </a:lnTo>
                <a:lnTo>
                  <a:pt x="537" y="190"/>
                </a:lnTo>
                <a:lnTo>
                  <a:pt x="537" y="187"/>
                </a:lnTo>
                <a:lnTo>
                  <a:pt x="537" y="186"/>
                </a:lnTo>
                <a:lnTo>
                  <a:pt x="537" y="183"/>
                </a:lnTo>
                <a:lnTo>
                  <a:pt x="538" y="180"/>
                </a:lnTo>
                <a:lnTo>
                  <a:pt x="538" y="180"/>
                </a:lnTo>
                <a:lnTo>
                  <a:pt x="535" y="181"/>
                </a:lnTo>
                <a:lnTo>
                  <a:pt x="532" y="181"/>
                </a:lnTo>
                <a:lnTo>
                  <a:pt x="532" y="181"/>
                </a:lnTo>
                <a:close/>
                <a:moveTo>
                  <a:pt x="76" y="181"/>
                </a:moveTo>
                <a:lnTo>
                  <a:pt x="76" y="181"/>
                </a:lnTo>
                <a:lnTo>
                  <a:pt x="72" y="183"/>
                </a:lnTo>
                <a:lnTo>
                  <a:pt x="70" y="184"/>
                </a:lnTo>
                <a:lnTo>
                  <a:pt x="69" y="187"/>
                </a:lnTo>
                <a:lnTo>
                  <a:pt x="69" y="187"/>
                </a:lnTo>
                <a:lnTo>
                  <a:pt x="72" y="189"/>
                </a:lnTo>
                <a:lnTo>
                  <a:pt x="76" y="190"/>
                </a:lnTo>
                <a:lnTo>
                  <a:pt x="76" y="190"/>
                </a:lnTo>
                <a:lnTo>
                  <a:pt x="76" y="187"/>
                </a:lnTo>
                <a:lnTo>
                  <a:pt x="76" y="184"/>
                </a:lnTo>
                <a:lnTo>
                  <a:pt x="76" y="183"/>
                </a:lnTo>
                <a:lnTo>
                  <a:pt x="76" y="181"/>
                </a:lnTo>
                <a:lnTo>
                  <a:pt x="76" y="181"/>
                </a:lnTo>
                <a:close/>
                <a:moveTo>
                  <a:pt x="505" y="183"/>
                </a:moveTo>
                <a:lnTo>
                  <a:pt x="505" y="183"/>
                </a:lnTo>
                <a:lnTo>
                  <a:pt x="505" y="187"/>
                </a:lnTo>
                <a:lnTo>
                  <a:pt x="505" y="187"/>
                </a:lnTo>
                <a:lnTo>
                  <a:pt x="509" y="186"/>
                </a:lnTo>
                <a:lnTo>
                  <a:pt x="514" y="186"/>
                </a:lnTo>
                <a:lnTo>
                  <a:pt x="521" y="187"/>
                </a:lnTo>
                <a:lnTo>
                  <a:pt x="521" y="187"/>
                </a:lnTo>
                <a:lnTo>
                  <a:pt x="521" y="181"/>
                </a:lnTo>
                <a:lnTo>
                  <a:pt x="521" y="181"/>
                </a:lnTo>
                <a:lnTo>
                  <a:pt x="514" y="181"/>
                </a:lnTo>
                <a:lnTo>
                  <a:pt x="505" y="183"/>
                </a:lnTo>
                <a:lnTo>
                  <a:pt x="505" y="183"/>
                </a:lnTo>
                <a:close/>
                <a:moveTo>
                  <a:pt x="360" y="187"/>
                </a:moveTo>
                <a:lnTo>
                  <a:pt x="360" y="187"/>
                </a:lnTo>
                <a:lnTo>
                  <a:pt x="361" y="187"/>
                </a:lnTo>
                <a:lnTo>
                  <a:pt x="364" y="187"/>
                </a:lnTo>
                <a:lnTo>
                  <a:pt x="367" y="186"/>
                </a:lnTo>
                <a:lnTo>
                  <a:pt x="367" y="186"/>
                </a:lnTo>
                <a:lnTo>
                  <a:pt x="367" y="184"/>
                </a:lnTo>
                <a:lnTo>
                  <a:pt x="364" y="183"/>
                </a:lnTo>
                <a:lnTo>
                  <a:pt x="360" y="181"/>
                </a:lnTo>
                <a:lnTo>
                  <a:pt x="360" y="181"/>
                </a:lnTo>
                <a:lnTo>
                  <a:pt x="360" y="184"/>
                </a:lnTo>
                <a:lnTo>
                  <a:pt x="360" y="187"/>
                </a:lnTo>
                <a:lnTo>
                  <a:pt x="360" y="187"/>
                </a:lnTo>
                <a:close/>
                <a:moveTo>
                  <a:pt x="582" y="193"/>
                </a:moveTo>
                <a:lnTo>
                  <a:pt x="582" y="193"/>
                </a:lnTo>
                <a:lnTo>
                  <a:pt x="582" y="184"/>
                </a:lnTo>
                <a:lnTo>
                  <a:pt x="582" y="184"/>
                </a:lnTo>
                <a:lnTo>
                  <a:pt x="579" y="183"/>
                </a:lnTo>
                <a:lnTo>
                  <a:pt x="578" y="181"/>
                </a:lnTo>
                <a:lnTo>
                  <a:pt x="578" y="181"/>
                </a:lnTo>
                <a:lnTo>
                  <a:pt x="578" y="186"/>
                </a:lnTo>
                <a:lnTo>
                  <a:pt x="578" y="189"/>
                </a:lnTo>
                <a:lnTo>
                  <a:pt x="579" y="192"/>
                </a:lnTo>
                <a:lnTo>
                  <a:pt x="582" y="193"/>
                </a:lnTo>
                <a:lnTo>
                  <a:pt x="582" y="193"/>
                </a:lnTo>
                <a:close/>
                <a:moveTo>
                  <a:pt x="387" y="186"/>
                </a:moveTo>
                <a:lnTo>
                  <a:pt x="387" y="186"/>
                </a:lnTo>
                <a:lnTo>
                  <a:pt x="392" y="184"/>
                </a:lnTo>
                <a:lnTo>
                  <a:pt x="393" y="183"/>
                </a:lnTo>
                <a:lnTo>
                  <a:pt x="393" y="183"/>
                </a:lnTo>
                <a:lnTo>
                  <a:pt x="390" y="183"/>
                </a:lnTo>
                <a:lnTo>
                  <a:pt x="387" y="186"/>
                </a:lnTo>
                <a:lnTo>
                  <a:pt x="387" y="186"/>
                </a:lnTo>
                <a:close/>
                <a:moveTo>
                  <a:pt x="611" y="189"/>
                </a:moveTo>
                <a:lnTo>
                  <a:pt x="611" y="189"/>
                </a:lnTo>
                <a:lnTo>
                  <a:pt x="610" y="186"/>
                </a:lnTo>
                <a:lnTo>
                  <a:pt x="610" y="183"/>
                </a:lnTo>
                <a:lnTo>
                  <a:pt x="608" y="183"/>
                </a:lnTo>
                <a:lnTo>
                  <a:pt x="608" y="183"/>
                </a:lnTo>
                <a:lnTo>
                  <a:pt x="607" y="187"/>
                </a:lnTo>
                <a:lnTo>
                  <a:pt x="608" y="189"/>
                </a:lnTo>
                <a:lnTo>
                  <a:pt x="611" y="189"/>
                </a:lnTo>
                <a:lnTo>
                  <a:pt x="611" y="189"/>
                </a:lnTo>
                <a:close/>
                <a:moveTo>
                  <a:pt x="265" y="184"/>
                </a:moveTo>
                <a:lnTo>
                  <a:pt x="265" y="184"/>
                </a:lnTo>
                <a:lnTo>
                  <a:pt x="265" y="187"/>
                </a:lnTo>
                <a:lnTo>
                  <a:pt x="267" y="190"/>
                </a:lnTo>
                <a:lnTo>
                  <a:pt x="267" y="190"/>
                </a:lnTo>
                <a:lnTo>
                  <a:pt x="271" y="190"/>
                </a:lnTo>
                <a:lnTo>
                  <a:pt x="271" y="190"/>
                </a:lnTo>
                <a:lnTo>
                  <a:pt x="273" y="187"/>
                </a:lnTo>
                <a:lnTo>
                  <a:pt x="273" y="183"/>
                </a:lnTo>
                <a:lnTo>
                  <a:pt x="273" y="183"/>
                </a:lnTo>
                <a:lnTo>
                  <a:pt x="270" y="183"/>
                </a:lnTo>
                <a:lnTo>
                  <a:pt x="265" y="184"/>
                </a:lnTo>
                <a:lnTo>
                  <a:pt x="265" y="184"/>
                </a:lnTo>
                <a:close/>
                <a:moveTo>
                  <a:pt x="165" y="189"/>
                </a:moveTo>
                <a:lnTo>
                  <a:pt x="165" y="189"/>
                </a:lnTo>
                <a:lnTo>
                  <a:pt x="165" y="192"/>
                </a:lnTo>
                <a:lnTo>
                  <a:pt x="165" y="193"/>
                </a:lnTo>
                <a:lnTo>
                  <a:pt x="166" y="193"/>
                </a:lnTo>
                <a:lnTo>
                  <a:pt x="166" y="193"/>
                </a:lnTo>
                <a:lnTo>
                  <a:pt x="181" y="187"/>
                </a:lnTo>
                <a:lnTo>
                  <a:pt x="181" y="187"/>
                </a:lnTo>
                <a:lnTo>
                  <a:pt x="180" y="186"/>
                </a:lnTo>
                <a:lnTo>
                  <a:pt x="180" y="184"/>
                </a:lnTo>
                <a:lnTo>
                  <a:pt x="180" y="184"/>
                </a:lnTo>
                <a:lnTo>
                  <a:pt x="172" y="186"/>
                </a:lnTo>
                <a:lnTo>
                  <a:pt x="165" y="189"/>
                </a:lnTo>
                <a:lnTo>
                  <a:pt x="165" y="189"/>
                </a:lnTo>
                <a:close/>
                <a:moveTo>
                  <a:pt x="207" y="187"/>
                </a:moveTo>
                <a:lnTo>
                  <a:pt x="207" y="187"/>
                </a:lnTo>
                <a:lnTo>
                  <a:pt x="210" y="187"/>
                </a:lnTo>
                <a:lnTo>
                  <a:pt x="212" y="184"/>
                </a:lnTo>
                <a:lnTo>
                  <a:pt x="212" y="184"/>
                </a:lnTo>
                <a:lnTo>
                  <a:pt x="207" y="184"/>
                </a:lnTo>
                <a:lnTo>
                  <a:pt x="207" y="186"/>
                </a:lnTo>
                <a:lnTo>
                  <a:pt x="207" y="187"/>
                </a:lnTo>
                <a:lnTo>
                  <a:pt x="207" y="187"/>
                </a:lnTo>
                <a:close/>
                <a:moveTo>
                  <a:pt x="305" y="187"/>
                </a:moveTo>
                <a:lnTo>
                  <a:pt x="305" y="187"/>
                </a:lnTo>
                <a:lnTo>
                  <a:pt x="309" y="187"/>
                </a:lnTo>
                <a:lnTo>
                  <a:pt x="309" y="187"/>
                </a:lnTo>
                <a:lnTo>
                  <a:pt x="309" y="186"/>
                </a:lnTo>
                <a:lnTo>
                  <a:pt x="309" y="184"/>
                </a:lnTo>
                <a:lnTo>
                  <a:pt x="309" y="184"/>
                </a:lnTo>
                <a:lnTo>
                  <a:pt x="306" y="184"/>
                </a:lnTo>
                <a:lnTo>
                  <a:pt x="305" y="186"/>
                </a:lnTo>
                <a:lnTo>
                  <a:pt x="305" y="187"/>
                </a:lnTo>
                <a:lnTo>
                  <a:pt x="305" y="187"/>
                </a:lnTo>
                <a:close/>
                <a:moveTo>
                  <a:pt x="8" y="263"/>
                </a:moveTo>
                <a:lnTo>
                  <a:pt x="8" y="263"/>
                </a:lnTo>
                <a:lnTo>
                  <a:pt x="11" y="268"/>
                </a:lnTo>
                <a:lnTo>
                  <a:pt x="11" y="276"/>
                </a:lnTo>
                <a:lnTo>
                  <a:pt x="9" y="282"/>
                </a:lnTo>
                <a:lnTo>
                  <a:pt x="11" y="289"/>
                </a:lnTo>
                <a:lnTo>
                  <a:pt x="11" y="289"/>
                </a:lnTo>
                <a:lnTo>
                  <a:pt x="14" y="274"/>
                </a:lnTo>
                <a:lnTo>
                  <a:pt x="17" y="259"/>
                </a:lnTo>
                <a:lnTo>
                  <a:pt x="20" y="244"/>
                </a:lnTo>
                <a:lnTo>
                  <a:pt x="24" y="230"/>
                </a:lnTo>
                <a:lnTo>
                  <a:pt x="24" y="230"/>
                </a:lnTo>
                <a:lnTo>
                  <a:pt x="27" y="224"/>
                </a:lnTo>
                <a:lnTo>
                  <a:pt x="27" y="224"/>
                </a:lnTo>
                <a:lnTo>
                  <a:pt x="35" y="204"/>
                </a:lnTo>
                <a:lnTo>
                  <a:pt x="40" y="184"/>
                </a:lnTo>
                <a:lnTo>
                  <a:pt x="40" y="184"/>
                </a:lnTo>
                <a:lnTo>
                  <a:pt x="27" y="201"/>
                </a:lnTo>
                <a:lnTo>
                  <a:pt x="20" y="221"/>
                </a:lnTo>
                <a:lnTo>
                  <a:pt x="14" y="241"/>
                </a:lnTo>
                <a:lnTo>
                  <a:pt x="8" y="263"/>
                </a:lnTo>
                <a:lnTo>
                  <a:pt x="8" y="263"/>
                </a:lnTo>
                <a:close/>
                <a:moveTo>
                  <a:pt x="235" y="186"/>
                </a:moveTo>
                <a:lnTo>
                  <a:pt x="235" y="186"/>
                </a:lnTo>
                <a:lnTo>
                  <a:pt x="235" y="187"/>
                </a:lnTo>
                <a:lnTo>
                  <a:pt x="236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9" y="184"/>
                </a:lnTo>
                <a:lnTo>
                  <a:pt x="239" y="184"/>
                </a:lnTo>
                <a:lnTo>
                  <a:pt x="238" y="184"/>
                </a:lnTo>
                <a:lnTo>
                  <a:pt x="235" y="186"/>
                </a:lnTo>
                <a:lnTo>
                  <a:pt x="235" y="186"/>
                </a:lnTo>
                <a:close/>
                <a:moveTo>
                  <a:pt x="683" y="190"/>
                </a:moveTo>
                <a:lnTo>
                  <a:pt x="683" y="190"/>
                </a:lnTo>
                <a:lnTo>
                  <a:pt x="681" y="187"/>
                </a:lnTo>
                <a:lnTo>
                  <a:pt x="678" y="184"/>
                </a:lnTo>
                <a:lnTo>
                  <a:pt x="678" y="184"/>
                </a:lnTo>
                <a:lnTo>
                  <a:pt x="680" y="189"/>
                </a:lnTo>
                <a:lnTo>
                  <a:pt x="681" y="190"/>
                </a:lnTo>
                <a:lnTo>
                  <a:pt x="683" y="190"/>
                </a:lnTo>
                <a:lnTo>
                  <a:pt x="683" y="190"/>
                </a:lnTo>
                <a:close/>
                <a:moveTo>
                  <a:pt x="250" y="189"/>
                </a:moveTo>
                <a:lnTo>
                  <a:pt x="250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7"/>
                </a:lnTo>
                <a:lnTo>
                  <a:pt x="259" y="187"/>
                </a:lnTo>
                <a:lnTo>
                  <a:pt x="255" y="187"/>
                </a:lnTo>
                <a:lnTo>
                  <a:pt x="252" y="187"/>
                </a:lnTo>
                <a:lnTo>
                  <a:pt x="250" y="189"/>
                </a:lnTo>
                <a:lnTo>
                  <a:pt x="250" y="189"/>
                </a:lnTo>
                <a:close/>
                <a:moveTo>
                  <a:pt x="447" y="187"/>
                </a:moveTo>
                <a:lnTo>
                  <a:pt x="447" y="187"/>
                </a:lnTo>
                <a:lnTo>
                  <a:pt x="448" y="189"/>
                </a:lnTo>
                <a:lnTo>
                  <a:pt x="450" y="189"/>
                </a:lnTo>
                <a:lnTo>
                  <a:pt x="450" y="189"/>
                </a:lnTo>
                <a:lnTo>
                  <a:pt x="450" y="187"/>
                </a:lnTo>
                <a:lnTo>
                  <a:pt x="448" y="186"/>
                </a:lnTo>
                <a:lnTo>
                  <a:pt x="448" y="186"/>
                </a:lnTo>
                <a:lnTo>
                  <a:pt x="447" y="187"/>
                </a:lnTo>
                <a:lnTo>
                  <a:pt x="447" y="187"/>
                </a:lnTo>
                <a:lnTo>
                  <a:pt x="447" y="187"/>
                </a:lnTo>
                <a:close/>
                <a:moveTo>
                  <a:pt x="468" y="189"/>
                </a:moveTo>
                <a:lnTo>
                  <a:pt x="468" y="189"/>
                </a:lnTo>
                <a:lnTo>
                  <a:pt x="468" y="187"/>
                </a:lnTo>
                <a:lnTo>
                  <a:pt x="468" y="187"/>
                </a:lnTo>
                <a:lnTo>
                  <a:pt x="465" y="186"/>
                </a:lnTo>
                <a:lnTo>
                  <a:pt x="465" y="186"/>
                </a:lnTo>
                <a:lnTo>
                  <a:pt x="466" y="189"/>
                </a:lnTo>
                <a:lnTo>
                  <a:pt x="468" y="189"/>
                </a:lnTo>
                <a:lnTo>
                  <a:pt x="468" y="189"/>
                </a:lnTo>
                <a:close/>
                <a:moveTo>
                  <a:pt x="620" y="192"/>
                </a:moveTo>
                <a:lnTo>
                  <a:pt x="620" y="192"/>
                </a:lnTo>
                <a:lnTo>
                  <a:pt x="624" y="192"/>
                </a:lnTo>
                <a:lnTo>
                  <a:pt x="627" y="192"/>
                </a:lnTo>
                <a:lnTo>
                  <a:pt x="627" y="189"/>
                </a:lnTo>
                <a:lnTo>
                  <a:pt x="627" y="189"/>
                </a:lnTo>
                <a:lnTo>
                  <a:pt x="622" y="187"/>
                </a:lnTo>
                <a:lnTo>
                  <a:pt x="620" y="186"/>
                </a:lnTo>
                <a:lnTo>
                  <a:pt x="620" y="186"/>
                </a:lnTo>
                <a:lnTo>
                  <a:pt x="619" y="189"/>
                </a:lnTo>
                <a:lnTo>
                  <a:pt x="620" y="192"/>
                </a:lnTo>
                <a:lnTo>
                  <a:pt x="620" y="192"/>
                </a:lnTo>
                <a:close/>
                <a:moveTo>
                  <a:pt x="194" y="187"/>
                </a:moveTo>
                <a:lnTo>
                  <a:pt x="194" y="187"/>
                </a:lnTo>
                <a:lnTo>
                  <a:pt x="194" y="190"/>
                </a:lnTo>
                <a:lnTo>
                  <a:pt x="194" y="192"/>
                </a:lnTo>
                <a:lnTo>
                  <a:pt x="194" y="192"/>
                </a:lnTo>
                <a:lnTo>
                  <a:pt x="195" y="192"/>
                </a:lnTo>
                <a:lnTo>
                  <a:pt x="197" y="192"/>
                </a:lnTo>
                <a:lnTo>
                  <a:pt x="201" y="190"/>
                </a:lnTo>
                <a:lnTo>
                  <a:pt x="201" y="190"/>
                </a:lnTo>
                <a:lnTo>
                  <a:pt x="201" y="187"/>
                </a:lnTo>
                <a:lnTo>
                  <a:pt x="201" y="187"/>
                </a:lnTo>
                <a:lnTo>
                  <a:pt x="194" y="187"/>
                </a:lnTo>
                <a:lnTo>
                  <a:pt x="194" y="187"/>
                </a:lnTo>
                <a:close/>
                <a:moveTo>
                  <a:pt x="428" y="187"/>
                </a:moveTo>
                <a:lnTo>
                  <a:pt x="428" y="187"/>
                </a:lnTo>
                <a:lnTo>
                  <a:pt x="428" y="195"/>
                </a:lnTo>
                <a:lnTo>
                  <a:pt x="430" y="204"/>
                </a:lnTo>
                <a:lnTo>
                  <a:pt x="430" y="204"/>
                </a:lnTo>
                <a:lnTo>
                  <a:pt x="434" y="204"/>
                </a:lnTo>
                <a:lnTo>
                  <a:pt x="441" y="204"/>
                </a:lnTo>
                <a:lnTo>
                  <a:pt x="441" y="204"/>
                </a:lnTo>
                <a:lnTo>
                  <a:pt x="438" y="195"/>
                </a:lnTo>
                <a:lnTo>
                  <a:pt x="436" y="187"/>
                </a:lnTo>
                <a:lnTo>
                  <a:pt x="436" y="187"/>
                </a:lnTo>
                <a:lnTo>
                  <a:pt x="431" y="187"/>
                </a:lnTo>
                <a:lnTo>
                  <a:pt x="428" y="187"/>
                </a:lnTo>
                <a:lnTo>
                  <a:pt x="428" y="187"/>
                </a:lnTo>
                <a:close/>
                <a:moveTo>
                  <a:pt x="473" y="193"/>
                </a:moveTo>
                <a:lnTo>
                  <a:pt x="473" y="193"/>
                </a:lnTo>
                <a:lnTo>
                  <a:pt x="476" y="195"/>
                </a:lnTo>
                <a:lnTo>
                  <a:pt x="482" y="196"/>
                </a:lnTo>
                <a:lnTo>
                  <a:pt x="482" y="196"/>
                </a:lnTo>
                <a:lnTo>
                  <a:pt x="480" y="190"/>
                </a:lnTo>
                <a:lnTo>
                  <a:pt x="480" y="187"/>
                </a:lnTo>
                <a:lnTo>
                  <a:pt x="480" y="187"/>
                </a:lnTo>
                <a:lnTo>
                  <a:pt x="476" y="187"/>
                </a:lnTo>
                <a:lnTo>
                  <a:pt x="473" y="187"/>
                </a:lnTo>
                <a:lnTo>
                  <a:pt x="473" y="187"/>
                </a:lnTo>
                <a:lnTo>
                  <a:pt x="473" y="190"/>
                </a:lnTo>
                <a:lnTo>
                  <a:pt x="473" y="193"/>
                </a:lnTo>
                <a:lnTo>
                  <a:pt x="473" y="193"/>
                </a:lnTo>
                <a:close/>
                <a:moveTo>
                  <a:pt x="587" y="193"/>
                </a:moveTo>
                <a:lnTo>
                  <a:pt x="587" y="193"/>
                </a:lnTo>
                <a:lnTo>
                  <a:pt x="595" y="193"/>
                </a:lnTo>
                <a:lnTo>
                  <a:pt x="598" y="193"/>
                </a:lnTo>
                <a:lnTo>
                  <a:pt x="601" y="192"/>
                </a:lnTo>
                <a:lnTo>
                  <a:pt x="601" y="192"/>
                </a:lnTo>
                <a:lnTo>
                  <a:pt x="593" y="189"/>
                </a:lnTo>
                <a:lnTo>
                  <a:pt x="587" y="187"/>
                </a:lnTo>
                <a:lnTo>
                  <a:pt x="587" y="187"/>
                </a:lnTo>
                <a:lnTo>
                  <a:pt x="587" y="193"/>
                </a:lnTo>
                <a:lnTo>
                  <a:pt x="587" y="193"/>
                </a:lnTo>
                <a:close/>
                <a:moveTo>
                  <a:pt x="107" y="192"/>
                </a:moveTo>
                <a:lnTo>
                  <a:pt x="107" y="192"/>
                </a:lnTo>
                <a:lnTo>
                  <a:pt x="108" y="189"/>
                </a:lnTo>
                <a:lnTo>
                  <a:pt x="108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90"/>
                </a:lnTo>
                <a:lnTo>
                  <a:pt x="107" y="192"/>
                </a:lnTo>
                <a:lnTo>
                  <a:pt x="107" y="192"/>
                </a:lnTo>
                <a:lnTo>
                  <a:pt x="107" y="192"/>
                </a:lnTo>
                <a:close/>
                <a:moveTo>
                  <a:pt x="422" y="187"/>
                </a:moveTo>
                <a:lnTo>
                  <a:pt x="422" y="187"/>
                </a:lnTo>
                <a:lnTo>
                  <a:pt x="418" y="187"/>
                </a:lnTo>
                <a:lnTo>
                  <a:pt x="413" y="189"/>
                </a:lnTo>
                <a:lnTo>
                  <a:pt x="413" y="189"/>
                </a:lnTo>
                <a:lnTo>
                  <a:pt x="415" y="196"/>
                </a:lnTo>
                <a:lnTo>
                  <a:pt x="415" y="204"/>
                </a:lnTo>
                <a:lnTo>
                  <a:pt x="415" y="204"/>
                </a:lnTo>
                <a:lnTo>
                  <a:pt x="421" y="204"/>
                </a:lnTo>
                <a:lnTo>
                  <a:pt x="422" y="205"/>
                </a:lnTo>
                <a:lnTo>
                  <a:pt x="425" y="204"/>
                </a:lnTo>
                <a:lnTo>
                  <a:pt x="425" y="204"/>
                </a:lnTo>
                <a:lnTo>
                  <a:pt x="422" y="187"/>
                </a:lnTo>
                <a:lnTo>
                  <a:pt x="422" y="187"/>
                </a:lnTo>
                <a:close/>
                <a:moveTo>
                  <a:pt x="486" y="189"/>
                </a:moveTo>
                <a:lnTo>
                  <a:pt x="486" y="189"/>
                </a:lnTo>
                <a:lnTo>
                  <a:pt x="486" y="193"/>
                </a:lnTo>
                <a:lnTo>
                  <a:pt x="486" y="198"/>
                </a:lnTo>
                <a:lnTo>
                  <a:pt x="486" y="198"/>
                </a:lnTo>
                <a:lnTo>
                  <a:pt x="491" y="199"/>
                </a:lnTo>
                <a:lnTo>
                  <a:pt x="495" y="199"/>
                </a:lnTo>
                <a:lnTo>
                  <a:pt x="495" y="199"/>
                </a:lnTo>
                <a:lnTo>
                  <a:pt x="495" y="192"/>
                </a:lnTo>
                <a:lnTo>
                  <a:pt x="495" y="192"/>
                </a:lnTo>
                <a:lnTo>
                  <a:pt x="491" y="189"/>
                </a:lnTo>
                <a:lnTo>
                  <a:pt x="488" y="189"/>
                </a:lnTo>
                <a:lnTo>
                  <a:pt x="486" y="189"/>
                </a:lnTo>
                <a:lnTo>
                  <a:pt x="486" y="189"/>
                </a:lnTo>
                <a:close/>
                <a:moveTo>
                  <a:pt x="410" y="202"/>
                </a:moveTo>
                <a:lnTo>
                  <a:pt x="410" y="202"/>
                </a:lnTo>
                <a:lnTo>
                  <a:pt x="410" y="196"/>
                </a:lnTo>
                <a:lnTo>
                  <a:pt x="409" y="192"/>
                </a:lnTo>
                <a:lnTo>
                  <a:pt x="407" y="189"/>
                </a:lnTo>
                <a:lnTo>
                  <a:pt x="407" y="189"/>
                </a:lnTo>
                <a:lnTo>
                  <a:pt x="409" y="192"/>
                </a:lnTo>
                <a:lnTo>
                  <a:pt x="409" y="196"/>
                </a:lnTo>
                <a:lnTo>
                  <a:pt x="409" y="199"/>
                </a:lnTo>
                <a:lnTo>
                  <a:pt x="410" y="202"/>
                </a:lnTo>
                <a:lnTo>
                  <a:pt x="410" y="202"/>
                </a:lnTo>
                <a:close/>
                <a:moveTo>
                  <a:pt x="451" y="202"/>
                </a:moveTo>
                <a:lnTo>
                  <a:pt x="451" y="202"/>
                </a:lnTo>
                <a:lnTo>
                  <a:pt x="450" y="199"/>
                </a:lnTo>
                <a:lnTo>
                  <a:pt x="450" y="195"/>
                </a:lnTo>
                <a:lnTo>
                  <a:pt x="451" y="192"/>
                </a:lnTo>
                <a:lnTo>
                  <a:pt x="451" y="189"/>
                </a:lnTo>
                <a:lnTo>
                  <a:pt x="451" y="189"/>
                </a:lnTo>
                <a:lnTo>
                  <a:pt x="448" y="190"/>
                </a:lnTo>
                <a:lnTo>
                  <a:pt x="447" y="190"/>
                </a:lnTo>
                <a:lnTo>
                  <a:pt x="442" y="189"/>
                </a:lnTo>
                <a:lnTo>
                  <a:pt x="442" y="189"/>
                </a:lnTo>
                <a:lnTo>
                  <a:pt x="444" y="199"/>
                </a:lnTo>
                <a:lnTo>
                  <a:pt x="447" y="202"/>
                </a:lnTo>
                <a:lnTo>
                  <a:pt x="448" y="202"/>
                </a:lnTo>
                <a:lnTo>
                  <a:pt x="451" y="202"/>
                </a:lnTo>
                <a:lnTo>
                  <a:pt x="451" y="202"/>
                </a:lnTo>
                <a:close/>
                <a:moveTo>
                  <a:pt x="642" y="192"/>
                </a:moveTo>
                <a:lnTo>
                  <a:pt x="642" y="192"/>
                </a:lnTo>
                <a:lnTo>
                  <a:pt x="642" y="189"/>
                </a:lnTo>
                <a:lnTo>
                  <a:pt x="642" y="189"/>
                </a:lnTo>
                <a:lnTo>
                  <a:pt x="639" y="189"/>
                </a:lnTo>
                <a:lnTo>
                  <a:pt x="639" y="189"/>
                </a:lnTo>
                <a:lnTo>
                  <a:pt x="640" y="190"/>
                </a:lnTo>
                <a:lnTo>
                  <a:pt x="642" y="192"/>
                </a:lnTo>
                <a:lnTo>
                  <a:pt x="642" y="192"/>
                </a:lnTo>
                <a:close/>
                <a:moveTo>
                  <a:pt x="386" y="190"/>
                </a:moveTo>
                <a:lnTo>
                  <a:pt x="386" y="190"/>
                </a:lnTo>
                <a:lnTo>
                  <a:pt x="392" y="198"/>
                </a:lnTo>
                <a:lnTo>
                  <a:pt x="396" y="199"/>
                </a:lnTo>
                <a:lnTo>
                  <a:pt x="401" y="202"/>
                </a:lnTo>
                <a:lnTo>
                  <a:pt x="401" y="202"/>
                </a:lnTo>
                <a:lnTo>
                  <a:pt x="401" y="196"/>
                </a:lnTo>
                <a:lnTo>
                  <a:pt x="401" y="189"/>
                </a:lnTo>
                <a:lnTo>
                  <a:pt x="401" y="189"/>
                </a:lnTo>
                <a:lnTo>
                  <a:pt x="393" y="190"/>
                </a:lnTo>
                <a:lnTo>
                  <a:pt x="386" y="190"/>
                </a:lnTo>
                <a:lnTo>
                  <a:pt x="386" y="190"/>
                </a:lnTo>
                <a:close/>
                <a:moveTo>
                  <a:pt x="154" y="192"/>
                </a:moveTo>
                <a:lnTo>
                  <a:pt x="154" y="192"/>
                </a:lnTo>
                <a:lnTo>
                  <a:pt x="152" y="195"/>
                </a:lnTo>
                <a:lnTo>
                  <a:pt x="152" y="198"/>
                </a:lnTo>
                <a:lnTo>
                  <a:pt x="152" y="198"/>
                </a:lnTo>
                <a:lnTo>
                  <a:pt x="155" y="198"/>
                </a:lnTo>
                <a:lnTo>
                  <a:pt x="159" y="196"/>
                </a:lnTo>
                <a:lnTo>
                  <a:pt x="159" y="196"/>
                </a:lnTo>
                <a:lnTo>
                  <a:pt x="159" y="190"/>
                </a:lnTo>
                <a:lnTo>
                  <a:pt x="159" y="190"/>
                </a:lnTo>
                <a:lnTo>
                  <a:pt x="157" y="190"/>
                </a:lnTo>
                <a:lnTo>
                  <a:pt x="154" y="192"/>
                </a:lnTo>
                <a:lnTo>
                  <a:pt x="154" y="192"/>
                </a:lnTo>
                <a:close/>
                <a:moveTo>
                  <a:pt x="561" y="193"/>
                </a:moveTo>
                <a:lnTo>
                  <a:pt x="561" y="193"/>
                </a:lnTo>
                <a:lnTo>
                  <a:pt x="567" y="195"/>
                </a:lnTo>
                <a:lnTo>
                  <a:pt x="570" y="195"/>
                </a:lnTo>
                <a:lnTo>
                  <a:pt x="573" y="193"/>
                </a:lnTo>
                <a:lnTo>
                  <a:pt x="573" y="193"/>
                </a:lnTo>
                <a:lnTo>
                  <a:pt x="570" y="190"/>
                </a:lnTo>
                <a:lnTo>
                  <a:pt x="567" y="190"/>
                </a:lnTo>
                <a:lnTo>
                  <a:pt x="563" y="190"/>
                </a:lnTo>
                <a:lnTo>
                  <a:pt x="561" y="193"/>
                </a:lnTo>
                <a:lnTo>
                  <a:pt x="561" y="193"/>
                </a:lnTo>
                <a:close/>
                <a:moveTo>
                  <a:pt x="21" y="201"/>
                </a:moveTo>
                <a:lnTo>
                  <a:pt x="21" y="201"/>
                </a:lnTo>
                <a:lnTo>
                  <a:pt x="24" y="196"/>
                </a:lnTo>
                <a:lnTo>
                  <a:pt x="27" y="193"/>
                </a:lnTo>
                <a:lnTo>
                  <a:pt x="27" y="193"/>
                </a:lnTo>
                <a:lnTo>
                  <a:pt x="24" y="193"/>
                </a:lnTo>
                <a:lnTo>
                  <a:pt x="24" y="192"/>
                </a:lnTo>
                <a:lnTo>
                  <a:pt x="24" y="192"/>
                </a:lnTo>
                <a:lnTo>
                  <a:pt x="23" y="190"/>
                </a:lnTo>
                <a:lnTo>
                  <a:pt x="23" y="190"/>
                </a:lnTo>
                <a:lnTo>
                  <a:pt x="23" y="193"/>
                </a:lnTo>
                <a:lnTo>
                  <a:pt x="23" y="196"/>
                </a:lnTo>
                <a:lnTo>
                  <a:pt x="21" y="199"/>
                </a:lnTo>
                <a:lnTo>
                  <a:pt x="21" y="201"/>
                </a:lnTo>
                <a:lnTo>
                  <a:pt x="21" y="201"/>
                </a:lnTo>
                <a:close/>
                <a:moveTo>
                  <a:pt x="692" y="193"/>
                </a:moveTo>
                <a:lnTo>
                  <a:pt x="692" y="193"/>
                </a:lnTo>
                <a:lnTo>
                  <a:pt x="695" y="199"/>
                </a:lnTo>
                <a:lnTo>
                  <a:pt x="697" y="202"/>
                </a:lnTo>
                <a:lnTo>
                  <a:pt x="700" y="204"/>
                </a:lnTo>
                <a:lnTo>
                  <a:pt x="700" y="204"/>
                </a:lnTo>
                <a:lnTo>
                  <a:pt x="700" y="198"/>
                </a:lnTo>
                <a:lnTo>
                  <a:pt x="698" y="190"/>
                </a:lnTo>
                <a:lnTo>
                  <a:pt x="698" y="190"/>
                </a:lnTo>
                <a:lnTo>
                  <a:pt x="695" y="192"/>
                </a:lnTo>
                <a:lnTo>
                  <a:pt x="692" y="193"/>
                </a:lnTo>
                <a:lnTo>
                  <a:pt x="692" y="193"/>
                </a:lnTo>
                <a:close/>
                <a:moveTo>
                  <a:pt x="69" y="199"/>
                </a:moveTo>
                <a:lnTo>
                  <a:pt x="69" y="199"/>
                </a:lnTo>
                <a:lnTo>
                  <a:pt x="73" y="198"/>
                </a:lnTo>
                <a:lnTo>
                  <a:pt x="75" y="196"/>
                </a:lnTo>
                <a:lnTo>
                  <a:pt x="76" y="195"/>
                </a:lnTo>
                <a:lnTo>
                  <a:pt x="76" y="195"/>
                </a:lnTo>
                <a:lnTo>
                  <a:pt x="72" y="193"/>
                </a:lnTo>
                <a:lnTo>
                  <a:pt x="67" y="192"/>
                </a:lnTo>
                <a:lnTo>
                  <a:pt x="67" y="192"/>
                </a:lnTo>
                <a:lnTo>
                  <a:pt x="67" y="196"/>
                </a:lnTo>
                <a:lnTo>
                  <a:pt x="69" y="199"/>
                </a:lnTo>
                <a:lnTo>
                  <a:pt x="69" y="199"/>
                </a:lnTo>
                <a:close/>
                <a:moveTo>
                  <a:pt x="354" y="195"/>
                </a:moveTo>
                <a:lnTo>
                  <a:pt x="354" y="195"/>
                </a:lnTo>
                <a:lnTo>
                  <a:pt x="355" y="195"/>
                </a:lnTo>
                <a:lnTo>
                  <a:pt x="357" y="193"/>
                </a:lnTo>
                <a:lnTo>
                  <a:pt x="357" y="193"/>
                </a:lnTo>
                <a:lnTo>
                  <a:pt x="355" y="192"/>
                </a:lnTo>
                <a:lnTo>
                  <a:pt x="354" y="193"/>
                </a:lnTo>
                <a:lnTo>
                  <a:pt x="354" y="195"/>
                </a:lnTo>
                <a:lnTo>
                  <a:pt x="354" y="195"/>
                </a:lnTo>
                <a:close/>
                <a:moveTo>
                  <a:pt x="364" y="198"/>
                </a:moveTo>
                <a:lnTo>
                  <a:pt x="364" y="198"/>
                </a:lnTo>
                <a:lnTo>
                  <a:pt x="367" y="199"/>
                </a:lnTo>
                <a:lnTo>
                  <a:pt x="373" y="199"/>
                </a:lnTo>
                <a:lnTo>
                  <a:pt x="373" y="199"/>
                </a:lnTo>
                <a:lnTo>
                  <a:pt x="372" y="195"/>
                </a:lnTo>
                <a:lnTo>
                  <a:pt x="370" y="192"/>
                </a:lnTo>
                <a:lnTo>
                  <a:pt x="370" y="192"/>
                </a:lnTo>
                <a:lnTo>
                  <a:pt x="370" y="195"/>
                </a:lnTo>
                <a:lnTo>
                  <a:pt x="367" y="196"/>
                </a:lnTo>
                <a:lnTo>
                  <a:pt x="366" y="196"/>
                </a:lnTo>
                <a:lnTo>
                  <a:pt x="364" y="198"/>
                </a:lnTo>
                <a:lnTo>
                  <a:pt x="364" y="198"/>
                </a:lnTo>
                <a:close/>
                <a:moveTo>
                  <a:pt x="378" y="199"/>
                </a:moveTo>
                <a:lnTo>
                  <a:pt x="378" y="199"/>
                </a:lnTo>
                <a:lnTo>
                  <a:pt x="383" y="201"/>
                </a:lnTo>
                <a:lnTo>
                  <a:pt x="387" y="201"/>
                </a:lnTo>
                <a:lnTo>
                  <a:pt x="387" y="201"/>
                </a:lnTo>
                <a:lnTo>
                  <a:pt x="384" y="195"/>
                </a:lnTo>
                <a:lnTo>
                  <a:pt x="378" y="192"/>
                </a:lnTo>
                <a:lnTo>
                  <a:pt x="378" y="192"/>
                </a:lnTo>
                <a:lnTo>
                  <a:pt x="378" y="199"/>
                </a:lnTo>
                <a:lnTo>
                  <a:pt x="378" y="199"/>
                </a:lnTo>
                <a:close/>
                <a:moveTo>
                  <a:pt x="457" y="193"/>
                </a:moveTo>
                <a:lnTo>
                  <a:pt x="457" y="193"/>
                </a:lnTo>
                <a:lnTo>
                  <a:pt x="457" y="198"/>
                </a:lnTo>
                <a:lnTo>
                  <a:pt x="459" y="202"/>
                </a:lnTo>
                <a:lnTo>
                  <a:pt x="459" y="202"/>
                </a:lnTo>
                <a:lnTo>
                  <a:pt x="463" y="202"/>
                </a:lnTo>
                <a:lnTo>
                  <a:pt x="468" y="202"/>
                </a:lnTo>
                <a:lnTo>
                  <a:pt x="468" y="202"/>
                </a:lnTo>
                <a:lnTo>
                  <a:pt x="468" y="198"/>
                </a:lnTo>
                <a:lnTo>
                  <a:pt x="465" y="195"/>
                </a:lnTo>
                <a:lnTo>
                  <a:pt x="462" y="193"/>
                </a:lnTo>
                <a:lnTo>
                  <a:pt x="457" y="193"/>
                </a:lnTo>
                <a:lnTo>
                  <a:pt x="457" y="193"/>
                </a:lnTo>
                <a:close/>
                <a:moveTo>
                  <a:pt x="119" y="196"/>
                </a:moveTo>
                <a:lnTo>
                  <a:pt x="119" y="196"/>
                </a:lnTo>
                <a:lnTo>
                  <a:pt x="119" y="201"/>
                </a:lnTo>
                <a:lnTo>
                  <a:pt x="117" y="204"/>
                </a:lnTo>
                <a:lnTo>
                  <a:pt x="117" y="204"/>
                </a:lnTo>
                <a:lnTo>
                  <a:pt x="128" y="199"/>
                </a:lnTo>
                <a:lnTo>
                  <a:pt x="133" y="196"/>
                </a:lnTo>
                <a:lnTo>
                  <a:pt x="137" y="195"/>
                </a:lnTo>
                <a:lnTo>
                  <a:pt x="137" y="195"/>
                </a:lnTo>
                <a:lnTo>
                  <a:pt x="137" y="193"/>
                </a:lnTo>
                <a:lnTo>
                  <a:pt x="137" y="193"/>
                </a:lnTo>
                <a:lnTo>
                  <a:pt x="137" y="193"/>
                </a:lnTo>
                <a:lnTo>
                  <a:pt x="128" y="195"/>
                </a:lnTo>
                <a:lnTo>
                  <a:pt x="119" y="196"/>
                </a:lnTo>
                <a:lnTo>
                  <a:pt x="119" y="196"/>
                </a:lnTo>
                <a:close/>
                <a:moveTo>
                  <a:pt x="163" y="199"/>
                </a:moveTo>
                <a:lnTo>
                  <a:pt x="163" y="199"/>
                </a:lnTo>
                <a:lnTo>
                  <a:pt x="168" y="198"/>
                </a:lnTo>
                <a:lnTo>
                  <a:pt x="174" y="198"/>
                </a:lnTo>
                <a:lnTo>
                  <a:pt x="177" y="196"/>
                </a:lnTo>
                <a:lnTo>
                  <a:pt x="180" y="193"/>
                </a:lnTo>
                <a:lnTo>
                  <a:pt x="180" y="193"/>
                </a:lnTo>
                <a:lnTo>
                  <a:pt x="171" y="196"/>
                </a:lnTo>
                <a:lnTo>
                  <a:pt x="163" y="199"/>
                </a:lnTo>
                <a:lnTo>
                  <a:pt x="163" y="199"/>
                </a:lnTo>
                <a:close/>
                <a:moveTo>
                  <a:pt x="242" y="198"/>
                </a:moveTo>
                <a:lnTo>
                  <a:pt x="242" y="198"/>
                </a:lnTo>
                <a:lnTo>
                  <a:pt x="250" y="198"/>
                </a:lnTo>
                <a:lnTo>
                  <a:pt x="253" y="196"/>
                </a:lnTo>
                <a:lnTo>
                  <a:pt x="255" y="193"/>
                </a:lnTo>
                <a:lnTo>
                  <a:pt x="255" y="193"/>
                </a:lnTo>
                <a:lnTo>
                  <a:pt x="248" y="193"/>
                </a:lnTo>
                <a:lnTo>
                  <a:pt x="244" y="193"/>
                </a:lnTo>
                <a:lnTo>
                  <a:pt x="244" y="193"/>
                </a:lnTo>
                <a:lnTo>
                  <a:pt x="242" y="196"/>
                </a:lnTo>
                <a:lnTo>
                  <a:pt x="242" y="198"/>
                </a:lnTo>
                <a:lnTo>
                  <a:pt x="242" y="198"/>
                </a:lnTo>
                <a:close/>
                <a:moveTo>
                  <a:pt x="312" y="195"/>
                </a:moveTo>
                <a:lnTo>
                  <a:pt x="312" y="195"/>
                </a:lnTo>
                <a:lnTo>
                  <a:pt x="312" y="198"/>
                </a:lnTo>
                <a:lnTo>
                  <a:pt x="312" y="199"/>
                </a:lnTo>
                <a:lnTo>
                  <a:pt x="312" y="199"/>
                </a:lnTo>
                <a:lnTo>
                  <a:pt x="325" y="198"/>
                </a:lnTo>
                <a:lnTo>
                  <a:pt x="335" y="193"/>
                </a:lnTo>
                <a:lnTo>
                  <a:pt x="335" y="193"/>
                </a:lnTo>
                <a:lnTo>
                  <a:pt x="323" y="193"/>
                </a:lnTo>
                <a:lnTo>
                  <a:pt x="312" y="195"/>
                </a:lnTo>
                <a:lnTo>
                  <a:pt x="312" y="195"/>
                </a:lnTo>
                <a:close/>
                <a:moveTo>
                  <a:pt x="532" y="193"/>
                </a:moveTo>
                <a:lnTo>
                  <a:pt x="532" y="193"/>
                </a:lnTo>
                <a:lnTo>
                  <a:pt x="532" y="195"/>
                </a:lnTo>
                <a:lnTo>
                  <a:pt x="534" y="195"/>
                </a:lnTo>
                <a:lnTo>
                  <a:pt x="537" y="196"/>
                </a:lnTo>
                <a:lnTo>
                  <a:pt x="537" y="196"/>
                </a:lnTo>
                <a:lnTo>
                  <a:pt x="535" y="195"/>
                </a:lnTo>
                <a:lnTo>
                  <a:pt x="535" y="193"/>
                </a:lnTo>
                <a:lnTo>
                  <a:pt x="532" y="193"/>
                </a:lnTo>
                <a:lnTo>
                  <a:pt x="532" y="193"/>
                </a:lnTo>
                <a:close/>
                <a:moveTo>
                  <a:pt x="732" y="209"/>
                </a:moveTo>
                <a:lnTo>
                  <a:pt x="732" y="209"/>
                </a:lnTo>
                <a:lnTo>
                  <a:pt x="733" y="201"/>
                </a:lnTo>
                <a:lnTo>
                  <a:pt x="732" y="193"/>
                </a:lnTo>
                <a:lnTo>
                  <a:pt x="732" y="193"/>
                </a:lnTo>
                <a:lnTo>
                  <a:pt x="730" y="201"/>
                </a:lnTo>
                <a:lnTo>
                  <a:pt x="729" y="205"/>
                </a:lnTo>
                <a:lnTo>
                  <a:pt x="732" y="209"/>
                </a:lnTo>
                <a:lnTo>
                  <a:pt x="732" y="209"/>
                </a:lnTo>
                <a:close/>
                <a:moveTo>
                  <a:pt x="750" y="227"/>
                </a:moveTo>
                <a:lnTo>
                  <a:pt x="750" y="227"/>
                </a:lnTo>
                <a:lnTo>
                  <a:pt x="752" y="221"/>
                </a:lnTo>
                <a:lnTo>
                  <a:pt x="752" y="216"/>
                </a:lnTo>
                <a:lnTo>
                  <a:pt x="749" y="207"/>
                </a:lnTo>
                <a:lnTo>
                  <a:pt x="739" y="193"/>
                </a:lnTo>
                <a:lnTo>
                  <a:pt x="739" y="193"/>
                </a:lnTo>
                <a:lnTo>
                  <a:pt x="741" y="202"/>
                </a:lnTo>
                <a:lnTo>
                  <a:pt x="742" y="212"/>
                </a:lnTo>
                <a:lnTo>
                  <a:pt x="746" y="221"/>
                </a:lnTo>
                <a:lnTo>
                  <a:pt x="747" y="224"/>
                </a:lnTo>
                <a:lnTo>
                  <a:pt x="750" y="227"/>
                </a:lnTo>
                <a:lnTo>
                  <a:pt x="750" y="227"/>
                </a:lnTo>
                <a:close/>
                <a:moveTo>
                  <a:pt x="53" y="215"/>
                </a:moveTo>
                <a:lnTo>
                  <a:pt x="53" y="215"/>
                </a:lnTo>
                <a:lnTo>
                  <a:pt x="55" y="213"/>
                </a:lnTo>
                <a:lnTo>
                  <a:pt x="58" y="210"/>
                </a:lnTo>
                <a:lnTo>
                  <a:pt x="61" y="204"/>
                </a:lnTo>
                <a:lnTo>
                  <a:pt x="61" y="198"/>
                </a:lnTo>
                <a:lnTo>
                  <a:pt x="59" y="196"/>
                </a:lnTo>
                <a:lnTo>
                  <a:pt x="58" y="195"/>
                </a:lnTo>
                <a:lnTo>
                  <a:pt x="58" y="195"/>
                </a:lnTo>
                <a:lnTo>
                  <a:pt x="55" y="202"/>
                </a:lnTo>
                <a:lnTo>
                  <a:pt x="53" y="215"/>
                </a:lnTo>
                <a:lnTo>
                  <a:pt x="53" y="215"/>
                </a:lnTo>
                <a:close/>
                <a:moveTo>
                  <a:pt x="277" y="195"/>
                </a:moveTo>
                <a:lnTo>
                  <a:pt x="277" y="195"/>
                </a:lnTo>
                <a:lnTo>
                  <a:pt x="276" y="202"/>
                </a:lnTo>
                <a:lnTo>
                  <a:pt x="274" y="207"/>
                </a:lnTo>
                <a:lnTo>
                  <a:pt x="276" y="210"/>
                </a:lnTo>
                <a:lnTo>
                  <a:pt x="276" y="210"/>
                </a:lnTo>
                <a:lnTo>
                  <a:pt x="288" y="207"/>
                </a:lnTo>
                <a:lnTo>
                  <a:pt x="294" y="205"/>
                </a:lnTo>
                <a:lnTo>
                  <a:pt x="300" y="202"/>
                </a:lnTo>
                <a:lnTo>
                  <a:pt x="300" y="202"/>
                </a:lnTo>
                <a:lnTo>
                  <a:pt x="300" y="198"/>
                </a:lnTo>
                <a:lnTo>
                  <a:pt x="299" y="195"/>
                </a:lnTo>
                <a:lnTo>
                  <a:pt x="299" y="195"/>
                </a:lnTo>
                <a:lnTo>
                  <a:pt x="287" y="195"/>
                </a:lnTo>
                <a:lnTo>
                  <a:pt x="277" y="195"/>
                </a:lnTo>
                <a:lnTo>
                  <a:pt x="277" y="195"/>
                </a:lnTo>
                <a:close/>
                <a:moveTo>
                  <a:pt x="305" y="202"/>
                </a:moveTo>
                <a:lnTo>
                  <a:pt x="305" y="202"/>
                </a:lnTo>
                <a:lnTo>
                  <a:pt x="306" y="201"/>
                </a:lnTo>
                <a:lnTo>
                  <a:pt x="306" y="199"/>
                </a:lnTo>
                <a:lnTo>
                  <a:pt x="306" y="195"/>
                </a:lnTo>
                <a:lnTo>
                  <a:pt x="306" y="195"/>
                </a:lnTo>
                <a:lnTo>
                  <a:pt x="305" y="195"/>
                </a:lnTo>
                <a:lnTo>
                  <a:pt x="305" y="195"/>
                </a:lnTo>
                <a:lnTo>
                  <a:pt x="303" y="198"/>
                </a:lnTo>
                <a:lnTo>
                  <a:pt x="305" y="202"/>
                </a:lnTo>
                <a:lnTo>
                  <a:pt x="305" y="202"/>
                </a:lnTo>
                <a:close/>
                <a:moveTo>
                  <a:pt x="345" y="198"/>
                </a:moveTo>
                <a:lnTo>
                  <a:pt x="345" y="198"/>
                </a:lnTo>
                <a:lnTo>
                  <a:pt x="348" y="196"/>
                </a:lnTo>
                <a:lnTo>
                  <a:pt x="348" y="196"/>
                </a:lnTo>
                <a:lnTo>
                  <a:pt x="348" y="195"/>
                </a:lnTo>
                <a:lnTo>
                  <a:pt x="348" y="195"/>
                </a:lnTo>
                <a:lnTo>
                  <a:pt x="345" y="195"/>
                </a:lnTo>
                <a:lnTo>
                  <a:pt x="345" y="196"/>
                </a:lnTo>
                <a:lnTo>
                  <a:pt x="345" y="198"/>
                </a:lnTo>
                <a:lnTo>
                  <a:pt x="345" y="198"/>
                </a:lnTo>
                <a:close/>
                <a:moveTo>
                  <a:pt x="503" y="198"/>
                </a:moveTo>
                <a:lnTo>
                  <a:pt x="503" y="198"/>
                </a:lnTo>
                <a:lnTo>
                  <a:pt x="511" y="198"/>
                </a:lnTo>
                <a:lnTo>
                  <a:pt x="511" y="198"/>
                </a:lnTo>
                <a:lnTo>
                  <a:pt x="508" y="196"/>
                </a:lnTo>
                <a:lnTo>
                  <a:pt x="503" y="195"/>
                </a:lnTo>
                <a:lnTo>
                  <a:pt x="503" y="195"/>
                </a:lnTo>
                <a:lnTo>
                  <a:pt x="503" y="198"/>
                </a:lnTo>
                <a:lnTo>
                  <a:pt x="503" y="198"/>
                </a:lnTo>
                <a:close/>
                <a:moveTo>
                  <a:pt x="517" y="198"/>
                </a:moveTo>
                <a:lnTo>
                  <a:pt x="517" y="198"/>
                </a:lnTo>
                <a:lnTo>
                  <a:pt x="520" y="198"/>
                </a:lnTo>
                <a:lnTo>
                  <a:pt x="521" y="198"/>
                </a:lnTo>
                <a:lnTo>
                  <a:pt x="523" y="198"/>
                </a:lnTo>
                <a:lnTo>
                  <a:pt x="523" y="198"/>
                </a:lnTo>
                <a:lnTo>
                  <a:pt x="520" y="195"/>
                </a:lnTo>
                <a:lnTo>
                  <a:pt x="517" y="195"/>
                </a:lnTo>
                <a:lnTo>
                  <a:pt x="517" y="195"/>
                </a:lnTo>
                <a:lnTo>
                  <a:pt x="517" y="196"/>
                </a:lnTo>
                <a:lnTo>
                  <a:pt x="517" y="198"/>
                </a:lnTo>
                <a:lnTo>
                  <a:pt x="517" y="198"/>
                </a:lnTo>
                <a:close/>
                <a:moveTo>
                  <a:pt x="204" y="199"/>
                </a:moveTo>
                <a:lnTo>
                  <a:pt x="204" y="199"/>
                </a:lnTo>
                <a:lnTo>
                  <a:pt x="206" y="199"/>
                </a:lnTo>
                <a:lnTo>
                  <a:pt x="207" y="198"/>
                </a:lnTo>
                <a:lnTo>
                  <a:pt x="207" y="195"/>
                </a:lnTo>
                <a:lnTo>
                  <a:pt x="207" y="195"/>
                </a:lnTo>
                <a:lnTo>
                  <a:pt x="206" y="195"/>
                </a:lnTo>
                <a:lnTo>
                  <a:pt x="206" y="195"/>
                </a:lnTo>
                <a:lnTo>
                  <a:pt x="206" y="198"/>
                </a:lnTo>
                <a:lnTo>
                  <a:pt x="204" y="199"/>
                </a:lnTo>
                <a:lnTo>
                  <a:pt x="204" y="199"/>
                </a:lnTo>
                <a:close/>
                <a:moveTo>
                  <a:pt x="230" y="202"/>
                </a:moveTo>
                <a:lnTo>
                  <a:pt x="230" y="202"/>
                </a:lnTo>
                <a:lnTo>
                  <a:pt x="233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199"/>
                </a:lnTo>
                <a:lnTo>
                  <a:pt x="232" y="196"/>
                </a:lnTo>
                <a:lnTo>
                  <a:pt x="230" y="196"/>
                </a:lnTo>
                <a:lnTo>
                  <a:pt x="227" y="196"/>
                </a:lnTo>
                <a:lnTo>
                  <a:pt x="227" y="196"/>
                </a:lnTo>
                <a:lnTo>
                  <a:pt x="229" y="199"/>
                </a:lnTo>
                <a:lnTo>
                  <a:pt x="230" y="202"/>
                </a:lnTo>
                <a:lnTo>
                  <a:pt x="230" y="202"/>
                </a:lnTo>
                <a:close/>
                <a:moveTo>
                  <a:pt x="265" y="198"/>
                </a:moveTo>
                <a:lnTo>
                  <a:pt x="265" y="198"/>
                </a:lnTo>
                <a:lnTo>
                  <a:pt x="265" y="199"/>
                </a:lnTo>
                <a:lnTo>
                  <a:pt x="265" y="201"/>
                </a:lnTo>
                <a:lnTo>
                  <a:pt x="265" y="201"/>
                </a:lnTo>
                <a:lnTo>
                  <a:pt x="267" y="202"/>
                </a:lnTo>
                <a:lnTo>
                  <a:pt x="267" y="202"/>
                </a:lnTo>
                <a:lnTo>
                  <a:pt x="268" y="204"/>
                </a:lnTo>
                <a:lnTo>
                  <a:pt x="270" y="205"/>
                </a:lnTo>
                <a:lnTo>
                  <a:pt x="270" y="205"/>
                </a:lnTo>
                <a:lnTo>
                  <a:pt x="271" y="199"/>
                </a:lnTo>
                <a:lnTo>
                  <a:pt x="271" y="198"/>
                </a:lnTo>
                <a:lnTo>
                  <a:pt x="270" y="195"/>
                </a:lnTo>
                <a:lnTo>
                  <a:pt x="270" y="195"/>
                </a:lnTo>
                <a:lnTo>
                  <a:pt x="267" y="196"/>
                </a:lnTo>
                <a:lnTo>
                  <a:pt x="265" y="198"/>
                </a:lnTo>
                <a:lnTo>
                  <a:pt x="265" y="198"/>
                </a:lnTo>
                <a:close/>
                <a:moveTo>
                  <a:pt x="721" y="218"/>
                </a:moveTo>
                <a:lnTo>
                  <a:pt x="721" y="218"/>
                </a:lnTo>
                <a:lnTo>
                  <a:pt x="721" y="212"/>
                </a:lnTo>
                <a:lnTo>
                  <a:pt x="720" y="205"/>
                </a:lnTo>
                <a:lnTo>
                  <a:pt x="715" y="195"/>
                </a:lnTo>
                <a:lnTo>
                  <a:pt x="715" y="195"/>
                </a:lnTo>
                <a:lnTo>
                  <a:pt x="717" y="209"/>
                </a:lnTo>
                <a:lnTo>
                  <a:pt x="718" y="215"/>
                </a:lnTo>
                <a:lnTo>
                  <a:pt x="721" y="218"/>
                </a:lnTo>
                <a:lnTo>
                  <a:pt x="721" y="218"/>
                </a:lnTo>
                <a:close/>
                <a:moveTo>
                  <a:pt x="143" y="202"/>
                </a:moveTo>
                <a:lnTo>
                  <a:pt x="143" y="202"/>
                </a:lnTo>
                <a:lnTo>
                  <a:pt x="145" y="202"/>
                </a:lnTo>
                <a:lnTo>
                  <a:pt x="146" y="201"/>
                </a:lnTo>
                <a:lnTo>
                  <a:pt x="146" y="196"/>
                </a:lnTo>
                <a:lnTo>
                  <a:pt x="146" y="196"/>
                </a:lnTo>
                <a:lnTo>
                  <a:pt x="145" y="196"/>
                </a:lnTo>
                <a:lnTo>
                  <a:pt x="145" y="196"/>
                </a:lnTo>
                <a:lnTo>
                  <a:pt x="143" y="196"/>
                </a:lnTo>
                <a:lnTo>
                  <a:pt x="143" y="199"/>
                </a:lnTo>
                <a:lnTo>
                  <a:pt x="143" y="202"/>
                </a:lnTo>
                <a:lnTo>
                  <a:pt x="143" y="202"/>
                </a:lnTo>
                <a:close/>
                <a:moveTo>
                  <a:pt x="671" y="205"/>
                </a:moveTo>
                <a:lnTo>
                  <a:pt x="671" y="205"/>
                </a:lnTo>
                <a:lnTo>
                  <a:pt x="672" y="201"/>
                </a:lnTo>
                <a:lnTo>
                  <a:pt x="672" y="199"/>
                </a:lnTo>
                <a:lnTo>
                  <a:pt x="672" y="196"/>
                </a:lnTo>
                <a:lnTo>
                  <a:pt x="672" y="196"/>
                </a:lnTo>
                <a:lnTo>
                  <a:pt x="669" y="196"/>
                </a:lnTo>
                <a:lnTo>
                  <a:pt x="665" y="196"/>
                </a:lnTo>
                <a:lnTo>
                  <a:pt x="665" y="196"/>
                </a:lnTo>
                <a:lnTo>
                  <a:pt x="665" y="199"/>
                </a:lnTo>
                <a:lnTo>
                  <a:pt x="665" y="202"/>
                </a:lnTo>
                <a:lnTo>
                  <a:pt x="668" y="204"/>
                </a:lnTo>
                <a:lnTo>
                  <a:pt x="671" y="205"/>
                </a:lnTo>
                <a:lnTo>
                  <a:pt x="671" y="205"/>
                </a:lnTo>
                <a:close/>
                <a:moveTo>
                  <a:pt x="82" y="204"/>
                </a:moveTo>
                <a:lnTo>
                  <a:pt x="82" y="204"/>
                </a:lnTo>
                <a:lnTo>
                  <a:pt x="87" y="204"/>
                </a:lnTo>
                <a:lnTo>
                  <a:pt x="91" y="205"/>
                </a:lnTo>
                <a:lnTo>
                  <a:pt x="91" y="205"/>
                </a:lnTo>
                <a:lnTo>
                  <a:pt x="93" y="201"/>
                </a:lnTo>
                <a:lnTo>
                  <a:pt x="93" y="196"/>
                </a:lnTo>
                <a:lnTo>
                  <a:pt x="93" y="196"/>
                </a:lnTo>
                <a:lnTo>
                  <a:pt x="88" y="196"/>
                </a:lnTo>
                <a:lnTo>
                  <a:pt x="84" y="196"/>
                </a:lnTo>
                <a:lnTo>
                  <a:pt x="82" y="199"/>
                </a:lnTo>
                <a:lnTo>
                  <a:pt x="82" y="204"/>
                </a:lnTo>
                <a:lnTo>
                  <a:pt x="82" y="204"/>
                </a:lnTo>
                <a:close/>
                <a:moveTo>
                  <a:pt x="107" y="205"/>
                </a:moveTo>
                <a:lnTo>
                  <a:pt x="107" y="205"/>
                </a:lnTo>
                <a:lnTo>
                  <a:pt x="108" y="201"/>
                </a:lnTo>
                <a:lnTo>
                  <a:pt x="108" y="196"/>
                </a:lnTo>
                <a:lnTo>
                  <a:pt x="108" y="196"/>
                </a:lnTo>
                <a:lnTo>
                  <a:pt x="107" y="196"/>
                </a:lnTo>
                <a:lnTo>
                  <a:pt x="107" y="196"/>
                </a:lnTo>
                <a:lnTo>
                  <a:pt x="105" y="201"/>
                </a:lnTo>
                <a:lnTo>
                  <a:pt x="105" y="204"/>
                </a:lnTo>
                <a:lnTo>
                  <a:pt x="107" y="205"/>
                </a:lnTo>
                <a:lnTo>
                  <a:pt x="107" y="205"/>
                </a:lnTo>
                <a:close/>
                <a:moveTo>
                  <a:pt x="630" y="198"/>
                </a:moveTo>
                <a:lnTo>
                  <a:pt x="630" y="198"/>
                </a:lnTo>
                <a:lnTo>
                  <a:pt x="631" y="201"/>
                </a:lnTo>
                <a:lnTo>
                  <a:pt x="636" y="204"/>
                </a:lnTo>
                <a:lnTo>
                  <a:pt x="645" y="207"/>
                </a:lnTo>
                <a:lnTo>
                  <a:pt x="645" y="207"/>
                </a:lnTo>
                <a:lnTo>
                  <a:pt x="645" y="202"/>
                </a:lnTo>
                <a:lnTo>
                  <a:pt x="645" y="198"/>
                </a:lnTo>
                <a:lnTo>
                  <a:pt x="645" y="198"/>
                </a:lnTo>
                <a:lnTo>
                  <a:pt x="642" y="196"/>
                </a:lnTo>
                <a:lnTo>
                  <a:pt x="637" y="196"/>
                </a:lnTo>
                <a:lnTo>
                  <a:pt x="630" y="198"/>
                </a:lnTo>
                <a:lnTo>
                  <a:pt x="630" y="198"/>
                </a:lnTo>
                <a:close/>
                <a:moveTo>
                  <a:pt x="192" y="199"/>
                </a:moveTo>
                <a:lnTo>
                  <a:pt x="192" y="199"/>
                </a:lnTo>
                <a:lnTo>
                  <a:pt x="192" y="202"/>
                </a:lnTo>
                <a:lnTo>
                  <a:pt x="192" y="207"/>
                </a:lnTo>
                <a:lnTo>
                  <a:pt x="192" y="207"/>
                </a:lnTo>
                <a:lnTo>
                  <a:pt x="195" y="205"/>
                </a:lnTo>
                <a:lnTo>
                  <a:pt x="197" y="204"/>
                </a:lnTo>
                <a:lnTo>
                  <a:pt x="200" y="201"/>
                </a:lnTo>
                <a:lnTo>
                  <a:pt x="200" y="198"/>
                </a:lnTo>
                <a:lnTo>
                  <a:pt x="200" y="198"/>
                </a:lnTo>
                <a:lnTo>
                  <a:pt x="195" y="198"/>
                </a:lnTo>
                <a:lnTo>
                  <a:pt x="192" y="199"/>
                </a:lnTo>
                <a:lnTo>
                  <a:pt x="192" y="199"/>
                </a:lnTo>
                <a:close/>
                <a:moveTo>
                  <a:pt x="219" y="205"/>
                </a:moveTo>
                <a:lnTo>
                  <a:pt x="219" y="205"/>
                </a:lnTo>
                <a:lnTo>
                  <a:pt x="223" y="205"/>
                </a:lnTo>
                <a:lnTo>
                  <a:pt x="226" y="204"/>
                </a:lnTo>
                <a:lnTo>
                  <a:pt x="226" y="204"/>
                </a:lnTo>
                <a:lnTo>
                  <a:pt x="224" y="202"/>
                </a:lnTo>
                <a:lnTo>
                  <a:pt x="224" y="201"/>
                </a:lnTo>
                <a:lnTo>
                  <a:pt x="224" y="199"/>
                </a:lnTo>
                <a:lnTo>
                  <a:pt x="224" y="198"/>
                </a:lnTo>
                <a:lnTo>
                  <a:pt x="224" y="198"/>
                </a:lnTo>
                <a:lnTo>
                  <a:pt x="221" y="198"/>
                </a:lnTo>
                <a:lnTo>
                  <a:pt x="221" y="198"/>
                </a:lnTo>
                <a:lnTo>
                  <a:pt x="219" y="201"/>
                </a:lnTo>
                <a:lnTo>
                  <a:pt x="219" y="205"/>
                </a:lnTo>
                <a:lnTo>
                  <a:pt x="219" y="205"/>
                </a:lnTo>
                <a:close/>
                <a:moveTo>
                  <a:pt x="482" y="199"/>
                </a:moveTo>
                <a:lnTo>
                  <a:pt x="482" y="199"/>
                </a:lnTo>
                <a:lnTo>
                  <a:pt x="480" y="198"/>
                </a:lnTo>
                <a:lnTo>
                  <a:pt x="479" y="198"/>
                </a:lnTo>
                <a:lnTo>
                  <a:pt x="476" y="198"/>
                </a:lnTo>
                <a:lnTo>
                  <a:pt x="476" y="198"/>
                </a:lnTo>
                <a:lnTo>
                  <a:pt x="476" y="199"/>
                </a:lnTo>
                <a:lnTo>
                  <a:pt x="477" y="199"/>
                </a:lnTo>
                <a:lnTo>
                  <a:pt x="479" y="201"/>
                </a:lnTo>
                <a:lnTo>
                  <a:pt x="482" y="199"/>
                </a:lnTo>
                <a:lnTo>
                  <a:pt x="482" y="199"/>
                </a:lnTo>
                <a:close/>
                <a:moveTo>
                  <a:pt x="674" y="207"/>
                </a:moveTo>
                <a:lnTo>
                  <a:pt x="674" y="207"/>
                </a:lnTo>
                <a:lnTo>
                  <a:pt x="677" y="205"/>
                </a:lnTo>
                <a:lnTo>
                  <a:pt x="680" y="204"/>
                </a:lnTo>
                <a:lnTo>
                  <a:pt x="681" y="202"/>
                </a:lnTo>
                <a:lnTo>
                  <a:pt x="681" y="199"/>
                </a:lnTo>
                <a:lnTo>
                  <a:pt x="681" y="199"/>
                </a:lnTo>
                <a:lnTo>
                  <a:pt x="680" y="198"/>
                </a:lnTo>
                <a:lnTo>
                  <a:pt x="680" y="198"/>
                </a:lnTo>
                <a:lnTo>
                  <a:pt x="680" y="198"/>
                </a:lnTo>
                <a:lnTo>
                  <a:pt x="675" y="198"/>
                </a:lnTo>
                <a:lnTo>
                  <a:pt x="675" y="198"/>
                </a:lnTo>
                <a:lnTo>
                  <a:pt x="674" y="207"/>
                </a:lnTo>
                <a:lnTo>
                  <a:pt x="674" y="207"/>
                </a:lnTo>
                <a:close/>
                <a:moveTo>
                  <a:pt x="326" y="202"/>
                </a:moveTo>
                <a:lnTo>
                  <a:pt x="326" y="202"/>
                </a:lnTo>
                <a:lnTo>
                  <a:pt x="329" y="202"/>
                </a:lnTo>
                <a:lnTo>
                  <a:pt x="331" y="201"/>
                </a:lnTo>
                <a:lnTo>
                  <a:pt x="334" y="201"/>
                </a:lnTo>
                <a:lnTo>
                  <a:pt x="335" y="201"/>
                </a:lnTo>
                <a:lnTo>
                  <a:pt x="335" y="201"/>
                </a:lnTo>
                <a:lnTo>
                  <a:pt x="335" y="198"/>
                </a:lnTo>
                <a:lnTo>
                  <a:pt x="335" y="198"/>
                </a:lnTo>
                <a:lnTo>
                  <a:pt x="331" y="199"/>
                </a:lnTo>
                <a:lnTo>
                  <a:pt x="326" y="202"/>
                </a:lnTo>
                <a:lnTo>
                  <a:pt x="326" y="202"/>
                </a:lnTo>
                <a:close/>
                <a:moveTo>
                  <a:pt x="588" y="198"/>
                </a:moveTo>
                <a:lnTo>
                  <a:pt x="588" y="198"/>
                </a:lnTo>
                <a:lnTo>
                  <a:pt x="590" y="201"/>
                </a:lnTo>
                <a:lnTo>
                  <a:pt x="592" y="202"/>
                </a:lnTo>
                <a:lnTo>
                  <a:pt x="592" y="202"/>
                </a:lnTo>
                <a:lnTo>
                  <a:pt x="593" y="201"/>
                </a:lnTo>
                <a:lnTo>
                  <a:pt x="595" y="198"/>
                </a:lnTo>
                <a:lnTo>
                  <a:pt x="595" y="198"/>
                </a:lnTo>
                <a:lnTo>
                  <a:pt x="592" y="198"/>
                </a:lnTo>
                <a:lnTo>
                  <a:pt x="588" y="198"/>
                </a:lnTo>
                <a:lnTo>
                  <a:pt x="588" y="198"/>
                </a:lnTo>
                <a:close/>
                <a:moveTo>
                  <a:pt x="610" y="205"/>
                </a:moveTo>
                <a:lnTo>
                  <a:pt x="610" y="205"/>
                </a:lnTo>
                <a:lnTo>
                  <a:pt x="608" y="202"/>
                </a:lnTo>
                <a:lnTo>
                  <a:pt x="608" y="199"/>
                </a:lnTo>
                <a:lnTo>
                  <a:pt x="608" y="198"/>
                </a:lnTo>
                <a:lnTo>
                  <a:pt x="608" y="198"/>
                </a:lnTo>
                <a:lnTo>
                  <a:pt x="607" y="199"/>
                </a:lnTo>
                <a:lnTo>
                  <a:pt x="607" y="201"/>
                </a:lnTo>
                <a:lnTo>
                  <a:pt x="608" y="204"/>
                </a:lnTo>
                <a:lnTo>
                  <a:pt x="610" y="205"/>
                </a:lnTo>
                <a:lnTo>
                  <a:pt x="610" y="205"/>
                </a:lnTo>
                <a:close/>
                <a:moveTo>
                  <a:pt x="128" y="204"/>
                </a:moveTo>
                <a:lnTo>
                  <a:pt x="128" y="204"/>
                </a:lnTo>
                <a:lnTo>
                  <a:pt x="134" y="204"/>
                </a:lnTo>
                <a:lnTo>
                  <a:pt x="139" y="204"/>
                </a:lnTo>
                <a:lnTo>
                  <a:pt x="139" y="204"/>
                </a:lnTo>
                <a:lnTo>
                  <a:pt x="139" y="199"/>
                </a:lnTo>
                <a:lnTo>
                  <a:pt x="139" y="199"/>
                </a:lnTo>
                <a:lnTo>
                  <a:pt x="133" y="201"/>
                </a:lnTo>
                <a:lnTo>
                  <a:pt x="128" y="204"/>
                </a:lnTo>
                <a:lnTo>
                  <a:pt x="128" y="204"/>
                </a:lnTo>
                <a:close/>
                <a:moveTo>
                  <a:pt x="244" y="205"/>
                </a:moveTo>
                <a:lnTo>
                  <a:pt x="244" y="205"/>
                </a:lnTo>
                <a:lnTo>
                  <a:pt x="248" y="210"/>
                </a:lnTo>
                <a:lnTo>
                  <a:pt x="250" y="213"/>
                </a:lnTo>
                <a:lnTo>
                  <a:pt x="253" y="216"/>
                </a:lnTo>
                <a:lnTo>
                  <a:pt x="253" y="216"/>
                </a:lnTo>
                <a:lnTo>
                  <a:pt x="255" y="209"/>
                </a:lnTo>
                <a:lnTo>
                  <a:pt x="256" y="199"/>
                </a:lnTo>
                <a:lnTo>
                  <a:pt x="256" y="199"/>
                </a:lnTo>
                <a:lnTo>
                  <a:pt x="250" y="202"/>
                </a:lnTo>
                <a:lnTo>
                  <a:pt x="247" y="202"/>
                </a:lnTo>
                <a:lnTo>
                  <a:pt x="244" y="205"/>
                </a:lnTo>
                <a:lnTo>
                  <a:pt x="244" y="205"/>
                </a:lnTo>
                <a:close/>
                <a:moveTo>
                  <a:pt x="213" y="207"/>
                </a:moveTo>
                <a:lnTo>
                  <a:pt x="213" y="207"/>
                </a:lnTo>
                <a:lnTo>
                  <a:pt x="215" y="207"/>
                </a:lnTo>
                <a:lnTo>
                  <a:pt x="215" y="204"/>
                </a:lnTo>
                <a:lnTo>
                  <a:pt x="215" y="202"/>
                </a:lnTo>
                <a:lnTo>
                  <a:pt x="213" y="201"/>
                </a:lnTo>
                <a:lnTo>
                  <a:pt x="213" y="201"/>
                </a:lnTo>
                <a:lnTo>
                  <a:pt x="212" y="204"/>
                </a:lnTo>
                <a:lnTo>
                  <a:pt x="212" y="207"/>
                </a:lnTo>
                <a:lnTo>
                  <a:pt x="213" y="207"/>
                </a:lnTo>
                <a:lnTo>
                  <a:pt x="213" y="207"/>
                </a:lnTo>
                <a:close/>
                <a:moveTo>
                  <a:pt x="524" y="201"/>
                </a:moveTo>
                <a:lnTo>
                  <a:pt x="524" y="201"/>
                </a:lnTo>
                <a:lnTo>
                  <a:pt x="521" y="202"/>
                </a:lnTo>
                <a:lnTo>
                  <a:pt x="518" y="202"/>
                </a:lnTo>
                <a:lnTo>
                  <a:pt x="518" y="202"/>
                </a:lnTo>
                <a:lnTo>
                  <a:pt x="518" y="204"/>
                </a:lnTo>
                <a:lnTo>
                  <a:pt x="517" y="205"/>
                </a:lnTo>
                <a:lnTo>
                  <a:pt x="515" y="207"/>
                </a:lnTo>
                <a:lnTo>
                  <a:pt x="517" y="209"/>
                </a:lnTo>
                <a:lnTo>
                  <a:pt x="517" y="209"/>
                </a:lnTo>
                <a:lnTo>
                  <a:pt x="521" y="212"/>
                </a:lnTo>
                <a:lnTo>
                  <a:pt x="526" y="213"/>
                </a:lnTo>
                <a:lnTo>
                  <a:pt x="526" y="213"/>
                </a:lnTo>
                <a:lnTo>
                  <a:pt x="526" y="207"/>
                </a:lnTo>
                <a:lnTo>
                  <a:pt x="526" y="202"/>
                </a:lnTo>
                <a:lnTo>
                  <a:pt x="524" y="201"/>
                </a:lnTo>
                <a:lnTo>
                  <a:pt x="524" y="201"/>
                </a:lnTo>
                <a:close/>
                <a:moveTo>
                  <a:pt x="532" y="202"/>
                </a:moveTo>
                <a:lnTo>
                  <a:pt x="532" y="202"/>
                </a:lnTo>
                <a:lnTo>
                  <a:pt x="532" y="210"/>
                </a:lnTo>
                <a:lnTo>
                  <a:pt x="532" y="213"/>
                </a:lnTo>
                <a:lnTo>
                  <a:pt x="534" y="216"/>
                </a:lnTo>
                <a:lnTo>
                  <a:pt x="534" y="216"/>
                </a:lnTo>
                <a:lnTo>
                  <a:pt x="534" y="216"/>
                </a:lnTo>
                <a:lnTo>
                  <a:pt x="535" y="216"/>
                </a:lnTo>
                <a:lnTo>
                  <a:pt x="535" y="216"/>
                </a:lnTo>
                <a:lnTo>
                  <a:pt x="537" y="209"/>
                </a:lnTo>
                <a:lnTo>
                  <a:pt x="537" y="204"/>
                </a:lnTo>
                <a:lnTo>
                  <a:pt x="535" y="201"/>
                </a:lnTo>
                <a:lnTo>
                  <a:pt x="535" y="201"/>
                </a:lnTo>
                <a:lnTo>
                  <a:pt x="535" y="202"/>
                </a:lnTo>
                <a:lnTo>
                  <a:pt x="534" y="202"/>
                </a:lnTo>
                <a:lnTo>
                  <a:pt x="532" y="202"/>
                </a:lnTo>
                <a:lnTo>
                  <a:pt x="532" y="202"/>
                </a:lnTo>
                <a:close/>
                <a:moveTo>
                  <a:pt x="541" y="202"/>
                </a:moveTo>
                <a:lnTo>
                  <a:pt x="541" y="202"/>
                </a:lnTo>
                <a:lnTo>
                  <a:pt x="540" y="209"/>
                </a:lnTo>
                <a:lnTo>
                  <a:pt x="540" y="216"/>
                </a:lnTo>
                <a:lnTo>
                  <a:pt x="540" y="216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6" y="218"/>
                </a:lnTo>
                <a:lnTo>
                  <a:pt x="546" y="218"/>
                </a:lnTo>
                <a:lnTo>
                  <a:pt x="549" y="212"/>
                </a:lnTo>
                <a:lnTo>
                  <a:pt x="550" y="202"/>
                </a:lnTo>
                <a:lnTo>
                  <a:pt x="550" y="202"/>
                </a:lnTo>
                <a:lnTo>
                  <a:pt x="546" y="201"/>
                </a:lnTo>
                <a:lnTo>
                  <a:pt x="541" y="202"/>
                </a:lnTo>
                <a:lnTo>
                  <a:pt x="541" y="202"/>
                </a:lnTo>
                <a:close/>
                <a:moveTo>
                  <a:pt x="625" y="216"/>
                </a:moveTo>
                <a:lnTo>
                  <a:pt x="625" y="216"/>
                </a:lnTo>
                <a:lnTo>
                  <a:pt x="625" y="213"/>
                </a:lnTo>
                <a:lnTo>
                  <a:pt x="625" y="210"/>
                </a:lnTo>
                <a:lnTo>
                  <a:pt x="625" y="204"/>
                </a:lnTo>
                <a:lnTo>
                  <a:pt x="625" y="204"/>
                </a:lnTo>
                <a:lnTo>
                  <a:pt x="620" y="201"/>
                </a:lnTo>
                <a:lnTo>
                  <a:pt x="620" y="201"/>
                </a:lnTo>
                <a:lnTo>
                  <a:pt x="622" y="210"/>
                </a:lnTo>
                <a:lnTo>
                  <a:pt x="622" y="213"/>
                </a:lnTo>
                <a:lnTo>
                  <a:pt x="625" y="216"/>
                </a:lnTo>
                <a:lnTo>
                  <a:pt x="625" y="216"/>
                </a:lnTo>
                <a:close/>
                <a:moveTo>
                  <a:pt x="345" y="210"/>
                </a:moveTo>
                <a:lnTo>
                  <a:pt x="345" y="210"/>
                </a:lnTo>
                <a:lnTo>
                  <a:pt x="346" y="210"/>
                </a:lnTo>
                <a:lnTo>
                  <a:pt x="346" y="209"/>
                </a:lnTo>
                <a:lnTo>
                  <a:pt x="348" y="209"/>
                </a:lnTo>
                <a:lnTo>
                  <a:pt x="348" y="209"/>
                </a:lnTo>
                <a:lnTo>
                  <a:pt x="348" y="202"/>
                </a:lnTo>
                <a:lnTo>
                  <a:pt x="348" y="202"/>
                </a:lnTo>
                <a:lnTo>
                  <a:pt x="345" y="202"/>
                </a:lnTo>
                <a:lnTo>
                  <a:pt x="343" y="205"/>
                </a:lnTo>
                <a:lnTo>
                  <a:pt x="345" y="210"/>
                </a:lnTo>
                <a:lnTo>
                  <a:pt x="345" y="210"/>
                </a:lnTo>
                <a:close/>
                <a:moveTo>
                  <a:pt x="649" y="210"/>
                </a:moveTo>
                <a:lnTo>
                  <a:pt x="649" y="210"/>
                </a:lnTo>
                <a:lnTo>
                  <a:pt x="654" y="213"/>
                </a:lnTo>
                <a:lnTo>
                  <a:pt x="654" y="213"/>
                </a:lnTo>
                <a:lnTo>
                  <a:pt x="654" y="207"/>
                </a:lnTo>
                <a:lnTo>
                  <a:pt x="653" y="204"/>
                </a:lnTo>
                <a:lnTo>
                  <a:pt x="649" y="202"/>
                </a:lnTo>
                <a:lnTo>
                  <a:pt x="649" y="202"/>
                </a:lnTo>
                <a:lnTo>
                  <a:pt x="649" y="205"/>
                </a:lnTo>
                <a:lnTo>
                  <a:pt x="649" y="210"/>
                </a:lnTo>
                <a:lnTo>
                  <a:pt x="649" y="210"/>
                </a:lnTo>
                <a:close/>
                <a:moveTo>
                  <a:pt x="311" y="207"/>
                </a:moveTo>
                <a:lnTo>
                  <a:pt x="311" y="207"/>
                </a:lnTo>
                <a:lnTo>
                  <a:pt x="312" y="207"/>
                </a:lnTo>
                <a:lnTo>
                  <a:pt x="314" y="205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2" y="205"/>
                </a:lnTo>
                <a:lnTo>
                  <a:pt x="311" y="205"/>
                </a:lnTo>
                <a:lnTo>
                  <a:pt x="311" y="207"/>
                </a:lnTo>
                <a:lnTo>
                  <a:pt x="311" y="207"/>
                </a:lnTo>
                <a:close/>
                <a:moveTo>
                  <a:pt x="335" y="210"/>
                </a:moveTo>
                <a:lnTo>
                  <a:pt x="335" y="210"/>
                </a:lnTo>
                <a:lnTo>
                  <a:pt x="335" y="205"/>
                </a:lnTo>
                <a:lnTo>
                  <a:pt x="335" y="204"/>
                </a:lnTo>
                <a:lnTo>
                  <a:pt x="334" y="204"/>
                </a:lnTo>
                <a:lnTo>
                  <a:pt x="334" y="204"/>
                </a:lnTo>
                <a:lnTo>
                  <a:pt x="334" y="205"/>
                </a:lnTo>
                <a:lnTo>
                  <a:pt x="334" y="207"/>
                </a:lnTo>
                <a:lnTo>
                  <a:pt x="334" y="209"/>
                </a:lnTo>
                <a:lnTo>
                  <a:pt x="335" y="210"/>
                </a:lnTo>
                <a:lnTo>
                  <a:pt x="335" y="210"/>
                </a:lnTo>
                <a:close/>
                <a:moveTo>
                  <a:pt x="512" y="204"/>
                </a:moveTo>
                <a:lnTo>
                  <a:pt x="512" y="204"/>
                </a:lnTo>
                <a:lnTo>
                  <a:pt x="508" y="204"/>
                </a:lnTo>
                <a:lnTo>
                  <a:pt x="508" y="204"/>
                </a:lnTo>
                <a:lnTo>
                  <a:pt x="508" y="205"/>
                </a:lnTo>
                <a:lnTo>
                  <a:pt x="509" y="205"/>
                </a:lnTo>
                <a:lnTo>
                  <a:pt x="511" y="205"/>
                </a:lnTo>
                <a:lnTo>
                  <a:pt x="512" y="204"/>
                </a:lnTo>
                <a:lnTo>
                  <a:pt x="512" y="204"/>
                </a:lnTo>
                <a:close/>
                <a:moveTo>
                  <a:pt x="64" y="224"/>
                </a:moveTo>
                <a:lnTo>
                  <a:pt x="64" y="224"/>
                </a:lnTo>
                <a:lnTo>
                  <a:pt x="67" y="225"/>
                </a:lnTo>
                <a:lnTo>
                  <a:pt x="70" y="225"/>
                </a:lnTo>
                <a:lnTo>
                  <a:pt x="76" y="225"/>
                </a:lnTo>
                <a:lnTo>
                  <a:pt x="76" y="225"/>
                </a:lnTo>
                <a:lnTo>
                  <a:pt x="75" y="216"/>
                </a:lnTo>
                <a:lnTo>
                  <a:pt x="75" y="207"/>
                </a:lnTo>
                <a:lnTo>
                  <a:pt x="75" y="207"/>
                </a:lnTo>
                <a:lnTo>
                  <a:pt x="70" y="204"/>
                </a:lnTo>
                <a:lnTo>
                  <a:pt x="70" y="204"/>
                </a:lnTo>
                <a:lnTo>
                  <a:pt x="67" y="207"/>
                </a:lnTo>
                <a:lnTo>
                  <a:pt x="65" y="212"/>
                </a:lnTo>
                <a:lnTo>
                  <a:pt x="64" y="218"/>
                </a:lnTo>
                <a:lnTo>
                  <a:pt x="64" y="224"/>
                </a:lnTo>
                <a:lnTo>
                  <a:pt x="64" y="224"/>
                </a:lnTo>
                <a:close/>
                <a:moveTo>
                  <a:pt x="177" y="204"/>
                </a:moveTo>
                <a:lnTo>
                  <a:pt x="177" y="204"/>
                </a:lnTo>
                <a:lnTo>
                  <a:pt x="171" y="207"/>
                </a:lnTo>
                <a:lnTo>
                  <a:pt x="162" y="210"/>
                </a:lnTo>
                <a:lnTo>
                  <a:pt x="162" y="210"/>
                </a:lnTo>
                <a:lnTo>
                  <a:pt x="162" y="218"/>
                </a:lnTo>
                <a:lnTo>
                  <a:pt x="162" y="218"/>
                </a:lnTo>
                <a:lnTo>
                  <a:pt x="166" y="218"/>
                </a:lnTo>
                <a:lnTo>
                  <a:pt x="169" y="218"/>
                </a:lnTo>
                <a:lnTo>
                  <a:pt x="177" y="216"/>
                </a:lnTo>
                <a:lnTo>
                  <a:pt x="177" y="216"/>
                </a:lnTo>
                <a:lnTo>
                  <a:pt x="178" y="210"/>
                </a:lnTo>
                <a:lnTo>
                  <a:pt x="178" y="207"/>
                </a:lnTo>
                <a:lnTo>
                  <a:pt x="177" y="204"/>
                </a:lnTo>
                <a:lnTo>
                  <a:pt x="177" y="204"/>
                </a:lnTo>
                <a:close/>
                <a:moveTo>
                  <a:pt x="378" y="209"/>
                </a:moveTo>
                <a:lnTo>
                  <a:pt x="378" y="209"/>
                </a:lnTo>
                <a:lnTo>
                  <a:pt x="387" y="207"/>
                </a:lnTo>
                <a:lnTo>
                  <a:pt x="395" y="207"/>
                </a:lnTo>
                <a:lnTo>
                  <a:pt x="395" y="207"/>
                </a:lnTo>
                <a:lnTo>
                  <a:pt x="392" y="205"/>
                </a:lnTo>
                <a:lnTo>
                  <a:pt x="387" y="205"/>
                </a:lnTo>
                <a:lnTo>
                  <a:pt x="378" y="204"/>
                </a:lnTo>
                <a:lnTo>
                  <a:pt x="378" y="204"/>
                </a:lnTo>
                <a:lnTo>
                  <a:pt x="378" y="207"/>
                </a:lnTo>
                <a:lnTo>
                  <a:pt x="378" y="209"/>
                </a:lnTo>
                <a:lnTo>
                  <a:pt x="378" y="209"/>
                </a:lnTo>
                <a:close/>
                <a:moveTo>
                  <a:pt x="486" y="205"/>
                </a:moveTo>
                <a:lnTo>
                  <a:pt x="486" y="205"/>
                </a:lnTo>
                <a:lnTo>
                  <a:pt x="488" y="209"/>
                </a:lnTo>
                <a:lnTo>
                  <a:pt x="488" y="210"/>
                </a:lnTo>
                <a:lnTo>
                  <a:pt x="488" y="210"/>
                </a:lnTo>
                <a:lnTo>
                  <a:pt x="492" y="210"/>
                </a:lnTo>
                <a:lnTo>
                  <a:pt x="499" y="210"/>
                </a:lnTo>
                <a:lnTo>
                  <a:pt x="499" y="210"/>
                </a:lnTo>
                <a:lnTo>
                  <a:pt x="497" y="207"/>
                </a:lnTo>
                <a:lnTo>
                  <a:pt x="495" y="204"/>
                </a:lnTo>
                <a:lnTo>
                  <a:pt x="495" y="204"/>
                </a:lnTo>
                <a:lnTo>
                  <a:pt x="491" y="205"/>
                </a:lnTo>
                <a:lnTo>
                  <a:pt x="486" y="205"/>
                </a:lnTo>
                <a:lnTo>
                  <a:pt x="486" y="205"/>
                </a:lnTo>
                <a:close/>
                <a:moveTo>
                  <a:pt x="555" y="219"/>
                </a:moveTo>
                <a:lnTo>
                  <a:pt x="555" y="219"/>
                </a:lnTo>
                <a:lnTo>
                  <a:pt x="556" y="216"/>
                </a:lnTo>
                <a:lnTo>
                  <a:pt x="558" y="212"/>
                </a:lnTo>
                <a:lnTo>
                  <a:pt x="558" y="204"/>
                </a:lnTo>
                <a:lnTo>
                  <a:pt x="558" y="204"/>
                </a:lnTo>
                <a:lnTo>
                  <a:pt x="555" y="204"/>
                </a:lnTo>
                <a:lnTo>
                  <a:pt x="555" y="204"/>
                </a:lnTo>
                <a:lnTo>
                  <a:pt x="555" y="219"/>
                </a:lnTo>
                <a:lnTo>
                  <a:pt x="555" y="219"/>
                </a:lnTo>
                <a:close/>
                <a:moveTo>
                  <a:pt x="204" y="210"/>
                </a:moveTo>
                <a:lnTo>
                  <a:pt x="204" y="210"/>
                </a:lnTo>
                <a:lnTo>
                  <a:pt x="206" y="210"/>
                </a:lnTo>
                <a:lnTo>
                  <a:pt x="207" y="207"/>
                </a:lnTo>
                <a:lnTo>
                  <a:pt x="206" y="205"/>
                </a:lnTo>
                <a:lnTo>
                  <a:pt x="206" y="205"/>
                </a:lnTo>
                <a:lnTo>
                  <a:pt x="206" y="205"/>
                </a:lnTo>
                <a:lnTo>
                  <a:pt x="204" y="207"/>
                </a:lnTo>
                <a:lnTo>
                  <a:pt x="204" y="210"/>
                </a:lnTo>
                <a:lnTo>
                  <a:pt x="204" y="210"/>
                </a:lnTo>
                <a:close/>
                <a:moveTo>
                  <a:pt x="151" y="209"/>
                </a:moveTo>
                <a:lnTo>
                  <a:pt x="151" y="209"/>
                </a:lnTo>
                <a:lnTo>
                  <a:pt x="154" y="209"/>
                </a:lnTo>
                <a:lnTo>
                  <a:pt x="157" y="207"/>
                </a:lnTo>
                <a:lnTo>
                  <a:pt x="157" y="207"/>
                </a:lnTo>
                <a:lnTo>
                  <a:pt x="155" y="205"/>
                </a:lnTo>
                <a:lnTo>
                  <a:pt x="154" y="205"/>
                </a:lnTo>
                <a:lnTo>
                  <a:pt x="152" y="207"/>
                </a:lnTo>
                <a:lnTo>
                  <a:pt x="151" y="209"/>
                </a:lnTo>
                <a:lnTo>
                  <a:pt x="151" y="209"/>
                </a:lnTo>
                <a:close/>
                <a:moveTo>
                  <a:pt x="354" y="209"/>
                </a:moveTo>
                <a:lnTo>
                  <a:pt x="354" y="209"/>
                </a:lnTo>
                <a:lnTo>
                  <a:pt x="358" y="210"/>
                </a:lnTo>
                <a:lnTo>
                  <a:pt x="361" y="209"/>
                </a:lnTo>
                <a:lnTo>
                  <a:pt x="363" y="207"/>
                </a:lnTo>
                <a:lnTo>
                  <a:pt x="363" y="207"/>
                </a:lnTo>
                <a:lnTo>
                  <a:pt x="360" y="207"/>
                </a:lnTo>
                <a:lnTo>
                  <a:pt x="358" y="207"/>
                </a:lnTo>
                <a:lnTo>
                  <a:pt x="354" y="205"/>
                </a:lnTo>
                <a:lnTo>
                  <a:pt x="354" y="205"/>
                </a:lnTo>
                <a:lnTo>
                  <a:pt x="354" y="209"/>
                </a:lnTo>
                <a:lnTo>
                  <a:pt x="354" y="209"/>
                </a:lnTo>
                <a:close/>
                <a:moveTo>
                  <a:pt x="459" y="209"/>
                </a:moveTo>
                <a:lnTo>
                  <a:pt x="459" y="209"/>
                </a:lnTo>
                <a:lnTo>
                  <a:pt x="463" y="209"/>
                </a:lnTo>
                <a:lnTo>
                  <a:pt x="468" y="209"/>
                </a:lnTo>
                <a:lnTo>
                  <a:pt x="468" y="209"/>
                </a:lnTo>
                <a:lnTo>
                  <a:pt x="468" y="207"/>
                </a:lnTo>
                <a:lnTo>
                  <a:pt x="466" y="205"/>
                </a:lnTo>
                <a:lnTo>
                  <a:pt x="466" y="205"/>
                </a:lnTo>
                <a:lnTo>
                  <a:pt x="465" y="207"/>
                </a:lnTo>
                <a:lnTo>
                  <a:pt x="462" y="207"/>
                </a:lnTo>
                <a:lnTo>
                  <a:pt x="460" y="207"/>
                </a:lnTo>
                <a:lnTo>
                  <a:pt x="459" y="209"/>
                </a:lnTo>
                <a:lnTo>
                  <a:pt x="459" y="209"/>
                </a:lnTo>
                <a:close/>
                <a:moveTo>
                  <a:pt x="473" y="209"/>
                </a:moveTo>
                <a:lnTo>
                  <a:pt x="473" y="209"/>
                </a:lnTo>
                <a:lnTo>
                  <a:pt x="479" y="209"/>
                </a:lnTo>
                <a:lnTo>
                  <a:pt x="479" y="209"/>
                </a:lnTo>
                <a:lnTo>
                  <a:pt x="477" y="207"/>
                </a:lnTo>
                <a:lnTo>
                  <a:pt x="476" y="205"/>
                </a:lnTo>
                <a:lnTo>
                  <a:pt x="473" y="207"/>
                </a:lnTo>
                <a:lnTo>
                  <a:pt x="473" y="209"/>
                </a:lnTo>
                <a:lnTo>
                  <a:pt x="473" y="209"/>
                </a:lnTo>
                <a:close/>
                <a:moveTo>
                  <a:pt x="630" y="218"/>
                </a:moveTo>
                <a:lnTo>
                  <a:pt x="630" y="218"/>
                </a:lnTo>
                <a:lnTo>
                  <a:pt x="634" y="218"/>
                </a:lnTo>
                <a:lnTo>
                  <a:pt x="640" y="219"/>
                </a:lnTo>
                <a:lnTo>
                  <a:pt x="640" y="219"/>
                </a:lnTo>
                <a:lnTo>
                  <a:pt x="642" y="218"/>
                </a:lnTo>
                <a:lnTo>
                  <a:pt x="642" y="216"/>
                </a:lnTo>
                <a:lnTo>
                  <a:pt x="643" y="215"/>
                </a:lnTo>
                <a:lnTo>
                  <a:pt x="643" y="213"/>
                </a:lnTo>
                <a:lnTo>
                  <a:pt x="643" y="213"/>
                </a:lnTo>
                <a:lnTo>
                  <a:pt x="637" y="209"/>
                </a:lnTo>
                <a:lnTo>
                  <a:pt x="633" y="207"/>
                </a:lnTo>
                <a:lnTo>
                  <a:pt x="630" y="207"/>
                </a:lnTo>
                <a:lnTo>
                  <a:pt x="630" y="207"/>
                </a:lnTo>
                <a:lnTo>
                  <a:pt x="630" y="212"/>
                </a:lnTo>
                <a:lnTo>
                  <a:pt x="630" y="218"/>
                </a:lnTo>
                <a:lnTo>
                  <a:pt x="630" y="218"/>
                </a:lnTo>
                <a:close/>
                <a:moveTo>
                  <a:pt x="703" y="234"/>
                </a:moveTo>
                <a:lnTo>
                  <a:pt x="703" y="234"/>
                </a:lnTo>
                <a:lnTo>
                  <a:pt x="703" y="225"/>
                </a:lnTo>
                <a:lnTo>
                  <a:pt x="701" y="218"/>
                </a:lnTo>
                <a:lnTo>
                  <a:pt x="698" y="212"/>
                </a:lnTo>
                <a:lnTo>
                  <a:pt x="694" y="207"/>
                </a:lnTo>
                <a:lnTo>
                  <a:pt x="692" y="207"/>
                </a:lnTo>
                <a:lnTo>
                  <a:pt x="692" y="207"/>
                </a:lnTo>
                <a:lnTo>
                  <a:pt x="694" y="213"/>
                </a:lnTo>
                <a:lnTo>
                  <a:pt x="697" y="221"/>
                </a:lnTo>
                <a:lnTo>
                  <a:pt x="700" y="227"/>
                </a:lnTo>
                <a:lnTo>
                  <a:pt x="703" y="234"/>
                </a:lnTo>
                <a:lnTo>
                  <a:pt x="703" y="234"/>
                </a:lnTo>
                <a:close/>
                <a:moveTo>
                  <a:pt x="238" y="216"/>
                </a:moveTo>
                <a:lnTo>
                  <a:pt x="238" y="216"/>
                </a:lnTo>
                <a:lnTo>
                  <a:pt x="239" y="216"/>
                </a:lnTo>
                <a:lnTo>
                  <a:pt x="241" y="216"/>
                </a:lnTo>
                <a:lnTo>
                  <a:pt x="245" y="216"/>
                </a:lnTo>
                <a:lnTo>
                  <a:pt x="245" y="216"/>
                </a:lnTo>
                <a:lnTo>
                  <a:pt x="242" y="210"/>
                </a:lnTo>
                <a:lnTo>
                  <a:pt x="239" y="207"/>
                </a:lnTo>
                <a:lnTo>
                  <a:pt x="239" y="207"/>
                </a:lnTo>
                <a:lnTo>
                  <a:pt x="238" y="216"/>
                </a:lnTo>
                <a:lnTo>
                  <a:pt x="238" y="216"/>
                </a:lnTo>
                <a:close/>
                <a:moveTo>
                  <a:pt x="503" y="210"/>
                </a:moveTo>
                <a:lnTo>
                  <a:pt x="503" y="210"/>
                </a:lnTo>
                <a:lnTo>
                  <a:pt x="505" y="209"/>
                </a:lnTo>
                <a:lnTo>
                  <a:pt x="506" y="207"/>
                </a:lnTo>
                <a:lnTo>
                  <a:pt x="506" y="207"/>
                </a:lnTo>
                <a:lnTo>
                  <a:pt x="505" y="207"/>
                </a:lnTo>
                <a:lnTo>
                  <a:pt x="503" y="207"/>
                </a:lnTo>
                <a:lnTo>
                  <a:pt x="503" y="207"/>
                </a:lnTo>
                <a:lnTo>
                  <a:pt x="503" y="210"/>
                </a:lnTo>
                <a:lnTo>
                  <a:pt x="503" y="210"/>
                </a:lnTo>
                <a:close/>
                <a:moveTo>
                  <a:pt x="290" y="209"/>
                </a:moveTo>
                <a:lnTo>
                  <a:pt x="290" y="209"/>
                </a:lnTo>
                <a:lnTo>
                  <a:pt x="290" y="210"/>
                </a:lnTo>
                <a:lnTo>
                  <a:pt x="288" y="212"/>
                </a:lnTo>
                <a:lnTo>
                  <a:pt x="284" y="212"/>
                </a:lnTo>
                <a:lnTo>
                  <a:pt x="280" y="212"/>
                </a:lnTo>
                <a:lnTo>
                  <a:pt x="279" y="213"/>
                </a:lnTo>
                <a:lnTo>
                  <a:pt x="277" y="215"/>
                </a:lnTo>
                <a:lnTo>
                  <a:pt x="277" y="215"/>
                </a:lnTo>
                <a:lnTo>
                  <a:pt x="288" y="213"/>
                </a:lnTo>
                <a:lnTo>
                  <a:pt x="299" y="212"/>
                </a:lnTo>
                <a:lnTo>
                  <a:pt x="299" y="212"/>
                </a:lnTo>
                <a:lnTo>
                  <a:pt x="299" y="210"/>
                </a:lnTo>
                <a:lnTo>
                  <a:pt x="299" y="207"/>
                </a:lnTo>
                <a:lnTo>
                  <a:pt x="299" y="207"/>
                </a:lnTo>
                <a:lnTo>
                  <a:pt x="294" y="209"/>
                </a:lnTo>
                <a:lnTo>
                  <a:pt x="293" y="210"/>
                </a:lnTo>
                <a:lnTo>
                  <a:pt x="290" y="209"/>
                </a:lnTo>
                <a:lnTo>
                  <a:pt x="290" y="209"/>
                </a:lnTo>
                <a:close/>
                <a:moveTo>
                  <a:pt x="561" y="221"/>
                </a:moveTo>
                <a:lnTo>
                  <a:pt x="561" y="221"/>
                </a:lnTo>
                <a:lnTo>
                  <a:pt x="566" y="222"/>
                </a:lnTo>
                <a:lnTo>
                  <a:pt x="569" y="222"/>
                </a:lnTo>
                <a:lnTo>
                  <a:pt x="572" y="222"/>
                </a:lnTo>
                <a:lnTo>
                  <a:pt x="572" y="222"/>
                </a:lnTo>
                <a:lnTo>
                  <a:pt x="569" y="213"/>
                </a:lnTo>
                <a:lnTo>
                  <a:pt x="563" y="207"/>
                </a:lnTo>
                <a:lnTo>
                  <a:pt x="563" y="207"/>
                </a:lnTo>
                <a:lnTo>
                  <a:pt x="561" y="221"/>
                </a:lnTo>
                <a:lnTo>
                  <a:pt x="561" y="221"/>
                </a:lnTo>
                <a:close/>
                <a:moveTo>
                  <a:pt x="683" y="207"/>
                </a:moveTo>
                <a:lnTo>
                  <a:pt x="683" y="207"/>
                </a:lnTo>
                <a:lnTo>
                  <a:pt x="680" y="210"/>
                </a:lnTo>
                <a:lnTo>
                  <a:pt x="674" y="212"/>
                </a:lnTo>
                <a:lnTo>
                  <a:pt x="674" y="212"/>
                </a:lnTo>
                <a:lnTo>
                  <a:pt x="677" y="215"/>
                </a:lnTo>
                <a:lnTo>
                  <a:pt x="678" y="219"/>
                </a:lnTo>
                <a:lnTo>
                  <a:pt x="678" y="222"/>
                </a:lnTo>
                <a:lnTo>
                  <a:pt x="677" y="227"/>
                </a:lnTo>
                <a:lnTo>
                  <a:pt x="677" y="227"/>
                </a:lnTo>
                <a:lnTo>
                  <a:pt x="688" y="233"/>
                </a:lnTo>
                <a:lnTo>
                  <a:pt x="688" y="233"/>
                </a:lnTo>
                <a:lnTo>
                  <a:pt x="686" y="227"/>
                </a:lnTo>
                <a:lnTo>
                  <a:pt x="688" y="219"/>
                </a:lnTo>
                <a:lnTo>
                  <a:pt x="686" y="213"/>
                </a:lnTo>
                <a:lnTo>
                  <a:pt x="686" y="210"/>
                </a:lnTo>
                <a:lnTo>
                  <a:pt x="683" y="207"/>
                </a:lnTo>
                <a:lnTo>
                  <a:pt x="683" y="207"/>
                </a:lnTo>
                <a:close/>
                <a:moveTo>
                  <a:pt x="37" y="230"/>
                </a:moveTo>
                <a:lnTo>
                  <a:pt x="37" y="230"/>
                </a:lnTo>
                <a:lnTo>
                  <a:pt x="38" y="219"/>
                </a:lnTo>
                <a:lnTo>
                  <a:pt x="38" y="213"/>
                </a:lnTo>
                <a:lnTo>
                  <a:pt x="38" y="209"/>
                </a:lnTo>
                <a:lnTo>
                  <a:pt x="38" y="209"/>
                </a:lnTo>
                <a:lnTo>
                  <a:pt x="37" y="215"/>
                </a:lnTo>
                <a:lnTo>
                  <a:pt x="35" y="219"/>
                </a:lnTo>
                <a:lnTo>
                  <a:pt x="33" y="225"/>
                </a:lnTo>
                <a:lnTo>
                  <a:pt x="33" y="228"/>
                </a:lnTo>
                <a:lnTo>
                  <a:pt x="37" y="230"/>
                </a:lnTo>
                <a:lnTo>
                  <a:pt x="37" y="230"/>
                </a:lnTo>
                <a:close/>
                <a:moveTo>
                  <a:pt x="82" y="227"/>
                </a:moveTo>
                <a:lnTo>
                  <a:pt x="82" y="227"/>
                </a:lnTo>
                <a:lnTo>
                  <a:pt x="84" y="227"/>
                </a:lnTo>
                <a:lnTo>
                  <a:pt x="85" y="225"/>
                </a:lnTo>
                <a:lnTo>
                  <a:pt x="90" y="227"/>
                </a:lnTo>
                <a:lnTo>
                  <a:pt x="90" y="227"/>
                </a:lnTo>
                <a:lnTo>
                  <a:pt x="91" y="222"/>
                </a:lnTo>
                <a:lnTo>
                  <a:pt x="91" y="218"/>
                </a:lnTo>
                <a:lnTo>
                  <a:pt x="93" y="210"/>
                </a:lnTo>
                <a:lnTo>
                  <a:pt x="93" y="210"/>
                </a:lnTo>
                <a:lnTo>
                  <a:pt x="82" y="209"/>
                </a:lnTo>
                <a:lnTo>
                  <a:pt x="82" y="209"/>
                </a:lnTo>
                <a:lnTo>
                  <a:pt x="82" y="215"/>
                </a:lnTo>
                <a:lnTo>
                  <a:pt x="81" y="219"/>
                </a:lnTo>
                <a:lnTo>
                  <a:pt x="81" y="224"/>
                </a:lnTo>
                <a:lnTo>
                  <a:pt x="82" y="227"/>
                </a:lnTo>
                <a:lnTo>
                  <a:pt x="82" y="227"/>
                </a:lnTo>
                <a:close/>
                <a:moveTo>
                  <a:pt x="267" y="212"/>
                </a:moveTo>
                <a:lnTo>
                  <a:pt x="267" y="212"/>
                </a:lnTo>
                <a:lnTo>
                  <a:pt x="267" y="212"/>
                </a:lnTo>
                <a:lnTo>
                  <a:pt x="267" y="210"/>
                </a:lnTo>
                <a:lnTo>
                  <a:pt x="265" y="209"/>
                </a:lnTo>
                <a:lnTo>
                  <a:pt x="265" y="209"/>
                </a:lnTo>
                <a:lnTo>
                  <a:pt x="265" y="212"/>
                </a:lnTo>
                <a:lnTo>
                  <a:pt x="267" y="212"/>
                </a:lnTo>
                <a:lnTo>
                  <a:pt x="267" y="212"/>
                </a:lnTo>
                <a:close/>
                <a:moveTo>
                  <a:pt x="117" y="210"/>
                </a:moveTo>
                <a:lnTo>
                  <a:pt x="117" y="210"/>
                </a:lnTo>
                <a:lnTo>
                  <a:pt x="116" y="215"/>
                </a:lnTo>
                <a:lnTo>
                  <a:pt x="116" y="215"/>
                </a:lnTo>
                <a:lnTo>
                  <a:pt x="117" y="216"/>
                </a:lnTo>
                <a:lnTo>
                  <a:pt x="119" y="218"/>
                </a:lnTo>
                <a:lnTo>
                  <a:pt x="119" y="222"/>
                </a:lnTo>
                <a:lnTo>
                  <a:pt x="119" y="222"/>
                </a:lnTo>
                <a:lnTo>
                  <a:pt x="123" y="221"/>
                </a:lnTo>
                <a:lnTo>
                  <a:pt x="128" y="216"/>
                </a:lnTo>
                <a:lnTo>
                  <a:pt x="134" y="209"/>
                </a:lnTo>
                <a:lnTo>
                  <a:pt x="134" y="209"/>
                </a:lnTo>
                <a:lnTo>
                  <a:pt x="126" y="209"/>
                </a:lnTo>
                <a:lnTo>
                  <a:pt x="117" y="210"/>
                </a:lnTo>
                <a:lnTo>
                  <a:pt x="117" y="210"/>
                </a:lnTo>
                <a:close/>
                <a:moveTo>
                  <a:pt x="221" y="212"/>
                </a:moveTo>
                <a:lnTo>
                  <a:pt x="221" y="212"/>
                </a:lnTo>
                <a:lnTo>
                  <a:pt x="221" y="218"/>
                </a:lnTo>
                <a:lnTo>
                  <a:pt x="221" y="218"/>
                </a:lnTo>
                <a:lnTo>
                  <a:pt x="224" y="218"/>
                </a:lnTo>
                <a:lnTo>
                  <a:pt x="229" y="218"/>
                </a:lnTo>
                <a:lnTo>
                  <a:pt x="229" y="218"/>
                </a:lnTo>
                <a:lnTo>
                  <a:pt x="229" y="213"/>
                </a:lnTo>
                <a:lnTo>
                  <a:pt x="226" y="209"/>
                </a:lnTo>
                <a:lnTo>
                  <a:pt x="226" y="209"/>
                </a:lnTo>
                <a:lnTo>
                  <a:pt x="223" y="210"/>
                </a:lnTo>
                <a:lnTo>
                  <a:pt x="221" y="212"/>
                </a:lnTo>
                <a:lnTo>
                  <a:pt x="221" y="212"/>
                </a:lnTo>
                <a:close/>
                <a:moveTo>
                  <a:pt x="735" y="221"/>
                </a:moveTo>
                <a:lnTo>
                  <a:pt x="735" y="221"/>
                </a:lnTo>
                <a:lnTo>
                  <a:pt x="738" y="221"/>
                </a:lnTo>
                <a:lnTo>
                  <a:pt x="739" y="219"/>
                </a:lnTo>
                <a:lnTo>
                  <a:pt x="739" y="219"/>
                </a:lnTo>
                <a:lnTo>
                  <a:pt x="738" y="213"/>
                </a:lnTo>
                <a:lnTo>
                  <a:pt x="738" y="210"/>
                </a:lnTo>
                <a:lnTo>
                  <a:pt x="736" y="209"/>
                </a:lnTo>
                <a:lnTo>
                  <a:pt x="736" y="209"/>
                </a:lnTo>
                <a:lnTo>
                  <a:pt x="736" y="215"/>
                </a:lnTo>
                <a:lnTo>
                  <a:pt x="735" y="221"/>
                </a:lnTo>
                <a:lnTo>
                  <a:pt x="735" y="221"/>
                </a:lnTo>
                <a:close/>
                <a:moveTo>
                  <a:pt x="416" y="212"/>
                </a:moveTo>
                <a:lnTo>
                  <a:pt x="416" y="212"/>
                </a:lnTo>
                <a:lnTo>
                  <a:pt x="419" y="212"/>
                </a:lnTo>
                <a:lnTo>
                  <a:pt x="422" y="212"/>
                </a:lnTo>
                <a:lnTo>
                  <a:pt x="422" y="212"/>
                </a:lnTo>
                <a:lnTo>
                  <a:pt x="419" y="210"/>
                </a:lnTo>
                <a:lnTo>
                  <a:pt x="418" y="210"/>
                </a:lnTo>
                <a:lnTo>
                  <a:pt x="416" y="212"/>
                </a:lnTo>
                <a:lnTo>
                  <a:pt x="416" y="212"/>
                </a:lnTo>
                <a:close/>
                <a:moveTo>
                  <a:pt x="431" y="212"/>
                </a:moveTo>
                <a:lnTo>
                  <a:pt x="431" y="212"/>
                </a:lnTo>
                <a:lnTo>
                  <a:pt x="438" y="213"/>
                </a:lnTo>
                <a:lnTo>
                  <a:pt x="441" y="215"/>
                </a:lnTo>
                <a:lnTo>
                  <a:pt x="442" y="213"/>
                </a:lnTo>
                <a:lnTo>
                  <a:pt x="442" y="213"/>
                </a:lnTo>
                <a:lnTo>
                  <a:pt x="438" y="212"/>
                </a:lnTo>
                <a:lnTo>
                  <a:pt x="434" y="212"/>
                </a:lnTo>
                <a:lnTo>
                  <a:pt x="431" y="212"/>
                </a:lnTo>
                <a:lnTo>
                  <a:pt x="431" y="212"/>
                </a:lnTo>
                <a:close/>
                <a:moveTo>
                  <a:pt x="511" y="212"/>
                </a:moveTo>
                <a:lnTo>
                  <a:pt x="511" y="212"/>
                </a:lnTo>
                <a:lnTo>
                  <a:pt x="511" y="213"/>
                </a:lnTo>
                <a:lnTo>
                  <a:pt x="514" y="213"/>
                </a:lnTo>
                <a:lnTo>
                  <a:pt x="517" y="212"/>
                </a:lnTo>
                <a:lnTo>
                  <a:pt x="517" y="212"/>
                </a:lnTo>
                <a:lnTo>
                  <a:pt x="514" y="212"/>
                </a:lnTo>
                <a:lnTo>
                  <a:pt x="511" y="212"/>
                </a:lnTo>
                <a:lnTo>
                  <a:pt x="511" y="212"/>
                </a:lnTo>
                <a:close/>
                <a:moveTo>
                  <a:pt x="99" y="216"/>
                </a:moveTo>
                <a:lnTo>
                  <a:pt x="99" y="216"/>
                </a:lnTo>
                <a:lnTo>
                  <a:pt x="101" y="213"/>
                </a:lnTo>
                <a:lnTo>
                  <a:pt x="101" y="212"/>
                </a:lnTo>
                <a:lnTo>
                  <a:pt x="99" y="212"/>
                </a:lnTo>
                <a:lnTo>
                  <a:pt x="99" y="212"/>
                </a:lnTo>
                <a:lnTo>
                  <a:pt x="99" y="215"/>
                </a:lnTo>
                <a:lnTo>
                  <a:pt x="98" y="215"/>
                </a:lnTo>
                <a:lnTo>
                  <a:pt x="99" y="216"/>
                </a:lnTo>
                <a:lnTo>
                  <a:pt x="99" y="216"/>
                </a:lnTo>
                <a:close/>
                <a:moveTo>
                  <a:pt x="390" y="215"/>
                </a:moveTo>
                <a:lnTo>
                  <a:pt x="390" y="215"/>
                </a:lnTo>
                <a:lnTo>
                  <a:pt x="389" y="213"/>
                </a:lnTo>
                <a:lnTo>
                  <a:pt x="386" y="213"/>
                </a:lnTo>
                <a:lnTo>
                  <a:pt x="386" y="213"/>
                </a:lnTo>
                <a:lnTo>
                  <a:pt x="386" y="212"/>
                </a:lnTo>
                <a:lnTo>
                  <a:pt x="384" y="212"/>
                </a:lnTo>
                <a:lnTo>
                  <a:pt x="384" y="212"/>
                </a:lnTo>
                <a:lnTo>
                  <a:pt x="383" y="212"/>
                </a:lnTo>
                <a:lnTo>
                  <a:pt x="381" y="212"/>
                </a:lnTo>
                <a:lnTo>
                  <a:pt x="380" y="213"/>
                </a:lnTo>
                <a:lnTo>
                  <a:pt x="378" y="215"/>
                </a:lnTo>
                <a:lnTo>
                  <a:pt x="378" y="215"/>
                </a:lnTo>
                <a:lnTo>
                  <a:pt x="387" y="215"/>
                </a:lnTo>
                <a:lnTo>
                  <a:pt x="392" y="215"/>
                </a:lnTo>
                <a:lnTo>
                  <a:pt x="390" y="215"/>
                </a:lnTo>
                <a:lnTo>
                  <a:pt x="390" y="215"/>
                </a:lnTo>
                <a:close/>
                <a:moveTo>
                  <a:pt x="151" y="215"/>
                </a:moveTo>
                <a:lnTo>
                  <a:pt x="151" y="215"/>
                </a:lnTo>
                <a:lnTo>
                  <a:pt x="149" y="218"/>
                </a:lnTo>
                <a:lnTo>
                  <a:pt x="149" y="221"/>
                </a:lnTo>
                <a:lnTo>
                  <a:pt x="149" y="221"/>
                </a:lnTo>
                <a:lnTo>
                  <a:pt x="152" y="221"/>
                </a:lnTo>
                <a:lnTo>
                  <a:pt x="157" y="219"/>
                </a:lnTo>
                <a:lnTo>
                  <a:pt x="157" y="219"/>
                </a:lnTo>
                <a:lnTo>
                  <a:pt x="157" y="216"/>
                </a:lnTo>
                <a:lnTo>
                  <a:pt x="157" y="215"/>
                </a:lnTo>
                <a:lnTo>
                  <a:pt x="157" y="213"/>
                </a:lnTo>
                <a:lnTo>
                  <a:pt x="157" y="213"/>
                </a:lnTo>
                <a:lnTo>
                  <a:pt x="155" y="212"/>
                </a:lnTo>
                <a:lnTo>
                  <a:pt x="154" y="213"/>
                </a:lnTo>
                <a:lnTo>
                  <a:pt x="151" y="215"/>
                </a:lnTo>
                <a:lnTo>
                  <a:pt x="151" y="215"/>
                </a:lnTo>
                <a:close/>
                <a:moveTo>
                  <a:pt x="587" y="213"/>
                </a:moveTo>
                <a:lnTo>
                  <a:pt x="587" y="213"/>
                </a:lnTo>
                <a:lnTo>
                  <a:pt x="587" y="219"/>
                </a:lnTo>
                <a:lnTo>
                  <a:pt x="587" y="219"/>
                </a:lnTo>
                <a:lnTo>
                  <a:pt x="588" y="218"/>
                </a:lnTo>
                <a:lnTo>
                  <a:pt x="588" y="216"/>
                </a:lnTo>
                <a:lnTo>
                  <a:pt x="588" y="212"/>
                </a:lnTo>
                <a:lnTo>
                  <a:pt x="588" y="212"/>
                </a:lnTo>
                <a:lnTo>
                  <a:pt x="588" y="213"/>
                </a:lnTo>
                <a:lnTo>
                  <a:pt x="587" y="213"/>
                </a:lnTo>
                <a:lnTo>
                  <a:pt x="587" y="213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6" y="216"/>
                </a:lnTo>
                <a:lnTo>
                  <a:pt x="139" y="213"/>
                </a:lnTo>
                <a:lnTo>
                  <a:pt x="139" y="213"/>
                </a:lnTo>
                <a:lnTo>
                  <a:pt x="134" y="215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210" y="215"/>
                </a:moveTo>
                <a:lnTo>
                  <a:pt x="210" y="215"/>
                </a:lnTo>
                <a:lnTo>
                  <a:pt x="210" y="218"/>
                </a:lnTo>
                <a:lnTo>
                  <a:pt x="212" y="219"/>
                </a:lnTo>
                <a:lnTo>
                  <a:pt x="212" y="219"/>
                </a:lnTo>
                <a:lnTo>
                  <a:pt x="213" y="219"/>
                </a:lnTo>
                <a:lnTo>
                  <a:pt x="215" y="218"/>
                </a:lnTo>
                <a:lnTo>
                  <a:pt x="215" y="218"/>
                </a:lnTo>
                <a:lnTo>
                  <a:pt x="215" y="216"/>
                </a:lnTo>
                <a:lnTo>
                  <a:pt x="215" y="213"/>
                </a:lnTo>
                <a:lnTo>
                  <a:pt x="215" y="213"/>
                </a:lnTo>
                <a:lnTo>
                  <a:pt x="213" y="213"/>
                </a:lnTo>
                <a:lnTo>
                  <a:pt x="210" y="215"/>
                </a:lnTo>
                <a:lnTo>
                  <a:pt x="210" y="215"/>
                </a:lnTo>
                <a:close/>
                <a:moveTo>
                  <a:pt x="358" y="215"/>
                </a:moveTo>
                <a:lnTo>
                  <a:pt x="358" y="215"/>
                </a:lnTo>
                <a:lnTo>
                  <a:pt x="363" y="215"/>
                </a:lnTo>
                <a:lnTo>
                  <a:pt x="364" y="215"/>
                </a:lnTo>
                <a:lnTo>
                  <a:pt x="364" y="215"/>
                </a:lnTo>
                <a:lnTo>
                  <a:pt x="361" y="213"/>
                </a:lnTo>
                <a:lnTo>
                  <a:pt x="360" y="213"/>
                </a:lnTo>
                <a:lnTo>
                  <a:pt x="358" y="215"/>
                </a:lnTo>
                <a:lnTo>
                  <a:pt x="358" y="215"/>
                </a:lnTo>
                <a:close/>
                <a:moveTo>
                  <a:pt x="483" y="218"/>
                </a:moveTo>
                <a:lnTo>
                  <a:pt x="483" y="218"/>
                </a:lnTo>
                <a:lnTo>
                  <a:pt x="483" y="215"/>
                </a:lnTo>
                <a:lnTo>
                  <a:pt x="483" y="215"/>
                </a:lnTo>
                <a:lnTo>
                  <a:pt x="473" y="213"/>
                </a:lnTo>
                <a:lnTo>
                  <a:pt x="473" y="213"/>
                </a:lnTo>
                <a:lnTo>
                  <a:pt x="474" y="216"/>
                </a:lnTo>
                <a:lnTo>
                  <a:pt x="477" y="216"/>
                </a:lnTo>
                <a:lnTo>
                  <a:pt x="483" y="218"/>
                </a:lnTo>
                <a:lnTo>
                  <a:pt x="483" y="218"/>
                </a:lnTo>
                <a:close/>
                <a:moveTo>
                  <a:pt x="206" y="218"/>
                </a:moveTo>
                <a:lnTo>
                  <a:pt x="206" y="218"/>
                </a:lnTo>
                <a:lnTo>
                  <a:pt x="206" y="216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4" y="216"/>
                </a:lnTo>
                <a:lnTo>
                  <a:pt x="204" y="218"/>
                </a:lnTo>
                <a:lnTo>
                  <a:pt x="206" y="218"/>
                </a:lnTo>
                <a:lnTo>
                  <a:pt x="206" y="218"/>
                </a:lnTo>
                <a:close/>
                <a:moveTo>
                  <a:pt x="503" y="216"/>
                </a:moveTo>
                <a:lnTo>
                  <a:pt x="503" y="216"/>
                </a:lnTo>
                <a:lnTo>
                  <a:pt x="503" y="219"/>
                </a:lnTo>
                <a:lnTo>
                  <a:pt x="503" y="222"/>
                </a:lnTo>
                <a:lnTo>
                  <a:pt x="503" y="222"/>
                </a:lnTo>
                <a:lnTo>
                  <a:pt x="509" y="224"/>
                </a:lnTo>
                <a:lnTo>
                  <a:pt x="515" y="224"/>
                </a:lnTo>
                <a:lnTo>
                  <a:pt x="520" y="224"/>
                </a:lnTo>
                <a:lnTo>
                  <a:pt x="526" y="221"/>
                </a:lnTo>
                <a:lnTo>
                  <a:pt x="526" y="221"/>
                </a:lnTo>
                <a:lnTo>
                  <a:pt x="521" y="218"/>
                </a:lnTo>
                <a:lnTo>
                  <a:pt x="515" y="218"/>
                </a:lnTo>
                <a:lnTo>
                  <a:pt x="503" y="216"/>
                </a:lnTo>
                <a:lnTo>
                  <a:pt x="503" y="216"/>
                </a:lnTo>
                <a:close/>
                <a:moveTo>
                  <a:pt x="56" y="219"/>
                </a:moveTo>
                <a:lnTo>
                  <a:pt x="56" y="219"/>
                </a:lnTo>
                <a:lnTo>
                  <a:pt x="56" y="221"/>
                </a:lnTo>
                <a:lnTo>
                  <a:pt x="58" y="221"/>
                </a:lnTo>
                <a:lnTo>
                  <a:pt x="58" y="221"/>
                </a:lnTo>
                <a:lnTo>
                  <a:pt x="59" y="218"/>
                </a:lnTo>
                <a:lnTo>
                  <a:pt x="59" y="218"/>
                </a:lnTo>
                <a:lnTo>
                  <a:pt x="58" y="216"/>
                </a:lnTo>
                <a:lnTo>
                  <a:pt x="58" y="216"/>
                </a:lnTo>
                <a:lnTo>
                  <a:pt x="56" y="218"/>
                </a:lnTo>
                <a:lnTo>
                  <a:pt x="56" y="219"/>
                </a:lnTo>
                <a:lnTo>
                  <a:pt x="56" y="219"/>
                </a:lnTo>
                <a:close/>
                <a:moveTo>
                  <a:pt x="616" y="234"/>
                </a:moveTo>
                <a:lnTo>
                  <a:pt x="616" y="234"/>
                </a:lnTo>
                <a:lnTo>
                  <a:pt x="613" y="224"/>
                </a:lnTo>
                <a:lnTo>
                  <a:pt x="611" y="219"/>
                </a:lnTo>
                <a:lnTo>
                  <a:pt x="608" y="216"/>
                </a:lnTo>
                <a:lnTo>
                  <a:pt x="608" y="216"/>
                </a:lnTo>
                <a:lnTo>
                  <a:pt x="607" y="219"/>
                </a:lnTo>
                <a:lnTo>
                  <a:pt x="605" y="222"/>
                </a:lnTo>
                <a:lnTo>
                  <a:pt x="607" y="228"/>
                </a:lnTo>
                <a:lnTo>
                  <a:pt x="611" y="233"/>
                </a:lnTo>
                <a:lnTo>
                  <a:pt x="613" y="234"/>
                </a:lnTo>
                <a:lnTo>
                  <a:pt x="616" y="234"/>
                </a:lnTo>
                <a:lnTo>
                  <a:pt x="616" y="234"/>
                </a:lnTo>
                <a:close/>
                <a:moveTo>
                  <a:pt x="192" y="219"/>
                </a:moveTo>
                <a:lnTo>
                  <a:pt x="192" y="219"/>
                </a:lnTo>
                <a:lnTo>
                  <a:pt x="198" y="219"/>
                </a:lnTo>
                <a:lnTo>
                  <a:pt x="198" y="219"/>
                </a:lnTo>
                <a:lnTo>
                  <a:pt x="198" y="218"/>
                </a:lnTo>
                <a:lnTo>
                  <a:pt x="198" y="218"/>
                </a:lnTo>
                <a:lnTo>
                  <a:pt x="194" y="218"/>
                </a:lnTo>
                <a:lnTo>
                  <a:pt x="192" y="218"/>
                </a:lnTo>
                <a:lnTo>
                  <a:pt x="192" y="219"/>
                </a:lnTo>
                <a:lnTo>
                  <a:pt x="192" y="219"/>
                </a:lnTo>
                <a:close/>
                <a:moveTo>
                  <a:pt x="280" y="219"/>
                </a:moveTo>
                <a:lnTo>
                  <a:pt x="280" y="219"/>
                </a:lnTo>
                <a:lnTo>
                  <a:pt x="282" y="221"/>
                </a:lnTo>
                <a:lnTo>
                  <a:pt x="284" y="222"/>
                </a:lnTo>
                <a:lnTo>
                  <a:pt x="288" y="222"/>
                </a:lnTo>
                <a:lnTo>
                  <a:pt x="294" y="221"/>
                </a:lnTo>
                <a:lnTo>
                  <a:pt x="297" y="218"/>
                </a:lnTo>
                <a:lnTo>
                  <a:pt x="297" y="218"/>
                </a:lnTo>
                <a:lnTo>
                  <a:pt x="293" y="218"/>
                </a:lnTo>
                <a:lnTo>
                  <a:pt x="288" y="219"/>
                </a:lnTo>
                <a:lnTo>
                  <a:pt x="285" y="219"/>
                </a:lnTo>
                <a:lnTo>
                  <a:pt x="280" y="219"/>
                </a:lnTo>
                <a:lnTo>
                  <a:pt x="280" y="219"/>
                </a:lnTo>
                <a:close/>
                <a:moveTo>
                  <a:pt x="130" y="222"/>
                </a:moveTo>
                <a:lnTo>
                  <a:pt x="130" y="222"/>
                </a:lnTo>
                <a:lnTo>
                  <a:pt x="139" y="222"/>
                </a:lnTo>
                <a:lnTo>
                  <a:pt x="139" y="222"/>
                </a:lnTo>
                <a:lnTo>
                  <a:pt x="139" y="219"/>
                </a:lnTo>
                <a:lnTo>
                  <a:pt x="139" y="219"/>
                </a:lnTo>
                <a:lnTo>
                  <a:pt x="137" y="218"/>
                </a:lnTo>
                <a:lnTo>
                  <a:pt x="137" y="218"/>
                </a:lnTo>
                <a:lnTo>
                  <a:pt x="134" y="221"/>
                </a:lnTo>
                <a:lnTo>
                  <a:pt x="130" y="222"/>
                </a:lnTo>
                <a:lnTo>
                  <a:pt x="130" y="222"/>
                </a:lnTo>
                <a:close/>
                <a:moveTo>
                  <a:pt x="380" y="227"/>
                </a:moveTo>
                <a:lnTo>
                  <a:pt x="380" y="227"/>
                </a:lnTo>
                <a:lnTo>
                  <a:pt x="389" y="231"/>
                </a:lnTo>
                <a:lnTo>
                  <a:pt x="393" y="231"/>
                </a:lnTo>
                <a:lnTo>
                  <a:pt x="399" y="231"/>
                </a:lnTo>
                <a:lnTo>
                  <a:pt x="399" y="231"/>
                </a:lnTo>
                <a:lnTo>
                  <a:pt x="399" y="225"/>
                </a:lnTo>
                <a:lnTo>
                  <a:pt x="399" y="219"/>
                </a:lnTo>
                <a:lnTo>
                  <a:pt x="399" y="219"/>
                </a:lnTo>
                <a:lnTo>
                  <a:pt x="389" y="219"/>
                </a:lnTo>
                <a:lnTo>
                  <a:pt x="380" y="218"/>
                </a:lnTo>
                <a:lnTo>
                  <a:pt x="380" y="218"/>
                </a:lnTo>
                <a:lnTo>
                  <a:pt x="380" y="222"/>
                </a:lnTo>
                <a:lnTo>
                  <a:pt x="380" y="227"/>
                </a:lnTo>
                <a:lnTo>
                  <a:pt x="380" y="227"/>
                </a:lnTo>
                <a:close/>
                <a:moveTo>
                  <a:pt x="497" y="221"/>
                </a:moveTo>
                <a:lnTo>
                  <a:pt x="497" y="221"/>
                </a:lnTo>
                <a:lnTo>
                  <a:pt x="497" y="219"/>
                </a:lnTo>
                <a:lnTo>
                  <a:pt x="494" y="218"/>
                </a:lnTo>
                <a:lnTo>
                  <a:pt x="494" y="218"/>
                </a:lnTo>
                <a:lnTo>
                  <a:pt x="495" y="221"/>
                </a:lnTo>
                <a:lnTo>
                  <a:pt x="497" y="221"/>
                </a:lnTo>
                <a:lnTo>
                  <a:pt x="497" y="221"/>
                </a:lnTo>
                <a:close/>
                <a:moveTo>
                  <a:pt x="354" y="219"/>
                </a:moveTo>
                <a:lnTo>
                  <a:pt x="354" y="219"/>
                </a:lnTo>
                <a:lnTo>
                  <a:pt x="357" y="225"/>
                </a:lnTo>
                <a:lnTo>
                  <a:pt x="360" y="230"/>
                </a:lnTo>
                <a:lnTo>
                  <a:pt x="366" y="231"/>
                </a:lnTo>
                <a:lnTo>
                  <a:pt x="372" y="231"/>
                </a:lnTo>
                <a:lnTo>
                  <a:pt x="372" y="231"/>
                </a:lnTo>
                <a:lnTo>
                  <a:pt x="372" y="227"/>
                </a:lnTo>
                <a:lnTo>
                  <a:pt x="370" y="224"/>
                </a:lnTo>
                <a:lnTo>
                  <a:pt x="366" y="219"/>
                </a:lnTo>
                <a:lnTo>
                  <a:pt x="366" y="219"/>
                </a:lnTo>
                <a:lnTo>
                  <a:pt x="363" y="219"/>
                </a:lnTo>
                <a:lnTo>
                  <a:pt x="360" y="219"/>
                </a:lnTo>
                <a:lnTo>
                  <a:pt x="357" y="219"/>
                </a:lnTo>
                <a:lnTo>
                  <a:pt x="354" y="219"/>
                </a:lnTo>
                <a:lnTo>
                  <a:pt x="354" y="219"/>
                </a:lnTo>
                <a:close/>
                <a:moveTo>
                  <a:pt x="160" y="224"/>
                </a:moveTo>
                <a:lnTo>
                  <a:pt x="160" y="224"/>
                </a:lnTo>
                <a:lnTo>
                  <a:pt x="160" y="230"/>
                </a:lnTo>
                <a:lnTo>
                  <a:pt x="160" y="230"/>
                </a:lnTo>
                <a:lnTo>
                  <a:pt x="175" y="228"/>
                </a:lnTo>
                <a:lnTo>
                  <a:pt x="175" y="228"/>
                </a:lnTo>
                <a:lnTo>
                  <a:pt x="175" y="224"/>
                </a:lnTo>
                <a:lnTo>
                  <a:pt x="177" y="221"/>
                </a:lnTo>
                <a:lnTo>
                  <a:pt x="175" y="219"/>
                </a:lnTo>
                <a:lnTo>
                  <a:pt x="175" y="219"/>
                </a:lnTo>
                <a:lnTo>
                  <a:pt x="174" y="222"/>
                </a:lnTo>
                <a:lnTo>
                  <a:pt x="169" y="222"/>
                </a:lnTo>
                <a:lnTo>
                  <a:pt x="160" y="224"/>
                </a:lnTo>
                <a:lnTo>
                  <a:pt x="160" y="224"/>
                </a:lnTo>
                <a:close/>
                <a:moveTo>
                  <a:pt x="409" y="228"/>
                </a:moveTo>
                <a:lnTo>
                  <a:pt x="409" y="228"/>
                </a:lnTo>
                <a:lnTo>
                  <a:pt x="412" y="228"/>
                </a:lnTo>
                <a:lnTo>
                  <a:pt x="415" y="228"/>
                </a:lnTo>
                <a:lnTo>
                  <a:pt x="415" y="228"/>
                </a:lnTo>
                <a:lnTo>
                  <a:pt x="415" y="225"/>
                </a:lnTo>
                <a:lnTo>
                  <a:pt x="413" y="222"/>
                </a:lnTo>
                <a:lnTo>
                  <a:pt x="409" y="219"/>
                </a:lnTo>
                <a:lnTo>
                  <a:pt x="409" y="219"/>
                </a:lnTo>
                <a:lnTo>
                  <a:pt x="409" y="228"/>
                </a:lnTo>
                <a:lnTo>
                  <a:pt x="409" y="228"/>
                </a:lnTo>
                <a:close/>
                <a:moveTo>
                  <a:pt x="430" y="225"/>
                </a:moveTo>
                <a:lnTo>
                  <a:pt x="430" y="225"/>
                </a:lnTo>
                <a:lnTo>
                  <a:pt x="428" y="224"/>
                </a:lnTo>
                <a:lnTo>
                  <a:pt x="428" y="221"/>
                </a:lnTo>
                <a:lnTo>
                  <a:pt x="428" y="221"/>
                </a:lnTo>
                <a:lnTo>
                  <a:pt x="424" y="219"/>
                </a:lnTo>
                <a:lnTo>
                  <a:pt x="419" y="219"/>
                </a:lnTo>
                <a:lnTo>
                  <a:pt x="419" y="219"/>
                </a:lnTo>
                <a:lnTo>
                  <a:pt x="419" y="224"/>
                </a:lnTo>
                <a:lnTo>
                  <a:pt x="422" y="225"/>
                </a:lnTo>
                <a:lnTo>
                  <a:pt x="425" y="227"/>
                </a:lnTo>
                <a:lnTo>
                  <a:pt x="430" y="225"/>
                </a:lnTo>
                <a:lnTo>
                  <a:pt x="430" y="225"/>
                </a:lnTo>
                <a:close/>
                <a:moveTo>
                  <a:pt x="236" y="225"/>
                </a:moveTo>
                <a:lnTo>
                  <a:pt x="236" y="225"/>
                </a:lnTo>
                <a:lnTo>
                  <a:pt x="244" y="224"/>
                </a:lnTo>
                <a:lnTo>
                  <a:pt x="250" y="221"/>
                </a:lnTo>
                <a:lnTo>
                  <a:pt x="250" y="221"/>
                </a:lnTo>
                <a:lnTo>
                  <a:pt x="241" y="221"/>
                </a:lnTo>
                <a:lnTo>
                  <a:pt x="238" y="222"/>
                </a:lnTo>
                <a:lnTo>
                  <a:pt x="236" y="224"/>
                </a:lnTo>
                <a:lnTo>
                  <a:pt x="236" y="225"/>
                </a:lnTo>
                <a:lnTo>
                  <a:pt x="236" y="225"/>
                </a:lnTo>
                <a:close/>
                <a:moveTo>
                  <a:pt x="274" y="225"/>
                </a:moveTo>
                <a:lnTo>
                  <a:pt x="274" y="225"/>
                </a:lnTo>
                <a:lnTo>
                  <a:pt x="276" y="224"/>
                </a:lnTo>
                <a:lnTo>
                  <a:pt x="276" y="224"/>
                </a:lnTo>
                <a:lnTo>
                  <a:pt x="274" y="222"/>
                </a:lnTo>
                <a:lnTo>
                  <a:pt x="274" y="221"/>
                </a:lnTo>
                <a:lnTo>
                  <a:pt x="274" y="221"/>
                </a:lnTo>
                <a:lnTo>
                  <a:pt x="274" y="224"/>
                </a:lnTo>
                <a:lnTo>
                  <a:pt x="274" y="224"/>
                </a:lnTo>
                <a:lnTo>
                  <a:pt x="274" y="225"/>
                </a:lnTo>
                <a:lnTo>
                  <a:pt x="274" y="225"/>
                </a:lnTo>
                <a:close/>
                <a:moveTo>
                  <a:pt x="434" y="225"/>
                </a:moveTo>
                <a:lnTo>
                  <a:pt x="434" y="225"/>
                </a:lnTo>
                <a:lnTo>
                  <a:pt x="438" y="224"/>
                </a:lnTo>
                <a:lnTo>
                  <a:pt x="441" y="224"/>
                </a:lnTo>
                <a:lnTo>
                  <a:pt x="445" y="224"/>
                </a:lnTo>
                <a:lnTo>
                  <a:pt x="447" y="222"/>
                </a:lnTo>
                <a:lnTo>
                  <a:pt x="447" y="222"/>
                </a:lnTo>
                <a:lnTo>
                  <a:pt x="441" y="222"/>
                </a:lnTo>
                <a:lnTo>
                  <a:pt x="433" y="221"/>
                </a:lnTo>
                <a:lnTo>
                  <a:pt x="433" y="221"/>
                </a:lnTo>
                <a:lnTo>
                  <a:pt x="433" y="222"/>
                </a:lnTo>
                <a:lnTo>
                  <a:pt x="434" y="225"/>
                </a:lnTo>
                <a:lnTo>
                  <a:pt x="434" y="225"/>
                </a:lnTo>
                <a:close/>
                <a:moveTo>
                  <a:pt x="98" y="227"/>
                </a:moveTo>
                <a:lnTo>
                  <a:pt x="98" y="227"/>
                </a:lnTo>
                <a:lnTo>
                  <a:pt x="101" y="227"/>
                </a:lnTo>
                <a:lnTo>
                  <a:pt x="101" y="227"/>
                </a:lnTo>
                <a:lnTo>
                  <a:pt x="101" y="224"/>
                </a:lnTo>
                <a:lnTo>
                  <a:pt x="99" y="222"/>
                </a:lnTo>
                <a:lnTo>
                  <a:pt x="99" y="222"/>
                </a:lnTo>
                <a:lnTo>
                  <a:pt x="101" y="222"/>
                </a:lnTo>
                <a:lnTo>
                  <a:pt x="101" y="221"/>
                </a:lnTo>
                <a:lnTo>
                  <a:pt x="101" y="221"/>
                </a:lnTo>
                <a:lnTo>
                  <a:pt x="99" y="222"/>
                </a:lnTo>
                <a:lnTo>
                  <a:pt x="98" y="222"/>
                </a:lnTo>
                <a:lnTo>
                  <a:pt x="98" y="227"/>
                </a:lnTo>
                <a:lnTo>
                  <a:pt x="98" y="227"/>
                </a:lnTo>
                <a:close/>
                <a:moveTo>
                  <a:pt x="335" y="227"/>
                </a:moveTo>
                <a:lnTo>
                  <a:pt x="335" y="227"/>
                </a:lnTo>
                <a:lnTo>
                  <a:pt x="335" y="224"/>
                </a:lnTo>
                <a:lnTo>
                  <a:pt x="335" y="221"/>
                </a:lnTo>
                <a:lnTo>
                  <a:pt x="335" y="221"/>
                </a:lnTo>
                <a:lnTo>
                  <a:pt x="334" y="221"/>
                </a:lnTo>
                <a:lnTo>
                  <a:pt x="334" y="221"/>
                </a:lnTo>
                <a:lnTo>
                  <a:pt x="334" y="225"/>
                </a:lnTo>
                <a:lnTo>
                  <a:pt x="334" y="227"/>
                </a:lnTo>
                <a:lnTo>
                  <a:pt x="335" y="227"/>
                </a:lnTo>
                <a:lnTo>
                  <a:pt x="335" y="227"/>
                </a:lnTo>
                <a:close/>
                <a:moveTo>
                  <a:pt x="593" y="228"/>
                </a:moveTo>
                <a:lnTo>
                  <a:pt x="593" y="228"/>
                </a:lnTo>
                <a:lnTo>
                  <a:pt x="596" y="228"/>
                </a:lnTo>
                <a:lnTo>
                  <a:pt x="599" y="228"/>
                </a:lnTo>
                <a:lnTo>
                  <a:pt x="599" y="228"/>
                </a:lnTo>
                <a:lnTo>
                  <a:pt x="599" y="225"/>
                </a:lnTo>
                <a:lnTo>
                  <a:pt x="598" y="224"/>
                </a:lnTo>
                <a:lnTo>
                  <a:pt x="595" y="222"/>
                </a:lnTo>
                <a:lnTo>
                  <a:pt x="595" y="222"/>
                </a:lnTo>
                <a:lnTo>
                  <a:pt x="593" y="224"/>
                </a:lnTo>
                <a:lnTo>
                  <a:pt x="593" y="225"/>
                </a:lnTo>
                <a:lnTo>
                  <a:pt x="593" y="228"/>
                </a:lnTo>
                <a:lnTo>
                  <a:pt x="593" y="228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1"/>
                </a:lnTo>
                <a:lnTo>
                  <a:pt x="56" y="225"/>
                </a:lnTo>
                <a:lnTo>
                  <a:pt x="56" y="225"/>
                </a:lnTo>
                <a:lnTo>
                  <a:pt x="55" y="224"/>
                </a:lnTo>
                <a:lnTo>
                  <a:pt x="53" y="224"/>
                </a:lnTo>
                <a:lnTo>
                  <a:pt x="53" y="222"/>
                </a:lnTo>
                <a:lnTo>
                  <a:pt x="52" y="222"/>
                </a:lnTo>
                <a:lnTo>
                  <a:pt x="52" y="222"/>
                </a:lnTo>
                <a:lnTo>
                  <a:pt x="50" y="231"/>
                </a:lnTo>
                <a:lnTo>
                  <a:pt x="50" y="234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219" y="228"/>
                </a:moveTo>
                <a:lnTo>
                  <a:pt x="219" y="228"/>
                </a:lnTo>
                <a:lnTo>
                  <a:pt x="226" y="228"/>
                </a:lnTo>
                <a:lnTo>
                  <a:pt x="230" y="227"/>
                </a:lnTo>
                <a:lnTo>
                  <a:pt x="230" y="227"/>
                </a:lnTo>
                <a:lnTo>
                  <a:pt x="230" y="224"/>
                </a:lnTo>
                <a:lnTo>
                  <a:pt x="229" y="222"/>
                </a:lnTo>
                <a:lnTo>
                  <a:pt x="229" y="222"/>
                </a:lnTo>
                <a:lnTo>
                  <a:pt x="223" y="224"/>
                </a:lnTo>
                <a:lnTo>
                  <a:pt x="221" y="225"/>
                </a:lnTo>
                <a:lnTo>
                  <a:pt x="219" y="228"/>
                </a:lnTo>
                <a:lnTo>
                  <a:pt x="219" y="228"/>
                </a:lnTo>
                <a:close/>
                <a:moveTo>
                  <a:pt x="317" y="225"/>
                </a:moveTo>
                <a:lnTo>
                  <a:pt x="317" y="225"/>
                </a:lnTo>
                <a:lnTo>
                  <a:pt x="319" y="227"/>
                </a:lnTo>
                <a:lnTo>
                  <a:pt x="322" y="227"/>
                </a:lnTo>
                <a:lnTo>
                  <a:pt x="329" y="227"/>
                </a:lnTo>
                <a:lnTo>
                  <a:pt x="329" y="227"/>
                </a:lnTo>
                <a:lnTo>
                  <a:pt x="328" y="224"/>
                </a:lnTo>
                <a:lnTo>
                  <a:pt x="328" y="222"/>
                </a:lnTo>
                <a:lnTo>
                  <a:pt x="328" y="222"/>
                </a:lnTo>
                <a:lnTo>
                  <a:pt x="322" y="222"/>
                </a:lnTo>
                <a:lnTo>
                  <a:pt x="319" y="222"/>
                </a:lnTo>
                <a:lnTo>
                  <a:pt x="317" y="225"/>
                </a:lnTo>
                <a:lnTo>
                  <a:pt x="317" y="225"/>
                </a:lnTo>
                <a:close/>
                <a:moveTo>
                  <a:pt x="630" y="227"/>
                </a:moveTo>
                <a:lnTo>
                  <a:pt x="630" y="227"/>
                </a:lnTo>
                <a:lnTo>
                  <a:pt x="634" y="227"/>
                </a:lnTo>
                <a:lnTo>
                  <a:pt x="637" y="228"/>
                </a:lnTo>
                <a:lnTo>
                  <a:pt x="637" y="228"/>
                </a:lnTo>
                <a:lnTo>
                  <a:pt x="637" y="225"/>
                </a:lnTo>
                <a:lnTo>
                  <a:pt x="639" y="224"/>
                </a:lnTo>
                <a:lnTo>
                  <a:pt x="639" y="224"/>
                </a:lnTo>
                <a:lnTo>
                  <a:pt x="634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7"/>
                </a:lnTo>
                <a:lnTo>
                  <a:pt x="630" y="227"/>
                </a:lnTo>
                <a:close/>
                <a:moveTo>
                  <a:pt x="701" y="245"/>
                </a:moveTo>
                <a:lnTo>
                  <a:pt x="701" y="245"/>
                </a:lnTo>
                <a:lnTo>
                  <a:pt x="698" y="236"/>
                </a:lnTo>
                <a:lnTo>
                  <a:pt x="697" y="231"/>
                </a:lnTo>
                <a:lnTo>
                  <a:pt x="697" y="227"/>
                </a:lnTo>
                <a:lnTo>
                  <a:pt x="697" y="227"/>
                </a:lnTo>
                <a:lnTo>
                  <a:pt x="694" y="227"/>
                </a:lnTo>
                <a:lnTo>
                  <a:pt x="694" y="225"/>
                </a:lnTo>
                <a:lnTo>
                  <a:pt x="692" y="224"/>
                </a:lnTo>
                <a:lnTo>
                  <a:pt x="691" y="222"/>
                </a:lnTo>
                <a:lnTo>
                  <a:pt x="691" y="222"/>
                </a:lnTo>
                <a:lnTo>
                  <a:pt x="691" y="230"/>
                </a:lnTo>
                <a:lnTo>
                  <a:pt x="692" y="237"/>
                </a:lnTo>
                <a:lnTo>
                  <a:pt x="697" y="244"/>
                </a:lnTo>
                <a:lnTo>
                  <a:pt x="700" y="245"/>
                </a:lnTo>
                <a:lnTo>
                  <a:pt x="701" y="245"/>
                </a:lnTo>
                <a:lnTo>
                  <a:pt x="701" y="245"/>
                </a:lnTo>
                <a:close/>
                <a:moveTo>
                  <a:pt x="264" y="227"/>
                </a:moveTo>
                <a:lnTo>
                  <a:pt x="264" y="227"/>
                </a:lnTo>
                <a:lnTo>
                  <a:pt x="265" y="227"/>
                </a:lnTo>
                <a:lnTo>
                  <a:pt x="268" y="227"/>
                </a:lnTo>
                <a:lnTo>
                  <a:pt x="268" y="227"/>
                </a:lnTo>
                <a:lnTo>
                  <a:pt x="268" y="224"/>
                </a:lnTo>
                <a:lnTo>
                  <a:pt x="267" y="224"/>
                </a:lnTo>
                <a:lnTo>
                  <a:pt x="267" y="224"/>
                </a:lnTo>
                <a:lnTo>
                  <a:pt x="265" y="224"/>
                </a:lnTo>
                <a:lnTo>
                  <a:pt x="264" y="225"/>
                </a:lnTo>
                <a:lnTo>
                  <a:pt x="264" y="227"/>
                </a:lnTo>
                <a:lnTo>
                  <a:pt x="264" y="227"/>
                </a:lnTo>
                <a:close/>
                <a:moveTo>
                  <a:pt x="726" y="227"/>
                </a:moveTo>
                <a:lnTo>
                  <a:pt x="726" y="227"/>
                </a:lnTo>
                <a:lnTo>
                  <a:pt x="726" y="225"/>
                </a:lnTo>
                <a:lnTo>
                  <a:pt x="726" y="224"/>
                </a:lnTo>
                <a:lnTo>
                  <a:pt x="724" y="224"/>
                </a:lnTo>
                <a:lnTo>
                  <a:pt x="724" y="224"/>
                </a:lnTo>
                <a:lnTo>
                  <a:pt x="724" y="225"/>
                </a:lnTo>
                <a:lnTo>
                  <a:pt x="724" y="227"/>
                </a:lnTo>
                <a:lnTo>
                  <a:pt x="726" y="227"/>
                </a:lnTo>
                <a:lnTo>
                  <a:pt x="726" y="227"/>
                </a:lnTo>
                <a:close/>
                <a:moveTo>
                  <a:pt x="308" y="227"/>
                </a:moveTo>
                <a:lnTo>
                  <a:pt x="308" y="227"/>
                </a:lnTo>
                <a:lnTo>
                  <a:pt x="311" y="227"/>
                </a:lnTo>
                <a:lnTo>
                  <a:pt x="311" y="224"/>
                </a:lnTo>
                <a:lnTo>
                  <a:pt x="311" y="224"/>
                </a:lnTo>
                <a:lnTo>
                  <a:pt x="308" y="224"/>
                </a:lnTo>
                <a:lnTo>
                  <a:pt x="308" y="224"/>
                </a:lnTo>
                <a:lnTo>
                  <a:pt x="308" y="227"/>
                </a:lnTo>
                <a:lnTo>
                  <a:pt x="308" y="227"/>
                </a:lnTo>
                <a:close/>
                <a:moveTo>
                  <a:pt x="462" y="245"/>
                </a:moveTo>
                <a:lnTo>
                  <a:pt x="462" y="245"/>
                </a:lnTo>
                <a:lnTo>
                  <a:pt x="466" y="245"/>
                </a:lnTo>
                <a:lnTo>
                  <a:pt x="466" y="245"/>
                </a:lnTo>
                <a:lnTo>
                  <a:pt x="468" y="236"/>
                </a:lnTo>
                <a:lnTo>
                  <a:pt x="468" y="231"/>
                </a:lnTo>
                <a:lnTo>
                  <a:pt x="466" y="225"/>
                </a:lnTo>
                <a:lnTo>
                  <a:pt x="466" y="225"/>
                </a:lnTo>
                <a:lnTo>
                  <a:pt x="463" y="224"/>
                </a:lnTo>
                <a:lnTo>
                  <a:pt x="460" y="225"/>
                </a:lnTo>
                <a:lnTo>
                  <a:pt x="459" y="227"/>
                </a:lnTo>
                <a:lnTo>
                  <a:pt x="459" y="231"/>
                </a:lnTo>
                <a:lnTo>
                  <a:pt x="459" y="239"/>
                </a:lnTo>
                <a:lnTo>
                  <a:pt x="462" y="245"/>
                </a:lnTo>
                <a:lnTo>
                  <a:pt x="462" y="245"/>
                </a:lnTo>
                <a:close/>
                <a:moveTo>
                  <a:pt x="148" y="227"/>
                </a:moveTo>
                <a:lnTo>
                  <a:pt x="148" y="227"/>
                </a:lnTo>
                <a:lnTo>
                  <a:pt x="148" y="228"/>
                </a:lnTo>
                <a:lnTo>
                  <a:pt x="146" y="231"/>
                </a:lnTo>
                <a:lnTo>
                  <a:pt x="146" y="231"/>
                </a:lnTo>
                <a:lnTo>
                  <a:pt x="151" y="231"/>
                </a:lnTo>
                <a:lnTo>
                  <a:pt x="157" y="231"/>
                </a:lnTo>
                <a:lnTo>
                  <a:pt x="157" y="231"/>
                </a:lnTo>
                <a:lnTo>
                  <a:pt x="155" y="228"/>
                </a:lnTo>
                <a:lnTo>
                  <a:pt x="155" y="225"/>
                </a:lnTo>
                <a:lnTo>
                  <a:pt x="155" y="225"/>
                </a:lnTo>
                <a:lnTo>
                  <a:pt x="151" y="225"/>
                </a:lnTo>
                <a:lnTo>
                  <a:pt x="148" y="227"/>
                </a:lnTo>
                <a:lnTo>
                  <a:pt x="148" y="227"/>
                </a:lnTo>
                <a:close/>
                <a:moveTo>
                  <a:pt x="210" y="225"/>
                </a:moveTo>
                <a:lnTo>
                  <a:pt x="210" y="225"/>
                </a:lnTo>
                <a:lnTo>
                  <a:pt x="210" y="228"/>
                </a:lnTo>
                <a:lnTo>
                  <a:pt x="210" y="231"/>
                </a:lnTo>
                <a:lnTo>
                  <a:pt x="210" y="231"/>
                </a:lnTo>
                <a:lnTo>
                  <a:pt x="213" y="231"/>
                </a:lnTo>
                <a:lnTo>
                  <a:pt x="215" y="230"/>
                </a:lnTo>
                <a:lnTo>
                  <a:pt x="215" y="230"/>
                </a:lnTo>
                <a:lnTo>
                  <a:pt x="216" y="227"/>
                </a:lnTo>
                <a:lnTo>
                  <a:pt x="215" y="225"/>
                </a:lnTo>
                <a:lnTo>
                  <a:pt x="215" y="225"/>
                </a:lnTo>
                <a:lnTo>
                  <a:pt x="215" y="225"/>
                </a:lnTo>
                <a:lnTo>
                  <a:pt x="213" y="225"/>
                </a:lnTo>
                <a:lnTo>
                  <a:pt x="213" y="225"/>
                </a:lnTo>
                <a:lnTo>
                  <a:pt x="210" y="225"/>
                </a:lnTo>
                <a:lnTo>
                  <a:pt x="210" y="225"/>
                </a:lnTo>
                <a:close/>
                <a:moveTo>
                  <a:pt x="759" y="228"/>
                </a:moveTo>
                <a:lnTo>
                  <a:pt x="759" y="228"/>
                </a:lnTo>
                <a:lnTo>
                  <a:pt x="759" y="228"/>
                </a:lnTo>
                <a:lnTo>
                  <a:pt x="761" y="227"/>
                </a:lnTo>
                <a:lnTo>
                  <a:pt x="761" y="225"/>
                </a:lnTo>
                <a:lnTo>
                  <a:pt x="759" y="225"/>
                </a:lnTo>
                <a:lnTo>
                  <a:pt x="759" y="225"/>
                </a:lnTo>
                <a:lnTo>
                  <a:pt x="759" y="228"/>
                </a:lnTo>
                <a:lnTo>
                  <a:pt x="759" y="228"/>
                </a:lnTo>
                <a:close/>
                <a:moveTo>
                  <a:pt x="660" y="257"/>
                </a:moveTo>
                <a:lnTo>
                  <a:pt x="660" y="257"/>
                </a:lnTo>
                <a:lnTo>
                  <a:pt x="656" y="227"/>
                </a:lnTo>
                <a:lnTo>
                  <a:pt x="656" y="227"/>
                </a:lnTo>
                <a:lnTo>
                  <a:pt x="651" y="227"/>
                </a:lnTo>
                <a:lnTo>
                  <a:pt x="648" y="225"/>
                </a:lnTo>
                <a:lnTo>
                  <a:pt x="648" y="225"/>
                </a:lnTo>
                <a:lnTo>
                  <a:pt x="648" y="236"/>
                </a:lnTo>
                <a:lnTo>
                  <a:pt x="651" y="245"/>
                </a:lnTo>
                <a:lnTo>
                  <a:pt x="654" y="251"/>
                </a:lnTo>
                <a:lnTo>
                  <a:pt x="660" y="257"/>
                </a:lnTo>
                <a:lnTo>
                  <a:pt x="660" y="257"/>
                </a:lnTo>
                <a:close/>
                <a:moveTo>
                  <a:pt x="741" y="247"/>
                </a:moveTo>
                <a:lnTo>
                  <a:pt x="741" y="247"/>
                </a:lnTo>
                <a:lnTo>
                  <a:pt x="742" y="242"/>
                </a:lnTo>
                <a:lnTo>
                  <a:pt x="742" y="236"/>
                </a:lnTo>
                <a:lnTo>
                  <a:pt x="741" y="228"/>
                </a:lnTo>
                <a:lnTo>
                  <a:pt x="739" y="227"/>
                </a:lnTo>
                <a:lnTo>
                  <a:pt x="736" y="225"/>
                </a:lnTo>
                <a:lnTo>
                  <a:pt x="736" y="225"/>
                </a:lnTo>
                <a:lnTo>
                  <a:pt x="736" y="231"/>
                </a:lnTo>
                <a:lnTo>
                  <a:pt x="738" y="236"/>
                </a:lnTo>
                <a:lnTo>
                  <a:pt x="741" y="247"/>
                </a:lnTo>
                <a:lnTo>
                  <a:pt x="741" y="247"/>
                </a:lnTo>
                <a:close/>
                <a:moveTo>
                  <a:pt x="473" y="227"/>
                </a:moveTo>
                <a:lnTo>
                  <a:pt x="473" y="227"/>
                </a:lnTo>
                <a:lnTo>
                  <a:pt x="473" y="236"/>
                </a:lnTo>
                <a:lnTo>
                  <a:pt x="471" y="244"/>
                </a:lnTo>
                <a:lnTo>
                  <a:pt x="471" y="244"/>
                </a:lnTo>
                <a:lnTo>
                  <a:pt x="479" y="242"/>
                </a:lnTo>
                <a:lnTo>
                  <a:pt x="486" y="241"/>
                </a:lnTo>
                <a:lnTo>
                  <a:pt x="486" y="241"/>
                </a:lnTo>
                <a:lnTo>
                  <a:pt x="485" y="230"/>
                </a:lnTo>
                <a:lnTo>
                  <a:pt x="485" y="230"/>
                </a:lnTo>
                <a:lnTo>
                  <a:pt x="479" y="227"/>
                </a:lnTo>
                <a:lnTo>
                  <a:pt x="476" y="227"/>
                </a:lnTo>
                <a:lnTo>
                  <a:pt x="473" y="227"/>
                </a:lnTo>
                <a:lnTo>
                  <a:pt x="473" y="227"/>
                </a:lnTo>
                <a:close/>
                <a:moveTo>
                  <a:pt x="718" y="234"/>
                </a:moveTo>
                <a:lnTo>
                  <a:pt x="718" y="234"/>
                </a:lnTo>
                <a:lnTo>
                  <a:pt x="718" y="230"/>
                </a:lnTo>
                <a:lnTo>
                  <a:pt x="718" y="228"/>
                </a:lnTo>
                <a:lnTo>
                  <a:pt x="718" y="227"/>
                </a:lnTo>
                <a:lnTo>
                  <a:pt x="718" y="227"/>
                </a:lnTo>
                <a:lnTo>
                  <a:pt x="718" y="228"/>
                </a:lnTo>
                <a:lnTo>
                  <a:pt x="717" y="231"/>
                </a:lnTo>
                <a:lnTo>
                  <a:pt x="717" y="233"/>
                </a:lnTo>
                <a:lnTo>
                  <a:pt x="718" y="234"/>
                </a:lnTo>
                <a:lnTo>
                  <a:pt x="718" y="234"/>
                </a:lnTo>
                <a:close/>
                <a:moveTo>
                  <a:pt x="125" y="228"/>
                </a:moveTo>
                <a:lnTo>
                  <a:pt x="125" y="228"/>
                </a:lnTo>
                <a:lnTo>
                  <a:pt x="123" y="231"/>
                </a:lnTo>
                <a:lnTo>
                  <a:pt x="123" y="236"/>
                </a:lnTo>
                <a:lnTo>
                  <a:pt x="123" y="236"/>
                </a:lnTo>
                <a:lnTo>
                  <a:pt x="139" y="234"/>
                </a:lnTo>
                <a:lnTo>
                  <a:pt x="139" y="234"/>
                </a:lnTo>
                <a:lnTo>
                  <a:pt x="139" y="230"/>
                </a:lnTo>
                <a:lnTo>
                  <a:pt x="139" y="228"/>
                </a:lnTo>
                <a:lnTo>
                  <a:pt x="139" y="227"/>
                </a:lnTo>
                <a:lnTo>
                  <a:pt x="139" y="227"/>
                </a:lnTo>
                <a:lnTo>
                  <a:pt x="133" y="228"/>
                </a:lnTo>
                <a:lnTo>
                  <a:pt x="125" y="228"/>
                </a:lnTo>
                <a:lnTo>
                  <a:pt x="125" y="228"/>
                </a:lnTo>
                <a:close/>
                <a:moveTo>
                  <a:pt x="238" y="233"/>
                </a:moveTo>
                <a:lnTo>
                  <a:pt x="238" y="233"/>
                </a:lnTo>
                <a:lnTo>
                  <a:pt x="247" y="231"/>
                </a:lnTo>
                <a:lnTo>
                  <a:pt x="250" y="230"/>
                </a:lnTo>
                <a:lnTo>
                  <a:pt x="252" y="227"/>
                </a:lnTo>
                <a:lnTo>
                  <a:pt x="252" y="227"/>
                </a:lnTo>
                <a:lnTo>
                  <a:pt x="244" y="228"/>
                </a:lnTo>
                <a:lnTo>
                  <a:pt x="238" y="233"/>
                </a:lnTo>
                <a:lnTo>
                  <a:pt x="238" y="233"/>
                </a:lnTo>
                <a:close/>
                <a:moveTo>
                  <a:pt x="285" y="228"/>
                </a:moveTo>
                <a:lnTo>
                  <a:pt x="285" y="228"/>
                </a:lnTo>
                <a:lnTo>
                  <a:pt x="288" y="228"/>
                </a:lnTo>
                <a:lnTo>
                  <a:pt x="290" y="228"/>
                </a:lnTo>
                <a:lnTo>
                  <a:pt x="290" y="227"/>
                </a:lnTo>
                <a:lnTo>
                  <a:pt x="290" y="227"/>
                </a:lnTo>
                <a:lnTo>
                  <a:pt x="288" y="227"/>
                </a:lnTo>
                <a:lnTo>
                  <a:pt x="285" y="228"/>
                </a:lnTo>
                <a:lnTo>
                  <a:pt x="285" y="228"/>
                </a:lnTo>
                <a:close/>
                <a:moveTo>
                  <a:pt x="643" y="233"/>
                </a:moveTo>
                <a:lnTo>
                  <a:pt x="643" y="233"/>
                </a:lnTo>
                <a:lnTo>
                  <a:pt x="643" y="230"/>
                </a:lnTo>
                <a:lnTo>
                  <a:pt x="643" y="228"/>
                </a:lnTo>
                <a:lnTo>
                  <a:pt x="642" y="227"/>
                </a:lnTo>
                <a:lnTo>
                  <a:pt x="642" y="227"/>
                </a:lnTo>
                <a:lnTo>
                  <a:pt x="642" y="230"/>
                </a:lnTo>
                <a:lnTo>
                  <a:pt x="642" y="231"/>
                </a:lnTo>
                <a:lnTo>
                  <a:pt x="643" y="233"/>
                </a:lnTo>
                <a:lnTo>
                  <a:pt x="643" y="233"/>
                </a:lnTo>
                <a:close/>
                <a:moveTo>
                  <a:pt x="192" y="228"/>
                </a:moveTo>
                <a:lnTo>
                  <a:pt x="192" y="228"/>
                </a:lnTo>
                <a:lnTo>
                  <a:pt x="194" y="234"/>
                </a:lnTo>
                <a:lnTo>
                  <a:pt x="194" y="234"/>
                </a:lnTo>
                <a:lnTo>
                  <a:pt x="198" y="234"/>
                </a:lnTo>
                <a:lnTo>
                  <a:pt x="200" y="234"/>
                </a:lnTo>
                <a:lnTo>
                  <a:pt x="201" y="233"/>
                </a:lnTo>
                <a:lnTo>
                  <a:pt x="201" y="233"/>
                </a:lnTo>
                <a:lnTo>
                  <a:pt x="200" y="231"/>
                </a:lnTo>
                <a:lnTo>
                  <a:pt x="200" y="230"/>
                </a:lnTo>
                <a:lnTo>
                  <a:pt x="200" y="227"/>
                </a:lnTo>
                <a:lnTo>
                  <a:pt x="200" y="227"/>
                </a:lnTo>
                <a:lnTo>
                  <a:pt x="197" y="228"/>
                </a:lnTo>
                <a:lnTo>
                  <a:pt x="192" y="228"/>
                </a:lnTo>
                <a:lnTo>
                  <a:pt x="192" y="228"/>
                </a:lnTo>
                <a:close/>
                <a:moveTo>
                  <a:pt x="434" y="230"/>
                </a:moveTo>
                <a:lnTo>
                  <a:pt x="434" y="230"/>
                </a:lnTo>
                <a:lnTo>
                  <a:pt x="436" y="236"/>
                </a:lnTo>
                <a:lnTo>
                  <a:pt x="438" y="239"/>
                </a:lnTo>
                <a:lnTo>
                  <a:pt x="439" y="242"/>
                </a:lnTo>
                <a:lnTo>
                  <a:pt x="439" y="242"/>
                </a:lnTo>
                <a:lnTo>
                  <a:pt x="442" y="242"/>
                </a:lnTo>
                <a:lnTo>
                  <a:pt x="444" y="242"/>
                </a:lnTo>
                <a:lnTo>
                  <a:pt x="448" y="242"/>
                </a:lnTo>
                <a:lnTo>
                  <a:pt x="448" y="242"/>
                </a:lnTo>
                <a:lnTo>
                  <a:pt x="450" y="234"/>
                </a:lnTo>
                <a:lnTo>
                  <a:pt x="450" y="227"/>
                </a:lnTo>
                <a:lnTo>
                  <a:pt x="450" y="227"/>
                </a:lnTo>
                <a:lnTo>
                  <a:pt x="442" y="228"/>
                </a:lnTo>
                <a:lnTo>
                  <a:pt x="434" y="230"/>
                </a:lnTo>
                <a:lnTo>
                  <a:pt x="434" y="230"/>
                </a:lnTo>
                <a:close/>
                <a:moveTo>
                  <a:pt x="273" y="231"/>
                </a:moveTo>
                <a:lnTo>
                  <a:pt x="273" y="231"/>
                </a:lnTo>
                <a:lnTo>
                  <a:pt x="274" y="231"/>
                </a:lnTo>
                <a:lnTo>
                  <a:pt x="277" y="231"/>
                </a:lnTo>
                <a:lnTo>
                  <a:pt x="279" y="231"/>
                </a:lnTo>
                <a:lnTo>
                  <a:pt x="280" y="228"/>
                </a:lnTo>
                <a:lnTo>
                  <a:pt x="280" y="228"/>
                </a:lnTo>
                <a:lnTo>
                  <a:pt x="277" y="228"/>
                </a:lnTo>
                <a:lnTo>
                  <a:pt x="276" y="228"/>
                </a:lnTo>
                <a:lnTo>
                  <a:pt x="274" y="228"/>
                </a:lnTo>
                <a:lnTo>
                  <a:pt x="274" y="228"/>
                </a:lnTo>
                <a:lnTo>
                  <a:pt x="273" y="230"/>
                </a:lnTo>
                <a:lnTo>
                  <a:pt x="273" y="231"/>
                </a:lnTo>
                <a:lnTo>
                  <a:pt x="273" y="231"/>
                </a:lnTo>
                <a:close/>
                <a:moveTo>
                  <a:pt x="561" y="230"/>
                </a:moveTo>
                <a:lnTo>
                  <a:pt x="561" y="230"/>
                </a:lnTo>
                <a:lnTo>
                  <a:pt x="559" y="233"/>
                </a:lnTo>
                <a:lnTo>
                  <a:pt x="559" y="233"/>
                </a:lnTo>
                <a:lnTo>
                  <a:pt x="564" y="234"/>
                </a:lnTo>
                <a:lnTo>
                  <a:pt x="570" y="234"/>
                </a:lnTo>
                <a:lnTo>
                  <a:pt x="570" y="234"/>
                </a:lnTo>
                <a:lnTo>
                  <a:pt x="570" y="231"/>
                </a:lnTo>
                <a:lnTo>
                  <a:pt x="570" y="230"/>
                </a:lnTo>
                <a:lnTo>
                  <a:pt x="570" y="228"/>
                </a:lnTo>
                <a:lnTo>
                  <a:pt x="570" y="228"/>
                </a:lnTo>
                <a:lnTo>
                  <a:pt x="566" y="228"/>
                </a:lnTo>
                <a:lnTo>
                  <a:pt x="561" y="230"/>
                </a:lnTo>
                <a:lnTo>
                  <a:pt x="561" y="230"/>
                </a:lnTo>
                <a:close/>
                <a:moveTo>
                  <a:pt x="184" y="236"/>
                </a:moveTo>
                <a:lnTo>
                  <a:pt x="184" y="236"/>
                </a:lnTo>
                <a:lnTo>
                  <a:pt x="187" y="236"/>
                </a:lnTo>
                <a:lnTo>
                  <a:pt x="187" y="236"/>
                </a:lnTo>
                <a:lnTo>
                  <a:pt x="187" y="234"/>
                </a:lnTo>
                <a:lnTo>
                  <a:pt x="187" y="231"/>
                </a:lnTo>
                <a:lnTo>
                  <a:pt x="187" y="230"/>
                </a:lnTo>
                <a:lnTo>
                  <a:pt x="186" y="228"/>
                </a:lnTo>
                <a:lnTo>
                  <a:pt x="186" y="228"/>
                </a:lnTo>
                <a:lnTo>
                  <a:pt x="184" y="236"/>
                </a:lnTo>
                <a:lnTo>
                  <a:pt x="184" y="236"/>
                </a:lnTo>
                <a:close/>
                <a:moveTo>
                  <a:pt x="491" y="230"/>
                </a:moveTo>
                <a:lnTo>
                  <a:pt x="491" y="230"/>
                </a:lnTo>
                <a:lnTo>
                  <a:pt x="491" y="234"/>
                </a:lnTo>
                <a:lnTo>
                  <a:pt x="492" y="239"/>
                </a:lnTo>
                <a:lnTo>
                  <a:pt x="492" y="239"/>
                </a:lnTo>
                <a:lnTo>
                  <a:pt x="494" y="239"/>
                </a:lnTo>
                <a:lnTo>
                  <a:pt x="495" y="239"/>
                </a:lnTo>
                <a:lnTo>
                  <a:pt x="495" y="239"/>
                </a:lnTo>
                <a:lnTo>
                  <a:pt x="497" y="234"/>
                </a:lnTo>
                <a:lnTo>
                  <a:pt x="495" y="228"/>
                </a:lnTo>
                <a:lnTo>
                  <a:pt x="495" y="228"/>
                </a:lnTo>
                <a:lnTo>
                  <a:pt x="492" y="230"/>
                </a:lnTo>
                <a:lnTo>
                  <a:pt x="491" y="230"/>
                </a:lnTo>
                <a:lnTo>
                  <a:pt x="491" y="230"/>
                </a:lnTo>
                <a:close/>
                <a:moveTo>
                  <a:pt x="573" y="236"/>
                </a:moveTo>
                <a:lnTo>
                  <a:pt x="573" y="236"/>
                </a:lnTo>
                <a:lnTo>
                  <a:pt x="576" y="236"/>
                </a:lnTo>
                <a:lnTo>
                  <a:pt x="579" y="237"/>
                </a:lnTo>
                <a:lnTo>
                  <a:pt x="579" y="237"/>
                </a:lnTo>
                <a:lnTo>
                  <a:pt x="578" y="233"/>
                </a:lnTo>
                <a:lnTo>
                  <a:pt x="576" y="230"/>
                </a:lnTo>
                <a:lnTo>
                  <a:pt x="575" y="228"/>
                </a:lnTo>
                <a:lnTo>
                  <a:pt x="575" y="228"/>
                </a:lnTo>
                <a:lnTo>
                  <a:pt x="575" y="233"/>
                </a:lnTo>
                <a:lnTo>
                  <a:pt x="573" y="236"/>
                </a:lnTo>
                <a:lnTo>
                  <a:pt x="573" y="236"/>
                </a:lnTo>
                <a:close/>
                <a:moveTo>
                  <a:pt x="75" y="237"/>
                </a:moveTo>
                <a:lnTo>
                  <a:pt x="75" y="237"/>
                </a:lnTo>
                <a:lnTo>
                  <a:pt x="75" y="234"/>
                </a:lnTo>
                <a:lnTo>
                  <a:pt x="76" y="230"/>
                </a:lnTo>
                <a:lnTo>
                  <a:pt x="76" y="230"/>
                </a:lnTo>
                <a:lnTo>
                  <a:pt x="73" y="230"/>
                </a:lnTo>
                <a:lnTo>
                  <a:pt x="69" y="230"/>
                </a:lnTo>
                <a:lnTo>
                  <a:pt x="69" y="230"/>
                </a:lnTo>
                <a:lnTo>
                  <a:pt x="72" y="234"/>
                </a:lnTo>
                <a:lnTo>
                  <a:pt x="75" y="237"/>
                </a:lnTo>
                <a:lnTo>
                  <a:pt x="75" y="237"/>
                </a:lnTo>
                <a:close/>
                <a:moveTo>
                  <a:pt x="96" y="230"/>
                </a:moveTo>
                <a:lnTo>
                  <a:pt x="96" y="230"/>
                </a:lnTo>
                <a:lnTo>
                  <a:pt x="93" y="237"/>
                </a:lnTo>
                <a:lnTo>
                  <a:pt x="93" y="237"/>
                </a:lnTo>
                <a:lnTo>
                  <a:pt x="96" y="236"/>
                </a:lnTo>
                <a:lnTo>
                  <a:pt x="99" y="234"/>
                </a:lnTo>
                <a:lnTo>
                  <a:pt x="101" y="233"/>
                </a:lnTo>
                <a:lnTo>
                  <a:pt x="104" y="230"/>
                </a:lnTo>
                <a:lnTo>
                  <a:pt x="104" y="230"/>
                </a:lnTo>
                <a:lnTo>
                  <a:pt x="99" y="230"/>
                </a:lnTo>
                <a:lnTo>
                  <a:pt x="96" y="230"/>
                </a:lnTo>
                <a:lnTo>
                  <a:pt x="96" y="230"/>
                </a:lnTo>
                <a:close/>
                <a:moveTo>
                  <a:pt x="749" y="250"/>
                </a:moveTo>
                <a:lnTo>
                  <a:pt x="749" y="250"/>
                </a:lnTo>
                <a:lnTo>
                  <a:pt x="750" y="239"/>
                </a:lnTo>
                <a:lnTo>
                  <a:pt x="749" y="233"/>
                </a:lnTo>
                <a:lnTo>
                  <a:pt x="746" y="230"/>
                </a:lnTo>
                <a:lnTo>
                  <a:pt x="746" y="230"/>
                </a:lnTo>
                <a:lnTo>
                  <a:pt x="747" y="241"/>
                </a:lnTo>
                <a:lnTo>
                  <a:pt x="747" y="245"/>
                </a:lnTo>
                <a:lnTo>
                  <a:pt x="749" y="250"/>
                </a:lnTo>
                <a:lnTo>
                  <a:pt x="749" y="250"/>
                </a:lnTo>
                <a:close/>
                <a:moveTo>
                  <a:pt x="81" y="231"/>
                </a:moveTo>
                <a:lnTo>
                  <a:pt x="81" y="231"/>
                </a:lnTo>
                <a:lnTo>
                  <a:pt x="81" y="233"/>
                </a:lnTo>
                <a:lnTo>
                  <a:pt x="82" y="233"/>
                </a:lnTo>
                <a:lnTo>
                  <a:pt x="85" y="234"/>
                </a:lnTo>
                <a:lnTo>
                  <a:pt x="85" y="234"/>
                </a:lnTo>
                <a:lnTo>
                  <a:pt x="85" y="233"/>
                </a:lnTo>
                <a:lnTo>
                  <a:pt x="87" y="230"/>
                </a:lnTo>
                <a:lnTo>
                  <a:pt x="87" y="230"/>
                </a:lnTo>
                <a:lnTo>
                  <a:pt x="82" y="230"/>
                </a:lnTo>
                <a:lnTo>
                  <a:pt x="81" y="231"/>
                </a:lnTo>
                <a:lnTo>
                  <a:pt x="81" y="231"/>
                </a:lnTo>
                <a:close/>
                <a:moveTo>
                  <a:pt x="262" y="233"/>
                </a:moveTo>
                <a:lnTo>
                  <a:pt x="262" y="233"/>
                </a:lnTo>
                <a:lnTo>
                  <a:pt x="265" y="233"/>
                </a:lnTo>
                <a:lnTo>
                  <a:pt x="268" y="233"/>
                </a:lnTo>
                <a:lnTo>
                  <a:pt x="268" y="233"/>
                </a:lnTo>
                <a:lnTo>
                  <a:pt x="268" y="230"/>
                </a:lnTo>
                <a:lnTo>
                  <a:pt x="268" y="230"/>
                </a:lnTo>
                <a:lnTo>
                  <a:pt x="264" y="231"/>
                </a:lnTo>
                <a:lnTo>
                  <a:pt x="262" y="233"/>
                </a:lnTo>
                <a:lnTo>
                  <a:pt x="262" y="233"/>
                </a:lnTo>
                <a:close/>
                <a:moveTo>
                  <a:pt x="322" y="242"/>
                </a:moveTo>
                <a:lnTo>
                  <a:pt x="322" y="242"/>
                </a:lnTo>
                <a:lnTo>
                  <a:pt x="328" y="241"/>
                </a:lnTo>
                <a:lnTo>
                  <a:pt x="334" y="241"/>
                </a:lnTo>
                <a:lnTo>
                  <a:pt x="334" y="241"/>
                </a:lnTo>
                <a:lnTo>
                  <a:pt x="334" y="237"/>
                </a:lnTo>
                <a:lnTo>
                  <a:pt x="334" y="234"/>
                </a:lnTo>
                <a:lnTo>
                  <a:pt x="331" y="230"/>
                </a:lnTo>
                <a:lnTo>
                  <a:pt x="331" y="230"/>
                </a:lnTo>
                <a:lnTo>
                  <a:pt x="316" y="230"/>
                </a:lnTo>
                <a:lnTo>
                  <a:pt x="316" y="230"/>
                </a:lnTo>
                <a:lnTo>
                  <a:pt x="316" y="234"/>
                </a:lnTo>
                <a:lnTo>
                  <a:pt x="317" y="237"/>
                </a:lnTo>
                <a:lnTo>
                  <a:pt x="322" y="242"/>
                </a:lnTo>
                <a:lnTo>
                  <a:pt x="322" y="242"/>
                </a:lnTo>
                <a:close/>
                <a:moveTo>
                  <a:pt x="343" y="231"/>
                </a:moveTo>
                <a:lnTo>
                  <a:pt x="343" y="231"/>
                </a:lnTo>
                <a:lnTo>
                  <a:pt x="340" y="234"/>
                </a:lnTo>
                <a:lnTo>
                  <a:pt x="340" y="237"/>
                </a:lnTo>
                <a:lnTo>
                  <a:pt x="341" y="239"/>
                </a:lnTo>
                <a:lnTo>
                  <a:pt x="341" y="239"/>
                </a:lnTo>
                <a:lnTo>
                  <a:pt x="346" y="237"/>
                </a:lnTo>
                <a:lnTo>
                  <a:pt x="351" y="237"/>
                </a:lnTo>
                <a:lnTo>
                  <a:pt x="351" y="237"/>
                </a:lnTo>
                <a:lnTo>
                  <a:pt x="348" y="234"/>
                </a:lnTo>
                <a:lnTo>
                  <a:pt x="346" y="231"/>
                </a:lnTo>
                <a:lnTo>
                  <a:pt x="346" y="231"/>
                </a:lnTo>
                <a:lnTo>
                  <a:pt x="345" y="231"/>
                </a:lnTo>
                <a:lnTo>
                  <a:pt x="343" y="231"/>
                </a:lnTo>
                <a:lnTo>
                  <a:pt x="343" y="231"/>
                </a:lnTo>
                <a:close/>
                <a:moveTo>
                  <a:pt x="428" y="231"/>
                </a:moveTo>
                <a:lnTo>
                  <a:pt x="428" y="231"/>
                </a:lnTo>
                <a:lnTo>
                  <a:pt x="430" y="234"/>
                </a:lnTo>
                <a:lnTo>
                  <a:pt x="431" y="236"/>
                </a:lnTo>
                <a:lnTo>
                  <a:pt x="431" y="236"/>
                </a:lnTo>
                <a:lnTo>
                  <a:pt x="431" y="230"/>
                </a:lnTo>
                <a:lnTo>
                  <a:pt x="431" y="230"/>
                </a:lnTo>
                <a:lnTo>
                  <a:pt x="428" y="231"/>
                </a:lnTo>
                <a:lnTo>
                  <a:pt x="428" y="231"/>
                </a:lnTo>
                <a:close/>
                <a:moveTo>
                  <a:pt x="117" y="237"/>
                </a:moveTo>
                <a:lnTo>
                  <a:pt x="117" y="237"/>
                </a:lnTo>
                <a:lnTo>
                  <a:pt x="117" y="234"/>
                </a:lnTo>
                <a:lnTo>
                  <a:pt x="116" y="231"/>
                </a:lnTo>
                <a:lnTo>
                  <a:pt x="116" y="231"/>
                </a:lnTo>
                <a:lnTo>
                  <a:pt x="116" y="231"/>
                </a:lnTo>
                <a:lnTo>
                  <a:pt x="116" y="234"/>
                </a:lnTo>
                <a:lnTo>
                  <a:pt x="116" y="236"/>
                </a:lnTo>
                <a:lnTo>
                  <a:pt x="117" y="237"/>
                </a:lnTo>
                <a:lnTo>
                  <a:pt x="117" y="237"/>
                </a:lnTo>
                <a:close/>
                <a:moveTo>
                  <a:pt x="160" y="233"/>
                </a:moveTo>
                <a:lnTo>
                  <a:pt x="160" y="233"/>
                </a:lnTo>
                <a:lnTo>
                  <a:pt x="160" y="237"/>
                </a:lnTo>
                <a:lnTo>
                  <a:pt x="160" y="241"/>
                </a:lnTo>
                <a:lnTo>
                  <a:pt x="160" y="241"/>
                </a:lnTo>
                <a:lnTo>
                  <a:pt x="172" y="239"/>
                </a:lnTo>
                <a:lnTo>
                  <a:pt x="172" y="239"/>
                </a:lnTo>
                <a:lnTo>
                  <a:pt x="174" y="236"/>
                </a:lnTo>
                <a:lnTo>
                  <a:pt x="174" y="231"/>
                </a:lnTo>
                <a:lnTo>
                  <a:pt x="174" y="231"/>
                </a:lnTo>
                <a:lnTo>
                  <a:pt x="171" y="233"/>
                </a:lnTo>
                <a:lnTo>
                  <a:pt x="168" y="233"/>
                </a:lnTo>
                <a:lnTo>
                  <a:pt x="160" y="233"/>
                </a:lnTo>
                <a:lnTo>
                  <a:pt x="160" y="233"/>
                </a:lnTo>
                <a:close/>
                <a:moveTo>
                  <a:pt x="178" y="237"/>
                </a:moveTo>
                <a:lnTo>
                  <a:pt x="178" y="237"/>
                </a:lnTo>
                <a:lnTo>
                  <a:pt x="180" y="237"/>
                </a:lnTo>
                <a:lnTo>
                  <a:pt x="180" y="234"/>
                </a:lnTo>
                <a:lnTo>
                  <a:pt x="178" y="231"/>
                </a:lnTo>
                <a:lnTo>
                  <a:pt x="178" y="231"/>
                </a:lnTo>
                <a:lnTo>
                  <a:pt x="178" y="234"/>
                </a:lnTo>
                <a:lnTo>
                  <a:pt x="178" y="236"/>
                </a:lnTo>
                <a:lnTo>
                  <a:pt x="178" y="237"/>
                </a:lnTo>
                <a:lnTo>
                  <a:pt x="178" y="237"/>
                </a:lnTo>
                <a:close/>
                <a:moveTo>
                  <a:pt x="674" y="231"/>
                </a:moveTo>
                <a:lnTo>
                  <a:pt x="674" y="231"/>
                </a:lnTo>
                <a:lnTo>
                  <a:pt x="674" y="237"/>
                </a:lnTo>
                <a:lnTo>
                  <a:pt x="675" y="245"/>
                </a:lnTo>
                <a:lnTo>
                  <a:pt x="678" y="259"/>
                </a:lnTo>
                <a:lnTo>
                  <a:pt x="678" y="259"/>
                </a:lnTo>
                <a:lnTo>
                  <a:pt x="683" y="259"/>
                </a:lnTo>
                <a:lnTo>
                  <a:pt x="686" y="259"/>
                </a:lnTo>
                <a:lnTo>
                  <a:pt x="686" y="259"/>
                </a:lnTo>
                <a:lnTo>
                  <a:pt x="686" y="239"/>
                </a:lnTo>
                <a:lnTo>
                  <a:pt x="686" y="239"/>
                </a:lnTo>
                <a:lnTo>
                  <a:pt x="680" y="234"/>
                </a:lnTo>
                <a:lnTo>
                  <a:pt x="677" y="233"/>
                </a:lnTo>
                <a:lnTo>
                  <a:pt x="674" y="231"/>
                </a:lnTo>
                <a:lnTo>
                  <a:pt x="674" y="231"/>
                </a:lnTo>
                <a:close/>
                <a:moveTo>
                  <a:pt x="630" y="233"/>
                </a:moveTo>
                <a:lnTo>
                  <a:pt x="630" y="233"/>
                </a:lnTo>
                <a:lnTo>
                  <a:pt x="628" y="236"/>
                </a:lnTo>
                <a:lnTo>
                  <a:pt x="630" y="239"/>
                </a:lnTo>
                <a:lnTo>
                  <a:pt x="631" y="241"/>
                </a:lnTo>
                <a:lnTo>
                  <a:pt x="634" y="242"/>
                </a:lnTo>
                <a:lnTo>
                  <a:pt x="634" y="242"/>
                </a:lnTo>
                <a:lnTo>
                  <a:pt x="634" y="236"/>
                </a:lnTo>
                <a:lnTo>
                  <a:pt x="634" y="233"/>
                </a:lnTo>
                <a:lnTo>
                  <a:pt x="631" y="231"/>
                </a:lnTo>
                <a:lnTo>
                  <a:pt x="631" y="231"/>
                </a:lnTo>
                <a:lnTo>
                  <a:pt x="630" y="233"/>
                </a:lnTo>
                <a:lnTo>
                  <a:pt x="630" y="233"/>
                </a:lnTo>
                <a:close/>
                <a:moveTo>
                  <a:pt x="355" y="237"/>
                </a:moveTo>
                <a:lnTo>
                  <a:pt x="355" y="237"/>
                </a:lnTo>
                <a:lnTo>
                  <a:pt x="360" y="237"/>
                </a:lnTo>
                <a:lnTo>
                  <a:pt x="360" y="237"/>
                </a:lnTo>
                <a:lnTo>
                  <a:pt x="358" y="234"/>
                </a:lnTo>
                <a:lnTo>
                  <a:pt x="355" y="233"/>
                </a:lnTo>
                <a:lnTo>
                  <a:pt x="355" y="233"/>
                </a:lnTo>
                <a:lnTo>
                  <a:pt x="355" y="234"/>
                </a:lnTo>
                <a:lnTo>
                  <a:pt x="355" y="237"/>
                </a:lnTo>
                <a:lnTo>
                  <a:pt x="355" y="237"/>
                </a:lnTo>
                <a:close/>
                <a:moveTo>
                  <a:pt x="593" y="241"/>
                </a:moveTo>
                <a:lnTo>
                  <a:pt x="593" y="241"/>
                </a:lnTo>
                <a:lnTo>
                  <a:pt x="596" y="239"/>
                </a:lnTo>
                <a:lnTo>
                  <a:pt x="598" y="239"/>
                </a:lnTo>
                <a:lnTo>
                  <a:pt x="599" y="239"/>
                </a:lnTo>
                <a:lnTo>
                  <a:pt x="599" y="239"/>
                </a:lnTo>
                <a:lnTo>
                  <a:pt x="599" y="234"/>
                </a:lnTo>
                <a:lnTo>
                  <a:pt x="599" y="234"/>
                </a:lnTo>
                <a:lnTo>
                  <a:pt x="592" y="233"/>
                </a:lnTo>
                <a:lnTo>
                  <a:pt x="592" y="233"/>
                </a:lnTo>
                <a:lnTo>
                  <a:pt x="592" y="234"/>
                </a:lnTo>
                <a:lnTo>
                  <a:pt x="592" y="237"/>
                </a:lnTo>
                <a:lnTo>
                  <a:pt x="593" y="241"/>
                </a:lnTo>
                <a:lnTo>
                  <a:pt x="593" y="241"/>
                </a:lnTo>
                <a:close/>
                <a:moveTo>
                  <a:pt x="299" y="245"/>
                </a:moveTo>
                <a:lnTo>
                  <a:pt x="299" y="245"/>
                </a:lnTo>
                <a:lnTo>
                  <a:pt x="300" y="244"/>
                </a:lnTo>
                <a:lnTo>
                  <a:pt x="302" y="244"/>
                </a:lnTo>
                <a:lnTo>
                  <a:pt x="302" y="244"/>
                </a:lnTo>
                <a:lnTo>
                  <a:pt x="302" y="237"/>
                </a:lnTo>
                <a:lnTo>
                  <a:pt x="302" y="236"/>
                </a:lnTo>
                <a:lnTo>
                  <a:pt x="300" y="233"/>
                </a:lnTo>
                <a:lnTo>
                  <a:pt x="300" y="233"/>
                </a:lnTo>
                <a:lnTo>
                  <a:pt x="299" y="239"/>
                </a:lnTo>
                <a:lnTo>
                  <a:pt x="299" y="242"/>
                </a:lnTo>
                <a:lnTo>
                  <a:pt x="299" y="245"/>
                </a:lnTo>
                <a:lnTo>
                  <a:pt x="299" y="245"/>
                </a:lnTo>
                <a:close/>
                <a:moveTo>
                  <a:pt x="409" y="239"/>
                </a:moveTo>
                <a:lnTo>
                  <a:pt x="409" y="239"/>
                </a:lnTo>
                <a:lnTo>
                  <a:pt x="413" y="239"/>
                </a:lnTo>
                <a:lnTo>
                  <a:pt x="418" y="242"/>
                </a:lnTo>
                <a:lnTo>
                  <a:pt x="418" y="242"/>
                </a:lnTo>
                <a:lnTo>
                  <a:pt x="418" y="237"/>
                </a:lnTo>
                <a:lnTo>
                  <a:pt x="416" y="233"/>
                </a:lnTo>
                <a:lnTo>
                  <a:pt x="416" y="233"/>
                </a:lnTo>
                <a:lnTo>
                  <a:pt x="410" y="233"/>
                </a:lnTo>
                <a:lnTo>
                  <a:pt x="409" y="234"/>
                </a:lnTo>
                <a:lnTo>
                  <a:pt x="409" y="239"/>
                </a:lnTo>
                <a:lnTo>
                  <a:pt x="409" y="239"/>
                </a:lnTo>
                <a:close/>
                <a:moveTo>
                  <a:pt x="422" y="244"/>
                </a:moveTo>
                <a:lnTo>
                  <a:pt x="422" y="244"/>
                </a:lnTo>
                <a:lnTo>
                  <a:pt x="428" y="247"/>
                </a:lnTo>
                <a:lnTo>
                  <a:pt x="434" y="247"/>
                </a:lnTo>
                <a:lnTo>
                  <a:pt x="434" y="247"/>
                </a:lnTo>
                <a:lnTo>
                  <a:pt x="428" y="239"/>
                </a:lnTo>
                <a:lnTo>
                  <a:pt x="422" y="233"/>
                </a:lnTo>
                <a:lnTo>
                  <a:pt x="422" y="233"/>
                </a:lnTo>
                <a:lnTo>
                  <a:pt x="422" y="239"/>
                </a:lnTo>
                <a:lnTo>
                  <a:pt x="422" y="244"/>
                </a:lnTo>
                <a:lnTo>
                  <a:pt x="422" y="244"/>
                </a:lnTo>
                <a:close/>
                <a:moveTo>
                  <a:pt x="105" y="239"/>
                </a:moveTo>
                <a:lnTo>
                  <a:pt x="105" y="239"/>
                </a:lnTo>
                <a:lnTo>
                  <a:pt x="108" y="237"/>
                </a:lnTo>
                <a:lnTo>
                  <a:pt x="110" y="237"/>
                </a:lnTo>
                <a:lnTo>
                  <a:pt x="110" y="237"/>
                </a:lnTo>
                <a:lnTo>
                  <a:pt x="110" y="234"/>
                </a:lnTo>
                <a:lnTo>
                  <a:pt x="110" y="234"/>
                </a:lnTo>
                <a:lnTo>
                  <a:pt x="108" y="234"/>
                </a:lnTo>
                <a:lnTo>
                  <a:pt x="108" y="234"/>
                </a:lnTo>
                <a:lnTo>
                  <a:pt x="107" y="236"/>
                </a:lnTo>
                <a:lnTo>
                  <a:pt x="105" y="237"/>
                </a:lnTo>
                <a:lnTo>
                  <a:pt x="105" y="239"/>
                </a:lnTo>
                <a:lnTo>
                  <a:pt x="105" y="239"/>
                </a:lnTo>
                <a:close/>
                <a:moveTo>
                  <a:pt x="146" y="234"/>
                </a:moveTo>
                <a:lnTo>
                  <a:pt x="146" y="234"/>
                </a:lnTo>
                <a:lnTo>
                  <a:pt x="145" y="239"/>
                </a:lnTo>
                <a:lnTo>
                  <a:pt x="145" y="241"/>
                </a:lnTo>
                <a:lnTo>
                  <a:pt x="146" y="244"/>
                </a:lnTo>
                <a:lnTo>
                  <a:pt x="146" y="244"/>
                </a:lnTo>
                <a:lnTo>
                  <a:pt x="155" y="242"/>
                </a:lnTo>
                <a:lnTo>
                  <a:pt x="155" y="242"/>
                </a:lnTo>
                <a:lnTo>
                  <a:pt x="155" y="237"/>
                </a:lnTo>
                <a:lnTo>
                  <a:pt x="155" y="234"/>
                </a:lnTo>
                <a:lnTo>
                  <a:pt x="155" y="234"/>
                </a:lnTo>
                <a:lnTo>
                  <a:pt x="155" y="234"/>
                </a:lnTo>
                <a:lnTo>
                  <a:pt x="151" y="236"/>
                </a:lnTo>
                <a:lnTo>
                  <a:pt x="146" y="234"/>
                </a:lnTo>
                <a:lnTo>
                  <a:pt x="146" y="234"/>
                </a:lnTo>
                <a:close/>
                <a:moveTo>
                  <a:pt x="219" y="237"/>
                </a:moveTo>
                <a:lnTo>
                  <a:pt x="219" y="237"/>
                </a:lnTo>
                <a:lnTo>
                  <a:pt x="223" y="236"/>
                </a:lnTo>
                <a:lnTo>
                  <a:pt x="224" y="234"/>
                </a:lnTo>
                <a:lnTo>
                  <a:pt x="224" y="234"/>
                </a:lnTo>
                <a:lnTo>
                  <a:pt x="221" y="234"/>
                </a:lnTo>
                <a:lnTo>
                  <a:pt x="219" y="237"/>
                </a:lnTo>
                <a:lnTo>
                  <a:pt x="219" y="237"/>
                </a:lnTo>
                <a:close/>
                <a:moveTo>
                  <a:pt x="274" y="237"/>
                </a:moveTo>
                <a:lnTo>
                  <a:pt x="274" y="237"/>
                </a:lnTo>
                <a:lnTo>
                  <a:pt x="277" y="241"/>
                </a:lnTo>
                <a:lnTo>
                  <a:pt x="279" y="244"/>
                </a:lnTo>
                <a:lnTo>
                  <a:pt x="279" y="247"/>
                </a:lnTo>
                <a:lnTo>
                  <a:pt x="279" y="247"/>
                </a:lnTo>
                <a:lnTo>
                  <a:pt x="284" y="247"/>
                </a:lnTo>
                <a:lnTo>
                  <a:pt x="290" y="247"/>
                </a:lnTo>
                <a:lnTo>
                  <a:pt x="290" y="247"/>
                </a:lnTo>
                <a:lnTo>
                  <a:pt x="288" y="241"/>
                </a:lnTo>
                <a:lnTo>
                  <a:pt x="284" y="236"/>
                </a:lnTo>
                <a:lnTo>
                  <a:pt x="282" y="234"/>
                </a:lnTo>
                <a:lnTo>
                  <a:pt x="279" y="234"/>
                </a:lnTo>
                <a:lnTo>
                  <a:pt x="276" y="236"/>
                </a:lnTo>
                <a:lnTo>
                  <a:pt x="274" y="237"/>
                </a:lnTo>
                <a:lnTo>
                  <a:pt x="274" y="237"/>
                </a:lnTo>
                <a:close/>
                <a:moveTo>
                  <a:pt x="26" y="280"/>
                </a:moveTo>
                <a:lnTo>
                  <a:pt x="26" y="280"/>
                </a:lnTo>
                <a:lnTo>
                  <a:pt x="29" y="273"/>
                </a:lnTo>
                <a:lnTo>
                  <a:pt x="35" y="266"/>
                </a:lnTo>
                <a:lnTo>
                  <a:pt x="35" y="266"/>
                </a:lnTo>
                <a:lnTo>
                  <a:pt x="35" y="257"/>
                </a:lnTo>
                <a:lnTo>
                  <a:pt x="33" y="248"/>
                </a:lnTo>
                <a:lnTo>
                  <a:pt x="33" y="242"/>
                </a:lnTo>
                <a:lnTo>
                  <a:pt x="30" y="236"/>
                </a:lnTo>
                <a:lnTo>
                  <a:pt x="30" y="236"/>
                </a:lnTo>
                <a:lnTo>
                  <a:pt x="26" y="257"/>
                </a:lnTo>
                <a:lnTo>
                  <a:pt x="24" y="268"/>
                </a:lnTo>
                <a:lnTo>
                  <a:pt x="26" y="280"/>
                </a:lnTo>
                <a:lnTo>
                  <a:pt x="26" y="280"/>
                </a:lnTo>
                <a:close/>
                <a:moveTo>
                  <a:pt x="65" y="245"/>
                </a:moveTo>
                <a:lnTo>
                  <a:pt x="65" y="245"/>
                </a:lnTo>
                <a:lnTo>
                  <a:pt x="67" y="245"/>
                </a:lnTo>
                <a:lnTo>
                  <a:pt x="70" y="247"/>
                </a:lnTo>
                <a:lnTo>
                  <a:pt x="70" y="247"/>
                </a:lnTo>
                <a:lnTo>
                  <a:pt x="69" y="241"/>
                </a:lnTo>
                <a:lnTo>
                  <a:pt x="64" y="236"/>
                </a:lnTo>
                <a:lnTo>
                  <a:pt x="64" y="236"/>
                </a:lnTo>
                <a:lnTo>
                  <a:pt x="65" y="241"/>
                </a:lnTo>
                <a:lnTo>
                  <a:pt x="65" y="245"/>
                </a:lnTo>
                <a:lnTo>
                  <a:pt x="65" y="245"/>
                </a:lnTo>
                <a:close/>
                <a:moveTo>
                  <a:pt x="761" y="241"/>
                </a:moveTo>
                <a:lnTo>
                  <a:pt x="761" y="241"/>
                </a:lnTo>
                <a:lnTo>
                  <a:pt x="764" y="242"/>
                </a:lnTo>
                <a:lnTo>
                  <a:pt x="765" y="245"/>
                </a:lnTo>
                <a:lnTo>
                  <a:pt x="765" y="245"/>
                </a:lnTo>
                <a:lnTo>
                  <a:pt x="765" y="239"/>
                </a:lnTo>
                <a:lnTo>
                  <a:pt x="764" y="237"/>
                </a:lnTo>
                <a:lnTo>
                  <a:pt x="762" y="236"/>
                </a:lnTo>
                <a:lnTo>
                  <a:pt x="762" y="236"/>
                </a:lnTo>
                <a:lnTo>
                  <a:pt x="762" y="237"/>
                </a:lnTo>
                <a:lnTo>
                  <a:pt x="761" y="241"/>
                </a:lnTo>
                <a:lnTo>
                  <a:pt x="761" y="241"/>
                </a:lnTo>
                <a:close/>
                <a:moveTo>
                  <a:pt x="210" y="245"/>
                </a:moveTo>
                <a:lnTo>
                  <a:pt x="210" y="245"/>
                </a:lnTo>
                <a:lnTo>
                  <a:pt x="213" y="244"/>
                </a:lnTo>
                <a:lnTo>
                  <a:pt x="215" y="242"/>
                </a:lnTo>
                <a:lnTo>
                  <a:pt x="215" y="237"/>
                </a:lnTo>
                <a:lnTo>
                  <a:pt x="215" y="237"/>
                </a:lnTo>
                <a:lnTo>
                  <a:pt x="212" y="236"/>
                </a:lnTo>
                <a:lnTo>
                  <a:pt x="210" y="237"/>
                </a:lnTo>
                <a:lnTo>
                  <a:pt x="210" y="241"/>
                </a:lnTo>
                <a:lnTo>
                  <a:pt x="210" y="245"/>
                </a:lnTo>
                <a:lnTo>
                  <a:pt x="210" y="245"/>
                </a:lnTo>
                <a:close/>
                <a:moveTo>
                  <a:pt x="239" y="239"/>
                </a:moveTo>
                <a:lnTo>
                  <a:pt x="239" y="239"/>
                </a:lnTo>
                <a:lnTo>
                  <a:pt x="239" y="248"/>
                </a:lnTo>
                <a:lnTo>
                  <a:pt x="239" y="248"/>
                </a:lnTo>
                <a:lnTo>
                  <a:pt x="242" y="248"/>
                </a:lnTo>
                <a:lnTo>
                  <a:pt x="245" y="247"/>
                </a:lnTo>
                <a:lnTo>
                  <a:pt x="245" y="247"/>
                </a:lnTo>
                <a:lnTo>
                  <a:pt x="248" y="236"/>
                </a:lnTo>
                <a:lnTo>
                  <a:pt x="248" y="236"/>
                </a:lnTo>
                <a:lnTo>
                  <a:pt x="244" y="237"/>
                </a:lnTo>
                <a:lnTo>
                  <a:pt x="242" y="239"/>
                </a:lnTo>
                <a:lnTo>
                  <a:pt x="239" y="239"/>
                </a:lnTo>
                <a:lnTo>
                  <a:pt x="239" y="239"/>
                </a:lnTo>
                <a:close/>
                <a:moveTo>
                  <a:pt x="404" y="242"/>
                </a:moveTo>
                <a:lnTo>
                  <a:pt x="404" y="242"/>
                </a:lnTo>
                <a:lnTo>
                  <a:pt x="406" y="239"/>
                </a:lnTo>
                <a:lnTo>
                  <a:pt x="406" y="237"/>
                </a:lnTo>
                <a:lnTo>
                  <a:pt x="404" y="236"/>
                </a:lnTo>
                <a:lnTo>
                  <a:pt x="404" y="236"/>
                </a:lnTo>
                <a:lnTo>
                  <a:pt x="404" y="242"/>
                </a:lnTo>
                <a:lnTo>
                  <a:pt x="404" y="242"/>
                </a:lnTo>
                <a:close/>
                <a:moveTo>
                  <a:pt x="59" y="244"/>
                </a:moveTo>
                <a:lnTo>
                  <a:pt x="59" y="244"/>
                </a:lnTo>
                <a:lnTo>
                  <a:pt x="59" y="239"/>
                </a:lnTo>
                <a:lnTo>
                  <a:pt x="59" y="237"/>
                </a:lnTo>
                <a:lnTo>
                  <a:pt x="58" y="237"/>
                </a:lnTo>
                <a:lnTo>
                  <a:pt x="58" y="237"/>
                </a:lnTo>
                <a:lnTo>
                  <a:pt x="56" y="241"/>
                </a:lnTo>
                <a:lnTo>
                  <a:pt x="58" y="244"/>
                </a:lnTo>
                <a:lnTo>
                  <a:pt x="59" y="244"/>
                </a:lnTo>
                <a:lnTo>
                  <a:pt x="59" y="244"/>
                </a:lnTo>
                <a:close/>
                <a:moveTo>
                  <a:pt x="125" y="239"/>
                </a:moveTo>
                <a:lnTo>
                  <a:pt x="125" y="239"/>
                </a:lnTo>
                <a:lnTo>
                  <a:pt x="125" y="244"/>
                </a:lnTo>
                <a:lnTo>
                  <a:pt x="126" y="245"/>
                </a:lnTo>
                <a:lnTo>
                  <a:pt x="126" y="245"/>
                </a:lnTo>
                <a:lnTo>
                  <a:pt x="136" y="245"/>
                </a:lnTo>
                <a:lnTo>
                  <a:pt x="136" y="245"/>
                </a:lnTo>
                <a:lnTo>
                  <a:pt x="137" y="241"/>
                </a:lnTo>
                <a:lnTo>
                  <a:pt x="137" y="239"/>
                </a:lnTo>
                <a:lnTo>
                  <a:pt x="137" y="237"/>
                </a:lnTo>
                <a:lnTo>
                  <a:pt x="137" y="237"/>
                </a:lnTo>
                <a:lnTo>
                  <a:pt x="125" y="239"/>
                </a:lnTo>
                <a:lnTo>
                  <a:pt x="125" y="239"/>
                </a:lnTo>
                <a:close/>
                <a:moveTo>
                  <a:pt x="308" y="244"/>
                </a:moveTo>
                <a:lnTo>
                  <a:pt x="308" y="244"/>
                </a:lnTo>
                <a:lnTo>
                  <a:pt x="309" y="242"/>
                </a:lnTo>
                <a:lnTo>
                  <a:pt x="311" y="241"/>
                </a:lnTo>
                <a:lnTo>
                  <a:pt x="309" y="237"/>
                </a:lnTo>
                <a:lnTo>
                  <a:pt x="308" y="237"/>
                </a:lnTo>
                <a:lnTo>
                  <a:pt x="308" y="237"/>
                </a:lnTo>
                <a:lnTo>
                  <a:pt x="308" y="244"/>
                </a:lnTo>
                <a:lnTo>
                  <a:pt x="308" y="244"/>
                </a:lnTo>
                <a:close/>
                <a:moveTo>
                  <a:pt x="384" y="239"/>
                </a:moveTo>
                <a:lnTo>
                  <a:pt x="384" y="239"/>
                </a:lnTo>
                <a:lnTo>
                  <a:pt x="386" y="245"/>
                </a:lnTo>
                <a:lnTo>
                  <a:pt x="389" y="251"/>
                </a:lnTo>
                <a:lnTo>
                  <a:pt x="389" y="251"/>
                </a:lnTo>
                <a:lnTo>
                  <a:pt x="398" y="251"/>
                </a:lnTo>
                <a:lnTo>
                  <a:pt x="398" y="251"/>
                </a:lnTo>
                <a:lnTo>
                  <a:pt x="398" y="248"/>
                </a:lnTo>
                <a:lnTo>
                  <a:pt x="398" y="245"/>
                </a:lnTo>
                <a:lnTo>
                  <a:pt x="396" y="242"/>
                </a:lnTo>
                <a:lnTo>
                  <a:pt x="393" y="241"/>
                </a:lnTo>
                <a:lnTo>
                  <a:pt x="389" y="237"/>
                </a:lnTo>
                <a:lnTo>
                  <a:pt x="386" y="237"/>
                </a:lnTo>
                <a:lnTo>
                  <a:pt x="384" y="239"/>
                </a:lnTo>
                <a:lnTo>
                  <a:pt x="384" y="239"/>
                </a:lnTo>
                <a:close/>
                <a:moveTo>
                  <a:pt x="377" y="244"/>
                </a:moveTo>
                <a:lnTo>
                  <a:pt x="377" y="244"/>
                </a:lnTo>
                <a:lnTo>
                  <a:pt x="377" y="239"/>
                </a:lnTo>
                <a:lnTo>
                  <a:pt x="375" y="239"/>
                </a:lnTo>
                <a:lnTo>
                  <a:pt x="373" y="237"/>
                </a:lnTo>
                <a:lnTo>
                  <a:pt x="373" y="237"/>
                </a:lnTo>
                <a:lnTo>
                  <a:pt x="373" y="239"/>
                </a:lnTo>
                <a:lnTo>
                  <a:pt x="373" y="241"/>
                </a:lnTo>
                <a:lnTo>
                  <a:pt x="377" y="244"/>
                </a:lnTo>
                <a:lnTo>
                  <a:pt x="377" y="244"/>
                </a:lnTo>
                <a:close/>
                <a:moveTo>
                  <a:pt x="512" y="241"/>
                </a:moveTo>
                <a:lnTo>
                  <a:pt x="512" y="241"/>
                </a:lnTo>
                <a:lnTo>
                  <a:pt x="515" y="245"/>
                </a:lnTo>
                <a:lnTo>
                  <a:pt x="520" y="248"/>
                </a:lnTo>
                <a:lnTo>
                  <a:pt x="520" y="248"/>
                </a:lnTo>
                <a:lnTo>
                  <a:pt x="520" y="244"/>
                </a:lnTo>
                <a:lnTo>
                  <a:pt x="521" y="239"/>
                </a:lnTo>
                <a:lnTo>
                  <a:pt x="521" y="239"/>
                </a:lnTo>
                <a:lnTo>
                  <a:pt x="517" y="239"/>
                </a:lnTo>
                <a:lnTo>
                  <a:pt x="512" y="241"/>
                </a:lnTo>
                <a:lnTo>
                  <a:pt x="512" y="241"/>
                </a:lnTo>
                <a:close/>
                <a:moveTo>
                  <a:pt x="639" y="244"/>
                </a:moveTo>
                <a:lnTo>
                  <a:pt x="639" y="244"/>
                </a:lnTo>
                <a:lnTo>
                  <a:pt x="640" y="247"/>
                </a:lnTo>
                <a:lnTo>
                  <a:pt x="643" y="247"/>
                </a:lnTo>
                <a:lnTo>
                  <a:pt x="643" y="247"/>
                </a:lnTo>
                <a:lnTo>
                  <a:pt x="643" y="242"/>
                </a:lnTo>
                <a:lnTo>
                  <a:pt x="642" y="239"/>
                </a:lnTo>
                <a:lnTo>
                  <a:pt x="640" y="239"/>
                </a:lnTo>
                <a:lnTo>
                  <a:pt x="640" y="239"/>
                </a:lnTo>
                <a:lnTo>
                  <a:pt x="639" y="241"/>
                </a:lnTo>
                <a:lnTo>
                  <a:pt x="639" y="244"/>
                </a:lnTo>
                <a:lnTo>
                  <a:pt x="639" y="244"/>
                </a:lnTo>
                <a:close/>
                <a:moveTo>
                  <a:pt x="195" y="251"/>
                </a:moveTo>
                <a:lnTo>
                  <a:pt x="195" y="251"/>
                </a:lnTo>
                <a:lnTo>
                  <a:pt x="200" y="251"/>
                </a:lnTo>
                <a:lnTo>
                  <a:pt x="201" y="250"/>
                </a:lnTo>
                <a:lnTo>
                  <a:pt x="203" y="247"/>
                </a:lnTo>
                <a:lnTo>
                  <a:pt x="203" y="247"/>
                </a:lnTo>
                <a:lnTo>
                  <a:pt x="200" y="242"/>
                </a:lnTo>
                <a:lnTo>
                  <a:pt x="195" y="239"/>
                </a:lnTo>
                <a:lnTo>
                  <a:pt x="195" y="239"/>
                </a:lnTo>
                <a:lnTo>
                  <a:pt x="194" y="242"/>
                </a:lnTo>
                <a:lnTo>
                  <a:pt x="194" y="245"/>
                </a:lnTo>
                <a:lnTo>
                  <a:pt x="195" y="251"/>
                </a:lnTo>
                <a:lnTo>
                  <a:pt x="195" y="251"/>
                </a:lnTo>
                <a:close/>
                <a:moveTo>
                  <a:pt x="360" y="241"/>
                </a:moveTo>
                <a:lnTo>
                  <a:pt x="360" y="241"/>
                </a:lnTo>
                <a:lnTo>
                  <a:pt x="361" y="247"/>
                </a:lnTo>
                <a:lnTo>
                  <a:pt x="363" y="250"/>
                </a:lnTo>
                <a:lnTo>
                  <a:pt x="366" y="251"/>
                </a:lnTo>
                <a:lnTo>
                  <a:pt x="366" y="251"/>
                </a:lnTo>
                <a:lnTo>
                  <a:pt x="367" y="247"/>
                </a:lnTo>
                <a:lnTo>
                  <a:pt x="367" y="241"/>
                </a:lnTo>
                <a:lnTo>
                  <a:pt x="367" y="241"/>
                </a:lnTo>
                <a:lnTo>
                  <a:pt x="363" y="241"/>
                </a:lnTo>
                <a:lnTo>
                  <a:pt x="361" y="241"/>
                </a:lnTo>
                <a:lnTo>
                  <a:pt x="360" y="241"/>
                </a:lnTo>
                <a:lnTo>
                  <a:pt x="360" y="241"/>
                </a:lnTo>
                <a:close/>
                <a:moveTo>
                  <a:pt x="713" y="245"/>
                </a:moveTo>
                <a:lnTo>
                  <a:pt x="713" y="245"/>
                </a:lnTo>
                <a:lnTo>
                  <a:pt x="712" y="242"/>
                </a:lnTo>
                <a:lnTo>
                  <a:pt x="710" y="239"/>
                </a:lnTo>
                <a:lnTo>
                  <a:pt x="710" y="239"/>
                </a:lnTo>
                <a:lnTo>
                  <a:pt x="710" y="244"/>
                </a:lnTo>
                <a:lnTo>
                  <a:pt x="710" y="245"/>
                </a:lnTo>
                <a:lnTo>
                  <a:pt x="713" y="245"/>
                </a:lnTo>
                <a:lnTo>
                  <a:pt x="713" y="245"/>
                </a:lnTo>
                <a:close/>
                <a:moveTo>
                  <a:pt x="735" y="250"/>
                </a:moveTo>
                <a:lnTo>
                  <a:pt x="735" y="250"/>
                </a:lnTo>
                <a:lnTo>
                  <a:pt x="735" y="244"/>
                </a:lnTo>
                <a:lnTo>
                  <a:pt x="732" y="239"/>
                </a:lnTo>
                <a:lnTo>
                  <a:pt x="732" y="239"/>
                </a:lnTo>
                <a:lnTo>
                  <a:pt x="733" y="242"/>
                </a:lnTo>
                <a:lnTo>
                  <a:pt x="733" y="245"/>
                </a:lnTo>
                <a:lnTo>
                  <a:pt x="733" y="248"/>
                </a:lnTo>
                <a:lnTo>
                  <a:pt x="735" y="250"/>
                </a:lnTo>
                <a:lnTo>
                  <a:pt x="735" y="250"/>
                </a:lnTo>
                <a:close/>
                <a:moveTo>
                  <a:pt x="40" y="254"/>
                </a:moveTo>
                <a:lnTo>
                  <a:pt x="40" y="254"/>
                </a:lnTo>
                <a:lnTo>
                  <a:pt x="41" y="251"/>
                </a:lnTo>
                <a:lnTo>
                  <a:pt x="41" y="247"/>
                </a:lnTo>
                <a:lnTo>
                  <a:pt x="41" y="241"/>
                </a:lnTo>
                <a:lnTo>
                  <a:pt x="41" y="241"/>
                </a:lnTo>
                <a:lnTo>
                  <a:pt x="40" y="254"/>
                </a:lnTo>
                <a:lnTo>
                  <a:pt x="40" y="254"/>
                </a:lnTo>
                <a:close/>
                <a:moveTo>
                  <a:pt x="41" y="266"/>
                </a:moveTo>
                <a:lnTo>
                  <a:pt x="41" y="266"/>
                </a:lnTo>
                <a:lnTo>
                  <a:pt x="44" y="266"/>
                </a:lnTo>
                <a:lnTo>
                  <a:pt x="46" y="263"/>
                </a:lnTo>
                <a:lnTo>
                  <a:pt x="49" y="259"/>
                </a:lnTo>
                <a:lnTo>
                  <a:pt x="50" y="244"/>
                </a:lnTo>
                <a:lnTo>
                  <a:pt x="50" y="244"/>
                </a:lnTo>
                <a:lnTo>
                  <a:pt x="49" y="244"/>
                </a:lnTo>
                <a:lnTo>
                  <a:pt x="49" y="242"/>
                </a:lnTo>
                <a:lnTo>
                  <a:pt x="47" y="241"/>
                </a:lnTo>
                <a:lnTo>
                  <a:pt x="46" y="241"/>
                </a:lnTo>
                <a:lnTo>
                  <a:pt x="46" y="241"/>
                </a:lnTo>
                <a:lnTo>
                  <a:pt x="44" y="248"/>
                </a:lnTo>
                <a:lnTo>
                  <a:pt x="43" y="254"/>
                </a:lnTo>
                <a:lnTo>
                  <a:pt x="41" y="260"/>
                </a:lnTo>
                <a:lnTo>
                  <a:pt x="41" y="266"/>
                </a:lnTo>
                <a:lnTo>
                  <a:pt x="41" y="266"/>
                </a:lnTo>
                <a:close/>
                <a:moveTo>
                  <a:pt x="85" y="247"/>
                </a:moveTo>
                <a:lnTo>
                  <a:pt x="85" y="247"/>
                </a:lnTo>
                <a:lnTo>
                  <a:pt x="84" y="244"/>
                </a:lnTo>
                <a:lnTo>
                  <a:pt x="82" y="242"/>
                </a:lnTo>
                <a:lnTo>
                  <a:pt x="81" y="241"/>
                </a:lnTo>
                <a:lnTo>
                  <a:pt x="81" y="241"/>
                </a:lnTo>
                <a:lnTo>
                  <a:pt x="81" y="245"/>
                </a:lnTo>
                <a:lnTo>
                  <a:pt x="82" y="247"/>
                </a:lnTo>
                <a:lnTo>
                  <a:pt x="85" y="247"/>
                </a:lnTo>
                <a:lnTo>
                  <a:pt x="85" y="247"/>
                </a:lnTo>
                <a:close/>
                <a:moveTo>
                  <a:pt x="99" y="242"/>
                </a:moveTo>
                <a:lnTo>
                  <a:pt x="99" y="242"/>
                </a:lnTo>
                <a:lnTo>
                  <a:pt x="99" y="244"/>
                </a:lnTo>
                <a:lnTo>
                  <a:pt x="98" y="245"/>
                </a:lnTo>
                <a:lnTo>
                  <a:pt x="98" y="245"/>
                </a:lnTo>
                <a:lnTo>
                  <a:pt x="101" y="247"/>
                </a:lnTo>
                <a:lnTo>
                  <a:pt x="107" y="247"/>
                </a:lnTo>
                <a:lnTo>
                  <a:pt x="107" y="247"/>
                </a:lnTo>
                <a:lnTo>
                  <a:pt x="107" y="244"/>
                </a:lnTo>
                <a:lnTo>
                  <a:pt x="108" y="241"/>
                </a:lnTo>
                <a:lnTo>
                  <a:pt x="108" y="241"/>
                </a:lnTo>
                <a:lnTo>
                  <a:pt x="105" y="241"/>
                </a:lnTo>
                <a:lnTo>
                  <a:pt x="105" y="241"/>
                </a:lnTo>
                <a:lnTo>
                  <a:pt x="105" y="244"/>
                </a:lnTo>
                <a:lnTo>
                  <a:pt x="104" y="244"/>
                </a:lnTo>
                <a:lnTo>
                  <a:pt x="101" y="242"/>
                </a:lnTo>
                <a:lnTo>
                  <a:pt x="99" y="242"/>
                </a:lnTo>
                <a:lnTo>
                  <a:pt x="99" y="242"/>
                </a:lnTo>
                <a:close/>
                <a:moveTo>
                  <a:pt x="561" y="244"/>
                </a:moveTo>
                <a:lnTo>
                  <a:pt x="561" y="244"/>
                </a:lnTo>
                <a:lnTo>
                  <a:pt x="567" y="245"/>
                </a:lnTo>
                <a:lnTo>
                  <a:pt x="567" y="245"/>
                </a:lnTo>
                <a:lnTo>
                  <a:pt x="566" y="244"/>
                </a:lnTo>
                <a:lnTo>
                  <a:pt x="564" y="242"/>
                </a:lnTo>
                <a:lnTo>
                  <a:pt x="561" y="241"/>
                </a:lnTo>
                <a:lnTo>
                  <a:pt x="561" y="241"/>
                </a:lnTo>
                <a:lnTo>
                  <a:pt x="561" y="242"/>
                </a:lnTo>
                <a:lnTo>
                  <a:pt x="561" y="244"/>
                </a:lnTo>
                <a:lnTo>
                  <a:pt x="561" y="244"/>
                </a:lnTo>
                <a:close/>
                <a:moveTo>
                  <a:pt x="181" y="256"/>
                </a:moveTo>
                <a:lnTo>
                  <a:pt x="181" y="256"/>
                </a:lnTo>
                <a:lnTo>
                  <a:pt x="186" y="256"/>
                </a:lnTo>
                <a:lnTo>
                  <a:pt x="191" y="256"/>
                </a:lnTo>
                <a:lnTo>
                  <a:pt x="191" y="256"/>
                </a:lnTo>
                <a:lnTo>
                  <a:pt x="189" y="248"/>
                </a:lnTo>
                <a:lnTo>
                  <a:pt x="189" y="245"/>
                </a:lnTo>
                <a:lnTo>
                  <a:pt x="189" y="242"/>
                </a:lnTo>
                <a:lnTo>
                  <a:pt x="189" y="242"/>
                </a:lnTo>
                <a:lnTo>
                  <a:pt x="184" y="244"/>
                </a:lnTo>
                <a:lnTo>
                  <a:pt x="183" y="247"/>
                </a:lnTo>
                <a:lnTo>
                  <a:pt x="181" y="251"/>
                </a:lnTo>
                <a:lnTo>
                  <a:pt x="181" y="256"/>
                </a:lnTo>
                <a:lnTo>
                  <a:pt x="181" y="256"/>
                </a:lnTo>
                <a:close/>
                <a:moveTo>
                  <a:pt x="508" y="253"/>
                </a:moveTo>
                <a:lnTo>
                  <a:pt x="508" y="253"/>
                </a:lnTo>
                <a:lnTo>
                  <a:pt x="512" y="253"/>
                </a:lnTo>
                <a:lnTo>
                  <a:pt x="515" y="251"/>
                </a:lnTo>
                <a:lnTo>
                  <a:pt x="515" y="251"/>
                </a:lnTo>
                <a:lnTo>
                  <a:pt x="512" y="250"/>
                </a:lnTo>
                <a:lnTo>
                  <a:pt x="511" y="247"/>
                </a:lnTo>
                <a:lnTo>
                  <a:pt x="509" y="244"/>
                </a:lnTo>
                <a:lnTo>
                  <a:pt x="506" y="242"/>
                </a:lnTo>
                <a:lnTo>
                  <a:pt x="506" y="242"/>
                </a:lnTo>
                <a:lnTo>
                  <a:pt x="506" y="247"/>
                </a:lnTo>
                <a:lnTo>
                  <a:pt x="508" y="253"/>
                </a:lnTo>
                <a:lnTo>
                  <a:pt x="508" y="253"/>
                </a:lnTo>
                <a:close/>
                <a:moveTo>
                  <a:pt x="723" y="248"/>
                </a:moveTo>
                <a:lnTo>
                  <a:pt x="723" y="248"/>
                </a:lnTo>
                <a:lnTo>
                  <a:pt x="726" y="253"/>
                </a:lnTo>
                <a:lnTo>
                  <a:pt x="726" y="253"/>
                </a:lnTo>
                <a:lnTo>
                  <a:pt x="727" y="250"/>
                </a:lnTo>
                <a:lnTo>
                  <a:pt x="727" y="247"/>
                </a:lnTo>
                <a:lnTo>
                  <a:pt x="726" y="244"/>
                </a:lnTo>
                <a:lnTo>
                  <a:pt x="724" y="242"/>
                </a:lnTo>
                <a:lnTo>
                  <a:pt x="724" y="242"/>
                </a:lnTo>
                <a:lnTo>
                  <a:pt x="724" y="244"/>
                </a:lnTo>
                <a:lnTo>
                  <a:pt x="723" y="245"/>
                </a:lnTo>
                <a:lnTo>
                  <a:pt x="723" y="247"/>
                </a:lnTo>
                <a:lnTo>
                  <a:pt x="723" y="248"/>
                </a:lnTo>
                <a:lnTo>
                  <a:pt x="723" y="248"/>
                </a:lnTo>
                <a:close/>
                <a:moveTo>
                  <a:pt x="343" y="244"/>
                </a:moveTo>
                <a:lnTo>
                  <a:pt x="343" y="244"/>
                </a:lnTo>
                <a:lnTo>
                  <a:pt x="345" y="248"/>
                </a:lnTo>
                <a:lnTo>
                  <a:pt x="346" y="253"/>
                </a:lnTo>
                <a:lnTo>
                  <a:pt x="346" y="253"/>
                </a:lnTo>
                <a:lnTo>
                  <a:pt x="354" y="253"/>
                </a:lnTo>
                <a:lnTo>
                  <a:pt x="354" y="253"/>
                </a:lnTo>
                <a:lnTo>
                  <a:pt x="352" y="247"/>
                </a:lnTo>
                <a:lnTo>
                  <a:pt x="352" y="242"/>
                </a:lnTo>
                <a:lnTo>
                  <a:pt x="352" y="242"/>
                </a:lnTo>
                <a:lnTo>
                  <a:pt x="343" y="244"/>
                </a:lnTo>
                <a:lnTo>
                  <a:pt x="343" y="244"/>
                </a:lnTo>
                <a:close/>
                <a:moveTo>
                  <a:pt x="160" y="245"/>
                </a:moveTo>
                <a:lnTo>
                  <a:pt x="160" y="245"/>
                </a:lnTo>
                <a:lnTo>
                  <a:pt x="160" y="248"/>
                </a:lnTo>
                <a:lnTo>
                  <a:pt x="160" y="253"/>
                </a:lnTo>
                <a:lnTo>
                  <a:pt x="160" y="253"/>
                </a:lnTo>
                <a:lnTo>
                  <a:pt x="165" y="254"/>
                </a:lnTo>
                <a:lnTo>
                  <a:pt x="168" y="251"/>
                </a:lnTo>
                <a:lnTo>
                  <a:pt x="171" y="248"/>
                </a:lnTo>
                <a:lnTo>
                  <a:pt x="172" y="244"/>
                </a:lnTo>
                <a:lnTo>
                  <a:pt x="172" y="244"/>
                </a:lnTo>
                <a:lnTo>
                  <a:pt x="166" y="245"/>
                </a:lnTo>
                <a:lnTo>
                  <a:pt x="163" y="245"/>
                </a:lnTo>
                <a:lnTo>
                  <a:pt x="160" y="245"/>
                </a:lnTo>
                <a:lnTo>
                  <a:pt x="160" y="245"/>
                </a:lnTo>
                <a:close/>
                <a:moveTo>
                  <a:pt x="232" y="253"/>
                </a:moveTo>
                <a:lnTo>
                  <a:pt x="232" y="253"/>
                </a:lnTo>
                <a:lnTo>
                  <a:pt x="236" y="253"/>
                </a:lnTo>
                <a:lnTo>
                  <a:pt x="236" y="253"/>
                </a:lnTo>
                <a:lnTo>
                  <a:pt x="235" y="247"/>
                </a:lnTo>
                <a:lnTo>
                  <a:pt x="233" y="244"/>
                </a:lnTo>
                <a:lnTo>
                  <a:pt x="233" y="244"/>
                </a:lnTo>
                <a:lnTo>
                  <a:pt x="233" y="248"/>
                </a:lnTo>
                <a:lnTo>
                  <a:pt x="232" y="253"/>
                </a:lnTo>
                <a:lnTo>
                  <a:pt x="232" y="253"/>
                </a:lnTo>
                <a:close/>
                <a:moveTo>
                  <a:pt x="223" y="245"/>
                </a:moveTo>
                <a:lnTo>
                  <a:pt x="223" y="245"/>
                </a:lnTo>
                <a:lnTo>
                  <a:pt x="223" y="248"/>
                </a:lnTo>
                <a:lnTo>
                  <a:pt x="223" y="253"/>
                </a:lnTo>
                <a:lnTo>
                  <a:pt x="223" y="253"/>
                </a:lnTo>
                <a:lnTo>
                  <a:pt x="224" y="253"/>
                </a:lnTo>
                <a:lnTo>
                  <a:pt x="227" y="253"/>
                </a:lnTo>
                <a:lnTo>
                  <a:pt x="227" y="253"/>
                </a:lnTo>
                <a:lnTo>
                  <a:pt x="227" y="245"/>
                </a:lnTo>
                <a:lnTo>
                  <a:pt x="226" y="244"/>
                </a:lnTo>
                <a:lnTo>
                  <a:pt x="223" y="245"/>
                </a:lnTo>
                <a:lnTo>
                  <a:pt x="223" y="245"/>
                </a:lnTo>
                <a:close/>
                <a:moveTo>
                  <a:pt x="261" y="248"/>
                </a:moveTo>
                <a:lnTo>
                  <a:pt x="261" y="248"/>
                </a:lnTo>
                <a:lnTo>
                  <a:pt x="264" y="250"/>
                </a:lnTo>
                <a:lnTo>
                  <a:pt x="265" y="250"/>
                </a:lnTo>
                <a:lnTo>
                  <a:pt x="265" y="248"/>
                </a:lnTo>
                <a:lnTo>
                  <a:pt x="265" y="248"/>
                </a:lnTo>
                <a:lnTo>
                  <a:pt x="265" y="245"/>
                </a:lnTo>
                <a:lnTo>
                  <a:pt x="262" y="244"/>
                </a:lnTo>
                <a:lnTo>
                  <a:pt x="262" y="244"/>
                </a:lnTo>
                <a:lnTo>
                  <a:pt x="261" y="245"/>
                </a:lnTo>
                <a:lnTo>
                  <a:pt x="261" y="248"/>
                </a:lnTo>
                <a:lnTo>
                  <a:pt x="261" y="248"/>
                </a:lnTo>
                <a:close/>
                <a:moveTo>
                  <a:pt x="503" y="253"/>
                </a:moveTo>
                <a:lnTo>
                  <a:pt x="503" y="253"/>
                </a:lnTo>
                <a:lnTo>
                  <a:pt x="500" y="244"/>
                </a:lnTo>
                <a:lnTo>
                  <a:pt x="500" y="244"/>
                </a:lnTo>
                <a:lnTo>
                  <a:pt x="500" y="251"/>
                </a:lnTo>
                <a:lnTo>
                  <a:pt x="500" y="253"/>
                </a:lnTo>
                <a:lnTo>
                  <a:pt x="503" y="253"/>
                </a:lnTo>
                <a:lnTo>
                  <a:pt x="503" y="253"/>
                </a:lnTo>
                <a:close/>
                <a:moveTo>
                  <a:pt x="691" y="257"/>
                </a:moveTo>
                <a:lnTo>
                  <a:pt x="691" y="257"/>
                </a:lnTo>
                <a:lnTo>
                  <a:pt x="694" y="257"/>
                </a:lnTo>
                <a:lnTo>
                  <a:pt x="695" y="256"/>
                </a:lnTo>
                <a:lnTo>
                  <a:pt x="695" y="251"/>
                </a:lnTo>
                <a:lnTo>
                  <a:pt x="694" y="248"/>
                </a:lnTo>
                <a:lnTo>
                  <a:pt x="691" y="245"/>
                </a:lnTo>
                <a:lnTo>
                  <a:pt x="691" y="245"/>
                </a:lnTo>
                <a:lnTo>
                  <a:pt x="691" y="257"/>
                </a:lnTo>
                <a:lnTo>
                  <a:pt x="691" y="257"/>
                </a:lnTo>
                <a:close/>
                <a:moveTo>
                  <a:pt x="154" y="245"/>
                </a:moveTo>
                <a:lnTo>
                  <a:pt x="154" y="245"/>
                </a:lnTo>
                <a:lnTo>
                  <a:pt x="152" y="247"/>
                </a:lnTo>
                <a:lnTo>
                  <a:pt x="149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51"/>
                </a:lnTo>
                <a:lnTo>
                  <a:pt x="146" y="251"/>
                </a:lnTo>
                <a:lnTo>
                  <a:pt x="151" y="253"/>
                </a:lnTo>
                <a:lnTo>
                  <a:pt x="155" y="253"/>
                </a:lnTo>
                <a:lnTo>
                  <a:pt x="155" y="253"/>
                </a:lnTo>
                <a:lnTo>
                  <a:pt x="155" y="248"/>
                </a:lnTo>
                <a:lnTo>
                  <a:pt x="155" y="247"/>
                </a:lnTo>
                <a:lnTo>
                  <a:pt x="154" y="245"/>
                </a:lnTo>
                <a:lnTo>
                  <a:pt x="154" y="245"/>
                </a:lnTo>
                <a:close/>
                <a:moveTo>
                  <a:pt x="328" y="247"/>
                </a:moveTo>
                <a:lnTo>
                  <a:pt x="328" y="247"/>
                </a:lnTo>
                <a:lnTo>
                  <a:pt x="331" y="251"/>
                </a:lnTo>
                <a:lnTo>
                  <a:pt x="332" y="253"/>
                </a:lnTo>
                <a:lnTo>
                  <a:pt x="335" y="253"/>
                </a:lnTo>
                <a:lnTo>
                  <a:pt x="335" y="253"/>
                </a:lnTo>
                <a:lnTo>
                  <a:pt x="335" y="250"/>
                </a:lnTo>
                <a:lnTo>
                  <a:pt x="335" y="247"/>
                </a:lnTo>
                <a:lnTo>
                  <a:pt x="335" y="247"/>
                </a:lnTo>
                <a:lnTo>
                  <a:pt x="331" y="245"/>
                </a:lnTo>
                <a:lnTo>
                  <a:pt x="328" y="247"/>
                </a:lnTo>
                <a:lnTo>
                  <a:pt x="328" y="247"/>
                </a:lnTo>
                <a:close/>
                <a:moveTo>
                  <a:pt x="471" y="254"/>
                </a:moveTo>
                <a:lnTo>
                  <a:pt x="471" y="254"/>
                </a:lnTo>
                <a:lnTo>
                  <a:pt x="477" y="254"/>
                </a:lnTo>
                <a:lnTo>
                  <a:pt x="482" y="253"/>
                </a:lnTo>
                <a:lnTo>
                  <a:pt x="486" y="250"/>
                </a:lnTo>
                <a:lnTo>
                  <a:pt x="488" y="247"/>
                </a:lnTo>
                <a:lnTo>
                  <a:pt x="488" y="247"/>
                </a:lnTo>
                <a:lnTo>
                  <a:pt x="476" y="248"/>
                </a:lnTo>
                <a:lnTo>
                  <a:pt x="471" y="250"/>
                </a:lnTo>
                <a:lnTo>
                  <a:pt x="470" y="251"/>
                </a:lnTo>
                <a:lnTo>
                  <a:pt x="471" y="254"/>
                </a:lnTo>
                <a:lnTo>
                  <a:pt x="471" y="254"/>
                </a:lnTo>
                <a:close/>
                <a:moveTo>
                  <a:pt x="412" y="251"/>
                </a:moveTo>
                <a:lnTo>
                  <a:pt x="412" y="251"/>
                </a:lnTo>
                <a:lnTo>
                  <a:pt x="416" y="251"/>
                </a:lnTo>
                <a:lnTo>
                  <a:pt x="418" y="250"/>
                </a:lnTo>
                <a:lnTo>
                  <a:pt x="418" y="250"/>
                </a:lnTo>
                <a:lnTo>
                  <a:pt x="415" y="248"/>
                </a:lnTo>
                <a:lnTo>
                  <a:pt x="412" y="247"/>
                </a:lnTo>
                <a:lnTo>
                  <a:pt x="412" y="247"/>
                </a:lnTo>
                <a:lnTo>
                  <a:pt x="412" y="251"/>
                </a:lnTo>
                <a:lnTo>
                  <a:pt x="412" y="251"/>
                </a:lnTo>
                <a:close/>
                <a:moveTo>
                  <a:pt x="316" y="247"/>
                </a:moveTo>
                <a:lnTo>
                  <a:pt x="316" y="247"/>
                </a:lnTo>
                <a:lnTo>
                  <a:pt x="316" y="256"/>
                </a:lnTo>
                <a:lnTo>
                  <a:pt x="316" y="256"/>
                </a:lnTo>
                <a:lnTo>
                  <a:pt x="322" y="254"/>
                </a:lnTo>
                <a:lnTo>
                  <a:pt x="326" y="253"/>
                </a:lnTo>
                <a:lnTo>
                  <a:pt x="326" y="253"/>
                </a:lnTo>
                <a:lnTo>
                  <a:pt x="325" y="251"/>
                </a:lnTo>
                <a:lnTo>
                  <a:pt x="322" y="248"/>
                </a:lnTo>
                <a:lnTo>
                  <a:pt x="320" y="247"/>
                </a:lnTo>
                <a:lnTo>
                  <a:pt x="316" y="247"/>
                </a:lnTo>
                <a:lnTo>
                  <a:pt x="316" y="247"/>
                </a:lnTo>
                <a:close/>
                <a:moveTo>
                  <a:pt x="53" y="263"/>
                </a:moveTo>
                <a:lnTo>
                  <a:pt x="53" y="263"/>
                </a:lnTo>
                <a:lnTo>
                  <a:pt x="56" y="263"/>
                </a:lnTo>
                <a:lnTo>
                  <a:pt x="58" y="266"/>
                </a:lnTo>
                <a:lnTo>
                  <a:pt x="62" y="270"/>
                </a:lnTo>
                <a:lnTo>
                  <a:pt x="62" y="270"/>
                </a:lnTo>
                <a:lnTo>
                  <a:pt x="61" y="259"/>
                </a:lnTo>
                <a:lnTo>
                  <a:pt x="59" y="248"/>
                </a:lnTo>
                <a:lnTo>
                  <a:pt x="59" y="248"/>
                </a:lnTo>
                <a:lnTo>
                  <a:pt x="58" y="248"/>
                </a:lnTo>
                <a:lnTo>
                  <a:pt x="56" y="247"/>
                </a:lnTo>
                <a:lnTo>
                  <a:pt x="56" y="247"/>
                </a:lnTo>
                <a:lnTo>
                  <a:pt x="53" y="263"/>
                </a:lnTo>
                <a:lnTo>
                  <a:pt x="53" y="263"/>
                </a:lnTo>
                <a:close/>
                <a:moveTo>
                  <a:pt x="575" y="250"/>
                </a:moveTo>
                <a:lnTo>
                  <a:pt x="575" y="250"/>
                </a:lnTo>
                <a:lnTo>
                  <a:pt x="578" y="250"/>
                </a:lnTo>
                <a:lnTo>
                  <a:pt x="581" y="251"/>
                </a:lnTo>
                <a:lnTo>
                  <a:pt x="581" y="251"/>
                </a:lnTo>
                <a:lnTo>
                  <a:pt x="581" y="248"/>
                </a:lnTo>
                <a:lnTo>
                  <a:pt x="581" y="248"/>
                </a:lnTo>
                <a:lnTo>
                  <a:pt x="581" y="247"/>
                </a:lnTo>
                <a:lnTo>
                  <a:pt x="581" y="247"/>
                </a:lnTo>
                <a:lnTo>
                  <a:pt x="579" y="248"/>
                </a:lnTo>
                <a:lnTo>
                  <a:pt x="578" y="248"/>
                </a:lnTo>
                <a:lnTo>
                  <a:pt x="576" y="248"/>
                </a:lnTo>
                <a:lnTo>
                  <a:pt x="575" y="250"/>
                </a:lnTo>
                <a:lnTo>
                  <a:pt x="575" y="250"/>
                </a:lnTo>
                <a:close/>
                <a:moveTo>
                  <a:pt x="306" y="256"/>
                </a:moveTo>
                <a:lnTo>
                  <a:pt x="306" y="256"/>
                </a:lnTo>
                <a:lnTo>
                  <a:pt x="309" y="256"/>
                </a:lnTo>
                <a:lnTo>
                  <a:pt x="311" y="257"/>
                </a:lnTo>
                <a:lnTo>
                  <a:pt x="311" y="257"/>
                </a:lnTo>
                <a:lnTo>
                  <a:pt x="311" y="251"/>
                </a:lnTo>
                <a:lnTo>
                  <a:pt x="311" y="250"/>
                </a:lnTo>
                <a:lnTo>
                  <a:pt x="309" y="248"/>
                </a:lnTo>
                <a:lnTo>
                  <a:pt x="309" y="248"/>
                </a:lnTo>
                <a:lnTo>
                  <a:pt x="308" y="250"/>
                </a:lnTo>
                <a:lnTo>
                  <a:pt x="308" y="251"/>
                </a:lnTo>
                <a:lnTo>
                  <a:pt x="308" y="254"/>
                </a:lnTo>
                <a:lnTo>
                  <a:pt x="306" y="256"/>
                </a:lnTo>
                <a:lnTo>
                  <a:pt x="306" y="256"/>
                </a:lnTo>
                <a:close/>
                <a:moveTo>
                  <a:pt x="377" y="250"/>
                </a:moveTo>
                <a:lnTo>
                  <a:pt x="377" y="250"/>
                </a:lnTo>
                <a:lnTo>
                  <a:pt x="375" y="250"/>
                </a:lnTo>
                <a:lnTo>
                  <a:pt x="375" y="248"/>
                </a:lnTo>
                <a:lnTo>
                  <a:pt x="373" y="248"/>
                </a:lnTo>
                <a:lnTo>
                  <a:pt x="372" y="248"/>
                </a:lnTo>
                <a:lnTo>
                  <a:pt x="372" y="248"/>
                </a:lnTo>
                <a:lnTo>
                  <a:pt x="372" y="250"/>
                </a:lnTo>
                <a:lnTo>
                  <a:pt x="373" y="251"/>
                </a:lnTo>
                <a:lnTo>
                  <a:pt x="375" y="251"/>
                </a:lnTo>
                <a:lnTo>
                  <a:pt x="377" y="250"/>
                </a:lnTo>
                <a:lnTo>
                  <a:pt x="377" y="250"/>
                </a:lnTo>
                <a:close/>
                <a:moveTo>
                  <a:pt x="299" y="251"/>
                </a:moveTo>
                <a:lnTo>
                  <a:pt x="299" y="251"/>
                </a:lnTo>
                <a:lnTo>
                  <a:pt x="300" y="253"/>
                </a:lnTo>
                <a:lnTo>
                  <a:pt x="302" y="256"/>
                </a:lnTo>
                <a:lnTo>
                  <a:pt x="302" y="256"/>
                </a:lnTo>
                <a:lnTo>
                  <a:pt x="302" y="253"/>
                </a:lnTo>
                <a:lnTo>
                  <a:pt x="302" y="248"/>
                </a:lnTo>
                <a:lnTo>
                  <a:pt x="302" y="248"/>
                </a:lnTo>
                <a:lnTo>
                  <a:pt x="300" y="250"/>
                </a:lnTo>
                <a:lnTo>
                  <a:pt x="299" y="250"/>
                </a:lnTo>
                <a:lnTo>
                  <a:pt x="299" y="251"/>
                </a:lnTo>
                <a:lnTo>
                  <a:pt x="299" y="251"/>
                </a:lnTo>
                <a:close/>
                <a:moveTo>
                  <a:pt x="341" y="253"/>
                </a:moveTo>
                <a:lnTo>
                  <a:pt x="341" y="253"/>
                </a:lnTo>
                <a:lnTo>
                  <a:pt x="341" y="253"/>
                </a:lnTo>
                <a:lnTo>
                  <a:pt x="341" y="251"/>
                </a:lnTo>
                <a:lnTo>
                  <a:pt x="340" y="248"/>
                </a:lnTo>
                <a:lnTo>
                  <a:pt x="340" y="248"/>
                </a:lnTo>
                <a:lnTo>
                  <a:pt x="340" y="251"/>
                </a:lnTo>
                <a:lnTo>
                  <a:pt x="340" y="253"/>
                </a:lnTo>
                <a:lnTo>
                  <a:pt x="341" y="253"/>
                </a:lnTo>
                <a:lnTo>
                  <a:pt x="341" y="253"/>
                </a:lnTo>
                <a:close/>
                <a:moveTo>
                  <a:pt x="601" y="256"/>
                </a:moveTo>
                <a:lnTo>
                  <a:pt x="601" y="256"/>
                </a:lnTo>
                <a:lnTo>
                  <a:pt x="601" y="254"/>
                </a:lnTo>
                <a:lnTo>
                  <a:pt x="601" y="253"/>
                </a:lnTo>
                <a:lnTo>
                  <a:pt x="601" y="248"/>
                </a:lnTo>
                <a:lnTo>
                  <a:pt x="601" y="248"/>
                </a:lnTo>
                <a:lnTo>
                  <a:pt x="596" y="248"/>
                </a:lnTo>
                <a:lnTo>
                  <a:pt x="596" y="248"/>
                </a:lnTo>
                <a:lnTo>
                  <a:pt x="598" y="253"/>
                </a:lnTo>
                <a:lnTo>
                  <a:pt x="598" y="256"/>
                </a:lnTo>
                <a:lnTo>
                  <a:pt x="601" y="256"/>
                </a:lnTo>
                <a:lnTo>
                  <a:pt x="601" y="256"/>
                </a:lnTo>
                <a:close/>
                <a:moveTo>
                  <a:pt x="117" y="250"/>
                </a:moveTo>
                <a:lnTo>
                  <a:pt x="117" y="250"/>
                </a:lnTo>
                <a:lnTo>
                  <a:pt x="117" y="254"/>
                </a:lnTo>
                <a:lnTo>
                  <a:pt x="119" y="257"/>
                </a:lnTo>
                <a:lnTo>
                  <a:pt x="119" y="257"/>
                </a:lnTo>
                <a:lnTo>
                  <a:pt x="123" y="257"/>
                </a:lnTo>
                <a:lnTo>
                  <a:pt x="126" y="256"/>
                </a:lnTo>
                <a:lnTo>
                  <a:pt x="126" y="256"/>
                </a:lnTo>
                <a:lnTo>
                  <a:pt x="123" y="251"/>
                </a:lnTo>
                <a:lnTo>
                  <a:pt x="120" y="250"/>
                </a:lnTo>
                <a:lnTo>
                  <a:pt x="117" y="250"/>
                </a:lnTo>
                <a:lnTo>
                  <a:pt x="117" y="250"/>
                </a:lnTo>
                <a:close/>
                <a:moveTo>
                  <a:pt x="210" y="254"/>
                </a:moveTo>
                <a:lnTo>
                  <a:pt x="210" y="254"/>
                </a:lnTo>
                <a:lnTo>
                  <a:pt x="213" y="254"/>
                </a:lnTo>
                <a:lnTo>
                  <a:pt x="213" y="254"/>
                </a:lnTo>
                <a:lnTo>
                  <a:pt x="213" y="251"/>
                </a:lnTo>
                <a:lnTo>
                  <a:pt x="213" y="250"/>
                </a:lnTo>
                <a:lnTo>
                  <a:pt x="213" y="250"/>
                </a:lnTo>
                <a:lnTo>
                  <a:pt x="213" y="250"/>
                </a:lnTo>
                <a:lnTo>
                  <a:pt x="212" y="251"/>
                </a:lnTo>
                <a:lnTo>
                  <a:pt x="212" y="251"/>
                </a:lnTo>
                <a:lnTo>
                  <a:pt x="210" y="253"/>
                </a:lnTo>
                <a:lnTo>
                  <a:pt x="210" y="254"/>
                </a:lnTo>
                <a:lnTo>
                  <a:pt x="210" y="254"/>
                </a:lnTo>
                <a:close/>
                <a:moveTo>
                  <a:pt x="65" y="257"/>
                </a:moveTo>
                <a:lnTo>
                  <a:pt x="65" y="257"/>
                </a:lnTo>
                <a:lnTo>
                  <a:pt x="67" y="256"/>
                </a:lnTo>
                <a:lnTo>
                  <a:pt x="69" y="254"/>
                </a:lnTo>
                <a:lnTo>
                  <a:pt x="70" y="250"/>
                </a:lnTo>
                <a:lnTo>
                  <a:pt x="70" y="250"/>
                </a:lnTo>
                <a:lnTo>
                  <a:pt x="65" y="250"/>
                </a:lnTo>
                <a:lnTo>
                  <a:pt x="65" y="250"/>
                </a:lnTo>
                <a:lnTo>
                  <a:pt x="65" y="254"/>
                </a:lnTo>
                <a:lnTo>
                  <a:pt x="65" y="257"/>
                </a:lnTo>
                <a:lnTo>
                  <a:pt x="65" y="257"/>
                </a:lnTo>
                <a:close/>
                <a:moveTo>
                  <a:pt x="175" y="254"/>
                </a:moveTo>
                <a:lnTo>
                  <a:pt x="175" y="254"/>
                </a:lnTo>
                <a:lnTo>
                  <a:pt x="177" y="254"/>
                </a:lnTo>
                <a:lnTo>
                  <a:pt x="177" y="253"/>
                </a:lnTo>
                <a:lnTo>
                  <a:pt x="177" y="251"/>
                </a:lnTo>
                <a:lnTo>
                  <a:pt x="175" y="250"/>
                </a:lnTo>
                <a:lnTo>
                  <a:pt x="175" y="250"/>
                </a:lnTo>
                <a:lnTo>
                  <a:pt x="175" y="253"/>
                </a:lnTo>
                <a:lnTo>
                  <a:pt x="175" y="254"/>
                </a:lnTo>
                <a:lnTo>
                  <a:pt x="175" y="254"/>
                </a:lnTo>
                <a:close/>
                <a:moveTo>
                  <a:pt x="564" y="256"/>
                </a:moveTo>
                <a:lnTo>
                  <a:pt x="564" y="256"/>
                </a:lnTo>
                <a:lnTo>
                  <a:pt x="569" y="256"/>
                </a:lnTo>
                <a:lnTo>
                  <a:pt x="569" y="256"/>
                </a:lnTo>
                <a:lnTo>
                  <a:pt x="569" y="253"/>
                </a:lnTo>
                <a:lnTo>
                  <a:pt x="569" y="251"/>
                </a:lnTo>
                <a:lnTo>
                  <a:pt x="569" y="251"/>
                </a:lnTo>
                <a:lnTo>
                  <a:pt x="567" y="250"/>
                </a:lnTo>
                <a:lnTo>
                  <a:pt x="563" y="250"/>
                </a:lnTo>
                <a:lnTo>
                  <a:pt x="563" y="250"/>
                </a:lnTo>
                <a:lnTo>
                  <a:pt x="564" y="253"/>
                </a:lnTo>
                <a:lnTo>
                  <a:pt x="564" y="253"/>
                </a:lnTo>
                <a:lnTo>
                  <a:pt x="564" y="256"/>
                </a:lnTo>
                <a:lnTo>
                  <a:pt x="564" y="256"/>
                </a:lnTo>
                <a:close/>
                <a:moveTo>
                  <a:pt x="651" y="256"/>
                </a:moveTo>
                <a:lnTo>
                  <a:pt x="651" y="256"/>
                </a:lnTo>
                <a:lnTo>
                  <a:pt x="651" y="254"/>
                </a:lnTo>
                <a:lnTo>
                  <a:pt x="649" y="253"/>
                </a:lnTo>
                <a:lnTo>
                  <a:pt x="649" y="251"/>
                </a:lnTo>
                <a:lnTo>
                  <a:pt x="648" y="250"/>
                </a:lnTo>
                <a:lnTo>
                  <a:pt x="648" y="250"/>
                </a:lnTo>
                <a:lnTo>
                  <a:pt x="649" y="254"/>
                </a:lnTo>
                <a:lnTo>
                  <a:pt x="649" y="256"/>
                </a:lnTo>
                <a:lnTo>
                  <a:pt x="651" y="256"/>
                </a:lnTo>
                <a:lnTo>
                  <a:pt x="651" y="256"/>
                </a:lnTo>
                <a:close/>
                <a:moveTo>
                  <a:pt x="280" y="253"/>
                </a:moveTo>
                <a:lnTo>
                  <a:pt x="280" y="253"/>
                </a:lnTo>
                <a:lnTo>
                  <a:pt x="287" y="254"/>
                </a:lnTo>
                <a:lnTo>
                  <a:pt x="293" y="254"/>
                </a:lnTo>
                <a:lnTo>
                  <a:pt x="293" y="254"/>
                </a:lnTo>
                <a:lnTo>
                  <a:pt x="293" y="251"/>
                </a:lnTo>
                <a:lnTo>
                  <a:pt x="293" y="251"/>
                </a:lnTo>
                <a:lnTo>
                  <a:pt x="285" y="251"/>
                </a:lnTo>
                <a:lnTo>
                  <a:pt x="280" y="253"/>
                </a:lnTo>
                <a:lnTo>
                  <a:pt x="280" y="253"/>
                </a:lnTo>
                <a:close/>
                <a:moveTo>
                  <a:pt x="607" y="253"/>
                </a:moveTo>
                <a:lnTo>
                  <a:pt x="607" y="253"/>
                </a:lnTo>
                <a:lnTo>
                  <a:pt x="607" y="254"/>
                </a:lnTo>
                <a:lnTo>
                  <a:pt x="610" y="256"/>
                </a:lnTo>
                <a:lnTo>
                  <a:pt x="613" y="256"/>
                </a:lnTo>
                <a:lnTo>
                  <a:pt x="614" y="254"/>
                </a:lnTo>
                <a:lnTo>
                  <a:pt x="614" y="254"/>
                </a:lnTo>
                <a:lnTo>
                  <a:pt x="613" y="254"/>
                </a:lnTo>
                <a:lnTo>
                  <a:pt x="613" y="253"/>
                </a:lnTo>
                <a:lnTo>
                  <a:pt x="613" y="253"/>
                </a:lnTo>
                <a:lnTo>
                  <a:pt x="610" y="251"/>
                </a:lnTo>
                <a:lnTo>
                  <a:pt x="607" y="253"/>
                </a:lnTo>
                <a:lnTo>
                  <a:pt x="607" y="253"/>
                </a:lnTo>
                <a:close/>
                <a:moveTo>
                  <a:pt x="709" y="253"/>
                </a:moveTo>
                <a:lnTo>
                  <a:pt x="709" y="253"/>
                </a:lnTo>
                <a:lnTo>
                  <a:pt x="710" y="257"/>
                </a:lnTo>
                <a:lnTo>
                  <a:pt x="712" y="259"/>
                </a:lnTo>
                <a:lnTo>
                  <a:pt x="713" y="260"/>
                </a:lnTo>
                <a:lnTo>
                  <a:pt x="713" y="260"/>
                </a:lnTo>
                <a:lnTo>
                  <a:pt x="713" y="251"/>
                </a:lnTo>
                <a:lnTo>
                  <a:pt x="713" y="251"/>
                </a:lnTo>
                <a:lnTo>
                  <a:pt x="709" y="253"/>
                </a:lnTo>
                <a:lnTo>
                  <a:pt x="709" y="253"/>
                </a:lnTo>
                <a:close/>
                <a:moveTo>
                  <a:pt x="546" y="256"/>
                </a:moveTo>
                <a:lnTo>
                  <a:pt x="546" y="256"/>
                </a:lnTo>
                <a:lnTo>
                  <a:pt x="549" y="256"/>
                </a:lnTo>
                <a:lnTo>
                  <a:pt x="549" y="256"/>
                </a:lnTo>
                <a:lnTo>
                  <a:pt x="549" y="253"/>
                </a:lnTo>
                <a:lnTo>
                  <a:pt x="546" y="253"/>
                </a:lnTo>
                <a:lnTo>
                  <a:pt x="546" y="253"/>
                </a:lnTo>
                <a:lnTo>
                  <a:pt x="546" y="256"/>
                </a:lnTo>
                <a:lnTo>
                  <a:pt x="546" y="256"/>
                </a:lnTo>
                <a:close/>
                <a:moveTo>
                  <a:pt x="578" y="254"/>
                </a:moveTo>
                <a:lnTo>
                  <a:pt x="578" y="254"/>
                </a:lnTo>
                <a:lnTo>
                  <a:pt x="572" y="253"/>
                </a:lnTo>
                <a:lnTo>
                  <a:pt x="572" y="253"/>
                </a:lnTo>
                <a:lnTo>
                  <a:pt x="573" y="256"/>
                </a:lnTo>
                <a:lnTo>
                  <a:pt x="573" y="256"/>
                </a:lnTo>
                <a:lnTo>
                  <a:pt x="578" y="254"/>
                </a:lnTo>
                <a:lnTo>
                  <a:pt x="578" y="254"/>
                </a:lnTo>
                <a:close/>
                <a:moveTo>
                  <a:pt x="248" y="257"/>
                </a:moveTo>
                <a:lnTo>
                  <a:pt x="248" y="257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4"/>
                </a:lnTo>
                <a:lnTo>
                  <a:pt x="248" y="254"/>
                </a:lnTo>
                <a:lnTo>
                  <a:pt x="248" y="254"/>
                </a:lnTo>
                <a:lnTo>
                  <a:pt x="247" y="256"/>
                </a:lnTo>
                <a:lnTo>
                  <a:pt x="247" y="257"/>
                </a:lnTo>
                <a:lnTo>
                  <a:pt x="248" y="257"/>
                </a:lnTo>
                <a:lnTo>
                  <a:pt x="248" y="257"/>
                </a:lnTo>
                <a:close/>
                <a:moveTo>
                  <a:pt x="270" y="257"/>
                </a:moveTo>
                <a:lnTo>
                  <a:pt x="270" y="257"/>
                </a:lnTo>
                <a:lnTo>
                  <a:pt x="268" y="256"/>
                </a:lnTo>
                <a:lnTo>
                  <a:pt x="267" y="254"/>
                </a:lnTo>
                <a:lnTo>
                  <a:pt x="262" y="256"/>
                </a:lnTo>
                <a:lnTo>
                  <a:pt x="262" y="256"/>
                </a:lnTo>
                <a:lnTo>
                  <a:pt x="265" y="257"/>
                </a:lnTo>
                <a:lnTo>
                  <a:pt x="270" y="257"/>
                </a:lnTo>
                <a:lnTo>
                  <a:pt x="270" y="257"/>
                </a:lnTo>
                <a:close/>
                <a:moveTo>
                  <a:pt x="146" y="257"/>
                </a:moveTo>
                <a:lnTo>
                  <a:pt x="146" y="257"/>
                </a:lnTo>
                <a:lnTo>
                  <a:pt x="149" y="257"/>
                </a:lnTo>
                <a:lnTo>
                  <a:pt x="151" y="257"/>
                </a:lnTo>
                <a:lnTo>
                  <a:pt x="151" y="257"/>
                </a:lnTo>
                <a:lnTo>
                  <a:pt x="151" y="256"/>
                </a:lnTo>
                <a:lnTo>
                  <a:pt x="149" y="256"/>
                </a:lnTo>
                <a:lnTo>
                  <a:pt x="146" y="257"/>
                </a:lnTo>
                <a:lnTo>
                  <a:pt x="146" y="257"/>
                </a:lnTo>
                <a:close/>
                <a:moveTo>
                  <a:pt x="738" y="263"/>
                </a:moveTo>
                <a:lnTo>
                  <a:pt x="738" y="263"/>
                </a:lnTo>
                <a:lnTo>
                  <a:pt x="738" y="259"/>
                </a:lnTo>
                <a:lnTo>
                  <a:pt x="736" y="257"/>
                </a:lnTo>
                <a:lnTo>
                  <a:pt x="735" y="257"/>
                </a:lnTo>
                <a:lnTo>
                  <a:pt x="735" y="257"/>
                </a:lnTo>
                <a:lnTo>
                  <a:pt x="736" y="260"/>
                </a:lnTo>
                <a:lnTo>
                  <a:pt x="738" y="263"/>
                </a:lnTo>
                <a:lnTo>
                  <a:pt x="738" y="263"/>
                </a:lnTo>
                <a:close/>
                <a:moveTo>
                  <a:pt x="90" y="260"/>
                </a:moveTo>
                <a:lnTo>
                  <a:pt x="90" y="260"/>
                </a:lnTo>
                <a:lnTo>
                  <a:pt x="90" y="260"/>
                </a:lnTo>
                <a:lnTo>
                  <a:pt x="88" y="260"/>
                </a:lnTo>
                <a:lnTo>
                  <a:pt x="87" y="263"/>
                </a:lnTo>
                <a:lnTo>
                  <a:pt x="85" y="273"/>
                </a:lnTo>
                <a:lnTo>
                  <a:pt x="85" y="273"/>
                </a:lnTo>
                <a:lnTo>
                  <a:pt x="87" y="277"/>
                </a:lnTo>
                <a:lnTo>
                  <a:pt x="88" y="283"/>
                </a:lnTo>
                <a:lnTo>
                  <a:pt x="91" y="291"/>
                </a:lnTo>
                <a:lnTo>
                  <a:pt x="91" y="291"/>
                </a:lnTo>
                <a:lnTo>
                  <a:pt x="94" y="288"/>
                </a:lnTo>
                <a:lnTo>
                  <a:pt x="96" y="283"/>
                </a:lnTo>
                <a:lnTo>
                  <a:pt x="98" y="279"/>
                </a:lnTo>
                <a:lnTo>
                  <a:pt x="96" y="274"/>
                </a:lnTo>
                <a:lnTo>
                  <a:pt x="94" y="265"/>
                </a:lnTo>
                <a:lnTo>
                  <a:pt x="90" y="257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0"/>
                </a:lnTo>
                <a:close/>
                <a:moveTo>
                  <a:pt x="759" y="277"/>
                </a:moveTo>
                <a:lnTo>
                  <a:pt x="759" y="277"/>
                </a:lnTo>
                <a:lnTo>
                  <a:pt x="761" y="280"/>
                </a:lnTo>
                <a:lnTo>
                  <a:pt x="762" y="283"/>
                </a:lnTo>
                <a:lnTo>
                  <a:pt x="765" y="285"/>
                </a:lnTo>
                <a:lnTo>
                  <a:pt x="768" y="288"/>
                </a:lnTo>
                <a:lnTo>
                  <a:pt x="768" y="288"/>
                </a:lnTo>
                <a:lnTo>
                  <a:pt x="768" y="280"/>
                </a:lnTo>
                <a:lnTo>
                  <a:pt x="768" y="271"/>
                </a:lnTo>
                <a:lnTo>
                  <a:pt x="767" y="263"/>
                </a:lnTo>
                <a:lnTo>
                  <a:pt x="765" y="260"/>
                </a:lnTo>
                <a:lnTo>
                  <a:pt x="764" y="257"/>
                </a:lnTo>
                <a:lnTo>
                  <a:pt x="764" y="257"/>
                </a:lnTo>
                <a:lnTo>
                  <a:pt x="761" y="268"/>
                </a:lnTo>
                <a:lnTo>
                  <a:pt x="759" y="277"/>
                </a:lnTo>
                <a:lnTo>
                  <a:pt x="759" y="277"/>
                </a:lnTo>
                <a:close/>
                <a:moveTo>
                  <a:pt x="99" y="265"/>
                </a:moveTo>
                <a:lnTo>
                  <a:pt x="99" y="265"/>
                </a:lnTo>
                <a:lnTo>
                  <a:pt x="101" y="265"/>
                </a:lnTo>
                <a:lnTo>
                  <a:pt x="101" y="263"/>
                </a:lnTo>
                <a:lnTo>
                  <a:pt x="101" y="259"/>
                </a:lnTo>
                <a:lnTo>
                  <a:pt x="101" y="259"/>
                </a:lnTo>
                <a:lnTo>
                  <a:pt x="99" y="259"/>
                </a:lnTo>
                <a:lnTo>
                  <a:pt x="98" y="257"/>
                </a:lnTo>
                <a:lnTo>
                  <a:pt x="98" y="257"/>
                </a:lnTo>
                <a:lnTo>
                  <a:pt x="98" y="262"/>
                </a:lnTo>
                <a:lnTo>
                  <a:pt x="99" y="265"/>
                </a:lnTo>
                <a:lnTo>
                  <a:pt x="99" y="265"/>
                </a:lnTo>
                <a:close/>
                <a:moveTo>
                  <a:pt x="180" y="263"/>
                </a:moveTo>
                <a:lnTo>
                  <a:pt x="180" y="263"/>
                </a:lnTo>
                <a:lnTo>
                  <a:pt x="177" y="276"/>
                </a:lnTo>
                <a:lnTo>
                  <a:pt x="177" y="276"/>
                </a:lnTo>
                <a:lnTo>
                  <a:pt x="183" y="279"/>
                </a:lnTo>
                <a:lnTo>
                  <a:pt x="189" y="283"/>
                </a:lnTo>
                <a:lnTo>
                  <a:pt x="189" y="283"/>
                </a:lnTo>
                <a:lnTo>
                  <a:pt x="197" y="282"/>
                </a:lnTo>
                <a:lnTo>
                  <a:pt x="197" y="282"/>
                </a:lnTo>
                <a:lnTo>
                  <a:pt x="192" y="259"/>
                </a:lnTo>
                <a:lnTo>
                  <a:pt x="192" y="259"/>
                </a:lnTo>
                <a:lnTo>
                  <a:pt x="187" y="260"/>
                </a:lnTo>
                <a:lnTo>
                  <a:pt x="184" y="260"/>
                </a:lnTo>
                <a:lnTo>
                  <a:pt x="180" y="263"/>
                </a:lnTo>
                <a:lnTo>
                  <a:pt x="180" y="263"/>
                </a:lnTo>
                <a:close/>
                <a:moveTo>
                  <a:pt x="547" y="260"/>
                </a:moveTo>
                <a:lnTo>
                  <a:pt x="547" y="260"/>
                </a:lnTo>
                <a:lnTo>
                  <a:pt x="547" y="262"/>
                </a:lnTo>
                <a:lnTo>
                  <a:pt x="549" y="262"/>
                </a:lnTo>
                <a:lnTo>
                  <a:pt x="552" y="260"/>
                </a:lnTo>
                <a:lnTo>
                  <a:pt x="552" y="260"/>
                </a:lnTo>
                <a:lnTo>
                  <a:pt x="552" y="259"/>
                </a:lnTo>
                <a:lnTo>
                  <a:pt x="552" y="259"/>
                </a:lnTo>
                <a:lnTo>
                  <a:pt x="549" y="260"/>
                </a:lnTo>
                <a:lnTo>
                  <a:pt x="547" y="260"/>
                </a:lnTo>
                <a:lnTo>
                  <a:pt x="547" y="260"/>
                </a:lnTo>
                <a:close/>
                <a:moveTo>
                  <a:pt x="691" y="265"/>
                </a:moveTo>
                <a:lnTo>
                  <a:pt x="691" y="265"/>
                </a:lnTo>
                <a:lnTo>
                  <a:pt x="692" y="266"/>
                </a:lnTo>
                <a:lnTo>
                  <a:pt x="692" y="268"/>
                </a:lnTo>
                <a:lnTo>
                  <a:pt x="692" y="271"/>
                </a:lnTo>
                <a:lnTo>
                  <a:pt x="692" y="273"/>
                </a:lnTo>
                <a:lnTo>
                  <a:pt x="692" y="273"/>
                </a:lnTo>
                <a:lnTo>
                  <a:pt x="695" y="270"/>
                </a:lnTo>
                <a:lnTo>
                  <a:pt x="697" y="266"/>
                </a:lnTo>
                <a:lnTo>
                  <a:pt x="700" y="259"/>
                </a:lnTo>
                <a:lnTo>
                  <a:pt x="700" y="259"/>
                </a:lnTo>
                <a:lnTo>
                  <a:pt x="698" y="262"/>
                </a:lnTo>
                <a:lnTo>
                  <a:pt x="695" y="262"/>
                </a:lnTo>
                <a:lnTo>
                  <a:pt x="694" y="263"/>
                </a:lnTo>
                <a:lnTo>
                  <a:pt x="691" y="265"/>
                </a:lnTo>
                <a:lnTo>
                  <a:pt x="691" y="265"/>
                </a:lnTo>
                <a:close/>
                <a:moveTo>
                  <a:pt x="197" y="260"/>
                </a:moveTo>
                <a:lnTo>
                  <a:pt x="197" y="260"/>
                </a:lnTo>
                <a:lnTo>
                  <a:pt x="198" y="265"/>
                </a:lnTo>
                <a:lnTo>
                  <a:pt x="198" y="270"/>
                </a:lnTo>
                <a:lnTo>
                  <a:pt x="201" y="279"/>
                </a:lnTo>
                <a:lnTo>
                  <a:pt x="201" y="279"/>
                </a:lnTo>
                <a:lnTo>
                  <a:pt x="203" y="279"/>
                </a:lnTo>
                <a:lnTo>
                  <a:pt x="206" y="277"/>
                </a:lnTo>
                <a:lnTo>
                  <a:pt x="206" y="277"/>
                </a:lnTo>
                <a:lnTo>
                  <a:pt x="206" y="271"/>
                </a:lnTo>
                <a:lnTo>
                  <a:pt x="206" y="263"/>
                </a:lnTo>
                <a:lnTo>
                  <a:pt x="206" y="263"/>
                </a:lnTo>
                <a:lnTo>
                  <a:pt x="203" y="260"/>
                </a:lnTo>
                <a:lnTo>
                  <a:pt x="200" y="260"/>
                </a:lnTo>
                <a:lnTo>
                  <a:pt x="197" y="260"/>
                </a:lnTo>
                <a:lnTo>
                  <a:pt x="197" y="260"/>
                </a:lnTo>
                <a:close/>
                <a:moveTo>
                  <a:pt x="479" y="262"/>
                </a:moveTo>
                <a:lnTo>
                  <a:pt x="479" y="262"/>
                </a:lnTo>
                <a:lnTo>
                  <a:pt x="482" y="263"/>
                </a:lnTo>
                <a:lnTo>
                  <a:pt x="483" y="265"/>
                </a:lnTo>
                <a:lnTo>
                  <a:pt x="491" y="265"/>
                </a:lnTo>
                <a:lnTo>
                  <a:pt x="491" y="265"/>
                </a:lnTo>
                <a:lnTo>
                  <a:pt x="491" y="262"/>
                </a:lnTo>
                <a:lnTo>
                  <a:pt x="491" y="260"/>
                </a:lnTo>
                <a:lnTo>
                  <a:pt x="491" y="260"/>
                </a:lnTo>
                <a:lnTo>
                  <a:pt x="483" y="260"/>
                </a:lnTo>
                <a:lnTo>
                  <a:pt x="479" y="262"/>
                </a:lnTo>
                <a:lnTo>
                  <a:pt x="479" y="262"/>
                </a:lnTo>
                <a:close/>
                <a:moveTo>
                  <a:pt x="499" y="265"/>
                </a:moveTo>
                <a:lnTo>
                  <a:pt x="499" y="265"/>
                </a:lnTo>
                <a:lnTo>
                  <a:pt x="502" y="265"/>
                </a:lnTo>
                <a:lnTo>
                  <a:pt x="505" y="265"/>
                </a:lnTo>
                <a:lnTo>
                  <a:pt x="505" y="265"/>
                </a:lnTo>
                <a:lnTo>
                  <a:pt x="505" y="262"/>
                </a:lnTo>
                <a:lnTo>
                  <a:pt x="503" y="260"/>
                </a:lnTo>
                <a:lnTo>
                  <a:pt x="499" y="260"/>
                </a:lnTo>
                <a:lnTo>
                  <a:pt x="499" y="260"/>
                </a:lnTo>
                <a:lnTo>
                  <a:pt x="499" y="262"/>
                </a:lnTo>
                <a:lnTo>
                  <a:pt x="499" y="265"/>
                </a:lnTo>
                <a:lnTo>
                  <a:pt x="499" y="265"/>
                </a:lnTo>
                <a:close/>
                <a:moveTo>
                  <a:pt x="163" y="266"/>
                </a:moveTo>
                <a:lnTo>
                  <a:pt x="163" y="266"/>
                </a:lnTo>
                <a:lnTo>
                  <a:pt x="166" y="263"/>
                </a:lnTo>
                <a:lnTo>
                  <a:pt x="168" y="262"/>
                </a:lnTo>
                <a:lnTo>
                  <a:pt x="166" y="260"/>
                </a:lnTo>
                <a:lnTo>
                  <a:pt x="166" y="260"/>
                </a:lnTo>
                <a:lnTo>
                  <a:pt x="163" y="263"/>
                </a:lnTo>
                <a:lnTo>
                  <a:pt x="163" y="265"/>
                </a:lnTo>
                <a:lnTo>
                  <a:pt x="163" y="266"/>
                </a:lnTo>
                <a:lnTo>
                  <a:pt x="163" y="266"/>
                </a:lnTo>
                <a:close/>
                <a:moveTo>
                  <a:pt x="572" y="262"/>
                </a:moveTo>
                <a:lnTo>
                  <a:pt x="572" y="262"/>
                </a:lnTo>
                <a:lnTo>
                  <a:pt x="575" y="262"/>
                </a:lnTo>
                <a:lnTo>
                  <a:pt x="576" y="262"/>
                </a:lnTo>
                <a:lnTo>
                  <a:pt x="579" y="263"/>
                </a:lnTo>
                <a:lnTo>
                  <a:pt x="581" y="262"/>
                </a:lnTo>
                <a:lnTo>
                  <a:pt x="581" y="262"/>
                </a:lnTo>
                <a:lnTo>
                  <a:pt x="575" y="260"/>
                </a:lnTo>
                <a:lnTo>
                  <a:pt x="573" y="260"/>
                </a:lnTo>
                <a:lnTo>
                  <a:pt x="572" y="262"/>
                </a:lnTo>
                <a:lnTo>
                  <a:pt x="572" y="262"/>
                </a:lnTo>
                <a:close/>
                <a:moveTo>
                  <a:pt x="608" y="262"/>
                </a:moveTo>
                <a:lnTo>
                  <a:pt x="608" y="262"/>
                </a:lnTo>
                <a:lnTo>
                  <a:pt x="611" y="262"/>
                </a:lnTo>
                <a:lnTo>
                  <a:pt x="613" y="262"/>
                </a:lnTo>
                <a:lnTo>
                  <a:pt x="613" y="260"/>
                </a:lnTo>
                <a:lnTo>
                  <a:pt x="613" y="260"/>
                </a:lnTo>
                <a:lnTo>
                  <a:pt x="610" y="260"/>
                </a:lnTo>
                <a:lnTo>
                  <a:pt x="608" y="260"/>
                </a:lnTo>
                <a:lnTo>
                  <a:pt x="608" y="262"/>
                </a:lnTo>
                <a:lnTo>
                  <a:pt x="608" y="262"/>
                </a:lnTo>
                <a:close/>
                <a:moveTo>
                  <a:pt x="649" y="260"/>
                </a:moveTo>
                <a:lnTo>
                  <a:pt x="649" y="260"/>
                </a:lnTo>
                <a:lnTo>
                  <a:pt x="648" y="271"/>
                </a:lnTo>
                <a:lnTo>
                  <a:pt x="649" y="283"/>
                </a:lnTo>
                <a:lnTo>
                  <a:pt x="653" y="295"/>
                </a:lnTo>
                <a:lnTo>
                  <a:pt x="657" y="306"/>
                </a:lnTo>
                <a:lnTo>
                  <a:pt x="657" y="306"/>
                </a:lnTo>
                <a:lnTo>
                  <a:pt x="659" y="294"/>
                </a:lnTo>
                <a:lnTo>
                  <a:pt x="659" y="283"/>
                </a:lnTo>
                <a:lnTo>
                  <a:pt x="657" y="271"/>
                </a:lnTo>
                <a:lnTo>
                  <a:pt x="654" y="260"/>
                </a:lnTo>
                <a:lnTo>
                  <a:pt x="654" y="260"/>
                </a:lnTo>
                <a:lnTo>
                  <a:pt x="649" y="260"/>
                </a:lnTo>
                <a:lnTo>
                  <a:pt x="649" y="260"/>
                </a:lnTo>
                <a:close/>
                <a:moveTo>
                  <a:pt x="146" y="263"/>
                </a:moveTo>
                <a:lnTo>
                  <a:pt x="146" y="263"/>
                </a:lnTo>
                <a:lnTo>
                  <a:pt x="151" y="271"/>
                </a:lnTo>
                <a:lnTo>
                  <a:pt x="151" y="271"/>
                </a:lnTo>
                <a:lnTo>
                  <a:pt x="155" y="268"/>
                </a:lnTo>
                <a:lnTo>
                  <a:pt x="157" y="262"/>
                </a:lnTo>
                <a:lnTo>
                  <a:pt x="157" y="262"/>
                </a:lnTo>
                <a:lnTo>
                  <a:pt x="151" y="262"/>
                </a:lnTo>
                <a:lnTo>
                  <a:pt x="146" y="263"/>
                </a:lnTo>
                <a:lnTo>
                  <a:pt x="146" y="263"/>
                </a:lnTo>
                <a:close/>
                <a:moveTo>
                  <a:pt x="334" y="266"/>
                </a:moveTo>
                <a:lnTo>
                  <a:pt x="334" y="266"/>
                </a:lnTo>
                <a:lnTo>
                  <a:pt x="334" y="262"/>
                </a:lnTo>
                <a:lnTo>
                  <a:pt x="334" y="262"/>
                </a:lnTo>
                <a:lnTo>
                  <a:pt x="328" y="262"/>
                </a:lnTo>
                <a:lnTo>
                  <a:pt x="323" y="262"/>
                </a:lnTo>
                <a:lnTo>
                  <a:pt x="323" y="262"/>
                </a:lnTo>
                <a:lnTo>
                  <a:pt x="326" y="265"/>
                </a:lnTo>
                <a:lnTo>
                  <a:pt x="334" y="266"/>
                </a:lnTo>
                <a:lnTo>
                  <a:pt x="334" y="266"/>
                </a:lnTo>
                <a:close/>
                <a:moveTo>
                  <a:pt x="343" y="263"/>
                </a:moveTo>
                <a:lnTo>
                  <a:pt x="343" y="263"/>
                </a:lnTo>
                <a:lnTo>
                  <a:pt x="346" y="265"/>
                </a:lnTo>
                <a:lnTo>
                  <a:pt x="346" y="266"/>
                </a:lnTo>
                <a:lnTo>
                  <a:pt x="349" y="266"/>
                </a:lnTo>
                <a:lnTo>
                  <a:pt x="349" y="266"/>
                </a:lnTo>
                <a:lnTo>
                  <a:pt x="348" y="263"/>
                </a:lnTo>
                <a:lnTo>
                  <a:pt x="346" y="262"/>
                </a:lnTo>
                <a:lnTo>
                  <a:pt x="345" y="262"/>
                </a:lnTo>
                <a:lnTo>
                  <a:pt x="343" y="263"/>
                </a:lnTo>
                <a:lnTo>
                  <a:pt x="343" y="263"/>
                </a:lnTo>
                <a:close/>
                <a:moveTo>
                  <a:pt x="517" y="262"/>
                </a:moveTo>
                <a:lnTo>
                  <a:pt x="517" y="262"/>
                </a:lnTo>
                <a:lnTo>
                  <a:pt x="517" y="262"/>
                </a:lnTo>
                <a:lnTo>
                  <a:pt x="514" y="262"/>
                </a:lnTo>
                <a:lnTo>
                  <a:pt x="511" y="262"/>
                </a:lnTo>
                <a:lnTo>
                  <a:pt x="511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5"/>
                </a:lnTo>
                <a:lnTo>
                  <a:pt x="515" y="265"/>
                </a:lnTo>
                <a:lnTo>
                  <a:pt x="517" y="263"/>
                </a:lnTo>
                <a:lnTo>
                  <a:pt x="517" y="262"/>
                </a:lnTo>
                <a:lnTo>
                  <a:pt x="517" y="262"/>
                </a:lnTo>
                <a:close/>
                <a:moveTo>
                  <a:pt x="128" y="270"/>
                </a:moveTo>
                <a:lnTo>
                  <a:pt x="128" y="270"/>
                </a:lnTo>
                <a:lnTo>
                  <a:pt x="126" y="265"/>
                </a:lnTo>
                <a:lnTo>
                  <a:pt x="126" y="263"/>
                </a:lnTo>
                <a:lnTo>
                  <a:pt x="125" y="262"/>
                </a:lnTo>
                <a:lnTo>
                  <a:pt x="125" y="262"/>
                </a:lnTo>
                <a:lnTo>
                  <a:pt x="125" y="266"/>
                </a:lnTo>
                <a:lnTo>
                  <a:pt x="128" y="270"/>
                </a:lnTo>
                <a:lnTo>
                  <a:pt x="128" y="270"/>
                </a:lnTo>
                <a:close/>
                <a:moveTo>
                  <a:pt x="386" y="263"/>
                </a:moveTo>
                <a:lnTo>
                  <a:pt x="386" y="263"/>
                </a:lnTo>
                <a:lnTo>
                  <a:pt x="386" y="263"/>
                </a:lnTo>
                <a:lnTo>
                  <a:pt x="387" y="265"/>
                </a:lnTo>
                <a:lnTo>
                  <a:pt x="389" y="265"/>
                </a:lnTo>
                <a:lnTo>
                  <a:pt x="389" y="265"/>
                </a:lnTo>
                <a:lnTo>
                  <a:pt x="389" y="263"/>
                </a:lnTo>
                <a:lnTo>
                  <a:pt x="387" y="262"/>
                </a:lnTo>
                <a:lnTo>
                  <a:pt x="386" y="263"/>
                </a:lnTo>
                <a:lnTo>
                  <a:pt x="386" y="263"/>
                </a:lnTo>
                <a:close/>
                <a:moveTo>
                  <a:pt x="662" y="268"/>
                </a:moveTo>
                <a:lnTo>
                  <a:pt x="662" y="268"/>
                </a:lnTo>
                <a:lnTo>
                  <a:pt x="662" y="266"/>
                </a:lnTo>
                <a:lnTo>
                  <a:pt x="662" y="265"/>
                </a:lnTo>
                <a:lnTo>
                  <a:pt x="660" y="262"/>
                </a:lnTo>
                <a:lnTo>
                  <a:pt x="660" y="263"/>
                </a:lnTo>
                <a:lnTo>
                  <a:pt x="660" y="263"/>
                </a:lnTo>
                <a:lnTo>
                  <a:pt x="660" y="265"/>
                </a:lnTo>
                <a:lnTo>
                  <a:pt x="660" y="266"/>
                </a:lnTo>
                <a:lnTo>
                  <a:pt x="662" y="268"/>
                </a:lnTo>
                <a:lnTo>
                  <a:pt x="662" y="268"/>
                </a:lnTo>
                <a:lnTo>
                  <a:pt x="662" y="268"/>
                </a:lnTo>
                <a:close/>
                <a:moveTo>
                  <a:pt x="143" y="277"/>
                </a:moveTo>
                <a:lnTo>
                  <a:pt x="143" y="277"/>
                </a:lnTo>
                <a:lnTo>
                  <a:pt x="145" y="273"/>
                </a:lnTo>
                <a:lnTo>
                  <a:pt x="143" y="270"/>
                </a:lnTo>
                <a:lnTo>
                  <a:pt x="140" y="265"/>
                </a:lnTo>
                <a:lnTo>
                  <a:pt x="137" y="263"/>
                </a:lnTo>
                <a:lnTo>
                  <a:pt x="137" y="263"/>
                </a:lnTo>
                <a:lnTo>
                  <a:pt x="140" y="271"/>
                </a:lnTo>
                <a:lnTo>
                  <a:pt x="143" y="277"/>
                </a:lnTo>
                <a:lnTo>
                  <a:pt x="143" y="277"/>
                </a:lnTo>
                <a:close/>
                <a:moveTo>
                  <a:pt x="76" y="297"/>
                </a:moveTo>
                <a:lnTo>
                  <a:pt x="76" y="297"/>
                </a:lnTo>
                <a:lnTo>
                  <a:pt x="78" y="289"/>
                </a:lnTo>
                <a:lnTo>
                  <a:pt x="78" y="280"/>
                </a:lnTo>
                <a:lnTo>
                  <a:pt x="78" y="280"/>
                </a:lnTo>
                <a:lnTo>
                  <a:pt x="78" y="280"/>
                </a:lnTo>
                <a:lnTo>
                  <a:pt x="76" y="282"/>
                </a:lnTo>
                <a:lnTo>
                  <a:pt x="76" y="282"/>
                </a:lnTo>
                <a:lnTo>
                  <a:pt x="75" y="282"/>
                </a:lnTo>
                <a:lnTo>
                  <a:pt x="75" y="282"/>
                </a:lnTo>
                <a:lnTo>
                  <a:pt x="78" y="273"/>
                </a:lnTo>
                <a:lnTo>
                  <a:pt x="78" y="268"/>
                </a:lnTo>
                <a:lnTo>
                  <a:pt x="75" y="263"/>
                </a:lnTo>
                <a:lnTo>
                  <a:pt x="75" y="263"/>
                </a:lnTo>
                <a:lnTo>
                  <a:pt x="73" y="273"/>
                </a:lnTo>
                <a:lnTo>
                  <a:pt x="72" y="282"/>
                </a:lnTo>
                <a:lnTo>
                  <a:pt x="72" y="289"/>
                </a:lnTo>
                <a:lnTo>
                  <a:pt x="73" y="294"/>
                </a:lnTo>
                <a:lnTo>
                  <a:pt x="76" y="297"/>
                </a:lnTo>
                <a:lnTo>
                  <a:pt x="76" y="297"/>
                </a:lnTo>
                <a:close/>
                <a:moveTo>
                  <a:pt x="215" y="273"/>
                </a:moveTo>
                <a:lnTo>
                  <a:pt x="215" y="273"/>
                </a:lnTo>
                <a:lnTo>
                  <a:pt x="219" y="270"/>
                </a:lnTo>
                <a:lnTo>
                  <a:pt x="224" y="266"/>
                </a:lnTo>
                <a:lnTo>
                  <a:pt x="224" y="266"/>
                </a:lnTo>
                <a:lnTo>
                  <a:pt x="218" y="265"/>
                </a:lnTo>
                <a:lnTo>
                  <a:pt x="216" y="265"/>
                </a:lnTo>
                <a:lnTo>
                  <a:pt x="213" y="266"/>
                </a:lnTo>
                <a:lnTo>
                  <a:pt x="213" y="266"/>
                </a:lnTo>
                <a:lnTo>
                  <a:pt x="215" y="273"/>
                </a:lnTo>
                <a:lnTo>
                  <a:pt x="215" y="273"/>
                </a:lnTo>
                <a:close/>
                <a:moveTo>
                  <a:pt x="171" y="271"/>
                </a:moveTo>
                <a:lnTo>
                  <a:pt x="171" y="271"/>
                </a:lnTo>
                <a:lnTo>
                  <a:pt x="172" y="271"/>
                </a:lnTo>
                <a:lnTo>
                  <a:pt x="174" y="270"/>
                </a:lnTo>
                <a:lnTo>
                  <a:pt x="174" y="266"/>
                </a:lnTo>
                <a:lnTo>
                  <a:pt x="174" y="266"/>
                </a:lnTo>
                <a:lnTo>
                  <a:pt x="172" y="266"/>
                </a:lnTo>
                <a:lnTo>
                  <a:pt x="171" y="268"/>
                </a:lnTo>
                <a:lnTo>
                  <a:pt x="171" y="270"/>
                </a:lnTo>
                <a:lnTo>
                  <a:pt x="171" y="271"/>
                </a:lnTo>
                <a:lnTo>
                  <a:pt x="171" y="271"/>
                </a:lnTo>
                <a:close/>
                <a:moveTo>
                  <a:pt x="264" y="266"/>
                </a:moveTo>
                <a:lnTo>
                  <a:pt x="264" y="266"/>
                </a:lnTo>
                <a:lnTo>
                  <a:pt x="267" y="274"/>
                </a:lnTo>
                <a:lnTo>
                  <a:pt x="268" y="277"/>
                </a:lnTo>
                <a:lnTo>
                  <a:pt x="273" y="279"/>
                </a:lnTo>
                <a:lnTo>
                  <a:pt x="273" y="279"/>
                </a:lnTo>
                <a:lnTo>
                  <a:pt x="273" y="274"/>
                </a:lnTo>
                <a:lnTo>
                  <a:pt x="270" y="270"/>
                </a:lnTo>
                <a:lnTo>
                  <a:pt x="267" y="268"/>
                </a:lnTo>
                <a:lnTo>
                  <a:pt x="264" y="266"/>
                </a:lnTo>
                <a:lnTo>
                  <a:pt x="264" y="266"/>
                </a:lnTo>
                <a:close/>
                <a:moveTo>
                  <a:pt x="572" y="268"/>
                </a:moveTo>
                <a:lnTo>
                  <a:pt x="572" y="268"/>
                </a:lnTo>
                <a:lnTo>
                  <a:pt x="573" y="270"/>
                </a:lnTo>
                <a:lnTo>
                  <a:pt x="573" y="270"/>
                </a:lnTo>
                <a:lnTo>
                  <a:pt x="573" y="270"/>
                </a:lnTo>
                <a:lnTo>
                  <a:pt x="572" y="270"/>
                </a:lnTo>
                <a:lnTo>
                  <a:pt x="572" y="270"/>
                </a:lnTo>
                <a:lnTo>
                  <a:pt x="570" y="276"/>
                </a:lnTo>
                <a:lnTo>
                  <a:pt x="572" y="280"/>
                </a:lnTo>
                <a:lnTo>
                  <a:pt x="572" y="280"/>
                </a:lnTo>
                <a:lnTo>
                  <a:pt x="578" y="280"/>
                </a:lnTo>
                <a:lnTo>
                  <a:pt x="578" y="280"/>
                </a:lnTo>
                <a:lnTo>
                  <a:pt x="579" y="276"/>
                </a:lnTo>
                <a:lnTo>
                  <a:pt x="578" y="271"/>
                </a:lnTo>
                <a:lnTo>
                  <a:pt x="575" y="268"/>
                </a:lnTo>
                <a:lnTo>
                  <a:pt x="572" y="268"/>
                </a:lnTo>
                <a:lnTo>
                  <a:pt x="572" y="268"/>
                </a:lnTo>
                <a:close/>
                <a:moveTo>
                  <a:pt x="280" y="270"/>
                </a:moveTo>
                <a:lnTo>
                  <a:pt x="280" y="270"/>
                </a:lnTo>
                <a:lnTo>
                  <a:pt x="282" y="274"/>
                </a:lnTo>
                <a:lnTo>
                  <a:pt x="284" y="276"/>
                </a:lnTo>
                <a:lnTo>
                  <a:pt x="284" y="276"/>
                </a:lnTo>
                <a:lnTo>
                  <a:pt x="285" y="276"/>
                </a:lnTo>
                <a:lnTo>
                  <a:pt x="287" y="274"/>
                </a:lnTo>
                <a:lnTo>
                  <a:pt x="288" y="268"/>
                </a:lnTo>
                <a:lnTo>
                  <a:pt x="288" y="268"/>
                </a:lnTo>
                <a:lnTo>
                  <a:pt x="287" y="268"/>
                </a:lnTo>
                <a:lnTo>
                  <a:pt x="285" y="268"/>
                </a:lnTo>
                <a:lnTo>
                  <a:pt x="284" y="270"/>
                </a:lnTo>
                <a:lnTo>
                  <a:pt x="280" y="270"/>
                </a:lnTo>
                <a:lnTo>
                  <a:pt x="280" y="270"/>
                </a:lnTo>
                <a:close/>
                <a:moveTo>
                  <a:pt x="499" y="270"/>
                </a:moveTo>
                <a:lnTo>
                  <a:pt x="499" y="270"/>
                </a:lnTo>
                <a:lnTo>
                  <a:pt x="502" y="273"/>
                </a:lnTo>
                <a:lnTo>
                  <a:pt x="508" y="276"/>
                </a:lnTo>
                <a:lnTo>
                  <a:pt x="508" y="276"/>
                </a:lnTo>
                <a:lnTo>
                  <a:pt x="506" y="268"/>
                </a:lnTo>
                <a:lnTo>
                  <a:pt x="506" y="268"/>
                </a:lnTo>
                <a:lnTo>
                  <a:pt x="502" y="268"/>
                </a:lnTo>
                <a:lnTo>
                  <a:pt x="499" y="270"/>
                </a:lnTo>
                <a:lnTo>
                  <a:pt x="499" y="270"/>
                </a:lnTo>
                <a:close/>
                <a:moveTo>
                  <a:pt x="552" y="282"/>
                </a:moveTo>
                <a:lnTo>
                  <a:pt x="552" y="282"/>
                </a:lnTo>
                <a:lnTo>
                  <a:pt x="552" y="280"/>
                </a:lnTo>
                <a:lnTo>
                  <a:pt x="552" y="276"/>
                </a:lnTo>
                <a:lnTo>
                  <a:pt x="552" y="268"/>
                </a:lnTo>
                <a:lnTo>
                  <a:pt x="552" y="268"/>
                </a:lnTo>
                <a:lnTo>
                  <a:pt x="546" y="268"/>
                </a:lnTo>
                <a:lnTo>
                  <a:pt x="546" y="268"/>
                </a:lnTo>
                <a:lnTo>
                  <a:pt x="547" y="276"/>
                </a:lnTo>
                <a:lnTo>
                  <a:pt x="549" y="279"/>
                </a:lnTo>
                <a:lnTo>
                  <a:pt x="552" y="282"/>
                </a:lnTo>
                <a:lnTo>
                  <a:pt x="552" y="282"/>
                </a:lnTo>
                <a:close/>
                <a:moveTo>
                  <a:pt x="611" y="276"/>
                </a:moveTo>
                <a:lnTo>
                  <a:pt x="611" y="276"/>
                </a:lnTo>
                <a:lnTo>
                  <a:pt x="611" y="274"/>
                </a:lnTo>
                <a:lnTo>
                  <a:pt x="611" y="271"/>
                </a:lnTo>
                <a:lnTo>
                  <a:pt x="611" y="270"/>
                </a:lnTo>
                <a:lnTo>
                  <a:pt x="611" y="268"/>
                </a:lnTo>
                <a:lnTo>
                  <a:pt x="611" y="268"/>
                </a:lnTo>
                <a:lnTo>
                  <a:pt x="608" y="268"/>
                </a:lnTo>
                <a:lnTo>
                  <a:pt x="608" y="268"/>
                </a:lnTo>
                <a:lnTo>
                  <a:pt x="608" y="273"/>
                </a:lnTo>
                <a:lnTo>
                  <a:pt x="608" y="276"/>
                </a:lnTo>
                <a:lnTo>
                  <a:pt x="611" y="276"/>
                </a:lnTo>
                <a:lnTo>
                  <a:pt x="611" y="276"/>
                </a:lnTo>
                <a:close/>
                <a:moveTo>
                  <a:pt x="104" y="279"/>
                </a:moveTo>
                <a:lnTo>
                  <a:pt x="104" y="279"/>
                </a:lnTo>
                <a:lnTo>
                  <a:pt x="108" y="276"/>
                </a:lnTo>
                <a:lnTo>
                  <a:pt x="110" y="271"/>
                </a:lnTo>
                <a:lnTo>
                  <a:pt x="110" y="271"/>
                </a:lnTo>
                <a:lnTo>
                  <a:pt x="108" y="268"/>
                </a:lnTo>
                <a:lnTo>
                  <a:pt x="108" y="268"/>
                </a:lnTo>
                <a:lnTo>
                  <a:pt x="104" y="279"/>
                </a:lnTo>
                <a:lnTo>
                  <a:pt x="104" y="279"/>
                </a:lnTo>
                <a:close/>
                <a:moveTo>
                  <a:pt x="540" y="274"/>
                </a:moveTo>
                <a:lnTo>
                  <a:pt x="540" y="274"/>
                </a:lnTo>
                <a:lnTo>
                  <a:pt x="541" y="271"/>
                </a:lnTo>
                <a:lnTo>
                  <a:pt x="540" y="270"/>
                </a:lnTo>
                <a:lnTo>
                  <a:pt x="538" y="268"/>
                </a:lnTo>
                <a:lnTo>
                  <a:pt x="538" y="268"/>
                </a:lnTo>
                <a:lnTo>
                  <a:pt x="538" y="271"/>
                </a:lnTo>
                <a:lnTo>
                  <a:pt x="540" y="274"/>
                </a:lnTo>
                <a:lnTo>
                  <a:pt x="540" y="274"/>
                </a:lnTo>
                <a:close/>
                <a:moveTo>
                  <a:pt x="712" y="274"/>
                </a:moveTo>
                <a:lnTo>
                  <a:pt x="712" y="274"/>
                </a:lnTo>
                <a:lnTo>
                  <a:pt x="712" y="271"/>
                </a:lnTo>
                <a:lnTo>
                  <a:pt x="709" y="270"/>
                </a:lnTo>
                <a:lnTo>
                  <a:pt x="709" y="270"/>
                </a:lnTo>
                <a:lnTo>
                  <a:pt x="710" y="273"/>
                </a:lnTo>
                <a:lnTo>
                  <a:pt x="710" y="274"/>
                </a:lnTo>
                <a:lnTo>
                  <a:pt x="712" y="274"/>
                </a:lnTo>
                <a:lnTo>
                  <a:pt x="712" y="274"/>
                </a:lnTo>
                <a:close/>
                <a:moveTo>
                  <a:pt x="58" y="289"/>
                </a:moveTo>
                <a:lnTo>
                  <a:pt x="58" y="289"/>
                </a:lnTo>
                <a:lnTo>
                  <a:pt x="58" y="286"/>
                </a:lnTo>
                <a:lnTo>
                  <a:pt x="58" y="283"/>
                </a:lnTo>
                <a:lnTo>
                  <a:pt x="61" y="279"/>
                </a:lnTo>
                <a:lnTo>
                  <a:pt x="61" y="279"/>
                </a:lnTo>
                <a:lnTo>
                  <a:pt x="58" y="273"/>
                </a:lnTo>
                <a:lnTo>
                  <a:pt x="55" y="271"/>
                </a:lnTo>
                <a:lnTo>
                  <a:pt x="52" y="270"/>
                </a:lnTo>
                <a:lnTo>
                  <a:pt x="52" y="270"/>
                </a:lnTo>
                <a:lnTo>
                  <a:pt x="50" y="276"/>
                </a:lnTo>
                <a:lnTo>
                  <a:pt x="50" y="280"/>
                </a:lnTo>
                <a:lnTo>
                  <a:pt x="53" y="286"/>
                </a:lnTo>
                <a:lnTo>
                  <a:pt x="58" y="289"/>
                </a:lnTo>
                <a:lnTo>
                  <a:pt x="58" y="289"/>
                </a:lnTo>
                <a:close/>
                <a:moveTo>
                  <a:pt x="390" y="273"/>
                </a:moveTo>
                <a:lnTo>
                  <a:pt x="390" y="273"/>
                </a:lnTo>
                <a:lnTo>
                  <a:pt x="392" y="273"/>
                </a:lnTo>
                <a:lnTo>
                  <a:pt x="395" y="273"/>
                </a:lnTo>
                <a:lnTo>
                  <a:pt x="395" y="273"/>
                </a:lnTo>
                <a:lnTo>
                  <a:pt x="395" y="271"/>
                </a:lnTo>
                <a:lnTo>
                  <a:pt x="395" y="271"/>
                </a:lnTo>
                <a:lnTo>
                  <a:pt x="392" y="271"/>
                </a:lnTo>
                <a:lnTo>
                  <a:pt x="390" y="271"/>
                </a:lnTo>
                <a:lnTo>
                  <a:pt x="390" y="273"/>
                </a:lnTo>
                <a:lnTo>
                  <a:pt x="390" y="273"/>
                </a:lnTo>
                <a:close/>
                <a:moveTo>
                  <a:pt x="409" y="276"/>
                </a:moveTo>
                <a:lnTo>
                  <a:pt x="409" y="276"/>
                </a:lnTo>
                <a:lnTo>
                  <a:pt x="409" y="273"/>
                </a:lnTo>
                <a:lnTo>
                  <a:pt x="409" y="271"/>
                </a:lnTo>
                <a:lnTo>
                  <a:pt x="407" y="270"/>
                </a:lnTo>
                <a:lnTo>
                  <a:pt x="407" y="270"/>
                </a:lnTo>
                <a:lnTo>
                  <a:pt x="407" y="274"/>
                </a:lnTo>
                <a:lnTo>
                  <a:pt x="407" y="276"/>
                </a:lnTo>
                <a:lnTo>
                  <a:pt x="409" y="276"/>
                </a:lnTo>
                <a:lnTo>
                  <a:pt x="409" y="276"/>
                </a:lnTo>
                <a:close/>
                <a:moveTo>
                  <a:pt x="441" y="271"/>
                </a:moveTo>
                <a:lnTo>
                  <a:pt x="441" y="271"/>
                </a:lnTo>
                <a:lnTo>
                  <a:pt x="442" y="273"/>
                </a:lnTo>
                <a:lnTo>
                  <a:pt x="442" y="273"/>
                </a:lnTo>
                <a:lnTo>
                  <a:pt x="442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1"/>
                </a:lnTo>
                <a:lnTo>
                  <a:pt x="444" y="271"/>
                </a:lnTo>
                <a:lnTo>
                  <a:pt x="442" y="270"/>
                </a:lnTo>
                <a:lnTo>
                  <a:pt x="441" y="271"/>
                </a:lnTo>
                <a:lnTo>
                  <a:pt x="441" y="271"/>
                </a:lnTo>
                <a:lnTo>
                  <a:pt x="441" y="271"/>
                </a:lnTo>
                <a:close/>
                <a:moveTo>
                  <a:pt x="495" y="286"/>
                </a:moveTo>
                <a:lnTo>
                  <a:pt x="495" y="286"/>
                </a:lnTo>
                <a:lnTo>
                  <a:pt x="495" y="283"/>
                </a:lnTo>
                <a:lnTo>
                  <a:pt x="499" y="280"/>
                </a:lnTo>
                <a:lnTo>
                  <a:pt x="500" y="279"/>
                </a:lnTo>
                <a:lnTo>
                  <a:pt x="502" y="276"/>
                </a:lnTo>
                <a:lnTo>
                  <a:pt x="502" y="276"/>
                </a:lnTo>
                <a:lnTo>
                  <a:pt x="499" y="274"/>
                </a:lnTo>
                <a:lnTo>
                  <a:pt x="494" y="271"/>
                </a:lnTo>
                <a:lnTo>
                  <a:pt x="488" y="270"/>
                </a:lnTo>
                <a:lnTo>
                  <a:pt x="485" y="270"/>
                </a:lnTo>
                <a:lnTo>
                  <a:pt x="483" y="271"/>
                </a:lnTo>
                <a:lnTo>
                  <a:pt x="483" y="271"/>
                </a:lnTo>
                <a:lnTo>
                  <a:pt x="489" y="279"/>
                </a:lnTo>
                <a:lnTo>
                  <a:pt x="495" y="286"/>
                </a:lnTo>
                <a:lnTo>
                  <a:pt x="495" y="286"/>
                </a:lnTo>
                <a:close/>
                <a:moveTo>
                  <a:pt x="162" y="271"/>
                </a:moveTo>
                <a:lnTo>
                  <a:pt x="162" y="271"/>
                </a:lnTo>
                <a:lnTo>
                  <a:pt x="162" y="274"/>
                </a:lnTo>
                <a:lnTo>
                  <a:pt x="160" y="277"/>
                </a:lnTo>
                <a:lnTo>
                  <a:pt x="160" y="277"/>
                </a:lnTo>
                <a:lnTo>
                  <a:pt x="162" y="276"/>
                </a:lnTo>
                <a:lnTo>
                  <a:pt x="163" y="274"/>
                </a:lnTo>
                <a:lnTo>
                  <a:pt x="166" y="271"/>
                </a:lnTo>
                <a:lnTo>
                  <a:pt x="166" y="271"/>
                </a:lnTo>
                <a:lnTo>
                  <a:pt x="163" y="271"/>
                </a:lnTo>
                <a:lnTo>
                  <a:pt x="162" y="271"/>
                </a:lnTo>
                <a:lnTo>
                  <a:pt x="162" y="271"/>
                </a:lnTo>
                <a:close/>
                <a:moveTo>
                  <a:pt x="242" y="271"/>
                </a:moveTo>
                <a:lnTo>
                  <a:pt x="242" y="271"/>
                </a:lnTo>
                <a:lnTo>
                  <a:pt x="244" y="277"/>
                </a:lnTo>
                <a:lnTo>
                  <a:pt x="244" y="283"/>
                </a:lnTo>
                <a:lnTo>
                  <a:pt x="244" y="283"/>
                </a:lnTo>
                <a:lnTo>
                  <a:pt x="247" y="280"/>
                </a:lnTo>
                <a:lnTo>
                  <a:pt x="247" y="277"/>
                </a:lnTo>
                <a:lnTo>
                  <a:pt x="248" y="271"/>
                </a:lnTo>
                <a:lnTo>
                  <a:pt x="248" y="271"/>
                </a:lnTo>
                <a:lnTo>
                  <a:pt x="245" y="271"/>
                </a:lnTo>
                <a:lnTo>
                  <a:pt x="242" y="271"/>
                </a:lnTo>
                <a:lnTo>
                  <a:pt x="242" y="271"/>
                </a:lnTo>
                <a:close/>
                <a:moveTo>
                  <a:pt x="252" y="282"/>
                </a:moveTo>
                <a:lnTo>
                  <a:pt x="252" y="282"/>
                </a:lnTo>
                <a:lnTo>
                  <a:pt x="253" y="282"/>
                </a:lnTo>
                <a:lnTo>
                  <a:pt x="256" y="282"/>
                </a:lnTo>
                <a:lnTo>
                  <a:pt x="258" y="280"/>
                </a:lnTo>
                <a:lnTo>
                  <a:pt x="261" y="280"/>
                </a:lnTo>
                <a:lnTo>
                  <a:pt x="261" y="280"/>
                </a:lnTo>
                <a:lnTo>
                  <a:pt x="259" y="274"/>
                </a:lnTo>
                <a:lnTo>
                  <a:pt x="258" y="273"/>
                </a:lnTo>
                <a:lnTo>
                  <a:pt x="255" y="271"/>
                </a:lnTo>
                <a:lnTo>
                  <a:pt x="255" y="271"/>
                </a:lnTo>
                <a:lnTo>
                  <a:pt x="252" y="282"/>
                </a:lnTo>
                <a:lnTo>
                  <a:pt x="252" y="282"/>
                </a:lnTo>
                <a:close/>
                <a:moveTo>
                  <a:pt x="296" y="274"/>
                </a:moveTo>
                <a:lnTo>
                  <a:pt x="296" y="274"/>
                </a:lnTo>
                <a:lnTo>
                  <a:pt x="299" y="274"/>
                </a:lnTo>
                <a:lnTo>
                  <a:pt x="302" y="273"/>
                </a:lnTo>
                <a:lnTo>
                  <a:pt x="302" y="273"/>
                </a:lnTo>
                <a:lnTo>
                  <a:pt x="300" y="271"/>
                </a:lnTo>
                <a:lnTo>
                  <a:pt x="299" y="271"/>
                </a:lnTo>
                <a:lnTo>
                  <a:pt x="299" y="271"/>
                </a:lnTo>
                <a:lnTo>
                  <a:pt x="296" y="274"/>
                </a:lnTo>
                <a:lnTo>
                  <a:pt x="296" y="274"/>
                </a:lnTo>
                <a:close/>
                <a:moveTo>
                  <a:pt x="415" y="276"/>
                </a:moveTo>
                <a:lnTo>
                  <a:pt x="415" y="276"/>
                </a:lnTo>
                <a:lnTo>
                  <a:pt x="416" y="277"/>
                </a:lnTo>
                <a:lnTo>
                  <a:pt x="419" y="277"/>
                </a:lnTo>
                <a:lnTo>
                  <a:pt x="419" y="277"/>
                </a:lnTo>
                <a:lnTo>
                  <a:pt x="419" y="273"/>
                </a:lnTo>
                <a:lnTo>
                  <a:pt x="418" y="271"/>
                </a:lnTo>
                <a:lnTo>
                  <a:pt x="416" y="271"/>
                </a:lnTo>
                <a:lnTo>
                  <a:pt x="416" y="271"/>
                </a:lnTo>
                <a:lnTo>
                  <a:pt x="415" y="273"/>
                </a:lnTo>
                <a:lnTo>
                  <a:pt x="415" y="276"/>
                </a:lnTo>
                <a:lnTo>
                  <a:pt x="415" y="276"/>
                </a:lnTo>
                <a:close/>
                <a:moveTo>
                  <a:pt x="483" y="291"/>
                </a:moveTo>
                <a:lnTo>
                  <a:pt x="483" y="291"/>
                </a:lnTo>
                <a:lnTo>
                  <a:pt x="488" y="291"/>
                </a:lnTo>
                <a:lnTo>
                  <a:pt x="491" y="289"/>
                </a:lnTo>
                <a:lnTo>
                  <a:pt x="491" y="289"/>
                </a:lnTo>
                <a:lnTo>
                  <a:pt x="483" y="279"/>
                </a:lnTo>
                <a:lnTo>
                  <a:pt x="479" y="274"/>
                </a:lnTo>
                <a:lnTo>
                  <a:pt x="473" y="271"/>
                </a:lnTo>
                <a:lnTo>
                  <a:pt x="473" y="271"/>
                </a:lnTo>
                <a:lnTo>
                  <a:pt x="477" y="282"/>
                </a:lnTo>
                <a:lnTo>
                  <a:pt x="483" y="291"/>
                </a:lnTo>
                <a:lnTo>
                  <a:pt x="483" y="291"/>
                </a:lnTo>
                <a:close/>
                <a:moveTo>
                  <a:pt x="643" y="276"/>
                </a:moveTo>
                <a:lnTo>
                  <a:pt x="643" y="276"/>
                </a:lnTo>
                <a:lnTo>
                  <a:pt x="643" y="273"/>
                </a:lnTo>
                <a:lnTo>
                  <a:pt x="643" y="271"/>
                </a:lnTo>
                <a:lnTo>
                  <a:pt x="642" y="271"/>
                </a:lnTo>
                <a:lnTo>
                  <a:pt x="642" y="271"/>
                </a:lnTo>
                <a:lnTo>
                  <a:pt x="642" y="274"/>
                </a:lnTo>
                <a:lnTo>
                  <a:pt x="642" y="274"/>
                </a:lnTo>
                <a:lnTo>
                  <a:pt x="643" y="276"/>
                </a:lnTo>
                <a:lnTo>
                  <a:pt x="643" y="276"/>
                </a:lnTo>
                <a:close/>
                <a:moveTo>
                  <a:pt x="675" y="295"/>
                </a:moveTo>
                <a:lnTo>
                  <a:pt x="675" y="295"/>
                </a:lnTo>
                <a:lnTo>
                  <a:pt x="674" y="283"/>
                </a:lnTo>
                <a:lnTo>
                  <a:pt x="672" y="277"/>
                </a:lnTo>
                <a:lnTo>
                  <a:pt x="669" y="271"/>
                </a:lnTo>
                <a:lnTo>
                  <a:pt x="669" y="271"/>
                </a:lnTo>
                <a:lnTo>
                  <a:pt x="669" y="277"/>
                </a:lnTo>
                <a:lnTo>
                  <a:pt x="671" y="283"/>
                </a:lnTo>
                <a:lnTo>
                  <a:pt x="675" y="295"/>
                </a:lnTo>
                <a:lnTo>
                  <a:pt x="675" y="295"/>
                </a:lnTo>
                <a:close/>
                <a:moveTo>
                  <a:pt x="136" y="280"/>
                </a:moveTo>
                <a:lnTo>
                  <a:pt x="136" y="280"/>
                </a:lnTo>
                <a:lnTo>
                  <a:pt x="137" y="279"/>
                </a:lnTo>
                <a:lnTo>
                  <a:pt x="137" y="276"/>
                </a:lnTo>
                <a:lnTo>
                  <a:pt x="134" y="271"/>
                </a:lnTo>
                <a:lnTo>
                  <a:pt x="134" y="271"/>
                </a:lnTo>
                <a:lnTo>
                  <a:pt x="136" y="276"/>
                </a:lnTo>
                <a:lnTo>
                  <a:pt x="136" y="277"/>
                </a:lnTo>
                <a:lnTo>
                  <a:pt x="136" y="280"/>
                </a:lnTo>
                <a:lnTo>
                  <a:pt x="136" y="280"/>
                </a:lnTo>
                <a:close/>
                <a:moveTo>
                  <a:pt x="337" y="274"/>
                </a:moveTo>
                <a:lnTo>
                  <a:pt x="337" y="274"/>
                </a:lnTo>
                <a:lnTo>
                  <a:pt x="341" y="276"/>
                </a:lnTo>
                <a:lnTo>
                  <a:pt x="345" y="274"/>
                </a:lnTo>
                <a:lnTo>
                  <a:pt x="345" y="274"/>
                </a:lnTo>
                <a:lnTo>
                  <a:pt x="345" y="273"/>
                </a:lnTo>
                <a:lnTo>
                  <a:pt x="343" y="273"/>
                </a:lnTo>
                <a:lnTo>
                  <a:pt x="337" y="271"/>
                </a:lnTo>
                <a:lnTo>
                  <a:pt x="337" y="271"/>
                </a:lnTo>
                <a:lnTo>
                  <a:pt x="337" y="274"/>
                </a:lnTo>
                <a:lnTo>
                  <a:pt x="337" y="274"/>
                </a:lnTo>
                <a:close/>
                <a:moveTo>
                  <a:pt x="439" y="279"/>
                </a:moveTo>
                <a:lnTo>
                  <a:pt x="439" y="279"/>
                </a:lnTo>
                <a:lnTo>
                  <a:pt x="438" y="274"/>
                </a:lnTo>
                <a:lnTo>
                  <a:pt x="434" y="271"/>
                </a:lnTo>
                <a:lnTo>
                  <a:pt x="434" y="271"/>
                </a:lnTo>
                <a:lnTo>
                  <a:pt x="434" y="274"/>
                </a:lnTo>
                <a:lnTo>
                  <a:pt x="434" y="277"/>
                </a:lnTo>
                <a:lnTo>
                  <a:pt x="436" y="279"/>
                </a:lnTo>
                <a:lnTo>
                  <a:pt x="439" y="279"/>
                </a:lnTo>
                <a:lnTo>
                  <a:pt x="439" y="279"/>
                </a:lnTo>
                <a:close/>
                <a:moveTo>
                  <a:pt x="566" y="280"/>
                </a:moveTo>
                <a:lnTo>
                  <a:pt x="566" y="280"/>
                </a:lnTo>
                <a:lnTo>
                  <a:pt x="566" y="276"/>
                </a:lnTo>
                <a:lnTo>
                  <a:pt x="564" y="271"/>
                </a:lnTo>
                <a:lnTo>
                  <a:pt x="564" y="271"/>
                </a:lnTo>
                <a:lnTo>
                  <a:pt x="563" y="274"/>
                </a:lnTo>
                <a:lnTo>
                  <a:pt x="564" y="276"/>
                </a:lnTo>
                <a:lnTo>
                  <a:pt x="566" y="280"/>
                </a:lnTo>
                <a:lnTo>
                  <a:pt x="566" y="280"/>
                </a:lnTo>
                <a:close/>
                <a:moveTo>
                  <a:pt x="616" y="276"/>
                </a:moveTo>
                <a:lnTo>
                  <a:pt x="616" y="276"/>
                </a:lnTo>
                <a:lnTo>
                  <a:pt x="620" y="276"/>
                </a:lnTo>
                <a:lnTo>
                  <a:pt x="620" y="276"/>
                </a:lnTo>
                <a:lnTo>
                  <a:pt x="619" y="273"/>
                </a:lnTo>
                <a:lnTo>
                  <a:pt x="616" y="271"/>
                </a:lnTo>
                <a:lnTo>
                  <a:pt x="616" y="271"/>
                </a:lnTo>
                <a:lnTo>
                  <a:pt x="616" y="273"/>
                </a:lnTo>
                <a:lnTo>
                  <a:pt x="616" y="276"/>
                </a:lnTo>
                <a:lnTo>
                  <a:pt x="616" y="276"/>
                </a:lnTo>
                <a:close/>
                <a:moveTo>
                  <a:pt x="326" y="276"/>
                </a:moveTo>
                <a:lnTo>
                  <a:pt x="326" y="276"/>
                </a:lnTo>
                <a:lnTo>
                  <a:pt x="329" y="276"/>
                </a:lnTo>
                <a:lnTo>
                  <a:pt x="329" y="276"/>
                </a:lnTo>
                <a:lnTo>
                  <a:pt x="329" y="273"/>
                </a:lnTo>
                <a:lnTo>
                  <a:pt x="326" y="273"/>
                </a:lnTo>
                <a:lnTo>
                  <a:pt x="326" y="273"/>
                </a:lnTo>
                <a:lnTo>
                  <a:pt x="326" y="276"/>
                </a:lnTo>
                <a:lnTo>
                  <a:pt x="326" y="276"/>
                </a:lnTo>
                <a:close/>
                <a:moveTo>
                  <a:pt x="445" y="276"/>
                </a:moveTo>
                <a:lnTo>
                  <a:pt x="445" y="276"/>
                </a:lnTo>
                <a:lnTo>
                  <a:pt x="447" y="282"/>
                </a:lnTo>
                <a:lnTo>
                  <a:pt x="451" y="285"/>
                </a:lnTo>
                <a:lnTo>
                  <a:pt x="451" y="285"/>
                </a:lnTo>
                <a:lnTo>
                  <a:pt x="456" y="279"/>
                </a:lnTo>
                <a:lnTo>
                  <a:pt x="456" y="276"/>
                </a:lnTo>
                <a:lnTo>
                  <a:pt x="456" y="273"/>
                </a:lnTo>
                <a:lnTo>
                  <a:pt x="456" y="273"/>
                </a:lnTo>
                <a:lnTo>
                  <a:pt x="454" y="276"/>
                </a:lnTo>
                <a:lnTo>
                  <a:pt x="451" y="276"/>
                </a:lnTo>
                <a:lnTo>
                  <a:pt x="445" y="276"/>
                </a:lnTo>
                <a:lnTo>
                  <a:pt x="445" y="276"/>
                </a:lnTo>
                <a:close/>
                <a:moveTo>
                  <a:pt x="584" y="279"/>
                </a:moveTo>
                <a:lnTo>
                  <a:pt x="584" y="279"/>
                </a:lnTo>
                <a:lnTo>
                  <a:pt x="585" y="274"/>
                </a:lnTo>
                <a:lnTo>
                  <a:pt x="585" y="273"/>
                </a:lnTo>
                <a:lnTo>
                  <a:pt x="584" y="273"/>
                </a:lnTo>
                <a:lnTo>
                  <a:pt x="584" y="273"/>
                </a:lnTo>
                <a:lnTo>
                  <a:pt x="584" y="274"/>
                </a:lnTo>
                <a:lnTo>
                  <a:pt x="582" y="276"/>
                </a:lnTo>
                <a:lnTo>
                  <a:pt x="582" y="277"/>
                </a:lnTo>
                <a:lnTo>
                  <a:pt x="584" y="279"/>
                </a:lnTo>
                <a:lnTo>
                  <a:pt x="584" y="279"/>
                </a:lnTo>
                <a:close/>
                <a:moveTo>
                  <a:pt x="428" y="277"/>
                </a:moveTo>
                <a:lnTo>
                  <a:pt x="428" y="277"/>
                </a:lnTo>
                <a:lnTo>
                  <a:pt x="428" y="274"/>
                </a:lnTo>
                <a:lnTo>
                  <a:pt x="427" y="273"/>
                </a:lnTo>
                <a:lnTo>
                  <a:pt x="427" y="273"/>
                </a:lnTo>
                <a:lnTo>
                  <a:pt x="427" y="276"/>
                </a:lnTo>
                <a:lnTo>
                  <a:pt x="427" y="277"/>
                </a:lnTo>
                <a:lnTo>
                  <a:pt x="428" y="277"/>
                </a:lnTo>
                <a:lnTo>
                  <a:pt x="428" y="277"/>
                </a:lnTo>
                <a:close/>
                <a:moveTo>
                  <a:pt x="17" y="292"/>
                </a:moveTo>
                <a:lnTo>
                  <a:pt x="17" y="292"/>
                </a:lnTo>
                <a:lnTo>
                  <a:pt x="18" y="292"/>
                </a:lnTo>
                <a:lnTo>
                  <a:pt x="18" y="292"/>
                </a:lnTo>
                <a:lnTo>
                  <a:pt x="20" y="294"/>
                </a:lnTo>
                <a:lnTo>
                  <a:pt x="20" y="294"/>
                </a:lnTo>
                <a:lnTo>
                  <a:pt x="20" y="283"/>
                </a:lnTo>
                <a:lnTo>
                  <a:pt x="20" y="277"/>
                </a:lnTo>
                <a:lnTo>
                  <a:pt x="18" y="274"/>
                </a:lnTo>
                <a:lnTo>
                  <a:pt x="18" y="274"/>
                </a:lnTo>
                <a:lnTo>
                  <a:pt x="17" y="282"/>
                </a:lnTo>
                <a:lnTo>
                  <a:pt x="17" y="292"/>
                </a:lnTo>
                <a:lnTo>
                  <a:pt x="17" y="292"/>
                </a:lnTo>
                <a:close/>
                <a:moveTo>
                  <a:pt x="157" y="280"/>
                </a:moveTo>
                <a:lnTo>
                  <a:pt x="157" y="280"/>
                </a:lnTo>
                <a:lnTo>
                  <a:pt x="157" y="277"/>
                </a:lnTo>
                <a:lnTo>
                  <a:pt x="157" y="276"/>
                </a:lnTo>
                <a:lnTo>
                  <a:pt x="155" y="274"/>
                </a:lnTo>
                <a:lnTo>
                  <a:pt x="155" y="274"/>
                </a:lnTo>
                <a:lnTo>
                  <a:pt x="154" y="276"/>
                </a:lnTo>
                <a:lnTo>
                  <a:pt x="155" y="277"/>
                </a:lnTo>
                <a:lnTo>
                  <a:pt x="157" y="280"/>
                </a:lnTo>
                <a:lnTo>
                  <a:pt x="157" y="280"/>
                </a:lnTo>
                <a:close/>
                <a:moveTo>
                  <a:pt x="363" y="276"/>
                </a:moveTo>
                <a:lnTo>
                  <a:pt x="363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4"/>
                </a:lnTo>
                <a:lnTo>
                  <a:pt x="364" y="274"/>
                </a:lnTo>
                <a:lnTo>
                  <a:pt x="363" y="274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close/>
                <a:moveTo>
                  <a:pt x="633" y="276"/>
                </a:moveTo>
                <a:lnTo>
                  <a:pt x="633" y="276"/>
                </a:lnTo>
                <a:lnTo>
                  <a:pt x="636" y="279"/>
                </a:lnTo>
                <a:lnTo>
                  <a:pt x="640" y="280"/>
                </a:lnTo>
                <a:lnTo>
                  <a:pt x="640" y="280"/>
                </a:lnTo>
                <a:lnTo>
                  <a:pt x="639" y="276"/>
                </a:lnTo>
                <a:lnTo>
                  <a:pt x="637" y="276"/>
                </a:lnTo>
                <a:lnTo>
                  <a:pt x="636" y="274"/>
                </a:lnTo>
                <a:lnTo>
                  <a:pt x="636" y="274"/>
                </a:lnTo>
                <a:lnTo>
                  <a:pt x="636" y="276"/>
                </a:lnTo>
                <a:lnTo>
                  <a:pt x="634" y="276"/>
                </a:lnTo>
                <a:lnTo>
                  <a:pt x="633" y="276"/>
                </a:lnTo>
                <a:lnTo>
                  <a:pt x="633" y="276"/>
                </a:lnTo>
                <a:close/>
                <a:moveTo>
                  <a:pt x="701" y="297"/>
                </a:moveTo>
                <a:lnTo>
                  <a:pt x="701" y="297"/>
                </a:lnTo>
                <a:lnTo>
                  <a:pt x="701" y="291"/>
                </a:lnTo>
                <a:lnTo>
                  <a:pt x="703" y="285"/>
                </a:lnTo>
                <a:lnTo>
                  <a:pt x="703" y="279"/>
                </a:lnTo>
                <a:lnTo>
                  <a:pt x="701" y="276"/>
                </a:lnTo>
                <a:lnTo>
                  <a:pt x="700" y="274"/>
                </a:lnTo>
                <a:lnTo>
                  <a:pt x="700" y="274"/>
                </a:lnTo>
                <a:lnTo>
                  <a:pt x="698" y="286"/>
                </a:lnTo>
                <a:lnTo>
                  <a:pt x="698" y="292"/>
                </a:lnTo>
                <a:lnTo>
                  <a:pt x="701" y="297"/>
                </a:lnTo>
                <a:lnTo>
                  <a:pt x="701" y="297"/>
                </a:lnTo>
                <a:close/>
                <a:moveTo>
                  <a:pt x="370" y="279"/>
                </a:moveTo>
                <a:lnTo>
                  <a:pt x="370" y="279"/>
                </a:lnTo>
                <a:lnTo>
                  <a:pt x="373" y="277"/>
                </a:lnTo>
                <a:lnTo>
                  <a:pt x="373" y="277"/>
                </a:lnTo>
                <a:lnTo>
                  <a:pt x="372" y="276"/>
                </a:lnTo>
                <a:lnTo>
                  <a:pt x="370" y="276"/>
                </a:lnTo>
                <a:lnTo>
                  <a:pt x="370" y="276"/>
                </a:lnTo>
                <a:lnTo>
                  <a:pt x="370" y="279"/>
                </a:lnTo>
                <a:lnTo>
                  <a:pt x="370" y="279"/>
                </a:lnTo>
                <a:close/>
                <a:moveTo>
                  <a:pt x="515" y="280"/>
                </a:moveTo>
                <a:lnTo>
                  <a:pt x="515" y="280"/>
                </a:lnTo>
                <a:lnTo>
                  <a:pt x="515" y="279"/>
                </a:lnTo>
                <a:lnTo>
                  <a:pt x="517" y="276"/>
                </a:lnTo>
                <a:lnTo>
                  <a:pt x="517" y="276"/>
                </a:lnTo>
                <a:lnTo>
                  <a:pt x="515" y="276"/>
                </a:lnTo>
                <a:lnTo>
                  <a:pt x="514" y="277"/>
                </a:lnTo>
                <a:lnTo>
                  <a:pt x="515" y="280"/>
                </a:lnTo>
                <a:lnTo>
                  <a:pt x="515" y="280"/>
                </a:lnTo>
                <a:close/>
                <a:moveTo>
                  <a:pt x="290" y="282"/>
                </a:moveTo>
                <a:lnTo>
                  <a:pt x="290" y="282"/>
                </a:lnTo>
                <a:lnTo>
                  <a:pt x="303" y="279"/>
                </a:lnTo>
                <a:lnTo>
                  <a:pt x="303" y="279"/>
                </a:lnTo>
                <a:lnTo>
                  <a:pt x="303" y="277"/>
                </a:lnTo>
                <a:lnTo>
                  <a:pt x="302" y="276"/>
                </a:lnTo>
                <a:lnTo>
                  <a:pt x="302" y="276"/>
                </a:lnTo>
                <a:lnTo>
                  <a:pt x="299" y="279"/>
                </a:lnTo>
                <a:lnTo>
                  <a:pt x="296" y="279"/>
                </a:lnTo>
                <a:lnTo>
                  <a:pt x="291" y="279"/>
                </a:lnTo>
                <a:lnTo>
                  <a:pt x="290" y="282"/>
                </a:lnTo>
                <a:lnTo>
                  <a:pt x="290" y="282"/>
                </a:lnTo>
                <a:close/>
                <a:moveTo>
                  <a:pt x="341" y="279"/>
                </a:moveTo>
                <a:lnTo>
                  <a:pt x="341" y="279"/>
                </a:lnTo>
                <a:lnTo>
                  <a:pt x="345" y="282"/>
                </a:lnTo>
                <a:lnTo>
                  <a:pt x="348" y="285"/>
                </a:lnTo>
                <a:lnTo>
                  <a:pt x="354" y="291"/>
                </a:lnTo>
                <a:lnTo>
                  <a:pt x="354" y="291"/>
                </a:lnTo>
                <a:lnTo>
                  <a:pt x="358" y="288"/>
                </a:lnTo>
                <a:lnTo>
                  <a:pt x="358" y="288"/>
                </a:lnTo>
                <a:lnTo>
                  <a:pt x="355" y="283"/>
                </a:lnTo>
                <a:lnTo>
                  <a:pt x="351" y="279"/>
                </a:lnTo>
                <a:lnTo>
                  <a:pt x="346" y="277"/>
                </a:lnTo>
                <a:lnTo>
                  <a:pt x="345" y="277"/>
                </a:lnTo>
                <a:lnTo>
                  <a:pt x="341" y="279"/>
                </a:lnTo>
                <a:lnTo>
                  <a:pt x="341" y="279"/>
                </a:lnTo>
                <a:close/>
                <a:moveTo>
                  <a:pt x="165" y="289"/>
                </a:moveTo>
                <a:lnTo>
                  <a:pt x="165" y="289"/>
                </a:lnTo>
                <a:lnTo>
                  <a:pt x="166" y="288"/>
                </a:lnTo>
                <a:lnTo>
                  <a:pt x="168" y="285"/>
                </a:lnTo>
                <a:lnTo>
                  <a:pt x="171" y="279"/>
                </a:lnTo>
                <a:lnTo>
                  <a:pt x="171" y="279"/>
                </a:lnTo>
                <a:lnTo>
                  <a:pt x="169" y="279"/>
                </a:lnTo>
                <a:lnTo>
                  <a:pt x="168" y="277"/>
                </a:lnTo>
                <a:lnTo>
                  <a:pt x="168" y="277"/>
                </a:lnTo>
                <a:lnTo>
                  <a:pt x="166" y="283"/>
                </a:lnTo>
                <a:lnTo>
                  <a:pt x="165" y="289"/>
                </a:lnTo>
                <a:lnTo>
                  <a:pt x="165" y="289"/>
                </a:lnTo>
                <a:close/>
                <a:moveTo>
                  <a:pt x="363" y="279"/>
                </a:moveTo>
                <a:lnTo>
                  <a:pt x="363" y="279"/>
                </a:lnTo>
                <a:lnTo>
                  <a:pt x="363" y="280"/>
                </a:lnTo>
                <a:lnTo>
                  <a:pt x="364" y="283"/>
                </a:lnTo>
                <a:lnTo>
                  <a:pt x="364" y="283"/>
                </a:lnTo>
                <a:lnTo>
                  <a:pt x="366" y="282"/>
                </a:lnTo>
                <a:lnTo>
                  <a:pt x="366" y="282"/>
                </a:lnTo>
                <a:lnTo>
                  <a:pt x="364" y="279"/>
                </a:lnTo>
                <a:lnTo>
                  <a:pt x="364" y="279"/>
                </a:lnTo>
                <a:lnTo>
                  <a:pt x="363" y="279"/>
                </a:lnTo>
                <a:lnTo>
                  <a:pt x="363" y="279"/>
                </a:lnTo>
                <a:close/>
                <a:moveTo>
                  <a:pt x="532" y="285"/>
                </a:moveTo>
                <a:lnTo>
                  <a:pt x="532" y="285"/>
                </a:lnTo>
                <a:lnTo>
                  <a:pt x="535" y="285"/>
                </a:lnTo>
                <a:lnTo>
                  <a:pt x="537" y="283"/>
                </a:lnTo>
                <a:lnTo>
                  <a:pt x="537" y="283"/>
                </a:lnTo>
                <a:lnTo>
                  <a:pt x="535" y="280"/>
                </a:lnTo>
                <a:lnTo>
                  <a:pt x="535" y="279"/>
                </a:lnTo>
                <a:lnTo>
                  <a:pt x="534" y="279"/>
                </a:lnTo>
                <a:lnTo>
                  <a:pt x="534" y="279"/>
                </a:lnTo>
                <a:lnTo>
                  <a:pt x="532" y="282"/>
                </a:lnTo>
                <a:lnTo>
                  <a:pt x="532" y="285"/>
                </a:lnTo>
                <a:lnTo>
                  <a:pt x="532" y="285"/>
                </a:lnTo>
                <a:close/>
                <a:moveTo>
                  <a:pt x="32" y="288"/>
                </a:moveTo>
                <a:lnTo>
                  <a:pt x="32" y="288"/>
                </a:lnTo>
                <a:lnTo>
                  <a:pt x="33" y="283"/>
                </a:lnTo>
                <a:lnTo>
                  <a:pt x="33" y="280"/>
                </a:lnTo>
                <a:lnTo>
                  <a:pt x="32" y="279"/>
                </a:lnTo>
                <a:lnTo>
                  <a:pt x="32" y="279"/>
                </a:lnTo>
                <a:lnTo>
                  <a:pt x="32" y="282"/>
                </a:lnTo>
                <a:lnTo>
                  <a:pt x="32" y="285"/>
                </a:lnTo>
                <a:lnTo>
                  <a:pt x="32" y="286"/>
                </a:lnTo>
                <a:lnTo>
                  <a:pt x="32" y="288"/>
                </a:lnTo>
                <a:lnTo>
                  <a:pt x="32" y="288"/>
                </a:lnTo>
                <a:close/>
                <a:moveTo>
                  <a:pt x="399" y="283"/>
                </a:moveTo>
                <a:lnTo>
                  <a:pt x="399" y="283"/>
                </a:lnTo>
                <a:lnTo>
                  <a:pt x="402" y="283"/>
                </a:lnTo>
                <a:lnTo>
                  <a:pt x="402" y="283"/>
                </a:lnTo>
                <a:lnTo>
                  <a:pt x="401" y="280"/>
                </a:lnTo>
                <a:lnTo>
                  <a:pt x="399" y="279"/>
                </a:lnTo>
                <a:lnTo>
                  <a:pt x="399" y="279"/>
                </a:lnTo>
                <a:lnTo>
                  <a:pt x="399" y="283"/>
                </a:lnTo>
                <a:lnTo>
                  <a:pt x="399" y="283"/>
                </a:lnTo>
                <a:close/>
                <a:moveTo>
                  <a:pt x="620" y="282"/>
                </a:moveTo>
                <a:lnTo>
                  <a:pt x="620" y="282"/>
                </a:lnTo>
                <a:lnTo>
                  <a:pt x="620" y="279"/>
                </a:lnTo>
                <a:lnTo>
                  <a:pt x="620" y="279"/>
                </a:lnTo>
                <a:lnTo>
                  <a:pt x="617" y="279"/>
                </a:lnTo>
                <a:lnTo>
                  <a:pt x="617" y="279"/>
                </a:lnTo>
                <a:lnTo>
                  <a:pt x="619" y="282"/>
                </a:lnTo>
                <a:lnTo>
                  <a:pt x="620" y="282"/>
                </a:lnTo>
                <a:lnTo>
                  <a:pt x="620" y="282"/>
                </a:lnTo>
                <a:close/>
                <a:moveTo>
                  <a:pt x="317" y="282"/>
                </a:moveTo>
                <a:lnTo>
                  <a:pt x="317" y="282"/>
                </a:lnTo>
                <a:lnTo>
                  <a:pt x="319" y="283"/>
                </a:lnTo>
                <a:lnTo>
                  <a:pt x="322" y="285"/>
                </a:lnTo>
                <a:lnTo>
                  <a:pt x="322" y="285"/>
                </a:lnTo>
                <a:lnTo>
                  <a:pt x="322" y="282"/>
                </a:lnTo>
                <a:lnTo>
                  <a:pt x="323" y="280"/>
                </a:lnTo>
                <a:lnTo>
                  <a:pt x="323" y="280"/>
                </a:lnTo>
                <a:lnTo>
                  <a:pt x="319" y="280"/>
                </a:lnTo>
                <a:lnTo>
                  <a:pt x="319" y="280"/>
                </a:lnTo>
                <a:lnTo>
                  <a:pt x="317" y="282"/>
                </a:lnTo>
                <a:lnTo>
                  <a:pt x="317" y="282"/>
                </a:lnTo>
                <a:close/>
                <a:moveTo>
                  <a:pt x="460" y="288"/>
                </a:moveTo>
                <a:lnTo>
                  <a:pt x="460" y="288"/>
                </a:lnTo>
                <a:lnTo>
                  <a:pt x="468" y="289"/>
                </a:lnTo>
                <a:lnTo>
                  <a:pt x="468" y="289"/>
                </a:lnTo>
                <a:lnTo>
                  <a:pt x="468" y="286"/>
                </a:lnTo>
                <a:lnTo>
                  <a:pt x="466" y="285"/>
                </a:lnTo>
                <a:lnTo>
                  <a:pt x="462" y="280"/>
                </a:lnTo>
                <a:lnTo>
                  <a:pt x="462" y="280"/>
                </a:lnTo>
                <a:lnTo>
                  <a:pt x="460" y="283"/>
                </a:lnTo>
                <a:lnTo>
                  <a:pt x="460" y="288"/>
                </a:lnTo>
                <a:lnTo>
                  <a:pt x="460" y="288"/>
                </a:lnTo>
                <a:close/>
                <a:moveTo>
                  <a:pt x="107" y="298"/>
                </a:moveTo>
                <a:lnTo>
                  <a:pt x="107" y="298"/>
                </a:lnTo>
                <a:lnTo>
                  <a:pt x="107" y="294"/>
                </a:lnTo>
                <a:lnTo>
                  <a:pt x="108" y="292"/>
                </a:lnTo>
                <a:lnTo>
                  <a:pt x="110" y="292"/>
                </a:lnTo>
                <a:lnTo>
                  <a:pt x="110" y="292"/>
                </a:lnTo>
                <a:lnTo>
                  <a:pt x="110" y="285"/>
                </a:lnTo>
                <a:lnTo>
                  <a:pt x="110" y="282"/>
                </a:lnTo>
                <a:lnTo>
                  <a:pt x="110" y="280"/>
                </a:lnTo>
                <a:lnTo>
                  <a:pt x="110" y="280"/>
                </a:lnTo>
                <a:lnTo>
                  <a:pt x="105" y="289"/>
                </a:lnTo>
                <a:lnTo>
                  <a:pt x="104" y="294"/>
                </a:lnTo>
                <a:lnTo>
                  <a:pt x="107" y="298"/>
                </a:lnTo>
                <a:lnTo>
                  <a:pt x="107" y="298"/>
                </a:lnTo>
                <a:close/>
                <a:moveTo>
                  <a:pt x="213" y="286"/>
                </a:moveTo>
                <a:lnTo>
                  <a:pt x="213" y="286"/>
                </a:lnTo>
                <a:lnTo>
                  <a:pt x="215" y="286"/>
                </a:lnTo>
                <a:lnTo>
                  <a:pt x="216" y="283"/>
                </a:lnTo>
                <a:lnTo>
                  <a:pt x="216" y="282"/>
                </a:lnTo>
                <a:lnTo>
                  <a:pt x="215" y="280"/>
                </a:lnTo>
                <a:lnTo>
                  <a:pt x="215" y="280"/>
                </a:lnTo>
                <a:lnTo>
                  <a:pt x="213" y="285"/>
                </a:lnTo>
                <a:lnTo>
                  <a:pt x="213" y="286"/>
                </a:lnTo>
                <a:lnTo>
                  <a:pt x="213" y="286"/>
                </a:lnTo>
                <a:close/>
                <a:moveTo>
                  <a:pt x="419" y="286"/>
                </a:moveTo>
                <a:lnTo>
                  <a:pt x="419" y="286"/>
                </a:lnTo>
                <a:lnTo>
                  <a:pt x="419" y="283"/>
                </a:lnTo>
                <a:lnTo>
                  <a:pt x="419" y="282"/>
                </a:lnTo>
                <a:lnTo>
                  <a:pt x="419" y="282"/>
                </a:lnTo>
                <a:lnTo>
                  <a:pt x="416" y="282"/>
                </a:lnTo>
                <a:lnTo>
                  <a:pt x="416" y="282"/>
                </a:lnTo>
                <a:lnTo>
                  <a:pt x="416" y="283"/>
                </a:lnTo>
                <a:lnTo>
                  <a:pt x="416" y="285"/>
                </a:lnTo>
                <a:lnTo>
                  <a:pt x="418" y="286"/>
                </a:lnTo>
                <a:lnTo>
                  <a:pt x="419" y="286"/>
                </a:lnTo>
                <a:lnTo>
                  <a:pt x="419" y="286"/>
                </a:lnTo>
                <a:close/>
                <a:moveTo>
                  <a:pt x="790" y="318"/>
                </a:moveTo>
                <a:lnTo>
                  <a:pt x="790" y="318"/>
                </a:lnTo>
                <a:lnTo>
                  <a:pt x="790" y="308"/>
                </a:lnTo>
                <a:lnTo>
                  <a:pt x="790" y="298"/>
                </a:lnTo>
                <a:lnTo>
                  <a:pt x="788" y="291"/>
                </a:lnTo>
                <a:lnTo>
                  <a:pt x="787" y="282"/>
                </a:lnTo>
                <a:lnTo>
                  <a:pt x="787" y="282"/>
                </a:lnTo>
                <a:lnTo>
                  <a:pt x="784" y="282"/>
                </a:lnTo>
                <a:lnTo>
                  <a:pt x="784" y="282"/>
                </a:lnTo>
                <a:lnTo>
                  <a:pt x="784" y="291"/>
                </a:lnTo>
                <a:lnTo>
                  <a:pt x="785" y="300"/>
                </a:lnTo>
                <a:lnTo>
                  <a:pt x="790" y="318"/>
                </a:lnTo>
                <a:lnTo>
                  <a:pt x="790" y="318"/>
                </a:lnTo>
                <a:close/>
                <a:moveTo>
                  <a:pt x="575" y="285"/>
                </a:moveTo>
                <a:lnTo>
                  <a:pt x="575" y="285"/>
                </a:lnTo>
                <a:lnTo>
                  <a:pt x="576" y="283"/>
                </a:lnTo>
                <a:lnTo>
                  <a:pt x="578" y="282"/>
                </a:lnTo>
                <a:lnTo>
                  <a:pt x="578" y="282"/>
                </a:lnTo>
                <a:lnTo>
                  <a:pt x="575" y="283"/>
                </a:lnTo>
                <a:lnTo>
                  <a:pt x="575" y="285"/>
                </a:lnTo>
                <a:lnTo>
                  <a:pt x="575" y="285"/>
                </a:lnTo>
                <a:close/>
                <a:moveTo>
                  <a:pt x="771" y="294"/>
                </a:moveTo>
                <a:lnTo>
                  <a:pt x="771" y="294"/>
                </a:lnTo>
                <a:lnTo>
                  <a:pt x="773" y="294"/>
                </a:lnTo>
                <a:lnTo>
                  <a:pt x="776" y="294"/>
                </a:lnTo>
                <a:lnTo>
                  <a:pt x="776" y="294"/>
                </a:lnTo>
                <a:lnTo>
                  <a:pt x="774" y="288"/>
                </a:lnTo>
                <a:lnTo>
                  <a:pt x="771" y="282"/>
                </a:lnTo>
                <a:lnTo>
                  <a:pt x="771" y="282"/>
                </a:lnTo>
                <a:lnTo>
                  <a:pt x="771" y="288"/>
                </a:lnTo>
                <a:lnTo>
                  <a:pt x="771" y="291"/>
                </a:lnTo>
                <a:lnTo>
                  <a:pt x="771" y="294"/>
                </a:lnTo>
                <a:lnTo>
                  <a:pt x="771" y="294"/>
                </a:lnTo>
                <a:close/>
                <a:moveTo>
                  <a:pt x="203" y="285"/>
                </a:moveTo>
                <a:lnTo>
                  <a:pt x="203" y="285"/>
                </a:lnTo>
                <a:lnTo>
                  <a:pt x="206" y="285"/>
                </a:lnTo>
                <a:lnTo>
                  <a:pt x="206" y="283"/>
                </a:lnTo>
                <a:lnTo>
                  <a:pt x="206" y="283"/>
                </a:lnTo>
                <a:lnTo>
                  <a:pt x="204" y="283"/>
                </a:lnTo>
                <a:lnTo>
                  <a:pt x="203" y="285"/>
                </a:lnTo>
                <a:lnTo>
                  <a:pt x="203" y="285"/>
                </a:lnTo>
                <a:close/>
                <a:moveTo>
                  <a:pt x="293" y="285"/>
                </a:moveTo>
                <a:lnTo>
                  <a:pt x="293" y="285"/>
                </a:lnTo>
                <a:lnTo>
                  <a:pt x="299" y="291"/>
                </a:lnTo>
                <a:lnTo>
                  <a:pt x="305" y="297"/>
                </a:lnTo>
                <a:lnTo>
                  <a:pt x="305" y="297"/>
                </a:lnTo>
                <a:lnTo>
                  <a:pt x="305" y="291"/>
                </a:lnTo>
                <a:lnTo>
                  <a:pt x="303" y="288"/>
                </a:lnTo>
                <a:lnTo>
                  <a:pt x="305" y="285"/>
                </a:lnTo>
                <a:lnTo>
                  <a:pt x="305" y="285"/>
                </a:lnTo>
                <a:lnTo>
                  <a:pt x="302" y="283"/>
                </a:lnTo>
                <a:lnTo>
                  <a:pt x="299" y="283"/>
                </a:lnTo>
                <a:lnTo>
                  <a:pt x="296" y="285"/>
                </a:lnTo>
                <a:lnTo>
                  <a:pt x="293" y="285"/>
                </a:lnTo>
                <a:lnTo>
                  <a:pt x="293" y="285"/>
                </a:lnTo>
                <a:close/>
                <a:moveTo>
                  <a:pt x="590" y="295"/>
                </a:moveTo>
                <a:lnTo>
                  <a:pt x="590" y="295"/>
                </a:lnTo>
                <a:lnTo>
                  <a:pt x="592" y="295"/>
                </a:lnTo>
                <a:lnTo>
                  <a:pt x="595" y="294"/>
                </a:lnTo>
                <a:lnTo>
                  <a:pt x="595" y="294"/>
                </a:lnTo>
                <a:lnTo>
                  <a:pt x="593" y="288"/>
                </a:lnTo>
                <a:lnTo>
                  <a:pt x="592" y="285"/>
                </a:lnTo>
                <a:lnTo>
                  <a:pt x="590" y="283"/>
                </a:lnTo>
                <a:lnTo>
                  <a:pt x="590" y="283"/>
                </a:lnTo>
                <a:lnTo>
                  <a:pt x="588" y="289"/>
                </a:lnTo>
                <a:lnTo>
                  <a:pt x="590" y="295"/>
                </a:lnTo>
                <a:lnTo>
                  <a:pt x="590" y="295"/>
                </a:lnTo>
                <a:close/>
                <a:moveTo>
                  <a:pt x="709" y="294"/>
                </a:moveTo>
                <a:lnTo>
                  <a:pt x="709" y="294"/>
                </a:lnTo>
                <a:lnTo>
                  <a:pt x="712" y="292"/>
                </a:lnTo>
                <a:lnTo>
                  <a:pt x="712" y="289"/>
                </a:lnTo>
                <a:lnTo>
                  <a:pt x="712" y="285"/>
                </a:lnTo>
                <a:lnTo>
                  <a:pt x="709" y="283"/>
                </a:lnTo>
                <a:lnTo>
                  <a:pt x="709" y="283"/>
                </a:lnTo>
                <a:lnTo>
                  <a:pt x="710" y="288"/>
                </a:lnTo>
                <a:lnTo>
                  <a:pt x="709" y="294"/>
                </a:lnTo>
                <a:lnTo>
                  <a:pt x="709" y="294"/>
                </a:lnTo>
                <a:close/>
                <a:moveTo>
                  <a:pt x="750" y="303"/>
                </a:moveTo>
                <a:lnTo>
                  <a:pt x="750" y="303"/>
                </a:lnTo>
                <a:lnTo>
                  <a:pt x="752" y="292"/>
                </a:lnTo>
                <a:lnTo>
                  <a:pt x="752" y="288"/>
                </a:lnTo>
                <a:lnTo>
                  <a:pt x="750" y="283"/>
                </a:lnTo>
                <a:lnTo>
                  <a:pt x="750" y="283"/>
                </a:lnTo>
                <a:lnTo>
                  <a:pt x="750" y="292"/>
                </a:lnTo>
                <a:lnTo>
                  <a:pt x="749" y="298"/>
                </a:lnTo>
                <a:lnTo>
                  <a:pt x="750" y="303"/>
                </a:lnTo>
                <a:lnTo>
                  <a:pt x="750" y="303"/>
                </a:lnTo>
                <a:close/>
                <a:moveTo>
                  <a:pt x="637" y="305"/>
                </a:moveTo>
                <a:lnTo>
                  <a:pt x="637" y="305"/>
                </a:lnTo>
                <a:lnTo>
                  <a:pt x="642" y="303"/>
                </a:lnTo>
                <a:lnTo>
                  <a:pt x="645" y="303"/>
                </a:lnTo>
                <a:lnTo>
                  <a:pt x="645" y="303"/>
                </a:lnTo>
                <a:lnTo>
                  <a:pt x="645" y="295"/>
                </a:lnTo>
                <a:lnTo>
                  <a:pt x="643" y="289"/>
                </a:lnTo>
                <a:lnTo>
                  <a:pt x="639" y="286"/>
                </a:lnTo>
                <a:lnTo>
                  <a:pt x="634" y="283"/>
                </a:lnTo>
                <a:lnTo>
                  <a:pt x="634" y="283"/>
                </a:lnTo>
                <a:lnTo>
                  <a:pt x="637" y="305"/>
                </a:lnTo>
                <a:lnTo>
                  <a:pt x="637" y="305"/>
                </a:lnTo>
                <a:close/>
                <a:moveTo>
                  <a:pt x="250" y="286"/>
                </a:moveTo>
                <a:lnTo>
                  <a:pt x="250" y="286"/>
                </a:lnTo>
                <a:lnTo>
                  <a:pt x="252" y="291"/>
                </a:lnTo>
                <a:lnTo>
                  <a:pt x="256" y="295"/>
                </a:lnTo>
                <a:lnTo>
                  <a:pt x="256" y="295"/>
                </a:lnTo>
                <a:lnTo>
                  <a:pt x="259" y="292"/>
                </a:lnTo>
                <a:lnTo>
                  <a:pt x="262" y="291"/>
                </a:lnTo>
                <a:lnTo>
                  <a:pt x="262" y="291"/>
                </a:lnTo>
                <a:lnTo>
                  <a:pt x="262" y="288"/>
                </a:lnTo>
                <a:lnTo>
                  <a:pt x="262" y="285"/>
                </a:lnTo>
                <a:lnTo>
                  <a:pt x="262" y="285"/>
                </a:lnTo>
                <a:lnTo>
                  <a:pt x="255" y="285"/>
                </a:lnTo>
                <a:lnTo>
                  <a:pt x="250" y="286"/>
                </a:lnTo>
                <a:lnTo>
                  <a:pt x="250" y="286"/>
                </a:lnTo>
                <a:close/>
                <a:moveTo>
                  <a:pt x="267" y="288"/>
                </a:moveTo>
                <a:lnTo>
                  <a:pt x="267" y="288"/>
                </a:lnTo>
                <a:lnTo>
                  <a:pt x="268" y="288"/>
                </a:lnTo>
                <a:lnTo>
                  <a:pt x="270" y="286"/>
                </a:lnTo>
                <a:lnTo>
                  <a:pt x="268" y="285"/>
                </a:lnTo>
                <a:lnTo>
                  <a:pt x="265" y="285"/>
                </a:lnTo>
                <a:lnTo>
                  <a:pt x="265" y="285"/>
                </a:lnTo>
                <a:lnTo>
                  <a:pt x="267" y="286"/>
                </a:lnTo>
                <a:lnTo>
                  <a:pt x="267" y="288"/>
                </a:lnTo>
                <a:lnTo>
                  <a:pt x="267" y="288"/>
                </a:lnTo>
                <a:close/>
                <a:moveTo>
                  <a:pt x="328" y="292"/>
                </a:moveTo>
                <a:lnTo>
                  <a:pt x="328" y="292"/>
                </a:lnTo>
                <a:lnTo>
                  <a:pt x="329" y="291"/>
                </a:lnTo>
                <a:lnTo>
                  <a:pt x="331" y="288"/>
                </a:lnTo>
                <a:lnTo>
                  <a:pt x="329" y="285"/>
                </a:lnTo>
                <a:lnTo>
                  <a:pt x="328" y="285"/>
                </a:lnTo>
                <a:lnTo>
                  <a:pt x="328" y="285"/>
                </a:lnTo>
                <a:lnTo>
                  <a:pt x="326" y="288"/>
                </a:lnTo>
                <a:lnTo>
                  <a:pt x="328" y="292"/>
                </a:lnTo>
                <a:lnTo>
                  <a:pt x="328" y="292"/>
                </a:lnTo>
                <a:close/>
                <a:moveTo>
                  <a:pt x="502" y="288"/>
                </a:moveTo>
                <a:lnTo>
                  <a:pt x="502" y="288"/>
                </a:lnTo>
                <a:lnTo>
                  <a:pt x="505" y="288"/>
                </a:lnTo>
                <a:lnTo>
                  <a:pt x="505" y="288"/>
                </a:lnTo>
                <a:lnTo>
                  <a:pt x="506" y="286"/>
                </a:lnTo>
                <a:lnTo>
                  <a:pt x="506" y="285"/>
                </a:lnTo>
                <a:lnTo>
                  <a:pt x="506" y="285"/>
                </a:lnTo>
                <a:lnTo>
                  <a:pt x="503" y="286"/>
                </a:lnTo>
                <a:lnTo>
                  <a:pt x="502" y="288"/>
                </a:lnTo>
                <a:lnTo>
                  <a:pt x="502" y="288"/>
                </a:lnTo>
                <a:close/>
                <a:moveTo>
                  <a:pt x="685" y="291"/>
                </a:moveTo>
                <a:lnTo>
                  <a:pt x="685" y="291"/>
                </a:lnTo>
                <a:lnTo>
                  <a:pt x="686" y="286"/>
                </a:lnTo>
                <a:lnTo>
                  <a:pt x="685" y="285"/>
                </a:lnTo>
                <a:lnTo>
                  <a:pt x="683" y="285"/>
                </a:lnTo>
                <a:lnTo>
                  <a:pt x="683" y="285"/>
                </a:lnTo>
                <a:lnTo>
                  <a:pt x="685" y="288"/>
                </a:lnTo>
                <a:lnTo>
                  <a:pt x="685" y="291"/>
                </a:lnTo>
                <a:lnTo>
                  <a:pt x="685" y="291"/>
                </a:lnTo>
                <a:close/>
                <a:moveTo>
                  <a:pt x="139" y="289"/>
                </a:moveTo>
                <a:lnTo>
                  <a:pt x="139" y="289"/>
                </a:lnTo>
                <a:lnTo>
                  <a:pt x="140" y="288"/>
                </a:lnTo>
                <a:lnTo>
                  <a:pt x="140" y="285"/>
                </a:lnTo>
                <a:lnTo>
                  <a:pt x="140" y="285"/>
                </a:lnTo>
                <a:lnTo>
                  <a:pt x="139" y="285"/>
                </a:lnTo>
                <a:lnTo>
                  <a:pt x="137" y="286"/>
                </a:lnTo>
                <a:lnTo>
                  <a:pt x="139" y="289"/>
                </a:lnTo>
                <a:lnTo>
                  <a:pt x="139" y="289"/>
                </a:lnTo>
                <a:close/>
                <a:moveTo>
                  <a:pt x="146" y="295"/>
                </a:moveTo>
                <a:lnTo>
                  <a:pt x="146" y="295"/>
                </a:lnTo>
                <a:lnTo>
                  <a:pt x="149" y="295"/>
                </a:lnTo>
                <a:lnTo>
                  <a:pt x="152" y="295"/>
                </a:lnTo>
                <a:lnTo>
                  <a:pt x="152" y="295"/>
                </a:lnTo>
                <a:lnTo>
                  <a:pt x="149" y="289"/>
                </a:lnTo>
                <a:lnTo>
                  <a:pt x="146" y="285"/>
                </a:lnTo>
                <a:lnTo>
                  <a:pt x="146" y="285"/>
                </a:lnTo>
                <a:lnTo>
                  <a:pt x="146" y="288"/>
                </a:lnTo>
                <a:lnTo>
                  <a:pt x="146" y="289"/>
                </a:lnTo>
                <a:lnTo>
                  <a:pt x="146" y="295"/>
                </a:lnTo>
                <a:lnTo>
                  <a:pt x="146" y="295"/>
                </a:lnTo>
                <a:close/>
                <a:moveTo>
                  <a:pt x="175" y="289"/>
                </a:moveTo>
                <a:lnTo>
                  <a:pt x="175" y="289"/>
                </a:lnTo>
                <a:lnTo>
                  <a:pt x="177" y="289"/>
                </a:lnTo>
                <a:lnTo>
                  <a:pt x="177" y="289"/>
                </a:lnTo>
                <a:lnTo>
                  <a:pt x="177" y="286"/>
                </a:lnTo>
                <a:lnTo>
                  <a:pt x="175" y="285"/>
                </a:lnTo>
                <a:lnTo>
                  <a:pt x="175" y="285"/>
                </a:lnTo>
                <a:lnTo>
                  <a:pt x="175" y="289"/>
                </a:lnTo>
                <a:lnTo>
                  <a:pt x="175" y="289"/>
                </a:lnTo>
                <a:close/>
                <a:moveTo>
                  <a:pt x="614" y="288"/>
                </a:moveTo>
                <a:lnTo>
                  <a:pt x="614" y="288"/>
                </a:lnTo>
                <a:lnTo>
                  <a:pt x="616" y="289"/>
                </a:lnTo>
                <a:lnTo>
                  <a:pt x="617" y="289"/>
                </a:lnTo>
                <a:lnTo>
                  <a:pt x="617" y="291"/>
                </a:lnTo>
                <a:lnTo>
                  <a:pt x="620" y="291"/>
                </a:lnTo>
                <a:lnTo>
                  <a:pt x="620" y="291"/>
                </a:lnTo>
                <a:lnTo>
                  <a:pt x="619" y="289"/>
                </a:lnTo>
                <a:lnTo>
                  <a:pt x="617" y="288"/>
                </a:lnTo>
                <a:lnTo>
                  <a:pt x="614" y="285"/>
                </a:lnTo>
                <a:lnTo>
                  <a:pt x="614" y="285"/>
                </a:lnTo>
                <a:lnTo>
                  <a:pt x="614" y="288"/>
                </a:lnTo>
                <a:lnTo>
                  <a:pt x="614" y="288"/>
                </a:lnTo>
                <a:close/>
                <a:moveTo>
                  <a:pt x="765" y="305"/>
                </a:moveTo>
                <a:lnTo>
                  <a:pt x="765" y="305"/>
                </a:lnTo>
                <a:lnTo>
                  <a:pt x="767" y="298"/>
                </a:lnTo>
                <a:lnTo>
                  <a:pt x="765" y="292"/>
                </a:lnTo>
                <a:lnTo>
                  <a:pt x="762" y="288"/>
                </a:lnTo>
                <a:lnTo>
                  <a:pt x="759" y="285"/>
                </a:lnTo>
                <a:lnTo>
                  <a:pt x="759" y="285"/>
                </a:lnTo>
                <a:lnTo>
                  <a:pt x="761" y="297"/>
                </a:lnTo>
                <a:lnTo>
                  <a:pt x="762" y="302"/>
                </a:lnTo>
                <a:lnTo>
                  <a:pt x="765" y="305"/>
                </a:lnTo>
                <a:lnTo>
                  <a:pt x="765" y="305"/>
                </a:lnTo>
                <a:close/>
                <a:moveTo>
                  <a:pt x="194" y="286"/>
                </a:moveTo>
                <a:lnTo>
                  <a:pt x="194" y="286"/>
                </a:lnTo>
                <a:lnTo>
                  <a:pt x="194" y="288"/>
                </a:lnTo>
                <a:lnTo>
                  <a:pt x="195" y="289"/>
                </a:lnTo>
                <a:lnTo>
                  <a:pt x="198" y="289"/>
                </a:lnTo>
                <a:lnTo>
                  <a:pt x="198" y="289"/>
                </a:lnTo>
                <a:lnTo>
                  <a:pt x="198" y="286"/>
                </a:lnTo>
                <a:lnTo>
                  <a:pt x="198" y="286"/>
                </a:lnTo>
                <a:lnTo>
                  <a:pt x="197" y="286"/>
                </a:lnTo>
                <a:lnTo>
                  <a:pt x="194" y="286"/>
                </a:lnTo>
                <a:lnTo>
                  <a:pt x="194" y="286"/>
                </a:lnTo>
                <a:close/>
                <a:moveTo>
                  <a:pt x="442" y="286"/>
                </a:moveTo>
                <a:lnTo>
                  <a:pt x="442" y="286"/>
                </a:lnTo>
                <a:lnTo>
                  <a:pt x="438" y="286"/>
                </a:lnTo>
                <a:lnTo>
                  <a:pt x="433" y="286"/>
                </a:lnTo>
                <a:lnTo>
                  <a:pt x="433" y="286"/>
                </a:lnTo>
                <a:lnTo>
                  <a:pt x="434" y="288"/>
                </a:lnTo>
                <a:lnTo>
                  <a:pt x="438" y="288"/>
                </a:lnTo>
                <a:lnTo>
                  <a:pt x="442" y="286"/>
                </a:lnTo>
                <a:lnTo>
                  <a:pt x="442" y="286"/>
                </a:lnTo>
                <a:close/>
                <a:moveTo>
                  <a:pt x="236" y="302"/>
                </a:moveTo>
                <a:lnTo>
                  <a:pt x="236" y="302"/>
                </a:lnTo>
                <a:lnTo>
                  <a:pt x="238" y="300"/>
                </a:lnTo>
                <a:lnTo>
                  <a:pt x="239" y="298"/>
                </a:lnTo>
                <a:lnTo>
                  <a:pt x="239" y="294"/>
                </a:lnTo>
                <a:lnTo>
                  <a:pt x="238" y="289"/>
                </a:lnTo>
                <a:lnTo>
                  <a:pt x="236" y="286"/>
                </a:lnTo>
                <a:lnTo>
                  <a:pt x="236" y="286"/>
                </a:lnTo>
                <a:lnTo>
                  <a:pt x="235" y="294"/>
                </a:lnTo>
                <a:lnTo>
                  <a:pt x="236" y="302"/>
                </a:lnTo>
                <a:lnTo>
                  <a:pt x="236" y="302"/>
                </a:lnTo>
                <a:close/>
                <a:moveTo>
                  <a:pt x="334" y="294"/>
                </a:moveTo>
                <a:lnTo>
                  <a:pt x="334" y="294"/>
                </a:lnTo>
                <a:lnTo>
                  <a:pt x="338" y="292"/>
                </a:lnTo>
                <a:lnTo>
                  <a:pt x="341" y="291"/>
                </a:lnTo>
                <a:lnTo>
                  <a:pt x="341" y="291"/>
                </a:lnTo>
                <a:lnTo>
                  <a:pt x="338" y="289"/>
                </a:lnTo>
                <a:lnTo>
                  <a:pt x="335" y="286"/>
                </a:lnTo>
                <a:lnTo>
                  <a:pt x="335" y="286"/>
                </a:lnTo>
                <a:lnTo>
                  <a:pt x="334" y="291"/>
                </a:lnTo>
                <a:lnTo>
                  <a:pt x="334" y="294"/>
                </a:lnTo>
                <a:lnTo>
                  <a:pt x="334" y="294"/>
                </a:lnTo>
                <a:close/>
                <a:moveTo>
                  <a:pt x="529" y="289"/>
                </a:moveTo>
                <a:lnTo>
                  <a:pt x="529" y="289"/>
                </a:lnTo>
                <a:lnTo>
                  <a:pt x="529" y="292"/>
                </a:lnTo>
                <a:lnTo>
                  <a:pt x="529" y="295"/>
                </a:lnTo>
                <a:lnTo>
                  <a:pt x="529" y="295"/>
                </a:lnTo>
                <a:lnTo>
                  <a:pt x="538" y="295"/>
                </a:lnTo>
                <a:lnTo>
                  <a:pt x="538" y="295"/>
                </a:lnTo>
                <a:lnTo>
                  <a:pt x="537" y="286"/>
                </a:lnTo>
                <a:lnTo>
                  <a:pt x="537" y="286"/>
                </a:lnTo>
                <a:lnTo>
                  <a:pt x="532" y="288"/>
                </a:lnTo>
                <a:lnTo>
                  <a:pt x="529" y="289"/>
                </a:lnTo>
                <a:lnTo>
                  <a:pt x="529" y="289"/>
                </a:lnTo>
                <a:close/>
                <a:moveTo>
                  <a:pt x="582" y="286"/>
                </a:moveTo>
                <a:lnTo>
                  <a:pt x="582" y="286"/>
                </a:lnTo>
                <a:lnTo>
                  <a:pt x="581" y="288"/>
                </a:lnTo>
                <a:lnTo>
                  <a:pt x="579" y="289"/>
                </a:lnTo>
                <a:lnTo>
                  <a:pt x="579" y="294"/>
                </a:lnTo>
                <a:lnTo>
                  <a:pt x="581" y="298"/>
                </a:lnTo>
                <a:lnTo>
                  <a:pt x="582" y="302"/>
                </a:lnTo>
                <a:lnTo>
                  <a:pt x="582" y="302"/>
                </a:lnTo>
                <a:lnTo>
                  <a:pt x="584" y="298"/>
                </a:lnTo>
                <a:lnTo>
                  <a:pt x="585" y="294"/>
                </a:lnTo>
                <a:lnTo>
                  <a:pt x="584" y="289"/>
                </a:lnTo>
                <a:lnTo>
                  <a:pt x="582" y="286"/>
                </a:lnTo>
                <a:lnTo>
                  <a:pt x="582" y="286"/>
                </a:lnTo>
                <a:close/>
                <a:moveTo>
                  <a:pt x="559" y="297"/>
                </a:moveTo>
                <a:lnTo>
                  <a:pt x="559" y="297"/>
                </a:lnTo>
                <a:lnTo>
                  <a:pt x="561" y="295"/>
                </a:lnTo>
                <a:lnTo>
                  <a:pt x="563" y="292"/>
                </a:lnTo>
                <a:lnTo>
                  <a:pt x="563" y="292"/>
                </a:lnTo>
                <a:lnTo>
                  <a:pt x="563" y="291"/>
                </a:lnTo>
                <a:lnTo>
                  <a:pt x="561" y="288"/>
                </a:lnTo>
                <a:lnTo>
                  <a:pt x="561" y="288"/>
                </a:lnTo>
                <a:lnTo>
                  <a:pt x="559" y="292"/>
                </a:lnTo>
                <a:lnTo>
                  <a:pt x="559" y="295"/>
                </a:lnTo>
                <a:lnTo>
                  <a:pt x="559" y="297"/>
                </a:lnTo>
                <a:lnTo>
                  <a:pt x="559" y="297"/>
                </a:lnTo>
                <a:close/>
                <a:moveTo>
                  <a:pt x="62" y="295"/>
                </a:moveTo>
                <a:lnTo>
                  <a:pt x="62" y="295"/>
                </a:lnTo>
                <a:lnTo>
                  <a:pt x="64" y="295"/>
                </a:lnTo>
                <a:lnTo>
                  <a:pt x="64" y="297"/>
                </a:lnTo>
                <a:lnTo>
                  <a:pt x="64" y="298"/>
                </a:lnTo>
                <a:lnTo>
                  <a:pt x="65" y="298"/>
                </a:lnTo>
                <a:lnTo>
                  <a:pt x="65" y="298"/>
                </a:lnTo>
                <a:lnTo>
                  <a:pt x="65" y="297"/>
                </a:lnTo>
                <a:lnTo>
                  <a:pt x="65" y="294"/>
                </a:lnTo>
                <a:lnTo>
                  <a:pt x="65" y="291"/>
                </a:lnTo>
                <a:lnTo>
                  <a:pt x="65" y="288"/>
                </a:lnTo>
                <a:lnTo>
                  <a:pt x="65" y="288"/>
                </a:lnTo>
                <a:lnTo>
                  <a:pt x="64" y="291"/>
                </a:lnTo>
                <a:lnTo>
                  <a:pt x="64" y="292"/>
                </a:lnTo>
                <a:lnTo>
                  <a:pt x="62" y="295"/>
                </a:lnTo>
                <a:lnTo>
                  <a:pt x="62" y="295"/>
                </a:lnTo>
                <a:close/>
                <a:moveTo>
                  <a:pt x="85" y="297"/>
                </a:moveTo>
                <a:lnTo>
                  <a:pt x="85" y="297"/>
                </a:lnTo>
                <a:lnTo>
                  <a:pt x="87" y="297"/>
                </a:lnTo>
                <a:lnTo>
                  <a:pt x="88" y="295"/>
                </a:lnTo>
                <a:lnTo>
                  <a:pt x="88" y="295"/>
                </a:lnTo>
                <a:lnTo>
                  <a:pt x="87" y="294"/>
                </a:lnTo>
                <a:lnTo>
                  <a:pt x="87" y="292"/>
                </a:lnTo>
                <a:lnTo>
                  <a:pt x="85" y="291"/>
                </a:lnTo>
                <a:lnTo>
                  <a:pt x="84" y="289"/>
                </a:lnTo>
                <a:lnTo>
                  <a:pt x="84" y="289"/>
                </a:lnTo>
                <a:lnTo>
                  <a:pt x="85" y="291"/>
                </a:lnTo>
                <a:lnTo>
                  <a:pt x="85" y="294"/>
                </a:lnTo>
                <a:lnTo>
                  <a:pt x="85" y="297"/>
                </a:lnTo>
                <a:lnTo>
                  <a:pt x="85" y="297"/>
                </a:lnTo>
                <a:close/>
                <a:moveTo>
                  <a:pt x="219" y="309"/>
                </a:moveTo>
                <a:lnTo>
                  <a:pt x="219" y="309"/>
                </a:lnTo>
                <a:lnTo>
                  <a:pt x="221" y="309"/>
                </a:lnTo>
                <a:lnTo>
                  <a:pt x="224" y="309"/>
                </a:lnTo>
                <a:lnTo>
                  <a:pt x="229" y="309"/>
                </a:lnTo>
                <a:lnTo>
                  <a:pt x="229" y="309"/>
                </a:lnTo>
                <a:lnTo>
                  <a:pt x="227" y="300"/>
                </a:lnTo>
                <a:lnTo>
                  <a:pt x="226" y="289"/>
                </a:lnTo>
                <a:lnTo>
                  <a:pt x="226" y="289"/>
                </a:lnTo>
                <a:lnTo>
                  <a:pt x="223" y="289"/>
                </a:lnTo>
                <a:lnTo>
                  <a:pt x="219" y="289"/>
                </a:lnTo>
                <a:lnTo>
                  <a:pt x="219" y="289"/>
                </a:lnTo>
                <a:lnTo>
                  <a:pt x="219" y="298"/>
                </a:lnTo>
                <a:lnTo>
                  <a:pt x="219" y="309"/>
                </a:lnTo>
                <a:lnTo>
                  <a:pt x="219" y="309"/>
                </a:lnTo>
                <a:close/>
                <a:moveTo>
                  <a:pt x="509" y="292"/>
                </a:moveTo>
                <a:lnTo>
                  <a:pt x="509" y="292"/>
                </a:lnTo>
                <a:lnTo>
                  <a:pt x="512" y="292"/>
                </a:lnTo>
                <a:lnTo>
                  <a:pt x="515" y="292"/>
                </a:lnTo>
                <a:lnTo>
                  <a:pt x="515" y="292"/>
                </a:lnTo>
                <a:lnTo>
                  <a:pt x="514" y="291"/>
                </a:lnTo>
                <a:lnTo>
                  <a:pt x="514" y="291"/>
                </a:lnTo>
                <a:lnTo>
                  <a:pt x="512" y="291"/>
                </a:lnTo>
                <a:lnTo>
                  <a:pt x="509" y="292"/>
                </a:lnTo>
                <a:lnTo>
                  <a:pt x="509" y="292"/>
                </a:lnTo>
                <a:close/>
                <a:moveTo>
                  <a:pt x="293" y="300"/>
                </a:moveTo>
                <a:lnTo>
                  <a:pt x="293" y="300"/>
                </a:lnTo>
                <a:lnTo>
                  <a:pt x="293" y="297"/>
                </a:lnTo>
                <a:lnTo>
                  <a:pt x="293" y="295"/>
                </a:lnTo>
                <a:lnTo>
                  <a:pt x="291" y="292"/>
                </a:lnTo>
                <a:lnTo>
                  <a:pt x="288" y="291"/>
                </a:lnTo>
                <a:lnTo>
                  <a:pt x="288" y="291"/>
                </a:lnTo>
                <a:lnTo>
                  <a:pt x="290" y="297"/>
                </a:lnTo>
                <a:lnTo>
                  <a:pt x="293" y="300"/>
                </a:lnTo>
                <a:lnTo>
                  <a:pt x="293" y="300"/>
                </a:lnTo>
                <a:close/>
                <a:moveTo>
                  <a:pt x="41" y="306"/>
                </a:moveTo>
                <a:lnTo>
                  <a:pt x="41" y="306"/>
                </a:lnTo>
                <a:lnTo>
                  <a:pt x="41" y="298"/>
                </a:lnTo>
                <a:lnTo>
                  <a:pt x="38" y="292"/>
                </a:lnTo>
                <a:lnTo>
                  <a:pt x="38" y="292"/>
                </a:lnTo>
                <a:lnTo>
                  <a:pt x="38" y="295"/>
                </a:lnTo>
                <a:lnTo>
                  <a:pt x="38" y="300"/>
                </a:lnTo>
                <a:lnTo>
                  <a:pt x="38" y="303"/>
                </a:lnTo>
                <a:lnTo>
                  <a:pt x="41" y="306"/>
                </a:lnTo>
                <a:lnTo>
                  <a:pt x="41" y="306"/>
                </a:lnTo>
                <a:close/>
                <a:moveTo>
                  <a:pt x="93" y="295"/>
                </a:moveTo>
                <a:lnTo>
                  <a:pt x="93" y="295"/>
                </a:lnTo>
                <a:lnTo>
                  <a:pt x="94" y="294"/>
                </a:lnTo>
                <a:lnTo>
                  <a:pt x="96" y="292"/>
                </a:lnTo>
                <a:lnTo>
                  <a:pt x="96" y="292"/>
                </a:lnTo>
                <a:lnTo>
                  <a:pt x="93" y="292"/>
                </a:lnTo>
                <a:lnTo>
                  <a:pt x="93" y="292"/>
                </a:lnTo>
                <a:lnTo>
                  <a:pt x="93" y="295"/>
                </a:lnTo>
                <a:lnTo>
                  <a:pt x="93" y="295"/>
                </a:lnTo>
                <a:close/>
                <a:moveTo>
                  <a:pt x="206" y="295"/>
                </a:moveTo>
                <a:lnTo>
                  <a:pt x="206" y="295"/>
                </a:lnTo>
                <a:lnTo>
                  <a:pt x="209" y="297"/>
                </a:lnTo>
                <a:lnTo>
                  <a:pt x="209" y="297"/>
                </a:lnTo>
                <a:lnTo>
                  <a:pt x="209" y="295"/>
                </a:lnTo>
                <a:lnTo>
                  <a:pt x="209" y="294"/>
                </a:lnTo>
                <a:lnTo>
                  <a:pt x="209" y="292"/>
                </a:lnTo>
                <a:lnTo>
                  <a:pt x="207" y="292"/>
                </a:lnTo>
                <a:lnTo>
                  <a:pt x="207" y="292"/>
                </a:lnTo>
                <a:lnTo>
                  <a:pt x="207" y="294"/>
                </a:lnTo>
                <a:lnTo>
                  <a:pt x="206" y="295"/>
                </a:lnTo>
                <a:lnTo>
                  <a:pt x="206" y="295"/>
                </a:lnTo>
                <a:close/>
                <a:moveTo>
                  <a:pt x="396" y="292"/>
                </a:moveTo>
                <a:lnTo>
                  <a:pt x="396" y="292"/>
                </a:lnTo>
                <a:lnTo>
                  <a:pt x="396" y="294"/>
                </a:lnTo>
                <a:lnTo>
                  <a:pt x="398" y="295"/>
                </a:lnTo>
                <a:lnTo>
                  <a:pt x="399" y="295"/>
                </a:lnTo>
                <a:lnTo>
                  <a:pt x="399" y="295"/>
                </a:lnTo>
                <a:lnTo>
                  <a:pt x="401" y="294"/>
                </a:lnTo>
                <a:lnTo>
                  <a:pt x="401" y="292"/>
                </a:lnTo>
                <a:lnTo>
                  <a:pt x="401" y="292"/>
                </a:lnTo>
                <a:lnTo>
                  <a:pt x="396" y="292"/>
                </a:lnTo>
                <a:lnTo>
                  <a:pt x="396" y="292"/>
                </a:lnTo>
                <a:close/>
                <a:moveTo>
                  <a:pt x="404" y="302"/>
                </a:moveTo>
                <a:lnTo>
                  <a:pt x="404" y="302"/>
                </a:lnTo>
                <a:lnTo>
                  <a:pt x="407" y="302"/>
                </a:lnTo>
                <a:lnTo>
                  <a:pt x="413" y="302"/>
                </a:lnTo>
                <a:lnTo>
                  <a:pt x="413" y="302"/>
                </a:lnTo>
                <a:lnTo>
                  <a:pt x="410" y="295"/>
                </a:lnTo>
                <a:lnTo>
                  <a:pt x="409" y="294"/>
                </a:lnTo>
                <a:lnTo>
                  <a:pt x="406" y="292"/>
                </a:lnTo>
                <a:lnTo>
                  <a:pt x="406" y="292"/>
                </a:lnTo>
                <a:lnTo>
                  <a:pt x="406" y="294"/>
                </a:lnTo>
                <a:lnTo>
                  <a:pt x="404" y="297"/>
                </a:lnTo>
                <a:lnTo>
                  <a:pt x="404" y="298"/>
                </a:lnTo>
                <a:lnTo>
                  <a:pt x="404" y="302"/>
                </a:lnTo>
                <a:lnTo>
                  <a:pt x="404" y="302"/>
                </a:lnTo>
                <a:close/>
                <a:moveTo>
                  <a:pt x="424" y="298"/>
                </a:moveTo>
                <a:lnTo>
                  <a:pt x="424" y="298"/>
                </a:lnTo>
                <a:lnTo>
                  <a:pt x="427" y="298"/>
                </a:lnTo>
                <a:lnTo>
                  <a:pt x="428" y="298"/>
                </a:lnTo>
                <a:lnTo>
                  <a:pt x="428" y="298"/>
                </a:lnTo>
                <a:lnTo>
                  <a:pt x="428" y="292"/>
                </a:lnTo>
                <a:lnTo>
                  <a:pt x="428" y="292"/>
                </a:lnTo>
                <a:lnTo>
                  <a:pt x="427" y="292"/>
                </a:lnTo>
                <a:lnTo>
                  <a:pt x="424" y="292"/>
                </a:lnTo>
                <a:lnTo>
                  <a:pt x="424" y="292"/>
                </a:lnTo>
                <a:lnTo>
                  <a:pt x="424" y="298"/>
                </a:lnTo>
                <a:lnTo>
                  <a:pt x="424" y="298"/>
                </a:lnTo>
                <a:close/>
                <a:moveTo>
                  <a:pt x="436" y="297"/>
                </a:moveTo>
                <a:lnTo>
                  <a:pt x="436" y="297"/>
                </a:lnTo>
                <a:lnTo>
                  <a:pt x="439" y="297"/>
                </a:lnTo>
                <a:lnTo>
                  <a:pt x="441" y="295"/>
                </a:lnTo>
                <a:lnTo>
                  <a:pt x="442" y="292"/>
                </a:lnTo>
                <a:lnTo>
                  <a:pt x="442" y="292"/>
                </a:lnTo>
                <a:lnTo>
                  <a:pt x="439" y="292"/>
                </a:lnTo>
                <a:lnTo>
                  <a:pt x="436" y="292"/>
                </a:lnTo>
                <a:lnTo>
                  <a:pt x="436" y="292"/>
                </a:lnTo>
                <a:lnTo>
                  <a:pt x="438" y="294"/>
                </a:lnTo>
                <a:lnTo>
                  <a:pt x="438" y="294"/>
                </a:lnTo>
                <a:lnTo>
                  <a:pt x="436" y="295"/>
                </a:lnTo>
                <a:lnTo>
                  <a:pt x="436" y="297"/>
                </a:lnTo>
                <a:lnTo>
                  <a:pt x="436" y="297"/>
                </a:lnTo>
                <a:close/>
                <a:moveTo>
                  <a:pt x="625" y="308"/>
                </a:moveTo>
                <a:lnTo>
                  <a:pt x="625" y="308"/>
                </a:lnTo>
                <a:lnTo>
                  <a:pt x="627" y="300"/>
                </a:lnTo>
                <a:lnTo>
                  <a:pt x="627" y="295"/>
                </a:lnTo>
                <a:lnTo>
                  <a:pt x="625" y="292"/>
                </a:lnTo>
                <a:lnTo>
                  <a:pt x="625" y="292"/>
                </a:lnTo>
                <a:lnTo>
                  <a:pt x="622" y="300"/>
                </a:lnTo>
                <a:lnTo>
                  <a:pt x="624" y="305"/>
                </a:lnTo>
                <a:lnTo>
                  <a:pt x="625" y="308"/>
                </a:lnTo>
                <a:lnTo>
                  <a:pt x="625" y="308"/>
                </a:lnTo>
                <a:close/>
                <a:moveTo>
                  <a:pt x="139" y="295"/>
                </a:moveTo>
                <a:lnTo>
                  <a:pt x="139" y="295"/>
                </a:lnTo>
                <a:lnTo>
                  <a:pt x="142" y="295"/>
                </a:lnTo>
                <a:lnTo>
                  <a:pt x="143" y="295"/>
                </a:lnTo>
                <a:lnTo>
                  <a:pt x="143" y="295"/>
                </a:lnTo>
                <a:lnTo>
                  <a:pt x="142" y="294"/>
                </a:lnTo>
                <a:lnTo>
                  <a:pt x="140" y="292"/>
                </a:lnTo>
                <a:lnTo>
                  <a:pt x="140" y="292"/>
                </a:lnTo>
                <a:lnTo>
                  <a:pt x="140" y="294"/>
                </a:lnTo>
                <a:lnTo>
                  <a:pt x="139" y="295"/>
                </a:lnTo>
                <a:lnTo>
                  <a:pt x="139" y="295"/>
                </a:lnTo>
                <a:close/>
                <a:moveTo>
                  <a:pt x="389" y="303"/>
                </a:moveTo>
                <a:lnTo>
                  <a:pt x="389" y="303"/>
                </a:lnTo>
                <a:lnTo>
                  <a:pt x="389" y="298"/>
                </a:lnTo>
                <a:lnTo>
                  <a:pt x="386" y="294"/>
                </a:lnTo>
                <a:lnTo>
                  <a:pt x="386" y="294"/>
                </a:lnTo>
                <a:lnTo>
                  <a:pt x="387" y="298"/>
                </a:lnTo>
                <a:lnTo>
                  <a:pt x="387" y="302"/>
                </a:lnTo>
                <a:lnTo>
                  <a:pt x="389" y="303"/>
                </a:lnTo>
                <a:lnTo>
                  <a:pt x="389" y="303"/>
                </a:lnTo>
                <a:close/>
                <a:moveTo>
                  <a:pt x="445" y="295"/>
                </a:moveTo>
                <a:lnTo>
                  <a:pt x="445" y="295"/>
                </a:lnTo>
                <a:lnTo>
                  <a:pt x="450" y="295"/>
                </a:lnTo>
                <a:lnTo>
                  <a:pt x="450" y="295"/>
                </a:lnTo>
                <a:lnTo>
                  <a:pt x="448" y="294"/>
                </a:lnTo>
                <a:lnTo>
                  <a:pt x="447" y="294"/>
                </a:lnTo>
                <a:lnTo>
                  <a:pt x="447" y="294"/>
                </a:lnTo>
                <a:lnTo>
                  <a:pt x="445" y="295"/>
                </a:lnTo>
                <a:lnTo>
                  <a:pt x="445" y="295"/>
                </a:lnTo>
                <a:close/>
                <a:moveTo>
                  <a:pt x="245" y="311"/>
                </a:moveTo>
                <a:lnTo>
                  <a:pt x="245" y="311"/>
                </a:lnTo>
                <a:lnTo>
                  <a:pt x="250" y="311"/>
                </a:lnTo>
                <a:lnTo>
                  <a:pt x="253" y="309"/>
                </a:lnTo>
                <a:lnTo>
                  <a:pt x="256" y="305"/>
                </a:lnTo>
                <a:lnTo>
                  <a:pt x="256" y="305"/>
                </a:lnTo>
                <a:lnTo>
                  <a:pt x="252" y="298"/>
                </a:lnTo>
                <a:lnTo>
                  <a:pt x="250" y="295"/>
                </a:lnTo>
                <a:lnTo>
                  <a:pt x="245" y="294"/>
                </a:lnTo>
                <a:lnTo>
                  <a:pt x="245" y="294"/>
                </a:lnTo>
                <a:lnTo>
                  <a:pt x="245" y="298"/>
                </a:lnTo>
                <a:lnTo>
                  <a:pt x="245" y="303"/>
                </a:lnTo>
                <a:lnTo>
                  <a:pt x="245" y="311"/>
                </a:lnTo>
                <a:lnTo>
                  <a:pt x="245" y="311"/>
                </a:lnTo>
                <a:close/>
                <a:moveTo>
                  <a:pt x="287" y="302"/>
                </a:moveTo>
                <a:lnTo>
                  <a:pt x="287" y="302"/>
                </a:lnTo>
                <a:lnTo>
                  <a:pt x="287" y="298"/>
                </a:lnTo>
                <a:lnTo>
                  <a:pt x="284" y="294"/>
                </a:lnTo>
                <a:lnTo>
                  <a:pt x="284" y="294"/>
                </a:lnTo>
                <a:lnTo>
                  <a:pt x="284" y="298"/>
                </a:lnTo>
                <a:lnTo>
                  <a:pt x="285" y="302"/>
                </a:lnTo>
                <a:lnTo>
                  <a:pt x="287" y="302"/>
                </a:lnTo>
                <a:lnTo>
                  <a:pt x="287" y="302"/>
                </a:lnTo>
                <a:close/>
                <a:moveTo>
                  <a:pt x="357" y="295"/>
                </a:moveTo>
                <a:lnTo>
                  <a:pt x="357" y="295"/>
                </a:lnTo>
                <a:lnTo>
                  <a:pt x="358" y="298"/>
                </a:lnTo>
                <a:lnTo>
                  <a:pt x="361" y="302"/>
                </a:lnTo>
                <a:lnTo>
                  <a:pt x="361" y="302"/>
                </a:lnTo>
                <a:lnTo>
                  <a:pt x="363" y="297"/>
                </a:lnTo>
                <a:lnTo>
                  <a:pt x="361" y="295"/>
                </a:lnTo>
                <a:lnTo>
                  <a:pt x="360" y="294"/>
                </a:lnTo>
                <a:lnTo>
                  <a:pt x="360" y="294"/>
                </a:lnTo>
                <a:lnTo>
                  <a:pt x="360" y="295"/>
                </a:lnTo>
                <a:lnTo>
                  <a:pt x="358" y="295"/>
                </a:lnTo>
                <a:lnTo>
                  <a:pt x="357" y="295"/>
                </a:lnTo>
                <a:lnTo>
                  <a:pt x="357" y="295"/>
                </a:lnTo>
                <a:close/>
                <a:moveTo>
                  <a:pt x="613" y="297"/>
                </a:moveTo>
                <a:lnTo>
                  <a:pt x="613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5"/>
                </a:lnTo>
                <a:lnTo>
                  <a:pt x="613" y="294"/>
                </a:lnTo>
                <a:lnTo>
                  <a:pt x="613" y="294"/>
                </a:lnTo>
                <a:lnTo>
                  <a:pt x="613" y="297"/>
                </a:lnTo>
                <a:lnTo>
                  <a:pt x="613" y="297"/>
                </a:lnTo>
                <a:close/>
                <a:moveTo>
                  <a:pt x="189" y="300"/>
                </a:moveTo>
                <a:lnTo>
                  <a:pt x="189" y="300"/>
                </a:lnTo>
                <a:lnTo>
                  <a:pt x="192" y="300"/>
                </a:lnTo>
                <a:lnTo>
                  <a:pt x="192" y="298"/>
                </a:lnTo>
                <a:lnTo>
                  <a:pt x="191" y="297"/>
                </a:lnTo>
                <a:lnTo>
                  <a:pt x="189" y="295"/>
                </a:lnTo>
                <a:lnTo>
                  <a:pt x="189" y="295"/>
                </a:lnTo>
                <a:lnTo>
                  <a:pt x="189" y="298"/>
                </a:lnTo>
                <a:lnTo>
                  <a:pt x="189" y="300"/>
                </a:lnTo>
                <a:lnTo>
                  <a:pt x="189" y="300"/>
                </a:lnTo>
                <a:close/>
                <a:moveTo>
                  <a:pt x="334" y="297"/>
                </a:moveTo>
                <a:lnTo>
                  <a:pt x="334" y="297"/>
                </a:lnTo>
                <a:lnTo>
                  <a:pt x="335" y="300"/>
                </a:lnTo>
                <a:lnTo>
                  <a:pt x="335" y="302"/>
                </a:lnTo>
                <a:lnTo>
                  <a:pt x="338" y="303"/>
                </a:lnTo>
                <a:lnTo>
                  <a:pt x="340" y="303"/>
                </a:lnTo>
                <a:lnTo>
                  <a:pt x="345" y="300"/>
                </a:lnTo>
                <a:lnTo>
                  <a:pt x="348" y="297"/>
                </a:lnTo>
                <a:lnTo>
                  <a:pt x="348" y="297"/>
                </a:lnTo>
                <a:lnTo>
                  <a:pt x="341" y="297"/>
                </a:lnTo>
                <a:lnTo>
                  <a:pt x="334" y="297"/>
                </a:lnTo>
                <a:lnTo>
                  <a:pt x="334" y="297"/>
                </a:lnTo>
                <a:close/>
                <a:moveTo>
                  <a:pt x="460" y="300"/>
                </a:moveTo>
                <a:lnTo>
                  <a:pt x="460" y="300"/>
                </a:lnTo>
                <a:lnTo>
                  <a:pt x="470" y="302"/>
                </a:lnTo>
                <a:lnTo>
                  <a:pt x="474" y="302"/>
                </a:lnTo>
                <a:lnTo>
                  <a:pt x="477" y="300"/>
                </a:lnTo>
                <a:lnTo>
                  <a:pt x="477" y="300"/>
                </a:lnTo>
                <a:lnTo>
                  <a:pt x="474" y="297"/>
                </a:lnTo>
                <a:lnTo>
                  <a:pt x="470" y="297"/>
                </a:lnTo>
                <a:lnTo>
                  <a:pt x="463" y="297"/>
                </a:lnTo>
                <a:lnTo>
                  <a:pt x="460" y="300"/>
                </a:lnTo>
                <a:lnTo>
                  <a:pt x="460" y="300"/>
                </a:lnTo>
                <a:close/>
                <a:moveTo>
                  <a:pt x="508" y="297"/>
                </a:moveTo>
                <a:lnTo>
                  <a:pt x="508" y="297"/>
                </a:lnTo>
                <a:lnTo>
                  <a:pt x="511" y="298"/>
                </a:lnTo>
                <a:lnTo>
                  <a:pt x="514" y="298"/>
                </a:lnTo>
                <a:lnTo>
                  <a:pt x="514" y="298"/>
                </a:lnTo>
                <a:lnTo>
                  <a:pt x="514" y="297"/>
                </a:lnTo>
                <a:lnTo>
                  <a:pt x="511" y="297"/>
                </a:lnTo>
                <a:lnTo>
                  <a:pt x="508" y="297"/>
                </a:lnTo>
                <a:lnTo>
                  <a:pt x="508" y="297"/>
                </a:lnTo>
                <a:lnTo>
                  <a:pt x="508" y="297"/>
                </a:lnTo>
                <a:close/>
                <a:moveTo>
                  <a:pt x="538" y="302"/>
                </a:moveTo>
                <a:lnTo>
                  <a:pt x="538" y="302"/>
                </a:lnTo>
                <a:lnTo>
                  <a:pt x="537" y="300"/>
                </a:lnTo>
                <a:lnTo>
                  <a:pt x="534" y="298"/>
                </a:lnTo>
                <a:lnTo>
                  <a:pt x="531" y="298"/>
                </a:lnTo>
                <a:lnTo>
                  <a:pt x="529" y="295"/>
                </a:lnTo>
                <a:lnTo>
                  <a:pt x="529" y="295"/>
                </a:lnTo>
                <a:lnTo>
                  <a:pt x="529" y="298"/>
                </a:lnTo>
                <a:lnTo>
                  <a:pt x="532" y="300"/>
                </a:lnTo>
                <a:lnTo>
                  <a:pt x="538" y="302"/>
                </a:lnTo>
                <a:lnTo>
                  <a:pt x="538" y="302"/>
                </a:lnTo>
                <a:close/>
                <a:moveTo>
                  <a:pt x="688" y="311"/>
                </a:moveTo>
                <a:lnTo>
                  <a:pt x="688" y="311"/>
                </a:lnTo>
                <a:lnTo>
                  <a:pt x="689" y="303"/>
                </a:lnTo>
                <a:lnTo>
                  <a:pt x="689" y="300"/>
                </a:lnTo>
                <a:lnTo>
                  <a:pt x="689" y="295"/>
                </a:lnTo>
                <a:lnTo>
                  <a:pt x="689" y="295"/>
                </a:lnTo>
                <a:lnTo>
                  <a:pt x="688" y="303"/>
                </a:lnTo>
                <a:lnTo>
                  <a:pt x="688" y="308"/>
                </a:lnTo>
                <a:lnTo>
                  <a:pt x="688" y="311"/>
                </a:lnTo>
                <a:lnTo>
                  <a:pt x="688" y="311"/>
                </a:lnTo>
                <a:close/>
                <a:moveTo>
                  <a:pt x="117" y="297"/>
                </a:moveTo>
                <a:lnTo>
                  <a:pt x="117" y="297"/>
                </a:lnTo>
                <a:lnTo>
                  <a:pt x="116" y="303"/>
                </a:lnTo>
                <a:lnTo>
                  <a:pt x="114" y="311"/>
                </a:lnTo>
                <a:lnTo>
                  <a:pt x="114" y="318"/>
                </a:lnTo>
                <a:lnTo>
                  <a:pt x="116" y="326"/>
                </a:lnTo>
                <a:lnTo>
                  <a:pt x="116" y="326"/>
                </a:lnTo>
                <a:lnTo>
                  <a:pt x="119" y="323"/>
                </a:lnTo>
                <a:lnTo>
                  <a:pt x="120" y="320"/>
                </a:lnTo>
                <a:lnTo>
                  <a:pt x="120" y="312"/>
                </a:lnTo>
                <a:lnTo>
                  <a:pt x="119" y="297"/>
                </a:lnTo>
                <a:lnTo>
                  <a:pt x="119" y="297"/>
                </a:lnTo>
                <a:lnTo>
                  <a:pt x="117" y="297"/>
                </a:lnTo>
                <a:lnTo>
                  <a:pt x="117" y="297"/>
                </a:lnTo>
                <a:close/>
                <a:moveTo>
                  <a:pt x="378" y="302"/>
                </a:moveTo>
                <a:lnTo>
                  <a:pt x="378" y="302"/>
                </a:lnTo>
                <a:lnTo>
                  <a:pt x="380" y="303"/>
                </a:lnTo>
                <a:lnTo>
                  <a:pt x="383" y="303"/>
                </a:lnTo>
                <a:lnTo>
                  <a:pt x="383" y="303"/>
                </a:lnTo>
                <a:lnTo>
                  <a:pt x="383" y="300"/>
                </a:lnTo>
                <a:lnTo>
                  <a:pt x="380" y="297"/>
                </a:lnTo>
                <a:lnTo>
                  <a:pt x="380" y="297"/>
                </a:lnTo>
                <a:lnTo>
                  <a:pt x="380" y="298"/>
                </a:lnTo>
                <a:lnTo>
                  <a:pt x="378" y="298"/>
                </a:lnTo>
                <a:lnTo>
                  <a:pt x="378" y="300"/>
                </a:lnTo>
                <a:lnTo>
                  <a:pt x="378" y="302"/>
                </a:lnTo>
                <a:lnTo>
                  <a:pt x="378" y="302"/>
                </a:lnTo>
                <a:close/>
                <a:moveTo>
                  <a:pt x="576" y="300"/>
                </a:moveTo>
                <a:lnTo>
                  <a:pt x="576" y="300"/>
                </a:lnTo>
                <a:lnTo>
                  <a:pt x="576" y="300"/>
                </a:lnTo>
                <a:lnTo>
                  <a:pt x="576" y="298"/>
                </a:lnTo>
                <a:lnTo>
                  <a:pt x="576" y="297"/>
                </a:lnTo>
                <a:lnTo>
                  <a:pt x="575" y="297"/>
                </a:lnTo>
                <a:lnTo>
                  <a:pt x="575" y="297"/>
                </a:lnTo>
                <a:lnTo>
                  <a:pt x="575" y="298"/>
                </a:lnTo>
                <a:lnTo>
                  <a:pt x="575" y="300"/>
                </a:lnTo>
                <a:lnTo>
                  <a:pt x="576" y="302"/>
                </a:lnTo>
                <a:lnTo>
                  <a:pt x="576" y="300"/>
                </a:lnTo>
                <a:lnTo>
                  <a:pt x="576" y="300"/>
                </a:lnTo>
                <a:close/>
                <a:moveTo>
                  <a:pt x="126" y="308"/>
                </a:moveTo>
                <a:lnTo>
                  <a:pt x="126" y="308"/>
                </a:lnTo>
                <a:lnTo>
                  <a:pt x="126" y="297"/>
                </a:lnTo>
                <a:lnTo>
                  <a:pt x="126" y="297"/>
                </a:lnTo>
                <a:lnTo>
                  <a:pt x="125" y="297"/>
                </a:lnTo>
                <a:lnTo>
                  <a:pt x="123" y="298"/>
                </a:lnTo>
                <a:lnTo>
                  <a:pt x="123" y="298"/>
                </a:lnTo>
                <a:lnTo>
                  <a:pt x="125" y="303"/>
                </a:lnTo>
                <a:lnTo>
                  <a:pt x="125" y="306"/>
                </a:lnTo>
                <a:lnTo>
                  <a:pt x="126" y="308"/>
                </a:lnTo>
                <a:lnTo>
                  <a:pt x="126" y="308"/>
                </a:lnTo>
                <a:close/>
                <a:moveTo>
                  <a:pt x="149" y="305"/>
                </a:moveTo>
                <a:lnTo>
                  <a:pt x="149" y="305"/>
                </a:lnTo>
                <a:lnTo>
                  <a:pt x="151" y="303"/>
                </a:lnTo>
                <a:lnTo>
                  <a:pt x="152" y="302"/>
                </a:lnTo>
                <a:lnTo>
                  <a:pt x="157" y="300"/>
                </a:lnTo>
                <a:lnTo>
                  <a:pt x="157" y="300"/>
                </a:lnTo>
                <a:lnTo>
                  <a:pt x="155" y="298"/>
                </a:lnTo>
                <a:lnTo>
                  <a:pt x="155" y="297"/>
                </a:lnTo>
                <a:lnTo>
                  <a:pt x="155" y="297"/>
                </a:lnTo>
                <a:lnTo>
                  <a:pt x="154" y="300"/>
                </a:lnTo>
                <a:lnTo>
                  <a:pt x="152" y="300"/>
                </a:lnTo>
                <a:lnTo>
                  <a:pt x="149" y="302"/>
                </a:lnTo>
                <a:lnTo>
                  <a:pt x="149" y="305"/>
                </a:lnTo>
                <a:lnTo>
                  <a:pt x="149" y="305"/>
                </a:lnTo>
                <a:close/>
                <a:moveTo>
                  <a:pt x="755" y="305"/>
                </a:moveTo>
                <a:lnTo>
                  <a:pt x="755" y="305"/>
                </a:lnTo>
                <a:lnTo>
                  <a:pt x="759" y="300"/>
                </a:lnTo>
                <a:lnTo>
                  <a:pt x="759" y="300"/>
                </a:lnTo>
                <a:lnTo>
                  <a:pt x="758" y="298"/>
                </a:lnTo>
                <a:lnTo>
                  <a:pt x="756" y="297"/>
                </a:lnTo>
                <a:lnTo>
                  <a:pt x="756" y="297"/>
                </a:lnTo>
                <a:lnTo>
                  <a:pt x="756" y="297"/>
                </a:lnTo>
                <a:lnTo>
                  <a:pt x="755" y="302"/>
                </a:lnTo>
                <a:lnTo>
                  <a:pt x="755" y="305"/>
                </a:lnTo>
                <a:lnTo>
                  <a:pt x="755" y="305"/>
                </a:lnTo>
                <a:close/>
                <a:moveTo>
                  <a:pt x="776" y="327"/>
                </a:moveTo>
                <a:lnTo>
                  <a:pt x="776" y="327"/>
                </a:lnTo>
                <a:lnTo>
                  <a:pt x="776" y="315"/>
                </a:lnTo>
                <a:lnTo>
                  <a:pt x="776" y="300"/>
                </a:lnTo>
                <a:lnTo>
                  <a:pt x="776" y="300"/>
                </a:lnTo>
                <a:lnTo>
                  <a:pt x="773" y="300"/>
                </a:lnTo>
                <a:lnTo>
                  <a:pt x="771" y="297"/>
                </a:lnTo>
                <a:lnTo>
                  <a:pt x="771" y="297"/>
                </a:lnTo>
                <a:lnTo>
                  <a:pt x="768" y="306"/>
                </a:lnTo>
                <a:lnTo>
                  <a:pt x="770" y="314"/>
                </a:lnTo>
                <a:lnTo>
                  <a:pt x="773" y="321"/>
                </a:lnTo>
                <a:lnTo>
                  <a:pt x="776" y="327"/>
                </a:lnTo>
                <a:lnTo>
                  <a:pt x="776" y="327"/>
                </a:lnTo>
                <a:close/>
                <a:moveTo>
                  <a:pt x="85" y="300"/>
                </a:moveTo>
                <a:lnTo>
                  <a:pt x="85" y="300"/>
                </a:lnTo>
                <a:lnTo>
                  <a:pt x="87" y="305"/>
                </a:lnTo>
                <a:lnTo>
                  <a:pt x="87" y="308"/>
                </a:lnTo>
                <a:lnTo>
                  <a:pt x="87" y="308"/>
                </a:lnTo>
                <a:lnTo>
                  <a:pt x="88" y="306"/>
                </a:lnTo>
                <a:lnTo>
                  <a:pt x="90" y="305"/>
                </a:lnTo>
                <a:lnTo>
                  <a:pt x="91" y="300"/>
                </a:lnTo>
                <a:lnTo>
                  <a:pt x="91" y="300"/>
                </a:lnTo>
                <a:lnTo>
                  <a:pt x="90" y="298"/>
                </a:lnTo>
                <a:lnTo>
                  <a:pt x="88" y="298"/>
                </a:lnTo>
                <a:lnTo>
                  <a:pt x="85" y="300"/>
                </a:lnTo>
                <a:lnTo>
                  <a:pt x="85" y="300"/>
                </a:lnTo>
                <a:close/>
                <a:moveTo>
                  <a:pt x="168" y="305"/>
                </a:moveTo>
                <a:lnTo>
                  <a:pt x="168" y="305"/>
                </a:lnTo>
                <a:lnTo>
                  <a:pt x="168" y="302"/>
                </a:lnTo>
                <a:lnTo>
                  <a:pt x="168" y="300"/>
                </a:lnTo>
                <a:lnTo>
                  <a:pt x="166" y="298"/>
                </a:lnTo>
                <a:lnTo>
                  <a:pt x="166" y="298"/>
                </a:lnTo>
                <a:lnTo>
                  <a:pt x="166" y="302"/>
                </a:lnTo>
                <a:lnTo>
                  <a:pt x="166" y="303"/>
                </a:lnTo>
                <a:lnTo>
                  <a:pt x="168" y="305"/>
                </a:lnTo>
                <a:lnTo>
                  <a:pt x="168" y="305"/>
                </a:lnTo>
                <a:close/>
                <a:moveTo>
                  <a:pt x="213" y="305"/>
                </a:moveTo>
                <a:lnTo>
                  <a:pt x="213" y="305"/>
                </a:lnTo>
                <a:lnTo>
                  <a:pt x="213" y="302"/>
                </a:lnTo>
                <a:lnTo>
                  <a:pt x="213" y="300"/>
                </a:lnTo>
                <a:lnTo>
                  <a:pt x="213" y="298"/>
                </a:lnTo>
                <a:lnTo>
                  <a:pt x="213" y="298"/>
                </a:lnTo>
                <a:lnTo>
                  <a:pt x="212" y="302"/>
                </a:lnTo>
                <a:lnTo>
                  <a:pt x="213" y="305"/>
                </a:lnTo>
                <a:lnTo>
                  <a:pt x="213" y="305"/>
                </a:lnTo>
                <a:close/>
                <a:moveTo>
                  <a:pt x="441" y="302"/>
                </a:moveTo>
                <a:lnTo>
                  <a:pt x="441" y="302"/>
                </a:lnTo>
                <a:lnTo>
                  <a:pt x="441" y="305"/>
                </a:lnTo>
                <a:lnTo>
                  <a:pt x="442" y="306"/>
                </a:lnTo>
                <a:lnTo>
                  <a:pt x="442" y="306"/>
                </a:lnTo>
                <a:lnTo>
                  <a:pt x="447" y="306"/>
                </a:lnTo>
                <a:lnTo>
                  <a:pt x="453" y="306"/>
                </a:lnTo>
                <a:lnTo>
                  <a:pt x="453" y="306"/>
                </a:lnTo>
                <a:lnTo>
                  <a:pt x="453" y="302"/>
                </a:lnTo>
                <a:lnTo>
                  <a:pt x="451" y="300"/>
                </a:lnTo>
                <a:lnTo>
                  <a:pt x="450" y="300"/>
                </a:lnTo>
                <a:lnTo>
                  <a:pt x="441" y="302"/>
                </a:lnTo>
                <a:lnTo>
                  <a:pt x="441" y="302"/>
                </a:lnTo>
                <a:close/>
                <a:moveTo>
                  <a:pt x="592" y="303"/>
                </a:moveTo>
                <a:lnTo>
                  <a:pt x="592" y="303"/>
                </a:lnTo>
                <a:lnTo>
                  <a:pt x="595" y="302"/>
                </a:lnTo>
                <a:lnTo>
                  <a:pt x="596" y="302"/>
                </a:lnTo>
                <a:lnTo>
                  <a:pt x="596" y="298"/>
                </a:lnTo>
                <a:lnTo>
                  <a:pt x="596" y="298"/>
                </a:lnTo>
                <a:lnTo>
                  <a:pt x="593" y="300"/>
                </a:lnTo>
                <a:lnTo>
                  <a:pt x="592" y="302"/>
                </a:lnTo>
                <a:lnTo>
                  <a:pt x="592" y="303"/>
                </a:lnTo>
                <a:lnTo>
                  <a:pt x="592" y="303"/>
                </a:lnTo>
                <a:close/>
                <a:moveTo>
                  <a:pt x="675" y="321"/>
                </a:moveTo>
                <a:lnTo>
                  <a:pt x="675" y="321"/>
                </a:lnTo>
                <a:lnTo>
                  <a:pt x="675" y="315"/>
                </a:lnTo>
                <a:lnTo>
                  <a:pt x="675" y="309"/>
                </a:lnTo>
                <a:lnTo>
                  <a:pt x="671" y="300"/>
                </a:lnTo>
                <a:lnTo>
                  <a:pt x="671" y="300"/>
                </a:lnTo>
                <a:lnTo>
                  <a:pt x="672" y="311"/>
                </a:lnTo>
                <a:lnTo>
                  <a:pt x="675" y="321"/>
                </a:lnTo>
                <a:lnTo>
                  <a:pt x="675" y="321"/>
                </a:lnTo>
                <a:close/>
                <a:moveTo>
                  <a:pt x="352" y="302"/>
                </a:moveTo>
                <a:lnTo>
                  <a:pt x="352" y="302"/>
                </a:lnTo>
                <a:lnTo>
                  <a:pt x="349" y="300"/>
                </a:lnTo>
                <a:lnTo>
                  <a:pt x="349" y="300"/>
                </a:lnTo>
                <a:lnTo>
                  <a:pt x="349" y="302"/>
                </a:lnTo>
                <a:lnTo>
                  <a:pt x="351" y="303"/>
                </a:lnTo>
                <a:lnTo>
                  <a:pt x="352" y="302"/>
                </a:lnTo>
                <a:lnTo>
                  <a:pt x="352" y="302"/>
                </a:lnTo>
                <a:lnTo>
                  <a:pt x="352" y="302"/>
                </a:lnTo>
                <a:close/>
                <a:moveTo>
                  <a:pt x="512" y="305"/>
                </a:moveTo>
                <a:lnTo>
                  <a:pt x="512" y="305"/>
                </a:lnTo>
                <a:lnTo>
                  <a:pt x="514" y="302"/>
                </a:lnTo>
                <a:lnTo>
                  <a:pt x="514" y="302"/>
                </a:lnTo>
                <a:lnTo>
                  <a:pt x="509" y="302"/>
                </a:lnTo>
                <a:lnTo>
                  <a:pt x="505" y="302"/>
                </a:lnTo>
                <a:lnTo>
                  <a:pt x="505" y="302"/>
                </a:lnTo>
                <a:lnTo>
                  <a:pt x="508" y="303"/>
                </a:lnTo>
                <a:lnTo>
                  <a:pt x="512" y="305"/>
                </a:lnTo>
                <a:lnTo>
                  <a:pt x="512" y="305"/>
                </a:lnTo>
                <a:close/>
                <a:moveTo>
                  <a:pt x="75" y="311"/>
                </a:moveTo>
                <a:lnTo>
                  <a:pt x="75" y="311"/>
                </a:lnTo>
                <a:lnTo>
                  <a:pt x="75" y="305"/>
                </a:lnTo>
                <a:lnTo>
                  <a:pt x="75" y="303"/>
                </a:lnTo>
                <a:lnTo>
                  <a:pt x="73" y="302"/>
                </a:lnTo>
                <a:lnTo>
                  <a:pt x="73" y="302"/>
                </a:lnTo>
                <a:lnTo>
                  <a:pt x="73" y="306"/>
                </a:lnTo>
                <a:lnTo>
                  <a:pt x="75" y="311"/>
                </a:lnTo>
                <a:lnTo>
                  <a:pt x="75" y="311"/>
                </a:lnTo>
                <a:close/>
                <a:moveTo>
                  <a:pt x="107" y="341"/>
                </a:moveTo>
                <a:lnTo>
                  <a:pt x="107" y="341"/>
                </a:lnTo>
                <a:lnTo>
                  <a:pt x="110" y="332"/>
                </a:lnTo>
                <a:lnTo>
                  <a:pt x="110" y="323"/>
                </a:lnTo>
                <a:lnTo>
                  <a:pt x="108" y="302"/>
                </a:lnTo>
                <a:lnTo>
                  <a:pt x="108" y="302"/>
                </a:lnTo>
                <a:lnTo>
                  <a:pt x="107" y="311"/>
                </a:lnTo>
                <a:lnTo>
                  <a:pt x="107" y="321"/>
                </a:lnTo>
                <a:lnTo>
                  <a:pt x="107" y="341"/>
                </a:lnTo>
                <a:lnTo>
                  <a:pt x="107" y="341"/>
                </a:lnTo>
                <a:close/>
                <a:moveTo>
                  <a:pt x="177" y="317"/>
                </a:moveTo>
                <a:lnTo>
                  <a:pt x="177" y="317"/>
                </a:lnTo>
                <a:lnTo>
                  <a:pt x="180" y="315"/>
                </a:lnTo>
                <a:lnTo>
                  <a:pt x="181" y="314"/>
                </a:lnTo>
                <a:lnTo>
                  <a:pt x="181" y="309"/>
                </a:lnTo>
                <a:lnTo>
                  <a:pt x="180" y="305"/>
                </a:lnTo>
                <a:lnTo>
                  <a:pt x="177" y="303"/>
                </a:lnTo>
                <a:lnTo>
                  <a:pt x="175" y="302"/>
                </a:lnTo>
                <a:lnTo>
                  <a:pt x="175" y="302"/>
                </a:lnTo>
                <a:lnTo>
                  <a:pt x="177" y="317"/>
                </a:lnTo>
                <a:lnTo>
                  <a:pt x="177" y="317"/>
                </a:lnTo>
                <a:close/>
                <a:moveTo>
                  <a:pt x="197" y="317"/>
                </a:moveTo>
                <a:lnTo>
                  <a:pt x="197" y="317"/>
                </a:lnTo>
                <a:lnTo>
                  <a:pt x="198" y="314"/>
                </a:lnTo>
                <a:lnTo>
                  <a:pt x="200" y="309"/>
                </a:lnTo>
                <a:lnTo>
                  <a:pt x="198" y="305"/>
                </a:lnTo>
                <a:lnTo>
                  <a:pt x="197" y="303"/>
                </a:lnTo>
                <a:lnTo>
                  <a:pt x="195" y="302"/>
                </a:lnTo>
                <a:lnTo>
                  <a:pt x="195" y="302"/>
                </a:lnTo>
                <a:lnTo>
                  <a:pt x="194" y="305"/>
                </a:lnTo>
                <a:lnTo>
                  <a:pt x="192" y="309"/>
                </a:lnTo>
                <a:lnTo>
                  <a:pt x="194" y="314"/>
                </a:lnTo>
                <a:lnTo>
                  <a:pt x="197" y="317"/>
                </a:lnTo>
                <a:lnTo>
                  <a:pt x="197" y="317"/>
                </a:lnTo>
                <a:close/>
                <a:moveTo>
                  <a:pt x="494" y="312"/>
                </a:moveTo>
                <a:lnTo>
                  <a:pt x="494" y="312"/>
                </a:lnTo>
                <a:lnTo>
                  <a:pt x="497" y="311"/>
                </a:lnTo>
                <a:lnTo>
                  <a:pt x="499" y="309"/>
                </a:lnTo>
                <a:lnTo>
                  <a:pt x="500" y="306"/>
                </a:lnTo>
                <a:lnTo>
                  <a:pt x="500" y="306"/>
                </a:lnTo>
                <a:lnTo>
                  <a:pt x="499" y="303"/>
                </a:lnTo>
                <a:lnTo>
                  <a:pt x="495" y="303"/>
                </a:lnTo>
                <a:lnTo>
                  <a:pt x="495" y="303"/>
                </a:lnTo>
                <a:lnTo>
                  <a:pt x="495" y="308"/>
                </a:lnTo>
                <a:lnTo>
                  <a:pt x="494" y="312"/>
                </a:lnTo>
                <a:lnTo>
                  <a:pt x="494" y="312"/>
                </a:lnTo>
                <a:close/>
                <a:moveTo>
                  <a:pt x="47" y="311"/>
                </a:moveTo>
                <a:lnTo>
                  <a:pt x="47" y="311"/>
                </a:lnTo>
                <a:lnTo>
                  <a:pt x="49" y="311"/>
                </a:lnTo>
                <a:lnTo>
                  <a:pt x="49" y="308"/>
                </a:lnTo>
                <a:lnTo>
                  <a:pt x="50" y="303"/>
                </a:lnTo>
                <a:lnTo>
                  <a:pt x="50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8"/>
                </a:lnTo>
                <a:lnTo>
                  <a:pt x="47" y="311"/>
                </a:lnTo>
                <a:lnTo>
                  <a:pt x="47" y="311"/>
                </a:lnTo>
                <a:close/>
                <a:moveTo>
                  <a:pt x="78" y="324"/>
                </a:moveTo>
                <a:lnTo>
                  <a:pt x="78" y="324"/>
                </a:lnTo>
                <a:lnTo>
                  <a:pt x="81" y="323"/>
                </a:lnTo>
                <a:lnTo>
                  <a:pt x="82" y="320"/>
                </a:lnTo>
                <a:lnTo>
                  <a:pt x="82" y="314"/>
                </a:lnTo>
                <a:lnTo>
                  <a:pt x="82" y="308"/>
                </a:lnTo>
                <a:lnTo>
                  <a:pt x="81" y="303"/>
                </a:lnTo>
                <a:lnTo>
                  <a:pt x="81" y="303"/>
                </a:lnTo>
                <a:lnTo>
                  <a:pt x="79" y="312"/>
                </a:lnTo>
                <a:lnTo>
                  <a:pt x="78" y="324"/>
                </a:lnTo>
                <a:lnTo>
                  <a:pt x="78" y="324"/>
                </a:lnTo>
                <a:close/>
                <a:moveTo>
                  <a:pt x="94" y="359"/>
                </a:moveTo>
                <a:lnTo>
                  <a:pt x="94" y="359"/>
                </a:lnTo>
                <a:lnTo>
                  <a:pt x="98" y="346"/>
                </a:lnTo>
                <a:lnTo>
                  <a:pt x="99" y="330"/>
                </a:lnTo>
                <a:lnTo>
                  <a:pt x="101" y="315"/>
                </a:lnTo>
                <a:lnTo>
                  <a:pt x="101" y="309"/>
                </a:lnTo>
                <a:lnTo>
                  <a:pt x="99" y="303"/>
                </a:lnTo>
                <a:lnTo>
                  <a:pt x="99" y="303"/>
                </a:lnTo>
                <a:lnTo>
                  <a:pt x="98" y="317"/>
                </a:lnTo>
                <a:lnTo>
                  <a:pt x="96" y="330"/>
                </a:lnTo>
                <a:lnTo>
                  <a:pt x="94" y="344"/>
                </a:lnTo>
                <a:lnTo>
                  <a:pt x="94" y="359"/>
                </a:lnTo>
                <a:lnTo>
                  <a:pt x="94" y="359"/>
                </a:lnTo>
                <a:close/>
                <a:moveTo>
                  <a:pt x="134" y="355"/>
                </a:moveTo>
                <a:lnTo>
                  <a:pt x="134" y="355"/>
                </a:lnTo>
                <a:lnTo>
                  <a:pt x="136" y="332"/>
                </a:lnTo>
                <a:lnTo>
                  <a:pt x="136" y="318"/>
                </a:lnTo>
                <a:lnTo>
                  <a:pt x="136" y="305"/>
                </a:lnTo>
                <a:lnTo>
                  <a:pt x="136" y="305"/>
                </a:lnTo>
                <a:lnTo>
                  <a:pt x="134" y="303"/>
                </a:lnTo>
                <a:lnTo>
                  <a:pt x="134" y="303"/>
                </a:lnTo>
                <a:lnTo>
                  <a:pt x="131" y="315"/>
                </a:lnTo>
                <a:lnTo>
                  <a:pt x="131" y="329"/>
                </a:lnTo>
                <a:lnTo>
                  <a:pt x="131" y="343"/>
                </a:lnTo>
                <a:lnTo>
                  <a:pt x="134" y="355"/>
                </a:lnTo>
                <a:lnTo>
                  <a:pt x="134" y="355"/>
                </a:lnTo>
                <a:close/>
                <a:moveTo>
                  <a:pt x="532" y="305"/>
                </a:moveTo>
                <a:lnTo>
                  <a:pt x="532" y="305"/>
                </a:lnTo>
                <a:lnTo>
                  <a:pt x="534" y="308"/>
                </a:lnTo>
                <a:lnTo>
                  <a:pt x="535" y="309"/>
                </a:lnTo>
                <a:lnTo>
                  <a:pt x="538" y="309"/>
                </a:lnTo>
                <a:lnTo>
                  <a:pt x="538" y="309"/>
                </a:lnTo>
                <a:lnTo>
                  <a:pt x="538" y="306"/>
                </a:lnTo>
                <a:lnTo>
                  <a:pt x="538" y="303"/>
                </a:lnTo>
                <a:lnTo>
                  <a:pt x="538" y="303"/>
                </a:lnTo>
                <a:lnTo>
                  <a:pt x="535" y="305"/>
                </a:lnTo>
                <a:lnTo>
                  <a:pt x="532" y="305"/>
                </a:lnTo>
                <a:lnTo>
                  <a:pt x="532" y="305"/>
                </a:lnTo>
                <a:close/>
                <a:moveTo>
                  <a:pt x="87" y="318"/>
                </a:moveTo>
                <a:lnTo>
                  <a:pt x="87" y="318"/>
                </a:lnTo>
                <a:lnTo>
                  <a:pt x="88" y="323"/>
                </a:lnTo>
                <a:lnTo>
                  <a:pt x="88" y="329"/>
                </a:lnTo>
                <a:lnTo>
                  <a:pt x="90" y="341"/>
                </a:lnTo>
                <a:lnTo>
                  <a:pt x="90" y="341"/>
                </a:lnTo>
                <a:lnTo>
                  <a:pt x="91" y="321"/>
                </a:lnTo>
                <a:lnTo>
                  <a:pt x="93" y="305"/>
                </a:lnTo>
                <a:lnTo>
                  <a:pt x="93" y="305"/>
                </a:lnTo>
                <a:lnTo>
                  <a:pt x="91" y="312"/>
                </a:lnTo>
                <a:lnTo>
                  <a:pt x="87" y="318"/>
                </a:lnTo>
                <a:lnTo>
                  <a:pt x="87" y="318"/>
                </a:lnTo>
                <a:close/>
                <a:moveTo>
                  <a:pt x="296" y="305"/>
                </a:moveTo>
                <a:lnTo>
                  <a:pt x="296" y="305"/>
                </a:lnTo>
                <a:lnTo>
                  <a:pt x="296" y="308"/>
                </a:lnTo>
                <a:lnTo>
                  <a:pt x="297" y="309"/>
                </a:lnTo>
                <a:lnTo>
                  <a:pt x="297" y="309"/>
                </a:lnTo>
                <a:lnTo>
                  <a:pt x="299" y="308"/>
                </a:lnTo>
                <a:lnTo>
                  <a:pt x="300" y="308"/>
                </a:lnTo>
                <a:lnTo>
                  <a:pt x="300" y="308"/>
                </a:lnTo>
                <a:lnTo>
                  <a:pt x="302" y="306"/>
                </a:lnTo>
                <a:lnTo>
                  <a:pt x="302" y="306"/>
                </a:lnTo>
                <a:lnTo>
                  <a:pt x="300" y="306"/>
                </a:lnTo>
                <a:lnTo>
                  <a:pt x="299" y="305"/>
                </a:lnTo>
                <a:lnTo>
                  <a:pt x="299" y="305"/>
                </a:lnTo>
                <a:lnTo>
                  <a:pt x="296" y="305"/>
                </a:lnTo>
                <a:lnTo>
                  <a:pt x="296" y="305"/>
                </a:lnTo>
                <a:close/>
                <a:moveTo>
                  <a:pt x="145" y="317"/>
                </a:moveTo>
                <a:lnTo>
                  <a:pt x="145" y="317"/>
                </a:lnTo>
                <a:lnTo>
                  <a:pt x="145" y="311"/>
                </a:lnTo>
                <a:lnTo>
                  <a:pt x="145" y="305"/>
                </a:lnTo>
                <a:lnTo>
                  <a:pt x="145" y="305"/>
                </a:lnTo>
                <a:lnTo>
                  <a:pt x="142" y="305"/>
                </a:lnTo>
                <a:lnTo>
                  <a:pt x="142" y="305"/>
                </a:lnTo>
                <a:lnTo>
                  <a:pt x="140" y="306"/>
                </a:lnTo>
                <a:lnTo>
                  <a:pt x="140" y="306"/>
                </a:lnTo>
                <a:lnTo>
                  <a:pt x="142" y="308"/>
                </a:lnTo>
                <a:lnTo>
                  <a:pt x="142" y="312"/>
                </a:lnTo>
                <a:lnTo>
                  <a:pt x="143" y="315"/>
                </a:lnTo>
                <a:lnTo>
                  <a:pt x="145" y="317"/>
                </a:lnTo>
                <a:lnTo>
                  <a:pt x="145" y="317"/>
                </a:lnTo>
                <a:close/>
                <a:moveTo>
                  <a:pt x="654" y="330"/>
                </a:moveTo>
                <a:lnTo>
                  <a:pt x="654" y="330"/>
                </a:lnTo>
                <a:lnTo>
                  <a:pt x="656" y="315"/>
                </a:lnTo>
                <a:lnTo>
                  <a:pt x="654" y="309"/>
                </a:lnTo>
                <a:lnTo>
                  <a:pt x="653" y="308"/>
                </a:lnTo>
                <a:lnTo>
                  <a:pt x="651" y="306"/>
                </a:lnTo>
                <a:lnTo>
                  <a:pt x="651" y="306"/>
                </a:lnTo>
                <a:lnTo>
                  <a:pt x="654" y="330"/>
                </a:lnTo>
                <a:lnTo>
                  <a:pt x="654" y="330"/>
                </a:lnTo>
                <a:close/>
                <a:moveTo>
                  <a:pt x="238" y="315"/>
                </a:moveTo>
                <a:lnTo>
                  <a:pt x="238" y="315"/>
                </a:lnTo>
                <a:lnTo>
                  <a:pt x="241" y="314"/>
                </a:lnTo>
                <a:lnTo>
                  <a:pt x="241" y="311"/>
                </a:lnTo>
                <a:lnTo>
                  <a:pt x="239" y="308"/>
                </a:lnTo>
                <a:lnTo>
                  <a:pt x="238" y="306"/>
                </a:lnTo>
                <a:lnTo>
                  <a:pt x="238" y="306"/>
                </a:lnTo>
                <a:lnTo>
                  <a:pt x="238" y="308"/>
                </a:lnTo>
                <a:lnTo>
                  <a:pt x="238" y="311"/>
                </a:lnTo>
                <a:lnTo>
                  <a:pt x="238" y="315"/>
                </a:lnTo>
                <a:lnTo>
                  <a:pt x="238" y="315"/>
                </a:lnTo>
                <a:close/>
                <a:moveTo>
                  <a:pt x="462" y="308"/>
                </a:moveTo>
                <a:lnTo>
                  <a:pt x="462" y="308"/>
                </a:lnTo>
                <a:lnTo>
                  <a:pt x="463" y="309"/>
                </a:lnTo>
                <a:lnTo>
                  <a:pt x="468" y="311"/>
                </a:lnTo>
                <a:lnTo>
                  <a:pt x="471" y="309"/>
                </a:lnTo>
                <a:lnTo>
                  <a:pt x="473" y="306"/>
                </a:lnTo>
                <a:lnTo>
                  <a:pt x="473" y="306"/>
                </a:lnTo>
                <a:lnTo>
                  <a:pt x="471" y="306"/>
                </a:lnTo>
                <a:lnTo>
                  <a:pt x="468" y="308"/>
                </a:lnTo>
                <a:lnTo>
                  <a:pt x="465" y="308"/>
                </a:lnTo>
                <a:lnTo>
                  <a:pt x="462" y="308"/>
                </a:lnTo>
                <a:lnTo>
                  <a:pt x="462" y="308"/>
                </a:lnTo>
                <a:close/>
                <a:moveTo>
                  <a:pt x="662" y="315"/>
                </a:moveTo>
                <a:lnTo>
                  <a:pt x="662" y="315"/>
                </a:lnTo>
                <a:lnTo>
                  <a:pt x="663" y="311"/>
                </a:lnTo>
                <a:lnTo>
                  <a:pt x="662" y="306"/>
                </a:lnTo>
                <a:lnTo>
                  <a:pt x="662" y="306"/>
                </a:lnTo>
                <a:lnTo>
                  <a:pt x="660" y="311"/>
                </a:lnTo>
                <a:lnTo>
                  <a:pt x="660" y="314"/>
                </a:lnTo>
                <a:lnTo>
                  <a:pt x="662" y="315"/>
                </a:lnTo>
                <a:lnTo>
                  <a:pt x="662" y="315"/>
                </a:lnTo>
                <a:close/>
                <a:moveTo>
                  <a:pt x="341" y="309"/>
                </a:moveTo>
                <a:lnTo>
                  <a:pt x="341" y="309"/>
                </a:lnTo>
                <a:lnTo>
                  <a:pt x="355" y="308"/>
                </a:lnTo>
                <a:lnTo>
                  <a:pt x="355" y="308"/>
                </a:lnTo>
                <a:lnTo>
                  <a:pt x="352" y="308"/>
                </a:lnTo>
                <a:lnTo>
                  <a:pt x="348" y="306"/>
                </a:lnTo>
                <a:lnTo>
                  <a:pt x="345" y="308"/>
                </a:lnTo>
                <a:lnTo>
                  <a:pt x="341" y="309"/>
                </a:lnTo>
                <a:lnTo>
                  <a:pt x="341" y="309"/>
                </a:lnTo>
                <a:close/>
                <a:moveTo>
                  <a:pt x="62" y="317"/>
                </a:moveTo>
                <a:lnTo>
                  <a:pt x="62" y="317"/>
                </a:lnTo>
                <a:lnTo>
                  <a:pt x="61" y="312"/>
                </a:lnTo>
                <a:lnTo>
                  <a:pt x="58" y="308"/>
                </a:lnTo>
                <a:lnTo>
                  <a:pt x="58" y="308"/>
                </a:lnTo>
                <a:lnTo>
                  <a:pt x="59" y="314"/>
                </a:lnTo>
                <a:lnTo>
                  <a:pt x="62" y="317"/>
                </a:lnTo>
                <a:lnTo>
                  <a:pt x="62" y="317"/>
                </a:lnTo>
                <a:close/>
                <a:moveTo>
                  <a:pt x="372" y="309"/>
                </a:moveTo>
                <a:lnTo>
                  <a:pt x="372" y="309"/>
                </a:lnTo>
                <a:lnTo>
                  <a:pt x="372" y="311"/>
                </a:lnTo>
                <a:lnTo>
                  <a:pt x="372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1"/>
                </a:lnTo>
                <a:lnTo>
                  <a:pt x="373" y="309"/>
                </a:lnTo>
                <a:lnTo>
                  <a:pt x="372" y="309"/>
                </a:lnTo>
                <a:lnTo>
                  <a:pt x="372" y="309"/>
                </a:lnTo>
                <a:close/>
                <a:moveTo>
                  <a:pt x="386" y="314"/>
                </a:moveTo>
                <a:lnTo>
                  <a:pt x="386" y="314"/>
                </a:lnTo>
                <a:lnTo>
                  <a:pt x="387" y="311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12"/>
                </a:lnTo>
                <a:lnTo>
                  <a:pt x="386" y="314"/>
                </a:lnTo>
                <a:lnTo>
                  <a:pt x="386" y="314"/>
                </a:lnTo>
                <a:close/>
                <a:moveTo>
                  <a:pt x="476" y="312"/>
                </a:moveTo>
                <a:lnTo>
                  <a:pt x="476" y="312"/>
                </a:lnTo>
                <a:lnTo>
                  <a:pt x="482" y="312"/>
                </a:lnTo>
                <a:lnTo>
                  <a:pt x="486" y="314"/>
                </a:lnTo>
                <a:lnTo>
                  <a:pt x="486" y="314"/>
                </a:lnTo>
                <a:lnTo>
                  <a:pt x="485" y="311"/>
                </a:lnTo>
                <a:lnTo>
                  <a:pt x="482" y="309"/>
                </a:lnTo>
                <a:lnTo>
                  <a:pt x="479" y="309"/>
                </a:lnTo>
                <a:lnTo>
                  <a:pt x="476" y="312"/>
                </a:lnTo>
                <a:lnTo>
                  <a:pt x="476" y="312"/>
                </a:lnTo>
                <a:close/>
                <a:moveTo>
                  <a:pt x="588" y="309"/>
                </a:moveTo>
                <a:lnTo>
                  <a:pt x="588" y="309"/>
                </a:lnTo>
                <a:lnTo>
                  <a:pt x="588" y="318"/>
                </a:lnTo>
                <a:lnTo>
                  <a:pt x="590" y="326"/>
                </a:lnTo>
                <a:lnTo>
                  <a:pt x="593" y="340"/>
                </a:lnTo>
                <a:lnTo>
                  <a:pt x="593" y="340"/>
                </a:lnTo>
                <a:lnTo>
                  <a:pt x="598" y="334"/>
                </a:lnTo>
                <a:lnTo>
                  <a:pt x="599" y="327"/>
                </a:lnTo>
                <a:lnTo>
                  <a:pt x="601" y="312"/>
                </a:lnTo>
                <a:lnTo>
                  <a:pt x="601" y="312"/>
                </a:lnTo>
                <a:lnTo>
                  <a:pt x="595" y="311"/>
                </a:lnTo>
                <a:lnTo>
                  <a:pt x="588" y="309"/>
                </a:lnTo>
                <a:lnTo>
                  <a:pt x="588" y="309"/>
                </a:lnTo>
                <a:close/>
                <a:moveTo>
                  <a:pt x="758" y="364"/>
                </a:moveTo>
                <a:lnTo>
                  <a:pt x="758" y="364"/>
                </a:lnTo>
                <a:lnTo>
                  <a:pt x="762" y="334"/>
                </a:lnTo>
                <a:lnTo>
                  <a:pt x="762" y="327"/>
                </a:lnTo>
                <a:lnTo>
                  <a:pt x="762" y="320"/>
                </a:lnTo>
                <a:lnTo>
                  <a:pt x="761" y="314"/>
                </a:lnTo>
                <a:lnTo>
                  <a:pt x="758" y="309"/>
                </a:lnTo>
                <a:lnTo>
                  <a:pt x="758" y="309"/>
                </a:lnTo>
                <a:lnTo>
                  <a:pt x="756" y="315"/>
                </a:lnTo>
                <a:lnTo>
                  <a:pt x="755" y="321"/>
                </a:lnTo>
                <a:lnTo>
                  <a:pt x="753" y="337"/>
                </a:lnTo>
                <a:lnTo>
                  <a:pt x="755" y="350"/>
                </a:lnTo>
                <a:lnTo>
                  <a:pt x="758" y="364"/>
                </a:lnTo>
                <a:lnTo>
                  <a:pt x="758" y="364"/>
                </a:lnTo>
                <a:close/>
                <a:moveTo>
                  <a:pt x="154" y="320"/>
                </a:moveTo>
                <a:lnTo>
                  <a:pt x="154" y="320"/>
                </a:lnTo>
                <a:lnTo>
                  <a:pt x="154" y="317"/>
                </a:lnTo>
                <a:lnTo>
                  <a:pt x="155" y="314"/>
                </a:lnTo>
                <a:lnTo>
                  <a:pt x="155" y="311"/>
                </a:lnTo>
                <a:lnTo>
                  <a:pt x="154" y="309"/>
                </a:lnTo>
                <a:lnTo>
                  <a:pt x="154" y="309"/>
                </a:lnTo>
                <a:lnTo>
                  <a:pt x="151" y="315"/>
                </a:lnTo>
                <a:lnTo>
                  <a:pt x="151" y="318"/>
                </a:lnTo>
                <a:lnTo>
                  <a:pt x="154" y="320"/>
                </a:lnTo>
                <a:lnTo>
                  <a:pt x="154" y="320"/>
                </a:lnTo>
                <a:close/>
                <a:moveTo>
                  <a:pt x="198" y="323"/>
                </a:moveTo>
                <a:lnTo>
                  <a:pt x="198" y="323"/>
                </a:lnTo>
                <a:lnTo>
                  <a:pt x="206" y="323"/>
                </a:lnTo>
                <a:lnTo>
                  <a:pt x="206" y="323"/>
                </a:lnTo>
                <a:lnTo>
                  <a:pt x="206" y="318"/>
                </a:lnTo>
                <a:lnTo>
                  <a:pt x="206" y="315"/>
                </a:lnTo>
                <a:lnTo>
                  <a:pt x="204" y="312"/>
                </a:lnTo>
                <a:lnTo>
                  <a:pt x="201" y="309"/>
                </a:lnTo>
                <a:lnTo>
                  <a:pt x="201" y="309"/>
                </a:lnTo>
                <a:lnTo>
                  <a:pt x="200" y="315"/>
                </a:lnTo>
                <a:lnTo>
                  <a:pt x="198" y="318"/>
                </a:lnTo>
                <a:lnTo>
                  <a:pt x="198" y="323"/>
                </a:lnTo>
                <a:lnTo>
                  <a:pt x="198" y="323"/>
                </a:lnTo>
                <a:close/>
                <a:moveTo>
                  <a:pt x="396" y="314"/>
                </a:moveTo>
                <a:lnTo>
                  <a:pt x="396" y="314"/>
                </a:lnTo>
                <a:lnTo>
                  <a:pt x="402" y="312"/>
                </a:lnTo>
                <a:lnTo>
                  <a:pt x="407" y="314"/>
                </a:lnTo>
                <a:lnTo>
                  <a:pt x="407" y="314"/>
                </a:lnTo>
                <a:lnTo>
                  <a:pt x="406" y="312"/>
                </a:lnTo>
                <a:lnTo>
                  <a:pt x="402" y="311"/>
                </a:lnTo>
                <a:lnTo>
                  <a:pt x="398" y="309"/>
                </a:lnTo>
                <a:lnTo>
                  <a:pt x="398" y="309"/>
                </a:lnTo>
                <a:lnTo>
                  <a:pt x="396" y="312"/>
                </a:lnTo>
                <a:lnTo>
                  <a:pt x="396" y="314"/>
                </a:lnTo>
                <a:lnTo>
                  <a:pt x="396" y="314"/>
                </a:lnTo>
                <a:close/>
                <a:moveTo>
                  <a:pt x="37" y="321"/>
                </a:moveTo>
                <a:lnTo>
                  <a:pt x="37" y="321"/>
                </a:lnTo>
                <a:lnTo>
                  <a:pt x="38" y="320"/>
                </a:lnTo>
                <a:lnTo>
                  <a:pt x="38" y="318"/>
                </a:lnTo>
                <a:lnTo>
                  <a:pt x="40" y="314"/>
                </a:lnTo>
                <a:lnTo>
                  <a:pt x="40" y="314"/>
                </a:lnTo>
                <a:lnTo>
                  <a:pt x="40" y="314"/>
                </a:lnTo>
                <a:lnTo>
                  <a:pt x="38" y="312"/>
                </a:lnTo>
                <a:lnTo>
                  <a:pt x="38" y="311"/>
                </a:lnTo>
                <a:lnTo>
                  <a:pt x="38" y="311"/>
                </a:lnTo>
                <a:lnTo>
                  <a:pt x="37" y="315"/>
                </a:lnTo>
                <a:lnTo>
                  <a:pt x="37" y="321"/>
                </a:lnTo>
                <a:lnTo>
                  <a:pt x="37" y="321"/>
                </a:lnTo>
                <a:close/>
                <a:moveTo>
                  <a:pt x="160" y="321"/>
                </a:moveTo>
                <a:lnTo>
                  <a:pt x="160" y="321"/>
                </a:lnTo>
                <a:lnTo>
                  <a:pt x="162" y="321"/>
                </a:lnTo>
                <a:lnTo>
                  <a:pt x="165" y="323"/>
                </a:lnTo>
                <a:lnTo>
                  <a:pt x="165" y="323"/>
                </a:lnTo>
                <a:lnTo>
                  <a:pt x="163" y="315"/>
                </a:lnTo>
                <a:lnTo>
                  <a:pt x="160" y="311"/>
                </a:lnTo>
                <a:lnTo>
                  <a:pt x="160" y="311"/>
                </a:lnTo>
                <a:lnTo>
                  <a:pt x="160" y="315"/>
                </a:lnTo>
                <a:lnTo>
                  <a:pt x="160" y="321"/>
                </a:lnTo>
                <a:lnTo>
                  <a:pt x="160" y="321"/>
                </a:lnTo>
                <a:close/>
                <a:moveTo>
                  <a:pt x="273" y="314"/>
                </a:moveTo>
                <a:lnTo>
                  <a:pt x="273" y="314"/>
                </a:lnTo>
                <a:lnTo>
                  <a:pt x="274" y="314"/>
                </a:lnTo>
                <a:lnTo>
                  <a:pt x="276" y="314"/>
                </a:lnTo>
                <a:lnTo>
                  <a:pt x="276" y="314"/>
                </a:lnTo>
                <a:lnTo>
                  <a:pt x="276" y="311"/>
                </a:lnTo>
                <a:lnTo>
                  <a:pt x="276" y="311"/>
                </a:lnTo>
                <a:lnTo>
                  <a:pt x="274" y="312"/>
                </a:lnTo>
                <a:lnTo>
                  <a:pt x="273" y="312"/>
                </a:lnTo>
                <a:lnTo>
                  <a:pt x="273" y="314"/>
                </a:lnTo>
                <a:lnTo>
                  <a:pt x="273" y="314"/>
                </a:lnTo>
                <a:close/>
                <a:moveTo>
                  <a:pt x="345" y="312"/>
                </a:moveTo>
                <a:lnTo>
                  <a:pt x="345" y="312"/>
                </a:lnTo>
                <a:lnTo>
                  <a:pt x="348" y="315"/>
                </a:lnTo>
                <a:lnTo>
                  <a:pt x="349" y="318"/>
                </a:lnTo>
                <a:lnTo>
                  <a:pt x="349" y="318"/>
                </a:lnTo>
                <a:lnTo>
                  <a:pt x="354" y="318"/>
                </a:lnTo>
                <a:lnTo>
                  <a:pt x="357" y="317"/>
                </a:lnTo>
                <a:lnTo>
                  <a:pt x="361" y="312"/>
                </a:lnTo>
                <a:lnTo>
                  <a:pt x="361" y="312"/>
                </a:lnTo>
                <a:lnTo>
                  <a:pt x="358" y="311"/>
                </a:lnTo>
                <a:lnTo>
                  <a:pt x="354" y="312"/>
                </a:lnTo>
                <a:lnTo>
                  <a:pt x="351" y="312"/>
                </a:lnTo>
                <a:lnTo>
                  <a:pt x="345" y="312"/>
                </a:lnTo>
                <a:lnTo>
                  <a:pt x="345" y="312"/>
                </a:lnTo>
                <a:close/>
                <a:moveTo>
                  <a:pt x="561" y="311"/>
                </a:moveTo>
                <a:lnTo>
                  <a:pt x="561" y="311"/>
                </a:lnTo>
                <a:lnTo>
                  <a:pt x="563" y="315"/>
                </a:lnTo>
                <a:lnTo>
                  <a:pt x="566" y="318"/>
                </a:lnTo>
                <a:lnTo>
                  <a:pt x="566" y="318"/>
                </a:lnTo>
                <a:lnTo>
                  <a:pt x="567" y="317"/>
                </a:lnTo>
                <a:lnTo>
                  <a:pt x="567" y="315"/>
                </a:lnTo>
                <a:lnTo>
                  <a:pt x="566" y="312"/>
                </a:lnTo>
                <a:lnTo>
                  <a:pt x="567" y="311"/>
                </a:lnTo>
                <a:lnTo>
                  <a:pt x="567" y="311"/>
                </a:lnTo>
                <a:lnTo>
                  <a:pt x="564" y="311"/>
                </a:lnTo>
                <a:lnTo>
                  <a:pt x="561" y="311"/>
                </a:lnTo>
                <a:lnTo>
                  <a:pt x="561" y="311"/>
                </a:lnTo>
                <a:close/>
                <a:moveTo>
                  <a:pt x="584" y="335"/>
                </a:moveTo>
                <a:lnTo>
                  <a:pt x="584" y="335"/>
                </a:lnTo>
                <a:lnTo>
                  <a:pt x="584" y="327"/>
                </a:lnTo>
                <a:lnTo>
                  <a:pt x="584" y="321"/>
                </a:lnTo>
                <a:lnTo>
                  <a:pt x="582" y="315"/>
                </a:lnTo>
                <a:lnTo>
                  <a:pt x="579" y="311"/>
                </a:lnTo>
                <a:lnTo>
                  <a:pt x="579" y="311"/>
                </a:lnTo>
                <a:lnTo>
                  <a:pt x="578" y="317"/>
                </a:lnTo>
                <a:lnTo>
                  <a:pt x="578" y="324"/>
                </a:lnTo>
                <a:lnTo>
                  <a:pt x="579" y="332"/>
                </a:lnTo>
                <a:lnTo>
                  <a:pt x="581" y="335"/>
                </a:lnTo>
                <a:lnTo>
                  <a:pt x="584" y="335"/>
                </a:lnTo>
                <a:lnTo>
                  <a:pt x="584" y="335"/>
                </a:lnTo>
                <a:close/>
                <a:moveTo>
                  <a:pt x="639" y="312"/>
                </a:moveTo>
                <a:lnTo>
                  <a:pt x="639" y="312"/>
                </a:lnTo>
                <a:lnTo>
                  <a:pt x="639" y="317"/>
                </a:lnTo>
                <a:lnTo>
                  <a:pt x="642" y="321"/>
                </a:lnTo>
                <a:lnTo>
                  <a:pt x="645" y="323"/>
                </a:lnTo>
                <a:lnTo>
                  <a:pt x="648" y="326"/>
                </a:lnTo>
                <a:lnTo>
                  <a:pt x="648" y="326"/>
                </a:lnTo>
                <a:lnTo>
                  <a:pt x="646" y="311"/>
                </a:lnTo>
                <a:lnTo>
                  <a:pt x="646" y="311"/>
                </a:lnTo>
                <a:lnTo>
                  <a:pt x="642" y="311"/>
                </a:lnTo>
                <a:lnTo>
                  <a:pt x="639" y="312"/>
                </a:lnTo>
                <a:lnTo>
                  <a:pt x="639" y="312"/>
                </a:lnTo>
                <a:close/>
                <a:moveTo>
                  <a:pt x="252" y="318"/>
                </a:moveTo>
                <a:lnTo>
                  <a:pt x="252" y="318"/>
                </a:lnTo>
                <a:lnTo>
                  <a:pt x="256" y="318"/>
                </a:lnTo>
                <a:lnTo>
                  <a:pt x="261" y="318"/>
                </a:lnTo>
                <a:lnTo>
                  <a:pt x="261" y="318"/>
                </a:lnTo>
                <a:lnTo>
                  <a:pt x="261" y="317"/>
                </a:lnTo>
                <a:lnTo>
                  <a:pt x="262" y="317"/>
                </a:lnTo>
                <a:lnTo>
                  <a:pt x="265" y="315"/>
                </a:lnTo>
                <a:lnTo>
                  <a:pt x="265" y="315"/>
                </a:lnTo>
                <a:lnTo>
                  <a:pt x="264" y="314"/>
                </a:lnTo>
                <a:lnTo>
                  <a:pt x="262" y="312"/>
                </a:lnTo>
                <a:lnTo>
                  <a:pt x="258" y="312"/>
                </a:lnTo>
                <a:lnTo>
                  <a:pt x="253" y="315"/>
                </a:lnTo>
                <a:lnTo>
                  <a:pt x="252" y="317"/>
                </a:lnTo>
                <a:lnTo>
                  <a:pt x="252" y="318"/>
                </a:lnTo>
                <a:lnTo>
                  <a:pt x="252" y="318"/>
                </a:lnTo>
                <a:close/>
                <a:moveTo>
                  <a:pt x="299" y="314"/>
                </a:moveTo>
                <a:lnTo>
                  <a:pt x="299" y="314"/>
                </a:lnTo>
                <a:lnTo>
                  <a:pt x="303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2"/>
                </a:lnTo>
                <a:lnTo>
                  <a:pt x="305" y="312"/>
                </a:lnTo>
                <a:lnTo>
                  <a:pt x="302" y="312"/>
                </a:lnTo>
                <a:lnTo>
                  <a:pt x="300" y="312"/>
                </a:lnTo>
                <a:lnTo>
                  <a:pt x="299" y="314"/>
                </a:lnTo>
                <a:lnTo>
                  <a:pt x="299" y="314"/>
                </a:lnTo>
                <a:close/>
                <a:moveTo>
                  <a:pt x="439" y="317"/>
                </a:moveTo>
                <a:lnTo>
                  <a:pt x="439" y="317"/>
                </a:lnTo>
                <a:lnTo>
                  <a:pt x="439" y="314"/>
                </a:lnTo>
                <a:lnTo>
                  <a:pt x="439" y="314"/>
                </a:lnTo>
                <a:lnTo>
                  <a:pt x="436" y="312"/>
                </a:lnTo>
                <a:lnTo>
                  <a:pt x="434" y="312"/>
                </a:lnTo>
                <a:lnTo>
                  <a:pt x="434" y="312"/>
                </a:lnTo>
                <a:lnTo>
                  <a:pt x="434" y="312"/>
                </a:lnTo>
                <a:lnTo>
                  <a:pt x="436" y="315"/>
                </a:lnTo>
                <a:lnTo>
                  <a:pt x="439" y="317"/>
                </a:lnTo>
                <a:lnTo>
                  <a:pt x="439" y="317"/>
                </a:lnTo>
                <a:close/>
                <a:moveTo>
                  <a:pt x="444" y="312"/>
                </a:moveTo>
                <a:lnTo>
                  <a:pt x="444" y="312"/>
                </a:lnTo>
                <a:lnTo>
                  <a:pt x="445" y="317"/>
                </a:lnTo>
                <a:lnTo>
                  <a:pt x="447" y="318"/>
                </a:lnTo>
                <a:lnTo>
                  <a:pt x="448" y="320"/>
                </a:lnTo>
                <a:lnTo>
                  <a:pt x="448" y="320"/>
                </a:lnTo>
                <a:lnTo>
                  <a:pt x="448" y="317"/>
                </a:lnTo>
                <a:lnTo>
                  <a:pt x="450" y="312"/>
                </a:lnTo>
                <a:lnTo>
                  <a:pt x="450" y="312"/>
                </a:lnTo>
                <a:lnTo>
                  <a:pt x="447" y="312"/>
                </a:lnTo>
                <a:lnTo>
                  <a:pt x="445" y="312"/>
                </a:lnTo>
                <a:lnTo>
                  <a:pt x="444" y="312"/>
                </a:lnTo>
                <a:lnTo>
                  <a:pt x="444" y="312"/>
                </a:lnTo>
                <a:close/>
                <a:moveTo>
                  <a:pt x="221" y="318"/>
                </a:moveTo>
                <a:lnTo>
                  <a:pt x="221" y="318"/>
                </a:lnTo>
                <a:lnTo>
                  <a:pt x="227" y="317"/>
                </a:lnTo>
                <a:lnTo>
                  <a:pt x="229" y="317"/>
                </a:lnTo>
                <a:lnTo>
                  <a:pt x="230" y="315"/>
                </a:lnTo>
                <a:lnTo>
                  <a:pt x="230" y="315"/>
                </a:lnTo>
                <a:lnTo>
                  <a:pt x="230" y="314"/>
                </a:lnTo>
                <a:lnTo>
                  <a:pt x="230" y="314"/>
                </a:lnTo>
                <a:lnTo>
                  <a:pt x="224" y="314"/>
                </a:lnTo>
                <a:lnTo>
                  <a:pt x="219" y="312"/>
                </a:lnTo>
                <a:lnTo>
                  <a:pt x="219" y="312"/>
                </a:lnTo>
                <a:lnTo>
                  <a:pt x="219" y="315"/>
                </a:lnTo>
                <a:lnTo>
                  <a:pt x="221" y="318"/>
                </a:lnTo>
                <a:lnTo>
                  <a:pt x="221" y="318"/>
                </a:lnTo>
                <a:close/>
                <a:moveTo>
                  <a:pt x="546" y="318"/>
                </a:moveTo>
                <a:lnTo>
                  <a:pt x="546" y="318"/>
                </a:lnTo>
                <a:lnTo>
                  <a:pt x="549" y="312"/>
                </a:lnTo>
                <a:lnTo>
                  <a:pt x="549" y="312"/>
                </a:lnTo>
                <a:lnTo>
                  <a:pt x="546" y="315"/>
                </a:lnTo>
                <a:lnTo>
                  <a:pt x="544" y="317"/>
                </a:lnTo>
                <a:lnTo>
                  <a:pt x="546" y="318"/>
                </a:lnTo>
                <a:lnTo>
                  <a:pt x="546" y="318"/>
                </a:lnTo>
                <a:close/>
                <a:moveTo>
                  <a:pt x="15" y="337"/>
                </a:moveTo>
                <a:lnTo>
                  <a:pt x="15" y="337"/>
                </a:lnTo>
                <a:lnTo>
                  <a:pt x="17" y="330"/>
                </a:lnTo>
                <a:lnTo>
                  <a:pt x="17" y="324"/>
                </a:lnTo>
                <a:lnTo>
                  <a:pt x="15" y="318"/>
                </a:lnTo>
                <a:lnTo>
                  <a:pt x="14" y="314"/>
                </a:lnTo>
                <a:lnTo>
                  <a:pt x="14" y="314"/>
                </a:lnTo>
                <a:lnTo>
                  <a:pt x="14" y="326"/>
                </a:lnTo>
                <a:lnTo>
                  <a:pt x="14" y="332"/>
                </a:lnTo>
                <a:lnTo>
                  <a:pt x="15" y="337"/>
                </a:lnTo>
                <a:lnTo>
                  <a:pt x="15" y="337"/>
                </a:lnTo>
                <a:close/>
                <a:moveTo>
                  <a:pt x="454" y="314"/>
                </a:moveTo>
                <a:lnTo>
                  <a:pt x="454" y="314"/>
                </a:lnTo>
                <a:lnTo>
                  <a:pt x="453" y="318"/>
                </a:lnTo>
                <a:lnTo>
                  <a:pt x="453" y="321"/>
                </a:lnTo>
                <a:lnTo>
                  <a:pt x="453" y="321"/>
                </a:lnTo>
                <a:lnTo>
                  <a:pt x="456" y="321"/>
                </a:lnTo>
                <a:lnTo>
                  <a:pt x="460" y="320"/>
                </a:lnTo>
                <a:lnTo>
                  <a:pt x="460" y="320"/>
                </a:lnTo>
                <a:lnTo>
                  <a:pt x="460" y="318"/>
                </a:lnTo>
                <a:lnTo>
                  <a:pt x="460" y="315"/>
                </a:lnTo>
                <a:lnTo>
                  <a:pt x="460" y="315"/>
                </a:lnTo>
                <a:lnTo>
                  <a:pt x="457" y="314"/>
                </a:lnTo>
                <a:lnTo>
                  <a:pt x="454" y="314"/>
                </a:lnTo>
                <a:lnTo>
                  <a:pt x="454" y="314"/>
                </a:lnTo>
                <a:close/>
                <a:moveTo>
                  <a:pt x="561" y="323"/>
                </a:moveTo>
                <a:lnTo>
                  <a:pt x="561" y="323"/>
                </a:lnTo>
                <a:lnTo>
                  <a:pt x="558" y="318"/>
                </a:lnTo>
                <a:lnTo>
                  <a:pt x="555" y="314"/>
                </a:lnTo>
                <a:lnTo>
                  <a:pt x="555" y="314"/>
                </a:lnTo>
                <a:lnTo>
                  <a:pt x="555" y="320"/>
                </a:lnTo>
                <a:lnTo>
                  <a:pt x="556" y="323"/>
                </a:lnTo>
                <a:lnTo>
                  <a:pt x="558" y="323"/>
                </a:lnTo>
                <a:lnTo>
                  <a:pt x="561" y="323"/>
                </a:lnTo>
                <a:lnTo>
                  <a:pt x="561" y="323"/>
                </a:lnTo>
                <a:close/>
                <a:moveTo>
                  <a:pt x="732" y="326"/>
                </a:moveTo>
                <a:lnTo>
                  <a:pt x="732" y="326"/>
                </a:lnTo>
                <a:lnTo>
                  <a:pt x="730" y="318"/>
                </a:lnTo>
                <a:lnTo>
                  <a:pt x="729" y="314"/>
                </a:lnTo>
                <a:lnTo>
                  <a:pt x="729" y="314"/>
                </a:lnTo>
                <a:lnTo>
                  <a:pt x="730" y="321"/>
                </a:lnTo>
                <a:lnTo>
                  <a:pt x="732" y="326"/>
                </a:lnTo>
                <a:lnTo>
                  <a:pt x="732" y="326"/>
                </a:lnTo>
                <a:close/>
                <a:moveTo>
                  <a:pt x="332" y="317"/>
                </a:moveTo>
                <a:lnTo>
                  <a:pt x="332" y="317"/>
                </a:lnTo>
                <a:lnTo>
                  <a:pt x="335" y="318"/>
                </a:lnTo>
                <a:lnTo>
                  <a:pt x="340" y="318"/>
                </a:lnTo>
                <a:lnTo>
                  <a:pt x="340" y="318"/>
                </a:lnTo>
                <a:lnTo>
                  <a:pt x="338" y="315"/>
                </a:lnTo>
                <a:lnTo>
                  <a:pt x="337" y="314"/>
                </a:lnTo>
                <a:lnTo>
                  <a:pt x="334" y="315"/>
                </a:lnTo>
                <a:lnTo>
                  <a:pt x="332" y="317"/>
                </a:lnTo>
                <a:lnTo>
                  <a:pt x="332" y="317"/>
                </a:lnTo>
                <a:close/>
                <a:moveTo>
                  <a:pt x="172" y="320"/>
                </a:moveTo>
                <a:lnTo>
                  <a:pt x="172" y="320"/>
                </a:lnTo>
                <a:lnTo>
                  <a:pt x="172" y="318"/>
                </a:lnTo>
                <a:lnTo>
                  <a:pt x="172" y="317"/>
                </a:lnTo>
                <a:lnTo>
                  <a:pt x="172" y="315"/>
                </a:lnTo>
                <a:lnTo>
                  <a:pt x="172" y="315"/>
                </a:lnTo>
                <a:lnTo>
                  <a:pt x="172" y="315"/>
                </a:lnTo>
                <a:lnTo>
                  <a:pt x="171" y="318"/>
                </a:lnTo>
                <a:lnTo>
                  <a:pt x="172" y="320"/>
                </a:lnTo>
                <a:lnTo>
                  <a:pt x="172" y="320"/>
                </a:lnTo>
                <a:close/>
                <a:moveTo>
                  <a:pt x="617" y="317"/>
                </a:moveTo>
                <a:lnTo>
                  <a:pt x="617" y="317"/>
                </a:lnTo>
                <a:lnTo>
                  <a:pt x="611" y="315"/>
                </a:lnTo>
                <a:lnTo>
                  <a:pt x="611" y="315"/>
                </a:lnTo>
                <a:lnTo>
                  <a:pt x="610" y="320"/>
                </a:lnTo>
                <a:lnTo>
                  <a:pt x="611" y="321"/>
                </a:lnTo>
                <a:lnTo>
                  <a:pt x="613" y="321"/>
                </a:lnTo>
                <a:lnTo>
                  <a:pt x="616" y="320"/>
                </a:lnTo>
                <a:lnTo>
                  <a:pt x="617" y="317"/>
                </a:lnTo>
                <a:lnTo>
                  <a:pt x="617" y="317"/>
                </a:lnTo>
                <a:close/>
                <a:moveTo>
                  <a:pt x="689" y="329"/>
                </a:moveTo>
                <a:lnTo>
                  <a:pt x="689" y="329"/>
                </a:lnTo>
                <a:lnTo>
                  <a:pt x="692" y="332"/>
                </a:lnTo>
                <a:lnTo>
                  <a:pt x="697" y="335"/>
                </a:lnTo>
                <a:lnTo>
                  <a:pt x="697" y="335"/>
                </a:lnTo>
                <a:lnTo>
                  <a:pt x="692" y="315"/>
                </a:lnTo>
                <a:lnTo>
                  <a:pt x="692" y="315"/>
                </a:lnTo>
                <a:lnTo>
                  <a:pt x="691" y="321"/>
                </a:lnTo>
                <a:lnTo>
                  <a:pt x="689" y="329"/>
                </a:lnTo>
                <a:lnTo>
                  <a:pt x="689" y="329"/>
                </a:lnTo>
                <a:close/>
                <a:moveTo>
                  <a:pt x="470" y="318"/>
                </a:moveTo>
                <a:lnTo>
                  <a:pt x="470" y="318"/>
                </a:lnTo>
                <a:lnTo>
                  <a:pt x="474" y="318"/>
                </a:lnTo>
                <a:lnTo>
                  <a:pt x="477" y="318"/>
                </a:lnTo>
                <a:lnTo>
                  <a:pt x="479" y="317"/>
                </a:lnTo>
                <a:lnTo>
                  <a:pt x="479" y="317"/>
                </a:lnTo>
                <a:lnTo>
                  <a:pt x="473" y="315"/>
                </a:lnTo>
                <a:lnTo>
                  <a:pt x="470" y="317"/>
                </a:lnTo>
                <a:lnTo>
                  <a:pt x="470" y="318"/>
                </a:lnTo>
                <a:lnTo>
                  <a:pt x="470" y="318"/>
                </a:lnTo>
                <a:close/>
                <a:moveTo>
                  <a:pt x="395" y="320"/>
                </a:moveTo>
                <a:lnTo>
                  <a:pt x="395" y="320"/>
                </a:lnTo>
                <a:lnTo>
                  <a:pt x="399" y="323"/>
                </a:lnTo>
                <a:lnTo>
                  <a:pt x="402" y="324"/>
                </a:lnTo>
                <a:lnTo>
                  <a:pt x="412" y="326"/>
                </a:lnTo>
                <a:lnTo>
                  <a:pt x="412" y="326"/>
                </a:lnTo>
                <a:lnTo>
                  <a:pt x="413" y="324"/>
                </a:lnTo>
                <a:lnTo>
                  <a:pt x="415" y="321"/>
                </a:lnTo>
                <a:lnTo>
                  <a:pt x="415" y="321"/>
                </a:lnTo>
                <a:lnTo>
                  <a:pt x="412" y="318"/>
                </a:lnTo>
                <a:lnTo>
                  <a:pt x="407" y="317"/>
                </a:lnTo>
                <a:lnTo>
                  <a:pt x="401" y="317"/>
                </a:lnTo>
                <a:lnTo>
                  <a:pt x="395" y="320"/>
                </a:lnTo>
                <a:lnTo>
                  <a:pt x="395" y="320"/>
                </a:lnTo>
                <a:close/>
                <a:moveTo>
                  <a:pt x="532" y="323"/>
                </a:moveTo>
                <a:lnTo>
                  <a:pt x="532" y="323"/>
                </a:lnTo>
                <a:lnTo>
                  <a:pt x="532" y="321"/>
                </a:lnTo>
                <a:lnTo>
                  <a:pt x="534" y="320"/>
                </a:lnTo>
                <a:lnTo>
                  <a:pt x="534" y="318"/>
                </a:lnTo>
                <a:lnTo>
                  <a:pt x="534" y="318"/>
                </a:lnTo>
                <a:lnTo>
                  <a:pt x="532" y="317"/>
                </a:lnTo>
                <a:lnTo>
                  <a:pt x="529" y="315"/>
                </a:lnTo>
                <a:lnTo>
                  <a:pt x="529" y="315"/>
                </a:lnTo>
                <a:lnTo>
                  <a:pt x="529" y="320"/>
                </a:lnTo>
                <a:lnTo>
                  <a:pt x="532" y="323"/>
                </a:lnTo>
                <a:lnTo>
                  <a:pt x="532" y="323"/>
                </a:lnTo>
                <a:close/>
                <a:moveTo>
                  <a:pt x="187" y="324"/>
                </a:moveTo>
                <a:lnTo>
                  <a:pt x="187" y="324"/>
                </a:lnTo>
                <a:lnTo>
                  <a:pt x="192" y="324"/>
                </a:lnTo>
                <a:lnTo>
                  <a:pt x="192" y="324"/>
                </a:lnTo>
                <a:lnTo>
                  <a:pt x="191" y="320"/>
                </a:lnTo>
                <a:lnTo>
                  <a:pt x="187" y="317"/>
                </a:lnTo>
                <a:lnTo>
                  <a:pt x="187" y="317"/>
                </a:lnTo>
                <a:lnTo>
                  <a:pt x="187" y="324"/>
                </a:lnTo>
                <a:lnTo>
                  <a:pt x="187" y="324"/>
                </a:lnTo>
                <a:close/>
                <a:moveTo>
                  <a:pt x="720" y="343"/>
                </a:moveTo>
                <a:lnTo>
                  <a:pt x="720" y="343"/>
                </a:lnTo>
                <a:lnTo>
                  <a:pt x="720" y="329"/>
                </a:lnTo>
                <a:lnTo>
                  <a:pt x="718" y="317"/>
                </a:lnTo>
                <a:lnTo>
                  <a:pt x="718" y="317"/>
                </a:lnTo>
                <a:lnTo>
                  <a:pt x="715" y="332"/>
                </a:lnTo>
                <a:lnTo>
                  <a:pt x="717" y="338"/>
                </a:lnTo>
                <a:lnTo>
                  <a:pt x="718" y="341"/>
                </a:lnTo>
                <a:lnTo>
                  <a:pt x="720" y="343"/>
                </a:lnTo>
                <a:lnTo>
                  <a:pt x="720" y="343"/>
                </a:lnTo>
                <a:close/>
                <a:moveTo>
                  <a:pt x="309" y="324"/>
                </a:moveTo>
                <a:lnTo>
                  <a:pt x="309" y="324"/>
                </a:lnTo>
                <a:lnTo>
                  <a:pt x="309" y="321"/>
                </a:lnTo>
                <a:lnTo>
                  <a:pt x="308" y="320"/>
                </a:lnTo>
                <a:lnTo>
                  <a:pt x="308" y="320"/>
                </a:lnTo>
                <a:lnTo>
                  <a:pt x="308" y="320"/>
                </a:lnTo>
                <a:lnTo>
                  <a:pt x="305" y="320"/>
                </a:lnTo>
                <a:lnTo>
                  <a:pt x="299" y="318"/>
                </a:lnTo>
                <a:lnTo>
                  <a:pt x="299" y="318"/>
                </a:lnTo>
                <a:lnTo>
                  <a:pt x="299" y="320"/>
                </a:lnTo>
                <a:lnTo>
                  <a:pt x="300" y="323"/>
                </a:lnTo>
                <a:lnTo>
                  <a:pt x="303" y="324"/>
                </a:lnTo>
                <a:lnTo>
                  <a:pt x="309" y="324"/>
                </a:lnTo>
                <a:lnTo>
                  <a:pt x="309" y="324"/>
                </a:lnTo>
                <a:close/>
                <a:moveTo>
                  <a:pt x="683" y="321"/>
                </a:moveTo>
                <a:lnTo>
                  <a:pt x="685" y="321"/>
                </a:lnTo>
                <a:lnTo>
                  <a:pt x="685" y="321"/>
                </a:lnTo>
                <a:lnTo>
                  <a:pt x="686" y="320"/>
                </a:lnTo>
                <a:lnTo>
                  <a:pt x="686" y="318"/>
                </a:lnTo>
                <a:lnTo>
                  <a:pt x="686" y="318"/>
                </a:lnTo>
                <a:lnTo>
                  <a:pt x="685" y="318"/>
                </a:lnTo>
                <a:lnTo>
                  <a:pt x="685" y="318"/>
                </a:lnTo>
                <a:lnTo>
                  <a:pt x="683" y="320"/>
                </a:lnTo>
                <a:lnTo>
                  <a:pt x="683" y="321"/>
                </a:lnTo>
                <a:lnTo>
                  <a:pt x="683" y="321"/>
                </a:lnTo>
                <a:close/>
                <a:moveTo>
                  <a:pt x="294" y="337"/>
                </a:moveTo>
                <a:lnTo>
                  <a:pt x="294" y="337"/>
                </a:lnTo>
                <a:lnTo>
                  <a:pt x="293" y="327"/>
                </a:lnTo>
                <a:lnTo>
                  <a:pt x="291" y="323"/>
                </a:lnTo>
                <a:lnTo>
                  <a:pt x="290" y="318"/>
                </a:lnTo>
                <a:lnTo>
                  <a:pt x="290" y="318"/>
                </a:lnTo>
                <a:lnTo>
                  <a:pt x="291" y="329"/>
                </a:lnTo>
                <a:lnTo>
                  <a:pt x="294" y="337"/>
                </a:lnTo>
                <a:lnTo>
                  <a:pt x="294" y="337"/>
                </a:lnTo>
                <a:close/>
                <a:moveTo>
                  <a:pt x="430" y="326"/>
                </a:moveTo>
                <a:lnTo>
                  <a:pt x="430" y="326"/>
                </a:lnTo>
                <a:lnTo>
                  <a:pt x="428" y="321"/>
                </a:lnTo>
                <a:lnTo>
                  <a:pt x="424" y="318"/>
                </a:lnTo>
                <a:lnTo>
                  <a:pt x="424" y="318"/>
                </a:lnTo>
                <a:lnTo>
                  <a:pt x="425" y="324"/>
                </a:lnTo>
                <a:lnTo>
                  <a:pt x="427" y="326"/>
                </a:lnTo>
                <a:lnTo>
                  <a:pt x="430" y="326"/>
                </a:lnTo>
                <a:lnTo>
                  <a:pt x="430" y="326"/>
                </a:lnTo>
                <a:close/>
                <a:moveTo>
                  <a:pt x="470" y="324"/>
                </a:moveTo>
                <a:lnTo>
                  <a:pt x="470" y="324"/>
                </a:lnTo>
                <a:lnTo>
                  <a:pt x="471" y="327"/>
                </a:lnTo>
                <a:lnTo>
                  <a:pt x="476" y="330"/>
                </a:lnTo>
                <a:lnTo>
                  <a:pt x="482" y="332"/>
                </a:lnTo>
                <a:lnTo>
                  <a:pt x="486" y="334"/>
                </a:lnTo>
                <a:lnTo>
                  <a:pt x="486" y="334"/>
                </a:lnTo>
                <a:lnTo>
                  <a:pt x="488" y="326"/>
                </a:lnTo>
                <a:lnTo>
                  <a:pt x="488" y="323"/>
                </a:lnTo>
                <a:lnTo>
                  <a:pt x="486" y="318"/>
                </a:lnTo>
                <a:lnTo>
                  <a:pt x="486" y="318"/>
                </a:lnTo>
                <a:lnTo>
                  <a:pt x="483" y="321"/>
                </a:lnTo>
                <a:lnTo>
                  <a:pt x="479" y="323"/>
                </a:lnTo>
                <a:lnTo>
                  <a:pt x="474" y="323"/>
                </a:lnTo>
                <a:lnTo>
                  <a:pt x="470" y="324"/>
                </a:lnTo>
                <a:lnTo>
                  <a:pt x="470" y="324"/>
                </a:lnTo>
                <a:close/>
                <a:moveTo>
                  <a:pt x="148" y="329"/>
                </a:moveTo>
                <a:lnTo>
                  <a:pt x="148" y="329"/>
                </a:lnTo>
                <a:lnTo>
                  <a:pt x="148" y="323"/>
                </a:lnTo>
                <a:lnTo>
                  <a:pt x="146" y="321"/>
                </a:lnTo>
                <a:lnTo>
                  <a:pt x="145" y="320"/>
                </a:lnTo>
                <a:lnTo>
                  <a:pt x="145" y="320"/>
                </a:lnTo>
                <a:lnTo>
                  <a:pt x="145" y="324"/>
                </a:lnTo>
                <a:lnTo>
                  <a:pt x="146" y="327"/>
                </a:lnTo>
                <a:lnTo>
                  <a:pt x="148" y="329"/>
                </a:lnTo>
                <a:lnTo>
                  <a:pt x="148" y="329"/>
                </a:lnTo>
                <a:close/>
                <a:moveTo>
                  <a:pt x="180" y="324"/>
                </a:moveTo>
                <a:lnTo>
                  <a:pt x="180" y="324"/>
                </a:lnTo>
                <a:lnTo>
                  <a:pt x="181" y="323"/>
                </a:lnTo>
                <a:lnTo>
                  <a:pt x="181" y="323"/>
                </a:lnTo>
                <a:lnTo>
                  <a:pt x="181" y="321"/>
                </a:lnTo>
                <a:lnTo>
                  <a:pt x="181" y="320"/>
                </a:lnTo>
                <a:lnTo>
                  <a:pt x="181" y="320"/>
                </a:lnTo>
                <a:lnTo>
                  <a:pt x="180" y="321"/>
                </a:lnTo>
                <a:lnTo>
                  <a:pt x="178" y="323"/>
                </a:lnTo>
                <a:lnTo>
                  <a:pt x="180" y="324"/>
                </a:lnTo>
                <a:lnTo>
                  <a:pt x="180" y="324"/>
                </a:lnTo>
                <a:close/>
                <a:moveTo>
                  <a:pt x="226" y="321"/>
                </a:moveTo>
                <a:lnTo>
                  <a:pt x="226" y="321"/>
                </a:lnTo>
                <a:lnTo>
                  <a:pt x="230" y="321"/>
                </a:lnTo>
                <a:lnTo>
                  <a:pt x="232" y="321"/>
                </a:lnTo>
                <a:lnTo>
                  <a:pt x="233" y="320"/>
                </a:lnTo>
                <a:lnTo>
                  <a:pt x="233" y="320"/>
                </a:lnTo>
                <a:lnTo>
                  <a:pt x="229" y="320"/>
                </a:lnTo>
                <a:lnTo>
                  <a:pt x="226" y="321"/>
                </a:lnTo>
                <a:lnTo>
                  <a:pt x="226" y="321"/>
                </a:lnTo>
                <a:close/>
                <a:moveTo>
                  <a:pt x="285" y="326"/>
                </a:moveTo>
                <a:lnTo>
                  <a:pt x="285" y="326"/>
                </a:lnTo>
                <a:lnTo>
                  <a:pt x="285" y="323"/>
                </a:lnTo>
                <a:lnTo>
                  <a:pt x="284" y="321"/>
                </a:lnTo>
                <a:lnTo>
                  <a:pt x="284" y="321"/>
                </a:lnTo>
                <a:lnTo>
                  <a:pt x="284" y="321"/>
                </a:lnTo>
                <a:lnTo>
                  <a:pt x="284" y="323"/>
                </a:lnTo>
                <a:lnTo>
                  <a:pt x="284" y="324"/>
                </a:lnTo>
                <a:lnTo>
                  <a:pt x="284" y="326"/>
                </a:lnTo>
                <a:lnTo>
                  <a:pt x="285" y="326"/>
                </a:lnTo>
                <a:lnTo>
                  <a:pt x="285" y="326"/>
                </a:lnTo>
                <a:close/>
                <a:moveTo>
                  <a:pt x="355" y="326"/>
                </a:moveTo>
                <a:lnTo>
                  <a:pt x="355" y="326"/>
                </a:lnTo>
                <a:lnTo>
                  <a:pt x="355" y="327"/>
                </a:lnTo>
                <a:lnTo>
                  <a:pt x="355" y="327"/>
                </a:lnTo>
                <a:lnTo>
                  <a:pt x="361" y="329"/>
                </a:lnTo>
                <a:lnTo>
                  <a:pt x="367" y="329"/>
                </a:lnTo>
                <a:lnTo>
                  <a:pt x="367" y="329"/>
                </a:lnTo>
                <a:lnTo>
                  <a:pt x="367" y="326"/>
                </a:lnTo>
                <a:lnTo>
                  <a:pt x="367" y="321"/>
                </a:lnTo>
                <a:lnTo>
                  <a:pt x="367" y="321"/>
                </a:lnTo>
                <a:lnTo>
                  <a:pt x="360" y="321"/>
                </a:lnTo>
                <a:lnTo>
                  <a:pt x="357" y="323"/>
                </a:lnTo>
                <a:lnTo>
                  <a:pt x="355" y="326"/>
                </a:lnTo>
                <a:lnTo>
                  <a:pt x="355" y="326"/>
                </a:lnTo>
                <a:close/>
                <a:moveTo>
                  <a:pt x="541" y="326"/>
                </a:moveTo>
                <a:lnTo>
                  <a:pt x="541" y="326"/>
                </a:lnTo>
                <a:lnTo>
                  <a:pt x="543" y="324"/>
                </a:lnTo>
                <a:lnTo>
                  <a:pt x="544" y="324"/>
                </a:lnTo>
                <a:lnTo>
                  <a:pt x="544" y="321"/>
                </a:lnTo>
                <a:lnTo>
                  <a:pt x="544" y="321"/>
                </a:lnTo>
                <a:lnTo>
                  <a:pt x="541" y="321"/>
                </a:lnTo>
                <a:lnTo>
                  <a:pt x="541" y="321"/>
                </a:lnTo>
                <a:lnTo>
                  <a:pt x="541" y="326"/>
                </a:lnTo>
                <a:lnTo>
                  <a:pt x="541" y="326"/>
                </a:lnTo>
                <a:close/>
                <a:moveTo>
                  <a:pt x="627" y="346"/>
                </a:moveTo>
                <a:lnTo>
                  <a:pt x="627" y="346"/>
                </a:lnTo>
                <a:lnTo>
                  <a:pt x="628" y="346"/>
                </a:lnTo>
                <a:lnTo>
                  <a:pt x="630" y="344"/>
                </a:lnTo>
                <a:lnTo>
                  <a:pt x="633" y="341"/>
                </a:lnTo>
                <a:lnTo>
                  <a:pt x="633" y="341"/>
                </a:lnTo>
                <a:lnTo>
                  <a:pt x="633" y="335"/>
                </a:lnTo>
                <a:lnTo>
                  <a:pt x="633" y="329"/>
                </a:lnTo>
                <a:lnTo>
                  <a:pt x="631" y="324"/>
                </a:lnTo>
                <a:lnTo>
                  <a:pt x="630" y="323"/>
                </a:lnTo>
                <a:lnTo>
                  <a:pt x="628" y="321"/>
                </a:lnTo>
                <a:lnTo>
                  <a:pt x="628" y="321"/>
                </a:lnTo>
                <a:lnTo>
                  <a:pt x="627" y="346"/>
                </a:lnTo>
                <a:lnTo>
                  <a:pt x="627" y="346"/>
                </a:lnTo>
                <a:close/>
                <a:moveTo>
                  <a:pt x="657" y="346"/>
                </a:moveTo>
                <a:lnTo>
                  <a:pt x="657" y="346"/>
                </a:lnTo>
                <a:lnTo>
                  <a:pt x="663" y="344"/>
                </a:lnTo>
                <a:lnTo>
                  <a:pt x="663" y="344"/>
                </a:lnTo>
                <a:lnTo>
                  <a:pt x="663" y="330"/>
                </a:lnTo>
                <a:lnTo>
                  <a:pt x="663" y="326"/>
                </a:lnTo>
                <a:lnTo>
                  <a:pt x="660" y="321"/>
                </a:lnTo>
                <a:lnTo>
                  <a:pt x="660" y="321"/>
                </a:lnTo>
                <a:lnTo>
                  <a:pt x="659" y="335"/>
                </a:lnTo>
                <a:lnTo>
                  <a:pt x="657" y="346"/>
                </a:lnTo>
                <a:lnTo>
                  <a:pt x="657" y="346"/>
                </a:lnTo>
                <a:close/>
                <a:moveTo>
                  <a:pt x="669" y="324"/>
                </a:moveTo>
                <a:lnTo>
                  <a:pt x="669" y="324"/>
                </a:lnTo>
                <a:lnTo>
                  <a:pt x="669" y="327"/>
                </a:lnTo>
                <a:lnTo>
                  <a:pt x="671" y="330"/>
                </a:lnTo>
                <a:lnTo>
                  <a:pt x="671" y="334"/>
                </a:lnTo>
                <a:lnTo>
                  <a:pt x="674" y="335"/>
                </a:lnTo>
                <a:lnTo>
                  <a:pt x="674" y="335"/>
                </a:lnTo>
                <a:lnTo>
                  <a:pt x="671" y="326"/>
                </a:lnTo>
                <a:lnTo>
                  <a:pt x="671" y="323"/>
                </a:lnTo>
                <a:lnTo>
                  <a:pt x="669" y="324"/>
                </a:lnTo>
                <a:lnTo>
                  <a:pt x="669" y="324"/>
                </a:lnTo>
                <a:close/>
                <a:moveTo>
                  <a:pt x="335" y="324"/>
                </a:moveTo>
                <a:lnTo>
                  <a:pt x="335" y="324"/>
                </a:lnTo>
                <a:lnTo>
                  <a:pt x="338" y="326"/>
                </a:lnTo>
                <a:lnTo>
                  <a:pt x="340" y="327"/>
                </a:lnTo>
                <a:lnTo>
                  <a:pt x="341" y="330"/>
                </a:lnTo>
                <a:lnTo>
                  <a:pt x="343" y="332"/>
                </a:lnTo>
                <a:lnTo>
                  <a:pt x="343" y="332"/>
                </a:lnTo>
                <a:lnTo>
                  <a:pt x="346" y="329"/>
                </a:lnTo>
                <a:lnTo>
                  <a:pt x="346" y="329"/>
                </a:lnTo>
                <a:lnTo>
                  <a:pt x="348" y="326"/>
                </a:lnTo>
                <a:lnTo>
                  <a:pt x="348" y="326"/>
                </a:lnTo>
                <a:lnTo>
                  <a:pt x="345" y="323"/>
                </a:lnTo>
                <a:lnTo>
                  <a:pt x="345" y="323"/>
                </a:lnTo>
                <a:lnTo>
                  <a:pt x="340" y="323"/>
                </a:lnTo>
                <a:lnTo>
                  <a:pt x="337" y="323"/>
                </a:lnTo>
                <a:lnTo>
                  <a:pt x="335" y="324"/>
                </a:lnTo>
                <a:lnTo>
                  <a:pt x="335" y="324"/>
                </a:lnTo>
                <a:close/>
                <a:moveTo>
                  <a:pt x="503" y="327"/>
                </a:moveTo>
                <a:lnTo>
                  <a:pt x="503" y="327"/>
                </a:lnTo>
                <a:lnTo>
                  <a:pt x="506" y="335"/>
                </a:lnTo>
                <a:lnTo>
                  <a:pt x="512" y="341"/>
                </a:lnTo>
                <a:lnTo>
                  <a:pt x="512" y="341"/>
                </a:lnTo>
                <a:lnTo>
                  <a:pt x="514" y="340"/>
                </a:lnTo>
                <a:lnTo>
                  <a:pt x="514" y="337"/>
                </a:lnTo>
                <a:lnTo>
                  <a:pt x="514" y="332"/>
                </a:lnTo>
                <a:lnTo>
                  <a:pt x="511" y="326"/>
                </a:lnTo>
                <a:lnTo>
                  <a:pt x="506" y="323"/>
                </a:lnTo>
                <a:lnTo>
                  <a:pt x="506" y="323"/>
                </a:lnTo>
                <a:lnTo>
                  <a:pt x="505" y="326"/>
                </a:lnTo>
                <a:lnTo>
                  <a:pt x="503" y="327"/>
                </a:lnTo>
                <a:lnTo>
                  <a:pt x="503" y="327"/>
                </a:lnTo>
                <a:close/>
                <a:moveTo>
                  <a:pt x="117" y="405"/>
                </a:moveTo>
                <a:lnTo>
                  <a:pt x="117" y="405"/>
                </a:lnTo>
                <a:lnTo>
                  <a:pt x="120" y="402"/>
                </a:lnTo>
                <a:lnTo>
                  <a:pt x="122" y="399"/>
                </a:lnTo>
                <a:lnTo>
                  <a:pt x="125" y="393"/>
                </a:lnTo>
                <a:lnTo>
                  <a:pt x="125" y="385"/>
                </a:lnTo>
                <a:lnTo>
                  <a:pt x="125" y="378"/>
                </a:lnTo>
                <a:lnTo>
                  <a:pt x="125" y="378"/>
                </a:lnTo>
                <a:lnTo>
                  <a:pt x="125" y="349"/>
                </a:lnTo>
                <a:lnTo>
                  <a:pt x="123" y="335"/>
                </a:lnTo>
                <a:lnTo>
                  <a:pt x="122" y="323"/>
                </a:lnTo>
                <a:lnTo>
                  <a:pt x="122" y="323"/>
                </a:lnTo>
                <a:lnTo>
                  <a:pt x="117" y="330"/>
                </a:lnTo>
                <a:lnTo>
                  <a:pt x="116" y="341"/>
                </a:lnTo>
                <a:lnTo>
                  <a:pt x="114" y="352"/>
                </a:lnTo>
                <a:lnTo>
                  <a:pt x="116" y="363"/>
                </a:lnTo>
                <a:lnTo>
                  <a:pt x="117" y="384"/>
                </a:lnTo>
                <a:lnTo>
                  <a:pt x="117" y="395"/>
                </a:lnTo>
                <a:lnTo>
                  <a:pt x="117" y="405"/>
                </a:lnTo>
                <a:lnTo>
                  <a:pt x="117" y="405"/>
                </a:lnTo>
                <a:close/>
                <a:moveTo>
                  <a:pt x="619" y="323"/>
                </a:moveTo>
                <a:lnTo>
                  <a:pt x="619" y="323"/>
                </a:lnTo>
                <a:lnTo>
                  <a:pt x="613" y="329"/>
                </a:lnTo>
                <a:lnTo>
                  <a:pt x="613" y="329"/>
                </a:lnTo>
                <a:lnTo>
                  <a:pt x="614" y="337"/>
                </a:lnTo>
                <a:lnTo>
                  <a:pt x="616" y="343"/>
                </a:lnTo>
                <a:lnTo>
                  <a:pt x="616" y="343"/>
                </a:lnTo>
                <a:lnTo>
                  <a:pt x="619" y="340"/>
                </a:lnTo>
                <a:lnTo>
                  <a:pt x="620" y="334"/>
                </a:lnTo>
                <a:lnTo>
                  <a:pt x="620" y="327"/>
                </a:lnTo>
                <a:lnTo>
                  <a:pt x="619" y="323"/>
                </a:lnTo>
                <a:lnTo>
                  <a:pt x="619" y="323"/>
                </a:lnTo>
                <a:close/>
                <a:moveTo>
                  <a:pt x="61" y="364"/>
                </a:moveTo>
                <a:lnTo>
                  <a:pt x="61" y="364"/>
                </a:lnTo>
                <a:lnTo>
                  <a:pt x="64" y="361"/>
                </a:lnTo>
                <a:lnTo>
                  <a:pt x="65" y="358"/>
                </a:lnTo>
                <a:lnTo>
                  <a:pt x="65" y="352"/>
                </a:lnTo>
                <a:lnTo>
                  <a:pt x="64" y="346"/>
                </a:lnTo>
                <a:lnTo>
                  <a:pt x="62" y="340"/>
                </a:lnTo>
                <a:lnTo>
                  <a:pt x="62" y="340"/>
                </a:lnTo>
                <a:lnTo>
                  <a:pt x="61" y="330"/>
                </a:lnTo>
                <a:lnTo>
                  <a:pt x="59" y="326"/>
                </a:lnTo>
                <a:lnTo>
                  <a:pt x="58" y="324"/>
                </a:lnTo>
                <a:lnTo>
                  <a:pt x="58" y="324"/>
                </a:lnTo>
                <a:lnTo>
                  <a:pt x="58" y="344"/>
                </a:lnTo>
                <a:lnTo>
                  <a:pt x="59" y="355"/>
                </a:lnTo>
                <a:lnTo>
                  <a:pt x="61" y="364"/>
                </a:lnTo>
                <a:lnTo>
                  <a:pt x="61" y="364"/>
                </a:lnTo>
                <a:close/>
                <a:moveTo>
                  <a:pt x="274" y="340"/>
                </a:moveTo>
                <a:lnTo>
                  <a:pt x="274" y="340"/>
                </a:lnTo>
                <a:lnTo>
                  <a:pt x="279" y="340"/>
                </a:lnTo>
                <a:lnTo>
                  <a:pt x="282" y="338"/>
                </a:lnTo>
                <a:lnTo>
                  <a:pt x="282" y="338"/>
                </a:lnTo>
                <a:lnTo>
                  <a:pt x="280" y="334"/>
                </a:lnTo>
                <a:lnTo>
                  <a:pt x="277" y="330"/>
                </a:lnTo>
                <a:lnTo>
                  <a:pt x="273" y="324"/>
                </a:lnTo>
                <a:lnTo>
                  <a:pt x="273" y="324"/>
                </a:lnTo>
                <a:lnTo>
                  <a:pt x="274" y="332"/>
                </a:lnTo>
                <a:lnTo>
                  <a:pt x="274" y="340"/>
                </a:lnTo>
                <a:lnTo>
                  <a:pt x="274" y="340"/>
                </a:lnTo>
                <a:close/>
                <a:moveTo>
                  <a:pt x="549" y="326"/>
                </a:moveTo>
                <a:lnTo>
                  <a:pt x="549" y="326"/>
                </a:lnTo>
                <a:lnTo>
                  <a:pt x="550" y="327"/>
                </a:lnTo>
                <a:lnTo>
                  <a:pt x="550" y="326"/>
                </a:lnTo>
                <a:lnTo>
                  <a:pt x="550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6"/>
                </a:lnTo>
                <a:lnTo>
                  <a:pt x="549" y="326"/>
                </a:lnTo>
                <a:close/>
                <a:moveTo>
                  <a:pt x="152" y="335"/>
                </a:moveTo>
                <a:lnTo>
                  <a:pt x="152" y="335"/>
                </a:lnTo>
                <a:lnTo>
                  <a:pt x="154" y="332"/>
                </a:lnTo>
                <a:lnTo>
                  <a:pt x="154" y="329"/>
                </a:lnTo>
                <a:lnTo>
                  <a:pt x="154" y="324"/>
                </a:lnTo>
                <a:lnTo>
                  <a:pt x="154" y="324"/>
                </a:lnTo>
                <a:lnTo>
                  <a:pt x="151" y="324"/>
                </a:lnTo>
                <a:lnTo>
                  <a:pt x="151" y="324"/>
                </a:lnTo>
                <a:lnTo>
                  <a:pt x="152" y="329"/>
                </a:lnTo>
                <a:lnTo>
                  <a:pt x="152" y="335"/>
                </a:lnTo>
                <a:lnTo>
                  <a:pt x="152" y="335"/>
                </a:lnTo>
                <a:close/>
                <a:moveTo>
                  <a:pt x="250" y="327"/>
                </a:moveTo>
                <a:lnTo>
                  <a:pt x="250" y="327"/>
                </a:lnTo>
                <a:lnTo>
                  <a:pt x="250" y="337"/>
                </a:lnTo>
                <a:lnTo>
                  <a:pt x="252" y="340"/>
                </a:lnTo>
                <a:lnTo>
                  <a:pt x="253" y="344"/>
                </a:lnTo>
                <a:lnTo>
                  <a:pt x="253" y="344"/>
                </a:lnTo>
                <a:lnTo>
                  <a:pt x="258" y="334"/>
                </a:lnTo>
                <a:lnTo>
                  <a:pt x="259" y="329"/>
                </a:lnTo>
                <a:lnTo>
                  <a:pt x="259" y="324"/>
                </a:lnTo>
                <a:lnTo>
                  <a:pt x="259" y="324"/>
                </a:lnTo>
                <a:lnTo>
                  <a:pt x="258" y="326"/>
                </a:lnTo>
                <a:lnTo>
                  <a:pt x="255" y="327"/>
                </a:lnTo>
                <a:lnTo>
                  <a:pt x="250" y="327"/>
                </a:lnTo>
                <a:lnTo>
                  <a:pt x="250" y="327"/>
                </a:lnTo>
                <a:close/>
                <a:moveTo>
                  <a:pt x="255" y="355"/>
                </a:moveTo>
                <a:lnTo>
                  <a:pt x="255" y="355"/>
                </a:lnTo>
                <a:lnTo>
                  <a:pt x="259" y="356"/>
                </a:lnTo>
                <a:lnTo>
                  <a:pt x="261" y="355"/>
                </a:lnTo>
                <a:lnTo>
                  <a:pt x="261" y="355"/>
                </a:lnTo>
                <a:lnTo>
                  <a:pt x="261" y="350"/>
                </a:lnTo>
                <a:lnTo>
                  <a:pt x="262" y="346"/>
                </a:lnTo>
                <a:lnTo>
                  <a:pt x="265" y="344"/>
                </a:lnTo>
                <a:lnTo>
                  <a:pt x="270" y="343"/>
                </a:lnTo>
                <a:lnTo>
                  <a:pt x="270" y="343"/>
                </a:lnTo>
                <a:lnTo>
                  <a:pt x="270" y="332"/>
                </a:lnTo>
                <a:lnTo>
                  <a:pt x="268" y="327"/>
                </a:lnTo>
                <a:lnTo>
                  <a:pt x="267" y="324"/>
                </a:lnTo>
                <a:lnTo>
                  <a:pt x="267" y="324"/>
                </a:lnTo>
                <a:lnTo>
                  <a:pt x="261" y="340"/>
                </a:lnTo>
                <a:lnTo>
                  <a:pt x="258" y="347"/>
                </a:lnTo>
                <a:lnTo>
                  <a:pt x="255" y="355"/>
                </a:lnTo>
                <a:lnTo>
                  <a:pt x="255" y="355"/>
                </a:lnTo>
                <a:close/>
                <a:moveTo>
                  <a:pt x="770" y="358"/>
                </a:moveTo>
                <a:lnTo>
                  <a:pt x="770" y="358"/>
                </a:lnTo>
                <a:lnTo>
                  <a:pt x="768" y="376"/>
                </a:lnTo>
                <a:lnTo>
                  <a:pt x="768" y="385"/>
                </a:lnTo>
                <a:lnTo>
                  <a:pt x="768" y="395"/>
                </a:lnTo>
                <a:lnTo>
                  <a:pt x="768" y="395"/>
                </a:lnTo>
                <a:lnTo>
                  <a:pt x="771" y="404"/>
                </a:lnTo>
                <a:lnTo>
                  <a:pt x="774" y="408"/>
                </a:lnTo>
                <a:lnTo>
                  <a:pt x="774" y="413"/>
                </a:lnTo>
                <a:lnTo>
                  <a:pt x="774" y="413"/>
                </a:lnTo>
                <a:lnTo>
                  <a:pt x="778" y="390"/>
                </a:lnTo>
                <a:lnTo>
                  <a:pt x="778" y="367"/>
                </a:lnTo>
                <a:lnTo>
                  <a:pt x="774" y="346"/>
                </a:lnTo>
                <a:lnTo>
                  <a:pt x="771" y="335"/>
                </a:lnTo>
                <a:lnTo>
                  <a:pt x="768" y="324"/>
                </a:lnTo>
                <a:lnTo>
                  <a:pt x="768" y="324"/>
                </a:lnTo>
                <a:lnTo>
                  <a:pt x="768" y="341"/>
                </a:lnTo>
                <a:lnTo>
                  <a:pt x="770" y="358"/>
                </a:lnTo>
                <a:lnTo>
                  <a:pt x="770" y="358"/>
                </a:lnTo>
                <a:close/>
                <a:moveTo>
                  <a:pt x="159" y="326"/>
                </a:moveTo>
                <a:lnTo>
                  <a:pt x="159" y="326"/>
                </a:lnTo>
                <a:lnTo>
                  <a:pt x="159" y="334"/>
                </a:lnTo>
                <a:lnTo>
                  <a:pt x="159" y="341"/>
                </a:lnTo>
                <a:lnTo>
                  <a:pt x="159" y="341"/>
                </a:lnTo>
                <a:lnTo>
                  <a:pt x="162" y="340"/>
                </a:lnTo>
                <a:lnTo>
                  <a:pt x="163" y="335"/>
                </a:lnTo>
                <a:lnTo>
                  <a:pt x="165" y="326"/>
                </a:lnTo>
                <a:lnTo>
                  <a:pt x="165" y="326"/>
                </a:lnTo>
                <a:lnTo>
                  <a:pt x="162" y="326"/>
                </a:lnTo>
                <a:lnTo>
                  <a:pt x="159" y="326"/>
                </a:lnTo>
                <a:lnTo>
                  <a:pt x="159" y="326"/>
                </a:lnTo>
                <a:close/>
                <a:moveTo>
                  <a:pt x="389" y="334"/>
                </a:moveTo>
                <a:lnTo>
                  <a:pt x="389" y="334"/>
                </a:lnTo>
                <a:lnTo>
                  <a:pt x="387" y="327"/>
                </a:lnTo>
                <a:lnTo>
                  <a:pt x="387" y="326"/>
                </a:lnTo>
                <a:lnTo>
                  <a:pt x="384" y="326"/>
                </a:lnTo>
                <a:lnTo>
                  <a:pt x="384" y="326"/>
                </a:lnTo>
                <a:lnTo>
                  <a:pt x="384" y="330"/>
                </a:lnTo>
                <a:lnTo>
                  <a:pt x="386" y="332"/>
                </a:lnTo>
                <a:lnTo>
                  <a:pt x="389" y="334"/>
                </a:lnTo>
                <a:lnTo>
                  <a:pt x="389" y="334"/>
                </a:lnTo>
                <a:close/>
                <a:moveTo>
                  <a:pt x="573" y="330"/>
                </a:moveTo>
                <a:lnTo>
                  <a:pt x="573" y="330"/>
                </a:lnTo>
                <a:lnTo>
                  <a:pt x="573" y="327"/>
                </a:lnTo>
                <a:lnTo>
                  <a:pt x="573" y="326"/>
                </a:lnTo>
                <a:lnTo>
                  <a:pt x="572" y="326"/>
                </a:lnTo>
                <a:lnTo>
                  <a:pt x="572" y="326"/>
                </a:lnTo>
                <a:lnTo>
                  <a:pt x="573" y="327"/>
                </a:lnTo>
                <a:lnTo>
                  <a:pt x="573" y="330"/>
                </a:lnTo>
                <a:lnTo>
                  <a:pt x="573" y="330"/>
                </a:lnTo>
                <a:close/>
                <a:moveTo>
                  <a:pt x="209" y="334"/>
                </a:moveTo>
                <a:lnTo>
                  <a:pt x="209" y="334"/>
                </a:lnTo>
                <a:lnTo>
                  <a:pt x="210" y="332"/>
                </a:lnTo>
                <a:lnTo>
                  <a:pt x="212" y="330"/>
                </a:lnTo>
                <a:lnTo>
                  <a:pt x="212" y="330"/>
                </a:lnTo>
                <a:lnTo>
                  <a:pt x="210" y="329"/>
                </a:lnTo>
                <a:lnTo>
                  <a:pt x="210" y="329"/>
                </a:lnTo>
                <a:lnTo>
                  <a:pt x="212" y="326"/>
                </a:lnTo>
                <a:lnTo>
                  <a:pt x="212" y="326"/>
                </a:lnTo>
                <a:lnTo>
                  <a:pt x="209" y="326"/>
                </a:lnTo>
                <a:lnTo>
                  <a:pt x="209" y="326"/>
                </a:lnTo>
                <a:lnTo>
                  <a:pt x="209" y="329"/>
                </a:lnTo>
                <a:lnTo>
                  <a:pt x="207" y="332"/>
                </a:lnTo>
                <a:lnTo>
                  <a:pt x="209" y="334"/>
                </a:lnTo>
                <a:lnTo>
                  <a:pt x="209" y="334"/>
                </a:lnTo>
                <a:close/>
                <a:moveTo>
                  <a:pt x="305" y="338"/>
                </a:moveTo>
                <a:lnTo>
                  <a:pt x="305" y="338"/>
                </a:lnTo>
                <a:lnTo>
                  <a:pt x="308" y="337"/>
                </a:lnTo>
                <a:lnTo>
                  <a:pt x="309" y="335"/>
                </a:lnTo>
                <a:lnTo>
                  <a:pt x="309" y="335"/>
                </a:lnTo>
                <a:lnTo>
                  <a:pt x="309" y="330"/>
                </a:lnTo>
                <a:lnTo>
                  <a:pt x="308" y="327"/>
                </a:lnTo>
                <a:lnTo>
                  <a:pt x="308" y="327"/>
                </a:lnTo>
                <a:lnTo>
                  <a:pt x="305" y="327"/>
                </a:lnTo>
                <a:lnTo>
                  <a:pt x="300" y="326"/>
                </a:lnTo>
                <a:lnTo>
                  <a:pt x="300" y="326"/>
                </a:lnTo>
                <a:lnTo>
                  <a:pt x="302" y="332"/>
                </a:lnTo>
                <a:lnTo>
                  <a:pt x="303" y="337"/>
                </a:lnTo>
                <a:lnTo>
                  <a:pt x="305" y="338"/>
                </a:lnTo>
                <a:lnTo>
                  <a:pt x="305" y="338"/>
                </a:lnTo>
                <a:close/>
                <a:moveTo>
                  <a:pt x="335" y="340"/>
                </a:moveTo>
                <a:lnTo>
                  <a:pt x="335" y="340"/>
                </a:lnTo>
                <a:lnTo>
                  <a:pt x="338" y="338"/>
                </a:lnTo>
                <a:lnTo>
                  <a:pt x="340" y="337"/>
                </a:lnTo>
                <a:lnTo>
                  <a:pt x="340" y="337"/>
                </a:lnTo>
                <a:lnTo>
                  <a:pt x="337" y="330"/>
                </a:lnTo>
                <a:lnTo>
                  <a:pt x="332" y="326"/>
                </a:lnTo>
                <a:lnTo>
                  <a:pt x="332" y="326"/>
                </a:lnTo>
                <a:lnTo>
                  <a:pt x="335" y="340"/>
                </a:lnTo>
                <a:lnTo>
                  <a:pt x="335" y="340"/>
                </a:lnTo>
                <a:close/>
                <a:moveTo>
                  <a:pt x="450" y="326"/>
                </a:moveTo>
                <a:lnTo>
                  <a:pt x="450" y="326"/>
                </a:lnTo>
                <a:lnTo>
                  <a:pt x="450" y="330"/>
                </a:lnTo>
                <a:lnTo>
                  <a:pt x="450" y="330"/>
                </a:lnTo>
                <a:lnTo>
                  <a:pt x="453" y="329"/>
                </a:lnTo>
                <a:lnTo>
                  <a:pt x="454" y="326"/>
                </a:lnTo>
                <a:lnTo>
                  <a:pt x="454" y="326"/>
                </a:lnTo>
                <a:lnTo>
                  <a:pt x="450" y="326"/>
                </a:lnTo>
                <a:lnTo>
                  <a:pt x="450" y="326"/>
                </a:lnTo>
                <a:close/>
                <a:moveTo>
                  <a:pt x="187" y="327"/>
                </a:moveTo>
                <a:lnTo>
                  <a:pt x="187" y="327"/>
                </a:lnTo>
                <a:lnTo>
                  <a:pt x="189" y="329"/>
                </a:lnTo>
                <a:lnTo>
                  <a:pt x="191" y="329"/>
                </a:lnTo>
                <a:lnTo>
                  <a:pt x="192" y="327"/>
                </a:lnTo>
                <a:lnTo>
                  <a:pt x="192" y="326"/>
                </a:lnTo>
                <a:lnTo>
                  <a:pt x="192" y="326"/>
                </a:lnTo>
                <a:lnTo>
                  <a:pt x="189" y="326"/>
                </a:lnTo>
                <a:lnTo>
                  <a:pt x="187" y="327"/>
                </a:lnTo>
                <a:lnTo>
                  <a:pt x="187" y="327"/>
                </a:lnTo>
                <a:lnTo>
                  <a:pt x="187" y="327"/>
                </a:lnTo>
                <a:close/>
                <a:moveTo>
                  <a:pt x="399" y="330"/>
                </a:moveTo>
                <a:lnTo>
                  <a:pt x="399" y="330"/>
                </a:lnTo>
                <a:lnTo>
                  <a:pt x="404" y="330"/>
                </a:lnTo>
                <a:lnTo>
                  <a:pt x="406" y="329"/>
                </a:lnTo>
                <a:lnTo>
                  <a:pt x="406" y="327"/>
                </a:lnTo>
                <a:lnTo>
                  <a:pt x="406" y="327"/>
                </a:lnTo>
                <a:lnTo>
                  <a:pt x="402" y="327"/>
                </a:lnTo>
                <a:lnTo>
                  <a:pt x="398" y="326"/>
                </a:lnTo>
                <a:lnTo>
                  <a:pt x="398" y="326"/>
                </a:lnTo>
                <a:lnTo>
                  <a:pt x="398" y="329"/>
                </a:lnTo>
                <a:lnTo>
                  <a:pt x="399" y="330"/>
                </a:lnTo>
                <a:lnTo>
                  <a:pt x="399" y="330"/>
                </a:lnTo>
                <a:close/>
                <a:moveTo>
                  <a:pt x="49" y="385"/>
                </a:moveTo>
                <a:lnTo>
                  <a:pt x="49" y="385"/>
                </a:lnTo>
                <a:lnTo>
                  <a:pt x="50" y="379"/>
                </a:lnTo>
                <a:lnTo>
                  <a:pt x="52" y="372"/>
                </a:lnTo>
                <a:lnTo>
                  <a:pt x="49" y="356"/>
                </a:lnTo>
                <a:lnTo>
                  <a:pt x="49" y="356"/>
                </a:lnTo>
                <a:lnTo>
                  <a:pt x="47" y="340"/>
                </a:lnTo>
                <a:lnTo>
                  <a:pt x="47" y="332"/>
                </a:lnTo>
                <a:lnTo>
                  <a:pt x="46" y="327"/>
                </a:lnTo>
                <a:lnTo>
                  <a:pt x="46" y="327"/>
                </a:lnTo>
                <a:lnTo>
                  <a:pt x="49" y="385"/>
                </a:lnTo>
                <a:lnTo>
                  <a:pt x="49" y="385"/>
                </a:lnTo>
                <a:close/>
                <a:moveTo>
                  <a:pt x="84" y="350"/>
                </a:moveTo>
                <a:lnTo>
                  <a:pt x="84" y="350"/>
                </a:lnTo>
                <a:lnTo>
                  <a:pt x="84" y="369"/>
                </a:lnTo>
                <a:lnTo>
                  <a:pt x="85" y="382"/>
                </a:lnTo>
                <a:lnTo>
                  <a:pt x="85" y="382"/>
                </a:lnTo>
                <a:lnTo>
                  <a:pt x="88" y="379"/>
                </a:lnTo>
                <a:lnTo>
                  <a:pt x="88" y="375"/>
                </a:lnTo>
                <a:lnTo>
                  <a:pt x="87" y="366"/>
                </a:lnTo>
                <a:lnTo>
                  <a:pt x="87" y="366"/>
                </a:lnTo>
                <a:lnTo>
                  <a:pt x="88" y="363"/>
                </a:lnTo>
                <a:lnTo>
                  <a:pt x="88" y="358"/>
                </a:lnTo>
                <a:lnTo>
                  <a:pt x="88" y="358"/>
                </a:lnTo>
                <a:lnTo>
                  <a:pt x="87" y="358"/>
                </a:lnTo>
                <a:lnTo>
                  <a:pt x="85" y="358"/>
                </a:lnTo>
                <a:lnTo>
                  <a:pt x="85" y="356"/>
                </a:lnTo>
                <a:lnTo>
                  <a:pt x="85" y="356"/>
                </a:lnTo>
                <a:lnTo>
                  <a:pt x="85" y="341"/>
                </a:lnTo>
                <a:lnTo>
                  <a:pt x="82" y="327"/>
                </a:lnTo>
                <a:lnTo>
                  <a:pt x="82" y="327"/>
                </a:lnTo>
                <a:lnTo>
                  <a:pt x="81" y="332"/>
                </a:lnTo>
                <a:lnTo>
                  <a:pt x="81" y="338"/>
                </a:lnTo>
                <a:lnTo>
                  <a:pt x="84" y="350"/>
                </a:lnTo>
                <a:lnTo>
                  <a:pt x="84" y="350"/>
                </a:lnTo>
                <a:close/>
                <a:moveTo>
                  <a:pt x="137" y="356"/>
                </a:moveTo>
                <a:lnTo>
                  <a:pt x="137" y="356"/>
                </a:lnTo>
                <a:lnTo>
                  <a:pt x="142" y="353"/>
                </a:lnTo>
                <a:lnTo>
                  <a:pt x="145" y="349"/>
                </a:lnTo>
                <a:lnTo>
                  <a:pt x="145" y="349"/>
                </a:lnTo>
                <a:lnTo>
                  <a:pt x="143" y="338"/>
                </a:lnTo>
                <a:lnTo>
                  <a:pt x="142" y="332"/>
                </a:lnTo>
                <a:lnTo>
                  <a:pt x="140" y="327"/>
                </a:lnTo>
                <a:lnTo>
                  <a:pt x="140" y="327"/>
                </a:lnTo>
                <a:lnTo>
                  <a:pt x="140" y="343"/>
                </a:lnTo>
                <a:lnTo>
                  <a:pt x="137" y="356"/>
                </a:lnTo>
                <a:lnTo>
                  <a:pt x="137" y="356"/>
                </a:lnTo>
                <a:close/>
                <a:moveTo>
                  <a:pt x="180" y="332"/>
                </a:moveTo>
                <a:lnTo>
                  <a:pt x="180" y="332"/>
                </a:lnTo>
                <a:lnTo>
                  <a:pt x="181" y="332"/>
                </a:lnTo>
                <a:lnTo>
                  <a:pt x="183" y="329"/>
                </a:lnTo>
                <a:lnTo>
                  <a:pt x="181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32"/>
                </a:lnTo>
                <a:lnTo>
                  <a:pt x="180" y="332"/>
                </a:lnTo>
                <a:close/>
                <a:moveTo>
                  <a:pt x="287" y="332"/>
                </a:moveTo>
                <a:lnTo>
                  <a:pt x="287" y="332"/>
                </a:lnTo>
                <a:lnTo>
                  <a:pt x="287" y="329"/>
                </a:lnTo>
                <a:lnTo>
                  <a:pt x="285" y="327"/>
                </a:lnTo>
                <a:lnTo>
                  <a:pt x="285" y="327"/>
                </a:lnTo>
                <a:lnTo>
                  <a:pt x="285" y="327"/>
                </a:lnTo>
                <a:lnTo>
                  <a:pt x="285" y="330"/>
                </a:lnTo>
                <a:lnTo>
                  <a:pt x="287" y="332"/>
                </a:lnTo>
                <a:lnTo>
                  <a:pt x="287" y="332"/>
                </a:lnTo>
                <a:lnTo>
                  <a:pt x="287" y="332"/>
                </a:lnTo>
                <a:close/>
                <a:moveTo>
                  <a:pt x="646" y="340"/>
                </a:moveTo>
                <a:lnTo>
                  <a:pt x="646" y="340"/>
                </a:lnTo>
                <a:lnTo>
                  <a:pt x="646" y="338"/>
                </a:lnTo>
                <a:lnTo>
                  <a:pt x="646" y="337"/>
                </a:lnTo>
                <a:lnTo>
                  <a:pt x="648" y="335"/>
                </a:lnTo>
                <a:lnTo>
                  <a:pt x="648" y="332"/>
                </a:lnTo>
                <a:lnTo>
                  <a:pt x="648" y="332"/>
                </a:lnTo>
                <a:lnTo>
                  <a:pt x="645" y="329"/>
                </a:lnTo>
                <a:lnTo>
                  <a:pt x="642" y="327"/>
                </a:lnTo>
                <a:lnTo>
                  <a:pt x="642" y="327"/>
                </a:lnTo>
                <a:lnTo>
                  <a:pt x="642" y="335"/>
                </a:lnTo>
                <a:lnTo>
                  <a:pt x="643" y="338"/>
                </a:lnTo>
                <a:lnTo>
                  <a:pt x="646" y="340"/>
                </a:lnTo>
                <a:lnTo>
                  <a:pt x="646" y="340"/>
                </a:lnTo>
                <a:close/>
                <a:moveTo>
                  <a:pt x="733" y="334"/>
                </a:moveTo>
                <a:lnTo>
                  <a:pt x="733" y="334"/>
                </a:lnTo>
                <a:lnTo>
                  <a:pt x="733" y="330"/>
                </a:lnTo>
                <a:lnTo>
                  <a:pt x="732" y="327"/>
                </a:lnTo>
                <a:lnTo>
                  <a:pt x="732" y="327"/>
                </a:lnTo>
                <a:lnTo>
                  <a:pt x="732" y="330"/>
                </a:lnTo>
                <a:lnTo>
                  <a:pt x="732" y="332"/>
                </a:lnTo>
                <a:lnTo>
                  <a:pt x="733" y="334"/>
                </a:lnTo>
                <a:lnTo>
                  <a:pt x="733" y="334"/>
                </a:lnTo>
                <a:close/>
                <a:moveTo>
                  <a:pt x="204" y="332"/>
                </a:moveTo>
                <a:lnTo>
                  <a:pt x="204" y="332"/>
                </a:lnTo>
                <a:lnTo>
                  <a:pt x="204" y="329"/>
                </a:lnTo>
                <a:lnTo>
                  <a:pt x="203" y="327"/>
                </a:lnTo>
                <a:lnTo>
                  <a:pt x="203" y="327"/>
                </a:lnTo>
                <a:lnTo>
                  <a:pt x="203" y="327"/>
                </a:lnTo>
                <a:lnTo>
                  <a:pt x="201" y="330"/>
                </a:lnTo>
                <a:lnTo>
                  <a:pt x="203" y="332"/>
                </a:lnTo>
                <a:lnTo>
                  <a:pt x="204" y="332"/>
                </a:lnTo>
                <a:lnTo>
                  <a:pt x="204" y="332"/>
                </a:lnTo>
                <a:close/>
                <a:moveTo>
                  <a:pt x="230" y="330"/>
                </a:moveTo>
                <a:lnTo>
                  <a:pt x="230" y="330"/>
                </a:lnTo>
                <a:lnTo>
                  <a:pt x="232" y="332"/>
                </a:lnTo>
                <a:lnTo>
                  <a:pt x="232" y="332"/>
                </a:lnTo>
                <a:lnTo>
                  <a:pt x="235" y="330"/>
                </a:lnTo>
                <a:lnTo>
                  <a:pt x="235" y="327"/>
                </a:lnTo>
                <a:lnTo>
                  <a:pt x="235" y="327"/>
                </a:lnTo>
                <a:lnTo>
                  <a:pt x="232" y="329"/>
                </a:lnTo>
                <a:lnTo>
                  <a:pt x="230" y="330"/>
                </a:lnTo>
                <a:lnTo>
                  <a:pt x="230" y="330"/>
                </a:lnTo>
                <a:close/>
                <a:moveTo>
                  <a:pt x="453" y="335"/>
                </a:moveTo>
                <a:lnTo>
                  <a:pt x="453" y="335"/>
                </a:lnTo>
                <a:lnTo>
                  <a:pt x="453" y="338"/>
                </a:lnTo>
                <a:lnTo>
                  <a:pt x="454" y="340"/>
                </a:lnTo>
                <a:lnTo>
                  <a:pt x="460" y="343"/>
                </a:lnTo>
                <a:lnTo>
                  <a:pt x="466" y="343"/>
                </a:lnTo>
                <a:lnTo>
                  <a:pt x="473" y="346"/>
                </a:lnTo>
                <a:lnTo>
                  <a:pt x="473" y="346"/>
                </a:lnTo>
                <a:lnTo>
                  <a:pt x="471" y="343"/>
                </a:lnTo>
                <a:lnTo>
                  <a:pt x="471" y="340"/>
                </a:lnTo>
                <a:lnTo>
                  <a:pt x="468" y="332"/>
                </a:lnTo>
                <a:lnTo>
                  <a:pt x="468" y="332"/>
                </a:lnTo>
                <a:lnTo>
                  <a:pt x="463" y="329"/>
                </a:lnTo>
                <a:lnTo>
                  <a:pt x="459" y="329"/>
                </a:lnTo>
                <a:lnTo>
                  <a:pt x="456" y="330"/>
                </a:lnTo>
                <a:lnTo>
                  <a:pt x="453" y="335"/>
                </a:lnTo>
                <a:lnTo>
                  <a:pt x="453" y="335"/>
                </a:lnTo>
                <a:close/>
                <a:moveTo>
                  <a:pt x="43" y="375"/>
                </a:moveTo>
                <a:lnTo>
                  <a:pt x="43" y="375"/>
                </a:lnTo>
                <a:lnTo>
                  <a:pt x="41" y="352"/>
                </a:lnTo>
                <a:lnTo>
                  <a:pt x="40" y="329"/>
                </a:lnTo>
                <a:lnTo>
                  <a:pt x="40" y="329"/>
                </a:lnTo>
                <a:lnTo>
                  <a:pt x="38" y="341"/>
                </a:lnTo>
                <a:lnTo>
                  <a:pt x="38" y="352"/>
                </a:lnTo>
                <a:lnTo>
                  <a:pt x="40" y="364"/>
                </a:lnTo>
                <a:lnTo>
                  <a:pt x="43" y="375"/>
                </a:lnTo>
                <a:lnTo>
                  <a:pt x="43" y="375"/>
                </a:lnTo>
                <a:close/>
                <a:moveTo>
                  <a:pt x="444" y="335"/>
                </a:moveTo>
                <a:lnTo>
                  <a:pt x="444" y="335"/>
                </a:lnTo>
                <a:lnTo>
                  <a:pt x="441" y="332"/>
                </a:lnTo>
                <a:lnTo>
                  <a:pt x="441" y="330"/>
                </a:lnTo>
                <a:lnTo>
                  <a:pt x="438" y="329"/>
                </a:lnTo>
                <a:lnTo>
                  <a:pt x="438" y="329"/>
                </a:lnTo>
                <a:lnTo>
                  <a:pt x="441" y="334"/>
                </a:lnTo>
                <a:lnTo>
                  <a:pt x="442" y="335"/>
                </a:lnTo>
                <a:lnTo>
                  <a:pt x="444" y="335"/>
                </a:lnTo>
                <a:lnTo>
                  <a:pt x="444" y="335"/>
                </a:lnTo>
                <a:close/>
                <a:moveTo>
                  <a:pt x="538" y="334"/>
                </a:moveTo>
                <a:lnTo>
                  <a:pt x="538" y="334"/>
                </a:lnTo>
                <a:lnTo>
                  <a:pt x="538" y="332"/>
                </a:lnTo>
                <a:lnTo>
                  <a:pt x="538" y="329"/>
                </a:lnTo>
                <a:lnTo>
                  <a:pt x="538" y="329"/>
                </a:lnTo>
                <a:lnTo>
                  <a:pt x="535" y="329"/>
                </a:lnTo>
                <a:lnTo>
                  <a:pt x="535" y="329"/>
                </a:lnTo>
                <a:lnTo>
                  <a:pt x="537" y="332"/>
                </a:lnTo>
                <a:lnTo>
                  <a:pt x="538" y="334"/>
                </a:lnTo>
                <a:lnTo>
                  <a:pt x="538" y="334"/>
                </a:lnTo>
                <a:close/>
                <a:moveTo>
                  <a:pt x="431" y="332"/>
                </a:moveTo>
                <a:lnTo>
                  <a:pt x="431" y="332"/>
                </a:lnTo>
                <a:lnTo>
                  <a:pt x="431" y="330"/>
                </a:lnTo>
                <a:lnTo>
                  <a:pt x="431" y="329"/>
                </a:lnTo>
                <a:lnTo>
                  <a:pt x="431" y="329"/>
                </a:lnTo>
                <a:lnTo>
                  <a:pt x="428" y="329"/>
                </a:lnTo>
                <a:lnTo>
                  <a:pt x="428" y="329"/>
                </a:lnTo>
                <a:lnTo>
                  <a:pt x="428" y="332"/>
                </a:lnTo>
                <a:lnTo>
                  <a:pt x="431" y="332"/>
                </a:lnTo>
                <a:lnTo>
                  <a:pt x="431" y="332"/>
                </a:lnTo>
                <a:close/>
                <a:moveTo>
                  <a:pt x="189" y="343"/>
                </a:moveTo>
                <a:lnTo>
                  <a:pt x="189" y="343"/>
                </a:lnTo>
                <a:lnTo>
                  <a:pt x="197" y="338"/>
                </a:lnTo>
                <a:lnTo>
                  <a:pt x="197" y="338"/>
                </a:lnTo>
                <a:lnTo>
                  <a:pt x="197" y="335"/>
                </a:lnTo>
                <a:lnTo>
                  <a:pt x="195" y="332"/>
                </a:lnTo>
                <a:lnTo>
                  <a:pt x="194" y="332"/>
                </a:lnTo>
                <a:lnTo>
                  <a:pt x="191" y="334"/>
                </a:lnTo>
                <a:lnTo>
                  <a:pt x="189" y="338"/>
                </a:lnTo>
                <a:lnTo>
                  <a:pt x="189" y="341"/>
                </a:lnTo>
                <a:lnTo>
                  <a:pt x="189" y="343"/>
                </a:lnTo>
                <a:lnTo>
                  <a:pt x="189" y="343"/>
                </a:lnTo>
                <a:close/>
                <a:moveTo>
                  <a:pt x="227" y="338"/>
                </a:moveTo>
                <a:lnTo>
                  <a:pt x="227" y="338"/>
                </a:lnTo>
                <a:lnTo>
                  <a:pt x="229" y="337"/>
                </a:lnTo>
                <a:lnTo>
                  <a:pt x="227" y="335"/>
                </a:lnTo>
                <a:lnTo>
                  <a:pt x="226" y="334"/>
                </a:lnTo>
                <a:lnTo>
                  <a:pt x="226" y="332"/>
                </a:lnTo>
                <a:lnTo>
                  <a:pt x="226" y="332"/>
                </a:lnTo>
                <a:lnTo>
                  <a:pt x="223" y="332"/>
                </a:lnTo>
                <a:lnTo>
                  <a:pt x="223" y="332"/>
                </a:lnTo>
                <a:lnTo>
                  <a:pt x="224" y="337"/>
                </a:lnTo>
                <a:lnTo>
                  <a:pt x="226" y="338"/>
                </a:lnTo>
                <a:lnTo>
                  <a:pt x="227" y="338"/>
                </a:lnTo>
                <a:lnTo>
                  <a:pt x="227" y="338"/>
                </a:lnTo>
                <a:close/>
                <a:moveTo>
                  <a:pt x="406" y="341"/>
                </a:moveTo>
                <a:lnTo>
                  <a:pt x="406" y="341"/>
                </a:lnTo>
                <a:lnTo>
                  <a:pt x="421" y="346"/>
                </a:lnTo>
                <a:lnTo>
                  <a:pt x="421" y="346"/>
                </a:lnTo>
                <a:lnTo>
                  <a:pt x="419" y="340"/>
                </a:lnTo>
                <a:lnTo>
                  <a:pt x="419" y="334"/>
                </a:lnTo>
                <a:lnTo>
                  <a:pt x="419" y="334"/>
                </a:lnTo>
                <a:lnTo>
                  <a:pt x="415" y="332"/>
                </a:lnTo>
                <a:lnTo>
                  <a:pt x="412" y="334"/>
                </a:lnTo>
                <a:lnTo>
                  <a:pt x="409" y="338"/>
                </a:lnTo>
                <a:lnTo>
                  <a:pt x="406" y="341"/>
                </a:lnTo>
                <a:lnTo>
                  <a:pt x="406" y="341"/>
                </a:lnTo>
                <a:close/>
                <a:moveTo>
                  <a:pt x="547" y="337"/>
                </a:moveTo>
                <a:lnTo>
                  <a:pt x="547" y="337"/>
                </a:lnTo>
                <a:lnTo>
                  <a:pt x="549" y="335"/>
                </a:lnTo>
                <a:lnTo>
                  <a:pt x="550" y="334"/>
                </a:lnTo>
                <a:lnTo>
                  <a:pt x="550" y="332"/>
                </a:lnTo>
                <a:lnTo>
                  <a:pt x="550" y="332"/>
                </a:lnTo>
                <a:lnTo>
                  <a:pt x="549" y="332"/>
                </a:lnTo>
                <a:lnTo>
                  <a:pt x="546" y="332"/>
                </a:lnTo>
                <a:lnTo>
                  <a:pt x="546" y="332"/>
                </a:lnTo>
                <a:lnTo>
                  <a:pt x="546" y="335"/>
                </a:lnTo>
                <a:lnTo>
                  <a:pt x="547" y="337"/>
                </a:lnTo>
                <a:lnTo>
                  <a:pt x="547" y="337"/>
                </a:lnTo>
                <a:close/>
                <a:moveTo>
                  <a:pt x="348" y="340"/>
                </a:moveTo>
                <a:lnTo>
                  <a:pt x="348" y="340"/>
                </a:lnTo>
                <a:lnTo>
                  <a:pt x="352" y="340"/>
                </a:lnTo>
                <a:lnTo>
                  <a:pt x="354" y="340"/>
                </a:lnTo>
                <a:lnTo>
                  <a:pt x="355" y="338"/>
                </a:lnTo>
                <a:lnTo>
                  <a:pt x="355" y="338"/>
                </a:lnTo>
                <a:lnTo>
                  <a:pt x="352" y="335"/>
                </a:lnTo>
                <a:lnTo>
                  <a:pt x="348" y="332"/>
                </a:lnTo>
                <a:lnTo>
                  <a:pt x="348" y="332"/>
                </a:lnTo>
                <a:lnTo>
                  <a:pt x="346" y="337"/>
                </a:lnTo>
                <a:lnTo>
                  <a:pt x="346" y="338"/>
                </a:lnTo>
                <a:lnTo>
                  <a:pt x="348" y="340"/>
                </a:lnTo>
                <a:lnTo>
                  <a:pt x="348" y="340"/>
                </a:lnTo>
                <a:close/>
                <a:moveTo>
                  <a:pt x="796" y="376"/>
                </a:moveTo>
                <a:lnTo>
                  <a:pt x="796" y="376"/>
                </a:lnTo>
                <a:lnTo>
                  <a:pt x="797" y="373"/>
                </a:lnTo>
                <a:lnTo>
                  <a:pt x="799" y="367"/>
                </a:lnTo>
                <a:lnTo>
                  <a:pt x="799" y="356"/>
                </a:lnTo>
                <a:lnTo>
                  <a:pt x="799" y="356"/>
                </a:lnTo>
                <a:lnTo>
                  <a:pt x="797" y="343"/>
                </a:lnTo>
                <a:lnTo>
                  <a:pt x="796" y="337"/>
                </a:lnTo>
                <a:lnTo>
                  <a:pt x="794" y="332"/>
                </a:lnTo>
                <a:lnTo>
                  <a:pt x="794" y="332"/>
                </a:lnTo>
                <a:lnTo>
                  <a:pt x="791" y="353"/>
                </a:lnTo>
                <a:lnTo>
                  <a:pt x="793" y="366"/>
                </a:lnTo>
                <a:lnTo>
                  <a:pt x="793" y="372"/>
                </a:lnTo>
                <a:lnTo>
                  <a:pt x="796" y="376"/>
                </a:lnTo>
                <a:lnTo>
                  <a:pt x="796" y="376"/>
                </a:lnTo>
                <a:close/>
                <a:moveTo>
                  <a:pt x="556" y="334"/>
                </a:moveTo>
                <a:lnTo>
                  <a:pt x="556" y="334"/>
                </a:lnTo>
                <a:lnTo>
                  <a:pt x="555" y="338"/>
                </a:lnTo>
                <a:lnTo>
                  <a:pt x="555" y="344"/>
                </a:lnTo>
                <a:lnTo>
                  <a:pt x="555" y="353"/>
                </a:lnTo>
                <a:lnTo>
                  <a:pt x="555" y="353"/>
                </a:lnTo>
                <a:lnTo>
                  <a:pt x="570" y="352"/>
                </a:lnTo>
                <a:lnTo>
                  <a:pt x="570" y="352"/>
                </a:lnTo>
                <a:lnTo>
                  <a:pt x="569" y="344"/>
                </a:lnTo>
                <a:lnTo>
                  <a:pt x="566" y="337"/>
                </a:lnTo>
                <a:lnTo>
                  <a:pt x="566" y="337"/>
                </a:lnTo>
                <a:lnTo>
                  <a:pt x="561" y="335"/>
                </a:lnTo>
                <a:lnTo>
                  <a:pt x="556" y="334"/>
                </a:lnTo>
                <a:lnTo>
                  <a:pt x="556" y="334"/>
                </a:lnTo>
                <a:close/>
                <a:moveTo>
                  <a:pt x="238" y="341"/>
                </a:moveTo>
                <a:lnTo>
                  <a:pt x="238" y="341"/>
                </a:lnTo>
                <a:lnTo>
                  <a:pt x="236" y="335"/>
                </a:lnTo>
                <a:lnTo>
                  <a:pt x="236" y="335"/>
                </a:lnTo>
                <a:lnTo>
                  <a:pt x="235" y="337"/>
                </a:lnTo>
                <a:lnTo>
                  <a:pt x="235" y="338"/>
                </a:lnTo>
                <a:lnTo>
                  <a:pt x="236" y="340"/>
                </a:lnTo>
                <a:lnTo>
                  <a:pt x="238" y="341"/>
                </a:lnTo>
                <a:lnTo>
                  <a:pt x="238" y="341"/>
                </a:lnTo>
                <a:close/>
                <a:moveTo>
                  <a:pt x="247" y="355"/>
                </a:moveTo>
                <a:lnTo>
                  <a:pt x="247" y="355"/>
                </a:lnTo>
                <a:lnTo>
                  <a:pt x="248" y="350"/>
                </a:lnTo>
                <a:lnTo>
                  <a:pt x="248" y="344"/>
                </a:lnTo>
                <a:lnTo>
                  <a:pt x="245" y="335"/>
                </a:lnTo>
                <a:lnTo>
                  <a:pt x="245" y="335"/>
                </a:lnTo>
                <a:lnTo>
                  <a:pt x="245" y="346"/>
                </a:lnTo>
                <a:lnTo>
                  <a:pt x="247" y="355"/>
                </a:lnTo>
                <a:lnTo>
                  <a:pt x="247" y="355"/>
                </a:lnTo>
                <a:close/>
                <a:moveTo>
                  <a:pt x="482" y="347"/>
                </a:moveTo>
                <a:lnTo>
                  <a:pt x="482" y="347"/>
                </a:lnTo>
                <a:lnTo>
                  <a:pt x="485" y="344"/>
                </a:lnTo>
                <a:lnTo>
                  <a:pt x="486" y="341"/>
                </a:lnTo>
                <a:lnTo>
                  <a:pt x="485" y="338"/>
                </a:lnTo>
                <a:lnTo>
                  <a:pt x="485" y="338"/>
                </a:lnTo>
                <a:lnTo>
                  <a:pt x="479" y="337"/>
                </a:lnTo>
                <a:lnTo>
                  <a:pt x="476" y="335"/>
                </a:lnTo>
                <a:lnTo>
                  <a:pt x="473" y="335"/>
                </a:lnTo>
                <a:lnTo>
                  <a:pt x="473" y="335"/>
                </a:lnTo>
                <a:lnTo>
                  <a:pt x="476" y="338"/>
                </a:lnTo>
                <a:lnTo>
                  <a:pt x="476" y="343"/>
                </a:lnTo>
                <a:lnTo>
                  <a:pt x="479" y="346"/>
                </a:lnTo>
                <a:lnTo>
                  <a:pt x="482" y="347"/>
                </a:lnTo>
                <a:lnTo>
                  <a:pt x="482" y="347"/>
                </a:lnTo>
                <a:close/>
                <a:moveTo>
                  <a:pt x="399" y="337"/>
                </a:moveTo>
                <a:lnTo>
                  <a:pt x="399" y="337"/>
                </a:lnTo>
                <a:lnTo>
                  <a:pt x="401" y="338"/>
                </a:lnTo>
                <a:lnTo>
                  <a:pt x="401" y="338"/>
                </a:lnTo>
                <a:lnTo>
                  <a:pt x="402" y="338"/>
                </a:lnTo>
                <a:lnTo>
                  <a:pt x="402" y="337"/>
                </a:lnTo>
                <a:lnTo>
                  <a:pt x="404" y="335"/>
                </a:lnTo>
                <a:lnTo>
                  <a:pt x="404" y="335"/>
                </a:lnTo>
                <a:lnTo>
                  <a:pt x="401" y="335"/>
                </a:lnTo>
                <a:lnTo>
                  <a:pt x="399" y="335"/>
                </a:lnTo>
                <a:lnTo>
                  <a:pt x="399" y="337"/>
                </a:lnTo>
                <a:lnTo>
                  <a:pt x="399" y="337"/>
                </a:lnTo>
                <a:close/>
                <a:moveTo>
                  <a:pt x="681" y="349"/>
                </a:moveTo>
                <a:lnTo>
                  <a:pt x="681" y="349"/>
                </a:lnTo>
                <a:lnTo>
                  <a:pt x="681" y="341"/>
                </a:lnTo>
                <a:lnTo>
                  <a:pt x="681" y="338"/>
                </a:lnTo>
                <a:lnTo>
                  <a:pt x="680" y="335"/>
                </a:lnTo>
                <a:lnTo>
                  <a:pt x="680" y="335"/>
                </a:lnTo>
                <a:lnTo>
                  <a:pt x="680" y="343"/>
                </a:lnTo>
                <a:lnTo>
                  <a:pt x="680" y="347"/>
                </a:lnTo>
                <a:lnTo>
                  <a:pt x="681" y="349"/>
                </a:lnTo>
                <a:lnTo>
                  <a:pt x="681" y="349"/>
                </a:lnTo>
                <a:close/>
                <a:moveTo>
                  <a:pt x="698" y="376"/>
                </a:moveTo>
                <a:lnTo>
                  <a:pt x="698" y="376"/>
                </a:lnTo>
                <a:lnTo>
                  <a:pt x="698" y="358"/>
                </a:lnTo>
                <a:lnTo>
                  <a:pt x="698" y="340"/>
                </a:lnTo>
                <a:lnTo>
                  <a:pt x="698" y="340"/>
                </a:lnTo>
                <a:lnTo>
                  <a:pt x="694" y="338"/>
                </a:lnTo>
                <a:lnTo>
                  <a:pt x="689" y="335"/>
                </a:lnTo>
                <a:lnTo>
                  <a:pt x="689" y="335"/>
                </a:lnTo>
                <a:lnTo>
                  <a:pt x="688" y="347"/>
                </a:lnTo>
                <a:lnTo>
                  <a:pt x="689" y="359"/>
                </a:lnTo>
                <a:lnTo>
                  <a:pt x="692" y="369"/>
                </a:lnTo>
                <a:lnTo>
                  <a:pt x="695" y="372"/>
                </a:lnTo>
                <a:lnTo>
                  <a:pt x="698" y="376"/>
                </a:lnTo>
                <a:lnTo>
                  <a:pt x="698" y="376"/>
                </a:lnTo>
                <a:close/>
                <a:moveTo>
                  <a:pt x="729" y="361"/>
                </a:moveTo>
                <a:lnTo>
                  <a:pt x="729" y="361"/>
                </a:lnTo>
                <a:lnTo>
                  <a:pt x="730" y="353"/>
                </a:lnTo>
                <a:lnTo>
                  <a:pt x="730" y="347"/>
                </a:lnTo>
                <a:lnTo>
                  <a:pt x="729" y="341"/>
                </a:lnTo>
                <a:lnTo>
                  <a:pt x="727" y="337"/>
                </a:lnTo>
                <a:lnTo>
                  <a:pt x="727" y="337"/>
                </a:lnTo>
                <a:lnTo>
                  <a:pt x="727" y="349"/>
                </a:lnTo>
                <a:lnTo>
                  <a:pt x="729" y="361"/>
                </a:lnTo>
                <a:lnTo>
                  <a:pt x="729" y="361"/>
                </a:lnTo>
                <a:close/>
                <a:moveTo>
                  <a:pt x="183" y="341"/>
                </a:moveTo>
                <a:lnTo>
                  <a:pt x="183" y="341"/>
                </a:lnTo>
                <a:lnTo>
                  <a:pt x="183" y="338"/>
                </a:lnTo>
                <a:lnTo>
                  <a:pt x="183" y="337"/>
                </a:lnTo>
                <a:lnTo>
                  <a:pt x="181" y="337"/>
                </a:lnTo>
                <a:lnTo>
                  <a:pt x="181" y="337"/>
                </a:lnTo>
                <a:lnTo>
                  <a:pt x="181" y="340"/>
                </a:lnTo>
                <a:lnTo>
                  <a:pt x="183" y="341"/>
                </a:lnTo>
                <a:lnTo>
                  <a:pt x="183" y="341"/>
                </a:lnTo>
                <a:close/>
                <a:moveTo>
                  <a:pt x="494" y="350"/>
                </a:moveTo>
                <a:lnTo>
                  <a:pt x="494" y="350"/>
                </a:lnTo>
                <a:lnTo>
                  <a:pt x="497" y="350"/>
                </a:lnTo>
                <a:lnTo>
                  <a:pt x="500" y="352"/>
                </a:lnTo>
                <a:lnTo>
                  <a:pt x="500" y="352"/>
                </a:lnTo>
                <a:lnTo>
                  <a:pt x="502" y="350"/>
                </a:lnTo>
                <a:lnTo>
                  <a:pt x="503" y="349"/>
                </a:lnTo>
                <a:lnTo>
                  <a:pt x="502" y="346"/>
                </a:lnTo>
                <a:lnTo>
                  <a:pt x="502" y="346"/>
                </a:lnTo>
                <a:lnTo>
                  <a:pt x="499" y="344"/>
                </a:lnTo>
                <a:lnTo>
                  <a:pt x="497" y="343"/>
                </a:lnTo>
                <a:lnTo>
                  <a:pt x="495" y="341"/>
                </a:lnTo>
                <a:lnTo>
                  <a:pt x="495" y="341"/>
                </a:lnTo>
                <a:lnTo>
                  <a:pt x="495" y="340"/>
                </a:lnTo>
                <a:lnTo>
                  <a:pt x="495" y="340"/>
                </a:lnTo>
                <a:lnTo>
                  <a:pt x="499" y="340"/>
                </a:lnTo>
                <a:lnTo>
                  <a:pt x="500" y="338"/>
                </a:lnTo>
                <a:lnTo>
                  <a:pt x="500" y="338"/>
                </a:lnTo>
                <a:lnTo>
                  <a:pt x="499" y="337"/>
                </a:lnTo>
                <a:lnTo>
                  <a:pt x="497" y="337"/>
                </a:lnTo>
                <a:lnTo>
                  <a:pt x="497" y="337"/>
                </a:lnTo>
                <a:lnTo>
                  <a:pt x="494" y="343"/>
                </a:lnTo>
                <a:lnTo>
                  <a:pt x="494" y="350"/>
                </a:lnTo>
                <a:lnTo>
                  <a:pt x="494" y="350"/>
                </a:lnTo>
                <a:close/>
                <a:moveTo>
                  <a:pt x="206" y="338"/>
                </a:moveTo>
                <a:lnTo>
                  <a:pt x="206" y="338"/>
                </a:lnTo>
                <a:lnTo>
                  <a:pt x="209" y="349"/>
                </a:lnTo>
                <a:lnTo>
                  <a:pt x="213" y="356"/>
                </a:lnTo>
                <a:lnTo>
                  <a:pt x="213" y="356"/>
                </a:lnTo>
                <a:lnTo>
                  <a:pt x="213" y="347"/>
                </a:lnTo>
                <a:lnTo>
                  <a:pt x="212" y="337"/>
                </a:lnTo>
                <a:lnTo>
                  <a:pt x="212" y="337"/>
                </a:lnTo>
                <a:lnTo>
                  <a:pt x="209" y="338"/>
                </a:lnTo>
                <a:lnTo>
                  <a:pt x="206" y="338"/>
                </a:lnTo>
                <a:lnTo>
                  <a:pt x="206" y="338"/>
                </a:lnTo>
                <a:close/>
                <a:moveTo>
                  <a:pt x="602" y="346"/>
                </a:moveTo>
                <a:lnTo>
                  <a:pt x="602" y="346"/>
                </a:lnTo>
                <a:lnTo>
                  <a:pt x="602" y="343"/>
                </a:lnTo>
                <a:lnTo>
                  <a:pt x="602" y="341"/>
                </a:lnTo>
                <a:lnTo>
                  <a:pt x="602" y="340"/>
                </a:lnTo>
                <a:lnTo>
                  <a:pt x="601" y="338"/>
                </a:lnTo>
                <a:lnTo>
                  <a:pt x="601" y="338"/>
                </a:lnTo>
                <a:lnTo>
                  <a:pt x="599" y="343"/>
                </a:lnTo>
                <a:lnTo>
                  <a:pt x="599" y="344"/>
                </a:lnTo>
                <a:lnTo>
                  <a:pt x="602" y="346"/>
                </a:lnTo>
                <a:lnTo>
                  <a:pt x="602" y="346"/>
                </a:lnTo>
                <a:close/>
                <a:moveTo>
                  <a:pt x="381" y="344"/>
                </a:moveTo>
                <a:lnTo>
                  <a:pt x="381" y="344"/>
                </a:lnTo>
                <a:lnTo>
                  <a:pt x="380" y="341"/>
                </a:lnTo>
                <a:lnTo>
                  <a:pt x="380" y="340"/>
                </a:lnTo>
                <a:lnTo>
                  <a:pt x="378" y="338"/>
                </a:lnTo>
                <a:lnTo>
                  <a:pt x="378" y="338"/>
                </a:lnTo>
                <a:lnTo>
                  <a:pt x="378" y="343"/>
                </a:lnTo>
                <a:lnTo>
                  <a:pt x="381" y="344"/>
                </a:lnTo>
                <a:lnTo>
                  <a:pt x="381" y="344"/>
                </a:lnTo>
                <a:close/>
                <a:moveTo>
                  <a:pt x="436" y="343"/>
                </a:moveTo>
                <a:lnTo>
                  <a:pt x="436" y="343"/>
                </a:lnTo>
                <a:lnTo>
                  <a:pt x="439" y="343"/>
                </a:lnTo>
                <a:lnTo>
                  <a:pt x="439" y="340"/>
                </a:lnTo>
                <a:lnTo>
                  <a:pt x="439" y="340"/>
                </a:lnTo>
                <a:lnTo>
                  <a:pt x="436" y="338"/>
                </a:lnTo>
                <a:lnTo>
                  <a:pt x="436" y="338"/>
                </a:lnTo>
                <a:lnTo>
                  <a:pt x="436" y="340"/>
                </a:lnTo>
                <a:lnTo>
                  <a:pt x="436" y="343"/>
                </a:lnTo>
                <a:lnTo>
                  <a:pt x="436" y="343"/>
                </a:lnTo>
                <a:close/>
                <a:moveTo>
                  <a:pt x="425" y="349"/>
                </a:moveTo>
                <a:lnTo>
                  <a:pt x="425" y="349"/>
                </a:lnTo>
                <a:lnTo>
                  <a:pt x="428" y="349"/>
                </a:lnTo>
                <a:lnTo>
                  <a:pt x="428" y="349"/>
                </a:lnTo>
                <a:lnTo>
                  <a:pt x="427" y="344"/>
                </a:lnTo>
                <a:lnTo>
                  <a:pt x="424" y="340"/>
                </a:lnTo>
                <a:lnTo>
                  <a:pt x="424" y="340"/>
                </a:lnTo>
                <a:lnTo>
                  <a:pt x="425" y="349"/>
                </a:lnTo>
                <a:lnTo>
                  <a:pt x="425" y="349"/>
                </a:lnTo>
                <a:close/>
                <a:moveTo>
                  <a:pt x="531" y="349"/>
                </a:moveTo>
                <a:lnTo>
                  <a:pt x="531" y="349"/>
                </a:lnTo>
                <a:lnTo>
                  <a:pt x="531" y="344"/>
                </a:lnTo>
                <a:lnTo>
                  <a:pt x="529" y="340"/>
                </a:lnTo>
                <a:lnTo>
                  <a:pt x="529" y="340"/>
                </a:lnTo>
                <a:lnTo>
                  <a:pt x="529" y="346"/>
                </a:lnTo>
                <a:lnTo>
                  <a:pt x="529" y="347"/>
                </a:lnTo>
                <a:lnTo>
                  <a:pt x="531" y="349"/>
                </a:lnTo>
                <a:lnTo>
                  <a:pt x="531" y="349"/>
                </a:lnTo>
                <a:close/>
                <a:moveTo>
                  <a:pt x="550" y="344"/>
                </a:moveTo>
                <a:lnTo>
                  <a:pt x="550" y="344"/>
                </a:lnTo>
                <a:lnTo>
                  <a:pt x="550" y="341"/>
                </a:lnTo>
                <a:lnTo>
                  <a:pt x="550" y="340"/>
                </a:lnTo>
                <a:lnTo>
                  <a:pt x="549" y="340"/>
                </a:lnTo>
                <a:lnTo>
                  <a:pt x="549" y="340"/>
                </a:lnTo>
                <a:lnTo>
                  <a:pt x="549" y="343"/>
                </a:lnTo>
                <a:lnTo>
                  <a:pt x="549" y="343"/>
                </a:lnTo>
                <a:lnTo>
                  <a:pt x="550" y="344"/>
                </a:lnTo>
                <a:lnTo>
                  <a:pt x="550" y="344"/>
                </a:lnTo>
                <a:close/>
                <a:moveTo>
                  <a:pt x="239" y="358"/>
                </a:moveTo>
                <a:lnTo>
                  <a:pt x="239" y="358"/>
                </a:lnTo>
                <a:lnTo>
                  <a:pt x="238" y="352"/>
                </a:lnTo>
                <a:lnTo>
                  <a:pt x="236" y="347"/>
                </a:lnTo>
                <a:lnTo>
                  <a:pt x="233" y="344"/>
                </a:lnTo>
                <a:lnTo>
                  <a:pt x="230" y="341"/>
                </a:lnTo>
                <a:lnTo>
                  <a:pt x="230" y="341"/>
                </a:lnTo>
                <a:lnTo>
                  <a:pt x="230" y="346"/>
                </a:lnTo>
                <a:lnTo>
                  <a:pt x="232" y="352"/>
                </a:lnTo>
                <a:lnTo>
                  <a:pt x="235" y="356"/>
                </a:lnTo>
                <a:lnTo>
                  <a:pt x="239" y="358"/>
                </a:lnTo>
                <a:lnTo>
                  <a:pt x="239" y="358"/>
                </a:lnTo>
                <a:close/>
                <a:moveTo>
                  <a:pt x="221" y="346"/>
                </a:moveTo>
                <a:lnTo>
                  <a:pt x="221" y="346"/>
                </a:lnTo>
                <a:lnTo>
                  <a:pt x="223" y="344"/>
                </a:lnTo>
                <a:lnTo>
                  <a:pt x="223" y="343"/>
                </a:lnTo>
                <a:lnTo>
                  <a:pt x="223" y="343"/>
                </a:lnTo>
                <a:lnTo>
                  <a:pt x="221" y="341"/>
                </a:lnTo>
                <a:lnTo>
                  <a:pt x="221" y="341"/>
                </a:lnTo>
                <a:lnTo>
                  <a:pt x="221" y="346"/>
                </a:lnTo>
                <a:lnTo>
                  <a:pt x="221" y="346"/>
                </a:lnTo>
                <a:close/>
                <a:moveTo>
                  <a:pt x="351" y="346"/>
                </a:moveTo>
                <a:lnTo>
                  <a:pt x="351" y="346"/>
                </a:lnTo>
                <a:lnTo>
                  <a:pt x="363" y="349"/>
                </a:lnTo>
                <a:lnTo>
                  <a:pt x="363" y="349"/>
                </a:lnTo>
                <a:lnTo>
                  <a:pt x="361" y="344"/>
                </a:lnTo>
                <a:lnTo>
                  <a:pt x="357" y="343"/>
                </a:lnTo>
                <a:lnTo>
                  <a:pt x="354" y="343"/>
                </a:lnTo>
                <a:lnTo>
                  <a:pt x="351" y="346"/>
                </a:lnTo>
                <a:lnTo>
                  <a:pt x="351" y="346"/>
                </a:lnTo>
                <a:close/>
                <a:moveTo>
                  <a:pt x="370" y="346"/>
                </a:moveTo>
                <a:lnTo>
                  <a:pt x="370" y="346"/>
                </a:lnTo>
                <a:lnTo>
                  <a:pt x="369" y="344"/>
                </a:lnTo>
                <a:lnTo>
                  <a:pt x="366" y="343"/>
                </a:lnTo>
                <a:lnTo>
                  <a:pt x="366" y="343"/>
                </a:lnTo>
                <a:lnTo>
                  <a:pt x="367" y="346"/>
                </a:lnTo>
                <a:lnTo>
                  <a:pt x="369" y="346"/>
                </a:lnTo>
                <a:lnTo>
                  <a:pt x="370" y="346"/>
                </a:lnTo>
                <a:lnTo>
                  <a:pt x="370" y="346"/>
                </a:lnTo>
                <a:close/>
                <a:moveTo>
                  <a:pt x="396" y="346"/>
                </a:moveTo>
                <a:lnTo>
                  <a:pt x="396" y="346"/>
                </a:lnTo>
                <a:lnTo>
                  <a:pt x="396" y="343"/>
                </a:lnTo>
                <a:lnTo>
                  <a:pt x="393" y="343"/>
                </a:lnTo>
                <a:lnTo>
                  <a:pt x="393" y="343"/>
                </a:lnTo>
                <a:lnTo>
                  <a:pt x="395" y="344"/>
                </a:lnTo>
                <a:lnTo>
                  <a:pt x="396" y="346"/>
                </a:lnTo>
                <a:lnTo>
                  <a:pt x="396" y="346"/>
                </a:lnTo>
                <a:close/>
                <a:moveTo>
                  <a:pt x="166" y="366"/>
                </a:moveTo>
                <a:lnTo>
                  <a:pt x="166" y="366"/>
                </a:lnTo>
                <a:lnTo>
                  <a:pt x="177" y="364"/>
                </a:lnTo>
                <a:lnTo>
                  <a:pt x="177" y="364"/>
                </a:lnTo>
                <a:lnTo>
                  <a:pt x="174" y="352"/>
                </a:lnTo>
                <a:lnTo>
                  <a:pt x="172" y="347"/>
                </a:lnTo>
                <a:lnTo>
                  <a:pt x="168" y="343"/>
                </a:lnTo>
                <a:lnTo>
                  <a:pt x="168" y="343"/>
                </a:lnTo>
                <a:lnTo>
                  <a:pt x="166" y="366"/>
                </a:lnTo>
                <a:lnTo>
                  <a:pt x="166" y="366"/>
                </a:lnTo>
                <a:close/>
                <a:moveTo>
                  <a:pt x="308" y="347"/>
                </a:moveTo>
                <a:lnTo>
                  <a:pt x="308" y="347"/>
                </a:lnTo>
                <a:lnTo>
                  <a:pt x="311" y="347"/>
                </a:lnTo>
                <a:lnTo>
                  <a:pt x="314" y="346"/>
                </a:lnTo>
                <a:lnTo>
                  <a:pt x="314" y="346"/>
                </a:lnTo>
                <a:lnTo>
                  <a:pt x="312" y="344"/>
                </a:lnTo>
                <a:lnTo>
                  <a:pt x="312" y="344"/>
                </a:lnTo>
                <a:lnTo>
                  <a:pt x="311" y="343"/>
                </a:lnTo>
                <a:lnTo>
                  <a:pt x="311" y="343"/>
                </a:lnTo>
                <a:lnTo>
                  <a:pt x="311" y="343"/>
                </a:lnTo>
                <a:lnTo>
                  <a:pt x="308" y="347"/>
                </a:lnTo>
                <a:lnTo>
                  <a:pt x="308" y="347"/>
                </a:lnTo>
                <a:close/>
                <a:moveTo>
                  <a:pt x="512" y="346"/>
                </a:moveTo>
                <a:lnTo>
                  <a:pt x="512" y="346"/>
                </a:lnTo>
                <a:lnTo>
                  <a:pt x="515" y="347"/>
                </a:lnTo>
                <a:lnTo>
                  <a:pt x="515" y="347"/>
                </a:lnTo>
                <a:lnTo>
                  <a:pt x="515" y="344"/>
                </a:lnTo>
                <a:lnTo>
                  <a:pt x="514" y="343"/>
                </a:lnTo>
                <a:lnTo>
                  <a:pt x="514" y="343"/>
                </a:lnTo>
                <a:lnTo>
                  <a:pt x="514" y="344"/>
                </a:lnTo>
                <a:lnTo>
                  <a:pt x="514" y="344"/>
                </a:lnTo>
                <a:lnTo>
                  <a:pt x="512" y="346"/>
                </a:lnTo>
                <a:lnTo>
                  <a:pt x="512" y="346"/>
                </a:lnTo>
                <a:lnTo>
                  <a:pt x="512" y="346"/>
                </a:lnTo>
                <a:close/>
                <a:moveTo>
                  <a:pt x="581" y="350"/>
                </a:moveTo>
                <a:lnTo>
                  <a:pt x="581" y="350"/>
                </a:lnTo>
                <a:lnTo>
                  <a:pt x="584" y="350"/>
                </a:lnTo>
                <a:lnTo>
                  <a:pt x="584" y="350"/>
                </a:lnTo>
                <a:lnTo>
                  <a:pt x="584" y="347"/>
                </a:lnTo>
                <a:lnTo>
                  <a:pt x="584" y="344"/>
                </a:lnTo>
                <a:lnTo>
                  <a:pt x="584" y="344"/>
                </a:lnTo>
                <a:lnTo>
                  <a:pt x="582" y="343"/>
                </a:lnTo>
                <a:lnTo>
                  <a:pt x="581" y="343"/>
                </a:lnTo>
                <a:lnTo>
                  <a:pt x="581" y="343"/>
                </a:lnTo>
                <a:lnTo>
                  <a:pt x="581" y="350"/>
                </a:lnTo>
                <a:lnTo>
                  <a:pt x="581" y="350"/>
                </a:lnTo>
                <a:close/>
                <a:moveTo>
                  <a:pt x="277" y="353"/>
                </a:moveTo>
                <a:lnTo>
                  <a:pt x="277" y="353"/>
                </a:lnTo>
                <a:lnTo>
                  <a:pt x="282" y="352"/>
                </a:lnTo>
                <a:lnTo>
                  <a:pt x="284" y="352"/>
                </a:lnTo>
                <a:lnTo>
                  <a:pt x="285" y="350"/>
                </a:lnTo>
                <a:lnTo>
                  <a:pt x="285" y="350"/>
                </a:lnTo>
                <a:lnTo>
                  <a:pt x="284" y="344"/>
                </a:lnTo>
                <a:lnTo>
                  <a:pt x="284" y="344"/>
                </a:lnTo>
                <a:lnTo>
                  <a:pt x="279" y="344"/>
                </a:lnTo>
                <a:lnTo>
                  <a:pt x="277" y="344"/>
                </a:lnTo>
                <a:lnTo>
                  <a:pt x="276" y="344"/>
                </a:lnTo>
                <a:lnTo>
                  <a:pt x="276" y="344"/>
                </a:lnTo>
                <a:lnTo>
                  <a:pt x="276" y="346"/>
                </a:lnTo>
                <a:lnTo>
                  <a:pt x="276" y="349"/>
                </a:lnTo>
                <a:lnTo>
                  <a:pt x="277" y="353"/>
                </a:lnTo>
                <a:lnTo>
                  <a:pt x="277" y="353"/>
                </a:lnTo>
                <a:close/>
                <a:moveTo>
                  <a:pt x="197" y="344"/>
                </a:moveTo>
                <a:lnTo>
                  <a:pt x="197" y="344"/>
                </a:lnTo>
                <a:lnTo>
                  <a:pt x="192" y="347"/>
                </a:lnTo>
                <a:lnTo>
                  <a:pt x="191" y="352"/>
                </a:lnTo>
                <a:lnTo>
                  <a:pt x="189" y="356"/>
                </a:lnTo>
                <a:lnTo>
                  <a:pt x="191" y="363"/>
                </a:lnTo>
                <a:lnTo>
                  <a:pt x="191" y="363"/>
                </a:lnTo>
                <a:lnTo>
                  <a:pt x="195" y="359"/>
                </a:lnTo>
                <a:lnTo>
                  <a:pt x="197" y="353"/>
                </a:lnTo>
                <a:lnTo>
                  <a:pt x="198" y="349"/>
                </a:lnTo>
                <a:lnTo>
                  <a:pt x="197" y="346"/>
                </a:lnTo>
                <a:lnTo>
                  <a:pt x="197" y="344"/>
                </a:lnTo>
                <a:lnTo>
                  <a:pt x="197" y="344"/>
                </a:lnTo>
                <a:close/>
                <a:moveTo>
                  <a:pt x="462" y="359"/>
                </a:moveTo>
                <a:lnTo>
                  <a:pt x="462" y="359"/>
                </a:lnTo>
                <a:lnTo>
                  <a:pt x="468" y="359"/>
                </a:lnTo>
                <a:lnTo>
                  <a:pt x="473" y="361"/>
                </a:lnTo>
                <a:lnTo>
                  <a:pt x="473" y="361"/>
                </a:lnTo>
                <a:lnTo>
                  <a:pt x="476" y="358"/>
                </a:lnTo>
                <a:lnTo>
                  <a:pt x="476" y="355"/>
                </a:lnTo>
                <a:lnTo>
                  <a:pt x="474" y="352"/>
                </a:lnTo>
                <a:lnTo>
                  <a:pt x="471" y="350"/>
                </a:lnTo>
                <a:lnTo>
                  <a:pt x="463" y="346"/>
                </a:lnTo>
                <a:lnTo>
                  <a:pt x="456" y="344"/>
                </a:lnTo>
                <a:lnTo>
                  <a:pt x="456" y="344"/>
                </a:lnTo>
                <a:lnTo>
                  <a:pt x="457" y="349"/>
                </a:lnTo>
                <a:lnTo>
                  <a:pt x="459" y="353"/>
                </a:lnTo>
                <a:lnTo>
                  <a:pt x="462" y="359"/>
                </a:lnTo>
                <a:lnTo>
                  <a:pt x="462" y="359"/>
                </a:lnTo>
                <a:close/>
                <a:moveTo>
                  <a:pt x="108" y="388"/>
                </a:moveTo>
                <a:lnTo>
                  <a:pt x="108" y="388"/>
                </a:lnTo>
                <a:lnTo>
                  <a:pt x="111" y="420"/>
                </a:lnTo>
                <a:lnTo>
                  <a:pt x="111" y="420"/>
                </a:lnTo>
                <a:lnTo>
                  <a:pt x="113" y="417"/>
                </a:lnTo>
                <a:lnTo>
                  <a:pt x="114" y="414"/>
                </a:lnTo>
                <a:lnTo>
                  <a:pt x="114" y="414"/>
                </a:lnTo>
                <a:lnTo>
                  <a:pt x="110" y="346"/>
                </a:lnTo>
                <a:lnTo>
                  <a:pt x="110" y="346"/>
                </a:lnTo>
                <a:lnTo>
                  <a:pt x="108" y="355"/>
                </a:lnTo>
                <a:lnTo>
                  <a:pt x="108" y="366"/>
                </a:lnTo>
                <a:lnTo>
                  <a:pt x="108" y="388"/>
                </a:lnTo>
                <a:lnTo>
                  <a:pt x="108" y="388"/>
                </a:lnTo>
                <a:close/>
                <a:moveTo>
                  <a:pt x="340" y="346"/>
                </a:moveTo>
                <a:lnTo>
                  <a:pt x="340" y="346"/>
                </a:lnTo>
                <a:lnTo>
                  <a:pt x="341" y="349"/>
                </a:lnTo>
                <a:lnTo>
                  <a:pt x="343" y="352"/>
                </a:lnTo>
                <a:lnTo>
                  <a:pt x="343" y="352"/>
                </a:lnTo>
                <a:lnTo>
                  <a:pt x="346" y="352"/>
                </a:lnTo>
                <a:lnTo>
                  <a:pt x="349" y="352"/>
                </a:lnTo>
                <a:lnTo>
                  <a:pt x="349" y="350"/>
                </a:lnTo>
                <a:lnTo>
                  <a:pt x="349" y="350"/>
                </a:lnTo>
                <a:lnTo>
                  <a:pt x="348" y="349"/>
                </a:lnTo>
                <a:lnTo>
                  <a:pt x="346" y="347"/>
                </a:lnTo>
                <a:lnTo>
                  <a:pt x="343" y="346"/>
                </a:lnTo>
                <a:lnTo>
                  <a:pt x="340" y="346"/>
                </a:lnTo>
                <a:lnTo>
                  <a:pt x="340" y="346"/>
                </a:lnTo>
                <a:close/>
                <a:moveTo>
                  <a:pt x="451" y="356"/>
                </a:moveTo>
                <a:lnTo>
                  <a:pt x="451" y="356"/>
                </a:lnTo>
                <a:lnTo>
                  <a:pt x="448" y="350"/>
                </a:lnTo>
                <a:lnTo>
                  <a:pt x="445" y="347"/>
                </a:lnTo>
                <a:lnTo>
                  <a:pt x="442" y="346"/>
                </a:lnTo>
                <a:lnTo>
                  <a:pt x="442" y="346"/>
                </a:lnTo>
                <a:lnTo>
                  <a:pt x="442" y="350"/>
                </a:lnTo>
                <a:lnTo>
                  <a:pt x="444" y="355"/>
                </a:lnTo>
                <a:lnTo>
                  <a:pt x="447" y="356"/>
                </a:lnTo>
                <a:lnTo>
                  <a:pt x="450" y="358"/>
                </a:lnTo>
                <a:lnTo>
                  <a:pt x="451" y="356"/>
                </a:lnTo>
                <a:lnTo>
                  <a:pt x="451" y="356"/>
                </a:lnTo>
                <a:close/>
                <a:moveTo>
                  <a:pt x="651" y="350"/>
                </a:moveTo>
                <a:lnTo>
                  <a:pt x="651" y="350"/>
                </a:lnTo>
                <a:lnTo>
                  <a:pt x="651" y="349"/>
                </a:lnTo>
                <a:lnTo>
                  <a:pt x="649" y="346"/>
                </a:lnTo>
                <a:lnTo>
                  <a:pt x="649" y="346"/>
                </a:lnTo>
                <a:lnTo>
                  <a:pt x="649" y="349"/>
                </a:lnTo>
                <a:lnTo>
                  <a:pt x="649" y="350"/>
                </a:lnTo>
                <a:lnTo>
                  <a:pt x="651" y="350"/>
                </a:lnTo>
                <a:lnTo>
                  <a:pt x="651" y="350"/>
                </a:lnTo>
                <a:close/>
                <a:moveTo>
                  <a:pt x="102" y="352"/>
                </a:moveTo>
                <a:lnTo>
                  <a:pt x="102" y="352"/>
                </a:lnTo>
                <a:lnTo>
                  <a:pt x="104" y="349"/>
                </a:lnTo>
                <a:lnTo>
                  <a:pt x="104" y="347"/>
                </a:lnTo>
                <a:lnTo>
                  <a:pt x="102" y="346"/>
                </a:lnTo>
                <a:lnTo>
                  <a:pt x="102" y="346"/>
                </a:lnTo>
                <a:lnTo>
                  <a:pt x="101" y="349"/>
                </a:lnTo>
                <a:lnTo>
                  <a:pt x="101" y="350"/>
                </a:lnTo>
                <a:lnTo>
                  <a:pt x="102" y="352"/>
                </a:lnTo>
                <a:lnTo>
                  <a:pt x="102" y="352"/>
                </a:lnTo>
                <a:close/>
                <a:moveTo>
                  <a:pt x="265" y="350"/>
                </a:moveTo>
                <a:lnTo>
                  <a:pt x="265" y="350"/>
                </a:lnTo>
                <a:lnTo>
                  <a:pt x="267" y="352"/>
                </a:lnTo>
                <a:lnTo>
                  <a:pt x="267" y="355"/>
                </a:lnTo>
                <a:lnTo>
                  <a:pt x="267" y="355"/>
                </a:lnTo>
                <a:lnTo>
                  <a:pt x="270" y="353"/>
                </a:lnTo>
                <a:lnTo>
                  <a:pt x="273" y="353"/>
                </a:lnTo>
                <a:lnTo>
                  <a:pt x="273" y="353"/>
                </a:lnTo>
                <a:lnTo>
                  <a:pt x="271" y="349"/>
                </a:lnTo>
                <a:lnTo>
                  <a:pt x="270" y="347"/>
                </a:lnTo>
                <a:lnTo>
                  <a:pt x="268" y="347"/>
                </a:lnTo>
                <a:lnTo>
                  <a:pt x="265" y="350"/>
                </a:lnTo>
                <a:lnTo>
                  <a:pt x="265" y="350"/>
                </a:lnTo>
                <a:close/>
                <a:moveTo>
                  <a:pt x="159" y="366"/>
                </a:moveTo>
                <a:lnTo>
                  <a:pt x="159" y="366"/>
                </a:lnTo>
                <a:lnTo>
                  <a:pt x="162" y="366"/>
                </a:lnTo>
                <a:lnTo>
                  <a:pt x="162" y="366"/>
                </a:lnTo>
                <a:lnTo>
                  <a:pt x="163" y="347"/>
                </a:lnTo>
                <a:lnTo>
                  <a:pt x="163" y="347"/>
                </a:lnTo>
                <a:lnTo>
                  <a:pt x="160" y="349"/>
                </a:lnTo>
                <a:lnTo>
                  <a:pt x="159" y="350"/>
                </a:lnTo>
                <a:lnTo>
                  <a:pt x="157" y="355"/>
                </a:lnTo>
                <a:lnTo>
                  <a:pt x="159" y="366"/>
                </a:lnTo>
                <a:lnTo>
                  <a:pt x="159" y="366"/>
                </a:lnTo>
                <a:close/>
                <a:moveTo>
                  <a:pt x="383" y="352"/>
                </a:moveTo>
                <a:lnTo>
                  <a:pt x="383" y="352"/>
                </a:lnTo>
                <a:lnTo>
                  <a:pt x="383" y="349"/>
                </a:lnTo>
                <a:lnTo>
                  <a:pt x="380" y="347"/>
                </a:lnTo>
                <a:lnTo>
                  <a:pt x="380" y="347"/>
                </a:lnTo>
                <a:lnTo>
                  <a:pt x="381" y="350"/>
                </a:lnTo>
                <a:lnTo>
                  <a:pt x="383" y="352"/>
                </a:lnTo>
                <a:lnTo>
                  <a:pt x="383" y="352"/>
                </a:lnTo>
                <a:close/>
                <a:moveTo>
                  <a:pt x="421" y="355"/>
                </a:moveTo>
                <a:lnTo>
                  <a:pt x="421" y="355"/>
                </a:lnTo>
                <a:lnTo>
                  <a:pt x="419" y="352"/>
                </a:lnTo>
                <a:lnTo>
                  <a:pt x="416" y="350"/>
                </a:lnTo>
                <a:lnTo>
                  <a:pt x="409" y="347"/>
                </a:lnTo>
                <a:lnTo>
                  <a:pt x="409" y="347"/>
                </a:lnTo>
                <a:lnTo>
                  <a:pt x="409" y="352"/>
                </a:lnTo>
                <a:lnTo>
                  <a:pt x="412" y="353"/>
                </a:lnTo>
                <a:lnTo>
                  <a:pt x="416" y="355"/>
                </a:lnTo>
                <a:lnTo>
                  <a:pt x="421" y="355"/>
                </a:lnTo>
                <a:lnTo>
                  <a:pt x="421" y="355"/>
                </a:lnTo>
                <a:close/>
                <a:moveTo>
                  <a:pt x="639" y="359"/>
                </a:moveTo>
                <a:lnTo>
                  <a:pt x="639" y="359"/>
                </a:lnTo>
                <a:lnTo>
                  <a:pt x="640" y="359"/>
                </a:lnTo>
                <a:lnTo>
                  <a:pt x="640" y="358"/>
                </a:lnTo>
                <a:lnTo>
                  <a:pt x="642" y="353"/>
                </a:lnTo>
                <a:lnTo>
                  <a:pt x="640" y="350"/>
                </a:lnTo>
                <a:lnTo>
                  <a:pt x="639" y="349"/>
                </a:lnTo>
                <a:lnTo>
                  <a:pt x="639" y="347"/>
                </a:lnTo>
                <a:lnTo>
                  <a:pt x="639" y="347"/>
                </a:lnTo>
                <a:lnTo>
                  <a:pt x="639" y="353"/>
                </a:lnTo>
                <a:lnTo>
                  <a:pt x="639" y="359"/>
                </a:lnTo>
                <a:lnTo>
                  <a:pt x="639" y="359"/>
                </a:lnTo>
                <a:close/>
                <a:moveTo>
                  <a:pt x="223" y="359"/>
                </a:moveTo>
                <a:lnTo>
                  <a:pt x="223" y="359"/>
                </a:lnTo>
                <a:lnTo>
                  <a:pt x="226" y="359"/>
                </a:lnTo>
                <a:lnTo>
                  <a:pt x="230" y="359"/>
                </a:lnTo>
                <a:lnTo>
                  <a:pt x="230" y="359"/>
                </a:lnTo>
                <a:lnTo>
                  <a:pt x="229" y="355"/>
                </a:lnTo>
                <a:lnTo>
                  <a:pt x="227" y="349"/>
                </a:lnTo>
                <a:lnTo>
                  <a:pt x="227" y="349"/>
                </a:lnTo>
                <a:lnTo>
                  <a:pt x="224" y="349"/>
                </a:lnTo>
                <a:lnTo>
                  <a:pt x="224" y="349"/>
                </a:lnTo>
                <a:lnTo>
                  <a:pt x="223" y="350"/>
                </a:lnTo>
                <a:lnTo>
                  <a:pt x="223" y="353"/>
                </a:lnTo>
                <a:lnTo>
                  <a:pt x="223" y="359"/>
                </a:lnTo>
                <a:lnTo>
                  <a:pt x="223" y="359"/>
                </a:lnTo>
                <a:close/>
                <a:moveTo>
                  <a:pt x="325" y="353"/>
                </a:moveTo>
                <a:lnTo>
                  <a:pt x="325" y="353"/>
                </a:lnTo>
                <a:lnTo>
                  <a:pt x="326" y="353"/>
                </a:lnTo>
                <a:lnTo>
                  <a:pt x="326" y="353"/>
                </a:lnTo>
                <a:lnTo>
                  <a:pt x="326" y="350"/>
                </a:lnTo>
                <a:lnTo>
                  <a:pt x="323" y="349"/>
                </a:lnTo>
                <a:lnTo>
                  <a:pt x="323" y="349"/>
                </a:lnTo>
                <a:lnTo>
                  <a:pt x="323" y="350"/>
                </a:lnTo>
                <a:lnTo>
                  <a:pt x="325" y="353"/>
                </a:lnTo>
                <a:lnTo>
                  <a:pt x="325" y="353"/>
                </a:lnTo>
                <a:close/>
                <a:moveTo>
                  <a:pt x="718" y="353"/>
                </a:moveTo>
                <a:lnTo>
                  <a:pt x="718" y="353"/>
                </a:lnTo>
                <a:lnTo>
                  <a:pt x="718" y="350"/>
                </a:lnTo>
                <a:lnTo>
                  <a:pt x="717" y="349"/>
                </a:lnTo>
                <a:lnTo>
                  <a:pt x="717" y="349"/>
                </a:lnTo>
                <a:lnTo>
                  <a:pt x="717" y="349"/>
                </a:lnTo>
                <a:lnTo>
                  <a:pt x="717" y="352"/>
                </a:lnTo>
                <a:lnTo>
                  <a:pt x="717" y="352"/>
                </a:lnTo>
                <a:lnTo>
                  <a:pt x="718" y="353"/>
                </a:lnTo>
                <a:lnTo>
                  <a:pt x="718" y="353"/>
                </a:lnTo>
                <a:close/>
                <a:moveTo>
                  <a:pt x="764" y="395"/>
                </a:moveTo>
                <a:lnTo>
                  <a:pt x="764" y="395"/>
                </a:lnTo>
                <a:lnTo>
                  <a:pt x="765" y="375"/>
                </a:lnTo>
                <a:lnTo>
                  <a:pt x="765" y="356"/>
                </a:lnTo>
                <a:lnTo>
                  <a:pt x="765" y="356"/>
                </a:lnTo>
                <a:lnTo>
                  <a:pt x="767" y="352"/>
                </a:lnTo>
                <a:lnTo>
                  <a:pt x="765" y="350"/>
                </a:lnTo>
                <a:lnTo>
                  <a:pt x="764" y="349"/>
                </a:lnTo>
                <a:lnTo>
                  <a:pt x="764" y="349"/>
                </a:lnTo>
                <a:lnTo>
                  <a:pt x="762" y="361"/>
                </a:lnTo>
                <a:lnTo>
                  <a:pt x="761" y="372"/>
                </a:lnTo>
                <a:lnTo>
                  <a:pt x="761" y="384"/>
                </a:lnTo>
                <a:lnTo>
                  <a:pt x="761" y="388"/>
                </a:lnTo>
                <a:lnTo>
                  <a:pt x="764" y="395"/>
                </a:lnTo>
                <a:lnTo>
                  <a:pt x="764" y="395"/>
                </a:lnTo>
                <a:close/>
                <a:moveTo>
                  <a:pt x="355" y="352"/>
                </a:moveTo>
                <a:lnTo>
                  <a:pt x="355" y="352"/>
                </a:lnTo>
                <a:lnTo>
                  <a:pt x="360" y="352"/>
                </a:lnTo>
                <a:lnTo>
                  <a:pt x="361" y="352"/>
                </a:lnTo>
                <a:lnTo>
                  <a:pt x="363" y="350"/>
                </a:lnTo>
                <a:lnTo>
                  <a:pt x="363" y="350"/>
                </a:lnTo>
                <a:lnTo>
                  <a:pt x="354" y="349"/>
                </a:lnTo>
                <a:lnTo>
                  <a:pt x="354" y="349"/>
                </a:lnTo>
                <a:lnTo>
                  <a:pt x="355" y="352"/>
                </a:lnTo>
                <a:lnTo>
                  <a:pt x="355" y="352"/>
                </a:lnTo>
                <a:close/>
                <a:moveTo>
                  <a:pt x="511" y="353"/>
                </a:moveTo>
                <a:lnTo>
                  <a:pt x="511" y="353"/>
                </a:lnTo>
                <a:lnTo>
                  <a:pt x="511" y="350"/>
                </a:lnTo>
                <a:lnTo>
                  <a:pt x="509" y="349"/>
                </a:lnTo>
                <a:lnTo>
                  <a:pt x="509" y="349"/>
                </a:lnTo>
                <a:lnTo>
                  <a:pt x="509" y="352"/>
                </a:lnTo>
                <a:lnTo>
                  <a:pt x="511" y="353"/>
                </a:lnTo>
                <a:lnTo>
                  <a:pt x="511" y="353"/>
                </a:lnTo>
                <a:close/>
                <a:moveTo>
                  <a:pt x="631" y="349"/>
                </a:moveTo>
                <a:lnTo>
                  <a:pt x="631" y="349"/>
                </a:lnTo>
                <a:lnTo>
                  <a:pt x="627" y="353"/>
                </a:lnTo>
                <a:lnTo>
                  <a:pt x="625" y="358"/>
                </a:lnTo>
                <a:lnTo>
                  <a:pt x="625" y="364"/>
                </a:lnTo>
                <a:lnTo>
                  <a:pt x="627" y="369"/>
                </a:lnTo>
                <a:lnTo>
                  <a:pt x="627" y="369"/>
                </a:lnTo>
                <a:lnTo>
                  <a:pt x="630" y="367"/>
                </a:lnTo>
                <a:lnTo>
                  <a:pt x="633" y="364"/>
                </a:lnTo>
                <a:lnTo>
                  <a:pt x="633" y="364"/>
                </a:lnTo>
                <a:lnTo>
                  <a:pt x="631" y="361"/>
                </a:lnTo>
                <a:lnTo>
                  <a:pt x="633" y="355"/>
                </a:lnTo>
                <a:lnTo>
                  <a:pt x="633" y="352"/>
                </a:lnTo>
                <a:lnTo>
                  <a:pt x="631" y="350"/>
                </a:lnTo>
                <a:lnTo>
                  <a:pt x="631" y="349"/>
                </a:lnTo>
                <a:lnTo>
                  <a:pt x="631" y="349"/>
                </a:lnTo>
                <a:close/>
                <a:moveTo>
                  <a:pt x="309" y="353"/>
                </a:moveTo>
                <a:lnTo>
                  <a:pt x="309" y="353"/>
                </a:lnTo>
                <a:lnTo>
                  <a:pt x="311" y="355"/>
                </a:lnTo>
                <a:lnTo>
                  <a:pt x="312" y="355"/>
                </a:lnTo>
                <a:lnTo>
                  <a:pt x="316" y="355"/>
                </a:lnTo>
                <a:lnTo>
                  <a:pt x="316" y="355"/>
                </a:lnTo>
                <a:lnTo>
                  <a:pt x="316" y="352"/>
                </a:lnTo>
                <a:lnTo>
                  <a:pt x="316" y="350"/>
                </a:lnTo>
                <a:lnTo>
                  <a:pt x="312" y="350"/>
                </a:lnTo>
                <a:lnTo>
                  <a:pt x="309" y="352"/>
                </a:lnTo>
                <a:lnTo>
                  <a:pt x="309" y="353"/>
                </a:lnTo>
                <a:lnTo>
                  <a:pt x="309" y="353"/>
                </a:lnTo>
                <a:close/>
                <a:moveTo>
                  <a:pt x="657" y="353"/>
                </a:moveTo>
                <a:lnTo>
                  <a:pt x="657" y="353"/>
                </a:lnTo>
                <a:lnTo>
                  <a:pt x="659" y="356"/>
                </a:lnTo>
                <a:lnTo>
                  <a:pt x="659" y="358"/>
                </a:lnTo>
                <a:lnTo>
                  <a:pt x="660" y="358"/>
                </a:lnTo>
                <a:lnTo>
                  <a:pt x="660" y="358"/>
                </a:lnTo>
                <a:lnTo>
                  <a:pt x="662" y="355"/>
                </a:lnTo>
                <a:lnTo>
                  <a:pt x="662" y="352"/>
                </a:lnTo>
                <a:lnTo>
                  <a:pt x="660" y="350"/>
                </a:lnTo>
                <a:lnTo>
                  <a:pt x="660" y="350"/>
                </a:lnTo>
                <a:lnTo>
                  <a:pt x="660" y="352"/>
                </a:lnTo>
                <a:lnTo>
                  <a:pt x="657" y="353"/>
                </a:lnTo>
                <a:lnTo>
                  <a:pt x="657" y="353"/>
                </a:lnTo>
                <a:close/>
                <a:moveTo>
                  <a:pt x="671" y="369"/>
                </a:moveTo>
                <a:lnTo>
                  <a:pt x="671" y="369"/>
                </a:lnTo>
                <a:lnTo>
                  <a:pt x="672" y="358"/>
                </a:lnTo>
                <a:lnTo>
                  <a:pt x="672" y="353"/>
                </a:lnTo>
                <a:lnTo>
                  <a:pt x="671" y="352"/>
                </a:lnTo>
                <a:lnTo>
                  <a:pt x="669" y="352"/>
                </a:lnTo>
                <a:lnTo>
                  <a:pt x="669" y="352"/>
                </a:lnTo>
                <a:lnTo>
                  <a:pt x="669" y="359"/>
                </a:lnTo>
                <a:lnTo>
                  <a:pt x="669" y="366"/>
                </a:lnTo>
                <a:lnTo>
                  <a:pt x="671" y="369"/>
                </a:lnTo>
                <a:lnTo>
                  <a:pt x="671" y="369"/>
                </a:lnTo>
                <a:close/>
                <a:moveTo>
                  <a:pt x="485" y="361"/>
                </a:moveTo>
                <a:lnTo>
                  <a:pt x="485" y="361"/>
                </a:lnTo>
                <a:lnTo>
                  <a:pt x="485" y="356"/>
                </a:lnTo>
                <a:lnTo>
                  <a:pt x="485" y="353"/>
                </a:lnTo>
                <a:lnTo>
                  <a:pt x="483" y="353"/>
                </a:lnTo>
                <a:lnTo>
                  <a:pt x="483" y="353"/>
                </a:lnTo>
                <a:lnTo>
                  <a:pt x="482" y="358"/>
                </a:lnTo>
                <a:lnTo>
                  <a:pt x="483" y="359"/>
                </a:lnTo>
                <a:lnTo>
                  <a:pt x="485" y="361"/>
                </a:lnTo>
                <a:lnTo>
                  <a:pt x="485" y="361"/>
                </a:lnTo>
                <a:close/>
                <a:moveTo>
                  <a:pt x="492" y="355"/>
                </a:moveTo>
                <a:lnTo>
                  <a:pt x="492" y="355"/>
                </a:lnTo>
                <a:lnTo>
                  <a:pt x="492" y="356"/>
                </a:lnTo>
                <a:lnTo>
                  <a:pt x="492" y="358"/>
                </a:lnTo>
                <a:lnTo>
                  <a:pt x="492" y="358"/>
                </a:lnTo>
                <a:lnTo>
                  <a:pt x="494" y="358"/>
                </a:lnTo>
                <a:lnTo>
                  <a:pt x="495" y="358"/>
                </a:lnTo>
                <a:lnTo>
                  <a:pt x="497" y="353"/>
                </a:lnTo>
                <a:lnTo>
                  <a:pt x="497" y="353"/>
                </a:lnTo>
                <a:lnTo>
                  <a:pt x="495" y="353"/>
                </a:lnTo>
                <a:lnTo>
                  <a:pt x="492" y="355"/>
                </a:lnTo>
                <a:lnTo>
                  <a:pt x="492" y="355"/>
                </a:lnTo>
                <a:close/>
                <a:moveTo>
                  <a:pt x="207" y="363"/>
                </a:moveTo>
                <a:lnTo>
                  <a:pt x="207" y="363"/>
                </a:lnTo>
                <a:lnTo>
                  <a:pt x="207" y="358"/>
                </a:lnTo>
                <a:lnTo>
                  <a:pt x="206" y="355"/>
                </a:lnTo>
                <a:lnTo>
                  <a:pt x="206" y="355"/>
                </a:lnTo>
                <a:lnTo>
                  <a:pt x="206" y="359"/>
                </a:lnTo>
                <a:lnTo>
                  <a:pt x="207" y="363"/>
                </a:lnTo>
                <a:lnTo>
                  <a:pt x="207" y="363"/>
                </a:lnTo>
                <a:close/>
                <a:moveTo>
                  <a:pt x="553" y="361"/>
                </a:moveTo>
                <a:lnTo>
                  <a:pt x="553" y="361"/>
                </a:lnTo>
                <a:lnTo>
                  <a:pt x="556" y="363"/>
                </a:lnTo>
                <a:lnTo>
                  <a:pt x="561" y="364"/>
                </a:lnTo>
                <a:lnTo>
                  <a:pt x="569" y="366"/>
                </a:lnTo>
                <a:lnTo>
                  <a:pt x="569" y="366"/>
                </a:lnTo>
                <a:lnTo>
                  <a:pt x="570" y="361"/>
                </a:lnTo>
                <a:lnTo>
                  <a:pt x="570" y="356"/>
                </a:lnTo>
                <a:lnTo>
                  <a:pt x="570" y="356"/>
                </a:lnTo>
                <a:lnTo>
                  <a:pt x="569" y="356"/>
                </a:lnTo>
                <a:lnTo>
                  <a:pt x="567" y="355"/>
                </a:lnTo>
                <a:lnTo>
                  <a:pt x="567" y="355"/>
                </a:lnTo>
                <a:lnTo>
                  <a:pt x="563" y="356"/>
                </a:lnTo>
                <a:lnTo>
                  <a:pt x="559" y="356"/>
                </a:lnTo>
                <a:lnTo>
                  <a:pt x="556" y="358"/>
                </a:lnTo>
                <a:lnTo>
                  <a:pt x="555" y="358"/>
                </a:lnTo>
                <a:lnTo>
                  <a:pt x="553" y="361"/>
                </a:lnTo>
                <a:lnTo>
                  <a:pt x="553" y="361"/>
                </a:lnTo>
                <a:close/>
                <a:moveTo>
                  <a:pt x="581" y="356"/>
                </a:moveTo>
                <a:lnTo>
                  <a:pt x="581" y="356"/>
                </a:lnTo>
                <a:lnTo>
                  <a:pt x="582" y="363"/>
                </a:lnTo>
                <a:lnTo>
                  <a:pt x="584" y="364"/>
                </a:lnTo>
                <a:lnTo>
                  <a:pt x="585" y="366"/>
                </a:lnTo>
                <a:lnTo>
                  <a:pt x="585" y="366"/>
                </a:lnTo>
                <a:lnTo>
                  <a:pt x="584" y="355"/>
                </a:lnTo>
                <a:lnTo>
                  <a:pt x="584" y="355"/>
                </a:lnTo>
                <a:lnTo>
                  <a:pt x="584" y="356"/>
                </a:lnTo>
                <a:lnTo>
                  <a:pt x="581" y="356"/>
                </a:lnTo>
                <a:lnTo>
                  <a:pt x="581" y="356"/>
                </a:lnTo>
                <a:close/>
                <a:moveTo>
                  <a:pt x="598" y="366"/>
                </a:moveTo>
                <a:lnTo>
                  <a:pt x="598" y="366"/>
                </a:lnTo>
                <a:lnTo>
                  <a:pt x="601" y="364"/>
                </a:lnTo>
                <a:lnTo>
                  <a:pt x="601" y="359"/>
                </a:lnTo>
                <a:lnTo>
                  <a:pt x="599" y="356"/>
                </a:lnTo>
                <a:lnTo>
                  <a:pt x="596" y="355"/>
                </a:lnTo>
                <a:lnTo>
                  <a:pt x="596" y="355"/>
                </a:lnTo>
                <a:lnTo>
                  <a:pt x="598" y="361"/>
                </a:lnTo>
                <a:lnTo>
                  <a:pt x="598" y="366"/>
                </a:lnTo>
                <a:lnTo>
                  <a:pt x="598" y="366"/>
                </a:lnTo>
                <a:close/>
                <a:moveTo>
                  <a:pt x="277" y="358"/>
                </a:moveTo>
                <a:lnTo>
                  <a:pt x="277" y="358"/>
                </a:lnTo>
                <a:lnTo>
                  <a:pt x="284" y="358"/>
                </a:lnTo>
                <a:lnTo>
                  <a:pt x="285" y="356"/>
                </a:lnTo>
                <a:lnTo>
                  <a:pt x="285" y="355"/>
                </a:lnTo>
                <a:lnTo>
                  <a:pt x="285" y="355"/>
                </a:lnTo>
                <a:lnTo>
                  <a:pt x="282" y="356"/>
                </a:lnTo>
                <a:lnTo>
                  <a:pt x="280" y="356"/>
                </a:lnTo>
                <a:lnTo>
                  <a:pt x="279" y="355"/>
                </a:lnTo>
                <a:lnTo>
                  <a:pt x="279" y="355"/>
                </a:lnTo>
                <a:lnTo>
                  <a:pt x="279" y="356"/>
                </a:lnTo>
                <a:lnTo>
                  <a:pt x="279" y="356"/>
                </a:lnTo>
                <a:lnTo>
                  <a:pt x="277" y="358"/>
                </a:lnTo>
                <a:lnTo>
                  <a:pt x="277" y="358"/>
                </a:lnTo>
                <a:lnTo>
                  <a:pt x="277" y="358"/>
                </a:lnTo>
                <a:close/>
                <a:moveTo>
                  <a:pt x="358" y="356"/>
                </a:moveTo>
                <a:lnTo>
                  <a:pt x="358" y="356"/>
                </a:lnTo>
                <a:lnTo>
                  <a:pt x="363" y="366"/>
                </a:lnTo>
                <a:lnTo>
                  <a:pt x="367" y="367"/>
                </a:lnTo>
                <a:lnTo>
                  <a:pt x="369" y="369"/>
                </a:lnTo>
                <a:lnTo>
                  <a:pt x="372" y="367"/>
                </a:lnTo>
                <a:lnTo>
                  <a:pt x="372" y="367"/>
                </a:lnTo>
                <a:lnTo>
                  <a:pt x="372" y="364"/>
                </a:lnTo>
                <a:lnTo>
                  <a:pt x="370" y="361"/>
                </a:lnTo>
                <a:lnTo>
                  <a:pt x="367" y="356"/>
                </a:lnTo>
                <a:lnTo>
                  <a:pt x="367" y="356"/>
                </a:lnTo>
                <a:lnTo>
                  <a:pt x="363" y="356"/>
                </a:lnTo>
                <a:lnTo>
                  <a:pt x="360" y="356"/>
                </a:lnTo>
                <a:lnTo>
                  <a:pt x="358" y="356"/>
                </a:lnTo>
                <a:lnTo>
                  <a:pt x="358" y="356"/>
                </a:lnTo>
                <a:close/>
                <a:moveTo>
                  <a:pt x="607" y="364"/>
                </a:moveTo>
                <a:lnTo>
                  <a:pt x="607" y="364"/>
                </a:lnTo>
                <a:lnTo>
                  <a:pt x="608" y="363"/>
                </a:lnTo>
                <a:lnTo>
                  <a:pt x="608" y="359"/>
                </a:lnTo>
                <a:lnTo>
                  <a:pt x="608" y="358"/>
                </a:lnTo>
                <a:lnTo>
                  <a:pt x="607" y="355"/>
                </a:lnTo>
                <a:lnTo>
                  <a:pt x="607" y="355"/>
                </a:lnTo>
                <a:lnTo>
                  <a:pt x="607" y="359"/>
                </a:lnTo>
                <a:lnTo>
                  <a:pt x="607" y="364"/>
                </a:lnTo>
                <a:lnTo>
                  <a:pt x="607" y="364"/>
                </a:lnTo>
                <a:close/>
                <a:moveTo>
                  <a:pt x="351" y="369"/>
                </a:moveTo>
                <a:lnTo>
                  <a:pt x="351" y="369"/>
                </a:lnTo>
                <a:lnTo>
                  <a:pt x="355" y="369"/>
                </a:lnTo>
                <a:lnTo>
                  <a:pt x="360" y="367"/>
                </a:lnTo>
                <a:lnTo>
                  <a:pt x="360" y="367"/>
                </a:lnTo>
                <a:lnTo>
                  <a:pt x="358" y="364"/>
                </a:lnTo>
                <a:lnTo>
                  <a:pt x="357" y="363"/>
                </a:lnTo>
                <a:lnTo>
                  <a:pt x="354" y="356"/>
                </a:lnTo>
                <a:lnTo>
                  <a:pt x="354" y="356"/>
                </a:lnTo>
                <a:lnTo>
                  <a:pt x="349" y="356"/>
                </a:lnTo>
                <a:lnTo>
                  <a:pt x="348" y="356"/>
                </a:lnTo>
                <a:lnTo>
                  <a:pt x="346" y="358"/>
                </a:lnTo>
                <a:lnTo>
                  <a:pt x="346" y="359"/>
                </a:lnTo>
                <a:lnTo>
                  <a:pt x="348" y="364"/>
                </a:lnTo>
                <a:lnTo>
                  <a:pt x="351" y="369"/>
                </a:lnTo>
                <a:lnTo>
                  <a:pt x="351" y="369"/>
                </a:lnTo>
                <a:close/>
                <a:moveTo>
                  <a:pt x="378" y="361"/>
                </a:moveTo>
                <a:lnTo>
                  <a:pt x="378" y="361"/>
                </a:lnTo>
                <a:lnTo>
                  <a:pt x="378" y="358"/>
                </a:lnTo>
                <a:lnTo>
                  <a:pt x="377" y="356"/>
                </a:lnTo>
                <a:lnTo>
                  <a:pt x="377" y="356"/>
                </a:lnTo>
                <a:lnTo>
                  <a:pt x="377" y="359"/>
                </a:lnTo>
                <a:lnTo>
                  <a:pt x="378" y="361"/>
                </a:lnTo>
                <a:lnTo>
                  <a:pt x="378" y="361"/>
                </a:lnTo>
                <a:close/>
                <a:moveTo>
                  <a:pt x="398" y="359"/>
                </a:moveTo>
                <a:lnTo>
                  <a:pt x="398" y="359"/>
                </a:lnTo>
                <a:lnTo>
                  <a:pt x="396" y="361"/>
                </a:lnTo>
                <a:lnTo>
                  <a:pt x="396" y="363"/>
                </a:lnTo>
                <a:lnTo>
                  <a:pt x="399" y="367"/>
                </a:lnTo>
                <a:lnTo>
                  <a:pt x="399" y="367"/>
                </a:lnTo>
                <a:lnTo>
                  <a:pt x="404" y="367"/>
                </a:lnTo>
                <a:lnTo>
                  <a:pt x="404" y="367"/>
                </a:lnTo>
                <a:lnTo>
                  <a:pt x="402" y="364"/>
                </a:lnTo>
                <a:lnTo>
                  <a:pt x="402" y="363"/>
                </a:lnTo>
                <a:lnTo>
                  <a:pt x="399" y="361"/>
                </a:lnTo>
                <a:lnTo>
                  <a:pt x="399" y="361"/>
                </a:lnTo>
                <a:lnTo>
                  <a:pt x="399" y="359"/>
                </a:lnTo>
                <a:lnTo>
                  <a:pt x="398" y="358"/>
                </a:lnTo>
                <a:lnTo>
                  <a:pt x="395" y="356"/>
                </a:lnTo>
                <a:lnTo>
                  <a:pt x="395" y="356"/>
                </a:lnTo>
                <a:lnTo>
                  <a:pt x="395" y="358"/>
                </a:lnTo>
                <a:lnTo>
                  <a:pt x="396" y="358"/>
                </a:lnTo>
                <a:lnTo>
                  <a:pt x="398" y="359"/>
                </a:lnTo>
                <a:lnTo>
                  <a:pt x="398" y="359"/>
                </a:lnTo>
                <a:close/>
                <a:moveTo>
                  <a:pt x="500" y="358"/>
                </a:moveTo>
                <a:lnTo>
                  <a:pt x="500" y="358"/>
                </a:lnTo>
                <a:lnTo>
                  <a:pt x="505" y="358"/>
                </a:lnTo>
                <a:lnTo>
                  <a:pt x="505" y="358"/>
                </a:lnTo>
                <a:lnTo>
                  <a:pt x="505" y="358"/>
                </a:lnTo>
                <a:lnTo>
                  <a:pt x="503" y="356"/>
                </a:lnTo>
                <a:lnTo>
                  <a:pt x="502" y="356"/>
                </a:lnTo>
                <a:lnTo>
                  <a:pt x="502" y="356"/>
                </a:lnTo>
                <a:lnTo>
                  <a:pt x="500" y="358"/>
                </a:lnTo>
                <a:lnTo>
                  <a:pt x="500" y="358"/>
                </a:lnTo>
                <a:close/>
                <a:moveTo>
                  <a:pt x="651" y="364"/>
                </a:moveTo>
                <a:lnTo>
                  <a:pt x="651" y="364"/>
                </a:lnTo>
                <a:lnTo>
                  <a:pt x="651" y="359"/>
                </a:lnTo>
                <a:lnTo>
                  <a:pt x="651" y="358"/>
                </a:lnTo>
                <a:lnTo>
                  <a:pt x="651" y="356"/>
                </a:lnTo>
                <a:lnTo>
                  <a:pt x="651" y="356"/>
                </a:lnTo>
                <a:lnTo>
                  <a:pt x="649" y="361"/>
                </a:lnTo>
                <a:lnTo>
                  <a:pt x="651" y="364"/>
                </a:lnTo>
                <a:lnTo>
                  <a:pt x="651" y="364"/>
                </a:lnTo>
                <a:close/>
                <a:moveTo>
                  <a:pt x="659" y="370"/>
                </a:moveTo>
                <a:lnTo>
                  <a:pt x="659" y="370"/>
                </a:lnTo>
                <a:lnTo>
                  <a:pt x="657" y="369"/>
                </a:lnTo>
                <a:lnTo>
                  <a:pt x="656" y="366"/>
                </a:lnTo>
                <a:lnTo>
                  <a:pt x="656" y="366"/>
                </a:lnTo>
                <a:lnTo>
                  <a:pt x="654" y="378"/>
                </a:lnTo>
                <a:lnTo>
                  <a:pt x="654" y="390"/>
                </a:lnTo>
                <a:lnTo>
                  <a:pt x="653" y="404"/>
                </a:lnTo>
                <a:lnTo>
                  <a:pt x="654" y="416"/>
                </a:lnTo>
                <a:lnTo>
                  <a:pt x="654" y="416"/>
                </a:lnTo>
                <a:lnTo>
                  <a:pt x="660" y="413"/>
                </a:lnTo>
                <a:lnTo>
                  <a:pt x="662" y="407"/>
                </a:lnTo>
                <a:lnTo>
                  <a:pt x="665" y="399"/>
                </a:lnTo>
                <a:lnTo>
                  <a:pt x="665" y="391"/>
                </a:lnTo>
                <a:lnTo>
                  <a:pt x="665" y="375"/>
                </a:lnTo>
                <a:lnTo>
                  <a:pt x="665" y="367"/>
                </a:lnTo>
                <a:lnTo>
                  <a:pt x="666" y="361"/>
                </a:lnTo>
                <a:lnTo>
                  <a:pt x="666" y="361"/>
                </a:lnTo>
                <a:lnTo>
                  <a:pt x="666" y="359"/>
                </a:lnTo>
                <a:lnTo>
                  <a:pt x="665" y="359"/>
                </a:lnTo>
                <a:lnTo>
                  <a:pt x="665" y="356"/>
                </a:lnTo>
                <a:lnTo>
                  <a:pt x="665" y="356"/>
                </a:lnTo>
                <a:lnTo>
                  <a:pt x="663" y="366"/>
                </a:lnTo>
                <a:lnTo>
                  <a:pt x="662" y="369"/>
                </a:lnTo>
                <a:lnTo>
                  <a:pt x="659" y="370"/>
                </a:lnTo>
                <a:lnTo>
                  <a:pt x="659" y="370"/>
                </a:lnTo>
                <a:close/>
                <a:moveTo>
                  <a:pt x="105" y="425"/>
                </a:moveTo>
                <a:lnTo>
                  <a:pt x="105" y="425"/>
                </a:lnTo>
                <a:lnTo>
                  <a:pt x="105" y="387"/>
                </a:lnTo>
                <a:lnTo>
                  <a:pt x="105" y="372"/>
                </a:lnTo>
                <a:lnTo>
                  <a:pt x="104" y="358"/>
                </a:lnTo>
                <a:lnTo>
                  <a:pt x="104" y="358"/>
                </a:lnTo>
                <a:lnTo>
                  <a:pt x="99" y="364"/>
                </a:lnTo>
                <a:lnTo>
                  <a:pt x="96" y="373"/>
                </a:lnTo>
                <a:lnTo>
                  <a:pt x="94" y="382"/>
                </a:lnTo>
                <a:lnTo>
                  <a:pt x="94" y="391"/>
                </a:lnTo>
                <a:lnTo>
                  <a:pt x="96" y="401"/>
                </a:lnTo>
                <a:lnTo>
                  <a:pt x="98" y="410"/>
                </a:lnTo>
                <a:lnTo>
                  <a:pt x="101" y="417"/>
                </a:lnTo>
                <a:lnTo>
                  <a:pt x="105" y="425"/>
                </a:lnTo>
                <a:lnTo>
                  <a:pt x="105" y="425"/>
                </a:lnTo>
                <a:close/>
                <a:moveTo>
                  <a:pt x="329" y="369"/>
                </a:moveTo>
                <a:lnTo>
                  <a:pt x="329" y="369"/>
                </a:lnTo>
                <a:lnTo>
                  <a:pt x="331" y="363"/>
                </a:lnTo>
                <a:lnTo>
                  <a:pt x="329" y="359"/>
                </a:lnTo>
                <a:lnTo>
                  <a:pt x="326" y="358"/>
                </a:lnTo>
                <a:lnTo>
                  <a:pt x="326" y="358"/>
                </a:lnTo>
                <a:lnTo>
                  <a:pt x="326" y="361"/>
                </a:lnTo>
                <a:lnTo>
                  <a:pt x="325" y="364"/>
                </a:lnTo>
                <a:lnTo>
                  <a:pt x="326" y="367"/>
                </a:lnTo>
                <a:lnTo>
                  <a:pt x="329" y="369"/>
                </a:lnTo>
                <a:lnTo>
                  <a:pt x="329" y="369"/>
                </a:lnTo>
                <a:close/>
                <a:moveTo>
                  <a:pt x="75" y="370"/>
                </a:moveTo>
                <a:lnTo>
                  <a:pt x="75" y="370"/>
                </a:lnTo>
                <a:lnTo>
                  <a:pt x="75" y="367"/>
                </a:lnTo>
                <a:lnTo>
                  <a:pt x="75" y="364"/>
                </a:lnTo>
                <a:lnTo>
                  <a:pt x="73" y="358"/>
                </a:lnTo>
                <a:lnTo>
                  <a:pt x="73" y="358"/>
                </a:lnTo>
                <a:lnTo>
                  <a:pt x="72" y="364"/>
                </a:lnTo>
                <a:lnTo>
                  <a:pt x="73" y="367"/>
                </a:lnTo>
                <a:lnTo>
                  <a:pt x="75" y="370"/>
                </a:lnTo>
                <a:lnTo>
                  <a:pt x="75" y="370"/>
                </a:lnTo>
                <a:close/>
                <a:moveTo>
                  <a:pt x="256" y="359"/>
                </a:moveTo>
                <a:lnTo>
                  <a:pt x="256" y="359"/>
                </a:lnTo>
                <a:lnTo>
                  <a:pt x="258" y="361"/>
                </a:lnTo>
                <a:lnTo>
                  <a:pt x="261" y="361"/>
                </a:lnTo>
                <a:lnTo>
                  <a:pt x="264" y="361"/>
                </a:lnTo>
                <a:lnTo>
                  <a:pt x="265" y="361"/>
                </a:lnTo>
                <a:lnTo>
                  <a:pt x="265" y="361"/>
                </a:lnTo>
                <a:lnTo>
                  <a:pt x="265" y="359"/>
                </a:lnTo>
                <a:lnTo>
                  <a:pt x="262" y="359"/>
                </a:lnTo>
                <a:lnTo>
                  <a:pt x="259" y="359"/>
                </a:lnTo>
                <a:lnTo>
                  <a:pt x="256" y="359"/>
                </a:lnTo>
                <a:lnTo>
                  <a:pt x="256" y="359"/>
                </a:lnTo>
                <a:close/>
                <a:moveTo>
                  <a:pt x="311" y="359"/>
                </a:moveTo>
                <a:lnTo>
                  <a:pt x="311" y="359"/>
                </a:lnTo>
                <a:lnTo>
                  <a:pt x="312" y="364"/>
                </a:lnTo>
                <a:lnTo>
                  <a:pt x="312" y="367"/>
                </a:lnTo>
                <a:lnTo>
                  <a:pt x="314" y="367"/>
                </a:lnTo>
                <a:lnTo>
                  <a:pt x="314" y="367"/>
                </a:lnTo>
                <a:lnTo>
                  <a:pt x="317" y="364"/>
                </a:lnTo>
                <a:lnTo>
                  <a:pt x="319" y="359"/>
                </a:lnTo>
                <a:lnTo>
                  <a:pt x="319" y="359"/>
                </a:lnTo>
                <a:lnTo>
                  <a:pt x="314" y="358"/>
                </a:lnTo>
                <a:lnTo>
                  <a:pt x="311" y="359"/>
                </a:lnTo>
                <a:lnTo>
                  <a:pt x="311" y="359"/>
                </a:lnTo>
                <a:close/>
                <a:moveTo>
                  <a:pt x="303" y="361"/>
                </a:moveTo>
                <a:lnTo>
                  <a:pt x="303" y="361"/>
                </a:lnTo>
                <a:lnTo>
                  <a:pt x="303" y="364"/>
                </a:lnTo>
                <a:lnTo>
                  <a:pt x="305" y="367"/>
                </a:lnTo>
                <a:lnTo>
                  <a:pt x="305" y="367"/>
                </a:lnTo>
                <a:lnTo>
                  <a:pt x="306" y="367"/>
                </a:lnTo>
                <a:lnTo>
                  <a:pt x="306" y="367"/>
                </a:lnTo>
                <a:lnTo>
                  <a:pt x="308" y="366"/>
                </a:lnTo>
                <a:lnTo>
                  <a:pt x="306" y="364"/>
                </a:lnTo>
                <a:lnTo>
                  <a:pt x="306" y="363"/>
                </a:lnTo>
                <a:lnTo>
                  <a:pt x="306" y="359"/>
                </a:lnTo>
                <a:lnTo>
                  <a:pt x="306" y="359"/>
                </a:lnTo>
                <a:lnTo>
                  <a:pt x="303" y="361"/>
                </a:lnTo>
                <a:lnTo>
                  <a:pt x="303" y="361"/>
                </a:lnTo>
                <a:close/>
                <a:moveTo>
                  <a:pt x="386" y="367"/>
                </a:moveTo>
                <a:lnTo>
                  <a:pt x="386" y="367"/>
                </a:lnTo>
                <a:lnTo>
                  <a:pt x="389" y="367"/>
                </a:lnTo>
                <a:lnTo>
                  <a:pt x="392" y="367"/>
                </a:lnTo>
                <a:lnTo>
                  <a:pt x="392" y="367"/>
                </a:lnTo>
                <a:lnTo>
                  <a:pt x="390" y="363"/>
                </a:lnTo>
                <a:lnTo>
                  <a:pt x="389" y="361"/>
                </a:lnTo>
                <a:lnTo>
                  <a:pt x="387" y="361"/>
                </a:lnTo>
                <a:lnTo>
                  <a:pt x="387" y="361"/>
                </a:lnTo>
                <a:lnTo>
                  <a:pt x="386" y="364"/>
                </a:lnTo>
                <a:lnTo>
                  <a:pt x="386" y="367"/>
                </a:lnTo>
                <a:lnTo>
                  <a:pt x="386" y="367"/>
                </a:lnTo>
                <a:close/>
                <a:moveTo>
                  <a:pt x="720" y="378"/>
                </a:moveTo>
                <a:lnTo>
                  <a:pt x="720" y="378"/>
                </a:lnTo>
                <a:lnTo>
                  <a:pt x="721" y="379"/>
                </a:lnTo>
                <a:lnTo>
                  <a:pt x="721" y="382"/>
                </a:lnTo>
                <a:lnTo>
                  <a:pt x="721" y="382"/>
                </a:lnTo>
                <a:lnTo>
                  <a:pt x="726" y="381"/>
                </a:lnTo>
                <a:lnTo>
                  <a:pt x="726" y="381"/>
                </a:lnTo>
                <a:lnTo>
                  <a:pt x="726" y="369"/>
                </a:lnTo>
                <a:lnTo>
                  <a:pt x="724" y="364"/>
                </a:lnTo>
                <a:lnTo>
                  <a:pt x="721" y="361"/>
                </a:lnTo>
                <a:lnTo>
                  <a:pt x="721" y="361"/>
                </a:lnTo>
                <a:lnTo>
                  <a:pt x="720" y="378"/>
                </a:lnTo>
                <a:lnTo>
                  <a:pt x="720" y="378"/>
                </a:lnTo>
                <a:close/>
                <a:moveTo>
                  <a:pt x="252" y="361"/>
                </a:moveTo>
                <a:lnTo>
                  <a:pt x="252" y="361"/>
                </a:lnTo>
                <a:lnTo>
                  <a:pt x="250" y="363"/>
                </a:lnTo>
                <a:lnTo>
                  <a:pt x="250" y="364"/>
                </a:lnTo>
                <a:lnTo>
                  <a:pt x="250" y="364"/>
                </a:lnTo>
                <a:lnTo>
                  <a:pt x="252" y="364"/>
                </a:lnTo>
                <a:lnTo>
                  <a:pt x="252" y="361"/>
                </a:lnTo>
                <a:lnTo>
                  <a:pt x="252" y="361"/>
                </a:lnTo>
                <a:close/>
                <a:moveTo>
                  <a:pt x="296" y="367"/>
                </a:moveTo>
                <a:lnTo>
                  <a:pt x="296" y="367"/>
                </a:lnTo>
                <a:lnTo>
                  <a:pt x="296" y="366"/>
                </a:lnTo>
                <a:lnTo>
                  <a:pt x="296" y="363"/>
                </a:lnTo>
                <a:lnTo>
                  <a:pt x="296" y="363"/>
                </a:lnTo>
                <a:lnTo>
                  <a:pt x="296" y="363"/>
                </a:lnTo>
                <a:lnTo>
                  <a:pt x="294" y="363"/>
                </a:lnTo>
                <a:lnTo>
                  <a:pt x="294" y="361"/>
                </a:lnTo>
                <a:lnTo>
                  <a:pt x="293" y="361"/>
                </a:lnTo>
                <a:lnTo>
                  <a:pt x="293" y="361"/>
                </a:lnTo>
                <a:lnTo>
                  <a:pt x="293" y="366"/>
                </a:lnTo>
                <a:lnTo>
                  <a:pt x="294" y="367"/>
                </a:lnTo>
                <a:lnTo>
                  <a:pt x="296" y="367"/>
                </a:lnTo>
                <a:lnTo>
                  <a:pt x="296" y="367"/>
                </a:lnTo>
                <a:close/>
                <a:moveTo>
                  <a:pt x="418" y="366"/>
                </a:moveTo>
                <a:lnTo>
                  <a:pt x="418" y="366"/>
                </a:lnTo>
                <a:lnTo>
                  <a:pt x="419" y="364"/>
                </a:lnTo>
                <a:lnTo>
                  <a:pt x="421" y="363"/>
                </a:lnTo>
                <a:lnTo>
                  <a:pt x="421" y="363"/>
                </a:lnTo>
                <a:lnTo>
                  <a:pt x="418" y="361"/>
                </a:lnTo>
                <a:lnTo>
                  <a:pt x="416" y="361"/>
                </a:lnTo>
                <a:lnTo>
                  <a:pt x="416" y="361"/>
                </a:lnTo>
                <a:lnTo>
                  <a:pt x="418" y="366"/>
                </a:lnTo>
                <a:lnTo>
                  <a:pt x="418" y="366"/>
                </a:lnTo>
                <a:close/>
                <a:moveTo>
                  <a:pt x="444" y="361"/>
                </a:moveTo>
                <a:lnTo>
                  <a:pt x="444" y="361"/>
                </a:lnTo>
                <a:lnTo>
                  <a:pt x="439" y="361"/>
                </a:lnTo>
                <a:lnTo>
                  <a:pt x="439" y="361"/>
                </a:lnTo>
                <a:lnTo>
                  <a:pt x="439" y="364"/>
                </a:lnTo>
                <a:lnTo>
                  <a:pt x="441" y="364"/>
                </a:lnTo>
                <a:lnTo>
                  <a:pt x="444" y="364"/>
                </a:lnTo>
                <a:lnTo>
                  <a:pt x="444" y="361"/>
                </a:lnTo>
                <a:lnTo>
                  <a:pt x="444" y="361"/>
                </a:lnTo>
                <a:close/>
                <a:moveTo>
                  <a:pt x="280" y="364"/>
                </a:moveTo>
                <a:lnTo>
                  <a:pt x="280" y="364"/>
                </a:lnTo>
                <a:lnTo>
                  <a:pt x="284" y="364"/>
                </a:lnTo>
                <a:lnTo>
                  <a:pt x="285" y="364"/>
                </a:lnTo>
                <a:lnTo>
                  <a:pt x="285" y="363"/>
                </a:lnTo>
                <a:lnTo>
                  <a:pt x="285" y="363"/>
                </a:lnTo>
                <a:lnTo>
                  <a:pt x="282" y="363"/>
                </a:lnTo>
                <a:lnTo>
                  <a:pt x="280" y="364"/>
                </a:lnTo>
                <a:lnTo>
                  <a:pt x="280" y="364"/>
                </a:lnTo>
                <a:close/>
                <a:moveTo>
                  <a:pt x="236" y="364"/>
                </a:moveTo>
                <a:lnTo>
                  <a:pt x="236" y="364"/>
                </a:lnTo>
                <a:lnTo>
                  <a:pt x="238" y="366"/>
                </a:lnTo>
                <a:lnTo>
                  <a:pt x="238" y="366"/>
                </a:lnTo>
                <a:lnTo>
                  <a:pt x="238" y="366"/>
                </a:lnTo>
                <a:lnTo>
                  <a:pt x="239" y="364"/>
                </a:lnTo>
                <a:lnTo>
                  <a:pt x="241" y="364"/>
                </a:lnTo>
                <a:lnTo>
                  <a:pt x="241" y="364"/>
                </a:lnTo>
                <a:lnTo>
                  <a:pt x="239" y="363"/>
                </a:lnTo>
                <a:lnTo>
                  <a:pt x="236" y="364"/>
                </a:lnTo>
                <a:lnTo>
                  <a:pt x="236" y="364"/>
                </a:lnTo>
                <a:close/>
                <a:moveTo>
                  <a:pt x="495" y="364"/>
                </a:moveTo>
                <a:lnTo>
                  <a:pt x="495" y="364"/>
                </a:lnTo>
                <a:lnTo>
                  <a:pt x="495" y="364"/>
                </a:lnTo>
                <a:lnTo>
                  <a:pt x="499" y="366"/>
                </a:lnTo>
                <a:lnTo>
                  <a:pt x="500" y="364"/>
                </a:lnTo>
                <a:lnTo>
                  <a:pt x="502" y="364"/>
                </a:lnTo>
                <a:lnTo>
                  <a:pt x="502" y="364"/>
                </a:lnTo>
                <a:lnTo>
                  <a:pt x="499" y="363"/>
                </a:lnTo>
                <a:lnTo>
                  <a:pt x="495" y="364"/>
                </a:lnTo>
                <a:lnTo>
                  <a:pt x="495" y="364"/>
                </a:lnTo>
                <a:close/>
                <a:moveTo>
                  <a:pt x="531" y="372"/>
                </a:moveTo>
                <a:lnTo>
                  <a:pt x="531" y="372"/>
                </a:lnTo>
                <a:lnTo>
                  <a:pt x="538" y="373"/>
                </a:lnTo>
                <a:lnTo>
                  <a:pt x="538" y="373"/>
                </a:lnTo>
                <a:lnTo>
                  <a:pt x="540" y="369"/>
                </a:lnTo>
                <a:lnTo>
                  <a:pt x="538" y="364"/>
                </a:lnTo>
                <a:lnTo>
                  <a:pt x="538" y="364"/>
                </a:lnTo>
                <a:lnTo>
                  <a:pt x="537" y="364"/>
                </a:lnTo>
                <a:lnTo>
                  <a:pt x="534" y="364"/>
                </a:lnTo>
                <a:lnTo>
                  <a:pt x="532" y="363"/>
                </a:lnTo>
                <a:lnTo>
                  <a:pt x="531" y="363"/>
                </a:lnTo>
                <a:lnTo>
                  <a:pt x="531" y="363"/>
                </a:lnTo>
                <a:lnTo>
                  <a:pt x="529" y="367"/>
                </a:lnTo>
                <a:lnTo>
                  <a:pt x="531" y="372"/>
                </a:lnTo>
                <a:lnTo>
                  <a:pt x="531" y="372"/>
                </a:lnTo>
                <a:close/>
                <a:moveTo>
                  <a:pt x="590" y="370"/>
                </a:moveTo>
                <a:lnTo>
                  <a:pt x="590" y="370"/>
                </a:lnTo>
                <a:lnTo>
                  <a:pt x="592" y="370"/>
                </a:lnTo>
                <a:lnTo>
                  <a:pt x="592" y="370"/>
                </a:lnTo>
                <a:lnTo>
                  <a:pt x="593" y="369"/>
                </a:lnTo>
                <a:lnTo>
                  <a:pt x="593" y="367"/>
                </a:lnTo>
                <a:lnTo>
                  <a:pt x="593" y="364"/>
                </a:lnTo>
                <a:lnTo>
                  <a:pt x="592" y="363"/>
                </a:lnTo>
                <a:lnTo>
                  <a:pt x="592" y="363"/>
                </a:lnTo>
                <a:lnTo>
                  <a:pt x="590" y="367"/>
                </a:lnTo>
                <a:lnTo>
                  <a:pt x="590" y="369"/>
                </a:lnTo>
                <a:lnTo>
                  <a:pt x="590" y="370"/>
                </a:lnTo>
                <a:lnTo>
                  <a:pt x="590" y="370"/>
                </a:lnTo>
                <a:close/>
                <a:moveTo>
                  <a:pt x="224" y="366"/>
                </a:moveTo>
                <a:lnTo>
                  <a:pt x="224" y="366"/>
                </a:lnTo>
                <a:lnTo>
                  <a:pt x="229" y="366"/>
                </a:lnTo>
                <a:lnTo>
                  <a:pt x="230" y="366"/>
                </a:lnTo>
                <a:lnTo>
                  <a:pt x="232" y="364"/>
                </a:lnTo>
                <a:lnTo>
                  <a:pt x="232" y="364"/>
                </a:lnTo>
                <a:lnTo>
                  <a:pt x="229" y="364"/>
                </a:lnTo>
                <a:lnTo>
                  <a:pt x="227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4" y="364"/>
                </a:lnTo>
                <a:lnTo>
                  <a:pt x="224" y="366"/>
                </a:lnTo>
                <a:lnTo>
                  <a:pt x="224" y="366"/>
                </a:lnTo>
                <a:lnTo>
                  <a:pt x="224" y="366"/>
                </a:lnTo>
                <a:close/>
                <a:moveTo>
                  <a:pt x="517" y="369"/>
                </a:moveTo>
                <a:lnTo>
                  <a:pt x="517" y="369"/>
                </a:lnTo>
                <a:lnTo>
                  <a:pt x="517" y="367"/>
                </a:lnTo>
                <a:lnTo>
                  <a:pt x="517" y="366"/>
                </a:lnTo>
                <a:lnTo>
                  <a:pt x="517" y="364"/>
                </a:lnTo>
                <a:lnTo>
                  <a:pt x="517" y="364"/>
                </a:lnTo>
                <a:lnTo>
                  <a:pt x="514" y="364"/>
                </a:lnTo>
                <a:lnTo>
                  <a:pt x="514" y="366"/>
                </a:lnTo>
                <a:lnTo>
                  <a:pt x="514" y="366"/>
                </a:lnTo>
                <a:lnTo>
                  <a:pt x="515" y="369"/>
                </a:lnTo>
                <a:lnTo>
                  <a:pt x="517" y="369"/>
                </a:lnTo>
                <a:lnTo>
                  <a:pt x="517" y="369"/>
                </a:lnTo>
                <a:lnTo>
                  <a:pt x="517" y="369"/>
                </a:lnTo>
                <a:close/>
                <a:moveTo>
                  <a:pt x="262" y="366"/>
                </a:moveTo>
                <a:lnTo>
                  <a:pt x="262" y="366"/>
                </a:lnTo>
                <a:lnTo>
                  <a:pt x="268" y="367"/>
                </a:lnTo>
                <a:lnTo>
                  <a:pt x="274" y="366"/>
                </a:lnTo>
                <a:lnTo>
                  <a:pt x="274" y="366"/>
                </a:lnTo>
                <a:lnTo>
                  <a:pt x="273" y="364"/>
                </a:lnTo>
                <a:lnTo>
                  <a:pt x="268" y="364"/>
                </a:lnTo>
                <a:lnTo>
                  <a:pt x="262" y="366"/>
                </a:lnTo>
                <a:lnTo>
                  <a:pt x="262" y="366"/>
                </a:lnTo>
                <a:close/>
                <a:moveTo>
                  <a:pt x="750" y="404"/>
                </a:moveTo>
                <a:lnTo>
                  <a:pt x="750" y="404"/>
                </a:lnTo>
                <a:lnTo>
                  <a:pt x="753" y="395"/>
                </a:lnTo>
                <a:lnTo>
                  <a:pt x="755" y="385"/>
                </a:lnTo>
                <a:lnTo>
                  <a:pt x="755" y="375"/>
                </a:lnTo>
                <a:lnTo>
                  <a:pt x="752" y="366"/>
                </a:lnTo>
                <a:lnTo>
                  <a:pt x="752" y="366"/>
                </a:lnTo>
                <a:lnTo>
                  <a:pt x="750" y="384"/>
                </a:lnTo>
                <a:lnTo>
                  <a:pt x="750" y="393"/>
                </a:lnTo>
                <a:lnTo>
                  <a:pt x="750" y="404"/>
                </a:lnTo>
                <a:lnTo>
                  <a:pt x="750" y="404"/>
                </a:lnTo>
                <a:close/>
                <a:moveTo>
                  <a:pt x="137" y="366"/>
                </a:moveTo>
                <a:lnTo>
                  <a:pt x="137" y="366"/>
                </a:lnTo>
                <a:lnTo>
                  <a:pt x="136" y="372"/>
                </a:lnTo>
                <a:lnTo>
                  <a:pt x="136" y="376"/>
                </a:lnTo>
                <a:lnTo>
                  <a:pt x="136" y="378"/>
                </a:lnTo>
                <a:lnTo>
                  <a:pt x="136" y="378"/>
                </a:lnTo>
                <a:lnTo>
                  <a:pt x="137" y="375"/>
                </a:lnTo>
                <a:lnTo>
                  <a:pt x="140" y="372"/>
                </a:lnTo>
                <a:lnTo>
                  <a:pt x="142" y="369"/>
                </a:lnTo>
                <a:lnTo>
                  <a:pt x="142" y="367"/>
                </a:lnTo>
                <a:lnTo>
                  <a:pt x="140" y="366"/>
                </a:lnTo>
                <a:lnTo>
                  <a:pt x="140" y="366"/>
                </a:lnTo>
                <a:lnTo>
                  <a:pt x="140" y="367"/>
                </a:lnTo>
                <a:lnTo>
                  <a:pt x="137" y="366"/>
                </a:lnTo>
                <a:lnTo>
                  <a:pt x="137" y="366"/>
                </a:lnTo>
                <a:close/>
                <a:moveTo>
                  <a:pt x="473" y="367"/>
                </a:moveTo>
                <a:lnTo>
                  <a:pt x="473" y="367"/>
                </a:lnTo>
                <a:lnTo>
                  <a:pt x="473" y="369"/>
                </a:lnTo>
                <a:lnTo>
                  <a:pt x="473" y="369"/>
                </a:lnTo>
                <a:lnTo>
                  <a:pt x="479" y="370"/>
                </a:lnTo>
                <a:lnTo>
                  <a:pt x="480" y="369"/>
                </a:lnTo>
                <a:lnTo>
                  <a:pt x="480" y="366"/>
                </a:lnTo>
                <a:lnTo>
                  <a:pt x="480" y="366"/>
                </a:lnTo>
                <a:lnTo>
                  <a:pt x="477" y="366"/>
                </a:lnTo>
                <a:lnTo>
                  <a:pt x="473" y="367"/>
                </a:lnTo>
                <a:lnTo>
                  <a:pt x="473" y="367"/>
                </a:lnTo>
                <a:close/>
                <a:moveTo>
                  <a:pt x="543" y="375"/>
                </a:moveTo>
                <a:lnTo>
                  <a:pt x="543" y="375"/>
                </a:lnTo>
                <a:lnTo>
                  <a:pt x="549" y="376"/>
                </a:lnTo>
                <a:lnTo>
                  <a:pt x="549" y="376"/>
                </a:lnTo>
                <a:lnTo>
                  <a:pt x="549" y="369"/>
                </a:lnTo>
                <a:lnTo>
                  <a:pt x="549" y="369"/>
                </a:lnTo>
                <a:lnTo>
                  <a:pt x="546" y="367"/>
                </a:lnTo>
                <a:lnTo>
                  <a:pt x="543" y="366"/>
                </a:lnTo>
                <a:lnTo>
                  <a:pt x="543" y="366"/>
                </a:lnTo>
                <a:lnTo>
                  <a:pt x="543" y="370"/>
                </a:lnTo>
                <a:lnTo>
                  <a:pt x="543" y="375"/>
                </a:lnTo>
                <a:lnTo>
                  <a:pt x="543" y="375"/>
                </a:lnTo>
                <a:close/>
                <a:moveTo>
                  <a:pt x="194" y="381"/>
                </a:moveTo>
                <a:lnTo>
                  <a:pt x="194" y="381"/>
                </a:lnTo>
                <a:lnTo>
                  <a:pt x="200" y="375"/>
                </a:lnTo>
                <a:lnTo>
                  <a:pt x="201" y="372"/>
                </a:lnTo>
                <a:lnTo>
                  <a:pt x="201" y="369"/>
                </a:lnTo>
                <a:lnTo>
                  <a:pt x="201" y="369"/>
                </a:lnTo>
                <a:lnTo>
                  <a:pt x="198" y="369"/>
                </a:lnTo>
                <a:lnTo>
                  <a:pt x="197" y="367"/>
                </a:lnTo>
                <a:lnTo>
                  <a:pt x="197" y="367"/>
                </a:lnTo>
                <a:lnTo>
                  <a:pt x="194" y="375"/>
                </a:lnTo>
                <a:lnTo>
                  <a:pt x="192" y="378"/>
                </a:lnTo>
                <a:lnTo>
                  <a:pt x="194" y="381"/>
                </a:lnTo>
                <a:lnTo>
                  <a:pt x="194" y="381"/>
                </a:lnTo>
                <a:close/>
                <a:moveTo>
                  <a:pt x="564" y="369"/>
                </a:moveTo>
                <a:lnTo>
                  <a:pt x="564" y="369"/>
                </a:lnTo>
                <a:lnTo>
                  <a:pt x="563" y="369"/>
                </a:lnTo>
                <a:lnTo>
                  <a:pt x="561" y="369"/>
                </a:lnTo>
                <a:lnTo>
                  <a:pt x="559" y="367"/>
                </a:lnTo>
                <a:lnTo>
                  <a:pt x="558" y="369"/>
                </a:lnTo>
                <a:lnTo>
                  <a:pt x="558" y="369"/>
                </a:lnTo>
                <a:lnTo>
                  <a:pt x="561" y="370"/>
                </a:lnTo>
                <a:lnTo>
                  <a:pt x="564" y="370"/>
                </a:lnTo>
                <a:lnTo>
                  <a:pt x="564" y="369"/>
                </a:lnTo>
                <a:lnTo>
                  <a:pt x="564" y="369"/>
                </a:lnTo>
                <a:close/>
                <a:moveTo>
                  <a:pt x="168" y="369"/>
                </a:moveTo>
                <a:lnTo>
                  <a:pt x="168" y="369"/>
                </a:lnTo>
                <a:lnTo>
                  <a:pt x="168" y="387"/>
                </a:lnTo>
                <a:lnTo>
                  <a:pt x="168" y="396"/>
                </a:lnTo>
                <a:lnTo>
                  <a:pt x="169" y="405"/>
                </a:lnTo>
                <a:lnTo>
                  <a:pt x="169" y="405"/>
                </a:lnTo>
                <a:lnTo>
                  <a:pt x="175" y="396"/>
                </a:lnTo>
                <a:lnTo>
                  <a:pt x="180" y="388"/>
                </a:lnTo>
                <a:lnTo>
                  <a:pt x="180" y="388"/>
                </a:lnTo>
                <a:lnTo>
                  <a:pt x="178" y="378"/>
                </a:lnTo>
                <a:lnTo>
                  <a:pt x="177" y="369"/>
                </a:lnTo>
                <a:lnTo>
                  <a:pt x="177" y="369"/>
                </a:lnTo>
                <a:lnTo>
                  <a:pt x="172" y="369"/>
                </a:lnTo>
                <a:lnTo>
                  <a:pt x="168" y="369"/>
                </a:lnTo>
                <a:lnTo>
                  <a:pt x="168" y="369"/>
                </a:lnTo>
                <a:close/>
                <a:moveTo>
                  <a:pt x="184" y="382"/>
                </a:moveTo>
                <a:lnTo>
                  <a:pt x="184" y="382"/>
                </a:lnTo>
                <a:lnTo>
                  <a:pt x="186" y="375"/>
                </a:lnTo>
                <a:lnTo>
                  <a:pt x="184" y="372"/>
                </a:lnTo>
                <a:lnTo>
                  <a:pt x="183" y="369"/>
                </a:lnTo>
                <a:lnTo>
                  <a:pt x="183" y="369"/>
                </a:lnTo>
                <a:lnTo>
                  <a:pt x="183" y="375"/>
                </a:lnTo>
                <a:lnTo>
                  <a:pt x="183" y="379"/>
                </a:lnTo>
                <a:lnTo>
                  <a:pt x="184" y="382"/>
                </a:lnTo>
                <a:lnTo>
                  <a:pt x="184" y="382"/>
                </a:lnTo>
                <a:close/>
                <a:moveTo>
                  <a:pt x="136" y="387"/>
                </a:moveTo>
                <a:lnTo>
                  <a:pt x="136" y="387"/>
                </a:lnTo>
                <a:lnTo>
                  <a:pt x="136" y="396"/>
                </a:lnTo>
                <a:lnTo>
                  <a:pt x="137" y="405"/>
                </a:lnTo>
                <a:lnTo>
                  <a:pt x="139" y="414"/>
                </a:lnTo>
                <a:lnTo>
                  <a:pt x="140" y="425"/>
                </a:lnTo>
                <a:lnTo>
                  <a:pt x="140" y="425"/>
                </a:lnTo>
                <a:lnTo>
                  <a:pt x="145" y="424"/>
                </a:lnTo>
                <a:lnTo>
                  <a:pt x="149" y="424"/>
                </a:lnTo>
                <a:lnTo>
                  <a:pt x="149" y="424"/>
                </a:lnTo>
                <a:lnTo>
                  <a:pt x="149" y="398"/>
                </a:lnTo>
                <a:lnTo>
                  <a:pt x="148" y="370"/>
                </a:lnTo>
                <a:lnTo>
                  <a:pt x="148" y="370"/>
                </a:lnTo>
                <a:lnTo>
                  <a:pt x="146" y="369"/>
                </a:lnTo>
                <a:lnTo>
                  <a:pt x="146" y="369"/>
                </a:lnTo>
                <a:lnTo>
                  <a:pt x="143" y="373"/>
                </a:lnTo>
                <a:lnTo>
                  <a:pt x="140" y="378"/>
                </a:lnTo>
                <a:lnTo>
                  <a:pt x="137" y="382"/>
                </a:lnTo>
                <a:lnTo>
                  <a:pt x="136" y="387"/>
                </a:lnTo>
                <a:lnTo>
                  <a:pt x="136" y="387"/>
                </a:lnTo>
                <a:close/>
                <a:moveTo>
                  <a:pt x="162" y="414"/>
                </a:moveTo>
                <a:lnTo>
                  <a:pt x="162" y="414"/>
                </a:lnTo>
                <a:lnTo>
                  <a:pt x="163" y="411"/>
                </a:lnTo>
                <a:lnTo>
                  <a:pt x="165" y="407"/>
                </a:lnTo>
                <a:lnTo>
                  <a:pt x="163" y="396"/>
                </a:lnTo>
                <a:lnTo>
                  <a:pt x="162" y="385"/>
                </a:lnTo>
                <a:lnTo>
                  <a:pt x="163" y="381"/>
                </a:lnTo>
                <a:lnTo>
                  <a:pt x="163" y="376"/>
                </a:lnTo>
                <a:lnTo>
                  <a:pt x="163" y="376"/>
                </a:lnTo>
                <a:lnTo>
                  <a:pt x="162" y="375"/>
                </a:lnTo>
                <a:lnTo>
                  <a:pt x="162" y="373"/>
                </a:lnTo>
                <a:lnTo>
                  <a:pt x="162" y="369"/>
                </a:lnTo>
                <a:lnTo>
                  <a:pt x="162" y="369"/>
                </a:lnTo>
                <a:lnTo>
                  <a:pt x="159" y="369"/>
                </a:lnTo>
                <a:lnTo>
                  <a:pt x="159" y="369"/>
                </a:lnTo>
                <a:lnTo>
                  <a:pt x="159" y="391"/>
                </a:lnTo>
                <a:lnTo>
                  <a:pt x="162" y="414"/>
                </a:lnTo>
                <a:lnTo>
                  <a:pt x="162" y="414"/>
                </a:lnTo>
                <a:close/>
                <a:moveTo>
                  <a:pt x="431" y="370"/>
                </a:moveTo>
                <a:lnTo>
                  <a:pt x="431" y="370"/>
                </a:lnTo>
                <a:lnTo>
                  <a:pt x="433" y="372"/>
                </a:lnTo>
                <a:lnTo>
                  <a:pt x="434" y="373"/>
                </a:lnTo>
                <a:lnTo>
                  <a:pt x="434" y="373"/>
                </a:lnTo>
                <a:lnTo>
                  <a:pt x="434" y="372"/>
                </a:lnTo>
                <a:lnTo>
                  <a:pt x="434" y="369"/>
                </a:lnTo>
                <a:lnTo>
                  <a:pt x="434" y="369"/>
                </a:lnTo>
                <a:lnTo>
                  <a:pt x="431" y="370"/>
                </a:lnTo>
                <a:lnTo>
                  <a:pt x="431" y="370"/>
                </a:lnTo>
                <a:close/>
                <a:moveTo>
                  <a:pt x="450" y="375"/>
                </a:moveTo>
                <a:lnTo>
                  <a:pt x="450" y="375"/>
                </a:lnTo>
                <a:lnTo>
                  <a:pt x="445" y="370"/>
                </a:lnTo>
                <a:lnTo>
                  <a:pt x="444" y="370"/>
                </a:lnTo>
                <a:lnTo>
                  <a:pt x="441" y="369"/>
                </a:lnTo>
                <a:lnTo>
                  <a:pt x="441" y="369"/>
                </a:lnTo>
                <a:lnTo>
                  <a:pt x="441" y="373"/>
                </a:lnTo>
                <a:lnTo>
                  <a:pt x="442" y="375"/>
                </a:lnTo>
                <a:lnTo>
                  <a:pt x="447" y="376"/>
                </a:lnTo>
                <a:lnTo>
                  <a:pt x="450" y="375"/>
                </a:lnTo>
                <a:lnTo>
                  <a:pt x="450" y="375"/>
                </a:lnTo>
                <a:close/>
                <a:moveTo>
                  <a:pt x="207" y="375"/>
                </a:moveTo>
                <a:lnTo>
                  <a:pt x="207" y="375"/>
                </a:lnTo>
                <a:lnTo>
                  <a:pt x="210" y="375"/>
                </a:lnTo>
                <a:lnTo>
                  <a:pt x="212" y="373"/>
                </a:lnTo>
                <a:lnTo>
                  <a:pt x="212" y="373"/>
                </a:lnTo>
                <a:lnTo>
                  <a:pt x="210" y="372"/>
                </a:lnTo>
                <a:lnTo>
                  <a:pt x="210" y="370"/>
                </a:lnTo>
                <a:lnTo>
                  <a:pt x="210" y="370"/>
                </a:lnTo>
                <a:lnTo>
                  <a:pt x="207" y="370"/>
                </a:lnTo>
                <a:lnTo>
                  <a:pt x="207" y="370"/>
                </a:lnTo>
                <a:lnTo>
                  <a:pt x="207" y="375"/>
                </a:lnTo>
                <a:lnTo>
                  <a:pt x="207" y="375"/>
                </a:lnTo>
                <a:close/>
                <a:moveTo>
                  <a:pt x="491" y="378"/>
                </a:moveTo>
                <a:lnTo>
                  <a:pt x="491" y="378"/>
                </a:lnTo>
                <a:lnTo>
                  <a:pt x="497" y="379"/>
                </a:lnTo>
                <a:lnTo>
                  <a:pt x="502" y="381"/>
                </a:lnTo>
                <a:lnTo>
                  <a:pt x="508" y="381"/>
                </a:lnTo>
                <a:lnTo>
                  <a:pt x="511" y="381"/>
                </a:lnTo>
                <a:lnTo>
                  <a:pt x="512" y="379"/>
                </a:lnTo>
                <a:lnTo>
                  <a:pt x="512" y="379"/>
                </a:lnTo>
                <a:lnTo>
                  <a:pt x="511" y="372"/>
                </a:lnTo>
                <a:lnTo>
                  <a:pt x="511" y="372"/>
                </a:lnTo>
                <a:lnTo>
                  <a:pt x="505" y="372"/>
                </a:lnTo>
                <a:lnTo>
                  <a:pt x="497" y="370"/>
                </a:lnTo>
                <a:lnTo>
                  <a:pt x="494" y="370"/>
                </a:lnTo>
                <a:lnTo>
                  <a:pt x="492" y="372"/>
                </a:lnTo>
                <a:lnTo>
                  <a:pt x="491" y="373"/>
                </a:lnTo>
                <a:lnTo>
                  <a:pt x="491" y="378"/>
                </a:lnTo>
                <a:lnTo>
                  <a:pt x="491" y="378"/>
                </a:lnTo>
                <a:close/>
                <a:moveTo>
                  <a:pt x="261" y="372"/>
                </a:moveTo>
                <a:lnTo>
                  <a:pt x="261" y="372"/>
                </a:lnTo>
                <a:lnTo>
                  <a:pt x="264" y="387"/>
                </a:lnTo>
                <a:lnTo>
                  <a:pt x="264" y="387"/>
                </a:lnTo>
                <a:lnTo>
                  <a:pt x="268" y="384"/>
                </a:lnTo>
                <a:lnTo>
                  <a:pt x="271" y="381"/>
                </a:lnTo>
                <a:lnTo>
                  <a:pt x="276" y="373"/>
                </a:lnTo>
                <a:lnTo>
                  <a:pt x="276" y="373"/>
                </a:lnTo>
                <a:lnTo>
                  <a:pt x="268" y="372"/>
                </a:lnTo>
                <a:lnTo>
                  <a:pt x="261" y="372"/>
                </a:lnTo>
                <a:lnTo>
                  <a:pt x="261" y="372"/>
                </a:lnTo>
                <a:close/>
                <a:moveTo>
                  <a:pt x="404" y="381"/>
                </a:moveTo>
                <a:lnTo>
                  <a:pt x="404" y="381"/>
                </a:lnTo>
                <a:lnTo>
                  <a:pt x="406" y="378"/>
                </a:lnTo>
                <a:lnTo>
                  <a:pt x="406" y="375"/>
                </a:lnTo>
                <a:lnTo>
                  <a:pt x="404" y="372"/>
                </a:lnTo>
                <a:lnTo>
                  <a:pt x="401" y="370"/>
                </a:lnTo>
                <a:lnTo>
                  <a:pt x="401" y="370"/>
                </a:lnTo>
                <a:lnTo>
                  <a:pt x="402" y="376"/>
                </a:lnTo>
                <a:lnTo>
                  <a:pt x="404" y="381"/>
                </a:lnTo>
                <a:lnTo>
                  <a:pt x="404" y="381"/>
                </a:lnTo>
                <a:close/>
                <a:moveTo>
                  <a:pt x="567" y="375"/>
                </a:moveTo>
                <a:lnTo>
                  <a:pt x="567" y="375"/>
                </a:lnTo>
                <a:lnTo>
                  <a:pt x="569" y="375"/>
                </a:lnTo>
                <a:lnTo>
                  <a:pt x="570" y="375"/>
                </a:lnTo>
                <a:lnTo>
                  <a:pt x="570" y="375"/>
                </a:lnTo>
                <a:lnTo>
                  <a:pt x="570" y="373"/>
                </a:lnTo>
                <a:lnTo>
                  <a:pt x="570" y="373"/>
                </a:lnTo>
                <a:lnTo>
                  <a:pt x="572" y="370"/>
                </a:lnTo>
                <a:lnTo>
                  <a:pt x="572" y="370"/>
                </a:lnTo>
                <a:lnTo>
                  <a:pt x="569" y="370"/>
                </a:lnTo>
                <a:lnTo>
                  <a:pt x="569" y="372"/>
                </a:lnTo>
                <a:lnTo>
                  <a:pt x="567" y="375"/>
                </a:lnTo>
                <a:lnTo>
                  <a:pt x="567" y="375"/>
                </a:lnTo>
                <a:close/>
                <a:moveTo>
                  <a:pt x="47" y="411"/>
                </a:moveTo>
                <a:lnTo>
                  <a:pt x="47" y="411"/>
                </a:lnTo>
                <a:lnTo>
                  <a:pt x="44" y="401"/>
                </a:lnTo>
                <a:lnTo>
                  <a:pt x="43" y="390"/>
                </a:lnTo>
                <a:lnTo>
                  <a:pt x="37" y="372"/>
                </a:lnTo>
                <a:lnTo>
                  <a:pt x="37" y="372"/>
                </a:lnTo>
                <a:lnTo>
                  <a:pt x="37" y="382"/>
                </a:lnTo>
                <a:lnTo>
                  <a:pt x="40" y="393"/>
                </a:lnTo>
                <a:lnTo>
                  <a:pt x="47" y="411"/>
                </a:lnTo>
                <a:lnTo>
                  <a:pt x="47" y="411"/>
                </a:lnTo>
                <a:close/>
                <a:moveTo>
                  <a:pt x="64" y="419"/>
                </a:moveTo>
                <a:lnTo>
                  <a:pt x="64" y="419"/>
                </a:lnTo>
                <a:lnTo>
                  <a:pt x="67" y="408"/>
                </a:lnTo>
                <a:lnTo>
                  <a:pt x="67" y="398"/>
                </a:lnTo>
                <a:lnTo>
                  <a:pt x="67" y="385"/>
                </a:lnTo>
                <a:lnTo>
                  <a:pt x="69" y="375"/>
                </a:lnTo>
                <a:lnTo>
                  <a:pt x="69" y="375"/>
                </a:lnTo>
                <a:lnTo>
                  <a:pt x="67" y="372"/>
                </a:lnTo>
                <a:lnTo>
                  <a:pt x="67" y="372"/>
                </a:lnTo>
                <a:lnTo>
                  <a:pt x="65" y="372"/>
                </a:lnTo>
                <a:lnTo>
                  <a:pt x="65" y="372"/>
                </a:lnTo>
                <a:lnTo>
                  <a:pt x="62" y="384"/>
                </a:lnTo>
                <a:lnTo>
                  <a:pt x="61" y="396"/>
                </a:lnTo>
                <a:lnTo>
                  <a:pt x="61" y="408"/>
                </a:lnTo>
                <a:lnTo>
                  <a:pt x="62" y="414"/>
                </a:lnTo>
                <a:lnTo>
                  <a:pt x="64" y="419"/>
                </a:lnTo>
                <a:lnTo>
                  <a:pt x="64" y="419"/>
                </a:lnTo>
                <a:close/>
                <a:moveTo>
                  <a:pt x="247" y="396"/>
                </a:moveTo>
                <a:lnTo>
                  <a:pt x="247" y="396"/>
                </a:lnTo>
                <a:lnTo>
                  <a:pt x="253" y="395"/>
                </a:lnTo>
                <a:lnTo>
                  <a:pt x="253" y="395"/>
                </a:lnTo>
                <a:lnTo>
                  <a:pt x="245" y="372"/>
                </a:lnTo>
                <a:lnTo>
                  <a:pt x="245" y="372"/>
                </a:lnTo>
                <a:lnTo>
                  <a:pt x="244" y="372"/>
                </a:lnTo>
                <a:lnTo>
                  <a:pt x="244" y="372"/>
                </a:lnTo>
                <a:lnTo>
                  <a:pt x="244" y="378"/>
                </a:lnTo>
                <a:lnTo>
                  <a:pt x="244" y="384"/>
                </a:lnTo>
                <a:lnTo>
                  <a:pt x="247" y="396"/>
                </a:lnTo>
                <a:lnTo>
                  <a:pt x="247" y="396"/>
                </a:lnTo>
                <a:close/>
                <a:moveTo>
                  <a:pt x="279" y="378"/>
                </a:moveTo>
                <a:lnTo>
                  <a:pt x="279" y="378"/>
                </a:lnTo>
                <a:lnTo>
                  <a:pt x="280" y="379"/>
                </a:lnTo>
                <a:lnTo>
                  <a:pt x="282" y="384"/>
                </a:lnTo>
                <a:lnTo>
                  <a:pt x="282" y="387"/>
                </a:lnTo>
                <a:lnTo>
                  <a:pt x="284" y="388"/>
                </a:lnTo>
                <a:lnTo>
                  <a:pt x="284" y="388"/>
                </a:lnTo>
                <a:lnTo>
                  <a:pt x="288" y="381"/>
                </a:lnTo>
                <a:lnTo>
                  <a:pt x="290" y="376"/>
                </a:lnTo>
                <a:lnTo>
                  <a:pt x="290" y="372"/>
                </a:lnTo>
                <a:lnTo>
                  <a:pt x="290" y="372"/>
                </a:lnTo>
                <a:lnTo>
                  <a:pt x="285" y="372"/>
                </a:lnTo>
                <a:lnTo>
                  <a:pt x="284" y="372"/>
                </a:lnTo>
                <a:lnTo>
                  <a:pt x="280" y="375"/>
                </a:lnTo>
                <a:lnTo>
                  <a:pt x="279" y="378"/>
                </a:lnTo>
                <a:lnTo>
                  <a:pt x="279" y="378"/>
                </a:lnTo>
                <a:close/>
                <a:moveTo>
                  <a:pt x="575" y="375"/>
                </a:moveTo>
                <a:lnTo>
                  <a:pt x="575" y="375"/>
                </a:lnTo>
                <a:lnTo>
                  <a:pt x="576" y="375"/>
                </a:lnTo>
                <a:lnTo>
                  <a:pt x="578" y="373"/>
                </a:lnTo>
                <a:lnTo>
                  <a:pt x="576" y="372"/>
                </a:lnTo>
                <a:lnTo>
                  <a:pt x="575" y="372"/>
                </a:lnTo>
                <a:lnTo>
                  <a:pt x="575" y="372"/>
                </a:lnTo>
                <a:lnTo>
                  <a:pt x="575" y="375"/>
                </a:lnTo>
                <a:lnTo>
                  <a:pt x="575" y="375"/>
                </a:lnTo>
                <a:close/>
                <a:moveTo>
                  <a:pt x="226" y="375"/>
                </a:moveTo>
                <a:lnTo>
                  <a:pt x="226" y="375"/>
                </a:lnTo>
                <a:lnTo>
                  <a:pt x="226" y="381"/>
                </a:lnTo>
                <a:lnTo>
                  <a:pt x="227" y="387"/>
                </a:lnTo>
                <a:lnTo>
                  <a:pt x="227" y="387"/>
                </a:lnTo>
                <a:lnTo>
                  <a:pt x="230" y="385"/>
                </a:lnTo>
                <a:lnTo>
                  <a:pt x="232" y="382"/>
                </a:lnTo>
                <a:lnTo>
                  <a:pt x="233" y="379"/>
                </a:lnTo>
                <a:lnTo>
                  <a:pt x="236" y="376"/>
                </a:lnTo>
                <a:lnTo>
                  <a:pt x="236" y="376"/>
                </a:lnTo>
                <a:lnTo>
                  <a:pt x="235" y="373"/>
                </a:lnTo>
                <a:lnTo>
                  <a:pt x="232" y="373"/>
                </a:lnTo>
                <a:lnTo>
                  <a:pt x="226" y="375"/>
                </a:lnTo>
                <a:lnTo>
                  <a:pt x="226" y="375"/>
                </a:lnTo>
                <a:close/>
                <a:moveTo>
                  <a:pt x="316" y="373"/>
                </a:moveTo>
                <a:lnTo>
                  <a:pt x="316" y="373"/>
                </a:lnTo>
                <a:lnTo>
                  <a:pt x="317" y="375"/>
                </a:lnTo>
                <a:lnTo>
                  <a:pt x="319" y="375"/>
                </a:lnTo>
                <a:lnTo>
                  <a:pt x="322" y="375"/>
                </a:lnTo>
                <a:lnTo>
                  <a:pt x="322" y="375"/>
                </a:lnTo>
                <a:lnTo>
                  <a:pt x="322" y="373"/>
                </a:lnTo>
                <a:lnTo>
                  <a:pt x="320" y="372"/>
                </a:lnTo>
                <a:lnTo>
                  <a:pt x="316" y="373"/>
                </a:lnTo>
                <a:lnTo>
                  <a:pt x="316" y="373"/>
                </a:lnTo>
                <a:close/>
                <a:moveTo>
                  <a:pt x="332" y="378"/>
                </a:moveTo>
                <a:lnTo>
                  <a:pt x="332" y="378"/>
                </a:lnTo>
                <a:lnTo>
                  <a:pt x="332" y="375"/>
                </a:lnTo>
                <a:lnTo>
                  <a:pt x="331" y="373"/>
                </a:lnTo>
                <a:lnTo>
                  <a:pt x="331" y="373"/>
                </a:lnTo>
                <a:lnTo>
                  <a:pt x="329" y="373"/>
                </a:lnTo>
                <a:lnTo>
                  <a:pt x="328" y="372"/>
                </a:lnTo>
                <a:lnTo>
                  <a:pt x="328" y="372"/>
                </a:lnTo>
                <a:lnTo>
                  <a:pt x="328" y="376"/>
                </a:lnTo>
                <a:lnTo>
                  <a:pt x="329" y="378"/>
                </a:lnTo>
                <a:lnTo>
                  <a:pt x="332" y="378"/>
                </a:lnTo>
                <a:lnTo>
                  <a:pt x="332" y="378"/>
                </a:lnTo>
                <a:close/>
                <a:moveTo>
                  <a:pt x="352" y="373"/>
                </a:moveTo>
                <a:lnTo>
                  <a:pt x="352" y="373"/>
                </a:lnTo>
                <a:lnTo>
                  <a:pt x="354" y="378"/>
                </a:lnTo>
                <a:lnTo>
                  <a:pt x="355" y="382"/>
                </a:lnTo>
                <a:lnTo>
                  <a:pt x="355" y="382"/>
                </a:lnTo>
                <a:lnTo>
                  <a:pt x="361" y="382"/>
                </a:lnTo>
                <a:lnTo>
                  <a:pt x="366" y="382"/>
                </a:lnTo>
                <a:lnTo>
                  <a:pt x="367" y="381"/>
                </a:lnTo>
                <a:lnTo>
                  <a:pt x="367" y="381"/>
                </a:lnTo>
                <a:lnTo>
                  <a:pt x="366" y="375"/>
                </a:lnTo>
                <a:lnTo>
                  <a:pt x="363" y="373"/>
                </a:lnTo>
                <a:lnTo>
                  <a:pt x="357" y="372"/>
                </a:lnTo>
                <a:lnTo>
                  <a:pt x="352" y="373"/>
                </a:lnTo>
                <a:lnTo>
                  <a:pt x="352" y="373"/>
                </a:lnTo>
                <a:close/>
                <a:moveTo>
                  <a:pt x="372" y="375"/>
                </a:moveTo>
                <a:lnTo>
                  <a:pt x="372" y="375"/>
                </a:lnTo>
                <a:lnTo>
                  <a:pt x="372" y="372"/>
                </a:lnTo>
                <a:lnTo>
                  <a:pt x="372" y="372"/>
                </a:lnTo>
                <a:lnTo>
                  <a:pt x="370" y="372"/>
                </a:lnTo>
                <a:lnTo>
                  <a:pt x="369" y="372"/>
                </a:lnTo>
                <a:lnTo>
                  <a:pt x="369" y="373"/>
                </a:lnTo>
                <a:lnTo>
                  <a:pt x="369" y="373"/>
                </a:lnTo>
                <a:lnTo>
                  <a:pt x="370" y="375"/>
                </a:lnTo>
                <a:lnTo>
                  <a:pt x="372" y="375"/>
                </a:lnTo>
                <a:lnTo>
                  <a:pt x="372" y="375"/>
                </a:lnTo>
                <a:close/>
                <a:moveTo>
                  <a:pt x="389" y="373"/>
                </a:moveTo>
                <a:lnTo>
                  <a:pt x="389" y="373"/>
                </a:lnTo>
                <a:lnTo>
                  <a:pt x="392" y="382"/>
                </a:lnTo>
                <a:lnTo>
                  <a:pt x="392" y="382"/>
                </a:lnTo>
                <a:lnTo>
                  <a:pt x="393" y="382"/>
                </a:lnTo>
                <a:lnTo>
                  <a:pt x="395" y="382"/>
                </a:lnTo>
                <a:lnTo>
                  <a:pt x="395" y="382"/>
                </a:lnTo>
                <a:lnTo>
                  <a:pt x="393" y="372"/>
                </a:lnTo>
                <a:lnTo>
                  <a:pt x="393" y="372"/>
                </a:lnTo>
                <a:lnTo>
                  <a:pt x="390" y="372"/>
                </a:lnTo>
                <a:lnTo>
                  <a:pt x="389" y="373"/>
                </a:lnTo>
                <a:lnTo>
                  <a:pt x="389" y="373"/>
                </a:lnTo>
                <a:close/>
                <a:moveTo>
                  <a:pt x="628" y="375"/>
                </a:moveTo>
                <a:lnTo>
                  <a:pt x="628" y="375"/>
                </a:lnTo>
                <a:lnTo>
                  <a:pt x="630" y="375"/>
                </a:lnTo>
                <a:lnTo>
                  <a:pt x="630" y="376"/>
                </a:lnTo>
                <a:lnTo>
                  <a:pt x="630" y="378"/>
                </a:lnTo>
                <a:lnTo>
                  <a:pt x="631" y="378"/>
                </a:lnTo>
                <a:lnTo>
                  <a:pt x="631" y="378"/>
                </a:lnTo>
                <a:lnTo>
                  <a:pt x="631" y="375"/>
                </a:lnTo>
                <a:lnTo>
                  <a:pt x="633" y="373"/>
                </a:lnTo>
                <a:lnTo>
                  <a:pt x="631" y="372"/>
                </a:lnTo>
                <a:lnTo>
                  <a:pt x="631" y="372"/>
                </a:lnTo>
                <a:lnTo>
                  <a:pt x="631" y="373"/>
                </a:lnTo>
                <a:lnTo>
                  <a:pt x="630" y="373"/>
                </a:lnTo>
                <a:lnTo>
                  <a:pt x="628" y="373"/>
                </a:lnTo>
                <a:lnTo>
                  <a:pt x="628" y="375"/>
                </a:lnTo>
                <a:lnTo>
                  <a:pt x="628" y="375"/>
                </a:lnTo>
                <a:close/>
                <a:moveTo>
                  <a:pt x="343" y="381"/>
                </a:moveTo>
                <a:lnTo>
                  <a:pt x="343" y="381"/>
                </a:lnTo>
                <a:lnTo>
                  <a:pt x="343" y="378"/>
                </a:lnTo>
                <a:lnTo>
                  <a:pt x="343" y="376"/>
                </a:lnTo>
                <a:lnTo>
                  <a:pt x="340" y="373"/>
                </a:lnTo>
                <a:lnTo>
                  <a:pt x="340" y="373"/>
                </a:lnTo>
                <a:lnTo>
                  <a:pt x="341" y="378"/>
                </a:lnTo>
                <a:lnTo>
                  <a:pt x="341" y="379"/>
                </a:lnTo>
                <a:lnTo>
                  <a:pt x="343" y="381"/>
                </a:lnTo>
                <a:lnTo>
                  <a:pt x="343" y="381"/>
                </a:lnTo>
                <a:close/>
                <a:moveTo>
                  <a:pt x="430" y="379"/>
                </a:moveTo>
                <a:lnTo>
                  <a:pt x="430" y="379"/>
                </a:lnTo>
                <a:lnTo>
                  <a:pt x="433" y="378"/>
                </a:lnTo>
                <a:lnTo>
                  <a:pt x="434" y="378"/>
                </a:lnTo>
                <a:lnTo>
                  <a:pt x="436" y="376"/>
                </a:lnTo>
                <a:lnTo>
                  <a:pt x="436" y="376"/>
                </a:lnTo>
                <a:lnTo>
                  <a:pt x="433" y="375"/>
                </a:lnTo>
                <a:lnTo>
                  <a:pt x="430" y="373"/>
                </a:lnTo>
                <a:lnTo>
                  <a:pt x="430" y="373"/>
                </a:lnTo>
                <a:lnTo>
                  <a:pt x="428" y="376"/>
                </a:lnTo>
                <a:lnTo>
                  <a:pt x="430" y="379"/>
                </a:lnTo>
                <a:lnTo>
                  <a:pt x="430" y="379"/>
                </a:lnTo>
                <a:close/>
                <a:moveTo>
                  <a:pt x="558" y="378"/>
                </a:moveTo>
                <a:lnTo>
                  <a:pt x="558" y="378"/>
                </a:lnTo>
                <a:lnTo>
                  <a:pt x="558" y="376"/>
                </a:lnTo>
                <a:lnTo>
                  <a:pt x="558" y="376"/>
                </a:lnTo>
                <a:lnTo>
                  <a:pt x="559" y="376"/>
                </a:lnTo>
                <a:lnTo>
                  <a:pt x="559" y="375"/>
                </a:lnTo>
                <a:lnTo>
                  <a:pt x="559" y="375"/>
                </a:lnTo>
                <a:lnTo>
                  <a:pt x="558" y="373"/>
                </a:lnTo>
                <a:lnTo>
                  <a:pt x="556" y="373"/>
                </a:lnTo>
                <a:lnTo>
                  <a:pt x="556" y="373"/>
                </a:lnTo>
                <a:lnTo>
                  <a:pt x="556" y="376"/>
                </a:lnTo>
                <a:lnTo>
                  <a:pt x="558" y="378"/>
                </a:lnTo>
                <a:lnTo>
                  <a:pt x="558" y="378"/>
                </a:lnTo>
                <a:close/>
                <a:moveTo>
                  <a:pt x="299" y="387"/>
                </a:moveTo>
                <a:lnTo>
                  <a:pt x="299" y="387"/>
                </a:lnTo>
                <a:lnTo>
                  <a:pt x="300" y="379"/>
                </a:lnTo>
                <a:lnTo>
                  <a:pt x="299" y="376"/>
                </a:lnTo>
                <a:lnTo>
                  <a:pt x="297" y="375"/>
                </a:lnTo>
                <a:lnTo>
                  <a:pt x="297" y="375"/>
                </a:lnTo>
                <a:lnTo>
                  <a:pt x="297" y="378"/>
                </a:lnTo>
                <a:lnTo>
                  <a:pt x="297" y="381"/>
                </a:lnTo>
                <a:lnTo>
                  <a:pt x="299" y="387"/>
                </a:lnTo>
                <a:lnTo>
                  <a:pt x="299" y="387"/>
                </a:lnTo>
                <a:close/>
                <a:moveTo>
                  <a:pt x="642" y="401"/>
                </a:moveTo>
                <a:lnTo>
                  <a:pt x="642" y="401"/>
                </a:lnTo>
                <a:lnTo>
                  <a:pt x="643" y="387"/>
                </a:lnTo>
                <a:lnTo>
                  <a:pt x="645" y="379"/>
                </a:lnTo>
                <a:lnTo>
                  <a:pt x="642" y="375"/>
                </a:lnTo>
                <a:lnTo>
                  <a:pt x="642" y="375"/>
                </a:lnTo>
                <a:lnTo>
                  <a:pt x="640" y="381"/>
                </a:lnTo>
                <a:lnTo>
                  <a:pt x="639" y="387"/>
                </a:lnTo>
                <a:lnTo>
                  <a:pt x="639" y="395"/>
                </a:lnTo>
                <a:lnTo>
                  <a:pt x="642" y="401"/>
                </a:lnTo>
                <a:lnTo>
                  <a:pt x="642" y="401"/>
                </a:lnTo>
                <a:close/>
                <a:moveTo>
                  <a:pt x="378" y="382"/>
                </a:moveTo>
                <a:lnTo>
                  <a:pt x="378" y="382"/>
                </a:lnTo>
                <a:lnTo>
                  <a:pt x="381" y="382"/>
                </a:lnTo>
                <a:lnTo>
                  <a:pt x="381" y="382"/>
                </a:lnTo>
                <a:lnTo>
                  <a:pt x="380" y="378"/>
                </a:lnTo>
                <a:lnTo>
                  <a:pt x="377" y="375"/>
                </a:lnTo>
                <a:lnTo>
                  <a:pt x="377" y="375"/>
                </a:lnTo>
                <a:lnTo>
                  <a:pt x="377" y="376"/>
                </a:lnTo>
                <a:lnTo>
                  <a:pt x="377" y="378"/>
                </a:lnTo>
                <a:lnTo>
                  <a:pt x="378" y="379"/>
                </a:lnTo>
                <a:lnTo>
                  <a:pt x="378" y="382"/>
                </a:lnTo>
                <a:lnTo>
                  <a:pt x="378" y="382"/>
                </a:lnTo>
                <a:close/>
                <a:moveTo>
                  <a:pt x="590" y="376"/>
                </a:moveTo>
                <a:lnTo>
                  <a:pt x="590" y="376"/>
                </a:lnTo>
                <a:lnTo>
                  <a:pt x="592" y="379"/>
                </a:lnTo>
                <a:lnTo>
                  <a:pt x="592" y="379"/>
                </a:lnTo>
                <a:lnTo>
                  <a:pt x="593" y="379"/>
                </a:lnTo>
                <a:lnTo>
                  <a:pt x="595" y="378"/>
                </a:lnTo>
                <a:lnTo>
                  <a:pt x="595" y="376"/>
                </a:lnTo>
                <a:lnTo>
                  <a:pt x="592" y="375"/>
                </a:lnTo>
                <a:lnTo>
                  <a:pt x="592" y="375"/>
                </a:lnTo>
                <a:lnTo>
                  <a:pt x="592" y="376"/>
                </a:lnTo>
                <a:lnTo>
                  <a:pt x="590" y="376"/>
                </a:lnTo>
                <a:lnTo>
                  <a:pt x="590" y="376"/>
                </a:lnTo>
                <a:close/>
                <a:moveTo>
                  <a:pt x="691" y="384"/>
                </a:moveTo>
                <a:lnTo>
                  <a:pt x="691" y="384"/>
                </a:lnTo>
                <a:lnTo>
                  <a:pt x="694" y="382"/>
                </a:lnTo>
                <a:lnTo>
                  <a:pt x="697" y="382"/>
                </a:lnTo>
                <a:lnTo>
                  <a:pt x="697" y="382"/>
                </a:lnTo>
                <a:lnTo>
                  <a:pt x="694" y="378"/>
                </a:lnTo>
                <a:lnTo>
                  <a:pt x="692" y="375"/>
                </a:lnTo>
                <a:lnTo>
                  <a:pt x="689" y="376"/>
                </a:lnTo>
                <a:lnTo>
                  <a:pt x="689" y="376"/>
                </a:lnTo>
                <a:lnTo>
                  <a:pt x="692" y="376"/>
                </a:lnTo>
                <a:lnTo>
                  <a:pt x="692" y="378"/>
                </a:lnTo>
                <a:lnTo>
                  <a:pt x="691" y="379"/>
                </a:lnTo>
                <a:lnTo>
                  <a:pt x="691" y="384"/>
                </a:lnTo>
                <a:lnTo>
                  <a:pt x="691" y="384"/>
                </a:lnTo>
                <a:close/>
                <a:moveTo>
                  <a:pt x="540" y="379"/>
                </a:moveTo>
                <a:lnTo>
                  <a:pt x="540" y="379"/>
                </a:lnTo>
                <a:lnTo>
                  <a:pt x="535" y="378"/>
                </a:lnTo>
                <a:lnTo>
                  <a:pt x="534" y="378"/>
                </a:lnTo>
                <a:lnTo>
                  <a:pt x="532" y="378"/>
                </a:lnTo>
                <a:lnTo>
                  <a:pt x="532" y="378"/>
                </a:lnTo>
                <a:lnTo>
                  <a:pt x="532" y="379"/>
                </a:lnTo>
                <a:lnTo>
                  <a:pt x="535" y="381"/>
                </a:lnTo>
                <a:lnTo>
                  <a:pt x="538" y="382"/>
                </a:lnTo>
                <a:lnTo>
                  <a:pt x="540" y="379"/>
                </a:lnTo>
                <a:lnTo>
                  <a:pt x="540" y="379"/>
                </a:lnTo>
                <a:close/>
                <a:moveTo>
                  <a:pt x="599" y="393"/>
                </a:moveTo>
                <a:lnTo>
                  <a:pt x="599" y="393"/>
                </a:lnTo>
                <a:lnTo>
                  <a:pt x="601" y="390"/>
                </a:lnTo>
                <a:lnTo>
                  <a:pt x="601" y="384"/>
                </a:lnTo>
                <a:lnTo>
                  <a:pt x="601" y="378"/>
                </a:lnTo>
                <a:lnTo>
                  <a:pt x="601" y="378"/>
                </a:lnTo>
                <a:lnTo>
                  <a:pt x="599" y="384"/>
                </a:lnTo>
                <a:lnTo>
                  <a:pt x="599" y="393"/>
                </a:lnTo>
                <a:lnTo>
                  <a:pt x="599" y="393"/>
                </a:lnTo>
                <a:close/>
                <a:moveTo>
                  <a:pt x="625" y="404"/>
                </a:moveTo>
                <a:lnTo>
                  <a:pt x="625" y="404"/>
                </a:lnTo>
                <a:lnTo>
                  <a:pt x="628" y="398"/>
                </a:lnTo>
                <a:lnTo>
                  <a:pt x="630" y="390"/>
                </a:lnTo>
                <a:lnTo>
                  <a:pt x="628" y="384"/>
                </a:lnTo>
                <a:lnTo>
                  <a:pt x="625" y="378"/>
                </a:lnTo>
                <a:lnTo>
                  <a:pt x="625" y="378"/>
                </a:lnTo>
                <a:lnTo>
                  <a:pt x="624" y="390"/>
                </a:lnTo>
                <a:lnTo>
                  <a:pt x="625" y="404"/>
                </a:lnTo>
                <a:lnTo>
                  <a:pt x="625" y="404"/>
                </a:lnTo>
                <a:close/>
                <a:moveTo>
                  <a:pt x="209" y="379"/>
                </a:moveTo>
                <a:lnTo>
                  <a:pt x="209" y="379"/>
                </a:lnTo>
                <a:lnTo>
                  <a:pt x="209" y="393"/>
                </a:lnTo>
                <a:lnTo>
                  <a:pt x="210" y="405"/>
                </a:lnTo>
                <a:lnTo>
                  <a:pt x="210" y="405"/>
                </a:lnTo>
                <a:lnTo>
                  <a:pt x="213" y="405"/>
                </a:lnTo>
                <a:lnTo>
                  <a:pt x="216" y="404"/>
                </a:lnTo>
                <a:lnTo>
                  <a:pt x="216" y="402"/>
                </a:lnTo>
                <a:lnTo>
                  <a:pt x="216" y="399"/>
                </a:lnTo>
                <a:lnTo>
                  <a:pt x="216" y="393"/>
                </a:lnTo>
                <a:lnTo>
                  <a:pt x="216" y="390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5" y="388"/>
                </a:lnTo>
                <a:lnTo>
                  <a:pt x="215" y="388"/>
                </a:lnTo>
                <a:lnTo>
                  <a:pt x="215" y="388"/>
                </a:lnTo>
                <a:lnTo>
                  <a:pt x="213" y="382"/>
                </a:lnTo>
                <a:lnTo>
                  <a:pt x="212" y="378"/>
                </a:lnTo>
                <a:lnTo>
                  <a:pt x="212" y="378"/>
                </a:lnTo>
                <a:lnTo>
                  <a:pt x="210" y="379"/>
                </a:lnTo>
                <a:lnTo>
                  <a:pt x="209" y="379"/>
                </a:lnTo>
                <a:lnTo>
                  <a:pt x="209" y="379"/>
                </a:lnTo>
                <a:close/>
                <a:moveTo>
                  <a:pt x="75" y="385"/>
                </a:moveTo>
                <a:lnTo>
                  <a:pt x="75" y="385"/>
                </a:lnTo>
                <a:lnTo>
                  <a:pt x="76" y="384"/>
                </a:lnTo>
                <a:lnTo>
                  <a:pt x="76" y="382"/>
                </a:lnTo>
                <a:lnTo>
                  <a:pt x="75" y="379"/>
                </a:lnTo>
                <a:lnTo>
                  <a:pt x="75" y="379"/>
                </a:lnTo>
                <a:lnTo>
                  <a:pt x="73" y="382"/>
                </a:lnTo>
                <a:lnTo>
                  <a:pt x="75" y="385"/>
                </a:lnTo>
                <a:lnTo>
                  <a:pt x="75" y="385"/>
                </a:lnTo>
                <a:close/>
                <a:moveTo>
                  <a:pt x="322" y="385"/>
                </a:moveTo>
                <a:lnTo>
                  <a:pt x="322" y="385"/>
                </a:lnTo>
                <a:lnTo>
                  <a:pt x="323" y="384"/>
                </a:lnTo>
                <a:lnTo>
                  <a:pt x="323" y="381"/>
                </a:lnTo>
                <a:lnTo>
                  <a:pt x="323" y="381"/>
                </a:lnTo>
                <a:lnTo>
                  <a:pt x="322" y="379"/>
                </a:lnTo>
                <a:lnTo>
                  <a:pt x="319" y="379"/>
                </a:lnTo>
                <a:lnTo>
                  <a:pt x="319" y="379"/>
                </a:lnTo>
                <a:lnTo>
                  <a:pt x="320" y="384"/>
                </a:lnTo>
                <a:lnTo>
                  <a:pt x="322" y="385"/>
                </a:lnTo>
                <a:lnTo>
                  <a:pt x="322" y="385"/>
                </a:lnTo>
                <a:close/>
                <a:moveTo>
                  <a:pt x="442" y="381"/>
                </a:moveTo>
                <a:lnTo>
                  <a:pt x="442" y="381"/>
                </a:lnTo>
                <a:lnTo>
                  <a:pt x="442" y="384"/>
                </a:lnTo>
                <a:lnTo>
                  <a:pt x="442" y="384"/>
                </a:lnTo>
                <a:lnTo>
                  <a:pt x="451" y="384"/>
                </a:lnTo>
                <a:lnTo>
                  <a:pt x="451" y="384"/>
                </a:lnTo>
                <a:lnTo>
                  <a:pt x="450" y="382"/>
                </a:lnTo>
                <a:lnTo>
                  <a:pt x="448" y="381"/>
                </a:lnTo>
                <a:lnTo>
                  <a:pt x="442" y="381"/>
                </a:lnTo>
                <a:lnTo>
                  <a:pt x="442" y="381"/>
                </a:lnTo>
                <a:close/>
                <a:moveTo>
                  <a:pt x="476" y="385"/>
                </a:moveTo>
                <a:lnTo>
                  <a:pt x="476" y="385"/>
                </a:lnTo>
                <a:lnTo>
                  <a:pt x="479" y="387"/>
                </a:lnTo>
                <a:lnTo>
                  <a:pt x="485" y="387"/>
                </a:lnTo>
                <a:lnTo>
                  <a:pt x="485" y="387"/>
                </a:lnTo>
                <a:lnTo>
                  <a:pt x="485" y="382"/>
                </a:lnTo>
                <a:lnTo>
                  <a:pt x="483" y="379"/>
                </a:lnTo>
                <a:lnTo>
                  <a:pt x="483" y="379"/>
                </a:lnTo>
                <a:lnTo>
                  <a:pt x="480" y="379"/>
                </a:lnTo>
                <a:lnTo>
                  <a:pt x="477" y="381"/>
                </a:lnTo>
                <a:lnTo>
                  <a:pt x="476" y="382"/>
                </a:lnTo>
                <a:lnTo>
                  <a:pt x="476" y="385"/>
                </a:lnTo>
                <a:lnTo>
                  <a:pt x="476" y="385"/>
                </a:lnTo>
                <a:close/>
                <a:moveTo>
                  <a:pt x="267" y="393"/>
                </a:moveTo>
                <a:lnTo>
                  <a:pt x="267" y="393"/>
                </a:lnTo>
                <a:lnTo>
                  <a:pt x="279" y="390"/>
                </a:lnTo>
                <a:lnTo>
                  <a:pt x="279" y="390"/>
                </a:lnTo>
                <a:lnTo>
                  <a:pt x="277" y="388"/>
                </a:lnTo>
                <a:lnTo>
                  <a:pt x="277" y="385"/>
                </a:lnTo>
                <a:lnTo>
                  <a:pt x="277" y="382"/>
                </a:lnTo>
                <a:lnTo>
                  <a:pt x="276" y="381"/>
                </a:lnTo>
                <a:lnTo>
                  <a:pt x="276" y="381"/>
                </a:lnTo>
                <a:lnTo>
                  <a:pt x="271" y="387"/>
                </a:lnTo>
                <a:lnTo>
                  <a:pt x="270" y="388"/>
                </a:lnTo>
                <a:lnTo>
                  <a:pt x="267" y="393"/>
                </a:lnTo>
                <a:lnTo>
                  <a:pt x="267" y="393"/>
                </a:lnTo>
                <a:close/>
                <a:moveTo>
                  <a:pt x="309" y="385"/>
                </a:moveTo>
                <a:lnTo>
                  <a:pt x="309" y="385"/>
                </a:lnTo>
                <a:lnTo>
                  <a:pt x="311" y="385"/>
                </a:lnTo>
                <a:lnTo>
                  <a:pt x="311" y="384"/>
                </a:lnTo>
                <a:lnTo>
                  <a:pt x="309" y="381"/>
                </a:lnTo>
                <a:lnTo>
                  <a:pt x="309" y="381"/>
                </a:lnTo>
                <a:lnTo>
                  <a:pt x="308" y="382"/>
                </a:lnTo>
                <a:lnTo>
                  <a:pt x="309" y="385"/>
                </a:lnTo>
                <a:lnTo>
                  <a:pt x="309" y="385"/>
                </a:lnTo>
                <a:close/>
                <a:moveTo>
                  <a:pt x="331" y="384"/>
                </a:moveTo>
                <a:lnTo>
                  <a:pt x="331" y="384"/>
                </a:lnTo>
                <a:lnTo>
                  <a:pt x="332" y="384"/>
                </a:lnTo>
                <a:lnTo>
                  <a:pt x="332" y="382"/>
                </a:lnTo>
                <a:lnTo>
                  <a:pt x="331" y="381"/>
                </a:lnTo>
                <a:lnTo>
                  <a:pt x="329" y="382"/>
                </a:lnTo>
                <a:lnTo>
                  <a:pt x="329" y="382"/>
                </a:lnTo>
                <a:lnTo>
                  <a:pt x="331" y="382"/>
                </a:lnTo>
                <a:lnTo>
                  <a:pt x="331" y="384"/>
                </a:lnTo>
                <a:lnTo>
                  <a:pt x="331" y="384"/>
                </a:lnTo>
                <a:close/>
                <a:moveTo>
                  <a:pt x="431" y="382"/>
                </a:moveTo>
                <a:lnTo>
                  <a:pt x="431" y="382"/>
                </a:lnTo>
                <a:lnTo>
                  <a:pt x="433" y="384"/>
                </a:lnTo>
                <a:lnTo>
                  <a:pt x="438" y="384"/>
                </a:lnTo>
                <a:lnTo>
                  <a:pt x="438" y="384"/>
                </a:lnTo>
                <a:lnTo>
                  <a:pt x="436" y="381"/>
                </a:lnTo>
                <a:lnTo>
                  <a:pt x="434" y="381"/>
                </a:lnTo>
                <a:lnTo>
                  <a:pt x="431" y="382"/>
                </a:lnTo>
                <a:lnTo>
                  <a:pt x="431" y="382"/>
                </a:lnTo>
                <a:close/>
                <a:moveTo>
                  <a:pt x="201" y="382"/>
                </a:moveTo>
                <a:lnTo>
                  <a:pt x="201" y="382"/>
                </a:lnTo>
                <a:lnTo>
                  <a:pt x="195" y="385"/>
                </a:lnTo>
                <a:lnTo>
                  <a:pt x="195" y="385"/>
                </a:lnTo>
                <a:lnTo>
                  <a:pt x="197" y="399"/>
                </a:lnTo>
                <a:lnTo>
                  <a:pt x="198" y="402"/>
                </a:lnTo>
                <a:lnTo>
                  <a:pt x="200" y="404"/>
                </a:lnTo>
                <a:lnTo>
                  <a:pt x="203" y="405"/>
                </a:lnTo>
                <a:lnTo>
                  <a:pt x="206" y="405"/>
                </a:lnTo>
                <a:lnTo>
                  <a:pt x="206" y="405"/>
                </a:lnTo>
                <a:lnTo>
                  <a:pt x="204" y="399"/>
                </a:lnTo>
                <a:lnTo>
                  <a:pt x="204" y="391"/>
                </a:lnTo>
                <a:lnTo>
                  <a:pt x="204" y="387"/>
                </a:lnTo>
                <a:lnTo>
                  <a:pt x="203" y="384"/>
                </a:lnTo>
                <a:lnTo>
                  <a:pt x="201" y="382"/>
                </a:lnTo>
                <a:lnTo>
                  <a:pt x="201" y="382"/>
                </a:lnTo>
                <a:close/>
                <a:moveTo>
                  <a:pt x="288" y="388"/>
                </a:moveTo>
                <a:lnTo>
                  <a:pt x="288" y="388"/>
                </a:lnTo>
                <a:lnTo>
                  <a:pt x="294" y="388"/>
                </a:lnTo>
                <a:lnTo>
                  <a:pt x="294" y="388"/>
                </a:lnTo>
                <a:lnTo>
                  <a:pt x="294" y="384"/>
                </a:lnTo>
                <a:lnTo>
                  <a:pt x="293" y="384"/>
                </a:lnTo>
                <a:lnTo>
                  <a:pt x="291" y="382"/>
                </a:lnTo>
                <a:lnTo>
                  <a:pt x="291" y="382"/>
                </a:lnTo>
                <a:lnTo>
                  <a:pt x="290" y="385"/>
                </a:lnTo>
                <a:lnTo>
                  <a:pt x="288" y="388"/>
                </a:lnTo>
                <a:lnTo>
                  <a:pt x="288" y="388"/>
                </a:lnTo>
                <a:close/>
                <a:moveTo>
                  <a:pt x="620" y="387"/>
                </a:moveTo>
                <a:lnTo>
                  <a:pt x="620" y="387"/>
                </a:lnTo>
                <a:lnTo>
                  <a:pt x="620" y="384"/>
                </a:lnTo>
                <a:lnTo>
                  <a:pt x="620" y="382"/>
                </a:lnTo>
                <a:lnTo>
                  <a:pt x="620" y="382"/>
                </a:lnTo>
                <a:lnTo>
                  <a:pt x="620" y="382"/>
                </a:lnTo>
                <a:lnTo>
                  <a:pt x="619" y="385"/>
                </a:lnTo>
                <a:lnTo>
                  <a:pt x="620" y="387"/>
                </a:lnTo>
                <a:lnTo>
                  <a:pt x="620" y="387"/>
                </a:lnTo>
                <a:close/>
                <a:moveTo>
                  <a:pt x="796" y="384"/>
                </a:moveTo>
                <a:lnTo>
                  <a:pt x="796" y="384"/>
                </a:lnTo>
                <a:lnTo>
                  <a:pt x="797" y="413"/>
                </a:lnTo>
                <a:lnTo>
                  <a:pt x="799" y="443"/>
                </a:lnTo>
                <a:lnTo>
                  <a:pt x="799" y="443"/>
                </a:lnTo>
                <a:lnTo>
                  <a:pt x="799" y="445"/>
                </a:lnTo>
                <a:lnTo>
                  <a:pt x="800" y="445"/>
                </a:lnTo>
                <a:lnTo>
                  <a:pt x="800" y="446"/>
                </a:lnTo>
                <a:lnTo>
                  <a:pt x="803" y="446"/>
                </a:lnTo>
                <a:lnTo>
                  <a:pt x="803" y="446"/>
                </a:lnTo>
                <a:lnTo>
                  <a:pt x="803" y="430"/>
                </a:lnTo>
                <a:lnTo>
                  <a:pt x="803" y="414"/>
                </a:lnTo>
                <a:lnTo>
                  <a:pt x="799" y="382"/>
                </a:lnTo>
                <a:lnTo>
                  <a:pt x="799" y="382"/>
                </a:lnTo>
                <a:lnTo>
                  <a:pt x="797" y="382"/>
                </a:lnTo>
                <a:lnTo>
                  <a:pt x="797" y="382"/>
                </a:lnTo>
                <a:lnTo>
                  <a:pt x="796" y="384"/>
                </a:lnTo>
                <a:lnTo>
                  <a:pt x="796" y="384"/>
                </a:lnTo>
                <a:close/>
                <a:moveTo>
                  <a:pt x="233" y="401"/>
                </a:moveTo>
                <a:lnTo>
                  <a:pt x="233" y="401"/>
                </a:lnTo>
                <a:lnTo>
                  <a:pt x="235" y="396"/>
                </a:lnTo>
                <a:lnTo>
                  <a:pt x="236" y="391"/>
                </a:lnTo>
                <a:lnTo>
                  <a:pt x="236" y="384"/>
                </a:lnTo>
                <a:lnTo>
                  <a:pt x="236" y="384"/>
                </a:lnTo>
                <a:lnTo>
                  <a:pt x="235" y="388"/>
                </a:lnTo>
                <a:lnTo>
                  <a:pt x="230" y="393"/>
                </a:lnTo>
                <a:lnTo>
                  <a:pt x="230" y="395"/>
                </a:lnTo>
                <a:lnTo>
                  <a:pt x="229" y="398"/>
                </a:lnTo>
                <a:lnTo>
                  <a:pt x="230" y="399"/>
                </a:lnTo>
                <a:lnTo>
                  <a:pt x="233" y="401"/>
                </a:lnTo>
                <a:lnTo>
                  <a:pt x="233" y="401"/>
                </a:lnTo>
                <a:close/>
                <a:moveTo>
                  <a:pt x="491" y="387"/>
                </a:moveTo>
                <a:lnTo>
                  <a:pt x="491" y="387"/>
                </a:lnTo>
                <a:lnTo>
                  <a:pt x="495" y="387"/>
                </a:lnTo>
                <a:lnTo>
                  <a:pt x="497" y="385"/>
                </a:lnTo>
                <a:lnTo>
                  <a:pt x="497" y="385"/>
                </a:lnTo>
                <a:lnTo>
                  <a:pt x="491" y="384"/>
                </a:lnTo>
                <a:lnTo>
                  <a:pt x="491" y="384"/>
                </a:lnTo>
                <a:lnTo>
                  <a:pt x="491" y="387"/>
                </a:lnTo>
                <a:lnTo>
                  <a:pt x="491" y="387"/>
                </a:lnTo>
                <a:close/>
                <a:moveTo>
                  <a:pt x="559" y="393"/>
                </a:moveTo>
                <a:lnTo>
                  <a:pt x="559" y="393"/>
                </a:lnTo>
                <a:lnTo>
                  <a:pt x="564" y="395"/>
                </a:lnTo>
                <a:lnTo>
                  <a:pt x="570" y="395"/>
                </a:lnTo>
                <a:lnTo>
                  <a:pt x="570" y="395"/>
                </a:lnTo>
                <a:lnTo>
                  <a:pt x="570" y="387"/>
                </a:lnTo>
                <a:lnTo>
                  <a:pt x="570" y="387"/>
                </a:lnTo>
                <a:lnTo>
                  <a:pt x="564" y="385"/>
                </a:lnTo>
                <a:lnTo>
                  <a:pt x="559" y="384"/>
                </a:lnTo>
                <a:lnTo>
                  <a:pt x="559" y="384"/>
                </a:lnTo>
                <a:lnTo>
                  <a:pt x="558" y="385"/>
                </a:lnTo>
                <a:lnTo>
                  <a:pt x="559" y="388"/>
                </a:lnTo>
                <a:lnTo>
                  <a:pt x="559" y="393"/>
                </a:lnTo>
                <a:lnTo>
                  <a:pt x="559" y="393"/>
                </a:lnTo>
                <a:close/>
                <a:moveTo>
                  <a:pt x="544" y="385"/>
                </a:moveTo>
                <a:lnTo>
                  <a:pt x="544" y="385"/>
                </a:lnTo>
                <a:lnTo>
                  <a:pt x="544" y="388"/>
                </a:lnTo>
                <a:lnTo>
                  <a:pt x="544" y="390"/>
                </a:lnTo>
                <a:lnTo>
                  <a:pt x="546" y="390"/>
                </a:lnTo>
                <a:lnTo>
                  <a:pt x="546" y="390"/>
                </a:lnTo>
                <a:lnTo>
                  <a:pt x="547" y="388"/>
                </a:lnTo>
                <a:lnTo>
                  <a:pt x="549" y="387"/>
                </a:lnTo>
                <a:lnTo>
                  <a:pt x="549" y="385"/>
                </a:lnTo>
                <a:lnTo>
                  <a:pt x="549" y="385"/>
                </a:lnTo>
                <a:lnTo>
                  <a:pt x="546" y="385"/>
                </a:lnTo>
                <a:lnTo>
                  <a:pt x="544" y="385"/>
                </a:lnTo>
                <a:lnTo>
                  <a:pt x="544" y="385"/>
                </a:lnTo>
                <a:close/>
                <a:moveTo>
                  <a:pt x="364" y="401"/>
                </a:moveTo>
                <a:lnTo>
                  <a:pt x="364" y="401"/>
                </a:lnTo>
                <a:lnTo>
                  <a:pt x="370" y="401"/>
                </a:lnTo>
                <a:lnTo>
                  <a:pt x="375" y="401"/>
                </a:lnTo>
                <a:lnTo>
                  <a:pt x="375" y="401"/>
                </a:lnTo>
                <a:lnTo>
                  <a:pt x="375" y="393"/>
                </a:lnTo>
                <a:lnTo>
                  <a:pt x="373" y="388"/>
                </a:lnTo>
                <a:lnTo>
                  <a:pt x="372" y="387"/>
                </a:lnTo>
                <a:lnTo>
                  <a:pt x="372" y="387"/>
                </a:lnTo>
                <a:lnTo>
                  <a:pt x="367" y="393"/>
                </a:lnTo>
                <a:lnTo>
                  <a:pt x="364" y="401"/>
                </a:lnTo>
                <a:lnTo>
                  <a:pt x="364" y="401"/>
                </a:lnTo>
                <a:close/>
                <a:moveTo>
                  <a:pt x="387" y="398"/>
                </a:moveTo>
                <a:lnTo>
                  <a:pt x="387" y="398"/>
                </a:lnTo>
                <a:lnTo>
                  <a:pt x="386" y="393"/>
                </a:lnTo>
                <a:lnTo>
                  <a:pt x="384" y="388"/>
                </a:lnTo>
                <a:lnTo>
                  <a:pt x="384" y="388"/>
                </a:lnTo>
                <a:lnTo>
                  <a:pt x="383" y="387"/>
                </a:lnTo>
                <a:lnTo>
                  <a:pt x="381" y="387"/>
                </a:lnTo>
                <a:lnTo>
                  <a:pt x="380" y="387"/>
                </a:lnTo>
                <a:lnTo>
                  <a:pt x="380" y="387"/>
                </a:lnTo>
                <a:lnTo>
                  <a:pt x="381" y="390"/>
                </a:lnTo>
                <a:lnTo>
                  <a:pt x="384" y="393"/>
                </a:lnTo>
                <a:lnTo>
                  <a:pt x="386" y="396"/>
                </a:lnTo>
                <a:lnTo>
                  <a:pt x="387" y="398"/>
                </a:lnTo>
                <a:lnTo>
                  <a:pt x="387" y="398"/>
                </a:lnTo>
                <a:close/>
                <a:moveTo>
                  <a:pt x="396" y="391"/>
                </a:moveTo>
                <a:lnTo>
                  <a:pt x="396" y="391"/>
                </a:lnTo>
                <a:lnTo>
                  <a:pt x="396" y="388"/>
                </a:lnTo>
                <a:lnTo>
                  <a:pt x="398" y="388"/>
                </a:lnTo>
                <a:lnTo>
                  <a:pt x="398" y="387"/>
                </a:lnTo>
                <a:lnTo>
                  <a:pt x="398" y="387"/>
                </a:lnTo>
                <a:lnTo>
                  <a:pt x="393" y="387"/>
                </a:lnTo>
                <a:lnTo>
                  <a:pt x="393" y="387"/>
                </a:lnTo>
                <a:lnTo>
                  <a:pt x="395" y="390"/>
                </a:lnTo>
                <a:lnTo>
                  <a:pt x="396" y="391"/>
                </a:lnTo>
                <a:lnTo>
                  <a:pt x="396" y="391"/>
                </a:lnTo>
                <a:close/>
                <a:moveTo>
                  <a:pt x="410" y="396"/>
                </a:moveTo>
                <a:lnTo>
                  <a:pt x="410" y="396"/>
                </a:lnTo>
                <a:lnTo>
                  <a:pt x="410" y="390"/>
                </a:lnTo>
                <a:lnTo>
                  <a:pt x="409" y="388"/>
                </a:lnTo>
                <a:lnTo>
                  <a:pt x="406" y="387"/>
                </a:lnTo>
                <a:lnTo>
                  <a:pt x="406" y="387"/>
                </a:lnTo>
                <a:lnTo>
                  <a:pt x="407" y="391"/>
                </a:lnTo>
                <a:lnTo>
                  <a:pt x="410" y="396"/>
                </a:lnTo>
                <a:lnTo>
                  <a:pt x="410" y="396"/>
                </a:lnTo>
                <a:close/>
                <a:moveTo>
                  <a:pt x="358" y="391"/>
                </a:moveTo>
                <a:lnTo>
                  <a:pt x="358" y="391"/>
                </a:lnTo>
                <a:lnTo>
                  <a:pt x="360" y="390"/>
                </a:lnTo>
                <a:lnTo>
                  <a:pt x="360" y="387"/>
                </a:lnTo>
                <a:lnTo>
                  <a:pt x="360" y="387"/>
                </a:lnTo>
                <a:lnTo>
                  <a:pt x="357" y="387"/>
                </a:lnTo>
                <a:lnTo>
                  <a:pt x="357" y="387"/>
                </a:lnTo>
                <a:lnTo>
                  <a:pt x="357" y="390"/>
                </a:lnTo>
                <a:lnTo>
                  <a:pt x="358" y="391"/>
                </a:lnTo>
                <a:lnTo>
                  <a:pt x="358" y="391"/>
                </a:lnTo>
                <a:close/>
                <a:moveTo>
                  <a:pt x="439" y="393"/>
                </a:moveTo>
                <a:lnTo>
                  <a:pt x="439" y="393"/>
                </a:lnTo>
                <a:lnTo>
                  <a:pt x="438" y="388"/>
                </a:lnTo>
                <a:lnTo>
                  <a:pt x="438" y="388"/>
                </a:lnTo>
                <a:lnTo>
                  <a:pt x="434" y="387"/>
                </a:lnTo>
                <a:lnTo>
                  <a:pt x="434" y="387"/>
                </a:lnTo>
                <a:lnTo>
                  <a:pt x="436" y="391"/>
                </a:lnTo>
                <a:lnTo>
                  <a:pt x="438" y="393"/>
                </a:lnTo>
                <a:lnTo>
                  <a:pt x="439" y="393"/>
                </a:lnTo>
                <a:lnTo>
                  <a:pt x="439" y="393"/>
                </a:lnTo>
                <a:close/>
                <a:moveTo>
                  <a:pt x="698" y="396"/>
                </a:moveTo>
                <a:lnTo>
                  <a:pt x="698" y="396"/>
                </a:lnTo>
                <a:lnTo>
                  <a:pt x="697" y="393"/>
                </a:lnTo>
                <a:lnTo>
                  <a:pt x="698" y="388"/>
                </a:lnTo>
                <a:lnTo>
                  <a:pt x="698" y="388"/>
                </a:lnTo>
                <a:lnTo>
                  <a:pt x="697" y="387"/>
                </a:lnTo>
                <a:lnTo>
                  <a:pt x="695" y="387"/>
                </a:lnTo>
                <a:lnTo>
                  <a:pt x="695" y="387"/>
                </a:lnTo>
                <a:lnTo>
                  <a:pt x="694" y="390"/>
                </a:lnTo>
                <a:lnTo>
                  <a:pt x="695" y="393"/>
                </a:lnTo>
                <a:lnTo>
                  <a:pt x="697" y="396"/>
                </a:lnTo>
                <a:lnTo>
                  <a:pt x="698" y="396"/>
                </a:lnTo>
                <a:lnTo>
                  <a:pt x="698" y="396"/>
                </a:lnTo>
                <a:close/>
                <a:moveTo>
                  <a:pt x="338" y="402"/>
                </a:moveTo>
                <a:lnTo>
                  <a:pt x="338" y="402"/>
                </a:lnTo>
                <a:lnTo>
                  <a:pt x="345" y="402"/>
                </a:lnTo>
                <a:lnTo>
                  <a:pt x="345" y="402"/>
                </a:lnTo>
                <a:lnTo>
                  <a:pt x="341" y="395"/>
                </a:lnTo>
                <a:lnTo>
                  <a:pt x="341" y="390"/>
                </a:lnTo>
                <a:lnTo>
                  <a:pt x="338" y="388"/>
                </a:lnTo>
                <a:lnTo>
                  <a:pt x="338" y="388"/>
                </a:lnTo>
                <a:lnTo>
                  <a:pt x="338" y="396"/>
                </a:lnTo>
                <a:lnTo>
                  <a:pt x="338" y="402"/>
                </a:lnTo>
                <a:lnTo>
                  <a:pt x="338" y="402"/>
                </a:lnTo>
                <a:close/>
                <a:moveTo>
                  <a:pt x="351" y="402"/>
                </a:moveTo>
                <a:lnTo>
                  <a:pt x="351" y="402"/>
                </a:lnTo>
                <a:lnTo>
                  <a:pt x="351" y="399"/>
                </a:lnTo>
                <a:lnTo>
                  <a:pt x="349" y="395"/>
                </a:lnTo>
                <a:lnTo>
                  <a:pt x="346" y="388"/>
                </a:lnTo>
                <a:lnTo>
                  <a:pt x="345" y="388"/>
                </a:lnTo>
                <a:lnTo>
                  <a:pt x="345" y="388"/>
                </a:lnTo>
                <a:lnTo>
                  <a:pt x="346" y="396"/>
                </a:lnTo>
                <a:lnTo>
                  <a:pt x="348" y="399"/>
                </a:lnTo>
                <a:lnTo>
                  <a:pt x="351" y="402"/>
                </a:lnTo>
                <a:lnTo>
                  <a:pt x="351" y="402"/>
                </a:lnTo>
                <a:close/>
                <a:moveTo>
                  <a:pt x="444" y="388"/>
                </a:moveTo>
                <a:lnTo>
                  <a:pt x="444" y="388"/>
                </a:lnTo>
                <a:lnTo>
                  <a:pt x="444" y="391"/>
                </a:lnTo>
                <a:lnTo>
                  <a:pt x="445" y="393"/>
                </a:lnTo>
                <a:lnTo>
                  <a:pt x="445" y="393"/>
                </a:lnTo>
                <a:lnTo>
                  <a:pt x="447" y="388"/>
                </a:lnTo>
                <a:lnTo>
                  <a:pt x="447" y="388"/>
                </a:lnTo>
                <a:lnTo>
                  <a:pt x="444" y="388"/>
                </a:lnTo>
                <a:lnTo>
                  <a:pt x="444" y="388"/>
                </a:lnTo>
                <a:close/>
                <a:moveTo>
                  <a:pt x="451" y="393"/>
                </a:moveTo>
                <a:lnTo>
                  <a:pt x="451" y="393"/>
                </a:lnTo>
                <a:lnTo>
                  <a:pt x="457" y="393"/>
                </a:lnTo>
                <a:lnTo>
                  <a:pt x="457" y="393"/>
                </a:lnTo>
                <a:lnTo>
                  <a:pt x="456" y="391"/>
                </a:lnTo>
                <a:lnTo>
                  <a:pt x="456" y="388"/>
                </a:lnTo>
                <a:lnTo>
                  <a:pt x="456" y="388"/>
                </a:lnTo>
                <a:lnTo>
                  <a:pt x="454" y="388"/>
                </a:lnTo>
                <a:lnTo>
                  <a:pt x="453" y="390"/>
                </a:lnTo>
                <a:lnTo>
                  <a:pt x="451" y="393"/>
                </a:lnTo>
                <a:lnTo>
                  <a:pt x="451" y="393"/>
                </a:lnTo>
                <a:close/>
                <a:moveTo>
                  <a:pt x="723" y="391"/>
                </a:moveTo>
                <a:lnTo>
                  <a:pt x="723" y="391"/>
                </a:lnTo>
                <a:lnTo>
                  <a:pt x="726" y="408"/>
                </a:lnTo>
                <a:lnTo>
                  <a:pt x="730" y="425"/>
                </a:lnTo>
                <a:lnTo>
                  <a:pt x="730" y="425"/>
                </a:lnTo>
                <a:lnTo>
                  <a:pt x="729" y="407"/>
                </a:lnTo>
                <a:lnTo>
                  <a:pt x="726" y="388"/>
                </a:lnTo>
                <a:lnTo>
                  <a:pt x="726" y="388"/>
                </a:lnTo>
                <a:lnTo>
                  <a:pt x="723" y="391"/>
                </a:lnTo>
                <a:lnTo>
                  <a:pt x="723" y="391"/>
                </a:lnTo>
                <a:close/>
                <a:moveTo>
                  <a:pt x="320" y="404"/>
                </a:moveTo>
                <a:lnTo>
                  <a:pt x="320" y="404"/>
                </a:lnTo>
                <a:lnTo>
                  <a:pt x="325" y="404"/>
                </a:lnTo>
                <a:lnTo>
                  <a:pt x="325" y="404"/>
                </a:lnTo>
                <a:lnTo>
                  <a:pt x="322" y="396"/>
                </a:lnTo>
                <a:lnTo>
                  <a:pt x="320" y="393"/>
                </a:lnTo>
                <a:lnTo>
                  <a:pt x="317" y="390"/>
                </a:lnTo>
                <a:lnTo>
                  <a:pt x="317" y="390"/>
                </a:lnTo>
                <a:lnTo>
                  <a:pt x="320" y="404"/>
                </a:lnTo>
                <a:lnTo>
                  <a:pt x="320" y="404"/>
                </a:lnTo>
                <a:close/>
                <a:moveTo>
                  <a:pt x="613" y="424"/>
                </a:moveTo>
                <a:lnTo>
                  <a:pt x="613" y="424"/>
                </a:lnTo>
                <a:lnTo>
                  <a:pt x="614" y="405"/>
                </a:lnTo>
                <a:lnTo>
                  <a:pt x="614" y="398"/>
                </a:lnTo>
                <a:lnTo>
                  <a:pt x="613" y="390"/>
                </a:lnTo>
                <a:lnTo>
                  <a:pt x="613" y="390"/>
                </a:lnTo>
                <a:lnTo>
                  <a:pt x="611" y="407"/>
                </a:lnTo>
                <a:lnTo>
                  <a:pt x="611" y="414"/>
                </a:lnTo>
                <a:lnTo>
                  <a:pt x="613" y="424"/>
                </a:lnTo>
                <a:lnTo>
                  <a:pt x="613" y="424"/>
                </a:lnTo>
                <a:close/>
                <a:moveTo>
                  <a:pt x="416" y="396"/>
                </a:moveTo>
                <a:lnTo>
                  <a:pt x="416" y="396"/>
                </a:lnTo>
                <a:lnTo>
                  <a:pt x="421" y="396"/>
                </a:lnTo>
                <a:lnTo>
                  <a:pt x="421" y="396"/>
                </a:lnTo>
                <a:lnTo>
                  <a:pt x="421" y="393"/>
                </a:lnTo>
                <a:lnTo>
                  <a:pt x="418" y="391"/>
                </a:lnTo>
                <a:lnTo>
                  <a:pt x="418" y="391"/>
                </a:lnTo>
                <a:lnTo>
                  <a:pt x="418" y="395"/>
                </a:lnTo>
                <a:lnTo>
                  <a:pt x="416" y="396"/>
                </a:lnTo>
                <a:lnTo>
                  <a:pt x="416" y="396"/>
                </a:lnTo>
                <a:close/>
                <a:moveTo>
                  <a:pt x="186" y="404"/>
                </a:moveTo>
                <a:lnTo>
                  <a:pt x="186" y="404"/>
                </a:lnTo>
                <a:lnTo>
                  <a:pt x="191" y="405"/>
                </a:lnTo>
                <a:lnTo>
                  <a:pt x="195" y="405"/>
                </a:lnTo>
                <a:lnTo>
                  <a:pt x="195" y="405"/>
                </a:lnTo>
                <a:lnTo>
                  <a:pt x="192" y="398"/>
                </a:lnTo>
                <a:lnTo>
                  <a:pt x="192" y="395"/>
                </a:lnTo>
                <a:lnTo>
                  <a:pt x="189" y="393"/>
                </a:lnTo>
                <a:lnTo>
                  <a:pt x="189" y="393"/>
                </a:lnTo>
                <a:lnTo>
                  <a:pt x="187" y="398"/>
                </a:lnTo>
                <a:lnTo>
                  <a:pt x="186" y="401"/>
                </a:lnTo>
                <a:lnTo>
                  <a:pt x="186" y="404"/>
                </a:lnTo>
                <a:lnTo>
                  <a:pt x="186" y="404"/>
                </a:lnTo>
                <a:close/>
                <a:moveTo>
                  <a:pt x="285" y="395"/>
                </a:moveTo>
                <a:lnTo>
                  <a:pt x="285" y="395"/>
                </a:lnTo>
                <a:lnTo>
                  <a:pt x="284" y="399"/>
                </a:lnTo>
                <a:lnTo>
                  <a:pt x="285" y="402"/>
                </a:lnTo>
                <a:lnTo>
                  <a:pt x="287" y="404"/>
                </a:lnTo>
                <a:lnTo>
                  <a:pt x="287" y="404"/>
                </a:lnTo>
                <a:lnTo>
                  <a:pt x="293" y="399"/>
                </a:lnTo>
                <a:lnTo>
                  <a:pt x="294" y="396"/>
                </a:lnTo>
                <a:lnTo>
                  <a:pt x="296" y="393"/>
                </a:lnTo>
                <a:lnTo>
                  <a:pt x="296" y="393"/>
                </a:lnTo>
                <a:lnTo>
                  <a:pt x="290" y="393"/>
                </a:lnTo>
                <a:lnTo>
                  <a:pt x="285" y="395"/>
                </a:lnTo>
                <a:lnTo>
                  <a:pt x="285" y="395"/>
                </a:lnTo>
                <a:close/>
                <a:moveTo>
                  <a:pt x="360" y="398"/>
                </a:moveTo>
                <a:lnTo>
                  <a:pt x="360" y="398"/>
                </a:lnTo>
                <a:lnTo>
                  <a:pt x="361" y="398"/>
                </a:lnTo>
                <a:lnTo>
                  <a:pt x="363" y="396"/>
                </a:lnTo>
                <a:lnTo>
                  <a:pt x="363" y="393"/>
                </a:lnTo>
                <a:lnTo>
                  <a:pt x="363" y="393"/>
                </a:lnTo>
                <a:lnTo>
                  <a:pt x="361" y="395"/>
                </a:lnTo>
                <a:lnTo>
                  <a:pt x="360" y="398"/>
                </a:lnTo>
                <a:lnTo>
                  <a:pt x="360" y="398"/>
                </a:lnTo>
                <a:close/>
                <a:moveTo>
                  <a:pt x="492" y="393"/>
                </a:moveTo>
                <a:lnTo>
                  <a:pt x="492" y="393"/>
                </a:lnTo>
                <a:lnTo>
                  <a:pt x="492" y="396"/>
                </a:lnTo>
                <a:lnTo>
                  <a:pt x="495" y="399"/>
                </a:lnTo>
                <a:lnTo>
                  <a:pt x="495" y="399"/>
                </a:lnTo>
                <a:lnTo>
                  <a:pt x="497" y="396"/>
                </a:lnTo>
                <a:lnTo>
                  <a:pt x="500" y="393"/>
                </a:lnTo>
                <a:lnTo>
                  <a:pt x="500" y="393"/>
                </a:lnTo>
                <a:lnTo>
                  <a:pt x="497" y="393"/>
                </a:lnTo>
                <a:lnTo>
                  <a:pt x="492" y="393"/>
                </a:lnTo>
                <a:lnTo>
                  <a:pt x="492" y="393"/>
                </a:lnTo>
                <a:close/>
                <a:moveTo>
                  <a:pt x="717" y="446"/>
                </a:moveTo>
                <a:lnTo>
                  <a:pt x="717" y="446"/>
                </a:lnTo>
                <a:lnTo>
                  <a:pt x="718" y="460"/>
                </a:lnTo>
                <a:lnTo>
                  <a:pt x="721" y="466"/>
                </a:lnTo>
                <a:lnTo>
                  <a:pt x="724" y="469"/>
                </a:lnTo>
                <a:lnTo>
                  <a:pt x="724" y="469"/>
                </a:lnTo>
                <a:lnTo>
                  <a:pt x="727" y="460"/>
                </a:lnTo>
                <a:lnTo>
                  <a:pt x="729" y="451"/>
                </a:lnTo>
                <a:lnTo>
                  <a:pt x="729" y="442"/>
                </a:lnTo>
                <a:lnTo>
                  <a:pt x="727" y="433"/>
                </a:lnTo>
                <a:lnTo>
                  <a:pt x="723" y="413"/>
                </a:lnTo>
                <a:lnTo>
                  <a:pt x="720" y="393"/>
                </a:lnTo>
                <a:lnTo>
                  <a:pt x="720" y="393"/>
                </a:lnTo>
                <a:lnTo>
                  <a:pt x="717" y="393"/>
                </a:lnTo>
                <a:lnTo>
                  <a:pt x="717" y="393"/>
                </a:lnTo>
                <a:lnTo>
                  <a:pt x="715" y="399"/>
                </a:lnTo>
                <a:lnTo>
                  <a:pt x="713" y="405"/>
                </a:lnTo>
                <a:lnTo>
                  <a:pt x="713" y="417"/>
                </a:lnTo>
                <a:lnTo>
                  <a:pt x="717" y="446"/>
                </a:lnTo>
                <a:lnTo>
                  <a:pt x="717" y="446"/>
                </a:lnTo>
                <a:close/>
                <a:moveTo>
                  <a:pt x="242" y="398"/>
                </a:moveTo>
                <a:lnTo>
                  <a:pt x="242" y="398"/>
                </a:lnTo>
                <a:lnTo>
                  <a:pt x="242" y="396"/>
                </a:lnTo>
                <a:lnTo>
                  <a:pt x="241" y="393"/>
                </a:lnTo>
                <a:lnTo>
                  <a:pt x="241" y="393"/>
                </a:lnTo>
                <a:lnTo>
                  <a:pt x="241" y="396"/>
                </a:lnTo>
                <a:lnTo>
                  <a:pt x="241" y="398"/>
                </a:lnTo>
                <a:lnTo>
                  <a:pt x="242" y="398"/>
                </a:lnTo>
                <a:lnTo>
                  <a:pt x="242" y="398"/>
                </a:lnTo>
                <a:close/>
                <a:moveTo>
                  <a:pt x="128" y="431"/>
                </a:moveTo>
                <a:lnTo>
                  <a:pt x="128" y="431"/>
                </a:lnTo>
                <a:lnTo>
                  <a:pt x="136" y="425"/>
                </a:lnTo>
                <a:lnTo>
                  <a:pt x="136" y="425"/>
                </a:lnTo>
                <a:lnTo>
                  <a:pt x="134" y="408"/>
                </a:lnTo>
                <a:lnTo>
                  <a:pt x="133" y="401"/>
                </a:lnTo>
                <a:lnTo>
                  <a:pt x="130" y="395"/>
                </a:lnTo>
                <a:lnTo>
                  <a:pt x="130" y="395"/>
                </a:lnTo>
                <a:lnTo>
                  <a:pt x="128" y="402"/>
                </a:lnTo>
                <a:lnTo>
                  <a:pt x="128" y="413"/>
                </a:lnTo>
                <a:lnTo>
                  <a:pt x="128" y="431"/>
                </a:lnTo>
                <a:lnTo>
                  <a:pt x="128" y="431"/>
                </a:lnTo>
                <a:close/>
                <a:moveTo>
                  <a:pt x="517" y="395"/>
                </a:moveTo>
                <a:lnTo>
                  <a:pt x="517" y="395"/>
                </a:lnTo>
                <a:lnTo>
                  <a:pt x="512" y="395"/>
                </a:lnTo>
                <a:lnTo>
                  <a:pt x="508" y="395"/>
                </a:lnTo>
                <a:lnTo>
                  <a:pt x="505" y="398"/>
                </a:lnTo>
                <a:lnTo>
                  <a:pt x="502" y="404"/>
                </a:lnTo>
                <a:lnTo>
                  <a:pt x="502" y="404"/>
                </a:lnTo>
                <a:lnTo>
                  <a:pt x="511" y="410"/>
                </a:lnTo>
                <a:lnTo>
                  <a:pt x="515" y="411"/>
                </a:lnTo>
                <a:lnTo>
                  <a:pt x="520" y="413"/>
                </a:lnTo>
                <a:lnTo>
                  <a:pt x="520" y="413"/>
                </a:lnTo>
                <a:lnTo>
                  <a:pt x="518" y="404"/>
                </a:lnTo>
                <a:lnTo>
                  <a:pt x="517" y="395"/>
                </a:lnTo>
                <a:lnTo>
                  <a:pt x="517" y="395"/>
                </a:lnTo>
                <a:close/>
                <a:moveTo>
                  <a:pt x="267" y="396"/>
                </a:moveTo>
                <a:lnTo>
                  <a:pt x="267" y="396"/>
                </a:lnTo>
                <a:lnTo>
                  <a:pt x="267" y="399"/>
                </a:lnTo>
                <a:lnTo>
                  <a:pt x="268" y="404"/>
                </a:lnTo>
                <a:lnTo>
                  <a:pt x="268" y="404"/>
                </a:lnTo>
                <a:lnTo>
                  <a:pt x="274" y="404"/>
                </a:lnTo>
                <a:lnTo>
                  <a:pt x="274" y="404"/>
                </a:lnTo>
                <a:lnTo>
                  <a:pt x="277" y="399"/>
                </a:lnTo>
                <a:lnTo>
                  <a:pt x="279" y="396"/>
                </a:lnTo>
                <a:lnTo>
                  <a:pt x="279" y="395"/>
                </a:lnTo>
                <a:lnTo>
                  <a:pt x="279" y="395"/>
                </a:lnTo>
                <a:lnTo>
                  <a:pt x="273" y="396"/>
                </a:lnTo>
                <a:lnTo>
                  <a:pt x="270" y="396"/>
                </a:lnTo>
                <a:lnTo>
                  <a:pt x="267" y="396"/>
                </a:lnTo>
                <a:lnTo>
                  <a:pt x="267" y="396"/>
                </a:lnTo>
                <a:close/>
                <a:moveTo>
                  <a:pt x="592" y="402"/>
                </a:moveTo>
                <a:lnTo>
                  <a:pt x="592" y="402"/>
                </a:lnTo>
                <a:lnTo>
                  <a:pt x="593" y="401"/>
                </a:lnTo>
                <a:lnTo>
                  <a:pt x="596" y="401"/>
                </a:lnTo>
                <a:lnTo>
                  <a:pt x="596" y="401"/>
                </a:lnTo>
                <a:lnTo>
                  <a:pt x="595" y="396"/>
                </a:lnTo>
                <a:lnTo>
                  <a:pt x="593" y="395"/>
                </a:lnTo>
                <a:lnTo>
                  <a:pt x="592" y="395"/>
                </a:lnTo>
                <a:lnTo>
                  <a:pt x="592" y="395"/>
                </a:lnTo>
                <a:lnTo>
                  <a:pt x="592" y="399"/>
                </a:lnTo>
                <a:lnTo>
                  <a:pt x="592" y="402"/>
                </a:lnTo>
                <a:lnTo>
                  <a:pt x="592" y="402"/>
                </a:lnTo>
                <a:close/>
                <a:moveTo>
                  <a:pt x="482" y="416"/>
                </a:moveTo>
                <a:lnTo>
                  <a:pt x="482" y="416"/>
                </a:lnTo>
                <a:lnTo>
                  <a:pt x="485" y="413"/>
                </a:lnTo>
                <a:lnTo>
                  <a:pt x="485" y="410"/>
                </a:lnTo>
                <a:lnTo>
                  <a:pt x="485" y="407"/>
                </a:lnTo>
                <a:lnTo>
                  <a:pt x="483" y="405"/>
                </a:lnTo>
                <a:lnTo>
                  <a:pt x="480" y="399"/>
                </a:lnTo>
                <a:lnTo>
                  <a:pt x="476" y="395"/>
                </a:lnTo>
                <a:lnTo>
                  <a:pt x="476" y="395"/>
                </a:lnTo>
                <a:lnTo>
                  <a:pt x="479" y="407"/>
                </a:lnTo>
                <a:lnTo>
                  <a:pt x="482" y="416"/>
                </a:lnTo>
                <a:lnTo>
                  <a:pt x="482" y="416"/>
                </a:lnTo>
                <a:close/>
                <a:moveTo>
                  <a:pt x="608" y="399"/>
                </a:moveTo>
                <a:lnTo>
                  <a:pt x="608" y="399"/>
                </a:lnTo>
                <a:lnTo>
                  <a:pt x="608" y="398"/>
                </a:lnTo>
                <a:lnTo>
                  <a:pt x="608" y="395"/>
                </a:lnTo>
                <a:lnTo>
                  <a:pt x="608" y="395"/>
                </a:lnTo>
                <a:lnTo>
                  <a:pt x="607" y="396"/>
                </a:lnTo>
                <a:lnTo>
                  <a:pt x="607" y="398"/>
                </a:lnTo>
                <a:lnTo>
                  <a:pt x="608" y="399"/>
                </a:lnTo>
                <a:lnTo>
                  <a:pt x="608" y="399"/>
                </a:lnTo>
                <a:close/>
                <a:moveTo>
                  <a:pt x="308" y="405"/>
                </a:moveTo>
                <a:lnTo>
                  <a:pt x="308" y="405"/>
                </a:lnTo>
                <a:lnTo>
                  <a:pt x="306" y="401"/>
                </a:lnTo>
                <a:lnTo>
                  <a:pt x="305" y="396"/>
                </a:lnTo>
                <a:lnTo>
                  <a:pt x="305" y="396"/>
                </a:lnTo>
                <a:lnTo>
                  <a:pt x="305" y="402"/>
                </a:lnTo>
                <a:lnTo>
                  <a:pt x="305" y="404"/>
                </a:lnTo>
                <a:lnTo>
                  <a:pt x="308" y="405"/>
                </a:lnTo>
                <a:lnTo>
                  <a:pt x="308" y="405"/>
                </a:lnTo>
                <a:close/>
                <a:moveTo>
                  <a:pt x="380" y="399"/>
                </a:moveTo>
                <a:lnTo>
                  <a:pt x="380" y="399"/>
                </a:lnTo>
                <a:lnTo>
                  <a:pt x="381" y="399"/>
                </a:lnTo>
                <a:lnTo>
                  <a:pt x="383" y="399"/>
                </a:lnTo>
                <a:lnTo>
                  <a:pt x="383" y="399"/>
                </a:lnTo>
                <a:lnTo>
                  <a:pt x="381" y="398"/>
                </a:lnTo>
                <a:lnTo>
                  <a:pt x="380" y="396"/>
                </a:lnTo>
                <a:lnTo>
                  <a:pt x="380" y="396"/>
                </a:lnTo>
                <a:lnTo>
                  <a:pt x="380" y="399"/>
                </a:lnTo>
                <a:lnTo>
                  <a:pt x="380" y="399"/>
                </a:lnTo>
                <a:close/>
                <a:moveTo>
                  <a:pt x="476" y="416"/>
                </a:moveTo>
                <a:lnTo>
                  <a:pt x="476" y="416"/>
                </a:lnTo>
                <a:lnTo>
                  <a:pt x="474" y="405"/>
                </a:lnTo>
                <a:lnTo>
                  <a:pt x="473" y="399"/>
                </a:lnTo>
                <a:lnTo>
                  <a:pt x="468" y="396"/>
                </a:lnTo>
                <a:lnTo>
                  <a:pt x="468" y="396"/>
                </a:lnTo>
                <a:lnTo>
                  <a:pt x="470" y="402"/>
                </a:lnTo>
                <a:lnTo>
                  <a:pt x="470" y="408"/>
                </a:lnTo>
                <a:lnTo>
                  <a:pt x="471" y="414"/>
                </a:lnTo>
                <a:lnTo>
                  <a:pt x="474" y="416"/>
                </a:lnTo>
                <a:lnTo>
                  <a:pt x="476" y="416"/>
                </a:lnTo>
                <a:lnTo>
                  <a:pt x="476" y="416"/>
                </a:lnTo>
                <a:close/>
                <a:moveTo>
                  <a:pt x="293" y="405"/>
                </a:moveTo>
                <a:lnTo>
                  <a:pt x="293" y="405"/>
                </a:lnTo>
                <a:lnTo>
                  <a:pt x="296" y="405"/>
                </a:lnTo>
                <a:lnTo>
                  <a:pt x="299" y="405"/>
                </a:lnTo>
                <a:lnTo>
                  <a:pt x="299" y="405"/>
                </a:lnTo>
                <a:lnTo>
                  <a:pt x="299" y="401"/>
                </a:lnTo>
                <a:lnTo>
                  <a:pt x="297" y="398"/>
                </a:lnTo>
                <a:lnTo>
                  <a:pt x="296" y="396"/>
                </a:lnTo>
                <a:lnTo>
                  <a:pt x="296" y="396"/>
                </a:lnTo>
                <a:lnTo>
                  <a:pt x="294" y="401"/>
                </a:lnTo>
                <a:lnTo>
                  <a:pt x="293" y="405"/>
                </a:lnTo>
                <a:lnTo>
                  <a:pt x="293" y="405"/>
                </a:lnTo>
                <a:close/>
                <a:moveTo>
                  <a:pt x="445" y="399"/>
                </a:moveTo>
                <a:lnTo>
                  <a:pt x="445" y="399"/>
                </a:lnTo>
                <a:lnTo>
                  <a:pt x="447" y="402"/>
                </a:lnTo>
                <a:lnTo>
                  <a:pt x="450" y="405"/>
                </a:lnTo>
                <a:lnTo>
                  <a:pt x="450" y="405"/>
                </a:lnTo>
                <a:lnTo>
                  <a:pt x="457" y="398"/>
                </a:lnTo>
                <a:lnTo>
                  <a:pt x="457" y="398"/>
                </a:lnTo>
                <a:lnTo>
                  <a:pt x="451" y="398"/>
                </a:lnTo>
                <a:lnTo>
                  <a:pt x="445" y="399"/>
                </a:lnTo>
                <a:lnTo>
                  <a:pt x="445" y="399"/>
                </a:lnTo>
                <a:close/>
                <a:moveTo>
                  <a:pt x="248" y="401"/>
                </a:moveTo>
                <a:lnTo>
                  <a:pt x="248" y="401"/>
                </a:lnTo>
                <a:lnTo>
                  <a:pt x="250" y="404"/>
                </a:lnTo>
                <a:lnTo>
                  <a:pt x="250" y="404"/>
                </a:lnTo>
                <a:lnTo>
                  <a:pt x="253" y="404"/>
                </a:lnTo>
                <a:lnTo>
                  <a:pt x="255" y="401"/>
                </a:lnTo>
                <a:lnTo>
                  <a:pt x="255" y="401"/>
                </a:lnTo>
                <a:lnTo>
                  <a:pt x="252" y="401"/>
                </a:lnTo>
                <a:lnTo>
                  <a:pt x="248" y="401"/>
                </a:lnTo>
                <a:lnTo>
                  <a:pt x="248" y="401"/>
                </a:lnTo>
                <a:close/>
                <a:moveTo>
                  <a:pt x="453" y="408"/>
                </a:moveTo>
                <a:lnTo>
                  <a:pt x="453" y="408"/>
                </a:lnTo>
                <a:lnTo>
                  <a:pt x="465" y="413"/>
                </a:lnTo>
                <a:lnTo>
                  <a:pt x="465" y="413"/>
                </a:lnTo>
                <a:lnTo>
                  <a:pt x="463" y="405"/>
                </a:lnTo>
                <a:lnTo>
                  <a:pt x="462" y="402"/>
                </a:lnTo>
                <a:lnTo>
                  <a:pt x="459" y="399"/>
                </a:lnTo>
                <a:lnTo>
                  <a:pt x="459" y="399"/>
                </a:lnTo>
                <a:lnTo>
                  <a:pt x="456" y="404"/>
                </a:lnTo>
                <a:lnTo>
                  <a:pt x="453" y="408"/>
                </a:lnTo>
                <a:lnTo>
                  <a:pt x="453" y="408"/>
                </a:lnTo>
                <a:close/>
                <a:moveTo>
                  <a:pt x="550" y="404"/>
                </a:moveTo>
                <a:lnTo>
                  <a:pt x="550" y="404"/>
                </a:lnTo>
                <a:lnTo>
                  <a:pt x="549" y="401"/>
                </a:lnTo>
                <a:lnTo>
                  <a:pt x="549" y="401"/>
                </a:lnTo>
                <a:lnTo>
                  <a:pt x="547" y="401"/>
                </a:lnTo>
                <a:lnTo>
                  <a:pt x="547" y="401"/>
                </a:lnTo>
                <a:lnTo>
                  <a:pt x="547" y="402"/>
                </a:lnTo>
                <a:lnTo>
                  <a:pt x="550" y="404"/>
                </a:lnTo>
                <a:lnTo>
                  <a:pt x="550" y="404"/>
                </a:lnTo>
                <a:close/>
                <a:moveTo>
                  <a:pt x="581" y="401"/>
                </a:moveTo>
                <a:lnTo>
                  <a:pt x="581" y="401"/>
                </a:lnTo>
                <a:lnTo>
                  <a:pt x="582" y="404"/>
                </a:lnTo>
                <a:lnTo>
                  <a:pt x="582" y="405"/>
                </a:lnTo>
                <a:lnTo>
                  <a:pt x="587" y="408"/>
                </a:lnTo>
                <a:lnTo>
                  <a:pt x="587" y="408"/>
                </a:lnTo>
                <a:lnTo>
                  <a:pt x="587" y="405"/>
                </a:lnTo>
                <a:lnTo>
                  <a:pt x="587" y="402"/>
                </a:lnTo>
                <a:lnTo>
                  <a:pt x="585" y="401"/>
                </a:lnTo>
                <a:lnTo>
                  <a:pt x="581" y="401"/>
                </a:lnTo>
                <a:lnTo>
                  <a:pt x="581" y="401"/>
                </a:lnTo>
                <a:close/>
                <a:moveTo>
                  <a:pt x="759" y="445"/>
                </a:moveTo>
                <a:lnTo>
                  <a:pt x="759" y="445"/>
                </a:lnTo>
                <a:lnTo>
                  <a:pt x="762" y="420"/>
                </a:lnTo>
                <a:lnTo>
                  <a:pt x="761" y="408"/>
                </a:lnTo>
                <a:lnTo>
                  <a:pt x="759" y="404"/>
                </a:lnTo>
                <a:lnTo>
                  <a:pt x="758" y="401"/>
                </a:lnTo>
                <a:lnTo>
                  <a:pt x="758" y="401"/>
                </a:lnTo>
                <a:lnTo>
                  <a:pt x="755" y="411"/>
                </a:lnTo>
                <a:lnTo>
                  <a:pt x="753" y="424"/>
                </a:lnTo>
                <a:lnTo>
                  <a:pt x="755" y="434"/>
                </a:lnTo>
                <a:lnTo>
                  <a:pt x="756" y="440"/>
                </a:lnTo>
                <a:lnTo>
                  <a:pt x="759" y="445"/>
                </a:lnTo>
                <a:lnTo>
                  <a:pt x="759" y="445"/>
                </a:lnTo>
                <a:close/>
                <a:moveTo>
                  <a:pt x="87" y="417"/>
                </a:moveTo>
                <a:lnTo>
                  <a:pt x="87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0"/>
                </a:lnTo>
                <a:lnTo>
                  <a:pt x="88" y="405"/>
                </a:lnTo>
                <a:lnTo>
                  <a:pt x="87" y="402"/>
                </a:lnTo>
                <a:lnTo>
                  <a:pt x="87" y="402"/>
                </a:lnTo>
                <a:lnTo>
                  <a:pt x="87" y="410"/>
                </a:lnTo>
                <a:lnTo>
                  <a:pt x="87" y="417"/>
                </a:lnTo>
                <a:lnTo>
                  <a:pt x="87" y="417"/>
                </a:lnTo>
                <a:close/>
                <a:moveTo>
                  <a:pt x="239" y="404"/>
                </a:moveTo>
                <a:lnTo>
                  <a:pt x="239" y="404"/>
                </a:lnTo>
                <a:lnTo>
                  <a:pt x="239" y="405"/>
                </a:lnTo>
                <a:lnTo>
                  <a:pt x="239" y="405"/>
                </a:lnTo>
                <a:lnTo>
                  <a:pt x="245" y="405"/>
                </a:lnTo>
                <a:lnTo>
                  <a:pt x="245" y="405"/>
                </a:lnTo>
                <a:lnTo>
                  <a:pt x="244" y="402"/>
                </a:lnTo>
                <a:lnTo>
                  <a:pt x="242" y="402"/>
                </a:lnTo>
                <a:lnTo>
                  <a:pt x="239" y="404"/>
                </a:lnTo>
                <a:lnTo>
                  <a:pt x="239" y="404"/>
                </a:lnTo>
                <a:close/>
                <a:moveTo>
                  <a:pt x="770" y="414"/>
                </a:moveTo>
                <a:lnTo>
                  <a:pt x="770" y="414"/>
                </a:lnTo>
                <a:lnTo>
                  <a:pt x="770" y="410"/>
                </a:lnTo>
                <a:lnTo>
                  <a:pt x="770" y="407"/>
                </a:lnTo>
                <a:lnTo>
                  <a:pt x="770" y="405"/>
                </a:lnTo>
                <a:lnTo>
                  <a:pt x="770" y="405"/>
                </a:lnTo>
                <a:lnTo>
                  <a:pt x="768" y="404"/>
                </a:lnTo>
                <a:lnTo>
                  <a:pt x="768" y="404"/>
                </a:lnTo>
                <a:lnTo>
                  <a:pt x="768" y="402"/>
                </a:lnTo>
                <a:lnTo>
                  <a:pt x="767" y="402"/>
                </a:lnTo>
                <a:lnTo>
                  <a:pt x="767" y="402"/>
                </a:lnTo>
                <a:lnTo>
                  <a:pt x="768" y="410"/>
                </a:lnTo>
                <a:lnTo>
                  <a:pt x="770" y="414"/>
                </a:lnTo>
                <a:lnTo>
                  <a:pt x="770" y="414"/>
                </a:lnTo>
                <a:close/>
                <a:moveTo>
                  <a:pt x="401" y="407"/>
                </a:moveTo>
                <a:lnTo>
                  <a:pt x="401" y="407"/>
                </a:lnTo>
                <a:lnTo>
                  <a:pt x="402" y="405"/>
                </a:lnTo>
                <a:lnTo>
                  <a:pt x="402" y="405"/>
                </a:lnTo>
                <a:lnTo>
                  <a:pt x="404" y="404"/>
                </a:lnTo>
                <a:lnTo>
                  <a:pt x="404" y="404"/>
                </a:lnTo>
                <a:lnTo>
                  <a:pt x="401" y="404"/>
                </a:lnTo>
                <a:lnTo>
                  <a:pt x="399" y="404"/>
                </a:lnTo>
                <a:lnTo>
                  <a:pt x="399" y="404"/>
                </a:lnTo>
                <a:lnTo>
                  <a:pt x="399" y="405"/>
                </a:lnTo>
                <a:lnTo>
                  <a:pt x="401" y="407"/>
                </a:lnTo>
                <a:lnTo>
                  <a:pt x="401" y="407"/>
                </a:lnTo>
                <a:lnTo>
                  <a:pt x="401" y="407"/>
                </a:lnTo>
                <a:close/>
                <a:moveTo>
                  <a:pt x="627" y="439"/>
                </a:moveTo>
                <a:lnTo>
                  <a:pt x="627" y="439"/>
                </a:lnTo>
                <a:lnTo>
                  <a:pt x="628" y="436"/>
                </a:lnTo>
                <a:lnTo>
                  <a:pt x="630" y="433"/>
                </a:lnTo>
                <a:lnTo>
                  <a:pt x="630" y="425"/>
                </a:lnTo>
                <a:lnTo>
                  <a:pt x="630" y="417"/>
                </a:lnTo>
                <a:lnTo>
                  <a:pt x="631" y="411"/>
                </a:lnTo>
                <a:lnTo>
                  <a:pt x="631" y="411"/>
                </a:lnTo>
                <a:lnTo>
                  <a:pt x="630" y="410"/>
                </a:lnTo>
                <a:lnTo>
                  <a:pt x="630" y="407"/>
                </a:lnTo>
                <a:lnTo>
                  <a:pt x="631" y="405"/>
                </a:lnTo>
                <a:lnTo>
                  <a:pt x="630" y="404"/>
                </a:lnTo>
                <a:lnTo>
                  <a:pt x="630" y="404"/>
                </a:lnTo>
                <a:lnTo>
                  <a:pt x="628" y="407"/>
                </a:lnTo>
                <a:lnTo>
                  <a:pt x="627" y="411"/>
                </a:lnTo>
                <a:lnTo>
                  <a:pt x="625" y="420"/>
                </a:lnTo>
                <a:lnTo>
                  <a:pt x="625" y="430"/>
                </a:lnTo>
                <a:lnTo>
                  <a:pt x="627" y="439"/>
                </a:lnTo>
                <a:lnTo>
                  <a:pt x="627" y="439"/>
                </a:lnTo>
                <a:close/>
                <a:moveTo>
                  <a:pt x="363" y="405"/>
                </a:moveTo>
                <a:lnTo>
                  <a:pt x="363" y="405"/>
                </a:lnTo>
                <a:lnTo>
                  <a:pt x="363" y="410"/>
                </a:lnTo>
                <a:lnTo>
                  <a:pt x="364" y="413"/>
                </a:lnTo>
                <a:lnTo>
                  <a:pt x="369" y="419"/>
                </a:lnTo>
                <a:lnTo>
                  <a:pt x="369" y="419"/>
                </a:lnTo>
                <a:lnTo>
                  <a:pt x="372" y="416"/>
                </a:lnTo>
                <a:lnTo>
                  <a:pt x="375" y="413"/>
                </a:lnTo>
                <a:lnTo>
                  <a:pt x="377" y="410"/>
                </a:lnTo>
                <a:lnTo>
                  <a:pt x="375" y="405"/>
                </a:lnTo>
                <a:lnTo>
                  <a:pt x="375" y="405"/>
                </a:lnTo>
                <a:lnTo>
                  <a:pt x="372" y="405"/>
                </a:lnTo>
                <a:lnTo>
                  <a:pt x="369" y="405"/>
                </a:lnTo>
                <a:lnTo>
                  <a:pt x="366" y="405"/>
                </a:lnTo>
                <a:lnTo>
                  <a:pt x="363" y="405"/>
                </a:lnTo>
                <a:lnTo>
                  <a:pt x="363" y="405"/>
                </a:lnTo>
                <a:close/>
                <a:moveTo>
                  <a:pt x="352" y="414"/>
                </a:moveTo>
                <a:lnTo>
                  <a:pt x="352" y="414"/>
                </a:lnTo>
                <a:lnTo>
                  <a:pt x="352" y="411"/>
                </a:lnTo>
                <a:lnTo>
                  <a:pt x="354" y="407"/>
                </a:lnTo>
                <a:lnTo>
                  <a:pt x="354" y="407"/>
                </a:lnTo>
                <a:lnTo>
                  <a:pt x="354" y="405"/>
                </a:lnTo>
                <a:lnTo>
                  <a:pt x="352" y="405"/>
                </a:lnTo>
                <a:lnTo>
                  <a:pt x="352" y="405"/>
                </a:lnTo>
                <a:lnTo>
                  <a:pt x="351" y="407"/>
                </a:lnTo>
                <a:lnTo>
                  <a:pt x="351" y="410"/>
                </a:lnTo>
                <a:lnTo>
                  <a:pt x="352" y="414"/>
                </a:lnTo>
                <a:lnTo>
                  <a:pt x="352" y="414"/>
                </a:lnTo>
                <a:close/>
                <a:moveTo>
                  <a:pt x="646" y="411"/>
                </a:moveTo>
                <a:lnTo>
                  <a:pt x="646" y="411"/>
                </a:lnTo>
                <a:lnTo>
                  <a:pt x="646" y="408"/>
                </a:lnTo>
                <a:lnTo>
                  <a:pt x="646" y="407"/>
                </a:lnTo>
                <a:lnTo>
                  <a:pt x="645" y="405"/>
                </a:lnTo>
                <a:lnTo>
                  <a:pt x="645" y="405"/>
                </a:lnTo>
                <a:lnTo>
                  <a:pt x="645" y="408"/>
                </a:lnTo>
                <a:lnTo>
                  <a:pt x="645" y="410"/>
                </a:lnTo>
                <a:lnTo>
                  <a:pt x="646" y="411"/>
                </a:lnTo>
                <a:lnTo>
                  <a:pt x="646" y="411"/>
                </a:lnTo>
                <a:close/>
                <a:moveTo>
                  <a:pt x="383" y="425"/>
                </a:moveTo>
                <a:lnTo>
                  <a:pt x="383" y="425"/>
                </a:lnTo>
                <a:lnTo>
                  <a:pt x="387" y="424"/>
                </a:lnTo>
                <a:lnTo>
                  <a:pt x="390" y="422"/>
                </a:lnTo>
                <a:lnTo>
                  <a:pt x="393" y="416"/>
                </a:lnTo>
                <a:lnTo>
                  <a:pt x="393" y="416"/>
                </a:lnTo>
                <a:lnTo>
                  <a:pt x="390" y="411"/>
                </a:lnTo>
                <a:lnTo>
                  <a:pt x="386" y="405"/>
                </a:lnTo>
                <a:lnTo>
                  <a:pt x="386" y="405"/>
                </a:lnTo>
                <a:lnTo>
                  <a:pt x="384" y="410"/>
                </a:lnTo>
                <a:lnTo>
                  <a:pt x="383" y="414"/>
                </a:lnTo>
                <a:lnTo>
                  <a:pt x="381" y="419"/>
                </a:lnTo>
                <a:lnTo>
                  <a:pt x="383" y="425"/>
                </a:lnTo>
                <a:lnTo>
                  <a:pt x="383" y="425"/>
                </a:lnTo>
                <a:close/>
                <a:moveTo>
                  <a:pt x="686" y="428"/>
                </a:moveTo>
                <a:lnTo>
                  <a:pt x="686" y="428"/>
                </a:lnTo>
                <a:lnTo>
                  <a:pt x="686" y="417"/>
                </a:lnTo>
                <a:lnTo>
                  <a:pt x="688" y="411"/>
                </a:lnTo>
                <a:lnTo>
                  <a:pt x="686" y="405"/>
                </a:lnTo>
                <a:lnTo>
                  <a:pt x="686" y="405"/>
                </a:lnTo>
                <a:lnTo>
                  <a:pt x="685" y="417"/>
                </a:lnTo>
                <a:lnTo>
                  <a:pt x="685" y="422"/>
                </a:lnTo>
                <a:lnTo>
                  <a:pt x="686" y="428"/>
                </a:lnTo>
                <a:lnTo>
                  <a:pt x="686" y="428"/>
                </a:lnTo>
                <a:close/>
                <a:moveTo>
                  <a:pt x="169" y="422"/>
                </a:moveTo>
                <a:lnTo>
                  <a:pt x="169" y="422"/>
                </a:lnTo>
                <a:lnTo>
                  <a:pt x="174" y="424"/>
                </a:lnTo>
                <a:lnTo>
                  <a:pt x="177" y="422"/>
                </a:lnTo>
                <a:lnTo>
                  <a:pt x="180" y="420"/>
                </a:lnTo>
                <a:lnTo>
                  <a:pt x="181" y="417"/>
                </a:lnTo>
                <a:lnTo>
                  <a:pt x="183" y="414"/>
                </a:lnTo>
                <a:lnTo>
                  <a:pt x="183" y="411"/>
                </a:lnTo>
                <a:lnTo>
                  <a:pt x="181" y="408"/>
                </a:lnTo>
                <a:lnTo>
                  <a:pt x="180" y="407"/>
                </a:lnTo>
                <a:lnTo>
                  <a:pt x="180" y="407"/>
                </a:lnTo>
                <a:lnTo>
                  <a:pt x="174" y="414"/>
                </a:lnTo>
                <a:lnTo>
                  <a:pt x="171" y="417"/>
                </a:lnTo>
                <a:lnTo>
                  <a:pt x="169" y="422"/>
                </a:lnTo>
                <a:lnTo>
                  <a:pt x="169" y="422"/>
                </a:lnTo>
                <a:close/>
                <a:moveTo>
                  <a:pt x="495" y="410"/>
                </a:moveTo>
                <a:lnTo>
                  <a:pt x="495" y="410"/>
                </a:lnTo>
                <a:lnTo>
                  <a:pt x="497" y="411"/>
                </a:lnTo>
                <a:lnTo>
                  <a:pt x="497" y="414"/>
                </a:lnTo>
                <a:lnTo>
                  <a:pt x="497" y="414"/>
                </a:lnTo>
                <a:lnTo>
                  <a:pt x="505" y="414"/>
                </a:lnTo>
                <a:lnTo>
                  <a:pt x="508" y="414"/>
                </a:lnTo>
                <a:lnTo>
                  <a:pt x="511" y="413"/>
                </a:lnTo>
                <a:lnTo>
                  <a:pt x="511" y="413"/>
                </a:lnTo>
                <a:lnTo>
                  <a:pt x="503" y="408"/>
                </a:lnTo>
                <a:lnTo>
                  <a:pt x="499" y="407"/>
                </a:lnTo>
                <a:lnTo>
                  <a:pt x="497" y="408"/>
                </a:lnTo>
                <a:lnTo>
                  <a:pt x="495" y="410"/>
                </a:lnTo>
                <a:lnTo>
                  <a:pt x="495" y="410"/>
                </a:lnTo>
                <a:close/>
                <a:moveTo>
                  <a:pt x="47" y="449"/>
                </a:moveTo>
                <a:lnTo>
                  <a:pt x="47" y="449"/>
                </a:lnTo>
                <a:lnTo>
                  <a:pt x="55" y="454"/>
                </a:lnTo>
                <a:lnTo>
                  <a:pt x="55" y="454"/>
                </a:lnTo>
                <a:lnTo>
                  <a:pt x="53" y="445"/>
                </a:lnTo>
                <a:lnTo>
                  <a:pt x="50" y="437"/>
                </a:lnTo>
                <a:lnTo>
                  <a:pt x="49" y="428"/>
                </a:lnTo>
                <a:lnTo>
                  <a:pt x="47" y="420"/>
                </a:lnTo>
                <a:lnTo>
                  <a:pt x="47" y="420"/>
                </a:lnTo>
                <a:lnTo>
                  <a:pt x="44" y="414"/>
                </a:lnTo>
                <a:lnTo>
                  <a:pt x="40" y="407"/>
                </a:lnTo>
                <a:lnTo>
                  <a:pt x="40" y="407"/>
                </a:lnTo>
                <a:lnTo>
                  <a:pt x="43" y="430"/>
                </a:lnTo>
                <a:lnTo>
                  <a:pt x="47" y="449"/>
                </a:lnTo>
                <a:lnTo>
                  <a:pt x="47" y="449"/>
                </a:lnTo>
                <a:close/>
                <a:moveTo>
                  <a:pt x="335" y="416"/>
                </a:moveTo>
                <a:lnTo>
                  <a:pt x="335" y="416"/>
                </a:lnTo>
                <a:lnTo>
                  <a:pt x="334" y="411"/>
                </a:lnTo>
                <a:lnTo>
                  <a:pt x="334" y="408"/>
                </a:lnTo>
                <a:lnTo>
                  <a:pt x="331" y="407"/>
                </a:lnTo>
                <a:lnTo>
                  <a:pt x="331" y="407"/>
                </a:lnTo>
                <a:lnTo>
                  <a:pt x="331" y="413"/>
                </a:lnTo>
                <a:lnTo>
                  <a:pt x="332" y="414"/>
                </a:lnTo>
                <a:lnTo>
                  <a:pt x="335" y="416"/>
                </a:lnTo>
                <a:lnTo>
                  <a:pt x="335" y="416"/>
                </a:lnTo>
                <a:close/>
                <a:moveTo>
                  <a:pt x="341" y="414"/>
                </a:moveTo>
                <a:lnTo>
                  <a:pt x="341" y="414"/>
                </a:lnTo>
                <a:lnTo>
                  <a:pt x="343" y="411"/>
                </a:lnTo>
                <a:lnTo>
                  <a:pt x="345" y="410"/>
                </a:lnTo>
                <a:lnTo>
                  <a:pt x="345" y="407"/>
                </a:lnTo>
                <a:lnTo>
                  <a:pt x="345" y="407"/>
                </a:lnTo>
                <a:lnTo>
                  <a:pt x="338" y="407"/>
                </a:lnTo>
                <a:lnTo>
                  <a:pt x="338" y="407"/>
                </a:lnTo>
                <a:lnTo>
                  <a:pt x="340" y="411"/>
                </a:lnTo>
                <a:lnTo>
                  <a:pt x="341" y="414"/>
                </a:lnTo>
                <a:lnTo>
                  <a:pt x="341" y="414"/>
                </a:lnTo>
                <a:close/>
                <a:moveTo>
                  <a:pt x="416" y="419"/>
                </a:moveTo>
                <a:lnTo>
                  <a:pt x="416" y="419"/>
                </a:lnTo>
                <a:lnTo>
                  <a:pt x="421" y="416"/>
                </a:lnTo>
                <a:lnTo>
                  <a:pt x="422" y="413"/>
                </a:lnTo>
                <a:lnTo>
                  <a:pt x="424" y="413"/>
                </a:lnTo>
                <a:lnTo>
                  <a:pt x="424" y="413"/>
                </a:lnTo>
                <a:lnTo>
                  <a:pt x="424" y="411"/>
                </a:lnTo>
                <a:lnTo>
                  <a:pt x="425" y="411"/>
                </a:lnTo>
                <a:lnTo>
                  <a:pt x="425" y="410"/>
                </a:lnTo>
                <a:lnTo>
                  <a:pt x="424" y="408"/>
                </a:lnTo>
                <a:lnTo>
                  <a:pt x="424" y="408"/>
                </a:lnTo>
                <a:lnTo>
                  <a:pt x="421" y="408"/>
                </a:lnTo>
                <a:lnTo>
                  <a:pt x="416" y="407"/>
                </a:lnTo>
                <a:lnTo>
                  <a:pt x="416" y="407"/>
                </a:lnTo>
                <a:lnTo>
                  <a:pt x="416" y="413"/>
                </a:lnTo>
                <a:lnTo>
                  <a:pt x="416" y="419"/>
                </a:lnTo>
                <a:lnTo>
                  <a:pt x="416" y="419"/>
                </a:lnTo>
                <a:close/>
                <a:moveTo>
                  <a:pt x="442" y="410"/>
                </a:moveTo>
                <a:lnTo>
                  <a:pt x="442" y="410"/>
                </a:lnTo>
                <a:lnTo>
                  <a:pt x="442" y="408"/>
                </a:lnTo>
                <a:lnTo>
                  <a:pt x="439" y="408"/>
                </a:lnTo>
                <a:lnTo>
                  <a:pt x="438" y="407"/>
                </a:lnTo>
                <a:lnTo>
                  <a:pt x="436" y="408"/>
                </a:lnTo>
                <a:lnTo>
                  <a:pt x="436" y="408"/>
                </a:lnTo>
                <a:lnTo>
                  <a:pt x="439" y="410"/>
                </a:lnTo>
                <a:lnTo>
                  <a:pt x="442" y="410"/>
                </a:lnTo>
                <a:lnTo>
                  <a:pt x="442" y="410"/>
                </a:lnTo>
                <a:close/>
                <a:moveTo>
                  <a:pt x="573" y="410"/>
                </a:moveTo>
                <a:lnTo>
                  <a:pt x="573" y="410"/>
                </a:lnTo>
                <a:lnTo>
                  <a:pt x="576" y="410"/>
                </a:lnTo>
                <a:lnTo>
                  <a:pt x="578" y="410"/>
                </a:lnTo>
                <a:lnTo>
                  <a:pt x="578" y="408"/>
                </a:lnTo>
                <a:lnTo>
                  <a:pt x="578" y="408"/>
                </a:lnTo>
                <a:lnTo>
                  <a:pt x="575" y="407"/>
                </a:lnTo>
                <a:lnTo>
                  <a:pt x="575" y="407"/>
                </a:lnTo>
                <a:lnTo>
                  <a:pt x="573" y="410"/>
                </a:lnTo>
                <a:lnTo>
                  <a:pt x="573" y="410"/>
                </a:lnTo>
                <a:close/>
                <a:moveTo>
                  <a:pt x="691" y="431"/>
                </a:moveTo>
                <a:lnTo>
                  <a:pt x="691" y="431"/>
                </a:lnTo>
                <a:lnTo>
                  <a:pt x="695" y="419"/>
                </a:lnTo>
                <a:lnTo>
                  <a:pt x="695" y="413"/>
                </a:lnTo>
                <a:lnTo>
                  <a:pt x="694" y="410"/>
                </a:lnTo>
                <a:lnTo>
                  <a:pt x="692" y="407"/>
                </a:lnTo>
                <a:lnTo>
                  <a:pt x="692" y="407"/>
                </a:lnTo>
                <a:lnTo>
                  <a:pt x="691" y="420"/>
                </a:lnTo>
                <a:lnTo>
                  <a:pt x="691" y="425"/>
                </a:lnTo>
                <a:lnTo>
                  <a:pt x="691" y="431"/>
                </a:lnTo>
                <a:lnTo>
                  <a:pt x="691" y="431"/>
                </a:lnTo>
                <a:close/>
                <a:moveTo>
                  <a:pt x="320" y="408"/>
                </a:moveTo>
                <a:lnTo>
                  <a:pt x="320" y="408"/>
                </a:lnTo>
                <a:lnTo>
                  <a:pt x="322" y="411"/>
                </a:lnTo>
                <a:lnTo>
                  <a:pt x="326" y="413"/>
                </a:lnTo>
                <a:lnTo>
                  <a:pt x="326" y="413"/>
                </a:lnTo>
                <a:lnTo>
                  <a:pt x="326" y="411"/>
                </a:lnTo>
                <a:lnTo>
                  <a:pt x="325" y="408"/>
                </a:lnTo>
                <a:lnTo>
                  <a:pt x="325" y="408"/>
                </a:lnTo>
                <a:lnTo>
                  <a:pt x="323" y="408"/>
                </a:lnTo>
                <a:lnTo>
                  <a:pt x="320" y="408"/>
                </a:lnTo>
                <a:lnTo>
                  <a:pt x="320" y="408"/>
                </a:lnTo>
                <a:close/>
                <a:moveTo>
                  <a:pt x="540" y="411"/>
                </a:moveTo>
                <a:lnTo>
                  <a:pt x="540" y="411"/>
                </a:lnTo>
                <a:lnTo>
                  <a:pt x="541" y="411"/>
                </a:lnTo>
                <a:lnTo>
                  <a:pt x="541" y="410"/>
                </a:lnTo>
                <a:lnTo>
                  <a:pt x="541" y="408"/>
                </a:lnTo>
                <a:lnTo>
                  <a:pt x="540" y="408"/>
                </a:lnTo>
                <a:lnTo>
                  <a:pt x="540" y="408"/>
                </a:lnTo>
                <a:lnTo>
                  <a:pt x="540" y="410"/>
                </a:lnTo>
                <a:lnTo>
                  <a:pt x="540" y="410"/>
                </a:lnTo>
                <a:lnTo>
                  <a:pt x="540" y="411"/>
                </a:lnTo>
                <a:lnTo>
                  <a:pt x="540" y="411"/>
                </a:lnTo>
                <a:lnTo>
                  <a:pt x="540" y="411"/>
                </a:lnTo>
                <a:close/>
                <a:moveTo>
                  <a:pt x="186" y="416"/>
                </a:moveTo>
                <a:lnTo>
                  <a:pt x="186" y="416"/>
                </a:lnTo>
                <a:lnTo>
                  <a:pt x="192" y="414"/>
                </a:lnTo>
                <a:lnTo>
                  <a:pt x="197" y="410"/>
                </a:lnTo>
                <a:lnTo>
                  <a:pt x="197" y="410"/>
                </a:lnTo>
                <a:lnTo>
                  <a:pt x="192" y="410"/>
                </a:lnTo>
                <a:lnTo>
                  <a:pt x="186" y="408"/>
                </a:lnTo>
                <a:lnTo>
                  <a:pt x="186" y="408"/>
                </a:lnTo>
                <a:lnTo>
                  <a:pt x="187" y="413"/>
                </a:lnTo>
                <a:lnTo>
                  <a:pt x="186" y="416"/>
                </a:lnTo>
                <a:lnTo>
                  <a:pt x="186" y="416"/>
                </a:lnTo>
                <a:close/>
                <a:moveTo>
                  <a:pt x="274" y="422"/>
                </a:moveTo>
                <a:lnTo>
                  <a:pt x="274" y="422"/>
                </a:lnTo>
                <a:lnTo>
                  <a:pt x="279" y="417"/>
                </a:lnTo>
                <a:lnTo>
                  <a:pt x="280" y="414"/>
                </a:lnTo>
                <a:lnTo>
                  <a:pt x="282" y="410"/>
                </a:lnTo>
                <a:lnTo>
                  <a:pt x="282" y="410"/>
                </a:lnTo>
                <a:lnTo>
                  <a:pt x="279" y="408"/>
                </a:lnTo>
                <a:lnTo>
                  <a:pt x="277" y="408"/>
                </a:lnTo>
                <a:lnTo>
                  <a:pt x="274" y="410"/>
                </a:lnTo>
                <a:lnTo>
                  <a:pt x="273" y="411"/>
                </a:lnTo>
                <a:lnTo>
                  <a:pt x="273" y="416"/>
                </a:lnTo>
                <a:lnTo>
                  <a:pt x="274" y="422"/>
                </a:lnTo>
                <a:lnTo>
                  <a:pt x="274" y="422"/>
                </a:lnTo>
                <a:close/>
                <a:moveTo>
                  <a:pt x="674" y="411"/>
                </a:moveTo>
                <a:lnTo>
                  <a:pt x="674" y="411"/>
                </a:lnTo>
                <a:lnTo>
                  <a:pt x="674" y="428"/>
                </a:lnTo>
                <a:lnTo>
                  <a:pt x="674" y="428"/>
                </a:lnTo>
                <a:lnTo>
                  <a:pt x="674" y="437"/>
                </a:lnTo>
                <a:lnTo>
                  <a:pt x="675" y="442"/>
                </a:lnTo>
                <a:lnTo>
                  <a:pt x="677" y="445"/>
                </a:lnTo>
                <a:lnTo>
                  <a:pt x="677" y="445"/>
                </a:lnTo>
                <a:lnTo>
                  <a:pt x="677" y="427"/>
                </a:lnTo>
                <a:lnTo>
                  <a:pt x="677" y="417"/>
                </a:lnTo>
                <a:lnTo>
                  <a:pt x="677" y="408"/>
                </a:lnTo>
                <a:lnTo>
                  <a:pt x="675" y="408"/>
                </a:lnTo>
                <a:lnTo>
                  <a:pt x="675" y="408"/>
                </a:lnTo>
                <a:lnTo>
                  <a:pt x="674" y="411"/>
                </a:lnTo>
                <a:lnTo>
                  <a:pt x="674" y="411"/>
                </a:lnTo>
                <a:close/>
                <a:moveTo>
                  <a:pt x="259" y="411"/>
                </a:moveTo>
                <a:lnTo>
                  <a:pt x="259" y="411"/>
                </a:lnTo>
                <a:lnTo>
                  <a:pt x="256" y="410"/>
                </a:lnTo>
                <a:lnTo>
                  <a:pt x="253" y="410"/>
                </a:lnTo>
                <a:lnTo>
                  <a:pt x="253" y="413"/>
                </a:lnTo>
                <a:lnTo>
                  <a:pt x="252" y="416"/>
                </a:lnTo>
                <a:lnTo>
                  <a:pt x="253" y="422"/>
                </a:lnTo>
                <a:lnTo>
                  <a:pt x="256" y="428"/>
                </a:lnTo>
                <a:lnTo>
                  <a:pt x="256" y="428"/>
                </a:lnTo>
                <a:lnTo>
                  <a:pt x="259" y="424"/>
                </a:lnTo>
                <a:lnTo>
                  <a:pt x="261" y="420"/>
                </a:lnTo>
                <a:lnTo>
                  <a:pt x="261" y="420"/>
                </a:lnTo>
                <a:lnTo>
                  <a:pt x="259" y="416"/>
                </a:lnTo>
                <a:lnTo>
                  <a:pt x="259" y="411"/>
                </a:lnTo>
                <a:lnTo>
                  <a:pt x="259" y="411"/>
                </a:lnTo>
                <a:close/>
                <a:moveTo>
                  <a:pt x="285" y="416"/>
                </a:moveTo>
                <a:lnTo>
                  <a:pt x="285" y="416"/>
                </a:lnTo>
                <a:lnTo>
                  <a:pt x="287" y="414"/>
                </a:lnTo>
                <a:lnTo>
                  <a:pt x="288" y="416"/>
                </a:lnTo>
                <a:lnTo>
                  <a:pt x="290" y="420"/>
                </a:lnTo>
                <a:lnTo>
                  <a:pt x="290" y="420"/>
                </a:lnTo>
                <a:lnTo>
                  <a:pt x="299" y="419"/>
                </a:lnTo>
                <a:lnTo>
                  <a:pt x="299" y="419"/>
                </a:lnTo>
                <a:lnTo>
                  <a:pt x="300" y="414"/>
                </a:lnTo>
                <a:lnTo>
                  <a:pt x="299" y="411"/>
                </a:lnTo>
                <a:lnTo>
                  <a:pt x="299" y="411"/>
                </a:lnTo>
                <a:lnTo>
                  <a:pt x="290" y="410"/>
                </a:lnTo>
                <a:lnTo>
                  <a:pt x="287" y="411"/>
                </a:lnTo>
                <a:lnTo>
                  <a:pt x="285" y="416"/>
                </a:lnTo>
                <a:lnTo>
                  <a:pt x="285" y="416"/>
                </a:lnTo>
                <a:close/>
                <a:moveTo>
                  <a:pt x="216" y="410"/>
                </a:moveTo>
                <a:lnTo>
                  <a:pt x="216" y="410"/>
                </a:lnTo>
                <a:lnTo>
                  <a:pt x="212" y="416"/>
                </a:lnTo>
                <a:lnTo>
                  <a:pt x="210" y="420"/>
                </a:lnTo>
                <a:lnTo>
                  <a:pt x="210" y="427"/>
                </a:lnTo>
                <a:lnTo>
                  <a:pt x="210" y="427"/>
                </a:lnTo>
                <a:lnTo>
                  <a:pt x="215" y="427"/>
                </a:lnTo>
                <a:lnTo>
                  <a:pt x="218" y="427"/>
                </a:lnTo>
                <a:lnTo>
                  <a:pt x="218" y="427"/>
                </a:lnTo>
                <a:lnTo>
                  <a:pt x="218" y="422"/>
                </a:lnTo>
                <a:lnTo>
                  <a:pt x="219" y="417"/>
                </a:lnTo>
                <a:lnTo>
                  <a:pt x="219" y="413"/>
                </a:lnTo>
                <a:lnTo>
                  <a:pt x="219" y="411"/>
                </a:lnTo>
                <a:lnTo>
                  <a:pt x="216" y="410"/>
                </a:lnTo>
                <a:lnTo>
                  <a:pt x="216" y="410"/>
                </a:lnTo>
                <a:close/>
                <a:moveTo>
                  <a:pt x="236" y="411"/>
                </a:moveTo>
                <a:lnTo>
                  <a:pt x="236" y="411"/>
                </a:lnTo>
                <a:lnTo>
                  <a:pt x="235" y="416"/>
                </a:lnTo>
                <a:lnTo>
                  <a:pt x="235" y="419"/>
                </a:lnTo>
                <a:lnTo>
                  <a:pt x="236" y="420"/>
                </a:lnTo>
                <a:lnTo>
                  <a:pt x="236" y="420"/>
                </a:lnTo>
                <a:lnTo>
                  <a:pt x="241" y="416"/>
                </a:lnTo>
                <a:lnTo>
                  <a:pt x="245" y="411"/>
                </a:lnTo>
                <a:lnTo>
                  <a:pt x="245" y="411"/>
                </a:lnTo>
                <a:lnTo>
                  <a:pt x="242" y="410"/>
                </a:lnTo>
                <a:lnTo>
                  <a:pt x="241" y="411"/>
                </a:lnTo>
                <a:lnTo>
                  <a:pt x="236" y="411"/>
                </a:lnTo>
                <a:lnTo>
                  <a:pt x="236" y="411"/>
                </a:lnTo>
                <a:close/>
                <a:moveTo>
                  <a:pt x="406" y="422"/>
                </a:moveTo>
                <a:lnTo>
                  <a:pt x="406" y="422"/>
                </a:lnTo>
                <a:lnTo>
                  <a:pt x="410" y="422"/>
                </a:lnTo>
                <a:lnTo>
                  <a:pt x="410" y="422"/>
                </a:lnTo>
                <a:lnTo>
                  <a:pt x="409" y="416"/>
                </a:lnTo>
                <a:lnTo>
                  <a:pt x="406" y="410"/>
                </a:lnTo>
                <a:lnTo>
                  <a:pt x="406" y="410"/>
                </a:lnTo>
                <a:lnTo>
                  <a:pt x="404" y="413"/>
                </a:lnTo>
                <a:lnTo>
                  <a:pt x="404" y="416"/>
                </a:lnTo>
                <a:lnTo>
                  <a:pt x="406" y="422"/>
                </a:lnTo>
                <a:lnTo>
                  <a:pt x="406" y="422"/>
                </a:lnTo>
                <a:close/>
                <a:moveTo>
                  <a:pt x="598" y="436"/>
                </a:moveTo>
                <a:lnTo>
                  <a:pt x="598" y="436"/>
                </a:lnTo>
                <a:lnTo>
                  <a:pt x="601" y="437"/>
                </a:lnTo>
                <a:lnTo>
                  <a:pt x="602" y="439"/>
                </a:lnTo>
                <a:lnTo>
                  <a:pt x="602" y="437"/>
                </a:lnTo>
                <a:lnTo>
                  <a:pt x="602" y="437"/>
                </a:lnTo>
                <a:lnTo>
                  <a:pt x="602" y="425"/>
                </a:lnTo>
                <a:lnTo>
                  <a:pt x="602" y="417"/>
                </a:lnTo>
                <a:lnTo>
                  <a:pt x="601" y="411"/>
                </a:lnTo>
                <a:lnTo>
                  <a:pt x="601" y="411"/>
                </a:lnTo>
                <a:lnTo>
                  <a:pt x="599" y="416"/>
                </a:lnTo>
                <a:lnTo>
                  <a:pt x="599" y="422"/>
                </a:lnTo>
                <a:lnTo>
                  <a:pt x="599" y="428"/>
                </a:lnTo>
                <a:lnTo>
                  <a:pt x="598" y="436"/>
                </a:lnTo>
                <a:lnTo>
                  <a:pt x="598" y="436"/>
                </a:lnTo>
                <a:close/>
                <a:moveTo>
                  <a:pt x="79" y="424"/>
                </a:moveTo>
                <a:lnTo>
                  <a:pt x="79" y="424"/>
                </a:lnTo>
                <a:lnTo>
                  <a:pt x="82" y="420"/>
                </a:lnTo>
                <a:lnTo>
                  <a:pt x="82" y="417"/>
                </a:lnTo>
                <a:lnTo>
                  <a:pt x="81" y="414"/>
                </a:lnTo>
                <a:lnTo>
                  <a:pt x="79" y="411"/>
                </a:lnTo>
                <a:lnTo>
                  <a:pt x="79" y="411"/>
                </a:lnTo>
                <a:lnTo>
                  <a:pt x="79" y="417"/>
                </a:lnTo>
                <a:lnTo>
                  <a:pt x="79" y="424"/>
                </a:lnTo>
                <a:lnTo>
                  <a:pt x="79" y="424"/>
                </a:lnTo>
                <a:close/>
                <a:moveTo>
                  <a:pt x="123" y="451"/>
                </a:moveTo>
                <a:lnTo>
                  <a:pt x="123" y="451"/>
                </a:lnTo>
                <a:lnTo>
                  <a:pt x="122" y="442"/>
                </a:lnTo>
                <a:lnTo>
                  <a:pt x="123" y="431"/>
                </a:lnTo>
                <a:lnTo>
                  <a:pt x="123" y="422"/>
                </a:lnTo>
                <a:lnTo>
                  <a:pt x="123" y="413"/>
                </a:lnTo>
                <a:lnTo>
                  <a:pt x="123" y="413"/>
                </a:lnTo>
                <a:lnTo>
                  <a:pt x="120" y="416"/>
                </a:lnTo>
                <a:lnTo>
                  <a:pt x="120" y="420"/>
                </a:lnTo>
                <a:lnTo>
                  <a:pt x="120" y="431"/>
                </a:lnTo>
                <a:lnTo>
                  <a:pt x="120" y="442"/>
                </a:lnTo>
                <a:lnTo>
                  <a:pt x="123" y="451"/>
                </a:lnTo>
                <a:lnTo>
                  <a:pt x="123" y="451"/>
                </a:lnTo>
                <a:close/>
                <a:moveTo>
                  <a:pt x="204" y="417"/>
                </a:moveTo>
                <a:lnTo>
                  <a:pt x="204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4"/>
                </a:lnTo>
                <a:lnTo>
                  <a:pt x="204" y="413"/>
                </a:lnTo>
                <a:lnTo>
                  <a:pt x="204" y="413"/>
                </a:lnTo>
                <a:lnTo>
                  <a:pt x="203" y="416"/>
                </a:lnTo>
                <a:lnTo>
                  <a:pt x="204" y="417"/>
                </a:lnTo>
                <a:lnTo>
                  <a:pt x="204" y="417"/>
                </a:lnTo>
                <a:close/>
                <a:moveTo>
                  <a:pt x="309" y="417"/>
                </a:moveTo>
                <a:lnTo>
                  <a:pt x="309" y="417"/>
                </a:lnTo>
                <a:lnTo>
                  <a:pt x="309" y="416"/>
                </a:lnTo>
                <a:lnTo>
                  <a:pt x="309" y="413"/>
                </a:lnTo>
                <a:lnTo>
                  <a:pt x="309" y="413"/>
                </a:lnTo>
                <a:lnTo>
                  <a:pt x="308" y="413"/>
                </a:lnTo>
                <a:lnTo>
                  <a:pt x="306" y="414"/>
                </a:lnTo>
                <a:lnTo>
                  <a:pt x="306" y="414"/>
                </a:lnTo>
                <a:lnTo>
                  <a:pt x="308" y="416"/>
                </a:lnTo>
                <a:lnTo>
                  <a:pt x="308" y="417"/>
                </a:lnTo>
                <a:lnTo>
                  <a:pt x="309" y="417"/>
                </a:lnTo>
                <a:lnTo>
                  <a:pt x="309" y="417"/>
                </a:lnTo>
                <a:close/>
                <a:moveTo>
                  <a:pt x="422" y="420"/>
                </a:moveTo>
                <a:lnTo>
                  <a:pt x="422" y="420"/>
                </a:lnTo>
                <a:lnTo>
                  <a:pt x="427" y="420"/>
                </a:lnTo>
                <a:lnTo>
                  <a:pt x="431" y="420"/>
                </a:lnTo>
                <a:lnTo>
                  <a:pt x="431" y="420"/>
                </a:lnTo>
                <a:lnTo>
                  <a:pt x="431" y="416"/>
                </a:lnTo>
                <a:lnTo>
                  <a:pt x="428" y="414"/>
                </a:lnTo>
                <a:lnTo>
                  <a:pt x="428" y="414"/>
                </a:lnTo>
                <a:lnTo>
                  <a:pt x="427" y="416"/>
                </a:lnTo>
                <a:lnTo>
                  <a:pt x="425" y="417"/>
                </a:lnTo>
                <a:lnTo>
                  <a:pt x="424" y="419"/>
                </a:lnTo>
                <a:lnTo>
                  <a:pt x="422" y="420"/>
                </a:lnTo>
                <a:lnTo>
                  <a:pt x="422" y="420"/>
                </a:lnTo>
                <a:close/>
                <a:moveTo>
                  <a:pt x="343" y="419"/>
                </a:moveTo>
                <a:lnTo>
                  <a:pt x="343" y="419"/>
                </a:lnTo>
                <a:lnTo>
                  <a:pt x="346" y="420"/>
                </a:lnTo>
                <a:lnTo>
                  <a:pt x="346" y="420"/>
                </a:lnTo>
                <a:lnTo>
                  <a:pt x="348" y="417"/>
                </a:lnTo>
                <a:lnTo>
                  <a:pt x="348" y="416"/>
                </a:lnTo>
                <a:lnTo>
                  <a:pt x="345" y="414"/>
                </a:lnTo>
                <a:lnTo>
                  <a:pt x="345" y="414"/>
                </a:lnTo>
                <a:lnTo>
                  <a:pt x="345" y="416"/>
                </a:lnTo>
                <a:lnTo>
                  <a:pt x="345" y="417"/>
                </a:lnTo>
                <a:lnTo>
                  <a:pt x="343" y="417"/>
                </a:lnTo>
                <a:lnTo>
                  <a:pt x="343" y="419"/>
                </a:lnTo>
                <a:lnTo>
                  <a:pt x="343" y="419"/>
                </a:lnTo>
                <a:close/>
                <a:moveTo>
                  <a:pt x="352" y="420"/>
                </a:moveTo>
                <a:lnTo>
                  <a:pt x="352" y="420"/>
                </a:lnTo>
                <a:lnTo>
                  <a:pt x="355" y="422"/>
                </a:lnTo>
                <a:lnTo>
                  <a:pt x="358" y="424"/>
                </a:lnTo>
                <a:lnTo>
                  <a:pt x="358" y="424"/>
                </a:lnTo>
                <a:lnTo>
                  <a:pt x="358" y="419"/>
                </a:lnTo>
                <a:lnTo>
                  <a:pt x="357" y="416"/>
                </a:lnTo>
                <a:lnTo>
                  <a:pt x="355" y="414"/>
                </a:lnTo>
                <a:lnTo>
                  <a:pt x="355" y="414"/>
                </a:lnTo>
                <a:lnTo>
                  <a:pt x="352" y="420"/>
                </a:lnTo>
                <a:lnTo>
                  <a:pt x="352" y="420"/>
                </a:lnTo>
                <a:close/>
                <a:moveTo>
                  <a:pt x="566" y="416"/>
                </a:moveTo>
                <a:lnTo>
                  <a:pt x="566" y="416"/>
                </a:lnTo>
                <a:lnTo>
                  <a:pt x="569" y="417"/>
                </a:lnTo>
                <a:lnTo>
                  <a:pt x="569" y="416"/>
                </a:lnTo>
                <a:lnTo>
                  <a:pt x="570" y="414"/>
                </a:lnTo>
                <a:lnTo>
                  <a:pt x="570" y="414"/>
                </a:lnTo>
                <a:lnTo>
                  <a:pt x="567" y="416"/>
                </a:lnTo>
                <a:lnTo>
                  <a:pt x="566" y="416"/>
                </a:lnTo>
                <a:lnTo>
                  <a:pt x="566" y="416"/>
                </a:lnTo>
                <a:close/>
                <a:moveTo>
                  <a:pt x="639" y="430"/>
                </a:moveTo>
                <a:lnTo>
                  <a:pt x="639" y="430"/>
                </a:lnTo>
                <a:lnTo>
                  <a:pt x="646" y="422"/>
                </a:lnTo>
                <a:lnTo>
                  <a:pt x="646" y="422"/>
                </a:lnTo>
                <a:lnTo>
                  <a:pt x="645" y="419"/>
                </a:lnTo>
                <a:lnTo>
                  <a:pt x="642" y="414"/>
                </a:lnTo>
                <a:lnTo>
                  <a:pt x="642" y="414"/>
                </a:lnTo>
                <a:lnTo>
                  <a:pt x="640" y="422"/>
                </a:lnTo>
                <a:lnTo>
                  <a:pt x="639" y="427"/>
                </a:lnTo>
                <a:lnTo>
                  <a:pt x="639" y="430"/>
                </a:lnTo>
                <a:lnTo>
                  <a:pt x="639" y="430"/>
                </a:lnTo>
                <a:close/>
                <a:moveTo>
                  <a:pt x="238" y="430"/>
                </a:moveTo>
                <a:lnTo>
                  <a:pt x="238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22"/>
                </a:lnTo>
                <a:lnTo>
                  <a:pt x="247" y="416"/>
                </a:lnTo>
                <a:lnTo>
                  <a:pt x="247" y="416"/>
                </a:lnTo>
                <a:lnTo>
                  <a:pt x="244" y="419"/>
                </a:lnTo>
                <a:lnTo>
                  <a:pt x="241" y="422"/>
                </a:lnTo>
                <a:lnTo>
                  <a:pt x="239" y="425"/>
                </a:lnTo>
                <a:lnTo>
                  <a:pt x="238" y="430"/>
                </a:lnTo>
                <a:lnTo>
                  <a:pt x="238" y="430"/>
                </a:lnTo>
                <a:close/>
                <a:moveTo>
                  <a:pt x="280" y="424"/>
                </a:moveTo>
                <a:lnTo>
                  <a:pt x="280" y="424"/>
                </a:lnTo>
                <a:lnTo>
                  <a:pt x="282" y="422"/>
                </a:lnTo>
                <a:lnTo>
                  <a:pt x="285" y="420"/>
                </a:lnTo>
                <a:lnTo>
                  <a:pt x="285" y="420"/>
                </a:lnTo>
                <a:lnTo>
                  <a:pt x="285" y="419"/>
                </a:lnTo>
                <a:lnTo>
                  <a:pt x="285" y="416"/>
                </a:lnTo>
                <a:lnTo>
                  <a:pt x="285" y="416"/>
                </a:lnTo>
                <a:lnTo>
                  <a:pt x="280" y="419"/>
                </a:lnTo>
                <a:lnTo>
                  <a:pt x="280" y="424"/>
                </a:lnTo>
                <a:lnTo>
                  <a:pt x="280" y="424"/>
                </a:lnTo>
                <a:close/>
                <a:moveTo>
                  <a:pt x="538" y="436"/>
                </a:moveTo>
                <a:lnTo>
                  <a:pt x="538" y="436"/>
                </a:lnTo>
                <a:lnTo>
                  <a:pt x="540" y="434"/>
                </a:lnTo>
                <a:lnTo>
                  <a:pt x="541" y="433"/>
                </a:lnTo>
                <a:lnTo>
                  <a:pt x="540" y="427"/>
                </a:lnTo>
                <a:lnTo>
                  <a:pt x="537" y="416"/>
                </a:lnTo>
                <a:lnTo>
                  <a:pt x="537" y="416"/>
                </a:lnTo>
                <a:lnTo>
                  <a:pt x="534" y="416"/>
                </a:lnTo>
                <a:lnTo>
                  <a:pt x="534" y="416"/>
                </a:lnTo>
                <a:lnTo>
                  <a:pt x="535" y="427"/>
                </a:lnTo>
                <a:lnTo>
                  <a:pt x="535" y="433"/>
                </a:lnTo>
                <a:lnTo>
                  <a:pt x="538" y="436"/>
                </a:lnTo>
                <a:lnTo>
                  <a:pt x="538" y="436"/>
                </a:lnTo>
                <a:close/>
                <a:moveTo>
                  <a:pt x="547" y="427"/>
                </a:moveTo>
                <a:lnTo>
                  <a:pt x="547" y="427"/>
                </a:lnTo>
                <a:lnTo>
                  <a:pt x="550" y="422"/>
                </a:lnTo>
                <a:lnTo>
                  <a:pt x="552" y="420"/>
                </a:lnTo>
                <a:lnTo>
                  <a:pt x="552" y="416"/>
                </a:lnTo>
                <a:lnTo>
                  <a:pt x="552" y="416"/>
                </a:lnTo>
                <a:lnTo>
                  <a:pt x="546" y="416"/>
                </a:lnTo>
                <a:lnTo>
                  <a:pt x="546" y="416"/>
                </a:lnTo>
                <a:lnTo>
                  <a:pt x="546" y="422"/>
                </a:lnTo>
                <a:lnTo>
                  <a:pt x="547" y="425"/>
                </a:lnTo>
                <a:lnTo>
                  <a:pt x="547" y="427"/>
                </a:lnTo>
                <a:lnTo>
                  <a:pt x="547" y="427"/>
                </a:lnTo>
                <a:close/>
                <a:moveTo>
                  <a:pt x="573" y="420"/>
                </a:moveTo>
                <a:lnTo>
                  <a:pt x="573" y="420"/>
                </a:lnTo>
                <a:lnTo>
                  <a:pt x="576" y="419"/>
                </a:lnTo>
                <a:lnTo>
                  <a:pt x="578" y="417"/>
                </a:lnTo>
                <a:lnTo>
                  <a:pt x="578" y="417"/>
                </a:lnTo>
                <a:lnTo>
                  <a:pt x="575" y="416"/>
                </a:lnTo>
                <a:lnTo>
                  <a:pt x="575" y="416"/>
                </a:lnTo>
                <a:lnTo>
                  <a:pt x="573" y="419"/>
                </a:lnTo>
                <a:lnTo>
                  <a:pt x="573" y="420"/>
                </a:lnTo>
                <a:lnTo>
                  <a:pt x="573" y="420"/>
                </a:lnTo>
                <a:close/>
                <a:moveTo>
                  <a:pt x="187" y="424"/>
                </a:moveTo>
                <a:lnTo>
                  <a:pt x="187" y="424"/>
                </a:lnTo>
                <a:lnTo>
                  <a:pt x="194" y="425"/>
                </a:lnTo>
                <a:lnTo>
                  <a:pt x="198" y="425"/>
                </a:lnTo>
                <a:lnTo>
                  <a:pt x="198" y="425"/>
                </a:lnTo>
                <a:lnTo>
                  <a:pt x="198" y="422"/>
                </a:lnTo>
                <a:lnTo>
                  <a:pt x="198" y="419"/>
                </a:lnTo>
                <a:lnTo>
                  <a:pt x="197" y="419"/>
                </a:lnTo>
                <a:lnTo>
                  <a:pt x="195" y="417"/>
                </a:lnTo>
                <a:lnTo>
                  <a:pt x="191" y="419"/>
                </a:lnTo>
                <a:lnTo>
                  <a:pt x="187" y="424"/>
                </a:lnTo>
                <a:lnTo>
                  <a:pt x="187" y="424"/>
                </a:lnTo>
                <a:close/>
                <a:moveTo>
                  <a:pt x="372" y="425"/>
                </a:moveTo>
                <a:lnTo>
                  <a:pt x="372" y="425"/>
                </a:lnTo>
                <a:lnTo>
                  <a:pt x="375" y="425"/>
                </a:lnTo>
                <a:lnTo>
                  <a:pt x="378" y="425"/>
                </a:lnTo>
                <a:lnTo>
                  <a:pt x="378" y="425"/>
                </a:lnTo>
                <a:lnTo>
                  <a:pt x="378" y="420"/>
                </a:lnTo>
                <a:lnTo>
                  <a:pt x="378" y="419"/>
                </a:lnTo>
                <a:lnTo>
                  <a:pt x="377" y="417"/>
                </a:lnTo>
                <a:lnTo>
                  <a:pt x="377" y="417"/>
                </a:lnTo>
                <a:lnTo>
                  <a:pt x="373" y="420"/>
                </a:lnTo>
                <a:lnTo>
                  <a:pt x="372" y="425"/>
                </a:lnTo>
                <a:lnTo>
                  <a:pt x="372" y="425"/>
                </a:lnTo>
                <a:close/>
                <a:moveTo>
                  <a:pt x="582" y="417"/>
                </a:moveTo>
                <a:lnTo>
                  <a:pt x="582" y="417"/>
                </a:lnTo>
                <a:lnTo>
                  <a:pt x="581" y="425"/>
                </a:lnTo>
                <a:lnTo>
                  <a:pt x="581" y="425"/>
                </a:lnTo>
                <a:lnTo>
                  <a:pt x="584" y="424"/>
                </a:lnTo>
                <a:lnTo>
                  <a:pt x="585" y="422"/>
                </a:lnTo>
                <a:lnTo>
                  <a:pt x="587" y="417"/>
                </a:lnTo>
                <a:lnTo>
                  <a:pt x="587" y="417"/>
                </a:lnTo>
                <a:lnTo>
                  <a:pt x="585" y="417"/>
                </a:lnTo>
                <a:lnTo>
                  <a:pt x="582" y="417"/>
                </a:lnTo>
                <a:lnTo>
                  <a:pt x="582" y="417"/>
                </a:lnTo>
                <a:close/>
                <a:moveTo>
                  <a:pt x="518" y="420"/>
                </a:moveTo>
                <a:lnTo>
                  <a:pt x="518" y="420"/>
                </a:lnTo>
                <a:lnTo>
                  <a:pt x="517" y="419"/>
                </a:lnTo>
                <a:lnTo>
                  <a:pt x="514" y="417"/>
                </a:lnTo>
                <a:lnTo>
                  <a:pt x="509" y="419"/>
                </a:lnTo>
                <a:lnTo>
                  <a:pt x="505" y="419"/>
                </a:lnTo>
                <a:lnTo>
                  <a:pt x="502" y="417"/>
                </a:lnTo>
                <a:lnTo>
                  <a:pt x="502" y="417"/>
                </a:lnTo>
                <a:lnTo>
                  <a:pt x="500" y="422"/>
                </a:lnTo>
                <a:lnTo>
                  <a:pt x="502" y="424"/>
                </a:lnTo>
                <a:lnTo>
                  <a:pt x="505" y="427"/>
                </a:lnTo>
                <a:lnTo>
                  <a:pt x="508" y="428"/>
                </a:lnTo>
                <a:lnTo>
                  <a:pt x="511" y="428"/>
                </a:lnTo>
                <a:lnTo>
                  <a:pt x="514" y="427"/>
                </a:lnTo>
                <a:lnTo>
                  <a:pt x="517" y="424"/>
                </a:lnTo>
                <a:lnTo>
                  <a:pt x="518" y="420"/>
                </a:lnTo>
                <a:lnTo>
                  <a:pt x="518" y="420"/>
                </a:lnTo>
                <a:close/>
                <a:moveTo>
                  <a:pt x="660" y="417"/>
                </a:moveTo>
                <a:lnTo>
                  <a:pt x="660" y="417"/>
                </a:lnTo>
                <a:lnTo>
                  <a:pt x="657" y="420"/>
                </a:lnTo>
                <a:lnTo>
                  <a:pt x="656" y="422"/>
                </a:lnTo>
                <a:lnTo>
                  <a:pt x="656" y="422"/>
                </a:lnTo>
                <a:lnTo>
                  <a:pt x="656" y="428"/>
                </a:lnTo>
                <a:lnTo>
                  <a:pt x="657" y="433"/>
                </a:lnTo>
                <a:lnTo>
                  <a:pt x="660" y="434"/>
                </a:lnTo>
                <a:lnTo>
                  <a:pt x="660" y="434"/>
                </a:lnTo>
                <a:lnTo>
                  <a:pt x="662" y="425"/>
                </a:lnTo>
                <a:lnTo>
                  <a:pt x="662" y="420"/>
                </a:lnTo>
                <a:lnTo>
                  <a:pt x="660" y="417"/>
                </a:lnTo>
                <a:lnTo>
                  <a:pt x="660" y="417"/>
                </a:lnTo>
                <a:close/>
                <a:moveTo>
                  <a:pt x="227" y="430"/>
                </a:moveTo>
                <a:lnTo>
                  <a:pt x="227" y="430"/>
                </a:lnTo>
                <a:lnTo>
                  <a:pt x="230" y="428"/>
                </a:lnTo>
                <a:lnTo>
                  <a:pt x="232" y="425"/>
                </a:lnTo>
                <a:lnTo>
                  <a:pt x="232" y="425"/>
                </a:lnTo>
                <a:lnTo>
                  <a:pt x="229" y="422"/>
                </a:lnTo>
                <a:lnTo>
                  <a:pt x="226" y="419"/>
                </a:lnTo>
                <a:lnTo>
                  <a:pt x="226" y="419"/>
                </a:lnTo>
                <a:lnTo>
                  <a:pt x="227" y="430"/>
                </a:lnTo>
                <a:lnTo>
                  <a:pt x="227" y="430"/>
                </a:lnTo>
                <a:close/>
                <a:moveTo>
                  <a:pt x="704" y="430"/>
                </a:moveTo>
                <a:lnTo>
                  <a:pt x="704" y="430"/>
                </a:lnTo>
                <a:lnTo>
                  <a:pt x="706" y="428"/>
                </a:lnTo>
                <a:lnTo>
                  <a:pt x="706" y="425"/>
                </a:lnTo>
                <a:lnTo>
                  <a:pt x="704" y="419"/>
                </a:lnTo>
                <a:lnTo>
                  <a:pt x="704" y="419"/>
                </a:lnTo>
                <a:lnTo>
                  <a:pt x="704" y="424"/>
                </a:lnTo>
                <a:lnTo>
                  <a:pt x="704" y="430"/>
                </a:lnTo>
                <a:lnTo>
                  <a:pt x="704" y="430"/>
                </a:lnTo>
                <a:close/>
                <a:moveTo>
                  <a:pt x="494" y="424"/>
                </a:moveTo>
                <a:lnTo>
                  <a:pt x="494" y="424"/>
                </a:lnTo>
                <a:lnTo>
                  <a:pt x="494" y="422"/>
                </a:lnTo>
                <a:lnTo>
                  <a:pt x="492" y="420"/>
                </a:lnTo>
                <a:lnTo>
                  <a:pt x="492" y="420"/>
                </a:lnTo>
                <a:lnTo>
                  <a:pt x="492" y="420"/>
                </a:lnTo>
                <a:lnTo>
                  <a:pt x="492" y="424"/>
                </a:lnTo>
                <a:lnTo>
                  <a:pt x="492" y="424"/>
                </a:lnTo>
                <a:lnTo>
                  <a:pt x="494" y="424"/>
                </a:lnTo>
                <a:lnTo>
                  <a:pt x="494" y="424"/>
                </a:lnTo>
                <a:close/>
                <a:moveTo>
                  <a:pt x="767" y="471"/>
                </a:moveTo>
                <a:lnTo>
                  <a:pt x="767" y="471"/>
                </a:lnTo>
                <a:lnTo>
                  <a:pt x="770" y="459"/>
                </a:lnTo>
                <a:lnTo>
                  <a:pt x="770" y="445"/>
                </a:lnTo>
                <a:lnTo>
                  <a:pt x="768" y="431"/>
                </a:lnTo>
                <a:lnTo>
                  <a:pt x="765" y="420"/>
                </a:lnTo>
                <a:lnTo>
                  <a:pt x="765" y="420"/>
                </a:lnTo>
                <a:lnTo>
                  <a:pt x="765" y="434"/>
                </a:lnTo>
                <a:lnTo>
                  <a:pt x="762" y="448"/>
                </a:lnTo>
                <a:lnTo>
                  <a:pt x="762" y="456"/>
                </a:lnTo>
                <a:lnTo>
                  <a:pt x="762" y="462"/>
                </a:lnTo>
                <a:lnTo>
                  <a:pt x="764" y="466"/>
                </a:lnTo>
                <a:lnTo>
                  <a:pt x="767" y="471"/>
                </a:lnTo>
                <a:lnTo>
                  <a:pt x="767" y="471"/>
                </a:lnTo>
                <a:close/>
                <a:moveTo>
                  <a:pt x="328" y="431"/>
                </a:moveTo>
                <a:lnTo>
                  <a:pt x="328" y="431"/>
                </a:lnTo>
                <a:lnTo>
                  <a:pt x="328" y="427"/>
                </a:lnTo>
                <a:lnTo>
                  <a:pt x="328" y="420"/>
                </a:lnTo>
                <a:lnTo>
                  <a:pt x="328" y="420"/>
                </a:lnTo>
                <a:lnTo>
                  <a:pt x="325" y="420"/>
                </a:lnTo>
                <a:lnTo>
                  <a:pt x="323" y="422"/>
                </a:lnTo>
                <a:lnTo>
                  <a:pt x="322" y="424"/>
                </a:lnTo>
                <a:lnTo>
                  <a:pt x="322" y="425"/>
                </a:lnTo>
                <a:lnTo>
                  <a:pt x="325" y="430"/>
                </a:lnTo>
                <a:lnTo>
                  <a:pt x="328" y="431"/>
                </a:lnTo>
                <a:lnTo>
                  <a:pt x="328" y="431"/>
                </a:lnTo>
                <a:close/>
                <a:moveTo>
                  <a:pt x="567" y="428"/>
                </a:moveTo>
                <a:lnTo>
                  <a:pt x="567" y="428"/>
                </a:lnTo>
                <a:lnTo>
                  <a:pt x="569" y="428"/>
                </a:lnTo>
                <a:lnTo>
                  <a:pt x="570" y="427"/>
                </a:lnTo>
                <a:lnTo>
                  <a:pt x="570" y="427"/>
                </a:lnTo>
                <a:lnTo>
                  <a:pt x="567" y="422"/>
                </a:lnTo>
                <a:lnTo>
                  <a:pt x="564" y="420"/>
                </a:lnTo>
                <a:lnTo>
                  <a:pt x="564" y="420"/>
                </a:lnTo>
                <a:lnTo>
                  <a:pt x="564" y="425"/>
                </a:lnTo>
                <a:lnTo>
                  <a:pt x="566" y="428"/>
                </a:lnTo>
                <a:lnTo>
                  <a:pt x="567" y="428"/>
                </a:lnTo>
                <a:lnTo>
                  <a:pt x="567" y="428"/>
                </a:lnTo>
                <a:close/>
                <a:moveTo>
                  <a:pt x="314" y="433"/>
                </a:moveTo>
                <a:lnTo>
                  <a:pt x="314" y="433"/>
                </a:lnTo>
                <a:lnTo>
                  <a:pt x="312" y="430"/>
                </a:lnTo>
                <a:lnTo>
                  <a:pt x="312" y="427"/>
                </a:lnTo>
                <a:lnTo>
                  <a:pt x="311" y="424"/>
                </a:lnTo>
                <a:lnTo>
                  <a:pt x="309" y="422"/>
                </a:lnTo>
                <a:lnTo>
                  <a:pt x="309" y="422"/>
                </a:lnTo>
                <a:lnTo>
                  <a:pt x="311" y="428"/>
                </a:lnTo>
                <a:lnTo>
                  <a:pt x="311" y="430"/>
                </a:lnTo>
                <a:lnTo>
                  <a:pt x="314" y="433"/>
                </a:lnTo>
                <a:lnTo>
                  <a:pt x="314" y="433"/>
                </a:lnTo>
                <a:close/>
                <a:moveTo>
                  <a:pt x="468" y="431"/>
                </a:moveTo>
                <a:lnTo>
                  <a:pt x="468" y="431"/>
                </a:lnTo>
                <a:lnTo>
                  <a:pt x="466" y="430"/>
                </a:lnTo>
                <a:lnTo>
                  <a:pt x="466" y="427"/>
                </a:lnTo>
                <a:lnTo>
                  <a:pt x="466" y="424"/>
                </a:lnTo>
                <a:lnTo>
                  <a:pt x="466" y="422"/>
                </a:lnTo>
                <a:lnTo>
                  <a:pt x="466" y="422"/>
                </a:lnTo>
                <a:lnTo>
                  <a:pt x="462" y="422"/>
                </a:lnTo>
                <a:lnTo>
                  <a:pt x="460" y="422"/>
                </a:lnTo>
                <a:lnTo>
                  <a:pt x="460" y="424"/>
                </a:lnTo>
                <a:lnTo>
                  <a:pt x="460" y="424"/>
                </a:lnTo>
                <a:lnTo>
                  <a:pt x="463" y="428"/>
                </a:lnTo>
                <a:lnTo>
                  <a:pt x="465" y="431"/>
                </a:lnTo>
                <a:lnTo>
                  <a:pt x="468" y="431"/>
                </a:lnTo>
                <a:lnTo>
                  <a:pt x="468" y="431"/>
                </a:lnTo>
                <a:close/>
                <a:moveTo>
                  <a:pt x="291" y="425"/>
                </a:moveTo>
                <a:lnTo>
                  <a:pt x="291" y="425"/>
                </a:lnTo>
                <a:lnTo>
                  <a:pt x="293" y="430"/>
                </a:lnTo>
                <a:lnTo>
                  <a:pt x="294" y="434"/>
                </a:lnTo>
                <a:lnTo>
                  <a:pt x="294" y="434"/>
                </a:lnTo>
                <a:lnTo>
                  <a:pt x="297" y="428"/>
                </a:lnTo>
                <a:lnTo>
                  <a:pt x="299" y="425"/>
                </a:lnTo>
                <a:lnTo>
                  <a:pt x="297" y="424"/>
                </a:lnTo>
                <a:lnTo>
                  <a:pt x="297" y="424"/>
                </a:lnTo>
                <a:lnTo>
                  <a:pt x="294" y="424"/>
                </a:lnTo>
                <a:lnTo>
                  <a:pt x="291" y="425"/>
                </a:lnTo>
                <a:lnTo>
                  <a:pt x="291" y="425"/>
                </a:lnTo>
                <a:close/>
                <a:moveTo>
                  <a:pt x="445" y="433"/>
                </a:moveTo>
                <a:lnTo>
                  <a:pt x="445" y="433"/>
                </a:lnTo>
                <a:lnTo>
                  <a:pt x="448" y="439"/>
                </a:lnTo>
                <a:lnTo>
                  <a:pt x="451" y="443"/>
                </a:lnTo>
                <a:lnTo>
                  <a:pt x="451" y="443"/>
                </a:lnTo>
                <a:lnTo>
                  <a:pt x="450" y="437"/>
                </a:lnTo>
                <a:lnTo>
                  <a:pt x="448" y="433"/>
                </a:lnTo>
                <a:lnTo>
                  <a:pt x="447" y="427"/>
                </a:lnTo>
                <a:lnTo>
                  <a:pt x="444" y="424"/>
                </a:lnTo>
                <a:lnTo>
                  <a:pt x="444" y="424"/>
                </a:lnTo>
                <a:lnTo>
                  <a:pt x="444" y="428"/>
                </a:lnTo>
                <a:lnTo>
                  <a:pt x="445" y="433"/>
                </a:lnTo>
                <a:lnTo>
                  <a:pt x="445" y="433"/>
                </a:lnTo>
                <a:close/>
                <a:moveTo>
                  <a:pt x="460" y="443"/>
                </a:moveTo>
                <a:lnTo>
                  <a:pt x="460" y="443"/>
                </a:lnTo>
                <a:lnTo>
                  <a:pt x="463" y="440"/>
                </a:lnTo>
                <a:lnTo>
                  <a:pt x="465" y="437"/>
                </a:lnTo>
                <a:lnTo>
                  <a:pt x="465" y="437"/>
                </a:lnTo>
                <a:lnTo>
                  <a:pt x="459" y="430"/>
                </a:lnTo>
                <a:lnTo>
                  <a:pt x="453" y="424"/>
                </a:lnTo>
                <a:lnTo>
                  <a:pt x="453" y="424"/>
                </a:lnTo>
                <a:lnTo>
                  <a:pt x="457" y="434"/>
                </a:lnTo>
                <a:lnTo>
                  <a:pt x="460" y="443"/>
                </a:lnTo>
                <a:lnTo>
                  <a:pt x="460" y="443"/>
                </a:lnTo>
                <a:close/>
                <a:moveTo>
                  <a:pt x="698" y="430"/>
                </a:moveTo>
                <a:lnTo>
                  <a:pt x="698" y="430"/>
                </a:lnTo>
                <a:lnTo>
                  <a:pt x="700" y="427"/>
                </a:lnTo>
                <a:lnTo>
                  <a:pt x="700" y="425"/>
                </a:lnTo>
                <a:lnTo>
                  <a:pt x="698" y="424"/>
                </a:lnTo>
                <a:lnTo>
                  <a:pt x="698" y="424"/>
                </a:lnTo>
                <a:lnTo>
                  <a:pt x="698" y="427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close/>
                <a:moveTo>
                  <a:pt x="774" y="431"/>
                </a:moveTo>
                <a:lnTo>
                  <a:pt x="774" y="431"/>
                </a:lnTo>
                <a:lnTo>
                  <a:pt x="774" y="427"/>
                </a:lnTo>
                <a:lnTo>
                  <a:pt x="774" y="424"/>
                </a:lnTo>
                <a:lnTo>
                  <a:pt x="774" y="424"/>
                </a:lnTo>
                <a:lnTo>
                  <a:pt x="771" y="424"/>
                </a:lnTo>
                <a:lnTo>
                  <a:pt x="771" y="424"/>
                </a:lnTo>
                <a:lnTo>
                  <a:pt x="773" y="428"/>
                </a:lnTo>
                <a:lnTo>
                  <a:pt x="774" y="431"/>
                </a:lnTo>
                <a:lnTo>
                  <a:pt x="774" y="431"/>
                </a:lnTo>
                <a:close/>
                <a:moveTo>
                  <a:pt x="94" y="445"/>
                </a:moveTo>
                <a:lnTo>
                  <a:pt x="94" y="445"/>
                </a:lnTo>
                <a:lnTo>
                  <a:pt x="91" y="433"/>
                </a:lnTo>
                <a:lnTo>
                  <a:pt x="91" y="428"/>
                </a:lnTo>
                <a:lnTo>
                  <a:pt x="90" y="424"/>
                </a:lnTo>
                <a:lnTo>
                  <a:pt x="90" y="424"/>
                </a:lnTo>
                <a:lnTo>
                  <a:pt x="88" y="428"/>
                </a:lnTo>
                <a:lnTo>
                  <a:pt x="90" y="434"/>
                </a:lnTo>
                <a:lnTo>
                  <a:pt x="94" y="445"/>
                </a:lnTo>
                <a:lnTo>
                  <a:pt x="94" y="445"/>
                </a:lnTo>
                <a:close/>
                <a:moveTo>
                  <a:pt x="302" y="434"/>
                </a:moveTo>
                <a:lnTo>
                  <a:pt x="302" y="434"/>
                </a:lnTo>
                <a:lnTo>
                  <a:pt x="303" y="434"/>
                </a:lnTo>
                <a:lnTo>
                  <a:pt x="306" y="434"/>
                </a:lnTo>
                <a:lnTo>
                  <a:pt x="306" y="434"/>
                </a:lnTo>
                <a:lnTo>
                  <a:pt x="306" y="428"/>
                </a:lnTo>
                <a:lnTo>
                  <a:pt x="303" y="424"/>
                </a:lnTo>
                <a:lnTo>
                  <a:pt x="303" y="424"/>
                </a:lnTo>
                <a:lnTo>
                  <a:pt x="303" y="428"/>
                </a:lnTo>
                <a:lnTo>
                  <a:pt x="302" y="434"/>
                </a:lnTo>
                <a:lnTo>
                  <a:pt x="302" y="434"/>
                </a:lnTo>
                <a:close/>
                <a:moveTo>
                  <a:pt x="620" y="434"/>
                </a:moveTo>
                <a:lnTo>
                  <a:pt x="620" y="434"/>
                </a:lnTo>
                <a:lnTo>
                  <a:pt x="620" y="428"/>
                </a:lnTo>
                <a:lnTo>
                  <a:pt x="620" y="425"/>
                </a:lnTo>
                <a:lnTo>
                  <a:pt x="619" y="424"/>
                </a:lnTo>
                <a:lnTo>
                  <a:pt x="619" y="424"/>
                </a:lnTo>
                <a:lnTo>
                  <a:pt x="619" y="430"/>
                </a:lnTo>
                <a:lnTo>
                  <a:pt x="619" y="431"/>
                </a:lnTo>
                <a:lnTo>
                  <a:pt x="620" y="434"/>
                </a:lnTo>
                <a:lnTo>
                  <a:pt x="620" y="434"/>
                </a:lnTo>
                <a:close/>
                <a:moveTo>
                  <a:pt x="419" y="427"/>
                </a:moveTo>
                <a:lnTo>
                  <a:pt x="419" y="427"/>
                </a:lnTo>
                <a:lnTo>
                  <a:pt x="419" y="433"/>
                </a:lnTo>
                <a:lnTo>
                  <a:pt x="422" y="436"/>
                </a:lnTo>
                <a:lnTo>
                  <a:pt x="422" y="436"/>
                </a:lnTo>
                <a:lnTo>
                  <a:pt x="427" y="431"/>
                </a:lnTo>
                <a:lnTo>
                  <a:pt x="430" y="428"/>
                </a:lnTo>
                <a:lnTo>
                  <a:pt x="433" y="425"/>
                </a:lnTo>
                <a:lnTo>
                  <a:pt x="433" y="425"/>
                </a:lnTo>
                <a:lnTo>
                  <a:pt x="425" y="425"/>
                </a:lnTo>
                <a:lnTo>
                  <a:pt x="419" y="427"/>
                </a:lnTo>
                <a:lnTo>
                  <a:pt x="419" y="427"/>
                </a:lnTo>
                <a:close/>
                <a:moveTo>
                  <a:pt x="276" y="428"/>
                </a:moveTo>
                <a:lnTo>
                  <a:pt x="276" y="428"/>
                </a:lnTo>
                <a:lnTo>
                  <a:pt x="279" y="433"/>
                </a:lnTo>
                <a:lnTo>
                  <a:pt x="279" y="433"/>
                </a:lnTo>
                <a:lnTo>
                  <a:pt x="284" y="433"/>
                </a:lnTo>
                <a:lnTo>
                  <a:pt x="288" y="434"/>
                </a:lnTo>
                <a:lnTo>
                  <a:pt x="288" y="434"/>
                </a:lnTo>
                <a:lnTo>
                  <a:pt x="287" y="430"/>
                </a:lnTo>
                <a:lnTo>
                  <a:pt x="285" y="425"/>
                </a:lnTo>
                <a:lnTo>
                  <a:pt x="285" y="425"/>
                </a:lnTo>
                <a:lnTo>
                  <a:pt x="280" y="427"/>
                </a:lnTo>
                <a:lnTo>
                  <a:pt x="276" y="428"/>
                </a:lnTo>
                <a:lnTo>
                  <a:pt x="276" y="428"/>
                </a:lnTo>
                <a:close/>
                <a:moveTo>
                  <a:pt x="319" y="431"/>
                </a:moveTo>
                <a:lnTo>
                  <a:pt x="319" y="431"/>
                </a:lnTo>
                <a:lnTo>
                  <a:pt x="319" y="428"/>
                </a:lnTo>
                <a:lnTo>
                  <a:pt x="317" y="425"/>
                </a:lnTo>
                <a:lnTo>
                  <a:pt x="317" y="425"/>
                </a:lnTo>
                <a:lnTo>
                  <a:pt x="317" y="430"/>
                </a:lnTo>
                <a:lnTo>
                  <a:pt x="319" y="431"/>
                </a:lnTo>
                <a:lnTo>
                  <a:pt x="319" y="431"/>
                </a:lnTo>
                <a:close/>
                <a:moveTo>
                  <a:pt x="517" y="431"/>
                </a:moveTo>
                <a:lnTo>
                  <a:pt x="517" y="431"/>
                </a:lnTo>
                <a:lnTo>
                  <a:pt x="518" y="431"/>
                </a:lnTo>
                <a:lnTo>
                  <a:pt x="521" y="433"/>
                </a:lnTo>
                <a:lnTo>
                  <a:pt x="521" y="433"/>
                </a:lnTo>
                <a:lnTo>
                  <a:pt x="521" y="428"/>
                </a:lnTo>
                <a:lnTo>
                  <a:pt x="521" y="427"/>
                </a:lnTo>
                <a:lnTo>
                  <a:pt x="520" y="425"/>
                </a:lnTo>
                <a:lnTo>
                  <a:pt x="520" y="425"/>
                </a:lnTo>
                <a:lnTo>
                  <a:pt x="517" y="428"/>
                </a:lnTo>
                <a:lnTo>
                  <a:pt x="517" y="430"/>
                </a:lnTo>
                <a:lnTo>
                  <a:pt x="517" y="431"/>
                </a:lnTo>
                <a:lnTo>
                  <a:pt x="517" y="431"/>
                </a:lnTo>
                <a:close/>
                <a:moveTo>
                  <a:pt x="259" y="431"/>
                </a:moveTo>
                <a:lnTo>
                  <a:pt x="259" y="431"/>
                </a:lnTo>
                <a:lnTo>
                  <a:pt x="262" y="431"/>
                </a:lnTo>
                <a:lnTo>
                  <a:pt x="264" y="430"/>
                </a:lnTo>
                <a:lnTo>
                  <a:pt x="264" y="430"/>
                </a:lnTo>
                <a:lnTo>
                  <a:pt x="264" y="428"/>
                </a:lnTo>
                <a:lnTo>
                  <a:pt x="264" y="427"/>
                </a:lnTo>
                <a:lnTo>
                  <a:pt x="264" y="427"/>
                </a:lnTo>
                <a:lnTo>
                  <a:pt x="261" y="428"/>
                </a:lnTo>
                <a:lnTo>
                  <a:pt x="259" y="431"/>
                </a:lnTo>
                <a:lnTo>
                  <a:pt x="259" y="431"/>
                </a:lnTo>
                <a:close/>
                <a:moveTo>
                  <a:pt x="346" y="427"/>
                </a:moveTo>
                <a:lnTo>
                  <a:pt x="346" y="427"/>
                </a:lnTo>
                <a:lnTo>
                  <a:pt x="346" y="428"/>
                </a:lnTo>
                <a:lnTo>
                  <a:pt x="348" y="428"/>
                </a:lnTo>
                <a:lnTo>
                  <a:pt x="349" y="428"/>
                </a:lnTo>
                <a:lnTo>
                  <a:pt x="349" y="428"/>
                </a:lnTo>
                <a:lnTo>
                  <a:pt x="349" y="427"/>
                </a:lnTo>
                <a:lnTo>
                  <a:pt x="349" y="427"/>
                </a:lnTo>
                <a:lnTo>
                  <a:pt x="346" y="427"/>
                </a:lnTo>
                <a:lnTo>
                  <a:pt x="346" y="427"/>
                </a:lnTo>
                <a:close/>
                <a:moveTo>
                  <a:pt x="573" y="437"/>
                </a:moveTo>
                <a:lnTo>
                  <a:pt x="573" y="437"/>
                </a:lnTo>
                <a:lnTo>
                  <a:pt x="576" y="436"/>
                </a:lnTo>
                <a:lnTo>
                  <a:pt x="578" y="431"/>
                </a:lnTo>
                <a:lnTo>
                  <a:pt x="578" y="428"/>
                </a:lnTo>
                <a:lnTo>
                  <a:pt x="575" y="427"/>
                </a:lnTo>
                <a:lnTo>
                  <a:pt x="575" y="427"/>
                </a:lnTo>
                <a:lnTo>
                  <a:pt x="573" y="428"/>
                </a:lnTo>
                <a:lnTo>
                  <a:pt x="573" y="431"/>
                </a:lnTo>
                <a:lnTo>
                  <a:pt x="573" y="437"/>
                </a:lnTo>
                <a:lnTo>
                  <a:pt x="573" y="437"/>
                </a:lnTo>
                <a:close/>
                <a:moveTo>
                  <a:pt x="587" y="430"/>
                </a:moveTo>
                <a:lnTo>
                  <a:pt x="587" y="430"/>
                </a:lnTo>
                <a:lnTo>
                  <a:pt x="588" y="430"/>
                </a:lnTo>
                <a:lnTo>
                  <a:pt x="588" y="430"/>
                </a:lnTo>
                <a:lnTo>
                  <a:pt x="588" y="427"/>
                </a:lnTo>
                <a:lnTo>
                  <a:pt x="587" y="427"/>
                </a:lnTo>
                <a:lnTo>
                  <a:pt x="587" y="427"/>
                </a:lnTo>
                <a:lnTo>
                  <a:pt x="587" y="428"/>
                </a:lnTo>
                <a:lnTo>
                  <a:pt x="587" y="430"/>
                </a:lnTo>
                <a:lnTo>
                  <a:pt x="587" y="430"/>
                </a:lnTo>
                <a:close/>
                <a:moveTo>
                  <a:pt x="387" y="433"/>
                </a:moveTo>
                <a:lnTo>
                  <a:pt x="387" y="433"/>
                </a:lnTo>
                <a:lnTo>
                  <a:pt x="392" y="433"/>
                </a:lnTo>
                <a:lnTo>
                  <a:pt x="398" y="434"/>
                </a:lnTo>
                <a:lnTo>
                  <a:pt x="398" y="434"/>
                </a:lnTo>
                <a:lnTo>
                  <a:pt x="399" y="434"/>
                </a:lnTo>
                <a:lnTo>
                  <a:pt x="399" y="434"/>
                </a:lnTo>
                <a:lnTo>
                  <a:pt x="399" y="431"/>
                </a:lnTo>
                <a:lnTo>
                  <a:pt x="398" y="430"/>
                </a:lnTo>
                <a:lnTo>
                  <a:pt x="395" y="428"/>
                </a:lnTo>
                <a:lnTo>
                  <a:pt x="390" y="428"/>
                </a:lnTo>
                <a:lnTo>
                  <a:pt x="387" y="433"/>
                </a:lnTo>
                <a:lnTo>
                  <a:pt x="387" y="433"/>
                </a:lnTo>
                <a:close/>
                <a:moveTo>
                  <a:pt x="166" y="442"/>
                </a:moveTo>
                <a:lnTo>
                  <a:pt x="166" y="442"/>
                </a:lnTo>
                <a:lnTo>
                  <a:pt x="165" y="437"/>
                </a:lnTo>
                <a:lnTo>
                  <a:pt x="166" y="434"/>
                </a:lnTo>
                <a:lnTo>
                  <a:pt x="166" y="433"/>
                </a:lnTo>
                <a:lnTo>
                  <a:pt x="166" y="428"/>
                </a:lnTo>
                <a:lnTo>
                  <a:pt x="166" y="428"/>
                </a:lnTo>
                <a:lnTo>
                  <a:pt x="165" y="428"/>
                </a:lnTo>
                <a:lnTo>
                  <a:pt x="163" y="428"/>
                </a:lnTo>
                <a:lnTo>
                  <a:pt x="163" y="428"/>
                </a:lnTo>
                <a:lnTo>
                  <a:pt x="163" y="436"/>
                </a:lnTo>
                <a:lnTo>
                  <a:pt x="165" y="439"/>
                </a:lnTo>
                <a:lnTo>
                  <a:pt x="166" y="442"/>
                </a:lnTo>
                <a:lnTo>
                  <a:pt x="166" y="442"/>
                </a:lnTo>
                <a:close/>
                <a:moveTo>
                  <a:pt x="174" y="440"/>
                </a:moveTo>
                <a:lnTo>
                  <a:pt x="174" y="440"/>
                </a:lnTo>
                <a:lnTo>
                  <a:pt x="180" y="439"/>
                </a:lnTo>
                <a:lnTo>
                  <a:pt x="186" y="436"/>
                </a:lnTo>
                <a:lnTo>
                  <a:pt x="186" y="436"/>
                </a:lnTo>
                <a:lnTo>
                  <a:pt x="183" y="428"/>
                </a:lnTo>
                <a:lnTo>
                  <a:pt x="183" y="428"/>
                </a:lnTo>
                <a:lnTo>
                  <a:pt x="178" y="430"/>
                </a:lnTo>
                <a:lnTo>
                  <a:pt x="175" y="433"/>
                </a:lnTo>
                <a:lnTo>
                  <a:pt x="174" y="436"/>
                </a:lnTo>
                <a:lnTo>
                  <a:pt x="174" y="440"/>
                </a:lnTo>
                <a:lnTo>
                  <a:pt x="174" y="440"/>
                </a:lnTo>
                <a:close/>
                <a:moveTo>
                  <a:pt x="489" y="449"/>
                </a:moveTo>
                <a:lnTo>
                  <a:pt x="489" y="449"/>
                </a:lnTo>
                <a:lnTo>
                  <a:pt x="488" y="437"/>
                </a:lnTo>
                <a:lnTo>
                  <a:pt x="486" y="428"/>
                </a:lnTo>
                <a:lnTo>
                  <a:pt x="486" y="428"/>
                </a:lnTo>
                <a:lnTo>
                  <a:pt x="485" y="428"/>
                </a:lnTo>
                <a:lnTo>
                  <a:pt x="485" y="428"/>
                </a:lnTo>
                <a:lnTo>
                  <a:pt x="486" y="439"/>
                </a:lnTo>
                <a:lnTo>
                  <a:pt x="488" y="445"/>
                </a:lnTo>
                <a:lnTo>
                  <a:pt x="489" y="449"/>
                </a:lnTo>
                <a:lnTo>
                  <a:pt x="489" y="449"/>
                </a:lnTo>
                <a:close/>
                <a:moveTo>
                  <a:pt x="116" y="440"/>
                </a:moveTo>
                <a:lnTo>
                  <a:pt x="116" y="440"/>
                </a:lnTo>
                <a:lnTo>
                  <a:pt x="116" y="434"/>
                </a:lnTo>
                <a:lnTo>
                  <a:pt x="116" y="428"/>
                </a:lnTo>
                <a:lnTo>
                  <a:pt x="116" y="428"/>
                </a:lnTo>
                <a:lnTo>
                  <a:pt x="113" y="430"/>
                </a:lnTo>
                <a:lnTo>
                  <a:pt x="111" y="431"/>
                </a:lnTo>
                <a:lnTo>
                  <a:pt x="111" y="434"/>
                </a:lnTo>
                <a:lnTo>
                  <a:pt x="113" y="437"/>
                </a:lnTo>
                <a:lnTo>
                  <a:pt x="116" y="440"/>
                </a:lnTo>
                <a:lnTo>
                  <a:pt x="116" y="440"/>
                </a:lnTo>
                <a:close/>
                <a:moveTo>
                  <a:pt x="140" y="430"/>
                </a:moveTo>
                <a:lnTo>
                  <a:pt x="140" y="430"/>
                </a:lnTo>
                <a:lnTo>
                  <a:pt x="142" y="433"/>
                </a:lnTo>
                <a:lnTo>
                  <a:pt x="142" y="436"/>
                </a:lnTo>
                <a:lnTo>
                  <a:pt x="142" y="436"/>
                </a:lnTo>
                <a:lnTo>
                  <a:pt x="145" y="433"/>
                </a:lnTo>
                <a:lnTo>
                  <a:pt x="149" y="428"/>
                </a:lnTo>
                <a:lnTo>
                  <a:pt x="149" y="428"/>
                </a:lnTo>
                <a:lnTo>
                  <a:pt x="145" y="428"/>
                </a:lnTo>
                <a:lnTo>
                  <a:pt x="140" y="430"/>
                </a:lnTo>
                <a:lnTo>
                  <a:pt x="140" y="430"/>
                </a:lnTo>
                <a:close/>
                <a:moveTo>
                  <a:pt x="191" y="434"/>
                </a:moveTo>
                <a:lnTo>
                  <a:pt x="191" y="434"/>
                </a:lnTo>
                <a:lnTo>
                  <a:pt x="192" y="433"/>
                </a:lnTo>
                <a:lnTo>
                  <a:pt x="194" y="430"/>
                </a:lnTo>
                <a:lnTo>
                  <a:pt x="194" y="430"/>
                </a:lnTo>
                <a:lnTo>
                  <a:pt x="192" y="428"/>
                </a:lnTo>
                <a:lnTo>
                  <a:pt x="189" y="428"/>
                </a:lnTo>
                <a:lnTo>
                  <a:pt x="189" y="428"/>
                </a:lnTo>
                <a:lnTo>
                  <a:pt x="189" y="433"/>
                </a:lnTo>
                <a:lnTo>
                  <a:pt x="189" y="434"/>
                </a:lnTo>
                <a:lnTo>
                  <a:pt x="191" y="434"/>
                </a:lnTo>
                <a:lnTo>
                  <a:pt x="191" y="434"/>
                </a:lnTo>
                <a:close/>
                <a:moveTo>
                  <a:pt x="477" y="431"/>
                </a:moveTo>
                <a:lnTo>
                  <a:pt x="477" y="431"/>
                </a:lnTo>
                <a:lnTo>
                  <a:pt x="480" y="440"/>
                </a:lnTo>
                <a:lnTo>
                  <a:pt x="480" y="445"/>
                </a:lnTo>
                <a:lnTo>
                  <a:pt x="482" y="446"/>
                </a:lnTo>
                <a:lnTo>
                  <a:pt x="482" y="446"/>
                </a:lnTo>
                <a:lnTo>
                  <a:pt x="482" y="437"/>
                </a:lnTo>
                <a:lnTo>
                  <a:pt x="480" y="433"/>
                </a:lnTo>
                <a:lnTo>
                  <a:pt x="479" y="428"/>
                </a:lnTo>
                <a:lnTo>
                  <a:pt x="479" y="428"/>
                </a:lnTo>
                <a:lnTo>
                  <a:pt x="477" y="430"/>
                </a:lnTo>
                <a:lnTo>
                  <a:pt x="477" y="431"/>
                </a:lnTo>
                <a:lnTo>
                  <a:pt x="477" y="431"/>
                </a:lnTo>
                <a:close/>
                <a:moveTo>
                  <a:pt x="101" y="442"/>
                </a:moveTo>
                <a:lnTo>
                  <a:pt x="101" y="442"/>
                </a:lnTo>
                <a:lnTo>
                  <a:pt x="101" y="440"/>
                </a:lnTo>
                <a:lnTo>
                  <a:pt x="101" y="439"/>
                </a:lnTo>
                <a:lnTo>
                  <a:pt x="102" y="437"/>
                </a:lnTo>
                <a:lnTo>
                  <a:pt x="102" y="436"/>
                </a:lnTo>
                <a:lnTo>
                  <a:pt x="102" y="436"/>
                </a:lnTo>
                <a:lnTo>
                  <a:pt x="101" y="433"/>
                </a:lnTo>
                <a:lnTo>
                  <a:pt x="98" y="430"/>
                </a:lnTo>
                <a:lnTo>
                  <a:pt x="98" y="430"/>
                </a:lnTo>
                <a:lnTo>
                  <a:pt x="98" y="436"/>
                </a:lnTo>
                <a:lnTo>
                  <a:pt x="101" y="442"/>
                </a:lnTo>
                <a:lnTo>
                  <a:pt x="101" y="442"/>
                </a:lnTo>
                <a:close/>
                <a:moveTo>
                  <a:pt x="422" y="442"/>
                </a:moveTo>
                <a:lnTo>
                  <a:pt x="422" y="442"/>
                </a:lnTo>
                <a:lnTo>
                  <a:pt x="425" y="445"/>
                </a:lnTo>
                <a:lnTo>
                  <a:pt x="428" y="446"/>
                </a:lnTo>
                <a:lnTo>
                  <a:pt x="438" y="451"/>
                </a:lnTo>
                <a:lnTo>
                  <a:pt x="438" y="451"/>
                </a:lnTo>
                <a:lnTo>
                  <a:pt x="436" y="440"/>
                </a:lnTo>
                <a:lnTo>
                  <a:pt x="433" y="430"/>
                </a:lnTo>
                <a:lnTo>
                  <a:pt x="433" y="430"/>
                </a:lnTo>
                <a:lnTo>
                  <a:pt x="428" y="436"/>
                </a:lnTo>
                <a:lnTo>
                  <a:pt x="425" y="439"/>
                </a:lnTo>
                <a:lnTo>
                  <a:pt x="422" y="442"/>
                </a:lnTo>
                <a:lnTo>
                  <a:pt x="422" y="442"/>
                </a:lnTo>
                <a:close/>
                <a:moveTo>
                  <a:pt x="27" y="442"/>
                </a:moveTo>
                <a:lnTo>
                  <a:pt x="27" y="442"/>
                </a:lnTo>
                <a:lnTo>
                  <a:pt x="27" y="440"/>
                </a:lnTo>
                <a:lnTo>
                  <a:pt x="27" y="440"/>
                </a:lnTo>
                <a:lnTo>
                  <a:pt x="32" y="448"/>
                </a:lnTo>
                <a:lnTo>
                  <a:pt x="33" y="457"/>
                </a:lnTo>
                <a:lnTo>
                  <a:pt x="37" y="466"/>
                </a:lnTo>
                <a:lnTo>
                  <a:pt x="40" y="474"/>
                </a:lnTo>
                <a:lnTo>
                  <a:pt x="40" y="474"/>
                </a:lnTo>
                <a:lnTo>
                  <a:pt x="41" y="472"/>
                </a:lnTo>
                <a:lnTo>
                  <a:pt x="43" y="472"/>
                </a:lnTo>
                <a:lnTo>
                  <a:pt x="43" y="472"/>
                </a:lnTo>
                <a:lnTo>
                  <a:pt x="32" y="431"/>
                </a:lnTo>
                <a:lnTo>
                  <a:pt x="32" y="431"/>
                </a:lnTo>
                <a:lnTo>
                  <a:pt x="27" y="431"/>
                </a:lnTo>
                <a:lnTo>
                  <a:pt x="27" y="431"/>
                </a:lnTo>
                <a:lnTo>
                  <a:pt x="27" y="437"/>
                </a:lnTo>
                <a:lnTo>
                  <a:pt x="27" y="442"/>
                </a:lnTo>
                <a:lnTo>
                  <a:pt x="27" y="442"/>
                </a:lnTo>
                <a:close/>
                <a:moveTo>
                  <a:pt x="495" y="446"/>
                </a:moveTo>
                <a:lnTo>
                  <a:pt x="495" y="446"/>
                </a:lnTo>
                <a:lnTo>
                  <a:pt x="497" y="443"/>
                </a:lnTo>
                <a:lnTo>
                  <a:pt x="497" y="439"/>
                </a:lnTo>
                <a:lnTo>
                  <a:pt x="495" y="434"/>
                </a:lnTo>
                <a:lnTo>
                  <a:pt x="494" y="431"/>
                </a:lnTo>
                <a:lnTo>
                  <a:pt x="492" y="431"/>
                </a:lnTo>
                <a:lnTo>
                  <a:pt x="492" y="431"/>
                </a:lnTo>
                <a:lnTo>
                  <a:pt x="494" y="434"/>
                </a:lnTo>
                <a:lnTo>
                  <a:pt x="494" y="439"/>
                </a:lnTo>
                <a:lnTo>
                  <a:pt x="494" y="443"/>
                </a:lnTo>
                <a:lnTo>
                  <a:pt x="495" y="446"/>
                </a:lnTo>
                <a:lnTo>
                  <a:pt x="495" y="446"/>
                </a:lnTo>
                <a:close/>
                <a:moveTo>
                  <a:pt x="631" y="449"/>
                </a:moveTo>
                <a:lnTo>
                  <a:pt x="631" y="449"/>
                </a:lnTo>
                <a:lnTo>
                  <a:pt x="636" y="452"/>
                </a:lnTo>
                <a:lnTo>
                  <a:pt x="639" y="452"/>
                </a:lnTo>
                <a:lnTo>
                  <a:pt x="640" y="451"/>
                </a:lnTo>
                <a:lnTo>
                  <a:pt x="643" y="446"/>
                </a:lnTo>
                <a:lnTo>
                  <a:pt x="645" y="437"/>
                </a:lnTo>
                <a:lnTo>
                  <a:pt x="645" y="434"/>
                </a:lnTo>
                <a:lnTo>
                  <a:pt x="645" y="431"/>
                </a:lnTo>
                <a:lnTo>
                  <a:pt x="645" y="431"/>
                </a:lnTo>
                <a:lnTo>
                  <a:pt x="642" y="436"/>
                </a:lnTo>
                <a:lnTo>
                  <a:pt x="637" y="440"/>
                </a:lnTo>
                <a:lnTo>
                  <a:pt x="634" y="443"/>
                </a:lnTo>
                <a:lnTo>
                  <a:pt x="631" y="449"/>
                </a:lnTo>
                <a:lnTo>
                  <a:pt x="631" y="449"/>
                </a:lnTo>
                <a:close/>
                <a:moveTo>
                  <a:pt x="666" y="437"/>
                </a:moveTo>
                <a:lnTo>
                  <a:pt x="666" y="437"/>
                </a:lnTo>
                <a:lnTo>
                  <a:pt x="666" y="434"/>
                </a:lnTo>
                <a:lnTo>
                  <a:pt x="666" y="433"/>
                </a:lnTo>
                <a:lnTo>
                  <a:pt x="666" y="431"/>
                </a:lnTo>
                <a:lnTo>
                  <a:pt x="666" y="431"/>
                </a:lnTo>
                <a:lnTo>
                  <a:pt x="665" y="434"/>
                </a:lnTo>
                <a:lnTo>
                  <a:pt x="665" y="436"/>
                </a:lnTo>
                <a:lnTo>
                  <a:pt x="666" y="437"/>
                </a:lnTo>
                <a:lnTo>
                  <a:pt x="666" y="437"/>
                </a:lnTo>
                <a:close/>
                <a:moveTo>
                  <a:pt x="355" y="434"/>
                </a:moveTo>
                <a:lnTo>
                  <a:pt x="355" y="434"/>
                </a:lnTo>
                <a:lnTo>
                  <a:pt x="358" y="434"/>
                </a:lnTo>
                <a:lnTo>
                  <a:pt x="358" y="431"/>
                </a:lnTo>
                <a:lnTo>
                  <a:pt x="358" y="431"/>
                </a:lnTo>
                <a:lnTo>
                  <a:pt x="355" y="433"/>
                </a:lnTo>
                <a:lnTo>
                  <a:pt x="355" y="434"/>
                </a:lnTo>
                <a:lnTo>
                  <a:pt x="355" y="434"/>
                </a:lnTo>
                <a:close/>
                <a:moveTo>
                  <a:pt x="378" y="434"/>
                </a:moveTo>
                <a:lnTo>
                  <a:pt x="378" y="434"/>
                </a:lnTo>
                <a:lnTo>
                  <a:pt x="380" y="433"/>
                </a:lnTo>
                <a:lnTo>
                  <a:pt x="380" y="433"/>
                </a:lnTo>
                <a:lnTo>
                  <a:pt x="377" y="431"/>
                </a:lnTo>
                <a:lnTo>
                  <a:pt x="377" y="431"/>
                </a:lnTo>
                <a:lnTo>
                  <a:pt x="377" y="434"/>
                </a:lnTo>
                <a:lnTo>
                  <a:pt x="378" y="434"/>
                </a:lnTo>
                <a:lnTo>
                  <a:pt x="378" y="434"/>
                </a:lnTo>
                <a:close/>
                <a:moveTo>
                  <a:pt x="581" y="445"/>
                </a:moveTo>
                <a:lnTo>
                  <a:pt x="581" y="445"/>
                </a:lnTo>
                <a:lnTo>
                  <a:pt x="590" y="448"/>
                </a:lnTo>
                <a:lnTo>
                  <a:pt x="590" y="448"/>
                </a:lnTo>
                <a:lnTo>
                  <a:pt x="590" y="439"/>
                </a:lnTo>
                <a:lnTo>
                  <a:pt x="588" y="434"/>
                </a:lnTo>
                <a:lnTo>
                  <a:pt x="584" y="431"/>
                </a:lnTo>
                <a:lnTo>
                  <a:pt x="584" y="431"/>
                </a:lnTo>
                <a:lnTo>
                  <a:pt x="582" y="434"/>
                </a:lnTo>
                <a:lnTo>
                  <a:pt x="581" y="437"/>
                </a:lnTo>
                <a:lnTo>
                  <a:pt x="581" y="445"/>
                </a:lnTo>
                <a:lnTo>
                  <a:pt x="581" y="445"/>
                </a:lnTo>
                <a:close/>
                <a:moveTo>
                  <a:pt x="137" y="440"/>
                </a:moveTo>
                <a:lnTo>
                  <a:pt x="137" y="440"/>
                </a:lnTo>
                <a:lnTo>
                  <a:pt x="136" y="436"/>
                </a:lnTo>
                <a:lnTo>
                  <a:pt x="136" y="434"/>
                </a:lnTo>
                <a:lnTo>
                  <a:pt x="136" y="433"/>
                </a:lnTo>
                <a:lnTo>
                  <a:pt x="136" y="433"/>
                </a:lnTo>
                <a:lnTo>
                  <a:pt x="134" y="434"/>
                </a:lnTo>
                <a:lnTo>
                  <a:pt x="133" y="437"/>
                </a:lnTo>
                <a:lnTo>
                  <a:pt x="134" y="440"/>
                </a:lnTo>
                <a:lnTo>
                  <a:pt x="137" y="440"/>
                </a:lnTo>
                <a:lnTo>
                  <a:pt x="137" y="440"/>
                </a:lnTo>
                <a:close/>
                <a:moveTo>
                  <a:pt x="502" y="439"/>
                </a:moveTo>
                <a:lnTo>
                  <a:pt x="502" y="439"/>
                </a:lnTo>
                <a:lnTo>
                  <a:pt x="505" y="437"/>
                </a:lnTo>
                <a:lnTo>
                  <a:pt x="505" y="436"/>
                </a:lnTo>
                <a:lnTo>
                  <a:pt x="505" y="434"/>
                </a:lnTo>
                <a:lnTo>
                  <a:pt x="505" y="434"/>
                </a:lnTo>
                <a:lnTo>
                  <a:pt x="503" y="433"/>
                </a:lnTo>
                <a:lnTo>
                  <a:pt x="500" y="433"/>
                </a:lnTo>
                <a:lnTo>
                  <a:pt x="500" y="433"/>
                </a:lnTo>
                <a:lnTo>
                  <a:pt x="500" y="436"/>
                </a:lnTo>
                <a:lnTo>
                  <a:pt x="502" y="437"/>
                </a:lnTo>
                <a:lnTo>
                  <a:pt x="502" y="439"/>
                </a:lnTo>
                <a:lnTo>
                  <a:pt x="502" y="439"/>
                </a:lnTo>
                <a:close/>
                <a:moveTo>
                  <a:pt x="781" y="442"/>
                </a:moveTo>
                <a:lnTo>
                  <a:pt x="781" y="442"/>
                </a:lnTo>
                <a:lnTo>
                  <a:pt x="781" y="437"/>
                </a:lnTo>
                <a:lnTo>
                  <a:pt x="781" y="434"/>
                </a:lnTo>
                <a:lnTo>
                  <a:pt x="781" y="434"/>
                </a:lnTo>
                <a:lnTo>
                  <a:pt x="781" y="434"/>
                </a:lnTo>
                <a:lnTo>
                  <a:pt x="781" y="436"/>
                </a:lnTo>
                <a:lnTo>
                  <a:pt x="781" y="437"/>
                </a:lnTo>
                <a:lnTo>
                  <a:pt x="779" y="440"/>
                </a:lnTo>
                <a:lnTo>
                  <a:pt x="781" y="442"/>
                </a:lnTo>
                <a:lnTo>
                  <a:pt x="781" y="442"/>
                </a:lnTo>
                <a:close/>
                <a:moveTo>
                  <a:pt x="73" y="466"/>
                </a:moveTo>
                <a:lnTo>
                  <a:pt x="73" y="466"/>
                </a:lnTo>
                <a:lnTo>
                  <a:pt x="76" y="465"/>
                </a:lnTo>
                <a:lnTo>
                  <a:pt x="79" y="462"/>
                </a:lnTo>
                <a:lnTo>
                  <a:pt x="81" y="457"/>
                </a:lnTo>
                <a:lnTo>
                  <a:pt x="81" y="452"/>
                </a:lnTo>
                <a:lnTo>
                  <a:pt x="79" y="442"/>
                </a:lnTo>
                <a:lnTo>
                  <a:pt x="76" y="434"/>
                </a:lnTo>
                <a:lnTo>
                  <a:pt x="76" y="434"/>
                </a:lnTo>
                <a:lnTo>
                  <a:pt x="73" y="442"/>
                </a:lnTo>
                <a:lnTo>
                  <a:pt x="73" y="449"/>
                </a:lnTo>
                <a:lnTo>
                  <a:pt x="73" y="466"/>
                </a:lnTo>
                <a:lnTo>
                  <a:pt x="73" y="466"/>
                </a:lnTo>
                <a:close/>
                <a:moveTo>
                  <a:pt x="352" y="440"/>
                </a:moveTo>
                <a:lnTo>
                  <a:pt x="352" y="440"/>
                </a:lnTo>
                <a:lnTo>
                  <a:pt x="351" y="437"/>
                </a:lnTo>
                <a:lnTo>
                  <a:pt x="351" y="434"/>
                </a:lnTo>
                <a:lnTo>
                  <a:pt x="351" y="434"/>
                </a:lnTo>
                <a:lnTo>
                  <a:pt x="349" y="434"/>
                </a:lnTo>
                <a:lnTo>
                  <a:pt x="348" y="434"/>
                </a:lnTo>
                <a:lnTo>
                  <a:pt x="348" y="434"/>
                </a:lnTo>
                <a:lnTo>
                  <a:pt x="349" y="436"/>
                </a:lnTo>
                <a:lnTo>
                  <a:pt x="349" y="437"/>
                </a:lnTo>
                <a:lnTo>
                  <a:pt x="351" y="439"/>
                </a:lnTo>
                <a:lnTo>
                  <a:pt x="352" y="440"/>
                </a:lnTo>
                <a:lnTo>
                  <a:pt x="352" y="440"/>
                </a:lnTo>
                <a:close/>
                <a:moveTo>
                  <a:pt x="360" y="452"/>
                </a:moveTo>
                <a:lnTo>
                  <a:pt x="360" y="452"/>
                </a:lnTo>
                <a:lnTo>
                  <a:pt x="363" y="449"/>
                </a:lnTo>
                <a:lnTo>
                  <a:pt x="366" y="445"/>
                </a:lnTo>
                <a:lnTo>
                  <a:pt x="366" y="445"/>
                </a:lnTo>
                <a:lnTo>
                  <a:pt x="366" y="442"/>
                </a:lnTo>
                <a:lnTo>
                  <a:pt x="364" y="439"/>
                </a:lnTo>
                <a:lnTo>
                  <a:pt x="364" y="436"/>
                </a:lnTo>
                <a:lnTo>
                  <a:pt x="361" y="434"/>
                </a:lnTo>
                <a:lnTo>
                  <a:pt x="361" y="434"/>
                </a:lnTo>
                <a:lnTo>
                  <a:pt x="358" y="437"/>
                </a:lnTo>
                <a:lnTo>
                  <a:pt x="357" y="442"/>
                </a:lnTo>
                <a:lnTo>
                  <a:pt x="357" y="448"/>
                </a:lnTo>
                <a:lnTo>
                  <a:pt x="360" y="452"/>
                </a:lnTo>
                <a:lnTo>
                  <a:pt x="360" y="452"/>
                </a:lnTo>
                <a:close/>
                <a:moveTo>
                  <a:pt x="384" y="440"/>
                </a:moveTo>
                <a:lnTo>
                  <a:pt x="384" y="440"/>
                </a:lnTo>
                <a:lnTo>
                  <a:pt x="389" y="443"/>
                </a:lnTo>
                <a:lnTo>
                  <a:pt x="389" y="443"/>
                </a:lnTo>
                <a:lnTo>
                  <a:pt x="392" y="440"/>
                </a:lnTo>
                <a:lnTo>
                  <a:pt x="393" y="439"/>
                </a:lnTo>
                <a:lnTo>
                  <a:pt x="395" y="437"/>
                </a:lnTo>
                <a:lnTo>
                  <a:pt x="395" y="437"/>
                </a:lnTo>
                <a:lnTo>
                  <a:pt x="390" y="436"/>
                </a:lnTo>
                <a:lnTo>
                  <a:pt x="384" y="434"/>
                </a:lnTo>
                <a:lnTo>
                  <a:pt x="384" y="434"/>
                </a:lnTo>
                <a:lnTo>
                  <a:pt x="384" y="436"/>
                </a:lnTo>
                <a:lnTo>
                  <a:pt x="384" y="440"/>
                </a:lnTo>
                <a:lnTo>
                  <a:pt x="384" y="440"/>
                </a:lnTo>
                <a:close/>
                <a:moveTo>
                  <a:pt x="58" y="437"/>
                </a:moveTo>
                <a:lnTo>
                  <a:pt x="58" y="437"/>
                </a:lnTo>
                <a:lnTo>
                  <a:pt x="56" y="436"/>
                </a:lnTo>
                <a:lnTo>
                  <a:pt x="56" y="436"/>
                </a:lnTo>
                <a:lnTo>
                  <a:pt x="58" y="434"/>
                </a:lnTo>
                <a:lnTo>
                  <a:pt x="58" y="434"/>
                </a:lnTo>
                <a:lnTo>
                  <a:pt x="58" y="434"/>
                </a:lnTo>
                <a:lnTo>
                  <a:pt x="56" y="434"/>
                </a:lnTo>
                <a:lnTo>
                  <a:pt x="56" y="434"/>
                </a:lnTo>
                <a:lnTo>
                  <a:pt x="56" y="437"/>
                </a:lnTo>
                <a:lnTo>
                  <a:pt x="56" y="437"/>
                </a:lnTo>
                <a:lnTo>
                  <a:pt x="58" y="437"/>
                </a:lnTo>
                <a:lnTo>
                  <a:pt x="58" y="437"/>
                </a:lnTo>
                <a:close/>
                <a:moveTo>
                  <a:pt x="227" y="436"/>
                </a:moveTo>
                <a:lnTo>
                  <a:pt x="227" y="436"/>
                </a:lnTo>
                <a:lnTo>
                  <a:pt x="230" y="437"/>
                </a:lnTo>
                <a:lnTo>
                  <a:pt x="232" y="440"/>
                </a:lnTo>
                <a:lnTo>
                  <a:pt x="233" y="442"/>
                </a:lnTo>
                <a:lnTo>
                  <a:pt x="236" y="442"/>
                </a:lnTo>
                <a:lnTo>
                  <a:pt x="236" y="442"/>
                </a:lnTo>
                <a:lnTo>
                  <a:pt x="235" y="434"/>
                </a:lnTo>
                <a:lnTo>
                  <a:pt x="235" y="434"/>
                </a:lnTo>
                <a:lnTo>
                  <a:pt x="230" y="436"/>
                </a:lnTo>
                <a:lnTo>
                  <a:pt x="227" y="436"/>
                </a:lnTo>
                <a:lnTo>
                  <a:pt x="227" y="436"/>
                </a:lnTo>
                <a:close/>
                <a:moveTo>
                  <a:pt x="334" y="437"/>
                </a:moveTo>
                <a:lnTo>
                  <a:pt x="334" y="437"/>
                </a:lnTo>
                <a:lnTo>
                  <a:pt x="334" y="434"/>
                </a:lnTo>
                <a:lnTo>
                  <a:pt x="334" y="434"/>
                </a:lnTo>
                <a:lnTo>
                  <a:pt x="331" y="434"/>
                </a:lnTo>
                <a:lnTo>
                  <a:pt x="331" y="434"/>
                </a:lnTo>
                <a:lnTo>
                  <a:pt x="331" y="437"/>
                </a:lnTo>
                <a:lnTo>
                  <a:pt x="334" y="437"/>
                </a:lnTo>
                <a:lnTo>
                  <a:pt x="334" y="437"/>
                </a:lnTo>
                <a:close/>
                <a:moveTo>
                  <a:pt x="549" y="437"/>
                </a:moveTo>
                <a:lnTo>
                  <a:pt x="549" y="437"/>
                </a:lnTo>
                <a:lnTo>
                  <a:pt x="552" y="439"/>
                </a:lnTo>
                <a:lnTo>
                  <a:pt x="552" y="439"/>
                </a:lnTo>
                <a:lnTo>
                  <a:pt x="552" y="436"/>
                </a:lnTo>
                <a:lnTo>
                  <a:pt x="550" y="434"/>
                </a:lnTo>
                <a:lnTo>
                  <a:pt x="550" y="434"/>
                </a:lnTo>
                <a:lnTo>
                  <a:pt x="549" y="437"/>
                </a:lnTo>
                <a:lnTo>
                  <a:pt x="549" y="437"/>
                </a:lnTo>
                <a:lnTo>
                  <a:pt x="549" y="437"/>
                </a:lnTo>
                <a:close/>
                <a:moveTo>
                  <a:pt x="611" y="439"/>
                </a:moveTo>
                <a:lnTo>
                  <a:pt x="611" y="439"/>
                </a:lnTo>
                <a:lnTo>
                  <a:pt x="613" y="439"/>
                </a:lnTo>
                <a:lnTo>
                  <a:pt x="613" y="437"/>
                </a:lnTo>
                <a:lnTo>
                  <a:pt x="611" y="434"/>
                </a:lnTo>
                <a:lnTo>
                  <a:pt x="611" y="434"/>
                </a:lnTo>
                <a:lnTo>
                  <a:pt x="611" y="437"/>
                </a:lnTo>
                <a:lnTo>
                  <a:pt x="611" y="439"/>
                </a:lnTo>
                <a:lnTo>
                  <a:pt x="611" y="439"/>
                </a:lnTo>
                <a:close/>
                <a:moveTo>
                  <a:pt x="210" y="437"/>
                </a:moveTo>
                <a:lnTo>
                  <a:pt x="210" y="437"/>
                </a:lnTo>
                <a:lnTo>
                  <a:pt x="212" y="442"/>
                </a:lnTo>
                <a:lnTo>
                  <a:pt x="213" y="445"/>
                </a:lnTo>
                <a:lnTo>
                  <a:pt x="213" y="445"/>
                </a:lnTo>
                <a:lnTo>
                  <a:pt x="216" y="443"/>
                </a:lnTo>
                <a:lnTo>
                  <a:pt x="219" y="442"/>
                </a:lnTo>
                <a:lnTo>
                  <a:pt x="221" y="440"/>
                </a:lnTo>
                <a:lnTo>
                  <a:pt x="224" y="442"/>
                </a:lnTo>
                <a:lnTo>
                  <a:pt x="224" y="442"/>
                </a:lnTo>
                <a:lnTo>
                  <a:pt x="224" y="439"/>
                </a:lnTo>
                <a:lnTo>
                  <a:pt x="223" y="437"/>
                </a:lnTo>
                <a:lnTo>
                  <a:pt x="218" y="436"/>
                </a:lnTo>
                <a:lnTo>
                  <a:pt x="213" y="436"/>
                </a:lnTo>
                <a:lnTo>
                  <a:pt x="210" y="437"/>
                </a:lnTo>
                <a:lnTo>
                  <a:pt x="210" y="437"/>
                </a:lnTo>
                <a:close/>
                <a:moveTo>
                  <a:pt x="242" y="442"/>
                </a:moveTo>
                <a:lnTo>
                  <a:pt x="242" y="442"/>
                </a:lnTo>
                <a:lnTo>
                  <a:pt x="244" y="440"/>
                </a:lnTo>
                <a:lnTo>
                  <a:pt x="245" y="437"/>
                </a:lnTo>
                <a:lnTo>
                  <a:pt x="245" y="437"/>
                </a:lnTo>
                <a:lnTo>
                  <a:pt x="244" y="437"/>
                </a:lnTo>
                <a:lnTo>
                  <a:pt x="242" y="437"/>
                </a:lnTo>
                <a:lnTo>
                  <a:pt x="241" y="436"/>
                </a:lnTo>
                <a:lnTo>
                  <a:pt x="241" y="436"/>
                </a:lnTo>
                <a:lnTo>
                  <a:pt x="241" y="439"/>
                </a:lnTo>
                <a:lnTo>
                  <a:pt x="242" y="442"/>
                </a:lnTo>
                <a:lnTo>
                  <a:pt x="242" y="442"/>
                </a:lnTo>
                <a:close/>
                <a:moveTo>
                  <a:pt x="567" y="443"/>
                </a:moveTo>
                <a:lnTo>
                  <a:pt x="567" y="443"/>
                </a:lnTo>
                <a:lnTo>
                  <a:pt x="569" y="439"/>
                </a:lnTo>
                <a:lnTo>
                  <a:pt x="569" y="437"/>
                </a:lnTo>
                <a:lnTo>
                  <a:pt x="567" y="436"/>
                </a:lnTo>
                <a:lnTo>
                  <a:pt x="567" y="436"/>
                </a:lnTo>
                <a:lnTo>
                  <a:pt x="566" y="440"/>
                </a:lnTo>
                <a:lnTo>
                  <a:pt x="566" y="442"/>
                </a:lnTo>
                <a:lnTo>
                  <a:pt x="567" y="443"/>
                </a:lnTo>
                <a:lnTo>
                  <a:pt x="567" y="443"/>
                </a:lnTo>
                <a:close/>
                <a:moveTo>
                  <a:pt x="143" y="448"/>
                </a:moveTo>
                <a:lnTo>
                  <a:pt x="143" y="448"/>
                </a:lnTo>
                <a:lnTo>
                  <a:pt x="148" y="443"/>
                </a:lnTo>
                <a:lnTo>
                  <a:pt x="149" y="437"/>
                </a:lnTo>
                <a:lnTo>
                  <a:pt x="149" y="437"/>
                </a:lnTo>
                <a:lnTo>
                  <a:pt x="146" y="437"/>
                </a:lnTo>
                <a:lnTo>
                  <a:pt x="145" y="440"/>
                </a:lnTo>
                <a:lnTo>
                  <a:pt x="143" y="443"/>
                </a:lnTo>
                <a:lnTo>
                  <a:pt x="143" y="448"/>
                </a:lnTo>
                <a:lnTo>
                  <a:pt x="143" y="448"/>
                </a:lnTo>
                <a:close/>
                <a:moveTo>
                  <a:pt x="329" y="440"/>
                </a:moveTo>
                <a:lnTo>
                  <a:pt x="329" y="440"/>
                </a:lnTo>
                <a:lnTo>
                  <a:pt x="329" y="439"/>
                </a:lnTo>
                <a:lnTo>
                  <a:pt x="328" y="436"/>
                </a:lnTo>
                <a:lnTo>
                  <a:pt x="328" y="436"/>
                </a:lnTo>
                <a:lnTo>
                  <a:pt x="328" y="439"/>
                </a:lnTo>
                <a:lnTo>
                  <a:pt x="328" y="440"/>
                </a:lnTo>
                <a:lnTo>
                  <a:pt x="329" y="440"/>
                </a:lnTo>
                <a:lnTo>
                  <a:pt x="329" y="440"/>
                </a:lnTo>
                <a:close/>
                <a:moveTo>
                  <a:pt x="372" y="442"/>
                </a:moveTo>
                <a:lnTo>
                  <a:pt x="372" y="442"/>
                </a:lnTo>
                <a:lnTo>
                  <a:pt x="372" y="440"/>
                </a:lnTo>
                <a:lnTo>
                  <a:pt x="373" y="439"/>
                </a:lnTo>
                <a:lnTo>
                  <a:pt x="373" y="439"/>
                </a:lnTo>
                <a:lnTo>
                  <a:pt x="373" y="437"/>
                </a:lnTo>
                <a:lnTo>
                  <a:pt x="373" y="437"/>
                </a:lnTo>
                <a:lnTo>
                  <a:pt x="373" y="439"/>
                </a:lnTo>
                <a:lnTo>
                  <a:pt x="372" y="439"/>
                </a:lnTo>
                <a:lnTo>
                  <a:pt x="370" y="437"/>
                </a:lnTo>
                <a:lnTo>
                  <a:pt x="370" y="437"/>
                </a:lnTo>
                <a:lnTo>
                  <a:pt x="370" y="440"/>
                </a:lnTo>
                <a:lnTo>
                  <a:pt x="370" y="440"/>
                </a:lnTo>
                <a:lnTo>
                  <a:pt x="372" y="442"/>
                </a:lnTo>
                <a:lnTo>
                  <a:pt x="372" y="442"/>
                </a:lnTo>
                <a:close/>
                <a:moveTo>
                  <a:pt x="517" y="440"/>
                </a:moveTo>
                <a:lnTo>
                  <a:pt x="517" y="440"/>
                </a:lnTo>
                <a:lnTo>
                  <a:pt x="517" y="439"/>
                </a:lnTo>
                <a:lnTo>
                  <a:pt x="515" y="437"/>
                </a:lnTo>
                <a:lnTo>
                  <a:pt x="514" y="437"/>
                </a:lnTo>
                <a:lnTo>
                  <a:pt x="512" y="437"/>
                </a:lnTo>
                <a:lnTo>
                  <a:pt x="512" y="437"/>
                </a:lnTo>
                <a:lnTo>
                  <a:pt x="514" y="439"/>
                </a:lnTo>
                <a:lnTo>
                  <a:pt x="515" y="440"/>
                </a:lnTo>
                <a:lnTo>
                  <a:pt x="517" y="440"/>
                </a:lnTo>
                <a:lnTo>
                  <a:pt x="517" y="440"/>
                </a:lnTo>
                <a:close/>
                <a:moveTo>
                  <a:pt x="614" y="454"/>
                </a:moveTo>
                <a:lnTo>
                  <a:pt x="614" y="454"/>
                </a:lnTo>
                <a:lnTo>
                  <a:pt x="619" y="451"/>
                </a:lnTo>
                <a:lnTo>
                  <a:pt x="620" y="446"/>
                </a:lnTo>
                <a:lnTo>
                  <a:pt x="620" y="442"/>
                </a:lnTo>
                <a:lnTo>
                  <a:pt x="617" y="437"/>
                </a:lnTo>
                <a:lnTo>
                  <a:pt x="617" y="437"/>
                </a:lnTo>
                <a:lnTo>
                  <a:pt x="616" y="445"/>
                </a:lnTo>
                <a:lnTo>
                  <a:pt x="614" y="454"/>
                </a:lnTo>
                <a:lnTo>
                  <a:pt x="614" y="454"/>
                </a:lnTo>
                <a:close/>
                <a:moveTo>
                  <a:pt x="750" y="451"/>
                </a:moveTo>
                <a:lnTo>
                  <a:pt x="750" y="451"/>
                </a:lnTo>
                <a:lnTo>
                  <a:pt x="752" y="448"/>
                </a:lnTo>
                <a:lnTo>
                  <a:pt x="753" y="446"/>
                </a:lnTo>
                <a:lnTo>
                  <a:pt x="753" y="446"/>
                </a:lnTo>
                <a:lnTo>
                  <a:pt x="752" y="442"/>
                </a:lnTo>
                <a:lnTo>
                  <a:pt x="750" y="437"/>
                </a:lnTo>
                <a:lnTo>
                  <a:pt x="750" y="437"/>
                </a:lnTo>
                <a:lnTo>
                  <a:pt x="749" y="440"/>
                </a:lnTo>
                <a:lnTo>
                  <a:pt x="749" y="445"/>
                </a:lnTo>
                <a:lnTo>
                  <a:pt x="749" y="448"/>
                </a:lnTo>
                <a:lnTo>
                  <a:pt x="750" y="451"/>
                </a:lnTo>
                <a:lnTo>
                  <a:pt x="750" y="451"/>
                </a:lnTo>
                <a:close/>
                <a:moveTo>
                  <a:pt x="788" y="477"/>
                </a:moveTo>
                <a:lnTo>
                  <a:pt x="788" y="477"/>
                </a:lnTo>
                <a:lnTo>
                  <a:pt x="788" y="472"/>
                </a:lnTo>
                <a:lnTo>
                  <a:pt x="790" y="468"/>
                </a:lnTo>
                <a:lnTo>
                  <a:pt x="790" y="457"/>
                </a:lnTo>
                <a:lnTo>
                  <a:pt x="788" y="446"/>
                </a:lnTo>
                <a:lnTo>
                  <a:pt x="787" y="439"/>
                </a:lnTo>
                <a:lnTo>
                  <a:pt x="787" y="439"/>
                </a:lnTo>
                <a:lnTo>
                  <a:pt x="785" y="457"/>
                </a:lnTo>
                <a:lnTo>
                  <a:pt x="788" y="477"/>
                </a:lnTo>
                <a:lnTo>
                  <a:pt x="788" y="477"/>
                </a:lnTo>
                <a:close/>
                <a:moveTo>
                  <a:pt x="154" y="448"/>
                </a:moveTo>
                <a:lnTo>
                  <a:pt x="154" y="448"/>
                </a:lnTo>
                <a:lnTo>
                  <a:pt x="155" y="446"/>
                </a:lnTo>
                <a:lnTo>
                  <a:pt x="157" y="443"/>
                </a:lnTo>
                <a:lnTo>
                  <a:pt x="155" y="439"/>
                </a:lnTo>
                <a:lnTo>
                  <a:pt x="155" y="439"/>
                </a:lnTo>
                <a:lnTo>
                  <a:pt x="154" y="440"/>
                </a:lnTo>
                <a:lnTo>
                  <a:pt x="154" y="443"/>
                </a:lnTo>
                <a:lnTo>
                  <a:pt x="154" y="448"/>
                </a:lnTo>
                <a:lnTo>
                  <a:pt x="154" y="448"/>
                </a:lnTo>
                <a:close/>
                <a:moveTo>
                  <a:pt x="189" y="443"/>
                </a:moveTo>
                <a:lnTo>
                  <a:pt x="189" y="445"/>
                </a:lnTo>
                <a:lnTo>
                  <a:pt x="189" y="445"/>
                </a:lnTo>
                <a:lnTo>
                  <a:pt x="192" y="445"/>
                </a:lnTo>
                <a:lnTo>
                  <a:pt x="197" y="445"/>
                </a:lnTo>
                <a:lnTo>
                  <a:pt x="203" y="445"/>
                </a:lnTo>
                <a:lnTo>
                  <a:pt x="203" y="445"/>
                </a:lnTo>
                <a:lnTo>
                  <a:pt x="201" y="440"/>
                </a:lnTo>
                <a:lnTo>
                  <a:pt x="200" y="439"/>
                </a:lnTo>
                <a:lnTo>
                  <a:pt x="200" y="439"/>
                </a:lnTo>
                <a:lnTo>
                  <a:pt x="197" y="439"/>
                </a:lnTo>
                <a:lnTo>
                  <a:pt x="194" y="440"/>
                </a:lnTo>
                <a:lnTo>
                  <a:pt x="191" y="440"/>
                </a:lnTo>
                <a:lnTo>
                  <a:pt x="189" y="443"/>
                </a:lnTo>
                <a:lnTo>
                  <a:pt x="189" y="443"/>
                </a:lnTo>
                <a:close/>
                <a:moveTo>
                  <a:pt x="340" y="446"/>
                </a:moveTo>
                <a:lnTo>
                  <a:pt x="340" y="446"/>
                </a:lnTo>
                <a:lnTo>
                  <a:pt x="343" y="446"/>
                </a:lnTo>
                <a:lnTo>
                  <a:pt x="346" y="448"/>
                </a:lnTo>
                <a:lnTo>
                  <a:pt x="346" y="448"/>
                </a:lnTo>
                <a:lnTo>
                  <a:pt x="343" y="443"/>
                </a:lnTo>
                <a:lnTo>
                  <a:pt x="340" y="439"/>
                </a:lnTo>
                <a:lnTo>
                  <a:pt x="340" y="439"/>
                </a:lnTo>
                <a:lnTo>
                  <a:pt x="340" y="446"/>
                </a:lnTo>
                <a:lnTo>
                  <a:pt x="340" y="446"/>
                </a:lnTo>
                <a:close/>
                <a:moveTo>
                  <a:pt x="502" y="445"/>
                </a:moveTo>
                <a:lnTo>
                  <a:pt x="502" y="445"/>
                </a:lnTo>
                <a:lnTo>
                  <a:pt x="508" y="445"/>
                </a:lnTo>
                <a:lnTo>
                  <a:pt x="511" y="442"/>
                </a:lnTo>
                <a:lnTo>
                  <a:pt x="511" y="442"/>
                </a:lnTo>
                <a:lnTo>
                  <a:pt x="509" y="440"/>
                </a:lnTo>
                <a:lnTo>
                  <a:pt x="506" y="440"/>
                </a:lnTo>
                <a:lnTo>
                  <a:pt x="502" y="445"/>
                </a:lnTo>
                <a:lnTo>
                  <a:pt x="502" y="445"/>
                </a:lnTo>
                <a:close/>
                <a:moveTo>
                  <a:pt x="58" y="445"/>
                </a:moveTo>
                <a:lnTo>
                  <a:pt x="58" y="445"/>
                </a:lnTo>
                <a:lnTo>
                  <a:pt x="58" y="443"/>
                </a:lnTo>
                <a:lnTo>
                  <a:pt x="59" y="442"/>
                </a:lnTo>
                <a:lnTo>
                  <a:pt x="58" y="440"/>
                </a:lnTo>
                <a:lnTo>
                  <a:pt x="56" y="440"/>
                </a:lnTo>
                <a:lnTo>
                  <a:pt x="56" y="440"/>
                </a:lnTo>
                <a:lnTo>
                  <a:pt x="56" y="442"/>
                </a:lnTo>
                <a:lnTo>
                  <a:pt x="58" y="445"/>
                </a:lnTo>
                <a:lnTo>
                  <a:pt x="58" y="445"/>
                </a:lnTo>
                <a:close/>
                <a:moveTo>
                  <a:pt x="282" y="442"/>
                </a:moveTo>
                <a:lnTo>
                  <a:pt x="282" y="442"/>
                </a:lnTo>
                <a:lnTo>
                  <a:pt x="282" y="443"/>
                </a:lnTo>
                <a:lnTo>
                  <a:pt x="282" y="445"/>
                </a:lnTo>
                <a:lnTo>
                  <a:pt x="285" y="448"/>
                </a:lnTo>
                <a:lnTo>
                  <a:pt x="288" y="449"/>
                </a:lnTo>
                <a:lnTo>
                  <a:pt x="290" y="451"/>
                </a:lnTo>
                <a:lnTo>
                  <a:pt x="290" y="452"/>
                </a:lnTo>
                <a:lnTo>
                  <a:pt x="290" y="452"/>
                </a:lnTo>
                <a:lnTo>
                  <a:pt x="287" y="452"/>
                </a:lnTo>
                <a:lnTo>
                  <a:pt x="285" y="452"/>
                </a:lnTo>
                <a:lnTo>
                  <a:pt x="285" y="452"/>
                </a:lnTo>
                <a:lnTo>
                  <a:pt x="288" y="460"/>
                </a:lnTo>
                <a:lnTo>
                  <a:pt x="288" y="460"/>
                </a:lnTo>
                <a:lnTo>
                  <a:pt x="293" y="462"/>
                </a:lnTo>
                <a:lnTo>
                  <a:pt x="299" y="462"/>
                </a:lnTo>
                <a:lnTo>
                  <a:pt x="302" y="463"/>
                </a:lnTo>
                <a:lnTo>
                  <a:pt x="305" y="462"/>
                </a:lnTo>
                <a:lnTo>
                  <a:pt x="305" y="462"/>
                </a:lnTo>
                <a:lnTo>
                  <a:pt x="303" y="460"/>
                </a:lnTo>
                <a:lnTo>
                  <a:pt x="300" y="459"/>
                </a:lnTo>
                <a:lnTo>
                  <a:pt x="299" y="454"/>
                </a:lnTo>
                <a:lnTo>
                  <a:pt x="299" y="454"/>
                </a:lnTo>
                <a:lnTo>
                  <a:pt x="296" y="456"/>
                </a:lnTo>
                <a:lnTo>
                  <a:pt x="294" y="454"/>
                </a:lnTo>
                <a:lnTo>
                  <a:pt x="293" y="452"/>
                </a:lnTo>
                <a:lnTo>
                  <a:pt x="293" y="451"/>
                </a:lnTo>
                <a:lnTo>
                  <a:pt x="293" y="451"/>
                </a:lnTo>
                <a:lnTo>
                  <a:pt x="300" y="454"/>
                </a:lnTo>
                <a:lnTo>
                  <a:pt x="309" y="457"/>
                </a:lnTo>
                <a:lnTo>
                  <a:pt x="309" y="457"/>
                </a:lnTo>
                <a:lnTo>
                  <a:pt x="311" y="454"/>
                </a:lnTo>
                <a:lnTo>
                  <a:pt x="312" y="449"/>
                </a:lnTo>
                <a:lnTo>
                  <a:pt x="309" y="442"/>
                </a:lnTo>
                <a:lnTo>
                  <a:pt x="309" y="442"/>
                </a:lnTo>
                <a:lnTo>
                  <a:pt x="303" y="442"/>
                </a:lnTo>
                <a:lnTo>
                  <a:pt x="296" y="440"/>
                </a:lnTo>
                <a:lnTo>
                  <a:pt x="288" y="440"/>
                </a:lnTo>
                <a:lnTo>
                  <a:pt x="282" y="442"/>
                </a:lnTo>
                <a:lnTo>
                  <a:pt x="282" y="442"/>
                </a:lnTo>
                <a:close/>
                <a:moveTo>
                  <a:pt x="399" y="440"/>
                </a:moveTo>
                <a:lnTo>
                  <a:pt x="399" y="440"/>
                </a:lnTo>
                <a:lnTo>
                  <a:pt x="396" y="442"/>
                </a:lnTo>
                <a:lnTo>
                  <a:pt x="395" y="443"/>
                </a:lnTo>
                <a:lnTo>
                  <a:pt x="395" y="445"/>
                </a:lnTo>
                <a:lnTo>
                  <a:pt x="396" y="446"/>
                </a:lnTo>
                <a:lnTo>
                  <a:pt x="399" y="449"/>
                </a:lnTo>
                <a:lnTo>
                  <a:pt x="404" y="452"/>
                </a:lnTo>
                <a:lnTo>
                  <a:pt x="404" y="452"/>
                </a:lnTo>
                <a:lnTo>
                  <a:pt x="402" y="445"/>
                </a:lnTo>
                <a:lnTo>
                  <a:pt x="401" y="442"/>
                </a:lnTo>
                <a:lnTo>
                  <a:pt x="399" y="440"/>
                </a:lnTo>
                <a:lnTo>
                  <a:pt x="399" y="440"/>
                </a:lnTo>
                <a:close/>
                <a:moveTo>
                  <a:pt x="462" y="448"/>
                </a:moveTo>
                <a:lnTo>
                  <a:pt x="462" y="448"/>
                </a:lnTo>
                <a:lnTo>
                  <a:pt x="466" y="449"/>
                </a:lnTo>
                <a:lnTo>
                  <a:pt x="470" y="448"/>
                </a:lnTo>
                <a:lnTo>
                  <a:pt x="470" y="448"/>
                </a:lnTo>
                <a:lnTo>
                  <a:pt x="468" y="446"/>
                </a:lnTo>
                <a:lnTo>
                  <a:pt x="468" y="445"/>
                </a:lnTo>
                <a:lnTo>
                  <a:pt x="468" y="442"/>
                </a:lnTo>
                <a:lnTo>
                  <a:pt x="466" y="440"/>
                </a:lnTo>
                <a:lnTo>
                  <a:pt x="466" y="440"/>
                </a:lnTo>
                <a:lnTo>
                  <a:pt x="465" y="445"/>
                </a:lnTo>
                <a:lnTo>
                  <a:pt x="462" y="448"/>
                </a:lnTo>
                <a:lnTo>
                  <a:pt x="462" y="448"/>
                </a:lnTo>
                <a:close/>
                <a:moveTo>
                  <a:pt x="518" y="442"/>
                </a:moveTo>
                <a:lnTo>
                  <a:pt x="518" y="442"/>
                </a:lnTo>
                <a:lnTo>
                  <a:pt x="518" y="445"/>
                </a:lnTo>
                <a:lnTo>
                  <a:pt x="520" y="448"/>
                </a:lnTo>
                <a:lnTo>
                  <a:pt x="523" y="452"/>
                </a:lnTo>
                <a:lnTo>
                  <a:pt x="523" y="452"/>
                </a:lnTo>
                <a:lnTo>
                  <a:pt x="524" y="446"/>
                </a:lnTo>
                <a:lnTo>
                  <a:pt x="524" y="443"/>
                </a:lnTo>
                <a:lnTo>
                  <a:pt x="521" y="440"/>
                </a:lnTo>
                <a:lnTo>
                  <a:pt x="521" y="440"/>
                </a:lnTo>
                <a:lnTo>
                  <a:pt x="520" y="442"/>
                </a:lnTo>
                <a:lnTo>
                  <a:pt x="518" y="442"/>
                </a:lnTo>
                <a:lnTo>
                  <a:pt x="518" y="442"/>
                </a:lnTo>
                <a:close/>
                <a:moveTo>
                  <a:pt x="128" y="446"/>
                </a:moveTo>
                <a:lnTo>
                  <a:pt x="128" y="446"/>
                </a:lnTo>
                <a:lnTo>
                  <a:pt x="131" y="445"/>
                </a:lnTo>
                <a:lnTo>
                  <a:pt x="131" y="445"/>
                </a:lnTo>
                <a:lnTo>
                  <a:pt x="130" y="443"/>
                </a:lnTo>
                <a:lnTo>
                  <a:pt x="128" y="442"/>
                </a:lnTo>
                <a:lnTo>
                  <a:pt x="128" y="442"/>
                </a:lnTo>
                <a:lnTo>
                  <a:pt x="128" y="446"/>
                </a:lnTo>
                <a:lnTo>
                  <a:pt x="128" y="446"/>
                </a:lnTo>
                <a:close/>
                <a:moveTo>
                  <a:pt x="598" y="448"/>
                </a:moveTo>
                <a:lnTo>
                  <a:pt x="598" y="448"/>
                </a:lnTo>
                <a:lnTo>
                  <a:pt x="599" y="446"/>
                </a:lnTo>
                <a:lnTo>
                  <a:pt x="601" y="443"/>
                </a:lnTo>
                <a:lnTo>
                  <a:pt x="601" y="443"/>
                </a:lnTo>
                <a:lnTo>
                  <a:pt x="599" y="442"/>
                </a:lnTo>
                <a:lnTo>
                  <a:pt x="598" y="442"/>
                </a:lnTo>
                <a:lnTo>
                  <a:pt x="598" y="442"/>
                </a:lnTo>
                <a:lnTo>
                  <a:pt x="598" y="445"/>
                </a:lnTo>
                <a:lnTo>
                  <a:pt x="598" y="448"/>
                </a:lnTo>
                <a:lnTo>
                  <a:pt x="598" y="448"/>
                </a:lnTo>
                <a:lnTo>
                  <a:pt x="598" y="448"/>
                </a:lnTo>
                <a:close/>
                <a:moveTo>
                  <a:pt x="105" y="451"/>
                </a:moveTo>
                <a:lnTo>
                  <a:pt x="105" y="451"/>
                </a:lnTo>
                <a:lnTo>
                  <a:pt x="105" y="448"/>
                </a:lnTo>
                <a:lnTo>
                  <a:pt x="105" y="446"/>
                </a:lnTo>
                <a:lnTo>
                  <a:pt x="107" y="445"/>
                </a:lnTo>
                <a:lnTo>
                  <a:pt x="105" y="443"/>
                </a:lnTo>
                <a:lnTo>
                  <a:pt x="105" y="443"/>
                </a:lnTo>
                <a:lnTo>
                  <a:pt x="104" y="448"/>
                </a:lnTo>
                <a:lnTo>
                  <a:pt x="104" y="449"/>
                </a:lnTo>
                <a:lnTo>
                  <a:pt x="105" y="451"/>
                </a:lnTo>
                <a:lnTo>
                  <a:pt x="105" y="451"/>
                </a:lnTo>
                <a:close/>
                <a:moveTo>
                  <a:pt x="373" y="446"/>
                </a:moveTo>
                <a:lnTo>
                  <a:pt x="373" y="446"/>
                </a:lnTo>
                <a:lnTo>
                  <a:pt x="375" y="454"/>
                </a:lnTo>
                <a:lnTo>
                  <a:pt x="375" y="454"/>
                </a:lnTo>
                <a:lnTo>
                  <a:pt x="378" y="451"/>
                </a:lnTo>
                <a:lnTo>
                  <a:pt x="380" y="449"/>
                </a:lnTo>
                <a:lnTo>
                  <a:pt x="380" y="446"/>
                </a:lnTo>
                <a:lnTo>
                  <a:pt x="378" y="443"/>
                </a:lnTo>
                <a:lnTo>
                  <a:pt x="378" y="443"/>
                </a:lnTo>
                <a:lnTo>
                  <a:pt x="377" y="443"/>
                </a:lnTo>
                <a:lnTo>
                  <a:pt x="375" y="445"/>
                </a:lnTo>
                <a:lnTo>
                  <a:pt x="373" y="446"/>
                </a:lnTo>
                <a:lnTo>
                  <a:pt x="373" y="446"/>
                </a:lnTo>
                <a:close/>
                <a:moveTo>
                  <a:pt x="271" y="454"/>
                </a:moveTo>
                <a:lnTo>
                  <a:pt x="271" y="454"/>
                </a:lnTo>
                <a:lnTo>
                  <a:pt x="271" y="452"/>
                </a:lnTo>
                <a:lnTo>
                  <a:pt x="271" y="449"/>
                </a:lnTo>
                <a:lnTo>
                  <a:pt x="268" y="445"/>
                </a:lnTo>
                <a:lnTo>
                  <a:pt x="268" y="445"/>
                </a:lnTo>
                <a:lnTo>
                  <a:pt x="265" y="445"/>
                </a:lnTo>
                <a:lnTo>
                  <a:pt x="264" y="443"/>
                </a:lnTo>
                <a:lnTo>
                  <a:pt x="264" y="443"/>
                </a:lnTo>
                <a:lnTo>
                  <a:pt x="262" y="445"/>
                </a:lnTo>
                <a:lnTo>
                  <a:pt x="262" y="448"/>
                </a:lnTo>
                <a:lnTo>
                  <a:pt x="264" y="451"/>
                </a:lnTo>
                <a:lnTo>
                  <a:pt x="268" y="452"/>
                </a:lnTo>
                <a:lnTo>
                  <a:pt x="271" y="454"/>
                </a:lnTo>
                <a:lnTo>
                  <a:pt x="271" y="454"/>
                </a:lnTo>
                <a:close/>
                <a:moveTo>
                  <a:pt x="412" y="449"/>
                </a:moveTo>
                <a:lnTo>
                  <a:pt x="412" y="449"/>
                </a:lnTo>
                <a:lnTo>
                  <a:pt x="410" y="446"/>
                </a:lnTo>
                <a:lnTo>
                  <a:pt x="410" y="445"/>
                </a:lnTo>
                <a:lnTo>
                  <a:pt x="409" y="443"/>
                </a:lnTo>
                <a:lnTo>
                  <a:pt x="409" y="443"/>
                </a:lnTo>
                <a:lnTo>
                  <a:pt x="409" y="446"/>
                </a:lnTo>
                <a:lnTo>
                  <a:pt x="412" y="449"/>
                </a:lnTo>
                <a:lnTo>
                  <a:pt x="412" y="449"/>
                </a:lnTo>
                <a:close/>
                <a:moveTo>
                  <a:pt x="549" y="448"/>
                </a:moveTo>
                <a:lnTo>
                  <a:pt x="549" y="448"/>
                </a:lnTo>
                <a:lnTo>
                  <a:pt x="552" y="448"/>
                </a:lnTo>
                <a:lnTo>
                  <a:pt x="552" y="445"/>
                </a:lnTo>
                <a:lnTo>
                  <a:pt x="552" y="445"/>
                </a:lnTo>
                <a:lnTo>
                  <a:pt x="550" y="443"/>
                </a:lnTo>
                <a:lnTo>
                  <a:pt x="549" y="443"/>
                </a:lnTo>
                <a:lnTo>
                  <a:pt x="547" y="445"/>
                </a:lnTo>
                <a:lnTo>
                  <a:pt x="547" y="445"/>
                </a:lnTo>
                <a:lnTo>
                  <a:pt x="549" y="445"/>
                </a:lnTo>
                <a:lnTo>
                  <a:pt x="549" y="446"/>
                </a:lnTo>
                <a:lnTo>
                  <a:pt x="547" y="448"/>
                </a:lnTo>
                <a:lnTo>
                  <a:pt x="549" y="448"/>
                </a:lnTo>
                <a:lnTo>
                  <a:pt x="549" y="448"/>
                </a:lnTo>
                <a:close/>
                <a:moveTo>
                  <a:pt x="653" y="449"/>
                </a:moveTo>
                <a:lnTo>
                  <a:pt x="653" y="449"/>
                </a:lnTo>
                <a:lnTo>
                  <a:pt x="654" y="446"/>
                </a:lnTo>
                <a:lnTo>
                  <a:pt x="654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6"/>
                </a:lnTo>
                <a:lnTo>
                  <a:pt x="653" y="448"/>
                </a:lnTo>
                <a:lnTo>
                  <a:pt x="653" y="449"/>
                </a:lnTo>
                <a:lnTo>
                  <a:pt x="653" y="449"/>
                </a:lnTo>
                <a:close/>
                <a:moveTo>
                  <a:pt x="681" y="451"/>
                </a:moveTo>
                <a:lnTo>
                  <a:pt x="681" y="451"/>
                </a:lnTo>
                <a:lnTo>
                  <a:pt x="685" y="448"/>
                </a:lnTo>
                <a:lnTo>
                  <a:pt x="685" y="445"/>
                </a:lnTo>
                <a:lnTo>
                  <a:pt x="685" y="445"/>
                </a:lnTo>
                <a:lnTo>
                  <a:pt x="685" y="445"/>
                </a:lnTo>
                <a:lnTo>
                  <a:pt x="683" y="446"/>
                </a:lnTo>
                <a:lnTo>
                  <a:pt x="681" y="451"/>
                </a:lnTo>
                <a:lnTo>
                  <a:pt x="681" y="451"/>
                </a:lnTo>
                <a:close/>
                <a:moveTo>
                  <a:pt x="67" y="469"/>
                </a:moveTo>
                <a:lnTo>
                  <a:pt x="67" y="469"/>
                </a:lnTo>
                <a:lnTo>
                  <a:pt x="69" y="463"/>
                </a:lnTo>
                <a:lnTo>
                  <a:pt x="69" y="459"/>
                </a:lnTo>
                <a:lnTo>
                  <a:pt x="69" y="445"/>
                </a:lnTo>
                <a:lnTo>
                  <a:pt x="69" y="445"/>
                </a:lnTo>
                <a:lnTo>
                  <a:pt x="65" y="446"/>
                </a:lnTo>
                <a:lnTo>
                  <a:pt x="64" y="446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1" y="451"/>
                </a:lnTo>
                <a:lnTo>
                  <a:pt x="61" y="459"/>
                </a:lnTo>
                <a:lnTo>
                  <a:pt x="62" y="466"/>
                </a:lnTo>
                <a:lnTo>
                  <a:pt x="64" y="468"/>
                </a:lnTo>
                <a:lnTo>
                  <a:pt x="67" y="469"/>
                </a:lnTo>
                <a:lnTo>
                  <a:pt x="67" y="469"/>
                </a:lnTo>
                <a:close/>
                <a:moveTo>
                  <a:pt x="113" y="457"/>
                </a:moveTo>
                <a:lnTo>
                  <a:pt x="113" y="457"/>
                </a:lnTo>
                <a:lnTo>
                  <a:pt x="116" y="456"/>
                </a:lnTo>
                <a:lnTo>
                  <a:pt x="117" y="454"/>
                </a:lnTo>
                <a:lnTo>
                  <a:pt x="117" y="454"/>
                </a:lnTo>
                <a:lnTo>
                  <a:pt x="114" y="449"/>
                </a:lnTo>
                <a:lnTo>
                  <a:pt x="111" y="445"/>
                </a:lnTo>
                <a:lnTo>
                  <a:pt x="111" y="445"/>
                </a:lnTo>
                <a:lnTo>
                  <a:pt x="111" y="451"/>
                </a:lnTo>
                <a:lnTo>
                  <a:pt x="113" y="457"/>
                </a:lnTo>
                <a:lnTo>
                  <a:pt x="113" y="457"/>
                </a:lnTo>
                <a:close/>
                <a:moveTo>
                  <a:pt x="244" y="446"/>
                </a:moveTo>
                <a:lnTo>
                  <a:pt x="244" y="446"/>
                </a:lnTo>
                <a:lnTo>
                  <a:pt x="247" y="451"/>
                </a:lnTo>
                <a:lnTo>
                  <a:pt x="250" y="452"/>
                </a:lnTo>
                <a:lnTo>
                  <a:pt x="253" y="454"/>
                </a:lnTo>
                <a:lnTo>
                  <a:pt x="253" y="454"/>
                </a:lnTo>
                <a:lnTo>
                  <a:pt x="255" y="451"/>
                </a:lnTo>
                <a:lnTo>
                  <a:pt x="255" y="449"/>
                </a:lnTo>
                <a:lnTo>
                  <a:pt x="253" y="445"/>
                </a:lnTo>
                <a:lnTo>
                  <a:pt x="253" y="445"/>
                </a:lnTo>
                <a:lnTo>
                  <a:pt x="248" y="445"/>
                </a:lnTo>
                <a:lnTo>
                  <a:pt x="244" y="446"/>
                </a:lnTo>
                <a:lnTo>
                  <a:pt x="244" y="446"/>
                </a:lnTo>
                <a:close/>
                <a:moveTo>
                  <a:pt x="87" y="454"/>
                </a:moveTo>
                <a:lnTo>
                  <a:pt x="87" y="454"/>
                </a:lnTo>
                <a:lnTo>
                  <a:pt x="88" y="452"/>
                </a:lnTo>
                <a:lnTo>
                  <a:pt x="88" y="449"/>
                </a:lnTo>
                <a:lnTo>
                  <a:pt x="88" y="446"/>
                </a:lnTo>
                <a:lnTo>
                  <a:pt x="87" y="445"/>
                </a:lnTo>
                <a:lnTo>
                  <a:pt x="87" y="445"/>
                </a:lnTo>
                <a:lnTo>
                  <a:pt x="87" y="454"/>
                </a:lnTo>
                <a:lnTo>
                  <a:pt x="87" y="454"/>
                </a:lnTo>
                <a:close/>
                <a:moveTo>
                  <a:pt x="215" y="452"/>
                </a:moveTo>
                <a:lnTo>
                  <a:pt x="215" y="452"/>
                </a:lnTo>
                <a:lnTo>
                  <a:pt x="219" y="465"/>
                </a:lnTo>
                <a:lnTo>
                  <a:pt x="219" y="465"/>
                </a:lnTo>
                <a:lnTo>
                  <a:pt x="224" y="462"/>
                </a:lnTo>
                <a:lnTo>
                  <a:pt x="227" y="457"/>
                </a:lnTo>
                <a:lnTo>
                  <a:pt x="227" y="457"/>
                </a:lnTo>
                <a:lnTo>
                  <a:pt x="224" y="446"/>
                </a:lnTo>
                <a:lnTo>
                  <a:pt x="224" y="446"/>
                </a:lnTo>
                <a:lnTo>
                  <a:pt x="218" y="449"/>
                </a:lnTo>
                <a:lnTo>
                  <a:pt x="215" y="452"/>
                </a:lnTo>
                <a:lnTo>
                  <a:pt x="215" y="452"/>
                </a:lnTo>
                <a:close/>
                <a:moveTo>
                  <a:pt x="503" y="449"/>
                </a:moveTo>
                <a:lnTo>
                  <a:pt x="503" y="449"/>
                </a:lnTo>
                <a:lnTo>
                  <a:pt x="503" y="459"/>
                </a:lnTo>
                <a:lnTo>
                  <a:pt x="505" y="463"/>
                </a:lnTo>
                <a:lnTo>
                  <a:pt x="506" y="466"/>
                </a:lnTo>
                <a:lnTo>
                  <a:pt x="506" y="466"/>
                </a:lnTo>
                <a:lnTo>
                  <a:pt x="511" y="465"/>
                </a:lnTo>
                <a:lnTo>
                  <a:pt x="514" y="462"/>
                </a:lnTo>
                <a:lnTo>
                  <a:pt x="520" y="454"/>
                </a:lnTo>
                <a:lnTo>
                  <a:pt x="520" y="454"/>
                </a:lnTo>
                <a:lnTo>
                  <a:pt x="517" y="449"/>
                </a:lnTo>
                <a:lnTo>
                  <a:pt x="514" y="448"/>
                </a:lnTo>
                <a:lnTo>
                  <a:pt x="509" y="448"/>
                </a:lnTo>
                <a:lnTo>
                  <a:pt x="503" y="449"/>
                </a:lnTo>
                <a:lnTo>
                  <a:pt x="503" y="449"/>
                </a:lnTo>
                <a:close/>
                <a:moveTo>
                  <a:pt x="146" y="451"/>
                </a:moveTo>
                <a:lnTo>
                  <a:pt x="146" y="451"/>
                </a:lnTo>
                <a:lnTo>
                  <a:pt x="149" y="451"/>
                </a:lnTo>
                <a:lnTo>
                  <a:pt x="149" y="449"/>
                </a:lnTo>
                <a:lnTo>
                  <a:pt x="149" y="448"/>
                </a:lnTo>
                <a:lnTo>
                  <a:pt x="149" y="446"/>
                </a:lnTo>
                <a:lnTo>
                  <a:pt x="149" y="446"/>
                </a:lnTo>
                <a:lnTo>
                  <a:pt x="146" y="451"/>
                </a:lnTo>
                <a:lnTo>
                  <a:pt x="146" y="451"/>
                </a:lnTo>
                <a:close/>
                <a:moveTo>
                  <a:pt x="230" y="454"/>
                </a:moveTo>
                <a:lnTo>
                  <a:pt x="230" y="454"/>
                </a:lnTo>
                <a:lnTo>
                  <a:pt x="233" y="451"/>
                </a:lnTo>
                <a:lnTo>
                  <a:pt x="235" y="449"/>
                </a:lnTo>
                <a:lnTo>
                  <a:pt x="235" y="449"/>
                </a:lnTo>
                <a:lnTo>
                  <a:pt x="233" y="448"/>
                </a:lnTo>
                <a:lnTo>
                  <a:pt x="230" y="446"/>
                </a:lnTo>
                <a:lnTo>
                  <a:pt x="230" y="446"/>
                </a:lnTo>
                <a:lnTo>
                  <a:pt x="230" y="448"/>
                </a:lnTo>
                <a:lnTo>
                  <a:pt x="230" y="449"/>
                </a:lnTo>
                <a:lnTo>
                  <a:pt x="230" y="454"/>
                </a:lnTo>
                <a:lnTo>
                  <a:pt x="230" y="454"/>
                </a:lnTo>
                <a:close/>
                <a:moveTo>
                  <a:pt x="277" y="457"/>
                </a:moveTo>
                <a:lnTo>
                  <a:pt x="277" y="457"/>
                </a:lnTo>
                <a:lnTo>
                  <a:pt x="280" y="457"/>
                </a:lnTo>
                <a:lnTo>
                  <a:pt x="282" y="459"/>
                </a:lnTo>
                <a:lnTo>
                  <a:pt x="282" y="459"/>
                </a:lnTo>
                <a:lnTo>
                  <a:pt x="279" y="451"/>
                </a:lnTo>
                <a:lnTo>
                  <a:pt x="277" y="448"/>
                </a:lnTo>
                <a:lnTo>
                  <a:pt x="274" y="446"/>
                </a:lnTo>
                <a:lnTo>
                  <a:pt x="274" y="446"/>
                </a:lnTo>
                <a:lnTo>
                  <a:pt x="276" y="452"/>
                </a:lnTo>
                <a:lnTo>
                  <a:pt x="277" y="457"/>
                </a:lnTo>
                <a:lnTo>
                  <a:pt x="277" y="457"/>
                </a:lnTo>
                <a:close/>
                <a:moveTo>
                  <a:pt x="168" y="456"/>
                </a:moveTo>
                <a:lnTo>
                  <a:pt x="168" y="456"/>
                </a:lnTo>
                <a:lnTo>
                  <a:pt x="169" y="454"/>
                </a:lnTo>
                <a:lnTo>
                  <a:pt x="169" y="452"/>
                </a:lnTo>
                <a:lnTo>
                  <a:pt x="169" y="448"/>
                </a:lnTo>
                <a:lnTo>
                  <a:pt x="169" y="448"/>
                </a:lnTo>
                <a:lnTo>
                  <a:pt x="166" y="448"/>
                </a:lnTo>
                <a:lnTo>
                  <a:pt x="166" y="448"/>
                </a:lnTo>
                <a:lnTo>
                  <a:pt x="166" y="452"/>
                </a:lnTo>
                <a:lnTo>
                  <a:pt x="168" y="456"/>
                </a:lnTo>
                <a:lnTo>
                  <a:pt x="168" y="456"/>
                </a:lnTo>
                <a:close/>
                <a:moveTo>
                  <a:pt x="442" y="452"/>
                </a:moveTo>
                <a:lnTo>
                  <a:pt x="442" y="452"/>
                </a:lnTo>
                <a:lnTo>
                  <a:pt x="444" y="454"/>
                </a:lnTo>
                <a:lnTo>
                  <a:pt x="444" y="454"/>
                </a:lnTo>
                <a:lnTo>
                  <a:pt x="444" y="449"/>
                </a:lnTo>
                <a:lnTo>
                  <a:pt x="444" y="448"/>
                </a:lnTo>
                <a:lnTo>
                  <a:pt x="442" y="448"/>
                </a:lnTo>
                <a:lnTo>
                  <a:pt x="442" y="448"/>
                </a:lnTo>
                <a:lnTo>
                  <a:pt x="442" y="449"/>
                </a:lnTo>
                <a:lnTo>
                  <a:pt x="442" y="452"/>
                </a:lnTo>
                <a:lnTo>
                  <a:pt x="442" y="452"/>
                </a:lnTo>
                <a:close/>
                <a:moveTo>
                  <a:pt x="177" y="468"/>
                </a:moveTo>
                <a:lnTo>
                  <a:pt x="177" y="468"/>
                </a:lnTo>
                <a:lnTo>
                  <a:pt x="184" y="469"/>
                </a:lnTo>
                <a:lnTo>
                  <a:pt x="187" y="469"/>
                </a:lnTo>
                <a:lnTo>
                  <a:pt x="189" y="468"/>
                </a:lnTo>
                <a:lnTo>
                  <a:pt x="189" y="468"/>
                </a:lnTo>
                <a:lnTo>
                  <a:pt x="187" y="463"/>
                </a:lnTo>
                <a:lnTo>
                  <a:pt x="187" y="459"/>
                </a:lnTo>
                <a:lnTo>
                  <a:pt x="186" y="454"/>
                </a:lnTo>
                <a:lnTo>
                  <a:pt x="186" y="448"/>
                </a:lnTo>
                <a:lnTo>
                  <a:pt x="186" y="448"/>
                </a:lnTo>
                <a:lnTo>
                  <a:pt x="180" y="451"/>
                </a:lnTo>
                <a:lnTo>
                  <a:pt x="177" y="456"/>
                </a:lnTo>
                <a:lnTo>
                  <a:pt x="175" y="462"/>
                </a:lnTo>
                <a:lnTo>
                  <a:pt x="177" y="468"/>
                </a:lnTo>
                <a:lnTo>
                  <a:pt x="177" y="468"/>
                </a:lnTo>
                <a:close/>
                <a:moveTo>
                  <a:pt x="395" y="465"/>
                </a:moveTo>
                <a:lnTo>
                  <a:pt x="395" y="465"/>
                </a:lnTo>
                <a:lnTo>
                  <a:pt x="399" y="462"/>
                </a:lnTo>
                <a:lnTo>
                  <a:pt x="404" y="457"/>
                </a:lnTo>
                <a:lnTo>
                  <a:pt x="404" y="457"/>
                </a:lnTo>
                <a:lnTo>
                  <a:pt x="389" y="448"/>
                </a:lnTo>
                <a:lnTo>
                  <a:pt x="389" y="448"/>
                </a:lnTo>
                <a:lnTo>
                  <a:pt x="389" y="449"/>
                </a:lnTo>
                <a:lnTo>
                  <a:pt x="389" y="452"/>
                </a:lnTo>
                <a:lnTo>
                  <a:pt x="390" y="456"/>
                </a:lnTo>
                <a:lnTo>
                  <a:pt x="393" y="460"/>
                </a:lnTo>
                <a:lnTo>
                  <a:pt x="395" y="465"/>
                </a:lnTo>
                <a:lnTo>
                  <a:pt x="395" y="465"/>
                </a:lnTo>
                <a:close/>
                <a:moveTo>
                  <a:pt x="476" y="452"/>
                </a:moveTo>
                <a:lnTo>
                  <a:pt x="476" y="452"/>
                </a:lnTo>
                <a:lnTo>
                  <a:pt x="476" y="449"/>
                </a:lnTo>
                <a:lnTo>
                  <a:pt x="473" y="448"/>
                </a:lnTo>
                <a:lnTo>
                  <a:pt x="473" y="448"/>
                </a:lnTo>
                <a:lnTo>
                  <a:pt x="474" y="451"/>
                </a:lnTo>
                <a:lnTo>
                  <a:pt x="474" y="452"/>
                </a:lnTo>
                <a:lnTo>
                  <a:pt x="476" y="452"/>
                </a:lnTo>
                <a:lnTo>
                  <a:pt x="476" y="452"/>
                </a:lnTo>
                <a:close/>
                <a:moveTo>
                  <a:pt x="540" y="459"/>
                </a:moveTo>
                <a:lnTo>
                  <a:pt x="540" y="459"/>
                </a:lnTo>
                <a:lnTo>
                  <a:pt x="543" y="457"/>
                </a:lnTo>
                <a:lnTo>
                  <a:pt x="544" y="454"/>
                </a:lnTo>
                <a:lnTo>
                  <a:pt x="543" y="451"/>
                </a:lnTo>
                <a:lnTo>
                  <a:pt x="541" y="449"/>
                </a:lnTo>
                <a:lnTo>
                  <a:pt x="540" y="448"/>
                </a:lnTo>
                <a:lnTo>
                  <a:pt x="540" y="448"/>
                </a:lnTo>
                <a:lnTo>
                  <a:pt x="538" y="451"/>
                </a:lnTo>
                <a:lnTo>
                  <a:pt x="538" y="452"/>
                </a:lnTo>
                <a:lnTo>
                  <a:pt x="540" y="459"/>
                </a:lnTo>
                <a:lnTo>
                  <a:pt x="540" y="459"/>
                </a:lnTo>
                <a:close/>
                <a:moveTo>
                  <a:pt x="685" y="459"/>
                </a:moveTo>
                <a:lnTo>
                  <a:pt x="685" y="459"/>
                </a:lnTo>
                <a:lnTo>
                  <a:pt x="686" y="460"/>
                </a:lnTo>
                <a:lnTo>
                  <a:pt x="689" y="460"/>
                </a:lnTo>
                <a:lnTo>
                  <a:pt x="689" y="460"/>
                </a:lnTo>
                <a:lnTo>
                  <a:pt x="691" y="456"/>
                </a:lnTo>
                <a:lnTo>
                  <a:pt x="691" y="452"/>
                </a:lnTo>
                <a:lnTo>
                  <a:pt x="689" y="448"/>
                </a:lnTo>
                <a:lnTo>
                  <a:pt x="689" y="448"/>
                </a:lnTo>
                <a:lnTo>
                  <a:pt x="688" y="454"/>
                </a:lnTo>
                <a:lnTo>
                  <a:pt x="685" y="459"/>
                </a:lnTo>
                <a:lnTo>
                  <a:pt x="685" y="459"/>
                </a:lnTo>
                <a:close/>
                <a:moveTo>
                  <a:pt x="191" y="449"/>
                </a:moveTo>
                <a:lnTo>
                  <a:pt x="191" y="449"/>
                </a:lnTo>
                <a:lnTo>
                  <a:pt x="192" y="469"/>
                </a:lnTo>
                <a:lnTo>
                  <a:pt x="192" y="469"/>
                </a:lnTo>
                <a:lnTo>
                  <a:pt x="198" y="466"/>
                </a:lnTo>
                <a:lnTo>
                  <a:pt x="203" y="462"/>
                </a:lnTo>
                <a:lnTo>
                  <a:pt x="204" y="456"/>
                </a:lnTo>
                <a:lnTo>
                  <a:pt x="204" y="452"/>
                </a:lnTo>
                <a:lnTo>
                  <a:pt x="204" y="449"/>
                </a:lnTo>
                <a:lnTo>
                  <a:pt x="204" y="449"/>
                </a:lnTo>
                <a:lnTo>
                  <a:pt x="197" y="449"/>
                </a:lnTo>
                <a:lnTo>
                  <a:pt x="191" y="449"/>
                </a:lnTo>
                <a:lnTo>
                  <a:pt x="191" y="449"/>
                </a:lnTo>
                <a:close/>
                <a:moveTo>
                  <a:pt x="427" y="449"/>
                </a:moveTo>
                <a:lnTo>
                  <a:pt x="427" y="449"/>
                </a:lnTo>
                <a:lnTo>
                  <a:pt x="428" y="452"/>
                </a:lnTo>
                <a:lnTo>
                  <a:pt x="430" y="456"/>
                </a:lnTo>
                <a:lnTo>
                  <a:pt x="431" y="457"/>
                </a:lnTo>
                <a:lnTo>
                  <a:pt x="433" y="460"/>
                </a:lnTo>
                <a:lnTo>
                  <a:pt x="433" y="460"/>
                </a:lnTo>
                <a:lnTo>
                  <a:pt x="436" y="459"/>
                </a:lnTo>
                <a:lnTo>
                  <a:pt x="439" y="457"/>
                </a:lnTo>
                <a:lnTo>
                  <a:pt x="439" y="457"/>
                </a:lnTo>
                <a:lnTo>
                  <a:pt x="438" y="456"/>
                </a:lnTo>
                <a:lnTo>
                  <a:pt x="438" y="452"/>
                </a:lnTo>
                <a:lnTo>
                  <a:pt x="438" y="452"/>
                </a:lnTo>
                <a:lnTo>
                  <a:pt x="427" y="449"/>
                </a:lnTo>
                <a:lnTo>
                  <a:pt x="427" y="449"/>
                </a:lnTo>
                <a:close/>
                <a:moveTo>
                  <a:pt x="572" y="449"/>
                </a:moveTo>
                <a:lnTo>
                  <a:pt x="572" y="449"/>
                </a:lnTo>
                <a:lnTo>
                  <a:pt x="572" y="454"/>
                </a:lnTo>
                <a:lnTo>
                  <a:pt x="572" y="460"/>
                </a:lnTo>
                <a:lnTo>
                  <a:pt x="572" y="460"/>
                </a:lnTo>
                <a:lnTo>
                  <a:pt x="575" y="460"/>
                </a:lnTo>
                <a:lnTo>
                  <a:pt x="576" y="462"/>
                </a:lnTo>
                <a:lnTo>
                  <a:pt x="576" y="462"/>
                </a:lnTo>
                <a:lnTo>
                  <a:pt x="578" y="452"/>
                </a:lnTo>
                <a:lnTo>
                  <a:pt x="576" y="449"/>
                </a:lnTo>
                <a:lnTo>
                  <a:pt x="572" y="449"/>
                </a:lnTo>
                <a:lnTo>
                  <a:pt x="572" y="449"/>
                </a:lnTo>
                <a:close/>
                <a:moveTo>
                  <a:pt x="128" y="463"/>
                </a:moveTo>
                <a:lnTo>
                  <a:pt x="128" y="463"/>
                </a:lnTo>
                <a:lnTo>
                  <a:pt x="134" y="460"/>
                </a:lnTo>
                <a:lnTo>
                  <a:pt x="139" y="454"/>
                </a:lnTo>
                <a:lnTo>
                  <a:pt x="139" y="454"/>
                </a:lnTo>
                <a:lnTo>
                  <a:pt x="137" y="452"/>
                </a:lnTo>
                <a:lnTo>
                  <a:pt x="136" y="451"/>
                </a:lnTo>
                <a:lnTo>
                  <a:pt x="133" y="451"/>
                </a:lnTo>
                <a:lnTo>
                  <a:pt x="131" y="451"/>
                </a:lnTo>
                <a:lnTo>
                  <a:pt x="128" y="454"/>
                </a:lnTo>
                <a:lnTo>
                  <a:pt x="128" y="456"/>
                </a:lnTo>
                <a:lnTo>
                  <a:pt x="126" y="459"/>
                </a:lnTo>
                <a:lnTo>
                  <a:pt x="128" y="463"/>
                </a:lnTo>
                <a:lnTo>
                  <a:pt x="128" y="463"/>
                </a:lnTo>
                <a:close/>
                <a:moveTo>
                  <a:pt x="634" y="456"/>
                </a:moveTo>
                <a:lnTo>
                  <a:pt x="634" y="456"/>
                </a:lnTo>
                <a:lnTo>
                  <a:pt x="634" y="457"/>
                </a:lnTo>
                <a:lnTo>
                  <a:pt x="633" y="457"/>
                </a:lnTo>
                <a:lnTo>
                  <a:pt x="631" y="457"/>
                </a:lnTo>
                <a:lnTo>
                  <a:pt x="631" y="457"/>
                </a:lnTo>
                <a:lnTo>
                  <a:pt x="631" y="474"/>
                </a:lnTo>
                <a:lnTo>
                  <a:pt x="631" y="483"/>
                </a:lnTo>
                <a:lnTo>
                  <a:pt x="631" y="491"/>
                </a:lnTo>
                <a:lnTo>
                  <a:pt x="631" y="491"/>
                </a:lnTo>
                <a:lnTo>
                  <a:pt x="637" y="481"/>
                </a:lnTo>
                <a:lnTo>
                  <a:pt x="642" y="471"/>
                </a:lnTo>
                <a:lnTo>
                  <a:pt x="646" y="460"/>
                </a:lnTo>
                <a:lnTo>
                  <a:pt x="648" y="456"/>
                </a:lnTo>
                <a:lnTo>
                  <a:pt x="648" y="449"/>
                </a:lnTo>
                <a:lnTo>
                  <a:pt x="648" y="449"/>
                </a:lnTo>
                <a:lnTo>
                  <a:pt x="645" y="456"/>
                </a:lnTo>
                <a:lnTo>
                  <a:pt x="642" y="459"/>
                </a:lnTo>
                <a:lnTo>
                  <a:pt x="637" y="459"/>
                </a:lnTo>
                <a:lnTo>
                  <a:pt x="636" y="459"/>
                </a:lnTo>
                <a:lnTo>
                  <a:pt x="634" y="456"/>
                </a:lnTo>
                <a:lnTo>
                  <a:pt x="634" y="456"/>
                </a:lnTo>
                <a:close/>
                <a:moveTo>
                  <a:pt x="730" y="480"/>
                </a:moveTo>
                <a:lnTo>
                  <a:pt x="730" y="480"/>
                </a:lnTo>
                <a:lnTo>
                  <a:pt x="733" y="481"/>
                </a:lnTo>
                <a:lnTo>
                  <a:pt x="733" y="481"/>
                </a:lnTo>
                <a:lnTo>
                  <a:pt x="736" y="474"/>
                </a:lnTo>
                <a:lnTo>
                  <a:pt x="736" y="466"/>
                </a:lnTo>
                <a:lnTo>
                  <a:pt x="735" y="449"/>
                </a:lnTo>
                <a:lnTo>
                  <a:pt x="735" y="449"/>
                </a:lnTo>
                <a:lnTo>
                  <a:pt x="733" y="457"/>
                </a:lnTo>
                <a:lnTo>
                  <a:pt x="732" y="465"/>
                </a:lnTo>
                <a:lnTo>
                  <a:pt x="730" y="480"/>
                </a:lnTo>
                <a:lnTo>
                  <a:pt x="730" y="480"/>
                </a:lnTo>
                <a:close/>
                <a:moveTo>
                  <a:pt x="23" y="452"/>
                </a:moveTo>
                <a:lnTo>
                  <a:pt x="23" y="452"/>
                </a:lnTo>
                <a:lnTo>
                  <a:pt x="26" y="452"/>
                </a:lnTo>
                <a:lnTo>
                  <a:pt x="27" y="454"/>
                </a:lnTo>
                <a:lnTo>
                  <a:pt x="27" y="454"/>
                </a:lnTo>
                <a:lnTo>
                  <a:pt x="27" y="451"/>
                </a:lnTo>
                <a:lnTo>
                  <a:pt x="24" y="451"/>
                </a:lnTo>
                <a:lnTo>
                  <a:pt x="24" y="451"/>
                </a:lnTo>
                <a:lnTo>
                  <a:pt x="23" y="452"/>
                </a:lnTo>
                <a:lnTo>
                  <a:pt x="23" y="452"/>
                </a:lnTo>
                <a:close/>
                <a:moveTo>
                  <a:pt x="341" y="454"/>
                </a:moveTo>
                <a:lnTo>
                  <a:pt x="341" y="454"/>
                </a:lnTo>
                <a:lnTo>
                  <a:pt x="343" y="454"/>
                </a:lnTo>
                <a:lnTo>
                  <a:pt x="343" y="454"/>
                </a:lnTo>
                <a:lnTo>
                  <a:pt x="341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52"/>
                </a:lnTo>
                <a:lnTo>
                  <a:pt x="340" y="454"/>
                </a:lnTo>
                <a:lnTo>
                  <a:pt x="341" y="454"/>
                </a:lnTo>
                <a:lnTo>
                  <a:pt x="341" y="454"/>
                </a:lnTo>
                <a:close/>
                <a:moveTo>
                  <a:pt x="416" y="460"/>
                </a:moveTo>
                <a:lnTo>
                  <a:pt x="416" y="460"/>
                </a:lnTo>
                <a:lnTo>
                  <a:pt x="413" y="456"/>
                </a:lnTo>
                <a:lnTo>
                  <a:pt x="412" y="451"/>
                </a:lnTo>
                <a:lnTo>
                  <a:pt x="412" y="451"/>
                </a:lnTo>
                <a:lnTo>
                  <a:pt x="412" y="457"/>
                </a:lnTo>
                <a:lnTo>
                  <a:pt x="413" y="459"/>
                </a:lnTo>
                <a:lnTo>
                  <a:pt x="416" y="460"/>
                </a:lnTo>
                <a:lnTo>
                  <a:pt x="416" y="460"/>
                </a:lnTo>
                <a:close/>
                <a:moveTo>
                  <a:pt x="495" y="462"/>
                </a:moveTo>
                <a:lnTo>
                  <a:pt x="495" y="462"/>
                </a:lnTo>
                <a:lnTo>
                  <a:pt x="497" y="463"/>
                </a:lnTo>
                <a:lnTo>
                  <a:pt x="499" y="463"/>
                </a:lnTo>
                <a:lnTo>
                  <a:pt x="500" y="463"/>
                </a:lnTo>
                <a:lnTo>
                  <a:pt x="500" y="463"/>
                </a:lnTo>
                <a:lnTo>
                  <a:pt x="499" y="460"/>
                </a:lnTo>
                <a:lnTo>
                  <a:pt x="499" y="457"/>
                </a:lnTo>
                <a:lnTo>
                  <a:pt x="499" y="452"/>
                </a:lnTo>
                <a:lnTo>
                  <a:pt x="497" y="451"/>
                </a:lnTo>
                <a:lnTo>
                  <a:pt x="497" y="451"/>
                </a:lnTo>
                <a:lnTo>
                  <a:pt x="495" y="452"/>
                </a:lnTo>
                <a:lnTo>
                  <a:pt x="495" y="454"/>
                </a:lnTo>
                <a:lnTo>
                  <a:pt x="495" y="462"/>
                </a:lnTo>
                <a:lnTo>
                  <a:pt x="495" y="462"/>
                </a:lnTo>
                <a:close/>
                <a:moveTo>
                  <a:pt x="659" y="481"/>
                </a:moveTo>
                <a:lnTo>
                  <a:pt x="659" y="481"/>
                </a:lnTo>
                <a:lnTo>
                  <a:pt x="662" y="480"/>
                </a:lnTo>
                <a:lnTo>
                  <a:pt x="665" y="477"/>
                </a:lnTo>
                <a:lnTo>
                  <a:pt x="668" y="468"/>
                </a:lnTo>
                <a:lnTo>
                  <a:pt x="669" y="459"/>
                </a:lnTo>
                <a:lnTo>
                  <a:pt x="668" y="451"/>
                </a:lnTo>
                <a:lnTo>
                  <a:pt x="668" y="451"/>
                </a:lnTo>
                <a:lnTo>
                  <a:pt x="666" y="460"/>
                </a:lnTo>
                <a:lnTo>
                  <a:pt x="663" y="466"/>
                </a:lnTo>
                <a:lnTo>
                  <a:pt x="660" y="474"/>
                </a:lnTo>
                <a:lnTo>
                  <a:pt x="659" y="481"/>
                </a:lnTo>
                <a:lnTo>
                  <a:pt x="659" y="481"/>
                </a:lnTo>
                <a:close/>
                <a:moveTo>
                  <a:pt x="677" y="463"/>
                </a:moveTo>
                <a:lnTo>
                  <a:pt x="677" y="463"/>
                </a:lnTo>
                <a:lnTo>
                  <a:pt x="678" y="460"/>
                </a:lnTo>
                <a:lnTo>
                  <a:pt x="677" y="457"/>
                </a:lnTo>
                <a:lnTo>
                  <a:pt x="677" y="454"/>
                </a:lnTo>
                <a:lnTo>
                  <a:pt x="678" y="451"/>
                </a:lnTo>
                <a:lnTo>
                  <a:pt x="678" y="451"/>
                </a:lnTo>
                <a:lnTo>
                  <a:pt x="675" y="451"/>
                </a:lnTo>
                <a:lnTo>
                  <a:pt x="675" y="451"/>
                </a:lnTo>
                <a:lnTo>
                  <a:pt x="675" y="459"/>
                </a:lnTo>
                <a:lnTo>
                  <a:pt x="675" y="462"/>
                </a:lnTo>
                <a:lnTo>
                  <a:pt x="677" y="463"/>
                </a:lnTo>
                <a:lnTo>
                  <a:pt x="677" y="463"/>
                </a:lnTo>
                <a:close/>
                <a:moveTo>
                  <a:pt x="157" y="460"/>
                </a:moveTo>
                <a:lnTo>
                  <a:pt x="157" y="460"/>
                </a:lnTo>
                <a:lnTo>
                  <a:pt x="157" y="456"/>
                </a:lnTo>
                <a:lnTo>
                  <a:pt x="157" y="452"/>
                </a:lnTo>
                <a:lnTo>
                  <a:pt x="157" y="452"/>
                </a:lnTo>
                <a:lnTo>
                  <a:pt x="157" y="452"/>
                </a:lnTo>
                <a:lnTo>
                  <a:pt x="154" y="454"/>
                </a:lnTo>
                <a:lnTo>
                  <a:pt x="154" y="456"/>
                </a:lnTo>
                <a:lnTo>
                  <a:pt x="154" y="459"/>
                </a:lnTo>
                <a:lnTo>
                  <a:pt x="157" y="460"/>
                </a:lnTo>
                <a:lnTo>
                  <a:pt x="157" y="460"/>
                </a:lnTo>
                <a:close/>
                <a:moveTo>
                  <a:pt x="232" y="465"/>
                </a:moveTo>
                <a:lnTo>
                  <a:pt x="232" y="465"/>
                </a:lnTo>
                <a:lnTo>
                  <a:pt x="238" y="466"/>
                </a:lnTo>
                <a:lnTo>
                  <a:pt x="244" y="465"/>
                </a:lnTo>
                <a:lnTo>
                  <a:pt x="244" y="465"/>
                </a:lnTo>
                <a:lnTo>
                  <a:pt x="242" y="457"/>
                </a:lnTo>
                <a:lnTo>
                  <a:pt x="238" y="452"/>
                </a:lnTo>
                <a:lnTo>
                  <a:pt x="238" y="452"/>
                </a:lnTo>
                <a:lnTo>
                  <a:pt x="233" y="457"/>
                </a:lnTo>
                <a:lnTo>
                  <a:pt x="232" y="460"/>
                </a:lnTo>
                <a:lnTo>
                  <a:pt x="232" y="465"/>
                </a:lnTo>
                <a:lnTo>
                  <a:pt x="232" y="465"/>
                </a:lnTo>
                <a:close/>
                <a:moveTo>
                  <a:pt x="332" y="466"/>
                </a:moveTo>
                <a:lnTo>
                  <a:pt x="332" y="466"/>
                </a:lnTo>
                <a:lnTo>
                  <a:pt x="331" y="459"/>
                </a:lnTo>
                <a:lnTo>
                  <a:pt x="329" y="454"/>
                </a:lnTo>
                <a:lnTo>
                  <a:pt x="326" y="452"/>
                </a:lnTo>
                <a:lnTo>
                  <a:pt x="326" y="452"/>
                </a:lnTo>
                <a:lnTo>
                  <a:pt x="326" y="462"/>
                </a:lnTo>
                <a:lnTo>
                  <a:pt x="328" y="466"/>
                </a:lnTo>
                <a:lnTo>
                  <a:pt x="329" y="466"/>
                </a:lnTo>
                <a:lnTo>
                  <a:pt x="332" y="466"/>
                </a:lnTo>
                <a:lnTo>
                  <a:pt x="332" y="466"/>
                </a:lnTo>
                <a:close/>
                <a:moveTo>
                  <a:pt x="592" y="456"/>
                </a:moveTo>
                <a:lnTo>
                  <a:pt x="592" y="456"/>
                </a:lnTo>
                <a:lnTo>
                  <a:pt x="592" y="452"/>
                </a:lnTo>
                <a:lnTo>
                  <a:pt x="590" y="452"/>
                </a:lnTo>
                <a:lnTo>
                  <a:pt x="590" y="452"/>
                </a:lnTo>
                <a:lnTo>
                  <a:pt x="588" y="452"/>
                </a:lnTo>
                <a:lnTo>
                  <a:pt x="588" y="454"/>
                </a:lnTo>
                <a:lnTo>
                  <a:pt x="592" y="456"/>
                </a:lnTo>
                <a:lnTo>
                  <a:pt x="592" y="456"/>
                </a:lnTo>
                <a:close/>
                <a:moveTo>
                  <a:pt x="259" y="459"/>
                </a:moveTo>
                <a:lnTo>
                  <a:pt x="259" y="459"/>
                </a:lnTo>
                <a:lnTo>
                  <a:pt x="273" y="465"/>
                </a:lnTo>
                <a:lnTo>
                  <a:pt x="273" y="465"/>
                </a:lnTo>
                <a:lnTo>
                  <a:pt x="271" y="460"/>
                </a:lnTo>
                <a:lnTo>
                  <a:pt x="267" y="457"/>
                </a:lnTo>
                <a:lnTo>
                  <a:pt x="262" y="456"/>
                </a:lnTo>
                <a:lnTo>
                  <a:pt x="259" y="452"/>
                </a:lnTo>
                <a:lnTo>
                  <a:pt x="259" y="452"/>
                </a:lnTo>
                <a:lnTo>
                  <a:pt x="259" y="459"/>
                </a:lnTo>
                <a:lnTo>
                  <a:pt x="259" y="459"/>
                </a:lnTo>
                <a:close/>
                <a:moveTo>
                  <a:pt x="340" y="468"/>
                </a:moveTo>
                <a:lnTo>
                  <a:pt x="340" y="468"/>
                </a:lnTo>
                <a:lnTo>
                  <a:pt x="343" y="466"/>
                </a:lnTo>
                <a:lnTo>
                  <a:pt x="346" y="463"/>
                </a:lnTo>
                <a:lnTo>
                  <a:pt x="352" y="459"/>
                </a:lnTo>
                <a:lnTo>
                  <a:pt x="352" y="459"/>
                </a:lnTo>
                <a:lnTo>
                  <a:pt x="352" y="457"/>
                </a:lnTo>
                <a:lnTo>
                  <a:pt x="351" y="454"/>
                </a:lnTo>
                <a:lnTo>
                  <a:pt x="346" y="452"/>
                </a:lnTo>
                <a:lnTo>
                  <a:pt x="346" y="452"/>
                </a:lnTo>
                <a:lnTo>
                  <a:pt x="345" y="456"/>
                </a:lnTo>
                <a:lnTo>
                  <a:pt x="341" y="460"/>
                </a:lnTo>
                <a:lnTo>
                  <a:pt x="340" y="463"/>
                </a:lnTo>
                <a:lnTo>
                  <a:pt x="340" y="468"/>
                </a:lnTo>
                <a:lnTo>
                  <a:pt x="340" y="468"/>
                </a:lnTo>
                <a:close/>
                <a:moveTo>
                  <a:pt x="367" y="456"/>
                </a:moveTo>
                <a:lnTo>
                  <a:pt x="367" y="456"/>
                </a:lnTo>
                <a:lnTo>
                  <a:pt x="367" y="454"/>
                </a:lnTo>
                <a:lnTo>
                  <a:pt x="366" y="452"/>
                </a:lnTo>
                <a:lnTo>
                  <a:pt x="366" y="452"/>
                </a:lnTo>
                <a:lnTo>
                  <a:pt x="364" y="456"/>
                </a:lnTo>
                <a:lnTo>
                  <a:pt x="366" y="456"/>
                </a:lnTo>
                <a:lnTo>
                  <a:pt x="367" y="456"/>
                </a:lnTo>
                <a:lnTo>
                  <a:pt x="367" y="456"/>
                </a:lnTo>
                <a:close/>
                <a:moveTo>
                  <a:pt x="582" y="465"/>
                </a:moveTo>
                <a:lnTo>
                  <a:pt x="582" y="465"/>
                </a:lnTo>
                <a:lnTo>
                  <a:pt x="585" y="463"/>
                </a:lnTo>
                <a:lnTo>
                  <a:pt x="587" y="462"/>
                </a:lnTo>
                <a:lnTo>
                  <a:pt x="588" y="459"/>
                </a:lnTo>
                <a:lnTo>
                  <a:pt x="588" y="459"/>
                </a:lnTo>
                <a:lnTo>
                  <a:pt x="582" y="454"/>
                </a:lnTo>
                <a:lnTo>
                  <a:pt x="582" y="454"/>
                </a:lnTo>
                <a:lnTo>
                  <a:pt x="581" y="459"/>
                </a:lnTo>
                <a:lnTo>
                  <a:pt x="582" y="465"/>
                </a:lnTo>
                <a:lnTo>
                  <a:pt x="582" y="465"/>
                </a:lnTo>
                <a:close/>
                <a:moveTo>
                  <a:pt x="598" y="459"/>
                </a:moveTo>
                <a:lnTo>
                  <a:pt x="598" y="459"/>
                </a:lnTo>
                <a:lnTo>
                  <a:pt x="602" y="459"/>
                </a:lnTo>
                <a:lnTo>
                  <a:pt x="604" y="457"/>
                </a:lnTo>
                <a:lnTo>
                  <a:pt x="604" y="454"/>
                </a:lnTo>
                <a:lnTo>
                  <a:pt x="604" y="454"/>
                </a:lnTo>
                <a:lnTo>
                  <a:pt x="601" y="454"/>
                </a:lnTo>
                <a:lnTo>
                  <a:pt x="599" y="454"/>
                </a:lnTo>
                <a:lnTo>
                  <a:pt x="598" y="456"/>
                </a:lnTo>
                <a:lnTo>
                  <a:pt x="598" y="459"/>
                </a:lnTo>
                <a:lnTo>
                  <a:pt x="598" y="459"/>
                </a:lnTo>
                <a:close/>
                <a:moveTo>
                  <a:pt x="627" y="457"/>
                </a:moveTo>
                <a:lnTo>
                  <a:pt x="627" y="457"/>
                </a:lnTo>
                <a:lnTo>
                  <a:pt x="628" y="456"/>
                </a:lnTo>
                <a:lnTo>
                  <a:pt x="628" y="454"/>
                </a:lnTo>
                <a:lnTo>
                  <a:pt x="627" y="454"/>
                </a:lnTo>
                <a:lnTo>
                  <a:pt x="627" y="454"/>
                </a:lnTo>
                <a:lnTo>
                  <a:pt x="627" y="456"/>
                </a:lnTo>
                <a:lnTo>
                  <a:pt x="627" y="457"/>
                </a:lnTo>
                <a:lnTo>
                  <a:pt x="627" y="457"/>
                </a:lnTo>
                <a:lnTo>
                  <a:pt x="627" y="457"/>
                </a:lnTo>
                <a:close/>
                <a:moveTo>
                  <a:pt x="552" y="466"/>
                </a:moveTo>
                <a:lnTo>
                  <a:pt x="552" y="466"/>
                </a:lnTo>
                <a:lnTo>
                  <a:pt x="553" y="465"/>
                </a:lnTo>
                <a:lnTo>
                  <a:pt x="553" y="460"/>
                </a:lnTo>
                <a:lnTo>
                  <a:pt x="553" y="457"/>
                </a:lnTo>
                <a:lnTo>
                  <a:pt x="550" y="454"/>
                </a:lnTo>
                <a:lnTo>
                  <a:pt x="550" y="454"/>
                </a:lnTo>
                <a:lnTo>
                  <a:pt x="549" y="457"/>
                </a:lnTo>
                <a:lnTo>
                  <a:pt x="549" y="462"/>
                </a:lnTo>
                <a:lnTo>
                  <a:pt x="552" y="466"/>
                </a:lnTo>
                <a:lnTo>
                  <a:pt x="552" y="466"/>
                </a:lnTo>
                <a:close/>
                <a:moveTo>
                  <a:pt x="753" y="474"/>
                </a:moveTo>
                <a:lnTo>
                  <a:pt x="753" y="474"/>
                </a:lnTo>
                <a:lnTo>
                  <a:pt x="753" y="469"/>
                </a:lnTo>
                <a:lnTo>
                  <a:pt x="755" y="465"/>
                </a:lnTo>
                <a:lnTo>
                  <a:pt x="756" y="454"/>
                </a:lnTo>
                <a:lnTo>
                  <a:pt x="756" y="454"/>
                </a:lnTo>
                <a:lnTo>
                  <a:pt x="753" y="456"/>
                </a:lnTo>
                <a:lnTo>
                  <a:pt x="752" y="457"/>
                </a:lnTo>
                <a:lnTo>
                  <a:pt x="750" y="462"/>
                </a:lnTo>
                <a:lnTo>
                  <a:pt x="752" y="469"/>
                </a:lnTo>
                <a:lnTo>
                  <a:pt x="753" y="474"/>
                </a:lnTo>
                <a:lnTo>
                  <a:pt x="753" y="474"/>
                </a:lnTo>
                <a:close/>
                <a:moveTo>
                  <a:pt x="377" y="459"/>
                </a:moveTo>
                <a:lnTo>
                  <a:pt x="377" y="459"/>
                </a:lnTo>
                <a:lnTo>
                  <a:pt x="378" y="462"/>
                </a:lnTo>
                <a:lnTo>
                  <a:pt x="380" y="463"/>
                </a:lnTo>
                <a:lnTo>
                  <a:pt x="384" y="466"/>
                </a:lnTo>
                <a:lnTo>
                  <a:pt x="384" y="466"/>
                </a:lnTo>
                <a:lnTo>
                  <a:pt x="384" y="463"/>
                </a:lnTo>
                <a:lnTo>
                  <a:pt x="384" y="460"/>
                </a:lnTo>
                <a:lnTo>
                  <a:pt x="383" y="457"/>
                </a:lnTo>
                <a:lnTo>
                  <a:pt x="381" y="454"/>
                </a:lnTo>
                <a:lnTo>
                  <a:pt x="381" y="454"/>
                </a:lnTo>
                <a:lnTo>
                  <a:pt x="380" y="457"/>
                </a:lnTo>
                <a:lnTo>
                  <a:pt x="377" y="459"/>
                </a:lnTo>
                <a:lnTo>
                  <a:pt x="377" y="459"/>
                </a:lnTo>
                <a:close/>
                <a:moveTo>
                  <a:pt x="215" y="468"/>
                </a:moveTo>
                <a:lnTo>
                  <a:pt x="215" y="468"/>
                </a:lnTo>
                <a:lnTo>
                  <a:pt x="213" y="462"/>
                </a:lnTo>
                <a:lnTo>
                  <a:pt x="212" y="456"/>
                </a:lnTo>
                <a:lnTo>
                  <a:pt x="212" y="456"/>
                </a:lnTo>
                <a:lnTo>
                  <a:pt x="212" y="463"/>
                </a:lnTo>
                <a:lnTo>
                  <a:pt x="213" y="466"/>
                </a:lnTo>
                <a:lnTo>
                  <a:pt x="215" y="468"/>
                </a:lnTo>
                <a:lnTo>
                  <a:pt x="215" y="468"/>
                </a:lnTo>
                <a:close/>
                <a:moveTo>
                  <a:pt x="656" y="483"/>
                </a:moveTo>
                <a:lnTo>
                  <a:pt x="656" y="483"/>
                </a:lnTo>
                <a:lnTo>
                  <a:pt x="656" y="477"/>
                </a:lnTo>
                <a:lnTo>
                  <a:pt x="657" y="469"/>
                </a:lnTo>
                <a:lnTo>
                  <a:pt x="657" y="462"/>
                </a:lnTo>
                <a:lnTo>
                  <a:pt x="657" y="459"/>
                </a:lnTo>
                <a:lnTo>
                  <a:pt x="656" y="456"/>
                </a:lnTo>
                <a:lnTo>
                  <a:pt x="656" y="456"/>
                </a:lnTo>
                <a:lnTo>
                  <a:pt x="653" y="462"/>
                </a:lnTo>
                <a:lnTo>
                  <a:pt x="653" y="469"/>
                </a:lnTo>
                <a:lnTo>
                  <a:pt x="653" y="477"/>
                </a:lnTo>
                <a:lnTo>
                  <a:pt x="656" y="483"/>
                </a:lnTo>
                <a:lnTo>
                  <a:pt x="656" y="483"/>
                </a:lnTo>
                <a:close/>
                <a:moveTo>
                  <a:pt x="105" y="460"/>
                </a:moveTo>
                <a:lnTo>
                  <a:pt x="105" y="460"/>
                </a:lnTo>
                <a:lnTo>
                  <a:pt x="105" y="457"/>
                </a:lnTo>
                <a:lnTo>
                  <a:pt x="102" y="457"/>
                </a:lnTo>
                <a:lnTo>
                  <a:pt x="102" y="457"/>
                </a:lnTo>
                <a:lnTo>
                  <a:pt x="104" y="459"/>
                </a:lnTo>
                <a:lnTo>
                  <a:pt x="105" y="460"/>
                </a:lnTo>
                <a:lnTo>
                  <a:pt x="105" y="460"/>
                </a:lnTo>
                <a:close/>
                <a:moveTo>
                  <a:pt x="163" y="460"/>
                </a:moveTo>
                <a:lnTo>
                  <a:pt x="163" y="460"/>
                </a:lnTo>
                <a:lnTo>
                  <a:pt x="163" y="459"/>
                </a:lnTo>
                <a:lnTo>
                  <a:pt x="163" y="457"/>
                </a:lnTo>
                <a:lnTo>
                  <a:pt x="163" y="457"/>
                </a:lnTo>
                <a:lnTo>
                  <a:pt x="162" y="457"/>
                </a:lnTo>
                <a:lnTo>
                  <a:pt x="162" y="457"/>
                </a:lnTo>
                <a:lnTo>
                  <a:pt x="162" y="459"/>
                </a:lnTo>
                <a:lnTo>
                  <a:pt x="163" y="460"/>
                </a:lnTo>
                <a:lnTo>
                  <a:pt x="163" y="460"/>
                </a:lnTo>
                <a:close/>
                <a:moveTo>
                  <a:pt x="248" y="462"/>
                </a:moveTo>
                <a:lnTo>
                  <a:pt x="248" y="462"/>
                </a:lnTo>
                <a:lnTo>
                  <a:pt x="248" y="460"/>
                </a:lnTo>
                <a:lnTo>
                  <a:pt x="250" y="459"/>
                </a:lnTo>
                <a:lnTo>
                  <a:pt x="250" y="459"/>
                </a:lnTo>
                <a:lnTo>
                  <a:pt x="248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9"/>
                </a:lnTo>
                <a:lnTo>
                  <a:pt x="248" y="462"/>
                </a:lnTo>
                <a:lnTo>
                  <a:pt x="248" y="462"/>
                </a:lnTo>
                <a:close/>
                <a:moveTo>
                  <a:pt x="422" y="462"/>
                </a:moveTo>
                <a:lnTo>
                  <a:pt x="422" y="462"/>
                </a:lnTo>
                <a:lnTo>
                  <a:pt x="424" y="462"/>
                </a:lnTo>
                <a:lnTo>
                  <a:pt x="424" y="462"/>
                </a:lnTo>
                <a:lnTo>
                  <a:pt x="424" y="460"/>
                </a:lnTo>
                <a:lnTo>
                  <a:pt x="424" y="459"/>
                </a:lnTo>
                <a:lnTo>
                  <a:pt x="422" y="459"/>
                </a:lnTo>
                <a:lnTo>
                  <a:pt x="421" y="459"/>
                </a:lnTo>
                <a:lnTo>
                  <a:pt x="421" y="459"/>
                </a:lnTo>
                <a:lnTo>
                  <a:pt x="422" y="459"/>
                </a:lnTo>
                <a:lnTo>
                  <a:pt x="422" y="460"/>
                </a:lnTo>
                <a:lnTo>
                  <a:pt x="422" y="462"/>
                </a:lnTo>
                <a:lnTo>
                  <a:pt x="422" y="462"/>
                </a:lnTo>
                <a:close/>
                <a:moveTo>
                  <a:pt x="146" y="465"/>
                </a:moveTo>
                <a:lnTo>
                  <a:pt x="146" y="465"/>
                </a:lnTo>
                <a:lnTo>
                  <a:pt x="149" y="465"/>
                </a:lnTo>
                <a:lnTo>
                  <a:pt x="151" y="463"/>
                </a:lnTo>
                <a:lnTo>
                  <a:pt x="151" y="463"/>
                </a:lnTo>
                <a:lnTo>
                  <a:pt x="148" y="460"/>
                </a:lnTo>
                <a:lnTo>
                  <a:pt x="145" y="459"/>
                </a:lnTo>
                <a:lnTo>
                  <a:pt x="145" y="459"/>
                </a:lnTo>
                <a:lnTo>
                  <a:pt x="145" y="462"/>
                </a:lnTo>
                <a:lnTo>
                  <a:pt x="146" y="465"/>
                </a:lnTo>
                <a:lnTo>
                  <a:pt x="146" y="465"/>
                </a:lnTo>
                <a:close/>
                <a:moveTo>
                  <a:pt x="361" y="465"/>
                </a:moveTo>
                <a:lnTo>
                  <a:pt x="361" y="465"/>
                </a:lnTo>
                <a:lnTo>
                  <a:pt x="364" y="463"/>
                </a:lnTo>
                <a:lnTo>
                  <a:pt x="364" y="462"/>
                </a:lnTo>
                <a:lnTo>
                  <a:pt x="364" y="460"/>
                </a:lnTo>
                <a:lnTo>
                  <a:pt x="364" y="460"/>
                </a:lnTo>
                <a:lnTo>
                  <a:pt x="360" y="459"/>
                </a:lnTo>
                <a:lnTo>
                  <a:pt x="360" y="459"/>
                </a:lnTo>
                <a:lnTo>
                  <a:pt x="360" y="462"/>
                </a:lnTo>
                <a:lnTo>
                  <a:pt x="361" y="465"/>
                </a:lnTo>
                <a:lnTo>
                  <a:pt x="361" y="465"/>
                </a:lnTo>
                <a:close/>
                <a:moveTo>
                  <a:pt x="470" y="462"/>
                </a:moveTo>
                <a:lnTo>
                  <a:pt x="470" y="462"/>
                </a:lnTo>
                <a:lnTo>
                  <a:pt x="470" y="459"/>
                </a:lnTo>
                <a:lnTo>
                  <a:pt x="470" y="459"/>
                </a:lnTo>
                <a:lnTo>
                  <a:pt x="468" y="459"/>
                </a:lnTo>
                <a:lnTo>
                  <a:pt x="468" y="459"/>
                </a:lnTo>
                <a:lnTo>
                  <a:pt x="466" y="460"/>
                </a:lnTo>
                <a:lnTo>
                  <a:pt x="468" y="462"/>
                </a:lnTo>
                <a:lnTo>
                  <a:pt x="470" y="462"/>
                </a:lnTo>
                <a:lnTo>
                  <a:pt x="470" y="462"/>
                </a:lnTo>
                <a:close/>
                <a:moveTo>
                  <a:pt x="474" y="460"/>
                </a:moveTo>
                <a:lnTo>
                  <a:pt x="474" y="460"/>
                </a:lnTo>
                <a:lnTo>
                  <a:pt x="474" y="463"/>
                </a:lnTo>
                <a:lnTo>
                  <a:pt x="476" y="465"/>
                </a:lnTo>
                <a:lnTo>
                  <a:pt x="476" y="465"/>
                </a:lnTo>
                <a:lnTo>
                  <a:pt x="480" y="465"/>
                </a:lnTo>
                <a:lnTo>
                  <a:pt x="480" y="465"/>
                </a:lnTo>
                <a:lnTo>
                  <a:pt x="480" y="463"/>
                </a:lnTo>
                <a:lnTo>
                  <a:pt x="480" y="462"/>
                </a:lnTo>
                <a:lnTo>
                  <a:pt x="480" y="462"/>
                </a:lnTo>
                <a:lnTo>
                  <a:pt x="477" y="460"/>
                </a:lnTo>
                <a:lnTo>
                  <a:pt x="474" y="460"/>
                </a:lnTo>
                <a:lnTo>
                  <a:pt x="474" y="460"/>
                </a:lnTo>
                <a:close/>
                <a:moveTo>
                  <a:pt x="514" y="468"/>
                </a:moveTo>
                <a:lnTo>
                  <a:pt x="514" y="468"/>
                </a:lnTo>
                <a:lnTo>
                  <a:pt x="515" y="469"/>
                </a:lnTo>
                <a:lnTo>
                  <a:pt x="518" y="469"/>
                </a:lnTo>
                <a:lnTo>
                  <a:pt x="518" y="469"/>
                </a:lnTo>
                <a:lnTo>
                  <a:pt x="521" y="465"/>
                </a:lnTo>
                <a:lnTo>
                  <a:pt x="524" y="460"/>
                </a:lnTo>
                <a:lnTo>
                  <a:pt x="524" y="460"/>
                </a:lnTo>
                <a:lnTo>
                  <a:pt x="521" y="460"/>
                </a:lnTo>
                <a:lnTo>
                  <a:pt x="518" y="462"/>
                </a:lnTo>
                <a:lnTo>
                  <a:pt x="514" y="468"/>
                </a:lnTo>
                <a:lnTo>
                  <a:pt x="514" y="468"/>
                </a:lnTo>
                <a:close/>
                <a:moveTo>
                  <a:pt x="404" y="463"/>
                </a:moveTo>
                <a:lnTo>
                  <a:pt x="404" y="463"/>
                </a:lnTo>
                <a:lnTo>
                  <a:pt x="407" y="463"/>
                </a:lnTo>
                <a:lnTo>
                  <a:pt x="407" y="462"/>
                </a:lnTo>
                <a:lnTo>
                  <a:pt x="407" y="462"/>
                </a:lnTo>
                <a:lnTo>
                  <a:pt x="407" y="460"/>
                </a:lnTo>
                <a:lnTo>
                  <a:pt x="406" y="460"/>
                </a:lnTo>
                <a:lnTo>
                  <a:pt x="406" y="460"/>
                </a:lnTo>
                <a:lnTo>
                  <a:pt x="404" y="462"/>
                </a:lnTo>
                <a:lnTo>
                  <a:pt x="404" y="463"/>
                </a:lnTo>
                <a:lnTo>
                  <a:pt x="404" y="463"/>
                </a:lnTo>
                <a:close/>
                <a:moveTo>
                  <a:pt x="67" y="506"/>
                </a:moveTo>
                <a:lnTo>
                  <a:pt x="67" y="506"/>
                </a:lnTo>
                <a:lnTo>
                  <a:pt x="61" y="481"/>
                </a:lnTo>
                <a:lnTo>
                  <a:pt x="56" y="471"/>
                </a:lnTo>
                <a:lnTo>
                  <a:pt x="50" y="460"/>
                </a:lnTo>
                <a:lnTo>
                  <a:pt x="50" y="460"/>
                </a:lnTo>
                <a:lnTo>
                  <a:pt x="55" y="472"/>
                </a:lnTo>
                <a:lnTo>
                  <a:pt x="58" y="486"/>
                </a:lnTo>
                <a:lnTo>
                  <a:pt x="61" y="498"/>
                </a:lnTo>
                <a:lnTo>
                  <a:pt x="64" y="503"/>
                </a:lnTo>
                <a:lnTo>
                  <a:pt x="67" y="506"/>
                </a:lnTo>
                <a:lnTo>
                  <a:pt x="67" y="506"/>
                </a:lnTo>
                <a:close/>
                <a:moveTo>
                  <a:pt x="171" y="466"/>
                </a:moveTo>
                <a:lnTo>
                  <a:pt x="171" y="466"/>
                </a:lnTo>
                <a:lnTo>
                  <a:pt x="172" y="463"/>
                </a:lnTo>
                <a:lnTo>
                  <a:pt x="171" y="462"/>
                </a:lnTo>
                <a:lnTo>
                  <a:pt x="169" y="460"/>
                </a:lnTo>
                <a:lnTo>
                  <a:pt x="169" y="460"/>
                </a:lnTo>
                <a:lnTo>
                  <a:pt x="169" y="463"/>
                </a:lnTo>
                <a:lnTo>
                  <a:pt x="169" y="465"/>
                </a:lnTo>
                <a:lnTo>
                  <a:pt x="171" y="466"/>
                </a:lnTo>
                <a:lnTo>
                  <a:pt x="171" y="466"/>
                </a:lnTo>
                <a:close/>
                <a:moveTo>
                  <a:pt x="250" y="465"/>
                </a:moveTo>
                <a:lnTo>
                  <a:pt x="250" y="465"/>
                </a:lnTo>
                <a:lnTo>
                  <a:pt x="255" y="465"/>
                </a:lnTo>
                <a:lnTo>
                  <a:pt x="256" y="465"/>
                </a:lnTo>
                <a:lnTo>
                  <a:pt x="256" y="463"/>
                </a:lnTo>
                <a:lnTo>
                  <a:pt x="256" y="463"/>
                </a:lnTo>
                <a:lnTo>
                  <a:pt x="255" y="462"/>
                </a:lnTo>
                <a:lnTo>
                  <a:pt x="253" y="460"/>
                </a:lnTo>
                <a:lnTo>
                  <a:pt x="253" y="460"/>
                </a:lnTo>
                <a:lnTo>
                  <a:pt x="252" y="462"/>
                </a:lnTo>
                <a:lnTo>
                  <a:pt x="250" y="465"/>
                </a:lnTo>
                <a:lnTo>
                  <a:pt x="250" y="465"/>
                </a:lnTo>
                <a:close/>
                <a:moveTo>
                  <a:pt x="392" y="465"/>
                </a:moveTo>
                <a:lnTo>
                  <a:pt x="392" y="465"/>
                </a:lnTo>
                <a:lnTo>
                  <a:pt x="390" y="463"/>
                </a:lnTo>
                <a:lnTo>
                  <a:pt x="389" y="462"/>
                </a:lnTo>
                <a:lnTo>
                  <a:pt x="387" y="462"/>
                </a:lnTo>
                <a:lnTo>
                  <a:pt x="387" y="462"/>
                </a:lnTo>
                <a:lnTo>
                  <a:pt x="389" y="465"/>
                </a:lnTo>
                <a:lnTo>
                  <a:pt x="390" y="466"/>
                </a:lnTo>
                <a:lnTo>
                  <a:pt x="392" y="465"/>
                </a:lnTo>
                <a:lnTo>
                  <a:pt x="392" y="465"/>
                </a:lnTo>
                <a:close/>
                <a:moveTo>
                  <a:pt x="94" y="483"/>
                </a:moveTo>
                <a:lnTo>
                  <a:pt x="94" y="483"/>
                </a:lnTo>
                <a:lnTo>
                  <a:pt x="94" y="477"/>
                </a:lnTo>
                <a:lnTo>
                  <a:pt x="94" y="472"/>
                </a:lnTo>
                <a:lnTo>
                  <a:pt x="93" y="466"/>
                </a:lnTo>
                <a:lnTo>
                  <a:pt x="91" y="462"/>
                </a:lnTo>
                <a:lnTo>
                  <a:pt x="91" y="462"/>
                </a:lnTo>
                <a:lnTo>
                  <a:pt x="90" y="468"/>
                </a:lnTo>
                <a:lnTo>
                  <a:pt x="91" y="472"/>
                </a:lnTo>
                <a:lnTo>
                  <a:pt x="94" y="483"/>
                </a:lnTo>
                <a:lnTo>
                  <a:pt x="94" y="483"/>
                </a:lnTo>
                <a:close/>
                <a:moveTo>
                  <a:pt x="541" y="475"/>
                </a:moveTo>
                <a:lnTo>
                  <a:pt x="541" y="475"/>
                </a:lnTo>
                <a:lnTo>
                  <a:pt x="544" y="475"/>
                </a:lnTo>
                <a:lnTo>
                  <a:pt x="544" y="474"/>
                </a:lnTo>
                <a:lnTo>
                  <a:pt x="546" y="469"/>
                </a:lnTo>
                <a:lnTo>
                  <a:pt x="546" y="465"/>
                </a:lnTo>
                <a:lnTo>
                  <a:pt x="543" y="462"/>
                </a:lnTo>
                <a:lnTo>
                  <a:pt x="543" y="462"/>
                </a:lnTo>
                <a:lnTo>
                  <a:pt x="541" y="465"/>
                </a:lnTo>
                <a:lnTo>
                  <a:pt x="541" y="468"/>
                </a:lnTo>
                <a:lnTo>
                  <a:pt x="541" y="472"/>
                </a:lnTo>
                <a:lnTo>
                  <a:pt x="541" y="475"/>
                </a:lnTo>
                <a:lnTo>
                  <a:pt x="541" y="475"/>
                </a:lnTo>
                <a:close/>
                <a:moveTo>
                  <a:pt x="701" y="480"/>
                </a:moveTo>
                <a:lnTo>
                  <a:pt x="701" y="480"/>
                </a:lnTo>
                <a:lnTo>
                  <a:pt x="704" y="478"/>
                </a:lnTo>
                <a:lnTo>
                  <a:pt x="707" y="478"/>
                </a:lnTo>
                <a:lnTo>
                  <a:pt x="707" y="478"/>
                </a:lnTo>
                <a:lnTo>
                  <a:pt x="707" y="474"/>
                </a:lnTo>
                <a:lnTo>
                  <a:pt x="707" y="469"/>
                </a:lnTo>
                <a:lnTo>
                  <a:pt x="707" y="465"/>
                </a:lnTo>
                <a:lnTo>
                  <a:pt x="706" y="462"/>
                </a:lnTo>
                <a:lnTo>
                  <a:pt x="706" y="462"/>
                </a:lnTo>
                <a:lnTo>
                  <a:pt x="703" y="471"/>
                </a:lnTo>
                <a:lnTo>
                  <a:pt x="701" y="475"/>
                </a:lnTo>
                <a:lnTo>
                  <a:pt x="701" y="480"/>
                </a:lnTo>
                <a:lnTo>
                  <a:pt x="701" y="480"/>
                </a:lnTo>
                <a:close/>
                <a:moveTo>
                  <a:pt x="30" y="481"/>
                </a:moveTo>
                <a:lnTo>
                  <a:pt x="30" y="481"/>
                </a:lnTo>
                <a:lnTo>
                  <a:pt x="33" y="480"/>
                </a:lnTo>
                <a:lnTo>
                  <a:pt x="35" y="481"/>
                </a:lnTo>
                <a:lnTo>
                  <a:pt x="35" y="481"/>
                </a:lnTo>
                <a:lnTo>
                  <a:pt x="35" y="475"/>
                </a:lnTo>
                <a:lnTo>
                  <a:pt x="33" y="471"/>
                </a:lnTo>
                <a:lnTo>
                  <a:pt x="29" y="463"/>
                </a:lnTo>
                <a:lnTo>
                  <a:pt x="29" y="463"/>
                </a:lnTo>
                <a:lnTo>
                  <a:pt x="30" y="472"/>
                </a:lnTo>
                <a:lnTo>
                  <a:pt x="30" y="481"/>
                </a:lnTo>
                <a:lnTo>
                  <a:pt x="30" y="481"/>
                </a:lnTo>
                <a:close/>
                <a:moveTo>
                  <a:pt x="201" y="469"/>
                </a:moveTo>
                <a:lnTo>
                  <a:pt x="201" y="469"/>
                </a:lnTo>
                <a:lnTo>
                  <a:pt x="204" y="469"/>
                </a:lnTo>
                <a:lnTo>
                  <a:pt x="206" y="469"/>
                </a:lnTo>
                <a:lnTo>
                  <a:pt x="206" y="469"/>
                </a:lnTo>
                <a:lnTo>
                  <a:pt x="207" y="465"/>
                </a:lnTo>
                <a:lnTo>
                  <a:pt x="207" y="463"/>
                </a:lnTo>
                <a:lnTo>
                  <a:pt x="206" y="463"/>
                </a:lnTo>
                <a:lnTo>
                  <a:pt x="206" y="463"/>
                </a:lnTo>
                <a:lnTo>
                  <a:pt x="204" y="465"/>
                </a:lnTo>
                <a:lnTo>
                  <a:pt x="203" y="466"/>
                </a:lnTo>
                <a:lnTo>
                  <a:pt x="201" y="468"/>
                </a:lnTo>
                <a:lnTo>
                  <a:pt x="201" y="469"/>
                </a:lnTo>
                <a:lnTo>
                  <a:pt x="201" y="469"/>
                </a:lnTo>
                <a:close/>
                <a:moveTo>
                  <a:pt x="285" y="465"/>
                </a:moveTo>
                <a:lnTo>
                  <a:pt x="285" y="465"/>
                </a:lnTo>
                <a:lnTo>
                  <a:pt x="284" y="465"/>
                </a:lnTo>
                <a:lnTo>
                  <a:pt x="284" y="463"/>
                </a:lnTo>
                <a:lnTo>
                  <a:pt x="280" y="463"/>
                </a:lnTo>
                <a:lnTo>
                  <a:pt x="280" y="463"/>
                </a:lnTo>
                <a:lnTo>
                  <a:pt x="282" y="465"/>
                </a:lnTo>
                <a:lnTo>
                  <a:pt x="285" y="465"/>
                </a:lnTo>
                <a:lnTo>
                  <a:pt x="285" y="465"/>
                </a:lnTo>
                <a:close/>
                <a:moveTo>
                  <a:pt x="351" y="466"/>
                </a:moveTo>
                <a:lnTo>
                  <a:pt x="351" y="466"/>
                </a:lnTo>
                <a:lnTo>
                  <a:pt x="355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5" y="465"/>
                </a:lnTo>
                <a:lnTo>
                  <a:pt x="355" y="463"/>
                </a:lnTo>
                <a:lnTo>
                  <a:pt x="354" y="463"/>
                </a:lnTo>
                <a:lnTo>
                  <a:pt x="354" y="463"/>
                </a:lnTo>
                <a:lnTo>
                  <a:pt x="352" y="465"/>
                </a:lnTo>
                <a:lnTo>
                  <a:pt x="351" y="466"/>
                </a:lnTo>
                <a:lnTo>
                  <a:pt x="351" y="466"/>
                </a:lnTo>
                <a:close/>
                <a:moveTo>
                  <a:pt x="470" y="472"/>
                </a:moveTo>
                <a:lnTo>
                  <a:pt x="470" y="472"/>
                </a:lnTo>
                <a:lnTo>
                  <a:pt x="470" y="469"/>
                </a:lnTo>
                <a:lnTo>
                  <a:pt x="470" y="466"/>
                </a:lnTo>
                <a:lnTo>
                  <a:pt x="470" y="466"/>
                </a:lnTo>
                <a:lnTo>
                  <a:pt x="466" y="465"/>
                </a:lnTo>
                <a:lnTo>
                  <a:pt x="466" y="465"/>
                </a:lnTo>
                <a:lnTo>
                  <a:pt x="466" y="468"/>
                </a:lnTo>
                <a:lnTo>
                  <a:pt x="470" y="472"/>
                </a:lnTo>
                <a:lnTo>
                  <a:pt x="470" y="472"/>
                </a:lnTo>
                <a:close/>
                <a:moveTo>
                  <a:pt x="598" y="474"/>
                </a:moveTo>
                <a:lnTo>
                  <a:pt x="598" y="474"/>
                </a:lnTo>
                <a:lnTo>
                  <a:pt x="601" y="469"/>
                </a:lnTo>
                <a:lnTo>
                  <a:pt x="602" y="468"/>
                </a:lnTo>
                <a:lnTo>
                  <a:pt x="604" y="465"/>
                </a:lnTo>
                <a:lnTo>
                  <a:pt x="604" y="465"/>
                </a:lnTo>
                <a:lnTo>
                  <a:pt x="602" y="465"/>
                </a:lnTo>
                <a:lnTo>
                  <a:pt x="598" y="465"/>
                </a:lnTo>
                <a:lnTo>
                  <a:pt x="598" y="465"/>
                </a:lnTo>
                <a:lnTo>
                  <a:pt x="596" y="469"/>
                </a:lnTo>
                <a:lnTo>
                  <a:pt x="596" y="472"/>
                </a:lnTo>
                <a:lnTo>
                  <a:pt x="598" y="474"/>
                </a:lnTo>
                <a:lnTo>
                  <a:pt x="598" y="474"/>
                </a:lnTo>
                <a:close/>
                <a:moveTo>
                  <a:pt x="611" y="472"/>
                </a:moveTo>
                <a:lnTo>
                  <a:pt x="611" y="472"/>
                </a:lnTo>
                <a:lnTo>
                  <a:pt x="614" y="468"/>
                </a:lnTo>
                <a:lnTo>
                  <a:pt x="616" y="465"/>
                </a:lnTo>
                <a:lnTo>
                  <a:pt x="614" y="465"/>
                </a:lnTo>
                <a:lnTo>
                  <a:pt x="614" y="465"/>
                </a:lnTo>
                <a:lnTo>
                  <a:pt x="611" y="468"/>
                </a:lnTo>
                <a:lnTo>
                  <a:pt x="611" y="469"/>
                </a:lnTo>
                <a:lnTo>
                  <a:pt x="611" y="472"/>
                </a:lnTo>
                <a:lnTo>
                  <a:pt x="611" y="472"/>
                </a:lnTo>
                <a:close/>
                <a:moveTo>
                  <a:pt x="611" y="483"/>
                </a:moveTo>
                <a:lnTo>
                  <a:pt x="611" y="483"/>
                </a:lnTo>
                <a:lnTo>
                  <a:pt x="614" y="488"/>
                </a:lnTo>
                <a:lnTo>
                  <a:pt x="617" y="492"/>
                </a:lnTo>
                <a:lnTo>
                  <a:pt x="616" y="497"/>
                </a:lnTo>
                <a:lnTo>
                  <a:pt x="614" y="498"/>
                </a:lnTo>
                <a:lnTo>
                  <a:pt x="611" y="500"/>
                </a:lnTo>
                <a:lnTo>
                  <a:pt x="611" y="500"/>
                </a:lnTo>
                <a:lnTo>
                  <a:pt x="616" y="504"/>
                </a:lnTo>
                <a:lnTo>
                  <a:pt x="619" y="510"/>
                </a:lnTo>
                <a:lnTo>
                  <a:pt x="619" y="510"/>
                </a:lnTo>
                <a:lnTo>
                  <a:pt x="622" y="506"/>
                </a:lnTo>
                <a:lnTo>
                  <a:pt x="624" y="501"/>
                </a:lnTo>
                <a:lnTo>
                  <a:pt x="625" y="489"/>
                </a:lnTo>
                <a:lnTo>
                  <a:pt x="624" y="477"/>
                </a:lnTo>
                <a:lnTo>
                  <a:pt x="620" y="465"/>
                </a:lnTo>
                <a:lnTo>
                  <a:pt x="620" y="465"/>
                </a:lnTo>
                <a:lnTo>
                  <a:pt x="611" y="483"/>
                </a:lnTo>
                <a:lnTo>
                  <a:pt x="611" y="483"/>
                </a:lnTo>
                <a:close/>
                <a:moveTo>
                  <a:pt x="572" y="478"/>
                </a:moveTo>
                <a:lnTo>
                  <a:pt x="572" y="478"/>
                </a:lnTo>
                <a:lnTo>
                  <a:pt x="573" y="477"/>
                </a:lnTo>
                <a:lnTo>
                  <a:pt x="576" y="474"/>
                </a:lnTo>
                <a:lnTo>
                  <a:pt x="578" y="471"/>
                </a:lnTo>
                <a:lnTo>
                  <a:pt x="578" y="468"/>
                </a:lnTo>
                <a:lnTo>
                  <a:pt x="578" y="468"/>
                </a:lnTo>
                <a:lnTo>
                  <a:pt x="575" y="466"/>
                </a:lnTo>
                <a:lnTo>
                  <a:pt x="572" y="465"/>
                </a:lnTo>
                <a:lnTo>
                  <a:pt x="572" y="465"/>
                </a:lnTo>
                <a:lnTo>
                  <a:pt x="572" y="471"/>
                </a:lnTo>
                <a:lnTo>
                  <a:pt x="572" y="478"/>
                </a:lnTo>
                <a:lnTo>
                  <a:pt x="572" y="478"/>
                </a:lnTo>
                <a:close/>
                <a:moveTo>
                  <a:pt x="450" y="475"/>
                </a:moveTo>
                <a:lnTo>
                  <a:pt x="450" y="475"/>
                </a:lnTo>
                <a:lnTo>
                  <a:pt x="448" y="471"/>
                </a:lnTo>
                <a:lnTo>
                  <a:pt x="447" y="466"/>
                </a:lnTo>
                <a:lnTo>
                  <a:pt x="447" y="466"/>
                </a:lnTo>
                <a:lnTo>
                  <a:pt x="447" y="472"/>
                </a:lnTo>
                <a:lnTo>
                  <a:pt x="447" y="474"/>
                </a:lnTo>
                <a:lnTo>
                  <a:pt x="450" y="475"/>
                </a:lnTo>
                <a:lnTo>
                  <a:pt x="450" y="475"/>
                </a:lnTo>
                <a:close/>
                <a:moveTo>
                  <a:pt x="694" y="471"/>
                </a:moveTo>
                <a:lnTo>
                  <a:pt x="694" y="471"/>
                </a:lnTo>
                <a:lnTo>
                  <a:pt x="695" y="471"/>
                </a:lnTo>
                <a:lnTo>
                  <a:pt x="695" y="468"/>
                </a:lnTo>
                <a:lnTo>
                  <a:pt x="695" y="466"/>
                </a:lnTo>
                <a:lnTo>
                  <a:pt x="694" y="466"/>
                </a:lnTo>
                <a:lnTo>
                  <a:pt x="694" y="466"/>
                </a:lnTo>
                <a:lnTo>
                  <a:pt x="694" y="468"/>
                </a:lnTo>
                <a:lnTo>
                  <a:pt x="694" y="471"/>
                </a:lnTo>
                <a:lnTo>
                  <a:pt x="694" y="471"/>
                </a:lnTo>
                <a:close/>
                <a:moveTo>
                  <a:pt x="410" y="477"/>
                </a:moveTo>
                <a:lnTo>
                  <a:pt x="410" y="477"/>
                </a:lnTo>
                <a:lnTo>
                  <a:pt x="409" y="468"/>
                </a:lnTo>
                <a:lnTo>
                  <a:pt x="409" y="468"/>
                </a:lnTo>
                <a:lnTo>
                  <a:pt x="404" y="468"/>
                </a:lnTo>
                <a:lnTo>
                  <a:pt x="399" y="468"/>
                </a:lnTo>
                <a:lnTo>
                  <a:pt x="399" y="468"/>
                </a:lnTo>
                <a:lnTo>
                  <a:pt x="401" y="472"/>
                </a:lnTo>
                <a:lnTo>
                  <a:pt x="402" y="475"/>
                </a:lnTo>
                <a:lnTo>
                  <a:pt x="406" y="477"/>
                </a:lnTo>
                <a:lnTo>
                  <a:pt x="410" y="477"/>
                </a:lnTo>
                <a:lnTo>
                  <a:pt x="410" y="477"/>
                </a:lnTo>
                <a:close/>
                <a:moveTo>
                  <a:pt x="502" y="472"/>
                </a:moveTo>
                <a:lnTo>
                  <a:pt x="502" y="472"/>
                </a:lnTo>
                <a:lnTo>
                  <a:pt x="500" y="471"/>
                </a:lnTo>
                <a:lnTo>
                  <a:pt x="500" y="469"/>
                </a:lnTo>
                <a:lnTo>
                  <a:pt x="497" y="468"/>
                </a:lnTo>
                <a:lnTo>
                  <a:pt x="497" y="468"/>
                </a:lnTo>
                <a:lnTo>
                  <a:pt x="497" y="471"/>
                </a:lnTo>
                <a:lnTo>
                  <a:pt x="499" y="472"/>
                </a:lnTo>
                <a:lnTo>
                  <a:pt x="502" y="472"/>
                </a:lnTo>
                <a:lnTo>
                  <a:pt x="502" y="472"/>
                </a:lnTo>
                <a:close/>
                <a:moveTo>
                  <a:pt x="713" y="488"/>
                </a:moveTo>
                <a:lnTo>
                  <a:pt x="713" y="488"/>
                </a:lnTo>
                <a:lnTo>
                  <a:pt x="715" y="486"/>
                </a:lnTo>
                <a:lnTo>
                  <a:pt x="717" y="483"/>
                </a:lnTo>
                <a:lnTo>
                  <a:pt x="717" y="477"/>
                </a:lnTo>
                <a:lnTo>
                  <a:pt x="713" y="472"/>
                </a:lnTo>
                <a:lnTo>
                  <a:pt x="710" y="468"/>
                </a:lnTo>
                <a:lnTo>
                  <a:pt x="710" y="468"/>
                </a:lnTo>
                <a:lnTo>
                  <a:pt x="712" y="477"/>
                </a:lnTo>
                <a:lnTo>
                  <a:pt x="712" y="483"/>
                </a:lnTo>
                <a:lnTo>
                  <a:pt x="713" y="488"/>
                </a:lnTo>
                <a:lnTo>
                  <a:pt x="713" y="488"/>
                </a:lnTo>
                <a:close/>
                <a:moveTo>
                  <a:pt x="523" y="471"/>
                </a:moveTo>
                <a:lnTo>
                  <a:pt x="523" y="471"/>
                </a:lnTo>
                <a:lnTo>
                  <a:pt x="524" y="472"/>
                </a:lnTo>
                <a:lnTo>
                  <a:pt x="524" y="472"/>
                </a:lnTo>
                <a:lnTo>
                  <a:pt x="524" y="469"/>
                </a:lnTo>
                <a:lnTo>
                  <a:pt x="524" y="468"/>
                </a:lnTo>
                <a:lnTo>
                  <a:pt x="523" y="468"/>
                </a:lnTo>
                <a:lnTo>
                  <a:pt x="523" y="468"/>
                </a:lnTo>
                <a:lnTo>
                  <a:pt x="523" y="471"/>
                </a:lnTo>
                <a:lnTo>
                  <a:pt x="523" y="471"/>
                </a:lnTo>
                <a:close/>
                <a:moveTo>
                  <a:pt x="69" y="474"/>
                </a:moveTo>
                <a:lnTo>
                  <a:pt x="69" y="474"/>
                </a:lnTo>
                <a:lnTo>
                  <a:pt x="67" y="481"/>
                </a:lnTo>
                <a:lnTo>
                  <a:pt x="69" y="488"/>
                </a:lnTo>
                <a:lnTo>
                  <a:pt x="72" y="503"/>
                </a:lnTo>
                <a:lnTo>
                  <a:pt x="72" y="503"/>
                </a:lnTo>
                <a:lnTo>
                  <a:pt x="76" y="494"/>
                </a:lnTo>
                <a:lnTo>
                  <a:pt x="78" y="486"/>
                </a:lnTo>
                <a:lnTo>
                  <a:pt x="79" y="469"/>
                </a:lnTo>
                <a:lnTo>
                  <a:pt x="79" y="469"/>
                </a:lnTo>
                <a:lnTo>
                  <a:pt x="76" y="469"/>
                </a:lnTo>
                <a:lnTo>
                  <a:pt x="75" y="471"/>
                </a:lnTo>
                <a:lnTo>
                  <a:pt x="69" y="474"/>
                </a:lnTo>
                <a:lnTo>
                  <a:pt x="69" y="474"/>
                </a:lnTo>
                <a:close/>
                <a:moveTo>
                  <a:pt x="139" y="480"/>
                </a:moveTo>
                <a:lnTo>
                  <a:pt x="139" y="480"/>
                </a:lnTo>
                <a:lnTo>
                  <a:pt x="142" y="477"/>
                </a:lnTo>
                <a:lnTo>
                  <a:pt x="142" y="475"/>
                </a:lnTo>
                <a:lnTo>
                  <a:pt x="142" y="469"/>
                </a:lnTo>
                <a:lnTo>
                  <a:pt x="142" y="469"/>
                </a:lnTo>
                <a:lnTo>
                  <a:pt x="131" y="469"/>
                </a:lnTo>
                <a:lnTo>
                  <a:pt x="131" y="469"/>
                </a:lnTo>
                <a:lnTo>
                  <a:pt x="133" y="472"/>
                </a:lnTo>
                <a:lnTo>
                  <a:pt x="134" y="475"/>
                </a:lnTo>
                <a:lnTo>
                  <a:pt x="136" y="478"/>
                </a:lnTo>
                <a:lnTo>
                  <a:pt x="139" y="480"/>
                </a:lnTo>
                <a:lnTo>
                  <a:pt x="139" y="480"/>
                </a:lnTo>
                <a:close/>
                <a:moveTo>
                  <a:pt x="146" y="472"/>
                </a:moveTo>
                <a:lnTo>
                  <a:pt x="146" y="472"/>
                </a:lnTo>
                <a:lnTo>
                  <a:pt x="149" y="472"/>
                </a:lnTo>
                <a:lnTo>
                  <a:pt x="149" y="469"/>
                </a:lnTo>
                <a:lnTo>
                  <a:pt x="149" y="469"/>
                </a:lnTo>
                <a:lnTo>
                  <a:pt x="146" y="469"/>
                </a:lnTo>
                <a:lnTo>
                  <a:pt x="146" y="469"/>
                </a:lnTo>
                <a:lnTo>
                  <a:pt x="146" y="472"/>
                </a:lnTo>
                <a:lnTo>
                  <a:pt x="146" y="472"/>
                </a:lnTo>
                <a:close/>
                <a:moveTo>
                  <a:pt x="252" y="469"/>
                </a:moveTo>
                <a:lnTo>
                  <a:pt x="252" y="469"/>
                </a:lnTo>
                <a:lnTo>
                  <a:pt x="252" y="472"/>
                </a:lnTo>
                <a:lnTo>
                  <a:pt x="253" y="475"/>
                </a:lnTo>
                <a:lnTo>
                  <a:pt x="253" y="475"/>
                </a:lnTo>
                <a:lnTo>
                  <a:pt x="255" y="474"/>
                </a:lnTo>
                <a:lnTo>
                  <a:pt x="256" y="474"/>
                </a:lnTo>
                <a:lnTo>
                  <a:pt x="256" y="474"/>
                </a:lnTo>
                <a:lnTo>
                  <a:pt x="256" y="472"/>
                </a:lnTo>
                <a:lnTo>
                  <a:pt x="256" y="469"/>
                </a:lnTo>
                <a:lnTo>
                  <a:pt x="256" y="469"/>
                </a:lnTo>
                <a:lnTo>
                  <a:pt x="255" y="469"/>
                </a:lnTo>
                <a:lnTo>
                  <a:pt x="252" y="469"/>
                </a:lnTo>
                <a:lnTo>
                  <a:pt x="252" y="469"/>
                </a:lnTo>
                <a:close/>
                <a:moveTo>
                  <a:pt x="262" y="469"/>
                </a:moveTo>
                <a:lnTo>
                  <a:pt x="262" y="469"/>
                </a:lnTo>
                <a:lnTo>
                  <a:pt x="262" y="474"/>
                </a:lnTo>
                <a:lnTo>
                  <a:pt x="262" y="474"/>
                </a:lnTo>
                <a:lnTo>
                  <a:pt x="267" y="477"/>
                </a:lnTo>
                <a:lnTo>
                  <a:pt x="270" y="478"/>
                </a:lnTo>
                <a:lnTo>
                  <a:pt x="276" y="484"/>
                </a:lnTo>
                <a:lnTo>
                  <a:pt x="276" y="484"/>
                </a:lnTo>
                <a:lnTo>
                  <a:pt x="276" y="477"/>
                </a:lnTo>
                <a:lnTo>
                  <a:pt x="274" y="469"/>
                </a:lnTo>
                <a:lnTo>
                  <a:pt x="274" y="469"/>
                </a:lnTo>
                <a:lnTo>
                  <a:pt x="268" y="469"/>
                </a:lnTo>
                <a:lnTo>
                  <a:pt x="262" y="469"/>
                </a:lnTo>
                <a:lnTo>
                  <a:pt x="262" y="469"/>
                </a:lnTo>
                <a:close/>
                <a:moveTo>
                  <a:pt x="389" y="469"/>
                </a:moveTo>
                <a:lnTo>
                  <a:pt x="389" y="469"/>
                </a:lnTo>
                <a:lnTo>
                  <a:pt x="389" y="472"/>
                </a:lnTo>
                <a:lnTo>
                  <a:pt x="389" y="472"/>
                </a:lnTo>
                <a:lnTo>
                  <a:pt x="392" y="471"/>
                </a:lnTo>
                <a:lnTo>
                  <a:pt x="392" y="469"/>
                </a:lnTo>
                <a:lnTo>
                  <a:pt x="392" y="469"/>
                </a:lnTo>
                <a:lnTo>
                  <a:pt x="392" y="469"/>
                </a:lnTo>
                <a:lnTo>
                  <a:pt x="390" y="469"/>
                </a:lnTo>
                <a:lnTo>
                  <a:pt x="389" y="469"/>
                </a:lnTo>
                <a:lnTo>
                  <a:pt x="389" y="469"/>
                </a:lnTo>
                <a:close/>
                <a:moveTo>
                  <a:pt x="233" y="471"/>
                </a:moveTo>
                <a:lnTo>
                  <a:pt x="233" y="471"/>
                </a:lnTo>
                <a:lnTo>
                  <a:pt x="233" y="477"/>
                </a:lnTo>
                <a:lnTo>
                  <a:pt x="235" y="478"/>
                </a:lnTo>
                <a:lnTo>
                  <a:pt x="236" y="480"/>
                </a:lnTo>
                <a:lnTo>
                  <a:pt x="236" y="480"/>
                </a:lnTo>
                <a:lnTo>
                  <a:pt x="238" y="477"/>
                </a:lnTo>
                <a:lnTo>
                  <a:pt x="239" y="475"/>
                </a:lnTo>
                <a:lnTo>
                  <a:pt x="242" y="471"/>
                </a:lnTo>
                <a:lnTo>
                  <a:pt x="242" y="471"/>
                </a:lnTo>
                <a:lnTo>
                  <a:pt x="238" y="471"/>
                </a:lnTo>
                <a:lnTo>
                  <a:pt x="233" y="471"/>
                </a:lnTo>
                <a:lnTo>
                  <a:pt x="233" y="471"/>
                </a:lnTo>
                <a:close/>
                <a:moveTo>
                  <a:pt x="241" y="481"/>
                </a:moveTo>
                <a:lnTo>
                  <a:pt x="241" y="481"/>
                </a:lnTo>
                <a:lnTo>
                  <a:pt x="247" y="483"/>
                </a:lnTo>
                <a:lnTo>
                  <a:pt x="252" y="484"/>
                </a:lnTo>
                <a:lnTo>
                  <a:pt x="252" y="484"/>
                </a:lnTo>
                <a:lnTo>
                  <a:pt x="248" y="477"/>
                </a:lnTo>
                <a:lnTo>
                  <a:pt x="247" y="474"/>
                </a:lnTo>
                <a:lnTo>
                  <a:pt x="245" y="471"/>
                </a:lnTo>
                <a:lnTo>
                  <a:pt x="245" y="471"/>
                </a:lnTo>
                <a:lnTo>
                  <a:pt x="244" y="471"/>
                </a:lnTo>
                <a:lnTo>
                  <a:pt x="244" y="471"/>
                </a:lnTo>
                <a:lnTo>
                  <a:pt x="244" y="474"/>
                </a:lnTo>
                <a:lnTo>
                  <a:pt x="244" y="475"/>
                </a:lnTo>
                <a:lnTo>
                  <a:pt x="242" y="478"/>
                </a:lnTo>
                <a:lnTo>
                  <a:pt x="241" y="481"/>
                </a:lnTo>
                <a:lnTo>
                  <a:pt x="241" y="481"/>
                </a:lnTo>
                <a:close/>
                <a:moveTo>
                  <a:pt x="341" y="474"/>
                </a:moveTo>
                <a:lnTo>
                  <a:pt x="341" y="474"/>
                </a:lnTo>
                <a:lnTo>
                  <a:pt x="343" y="475"/>
                </a:lnTo>
                <a:lnTo>
                  <a:pt x="346" y="475"/>
                </a:lnTo>
                <a:lnTo>
                  <a:pt x="351" y="471"/>
                </a:lnTo>
                <a:lnTo>
                  <a:pt x="351" y="471"/>
                </a:lnTo>
                <a:lnTo>
                  <a:pt x="348" y="471"/>
                </a:lnTo>
                <a:lnTo>
                  <a:pt x="346" y="471"/>
                </a:lnTo>
                <a:lnTo>
                  <a:pt x="341" y="474"/>
                </a:lnTo>
                <a:lnTo>
                  <a:pt x="341" y="474"/>
                </a:lnTo>
                <a:close/>
                <a:moveTo>
                  <a:pt x="373" y="478"/>
                </a:moveTo>
                <a:lnTo>
                  <a:pt x="373" y="478"/>
                </a:lnTo>
                <a:lnTo>
                  <a:pt x="372" y="475"/>
                </a:lnTo>
                <a:lnTo>
                  <a:pt x="372" y="472"/>
                </a:lnTo>
                <a:lnTo>
                  <a:pt x="372" y="471"/>
                </a:lnTo>
                <a:lnTo>
                  <a:pt x="372" y="471"/>
                </a:lnTo>
                <a:lnTo>
                  <a:pt x="366" y="471"/>
                </a:lnTo>
                <a:lnTo>
                  <a:pt x="366" y="471"/>
                </a:lnTo>
                <a:lnTo>
                  <a:pt x="369" y="475"/>
                </a:lnTo>
                <a:lnTo>
                  <a:pt x="373" y="478"/>
                </a:lnTo>
                <a:lnTo>
                  <a:pt x="373" y="478"/>
                </a:lnTo>
                <a:close/>
                <a:moveTo>
                  <a:pt x="474" y="483"/>
                </a:moveTo>
                <a:lnTo>
                  <a:pt x="474" y="483"/>
                </a:lnTo>
                <a:lnTo>
                  <a:pt x="479" y="483"/>
                </a:lnTo>
                <a:lnTo>
                  <a:pt x="483" y="483"/>
                </a:lnTo>
                <a:lnTo>
                  <a:pt x="483" y="483"/>
                </a:lnTo>
                <a:lnTo>
                  <a:pt x="483" y="475"/>
                </a:lnTo>
                <a:lnTo>
                  <a:pt x="482" y="471"/>
                </a:lnTo>
                <a:lnTo>
                  <a:pt x="482" y="471"/>
                </a:lnTo>
                <a:lnTo>
                  <a:pt x="477" y="472"/>
                </a:lnTo>
                <a:lnTo>
                  <a:pt x="476" y="475"/>
                </a:lnTo>
                <a:lnTo>
                  <a:pt x="474" y="483"/>
                </a:lnTo>
                <a:lnTo>
                  <a:pt x="474" y="483"/>
                </a:lnTo>
                <a:close/>
                <a:moveTo>
                  <a:pt x="639" y="488"/>
                </a:moveTo>
                <a:lnTo>
                  <a:pt x="639" y="488"/>
                </a:lnTo>
                <a:lnTo>
                  <a:pt x="643" y="486"/>
                </a:lnTo>
                <a:lnTo>
                  <a:pt x="649" y="486"/>
                </a:lnTo>
                <a:lnTo>
                  <a:pt x="649" y="486"/>
                </a:lnTo>
                <a:lnTo>
                  <a:pt x="649" y="478"/>
                </a:lnTo>
                <a:lnTo>
                  <a:pt x="649" y="474"/>
                </a:lnTo>
                <a:lnTo>
                  <a:pt x="648" y="471"/>
                </a:lnTo>
                <a:lnTo>
                  <a:pt x="648" y="471"/>
                </a:lnTo>
                <a:lnTo>
                  <a:pt x="643" y="480"/>
                </a:lnTo>
                <a:lnTo>
                  <a:pt x="639" y="488"/>
                </a:lnTo>
                <a:lnTo>
                  <a:pt x="639" y="488"/>
                </a:lnTo>
                <a:close/>
                <a:moveTo>
                  <a:pt x="229" y="477"/>
                </a:moveTo>
                <a:lnTo>
                  <a:pt x="229" y="477"/>
                </a:lnTo>
                <a:lnTo>
                  <a:pt x="229" y="475"/>
                </a:lnTo>
                <a:lnTo>
                  <a:pt x="229" y="472"/>
                </a:lnTo>
                <a:lnTo>
                  <a:pt x="229" y="472"/>
                </a:lnTo>
                <a:lnTo>
                  <a:pt x="223" y="471"/>
                </a:lnTo>
                <a:lnTo>
                  <a:pt x="223" y="471"/>
                </a:lnTo>
                <a:lnTo>
                  <a:pt x="224" y="475"/>
                </a:lnTo>
                <a:lnTo>
                  <a:pt x="226" y="477"/>
                </a:lnTo>
                <a:lnTo>
                  <a:pt x="229" y="477"/>
                </a:lnTo>
                <a:lnTo>
                  <a:pt x="229" y="477"/>
                </a:lnTo>
                <a:close/>
                <a:moveTo>
                  <a:pt x="378" y="477"/>
                </a:moveTo>
                <a:lnTo>
                  <a:pt x="378" y="477"/>
                </a:lnTo>
                <a:lnTo>
                  <a:pt x="378" y="474"/>
                </a:lnTo>
                <a:lnTo>
                  <a:pt x="375" y="471"/>
                </a:lnTo>
                <a:lnTo>
                  <a:pt x="375" y="471"/>
                </a:lnTo>
                <a:lnTo>
                  <a:pt x="377" y="474"/>
                </a:lnTo>
                <a:lnTo>
                  <a:pt x="377" y="475"/>
                </a:lnTo>
                <a:lnTo>
                  <a:pt x="378" y="477"/>
                </a:lnTo>
                <a:lnTo>
                  <a:pt x="378" y="477"/>
                </a:lnTo>
                <a:close/>
                <a:moveTo>
                  <a:pt x="438" y="474"/>
                </a:moveTo>
                <a:lnTo>
                  <a:pt x="438" y="474"/>
                </a:lnTo>
                <a:lnTo>
                  <a:pt x="439" y="471"/>
                </a:lnTo>
                <a:lnTo>
                  <a:pt x="439" y="471"/>
                </a:lnTo>
                <a:lnTo>
                  <a:pt x="436" y="471"/>
                </a:lnTo>
                <a:lnTo>
                  <a:pt x="436" y="471"/>
                </a:lnTo>
                <a:lnTo>
                  <a:pt x="436" y="474"/>
                </a:lnTo>
                <a:lnTo>
                  <a:pt x="438" y="474"/>
                </a:lnTo>
                <a:lnTo>
                  <a:pt x="438" y="474"/>
                </a:lnTo>
                <a:close/>
                <a:moveTo>
                  <a:pt x="759" y="488"/>
                </a:moveTo>
                <a:lnTo>
                  <a:pt x="759" y="488"/>
                </a:lnTo>
                <a:lnTo>
                  <a:pt x="764" y="484"/>
                </a:lnTo>
                <a:lnTo>
                  <a:pt x="765" y="480"/>
                </a:lnTo>
                <a:lnTo>
                  <a:pt x="764" y="475"/>
                </a:lnTo>
                <a:lnTo>
                  <a:pt x="761" y="471"/>
                </a:lnTo>
                <a:lnTo>
                  <a:pt x="761" y="471"/>
                </a:lnTo>
                <a:lnTo>
                  <a:pt x="761" y="480"/>
                </a:lnTo>
                <a:lnTo>
                  <a:pt x="759" y="488"/>
                </a:lnTo>
                <a:lnTo>
                  <a:pt x="759" y="488"/>
                </a:lnTo>
                <a:close/>
                <a:moveTo>
                  <a:pt x="155" y="481"/>
                </a:moveTo>
                <a:lnTo>
                  <a:pt x="155" y="481"/>
                </a:lnTo>
                <a:lnTo>
                  <a:pt x="157" y="480"/>
                </a:lnTo>
                <a:lnTo>
                  <a:pt x="157" y="480"/>
                </a:lnTo>
                <a:lnTo>
                  <a:pt x="157" y="480"/>
                </a:lnTo>
                <a:lnTo>
                  <a:pt x="159" y="475"/>
                </a:lnTo>
                <a:lnTo>
                  <a:pt x="159" y="472"/>
                </a:lnTo>
                <a:lnTo>
                  <a:pt x="159" y="472"/>
                </a:lnTo>
                <a:lnTo>
                  <a:pt x="155" y="472"/>
                </a:lnTo>
                <a:lnTo>
                  <a:pt x="154" y="475"/>
                </a:lnTo>
                <a:lnTo>
                  <a:pt x="154" y="478"/>
                </a:lnTo>
                <a:lnTo>
                  <a:pt x="155" y="481"/>
                </a:lnTo>
                <a:lnTo>
                  <a:pt x="155" y="481"/>
                </a:lnTo>
                <a:close/>
                <a:moveTo>
                  <a:pt x="166" y="477"/>
                </a:moveTo>
                <a:lnTo>
                  <a:pt x="166" y="477"/>
                </a:lnTo>
                <a:lnTo>
                  <a:pt x="166" y="475"/>
                </a:lnTo>
                <a:lnTo>
                  <a:pt x="166" y="472"/>
                </a:lnTo>
                <a:lnTo>
                  <a:pt x="166" y="472"/>
                </a:lnTo>
                <a:lnTo>
                  <a:pt x="163" y="472"/>
                </a:lnTo>
                <a:lnTo>
                  <a:pt x="163" y="472"/>
                </a:lnTo>
                <a:lnTo>
                  <a:pt x="163" y="475"/>
                </a:lnTo>
                <a:lnTo>
                  <a:pt x="165" y="477"/>
                </a:lnTo>
                <a:lnTo>
                  <a:pt x="166" y="477"/>
                </a:lnTo>
                <a:lnTo>
                  <a:pt x="166" y="477"/>
                </a:lnTo>
                <a:close/>
                <a:moveTo>
                  <a:pt x="305" y="474"/>
                </a:moveTo>
                <a:lnTo>
                  <a:pt x="305" y="474"/>
                </a:lnTo>
                <a:lnTo>
                  <a:pt x="308" y="474"/>
                </a:lnTo>
                <a:lnTo>
                  <a:pt x="309" y="474"/>
                </a:lnTo>
                <a:lnTo>
                  <a:pt x="311" y="474"/>
                </a:lnTo>
                <a:lnTo>
                  <a:pt x="311" y="474"/>
                </a:lnTo>
                <a:lnTo>
                  <a:pt x="309" y="474"/>
                </a:lnTo>
                <a:lnTo>
                  <a:pt x="308" y="472"/>
                </a:lnTo>
                <a:lnTo>
                  <a:pt x="306" y="472"/>
                </a:lnTo>
                <a:lnTo>
                  <a:pt x="305" y="474"/>
                </a:lnTo>
                <a:lnTo>
                  <a:pt x="305" y="474"/>
                </a:lnTo>
                <a:close/>
                <a:moveTo>
                  <a:pt x="553" y="472"/>
                </a:moveTo>
                <a:lnTo>
                  <a:pt x="553" y="472"/>
                </a:lnTo>
                <a:lnTo>
                  <a:pt x="550" y="474"/>
                </a:lnTo>
                <a:lnTo>
                  <a:pt x="550" y="478"/>
                </a:lnTo>
                <a:lnTo>
                  <a:pt x="550" y="478"/>
                </a:lnTo>
                <a:lnTo>
                  <a:pt x="552" y="480"/>
                </a:lnTo>
                <a:lnTo>
                  <a:pt x="555" y="480"/>
                </a:lnTo>
                <a:lnTo>
                  <a:pt x="555" y="480"/>
                </a:lnTo>
                <a:lnTo>
                  <a:pt x="555" y="475"/>
                </a:lnTo>
                <a:lnTo>
                  <a:pt x="555" y="472"/>
                </a:lnTo>
                <a:lnTo>
                  <a:pt x="553" y="472"/>
                </a:lnTo>
                <a:lnTo>
                  <a:pt x="553" y="472"/>
                </a:lnTo>
                <a:close/>
                <a:moveTo>
                  <a:pt x="744" y="498"/>
                </a:moveTo>
                <a:lnTo>
                  <a:pt x="744" y="498"/>
                </a:lnTo>
                <a:lnTo>
                  <a:pt x="746" y="495"/>
                </a:lnTo>
                <a:lnTo>
                  <a:pt x="747" y="492"/>
                </a:lnTo>
                <a:lnTo>
                  <a:pt x="746" y="484"/>
                </a:lnTo>
                <a:lnTo>
                  <a:pt x="746" y="484"/>
                </a:lnTo>
                <a:lnTo>
                  <a:pt x="744" y="472"/>
                </a:lnTo>
                <a:lnTo>
                  <a:pt x="744" y="472"/>
                </a:lnTo>
                <a:lnTo>
                  <a:pt x="742" y="472"/>
                </a:lnTo>
                <a:lnTo>
                  <a:pt x="742" y="472"/>
                </a:lnTo>
                <a:lnTo>
                  <a:pt x="741" y="478"/>
                </a:lnTo>
                <a:lnTo>
                  <a:pt x="741" y="486"/>
                </a:lnTo>
                <a:lnTo>
                  <a:pt x="742" y="492"/>
                </a:lnTo>
                <a:lnTo>
                  <a:pt x="744" y="498"/>
                </a:lnTo>
                <a:lnTo>
                  <a:pt x="744" y="498"/>
                </a:lnTo>
                <a:close/>
                <a:moveTo>
                  <a:pt x="84" y="472"/>
                </a:moveTo>
                <a:lnTo>
                  <a:pt x="84" y="472"/>
                </a:lnTo>
                <a:lnTo>
                  <a:pt x="82" y="483"/>
                </a:lnTo>
                <a:lnTo>
                  <a:pt x="81" y="491"/>
                </a:lnTo>
                <a:lnTo>
                  <a:pt x="78" y="500"/>
                </a:lnTo>
                <a:lnTo>
                  <a:pt x="75" y="507"/>
                </a:lnTo>
                <a:lnTo>
                  <a:pt x="75" y="507"/>
                </a:lnTo>
                <a:lnTo>
                  <a:pt x="75" y="512"/>
                </a:lnTo>
                <a:lnTo>
                  <a:pt x="78" y="517"/>
                </a:lnTo>
                <a:lnTo>
                  <a:pt x="81" y="521"/>
                </a:lnTo>
                <a:lnTo>
                  <a:pt x="84" y="524"/>
                </a:lnTo>
                <a:lnTo>
                  <a:pt x="91" y="530"/>
                </a:lnTo>
                <a:lnTo>
                  <a:pt x="99" y="535"/>
                </a:lnTo>
                <a:lnTo>
                  <a:pt x="99" y="535"/>
                </a:lnTo>
                <a:lnTo>
                  <a:pt x="98" y="529"/>
                </a:lnTo>
                <a:lnTo>
                  <a:pt x="96" y="524"/>
                </a:lnTo>
                <a:lnTo>
                  <a:pt x="93" y="520"/>
                </a:lnTo>
                <a:lnTo>
                  <a:pt x="90" y="513"/>
                </a:lnTo>
                <a:lnTo>
                  <a:pt x="90" y="513"/>
                </a:lnTo>
                <a:lnTo>
                  <a:pt x="91" y="509"/>
                </a:lnTo>
                <a:lnTo>
                  <a:pt x="91" y="503"/>
                </a:lnTo>
                <a:lnTo>
                  <a:pt x="88" y="492"/>
                </a:lnTo>
                <a:lnTo>
                  <a:pt x="88" y="492"/>
                </a:lnTo>
                <a:lnTo>
                  <a:pt x="90" y="492"/>
                </a:lnTo>
                <a:lnTo>
                  <a:pt x="91" y="492"/>
                </a:lnTo>
                <a:lnTo>
                  <a:pt x="91" y="492"/>
                </a:lnTo>
                <a:lnTo>
                  <a:pt x="91" y="492"/>
                </a:lnTo>
                <a:lnTo>
                  <a:pt x="90" y="489"/>
                </a:lnTo>
                <a:lnTo>
                  <a:pt x="88" y="486"/>
                </a:lnTo>
                <a:lnTo>
                  <a:pt x="88" y="486"/>
                </a:lnTo>
                <a:lnTo>
                  <a:pt x="88" y="486"/>
                </a:lnTo>
                <a:lnTo>
                  <a:pt x="88" y="488"/>
                </a:lnTo>
                <a:lnTo>
                  <a:pt x="88" y="489"/>
                </a:lnTo>
                <a:lnTo>
                  <a:pt x="87" y="491"/>
                </a:lnTo>
                <a:lnTo>
                  <a:pt x="87" y="491"/>
                </a:lnTo>
                <a:lnTo>
                  <a:pt x="87" y="480"/>
                </a:lnTo>
                <a:lnTo>
                  <a:pt x="85" y="475"/>
                </a:lnTo>
                <a:lnTo>
                  <a:pt x="85" y="474"/>
                </a:lnTo>
                <a:lnTo>
                  <a:pt x="84" y="472"/>
                </a:lnTo>
                <a:lnTo>
                  <a:pt x="84" y="472"/>
                </a:lnTo>
                <a:close/>
                <a:moveTo>
                  <a:pt x="390" y="480"/>
                </a:moveTo>
                <a:lnTo>
                  <a:pt x="390" y="480"/>
                </a:lnTo>
                <a:lnTo>
                  <a:pt x="396" y="480"/>
                </a:lnTo>
                <a:lnTo>
                  <a:pt x="401" y="478"/>
                </a:lnTo>
                <a:lnTo>
                  <a:pt x="401" y="478"/>
                </a:lnTo>
                <a:lnTo>
                  <a:pt x="398" y="474"/>
                </a:lnTo>
                <a:lnTo>
                  <a:pt x="395" y="474"/>
                </a:lnTo>
                <a:lnTo>
                  <a:pt x="392" y="475"/>
                </a:lnTo>
                <a:lnTo>
                  <a:pt x="390" y="480"/>
                </a:lnTo>
                <a:lnTo>
                  <a:pt x="390" y="480"/>
                </a:lnTo>
                <a:close/>
                <a:moveTo>
                  <a:pt x="505" y="477"/>
                </a:moveTo>
                <a:lnTo>
                  <a:pt x="505" y="477"/>
                </a:lnTo>
                <a:lnTo>
                  <a:pt x="509" y="480"/>
                </a:lnTo>
                <a:lnTo>
                  <a:pt x="509" y="480"/>
                </a:lnTo>
                <a:lnTo>
                  <a:pt x="511" y="477"/>
                </a:lnTo>
                <a:lnTo>
                  <a:pt x="512" y="474"/>
                </a:lnTo>
                <a:lnTo>
                  <a:pt x="512" y="474"/>
                </a:lnTo>
                <a:lnTo>
                  <a:pt x="511" y="472"/>
                </a:lnTo>
                <a:lnTo>
                  <a:pt x="508" y="472"/>
                </a:lnTo>
                <a:lnTo>
                  <a:pt x="506" y="474"/>
                </a:lnTo>
                <a:lnTo>
                  <a:pt x="505" y="477"/>
                </a:lnTo>
                <a:lnTo>
                  <a:pt x="505" y="477"/>
                </a:lnTo>
                <a:close/>
                <a:moveTo>
                  <a:pt x="581" y="488"/>
                </a:moveTo>
                <a:lnTo>
                  <a:pt x="581" y="488"/>
                </a:lnTo>
                <a:lnTo>
                  <a:pt x="584" y="489"/>
                </a:lnTo>
                <a:lnTo>
                  <a:pt x="584" y="489"/>
                </a:lnTo>
                <a:lnTo>
                  <a:pt x="587" y="481"/>
                </a:lnTo>
                <a:lnTo>
                  <a:pt x="587" y="474"/>
                </a:lnTo>
                <a:lnTo>
                  <a:pt x="587" y="474"/>
                </a:lnTo>
                <a:lnTo>
                  <a:pt x="585" y="472"/>
                </a:lnTo>
                <a:lnTo>
                  <a:pt x="582" y="474"/>
                </a:lnTo>
                <a:lnTo>
                  <a:pt x="581" y="478"/>
                </a:lnTo>
                <a:lnTo>
                  <a:pt x="581" y="488"/>
                </a:lnTo>
                <a:lnTo>
                  <a:pt x="581" y="488"/>
                </a:lnTo>
                <a:close/>
                <a:moveTo>
                  <a:pt x="288" y="483"/>
                </a:moveTo>
                <a:lnTo>
                  <a:pt x="288" y="483"/>
                </a:lnTo>
                <a:lnTo>
                  <a:pt x="290" y="478"/>
                </a:lnTo>
                <a:lnTo>
                  <a:pt x="288" y="474"/>
                </a:lnTo>
                <a:lnTo>
                  <a:pt x="288" y="474"/>
                </a:lnTo>
                <a:lnTo>
                  <a:pt x="287" y="474"/>
                </a:lnTo>
                <a:lnTo>
                  <a:pt x="285" y="474"/>
                </a:lnTo>
                <a:lnTo>
                  <a:pt x="285" y="474"/>
                </a:lnTo>
                <a:lnTo>
                  <a:pt x="285" y="478"/>
                </a:lnTo>
                <a:lnTo>
                  <a:pt x="287" y="481"/>
                </a:lnTo>
                <a:lnTo>
                  <a:pt x="288" y="483"/>
                </a:lnTo>
                <a:lnTo>
                  <a:pt x="288" y="483"/>
                </a:lnTo>
                <a:close/>
                <a:moveTo>
                  <a:pt x="351" y="478"/>
                </a:moveTo>
                <a:lnTo>
                  <a:pt x="351" y="478"/>
                </a:lnTo>
                <a:lnTo>
                  <a:pt x="355" y="478"/>
                </a:lnTo>
                <a:lnTo>
                  <a:pt x="358" y="478"/>
                </a:lnTo>
                <a:lnTo>
                  <a:pt x="358" y="478"/>
                </a:lnTo>
                <a:lnTo>
                  <a:pt x="358" y="475"/>
                </a:lnTo>
                <a:lnTo>
                  <a:pt x="358" y="474"/>
                </a:lnTo>
                <a:lnTo>
                  <a:pt x="358" y="474"/>
                </a:lnTo>
                <a:lnTo>
                  <a:pt x="355" y="474"/>
                </a:lnTo>
                <a:lnTo>
                  <a:pt x="354" y="475"/>
                </a:lnTo>
                <a:lnTo>
                  <a:pt x="351" y="478"/>
                </a:lnTo>
                <a:lnTo>
                  <a:pt x="351" y="478"/>
                </a:lnTo>
                <a:close/>
                <a:moveTo>
                  <a:pt x="489" y="483"/>
                </a:moveTo>
                <a:lnTo>
                  <a:pt x="489" y="483"/>
                </a:lnTo>
                <a:lnTo>
                  <a:pt x="492" y="481"/>
                </a:lnTo>
                <a:lnTo>
                  <a:pt x="492" y="480"/>
                </a:lnTo>
                <a:lnTo>
                  <a:pt x="492" y="474"/>
                </a:lnTo>
                <a:lnTo>
                  <a:pt x="492" y="474"/>
                </a:lnTo>
                <a:lnTo>
                  <a:pt x="489" y="474"/>
                </a:lnTo>
                <a:lnTo>
                  <a:pt x="489" y="474"/>
                </a:lnTo>
                <a:lnTo>
                  <a:pt x="489" y="483"/>
                </a:lnTo>
                <a:lnTo>
                  <a:pt x="489" y="483"/>
                </a:lnTo>
                <a:close/>
                <a:moveTo>
                  <a:pt x="194" y="475"/>
                </a:moveTo>
                <a:lnTo>
                  <a:pt x="194" y="475"/>
                </a:lnTo>
                <a:lnTo>
                  <a:pt x="194" y="478"/>
                </a:lnTo>
                <a:lnTo>
                  <a:pt x="197" y="480"/>
                </a:lnTo>
                <a:lnTo>
                  <a:pt x="201" y="481"/>
                </a:lnTo>
                <a:lnTo>
                  <a:pt x="201" y="481"/>
                </a:lnTo>
                <a:lnTo>
                  <a:pt x="201" y="477"/>
                </a:lnTo>
                <a:lnTo>
                  <a:pt x="201" y="474"/>
                </a:lnTo>
                <a:lnTo>
                  <a:pt x="201" y="474"/>
                </a:lnTo>
                <a:lnTo>
                  <a:pt x="194" y="475"/>
                </a:lnTo>
                <a:lnTo>
                  <a:pt x="194" y="475"/>
                </a:lnTo>
                <a:close/>
                <a:moveTo>
                  <a:pt x="384" y="478"/>
                </a:moveTo>
                <a:lnTo>
                  <a:pt x="384" y="478"/>
                </a:lnTo>
                <a:lnTo>
                  <a:pt x="386" y="477"/>
                </a:lnTo>
                <a:lnTo>
                  <a:pt x="386" y="475"/>
                </a:lnTo>
                <a:lnTo>
                  <a:pt x="384" y="475"/>
                </a:lnTo>
                <a:lnTo>
                  <a:pt x="384" y="475"/>
                </a:lnTo>
                <a:lnTo>
                  <a:pt x="384" y="477"/>
                </a:lnTo>
                <a:lnTo>
                  <a:pt x="384" y="478"/>
                </a:lnTo>
                <a:lnTo>
                  <a:pt x="384" y="478"/>
                </a:lnTo>
                <a:close/>
                <a:moveTo>
                  <a:pt x="439" y="480"/>
                </a:moveTo>
                <a:lnTo>
                  <a:pt x="439" y="480"/>
                </a:lnTo>
                <a:lnTo>
                  <a:pt x="444" y="484"/>
                </a:lnTo>
                <a:lnTo>
                  <a:pt x="444" y="484"/>
                </a:lnTo>
                <a:lnTo>
                  <a:pt x="444" y="480"/>
                </a:lnTo>
                <a:lnTo>
                  <a:pt x="442" y="477"/>
                </a:lnTo>
                <a:lnTo>
                  <a:pt x="441" y="475"/>
                </a:lnTo>
                <a:lnTo>
                  <a:pt x="441" y="475"/>
                </a:lnTo>
                <a:lnTo>
                  <a:pt x="439" y="480"/>
                </a:lnTo>
                <a:lnTo>
                  <a:pt x="439" y="480"/>
                </a:lnTo>
                <a:close/>
                <a:moveTo>
                  <a:pt x="605" y="480"/>
                </a:moveTo>
                <a:lnTo>
                  <a:pt x="605" y="480"/>
                </a:lnTo>
                <a:lnTo>
                  <a:pt x="605" y="477"/>
                </a:lnTo>
                <a:lnTo>
                  <a:pt x="605" y="475"/>
                </a:lnTo>
                <a:lnTo>
                  <a:pt x="604" y="475"/>
                </a:lnTo>
                <a:lnTo>
                  <a:pt x="604" y="475"/>
                </a:lnTo>
                <a:lnTo>
                  <a:pt x="604" y="478"/>
                </a:lnTo>
                <a:lnTo>
                  <a:pt x="605" y="480"/>
                </a:lnTo>
                <a:lnTo>
                  <a:pt x="605" y="480"/>
                </a:lnTo>
                <a:close/>
                <a:moveTo>
                  <a:pt x="300" y="481"/>
                </a:moveTo>
                <a:lnTo>
                  <a:pt x="300" y="481"/>
                </a:lnTo>
                <a:lnTo>
                  <a:pt x="306" y="480"/>
                </a:lnTo>
                <a:lnTo>
                  <a:pt x="308" y="480"/>
                </a:lnTo>
                <a:lnTo>
                  <a:pt x="309" y="478"/>
                </a:lnTo>
                <a:lnTo>
                  <a:pt x="309" y="478"/>
                </a:lnTo>
                <a:lnTo>
                  <a:pt x="300" y="477"/>
                </a:lnTo>
                <a:lnTo>
                  <a:pt x="300" y="477"/>
                </a:lnTo>
                <a:lnTo>
                  <a:pt x="300" y="481"/>
                </a:lnTo>
                <a:lnTo>
                  <a:pt x="300" y="481"/>
                </a:lnTo>
                <a:close/>
                <a:moveTo>
                  <a:pt x="146" y="480"/>
                </a:moveTo>
                <a:lnTo>
                  <a:pt x="146" y="480"/>
                </a:lnTo>
                <a:lnTo>
                  <a:pt x="148" y="481"/>
                </a:lnTo>
                <a:lnTo>
                  <a:pt x="148" y="483"/>
                </a:lnTo>
                <a:lnTo>
                  <a:pt x="149" y="483"/>
                </a:lnTo>
                <a:lnTo>
                  <a:pt x="149" y="483"/>
                </a:lnTo>
                <a:lnTo>
                  <a:pt x="151" y="480"/>
                </a:lnTo>
                <a:lnTo>
                  <a:pt x="151" y="478"/>
                </a:lnTo>
                <a:lnTo>
                  <a:pt x="149" y="478"/>
                </a:lnTo>
                <a:lnTo>
                  <a:pt x="149" y="478"/>
                </a:lnTo>
                <a:lnTo>
                  <a:pt x="148" y="478"/>
                </a:lnTo>
                <a:lnTo>
                  <a:pt x="146" y="480"/>
                </a:lnTo>
                <a:lnTo>
                  <a:pt x="146" y="480"/>
                </a:lnTo>
                <a:close/>
                <a:moveTo>
                  <a:pt x="284" y="488"/>
                </a:moveTo>
                <a:lnTo>
                  <a:pt x="284" y="488"/>
                </a:lnTo>
                <a:lnTo>
                  <a:pt x="284" y="484"/>
                </a:lnTo>
                <a:lnTo>
                  <a:pt x="282" y="481"/>
                </a:lnTo>
                <a:lnTo>
                  <a:pt x="282" y="480"/>
                </a:lnTo>
                <a:lnTo>
                  <a:pt x="280" y="478"/>
                </a:lnTo>
                <a:lnTo>
                  <a:pt x="280" y="478"/>
                </a:lnTo>
                <a:lnTo>
                  <a:pt x="280" y="481"/>
                </a:lnTo>
                <a:lnTo>
                  <a:pt x="280" y="483"/>
                </a:lnTo>
                <a:lnTo>
                  <a:pt x="282" y="486"/>
                </a:lnTo>
                <a:lnTo>
                  <a:pt x="284" y="488"/>
                </a:lnTo>
                <a:lnTo>
                  <a:pt x="284" y="488"/>
                </a:lnTo>
                <a:close/>
                <a:moveTo>
                  <a:pt x="428" y="480"/>
                </a:moveTo>
                <a:lnTo>
                  <a:pt x="428" y="480"/>
                </a:lnTo>
                <a:lnTo>
                  <a:pt x="428" y="481"/>
                </a:lnTo>
                <a:lnTo>
                  <a:pt x="430" y="484"/>
                </a:lnTo>
                <a:lnTo>
                  <a:pt x="430" y="484"/>
                </a:lnTo>
                <a:lnTo>
                  <a:pt x="431" y="483"/>
                </a:lnTo>
                <a:lnTo>
                  <a:pt x="431" y="480"/>
                </a:lnTo>
                <a:lnTo>
                  <a:pt x="431" y="478"/>
                </a:lnTo>
                <a:lnTo>
                  <a:pt x="428" y="480"/>
                </a:lnTo>
                <a:lnTo>
                  <a:pt x="428" y="480"/>
                </a:lnTo>
                <a:close/>
                <a:moveTo>
                  <a:pt x="117" y="486"/>
                </a:moveTo>
                <a:lnTo>
                  <a:pt x="117" y="486"/>
                </a:lnTo>
                <a:lnTo>
                  <a:pt x="117" y="484"/>
                </a:lnTo>
                <a:lnTo>
                  <a:pt x="119" y="481"/>
                </a:lnTo>
                <a:lnTo>
                  <a:pt x="119" y="481"/>
                </a:lnTo>
                <a:lnTo>
                  <a:pt x="117" y="480"/>
                </a:lnTo>
                <a:lnTo>
                  <a:pt x="116" y="478"/>
                </a:lnTo>
                <a:lnTo>
                  <a:pt x="116" y="478"/>
                </a:lnTo>
                <a:lnTo>
                  <a:pt x="116" y="483"/>
                </a:lnTo>
                <a:lnTo>
                  <a:pt x="116" y="486"/>
                </a:lnTo>
                <a:lnTo>
                  <a:pt x="117" y="486"/>
                </a:lnTo>
                <a:lnTo>
                  <a:pt x="117" y="486"/>
                </a:lnTo>
                <a:close/>
                <a:moveTo>
                  <a:pt x="181" y="486"/>
                </a:moveTo>
                <a:lnTo>
                  <a:pt x="181" y="486"/>
                </a:lnTo>
                <a:lnTo>
                  <a:pt x="184" y="480"/>
                </a:lnTo>
                <a:lnTo>
                  <a:pt x="184" y="480"/>
                </a:lnTo>
                <a:lnTo>
                  <a:pt x="186" y="481"/>
                </a:lnTo>
                <a:lnTo>
                  <a:pt x="187" y="483"/>
                </a:lnTo>
                <a:lnTo>
                  <a:pt x="187" y="483"/>
                </a:lnTo>
                <a:lnTo>
                  <a:pt x="187" y="483"/>
                </a:lnTo>
                <a:lnTo>
                  <a:pt x="183" y="489"/>
                </a:lnTo>
                <a:lnTo>
                  <a:pt x="181" y="492"/>
                </a:lnTo>
                <a:lnTo>
                  <a:pt x="183" y="494"/>
                </a:lnTo>
                <a:lnTo>
                  <a:pt x="184" y="495"/>
                </a:lnTo>
                <a:lnTo>
                  <a:pt x="184" y="495"/>
                </a:lnTo>
                <a:lnTo>
                  <a:pt x="187" y="492"/>
                </a:lnTo>
                <a:lnTo>
                  <a:pt x="191" y="488"/>
                </a:lnTo>
                <a:lnTo>
                  <a:pt x="191" y="488"/>
                </a:lnTo>
                <a:lnTo>
                  <a:pt x="189" y="484"/>
                </a:lnTo>
                <a:lnTo>
                  <a:pt x="187" y="480"/>
                </a:lnTo>
                <a:lnTo>
                  <a:pt x="187" y="480"/>
                </a:lnTo>
                <a:lnTo>
                  <a:pt x="184" y="478"/>
                </a:lnTo>
                <a:lnTo>
                  <a:pt x="180" y="478"/>
                </a:lnTo>
                <a:lnTo>
                  <a:pt x="180" y="478"/>
                </a:lnTo>
                <a:lnTo>
                  <a:pt x="180" y="483"/>
                </a:lnTo>
                <a:lnTo>
                  <a:pt x="181" y="486"/>
                </a:lnTo>
                <a:lnTo>
                  <a:pt x="181" y="486"/>
                </a:lnTo>
                <a:close/>
                <a:moveTo>
                  <a:pt x="218" y="489"/>
                </a:moveTo>
                <a:lnTo>
                  <a:pt x="218" y="489"/>
                </a:lnTo>
                <a:lnTo>
                  <a:pt x="221" y="489"/>
                </a:lnTo>
                <a:lnTo>
                  <a:pt x="224" y="491"/>
                </a:lnTo>
                <a:lnTo>
                  <a:pt x="224" y="491"/>
                </a:lnTo>
                <a:lnTo>
                  <a:pt x="221" y="483"/>
                </a:lnTo>
                <a:lnTo>
                  <a:pt x="219" y="481"/>
                </a:lnTo>
                <a:lnTo>
                  <a:pt x="216" y="480"/>
                </a:lnTo>
                <a:lnTo>
                  <a:pt x="216" y="480"/>
                </a:lnTo>
                <a:lnTo>
                  <a:pt x="218" y="489"/>
                </a:lnTo>
                <a:lnTo>
                  <a:pt x="218" y="489"/>
                </a:lnTo>
                <a:close/>
                <a:moveTo>
                  <a:pt x="502" y="491"/>
                </a:moveTo>
                <a:lnTo>
                  <a:pt x="502" y="491"/>
                </a:lnTo>
                <a:lnTo>
                  <a:pt x="502" y="484"/>
                </a:lnTo>
                <a:lnTo>
                  <a:pt x="500" y="481"/>
                </a:lnTo>
                <a:lnTo>
                  <a:pt x="499" y="480"/>
                </a:lnTo>
                <a:lnTo>
                  <a:pt x="499" y="480"/>
                </a:lnTo>
                <a:lnTo>
                  <a:pt x="499" y="486"/>
                </a:lnTo>
                <a:lnTo>
                  <a:pt x="500" y="489"/>
                </a:lnTo>
                <a:lnTo>
                  <a:pt x="502" y="491"/>
                </a:lnTo>
                <a:lnTo>
                  <a:pt x="502" y="491"/>
                </a:lnTo>
                <a:close/>
                <a:moveTo>
                  <a:pt x="177" y="492"/>
                </a:moveTo>
                <a:lnTo>
                  <a:pt x="177" y="492"/>
                </a:lnTo>
                <a:lnTo>
                  <a:pt x="175" y="484"/>
                </a:lnTo>
                <a:lnTo>
                  <a:pt x="175" y="481"/>
                </a:lnTo>
                <a:lnTo>
                  <a:pt x="174" y="481"/>
                </a:lnTo>
                <a:lnTo>
                  <a:pt x="174" y="481"/>
                </a:lnTo>
                <a:lnTo>
                  <a:pt x="175" y="488"/>
                </a:lnTo>
                <a:lnTo>
                  <a:pt x="175" y="489"/>
                </a:lnTo>
                <a:lnTo>
                  <a:pt x="177" y="492"/>
                </a:lnTo>
                <a:lnTo>
                  <a:pt x="177" y="492"/>
                </a:lnTo>
                <a:close/>
                <a:moveTo>
                  <a:pt x="573" y="484"/>
                </a:moveTo>
                <a:lnTo>
                  <a:pt x="573" y="484"/>
                </a:lnTo>
                <a:lnTo>
                  <a:pt x="575" y="486"/>
                </a:lnTo>
                <a:lnTo>
                  <a:pt x="576" y="486"/>
                </a:lnTo>
                <a:lnTo>
                  <a:pt x="576" y="486"/>
                </a:lnTo>
                <a:lnTo>
                  <a:pt x="576" y="483"/>
                </a:lnTo>
                <a:lnTo>
                  <a:pt x="578" y="481"/>
                </a:lnTo>
                <a:lnTo>
                  <a:pt x="578" y="481"/>
                </a:lnTo>
                <a:lnTo>
                  <a:pt x="575" y="483"/>
                </a:lnTo>
                <a:lnTo>
                  <a:pt x="573" y="484"/>
                </a:lnTo>
                <a:lnTo>
                  <a:pt x="573" y="484"/>
                </a:lnTo>
                <a:close/>
                <a:moveTo>
                  <a:pt x="163" y="483"/>
                </a:moveTo>
                <a:lnTo>
                  <a:pt x="163" y="483"/>
                </a:lnTo>
                <a:lnTo>
                  <a:pt x="163" y="489"/>
                </a:lnTo>
                <a:lnTo>
                  <a:pt x="165" y="495"/>
                </a:lnTo>
                <a:lnTo>
                  <a:pt x="165" y="495"/>
                </a:lnTo>
                <a:lnTo>
                  <a:pt x="168" y="495"/>
                </a:lnTo>
                <a:lnTo>
                  <a:pt x="172" y="495"/>
                </a:lnTo>
                <a:lnTo>
                  <a:pt x="172" y="495"/>
                </a:lnTo>
                <a:lnTo>
                  <a:pt x="171" y="491"/>
                </a:lnTo>
                <a:lnTo>
                  <a:pt x="169" y="486"/>
                </a:lnTo>
                <a:lnTo>
                  <a:pt x="168" y="483"/>
                </a:lnTo>
                <a:lnTo>
                  <a:pt x="166" y="481"/>
                </a:lnTo>
                <a:lnTo>
                  <a:pt x="163" y="483"/>
                </a:lnTo>
                <a:lnTo>
                  <a:pt x="163" y="483"/>
                </a:lnTo>
                <a:close/>
                <a:moveTo>
                  <a:pt x="264" y="489"/>
                </a:moveTo>
                <a:lnTo>
                  <a:pt x="264" y="489"/>
                </a:lnTo>
                <a:lnTo>
                  <a:pt x="267" y="488"/>
                </a:lnTo>
                <a:lnTo>
                  <a:pt x="271" y="489"/>
                </a:lnTo>
                <a:lnTo>
                  <a:pt x="271" y="489"/>
                </a:lnTo>
                <a:lnTo>
                  <a:pt x="267" y="484"/>
                </a:lnTo>
                <a:lnTo>
                  <a:pt x="262" y="481"/>
                </a:lnTo>
                <a:lnTo>
                  <a:pt x="262" y="481"/>
                </a:lnTo>
                <a:lnTo>
                  <a:pt x="262" y="484"/>
                </a:lnTo>
                <a:lnTo>
                  <a:pt x="264" y="489"/>
                </a:lnTo>
                <a:lnTo>
                  <a:pt x="264" y="489"/>
                </a:lnTo>
                <a:close/>
                <a:moveTo>
                  <a:pt x="518" y="484"/>
                </a:moveTo>
                <a:lnTo>
                  <a:pt x="518" y="484"/>
                </a:lnTo>
                <a:lnTo>
                  <a:pt x="518" y="483"/>
                </a:lnTo>
                <a:lnTo>
                  <a:pt x="515" y="481"/>
                </a:lnTo>
                <a:lnTo>
                  <a:pt x="515" y="481"/>
                </a:lnTo>
                <a:lnTo>
                  <a:pt x="515" y="483"/>
                </a:lnTo>
                <a:lnTo>
                  <a:pt x="517" y="483"/>
                </a:lnTo>
                <a:lnTo>
                  <a:pt x="518" y="484"/>
                </a:lnTo>
                <a:lnTo>
                  <a:pt x="518" y="484"/>
                </a:lnTo>
                <a:close/>
                <a:moveTo>
                  <a:pt x="599" y="491"/>
                </a:moveTo>
                <a:lnTo>
                  <a:pt x="599" y="491"/>
                </a:lnTo>
                <a:lnTo>
                  <a:pt x="602" y="488"/>
                </a:lnTo>
                <a:lnTo>
                  <a:pt x="604" y="484"/>
                </a:lnTo>
                <a:lnTo>
                  <a:pt x="604" y="484"/>
                </a:lnTo>
                <a:lnTo>
                  <a:pt x="601" y="483"/>
                </a:lnTo>
                <a:lnTo>
                  <a:pt x="599" y="481"/>
                </a:lnTo>
                <a:lnTo>
                  <a:pt x="599" y="481"/>
                </a:lnTo>
                <a:lnTo>
                  <a:pt x="598" y="483"/>
                </a:lnTo>
                <a:lnTo>
                  <a:pt x="598" y="486"/>
                </a:lnTo>
                <a:lnTo>
                  <a:pt x="599" y="491"/>
                </a:lnTo>
                <a:lnTo>
                  <a:pt x="599" y="491"/>
                </a:lnTo>
                <a:close/>
                <a:moveTo>
                  <a:pt x="680" y="488"/>
                </a:moveTo>
                <a:lnTo>
                  <a:pt x="680" y="488"/>
                </a:lnTo>
                <a:lnTo>
                  <a:pt x="680" y="484"/>
                </a:lnTo>
                <a:lnTo>
                  <a:pt x="678" y="481"/>
                </a:lnTo>
                <a:lnTo>
                  <a:pt x="678" y="481"/>
                </a:lnTo>
                <a:lnTo>
                  <a:pt x="678" y="484"/>
                </a:lnTo>
                <a:lnTo>
                  <a:pt x="680" y="488"/>
                </a:lnTo>
                <a:lnTo>
                  <a:pt x="680" y="488"/>
                </a:lnTo>
                <a:close/>
                <a:moveTo>
                  <a:pt x="409" y="489"/>
                </a:moveTo>
                <a:lnTo>
                  <a:pt x="409" y="489"/>
                </a:lnTo>
                <a:lnTo>
                  <a:pt x="407" y="488"/>
                </a:lnTo>
                <a:lnTo>
                  <a:pt x="406" y="486"/>
                </a:lnTo>
                <a:lnTo>
                  <a:pt x="404" y="484"/>
                </a:lnTo>
                <a:lnTo>
                  <a:pt x="404" y="483"/>
                </a:lnTo>
                <a:lnTo>
                  <a:pt x="404" y="483"/>
                </a:lnTo>
                <a:lnTo>
                  <a:pt x="401" y="484"/>
                </a:lnTo>
                <a:lnTo>
                  <a:pt x="396" y="484"/>
                </a:lnTo>
                <a:lnTo>
                  <a:pt x="390" y="484"/>
                </a:lnTo>
                <a:lnTo>
                  <a:pt x="390" y="484"/>
                </a:lnTo>
                <a:lnTo>
                  <a:pt x="398" y="488"/>
                </a:lnTo>
                <a:lnTo>
                  <a:pt x="409" y="489"/>
                </a:lnTo>
                <a:lnTo>
                  <a:pt x="409" y="489"/>
                </a:lnTo>
                <a:close/>
                <a:moveTo>
                  <a:pt x="99" y="483"/>
                </a:moveTo>
                <a:lnTo>
                  <a:pt x="99" y="483"/>
                </a:lnTo>
                <a:lnTo>
                  <a:pt x="99" y="488"/>
                </a:lnTo>
                <a:lnTo>
                  <a:pt x="98" y="491"/>
                </a:lnTo>
                <a:lnTo>
                  <a:pt x="96" y="492"/>
                </a:lnTo>
                <a:lnTo>
                  <a:pt x="93" y="494"/>
                </a:lnTo>
                <a:lnTo>
                  <a:pt x="93" y="494"/>
                </a:lnTo>
                <a:lnTo>
                  <a:pt x="94" y="495"/>
                </a:lnTo>
                <a:lnTo>
                  <a:pt x="96" y="495"/>
                </a:lnTo>
                <a:lnTo>
                  <a:pt x="96" y="494"/>
                </a:lnTo>
                <a:lnTo>
                  <a:pt x="96" y="494"/>
                </a:lnTo>
                <a:lnTo>
                  <a:pt x="98" y="498"/>
                </a:lnTo>
                <a:lnTo>
                  <a:pt x="99" y="503"/>
                </a:lnTo>
                <a:lnTo>
                  <a:pt x="99" y="503"/>
                </a:lnTo>
                <a:lnTo>
                  <a:pt x="107" y="501"/>
                </a:lnTo>
                <a:lnTo>
                  <a:pt x="110" y="500"/>
                </a:lnTo>
                <a:lnTo>
                  <a:pt x="111" y="497"/>
                </a:lnTo>
                <a:lnTo>
                  <a:pt x="111" y="497"/>
                </a:lnTo>
                <a:lnTo>
                  <a:pt x="110" y="497"/>
                </a:lnTo>
                <a:lnTo>
                  <a:pt x="108" y="497"/>
                </a:lnTo>
                <a:lnTo>
                  <a:pt x="108" y="498"/>
                </a:lnTo>
                <a:lnTo>
                  <a:pt x="107" y="497"/>
                </a:lnTo>
                <a:lnTo>
                  <a:pt x="107" y="497"/>
                </a:lnTo>
                <a:lnTo>
                  <a:pt x="105" y="491"/>
                </a:lnTo>
                <a:lnTo>
                  <a:pt x="105" y="483"/>
                </a:lnTo>
                <a:lnTo>
                  <a:pt x="105" y="483"/>
                </a:lnTo>
                <a:lnTo>
                  <a:pt x="102" y="483"/>
                </a:lnTo>
                <a:lnTo>
                  <a:pt x="99" y="483"/>
                </a:lnTo>
                <a:lnTo>
                  <a:pt x="99" y="483"/>
                </a:lnTo>
                <a:close/>
                <a:moveTo>
                  <a:pt x="529" y="488"/>
                </a:moveTo>
                <a:lnTo>
                  <a:pt x="529" y="488"/>
                </a:lnTo>
                <a:lnTo>
                  <a:pt x="531" y="488"/>
                </a:lnTo>
                <a:lnTo>
                  <a:pt x="532" y="486"/>
                </a:lnTo>
                <a:lnTo>
                  <a:pt x="532" y="484"/>
                </a:lnTo>
                <a:lnTo>
                  <a:pt x="531" y="483"/>
                </a:lnTo>
                <a:lnTo>
                  <a:pt x="531" y="483"/>
                </a:lnTo>
                <a:lnTo>
                  <a:pt x="529" y="488"/>
                </a:lnTo>
                <a:lnTo>
                  <a:pt x="529" y="488"/>
                </a:lnTo>
                <a:close/>
                <a:moveTo>
                  <a:pt x="329" y="484"/>
                </a:moveTo>
                <a:lnTo>
                  <a:pt x="329" y="484"/>
                </a:lnTo>
                <a:lnTo>
                  <a:pt x="328" y="488"/>
                </a:lnTo>
                <a:lnTo>
                  <a:pt x="329" y="489"/>
                </a:lnTo>
                <a:lnTo>
                  <a:pt x="332" y="492"/>
                </a:lnTo>
                <a:lnTo>
                  <a:pt x="332" y="492"/>
                </a:lnTo>
                <a:lnTo>
                  <a:pt x="343" y="489"/>
                </a:lnTo>
                <a:lnTo>
                  <a:pt x="343" y="489"/>
                </a:lnTo>
                <a:lnTo>
                  <a:pt x="341" y="486"/>
                </a:lnTo>
                <a:lnTo>
                  <a:pt x="340" y="483"/>
                </a:lnTo>
                <a:lnTo>
                  <a:pt x="340" y="483"/>
                </a:lnTo>
                <a:lnTo>
                  <a:pt x="334" y="486"/>
                </a:lnTo>
                <a:lnTo>
                  <a:pt x="331" y="486"/>
                </a:lnTo>
                <a:lnTo>
                  <a:pt x="329" y="484"/>
                </a:lnTo>
                <a:lnTo>
                  <a:pt x="329" y="484"/>
                </a:lnTo>
                <a:close/>
                <a:moveTo>
                  <a:pt x="346" y="488"/>
                </a:moveTo>
                <a:lnTo>
                  <a:pt x="346" y="488"/>
                </a:lnTo>
                <a:lnTo>
                  <a:pt x="349" y="488"/>
                </a:lnTo>
                <a:lnTo>
                  <a:pt x="351" y="486"/>
                </a:lnTo>
                <a:lnTo>
                  <a:pt x="351" y="486"/>
                </a:lnTo>
                <a:lnTo>
                  <a:pt x="348" y="484"/>
                </a:lnTo>
                <a:lnTo>
                  <a:pt x="345" y="483"/>
                </a:lnTo>
                <a:lnTo>
                  <a:pt x="345" y="483"/>
                </a:lnTo>
                <a:lnTo>
                  <a:pt x="346" y="486"/>
                </a:lnTo>
                <a:lnTo>
                  <a:pt x="346" y="488"/>
                </a:lnTo>
                <a:lnTo>
                  <a:pt x="346" y="488"/>
                </a:lnTo>
                <a:close/>
                <a:moveTo>
                  <a:pt x="424" y="483"/>
                </a:moveTo>
                <a:lnTo>
                  <a:pt x="424" y="483"/>
                </a:lnTo>
                <a:lnTo>
                  <a:pt x="422" y="484"/>
                </a:lnTo>
                <a:lnTo>
                  <a:pt x="421" y="488"/>
                </a:lnTo>
                <a:lnTo>
                  <a:pt x="421" y="494"/>
                </a:lnTo>
                <a:lnTo>
                  <a:pt x="421" y="494"/>
                </a:lnTo>
                <a:lnTo>
                  <a:pt x="422" y="494"/>
                </a:lnTo>
                <a:lnTo>
                  <a:pt x="424" y="494"/>
                </a:lnTo>
                <a:lnTo>
                  <a:pt x="427" y="491"/>
                </a:lnTo>
                <a:lnTo>
                  <a:pt x="427" y="486"/>
                </a:lnTo>
                <a:lnTo>
                  <a:pt x="425" y="484"/>
                </a:lnTo>
                <a:lnTo>
                  <a:pt x="424" y="483"/>
                </a:lnTo>
                <a:lnTo>
                  <a:pt x="424" y="483"/>
                </a:lnTo>
                <a:close/>
                <a:moveTo>
                  <a:pt x="431" y="489"/>
                </a:moveTo>
                <a:lnTo>
                  <a:pt x="431" y="489"/>
                </a:lnTo>
                <a:lnTo>
                  <a:pt x="433" y="494"/>
                </a:lnTo>
                <a:lnTo>
                  <a:pt x="434" y="497"/>
                </a:lnTo>
                <a:lnTo>
                  <a:pt x="434" y="497"/>
                </a:lnTo>
                <a:lnTo>
                  <a:pt x="438" y="498"/>
                </a:lnTo>
                <a:lnTo>
                  <a:pt x="442" y="500"/>
                </a:lnTo>
                <a:lnTo>
                  <a:pt x="442" y="500"/>
                </a:lnTo>
                <a:lnTo>
                  <a:pt x="439" y="491"/>
                </a:lnTo>
                <a:lnTo>
                  <a:pt x="438" y="486"/>
                </a:lnTo>
                <a:lnTo>
                  <a:pt x="434" y="483"/>
                </a:lnTo>
                <a:lnTo>
                  <a:pt x="434" y="483"/>
                </a:lnTo>
                <a:lnTo>
                  <a:pt x="431" y="489"/>
                </a:lnTo>
                <a:lnTo>
                  <a:pt x="431" y="489"/>
                </a:lnTo>
                <a:close/>
                <a:moveTo>
                  <a:pt x="451" y="492"/>
                </a:moveTo>
                <a:lnTo>
                  <a:pt x="451" y="492"/>
                </a:lnTo>
                <a:lnTo>
                  <a:pt x="451" y="488"/>
                </a:lnTo>
                <a:lnTo>
                  <a:pt x="451" y="484"/>
                </a:lnTo>
                <a:lnTo>
                  <a:pt x="450" y="483"/>
                </a:lnTo>
                <a:lnTo>
                  <a:pt x="450" y="483"/>
                </a:lnTo>
                <a:lnTo>
                  <a:pt x="451" y="492"/>
                </a:lnTo>
                <a:lnTo>
                  <a:pt x="451" y="492"/>
                </a:lnTo>
                <a:close/>
                <a:moveTo>
                  <a:pt x="154" y="486"/>
                </a:moveTo>
                <a:lnTo>
                  <a:pt x="154" y="486"/>
                </a:lnTo>
                <a:lnTo>
                  <a:pt x="154" y="494"/>
                </a:lnTo>
                <a:lnTo>
                  <a:pt x="154" y="494"/>
                </a:lnTo>
                <a:lnTo>
                  <a:pt x="157" y="494"/>
                </a:lnTo>
                <a:lnTo>
                  <a:pt x="160" y="494"/>
                </a:lnTo>
                <a:lnTo>
                  <a:pt x="160" y="494"/>
                </a:lnTo>
                <a:lnTo>
                  <a:pt x="160" y="489"/>
                </a:lnTo>
                <a:lnTo>
                  <a:pt x="160" y="484"/>
                </a:lnTo>
                <a:lnTo>
                  <a:pt x="160" y="484"/>
                </a:lnTo>
                <a:lnTo>
                  <a:pt x="157" y="484"/>
                </a:lnTo>
                <a:lnTo>
                  <a:pt x="154" y="486"/>
                </a:lnTo>
                <a:lnTo>
                  <a:pt x="154" y="486"/>
                </a:lnTo>
                <a:close/>
                <a:moveTo>
                  <a:pt x="555" y="489"/>
                </a:moveTo>
                <a:lnTo>
                  <a:pt x="555" y="489"/>
                </a:lnTo>
                <a:lnTo>
                  <a:pt x="555" y="484"/>
                </a:lnTo>
                <a:lnTo>
                  <a:pt x="555" y="484"/>
                </a:lnTo>
                <a:lnTo>
                  <a:pt x="553" y="484"/>
                </a:lnTo>
                <a:lnTo>
                  <a:pt x="552" y="484"/>
                </a:lnTo>
                <a:lnTo>
                  <a:pt x="552" y="484"/>
                </a:lnTo>
                <a:lnTo>
                  <a:pt x="553" y="488"/>
                </a:lnTo>
                <a:lnTo>
                  <a:pt x="555" y="489"/>
                </a:lnTo>
                <a:lnTo>
                  <a:pt x="555" y="489"/>
                </a:lnTo>
                <a:close/>
                <a:moveTo>
                  <a:pt x="245" y="489"/>
                </a:moveTo>
                <a:lnTo>
                  <a:pt x="245" y="489"/>
                </a:lnTo>
                <a:lnTo>
                  <a:pt x="244" y="488"/>
                </a:lnTo>
                <a:lnTo>
                  <a:pt x="242" y="486"/>
                </a:lnTo>
                <a:lnTo>
                  <a:pt x="241" y="486"/>
                </a:lnTo>
                <a:lnTo>
                  <a:pt x="238" y="484"/>
                </a:lnTo>
                <a:lnTo>
                  <a:pt x="238" y="484"/>
                </a:lnTo>
                <a:lnTo>
                  <a:pt x="239" y="488"/>
                </a:lnTo>
                <a:lnTo>
                  <a:pt x="241" y="488"/>
                </a:lnTo>
                <a:lnTo>
                  <a:pt x="245" y="489"/>
                </a:lnTo>
                <a:lnTo>
                  <a:pt x="245" y="489"/>
                </a:lnTo>
                <a:close/>
                <a:moveTo>
                  <a:pt x="300" y="491"/>
                </a:moveTo>
                <a:lnTo>
                  <a:pt x="300" y="491"/>
                </a:lnTo>
                <a:lnTo>
                  <a:pt x="305" y="491"/>
                </a:lnTo>
                <a:lnTo>
                  <a:pt x="308" y="491"/>
                </a:lnTo>
                <a:lnTo>
                  <a:pt x="314" y="484"/>
                </a:lnTo>
                <a:lnTo>
                  <a:pt x="314" y="484"/>
                </a:lnTo>
                <a:lnTo>
                  <a:pt x="312" y="486"/>
                </a:lnTo>
                <a:lnTo>
                  <a:pt x="312" y="486"/>
                </a:lnTo>
                <a:lnTo>
                  <a:pt x="306" y="488"/>
                </a:lnTo>
                <a:lnTo>
                  <a:pt x="303" y="489"/>
                </a:lnTo>
                <a:lnTo>
                  <a:pt x="300" y="491"/>
                </a:lnTo>
                <a:lnTo>
                  <a:pt x="300" y="491"/>
                </a:lnTo>
                <a:close/>
                <a:moveTo>
                  <a:pt x="491" y="486"/>
                </a:moveTo>
                <a:lnTo>
                  <a:pt x="491" y="486"/>
                </a:lnTo>
                <a:lnTo>
                  <a:pt x="492" y="488"/>
                </a:lnTo>
                <a:lnTo>
                  <a:pt x="492" y="488"/>
                </a:lnTo>
                <a:lnTo>
                  <a:pt x="492" y="489"/>
                </a:lnTo>
                <a:lnTo>
                  <a:pt x="494" y="489"/>
                </a:lnTo>
                <a:lnTo>
                  <a:pt x="494" y="489"/>
                </a:lnTo>
                <a:lnTo>
                  <a:pt x="494" y="488"/>
                </a:lnTo>
                <a:lnTo>
                  <a:pt x="494" y="484"/>
                </a:lnTo>
                <a:lnTo>
                  <a:pt x="494" y="484"/>
                </a:lnTo>
                <a:lnTo>
                  <a:pt x="492" y="486"/>
                </a:lnTo>
                <a:lnTo>
                  <a:pt x="491" y="486"/>
                </a:lnTo>
                <a:lnTo>
                  <a:pt x="491" y="486"/>
                </a:lnTo>
                <a:close/>
                <a:moveTo>
                  <a:pt x="704" y="492"/>
                </a:moveTo>
                <a:lnTo>
                  <a:pt x="704" y="492"/>
                </a:lnTo>
                <a:lnTo>
                  <a:pt x="704" y="489"/>
                </a:lnTo>
                <a:lnTo>
                  <a:pt x="704" y="488"/>
                </a:lnTo>
                <a:lnTo>
                  <a:pt x="703" y="486"/>
                </a:lnTo>
                <a:lnTo>
                  <a:pt x="701" y="486"/>
                </a:lnTo>
                <a:lnTo>
                  <a:pt x="698" y="491"/>
                </a:lnTo>
                <a:lnTo>
                  <a:pt x="697" y="494"/>
                </a:lnTo>
                <a:lnTo>
                  <a:pt x="698" y="497"/>
                </a:lnTo>
                <a:lnTo>
                  <a:pt x="698" y="497"/>
                </a:lnTo>
                <a:lnTo>
                  <a:pt x="703" y="495"/>
                </a:lnTo>
                <a:lnTo>
                  <a:pt x="704" y="494"/>
                </a:lnTo>
                <a:lnTo>
                  <a:pt x="704" y="492"/>
                </a:lnTo>
                <a:lnTo>
                  <a:pt x="704" y="492"/>
                </a:lnTo>
                <a:close/>
                <a:moveTo>
                  <a:pt x="730" y="494"/>
                </a:moveTo>
                <a:lnTo>
                  <a:pt x="730" y="494"/>
                </a:lnTo>
                <a:lnTo>
                  <a:pt x="732" y="489"/>
                </a:lnTo>
                <a:lnTo>
                  <a:pt x="732" y="486"/>
                </a:lnTo>
                <a:lnTo>
                  <a:pt x="730" y="484"/>
                </a:lnTo>
                <a:lnTo>
                  <a:pt x="730" y="484"/>
                </a:lnTo>
                <a:lnTo>
                  <a:pt x="730" y="489"/>
                </a:lnTo>
                <a:lnTo>
                  <a:pt x="730" y="492"/>
                </a:lnTo>
                <a:lnTo>
                  <a:pt x="730" y="494"/>
                </a:lnTo>
                <a:lnTo>
                  <a:pt x="730" y="494"/>
                </a:lnTo>
                <a:close/>
                <a:moveTo>
                  <a:pt x="195" y="494"/>
                </a:moveTo>
                <a:lnTo>
                  <a:pt x="195" y="494"/>
                </a:lnTo>
                <a:lnTo>
                  <a:pt x="198" y="494"/>
                </a:lnTo>
                <a:lnTo>
                  <a:pt x="201" y="494"/>
                </a:lnTo>
                <a:lnTo>
                  <a:pt x="203" y="492"/>
                </a:lnTo>
                <a:lnTo>
                  <a:pt x="203" y="492"/>
                </a:lnTo>
                <a:lnTo>
                  <a:pt x="201" y="492"/>
                </a:lnTo>
                <a:lnTo>
                  <a:pt x="201" y="491"/>
                </a:lnTo>
                <a:lnTo>
                  <a:pt x="201" y="488"/>
                </a:lnTo>
                <a:lnTo>
                  <a:pt x="201" y="488"/>
                </a:lnTo>
                <a:lnTo>
                  <a:pt x="197" y="489"/>
                </a:lnTo>
                <a:lnTo>
                  <a:pt x="197" y="491"/>
                </a:lnTo>
                <a:lnTo>
                  <a:pt x="195" y="494"/>
                </a:lnTo>
                <a:lnTo>
                  <a:pt x="195" y="494"/>
                </a:lnTo>
                <a:close/>
                <a:moveTo>
                  <a:pt x="474" y="492"/>
                </a:moveTo>
                <a:lnTo>
                  <a:pt x="474" y="492"/>
                </a:lnTo>
                <a:lnTo>
                  <a:pt x="479" y="491"/>
                </a:lnTo>
                <a:lnTo>
                  <a:pt x="482" y="488"/>
                </a:lnTo>
                <a:lnTo>
                  <a:pt x="482" y="488"/>
                </a:lnTo>
                <a:lnTo>
                  <a:pt x="477" y="489"/>
                </a:lnTo>
                <a:lnTo>
                  <a:pt x="474" y="492"/>
                </a:lnTo>
                <a:lnTo>
                  <a:pt x="474" y="492"/>
                </a:lnTo>
                <a:close/>
                <a:moveTo>
                  <a:pt x="506" y="498"/>
                </a:moveTo>
                <a:lnTo>
                  <a:pt x="506" y="498"/>
                </a:lnTo>
                <a:lnTo>
                  <a:pt x="509" y="497"/>
                </a:lnTo>
                <a:lnTo>
                  <a:pt x="509" y="494"/>
                </a:lnTo>
                <a:lnTo>
                  <a:pt x="509" y="491"/>
                </a:lnTo>
                <a:lnTo>
                  <a:pt x="508" y="488"/>
                </a:lnTo>
                <a:lnTo>
                  <a:pt x="508" y="488"/>
                </a:lnTo>
                <a:lnTo>
                  <a:pt x="506" y="489"/>
                </a:lnTo>
                <a:lnTo>
                  <a:pt x="506" y="492"/>
                </a:lnTo>
                <a:lnTo>
                  <a:pt x="506" y="498"/>
                </a:lnTo>
                <a:lnTo>
                  <a:pt x="506" y="498"/>
                </a:lnTo>
                <a:close/>
                <a:moveTo>
                  <a:pt x="44" y="504"/>
                </a:moveTo>
                <a:lnTo>
                  <a:pt x="44" y="504"/>
                </a:lnTo>
                <a:lnTo>
                  <a:pt x="49" y="503"/>
                </a:lnTo>
                <a:lnTo>
                  <a:pt x="49" y="503"/>
                </a:lnTo>
                <a:lnTo>
                  <a:pt x="49" y="500"/>
                </a:lnTo>
                <a:lnTo>
                  <a:pt x="47" y="495"/>
                </a:lnTo>
                <a:lnTo>
                  <a:pt x="47" y="495"/>
                </a:lnTo>
                <a:lnTo>
                  <a:pt x="46" y="495"/>
                </a:lnTo>
                <a:lnTo>
                  <a:pt x="43" y="495"/>
                </a:lnTo>
                <a:lnTo>
                  <a:pt x="43" y="495"/>
                </a:lnTo>
                <a:lnTo>
                  <a:pt x="41" y="492"/>
                </a:lnTo>
                <a:lnTo>
                  <a:pt x="38" y="489"/>
                </a:lnTo>
                <a:lnTo>
                  <a:pt x="38" y="489"/>
                </a:lnTo>
                <a:lnTo>
                  <a:pt x="38" y="494"/>
                </a:lnTo>
                <a:lnTo>
                  <a:pt x="40" y="497"/>
                </a:lnTo>
                <a:lnTo>
                  <a:pt x="44" y="504"/>
                </a:lnTo>
                <a:lnTo>
                  <a:pt x="44" y="504"/>
                </a:lnTo>
                <a:close/>
                <a:moveTo>
                  <a:pt x="659" y="501"/>
                </a:moveTo>
                <a:lnTo>
                  <a:pt x="659" y="501"/>
                </a:lnTo>
                <a:lnTo>
                  <a:pt x="660" y="504"/>
                </a:lnTo>
                <a:lnTo>
                  <a:pt x="660" y="509"/>
                </a:lnTo>
                <a:lnTo>
                  <a:pt x="662" y="513"/>
                </a:lnTo>
                <a:lnTo>
                  <a:pt x="663" y="517"/>
                </a:lnTo>
                <a:lnTo>
                  <a:pt x="663" y="517"/>
                </a:lnTo>
                <a:lnTo>
                  <a:pt x="668" y="510"/>
                </a:lnTo>
                <a:lnTo>
                  <a:pt x="671" y="503"/>
                </a:lnTo>
                <a:lnTo>
                  <a:pt x="671" y="495"/>
                </a:lnTo>
                <a:lnTo>
                  <a:pt x="671" y="492"/>
                </a:lnTo>
                <a:lnTo>
                  <a:pt x="668" y="489"/>
                </a:lnTo>
                <a:lnTo>
                  <a:pt x="668" y="489"/>
                </a:lnTo>
                <a:lnTo>
                  <a:pt x="659" y="501"/>
                </a:lnTo>
                <a:lnTo>
                  <a:pt x="659" y="501"/>
                </a:lnTo>
                <a:close/>
                <a:moveTo>
                  <a:pt x="399" y="498"/>
                </a:moveTo>
                <a:lnTo>
                  <a:pt x="399" y="498"/>
                </a:lnTo>
                <a:lnTo>
                  <a:pt x="402" y="495"/>
                </a:lnTo>
                <a:lnTo>
                  <a:pt x="404" y="494"/>
                </a:lnTo>
                <a:lnTo>
                  <a:pt x="404" y="494"/>
                </a:lnTo>
                <a:lnTo>
                  <a:pt x="399" y="491"/>
                </a:lnTo>
                <a:lnTo>
                  <a:pt x="393" y="489"/>
                </a:lnTo>
                <a:lnTo>
                  <a:pt x="393" y="489"/>
                </a:lnTo>
                <a:lnTo>
                  <a:pt x="393" y="492"/>
                </a:lnTo>
                <a:lnTo>
                  <a:pt x="395" y="494"/>
                </a:lnTo>
                <a:lnTo>
                  <a:pt x="398" y="495"/>
                </a:lnTo>
                <a:lnTo>
                  <a:pt x="399" y="498"/>
                </a:lnTo>
                <a:lnTo>
                  <a:pt x="399" y="498"/>
                </a:lnTo>
                <a:close/>
                <a:moveTo>
                  <a:pt x="518" y="492"/>
                </a:moveTo>
                <a:lnTo>
                  <a:pt x="518" y="492"/>
                </a:lnTo>
                <a:lnTo>
                  <a:pt x="520" y="492"/>
                </a:lnTo>
                <a:lnTo>
                  <a:pt x="521" y="494"/>
                </a:lnTo>
                <a:lnTo>
                  <a:pt x="521" y="494"/>
                </a:lnTo>
                <a:lnTo>
                  <a:pt x="521" y="491"/>
                </a:lnTo>
                <a:lnTo>
                  <a:pt x="520" y="489"/>
                </a:lnTo>
                <a:lnTo>
                  <a:pt x="520" y="489"/>
                </a:lnTo>
                <a:lnTo>
                  <a:pt x="518" y="492"/>
                </a:lnTo>
                <a:lnTo>
                  <a:pt x="518" y="492"/>
                </a:lnTo>
                <a:close/>
                <a:moveTo>
                  <a:pt x="570" y="500"/>
                </a:moveTo>
                <a:lnTo>
                  <a:pt x="570" y="500"/>
                </a:lnTo>
                <a:lnTo>
                  <a:pt x="573" y="500"/>
                </a:lnTo>
                <a:lnTo>
                  <a:pt x="576" y="500"/>
                </a:lnTo>
                <a:lnTo>
                  <a:pt x="576" y="500"/>
                </a:lnTo>
                <a:lnTo>
                  <a:pt x="576" y="495"/>
                </a:lnTo>
                <a:lnTo>
                  <a:pt x="576" y="491"/>
                </a:lnTo>
                <a:lnTo>
                  <a:pt x="576" y="491"/>
                </a:lnTo>
                <a:lnTo>
                  <a:pt x="570" y="489"/>
                </a:lnTo>
                <a:lnTo>
                  <a:pt x="570" y="489"/>
                </a:lnTo>
                <a:lnTo>
                  <a:pt x="570" y="495"/>
                </a:lnTo>
                <a:lnTo>
                  <a:pt x="570" y="500"/>
                </a:lnTo>
                <a:lnTo>
                  <a:pt x="570" y="500"/>
                </a:lnTo>
                <a:close/>
                <a:moveTo>
                  <a:pt x="349" y="494"/>
                </a:moveTo>
                <a:lnTo>
                  <a:pt x="349" y="494"/>
                </a:lnTo>
                <a:lnTo>
                  <a:pt x="351" y="498"/>
                </a:lnTo>
                <a:lnTo>
                  <a:pt x="354" y="503"/>
                </a:lnTo>
                <a:lnTo>
                  <a:pt x="357" y="506"/>
                </a:lnTo>
                <a:lnTo>
                  <a:pt x="363" y="506"/>
                </a:lnTo>
                <a:lnTo>
                  <a:pt x="363" y="506"/>
                </a:lnTo>
                <a:lnTo>
                  <a:pt x="361" y="500"/>
                </a:lnTo>
                <a:lnTo>
                  <a:pt x="360" y="494"/>
                </a:lnTo>
                <a:lnTo>
                  <a:pt x="357" y="492"/>
                </a:lnTo>
                <a:lnTo>
                  <a:pt x="355" y="491"/>
                </a:lnTo>
                <a:lnTo>
                  <a:pt x="352" y="491"/>
                </a:lnTo>
                <a:lnTo>
                  <a:pt x="349" y="494"/>
                </a:lnTo>
                <a:lnTo>
                  <a:pt x="349" y="494"/>
                </a:lnTo>
                <a:close/>
                <a:moveTo>
                  <a:pt x="116" y="498"/>
                </a:moveTo>
                <a:lnTo>
                  <a:pt x="116" y="498"/>
                </a:lnTo>
                <a:lnTo>
                  <a:pt x="119" y="498"/>
                </a:lnTo>
                <a:lnTo>
                  <a:pt x="123" y="498"/>
                </a:lnTo>
                <a:lnTo>
                  <a:pt x="123" y="498"/>
                </a:lnTo>
                <a:lnTo>
                  <a:pt x="123" y="494"/>
                </a:lnTo>
                <a:lnTo>
                  <a:pt x="122" y="492"/>
                </a:lnTo>
                <a:lnTo>
                  <a:pt x="120" y="491"/>
                </a:lnTo>
                <a:lnTo>
                  <a:pt x="120" y="491"/>
                </a:lnTo>
                <a:lnTo>
                  <a:pt x="117" y="494"/>
                </a:lnTo>
                <a:lnTo>
                  <a:pt x="116" y="495"/>
                </a:lnTo>
                <a:lnTo>
                  <a:pt x="116" y="498"/>
                </a:lnTo>
                <a:lnTo>
                  <a:pt x="116" y="498"/>
                </a:lnTo>
                <a:close/>
                <a:moveTo>
                  <a:pt x="477" y="498"/>
                </a:moveTo>
                <a:lnTo>
                  <a:pt x="477" y="498"/>
                </a:lnTo>
                <a:lnTo>
                  <a:pt x="479" y="506"/>
                </a:lnTo>
                <a:lnTo>
                  <a:pt x="482" y="513"/>
                </a:lnTo>
                <a:lnTo>
                  <a:pt x="482" y="513"/>
                </a:lnTo>
                <a:lnTo>
                  <a:pt x="485" y="512"/>
                </a:lnTo>
                <a:lnTo>
                  <a:pt x="486" y="510"/>
                </a:lnTo>
                <a:lnTo>
                  <a:pt x="488" y="504"/>
                </a:lnTo>
                <a:lnTo>
                  <a:pt x="488" y="497"/>
                </a:lnTo>
                <a:lnTo>
                  <a:pt x="485" y="492"/>
                </a:lnTo>
                <a:lnTo>
                  <a:pt x="485" y="492"/>
                </a:lnTo>
                <a:lnTo>
                  <a:pt x="483" y="494"/>
                </a:lnTo>
                <a:lnTo>
                  <a:pt x="482" y="495"/>
                </a:lnTo>
                <a:lnTo>
                  <a:pt x="477" y="498"/>
                </a:lnTo>
                <a:lnTo>
                  <a:pt x="477" y="498"/>
                </a:lnTo>
                <a:close/>
                <a:moveTo>
                  <a:pt x="448" y="500"/>
                </a:moveTo>
                <a:lnTo>
                  <a:pt x="448" y="500"/>
                </a:lnTo>
                <a:lnTo>
                  <a:pt x="447" y="495"/>
                </a:lnTo>
                <a:lnTo>
                  <a:pt x="445" y="494"/>
                </a:lnTo>
                <a:lnTo>
                  <a:pt x="444" y="492"/>
                </a:lnTo>
                <a:lnTo>
                  <a:pt x="444" y="492"/>
                </a:lnTo>
                <a:lnTo>
                  <a:pt x="445" y="497"/>
                </a:lnTo>
                <a:lnTo>
                  <a:pt x="448" y="500"/>
                </a:lnTo>
                <a:lnTo>
                  <a:pt x="448" y="500"/>
                </a:lnTo>
                <a:close/>
                <a:moveTo>
                  <a:pt x="547" y="503"/>
                </a:moveTo>
                <a:lnTo>
                  <a:pt x="547" y="503"/>
                </a:lnTo>
                <a:lnTo>
                  <a:pt x="547" y="497"/>
                </a:lnTo>
                <a:lnTo>
                  <a:pt x="547" y="495"/>
                </a:lnTo>
                <a:lnTo>
                  <a:pt x="546" y="492"/>
                </a:lnTo>
                <a:lnTo>
                  <a:pt x="546" y="492"/>
                </a:lnTo>
                <a:lnTo>
                  <a:pt x="544" y="498"/>
                </a:lnTo>
                <a:lnTo>
                  <a:pt x="546" y="501"/>
                </a:lnTo>
                <a:lnTo>
                  <a:pt x="547" y="503"/>
                </a:lnTo>
                <a:lnTo>
                  <a:pt x="547" y="503"/>
                </a:lnTo>
                <a:close/>
                <a:moveTo>
                  <a:pt x="631" y="510"/>
                </a:moveTo>
                <a:lnTo>
                  <a:pt x="631" y="510"/>
                </a:lnTo>
                <a:lnTo>
                  <a:pt x="640" y="503"/>
                </a:lnTo>
                <a:lnTo>
                  <a:pt x="648" y="494"/>
                </a:lnTo>
                <a:lnTo>
                  <a:pt x="648" y="494"/>
                </a:lnTo>
                <a:lnTo>
                  <a:pt x="645" y="494"/>
                </a:lnTo>
                <a:lnTo>
                  <a:pt x="642" y="494"/>
                </a:lnTo>
                <a:lnTo>
                  <a:pt x="640" y="495"/>
                </a:lnTo>
                <a:lnTo>
                  <a:pt x="637" y="498"/>
                </a:lnTo>
                <a:lnTo>
                  <a:pt x="631" y="510"/>
                </a:lnTo>
                <a:lnTo>
                  <a:pt x="631" y="510"/>
                </a:lnTo>
                <a:close/>
                <a:moveTo>
                  <a:pt x="686" y="506"/>
                </a:moveTo>
                <a:lnTo>
                  <a:pt x="686" y="506"/>
                </a:lnTo>
                <a:lnTo>
                  <a:pt x="689" y="504"/>
                </a:lnTo>
                <a:lnTo>
                  <a:pt x="691" y="500"/>
                </a:lnTo>
                <a:lnTo>
                  <a:pt x="692" y="492"/>
                </a:lnTo>
                <a:lnTo>
                  <a:pt x="692" y="492"/>
                </a:lnTo>
                <a:lnTo>
                  <a:pt x="688" y="498"/>
                </a:lnTo>
                <a:lnTo>
                  <a:pt x="688" y="503"/>
                </a:lnTo>
                <a:lnTo>
                  <a:pt x="686" y="506"/>
                </a:lnTo>
                <a:lnTo>
                  <a:pt x="686" y="506"/>
                </a:lnTo>
                <a:close/>
                <a:moveTo>
                  <a:pt x="713" y="498"/>
                </a:moveTo>
                <a:lnTo>
                  <a:pt x="713" y="498"/>
                </a:lnTo>
                <a:lnTo>
                  <a:pt x="715" y="495"/>
                </a:lnTo>
                <a:lnTo>
                  <a:pt x="715" y="494"/>
                </a:lnTo>
                <a:lnTo>
                  <a:pt x="713" y="492"/>
                </a:lnTo>
                <a:lnTo>
                  <a:pt x="713" y="492"/>
                </a:lnTo>
                <a:lnTo>
                  <a:pt x="712" y="495"/>
                </a:lnTo>
                <a:lnTo>
                  <a:pt x="713" y="497"/>
                </a:lnTo>
                <a:lnTo>
                  <a:pt x="713" y="498"/>
                </a:lnTo>
                <a:lnTo>
                  <a:pt x="713" y="498"/>
                </a:lnTo>
                <a:close/>
                <a:moveTo>
                  <a:pt x="332" y="497"/>
                </a:moveTo>
                <a:lnTo>
                  <a:pt x="332" y="497"/>
                </a:lnTo>
                <a:lnTo>
                  <a:pt x="340" y="500"/>
                </a:lnTo>
                <a:lnTo>
                  <a:pt x="348" y="501"/>
                </a:lnTo>
                <a:lnTo>
                  <a:pt x="348" y="501"/>
                </a:lnTo>
                <a:lnTo>
                  <a:pt x="346" y="497"/>
                </a:lnTo>
                <a:lnTo>
                  <a:pt x="345" y="494"/>
                </a:lnTo>
                <a:lnTo>
                  <a:pt x="345" y="494"/>
                </a:lnTo>
                <a:lnTo>
                  <a:pt x="338" y="494"/>
                </a:lnTo>
                <a:lnTo>
                  <a:pt x="332" y="497"/>
                </a:lnTo>
                <a:lnTo>
                  <a:pt x="332" y="497"/>
                </a:lnTo>
                <a:close/>
                <a:moveTo>
                  <a:pt x="288" y="498"/>
                </a:moveTo>
                <a:lnTo>
                  <a:pt x="288" y="498"/>
                </a:lnTo>
                <a:lnTo>
                  <a:pt x="287" y="495"/>
                </a:lnTo>
                <a:lnTo>
                  <a:pt x="287" y="494"/>
                </a:lnTo>
                <a:lnTo>
                  <a:pt x="285" y="495"/>
                </a:lnTo>
                <a:lnTo>
                  <a:pt x="285" y="495"/>
                </a:lnTo>
                <a:lnTo>
                  <a:pt x="287" y="495"/>
                </a:lnTo>
                <a:lnTo>
                  <a:pt x="287" y="497"/>
                </a:lnTo>
                <a:lnTo>
                  <a:pt x="287" y="498"/>
                </a:lnTo>
                <a:lnTo>
                  <a:pt x="288" y="498"/>
                </a:lnTo>
                <a:lnTo>
                  <a:pt x="288" y="498"/>
                </a:lnTo>
                <a:close/>
                <a:moveTo>
                  <a:pt x="404" y="501"/>
                </a:moveTo>
                <a:lnTo>
                  <a:pt x="404" y="501"/>
                </a:lnTo>
                <a:lnTo>
                  <a:pt x="404" y="503"/>
                </a:lnTo>
                <a:lnTo>
                  <a:pt x="404" y="503"/>
                </a:lnTo>
                <a:lnTo>
                  <a:pt x="407" y="503"/>
                </a:lnTo>
                <a:lnTo>
                  <a:pt x="410" y="501"/>
                </a:lnTo>
                <a:lnTo>
                  <a:pt x="413" y="498"/>
                </a:lnTo>
                <a:lnTo>
                  <a:pt x="413" y="494"/>
                </a:lnTo>
                <a:lnTo>
                  <a:pt x="413" y="494"/>
                </a:lnTo>
                <a:lnTo>
                  <a:pt x="407" y="497"/>
                </a:lnTo>
                <a:lnTo>
                  <a:pt x="404" y="501"/>
                </a:lnTo>
                <a:lnTo>
                  <a:pt x="404" y="501"/>
                </a:lnTo>
                <a:close/>
                <a:moveTo>
                  <a:pt x="515" y="500"/>
                </a:moveTo>
                <a:lnTo>
                  <a:pt x="515" y="500"/>
                </a:lnTo>
                <a:lnTo>
                  <a:pt x="517" y="498"/>
                </a:lnTo>
                <a:lnTo>
                  <a:pt x="518" y="498"/>
                </a:lnTo>
                <a:lnTo>
                  <a:pt x="518" y="497"/>
                </a:lnTo>
                <a:lnTo>
                  <a:pt x="518" y="497"/>
                </a:lnTo>
                <a:lnTo>
                  <a:pt x="515" y="494"/>
                </a:lnTo>
                <a:lnTo>
                  <a:pt x="515" y="494"/>
                </a:lnTo>
                <a:lnTo>
                  <a:pt x="514" y="497"/>
                </a:lnTo>
                <a:lnTo>
                  <a:pt x="514" y="498"/>
                </a:lnTo>
                <a:lnTo>
                  <a:pt x="515" y="500"/>
                </a:lnTo>
                <a:lnTo>
                  <a:pt x="515" y="500"/>
                </a:lnTo>
                <a:close/>
                <a:moveTo>
                  <a:pt x="27" y="495"/>
                </a:moveTo>
                <a:lnTo>
                  <a:pt x="27" y="495"/>
                </a:lnTo>
                <a:lnTo>
                  <a:pt x="29" y="501"/>
                </a:lnTo>
                <a:lnTo>
                  <a:pt x="29" y="503"/>
                </a:lnTo>
                <a:lnTo>
                  <a:pt x="32" y="503"/>
                </a:lnTo>
                <a:lnTo>
                  <a:pt x="32" y="503"/>
                </a:lnTo>
                <a:lnTo>
                  <a:pt x="32" y="500"/>
                </a:lnTo>
                <a:lnTo>
                  <a:pt x="32" y="495"/>
                </a:lnTo>
                <a:lnTo>
                  <a:pt x="32" y="495"/>
                </a:lnTo>
                <a:lnTo>
                  <a:pt x="30" y="495"/>
                </a:lnTo>
                <a:lnTo>
                  <a:pt x="27" y="495"/>
                </a:lnTo>
                <a:lnTo>
                  <a:pt x="27" y="495"/>
                </a:lnTo>
                <a:close/>
                <a:moveTo>
                  <a:pt x="584" y="509"/>
                </a:moveTo>
                <a:lnTo>
                  <a:pt x="584" y="509"/>
                </a:lnTo>
                <a:lnTo>
                  <a:pt x="592" y="503"/>
                </a:lnTo>
                <a:lnTo>
                  <a:pt x="593" y="500"/>
                </a:lnTo>
                <a:lnTo>
                  <a:pt x="593" y="495"/>
                </a:lnTo>
                <a:lnTo>
                  <a:pt x="593" y="495"/>
                </a:lnTo>
                <a:lnTo>
                  <a:pt x="590" y="497"/>
                </a:lnTo>
                <a:lnTo>
                  <a:pt x="587" y="500"/>
                </a:lnTo>
                <a:lnTo>
                  <a:pt x="584" y="509"/>
                </a:lnTo>
                <a:lnTo>
                  <a:pt x="584" y="509"/>
                </a:lnTo>
                <a:close/>
                <a:moveTo>
                  <a:pt x="212" y="498"/>
                </a:moveTo>
                <a:lnTo>
                  <a:pt x="212" y="498"/>
                </a:lnTo>
                <a:lnTo>
                  <a:pt x="215" y="498"/>
                </a:lnTo>
                <a:lnTo>
                  <a:pt x="215" y="497"/>
                </a:lnTo>
                <a:lnTo>
                  <a:pt x="215" y="497"/>
                </a:lnTo>
                <a:lnTo>
                  <a:pt x="213" y="495"/>
                </a:lnTo>
                <a:lnTo>
                  <a:pt x="212" y="497"/>
                </a:lnTo>
                <a:lnTo>
                  <a:pt x="212" y="498"/>
                </a:lnTo>
                <a:lnTo>
                  <a:pt x="212" y="498"/>
                </a:lnTo>
                <a:close/>
                <a:moveTo>
                  <a:pt x="303" y="498"/>
                </a:moveTo>
                <a:lnTo>
                  <a:pt x="303" y="498"/>
                </a:lnTo>
                <a:lnTo>
                  <a:pt x="305" y="498"/>
                </a:lnTo>
                <a:lnTo>
                  <a:pt x="306" y="498"/>
                </a:lnTo>
                <a:lnTo>
                  <a:pt x="306" y="497"/>
                </a:lnTo>
                <a:lnTo>
                  <a:pt x="306" y="497"/>
                </a:lnTo>
                <a:lnTo>
                  <a:pt x="305" y="497"/>
                </a:lnTo>
                <a:lnTo>
                  <a:pt x="303" y="498"/>
                </a:lnTo>
                <a:lnTo>
                  <a:pt x="303" y="498"/>
                </a:lnTo>
                <a:close/>
                <a:moveTo>
                  <a:pt x="459" y="503"/>
                </a:moveTo>
                <a:lnTo>
                  <a:pt x="459" y="503"/>
                </a:lnTo>
                <a:lnTo>
                  <a:pt x="459" y="500"/>
                </a:lnTo>
                <a:lnTo>
                  <a:pt x="459" y="497"/>
                </a:lnTo>
                <a:lnTo>
                  <a:pt x="457" y="497"/>
                </a:lnTo>
                <a:lnTo>
                  <a:pt x="457" y="497"/>
                </a:lnTo>
                <a:lnTo>
                  <a:pt x="457" y="500"/>
                </a:lnTo>
                <a:lnTo>
                  <a:pt x="457" y="501"/>
                </a:lnTo>
                <a:lnTo>
                  <a:pt x="459" y="503"/>
                </a:lnTo>
                <a:lnTo>
                  <a:pt x="459" y="503"/>
                </a:lnTo>
                <a:close/>
                <a:moveTo>
                  <a:pt x="366" y="501"/>
                </a:moveTo>
                <a:lnTo>
                  <a:pt x="366" y="501"/>
                </a:lnTo>
                <a:lnTo>
                  <a:pt x="367" y="500"/>
                </a:lnTo>
                <a:lnTo>
                  <a:pt x="369" y="498"/>
                </a:lnTo>
                <a:lnTo>
                  <a:pt x="369" y="498"/>
                </a:lnTo>
                <a:lnTo>
                  <a:pt x="366" y="497"/>
                </a:lnTo>
                <a:lnTo>
                  <a:pt x="366" y="497"/>
                </a:lnTo>
                <a:lnTo>
                  <a:pt x="366" y="501"/>
                </a:lnTo>
                <a:lnTo>
                  <a:pt x="366" y="501"/>
                </a:lnTo>
                <a:close/>
                <a:moveTo>
                  <a:pt x="383" y="503"/>
                </a:moveTo>
                <a:lnTo>
                  <a:pt x="383" y="503"/>
                </a:lnTo>
                <a:lnTo>
                  <a:pt x="386" y="504"/>
                </a:lnTo>
                <a:lnTo>
                  <a:pt x="387" y="506"/>
                </a:lnTo>
                <a:lnTo>
                  <a:pt x="389" y="506"/>
                </a:lnTo>
                <a:lnTo>
                  <a:pt x="389" y="506"/>
                </a:lnTo>
                <a:lnTo>
                  <a:pt x="387" y="500"/>
                </a:lnTo>
                <a:lnTo>
                  <a:pt x="386" y="498"/>
                </a:lnTo>
                <a:lnTo>
                  <a:pt x="384" y="497"/>
                </a:lnTo>
                <a:lnTo>
                  <a:pt x="384" y="497"/>
                </a:lnTo>
                <a:lnTo>
                  <a:pt x="383" y="503"/>
                </a:lnTo>
                <a:lnTo>
                  <a:pt x="383" y="503"/>
                </a:lnTo>
                <a:close/>
                <a:moveTo>
                  <a:pt x="297" y="500"/>
                </a:moveTo>
                <a:lnTo>
                  <a:pt x="297" y="500"/>
                </a:lnTo>
                <a:lnTo>
                  <a:pt x="296" y="498"/>
                </a:lnTo>
                <a:lnTo>
                  <a:pt x="294" y="498"/>
                </a:lnTo>
                <a:lnTo>
                  <a:pt x="294" y="500"/>
                </a:lnTo>
                <a:lnTo>
                  <a:pt x="294" y="500"/>
                </a:lnTo>
                <a:lnTo>
                  <a:pt x="296" y="500"/>
                </a:lnTo>
                <a:lnTo>
                  <a:pt x="297" y="500"/>
                </a:lnTo>
                <a:lnTo>
                  <a:pt x="297" y="500"/>
                </a:lnTo>
                <a:lnTo>
                  <a:pt x="297" y="500"/>
                </a:lnTo>
                <a:close/>
                <a:moveTo>
                  <a:pt x="320" y="515"/>
                </a:moveTo>
                <a:lnTo>
                  <a:pt x="320" y="515"/>
                </a:lnTo>
                <a:lnTo>
                  <a:pt x="323" y="515"/>
                </a:lnTo>
                <a:lnTo>
                  <a:pt x="325" y="513"/>
                </a:lnTo>
                <a:lnTo>
                  <a:pt x="325" y="513"/>
                </a:lnTo>
                <a:lnTo>
                  <a:pt x="325" y="500"/>
                </a:lnTo>
                <a:lnTo>
                  <a:pt x="325" y="500"/>
                </a:lnTo>
                <a:lnTo>
                  <a:pt x="322" y="498"/>
                </a:lnTo>
                <a:lnTo>
                  <a:pt x="320" y="500"/>
                </a:lnTo>
                <a:lnTo>
                  <a:pt x="319" y="501"/>
                </a:lnTo>
                <a:lnTo>
                  <a:pt x="319" y="503"/>
                </a:lnTo>
                <a:lnTo>
                  <a:pt x="320" y="515"/>
                </a:lnTo>
                <a:lnTo>
                  <a:pt x="320" y="515"/>
                </a:lnTo>
                <a:close/>
                <a:moveTo>
                  <a:pt x="268" y="503"/>
                </a:moveTo>
                <a:lnTo>
                  <a:pt x="268" y="503"/>
                </a:lnTo>
                <a:lnTo>
                  <a:pt x="276" y="504"/>
                </a:lnTo>
                <a:lnTo>
                  <a:pt x="277" y="504"/>
                </a:lnTo>
                <a:lnTo>
                  <a:pt x="279" y="501"/>
                </a:lnTo>
                <a:lnTo>
                  <a:pt x="279" y="501"/>
                </a:lnTo>
                <a:lnTo>
                  <a:pt x="276" y="500"/>
                </a:lnTo>
                <a:lnTo>
                  <a:pt x="273" y="500"/>
                </a:lnTo>
                <a:lnTo>
                  <a:pt x="268" y="503"/>
                </a:lnTo>
                <a:lnTo>
                  <a:pt x="268" y="503"/>
                </a:lnTo>
                <a:close/>
                <a:moveTo>
                  <a:pt x="239" y="512"/>
                </a:moveTo>
                <a:lnTo>
                  <a:pt x="239" y="512"/>
                </a:lnTo>
                <a:lnTo>
                  <a:pt x="247" y="510"/>
                </a:lnTo>
                <a:lnTo>
                  <a:pt x="250" y="509"/>
                </a:lnTo>
                <a:lnTo>
                  <a:pt x="252" y="507"/>
                </a:lnTo>
                <a:lnTo>
                  <a:pt x="252" y="507"/>
                </a:lnTo>
                <a:lnTo>
                  <a:pt x="250" y="504"/>
                </a:lnTo>
                <a:lnTo>
                  <a:pt x="247" y="501"/>
                </a:lnTo>
                <a:lnTo>
                  <a:pt x="242" y="500"/>
                </a:lnTo>
                <a:lnTo>
                  <a:pt x="238" y="500"/>
                </a:lnTo>
                <a:lnTo>
                  <a:pt x="238" y="500"/>
                </a:lnTo>
                <a:lnTo>
                  <a:pt x="238" y="507"/>
                </a:lnTo>
                <a:lnTo>
                  <a:pt x="239" y="512"/>
                </a:lnTo>
                <a:lnTo>
                  <a:pt x="239" y="512"/>
                </a:lnTo>
                <a:close/>
                <a:moveTo>
                  <a:pt x="521" y="520"/>
                </a:moveTo>
                <a:lnTo>
                  <a:pt x="521" y="520"/>
                </a:lnTo>
                <a:lnTo>
                  <a:pt x="523" y="515"/>
                </a:lnTo>
                <a:lnTo>
                  <a:pt x="523" y="510"/>
                </a:lnTo>
                <a:lnTo>
                  <a:pt x="523" y="500"/>
                </a:lnTo>
                <a:lnTo>
                  <a:pt x="523" y="500"/>
                </a:lnTo>
                <a:lnTo>
                  <a:pt x="520" y="501"/>
                </a:lnTo>
                <a:lnTo>
                  <a:pt x="518" y="504"/>
                </a:lnTo>
                <a:lnTo>
                  <a:pt x="515" y="509"/>
                </a:lnTo>
                <a:lnTo>
                  <a:pt x="517" y="515"/>
                </a:lnTo>
                <a:lnTo>
                  <a:pt x="518" y="518"/>
                </a:lnTo>
                <a:lnTo>
                  <a:pt x="521" y="520"/>
                </a:lnTo>
                <a:lnTo>
                  <a:pt x="521" y="520"/>
                </a:lnTo>
                <a:close/>
                <a:moveTo>
                  <a:pt x="305" y="503"/>
                </a:moveTo>
                <a:lnTo>
                  <a:pt x="305" y="503"/>
                </a:lnTo>
                <a:lnTo>
                  <a:pt x="308" y="507"/>
                </a:lnTo>
                <a:lnTo>
                  <a:pt x="309" y="512"/>
                </a:lnTo>
                <a:lnTo>
                  <a:pt x="309" y="512"/>
                </a:lnTo>
                <a:lnTo>
                  <a:pt x="314" y="513"/>
                </a:lnTo>
                <a:lnTo>
                  <a:pt x="314" y="513"/>
                </a:lnTo>
                <a:lnTo>
                  <a:pt x="314" y="507"/>
                </a:lnTo>
                <a:lnTo>
                  <a:pt x="312" y="501"/>
                </a:lnTo>
                <a:lnTo>
                  <a:pt x="312" y="501"/>
                </a:lnTo>
                <a:lnTo>
                  <a:pt x="308" y="501"/>
                </a:lnTo>
                <a:lnTo>
                  <a:pt x="305" y="503"/>
                </a:lnTo>
                <a:lnTo>
                  <a:pt x="305" y="503"/>
                </a:lnTo>
                <a:close/>
                <a:moveTo>
                  <a:pt x="436" y="512"/>
                </a:moveTo>
                <a:lnTo>
                  <a:pt x="436" y="512"/>
                </a:lnTo>
                <a:lnTo>
                  <a:pt x="436" y="509"/>
                </a:lnTo>
                <a:lnTo>
                  <a:pt x="434" y="507"/>
                </a:lnTo>
                <a:lnTo>
                  <a:pt x="433" y="504"/>
                </a:lnTo>
                <a:lnTo>
                  <a:pt x="433" y="503"/>
                </a:lnTo>
                <a:lnTo>
                  <a:pt x="433" y="503"/>
                </a:lnTo>
                <a:lnTo>
                  <a:pt x="428" y="501"/>
                </a:lnTo>
                <a:lnTo>
                  <a:pt x="424" y="501"/>
                </a:lnTo>
                <a:lnTo>
                  <a:pt x="424" y="501"/>
                </a:lnTo>
                <a:lnTo>
                  <a:pt x="427" y="504"/>
                </a:lnTo>
                <a:lnTo>
                  <a:pt x="430" y="507"/>
                </a:lnTo>
                <a:lnTo>
                  <a:pt x="436" y="512"/>
                </a:lnTo>
                <a:lnTo>
                  <a:pt x="436" y="512"/>
                </a:lnTo>
                <a:close/>
                <a:moveTo>
                  <a:pt x="532" y="515"/>
                </a:moveTo>
                <a:lnTo>
                  <a:pt x="532" y="515"/>
                </a:lnTo>
                <a:lnTo>
                  <a:pt x="532" y="507"/>
                </a:lnTo>
                <a:lnTo>
                  <a:pt x="532" y="501"/>
                </a:lnTo>
                <a:lnTo>
                  <a:pt x="532" y="501"/>
                </a:lnTo>
                <a:lnTo>
                  <a:pt x="529" y="501"/>
                </a:lnTo>
                <a:lnTo>
                  <a:pt x="529" y="501"/>
                </a:lnTo>
                <a:lnTo>
                  <a:pt x="529" y="507"/>
                </a:lnTo>
                <a:lnTo>
                  <a:pt x="531" y="512"/>
                </a:lnTo>
                <a:lnTo>
                  <a:pt x="532" y="515"/>
                </a:lnTo>
                <a:lnTo>
                  <a:pt x="532" y="515"/>
                </a:lnTo>
                <a:close/>
                <a:moveTo>
                  <a:pt x="223" y="507"/>
                </a:moveTo>
                <a:lnTo>
                  <a:pt x="223" y="507"/>
                </a:lnTo>
                <a:lnTo>
                  <a:pt x="226" y="504"/>
                </a:lnTo>
                <a:lnTo>
                  <a:pt x="226" y="501"/>
                </a:lnTo>
                <a:lnTo>
                  <a:pt x="226" y="501"/>
                </a:lnTo>
                <a:lnTo>
                  <a:pt x="223" y="501"/>
                </a:lnTo>
                <a:lnTo>
                  <a:pt x="223" y="501"/>
                </a:lnTo>
                <a:lnTo>
                  <a:pt x="223" y="504"/>
                </a:lnTo>
                <a:lnTo>
                  <a:pt x="223" y="507"/>
                </a:lnTo>
                <a:lnTo>
                  <a:pt x="223" y="507"/>
                </a:lnTo>
                <a:close/>
                <a:moveTo>
                  <a:pt x="184" y="503"/>
                </a:moveTo>
                <a:lnTo>
                  <a:pt x="184" y="503"/>
                </a:lnTo>
                <a:lnTo>
                  <a:pt x="187" y="504"/>
                </a:lnTo>
                <a:lnTo>
                  <a:pt x="189" y="504"/>
                </a:lnTo>
                <a:lnTo>
                  <a:pt x="191" y="503"/>
                </a:lnTo>
                <a:lnTo>
                  <a:pt x="191" y="503"/>
                </a:lnTo>
                <a:lnTo>
                  <a:pt x="186" y="503"/>
                </a:lnTo>
                <a:lnTo>
                  <a:pt x="184" y="503"/>
                </a:lnTo>
                <a:lnTo>
                  <a:pt x="184" y="503"/>
                </a:lnTo>
                <a:lnTo>
                  <a:pt x="184" y="503"/>
                </a:lnTo>
                <a:close/>
                <a:moveTo>
                  <a:pt x="212" y="503"/>
                </a:moveTo>
                <a:lnTo>
                  <a:pt x="212" y="503"/>
                </a:lnTo>
                <a:lnTo>
                  <a:pt x="212" y="506"/>
                </a:lnTo>
                <a:lnTo>
                  <a:pt x="212" y="506"/>
                </a:lnTo>
                <a:lnTo>
                  <a:pt x="216" y="509"/>
                </a:lnTo>
                <a:lnTo>
                  <a:pt x="219" y="513"/>
                </a:lnTo>
                <a:lnTo>
                  <a:pt x="219" y="513"/>
                </a:lnTo>
                <a:lnTo>
                  <a:pt x="219" y="510"/>
                </a:lnTo>
                <a:lnTo>
                  <a:pt x="218" y="507"/>
                </a:lnTo>
                <a:lnTo>
                  <a:pt x="216" y="503"/>
                </a:lnTo>
                <a:lnTo>
                  <a:pt x="216" y="503"/>
                </a:lnTo>
                <a:lnTo>
                  <a:pt x="215" y="503"/>
                </a:lnTo>
                <a:lnTo>
                  <a:pt x="212" y="503"/>
                </a:lnTo>
                <a:lnTo>
                  <a:pt x="212" y="503"/>
                </a:lnTo>
                <a:close/>
                <a:moveTo>
                  <a:pt x="558" y="521"/>
                </a:moveTo>
                <a:lnTo>
                  <a:pt x="558" y="521"/>
                </a:lnTo>
                <a:lnTo>
                  <a:pt x="558" y="510"/>
                </a:lnTo>
                <a:lnTo>
                  <a:pt x="556" y="506"/>
                </a:lnTo>
                <a:lnTo>
                  <a:pt x="553" y="503"/>
                </a:lnTo>
                <a:lnTo>
                  <a:pt x="553" y="503"/>
                </a:lnTo>
                <a:lnTo>
                  <a:pt x="555" y="512"/>
                </a:lnTo>
                <a:lnTo>
                  <a:pt x="555" y="517"/>
                </a:lnTo>
                <a:lnTo>
                  <a:pt x="558" y="521"/>
                </a:lnTo>
                <a:lnTo>
                  <a:pt x="558" y="521"/>
                </a:lnTo>
                <a:close/>
                <a:moveTo>
                  <a:pt x="130" y="513"/>
                </a:moveTo>
                <a:lnTo>
                  <a:pt x="130" y="513"/>
                </a:lnTo>
                <a:lnTo>
                  <a:pt x="136" y="510"/>
                </a:lnTo>
                <a:lnTo>
                  <a:pt x="136" y="510"/>
                </a:lnTo>
                <a:lnTo>
                  <a:pt x="136" y="507"/>
                </a:lnTo>
                <a:lnTo>
                  <a:pt x="134" y="503"/>
                </a:lnTo>
                <a:lnTo>
                  <a:pt x="134" y="503"/>
                </a:lnTo>
                <a:lnTo>
                  <a:pt x="128" y="503"/>
                </a:lnTo>
                <a:lnTo>
                  <a:pt x="128" y="503"/>
                </a:lnTo>
                <a:lnTo>
                  <a:pt x="130" y="507"/>
                </a:lnTo>
                <a:lnTo>
                  <a:pt x="130" y="513"/>
                </a:lnTo>
                <a:lnTo>
                  <a:pt x="130" y="513"/>
                </a:lnTo>
                <a:close/>
                <a:moveTo>
                  <a:pt x="142" y="509"/>
                </a:moveTo>
                <a:lnTo>
                  <a:pt x="142" y="509"/>
                </a:lnTo>
                <a:lnTo>
                  <a:pt x="143" y="507"/>
                </a:lnTo>
                <a:lnTo>
                  <a:pt x="145" y="507"/>
                </a:lnTo>
                <a:lnTo>
                  <a:pt x="145" y="507"/>
                </a:lnTo>
                <a:lnTo>
                  <a:pt x="143" y="503"/>
                </a:lnTo>
                <a:lnTo>
                  <a:pt x="143" y="503"/>
                </a:lnTo>
                <a:lnTo>
                  <a:pt x="140" y="503"/>
                </a:lnTo>
                <a:lnTo>
                  <a:pt x="140" y="503"/>
                </a:lnTo>
                <a:lnTo>
                  <a:pt x="140" y="506"/>
                </a:lnTo>
                <a:lnTo>
                  <a:pt x="142" y="509"/>
                </a:lnTo>
                <a:lnTo>
                  <a:pt x="142" y="509"/>
                </a:lnTo>
                <a:close/>
                <a:moveTo>
                  <a:pt x="232" y="513"/>
                </a:moveTo>
                <a:lnTo>
                  <a:pt x="232" y="513"/>
                </a:lnTo>
                <a:lnTo>
                  <a:pt x="232" y="510"/>
                </a:lnTo>
                <a:lnTo>
                  <a:pt x="232" y="507"/>
                </a:lnTo>
                <a:lnTo>
                  <a:pt x="229" y="503"/>
                </a:lnTo>
                <a:lnTo>
                  <a:pt x="229" y="503"/>
                </a:lnTo>
                <a:lnTo>
                  <a:pt x="229" y="510"/>
                </a:lnTo>
                <a:lnTo>
                  <a:pt x="229" y="512"/>
                </a:lnTo>
                <a:lnTo>
                  <a:pt x="232" y="513"/>
                </a:lnTo>
                <a:lnTo>
                  <a:pt x="232" y="513"/>
                </a:lnTo>
                <a:close/>
                <a:moveTo>
                  <a:pt x="633" y="529"/>
                </a:moveTo>
                <a:lnTo>
                  <a:pt x="633" y="529"/>
                </a:lnTo>
                <a:lnTo>
                  <a:pt x="642" y="517"/>
                </a:lnTo>
                <a:lnTo>
                  <a:pt x="646" y="510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0" y="515"/>
                </a:lnTo>
                <a:lnTo>
                  <a:pt x="636" y="521"/>
                </a:lnTo>
                <a:lnTo>
                  <a:pt x="633" y="529"/>
                </a:lnTo>
                <a:lnTo>
                  <a:pt x="633" y="529"/>
                </a:lnTo>
                <a:close/>
                <a:moveTo>
                  <a:pt x="117" y="521"/>
                </a:moveTo>
                <a:lnTo>
                  <a:pt x="117" y="521"/>
                </a:lnTo>
                <a:lnTo>
                  <a:pt x="120" y="520"/>
                </a:lnTo>
                <a:lnTo>
                  <a:pt x="122" y="517"/>
                </a:lnTo>
                <a:lnTo>
                  <a:pt x="122" y="517"/>
                </a:lnTo>
                <a:lnTo>
                  <a:pt x="119" y="510"/>
                </a:lnTo>
                <a:lnTo>
                  <a:pt x="117" y="503"/>
                </a:lnTo>
                <a:lnTo>
                  <a:pt x="117" y="503"/>
                </a:lnTo>
                <a:lnTo>
                  <a:pt x="117" y="507"/>
                </a:lnTo>
                <a:lnTo>
                  <a:pt x="116" y="512"/>
                </a:lnTo>
                <a:lnTo>
                  <a:pt x="117" y="521"/>
                </a:lnTo>
                <a:lnTo>
                  <a:pt x="117" y="521"/>
                </a:lnTo>
                <a:close/>
                <a:moveTo>
                  <a:pt x="297" y="504"/>
                </a:moveTo>
                <a:lnTo>
                  <a:pt x="297" y="504"/>
                </a:lnTo>
                <a:lnTo>
                  <a:pt x="299" y="506"/>
                </a:lnTo>
                <a:lnTo>
                  <a:pt x="302" y="507"/>
                </a:lnTo>
                <a:lnTo>
                  <a:pt x="302" y="507"/>
                </a:lnTo>
                <a:lnTo>
                  <a:pt x="302" y="506"/>
                </a:lnTo>
                <a:lnTo>
                  <a:pt x="302" y="506"/>
                </a:lnTo>
                <a:lnTo>
                  <a:pt x="300" y="504"/>
                </a:lnTo>
                <a:lnTo>
                  <a:pt x="300" y="503"/>
                </a:lnTo>
                <a:lnTo>
                  <a:pt x="300" y="503"/>
                </a:lnTo>
                <a:lnTo>
                  <a:pt x="299" y="504"/>
                </a:lnTo>
                <a:lnTo>
                  <a:pt x="297" y="504"/>
                </a:lnTo>
                <a:lnTo>
                  <a:pt x="297" y="504"/>
                </a:lnTo>
                <a:close/>
                <a:moveTo>
                  <a:pt x="343" y="510"/>
                </a:moveTo>
                <a:lnTo>
                  <a:pt x="343" y="510"/>
                </a:lnTo>
                <a:lnTo>
                  <a:pt x="348" y="509"/>
                </a:lnTo>
                <a:lnTo>
                  <a:pt x="349" y="509"/>
                </a:lnTo>
                <a:lnTo>
                  <a:pt x="351" y="507"/>
                </a:lnTo>
                <a:lnTo>
                  <a:pt x="351" y="507"/>
                </a:lnTo>
                <a:lnTo>
                  <a:pt x="348" y="506"/>
                </a:lnTo>
                <a:lnTo>
                  <a:pt x="343" y="506"/>
                </a:lnTo>
                <a:lnTo>
                  <a:pt x="341" y="504"/>
                </a:lnTo>
                <a:lnTo>
                  <a:pt x="338" y="504"/>
                </a:lnTo>
                <a:lnTo>
                  <a:pt x="338" y="504"/>
                </a:lnTo>
                <a:lnTo>
                  <a:pt x="340" y="507"/>
                </a:lnTo>
                <a:lnTo>
                  <a:pt x="343" y="510"/>
                </a:lnTo>
                <a:lnTo>
                  <a:pt x="343" y="510"/>
                </a:lnTo>
                <a:close/>
                <a:moveTo>
                  <a:pt x="706" y="503"/>
                </a:moveTo>
                <a:lnTo>
                  <a:pt x="706" y="503"/>
                </a:lnTo>
                <a:lnTo>
                  <a:pt x="703" y="512"/>
                </a:lnTo>
                <a:lnTo>
                  <a:pt x="700" y="520"/>
                </a:lnTo>
                <a:lnTo>
                  <a:pt x="692" y="533"/>
                </a:lnTo>
                <a:lnTo>
                  <a:pt x="692" y="533"/>
                </a:lnTo>
                <a:lnTo>
                  <a:pt x="700" y="529"/>
                </a:lnTo>
                <a:lnTo>
                  <a:pt x="704" y="521"/>
                </a:lnTo>
                <a:lnTo>
                  <a:pt x="709" y="513"/>
                </a:lnTo>
                <a:lnTo>
                  <a:pt x="710" y="509"/>
                </a:lnTo>
                <a:lnTo>
                  <a:pt x="709" y="503"/>
                </a:lnTo>
                <a:lnTo>
                  <a:pt x="709" y="503"/>
                </a:lnTo>
                <a:lnTo>
                  <a:pt x="706" y="503"/>
                </a:lnTo>
                <a:lnTo>
                  <a:pt x="706" y="503"/>
                </a:lnTo>
                <a:close/>
                <a:moveTo>
                  <a:pt x="742" y="510"/>
                </a:moveTo>
                <a:lnTo>
                  <a:pt x="742" y="510"/>
                </a:lnTo>
                <a:lnTo>
                  <a:pt x="744" y="509"/>
                </a:lnTo>
                <a:lnTo>
                  <a:pt x="744" y="507"/>
                </a:lnTo>
                <a:lnTo>
                  <a:pt x="744" y="504"/>
                </a:lnTo>
                <a:lnTo>
                  <a:pt x="742" y="503"/>
                </a:lnTo>
                <a:lnTo>
                  <a:pt x="742" y="503"/>
                </a:lnTo>
                <a:lnTo>
                  <a:pt x="742" y="507"/>
                </a:lnTo>
                <a:lnTo>
                  <a:pt x="742" y="510"/>
                </a:lnTo>
                <a:lnTo>
                  <a:pt x="742" y="510"/>
                </a:lnTo>
                <a:close/>
                <a:moveTo>
                  <a:pt x="768" y="512"/>
                </a:moveTo>
                <a:lnTo>
                  <a:pt x="768" y="512"/>
                </a:lnTo>
                <a:lnTo>
                  <a:pt x="770" y="507"/>
                </a:lnTo>
                <a:lnTo>
                  <a:pt x="770" y="506"/>
                </a:lnTo>
                <a:lnTo>
                  <a:pt x="770" y="503"/>
                </a:lnTo>
                <a:lnTo>
                  <a:pt x="770" y="503"/>
                </a:lnTo>
                <a:lnTo>
                  <a:pt x="768" y="507"/>
                </a:lnTo>
                <a:lnTo>
                  <a:pt x="767" y="509"/>
                </a:lnTo>
                <a:lnTo>
                  <a:pt x="768" y="512"/>
                </a:lnTo>
                <a:lnTo>
                  <a:pt x="768" y="512"/>
                </a:lnTo>
                <a:close/>
                <a:moveTo>
                  <a:pt x="40" y="513"/>
                </a:moveTo>
                <a:lnTo>
                  <a:pt x="40" y="513"/>
                </a:lnTo>
                <a:lnTo>
                  <a:pt x="40" y="507"/>
                </a:lnTo>
                <a:lnTo>
                  <a:pt x="38" y="506"/>
                </a:lnTo>
                <a:lnTo>
                  <a:pt x="37" y="504"/>
                </a:lnTo>
                <a:lnTo>
                  <a:pt x="37" y="504"/>
                </a:lnTo>
                <a:lnTo>
                  <a:pt x="38" y="510"/>
                </a:lnTo>
                <a:lnTo>
                  <a:pt x="38" y="512"/>
                </a:lnTo>
                <a:lnTo>
                  <a:pt x="40" y="513"/>
                </a:lnTo>
                <a:lnTo>
                  <a:pt x="40" y="513"/>
                </a:lnTo>
                <a:close/>
                <a:moveTo>
                  <a:pt x="495" y="509"/>
                </a:moveTo>
                <a:lnTo>
                  <a:pt x="495" y="509"/>
                </a:lnTo>
                <a:lnTo>
                  <a:pt x="497" y="506"/>
                </a:lnTo>
                <a:lnTo>
                  <a:pt x="497" y="506"/>
                </a:lnTo>
                <a:lnTo>
                  <a:pt x="495" y="504"/>
                </a:lnTo>
                <a:lnTo>
                  <a:pt x="495" y="504"/>
                </a:lnTo>
                <a:lnTo>
                  <a:pt x="494" y="506"/>
                </a:lnTo>
                <a:lnTo>
                  <a:pt x="494" y="507"/>
                </a:lnTo>
                <a:lnTo>
                  <a:pt x="495" y="509"/>
                </a:lnTo>
                <a:lnTo>
                  <a:pt x="495" y="509"/>
                </a:lnTo>
                <a:close/>
                <a:moveTo>
                  <a:pt x="602" y="518"/>
                </a:moveTo>
                <a:lnTo>
                  <a:pt x="602" y="518"/>
                </a:lnTo>
                <a:lnTo>
                  <a:pt x="604" y="510"/>
                </a:lnTo>
                <a:lnTo>
                  <a:pt x="604" y="507"/>
                </a:lnTo>
                <a:lnTo>
                  <a:pt x="602" y="504"/>
                </a:lnTo>
                <a:lnTo>
                  <a:pt x="602" y="504"/>
                </a:lnTo>
                <a:lnTo>
                  <a:pt x="601" y="507"/>
                </a:lnTo>
                <a:lnTo>
                  <a:pt x="599" y="510"/>
                </a:lnTo>
                <a:lnTo>
                  <a:pt x="601" y="515"/>
                </a:lnTo>
                <a:lnTo>
                  <a:pt x="602" y="518"/>
                </a:lnTo>
                <a:lnTo>
                  <a:pt x="602" y="518"/>
                </a:lnTo>
                <a:close/>
                <a:moveTo>
                  <a:pt x="407" y="507"/>
                </a:moveTo>
                <a:lnTo>
                  <a:pt x="407" y="507"/>
                </a:lnTo>
                <a:lnTo>
                  <a:pt x="409" y="512"/>
                </a:lnTo>
                <a:lnTo>
                  <a:pt x="412" y="513"/>
                </a:lnTo>
                <a:lnTo>
                  <a:pt x="412" y="513"/>
                </a:lnTo>
                <a:lnTo>
                  <a:pt x="413" y="509"/>
                </a:lnTo>
                <a:lnTo>
                  <a:pt x="413" y="507"/>
                </a:lnTo>
                <a:lnTo>
                  <a:pt x="413" y="504"/>
                </a:lnTo>
                <a:lnTo>
                  <a:pt x="413" y="504"/>
                </a:lnTo>
                <a:lnTo>
                  <a:pt x="410" y="506"/>
                </a:lnTo>
                <a:lnTo>
                  <a:pt x="407" y="507"/>
                </a:lnTo>
                <a:lnTo>
                  <a:pt x="407" y="507"/>
                </a:lnTo>
                <a:close/>
                <a:moveTo>
                  <a:pt x="101" y="507"/>
                </a:moveTo>
                <a:lnTo>
                  <a:pt x="101" y="507"/>
                </a:lnTo>
                <a:lnTo>
                  <a:pt x="104" y="520"/>
                </a:lnTo>
                <a:lnTo>
                  <a:pt x="107" y="524"/>
                </a:lnTo>
                <a:lnTo>
                  <a:pt x="111" y="527"/>
                </a:lnTo>
                <a:lnTo>
                  <a:pt x="111" y="527"/>
                </a:lnTo>
                <a:lnTo>
                  <a:pt x="113" y="523"/>
                </a:lnTo>
                <a:lnTo>
                  <a:pt x="113" y="517"/>
                </a:lnTo>
                <a:lnTo>
                  <a:pt x="111" y="510"/>
                </a:lnTo>
                <a:lnTo>
                  <a:pt x="108" y="506"/>
                </a:lnTo>
                <a:lnTo>
                  <a:pt x="108" y="506"/>
                </a:lnTo>
                <a:lnTo>
                  <a:pt x="101" y="507"/>
                </a:lnTo>
                <a:lnTo>
                  <a:pt x="101" y="507"/>
                </a:lnTo>
                <a:close/>
                <a:moveTo>
                  <a:pt x="165" y="509"/>
                </a:moveTo>
                <a:lnTo>
                  <a:pt x="165" y="509"/>
                </a:lnTo>
                <a:lnTo>
                  <a:pt x="168" y="509"/>
                </a:lnTo>
                <a:lnTo>
                  <a:pt x="171" y="509"/>
                </a:lnTo>
                <a:lnTo>
                  <a:pt x="175" y="512"/>
                </a:lnTo>
                <a:lnTo>
                  <a:pt x="175" y="512"/>
                </a:lnTo>
                <a:lnTo>
                  <a:pt x="175" y="510"/>
                </a:lnTo>
                <a:lnTo>
                  <a:pt x="175" y="507"/>
                </a:lnTo>
                <a:lnTo>
                  <a:pt x="175" y="507"/>
                </a:lnTo>
                <a:lnTo>
                  <a:pt x="172" y="509"/>
                </a:lnTo>
                <a:lnTo>
                  <a:pt x="171" y="507"/>
                </a:lnTo>
                <a:lnTo>
                  <a:pt x="168" y="506"/>
                </a:lnTo>
                <a:lnTo>
                  <a:pt x="165" y="506"/>
                </a:lnTo>
                <a:lnTo>
                  <a:pt x="165" y="506"/>
                </a:lnTo>
                <a:lnTo>
                  <a:pt x="165" y="509"/>
                </a:lnTo>
                <a:lnTo>
                  <a:pt x="165" y="509"/>
                </a:lnTo>
                <a:close/>
                <a:moveTo>
                  <a:pt x="393" y="506"/>
                </a:moveTo>
                <a:lnTo>
                  <a:pt x="393" y="506"/>
                </a:lnTo>
                <a:lnTo>
                  <a:pt x="396" y="513"/>
                </a:lnTo>
                <a:lnTo>
                  <a:pt x="401" y="518"/>
                </a:lnTo>
                <a:lnTo>
                  <a:pt x="401" y="518"/>
                </a:lnTo>
                <a:lnTo>
                  <a:pt x="404" y="518"/>
                </a:lnTo>
                <a:lnTo>
                  <a:pt x="404" y="517"/>
                </a:lnTo>
                <a:lnTo>
                  <a:pt x="406" y="517"/>
                </a:lnTo>
                <a:lnTo>
                  <a:pt x="406" y="517"/>
                </a:lnTo>
                <a:lnTo>
                  <a:pt x="402" y="509"/>
                </a:lnTo>
                <a:lnTo>
                  <a:pt x="399" y="506"/>
                </a:lnTo>
                <a:lnTo>
                  <a:pt x="393" y="506"/>
                </a:lnTo>
                <a:lnTo>
                  <a:pt x="393" y="506"/>
                </a:lnTo>
                <a:close/>
                <a:moveTo>
                  <a:pt x="590" y="513"/>
                </a:moveTo>
                <a:lnTo>
                  <a:pt x="590" y="513"/>
                </a:lnTo>
                <a:lnTo>
                  <a:pt x="590" y="513"/>
                </a:lnTo>
                <a:lnTo>
                  <a:pt x="592" y="513"/>
                </a:lnTo>
                <a:lnTo>
                  <a:pt x="592" y="513"/>
                </a:lnTo>
                <a:lnTo>
                  <a:pt x="593" y="513"/>
                </a:lnTo>
                <a:lnTo>
                  <a:pt x="593" y="510"/>
                </a:lnTo>
                <a:lnTo>
                  <a:pt x="595" y="507"/>
                </a:lnTo>
                <a:lnTo>
                  <a:pt x="593" y="506"/>
                </a:lnTo>
                <a:lnTo>
                  <a:pt x="593" y="506"/>
                </a:lnTo>
                <a:lnTo>
                  <a:pt x="593" y="507"/>
                </a:lnTo>
                <a:lnTo>
                  <a:pt x="592" y="509"/>
                </a:lnTo>
                <a:lnTo>
                  <a:pt x="590" y="510"/>
                </a:lnTo>
                <a:lnTo>
                  <a:pt x="590" y="513"/>
                </a:lnTo>
                <a:lnTo>
                  <a:pt x="590" y="513"/>
                </a:lnTo>
                <a:close/>
                <a:moveTo>
                  <a:pt x="367" y="509"/>
                </a:moveTo>
                <a:lnTo>
                  <a:pt x="367" y="509"/>
                </a:lnTo>
                <a:lnTo>
                  <a:pt x="375" y="515"/>
                </a:lnTo>
                <a:lnTo>
                  <a:pt x="375" y="515"/>
                </a:lnTo>
                <a:lnTo>
                  <a:pt x="375" y="510"/>
                </a:lnTo>
                <a:lnTo>
                  <a:pt x="373" y="506"/>
                </a:lnTo>
                <a:lnTo>
                  <a:pt x="373" y="506"/>
                </a:lnTo>
                <a:lnTo>
                  <a:pt x="370" y="507"/>
                </a:lnTo>
                <a:lnTo>
                  <a:pt x="367" y="509"/>
                </a:lnTo>
                <a:lnTo>
                  <a:pt x="367" y="509"/>
                </a:lnTo>
                <a:close/>
                <a:moveTo>
                  <a:pt x="424" y="521"/>
                </a:moveTo>
                <a:lnTo>
                  <a:pt x="424" y="521"/>
                </a:lnTo>
                <a:lnTo>
                  <a:pt x="431" y="521"/>
                </a:lnTo>
                <a:lnTo>
                  <a:pt x="434" y="520"/>
                </a:lnTo>
                <a:lnTo>
                  <a:pt x="436" y="517"/>
                </a:lnTo>
                <a:lnTo>
                  <a:pt x="436" y="517"/>
                </a:lnTo>
                <a:lnTo>
                  <a:pt x="433" y="515"/>
                </a:lnTo>
                <a:lnTo>
                  <a:pt x="430" y="512"/>
                </a:lnTo>
                <a:lnTo>
                  <a:pt x="422" y="506"/>
                </a:lnTo>
                <a:lnTo>
                  <a:pt x="422" y="506"/>
                </a:lnTo>
                <a:lnTo>
                  <a:pt x="424" y="521"/>
                </a:lnTo>
                <a:lnTo>
                  <a:pt x="424" y="521"/>
                </a:lnTo>
                <a:close/>
                <a:moveTo>
                  <a:pt x="67" y="512"/>
                </a:moveTo>
                <a:lnTo>
                  <a:pt x="67" y="512"/>
                </a:lnTo>
                <a:lnTo>
                  <a:pt x="67" y="512"/>
                </a:lnTo>
                <a:lnTo>
                  <a:pt x="69" y="513"/>
                </a:lnTo>
                <a:lnTo>
                  <a:pt x="69" y="513"/>
                </a:lnTo>
                <a:lnTo>
                  <a:pt x="69" y="510"/>
                </a:lnTo>
                <a:lnTo>
                  <a:pt x="69" y="509"/>
                </a:lnTo>
                <a:lnTo>
                  <a:pt x="67" y="509"/>
                </a:lnTo>
                <a:lnTo>
                  <a:pt x="67" y="509"/>
                </a:lnTo>
                <a:lnTo>
                  <a:pt x="69" y="510"/>
                </a:lnTo>
                <a:lnTo>
                  <a:pt x="67" y="512"/>
                </a:lnTo>
                <a:lnTo>
                  <a:pt x="67" y="512"/>
                </a:lnTo>
                <a:close/>
                <a:moveTo>
                  <a:pt x="152" y="509"/>
                </a:moveTo>
                <a:lnTo>
                  <a:pt x="152" y="509"/>
                </a:lnTo>
                <a:lnTo>
                  <a:pt x="152" y="515"/>
                </a:lnTo>
                <a:lnTo>
                  <a:pt x="154" y="517"/>
                </a:lnTo>
                <a:lnTo>
                  <a:pt x="155" y="518"/>
                </a:lnTo>
                <a:lnTo>
                  <a:pt x="155" y="518"/>
                </a:lnTo>
                <a:lnTo>
                  <a:pt x="157" y="515"/>
                </a:lnTo>
                <a:lnTo>
                  <a:pt x="157" y="510"/>
                </a:lnTo>
                <a:lnTo>
                  <a:pt x="157" y="510"/>
                </a:lnTo>
                <a:lnTo>
                  <a:pt x="155" y="509"/>
                </a:lnTo>
                <a:lnTo>
                  <a:pt x="152" y="509"/>
                </a:lnTo>
                <a:lnTo>
                  <a:pt x="152" y="509"/>
                </a:lnTo>
                <a:close/>
                <a:moveTo>
                  <a:pt x="746" y="517"/>
                </a:moveTo>
                <a:lnTo>
                  <a:pt x="746" y="517"/>
                </a:lnTo>
                <a:lnTo>
                  <a:pt x="747" y="515"/>
                </a:lnTo>
                <a:lnTo>
                  <a:pt x="749" y="513"/>
                </a:lnTo>
                <a:lnTo>
                  <a:pt x="750" y="510"/>
                </a:lnTo>
                <a:lnTo>
                  <a:pt x="749" y="509"/>
                </a:lnTo>
                <a:lnTo>
                  <a:pt x="749" y="509"/>
                </a:lnTo>
                <a:lnTo>
                  <a:pt x="747" y="513"/>
                </a:lnTo>
                <a:lnTo>
                  <a:pt x="746" y="517"/>
                </a:lnTo>
                <a:lnTo>
                  <a:pt x="746" y="517"/>
                </a:lnTo>
                <a:close/>
                <a:moveTo>
                  <a:pt x="50" y="513"/>
                </a:moveTo>
                <a:lnTo>
                  <a:pt x="50" y="513"/>
                </a:lnTo>
                <a:lnTo>
                  <a:pt x="50" y="512"/>
                </a:lnTo>
                <a:lnTo>
                  <a:pt x="50" y="510"/>
                </a:lnTo>
                <a:lnTo>
                  <a:pt x="49" y="509"/>
                </a:lnTo>
                <a:lnTo>
                  <a:pt x="49" y="509"/>
                </a:lnTo>
                <a:lnTo>
                  <a:pt x="49" y="510"/>
                </a:lnTo>
                <a:lnTo>
                  <a:pt x="49" y="512"/>
                </a:lnTo>
                <a:lnTo>
                  <a:pt x="50" y="513"/>
                </a:lnTo>
                <a:lnTo>
                  <a:pt x="50" y="513"/>
                </a:lnTo>
                <a:close/>
                <a:moveTo>
                  <a:pt x="271" y="510"/>
                </a:moveTo>
                <a:lnTo>
                  <a:pt x="271" y="510"/>
                </a:lnTo>
                <a:lnTo>
                  <a:pt x="276" y="513"/>
                </a:lnTo>
                <a:lnTo>
                  <a:pt x="279" y="515"/>
                </a:lnTo>
                <a:lnTo>
                  <a:pt x="282" y="513"/>
                </a:lnTo>
                <a:lnTo>
                  <a:pt x="282" y="513"/>
                </a:lnTo>
                <a:lnTo>
                  <a:pt x="280" y="513"/>
                </a:lnTo>
                <a:lnTo>
                  <a:pt x="280" y="512"/>
                </a:lnTo>
                <a:lnTo>
                  <a:pt x="280" y="510"/>
                </a:lnTo>
                <a:lnTo>
                  <a:pt x="280" y="510"/>
                </a:lnTo>
                <a:lnTo>
                  <a:pt x="276" y="509"/>
                </a:lnTo>
                <a:lnTo>
                  <a:pt x="273" y="509"/>
                </a:lnTo>
                <a:lnTo>
                  <a:pt x="271" y="510"/>
                </a:lnTo>
                <a:lnTo>
                  <a:pt x="271" y="510"/>
                </a:lnTo>
                <a:close/>
                <a:moveTo>
                  <a:pt x="567" y="529"/>
                </a:moveTo>
                <a:lnTo>
                  <a:pt x="567" y="529"/>
                </a:lnTo>
                <a:lnTo>
                  <a:pt x="573" y="520"/>
                </a:lnTo>
                <a:lnTo>
                  <a:pt x="576" y="515"/>
                </a:lnTo>
                <a:lnTo>
                  <a:pt x="576" y="512"/>
                </a:lnTo>
                <a:lnTo>
                  <a:pt x="575" y="509"/>
                </a:lnTo>
                <a:lnTo>
                  <a:pt x="575" y="509"/>
                </a:lnTo>
                <a:lnTo>
                  <a:pt x="572" y="513"/>
                </a:lnTo>
                <a:lnTo>
                  <a:pt x="569" y="518"/>
                </a:lnTo>
                <a:lnTo>
                  <a:pt x="567" y="523"/>
                </a:lnTo>
                <a:lnTo>
                  <a:pt x="567" y="529"/>
                </a:lnTo>
                <a:lnTo>
                  <a:pt x="567" y="529"/>
                </a:lnTo>
                <a:close/>
                <a:moveTo>
                  <a:pt x="782" y="527"/>
                </a:moveTo>
                <a:lnTo>
                  <a:pt x="782" y="527"/>
                </a:lnTo>
                <a:lnTo>
                  <a:pt x="785" y="524"/>
                </a:lnTo>
                <a:lnTo>
                  <a:pt x="787" y="520"/>
                </a:lnTo>
                <a:lnTo>
                  <a:pt x="787" y="513"/>
                </a:lnTo>
                <a:lnTo>
                  <a:pt x="785" y="509"/>
                </a:lnTo>
                <a:lnTo>
                  <a:pt x="785" y="509"/>
                </a:lnTo>
                <a:lnTo>
                  <a:pt x="784" y="518"/>
                </a:lnTo>
                <a:lnTo>
                  <a:pt x="782" y="527"/>
                </a:lnTo>
                <a:lnTo>
                  <a:pt x="782" y="527"/>
                </a:lnTo>
                <a:close/>
                <a:moveTo>
                  <a:pt x="357" y="512"/>
                </a:moveTo>
                <a:lnTo>
                  <a:pt x="357" y="512"/>
                </a:lnTo>
                <a:lnTo>
                  <a:pt x="358" y="515"/>
                </a:lnTo>
                <a:lnTo>
                  <a:pt x="358" y="515"/>
                </a:lnTo>
                <a:lnTo>
                  <a:pt x="360" y="513"/>
                </a:lnTo>
                <a:lnTo>
                  <a:pt x="360" y="513"/>
                </a:lnTo>
                <a:lnTo>
                  <a:pt x="360" y="512"/>
                </a:lnTo>
                <a:lnTo>
                  <a:pt x="360" y="512"/>
                </a:lnTo>
                <a:lnTo>
                  <a:pt x="358" y="510"/>
                </a:lnTo>
                <a:lnTo>
                  <a:pt x="357" y="512"/>
                </a:lnTo>
                <a:lnTo>
                  <a:pt x="357" y="512"/>
                </a:lnTo>
                <a:close/>
                <a:moveTo>
                  <a:pt x="287" y="518"/>
                </a:moveTo>
                <a:lnTo>
                  <a:pt x="287" y="518"/>
                </a:lnTo>
                <a:lnTo>
                  <a:pt x="291" y="518"/>
                </a:lnTo>
                <a:lnTo>
                  <a:pt x="296" y="520"/>
                </a:lnTo>
                <a:lnTo>
                  <a:pt x="296" y="520"/>
                </a:lnTo>
                <a:lnTo>
                  <a:pt x="294" y="517"/>
                </a:lnTo>
                <a:lnTo>
                  <a:pt x="293" y="513"/>
                </a:lnTo>
                <a:lnTo>
                  <a:pt x="290" y="512"/>
                </a:lnTo>
                <a:lnTo>
                  <a:pt x="285" y="512"/>
                </a:lnTo>
                <a:lnTo>
                  <a:pt x="285" y="512"/>
                </a:lnTo>
                <a:lnTo>
                  <a:pt x="287" y="518"/>
                </a:lnTo>
                <a:lnTo>
                  <a:pt x="287" y="518"/>
                </a:lnTo>
                <a:close/>
                <a:moveTo>
                  <a:pt x="453" y="515"/>
                </a:moveTo>
                <a:lnTo>
                  <a:pt x="453" y="515"/>
                </a:lnTo>
                <a:lnTo>
                  <a:pt x="454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9" y="523"/>
                </a:lnTo>
                <a:lnTo>
                  <a:pt x="459" y="523"/>
                </a:lnTo>
                <a:lnTo>
                  <a:pt x="462" y="523"/>
                </a:lnTo>
                <a:lnTo>
                  <a:pt x="462" y="521"/>
                </a:lnTo>
                <a:lnTo>
                  <a:pt x="462" y="517"/>
                </a:lnTo>
                <a:lnTo>
                  <a:pt x="457" y="512"/>
                </a:lnTo>
                <a:lnTo>
                  <a:pt x="457" y="512"/>
                </a:lnTo>
                <a:lnTo>
                  <a:pt x="456" y="512"/>
                </a:lnTo>
                <a:lnTo>
                  <a:pt x="454" y="513"/>
                </a:lnTo>
                <a:lnTo>
                  <a:pt x="453" y="513"/>
                </a:lnTo>
                <a:lnTo>
                  <a:pt x="453" y="515"/>
                </a:lnTo>
                <a:lnTo>
                  <a:pt x="453" y="515"/>
                </a:lnTo>
                <a:close/>
                <a:moveTo>
                  <a:pt x="620" y="521"/>
                </a:moveTo>
                <a:lnTo>
                  <a:pt x="620" y="521"/>
                </a:lnTo>
                <a:lnTo>
                  <a:pt x="624" y="515"/>
                </a:lnTo>
                <a:lnTo>
                  <a:pt x="622" y="512"/>
                </a:lnTo>
                <a:lnTo>
                  <a:pt x="622" y="512"/>
                </a:lnTo>
                <a:lnTo>
                  <a:pt x="620" y="515"/>
                </a:lnTo>
                <a:lnTo>
                  <a:pt x="620" y="518"/>
                </a:lnTo>
                <a:lnTo>
                  <a:pt x="620" y="521"/>
                </a:lnTo>
                <a:lnTo>
                  <a:pt x="620" y="521"/>
                </a:lnTo>
                <a:close/>
                <a:moveTo>
                  <a:pt x="631" y="520"/>
                </a:moveTo>
                <a:lnTo>
                  <a:pt x="631" y="520"/>
                </a:lnTo>
                <a:lnTo>
                  <a:pt x="634" y="515"/>
                </a:lnTo>
                <a:lnTo>
                  <a:pt x="636" y="513"/>
                </a:lnTo>
                <a:lnTo>
                  <a:pt x="636" y="512"/>
                </a:lnTo>
                <a:lnTo>
                  <a:pt x="636" y="512"/>
                </a:lnTo>
                <a:lnTo>
                  <a:pt x="634" y="513"/>
                </a:lnTo>
                <a:lnTo>
                  <a:pt x="633" y="515"/>
                </a:lnTo>
                <a:lnTo>
                  <a:pt x="631" y="517"/>
                </a:lnTo>
                <a:lnTo>
                  <a:pt x="631" y="520"/>
                </a:lnTo>
                <a:lnTo>
                  <a:pt x="631" y="520"/>
                </a:lnTo>
                <a:close/>
                <a:moveTo>
                  <a:pt x="142" y="513"/>
                </a:moveTo>
                <a:lnTo>
                  <a:pt x="142" y="513"/>
                </a:lnTo>
                <a:lnTo>
                  <a:pt x="142" y="517"/>
                </a:lnTo>
                <a:lnTo>
                  <a:pt x="142" y="517"/>
                </a:lnTo>
                <a:lnTo>
                  <a:pt x="148" y="518"/>
                </a:lnTo>
                <a:lnTo>
                  <a:pt x="148" y="518"/>
                </a:lnTo>
                <a:lnTo>
                  <a:pt x="146" y="512"/>
                </a:lnTo>
                <a:lnTo>
                  <a:pt x="146" y="512"/>
                </a:lnTo>
                <a:lnTo>
                  <a:pt x="143" y="512"/>
                </a:lnTo>
                <a:lnTo>
                  <a:pt x="142" y="513"/>
                </a:lnTo>
                <a:lnTo>
                  <a:pt x="142" y="513"/>
                </a:lnTo>
                <a:close/>
                <a:moveTo>
                  <a:pt x="197" y="518"/>
                </a:moveTo>
                <a:lnTo>
                  <a:pt x="197" y="518"/>
                </a:lnTo>
                <a:lnTo>
                  <a:pt x="201" y="517"/>
                </a:lnTo>
                <a:lnTo>
                  <a:pt x="204" y="517"/>
                </a:lnTo>
                <a:lnTo>
                  <a:pt x="206" y="515"/>
                </a:lnTo>
                <a:lnTo>
                  <a:pt x="206" y="515"/>
                </a:lnTo>
                <a:lnTo>
                  <a:pt x="197" y="512"/>
                </a:lnTo>
                <a:lnTo>
                  <a:pt x="197" y="512"/>
                </a:lnTo>
                <a:lnTo>
                  <a:pt x="195" y="515"/>
                </a:lnTo>
                <a:lnTo>
                  <a:pt x="197" y="518"/>
                </a:lnTo>
                <a:lnTo>
                  <a:pt x="197" y="518"/>
                </a:lnTo>
                <a:close/>
                <a:moveTo>
                  <a:pt x="384" y="515"/>
                </a:moveTo>
                <a:lnTo>
                  <a:pt x="384" y="515"/>
                </a:lnTo>
                <a:lnTo>
                  <a:pt x="386" y="521"/>
                </a:lnTo>
                <a:lnTo>
                  <a:pt x="386" y="521"/>
                </a:lnTo>
                <a:lnTo>
                  <a:pt x="393" y="521"/>
                </a:lnTo>
                <a:lnTo>
                  <a:pt x="393" y="521"/>
                </a:lnTo>
                <a:lnTo>
                  <a:pt x="393" y="517"/>
                </a:lnTo>
                <a:lnTo>
                  <a:pt x="390" y="513"/>
                </a:lnTo>
                <a:lnTo>
                  <a:pt x="386" y="513"/>
                </a:lnTo>
                <a:lnTo>
                  <a:pt x="384" y="513"/>
                </a:lnTo>
                <a:lnTo>
                  <a:pt x="384" y="515"/>
                </a:lnTo>
                <a:lnTo>
                  <a:pt x="384" y="515"/>
                </a:lnTo>
                <a:close/>
                <a:moveTo>
                  <a:pt x="488" y="515"/>
                </a:moveTo>
                <a:lnTo>
                  <a:pt x="488" y="515"/>
                </a:lnTo>
                <a:lnTo>
                  <a:pt x="489" y="515"/>
                </a:lnTo>
                <a:lnTo>
                  <a:pt x="491" y="512"/>
                </a:lnTo>
                <a:lnTo>
                  <a:pt x="491" y="512"/>
                </a:lnTo>
                <a:lnTo>
                  <a:pt x="488" y="513"/>
                </a:lnTo>
                <a:lnTo>
                  <a:pt x="488" y="515"/>
                </a:lnTo>
                <a:lnTo>
                  <a:pt x="488" y="515"/>
                </a:lnTo>
                <a:close/>
                <a:moveTo>
                  <a:pt x="509" y="521"/>
                </a:moveTo>
                <a:lnTo>
                  <a:pt x="509" y="521"/>
                </a:lnTo>
                <a:lnTo>
                  <a:pt x="511" y="521"/>
                </a:lnTo>
                <a:lnTo>
                  <a:pt x="512" y="521"/>
                </a:lnTo>
                <a:lnTo>
                  <a:pt x="512" y="521"/>
                </a:lnTo>
                <a:lnTo>
                  <a:pt x="511" y="515"/>
                </a:lnTo>
                <a:lnTo>
                  <a:pt x="508" y="512"/>
                </a:lnTo>
                <a:lnTo>
                  <a:pt x="508" y="512"/>
                </a:lnTo>
                <a:lnTo>
                  <a:pt x="508" y="515"/>
                </a:lnTo>
                <a:lnTo>
                  <a:pt x="508" y="517"/>
                </a:lnTo>
                <a:lnTo>
                  <a:pt x="509" y="521"/>
                </a:lnTo>
                <a:lnTo>
                  <a:pt x="509" y="521"/>
                </a:lnTo>
                <a:close/>
                <a:moveTo>
                  <a:pt x="30" y="518"/>
                </a:moveTo>
                <a:lnTo>
                  <a:pt x="30" y="518"/>
                </a:lnTo>
                <a:lnTo>
                  <a:pt x="32" y="517"/>
                </a:lnTo>
                <a:lnTo>
                  <a:pt x="33" y="513"/>
                </a:lnTo>
                <a:lnTo>
                  <a:pt x="33" y="513"/>
                </a:lnTo>
                <a:lnTo>
                  <a:pt x="29" y="513"/>
                </a:lnTo>
                <a:lnTo>
                  <a:pt x="29" y="513"/>
                </a:lnTo>
                <a:lnTo>
                  <a:pt x="30" y="517"/>
                </a:lnTo>
                <a:lnTo>
                  <a:pt x="30" y="518"/>
                </a:lnTo>
                <a:lnTo>
                  <a:pt x="30" y="518"/>
                </a:lnTo>
                <a:close/>
                <a:moveTo>
                  <a:pt x="346" y="513"/>
                </a:moveTo>
                <a:lnTo>
                  <a:pt x="346" y="513"/>
                </a:lnTo>
                <a:lnTo>
                  <a:pt x="348" y="517"/>
                </a:lnTo>
                <a:lnTo>
                  <a:pt x="349" y="518"/>
                </a:lnTo>
                <a:lnTo>
                  <a:pt x="352" y="518"/>
                </a:lnTo>
                <a:lnTo>
                  <a:pt x="354" y="517"/>
                </a:lnTo>
                <a:lnTo>
                  <a:pt x="354" y="517"/>
                </a:lnTo>
                <a:lnTo>
                  <a:pt x="352" y="513"/>
                </a:lnTo>
                <a:lnTo>
                  <a:pt x="352" y="513"/>
                </a:lnTo>
                <a:lnTo>
                  <a:pt x="346" y="513"/>
                </a:lnTo>
                <a:lnTo>
                  <a:pt x="346" y="513"/>
                </a:lnTo>
                <a:close/>
                <a:moveTo>
                  <a:pt x="361" y="518"/>
                </a:moveTo>
                <a:lnTo>
                  <a:pt x="361" y="518"/>
                </a:lnTo>
                <a:lnTo>
                  <a:pt x="363" y="518"/>
                </a:lnTo>
                <a:lnTo>
                  <a:pt x="363" y="517"/>
                </a:lnTo>
                <a:lnTo>
                  <a:pt x="363" y="513"/>
                </a:lnTo>
                <a:lnTo>
                  <a:pt x="361" y="513"/>
                </a:lnTo>
                <a:lnTo>
                  <a:pt x="361" y="513"/>
                </a:lnTo>
                <a:lnTo>
                  <a:pt x="361" y="515"/>
                </a:lnTo>
                <a:lnTo>
                  <a:pt x="361" y="518"/>
                </a:lnTo>
                <a:lnTo>
                  <a:pt x="361" y="518"/>
                </a:lnTo>
                <a:close/>
                <a:moveTo>
                  <a:pt x="241" y="521"/>
                </a:moveTo>
                <a:lnTo>
                  <a:pt x="241" y="521"/>
                </a:lnTo>
                <a:lnTo>
                  <a:pt x="242" y="521"/>
                </a:lnTo>
                <a:lnTo>
                  <a:pt x="244" y="523"/>
                </a:lnTo>
                <a:lnTo>
                  <a:pt x="244" y="523"/>
                </a:lnTo>
                <a:lnTo>
                  <a:pt x="245" y="524"/>
                </a:lnTo>
                <a:lnTo>
                  <a:pt x="245" y="524"/>
                </a:lnTo>
                <a:lnTo>
                  <a:pt x="247" y="524"/>
                </a:lnTo>
                <a:lnTo>
                  <a:pt x="248" y="524"/>
                </a:lnTo>
                <a:lnTo>
                  <a:pt x="248" y="524"/>
                </a:lnTo>
                <a:lnTo>
                  <a:pt x="252" y="524"/>
                </a:lnTo>
                <a:lnTo>
                  <a:pt x="253" y="523"/>
                </a:lnTo>
                <a:lnTo>
                  <a:pt x="256" y="523"/>
                </a:lnTo>
                <a:lnTo>
                  <a:pt x="259" y="523"/>
                </a:lnTo>
                <a:lnTo>
                  <a:pt x="259" y="523"/>
                </a:lnTo>
                <a:lnTo>
                  <a:pt x="259" y="520"/>
                </a:lnTo>
                <a:lnTo>
                  <a:pt x="258" y="517"/>
                </a:lnTo>
                <a:lnTo>
                  <a:pt x="256" y="513"/>
                </a:lnTo>
                <a:lnTo>
                  <a:pt x="256" y="513"/>
                </a:lnTo>
                <a:lnTo>
                  <a:pt x="252" y="515"/>
                </a:lnTo>
                <a:lnTo>
                  <a:pt x="247" y="517"/>
                </a:lnTo>
                <a:lnTo>
                  <a:pt x="241" y="521"/>
                </a:lnTo>
                <a:lnTo>
                  <a:pt x="241" y="521"/>
                </a:lnTo>
                <a:close/>
                <a:moveTo>
                  <a:pt x="552" y="527"/>
                </a:moveTo>
                <a:lnTo>
                  <a:pt x="552" y="527"/>
                </a:lnTo>
                <a:lnTo>
                  <a:pt x="552" y="520"/>
                </a:lnTo>
                <a:lnTo>
                  <a:pt x="549" y="513"/>
                </a:lnTo>
                <a:lnTo>
                  <a:pt x="549" y="513"/>
                </a:lnTo>
                <a:lnTo>
                  <a:pt x="549" y="521"/>
                </a:lnTo>
                <a:lnTo>
                  <a:pt x="550" y="526"/>
                </a:lnTo>
                <a:lnTo>
                  <a:pt x="552" y="527"/>
                </a:lnTo>
                <a:lnTo>
                  <a:pt x="552" y="527"/>
                </a:lnTo>
                <a:close/>
                <a:moveTo>
                  <a:pt x="64" y="521"/>
                </a:moveTo>
                <a:lnTo>
                  <a:pt x="64" y="521"/>
                </a:lnTo>
                <a:lnTo>
                  <a:pt x="62" y="517"/>
                </a:lnTo>
                <a:lnTo>
                  <a:pt x="59" y="513"/>
                </a:lnTo>
                <a:lnTo>
                  <a:pt x="59" y="513"/>
                </a:lnTo>
                <a:lnTo>
                  <a:pt x="61" y="518"/>
                </a:lnTo>
                <a:lnTo>
                  <a:pt x="61" y="520"/>
                </a:lnTo>
                <a:lnTo>
                  <a:pt x="64" y="521"/>
                </a:lnTo>
                <a:lnTo>
                  <a:pt x="64" y="521"/>
                </a:lnTo>
                <a:close/>
                <a:moveTo>
                  <a:pt x="169" y="520"/>
                </a:moveTo>
                <a:lnTo>
                  <a:pt x="169" y="520"/>
                </a:lnTo>
                <a:lnTo>
                  <a:pt x="175" y="520"/>
                </a:lnTo>
                <a:lnTo>
                  <a:pt x="175" y="520"/>
                </a:lnTo>
                <a:lnTo>
                  <a:pt x="175" y="517"/>
                </a:lnTo>
                <a:lnTo>
                  <a:pt x="172" y="517"/>
                </a:lnTo>
                <a:lnTo>
                  <a:pt x="166" y="513"/>
                </a:lnTo>
                <a:lnTo>
                  <a:pt x="166" y="513"/>
                </a:lnTo>
                <a:lnTo>
                  <a:pt x="168" y="517"/>
                </a:lnTo>
                <a:lnTo>
                  <a:pt x="169" y="520"/>
                </a:lnTo>
                <a:lnTo>
                  <a:pt x="169" y="520"/>
                </a:lnTo>
                <a:close/>
                <a:moveTo>
                  <a:pt x="306" y="518"/>
                </a:moveTo>
                <a:lnTo>
                  <a:pt x="306" y="518"/>
                </a:lnTo>
                <a:lnTo>
                  <a:pt x="305" y="515"/>
                </a:lnTo>
                <a:lnTo>
                  <a:pt x="302" y="513"/>
                </a:lnTo>
                <a:lnTo>
                  <a:pt x="302" y="513"/>
                </a:lnTo>
                <a:lnTo>
                  <a:pt x="302" y="518"/>
                </a:lnTo>
                <a:lnTo>
                  <a:pt x="303" y="518"/>
                </a:lnTo>
                <a:lnTo>
                  <a:pt x="306" y="518"/>
                </a:lnTo>
                <a:lnTo>
                  <a:pt x="306" y="518"/>
                </a:lnTo>
                <a:close/>
                <a:moveTo>
                  <a:pt x="663" y="529"/>
                </a:moveTo>
                <a:lnTo>
                  <a:pt x="663" y="529"/>
                </a:lnTo>
                <a:lnTo>
                  <a:pt x="669" y="523"/>
                </a:lnTo>
                <a:lnTo>
                  <a:pt x="671" y="518"/>
                </a:lnTo>
                <a:lnTo>
                  <a:pt x="671" y="513"/>
                </a:lnTo>
                <a:lnTo>
                  <a:pt x="671" y="513"/>
                </a:lnTo>
                <a:lnTo>
                  <a:pt x="669" y="518"/>
                </a:lnTo>
                <a:lnTo>
                  <a:pt x="666" y="523"/>
                </a:lnTo>
                <a:lnTo>
                  <a:pt x="665" y="526"/>
                </a:lnTo>
                <a:lnTo>
                  <a:pt x="663" y="529"/>
                </a:lnTo>
                <a:lnTo>
                  <a:pt x="663" y="529"/>
                </a:lnTo>
                <a:close/>
                <a:moveTo>
                  <a:pt x="270" y="520"/>
                </a:moveTo>
                <a:lnTo>
                  <a:pt x="270" y="520"/>
                </a:lnTo>
                <a:lnTo>
                  <a:pt x="274" y="520"/>
                </a:lnTo>
                <a:lnTo>
                  <a:pt x="276" y="518"/>
                </a:lnTo>
                <a:lnTo>
                  <a:pt x="276" y="518"/>
                </a:lnTo>
                <a:lnTo>
                  <a:pt x="273" y="517"/>
                </a:lnTo>
                <a:lnTo>
                  <a:pt x="270" y="515"/>
                </a:lnTo>
                <a:lnTo>
                  <a:pt x="268" y="515"/>
                </a:lnTo>
                <a:lnTo>
                  <a:pt x="268" y="515"/>
                </a:lnTo>
                <a:lnTo>
                  <a:pt x="270" y="518"/>
                </a:lnTo>
                <a:lnTo>
                  <a:pt x="270" y="520"/>
                </a:lnTo>
                <a:lnTo>
                  <a:pt x="270" y="520"/>
                </a:lnTo>
                <a:close/>
                <a:moveTo>
                  <a:pt x="656" y="526"/>
                </a:moveTo>
                <a:lnTo>
                  <a:pt x="656" y="526"/>
                </a:lnTo>
                <a:lnTo>
                  <a:pt x="657" y="524"/>
                </a:lnTo>
                <a:lnTo>
                  <a:pt x="657" y="521"/>
                </a:lnTo>
                <a:lnTo>
                  <a:pt x="657" y="515"/>
                </a:lnTo>
                <a:lnTo>
                  <a:pt x="657" y="515"/>
                </a:lnTo>
                <a:lnTo>
                  <a:pt x="656" y="517"/>
                </a:lnTo>
                <a:lnTo>
                  <a:pt x="656" y="520"/>
                </a:lnTo>
                <a:lnTo>
                  <a:pt x="656" y="526"/>
                </a:lnTo>
                <a:lnTo>
                  <a:pt x="656" y="526"/>
                </a:lnTo>
                <a:close/>
                <a:moveTo>
                  <a:pt x="541" y="530"/>
                </a:moveTo>
                <a:lnTo>
                  <a:pt x="541" y="530"/>
                </a:lnTo>
                <a:lnTo>
                  <a:pt x="541" y="523"/>
                </a:lnTo>
                <a:lnTo>
                  <a:pt x="541" y="520"/>
                </a:lnTo>
                <a:lnTo>
                  <a:pt x="538" y="517"/>
                </a:lnTo>
                <a:lnTo>
                  <a:pt x="538" y="517"/>
                </a:lnTo>
                <a:lnTo>
                  <a:pt x="537" y="524"/>
                </a:lnTo>
                <a:lnTo>
                  <a:pt x="537" y="529"/>
                </a:lnTo>
                <a:lnTo>
                  <a:pt x="538" y="529"/>
                </a:lnTo>
                <a:lnTo>
                  <a:pt x="541" y="530"/>
                </a:lnTo>
                <a:lnTo>
                  <a:pt x="541" y="530"/>
                </a:lnTo>
                <a:close/>
                <a:moveTo>
                  <a:pt x="578" y="541"/>
                </a:moveTo>
                <a:lnTo>
                  <a:pt x="578" y="541"/>
                </a:lnTo>
                <a:lnTo>
                  <a:pt x="582" y="541"/>
                </a:lnTo>
                <a:lnTo>
                  <a:pt x="588" y="542"/>
                </a:lnTo>
                <a:lnTo>
                  <a:pt x="588" y="542"/>
                </a:lnTo>
                <a:lnTo>
                  <a:pt x="588" y="530"/>
                </a:lnTo>
                <a:lnTo>
                  <a:pt x="592" y="520"/>
                </a:lnTo>
                <a:lnTo>
                  <a:pt x="592" y="520"/>
                </a:lnTo>
                <a:lnTo>
                  <a:pt x="587" y="518"/>
                </a:lnTo>
                <a:lnTo>
                  <a:pt x="585" y="518"/>
                </a:lnTo>
                <a:lnTo>
                  <a:pt x="582" y="520"/>
                </a:lnTo>
                <a:lnTo>
                  <a:pt x="581" y="523"/>
                </a:lnTo>
                <a:lnTo>
                  <a:pt x="579" y="532"/>
                </a:lnTo>
                <a:lnTo>
                  <a:pt x="578" y="541"/>
                </a:lnTo>
                <a:lnTo>
                  <a:pt x="578" y="541"/>
                </a:lnTo>
                <a:close/>
                <a:moveTo>
                  <a:pt x="607" y="524"/>
                </a:moveTo>
                <a:lnTo>
                  <a:pt x="607" y="524"/>
                </a:lnTo>
                <a:lnTo>
                  <a:pt x="608" y="521"/>
                </a:lnTo>
                <a:lnTo>
                  <a:pt x="608" y="518"/>
                </a:lnTo>
                <a:lnTo>
                  <a:pt x="608" y="517"/>
                </a:lnTo>
                <a:lnTo>
                  <a:pt x="608" y="517"/>
                </a:lnTo>
                <a:lnTo>
                  <a:pt x="607" y="521"/>
                </a:lnTo>
                <a:lnTo>
                  <a:pt x="607" y="524"/>
                </a:lnTo>
                <a:lnTo>
                  <a:pt x="607" y="524"/>
                </a:lnTo>
                <a:close/>
                <a:moveTo>
                  <a:pt x="688" y="524"/>
                </a:moveTo>
                <a:lnTo>
                  <a:pt x="688" y="524"/>
                </a:lnTo>
                <a:lnTo>
                  <a:pt x="689" y="524"/>
                </a:lnTo>
                <a:lnTo>
                  <a:pt x="691" y="521"/>
                </a:lnTo>
                <a:lnTo>
                  <a:pt x="689" y="517"/>
                </a:lnTo>
                <a:lnTo>
                  <a:pt x="689" y="517"/>
                </a:lnTo>
                <a:lnTo>
                  <a:pt x="688" y="520"/>
                </a:lnTo>
                <a:lnTo>
                  <a:pt x="688" y="524"/>
                </a:lnTo>
                <a:lnTo>
                  <a:pt x="688" y="524"/>
                </a:lnTo>
                <a:close/>
                <a:moveTo>
                  <a:pt x="636" y="550"/>
                </a:moveTo>
                <a:lnTo>
                  <a:pt x="636" y="550"/>
                </a:lnTo>
                <a:lnTo>
                  <a:pt x="639" y="549"/>
                </a:lnTo>
                <a:lnTo>
                  <a:pt x="642" y="544"/>
                </a:lnTo>
                <a:lnTo>
                  <a:pt x="645" y="536"/>
                </a:lnTo>
                <a:lnTo>
                  <a:pt x="648" y="517"/>
                </a:lnTo>
                <a:lnTo>
                  <a:pt x="648" y="517"/>
                </a:lnTo>
                <a:lnTo>
                  <a:pt x="642" y="524"/>
                </a:lnTo>
                <a:lnTo>
                  <a:pt x="637" y="532"/>
                </a:lnTo>
                <a:lnTo>
                  <a:pt x="634" y="535"/>
                </a:lnTo>
                <a:lnTo>
                  <a:pt x="634" y="539"/>
                </a:lnTo>
                <a:lnTo>
                  <a:pt x="634" y="544"/>
                </a:lnTo>
                <a:lnTo>
                  <a:pt x="636" y="550"/>
                </a:lnTo>
                <a:lnTo>
                  <a:pt x="636" y="550"/>
                </a:lnTo>
                <a:close/>
                <a:moveTo>
                  <a:pt x="444" y="520"/>
                </a:moveTo>
                <a:lnTo>
                  <a:pt x="444" y="520"/>
                </a:lnTo>
                <a:lnTo>
                  <a:pt x="444" y="521"/>
                </a:lnTo>
                <a:lnTo>
                  <a:pt x="445" y="524"/>
                </a:lnTo>
                <a:lnTo>
                  <a:pt x="447" y="526"/>
                </a:lnTo>
                <a:lnTo>
                  <a:pt x="447" y="527"/>
                </a:lnTo>
                <a:lnTo>
                  <a:pt x="447" y="527"/>
                </a:lnTo>
                <a:lnTo>
                  <a:pt x="453" y="527"/>
                </a:lnTo>
                <a:lnTo>
                  <a:pt x="453" y="527"/>
                </a:lnTo>
                <a:lnTo>
                  <a:pt x="451" y="523"/>
                </a:lnTo>
                <a:lnTo>
                  <a:pt x="450" y="518"/>
                </a:lnTo>
                <a:lnTo>
                  <a:pt x="450" y="518"/>
                </a:lnTo>
                <a:lnTo>
                  <a:pt x="447" y="518"/>
                </a:lnTo>
                <a:lnTo>
                  <a:pt x="444" y="520"/>
                </a:lnTo>
                <a:lnTo>
                  <a:pt x="444" y="520"/>
                </a:lnTo>
                <a:close/>
                <a:moveTo>
                  <a:pt x="73" y="526"/>
                </a:moveTo>
                <a:lnTo>
                  <a:pt x="73" y="526"/>
                </a:lnTo>
                <a:lnTo>
                  <a:pt x="72" y="521"/>
                </a:lnTo>
                <a:lnTo>
                  <a:pt x="69" y="520"/>
                </a:lnTo>
                <a:lnTo>
                  <a:pt x="69" y="520"/>
                </a:lnTo>
                <a:lnTo>
                  <a:pt x="70" y="523"/>
                </a:lnTo>
                <a:lnTo>
                  <a:pt x="72" y="524"/>
                </a:lnTo>
                <a:lnTo>
                  <a:pt x="73" y="526"/>
                </a:lnTo>
                <a:lnTo>
                  <a:pt x="73" y="526"/>
                </a:lnTo>
                <a:close/>
                <a:moveTo>
                  <a:pt x="58" y="539"/>
                </a:moveTo>
                <a:lnTo>
                  <a:pt x="58" y="539"/>
                </a:lnTo>
                <a:lnTo>
                  <a:pt x="56" y="533"/>
                </a:lnTo>
                <a:lnTo>
                  <a:pt x="55" y="527"/>
                </a:lnTo>
                <a:lnTo>
                  <a:pt x="52" y="521"/>
                </a:lnTo>
                <a:lnTo>
                  <a:pt x="49" y="520"/>
                </a:lnTo>
                <a:lnTo>
                  <a:pt x="46" y="520"/>
                </a:lnTo>
                <a:lnTo>
                  <a:pt x="46" y="520"/>
                </a:lnTo>
                <a:lnTo>
                  <a:pt x="46" y="524"/>
                </a:lnTo>
                <a:lnTo>
                  <a:pt x="46" y="527"/>
                </a:lnTo>
                <a:lnTo>
                  <a:pt x="49" y="532"/>
                </a:lnTo>
                <a:lnTo>
                  <a:pt x="53" y="536"/>
                </a:lnTo>
                <a:lnTo>
                  <a:pt x="58" y="539"/>
                </a:lnTo>
                <a:lnTo>
                  <a:pt x="58" y="539"/>
                </a:lnTo>
                <a:close/>
                <a:moveTo>
                  <a:pt x="195" y="523"/>
                </a:moveTo>
                <a:lnTo>
                  <a:pt x="195" y="523"/>
                </a:lnTo>
                <a:lnTo>
                  <a:pt x="197" y="527"/>
                </a:lnTo>
                <a:lnTo>
                  <a:pt x="200" y="530"/>
                </a:lnTo>
                <a:lnTo>
                  <a:pt x="203" y="533"/>
                </a:lnTo>
                <a:lnTo>
                  <a:pt x="207" y="535"/>
                </a:lnTo>
                <a:lnTo>
                  <a:pt x="207" y="535"/>
                </a:lnTo>
                <a:lnTo>
                  <a:pt x="207" y="527"/>
                </a:lnTo>
                <a:lnTo>
                  <a:pt x="207" y="521"/>
                </a:lnTo>
                <a:lnTo>
                  <a:pt x="207" y="521"/>
                </a:lnTo>
                <a:lnTo>
                  <a:pt x="201" y="521"/>
                </a:lnTo>
                <a:lnTo>
                  <a:pt x="198" y="521"/>
                </a:lnTo>
                <a:lnTo>
                  <a:pt x="195" y="523"/>
                </a:lnTo>
                <a:lnTo>
                  <a:pt x="195" y="523"/>
                </a:lnTo>
                <a:close/>
                <a:moveTo>
                  <a:pt x="213" y="533"/>
                </a:moveTo>
                <a:lnTo>
                  <a:pt x="213" y="533"/>
                </a:lnTo>
                <a:lnTo>
                  <a:pt x="216" y="533"/>
                </a:lnTo>
                <a:lnTo>
                  <a:pt x="219" y="533"/>
                </a:lnTo>
                <a:lnTo>
                  <a:pt x="219" y="533"/>
                </a:lnTo>
                <a:lnTo>
                  <a:pt x="216" y="527"/>
                </a:lnTo>
                <a:lnTo>
                  <a:pt x="213" y="521"/>
                </a:lnTo>
                <a:lnTo>
                  <a:pt x="213" y="521"/>
                </a:lnTo>
                <a:lnTo>
                  <a:pt x="212" y="527"/>
                </a:lnTo>
                <a:lnTo>
                  <a:pt x="213" y="533"/>
                </a:lnTo>
                <a:lnTo>
                  <a:pt x="213" y="533"/>
                </a:lnTo>
                <a:close/>
                <a:moveTo>
                  <a:pt x="345" y="523"/>
                </a:moveTo>
                <a:lnTo>
                  <a:pt x="345" y="523"/>
                </a:lnTo>
                <a:lnTo>
                  <a:pt x="343" y="521"/>
                </a:lnTo>
                <a:lnTo>
                  <a:pt x="340" y="521"/>
                </a:lnTo>
                <a:lnTo>
                  <a:pt x="340" y="521"/>
                </a:lnTo>
                <a:lnTo>
                  <a:pt x="340" y="523"/>
                </a:lnTo>
                <a:lnTo>
                  <a:pt x="341" y="523"/>
                </a:lnTo>
                <a:lnTo>
                  <a:pt x="345" y="523"/>
                </a:lnTo>
                <a:lnTo>
                  <a:pt x="345" y="523"/>
                </a:lnTo>
                <a:lnTo>
                  <a:pt x="345" y="523"/>
                </a:lnTo>
                <a:close/>
                <a:moveTo>
                  <a:pt x="120" y="524"/>
                </a:moveTo>
                <a:lnTo>
                  <a:pt x="120" y="524"/>
                </a:lnTo>
                <a:lnTo>
                  <a:pt x="123" y="533"/>
                </a:lnTo>
                <a:lnTo>
                  <a:pt x="123" y="533"/>
                </a:lnTo>
                <a:lnTo>
                  <a:pt x="126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29"/>
                </a:lnTo>
                <a:lnTo>
                  <a:pt x="128" y="524"/>
                </a:lnTo>
                <a:lnTo>
                  <a:pt x="126" y="523"/>
                </a:lnTo>
                <a:lnTo>
                  <a:pt x="125" y="523"/>
                </a:lnTo>
                <a:lnTo>
                  <a:pt x="123" y="523"/>
                </a:lnTo>
                <a:lnTo>
                  <a:pt x="120" y="524"/>
                </a:lnTo>
                <a:lnTo>
                  <a:pt x="120" y="524"/>
                </a:lnTo>
                <a:close/>
                <a:moveTo>
                  <a:pt x="137" y="536"/>
                </a:moveTo>
                <a:lnTo>
                  <a:pt x="137" y="536"/>
                </a:lnTo>
                <a:lnTo>
                  <a:pt x="137" y="530"/>
                </a:lnTo>
                <a:lnTo>
                  <a:pt x="137" y="523"/>
                </a:lnTo>
                <a:lnTo>
                  <a:pt x="137" y="523"/>
                </a:lnTo>
                <a:lnTo>
                  <a:pt x="136" y="521"/>
                </a:lnTo>
                <a:lnTo>
                  <a:pt x="133" y="521"/>
                </a:lnTo>
                <a:lnTo>
                  <a:pt x="133" y="521"/>
                </a:lnTo>
                <a:lnTo>
                  <a:pt x="134" y="530"/>
                </a:lnTo>
                <a:lnTo>
                  <a:pt x="134" y="533"/>
                </a:lnTo>
                <a:lnTo>
                  <a:pt x="137" y="536"/>
                </a:lnTo>
                <a:lnTo>
                  <a:pt x="137" y="536"/>
                </a:lnTo>
                <a:close/>
                <a:moveTo>
                  <a:pt x="235" y="530"/>
                </a:moveTo>
                <a:lnTo>
                  <a:pt x="235" y="530"/>
                </a:lnTo>
                <a:lnTo>
                  <a:pt x="235" y="529"/>
                </a:lnTo>
                <a:lnTo>
                  <a:pt x="235" y="527"/>
                </a:lnTo>
                <a:lnTo>
                  <a:pt x="235" y="523"/>
                </a:lnTo>
                <a:lnTo>
                  <a:pt x="235" y="523"/>
                </a:lnTo>
                <a:lnTo>
                  <a:pt x="232" y="523"/>
                </a:lnTo>
                <a:lnTo>
                  <a:pt x="229" y="521"/>
                </a:lnTo>
                <a:lnTo>
                  <a:pt x="229" y="521"/>
                </a:lnTo>
                <a:lnTo>
                  <a:pt x="229" y="524"/>
                </a:lnTo>
                <a:lnTo>
                  <a:pt x="230" y="527"/>
                </a:lnTo>
                <a:lnTo>
                  <a:pt x="232" y="529"/>
                </a:lnTo>
                <a:lnTo>
                  <a:pt x="235" y="530"/>
                </a:lnTo>
                <a:lnTo>
                  <a:pt x="235" y="530"/>
                </a:lnTo>
                <a:close/>
                <a:moveTo>
                  <a:pt x="532" y="527"/>
                </a:moveTo>
                <a:lnTo>
                  <a:pt x="532" y="527"/>
                </a:lnTo>
                <a:lnTo>
                  <a:pt x="534" y="526"/>
                </a:lnTo>
                <a:lnTo>
                  <a:pt x="534" y="524"/>
                </a:lnTo>
                <a:lnTo>
                  <a:pt x="534" y="524"/>
                </a:lnTo>
                <a:lnTo>
                  <a:pt x="532" y="524"/>
                </a:lnTo>
                <a:lnTo>
                  <a:pt x="532" y="523"/>
                </a:lnTo>
                <a:lnTo>
                  <a:pt x="532" y="521"/>
                </a:lnTo>
                <a:lnTo>
                  <a:pt x="531" y="521"/>
                </a:lnTo>
                <a:lnTo>
                  <a:pt x="531" y="521"/>
                </a:lnTo>
                <a:lnTo>
                  <a:pt x="531" y="524"/>
                </a:lnTo>
                <a:lnTo>
                  <a:pt x="532" y="527"/>
                </a:lnTo>
                <a:lnTo>
                  <a:pt x="532" y="527"/>
                </a:lnTo>
                <a:close/>
                <a:moveTo>
                  <a:pt x="357" y="526"/>
                </a:moveTo>
                <a:lnTo>
                  <a:pt x="357" y="526"/>
                </a:lnTo>
                <a:lnTo>
                  <a:pt x="357" y="524"/>
                </a:lnTo>
                <a:lnTo>
                  <a:pt x="355" y="523"/>
                </a:lnTo>
                <a:lnTo>
                  <a:pt x="352" y="523"/>
                </a:lnTo>
                <a:lnTo>
                  <a:pt x="352" y="523"/>
                </a:lnTo>
                <a:lnTo>
                  <a:pt x="352" y="524"/>
                </a:lnTo>
                <a:lnTo>
                  <a:pt x="354" y="526"/>
                </a:lnTo>
                <a:lnTo>
                  <a:pt x="357" y="526"/>
                </a:lnTo>
                <a:lnTo>
                  <a:pt x="357" y="526"/>
                </a:lnTo>
                <a:close/>
                <a:moveTo>
                  <a:pt x="474" y="524"/>
                </a:moveTo>
                <a:lnTo>
                  <a:pt x="474" y="524"/>
                </a:lnTo>
                <a:lnTo>
                  <a:pt x="476" y="523"/>
                </a:lnTo>
                <a:lnTo>
                  <a:pt x="476" y="523"/>
                </a:lnTo>
                <a:lnTo>
                  <a:pt x="474" y="523"/>
                </a:lnTo>
                <a:lnTo>
                  <a:pt x="473" y="523"/>
                </a:lnTo>
                <a:lnTo>
                  <a:pt x="473" y="523"/>
                </a:lnTo>
                <a:lnTo>
                  <a:pt x="473" y="524"/>
                </a:lnTo>
                <a:lnTo>
                  <a:pt x="474" y="524"/>
                </a:lnTo>
                <a:lnTo>
                  <a:pt x="474" y="524"/>
                </a:lnTo>
                <a:close/>
                <a:moveTo>
                  <a:pt x="142" y="535"/>
                </a:moveTo>
                <a:lnTo>
                  <a:pt x="142" y="535"/>
                </a:lnTo>
                <a:lnTo>
                  <a:pt x="145" y="533"/>
                </a:lnTo>
                <a:lnTo>
                  <a:pt x="146" y="530"/>
                </a:lnTo>
                <a:lnTo>
                  <a:pt x="146" y="523"/>
                </a:lnTo>
                <a:lnTo>
                  <a:pt x="146" y="523"/>
                </a:lnTo>
                <a:lnTo>
                  <a:pt x="142" y="523"/>
                </a:lnTo>
                <a:lnTo>
                  <a:pt x="142" y="523"/>
                </a:lnTo>
                <a:lnTo>
                  <a:pt x="142" y="535"/>
                </a:lnTo>
                <a:lnTo>
                  <a:pt x="142" y="535"/>
                </a:lnTo>
                <a:close/>
                <a:moveTo>
                  <a:pt x="49" y="562"/>
                </a:moveTo>
                <a:lnTo>
                  <a:pt x="49" y="562"/>
                </a:lnTo>
                <a:lnTo>
                  <a:pt x="49" y="555"/>
                </a:lnTo>
                <a:lnTo>
                  <a:pt x="52" y="550"/>
                </a:lnTo>
                <a:lnTo>
                  <a:pt x="52" y="550"/>
                </a:lnTo>
                <a:lnTo>
                  <a:pt x="47" y="544"/>
                </a:lnTo>
                <a:lnTo>
                  <a:pt x="43" y="538"/>
                </a:lnTo>
                <a:lnTo>
                  <a:pt x="37" y="523"/>
                </a:lnTo>
                <a:lnTo>
                  <a:pt x="37" y="523"/>
                </a:lnTo>
                <a:lnTo>
                  <a:pt x="35" y="529"/>
                </a:lnTo>
                <a:lnTo>
                  <a:pt x="35" y="535"/>
                </a:lnTo>
                <a:lnTo>
                  <a:pt x="38" y="545"/>
                </a:lnTo>
                <a:lnTo>
                  <a:pt x="43" y="555"/>
                </a:lnTo>
                <a:lnTo>
                  <a:pt x="49" y="562"/>
                </a:lnTo>
                <a:lnTo>
                  <a:pt x="49" y="562"/>
                </a:lnTo>
                <a:close/>
                <a:moveTo>
                  <a:pt x="174" y="524"/>
                </a:moveTo>
                <a:lnTo>
                  <a:pt x="174" y="524"/>
                </a:lnTo>
                <a:lnTo>
                  <a:pt x="175" y="530"/>
                </a:lnTo>
                <a:lnTo>
                  <a:pt x="178" y="536"/>
                </a:lnTo>
                <a:lnTo>
                  <a:pt x="178" y="536"/>
                </a:lnTo>
                <a:lnTo>
                  <a:pt x="181" y="536"/>
                </a:lnTo>
                <a:lnTo>
                  <a:pt x="186" y="536"/>
                </a:lnTo>
                <a:lnTo>
                  <a:pt x="186" y="536"/>
                </a:lnTo>
                <a:lnTo>
                  <a:pt x="183" y="530"/>
                </a:lnTo>
                <a:lnTo>
                  <a:pt x="180" y="523"/>
                </a:lnTo>
                <a:lnTo>
                  <a:pt x="180" y="523"/>
                </a:lnTo>
                <a:lnTo>
                  <a:pt x="177" y="524"/>
                </a:lnTo>
                <a:lnTo>
                  <a:pt x="174" y="524"/>
                </a:lnTo>
                <a:lnTo>
                  <a:pt x="174" y="524"/>
                </a:lnTo>
                <a:close/>
                <a:moveTo>
                  <a:pt x="369" y="527"/>
                </a:moveTo>
                <a:lnTo>
                  <a:pt x="369" y="527"/>
                </a:lnTo>
                <a:lnTo>
                  <a:pt x="372" y="526"/>
                </a:lnTo>
                <a:lnTo>
                  <a:pt x="373" y="523"/>
                </a:lnTo>
                <a:lnTo>
                  <a:pt x="373" y="523"/>
                </a:lnTo>
                <a:lnTo>
                  <a:pt x="369" y="523"/>
                </a:lnTo>
                <a:lnTo>
                  <a:pt x="369" y="523"/>
                </a:lnTo>
                <a:lnTo>
                  <a:pt x="369" y="527"/>
                </a:lnTo>
                <a:lnTo>
                  <a:pt x="369" y="527"/>
                </a:lnTo>
                <a:close/>
                <a:moveTo>
                  <a:pt x="593" y="539"/>
                </a:moveTo>
                <a:lnTo>
                  <a:pt x="593" y="539"/>
                </a:lnTo>
                <a:lnTo>
                  <a:pt x="598" y="536"/>
                </a:lnTo>
                <a:lnTo>
                  <a:pt x="599" y="533"/>
                </a:lnTo>
                <a:lnTo>
                  <a:pt x="598" y="527"/>
                </a:lnTo>
                <a:lnTo>
                  <a:pt x="595" y="523"/>
                </a:lnTo>
                <a:lnTo>
                  <a:pt x="595" y="523"/>
                </a:lnTo>
                <a:lnTo>
                  <a:pt x="593" y="532"/>
                </a:lnTo>
                <a:lnTo>
                  <a:pt x="593" y="535"/>
                </a:lnTo>
                <a:lnTo>
                  <a:pt x="593" y="539"/>
                </a:lnTo>
                <a:lnTo>
                  <a:pt x="593" y="539"/>
                </a:lnTo>
                <a:close/>
                <a:moveTo>
                  <a:pt x="166" y="536"/>
                </a:moveTo>
                <a:lnTo>
                  <a:pt x="166" y="536"/>
                </a:lnTo>
                <a:lnTo>
                  <a:pt x="168" y="536"/>
                </a:lnTo>
                <a:lnTo>
                  <a:pt x="171" y="536"/>
                </a:lnTo>
                <a:lnTo>
                  <a:pt x="171" y="536"/>
                </a:lnTo>
                <a:lnTo>
                  <a:pt x="169" y="529"/>
                </a:lnTo>
                <a:lnTo>
                  <a:pt x="168" y="526"/>
                </a:lnTo>
                <a:lnTo>
                  <a:pt x="165" y="524"/>
                </a:lnTo>
                <a:lnTo>
                  <a:pt x="165" y="524"/>
                </a:lnTo>
                <a:lnTo>
                  <a:pt x="165" y="530"/>
                </a:lnTo>
                <a:lnTo>
                  <a:pt x="166" y="536"/>
                </a:lnTo>
                <a:lnTo>
                  <a:pt x="166" y="536"/>
                </a:lnTo>
                <a:close/>
                <a:moveTo>
                  <a:pt x="226" y="533"/>
                </a:moveTo>
                <a:lnTo>
                  <a:pt x="226" y="533"/>
                </a:lnTo>
                <a:lnTo>
                  <a:pt x="224" y="527"/>
                </a:lnTo>
                <a:lnTo>
                  <a:pt x="221" y="524"/>
                </a:lnTo>
                <a:lnTo>
                  <a:pt x="221" y="524"/>
                </a:lnTo>
                <a:lnTo>
                  <a:pt x="223" y="529"/>
                </a:lnTo>
                <a:lnTo>
                  <a:pt x="226" y="533"/>
                </a:lnTo>
                <a:lnTo>
                  <a:pt x="226" y="533"/>
                </a:lnTo>
                <a:close/>
                <a:moveTo>
                  <a:pt x="287" y="526"/>
                </a:moveTo>
                <a:lnTo>
                  <a:pt x="287" y="526"/>
                </a:lnTo>
                <a:lnTo>
                  <a:pt x="288" y="529"/>
                </a:lnTo>
                <a:lnTo>
                  <a:pt x="287" y="532"/>
                </a:lnTo>
                <a:lnTo>
                  <a:pt x="287" y="532"/>
                </a:lnTo>
                <a:lnTo>
                  <a:pt x="305" y="535"/>
                </a:lnTo>
                <a:lnTo>
                  <a:pt x="305" y="535"/>
                </a:lnTo>
                <a:lnTo>
                  <a:pt x="302" y="529"/>
                </a:lnTo>
                <a:lnTo>
                  <a:pt x="299" y="526"/>
                </a:lnTo>
                <a:lnTo>
                  <a:pt x="294" y="524"/>
                </a:lnTo>
                <a:lnTo>
                  <a:pt x="287" y="526"/>
                </a:lnTo>
                <a:lnTo>
                  <a:pt x="287" y="526"/>
                </a:lnTo>
                <a:close/>
                <a:moveTo>
                  <a:pt x="675" y="526"/>
                </a:moveTo>
                <a:lnTo>
                  <a:pt x="675" y="526"/>
                </a:lnTo>
                <a:lnTo>
                  <a:pt x="674" y="530"/>
                </a:lnTo>
                <a:lnTo>
                  <a:pt x="672" y="535"/>
                </a:lnTo>
                <a:lnTo>
                  <a:pt x="672" y="545"/>
                </a:lnTo>
                <a:lnTo>
                  <a:pt x="672" y="545"/>
                </a:lnTo>
                <a:lnTo>
                  <a:pt x="675" y="533"/>
                </a:lnTo>
                <a:lnTo>
                  <a:pt x="675" y="529"/>
                </a:lnTo>
                <a:lnTo>
                  <a:pt x="675" y="526"/>
                </a:lnTo>
                <a:lnTo>
                  <a:pt x="675" y="526"/>
                </a:lnTo>
                <a:close/>
                <a:moveTo>
                  <a:pt x="706" y="529"/>
                </a:moveTo>
                <a:lnTo>
                  <a:pt x="706" y="529"/>
                </a:lnTo>
                <a:lnTo>
                  <a:pt x="709" y="529"/>
                </a:lnTo>
                <a:lnTo>
                  <a:pt x="710" y="527"/>
                </a:lnTo>
                <a:lnTo>
                  <a:pt x="710" y="526"/>
                </a:lnTo>
                <a:lnTo>
                  <a:pt x="710" y="526"/>
                </a:lnTo>
                <a:lnTo>
                  <a:pt x="709" y="526"/>
                </a:lnTo>
                <a:lnTo>
                  <a:pt x="707" y="526"/>
                </a:lnTo>
                <a:lnTo>
                  <a:pt x="706" y="529"/>
                </a:lnTo>
                <a:lnTo>
                  <a:pt x="706" y="529"/>
                </a:lnTo>
                <a:close/>
                <a:moveTo>
                  <a:pt x="398" y="529"/>
                </a:moveTo>
                <a:lnTo>
                  <a:pt x="398" y="529"/>
                </a:lnTo>
                <a:lnTo>
                  <a:pt x="396" y="527"/>
                </a:lnTo>
                <a:lnTo>
                  <a:pt x="395" y="526"/>
                </a:lnTo>
                <a:lnTo>
                  <a:pt x="389" y="526"/>
                </a:lnTo>
                <a:lnTo>
                  <a:pt x="389" y="526"/>
                </a:lnTo>
                <a:lnTo>
                  <a:pt x="390" y="529"/>
                </a:lnTo>
                <a:lnTo>
                  <a:pt x="392" y="532"/>
                </a:lnTo>
                <a:lnTo>
                  <a:pt x="393" y="530"/>
                </a:lnTo>
                <a:lnTo>
                  <a:pt x="398" y="529"/>
                </a:lnTo>
                <a:lnTo>
                  <a:pt x="398" y="529"/>
                </a:lnTo>
                <a:close/>
                <a:moveTo>
                  <a:pt x="79" y="532"/>
                </a:moveTo>
                <a:lnTo>
                  <a:pt x="79" y="532"/>
                </a:lnTo>
                <a:lnTo>
                  <a:pt x="84" y="533"/>
                </a:lnTo>
                <a:lnTo>
                  <a:pt x="87" y="535"/>
                </a:lnTo>
                <a:lnTo>
                  <a:pt x="90" y="538"/>
                </a:lnTo>
                <a:lnTo>
                  <a:pt x="93" y="539"/>
                </a:lnTo>
                <a:lnTo>
                  <a:pt x="93" y="539"/>
                </a:lnTo>
                <a:lnTo>
                  <a:pt x="99" y="545"/>
                </a:lnTo>
                <a:lnTo>
                  <a:pt x="99" y="545"/>
                </a:lnTo>
                <a:lnTo>
                  <a:pt x="102" y="549"/>
                </a:lnTo>
                <a:lnTo>
                  <a:pt x="104" y="550"/>
                </a:lnTo>
                <a:lnTo>
                  <a:pt x="105" y="549"/>
                </a:lnTo>
                <a:lnTo>
                  <a:pt x="105" y="549"/>
                </a:lnTo>
                <a:lnTo>
                  <a:pt x="99" y="542"/>
                </a:lnTo>
                <a:lnTo>
                  <a:pt x="93" y="536"/>
                </a:lnTo>
                <a:lnTo>
                  <a:pt x="87" y="530"/>
                </a:lnTo>
                <a:lnTo>
                  <a:pt x="78" y="526"/>
                </a:lnTo>
                <a:lnTo>
                  <a:pt x="78" y="526"/>
                </a:lnTo>
                <a:lnTo>
                  <a:pt x="79" y="529"/>
                </a:lnTo>
                <a:lnTo>
                  <a:pt x="79" y="532"/>
                </a:lnTo>
                <a:lnTo>
                  <a:pt x="79" y="532"/>
                </a:lnTo>
                <a:close/>
                <a:moveTo>
                  <a:pt x="502" y="530"/>
                </a:moveTo>
                <a:lnTo>
                  <a:pt x="502" y="530"/>
                </a:lnTo>
                <a:lnTo>
                  <a:pt x="500" y="527"/>
                </a:lnTo>
                <a:lnTo>
                  <a:pt x="499" y="526"/>
                </a:lnTo>
                <a:lnTo>
                  <a:pt x="499" y="526"/>
                </a:lnTo>
                <a:lnTo>
                  <a:pt x="499" y="529"/>
                </a:lnTo>
                <a:lnTo>
                  <a:pt x="500" y="530"/>
                </a:lnTo>
                <a:lnTo>
                  <a:pt x="502" y="530"/>
                </a:lnTo>
                <a:lnTo>
                  <a:pt x="502" y="530"/>
                </a:lnTo>
                <a:close/>
                <a:moveTo>
                  <a:pt x="75" y="550"/>
                </a:moveTo>
                <a:lnTo>
                  <a:pt x="75" y="550"/>
                </a:lnTo>
                <a:lnTo>
                  <a:pt x="73" y="542"/>
                </a:lnTo>
                <a:lnTo>
                  <a:pt x="72" y="536"/>
                </a:lnTo>
                <a:lnTo>
                  <a:pt x="64" y="527"/>
                </a:lnTo>
                <a:lnTo>
                  <a:pt x="64" y="527"/>
                </a:lnTo>
                <a:lnTo>
                  <a:pt x="69" y="539"/>
                </a:lnTo>
                <a:lnTo>
                  <a:pt x="72" y="545"/>
                </a:lnTo>
                <a:lnTo>
                  <a:pt x="75" y="550"/>
                </a:lnTo>
                <a:lnTo>
                  <a:pt x="75" y="550"/>
                </a:lnTo>
                <a:close/>
                <a:moveTo>
                  <a:pt x="430" y="529"/>
                </a:moveTo>
                <a:lnTo>
                  <a:pt x="430" y="529"/>
                </a:lnTo>
                <a:lnTo>
                  <a:pt x="433" y="529"/>
                </a:lnTo>
                <a:lnTo>
                  <a:pt x="433" y="527"/>
                </a:lnTo>
                <a:lnTo>
                  <a:pt x="433" y="527"/>
                </a:lnTo>
                <a:lnTo>
                  <a:pt x="431" y="527"/>
                </a:lnTo>
                <a:lnTo>
                  <a:pt x="430" y="529"/>
                </a:lnTo>
                <a:lnTo>
                  <a:pt x="430" y="529"/>
                </a:lnTo>
                <a:close/>
                <a:moveTo>
                  <a:pt x="512" y="530"/>
                </a:moveTo>
                <a:lnTo>
                  <a:pt x="512" y="530"/>
                </a:lnTo>
                <a:lnTo>
                  <a:pt x="514" y="529"/>
                </a:lnTo>
                <a:lnTo>
                  <a:pt x="515" y="527"/>
                </a:lnTo>
                <a:lnTo>
                  <a:pt x="515" y="527"/>
                </a:lnTo>
                <a:lnTo>
                  <a:pt x="511" y="527"/>
                </a:lnTo>
                <a:lnTo>
                  <a:pt x="511" y="527"/>
                </a:lnTo>
                <a:lnTo>
                  <a:pt x="512" y="530"/>
                </a:lnTo>
                <a:lnTo>
                  <a:pt x="512" y="530"/>
                </a:lnTo>
                <a:close/>
                <a:moveTo>
                  <a:pt x="276" y="529"/>
                </a:moveTo>
                <a:lnTo>
                  <a:pt x="276" y="529"/>
                </a:lnTo>
                <a:lnTo>
                  <a:pt x="279" y="530"/>
                </a:lnTo>
                <a:lnTo>
                  <a:pt x="282" y="530"/>
                </a:lnTo>
                <a:lnTo>
                  <a:pt x="282" y="530"/>
                </a:lnTo>
                <a:lnTo>
                  <a:pt x="282" y="527"/>
                </a:lnTo>
                <a:lnTo>
                  <a:pt x="282" y="527"/>
                </a:lnTo>
                <a:lnTo>
                  <a:pt x="279" y="527"/>
                </a:lnTo>
                <a:lnTo>
                  <a:pt x="276" y="529"/>
                </a:lnTo>
                <a:lnTo>
                  <a:pt x="276" y="529"/>
                </a:lnTo>
                <a:close/>
                <a:moveTo>
                  <a:pt x="683" y="536"/>
                </a:moveTo>
                <a:lnTo>
                  <a:pt x="683" y="536"/>
                </a:lnTo>
                <a:lnTo>
                  <a:pt x="685" y="535"/>
                </a:lnTo>
                <a:lnTo>
                  <a:pt x="685" y="532"/>
                </a:lnTo>
                <a:lnTo>
                  <a:pt x="685" y="529"/>
                </a:lnTo>
                <a:lnTo>
                  <a:pt x="683" y="527"/>
                </a:lnTo>
                <a:lnTo>
                  <a:pt x="683" y="527"/>
                </a:lnTo>
                <a:lnTo>
                  <a:pt x="683" y="532"/>
                </a:lnTo>
                <a:lnTo>
                  <a:pt x="683" y="536"/>
                </a:lnTo>
                <a:lnTo>
                  <a:pt x="683" y="536"/>
                </a:lnTo>
                <a:close/>
                <a:moveTo>
                  <a:pt x="316" y="539"/>
                </a:moveTo>
                <a:lnTo>
                  <a:pt x="316" y="539"/>
                </a:lnTo>
                <a:lnTo>
                  <a:pt x="316" y="535"/>
                </a:lnTo>
                <a:lnTo>
                  <a:pt x="314" y="532"/>
                </a:lnTo>
                <a:lnTo>
                  <a:pt x="312" y="530"/>
                </a:lnTo>
                <a:lnTo>
                  <a:pt x="308" y="529"/>
                </a:lnTo>
                <a:lnTo>
                  <a:pt x="308" y="529"/>
                </a:lnTo>
                <a:lnTo>
                  <a:pt x="311" y="535"/>
                </a:lnTo>
                <a:lnTo>
                  <a:pt x="312" y="538"/>
                </a:lnTo>
                <a:lnTo>
                  <a:pt x="316" y="539"/>
                </a:lnTo>
                <a:lnTo>
                  <a:pt x="316" y="539"/>
                </a:lnTo>
                <a:close/>
                <a:moveTo>
                  <a:pt x="491" y="545"/>
                </a:moveTo>
                <a:lnTo>
                  <a:pt x="491" y="545"/>
                </a:lnTo>
                <a:lnTo>
                  <a:pt x="492" y="544"/>
                </a:lnTo>
                <a:lnTo>
                  <a:pt x="494" y="542"/>
                </a:lnTo>
                <a:lnTo>
                  <a:pt x="494" y="538"/>
                </a:lnTo>
                <a:lnTo>
                  <a:pt x="494" y="532"/>
                </a:lnTo>
                <a:lnTo>
                  <a:pt x="491" y="529"/>
                </a:lnTo>
                <a:lnTo>
                  <a:pt x="491" y="529"/>
                </a:lnTo>
                <a:lnTo>
                  <a:pt x="489" y="532"/>
                </a:lnTo>
                <a:lnTo>
                  <a:pt x="488" y="536"/>
                </a:lnTo>
                <a:lnTo>
                  <a:pt x="488" y="541"/>
                </a:lnTo>
                <a:lnTo>
                  <a:pt x="491" y="545"/>
                </a:lnTo>
                <a:lnTo>
                  <a:pt x="491" y="545"/>
                </a:lnTo>
                <a:close/>
                <a:moveTo>
                  <a:pt x="148" y="536"/>
                </a:moveTo>
                <a:lnTo>
                  <a:pt x="148" y="536"/>
                </a:lnTo>
                <a:lnTo>
                  <a:pt x="152" y="536"/>
                </a:lnTo>
                <a:lnTo>
                  <a:pt x="152" y="536"/>
                </a:lnTo>
                <a:lnTo>
                  <a:pt x="152" y="532"/>
                </a:lnTo>
                <a:lnTo>
                  <a:pt x="151" y="530"/>
                </a:lnTo>
                <a:lnTo>
                  <a:pt x="149" y="529"/>
                </a:lnTo>
                <a:lnTo>
                  <a:pt x="149" y="529"/>
                </a:lnTo>
                <a:lnTo>
                  <a:pt x="148" y="533"/>
                </a:lnTo>
                <a:lnTo>
                  <a:pt x="148" y="536"/>
                </a:lnTo>
                <a:lnTo>
                  <a:pt x="148" y="536"/>
                </a:lnTo>
                <a:close/>
                <a:moveTo>
                  <a:pt x="566" y="533"/>
                </a:moveTo>
                <a:lnTo>
                  <a:pt x="566" y="533"/>
                </a:lnTo>
                <a:lnTo>
                  <a:pt x="567" y="536"/>
                </a:lnTo>
                <a:lnTo>
                  <a:pt x="567" y="538"/>
                </a:lnTo>
                <a:lnTo>
                  <a:pt x="569" y="538"/>
                </a:lnTo>
                <a:lnTo>
                  <a:pt x="569" y="538"/>
                </a:lnTo>
                <a:lnTo>
                  <a:pt x="570" y="533"/>
                </a:lnTo>
                <a:lnTo>
                  <a:pt x="572" y="532"/>
                </a:lnTo>
                <a:lnTo>
                  <a:pt x="572" y="530"/>
                </a:lnTo>
                <a:lnTo>
                  <a:pt x="572" y="530"/>
                </a:lnTo>
                <a:lnTo>
                  <a:pt x="569" y="532"/>
                </a:lnTo>
                <a:lnTo>
                  <a:pt x="567" y="533"/>
                </a:lnTo>
                <a:lnTo>
                  <a:pt x="566" y="533"/>
                </a:lnTo>
                <a:lnTo>
                  <a:pt x="566" y="533"/>
                </a:lnTo>
                <a:close/>
                <a:moveTo>
                  <a:pt x="474" y="533"/>
                </a:moveTo>
                <a:lnTo>
                  <a:pt x="474" y="533"/>
                </a:lnTo>
                <a:lnTo>
                  <a:pt x="476" y="536"/>
                </a:lnTo>
                <a:lnTo>
                  <a:pt x="476" y="538"/>
                </a:lnTo>
                <a:lnTo>
                  <a:pt x="477" y="539"/>
                </a:lnTo>
                <a:lnTo>
                  <a:pt x="477" y="539"/>
                </a:lnTo>
                <a:lnTo>
                  <a:pt x="479" y="536"/>
                </a:lnTo>
                <a:lnTo>
                  <a:pt x="480" y="533"/>
                </a:lnTo>
                <a:lnTo>
                  <a:pt x="480" y="532"/>
                </a:lnTo>
                <a:lnTo>
                  <a:pt x="480" y="532"/>
                </a:lnTo>
                <a:lnTo>
                  <a:pt x="479" y="530"/>
                </a:lnTo>
                <a:lnTo>
                  <a:pt x="477" y="532"/>
                </a:lnTo>
                <a:lnTo>
                  <a:pt x="474" y="533"/>
                </a:lnTo>
                <a:lnTo>
                  <a:pt x="474" y="533"/>
                </a:lnTo>
                <a:close/>
                <a:moveTo>
                  <a:pt x="527" y="542"/>
                </a:moveTo>
                <a:lnTo>
                  <a:pt x="527" y="542"/>
                </a:lnTo>
                <a:lnTo>
                  <a:pt x="527" y="536"/>
                </a:lnTo>
                <a:lnTo>
                  <a:pt x="526" y="532"/>
                </a:lnTo>
                <a:lnTo>
                  <a:pt x="526" y="532"/>
                </a:lnTo>
                <a:lnTo>
                  <a:pt x="524" y="538"/>
                </a:lnTo>
                <a:lnTo>
                  <a:pt x="526" y="541"/>
                </a:lnTo>
                <a:lnTo>
                  <a:pt x="527" y="542"/>
                </a:lnTo>
                <a:lnTo>
                  <a:pt x="527" y="542"/>
                </a:lnTo>
                <a:close/>
                <a:moveTo>
                  <a:pt x="110" y="536"/>
                </a:moveTo>
                <a:lnTo>
                  <a:pt x="110" y="536"/>
                </a:lnTo>
                <a:lnTo>
                  <a:pt x="110" y="533"/>
                </a:lnTo>
                <a:lnTo>
                  <a:pt x="108" y="532"/>
                </a:lnTo>
                <a:lnTo>
                  <a:pt x="108" y="532"/>
                </a:lnTo>
                <a:lnTo>
                  <a:pt x="108" y="535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close/>
                <a:moveTo>
                  <a:pt x="450" y="533"/>
                </a:moveTo>
                <a:lnTo>
                  <a:pt x="450" y="533"/>
                </a:lnTo>
                <a:lnTo>
                  <a:pt x="451" y="535"/>
                </a:lnTo>
                <a:lnTo>
                  <a:pt x="451" y="538"/>
                </a:lnTo>
                <a:lnTo>
                  <a:pt x="451" y="538"/>
                </a:lnTo>
                <a:lnTo>
                  <a:pt x="456" y="536"/>
                </a:lnTo>
                <a:lnTo>
                  <a:pt x="456" y="536"/>
                </a:lnTo>
                <a:lnTo>
                  <a:pt x="454" y="533"/>
                </a:lnTo>
                <a:lnTo>
                  <a:pt x="453" y="532"/>
                </a:lnTo>
                <a:lnTo>
                  <a:pt x="450" y="533"/>
                </a:lnTo>
                <a:lnTo>
                  <a:pt x="450" y="533"/>
                </a:lnTo>
                <a:close/>
                <a:moveTo>
                  <a:pt x="463" y="532"/>
                </a:moveTo>
                <a:lnTo>
                  <a:pt x="463" y="532"/>
                </a:lnTo>
                <a:lnTo>
                  <a:pt x="460" y="532"/>
                </a:lnTo>
                <a:lnTo>
                  <a:pt x="460" y="532"/>
                </a:lnTo>
                <a:lnTo>
                  <a:pt x="460" y="533"/>
                </a:lnTo>
                <a:lnTo>
                  <a:pt x="462" y="535"/>
                </a:lnTo>
                <a:lnTo>
                  <a:pt x="463" y="533"/>
                </a:lnTo>
                <a:lnTo>
                  <a:pt x="463" y="532"/>
                </a:lnTo>
                <a:lnTo>
                  <a:pt x="463" y="532"/>
                </a:lnTo>
                <a:close/>
                <a:moveTo>
                  <a:pt x="616" y="536"/>
                </a:moveTo>
                <a:lnTo>
                  <a:pt x="616" y="536"/>
                </a:lnTo>
                <a:lnTo>
                  <a:pt x="617" y="536"/>
                </a:lnTo>
                <a:lnTo>
                  <a:pt x="617" y="535"/>
                </a:lnTo>
                <a:lnTo>
                  <a:pt x="617" y="532"/>
                </a:lnTo>
                <a:lnTo>
                  <a:pt x="616" y="532"/>
                </a:lnTo>
                <a:lnTo>
                  <a:pt x="616" y="532"/>
                </a:lnTo>
                <a:lnTo>
                  <a:pt x="616" y="536"/>
                </a:lnTo>
                <a:lnTo>
                  <a:pt x="616" y="536"/>
                </a:lnTo>
                <a:close/>
                <a:moveTo>
                  <a:pt x="334" y="535"/>
                </a:moveTo>
                <a:lnTo>
                  <a:pt x="334" y="535"/>
                </a:lnTo>
                <a:lnTo>
                  <a:pt x="337" y="535"/>
                </a:lnTo>
                <a:lnTo>
                  <a:pt x="338" y="535"/>
                </a:lnTo>
                <a:lnTo>
                  <a:pt x="340" y="533"/>
                </a:lnTo>
                <a:lnTo>
                  <a:pt x="340" y="533"/>
                </a:lnTo>
                <a:lnTo>
                  <a:pt x="338" y="533"/>
                </a:lnTo>
                <a:lnTo>
                  <a:pt x="337" y="532"/>
                </a:lnTo>
                <a:lnTo>
                  <a:pt x="334" y="533"/>
                </a:lnTo>
                <a:lnTo>
                  <a:pt x="334" y="533"/>
                </a:lnTo>
                <a:lnTo>
                  <a:pt x="334" y="535"/>
                </a:lnTo>
                <a:lnTo>
                  <a:pt x="334" y="535"/>
                </a:lnTo>
                <a:close/>
                <a:moveTo>
                  <a:pt x="441" y="538"/>
                </a:moveTo>
                <a:lnTo>
                  <a:pt x="441" y="538"/>
                </a:lnTo>
                <a:lnTo>
                  <a:pt x="444" y="539"/>
                </a:lnTo>
                <a:lnTo>
                  <a:pt x="447" y="539"/>
                </a:lnTo>
                <a:lnTo>
                  <a:pt x="447" y="539"/>
                </a:lnTo>
                <a:lnTo>
                  <a:pt x="447" y="536"/>
                </a:lnTo>
                <a:lnTo>
                  <a:pt x="445" y="533"/>
                </a:lnTo>
                <a:lnTo>
                  <a:pt x="445" y="533"/>
                </a:lnTo>
                <a:lnTo>
                  <a:pt x="442" y="532"/>
                </a:lnTo>
                <a:lnTo>
                  <a:pt x="441" y="533"/>
                </a:lnTo>
                <a:lnTo>
                  <a:pt x="441" y="538"/>
                </a:lnTo>
                <a:lnTo>
                  <a:pt x="441" y="538"/>
                </a:lnTo>
                <a:close/>
                <a:moveTo>
                  <a:pt x="512" y="536"/>
                </a:moveTo>
                <a:lnTo>
                  <a:pt x="512" y="536"/>
                </a:lnTo>
                <a:lnTo>
                  <a:pt x="515" y="538"/>
                </a:lnTo>
                <a:lnTo>
                  <a:pt x="518" y="538"/>
                </a:lnTo>
                <a:lnTo>
                  <a:pt x="518" y="538"/>
                </a:lnTo>
                <a:lnTo>
                  <a:pt x="518" y="535"/>
                </a:lnTo>
                <a:lnTo>
                  <a:pt x="517" y="533"/>
                </a:lnTo>
                <a:lnTo>
                  <a:pt x="514" y="535"/>
                </a:lnTo>
                <a:lnTo>
                  <a:pt x="512" y="536"/>
                </a:lnTo>
                <a:lnTo>
                  <a:pt x="512" y="536"/>
                </a:lnTo>
                <a:close/>
                <a:moveTo>
                  <a:pt x="537" y="541"/>
                </a:moveTo>
                <a:lnTo>
                  <a:pt x="537" y="541"/>
                </a:lnTo>
                <a:lnTo>
                  <a:pt x="538" y="539"/>
                </a:lnTo>
                <a:lnTo>
                  <a:pt x="540" y="539"/>
                </a:lnTo>
                <a:lnTo>
                  <a:pt x="540" y="535"/>
                </a:lnTo>
                <a:lnTo>
                  <a:pt x="540" y="535"/>
                </a:lnTo>
                <a:lnTo>
                  <a:pt x="538" y="535"/>
                </a:lnTo>
                <a:lnTo>
                  <a:pt x="537" y="533"/>
                </a:lnTo>
                <a:lnTo>
                  <a:pt x="537" y="533"/>
                </a:lnTo>
                <a:lnTo>
                  <a:pt x="537" y="541"/>
                </a:lnTo>
                <a:lnTo>
                  <a:pt x="537" y="541"/>
                </a:lnTo>
                <a:close/>
                <a:moveTo>
                  <a:pt x="700" y="542"/>
                </a:moveTo>
                <a:lnTo>
                  <a:pt x="700" y="542"/>
                </a:lnTo>
                <a:lnTo>
                  <a:pt x="703" y="538"/>
                </a:lnTo>
                <a:lnTo>
                  <a:pt x="704" y="536"/>
                </a:lnTo>
                <a:lnTo>
                  <a:pt x="704" y="535"/>
                </a:lnTo>
                <a:lnTo>
                  <a:pt x="704" y="535"/>
                </a:lnTo>
                <a:lnTo>
                  <a:pt x="701" y="539"/>
                </a:lnTo>
                <a:lnTo>
                  <a:pt x="700" y="541"/>
                </a:lnTo>
                <a:lnTo>
                  <a:pt x="700" y="542"/>
                </a:lnTo>
                <a:lnTo>
                  <a:pt x="700" y="542"/>
                </a:lnTo>
                <a:close/>
                <a:moveTo>
                  <a:pt x="380" y="542"/>
                </a:moveTo>
                <a:lnTo>
                  <a:pt x="380" y="542"/>
                </a:lnTo>
                <a:lnTo>
                  <a:pt x="378" y="539"/>
                </a:lnTo>
                <a:lnTo>
                  <a:pt x="375" y="538"/>
                </a:lnTo>
                <a:lnTo>
                  <a:pt x="370" y="536"/>
                </a:lnTo>
                <a:lnTo>
                  <a:pt x="370" y="536"/>
                </a:lnTo>
                <a:lnTo>
                  <a:pt x="372" y="538"/>
                </a:lnTo>
                <a:lnTo>
                  <a:pt x="373" y="539"/>
                </a:lnTo>
                <a:lnTo>
                  <a:pt x="380" y="542"/>
                </a:lnTo>
                <a:lnTo>
                  <a:pt x="380" y="542"/>
                </a:lnTo>
                <a:close/>
                <a:moveTo>
                  <a:pt x="255" y="549"/>
                </a:moveTo>
                <a:lnTo>
                  <a:pt x="255" y="549"/>
                </a:lnTo>
                <a:lnTo>
                  <a:pt x="258" y="549"/>
                </a:lnTo>
                <a:lnTo>
                  <a:pt x="259" y="545"/>
                </a:lnTo>
                <a:lnTo>
                  <a:pt x="259" y="538"/>
                </a:lnTo>
                <a:lnTo>
                  <a:pt x="259" y="538"/>
                </a:lnTo>
                <a:lnTo>
                  <a:pt x="248" y="536"/>
                </a:lnTo>
                <a:lnTo>
                  <a:pt x="248" y="536"/>
                </a:lnTo>
                <a:lnTo>
                  <a:pt x="255" y="549"/>
                </a:lnTo>
                <a:lnTo>
                  <a:pt x="255" y="549"/>
                </a:lnTo>
                <a:close/>
                <a:moveTo>
                  <a:pt x="418" y="539"/>
                </a:moveTo>
                <a:lnTo>
                  <a:pt x="418" y="539"/>
                </a:lnTo>
                <a:lnTo>
                  <a:pt x="416" y="538"/>
                </a:lnTo>
                <a:lnTo>
                  <a:pt x="415" y="536"/>
                </a:lnTo>
                <a:lnTo>
                  <a:pt x="415" y="536"/>
                </a:lnTo>
                <a:lnTo>
                  <a:pt x="413" y="538"/>
                </a:lnTo>
                <a:lnTo>
                  <a:pt x="415" y="541"/>
                </a:lnTo>
                <a:lnTo>
                  <a:pt x="416" y="541"/>
                </a:lnTo>
                <a:lnTo>
                  <a:pt x="418" y="539"/>
                </a:lnTo>
                <a:lnTo>
                  <a:pt x="418" y="539"/>
                </a:lnTo>
                <a:close/>
                <a:moveTo>
                  <a:pt x="596" y="542"/>
                </a:moveTo>
                <a:lnTo>
                  <a:pt x="596" y="542"/>
                </a:lnTo>
                <a:lnTo>
                  <a:pt x="601" y="539"/>
                </a:lnTo>
                <a:lnTo>
                  <a:pt x="602" y="538"/>
                </a:lnTo>
                <a:lnTo>
                  <a:pt x="602" y="536"/>
                </a:lnTo>
                <a:lnTo>
                  <a:pt x="602" y="536"/>
                </a:lnTo>
                <a:lnTo>
                  <a:pt x="599" y="539"/>
                </a:lnTo>
                <a:lnTo>
                  <a:pt x="596" y="542"/>
                </a:lnTo>
                <a:lnTo>
                  <a:pt x="596" y="542"/>
                </a:lnTo>
                <a:close/>
                <a:moveTo>
                  <a:pt x="131" y="587"/>
                </a:moveTo>
                <a:lnTo>
                  <a:pt x="131" y="587"/>
                </a:lnTo>
                <a:lnTo>
                  <a:pt x="134" y="579"/>
                </a:lnTo>
                <a:lnTo>
                  <a:pt x="134" y="574"/>
                </a:lnTo>
                <a:lnTo>
                  <a:pt x="134" y="571"/>
                </a:lnTo>
                <a:lnTo>
                  <a:pt x="134" y="571"/>
                </a:lnTo>
                <a:lnTo>
                  <a:pt x="133" y="565"/>
                </a:lnTo>
                <a:lnTo>
                  <a:pt x="128" y="561"/>
                </a:lnTo>
                <a:lnTo>
                  <a:pt x="120" y="555"/>
                </a:lnTo>
                <a:lnTo>
                  <a:pt x="120" y="555"/>
                </a:lnTo>
                <a:lnTo>
                  <a:pt x="122" y="552"/>
                </a:lnTo>
                <a:lnTo>
                  <a:pt x="125" y="550"/>
                </a:lnTo>
                <a:lnTo>
                  <a:pt x="125" y="550"/>
                </a:lnTo>
                <a:lnTo>
                  <a:pt x="122" y="542"/>
                </a:lnTo>
                <a:lnTo>
                  <a:pt x="120" y="539"/>
                </a:lnTo>
                <a:lnTo>
                  <a:pt x="117" y="538"/>
                </a:lnTo>
                <a:lnTo>
                  <a:pt x="116" y="538"/>
                </a:lnTo>
                <a:lnTo>
                  <a:pt x="116" y="538"/>
                </a:lnTo>
                <a:lnTo>
                  <a:pt x="114" y="544"/>
                </a:lnTo>
                <a:lnTo>
                  <a:pt x="114" y="550"/>
                </a:lnTo>
                <a:lnTo>
                  <a:pt x="116" y="558"/>
                </a:lnTo>
                <a:lnTo>
                  <a:pt x="119" y="564"/>
                </a:lnTo>
                <a:lnTo>
                  <a:pt x="131" y="587"/>
                </a:lnTo>
                <a:lnTo>
                  <a:pt x="131" y="587"/>
                </a:lnTo>
                <a:close/>
                <a:moveTo>
                  <a:pt x="248" y="550"/>
                </a:moveTo>
                <a:lnTo>
                  <a:pt x="248" y="550"/>
                </a:lnTo>
                <a:lnTo>
                  <a:pt x="247" y="542"/>
                </a:lnTo>
                <a:lnTo>
                  <a:pt x="244" y="539"/>
                </a:lnTo>
                <a:lnTo>
                  <a:pt x="241" y="538"/>
                </a:lnTo>
                <a:lnTo>
                  <a:pt x="241" y="538"/>
                </a:lnTo>
                <a:lnTo>
                  <a:pt x="241" y="542"/>
                </a:lnTo>
                <a:lnTo>
                  <a:pt x="242" y="545"/>
                </a:lnTo>
                <a:lnTo>
                  <a:pt x="245" y="549"/>
                </a:lnTo>
                <a:lnTo>
                  <a:pt x="248" y="550"/>
                </a:lnTo>
                <a:lnTo>
                  <a:pt x="248" y="550"/>
                </a:lnTo>
                <a:close/>
                <a:moveTo>
                  <a:pt x="605" y="544"/>
                </a:moveTo>
                <a:lnTo>
                  <a:pt x="605" y="544"/>
                </a:lnTo>
                <a:lnTo>
                  <a:pt x="608" y="544"/>
                </a:lnTo>
                <a:lnTo>
                  <a:pt x="610" y="541"/>
                </a:lnTo>
                <a:lnTo>
                  <a:pt x="610" y="539"/>
                </a:lnTo>
                <a:lnTo>
                  <a:pt x="608" y="538"/>
                </a:lnTo>
                <a:lnTo>
                  <a:pt x="608" y="538"/>
                </a:lnTo>
                <a:lnTo>
                  <a:pt x="605" y="541"/>
                </a:lnTo>
                <a:lnTo>
                  <a:pt x="605" y="542"/>
                </a:lnTo>
                <a:lnTo>
                  <a:pt x="605" y="544"/>
                </a:lnTo>
                <a:lnTo>
                  <a:pt x="605" y="544"/>
                </a:lnTo>
                <a:close/>
                <a:moveTo>
                  <a:pt x="704" y="544"/>
                </a:moveTo>
                <a:lnTo>
                  <a:pt x="704" y="544"/>
                </a:lnTo>
                <a:lnTo>
                  <a:pt x="706" y="544"/>
                </a:lnTo>
                <a:lnTo>
                  <a:pt x="707" y="541"/>
                </a:lnTo>
                <a:lnTo>
                  <a:pt x="709" y="539"/>
                </a:lnTo>
                <a:lnTo>
                  <a:pt x="709" y="538"/>
                </a:lnTo>
                <a:lnTo>
                  <a:pt x="709" y="538"/>
                </a:lnTo>
                <a:lnTo>
                  <a:pt x="706" y="541"/>
                </a:lnTo>
                <a:lnTo>
                  <a:pt x="704" y="542"/>
                </a:lnTo>
                <a:lnTo>
                  <a:pt x="704" y="544"/>
                </a:lnTo>
                <a:lnTo>
                  <a:pt x="704" y="544"/>
                </a:lnTo>
                <a:close/>
                <a:moveTo>
                  <a:pt x="218" y="553"/>
                </a:moveTo>
                <a:lnTo>
                  <a:pt x="218" y="553"/>
                </a:lnTo>
                <a:lnTo>
                  <a:pt x="221" y="553"/>
                </a:lnTo>
                <a:lnTo>
                  <a:pt x="224" y="553"/>
                </a:lnTo>
                <a:lnTo>
                  <a:pt x="227" y="552"/>
                </a:lnTo>
                <a:lnTo>
                  <a:pt x="232" y="552"/>
                </a:lnTo>
                <a:lnTo>
                  <a:pt x="232" y="552"/>
                </a:lnTo>
                <a:lnTo>
                  <a:pt x="227" y="549"/>
                </a:lnTo>
                <a:lnTo>
                  <a:pt x="221" y="547"/>
                </a:lnTo>
                <a:lnTo>
                  <a:pt x="219" y="545"/>
                </a:lnTo>
                <a:lnTo>
                  <a:pt x="216" y="544"/>
                </a:lnTo>
                <a:lnTo>
                  <a:pt x="216" y="541"/>
                </a:lnTo>
                <a:lnTo>
                  <a:pt x="216" y="538"/>
                </a:lnTo>
                <a:lnTo>
                  <a:pt x="216" y="538"/>
                </a:lnTo>
                <a:lnTo>
                  <a:pt x="215" y="539"/>
                </a:lnTo>
                <a:lnTo>
                  <a:pt x="213" y="541"/>
                </a:lnTo>
                <a:lnTo>
                  <a:pt x="212" y="545"/>
                </a:lnTo>
                <a:lnTo>
                  <a:pt x="215" y="552"/>
                </a:lnTo>
                <a:lnTo>
                  <a:pt x="218" y="553"/>
                </a:lnTo>
                <a:lnTo>
                  <a:pt x="218" y="553"/>
                </a:lnTo>
                <a:close/>
                <a:moveTo>
                  <a:pt x="264" y="547"/>
                </a:moveTo>
                <a:lnTo>
                  <a:pt x="264" y="547"/>
                </a:lnTo>
                <a:lnTo>
                  <a:pt x="267" y="547"/>
                </a:lnTo>
                <a:lnTo>
                  <a:pt x="270" y="547"/>
                </a:lnTo>
                <a:lnTo>
                  <a:pt x="270" y="547"/>
                </a:lnTo>
                <a:lnTo>
                  <a:pt x="268" y="542"/>
                </a:lnTo>
                <a:lnTo>
                  <a:pt x="265" y="538"/>
                </a:lnTo>
                <a:lnTo>
                  <a:pt x="265" y="538"/>
                </a:lnTo>
                <a:lnTo>
                  <a:pt x="264" y="542"/>
                </a:lnTo>
                <a:lnTo>
                  <a:pt x="264" y="547"/>
                </a:lnTo>
                <a:lnTo>
                  <a:pt x="264" y="547"/>
                </a:lnTo>
                <a:close/>
                <a:moveTo>
                  <a:pt x="401" y="541"/>
                </a:moveTo>
                <a:lnTo>
                  <a:pt x="401" y="541"/>
                </a:lnTo>
                <a:lnTo>
                  <a:pt x="401" y="538"/>
                </a:lnTo>
                <a:lnTo>
                  <a:pt x="401" y="538"/>
                </a:lnTo>
                <a:lnTo>
                  <a:pt x="398" y="538"/>
                </a:lnTo>
                <a:lnTo>
                  <a:pt x="398" y="538"/>
                </a:lnTo>
                <a:lnTo>
                  <a:pt x="398" y="539"/>
                </a:lnTo>
                <a:lnTo>
                  <a:pt x="399" y="541"/>
                </a:lnTo>
                <a:lnTo>
                  <a:pt x="401" y="541"/>
                </a:lnTo>
                <a:lnTo>
                  <a:pt x="401" y="541"/>
                </a:lnTo>
                <a:close/>
                <a:moveTo>
                  <a:pt x="87" y="555"/>
                </a:moveTo>
                <a:lnTo>
                  <a:pt x="87" y="555"/>
                </a:lnTo>
                <a:lnTo>
                  <a:pt x="96" y="558"/>
                </a:lnTo>
                <a:lnTo>
                  <a:pt x="101" y="558"/>
                </a:lnTo>
                <a:lnTo>
                  <a:pt x="105" y="558"/>
                </a:lnTo>
                <a:lnTo>
                  <a:pt x="105" y="558"/>
                </a:lnTo>
                <a:lnTo>
                  <a:pt x="101" y="552"/>
                </a:lnTo>
                <a:lnTo>
                  <a:pt x="94" y="547"/>
                </a:lnTo>
                <a:lnTo>
                  <a:pt x="88" y="542"/>
                </a:lnTo>
                <a:lnTo>
                  <a:pt x="82" y="539"/>
                </a:lnTo>
                <a:lnTo>
                  <a:pt x="82" y="539"/>
                </a:lnTo>
                <a:lnTo>
                  <a:pt x="85" y="547"/>
                </a:lnTo>
                <a:lnTo>
                  <a:pt x="87" y="555"/>
                </a:lnTo>
                <a:lnTo>
                  <a:pt x="87" y="555"/>
                </a:lnTo>
                <a:close/>
                <a:moveTo>
                  <a:pt x="285" y="544"/>
                </a:moveTo>
                <a:lnTo>
                  <a:pt x="285" y="544"/>
                </a:lnTo>
                <a:lnTo>
                  <a:pt x="293" y="542"/>
                </a:lnTo>
                <a:lnTo>
                  <a:pt x="296" y="542"/>
                </a:lnTo>
                <a:lnTo>
                  <a:pt x="297" y="541"/>
                </a:lnTo>
                <a:lnTo>
                  <a:pt x="297" y="541"/>
                </a:lnTo>
                <a:lnTo>
                  <a:pt x="296" y="541"/>
                </a:lnTo>
                <a:lnTo>
                  <a:pt x="293" y="539"/>
                </a:lnTo>
                <a:lnTo>
                  <a:pt x="291" y="539"/>
                </a:lnTo>
                <a:lnTo>
                  <a:pt x="287" y="539"/>
                </a:lnTo>
                <a:lnTo>
                  <a:pt x="287" y="539"/>
                </a:lnTo>
                <a:lnTo>
                  <a:pt x="285" y="544"/>
                </a:lnTo>
                <a:lnTo>
                  <a:pt x="285" y="544"/>
                </a:lnTo>
                <a:close/>
                <a:moveTo>
                  <a:pt x="334" y="541"/>
                </a:moveTo>
                <a:lnTo>
                  <a:pt x="334" y="541"/>
                </a:lnTo>
                <a:lnTo>
                  <a:pt x="334" y="542"/>
                </a:lnTo>
                <a:lnTo>
                  <a:pt x="335" y="542"/>
                </a:lnTo>
                <a:lnTo>
                  <a:pt x="335" y="542"/>
                </a:lnTo>
                <a:lnTo>
                  <a:pt x="335" y="541"/>
                </a:lnTo>
                <a:lnTo>
                  <a:pt x="337" y="541"/>
                </a:lnTo>
                <a:lnTo>
                  <a:pt x="340" y="542"/>
                </a:lnTo>
                <a:lnTo>
                  <a:pt x="343" y="542"/>
                </a:lnTo>
                <a:lnTo>
                  <a:pt x="343" y="542"/>
                </a:lnTo>
                <a:lnTo>
                  <a:pt x="341" y="539"/>
                </a:lnTo>
                <a:lnTo>
                  <a:pt x="341" y="539"/>
                </a:lnTo>
                <a:lnTo>
                  <a:pt x="334" y="541"/>
                </a:lnTo>
                <a:lnTo>
                  <a:pt x="334" y="541"/>
                </a:lnTo>
                <a:close/>
                <a:moveTo>
                  <a:pt x="364" y="545"/>
                </a:moveTo>
                <a:lnTo>
                  <a:pt x="364" y="545"/>
                </a:lnTo>
                <a:lnTo>
                  <a:pt x="364" y="541"/>
                </a:lnTo>
                <a:lnTo>
                  <a:pt x="364" y="541"/>
                </a:lnTo>
                <a:lnTo>
                  <a:pt x="361" y="539"/>
                </a:lnTo>
                <a:lnTo>
                  <a:pt x="361" y="539"/>
                </a:lnTo>
                <a:lnTo>
                  <a:pt x="363" y="542"/>
                </a:lnTo>
                <a:lnTo>
                  <a:pt x="364" y="545"/>
                </a:lnTo>
                <a:lnTo>
                  <a:pt x="364" y="545"/>
                </a:lnTo>
                <a:close/>
                <a:moveTo>
                  <a:pt x="430" y="542"/>
                </a:moveTo>
                <a:lnTo>
                  <a:pt x="430" y="542"/>
                </a:lnTo>
                <a:lnTo>
                  <a:pt x="430" y="541"/>
                </a:lnTo>
                <a:lnTo>
                  <a:pt x="428" y="539"/>
                </a:lnTo>
                <a:lnTo>
                  <a:pt x="428" y="539"/>
                </a:lnTo>
                <a:lnTo>
                  <a:pt x="428" y="539"/>
                </a:lnTo>
                <a:lnTo>
                  <a:pt x="428" y="541"/>
                </a:lnTo>
                <a:lnTo>
                  <a:pt x="430" y="542"/>
                </a:lnTo>
                <a:lnTo>
                  <a:pt x="430" y="542"/>
                </a:lnTo>
                <a:close/>
                <a:moveTo>
                  <a:pt x="206" y="555"/>
                </a:moveTo>
                <a:lnTo>
                  <a:pt x="206" y="555"/>
                </a:lnTo>
                <a:lnTo>
                  <a:pt x="207" y="550"/>
                </a:lnTo>
                <a:lnTo>
                  <a:pt x="206" y="545"/>
                </a:lnTo>
                <a:lnTo>
                  <a:pt x="203" y="542"/>
                </a:lnTo>
                <a:lnTo>
                  <a:pt x="200" y="539"/>
                </a:lnTo>
                <a:lnTo>
                  <a:pt x="200" y="539"/>
                </a:lnTo>
                <a:lnTo>
                  <a:pt x="200" y="544"/>
                </a:lnTo>
                <a:lnTo>
                  <a:pt x="200" y="549"/>
                </a:lnTo>
                <a:lnTo>
                  <a:pt x="203" y="553"/>
                </a:lnTo>
                <a:lnTo>
                  <a:pt x="206" y="555"/>
                </a:lnTo>
                <a:lnTo>
                  <a:pt x="206" y="555"/>
                </a:lnTo>
                <a:close/>
                <a:moveTo>
                  <a:pt x="349" y="544"/>
                </a:moveTo>
                <a:lnTo>
                  <a:pt x="349" y="544"/>
                </a:lnTo>
                <a:lnTo>
                  <a:pt x="352" y="544"/>
                </a:lnTo>
                <a:lnTo>
                  <a:pt x="355" y="544"/>
                </a:lnTo>
                <a:lnTo>
                  <a:pt x="355" y="544"/>
                </a:lnTo>
                <a:lnTo>
                  <a:pt x="352" y="542"/>
                </a:lnTo>
                <a:lnTo>
                  <a:pt x="348" y="539"/>
                </a:lnTo>
                <a:lnTo>
                  <a:pt x="348" y="539"/>
                </a:lnTo>
                <a:lnTo>
                  <a:pt x="349" y="544"/>
                </a:lnTo>
                <a:lnTo>
                  <a:pt x="349" y="544"/>
                </a:lnTo>
                <a:close/>
                <a:moveTo>
                  <a:pt x="128" y="549"/>
                </a:moveTo>
                <a:lnTo>
                  <a:pt x="128" y="549"/>
                </a:lnTo>
                <a:lnTo>
                  <a:pt x="131" y="547"/>
                </a:lnTo>
                <a:lnTo>
                  <a:pt x="134" y="547"/>
                </a:lnTo>
                <a:lnTo>
                  <a:pt x="134" y="547"/>
                </a:lnTo>
                <a:lnTo>
                  <a:pt x="134" y="544"/>
                </a:lnTo>
                <a:lnTo>
                  <a:pt x="131" y="542"/>
                </a:lnTo>
                <a:lnTo>
                  <a:pt x="126" y="541"/>
                </a:lnTo>
                <a:lnTo>
                  <a:pt x="126" y="541"/>
                </a:lnTo>
                <a:lnTo>
                  <a:pt x="126" y="544"/>
                </a:lnTo>
                <a:lnTo>
                  <a:pt x="128" y="549"/>
                </a:lnTo>
                <a:lnTo>
                  <a:pt x="128" y="549"/>
                </a:lnTo>
                <a:close/>
                <a:moveTo>
                  <a:pt x="223" y="541"/>
                </a:moveTo>
                <a:lnTo>
                  <a:pt x="223" y="541"/>
                </a:lnTo>
                <a:lnTo>
                  <a:pt x="224" y="544"/>
                </a:lnTo>
                <a:lnTo>
                  <a:pt x="226" y="544"/>
                </a:lnTo>
                <a:lnTo>
                  <a:pt x="226" y="542"/>
                </a:lnTo>
                <a:lnTo>
                  <a:pt x="226" y="542"/>
                </a:lnTo>
                <a:lnTo>
                  <a:pt x="226" y="542"/>
                </a:lnTo>
                <a:lnTo>
                  <a:pt x="224" y="541"/>
                </a:lnTo>
                <a:lnTo>
                  <a:pt x="224" y="541"/>
                </a:lnTo>
                <a:lnTo>
                  <a:pt x="223" y="541"/>
                </a:lnTo>
                <a:lnTo>
                  <a:pt x="223" y="541"/>
                </a:lnTo>
                <a:close/>
                <a:moveTo>
                  <a:pt x="662" y="552"/>
                </a:moveTo>
                <a:lnTo>
                  <a:pt x="662" y="552"/>
                </a:lnTo>
                <a:lnTo>
                  <a:pt x="665" y="550"/>
                </a:lnTo>
                <a:lnTo>
                  <a:pt x="666" y="547"/>
                </a:lnTo>
                <a:lnTo>
                  <a:pt x="666" y="542"/>
                </a:lnTo>
                <a:lnTo>
                  <a:pt x="666" y="541"/>
                </a:lnTo>
                <a:lnTo>
                  <a:pt x="666" y="541"/>
                </a:lnTo>
                <a:lnTo>
                  <a:pt x="663" y="545"/>
                </a:lnTo>
                <a:lnTo>
                  <a:pt x="662" y="549"/>
                </a:lnTo>
                <a:lnTo>
                  <a:pt x="662" y="552"/>
                </a:lnTo>
                <a:lnTo>
                  <a:pt x="662" y="552"/>
                </a:lnTo>
                <a:close/>
                <a:moveTo>
                  <a:pt x="152" y="541"/>
                </a:moveTo>
                <a:lnTo>
                  <a:pt x="152" y="541"/>
                </a:lnTo>
                <a:lnTo>
                  <a:pt x="146" y="541"/>
                </a:lnTo>
                <a:lnTo>
                  <a:pt x="146" y="541"/>
                </a:lnTo>
                <a:lnTo>
                  <a:pt x="146" y="542"/>
                </a:lnTo>
                <a:lnTo>
                  <a:pt x="149" y="544"/>
                </a:lnTo>
                <a:lnTo>
                  <a:pt x="151" y="542"/>
                </a:lnTo>
                <a:lnTo>
                  <a:pt x="152" y="541"/>
                </a:lnTo>
                <a:lnTo>
                  <a:pt x="152" y="541"/>
                </a:lnTo>
                <a:close/>
                <a:moveTo>
                  <a:pt x="181" y="542"/>
                </a:moveTo>
                <a:lnTo>
                  <a:pt x="181" y="542"/>
                </a:lnTo>
                <a:lnTo>
                  <a:pt x="184" y="555"/>
                </a:lnTo>
                <a:lnTo>
                  <a:pt x="184" y="555"/>
                </a:lnTo>
                <a:lnTo>
                  <a:pt x="189" y="556"/>
                </a:lnTo>
                <a:lnTo>
                  <a:pt x="192" y="555"/>
                </a:lnTo>
                <a:lnTo>
                  <a:pt x="192" y="555"/>
                </a:lnTo>
                <a:lnTo>
                  <a:pt x="189" y="544"/>
                </a:lnTo>
                <a:lnTo>
                  <a:pt x="187" y="542"/>
                </a:lnTo>
                <a:lnTo>
                  <a:pt x="186" y="541"/>
                </a:lnTo>
                <a:lnTo>
                  <a:pt x="184" y="541"/>
                </a:lnTo>
                <a:lnTo>
                  <a:pt x="181" y="542"/>
                </a:lnTo>
                <a:lnTo>
                  <a:pt x="181" y="542"/>
                </a:lnTo>
                <a:close/>
                <a:moveTo>
                  <a:pt x="389" y="547"/>
                </a:moveTo>
                <a:lnTo>
                  <a:pt x="389" y="547"/>
                </a:lnTo>
                <a:lnTo>
                  <a:pt x="390" y="544"/>
                </a:lnTo>
                <a:lnTo>
                  <a:pt x="390" y="542"/>
                </a:lnTo>
                <a:lnTo>
                  <a:pt x="390" y="542"/>
                </a:lnTo>
                <a:lnTo>
                  <a:pt x="389" y="541"/>
                </a:lnTo>
                <a:lnTo>
                  <a:pt x="386" y="541"/>
                </a:lnTo>
                <a:lnTo>
                  <a:pt x="386" y="541"/>
                </a:lnTo>
                <a:lnTo>
                  <a:pt x="386" y="545"/>
                </a:lnTo>
                <a:lnTo>
                  <a:pt x="387" y="547"/>
                </a:lnTo>
                <a:lnTo>
                  <a:pt x="389" y="547"/>
                </a:lnTo>
                <a:lnTo>
                  <a:pt x="389" y="547"/>
                </a:lnTo>
                <a:close/>
                <a:moveTo>
                  <a:pt x="622" y="573"/>
                </a:moveTo>
                <a:lnTo>
                  <a:pt x="622" y="573"/>
                </a:lnTo>
                <a:lnTo>
                  <a:pt x="630" y="567"/>
                </a:lnTo>
                <a:lnTo>
                  <a:pt x="633" y="564"/>
                </a:lnTo>
                <a:lnTo>
                  <a:pt x="634" y="559"/>
                </a:lnTo>
                <a:lnTo>
                  <a:pt x="634" y="559"/>
                </a:lnTo>
                <a:lnTo>
                  <a:pt x="633" y="555"/>
                </a:lnTo>
                <a:lnTo>
                  <a:pt x="631" y="550"/>
                </a:lnTo>
                <a:lnTo>
                  <a:pt x="630" y="545"/>
                </a:lnTo>
                <a:lnTo>
                  <a:pt x="628" y="541"/>
                </a:lnTo>
                <a:lnTo>
                  <a:pt x="628" y="541"/>
                </a:lnTo>
                <a:lnTo>
                  <a:pt x="625" y="544"/>
                </a:lnTo>
                <a:lnTo>
                  <a:pt x="622" y="547"/>
                </a:lnTo>
                <a:lnTo>
                  <a:pt x="620" y="555"/>
                </a:lnTo>
                <a:lnTo>
                  <a:pt x="622" y="562"/>
                </a:lnTo>
                <a:lnTo>
                  <a:pt x="622" y="573"/>
                </a:lnTo>
                <a:lnTo>
                  <a:pt x="622" y="573"/>
                </a:lnTo>
                <a:close/>
                <a:moveTo>
                  <a:pt x="453" y="542"/>
                </a:moveTo>
                <a:lnTo>
                  <a:pt x="453" y="542"/>
                </a:lnTo>
                <a:lnTo>
                  <a:pt x="454" y="544"/>
                </a:lnTo>
                <a:lnTo>
                  <a:pt x="454" y="545"/>
                </a:lnTo>
                <a:lnTo>
                  <a:pt x="454" y="545"/>
                </a:lnTo>
                <a:lnTo>
                  <a:pt x="456" y="544"/>
                </a:lnTo>
                <a:lnTo>
                  <a:pt x="456" y="542"/>
                </a:lnTo>
                <a:lnTo>
                  <a:pt x="454" y="542"/>
                </a:lnTo>
                <a:lnTo>
                  <a:pt x="454" y="542"/>
                </a:lnTo>
                <a:lnTo>
                  <a:pt x="453" y="542"/>
                </a:lnTo>
                <a:lnTo>
                  <a:pt x="453" y="542"/>
                </a:lnTo>
                <a:close/>
                <a:moveTo>
                  <a:pt x="436" y="545"/>
                </a:moveTo>
                <a:lnTo>
                  <a:pt x="436" y="545"/>
                </a:lnTo>
                <a:lnTo>
                  <a:pt x="436" y="544"/>
                </a:lnTo>
                <a:lnTo>
                  <a:pt x="434" y="542"/>
                </a:lnTo>
                <a:lnTo>
                  <a:pt x="434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5"/>
                </a:lnTo>
                <a:lnTo>
                  <a:pt x="434" y="545"/>
                </a:lnTo>
                <a:lnTo>
                  <a:pt x="436" y="545"/>
                </a:lnTo>
                <a:lnTo>
                  <a:pt x="436" y="545"/>
                </a:lnTo>
                <a:close/>
                <a:moveTo>
                  <a:pt x="515" y="550"/>
                </a:moveTo>
                <a:lnTo>
                  <a:pt x="515" y="550"/>
                </a:lnTo>
                <a:lnTo>
                  <a:pt x="517" y="550"/>
                </a:lnTo>
                <a:lnTo>
                  <a:pt x="518" y="549"/>
                </a:lnTo>
                <a:lnTo>
                  <a:pt x="518" y="544"/>
                </a:lnTo>
                <a:lnTo>
                  <a:pt x="518" y="544"/>
                </a:lnTo>
                <a:lnTo>
                  <a:pt x="517" y="544"/>
                </a:lnTo>
                <a:lnTo>
                  <a:pt x="517" y="542"/>
                </a:lnTo>
                <a:lnTo>
                  <a:pt x="515" y="542"/>
                </a:lnTo>
                <a:lnTo>
                  <a:pt x="514" y="542"/>
                </a:lnTo>
                <a:lnTo>
                  <a:pt x="514" y="542"/>
                </a:lnTo>
                <a:lnTo>
                  <a:pt x="515" y="547"/>
                </a:lnTo>
                <a:lnTo>
                  <a:pt x="515" y="550"/>
                </a:lnTo>
                <a:lnTo>
                  <a:pt x="515" y="550"/>
                </a:lnTo>
                <a:close/>
                <a:moveTo>
                  <a:pt x="59" y="549"/>
                </a:moveTo>
                <a:lnTo>
                  <a:pt x="59" y="549"/>
                </a:lnTo>
                <a:lnTo>
                  <a:pt x="58" y="545"/>
                </a:lnTo>
                <a:lnTo>
                  <a:pt x="56" y="545"/>
                </a:lnTo>
                <a:lnTo>
                  <a:pt x="53" y="542"/>
                </a:lnTo>
                <a:lnTo>
                  <a:pt x="53" y="542"/>
                </a:lnTo>
                <a:lnTo>
                  <a:pt x="55" y="547"/>
                </a:lnTo>
                <a:lnTo>
                  <a:pt x="59" y="549"/>
                </a:lnTo>
                <a:lnTo>
                  <a:pt x="59" y="549"/>
                </a:lnTo>
                <a:close/>
                <a:moveTo>
                  <a:pt x="165" y="544"/>
                </a:moveTo>
                <a:lnTo>
                  <a:pt x="165" y="544"/>
                </a:lnTo>
                <a:lnTo>
                  <a:pt x="166" y="549"/>
                </a:lnTo>
                <a:lnTo>
                  <a:pt x="169" y="550"/>
                </a:lnTo>
                <a:lnTo>
                  <a:pt x="174" y="552"/>
                </a:lnTo>
                <a:lnTo>
                  <a:pt x="178" y="553"/>
                </a:lnTo>
                <a:lnTo>
                  <a:pt x="178" y="553"/>
                </a:lnTo>
                <a:lnTo>
                  <a:pt x="175" y="542"/>
                </a:lnTo>
                <a:lnTo>
                  <a:pt x="175" y="542"/>
                </a:lnTo>
                <a:lnTo>
                  <a:pt x="165" y="544"/>
                </a:lnTo>
                <a:lnTo>
                  <a:pt x="165" y="544"/>
                </a:lnTo>
                <a:close/>
                <a:moveTo>
                  <a:pt x="401" y="547"/>
                </a:moveTo>
                <a:lnTo>
                  <a:pt x="401" y="547"/>
                </a:lnTo>
                <a:lnTo>
                  <a:pt x="401" y="544"/>
                </a:lnTo>
                <a:lnTo>
                  <a:pt x="401" y="544"/>
                </a:lnTo>
                <a:lnTo>
                  <a:pt x="399" y="544"/>
                </a:lnTo>
                <a:lnTo>
                  <a:pt x="396" y="542"/>
                </a:lnTo>
                <a:lnTo>
                  <a:pt x="396" y="542"/>
                </a:lnTo>
                <a:lnTo>
                  <a:pt x="398" y="547"/>
                </a:lnTo>
                <a:lnTo>
                  <a:pt x="399" y="547"/>
                </a:lnTo>
                <a:lnTo>
                  <a:pt x="401" y="547"/>
                </a:lnTo>
                <a:lnTo>
                  <a:pt x="401" y="547"/>
                </a:lnTo>
                <a:close/>
                <a:moveTo>
                  <a:pt x="570" y="550"/>
                </a:moveTo>
                <a:lnTo>
                  <a:pt x="570" y="550"/>
                </a:lnTo>
                <a:lnTo>
                  <a:pt x="570" y="549"/>
                </a:lnTo>
                <a:lnTo>
                  <a:pt x="570" y="547"/>
                </a:lnTo>
                <a:lnTo>
                  <a:pt x="572" y="545"/>
                </a:lnTo>
                <a:lnTo>
                  <a:pt x="572" y="544"/>
                </a:lnTo>
                <a:lnTo>
                  <a:pt x="572" y="544"/>
                </a:lnTo>
                <a:lnTo>
                  <a:pt x="570" y="544"/>
                </a:lnTo>
                <a:lnTo>
                  <a:pt x="569" y="542"/>
                </a:lnTo>
                <a:lnTo>
                  <a:pt x="569" y="542"/>
                </a:lnTo>
                <a:lnTo>
                  <a:pt x="569" y="547"/>
                </a:lnTo>
                <a:lnTo>
                  <a:pt x="570" y="550"/>
                </a:lnTo>
                <a:lnTo>
                  <a:pt x="570" y="550"/>
                </a:lnTo>
                <a:close/>
                <a:moveTo>
                  <a:pt x="291" y="547"/>
                </a:moveTo>
                <a:lnTo>
                  <a:pt x="291" y="547"/>
                </a:lnTo>
                <a:lnTo>
                  <a:pt x="293" y="549"/>
                </a:lnTo>
                <a:lnTo>
                  <a:pt x="296" y="550"/>
                </a:lnTo>
                <a:lnTo>
                  <a:pt x="300" y="550"/>
                </a:lnTo>
                <a:lnTo>
                  <a:pt x="306" y="550"/>
                </a:lnTo>
                <a:lnTo>
                  <a:pt x="312" y="550"/>
                </a:lnTo>
                <a:lnTo>
                  <a:pt x="312" y="550"/>
                </a:lnTo>
                <a:lnTo>
                  <a:pt x="311" y="547"/>
                </a:lnTo>
                <a:lnTo>
                  <a:pt x="309" y="545"/>
                </a:lnTo>
                <a:lnTo>
                  <a:pt x="308" y="544"/>
                </a:lnTo>
                <a:lnTo>
                  <a:pt x="305" y="544"/>
                </a:lnTo>
                <a:lnTo>
                  <a:pt x="297" y="547"/>
                </a:lnTo>
                <a:lnTo>
                  <a:pt x="291" y="547"/>
                </a:lnTo>
                <a:lnTo>
                  <a:pt x="291" y="547"/>
                </a:lnTo>
                <a:close/>
                <a:moveTo>
                  <a:pt x="317" y="550"/>
                </a:moveTo>
                <a:lnTo>
                  <a:pt x="317" y="550"/>
                </a:lnTo>
                <a:lnTo>
                  <a:pt x="323" y="550"/>
                </a:lnTo>
                <a:lnTo>
                  <a:pt x="326" y="550"/>
                </a:lnTo>
                <a:lnTo>
                  <a:pt x="328" y="550"/>
                </a:lnTo>
                <a:lnTo>
                  <a:pt x="328" y="550"/>
                </a:lnTo>
                <a:lnTo>
                  <a:pt x="328" y="547"/>
                </a:lnTo>
                <a:lnTo>
                  <a:pt x="326" y="545"/>
                </a:lnTo>
                <a:lnTo>
                  <a:pt x="326" y="545"/>
                </a:lnTo>
                <a:lnTo>
                  <a:pt x="322" y="545"/>
                </a:lnTo>
                <a:lnTo>
                  <a:pt x="316" y="544"/>
                </a:lnTo>
                <a:lnTo>
                  <a:pt x="316" y="544"/>
                </a:lnTo>
                <a:lnTo>
                  <a:pt x="317" y="547"/>
                </a:lnTo>
                <a:lnTo>
                  <a:pt x="317" y="550"/>
                </a:lnTo>
                <a:lnTo>
                  <a:pt x="317" y="550"/>
                </a:lnTo>
                <a:close/>
                <a:moveTo>
                  <a:pt x="373" y="549"/>
                </a:moveTo>
                <a:lnTo>
                  <a:pt x="373" y="549"/>
                </a:lnTo>
                <a:lnTo>
                  <a:pt x="373" y="547"/>
                </a:lnTo>
                <a:lnTo>
                  <a:pt x="375" y="547"/>
                </a:lnTo>
                <a:lnTo>
                  <a:pt x="377" y="547"/>
                </a:lnTo>
                <a:lnTo>
                  <a:pt x="378" y="547"/>
                </a:lnTo>
                <a:lnTo>
                  <a:pt x="378" y="547"/>
                </a:lnTo>
                <a:lnTo>
                  <a:pt x="375" y="545"/>
                </a:lnTo>
                <a:lnTo>
                  <a:pt x="370" y="544"/>
                </a:lnTo>
                <a:lnTo>
                  <a:pt x="370" y="544"/>
                </a:lnTo>
                <a:lnTo>
                  <a:pt x="370" y="545"/>
                </a:lnTo>
                <a:lnTo>
                  <a:pt x="372" y="547"/>
                </a:lnTo>
                <a:lnTo>
                  <a:pt x="373" y="549"/>
                </a:lnTo>
                <a:lnTo>
                  <a:pt x="373" y="549"/>
                </a:lnTo>
                <a:close/>
                <a:moveTo>
                  <a:pt x="453" y="552"/>
                </a:moveTo>
                <a:lnTo>
                  <a:pt x="453" y="552"/>
                </a:lnTo>
                <a:lnTo>
                  <a:pt x="450" y="544"/>
                </a:lnTo>
                <a:lnTo>
                  <a:pt x="450" y="544"/>
                </a:lnTo>
                <a:lnTo>
                  <a:pt x="447" y="544"/>
                </a:lnTo>
                <a:lnTo>
                  <a:pt x="447" y="544"/>
                </a:lnTo>
                <a:lnTo>
                  <a:pt x="448" y="549"/>
                </a:lnTo>
                <a:lnTo>
                  <a:pt x="451" y="550"/>
                </a:lnTo>
                <a:lnTo>
                  <a:pt x="453" y="552"/>
                </a:lnTo>
                <a:lnTo>
                  <a:pt x="453" y="552"/>
                </a:lnTo>
                <a:close/>
                <a:moveTo>
                  <a:pt x="575" y="555"/>
                </a:moveTo>
                <a:lnTo>
                  <a:pt x="575" y="555"/>
                </a:lnTo>
                <a:lnTo>
                  <a:pt x="581" y="552"/>
                </a:lnTo>
                <a:lnTo>
                  <a:pt x="584" y="547"/>
                </a:lnTo>
                <a:lnTo>
                  <a:pt x="584" y="547"/>
                </a:lnTo>
                <a:lnTo>
                  <a:pt x="578" y="545"/>
                </a:lnTo>
                <a:lnTo>
                  <a:pt x="578" y="545"/>
                </a:lnTo>
                <a:lnTo>
                  <a:pt x="575" y="555"/>
                </a:lnTo>
                <a:lnTo>
                  <a:pt x="575" y="555"/>
                </a:lnTo>
                <a:close/>
                <a:moveTo>
                  <a:pt x="733" y="550"/>
                </a:moveTo>
                <a:lnTo>
                  <a:pt x="733" y="550"/>
                </a:lnTo>
                <a:lnTo>
                  <a:pt x="735" y="549"/>
                </a:lnTo>
                <a:lnTo>
                  <a:pt x="736" y="545"/>
                </a:lnTo>
                <a:lnTo>
                  <a:pt x="736" y="545"/>
                </a:lnTo>
                <a:lnTo>
                  <a:pt x="733" y="545"/>
                </a:lnTo>
                <a:lnTo>
                  <a:pt x="733" y="545"/>
                </a:lnTo>
                <a:lnTo>
                  <a:pt x="733" y="549"/>
                </a:lnTo>
                <a:lnTo>
                  <a:pt x="733" y="550"/>
                </a:lnTo>
                <a:lnTo>
                  <a:pt x="733" y="550"/>
                </a:lnTo>
                <a:lnTo>
                  <a:pt x="733" y="550"/>
                </a:lnTo>
                <a:close/>
                <a:moveTo>
                  <a:pt x="598" y="549"/>
                </a:moveTo>
                <a:lnTo>
                  <a:pt x="598" y="549"/>
                </a:lnTo>
                <a:lnTo>
                  <a:pt x="595" y="553"/>
                </a:lnTo>
                <a:lnTo>
                  <a:pt x="593" y="556"/>
                </a:lnTo>
                <a:lnTo>
                  <a:pt x="595" y="561"/>
                </a:lnTo>
                <a:lnTo>
                  <a:pt x="596" y="565"/>
                </a:lnTo>
                <a:lnTo>
                  <a:pt x="596" y="565"/>
                </a:lnTo>
                <a:lnTo>
                  <a:pt x="601" y="561"/>
                </a:lnTo>
                <a:lnTo>
                  <a:pt x="605" y="558"/>
                </a:lnTo>
                <a:lnTo>
                  <a:pt x="610" y="552"/>
                </a:lnTo>
                <a:lnTo>
                  <a:pt x="611" y="549"/>
                </a:lnTo>
                <a:lnTo>
                  <a:pt x="611" y="545"/>
                </a:lnTo>
                <a:lnTo>
                  <a:pt x="611" y="545"/>
                </a:lnTo>
                <a:lnTo>
                  <a:pt x="610" y="549"/>
                </a:lnTo>
                <a:lnTo>
                  <a:pt x="605" y="550"/>
                </a:lnTo>
                <a:lnTo>
                  <a:pt x="598" y="549"/>
                </a:lnTo>
                <a:lnTo>
                  <a:pt x="598" y="549"/>
                </a:lnTo>
                <a:close/>
                <a:moveTo>
                  <a:pt x="753" y="558"/>
                </a:moveTo>
                <a:lnTo>
                  <a:pt x="753" y="558"/>
                </a:lnTo>
                <a:lnTo>
                  <a:pt x="758" y="553"/>
                </a:lnTo>
                <a:lnTo>
                  <a:pt x="761" y="550"/>
                </a:lnTo>
                <a:lnTo>
                  <a:pt x="759" y="545"/>
                </a:lnTo>
                <a:lnTo>
                  <a:pt x="759" y="545"/>
                </a:lnTo>
                <a:lnTo>
                  <a:pt x="753" y="558"/>
                </a:lnTo>
                <a:lnTo>
                  <a:pt x="753" y="558"/>
                </a:lnTo>
                <a:close/>
                <a:moveTo>
                  <a:pt x="502" y="552"/>
                </a:moveTo>
                <a:lnTo>
                  <a:pt x="502" y="552"/>
                </a:lnTo>
                <a:lnTo>
                  <a:pt x="502" y="553"/>
                </a:lnTo>
                <a:lnTo>
                  <a:pt x="502" y="552"/>
                </a:lnTo>
                <a:lnTo>
                  <a:pt x="502" y="549"/>
                </a:lnTo>
                <a:lnTo>
                  <a:pt x="502" y="547"/>
                </a:lnTo>
                <a:lnTo>
                  <a:pt x="502" y="547"/>
                </a:lnTo>
                <a:lnTo>
                  <a:pt x="500" y="549"/>
                </a:lnTo>
                <a:lnTo>
                  <a:pt x="502" y="552"/>
                </a:lnTo>
                <a:lnTo>
                  <a:pt x="502" y="552"/>
                </a:lnTo>
                <a:close/>
                <a:moveTo>
                  <a:pt x="334" y="552"/>
                </a:moveTo>
                <a:lnTo>
                  <a:pt x="334" y="552"/>
                </a:lnTo>
                <a:lnTo>
                  <a:pt x="341" y="552"/>
                </a:lnTo>
                <a:lnTo>
                  <a:pt x="345" y="552"/>
                </a:lnTo>
                <a:lnTo>
                  <a:pt x="346" y="552"/>
                </a:lnTo>
                <a:lnTo>
                  <a:pt x="346" y="552"/>
                </a:lnTo>
                <a:lnTo>
                  <a:pt x="334" y="547"/>
                </a:lnTo>
                <a:lnTo>
                  <a:pt x="334" y="547"/>
                </a:lnTo>
                <a:lnTo>
                  <a:pt x="334" y="552"/>
                </a:lnTo>
                <a:lnTo>
                  <a:pt x="334" y="552"/>
                </a:lnTo>
                <a:close/>
                <a:moveTo>
                  <a:pt x="637" y="568"/>
                </a:moveTo>
                <a:lnTo>
                  <a:pt x="637" y="568"/>
                </a:lnTo>
                <a:lnTo>
                  <a:pt x="646" y="559"/>
                </a:lnTo>
                <a:lnTo>
                  <a:pt x="651" y="553"/>
                </a:lnTo>
                <a:lnTo>
                  <a:pt x="651" y="550"/>
                </a:lnTo>
                <a:lnTo>
                  <a:pt x="651" y="547"/>
                </a:lnTo>
                <a:lnTo>
                  <a:pt x="651" y="547"/>
                </a:lnTo>
                <a:lnTo>
                  <a:pt x="643" y="558"/>
                </a:lnTo>
                <a:lnTo>
                  <a:pt x="640" y="562"/>
                </a:lnTo>
                <a:lnTo>
                  <a:pt x="637" y="568"/>
                </a:lnTo>
                <a:lnTo>
                  <a:pt x="637" y="568"/>
                </a:lnTo>
                <a:close/>
                <a:moveTo>
                  <a:pt x="142" y="550"/>
                </a:moveTo>
                <a:lnTo>
                  <a:pt x="142" y="550"/>
                </a:lnTo>
                <a:lnTo>
                  <a:pt x="142" y="553"/>
                </a:lnTo>
                <a:lnTo>
                  <a:pt x="142" y="556"/>
                </a:lnTo>
                <a:lnTo>
                  <a:pt x="142" y="556"/>
                </a:lnTo>
                <a:lnTo>
                  <a:pt x="155" y="558"/>
                </a:lnTo>
                <a:lnTo>
                  <a:pt x="155" y="558"/>
                </a:lnTo>
                <a:lnTo>
                  <a:pt x="155" y="553"/>
                </a:lnTo>
                <a:lnTo>
                  <a:pt x="154" y="549"/>
                </a:lnTo>
                <a:lnTo>
                  <a:pt x="154" y="549"/>
                </a:lnTo>
                <a:lnTo>
                  <a:pt x="148" y="549"/>
                </a:lnTo>
                <a:lnTo>
                  <a:pt x="142" y="550"/>
                </a:lnTo>
                <a:lnTo>
                  <a:pt x="142" y="550"/>
                </a:lnTo>
                <a:close/>
                <a:moveTo>
                  <a:pt x="279" y="552"/>
                </a:moveTo>
                <a:lnTo>
                  <a:pt x="279" y="552"/>
                </a:lnTo>
                <a:lnTo>
                  <a:pt x="284" y="552"/>
                </a:lnTo>
                <a:lnTo>
                  <a:pt x="290" y="550"/>
                </a:lnTo>
                <a:lnTo>
                  <a:pt x="290" y="550"/>
                </a:lnTo>
                <a:lnTo>
                  <a:pt x="284" y="549"/>
                </a:lnTo>
                <a:lnTo>
                  <a:pt x="282" y="549"/>
                </a:lnTo>
                <a:lnTo>
                  <a:pt x="279" y="552"/>
                </a:lnTo>
                <a:lnTo>
                  <a:pt x="279" y="552"/>
                </a:lnTo>
                <a:close/>
                <a:moveTo>
                  <a:pt x="524" y="552"/>
                </a:moveTo>
                <a:lnTo>
                  <a:pt x="524" y="552"/>
                </a:lnTo>
                <a:lnTo>
                  <a:pt x="524" y="553"/>
                </a:lnTo>
                <a:lnTo>
                  <a:pt x="524" y="553"/>
                </a:lnTo>
                <a:lnTo>
                  <a:pt x="527" y="553"/>
                </a:lnTo>
                <a:lnTo>
                  <a:pt x="527" y="552"/>
                </a:lnTo>
                <a:lnTo>
                  <a:pt x="524" y="549"/>
                </a:lnTo>
                <a:lnTo>
                  <a:pt x="524" y="549"/>
                </a:lnTo>
                <a:lnTo>
                  <a:pt x="526" y="550"/>
                </a:lnTo>
                <a:lnTo>
                  <a:pt x="527" y="553"/>
                </a:lnTo>
                <a:lnTo>
                  <a:pt x="527" y="553"/>
                </a:lnTo>
                <a:lnTo>
                  <a:pt x="524" y="552"/>
                </a:lnTo>
                <a:lnTo>
                  <a:pt x="524" y="552"/>
                </a:lnTo>
                <a:close/>
                <a:moveTo>
                  <a:pt x="694" y="558"/>
                </a:moveTo>
                <a:lnTo>
                  <a:pt x="694" y="558"/>
                </a:lnTo>
                <a:lnTo>
                  <a:pt x="695" y="558"/>
                </a:lnTo>
                <a:lnTo>
                  <a:pt x="698" y="556"/>
                </a:lnTo>
                <a:lnTo>
                  <a:pt x="700" y="555"/>
                </a:lnTo>
                <a:lnTo>
                  <a:pt x="701" y="553"/>
                </a:lnTo>
                <a:lnTo>
                  <a:pt x="701" y="553"/>
                </a:lnTo>
                <a:lnTo>
                  <a:pt x="700" y="553"/>
                </a:lnTo>
                <a:lnTo>
                  <a:pt x="700" y="552"/>
                </a:lnTo>
                <a:lnTo>
                  <a:pt x="700" y="549"/>
                </a:lnTo>
                <a:lnTo>
                  <a:pt x="700" y="549"/>
                </a:lnTo>
                <a:lnTo>
                  <a:pt x="700" y="549"/>
                </a:lnTo>
                <a:lnTo>
                  <a:pt x="698" y="552"/>
                </a:lnTo>
                <a:lnTo>
                  <a:pt x="695" y="553"/>
                </a:lnTo>
                <a:lnTo>
                  <a:pt x="695" y="555"/>
                </a:lnTo>
                <a:lnTo>
                  <a:pt x="694" y="558"/>
                </a:lnTo>
                <a:lnTo>
                  <a:pt x="694" y="558"/>
                </a:lnTo>
                <a:close/>
                <a:moveTo>
                  <a:pt x="492" y="550"/>
                </a:moveTo>
                <a:lnTo>
                  <a:pt x="492" y="550"/>
                </a:lnTo>
                <a:lnTo>
                  <a:pt x="492" y="556"/>
                </a:lnTo>
                <a:lnTo>
                  <a:pt x="495" y="561"/>
                </a:lnTo>
                <a:lnTo>
                  <a:pt x="495" y="561"/>
                </a:lnTo>
                <a:lnTo>
                  <a:pt x="495" y="555"/>
                </a:lnTo>
                <a:lnTo>
                  <a:pt x="495" y="550"/>
                </a:lnTo>
                <a:lnTo>
                  <a:pt x="495" y="550"/>
                </a:lnTo>
                <a:lnTo>
                  <a:pt x="494" y="550"/>
                </a:lnTo>
                <a:lnTo>
                  <a:pt x="492" y="550"/>
                </a:lnTo>
                <a:lnTo>
                  <a:pt x="492" y="550"/>
                </a:lnTo>
                <a:close/>
                <a:moveTo>
                  <a:pt x="415" y="553"/>
                </a:moveTo>
                <a:lnTo>
                  <a:pt x="415" y="553"/>
                </a:lnTo>
                <a:lnTo>
                  <a:pt x="410" y="550"/>
                </a:lnTo>
                <a:lnTo>
                  <a:pt x="410" y="550"/>
                </a:lnTo>
                <a:lnTo>
                  <a:pt x="412" y="555"/>
                </a:lnTo>
                <a:lnTo>
                  <a:pt x="413" y="555"/>
                </a:lnTo>
                <a:lnTo>
                  <a:pt x="415" y="553"/>
                </a:lnTo>
                <a:lnTo>
                  <a:pt x="415" y="553"/>
                </a:lnTo>
                <a:close/>
                <a:moveTo>
                  <a:pt x="704" y="562"/>
                </a:moveTo>
                <a:lnTo>
                  <a:pt x="704" y="562"/>
                </a:lnTo>
                <a:lnTo>
                  <a:pt x="707" y="559"/>
                </a:lnTo>
                <a:lnTo>
                  <a:pt x="710" y="556"/>
                </a:lnTo>
                <a:lnTo>
                  <a:pt x="712" y="553"/>
                </a:lnTo>
                <a:lnTo>
                  <a:pt x="712" y="550"/>
                </a:lnTo>
                <a:lnTo>
                  <a:pt x="712" y="550"/>
                </a:lnTo>
                <a:lnTo>
                  <a:pt x="707" y="555"/>
                </a:lnTo>
                <a:lnTo>
                  <a:pt x="704" y="558"/>
                </a:lnTo>
                <a:lnTo>
                  <a:pt x="704" y="562"/>
                </a:lnTo>
                <a:lnTo>
                  <a:pt x="704" y="562"/>
                </a:lnTo>
                <a:close/>
                <a:moveTo>
                  <a:pt x="131" y="555"/>
                </a:moveTo>
                <a:lnTo>
                  <a:pt x="131" y="555"/>
                </a:lnTo>
                <a:lnTo>
                  <a:pt x="131" y="556"/>
                </a:lnTo>
                <a:lnTo>
                  <a:pt x="131" y="556"/>
                </a:lnTo>
                <a:lnTo>
                  <a:pt x="137" y="556"/>
                </a:lnTo>
                <a:lnTo>
                  <a:pt x="137" y="556"/>
                </a:lnTo>
                <a:lnTo>
                  <a:pt x="137" y="553"/>
                </a:lnTo>
                <a:lnTo>
                  <a:pt x="136" y="552"/>
                </a:lnTo>
                <a:lnTo>
                  <a:pt x="136" y="552"/>
                </a:lnTo>
                <a:lnTo>
                  <a:pt x="136" y="552"/>
                </a:lnTo>
                <a:lnTo>
                  <a:pt x="134" y="552"/>
                </a:lnTo>
                <a:lnTo>
                  <a:pt x="133" y="552"/>
                </a:lnTo>
                <a:lnTo>
                  <a:pt x="131" y="553"/>
                </a:lnTo>
                <a:lnTo>
                  <a:pt x="131" y="555"/>
                </a:lnTo>
                <a:lnTo>
                  <a:pt x="131" y="555"/>
                </a:lnTo>
                <a:close/>
                <a:moveTo>
                  <a:pt x="267" y="553"/>
                </a:moveTo>
                <a:lnTo>
                  <a:pt x="267" y="553"/>
                </a:lnTo>
                <a:lnTo>
                  <a:pt x="268" y="552"/>
                </a:lnTo>
                <a:lnTo>
                  <a:pt x="270" y="553"/>
                </a:lnTo>
                <a:lnTo>
                  <a:pt x="271" y="553"/>
                </a:lnTo>
                <a:lnTo>
                  <a:pt x="273" y="552"/>
                </a:lnTo>
                <a:lnTo>
                  <a:pt x="273" y="552"/>
                </a:lnTo>
                <a:lnTo>
                  <a:pt x="271" y="552"/>
                </a:lnTo>
                <a:lnTo>
                  <a:pt x="270" y="552"/>
                </a:lnTo>
                <a:lnTo>
                  <a:pt x="267" y="553"/>
                </a:lnTo>
                <a:lnTo>
                  <a:pt x="267" y="553"/>
                </a:lnTo>
                <a:close/>
                <a:moveTo>
                  <a:pt x="569" y="567"/>
                </a:moveTo>
                <a:lnTo>
                  <a:pt x="569" y="567"/>
                </a:lnTo>
                <a:lnTo>
                  <a:pt x="572" y="567"/>
                </a:lnTo>
                <a:lnTo>
                  <a:pt x="575" y="567"/>
                </a:lnTo>
                <a:lnTo>
                  <a:pt x="579" y="562"/>
                </a:lnTo>
                <a:lnTo>
                  <a:pt x="584" y="558"/>
                </a:lnTo>
                <a:lnTo>
                  <a:pt x="588" y="553"/>
                </a:lnTo>
                <a:lnTo>
                  <a:pt x="588" y="553"/>
                </a:lnTo>
                <a:lnTo>
                  <a:pt x="588" y="552"/>
                </a:lnTo>
                <a:lnTo>
                  <a:pt x="587" y="552"/>
                </a:lnTo>
                <a:lnTo>
                  <a:pt x="587" y="552"/>
                </a:lnTo>
                <a:lnTo>
                  <a:pt x="582" y="555"/>
                </a:lnTo>
                <a:lnTo>
                  <a:pt x="578" y="559"/>
                </a:lnTo>
                <a:lnTo>
                  <a:pt x="569" y="567"/>
                </a:lnTo>
                <a:lnTo>
                  <a:pt x="569" y="567"/>
                </a:lnTo>
                <a:close/>
                <a:moveTo>
                  <a:pt x="680" y="555"/>
                </a:moveTo>
                <a:lnTo>
                  <a:pt x="680" y="555"/>
                </a:lnTo>
                <a:lnTo>
                  <a:pt x="678" y="559"/>
                </a:lnTo>
                <a:lnTo>
                  <a:pt x="678" y="564"/>
                </a:lnTo>
                <a:lnTo>
                  <a:pt x="678" y="564"/>
                </a:lnTo>
                <a:lnTo>
                  <a:pt x="683" y="559"/>
                </a:lnTo>
                <a:lnTo>
                  <a:pt x="688" y="552"/>
                </a:lnTo>
                <a:lnTo>
                  <a:pt x="688" y="552"/>
                </a:lnTo>
                <a:lnTo>
                  <a:pt x="683" y="552"/>
                </a:lnTo>
                <a:lnTo>
                  <a:pt x="680" y="555"/>
                </a:lnTo>
                <a:lnTo>
                  <a:pt x="680" y="555"/>
                </a:lnTo>
                <a:close/>
                <a:moveTo>
                  <a:pt x="377" y="558"/>
                </a:moveTo>
                <a:lnTo>
                  <a:pt x="377" y="558"/>
                </a:lnTo>
                <a:lnTo>
                  <a:pt x="378" y="556"/>
                </a:lnTo>
                <a:lnTo>
                  <a:pt x="380" y="556"/>
                </a:lnTo>
                <a:lnTo>
                  <a:pt x="380" y="553"/>
                </a:lnTo>
                <a:lnTo>
                  <a:pt x="380" y="553"/>
                </a:lnTo>
                <a:lnTo>
                  <a:pt x="378" y="552"/>
                </a:lnTo>
                <a:lnTo>
                  <a:pt x="375" y="552"/>
                </a:lnTo>
                <a:lnTo>
                  <a:pt x="375" y="552"/>
                </a:lnTo>
                <a:lnTo>
                  <a:pt x="377" y="555"/>
                </a:lnTo>
                <a:lnTo>
                  <a:pt x="377" y="558"/>
                </a:lnTo>
                <a:lnTo>
                  <a:pt x="377" y="558"/>
                </a:lnTo>
                <a:close/>
                <a:moveTo>
                  <a:pt x="390" y="556"/>
                </a:moveTo>
                <a:lnTo>
                  <a:pt x="390" y="556"/>
                </a:lnTo>
                <a:lnTo>
                  <a:pt x="390" y="553"/>
                </a:lnTo>
                <a:lnTo>
                  <a:pt x="389" y="552"/>
                </a:lnTo>
                <a:lnTo>
                  <a:pt x="387" y="552"/>
                </a:lnTo>
                <a:lnTo>
                  <a:pt x="387" y="552"/>
                </a:lnTo>
                <a:lnTo>
                  <a:pt x="387" y="553"/>
                </a:lnTo>
                <a:lnTo>
                  <a:pt x="387" y="555"/>
                </a:lnTo>
                <a:lnTo>
                  <a:pt x="389" y="556"/>
                </a:lnTo>
                <a:lnTo>
                  <a:pt x="390" y="556"/>
                </a:lnTo>
                <a:lnTo>
                  <a:pt x="390" y="556"/>
                </a:lnTo>
                <a:close/>
                <a:moveTo>
                  <a:pt x="303" y="555"/>
                </a:moveTo>
                <a:lnTo>
                  <a:pt x="303" y="555"/>
                </a:lnTo>
                <a:lnTo>
                  <a:pt x="314" y="556"/>
                </a:lnTo>
                <a:lnTo>
                  <a:pt x="314" y="556"/>
                </a:lnTo>
                <a:lnTo>
                  <a:pt x="312" y="553"/>
                </a:lnTo>
                <a:lnTo>
                  <a:pt x="309" y="553"/>
                </a:lnTo>
                <a:lnTo>
                  <a:pt x="303" y="555"/>
                </a:lnTo>
                <a:lnTo>
                  <a:pt x="303" y="555"/>
                </a:lnTo>
                <a:close/>
                <a:moveTo>
                  <a:pt x="322" y="555"/>
                </a:moveTo>
                <a:lnTo>
                  <a:pt x="322" y="555"/>
                </a:lnTo>
                <a:lnTo>
                  <a:pt x="322" y="556"/>
                </a:lnTo>
                <a:lnTo>
                  <a:pt x="325" y="556"/>
                </a:lnTo>
                <a:lnTo>
                  <a:pt x="326" y="556"/>
                </a:lnTo>
                <a:lnTo>
                  <a:pt x="326" y="555"/>
                </a:lnTo>
                <a:lnTo>
                  <a:pt x="326" y="555"/>
                </a:lnTo>
                <a:lnTo>
                  <a:pt x="323" y="555"/>
                </a:lnTo>
                <a:lnTo>
                  <a:pt x="322" y="555"/>
                </a:lnTo>
                <a:lnTo>
                  <a:pt x="322" y="555"/>
                </a:lnTo>
                <a:close/>
                <a:moveTo>
                  <a:pt x="602" y="573"/>
                </a:moveTo>
                <a:lnTo>
                  <a:pt x="602" y="573"/>
                </a:lnTo>
                <a:lnTo>
                  <a:pt x="605" y="576"/>
                </a:lnTo>
                <a:lnTo>
                  <a:pt x="607" y="579"/>
                </a:lnTo>
                <a:lnTo>
                  <a:pt x="608" y="582"/>
                </a:lnTo>
                <a:lnTo>
                  <a:pt x="611" y="585"/>
                </a:lnTo>
                <a:lnTo>
                  <a:pt x="611" y="585"/>
                </a:lnTo>
                <a:lnTo>
                  <a:pt x="614" y="570"/>
                </a:lnTo>
                <a:lnTo>
                  <a:pt x="614" y="562"/>
                </a:lnTo>
                <a:lnTo>
                  <a:pt x="614" y="555"/>
                </a:lnTo>
                <a:lnTo>
                  <a:pt x="614" y="555"/>
                </a:lnTo>
                <a:lnTo>
                  <a:pt x="602" y="573"/>
                </a:lnTo>
                <a:lnTo>
                  <a:pt x="602" y="573"/>
                </a:lnTo>
                <a:close/>
                <a:moveTo>
                  <a:pt x="76" y="588"/>
                </a:moveTo>
                <a:lnTo>
                  <a:pt x="76" y="588"/>
                </a:lnTo>
                <a:lnTo>
                  <a:pt x="82" y="587"/>
                </a:lnTo>
                <a:lnTo>
                  <a:pt x="88" y="588"/>
                </a:lnTo>
                <a:lnTo>
                  <a:pt x="102" y="593"/>
                </a:lnTo>
                <a:lnTo>
                  <a:pt x="102" y="593"/>
                </a:lnTo>
                <a:lnTo>
                  <a:pt x="101" y="588"/>
                </a:lnTo>
                <a:lnTo>
                  <a:pt x="99" y="587"/>
                </a:lnTo>
                <a:lnTo>
                  <a:pt x="91" y="582"/>
                </a:lnTo>
                <a:lnTo>
                  <a:pt x="91" y="582"/>
                </a:lnTo>
                <a:lnTo>
                  <a:pt x="87" y="585"/>
                </a:lnTo>
                <a:lnTo>
                  <a:pt x="84" y="587"/>
                </a:lnTo>
                <a:lnTo>
                  <a:pt x="81" y="585"/>
                </a:lnTo>
                <a:lnTo>
                  <a:pt x="78" y="582"/>
                </a:lnTo>
                <a:lnTo>
                  <a:pt x="73" y="573"/>
                </a:lnTo>
                <a:lnTo>
                  <a:pt x="69" y="565"/>
                </a:lnTo>
                <a:lnTo>
                  <a:pt x="69" y="565"/>
                </a:lnTo>
                <a:lnTo>
                  <a:pt x="61" y="559"/>
                </a:lnTo>
                <a:lnTo>
                  <a:pt x="55" y="556"/>
                </a:lnTo>
                <a:lnTo>
                  <a:pt x="55" y="556"/>
                </a:lnTo>
                <a:lnTo>
                  <a:pt x="55" y="562"/>
                </a:lnTo>
                <a:lnTo>
                  <a:pt x="56" y="567"/>
                </a:lnTo>
                <a:lnTo>
                  <a:pt x="58" y="571"/>
                </a:lnTo>
                <a:lnTo>
                  <a:pt x="61" y="574"/>
                </a:lnTo>
                <a:lnTo>
                  <a:pt x="69" y="582"/>
                </a:lnTo>
                <a:lnTo>
                  <a:pt x="76" y="588"/>
                </a:lnTo>
                <a:lnTo>
                  <a:pt x="76" y="588"/>
                </a:lnTo>
                <a:close/>
                <a:moveTo>
                  <a:pt x="73" y="562"/>
                </a:moveTo>
                <a:lnTo>
                  <a:pt x="73" y="562"/>
                </a:lnTo>
                <a:lnTo>
                  <a:pt x="78" y="565"/>
                </a:lnTo>
                <a:lnTo>
                  <a:pt x="82" y="570"/>
                </a:lnTo>
                <a:lnTo>
                  <a:pt x="87" y="573"/>
                </a:lnTo>
                <a:lnTo>
                  <a:pt x="93" y="574"/>
                </a:lnTo>
                <a:lnTo>
                  <a:pt x="93" y="574"/>
                </a:lnTo>
                <a:lnTo>
                  <a:pt x="88" y="568"/>
                </a:lnTo>
                <a:lnTo>
                  <a:pt x="84" y="564"/>
                </a:lnTo>
                <a:lnTo>
                  <a:pt x="70" y="556"/>
                </a:lnTo>
                <a:lnTo>
                  <a:pt x="70" y="556"/>
                </a:lnTo>
                <a:lnTo>
                  <a:pt x="70" y="558"/>
                </a:lnTo>
                <a:lnTo>
                  <a:pt x="72" y="559"/>
                </a:lnTo>
                <a:lnTo>
                  <a:pt x="73" y="562"/>
                </a:lnTo>
                <a:lnTo>
                  <a:pt x="73" y="562"/>
                </a:lnTo>
                <a:close/>
                <a:moveTo>
                  <a:pt x="442" y="558"/>
                </a:moveTo>
                <a:lnTo>
                  <a:pt x="442" y="558"/>
                </a:lnTo>
                <a:lnTo>
                  <a:pt x="444" y="571"/>
                </a:lnTo>
                <a:lnTo>
                  <a:pt x="444" y="571"/>
                </a:lnTo>
                <a:lnTo>
                  <a:pt x="451" y="573"/>
                </a:lnTo>
                <a:lnTo>
                  <a:pt x="457" y="576"/>
                </a:lnTo>
                <a:lnTo>
                  <a:pt x="457" y="576"/>
                </a:lnTo>
                <a:lnTo>
                  <a:pt x="454" y="571"/>
                </a:lnTo>
                <a:lnTo>
                  <a:pt x="451" y="567"/>
                </a:lnTo>
                <a:lnTo>
                  <a:pt x="447" y="556"/>
                </a:lnTo>
                <a:lnTo>
                  <a:pt x="447" y="556"/>
                </a:lnTo>
                <a:lnTo>
                  <a:pt x="444" y="556"/>
                </a:lnTo>
                <a:lnTo>
                  <a:pt x="442" y="558"/>
                </a:lnTo>
                <a:lnTo>
                  <a:pt x="442" y="558"/>
                </a:lnTo>
                <a:close/>
                <a:moveTo>
                  <a:pt x="564" y="562"/>
                </a:moveTo>
                <a:lnTo>
                  <a:pt x="564" y="562"/>
                </a:lnTo>
                <a:lnTo>
                  <a:pt x="567" y="562"/>
                </a:lnTo>
                <a:lnTo>
                  <a:pt x="569" y="562"/>
                </a:lnTo>
                <a:lnTo>
                  <a:pt x="569" y="562"/>
                </a:lnTo>
                <a:lnTo>
                  <a:pt x="567" y="559"/>
                </a:lnTo>
                <a:lnTo>
                  <a:pt x="566" y="558"/>
                </a:lnTo>
                <a:lnTo>
                  <a:pt x="566" y="558"/>
                </a:lnTo>
                <a:lnTo>
                  <a:pt x="566" y="561"/>
                </a:lnTo>
                <a:lnTo>
                  <a:pt x="564" y="562"/>
                </a:lnTo>
                <a:lnTo>
                  <a:pt x="564" y="562"/>
                </a:lnTo>
                <a:close/>
                <a:moveTo>
                  <a:pt x="253" y="564"/>
                </a:moveTo>
                <a:lnTo>
                  <a:pt x="253" y="564"/>
                </a:lnTo>
                <a:lnTo>
                  <a:pt x="253" y="565"/>
                </a:lnTo>
                <a:lnTo>
                  <a:pt x="255" y="570"/>
                </a:lnTo>
                <a:lnTo>
                  <a:pt x="255" y="570"/>
                </a:lnTo>
                <a:lnTo>
                  <a:pt x="267" y="571"/>
                </a:lnTo>
                <a:lnTo>
                  <a:pt x="273" y="573"/>
                </a:lnTo>
                <a:lnTo>
                  <a:pt x="279" y="573"/>
                </a:lnTo>
                <a:lnTo>
                  <a:pt x="279" y="573"/>
                </a:lnTo>
                <a:lnTo>
                  <a:pt x="279" y="565"/>
                </a:lnTo>
                <a:lnTo>
                  <a:pt x="277" y="562"/>
                </a:lnTo>
                <a:lnTo>
                  <a:pt x="274" y="559"/>
                </a:lnTo>
                <a:lnTo>
                  <a:pt x="270" y="559"/>
                </a:lnTo>
                <a:lnTo>
                  <a:pt x="261" y="561"/>
                </a:lnTo>
                <a:lnTo>
                  <a:pt x="253" y="564"/>
                </a:lnTo>
                <a:lnTo>
                  <a:pt x="253" y="564"/>
                </a:lnTo>
                <a:close/>
                <a:moveTo>
                  <a:pt x="505" y="565"/>
                </a:moveTo>
                <a:lnTo>
                  <a:pt x="505" y="565"/>
                </a:lnTo>
                <a:lnTo>
                  <a:pt x="508" y="567"/>
                </a:lnTo>
                <a:lnTo>
                  <a:pt x="512" y="567"/>
                </a:lnTo>
                <a:lnTo>
                  <a:pt x="512" y="567"/>
                </a:lnTo>
                <a:lnTo>
                  <a:pt x="509" y="562"/>
                </a:lnTo>
                <a:lnTo>
                  <a:pt x="508" y="559"/>
                </a:lnTo>
                <a:lnTo>
                  <a:pt x="506" y="558"/>
                </a:lnTo>
                <a:lnTo>
                  <a:pt x="506" y="558"/>
                </a:lnTo>
                <a:lnTo>
                  <a:pt x="506" y="562"/>
                </a:lnTo>
                <a:lnTo>
                  <a:pt x="505" y="565"/>
                </a:lnTo>
                <a:lnTo>
                  <a:pt x="505" y="565"/>
                </a:lnTo>
                <a:close/>
                <a:moveTo>
                  <a:pt x="221" y="562"/>
                </a:moveTo>
                <a:lnTo>
                  <a:pt x="221" y="562"/>
                </a:lnTo>
                <a:lnTo>
                  <a:pt x="224" y="564"/>
                </a:lnTo>
                <a:lnTo>
                  <a:pt x="229" y="565"/>
                </a:lnTo>
                <a:lnTo>
                  <a:pt x="233" y="564"/>
                </a:lnTo>
                <a:lnTo>
                  <a:pt x="235" y="564"/>
                </a:lnTo>
                <a:lnTo>
                  <a:pt x="235" y="562"/>
                </a:lnTo>
                <a:lnTo>
                  <a:pt x="235" y="562"/>
                </a:lnTo>
                <a:lnTo>
                  <a:pt x="235" y="559"/>
                </a:lnTo>
                <a:lnTo>
                  <a:pt x="235" y="559"/>
                </a:lnTo>
                <a:lnTo>
                  <a:pt x="227" y="559"/>
                </a:lnTo>
                <a:lnTo>
                  <a:pt x="224" y="559"/>
                </a:lnTo>
                <a:lnTo>
                  <a:pt x="221" y="562"/>
                </a:lnTo>
                <a:lnTo>
                  <a:pt x="221" y="562"/>
                </a:lnTo>
                <a:close/>
                <a:moveTo>
                  <a:pt x="284" y="570"/>
                </a:moveTo>
                <a:lnTo>
                  <a:pt x="284" y="570"/>
                </a:lnTo>
                <a:lnTo>
                  <a:pt x="287" y="570"/>
                </a:lnTo>
                <a:lnTo>
                  <a:pt x="288" y="570"/>
                </a:lnTo>
                <a:lnTo>
                  <a:pt x="288" y="570"/>
                </a:lnTo>
                <a:lnTo>
                  <a:pt x="288" y="571"/>
                </a:lnTo>
                <a:lnTo>
                  <a:pt x="290" y="573"/>
                </a:lnTo>
                <a:lnTo>
                  <a:pt x="290" y="573"/>
                </a:lnTo>
                <a:lnTo>
                  <a:pt x="305" y="574"/>
                </a:lnTo>
                <a:lnTo>
                  <a:pt x="320" y="576"/>
                </a:lnTo>
                <a:lnTo>
                  <a:pt x="320" y="576"/>
                </a:lnTo>
                <a:lnTo>
                  <a:pt x="319" y="571"/>
                </a:lnTo>
                <a:lnTo>
                  <a:pt x="314" y="567"/>
                </a:lnTo>
                <a:lnTo>
                  <a:pt x="309" y="564"/>
                </a:lnTo>
                <a:lnTo>
                  <a:pt x="303" y="562"/>
                </a:lnTo>
                <a:lnTo>
                  <a:pt x="293" y="561"/>
                </a:lnTo>
                <a:lnTo>
                  <a:pt x="282" y="559"/>
                </a:lnTo>
                <a:lnTo>
                  <a:pt x="282" y="559"/>
                </a:lnTo>
                <a:lnTo>
                  <a:pt x="284" y="564"/>
                </a:lnTo>
                <a:lnTo>
                  <a:pt x="284" y="570"/>
                </a:lnTo>
                <a:lnTo>
                  <a:pt x="284" y="570"/>
                </a:lnTo>
                <a:close/>
                <a:moveTo>
                  <a:pt x="576" y="571"/>
                </a:moveTo>
                <a:lnTo>
                  <a:pt x="576" y="571"/>
                </a:lnTo>
                <a:lnTo>
                  <a:pt x="578" y="574"/>
                </a:lnTo>
                <a:lnTo>
                  <a:pt x="576" y="579"/>
                </a:lnTo>
                <a:lnTo>
                  <a:pt x="576" y="579"/>
                </a:lnTo>
                <a:lnTo>
                  <a:pt x="582" y="576"/>
                </a:lnTo>
                <a:lnTo>
                  <a:pt x="588" y="571"/>
                </a:lnTo>
                <a:lnTo>
                  <a:pt x="590" y="568"/>
                </a:lnTo>
                <a:lnTo>
                  <a:pt x="590" y="567"/>
                </a:lnTo>
                <a:lnTo>
                  <a:pt x="590" y="562"/>
                </a:lnTo>
                <a:lnTo>
                  <a:pt x="587" y="559"/>
                </a:lnTo>
                <a:lnTo>
                  <a:pt x="587" y="559"/>
                </a:lnTo>
                <a:lnTo>
                  <a:pt x="576" y="571"/>
                </a:lnTo>
                <a:lnTo>
                  <a:pt x="576" y="571"/>
                </a:lnTo>
                <a:close/>
                <a:moveTo>
                  <a:pt x="357" y="561"/>
                </a:moveTo>
                <a:lnTo>
                  <a:pt x="357" y="561"/>
                </a:lnTo>
                <a:lnTo>
                  <a:pt x="358" y="567"/>
                </a:lnTo>
                <a:lnTo>
                  <a:pt x="361" y="573"/>
                </a:lnTo>
                <a:lnTo>
                  <a:pt x="361" y="573"/>
                </a:lnTo>
                <a:lnTo>
                  <a:pt x="364" y="571"/>
                </a:lnTo>
                <a:lnTo>
                  <a:pt x="366" y="568"/>
                </a:lnTo>
                <a:lnTo>
                  <a:pt x="366" y="561"/>
                </a:lnTo>
                <a:lnTo>
                  <a:pt x="366" y="561"/>
                </a:lnTo>
                <a:lnTo>
                  <a:pt x="361" y="561"/>
                </a:lnTo>
                <a:lnTo>
                  <a:pt x="357" y="561"/>
                </a:lnTo>
                <a:lnTo>
                  <a:pt x="357" y="561"/>
                </a:lnTo>
                <a:close/>
                <a:moveTo>
                  <a:pt x="395" y="565"/>
                </a:moveTo>
                <a:lnTo>
                  <a:pt x="395" y="565"/>
                </a:lnTo>
                <a:lnTo>
                  <a:pt x="393" y="561"/>
                </a:lnTo>
                <a:lnTo>
                  <a:pt x="393" y="561"/>
                </a:lnTo>
                <a:lnTo>
                  <a:pt x="390" y="561"/>
                </a:lnTo>
                <a:lnTo>
                  <a:pt x="390" y="561"/>
                </a:lnTo>
                <a:lnTo>
                  <a:pt x="392" y="564"/>
                </a:lnTo>
                <a:lnTo>
                  <a:pt x="395" y="565"/>
                </a:lnTo>
                <a:lnTo>
                  <a:pt x="395" y="565"/>
                </a:lnTo>
                <a:close/>
                <a:moveTo>
                  <a:pt x="172" y="562"/>
                </a:moveTo>
                <a:lnTo>
                  <a:pt x="172" y="562"/>
                </a:lnTo>
                <a:lnTo>
                  <a:pt x="174" y="564"/>
                </a:lnTo>
                <a:lnTo>
                  <a:pt x="177" y="564"/>
                </a:lnTo>
                <a:lnTo>
                  <a:pt x="178" y="564"/>
                </a:lnTo>
                <a:lnTo>
                  <a:pt x="180" y="562"/>
                </a:lnTo>
                <a:lnTo>
                  <a:pt x="180" y="562"/>
                </a:lnTo>
                <a:lnTo>
                  <a:pt x="175" y="561"/>
                </a:lnTo>
                <a:lnTo>
                  <a:pt x="174" y="562"/>
                </a:lnTo>
                <a:lnTo>
                  <a:pt x="172" y="562"/>
                </a:lnTo>
                <a:lnTo>
                  <a:pt x="172" y="562"/>
                </a:lnTo>
                <a:close/>
                <a:moveTo>
                  <a:pt x="332" y="564"/>
                </a:moveTo>
                <a:lnTo>
                  <a:pt x="332" y="564"/>
                </a:lnTo>
                <a:lnTo>
                  <a:pt x="334" y="565"/>
                </a:lnTo>
                <a:lnTo>
                  <a:pt x="337" y="565"/>
                </a:lnTo>
                <a:lnTo>
                  <a:pt x="337" y="565"/>
                </a:lnTo>
                <a:lnTo>
                  <a:pt x="335" y="562"/>
                </a:lnTo>
                <a:lnTo>
                  <a:pt x="335" y="561"/>
                </a:lnTo>
                <a:lnTo>
                  <a:pt x="334" y="561"/>
                </a:lnTo>
                <a:lnTo>
                  <a:pt x="334" y="561"/>
                </a:lnTo>
                <a:lnTo>
                  <a:pt x="332" y="562"/>
                </a:lnTo>
                <a:lnTo>
                  <a:pt x="332" y="564"/>
                </a:lnTo>
                <a:lnTo>
                  <a:pt x="332" y="564"/>
                </a:lnTo>
                <a:close/>
                <a:moveTo>
                  <a:pt x="355" y="573"/>
                </a:moveTo>
                <a:lnTo>
                  <a:pt x="355" y="573"/>
                </a:lnTo>
                <a:lnTo>
                  <a:pt x="354" y="567"/>
                </a:lnTo>
                <a:lnTo>
                  <a:pt x="351" y="562"/>
                </a:lnTo>
                <a:lnTo>
                  <a:pt x="351" y="562"/>
                </a:lnTo>
                <a:lnTo>
                  <a:pt x="346" y="561"/>
                </a:lnTo>
                <a:lnTo>
                  <a:pt x="341" y="561"/>
                </a:lnTo>
                <a:lnTo>
                  <a:pt x="341" y="561"/>
                </a:lnTo>
                <a:lnTo>
                  <a:pt x="343" y="565"/>
                </a:lnTo>
                <a:lnTo>
                  <a:pt x="346" y="568"/>
                </a:lnTo>
                <a:lnTo>
                  <a:pt x="355" y="573"/>
                </a:lnTo>
                <a:lnTo>
                  <a:pt x="355" y="573"/>
                </a:lnTo>
                <a:close/>
                <a:moveTo>
                  <a:pt x="404" y="567"/>
                </a:moveTo>
                <a:lnTo>
                  <a:pt x="404" y="567"/>
                </a:lnTo>
                <a:lnTo>
                  <a:pt x="402" y="564"/>
                </a:lnTo>
                <a:lnTo>
                  <a:pt x="399" y="561"/>
                </a:lnTo>
                <a:lnTo>
                  <a:pt x="399" y="561"/>
                </a:lnTo>
                <a:lnTo>
                  <a:pt x="401" y="565"/>
                </a:lnTo>
                <a:lnTo>
                  <a:pt x="401" y="567"/>
                </a:lnTo>
                <a:lnTo>
                  <a:pt x="404" y="567"/>
                </a:lnTo>
                <a:lnTo>
                  <a:pt x="404" y="567"/>
                </a:lnTo>
                <a:close/>
                <a:moveTo>
                  <a:pt x="140" y="577"/>
                </a:moveTo>
                <a:lnTo>
                  <a:pt x="140" y="577"/>
                </a:lnTo>
                <a:lnTo>
                  <a:pt x="142" y="577"/>
                </a:lnTo>
                <a:lnTo>
                  <a:pt x="143" y="579"/>
                </a:lnTo>
                <a:lnTo>
                  <a:pt x="143" y="579"/>
                </a:lnTo>
                <a:lnTo>
                  <a:pt x="148" y="574"/>
                </a:lnTo>
                <a:lnTo>
                  <a:pt x="152" y="573"/>
                </a:lnTo>
                <a:lnTo>
                  <a:pt x="157" y="570"/>
                </a:lnTo>
                <a:lnTo>
                  <a:pt x="160" y="567"/>
                </a:lnTo>
                <a:lnTo>
                  <a:pt x="160" y="567"/>
                </a:lnTo>
                <a:lnTo>
                  <a:pt x="159" y="565"/>
                </a:lnTo>
                <a:lnTo>
                  <a:pt x="159" y="562"/>
                </a:lnTo>
                <a:lnTo>
                  <a:pt x="159" y="562"/>
                </a:lnTo>
                <a:lnTo>
                  <a:pt x="151" y="562"/>
                </a:lnTo>
                <a:lnTo>
                  <a:pt x="142" y="562"/>
                </a:lnTo>
                <a:lnTo>
                  <a:pt x="142" y="562"/>
                </a:lnTo>
                <a:lnTo>
                  <a:pt x="140" y="570"/>
                </a:lnTo>
                <a:lnTo>
                  <a:pt x="140" y="577"/>
                </a:lnTo>
                <a:lnTo>
                  <a:pt x="140" y="577"/>
                </a:lnTo>
                <a:close/>
                <a:moveTo>
                  <a:pt x="165" y="567"/>
                </a:moveTo>
                <a:lnTo>
                  <a:pt x="165" y="567"/>
                </a:lnTo>
                <a:lnTo>
                  <a:pt x="166" y="567"/>
                </a:lnTo>
                <a:lnTo>
                  <a:pt x="168" y="567"/>
                </a:lnTo>
                <a:lnTo>
                  <a:pt x="168" y="567"/>
                </a:lnTo>
                <a:lnTo>
                  <a:pt x="166" y="562"/>
                </a:lnTo>
                <a:lnTo>
                  <a:pt x="166" y="562"/>
                </a:lnTo>
                <a:lnTo>
                  <a:pt x="165" y="562"/>
                </a:lnTo>
                <a:lnTo>
                  <a:pt x="165" y="562"/>
                </a:lnTo>
                <a:lnTo>
                  <a:pt x="165" y="567"/>
                </a:lnTo>
                <a:lnTo>
                  <a:pt x="165" y="567"/>
                </a:lnTo>
                <a:close/>
                <a:moveTo>
                  <a:pt x="378" y="571"/>
                </a:moveTo>
                <a:lnTo>
                  <a:pt x="378" y="571"/>
                </a:lnTo>
                <a:lnTo>
                  <a:pt x="378" y="570"/>
                </a:lnTo>
                <a:lnTo>
                  <a:pt x="378" y="568"/>
                </a:lnTo>
                <a:lnTo>
                  <a:pt x="377" y="567"/>
                </a:lnTo>
                <a:lnTo>
                  <a:pt x="377" y="564"/>
                </a:lnTo>
                <a:lnTo>
                  <a:pt x="377" y="564"/>
                </a:lnTo>
                <a:lnTo>
                  <a:pt x="375" y="562"/>
                </a:lnTo>
                <a:lnTo>
                  <a:pt x="373" y="562"/>
                </a:lnTo>
                <a:lnTo>
                  <a:pt x="372" y="562"/>
                </a:lnTo>
                <a:lnTo>
                  <a:pt x="372" y="562"/>
                </a:lnTo>
                <a:lnTo>
                  <a:pt x="373" y="565"/>
                </a:lnTo>
                <a:lnTo>
                  <a:pt x="375" y="568"/>
                </a:lnTo>
                <a:lnTo>
                  <a:pt x="375" y="570"/>
                </a:lnTo>
                <a:lnTo>
                  <a:pt x="378" y="571"/>
                </a:lnTo>
                <a:lnTo>
                  <a:pt x="378" y="571"/>
                </a:lnTo>
                <a:close/>
                <a:moveTo>
                  <a:pt x="526" y="564"/>
                </a:moveTo>
                <a:lnTo>
                  <a:pt x="526" y="564"/>
                </a:lnTo>
                <a:lnTo>
                  <a:pt x="526" y="571"/>
                </a:lnTo>
                <a:lnTo>
                  <a:pt x="526" y="571"/>
                </a:lnTo>
                <a:lnTo>
                  <a:pt x="527" y="570"/>
                </a:lnTo>
                <a:lnTo>
                  <a:pt x="529" y="567"/>
                </a:lnTo>
                <a:lnTo>
                  <a:pt x="529" y="565"/>
                </a:lnTo>
                <a:lnTo>
                  <a:pt x="527" y="562"/>
                </a:lnTo>
                <a:lnTo>
                  <a:pt x="527" y="562"/>
                </a:lnTo>
                <a:lnTo>
                  <a:pt x="527" y="564"/>
                </a:lnTo>
                <a:lnTo>
                  <a:pt x="526" y="564"/>
                </a:lnTo>
                <a:lnTo>
                  <a:pt x="526" y="564"/>
                </a:lnTo>
                <a:close/>
                <a:moveTo>
                  <a:pt x="552" y="567"/>
                </a:moveTo>
                <a:lnTo>
                  <a:pt x="552" y="567"/>
                </a:lnTo>
                <a:lnTo>
                  <a:pt x="553" y="565"/>
                </a:lnTo>
                <a:lnTo>
                  <a:pt x="553" y="562"/>
                </a:lnTo>
                <a:lnTo>
                  <a:pt x="553" y="562"/>
                </a:lnTo>
                <a:lnTo>
                  <a:pt x="552" y="562"/>
                </a:lnTo>
                <a:lnTo>
                  <a:pt x="552" y="562"/>
                </a:lnTo>
                <a:lnTo>
                  <a:pt x="552" y="564"/>
                </a:lnTo>
                <a:lnTo>
                  <a:pt x="552" y="567"/>
                </a:lnTo>
                <a:lnTo>
                  <a:pt x="552" y="567"/>
                </a:lnTo>
                <a:close/>
                <a:moveTo>
                  <a:pt x="686" y="568"/>
                </a:moveTo>
                <a:lnTo>
                  <a:pt x="686" y="568"/>
                </a:lnTo>
                <a:lnTo>
                  <a:pt x="689" y="565"/>
                </a:lnTo>
                <a:lnTo>
                  <a:pt x="689" y="564"/>
                </a:lnTo>
                <a:lnTo>
                  <a:pt x="688" y="562"/>
                </a:lnTo>
                <a:lnTo>
                  <a:pt x="688" y="562"/>
                </a:lnTo>
                <a:lnTo>
                  <a:pt x="688" y="564"/>
                </a:lnTo>
                <a:lnTo>
                  <a:pt x="686" y="565"/>
                </a:lnTo>
                <a:lnTo>
                  <a:pt x="685" y="567"/>
                </a:lnTo>
                <a:lnTo>
                  <a:pt x="686" y="568"/>
                </a:lnTo>
                <a:lnTo>
                  <a:pt x="686" y="568"/>
                </a:lnTo>
                <a:close/>
                <a:moveTo>
                  <a:pt x="96" y="567"/>
                </a:moveTo>
                <a:lnTo>
                  <a:pt x="96" y="567"/>
                </a:lnTo>
                <a:lnTo>
                  <a:pt x="107" y="577"/>
                </a:lnTo>
                <a:lnTo>
                  <a:pt x="113" y="584"/>
                </a:lnTo>
                <a:lnTo>
                  <a:pt x="119" y="587"/>
                </a:lnTo>
                <a:lnTo>
                  <a:pt x="119" y="587"/>
                </a:lnTo>
                <a:lnTo>
                  <a:pt x="114" y="574"/>
                </a:lnTo>
                <a:lnTo>
                  <a:pt x="111" y="562"/>
                </a:lnTo>
                <a:lnTo>
                  <a:pt x="111" y="562"/>
                </a:lnTo>
                <a:lnTo>
                  <a:pt x="107" y="564"/>
                </a:lnTo>
                <a:lnTo>
                  <a:pt x="104" y="565"/>
                </a:lnTo>
                <a:lnTo>
                  <a:pt x="101" y="565"/>
                </a:lnTo>
                <a:lnTo>
                  <a:pt x="96" y="567"/>
                </a:lnTo>
                <a:lnTo>
                  <a:pt x="96" y="567"/>
                </a:lnTo>
                <a:close/>
                <a:moveTo>
                  <a:pt x="203" y="570"/>
                </a:moveTo>
                <a:lnTo>
                  <a:pt x="203" y="570"/>
                </a:lnTo>
                <a:lnTo>
                  <a:pt x="204" y="568"/>
                </a:lnTo>
                <a:lnTo>
                  <a:pt x="204" y="567"/>
                </a:lnTo>
                <a:lnTo>
                  <a:pt x="203" y="562"/>
                </a:lnTo>
                <a:lnTo>
                  <a:pt x="203" y="562"/>
                </a:lnTo>
                <a:lnTo>
                  <a:pt x="200" y="562"/>
                </a:lnTo>
                <a:lnTo>
                  <a:pt x="200" y="562"/>
                </a:lnTo>
                <a:lnTo>
                  <a:pt x="201" y="567"/>
                </a:lnTo>
                <a:lnTo>
                  <a:pt x="203" y="570"/>
                </a:lnTo>
                <a:lnTo>
                  <a:pt x="203" y="570"/>
                </a:lnTo>
                <a:close/>
                <a:moveTo>
                  <a:pt x="651" y="565"/>
                </a:moveTo>
                <a:lnTo>
                  <a:pt x="651" y="565"/>
                </a:lnTo>
                <a:lnTo>
                  <a:pt x="654" y="565"/>
                </a:lnTo>
                <a:lnTo>
                  <a:pt x="654" y="564"/>
                </a:lnTo>
                <a:lnTo>
                  <a:pt x="654" y="564"/>
                </a:lnTo>
                <a:lnTo>
                  <a:pt x="654" y="564"/>
                </a:lnTo>
                <a:lnTo>
                  <a:pt x="653" y="564"/>
                </a:lnTo>
                <a:lnTo>
                  <a:pt x="651" y="565"/>
                </a:lnTo>
                <a:lnTo>
                  <a:pt x="651" y="565"/>
                </a:lnTo>
                <a:close/>
                <a:moveTo>
                  <a:pt x="742" y="573"/>
                </a:moveTo>
                <a:lnTo>
                  <a:pt x="742" y="573"/>
                </a:lnTo>
                <a:lnTo>
                  <a:pt x="750" y="570"/>
                </a:lnTo>
                <a:lnTo>
                  <a:pt x="752" y="567"/>
                </a:lnTo>
                <a:lnTo>
                  <a:pt x="753" y="564"/>
                </a:lnTo>
                <a:lnTo>
                  <a:pt x="753" y="564"/>
                </a:lnTo>
                <a:lnTo>
                  <a:pt x="750" y="564"/>
                </a:lnTo>
                <a:lnTo>
                  <a:pt x="747" y="567"/>
                </a:lnTo>
                <a:lnTo>
                  <a:pt x="742" y="573"/>
                </a:lnTo>
                <a:lnTo>
                  <a:pt x="742" y="573"/>
                </a:lnTo>
                <a:close/>
                <a:moveTo>
                  <a:pt x="186" y="567"/>
                </a:moveTo>
                <a:lnTo>
                  <a:pt x="186" y="567"/>
                </a:lnTo>
                <a:lnTo>
                  <a:pt x="186" y="577"/>
                </a:lnTo>
                <a:lnTo>
                  <a:pt x="186" y="587"/>
                </a:lnTo>
                <a:lnTo>
                  <a:pt x="186" y="587"/>
                </a:lnTo>
                <a:lnTo>
                  <a:pt x="198" y="584"/>
                </a:lnTo>
                <a:lnTo>
                  <a:pt x="212" y="581"/>
                </a:lnTo>
                <a:lnTo>
                  <a:pt x="212" y="581"/>
                </a:lnTo>
                <a:lnTo>
                  <a:pt x="212" y="579"/>
                </a:lnTo>
                <a:lnTo>
                  <a:pt x="210" y="577"/>
                </a:lnTo>
                <a:lnTo>
                  <a:pt x="209" y="573"/>
                </a:lnTo>
                <a:lnTo>
                  <a:pt x="209" y="573"/>
                </a:lnTo>
                <a:lnTo>
                  <a:pt x="207" y="577"/>
                </a:lnTo>
                <a:lnTo>
                  <a:pt x="206" y="579"/>
                </a:lnTo>
                <a:lnTo>
                  <a:pt x="203" y="579"/>
                </a:lnTo>
                <a:lnTo>
                  <a:pt x="201" y="577"/>
                </a:lnTo>
                <a:lnTo>
                  <a:pt x="197" y="571"/>
                </a:lnTo>
                <a:lnTo>
                  <a:pt x="195" y="564"/>
                </a:lnTo>
                <a:lnTo>
                  <a:pt x="195" y="564"/>
                </a:lnTo>
                <a:lnTo>
                  <a:pt x="191" y="565"/>
                </a:lnTo>
                <a:lnTo>
                  <a:pt x="186" y="567"/>
                </a:lnTo>
                <a:lnTo>
                  <a:pt x="186" y="567"/>
                </a:lnTo>
                <a:close/>
                <a:moveTo>
                  <a:pt x="468" y="573"/>
                </a:moveTo>
                <a:lnTo>
                  <a:pt x="468" y="573"/>
                </a:lnTo>
                <a:lnTo>
                  <a:pt x="468" y="570"/>
                </a:lnTo>
                <a:lnTo>
                  <a:pt x="468" y="565"/>
                </a:lnTo>
                <a:lnTo>
                  <a:pt x="468" y="565"/>
                </a:lnTo>
                <a:lnTo>
                  <a:pt x="465" y="564"/>
                </a:lnTo>
                <a:lnTo>
                  <a:pt x="465" y="564"/>
                </a:lnTo>
                <a:lnTo>
                  <a:pt x="465" y="570"/>
                </a:lnTo>
                <a:lnTo>
                  <a:pt x="466" y="573"/>
                </a:lnTo>
                <a:lnTo>
                  <a:pt x="468" y="573"/>
                </a:lnTo>
                <a:lnTo>
                  <a:pt x="468" y="573"/>
                </a:lnTo>
                <a:close/>
                <a:moveTo>
                  <a:pt x="535" y="573"/>
                </a:moveTo>
                <a:lnTo>
                  <a:pt x="535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68"/>
                </a:lnTo>
                <a:lnTo>
                  <a:pt x="538" y="565"/>
                </a:lnTo>
                <a:lnTo>
                  <a:pt x="537" y="564"/>
                </a:lnTo>
                <a:lnTo>
                  <a:pt x="537" y="564"/>
                </a:lnTo>
                <a:lnTo>
                  <a:pt x="535" y="568"/>
                </a:lnTo>
                <a:lnTo>
                  <a:pt x="535" y="573"/>
                </a:lnTo>
                <a:lnTo>
                  <a:pt x="535" y="573"/>
                </a:lnTo>
                <a:close/>
                <a:moveTo>
                  <a:pt x="549" y="576"/>
                </a:moveTo>
                <a:lnTo>
                  <a:pt x="549" y="576"/>
                </a:lnTo>
                <a:lnTo>
                  <a:pt x="549" y="570"/>
                </a:lnTo>
                <a:lnTo>
                  <a:pt x="547" y="567"/>
                </a:lnTo>
                <a:lnTo>
                  <a:pt x="546" y="564"/>
                </a:lnTo>
                <a:lnTo>
                  <a:pt x="544" y="564"/>
                </a:lnTo>
                <a:lnTo>
                  <a:pt x="544" y="564"/>
                </a:lnTo>
                <a:lnTo>
                  <a:pt x="544" y="571"/>
                </a:lnTo>
                <a:lnTo>
                  <a:pt x="546" y="574"/>
                </a:lnTo>
                <a:lnTo>
                  <a:pt x="549" y="576"/>
                </a:lnTo>
                <a:lnTo>
                  <a:pt x="549" y="576"/>
                </a:lnTo>
                <a:close/>
                <a:moveTo>
                  <a:pt x="216" y="576"/>
                </a:moveTo>
                <a:lnTo>
                  <a:pt x="216" y="576"/>
                </a:lnTo>
                <a:lnTo>
                  <a:pt x="219" y="573"/>
                </a:lnTo>
                <a:lnTo>
                  <a:pt x="219" y="573"/>
                </a:lnTo>
                <a:lnTo>
                  <a:pt x="216" y="567"/>
                </a:lnTo>
                <a:lnTo>
                  <a:pt x="216" y="567"/>
                </a:lnTo>
                <a:lnTo>
                  <a:pt x="213" y="567"/>
                </a:lnTo>
                <a:lnTo>
                  <a:pt x="212" y="565"/>
                </a:lnTo>
                <a:lnTo>
                  <a:pt x="212" y="565"/>
                </a:lnTo>
                <a:lnTo>
                  <a:pt x="212" y="568"/>
                </a:lnTo>
                <a:lnTo>
                  <a:pt x="213" y="571"/>
                </a:lnTo>
                <a:lnTo>
                  <a:pt x="216" y="576"/>
                </a:lnTo>
                <a:lnTo>
                  <a:pt x="216" y="576"/>
                </a:lnTo>
                <a:close/>
                <a:moveTo>
                  <a:pt x="492" y="576"/>
                </a:moveTo>
                <a:lnTo>
                  <a:pt x="492" y="576"/>
                </a:lnTo>
                <a:lnTo>
                  <a:pt x="492" y="573"/>
                </a:lnTo>
                <a:lnTo>
                  <a:pt x="491" y="568"/>
                </a:lnTo>
                <a:lnTo>
                  <a:pt x="488" y="567"/>
                </a:lnTo>
                <a:lnTo>
                  <a:pt x="485" y="565"/>
                </a:lnTo>
                <a:lnTo>
                  <a:pt x="483" y="567"/>
                </a:lnTo>
                <a:lnTo>
                  <a:pt x="483" y="567"/>
                </a:lnTo>
                <a:lnTo>
                  <a:pt x="488" y="573"/>
                </a:lnTo>
                <a:lnTo>
                  <a:pt x="489" y="574"/>
                </a:lnTo>
                <a:lnTo>
                  <a:pt x="492" y="576"/>
                </a:lnTo>
                <a:lnTo>
                  <a:pt x="492" y="576"/>
                </a:lnTo>
                <a:close/>
                <a:moveTo>
                  <a:pt x="730" y="571"/>
                </a:moveTo>
                <a:lnTo>
                  <a:pt x="730" y="571"/>
                </a:lnTo>
                <a:lnTo>
                  <a:pt x="732" y="568"/>
                </a:lnTo>
                <a:lnTo>
                  <a:pt x="733" y="567"/>
                </a:lnTo>
                <a:lnTo>
                  <a:pt x="732" y="567"/>
                </a:lnTo>
                <a:lnTo>
                  <a:pt x="732" y="567"/>
                </a:lnTo>
                <a:lnTo>
                  <a:pt x="730" y="570"/>
                </a:lnTo>
                <a:lnTo>
                  <a:pt x="730" y="570"/>
                </a:lnTo>
                <a:lnTo>
                  <a:pt x="730" y="571"/>
                </a:lnTo>
                <a:lnTo>
                  <a:pt x="730" y="571"/>
                </a:lnTo>
                <a:close/>
                <a:moveTo>
                  <a:pt x="175" y="568"/>
                </a:moveTo>
                <a:lnTo>
                  <a:pt x="175" y="568"/>
                </a:lnTo>
                <a:lnTo>
                  <a:pt x="178" y="574"/>
                </a:lnTo>
                <a:lnTo>
                  <a:pt x="181" y="577"/>
                </a:lnTo>
                <a:lnTo>
                  <a:pt x="181" y="577"/>
                </a:lnTo>
                <a:lnTo>
                  <a:pt x="181" y="571"/>
                </a:lnTo>
                <a:lnTo>
                  <a:pt x="181" y="570"/>
                </a:lnTo>
                <a:lnTo>
                  <a:pt x="180" y="567"/>
                </a:lnTo>
                <a:lnTo>
                  <a:pt x="180" y="567"/>
                </a:lnTo>
                <a:lnTo>
                  <a:pt x="178" y="568"/>
                </a:lnTo>
                <a:lnTo>
                  <a:pt x="175" y="568"/>
                </a:lnTo>
                <a:lnTo>
                  <a:pt x="175" y="568"/>
                </a:lnTo>
                <a:close/>
                <a:moveTo>
                  <a:pt x="345" y="576"/>
                </a:moveTo>
                <a:lnTo>
                  <a:pt x="345" y="576"/>
                </a:lnTo>
                <a:lnTo>
                  <a:pt x="341" y="573"/>
                </a:lnTo>
                <a:lnTo>
                  <a:pt x="335" y="570"/>
                </a:lnTo>
                <a:lnTo>
                  <a:pt x="329" y="568"/>
                </a:lnTo>
                <a:lnTo>
                  <a:pt x="323" y="568"/>
                </a:lnTo>
                <a:lnTo>
                  <a:pt x="323" y="568"/>
                </a:lnTo>
                <a:lnTo>
                  <a:pt x="328" y="571"/>
                </a:lnTo>
                <a:lnTo>
                  <a:pt x="334" y="574"/>
                </a:lnTo>
                <a:lnTo>
                  <a:pt x="338" y="577"/>
                </a:lnTo>
                <a:lnTo>
                  <a:pt x="341" y="577"/>
                </a:lnTo>
                <a:lnTo>
                  <a:pt x="345" y="576"/>
                </a:lnTo>
                <a:lnTo>
                  <a:pt x="345" y="576"/>
                </a:lnTo>
                <a:close/>
                <a:moveTo>
                  <a:pt x="392" y="584"/>
                </a:moveTo>
                <a:lnTo>
                  <a:pt x="392" y="584"/>
                </a:lnTo>
                <a:lnTo>
                  <a:pt x="392" y="584"/>
                </a:lnTo>
                <a:lnTo>
                  <a:pt x="393" y="584"/>
                </a:lnTo>
                <a:lnTo>
                  <a:pt x="393" y="584"/>
                </a:lnTo>
                <a:lnTo>
                  <a:pt x="392" y="574"/>
                </a:lnTo>
                <a:lnTo>
                  <a:pt x="390" y="571"/>
                </a:lnTo>
                <a:lnTo>
                  <a:pt x="387" y="568"/>
                </a:lnTo>
                <a:lnTo>
                  <a:pt x="387" y="568"/>
                </a:lnTo>
                <a:lnTo>
                  <a:pt x="386" y="573"/>
                </a:lnTo>
                <a:lnTo>
                  <a:pt x="387" y="577"/>
                </a:lnTo>
                <a:lnTo>
                  <a:pt x="389" y="581"/>
                </a:lnTo>
                <a:lnTo>
                  <a:pt x="392" y="584"/>
                </a:lnTo>
                <a:lnTo>
                  <a:pt x="392" y="584"/>
                </a:lnTo>
                <a:close/>
                <a:moveTo>
                  <a:pt x="226" y="574"/>
                </a:moveTo>
                <a:lnTo>
                  <a:pt x="226" y="574"/>
                </a:lnTo>
                <a:lnTo>
                  <a:pt x="236" y="574"/>
                </a:lnTo>
                <a:lnTo>
                  <a:pt x="245" y="573"/>
                </a:lnTo>
                <a:lnTo>
                  <a:pt x="245" y="573"/>
                </a:lnTo>
                <a:lnTo>
                  <a:pt x="241" y="571"/>
                </a:lnTo>
                <a:lnTo>
                  <a:pt x="235" y="570"/>
                </a:lnTo>
                <a:lnTo>
                  <a:pt x="230" y="571"/>
                </a:lnTo>
                <a:lnTo>
                  <a:pt x="227" y="573"/>
                </a:lnTo>
                <a:lnTo>
                  <a:pt x="226" y="574"/>
                </a:lnTo>
                <a:lnTo>
                  <a:pt x="226" y="574"/>
                </a:lnTo>
                <a:close/>
                <a:moveTo>
                  <a:pt x="563" y="576"/>
                </a:moveTo>
                <a:lnTo>
                  <a:pt x="563" y="576"/>
                </a:lnTo>
                <a:lnTo>
                  <a:pt x="566" y="576"/>
                </a:lnTo>
                <a:lnTo>
                  <a:pt x="567" y="574"/>
                </a:lnTo>
                <a:lnTo>
                  <a:pt x="569" y="573"/>
                </a:lnTo>
                <a:lnTo>
                  <a:pt x="569" y="573"/>
                </a:lnTo>
                <a:lnTo>
                  <a:pt x="567" y="571"/>
                </a:lnTo>
                <a:lnTo>
                  <a:pt x="564" y="570"/>
                </a:lnTo>
                <a:lnTo>
                  <a:pt x="564" y="570"/>
                </a:lnTo>
                <a:lnTo>
                  <a:pt x="563" y="576"/>
                </a:lnTo>
                <a:lnTo>
                  <a:pt x="563" y="576"/>
                </a:lnTo>
                <a:close/>
                <a:moveTo>
                  <a:pt x="166" y="590"/>
                </a:moveTo>
                <a:lnTo>
                  <a:pt x="166" y="590"/>
                </a:lnTo>
                <a:lnTo>
                  <a:pt x="172" y="590"/>
                </a:lnTo>
                <a:lnTo>
                  <a:pt x="180" y="590"/>
                </a:lnTo>
                <a:lnTo>
                  <a:pt x="180" y="590"/>
                </a:lnTo>
                <a:lnTo>
                  <a:pt x="178" y="585"/>
                </a:lnTo>
                <a:lnTo>
                  <a:pt x="175" y="581"/>
                </a:lnTo>
                <a:lnTo>
                  <a:pt x="171" y="571"/>
                </a:lnTo>
                <a:lnTo>
                  <a:pt x="171" y="571"/>
                </a:lnTo>
                <a:lnTo>
                  <a:pt x="168" y="571"/>
                </a:lnTo>
                <a:lnTo>
                  <a:pt x="165" y="571"/>
                </a:lnTo>
                <a:lnTo>
                  <a:pt x="165" y="571"/>
                </a:lnTo>
                <a:lnTo>
                  <a:pt x="166" y="581"/>
                </a:lnTo>
                <a:lnTo>
                  <a:pt x="166" y="590"/>
                </a:lnTo>
                <a:lnTo>
                  <a:pt x="166" y="590"/>
                </a:lnTo>
                <a:close/>
                <a:moveTo>
                  <a:pt x="688" y="571"/>
                </a:moveTo>
                <a:lnTo>
                  <a:pt x="688" y="571"/>
                </a:lnTo>
                <a:lnTo>
                  <a:pt x="678" y="582"/>
                </a:lnTo>
                <a:lnTo>
                  <a:pt x="674" y="588"/>
                </a:lnTo>
                <a:lnTo>
                  <a:pt x="669" y="593"/>
                </a:lnTo>
                <a:lnTo>
                  <a:pt x="669" y="593"/>
                </a:lnTo>
                <a:lnTo>
                  <a:pt x="683" y="585"/>
                </a:lnTo>
                <a:lnTo>
                  <a:pt x="688" y="579"/>
                </a:lnTo>
                <a:lnTo>
                  <a:pt x="691" y="571"/>
                </a:lnTo>
                <a:lnTo>
                  <a:pt x="691" y="571"/>
                </a:lnTo>
                <a:lnTo>
                  <a:pt x="688" y="571"/>
                </a:lnTo>
                <a:lnTo>
                  <a:pt x="688" y="571"/>
                </a:lnTo>
                <a:close/>
                <a:moveTo>
                  <a:pt x="401" y="584"/>
                </a:moveTo>
                <a:lnTo>
                  <a:pt x="401" y="584"/>
                </a:lnTo>
                <a:lnTo>
                  <a:pt x="399" y="577"/>
                </a:lnTo>
                <a:lnTo>
                  <a:pt x="398" y="574"/>
                </a:lnTo>
                <a:lnTo>
                  <a:pt x="395" y="573"/>
                </a:lnTo>
                <a:lnTo>
                  <a:pt x="395" y="573"/>
                </a:lnTo>
                <a:lnTo>
                  <a:pt x="398" y="579"/>
                </a:lnTo>
                <a:lnTo>
                  <a:pt x="401" y="584"/>
                </a:lnTo>
                <a:lnTo>
                  <a:pt x="401" y="584"/>
                </a:lnTo>
                <a:close/>
                <a:moveTo>
                  <a:pt x="503" y="585"/>
                </a:moveTo>
                <a:lnTo>
                  <a:pt x="503" y="585"/>
                </a:lnTo>
                <a:lnTo>
                  <a:pt x="505" y="590"/>
                </a:lnTo>
                <a:lnTo>
                  <a:pt x="506" y="593"/>
                </a:lnTo>
                <a:lnTo>
                  <a:pt x="509" y="600"/>
                </a:lnTo>
                <a:lnTo>
                  <a:pt x="509" y="600"/>
                </a:lnTo>
                <a:lnTo>
                  <a:pt x="514" y="597"/>
                </a:lnTo>
                <a:lnTo>
                  <a:pt x="517" y="596"/>
                </a:lnTo>
                <a:lnTo>
                  <a:pt x="517" y="596"/>
                </a:lnTo>
                <a:lnTo>
                  <a:pt x="515" y="582"/>
                </a:lnTo>
                <a:lnTo>
                  <a:pt x="515" y="577"/>
                </a:lnTo>
                <a:lnTo>
                  <a:pt x="512" y="573"/>
                </a:lnTo>
                <a:lnTo>
                  <a:pt x="512" y="573"/>
                </a:lnTo>
                <a:lnTo>
                  <a:pt x="511" y="576"/>
                </a:lnTo>
                <a:lnTo>
                  <a:pt x="508" y="579"/>
                </a:lnTo>
                <a:lnTo>
                  <a:pt x="505" y="582"/>
                </a:lnTo>
                <a:lnTo>
                  <a:pt x="503" y="585"/>
                </a:lnTo>
                <a:lnTo>
                  <a:pt x="503" y="585"/>
                </a:lnTo>
                <a:close/>
                <a:moveTo>
                  <a:pt x="625" y="597"/>
                </a:moveTo>
                <a:lnTo>
                  <a:pt x="625" y="597"/>
                </a:lnTo>
                <a:lnTo>
                  <a:pt x="631" y="593"/>
                </a:lnTo>
                <a:lnTo>
                  <a:pt x="637" y="587"/>
                </a:lnTo>
                <a:lnTo>
                  <a:pt x="642" y="581"/>
                </a:lnTo>
                <a:lnTo>
                  <a:pt x="648" y="574"/>
                </a:lnTo>
                <a:lnTo>
                  <a:pt x="648" y="574"/>
                </a:lnTo>
                <a:lnTo>
                  <a:pt x="648" y="573"/>
                </a:lnTo>
                <a:lnTo>
                  <a:pt x="646" y="573"/>
                </a:lnTo>
                <a:lnTo>
                  <a:pt x="646" y="573"/>
                </a:lnTo>
                <a:lnTo>
                  <a:pt x="634" y="582"/>
                </a:lnTo>
                <a:lnTo>
                  <a:pt x="628" y="588"/>
                </a:lnTo>
                <a:lnTo>
                  <a:pt x="627" y="593"/>
                </a:lnTo>
                <a:lnTo>
                  <a:pt x="625" y="597"/>
                </a:lnTo>
                <a:lnTo>
                  <a:pt x="625" y="597"/>
                </a:lnTo>
                <a:close/>
                <a:moveTo>
                  <a:pt x="428" y="577"/>
                </a:moveTo>
                <a:lnTo>
                  <a:pt x="428" y="577"/>
                </a:lnTo>
                <a:lnTo>
                  <a:pt x="430" y="577"/>
                </a:lnTo>
                <a:lnTo>
                  <a:pt x="433" y="579"/>
                </a:lnTo>
                <a:lnTo>
                  <a:pt x="433" y="579"/>
                </a:lnTo>
                <a:lnTo>
                  <a:pt x="431" y="574"/>
                </a:lnTo>
                <a:lnTo>
                  <a:pt x="428" y="573"/>
                </a:lnTo>
                <a:lnTo>
                  <a:pt x="428" y="573"/>
                </a:lnTo>
                <a:lnTo>
                  <a:pt x="428" y="577"/>
                </a:lnTo>
                <a:lnTo>
                  <a:pt x="428" y="577"/>
                </a:lnTo>
                <a:close/>
                <a:moveTo>
                  <a:pt x="146" y="584"/>
                </a:moveTo>
                <a:lnTo>
                  <a:pt x="146" y="584"/>
                </a:lnTo>
                <a:lnTo>
                  <a:pt x="152" y="587"/>
                </a:lnTo>
                <a:lnTo>
                  <a:pt x="160" y="588"/>
                </a:lnTo>
                <a:lnTo>
                  <a:pt x="160" y="588"/>
                </a:lnTo>
                <a:lnTo>
                  <a:pt x="162" y="581"/>
                </a:lnTo>
                <a:lnTo>
                  <a:pt x="160" y="577"/>
                </a:lnTo>
                <a:lnTo>
                  <a:pt x="159" y="574"/>
                </a:lnTo>
                <a:lnTo>
                  <a:pt x="159" y="574"/>
                </a:lnTo>
                <a:lnTo>
                  <a:pt x="152" y="577"/>
                </a:lnTo>
                <a:lnTo>
                  <a:pt x="149" y="581"/>
                </a:lnTo>
                <a:lnTo>
                  <a:pt x="146" y="584"/>
                </a:lnTo>
                <a:lnTo>
                  <a:pt x="146" y="584"/>
                </a:lnTo>
                <a:close/>
                <a:moveTo>
                  <a:pt x="384" y="585"/>
                </a:moveTo>
                <a:lnTo>
                  <a:pt x="384" y="585"/>
                </a:lnTo>
                <a:lnTo>
                  <a:pt x="383" y="579"/>
                </a:lnTo>
                <a:lnTo>
                  <a:pt x="380" y="574"/>
                </a:lnTo>
                <a:lnTo>
                  <a:pt x="380" y="574"/>
                </a:lnTo>
                <a:lnTo>
                  <a:pt x="380" y="582"/>
                </a:lnTo>
                <a:lnTo>
                  <a:pt x="381" y="584"/>
                </a:lnTo>
                <a:lnTo>
                  <a:pt x="384" y="585"/>
                </a:lnTo>
                <a:lnTo>
                  <a:pt x="384" y="585"/>
                </a:lnTo>
                <a:close/>
                <a:moveTo>
                  <a:pt x="329" y="579"/>
                </a:moveTo>
                <a:lnTo>
                  <a:pt x="329" y="579"/>
                </a:lnTo>
                <a:lnTo>
                  <a:pt x="328" y="576"/>
                </a:lnTo>
                <a:lnTo>
                  <a:pt x="325" y="576"/>
                </a:lnTo>
                <a:lnTo>
                  <a:pt x="325" y="576"/>
                </a:lnTo>
                <a:lnTo>
                  <a:pt x="326" y="577"/>
                </a:lnTo>
                <a:lnTo>
                  <a:pt x="326" y="577"/>
                </a:lnTo>
                <a:lnTo>
                  <a:pt x="329" y="579"/>
                </a:lnTo>
                <a:lnTo>
                  <a:pt x="329" y="579"/>
                </a:lnTo>
                <a:close/>
                <a:moveTo>
                  <a:pt x="576" y="585"/>
                </a:moveTo>
                <a:lnTo>
                  <a:pt x="576" y="585"/>
                </a:lnTo>
                <a:lnTo>
                  <a:pt x="579" y="591"/>
                </a:lnTo>
                <a:lnTo>
                  <a:pt x="582" y="596"/>
                </a:lnTo>
                <a:lnTo>
                  <a:pt x="582" y="596"/>
                </a:lnTo>
                <a:lnTo>
                  <a:pt x="585" y="591"/>
                </a:lnTo>
                <a:lnTo>
                  <a:pt x="587" y="587"/>
                </a:lnTo>
                <a:lnTo>
                  <a:pt x="588" y="581"/>
                </a:lnTo>
                <a:lnTo>
                  <a:pt x="592" y="576"/>
                </a:lnTo>
                <a:lnTo>
                  <a:pt x="592" y="576"/>
                </a:lnTo>
                <a:lnTo>
                  <a:pt x="584" y="581"/>
                </a:lnTo>
                <a:lnTo>
                  <a:pt x="576" y="585"/>
                </a:lnTo>
                <a:lnTo>
                  <a:pt x="576" y="585"/>
                </a:lnTo>
                <a:close/>
                <a:moveTo>
                  <a:pt x="640" y="591"/>
                </a:moveTo>
                <a:lnTo>
                  <a:pt x="640" y="591"/>
                </a:lnTo>
                <a:lnTo>
                  <a:pt x="648" y="585"/>
                </a:lnTo>
                <a:lnTo>
                  <a:pt x="651" y="581"/>
                </a:lnTo>
                <a:lnTo>
                  <a:pt x="651" y="579"/>
                </a:lnTo>
                <a:lnTo>
                  <a:pt x="651" y="576"/>
                </a:lnTo>
                <a:lnTo>
                  <a:pt x="651" y="576"/>
                </a:lnTo>
                <a:lnTo>
                  <a:pt x="648" y="579"/>
                </a:lnTo>
                <a:lnTo>
                  <a:pt x="645" y="584"/>
                </a:lnTo>
                <a:lnTo>
                  <a:pt x="640" y="587"/>
                </a:lnTo>
                <a:lnTo>
                  <a:pt x="640" y="591"/>
                </a:lnTo>
                <a:lnTo>
                  <a:pt x="640" y="591"/>
                </a:lnTo>
                <a:close/>
                <a:moveTo>
                  <a:pt x="87" y="581"/>
                </a:moveTo>
                <a:lnTo>
                  <a:pt x="87" y="581"/>
                </a:lnTo>
                <a:lnTo>
                  <a:pt x="84" y="577"/>
                </a:lnTo>
                <a:lnTo>
                  <a:pt x="81" y="576"/>
                </a:lnTo>
                <a:lnTo>
                  <a:pt x="81" y="576"/>
                </a:lnTo>
                <a:lnTo>
                  <a:pt x="82" y="579"/>
                </a:lnTo>
                <a:lnTo>
                  <a:pt x="87" y="581"/>
                </a:lnTo>
                <a:lnTo>
                  <a:pt x="87" y="581"/>
                </a:lnTo>
                <a:close/>
                <a:moveTo>
                  <a:pt x="256" y="577"/>
                </a:moveTo>
                <a:lnTo>
                  <a:pt x="256" y="577"/>
                </a:lnTo>
                <a:lnTo>
                  <a:pt x="258" y="581"/>
                </a:lnTo>
                <a:lnTo>
                  <a:pt x="259" y="584"/>
                </a:lnTo>
                <a:lnTo>
                  <a:pt x="262" y="585"/>
                </a:lnTo>
                <a:lnTo>
                  <a:pt x="265" y="585"/>
                </a:lnTo>
                <a:lnTo>
                  <a:pt x="273" y="587"/>
                </a:lnTo>
                <a:lnTo>
                  <a:pt x="280" y="585"/>
                </a:lnTo>
                <a:lnTo>
                  <a:pt x="280" y="585"/>
                </a:lnTo>
                <a:lnTo>
                  <a:pt x="279" y="577"/>
                </a:lnTo>
                <a:lnTo>
                  <a:pt x="279" y="577"/>
                </a:lnTo>
                <a:lnTo>
                  <a:pt x="268" y="577"/>
                </a:lnTo>
                <a:lnTo>
                  <a:pt x="256" y="577"/>
                </a:lnTo>
                <a:lnTo>
                  <a:pt x="256" y="577"/>
                </a:lnTo>
                <a:close/>
                <a:moveTo>
                  <a:pt x="229" y="582"/>
                </a:moveTo>
                <a:lnTo>
                  <a:pt x="229" y="582"/>
                </a:lnTo>
                <a:lnTo>
                  <a:pt x="233" y="585"/>
                </a:lnTo>
                <a:lnTo>
                  <a:pt x="239" y="587"/>
                </a:lnTo>
                <a:lnTo>
                  <a:pt x="252" y="588"/>
                </a:lnTo>
                <a:lnTo>
                  <a:pt x="252" y="588"/>
                </a:lnTo>
                <a:lnTo>
                  <a:pt x="252" y="582"/>
                </a:lnTo>
                <a:lnTo>
                  <a:pt x="252" y="579"/>
                </a:lnTo>
                <a:lnTo>
                  <a:pt x="250" y="577"/>
                </a:lnTo>
                <a:lnTo>
                  <a:pt x="250" y="577"/>
                </a:lnTo>
                <a:lnTo>
                  <a:pt x="247" y="579"/>
                </a:lnTo>
                <a:lnTo>
                  <a:pt x="244" y="577"/>
                </a:lnTo>
                <a:lnTo>
                  <a:pt x="244" y="577"/>
                </a:lnTo>
                <a:lnTo>
                  <a:pt x="242" y="577"/>
                </a:lnTo>
                <a:lnTo>
                  <a:pt x="241" y="579"/>
                </a:lnTo>
                <a:lnTo>
                  <a:pt x="236" y="579"/>
                </a:lnTo>
                <a:lnTo>
                  <a:pt x="232" y="581"/>
                </a:lnTo>
                <a:lnTo>
                  <a:pt x="229" y="582"/>
                </a:lnTo>
                <a:lnTo>
                  <a:pt x="229" y="582"/>
                </a:lnTo>
                <a:close/>
                <a:moveTo>
                  <a:pt x="105" y="582"/>
                </a:moveTo>
                <a:lnTo>
                  <a:pt x="105" y="582"/>
                </a:lnTo>
                <a:lnTo>
                  <a:pt x="102" y="579"/>
                </a:lnTo>
                <a:lnTo>
                  <a:pt x="101" y="577"/>
                </a:lnTo>
                <a:lnTo>
                  <a:pt x="99" y="579"/>
                </a:lnTo>
                <a:lnTo>
                  <a:pt x="99" y="579"/>
                </a:lnTo>
                <a:lnTo>
                  <a:pt x="102" y="582"/>
                </a:lnTo>
                <a:lnTo>
                  <a:pt x="104" y="582"/>
                </a:lnTo>
                <a:lnTo>
                  <a:pt x="105" y="582"/>
                </a:lnTo>
                <a:lnTo>
                  <a:pt x="105" y="582"/>
                </a:lnTo>
                <a:close/>
                <a:moveTo>
                  <a:pt x="285" y="584"/>
                </a:moveTo>
                <a:lnTo>
                  <a:pt x="285" y="584"/>
                </a:lnTo>
                <a:lnTo>
                  <a:pt x="288" y="584"/>
                </a:lnTo>
                <a:lnTo>
                  <a:pt x="291" y="582"/>
                </a:lnTo>
                <a:lnTo>
                  <a:pt x="291" y="582"/>
                </a:lnTo>
                <a:lnTo>
                  <a:pt x="290" y="581"/>
                </a:lnTo>
                <a:lnTo>
                  <a:pt x="288" y="577"/>
                </a:lnTo>
                <a:lnTo>
                  <a:pt x="288" y="577"/>
                </a:lnTo>
                <a:lnTo>
                  <a:pt x="285" y="577"/>
                </a:lnTo>
                <a:lnTo>
                  <a:pt x="285" y="577"/>
                </a:lnTo>
                <a:lnTo>
                  <a:pt x="285" y="584"/>
                </a:lnTo>
                <a:lnTo>
                  <a:pt x="285" y="584"/>
                </a:lnTo>
                <a:close/>
                <a:moveTo>
                  <a:pt x="534" y="585"/>
                </a:moveTo>
                <a:lnTo>
                  <a:pt x="534" y="585"/>
                </a:lnTo>
                <a:lnTo>
                  <a:pt x="535" y="585"/>
                </a:lnTo>
                <a:lnTo>
                  <a:pt x="538" y="584"/>
                </a:lnTo>
                <a:lnTo>
                  <a:pt x="541" y="582"/>
                </a:lnTo>
                <a:lnTo>
                  <a:pt x="541" y="582"/>
                </a:lnTo>
                <a:lnTo>
                  <a:pt x="540" y="579"/>
                </a:lnTo>
                <a:lnTo>
                  <a:pt x="538" y="579"/>
                </a:lnTo>
                <a:lnTo>
                  <a:pt x="534" y="577"/>
                </a:lnTo>
                <a:lnTo>
                  <a:pt x="534" y="577"/>
                </a:lnTo>
                <a:lnTo>
                  <a:pt x="534" y="581"/>
                </a:lnTo>
                <a:lnTo>
                  <a:pt x="534" y="585"/>
                </a:lnTo>
                <a:lnTo>
                  <a:pt x="534" y="585"/>
                </a:lnTo>
                <a:close/>
                <a:moveTo>
                  <a:pt x="733" y="587"/>
                </a:moveTo>
                <a:lnTo>
                  <a:pt x="733" y="587"/>
                </a:lnTo>
                <a:lnTo>
                  <a:pt x="736" y="587"/>
                </a:lnTo>
                <a:lnTo>
                  <a:pt x="739" y="584"/>
                </a:lnTo>
                <a:lnTo>
                  <a:pt x="742" y="581"/>
                </a:lnTo>
                <a:lnTo>
                  <a:pt x="742" y="581"/>
                </a:lnTo>
                <a:lnTo>
                  <a:pt x="741" y="579"/>
                </a:lnTo>
                <a:lnTo>
                  <a:pt x="741" y="579"/>
                </a:lnTo>
                <a:lnTo>
                  <a:pt x="736" y="582"/>
                </a:lnTo>
                <a:lnTo>
                  <a:pt x="735" y="584"/>
                </a:lnTo>
                <a:lnTo>
                  <a:pt x="733" y="587"/>
                </a:lnTo>
                <a:lnTo>
                  <a:pt x="733" y="587"/>
                </a:lnTo>
                <a:close/>
                <a:moveTo>
                  <a:pt x="602" y="594"/>
                </a:moveTo>
                <a:lnTo>
                  <a:pt x="602" y="594"/>
                </a:lnTo>
                <a:lnTo>
                  <a:pt x="605" y="593"/>
                </a:lnTo>
                <a:lnTo>
                  <a:pt x="607" y="591"/>
                </a:lnTo>
                <a:lnTo>
                  <a:pt x="607" y="591"/>
                </a:lnTo>
                <a:lnTo>
                  <a:pt x="604" y="584"/>
                </a:lnTo>
                <a:lnTo>
                  <a:pt x="602" y="581"/>
                </a:lnTo>
                <a:lnTo>
                  <a:pt x="599" y="579"/>
                </a:lnTo>
                <a:lnTo>
                  <a:pt x="599" y="579"/>
                </a:lnTo>
                <a:lnTo>
                  <a:pt x="601" y="588"/>
                </a:lnTo>
                <a:lnTo>
                  <a:pt x="602" y="594"/>
                </a:lnTo>
                <a:lnTo>
                  <a:pt x="602" y="594"/>
                </a:lnTo>
                <a:close/>
                <a:moveTo>
                  <a:pt x="134" y="594"/>
                </a:moveTo>
                <a:lnTo>
                  <a:pt x="134" y="594"/>
                </a:lnTo>
                <a:lnTo>
                  <a:pt x="137" y="597"/>
                </a:lnTo>
                <a:lnTo>
                  <a:pt x="140" y="602"/>
                </a:lnTo>
                <a:lnTo>
                  <a:pt x="143" y="606"/>
                </a:lnTo>
                <a:lnTo>
                  <a:pt x="148" y="610"/>
                </a:lnTo>
                <a:lnTo>
                  <a:pt x="148" y="610"/>
                </a:lnTo>
                <a:lnTo>
                  <a:pt x="149" y="605"/>
                </a:lnTo>
                <a:lnTo>
                  <a:pt x="149" y="600"/>
                </a:lnTo>
                <a:lnTo>
                  <a:pt x="149" y="600"/>
                </a:lnTo>
                <a:lnTo>
                  <a:pt x="137" y="581"/>
                </a:lnTo>
                <a:lnTo>
                  <a:pt x="137" y="581"/>
                </a:lnTo>
                <a:lnTo>
                  <a:pt x="136" y="587"/>
                </a:lnTo>
                <a:lnTo>
                  <a:pt x="134" y="594"/>
                </a:lnTo>
                <a:lnTo>
                  <a:pt x="134" y="594"/>
                </a:lnTo>
                <a:close/>
                <a:moveTo>
                  <a:pt x="303" y="581"/>
                </a:moveTo>
                <a:lnTo>
                  <a:pt x="303" y="581"/>
                </a:lnTo>
                <a:lnTo>
                  <a:pt x="299" y="581"/>
                </a:lnTo>
                <a:lnTo>
                  <a:pt x="296" y="581"/>
                </a:lnTo>
                <a:lnTo>
                  <a:pt x="294" y="581"/>
                </a:lnTo>
                <a:lnTo>
                  <a:pt x="294" y="581"/>
                </a:lnTo>
                <a:lnTo>
                  <a:pt x="296" y="582"/>
                </a:lnTo>
                <a:lnTo>
                  <a:pt x="299" y="584"/>
                </a:lnTo>
                <a:lnTo>
                  <a:pt x="302" y="582"/>
                </a:lnTo>
                <a:lnTo>
                  <a:pt x="303" y="581"/>
                </a:lnTo>
                <a:lnTo>
                  <a:pt x="303" y="581"/>
                </a:lnTo>
                <a:close/>
                <a:moveTo>
                  <a:pt x="494" y="587"/>
                </a:moveTo>
                <a:lnTo>
                  <a:pt x="494" y="587"/>
                </a:lnTo>
                <a:lnTo>
                  <a:pt x="495" y="587"/>
                </a:lnTo>
                <a:lnTo>
                  <a:pt x="497" y="585"/>
                </a:lnTo>
                <a:lnTo>
                  <a:pt x="497" y="585"/>
                </a:lnTo>
                <a:lnTo>
                  <a:pt x="497" y="582"/>
                </a:lnTo>
                <a:lnTo>
                  <a:pt x="495" y="581"/>
                </a:lnTo>
                <a:lnTo>
                  <a:pt x="494" y="581"/>
                </a:lnTo>
                <a:lnTo>
                  <a:pt x="494" y="581"/>
                </a:lnTo>
                <a:lnTo>
                  <a:pt x="492" y="582"/>
                </a:lnTo>
                <a:lnTo>
                  <a:pt x="492" y="584"/>
                </a:lnTo>
                <a:lnTo>
                  <a:pt x="494" y="585"/>
                </a:lnTo>
                <a:lnTo>
                  <a:pt x="494" y="587"/>
                </a:lnTo>
                <a:lnTo>
                  <a:pt x="494" y="587"/>
                </a:lnTo>
                <a:close/>
                <a:moveTo>
                  <a:pt x="546" y="582"/>
                </a:moveTo>
                <a:lnTo>
                  <a:pt x="546" y="582"/>
                </a:lnTo>
                <a:lnTo>
                  <a:pt x="547" y="588"/>
                </a:lnTo>
                <a:lnTo>
                  <a:pt x="547" y="590"/>
                </a:lnTo>
                <a:lnTo>
                  <a:pt x="549" y="593"/>
                </a:lnTo>
                <a:lnTo>
                  <a:pt x="549" y="593"/>
                </a:lnTo>
                <a:lnTo>
                  <a:pt x="552" y="591"/>
                </a:lnTo>
                <a:lnTo>
                  <a:pt x="553" y="590"/>
                </a:lnTo>
                <a:lnTo>
                  <a:pt x="558" y="584"/>
                </a:lnTo>
                <a:lnTo>
                  <a:pt x="558" y="584"/>
                </a:lnTo>
                <a:lnTo>
                  <a:pt x="555" y="582"/>
                </a:lnTo>
                <a:lnTo>
                  <a:pt x="552" y="582"/>
                </a:lnTo>
                <a:lnTo>
                  <a:pt x="549" y="582"/>
                </a:lnTo>
                <a:lnTo>
                  <a:pt x="546" y="582"/>
                </a:lnTo>
                <a:lnTo>
                  <a:pt x="546" y="582"/>
                </a:lnTo>
                <a:close/>
                <a:moveTo>
                  <a:pt x="701" y="593"/>
                </a:moveTo>
                <a:lnTo>
                  <a:pt x="701" y="593"/>
                </a:lnTo>
                <a:lnTo>
                  <a:pt x="703" y="593"/>
                </a:lnTo>
                <a:lnTo>
                  <a:pt x="703" y="593"/>
                </a:lnTo>
                <a:lnTo>
                  <a:pt x="706" y="594"/>
                </a:lnTo>
                <a:lnTo>
                  <a:pt x="706" y="594"/>
                </a:lnTo>
                <a:lnTo>
                  <a:pt x="709" y="588"/>
                </a:lnTo>
                <a:lnTo>
                  <a:pt x="710" y="585"/>
                </a:lnTo>
                <a:lnTo>
                  <a:pt x="709" y="582"/>
                </a:lnTo>
                <a:lnTo>
                  <a:pt x="709" y="582"/>
                </a:lnTo>
                <a:lnTo>
                  <a:pt x="704" y="587"/>
                </a:lnTo>
                <a:lnTo>
                  <a:pt x="703" y="588"/>
                </a:lnTo>
                <a:lnTo>
                  <a:pt x="701" y="593"/>
                </a:lnTo>
                <a:lnTo>
                  <a:pt x="701" y="593"/>
                </a:lnTo>
                <a:close/>
                <a:moveTo>
                  <a:pt x="460" y="602"/>
                </a:moveTo>
                <a:lnTo>
                  <a:pt x="460" y="602"/>
                </a:lnTo>
                <a:lnTo>
                  <a:pt x="459" y="603"/>
                </a:lnTo>
                <a:lnTo>
                  <a:pt x="456" y="606"/>
                </a:lnTo>
                <a:lnTo>
                  <a:pt x="456" y="606"/>
                </a:lnTo>
                <a:lnTo>
                  <a:pt x="460" y="617"/>
                </a:lnTo>
                <a:lnTo>
                  <a:pt x="463" y="622"/>
                </a:lnTo>
                <a:lnTo>
                  <a:pt x="466" y="626"/>
                </a:lnTo>
                <a:lnTo>
                  <a:pt x="466" y="626"/>
                </a:lnTo>
                <a:lnTo>
                  <a:pt x="468" y="619"/>
                </a:lnTo>
                <a:lnTo>
                  <a:pt x="470" y="611"/>
                </a:lnTo>
                <a:lnTo>
                  <a:pt x="470" y="603"/>
                </a:lnTo>
                <a:lnTo>
                  <a:pt x="468" y="597"/>
                </a:lnTo>
                <a:lnTo>
                  <a:pt x="465" y="591"/>
                </a:lnTo>
                <a:lnTo>
                  <a:pt x="460" y="587"/>
                </a:lnTo>
                <a:lnTo>
                  <a:pt x="454" y="584"/>
                </a:lnTo>
                <a:lnTo>
                  <a:pt x="447" y="582"/>
                </a:lnTo>
                <a:lnTo>
                  <a:pt x="447" y="582"/>
                </a:lnTo>
                <a:lnTo>
                  <a:pt x="448" y="585"/>
                </a:lnTo>
                <a:lnTo>
                  <a:pt x="450" y="588"/>
                </a:lnTo>
                <a:lnTo>
                  <a:pt x="454" y="591"/>
                </a:lnTo>
                <a:lnTo>
                  <a:pt x="459" y="594"/>
                </a:lnTo>
                <a:lnTo>
                  <a:pt x="460" y="597"/>
                </a:lnTo>
                <a:lnTo>
                  <a:pt x="460" y="602"/>
                </a:lnTo>
                <a:lnTo>
                  <a:pt x="460" y="602"/>
                </a:lnTo>
                <a:close/>
                <a:moveTo>
                  <a:pt x="357" y="585"/>
                </a:moveTo>
                <a:lnTo>
                  <a:pt x="357" y="585"/>
                </a:lnTo>
                <a:lnTo>
                  <a:pt x="360" y="587"/>
                </a:lnTo>
                <a:lnTo>
                  <a:pt x="364" y="587"/>
                </a:lnTo>
                <a:lnTo>
                  <a:pt x="369" y="587"/>
                </a:lnTo>
                <a:lnTo>
                  <a:pt x="370" y="585"/>
                </a:lnTo>
                <a:lnTo>
                  <a:pt x="370" y="585"/>
                </a:lnTo>
                <a:lnTo>
                  <a:pt x="364" y="584"/>
                </a:lnTo>
                <a:lnTo>
                  <a:pt x="360" y="584"/>
                </a:lnTo>
                <a:lnTo>
                  <a:pt x="357" y="585"/>
                </a:lnTo>
                <a:lnTo>
                  <a:pt x="357" y="585"/>
                </a:lnTo>
                <a:close/>
                <a:moveTo>
                  <a:pt x="328" y="590"/>
                </a:moveTo>
                <a:lnTo>
                  <a:pt x="328" y="590"/>
                </a:lnTo>
                <a:lnTo>
                  <a:pt x="343" y="588"/>
                </a:lnTo>
                <a:lnTo>
                  <a:pt x="343" y="588"/>
                </a:lnTo>
                <a:lnTo>
                  <a:pt x="340" y="587"/>
                </a:lnTo>
                <a:lnTo>
                  <a:pt x="337" y="585"/>
                </a:lnTo>
                <a:lnTo>
                  <a:pt x="328" y="584"/>
                </a:lnTo>
                <a:lnTo>
                  <a:pt x="328" y="584"/>
                </a:lnTo>
                <a:lnTo>
                  <a:pt x="328" y="585"/>
                </a:lnTo>
                <a:lnTo>
                  <a:pt x="328" y="590"/>
                </a:lnTo>
                <a:lnTo>
                  <a:pt x="328" y="590"/>
                </a:lnTo>
                <a:close/>
                <a:moveTo>
                  <a:pt x="485" y="584"/>
                </a:moveTo>
                <a:lnTo>
                  <a:pt x="485" y="584"/>
                </a:lnTo>
                <a:lnTo>
                  <a:pt x="485" y="587"/>
                </a:lnTo>
                <a:lnTo>
                  <a:pt x="486" y="590"/>
                </a:lnTo>
                <a:lnTo>
                  <a:pt x="488" y="593"/>
                </a:lnTo>
                <a:lnTo>
                  <a:pt x="491" y="594"/>
                </a:lnTo>
                <a:lnTo>
                  <a:pt x="491" y="594"/>
                </a:lnTo>
                <a:lnTo>
                  <a:pt x="491" y="591"/>
                </a:lnTo>
                <a:lnTo>
                  <a:pt x="489" y="588"/>
                </a:lnTo>
                <a:lnTo>
                  <a:pt x="488" y="585"/>
                </a:lnTo>
                <a:lnTo>
                  <a:pt x="485" y="584"/>
                </a:lnTo>
                <a:lnTo>
                  <a:pt x="485" y="584"/>
                </a:lnTo>
                <a:close/>
                <a:moveTo>
                  <a:pt x="561" y="587"/>
                </a:moveTo>
                <a:lnTo>
                  <a:pt x="561" y="587"/>
                </a:lnTo>
                <a:lnTo>
                  <a:pt x="564" y="585"/>
                </a:lnTo>
                <a:lnTo>
                  <a:pt x="564" y="585"/>
                </a:lnTo>
                <a:lnTo>
                  <a:pt x="564" y="584"/>
                </a:lnTo>
                <a:lnTo>
                  <a:pt x="564" y="584"/>
                </a:lnTo>
                <a:lnTo>
                  <a:pt x="563" y="585"/>
                </a:lnTo>
                <a:lnTo>
                  <a:pt x="561" y="587"/>
                </a:lnTo>
                <a:lnTo>
                  <a:pt x="561" y="587"/>
                </a:lnTo>
                <a:close/>
                <a:moveTo>
                  <a:pt x="195" y="591"/>
                </a:moveTo>
                <a:lnTo>
                  <a:pt x="195" y="591"/>
                </a:lnTo>
                <a:lnTo>
                  <a:pt x="218" y="590"/>
                </a:lnTo>
                <a:lnTo>
                  <a:pt x="218" y="590"/>
                </a:lnTo>
                <a:lnTo>
                  <a:pt x="216" y="587"/>
                </a:lnTo>
                <a:lnTo>
                  <a:pt x="215" y="584"/>
                </a:lnTo>
                <a:lnTo>
                  <a:pt x="215" y="584"/>
                </a:lnTo>
                <a:lnTo>
                  <a:pt x="204" y="585"/>
                </a:lnTo>
                <a:lnTo>
                  <a:pt x="200" y="588"/>
                </a:lnTo>
                <a:lnTo>
                  <a:pt x="195" y="591"/>
                </a:lnTo>
                <a:lnTo>
                  <a:pt x="195" y="591"/>
                </a:lnTo>
                <a:close/>
                <a:moveTo>
                  <a:pt x="299" y="587"/>
                </a:moveTo>
                <a:lnTo>
                  <a:pt x="299" y="587"/>
                </a:lnTo>
                <a:lnTo>
                  <a:pt x="300" y="588"/>
                </a:lnTo>
                <a:lnTo>
                  <a:pt x="303" y="590"/>
                </a:lnTo>
                <a:lnTo>
                  <a:pt x="309" y="591"/>
                </a:lnTo>
                <a:lnTo>
                  <a:pt x="323" y="590"/>
                </a:lnTo>
                <a:lnTo>
                  <a:pt x="323" y="590"/>
                </a:lnTo>
                <a:lnTo>
                  <a:pt x="322" y="587"/>
                </a:lnTo>
                <a:lnTo>
                  <a:pt x="322" y="584"/>
                </a:lnTo>
                <a:lnTo>
                  <a:pt x="322" y="584"/>
                </a:lnTo>
                <a:lnTo>
                  <a:pt x="299" y="587"/>
                </a:lnTo>
                <a:lnTo>
                  <a:pt x="299" y="587"/>
                </a:lnTo>
                <a:close/>
                <a:moveTo>
                  <a:pt x="653" y="593"/>
                </a:moveTo>
                <a:lnTo>
                  <a:pt x="653" y="593"/>
                </a:lnTo>
                <a:lnTo>
                  <a:pt x="657" y="590"/>
                </a:lnTo>
                <a:lnTo>
                  <a:pt x="659" y="588"/>
                </a:lnTo>
                <a:lnTo>
                  <a:pt x="660" y="585"/>
                </a:lnTo>
                <a:lnTo>
                  <a:pt x="660" y="585"/>
                </a:lnTo>
                <a:lnTo>
                  <a:pt x="657" y="587"/>
                </a:lnTo>
                <a:lnTo>
                  <a:pt x="654" y="588"/>
                </a:lnTo>
                <a:lnTo>
                  <a:pt x="653" y="591"/>
                </a:lnTo>
                <a:lnTo>
                  <a:pt x="653" y="593"/>
                </a:lnTo>
                <a:lnTo>
                  <a:pt x="653" y="593"/>
                </a:lnTo>
                <a:close/>
                <a:moveTo>
                  <a:pt x="410" y="587"/>
                </a:moveTo>
                <a:lnTo>
                  <a:pt x="410" y="587"/>
                </a:lnTo>
                <a:lnTo>
                  <a:pt x="413" y="596"/>
                </a:lnTo>
                <a:lnTo>
                  <a:pt x="418" y="605"/>
                </a:lnTo>
                <a:lnTo>
                  <a:pt x="418" y="605"/>
                </a:lnTo>
                <a:lnTo>
                  <a:pt x="415" y="596"/>
                </a:lnTo>
                <a:lnTo>
                  <a:pt x="413" y="587"/>
                </a:lnTo>
                <a:lnTo>
                  <a:pt x="413" y="587"/>
                </a:lnTo>
                <a:lnTo>
                  <a:pt x="412" y="587"/>
                </a:lnTo>
                <a:lnTo>
                  <a:pt x="410" y="587"/>
                </a:lnTo>
                <a:lnTo>
                  <a:pt x="410" y="587"/>
                </a:lnTo>
                <a:close/>
                <a:moveTo>
                  <a:pt x="541" y="587"/>
                </a:moveTo>
                <a:lnTo>
                  <a:pt x="541" y="587"/>
                </a:lnTo>
                <a:lnTo>
                  <a:pt x="538" y="588"/>
                </a:lnTo>
                <a:lnTo>
                  <a:pt x="535" y="590"/>
                </a:lnTo>
                <a:lnTo>
                  <a:pt x="535" y="590"/>
                </a:lnTo>
                <a:lnTo>
                  <a:pt x="537" y="594"/>
                </a:lnTo>
                <a:lnTo>
                  <a:pt x="538" y="597"/>
                </a:lnTo>
                <a:lnTo>
                  <a:pt x="538" y="597"/>
                </a:lnTo>
                <a:lnTo>
                  <a:pt x="541" y="597"/>
                </a:lnTo>
                <a:lnTo>
                  <a:pt x="543" y="597"/>
                </a:lnTo>
                <a:lnTo>
                  <a:pt x="544" y="594"/>
                </a:lnTo>
                <a:lnTo>
                  <a:pt x="543" y="590"/>
                </a:lnTo>
                <a:lnTo>
                  <a:pt x="541" y="587"/>
                </a:lnTo>
                <a:lnTo>
                  <a:pt x="541" y="587"/>
                </a:lnTo>
                <a:close/>
                <a:moveTo>
                  <a:pt x="587" y="605"/>
                </a:moveTo>
                <a:lnTo>
                  <a:pt x="587" y="605"/>
                </a:lnTo>
                <a:lnTo>
                  <a:pt x="599" y="600"/>
                </a:lnTo>
                <a:lnTo>
                  <a:pt x="599" y="600"/>
                </a:lnTo>
                <a:lnTo>
                  <a:pt x="598" y="596"/>
                </a:lnTo>
                <a:lnTo>
                  <a:pt x="598" y="593"/>
                </a:lnTo>
                <a:lnTo>
                  <a:pt x="595" y="587"/>
                </a:lnTo>
                <a:lnTo>
                  <a:pt x="595" y="587"/>
                </a:lnTo>
                <a:lnTo>
                  <a:pt x="590" y="596"/>
                </a:lnTo>
                <a:lnTo>
                  <a:pt x="587" y="605"/>
                </a:lnTo>
                <a:lnTo>
                  <a:pt x="587" y="605"/>
                </a:lnTo>
                <a:close/>
                <a:moveTo>
                  <a:pt x="393" y="590"/>
                </a:moveTo>
                <a:lnTo>
                  <a:pt x="393" y="590"/>
                </a:lnTo>
                <a:lnTo>
                  <a:pt x="396" y="596"/>
                </a:lnTo>
                <a:lnTo>
                  <a:pt x="401" y="603"/>
                </a:lnTo>
                <a:lnTo>
                  <a:pt x="406" y="610"/>
                </a:lnTo>
                <a:lnTo>
                  <a:pt x="407" y="611"/>
                </a:lnTo>
                <a:lnTo>
                  <a:pt x="412" y="611"/>
                </a:lnTo>
                <a:lnTo>
                  <a:pt x="412" y="611"/>
                </a:lnTo>
                <a:lnTo>
                  <a:pt x="404" y="600"/>
                </a:lnTo>
                <a:lnTo>
                  <a:pt x="398" y="588"/>
                </a:lnTo>
                <a:lnTo>
                  <a:pt x="398" y="588"/>
                </a:lnTo>
                <a:lnTo>
                  <a:pt x="395" y="588"/>
                </a:lnTo>
                <a:lnTo>
                  <a:pt x="393" y="588"/>
                </a:lnTo>
                <a:lnTo>
                  <a:pt x="393" y="590"/>
                </a:lnTo>
                <a:lnTo>
                  <a:pt x="393" y="590"/>
                </a:lnTo>
                <a:close/>
                <a:moveTo>
                  <a:pt x="572" y="588"/>
                </a:moveTo>
                <a:lnTo>
                  <a:pt x="572" y="588"/>
                </a:lnTo>
                <a:lnTo>
                  <a:pt x="567" y="594"/>
                </a:lnTo>
                <a:lnTo>
                  <a:pt x="564" y="602"/>
                </a:lnTo>
                <a:lnTo>
                  <a:pt x="561" y="620"/>
                </a:lnTo>
                <a:lnTo>
                  <a:pt x="561" y="620"/>
                </a:lnTo>
                <a:lnTo>
                  <a:pt x="567" y="619"/>
                </a:lnTo>
                <a:lnTo>
                  <a:pt x="570" y="616"/>
                </a:lnTo>
                <a:lnTo>
                  <a:pt x="573" y="611"/>
                </a:lnTo>
                <a:lnTo>
                  <a:pt x="576" y="606"/>
                </a:lnTo>
                <a:lnTo>
                  <a:pt x="578" y="602"/>
                </a:lnTo>
                <a:lnTo>
                  <a:pt x="576" y="597"/>
                </a:lnTo>
                <a:lnTo>
                  <a:pt x="575" y="593"/>
                </a:lnTo>
                <a:lnTo>
                  <a:pt x="572" y="588"/>
                </a:lnTo>
                <a:lnTo>
                  <a:pt x="572" y="588"/>
                </a:lnTo>
                <a:close/>
                <a:moveTo>
                  <a:pt x="389" y="599"/>
                </a:moveTo>
                <a:lnTo>
                  <a:pt x="389" y="599"/>
                </a:lnTo>
                <a:lnTo>
                  <a:pt x="390" y="600"/>
                </a:lnTo>
                <a:lnTo>
                  <a:pt x="393" y="602"/>
                </a:lnTo>
                <a:lnTo>
                  <a:pt x="393" y="602"/>
                </a:lnTo>
                <a:lnTo>
                  <a:pt x="390" y="594"/>
                </a:lnTo>
                <a:lnTo>
                  <a:pt x="387" y="591"/>
                </a:lnTo>
                <a:lnTo>
                  <a:pt x="384" y="590"/>
                </a:lnTo>
                <a:lnTo>
                  <a:pt x="384" y="590"/>
                </a:lnTo>
                <a:lnTo>
                  <a:pt x="387" y="594"/>
                </a:lnTo>
                <a:lnTo>
                  <a:pt x="389" y="596"/>
                </a:lnTo>
                <a:lnTo>
                  <a:pt x="389" y="599"/>
                </a:lnTo>
                <a:lnTo>
                  <a:pt x="389" y="599"/>
                </a:lnTo>
                <a:close/>
                <a:moveTo>
                  <a:pt x="433" y="599"/>
                </a:moveTo>
                <a:lnTo>
                  <a:pt x="433" y="599"/>
                </a:lnTo>
                <a:lnTo>
                  <a:pt x="430" y="593"/>
                </a:lnTo>
                <a:lnTo>
                  <a:pt x="428" y="591"/>
                </a:lnTo>
                <a:lnTo>
                  <a:pt x="425" y="590"/>
                </a:lnTo>
                <a:lnTo>
                  <a:pt x="425" y="590"/>
                </a:lnTo>
                <a:lnTo>
                  <a:pt x="427" y="591"/>
                </a:lnTo>
                <a:lnTo>
                  <a:pt x="428" y="594"/>
                </a:lnTo>
                <a:lnTo>
                  <a:pt x="433" y="599"/>
                </a:lnTo>
                <a:lnTo>
                  <a:pt x="433" y="599"/>
                </a:lnTo>
                <a:close/>
                <a:moveTo>
                  <a:pt x="434" y="591"/>
                </a:moveTo>
                <a:lnTo>
                  <a:pt x="434" y="591"/>
                </a:lnTo>
                <a:lnTo>
                  <a:pt x="438" y="594"/>
                </a:lnTo>
                <a:lnTo>
                  <a:pt x="439" y="600"/>
                </a:lnTo>
                <a:lnTo>
                  <a:pt x="441" y="603"/>
                </a:lnTo>
                <a:lnTo>
                  <a:pt x="442" y="605"/>
                </a:lnTo>
                <a:lnTo>
                  <a:pt x="445" y="606"/>
                </a:lnTo>
                <a:lnTo>
                  <a:pt x="445" y="606"/>
                </a:lnTo>
                <a:lnTo>
                  <a:pt x="442" y="597"/>
                </a:lnTo>
                <a:lnTo>
                  <a:pt x="436" y="590"/>
                </a:lnTo>
                <a:lnTo>
                  <a:pt x="436" y="590"/>
                </a:lnTo>
                <a:lnTo>
                  <a:pt x="436" y="590"/>
                </a:lnTo>
                <a:lnTo>
                  <a:pt x="434" y="591"/>
                </a:lnTo>
                <a:lnTo>
                  <a:pt x="434" y="591"/>
                </a:lnTo>
                <a:close/>
                <a:moveTo>
                  <a:pt x="500" y="603"/>
                </a:moveTo>
                <a:lnTo>
                  <a:pt x="500" y="603"/>
                </a:lnTo>
                <a:lnTo>
                  <a:pt x="503" y="602"/>
                </a:lnTo>
                <a:lnTo>
                  <a:pt x="503" y="602"/>
                </a:lnTo>
                <a:lnTo>
                  <a:pt x="502" y="594"/>
                </a:lnTo>
                <a:lnTo>
                  <a:pt x="500" y="591"/>
                </a:lnTo>
                <a:lnTo>
                  <a:pt x="499" y="590"/>
                </a:lnTo>
                <a:lnTo>
                  <a:pt x="499" y="590"/>
                </a:lnTo>
                <a:lnTo>
                  <a:pt x="497" y="593"/>
                </a:lnTo>
                <a:lnTo>
                  <a:pt x="497" y="596"/>
                </a:lnTo>
                <a:lnTo>
                  <a:pt x="500" y="603"/>
                </a:lnTo>
                <a:lnTo>
                  <a:pt x="500" y="603"/>
                </a:lnTo>
                <a:close/>
                <a:moveTo>
                  <a:pt x="372" y="591"/>
                </a:moveTo>
                <a:lnTo>
                  <a:pt x="372" y="591"/>
                </a:lnTo>
                <a:lnTo>
                  <a:pt x="378" y="594"/>
                </a:lnTo>
                <a:lnTo>
                  <a:pt x="378" y="594"/>
                </a:lnTo>
                <a:lnTo>
                  <a:pt x="378" y="593"/>
                </a:lnTo>
                <a:lnTo>
                  <a:pt x="378" y="591"/>
                </a:lnTo>
                <a:lnTo>
                  <a:pt x="377" y="590"/>
                </a:lnTo>
                <a:lnTo>
                  <a:pt x="377" y="590"/>
                </a:lnTo>
                <a:lnTo>
                  <a:pt x="373" y="590"/>
                </a:lnTo>
                <a:lnTo>
                  <a:pt x="372" y="590"/>
                </a:lnTo>
                <a:lnTo>
                  <a:pt x="372" y="591"/>
                </a:lnTo>
                <a:lnTo>
                  <a:pt x="372" y="591"/>
                </a:lnTo>
                <a:close/>
                <a:moveTo>
                  <a:pt x="117" y="596"/>
                </a:moveTo>
                <a:lnTo>
                  <a:pt x="117" y="596"/>
                </a:lnTo>
                <a:lnTo>
                  <a:pt x="117" y="593"/>
                </a:lnTo>
                <a:lnTo>
                  <a:pt x="116" y="593"/>
                </a:lnTo>
                <a:lnTo>
                  <a:pt x="110" y="591"/>
                </a:lnTo>
                <a:lnTo>
                  <a:pt x="110" y="591"/>
                </a:lnTo>
                <a:lnTo>
                  <a:pt x="113" y="594"/>
                </a:lnTo>
                <a:lnTo>
                  <a:pt x="117" y="596"/>
                </a:lnTo>
                <a:lnTo>
                  <a:pt x="117" y="596"/>
                </a:lnTo>
                <a:close/>
                <a:moveTo>
                  <a:pt x="152" y="597"/>
                </a:moveTo>
                <a:lnTo>
                  <a:pt x="152" y="597"/>
                </a:lnTo>
                <a:lnTo>
                  <a:pt x="157" y="596"/>
                </a:lnTo>
                <a:lnTo>
                  <a:pt x="160" y="596"/>
                </a:lnTo>
                <a:lnTo>
                  <a:pt x="160" y="593"/>
                </a:lnTo>
                <a:lnTo>
                  <a:pt x="160" y="593"/>
                </a:lnTo>
                <a:lnTo>
                  <a:pt x="155" y="591"/>
                </a:lnTo>
                <a:lnTo>
                  <a:pt x="149" y="591"/>
                </a:lnTo>
                <a:lnTo>
                  <a:pt x="149" y="591"/>
                </a:lnTo>
                <a:lnTo>
                  <a:pt x="151" y="594"/>
                </a:lnTo>
                <a:lnTo>
                  <a:pt x="152" y="597"/>
                </a:lnTo>
                <a:lnTo>
                  <a:pt x="152" y="597"/>
                </a:lnTo>
                <a:close/>
                <a:moveTo>
                  <a:pt x="482" y="596"/>
                </a:moveTo>
                <a:lnTo>
                  <a:pt x="482" y="596"/>
                </a:lnTo>
                <a:lnTo>
                  <a:pt x="480" y="594"/>
                </a:lnTo>
                <a:lnTo>
                  <a:pt x="480" y="591"/>
                </a:lnTo>
                <a:lnTo>
                  <a:pt x="480" y="591"/>
                </a:lnTo>
                <a:lnTo>
                  <a:pt x="479" y="591"/>
                </a:lnTo>
                <a:lnTo>
                  <a:pt x="479" y="591"/>
                </a:lnTo>
                <a:lnTo>
                  <a:pt x="479" y="594"/>
                </a:lnTo>
                <a:lnTo>
                  <a:pt x="482" y="596"/>
                </a:lnTo>
                <a:lnTo>
                  <a:pt x="482" y="596"/>
                </a:lnTo>
                <a:close/>
                <a:moveTo>
                  <a:pt x="166" y="594"/>
                </a:moveTo>
                <a:lnTo>
                  <a:pt x="166" y="594"/>
                </a:lnTo>
                <a:lnTo>
                  <a:pt x="171" y="596"/>
                </a:lnTo>
                <a:lnTo>
                  <a:pt x="174" y="596"/>
                </a:lnTo>
                <a:lnTo>
                  <a:pt x="175" y="594"/>
                </a:lnTo>
                <a:lnTo>
                  <a:pt x="175" y="594"/>
                </a:lnTo>
                <a:lnTo>
                  <a:pt x="169" y="593"/>
                </a:lnTo>
                <a:lnTo>
                  <a:pt x="166" y="593"/>
                </a:lnTo>
                <a:lnTo>
                  <a:pt x="166" y="593"/>
                </a:lnTo>
                <a:lnTo>
                  <a:pt x="166" y="594"/>
                </a:lnTo>
                <a:lnTo>
                  <a:pt x="166" y="594"/>
                </a:lnTo>
                <a:close/>
                <a:moveTo>
                  <a:pt x="328" y="593"/>
                </a:moveTo>
                <a:lnTo>
                  <a:pt x="328" y="593"/>
                </a:lnTo>
                <a:lnTo>
                  <a:pt x="335" y="596"/>
                </a:lnTo>
                <a:lnTo>
                  <a:pt x="341" y="599"/>
                </a:lnTo>
                <a:lnTo>
                  <a:pt x="351" y="600"/>
                </a:lnTo>
                <a:lnTo>
                  <a:pt x="357" y="602"/>
                </a:lnTo>
                <a:lnTo>
                  <a:pt x="357" y="602"/>
                </a:lnTo>
                <a:lnTo>
                  <a:pt x="355" y="599"/>
                </a:lnTo>
                <a:lnTo>
                  <a:pt x="352" y="596"/>
                </a:lnTo>
                <a:lnTo>
                  <a:pt x="349" y="594"/>
                </a:lnTo>
                <a:lnTo>
                  <a:pt x="346" y="593"/>
                </a:lnTo>
                <a:lnTo>
                  <a:pt x="338" y="593"/>
                </a:lnTo>
                <a:lnTo>
                  <a:pt x="328" y="593"/>
                </a:lnTo>
                <a:lnTo>
                  <a:pt x="328" y="593"/>
                </a:lnTo>
                <a:close/>
                <a:moveTo>
                  <a:pt x="369" y="605"/>
                </a:moveTo>
                <a:lnTo>
                  <a:pt x="369" y="605"/>
                </a:lnTo>
                <a:lnTo>
                  <a:pt x="366" y="602"/>
                </a:lnTo>
                <a:lnTo>
                  <a:pt x="361" y="597"/>
                </a:lnTo>
                <a:lnTo>
                  <a:pt x="358" y="594"/>
                </a:lnTo>
                <a:lnTo>
                  <a:pt x="355" y="593"/>
                </a:lnTo>
                <a:lnTo>
                  <a:pt x="355" y="593"/>
                </a:lnTo>
                <a:lnTo>
                  <a:pt x="358" y="596"/>
                </a:lnTo>
                <a:lnTo>
                  <a:pt x="361" y="600"/>
                </a:lnTo>
                <a:lnTo>
                  <a:pt x="364" y="603"/>
                </a:lnTo>
                <a:lnTo>
                  <a:pt x="369" y="605"/>
                </a:lnTo>
                <a:lnTo>
                  <a:pt x="369" y="605"/>
                </a:lnTo>
                <a:close/>
                <a:moveTo>
                  <a:pt x="87" y="594"/>
                </a:moveTo>
                <a:lnTo>
                  <a:pt x="87" y="594"/>
                </a:lnTo>
                <a:lnTo>
                  <a:pt x="104" y="603"/>
                </a:lnTo>
                <a:lnTo>
                  <a:pt x="113" y="608"/>
                </a:lnTo>
                <a:lnTo>
                  <a:pt x="123" y="610"/>
                </a:lnTo>
                <a:lnTo>
                  <a:pt x="123" y="610"/>
                </a:lnTo>
                <a:lnTo>
                  <a:pt x="114" y="605"/>
                </a:lnTo>
                <a:lnTo>
                  <a:pt x="105" y="599"/>
                </a:lnTo>
                <a:lnTo>
                  <a:pt x="96" y="594"/>
                </a:lnTo>
                <a:lnTo>
                  <a:pt x="90" y="594"/>
                </a:lnTo>
                <a:lnTo>
                  <a:pt x="87" y="594"/>
                </a:lnTo>
                <a:lnTo>
                  <a:pt x="87" y="594"/>
                </a:lnTo>
                <a:close/>
                <a:moveTo>
                  <a:pt x="271" y="593"/>
                </a:moveTo>
                <a:lnTo>
                  <a:pt x="271" y="593"/>
                </a:lnTo>
                <a:lnTo>
                  <a:pt x="273" y="596"/>
                </a:lnTo>
                <a:lnTo>
                  <a:pt x="274" y="596"/>
                </a:lnTo>
                <a:lnTo>
                  <a:pt x="277" y="594"/>
                </a:lnTo>
                <a:lnTo>
                  <a:pt x="277" y="593"/>
                </a:lnTo>
                <a:lnTo>
                  <a:pt x="277" y="593"/>
                </a:lnTo>
                <a:lnTo>
                  <a:pt x="276" y="594"/>
                </a:lnTo>
                <a:lnTo>
                  <a:pt x="276" y="594"/>
                </a:lnTo>
                <a:lnTo>
                  <a:pt x="274" y="593"/>
                </a:lnTo>
                <a:lnTo>
                  <a:pt x="274" y="593"/>
                </a:lnTo>
                <a:lnTo>
                  <a:pt x="274" y="594"/>
                </a:lnTo>
                <a:lnTo>
                  <a:pt x="273" y="594"/>
                </a:lnTo>
                <a:lnTo>
                  <a:pt x="271" y="593"/>
                </a:lnTo>
                <a:lnTo>
                  <a:pt x="271" y="593"/>
                </a:lnTo>
                <a:close/>
                <a:moveTo>
                  <a:pt x="377" y="603"/>
                </a:moveTo>
                <a:lnTo>
                  <a:pt x="377" y="603"/>
                </a:lnTo>
                <a:lnTo>
                  <a:pt x="378" y="602"/>
                </a:lnTo>
                <a:lnTo>
                  <a:pt x="378" y="599"/>
                </a:lnTo>
                <a:lnTo>
                  <a:pt x="378" y="599"/>
                </a:lnTo>
                <a:lnTo>
                  <a:pt x="372" y="596"/>
                </a:lnTo>
                <a:lnTo>
                  <a:pt x="364" y="593"/>
                </a:lnTo>
                <a:lnTo>
                  <a:pt x="364" y="593"/>
                </a:lnTo>
                <a:lnTo>
                  <a:pt x="369" y="599"/>
                </a:lnTo>
                <a:lnTo>
                  <a:pt x="372" y="602"/>
                </a:lnTo>
                <a:lnTo>
                  <a:pt x="377" y="603"/>
                </a:lnTo>
                <a:lnTo>
                  <a:pt x="377" y="603"/>
                </a:lnTo>
                <a:close/>
                <a:moveTo>
                  <a:pt x="613" y="599"/>
                </a:moveTo>
                <a:lnTo>
                  <a:pt x="613" y="599"/>
                </a:lnTo>
                <a:lnTo>
                  <a:pt x="614" y="605"/>
                </a:lnTo>
                <a:lnTo>
                  <a:pt x="614" y="605"/>
                </a:lnTo>
                <a:lnTo>
                  <a:pt x="617" y="603"/>
                </a:lnTo>
                <a:lnTo>
                  <a:pt x="619" y="600"/>
                </a:lnTo>
                <a:lnTo>
                  <a:pt x="620" y="596"/>
                </a:lnTo>
                <a:lnTo>
                  <a:pt x="619" y="593"/>
                </a:lnTo>
                <a:lnTo>
                  <a:pt x="619" y="593"/>
                </a:lnTo>
                <a:lnTo>
                  <a:pt x="613" y="599"/>
                </a:lnTo>
                <a:lnTo>
                  <a:pt x="613" y="599"/>
                </a:lnTo>
                <a:close/>
                <a:moveTo>
                  <a:pt x="628" y="603"/>
                </a:moveTo>
                <a:lnTo>
                  <a:pt x="628" y="603"/>
                </a:lnTo>
                <a:lnTo>
                  <a:pt x="630" y="610"/>
                </a:lnTo>
                <a:lnTo>
                  <a:pt x="630" y="610"/>
                </a:lnTo>
                <a:lnTo>
                  <a:pt x="634" y="606"/>
                </a:lnTo>
                <a:lnTo>
                  <a:pt x="637" y="602"/>
                </a:lnTo>
                <a:lnTo>
                  <a:pt x="645" y="593"/>
                </a:lnTo>
                <a:lnTo>
                  <a:pt x="645" y="593"/>
                </a:lnTo>
                <a:lnTo>
                  <a:pt x="636" y="597"/>
                </a:lnTo>
                <a:lnTo>
                  <a:pt x="628" y="603"/>
                </a:lnTo>
                <a:lnTo>
                  <a:pt x="628" y="603"/>
                </a:lnTo>
                <a:close/>
                <a:moveTo>
                  <a:pt x="645" y="610"/>
                </a:moveTo>
                <a:lnTo>
                  <a:pt x="645" y="610"/>
                </a:lnTo>
                <a:lnTo>
                  <a:pt x="651" y="606"/>
                </a:lnTo>
                <a:lnTo>
                  <a:pt x="657" y="603"/>
                </a:lnTo>
                <a:lnTo>
                  <a:pt x="660" y="597"/>
                </a:lnTo>
                <a:lnTo>
                  <a:pt x="662" y="596"/>
                </a:lnTo>
                <a:lnTo>
                  <a:pt x="660" y="593"/>
                </a:lnTo>
                <a:lnTo>
                  <a:pt x="660" y="593"/>
                </a:lnTo>
                <a:lnTo>
                  <a:pt x="653" y="600"/>
                </a:lnTo>
                <a:lnTo>
                  <a:pt x="648" y="605"/>
                </a:lnTo>
                <a:lnTo>
                  <a:pt x="645" y="610"/>
                </a:lnTo>
                <a:lnTo>
                  <a:pt x="645" y="610"/>
                </a:lnTo>
                <a:close/>
                <a:moveTo>
                  <a:pt x="755" y="599"/>
                </a:moveTo>
                <a:lnTo>
                  <a:pt x="755" y="599"/>
                </a:lnTo>
                <a:lnTo>
                  <a:pt x="758" y="597"/>
                </a:lnTo>
                <a:lnTo>
                  <a:pt x="761" y="594"/>
                </a:lnTo>
                <a:lnTo>
                  <a:pt x="761" y="594"/>
                </a:lnTo>
                <a:lnTo>
                  <a:pt x="759" y="593"/>
                </a:lnTo>
                <a:lnTo>
                  <a:pt x="759" y="593"/>
                </a:lnTo>
                <a:lnTo>
                  <a:pt x="756" y="596"/>
                </a:lnTo>
                <a:lnTo>
                  <a:pt x="755" y="597"/>
                </a:lnTo>
                <a:lnTo>
                  <a:pt x="755" y="599"/>
                </a:lnTo>
                <a:lnTo>
                  <a:pt x="755" y="599"/>
                </a:lnTo>
                <a:close/>
                <a:moveTo>
                  <a:pt x="191" y="596"/>
                </a:moveTo>
                <a:lnTo>
                  <a:pt x="191" y="596"/>
                </a:lnTo>
                <a:lnTo>
                  <a:pt x="207" y="600"/>
                </a:lnTo>
                <a:lnTo>
                  <a:pt x="215" y="602"/>
                </a:lnTo>
                <a:lnTo>
                  <a:pt x="223" y="602"/>
                </a:lnTo>
                <a:lnTo>
                  <a:pt x="223" y="602"/>
                </a:lnTo>
                <a:lnTo>
                  <a:pt x="224" y="599"/>
                </a:lnTo>
                <a:lnTo>
                  <a:pt x="224" y="597"/>
                </a:lnTo>
                <a:lnTo>
                  <a:pt x="224" y="596"/>
                </a:lnTo>
                <a:lnTo>
                  <a:pt x="224" y="596"/>
                </a:lnTo>
                <a:lnTo>
                  <a:pt x="216" y="594"/>
                </a:lnTo>
                <a:lnTo>
                  <a:pt x="207" y="594"/>
                </a:lnTo>
                <a:lnTo>
                  <a:pt x="191" y="596"/>
                </a:lnTo>
                <a:lnTo>
                  <a:pt x="191" y="596"/>
                </a:lnTo>
                <a:close/>
                <a:moveTo>
                  <a:pt x="235" y="599"/>
                </a:moveTo>
                <a:lnTo>
                  <a:pt x="235" y="599"/>
                </a:lnTo>
                <a:lnTo>
                  <a:pt x="244" y="599"/>
                </a:lnTo>
                <a:lnTo>
                  <a:pt x="248" y="597"/>
                </a:lnTo>
                <a:lnTo>
                  <a:pt x="253" y="596"/>
                </a:lnTo>
                <a:lnTo>
                  <a:pt x="253" y="596"/>
                </a:lnTo>
                <a:lnTo>
                  <a:pt x="248" y="594"/>
                </a:lnTo>
                <a:lnTo>
                  <a:pt x="244" y="596"/>
                </a:lnTo>
                <a:lnTo>
                  <a:pt x="235" y="599"/>
                </a:lnTo>
                <a:lnTo>
                  <a:pt x="235" y="599"/>
                </a:lnTo>
                <a:close/>
                <a:moveTo>
                  <a:pt x="258" y="596"/>
                </a:moveTo>
                <a:lnTo>
                  <a:pt x="258" y="596"/>
                </a:lnTo>
                <a:lnTo>
                  <a:pt x="261" y="596"/>
                </a:lnTo>
                <a:lnTo>
                  <a:pt x="262" y="596"/>
                </a:lnTo>
                <a:lnTo>
                  <a:pt x="264" y="594"/>
                </a:lnTo>
                <a:lnTo>
                  <a:pt x="264" y="594"/>
                </a:lnTo>
                <a:lnTo>
                  <a:pt x="261" y="594"/>
                </a:lnTo>
                <a:lnTo>
                  <a:pt x="259" y="594"/>
                </a:lnTo>
                <a:lnTo>
                  <a:pt x="258" y="596"/>
                </a:lnTo>
                <a:lnTo>
                  <a:pt x="258" y="596"/>
                </a:lnTo>
                <a:close/>
                <a:moveTo>
                  <a:pt x="669" y="602"/>
                </a:moveTo>
                <a:lnTo>
                  <a:pt x="669" y="602"/>
                </a:lnTo>
                <a:lnTo>
                  <a:pt x="677" y="599"/>
                </a:lnTo>
                <a:lnTo>
                  <a:pt x="680" y="597"/>
                </a:lnTo>
                <a:lnTo>
                  <a:pt x="681" y="594"/>
                </a:lnTo>
                <a:lnTo>
                  <a:pt x="681" y="594"/>
                </a:lnTo>
                <a:lnTo>
                  <a:pt x="669" y="602"/>
                </a:lnTo>
                <a:lnTo>
                  <a:pt x="669" y="602"/>
                </a:lnTo>
                <a:close/>
                <a:moveTo>
                  <a:pt x="76" y="596"/>
                </a:moveTo>
                <a:lnTo>
                  <a:pt x="76" y="596"/>
                </a:lnTo>
                <a:lnTo>
                  <a:pt x="76" y="597"/>
                </a:lnTo>
                <a:lnTo>
                  <a:pt x="76" y="597"/>
                </a:lnTo>
                <a:lnTo>
                  <a:pt x="84" y="605"/>
                </a:lnTo>
                <a:lnTo>
                  <a:pt x="93" y="613"/>
                </a:lnTo>
                <a:lnTo>
                  <a:pt x="102" y="619"/>
                </a:lnTo>
                <a:lnTo>
                  <a:pt x="111" y="623"/>
                </a:lnTo>
                <a:lnTo>
                  <a:pt x="111" y="623"/>
                </a:lnTo>
                <a:lnTo>
                  <a:pt x="111" y="620"/>
                </a:lnTo>
                <a:lnTo>
                  <a:pt x="114" y="619"/>
                </a:lnTo>
                <a:lnTo>
                  <a:pt x="117" y="614"/>
                </a:lnTo>
                <a:lnTo>
                  <a:pt x="117" y="614"/>
                </a:lnTo>
                <a:lnTo>
                  <a:pt x="105" y="610"/>
                </a:lnTo>
                <a:lnTo>
                  <a:pt x="96" y="605"/>
                </a:lnTo>
                <a:lnTo>
                  <a:pt x="85" y="600"/>
                </a:lnTo>
                <a:lnTo>
                  <a:pt x="76" y="596"/>
                </a:lnTo>
                <a:lnTo>
                  <a:pt x="76" y="596"/>
                </a:lnTo>
                <a:close/>
                <a:moveTo>
                  <a:pt x="134" y="613"/>
                </a:moveTo>
                <a:lnTo>
                  <a:pt x="134" y="613"/>
                </a:lnTo>
                <a:lnTo>
                  <a:pt x="140" y="613"/>
                </a:lnTo>
                <a:lnTo>
                  <a:pt x="146" y="614"/>
                </a:lnTo>
                <a:lnTo>
                  <a:pt x="146" y="614"/>
                </a:lnTo>
                <a:lnTo>
                  <a:pt x="142" y="610"/>
                </a:lnTo>
                <a:lnTo>
                  <a:pt x="139" y="605"/>
                </a:lnTo>
                <a:lnTo>
                  <a:pt x="130" y="597"/>
                </a:lnTo>
                <a:lnTo>
                  <a:pt x="130" y="597"/>
                </a:lnTo>
                <a:lnTo>
                  <a:pt x="130" y="600"/>
                </a:lnTo>
                <a:lnTo>
                  <a:pt x="131" y="605"/>
                </a:lnTo>
                <a:lnTo>
                  <a:pt x="133" y="608"/>
                </a:lnTo>
                <a:lnTo>
                  <a:pt x="134" y="613"/>
                </a:lnTo>
                <a:lnTo>
                  <a:pt x="134" y="613"/>
                </a:lnTo>
                <a:close/>
                <a:moveTo>
                  <a:pt x="704" y="614"/>
                </a:moveTo>
                <a:lnTo>
                  <a:pt x="704" y="614"/>
                </a:lnTo>
                <a:lnTo>
                  <a:pt x="709" y="616"/>
                </a:lnTo>
                <a:lnTo>
                  <a:pt x="709" y="616"/>
                </a:lnTo>
                <a:lnTo>
                  <a:pt x="720" y="608"/>
                </a:lnTo>
                <a:lnTo>
                  <a:pt x="729" y="597"/>
                </a:lnTo>
                <a:lnTo>
                  <a:pt x="729" y="597"/>
                </a:lnTo>
                <a:lnTo>
                  <a:pt x="721" y="599"/>
                </a:lnTo>
                <a:lnTo>
                  <a:pt x="715" y="603"/>
                </a:lnTo>
                <a:lnTo>
                  <a:pt x="704" y="614"/>
                </a:lnTo>
                <a:lnTo>
                  <a:pt x="704" y="614"/>
                </a:lnTo>
                <a:close/>
                <a:moveTo>
                  <a:pt x="160" y="613"/>
                </a:moveTo>
                <a:lnTo>
                  <a:pt x="160" y="613"/>
                </a:lnTo>
                <a:lnTo>
                  <a:pt x="165" y="613"/>
                </a:lnTo>
                <a:lnTo>
                  <a:pt x="168" y="614"/>
                </a:lnTo>
                <a:lnTo>
                  <a:pt x="172" y="613"/>
                </a:lnTo>
                <a:lnTo>
                  <a:pt x="175" y="611"/>
                </a:lnTo>
                <a:lnTo>
                  <a:pt x="175" y="611"/>
                </a:lnTo>
                <a:lnTo>
                  <a:pt x="172" y="606"/>
                </a:lnTo>
                <a:lnTo>
                  <a:pt x="172" y="603"/>
                </a:lnTo>
                <a:lnTo>
                  <a:pt x="172" y="600"/>
                </a:lnTo>
                <a:lnTo>
                  <a:pt x="172" y="600"/>
                </a:lnTo>
                <a:lnTo>
                  <a:pt x="169" y="599"/>
                </a:lnTo>
                <a:lnTo>
                  <a:pt x="166" y="600"/>
                </a:lnTo>
                <a:lnTo>
                  <a:pt x="163" y="603"/>
                </a:lnTo>
                <a:lnTo>
                  <a:pt x="160" y="613"/>
                </a:lnTo>
                <a:lnTo>
                  <a:pt x="160" y="613"/>
                </a:lnTo>
                <a:close/>
                <a:moveTo>
                  <a:pt x="277" y="600"/>
                </a:moveTo>
                <a:lnTo>
                  <a:pt x="277" y="600"/>
                </a:lnTo>
                <a:lnTo>
                  <a:pt x="279" y="603"/>
                </a:lnTo>
                <a:lnTo>
                  <a:pt x="280" y="603"/>
                </a:lnTo>
                <a:lnTo>
                  <a:pt x="280" y="603"/>
                </a:lnTo>
                <a:lnTo>
                  <a:pt x="280" y="600"/>
                </a:lnTo>
                <a:lnTo>
                  <a:pt x="280" y="600"/>
                </a:lnTo>
                <a:lnTo>
                  <a:pt x="279" y="600"/>
                </a:lnTo>
                <a:lnTo>
                  <a:pt x="277" y="600"/>
                </a:lnTo>
                <a:lnTo>
                  <a:pt x="277" y="600"/>
                </a:lnTo>
                <a:close/>
                <a:moveTo>
                  <a:pt x="285" y="608"/>
                </a:moveTo>
                <a:lnTo>
                  <a:pt x="285" y="608"/>
                </a:lnTo>
                <a:lnTo>
                  <a:pt x="288" y="611"/>
                </a:lnTo>
                <a:lnTo>
                  <a:pt x="291" y="613"/>
                </a:lnTo>
                <a:lnTo>
                  <a:pt x="299" y="614"/>
                </a:lnTo>
                <a:lnTo>
                  <a:pt x="306" y="614"/>
                </a:lnTo>
                <a:lnTo>
                  <a:pt x="314" y="613"/>
                </a:lnTo>
                <a:lnTo>
                  <a:pt x="314" y="613"/>
                </a:lnTo>
                <a:lnTo>
                  <a:pt x="309" y="606"/>
                </a:lnTo>
                <a:lnTo>
                  <a:pt x="303" y="602"/>
                </a:lnTo>
                <a:lnTo>
                  <a:pt x="296" y="599"/>
                </a:lnTo>
                <a:lnTo>
                  <a:pt x="285" y="600"/>
                </a:lnTo>
                <a:lnTo>
                  <a:pt x="285" y="600"/>
                </a:lnTo>
                <a:lnTo>
                  <a:pt x="285" y="605"/>
                </a:lnTo>
                <a:lnTo>
                  <a:pt x="285" y="608"/>
                </a:lnTo>
                <a:lnTo>
                  <a:pt x="285" y="608"/>
                </a:lnTo>
                <a:close/>
                <a:moveTo>
                  <a:pt x="430" y="610"/>
                </a:moveTo>
                <a:lnTo>
                  <a:pt x="430" y="610"/>
                </a:lnTo>
                <a:lnTo>
                  <a:pt x="428" y="605"/>
                </a:lnTo>
                <a:lnTo>
                  <a:pt x="427" y="602"/>
                </a:lnTo>
                <a:lnTo>
                  <a:pt x="424" y="600"/>
                </a:lnTo>
                <a:lnTo>
                  <a:pt x="424" y="600"/>
                </a:lnTo>
                <a:lnTo>
                  <a:pt x="425" y="605"/>
                </a:lnTo>
                <a:lnTo>
                  <a:pt x="427" y="608"/>
                </a:lnTo>
                <a:lnTo>
                  <a:pt x="430" y="610"/>
                </a:lnTo>
                <a:lnTo>
                  <a:pt x="430" y="610"/>
                </a:lnTo>
                <a:close/>
                <a:moveTo>
                  <a:pt x="123" y="603"/>
                </a:moveTo>
                <a:lnTo>
                  <a:pt x="123" y="603"/>
                </a:lnTo>
                <a:lnTo>
                  <a:pt x="123" y="600"/>
                </a:lnTo>
                <a:lnTo>
                  <a:pt x="123" y="600"/>
                </a:lnTo>
                <a:lnTo>
                  <a:pt x="119" y="600"/>
                </a:lnTo>
                <a:lnTo>
                  <a:pt x="119" y="600"/>
                </a:lnTo>
                <a:lnTo>
                  <a:pt x="120" y="602"/>
                </a:lnTo>
                <a:lnTo>
                  <a:pt x="120" y="602"/>
                </a:lnTo>
                <a:lnTo>
                  <a:pt x="123" y="603"/>
                </a:lnTo>
                <a:lnTo>
                  <a:pt x="123" y="603"/>
                </a:lnTo>
                <a:close/>
                <a:moveTo>
                  <a:pt x="157" y="603"/>
                </a:moveTo>
                <a:lnTo>
                  <a:pt x="157" y="603"/>
                </a:lnTo>
                <a:lnTo>
                  <a:pt x="157" y="605"/>
                </a:lnTo>
                <a:lnTo>
                  <a:pt x="159" y="603"/>
                </a:lnTo>
                <a:lnTo>
                  <a:pt x="160" y="603"/>
                </a:lnTo>
                <a:lnTo>
                  <a:pt x="160" y="600"/>
                </a:lnTo>
                <a:lnTo>
                  <a:pt x="160" y="600"/>
                </a:lnTo>
                <a:lnTo>
                  <a:pt x="157" y="600"/>
                </a:lnTo>
                <a:lnTo>
                  <a:pt x="157" y="603"/>
                </a:lnTo>
                <a:lnTo>
                  <a:pt x="157" y="603"/>
                </a:lnTo>
                <a:close/>
                <a:moveTo>
                  <a:pt x="178" y="605"/>
                </a:moveTo>
                <a:lnTo>
                  <a:pt x="178" y="605"/>
                </a:lnTo>
                <a:lnTo>
                  <a:pt x="180" y="603"/>
                </a:lnTo>
                <a:lnTo>
                  <a:pt x="180" y="600"/>
                </a:lnTo>
                <a:lnTo>
                  <a:pt x="180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3"/>
                </a:lnTo>
                <a:lnTo>
                  <a:pt x="178" y="605"/>
                </a:lnTo>
                <a:lnTo>
                  <a:pt x="178" y="605"/>
                </a:lnTo>
                <a:close/>
                <a:moveTo>
                  <a:pt x="258" y="602"/>
                </a:moveTo>
                <a:lnTo>
                  <a:pt x="258" y="602"/>
                </a:lnTo>
                <a:lnTo>
                  <a:pt x="256" y="611"/>
                </a:lnTo>
                <a:lnTo>
                  <a:pt x="256" y="611"/>
                </a:lnTo>
                <a:lnTo>
                  <a:pt x="267" y="613"/>
                </a:lnTo>
                <a:lnTo>
                  <a:pt x="279" y="614"/>
                </a:lnTo>
                <a:lnTo>
                  <a:pt x="279" y="614"/>
                </a:lnTo>
                <a:lnTo>
                  <a:pt x="282" y="610"/>
                </a:lnTo>
                <a:lnTo>
                  <a:pt x="282" y="610"/>
                </a:lnTo>
                <a:lnTo>
                  <a:pt x="276" y="605"/>
                </a:lnTo>
                <a:lnTo>
                  <a:pt x="271" y="602"/>
                </a:lnTo>
                <a:lnTo>
                  <a:pt x="265" y="600"/>
                </a:lnTo>
                <a:lnTo>
                  <a:pt x="261" y="600"/>
                </a:lnTo>
                <a:lnTo>
                  <a:pt x="258" y="602"/>
                </a:lnTo>
                <a:lnTo>
                  <a:pt x="258" y="602"/>
                </a:lnTo>
                <a:close/>
                <a:moveTo>
                  <a:pt x="322" y="613"/>
                </a:moveTo>
                <a:lnTo>
                  <a:pt x="322" y="613"/>
                </a:lnTo>
                <a:lnTo>
                  <a:pt x="322" y="608"/>
                </a:lnTo>
                <a:lnTo>
                  <a:pt x="323" y="602"/>
                </a:lnTo>
                <a:lnTo>
                  <a:pt x="323" y="602"/>
                </a:lnTo>
                <a:lnTo>
                  <a:pt x="309" y="600"/>
                </a:lnTo>
                <a:lnTo>
                  <a:pt x="309" y="600"/>
                </a:lnTo>
                <a:lnTo>
                  <a:pt x="314" y="608"/>
                </a:lnTo>
                <a:lnTo>
                  <a:pt x="317" y="611"/>
                </a:lnTo>
                <a:lnTo>
                  <a:pt x="322" y="613"/>
                </a:lnTo>
                <a:lnTo>
                  <a:pt x="322" y="613"/>
                </a:lnTo>
                <a:close/>
                <a:moveTo>
                  <a:pt x="184" y="610"/>
                </a:moveTo>
                <a:lnTo>
                  <a:pt x="184" y="610"/>
                </a:lnTo>
                <a:lnTo>
                  <a:pt x="189" y="611"/>
                </a:lnTo>
                <a:lnTo>
                  <a:pt x="192" y="611"/>
                </a:lnTo>
                <a:lnTo>
                  <a:pt x="197" y="610"/>
                </a:lnTo>
                <a:lnTo>
                  <a:pt x="197" y="610"/>
                </a:lnTo>
                <a:lnTo>
                  <a:pt x="195" y="606"/>
                </a:lnTo>
                <a:lnTo>
                  <a:pt x="194" y="605"/>
                </a:lnTo>
                <a:lnTo>
                  <a:pt x="189" y="602"/>
                </a:lnTo>
                <a:lnTo>
                  <a:pt x="189" y="602"/>
                </a:lnTo>
                <a:lnTo>
                  <a:pt x="184" y="602"/>
                </a:lnTo>
                <a:lnTo>
                  <a:pt x="184" y="602"/>
                </a:lnTo>
                <a:lnTo>
                  <a:pt x="184" y="605"/>
                </a:lnTo>
                <a:lnTo>
                  <a:pt x="184" y="610"/>
                </a:lnTo>
                <a:lnTo>
                  <a:pt x="184" y="610"/>
                </a:lnTo>
                <a:close/>
                <a:moveTo>
                  <a:pt x="694" y="603"/>
                </a:moveTo>
                <a:lnTo>
                  <a:pt x="694" y="603"/>
                </a:lnTo>
                <a:lnTo>
                  <a:pt x="697" y="603"/>
                </a:lnTo>
                <a:lnTo>
                  <a:pt x="698" y="602"/>
                </a:lnTo>
                <a:lnTo>
                  <a:pt x="698" y="602"/>
                </a:lnTo>
                <a:lnTo>
                  <a:pt x="695" y="602"/>
                </a:lnTo>
                <a:lnTo>
                  <a:pt x="694" y="603"/>
                </a:lnTo>
                <a:lnTo>
                  <a:pt x="694" y="603"/>
                </a:lnTo>
                <a:close/>
                <a:moveTo>
                  <a:pt x="197" y="602"/>
                </a:moveTo>
                <a:lnTo>
                  <a:pt x="197" y="602"/>
                </a:lnTo>
                <a:lnTo>
                  <a:pt x="198" y="603"/>
                </a:lnTo>
                <a:lnTo>
                  <a:pt x="198" y="605"/>
                </a:lnTo>
                <a:lnTo>
                  <a:pt x="200" y="605"/>
                </a:lnTo>
                <a:lnTo>
                  <a:pt x="200" y="606"/>
                </a:lnTo>
                <a:lnTo>
                  <a:pt x="200" y="606"/>
                </a:lnTo>
                <a:lnTo>
                  <a:pt x="204" y="606"/>
                </a:lnTo>
                <a:lnTo>
                  <a:pt x="207" y="605"/>
                </a:lnTo>
                <a:lnTo>
                  <a:pt x="207" y="605"/>
                </a:lnTo>
                <a:lnTo>
                  <a:pt x="203" y="603"/>
                </a:lnTo>
                <a:lnTo>
                  <a:pt x="200" y="602"/>
                </a:lnTo>
                <a:lnTo>
                  <a:pt x="197" y="602"/>
                </a:lnTo>
                <a:lnTo>
                  <a:pt x="197" y="602"/>
                </a:lnTo>
                <a:close/>
                <a:moveTo>
                  <a:pt x="236" y="605"/>
                </a:moveTo>
                <a:lnTo>
                  <a:pt x="236" y="605"/>
                </a:lnTo>
                <a:lnTo>
                  <a:pt x="239" y="608"/>
                </a:lnTo>
                <a:lnTo>
                  <a:pt x="244" y="608"/>
                </a:lnTo>
                <a:lnTo>
                  <a:pt x="252" y="611"/>
                </a:lnTo>
                <a:lnTo>
                  <a:pt x="252" y="611"/>
                </a:lnTo>
                <a:lnTo>
                  <a:pt x="253" y="606"/>
                </a:lnTo>
                <a:lnTo>
                  <a:pt x="253" y="603"/>
                </a:lnTo>
                <a:lnTo>
                  <a:pt x="252" y="602"/>
                </a:lnTo>
                <a:lnTo>
                  <a:pt x="252" y="602"/>
                </a:lnTo>
                <a:lnTo>
                  <a:pt x="248" y="603"/>
                </a:lnTo>
                <a:lnTo>
                  <a:pt x="244" y="603"/>
                </a:lnTo>
                <a:lnTo>
                  <a:pt x="239" y="603"/>
                </a:lnTo>
                <a:lnTo>
                  <a:pt x="236" y="605"/>
                </a:lnTo>
                <a:lnTo>
                  <a:pt x="236" y="605"/>
                </a:lnTo>
                <a:close/>
                <a:moveTo>
                  <a:pt x="326" y="613"/>
                </a:moveTo>
                <a:lnTo>
                  <a:pt x="326" y="613"/>
                </a:lnTo>
                <a:lnTo>
                  <a:pt x="334" y="614"/>
                </a:lnTo>
                <a:lnTo>
                  <a:pt x="334" y="614"/>
                </a:lnTo>
                <a:lnTo>
                  <a:pt x="337" y="613"/>
                </a:lnTo>
                <a:lnTo>
                  <a:pt x="341" y="611"/>
                </a:lnTo>
                <a:lnTo>
                  <a:pt x="354" y="610"/>
                </a:lnTo>
                <a:lnTo>
                  <a:pt x="354" y="610"/>
                </a:lnTo>
                <a:lnTo>
                  <a:pt x="348" y="606"/>
                </a:lnTo>
                <a:lnTo>
                  <a:pt x="341" y="605"/>
                </a:lnTo>
                <a:lnTo>
                  <a:pt x="328" y="602"/>
                </a:lnTo>
                <a:lnTo>
                  <a:pt x="328" y="602"/>
                </a:lnTo>
                <a:lnTo>
                  <a:pt x="328" y="608"/>
                </a:lnTo>
                <a:lnTo>
                  <a:pt x="326" y="613"/>
                </a:lnTo>
                <a:lnTo>
                  <a:pt x="326" y="613"/>
                </a:lnTo>
                <a:close/>
                <a:moveTo>
                  <a:pt x="384" y="610"/>
                </a:moveTo>
                <a:lnTo>
                  <a:pt x="384" y="610"/>
                </a:lnTo>
                <a:lnTo>
                  <a:pt x="389" y="611"/>
                </a:lnTo>
                <a:lnTo>
                  <a:pt x="393" y="613"/>
                </a:lnTo>
                <a:lnTo>
                  <a:pt x="393" y="613"/>
                </a:lnTo>
                <a:lnTo>
                  <a:pt x="393" y="608"/>
                </a:lnTo>
                <a:lnTo>
                  <a:pt x="390" y="606"/>
                </a:lnTo>
                <a:lnTo>
                  <a:pt x="387" y="603"/>
                </a:lnTo>
                <a:lnTo>
                  <a:pt x="384" y="602"/>
                </a:lnTo>
                <a:lnTo>
                  <a:pt x="384" y="602"/>
                </a:lnTo>
                <a:lnTo>
                  <a:pt x="383" y="606"/>
                </a:lnTo>
                <a:lnTo>
                  <a:pt x="384" y="610"/>
                </a:lnTo>
                <a:lnTo>
                  <a:pt x="384" y="610"/>
                </a:lnTo>
                <a:close/>
                <a:moveTo>
                  <a:pt x="529" y="613"/>
                </a:moveTo>
                <a:lnTo>
                  <a:pt x="529" y="613"/>
                </a:lnTo>
                <a:lnTo>
                  <a:pt x="529" y="603"/>
                </a:lnTo>
                <a:lnTo>
                  <a:pt x="529" y="603"/>
                </a:lnTo>
                <a:lnTo>
                  <a:pt x="524" y="602"/>
                </a:lnTo>
                <a:lnTo>
                  <a:pt x="524" y="602"/>
                </a:lnTo>
                <a:lnTo>
                  <a:pt x="523" y="606"/>
                </a:lnTo>
                <a:lnTo>
                  <a:pt x="524" y="608"/>
                </a:lnTo>
                <a:lnTo>
                  <a:pt x="526" y="611"/>
                </a:lnTo>
                <a:lnTo>
                  <a:pt x="529" y="613"/>
                </a:lnTo>
                <a:lnTo>
                  <a:pt x="529" y="613"/>
                </a:lnTo>
                <a:close/>
                <a:moveTo>
                  <a:pt x="677" y="614"/>
                </a:moveTo>
                <a:lnTo>
                  <a:pt x="677" y="614"/>
                </a:lnTo>
                <a:lnTo>
                  <a:pt x="681" y="613"/>
                </a:lnTo>
                <a:lnTo>
                  <a:pt x="686" y="610"/>
                </a:lnTo>
                <a:lnTo>
                  <a:pt x="688" y="606"/>
                </a:lnTo>
                <a:lnTo>
                  <a:pt x="689" y="602"/>
                </a:lnTo>
                <a:lnTo>
                  <a:pt x="689" y="602"/>
                </a:lnTo>
                <a:lnTo>
                  <a:pt x="678" y="606"/>
                </a:lnTo>
                <a:lnTo>
                  <a:pt x="675" y="610"/>
                </a:lnTo>
                <a:lnTo>
                  <a:pt x="675" y="611"/>
                </a:lnTo>
                <a:lnTo>
                  <a:pt x="677" y="614"/>
                </a:lnTo>
                <a:lnTo>
                  <a:pt x="677" y="614"/>
                </a:lnTo>
                <a:close/>
                <a:moveTo>
                  <a:pt x="532" y="613"/>
                </a:moveTo>
                <a:lnTo>
                  <a:pt x="532" y="613"/>
                </a:lnTo>
                <a:lnTo>
                  <a:pt x="535" y="611"/>
                </a:lnTo>
                <a:lnTo>
                  <a:pt x="537" y="610"/>
                </a:lnTo>
                <a:lnTo>
                  <a:pt x="535" y="603"/>
                </a:lnTo>
                <a:lnTo>
                  <a:pt x="535" y="603"/>
                </a:lnTo>
                <a:lnTo>
                  <a:pt x="534" y="603"/>
                </a:lnTo>
                <a:lnTo>
                  <a:pt x="534" y="603"/>
                </a:lnTo>
                <a:lnTo>
                  <a:pt x="532" y="613"/>
                </a:lnTo>
                <a:lnTo>
                  <a:pt x="532" y="613"/>
                </a:lnTo>
                <a:close/>
                <a:moveTo>
                  <a:pt x="479" y="605"/>
                </a:moveTo>
                <a:lnTo>
                  <a:pt x="479" y="605"/>
                </a:lnTo>
                <a:lnTo>
                  <a:pt x="480" y="613"/>
                </a:lnTo>
                <a:lnTo>
                  <a:pt x="485" y="620"/>
                </a:lnTo>
                <a:lnTo>
                  <a:pt x="485" y="620"/>
                </a:lnTo>
                <a:lnTo>
                  <a:pt x="485" y="616"/>
                </a:lnTo>
                <a:lnTo>
                  <a:pt x="483" y="613"/>
                </a:lnTo>
                <a:lnTo>
                  <a:pt x="479" y="605"/>
                </a:lnTo>
                <a:lnTo>
                  <a:pt x="479" y="605"/>
                </a:lnTo>
                <a:close/>
                <a:moveTo>
                  <a:pt x="546" y="628"/>
                </a:moveTo>
                <a:lnTo>
                  <a:pt x="546" y="628"/>
                </a:lnTo>
                <a:lnTo>
                  <a:pt x="550" y="626"/>
                </a:lnTo>
                <a:lnTo>
                  <a:pt x="552" y="623"/>
                </a:lnTo>
                <a:lnTo>
                  <a:pt x="552" y="623"/>
                </a:lnTo>
                <a:lnTo>
                  <a:pt x="550" y="619"/>
                </a:lnTo>
                <a:lnTo>
                  <a:pt x="549" y="614"/>
                </a:lnTo>
                <a:lnTo>
                  <a:pt x="547" y="610"/>
                </a:lnTo>
                <a:lnTo>
                  <a:pt x="544" y="605"/>
                </a:lnTo>
                <a:lnTo>
                  <a:pt x="544" y="605"/>
                </a:lnTo>
                <a:lnTo>
                  <a:pt x="543" y="610"/>
                </a:lnTo>
                <a:lnTo>
                  <a:pt x="543" y="616"/>
                </a:lnTo>
                <a:lnTo>
                  <a:pt x="546" y="628"/>
                </a:lnTo>
                <a:lnTo>
                  <a:pt x="546" y="628"/>
                </a:lnTo>
                <a:close/>
                <a:moveTo>
                  <a:pt x="553" y="611"/>
                </a:moveTo>
                <a:lnTo>
                  <a:pt x="553" y="611"/>
                </a:lnTo>
                <a:lnTo>
                  <a:pt x="553" y="606"/>
                </a:lnTo>
                <a:lnTo>
                  <a:pt x="552" y="605"/>
                </a:lnTo>
                <a:lnTo>
                  <a:pt x="552" y="605"/>
                </a:lnTo>
                <a:lnTo>
                  <a:pt x="552" y="608"/>
                </a:lnTo>
                <a:lnTo>
                  <a:pt x="553" y="610"/>
                </a:lnTo>
                <a:lnTo>
                  <a:pt x="553" y="611"/>
                </a:lnTo>
                <a:lnTo>
                  <a:pt x="553" y="611"/>
                </a:lnTo>
                <a:close/>
                <a:moveTo>
                  <a:pt x="206" y="611"/>
                </a:moveTo>
                <a:lnTo>
                  <a:pt x="206" y="611"/>
                </a:lnTo>
                <a:lnTo>
                  <a:pt x="207" y="613"/>
                </a:lnTo>
                <a:lnTo>
                  <a:pt x="209" y="614"/>
                </a:lnTo>
                <a:lnTo>
                  <a:pt x="215" y="616"/>
                </a:lnTo>
                <a:lnTo>
                  <a:pt x="229" y="616"/>
                </a:lnTo>
                <a:lnTo>
                  <a:pt x="229" y="616"/>
                </a:lnTo>
                <a:lnTo>
                  <a:pt x="227" y="610"/>
                </a:lnTo>
                <a:lnTo>
                  <a:pt x="227" y="610"/>
                </a:lnTo>
                <a:lnTo>
                  <a:pt x="216" y="608"/>
                </a:lnTo>
                <a:lnTo>
                  <a:pt x="210" y="610"/>
                </a:lnTo>
                <a:lnTo>
                  <a:pt x="206" y="611"/>
                </a:lnTo>
                <a:lnTo>
                  <a:pt x="206" y="611"/>
                </a:lnTo>
                <a:close/>
                <a:moveTo>
                  <a:pt x="502" y="608"/>
                </a:moveTo>
                <a:lnTo>
                  <a:pt x="502" y="608"/>
                </a:lnTo>
                <a:lnTo>
                  <a:pt x="502" y="611"/>
                </a:lnTo>
                <a:lnTo>
                  <a:pt x="502" y="613"/>
                </a:lnTo>
                <a:lnTo>
                  <a:pt x="502" y="613"/>
                </a:lnTo>
                <a:lnTo>
                  <a:pt x="502" y="613"/>
                </a:lnTo>
                <a:lnTo>
                  <a:pt x="503" y="608"/>
                </a:lnTo>
                <a:lnTo>
                  <a:pt x="503" y="608"/>
                </a:lnTo>
                <a:lnTo>
                  <a:pt x="502" y="608"/>
                </a:lnTo>
                <a:lnTo>
                  <a:pt x="502" y="608"/>
                </a:lnTo>
                <a:close/>
                <a:moveTo>
                  <a:pt x="617" y="617"/>
                </a:moveTo>
                <a:lnTo>
                  <a:pt x="617" y="617"/>
                </a:lnTo>
                <a:lnTo>
                  <a:pt x="620" y="617"/>
                </a:lnTo>
                <a:lnTo>
                  <a:pt x="622" y="614"/>
                </a:lnTo>
                <a:lnTo>
                  <a:pt x="622" y="610"/>
                </a:lnTo>
                <a:lnTo>
                  <a:pt x="620" y="608"/>
                </a:lnTo>
                <a:lnTo>
                  <a:pt x="620" y="608"/>
                </a:lnTo>
                <a:lnTo>
                  <a:pt x="619" y="613"/>
                </a:lnTo>
                <a:lnTo>
                  <a:pt x="617" y="617"/>
                </a:lnTo>
                <a:lnTo>
                  <a:pt x="617" y="617"/>
                </a:lnTo>
                <a:close/>
                <a:moveTo>
                  <a:pt x="514" y="619"/>
                </a:moveTo>
                <a:lnTo>
                  <a:pt x="514" y="619"/>
                </a:lnTo>
                <a:lnTo>
                  <a:pt x="515" y="614"/>
                </a:lnTo>
                <a:lnTo>
                  <a:pt x="517" y="610"/>
                </a:lnTo>
                <a:lnTo>
                  <a:pt x="517" y="610"/>
                </a:lnTo>
                <a:lnTo>
                  <a:pt x="514" y="610"/>
                </a:lnTo>
                <a:lnTo>
                  <a:pt x="512" y="608"/>
                </a:lnTo>
                <a:lnTo>
                  <a:pt x="512" y="608"/>
                </a:lnTo>
                <a:lnTo>
                  <a:pt x="512" y="614"/>
                </a:lnTo>
                <a:lnTo>
                  <a:pt x="514" y="619"/>
                </a:lnTo>
                <a:lnTo>
                  <a:pt x="514" y="619"/>
                </a:lnTo>
                <a:close/>
                <a:moveTo>
                  <a:pt x="453" y="626"/>
                </a:moveTo>
                <a:lnTo>
                  <a:pt x="453" y="626"/>
                </a:lnTo>
                <a:lnTo>
                  <a:pt x="451" y="623"/>
                </a:lnTo>
                <a:lnTo>
                  <a:pt x="451" y="620"/>
                </a:lnTo>
                <a:lnTo>
                  <a:pt x="453" y="620"/>
                </a:lnTo>
                <a:lnTo>
                  <a:pt x="453" y="620"/>
                </a:lnTo>
                <a:lnTo>
                  <a:pt x="451" y="617"/>
                </a:lnTo>
                <a:lnTo>
                  <a:pt x="450" y="614"/>
                </a:lnTo>
                <a:lnTo>
                  <a:pt x="448" y="613"/>
                </a:lnTo>
                <a:lnTo>
                  <a:pt x="445" y="611"/>
                </a:lnTo>
                <a:lnTo>
                  <a:pt x="445" y="611"/>
                </a:lnTo>
                <a:lnTo>
                  <a:pt x="445" y="614"/>
                </a:lnTo>
                <a:lnTo>
                  <a:pt x="447" y="619"/>
                </a:lnTo>
                <a:lnTo>
                  <a:pt x="453" y="626"/>
                </a:lnTo>
                <a:lnTo>
                  <a:pt x="453" y="626"/>
                </a:lnTo>
                <a:close/>
                <a:moveTo>
                  <a:pt x="491" y="614"/>
                </a:moveTo>
                <a:lnTo>
                  <a:pt x="491" y="614"/>
                </a:lnTo>
                <a:lnTo>
                  <a:pt x="492" y="616"/>
                </a:lnTo>
                <a:lnTo>
                  <a:pt x="494" y="616"/>
                </a:lnTo>
                <a:lnTo>
                  <a:pt x="495" y="616"/>
                </a:lnTo>
                <a:lnTo>
                  <a:pt x="495" y="616"/>
                </a:lnTo>
                <a:lnTo>
                  <a:pt x="495" y="614"/>
                </a:lnTo>
                <a:lnTo>
                  <a:pt x="494" y="613"/>
                </a:lnTo>
                <a:lnTo>
                  <a:pt x="491" y="611"/>
                </a:lnTo>
                <a:lnTo>
                  <a:pt x="491" y="611"/>
                </a:lnTo>
                <a:lnTo>
                  <a:pt x="491" y="613"/>
                </a:lnTo>
                <a:lnTo>
                  <a:pt x="491" y="614"/>
                </a:lnTo>
                <a:lnTo>
                  <a:pt x="491" y="614"/>
                </a:lnTo>
                <a:close/>
                <a:moveTo>
                  <a:pt x="601" y="617"/>
                </a:moveTo>
                <a:lnTo>
                  <a:pt x="601" y="617"/>
                </a:lnTo>
                <a:lnTo>
                  <a:pt x="602" y="616"/>
                </a:lnTo>
                <a:lnTo>
                  <a:pt x="602" y="614"/>
                </a:lnTo>
                <a:lnTo>
                  <a:pt x="604" y="611"/>
                </a:lnTo>
                <a:lnTo>
                  <a:pt x="602" y="611"/>
                </a:lnTo>
                <a:lnTo>
                  <a:pt x="602" y="611"/>
                </a:lnTo>
                <a:lnTo>
                  <a:pt x="602" y="613"/>
                </a:lnTo>
                <a:lnTo>
                  <a:pt x="601" y="614"/>
                </a:lnTo>
                <a:lnTo>
                  <a:pt x="599" y="616"/>
                </a:lnTo>
                <a:lnTo>
                  <a:pt x="601" y="617"/>
                </a:lnTo>
                <a:lnTo>
                  <a:pt x="601" y="617"/>
                </a:lnTo>
                <a:close/>
                <a:moveTo>
                  <a:pt x="665" y="613"/>
                </a:moveTo>
                <a:lnTo>
                  <a:pt x="665" y="613"/>
                </a:lnTo>
                <a:lnTo>
                  <a:pt x="666" y="613"/>
                </a:lnTo>
                <a:lnTo>
                  <a:pt x="668" y="611"/>
                </a:lnTo>
                <a:lnTo>
                  <a:pt x="668" y="611"/>
                </a:lnTo>
                <a:lnTo>
                  <a:pt x="665" y="611"/>
                </a:lnTo>
                <a:lnTo>
                  <a:pt x="665" y="613"/>
                </a:lnTo>
                <a:lnTo>
                  <a:pt x="665" y="613"/>
                </a:lnTo>
                <a:close/>
                <a:moveTo>
                  <a:pt x="689" y="616"/>
                </a:moveTo>
                <a:lnTo>
                  <a:pt x="689" y="616"/>
                </a:lnTo>
                <a:lnTo>
                  <a:pt x="692" y="613"/>
                </a:lnTo>
                <a:lnTo>
                  <a:pt x="695" y="611"/>
                </a:lnTo>
                <a:lnTo>
                  <a:pt x="695" y="611"/>
                </a:lnTo>
                <a:lnTo>
                  <a:pt x="691" y="613"/>
                </a:lnTo>
                <a:lnTo>
                  <a:pt x="689" y="616"/>
                </a:lnTo>
                <a:lnTo>
                  <a:pt x="689" y="616"/>
                </a:lnTo>
                <a:close/>
                <a:moveTo>
                  <a:pt x="233" y="617"/>
                </a:moveTo>
                <a:lnTo>
                  <a:pt x="233" y="617"/>
                </a:lnTo>
                <a:lnTo>
                  <a:pt x="238" y="617"/>
                </a:lnTo>
                <a:lnTo>
                  <a:pt x="241" y="617"/>
                </a:lnTo>
                <a:lnTo>
                  <a:pt x="241" y="617"/>
                </a:lnTo>
                <a:lnTo>
                  <a:pt x="241" y="616"/>
                </a:lnTo>
                <a:lnTo>
                  <a:pt x="239" y="614"/>
                </a:lnTo>
                <a:lnTo>
                  <a:pt x="235" y="613"/>
                </a:lnTo>
                <a:lnTo>
                  <a:pt x="235" y="613"/>
                </a:lnTo>
                <a:lnTo>
                  <a:pt x="233" y="614"/>
                </a:lnTo>
                <a:lnTo>
                  <a:pt x="233" y="617"/>
                </a:lnTo>
                <a:lnTo>
                  <a:pt x="233" y="617"/>
                </a:lnTo>
                <a:close/>
                <a:moveTo>
                  <a:pt x="354" y="616"/>
                </a:moveTo>
                <a:lnTo>
                  <a:pt x="354" y="616"/>
                </a:lnTo>
                <a:lnTo>
                  <a:pt x="361" y="614"/>
                </a:lnTo>
                <a:lnTo>
                  <a:pt x="367" y="614"/>
                </a:lnTo>
                <a:lnTo>
                  <a:pt x="367" y="614"/>
                </a:lnTo>
                <a:lnTo>
                  <a:pt x="364" y="613"/>
                </a:lnTo>
                <a:lnTo>
                  <a:pt x="360" y="613"/>
                </a:lnTo>
                <a:lnTo>
                  <a:pt x="355" y="614"/>
                </a:lnTo>
                <a:lnTo>
                  <a:pt x="354" y="616"/>
                </a:lnTo>
                <a:lnTo>
                  <a:pt x="354" y="616"/>
                </a:lnTo>
                <a:close/>
                <a:moveTo>
                  <a:pt x="471" y="631"/>
                </a:moveTo>
                <a:lnTo>
                  <a:pt x="471" y="631"/>
                </a:lnTo>
                <a:lnTo>
                  <a:pt x="476" y="631"/>
                </a:lnTo>
                <a:lnTo>
                  <a:pt x="480" y="632"/>
                </a:lnTo>
                <a:lnTo>
                  <a:pt x="480" y="632"/>
                </a:lnTo>
                <a:lnTo>
                  <a:pt x="479" y="628"/>
                </a:lnTo>
                <a:lnTo>
                  <a:pt x="477" y="622"/>
                </a:lnTo>
                <a:lnTo>
                  <a:pt x="477" y="617"/>
                </a:lnTo>
                <a:lnTo>
                  <a:pt x="474" y="613"/>
                </a:lnTo>
                <a:lnTo>
                  <a:pt x="474" y="613"/>
                </a:lnTo>
                <a:lnTo>
                  <a:pt x="473" y="620"/>
                </a:lnTo>
                <a:lnTo>
                  <a:pt x="471" y="631"/>
                </a:lnTo>
                <a:lnTo>
                  <a:pt x="471" y="631"/>
                </a:lnTo>
                <a:close/>
                <a:moveTo>
                  <a:pt x="436" y="625"/>
                </a:moveTo>
                <a:lnTo>
                  <a:pt x="436" y="625"/>
                </a:lnTo>
                <a:lnTo>
                  <a:pt x="434" y="619"/>
                </a:lnTo>
                <a:lnTo>
                  <a:pt x="433" y="616"/>
                </a:lnTo>
                <a:lnTo>
                  <a:pt x="430" y="613"/>
                </a:lnTo>
                <a:lnTo>
                  <a:pt x="430" y="613"/>
                </a:lnTo>
                <a:lnTo>
                  <a:pt x="433" y="620"/>
                </a:lnTo>
                <a:lnTo>
                  <a:pt x="436" y="625"/>
                </a:lnTo>
                <a:lnTo>
                  <a:pt x="436" y="625"/>
                </a:lnTo>
                <a:close/>
                <a:moveTo>
                  <a:pt x="654" y="620"/>
                </a:moveTo>
                <a:lnTo>
                  <a:pt x="654" y="620"/>
                </a:lnTo>
                <a:lnTo>
                  <a:pt x="656" y="620"/>
                </a:lnTo>
                <a:lnTo>
                  <a:pt x="657" y="619"/>
                </a:lnTo>
                <a:lnTo>
                  <a:pt x="659" y="616"/>
                </a:lnTo>
                <a:lnTo>
                  <a:pt x="659" y="616"/>
                </a:lnTo>
                <a:lnTo>
                  <a:pt x="656" y="617"/>
                </a:lnTo>
                <a:lnTo>
                  <a:pt x="654" y="620"/>
                </a:lnTo>
                <a:lnTo>
                  <a:pt x="654" y="620"/>
                </a:lnTo>
                <a:close/>
                <a:moveTo>
                  <a:pt x="535" y="620"/>
                </a:moveTo>
                <a:lnTo>
                  <a:pt x="535" y="620"/>
                </a:lnTo>
                <a:lnTo>
                  <a:pt x="535" y="619"/>
                </a:lnTo>
                <a:lnTo>
                  <a:pt x="535" y="617"/>
                </a:lnTo>
                <a:lnTo>
                  <a:pt x="535" y="617"/>
                </a:lnTo>
                <a:lnTo>
                  <a:pt x="535" y="617"/>
                </a:lnTo>
                <a:lnTo>
                  <a:pt x="534" y="619"/>
                </a:lnTo>
                <a:lnTo>
                  <a:pt x="534" y="620"/>
                </a:lnTo>
                <a:lnTo>
                  <a:pt x="535" y="620"/>
                </a:lnTo>
                <a:lnTo>
                  <a:pt x="535" y="620"/>
                </a:lnTo>
                <a:close/>
                <a:moveTo>
                  <a:pt x="570" y="635"/>
                </a:moveTo>
                <a:lnTo>
                  <a:pt x="570" y="635"/>
                </a:lnTo>
                <a:lnTo>
                  <a:pt x="575" y="632"/>
                </a:lnTo>
                <a:lnTo>
                  <a:pt x="576" y="628"/>
                </a:lnTo>
                <a:lnTo>
                  <a:pt x="581" y="617"/>
                </a:lnTo>
                <a:lnTo>
                  <a:pt x="581" y="617"/>
                </a:lnTo>
                <a:lnTo>
                  <a:pt x="576" y="620"/>
                </a:lnTo>
                <a:lnTo>
                  <a:pt x="575" y="625"/>
                </a:lnTo>
                <a:lnTo>
                  <a:pt x="570" y="635"/>
                </a:lnTo>
                <a:lnTo>
                  <a:pt x="570" y="635"/>
                </a:lnTo>
                <a:close/>
                <a:moveTo>
                  <a:pt x="117" y="622"/>
                </a:moveTo>
                <a:lnTo>
                  <a:pt x="117" y="622"/>
                </a:lnTo>
                <a:lnTo>
                  <a:pt x="117" y="626"/>
                </a:lnTo>
                <a:lnTo>
                  <a:pt x="117" y="626"/>
                </a:lnTo>
                <a:lnTo>
                  <a:pt x="130" y="632"/>
                </a:lnTo>
                <a:lnTo>
                  <a:pt x="143" y="637"/>
                </a:lnTo>
                <a:lnTo>
                  <a:pt x="143" y="637"/>
                </a:lnTo>
                <a:lnTo>
                  <a:pt x="142" y="634"/>
                </a:lnTo>
                <a:lnTo>
                  <a:pt x="140" y="632"/>
                </a:lnTo>
                <a:lnTo>
                  <a:pt x="136" y="628"/>
                </a:lnTo>
                <a:lnTo>
                  <a:pt x="133" y="623"/>
                </a:lnTo>
                <a:lnTo>
                  <a:pt x="131" y="620"/>
                </a:lnTo>
                <a:lnTo>
                  <a:pt x="133" y="617"/>
                </a:lnTo>
                <a:lnTo>
                  <a:pt x="133" y="617"/>
                </a:lnTo>
                <a:lnTo>
                  <a:pt x="123" y="619"/>
                </a:lnTo>
                <a:lnTo>
                  <a:pt x="117" y="622"/>
                </a:lnTo>
                <a:lnTo>
                  <a:pt x="117" y="622"/>
                </a:lnTo>
                <a:close/>
                <a:moveTo>
                  <a:pt x="511" y="629"/>
                </a:moveTo>
                <a:lnTo>
                  <a:pt x="511" y="629"/>
                </a:lnTo>
                <a:lnTo>
                  <a:pt x="509" y="623"/>
                </a:lnTo>
                <a:lnTo>
                  <a:pt x="508" y="617"/>
                </a:lnTo>
                <a:lnTo>
                  <a:pt x="508" y="617"/>
                </a:lnTo>
                <a:lnTo>
                  <a:pt x="506" y="623"/>
                </a:lnTo>
                <a:lnTo>
                  <a:pt x="508" y="626"/>
                </a:lnTo>
                <a:lnTo>
                  <a:pt x="511" y="629"/>
                </a:lnTo>
                <a:lnTo>
                  <a:pt x="511" y="629"/>
                </a:lnTo>
                <a:close/>
                <a:moveTo>
                  <a:pt x="524" y="628"/>
                </a:moveTo>
                <a:lnTo>
                  <a:pt x="524" y="628"/>
                </a:lnTo>
                <a:lnTo>
                  <a:pt x="526" y="625"/>
                </a:lnTo>
                <a:lnTo>
                  <a:pt x="527" y="622"/>
                </a:lnTo>
                <a:lnTo>
                  <a:pt x="527" y="622"/>
                </a:lnTo>
                <a:lnTo>
                  <a:pt x="526" y="619"/>
                </a:lnTo>
                <a:lnTo>
                  <a:pt x="523" y="617"/>
                </a:lnTo>
                <a:lnTo>
                  <a:pt x="523" y="617"/>
                </a:lnTo>
                <a:lnTo>
                  <a:pt x="524" y="620"/>
                </a:lnTo>
                <a:lnTo>
                  <a:pt x="524" y="623"/>
                </a:lnTo>
                <a:lnTo>
                  <a:pt x="524" y="625"/>
                </a:lnTo>
                <a:lnTo>
                  <a:pt x="524" y="628"/>
                </a:lnTo>
                <a:lnTo>
                  <a:pt x="524" y="628"/>
                </a:lnTo>
                <a:close/>
                <a:moveTo>
                  <a:pt x="177" y="622"/>
                </a:moveTo>
                <a:lnTo>
                  <a:pt x="177" y="622"/>
                </a:lnTo>
                <a:lnTo>
                  <a:pt x="177" y="620"/>
                </a:lnTo>
                <a:lnTo>
                  <a:pt x="175" y="619"/>
                </a:lnTo>
                <a:lnTo>
                  <a:pt x="172" y="619"/>
                </a:lnTo>
                <a:lnTo>
                  <a:pt x="172" y="619"/>
                </a:lnTo>
                <a:lnTo>
                  <a:pt x="174" y="622"/>
                </a:lnTo>
                <a:lnTo>
                  <a:pt x="175" y="622"/>
                </a:lnTo>
                <a:lnTo>
                  <a:pt x="177" y="622"/>
                </a:lnTo>
                <a:lnTo>
                  <a:pt x="177" y="622"/>
                </a:lnTo>
                <a:close/>
                <a:moveTo>
                  <a:pt x="343" y="622"/>
                </a:move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34" y="620"/>
                </a:lnTo>
                <a:lnTo>
                  <a:pt x="329" y="620"/>
                </a:lnTo>
                <a:lnTo>
                  <a:pt x="326" y="622"/>
                </a:lnTo>
                <a:lnTo>
                  <a:pt x="326" y="622"/>
                </a:lnTo>
                <a:lnTo>
                  <a:pt x="329" y="622"/>
                </a:lnTo>
                <a:lnTo>
                  <a:pt x="334" y="623"/>
                </a:lnTo>
                <a:lnTo>
                  <a:pt x="343" y="622"/>
                </a:lnTo>
                <a:lnTo>
                  <a:pt x="343" y="622"/>
                </a:lnTo>
                <a:close/>
                <a:moveTo>
                  <a:pt x="689" y="626"/>
                </a:moveTo>
                <a:lnTo>
                  <a:pt x="689" y="626"/>
                </a:lnTo>
                <a:lnTo>
                  <a:pt x="697" y="625"/>
                </a:lnTo>
                <a:lnTo>
                  <a:pt x="701" y="622"/>
                </a:lnTo>
                <a:lnTo>
                  <a:pt x="701" y="622"/>
                </a:lnTo>
                <a:lnTo>
                  <a:pt x="700" y="622"/>
                </a:lnTo>
                <a:lnTo>
                  <a:pt x="700" y="620"/>
                </a:lnTo>
                <a:lnTo>
                  <a:pt x="698" y="620"/>
                </a:lnTo>
                <a:lnTo>
                  <a:pt x="697" y="619"/>
                </a:lnTo>
                <a:lnTo>
                  <a:pt x="697" y="619"/>
                </a:lnTo>
                <a:lnTo>
                  <a:pt x="689" y="626"/>
                </a:lnTo>
                <a:lnTo>
                  <a:pt x="689" y="626"/>
                </a:lnTo>
                <a:close/>
                <a:moveTo>
                  <a:pt x="171" y="632"/>
                </a:moveTo>
                <a:lnTo>
                  <a:pt x="171" y="632"/>
                </a:lnTo>
                <a:lnTo>
                  <a:pt x="168" y="626"/>
                </a:lnTo>
                <a:lnTo>
                  <a:pt x="162" y="622"/>
                </a:lnTo>
                <a:lnTo>
                  <a:pt x="154" y="620"/>
                </a:lnTo>
                <a:lnTo>
                  <a:pt x="143" y="620"/>
                </a:lnTo>
                <a:lnTo>
                  <a:pt x="143" y="620"/>
                </a:lnTo>
                <a:lnTo>
                  <a:pt x="145" y="623"/>
                </a:lnTo>
                <a:lnTo>
                  <a:pt x="148" y="626"/>
                </a:lnTo>
                <a:lnTo>
                  <a:pt x="155" y="629"/>
                </a:lnTo>
                <a:lnTo>
                  <a:pt x="163" y="632"/>
                </a:lnTo>
                <a:lnTo>
                  <a:pt x="171" y="632"/>
                </a:lnTo>
                <a:lnTo>
                  <a:pt x="171" y="632"/>
                </a:lnTo>
                <a:close/>
                <a:moveTo>
                  <a:pt x="180" y="623"/>
                </a:moveTo>
                <a:lnTo>
                  <a:pt x="180" y="623"/>
                </a:lnTo>
                <a:lnTo>
                  <a:pt x="181" y="625"/>
                </a:lnTo>
                <a:lnTo>
                  <a:pt x="183" y="625"/>
                </a:lnTo>
                <a:lnTo>
                  <a:pt x="184" y="628"/>
                </a:lnTo>
                <a:lnTo>
                  <a:pt x="184" y="628"/>
                </a:lnTo>
                <a:lnTo>
                  <a:pt x="187" y="626"/>
                </a:lnTo>
                <a:lnTo>
                  <a:pt x="192" y="628"/>
                </a:lnTo>
                <a:lnTo>
                  <a:pt x="200" y="631"/>
                </a:lnTo>
                <a:lnTo>
                  <a:pt x="209" y="632"/>
                </a:lnTo>
                <a:lnTo>
                  <a:pt x="212" y="631"/>
                </a:lnTo>
                <a:lnTo>
                  <a:pt x="215" y="629"/>
                </a:lnTo>
                <a:lnTo>
                  <a:pt x="215" y="629"/>
                </a:lnTo>
                <a:lnTo>
                  <a:pt x="206" y="628"/>
                </a:lnTo>
                <a:lnTo>
                  <a:pt x="197" y="625"/>
                </a:lnTo>
                <a:lnTo>
                  <a:pt x="181" y="620"/>
                </a:lnTo>
                <a:lnTo>
                  <a:pt x="181" y="620"/>
                </a:lnTo>
                <a:lnTo>
                  <a:pt x="180" y="623"/>
                </a:lnTo>
                <a:lnTo>
                  <a:pt x="180" y="623"/>
                </a:lnTo>
                <a:close/>
                <a:moveTo>
                  <a:pt x="229" y="622"/>
                </a:moveTo>
                <a:lnTo>
                  <a:pt x="229" y="622"/>
                </a:lnTo>
                <a:lnTo>
                  <a:pt x="223" y="620"/>
                </a:lnTo>
                <a:lnTo>
                  <a:pt x="216" y="622"/>
                </a:lnTo>
                <a:lnTo>
                  <a:pt x="216" y="622"/>
                </a:lnTo>
                <a:lnTo>
                  <a:pt x="223" y="625"/>
                </a:lnTo>
                <a:lnTo>
                  <a:pt x="226" y="623"/>
                </a:lnTo>
                <a:lnTo>
                  <a:pt x="229" y="622"/>
                </a:lnTo>
                <a:lnTo>
                  <a:pt x="229" y="622"/>
                </a:lnTo>
                <a:close/>
                <a:moveTo>
                  <a:pt x="299" y="622"/>
                </a:moveTo>
                <a:lnTo>
                  <a:pt x="299" y="622"/>
                </a:lnTo>
                <a:lnTo>
                  <a:pt x="290" y="622"/>
                </a:lnTo>
                <a:lnTo>
                  <a:pt x="285" y="622"/>
                </a:lnTo>
                <a:lnTo>
                  <a:pt x="282" y="625"/>
                </a:lnTo>
                <a:lnTo>
                  <a:pt x="282" y="625"/>
                </a:lnTo>
                <a:lnTo>
                  <a:pt x="299" y="625"/>
                </a:lnTo>
                <a:lnTo>
                  <a:pt x="312" y="623"/>
                </a:lnTo>
                <a:lnTo>
                  <a:pt x="312" y="623"/>
                </a:lnTo>
                <a:lnTo>
                  <a:pt x="309" y="623"/>
                </a:lnTo>
                <a:lnTo>
                  <a:pt x="306" y="623"/>
                </a:lnTo>
                <a:lnTo>
                  <a:pt x="299" y="622"/>
                </a:lnTo>
                <a:lnTo>
                  <a:pt x="299" y="622"/>
                </a:lnTo>
                <a:close/>
                <a:moveTo>
                  <a:pt x="316" y="623"/>
                </a:moveTo>
                <a:lnTo>
                  <a:pt x="316" y="623"/>
                </a:lnTo>
                <a:lnTo>
                  <a:pt x="323" y="623"/>
                </a:lnTo>
                <a:lnTo>
                  <a:pt x="323" y="623"/>
                </a:lnTo>
                <a:lnTo>
                  <a:pt x="322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19" y="623"/>
                </a:lnTo>
                <a:lnTo>
                  <a:pt x="316" y="623"/>
                </a:lnTo>
                <a:lnTo>
                  <a:pt x="316" y="623"/>
                </a:lnTo>
                <a:close/>
                <a:moveTo>
                  <a:pt x="592" y="632"/>
                </a:moveTo>
                <a:lnTo>
                  <a:pt x="592" y="632"/>
                </a:lnTo>
                <a:lnTo>
                  <a:pt x="595" y="626"/>
                </a:lnTo>
                <a:lnTo>
                  <a:pt x="596" y="623"/>
                </a:lnTo>
                <a:lnTo>
                  <a:pt x="596" y="622"/>
                </a:lnTo>
                <a:lnTo>
                  <a:pt x="596" y="622"/>
                </a:lnTo>
                <a:lnTo>
                  <a:pt x="593" y="623"/>
                </a:lnTo>
                <a:lnTo>
                  <a:pt x="590" y="626"/>
                </a:lnTo>
                <a:lnTo>
                  <a:pt x="590" y="629"/>
                </a:lnTo>
                <a:lnTo>
                  <a:pt x="590" y="631"/>
                </a:lnTo>
                <a:lnTo>
                  <a:pt x="592" y="632"/>
                </a:lnTo>
                <a:lnTo>
                  <a:pt x="592" y="632"/>
                </a:lnTo>
                <a:close/>
                <a:moveTo>
                  <a:pt x="424" y="643"/>
                </a:moveTo>
                <a:lnTo>
                  <a:pt x="424" y="643"/>
                </a:lnTo>
                <a:lnTo>
                  <a:pt x="410" y="625"/>
                </a:lnTo>
                <a:lnTo>
                  <a:pt x="410" y="625"/>
                </a:lnTo>
                <a:lnTo>
                  <a:pt x="404" y="625"/>
                </a:lnTo>
                <a:lnTo>
                  <a:pt x="399" y="623"/>
                </a:lnTo>
                <a:lnTo>
                  <a:pt x="392" y="622"/>
                </a:lnTo>
                <a:lnTo>
                  <a:pt x="392" y="622"/>
                </a:lnTo>
                <a:lnTo>
                  <a:pt x="409" y="634"/>
                </a:lnTo>
                <a:lnTo>
                  <a:pt x="416" y="638"/>
                </a:lnTo>
                <a:lnTo>
                  <a:pt x="424" y="643"/>
                </a:lnTo>
                <a:lnTo>
                  <a:pt x="424" y="643"/>
                </a:lnTo>
                <a:close/>
                <a:moveTo>
                  <a:pt x="276" y="622"/>
                </a:moveTo>
                <a:lnTo>
                  <a:pt x="276" y="622"/>
                </a:lnTo>
                <a:lnTo>
                  <a:pt x="274" y="622"/>
                </a:lnTo>
                <a:lnTo>
                  <a:pt x="273" y="622"/>
                </a:lnTo>
                <a:lnTo>
                  <a:pt x="271" y="623"/>
                </a:lnTo>
                <a:lnTo>
                  <a:pt x="271" y="623"/>
                </a:lnTo>
                <a:lnTo>
                  <a:pt x="274" y="625"/>
                </a:lnTo>
                <a:lnTo>
                  <a:pt x="276" y="623"/>
                </a:lnTo>
                <a:lnTo>
                  <a:pt x="276" y="622"/>
                </a:lnTo>
                <a:lnTo>
                  <a:pt x="276" y="622"/>
                </a:lnTo>
                <a:close/>
                <a:moveTo>
                  <a:pt x="656" y="637"/>
                </a:moveTo>
                <a:lnTo>
                  <a:pt x="656" y="637"/>
                </a:lnTo>
                <a:lnTo>
                  <a:pt x="671" y="632"/>
                </a:lnTo>
                <a:lnTo>
                  <a:pt x="677" y="629"/>
                </a:lnTo>
                <a:lnTo>
                  <a:pt x="680" y="626"/>
                </a:lnTo>
                <a:lnTo>
                  <a:pt x="680" y="622"/>
                </a:lnTo>
                <a:lnTo>
                  <a:pt x="680" y="622"/>
                </a:lnTo>
                <a:lnTo>
                  <a:pt x="666" y="628"/>
                </a:lnTo>
                <a:lnTo>
                  <a:pt x="659" y="631"/>
                </a:lnTo>
                <a:lnTo>
                  <a:pt x="657" y="634"/>
                </a:lnTo>
                <a:lnTo>
                  <a:pt x="656" y="637"/>
                </a:lnTo>
                <a:lnTo>
                  <a:pt x="656" y="637"/>
                </a:lnTo>
                <a:close/>
                <a:moveTo>
                  <a:pt x="238" y="625"/>
                </a:moveTo>
                <a:lnTo>
                  <a:pt x="238" y="625"/>
                </a:lnTo>
                <a:lnTo>
                  <a:pt x="239" y="626"/>
                </a:lnTo>
                <a:lnTo>
                  <a:pt x="241" y="626"/>
                </a:lnTo>
                <a:lnTo>
                  <a:pt x="244" y="626"/>
                </a:lnTo>
                <a:lnTo>
                  <a:pt x="244" y="626"/>
                </a:lnTo>
                <a:lnTo>
                  <a:pt x="245" y="623"/>
                </a:lnTo>
                <a:lnTo>
                  <a:pt x="245" y="623"/>
                </a:lnTo>
                <a:lnTo>
                  <a:pt x="241" y="625"/>
                </a:lnTo>
                <a:lnTo>
                  <a:pt x="238" y="625"/>
                </a:lnTo>
                <a:lnTo>
                  <a:pt x="238" y="625"/>
                </a:lnTo>
                <a:close/>
                <a:moveTo>
                  <a:pt x="602" y="623"/>
                </a:moveTo>
                <a:lnTo>
                  <a:pt x="602" y="623"/>
                </a:lnTo>
                <a:lnTo>
                  <a:pt x="602" y="626"/>
                </a:lnTo>
                <a:lnTo>
                  <a:pt x="602" y="626"/>
                </a:lnTo>
                <a:lnTo>
                  <a:pt x="607" y="623"/>
                </a:lnTo>
                <a:lnTo>
                  <a:pt x="607" y="623"/>
                </a:lnTo>
                <a:lnTo>
                  <a:pt x="605" y="625"/>
                </a:lnTo>
                <a:lnTo>
                  <a:pt x="602" y="623"/>
                </a:lnTo>
                <a:lnTo>
                  <a:pt x="602" y="623"/>
                </a:lnTo>
                <a:close/>
                <a:moveTo>
                  <a:pt x="502" y="640"/>
                </a:moveTo>
                <a:lnTo>
                  <a:pt x="502" y="640"/>
                </a:lnTo>
                <a:lnTo>
                  <a:pt x="502" y="635"/>
                </a:lnTo>
                <a:lnTo>
                  <a:pt x="500" y="631"/>
                </a:lnTo>
                <a:lnTo>
                  <a:pt x="497" y="626"/>
                </a:lnTo>
                <a:lnTo>
                  <a:pt x="494" y="625"/>
                </a:lnTo>
                <a:lnTo>
                  <a:pt x="494" y="625"/>
                </a:lnTo>
                <a:lnTo>
                  <a:pt x="497" y="632"/>
                </a:lnTo>
                <a:lnTo>
                  <a:pt x="502" y="640"/>
                </a:lnTo>
                <a:lnTo>
                  <a:pt x="502" y="640"/>
                </a:lnTo>
                <a:close/>
                <a:moveTo>
                  <a:pt x="561" y="629"/>
                </a:moveTo>
                <a:lnTo>
                  <a:pt x="561" y="629"/>
                </a:lnTo>
                <a:lnTo>
                  <a:pt x="564" y="628"/>
                </a:lnTo>
                <a:lnTo>
                  <a:pt x="564" y="625"/>
                </a:lnTo>
                <a:lnTo>
                  <a:pt x="564" y="625"/>
                </a:lnTo>
                <a:lnTo>
                  <a:pt x="563" y="625"/>
                </a:lnTo>
                <a:lnTo>
                  <a:pt x="563" y="625"/>
                </a:lnTo>
                <a:lnTo>
                  <a:pt x="563" y="626"/>
                </a:lnTo>
                <a:lnTo>
                  <a:pt x="563" y="628"/>
                </a:lnTo>
                <a:lnTo>
                  <a:pt x="563" y="628"/>
                </a:lnTo>
                <a:lnTo>
                  <a:pt x="561" y="629"/>
                </a:lnTo>
                <a:lnTo>
                  <a:pt x="561" y="629"/>
                </a:lnTo>
                <a:close/>
                <a:moveTo>
                  <a:pt x="637" y="628"/>
                </a:moveTo>
                <a:lnTo>
                  <a:pt x="637" y="628"/>
                </a:lnTo>
                <a:lnTo>
                  <a:pt x="640" y="628"/>
                </a:lnTo>
                <a:lnTo>
                  <a:pt x="643" y="626"/>
                </a:lnTo>
                <a:lnTo>
                  <a:pt x="643" y="626"/>
                </a:lnTo>
                <a:lnTo>
                  <a:pt x="640" y="626"/>
                </a:lnTo>
                <a:lnTo>
                  <a:pt x="637" y="628"/>
                </a:lnTo>
                <a:lnTo>
                  <a:pt x="637" y="628"/>
                </a:lnTo>
                <a:close/>
                <a:moveTo>
                  <a:pt x="335" y="628"/>
                </a:moveTo>
                <a:lnTo>
                  <a:pt x="335" y="628"/>
                </a:lnTo>
                <a:lnTo>
                  <a:pt x="354" y="629"/>
                </a:lnTo>
                <a:lnTo>
                  <a:pt x="372" y="629"/>
                </a:lnTo>
                <a:lnTo>
                  <a:pt x="372" y="629"/>
                </a:lnTo>
                <a:lnTo>
                  <a:pt x="363" y="628"/>
                </a:lnTo>
                <a:lnTo>
                  <a:pt x="354" y="626"/>
                </a:lnTo>
                <a:lnTo>
                  <a:pt x="343" y="628"/>
                </a:lnTo>
                <a:lnTo>
                  <a:pt x="335" y="628"/>
                </a:lnTo>
                <a:lnTo>
                  <a:pt x="335" y="628"/>
                </a:lnTo>
                <a:close/>
                <a:moveTo>
                  <a:pt x="305" y="631"/>
                </a:moveTo>
                <a:lnTo>
                  <a:pt x="305" y="631"/>
                </a:lnTo>
                <a:lnTo>
                  <a:pt x="311" y="631"/>
                </a:lnTo>
                <a:lnTo>
                  <a:pt x="317" y="631"/>
                </a:lnTo>
                <a:lnTo>
                  <a:pt x="331" y="631"/>
                </a:lnTo>
                <a:lnTo>
                  <a:pt x="331" y="631"/>
                </a:lnTo>
                <a:lnTo>
                  <a:pt x="328" y="629"/>
                </a:lnTo>
                <a:lnTo>
                  <a:pt x="325" y="628"/>
                </a:lnTo>
                <a:lnTo>
                  <a:pt x="319" y="628"/>
                </a:lnTo>
                <a:lnTo>
                  <a:pt x="311" y="629"/>
                </a:lnTo>
                <a:lnTo>
                  <a:pt x="305" y="631"/>
                </a:lnTo>
                <a:lnTo>
                  <a:pt x="305" y="631"/>
                </a:lnTo>
                <a:close/>
                <a:moveTo>
                  <a:pt x="628" y="631"/>
                </a:moveTo>
                <a:lnTo>
                  <a:pt x="628" y="631"/>
                </a:lnTo>
                <a:lnTo>
                  <a:pt x="631" y="631"/>
                </a:lnTo>
                <a:lnTo>
                  <a:pt x="633" y="629"/>
                </a:lnTo>
                <a:lnTo>
                  <a:pt x="633" y="629"/>
                </a:lnTo>
                <a:lnTo>
                  <a:pt x="630" y="629"/>
                </a:lnTo>
                <a:lnTo>
                  <a:pt x="628" y="631"/>
                </a:lnTo>
                <a:lnTo>
                  <a:pt x="628" y="631"/>
                </a:lnTo>
                <a:close/>
                <a:moveTo>
                  <a:pt x="183" y="632"/>
                </a:moveTo>
                <a:lnTo>
                  <a:pt x="183" y="632"/>
                </a:lnTo>
                <a:lnTo>
                  <a:pt x="177" y="629"/>
                </a:lnTo>
                <a:lnTo>
                  <a:pt x="177" y="629"/>
                </a:lnTo>
                <a:lnTo>
                  <a:pt x="178" y="631"/>
                </a:lnTo>
                <a:lnTo>
                  <a:pt x="180" y="632"/>
                </a:lnTo>
                <a:lnTo>
                  <a:pt x="181" y="632"/>
                </a:lnTo>
                <a:lnTo>
                  <a:pt x="183" y="632"/>
                </a:lnTo>
                <a:lnTo>
                  <a:pt x="183" y="632"/>
                </a:lnTo>
                <a:close/>
                <a:moveTo>
                  <a:pt x="686" y="635"/>
                </a:moveTo>
                <a:lnTo>
                  <a:pt x="686" y="635"/>
                </a:lnTo>
                <a:lnTo>
                  <a:pt x="689" y="635"/>
                </a:lnTo>
                <a:lnTo>
                  <a:pt x="694" y="634"/>
                </a:lnTo>
                <a:lnTo>
                  <a:pt x="695" y="632"/>
                </a:lnTo>
                <a:lnTo>
                  <a:pt x="697" y="629"/>
                </a:lnTo>
                <a:lnTo>
                  <a:pt x="697" y="629"/>
                </a:lnTo>
                <a:lnTo>
                  <a:pt x="691" y="631"/>
                </a:lnTo>
                <a:lnTo>
                  <a:pt x="688" y="632"/>
                </a:lnTo>
                <a:lnTo>
                  <a:pt x="686" y="635"/>
                </a:lnTo>
                <a:lnTo>
                  <a:pt x="686" y="635"/>
                </a:lnTo>
                <a:close/>
                <a:moveTo>
                  <a:pt x="244" y="631"/>
                </a:moveTo>
                <a:lnTo>
                  <a:pt x="244" y="631"/>
                </a:lnTo>
                <a:lnTo>
                  <a:pt x="247" y="634"/>
                </a:lnTo>
                <a:lnTo>
                  <a:pt x="250" y="635"/>
                </a:lnTo>
                <a:lnTo>
                  <a:pt x="258" y="640"/>
                </a:lnTo>
                <a:lnTo>
                  <a:pt x="258" y="640"/>
                </a:lnTo>
                <a:lnTo>
                  <a:pt x="268" y="635"/>
                </a:lnTo>
                <a:lnTo>
                  <a:pt x="276" y="631"/>
                </a:lnTo>
                <a:lnTo>
                  <a:pt x="276" y="631"/>
                </a:lnTo>
                <a:lnTo>
                  <a:pt x="244" y="631"/>
                </a:lnTo>
                <a:lnTo>
                  <a:pt x="244" y="631"/>
                </a:lnTo>
                <a:close/>
                <a:moveTo>
                  <a:pt x="216" y="634"/>
                </a:moveTo>
                <a:lnTo>
                  <a:pt x="216" y="634"/>
                </a:lnTo>
                <a:lnTo>
                  <a:pt x="226" y="637"/>
                </a:lnTo>
                <a:lnTo>
                  <a:pt x="226" y="637"/>
                </a:lnTo>
                <a:lnTo>
                  <a:pt x="227" y="634"/>
                </a:lnTo>
                <a:lnTo>
                  <a:pt x="226" y="631"/>
                </a:lnTo>
                <a:lnTo>
                  <a:pt x="226" y="631"/>
                </a:lnTo>
                <a:lnTo>
                  <a:pt x="223" y="631"/>
                </a:lnTo>
                <a:lnTo>
                  <a:pt x="221" y="632"/>
                </a:lnTo>
                <a:lnTo>
                  <a:pt x="216" y="634"/>
                </a:lnTo>
                <a:lnTo>
                  <a:pt x="216" y="634"/>
                </a:lnTo>
                <a:close/>
                <a:moveTo>
                  <a:pt x="136" y="648"/>
                </a:moveTo>
                <a:lnTo>
                  <a:pt x="136" y="648"/>
                </a:lnTo>
                <a:lnTo>
                  <a:pt x="126" y="643"/>
                </a:lnTo>
                <a:lnTo>
                  <a:pt x="119" y="638"/>
                </a:lnTo>
                <a:lnTo>
                  <a:pt x="113" y="635"/>
                </a:lnTo>
                <a:lnTo>
                  <a:pt x="105" y="632"/>
                </a:lnTo>
                <a:lnTo>
                  <a:pt x="105" y="632"/>
                </a:lnTo>
                <a:lnTo>
                  <a:pt x="119" y="642"/>
                </a:lnTo>
                <a:lnTo>
                  <a:pt x="126" y="646"/>
                </a:lnTo>
                <a:lnTo>
                  <a:pt x="136" y="648"/>
                </a:lnTo>
                <a:lnTo>
                  <a:pt x="136" y="648"/>
                </a:lnTo>
                <a:close/>
                <a:moveTo>
                  <a:pt x="546" y="632"/>
                </a:moveTo>
                <a:lnTo>
                  <a:pt x="546" y="632"/>
                </a:lnTo>
                <a:lnTo>
                  <a:pt x="546" y="635"/>
                </a:lnTo>
                <a:lnTo>
                  <a:pt x="547" y="638"/>
                </a:lnTo>
                <a:lnTo>
                  <a:pt x="547" y="638"/>
                </a:lnTo>
                <a:lnTo>
                  <a:pt x="549" y="635"/>
                </a:lnTo>
                <a:lnTo>
                  <a:pt x="549" y="634"/>
                </a:lnTo>
                <a:lnTo>
                  <a:pt x="549" y="632"/>
                </a:lnTo>
                <a:lnTo>
                  <a:pt x="549" y="632"/>
                </a:lnTo>
                <a:lnTo>
                  <a:pt x="547" y="632"/>
                </a:lnTo>
                <a:lnTo>
                  <a:pt x="546" y="632"/>
                </a:lnTo>
                <a:lnTo>
                  <a:pt x="546" y="632"/>
                </a:lnTo>
                <a:close/>
                <a:moveTo>
                  <a:pt x="232" y="638"/>
                </a:moveTo>
                <a:lnTo>
                  <a:pt x="232" y="638"/>
                </a:lnTo>
                <a:lnTo>
                  <a:pt x="239" y="640"/>
                </a:lnTo>
                <a:lnTo>
                  <a:pt x="248" y="640"/>
                </a:lnTo>
                <a:lnTo>
                  <a:pt x="248" y="640"/>
                </a:lnTo>
                <a:lnTo>
                  <a:pt x="239" y="634"/>
                </a:lnTo>
                <a:lnTo>
                  <a:pt x="236" y="634"/>
                </a:lnTo>
                <a:lnTo>
                  <a:pt x="233" y="634"/>
                </a:lnTo>
                <a:lnTo>
                  <a:pt x="232" y="635"/>
                </a:lnTo>
                <a:lnTo>
                  <a:pt x="232" y="638"/>
                </a:lnTo>
                <a:lnTo>
                  <a:pt x="232" y="638"/>
                </a:lnTo>
                <a:close/>
                <a:moveTo>
                  <a:pt x="552" y="661"/>
                </a:moveTo>
                <a:lnTo>
                  <a:pt x="552" y="661"/>
                </a:lnTo>
                <a:lnTo>
                  <a:pt x="553" y="646"/>
                </a:lnTo>
                <a:lnTo>
                  <a:pt x="555" y="638"/>
                </a:lnTo>
                <a:lnTo>
                  <a:pt x="553" y="632"/>
                </a:lnTo>
                <a:lnTo>
                  <a:pt x="553" y="632"/>
                </a:lnTo>
                <a:lnTo>
                  <a:pt x="550" y="648"/>
                </a:lnTo>
                <a:lnTo>
                  <a:pt x="549" y="655"/>
                </a:lnTo>
                <a:lnTo>
                  <a:pt x="550" y="658"/>
                </a:lnTo>
                <a:lnTo>
                  <a:pt x="552" y="661"/>
                </a:lnTo>
                <a:lnTo>
                  <a:pt x="552" y="661"/>
                </a:lnTo>
                <a:close/>
                <a:moveTo>
                  <a:pt x="619" y="637"/>
                </a:moveTo>
                <a:lnTo>
                  <a:pt x="619" y="637"/>
                </a:lnTo>
                <a:lnTo>
                  <a:pt x="620" y="640"/>
                </a:lnTo>
                <a:lnTo>
                  <a:pt x="622" y="640"/>
                </a:lnTo>
                <a:lnTo>
                  <a:pt x="628" y="640"/>
                </a:lnTo>
                <a:lnTo>
                  <a:pt x="633" y="637"/>
                </a:lnTo>
                <a:lnTo>
                  <a:pt x="637" y="634"/>
                </a:lnTo>
                <a:lnTo>
                  <a:pt x="637" y="634"/>
                </a:lnTo>
                <a:lnTo>
                  <a:pt x="633" y="634"/>
                </a:lnTo>
                <a:lnTo>
                  <a:pt x="628" y="634"/>
                </a:lnTo>
                <a:lnTo>
                  <a:pt x="619" y="637"/>
                </a:lnTo>
                <a:lnTo>
                  <a:pt x="619" y="637"/>
                </a:lnTo>
                <a:close/>
                <a:moveTo>
                  <a:pt x="152" y="638"/>
                </a:moveTo>
                <a:lnTo>
                  <a:pt x="152" y="638"/>
                </a:lnTo>
                <a:lnTo>
                  <a:pt x="155" y="642"/>
                </a:lnTo>
                <a:lnTo>
                  <a:pt x="160" y="642"/>
                </a:lnTo>
                <a:lnTo>
                  <a:pt x="165" y="642"/>
                </a:lnTo>
                <a:lnTo>
                  <a:pt x="166" y="640"/>
                </a:lnTo>
                <a:lnTo>
                  <a:pt x="166" y="638"/>
                </a:lnTo>
                <a:lnTo>
                  <a:pt x="166" y="638"/>
                </a:lnTo>
                <a:lnTo>
                  <a:pt x="160" y="637"/>
                </a:lnTo>
                <a:lnTo>
                  <a:pt x="152" y="634"/>
                </a:lnTo>
                <a:lnTo>
                  <a:pt x="152" y="634"/>
                </a:lnTo>
                <a:lnTo>
                  <a:pt x="152" y="637"/>
                </a:lnTo>
                <a:lnTo>
                  <a:pt x="152" y="638"/>
                </a:lnTo>
                <a:lnTo>
                  <a:pt x="152" y="638"/>
                </a:lnTo>
                <a:close/>
                <a:moveTo>
                  <a:pt x="207" y="638"/>
                </a:moveTo>
                <a:lnTo>
                  <a:pt x="207" y="638"/>
                </a:lnTo>
                <a:lnTo>
                  <a:pt x="206" y="637"/>
                </a:lnTo>
                <a:lnTo>
                  <a:pt x="203" y="635"/>
                </a:lnTo>
                <a:lnTo>
                  <a:pt x="197" y="634"/>
                </a:lnTo>
                <a:lnTo>
                  <a:pt x="197" y="634"/>
                </a:lnTo>
                <a:lnTo>
                  <a:pt x="198" y="637"/>
                </a:lnTo>
                <a:lnTo>
                  <a:pt x="201" y="638"/>
                </a:lnTo>
                <a:lnTo>
                  <a:pt x="207" y="638"/>
                </a:lnTo>
                <a:lnTo>
                  <a:pt x="207" y="638"/>
                </a:lnTo>
                <a:close/>
                <a:moveTo>
                  <a:pt x="450" y="637"/>
                </a:moveTo>
                <a:lnTo>
                  <a:pt x="450" y="637"/>
                </a:lnTo>
                <a:lnTo>
                  <a:pt x="451" y="637"/>
                </a:lnTo>
                <a:lnTo>
                  <a:pt x="454" y="638"/>
                </a:lnTo>
                <a:lnTo>
                  <a:pt x="454" y="638"/>
                </a:lnTo>
                <a:lnTo>
                  <a:pt x="453" y="637"/>
                </a:lnTo>
                <a:lnTo>
                  <a:pt x="451" y="634"/>
                </a:lnTo>
                <a:lnTo>
                  <a:pt x="451" y="634"/>
                </a:lnTo>
                <a:lnTo>
                  <a:pt x="450" y="637"/>
                </a:lnTo>
                <a:lnTo>
                  <a:pt x="450" y="637"/>
                </a:lnTo>
                <a:close/>
                <a:moveTo>
                  <a:pt x="305" y="638"/>
                </a:moveTo>
                <a:lnTo>
                  <a:pt x="305" y="638"/>
                </a:lnTo>
                <a:lnTo>
                  <a:pt x="326" y="638"/>
                </a:lnTo>
                <a:lnTo>
                  <a:pt x="348" y="638"/>
                </a:lnTo>
                <a:lnTo>
                  <a:pt x="348" y="638"/>
                </a:lnTo>
                <a:lnTo>
                  <a:pt x="338" y="635"/>
                </a:lnTo>
                <a:lnTo>
                  <a:pt x="328" y="635"/>
                </a:lnTo>
                <a:lnTo>
                  <a:pt x="316" y="637"/>
                </a:lnTo>
                <a:lnTo>
                  <a:pt x="305" y="638"/>
                </a:lnTo>
                <a:lnTo>
                  <a:pt x="305" y="638"/>
                </a:lnTo>
                <a:close/>
                <a:moveTo>
                  <a:pt x="531" y="675"/>
                </a:moveTo>
                <a:lnTo>
                  <a:pt x="531" y="675"/>
                </a:lnTo>
                <a:lnTo>
                  <a:pt x="532" y="671"/>
                </a:lnTo>
                <a:lnTo>
                  <a:pt x="532" y="666"/>
                </a:lnTo>
                <a:lnTo>
                  <a:pt x="532" y="652"/>
                </a:lnTo>
                <a:lnTo>
                  <a:pt x="532" y="652"/>
                </a:lnTo>
                <a:lnTo>
                  <a:pt x="534" y="642"/>
                </a:lnTo>
                <a:lnTo>
                  <a:pt x="534" y="638"/>
                </a:lnTo>
                <a:lnTo>
                  <a:pt x="532" y="635"/>
                </a:lnTo>
                <a:lnTo>
                  <a:pt x="532" y="635"/>
                </a:lnTo>
                <a:lnTo>
                  <a:pt x="529" y="638"/>
                </a:lnTo>
                <a:lnTo>
                  <a:pt x="526" y="643"/>
                </a:lnTo>
                <a:lnTo>
                  <a:pt x="524" y="648"/>
                </a:lnTo>
                <a:lnTo>
                  <a:pt x="524" y="654"/>
                </a:lnTo>
                <a:lnTo>
                  <a:pt x="524" y="664"/>
                </a:lnTo>
                <a:lnTo>
                  <a:pt x="527" y="671"/>
                </a:lnTo>
                <a:lnTo>
                  <a:pt x="531" y="675"/>
                </a:lnTo>
                <a:lnTo>
                  <a:pt x="531" y="675"/>
                </a:lnTo>
                <a:close/>
                <a:moveTo>
                  <a:pt x="678" y="635"/>
                </a:moveTo>
                <a:lnTo>
                  <a:pt x="678" y="635"/>
                </a:lnTo>
                <a:lnTo>
                  <a:pt x="669" y="642"/>
                </a:lnTo>
                <a:lnTo>
                  <a:pt x="659" y="649"/>
                </a:lnTo>
                <a:lnTo>
                  <a:pt x="653" y="651"/>
                </a:lnTo>
                <a:lnTo>
                  <a:pt x="648" y="651"/>
                </a:lnTo>
                <a:lnTo>
                  <a:pt x="642" y="651"/>
                </a:lnTo>
                <a:lnTo>
                  <a:pt x="639" y="646"/>
                </a:lnTo>
                <a:lnTo>
                  <a:pt x="639" y="646"/>
                </a:lnTo>
                <a:lnTo>
                  <a:pt x="624" y="657"/>
                </a:lnTo>
                <a:lnTo>
                  <a:pt x="624" y="657"/>
                </a:lnTo>
                <a:lnTo>
                  <a:pt x="619" y="658"/>
                </a:lnTo>
                <a:lnTo>
                  <a:pt x="616" y="660"/>
                </a:lnTo>
                <a:lnTo>
                  <a:pt x="616" y="663"/>
                </a:lnTo>
                <a:lnTo>
                  <a:pt x="616" y="663"/>
                </a:lnTo>
                <a:lnTo>
                  <a:pt x="634" y="660"/>
                </a:lnTo>
                <a:lnTo>
                  <a:pt x="653" y="655"/>
                </a:lnTo>
                <a:lnTo>
                  <a:pt x="669" y="649"/>
                </a:lnTo>
                <a:lnTo>
                  <a:pt x="685" y="642"/>
                </a:lnTo>
                <a:lnTo>
                  <a:pt x="685" y="642"/>
                </a:lnTo>
                <a:lnTo>
                  <a:pt x="678" y="635"/>
                </a:lnTo>
                <a:lnTo>
                  <a:pt x="678" y="635"/>
                </a:lnTo>
                <a:close/>
                <a:moveTo>
                  <a:pt x="506" y="645"/>
                </a:moveTo>
                <a:lnTo>
                  <a:pt x="506" y="645"/>
                </a:lnTo>
                <a:lnTo>
                  <a:pt x="508" y="645"/>
                </a:lnTo>
                <a:lnTo>
                  <a:pt x="508" y="642"/>
                </a:lnTo>
                <a:lnTo>
                  <a:pt x="506" y="637"/>
                </a:lnTo>
                <a:lnTo>
                  <a:pt x="506" y="637"/>
                </a:lnTo>
                <a:lnTo>
                  <a:pt x="506" y="645"/>
                </a:lnTo>
                <a:lnTo>
                  <a:pt x="506" y="645"/>
                </a:lnTo>
                <a:close/>
                <a:moveTo>
                  <a:pt x="485" y="655"/>
                </a:moveTo>
                <a:lnTo>
                  <a:pt x="485" y="655"/>
                </a:lnTo>
                <a:lnTo>
                  <a:pt x="482" y="642"/>
                </a:lnTo>
                <a:lnTo>
                  <a:pt x="482" y="642"/>
                </a:lnTo>
                <a:lnTo>
                  <a:pt x="477" y="638"/>
                </a:lnTo>
                <a:lnTo>
                  <a:pt x="473" y="637"/>
                </a:lnTo>
                <a:lnTo>
                  <a:pt x="473" y="637"/>
                </a:lnTo>
                <a:lnTo>
                  <a:pt x="477" y="648"/>
                </a:lnTo>
                <a:lnTo>
                  <a:pt x="480" y="652"/>
                </a:lnTo>
                <a:lnTo>
                  <a:pt x="485" y="655"/>
                </a:lnTo>
                <a:lnTo>
                  <a:pt x="485" y="655"/>
                </a:lnTo>
                <a:close/>
                <a:moveTo>
                  <a:pt x="537" y="666"/>
                </a:moveTo>
                <a:lnTo>
                  <a:pt x="537" y="666"/>
                </a:lnTo>
                <a:lnTo>
                  <a:pt x="538" y="664"/>
                </a:lnTo>
                <a:lnTo>
                  <a:pt x="540" y="660"/>
                </a:lnTo>
                <a:lnTo>
                  <a:pt x="541" y="652"/>
                </a:lnTo>
                <a:lnTo>
                  <a:pt x="540" y="645"/>
                </a:lnTo>
                <a:lnTo>
                  <a:pt x="538" y="638"/>
                </a:lnTo>
                <a:lnTo>
                  <a:pt x="538" y="638"/>
                </a:lnTo>
                <a:lnTo>
                  <a:pt x="537" y="666"/>
                </a:lnTo>
                <a:lnTo>
                  <a:pt x="537" y="666"/>
                </a:lnTo>
                <a:close/>
                <a:moveTo>
                  <a:pt x="582" y="648"/>
                </a:moveTo>
                <a:lnTo>
                  <a:pt x="582" y="648"/>
                </a:lnTo>
                <a:lnTo>
                  <a:pt x="585" y="646"/>
                </a:lnTo>
                <a:lnTo>
                  <a:pt x="585" y="645"/>
                </a:lnTo>
                <a:lnTo>
                  <a:pt x="585" y="638"/>
                </a:lnTo>
                <a:lnTo>
                  <a:pt x="585" y="638"/>
                </a:lnTo>
                <a:lnTo>
                  <a:pt x="582" y="638"/>
                </a:lnTo>
                <a:lnTo>
                  <a:pt x="582" y="638"/>
                </a:lnTo>
                <a:lnTo>
                  <a:pt x="582" y="643"/>
                </a:lnTo>
                <a:lnTo>
                  <a:pt x="582" y="648"/>
                </a:lnTo>
                <a:lnTo>
                  <a:pt x="582" y="648"/>
                </a:lnTo>
                <a:close/>
                <a:moveTo>
                  <a:pt x="172" y="640"/>
                </a:moveTo>
                <a:lnTo>
                  <a:pt x="172" y="640"/>
                </a:lnTo>
                <a:lnTo>
                  <a:pt x="169" y="643"/>
                </a:lnTo>
                <a:lnTo>
                  <a:pt x="166" y="646"/>
                </a:lnTo>
                <a:lnTo>
                  <a:pt x="163" y="646"/>
                </a:lnTo>
                <a:lnTo>
                  <a:pt x="160" y="646"/>
                </a:lnTo>
                <a:lnTo>
                  <a:pt x="152" y="645"/>
                </a:lnTo>
                <a:lnTo>
                  <a:pt x="145" y="643"/>
                </a:lnTo>
                <a:lnTo>
                  <a:pt x="145" y="643"/>
                </a:lnTo>
                <a:lnTo>
                  <a:pt x="172" y="654"/>
                </a:lnTo>
                <a:lnTo>
                  <a:pt x="186" y="657"/>
                </a:lnTo>
                <a:lnTo>
                  <a:pt x="194" y="657"/>
                </a:lnTo>
                <a:lnTo>
                  <a:pt x="200" y="655"/>
                </a:lnTo>
                <a:lnTo>
                  <a:pt x="200" y="655"/>
                </a:lnTo>
                <a:lnTo>
                  <a:pt x="194" y="652"/>
                </a:lnTo>
                <a:lnTo>
                  <a:pt x="187" y="648"/>
                </a:lnTo>
                <a:lnTo>
                  <a:pt x="180" y="643"/>
                </a:lnTo>
                <a:lnTo>
                  <a:pt x="172" y="640"/>
                </a:lnTo>
                <a:lnTo>
                  <a:pt x="172" y="640"/>
                </a:lnTo>
                <a:close/>
                <a:moveTo>
                  <a:pt x="372" y="642"/>
                </a:moveTo>
                <a:lnTo>
                  <a:pt x="372" y="642"/>
                </a:lnTo>
                <a:lnTo>
                  <a:pt x="375" y="642"/>
                </a:lnTo>
                <a:lnTo>
                  <a:pt x="377" y="643"/>
                </a:lnTo>
                <a:lnTo>
                  <a:pt x="378" y="643"/>
                </a:lnTo>
                <a:lnTo>
                  <a:pt x="381" y="642"/>
                </a:lnTo>
                <a:lnTo>
                  <a:pt x="381" y="642"/>
                </a:lnTo>
                <a:lnTo>
                  <a:pt x="380" y="642"/>
                </a:lnTo>
                <a:lnTo>
                  <a:pt x="380" y="640"/>
                </a:lnTo>
                <a:lnTo>
                  <a:pt x="380" y="640"/>
                </a:lnTo>
                <a:lnTo>
                  <a:pt x="375" y="640"/>
                </a:lnTo>
                <a:lnTo>
                  <a:pt x="373" y="640"/>
                </a:lnTo>
                <a:lnTo>
                  <a:pt x="372" y="642"/>
                </a:lnTo>
                <a:lnTo>
                  <a:pt x="372" y="642"/>
                </a:lnTo>
                <a:close/>
                <a:moveTo>
                  <a:pt x="447" y="655"/>
                </a:moveTo>
                <a:lnTo>
                  <a:pt x="447" y="655"/>
                </a:lnTo>
                <a:lnTo>
                  <a:pt x="447" y="652"/>
                </a:lnTo>
                <a:lnTo>
                  <a:pt x="445" y="649"/>
                </a:lnTo>
                <a:lnTo>
                  <a:pt x="444" y="642"/>
                </a:lnTo>
                <a:lnTo>
                  <a:pt x="444" y="642"/>
                </a:lnTo>
                <a:lnTo>
                  <a:pt x="441" y="640"/>
                </a:lnTo>
                <a:lnTo>
                  <a:pt x="439" y="640"/>
                </a:lnTo>
                <a:lnTo>
                  <a:pt x="439" y="640"/>
                </a:lnTo>
                <a:lnTo>
                  <a:pt x="442" y="648"/>
                </a:lnTo>
                <a:lnTo>
                  <a:pt x="447" y="655"/>
                </a:lnTo>
                <a:lnTo>
                  <a:pt x="447" y="655"/>
                </a:lnTo>
                <a:close/>
                <a:moveTo>
                  <a:pt x="645" y="645"/>
                </a:moveTo>
                <a:lnTo>
                  <a:pt x="645" y="645"/>
                </a:lnTo>
                <a:lnTo>
                  <a:pt x="649" y="646"/>
                </a:lnTo>
                <a:lnTo>
                  <a:pt x="654" y="645"/>
                </a:lnTo>
                <a:lnTo>
                  <a:pt x="663" y="642"/>
                </a:lnTo>
                <a:lnTo>
                  <a:pt x="663" y="642"/>
                </a:lnTo>
                <a:lnTo>
                  <a:pt x="660" y="640"/>
                </a:lnTo>
                <a:lnTo>
                  <a:pt x="654" y="642"/>
                </a:lnTo>
                <a:lnTo>
                  <a:pt x="648" y="643"/>
                </a:lnTo>
                <a:lnTo>
                  <a:pt x="645" y="645"/>
                </a:lnTo>
                <a:lnTo>
                  <a:pt x="645" y="645"/>
                </a:lnTo>
                <a:close/>
                <a:moveTo>
                  <a:pt x="570" y="642"/>
                </a:moveTo>
                <a:lnTo>
                  <a:pt x="570" y="642"/>
                </a:lnTo>
                <a:lnTo>
                  <a:pt x="570" y="645"/>
                </a:lnTo>
                <a:lnTo>
                  <a:pt x="570" y="646"/>
                </a:lnTo>
                <a:lnTo>
                  <a:pt x="572" y="648"/>
                </a:lnTo>
                <a:lnTo>
                  <a:pt x="573" y="649"/>
                </a:lnTo>
                <a:lnTo>
                  <a:pt x="573" y="649"/>
                </a:lnTo>
                <a:lnTo>
                  <a:pt x="573" y="645"/>
                </a:lnTo>
                <a:lnTo>
                  <a:pt x="575" y="642"/>
                </a:lnTo>
                <a:lnTo>
                  <a:pt x="575" y="642"/>
                </a:lnTo>
                <a:lnTo>
                  <a:pt x="573" y="640"/>
                </a:lnTo>
                <a:lnTo>
                  <a:pt x="572" y="642"/>
                </a:lnTo>
                <a:lnTo>
                  <a:pt x="570" y="642"/>
                </a:lnTo>
                <a:lnTo>
                  <a:pt x="570" y="642"/>
                </a:lnTo>
                <a:close/>
                <a:moveTo>
                  <a:pt x="393" y="646"/>
                </a:moveTo>
                <a:lnTo>
                  <a:pt x="393" y="646"/>
                </a:lnTo>
                <a:lnTo>
                  <a:pt x="393" y="645"/>
                </a:lnTo>
                <a:lnTo>
                  <a:pt x="392" y="643"/>
                </a:lnTo>
                <a:lnTo>
                  <a:pt x="390" y="643"/>
                </a:lnTo>
                <a:lnTo>
                  <a:pt x="389" y="643"/>
                </a:lnTo>
                <a:lnTo>
                  <a:pt x="389" y="643"/>
                </a:lnTo>
                <a:lnTo>
                  <a:pt x="390" y="645"/>
                </a:lnTo>
                <a:lnTo>
                  <a:pt x="393" y="646"/>
                </a:lnTo>
                <a:lnTo>
                  <a:pt x="393" y="646"/>
                </a:lnTo>
                <a:close/>
                <a:moveTo>
                  <a:pt x="305" y="646"/>
                </a:moveTo>
                <a:lnTo>
                  <a:pt x="305" y="646"/>
                </a:lnTo>
                <a:lnTo>
                  <a:pt x="309" y="646"/>
                </a:lnTo>
                <a:lnTo>
                  <a:pt x="314" y="646"/>
                </a:lnTo>
                <a:lnTo>
                  <a:pt x="325" y="646"/>
                </a:lnTo>
                <a:lnTo>
                  <a:pt x="325" y="646"/>
                </a:lnTo>
                <a:lnTo>
                  <a:pt x="320" y="645"/>
                </a:lnTo>
                <a:lnTo>
                  <a:pt x="314" y="645"/>
                </a:lnTo>
                <a:lnTo>
                  <a:pt x="305" y="646"/>
                </a:lnTo>
                <a:lnTo>
                  <a:pt x="305" y="646"/>
                </a:lnTo>
                <a:close/>
                <a:moveTo>
                  <a:pt x="453" y="652"/>
                </a:moveTo>
                <a:lnTo>
                  <a:pt x="453" y="652"/>
                </a:lnTo>
                <a:lnTo>
                  <a:pt x="454" y="652"/>
                </a:lnTo>
                <a:lnTo>
                  <a:pt x="454" y="652"/>
                </a:lnTo>
                <a:lnTo>
                  <a:pt x="454" y="649"/>
                </a:lnTo>
                <a:lnTo>
                  <a:pt x="454" y="648"/>
                </a:lnTo>
                <a:lnTo>
                  <a:pt x="450" y="643"/>
                </a:lnTo>
                <a:lnTo>
                  <a:pt x="450" y="643"/>
                </a:lnTo>
                <a:lnTo>
                  <a:pt x="451" y="649"/>
                </a:lnTo>
                <a:lnTo>
                  <a:pt x="453" y="652"/>
                </a:lnTo>
                <a:lnTo>
                  <a:pt x="453" y="652"/>
                </a:lnTo>
                <a:close/>
                <a:moveTo>
                  <a:pt x="514" y="664"/>
                </a:moveTo>
                <a:lnTo>
                  <a:pt x="514" y="664"/>
                </a:lnTo>
                <a:lnTo>
                  <a:pt x="514" y="655"/>
                </a:lnTo>
                <a:lnTo>
                  <a:pt x="514" y="651"/>
                </a:lnTo>
                <a:lnTo>
                  <a:pt x="512" y="646"/>
                </a:lnTo>
                <a:lnTo>
                  <a:pt x="512" y="646"/>
                </a:lnTo>
                <a:lnTo>
                  <a:pt x="509" y="652"/>
                </a:lnTo>
                <a:lnTo>
                  <a:pt x="508" y="658"/>
                </a:lnTo>
                <a:lnTo>
                  <a:pt x="509" y="663"/>
                </a:lnTo>
                <a:lnTo>
                  <a:pt x="511" y="664"/>
                </a:lnTo>
                <a:lnTo>
                  <a:pt x="514" y="664"/>
                </a:lnTo>
                <a:lnTo>
                  <a:pt x="514" y="664"/>
                </a:lnTo>
                <a:close/>
                <a:moveTo>
                  <a:pt x="216" y="649"/>
                </a:moveTo>
                <a:lnTo>
                  <a:pt x="216" y="649"/>
                </a:lnTo>
                <a:lnTo>
                  <a:pt x="209" y="648"/>
                </a:lnTo>
                <a:lnTo>
                  <a:pt x="209" y="648"/>
                </a:lnTo>
                <a:lnTo>
                  <a:pt x="210" y="651"/>
                </a:lnTo>
                <a:lnTo>
                  <a:pt x="212" y="652"/>
                </a:lnTo>
                <a:lnTo>
                  <a:pt x="215" y="651"/>
                </a:lnTo>
                <a:lnTo>
                  <a:pt x="216" y="649"/>
                </a:lnTo>
                <a:lnTo>
                  <a:pt x="216" y="649"/>
                </a:lnTo>
                <a:close/>
                <a:moveTo>
                  <a:pt x="345" y="649"/>
                </a:moveTo>
                <a:lnTo>
                  <a:pt x="345" y="649"/>
                </a:lnTo>
                <a:lnTo>
                  <a:pt x="337" y="651"/>
                </a:lnTo>
                <a:lnTo>
                  <a:pt x="329" y="652"/>
                </a:lnTo>
                <a:lnTo>
                  <a:pt x="329" y="652"/>
                </a:lnTo>
                <a:lnTo>
                  <a:pt x="349" y="652"/>
                </a:lnTo>
                <a:lnTo>
                  <a:pt x="367" y="652"/>
                </a:lnTo>
                <a:lnTo>
                  <a:pt x="367" y="652"/>
                </a:lnTo>
                <a:lnTo>
                  <a:pt x="363" y="649"/>
                </a:lnTo>
                <a:lnTo>
                  <a:pt x="357" y="648"/>
                </a:lnTo>
                <a:lnTo>
                  <a:pt x="345" y="649"/>
                </a:lnTo>
                <a:lnTo>
                  <a:pt x="345" y="649"/>
                </a:lnTo>
                <a:close/>
                <a:moveTo>
                  <a:pt x="412" y="652"/>
                </a:moveTo>
                <a:lnTo>
                  <a:pt x="412" y="652"/>
                </a:lnTo>
                <a:lnTo>
                  <a:pt x="412" y="651"/>
                </a:lnTo>
                <a:lnTo>
                  <a:pt x="410" y="649"/>
                </a:lnTo>
                <a:lnTo>
                  <a:pt x="409" y="651"/>
                </a:lnTo>
                <a:lnTo>
                  <a:pt x="409" y="651"/>
                </a:lnTo>
                <a:lnTo>
                  <a:pt x="410" y="651"/>
                </a:lnTo>
                <a:lnTo>
                  <a:pt x="412" y="652"/>
                </a:lnTo>
                <a:lnTo>
                  <a:pt x="412" y="652"/>
                </a:lnTo>
                <a:close/>
                <a:moveTo>
                  <a:pt x="326" y="652"/>
                </a:moveTo>
                <a:lnTo>
                  <a:pt x="326" y="652"/>
                </a:lnTo>
                <a:lnTo>
                  <a:pt x="316" y="652"/>
                </a:lnTo>
                <a:lnTo>
                  <a:pt x="309" y="652"/>
                </a:lnTo>
                <a:lnTo>
                  <a:pt x="305" y="652"/>
                </a:lnTo>
                <a:lnTo>
                  <a:pt x="305" y="652"/>
                </a:lnTo>
                <a:lnTo>
                  <a:pt x="316" y="654"/>
                </a:lnTo>
                <a:lnTo>
                  <a:pt x="322" y="654"/>
                </a:lnTo>
                <a:lnTo>
                  <a:pt x="326" y="652"/>
                </a:lnTo>
                <a:lnTo>
                  <a:pt x="326" y="652"/>
                </a:lnTo>
                <a:close/>
                <a:moveTo>
                  <a:pt x="402" y="660"/>
                </a:moveTo>
                <a:lnTo>
                  <a:pt x="402" y="660"/>
                </a:lnTo>
                <a:lnTo>
                  <a:pt x="406" y="658"/>
                </a:lnTo>
                <a:lnTo>
                  <a:pt x="409" y="657"/>
                </a:lnTo>
                <a:lnTo>
                  <a:pt x="409" y="657"/>
                </a:lnTo>
                <a:lnTo>
                  <a:pt x="402" y="654"/>
                </a:lnTo>
                <a:lnTo>
                  <a:pt x="401" y="652"/>
                </a:lnTo>
                <a:lnTo>
                  <a:pt x="396" y="652"/>
                </a:lnTo>
                <a:lnTo>
                  <a:pt x="396" y="652"/>
                </a:lnTo>
                <a:lnTo>
                  <a:pt x="399" y="655"/>
                </a:lnTo>
                <a:lnTo>
                  <a:pt x="402" y="660"/>
                </a:lnTo>
                <a:lnTo>
                  <a:pt x="402" y="660"/>
                </a:lnTo>
                <a:close/>
                <a:moveTo>
                  <a:pt x="491" y="689"/>
                </a:moveTo>
                <a:lnTo>
                  <a:pt x="491" y="689"/>
                </a:lnTo>
                <a:lnTo>
                  <a:pt x="489" y="683"/>
                </a:lnTo>
                <a:lnTo>
                  <a:pt x="489" y="675"/>
                </a:lnTo>
                <a:lnTo>
                  <a:pt x="489" y="675"/>
                </a:lnTo>
                <a:lnTo>
                  <a:pt x="483" y="671"/>
                </a:lnTo>
                <a:lnTo>
                  <a:pt x="480" y="664"/>
                </a:lnTo>
                <a:lnTo>
                  <a:pt x="476" y="658"/>
                </a:lnTo>
                <a:lnTo>
                  <a:pt x="471" y="652"/>
                </a:lnTo>
                <a:lnTo>
                  <a:pt x="471" y="652"/>
                </a:lnTo>
                <a:lnTo>
                  <a:pt x="471" y="660"/>
                </a:lnTo>
                <a:lnTo>
                  <a:pt x="474" y="664"/>
                </a:lnTo>
                <a:lnTo>
                  <a:pt x="479" y="674"/>
                </a:lnTo>
                <a:lnTo>
                  <a:pt x="485" y="681"/>
                </a:lnTo>
                <a:lnTo>
                  <a:pt x="491" y="689"/>
                </a:lnTo>
                <a:lnTo>
                  <a:pt x="491" y="689"/>
                </a:lnTo>
                <a:close/>
                <a:moveTo>
                  <a:pt x="384" y="658"/>
                </a:moveTo>
                <a:lnTo>
                  <a:pt x="384" y="658"/>
                </a:lnTo>
                <a:lnTo>
                  <a:pt x="380" y="660"/>
                </a:lnTo>
                <a:lnTo>
                  <a:pt x="373" y="660"/>
                </a:lnTo>
                <a:lnTo>
                  <a:pt x="360" y="661"/>
                </a:lnTo>
                <a:lnTo>
                  <a:pt x="360" y="661"/>
                </a:lnTo>
                <a:lnTo>
                  <a:pt x="369" y="664"/>
                </a:lnTo>
                <a:lnTo>
                  <a:pt x="369" y="664"/>
                </a:lnTo>
                <a:lnTo>
                  <a:pt x="372" y="663"/>
                </a:lnTo>
                <a:lnTo>
                  <a:pt x="375" y="661"/>
                </a:lnTo>
                <a:lnTo>
                  <a:pt x="381" y="661"/>
                </a:lnTo>
                <a:lnTo>
                  <a:pt x="389" y="661"/>
                </a:lnTo>
                <a:lnTo>
                  <a:pt x="396" y="660"/>
                </a:lnTo>
                <a:lnTo>
                  <a:pt x="396" y="660"/>
                </a:lnTo>
                <a:lnTo>
                  <a:pt x="393" y="657"/>
                </a:lnTo>
                <a:lnTo>
                  <a:pt x="392" y="654"/>
                </a:lnTo>
                <a:lnTo>
                  <a:pt x="392" y="654"/>
                </a:lnTo>
                <a:lnTo>
                  <a:pt x="384" y="654"/>
                </a:lnTo>
                <a:lnTo>
                  <a:pt x="384" y="654"/>
                </a:lnTo>
                <a:lnTo>
                  <a:pt x="384" y="655"/>
                </a:lnTo>
                <a:lnTo>
                  <a:pt x="384" y="658"/>
                </a:lnTo>
                <a:lnTo>
                  <a:pt x="384" y="658"/>
                </a:lnTo>
                <a:close/>
                <a:moveTo>
                  <a:pt x="226" y="655"/>
                </a:moveTo>
                <a:lnTo>
                  <a:pt x="226" y="655"/>
                </a:lnTo>
                <a:lnTo>
                  <a:pt x="232" y="658"/>
                </a:lnTo>
                <a:lnTo>
                  <a:pt x="238" y="661"/>
                </a:lnTo>
                <a:lnTo>
                  <a:pt x="245" y="661"/>
                </a:lnTo>
                <a:lnTo>
                  <a:pt x="253" y="660"/>
                </a:lnTo>
                <a:lnTo>
                  <a:pt x="253" y="660"/>
                </a:lnTo>
                <a:lnTo>
                  <a:pt x="247" y="657"/>
                </a:lnTo>
                <a:lnTo>
                  <a:pt x="241" y="655"/>
                </a:lnTo>
                <a:lnTo>
                  <a:pt x="226" y="655"/>
                </a:lnTo>
                <a:lnTo>
                  <a:pt x="226" y="655"/>
                </a:lnTo>
                <a:close/>
                <a:moveTo>
                  <a:pt x="453" y="658"/>
                </a:moveTo>
                <a:lnTo>
                  <a:pt x="453" y="658"/>
                </a:lnTo>
                <a:lnTo>
                  <a:pt x="456" y="658"/>
                </a:lnTo>
                <a:lnTo>
                  <a:pt x="456" y="657"/>
                </a:lnTo>
                <a:lnTo>
                  <a:pt x="456" y="657"/>
                </a:lnTo>
                <a:lnTo>
                  <a:pt x="454" y="655"/>
                </a:lnTo>
                <a:lnTo>
                  <a:pt x="454" y="655"/>
                </a:lnTo>
                <a:lnTo>
                  <a:pt x="453" y="657"/>
                </a:lnTo>
                <a:lnTo>
                  <a:pt x="453" y="657"/>
                </a:lnTo>
                <a:lnTo>
                  <a:pt x="454" y="657"/>
                </a:lnTo>
                <a:lnTo>
                  <a:pt x="453" y="658"/>
                </a:lnTo>
                <a:lnTo>
                  <a:pt x="453" y="658"/>
                </a:lnTo>
                <a:close/>
                <a:moveTo>
                  <a:pt x="572" y="666"/>
                </a:moveTo>
                <a:lnTo>
                  <a:pt x="572" y="666"/>
                </a:lnTo>
                <a:lnTo>
                  <a:pt x="576" y="664"/>
                </a:lnTo>
                <a:lnTo>
                  <a:pt x="581" y="661"/>
                </a:lnTo>
                <a:lnTo>
                  <a:pt x="581" y="661"/>
                </a:lnTo>
                <a:lnTo>
                  <a:pt x="579" y="660"/>
                </a:lnTo>
                <a:lnTo>
                  <a:pt x="579" y="658"/>
                </a:lnTo>
                <a:lnTo>
                  <a:pt x="579" y="657"/>
                </a:lnTo>
                <a:lnTo>
                  <a:pt x="578" y="657"/>
                </a:lnTo>
                <a:lnTo>
                  <a:pt x="578" y="657"/>
                </a:lnTo>
                <a:lnTo>
                  <a:pt x="575" y="660"/>
                </a:lnTo>
                <a:lnTo>
                  <a:pt x="573" y="663"/>
                </a:lnTo>
                <a:lnTo>
                  <a:pt x="572" y="666"/>
                </a:lnTo>
                <a:lnTo>
                  <a:pt x="572" y="666"/>
                </a:lnTo>
                <a:close/>
                <a:moveTo>
                  <a:pt x="166" y="658"/>
                </a:moveTo>
                <a:lnTo>
                  <a:pt x="166" y="658"/>
                </a:lnTo>
                <a:lnTo>
                  <a:pt x="165" y="658"/>
                </a:lnTo>
                <a:lnTo>
                  <a:pt x="166" y="660"/>
                </a:lnTo>
                <a:lnTo>
                  <a:pt x="166" y="660"/>
                </a:lnTo>
                <a:lnTo>
                  <a:pt x="192" y="667"/>
                </a:lnTo>
                <a:lnTo>
                  <a:pt x="218" y="674"/>
                </a:lnTo>
                <a:lnTo>
                  <a:pt x="218" y="674"/>
                </a:lnTo>
                <a:lnTo>
                  <a:pt x="215" y="671"/>
                </a:lnTo>
                <a:lnTo>
                  <a:pt x="213" y="669"/>
                </a:lnTo>
                <a:lnTo>
                  <a:pt x="213" y="666"/>
                </a:lnTo>
                <a:lnTo>
                  <a:pt x="213" y="666"/>
                </a:lnTo>
                <a:lnTo>
                  <a:pt x="187" y="663"/>
                </a:lnTo>
                <a:lnTo>
                  <a:pt x="166" y="658"/>
                </a:lnTo>
                <a:lnTo>
                  <a:pt x="166" y="658"/>
                </a:lnTo>
                <a:close/>
                <a:moveTo>
                  <a:pt x="595" y="664"/>
                </a:moveTo>
                <a:lnTo>
                  <a:pt x="595" y="664"/>
                </a:lnTo>
                <a:lnTo>
                  <a:pt x="598" y="666"/>
                </a:lnTo>
                <a:lnTo>
                  <a:pt x="599" y="666"/>
                </a:lnTo>
                <a:lnTo>
                  <a:pt x="601" y="664"/>
                </a:lnTo>
                <a:lnTo>
                  <a:pt x="601" y="664"/>
                </a:lnTo>
                <a:lnTo>
                  <a:pt x="598" y="661"/>
                </a:lnTo>
                <a:lnTo>
                  <a:pt x="599" y="658"/>
                </a:lnTo>
                <a:lnTo>
                  <a:pt x="599" y="658"/>
                </a:lnTo>
                <a:lnTo>
                  <a:pt x="596" y="658"/>
                </a:lnTo>
                <a:lnTo>
                  <a:pt x="596" y="658"/>
                </a:lnTo>
                <a:lnTo>
                  <a:pt x="595" y="664"/>
                </a:lnTo>
                <a:lnTo>
                  <a:pt x="595" y="664"/>
                </a:lnTo>
                <a:close/>
                <a:moveTo>
                  <a:pt x="221" y="661"/>
                </a:moveTo>
                <a:lnTo>
                  <a:pt x="221" y="661"/>
                </a:lnTo>
                <a:lnTo>
                  <a:pt x="215" y="658"/>
                </a:lnTo>
                <a:lnTo>
                  <a:pt x="212" y="658"/>
                </a:lnTo>
                <a:lnTo>
                  <a:pt x="209" y="660"/>
                </a:lnTo>
                <a:lnTo>
                  <a:pt x="209" y="660"/>
                </a:lnTo>
                <a:lnTo>
                  <a:pt x="215" y="661"/>
                </a:lnTo>
                <a:lnTo>
                  <a:pt x="218" y="663"/>
                </a:lnTo>
                <a:lnTo>
                  <a:pt x="221" y="661"/>
                </a:lnTo>
                <a:lnTo>
                  <a:pt x="221" y="661"/>
                </a:lnTo>
                <a:close/>
                <a:moveTo>
                  <a:pt x="604" y="660"/>
                </a:moveTo>
                <a:lnTo>
                  <a:pt x="604" y="660"/>
                </a:lnTo>
                <a:lnTo>
                  <a:pt x="604" y="661"/>
                </a:lnTo>
                <a:lnTo>
                  <a:pt x="605" y="661"/>
                </a:lnTo>
                <a:lnTo>
                  <a:pt x="608" y="663"/>
                </a:lnTo>
                <a:lnTo>
                  <a:pt x="608" y="663"/>
                </a:lnTo>
                <a:lnTo>
                  <a:pt x="608" y="660"/>
                </a:lnTo>
                <a:lnTo>
                  <a:pt x="607" y="658"/>
                </a:lnTo>
                <a:lnTo>
                  <a:pt x="607" y="658"/>
                </a:lnTo>
                <a:lnTo>
                  <a:pt x="607" y="658"/>
                </a:lnTo>
                <a:lnTo>
                  <a:pt x="605" y="658"/>
                </a:lnTo>
                <a:lnTo>
                  <a:pt x="605" y="658"/>
                </a:lnTo>
                <a:lnTo>
                  <a:pt x="604" y="660"/>
                </a:lnTo>
                <a:lnTo>
                  <a:pt x="604" y="660"/>
                </a:lnTo>
                <a:close/>
                <a:moveTo>
                  <a:pt x="564" y="666"/>
                </a:moveTo>
                <a:lnTo>
                  <a:pt x="564" y="666"/>
                </a:lnTo>
                <a:lnTo>
                  <a:pt x="566" y="666"/>
                </a:lnTo>
                <a:lnTo>
                  <a:pt x="567" y="663"/>
                </a:lnTo>
                <a:lnTo>
                  <a:pt x="567" y="661"/>
                </a:lnTo>
                <a:lnTo>
                  <a:pt x="564" y="660"/>
                </a:lnTo>
                <a:lnTo>
                  <a:pt x="564" y="660"/>
                </a:lnTo>
                <a:lnTo>
                  <a:pt x="564" y="663"/>
                </a:lnTo>
                <a:lnTo>
                  <a:pt x="564" y="666"/>
                </a:lnTo>
                <a:lnTo>
                  <a:pt x="564" y="666"/>
                </a:lnTo>
                <a:close/>
                <a:moveTo>
                  <a:pt x="486" y="666"/>
                </a:moveTo>
                <a:lnTo>
                  <a:pt x="486" y="666"/>
                </a:lnTo>
                <a:lnTo>
                  <a:pt x="486" y="663"/>
                </a:lnTo>
                <a:lnTo>
                  <a:pt x="485" y="663"/>
                </a:lnTo>
                <a:lnTo>
                  <a:pt x="483" y="663"/>
                </a:lnTo>
                <a:lnTo>
                  <a:pt x="483" y="663"/>
                </a:lnTo>
                <a:lnTo>
                  <a:pt x="485" y="664"/>
                </a:lnTo>
                <a:lnTo>
                  <a:pt x="486" y="666"/>
                </a:lnTo>
                <a:lnTo>
                  <a:pt x="486" y="666"/>
                </a:lnTo>
                <a:close/>
                <a:moveTo>
                  <a:pt x="505" y="686"/>
                </a:moveTo>
                <a:lnTo>
                  <a:pt x="505" y="686"/>
                </a:lnTo>
                <a:lnTo>
                  <a:pt x="505" y="672"/>
                </a:lnTo>
                <a:lnTo>
                  <a:pt x="503" y="666"/>
                </a:lnTo>
                <a:lnTo>
                  <a:pt x="500" y="661"/>
                </a:lnTo>
                <a:lnTo>
                  <a:pt x="500" y="661"/>
                </a:lnTo>
                <a:lnTo>
                  <a:pt x="502" y="675"/>
                </a:lnTo>
                <a:lnTo>
                  <a:pt x="503" y="681"/>
                </a:lnTo>
                <a:lnTo>
                  <a:pt x="505" y="686"/>
                </a:lnTo>
                <a:lnTo>
                  <a:pt x="505" y="686"/>
                </a:lnTo>
                <a:close/>
                <a:moveTo>
                  <a:pt x="497" y="680"/>
                </a:moveTo>
                <a:lnTo>
                  <a:pt x="497" y="680"/>
                </a:lnTo>
                <a:lnTo>
                  <a:pt x="494" y="664"/>
                </a:lnTo>
                <a:lnTo>
                  <a:pt x="494" y="664"/>
                </a:lnTo>
                <a:lnTo>
                  <a:pt x="492" y="664"/>
                </a:lnTo>
                <a:lnTo>
                  <a:pt x="492" y="664"/>
                </a:lnTo>
                <a:lnTo>
                  <a:pt x="494" y="674"/>
                </a:lnTo>
                <a:lnTo>
                  <a:pt x="495" y="677"/>
                </a:lnTo>
                <a:lnTo>
                  <a:pt x="497" y="680"/>
                </a:lnTo>
                <a:lnTo>
                  <a:pt x="497" y="680"/>
                </a:lnTo>
                <a:close/>
                <a:moveTo>
                  <a:pt x="253" y="669"/>
                </a:moveTo>
                <a:lnTo>
                  <a:pt x="253" y="669"/>
                </a:lnTo>
                <a:lnTo>
                  <a:pt x="248" y="667"/>
                </a:lnTo>
                <a:lnTo>
                  <a:pt x="245" y="667"/>
                </a:lnTo>
                <a:lnTo>
                  <a:pt x="242" y="667"/>
                </a:lnTo>
                <a:lnTo>
                  <a:pt x="242" y="667"/>
                </a:lnTo>
                <a:lnTo>
                  <a:pt x="248" y="669"/>
                </a:lnTo>
                <a:lnTo>
                  <a:pt x="250" y="669"/>
                </a:lnTo>
                <a:lnTo>
                  <a:pt x="253" y="669"/>
                </a:lnTo>
                <a:lnTo>
                  <a:pt x="253" y="669"/>
                </a:lnTo>
                <a:close/>
                <a:moveTo>
                  <a:pt x="413" y="669"/>
                </a:moveTo>
                <a:lnTo>
                  <a:pt x="413" y="669"/>
                </a:lnTo>
                <a:lnTo>
                  <a:pt x="416" y="671"/>
                </a:lnTo>
                <a:lnTo>
                  <a:pt x="421" y="671"/>
                </a:lnTo>
                <a:lnTo>
                  <a:pt x="421" y="671"/>
                </a:lnTo>
                <a:lnTo>
                  <a:pt x="419" y="669"/>
                </a:lnTo>
                <a:lnTo>
                  <a:pt x="419" y="667"/>
                </a:lnTo>
                <a:lnTo>
                  <a:pt x="419" y="667"/>
                </a:lnTo>
                <a:lnTo>
                  <a:pt x="413" y="669"/>
                </a:lnTo>
                <a:lnTo>
                  <a:pt x="413" y="669"/>
                </a:lnTo>
                <a:close/>
                <a:moveTo>
                  <a:pt x="466" y="672"/>
                </a:moveTo>
                <a:lnTo>
                  <a:pt x="466" y="672"/>
                </a:lnTo>
                <a:lnTo>
                  <a:pt x="465" y="669"/>
                </a:lnTo>
                <a:lnTo>
                  <a:pt x="462" y="667"/>
                </a:lnTo>
                <a:lnTo>
                  <a:pt x="462" y="667"/>
                </a:lnTo>
                <a:lnTo>
                  <a:pt x="463" y="671"/>
                </a:lnTo>
                <a:lnTo>
                  <a:pt x="463" y="672"/>
                </a:lnTo>
                <a:lnTo>
                  <a:pt x="466" y="672"/>
                </a:lnTo>
                <a:lnTo>
                  <a:pt x="466" y="672"/>
                </a:lnTo>
                <a:close/>
                <a:moveTo>
                  <a:pt x="518" y="672"/>
                </a:moveTo>
                <a:lnTo>
                  <a:pt x="518" y="672"/>
                </a:lnTo>
                <a:lnTo>
                  <a:pt x="518" y="675"/>
                </a:lnTo>
                <a:lnTo>
                  <a:pt x="520" y="675"/>
                </a:lnTo>
                <a:lnTo>
                  <a:pt x="523" y="677"/>
                </a:lnTo>
                <a:lnTo>
                  <a:pt x="523" y="677"/>
                </a:lnTo>
                <a:lnTo>
                  <a:pt x="523" y="672"/>
                </a:lnTo>
                <a:lnTo>
                  <a:pt x="521" y="667"/>
                </a:lnTo>
                <a:lnTo>
                  <a:pt x="521" y="667"/>
                </a:lnTo>
                <a:lnTo>
                  <a:pt x="520" y="671"/>
                </a:lnTo>
                <a:lnTo>
                  <a:pt x="518" y="672"/>
                </a:lnTo>
                <a:lnTo>
                  <a:pt x="518" y="672"/>
                </a:lnTo>
                <a:close/>
                <a:moveTo>
                  <a:pt x="572" y="672"/>
                </a:moveTo>
                <a:lnTo>
                  <a:pt x="572" y="672"/>
                </a:lnTo>
                <a:lnTo>
                  <a:pt x="573" y="677"/>
                </a:lnTo>
                <a:lnTo>
                  <a:pt x="572" y="681"/>
                </a:lnTo>
                <a:lnTo>
                  <a:pt x="572" y="681"/>
                </a:lnTo>
                <a:lnTo>
                  <a:pt x="578" y="675"/>
                </a:lnTo>
                <a:lnTo>
                  <a:pt x="579" y="672"/>
                </a:lnTo>
                <a:lnTo>
                  <a:pt x="579" y="669"/>
                </a:lnTo>
                <a:lnTo>
                  <a:pt x="579" y="669"/>
                </a:lnTo>
                <a:lnTo>
                  <a:pt x="578" y="671"/>
                </a:lnTo>
                <a:lnTo>
                  <a:pt x="575" y="671"/>
                </a:lnTo>
                <a:lnTo>
                  <a:pt x="573" y="672"/>
                </a:lnTo>
                <a:lnTo>
                  <a:pt x="572" y="672"/>
                </a:lnTo>
                <a:lnTo>
                  <a:pt x="572" y="672"/>
                </a:lnTo>
                <a:close/>
                <a:moveTo>
                  <a:pt x="267" y="671"/>
                </a:moveTo>
                <a:lnTo>
                  <a:pt x="267" y="671"/>
                </a:lnTo>
                <a:lnTo>
                  <a:pt x="262" y="669"/>
                </a:lnTo>
                <a:lnTo>
                  <a:pt x="258" y="671"/>
                </a:lnTo>
                <a:lnTo>
                  <a:pt x="258" y="671"/>
                </a:lnTo>
                <a:lnTo>
                  <a:pt x="262" y="671"/>
                </a:lnTo>
                <a:lnTo>
                  <a:pt x="265" y="671"/>
                </a:lnTo>
                <a:lnTo>
                  <a:pt x="267" y="671"/>
                </a:lnTo>
                <a:lnTo>
                  <a:pt x="267" y="671"/>
                </a:lnTo>
                <a:close/>
                <a:moveTo>
                  <a:pt x="270" y="672"/>
                </a:moveTo>
                <a:lnTo>
                  <a:pt x="270" y="672"/>
                </a:lnTo>
                <a:lnTo>
                  <a:pt x="273" y="671"/>
                </a:lnTo>
                <a:lnTo>
                  <a:pt x="277" y="672"/>
                </a:lnTo>
                <a:lnTo>
                  <a:pt x="277" y="672"/>
                </a:lnTo>
                <a:lnTo>
                  <a:pt x="276" y="669"/>
                </a:lnTo>
                <a:lnTo>
                  <a:pt x="273" y="669"/>
                </a:lnTo>
                <a:lnTo>
                  <a:pt x="271" y="671"/>
                </a:lnTo>
                <a:lnTo>
                  <a:pt x="270" y="672"/>
                </a:lnTo>
                <a:lnTo>
                  <a:pt x="270" y="672"/>
                </a:lnTo>
                <a:close/>
                <a:moveTo>
                  <a:pt x="558" y="681"/>
                </a:moveTo>
                <a:lnTo>
                  <a:pt x="558" y="681"/>
                </a:lnTo>
                <a:lnTo>
                  <a:pt x="559" y="677"/>
                </a:lnTo>
                <a:lnTo>
                  <a:pt x="561" y="672"/>
                </a:lnTo>
                <a:lnTo>
                  <a:pt x="561" y="672"/>
                </a:lnTo>
                <a:lnTo>
                  <a:pt x="558" y="671"/>
                </a:lnTo>
                <a:lnTo>
                  <a:pt x="556" y="669"/>
                </a:lnTo>
                <a:lnTo>
                  <a:pt x="556" y="669"/>
                </a:lnTo>
                <a:lnTo>
                  <a:pt x="556" y="677"/>
                </a:lnTo>
                <a:lnTo>
                  <a:pt x="556" y="680"/>
                </a:lnTo>
                <a:lnTo>
                  <a:pt x="558" y="681"/>
                </a:lnTo>
                <a:lnTo>
                  <a:pt x="558" y="681"/>
                </a:lnTo>
                <a:close/>
                <a:moveTo>
                  <a:pt x="587" y="681"/>
                </a:moveTo>
                <a:lnTo>
                  <a:pt x="587" y="681"/>
                </a:lnTo>
                <a:lnTo>
                  <a:pt x="588" y="678"/>
                </a:lnTo>
                <a:lnTo>
                  <a:pt x="588" y="675"/>
                </a:lnTo>
                <a:lnTo>
                  <a:pt x="588" y="672"/>
                </a:lnTo>
                <a:lnTo>
                  <a:pt x="588" y="669"/>
                </a:lnTo>
                <a:lnTo>
                  <a:pt x="588" y="669"/>
                </a:lnTo>
                <a:lnTo>
                  <a:pt x="585" y="671"/>
                </a:lnTo>
                <a:lnTo>
                  <a:pt x="585" y="674"/>
                </a:lnTo>
                <a:lnTo>
                  <a:pt x="587" y="681"/>
                </a:lnTo>
                <a:lnTo>
                  <a:pt x="587" y="681"/>
                </a:lnTo>
                <a:close/>
                <a:moveTo>
                  <a:pt x="601" y="696"/>
                </a:moveTo>
                <a:lnTo>
                  <a:pt x="601" y="696"/>
                </a:lnTo>
                <a:lnTo>
                  <a:pt x="605" y="692"/>
                </a:lnTo>
                <a:lnTo>
                  <a:pt x="608" y="686"/>
                </a:lnTo>
                <a:lnTo>
                  <a:pt x="608" y="678"/>
                </a:lnTo>
                <a:lnTo>
                  <a:pt x="608" y="671"/>
                </a:lnTo>
                <a:lnTo>
                  <a:pt x="608" y="671"/>
                </a:lnTo>
                <a:lnTo>
                  <a:pt x="602" y="671"/>
                </a:lnTo>
                <a:lnTo>
                  <a:pt x="596" y="671"/>
                </a:lnTo>
                <a:lnTo>
                  <a:pt x="596" y="671"/>
                </a:lnTo>
                <a:lnTo>
                  <a:pt x="601" y="681"/>
                </a:lnTo>
                <a:lnTo>
                  <a:pt x="601" y="689"/>
                </a:lnTo>
                <a:lnTo>
                  <a:pt x="601" y="696"/>
                </a:lnTo>
                <a:lnTo>
                  <a:pt x="601" y="696"/>
                </a:lnTo>
                <a:close/>
                <a:moveTo>
                  <a:pt x="389" y="674"/>
                </a:moveTo>
                <a:lnTo>
                  <a:pt x="389" y="674"/>
                </a:lnTo>
                <a:lnTo>
                  <a:pt x="404" y="675"/>
                </a:lnTo>
                <a:lnTo>
                  <a:pt x="404" y="675"/>
                </a:lnTo>
                <a:lnTo>
                  <a:pt x="401" y="674"/>
                </a:lnTo>
                <a:lnTo>
                  <a:pt x="396" y="672"/>
                </a:lnTo>
                <a:lnTo>
                  <a:pt x="392" y="672"/>
                </a:lnTo>
                <a:lnTo>
                  <a:pt x="389" y="674"/>
                </a:lnTo>
                <a:lnTo>
                  <a:pt x="389" y="674"/>
                </a:lnTo>
                <a:close/>
                <a:moveTo>
                  <a:pt x="454" y="681"/>
                </a:moveTo>
                <a:lnTo>
                  <a:pt x="454" y="681"/>
                </a:lnTo>
                <a:lnTo>
                  <a:pt x="450" y="675"/>
                </a:lnTo>
                <a:lnTo>
                  <a:pt x="448" y="672"/>
                </a:lnTo>
                <a:lnTo>
                  <a:pt x="448" y="672"/>
                </a:lnTo>
                <a:lnTo>
                  <a:pt x="447" y="672"/>
                </a:lnTo>
                <a:lnTo>
                  <a:pt x="447" y="672"/>
                </a:lnTo>
                <a:lnTo>
                  <a:pt x="448" y="675"/>
                </a:lnTo>
                <a:lnTo>
                  <a:pt x="450" y="678"/>
                </a:lnTo>
                <a:lnTo>
                  <a:pt x="453" y="680"/>
                </a:lnTo>
                <a:lnTo>
                  <a:pt x="454" y="681"/>
                </a:lnTo>
                <a:lnTo>
                  <a:pt x="454" y="681"/>
                </a:lnTo>
                <a:close/>
                <a:moveTo>
                  <a:pt x="538" y="695"/>
                </a:moveTo>
                <a:lnTo>
                  <a:pt x="538" y="695"/>
                </a:lnTo>
                <a:lnTo>
                  <a:pt x="540" y="690"/>
                </a:lnTo>
                <a:lnTo>
                  <a:pt x="541" y="684"/>
                </a:lnTo>
                <a:lnTo>
                  <a:pt x="541" y="678"/>
                </a:lnTo>
                <a:lnTo>
                  <a:pt x="540" y="672"/>
                </a:lnTo>
                <a:lnTo>
                  <a:pt x="540" y="672"/>
                </a:lnTo>
                <a:lnTo>
                  <a:pt x="538" y="674"/>
                </a:lnTo>
                <a:lnTo>
                  <a:pt x="537" y="675"/>
                </a:lnTo>
                <a:lnTo>
                  <a:pt x="538" y="681"/>
                </a:lnTo>
                <a:lnTo>
                  <a:pt x="538" y="689"/>
                </a:lnTo>
                <a:lnTo>
                  <a:pt x="538" y="695"/>
                </a:lnTo>
                <a:lnTo>
                  <a:pt x="538" y="695"/>
                </a:lnTo>
                <a:close/>
                <a:moveTo>
                  <a:pt x="431" y="681"/>
                </a:moveTo>
                <a:lnTo>
                  <a:pt x="431" y="681"/>
                </a:lnTo>
                <a:lnTo>
                  <a:pt x="433" y="686"/>
                </a:lnTo>
                <a:lnTo>
                  <a:pt x="436" y="690"/>
                </a:lnTo>
                <a:lnTo>
                  <a:pt x="441" y="693"/>
                </a:lnTo>
                <a:lnTo>
                  <a:pt x="447" y="693"/>
                </a:lnTo>
                <a:lnTo>
                  <a:pt x="447" y="693"/>
                </a:lnTo>
                <a:lnTo>
                  <a:pt x="447" y="690"/>
                </a:lnTo>
                <a:lnTo>
                  <a:pt x="447" y="687"/>
                </a:lnTo>
                <a:lnTo>
                  <a:pt x="444" y="683"/>
                </a:lnTo>
                <a:lnTo>
                  <a:pt x="439" y="678"/>
                </a:lnTo>
                <a:lnTo>
                  <a:pt x="434" y="674"/>
                </a:lnTo>
                <a:lnTo>
                  <a:pt x="434" y="674"/>
                </a:lnTo>
                <a:lnTo>
                  <a:pt x="433" y="678"/>
                </a:lnTo>
                <a:lnTo>
                  <a:pt x="431" y="681"/>
                </a:lnTo>
                <a:lnTo>
                  <a:pt x="431" y="681"/>
                </a:lnTo>
                <a:close/>
                <a:moveTo>
                  <a:pt x="268" y="681"/>
                </a:moveTo>
                <a:lnTo>
                  <a:pt x="268" y="681"/>
                </a:lnTo>
                <a:lnTo>
                  <a:pt x="268" y="680"/>
                </a:lnTo>
                <a:lnTo>
                  <a:pt x="265" y="680"/>
                </a:lnTo>
                <a:lnTo>
                  <a:pt x="261" y="680"/>
                </a:lnTo>
                <a:lnTo>
                  <a:pt x="261" y="680"/>
                </a:lnTo>
                <a:lnTo>
                  <a:pt x="245" y="678"/>
                </a:lnTo>
                <a:lnTo>
                  <a:pt x="232" y="677"/>
                </a:lnTo>
                <a:lnTo>
                  <a:pt x="232" y="677"/>
                </a:lnTo>
                <a:lnTo>
                  <a:pt x="250" y="680"/>
                </a:lnTo>
                <a:lnTo>
                  <a:pt x="268" y="681"/>
                </a:lnTo>
                <a:lnTo>
                  <a:pt x="268" y="681"/>
                </a:lnTo>
                <a:close/>
                <a:moveTo>
                  <a:pt x="489" y="698"/>
                </a:moveTo>
                <a:lnTo>
                  <a:pt x="489" y="698"/>
                </a:lnTo>
                <a:lnTo>
                  <a:pt x="482" y="686"/>
                </a:lnTo>
                <a:lnTo>
                  <a:pt x="474" y="677"/>
                </a:lnTo>
                <a:lnTo>
                  <a:pt x="474" y="677"/>
                </a:lnTo>
                <a:lnTo>
                  <a:pt x="476" y="684"/>
                </a:lnTo>
                <a:lnTo>
                  <a:pt x="479" y="692"/>
                </a:lnTo>
                <a:lnTo>
                  <a:pt x="482" y="696"/>
                </a:lnTo>
                <a:lnTo>
                  <a:pt x="485" y="698"/>
                </a:lnTo>
                <a:lnTo>
                  <a:pt x="489" y="698"/>
                </a:lnTo>
                <a:lnTo>
                  <a:pt x="489" y="698"/>
                </a:lnTo>
                <a:close/>
                <a:moveTo>
                  <a:pt x="340" y="680"/>
                </a:moveTo>
                <a:lnTo>
                  <a:pt x="340" y="680"/>
                </a:lnTo>
                <a:lnTo>
                  <a:pt x="346" y="680"/>
                </a:lnTo>
                <a:lnTo>
                  <a:pt x="349" y="678"/>
                </a:lnTo>
                <a:lnTo>
                  <a:pt x="349" y="678"/>
                </a:lnTo>
                <a:lnTo>
                  <a:pt x="345" y="678"/>
                </a:lnTo>
                <a:lnTo>
                  <a:pt x="341" y="678"/>
                </a:lnTo>
                <a:lnTo>
                  <a:pt x="340" y="680"/>
                </a:lnTo>
                <a:lnTo>
                  <a:pt x="340" y="680"/>
                </a:lnTo>
                <a:close/>
                <a:moveTo>
                  <a:pt x="463" y="680"/>
                </a:moveTo>
                <a:lnTo>
                  <a:pt x="463" y="680"/>
                </a:lnTo>
                <a:lnTo>
                  <a:pt x="465" y="683"/>
                </a:lnTo>
                <a:lnTo>
                  <a:pt x="466" y="686"/>
                </a:lnTo>
                <a:lnTo>
                  <a:pt x="468" y="686"/>
                </a:lnTo>
                <a:lnTo>
                  <a:pt x="468" y="686"/>
                </a:lnTo>
                <a:lnTo>
                  <a:pt x="468" y="683"/>
                </a:lnTo>
                <a:lnTo>
                  <a:pt x="470" y="681"/>
                </a:lnTo>
                <a:lnTo>
                  <a:pt x="470" y="680"/>
                </a:lnTo>
                <a:lnTo>
                  <a:pt x="470" y="678"/>
                </a:lnTo>
                <a:lnTo>
                  <a:pt x="470" y="678"/>
                </a:lnTo>
                <a:lnTo>
                  <a:pt x="466" y="678"/>
                </a:lnTo>
                <a:lnTo>
                  <a:pt x="465" y="678"/>
                </a:lnTo>
                <a:lnTo>
                  <a:pt x="463" y="680"/>
                </a:lnTo>
                <a:lnTo>
                  <a:pt x="463" y="680"/>
                </a:lnTo>
                <a:close/>
                <a:moveTo>
                  <a:pt x="335" y="680"/>
                </a:moveTo>
                <a:lnTo>
                  <a:pt x="335" y="680"/>
                </a:lnTo>
                <a:lnTo>
                  <a:pt x="331" y="680"/>
                </a:lnTo>
                <a:lnTo>
                  <a:pt x="331" y="680"/>
                </a:lnTo>
                <a:lnTo>
                  <a:pt x="338" y="680"/>
                </a:lnTo>
                <a:lnTo>
                  <a:pt x="338" y="680"/>
                </a:lnTo>
                <a:lnTo>
                  <a:pt x="337" y="678"/>
                </a:lnTo>
                <a:lnTo>
                  <a:pt x="335" y="680"/>
                </a:lnTo>
                <a:lnTo>
                  <a:pt x="335" y="680"/>
                </a:lnTo>
                <a:close/>
                <a:moveTo>
                  <a:pt x="534" y="686"/>
                </a:moveTo>
                <a:lnTo>
                  <a:pt x="534" y="686"/>
                </a:lnTo>
                <a:lnTo>
                  <a:pt x="532" y="686"/>
                </a:lnTo>
                <a:lnTo>
                  <a:pt x="532" y="683"/>
                </a:lnTo>
                <a:lnTo>
                  <a:pt x="532" y="680"/>
                </a:lnTo>
                <a:lnTo>
                  <a:pt x="532" y="680"/>
                </a:lnTo>
                <a:lnTo>
                  <a:pt x="531" y="680"/>
                </a:lnTo>
                <a:lnTo>
                  <a:pt x="531" y="680"/>
                </a:lnTo>
                <a:lnTo>
                  <a:pt x="532" y="684"/>
                </a:lnTo>
                <a:lnTo>
                  <a:pt x="532" y="686"/>
                </a:lnTo>
                <a:lnTo>
                  <a:pt x="534" y="686"/>
                </a:lnTo>
                <a:lnTo>
                  <a:pt x="534" y="686"/>
                </a:lnTo>
                <a:close/>
                <a:moveTo>
                  <a:pt x="529" y="730"/>
                </a:moveTo>
                <a:lnTo>
                  <a:pt x="529" y="730"/>
                </a:lnTo>
                <a:lnTo>
                  <a:pt x="531" y="725"/>
                </a:lnTo>
                <a:lnTo>
                  <a:pt x="531" y="721"/>
                </a:lnTo>
                <a:lnTo>
                  <a:pt x="531" y="721"/>
                </a:lnTo>
                <a:lnTo>
                  <a:pt x="532" y="718"/>
                </a:lnTo>
                <a:lnTo>
                  <a:pt x="532" y="713"/>
                </a:lnTo>
                <a:lnTo>
                  <a:pt x="531" y="703"/>
                </a:lnTo>
                <a:lnTo>
                  <a:pt x="526" y="681"/>
                </a:lnTo>
                <a:lnTo>
                  <a:pt x="526" y="681"/>
                </a:lnTo>
                <a:lnTo>
                  <a:pt x="523" y="681"/>
                </a:lnTo>
                <a:lnTo>
                  <a:pt x="518" y="681"/>
                </a:lnTo>
                <a:lnTo>
                  <a:pt x="518" y="681"/>
                </a:lnTo>
                <a:lnTo>
                  <a:pt x="520" y="693"/>
                </a:lnTo>
                <a:lnTo>
                  <a:pt x="523" y="706"/>
                </a:lnTo>
                <a:lnTo>
                  <a:pt x="529" y="730"/>
                </a:lnTo>
                <a:lnTo>
                  <a:pt x="529" y="730"/>
                </a:lnTo>
                <a:close/>
                <a:moveTo>
                  <a:pt x="544" y="712"/>
                </a:moveTo>
                <a:lnTo>
                  <a:pt x="544" y="712"/>
                </a:lnTo>
                <a:lnTo>
                  <a:pt x="547" y="706"/>
                </a:lnTo>
                <a:lnTo>
                  <a:pt x="550" y="696"/>
                </a:lnTo>
                <a:lnTo>
                  <a:pt x="550" y="689"/>
                </a:lnTo>
                <a:lnTo>
                  <a:pt x="549" y="681"/>
                </a:lnTo>
                <a:lnTo>
                  <a:pt x="549" y="681"/>
                </a:lnTo>
                <a:lnTo>
                  <a:pt x="547" y="687"/>
                </a:lnTo>
                <a:lnTo>
                  <a:pt x="546" y="695"/>
                </a:lnTo>
                <a:lnTo>
                  <a:pt x="544" y="712"/>
                </a:lnTo>
                <a:lnTo>
                  <a:pt x="544" y="712"/>
                </a:lnTo>
                <a:close/>
                <a:moveTo>
                  <a:pt x="572" y="706"/>
                </a:moveTo>
                <a:lnTo>
                  <a:pt x="572" y="706"/>
                </a:lnTo>
                <a:lnTo>
                  <a:pt x="573" y="701"/>
                </a:lnTo>
                <a:lnTo>
                  <a:pt x="576" y="695"/>
                </a:lnTo>
                <a:lnTo>
                  <a:pt x="578" y="689"/>
                </a:lnTo>
                <a:lnTo>
                  <a:pt x="578" y="683"/>
                </a:lnTo>
                <a:lnTo>
                  <a:pt x="578" y="683"/>
                </a:lnTo>
                <a:lnTo>
                  <a:pt x="573" y="693"/>
                </a:lnTo>
                <a:lnTo>
                  <a:pt x="572" y="698"/>
                </a:lnTo>
                <a:lnTo>
                  <a:pt x="572" y="706"/>
                </a:lnTo>
                <a:lnTo>
                  <a:pt x="572" y="706"/>
                </a:lnTo>
                <a:close/>
                <a:moveTo>
                  <a:pt x="558" y="701"/>
                </a:moveTo>
                <a:lnTo>
                  <a:pt x="558" y="701"/>
                </a:lnTo>
                <a:lnTo>
                  <a:pt x="558" y="698"/>
                </a:lnTo>
                <a:lnTo>
                  <a:pt x="559" y="693"/>
                </a:lnTo>
                <a:lnTo>
                  <a:pt x="561" y="689"/>
                </a:lnTo>
                <a:lnTo>
                  <a:pt x="559" y="684"/>
                </a:lnTo>
                <a:lnTo>
                  <a:pt x="559" y="684"/>
                </a:lnTo>
                <a:lnTo>
                  <a:pt x="556" y="693"/>
                </a:lnTo>
                <a:lnTo>
                  <a:pt x="556" y="696"/>
                </a:lnTo>
                <a:lnTo>
                  <a:pt x="558" y="701"/>
                </a:lnTo>
                <a:lnTo>
                  <a:pt x="558" y="701"/>
                </a:lnTo>
                <a:close/>
                <a:moveTo>
                  <a:pt x="566" y="696"/>
                </a:moveTo>
                <a:lnTo>
                  <a:pt x="566" y="696"/>
                </a:lnTo>
                <a:lnTo>
                  <a:pt x="569" y="690"/>
                </a:lnTo>
                <a:lnTo>
                  <a:pt x="569" y="687"/>
                </a:lnTo>
                <a:lnTo>
                  <a:pt x="567" y="686"/>
                </a:lnTo>
                <a:lnTo>
                  <a:pt x="567" y="686"/>
                </a:lnTo>
                <a:lnTo>
                  <a:pt x="566" y="692"/>
                </a:lnTo>
                <a:lnTo>
                  <a:pt x="566" y="695"/>
                </a:lnTo>
                <a:lnTo>
                  <a:pt x="566" y="696"/>
                </a:lnTo>
                <a:lnTo>
                  <a:pt x="566" y="696"/>
                </a:lnTo>
                <a:close/>
                <a:moveTo>
                  <a:pt x="457" y="693"/>
                </a:moveTo>
                <a:lnTo>
                  <a:pt x="457" y="693"/>
                </a:lnTo>
                <a:lnTo>
                  <a:pt x="456" y="692"/>
                </a:lnTo>
                <a:lnTo>
                  <a:pt x="456" y="690"/>
                </a:lnTo>
                <a:lnTo>
                  <a:pt x="456" y="689"/>
                </a:lnTo>
                <a:lnTo>
                  <a:pt x="454" y="689"/>
                </a:lnTo>
                <a:lnTo>
                  <a:pt x="454" y="689"/>
                </a:lnTo>
                <a:lnTo>
                  <a:pt x="456" y="692"/>
                </a:lnTo>
                <a:lnTo>
                  <a:pt x="456" y="693"/>
                </a:lnTo>
                <a:lnTo>
                  <a:pt x="457" y="693"/>
                </a:lnTo>
                <a:lnTo>
                  <a:pt x="457" y="693"/>
                </a:lnTo>
                <a:close/>
                <a:moveTo>
                  <a:pt x="451" y="696"/>
                </a:moveTo>
                <a:lnTo>
                  <a:pt x="451" y="696"/>
                </a:lnTo>
                <a:lnTo>
                  <a:pt x="450" y="699"/>
                </a:lnTo>
                <a:lnTo>
                  <a:pt x="445" y="699"/>
                </a:lnTo>
                <a:lnTo>
                  <a:pt x="445" y="699"/>
                </a:lnTo>
                <a:lnTo>
                  <a:pt x="447" y="704"/>
                </a:lnTo>
                <a:lnTo>
                  <a:pt x="451" y="707"/>
                </a:lnTo>
                <a:lnTo>
                  <a:pt x="454" y="710"/>
                </a:lnTo>
                <a:lnTo>
                  <a:pt x="457" y="713"/>
                </a:lnTo>
                <a:lnTo>
                  <a:pt x="457" y="713"/>
                </a:lnTo>
                <a:lnTo>
                  <a:pt x="456" y="704"/>
                </a:lnTo>
                <a:lnTo>
                  <a:pt x="454" y="699"/>
                </a:lnTo>
                <a:lnTo>
                  <a:pt x="451" y="696"/>
                </a:lnTo>
                <a:lnTo>
                  <a:pt x="451" y="696"/>
                </a:lnTo>
                <a:close/>
                <a:moveTo>
                  <a:pt x="512" y="735"/>
                </a:moveTo>
                <a:lnTo>
                  <a:pt x="512" y="735"/>
                </a:lnTo>
                <a:lnTo>
                  <a:pt x="511" y="725"/>
                </a:lnTo>
                <a:lnTo>
                  <a:pt x="512" y="715"/>
                </a:lnTo>
                <a:lnTo>
                  <a:pt x="512" y="706"/>
                </a:lnTo>
                <a:lnTo>
                  <a:pt x="511" y="701"/>
                </a:lnTo>
                <a:lnTo>
                  <a:pt x="509" y="698"/>
                </a:lnTo>
                <a:lnTo>
                  <a:pt x="509" y="698"/>
                </a:lnTo>
                <a:lnTo>
                  <a:pt x="508" y="718"/>
                </a:lnTo>
                <a:lnTo>
                  <a:pt x="508" y="727"/>
                </a:lnTo>
                <a:lnTo>
                  <a:pt x="509" y="730"/>
                </a:lnTo>
                <a:lnTo>
                  <a:pt x="512" y="735"/>
                </a:lnTo>
                <a:lnTo>
                  <a:pt x="512" y="735"/>
                </a:lnTo>
                <a:close/>
                <a:moveTo>
                  <a:pt x="582" y="707"/>
                </a:moveTo>
                <a:lnTo>
                  <a:pt x="582" y="707"/>
                </a:lnTo>
                <a:lnTo>
                  <a:pt x="585" y="706"/>
                </a:lnTo>
                <a:lnTo>
                  <a:pt x="585" y="704"/>
                </a:lnTo>
                <a:lnTo>
                  <a:pt x="585" y="703"/>
                </a:lnTo>
                <a:lnTo>
                  <a:pt x="584" y="701"/>
                </a:lnTo>
                <a:lnTo>
                  <a:pt x="584" y="701"/>
                </a:lnTo>
                <a:lnTo>
                  <a:pt x="582" y="704"/>
                </a:lnTo>
                <a:lnTo>
                  <a:pt x="582" y="707"/>
                </a:lnTo>
                <a:lnTo>
                  <a:pt x="582" y="707"/>
                </a:lnTo>
                <a:close/>
                <a:moveTo>
                  <a:pt x="494" y="710"/>
                </a:moveTo>
                <a:lnTo>
                  <a:pt x="494" y="710"/>
                </a:lnTo>
                <a:lnTo>
                  <a:pt x="492" y="707"/>
                </a:lnTo>
                <a:lnTo>
                  <a:pt x="489" y="706"/>
                </a:lnTo>
                <a:lnTo>
                  <a:pt x="482" y="703"/>
                </a:lnTo>
                <a:lnTo>
                  <a:pt x="482" y="703"/>
                </a:lnTo>
                <a:lnTo>
                  <a:pt x="483" y="706"/>
                </a:lnTo>
                <a:lnTo>
                  <a:pt x="486" y="707"/>
                </a:lnTo>
                <a:lnTo>
                  <a:pt x="494" y="710"/>
                </a:lnTo>
                <a:lnTo>
                  <a:pt x="494" y="710"/>
                </a:lnTo>
                <a:close/>
                <a:moveTo>
                  <a:pt x="598" y="710"/>
                </a:moveTo>
                <a:lnTo>
                  <a:pt x="598" y="710"/>
                </a:lnTo>
                <a:lnTo>
                  <a:pt x="598" y="706"/>
                </a:lnTo>
                <a:lnTo>
                  <a:pt x="598" y="704"/>
                </a:lnTo>
                <a:lnTo>
                  <a:pt x="596" y="703"/>
                </a:lnTo>
                <a:lnTo>
                  <a:pt x="596" y="703"/>
                </a:lnTo>
                <a:lnTo>
                  <a:pt x="596" y="707"/>
                </a:lnTo>
                <a:lnTo>
                  <a:pt x="598" y="710"/>
                </a:lnTo>
                <a:lnTo>
                  <a:pt x="598" y="710"/>
                </a:lnTo>
                <a:close/>
                <a:moveTo>
                  <a:pt x="520" y="712"/>
                </a:moveTo>
                <a:lnTo>
                  <a:pt x="520" y="712"/>
                </a:lnTo>
                <a:lnTo>
                  <a:pt x="518" y="707"/>
                </a:lnTo>
                <a:lnTo>
                  <a:pt x="518" y="706"/>
                </a:lnTo>
                <a:lnTo>
                  <a:pt x="517" y="704"/>
                </a:lnTo>
                <a:lnTo>
                  <a:pt x="517" y="704"/>
                </a:lnTo>
                <a:lnTo>
                  <a:pt x="518" y="707"/>
                </a:lnTo>
                <a:lnTo>
                  <a:pt x="520" y="712"/>
                </a:lnTo>
                <a:lnTo>
                  <a:pt x="520" y="712"/>
                </a:lnTo>
                <a:close/>
                <a:moveTo>
                  <a:pt x="575" y="713"/>
                </a:moveTo>
                <a:lnTo>
                  <a:pt x="575" y="713"/>
                </a:lnTo>
                <a:lnTo>
                  <a:pt x="576" y="713"/>
                </a:lnTo>
                <a:lnTo>
                  <a:pt x="578" y="710"/>
                </a:lnTo>
                <a:lnTo>
                  <a:pt x="578" y="707"/>
                </a:lnTo>
                <a:lnTo>
                  <a:pt x="578" y="704"/>
                </a:lnTo>
                <a:lnTo>
                  <a:pt x="578" y="704"/>
                </a:lnTo>
                <a:lnTo>
                  <a:pt x="576" y="709"/>
                </a:lnTo>
                <a:lnTo>
                  <a:pt x="575" y="713"/>
                </a:lnTo>
                <a:lnTo>
                  <a:pt x="575" y="713"/>
                </a:lnTo>
                <a:close/>
                <a:moveTo>
                  <a:pt x="602" y="718"/>
                </a:moveTo>
                <a:lnTo>
                  <a:pt x="602" y="718"/>
                </a:lnTo>
                <a:lnTo>
                  <a:pt x="604" y="712"/>
                </a:lnTo>
                <a:lnTo>
                  <a:pt x="605" y="706"/>
                </a:lnTo>
                <a:lnTo>
                  <a:pt x="605" y="706"/>
                </a:lnTo>
                <a:lnTo>
                  <a:pt x="602" y="706"/>
                </a:lnTo>
                <a:lnTo>
                  <a:pt x="602" y="706"/>
                </a:lnTo>
                <a:lnTo>
                  <a:pt x="602" y="713"/>
                </a:lnTo>
                <a:lnTo>
                  <a:pt x="602" y="716"/>
                </a:lnTo>
                <a:lnTo>
                  <a:pt x="602" y="718"/>
                </a:lnTo>
                <a:lnTo>
                  <a:pt x="602" y="718"/>
                </a:lnTo>
                <a:close/>
                <a:moveTo>
                  <a:pt x="546" y="736"/>
                </a:moveTo>
                <a:lnTo>
                  <a:pt x="546" y="736"/>
                </a:lnTo>
                <a:lnTo>
                  <a:pt x="549" y="730"/>
                </a:lnTo>
                <a:lnTo>
                  <a:pt x="552" y="722"/>
                </a:lnTo>
                <a:lnTo>
                  <a:pt x="553" y="715"/>
                </a:lnTo>
                <a:lnTo>
                  <a:pt x="552" y="712"/>
                </a:lnTo>
                <a:lnTo>
                  <a:pt x="552" y="707"/>
                </a:lnTo>
                <a:lnTo>
                  <a:pt x="552" y="707"/>
                </a:lnTo>
                <a:lnTo>
                  <a:pt x="549" y="715"/>
                </a:lnTo>
                <a:lnTo>
                  <a:pt x="546" y="722"/>
                </a:lnTo>
                <a:lnTo>
                  <a:pt x="544" y="728"/>
                </a:lnTo>
                <a:lnTo>
                  <a:pt x="544" y="733"/>
                </a:lnTo>
                <a:lnTo>
                  <a:pt x="546" y="736"/>
                </a:lnTo>
                <a:lnTo>
                  <a:pt x="546" y="736"/>
                </a:lnTo>
                <a:close/>
                <a:moveTo>
                  <a:pt x="494" y="727"/>
                </a:moveTo>
                <a:lnTo>
                  <a:pt x="494" y="727"/>
                </a:lnTo>
                <a:lnTo>
                  <a:pt x="495" y="727"/>
                </a:lnTo>
                <a:lnTo>
                  <a:pt x="497" y="725"/>
                </a:lnTo>
                <a:lnTo>
                  <a:pt x="499" y="725"/>
                </a:lnTo>
                <a:lnTo>
                  <a:pt x="499" y="725"/>
                </a:lnTo>
                <a:lnTo>
                  <a:pt x="497" y="719"/>
                </a:lnTo>
                <a:lnTo>
                  <a:pt x="495" y="715"/>
                </a:lnTo>
                <a:lnTo>
                  <a:pt x="495" y="715"/>
                </a:lnTo>
                <a:lnTo>
                  <a:pt x="492" y="715"/>
                </a:lnTo>
                <a:lnTo>
                  <a:pt x="489" y="715"/>
                </a:lnTo>
                <a:lnTo>
                  <a:pt x="485" y="712"/>
                </a:lnTo>
                <a:lnTo>
                  <a:pt x="485" y="712"/>
                </a:lnTo>
                <a:lnTo>
                  <a:pt x="486" y="716"/>
                </a:lnTo>
                <a:lnTo>
                  <a:pt x="488" y="721"/>
                </a:lnTo>
                <a:lnTo>
                  <a:pt x="494" y="727"/>
                </a:lnTo>
                <a:lnTo>
                  <a:pt x="494" y="727"/>
                </a:lnTo>
                <a:close/>
                <a:moveTo>
                  <a:pt x="470" y="730"/>
                </a:moveTo>
                <a:lnTo>
                  <a:pt x="470" y="730"/>
                </a:lnTo>
                <a:lnTo>
                  <a:pt x="466" y="722"/>
                </a:lnTo>
                <a:lnTo>
                  <a:pt x="462" y="715"/>
                </a:lnTo>
                <a:lnTo>
                  <a:pt x="462" y="715"/>
                </a:lnTo>
                <a:lnTo>
                  <a:pt x="463" y="719"/>
                </a:lnTo>
                <a:lnTo>
                  <a:pt x="465" y="724"/>
                </a:lnTo>
                <a:lnTo>
                  <a:pt x="466" y="727"/>
                </a:lnTo>
                <a:lnTo>
                  <a:pt x="470" y="730"/>
                </a:lnTo>
                <a:lnTo>
                  <a:pt x="470" y="730"/>
                </a:lnTo>
                <a:close/>
                <a:moveTo>
                  <a:pt x="561" y="735"/>
                </a:moveTo>
                <a:lnTo>
                  <a:pt x="561" y="735"/>
                </a:lnTo>
                <a:lnTo>
                  <a:pt x="563" y="725"/>
                </a:lnTo>
                <a:lnTo>
                  <a:pt x="563" y="721"/>
                </a:lnTo>
                <a:lnTo>
                  <a:pt x="561" y="718"/>
                </a:lnTo>
                <a:lnTo>
                  <a:pt x="561" y="718"/>
                </a:lnTo>
                <a:lnTo>
                  <a:pt x="559" y="725"/>
                </a:lnTo>
                <a:lnTo>
                  <a:pt x="559" y="730"/>
                </a:lnTo>
                <a:lnTo>
                  <a:pt x="561" y="735"/>
                </a:lnTo>
                <a:lnTo>
                  <a:pt x="561" y="735"/>
                </a:lnTo>
                <a:close/>
                <a:moveTo>
                  <a:pt x="488" y="754"/>
                </a:moveTo>
                <a:lnTo>
                  <a:pt x="488" y="754"/>
                </a:lnTo>
                <a:lnTo>
                  <a:pt x="486" y="745"/>
                </a:lnTo>
                <a:lnTo>
                  <a:pt x="483" y="736"/>
                </a:lnTo>
                <a:lnTo>
                  <a:pt x="480" y="727"/>
                </a:lnTo>
                <a:lnTo>
                  <a:pt x="476" y="721"/>
                </a:lnTo>
                <a:lnTo>
                  <a:pt x="476" y="721"/>
                </a:lnTo>
                <a:lnTo>
                  <a:pt x="480" y="738"/>
                </a:lnTo>
                <a:lnTo>
                  <a:pt x="483" y="747"/>
                </a:lnTo>
                <a:lnTo>
                  <a:pt x="488" y="754"/>
                </a:lnTo>
                <a:lnTo>
                  <a:pt x="488" y="754"/>
                </a:lnTo>
                <a:close/>
                <a:moveTo>
                  <a:pt x="523" y="748"/>
                </a:moveTo>
                <a:lnTo>
                  <a:pt x="523" y="748"/>
                </a:lnTo>
                <a:lnTo>
                  <a:pt x="523" y="742"/>
                </a:lnTo>
                <a:lnTo>
                  <a:pt x="521" y="736"/>
                </a:lnTo>
                <a:lnTo>
                  <a:pt x="517" y="724"/>
                </a:lnTo>
                <a:lnTo>
                  <a:pt x="517" y="724"/>
                </a:lnTo>
                <a:lnTo>
                  <a:pt x="517" y="741"/>
                </a:lnTo>
                <a:lnTo>
                  <a:pt x="517" y="744"/>
                </a:lnTo>
                <a:lnTo>
                  <a:pt x="518" y="747"/>
                </a:lnTo>
                <a:lnTo>
                  <a:pt x="520" y="748"/>
                </a:lnTo>
                <a:lnTo>
                  <a:pt x="523" y="748"/>
                </a:lnTo>
                <a:lnTo>
                  <a:pt x="523" y="748"/>
                </a:lnTo>
                <a:close/>
                <a:moveTo>
                  <a:pt x="570" y="765"/>
                </a:moveTo>
                <a:lnTo>
                  <a:pt x="570" y="765"/>
                </a:lnTo>
                <a:lnTo>
                  <a:pt x="576" y="744"/>
                </a:lnTo>
                <a:lnTo>
                  <a:pt x="578" y="733"/>
                </a:lnTo>
                <a:lnTo>
                  <a:pt x="578" y="728"/>
                </a:lnTo>
                <a:lnTo>
                  <a:pt x="576" y="724"/>
                </a:lnTo>
                <a:lnTo>
                  <a:pt x="576" y="724"/>
                </a:lnTo>
                <a:lnTo>
                  <a:pt x="570" y="744"/>
                </a:lnTo>
                <a:lnTo>
                  <a:pt x="569" y="753"/>
                </a:lnTo>
                <a:lnTo>
                  <a:pt x="570" y="765"/>
                </a:lnTo>
                <a:lnTo>
                  <a:pt x="570" y="765"/>
                </a:lnTo>
                <a:close/>
                <a:moveTo>
                  <a:pt x="585" y="738"/>
                </a:moveTo>
                <a:lnTo>
                  <a:pt x="585" y="738"/>
                </a:lnTo>
                <a:lnTo>
                  <a:pt x="587" y="731"/>
                </a:lnTo>
                <a:lnTo>
                  <a:pt x="587" y="728"/>
                </a:lnTo>
                <a:lnTo>
                  <a:pt x="585" y="725"/>
                </a:lnTo>
                <a:lnTo>
                  <a:pt x="585" y="725"/>
                </a:lnTo>
                <a:lnTo>
                  <a:pt x="584" y="731"/>
                </a:lnTo>
                <a:lnTo>
                  <a:pt x="584" y="735"/>
                </a:lnTo>
                <a:lnTo>
                  <a:pt x="585" y="738"/>
                </a:lnTo>
                <a:lnTo>
                  <a:pt x="585" y="738"/>
                </a:lnTo>
                <a:close/>
                <a:moveTo>
                  <a:pt x="492" y="747"/>
                </a:moveTo>
                <a:lnTo>
                  <a:pt x="492" y="747"/>
                </a:lnTo>
                <a:lnTo>
                  <a:pt x="492" y="741"/>
                </a:lnTo>
                <a:lnTo>
                  <a:pt x="491" y="736"/>
                </a:lnTo>
                <a:lnTo>
                  <a:pt x="489" y="731"/>
                </a:lnTo>
                <a:lnTo>
                  <a:pt x="485" y="728"/>
                </a:lnTo>
                <a:lnTo>
                  <a:pt x="485" y="728"/>
                </a:lnTo>
                <a:lnTo>
                  <a:pt x="492" y="747"/>
                </a:lnTo>
                <a:lnTo>
                  <a:pt x="492" y="747"/>
                </a:lnTo>
                <a:close/>
                <a:moveTo>
                  <a:pt x="477" y="747"/>
                </a:moveTo>
                <a:lnTo>
                  <a:pt x="477" y="747"/>
                </a:lnTo>
                <a:lnTo>
                  <a:pt x="474" y="738"/>
                </a:lnTo>
                <a:lnTo>
                  <a:pt x="471" y="735"/>
                </a:lnTo>
                <a:lnTo>
                  <a:pt x="470" y="731"/>
                </a:lnTo>
                <a:lnTo>
                  <a:pt x="470" y="731"/>
                </a:lnTo>
                <a:lnTo>
                  <a:pt x="473" y="739"/>
                </a:lnTo>
                <a:lnTo>
                  <a:pt x="477" y="747"/>
                </a:lnTo>
                <a:lnTo>
                  <a:pt x="477" y="747"/>
                </a:lnTo>
                <a:close/>
                <a:moveTo>
                  <a:pt x="592" y="748"/>
                </a:moveTo>
                <a:lnTo>
                  <a:pt x="592" y="748"/>
                </a:lnTo>
                <a:lnTo>
                  <a:pt x="595" y="733"/>
                </a:lnTo>
                <a:lnTo>
                  <a:pt x="595" y="733"/>
                </a:lnTo>
                <a:lnTo>
                  <a:pt x="592" y="733"/>
                </a:lnTo>
                <a:lnTo>
                  <a:pt x="592" y="733"/>
                </a:lnTo>
                <a:lnTo>
                  <a:pt x="592" y="748"/>
                </a:lnTo>
                <a:lnTo>
                  <a:pt x="592" y="748"/>
                </a:lnTo>
                <a:close/>
                <a:moveTo>
                  <a:pt x="503" y="748"/>
                </a:moveTo>
                <a:lnTo>
                  <a:pt x="503" y="748"/>
                </a:lnTo>
                <a:lnTo>
                  <a:pt x="502" y="741"/>
                </a:lnTo>
                <a:lnTo>
                  <a:pt x="500" y="738"/>
                </a:lnTo>
                <a:lnTo>
                  <a:pt x="499" y="736"/>
                </a:lnTo>
                <a:lnTo>
                  <a:pt x="499" y="736"/>
                </a:lnTo>
                <a:lnTo>
                  <a:pt x="500" y="742"/>
                </a:lnTo>
                <a:lnTo>
                  <a:pt x="503" y="748"/>
                </a:lnTo>
                <a:lnTo>
                  <a:pt x="503" y="748"/>
                </a:lnTo>
                <a:close/>
                <a:moveTo>
                  <a:pt x="534" y="754"/>
                </a:moveTo>
                <a:lnTo>
                  <a:pt x="534" y="754"/>
                </a:lnTo>
                <a:lnTo>
                  <a:pt x="535" y="745"/>
                </a:lnTo>
                <a:lnTo>
                  <a:pt x="537" y="741"/>
                </a:lnTo>
                <a:lnTo>
                  <a:pt x="535" y="738"/>
                </a:lnTo>
                <a:lnTo>
                  <a:pt x="535" y="738"/>
                </a:lnTo>
                <a:lnTo>
                  <a:pt x="532" y="747"/>
                </a:lnTo>
                <a:lnTo>
                  <a:pt x="531" y="751"/>
                </a:lnTo>
                <a:lnTo>
                  <a:pt x="532" y="753"/>
                </a:lnTo>
                <a:lnTo>
                  <a:pt x="534" y="754"/>
                </a:lnTo>
                <a:lnTo>
                  <a:pt x="534" y="754"/>
                </a:lnTo>
                <a:close/>
                <a:moveTo>
                  <a:pt x="550" y="751"/>
                </a:moveTo>
                <a:lnTo>
                  <a:pt x="550" y="751"/>
                </a:lnTo>
                <a:lnTo>
                  <a:pt x="552" y="745"/>
                </a:lnTo>
                <a:lnTo>
                  <a:pt x="553" y="742"/>
                </a:lnTo>
                <a:lnTo>
                  <a:pt x="552" y="739"/>
                </a:lnTo>
                <a:lnTo>
                  <a:pt x="552" y="739"/>
                </a:lnTo>
                <a:lnTo>
                  <a:pt x="552" y="742"/>
                </a:lnTo>
                <a:lnTo>
                  <a:pt x="550" y="745"/>
                </a:lnTo>
                <a:lnTo>
                  <a:pt x="550" y="748"/>
                </a:lnTo>
                <a:lnTo>
                  <a:pt x="550" y="751"/>
                </a:lnTo>
                <a:lnTo>
                  <a:pt x="550" y="751"/>
                </a:lnTo>
                <a:close/>
                <a:moveTo>
                  <a:pt x="543" y="748"/>
                </a:moveTo>
                <a:lnTo>
                  <a:pt x="543" y="748"/>
                </a:lnTo>
                <a:lnTo>
                  <a:pt x="544" y="745"/>
                </a:lnTo>
                <a:lnTo>
                  <a:pt x="543" y="745"/>
                </a:lnTo>
                <a:lnTo>
                  <a:pt x="541" y="744"/>
                </a:lnTo>
                <a:lnTo>
                  <a:pt x="541" y="744"/>
                </a:lnTo>
                <a:lnTo>
                  <a:pt x="543" y="747"/>
                </a:lnTo>
                <a:lnTo>
                  <a:pt x="543" y="748"/>
                </a:lnTo>
                <a:lnTo>
                  <a:pt x="543" y="748"/>
                </a:lnTo>
                <a:close/>
                <a:moveTo>
                  <a:pt x="570" y="783"/>
                </a:moveTo>
                <a:lnTo>
                  <a:pt x="570" y="783"/>
                </a:lnTo>
                <a:lnTo>
                  <a:pt x="570" y="782"/>
                </a:lnTo>
                <a:lnTo>
                  <a:pt x="570" y="782"/>
                </a:lnTo>
                <a:lnTo>
                  <a:pt x="578" y="764"/>
                </a:lnTo>
                <a:lnTo>
                  <a:pt x="581" y="754"/>
                </a:lnTo>
                <a:lnTo>
                  <a:pt x="581" y="747"/>
                </a:lnTo>
                <a:lnTo>
                  <a:pt x="581" y="747"/>
                </a:lnTo>
                <a:lnTo>
                  <a:pt x="573" y="765"/>
                </a:lnTo>
                <a:lnTo>
                  <a:pt x="570" y="776"/>
                </a:lnTo>
                <a:lnTo>
                  <a:pt x="570" y="783"/>
                </a:lnTo>
                <a:lnTo>
                  <a:pt x="570" y="783"/>
                </a:lnTo>
                <a:close/>
                <a:moveTo>
                  <a:pt x="503" y="783"/>
                </a:moveTo>
                <a:lnTo>
                  <a:pt x="503" y="783"/>
                </a:lnTo>
                <a:lnTo>
                  <a:pt x="505" y="783"/>
                </a:lnTo>
                <a:lnTo>
                  <a:pt x="505" y="783"/>
                </a:lnTo>
                <a:lnTo>
                  <a:pt x="505" y="774"/>
                </a:lnTo>
                <a:lnTo>
                  <a:pt x="503" y="765"/>
                </a:lnTo>
                <a:lnTo>
                  <a:pt x="500" y="756"/>
                </a:lnTo>
                <a:lnTo>
                  <a:pt x="497" y="750"/>
                </a:lnTo>
                <a:lnTo>
                  <a:pt x="497" y="750"/>
                </a:lnTo>
                <a:lnTo>
                  <a:pt x="497" y="757"/>
                </a:lnTo>
                <a:lnTo>
                  <a:pt x="495" y="768"/>
                </a:lnTo>
                <a:lnTo>
                  <a:pt x="497" y="777"/>
                </a:lnTo>
                <a:lnTo>
                  <a:pt x="500" y="782"/>
                </a:lnTo>
                <a:lnTo>
                  <a:pt x="503" y="783"/>
                </a:lnTo>
                <a:lnTo>
                  <a:pt x="503" y="783"/>
                </a:lnTo>
                <a:close/>
                <a:moveTo>
                  <a:pt x="520" y="770"/>
                </a:moveTo>
                <a:lnTo>
                  <a:pt x="520" y="770"/>
                </a:lnTo>
                <a:lnTo>
                  <a:pt x="520" y="765"/>
                </a:lnTo>
                <a:lnTo>
                  <a:pt x="521" y="762"/>
                </a:lnTo>
                <a:lnTo>
                  <a:pt x="521" y="753"/>
                </a:lnTo>
                <a:lnTo>
                  <a:pt x="521" y="753"/>
                </a:lnTo>
                <a:lnTo>
                  <a:pt x="520" y="753"/>
                </a:lnTo>
                <a:lnTo>
                  <a:pt x="517" y="753"/>
                </a:lnTo>
                <a:lnTo>
                  <a:pt x="517" y="753"/>
                </a:lnTo>
                <a:lnTo>
                  <a:pt x="517" y="757"/>
                </a:lnTo>
                <a:lnTo>
                  <a:pt x="517" y="762"/>
                </a:lnTo>
                <a:lnTo>
                  <a:pt x="518" y="765"/>
                </a:lnTo>
                <a:lnTo>
                  <a:pt x="520" y="770"/>
                </a:lnTo>
                <a:lnTo>
                  <a:pt x="520" y="770"/>
                </a:lnTo>
                <a:close/>
                <a:moveTo>
                  <a:pt x="492" y="792"/>
                </a:moveTo>
                <a:lnTo>
                  <a:pt x="492" y="792"/>
                </a:lnTo>
                <a:lnTo>
                  <a:pt x="494" y="786"/>
                </a:lnTo>
                <a:lnTo>
                  <a:pt x="492" y="780"/>
                </a:lnTo>
                <a:lnTo>
                  <a:pt x="491" y="776"/>
                </a:lnTo>
                <a:lnTo>
                  <a:pt x="489" y="770"/>
                </a:lnTo>
                <a:lnTo>
                  <a:pt x="489" y="770"/>
                </a:lnTo>
                <a:lnTo>
                  <a:pt x="486" y="767"/>
                </a:lnTo>
                <a:lnTo>
                  <a:pt x="485" y="764"/>
                </a:lnTo>
                <a:lnTo>
                  <a:pt x="483" y="759"/>
                </a:lnTo>
                <a:lnTo>
                  <a:pt x="480" y="756"/>
                </a:lnTo>
                <a:lnTo>
                  <a:pt x="480" y="756"/>
                </a:lnTo>
                <a:lnTo>
                  <a:pt x="486" y="774"/>
                </a:lnTo>
                <a:lnTo>
                  <a:pt x="492" y="792"/>
                </a:lnTo>
                <a:lnTo>
                  <a:pt x="492" y="792"/>
                </a:lnTo>
                <a:close/>
                <a:moveTo>
                  <a:pt x="537" y="767"/>
                </a:moveTo>
                <a:lnTo>
                  <a:pt x="537" y="767"/>
                </a:lnTo>
                <a:lnTo>
                  <a:pt x="538" y="764"/>
                </a:lnTo>
                <a:lnTo>
                  <a:pt x="538" y="762"/>
                </a:lnTo>
                <a:lnTo>
                  <a:pt x="538" y="759"/>
                </a:lnTo>
                <a:lnTo>
                  <a:pt x="538" y="756"/>
                </a:lnTo>
                <a:lnTo>
                  <a:pt x="538" y="756"/>
                </a:lnTo>
                <a:lnTo>
                  <a:pt x="537" y="760"/>
                </a:lnTo>
                <a:lnTo>
                  <a:pt x="537" y="767"/>
                </a:lnTo>
                <a:lnTo>
                  <a:pt x="537" y="767"/>
                </a:lnTo>
                <a:close/>
                <a:moveTo>
                  <a:pt x="572" y="803"/>
                </a:moveTo>
                <a:lnTo>
                  <a:pt x="572" y="803"/>
                </a:lnTo>
                <a:lnTo>
                  <a:pt x="578" y="794"/>
                </a:lnTo>
                <a:lnTo>
                  <a:pt x="582" y="782"/>
                </a:lnTo>
                <a:lnTo>
                  <a:pt x="584" y="770"/>
                </a:lnTo>
                <a:lnTo>
                  <a:pt x="584" y="757"/>
                </a:lnTo>
                <a:lnTo>
                  <a:pt x="584" y="757"/>
                </a:lnTo>
                <a:lnTo>
                  <a:pt x="581" y="770"/>
                </a:lnTo>
                <a:lnTo>
                  <a:pt x="576" y="780"/>
                </a:lnTo>
                <a:lnTo>
                  <a:pt x="572" y="791"/>
                </a:lnTo>
                <a:lnTo>
                  <a:pt x="572" y="797"/>
                </a:lnTo>
                <a:lnTo>
                  <a:pt x="572" y="803"/>
                </a:lnTo>
                <a:lnTo>
                  <a:pt x="572" y="803"/>
                </a:lnTo>
                <a:close/>
                <a:moveTo>
                  <a:pt x="546" y="776"/>
                </a:moveTo>
                <a:lnTo>
                  <a:pt x="546" y="776"/>
                </a:lnTo>
                <a:lnTo>
                  <a:pt x="549" y="773"/>
                </a:lnTo>
                <a:lnTo>
                  <a:pt x="549" y="767"/>
                </a:lnTo>
                <a:lnTo>
                  <a:pt x="549" y="762"/>
                </a:lnTo>
                <a:lnTo>
                  <a:pt x="547" y="760"/>
                </a:lnTo>
                <a:lnTo>
                  <a:pt x="546" y="759"/>
                </a:lnTo>
                <a:lnTo>
                  <a:pt x="546" y="759"/>
                </a:lnTo>
                <a:lnTo>
                  <a:pt x="544" y="762"/>
                </a:lnTo>
                <a:lnTo>
                  <a:pt x="544" y="768"/>
                </a:lnTo>
                <a:lnTo>
                  <a:pt x="544" y="773"/>
                </a:lnTo>
                <a:lnTo>
                  <a:pt x="546" y="776"/>
                </a:lnTo>
                <a:lnTo>
                  <a:pt x="546" y="776"/>
                </a:lnTo>
                <a:close/>
                <a:moveTo>
                  <a:pt x="552" y="806"/>
                </a:moveTo>
                <a:lnTo>
                  <a:pt x="552" y="806"/>
                </a:lnTo>
                <a:lnTo>
                  <a:pt x="555" y="797"/>
                </a:lnTo>
                <a:lnTo>
                  <a:pt x="558" y="786"/>
                </a:lnTo>
                <a:lnTo>
                  <a:pt x="559" y="776"/>
                </a:lnTo>
                <a:lnTo>
                  <a:pt x="559" y="765"/>
                </a:lnTo>
                <a:lnTo>
                  <a:pt x="559" y="765"/>
                </a:lnTo>
                <a:lnTo>
                  <a:pt x="553" y="785"/>
                </a:lnTo>
                <a:lnTo>
                  <a:pt x="552" y="796"/>
                </a:lnTo>
                <a:lnTo>
                  <a:pt x="552" y="806"/>
                </a:lnTo>
                <a:lnTo>
                  <a:pt x="552" y="806"/>
                </a:lnTo>
                <a:close/>
                <a:moveTo>
                  <a:pt x="535" y="799"/>
                </a:moveTo>
                <a:lnTo>
                  <a:pt x="535" y="799"/>
                </a:lnTo>
                <a:lnTo>
                  <a:pt x="538" y="796"/>
                </a:lnTo>
                <a:lnTo>
                  <a:pt x="540" y="791"/>
                </a:lnTo>
                <a:lnTo>
                  <a:pt x="541" y="782"/>
                </a:lnTo>
                <a:lnTo>
                  <a:pt x="541" y="782"/>
                </a:lnTo>
                <a:lnTo>
                  <a:pt x="538" y="782"/>
                </a:lnTo>
                <a:lnTo>
                  <a:pt x="538" y="782"/>
                </a:lnTo>
                <a:lnTo>
                  <a:pt x="537" y="789"/>
                </a:lnTo>
                <a:lnTo>
                  <a:pt x="535" y="799"/>
                </a:lnTo>
                <a:lnTo>
                  <a:pt x="535" y="799"/>
                </a:lnTo>
                <a:close/>
                <a:moveTo>
                  <a:pt x="521" y="800"/>
                </a:moveTo>
                <a:lnTo>
                  <a:pt x="521" y="800"/>
                </a:lnTo>
                <a:lnTo>
                  <a:pt x="523" y="794"/>
                </a:lnTo>
                <a:lnTo>
                  <a:pt x="524" y="786"/>
                </a:lnTo>
                <a:lnTo>
                  <a:pt x="524" y="786"/>
                </a:lnTo>
                <a:lnTo>
                  <a:pt x="521" y="786"/>
                </a:lnTo>
                <a:lnTo>
                  <a:pt x="520" y="786"/>
                </a:lnTo>
                <a:lnTo>
                  <a:pt x="520" y="791"/>
                </a:lnTo>
                <a:lnTo>
                  <a:pt x="521" y="800"/>
                </a:lnTo>
                <a:lnTo>
                  <a:pt x="521" y="800"/>
                </a:lnTo>
                <a:close/>
                <a:moveTo>
                  <a:pt x="559" y="811"/>
                </a:moveTo>
                <a:lnTo>
                  <a:pt x="559" y="811"/>
                </a:lnTo>
                <a:lnTo>
                  <a:pt x="561" y="806"/>
                </a:lnTo>
                <a:lnTo>
                  <a:pt x="563" y="802"/>
                </a:lnTo>
                <a:lnTo>
                  <a:pt x="564" y="797"/>
                </a:lnTo>
                <a:lnTo>
                  <a:pt x="564" y="791"/>
                </a:lnTo>
                <a:lnTo>
                  <a:pt x="564" y="791"/>
                </a:lnTo>
                <a:lnTo>
                  <a:pt x="559" y="802"/>
                </a:lnTo>
                <a:lnTo>
                  <a:pt x="558" y="808"/>
                </a:lnTo>
                <a:lnTo>
                  <a:pt x="559" y="811"/>
                </a:lnTo>
                <a:lnTo>
                  <a:pt x="559" y="811"/>
                </a:lnTo>
                <a:close/>
                <a:moveTo>
                  <a:pt x="506" y="834"/>
                </a:moveTo>
                <a:lnTo>
                  <a:pt x="506" y="834"/>
                </a:lnTo>
                <a:lnTo>
                  <a:pt x="509" y="823"/>
                </a:lnTo>
                <a:lnTo>
                  <a:pt x="509" y="812"/>
                </a:lnTo>
                <a:lnTo>
                  <a:pt x="506" y="802"/>
                </a:lnTo>
                <a:lnTo>
                  <a:pt x="503" y="799"/>
                </a:lnTo>
                <a:lnTo>
                  <a:pt x="500" y="796"/>
                </a:lnTo>
                <a:lnTo>
                  <a:pt x="500" y="796"/>
                </a:lnTo>
                <a:lnTo>
                  <a:pt x="502" y="815"/>
                </a:lnTo>
                <a:lnTo>
                  <a:pt x="505" y="824"/>
                </a:lnTo>
                <a:lnTo>
                  <a:pt x="506" y="834"/>
                </a:lnTo>
                <a:lnTo>
                  <a:pt x="506" y="834"/>
                </a:lnTo>
                <a:close/>
                <a:moveTo>
                  <a:pt x="535" y="820"/>
                </a:moveTo>
                <a:lnTo>
                  <a:pt x="535" y="820"/>
                </a:lnTo>
                <a:lnTo>
                  <a:pt x="540" y="808"/>
                </a:lnTo>
                <a:lnTo>
                  <a:pt x="543" y="802"/>
                </a:lnTo>
                <a:lnTo>
                  <a:pt x="543" y="796"/>
                </a:lnTo>
                <a:lnTo>
                  <a:pt x="543" y="796"/>
                </a:lnTo>
                <a:lnTo>
                  <a:pt x="540" y="802"/>
                </a:lnTo>
                <a:lnTo>
                  <a:pt x="537" y="808"/>
                </a:lnTo>
                <a:lnTo>
                  <a:pt x="534" y="814"/>
                </a:lnTo>
                <a:lnTo>
                  <a:pt x="534" y="817"/>
                </a:lnTo>
                <a:lnTo>
                  <a:pt x="535" y="820"/>
                </a:lnTo>
                <a:lnTo>
                  <a:pt x="535" y="820"/>
                </a:lnTo>
                <a:close/>
                <a:moveTo>
                  <a:pt x="494" y="832"/>
                </a:moveTo>
                <a:lnTo>
                  <a:pt x="494" y="832"/>
                </a:lnTo>
                <a:lnTo>
                  <a:pt x="502" y="837"/>
                </a:lnTo>
                <a:lnTo>
                  <a:pt x="502" y="837"/>
                </a:lnTo>
                <a:lnTo>
                  <a:pt x="499" y="820"/>
                </a:lnTo>
                <a:lnTo>
                  <a:pt x="497" y="812"/>
                </a:lnTo>
                <a:lnTo>
                  <a:pt x="494" y="805"/>
                </a:lnTo>
                <a:lnTo>
                  <a:pt x="494" y="805"/>
                </a:lnTo>
                <a:lnTo>
                  <a:pt x="495" y="818"/>
                </a:lnTo>
                <a:lnTo>
                  <a:pt x="494" y="832"/>
                </a:lnTo>
                <a:lnTo>
                  <a:pt x="494" y="832"/>
                </a:lnTo>
                <a:close/>
                <a:moveTo>
                  <a:pt x="553" y="838"/>
                </a:moveTo>
                <a:lnTo>
                  <a:pt x="553" y="838"/>
                </a:lnTo>
                <a:lnTo>
                  <a:pt x="559" y="835"/>
                </a:lnTo>
                <a:lnTo>
                  <a:pt x="564" y="829"/>
                </a:lnTo>
                <a:lnTo>
                  <a:pt x="567" y="821"/>
                </a:lnTo>
                <a:lnTo>
                  <a:pt x="570" y="814"/>
                </a:lnTo>
                <a:lnTo>
                  <a:pt x="570" y="814"/>
                </a:lnTo>
                <a:lnTo>
                  <a:pt x="569" y="812"/>
                </a:lnTo>
                <a:lnTo>
                  <a:pt x="567" y="809"/>
                </a:lnTo>
                <a:lnTo>
                  <a:pt x="567" y="808"/>
                </a:lnTo>
                <a:lnTo>
                  <a:pt x="566" y="806"/>
                </a:lnTo>
                <a:lnTo>
                  <a:pt x="566" y="806"/>
                </a:lnTo>
                <a:lnTo>
                  <a:pt x="558" y="821"/>
                </a:lnTo>
                <a:lnTo>
                  <a:pt x="555" y="829"/>
                </a:lnTo>
                <a:lnTo>
                  <a:pt x="553" y="838"/>
                </a:lnTo>
                <a:lnTo>
                  <a:pt x="553" y="838"/>
                </a:lnTo>
                <a:close/>
                <a:moveTo>
                  <a:pt x="534" y="840"/>
                </a:moveTo>
                <a:lnTo>
                  <a:pt x="534" y="840"/>
                </a:lnTo>
                <a:lnTo>
                  <a:pt x="538" y="835"/>
                </a:lnTo>
                <a:lnTo>
                  <a:pt x="541" y="828"/>
                </a:lnTo>
                <a:lnTo>
                  <a:pt x="543" y="818"/>
                </a:lnTo>
                <a:lnTo>
                  <a:pt x="541" y="812"/>
                </a:lnTo>
                <a:lnTo>
                  <a:pt x="541" y="812"/>
                </a:lnTo>
                <a:lnTo>
                  <a:pt x="540" y="820"/>
                </a:lnTo>
                <a:lnTo>
                  <a:pt x="537" y="826"/>
                </a:lnTo>
                <a:lnTo>
                  <a:pt x="535" y="832"/>
                </a:lnTo>
                <a:lnTo>
                  <a:pt x="534" y="840"/>
                </a:lnTo>
                <a:lnTo>
                  <a:pt x="534" y="840"/>
                </a:lnTo>
                <a:close/>
                <a:moveTo>
                  <a:pt x="494" y="873"/>
                </a:moveTo>
                <a:lnTo>
                  <a:pt x="494" y="873"/>
                </a:lnTo>
                <a:lnTo>
                  <a:pt x="495" y="864"/>
                </a:lnTo>
                <a:lnTo>
                  <a:pt x="499" y="855"/>
                </a:lnTo>
                <a:lnTo>
                  <a:pt x="500" y="850"/>
                </a:lnTo>
                <a:lnTo>
                  <a:pt x="500" y="847"/>
                </a:lnTo>
                <a:lnTo>
                  <a:pt x="497" y="843"/>
                </a:lnTo>
                <a:lnTo>
                  <a:pt x="494" y="840"/>
                </a:lnTo>
                <a:lnTo>
                  <a:pt x="494" y="840"/>
                </a:lnTo>
                <a:lnTo>
                  <a:pt x="494" y="849"/>
                </a:lnTo>
                <a:lnTo>
                  <a:pt x="492" y="857"/>
                </a:lnTo>
                <a:lnTo>
                  <a:pt x="492" y="866"/>
                </a:lnTo>
                <a:lnTo>
                  <a:pt x="494" y="873"/>
                </a:lnTo>
                <a:lnTo>
                  <a:pt x="494" y="873"/>
                </a:lnTo>
                <a:close/>
                <a:moveTo>
                  <a:pt x="524" y="852"/>
                </a:moveTo>
                <a:lnTo>
                  <a:pt x="524" y="852"/>
                </a:lnTo>
                <a:lnTo>
                  <a:pt x="526" y="847"/>
                </a:lnTo>
                <a:lnTo>
                  <a:pt x="526" y="844"/>
                </a:lnTo>
                <a:lnTo>
                  <a:pt x="524" y="841"/>
                </a:lnTo>
                <a:lnTo>
                  <a:pt x="524" y="841"/>
                </a:lnTo>
                <a:lnTo>
                  <a:pt x="524" y="847"/>
                </a:lnTo>
                <a:lnTo>
                  <a:pt x="523" y="850"/>
                </a:lnTo>
                <a:lnTo>
                  <a:pt x="524" y="852"/>
                </a:lnTo>
                <a:lnTo>
                  <a:pt x="524" y="852"/>
                </a:lnTo>
                <a:close/>
                <a:moveTo>
                  <a:pt x="534" y="852"/>
                </a:moveTo>
                <a:lnTo>
                  <a:pt x="534" y="852"/>
                </a:lnTo>
                <a:lnTo>
                  <a:pt x="535" y="852"/>
                </a:lnTo>
                <a:lnTo>
                  <a:pt x="537" y="850"/>
                </a:lnTo>
                <a:lnTo>
                  <a:pt x="537" y="847"/>
                </a:lnTo>
                <a:lnTo>
                  <a:pt x="537" y="847"/>
                </a:lnTo>
                <a:lnTo>
                  <a:pt x="535" y="849"/>
                </a:lnTo>
                <a:lnTo>
                  <a:pt x="534" y="852"/>
                </a:lnTo>
                <a:lnTo>
                  <a:pt x="534" y="852"/>
                </a:lnTo>
                <a:close/>
                <a:moveTo>
                  <a:pt x="506" y="904"/>
                </a:moveTo>
                <a:lnTo>
                  <a:pt x="506" y="904"/>
                </a:lnTo>
                <a:lnTo>
                  <a:pt x="509" y="898"/>
                </a:lnTo>
                <a:lnTo>
                  <a:pt x="511" y="893"/>
                </a:lnTo>
                <a:lnTo>
                  <a:pt x="512" y="879"/>
                </a:lnTo>
                <a:lnTo>
                  <a:pt x="514" y="853"/>
                </a:lnTo>
                <a:lnTo>
                  <a:pt x="514" y="853"/>
                </a:lnTo>
                <a:lnTo>
                  <a:pt x="512" y="853"/>
                </a:lnTo>
                <a:lnTo>
                  <a:pt x="512" y="853"/>
                </a:lnTo>
                <a:lnTo>
                  <a:pt x="511" y="866"/>
                </a:lnTo>
                <a:lnTo>
                  <a:pt x="509" y="878"/>
                </a:lnTo>
                <a:lnTo>
                  <a:pt x="506" y="892"/>
                </a:lnTo>
                <a:lnTo>
                  <a:pt x="506" y="904"/>
                </a:lnTo>
                <a:lnTo>
                  <a:pt x="506" y="904"/>
                </a:lnTo>
                <a:close/>
                <a:moveTo>
                  <a:pt x="524" y="879"/>
                </a:moveTo>
                <a:lnTo>
                  <a:pt x="524" y="879"/>
                </a:lnTo>
                <a:lnTo>
                  <a:pt x="527" y="875"/>
                </a:lnTo>
                <a:lnTo>
                  <a:pt x="529" y="870"/>
                </a:lnTo>
                <a:lnTo>
                  <a:pt x="531" y="864"/>
                </a:lnTo>
                <a:lnTo>
                  <a:pt x="529" y="860"/>
                </a:lnTo>
                <a:lnTo>
                  <a:pt x="529" y="860"/>
                </a:lnTo>
                <a:lnTo>
                  <a:pt x="526" y="869"/>
                </a:lnTo>
                <a:lnTo>
                  <a:pt x="524" y="875"/>
                </a:lnTo>
                <a:lnTo>
                  <a:pt x="524" y="879"/>
                </a:lnTo>
                <a:lnTo>
                  <a:pt x="524" y="879"/>
                </a:lnTo>
                <a:close/>
                <a:moveTo>
                  <a:pt x="488" y="885"/>
                </a:moveTo>
                <a:lnTo>
                  <a:pt x="488" y="885"/>
                </a:lnTo>
                <a:lnTo>
                  <a:pt x="489" y="884"/>
                </a:lnTo>
                <a:lnTo>
                  <a:pt x="491" y="881"/>
                </a:lnTo>
                <a:lnTo>
                  <a:pt x="488" y="876"/>
                </a:lnTo>
                <a:lnTo>
                  <a:pt x="488" y="876"/>
                </a:lnTo>
                <a:lnTo>
                  <a:pt x="488" y="881"/>
                </a:lnTo>
                <a:lnTo>
                  <a:pt x="488" y="885"/>
                </a:lnTo>
                <a:lnTo>
                  <a:pt x="488" y="885"/>
                </a:lnTo>
                <a:close/>
                <a:moveTo>
                  <a:pt x="479" y="901"/>
                </a:moveTo>
                <a:lnTo>
                  <a:pt x="479" y="901"/>
                </a:lnTo>
                <a:lnTo>
                  <a:pt x="482" y="895"/>
                </a:lnTo>
                <a:lnTo>
                  <a:pt x="483" y="892"/>
                </a:lnTo>
                <a:lnTo>
                  <a:pt x="483" y="887"/>
                </a:lnTo>
                <a:lnTo>
                  <a:pt x="483" y="887"/>
                </a:lnTo>
                <a:lnTo>
                  <a:pt x="480" y="895"/>
                </a:lnTo>
                <a:lnTo>
                  <a:pt x="479" y="898"/>
                </a:lnTo>
                <a:lnTo>
                  <a:pt x="479" y="901"/>
                </a:lnTo>
                <a:lnTo>
                  <a:pt x="479" y="901"/>
                </a:lnTo>
                <a:close/>
                <a:moveTo>
                  <a:pt x="479" y="925"/>
                </a:moveTo>
                <a:lnTo>
                  <a:pt x="479" y="925"/>
                </a:lnTo>
                <a:lnTo>
                  <a:pt x="482" y="919"/>
                </a:lnTo>
                <a:lnTo>
                  <a:pt x="485" y="913"/>
                </a:lnTo>
                <a:lnTo>
                  <a:pt x="486" y="907"/>
                </a:lnTo>
                <a:lnTo>
                  <a:pt x="486" y="899"/>
                </a:lnTo>
                <a:lnTo>
                  <a:pt x="486" y="899"/>
                </a:lnTo>
                <a:lnTo>
                  <a:pt x="483" y="905"/>
                </a:lnTo>
                <a:lnTo>
                  <a:pt x="482" y="911"/>
                </a:lnTo>
                <a:lnTo>
                  <a:pt x="479" y="925"/>
                </a:lnTo>
                <a:lnTo>
                  <a:pt x="479" y="92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6" name="Freeform 1808"/>
          <p:cNvSpPr>
            <a:spLocks noEditPoints="1"/>
          </p:cNvSpPr>
          <p:nvPr/>
        </p:nvSpPr>
        <p:spPr bwMode="auto">
          <a:xfrm>
            <a:off x="3956092" y="3144224"/>
            <a:ext cx="500066" cy="433514"/>
          </a:xfrm>
          <a:custGeom>
            <a:avLst/>
            <a:gdLst/>
            <a:ahLst/>
            <a:cxnLst>
              <a:cxn ang="0">
                <a:pos x="393" y="12"/>
              </a:cxn>
              <a:cxn ang="0">
                <a:pos x="157" y="55"/>
              </a:cxn>
              <a:cxn ang="0">
                <a:pos x="524" y="61"/>
              </a:cxn>
              <a:cxn ang="0">
                <a:pos x="320" y="79"/>
              </a:cxn>
              <a:cxn ang="0">
                <a:pos x="733" y="109"/>
              </a:cxn>
              <a:cxn ang="0">
                <a:pos x="470" y="116"/>
              </a:cxn>
              <a:cxn ang="0">
                <a:pos x="194" y="119"/>
              </a:cxn>
              <a:cxn ang="0">
                <a:pos x="416" y="138"/>
              </a:cxn>
              <a:cxn ang="0">
                <a:pos x="535" y="137"/>
              </a:cxn>
              <a:cxn ang="0">
                <a:pos x="604" y="148"/>
              </a:cxn>
              <a:cxn ang="0">
                <a:pos x="79" y="158"/>
              </a:cxn>
              <a:cxn ang="0">
                <a:pos x="427" y="175"/>
              </a:cxn>
              <a:cxn ang="0">
                <a:pos x="413" y="181"/>
              </a:cxn>
              <a:cxn ang="0">
                <a:pos x="238" y="187"/>
              </a:cxn>
              <a:cxn ang="0">
                <a:pos x="255" y="193"/>
              </a:cxn>
              <a:cxn ang="0">
                <a:pos x="250" y="213"/>
              </a:cxn>
              <a:cxn ang="0">
                <a:pos x="569" y="213"/>
              </a:cxn>
              <a:cxn ang="0">
                <a:pos x="366" y="231"/>
              </a:cxn>
              <a:cxn ang="0">
                <a:pos x="139" y="227"/>
              </a:cxn>
              <a:cxn ang="0">
                <a:pos x="422" y="244"/>
              </a:cxn>
              <a:cxn ang="0">
                <a:pos x="181" y="256"/>
              </a:cxn>
              <a:cxn ang="0">
                <a:pos x="280" y="253"/>
              </a:cxn>
              <a:cxn ang="0">
                <a:pos x="145" y="273"/>
              </a:cxn>
              <a:cxn ang="0">
                <a:pos x="434" y="271"/>
              </a:cxn>
              <a:cxn ang="0">
                <a:pos x="204" y="283"/>
              </a:cxn>
              <a:cxn ang="0">
                <a:pos x="209" y="297"/>
              </a:cxn>
              <a:cxn ang="0">
                <a:pos x="453" y="306"/>
              </a:cxn>
              <a:cxn ang="0">
                <a:pos x="204" y="312"/>
              </a:cxn>
              <a:cxn ang="0">
                <a:pos x="685" y="321"/>
              </a:cxn>
              <a:cxn ang="0">
                <a:pos x="573" y="327"/>
              </a:cxn>
              <a:cxn ang="0">
                <a:pos x="236" y="335"/>
              </a:cxn>
              <a:cxn ang="0">
                <a:pos x="343" y="352"/>
              </a:cxn>
              <a:cxn ang="0">
                <a:pos x="348" y="356"/>
              </a:cxn>
              <a:cxn ang="0">
                <a:pos x="142" y="367"/>
              </a:cxn>
              <a:cxn ang="0">
                <a:pos x="390" y="372"/>
              </a:cxn>
              <a:cxn ang="0">
                <a:pos x="564" y="385"/>
              </a:cxn>
              <a:cxn ang="0">
                <a:pos x="305" y="396"/>
              </a:cxn>
              <a:cxn ang="0">
                <a:pos x="691" y="431"/>
              </a:cxn>
              <a:cxn ang="0">
                <a:pos x="378" y="425"/>
              </a:cxn>
              <a:cxn ang="0">
                <a:pos x="166" y="433"/>
              </a:cxn>
              <a:cxn ang="0">
                <a:pos x="611" y="439"/>
              </a:cxn>
              <a:cxn ang="0">
                <a:pos x="653" y="449"/>
              </a:cxn>
              <a:cxn ang="0">
                <a:pos x="497" y="463"/>
              </a:cxn>
              <a:cxn ang="0">
                <a:pos x="169" y="460"/>
              </a:cxn>
              <a:cxn ang="0">
                <a:pos x="252" y="484"/>
              </a:cxn>
              <a:cxn ang="0">
                <a:pos x="280" y="478"/>
              </a:cxn>
              <a:cxn ang="0">
                <a:pos x="704" y="492"/>
              </a:cxn>
              <a:cxn ang="0">
                <a:pos x="323" y="515"/>
              </a:cxn>
              <a:cxn ang="0">
                <a:pos x="590" y="513"/>
              </a:cxn>
              <a:cxn ang="0">
                <a:pos x="663" y="529"/>
              </a:cxn>
              <a:cxn ang="0">
                <a:pos x="710" y="526"/>
              </a:cxn>
              <a:cxn ang="0">
                <a:pos x="608" y="544"/>
              </a:cxn>
              <a:cxn ang="0">
                <a:pos x="316" y="544"/>
              </a:cxn>
              <a:cxn ang="0">
                <a:pos x="442" y="558"/>
              </a:cxn>
              <a:cxn ang="0">
                <a:pos x="549" y="576"/>
              </a:cxn>
              <a:cxn ang="0">
                <a:pos x="607" y="591"/>
              </a:cxn>
              <a:cxn ang="0">
                <a:pos x="479" y="594"/>
              </a:cxn>
              <a:cxn ang="0">
                <a:pos x="697" y="603"/>
              </a:cxn>
              <a:cxn ang="0">
                <a:pos x="523" y="617"/>
              </a:cxn>
              <a:cxn ang="0">
                <a:pos x="160" y="642"/>
              </a:cxn>
              <a:cxn ang="0">
                <a:pos x="226" y="655"/>
              </a:cxn>
              <a:cxn ang="0">
                <a:pos x="335" y="680"/>
              </a:cxn>
              <a:cxn ang="0">
                <a:pos x="570" y="782"/>
              </a:cxn>
            </a:cxnLst>
            <a:rect l="0" t="0" r="r" b="b"/>
            <a:pathLst>
              <a:path w="806" h="946">
                <a:moveTo>
                  <a:pt x="32" y="161"/>
                </a:moveTo>
                <a:lnTo>
                  <a:pt x="32" y="161"/>
                </a:lnTo>
                <a:lnTo>
                  <a:pt x="32" y="161"/>
                </a:lnTo>
                <a:lnTo>
                  <a:pt x="32" y="158"/>
                </a:lnTo>
                <a:lnTo>
                  <a:pt x="33" y="152"/>
                </a:lnTo>
                <a:lnTo>
                  <a:pt x="40" y="140"/>
                </a:lnTo>
                <a:lnTo>
                  <a:pt x="40" y="140"/>
                </a:lnTo>
                <a:lnTo>
                  <a:pt x="52" y="122"/>
                </a:lnTo>
                <a:lnTo>
                  <a:pt x="52" y="122"/>
                </a:lnTo>
                <a:lnTo>
                  <a:pt x="61" y="105"/>
                </a:lnTo>
                <a:lnTo>
                  <a:pt x="64" y="97"/>
                </a:lnTo>
                <a:lnTo>
                  <a:pt x="69" y="91"/>
                </a:lnTo>
                <a:lnTo>
                  <a:pt x="69" y="91"/>
                </a:lnTo>
                <a:lnTo>
                  <a:pt x="79" y="82"/>
                </a:lnTo>
                <a:lnTo>
                  <a:pt x="91" y="73"/>
                </a:lnTo>
                <a:lnTo>
                  <a:pt x="119" y="59"/>
                </a:lnTo>
                <a:lnTo>
                  <a:pt x="119" y="59"/>
                </a:lnTo>
                <a:lnTo>
                  <a:pt x="146" y="44"/>
                </a:lnTo>
                <a:lnTo>
                  <a:pt x="160" y="38"/>
                </a:lnTo>
                <a:lnTo>
                  <a:pt x="174" y="30"/>
                </a:lnTo>
                <a:lnTo>
                  <a:pt x="174" y="30"/>
                </a:lnTo>
                <a:lnTo>
                  <a:pt x="197" y="23"/>
                </a:lnTo>
                <a:lnTo>
                  <a:pt x="219" y="15"/>
                </a:lnTo>
                <a:lnTo>
                  <a:pt x="245" y="10"/>
                </a:lnTo>
                <a:lnTo>
                  <a:pt x="273" y="9"/>
                </a:lnTo>
                <a:lnTo>
                  <a:pt x="273" y="9"/>
                </a:lnTo>
                <a:lnTo>
                  <a:pt x="288" y="9"/>
                </a:lnTo>
                <a:lnTo>
                  <a:pt x="305" y="7"/>
                </a:lnTo>
                <a:lnTo>
                  <a:pt x="305" y="7"/>
                </a:lnTo>
                <a:lnTo>
                  <a:pt x="317" y="6"/>
                </a:lnTo>
                <a:lnTo>
                  <a:pt x="328" y="4"/>
                </a:lnTo>
                <a:lnTo>
                  <a:pt x="328" y="4"/>
                </a:lnTo>
                <a:lnTo>
                  <a:pt x="340" y="4"/>
                </a:lnTo>
                <a:lnTo>
                  <a:pt x="352" y="4"/>
                </a:lnTo>
                <a:lnTo>
                  <a:pt x="378" y="6"/>
                </a:lnTo>
                <a:lnTo>
                  <a:pt x="378" y="6"/>
                </a:lnTo>
                <a:lnTo>
                  <a:pt x="387" y="6"/>
                </a:lnTo>
                <a:lnTo>
                  <a:pt x="395" y="6"/>
                </a:lnTo>
                <a:lnTo>
                  <a:pt x="395" y="6"/>
                </a:lnTo>
                <a:lnTo>
                  <a:pt x="401" y="4"/>
                </a:lnTo>
                <a:lnTo>
                  <a:pt x="407" y="1"/>
                </a:lnTo>
                <a:lnTo>
                  <a:pt x="407" y="1"/>
                </a:lnTo>
                <a:lnTo>
                  <a:pt x="418" y="0"/>
                </a:lnTo>
                <a:lnTo>
                  <a:pt x="427" y="0"/>
                </a:lnTo>
                <a:lnTo>
                  <a:pt x="447" y="0"/>
                </a:lnTo>
                <a:lnTo>
                  <a:pt x="447" y="0"/>
                </a:lnTo>
                <a:lnTo>
                  <a:pt x="465" y="1"/>
                </a:lnTo>
                <a:lnTo>
                  <a:pt x="483" y="3"/>
                </a:lnTo>
                <a:lnTo>
                  <a:pt x="483" y="3"/>
                </a:lnTo>
                <a:lnTo>
                  <a:pt x="518" y="1"/>
                </a:lnTo>
                <a:lnTo>
                  <a:pt x="518" y="1"/>
                </a:lnTo>
                <a:lnTo>
                  <a:pt x="553" y="3"/>
                </a:lnTo>
                <a:lnTo>
                  <a:pt x="592" y="6"/>
                </a:lnTo>
                <a:lnTo>
                  <a:pt x="592" y="6"/>
                </a:lnTo>
                <a:lnTo>
                  <a:pt x="634" y="9"/>
                </a:lnTo>
                <a:lnTo>
                  <a:pt x="656" y="12"/>
                </a:lnTo>
                <a:lnTo>
                  <a:pt x="665" y="13"/>
                </a:lnTo>
                <a:lnTo>
                  <a:pt x="672" y="18"/>
                </a:lnTo>
                <a:lnTo>
                  <a:pt x="672" y="18"/>
                </a:lnTo>
                <a:lnTo>
                  <a:pt x="680" y="21"/>
                </a:lnTo>
                <a:lnTo>
                  <a:pt x="683" y="24"/>
                </a:lnTo>
                <a:lnTo>
                  <a:pt x="688" y="26"/>
                </a:lnTo>
                <a:lnTo>
                  <a:pt x="688" y="26"/>
                </a:lnTo>
                <a:lnTo>
                  <a:pt x="694" y="26"/>
                </a:lnTo>
                <a:lnTo>
                  <a:pt x="700" y="26"/>
                </a:lnTo>
                <a:lnTo>
                  <a:pt x="706" y="27"/>
                </a:lnTo>
                <a:lnTo>
                  <a:pt x="712" y="29"/>
                </a:lnTo>
                <a:lnTo>
                  <a:pt x="712" y="29"/>
                </a:lnTo>
                <a:lnTo>
                  <a:pt x="720" y="35"/>
                </a:lnTo>
                <a:lnTo>
                  <a:pt x="726" y="42"/>
                </a:lnTo>
                <a:lnTo>
                  <a:pt x="738" y="59"/>
                </a:lnTo>
                <a:lnTo>
                  <a:pt x="738" y="59"/>
                </a:lnTo>
                <a:lnTo>
                  <a:pt x="747" y="76"/>
                </a:lnTo>
                <a:lnTo>
                  <a:pt x="756" y="94"/>
                </a:lnTo>
                <a:lnTo>
                  <a:pt x="762" y="114"/>
                </a:lnTo>
                <a:lnTo>
                  <a:pt x="768" y="135"/>
                </a:lnTo>
                <a:lnTo>
                  <a:pt x="768" y="135"/>
                </a:lnTo>
                <a:lnTo>
                  <a:pt x="773" y="157"/>
                </a:lnTo>
                <a:lnTo>
                  <a:pt x="773" y="157"/>
                </a:lnTo>
                <a:lnTo>
                  <a:pt x="776" y="180"/>
                </a:lnTo>
                <a:lnTo>
                  <a:pt x="776" y="180"/>
                </a:lnTo>
                <a:lnTo>
                  <a:pt x="779" y="189"/>
                </a:lnTo>
                <a:lnTo>
                  <a:pt x="782" y="198"/>
                </a:lnTo>
                <a:lnTo>
                  <a:pt x="782" y="198"/>
                </a:lnTo>
                <a:lnTo>
                  <a:pt x="787" y="213"/>
                </a:lnTo>
                <a:lnTo>
                  <a:pt x="790" y="228"/>
                </a:lnTo>
                <a:lnTo>
                  <a:pt x="794" y="260"/>
                </a:lnTo>
                <a:lnTo>
                  <a:pt x="794" y="260"/>
                </a:lnTo>
                <a:lnTo>
                  <a:pt x="797" y="285"/>
                </a:lnTo>
                <a:lnTo>
                  <a:pt x="802" y="311"/>
                </a:lnTo>
                <a:lnTo>
                  <a:pt x="802" y="311"/>
                </a:lnTo>
                <a:lnTo>
                  <a:pt x="803" y="337"/>
                </a:lnTo>
                <a:lnTo>
                  <a:pt x="805" y="364"/>
                </a:lnTo>
                <a:lnTo>
                  <a:pt x="805" y="364"/>
                </a:lnTo>
                <a:lnTo>
                  <a:pt x="806" y="414"/>
                </a:lnTo>
                <a:lnTo>
                  <a:pt x="808" y="440"/>
                </a:lnTo>
                <a:lnTo>
                  <a:pt x="808" y="466"/>
                </a:lnTo>
                <a:lnTo>
                  <a:pt x="808" y="466"/>
                </a:lnTo>
                <a:lnTo>
                  <a:pt x="808" y="491"/>
                </a:lnTo>
                <a:lnTo>
                  <a:pt x="808" y="503"/>
                </a:lnTo>
                <a:lnTo>
                  <a:pt x="806" y="513"/>
                </a:lnTo>
                <a:lnTo>
                  <a:pt x="806" y="513"/>
                </a:lnTo>
                <a:lnTo>
                  <a:pt x="803" y="526"/>
                </a:lnTo>
                <a:lnTo>
                  <a:pt x="803" y="526"/>
                </a:lnTo>
                <a:lnTo>
                  <a:pt x="802" y="533"/>
                </a:lnTo>
                <a:lnTo>
                  <a:pt x="800" y="541"/>
                </a:lnTo>
                <a:lnTo>
                  <a:pt x="800" y="541"/>
                </a:lnTo>
                <a:lnTo>
                  <a:pt x="793" y="559"/>
                </a:lnTo>
                <a:lnTo>
                  <a:pt x="793" y="559"/>
                </a:lnTo>
                <a:lnTo>
                  <a:pt x="784" y="574"/>
                </a:lnTo>
                <a:lnTo>
                  <a:pt x="784" y="574"/>
                </a:lnTo>
                <a:lnTo>
                  <a:pt x="782" y="579"/>
                </a:lnTo>
                <a:lnTo>
                  <a:pt x="781" y="584"/>
                </a:lnTo>
                <a:lnTo>
                  <a:pt x="781" y="584"/>
                </a:lnTo>
                <a:lnTo>
                  <a:pt x="778" y="588"/>
                </a:lnTo>
                <a:lnTo>
                  <a:pt x="771" y="594"/>
                </a:lnTo>
                <a:lnTo>
                  <a:pt x="759" y="602"/>
                </a:lnTo>
                <a:lnTo>
                  <a:pt x="759" y="602"/>
                </a:lnTo>
                <a:lnTo>
                  <a:pt x="746" y="610"/>
                </a:lnTo>
                <a:lnTo>
                  <a:pt x="732" y="617"/>
                </a:lnTo>
                <a:lnTo>
                  <a:pt x="732" y="617"/>
                </a:lnTo>
                <a:lnTo>
                  <a:pt x="726" y="622"/>
                </a:lnTo>
                <a:lnTo>
                  <a:pt x="720" y="626"/>
                </a:lnTo>
                <a:lnTo>
                  <a:pt x="707" y="635"/>
                </a:lnTo>
                <a:lnTo>
                  <a:pt x="707" y="635"/>
                </a:lnTo>
                <a:lnTo>
                  <a:pt x="694" y="643"/>
                </a:lnTo>
                <a:lnTo>
                  <a:pt x="678" y="651"/>
                </a:lnTo>
                <a:lnTo>
                  <a:pt x="678" y="651"/>
                </a:lnTo>
                <a:lnTo>
                  <a:pt x="665" y="657"/>
                </a:lnTo>
                <a:lnTo>
                  <a:pt x="649" y="663"/>
                </a:lnTo>
                <a:lnTo>
                  <a:pt x="649" y="663"/>
                </a:lnTo>
                <a:lnTo>
                  <a:pt x="633" y="667"/>
                </a:lnTo>
                <a:lnTo>
                  <a:pt x="616" y="671"/>
                </a:lnTo>
                <a:lnTo>
                  <a:pt x="616" y="671"/>
                </a:lnTo>
                <a:lnTo>
                  <a:pt x="613" y="687"/>
                </a:lnTo>
                <a:lnTo>
                  <a:pt x="610" y="707"/>
                </a:lnTo>
                <a:lnTo>
                  <a:pt x="610" y="707"/>
                </a:lnTo>
                <a:lnTo>
                  <a:pt x="607" y="725"/>
                </a:lnTo>
                <a:lnTo>
                  <a:pt x="602" y="742"/>
                </a:lnTo>
                <a:lnTo>
                  <a:pt x="601" y="744"/>
                </a:lnTo>
                <a:lnTo>
                  <a:pt x="601" y="744"/>
                </a:lnTo>
                <a:lnTo>
                  <a:pt x="596" y="754"/>
                </a:lnTo>
                <a:lnTo>
                  <a:pt x="593" y="765"/>
                </a:lnTo>
                <a:lnTo>
                  <a:pt x="593" y="765"/>
                </a:lnTo>
                <a:lnTo>
                  <a:pt x="585" y="791"/>
                </a:lnTo>
                <a:lnTo>
                  <a:pt x="575" y="815"/>
                </a:lnTo>
                <a:lnTo>
                  <a:pt x="575" y="815"/>
                </a:lnTo>
                <a:lnTo>
                  <a:pt x="572" y="826"/>
                </a:lnTo>
                <a:lnTo>
                  <a:pt x="566" y="835"/>
                </a:lnTo>
                <a:lnTo>
                  <a:pt x="563" y="840"/>
                </a:lnTo>
                <a:lnTo>
                  <a:pt x="559" y="843"/>
                </a:lnTo>
                <a:lnTo>
                  <a:pt x="553" y="844"/>
                </a:lnTo>
                <a:lnTo>
                  <a:pt x="549" y="844"/>
                </a:lnTo>
                <a:lnTo>
                  <a:pt x="549" y="844"/>
                </a:lnTo>
                <a:lnTo>
                  <a:pt x="546" y="853"/>
                </a:lnTo>
                <a:lnTo>
                  <a:pt x="543" y="861"/>
                </a:lnTo>
                <a:lnTo>
                  <a:pt x="534" y="875"/>
                </a:lnTo>
                <a:lnTo>
                  <a:pt x="534" y="875"/>
                </a:lnTo>
                <a:lnTo>
                  <a:pt x="527" y="885"/>
                </a:lnTo>
                <a:lnTo>
                  <a:pt x="523" y="890"/>
                </a:lnTo>
                <a:lnTo>
                  <a:pt x="518" y="893"/>
                </a:lnTo>
                <a:lnTo>
                  <a:pt x="518" y="893"/>
                </a:lnTo>
                <a:lnTo>
                  <a:pt x="515" y="901"/>
                </a:lnTo>
                <a:lnTo>
                  <a:pt x="512" y="908"/>
                </a:lnTo>
                <a:lnTo>
                  <a:pt x="508" y="914"/>
                </a:lnTo>
                <a:lnTo>
                  <a:pt x="502" y="921"/>
                </a:lnTo>
                <a:lnTo>
                  <a:pt x="502" y="921"/>
                </a:lnTo>
                <a:lnTo>
                  <a:pt x="499" y="922"/>
                </a:lnTo>
                <a:lnTo>
                  <a:pt x="494" y="921"/>
                </a:lnTo>
                <a:lnTo>
                  <a:pt x="494" y="921"/>
                </a:lnTo>
                <a:lnTo>
                  <a:pt x="491" y="925"/>
                </a:lnTo>
                <a:lnTo>
                  <a:pt x="489" y="930"/>
                </a:lnTo>
                <a:lnTo>
                  <a:pt x="488" y="934"/>
                </a:lnTo>
                <a:lnTo>
                  <a:pt x="483" y="937"/>
                </a:lnTo>
                <a:lnTo>
                  <a:pt x="483" y="937"/>
                </a:lnTo>
                <a:lnTo>
                  <a:pt x="480" y="939"/>
                </a:lnTo>
                <a:lnTo>
                  <a:pt x="476" y="940"/>
                </a:lnTo>
                <a:lnTo>
                  <a:pt x="476" y="940"/>
                </a:lnTo>
                <a:lnTo>
                  <a:pt x="470" y="945"/>
                </a:lnTo>
                <a:lnTo>
                  <a:pt x="465" y="946"/>
                </a:lnTo>
                <a:lnTo>
                  <a:pt x="462" y="948"/>
                </a:lnTo>
                <a:lnTo>
                  <a:pt x="462" y="948"/>
                </a:lnTo>
                <a:lnTo>
                  <a:pt x="462" y="936"/>
                </a:lnTo>
                <a:lnTo>
                  <a:pt x="463" y="924"/>
                </a:lnTo>
                <a:lnTo>
                  <a:pt x="463" y="924"/>
                </a:lnTo>
                <a:lnTo>
                  <a:pt x="466" y="918"/>
                </a:lnTo>
                <a:lnTo>
                  <a:pt x="470" y="910"/>
                </a:lnTo>
                <a:lnTo>
                  <a:pt x="470" y="910"/>
                </a:lnTo>
                <a:lnTo>
                  <a:pt x="471" y="904"/>
                </a:lnTo>
                <a:lnTo>
                  <a:pt x="473" y="896"/>
                </a:lnTo>
                <a:lnTo>
                  <a:pt x="473" y="896"/>
                </a:lnTo>
                <a:lnTo>
                  <a:pt x="474" y="890"/>
                </a:lnTo>
                <a:lnTo>
                  <a:pt x="477" y="884"/>
                </a:lnTo>
                <a:lnTo>
                  <a:pt x="482" y="878"/>
                </a:lnTo>
                <a:lnTo>
                  <a:pt x="483" y="872"/>
                </a:lnTo>
                <a:lnTo>
                  <a:pt x="483" y="872"/>
                </a:lnTo>
                <a:lnTo>
                  <a:pt x="483" y="857"/>
                </a:lnTo>
                <a:lnTo>
                  <a:pt x="485" y="841"/>
                </a:lnTo>
                <a:lnTo>
                  <a:pt x="486" y="826"/>
                </a:lnTo>
                <a:lnTo>
                  <a:pt x="486" y="811"/>
                </a:lnTo>
                <a:lnTo>
                  <a:pt x="486" y="811"/>
                </a:lnTo>
                <a:lnTo>
                  <a:pt x="486" y="800"/>
                </a:lnTo>
                <a:lnTo>
                  <a:pt x="485" y="789"/>
                </a:lnTo>
                <a:lnTo>
                  <a:pt x="477" y="768"/>
                </a:lnTo>
                <a:lnTo>
                  <a:pt x="470" y="748"/>
                </a:lnTo>
                <a:lnTo>
                  <a:pt x="460" y="730"/>
                </a:lnTo>
                <a:lnTo>
                  <a:pt x="460" y="730"/>
                </a:lnTo>
                <a:lnTo>
                  <a:pt x="456" y="727"/>
                </a:lnTo>
                <a:lnTo>
                  <a:pt x="453" y="722"/>
                </a:lnTo>
                <a:lnTo>
                  <a:pt x="445" y="713"/>
                </a:lnTo>
                <a:lnTo>
                  <a:pt x="439" y="703"/>
                </a:lnTo>
                <a:lnTo>
                  <a:pt x="433" y="695"/>
                </a:lnTo>
                <a:lnTo>
                  <a:pt x="433" y="695"/>
                </a:lnTo>
                <a:lnTo>
                  <a:pt x="425" y="690"/>
                </a:lnTo>
                <a:lnTo>
                  <a:pt x="422" y="690"/>
                </a:lnTo>
                <a:lnTo>
                  <a:pt x="418" y="690"/>
                </a:lnTo>
                <a:lnTo>
                  <a:pt x="418" y="690"/>
                </a:lnTo>
                <a:lnTo>
                  <a:pt x="418" y="687"/>
                </a:lnTo>
                <a:lnTo>
                  <a:pt x="415" y="686"/>
                </a:lnTo>
                <a:lnTo>
                  <a:pt x="415" y="686"/>
                </a:lnTo>
                <a:lnTo>
                  <a:pt x="409" y="686"/>
                </a:lnTo>
                <a:lnTo>
                  <a:pt x="401" y="686"/>
                </a:lnTo>
                <a:lnTo>
                  <a:pt x="395" y="684"/>
                </a:lnTo>
                <a:lnTo>
                  <a:pt x="389" y="683"/>
                </a:lnTo>
                <a:lnTo>
                  <a:pt x="389" y="683"/>
                </a:lnTo>
                <a:lnTo>
                  <a:pt x="384" y="686"/>
                </a:lnTo>
                <a:lnTo>
                  <a:pt x="380" y="689"/>
                </a:lnTo>
                <a:lnTo>
                  <a:pt x="380" y="689"/>
                </a:lnTo>
                <a:lnTo>
                  <a:pt x="369" y="690"/>
                </a:lnTo>
                <a:lnTo>
                  <a:pt x="358" y="689"/>
                </a:lnTo>
                <a:lnTo>
                  <a:pt x="337" y="686"/>
                </a:lnTo>
                <a:lnTo>
                  <a:pt x="337" y="686"/>
                </a:lnTo>
                <a:lnTo>
                  <a:pt x="297" y="687"/>
                </a:lnTo>
                <a:lnTo>
                  <a:pt x="276" y="687"/>
                </a:lnTo>
                <a:lnTo>
                  <a:pt x="255" y="686"/>
                </a:lnTo>
                <a:lnTo>
                  <a:pt x="255" y="686"/>
                </a:lnTo>
                <a:lnTo>
                  <a:pt x="242" y="684"/>
                </a:lnTo>
                <a:lnTo>
                  <a:pt x="232" y="683"/>
                </a:lnTo>
                <a:lnTo>
                  <a:pt x="207" y="677"/>
                </a:lnTo>
                <a:lnTo>
                  <a:pt x="207" y="677"/>
                </a:lnTo>
                <a:lnTo>
                  <a:pt x="186" y="671"/>
                </a:lnTo>
                <a:lnTo>
                  <a:pt x="165" y="664"/>
                </a:lnTo>
                <a:lnTo>
                  <a:pt x="165" y="664"/>
                </a:lnTo>
                <a:lnTo>
                  <a:pt x="148" y="658"/>
                </a:lnTo>
                <a:lnTo>
                  <a:pt x="131" y="654"/>
                </a:lnTo>
                <a:lnTo>
                  <a:pt x="117" y="648"/>
                </a:lnTo>
                <a:lnTo>
                  <a:pt x="104" y="642"/>
                </a:lnTo>
                <a:lnTo>
                  <a:pt x="104" y="642"/>
                </a:lnTo>
                <a:lnTo>
                  <a:pt x="96" y="634"/>
                </a:lnTo>
                <a:lnTo>
                  <a:pt x="88" y="626"/>
                </a:lnTo>
                <a:lnTo>
                  <a:pt x="88" y="626"/>
                </a:lnTo>
                <a:lnTo>
                  <a:pt x="73" y="613"/>
                </a:lnTo>
                <a:lnTo>
                  <a:pt x="73" y="613"/>
                </a:lnTo>
                <a:lnTo>
                  <a:pt x="59" y="599"/>
                </a:lnTo>
                <a:lnTo>
                  <a:pt x="59" y="599"/>
                </a:lnTo>
                <a:lnTo>
                  <a:pt x="53" y="591"/>
                </a:lnTo>
                <a:lnTo>
                  <a:pt x="47" y="584"/>
                </a:lnTo>
                <a:lnTo>
                  <a:pt x="47" y="584"/>
                </a:lnTo>
                <a:lnTo>
                  <a:pt x="44" y="577"/>
                </a:lnTo>
                <a:lnTo>
                  <a:pt x="43" y="573"/>
                </a:lnTo>
                <a:lnTo>
                  <a:pt x="43" y="573"/>
                </a:lnTo>
                <a:lnTo>
                  <a:pt x="35" y="553"/>
                </a:lnTo>
                <a:lnTo>
                  <a:pt x="35" y="553"/>
                </a:lnTo>
                <a:lnTo>
                  <a:pt x="30" y="545"/>
                </a:lnTo>
                <a:lnTo>
                  <a:pt x="30" y="545"/>
                </a:lnTo>
                <a:lnTo>
                  <a:pt x="29" y="541"/>
                </a:lnTo>
                <a:lnTo>
                  <a:pt x="29" y="535"/>
                </a:lnTo>
                <a:lnTo>
                  <a:pt x="29" y="535"/>
                </a:lnTo>
                <a:lnTo>
                  <a:pt x="23" y="513"/>
                </a:lnTo>
                <a:lnTo>
                  <a:pt x="23" y="513"/>
                </a:lnTo>
                <a:lnTo>
                  <a:pt x="20" y="492"/>
                </a:lnTo>
                <a:lnTo>
                  <a:pt x="20" y="492"/>
                </a:lnTo>
                <a:lnTo>
                  <a:pt x="18" y="483"/>
                </a:lnTo>
                <a:lnTo>
                  <a:pt x="18" y="483"/>
                </a:lnTo>
                <a:lnTo>
                  <a:pt x="18" y="478"/>
                </a:lnTo>
                <a:lnTo>
                  <a:pt x="18" y="474"/>
                </a:lnTo>
                <a:lnTo>
                  <a:pt x="18" y="474"/>
                </a:lnTo>
                <a:lnTo>
                  <a:pt x="15" y="468"/>
                </a:lnTo>
                <a:lnTo>
                  <a:pt x="14" y="463"/>
                </a:lnTo>
                <a:lnTo>
                  <a:pt x="14" y="463"/>
                </a:lnTo>
                <a:lnTo>
                  <a:pt x="12" y="459"/>
                </a:lnTo>
                <a:lnTo>
                  <a:pt x="12" y="454"/>
                </a:lnTo>
                <a:lnTo>
                  <a:pt x="12" y="443"/>
                </a:lnTo>
                <a:lnTo>
                  <a:pt x="12" y="443"/>
                </a:lnTo>
                <a:lnTo>
                  <a:pt x="11" y="439"/>
                </a:lnTo>
                <a:lnTo>
                  <a:pt x="8" y="434"/>
                </a:lnTo>
                <a:lnTo>
                  <a:pt x="8" y="434"/>
                </a:lnTo>
                <a:lnTo>
                  <a:pt x="8" y="424"/>
                </a:lnTo>
                <a:lnTo>
                  <a:pt x="6" y="411"/>
                </a:lnTo>
                <a:lnTo>
                  <a:pt x="6" y="399"/>
                </a:lnTo>
                <a:lnTo>
                  <a:pt x="3" y="387"/>
                </a:lnTo>
                <a:lnTo>
                  <a:pt x="3" y="387"/>
                </a:lnTo>
                <a:lnTo>
                  <a:pt x="5" y="384"/>
                </a:lnTo>
                <a:lnTo>
                  <a:pt x="8" y="381"/>
                </a:lnTo>
                <a:lnTo>
                  <a:pt x="8" y="381"/>
                </a:lnTo>
                <a:lnTo>
                  <a:pt x="6" y="370"/>
                </a:lnTo>
                <a:lnTo>
                  <a:pt x="6" y="359"/>
                </a:lnTo>
                <a:lnTo>
                  <a:pt x="6" y="341"/>
                </a:lnTo>
                <a:lnTo>
                  <a:pt x="6" y="341"/>
                </a:lnTo>
                <a:lnTo>
                  <a:pt x="3" y="329"/>
                </a:lnTo>
                <a:lnTo>
                  <a:pt x="0" y="315"/>
                </a:lnTo>
                <a:lnTo>
                  <a:pt x="0" y="315"/>
                </a:lnTo>
                <a:lnTo>
                  <a:pt x="0" y="297"/>
                </a:lnTo>
                <a:lnTo>
                  <a:pt x="1" y="277"/>
                </a:lnTo>
                <a:lnTo>
                  <a:pt x="5" y="257"/>
                </a:lnTo>
                <a:lnTo>
                  <a:pt x="8" y="237"/>
                </a:lnTo>
                <a:lnTo>
                  <a:pt x="8" y="237"/>
                </a:lnTo>
                <a:lnTo>
                  <a:pt x="15" y="199"/>
                </a:lnTo>
                <a:lnTo>
                  <a:pt x="21" y="183"/>
                </a:lnTo>
                <a:lnTo>
                  <a:pt x="27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1"/>
                </a:lnTo>
                <a:lnTo>
                  <a:pt x="32" y="161"/>
                </a:lnTo>
                <a:close/>
                <a:moveTo>
                  <a:pt x="32" y="163"/>
                </a:moveTo>
                <a:lnTo>
                  <a:pt x="32" y="163"/>
                </a:lnTo>
                <a:lnTo>
                  <a:pt x="35" y="163"/>
                </a:lnTo>
                <a:lnTo>
                  <a:pt x="37" y="164"/>
                </a:lnTo>
                <a:lnTo>
                  <a:pt x="37" y="164"/>
                </a:lnTo>
                <a:lnTo>
                  <a:pt x="38" y="158"/>
                </a:lnTo>
                <a:lnTo>
                  <a:pt x="41" y="152"/>
                </a:lnTo>
                <a:lnTo>
                  <a:pt x="43" y="146"/>
                </a:lnTo>
                <a:lnTo>
                  <a:pt x="44" y="141"/>
                </a:lnTo>
                <a:lnTo>
                  <a:pt x="44" y="141"/>
                </a:lnTo>
                <a:lnTo>
                  <a:pt x="38" y="151"/>
                </a:lnTo>
                <a:lnTo>
                  <a:pt x="32" y="163"/>
                </a:lnTo>
                <a:lnTo>
                  <a:pt x="32" y="163"/>
                </a:lnTo>
                <a:close/>
                <a:moveTo>
                  <a:pt x="338" y="13"/>
                </a:moveTo>
                <a:lnTo>
                  <a:pt x="338" y="13"/>
                </a:lnTo>
                <a:lnTo>
                  <a:pt x="340" y="16"/>
                </a:lnTo>
                <a:lnTo>
                  <a:pt x="338" y="19"/>
                </a:lnTo>
                <a:lnTo>
                  <a:pt x="338" y="19"/>
                </a:lnTo>
                <a:lnTo>
                  <a:pt x="393" y="12"/>
                </a:lnTo>
                <a:lnTo>
                  <a:pt x="393" y="12"/>
                </a:lnTo>
                <a:lnTo>
                  <a:pt x="381" y="10"/>
                </a:lnTo>
                <a:lnTo>
                  <a:pt x="367" y="10"/>
                </a:lnTo>
                <a:lnTo>
                  <a:pt x="354" y="12"/>
                </a:lnTo>
                <a:lnTo>
                  <a:pt x="338" y="13"/>
                </a:lnTo>
                <a:lnTo>
                  <a:pt x="338" y="13"/>
                </a:lnTo>
                <a:close/>
                <a:moveTo>
                  <a:pt x="213" y="23"/>
                </a:moveTo>
                <a:lnTo>
                  <a:pt x="213" y="23"/>
                </a:lnTo>
                <a:lnTo>
                  <a:pt x="242" y="19"/>
                </a:lnTo>
                <a:lnTo>
                  <a:pt x="256" y="18"/>
                </a:lnTo>
                <a:lnTo>
                  <a:pt x="270" y="13"/>
                </a:lnTo>
                <a:lnTo>
                  <a:pt x="270" y="13"/>
                </a:lnTo>
                <a:lnTo>
                  <a:pt x="242" y="16"/>
                </a:lnTo>
                <a:lnTo>
                  <a:pt x="227" y="19"/>
                </a:lnTo>
                <a:lnTo>
                  <a:pt x="213" y="23"/>
                </a:lnTo>
                <a:lnTo>
                  <a:pt x="213" y="23"/>
                </a:lnTo>
                <a:close/>
                <a:moveTo>
                  <a:pt x="277" y="19"/>
                </a:moveTo>
                <a:lnTo>
                  <a:pt x="277" y="19"/>
                </a:lnTo>
                <a:lnTo>
                  <a:pt x="279" y="23"/>
                </a:lnTo>
                <a:lnTo>
                  <a:pt x="279" y="26"/>
                </a:lnTo>
                <a:lnTo>
                  <a:pt x="277" y="29"/>
                </a:lnTo>
                <a:lnTo>
                  <a:pt x="277" y="30"/>
                </a:lnTo>
                <a:lnTo>
                  <a:pt x="277" y="30"/>
                </a:lnTo>
                <a:lnTo>
                  <a:pt x="297" y="27"/>
                </a:lnTo>
                <a:lnTo>
                  <a:pt x="306" y="27"/>
                </a:lnTo>
                <a:lnTo>
                  <a:pt x="314" y="24"/>
                </a:lnTo>
                <a:lnTo>
                  <a:pt x="314" y="24"/>
                </a:lnTo>
                <a:lnTo>
                  <a:pt x="308" y="24"/>
                </a:lnTo>
                <a:lnTo>
                  <a:pt x="306" y="23"/>
                </a:lnTo>
                <a:lnTo>
                  <a:pt x="303" y="21"/>
                </a:lnTo>
                <a:lnTo>
                  <a:pt x="303" y="21"/>
                </a:lnTo>
                <a:lnTo>
                  <a:pt x="305" y="19"/>
                </a:lnTo>
                <a:lnTo>
                  <a:pt x="306" y="16"/>
                </a:lnTo>
                <a:lnTo>
                  <a:pt x="309" y="15"/>
                </a:lnTo>
                <a:lnTo>
                  <a:pt x="314" y="15"/>
                </a:lnTo>
                <a:lnTo>
                  <a:pt x="314" y="15"/>
                </a:lnTo>
                <a:lnTo>
                  <a:pt x="305" y="15"/>
                </a:lnTo>
                <a:lnTo>
                  <a:pt x="296" y="16"/>
                </a:lnTo>
                <a:lnTo>
                  <a:pt x="287" y="18"/>
                </a:lnTo>
                <a:lnTo>
                  <a:pt x="277" y="19"/>
                </a:lnTo>
                <a:lnTo>
                  <a:pt x="277" y="19"/>
                </a:lnTo>
                <a:close/>
                <a:moveTo>
                  <a:pt x="625" y="15"/>
                </a:moveTo>
                <a:lnTo>
                  <a:pt x="625" y="15"/>
                </a:lnTo>
                <a:lnTo>
                  <a:pt x="627" y="16"/>
                </a:lnTo>
                <a:lnTo>
                  <a:pt x="625" y="19"/>
                </a:lnTo>
                <a:lnTo>
                  <a:pt x="625" y="19"/>
                </a:lnTo>
                <a:lnTo>
                  <a:pt x="634" y="19"/>
                </a:lnTo>
                <a:lnTo>
                  <a:pt x="643" y="21"/>
                </a:lnTo>
                <a:lnTo>
                  <a:pt x="651" y="21"/>
                </a:lnTo>
                <a:lnTo>
                  <a:pt x="654" y="21"/>
                </a:lnTo>
                <a:lnTo>
                  <a:pt x="657" y="19"/>
                </a:lnTo>
                <a:lnTo>
                  <a:pt x="657" y="19"/>
                </a:lnTo>
                <a:lnTo>
                  <a:pt x="642" y="15"/>
                </a:lnTo>
                <a:lnTo>
                  <a:pt x="633" y="15"/>
                </a:lnTo>
                <a:lnTo>
                  <a:pt x="625" y="15"/>
                </a:lnTo>
                <a:lnTo>
                  <a:pt x="625" y="15"/>
                </a:lnTo>
                <a:close/>
                <a:moveTo>
                  <a:pt x="322" y="19"/>
                </a:moveTo>
                <a:lnTo>
                  <a:pt x="322" y="19"/>
                </a:lnTo>
                <a:lnTo>
                  <a:pt x="325" y="19"/>
                </a:lnTo>
                <a:lnTo>
                  <a:pt x="328" y="19"/>
                </a:lnTo>
                <a:lnTo>
                  <a:pt x="331" y="18"/>
                </a:lnTo>
                <a:lnTo>
                  <a:pt x="332" y="16"/>
                </a:lnTo>
                <a:lnTo>
                  <a:pt x="332" y="16"/>
                </a:lnTo>
                <a:lnTo>
                  <a:pt x="326" y="16"/>
                </a:lnTo>
                <a:lnTo>
                  <a:pt x="322" y="19"/>
                </a:lnTo>
                <a:lnTo>
                  <a:pt x="322" y="19"/>
                </a:lnTo>
                <a:close/>
                <a:moveTo>
                  <a:pt x="404" y="21"/>
                </a:moveTo>
                <a:lnTo>
                  <a:pt x="404" y="21"/>
                </a:lnTo>
                <a:lnTo>
                  <a:pt x="407" y="21"/>
                </a:lnTo>
                <a:lnTo>
                  <a:pt x="410" y="19"/>
                </a:lnTo>
                <a:lnTo>
                  <a:pt x="410" y="19"/>
                </a:lnTo>
                <a:lnTo>
                  <a:pt x="407" y="19"/>
                </a:lnTo>
                <a:lnTo>
                  <a:pt x="406" y="21"/>
                </a:lnTo>
                <a:lnTo>
                  <a:pt x="404" y="21"/>
                </a:lnTo>
                <a:lnTo>
                  <a:pt x="404" y="21"/>
                </a:lnTo>
                <a:close/>
                <a:moveTo>
                  <a:pt x="421" y="21"/>
                </a:moveTo>
                <a:lnTo>
                  <a:pt x="421" y="21"/>
                </a:lnTo>
                <a:lnTo>
                  <a:pt x="421" y="23"/>
                </a:lnTo>
                <a:lnTo>
                  <a:pt x="422" y="23"/>
                </a:lnTo>
                <a:lnTo>
                  <a:pt x="422" y="23"/>
                </a:lnTo>
                <a:lnTo>
                  <a:pt x="428" y="21"/>
                </a:lnTo>
                <a:lnTo>
                  <a:pt x="433" y="23"/>
                </a:lnTo>
                <a:lnTo>
                  <a:pt x="439" y="23"/>
                </a:lnTo>
                <a:lnTo>
                  <a:pt x="444" y="21"/>
                </a:lnTo>
                <a:lnTo>
                  <a:pt x="444" y="21"/>
                </a:lnTo>
                <a:lnTo>
                  <a:pt x="421" y="21"/>
                </a:lnTo>
                <a:lnTo>
                  <a:pt x="421" y="21"/>
                </a:lnTo>
                <a:close/>
                <a:moveTo>
                  <a:pt x="445" y="21"/>
                </a:moveTo>
                <a:lnTo>
                  <a:pt x="445" y="21"/>
                </a:lnTo>
                <a:lnTo>
                  <a:pt x="450" y="21"/>
                </a:lnTo>
                <a:lnTo>
                  <a:pt x="453" y="21"/>
                </a:lnTo>
                <a:lnTo>
                  <a:pt x="454" y="19"/>
                </a:lnTo>
                <a:lnTo>
                  <a:pt x="454" y="19"/>
                </a:lnTo>
                <a:lnTo>
                  <a:pt x="448" y="21"/>
                </a:lnTo>
                <a:lnTo>
                  <a:pt x="447" y="21"/>
                </a:lnTo>
                <a:lnTo>
                  <a:pt x="445" y="21"/>
                </a:lnTo>
                <a:lnTo>
                  <a:pt x="445" y="21"/>
                </a:lnTo>
                <a:close/>
                <a:moveTo>
                  <a:pt x="216" y="32"/>
                </a:moveTo>
                <a:lnTo>
                  <a:pt x="216" y="32"/>
                </a:lnTo>
                <a:lnTo>
                  <a:pt x="218" y="32"/>
                </a:lnTo>
                <a:lnTo>
                  <a:pt x="218" y="32"/>
                </a:lnTo>
                <a:lnTo>
                  <a:pt x="218" y="32"/>
                </a:lnTo>
                <a:lnTo>
                  <a:pt x="192" y="41"/>
                </a:lnTo>
                <a:lnTo>
                  <a:pt x="180" y="47"/>
                </a:lnTo>
                <a:lnTo>
                  <a:pt x="168" y="55"/>
                </a:lnTo>
                <a:lnTo>
                  <a:pt x="168" y="55"/>
                </a:lnTo>
                <a:lnTo>
                  <a:pt x="180" y="53"/>
                </a:lnTo>
                <a:lnTo>
                  <a:pt x="191" y="50"/>
                </a:lnTo>
                <a:lnTo>
                  <a:pt x="191" y="50"/>
                </a:lnTo>
                <a:lnTo>
                  <a:pt x="215" y="44"/>
                </a:lnTo>
                <a:lnTo>
                  <a:pt x="215" y="44"/>
                </a:lnTo>
                <a:lnTo>
                  <a:pt x="245" y="36"/>
                </a:lnTo>
                <a:lnTo>
                  <a:pt x="261" y="32"/>
                </a:lnTo>
                <a:lnTo>
                  <a:pt x="267" y="29"/>
                </a:lnTo>
                <a:lnTo>
                  <a:pt x="273" y="26"/>
                </a:lnTo>
                <a:lnTo>
                  <a:pt x="273" y="26"/>
                </a:lnTo>
                <a:lnTo>
                  <a:pt x="264" y="24"/>
                </a:lnTo>
                <a:lnTo>
                  <a:pt x="255" y="24"/>
                </a:lnTo>
                <a:lnTo>
                  <a:pt x="245" y="27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29"/>
                </a:lnTo>
                <a:lnTo>
                  <a:pt x="239" y="29"/>
                </a:lnTo>
                <a:lnTo>
                  <a:pt x="233" y="29"/>
                </a:lnTo>
                <a:lnTo>
                  <a:pt x="227" y="30"/>
                </a:lnTo>
                <a:lnTo>
                  <a:pt x="223" y="32"/>
                </a:lnTo>
                <a:lnTo>
                  <a:pt x="216" y="32"/>
                </a:lnTo>
                <a:lnTo>
                  <a:pt x="216" y="32"/>
                </a:lnTo>
                <a:close/>
                <a:moveTo>
                  <a:pt x="450" y="29"/>
                </a:moveTo>
                <a:lnTo>
                  <a:pt x="450" y="29"/>
                </a:lnTo>
                <a:lnTo>
                  <a:pt x="450" y="27"/>
                </a:lnTo>
                <a:lnTo>
                  <a:pt x="447" y="26"/>
                </a:lnTo>
                <a:lnTo>
                  <a:pt x="445" y="26"/>
                </a:lnTo>
                <a:lnTo>
                  <a:pt x="444" y="27"/>
                </a:lnTo>
                <a:lnTo>
                  <a:pt x="444" y="27"/>
                </a:lnTo>
                <a:lnTo>
                  <a:pt x="447" y="29"/>
                </a:lnTo>
                <a:lnTo>
                  <a:pt x="450" y="30"/>
                </a:lnTo>
                <a:lnTo>
                  <a:pt x="459" y="30"/>
                </a:lnTo>
                <a:lnTo>
                  <a:pt x="459" y="30"/>
                </a:lnTo>
                <a:lnTo>
                  <a:pt x="465" y="32"/>
                </a:lnTo>
                <a:lnTo>
                  <a:pt x="470" y="30"/>
                </a:lnTo>
                <a:lnTo>
                  <a:pt x="476" y="29"/>
                </a:lnTo>
                <a:lnTo>
                  <a:pt x="480" y="26"/>
                </a:lnTo>
                <a:lnTo>
                  <a:pt x="480" y="26"/>
                </a:lnTo>
                <a:lnTo>
                  <a:pt x="465" y="26"/>
                </a:lnTo>
                <a:lnTo>
                  <a:pt x="450" y="29"/>
                </a:lnTo>
                <a:lnTo>
                  <a:pt x="450" y="29"/>
                </a:lnTo>
                <a:close/>
                <a:moveTo>
                  <a:pt x="506" y="27"/>
                </a:moveTo>
                <a:lnTo>
                  <a:pt x="506" y="27"/>
                </a:lnTo>
                <a:lnTo>
                  <a:pt x="497" y="27"/>
                </a:lnTo>
                <a:lnTo>
                  <a:pt x="488" y="29"/>
                </a:lnTo>
                <a:lnTo>
                  <a:pt x="471" y="35"/>
                </a:lnTo>
                <a:lnTo>
                  <a:pt x="471" y="35"/>
                </a:lnTo>
                <a:lnTo>
                  <a:pt x="512" y="39"/>
                </a:lnTo>
                <a:lnTo>
                  <a:pt x="535" y="41"/>
                </a:lnTo>
                <a:lnTo>
                  <a:pt x="558" y="39"/>
                </a:lnTo>
                <a:lnTo>
                  <a:pt x="558" y="39"/>
                </a:lnTo>
                <a:lnTo>
                  <a:pt x="561" y="36"/>
                </a:lnTo>
                <a:lnTo>
                  <a:pt x="563" y="33"/>
                </a:lnTo>
                <a:lnTo>
                  <a:pt x="563" y="33"/>
                </a:lnTo>
                <a:lnTo>
                  <a:pt x="549" y="33"/>
                </a:lnTo>
                <a:lnTo>
                  <a:pt x="534" y="30"/>
                </a:lnTo>
                <a:lnTo>
                  <a:pt x="520" y="29"/>
                </a:lnTo>
                <a:lnTo>
                  <a:pt x="506" y="27"/>
                </a:lnTo>
                <a:lnTo>
                  <a:pt x="506" y="27"/>
                </a:lnTo>
                <a:close/>
                <a:moveTo>
                  <a:pt x="610" y="30"/>
                </a:moveTo>
                <a:lnTo>
                  <a:pt x="610" y="30"/>
                </a:lnTo>
                <a:lnTo>
                  <a:pt x="581" y="27"/>
                </a:lnTo>
                <a:lnTo>
                  <a:pt x="567" y="26"/>
                </a:lnTo>
                <a:lnTo>
                  <a:pt x="552" y="27"/>
                </a:lnTo>
                <a:lnTo>
                  <a:pt x="552" y="27"/>
                </a:lnTo>
                <a:lnTo>
                  <a:pt x="581" y="30"/>
                </a:lnTo>
                <a:lnTo>
                  <a:pt x="596" y="30"/>
                </a:lnTo>
                <a:lnTo>
                  <a:pt x="610" y="30"/>
                </a:lnTo>
                <a:lnTo>
                  <a:pt x="610" y="30"/>
                </a:lnTo>
                <a:close/>
                <a:moveTo>
                  <a:pt x="165" y="42"/>
                </a:moveTo>
                <a:lnTo>
                  <a:pt x="165" y="42"/>
                </a:lnTo>
                <a:lnTo>
                  <a:pt x="186" y="36"/>
                </a:lnTo>
                <a:lnTo>
                  <a:pt x="207" y="29"/>
                </a:lnTo>
                <a:lnTo>
                  <a:pt x="207" y="29"/>
                </a:lnTo>
                <a:lnTo>
                  <a:pt x="184" y="35"/>
                </a:lnTo>
                <a:lnTo>
                  <a:pt x="174" y="38"/>
                </a:lnTo>
                <a:lnTo>
                  <a:pt x="165" y="42"/>
                </a:lnTo>
                <a:lnTo>
                  <a:pt x="165" y="42"/>
                </a:lnTo>
                <a:close/>
                <a:moveTo>
                  <a:pt x="424" y="33"/>
                </a:moveTo>
                <a:lnTo>
                  <a:pt x="424" y="33"/>
                </a:lnTo>
                <a:lnTo>
                  <a:pt x="425" y="35"/>
                </a:lnTo>
                <a:lnTo>
                  <a:pt x="427" y="33"/>
                </a:lnTo>
                <a:lnTo>
                  <a:pt x="430" y="32"/>
                </a:lnTo>
                <a:lnTo>
                  <a:pt x="430" y="32"/>
                </a:lnTo>
                <a:lnTo>
                  <a:pt x="425" y="32"/>
                </a:lnTo>
                <a:lnTo>
                  <a:pt x="424" y="33"/>
                </a:lnTo>
                <a:lnTo>
                  <a:pt x="424" y="33"/>
                </a:lnTo>
                <a:close/>
                <a:moveTo>
                  <a:pt x="258" y="39"/>
                </a:moveTo>
                <a:lnTo>
                  <a:pt x="258" y="39"/>
                </a:lnTo>
                <a:lnTo>
                  <a:pt x="274" y="38"/>
                </a:lnTo>
                <a:lnTo>
                  <a:pt x="284" y="36"/>
                </a:lnTo>
                <a:lnTo>
                  <a:pt x="291" y="33"/>
                </a:lnTo>
                <a:lnTo>
                  <a:pt x="291" y="33"/>
                </a:lnTo>
                <a:lnTo>
                  <a:pt x="273" y="35"/>
                </a:lnTo>
                <a:lnTo>
                  <a:pt x="264" y="36"/>
                </a:lnTo>
                <a:lnTo>
                  <a:pt x="258" y="39"/>
                </a:lnTo>
                <a:lnTo>
                  <a:pt x="258" y="39"/>
                </a:lnTo>
                <a:close/>
                <a:moveTo>
                  <a:pt x="416" y="35"/>
                </a:moveTo>
                <a:lnTo>
                  <a:pt x="416" y="35"/>
                </a:lnTo>
                <a:lnTo>
                  <a:pt x="421" y="35"/>
                </a:lnTo>
                <a:lnTo>
                  <a:pt x="422" y="35"/>
                </a:lnTo>
                <a:lnTo>
                  <a:pt x="422" y="33"/>
                </a:lnTo>
                <a:lnTo>
                  <a:pt x="422" y="33"/>
                </a:lnTo>
                <a:lnTo>
                  <a:pt x="419" y="33"/>
                </a:lnTo>
                <a:lnTo>
                  <a:pt x="416" y="35"/>
                </a:lnTo>
                <a:lnTo>
                  <a:pt x="416" y="35"/>
                </a:lnTo>
                <a:close/>
                <a:moveTo>
                  <a:pt x="698" y="42"/>
                </a:moveTo>
                <a:lnTo>
                  <a:pt x="698" y="42"/>
                </a:lnTo>
                <a:lnTo>
                  <a:pt x="694" y="38"/>
                </a:lnTo>
                <a:lnTo>
                  <a:pt x="691" y="38"/>
                </a:lnTo>
                <a:lnTo>
                  <a:pt x="688" y="36"/>
                </a:lnTo>
                <a:lnTo>
                  <a:pt x="688" y="36"/>
                </a:lnTo>
                <a:lnTo>
                  <a:pt x="689" y="39"/>
                </a:lnTo>
                <a:lnTo>
                  <a:pt x="692" y="41"/>
                </a:lnTo>
                <a:lnTo>
                  <a:pt x="698" y="42"/>
                </a:lnTo>
                <a:lnTo>
                  <a:pt x="698" y="42"/>
                </a:lnTo>
                <a:close/>
                <a:moveTo>
                  <a:pt x="335" y="39"/>
                </a:moveTo>
                <a:lnTo>
                  <a:pt x="335" y="39"/>
                </a:lnTo>
                <a:lnTo>
                  <a:pt x="343" y="39"/>
                </a:lnTo>
                <a:lnTo>
                  <a:pt x="345" y="38"/>
                </a:lnTo>
                <a:lnTo>
                  <a:pt x="346" y="38"/>
                </a:lnTo>
                <a:lnTo>
                  <a:pt x="346" y="38"/>
                </a:lnTo>
                <a:lnTo>
                  <a:pt x="340" y="38"/>
                </a:lnTo>
                <a:lnTo>
                  <a:pt x="337" y="38"/>
                </a:lnTo>
                <a:lnTo>
                  <a:pt x="335" y="39"/>
                </a:lnTo>
                <a:lnTo>
                  <a:pt x="335" y="39"/>
                </a:lnTo>
                <a:close/>
                <a:moveTo>
                  <a:pt x="361" y="39"/>
                </a:moveTo>
                <a:lnTo>
                  <a:pt x="361" y="39"/>
                </a:lnTo>
                <a:lnTo>
                  <a:pt x="360" y="38"/>
                </a:lnTo>
                <a:lnTo>
                  <a:pt x="355" y="36"/>
                </a:lnTo>
                <a:lnTo>
                  <a:pt x="348" y="38"/>
                </a:lnTo>
                <a:lnTo>
                  <a:pt x="348" y="38"/>
                </a:lnTo>
                <a:lnTo>
                  <a:pt x="349" y="39"/>
                </a:lnTo>
                <a:lnTo>
                  <a:pt x="352" y="39"/>
                </a:lnTo>
                <a:lnTo>
                  <a:pt x="357" y="38"/>
                </a:lnTo>
                <a:lnTo>
                  <a:pt x="361" y="39"/>
                </a:lnTo>
                <a:lnTo>
                  <a:pt x="361" y="39"/>
                </a:lnTo>
                <a:close/>
                <a:moveTo>
                  <a:pt x="570" y="39"/>
                </a:moveTo>
                <a:lnTo>
                  <a:pt x="570" y="39"/>
                </a:lnTo>
                <a:lnTo>
                  <a:pt x="587" y="41"/>
                </a:lnTo>
                <a:lnTo>
                  <a:pt x="601" y="39"/>
                </a:lnTo>
                <a:lnTo>
                  <a:pt x="601" y="39"/>
                </a:lnTo>
                <a:lnTo>
                  <a:pt x="585" y="36"/>
                </a:lnTo>
                <a:lnTo>
                  <a:pt x="576" y="38"/>
                </a:lnTo>
                <a:lnTo>
                  <a:pt x="572" y="38"/>
                </a:lnTo>
                <a:lnTo>
                  <a:pt x="570" y="39"/>
                </a:lnTo>
                <a:lnTo>
                  <a:pt x="570" y="39"/>
                </a:lnTo>
                <a:close/>
                <a:moveTo>
                  <a:pt x="631" y="39"/>
                </a:moveTo>
                <a:lnTo>
                  <a:pt x="631" y="39"/>
                </a:lnTo>
                <a:lnTo>
                  <a:pt x="634" y="41"/>
                </a:lnTo>
                <a:lnTo>
                  <a:pt x="636" y="39"/>
                </a:lnTo>
                <a:lnTo>
                  <a:pt x="637" y="39"/>
                </a:lnTo>
                <a:lnTo>
                  <a:pt x="637" y="39"/>
                </a:lnTo>
                <a:lnTo>
                  <a:pt x="633" y="38"/>
                </a:lnTo>
                <a:lnTo>
                  <a:pt x="631" y="38"/>
                </a:lnTo>
                <a:lnTo>
                  <a:pt x="631" y="39"/>
                </a:lnTo>
                <a:lnTo>
                  <a:pt x="631" y="39"/>
                </a:lnTo>
                <a:close/>
                <a:moveTo>
                  <a:pt x="297" y="42"/>
                </a:moveTo>
                <a:lnTo>
                  <a:pt x="297" y="42"/>
                </a:lnTo>
                <a:lnTo>
                  <a:pt x="308" y="41"/>
                </a:lnTo>
                <a:lnTo>
                  <a:pt x="317" y="39"/>
                </a:lnTo>
                <a:lnTo>
                  <a:pt x="317" y="39"/>
                </a:lnTo>
                <a:lnTo>
                  <a:pt x="312" y="39"/>
                </a:lnTo>
                <a:lnTo>
                  <a:pt x="306" y="39"/>
                </a:lnTo>
                <a:lnTo>
                  <a:pt x="297" y="42"/>
                </a:lnTo>
                <a:lnTo>
                  <a:pt x="297" y="42"/>
                </a:lnTo>
                <a:close/>
                <a:moveTo>
                  <a:pt x="459" y="41"/>
                </a:moveTo>
                <a:lnTo>
                  <a:pt x="459" y="41"/>
                </a:lnTo>
                <a:lnTo>
                  <a:pt x="463" y="42"/>
                </a:lnTo>
                <a:lnTo>
                  <a:pt x="466" y="42"/>
                </a:lnTo>
                <a:lnTo>
                  <a:pt x="468" y="39"/>
                </a:lnTo>
                <a:lnTo>
                  <a:pt x="468" y="39"/>
                </a:lnTo>
                <a:lnTo>
                  <a:pt x="463" y="39"/>
                </a:lnTo>
                <a:lnTo>
                  <a:pt x="460" y="39"/>
                </a:lnTo>
                <a:lnTo>
                  <a:pt x="459" y="41"/>
                </a:lnTo>
                <a:lnTo>
                  <a:pt x="459" y="41"/>
                </a:lnTo>
                <a:close/>
                <a:moveTo>
                  <a:pt x="474" y="44"/>
                </a:moveTo>
                <a:lnTo>
                  <a:pt x="474" y="44"/>
                </a:lnTo>
                <a:lnTo>
                  <a:pt x="488" y="44"/>
                </a:lnTo>
                <a:lnTo>
                  <a:pt x="500" y="42"/>
                </a:lnTo>
                <a:lnTo>
                  <a:pt x="500" y="42"/>
                </a:lnTo>
                <a:lnTo>
                  <a:pt x="488" y="41"/>
                </a:lnTo>
                <a:lnTo>
                  <a:pt x="474" y="39"/>
                </a:lnTo>
                <a:lnTo>
                  <a:pt x="474" y="39"/>
                </a:lnTo>
                <a:lnTo>
                  <a:pt x="474" y="44"/>
                </a:lnTo>
                <a:lnTo>
                  <a:pt x="474" y="44"/>
                </a:lnTo>
                <a:close/>
                <a:moveTo>
                  <a:pt x="707" y="48"/>
                </a:moveTo>
                <a:lnTo>
                  <a:pt x="707" y="48"/>
                </a:lnTo>
                <a:lnTo>
                  <a:pt x="707" y="47"/>
                </a:lnTo>
                <a:lnTo>
                  <a:pt x="707" y="45"/>
                </a:lnTo>
                <a:lnTo>
                  <a:pt x="707" y="44"/>
                </a:lnTo>
                <a:lnTo>
                  <a:pt x="707" y="42"/>
                </a:lnTo>
                <a:lnTo>
                  <a:pt x="707" y="42"/>
                </a:lnTo>
                <a:lnTo>
                  <a:pt x="706" y="42"/>
                </a:lnTo>
                <a:lnTo>
                  <a:pt x="706" y="42"/>
                </a:lnTo>
                <a:lnTo>
                  <a:pt x="704" y="42"/>
                </a:lnTo>
                <a:lnTo>
                  <a:pt x="704" y="42"/>
                </a:lnTo>
                <a:lnTo>
                  <a:pt x="706" y="44"/>
                </a:lnTo>
                <a:lnTo>
                  <a:pt x="706" y="45"/>
                </a:lnTo>
                <a:lnTo>
                  <a:pt x="706" y="47"/>
                </a:lnTo>
                <a:lnTo>
                  <a:pt x="707" y="48"/>
                </a:lnTo>
                <a:lnTo>
                  <a:pt x="707" y="48"/>
                </a:lnTo>
                <a:close/>
                <a:moveTo>
                  <a:pt x="303" y="50"/>
                </a:moveTo>
                <a:lnTo>
                  <a:pt x="303" y="50"/>
                </a:lnTo>
                <a:lnTo>
                  <a:pt x="316" y="51"/>
                </a:lnTo>
                <a:lnTo>
                  <a:pt x="328" y="51"/>
                </a:lnTo>
                <a:lnTo>
                  <a:pt x="338" y="48"/>
                </a:lnTo>
                <a:lnTo>
                  <a:pt x="348" y="44"/>
                </a:lnTo>
                <a:lnTo>
                  <a:pt x="348" y="44"/>
                </a:lnTo>
                <a:lnTo>
                  <a:pt x="323" y="44"/>
                </a:lnTo>
                <a:lnTo>
                  <a:pt x="312" y="47"/>
                </a:lnTo>
                <a:lnTo>
                  <a:pt x="303" y="50"/>
                </a:lnTo>
                <a:lnTo>
                  <a:pt x="303" y="50"/>
                </a:lnTo>
                <a:close/>
                <a:moveTo>
                  <a:pt x="348" y="51"/>
                </a:moveTo>
                <a:lnTo>
                  <a:pt x="348" y="51"/>
                </a:lnTo>
                <a:lnTo>
                  <a:pt x="354" y="50"/>
                </a:lnTo>
                <a:lnTo>
                  <a:pt x="360" y="48"/>
                </a:lnTo>
                <a:lnTo>
                  <a:pt x="363" y="47"/>
                </a:lnTo>
                <a:lnTo>
                  <a:pt x="364" y="44"/>
                </a:lnTo>
                <a:lnTo>
                  <a:pt x="364" y="44"/>
                </a:lnTo>
                <a:lnTo>
                  <a:pt x="355" y="47"/>
                </a:lnTo>
                <a:lnTo>
                  <a:pt x="351" y="48"/>
                </a:lnTo>
                <a:lnTo>
                  <a:pt x="348" y="51"/>
                </a:lnTo>
                <a:lnTo>
                  <a:pt x="348" y="51"/>
                </a:lnTo>
                <a:close/>
                <a:moveTo>
                  <a:pt x="148" y="55"/>
                </a:moveTo>
                <a:lnTo>
                  <a:pt x="148" y="55"/>
                </a:lnTo>
                <a:lnTo>
                  <a:pt x="157" y="55"/>
                </a:lnTo>
                <a:lnTo>
                  <a:pt x="163" y="51"/>
                </a:lnTo>
                <a:lnTo>
                  <a:pt x="175" y="45"/>
                </a:lnTo>
                <a:lnTo>
                  <a:pt x="175" y="45"/>
                </a:lnTo>
                <a:lnTo>
                  <a:pt x="160" y="50"/>
                </a:lnTo>
                <a:lnTo>
                  <a:pt x="148" y="55"/>
                </a:lnTo>
                <a:lnTo>
                  <a:pt x="148" y="55"/>
                </a:lnTo>
                <a:close/>
                <a:moveTo>
                  <a:pt x="216" y="47"/>
                </a:moveTo>
                <a:lnTo>
                  <a:pt x="216" y="47"/>
                </a:lnTo>
                <a:lnTo>
                  <a:pt x="221" y="47"/>
                </a:lnTo>
                <a:lnTo>
                  <a:pt x="223" y="45"/>
                </a:lnTo>
                <a:lnTo>
                  <a:pt x="221" y="45"/>
                </a:lnTo>
                <a:lnTo>
                  <a:pt x="221" y="45"/>
                </a:lnTo>
                <a:lnTo>
                  <a:pt x="221" y="45"/>
                </a:lnTo>
                <a:lnTo>
                  <a:pt x="219" y="47"/>
                </a:lnTo>
                <a:lnTo>
                  <a:pt x="216" y="47"/>
                </a:lnTo>
                <a:lnTo>
                  <a:pt x="216" y="47"/>
                </a:lnTo>
                <a:close/>
                <a:moveTo>
                  <a:pt x="428" y="47"/>
                </a:moveTo>
                <a:lnTo>
                  <a:pt x="428" y="47"/>
                </a:lnTo>
                <a:lnTo>
                  <a:pt x="425" y="45"/>
                </a:lnTo>
                <a:lnTo>
                  <a:pt x="419" y="45"/>
                </a:lnTo>
                <a:lnTo>
                  <a:pt x="407" y="45"/>
                </a:lnTo>
                <a:lnTo>
                  <a:pt x="407" y="45"/>
                </a:lnTo>
                <a:lnTo>
                  <a:pt x="412" y="47"/>
                </a:lnTo>
                <a:lnTo>
                  <a:pt x="418" y="47"/>
                </a:lnTo>
                <a:lnTo>
                  <a:pt x="428" y="47"/>
                </a:lnTo>
                <a:lnTo>
                  <a:pt x="428" y="47"/>
                </a:lnTo>
                <a:close/>
                <a:moveTo>
                  <a:pt x="628" y="55"/>
                </a:moveTo>
                <a:lnTo>
                  <a:pt x="628" y="55"/>
                </a:lnTo>
                <a:lnTo>
                  <a:pt x="633" y="53"/>
                </a:lnTo>
                <a:lnTo>
                  <a:pt x="639" y="53"/>
                </a:lnTo>
                <a:lnTo>
                  <a:pt x="645" y="53"/>
                </a:lnTo>
                <a:lnTo>
                  <a:pt x="649" y="51"/>
                </a:lnTo>
                <a:lnTo>
                  <a:pt x="649" y="51"/>
                </a:lnTo>
                <a:lnTo>
                  <a:pt x="640" y="47"/>
                </a:lnTo>
                <a:lnTo>
                  <a:pt x="628" y="45"/>
                </a:lnTo>
                <a:lnTo>
                  <a:pt x="628" y="45"/>
                </a:lnTo>
                <a:lnTo>
                  <a:pt x="628" y="55"/>
                </a:lnTo>
                <a:lnTo>
                  <a:pt x="628" y="55"/>
                </a:lnTo>
                <a:close/>
                <a:moveTo>
                  <a:pt x="219" y="53"/>
                </a:moveTo>
                <a:lnTo>
                  <a:pt x="219" y="53"/>
                </a:lnTo>
                <a:lnTo>
                  <a:pt x="236" y="50"/>
                </a:lnTo>
                <a:lnTo>
                  <a:pt x="244" y="48"/>
                </a:lnTo>
                <a:lnTo>
                  <a:pt x="252" y="45"/>
                </a:lnTo>
                <a:lnTo>
                  <a:pt x="252" y="45"/>
                </a:lnTo>
                <a:lnTo>
                  <a:pt x="235" y="48"/>
                </a:lnTo>
                <a:lnTo>
                  <a:pt x="227" y="50"/>
                </a:lnTo>
                <a:lnTo>
                  <a:pt x="219" y="53"/>
                </a:lnTo>
                <a:lnTo>
                  <a:pt x="219" y="53"/>
                </a:lnTo>
                <a:close/>
                <a:moveTo>
                  <a:pt x="581" y="48"/>
                </a:moveTo>
                <a:lnTo>
                  <a:pt x="581" y="48"/>
                </a:lnTo>
                <a:lnTo>
                  <a:pt x="601" y="53"/>
                </a:lnTo>
                <a:lnTo>
                  <a:pt x="622" y="55"/>
                </a:lnTo>
                <a:lnTo>
                  <a:pt x="622" y="55"/>
                </a:lnTo>
                <a:lnTo>
                  <a:pt x="622" y="50"/>
                </a:lnTo>
                <a:lnTo>
                  <a:pt x="622" y="45"/>
                </a:lnTo>
                <a:lnTo>
                  <a:pt x="622" y="45"/>
                </a:lnTo>
                <a:lnTo>
                  <a:pt x="599" y="47"/>
                </a:lnTo>
                <a:lnTo>
                  <a:pt x="588" y="47"/>
                </a:lnTo>
                <a:lnTo>
                  <a:pt x="581" y="48"/>
                </a:lnTo>
                <a:lnTo>
                  <a:pt x="581" y="48"/>
                </a:lnTo>
                <a:close/>
                <a:moveTo>
                  <a:pt x="381" y="50"/>
                </a:moveTo>
                <a:lnTo>
                  <a:pt x="381" y="50"/>
                </a:lnTo>
                <a:lnTo>
                  <a:pt x="389" y="50"/>
                </a:lnTo>
                <a:lnTo>
                  <a:pt x="395" y="48"/>
                </a:lnTo>
                <a:lnTo>
                  <a:pt x="395" y="48"/>
                </a:lnTo>
                <a:lnTo>
                  <a:pt x="392" y="47"/>
                </a:lnTo>
                <a:lnTo>
                  <a:pt x="389" y="47"/>
                </a:lnTo>
                <a:lnTo>
                  <a:pt x="381" y="50"/>
                </a:lnTo>
                <a:lnTo>
                  <a:pt x="381" y="50"/>
                </a:lnTo>
                <a:close/>
                <a:moveTo>
                  <a:pt x="204" y="50"/>
                </a:moveTo>
                <a:lnTo>
                  <a:pt x="204" y="50"/>
                </a:lnTo>
                <a:lnTo>
                  <a:pt x="207" y="50"/>
                </a:lnTo>
                <a:lnTo>
                  <a:pt x="209" y="48"/>
                </a:lnTo>
                <a:lnTo>
                  <a:pt x="209" y="48"/>
                </a:lnTo>
                <a:lnTo>
                  <a:pt x="206" y="50"/>
                </a:lnTo>
                <a:lnTo>
                  <a:pt x="204" y="50"/>
                </a:lnTo>
                <a:lnTo>
                  <a:pt x="204" y="50"/>
                </a:lnTo>
                <a:close/>
                <a:moveTo>
                  <a:pt x="233" y="65"/>
                </a:moveTo>
                <a:lnTo>
                  <a:pt x="233" y="65"/>
                </a:lnTo>
                <a:lnTo>
                  <a:pt x="235" y="64"/>
                </a:lnTo>
                <a:lnTo>
                  <a:pt x="235" y="65"/>
                </a:lnTo>
                <a:lnTo>
                  <a:pt x="233" y="68"/>
                </a:lnTo>
                <a:lnTo>
                  <a:pt x="233" y="68"/>
                </a:lnTo>
                <a:lnTo>
                  <a:pt x="259" y="61"/>
                </a:lnTo>
                <a:lnTo>
                  <a:pt x="271" y="56"/>
                </a:lnTo>
                <a:lnTo>
                  <a:pt x="284" y="50"/>
                </a:lnTo>
                <a:lnTo>
                  <a:pt x="284" y="50"/>
                </a:lnTo>
                <a:lnTo>
                  <a:pt x="270" y="51"/>
                </a:lnTo>
                <a:lnTo>
                  <a:pt x="256" y="55"/>
                </a:lnTo>
                <a:lnTo>
                  <a:pt x="242" y="58"/>
                </a:lnTo>
                <a:lnTo>
                  <a:pt x="238" y="61"/>
                </a:lnTo>
                <a:lnTo>
                  <a:pt x="233" y="65"/>
                </a:lnTo>
                <a:lnTo>
                  <a:pt x="233" y="65"/>
                </a:lnTo>
                <a:close/>
                <a:moveTo>
                  <a:pt x="535" y="51"/>
                </a:moveTo>
                <a:lnTo>
                  <a:pt x="535" y="51"/>
                </a:lnTo>
                <a:lnTo>
                  <a:pt x="538" y="51"/>
                </a:lnTo>
                <a:lnTo>
                  <a:pt x="540" y="51"/>
                </a:lnTo>
                <a:lnTo>
                  <a:pt x="540" y="50"/>
                </a:lnTo>
                <a:lnTo>
                  <a:pt x="540" y="50"/>
                </a:lnTo>
                <a:lnTo>
                  <a:pt x="537" y="50"/>
                </a:lnTo>
                <a:lnTo>
                  <a:pt x="535" y="51"/>
                </a:lnTo>
                <a:lnTo>
                  <a:pt x="535" y="51"/>
                </a:lnTo>
                <a:close/>
                <a:moveTo>
                  <a:pt x="451" y="55"/>
                </a:moveTo>
                <a:lnTo>
                  <a:pt x="451" y="55"/>
                </a:lnTo>
                <a:lnTo>
                  <a:pt x="468" y="59"/>
                </a:lnTo>
                <a:lnTo>
                  <a:pt x="488" y="62"/>
                </a:lnTo>
                <a:lnTo>
                  <a:pt x="488" y="62"/>
                </a:lnTo>
                <a:lnTo>
                  <a:pt x="489" y="58"/>
                </a:lnTo>
                <a:lnTo>
                  <a:pt x="488" y="55"/>
                </a:lnTo>
                <a:lnTo>
                  <a:pt x="486" y="53"/>
                </a:lnTo>
                <a:lnTo>
                  <a:pt x="482" y="53"/>
                </a:lnTo>
                <a:lnTo>
                  <a:pt x="471" y="53"/>
                </a:lnTo>
                <a:lnTo>
                  <a:pt x="466" y="51"/>
                </a:lnTo>
                <a:lnTo>
                  <a:pt x="463" y="50"/>
                </a:lnTo>
                <a:lnTo>
                  <a:pt x="463" y="50"/>
                </a:lnTo>
                <a:lnTo>
                  <a:pt x="460" y="53"/>
                </a:lnTo>
                <a:lnTo>
                  <a:pt x="457" y="53"/>
                </a:lnTo>
                <a:lnTo>
                  <a:pt x="454" y="53"/>
                </a:lnTo>
                <a:lnTo>
                  <a:pt x="451" y="55"/>
                </a:lnTo>
                <a:lnTo>
                  <a:pt x="451" y="55"/>
                </a:lnTo>
                <a:close/>
                <a:moveTo>
                  <a:pt x="518" y="53"/>
                </a:moveTo>
                <a:lnTo>
                  <a:pt x="518" y="53"/>
                </a:lnTo>
                <a:lnTo>
                  <a:pt x="523" y="53"/>
                </a:lnTo>
                <a:lnTo>
                  <a:pt x="524" y="53"/>
                </a:lnTo>
                <a:lnTo>
                  <a:pt x="526" y="51"/>
                </a:lnTo>
                <a:lnTo>
                  <a:pt x="526" y="51"/>
                </a:lnTo>
                <a:lnTo>
                  <a:pt x="524" y="51"/>
                </a:lnTo>
                <a:lnTo>
                  <a:pt x="521" y="51"/>
                </a:lnTo>
                <a:lnTo>
                  <a:pt x="518" y="53"/>
                </a:lnTo>
                <a:lnTo>
                  <a:pt x="518" y="53"/>
                </a:lnTo>
                <a:close/>
                <a:moveTo>
                  <a:pt x="558" y="53"/>
                </a:moveTo>
                <a:lnTo>
                  <a:pt x="558" y="53"/>
                </a:lnTo>
                <a:lnTo>
                  <a:pt x="558" y="51"/>
                </a:lnTo>
                <a:lnTo>
                  <a:pt x="556" y="51"/>
                </a:lnTo>
                <a:lnTo>
                  <a:pt x="555" y="51"/>
                </a:lnTo>
                <a:lnTo>
                  <a:pt x="556" y="50"/>
                </a:lnTo>
                <a:lnTo>
                  <a:pt x="556" y="50"/>
                </a:lnTo>
                <a:lnTo>
                  <a:pt x="549" y="51"/>
                </a:lnTo>
                <a:lnTo>
                  <a:pt x="546" y="50"/>
                </a:lnTo>
                <a:lnTo>
                  <a:pt x="541" y="51"/>
                </a:lnTo>
                <a:lnTo>
                  <a:pt x="541" y="51"/>
                </a:lnTo>
                <a:lnTo>
                  <a:pt x="549" y="51"/>
                </a:lnTo>
                <a:lnTo>
                  <a:pt x="558" y="53"/>
                </a:lnTo>
                <a:lnTo>
                  <a:pt x="558" y="53"/>
                </a:lnTo>
                <a:close/>
                <a:moveTo>
                  <a:pt x="700" y="56"/>
                </a:moveTo>
                <a:lnTo>
                  <a:pt x="700" y="56"/>
                </a:lnTo>
                <a:lnTo>
                  <a:pt x="686" y="50"/>
                </a:lnTo>
                <a:lnTo>
                  <a:pt x="686" y="50"/>
                </a:lnTo>
                <a:lnTo>
                  <a:pt x="689" y="55"/>
                </a:lnTo>
                <a:lnTo>
                  <a:pt x="692" y="58"/>
                </a:lnTo>
                <a:lnTo>
                  <a:pt x="697" y="58"/>
                </a:lnTo>
                <a:lnTo>
                  <a:pt x="698" y="58"/>
                </a:lnTo>
                <a:lnTo>
                  <a:pt x="700" y="56"/>
                </a:lnTo>
                <a:lnTo>
                  <a:pt x="700" y="56"/>
                </a:lnTo>
                <a:close/>
                <a:moveTo>
                  <a:pt x="378" y="59"/>
                </a:moveTo>
                <a:lnTo>
                  <a:pt x="378" y="59"/>
                </a:lnTo>
                <a:lnTo>
                  <a:pt x="384" y="62"/>
                </a:lnTo>
                <a:lnTo>
                  <a:pt x="390" y="62"/>
                </a:lnTo>
                <a:lnTo>
                  <a:pt x="398" y="62"/>
                </a:lnTo>
                <a:lnTo>
                  <a:pt x="404" y="61"/>
                </a:lnTo>
                <a:lnTo>
                  <a:pt x="418" y="56"/>
                </a:lnTo>
                <a:lnTo>
                  <a:pt x="431" y="53"/>
                </a:lnTo>
                <a:lnTo>
                  <a:pt x="431" y="53"/>
                </a:lnTo>
                <a:lnTo>
                  <a:pt x="425" y="51"/>
                </a:lnTo>
                <a:lnTo>
                  <a:pt x="419" y="53"/>
                </a:lnTo>
                <a:lnTo>
                  <a:pt x="406" y="55"/>
                </a:lnTo>
                <a:lnTo>
                  <a:pt x="392" y="58"/>
                </a:lnTo>
                <a:lnTo>
                  <a:pt x="378" y="59"/>
                </a:lnTo>
                <a:lnTo>
                  <a:pt x="378" y="59"/>
                </a:lnTo>
                <a:close/>
                <a:moveTo>
                  <a:pt x="718" y="56"/>
                </a:moveTo>
                <a:lnTo>
                  <a:pt x="718" y="56"/>
                </a:lnTo>
                <a:lnTo>
                  <a:pt x="720" y="56"/>
                </a:lnTo>
                <a:lnTo>
                  <a:pt x="721" y="55"/>
                </a:lnTo>
                <a:lnTo>
                  <a:pt x="721" y="53"/>
                </a:lnTo>
                <a:lnTo>
                  <a:pt x="720" y="51"/>
                </a:lnTo>
                <a:lnTo>
                  <a:pt x="720" y="51"/>
                </a:lnTo>
                <a:lnTo>
                  <a:pt x="718" y="53"/>
                </a:lnTo>
                <a:lnTo>
                  <a:pt x="718" y="56"/>
                </a:lnTo>
                <a:lnTo>
                  <a:pt x="718" y="56"/>
                </a:lnTo>
                <a:close/>
                <a:moveTo>
                  <a:pt x="187" y="56"/>
                </a:moveTo>
                <a:lnTo>
                  <a:pt x="187" y="56"/>
                </a:lnTo>
                <a:lnTo>
                  <a:pt x="192" y="55"/>
                </a:lnTo>
                <a:lnTo>
                  <a:pt x="194" y="55"/>
                </a:lnTo>
                <a:lnTo>
                  <a:pt x="195" y="53"/>
                </a:lnTo>
                <a:lnTo>
                  <a:pt x="195" y="53"/>
                </a:lnTo>
                <a:lnTo>
                  <a:pt x="191" y="53"/>
                </a:lnTo>
                <a:lnTo>
                  <a:pt x="189" y="55"/>
                </a:lnTo>
                <a:lnTo>
                  <a:pt x="187" y="56"/>
                </a:lnTo>
                <a:lnTo>
                  <a:pt x="187" y="56"/>
                </a:lnTo>
                <a:close/>
                <a:moveTo>
                  <a:pt x="291" y="53"/>
                </a:moveTo>
                <a:lnTo>
                  <a:pt x="291" y="53"/>
                </a:lnTo>
                <a:lnTo>
                  <a:pt x="276" y="59"/>
                </a:lnTo>
                <a:lnTo>
                  <a:pt x="268" y="62"/>
                </a:lnTo>
                <a:lnTo>
                  <a:pt x="259" y="64"/>
                </a:lnTo>
                <a:lnTo>
                  <a:pt x="259" y="64"/>
                </a:lnTo>
                <a:lnTo>
                  <a:pt x="255" y="67"/>
                </a:lnTo>
                <a:lnTo>
                  <a:pt x="247" y="70"/>
                </a:lnTo>
                <a:lnTo>
                  <a:pt x="235" y="73"/>
                </a:lnTo>
                <a:lnTo>
                  <a:pt x="235" y="73"/>
                </a:lnTo>
                <a:lnTo>
                  <a:pt x="235" y="74"/>
                </a:lnTo>
                <a:lnTo>
                  <a:pt x="236" y="76"/>
                </a:lnTo>
                <a:lnTo>
                  <a:pt x="238" y="76"/>
                </a:lnTo>
                <a:lnTo>
                  <a:pt x="238" y="77"/>
                </a:lnTo>
                <a:lnTo>
                  <a:pt x="238" y="77"/>
                </a:lnTo>
                <a:lnTo>
                  <a:pt x="277" y="68"/>
                </a:lnTo>
                <a:lnTo>
                  <a:pt x="296" y="62"/>
                </a:lnTo>
                <a:lnTo>
                  <a:pt x="314" y="56"/>
                </a:lnTo>
                <a:lnTo>
                  <a:pt x="314" y="56"/>
                </a:lnTo>
                <a:lnTo>
                  <a:pt x="303" y="55"/>
                </a:lnTo>
                <a:lnTo>
                  <a:pt x="291" y="53"/>
                </a:lnTo>
                <a:lnTo>
                  <a:pt x="291" y="53"/>
                </a:lnTo>
                <a:close/>
                <a:moveTo>
                  <a:pt x="494" y="64"/>
                </a:moveTo>
                <a:lnTo>
                  <a:pt x="494" y="64"/>
                </a:lnTo>
                <a:lnTo>
                  <a:pt x="502" y="64"/>
                </a:lnTo>
                <a:lnTo>
                  <a:pt x="502" y="64"/>
                </a:lnTo>
                <a:lnTo>
                  <a:pt x="503" y="59"/>
                </a:lnTo>
                <a:lnTo>
                  <a:pt x="505" y="56"/>
                </a:lnTo>
                <a:lnTo>
                  <a:pt x="505" y="56"/>
                </a:lnTo>
                <a:lnTo>
                  <a:pt x="500" y="55"/>
                </a:lnTo>
                <a:lnTo>
                  <a:pt x="495" y="53"/>
                </a:lnTo>
                <a:lnTo>
                  <a:pt x="495" y="53"/>
                </a:lnTo>
                <a:lnTo>
                  <a:pt x="495" y="56"/>
                </a:lnTo>
                <a:lnTo>
                  <a:pt x="495" y="59"/>
                </a:lnTo>
                <a:lnTo>
                  <a:pt x="494" y="64"/>
                </a:lnTo>
                <a:lnTo>
                  <a:pt x="494" y="64"/>
                </a:lnTo>
                <a:close/>
                <a:moveTo>
                  <a:pt x="364" y="58"/>
                </a:moveTo>
                <a:lnTo>
                  <a:pt x="364" y="58"/>
                </a:lnTo>
                <a:lnTo>
                  <a:pt x="372" y="58"/>
                </a:lnTo>
                <a:lnTo>
                  <a:pt x="375" y="56"/>
                </a:lnTo>
                <a:lnTo>
                  <a:pt x="377" y="55"/>
                </a:lnTo>
                <a:lnTo>
                  <a:pt x="377" y="55"/>
                </a:lnTo>
                <a:lnTo>
                  <a:pt x="370" y="55"/>
                </a:lnTo>
                <a:lnTo>
                  <a:pt x="367" y="56"/>
                </a:lnTo>
                <a:lnTo>
                  <a:pt x="364" y="58"/>
                </a:lnTo>
                <a:lnTo>
                  <a:pt x="364" y="58"/>
                </a:lnTo>
                <a:close/>
                <a:moveTo>
                  <a:pt x="178" y="59"/>
                </a:moveTo>
                <a:lnTo>
                  <a:pt x="178" y="59"/>
                </a:lnTo>
                <a:lnTo>
                  <a:pt x="183" y="58"/>
                </a:lnTo>
                <a:lnTo>
                  <a:pt x="184" y="56"/>
                </a:lnTo>
                <a:lnTo>
                  <a:pt x="186" y="55"/>
                </a:lnTo>
                <a:lnTo>
                  <a:pt x="186" y="55"/>
                </a:lnTo>
                <a:lnTo>
                  <a:pt x="181" y="56"/>
                </a:lnTo>
                <a:lnTo>
                  <a:pt x="180" y="58"/>
                </a:lnTo>
                <a:lnTo>
                  <a:pt x="178" y="59"/>
                </a:lnTo>
                <a:lnTo>
                  <a:pt x="178" y="59"/>
                </a:lnTo>
                <a:close/>
                <a:moveTo>
                  <a:pt x="444" y="56"/>
                </a:moveTo>
                <a:lnTo>
                  <a:pt x="444" y="56"/>
                </a:lnTo>
                <a:lnTo>
                  <a:pt x="422" y="61"/>
                </a:lnTo>
                <a:lnTo>
                  <a:pt x="402" y="67"/>
                </a:lnTo>
                <a:lnTo>
                  <a:pt x="402" y="67"/>
                </a:lnTo>
                <a:lnTo>
                  <a:pt x="421" y="67"/>
                </a:lnTo>
                <a:lnTo>
                  <a:pt x="438" y="67"/>
                </a:lnTo>
                <a:lnTo>
                  <a:pt x="473" y="64"/>
                </a:lnTo>
                <a:lnTo>
                  <a:pt x="473" y="64"/>
                </a:lnTo>
                <a:lnTo>
                  <a:pt x="457" y="61"/>
                </a:lnTo>
                <a:lnTo>
                  <a:pt x="450" y="59"/>
                </a:lnTo>
                <a:lnTo>
                  <a:pt x="444" y="56"/>
                </a:lnTo>
                <a:lnTo>
                  <a:pt x="444" y="56"/>
                </a:lnTo>
                <a:close/>
                <a:moveTo>
                  <a:pt x="532" y="58"/>
                </a:moveTo>
                <a:lnTo>
                  <a:pt x="532" y="58"/>
                </a:lnTo>
                <a:lnTo>
                  <a:pt x="535" y="59"/>
                </a:lnTo>
                <a:lnTo>
                  <a:pt x="538" y="59"/>
                </a:lnTo>
                <a:lnTo>
                  <a:pt x="547" y="59"/>
                </a:lnTo>
                <a:lnTo>
                  <a:pt x="563" y="58"/>
                </a:lnTo>
                <a:lnTo>
                  <a:pt x="563" y="58"/>
                </a:lnTo>
                <a:lnTo>
                  <a:pt x="547" y="56"/>
                </a:lnTo>
                <a:lnTo>
                  <a:pt x="540" y="56"/>
                </a:lnTo>
                <a:lnTo>
                  <a:pt x="532" y="58"/>
                </a:lnTo>
                <a:lnTo>
                  <a:pt x="532" y="58"/>
                </a:lnTo>
                <a:close/>
                <a:moveTo>
                  <a:pt x="335" y="61"/>
                </a:moveTo>
                <a:lnTo>
                  <a:pt x="335" y="61"/>
                </a:lnTo>
                <a:lnTo>
                  <a:pt x="341" y="62"/>
                </a:lnTo>
                <a:lnTo>
                  <a:pt x="348" y="64"/>
                </a:lnTo>
                <a:lnTo>
                  <a:pt x="348" y="64"/>
                </a:lnTo>
                <a:lnTo>
                  <a:pt x="349" y="61"/>
                </a:lnTo>
                <a:lnTo>
                  <a:pt x="351" y="58"/>
                </a:lnTo>
                <a:lnTo>
                  <a:pt x="351" y="58"/>
                </a:lnTo>
                <a:lnTo>
                  <a:pt x="341" y="59"/>
                </a:lnTo>
                <a:lnTo>
                  <a:pt x="338" y="59"/>
                </a:lnTo>
                <a:lnTo>
                  <a:pt x="335" y="61"/>
                </a:lnTo>
                <a:lnTo>
                  <a:pt x="335" y="61"/>
                </a:lnTo>
                <a:close/>
                <a:moveTo>
                  <a:pt x="649" y="59"/>
                </a:moveTo>
                <a:lnTo>
                  <a:pt x="649" y="59"/>
                </a:lnTo>
                <a:lnTo>
                  <a:pt x="653" y="61"/>
                </a:lnTo>
                <a:lnTo>
                  <a:pt x="653" y="61"/>
                </a:lnTo>
                <a:lnTo>
                  <a:pt x="654" y="61"/>
                </a:lnTo>
                <a:lnTo>
                  <a:pt x="654" y="61"/>
                </a:lnTo>
                <a:lnTo>
                  <a:pt x="654" y="58"/>
                </a:lnTo>
                <a:lnTo>
                  <a:pt x="654" y="58"/>
                </a:lnTo>
                <a:lnTo>
                  <a:pt x="653" y="58"/>
                </a:lnTo>
                <a:lnTo>
                  <a:pt x="649" y="59"/>
                </a:lnTo>
                <a:lnTo>
                  <a:pt x="649" y="59"/>
                </a:lnTo>
                <a:close/>
                <a:moveTo>
                  <a:pt x="660" y="62"/>
                </a:moveTo>
                <a:lnTo>
                  <a:pt x="660" y="62"/>
                </a:lnTo>
                <a:lnTo>
                  <a:pt x="666" y="62"/>
                </a:lnTo>
                <a:lnTo>
                  <a:pt x="669" y="62"/>
                </a:lnTo>
                <a:lnTo>
                  <a:pt x="671" y="61"/>
                </a:lnTo>
                <a:lnTo>
                  <a:pt x="671" y="61"/>
                </a:lnTo>
                <a:lnTo>
                  <a:pt x="666" y="59"/>
                </a:lnTo>
                <a:lnTo>
                  <a:pt x="660" y="58"/>
                </a:lnTo>
                <a:lnTo>
                  <a:pt x="660" y="58"/>
                </a:lnTo>
                <a:lnTo>
                  <a:pt x="660" y="62"/>
                </a:lnTo>
                <a:lnTo>
                  <a:pt x="660" y="62"/>
                </a:lnTo>
                <a:close/>
                <a:moveTo>
                  <a:pt x="354" y="62"/>
                </a:moveTo>
                <a:lnTo>
                  <a:pt x="354" y="62"/>
                </a:lnTo>
                <a:lnTo>
                  <a:pt x="357" y="61"/>
                </a:lnTo>
                <a:lnTo>
                  <a:pt x="361" y="61"/>
                </a:lnTo>
                <a:lnTo>
                  <a:pt x="361" y="61"/>
                </a:lnTo>
                <a:lnTo>
                  <a:pt x="360" y="58"/>
                </a:lnTo>
                <a:lnTo>
                  <a:pt x="360" y="58"/>
                </a:lnTo>
                <a:lnTo>
                  <a:pt x="357" y="59"/>
                </a:lnTo>
                <a:lnTo>
                  <a:pt x="354" y="62"/>
                </a:lnTo>
                <a:lnTo>
                  <a:pt x="354" y="62"/>
                </a:lnTo>
                <a:close/>
                <a:moveTo>
                  <a:pt x="605" y="59"/>
                </a:moveTo>
                <a:lnTo>
                  <a:pt x="605" y="59"/>
                </a:lnTo>
                <a:lnTo>
                  <a:pt x="610" y="61"/>
                </a:lnTo>
                <a:lnTo>
                  <a:pt x="614" y="62"/>
                </a:lnTo>
                <a:lnTo>
                  <a:pt x="614" y="62"/>
                </a:lnTo>
                <a:lnTo>
                  <a:pt x="616" y="61"/>
                </a:lnTo>
                <a:lnTo>
                  <a:pt x="616" y="61"/>
                </a:lnTo>
                <a:lnTo>
                  <a:pt x="614" y="61"/>
                </a:lnTo>
                <a:lnTo>
                  <a:pt x="614" y="59"/>
                </a:lnTo>
                <a:lnTo>
                  <a:pt x="614" y="59"/>
                </a:lnTo>
                <a:lnTo>
                  <a:pt x="616" y="59"/>
                </a:lnTo>
                <a:lnTo>
                  <a:pt x="614" y="58"/>
                </a:lnTo>
                <a:lnTo>
                  <a:pt x="614" y="58"/>
                </a:lnTo>
                <a:lnTo>
                  <a:pt x="613" y="59"/>
                </a:lnTo>
                <a:lnTo>
                  <a:pt x="610" y="59"/>
                </a:lnTo>
                <a:lnTo>
                  <a:pt x="608" y="59"/>
                </a:lnTo>
                <a:lnTo>
                  <a:pt x="605" y="59"/>
                </a:lnTo>
                <a:lnTo>
                  <a:pt x="605" y="59"/>
                </a:lnTo>
                <a:close/>
                <a:moveTo>
                  <a:pt x="520" y="61"/>
                </a:moveTo>
                <a:lnTo>
                  <a:pt x="520" y="61"/>
                </a:lnTo>
                <a:lnTo>
                  <a:pt x="524" y="61"/>
                </a:lnTo>
                <a:lnTo>
                  <a:pt x="527" y="61"/>
                </a:lnTo>
                <a:lnTo>
                  <a:pt x="529" y="61"/>
                </a:lnTo>
                <a:lnTo>
                  <a:pt x="529" y="61"/>
                </a:lnTo>
                <a:lnTo>
                  <a:pt x="523" y="59"/>
                </a:lnTo>
                <a:lnTo>
                  <a:pt x="521" y="59"/>
                </a:lnTo>
                <a:lnTo>
                  <a:pt x="520" y="61"/>
                </a:lnTo>
                <a:lnTo>
                  <a:pt x="520" y="61"/>
                </a:lnTo>
                <a:close/>
                <a:moveTo>
                  <a:pt x="114" y="79"/>
                </a:moveTo>
                <a:lnTo>
                  <a:pt x="114" y="79"/>
                </a:lnTo>
                <a:lnTo>
                  <a:pt x="120" y="79"/>
                </a:lnTo>
                <a:lnTo>
                  <a:pt x="125" y="79"/>
                </a:lnTo>
                <a:lnTo>
                  <a:pt x="130" y="76"/>
                </a:lnTo>
                <a:lnTo>
                  <a:pt x="134" y="73"/>
                </a:lnTo>
                <a:lnTo>
                  <a:pt x="142" y="67"/>
                </a:lnTo>
                <a:lnTo>
                  <a:pt x="149" y="61"/>
                </a:lnTo>
                <a:lnTo>
                  <a:pt x="149" y="61"/>
                </a:lnTo>
                <a:lnTo>
                  <a:pt x="137" y="62"/>
                </a:lnTo>
                <a:lnTo>
                  <a:pt x="126" y="65"/>
                </a:lnTo>
                <a:lnTo>
                  <a:pt x="119" y="71"/>
                </a:lnTo>
                <a:lnTo>
                  <a:pt x="116" y="74"/>
                </a:lnTo>
                <a:lnTo>
                  <a:pt x="114" y="79"/>
                </a:lnTo>
                <a:lnTo>
                  <a:pt x="114" y="79"/>
                </a:lnTo>
                <a:close/>
                <a:moveTo>
                  <a:pt x="166" y="85"/>
                </a:moveTo>
                <a:lnTo>
                  <a:pt x="166" y="85"/>
                </a:lnTo>
                <a:lnTo>
                  <a:pt x="168" y="87"/>
                </a:lnTo>
                <a:lnTo>
                  <a:pt x="169" y="88"/>
                </a:lnTo>
                <a:lnTo>
                  <a:pt x="169" y="88"/>
                </a:lnTo>
                <a:lnTo>
                  <a:pt x="184" y="85"/>
                </a:lnTo>
                <a:lnTo>
                  <a:pt x="198" y="80"/>
                </a:lnTo>
                <a:lnTo>
                  <a:pt x="226" y="71"/>
                </a:lnTo>
                <a:lnTo>
                  <a:pt x="226" y="71"/>
                </a:lnTo>
                <a:lnTo>
                  <a:pt x="229" y="65"/>
                </a:lnTo>
                <a:lnTo>
                  <a:pt x="232" y="61"/>
                </a:lnTo>
                <a:lnTo>
                  <a:pt x="232" y="61"/>
                </a:lnTo>
                <a:lnTo>
                  <a:pt x="198" y="71"/>
                </a:lnTo>
                <a:lnTo>
                  <a:pt x="166" y="85"/>
                </a:lnTo>
                <a:lnTo>
                  <a:pt x="166" y="85"/>
                </a:lnTo>
                <a:close/>
                <a:moveTo>
                  <a:pt x="558" y="64"/>
                </a:moveTo>
                <a:lnTo>
                  <a:pt x="558" y="64"/>
                </a:lnTo>
                <a:lnTo>
                  <a:pt x="561" y="65"/>
                </a:lnTo>
                <a:lnTo>
                  <a:pt x="564" y="67"/>
                </a:lnTo>
                <a:lnTo>
                  <a:pt x="573" y="68"/>
                </a:lnTo>
                <a:lnTo>
                  <a:pt x="595" y="67"/>
                </a:lnTo>
                <a:lnTo>
                  <a:pt x="595" y="67"/>
                </a:lnTo>
                <a:lnTo>
                  <a:pt x="585" y="62"/>
                </a:lnTo>
                <a:lnTo>
                  <a:pt x="576" y="61"/>
                </a:lnTo>
                <a:lnTo>
                  <a:pt x="567" y="62"/>
                </a:lnTo>
                <a:lnTo>
                  <a:pt x="558" y="64"/>
                </a:lnTo>
                <a:lnTo>
                  <a:pt x="558" y="64"/>
                </a:lnTo>
                <a:close/>
                <a:moveTo>
                  <a:pt x="723" y="62"/>
                </a:moveTo>
                <a:lnTo>
                  <a:pt x="723" y="62"/>
                </a:lnTo>
                <a:lnTo>
                  <a:pt x="726" y="65"/>
                </a:lnTo>
                <a:lnTo>
                  <a:pt x="729" y="68"/>
                </a:lnTo>
                <a:lnTo>
                  <a:pt x="729" y="68"/>
                </a:lnTo>
                <a:lnTo>
                  <a:pt x="727" y="64"/>
                </a:lnTo>
                <a:lnTo>
                  <a:pt x="724" y="61"/>
                </a:lnTo>
                <a:lnTo>
                  <a:pt x="724" y="61"/>
                </a:lnTo>
                <a:lnTo>
                  <a:pt x="724" y="61"/>
                </a:lnTo>
                <a:lnTo>
                  <a:pt x="723" y="62"/>
                </a:lnTo>
                <a:lnTo>
                  <a:pt x="723" y="62"/>
                </a:lnTo>
                <a:close/>
                <a:moveTo>
                  <a:pt x="326" y="62"/>
                </a:moveTo>
                <a:lnTo>
                  <a:pt x="326" y="62"/>
                </a:lnTo>
                <a:lnTo>
                  <a:pt x="300" y="68"/>
                </a:lnTo>
                <a:lnTo>
                  <a:pt x="287" y="71"/>
                </a:lnTo>
                <a:lnTo>
                  <a:pt x="274" y="74"/>
                </a:lnTo>
                <a:lnTo>
                  <a:pt x="274" y="74"/>
                </a:lnTo>
                <a:lnTo>
                  <a:pt x="299" y="74"/>
                </a:lnTo>
                <a:lnTo>
                  <a:pt x="325" y="76"/>
                </a:lnTo>
                <a:lnTo>
                  <a:pt x="325" y="76"/>
                </a:lnTo>
                <a:lnTo>
                  <a:pt x="328" y="73"/>
                </a:lnTo>
                <a:lnTo>
                  <a:pt x="332" y="70"/>
                </a:lnTo>
                <a:lnTo>
                  <a:pt x="337" y="68"/>
                </a:lnTo>
                <a:lnTo>
                  <a:pt x="340" y="65"/>
                </a:lnTo>
                <a:lnTo>
                  <a:pt x="340" y="65"/>
                </a:lnTo>
                <a:lnTo>
                  <a:pt x="334" y="64"/>
                </a:lnTo>
                <a:lnTo>
                  <a:pt x="331" y="64"/>
                </a:lnTo>
                <a:lnTo>
                  <a:pt x="326" y="62"/>
                </a:lnTo>
                <a:lnTo>
                  <a:pt x="326" y="62"/>
                </a:lnTo>
                <a:close/>
                <a:moveTo>
                  <a:pt x="377" y="65"/>
                </a:moveTo>
                <a:lnTo>
                  <a:pt x="377" y="65"/>
                </a:lnTo>
                <a:lnTo>
                  <a:pt x="372" y="64"/>
                </a:lnTo>
                <a:lnTo>
                  <a:pt x="367" y="64"/>
                </a:lnTo>
                <a:lnTo>
                  <a:pt x="363" y="64"/>
                </a:lnTo>
                <a:lnTo>
                  <a:pt x="360" y="65"/>
                </a:lnTo>
                <a:lnTo>
                  <a:pt x="360" y="65"/>
                </a:lnTo>
                <a:lnTo>
                  <a:pt x="367" y="67"/>
                </a:lnTo>
                <a:lnTo>
                  <a:pt x="373" y="67"/>
                </a:lnTo>
                <a:lnTo>
                  <a:pt x="377" y="65"/>
                </a:lnTo>
                <a:lnTo>
                  <a:pt x="377" y="65"/>
                </a:lnTo>
                <a:close/>
                <a:moveTo>
                  <a:pt x="630" y="65"/>
                </a:moveTo>
                <a:lnTo>
                  <a:pt x="630" y="65"/>
                </a:lnTo>
                <a:lnTo>
                  <a:pt x="633" y="65"/>
                </a:lnTo>
                <a:lnTo>
                  <a:pt x="637" y="64"/>
                </a:lnTo>
                <a:lnTo>
                  <a:pt x="637" y="64"/>
                </a:lnTo>
                <a:lnTo>
                  <a:pt x="633" y="64"/>
                </a:lnTo>
                <a:lnTo>
                  <a:pt x="630" y="62"/>
                </a:lnTo>
                <a:lnTo>
                  <a:pt x="630" y="62"/>
                </a:lnTo>
                <a:lnTo>
                  <a:pt x="630" y="65"/>
                </a:lnTo>
                <a:lnTo>
                  <a:pt x="630" y="65"/>
                </a:lnTo>
                <a:close/>
                <a:moveTo>
                  <a:pt x="540" y="65"/>
                </a:move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1" y="67"/>
                </a:lnTo>
                <a:lnTo>
                  <a:pt x="541" y="64"/>
                </a:lnTo>
                <a:lnTo>
                  <a:pt x="541" y="64"/>
                </a:lnTo>
                <a:lnTo>
                  <a:pt x="540" y="65"/>
                </a:lnTo>
                <a:lnTo>
                  <a:pt x="540" y="65"/>
                </a:lnTo>
                <a:close/>
                <a:moveTo>
                  <a:pt x="686" y="65"/>
                </a:moveTo>
                <a:lnTo>
                  <a:pt x="686" y="65"/>
                </a:lnTo>
                <a:lnTo>
                  <a:pt x="689" y="65"/>
                </a:lnTo>
                <a:lnTo>
                  <a:pt x="691" y="65"/>
                </a:lnTo>
                <a:lnTo>
                  <a:pt x="691" y="64"/>
                </a:lnTo>
                <a:lnTo>
                  <a:pt x="691" y="64"/>
                </a:lnTo>
                <a:lnTo>
                  <a:pt x="691" y="65"/>
                </a:lnTo>
                <a:lnTo>
                  <a:pt x="689" y="65"/>
                </a:lnTo>
                <a:lnTo>
                  <a:pt x="688" y="65"/>
                </a:lnTo>
                <a:lnTo>
                  <a:pt x="686" y="65"/>
                </a:lnTo>
                <a:lnTo>
                  <a:pt x="686" y="65"/>
                </a:lnTo>
                <a:close/>
                <a:moveTo>
                  <a:pt x="489" y="70"/>
                </a:moveTo>
                <a:lnTo>
                  <a:pt x="489" y="70"/>
                </a:lnTo>
                <a:lnTo>
                  <a:pt x="492" y="70"/>
                </a:lnTo>
                <a:lnTo>
                  <a:pt x="497" y="68"/>
                </a:lnTo>
                <a:lnTo>
                  <a:pt x="497" y="68"/>
                </a:lnTo>
                <a:lnTo>
                  <a:pt x="497" y="68"/>
                </a:lnTo>
                <a:lnTo>
                  <a:pt x="497" y="67"/>
                </a:lnTo>
                <a:lnTo>
                  <a:pt x="497" y="67"/>
                </a:lnTo>
                <a:lnTo>
                  <a:pt x="495" y="68"/>
                </a:lnTo>
                <a:lnTo>
                  <a:pt x="492" y="68"/>
                </a:lnTo>
                <a:lnTo>
                  <a:pt x="491" y="68"/>
                </a:lnTo>
                <a:lnTo>
                  <a:pt x="489" y="70"/>
                </a:lnTo>
                <a:lnTo>
                  <a:pt x="489" y="70"/>
                </a:lnTo>
                <a:close/>
                <a:moveTo>
                  <a:pt x="335" y="76"/>
                </a:moveTo>
                <a:lnTo>
                  <a:pt x="335" y="76"/>
                </a:lnTo>
                <a:lnTo>
                  <a:pt x="341" y="76"/>
                </a:lnTo>
                <a:lnTo>
                  <a:pt x="348" y="74"/>
                </a:lnTo>
                <a:lnTo>
                  <a:pt x="360" y="71"/>
                </a:lnTo>
                <a:lnTo>
                  <a:pt x="360" y="71"/>
                </a:lnTo>
                <a:lnTo>
                  <a:pt x="357" y="70"/>
                </a:lnTo>
                <a:lnTo>
                  <a:pt x="354" y="68"/>
                </a:lnTo>
                <a:lnTo>
                  <a:pt x="348" y="68"/>
                </a:lnTo>
                <a:lnTo>
                  <a:pt x="340" y="71"/>
                </a:lnTo>
                <a:lnTo>
                  <a:pt x="335" y="76"/>
                </a:lnTo>
                <a:lnTo>
                  <a:pt x="335" y="76"/>
                </a:lnTo>
                <a:close/>
                <a:moveTo>
                  <a:pt x="459" y="70"/>
                </a:moveTo>
                <a:lnTo>
                  <a:pt x="459" y="70"/>
                </a:lnTo>
                <a:lnTo>
                  <a:pt x="453" y="70"/>
                </a:lnTo>
                <a:lnTo>
                  <a:pt x="453" y="70"/>
                </a:lnTo>
                <a:lnTo>
                  <a:pt x="456" y="71"/>
                </a:lnTo>
                <a:lnTo>
                  <a:pt x="459" y="71"/>
                </a:lnTo>
                <a:lnTo>
                  <a:pt x="459" y="70"/>
                </a:lnTo>
                <a:lnTo>
                  <a:pt x="459" y="70"/>
                </a:lnTo>
                <a:close/>
                <a:moveTo>
                  <a:pt x="441" y="74"/>
                </a:moveTo>
                <a:lnTo>
                  <a:pt x="441" y="74"/>
                </a:lnTo>
                <a:lnTo>
                  <a:pt x="442" y="73"/>
                </a:lnTo>
                <a:lnTo>
                  <a:pt x="444" y="70"/>
                </a:lnTo>
                <a:lnTo>
                  <a:pt x="444" y="70"/>
                </a:lnTo>
                <a:lnTo>
                  <a:pt x="441" y="70"/>
                </a:lnTo>
                <a:lnTo>
                  <a:pt x="439" y="70"/>
                </a:lnTo>
                <a:lnTo>
                  <a:pt x="439" y="71"/>
                </a:lnTo>
                <a:lnTo>
                  <a:pt x="439" y="71"/>
                </a:lnTo>
                <a:lnTo>
                  <a:pt x="441" y="71"/>
                </a:lnTo>
                <a:lnTo>
                  <a:pt x="442" y="73"/>
                </a:lnTo>
                <a:lnTo>
                  <a:pt x="442" y="73"/>
                </a:lnTo>
                <a:lnTo>
                  <a:pt x="441" y="73"/>
                </a:lnTo>
                <a:lnTo>
                  <a:pt x="441" y="74"/>
                </a:lnTo>
                <a:lnTo>
                  <a:pt x="441" y="74"/>
                </a:lnTo>
                <a:close/>
                <a:moveTo>
                  <a:pt x="713" y="76"/>
                </a:moveTo>
                <a:lnTo>
                  <a:pt x="713" y="76"/>
                </a:lnTo>
                <a:lnTo>
                  <a:pt x="712" y="73"/>
                </a:lnTo>
                <a:lnTo>
                  <a:pt x="712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6"/>
                </a:lnTo>
                <a:lnTo>
                  <a:pt x="712" y="76"/>
                </a:lnTo>
                <a:lnTo>
                  <a:pt x="713" y="76"/>
                </a:lnTo>
                <a:lnTo>
                  <a:pt x="713" y="76"/>
                </a:lnTo>
                <a:close/>
                <a:moveTo>
                  <a:pt x="735" y="83"/>
                </a:moveTo>
                <a:lnTo>
                  <a:pt x="735" y="83"/>
                </a:lnTo>
                <a:lnTo>
                  <a:pt x="741" y="93"/>
                </a:lnTo>
                <a:lnTo>
                  <a:pt x="747" y="102"/>
                </a:lnTo>
                <a:lnTo>
                  <a:pt x="758" y="119"/>
                </a:lnTo>
                <a:lnTo>
                  <a:pt x="758" y="119"/>
                </a:lnTo>
                <a:lnTo>
                  <a:pt x="753" y="106"/>
                </a:lnTo>
                <a:lnTo>
                  <a:pt x="749" y="93"/>
                </a:lnTo>
                <a:lnTo>
                  <a:pt x="742" y="82"/>
                </a:lnTo>
                <a:lnTo>
                  <a:pt x="736" y="71"/>
                </a:lnTo>
                <a:lnTo>
                  <a:pt x="736" y="71"/>
                </a:lnTo>
                <a:lnTo>
                  <a:pt x="735" y="74"/>
                </a:lnTo>
                <a:lnTo>
                  <a:pt x="735" y="77"/>
                </a:lnTo>
                <a:lnTo>
                  <a:pt x="735" y="80"/>
                </a:lnTo>
                <a:lnTo>
                  <a:pt x="735" y="83"/>
                </a:lnTo>
                <a:lnTo>
                  <a:pt x="735" y="83"/>
                </a:lnTo>
                <a:close/>
                <a:moveTo>
                  <a:pt x="537" y="71"/>
                </a:moveTo>
                <a:lnTo>
                  <a:pt x="537" y="71"/>
                </a:lnTo>
                <a:lnTo>
                  <a:pt x="531" y="71"/>
                </a:lnTo>
                <a:lnTo>
                  <a:pt x="531" y="71"/>
                </a:lnTo>
                <a:lnTo>
                  <a:pt x="531" y="73"/>
                </a:lnTo>
                <a:lnTo>
                  <a:pt x="534" y="74"/>
                </a:lnTo>
                <a:lnTo>
                  <a:pt x="535" y="74"/>
                </a:lnTo>
                <a:lnTo>
                  <a:pt x="537" y="71"/>
                </a:lnTo>
                <a:lnTo>
                  <a:pt x="537" y="71"/>
                </a:lnTo>
                <a:close/>
                <a:moveTo>
                  <a:pt x="101" y="74"/>
                </a:moveTo>
                <a:lnTo>
                  <a:pt x="101" y="74"/>
                </a:lnTo>
                <a:lnTo>
                  <a:pt x="99" y="76"/>
                </a:lnTo>
                <a:lnTo>
                  <a:pt x="96" y="79"/>
                </a:lnTo>
                <a:lnTo>
                  <a:pt x="93" y="82"/>
                </a:lnTo>
                <a:lnTo>
                  <a:pt x="90" y="85"/>
                </a:lnTo>
                <a:lnTo>
                  <a:pt x="90" y="85"/>
                </a:lnTo>
                <a:lnTo>
                  <a:pt x="88" y="83"/>
                </a:lnTo>
                <a:lnTo>
                  <a:pt x="88" y="83"/>
                </a:lnTo>
                <a:lnTo>
                  <a:pt x="88" y="85"/>
                </a:lnTo>
                <a:lnTo>
                  <a:pt x="88" y="87"/>
                </a:lnTo>
                <a:lnTo>
                  <a:pt x="88" y="87"/>
                </a:lnTo>
                <a:lnTo>
                  <a:pt x="87" y="87"/>
                </a:lnTo>
                <a:lnTo>
                  <a:pt x="85" y="88"/>
                </a:lnTo>
                <a:lnTo>
                  <a:pt x="82" y="94"/>
                </a:lnTo>
                <a:lnTo>
                  <a:pt x="82" y="94"/>
                </a:lnTo>
                <a:lnTo>
                  <a:pt x="90" y="90"/>
                </a:lnTo>
                <a:lnTo>
                  <a:pt x="96" y="85"/>
                </a:lnTo>
                <a:lnTo>
                  <a:pt x="102" y="79"/>
                </a:lnTo>
                <a:lnTo>
                  <a:pt x="107" y="73"/>
                </a:lnTo>
                <a:lnTo>
                  <a:pt x="107" y="73"/>
                </a:lnTo>
                <a:lnTo>
                  <a:pt x="104" y="74"/>
                </a:lnTo>
                <a:lnTo>
                  <a:pt x="102" y="74"/>
                </a:lnTo>
                <a:lnTo>
                  <a:pt x="101" y="74"/>
                </a:lnTo>
                <a:lnTo>
                  <a:pt x="101" y="74"/>
                </a:lnTo>
                <a:close/>
                <a:moveTo>
                  <a:pt x="506" y="74"/>
                </a:moveTo>
                <a:lnTo>
                  <a:pt x="506" y="74"/>
                </a:lnTo>
                <a:lnTo>
                  <a:pt x="514" y="74"/>
                </a:lnTo>
                <a:lnTo>
                  <a:pt x="518" y="74"/>
                </a:lnTo>
                <a:lnTo>
                  <a:pt x="521" y="73"/>
                </a:lnTo>
                <a:lnTo>
                  <a:pt x="521" y="73"/>
                </a:lnTo>
                <a:lnTo>
                  <a:pt x="514" y="73"/>
                </a:lnTo>
                <a:lnTo>
                  <a:pt x="509" y="73"/>
                </a:lnTo>
                <a:lnTo>
                  <a:pt x="506" y="74"/>
                </a:lnTo>
                <a:lnTo>
                  <a:pt x="506" y="74"/>
                </a:lnTo>
                <a:close/>
                <a:moveTo>
                  <a:pt x="685" y="80"/>
                </a:moveTo>
                <a:lnTo>
                  <a:pt x="685" y="80"/>
                </a:lnTo>
                <a:lnTo>
                  <a:pt x="683" y="79"/>
                </a:lnTo>
                <a:lnTo>
                  <a:pt x="683" y="77"/>
                </a:lnTo>
                <a:lnTo>
                  <a:pt x="683" y="77"/>
                </a:lnTo>
                <a:lnTo>
                  <a:pt x="675" y="74"/>
                </a:lnTo>
                <a:lnTo>
                  <a:pt x="672" y="73"/>
                </a:lnTo>
                <a:lnTo>
                  <a:pt x="669" y="74"/>
                </a:lnTo>
                <a:lnTo>
                  <a:pt x="669" y="74"/>
                </a:lnTo>
                <a:lnTo>
                  <a:pt x="672" y="77"/>
                </a:lnTo>
                <a:lnTo>
                  <a:pt x="675" y="79"/>
                </a:lnTo>
                <a:lnTo>
                  <a:pt x="678" y="80"/>
                </a:lnTo>
                <a:lnTo>
                  <a:pt x="685" y="80"/>
                </a:lnTo>
                <a:lnTo>
                  <a:pt x="685" y="80"/>
                </a:lnTo>
                <a:close/>
                <a:moveTo>
                  <a:pt x="155" y="82"/>
                </a:moveTo>
                <a:lnTo>
                  <a:pt x="155" y="82"/>
                </a:lnTo>
                <a:lnTo>
                  <a:pt x="160" y="82"/>
                </a:lnTo>
                <a:lnTo>
                  <a:pt x="166" y="80"/>
                </a:lnTo>
                <a:lnTo>
                  <a:pt x="174" y="76"/>
                </a:lnTo>
                <a:lnTo>
                  <a:pt x="174" y="76"/>
                </a:lnTo>
                <a:lnTo>
                  <a:pt x="163" y="77"/>
                </a:lnTo>
                <a:lnTo>
                  <a:pt x="159" y="79"/>
                </a:lnTo>
                <a:lnTo>
                  <a:pt x="155" y="82"/>
                </a:lnTo>
                <a:lnTo>
                  <a:pt x="155" y="82"/>
                </a:lnTo>
                <a:close/>
                <a:moveTo>
                  <a:pt x="221" y="79"/>
                </a:moveTo>
                <a:lnTo>
                  <a:pt x="221" y="79"/>
                </a:lnTo>
                <a:lnTo>
                  <a:pt x="226" y="79"/>
                </a:lnTo>
                <a:lnTo>
                  <a:pt x="227" y="77"/>
                </a:lnTo>
                <a:lnTo>
                  <a:pt x="229" y="77"/>
                </a:lnTo>
                <a:lnTo>
                  <a:pt x="229" y="77"/>
                </a:lnTo>
                <a:lnTo>
                  <a:pt x="229" y="76"/>
                </a:lnTo>
                <a:lnTo>
                  <a:pt x="227" y="76"/>
                </a:lnTo>
                <a:lnTo>
                  <a:pt x="227" y="76"/>
                </a:lnTo>
                <a:lnTo>
                  <a:pt x="226" y="77"/>
                </a:lnTo>
                <a:lnTo>
                  <a:pt x="224" y="77"/>
                </a:lnTo>
                <a:lnTo>
                  <a:pt x="223" y="77"/>
                </a:lnTo>
                <a:lnTo>
                  <a:pt x="221" y="79"/>
                </a:lnTo>
                <a:lnTo>
                  <a:pt x="221" y="79"/>
                </a:lnTo>
                <a:close/>
                <a:moveTo>
                  <a:pt x="378" y="76"/>
                </a:moveTo>
                <a:lnTo>
                  <a:pt x="378" y="76"/>
                </a:lnTo>
                <a:lnTo>
                  <a:pt x="380" y="77"/>
                </a:lnTo>
                <a:lnTo>
                  <a:pt x="383" y="79"/>
                </a:lnTo>
                <a:lnTo>
                  <a:pt x="389" y="77"/>
                </a:lnTo>
                <a:lnTo>
                  <a:pt x="389" y="77"/>
                </a:lnTo>
                <a:lnTo>
                  <a:pt x="387" y="76"/>
                </a:lnTo>
                <a:lnTo>
                  <a:pt x="384" y="76"/>
                </a:lnTo>
                <a:lnTo>
                  <a:pt x="378" y="76"/>
                </a:lnTo>
                <a:lnTo>
                  <a:pt x="378" y="76"/>
                </a:lnTo>
                <a:close/>
                <a:moveTo>
                  <a:pt x="665" y="79"/>
                </a:moveTo>
                <a:lnTo>
                  <a:pt x="665" y="79"/>
                </a:lnTo>
                <a:lnTo>
                  <a:pt x="663" y="76"/>
                </a:lnTo>
                <a:lnTo>
                  <a:pt x="662" y="76"/>
                </a:lnTo>
                <a:lnTo>
                  <a:pt x="662" y="76"/>
                </a:lnTo>
                <a:lnTo>
                  <a:pt x="662" y="77"/>
                </a:lnTo>
                <a:lnTo>
                  <a:pt x="665" y="79"/>
                </a:lnTo>
                <a:lnTo>
                  <a:pt x="665" y="79"/>
                </a:lnTo>
                <a:close/>
                <a:moveTo>
                  <a:pt x="579" y="77"/>
                </a:moveTo>
                <a:lnTo>
                  <a:pt x="579" y="77"/>
                </a:lnTo>
                <a:lnTo>
                  <a:pt x="578" y="79"/>
                </a:lnTo>
                <a:lnTo>
                  <a:pt x="578" y="80"/>
                </a:lnTo>
                <a:lnTo>
                  <a:pt x="576" y="79"/>
                </a:lnTo>
                <a:lnTo>
                  <a:pt x="576" y="79"/>
                </a:lnTo>
                <a:lnTo>
                  <a:pt x="579" y="87"/>
                </a:lnTo>
                <a:lnTo>
                  <a:pt x="579" y="87"/>
                </a:lnTo>
                <a:lnTo>
                  <a:pt x="585" y="88"/>
                </a:lnTo>
                <a:lnTo>
                  <a:pt x="590" y="90"/>
                </a:lnTo>
                <a:lnTo>
                  <a:pt x="590" y="90"/>
                </a:lnTo>
                <a:lnTo>
                  <a:pt x="595" y="85"/>
                </a:lnTo>
                <a:lnTo>
                  <a:pt x="599" y="80"/>
                </a:lnTo>
                <a:lnTo>
                  <a:pt x="599" y="80"/>
                </a:lnTo>
                <a:lnTo>
                  <a:pt x="598" y="80"/>
                </a:lnTo>
                <a:lnTo>
                  <a:pt x="596" y="79"/>
                </a:lnTo>
                <a:lnTo>
                  <a:pt x="593" y="77"/>
                </a:lnTo>
                <a:lnTo>
                  <a:pt x="593" y="77"/>
                </a:lnTo>
                <a:lnTo>
                  <a:pt x="590" y="77"/>
                </a:lnTo>
                <a:lnTo>
                  <a:pt x="587" y="77"/>
                </a:lnTo>
                <a:lnTo>
                  <a:pt x="584" y="77"/>
                </a:lnTo>
                <a:lnTo>
                  <a:pt x="579" y="77"/>
                </a:lnTo>
                <a:lnTo>
                  <a:pt x="579" y="77"/>
                </a:lnTo>
                <a:close/>
                <a:moveTo>
                  <a:pt x="622" y="80"/>
                </a:moveTo>
                <a:lnTo>
                  <a:pt x="622" y="80"/>
                </a:lnTo>
                <a:lnTo>
                  <a:pt x="627" y="82"/>
                </a:lnTo>
                <a:lnTo>
                  <a:pt x="627" y="82"/>
                </a:lnTo>
                <a:lnTo>
                  <a:pt x="625" y="77"/>
                </a:lnTo>
                <a:lnTo>
                  <a:pt x="622" y="77"/>
                </a:lnTo>
                <a:lnTo>
                  <a:pt x="622" y="77"/>
                </a:lnTo>
                <a:lnTo>
                  <a:pt x="622" y="80"/>
                </a:lnTo>
                <a:lnTo>
                  <a:pt x="622" y="80"/>
                </a:lnTo>
                <a:close/>
                <a:moveTo>
                  <a:pt x="265" y="80"/>
                </a:moveTo>
                <a:lnTo>
                  <a:pt x="265" y="80"/>
                </a:lnTo>
                <a:lnTo>
                  <a:pt x="282" y="80"/>
                </a:lnTo>
                <a:lnTo>
                  <a:pt x="297" y="80"/>
                </a:lnTo>
                <a:lnTo>
                  <a:pt x="297" y="80"/>
                </a:lnTo>
                <a:lnTo>
                  <a:pt x="309" y="82"/>
                </a:lnTo>
                <a:lnTo>
                  <a:pt x="314" y="80"/>
                </a:lnTo>
                <a:lnTo>
                  <a:pt x="320" y="79"/>
                </a:lnTo>
                <a:lnTo>
                  <a:pt x="320" y="79"/>
                </a:lnTo>
                <a:lnTo>
                  <a:pt x="293" y="79"/>
                </a:lnTo>
                <a:lnTo>
                  <a:pt x="277" y="79"/>
                </a:lnTo>
                <a:lnTo>
                  <a:pt x="265" y="80"/>
                </a:lnTo>
                <a:lnTo>
                  <a:pt x="265" y="80"/>
                </a:lnTo>
                <a:close/>
                <a:moveTo>
                  <a:pt x="660" y="91"/>
                </a:moveTo>
                <a:lnTo>
                  <a:pt x="660" y="91"/>
                </a:lnTo>
                <a:lnTo>
                  <a:pt x="659" y="83"/>
                </a:lnTo>
                <a:lnTo>
                  <a:pt x="659" y="83"/>
                </a:lnTo>
                <a:lnTo>
                  <a:pt x="651" y="80"/>
                </a:lnTo>
                <a:lnTo>
                  <a:pt x="642" y="79"/>
                </a:lnTo>
                <a:lnTo>
                  <a:pt x="642" y="79"/>
                </a:lnTo>
                <a:lnTo>
                  <a:pt x="645" y="82"/>
                </a:lnTo>
                <a:lnTo>
                  <a:pt x="649" y="85"/>
                </a:lnTo>
                <a:lnTo>
                  <a:pt x="656" y="88"/>
                </a:lnTo>
                <a:lnTo>
                  <a:pt x="660" y="91"/>
                </a:lnTo>
                <a:lnTo>
                  <a:pt x="660" y="91"/>
                </a:lnTo>
                <a:close/>
                <a:moveTo>
                  <a:pt x="503" y="82"/>
                </a:moveTo>
                <a:lnTo>
                  <a:pt x="503" y="82"/>
                </a:lnTo>
                <a:lnTo>
                  <a:pt x="509" y="82"/>
                </a:lnTo>
                <a:lnTo>
                  <a:pt x="515" y="83"/>
                </a:lnTo>
                <a:lnTo>
                  <a:pt x="521" y="83"/>
                </a:lnTo>
                <a:lnTo>
                  <a:pt x="526" y="83"/>
                </a:lnTo>
                <a:lnTo>
                  <a:pt x="526" y="83"/>
                </a:lnTo>
                <a:lnTo>
                  <a:pt x="524" y="82"/>
                </a:lnTo>
                <a:lnTo>
                  <a:pt x="524" y="80"/>
                </a:lnTo>
                <a:lnTo>
                  <a:pt x="524" y="80"/>
                </a:lnTo>
                <a:lnTo>
                  <a:pt x="514" y="80"/>
                </a:lnTo>
                <a:lnTo>
                  <a:pt x="509" y="80"/>
                </a:lnTo>
                <a:lnTo>
                  <a:pt x="503" y="82"/>
                </a:lnTo>
                <a:lnTo>
                  <a:pt x="503" y="82"/>
                </a:lnTo>
                <a:close/>
                <a:moveTo>
                  <a:pt x="549" y="87"/>
                </a:moveTo>
                <a:lnTo>
                  <a:pt x="549" y="87"/>
                </a:lnTo>
                <a:lnTo>
                  <a:pt x="538" y="82"/>
                </a:lnTo>
                <a:lnTo>
                  <a:pt x="538" y="82"/>
                </a:lnTo>
                <a:lnTo>
                  <a:pt x="537" y="83"/>
                </a:lnTo>
                <a:lnTo>
                  <a:pt x="535" y="85"/>
                </a:lnTo>
                <a:lnTo>
                  <a:pt x="535" y="85"/>
                </a:lnTo>
                <a:lnTo>
                  <a:pt x="549" y="87"/>
                </a:lnTo>
                <a:lnTo>
                  <a:pt x="549" y="87"/>
                </a:lnTo>
                <a:close/>
                <a:moveTo>
                  <a:pt x="107" y="87"/>
                </a:moveTo>
                <a:lnTo>
                  <a:pt x="107" y="87"/>
                </a:lnTo>
                <a:lnTo>
                  <a:pt x="113" y="87"/>
                </a:lnTo>
                <a:lnTo>
                  <a:pt x="117" y="85"/>
                </a:lnTo>
                <a:lnTo>
                  <a:pt x="117" y="85"/>
                </a:lnTo>
                <a:lnTo>
                  <a:pt x="111" y="83"/>
                </a:lnTo>
                <a:lnTo>
                  <a:pt x="110" y="82"/>
                </a:lnTo>
                <a:lnTo>
                  <a:pt x="107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5"/>
                </a:lnTo>
                <a:lnTo>
                  <a:pt x="107" y="87"/>
                </a:lnTo>
                <a:lnTo>
                  <a:pt x="107" y="87"/>
                </a:lnTo>
                <a:close/>
                <a:moveTo>
                  <a:pt x="133" y="88"/>
                </a:moveTo>
                <a:lnTo>
                  <a:pt x="133" y="88"/>
                </a:lnTo>
                <a:lnTo>
                  <a:pt x="142" y="82"/>
                </a:lnTo>
                <a:lnTo>
                  <a:pt x="142" y="82"/>
                </a:lnTo>
                <a:lnTo>
                  <a:pt x="136" y="83"/>
                </a:lnTo>
                <a:lnTo>
                  <a:pt x="133" y="88"/>
                </a:lnTo>
                <a:lnTo>
                  <a:pt x="133" y="88"/>
                </a:lnTo>
                <a:close/>
                <a:moveTo>
                  <a:pt x="226" y="87"/>
                </a:moveTo>
                <a:lnTo>
                  <a:pt x="226" y="87"/>
                </a:lnTo>
                <a:lnTo>
                  <a:pt x="229" y="90"/>
                </a:lnTo>
                <a:lnTo>
                  <a:pt x="232" y="91"/>
                </a:lnTo>
                <a:lnTo>
                  <a:pt x="239" y="90"/>
                </a:lnTo>
                <a:lnTo>
                  <a:pt x="248" y="90"/>
                </a:lnTo>
                <a:lnTo>
                  <a:pt x="252" y="91"/>
                </a:lnTo>
                <a:lnTo>
                  <a:pt x="255" y="93"/>
                </a:lnTo>
                <a:lnTo>
                  <a:pt x="255" y="93"/>
                </a:lnTo>
                <a:lnTo>
                  <a:pt x="274" y="90"/>
                </a:lnTo>
                <a:lnTo>
                  <a:pt x="284" y="88"/>
                </a:lnTo>
                <a:lnTo>
                  <a:pt x="291" y="85"/>
                </a:lnTo>
                <a:lnTo>
                  <a:pt x="291" y="85"/>
                </a:lnTo>
                <a:lnTo>
                  <a:pt x="274" y="85"/>
                </a:lnTo>
                <a:lnTo>
                  <a:pt x="258" y="83"/>
                </a:lnTo>
                <a:lnTo>
                  <a:pt x="242" y="83"/>
                </a:lnTo>
                <a:lnTo>
                  <a:pt x="235" y="85"/>
                </a:lnTo>
                <a:lnTo>
                  <a:pt x="226" y="87"/>
                </a:lnTo>
                <a:lnTo>
                  <a:pt x="226" y="87"/>
                </a:lnTo>
                <a:close/>
                <a:moveTo>
                  <a:pt x="323" y="91"/>
                </a:moveTo>
                <a:lnTo>
                  <a:pt x="323" y="91"/>
                </a:lnTo>
                <a:lnTo>
                  <a:pt x="341" y="88"/>
                </a:lnTo>
                <a:lnTo>
                  <a:pt x="351" y="87"/>
                </a:lnTo>
                <a:lnTo>
                  <a:pt x="357" y="85"/>
                </a:lnTo>
                <a:lnTo>
                  <a:pt x="357" y="85"/>
                </a:lnTo>
                <a:lnTo>
                  <a:pt x="348" y="85"/>
                </a:lnTo>
                <a:lnTo>
                  <a:pt x="340" y="85"/>
                </a:lnTo>
                <a:lnTo>
                  <a:pt x="331" y="88"/>
                </a:lnTo>
                <a:lnTo>
                  <a:pt x="323" y="91"/>
                </a:lnTo>
                <a:lnTo>
                  <a:pt x="323" y="91"/>
                </a:lnTo>
                <a:close/>
                <a:moveTo>
                  <a:pt x="402" y="100"/>
                </a:moveTo>
                <a:lnTo>
                  <a:pt x="402" y="100"/>
                </a:lnTo>
                <a:lnTo>
                  <a:pt x="410" y="100"/>
                </a:lnTo>
                <a:lnTo>
                  <a:pt x="418" y="99"/>
                </a:lnTo>
                <a:lnTo>
                  <a:pt x="418" y="99"/>
                </a:lnTo>
                <a:lnTo>
                  <a:pt x="419" y="93"/>
                </a:lnTo>
                <a:lnTo>
                  <a:pt x="421" y="85"/>
                </a:lnTo>
                <a:lnTo>
                  <a:pt x="421" y="85"/>
                </a:lnTo>
                <a:lnTo>
                  <a:pt x="416" y="85"/>
                </a:lnTo>
                <a:lnTo>
                  <a:pt x="413" y="83"/>
                </a:lnTo>
                <a:lnTo>
                  <a:pt x="413" y="83"/>
                </a:lnTo>
                <a:lnTo>
                  <a:pt x="409" y="87"/>
                </a:lnTo>
                <a:lnTo>
                  <a:pt x="406" y="90"/>
                </a:lnTo>
                <a:lnTo>
                  <a:pt x="402" y="96"/>
                </a:lnTo>
                <a:lnTo>
                  <a:pt x="402" y="100"/>
                </a:lnTo>
                <a:lnTo>
                  <a:pt x="402" y="100"/>
                </a:lnTo>
                <a:close/>
                <a:moveTo>
                  <a:pt x="450" y="85"/>
                </a:moveTo>
                <a:lnTo>
                  <a:pt x="450" y="85"/>
                </a:lnTo>
                <a:lnTo>
                  <a:pt x="447" y="85"/>
                </a:lnTo>
                <a:lnTo>
                  <a:pt x="444" y="85"/>
                </a:lnTo>
                <a:lnTo>
                  <a:pt x="444" y="85"/>
                </a:lnTo>
                <a:lnTo>
                  <a:pt x="447" y="87"/>
                </a:lnTo>
                <a:lnTo>
                  <a:pt x="448" y="87"/>
                </a:lnTo>
                <a:lnTo>
                  <a:pt x="450" y="85"/>
                </a:lnTo>
                <a:lnTo>
                  <a:pt x="450" y="85"/>
                </a:lnTo>
                <a:close/>
                <a:moveTo>
                  <a:pt x="596" y="93"/>
                </a:moveTo>
                <a:lnTo>
                  <a:pt x="596" y="93"/>
                </a:lnTo>
                <a:lnTo>
                  <a:pt x="599" y="94"/>
                </a:lnTo>
                <a:lnTo>
                  <a:pt x="604" y="94"/>
                </a:lnTo>
                <a:lnTo>
                  <a:pt x="611" y="96"/>
                </a:lnTo>
                <a:lnTo>
                  <a:pt x="611" y="96"/>
                </a:lnTo>
                <a:lnTo>
                  <a:pt x="611" y="91"/>
                </a:lnTo>
                <a:lnTo>
                  <a:pt x="611" y="90"/>
                </a:lnTo>
                <a:lnTo>
                  <a:pt x="608" y="87"/>
                </a:lnTo>
                <a:lnTo>
                  <a:pt x="607" y="87"/>
                </a:lnTo>
                <a:lnTo>
                  <a:pt x="604" y="87"/>
                </a:lnTo>
                <a:lnTo>
                  <a:pt x="601" y="88"/>
                </a:lnTo>
                <a:lnTo>
                  <a:pt x="598" y="90"/>
                </a:lnTo>
                <a:lnTo>
                  <a:pt x="596" y="93"/>
                </a:lnTo>
                <a:lnTo>
                  <a:pt x="596" y="93"/>
                </a:lnTo>
                <a:close/>
                <a:moveTo>
                  <a:pt x="680" y="87"/>
                </a:moveTo>
                <a:lnTo>
                  <a:pt x="680" y="87"/>
                </a:lnTo>
                <a:lnTo>
                  <a:pt x="685" y="91"/>
                </a:lnTo>
                <a:lnTo>
                  <a:pt x="689" y="97"/>
                </a:lnTo>
                <a:lnTo>
                  <a:pt x="689" y="97"/>
                </a:lnTo>
                <a:lnTo>
                  <a:pt x="689" y="96"/>
                </a:lnTo>
                <a:lnTo>
                  <a:pt x="688" y="93"/>
                </a:lnTo>
                <a:lnTo>
                  <a:pt x="686" y="90"/>
                </a:lnTo>
                <a:lnTo>
                  <a:pt x="686" y="88"/>
                </a:lnTo>
                <a:lnTo>
                  <a:pt x="686" y="88"/>
                </a:lnTo>
                <a:lnTo>
                  <a:pt x="683" y="85"/>
                </a:lnTo>
                <a:lnTo>
                  <a:pt x="680" y="85"/>
                </a:lnTo>
                <a:lnTo>
                  <a:pt x="680" y="87"/>
                </a:lnTo>
                <a:lnTo>
                  <a:pt x="680" y="87"/>
                </a:lnTo>
                <a:close/>
                <a:moveTo>
                  <a:pt x="302" y="90"/>
                </a:moveTo>
                <a:lnTo>
                  <a:pt x="302" y="90"/>
                </a:lnTo>
                <a:lnTo>
                  <a:pt x="305" y="91"/>
                </a:lnTo>
                <a:lnTo>
                  <a:pt x="309" y="91"/>
                </a:lnTo>
                <a:lnTo>
                  <a:pt x="316" y="87"/>
                </a:lnTo>
                <a:lnTo>
                  <a:pt x="316" y="87"/>
                </a:lnTo>
                <a:lnTo>
                  <a:pt x="308" y="88"/>
                </a:lnTo>
                <a:lnTo>
                  <a:pt x="305" y="88"/>
                </a:lnTo>
                <a:lnTo>
                  <a:pt x="302" y="90"/>
                </a:lnTo>
                <a:lnTo>
                  <a:pt x="302" y="90"/>
                </a:lnTo>
                <a:close/>
                <a:moveTo>
                  <a:pt x="462" y="88"/>
                </a:moveTo>
                <a:lnTo>
                  <a:pt x="462" y="88"/>
                </a:lnTo>
                <a:lnTo>
                  <a:pt x="466" y="90"/>
                </a:lnTo>
                <a:lnTo>
                  <a:pt x="470" y="90"/>
                </a:lnTo>
                <a:lnTo>
                  <a:pt x="471" y="88"/>
                </a:lnTo>
                <a:lnTo>
                  <a:pt x="471" y="88"/>
                </a:lnTo>
                <a:lnTo>
                  <a:pt x="470" y="87"/>
                </a:lnTo>
                <a:lnTo>
                  <a:pt x="466" y="87"/>
                </a:lnTo>
                <a:lnTo>
                  <a:pt x="463" y="87"/>
                </a:lnTo>
                <a:lnTo>
                  <a:pt x="462" y="88"/>
                </a:lnTo>
                <a:lnTo>
                  <a:pt x="462" y="88"/>
                </a:lnTo>
                <a:close/>
                <a:moveTo>
                  <a:pt x="526" y="94"/>
                </a:moveTo>
                <a:lnTo>
                  <a:pt x="526" y="94"/>
                </a:lnTo>
                <a:lnTo>
                  <a:pt x="526" y="93"/>
                </a:lnTo>
                <a:lnTo>
                  <a:pt x="526" y="88"/>
                </a:lnTo>
                <a:lnTo>
                  <a:pt x="526" y="88"/>
                </a:lnTo>
                <a:lnTo>
                  <a:pt x="514" y="88"/>
                </a:lnTo>
                <a:lnTo>
                  <a:pt x="506" y="87"/>
                </a:lnTo>
                <a:lnTo>
                  <a:pt x="500" y="88"/>
                </a:lnTo>
                <a:lnTo>
                  <a:pt x="500" y="88"/>
                </a:lnTo>
                <a:lnTo>
                  <a:pt x="512" y="91"/>
                </a:lnTo>
                <a:lnTo>
                  <a:pt x="526" y="94"/>
                </a:lnTo>
                <a:lnTo>
                  <a:pt x="526" y="94"/>
                </a:lnTo>
                <a:close/>
                <a:moveTo>
                  <a:pt x="491" y="94"/>
                </a:moveTo>
                <a:lnTo>
                  <a:pt x="491" y="94"/>
                </a:lnTo>
                <a:lnTo>
                  <a:pt x="491" y="93"/>
                </a:lnTo>
                <a:lnTo>
                  <a:pt x="491" y="90"/>
                </a:lnTo>
                <a:lnTo>
                  <a:pt x="491" y="90"/>
                </a:lnTo>
                <a:lnTo>
                  <a:pt x="479" y="88"/>
                </a:lnTo>
                <a:lnTo>
                  <a:pt x="479" y="88"/>
                </a:lnTo>
                <a:lnTo>
                  <a:pt x="483" y="91"/>
                </a:lnTo>
                <a:lnTo>
                  <a:pt x="491" y="94"/>
                </a:lnTo>
                <a:lnTo>
                  <a:pt x="491" y="94"/>
                </a:lnTo>
                <a:close/>
                <a:moveTo>
                  <a:pt x="691" y="90"/>
                </a:moveTo>
                <a:lnTo>
                  <a:pt x="691" y="90"/>
                </a:lnTo>
                <a:lnTo>
                  <a:pt x="695" y="102"/>
                </a:lnTo>
                <a:lnTo>
                  <a:pt x="695" y="102"/>
                </a:lnTo>
                <a:lnTo>
                  <a:pt x="697" y="106"/>
                </a:lnTo>
                <a:lnTo>
                  <a:pt x="700" y="109"/>
                </a:lnTo>
                <a:lnTo>
                  <a:pt x="701" y="109"/>
                </a:lnTo>
                <a:lnTo>
                  <a:pt x="701" y="109"/>
                </a:lnTo>
                <a:lnTo>
                  <a:pt x="698" y="97"/>
                </a:lnTo>
                <a:lnTo>
                  <a:pt x="695" y="91"/>
                </a:lnTo>
                <a:lnTo>
                  <a:pt x="691" y="88"/>
                </a:lnTo>
                <a:lnTo>
                  <a:pt x="691" y="88"/>
                </a:lnTo>
                <a:lnTo>
                  <a:pt x="691" y="90"/>
                </a:lnTo>
                <a:lnTo>
                  <a:pt x="691" y="90"/>
                </a:lnTo>
                <a:close/>
                <a:moveTo>
                  <a:pt x="422" y="100"/>
                </a:moveTo>
                <a:lnTo>
                  <a:pt x="422" y="100"/>
                </a:lnTo>
                <a:lnTo>
                  <a:pt x="428" y="100"/>
                </a:lnTo>
                <a:lnTo>
                  <a:pt x="433" y="99"/>
                </a:lnTo>
                <a:lnTo>
                  <a:pt x="433" y="99"/>
                </a:lnTo>
                <a:lnTo>
                  <a:pt x="433" y="96"/>
                </a:lnTo>
                <a:lnTo>
                  <a:pt x="431" y="94"/>
                </a:lnTo>
                <a:lnTo>
                  <a:pt x="430" y="91"/>
                </a:lnTo>
                <a:lnTo>
                  <a:pt x="430" y="88"/>
                </a:lnTo>
                <a:lnTo>
                  <a:pt x="430" y="88"/>
                </a:lnTo>
                <a:lnTo>
                  <a:pt x="427" y="88"/>
                </a:lnTo>
                <a:lnTo>
                  <a:pt x="425" y="90"/>
                </a:lnTo>
                <a:lnTo>
                  <a:pt x="424" y="93"/>
                </a:lnTo>
                <a:lnTo>
                  <a:pt x="424" y="97"/>
                </a:lnTo>
                <a:lnTo>
                  <a:pt x="422" y="100"/>
                </a:lnTo>
                <a:lnTo>
                  <a:pt x="422" y="100"/>
                </a:lnTo>
                <a:close/>
                <a:moveTo>
                  <a:pt x="637" y="100"/>
                </a:moveTo>
                <a:lnTo>
                  <a:pt x="637" y="100"/>
                </a:lnTo>
                <a:lnTo>
                  <a:pt x="646" y="102"/>
                </a:lnTo>
                <a:lnTo>
                  <a:pt x="646" y="102"/>
                </a:lnTo>
                <a:lnTo>
                  <a:pt x="645" y="96"/>
                </a:lnTo>
                <a:lnTo>
                  <a:pt x="642" y="90"/>
                </a:lnTo>
                <a:lnTo>
                  <a:pt x="642" y="90"/>
                </a:lnTo>
                <a:lnTo>
                  <a:pt x="637" y="90"/>
                </a:lnTo>
                <a:lnTo>
                  <a:pt x="633" y="88"/>
                </a:lnTo>
                <a:lnTo>
                  <a:pt x="633" y="88"/>
                </a:lnTo>
                <a:lnTo>
                  <a:pt x="634" y="96"/>
                </a:lnTo>
                <a:lnTo>
                  <a:pt x="637" y="100"/>
                </a:lnTo>
                <a:lnTo>
                  <a:pt x="637" y="100"/>
                </a:lnTo>
                <a:close/>
                <a:moveTo>
                  <a:pt x="136" y="94"/>
                </a:moveTo>
                <a:lnTo>
                  <a:pt x="136" y="94"/>
                </a:lnTo>
                <a:lnTo>
                  <a:pt x="139" y="94"/>
                </a:lnTo>
                <a:lnTo>
                  <a:pt x="142" y="94"/>
                </a:lnTo>
                <a:lnTo>
                  <a:pt x="146" y="91"/>
                </a:lnTo>
                <a:lnTo>
                  <a:pt x="148" y="88"/>
                </a:lnTo>
                <a:lnTo>
                  <a:pt x="148" y="88"/>
                </a:lnTo>
                <a:lnTo>
                  <a:pt x="140" y="91"/>
                </a:lnTo>
                <a:lnTo>
                  <a:pt x="136" y="94"/>
                </a:lnTo>
                <a:lnTo>
                  <a:pt x="136" y="94"/>
                </a:lnTo>
                <a:close/>
                <a:moveTo>
                  <a:pt x="155" y="93"/>
                </a:moveTo>
                <a:lnTo>
                  <a:pt x="155" y="93"/>
                </a:lnTo>
                <a:lnTo>
                  <a:pt x="159" y="91"/>
                </a:lnTo>
                <a:lnTo>
                  <a:pt x="160" y="91"/>
                </a:lnTo>
                <a:lnTo>
                  <a:pt x="162" y="90"/>
                </a:lnTo>
                <a:lnTo>
                  <a:pt x="162" y="90"/>
                </a:lnTo>
                <a:lnTo>
                  <a:pt x="160" y="90"/>
                </a:lnTo>
                <a:lnTo>
                  <a:pt x="157" y="90"/>
                </a:lnTo>
                <a:lnTo>
                  <a:pt x="155" y="91"/>
                </a:lnTo>
                <a:lnTo>
                  <a:pt x="155" y="93"/>
                </a:lnTo>
                <a:lnTo>
                  <a:pt x="155" y="93"/>
                </a:lnTo>
                <a:close/>
                <a:moveTo>
                  <a:pt x="395" y="96"/>
                </a:moveTo>
                <a:lnTo>
                  <a:pt x="395" y="96"/>
                </a:lnTo>
                <a:lnTo>
                  <a:pt x="395" y="93"/>
                </a:lnTo>
                <a:lnTo>
                  <a:pt x="393" y="88"/>
                </a:lnTo>
                <a:lnTo>
                  <a:pt x="393" y="88"/>
                </a:lnTo>
                <a:lnTo>
                  <a:pt x="390" y="88"/>
                </a:lnTo>
                <a:lnTo>
                  <a:pt x="390" y="88"/>
                </a:lnTo>
                <a:lnTo>
                  <a:pt x="392" y="94"/>
                </a:lnTo>
                <a:lnTo>
                  <a:pt x="393" y="96"/>
                </a:lnTo>
                <a:lnTo>
                  <a:pt x="395" y="96"/>
                </a:lnTo>
                <a:lnTo>
                  <a:pt x="395" y="96"/>
                </a:lnTo>
                <a:close/>
                <a:moveTo>
                  <a:pt x="445" y="90"/>
                </a:moveTo>
                <a:lnTo>
                  <a:pt x="445" y="90"/>
                </a:lnTo>
                <a:lnTo>
                  <a:pt x="445" y="94"/>
                </a:lnTo>
                <a:lnTo>
                  <a:pt x="447" y="100"/>
                </a:lnTo>
                <a:lnTo>
                  <a:pt x="447" y="100"/>
                </a:lnTo>
                <a:lnTo>
                  <a:pt x="454" y="100"/>
                </a:lnTo>
                <a:lnTo>
                  <a:pt x="457" y="99"/>
                </a:lnTo>
                <a:lnTo>
                  <a:pt x="459" y="96"/>
                </a:lnTo>
                <a:lnTo>
                  <a:pt x="459" y="96"/>
                </a:lnTo>
                <a:lnTo>
                  <a:pt x="456" y="93"/>
                </a:lnTo>
                <a:lnTo>
                  <a:pt x="453" y="91"/>
                </a:lnTo>
                <a:lnTo>
                  <a:pt x="445" y="90"/>
                </a:lnTo>
                <a:lnTo>
                  <a:pt x="445" y="90"/>
                </a:lnTo>
                <a:close/>
                <a:moveTo>
                  <a:pt x="546" y="102"/>
                </a:moveTo>
                <a:lnTo>
                  <a:pt x="546" y="102"/>
                </a:lnTo>
                <a:lnTo>
                  <a:pt x="549" y="97"/>
                </a:lnTo>
                <a:lnTo>
                  <a:pt x="549" y="94"/>
                </a:lnTo>
                <a:lnTo>
                  <a:pt x="550" y="91"/>
                </a:lnTo>
                <a:lnTo>
                  <a:pt x="550" y="91"/>
                </a:lnTo>
                <a:lnTo>
                  <a:pt x="534" y="90"/>
                </a:lnTo>
                <a:lnTo>
                  <a:pt x="534" y="90"/>
                </a:lnTo>
                <a:lnTo>
                  <a:pt x="535" y="96"/>
                </a:lnTo>
                <a:lnTo>
                  <a:pt x="537" y="99"/>
                </a:lnTo>
                <a:lnTo>
                  <a:pt x="541" y="100"/>
                </a:lnTo>
                <a:lnTo>
                  <a:pt x="546" y="102"/>
                </a:lnTo>
                <a:lnTo>
                  <a:pt x="546" y="102"/>
                </a:lnTo>
                <a:close/>
                <a:moveTo>
                  <a:pt x="710" y="108"/>
                </a:moveTo>
                <a:lnTo>
                  <a:pt x="710" y="108"/>
                </a:lnTo>
                <a:lnTo>
                  <a:pt x="712" y="108"/>
                </a:lnTo>
                <a:lnTo>
                  <a:pt x="713" y="108"/>
                </a:lnTo>
                <a:lnTo>
                  <a:pt x="713" y="108"/>
                </a:lnTo>
                <a:lnTo>
                  <a:pt x="709" y="91"/>
                </a:lnTo>
                <a:lnTo>
                  <a:pt x="709" y="91"/>
                </a:lnTo>
                <a:lnTo>
                  <a:pt x="704" y="90"/>
                </a:lnTo>
                <a:lnTo>
                  <a:pt x="703" y="90"/>
                </a:lnTo>
                <a:lnTo>
                  <a:pt x="700" y="90"/>
                </a:lnTo>
                <a:lnTo>
                  <a:pt x="700" y="90"/>
                </a:lnTo>
                <a:lnTo>
                  <a:pt x="704" y="100"/>
                </a:lnTo>
                <a:lnTo>
                  <a:pt x="710" y="108"/>
                </a:lnTo>
                <a:lnTo>
                  <a:pt x="710" y="108"/>
                </a:lnTo>
                <a:close/>
                <a:moveTo>
                  <a:pt x="91" y="103"/>
                </a:moveTo>
                <a:lnTo>
                  <a:pt x="91" y="103"/>
                </a:lnTo>
                <a:lnTo>
                  <a:pt x="105" y="100"/>
                </a:lnTo>
                <a:lnTo>
                  <a:pt x="111" y="97"/>
                </a:lnTo>
                <a:lnTo>
                  <a:pt x="113" y="94"/>
                </a:lnTo>
                <a:lnTo>
                  <a:pt x="114" y="91"/>
                </a:lnTo>
                <a:lnTo>
                  <a:pt x="114" y="91"/>
                </a:lnTo>
                <a:lnTo>
                  <a:pt x="105" y="91"/>
                </a:lnTo>
                <a:lnTo>
                  <a:pt x="99" y="93"/>
                </a:lnTo>
                <a:lnTo>
                  <a:pt x="94" y="97"/>
                </a:lnTo>
                <a:lnTo>
                  <a:pt x="91" y="103"/>
                </a:lnTo>
                <a:lnTo>
                  <a:pt x="91" y="103"/>
                </a:lnTo>
                <a:close/>
                <a:moveTo>
                  <a:pt x="369" y="105"/>
                </a:moveTo>
                <a:lnTo>
                  <a:pt x="369" y="105"/>
                </a:lnTo>
                <a:lnTo>
                  <a:pt x="373" y="103"/>
                </a:lnTo>
                <a:lnTo>
                  <a:pt x="378" y="102"/>
                </a:lnTo>
                <a:lnTo>
                  <a:pt x="390" y="102"/>
                </a:lnTo>
                <a:lnTo>
                  <a:pt x="390" y="102"/>
                </a:lnTo>
                <a:lnTo>
                  <a:pt x="387" y="96"/>
                </a:lnTo>
                <a:lnTo>
                  <a:pt x="384" y="90"/>
                </a:lnTo>
                <a:lnTo>
                  <a:pt x="384" y="90"/>
                </a:lnTo>
                <a:lnTo>
                  <a:pt x="377" y="91"/>
                </a:lnTo>
                <a:lnTo>
                  <a:pt x="369" y="93"/>
                </a:lnTo>
                <a:lnTo>
                  <a:pt x="369" y="93"/>
                </a:lnTo>
                <a:lnTo>
                  <a:pt x="367" y="99"/>
                </a:lnTo>
                <a:lnTo>
                  <a:pt x="364" y="103"/>
                </a:lnTo>
                <a:lnTo>
                  <a:pt x="364" y="103"/>
                </a:lnTo>
                <a:lnTo>
                  <a:pt x="369" y="103"/>
                </a:lnTo>
                <a:lnTo>
                  <a:pt x="370" y="103"/>
                </a:lnTo>
                <a:lnTo>
                  <a:pt x="369" y="105"/>
                </a:lnTo>
                <a:lnTo>
                  <a:pt x="369" y="105"/>
                </a:lnTo>
                <a:close/>
                <a:moveTo>
                  <a:pt x="733" y="109"/>
                </a:moveTo>
                <a:lnTo>
                  <a:pt x="733" y="109"/>
                </a:lnTo>
                <a:lnTo>
                  <a:pt x="729" y="99"/>
                </a:lnTo>
                <a:lnTo>
                  <a:pt x="726" y="94"/>
                </a:lnTo>
                <a:lnTo>
                  <a:pt x="723" y="91"/>
                </a:lnTo>
                <a:lnTo>
                  <a:pt x="723" y="91"/>
                </a:lnTo>
                <a:lnTo>
                  <a:pt x="724" y="96"/>
                </a:lnTo>
                <a:lnTo>
                  <a:pt x="727" y="102"/>
                </a:lnTo>
                <a:lnTo>
                  <a:pt x="733" y="109"/>
                </a:lnTo>
                <a:lnTo>
                  <a:pt x="733" y="109"/>
                </a:lnTo>
                <a:close/>
                <a:moveTo>
                  <a:pt x="556" y="91"/>
                </a:moveTo>
                <a:lnTo>
                  <a:pt x="556" y="91"/>
                </a:lnTo>
                <a:lnTo>
                  <a:pt x="553" y="97"/>
                </a:lnTo>
                <a:lnTo>
                  <a:pt x="552" y="105"/>
                </a:lnTo>
                <a:lnTo>
                  <a:pt x="552" y="105"/>
                </a:lnTo>
                <a:lnTo>
                  <a:pt x="556" y="106"/>
                </a:lnTo>
                <a:lnTo>
                  <a:pt x="561" y="108"/>
                </a:lnTo>
                <a:lnTo>
                  <a:pt x="573" y="109"/>
                </a:lnTo>
                <a:lnTo>
                  <a:pt x="573" y="109"/>
                </a:lnTo>
                <a:lnTo>
                  <a:pt x="572" y="102"/>
                </a:lnTo>
                <a:lnTo>
                  <a:pt x="570" y="94"/>
                </a:lnTo>
                <a:lnTo>
                  <a:pt x="570" y="94"/>
                </a:lnTo>
                <a:lnTo>
                  <a:pt x="564" y="93"/>
                </a:lnTo>
                <a:lnTo>
                  <a:pt x="556" y="91"/>
                </a:lnTo>
                <a:lnTo>
                  <a:pt x="556" y="91"/>
                </a:lnTo>
                <a:close/>
                <a:moveTo>
                  <a:pt x="627" y="99"/>
                </a:moveTo>
                <a:lnTo>
                  <a:pt x="627" y="99"/>
                </a:lnTo>
                <a:lnTo>
                  <a:pt x="628" y="99"/>
                </a:lnTo>
                <a:lnTo>
                  <a:pt x="631" y="99"/>
                </a:lnTo>
                <a:lnTo>
                  <a:pt x="631" y="99"/>
                </a:lnTo>
                <a:lnTo>
                  <a:pt x="630" y="96"/>
                </a:lnTo>
                <a:lnTo>
                  <a:pt x="628" y="91"/>
                </a:lnTo>
                <a:lnTo>
                  <a:pt x="628" y="91"/>
                </a:lnTo>
                <a:lnTo>
                  <a:pt x="627" y="96"/>
                </a:lnTo>
                <a:lnTo>
                  <a:pt x="627" y="99"/>
                </a:lnTo>
                <a:lnTo>
                  <a:pt x="627" y="99"/>
                </a:lnTo>
                <a:close/>
                <a:moveTo>
                  <a:pt x="675" y="97"/>
                </a:moveTo>
                <a:lnTo>
                  <a:pt x="675" y="97"/>
                </a:lnTo>
                <a:lnTo>
                  <a:pt x="674" y="93"/>
                </a:lnTo>
                <a:lnTo>
                  <a:pt x="672" y="91"/>
                </a:lnTo>
                <a:lnTo>
                  <a:pt x="672" y="91"/>
                </a:lnTo>
                <a:lnTo>
                  <a:pt x="672" y="94"/>
                </a:lnTo>
                <a:lnTo>
                  <a:pt x="675" y="97"/>
                </a:lnTo>
                <a:lnTo>
                  <a:pt x="675" y="97"/>
                </a:lnTo>
                <a:close/>
                <a:moveTo>
                  <a:pt x="259" y="99"/>
                </a:moveTo>
                <a:lnTo>
                  <a:pt x="259" y="99"/>
                </a:lnTo>
                <a:lnTo>
                  <a:pt x="265" y="97"/>
                </a:lnTo>
                <a:lnTo>
                  <a:pt x="270" y="97"/>
                </a:lnTo>
                <a:lnTo>
                  <a:pt x="279" y="100"/>
                </a:lnTo>
                <a:lnTo>
                  <a:pt x="279" y="100"/>
                </a:lnTo>
                <a:lnTo>
                  <a:pt x="284" y="97"/>
                </a:lnTo>
                <a:lnTo>
                  <a:pt x="287" y="93"/>
                </a:lnTo>
                <a:lnTo>
                  <a:pt x="287" y="93"/>
                </a:lnTo>
                <a:lnTo>
                  <a:pt x="271" y="94"/>
                </a:lnTo>
                <a:lnTo>
                  <a:pt x="265" y="96"/>
                </a:lnTo>
                <a:lnTo>
                  <a:pt x="259" y="99"/>
                </a:lnTo>
                <a:lnTo>
                  <a:pt x="259" y="99"/>
                </a:lnTo>
                <a:close/>
                <a:moveTo>
                  <a:pt x="497" y="96"/>
                </a:moveTo>
                <a:lnTo>
                  <a:pt x="497" y="96"/>
                </a:lnTo>
                <a:lnTo>
                  <a:pt x="511" y="99"/>
                </a:lnTo>
                <a:lnTo>
                  <a:pt x="521" y="103"/>
                </a:lnTo>
                <a:lnTo>
                  <a:pt x="521" y="103"/>
                </a:lnTo>
                <a:lnTo>
                  <a:pt x="523" y="99"/>
                </a:lnTo>
                <a:lnTo>
                  <a:pt x="523" y="99"/>
                </a:lnTo>
                <a:lnTo>
                  <a:pt x="512" y="96"/>
                </a:lnTo>
                <a:lnTo>
                  <a:pt x="499" y="93"/>
                </a:lnTo>
                <a:lnTo>
                  <a:pt x="499" y="93"/>
                </a:lnTo>
                <a:lnTo>
                  <a:pt x="499" y="94"/>
                </a:lnTo>
                <a:lnTo>
                  <a:pt x="497" y="96"/>
                </a:lnTo>
                <a:lnTo>
                  <a:pt x="497" y="96"/>
                </a:lnTo>
                <a:close/>
                <a:moveTo>
                  <a:pt x="660" y="106"/>
                </a:moveTo>
                <a:lnTo>
                  <a:pt x="660" y="106"/>
                </a:lnTo>
                <a:lnTo>
                  <a:pt x="660" y="102"/>
                </a:lnTo>
                <a:lnTo>
                  <a:pt x="660" y="97"/>
                </a:lnTo>
                <a:lnTo>
                  <a:pt x="660" y="97"/>
                </a:lnTo>
                <a:lnTo>
                  <a:pt x="656" y="94"/>
                </a:lnTo>
                <a:lnTo>
                  <a:pt x="649" y="93"/>
                </a:lnTo>
                <a:lnTo>
                  <a:pt x="649" y="93"/>
                </a:lnTo>
                <a:lnTo>
                  <a:pt x="653" y="102"/>
                </a:lnTo>
                <a:lnTo>
                  <a:pt x="656" y="105"/>
                </a:lnTo>
                <a:lnTo>
                  <a:pt x="660" y="106"/>
                </a:lnTo>
                <a:lnTo>
                  <a:pt x="660" y="106"/>
                </a:lnTo>
                <a:close/>
                <a:moveTo>
                  <a:pt x="67" y="106"/>
                </a:moveTo>
                <a:lnTo>
                  <a:pt x="67" y="106"/>
                </a:lnTo>
                <a:lnTo>
                  <a:pt x="70" y="103"/>
                </a:lnTo>
                <a:lnTo>
                  <a:pt x="73" y="100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0" y="100"/>
                </a:lnTo>
                <a:lnTo>
                  <a:pt x="69" y="103"/>
                </a:lnTo>
                <a:lnTo>
                  <a:pt x="67" y="106"/>
                </a:lnTo>
                <a:lnTo>
                  <a:pt x="67" y="106"/>
                </a:lnTo>
                <a:close/>
                <a:moveTo>
                  <a:pt x="332" y="96"/>
                </a:moveTo>
                <a:lnTo>
                  <a:pt x="332" y="96"/>
                </a:lnTo>
                <a:lnTo>
                  <a:pt x="335" y="94"/>
                </a:lnTo>
                <a:lnTo>
                  <a:pt x="338" y="94"/>
                </a:lnTo>
                <a:lnTo>
                  <a:pt x="338" y="93"/>
                </a:lnTo>
                <a:lnTo>
                  <a:pt x="338" y="93"/>
                </a:lnTo>
                <a:lnTo>
                  <a:pt x="335" y="94"/>
                </a:lnTo>
                <a:lnTo>
                  <a:pt x="332" y="94"/>
                </a:lnTo>
                <a:lnTo>
                  <a:pt x="332" y="96"/>
                </a:lnTo>
                <a:lnTo>
                  <a:pt x="332" y="96"/>
                </a:lnTo>
                <a:close/>
                <a:moveTo>
                  <a:pt x="177" y="99"/>
                </a:moveTo>
                <a:lnTo>
                  <a:pt x="177" y="99"/>
                </a:lnTo>
                <a:lnTo>
                  <a:pt x="178" y="100"/>
                </a:lnTo>
                <a:lnTo>
                  <a:pt x="180" y="102"/>
                </a:lnTo>
                <a:lnTo>
                  <a:pt x="183" y="102"/>
                </a:lnTo>
                <a:lnTo>
                  <a:pt x="189" y="102"/>
                </a:lnTo>
                <a:lnTo>
                  <a:pt x="195" y="102"/>
                </a:lnTo>
                <a:lnTo>
                  <a:pt x="195" y="102"/>
                </a:lnTo>
                <a:lnTo>
                  <a:pt x="198" y="99"/>
                </a:lnTo>
                <a:lnTo>
                  <a:pt x="203" y="94"/>
                </a:lnTo>
                <a:lnTo>
                  <a:pt x="203" y="94"/>
                </a:lnTo>
                <a:lnTo>
                  <a:pt x="191" y="96"/>
                </a:lnTo>
                <a:lnTo>
                  <a:pt x="177" y="99"/>
                </a:lnTo>
                <a:lnTo>
                  <a:pt x="177" y="99"/>
                </a:lnTo>
                <a:close/>
                <a:moveTo>
                  <a:pt x="206" y="99"/>
                </a:moveTo>
                <a:lnTo>
                  <a:pt x="206" y="99"/>
                </a:lnTo>
                <a:lnTo>
                  <a:pt x="216" y="99"/>
                </a:lnTo>
                <a:lnTo>
                  <a:pt x="223" y="97"/>
                </a:lnTo>
                <a:lnTo>
                  <a:pt x="227" y="96"/>
                </a:lnTo>
                <a:lnTo>
                  <a:pt x="227" y="96"/>
                </a:lnTo>
                <a:lnTo>
                  <a:pt x="221" y="94"/>
                </a:lnTo>
                <a:lnTo>
                  <a:pt x="215" y="94"/>
                </a:lnTo>
                <a:lnTo>
                  <a:pt x="210" y="96"/>
                </a:lnTo>
                <a:lnTo>
                  <a:pt x="206" y="99"/>
                </a:lnTo>
                <a:lnTo>
                  <a:pt x="206" y="99"/>
                </a:lnTo>
                <a:close/>
                <a:moveTo>
                  <a:pt x="354" y="102"/>
                </a:moveTo>
                <a:lnTo>
                  <a:pt x="354" y="102"/>
                </a:lnTo>
                <a:lnTo>
                  <a:pt x="357" y="102"/>
                </a:lnTo>
                <a:lnTo>
                  <a:pt x="360" y="103"/>
                </a:lnTo>
                <a:lnTo>
                  <a:pt x="360" y="103"/>
                </a:lnTo>
                <a:lnTo>
                  <a:pt x="361" y="99"/>
                </a:lnTo>
                <a:lnTo>
                  <a:pt x="363" y="96"/>
                </a:lnTo>
                <a:lnTo>
                  <a:pt x="363" y="96"/>
                </a:lnTo>
                <a:lnTo>
                  <a:pt x="358" y="94"/>
                </a:lnTo>
                <a:lnTo>
                  <a:pt x="357" y="96"/>
                </a:lnTo>
                <a:lnTo>
                  <a:pt x="354" y="99"/>
                </a:lnTo>
                <a:lnTo>
                  <a:pt x="354" y="102"/>
                </a:lnTo>
                <a:lnTo>
                  <a:pt x="354" y="102"/>
                </a:lnTo>
                <a:close/>
                <a:moveTo>
                  <a:pt x="578" y="106"/>
                </a:moveTo>
                <a:lnTo>
                  <a:pt x="578" y="106"/>
                </a:lnTo>
                <a:lnTo>
                  <a:pt x="578" y="100"/>
                </a:lnTo>
                <a:lnTo>
                  <a:pt x="575" y="96"/>
                </a:lnTo>
                <a:lnTo>
                  <a:pt x="575" y="96"/>
                </a:lnTo>
                <a:lnTo>
                  <a:pt x="576" y="100"/>
                </a:lnTo>
                <a:lnTo>
                  <a:pt x="578" y="106"/>
                </a:lnTo>
                <a:lnTo>
                  <a:pt x="578" y="106"/>
                </a:lnTo>
                <a:close/>
                <a:moveTo>
                  <a:pt x="489" y="100"/>
                </a:moveTo>
                <a:lnTo>
                  <a:pt x="489" y="100"/>
                </a:lnTo>
                <a:lnTo>
                  <a:pt x="488" y="99"/>
                </a:lnTo>
                <a:lnTo>
                  <a:pt x="483" y="97"/>
                </a:lnTo>
                <a:lnTo>
                  <a:pt x="479" y="96"/>
                </a:lnTo>
                <a:lnTo>
                  <a:pt x="474" y="97"/>
                </a:lnTo>
                <a:lnTo>
                  <a:pt x="474" y="97"/>
                </a:lnTo>
                <a:lnTo>
                  <a:pt x="482" y="99"/>
                </a:lnTo>
                <a:lnTo>
                  <a:pt x="485" y="100"/>
                </a:lnTo>
                <a:lnTo>
                  <a:pt x="489" y="100"/>
                </a:lnTo>
                <a:lnTo>
                  <a:pt x="489" y="100"/>
                </a:lnTo>
                <a:close/>
                <a:moveTo>
                  <a:pt x="79" y="105"/>
                </a:moveTo>
                <a:lnTo>
                  <a:pt x="79" y="105"/>
                </a:lnTo>
                <a:lnTo>
                  <a:pt x="84" y="105"/>
                </a:lnTo>
                <a:lnTo>
                  <a:pt x="85" y="102"/>
                </a:lnTo>
                <a:lnTo>
                  <a:pt x="88" y="97"/>
                </a:lnTo>
                <a:lnTo>
                  <a:pt x="88" y="97"/>
                </a:lnTo>
                <a:lnTo>
                  <a:pt x="85" y="99"/>
                </a:lnTo>
                <a:lnTo>
                  <a:pt x="82" y="100"/>
                </a:lnTo>
                <a:lnTo>
                  <a:pt x="79" y="102"/>
                </a:lnTo>
                <a:lnTo>
                  <a:pt x="79" y="105"/>
                </a:lnTo>
                <a:lnTo>
                  <a:pt x="79" y="105"/>
                </a:lnTo>
                <a:close/>
                <a:moveTo>
                  <a:pt x="285" y="103"/>
                </a:moveTo>
                <a:lnTo>
                  <a:pt x="285" y="103"/>
                </a:lnTo>
                <a:lnTo>
                  <a:pt x="288" y="102"/>
                </a:lnTo>
                <a:lnTo>
                  <a:pt x="291" y="100"/>
                </a:lnTo>
                <a:lnTo>
                  <a:pt x="294" y="99"/>
                </a:lnTo>
                <a:lnTo>
                  <a:pt x="296" y="97"/>
                </a:lnTo>
                <a:lnTo>
                  <a:pt x="296" y="97"/>
                </a:lnTo>
                <a:lnTo>
                  <a:pt x="290" y="99"/>
                </a:lnTo>
                <a:lnTo>
                  <a:pt x="285" y="103"/>
                </a:lnTo>
                <a:lnTo>
                  <a:pt x="285" y="103"/>
                </a:lnTo>
                <a:close/>
                <a:moveTo>
                  <a:pt x="582" y="102"/>
                </a:moveTo>
                <a:lnTo>
                  <a:pt x="582" y="102"/>
                </a:lnTo>
                <a:lnTo>
                  <a:pt x="584" y="100"/>
                </a:lnTo>
                <a:lnTo>
                  <a:pt x="585" y="97"/>
                </a:lnTo>
                <a:lnTo>
                  <a:pt x="585" y="97"/>
                </a:lnTo>
                <a:lnTo>
                  <a:pt x="582" y="97"/>
                </a:lnTo>
                <a:lnTo>
                  <a:pt x="582" y="97"/>
                </a:lnTo>
                <a:lnTo>
                  <a:pt x="582" y="102"/>
                </a:lnTo>
                <a:lnTo>
                  <a:pt x="582" y="102"/>
                </a:lnTo>
                <a:close/>
                <a:moveTo>
                  <a:pt x="341" y="99"/>
                </a:moveTo>
                <a:lnTo>
                  <a:pt x="341" y="99"/>
                </a:lnTo>
                <a:lnTo>
                  <a:pt x="343" y="100"/>
                </a:lnTo>
                <a:lnTo>
                  <a:pt x="345" y="100"/>
                </a:lnTo>
                <a:lnTo>
                  <a:pt x="348" y="99"/>
                </a:lnTo>
                <a:lnTo>
                  <a:pt x="348" y="97"/>
                </a:lnTo>
                <a:lnTo>
                  <a:pt x="348" y="97"/>
                </a:lnTo>
                <a:lnTo>
                  <a:pt x="345" y="97"/>
                </a:lnTo>
                <a:lnTo>
                  <a:pt x="341" y="99"/>
                </a:lnTo>
                <a:lnTo>
                  <a:pt x="341" y="99"/>
                </a:lnTo>
                <a:close/>
                <a:moveTo>
                  <a:pt x="584" y="112"/>
                </a:moveTo>
                <a:lnTo>
                  <a:pt x="584" y="112"/>
                </a:lnTo>
                <a:lnTo>
                  <a:pt x="598" y="114"/>
                </a:lnTo>
                <a:lnTo>
                  <a:pt x="611" y="114"/>
                </a:lnTo>
                <a:lnTo>
                  <a:pt x="611" y="114"/>
                </a:lnTo>
                <a:lnTo>
                  <a:pt x="613" y="109"/>
                </a:lnTo>
                <a:lnTo>
                  <a:pt x="613" y="105"/>
                </a:lnTo>
                <a:lnTo>
                  <a:pt x="613" y="105"/>
                </a:lnTo>
                <a:lnTo>
                  <a:pt x="602" y="102"/>
                </a:lnTo>
                <a:lnTo>
                  <a:pt x="592" y="99"/>
                </a:lnTo>
                <a:lnTo>
                  <a:pt x="592" y="99"/>
                </a:lnTo>
                <a:lnTo>
                  <a:pt x="587" y="105"/>
                </a:lnTo>
                <a:lnTo>
                  <a:pt x="585" y="109"/>
                </a:lnTo>
                <a:lnTo>
                  <a:pt x="584" y="112"/>
                </a:lnTo>
                <a:lnTo>
                  <a:pt x="584" y="112"/>
                </a:lnTo>
                <a:close/>
                <a:moveTo>
                  <a:pt x="744" y="116"/>
                </a:moveTo>
                <a:lnTo>
                  <a:pt x="744" y="116"/>
                </a:lnTo>
                <a:lnTo>
                  <a:pt x="739" y="106"/>
                </a:lnTo>
                <a:lnTo>
                  <a:pt x="735" y="99"/>
                </a:lnTo>
                <a:lnTo>
                  <a:pt x="735" y="99"/>
                </a:lnTo>
                <a:lnTo>
                  <a:pt x="739" y="108"/>
                </a:lnTo>
                <a:lnTo>
                  <a:pt x="744" y="116"/>
                </a:lnTo>
                <a:lnTo>
                  <a:pt x="744" y="116"/>
                </a:lnTo>
                <a:close/>
                <a:moveTo>
                  <a:pt x="244" y="99"/>
                </a:moveTo>
                <a:lnTo>
                  <a:pt x="244" y="99"/>
                </a:lnTo>
                <a:lnTo>
                  <a:pt x="245" y="102"/>
                </a:lnTo>
                <a:lnTo>
                  <a:pt x="247" y="102"/>
                </a:lnTo>
                <a:lnTo>
                  <a:pt x="252" y="99"/>
                </a:lnTo>
                <a:lnTo>
                  <a:pt x="252" y="99"/>
                </a:lnTo>
                <a:lnTo>
                  <a:pt x="250" y="99"/>
                </a:lnTo>
                <a:lnTo>
                  <a:pt x="248" y="99"/>
                </a:lnTo>
                <a:lnTo>
                  <a:pt x="244" y="99"/>
                </a:lnTo>
                <a:lnTo>
                  <a:pt x="244" y="99"/>
                </a:lnTo>
                <a:close/>
                <a:moveTo>
                  <a:pt x="165" y="100"/>
                </a:moveTo>
                <a:lnTo>
                  <a:pt x="165" y="100"/>
                </a:lnTo>
                <a:lnTo>
                  <a:pt x="166" y="102"/>
                </a:lnTo>
                <a:lnTo>
                  <a:pt x="166" y="105"/>
                </a:lnTo>
                <a:lnTo>
                  <a:pt x="166" y="105"/>
                </a:lnTo>
                <a:lnTo>
                  <a:pt x="171" y="105"/>
                </a:lnTo>
                <a:lnTo>
                  <a:pt x="174" y="103"/>
                </a:lnTo>
                <a:lnTo>
                  <a:pt x="174" y="103"/>
                </a:lnTo>
                <a:lnTo>
                  <a:pt x="172" y="102"/>
                </a:lnTo>
                <a:lnTo>
                  <a:pt x="172" y="99"/>
                </a:lnTo>
                <a:lnTo>
                  <a:pt x="172" y="99"/>
                </a:lnTo>
                <a:lnTo>
                  <a:pt x="165" y="100"/>
                </a:lnTo>
                <a:lnTo>
                  <a:pt x="165" y="100"/>
                </a:lnTo>
                <a:close/>
                <a:moveTo>
                  <a:pt x="319" y="102"/>
                </a:moveTo>
                <a:lnTo>
                  <a:pt x="319" y="102"/>
                </a:lnTo>
                <a:lnTo>
                  <a:pt x="320" y="105"/>
                </a:lnTo>
                <a:lnTo>
                  <a:pt x="323" y="106"/>
                </a:lnTo>
                <a:lnTo>
                  <a:pt x="331" y="108"/>
                </a:lnTo>
                <a:lnTo>
                  <a:pt x="338" y="106"/>
                </a:lnTo>
                <a:lnTo>
                  <a:pt x="341" y="106"/>
                </a:lnTo>
                <a:lnTo>
                  <a:pt x="345" y="103"/>
                </a:lnTo>
                <a:lnTo>
                  <a:pt x="345" y="103"/>
                </a:lnTo>
                <a:lnTo>
                  <a:pt x="331" y="100"/>
                </a:lnTo>
                <a:lnTo>
                  <a:pt x="325" y="100"/>
                </a:lnTo>
                <a:lnTo>
                  <a:pt x="319" y="102"/>
                </a:lnTo>
                <a:lnTo>
                  <a:pt x="319" y="102"/>
                </a:lnTo>
                <a:close/>
                <a:moveTo>
                  <a:pt x="143" y="103"/>
                </a:moveTo>
                <a:lnTo>
                  <a:pt x="143" y="103"/>
                </a:lnTo>
                <a:lnTo>
                  <a:pt x="145" y="105"/>
                </a:lnTo>
                <a:lnTo>
                  <a:pt x="146" y="106"/>
                </a:lnTo>
                <a:lnTo>
                  <a:pt x="149" y="106"/>
                </a:lnTo>
                <a:lnTo>
                  <a:pt x="154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3"/>
                </a:lnTo>
                <a:lnTo>
                  <a:pt x="157" y="102"/>
                </a:lnTo>
                <a:lnTo>
                  <a:pt x="154" y="102"/>
                </a:lnTo>
                <a:lnTo>
                  <a:pt x="143" y="103"/>
                </a:lnTo>
                <a:lnTo>
                  <a:pt x="143" y="103"/>
                </a:lnTo>
                <a:close/>
                <a:moveTo>
                  <a:pt x="527" y="102"/>
                </a:moveTo>
                <a:lnTo>
                  <a:pt x="527" y="102"/>
                </a:lnTo>
                <a:lnTo>
                  <a:pt x="527" y="105"/>
                </a:lnTo>
                <a:lnTo>
                  <a:pt x="527" y="105"/>
                </a:lnTo>
                <a:lnTo>
                  <a:pt x="532" y="105"/>
                </a:lnTo>
                <a:lnTo>
                  <a:pt x="532" y="105"/>
                </a:lnTo>
                <a:lnTo>
                  <a:pt x="532" y="102"/>
                </a:lnTo>
                <a:lnTo>
                  <a:pt x="531" y="102"/>
                </a:lnTo>
                <a:lnTo>
                  <a:pt x="527" y="102"/>
                </a:lnTo>
                <a:lnTo>
                  <a:pt x="527" y="102"/>
                </a:lnTo>
                <a:close/>
                <a:moveTo>
                  <a:pt x="421" y="108"/>
                </a:moveTo>
                <a:lnTo>
                  <a:pt x="421" y="108"/>
                </a:lnTo>
                <a:lnTo>
                  <a:pt x="427" y="108"/>
                </a:lnTo>
                <a:lnTo>
                  <a:pt x="430" y="106"/>
                </a:lnTo>
                <a:lnTo>
                  <a:pt x="431" y="105"/>
                </a:lnTo>
                <a:lnTo>
                  <a:pt x="431" y="105"/>
                </a:lnTo>
                <a:lnTo>
                  <a:pt x="422" y="103"/>
                </a:lnTo>
                <a:lnTo>
                  <a:pt x="422" y="103"/>
                </a:lnTo>
                <a:lnTo>
                  <a:pt x="421" y="106"/>
                </a:lnTo>
                <a:lnTo>
                  <a:pt x="421" y="108"/>
                </a:lnTo>
                <a:lnTo>
                  <a:pt x="421" y="108"/>
                </a:lnTo>
                <a:close/>
                <a:moveTo>
                  <a:pt x="221" y="111"/>
                </a:moveTo>
                <a:lnTo>
                  <a:pt x="221" y="111"/>
                </a:lnTo>
                <a:lnTo>
                  <a:pt x="232" y="109"/>
                </a:lnTo>
                <a:lnTo>
                  <a:pt x="242" y="109"/>
                </a:lnTo>
                <a:lnTo>
                  <a:pt x="242" y="109"/>
                </a:lnTo>
                <a:lnTo>
                  <a:pt x="242" y="108"/>
                </a:lnTo>
                <a:lnTo>
                  <a:pt x="242" y="106"/>
                </a:lnTo>
                <a:lnTo>
                  <a:pt x="242" y="106"/>
                </a:lnTo>
                <a:lnTo>
                  <a:pt x="236" y="105"/>
                </a:lnTo>
                <a:lnTo>
                  <a:pt x="229" y="105"/>
                </a:lnTo>
                <a:lnTo>
                  <a:pt x="224" y="106"/>
                </a:lnTo>
                <a:lnTo>
                  <a:pt x="223" y="109"/>
                </a:lnTo>
                <a:lnTo>
                  <a:pt x="221" y="111"/>
                </a:lnTo>
                <a:lnTo>
                  <a:pt x="221" y="111"/>
                </a:lnTo>
                <a:close/>
                <a:moveTo>
                  <a:pt x="404" y="105"/>
                </a:moveTo>
                <a:lnTo>
                  <a:pt x="404" y="105"/>
                </a:lnTo>
                <a:lnTo>
                  <a:pt x="402" y="106"/>
                </a:lnTo>
                <a:lnTo>
                  <a:pt x="402" y="106"/>
                </a:lnTo>
                <a:lnTo>
                  <a:pt x="404" y="109"/>
                </a:lnTo>
                <a:lnTo>
                  <a:pt x="404" y="109"/>
                </a:lnTo>
                <a:lnTo>
                  <a:pt x="409" y="111"/>
                </a:lnTo>
                <a:lnTo>
                  <a:pt x="415" y="109"/>
                </a:lnTo>
                <a:lnTo>
                  <a:pt x="415" y="109"/>
                </a:lnTo>
                <a:lnTo>
                  <a:pt x="416" y="105"/>
                </a:lnTo>
                <a:lnTo>
                  <a:pt x="416" y="105"/>
                </a:lnTo>
                <a:lnTo>
                  <a:pt x="404" y="105"/>
                </a:lnTo>
                <a:lnTo>
                  <a:pt x="404" y="105"/>
                </a:lnTo>
                <a:close/>
                <a:moveTo>
                  <a:pt x="448" y="106"/>
                </a:moveTo>
                <a:lnTo>
                  <a:pt x="448" y="106"/>
                </a:lnTo>
                <a:lnTo>
                  <a:pt x="450" y="111"/>
                </a:lnTo>
                <a:lnTo>
                  <a:pt x="450" y="114"/>
                </a:lnTo>
                <a:lnTo>
                  <a:pt x="450" y="114"/>
                </a:lnTo>
                <a:lnTo>
                  <a:pt x="456" y="114"/>
                </a:lnTo>
                <a:lnTo>
                  <a:pt x="462" y="114"/>
                </a:lnTo>
                <a:lnTo>
                  <a:pt x="462" y="114"/>
                </a:lnTo>
                <a:lnTo>
                  <a:pt x="462" y="109"/>
                </a:lnTo>
                <a:lnTo>
                  <a:pt x="460" y="105"/>
                </a:lnTo>
                <a:lnTo>
                  <a:pt x="460" y="105"/>
                </a:lnTo>
                <a:lnTo>
                  <a:pt x="454" y="105"/>
                </a:lnTo>
                <a:lnTo>
                  <a:pt x="448" y="106"/>
                </a:lnTo>
                <a:lnTo>
                  <a:pt x="448" y="106"/>
                </a:lnTo>
                <a:close/>
                <a:moveTo>
                  <a:pt x="470" y="116"/>
                </a:moveTo>
                <a:lnTo>
                  <a:pt x="470" y="116"/>
                </a:lnTo>
                <a:lnTo>
                  <a:pt x="477" y="116"/>
                </a:lnTo>
                <a:lnTo>
                  <a:pt x="486" y="117"/>
                </a:lnTo>
                <a:lnTo>
                  <a:pt x="486" y="117"/>
                </a:lnTo>
                <a:lnTo>
                  <a:pt x="488" y="114"/>
                </a:lnTo>
                <a:lnTo>
                  <a:pt x="489" y="111"/>
                </a:lnTo>
                <a:lnTo>
                  <a:pt x="489" y="106"/>
                </a:lnTo>
                <a:lnTo>
                  <a:pt x="489" y="106"/>
                </a:lnTo>
                <a:lnTo>
                  <a:pt x="483" y="105"/>
                </a:lnTo>
                <a:lnTo>
                  <a:pt x="476" y="105"/>
                </a:lnTo>
                <a:lnTo>
                  <a:pt x="473" y="106"/>
                </a:lnTo>
                <a:lnTo>
                  <a:pt x="471" y="108"/>
                </a:lnTo>
                <a:lnTo>
                  <a:pt x="470" y="111"/>
                </a:lnTo>
                <a:lnTo>
                  <a:pt x="470" y="116"/>
                </a:lnTo>
                <a:lnTo>
                  <a:pt x="470" y="116"/>
                </a:lnTo>
                <a:close/>
                <a:moveTo>
                  <a:pt x="634" y="109"/>
                </a:moveTo>
                <a:lnTo>
                  <a:pt x="634" y="109"/>
                </a:lnTo>
                <a:lnTo>
                  <a:pt x="634" y="108"/>
                </a:lnTo>
                <a:lnTo>
                  <a:pt x="633" y="106"/>
                </a:lnTo>
                <a:lnTo>
                  <a:pt x="628" y="105"/>
                </a:lnTo>
                <a:lnTo>
                  <a:pt x="628" y="105"/>
                </a:lnTo>
                <a:lnTo>
                  <a:pt x="630" y="106"/>
                </a:lnTo>
                <a:lnTo>
                  <a:pt x="631" y="108"/>
                </a:lnTo>
                <a:lnTo>
                  <a:pt x="634" y="109"/>
                </a:lnTo>
                <a:lnTo>
                  <a:pt x="634" y="109"/>
                </a:lnTo>
                <a:close/>
                <a:moveTo>
                  <a:pt x="194" y="114"/>
                </a:moveTo>
                <a:lnTo>
                  <a:pt x="194" y="114"/>
                </a:lnTo>
                <a:lnTo>
                  <a:pt x="207" y="112"/>
                </a:lnTo>
                <a:lnTo>
                  <a:pt x="213" y="111"/>
                </a:lnTo>
                <a:lnTo>
                  <a:pt x="215" y="109"/>
                </a:lnTo>
                <a:lnTo>
                  <a:pt x="215" y="106"/>
                </a:lnTo>
                <a:lnTo>
                  <a:pt x="215" y="106"/>
                </a:lnTo>
                <a:lnTo>
                  <a:pt x="209" y="106"/>
                </a:lnTo>
                <a:lnTo>
                  <a:pt x="203" y="106"/>
                </a:lnTo>
                <a:lnTo>
                  <a:pt x="197" y="109"/>
                </a:lnTo>
                <a:lnTo>
                  <a:pt x="195" y="111"/>
                </a:lnTo>
                <a:lnTo>
                  <a:pt x="194" y="114"/>
                </a:lnTo>
                <a:lnTo>
                  <a:pt x="194" y="114"/>
                </a:lnTo>
                <a:close/>
                <a:moveTo>
                  <a:pt x="392" y="106"/>
                </a:moveTo>
                <a:lnTo>
                  <a:pt x="392" y="106"/>
                </a:lnTo>
                <a:lnTo>
                  <a:pt x="387" y="106"/>
                </a:lnTo>
                <a:lnTo>
                  <a:pt x="386" y="106"/>
                </a:lnTo>
                <a:lnTo>
                  <a:pt x="384" y="106"/>
                </a:lnTo>
                <a:lnTo>
                  <a:pt x="384" y="106"/>
                </a:lnTo>
                <a:lnTo>
                  <a:pt x="389" y="108"/>
                </a:lnTo>
                <a:lnTo>
                  <a:pt x="392" y="108"/>
                </a:lnTo>
                <a:lnTo>
                  <a:pt x="392" y="106"/>
                </a:lnTo>
                <a:lnTo>
                  <a:pt x="392" y="106"/>
                </a:lnTo>
                <a:close/>
                <a:moveTo>
                  <a:pt x="81" y="120"/>
                </a:moveTo>
                <a:lnTo>
                  <a:pt x="81" y="120"/>
                </a:lnTo>
                <a:lnTo>
                  <a:pt x="87" y="119"/>
                </a:lnTo>
                <a:lnTo>
                  <a:pt x="91" y="116"/>
                </a:lnTo>
                <a:lnTo>
                  <a:pt x="96" y="112"/>
                </a:lnTo>
                <a:lnTo>
                  <a:pt x="98" y="111"/>
                </a:lnTo>
                <a:lnTo>
                  <a:pt x="98" y="108"/>
                </a:lnTo>
                <a:lnTo>
                  <a:pt x="98" y="108"/>
                </a:lnTo>
                <a:lnTo>
                  <a:pt x="91" y="109"/>
                </a:lnTo>
                <a:lnTo>
                  <a:pt x="85" y="111"/>
                </a:lnTo>
                <a:lnTo>
                  <a:pt x="81" y="114"/>
                </a:lnTo>
                <a:lnTo>
                  <a:pt x="81" y="117"/>
                </a:lnTo>
                <a:lnTo>
                  <a:pt x="81" y="120"/>
                </a:lnTo>
                <a:lnTo>
                  <a:pt x="81" y="120"/>
                </a:lnTo>
                <a:close/>
                <a:moveTo>
                  <a:pt x="294" y="108"/>
                </a:moveTo>
                <a:lnTo>
                  <a:pt x="294" y="108"/>
                </a:lnTo>
                <a:lnTo>
                  <a:pt x="294" y="109"/>
                </a:lnTo>
                <a:lnTo>
                  <a:pt x="296" y="111"/>
                </a:lnTo>
                <a:lnTo>
                  <a:pt x="297" y="109"/>
                </a:lnTo>
                <a:lnTo>
                  <a:pt x="299" y="108"/>
                </a:lnTo>
                <a:lnTo>
                  <a:pt x="299" y="108"/>
                </a:lnTo>
                <a:lnTo>
                  <a:pt x="296" y="108"/>
                </a:lnTo>
                <a:lnTo>
                  <a:pt x="294" y="108"/>
                </a:lnTo>
                <a:lnTo>
                  <a:pt x="294" y="108"/>
                </a:lnTo>
                <a:close/>
                <a:moveTo>
                  <a:pt x="520" y="111"/>
                </a:moveTo>
                <a:lnTo>
                  <a:pt x="520" y="111"/>
                </a:lnTo>
                <a:lnTo>
                  <a:pt x="514" y="108"/>
                </a:lnTo>
                <a:lnTo>
                  <a:pt x="509" y="108"/>
                </a:lnTo>
                <a:lnTo>
                  <a:pt x="506" y="108"/>
                </a:lnTo>
                <a:lnTo>
                  <a:pt x="506" y="108"/>
                </a:lnTo>
                <a:lnTo>
                  <a:pt x="512" y="109"/>
                </a:lnTo>
                <a:lnTo>
                  <a:pt x="520" y="111"/>
                </a:lnTo>
                <a:lnTo>
                  <a:pt x="520" y="111"/>
                </a:lnTo>
                <a:close/>
                <a:moveTo>
                  <a:pt x="639" y="108"/>
                </a:moveTo>
                <a:lnTo>
                  <a:pt x="639" y="108"/>
                </a:lnTo>
                <a:lnTo>
                  <a:pt x="640" y="111"/>
                </a:lnTo>
                <a:lnTo>
                  <a:pt x="640" y="112"/>
                </a:lnTo>
                <a:lnTo>
                  <a:pt x="640" y="112"/>
                </a:lnTo>
                <a:lnTo>
                  <a:pt x="649" y="112"/>
                </a:lnTo>
                <a:lnTo>
                  <a:pt x="649" y="112"/>
                </a:lnTo>
                <a:lnTo>
                  <a:pt x="649" y="111"/>
                </a:lnTo>
                <a:lnTo>
                  <a:pt x="649" y="109"/>
                </a:lnTo>
                <a:lnTo>
                  <a:pt x="646" y="108"/>
                </a:lnTo>
                <a:lnTo>
                  <a:pt x="639" y="108"/>
                </a:lnTo>
                <a:lnTo>
                  <a:pt x="639" y="108"/>
                </a:lnTo>
                <a:close/>
                <a:moveTo>
                  <a:pt x="364" y="108"/>
                </a:moveTo>
                <a:lnTo>
                  <a:pt x="364" y="108"/>
                </a:lnTo>
                <a:lnTo>
                  <a:pt x="361" y="117"/>
                </a:lnTo>
                <a:lnTo>
                  <a:pt x="361" y="117"/>
                </a:lnTo>
                <a:lnTo>
                  <a:pt x="373" y="117"/>
                </a:lnTo>
                <a:lnTo>
                  <a:pt x="373" y="117"/>
                </a:lnTo>
                <a:lnTo>
                  <a:pt x="383" y="116"/>
                </a:lnTo>
                <a:lnTo>
                  <a:pt x="387" y="114"/>
                </a:lnTo>
                <a:lnTo>
                  <a:pt x="390" y="112"/>
                </a:lnTo>
                <a:lnTo>
                  <a:pt x="390" y="112"/>
                </a:lnTo>
                <a:lnTo>
                  <a:pt x="377" y="109"/>
                </a:lnTo>
                <a:lnTo>
                  <a:pt x="364" y="108"/>
                </a:lnTo>
                <a:lnTo>
                  <a:pt x="364" y="108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9" y="137"/>
                </a:lnTo>
                <a:lnTo>
                  <a:pt x="67" y="129"/>
                </a:lnTo>
                <a:lnTo>
                  <a:pt x="78" y="111"/>
                </a:lnTo>
                <a:lnTo>
                  <a:pt x="78" y="111"/>
                </a:lnTo>
                <a:lnTo>
                  <a:pt x="75" y="109"/>
                </a:lnTo>
                <a:lnTo>
                  <a:pt x="75" y="109"/>
                </a:lnTo>
                <a:lnTo>
                  <a:pt x="72" y="108"/>
                </a:lnTo>
                <a:lnTo>
                  <a:pt x="72" y="108"/>
                </a:lnTo>
                <a:lnTo>
                  <a:pt x="65" y="114"/>
                </a:lnTo>
                <a:lnTo>
                  <a:pt x="59" y="122"/>
                </a:lnTo>
                <a:lnTo>
                  <a:pt x="55" y="132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102" y="120"/>
                </a:moveTo>
                <a:lnTo>
                  <a:pt x="102" y="120"/>
                </a:lnTo>
                <a:lnTo>
                  <a:pt x="105" y="123"/>
                </a:lnTo>
                <a:lnTo>
                  <a:pt x="107" y="128"/>
                </a:lnTo>
                <a:lnTo>
                  <a:pt x="107" y="128"/>
                </a:lnTo>
                <a:lnTo>
                  <a:pt x="114" y="125"/>
                </a:lnTo>
                <a:lnTo>
                  <a:pt x="120" y="122"/>
                </a:lnTo>
                <a:lnTo>
                  <a:pt x="123" y="117"/>
                </a:lnTo>
                <a:lnTo>
                  <a:pt x="126" y="109"/>
                </a:lnTo>
                <a:lnTo>
                  <a:pt x="126" y="109"/>
                </a:lnTo>
                <a:lnTo>
                  <a:pt x="119" y="109"/>
                </a:lnTo>
                <a:lnTo>
                  <a:pt x="113" y="111"/>
                </a:lnTo>
                <a:lnTo>
                  <a:pt x="107" y="116"/>
                </a:lnTo>
                <a:lnTo>
                  <a:pt x="102" y="120"/>
                </a:lnTo>
                <a:lnTo>
                  <a:pt x="102" y="120"/>
                </a:lnTo>
                <a:close/>
                <a:moveTo>
                  <a:pt x="303" y="114"/>
                </a:moveTo>
                <a:lnTo>
                  <a:pt x="303" y="114"/>
                </a:lnTo>
                <a:lnTo>
                  <a:pt x="309" y="112"/>
                </a:lnTo>
                <a:lnTo>
                  <a:pt x="314" y="111"/>
                </a:lnTo>
                <a:lnTo>
                  <a:pt x="314" y="111"/>
                </a:lnTo>
                <a:lnTo>
                  <a:pt x="311" y="109"/>
                </a:lnTo>
                <a:lnTo>
                  <a:pt x="306" y="109"/>
                </a:lnTo>
                <a:lnTo>
                  <a:pt x="303" y="111"/>
                </a:lnTo>
                <a:lnTo>
                  <a:pt x="303" y="114"/>
                </a:lnTo>
                <a:lnTo>
                  <a:pt x="303" y="114"/>
                </a:lnTo>
                <a:close/>
                <a:moveTo>
                  <a:pt x="343" y="119"/>
                </a:moveTo>
                <a:lnTo>
                  <a:pt x="343" y="119"/>
                </a:lnTo>
                <a:lnTo>
                  <a:pt x="354" y="119"/>
                </a:lnTo>
                <a:lnTo>
                  <a:pt x="354" y="119"/>
                </a:lnTo>
                <a:lnTo>
                  <a:pt x="357" y="114"/>
                </a:lnTo>
                <a:lnTo>
                  <a:pt x="357" y="108"/>
                </a:lnTo>
                <a:lnTo>
                  <a:pt x="357" y="108"/>
                </a:lnTo>
                <a:lnTo>
                  <a:pt x="351" y="109"/>
                </a:lnTo>
                <a:lnTo>
                  <a:pt x="346" y="111"/>
                </a:lnTo>
                <a:lnTo>
                  <a:pt x="345" y="114"/>
                </a:lnTo>
                <a:lnTo>
                  <a:pt x="343" y="119"/>
                </a:lnTo>
                <a:lnTo>
                  <a:pt x="343" y="119"/>
                </a:lnTo>
                <a:close/>
                <a:moveTo>
                  <a:pt x="434" y="112"/>
                </a:moveTo>
                <a:lnTo>
                  <a:pt x="434" y="112"/>
                </a:lnTo>
                <a:lnTo>
                  <a:pt x="438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1"/>
                </a:lnTo>
                <a:lnTo>
                  <a:pt x="439" y="108"/>
                </a:lnTo>
                <a:lnTo>
                  <a:pt x="439" y="108"/>
                </a:lnTo>
                <a:lnTo>
                  <a:pt x="436" y="109"/>
                </a:lnTo>
                <a:lnTo>
                  <a:pt x="434" y="112"/>
                </a:lnTo>
                <a:lnTo>
                  <a:pt x="434" y="112"/>
                </a:lnTo>
                <a:close/>
                <a:moveTo>
                  <a:pt x="497" y="117"/>
                </a:moveTo>
                <a:lnTo>
                  <a:pt x="497" y="117"/>
                </a:lnTo>
                <a:lnTo>
                  <a:pt x="514" y="117"/>
                </a:lnTo>
                <a:lnTo>
                  <a:pt x="514" y="117"/>
                </a:lnTo>
                <a:lnTo>
                  <a:pt x="506" y="112"/>
                </a:lnTo>
                <a:lnTo>
                  <a:pt x="497" y="108"/>
                </a:lnTo>
                <a:lnTo>
                  <a:pt x="497" y="108"/>
                </a:lnTo>
                <a:lnTo>
                  <a:pt x="497" y="117"/>
                </a:lnTo>
                <a:lnTo>
                  <a:pt x="497" y="117"/>
                </a:lnTo>
                <a:close/>
                <a:moveTo>
                  <a:pt x="146" y="109"/>
                </a:moveTo>
                <a:lnTo>
                  <a:pt x="146" y="109"/>
                </a:lnTo>
                <a:lnTo>
                  <a:pt x="146" y="111"/>
                </a:lnTo>
                <a:lnTo>
                  <a:pt x="148" y="112"/>
                </a:lnTo>
                <a:lnTo>
                  <a:pt x="151" y="112"/>
                </a:lnTo>
                <a:lnTo>
                  <a:pt x="155" y="111"/>
                </a:lnTo>
                <a:lnTo>
                  <a:pt x="157" y="109"/>
                </a:lnTo>
                <a:lnTo>
                  <a:pt x="157" y="109"/>
                </a:lnTo>
                <a:lnTo>
                  <a:pt x="146" y="109"/>
                </a:lnTo>
                <a:lnTo>
                  <a:pt x="146" y="109"/>
                </a:lnTo>
                <a:close/>
                <a:moveTo>
                  <a:pt x="183" y="114"/>
                </a:moveTo>
                <a:lnTo>
                  <a:pt x="183" y="114"/>
                </a:lnTo>
                <a:lnTo>
                  <a:pt x="184" y="114"/>
                </a:lnTo>
                <a:lnTo>
                  <a:pt x="186" y="112"/>
                </a:lnTo>
                <a:lnTo>
                  <a:pt x="189" y="109"/>
                </a:lnTo>
                <a:lnTo>
                  <a:pt x="189" y="109"/>
                </a:lnTo>
                <a:lnTo>
                  <a:pt x="186" y="109"/>
                </a:lnTo>
                <a:lnTo>
                  <a:pt x="183" y="109"/>
                </a:lnTo>
                <a:lnTo>
                  <a:pt x="181" y="111"/>
                </a:lnTo>
                <a:lnTo>
                  <a:pt x="183" y="114"/>
                </a:lnTo>
                <a:lnTo>
                  <a:pt x="183" y="114"/>
                </a:lnTo>
                <a:close/>
                <a:moveTo>
                  <a:pt x="274" y="119"/>
                </a:moveTo>
                <a:lnTo>
                  <a:pt x="274" y="119"/>
                </a:lnTo>
                <a:lnTo>
                  <a:pt x="280" y="119"/>
                </a:lnTo>
                <a:lnTo>
                  <a:pt x="285" y="119"/>
                </a:lnTo>
                <a:lnTo>
                  <a:pt x="285" y="119"/>
                </a:lnTo>
                <a:lnTo>
                  <a:pt x="284" y="112"/>
                </a:lnTo>
                <a:lnTo>
                  <a:pt x="279" y="109"/>
                </a:lnTo>
                <a:lnTo>
                  <a:pt x="279" y="109"/>
                </a:lnTo>
                <a:lnTo>
                  <a:pt x="277" y="114"/>
                </a:lnTo>
                <a:lnTo>
                  <a:pt x="274" y="119"/>
                </a:lnTo>
                <a:lnTo>
                  <a:pt x="274" y="119"/>
                </a:lnTo>
                <a:close/>
                <a:moveTo>
                  <a:pt x="538" y="109"/>
                </a:moveTo>
                <a:lnTo>
                  <a:pt x="538" y="109"/>
                </a:lnTo>
                <a:lnTo>
                  <a:pt x="538" y="111"/>
                </a:lnTo>
                <a:lnTo>
                  <a:pt x="540" y="112"/>
                </a:lnTo>
                <a:lnTo>
                  <a:pt x="543" y="112"/>
                </a:lnTo>
                <a:lnTo>
                  <a:pt x="543" y="112"/>
                </a:lnTo>
                <a:lnTo>
                  <a:pt x="543" y="109"/>
                </a:lnTo>
                <a:lnTo>
                  <a:pt x="543" y="109"/>
                </a:lnTo>
                <a:lnTo>
                  <a:pt x="541" y="109"/>
                </a:lnTo>
                <a:lnTo>
                  <a:pt x="538" y="109"/>
                </a:lnTo>
                <a:lnTo>
                  <a:pt x="538" y="109"/>
                </a:lnTo>
                <a:close/>
                <a:moveTo>
                  <a:pt x="130" y="119"/>
                </a:moveTo>
                <a:lnTo>
                  <a:pt x="130" y="119"/>
                </a:lnTo>
                <a:lnTo>
                  <a:pt x="140" y="116"/>
                </a:lnTo>
                <a:lnTo>
                  <a:pt x="140" y="116"/>
                </a:lnTo>
                <a:lnTo>
                  <a:pt x="137" y="112"/>
                </a:lnTo>
                <a:lnTo>
                  <a:pt x="134" y="109"/>
                </a:lnTo>
                <a:lnTo>
                  <a:pt x="134" y="109"/>
                </a:lnTo>
                <a:lnTo>
                  <a:pt x="130" y="119"/>
                </a:lnTo>
                <a:lnTo>
                  <a:pt x="130" y="119"/>
                </a:lnTo>
                <a:close/>
                <a:moveTo>
                  <a:pt x="654" y="111"/>
                </a:moveTo>
                <a:lnTo>
                  <a:pt x="654" y="111"/>
                </a:lnTo>
                <a:lnTo>
                  <a:pt x="657" y="112"/>
                </a:lnTo>
                <a:lnTo>
                  <a:pt x="659" y="112"/>
                </a:lnTo>
                <a:lnTo>
                  <a:pt x="659" y="111"/>
                </a:lnTo>
                <a:lnTo>
                  <a:pt x="659" y="111"/>
                </a:lnTo>
                <a:lnTo>
                  <a:pt x="657" y="109"/>
                </a:lnTo>
                <a:lnTo>
                  <a:pt x="656" y="109"/>
                </a:lnTo>
                <a:lnTo>
                  <a:pt x="656" y="111"/>
                </a:lnTo>
                <a:lnTo>
                  <a:pt x="654" y="111"/>
                </a:lnTo>
                <a:lnTo>
                  <a:pt x="654" y="111"/>
                </a:lnTo>
                <a:close/>
                <a:moveTo>
                  <a:pt x="267" y="112"/>
                </a:moveTo>
                <a:lnTo>
                  <a:pt x="267" y="112"/>
                </a:lnTo>
                <a:lnTo>
                  <a:pt x="267" y="116"/>
                </a:lnTo>
                <a:lnTo>
                  <a:pt x="267" y="117"/>
                </a:lnTo>
                <a:lnTo>
                  <a:pt x="268" y="117"/>
                </a:lnTo>
                <a:lnTo>
                  <a:pt x="268" y="117"/>
                </a:lnTo>
                <a:lnTo>
                  <a:pt x="270" y="114"/>
                </a:lnTo>
                <a:lnTo>
                  <a:pt x="271" y="112"/>
                </a:lnTo>
                <a:lnTo>
                  <a:pt x="270" y="111"/>
                </a:lnTo>
                <a:lnTo>
                  <a:pt x="270" y="111"/>
                </a:lnTo>
                <a:lnTo>
                  <a:pt x="268" y="112"/>
                </a:lnTo>
                <a:lnTo>
                  <a:pt x="267" y="112"/>
                </a:lnTo>
                <a:lnTo>
                  <a:pt x="267" y="112"/>
                </a:lnTo>
                <a:close/>
                <a:moveTo>
                  <a:pt x="547" y="114"/>
                </a:moveTo>
                <a:lnTo>
                  <a:pt x="547" y="114"/>
                </a:lnTo>
                <a:lnTo>
                  <a:pt x="550" y="116"/>
                </a:lnTo>
                <a:lnTo>
                  <a:pt x="553" y="116"/>
                </a:lnTo>
                <a:lnTo>
                  <a:pt x="561" y="116"/>
                </a:lnTo>
                <a:lnTo>
                  <a:pt x="561" y="116"/>
                </a:lnTo>
                <a:lnTo>
                  <a:pt x="558" y="112"/>
                </a:lnTo>
                <a:lnTo>
                  <a:pt x="555" y="111"/>
                </a:lnTo>
                <a:lnTo>
                  <a:pt x="550" y="111"/>
                </a:lnTo>
                <a:lnTo>
                  <a:pt x="549" y="112"/>
                </a:lnTo>
                <a:lnTo>
                  <a:pt x="547" y="114"/>
                </a:lnTo>
                <a:lnTo>
                  <a:pt x="547" y="114"/>
                </a:lnTo>
                <a:close/>
                <a:moveTo>
                  <a:pt x="177" y="114"/>
                </a:moveTo>
                <a:lnTo>
                  <a:pt x="177" y="114"/>
                </a:lnTo>
                <a:lnTo>
                  <a:pt x="175" y="111"/>
                </a:lnTo>
                <a:lnTo>
                  <a:pt x="175" y="111"/>
                </a:lnTo>
                <a:lnTo>
                  <a:pt x="172" y="111"/>
                </a:lnTo>
                <a:lnTo>
                  <a:pt x="172" y="111"/>
                </a:lnTo>
                <a:lnTo>
                  <a:pt x="174" y="114"/>
                </a:lnTo>
                <a:lnTo>
                  <a:pt x="174" y="114"/>
                </a:lnTo>
                <a:lnTo>
                  <a:pt x="177" y="114"/>
                </a:lnTo>
                <a:lnTo>
                  <a:pt x="177" y="114"/>
                </a:lnTo>
                <a:close/>
                <a:moveTo>
                  <a:pt x="523" y="114"/>
                </a:moveTo>
                <a:lnTo>
                  <a:pt x="523" y="114"/>
                </a:lnTo>
                <a:lnTo>
                  <a:pt x="527" y="116"/>
                </a:lnTo>
                <a:lnTo>
                  <a:pt x="532" y="116"/>
                </a:lnTo>
                <a:lnTo>
                  <a:pt x="532" y="116"/>
                </a:lnTo>
                <a:lnTo>
                  <a:pt x="531" y="114"/>
                </a:lnTo>
                <a:lnTo>
                  <a:pt x="529" y="112"/>
                </a:lnTo>
                <a:lnTo>
                  <a:pt x="526" y="112"/>
                </a:lnTo>
                <a:lnTo>
                  <a:pt x="523" y="114"/>
                </a:lnTo>
                <a:lnTo>
                  <a:pt x="523" y="114"/>
                </a:lnTo>
                <a:close/>
                <a:moveTo>
                  <a:pt x="337" y="119"/>
                </a:moveTo>
                <a:lnTo>
                  <a:pt x="337" y="119"/>
                </a:lnTo>
                <a:lnTo>
                  <a:pt x="335" y="116"/>
                </a:lnTo>
                <a:lnTo>
                  <a:pt x="334" y="114"/>
                </a:lnTo>
                <a:lnTo>
                  <a:pt x="326" y="112"/>
                </a:lnTo>
                <a:lnTo>
                  <a:pt x="326" y="112"/>
                </a:lnTo>
                <a:lnTo>
                  <a:pt x="328" y="116"/>
                </a:lnTo>
                <a:lnTo>
                  <a:pt x="331" y="119"/>
                </a:lnTo>
                <a:lnTo>
                  <a:pt x="334" y="119"/>
                </a:lnTo>
                <a:lnTo>
                  <a:pt x="337" y="119"/>
                </a:lnTo>
                <a:lnTo>
                  <a:pt x="337" y="119"/>
                </a:lnTo>
                <a:close/>
                <a:moveTo>
                  <a:pt x="216" y="117"/>
                </a:moveTo>
                <a:lnTo>
                  <a:pt x="216" y="117"/>
                </a:lnTo>
                <a:lnTo>
                  <a:pt x="223" y="117"/>
                </a:lnTo>
                <a:lnTo>
                  <a:pt x="229" y="117"/>
                </a:lnTo>
                <a:lnTo>
                  <a:pt x="233" y="117"/>
                </a:lnTo>
                <a:lnTo>
                  <a:pt x="236" y="114"/>
                </a:lnTo>
                <a:lnTo>
                  <a:pt x="236" y="114"/>
                </a:lnTo>
                <a:lnTo>
                  <a:pt x="226" y="116"/>
                </a:lnTo>
                <a:lnTo>
                  <a:pt x="221" y="116"/>
                </a:lnTo>
                <a:lnTo>
                  <a:pt x="216" y="117"/>
                </a:lnTo>
                <a:lnTo>
                  <a:pt x="216" y="117"/>
                </a:lnTo>
                <a:close/>
                <a:moveTo>
                  <a:pt x="256" y="117"/>
                </a:moveTo>
                <a:lnTo>
                  <a:pt x="256" y="117"/>
                </a:lnTo>
                <a:lnTo>
                  <a:pt x="262" y="117"/>
                </a:lnTo>
                <a:lnTo>
                  <a:pt x="262" y="117"/>
                </a:lnTo>
                <a:lnTo>
                  <a:pt x="261" y="116"/>
                </a:lnTo>
                <a:lnTo>
                  <a:pt x="259" y="116"/>
                </a:lnTo>
                <a:lnTo>
                  <a:pt x="256" y="117"/>
                </a:lnTo>
                <a:lnTo>
                  <a:pt x="256" y="117"/>
                </a:lnTo>
                <a:close/>
                <a:moveTo>
                  <a:pt x="209" y="119"/>
                </a:moveTo>
                <a:lnTo>
                  <a:pt x="209" y="119"/>
                </a:lnTo>
                <a:lnTo>
                  <a:pt x="209" y="117"/>
                </a:lnTo>
                <a:lnTo>
                  <a:pt x="209" y="116"/>
                </a:lnTo>
                <a:lnTo>
                  <a:pt x="209" y="116"/>
                </a:lnTo>
                <a:lnTo>
                  <a:pt x="209" y="117"/>
                </a:lnTo>
                <a:lnTo>
                  <a:pt x="207" y="117"/>
                </a:lnTo>
                <a:lnTo>
                  <a:pt x="207" y="116"/>
                </a:lnTo>
                <a:lnTo>
                  <a:pt x="206" y="116"/>
                </a:lnTo>
                <a:lnTo>
                  <a:pt x="206" y="117"/>
                </a:lnTo>
                <a:lnTo>
                  <a:pt x="206" y="117"/>
                </a:lnTo>
                <a:lnTo>
                  <a:pt x="206" y="119"/>
                </a:lnTo>
                <a:lnTo>
                  <a:pt x="206" y="119"/>
                </a:lnTo>
                <a:lnTo>
                  <a:pt x="207" y="117"/>
                </a:lnTo>
                <a:lnTo>
                  <a:pt x="207" y="117"/>
                </a:lnTo>
                <a:lnTo>
                  <a:pt x="209" y="119"/>
                </a:lnTo>
                <a:lnTo>
                  <a:pt x="209" y="119"/>
                </a:lnTo>
                <a:close/>
                <a:moveTo>
                  <a:pt x="194" y="119"/>
                </a:moveTo>
                <a:lnTo>
                  <a:pt x="194" y="119"/>
                </a:lnTo>
                <a:lnTo>
                  <a:pt x="198" y="119"/>
                </a:lnTo>
                <a:lnTo>
                  <a:pt x="201" y="119"/>
                </a:lnTo>
                <a:lnTo>
                  <a:pt x="203" y="117"/>
                </a:lnTo>
                <a:lnTo>
                  <a:pt x="203" y="117"/>
                </a:lnTo>
                <a:lnTo>
                  <a:pt x="198" y="117"/>
                </a:lnTo>
                <a:lnTo>
                  <a:pt x="195" y="119"/>
                </a:lnTo>
                <a:lnTo>
                  <a:pt x="194" y="119"/>
                </a:lnTo>
                <a:lnTo>
                  <a:pt x="194" y="119"/>
                </a:lnTo>
                <a:close/>
                <a:moveTo>
                  <a:pt x="730" y="122"/>
                </a:moveTo>
                <a:lnTo>
                  <a:pt x="730" y="122"/>
                </a:lnTo>
                <a:lnTo>
                  <a:pt x="729" y="119"/>
                </a:lnTo>
                <a:lnTo>
                  <a:pt x="729" y="117"/>
                </a:lnTo>
                <a:lnTo>
                  <a:pt x="727" y="117"/>
                </a:lnTo>
                <a:lnTo>
                  <a:pt x="727" y="117"/>
                </a:lnTo>
                <a:lnTo>
                  <a:pt x="727" y="120"/>
                </a:lnTo>
                <a:lnTo>
                  <a:pt x="729" y="122"/>
                </a:lnTo>
                <a:lnTo>
                  <a:pt x="730" y="122"/>
                </a:lnTo>
                <a:lnTo>
                  <a:pt x="730" y="122"/>
                </a:lnTo>
                <a:close/>
                <a:moveTo>
                  <a:pt x="151" y="126"/>
                </a:moveTo>
                <a:lnTo>
                  <a:pt x="151" y="126"/>
                </a:lnTo>
                <a:lnTo>
                  <a:pt x="157" y="125"/>
                </a:lnTo>
                <a:lnTo>
                  <a:pt x="162" y="123"/>
                </a:lnTo>
                <a:lnTo>
                  <a:pt x="171" y="119"/>
                </a:lnTo>
                <a:lnTo>
                  <a:pt x="171" y="119"/>
                </a:lnTo>
                <a:lnTo>
                  <a:pt x="160" y="119"/>
                </a:lnTo>
                <a:lnTo>
                  <a:pt x="149" y="117"/>
                </a:lnTo>
                <a:lnTo>
                  <a:pt x="149" y="117"/>
                </a:lnTo>
                <a:lnTo>
                  <a:pt x="149" y="122"/>
                </a:lnTo>
                <a:lnTo>
                  <a:pt x="151" y="126"/>
                </a:lnTo>
                <a:lnTo>
                  <a:pt x="151" y="126"/>
                </a:lnTo>
                <a:close/>
                <a:moveTo>
                  <a:pt x="404" y="119"/>
                </a:moveTo>
                <a:lnTo>
                  <a:pt x="404" y="119"/>
                </a:lnTo>
                <a:lnTo>
                  <a:pt x="409" y="120"/>
                </a:lnTo>
                <a:lnTo>
                  <a:pt x="412" y="119"/>
                </a:lnTo>
                <a:lnTo>
                  <a:pt x="413" y="119"/>
                </a:lnTo>
                <a:lnTo>
                  <a:pt x="413" y="119"/>
                </a:lnTo>
                <a:lnTo>
                  <a:pt x="409" y="117"/>
                </a:lnTo>
                <a:lnTo>
                  <a:pt x="407" y="117"/>
                </a:lnTo>
                <a:lnTo>
                  <a:pt x="404" y="119"/>
                </a:lnTo>
                <a:lnTo>
                  <a:pt x="404" y="119"/>
                </a:lnTo>
                <a:close/>
                <a:moveTo>
                  <a:pt x="741" y="125"/>
                </a:moveTo>
                <a:lnTo>
                  <a:pt x="741" y="125"/>
                </a:lnTo>
                <a:lnTo>
                  <a:pt x="739" y="120"/>
                </a:lnTo>
                <a:lnTo>
                  <a:pt x="738" y="119"/>
                </a:lnTo>
                <a:lnTo>
                  <a:pt x="738" y="119"/>
                </a:lnTo>
                <a:lnTo>
                  <a:pt x="738" y="119"/>
                </a:lnTo>
                <a:lnTo>
                  <a:pt x="739" y="122"/>
                </a:lnTo>
                <a:lnTo>
                  <a:pt x="741" y="125"/>
                </a:lnTo>
                <a:lnTo>
                  <a:pt x="741" y="125"/>
                </a:lnTo>
                <a:close/>
                <a:moveTo>
                  <a:pt x="300" y="119"/>
                </a:moveTo>
                <a:lnTo>
                  <a:pt x="300" y="119"/>
                </a:lnTo>
                <a:lnTo>
                  <a:pt x="299" y="120"/>
                </a:lnTo>
                <a:lnTo>
                  <a:pt x="297" y="123"/>
                </a:lnTo>
                <a:lnTo>
                  <a:pt x="297" y="123"/>
                </a:lnTo>
                <a:lnTo>
                  <a:pt x="299" y="125"/>
                </a:lnTo>
                <a:lnTo>
                  <a:pt x="302" y="126"/>
                </a:lnTo>
                <a:lnTo>
                  <a:pt x="308" y="126"/>
                </a:lnTo>
                <a:lnTo>
                  <a:pt x="323" y="125"/>
                </a:lnTo>
                <a:lnTo>
                  <a:pt x="323" y="125"/>
                </a:lnTo>
                <a:lnTo>
                  <a:pt x="320" y="122"/>
                </a:lnTo>
                <a:lnTo>
                  <a:pt x="319" y="120"/>
                </a:lnTo>
                <a:lnTo>
                  <a:pt x="312" y="119"/>
                </a:lnTo>
                <a:lnTo>
                  <a:pt x="306" y="119"/>
                </a:lnTo>
                <a:lnTo>
                  <a:pt x="300" y="119"/>
                </a:lnTo>
                <a:lnTo>
                  <a:pt x="300" y="119"/>
                </a:lnTo>
                <a:close/>
                <a:moveTo>
                  <a:pt x="126" y="125"/>
                </a:moveTo>
                <a:lnTo>
                  <a:pt x="126" y="125"/>
                </a:lnTo>
                <a:lnTo>
                  <a:pt x="125" y="128"/>
                </a:lnTo>
                <a:lnTo>
                  <a:pt x="123" y="131"/>
                </a:lnTo>
                <a:lnTo>
                  <a:pt x="125" y="132"/>
                </a:lnTo>
                <a:lnTo>
                  <a:pt x="125" y="132"/>
                </a:lnTo>
                <a:lnTo>
                  <a:pt x="128" y="128"/>
                </a:lnTo>
                <a:lnTo>
                  <a:pt x="133" y="126"/>
                </a:lnTo>
                <a:lnTo>
                  <a:pt x="139" y="126"/>
                </a:lnTo>
                <a:lnTo>
                  <a:pt x="146" y="128"/>
                </a:lnTo>
                <a:lnTo>
                  <a:pt x="146" y="128"/>
                </a:lnTo>
                <a:lnTo>
                  <a:pt x="145" y="123"/>
                </a:lnTo>
                <a:lnTo>
                  <a:pt x="145" y="119"/>
                </a:lnTo>
                <a:lnTo>
                  <a:pt x="145" y="119"/>
                </a:lnTo>
                <a:lnTo>
                  <a:pt x="136" y="122"/>
                </a:lnTo>
                <a:lnTo>
                  <a:pt x="126" y="125"/>
                </a:lnTo>
                <a:lnTo>
                  <a:pt x="126" y="125"/>
                </a:lnTo>
                <a:close/>
                <a:moveTo>
                  <a:pt x="549" y="122"/>
                </a:moveTo>
                <a:lnTo>
                  <a:pt x="549" y="122"/>
                </a:lnTo>
                <a:lnTo>
                  <a:pt x="552" y="122"/>
                </a:lnTo>
                <a:lnTo>
                  <a:pt x="555" y="122"/>
                </a:lnTo>
                <a:lnTo>
                  <a:pt x="556" y="122"/>
                </a:lnTo>
                <a:lnTo>
                  <a:pt x="556" y="122"/>
                </a:lnTo>
                <a:lnTo>
                  <a:pt x="552" y="120"/>
                </a:lnTo>
                <a:lnTo>
                  <a:pt x="550" y="120"/>
                </a:lnTo>
                <a:lnTo>
                  <a:pt x="549" y="122"/>
                </a:lnTo>
                <a:lnTo>
                  <a:pt x="549" y="122"/>
                </a:lnTo>
                <a:close/>
                <a:moveTo>
                  <a:pt x="213" y="122"/>
                </a:moveTo>
                <a:lnTo>
                  <a:pt x="213" y="122"/>
                </a:lnTo>
                <a:lnTo>
                  <a:pt x="209" y="132"/>
                </a:lnTo>
                <a:lnTo>
                  <a:pt x="209" y="132"/>
                </a:lnTo>
                <a:lnTo>
                  <a:pt x="218" y="132"/>
                </a:lnTo>
                <a:lnTo>
                  <a:pt x="224" y="131"/>
                </a:lnTo>
                <a:lnTo>
                  <a:pt x="229" y="126"/>
                </a:lnTo>
                <a:lnTo>
                  <a:pt x="232" y="122"/>
                </a:lnTo>
                <a:lnTo>
                  <a:pt x="232" y="122"/>
                </a:lnTo>
                <a:lnTo>
                  <a:pt x="221" y="122"/>
                </a:lnTo>
                <a:lnTo>
                  <a:pt x="213" y="122"/>
                </a:lnTo>
                <a:lnTo>
                  <a:pt x="213" y="122"/>
                </a:lnTo>
                <a:close/>
                <a:moveTo>
                  <a:pt x="521" y="122"/>
                </a:moveTo>
                <a:lnTo>
                  <a:pt x="521" y="122"/>
                </a:lnTo>
                <a:lnTo>
                  <a:pt x="523" y="123"/>
                </a:lnTo>
                <a:lnTo>
                  <a:pt x="527" y="123"/>
                </a:lnTo>
                <a:lnTo>
                  <a:pt x="535" y="123"/>
                </a:lnTo>
                <a:lnTo>
                  <a:pt x="535" y="123"/>
                </a:lnTo>
                <a:lnTo>
                  <a:pt x="532" y="122"/>
                </a:lnTo>
                <a:lnTo>
                  <a:pt x="527" y="120"/>
                </a:lnTo>
                <a:lnTo>
                  <a:pt x="523" y="122"/>
                </a:lnTo>
                <a:lnTo>
                  <a:pt x="521" y="122"/>
                </a:lnTo>
                <a:lnTo>
                  <a:pt x="521" y="122"/>
                </a:lnTo>
                <a:close/>
                <a:moveTo>
                  <a:pt x="233" y="132"/>
                </a:moveTo>
                <a:lnTo>
                  <a:pt x="233" y="132"/>
                </a:lnTo>
                <a:lnTo>
                  <a:pt x="239" y="132"/>
                </a:lnTo>
                <a:lnTo>
                  <a:pt x="245" y="131"/>
                </a:lnTo>
                <a:lnTo>
                  <a:pt x="250" y="129"/>
                </a:lnTo>
                <a:lnTo>
                  <a:pt x="255" y="128"/>
                </a:lnTo>
                <a:lnTo>
                  <a:pt x="255" y="128"/>
                </a:lnTo>
                <a:lnTo>
                  <a:pt x="253" y="125"/>
                </a:lnTo>
                <a:lnTo>
                  <a:pt x="252" y="122"/>
                </a:lnTo>
                <a:lnTo>
                  <a:pt x="252" y="122"/>
                </a:lnTo>
                <a:lnTo>
                  <a:pt x="245" y="122"/>
                </a:lnTo>
                <a:lnTo>
                  <a:pt x="239" y="125"/>
                </a:lnTo>
                <a:lnTo>
                  <a:pt x="236" y="128"/>
                </a:lnTo>
                <a:lnTo>
                  <a:pt x="233" y="132"/>
                </a:lnTo>
                <a:lnTo>
                  <a:pt x="233" y="132"/>
                </a:lnTo>
                <a:close/>
                <a:moveTo>
                  <a:pt x="259" y="126"/>
                </a:moveTo>
                <a:lnTo>
                  <a:pt x="259" y="126"/>
                </a:lnTo>
                <a:lnTo>
                  <a:pt x="261" y="125"/>
                </a:lnTo>
                <a:lnTo>
                  <a:pt x="264" y="125"/>
                </a:lnTo>
                <a:lnTo>
                  <a:pt x="264" y="125"/>
                </a:lnTo>
                <a:lnTo>
                  <a:pt x="262" y="123"/>
                </a:lnTo>
                <a:lnTo>
                  <a:pt x="262" y="122"/>
                </a:lnTo>
                <a:lnTo>
                  <a:pt x="258" y="122"/>
                </a:lnTo>
                <a:lnTo>
                  <a:pt x="258" y="122"/>
                </a:lnTo>
                <a:lnTo>
                  <a:pt x="258" y="123"/>
                </a:lnTo>
                <a:lnTo>
                  <a:pt x="259" y="126"/>
                </a:lnTo>
                <a:lnTo>
                  <a:pt x="259" y="126"/>
                </a:lnTo>
                <a:close/>
                <a:moveTo>
                  <a:pt x="334" y="122"/>
                </a:moveTo>
                <a:lnTo>
                  <a:pt x="334" y="122"/>
                </a:lnTo>
                <a:lnTo>
                  <a:pt x="331" y="122"/>
                </a:lnTo>
                <a:lnTo>
                  <a:pt x="331" y="122"/>
                </a:lnTo>
                <a:lnTo>
                  <a:pt x="331" y="123"/>
                </a:lnTo>
                <a:lnTo>
                  <a:pt x="332" y="123"/>
                </a:lnTo>
                <a:lnTo>
                  <a:pt x="334" y="122"/>
                </a:lnTo>
                <a:lnTo>
                  <a:pt x="334" y="122"/>
                </a:lnTo>
                <a:close/>
                <a:moveTo>
                  <a:pt x="206" y="122"/>
                </a:moveTo>
                <a:lnTo>
                  <a:pt x="206" y="122"/>
                </a:lnTo>
                <a:lnTo>
                  <a:pt x="201" y="123"/>
                </a:lnTo>
                <a:lnTo>
                  <a:pt x="195" y="123"/>
                </a:lnTo>
                <a:lnTo>
                  <a:pt x="191" y="123"/>
                </a:lnTo>
                <a:lnTo>
                  <a:pt x="186" y="126"/>
                </a:lnTo>
                <a:lnTo>
                  <a:pt x="186" y="126"/>
                </a:lnTo>
                <a:lnTo>
                  <a:pt x="192" y="131"/>
                </a:lnTo>
                <a:lnTo>
                  <a:pt x="197" y="135"/>
                </a:lnTo>
                <a:lnTo>
                  <a:pt x="197" y="135"/>
                </a:lnTo>
                <a:lnTo>
                  <a:pt x="197" y="135"/>
                </a:lnTo>
                <a:lnTo>
                  <a:pt x="198" y="135"/>
                </a:lnTo>
                <a:lnTo>
                  <a:pt x="200" y="134"/>
                </a:lnTo>
                <a:lnTo>
                  <a:pt x="201" y="134"/>
                </a:lnTo>
                <a:lnTo>
                  <a:pt x="201" y="134"/>
                </a:lnTo>
                <a:lnTo>
                  <a:pt x="203" y="131"/>
                </a:lnTo>
                <a:lnTo>
                  <a:pt x="204" y="128"/>
                </a:lnTo>
                <a:lnTo>
                  <a:pt x="206" y="125"/>
                </a:lnTo>
                <a:lnTo>
                  <a:pt x="206" y="122"/>
                </a:lnTo>
                <a:lnTo>
                  <a:pt x="206" y="122"/>
                </a:lnTo>
                <a:close/>
                <a:moveTo>
                  <a:pt x="646" y="126"/>
                </a:moveTo>
                <a:lnTo>
                  <a:pt x="646" y="126"/>
                </a:lnTo>
                <a:lnTo>
                  <a:pt x="649" y="128"/>
                </a:lnTo>
                <a:lnTo>
                  <a:pt x="653" y="128"/>
                </a:lnTo>
                <a:lnTo>
                  <a:pt x="654" y="128"/>
                </a:lnTo>
                <a:lnTo>
                  <a:pt x="654" y="128"/>
                </a:lnTo>
                <a:lnTo>
                  <a:pt x="653" y="125"/>
                </a:lnTo>
                <a:lnTo>
                  <a:pt x="649" y="123"/>
                </a:lnTo>
                <a:lnTo>
                  <a:pt x="649" y="123"/>
                </a:lnTo>
                <a:lnTo>
                  <a:pt x="648" y="125"/>
                </a:lnTo>
                <a:lnTo>
                  <a:pt x="648" y="125"/>
                </a:lnTo>
                <a:lnTo>
                  <a:pt x="646" y="126"/>
                </a:lnTo>
                <a:lnTo>
                  <a:pt x="646" y="126"/>
                </a:lnTo>
                <a:close/>
                <a:moveTo>
                  <a:pt x="688" y="131"/>
                </a:moveTo>
                <a:lnTo>
                  <a:pt x="688" y="131"/>
                </a:lnTo>
                <a:lnTo>
                  <a:pt x="689" y="128"/>
                </a:lnTo>
                <a:lnTo>
                  <a:pt x="691" y="125"/>
                </a:lnTo>
                <a:lnTo>
                  <a:pt x="691" y="125"/>
                </a:lnTo>
                <a:lnTo>
                  <a:pt x="686" y="123"/>
                </a:lnTo>
                <a:lnTo>
                  <a:pt x="686" y="123"/>
                </a:lnTo>
                <a:lnTo>
                  <a:pt x="685" y="125"/>
                </a:lnTo>
                <a:lnTo>
                  <a:pt x="685" y="128"/>
                </a:lnTo>
                <a:lnTo>
                  <a:pt x="688" y="131"/>
                </a:lnTo>
                <a:lnTo>
                  <a:pt x="688" y="131"/>
                </a:lnTo>
                <a:close/>
                <a:moveTo>
                  <a:pt x="268" y="128"/>
                </a:moveTo>
                <a:lnTo>
                  <a:pt x="268" y="128"/>
                </a:lnTo>
                <a:lnTo>
                  <a:pt x="268" y="134"/>
                </a:lnTo>
                <a:lnTo>
                  <a:pt x="268" y="134"/>
                </a:lnTo>
                <a:lnTo>
                  <a:pt x="279" y="132"/>
                </a:lnTo>
                <a:lnTo>
                  <a:pt x="288" y="129"/>
                </a:lnTo>
                <a:lnTo>
                  <a:pt x="288" y="129"/>
                </a:lnTo>
                <a:lnTo>
                  <a:pt x="288" y="128"/>
                </a:lnTo>
                <a:lnTo>
                  <a:pt x="290" y="126"/>
                </a:lnTo>
                <a:lnTo>
                  <a:pt x="290" y="126"/>
                </a:lnTo>
                <a:lnTo>
                  <a:pt x="285" y="125"/>
                </a:lnTo>
                <a:lnTo>
                  <a:pt x="279" y="125"/>
                </a:lnTo>
                <a:lnTo>
                  <a:pt x="268" y="128"/>
                </a:lnTo>
                <a:lnTo>
                  <a:pt x="268" y="128"/>
                </a:lnTo>
                <a:close/>
                <a:moveTo>
                  <a:pt x="358" y="125"/>
                </a:moveTo>
                <a:lnTo>
                  <a:pt x="358" y="125"/>
                </a:lnTo>
                <a:lnTo>
                  <a:pt x="357" y="131"/>
                </a:lnTo>
                <a:lnTo>
                  <a:pt x="357" y="137"/>
                </a:lnTo>
                <a:lnTo>
                  <a:pt x="357" y="137"/>
                </a:lnTo>
                <a:lnTo>
                  <a:pt x="383" y="137"/>
                </a:lnTo>
                <a:lnTo>
                  <a:pt x="383" y="137"/>
                </a:lnTo>
                <a:lnTo>
                  <a:pt x="384" y="126"/>
                </a:lnTo>
                <a:lnTo>
                  <a:pt x="384" y="126"/>
                </a:lnTo>
                <a:lnTo>
                  <a:pt x="372" y="125"/>
                </a:lnTo>
                <a:lnTo>
                  <a:pt x="358" y="125"/>
                </a:lnTo>
                <a:lnTo>
                  <a:pt x="358" y="125"/>
                </a:lnTo>
                <a:close/>
                <a:moveTo>
                  <a:pt x="663" y="125"/>
                </a:moveTo>
                <a:lnTo>
                  <a:pt x="663" y="125"/>
                </a:lnTo>
                <a:lnTo>
                  <a:pt x="669" y="129"/>
                </a:lnTo>
                <a:lnTo>
                  <a:pt x="675" y="134"/>
                </a:lnTo>
                <a:lnTo>
                  <a:pt x="675" y="134"/>
                </a:lnTo>
                <a:lnTo>
                  <a:pt x="671" y="125"/>
                </a:lnTo>
                <a:lnTo>
                  <a:pt x="671" y="125"/>
                </a:lnTo>
                <a:lnTo>
                  <a:pt x="668" y="125"/>
                </a:lnTo>
                <a:lnTo>
                  <a:pt x="663" y="125"/>
                </a:lnTo>
                <a:lnTo>
                  <a:pt x="663" y="125"/>
                </a:lnTo>
                <a:close/>
                <a:moveTo>
                  <a:pt x="680" y="129"/>
                </a:moveTo>
                <a:lnTo>
                  <a:pt x="680" y="129"/>
                </a:lnTo>
                <a:lnTo>
                  <a:pt x="678" y="126"/>
                </a:lnTo>
                <a:lnTo>
                  <a:pt x="678" y="125"/>
                </a:lnTo>
                <a:lnTo>
                  <a:pt x="677" y="125"/>
                </a:lnTo>
                <a:lnTo>
                  <a:pt x="677" y="125"/>
                </a:lnTo>
                <a:lnTo>
                  <a:pt x="678" y="128"/>
                </a:lnTo>
                <a:lnTo>
                  <a:pt x="678" y="129"/>
                </a:lnTo>
                <a:lnTo>
                  <a:pt x="680" y="129"/>
                </a:lnTo>
                <a:lnTo>
                  <a:pt x="680" y="129"/>
                </a:lnTo>
                <a:close/>
                <a:moveTo>
                  <a:pt x="746" y="134"/>
                </a:moveTo>
                <a:lnTo>
                  <a:pt x="746" y="134"/>
                </a:lnTo>
                <a:lnTo>
                  <a:pt x="744" y="129"/>
                </a:lnTo>
                <a:lnTo>
                  <a:pt x="742" y="126"/>
                </a:lnTo>
                <a:lnTo>
                  <a:pt x="741" y="125"/>
                </a:lnTo>
                <a:lnTo>
                  <a:pt x="741" y="125"/>
                </a:lnTo>
                <a:lnTo>
                  <a:pt x="742" y="129"/>
                </a:lnTo>
                <a:lnTo>
                  <a:pt x="744" y="132"/>
                </a:lnTo>
                <a:lnTo>
                  <a:pt x="746" y="134"/>
                </a:lnTo>
                <a:lnTo>
                  <a:pt x="746" y="134"/>
                </a:lnTo>
                <a:close/>
                <a:moveTo>
                  <a:pt x="337" y="128"/>
                </a:moveTo>
                <a:lnTo>
                  <a:pt x="337" y="128"/>
                </a:lnTo>
                <a:lnTo>
                  <a:pt x="335" y="132"/>
                </a:lnTo>
                <a:lnTo>
                  <a:pt x="335" y="134"/>
                </a:lnTo>
                <a:lnTo>
                  <a:pt x="335" y="137"/>
                </a:lnTo>
                <a:lnTo>
                  <a:pt x="335" y="137"/>
                </a:lnTo>
                <a:lnTo>
                  <a:pt x="343" y="137"/>
                </a:lnTo>
                <a:lnTo>
                  <a:pt x="351" y="137"/>
                </a:lnTo>
                <a:lnTo>
                  <a:pt x="351" y="137"/>
                </a:lnTo>
                <a:lnTo>
                  <a:pt x="354" y="126"/>
                </a:lnTo>
                <a:lnTo>
                  <a:pt x="354" y="126"/>
                </a:lnTo>
                <a:lnTo>
                  <a:pt x="345" y="126"/>
                </a:lnTo>
                <a:lnTo>
                  <a:pt x="337" y="128"/>
                </a:lnTo>
                <a:lnTo>
                  <a:pt x="337" y="128"/>
                </a:lnTo>
                <a:close/>
                <a:moveTo>
                  <a:pt x="735" y="146"/>
                </a:moveTo>
                <a:lnTo>
                  <a:pt x="735" y="146"/>
                </a:lnTo>
                <a:lnTo>
                  <a:pt x="724" y="126"/>
                </a:lnTo>
                <a:lnTo>
                  <a:pt x="724" y="126"/>
                </a:lnTo>
                <a:lnTo>
                  <a:pt x="724" y="131"/>
                </a:lnTo>
                <a:lnTo>
                  <a:pt x="727" y="135"/>
                </a:lnTo>
                <a:lnTo>
                  <a:pt x="735" y="146"/>
                </a:lnTo>
                <a:lnTo>
                  <a:pt x="735" y="146"/>
                </a:lnTo>
                <a:close/>
                <a:moveTo>
                  <a:pt x="157" y="141"/>
                </a:moveTo>
                <a:lnTo>
                  <a:pt x="157" y="141"/>
                </a:lnTo>
                <a:lnTo>
                  <a:pt x="174" y="138"/>
                </a:lnTo>
                <a:lnTo>
                  <a:pt x="174" y="138"/>
                </a:lnTo>
                <a:lnTo>
                  <a:pt x="175" y="132"/>
                </a:lnTo>
                <a:lnTo>
                  <a:pt x="175" y="129"/>
                </a:lnTo>
                <a:lnTo>
                  <a:pt x="172" y="128"/>
                </a:lnTo>
                <a:lnTo>
                  <a:pt x="168" y="128"/>
                </a:lnTo>
                <a:lnTo>
                  <a:pt x="165" y="129"/>
                </a:lnTo>
                <a:lnTo>
                  <a:pt x="160" y="134"/>
                </a:lnTo>
                <a:lnTo>
                  <a:pt x="157" y="137"/>
                </a:lnTo>
                <a:lnTo>
                  <a:pt x="157" y="141"/>
                </a:lnTo>
                <a:lnTo>
                  <a:pt x="157" y="141"/>
                </a:lnTo>
                <a:close/>
                <a:moveTo>
                  <a:pt x="387" y="137"/>
                </a:moveTo>
                <a:lnTo>
                  <a:pt x="387" y="137"/>
                </a:lnTo>
                <a:lnTo>
                  <a:pt x="392" y="137"/>
                </a:lnTo>
                <a:lnTo>
                  <a:pt x="398" y="137"/>
                </a:lnTo>
                <a:lnTo>
                  <a:pt x="398" y="137"/>
                </a:lnTo>
                <a:lnTo>
                  <a:pt x="398" y="131"/>
                </a:lnTo>
                <a:lnTo>
                  <a:pt x="396" y="126"/>
                </a:lnTo>
                <a:lnTo>
                  <a:pt x="396" y="126"/>
                </a:lnTo>
                <a:lnTo>
                  <a:pt x="392" y="126"/>
                </a:lnTo>
                <a:lnTo>
                  <a:pt x="390" y="129"/>
                </a:lnTo>
                <a:lnTo>
                  <a:pt x="387" y="137"/>
                </a:lnTo>
                <a:lnTo>
                  <a:pt x="387" y="137"/>
                </a:lnTo>
                <a:close/>
                <a:moveTo>
                  <a:pt x="98" y="131"/>
                </a:moveTo>
                <a:lnTo>
                  <a:pt x="98" y="131"/>
                </a:lnTo>
                <a:lnTo>
                  <a:pt x="101" y="129"/>
                </a:lnTo>
                <a:lnTo>
                  <a:pt x="101" y="129"/>
                </a:lnTo>
                <a:lnTo>
                  <a:pt x="101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31"/>
                </a:lnTo>
                <a:lnTo>
                  <a:pt x="98" y="131"/>
                </a:lnTo>
                <a:close/>
                <a:moveTo>
                  <a:pt x="410" y="138"/>
                </a:moveTo>
                <a:lnTo>
                  <a:pt x="410" y="138"/>
                </a:lnTo>
                <a:lnTo>
                  <a:pt x="412" y="128"/>
                </a:lnTo>
                <a:lnTo>
                  <a:pt x="412" y="128"/>
                </a:lnTo>
                <a:lnTo>
                  <a:pt x="406" y="128"/>
                </a:lnTo>
                <a:lnTo>
                  <a:pt x="406" y="128"/>
                </a:lnTo>
                <a:lnTo>
                  <a:pt x="406" y="131"/>
                </a:lnTo>
                <a:lnTo>
                  <a:pt x="406" y="135"/>
                </a:lnTo>
                <a:lnTo>
                  <a:pt x="407" y="138"/>
                </a:lnTo>
                <a:lnTo>
                  <a:pt x="409" y="138"/>
                </a:lnTo>
                <a:lnTo>
                  <a:pt x="410" y="138"/>
                </a:lnTo>
                <a:lnTo>
                  <a:pt x="410" y="138"/>
                </a:lnTo>
                <a:close/>
                <a:moveTo>
                  <a:pt x="113" y="129"/>
                </a:moveTo>
                <a:lnTo>
                  <a:pt x="113" y="129"/>
                </a:lnTo>
                <a:lnTo>
                  <a:pt x="114" y="132"/>
                </a:lnTo>
                <a:lnTo>
                  <a:pt x="116" y="135"/>
                </a:lnTo>
                <a:lnTo>
                  <a:pt x="116" y="135"/>
                </a:lnTo>
                <a:lnTo>
                  <a:pt x="117" y="134"/>
                </a:lnTo>
                <a:lnTo>
                  <a:pt x="117" y="132"/>
                </a:lnTo>
                <a:lnTo>
                  <a:pt x="119" y="128"/>
                </a:lnTo>
                <a:lnTo>
                  <a:pt x="119" y="128"/>
                </a:lnTo>
                <a:lnTo>
                  <a:pt x="116" y="128"/>
                </a:lnTo>
                <a:lnTo>
                  <a:pt x="113" y="129"/>
                </a:lnTo>
                <a:lnTo>
                  <a:pt x="113" y="129"/>
                </a:lnTo>
                <a:close/>
                <a:moveTo>
                  <a:pt x="416" y="128"/>
                </a:moveTo>
                <a:lnTo>
                  <a:pt x="416" y="128"/>
                </a:lnTo>
                <a:lnTo>
                  <a:pt x="416" y="134"/>
                </a:lnTo>
                <a:lnTo>
                  <a:pt x="416" y="138"/>
                </a:lnTo>
                <a:lnTo>
                  <a:pt x="416" y="138"/>
                </a:lnTo>
                <a:lnTo>
                  <a:pt x="419" y="138"/>
                </a:lnTo>
                <a:lnTo>
                  <a:pt x="424" y="138"/>
                </a:lnTo>
                <a:lnTo>
                  <a:pt x="424" y="138"/>
                </a:lnTo>
                <a:lnTo>
                  <a:pt x="425" y="134"/>
                </a:lnTo>
                <a:lnTo>
                  <a:pt x="425" y="128"/>
                </a:lnTo>
                <a:lnTo>
                  <a:pt x="425" y="128"/>
                </a:lnTo>
                <a:lnTo>
                  <a:pt x="416" y="128"/>
                </a:lnTo>
                <a:lnTo>
                  <a:pt x="416" y="128"/>
                </a:lnTo>
                <a:close/>
                <a:moveTo>
                  <a:pt x="431" y="129"/>
                </a:moveTo>
                <a:lnTo>
                  <a:pt x="431" y="129"/>
                </a:lnTo>
                <a:lnTo>
                  <a:pt x="430" y="134"/>
                </a:lnTo>
                <a:lnTo>
                  <a:pt x="430" y="138"/>
                </a:lnTo>
                <a:lnTo>
                  <a:pt x="430" y="138"/>
                </a:lnTo>
                <a:lnTo>
                  <a:pt x="438" y="137"/>
                </a:lnTo>
                <a:lnTo>
                  <a:pt x="445" y="137"/>
                </a:lnTo>
                <a:lnTo>
                  <a:pt x="445" y="137"/>
                </a:lnTo>
                <a:lnTo>
                  <a:pt x="445" y="134"/>
                </a:lnTo>
                <a:lnTo>
                  <a:pt x="444" y="129"/>
                </a:lnTo>
                <a:lnTo>
                  <a:pt x="444" y="129"/>
                </a:lnTo>
                <a:lnTo>
                  <a:pt x="438" y="129"/>
                </a:lnTo>
                <a:lnTo>
                  <a:pt x="431" y="129"/>
                </a:lnTo>
                <a:lnTo>
                  <a:pt x="431" y="129"/>
                </a:lnTo>
                <a:close/>
                <a:moveTo>
                  <a:pt x="502" y="128"/>
                </a:moveTo>
                <a:lnTo>
                  <a:pt x="502" y="128"/>
                </a:lnTo>
                <a:lnTo>
                  <a:pt x="505" y="129"/>
                </a:lnTo>
                <a:lnTo>
                  <a:pt x="508" y="131"/>
                </a:lnTo>
                <a:lnTo>
                  <a:pt x="511" y="131"/>
                </a:lnTo>
                <a:lnTo>
                  <a:pt x="512" y="131"/>
                </a:lnTo>
                <a:lnTo>
                  <a:pt x="512" y="128"/>
                </a:lnTo>
                <a:lnTo>
                  <a:pt x="512" y="128"/>
                </a:lnTo>
                <a:lnTo>
                  <a:pt x="502" y="128"/>
                </a:lnTo>
                <a:lnTo>
                  <a:pt x="502" y="128"/>
                </a:lnTo>
                <a:close/>
                <a:moveTo>
                  <a:pt x="518" y="129"/>
                </a:moveTo>
                <a:lnTo>
                  <a:pt x="518" y="129"/>
                </a:lnTo>
                <a:lnTo>
                  <a:pt x="524" y="129"/>
                </a:lnTo>
                <a:lnTo>
                  <a:pt x="527" y="129"/>
                </a:lnTo>
                <a:lnTo>
                  <a:pt x="529" y="128"/>
                </a:lnTo>
                <a:lnTo>
                  <a:pt x="529" y="128"/>
                </a:lnTo>
                <a:lnTo>
                  <a:pt x="523" y="128"/>
                </a:lnTo>
                <a:lnTo>
                  <a:pt x="520" y="128"/>
                </a:lnTo>
                <a:lnTo>
                  <a:pt x="518" y="129"/>
                </a:lnTo>
                <a:lnTo>
                  <a:pt x="518" y="129"/>
                </a:lnTo>
                <a:close/>
                <a:moveTo>
                  <a:pt x="633" y="131"/>
                </a:moveTo>
                <a:lnTo>
                  <a:pt x="633" y="131"/>
                </a:lnTo>
                <a:lnTo>
                  <a:pt x="631" y="129"/>
                </a:lnTo>
                <a:lnTo>
                  <a:pt x="631" y="128"/>
                </a:lnTo>
                <a:lnTo>
                  <a:pt x="630" y="128"/>
                </a:lnTo>
                <a:lnTo>
                  <a:pt x="630" y="128"/>
                </a:lnTo>
                <a:lnTo>
                  <a:pt x="630" y="129"/>
                </a:lnTo>
                <a:lnTo>
                  <a:pt x="630" y="131"/>
                </a:lnTo>
                <a:lnTo>
                  <a:pt x="631" y="132"/>
                </a:lnTo>
                <a:lnTo>
                  <a:pt x="633" y="131"/>
                </a:lnTo>
                <a:lnTo>
                  <a:pt x="633" y="131"/>
                </a:lnTo>
                <a:close/>
                <a:moveTo>
                  <a:pt x="303" y="131"/>
                </a:moveTo>
                <a:lnTo>
                  <a:pt x="303" y="131"/>
                </a:lnTo>
                <a:lnTo>
                  <a:pt x="303" y="134"/>
                </a:lnTo>
                <a:lnTo>
                  <a:pt x="302" y="138"/>
                </a:lnTo>
                <a:lnTo>
                  <a:pt x="302" y="138"/>
                </a:lnTo>
                <a:lnTo>
                  <a:pt x="314" y="134"/>
                </a:lnTo>
                <a:lnTo>
                  <a:pt x="325" y="129"/>
                </a:lnTo>
                <a:lnTo>
                  <a:pt x="325" y="129"/>
                </a:lnTo>
                <a:lnTo>
                  <a:pt x="320" y="129"/>
                </a:lnTo>
                <a:lnTo>
                  <a:pt x="316" y="129"/>
                </a:lnTo>
                <a:lnTo>
                  <a:pt x="303" y="131"/>
                </a:lnTo>
                <a:lnTo>
                  <a:pt x="303" y="131"/>
                </a:lnTo>
                <a:close/>
                <a:moveTo>
                  <a:pt x="454" y="131"/>
                </a:moveTo>
                <a:lnTo>
                  <a:pt x="454" y="131"/>
                </a:lnTo>
                <a:lnTo>
                  <a:pt x="457" y="131"/>
                </a:lnTo>
                <a:lnTo>
                  <a:pt x="459" y="132"/>
                </a:lnTo>
                <a:lnTo>
                  <a:pt x="459" y="132"/>
                </a:lnTo>
                <a:lnTo>
                  <a:pt x="460" y="131"/>
                </a:lnTo>
                <a:lnTo>
                  <a:pt x="460" y="128"/>
                </a:lnTo>
                <a:lnTo>
                  <a:pt x="460" y="128"/>
                </a:lnTo>
                <a:lnTo>
                  <a:pt x="457" y="129"/>
                </a:lnTo>
                <a:lnTo>
                  <a:pt x="454" y="129"/>
                </a:lnTo>
                <a:lnTo>
                  <a:pt x="454" y="131"/>
                </a:lnTo>
                <a:lnTo>
                  <a:pt x="454" y="131"/>
                </a:lnTo>
                <a:close/>
                <a:moveTo>
                  <a:pt x="471" y="135"/>
                </a:moveTo>
                <a:lnTo>
                  <a:pt x="471" y="135"/>
                </a:lnTo>
                <a:lnTo>
                  <a:pt x="477" y="134"/>
                </a:lnTo>
                <a:lnTo>
                  <a:pt x="483" y="134"/>
                </a:lnTo>
                <a:lnTo>
                  <a:pt x="483" y="134"/>
                </a:lnTo>
                <a:lnTo>
                  <a:pt x="485" y="131"/>
                </a:lnTo>
                <a:lnTo>
                  <a:pt x="485" y="129"/>
                </a:lnTo>
                <a:lnTo>
                  <a:pt x="485" y="129"/>
                </a:lnTo>
                <a:lnTo>
                  <a:pt x="470" y="129"/>
                </a:lnTo>
                <a:lnTo>
                  <a:pt x="470" y="129"/>
                </a:lnTo>
                <a:lnTo>
                  <a:pt x="470" y="132"/>
                </a:lnTo>
                <a:lnTo>
                  <a:pt x="470" y="134"/>
                </a:lnTo>
                <a:lnTo>
                  <a:pt x="471" y="135"/>
                </a:lnTo>
                <a:lnTo>
                  <a:pt x="471" y="135"/>
                </a:lnTo>
                <a:close/>
                <a:moveTo>
                  <a:pt x="593" y="129"/>
                </a:moveTo>
                <a:lnTo>
                  <a:pt x="593" y="129"/>
                </a:lnTo>
                <a:lnTo>
                  <a:pt x="590" y="129"/>
                </a:lnTo>
                <a:lnTo>
                  <a:pt x="588" y="129"/>
                </a:lnTo>
                <a:lnTo>
                  <a:pt x="588" y="129"/>
                </a:lnTo>
                <a:lnTo>
                  <a:pt x="588" y="131"/>
                </a:lnTo>
                <a:lnTo>
                  <a:pt x="590" y="131"/>
                </a:lnTo>
                <a:lnTo>
                  <a:pt x="592" y="131"/>
                </a:lnTo>
                <a:lnTo>
                  <a:pt x="593" y="129"/>
                </a:lnTo>
                <a:lnTo>
                  <a:pt x="593" y="129"/>
                </a:lnTo>
                <a:close/>
                <a:moveTo>
                  <a:pt x="720" y="148"/>
                </a:moveTo>
                <a:lnTo>
                  <a:pt x="720" y="148"/>
                </a:lnTo>
                <a:lnTo>
                  <a:pt x="718" y="138"/>
                </a:lnTo>
                <a:lnTo>
                  <a:pt x="715" y="132"/>
                </a:lnTo>
                <a:lnTo>
                  <a:pt x="712" y="129"/>
                </a:lnTo>
                <a:lnTo>
                  <a:pt x="712" y="129"/>
                </a:lnTo>
                <a:lnTo>
                  <a:pt x="713" y="135"/>
                </a:lnTo>
                <a:lnTo>
                  <a:pt x="715" y="141"/>
                </a:lnTo>
                <a:lnTo>
                  <a:pt x="718" y="146"/>
                </a:lnTo>
                <a:lnTo>
                  <a:pt x="720" y="148"/>
                </a:lnTo>
                <a:lnTo>
                  <a:pt x="720" y="148"/>
                </a:lnTo>
                <a:close/>
                <a:moveTo>
                  <a:pt x="489" y="132"/>
                </a:moveTo>
                <a:lnTo>
                  <a:pt x="489" y="132"/>
                </a:lnTo>
                <a:lnTo>
                  <a:pt x="494" y="132"/>
                </a:lnTo>
                <a:lnTo>
                  <a:pt x="494" y="132"/>
                </a:lnTo>
                <a:lnTo>
                  <a:pt x="494" y="131"/>
                </a:lnTo>
                <a:lnTo>
                  <a:pt x="492" y="131"/>
                </a:lnTo>
                <a:lnTo>
                  <a:pt x="491" y="131"/>
                </a:lnTo>
                <a:lnTo>
                  <a:pt x="489" y="132"/>
                </a:lnTo>
                <a:lnTo>
                  <a:pt x="489" y="132"/>
                </a:lnTo>
                <a:close/>
                <a:moveTo>
                  <a:pt x="643" y="132"/>
                </a:moveTo>
                <a:lnTo>
                  <a:pt x="643" y="132"/>
                </a:lnTo>
                <a:lnTo>
                  <a:pt x="643" y="131"/>
                </a:lnTo>
                <a:lnTo>
                  <a:pt x="643" y="129"/>
                </a:lnTo>
                <a:lnTo>
                  <a:pt x="643" y="129"/>
                </a:lnTo>
                <a:lnTo>
                  <a:pt x="642" y="129"/>
                </a:lnTo>
                <a:lnTo>
                  <a:pt x="640" y="131"/>
                </a:lnTo>
                <a:lnTo>
                  <a:pt x="640" y="131"/>
                </a:lnTo>
                <a:lnTo>
                  <a:pt x="642" y="131"/>
                </a:lnTo>
                <a:lnTo>
                  <a:pt x="642" y="132"/>
                </a:lnTo>
                <a:lnTo>
                  <a:pt x="643" y="132"/>
                </a:lnTo>
                <a:lnTo>
                  <a:pt x="643" y="132"/>
                </a:lnTo>
                <a:lnTo>
                  <a:pt x="643" y="132"/>
                </a:lnTo>
                <a:close/>
                <a:moveTo>
                  <a:pt x="547" y="132"/>
                </a:moveTo>
                <a:lnTo>
                  <a:pt x="547" y="132"/>
                </a:lnTo>
                <a:lnTo>
                  <a:pt x="547" y="137"/>
                </a:lnTo>
                <a:lnTo>
                  <a:pt x="546" y="138"/>
                </a:lnTo>
                <a:lnTo>
                  <a:pt x="543" y="140"/>
                </a:lnTo>
                <a:lnTo>
                  <a:pt x="541" y="143"/>
                </a:lnTo>
                <a:lnTo>
                  <a:pt x="541" y="143"/>
                </a:lnTo>
                <a:lnTo>
                  <a:pt x="546" y="146"/>
                </a:lnTo>
                <a:lnTo>
                  <a:pt x="550" y="148"/>
                </a:lnTo>
                <a:lnTo>
                  <a:pt x="564" y="148"/>
                </a:lnTo>
                <a:lnTo>
                  <a:pt x="564" y="148"/>
                </a:lnTo>
                <a:lnTo>
                  <a:pt x="567" y="140"/>
                </a:lnTo>
                <a:lnTo>
                  <a:pt x="570" y="132"/>
                </a:lnTo>
                <a:lnTo>
                  <a:pt x="570" y="132"/>
                </a:lnTo>
                <a:lnTo>
                  <a:pt x="558" y="132"/>
                </a:lnTo>
                <a:lnTo>
                  <a:pt x="547" y="132"/>
                </a:lnTo>
                <a:lnTo>
                  <a:pt x="547" y="132"/>
                </a:lnTo>
                <a:close/>
                <a:moveTo>
                  <a:pt x="653" y="135"/>
                </a:moveTo>
                <a:lnTo>
                  <a:pt x="653" y="135"/>
                </a:lnTo>
                <a:lnTo>
                  <a:pt x="653" y="134"/>
                </a:lnTo>
                <a:lnTo>
                  <a:pt x="651" y="132"/>
                </a:lnTo>
                <a:lnTo>
                  <a:pt x="648" y="131"/>
                </a:lnTo>
                <a:lnTo>
                  <a:pt x="648" y="131"/>
                </a:lnTo>
                <a:lnTo>
                  <a:pt x="648" y="134"/>
                </a:lnTo>
                <a:lnTo>
                  <a:pt x="649" y="135"/>
                </a:lnTo>
                <a:lnTo>
                  <a:pt x="651" y="135"/>
                </a:lnTo>
                <a:lnTo>
                  <a:pt x="653" y="135"/>
                </a:lnTo>
                <a:lnTo>
                  <a:pt x="653" y="135"/>
                </a:lnTo>
                <a:close/>
                <a:moveTo>
                  <a:pt x="186" y="137"/>
                </a:moveTo>
                <a:lnTo>
                  <a:pt x="186" y="137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4"/>
                </a:lnTo>
                <a:lnTo>
                  <a:pt x="186" y="132"/>
                </a:lnTo>
                <a:lnTo>
                  <a:pt x="186" y="132"/>
                </a:lnTo>
                <a:lnTo>
                  <a:pt x="186" y="135"/>
                </a:lnTo>
                <a:lnTo>
                  <a:pt x="186" y="135"/>
                </a:lnTo>
                <a:lnTo>
                  <a:pt x="186" y="137"/>
                </a:lnTo>
                <a:lnTo>
                  <a:pt x="186" y="137"/>
                </a:lnTo>
                <a:close/>
                <a:moveTo>
                  <a:pt x="128" y="135"/>
                </a:moveTo>
                <a:lnTo>
                  <a:pt x="128" y="135"/>
                </a:lnTo>
                <a:lnTo>
                  <a:pt x="122" y="144"/>
                </a:lnTo>
                <a:lnTo>
                  <a:pt x="120" y="149"/>
                </a:lnTo>
                <a:lnTo>
                  <a:pt x="117" y="154"/>
                </a:lnTo>
                <a:lnTo>
                  <a:pt x="117" y="154"/>
                </a:lnTo>
                <a:lnTo>
                  <a:pt x="126" y="152"/>
                </a:lnTo>
                <a:lnTo>
                  <a:pt x="133" y="148"/>
                </a:lnTo>
                <a:lnTo>
                  <a:pt x="139" y="143"/>
                </a:lnTo>
                <a:lnTo>
                  <a:pt x="143" y="137"/>
                </a:lnTo>
                <a:lnTo>
                  <a:pt x="143" y="137"/>
                </a:lnTo>
                <a:lnTo>
                  <a:pt x="140" y="134"/>
                </a:lnTo>
                <a:lnTo>
                  <a:pt x="137" y="134"/>
                </a:lnTo>
                <a:lnTo>
                  <a:pt x="128" y="135"/>
                </a:lnTo>
                <a:lnTo>
                  <a:pt x="128" y="135"/>
                </a:lnTo>
                <a:close/>
                <a:moveTo>
                  <a:pt x="99" y="135"/>
                </a:moveTo>
                <a:lnTo>
                  <a:pt x="99" y="135"/>
                </a:lnTo>
                <a:lnTo>
                  <a:pt x="101" y="138"/>
                </a:lnTo>
                <a:lnTo>
                  <a:pt x="101" y="141"/>
                </a:lnTo>
                <a:lnTo>
                  <a:pt x="101" y="141"/>
                </a:lnTo>
                <a:lnTo>
                  <a:pt x="104" y="140"/>
                </a:lnTo>
                <a:lnTo>
                  <a:pt x="107" y="137"/>
                </a:lnTo>
                <a:lnTo>
                  <a:pt x="107" y="137"/>
                </a:lnTo>
                <a:lnTo>
                  <a:pt x="105" y="135"/>
                </a:lnTo>
                <a:lnTo>
                  <a:pt x="104" y="134"/>
                </a:lnTo>
                <a:lnTo>
                  <a:pt x="104" y="134"/>
                </a:lnTo>
                <a:lnTo>
                  <a:pt x="102" y="135"/>
                </a:lnTo>
                <a:lnTo>
                  <a:pt x="99" y="135"/>
                </a:lnTo>
                <a:lnTo>
                  <a:pt x="99" y="135"/>
                </a:lnTo>
                <a:close/>
                <a:moveTo>
                  <a:pt x="459" y="135"/>
                </a:moveTo>
                <a:lnTo>
                  <a:pt x="459" y="135"/>
                </a:lnTo>
                <a:lnTo>
                  <a:pt x="453" y="134"/>
                </a:lnTo>
                <a:lnTo>
                  <a:pt x="453" y="134"/>
                </a:lnTo>
                <a:lnTo>
                  <a:pt x="453" y="135"/>
                </a:lnTo>
                <a:lnTo>
                  <a:pt x="454" y="135"/>
                </a:lnTo>
                <a:lnTo>
                  <a:pt x="459" y="135"/>
                </a:lnTo>
                <a:lnTo>
                  <a:pt x="459" y="135"/>
                </a:lnTo>
                <a:close/>
                <a:moveTo>
                  <a:pt x="73" y="146"/>
                </a:moveTo>
                <a:lnTo>
                  <a:pt x="73" y="146"/>
                </a:lnTo>
                <a:lnTo>
                  <a:pt x="76" y="144"/>
                </a:lnTo>
                <a:lnTo>
                  <a:pt x="79" y="141"/>
                </a:lnTo>
                <a:lnTo>
                  <a:pt x="81" y="135"/>
                </a:lnTo>
                <a:lnTo>
                  <a:pt x="81" y="135"/>
                </a:lnTo>
                <a:lnTo>
                  <a:pt x="76" y="140"/>
                </a:lnTo>
                <a:lnTo>
                  <a:pt x="75" y="143"/>
                </a:lnTo>
                <a:lnTo>
                  <a:pt x="73" y="146"/>
                </a:lnTo>
                <a:lnTo>
                  <a:pt x="73" y="146"/>
                </a:lnTo>
                <a:close/>
                <a:moveTo>
                  <a:pt x="319" y="138"/>
                </a:moveTo>
                <a:lnTo>
                  <a:pt x="319" y="138"/>
                </a:lnTo>
                <a:lnTo>
                  <a:pt x="323" y="138"/>
                </a:lnTo>
                <a:lnTo>
                  <a:pt x="326" y="138"/>
                </a:lnTo>
                <a:lnTo>
                  <a:pt x="326" y="137"/>
                </a:lnTo>
                <a:lnTo>
                  <a:pt x="326" y="137"/>
                </a:lnTo>
                <a:lnTo>
                  <a:pt x="325" y="135"/>
                </a:lnTo>
                <a:lnTo>
                  <a:pt x="323" y="135"/>
                </a:lnTo>
                <a:lnTo>
                  <a:pt x="319" y="138"/>
                </a:lnTo>
                <a:lnTo>
                  <a:pt x="319" y="138"/>
                </a:lnTo>
                <a:close/>
                <a:moveTo>
                  <a:pt x="526" y="135"/>
                </a:moveTo>
                <a:lnTo>
                  <a:pt x="526" y="135"/>
                </a:lnTo>
                <a:lnTo>
                  <a:pt x="521" y="135"/>
                </a:lnTo>
                <a:lnTo>
                  <a:pt x="521" y="135"/>
                </a:lnTo>
                <a:lnTo>
                  <a:pt x="523" y="137"/>
                </a:lnTo>
                <a:lnTo>
                  <a:pt x="524" y="137"/>
                </a:lnTo>
                <a:lnTo>
                  <a:pt x="526" y="137"/>
                </a:lnTo>
                <a:lnTo>
                  <a:pt x="526" y="135"/>
                </a:lnTo>
                <a:lnTo>
                  <a:pt x="526" y="135"/>
                </a:lnTo>
                <a:close/>
                <a:moveTo>
                  <a:pt x="570" y="148"/>
                </a:moveTo>
                <a:lnTo>
                  <a:pt x="570" y="148"/>
                </a:lnTo>
                <a:lnTo>
                  <a:pt x="573" y="146"/>
                </a:lnTo>
                <a:lnTo>
                  <a:pt x="575" y="146"/>
                </a:lnTo>
                <a:lnTo>
                  <a:pt x="575" y="146"/>
                </a:lnTo>
                <a:lnTo>
                  <a:pt x="575" y="140"/>
                </a:lnTo>
                <a:lnTo>
                  <a:pt x="575" y="137"/>
                </a:lnTo>
                <a:lnTo>
                  <a:pt x="575" y="135"/>
                </a:lnTo>
                <a:lnTo>
                  <a:pt x="575" y="135"/>
                </a:lnTo>
                <a:lnTo>
                  <a:pt x="572" y="140"/>
                </a:lnTo>
                <a:lnTo>
                  <a:pt x="570" y="148"/>
                </a:lnTo>
                <a:lnTo>
                  <a:pt x="570" y="148"/>
                </a:lnTo>
                <a:close/>
                <a:moveTo>
                  <a:pt x="581" y="146"/>
                </a:moveTo>
                <a:lnTo>
                  <a:pt x="581" y="146"/>
                </a:lnTo>
                <a:lnTo>
                  <a:pt x="582" y="140"/>
                </a:lnTo>
                <a:lnTo>
                  <a:pt x="582" y="137"/>
                </a:lnTo>
                <a:lnTo>
                  <a:pt x="581" y="135"/>
                </a:lnTo>
                <a:lnTo>
                  <a:pt x="581" y="135"/>
                </a:lnTo>
                <a:lnTo>
                  <a:pt x="579" y="141"/>
                </a:lnTo>
                <a:lnTo>
                  <a:pt x="579" y="144"/>
                </a:lnTo>
                <a:lnTo>
                  <a:pt x="581" y="146"/>
                </a:lnTo>
                <a:lnTo>
                  <a:pt x="581" y="146"/>
                </a:lnTo>
                <a:close/>
                <a:moveTo>
                  <a:pt x="668" y="138"/>
                </a:moveTo>
                <a:lnTo>
                  <a:pt x="668" y="138"/>
                </a:lnTo>
                <a:lnTo>
                  <a:pt x="663" y="135"/>
                </a:lnTo>
                <a:lnTo>
                  <a:pt x="662" y="135"/>
                </a:lnTo>
                <a:lnTo>
                  <a:pt x="660" y="137"/>
                </a:lnTo>
                <a:lnTo>
                  <a:pt x="660" y="137"/>
                </a:lnTo>
                <a:lnTo>
                  <a:pt x="665" y="138"/>
                </a:lnTo>
                <a:lnTo>
                  <a:pt x="668" y="138"/>
                </a:lnTo>
                <a:lnTo>
                  <a:pt x="668" y="138"/>
                </a:lnTo>
                <a:close/>
                <a:moveTo>
                  <a:pt x="294" y="138"/>
                </a:moveTo>
                <a:lnTo>
                  <a:pt x="294" y="138"/>
                </a:lnTo>
                <a:lnTo>
                  <a:pt x="294" y="137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1" y="138"/>
                </a:lnTo>
                <a:lnTo>
                  <a:pt x="291" y="140"/>
                </a:lnTo>
                <a:lnTo>
                  <a:pt x="294" y="138"/>
                </a:lnTo>
                <a:lnTo>
                  <a:pt x="294" y="138"/>
                </a:lnTo>
                <a:close/>
                <a:moveTo>
                  <a:pt x="631" y="138"/>
                </a:moveTo>
                <a:lnTo>
                  <a:pt x="631" y="138"/>
                </a:lnTo>
                <a:lnTo>
                  <a:pt x="634" y="138"/>
                </a:lnTo>
                <a:lnTo>
                  <a:pt x="637" y="140"/>
                </a:lnTo>
                <a:lnTo>
                  <a:pt x="637" y="140"/>
                </a:lnTo>
                <a:lnTo>
                  <a:pt x="636" y="138"/>
                </a:lnTo>
                <a:lnTo>
                  <a:pt x="634" y="137"/>
                </a:lnTo>
                <a:lnTo>
                  <a:pt x="633" y="137"/>
                </a:lnTo>
                <a:lnTo>
                  <a:pt x="631" y="135"/>
                </a:lnTo>
                <a:lnTo>
                  <a:pt x="631" y="135"/>
                </a:lnTo>
                <a:lnTo>
                  <a:pt x="630" y="137"/>
                </a:lnTo>
                <a:lnTo>
                  <a:pt x="630" y="138"/>
                </a:lnTo>
                <a:lnTo>
                  <a:pt x="631" y="138"/>
                </a:lnTo>
                <a:lnTo>
                  <a:pt x="631" y="138"/>
                </a:lnTo>
                <a:close/>
                <a:moveTo>
                  <a:pt x="226" y="141"/>
                </a:moveTo>
                <a:lnTo>
                  <a:pt x="226" y="141"/>
                </a:lnTo>
                <a:lnTo>
                  <a:pt x="232" y="137"/>
                </a:lnTo>
                <a:lnTo>
                  <a:pt x="232" y="137"/>
                </a:lnTo>
                <a:lnTo>
                  <a:pt x="230" y="137"/>
                </a:lnTo>
                <a:lnTo>
                  <a:pt x="229" y="137"/>
                </a:lnTo>
                <a:lnTo>
                  <a:pt x="226" y="141"/>
                </a:lnTo>
                <a:lnTo>
                  <a:pt x="226" y="141"/>
                </a:lnTo>
                <a:close/>
                <a:moveTo>
                  <a:pt x="235" y="143"/>
                </a:moveTo>
                <a:lnTo>
                  <a:pt x="235" y="143"/>
                </a:lnTo>
                <a:lnTo>
                  <a:pt x="239" y="143"/>
                </a:lnTo>
                <a:lnTo>
                  <a:pt x="245" y="141"/>
                </a:lnTo>
                <a:lnTo>
                  <a:pt x="256" y="137"/>
                </a:lnTo>
                <a:lnTo>
                  <a:pt x="256" y="137"/>
                </a:lnTo>
                <a:lnTo>
                  <a:pt x="248" y="137"/>
                </a:lnTo>
                <a:lnTo>
                  <a:pt x="242" y="137"/>
                </a:lnTo>
                <a:lnTo>
                  <a:pt x="238" y="140"/>
                </a:lnTo>
                <a:lnTo>
                  <a:pt x="235" y="143"/>
                </a:lnTo>
                <a:lnTo>
                  <a:pt x="235" y="143"/>
                </a:lnTo>
                <a:close/>
                <a:moveTo>
                  <a:pt x="499" y="138"/>
                </a:moveTo>
                <a:lnTo>
                  <a:pt x="499" y="138"/>
                </a:lnTo>
                <a:lnTo>
                  <a:pt x="499" y="141"/>
                </a:lnTo>
                <a:lnTo>
                  <a:pt x="499" y="141"/>
                </a:lnTo>
                <a:lnTo>
                  <a:pt x="503" y="143"/>
                </a:lnTo>
                <a:lnTo>
                  <a:pt x="508" y="143"/>
                </a:lnTo>
                <a:lnTo>
                  <a:pt x="508" y="143"/>
                </a:lnTo>
                <a:lnTo>
                  <a:pt x="509" y="140"/>
                </a:lnTo>
                <a:lnTo>
                  <a:pt x="511" y="137"/>
                </a:lnTo>
                <a:lnTo>
                  <a:pt x="511" y="137"/>
                </a:lnTo>
                <a:lnTo>
                  <a:pt x="505" y="137"/>
                </a:lnTo>
                <a:lnTo>
                  <a:pt x="499" y="138"/>
                </a:lnTo>
                <a:lnTo>
                  <a:pt x="499" y="138"/>
                </a:lnTo>
                <a:close/>
                <a:moveTo>
                  <a:pt x="531" y="138"/>
                </a:moveTo>
                <a:lnTo>
                  <a:pt x="531" y="138"/>
                </a:lnTo>
                <a:lnTo>
                  <a:pt x="534" y="138"/>
                </a:lnTo>
                <a:lnTo>
                  <a:pt x="535" y="138"/>
                </a:lnTo>
                <a:lnTo>
                  <a:pt x="535" y="137"/>
                </a:lnTo>
                <a:lnTo>
                  <a:pt x="535" y="137"/>
                </a:lnTo>
                <a:lnTo>
                  <a:pt x="534" y="137"/>
                </a:lnTo>
                <a:lnTo>
                  <a:pt x="532" y="137"/>
                </a:lnTo>
                <a:lnTo>
                  <a:pt x="531" y="138"/>
                </a:lnTo>
                <a:lnTo>
                  <a:pt x="531" y="138"/>
                </a:lnTo>
                <a:close/>
                <a:moveTo>
                  <a:pt x="58" y="148"/>
                </a:moveTo>
                <a:lnTo>
                  <a:pt x="58" y="148"/>
                </a:lnTo>
                <a:lnTo>
                  <a:pt x="61" y="146"/>
                </a:lnTo>
                <a:lnTo>
                  <a:pt x="64" y="143"/>
                </a:lnTo>
                <a:lnTo>
                  <a:pt x="65" y="138"/>
                </a:lnTo>
                <a:lnTo>
                  <a:pt x="65" y="138"/>
                </a:lnTo>
                <a:lnTo>
                  <a:pt x="61" y="143"/>
                </a:lnTo>
                <a:lnTo>
                  <a:pt x="59" y="144"/>
                </a:lnTo>
                <a:lnTo>
                  <a:pt x="58" y="148"/>
                </a:lnTo>
                <a:lnTo>
                  <a:pt x="58" y="148"/>
                </a:lnTo>
                <a:close/>
                <a:moveTo>
                  <a:pt x="206" y="138"/>
                </a:moveTo>
                <a:lnTo>
                  <a:pt x="206" y="138"/>
                </a:lnTo>
                <a:lnTo>
                  <a:pt x="206" y="140"/>
                </a:lnTo>
                <a:lnTo>
                  <a:pt x="204" y="143"/>
                </a:lnTo>
                <a:lnTo>
                  <a:pt x="206" y="148"/>
                </a:lnTo>
                <a:lnTo>
                  <a:pt x="209" y="151"/>
                </a:lnTo>
                <a:lnTo>
                  <a:pt x="210" y="157"/>
                </a:lnTo>
                <a:lnTo>
                  <a:pt x="210" y="157"/>
                </a:lnTo>
                <a:lnTo>
                  <a:pt x="212" y="154"/>
                </a:lnTo>
                <a:lnTo>
                  <a:pt x="213" y="152"/>
                </a:lnTo>
                <a:lnTo>
                  <a:pt x="215" y="149"/>
                </a:lnTo>
                <a:lnTo>
                  <a:pt x="216" y="146"/>
                </a:lnTo>
                <a:lnTo>
                  <a:pt x="216" y="146"/>
                </a:lnTo>
                <a:lnTo>
                  <a:pt x="215" y="144"/>
                </a:lnTo>
                <a:lnTo>
                  <a:pt x="215" y="141"/>
                </a:lnTo>
                <a:lnTo>
                  <a:pt x="216" y="137"/>
                </a:lnTo>
                <a:lnTo>
                  <a:pt x="216" y="137"/>
                </a:lnTo>
                <a:lnTo>
                  <a:pt x="212" y="137"/>
                </a:lnTo>
                <a:lnTo>
                  <a:pt x="206" y="138"/>
                </a:lnTo>
                <a:lnTo>
                  <a:pt x="206" y="138"/>
                </a:lnTo>
                <a:close/>
                <a:moveTo>
                  <a:pt x="587" y="138"/>
                </a:moveTo>
                <a:lnTo>
                  <a:pt x="587" y="138"/>
                </a:lnTo>
                <a:lnTo>
                  <a:pt x="587" y="141"/>
                </a:lnTo>
                <a:lnTo>
                  <a:pt x="587" y="146"/>
                </a:lnTo>
                <a:lnTo>
                  <a:pt x="587" y="146"/>
                </a:lnTo>
                <a:lnTo>
                  <a:pt x="598" y="144"/>
                </a:lnTo>
                <a:lnTo>
                  <a:pt x="607" y="144"/>
                </a:lnTo>
                <a:lnTo>
                  <a:pt x="607" y="144"/>
                </a:lnTo>
                <a:lnTo>
                  <a:pt x="602" y="141"/>
                </a:lnTo>
                <a:lnTo>
                  <a:pt x="598" y="140"/>
                </a:lnTo>
                <a:lnTo>
                  <a:pt x="587" y="138"/>
                </a:lnTo>
                <a:lnTo>
                  <a:pt x="587" y="138"/>
                </a:lnTo>
                <a:close/>
                <a:moveTo>
                  <a:pt x="90" y="148"/>
                </a:moveTo>
                <a:lnTo>
                  <a:pt x="90" y="148"/>
                </a:lnTo>
                <a:lnTo>
                  <a:pt x="93" y="146"/>
                </a:lnTo>
                <a:lnTo>
                  <a:pt x="96" y="143"/>
                </a:lnTo>
                <a:lnTo>
                  <a:pt x="96" y="143"/>
                </a:lnTo>
                <a:lnTo>
                  <a:pt x="94" y="140"/>
                </a:lnTo>
                <a:lnTo>
                  <a:pt x="94" y="138"/>
                </a:lnTo>
                <a:lnTo>
                  <a:pt x="93" y="138"/>
                </a:lnTo>
                <a:lnTo>
                  <a:pt x="93" y="138"/>
                </a:lnTo>
                <a:lnTo>
                  <a:pt x="90" y="148"/>
                </a:lnTo>
                <a:lnTo>
                  <a:pt x="90" y="148"/>
                </a:lnTo>
                <a:close/>
                <a:moveTo>
                  <a:pt x="482" y="140"/>
                </a:moveTo>
                <a:lnTo>
                  <a:pt x="482" y="140"/>
                </a:lnTo>
                <a:lnTo>
                  <a:pt x="482" y="138"/>
                </a:lnTo>
                <a:lnTo>
                  <a:pt x="480" y="138"/>
                </a:lnTo>
                <a:lnTo>
                  <a:pt x="480" y="138"/>
                </a:lnTo>
                <a:lnTo>
                  <a:pt x="479" y="138"/>
                </a:lnTo>
                <a:lnTo>
                  <a:pt x="479" y="138"/>
                </a:lnTo>
                <a:lnTo>
                  <a:pt x="479" y="140"/>
                </a:lnTo>
                <a:lnTo>
                  <a:pt x="479" y="140"/>
                </a:lnTo>
                <a:lnTo>
                  <a:pt x="482" y="140"/>
                </a:lnTo>
                <a:lnTo>
                  <a:pt x="482" y="140"/>
                </a:lnTo>
                <a:close/>
                <a:moveTo>
                  <a:pt x="488" y="141"/>
                </a:moveTo>
                <a:lnTo>
                  <a:pt x="488" y="141"/>
                </a:lnTo>
                <a:lnTo>
                  <a:pt x="491" y="141"/>
                </a:lnTo>
                <a:lnTo>
                  <a:pt x="494" y="141"/>
                </a:lnTo>
                <a:lnTo>
                  <a:pt x="494" y="141"/>
                </a:lnTo>
                <a:lnTo>
                  <a:pt x="494" y="140"/>
                </a:lnTo>
                <a:lnTo>
                  <a:pt x="494" y="138"/>
                </a:lnTo>
                <a:lnTo>
                  <a:pt x="494" y="138"/>
                </a:lnTo>
                <a:lnTo>
                  <a:pt x="491" y="137"/>
                </a:lnTo>
                <a:lnTo>
                  <a:pt x="489" y="138"/>
                </a:lnTo>
                <a:lnTo>
                  <a:pt x="488" y="140"/>
                </a:lnTo>
                <a:lnTo>
                  <a:pt x="488" y="141"/>
                </a:lnTo>
                <a:lnTo>
                  <a:pt x="488" y="141"/>
                </a:lnTo>
                <a:close/>
                <a:moveTo>
                  <a:pt x="691" y="141"/>
                </a:moveTo>
                <a:lnTo>
                  <a:pt x="691" y="141"/>
                </a:lnTo>
                <a:lnTo>
                  <a:pt x="692" y="141"/>
                </a:lnTo>
                <a:lnTo>
                  <a:pt x="694" y="140"/>
                </a:lnTo>
                <a:lnTo>
                  <a:pt x="695" y="138"/>
                </a:lnTo>
                <a:lnTo>
                  <a:pt x="695" y="138"/>
                </a:lnTo>
                <a:lnTo>
                  <a:pt x="695" y="138"/>
                </a:lnTo>
                <a:lnTo>
                  <a:pt x="692" y="140"/>
                </a:lnTo>
                <a:lnTo>
                  <a:pt x="691" y="141"/>
                </a:lnTo>
                <a:lnTo>
                  <a:pt x="691" y="141"/>
                </a:lnTo>
                <a:close/>
                <a:moveTo>
                  <a:pt x="268" y="143"/>
                </a:moveTo>
                <a:lnTo>
                  <a:pt x="268" y="143"/>
                </a:lnTo>
                <a:lnTo>
                  <a:pt x="276" y="144"/>
                </a:lnTo>
                <a:lnTo>
                  <a:pt x="284" y="143"/>
                </a:lnTo>
                <a:lnTo>
                  <a:pt x="284" y="143"/>
                </a:lnTo>
                <a:lnTo>
                  <a:pt x="280" y="141"/>
                </a:lnTo>
                <a:lnTo>
                  <a:pt x="277" y="140"/>
                </a:lnTo>
                <a:lnTo>
                  <a:pt x="270" y="138"/>
                </a:lnTo>
                <a:lnTo>
                  <a:pt x="270" y="138"/>
                </a:lnTo>
                <a:lnTo>
                  <a:pt x="268" y="140"/>
                </a:lnTo>
                <a:lnTo>
                  <a:pt x="268" y="143"/>
                </a:lnTo>
                <a:lnTo>
                  <a:pt x="268" y="143"/>
                </a:lnTo>
                <a:close/>
                <a:moveTo>
                  <a:pt x="357" y="138"/>
                </a:moveTo>
                <a:lnTo>
                  <a:pt x="357" y="138"/>
                </a:lnTo>
                <a:lnTo>
                  <a:pt x="357" y="140"/>
                </a:lnTo>
                <a:lnTo>
                  <a:pt x="355" y="141"/>
                </a:lnTo>
                <a:lnTo>
                  <a:pt x="355" y="141"/>
                </a:lnTo>
                <a:lnTo>
                  <a:pt x="363" y="141"/>
                </a:lnTo>
                <a:lnTo>
                  <a:pt x="370" y="141"/>
                </a:lnTo>
                <a:lnTo>
                  <a:pt x="377" y="141"/>
                </a:lnTo>
                <a:lnTo>
                  <a:pt x="380" y="140"/>
                </a:lnTo>
                <a:lnTo>
                  <a:pt x="381" y="138"/>
                </a:lnTo>
                <a:lnTo>
                  <a:pt x="381" y="138"/>
                </a:lnTo>
                <a:lnTo>
                  <a:pt x="375" y="140"/>
                </a:lnTo>
                <a:lnTo>
                  <a:pt x="370" y="138"/>
                </a:lnTo>
                <a:lnTo>
                  <a:pt x="357" y="138"/>
                </a:lnTo>
                <a:lnTo>
                  <a:pt x="357" y="138"/>
                </a:lnTo>
                <a:close/>
                <a:moveTo>
                  <a:pt x="337" y="141"/>
                </a:moveTo>
                <a:lnTo>
                  <a:pt x="337" y="141"/>
                </a:lnTo>
                <a:lnTo>
                  <a:pt x="351" y="141"/>
                </a:lnTo>
                <a:lnTo>
                  <a:pt x="351" y="141"/>
                </a:lnTo>
                <a:lnTo>
                  <a:pt x="348" y="140"/>
                </a:lnTo>
                <a:lnTo>
                  <a:pt x="343" y="140"/>
                </a:lnTo>
                <a:lnTo>
                  <a:pt x="337" y="141"/>
                </a:lnTo>
                <a:lnTo>
                  <a:pt x="337" y="141"/>
                </a:lnTo>
                <a:close/>
                <a:moveTo>
                  <a:pt x="186" y="141"/>
                </a:moveTo>
                <a:lnTo>
                  <a:pt x="186" y="141"/>
                </a:lnTo>
                <a:lnTo>
                  <a:pt x="186" y="164"/>
                </a:lnTo>
                <a:lnTo>
                  <a:pt x="186" y="164"/>
                </a:lnTo>
                <a:lnTo>
                  <a:pt x="189" y="163"/>
                </a:lnTo>
                <a:lnTo>
                  <a:pt x="192" y="163"/>
                </a:lnTo>
                <a:lnTo>
                  <a:pt x="192" y="163"/>
                </a:lnTo>
                <a:lnTo>
                  <a:pt x="195" y="151"/>
                </a:lnTo>
                <a:lnTo>
                  <a:pt x="195" y="144"/>
                </a:lnTo>
                <a:lnTo>
                  <a:pt x="194" y="141"/>
                </a:lnTo>
                <a:lnTo>
                  <a:pt x="192" y="140"/>
                </a:lnTo>
                <a:lnTo>
                  <a:pt x="192" y="140"/>
                </a:lnTo>
                <a:lnTo>
                  <a:pt x="187" y="140"/>
                </a:lnTo>
                <a:lnTo>
                  <a:pt x="186" y="140"/>
                </a:lnTo>
                <a:lnTo>
                  <a:pt x="186" y="141"/>
                </a:lnTo>
                <a:lnTo>
                  <a:pt x="186" y="141"/>
                </a:lnTo>
                <a:close/>
                <a:moveTo>
                  <a:pt x="171" y="166"/>
                </a:moveTo>
                <a:lnTo>
                  <a:pt x="171" y="166"/>
                </a:lnTo>
                <a:lnTo>
                  <a:pt x="181" y="164"/>
                </a:lnTo>
                <a:lnTo>
                  <a:pt x="181" y="164"/>
                </a:lnTo>
                <a:lnTo>
                  <a:pt x="181" y="154"/>
                </a:lnTo>
                <a:lnTo>
                  <a:pt x="178" y="143"/>
                </a:lnTo>
                <a:lnTo>
                  <a:pt x="178" y="143"/>
                </a:lnTo>
                <a:lnTo>
                  <a:pt x="174" y="154"/>
                </a:lnTo>
                <a:lnTo>
                  <a:pt x="171" y="166"/>
                </a:lnTo>
                <a:lnTo>
                  <a:pt x="171" y="166"/>
                </a:lnTo>
                <a:close/>
                <a:moveTo>
                  <a:pt x="428" y="143"/>
                </a:moveTo>
                <a:lnTo>
                  <a:pt x="428" y="143"/>
                </a:lnTo>
                <a:lnTo>
                  <a:pt x="428" y="146"/>
                </a:lnTo>
                <a:lnTo>
                  <a:pt x="428" y="151"/>
                </a:lnTo>
                <a:lnTo>
                  <a:pt x="428" y="151"/>
                </a:lnTo>
                <a:lnTo>
                  <a:pt x="439" y="151"/>
                </a:lnTo>
                <a:lnTo>
                  <a:pt x="444" y="149"/>
                </a:lnTo>
                <a:lnTo>
                  <a:pt x="445" y="148"/>
                </a:lnTo>
                <a:lnTo>
                  <a:pt x="447" y="146"/>
                </a:lnTo>
                <a:lnTo>
                  <a:pt x="447" y="146"/>
                </a:lnTo>
                <a:lnTo>
                  <a:pt x="444" y="146"/>
                </a:lnTo>
                <a:lnTo>
                  <a:pt x="442" y="146"/>
                </a:lnTo>
                <a:lnTo>
                  <a:pt x="442" y="146"/>
                </a:lnTo>
                <a:lnTo>
                  <a:pt x="442" y="146"/>
                </a:lnTo>
                <a:lnTo>
                  <a:pt x="444" y="146"/>
                </a:lnTo>
                <a:lnTo>
                  <a:pt x="444" y="144"/>
                </a:lnTo>
                <a:lnTo>
                  <a:pt x="444" y="144"/>
                </a:lnTo>
                <a:lnTo>
                  <a:pt x="441" y="144"/>
                </a:lnTo>
                <a:lnTo>
                  <a:pt x="439" y="143"/>
                </a:lnTo>
                <a:lnTo>
                  <a:pt x="438" y="143"/>
                </a:lnTo>
                <a:lnTo>
                  <a:pt x="438" y="143"/>
                </a:lnTo>
                <a:lnTo>
                  <a:pt x="436" y="144"/>
                </a:lnTo>
                <a:lnTo>
                  <a:pt x="433" y="144"/>
                </a:lnTo>
                <a:lnTo>
                  <a:pt x="433" y="144"/>
                </a:lnTo>
                <a:lnTo>
                  <a:pt x="431" y="143"/>
                </a:lnTo>
                <a:lnTo>
                  <a:pt x="428" y="143"/>
                </a:lnTo>
                <a:lnTo>
                  <a:pt x="428" y="143"/>
                </a:lnTo>
                <a:close/>
                <a:moveTo>
                  <a:pt x="154" y="148"/>
                </a:moveTo>
                <a:lnTo>
                  <a:pt x="154" y="148"/>
                </a:lnTo>
                <a:lnTo>
                  <a:pt x="154" y="169"/>
                </a:lnTo>
                <a:lnTo>
                  <a:pt x="154" y="169"/>
                </a:lnTo>
                <a:lnTo>
                  <a:pt x="157" y="169"/>
                </a:lnTo>
                <a:lnTo>
                  <a:pt x="159" y="169"/>
                </a:lnTo>
                <a:lnTo>
                  <a:pt x="162" y="167"/>
                </a:lnTo>
                <a:lnTo>
                  <a:pt x="165" y="167"/>
                </a:lnTo>
                <a:lnTo>
                  <a:pt x="165" y="167"/>
                </a:lnTo>
                <a:lnTo>
                  <a:pt x="171" y="143"/>
                </a:lnTo>
                <a:lnTo>
                  <a:pt x="171" y="143"/>
                </a:lnTo>
                <a:lnTo>
                  <a:pt x="154" y="148"/>
                </a:lnTo>
                <a:lnTo>
                  <a:pt x="154" y="148"/>
                </a:lnTo>
                <a:close/>
                <a:moveTo>
                  <a:pt x="409" y="152"/>
                </a:moveTo>
                <a:lnTo>
                  <a:pt x="409" y="152"/>
                </a:lnTo>
                <a:lnTo>
                  <a:pt x="409" y="149"/>
                </a:lnTo>
                <a:lnTo>
                  <a:pt x="410" y="146"/>
                </a:lnTo>
                <a:lnTo>
                  <a:pt x="410" y="144"/>
                </a:lnTo>
                <a:lnTo>
                  <a:pt x="409" y="143"/>
                </a:lnTo>
                <a:lnTo>
                  <a:pt x="409" y="143"/>
                </a:lnTo>
                <a:lnTo>
                  <a:pt x="407" y="144"/>
                </a:lnTo>
                <a:lnTo>
                  <a:pt x="407" y="148"/>
                </a:lnTo>
                <a:lnTo>
                  <a:pt x="407" y="151"/>
                </a:lnTo>
                <a:lnTo>
                  <a:pt x="409" y="152"/>
                </a:lnTo>
                <a:lnTo>
                  <a:pt x="409" y="152"/>
                </a:lnTo>
                <a:close/>
                <a:moveTo>
                  <a:pt x="415" y="152"/>
                </a:moveTo>
                <a:lnTo>
                  <a:pt x="415" y="152"/>
                </a:lnTo>
                <a:lnTo>
                  <a:pt x="422" y="151"/>
                </a:lnTo>
                <a:lnTo>
                  <a:pt x="422" y="151"/>
                </a:lnTo>
                <a:lnTo>
                  <a:pt x="422" y="148"/>
                </a:lnTo>
                <a:lnTo>
                  <a:pt x="422" y="144"/>
                </a:lnTo>
                <a:lnTo>
                  <a:pt x="422" y="144"/>
                </a:lnTo>
                <a:lnTo>
                  <a:pt x="419" y="143"/>
                </a:lnTo>
                <a:lnTo>
                  <a:pt x="416" y="144"/>
                </a:lnTo>
                <a:lnTo>
                  <a:pt x="415" y="148"/>
                </a:lnTo>
                <a:lnTo>
                  <a:pt x="415" y="152"/>
                </a:lnTo>
                <a:lnTo>
                  <a:pt x="415" y="152"/>
                </a:lnTo>
                <a:close/>
                <a:moveTo>
                  <a:pt x="386" y="148"/>
                </a:moveTo>
                <a:lnTo>
                  <a:pt x="386" y="148"/>
                </a:lnTo>
                <a:lnTo>
                  <a:pt x="389" y="151"/>
                </a:lnTo>
                <a:lnTo>
                  <a:pt x="392" y="152"/>
                </a:lnTo>
                <a:lnTo>
                  <a:pt x="395" y="152"/>
                </a:lnTo>
                <a:lnTo>
                  <a:pt x="401" y="152"/>
                </a:lnTo>
                <a:lnTo>
                  <a:pt x="401" y="152"/>
                </a:lnTo>
                <a:lnTo>
                  <a:pt x="399" y="149"/>
                </a:lnTo>
                <a:lnTo>
                  <a:pt x="399" y="146"/>
                </a:lnTo>
                <a:lnTo>
                  <a:pt x="399" y="146"/>
                </a:lnTo>
                <a:lnTo>
                  <a:pt x="396" y="144"/>
                </a:lnTo>
                <a:lnTo>
                  <a:pt x="393" y="144"/>
                </a:lnTo>
                <a:lnTo>
                  <a:pt x="389" y="146"/>
                </a:lnTo>
                <a:lnTo>
                  <a:pt x="386" y="148"/>
                </a:lnTo>
                <a:lnTo>
                  <a:pt x="386" y="148"/>
                </a:lnTo>
                <a:close/>
                <a:moveTo>
                  <a:pt x="660" y="146"/>
                </a:moveTo>
                <a:lnTo>
                  <a:pt x="660" y="146"/>
                </a:lnTo>
                <a:lnTo>
                  <a:pt x="665" y="148"/>
                </a:lnTo>
                <a:lnTo>
                  <a:pt x="669" y="149"/>
                </a:lnTo>
                <a:lnTo>
                  <a:pt x="675" y="148"/>
                </a:lnTo>
                <a:lnTo>
                  <a:pt x="678" y="144"/>
                </a:lnTo>
                <a:lnTo>
                  <a:pt x="678" y="144"/>
                </a:lnTo>
                <a:lnTo>
                  <a:pt x="669" y="144"/>
                </a:lnTo>
                <a:lnTo>
                  <a:pt x="660" y="146"/>
                </a:lnTo>
                <a:lnTo>
                  <a:pt x="660" y="146"/>
                </a:lnTo>
                <a:close/>
                <a:moveTo>
                  <a:pt x="355" y="146"/>
                </a:moveTo>
                <a:lnTo>
                  <a:pt x="355" y="146"/>
                </a:lnTo>
                <a:lnTo>
                  <a:pt x="355" y="149"/>
                </a:lnTo>
                <a:lnTo>
                  <a:pt x="354" y="154"/>
                </a:lnTo>
                <a:lnTo>
                  <a:pt x="354" y="154"/>
                </a:lnTo>
                <a:lnTo>
                  <a:pt x="366" y="154"/>
                </a:lnTo>
                <a:lnTo>
                  <a:pt x="378" y="152"/>
                </a:lnTo>
                <a:lnTo>
                  <a:pt x="378" y="152"/>
                </a:lnTo>
                <a:lnTo>
                  <a:pt x="380" y="146"/>
                </a:lnTo>
                <a:lnTo>
                  <a:pt x="380" y="146"/>
                </a:lnTo>
                <a:lnTo>
                  <a:pt x="372" y="144"/>
                </a:lnTo>
                <a:lnTo>
                  <a:pt x="367" y="146"/>
                </a:lnTo>
                <a:lnTo>
                  <a:pt x="361" y="146"/>
                </a:lnTo>
                <a:lnTo>
                  <a:pt x="355" y="146"/>
                </a:lnTo>
                <a:lnTo>
                  <a:pt x="355" y="146"/>
                </a:lnTo>
                <a:close/>
                <a:moveTo>
                  <a:pt x="471" y="146"/>
                </a:moveTo>
                <a:lnTo>
                  <a:pt x="471" y="146"/>
                </a:lnTo>
                <a:lnTo>
                  <a:pt x="476" y="148"/>
                </a:lnTo>
                <a:lnTo>
                  <a:pt x="480" y="146"/>
                </a:lnTo>
                <a:lnTo>
                  <a:pt x="480" y="146"/>
                </a:lnTo>
                <a:lnTo>
                  <a:pt x="476" y="144"/>
                </a:lnTo>
                <a:lnTo>
                  <a:pt x="473" y="144"/>
                </a:lnTo>
                <a:lnTo>
                  <a:pt x="471" y="146"/>
                </a:lnTo>
                <a:lnTo>
                  <a:pt x="471" y="146"/>
                </a:lnTo>
                <a:close/>
                <a:moveTo>
                  <a:pt x="338" y="148"/>
                </a:moveTo>
                <a:lnTo>
                  <a:pt x="338" y="148"/>
                </a:lnTo>
                <a:lnTo>
                  <a:pt x="338" y="151"/>
                </a:lnTo>
                <a:lnTo>
                  <a:pt x="340" y="154"/>
                </a:lnTo>
                <a:lnTo>
                  <a:pt x="340" y="154"/>
                </a:lnTo>
                <a:lnTo>
                  <a:pt x="349" y="154"/>
                </a:lnTo>
                <a:lnTo>
                  <a:pt x="349" y="154"/>
                </a:lnTo>
                <a:lnTo>
                  <a:pt x="349" y="149"/>
                </a:lnTo>
                <a:lnTo>
                  <a:pt x="349" y="148"/>
                </a:lnTo>
                <a:lnTo>
                  <a:pt x="349" y="146"/>
                </a:lnTo>
                <a:lnTo>
                  <a:pt x="349" y="146"/>
                </a:lnTo>
                <a:lnTo>
                  <a:pt x="346" y="146"/>
                </a:lnTo>
                <a:lnTo>
                  <a:pt x="345" y="146"/>
                </a:lnTo>
                <a:lnTo>
                  <a:pt x="341" y="146"/>
                </a:lnTo>
                <a:lnTo>
                  <a:pt x="338" y="148"/>
                </a:lnTo>
                <a:lnTo>
                  <a:pt x="338" y="148"/>
                </a:lnTo>
                <a:close/>
                <a:moveTo>
                  <a:pt x="84" y="167"/>
                </a:moveTo>
                <a:lnTo>
                  <a:pt x="84" y="167"/>
                </a:lnTo>
                <a:lnTo>
                  <a:pt x="88" y="167"/>
                </a:lnTo>
                <a:lnTo>
                  <a:pt x="91" y="167"/>
                </a:lnTo>
                <a:lnTo>
                  <a:pt x="96" y="166"/>
                </a:lnTo>
                <a:lnTo>
                  <a:pt x="99" y="164"/>
                </a:lnTo>
                <a:lnTo>
                  <a:pt x="99" y="164"/>
                </a:lnTo>
                <a:lnTo>
                  <a:pt x="99" y="155"/>
                </a:lnTo>
                <a:lnTo>
                  <a:pt x="98" y="151"/>
                </a:lnTo>
                <a:lnTo>
                  <a:pt x="98" y="148"/>
                </a:lnTo>
                <a:lnTo>
                  <a:pt x="98" y="148"/>
                </a:lnTo>
                <a:lnTo>
                  <a:pt x="91" y="151"/>
                </a:lnTo>
                <a:lnTo>
                  <a:pt x="88" y="155"/>
                </a:lnTo>
                <a:lnTo>
                  <a:pt x="85" y="161"/>
                </a:lnTo>
                <a:lnTo>
                  <a:pt x="84" y="167"/>
                </a:lnTo>
                <a:lnTo>
                  <a:pt x="84" y="167"/>
                </a:lnTo>
                <a:close/>
                <a:moveTo>
                  <a:pt x="229" y="154"/>
                </a:moveTo>
                <a:lnTo>
                  <a:pt x="229" y="154"/>
                </a:lnTo>
                <a:lnTo>
                  <a:pt x="236" y="157"/>
                </a:lnTo>
                <a:lnTo>
                  <a:pt x="242" y="157"/>
                </a:lnTo>
                <a:lnTo>
                  <a:pt x="248" y="154"/>
                </a:lnTo>
                <a:lnTo>
                  <a:pt x="252" y="152"/>
                </a:lnTo>
                <a:lnTo>
                  <a:pt x="253" y="148"/>
                </a:lnTo>
                <a:lnTo>
                  <a:pt x="253" y="148"/>
                </a:lnTo>
                <a:lnTo>
                  <a:pt x="245" y="148"/>
                </a:lnTo>
                <a:lnTo>
                  <a:pt x="239" y="149"/>
                </a:lnTo>
                <a:lnTo>
                  <a:pt x="235" y="151"/>
                </a:lnTo>
                <a:lnTo>
                  <a:pt x="229" y="154"/>
                </a:lnTo>
                <a:lnTo>
                  <a:pt x="229" y="154"/>
                </a:lnTo>
                <a:close/>
                <a:moveTo>
                  <a:pt x="326" y="152"/>
                </a:moveTo>
                <a:lnTo>
                  <a:pt x="326" y="152"/>
                </a:lnTo>
                <a:lnTo>
                  <a:pt x="329" y="154"/>
                </a:lnTo>
                <a:lnTo>
                  <a:pt x="332" y="154"/>
                </a:lnTo>
                <a:lnTo>
                  <a:pt x="332" y="154"/>
                </a:lnTo>
                <a:lnTo>
                  <a:pt x="331" y="149"/>
                </a:lnTo>
                <a:lnTo>
                  <a:pt x="329" y="148"/>
                </a:lnTo>
                <a:lnTo>
                  <a:pt x="328" y="149"/>
                </a:lnTo>
                <a:lnTo>
                  <a:pt x="326" y="152"/>
                </a:lnTo>
                <a:lnTo>
                  <a:pt x="326" y="152"/>
                </a:lnTo>
                <a:close/>
                <a:moveTo>
                  <a:pt x="512" y="148"/>
                </a:moveTo>
                <a:lnTo>
                  <a:pt x="512" y="148"/>
                </a:lnTo>
                <a:lnTo>
                  <a:pt x="512" y="151"/>
                </a:lnTo>
                <a:lnTo>
                  <a:pt x="512" y="151"/>
                </a:lnTo>
                <a:lnTo>
                  <a:pt x="520" y="151"/>
                </a:lnTo>
                <a:lnTo>
                  <a:pt x="523" y="151"/>
                </a:lnTo>
                <a:lnTo>
                  <a:pt x="526" y="148"/>
                </a:lnTo>
                <a:lnTo>
                  <a:pt x="526" y="148"/>
                </a:lnTo>
                <a:lnTo>
                  <a:pt x="518" y="148"/>
                </a:lnTo>
                <a:lnTo>
                  <a:pt x="515" y="148"/>
                </a:lnTo>
                <a:lnTo>
                  <a:pt x="512" y="148"/>
                </a:lnTo>
                <a:lnTo>
                  <a:pt x="512" y="148"/>
                </a:lnTo>
                <a:close/>
                <a:moveTo>
                  <a:pt x="604" y="148"/>
                </a:moveTo>
                <a:lnTo>
                  <a:pt x="604" y="148"/>
                </a:lnTo>
                <a:lnTo>
                  <a:pt x="601" y="149"/>
                </a:lnTo>
                <a:lnTo>
                  <a:pt x="598" y="149"/>
                </a:lnTo>
                <a:lnTo>
                  <a:pt x="587" y="151"/>
                </a:lnTo>
                <a:lnTo>
                  <a:pt x="587" y="151"/>
                </a:lnTo>
                <a:lnTo>
                  <a:pt x="588" y="152"/>
                </a:lnTo>
                <a:lnTo>
                  <a:pt x="590" y="152"/>
                </a:lnTo>
                <a:lnTo>
                  <a:pt x="592" y="152"/>
                </a:lnTo>
                <a:lnTo>
                  <a:pt x="595" y="152"/>
                </a:lnTo>
                <a:lnTo>
                  <a:pt x="595" y="152"/>
                </a:lnTo>
                <a:lnTo>
                  <a:pt x="599" y="154"/>
                </a:lnTo>
                <a:lnTo>
                  <a:pt x="605" y="154"/>
                </a:lnTo>
                <a:lnTo>
                  <a:pt x="605" y="154"/>
                </a:lnTo>
                <a:lnTo>
                  <a:pt x="607" y="151"/>
                </a:lnTo>
                <a:lnTo>
                  <a:pt x="605" y="149"/>
                </a:lnTo>
                <a:lnTo>
                  <a:pt x="604" y="148"/>
                </a:lnTo>
                <a:lnTo>
                  <a:pt x="604" y="148"/>
                </a:lnTo>
                <a:close/>
                <a:moveTo>
                  <a:pt x="619" y="152"/>
                </a:moveTo>
                <a:lnTo>
                  <a:pt x="619" y="152"/>
                </a:lnTo>
                <a:lnTo>
                  <a:pt x="622" y="152"/>
                </a:lnTo>
                <a:lnTo>
                  <a:pt x="624" y="152"/>
                </a:lnTo>
                <a:lnTo>
                  <a:pt x="624" y="152"/>
                </a:lnTo>
                <a:lnTo>
                  <a:pt x="624" y="152"/>
                </a:lnTo>
                <a:lnTo>
                  <a:pt x="622" y="149"/>
                </a:lnTo>
                <a:lnTo>
                  <a:pt x="620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51"/>
                </a:lnTo>
                <a:lnTo>
                  <a:pt x="619" y="151"/>
                </a:lnTo>
                <a:lnTo>
                  <a:pt x="619" y="152"/>
                </a:lnTo>
                <a:lnTo>
                  <a:pt x="619" y="152"/>
                </a:lnTo>
                <a:close/>
                <a:moveTo>
                  <a:pt x="126" y="175"/>
                </a:moveTo>
                <a:lnTo>
                  <a:pt x="126" y="175"/>
                </a:lnTo>
                <a:lnTo>
                  <a:pt x="134" y="173"/>
                </a:lnTo>
                <a:lnTo>
                  <a:pt x="140" y="172"/>
                </a:lnTo>
                <a:lnTo>
                  <a:pt x="140" y="172"/>
                </a:lnTo>
                <a:lnTo>
                  <a:pt x="143" y="160"/>
                </a:lnTo>
                <a:lnTo>
                  <a:pt x="145" y="154"/>
                </a:lnTo>
                <a:lnTo>
                  <a:pt x="145" y="149"/>
                </a:lnTo>
                <a:lnTo>
                  <a:pt x="145" y="149"/>
                </a:lnTo>
                <a:lnTo>
                  <a:pt x="142" y="151"/>
                </a:lnTo>
                <a:lnTo>
                  <a:pt x="137" y="154"/>
                </a:lnTo>
                <a:lnTo>
                  <a:pt x="133" y="160"/>
                </a:lnTo>
                <a:lnTo>
                  <a:pt x="130" y="167"/>
                </a:lnTo>
                <a:lnTo>
                  <a:pt x="126" y="175"/>
                </a:lnTo>
                <a:lnTo>
                  <a:pt x="126" y="175"/>
                </a:lnTo>
                <a:close/>
                <a:moveTo>
                  <a:pt x="738" y="158"/>
                </a:moveTo>
                <a:lnTo>
                  <a:pt x="738" y="158"/>
                </a:lnTo>
                <a:lnTo>
                  <a:pt x="738" y="155"/>
                </a:lnTo>
                <a:lnTo>
                  <a:pt x="736" y="152"/>
                </a:lnTo>
                <a:lnTo>
                  <a:pt x="732" y="149"/>
                </a:lnTo>
                <a:lnTo>
                  <a:pt x="732" y="149"/>
                </a:lnTo>
                <a:lnTo>
                  <a:pt x="735" y="154"/>
                </a:lnTo>
                <a:lnTo>
                  <a:pt x="738" y="158"/>
                </a:lnTo>
                <a:lnTo>
                  <a:pt x="738" y="158"/>
                </a:lnTo>
                <a:close/>
                <a:moveTo>
                  <a:pt x="38" y="166"/>
                </a:moveTo>
                <a:lnTo>
                  <a:pt x="38" y="166"/>
                </a:lnTo>
                <a:lnTo>
                  <a:pt x="41" y="172"/>
                </a:lnTo>
                <a:lnTo>
                  <a:pt x="41" y="172"/>
                </a:lnTo>
                <a:lnTo>
                  <a:pt x="46" y="164"/>
                </a:lnTo>
                <a:lnTo>
                  <a:pt x="50" y="158"/>
                </a:lnTo>
                <a:lnTo>
                  <a:pt x="50" y="158"/>
                </a:lnTo>
                <a:lnTo>
                  <a:pt x="53" y="154"/>
                </a:lnTo>
                <a:lnTo>
                  <a:pt x="53" y="152"/>
                </a:lnTo>
                <a:lnTo>
                  <a:pt x="53" y="151"/>
                </a:lnTo>
                <a:lnTo>
                  <a:pt x="53" y="151"/>
                </a:lnTo>
                <a:lnTo>
                  <a:pt x="50" y="154"/>
                </a:lnTo>
                <a:lnTo>
                  <a:pt x="47" y="158"/>
                </a:lnTo>
                <a:lnTo>
                  <a:pt x="43" y="163"/>
                </a:lnTo>
                <a:lnTo>
                  <a:pt x="38" y="166"/>
                </a:lnTo>
                <a:lnTo>
                  <a:pt x="38" y="166"/>
                </a:lnTo>
                <a:close/>
                <a:moveTo>
                  <a:pt x="311" y="152"/>
                </a:moveTo>
                <a:lnTo>
                  <a:pt x="311" y="152"/>
                </a:lnTo>
                <a:lnTo>
                  <a:pt x="316" y="152"/>
                </a:lnTo>
                <a:lnTo>
                  <a:pt x="319" y="152"/>
                </a:lnTo>
                <a:lnTo>
                  <a:pt x="320" y="151"/>
                </a:lnTo>
                <a:lnTo>
                  <a:pt x="320" y="151"/>
                </a:lnTo>
                <a:lnTo>
                  <a:pt x="316" y="151"/>
                </a:lnTo>
                <a:lnTo>
                  <a:pt x="311" y="152"/>
                </a:lnTo>
                <a:lnTo>
                  <a:pt x="311" y="152"/>
                </a:lnTo>
                <a:close/>
                <a:moveTo>
                  <a:pt x="471" y="151"/>
                </a:moveTo>
                <a:lnTo>
                  <a:pt x="471" y="151"/>
                </a:lnTo>
                <a:lnTo>
                  <a:pt x="471" y="154"/>
                </a:lnTo>
                <a:lnTo>
                  <a:pt x="471" y="154"/>
                </a:lnTo>
                <a:lnTo>
                  <a:pt x="476" y="152"/>
                </a:lnTo>
                <a:lnTo>
                  <a:pt x="479" y="152"/>
                </a:lnTo>
                <a:lnTo>
                  <a:pt x="479" y="152"/>
                </a:lnTo>
                <a:lnTo>
                  <a:pt x="476" y="152"/>
                </a:lnTo>
                <a:lnTo>
                  <a:pt x="474" y="151"/>
                </a:lnTo>
                <a:lnTo>
                  <a:pt x="473" y="151"/>
                </a:lnTo>
                <a:lnTo>
                  <a:pt x="471" y="151"/>
                </a:lnTo>
                <a:lnTo>
                  <a:pt x="471" y="151"/>
                </a:lnTo>
                <a:close/>
                <a:moveTo>
                  <a:pt x="460" y="154"/>
                </a:moveTo>
                <a:lnTo>
                  <a:pt x="460" y="154"/>
                </a:lnTo>
                <a:lnTo>
                  <a:pt x="463" y="154"/>
                </a:lnTo>
                <a:lnTo>
                  <a:pt x="465" y="154"/>
                </a:lnTo>
                <a:lnTo>
                  <a:pt x="466" y="152"/>
                </a:lnTo>
                <a:lnTo>
                  <a:pt x="466" y="152"/>
                </a:lnTo>
                <a:lnTo>
                  <a:pt x="465" y="151"/>
                </a:lnTo>
                <a:lnTo>
                  <a:pt x="463" y="151"/>
                </a:lnTo>
                <a:lnTo>
                  <a:pt x="460" y="152"/>
                </a:lnTo>
                <a:lnTo>
                  <a:pt x="460" y="154"/>
                </a:lnTo>
                <a:lnTo>
                  <a:pt x="460" y="154"/>
                </a:lnTo>
                <a:close/>
                <a:moveTo>
                  <a:pt x="677" y="154"/>
                </a:moveTo>
                <a:lnTo>
                  <a:pt x="677" y="154"/>
                </a:lnTo>
                <a:lnTo>
                  <a:pt x="680" y="154"/>
                </a:lnTo>
                <a:lnTo>
                  <a:pt x="680" y="154"/>
                </a:lnTo>
                <a:lnTo>
                  <a:pt x="680" y="151"/>
                </a:lnTo>
                <a:lnTo>
                  <a:pt x="680" y="151"/>
                </a:lnTo>
                <a:lnTo>
                  <a:pt x="677" y="154"/>
                </a:lnTo>
                <a:lnTo>
                  <a:pt x="677" y="154"/>
                </a:lnTo>
                <a:close/>
                <a:moveTo>
                  <a:pt x="219" y="157"/>
                </a:moveTo>
                <a:lnTo>
                  <a:pt x="219" y="157"/>
                </a:lnTo>
                <a:lnTo>
                  <a:pt x="221" y="154"/>
                </a:lnTo>
                <a:lnTo>
                  <a:pt x="221" y="154"/>
                </a:lnTo>
                <a:lnTo>
                  <a:pt x="219" y="152"/>
                </a:lnTo>
                <a:lnTo>
                  <a:pt x="219" y="152"/>
                </a:lnTo>
                <a:lnTo>
                  <a:pt x="218" y="155"/>
                </a:lnTo>
                <a:lnTo>
                  <a:pt x="218" y="155"/>
                </a:lnTo>
                <a:lnTo>
                  <a:pt x="219" y="157"/>
                </a:lnTo>
                <a:lnTo>
                  <a:pt x="219" y="157"/>
                </a:lnTo>
                <a:close/>
                <a:moveTo>
                  <a:pt x="427" y="155"/>
                </a:moveTo>
                <a:lnTo>
                  <a:pt x="427" y="155"/>
                </a:lnTo>
                <a:lnTo>
                  <a:pt x="436" y="155"/>
                </a:lnTo>
                <a:lnTo>
                  <a:pt x="448" y="154"/>
                </a:lnTo>
                <a:lnTo>
                  <a:pt x="448" y="154"/>
                </a:lnTo>
                <a:lnTo>
                  <a:pt x="438" y="154"/>
                </a:lnTo>
                <a:lnTo>
                  <a:pt x="431" y="154"/>
                </a:lnTo>
                <a:lnTo>
                  <a:pt x="427" y="155"/>
                </a:lnTo>
                <a:lnTo>
                  <a:pt x="427" y="155"/>
                </a:lnTo>
                <a:close/>
                <a:moveTo>
                  <a:pt x="569" y="155"/>
                </a:moveTo>
                <a:lnTo>
                  <a:pt x="569" y="155"/>
                </a:lnTo>
                <a:lnTo>
                  <a:pt x="572" y="155"/>
                </a:lnTo>
                <a:lnTo>
                  <a:pt x="572" y="155"/>
                </a:lnTo>
                <a:lnTo>
                  <a:pt x="572" y="154"/>
                </a:lnTo>
                <a:lnTo>
                  <a:pt x="570" y="154"/>
                </a:lnTo>
                <a:lnTo>
                  <a:pt x="569" y="152"/>
                </a:lnTo>
                <a:lnTo>
                  <a:pt x="569" y="152"/>
                </a:lnTo>
                <a:lnTo>
                  <a:pt x="569" y="155"/>
                </a:lnTo>
                <a:lnTo>
                  <a:pt x="569" y="155"/>
                </a:lnTo>
                <a:close/>
                <a:moveTo>
                  <a:pt x="107" y="158"/>
                </a:moveTo>
                <a:lnTo>
                  <a:pt x="107" y="158"/>
                </a:lnTo>
                <a:lnTo>
                  <a:pt x="108" y="158"/>
                </a:lnTo>
                <a:lnTo>
                  <a:pt x="108" y="157"/>
                </a:lnTo>
                <a:lnTo>
                  <a:pt x="108" y="154"/>
                </a:lnTo>
                <a:lnTo>
                  <a:pt x="107" y="154"/>
                </a:lnTo>
                <a:lnTo>
                  <a:pt x="107" y="154"/>
                </a:lnTo>
                <a:lnTo>
                  <a:pt x="107" y="158"/>
                </a:lnTo>
                <a:lnTo>
                  <a:pt x="107" y="158"/>
                </a:lnTo>
                <a:close/>
                <a:moveTo>
                  <a:pt x="541" y="154"/>
                </a:moveTo>
                <a:lnTo>
                  <a:pt x="541" y="154"/>
                </a:lnTo>
                <a:lnTo>
                  <a:pt x="541" y="157"/>
                </a:lnTo>
                <a:lnTo>
                  <a:pt x="541" y="157"/>
                </a:lnTo>
                <a:lnTo>
                  <a:pt x="550" y="157"/>
                </a:lnTo>
                <a:lnTo>
                  <a:pt x="559" y="157"/>
                </a:lnTo>
                <a:lnTo>
                  <a:pt x="559" y="157"/>
                </a:lnTo>
                <a:lnTo>
                  <a:pt x="555" y="154"/>
                </a:lnTo>
                <a:lnTo>
                  <a:pt x="552" y="154"/>
                </a:lnTo>
                <a:lnTo>
                  <a:pt x="546" y="154"/>
                </a:lnTo>
                <a:lnTo>
                  <a:pt x="541" y="154"/>
                </a:lnTo>
                <a:lnTo>
                  <a:pt x="541" y="154"/>
                </a:lnTo>
                <a:close/>
                <a:moveTo>
                  <a:pt x="198" y="161"/>
                </a:moveTo>
                <a:lnTo>
                  <a:pt x="198" y="161"/>
                </a:lnTo>
                <a:lnTo>
                  <a:pt x="201" y="161"/>
                </a:lnTo>
                <a:lnTo>
                  <a:pt x="203" y="161"/>
                </a:lnTo>
                <a:lnTo>
                  <a:pt x="203" y="161"/>
                </a:lnTo>
                <a:lnTo>
                  <a:pt x="203" y="158"/>
                </a:lnTo>
                <a:lnTo>
                  <a:pt x="200" y="155"/>
                </a:lnTo>
                <a:lnTo>
                  <a:pt x="200" y="155"/>
                </a:lnTo>
                <a:lnTo>
                  <a:pt x="198" y="161"/>
                </a:lnTo>
                <a:lnTo>
                  <a:pt x="198" y="161"/>
                </a:lnTo>
                <a:close/>
                <a:moveTo>
                  <a:pt x="721" y="175"/>
                </a:moveTo>
                <a:lnTo>
                  <a:pt x="721" y="175"/>
                </a:lnTo>
                <a:lnTo>
                  <a:pt x="723" y="186"/>
                </a:lnTo>
                <a:lnTo>
                  <a:pt x="724" y="192"/>
                </a:lnTo>
                <a:lnTo>
                  <a:pt x="727" y="196"/>
                </a:lnTo>
                <a:lnTo>
                  <a:pt x="727" y="196"/>
                </a:lnTo>
                <a:lnTo>
                  <a:pt x="729" y="190"/>
                </a:lnTo>
                <a:lnTo>
                  <a:pt x="729" y="186"/>
                </a:lnTo>
                <a:lnTo>
                  <a:pt x="729" y="180"/>
                </a:lnTo>
                <a:lnTo>
                  <a:pt x="727" y="175"/>
                </a:lnTo>
                <a:lnTo>
                  <a:pt x="721" y="164"/>
                </a:lnTo>
                <a:lnTo>
                  <a:pt x="717" y="155"/>
                </a:lnTo>
                <a:lnTo>
                  <a:pt x="717" y="155"/>
                </a:lnTo>
                <a:lnTo>
                  <a:pt x="717" y="161"/>
                </a:lnTo>
                <a:lnTo>
                  <a:pt x="718" y="166"/>
                </a:lnTo>
                <a:lnTo>
                  <a:pt x="721" y="175"/>
                </a:lnTo>
                <a:lnTo>
                  <a:pt x="721" y="175"/>
                </a:lnTo>
                <a:close/>
                <a:moveTo>
                  <a:pt x="117" y="158"/>
                </a:moveTo>
                <a:lnTo>
                  <a:pt x="117" y="158"/>
                </a:lnTo>
                <a:lnTo>
                  <a:pt x="117" y="167"/>
                </a:lnTo>
                <a:lnTo>
                  <a:pt x="119" y="172"/>
                </a:lnTo>
                <a:lnTo>
                  <a:pt x="119" y="175"/>
                </a:lnTo>
                <a:lnTo>
                  <a:pt x="119" y="175"/>
                </a:lnTo>
                <a:lnTo>
                  <a:pt x="123" y="164"/>
                </a:lnTo>
                <a:lnTo>
                  <a:pt x="128" y="157"/>
                </a:lnTo>
                <a:lnTo>
                  <a:pt x="128" y="157"/>
                </a:lnTo>
                <a:lnTo>
                  <a:pt x="123" y="157"/>
                </a:lnTo>
                <a:lnTo>
                  <a:pt x="117" y="158"/>
                </a:lnTo>
                <a:lnTo>
                  <a:pt x="117" y="158"/>
                </a:lnTo>
                <a:close/>
                <a:moveTo>
                  <a:pt x="317" y="157"/>
                </a:moveTo>
                <a:lnTo>
                  <a:pt x="317" y="157"/>
                </a:lnTo>
                <a:lnTo>
                  <a:pt x="312" y="157"/>
                </a:lnTo>
                <a:lnTo>
                  <a:pt x="311" y="157"/>
                </a:lnTo>
                <a:lnTo>
                  <a:pt x="309" y="157"/>
                </a:lnTo>
                <a:lnTo>
                  <a:pt x="309" y="157"/>
                </a:lnTo>
                <a:lnTo>
                  <a:pt x="314" y="158"/>
                </a:lnTo>
                <a:lnTo>
                  <a:pt x="317" y="158"/>
                </a:lnTo>
                <a:lnTo>
                  <a:pt x="317" y="157"/>
                </a:lnTo>
                <a:lnTo>
                  <a:pt x="317" y="157"/>
                </a:lnTo>
                <a:close/>
                <a:moveTo>
                  <a:pt x="485" y="161"/>
                </a:moveTo>
                <a:lnTo>
                  <a:pt x="485" y="161"/>
                </a:lnTo>
                <a:lnTo>
                  <a:pt x="489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0"/>
                </a:lnTo>
                <a:lnTo>
                  <a:pt x="494" y="157"/>
                </a:lnTo>
                <a:lnTo>
                  <a:pt x="494" y="157"/>
                </a:lnTo>
                <a:lnTo>
                  <a:pt x="491" y="157"/>
                </a:lnTo>
                <a:lnTo>
                  <a:pt x="489" y="157"/>
                </a:lnTo>
                <a:lnTo>
                  <a:pt x="488" y="157"/>
                </a:lnTo>
                <a:lnTo>
                  <a:pt x="488" y="157"/>
                </a:lnTo>
                <a:lnTo>
                  <a:pt x="485" y="161"/>
                </a:lnTo>
                <a:lnTo>
                  <a:pt x="485" y="161"/>
                </a:lnTo>
                <a:close/>
                <a:moveTo>
                  <a:pt x="637" y="158"/>
                </a:moveTo>
                <a:lnTo>
                  <a:pt x="637" y="158"/>
                </a:lnTo>
                <a:lnTo>
                  <a:pt x="639" y="160"/>
                </a:lnTo>
                <a:lnTo>
                  <a:pt x="642" y="161"/>
                </a:lnTo>
                <a:lnTo>
                  <a:pt x="645" y="161"/>
                </a:lnTo>
                <a:lnTo>
                  <a:pt x="648" y="161"/>
                </a:lnTo>
                <a:lnTo>
                  <a:pt x="648" y="161"/>
                </a:lnTo>
                <a:lnTo>
                  <a:pt x="646" y="160"/>
                </a:lnTo>
                <a:lnTo>
                  <a:pt x="645" y="157"/>
                </a:lnTo>
                <a:lnTo>
                  <a:pt x="645" y="157"/>
                </a:lnTo>
                <a:lnTo>
                  <a:pt x="640" y="157"/>
                </a:lnTo>
                <a:lnTo>
                  <a:pt x="639" y="157"/>
                </a:lnTo>
                <a:lnTo>
                  <a:pt x="637" y="158"/>
                </a:lnTo>
                <a:lnTo>
                  <a:pt x="637" y="158"/>
                </a:lnTo>
                <a:close/>
                <a:moveTo>
                  <a:pt x="759" y="163"/>
                </a:moveTo>
                <a:lnTo>
                  <a:pt x="759" y="163"/>
                </a:lnTo>
                <a:lnTo>
                  <a:pt x="759" y="160"/>
                </a:lnTo>
                <a:lnTo>
                  <a:pt x="758" y="157"/>
                </a:lnTo>
                <a:lnTo>
                  <a:pt x="758" y="157"/>
                </a:lnTo>
                <a:lnTo>
                  <a:pt x="758" y="160"/>
                </a:lnTo>
                <a:lnTo>
                  <a:pt x="759" y="163"/>
                </a:lnTo>
                <a:lnTo>
                  <a:pt x="759" y="163"/>
                </a:lnTo>
                <a:close/>
                <a:moveTo>
                  <a:pt x="323" y="158"/>
                </a:moveTo>
                <a:lnTo>
                  <a:pt x="323" y="158"/>
                </a:lnTo>
                <a:lnTo>
                  <a:pt x="328" y="158"/>
                </a:lnTo>
                <a:lnTo>
                  <a:pt x="334" y="158"/>
                </a:lnTo>
                <a:lnTo>
                  <a:pt x="334" y="158"/>
                </a:lnTo>
                <a:lnTo>
                  <a:pt x="328" y="157"/>
                </a:lnTo>
                <a:lnTo>
                  <a:pt x="325" y="157"/>
                </a:lnTo>
                <a:lnTo>
                  <a:pt x="323" y="158"/>
                </a:lnTo>
                <a:lnTo>
                  <a:pt x="323" y="158"/>
                </a:lnTo>
                <a:close/>
                <a:moveTo>
                  <a:pt x="343" y="158"/>
                </a:moveTo>
                <a:lnTo>
                  <a:pt x="343" y="158"/>
                </a:lnTo>
                <a:lnTo>
                  <a:pt x="346" y="158"/>
                </a:lnTo>
                <a:lnTo>
                  <a:pt x="348" y="158"/>
                </a:lnTo>
                <a:lnTo>
                  <a:pt x="348" y="158"/>
                </a:lnTo>
                <a:lnTo>
                  <a:pt x="348" y="158"/>
                </a:lnTo>
                <a:lnTo>
                  <a:pt x="345" y="157"/>
                </a:lnTo>
                <a:lnTo>
                  <a:pt x="343" y="157"/>
                </a:lnTo>
                <a:lnTo>
                  <a:pt x="343" y="158"/>
                </a:lnTo>
                <a:lnTo>
                  <a:pt x="343" y="158"/>
                </a:lnTo>
                <a:close/>
                <a:moveTo>
                  <a:pt x="473" y="160"/>
                </a:moveTo>
                <a:lnTo>
                  <a:pt x="473" y="160"/>
                </a:lnTo>
                <a:lnTo>
                  <a:pt x="476" y="161"/>
                </a:lnTo>
                <a:lnTo>
                  <a:pt x="480" y="161"/>
                </a:lnTo>
                <a:lnTo>
                  <a:pt x="480" y="161"/>
                </a:lnTo>
                <a:lnTo>
                  <a:pt x="480" y="158"/>
                </a:lnTo>
                <a:lnTo>
                  <a:pt x="480" y="157"/>
                </a:lnTo>
                <a:lnTo>
                  <a:pt x="480" y="157"/>
                </a:lnTo>
                <a:lnTo>
                  <a:pt x="480" y="157"/>
                </a:lnTo>
                <a:lnTo>
                  <a:pt x="476" y="158"/>
                </a:lnTo>
                <a:lnTo>
                  <a:pt x="473" y="158"/>
                </a:lnTo>
                <a:lnTo>
                  <a:pt x="473" y="160"/>
                </a:lnTo>
                <a:lnTo>
                  <a:pt x="473" y="160"/>
                </a:lnTo>
                <a:close/>
                <a:moveTo>
                  <a:pt x="669" y="166"/>
                </a:moveTo>
                <a:lnTo>
                  <a:pt x="669" y="166"/>
                </a:lnTo>
                <a:lnTo>
                  <a:pt x="675" y="164"/>
                </a:lnTo>
                <a:lnTo>
                  <a:pt x="675" y="164"/>
                </a:lnTo>
                <a:lnTo>
                  <a:pt x="675" y="161"/>
                </a:lnTo>
                <a:lnTo>
                  <a:pt x="675" y="158"/>
                </a:lnTo>
                <a:lnTo>
                  <a:pt x="675" y="158"/>
                </a:lnTo>
                <a:lnTo>
                  <a:pt x="669" y="157"/>
                </a:lnTo>
                <a:lnTo>
                  <a:pt x="662" y="157"/>
                </a:lnTo>
                <a:lnTo>
                  <a:pt x="662" y="157"/>
                </a:lnTo>
                <a:lnTo>
                  <a:pt x="663" y="160"/>
                </a:lnTo>
                <a:lnTo>
                  <a:pt x="666" y="161"/>
                </a:lnTo>
                <a:lnTo>
                  <a:pt x="668" y="163"/>
                </a:lnTo>
                <a:lnTo>
                  <a:pt x="669" y="166"/>
                </a:lnTo>
                <a:lnTo>
                  <a:pt x="669" y="166"/>
                </a:lnTo>
                <a:close/>
                <a:moveTo>
                  <a:pt x="224" y="158"/>
                </a:moveTo>
                <a:lnTo>
                  <a:pt x="224" y="158"/>
                </a:lnTo>
                <a:lnTo>
                  <a:pt x="224" y="160"/>
                </a:lnTo>
                <a:lnTo>
                  <a:pt x="226" y="160"/>
                </a:lnTo>
                <a:lnTo>
                  <a:pt x="227" y="158"/>
                </a:lnTo>
                <a:lnTo>
                  <a:pt x="227" y="158"/>
                </a:lnTo>
                <a:lnTo>
                  <a:pt x="226" y="158"/>
                </a:lnTo>
                <a:lnTo>
                  <a:pt x="224" y="158"/>
                </a:lnTo>
                <a:lnTo>
                  <a:pt x="224" y="158"/>
                </a:lnTo>
                <a:close/>
                <a:moveTo>
                  <a:pt x="500" y="160"/>
                </a:moveTo>
                <a:lnTo>
                  <a:pt x="500" y="160"/>
                </a:lnTo>
                <a:lnTo>
                  <a:pt x="503" y="160"/>
                </a:lnTo>
                <a:lnTo>
                  <a:pt x="503" y="160"/>
                </a:lnTo>
                <a:lnTo>
                  <a:pt x="503" y="158"/>
                </a:lnTo>
                <a:lnTo>
                  <a:pt x="503" y="158"/>
                </a:lnTo>
                <a:lnTo>
                  <a:pt x="502" y="158"/>
                </a:lnTo>
                <a:lnTo>
                  <a:pt x="500" y="158"/>
                </a:lnTo>
                <a:lnTo>
                  <a:pt x="500" y="158"/>
                </a:lnTo>
                <a:lnTo>
                  <a:pt x="500" y="160"/>
                </a:lnTo>
                <a:lnTo>
                  <a:pt x="500" y="160"/>
                </a:lnTo>
                <a:close/>
                <a:moveTo>
                  <a:pt x="592" y="160"/>
                </a:moveTo>
                <a:lnTo>
                  <a:pt x="592" y="160"/>
                </a:lnTo>
                <a:lnTo>
                  <a:pt x="595" y="163"/>
                </a:lnTo>
                <a:lnTo>
                  <a:pt x="596" y="166"/>
                </a:lnTo>
                <a:lnTo>
                  <a:pt x="599" y="169"/>
                </a:lnTo>
                <a:lnTo>
                  <a:pt x="602" y="170"/>
                </a:lnTo>
                <a:lnTo>
                  <a:pt x="602" y="170"/>
                </a:lnTo>
                <a:lnTo>
                  <a:pt x="604" y="164"/>
                </a:lnTo>
                <a:lnTo>
                  <a:pt x="604" y="161"/>
                </a:lnTo>
                <a:lnTo>
                  <a:pt x="604" y="158"/>
                </a:lnTo>
                <a:lnTo>
                  <a:pt x="604" y="158"/>
                </a:lnTo>
                <a:lnTo>
                  <a:pt x="601" y="160"/>
                </a:lnTo>
                <a:lnTo>
                  <a:pt x="598" y="160"/>
                </a:lnTo>
                <a:lnTo>
                  <a:pt x="595" y="158"/>
                </a:lnTo>
                <a:lnTo>
                  <a:pt x="592" y="160"/>
                </a:lnTo>
                <a:lnTo>
                  <a:pt x="592" y="160"/>
                </a:lnTo>
                <a:close/>
                <a:moveTo>
                  <a:pt x="78" y="164"/>
                </a:moveTo>
                <a:lnTo>
                  <a:pt x="78" y="164"/>
                </a:lnTo>
                <a:lnTo>
                  <a:pt x="79" y="164"/>
                </a:lnTo>
                <a:lnTo>
                  <a:pt x="79" y="163"/>
                </a:lnTo>
                <a:lnTo>
                  <a:pt x="79" y="158"/>
                </a:lnTo>
                <a:lnTo>
                  <a:pt x="79" y="158"/>
                </a:lnTo>
                <a:lnTo>
                  <a:pt x="78" y="161"/>
                </a:lnTo>
                <a:lnTo>
                  <a:pt x="78" y="163"/>
                </a:lnTo>
                <a:lnTo>
                  <a:pt x="78" y="164"/>
                </a:lnTo>
                <a:lnTo>
                  <a:pt x="78" y="164"/>
                </a:lnTo>
                <a:close/>
                <a:moveTo>
                  <a:pt x="614" y="169"/>
                </a:moveTo>
                <a:lnTo>
                  <a:pt x="614" y="169"/>
                </a:lnTo>
                <a:lnTo>
                  <a:pt x="614" y="163"/>
                </a:lnTo>
                <a:lnTo>
                  <a:pt x="614" y="161"/>
                </a:lnTo>
                <a:lnTo>
                  <a:pt x="611" y="160"/>
                </a:lnTo>
                <a:lnTo>
                  <a:pt x="611" y="160"/>
                </a:lnTo>
                <a:lnTo>
                  <a:pt x="613" y="166"/>
                </a:lnTo>
                <a:lnTo>
                  <a:pt x="613" y="167"/>
                </a:lnTo>
                <a:lnTo>
                  <a:pt x="614" y="169"/>
                </a:lnTo>
                <a:lnTo>
                  <a:pt x="614" y="169"/>
                </a:lnTo>
                <a:close/>
                <a:moveTo>
                  <a:pt x="744" y="166"/>
                </a:moveTo>
                <a:lnTo>
                  <a:pt x="744" y="166"/>
                </a:lnTo>
                <a:lnTo>
                  <a:pt x="747" y="167"/>
                </a:lnTo>
                <a:lnTo>
                  <a:pt x="749" y="167"/>
                </a:lnTo>
                <a:lnTo>
                  <a:pt x="749" y="167"/>
                </a:lnTo>
                <a:lnTo>
                  <a:pt x="749" y="167"/>
                </a:lnTo>
                <a:lnTo>
                  <a:pt x="744" y="160"/>
                </a:lnTo>
                <a:lnTo>
                  <a:pt x="744" y="160"/>
                </a:lnTo>
                <a:lnTo>
                  <a:pt x="744" y="166"/>
                </a:lnTo>
                <a:lnTo>
                  <a:pt x="744" y="166"/>
                </a:lnTo>
                <a:close/>
                <a:moveTo>
                  <a:pt x="64" y="166"/>
                </a:moveTo>
                <a:lnTo>
                  <a:pt x="64" y="166"/>
                </a:lnTo>
                <a:lnTo>
                  <a:pt x="67" y="164"/>
                </a:lnTo>
                <a:lnTo>
                  <a:pt x="69" y="161"/>
                </a:lnTo>
                <a:lnTo>
                  <a:pt x="69" y="161"/>
                </a:lnTo>
                <a:lnTo>
                  <a:pt x="67" y="161"/>
                </a:lnTo>
                <a:lnTo>
                  <a:pt x="67" y="160"/>
                </a:lnTo>
                <a:lnTo>
                  <a:pt x="67" y="160"/>
                </a:lnTo>
                <a:lnTo>
                  <a:pt x="64" y="166"/>
                </a:lnTo>
                <a:lnTo>
                  <a:pt x="64" y="166"/>
                </a:lnTo>
                <a:close/>
                <a:moveTo>
                  <a:pt x="559" y="166"/>
                </a:moveTo>
                <a:lnTo>
                  <a:pt x="559" y="166"/>
                </a:lnTo>
                <a:lnTo>
                  <a:pt x="559" y="161"/>
                </a:lnTo>
                <a:lnTo>
                  <a:pt x="559" y="161"/>
                </a:lnTo>
                <a:lnTo>
                  <a:pt x="555" y="161"/>
                </a:lnTo>
                <a:lnTo>
                  <a:pt x="550" y="163"/>
                </a:lnTo>
                <a:lnTo>
                  <a:pt x="550" y="163"/>
                </a:lnTo>
                <a:lnTo>
                  <a:pt x="555" y="164"/>
                </a:lnTo>
                <a:lnTo>
                  <a:pt x="559" y="166"/>
                </a:lnTo>
                <a:lnTo>
                  <a:pt x="559" y="166"/>
                </a:lnTo>
                <a:close/>
                <a:moveTo>
                  <a:pt x="563" y="167"/>
                </a:moveTo>
                <a:lnTo>
                  <a:pt x="563" y="167"/>
                </a:lnTo>
                <a:lnTo>
                  <a:pt x="572" y="167"/>
                </a:lnTo>
                <a:lnTo>
                  <a:pt x="572" y="167"/>
                </a:lnTo>
                <a:lnTo>
                  <a:pt x="570" y="164"/>
                </a:lnTo>
                <a:lnTo>
                  <a:pt x="570" y="161"/>
                </a:lnTo>
                <a:lnTo>
                  <a:pt x="570" y="161"/>
                </a:lnTo>
                <a:lnTo>
                  <a:pt x="566" y="161"/>
                </a:lnTo>
                <a:lnTo>
                  <a:pt x="566" y="161"/>
                </a:lnTo>
                <a:lnTo>
                  <a:pt x="564" y="164"/>
                </a:lnTo>
                <a:lnTo>
                  <a:pt x="563" y="167"/>
                </a:lnTo>
                <a:lnTo>
                  <a:pt x="563" y="167"/>
                </a:lnTo>
                <a:close/>
                <a:moveTo>
                  <a:pt x="619" y="169"/>
                </a:moveTo>
                <a:lnTo>
                  <a:pt x="619" y="169"/>
                </a:lnTo>
                <a:lnTo>
                  <a:pt x="622" y="169"/>
                </a:lnTo>
                <a:lnTo>
                  <a:pt x="627" y="169"/>
                </a:lnTo>
                <a:lnTo>
                  <a:pt x="627" y="169"/>
                </a:lnTo>
                <a:lnTo>
                  <a:pt x="627" y="166"/>
                </a:lnTo>
                <a:lnTo>
                  <a:pt x="627" y="163"/>
                </a:lnTo>
                <a:lnTo>
                  <a:pt x="627" y="163"/>
                </a:lnTo>
                <a:lnTo>
                  <a:pt x="619" y="161"/>
                </a:lnTo>
                <a:lnTo>
                  <a:pt x="619" y="161"/>
                </a:lnTo>
                <a:lnTo>
                  <a:pt x="619" y="164"/>
                </a:lnTo>
                <a:lnTo>
                  <a:pt x="619" y="169"/>
                </a:lnTo>
                <a:lnTo>
                  <a:pt x="619" y="169"/>
                </a:lnTo>
                <a:close/>
                <a:moveTo>
                  <a:pt x="303" y="166"/>
                </a:moveTo>
                <a:lnTo>
                  <a:pt x="303" y="166"/>
                </a:lnTo>
                <a:lnTo>
                  <a:pt x="303" y="167"/>
                </a:lnTo>
                <a:lnTo>
                  <a:pt x="305" y="169"/>
                </a:lnTo>
                <a:lnTo>
                  <a:pt x="305" y="169"/>
                </a:lnTo>
                <a:lnTo>
                  <a:pt x="309" y="169"/>
                </a:lnTo>
                <a:lnTo>
                  <a:pt x="314" y="169"/>
                </a:lnTo>
                <a:lnTo>
                  <a:pt x="314" y="169"/>
                </a:lnTo>
                <a:lnTo>
                  <a:pt x="314" y="166"/>
                </a:lnTo>
                <a:lnTo>
                  <a:pt x="311" y="164"/>
                </a:lnTo>
                <a:lnTo>
                  <a:pt x="309" y="164"/>
                </a:lnTo>
                <a:lnTo>
                  <a:pt x="306" y="163"/>
                </a:lnTo>
                <a:lnTo>
                  <a:pt x="306" y="163"/>
                </a:lnTo>
                <a:lnTo>
                  <a:pt x="306" y="164"/>
                </a:lnTo>
                <a:lnTo>
                  <a:pt x="306" y="164"/>
                </a:lnTo>
                <a:lnTo>
                  <a:pt x="305" y="164"/>
                </a:lnTo>
                <a:lnTo>
                  <a:pt x="303" y="166"/>
                </a:lnTo>
                <a:lnTo>
                  <a:pt x="303" y="166"/>
                </a:lnTo>
                <a:close/>
                <a:moveTo>
                  <a:pt x="320" y="169"/>
                </a:moveTo>
                <a:lnTo>
                  <a:pt x="320" y="169"/>
                </a:lnTo>
                <a:lnTo>
                  <a:pt x="326" y="167"/>
                </a:lnTo>
                <a:lnTo>
                  <a:pt x="334" y="166"/>
                </a:lnTo>
                <a:lnTo>
                  <a:pt x="334" y="166"/>
                </a:lnTo>
                <a:lnTo>
                  <a:pt x="329" y="164"/>
                </a:lnTo>
                <a:lnTo>
                  <a:pt x="325" y="163"/>
                </a:lnTo>
                <a:lnTo>
                  <a:pt x="322" y="164"/>
                </a:lnTo>
                <a:lnTo>
                  <a:pt x="320" y="166"/>
                </a:lnTo>
                <a:lnTo>
                  <a:pt x="320" y="169"/>
                </a:lnTo>
                <a:lnTo>
                  <a:pt x="320" y="169"/>
                </a:lnTo>
                <a:close/>
                <a:moveTo>
                  <a:pt x="524" y="166"/>
                </a:moveTo>
                <a:lnTo>
                  <a:pt x="524" y="166"/>
                </a:lnTo>
                <a:lnTo>
                  <a:pt x="527" y="166"/>
                </a:lnTo>
                <a:lnTo>
                  <a:pt x="531" y="166"/>
                </a:lnTo>
                <a:lnTo>
                  <a:pt x="531" y="166"/>
                </a:lnTo>
                <a:lnTo>
                  <a:pt x="527" y="164"/>
                </a:lnTo>
                <a:lnTo>
                  <a:pt x="526" y="164"/>
                </a:lnTo>
                <a:lnTo>
                  <a:pt x="524" y="166"/>
                </a:lnTo>
                <a:lnTo>
                  <a:pt x="524" y="166"/>
                </a:lnTo>
                <a:close/>
                <a:moveTo>
                  <a:pt x="631" y="167"/>
                </a:moveTo>
                <a:lnTo>
                  <a:pt x="631" y="167"/>
                </a:lnTo>
                <a:lnTo>
                  <a:pt x="636" y="167"/>
                </a:lnTo>
                <a:lnTo>
                  <a:pt x="636" y="167"/>
                </a:lnTo>
                <a:lnTo>
                  <a:pt x="634" y="166"/>
                </a:lnTo>
                <a:lnTo>
                  <a:pt x="633" y="164"/>
                </a:lnTo>
                <a:lnTo>
                  <a:pt x="631" y="164"/>
                </a:lnTo>
                <a:lnTo>
                  <a:pt x="631" y="164"/>
                </a:lnTo>
                <a:lnTo>
                  <a:pt x="631" y="166"/>
                </a:lnTo>
                <a:lnTo>
                  <a:pt x="631" y="167"/>
                </a:lnTo>
                <a:lnTo>
                  <a:pt x="631" y="167"/>
                </a:lnTo>
                <a:close/>
                <a:moveTo>
                  <a:pt x="146" y="170"/>
                </a:moveTo>
                <a:lnTo>
                  <a:pt x="146" y="170"/>
                </a:lnTo>
                <a:lnTo>
                  <a:pt x="149" y="169"/>
                </a:lnTo>
                <a:lnTo>
                  <a:pt x="149" y="167"/>
                </a:lnTo>
                <a:lnTo>
                  <a:pt x="149" y="166"/>
                </a:lnTo>
                <a:lnTo>
                  <a:pt x="148" y="164"/>
                </a:lnTo>
                <a:lnTo>
                  <a:pt x="148" y="164"/>
                </a:lnTo>
                <a:lnTo>
                  <a:pt x="148" y="167"/>
                </a:lnTo>
                <a:lnTo>
                  <a:pt x="146" y="170"/>
                </a:lnTo>
                <a:lnTo>
                  <a:pt x="146" y="170"/>
                </a:lnTo>
                <a:close/>
                <a:moveTo>
                  <a:pt x="250" y="170"/>
                </a:moveTo>
                <a:lnTo>
                  <a:pt x="250" y="170"/>
                </a:lnTo>
                <a:lnTo>
                  <a:pt x="261" y="172"/>
                </a:lnTo>
                <a:lnTo>
                  <a:pt x="261" y="172"/>
                </a:lnTo>
                <a:lnTo>
                  <a:pt x="262" y="170"/>
                </a:lnTo>
                <a:lnTo>
                  <a:pt x="262" y="167"/>
                </a:lnTo>
                <a:lnTo>
                  <a:pt x="262" y="167"/>
                </a:lnTo>
                <a:lnTo>
                  <a:pt x="258" y="166"/>
                </a:lnTo>
                <a:lnTo>
                  <a:pt x="255" y="166"/>
                </a:lnTo>
                <a:lnTo>
                  <a:pt x="252" y="167"/>
                </a:lnTo>
                <a:lnTo>
                  <a:pt x="250" y="170"/>
                </a:lnTo>
                <a:lnTo>
                  <a:pt x="250" y="170"/>
                </a:lnTo>
                <a:close/>
                <a:moveTo>
                  <a:pt x="393" y="166"/>
                </a:moveTo>
                <a:lnTo>
                  <a:pt x="393" y="166"/>
                </a:lnTo>
                <a:lnTo>
                  <a:pt x="398" y="166"/>
                </a:lnTo>
                <a:lnTo>
                  <a:pt x="399" y="166"/>
                </a:lnTo>
                <a:lnTo>
                  <a:pt x="401" y="166"/>
                </a:lnTo>
                <a:lnTo>
                  <a:pt x="401" y="166"/>
                </a:lnTo>
                <a:lnTo>
                  <a:pt x="396" y="164"/>
                </a:lnTo>
                <a:lnTo>
                  <a:pt x="395" y="164"/>
                </a:lnTo>
                <a:lnTo>
                  <a:pt x="393" y="166"/>
                </a:lnTo>
                <a:lnTo>
                  <a:pt x="393" y="166"/>
                </a:lnTo>
                <a:close/>
                <a:moveTo>
                  <a:pt x="707" y="170"/>
                </a:moveTo>
                <a:lnTo>
                  <a:pt x="707" y="170"/>
                </a:lnTo>
                <a:lnTo>
                  <a:pt x="707" y="169"/>
                </a:lnTo>
                <a:lnTo>
                  <a:pt x="706" y="167"/>
                </a:lnTo>
                <a:lnTo>
                  <a:pt x="706" y="166"/>
                </a:lnTo>
                <a:lnTo>
                  <a:pt x="704" y="164"/>
                </a:lnTo>
                <a:lnTo>
                  <a:pt x="704" y="164"/>
                </a:lnTo>
                <a:lnTo>
                  <a:pt x="704" y="167"/>
                </a:lnTo>
                <a:lnTo>
                  <a:pt x="704" y="170"/>
                </a:lnTo>
                <a:lnTo>
                  <a:pt x="706" y="170"/>
                </a:lnTo>
                <a:lnTo>
                  <a:pt x="707" y="170"/>
                </a:lnTo>
                <a:lnTo>
                  <a:pt x="707" y="170"/>
                </a:lnTo>
                <a:close/>
                <a:moveTo>
                  <a:pt x="197" y="167"/>
                </a:moveTo>
                <a:lnTo>
                  <a:pt x="197" y="167"/>
                </a:lnTo>
                <a:lnTo>
                  <a:pt x="201" y="167"/>
                </a:lnTo>
                <a:lnTo>
                  <a:pt x="204" y="166"/>
                </a:lnTo>
                <a:lnTo>
                  <a:pt x="204" y="166"/>
                </a:lnTo>
                <a:lnTo>
                  <a:pt x="200" y="166"/>
                </a:lnTo>
                <a:lnTo>
                  <a:pt x="198" y="166"/>
                </a:lnTo>
                <a:lnTo>
                  <a:pt x="197" y="167"/>
                </a:lnTo>
                <a:lnTo>
                  <a:pt x="197" y="167"/>
                </a:lnTo>
                <a:close/>
                <a:moveTo>
                  <a:pt x="282" y="170"/>
                </a:moveTo>
                <a:lnTo>
                  <a:pt x="282" y="170"/>
                </a:lnTo>
                <a:lnTo>
                  <a:pt x="290" y="170"/>
                </a:lnTo>
                <a:lnTo>
                  <a:pt x="299" y="169"/>
                </a:lnTo>
                <a:lnTo>
                  <a:pt x="299" y="169"/>
                </a:lnTo>
                <a:lnTo>
                  <a:pt x="299" y="166"/>
                </a:lnTo>
                <a:lnTo>
                  <a:pt x="299" y="166"/>
                </a:lnTo>
                <a:lnTo>
                  <a:pt x="288" y="166"/>
                </a:lnTo>
                <a:lnTo>
                  <a:pt x="285" y="167"/>
                </a:lnTo>
                <a:lnTo>
                  <a:pt x="282" y="170"/>
                </a:lnTo>
                <a:lnTo>
                  <a:pt x="282" y="170"/>
                </a:lnTo>
                <a:close/>
                <a:moveTo>
                  <a:pt x="579" y="170"/>
                </a:moveTo>
                <a:lnTo>
                  <a:pt x="579" y="170"/>
                </a:lnTo>
                <a:lnTo>
                  <a:pt x="582" y="170"/>
                </a:lnTo>
                <a:lnTo>
                  <a:pt x="582" y="170"/>
                </a:lnTo>
                <a:lnTo>
                  <a:pt x="582" y="169"/>
                </a:lnTo>
                <a:lnTo>
                  <a:pt x="582" y="167"/>
                </a:lnTo>
                <a:lnTo>
                  <a:pt x="579" y="166"/>
                </a:lnTo>
                <a:lnTo>
                  <a:pt x="579" y="166"/>
                </a:lnTo>
                <a:lnTo>
                  <a:pt x="579" y="169"/>
                </a:lnTo>
                <a:lnTo>
                  <a:pt x="579" y="170"/>
                </a:lnTo>
                <a:lnTo>
                  <a:pt x="579" y="170"/>
                </a:lnTo>
                <a:close/>
                <a:moveTo>
                  <a:pt x="267" y="167"/>
                </a:moveTo>
                <a:lnTo>
                  <a:pt x="267" y="167"/>
                </a:lnTo>
                <a:lnTo>
                  <a:pt x="268" y="169"/>
                </a:lnTo>
                <a:lnTo>
                  <a:pt x="270" y="169"/>
                </a:lnTo>
                <a:lnTo>
                  <a:pt x="271" y="167"/>
                </a:lnTo>
                <a:lnTo>
                  <a:pt x="273" y="166"/>
                </a:lnTo>
                <a:lnTo>
                  <a:pt x="273" y="166"/>
                </a:lnTo>
                <a:lnTo>
                  <a:pt x="267" y="167"/>
                </a:lnTo>
                <a:lnTo>
                  <a:pt x="267" y="167"/>
                </a:lnTo>
                <a:close/>
                <a:moveTo>
                  <a:pt x="473" y="167"/>
                </a:moveTo>
                <a:lnTo>
                  <a:pt x="473" y="167"/>
                </a:lnTo>
                <a:lnTo>
                  <a:pt x="473" y="178"/>
                </a:lnTo>
                <a:lnTo>
                  <a:pt x="473" y="178"/>
                </a:lnTo>
                <a:lnTo>
                  <a:pt x="476" y="180"/>
                </a:lnTo>
                <a:lnTo>
                  <a:pt x="480" y="180"/>
                </a:lnTo>
                <a:lnTo>
                  <a:pt x="480" y="180"/>
                </a:lnTo>
                <a:lnTo>
                  <a:pt x="480" y="167"/>
                </a:lnTo>
                <a:lnTo>
                  <a:pt x="480" y="167"/>
                </a:lnTo>
                <a:lnTo>
                  <a:pt x="476" y="166"/>
                </a:lnTo>
                <a:lnTo>
                  <a:pt x="473" y="167"/>
                </a:lnTo>
                <a:lnTo>
                  <a:pt x="473" y="167"/>
                </a:lnTo>
                <a:close/>
                <a:moveTo>
                  <a:pt x="486" y="180"/>
                </a:moveTo>
                <a:lnTo>
                  <a:pt x="486" y="180"/>
                </a:lnTo>
                <a:lnTo>
                  <a:pt x="488" y="178"/>
                </a:lnTo>
                <a:lnTo>
                  <a:pt x="491" y="178"/>
                </a:lnTo>
                <a:lnTo>
                  <a:pt x="495" y="178"/>
                </a:lnTo>
                <a:lnTo>
                  <a:pt x="495" y="178"/>
                </a:lnTo>
                <a:lnTo>
                  <a:pt x="495" y="167"/>
                </a:lnTo>
                <a:lnTo>
                  <a:pt x="495" y="167"/>
                </a:lnTo>
                <a:lnTo>
                  <a:pt x="491" y="166"/>
                </a:lnTo>
                <a:lnTo>
                  <a:pt x="485" y="166"/>
                </a:lnTo>
                <a:lnTo>
                  <a:pt x="485" y="166"/>
                </a:lnTo>
                <a:lnTo>
                  <a:pt x="485" y="173"/>
                </a:lnTo>
                <a:lnTo>
                  <a:pt x="485" y="176"/>
                </a:lnTo>
                <a:lnTo>
                  <a:pt x="486" y="180"/>
                </a:lnTo>
                <a:lnTo>
                  <a:pt x="486" y="180"/>
                </a:lnTo>
                <a:close/>
                <a:moveTo>
                  <a:pt x="459" y="167"/>
                </a:moveTo>
                <a:lnTo>
                  <a:pt x="459" y="167"/>
                </a:lnTo>
                <a:lnTo>
                  <a:pt x="459" y="175"/>
                </a:lnTo>
                <a:lnTo>
                  <a:pt x="459" y="175"/>
                </a:lnTo>
                <a:lnTo>
                  <a:pt x="463" y="176"/>
                </a:lnTo>
                <a:lnTo>
                  <a:pt x="468" y="178"/>
                </a:lnTo>
                <a:lnTo>
                  <a:pt x="468" y="178"/>
                </a:lnTo>
                <a:lnTo>
                  <a:pt x="468" y="172"/>
                </a:lnTo>
                <a:lnTo>
                  <a:pt x="468" y="169"/>
                </a:lnTo>
                <a:lnTo>
                  <a:pt x="466" y="167"/>
                </a:lnTo>
                <a:lnTo>
                  <a:pt x="466" y="167"/>
                </a:lnTo>
                <a:lnTo>
                  <a:pt x="463" y="167"/>
                </a:lnTo>
                <a:lnTo>
                  <a:pt x="459" y="167"/>
                </a:lnTo>
                <a:lnTo>
                  <a:pt x="459" y="167"/>
                </a:lnTo>
                <a:close/>
                <a:moveTo>
                  <a:pt x="500" y="176"/>
                </a:moveTo>
                <a:lnTo>
                  <a:pt x="500" y="176"/>
                </a:lnTo>
                <a:lnTo>
                  <a:pt x="502" y="175"/>
                </a:lnTo>
                <a:lnTo>
                  <a:pt x="502" y="172"/>
                </a:lnTo>
                <a:lnTo>
                  <a:pt x="502" y="167"/>
                </a:lnTo>
                <a:lnTo>
                  <a:pt x="502" y="167"/>
                </a:lnTo>
                <a:lnTo>
                  <a:pt x="500" y="167"/>
                </a:lnTo>
                <a:lnTo>
                  <a:pt x="500" y="167"/>
                </a:lnTo>
                <a:lnTo>
                  <a:pt x="500" y="172"/>
                </a:lnTo>
                <a:lnTo>
                  <a:pt x="500" y="176"/>
                </a:lnTo>
                <a:lnTo>
                  <a:pt x="500" y="176"/>
                </a:lnTo>
                <a:close/>
                <a:moveTo>
                  <a:pt x="187" y="169"/>
                </a:moveTo>
                <a:lnTo>
                  <a:pt x="187" y="169"/>
                </a:lnTo>
                <a:lnTo>
                  <a:pt x="189" y="169"/>
                </a:lnTo>
                <a:lnTo>
                  <a:pt x="191" y="169"/>
                </a:lnTo>
                <a:lnTo>
                  <a:pt x="191" y="167"/>
                </a:lnTo>
                <a:lnTo>
                  <a:pt x="191" y="167"/>
                </a:lnTo>
                <a:lnTo>
                  <a:pt x="189" y="167"/>
                </a:lnTo>
                <a:lnTo>
                  <a:pt x="187" y="169"/>
                </a:lnTo>
                <a:lnTo>
                  <a:pt x="187" y="169"/>
                </a:lnTo>
                <a:close/>
                <a:moveTo>
                  <a:pt x="681" y="173"/>
                </a:moveTo>
                <a:lnTo>
                  <a:pt x="681" y="173"/>
                </a:lnTo>
                <a:lnTo>
                  <a:pt x="683" y="173"/>
                </a:lnTo>
                <a:lnTo>
                  <a:pt x="685" y="175"/>
                </a:lnTo>
                <a:lnTo>
                  <a:pt x="685" y="175"/>
                </a:lnTo>
                <a:lnTo>
                  <a:pt x="685" y="170"/>
                </a:lnTo>
                <a:lnTo>
                  <a:pt x="683" y="169"/>
                </a:lnTo>
                <a:lnTo>
                  <a:pt x="681" y="167"/>
                </a:lnTo>
                <a:lnTo>
                  <a:pt x="681" y="167"/>
                </a:lnTo>
                <a:lnTo>
                  <a:pt x="681" y="170"/>
                </a:lnTo>
                <a:lnTo>
                  <a:pt x="681" y="173"/>
                </a:lnTo>
                <a:lnTo>
                  <a:pt x="681" y="173"/>
                </a:lnTo>
                <a:close/>
                <a:moveTo>
                  <a:pt x="441" y="169"/>
                </a:moveTo>
                <a:lnTo>
                  <a:pt x="441" y="169"/>
                </a:lnTo>
                <a:lnTo>
                  <a:pt x="445" y="170"/>
                </a:lnTo>
                <a:lnTo>
                  <a:pt x="450" y="172"/>
                </a:lnTo>
                <a:lnTo>
                  <a:pt x="450" y="172"/>
                </a:lnTo>
                <a:lnTo>
                  <a:pt x="448" y="169"/>
                </a:lnTo>
                <a:lnTo>
                  <a:pt x="445" y="169"/>
                </a:lnTo>
                <a:lnTo>
                  <a:pt x="441" y="169"/>
                </a:lnTo>
                <a:lnTo>
                  <a:pt x="441" y="169"/>
                </a:lnTo>
                <a:close/>
                <a:moveTo>
                  <a:pt x="506" y="173"/>
                </a:moveTo>
                <a:lnTo>
                  <a:pt x="506" y="173"/>
                </a:lnTo>
                <a:lnTo>
                  <a:pt x="512" y="172"/>
                </a:lnTo>
                <a:lnTo>
                  <a:pt x="514" y="170"/>
                </a:lnTo>
                <a:lnTo>
                  <a:pt x="515" y="169"/>
                </a:lnTo>
                <a:lnTo>
                  <a:pt x="515" y="169"/>
                </a:lnTo>
                <a:lnTo>
                  <a:pt x="512" y="167"/>
                </a:lnTo>
                <a:lnTo>
                  <a:pt x="509" y="169"/>
                </a:lnTo>
                <a:lnTo>
                  <a:pt x="506" y="170"/>
                </a:lnTo>
                <a:lnTo>
                  <a:pt x="506" y="173"/>
                </a:lnTo>
                <a:lnTo>
                  <a:pt x="506" y="173"/>
                </a:lnTo>
                <a:close/>
                <a:moveTo>
                  <a:pt x="168" y="172"/>
                </a:moveTo>
                <a:lnTo>
                  <a:pt x="168" y="172"/>
                </a:lnTo>
                <a:lnTo>
                  <a:pt x="175" y="172"/>
                </a:lnTo>
                <a:lnTo>
                  <a:pt x="178" y="170"/>
                </a:lnTo>
                <a:lnTo>
                  <a:pt x="181" y="169"/>
                </a:lnTo>
                <a:lnTo>
                  <a:pt x="181" y="169"/>
                </a:lnTo>
                <a:lnTo>
                  <a:pt x="174" y="170"/>
                </a:lnTo>
                <a:lnTo>
                  <a:pt x="171" y="170"/>
                </a:lnTo>
                <a:lnTo>
                  <a:pt x="168" y="172"/>
                </a:lnTo>
                <a:lnTo>
                  <a:pt x="168" y="172"/>
                </a:lnTo>
                <a:close/>
                <a:moveTo>
                  <a:pt x="413" y="172"/>
                </a:moveTo>
                <a:lnTo>
                  <a:pt x="413" y="172"/>
                </a:lnTo>
                <a:lnTo>
                  <a:pt x="415" y="170"/>
                </a:lnTo>
                <a:lnTo>
                  <a:pt x="416" y="170"/>
                </a:lnTo>
                <a:lnTo>
                  <a:pt x="419" y="170"/>
                </a:lnTo>
                <a:lnTo>
                  <a:pt x="419" y="169"/>
                </a:lnTo>
                <a:lnTo>
                  <a:pt x="419" y="169"/>
                </a:lnTo>
                <a:lnTo>
                  <a:pt x="418" y="170"/>
                </a:lnTo>
                <a:lnTo>
                  <a:pt x="416" y="170"/>
                </a:lnTo>
                <a:lnTo>
                  <a:pt x="415" y="170"/>
                </a:lnTo>
                <a:lnTo>
                  <a:pt x="413" y="172"/>
                </a:lnTo>
                <a:lnTo>
                  <a:pt x="413" y="172"/>
                </a:lnTo>
                <a:close/>
                <a:moveTo>
                  <a:pt x="24" y="187"/>
                </a:moveTo>
                <a:lnTo>
                  <a:pt x="24" y="187"/>
                </a:lnTo>
                <a:lnTo>
                  <a:pt x="26" y="189"/>
                </a:lnTo>
                <a:lnTo>
                  <a:pt x="27" y="192"/>
                </a:lnTo>
                <a:lnTo>
                  <a:pt x="27" y="192"/>
                </a:lnTo>
                <a:lnTo>
                  <a:pt x="30" y="187"/>
                </a:lnTo>
                <a:lnTo>
                  <a:pt x="35" y="181"/>
                </a:lnTo>
                <a:lnTo>
                  <a:pt x="37" y="178"/>
                </a:lnTo>
                <a:lnTo>
                  <a:pt x="37" y="175"/>
                </a:lnTo>
                <a:lnTo>
                  <a:pt x="35" y="173"/>
                </a:lnTo>
                <a:lnTo>
                  <a:pt x="32" y="170"/>
                </a:lnTo>
                <a:lnTo>
                  <a:pt x="32" y="170"/>
                </a:lnTo>
                <a:lnTo>
                  <a:pt x="27" y="178"/>
                </a:lnTo>
                <a:lnTo>
                  <a:pt x="24" y="187"/>
                </a:lnTo>
                <a:lnTo>
                  <a:pt x="24" y="187"/>
                </a:lnTo>
                <a:close/>
                <a:moveTo>
                  <a:pt x="427" y="175"/>
                </a:moveTo>
                <a:lnTo>
                  <a:pt x="427" y="175"/>
                </a:lnTo>
                <a:lnTo>
                  <a:pt x="433" y="175"/>
                </a:lnTo>
                <a:lnTo>
                  <a:pt x="434" y="175"/>
                </a:lnTo>
                <a:lnTo>
                  <a:pt x="436" y="172"/>
                </a:lnTo>
                <a:lnTo>
                  <a:pt x="436" y="172"/>
                </a:lnTo>
                <a:lnTo>
                  <a:pt x="431" y="170"/>
                </a:lnTo>
                <a:lnTo>
                  <a:pt x="428" y="170"/>
                </a:lnTo>
                <a:lnTo>
                  <a:pt x="428" y="170"/>
                </a:lnTo>
                <a:lnTo>
                  <a:pt x="427" y="172"/>
                </a:lnTo>
                <a:lnTo>
                  <a:pt x="427" y="175"/>
                </a:lnTo>
                <a:lnTo>
                  <a:pt x="427" y="175"/>
                </a:lnTo>
                <a:close/>
                <a:moveTo>
                  <a:pt x="527" y="176"/>
                </a:moveTo>
                <a:lnTo>
                  <a:pt x="527" y="176"/>
                </a:lnTo>
                <a:lnTo>
                  <a:pt x="529" y="175"/>
                </a:lnTo>
                <a:lnTo>
                  <a:pt x="529" y="170"/>
                </a:lnTo>
                <a:lnTo>
                  <a:pt x="529" y="170"/>
                </a:lnTo>
                <a:lnTo>
                  <a:pt x="527" y="170"/>
                </a:lnTo>
                <a:lnTo>
                  <a:pt x="526" y="170"/>
                </a:lnTo>
                <a:lnTo>
                  <a:pt x="526" y="170"/>
                </a:lnTo>
                <a:lnTo>
                  <a:pt x="526" y="173"/>
                </a:lnTo>
                <a:lnTo>
                  <a:pt x="526" y="175"/>
                </a:lnTo>
                <a:lnTo>
                  <a:pt x="527" y="176"/>
                </a:lnTo>
                <a:lnTo>
                  <a:pt x="527" y="176"/>
                </a:lnTo>
                <a:close/>
                <a:moveTo>
                  <a:pt x="569" y="173"/>
                </a:moveTo>
                <a:lnTo>
                  <a:pt x="569" y="173"/>
                </a:lnTo>
                <a:lnTo>
                  <a:pt x="567" y="172"/>
                </a:lnTo>
                <a:lnTo>
                  <a:pt x="566" y="170"/>
                </a:lnTo>
                <a:lnTo>
                  <a:pt x="564" y="170"/>
                </a:lnTo>
                <a:lnTo>
                  <a:pt x="563" y="170"/>
                </a:lnTo>
                <a:lnTo>
                  <a:pt x="563" y="170"/>
                </a:lnTo>
                <a:lnTo>
                  <a:pt x="563" y="172"/>
                </a:lnTo>
                <a:lnTo>
                  <a:pt x="564" y="173"/>
                </a:lnTo>
                <a:lnTo>
                  <a:pt x="569" y="173"/>
                </a:lnTo>
                <a:lnTo>
                  <a:pt x="569" y="173"/>
                </a:lnTo>
                <a:close/>
                <a:moveTo>
                  <a:pt x="72" y="178"/>
                </a:moveTo>
                <a:lnTo>
                  <a:pt x="72" y="178"/>
                </a:lnTo>
                <a:lnTo>
                  <a:pt x="73" y="178"/>
                </a:lnTo>
                <a:lnTo>
                  <a:pt x="75" y="176"/>
                </a:lnTo>
                <a:lnTo>
                  <a:pt x="75" y="176"/>
                </a:lnTo>
                <a:lnTo>
                  <a:pt x="75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5"/>
                </a:lnTo>
                <a:lnTo>
                  <a:pt x="72" y="178"/>
                </a:lnTo>
                <a:lnTo>
                  <a:pt x="72" y="178"/>
                </a:lnTo>
                <a:close/>
                <a:moveTo>
                  <a:pt x="154" y="175"/>
                </a:moveTo>
                <a:lnTo>
                  <a:pt x="154" y="175"/>
                </a:lnTo>
                <a:lnTo>
                  <a:pt x="159" y="173"/>
                </a:lnTo>
                <a:lnTo>
                  <a:pt x="160" y="173"/>
                </a:lnTo>
                <a:lnTo>
                  <a:pt x="163" y="172"/>
                </a:lnTo>
                <a:lnTo>
                  <a:pt x="163" y="172"/>
                </a:lnTo>
                <a:lnTo>
                  <a:pt x="159" y="172"/>
                </a:lnTo>
                <a:lnTo>
                  <a:pt x="155" y="173"/>
                </a:lnTo>
                <a:lnTo>
                  <a:pt x="154" y="175"/>
                </a:lnTo>
                <a:lnTo>
                  <a:pt x="154" y="175"/>
                </a:lnTo>
                <a:close/>
                <a:moveTo>
                  <a:pt x="534" y="175"/>
                </a:moveTo>
                <a:lnTo>
                  <a:pt x="534" y="175"/>
                </a:lnTo>
                <a:lnTo>
                  <a:pt x="537" y="175"/>
                </a:lnTo>
                <a:lnTo>
                  <a:pt x="538" y="172"/>
                </a:lnTo>
                <a:lnTo>
                  <a:pt x="538" y="172"/>
                </a:lnTo>
                <a:lnTo>
                  <a:pt x="534" y="172"/>
                </a:lnTo>
                <a:lnTo>
                  <a:pt x="534" y="172"/>
                </a:lnTo>
                <a:lnTo>
                  <a:pt x="534" y="175"/>
                </a:lnTo>
                <a:lnTo>
                  <a:pt x="534" y="175"/>
                </a:lnTo>
                <a:close/>
                <a:moveTo>
                  <a:pt x="219" y="173"/>
                </a:moveTo>
                <a:lnTo>
                  <a:pt x="219" y="173"/>
                </a:lnTo>
                <a:lnTo>
                  <a:pt x="221" y="175"/>
                </a:lnTo>
                <a:lnTo>
                  <a:pt x="221" y="178"/>
                </a:lnTo>
                <a:lnTo>
                  <a:pt x="221" y="178"/>
                </a:lnTo>
                <a:lnTo>
                  <a:pt x="226" y="176"/>
                </a:lnTo>
                <a:lnTo>
                  <a:pt x="229" y="175"/>
                </a:lnTo>
                <a:lnTo>
                  <a:pt x="229" y="173"/>
                </a:lnTo>
                <a:lnTo>
                  <a:pt x="229" y="173"/>
                </a:lnTo>
                <a:lnTo>
                  <a:pt x="224" y="173"/>
                </a:lnTo>
                <a:lnTo>
                  <a:pt x="223" y="172"/>
                </a:lnTo>
                <a:lnTo>
                  <a:pt x="219" y="173"/>
                </a:lnTo>
                <a:lnTo>
                  <a:pt x="219" y="173"/>
                </a:lnTo>
                <a:close/>
                <a:moveTo>
                  <a:pt x="764" y="178"/>
                </a:moveTo>
                <a:lnTo>
                  <a:pt x="764" y="178"/>
                </a:lnTo>
                <a:lnTo>
                  <a:pt x="762" y="175"/>
                </a:lnTo>
                <a:lnTo>
                  <a:pt x="761" y="172"/>
                </a:lnTo>
                <a:lnTo>
                  <a:pt x="761" y="172"/>
                </a:lnTo>
                <a:lnTo>
                  <a:pt x="762" y="175"/>
                </a:lnTo>
                <a:lnTo>
                  <a:pt x="764" y="178"/>
                </a:lnTo>
                <a:lnTo>
                  <a:pt x="764" y="178"/>
                </a:lnTo>
                <a:close/>
                <a:moveTo>
                  <a:pt x="514" y="176"/>
                </a:moveTo>
                <a:lnTo>
                  <a:pt x="514" y="176"/>
                </a:lnTo>
                <a:lnTo>
                  <a:pt x="520" y="176"/>
                </a:lnTo>
                <a:lnTo>
                  <a:pt x="520" y="176"/>
                </a:lnTo>
                <a:lnTo>
                  <a:pt x="520" y="173"/>
                </a:lnTo>
                <a:lnTo>
                  <a:pt x="520" y="173"/>
                </a:lnTo>
                <a:lnTo>
                  <a:pt x="518" y="173"/>
                </a:lnTo>
                <a:lnTo>
                  <a:pt x="518" y="173"/>
                </a:lnTo>
                <a:lnTo>
                  <a:pt x="517" y="175"/>
                </a:lnTo>
                <a:lnTo>
                  <a:pt x="514" y="176"/>
                </a:lnTo>
                <a:lnTo>
                  <a:pt x="514" y="176"/>
                </a:lnTo>
                <a:close/>
                <a:moveTo>
                  <a:pt x="631" y="173"/>
                </a:moveTo>
                <a:lnTo>
                  <a:pt x="631" y="173"/>
                </a:lnTo>
                <a:lnTo>
                  <a:pt x="631" y="178"/>
                </a:lnTo>
                <a:lnTo>
                  <a:pt x="631" y="183"/>
                </a:lnTo>
                <a:lnTo>
                  <a:pt x="631" y="183"/>
                </a:lnTo>
                <a:lnTo>
                  <a:pt x="637" y="184"/>
                </a:lnTo>
                <a:lnTo>
                  <a:pt x="645" y="186"/>
                </a:lnTo>
                <a:lnTo>
                  <a:pt x="645" y="186"/>
                </a:lnTo>
                <a:lnTo>
                  <a:pt x="639" y="173"/>
                </a:lnTo>
                <a:lnTo>
                  <a:pt x="639" y="173"/>
                </a:lnTo>
                <a:lnTo>
                  <a:pt x="631" y="173"/>
                </a:lnTo>
                <a:lnTo>
                  <a:pt x="631" y="173"/>
                </a:lnTo>
                <a:close/>
                <a:moveTo>
                  <a:pt x="648" y="178"/>
                </a:moveTo>
                <a:lnTo>
                  <a:pt x="648" y="178"/>
                </a:lnTo>
                <a:lnTo>
                  <a:pt x="648" y="175"/>
                </a:lnTo>
                <a:lnTo>
                  <a:pt x="648" y="173"/>
                </a:lnTo>
                <a:lnTo>
                  <a:pt x="648" y="173"/>
                </a:lnTo>
                <a:lnTo>
                  <a:pt x="645" y="173"/>
                </a:lnTo>
                <a:lnTo>
                  <a:pt x="645" y="173"/>
                </a:lnTo>
                <a:lnTo>
                  <a:pt x="645" y="176"/>
                </a:lnTo>
                <a:lnTo>
                  <a:pt x="646" y="176"/>
                </a:lnTo>
                <a:lnTo>
                  <a:pt x="648" y="178"/>
                </a:lnTo>
                <a:lnTo>
                  <a:pt x="648" y="178"/>
                </a:lnTo>
                <a:close/>
                <a:moveTo>
                  <a:pt x="660" y="180"/>
                </a:moveTo>
                <a:lnTo>
                  <a:pt x="660" y="180"/>
                </a:lnTo>
                <a:lnTo>
                  <a:pt x="660" y="175"/>
                </a:lnTo>
                <a:lnTo>
                  <a:pt x="659" y="173"/>
                </a:lnTo>
                <a:lnTo>
                  <a:pt x="659" y="173"/>
                </a:lnTo>
                <a:lnTo>
                  <a:pt x="659" y="173"/>
                </a:lnTo>
                <a:lnTo>
                  <a:pt x="659" y="178"/>
                </a:lnTo>
                <a:lnTo>
                  <a:pt x="659" y="180"/>
                </a:lnTo>
                <a:lnTo>
                  <a:pt x="660" y="180"/>
                </a:lnTo>
                <a:lnTo>
                  <a:pt x="660" y="180"/>
                </a:lnTo>
                <a:close/>
                <a:moveTo>
                  <a:pt x="47" y="224"/>
                </a:moveTo>
                <a:lnTo>
                  <a:pt x="47" y="224"/>
                </a:lnTo>
                <a:lnTo>
                  <a:pt x="47" y="215"/>
                </a:lnTo>
                <a:lnTo>
                  <a:pt x="49" y="205"/>
                </a:lnTo>
                <a:lnTo>
                  <a:pt x="52" y="196"/>
                </a:lnTo>
                <a:lnTo>
                  <a:pt x="56" y="190"/>
                </a:lnTo>
                <a:lnTo>
                  <a:pt x="56" y="190"/>
                </a:lnTo>
                <a:lnTo>
                  <a:pt x="56" y="181"/>
                </a:lnTo>
                <a:lnTo>
                  <a:pt x="56" y="176"/>
                </a:lnTo>
                <a:lnTo>
                  <a:pt x="55" y="173"/>
                </a:lnTo>
                <a:lnTo>
                  <a:pt x="55" y="173"/>
                </a:lnTo>
                <a:lnTo>
                  <a:pt x="50" y="186"/>
                </a:lnTo>
                <a:lnTo>
                  <a:pt x="47" y="198"/>
                </a:lnTo>
                <a:lnTo>
                  <a:pt x="46" y="210"/>
                </a:lnTo>
                <a:lnTo>
                  <a:pt x="46" y="218"/>
                </a:lnTo>
                <a:lnTo>
                  <a:pt x="47" y="224"/>
                </a:lnTo>
                <a:lnTo>
                  <a:pt x="47" y="224"/>
                </a:lnTo>
                <a:close/>
                <a:moveTo>
                  <a:pt x="64" y="184"/>
                </a:moveTo>
                <a:lnTo>
                  <a:pt x="64" y="184"/>
                </a:lnTo>
                <a:lnTo>
                  <a:pt x="65" y="178"/>
                </a:lnTo>
                <a:lnTo>
                  <a:pt x="65" y="175"/>
                </a:lnTo>
                <a:lnTo>
                  <a:pt x="65" y="173"/>
                </a:lnTo>
                <a:lnTo>
                  <a:pt x="65" y="173"/>
                </a:lnTo>
                <a:lnTo>
                  <a:pt x="62" y="180"/>
                </a:lnTo>
                <a:lnTo>
                  <a:pt x="62" y="181"/>
                </a:lnTo>
                <a:lnTo>
                  <a:pt x="64" y="184"/>
                </a:lnTo>
                <a:lnTo>
                  <a:pt x="64" y="184"/>
                </a:lnTo>
                <a:close/>
                <a:moveTo>
                  <a:pt x="82" y="190"/>
                </a:moveTo>
                <a:lnTo>
                  <a:pt x="82" y="190"/>
                </a:lnTo>
                <a:lnTo>
                  <a:pt x="85" y="192"/>
                </a:lnTo>
                <a:lnTo>
                  <a:pt x="88" y="190"/>
                </a:lnTo>
                <a:lnTo>
                  <a:pt x="94" y="187"/>
                </a:lnTo>
                <a:lnTo>
                  <a:pt x="94" y="187"/>
                </a:lnTo>
                <a:lnTo>
                  <a:pt x="96" y="181"/>
                </a:lnTo>
                <a:lnTo>
                  <a:pt x="96" y="175"/>
                </a:lnTo>
                <a:lnTo>
                  <a:pt x="96" y="175"/>
                </a:lnTo>
                <a:lnTo>
                  <a:pt x="91" y="173"/>
                </a:lnTo>
                <a:lnTo>
                  <a:pt x="88" y="173"/>
                </a:lnTo>
                <a:lnTo>
                  <a:pt x="85" y="175"/>
                </a:lnTo>
                <a:lnTo>
                  <a:pt x="84" y="178"/>
                </a:lnTo>
                <a:lnTo>
                  <a:pt x="82" y="184"/>
                </a:lnTo>
                <a:lnTo>
                  <a:pt x="82" y="190"/>
                </a:lnTo>
                <a:lnTo>
                  <a:pt x="82" y="190"/>
                </a:lnTo>
                <a:close/>
                <a:moveTo>
                  <a:pt x="627" y="181"/>
                </a:moveTo>
                <a:lnTo>
                  <a:pt x="627" y="181"/>
                </a:lnTo>
                <a:lnTo>
                  <a:pt x="627" y="173"/>
                </a:lnTo>
                <a:lnTo>
                  <a:pt x="627" y="173"/>
                </a:lnTo>
                <a:lnTo>
                  <a:pt x="624" y="173"/>
                </a:lnTo>
                <a:lnTo>
                  <a:pt x="620" y="173"/>
                </a:lnTo>
                <a:lnTo>
                  <a:pt x="620" y="175"/>
                </a:lnTo>
                <a:lnTo>
                  <a:pt x="619" y="176"/>
                </a:lnTo>
                <a:lnTo>
                  <a:pt x="622" y="180"/>
                </a:lnTo>
                <a:lnTo>
                  <a:pt x="624" y="181"/>
                </a:lnTo>
                <a:lnTo>
                  <a:pt x="627" y="181"/>
                </a:lnTo>
                <a:lnTo>
                  <a:pt x="627" y="181"/>
                </a:lnTo>
                <a:close/>
                <a:moveTo>
                  <a:pt x="710" y="212"/>
                </a:moveTo>
                <a:lnTo>
                  <a:pt x="710" y="212"/>
                </a:lnTo>
                <a:lnTo>
                  <a:pt x="710" y="190"/>
                </a:lnTo>
                <a:lnTo>
                  <a:pt x="709" y="180"/>
                </a:lnTo>
                <a:lnTo>
                  <a:pt x="706" y="176"/>
                </a:lnTo>
                <a:lnTo>
                  <a:pt x="703" y="175"/>
                </a:lnTo>
                <a:lnTo>
                  <a:pt x="703" y="175"/>
                </a:lnTo>
                <a:lnTo>
                  <a:pt x="704" y="184"/>
                </a:lnTo>
                <a:lnTo>
                  <a:pt x="706" y="193"/>
                </a:lnTo>
                <a:lnTo>
                  <a:pt x="707" y="202"/>
                </a:lnTo>
                <a:lnTo>
                  <a:pt x="710" y="212"/>
                </a:lnTo>
                <a:lnTo>
                  <a:pt x="710" y="212"/>
                </a:lnTo>
                <a:close/>
                <a:moveTo>
                  <a:pt x="741" y="178"/>
                </a:moveTo>
                <a:lnTo>
                  <a:pt x="741" y="178"/>
                </a:lnTo>
                <a:lnTo>
                  <a:pt x="746" y="190"/>
                </a:lnTo>
                <a:lnTo>
                  <a:pt x="752" y="201"/>
                </a:lnTo>
                <a:lnTo>
                  <a:pt x="752" y="201"/>
                </a:lnTo>
                <a:lnTo>
                  <a:pt x="752" y="178"/>
                </a:lnTo>
                <a:lnTo>
                  <a:pt x="752" y="178"/>
                </a:lnTo>
                <a:lnTo>
                  <a:pt x="746" y="175"/>
                </a:lnTo>
                <a:lnTo>
                  <a:pt x="742" y="175"/>
                </a:lnTo>
                <a:lnTo>
                  <a:pt x="741" y="178"/>
                </a:lnTo>
                <a:lnTo>
                  <a:pt x="741" y="178"/>
                </a:lnTo>
                <a:close/>
                <a:moveTo>
                  <a:pt x="354" y="178"/>
                </a:moveTo>
                <a:lnTo>
                  <a:pt x="354" y="178"/>
                </a:lnTo>
                <a:lnTo>
                  <a:pt x="355" y="178"/>
                </a:lnTo>
                <a:lnTo>
                  <a:pt x="355" y="176"/>
                </a:lnTo>
                <a:lnTo>
                  <a:pt x="355" y="175"/>
                </a:lnTo>
                <a:lnTo>
                  <a:pt x="354" y="175"/>
                </a:lnTo>
                <a:lnTo>
                  <a:pt x="354" y="175"/>
                </a:lnTo>
                <a:lnTo>
                  <a:pt x="354" y="178"/>
                </a:lnTo>
                <a:lnTo>
                  <a:pt x="354" y="178"/>
                </a:lnTo>
                <a:close/>
                <a:moveTo>
                  <a:pt x="665" y="190"/>
                </a:moveTo>
                <a:lnTo>
                  <a:pt x="665" y="190"/>
                </a:lnTo>
                <a:lnTo>
                  <a:pt x="669" y="190"/>
                </a:lnTo>
                <a:lnTo>
                  <a:pt x="672" y="189"/>
                </a:lnTo>
                <a:lnTo>
                  <a:pt x="674" y="187"/>
                </a:lnTo>
                <a:lnTo>
                  <a:pt x="674" y="187"/>
                </a:lnTo>
                <a:lnTo>
                  <a:pt x="669" y="180"/>
                </a:lnTo>
                <a:lnTo>
                  <a:pt x="668" y="178"/>
                </a:lnTo>
                <a:lnTo>
                  <a:pt x="663" y="175"/>
                </a:lnTo>
                <a:lnTo>
                  <a:pt x="663" y="175"/>
                </a:lnTo>
                <a:lnTo>
                  <a:pt x="665" y="190"/>
                </a:lnTo>
                <a:lnTo>
                  <a:pt x="665" y="190"/>
                </a:lnTo>
                <a:close/>
                <a:moveTo>
                  <a:pt x="44" y="183"/>
                </a:moveTo>
                <a:lnTo>
                  <a:pt x="44" y="183"/>
                </a:lnTo>
                <a:lnTo>
                  <a:pt x="43" y="184"/>
                </a:lnTo>
                <a:lnTo>
                  <a:pt x="43" y="184"/>
                </a:lnTo>
                <a:lnTo>
                  <a:pt x="44" y="183"/>
                </a:lnTo>
                <a:lnTo>
                  <a:pt x="46" y="181"/>
                </a:lnTo>
                <a:lnTo>
                  <a:pt x="46" y="176"/>
                </a:lnTo>
                <a:lnTo>
                  <a:pt x="46" y="176"/>
                </a:lnTo>
                <a:lnTo>
                  <a:pt x="43" y="180"/>
                </a:lnTo>
                <a:lnTo>
                  <a:pt x="43" y="181"/>
                </a:lnTo>
                <a:lnTo>
                  <a:pt x="44" y="183"/>
                </a:lnTo>
                <a:lnTo>
                  <a:pt x="44" y="183"/>
                </a:lnTo>
                <a:close/>
                <a:moveTo>
                  <a:pt x="166" y="178"/>
                </a:moveTo>
                <a:lnTo>
                  <a:pt x="166" y="178"/>
                </a:lnTo>
                <a:lnTo>
                  <a:pt x="166" y="181"/>
                </a:lnTo>
                <a:lnTo>
                  <a:pt x="166" y="181"/>
                </a:lnTo>
                <a:lnTo>
                  <a:pt x="175" y="180"/>
                </a:lnTo>
                <a:lnTo>
                  <a:pt x="178" y="178"/>
                </a:lnTo>
                <a:lnTo>
                  <a:pt x="181" y="176"/>
                </a:lnTo>
                <a:lnTo>
                  <a:pt x="181" y="176"/>
                </a:lnTo>
                <a:lnTo>
                  <a:pt x="174" y="176"/>
                </a:lnTo>
                <a:lnTo>
                  <a:pt x="166" y="178"/>
                </a:lnTo>
                <a:lnTo>
                  <a:pt x="166" y="178"/>
                </a:lnTo>
                <a:close/>
                <a:moveTo>
                  <a:pt x="373" y="176"/>
                </a:moveTo>
                <a:lnTo>
                  <a:pt x="373" y="176"/>
                </a:lnTo>
                <a:lnTo>
                  <a:pt x="369" y="176"/>
                </a:lnTo>
                <a:lnTo>
                  <a:pt x="366" y="176"/>
                </a:lnTo>
                <a:lnTo>
                  <a:pt x="364" y="176"/>
                </a:lnTo>
                <a:lnTo>
                  <a:pt x="364" y="176"/>
                </a:lnTo>
                <a:lnTo>
                  <a:pt x="369" y="178"/>
                </a:lnTo>
                <a:lnTo>
                  <a:pt x="372" y="176"/>
                </a:lnTo>
                <a:lnTo>
                  <a:pt x="373" y="176"/>
                </a:lnTo>
                <a:lnTo>
                  <a:pt x="373" y="176"/>
                </a:lnTo>
                <a:close/>
                <a:moveTo>
                  <a:pt x="396" y="176"/>
                </a:moveTo>
                <a:lnTo>
                  <a:pt x="396" y="176"/>
                </a:lnTo>
                <a:lnTo>
                  <a:pt x="387" y="176"/>
                </a:lnTo>
                <a:lnTo>
                  <a:pt x="380" y="176"/>
                </a:lnTo>
                <a:lnTo>
                  <a:pt x="380" y="176"/>
                </a:lnTo>
                <a:lnTo>
                  <a:pt x="383" y="178"/>
                </a:lnTo>
                <a:lnTo>
                  <a:pt x="387" y="178"/>
                </a:lnTo>
                <a:lnTo>
                  <a:pt x="393" y="178"/>
                </a:lnTo>
                <a:lnTo>
                  <a:pt x="396" y="176"/>
                </a:lnTo>
                <a:lnTo>
                  <a:pt x="396" y="176"/>
                </a:lnTo>
                <a:close/>
                <a:moveTo>
                  <a:pt x="317" y="178"/>
                </a:moveTo>
                <a:lnTo>
                  <a:pt x="317" y="178"/>
                </a:lnTo>
                <a:lnTo>
                  <a:pt x="322" y="178"/>
                </a:lnTo>
                <a:lnTo>
                  <a:pt x="328" y="178"/>
                </a:lnTo>
                <a:lnTo>
                  <a:pt x="328" y="178"/>
                </a:lnTo>
                <a:lnTo>
                  <a:pt x="326" y="176"/>
                </a:lnTo>
                <a:lnTo>
                  <a:pt x="322" y="176"/>
                </a:lnTo>
                <a:lnTo>
                  <a:pt x="319" y="176"/>
                </a:lnTo>
                <a:lnTo>
                  <a:pt x="317" y="178"/>
                </a:lnTo>
                <a:lnTo>
                  <a:pt x="317" y="178"/>
                </a:lnTo>
                <a:close/>
                <a:moveTo>
                  <a:pt x="587" y="178"/>
                </a:moveTo>
                <a:lnTo>
                  <a:pt x="587" y="178"/>
                </a:lnTo>
                <a:lnTo>
                  <a:pt x="587" y="180"/>
                </a:lnTo>
                <a:lnTo>
                  <a:pt x="587" y="180"/>
                </a:lnTo>
                <a:lnTo>
                  <a:pt x="595" y="183"/>
                </a:lnTo>
                <a:lnTo>
                  <a:pt x="598" y="184"/>
                </a:lnTo>
                <a:lnTo>
                  <a:pt x="601" y="184"/>
                </a:lnTo>
                <a:lnTo>
                  <a:pt x="601" y="184"/>
                </a:lnTo>
                <a:lnTo>
                  <a:pt x="599" y="181"/>
                </a:lnTo>
                <a:lnTo>
                  <a:pt x="599" y="178"/>
                </a:lnTo>
                <a:lnTo>
                  <a:pt x="599" y="178"/>
                </a:lnTo>
                <a:lnTo>
                  <a:pt x="595" y="178"/>
                </a:lnTo>
                <a:lnTo>
                  <a:pt x="592" y="176"/>
                </a:lnTo>
                <a:lnTo>
                  <a:pt x="592" y="176"/>
                </a:lnTo>
                <a:lnTo>
                  <a:pt x="587" y="178"/>
                </a:lnTo>
                <a:lnTo>
                  <a:pt x="587" y="178"/>
                </a:lnTo>
                <a:close/>
                <a:moveTo>
                  <a:pt x="107" y="181"/>
                </a:moveTo>
                <a:lnTo>
                  <a:pt x="107" y="181"/>
                </a:lnTo>
                <a:lnTo>
                  <a:pt x="110" y="181"/>
                </a:lnTo>
                <a:lnTo>
                  <a:pt x="111" y="178"/>
                </a:lnTo>
                <a:lnTo>
                  <a:pt x="111" y="178"/>
                </a:lnTo>
                <a:lnTo>
                  <a:pt x="110" y="178"/>
                </a:lnTo>
                <a:lnTo>
                  <a:pt x="108" y="178"/>
                </a:lnTo>
                <a:lnTo>
                  <a:pt x="108" y="178"/>
                </a:lnTo>
                <a:lnTo>
                  <a:pt x="108" y="180"/>
                </a:lnTo>
                <a:lnTo>
                  <a:pt x="107" y="181"/>
                </a:lnTo>
                <a:lnTo>
                  <a:pt x="107" y="181"/>
                </a:lnTo>
                <a:close/>
                <a:moveTo>
                  <a:pt x="195" y="183"/>
                </a:moveTo>
                <a:lnTo>
                  <a:pt x="195" y="183"/>
                </a:lnTo>
                <a:lnTo>
                  <a:pt x="198" y="183"/>
                </a:lnTo>
                <a:lnTo>
                  <a:pt x="203" y="181"/>
                </a:lnTo>
                <a:lnTo>
                  <a:pt x="203" y="181"/>
                </a:lnTo>
                <a:lnTo>
                  <a:pt x="203" y="178"/>
                </a:lnTo>
                <a:lnTo>
                  <a:pt x="203" y="178"/>
                </a:lnTo>
                <a:lnTo>
                  <a:pt x="197" y="178"/>
                </a:lnTo>
                <a:lnTo>
                  <a:pt x="195" y="180"/>
                </a:lnTo>
                <a:lnTo>
                  <a:pt x="195" y="183"/>
                </a:lnTo>
                <a:lnTo>
                  <a:pt x="195" y="183"/>
                </a:lnTo>
                <a:close/>
                <a:moveTo>
                  <a:pt x="413" y="181"/>
                </a:moveTo>
                <a:lnTo>
                  <a:pt x="413" y="181"/>
                </a:lnTo>
                <a:lnTo>
                  <a:pt x="418" y="183"/>
                </a:lnTo>
                <a:lnTo>
                  <a:pt x="421" y="183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0"/>
                </a:lnTo>
                <a:lnTo>
                  <a:pt x="422" y="180"/>
                </a:lnTo>
                <a:lnTo>
                  <a:pt x="418" y="178"/>
                </a:lnTo>
                <a:lnTo>
                  <a:pt x="413" y="178"/>
                </a:lnTo>
                <a:lnTo>
                  <a:pt x="413" y="178"/>
                </a:lnTo>
                <a:lnTo>
                  <a:pt x="413" y="181"/>
                </a:lnTo>
                <a:lnTo>
                  <a:pt x="413" y="181"/>
                </a:lnTo>
                <a:close/>
                <a:moveTo>
                  <a:pt x="233" y="181"/>
                </a:moveTo>
                <a:lnTo>
                  <a:pt x="233" y="181"/>
                </a:lnTo>
                <a:lnTo>
                  <a:pt x="238" y="178"/>
                </a:lnTo>
                <a:lnTo>
                  <a:pt x="238" y="178"/>
                </a:lnTo>
                <a:lnTo>
                  <a:pt x="236" y="178"/>
                </a:lnTo>
                <a:lnTo>
                  <a:pt x="235" y="178"/>
                </a:lnTo>
                <a:lnTo>
                  <a:pt x="235" y="178"/>
                </a:lnTo>
                <a:lnTo>
                  <a:pt x="233" y="181"/>
                </a:lnTo>
                <a:lnTo>
                  <a:pt x="233" y="181"/>
                </a:lnTo>
                <a:close/>
                <a:moveTo>
                  <a:pt x="427" y="183"/>
                </a:moveTo>
                <a:lnTo>
                  <a:pt x="427" y="183"/>
                </a:lnTo>
                <a:lnTo>
                  <a:pt x="431" y="183"/>
                </a:lnTo>
                <a:lnTo>
                  <a:pt x="433" y="183"/>
                </a:lnTo>
                <a:lnTo>
                  <a:pt x="434" y="181"/>
                </a:lnTo>
                <a:lnTo>
                  <a:pt x="434" y="181"/>
                </a:lnTo>
                <a:lnTo>
                  <a:pt x="431" y="180"/>
                </a:lnTo>
                <a:lnTo>
                  <a:pt x="428" y="178"/>
                </a:lnTo>
                <a:lnTo>
                  <a:pt x="428" y="178"/>
                </a:lnTo>
                <a:lnTo>
                  <a:pt x="428" y="180"/>
                </a:lnTo>
                <a:lnTo>
                  <a:pt x="427" y="181"/>
                </a:lnTo>
                <a:lnTo>
                  <a:pt x="427" y="183"/>
                </a:lnTo>
                <a:lnTo>
                  <a:pt x="427" y="183"/>
                </a:lnTo>
                <a:close/>
                <a:moveTo>
                  <a:pt x="561" y="178"/>
                </a:moveTo>
                <a:lnTo>
                  <a:pt x="561" y="178"/>
                </a:lnTo>
                <a:lnTo>
                  <a:pt x="558" y="187"/>
                </a:lnTo>
                <a:lnTo>
                  <a:pt x="558" y="187"/>
                </a:lnTo>
                <a:lnTo>
                  <a:pt x="566" y="186"/>
                </a:lnTo>
                <a:lnTo>
                  <a:pt x="569" y="186"/>
                </a:lnTo>
                <a:lnTo>
                  <a:pt x="572" y="186"/>
                </a:lnTo>
                <a:lnTo>
                  <a:pt x="572" y="186"/>
                </a:lnTo>
                <a:lnTo>
                  <a:pt x="572" y="180"/>
                </a:lnTo>
                <a:lnTo>
                  <a:pt x="572" y="180"/>
                </a:lnTo>
                <a:lnTo>
                  <a:pt x="567" y="178"/>
                </a:lnTo>
                <a:lnTo>
                  <a:pt x="564" y="178"/>
                </a:lnTo>
                <a:lnTo>
                  <a:pt x="561" y="178"/>
                </a:lnTo>
                <a:lnTo>
                  <a:pt x="561" y="178"/>
                </a:lnTo>
                <a:close/>
                <a:moveTo>
                  <a:pt x="653" y="187"/>
                </a:moveTo>
                <a:lnTo>
                  <a:pt x="653" y="187"/>
                </a:lnTo>
                <a:lnTo>
                  <a:pt x="653" y="183"/>
                </a:lnTo>
                <a:lnTo>
                  <a:pt x="653" y="180"/>
                </a:lnTo>
                <a:lnTo>
                  <a:pt x="651" y="178"/>
                </a:lnTo>
                <a:lnTo>
                  <a:pt x="651" y="178"/>
                </a:lnTo>
                <a:lnTo>
                  <a:pt x="653" y="181"/>
                </a:lnTo>
                <a:lnTo>
                  <a:pt x="651" y="184"/>
                </a:lnTo>
                <a:lnTo>
                  <a:pt x="651" y="186"/>
                </a:lnTo>
                <a:lnTo>
                  <a:pt x="653" y="187"/>
                </a:lnTo>
                <a:lnTo>
                  <a:pt x="653" y="187"/>
                </a:lnTo>
                <a:close/>
                <a:moveTo>
                  <a:pt x="154" y="186"/>
                </a:moveTo>
                <a:lnTo>
                  <a:pt x="154" y="186"/>
                </a:lnTo>
                <a:lnTo>
                  <a:pt x="157" y="184"/>
                </a:lnTo>
                <a:lnTo>
                  <a:pt x="159" y="184"/>
                </a:lnTo>
                <a:lnTo>
                  <a:pt x="162" y="183"/>
                </a:lnTo>
                <a:lnTo>
                  <a:pt x="162" y="178"/>
                </a:lnTo>
                <a:lnTo>
                  <a:pt x="162" y="178"/>
                </a:lnTo>
                <a:lnTo>
                  <a:pt x="155" y="178"/>
                </a:lnTo>
                <a:lnTo>
                  <a:pt x="155" y="178"/>
                </a:lnTo>
                <a:lnTo>
                  <a:pt x="154" y="186"/>
                </a:lnTo>
                <a:lnTo>
                  <a:pt x="154" y="186"/>
                </a:lnTo>
                <a:close/>
                <a:moveTo>
                  <a:pt x="277" y="186"/>
                </a:moveTo>
                <a:lnTo>
                  <a:pt x="277" y="186"/>
                </a:lnTo>
                <a:lnTo>
                  <a:pt x="280" y="186"/>
                </a:lnTo>
                <a:lnTo>
                  <a:pt x="285" y="184"/>
                </a:lnTo>
                <a:lnTo>
                  <a:pt x="293" y="181"/>
                </a:lnTo>
                <a:lnTo>
                  <a:pt x="293" y="181"/>
                </a:lnTo>
                <a:lnTo>
                  <a:pt x="297" y="181"/>
                </a:lnTo>
                <a:lnTo>
                  <a:pt x="299" y="180"/>
                </a:lnTo>
                <a:lnTo>
                  <a:pt x="297" y="178"/>
                </a:lnTo>
                <a:lnTo>
                  <a:pt x="297" y="178"/>
                </a:lnTo>
                <a:lnTo>
                  <a:pt x="293" y="180"/>
                </a:lnTo>
                <a:lnTo>
                  <a:pt x="287" y="181"/>
                </a:lnTo>
                <a:lnTo>
                  <a:pt x="280" y="181"/>
                </a:lnTo>
                <a:lnTo>
                  <a:pt x="279" y="183"/>
                </a:lnTo>
                <a:lnTo>
                  <a:pt x="277" y="186"/>
                </a:lnTo>
                <a:lnTo>
                  <a:pt x="277" y="186"/>
                </a:lnTo>
                <a:close/>
                <a:moveTo>
                  <a:pt x="541" y="180"/>
                </a:moveTo>
                <a:lnTo>
                  <a:pt x="541" y="180"/>
                </a:lnTo>
                <a:lnTo>
                  <a:pt x="541" y="190"/>
                </a:lnTo>
                <a:lnTo>
                  <a:pt x="541" y="190"/>
                </a:lnTo>
                <a:lnTo>
                  <a:pt x="546" y="192"/>
                </a:lnTo>
                <a:lnTo>
                  <a:pt x="552" y="193"/>
                </a:lnTo>
                <a:lnTo>
                  <a:pt x="552" y="193"/>
                </a:lnTo>
                <a:lnTo>
                  <a:pt x="552" y="189"/>
                </a:lnTo>
                <a:lnTo>
                  <a:pt x="549" y="184"/>
                </a:lnTo>
                <a:lnTo>
                  <a:pt x="546" y="180"/>
                </a:lnTo>
                <a:lnTo>
                  <a:pt x="541" y="180"/>
                </a:lnTo>
                <a:lnTo>
                  <a:pt x="541" y="180"/>
                </a:lnTo>
                <a:close/>
                <a:moveTo>
                  <a:pt x="123" y="181"/>
                </a:moveTo>
                <a:lnTo>
                  <a:pt x="123" y="181"/>
                </a:lnTo>
                <a:lnTo>
                  <a:pt x="122" y="186"/>
                </a:lnTo>
                <a:lnTo>
                  <a:pt x="120" y="190"/>
                </a:lnTo>
                <a:lnTo>
                  <a:pt x="120" y="190"/>
                </a:lnTo>
                <a:lnTo>
                  <a:pt x="130" y="190"/>
                </a:lnTo>
                <a:lnTo>
                  <a:pt x="137" y="189"/>
                </a:lnTo>
                <a:lnTo>
                  <a:pt x="137" y="189"/>
                </a:lnTo>
                <a:lnTo>
                  <a:pt x="139" y="184"/>
                </a:lnTo>
                <a:lnTo>
                  <a:pt x="140" y="180"/>
                </a:lnTo>
                <a:lnTo>
                  <a:pt x="140" y="180"/>
                </a:lnTo>
                <a:lnTo>
                  <a:pt x="134" y="180"/>
                </a:lnTo>
                <a:lnTo>
                  <a:pt x="130" y="180"/>
                </a:lnTo>
                <a:lnTo>
                  <a:pt x="123" y="181"/>
                </a:lnTo>
                <a:lnTo>
                  <a:pt x="123" y="181"/>
                </a:lnTo>
                <a:close/>
                <a:moveTo>
                  <a:pt x="145" y="187"/>
                </a:moveTo>
                <a:lnTo>
                  <a:pt x="145" y="187"/>
                </a:lnTo>
                <a:lnTo>
                  <a:pt x="146" y="187"/>
                </a:lnTo>
                <a:lnTo>
                  <a:pt x="148" y="187"/>
                </a:lnTo>
                <a:lnTo>
                  <a:pt x="148" y="187"/>
                </a:lnTo>
                <a:lnTo>
                  <a:pt x="148" y="180"/>
                </a:lnTo>
                <a:lnTo>
                  <a:pt x="148" y="180"/>
                </a:lnTo>
                <a:lnTo>
                  <a:pt x="146" y="180"/>
                </a:lnTo>
                <a:lnTo>
                  <a:pt x="146" y="180"/>
                </a:lnTo>
                <a:lnTo>
                  <a:pt x="145" y="184"/>
                </a:lnTo>
                <a:lnTo>
                  <a:pt x="145" y="186"/>
                </a:lnTo>
                <a:lnTo>
                  <a:pt x="145" y="187"/>
                </a:lnTo>
                <a:lnTo>
                  <a:pt x="145" y="187"/>
                </a:lnTo>
                <a:close/>
                <a:moveTo>
                  <a:pt x="345" y="187"/>
                </a:moveTo>
                <a:lnTo>
                  <a:pt x="345" y="187"/>
                </a:lnTo>
                <a:lnTo>
                  <a:pt x="346" y="187"/>
                </a:lnTo>
                <a:lnTo>
                  <a:pt x="348" y="187"/>
                </a:lnTo>
                <a:lnTo>
                  <a:pt x="348" y="187"/>
                </a:lnTo>
                <a:lnTo>
                  <a:pt x="348" y="183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5" y="180"/>
                </a:lnTo>
                <a:lnTo>
                  <a:pt x="345" y="180"/>
                </a:lnTo>
                <a:lnTo>
                  <a:pt x="343" y="184"/>
                </a:lnTo>
                <a:lnTo>
                  <a:pt x="345" y="187"/>
                </a:lnTo>
                <a:lnTo>
                  <a:pt x="345" y="187"/>
                </a:lnTo>
                <a:close/>
                <a:moveTo>
                  <a:pt x="378" y="181"/>
                </a:moveTo>
                <a:lnTo>
                  <a:pt x="378" y="181"/>
                </a:lnTo>
                <a:lnTo>
                  <a:pt x="381" y="181"/>
                </a:lnTo>
                <a:lnTo>
                  <a:pt x="383" y="181"/>
                </a:lnTo>
                <a:lnTo>
                  <a:pt x="383" y="180"/>
                </a:lnTo>
                <a:lnTo>
                  <a:pt x="383" y="180"/>
                </a:lnTo>
                <a:lnTo>
                  <a:pt x="381" y="180"/>
                </a:lnTo>
                <a:lnTo>
                  <a:pt x="378" y="180"/>
                </a:lnTo>
                <a:lnTo>
                  <a:pt x="378" y="180"/>
                </a:lnTo>
                <a:lnTo>
                  <a:pt x="378" y="181"/>
                </a:lnTo>
                <a:lnTo>
                  <a:pt x="378" y="181"/>
                </a:lnTo>
                <a:close/>
                <a:moveTo>
                  <a:pt x="759" y="192"/>
                </a:moveTo>
                <a:lnTo>
                  <a:pt x="759" y="192"/>
                </a:lnTo>
                <a:lnTo>
                  <a:pt x="761" y="190"/>
                </a:lnTo>
                <a:lnTo>
                  <a:pt x="762" y="189"/>
                </a:lnTo>
                <a:lnTo>
                  <a:pt x="762" y="189"/>
                </a:lnTo>
                <a:lnTo>
                  <a:pt x="759" y="183"/>
                </a:lnTo>
                <a:lnTo>
                  <a:pt x="759" y="181"/>
                </a:lnTo>
                <a:lnTo>
                  <a:pt x="756" y="180"/>
                </a:lnTo>
                <a:lnTo>
                  <a:pt x="756" y="180"/>
                </a:lnTo>
                <a:lnTo>
                  <a:pt x="759" y="192"/>
                </a:lnTo>
                <a:lnTo>
                  <a:pt x="759" y="192"/>
                </a:lnTo>
                <a:close/>
                <a:moveTo>
                  <a:pt x="316" y="183"/>
                </a:moveTo>
                <a:lnTo>
                  <a:pt x="316" y="183"/>
                </a:lnTo>
                <a:lnTo>
                  <a:pt x="316" y="186"/>
                </a:lnTo>
                <a:lnTo>
                  <a:pt x="314" y="187"/>
                </a:lnTo>
                <a:lnTo>
                  <a:pt x="314" y="187"/>
                </a:lnTo>
                <a:lnTo>
                  <a:pt x="325" y="189"/>
                </a:lnTo>
                <a:lnTo>
                  <a:pt x="335" y="189"/>
                </a:lnTo>
                <a:lnTo>
                  <a:pt x="335" y="189"/>
                </a:lnTo>
                <a:lnTo>
                  <a:pt x="335" y="186"/>
                </a:lnTo>
                <a:lnTo>
                  <a:pt x="335" y="180"/>
                </a:lnTo>
                <a:lnTo>
                  <a:pt x="335" y="180"/>
                </a:lnTo>
                <a:lnTo>
                  <a:pt x="316" y="183"/>
                </a:lnTo>
                <a:lnTo>
                  <a:pt x="316" y="183"/>
                </a:lnTo>
                <a:close/>
                <a:moveTo>
                  <a:pt x="354" y="187"/>
                </a:moveTo>
                <a:lnTo>
                  <a:pt x="354" y="187"/>
                </a:lnTo>
                <a:lnTo>
                  <a:pt x="354" y="183"/>
                </a:lnTo>
                <a:lnTo>
                  <a:pt x="354" y="180"/>
                </a:lnTo>
                <a:lnTo>
                  <a:pt x="354" y="180"/>
                </a:lnTo>
                <a:lnTo>
                  <a:pt x="352" y="184"/>
                </a:lnTo>
                <a:lnTo>
                  <a:pt x="354" y="187"/>
                </a:lnTo>
                <a:lnTo>
                  <a:pt x="354" y="187"/>
                </a:lnTo>
                <a:lnTo>
                  <a:pt x="354" y="187"/>
                </a:lnTo>
                <a:close/>
                <a:moveTo>
                  <a:pt x="532" y="181"/>
                </a:moveTo>
                <a:lnTo>
                  <a:pt x="532" y="181"/>
                </a:lnTo>
                <a:lnTo>
                  <a:pt x="532" y="186"/>
                </a:lnTo>
                <a:lnTo>
                  <a:pt x="532" y="189"/>
                </a:lnTo>
                <a:lnTo>
                  <a:pt x="532" y="189"/>
                </a:lnTo>
                <a:lnTo>
                  <a:pt x="534" y="190"/>
                </a:lnTo>
                <a:lnTo>
                  <a:pt x="537" y="190"/>
                </a:lnTo>
                <a:lnTo>
                  <a:pt x="537" y="190"/>
                </a:lnTo>
                <a:lnTo>
                  <a:pt x="537" y="187"/>
                </a:lnTo>
                <a:lnTo>
                  <a:pt x="537" y="186"/>
                </a:lnTo>
                <a:lnTo>
                  <a:pt x="537" y="183"/>
                </a:lnTo>
                <a:lnTo>
                  <a:pt x="538" y="180"/>
                </a:lnTo>
                <a:lnTo>
                  <a:pt x="538" y="180"/>
                </a:lnTo>
                <a:lnTo>
                  <a:pt x="535" y="181"/>
                </a:lnTo>
                <a:lnTo>
                  <a:pt x="532" y="181"/>
                </a:lnTo>
                <a:lnTo>
                  <a:pt x="532" y="181"/>
                </a:lnTo>
                <a:close/>
                <a:moveTo>
                  <a:pt x="76" y="181"/>
                </a:moveTo>
                <a:lnTo>
                  <a:pt x="76" y="181"/>
                </a:lnTo>
                <a:lnTo>
                  <a:pt x="72" y="183"/>
                </a:lnTo>
                <a:lnTo>
                  <a:pt x="70" y="184"/>
                </a:lnTo>
                <a:lnTo>
                  <a:pt x="69" y="187"/>
                </a:lnTo>
                <a:lnTo>
                  <a:pt x="69" y="187"/>
                </a:lnTo>
                <a:lnTo>
                  <a:pt x="72" y="189"/>
                </a:lnTo>
                <a:lnTo>
                  <a:pt x="76" y="190"/>
                </a:lnTo>
                <a:lnTo>
                  <a:pt x="76" y="190"/>
                </a:lnTo>
                <a:lnTo>
                  <a:pt x="76" y="187"/>
                </a:lnTo>
                <a:lnTo>
                  <a:pt x="76" y="184"/>
                </a:lnTo>
                <a:lnTo>
                  <a:pt x="76" y="183"/>
                </a:lnTo>
                <a:lnTo>
                  <a:pt x="76" y="181"/>
                </a:lnTo>
                <a:lnTo>
                  <a:pt x="76" y="181"/>
                </a:lnTo>
                <a:close/>
                <a:moveTo>
                  <a:pt x="505" y="183"/>
                </a:moveTo>
                <a:lnTo>
                  <a:pt x="505" y="183"/>
                </a:lnTo>
                <a:lnTo>
                  <a:pt x="505" y="187"/>
                </a:lnTo>
                <a:lnTo>
                  <a:pt x="505" y="187"/>
                </a:lnTo>
                <a:lnTo>
                  <a:pt x="509" y="186"/>
                </a:lnTo>
                <a:lnTo>
                  <a:pt x="514" y="186"/>
                </a:lnTo>
                <a:lnTo>
                  <a:pt x="521" y="187"/>
                </a:lnTo>
                <a:lnTo>
                  <a:pt x="521" y="187"/>
                </a:lnTo>
                <a:lnTo>
                  <a:pt x="521" y="181"/>
                </a:lnTo>
                <a:lnTo>
                  <a:pt x="521" y="181"/>
                </a:lnTo>
                <a:lnTo>
                  <a:pt x="514" y="181"/>
                </a:lnTo>
                <a:lnTo>
                  <a:pt x="505" y="183"/>
                </a:lnTo>
                <a:lnTo>
                  <a:pt x="505" y="183"/>
                </a:lnTo>
                <a:close/>
                <a:moveTo>
                  <a:pt x="360" y="187"/>
                </a:moveTo>
                <a:lnTo>
                  <a:pt x="360" y="187"/>
                </a:lnTo>
                <a:lnTo>
                  <a:pt x="361" y="187"/>
                </a:lnTo>
                <a:lnTo>
                  <a:pt x="364" y="187"/>
                </a:lnTo>
                <a:lnTo>
                  <a:pt x="367" y="186"/>
                </a:lnTo>
                <a:lnTo>
                  <a:pt x="367" y="186"/>
                </a:lnTo>
                <a:lnTo>
                  <a:pt x="367" y="184"/>
                </a:lnTo>
                <a:lnTo>
                  <a:pt x="364" y="183"/>
                </a:lnTo>
                <a:lnTo>
                  <a:pt x="360" y="181"/>
                </a:lnTo>
                <a:lnTo>
                  <a:pt x="360" y="181"/>
                </a:lnTo>
                <a:lnTo>
                  <a:pt x="360" y="184"/>
                </a:lnTo>
                <a:lnTo>
                  <a:pt x="360" y="187"/>
                </a:lnTo>
                <a:lnTo>
                  <a:pt x="360" y="187"/>
                </a:lnTo>
                <a:close/>
                <a:moveTo>
                  <a:pt x="582" y="193"/>
                </a:moveTo>
                <a:lnTo>
                  <a:pt x="582" y="193"/>
                </a:lnTo>
                <a:lnTo>
                  <a:pt x="582" y="184"/>
                </a:lnTo>
                <a:lnTo>
                  <a:pt x="582" y="184"/>
                </a:lnTo>
                <a:lnTo>
                  <a:pt x="579" y="183"/>
                </a:lnTo>
                <a:lnTo>
                  <a:pt x="578" y="181"/>
                </a:lnTo>
                <a:lnTo>
                  <a:pt x="578" y="181"/>
                </a:lnTo>
                <a:lnTo>
                  <a:pt x="578" y="186"/>
                </a:lnTo>
                <a:lnTo>
                  <a:pt x="578" y="189"/>
                </a:lnTo>
                <a:lnTo>
                  <a:pt x="579" y="192"/>
                </a:lnTo>
                <a:lnTo>
                  <a:pt x="582" y="193"/>
                </a:lnTo>
                <a:lnTo>
                  <a:pt x="582" y="193"/>
                </a:lnTo>
                <a:close/>
                <a:moveTo>
                  <a:pt x="387" y="186"/>
                </a:moveTo>
                <a:lnTo>
                  <a:pt x="387" y="186"/>
                </a:lnTo>
                <a:lnTo>
                  <a:pt x="392" y="184"/>
                </a:lnTo>
                <a:lnTo>
                  <a:pt x="393" y="183"/>
                </a:lnTo>
                <a:lnTo>
                  <a:pt x="393" y="183"/>
                </a:lnTo>
                <a:lnTo>
                  <a:pt x="390" y="183"/>
                </a:lnTo>
                <a:lnTo>
                  <a:pt x="387" y="186"/>
                </a:lnTo>
                <a:lnTo>
                  <a:pt x="387" y="186"/>
                </a:lnTo>
                <a:close/>
                <a:moveTo>
                  <a:pt x="611" y="189"/>
                </a:moveTo>
                <a:lnTo>
                  <a:pt x="611" y="189"/>
                </a:lnTo>
                <a:lnTo>
                  <a:pt x="610" y="186"/>
                </a:lnTo>
                <a:lnTo>
                  <a:pt x="610" y="183"/>
                </a:lnTo>
                <a:lnTo>
                  <a:pt x="608" y="183"/>
                </a:lnTo>
                <a:lnTo>
                  <a:pt x="608" y="183"/>
                </a:lnTo>
                <a:lnTo>
                  <a:pt x="607" y="187"/>
                </a:lnTo>
                <a:lnTo>
                  <a:pt x="608" y="189"/>
                </a:lnTo>
                <a:lnTo>
                  <a:pt x="611" y="189"/>
                </a:lnTo>
                <a:lnTo>
                  <a:pt x="611" y="189"/>
                </a:lnTo>
                <a:close/>
                <a:moveTo>
                  <a:pt x="265" y="184"/>
                </a:moveTo>
                <a:lnTo>
                  <a:pt x="265" y="184"/>
                </a:lnTo>
                <a:lnTo>
                  <a:pt x="265" y="187"/>
                </a:lnTo>
                <a:lnTo>
                  <a:pt x="267" y="190"/>
                </a:lnTo>
                <a:lnTo>
                  <a:pt x="267" y="190"/>
                </a:lnTo>
                <a:lnTo>
                  <a:pt x="271" y="190"/>
                </a:lnTo>
                <a:lnTo>
                  <a:pt x="271" y="190"/>
                </a:lnTo>
                <a:lnTo>
                  <a:pt x="273" y="187"/>
                </a:lnTo>
                <a:lnTo>
                  <a:pt x="273" y="183"/>
                </a:lnTo>
                <a:lnTo>
                  <a:pt x="273" y="183"/>
                </a:lnTo>
                <a:lnTo>
                  <a:pt x="270" y="183"/>
                </a:lnTo>
                <a:lnTo>
                  <a:pt x="265" y="184"/>
                </a:lnTo>
                <a:lnTo>
                  <a:pt x="265" y="184"/>
                </a:lnTo>
                <a:close/>
                <a:moveTo>
                  <a:pt x="165" y="189"/>
                </a:moveTo>
                <a:lnTo>
                  <a:pt x="165" y="189"/>
                </a:lnTo>
                <a:lnTo>
                  <a:pt x="165" y="192"/>
                </a:lnTo>
                <a:lnTo>
                  <a:pt x="165" y="193"/>
                </a:lnTo>
                <a:lnTo>
                  <a:pt x="166" y="193"/>
                </a:lnTo>
                <a:lnTo>
                  <a:pt x="166" y="193"/>
                </a:lnTo>
                <a:lnTo>
                  <a:pt x="181" y="187"/>
                </a:lnTo>
                <a:lnTo>
                  <a:pt x="181" y="187"/>
                </a:lnTo>
                <a:lnTo>
                  <a:pt x="180" y="186"/>
                </a:lnTo>
                <a:lnTo>
                  <a:pt x="180" y="184"/>
                </a:lnTo>
                <a:lnTo>
                  <a:pt x="180" y="184"/>
                </a:lnTo>
                <a:lnTo>
                  <a:pt x="172" y="186"/>
                </a:lnTo>
                <a:lnTo>
                  <a:pt x="165" y="189"/>
                </a:lnTo>
                <a:lnTo>
                  <a:pt x="165" y="189"/>
                </a:lnTo>
                <a:close/>
                <a:moveTo>
                  <a:pt x="207" y="187"/>
                </a:moveTo>
                <a:lnTo>
                  <a:pt x="207" y="187"/>
                </a:lnTo>
                <a:lnTo>
                  <a:pt x="210" y="187"/>
                </a:lnTo>
                <a:lnTo>
                  <a:pt x="212" y="184"/>
                </a:lnTo>
                <a:lnTo>
                  <a:pt x="212" y="184"/>
                </a:lnTo>
                <a:lnTo>
                  <a:pt x="207" y="184"/>
                </a:lnTo>
                <a:lnTo>
                  <a:pt x="207" y="186"/>
                </a:lnTo>
                <a:lnTo>
                  <a:pt x="207" y="187"/>
                </a:lnTo>
                <a:lnTo>
                  <a:pt x="207" y="187"/>
                </a:lnTo>
                <a:close/>
                <a:moveTo>
                  <a:pt x="305" y="187"/>
                </a:moveTo>
                <a:lnTo>
                  <a:pt x="305" y="187"/>
                </a:lnTo>
                <a:lnTo>
                  <a:pt x="309" y="187"/>
                </a:lnTo>
                <a:lnTo>
                  <a:pt x="309" y="187"/>
                </a:lnTo>
                <a:lnTo>
                  <a:pt x="309" y="186"/>
                </a:lnTo>
                <a:lnTo>
                  <a:pt x="309" y="184"/>
                </a:lnTo>
                <a:lnTo>
                  <a:pt x="309" y="184"/>
                </a:lnTo>
                <a:lnTo>
                  <a:pt x="306" y="184"/>
                </a:lnTo>
                <a:lnTo>
                  <a:pt x="305" y="186"/>
                </a:lnTo>
                <a:lnTo>
                  <a:pt x="305" y="187"/>
                </a:lnTo>
                <a:lnTo>
                  <a:pt x="305" y="187"/>
                </a:lnTo>
                <a:close/>
                <a:moveTo>
                  <a:pt x="8" y="263"/>
                </a:moveTo>
                <a:lnTo>
                  <a:pt x="8" y="263"/>
                </a:lnTo>
                <a:lnTo>
                  <a:pt x="11" y="268"/>
                </a:lnTo>
                <a:lnTo>
                  <a:pt x="11" y="276"/>
                </a:lnTo>
                <a:lnTo>
                  <a:pt x="9" y="282"/>
                </a:lnTo>
                <a:lnTo>
                  <a:pt x="11" y="289"/>
                </a:lnTo>
                <a:lnTo>
                  <a:pt x="11" y="289"/>
                </a:lnTo>
                <a:lnTo>
                  <a:pt x="14" y="274"/>
                </a:lnTo>
                <a:lnTo>
                  <a:pt x="17" y="259"/>
                </a:lnTo>
                <a:lnTo>
                  <a:pt x="20" y="244"/>
                </a:lnTo>
                <a:lnTo>
                  <a:pt x="24" y="230"/>
                </a:lnTo>
                <a:lnTo>
                  <a:pt x="24" y="230"/>
                </a:lnTo>
                <a:lnTo>
                  <a:pt x="27" y="224"/>
                </a:lnTo>
                <a:lnTo>
                  <a:pt x="27" y="224"/>
                </a:lnTo>
                <a:lnTo>
                  <a:pt x="35" y="204"/>
                </a:lnTo>
                <a:lnTo>
                  <a:pt x="40" y="184"/>
                </a:lnTo>
                <a:lnTo>
                  <a:pt x="40" y="184"/>
                </a:lnTo>
                <a:lnTo>
                  <a:pt x="27" y="201"/>
                </a:lnTo>
                <a:lnTo>
                  <a:pt x="20" y="221"/>
                </a:lnTo>
                <a:lnTo>
                  <a:pt x="14" y="241"/>
                </a:lnTo>
                <a:lnTo>
                  <a:pt x="8" y="263"/>
                </a:lnTo>
                <a:lnTo>
                  <a:pt x="8" y="263"/>
                </a:lnTo>
                <a:close/>
                <a:moveTo>
                  <a:pt x="235" y="186"/>
                </a:moveTo>
                <a:lnTo>
                  <a:pt x="235" y="186"/>
                </a:lnTo>
                <a:lnTo>
                  <a:pt x="235" y="187"/>
                </a:lnTo>
                <a:lnTo>
                  <a:pt x="236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9" y="184"/>
                </a:lnTo>
                <a:lnTo>
                  <a:pt x="239" y="184"/>
                </a:lnTo>
                <a:lnTo>
                  <a:pt x="238" y="184"/>
                </a:lnTo>
                <a:lnTo>
                  <a:pt x="235" y="186"/>
                </a:lnTo>
                <a:lnTo>
                  <a:pt x="235" y="186"/>
                </a:lnTo>
                <a:close/>
                <a:moveTo>
                  <a:pt x="683" y="190"/>
                </a:moveTo>
                <a:lnTo>
                  <a:pt x="683" y="190"/>
                </a:lnTo>
                <a:lnTo>
                  <a:pt x="681" y="187"/>
                </a:lnTo>
                <a:lnTo>
                  <a:pt x="678" y="184"/>
                </a:lnTo>
                <a:lnTo>
                  <a:pt x="678" y="184"/>
                </a:lnTo>
                <a:lnTo>
                  <a:pt x="680" y="189"/>
                </a:lnTo>
                <a:lnTo>
                  <a:pt x="681" y="190"/>
                </a:lnTo>
                <a:lnTo>
                  <a:pt x="683" y="190"/>
                </a:lnTo>
                <a:lnTo>
                  <a:pt x="683" y="190"/>
                </a:lnTo>
                <a:close/>
                <a:moveTo>
                  <a:pt x="250" y="189"/>
                </a:moveTo>
                <a:lnTo>
                  <a:pt x="250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7"/>
                </a:lnTo>
                <a:lnTo>
                  <a:pt x="259" y="187"/>
                </a:lnTo>
                <a:lnTo>
                  <a:pt x="255" y="187"/>
                </a:lnTo>
                <a:lnTo>
                  <a:pt x="252" y="187"/>
                </a:lnTo>
                <a:lnTo>
                  <a:pt x="250" y="189"/>
                </a:lnTo>
                <a:lnTo>
                  <a:pt x="250" y="189"/>
                </a:lnTo>
                <a:close/>
                <a:moveTo>
                  <a:pt x="447" y="187"/>
                </a:moveTo>
                <a:lnTo>
                  <a:pt x="447" y="187"/>
                </a:lnTo>
                <a:lnTo>
                  <a:pt x="448" y="189"/>
                </a:lnTo>
                <a:lnTo>
                  <a:pt x="450" y="189"/>
                </a:lnTo>
                <a:lnTo>
                  <a:pt x="450" y="189"/>
                </a:lnTo>
                <a:lnTo>
                  <a:pt x="450" y="187"/>
                </a:lnTo>
                <a:lnTo>
                  <a:pt x="448" y="186"/>
                </a:lnTo>
                <a:lnTo>
                  <a:pt x="448" y="186"/>
                </a:lnTo>
                <a:lnTo>
                  <a:pt x="447" y="187"/>
                </a:lnTo>
                <a:lnTo>
                  <a:pt x="447" y="187"/>
                </a:lnTo>
                <a:lnTo>
                  <a:pt x="447" y="187"/>
                </a:lnTo>
                <a:close/>
                <a:moveTo>
                  <a:pt x="468" y="189"/>
                </a:moveTo>
                <a:lnTo>
                  <a:pt x="468" y="189"/>
                </a:lnTo>
                <a:lnTo>
                  <a:pt x="468" y="187"/>
                </a:lnTo>
                <a:lnTo>
                  <a:pt x="468" y="187"/>
                </a:lnTo>
                <a:lnTo>
                  <a:pt x="465" y="186"/>
                </a:lnTo>
                <a:lnTo>
                  <a:pt x="465" y="186"/>
                </a:lnTo>
                <a:lnTo>
                  <a:pt x="466" y="189"/>
                </a:lnTo>
                <a:lnTo>
                  <a:pt x="468" y="189"/>
                </a:lnTo>
                <a:lnTo>
                  <a:pt x="468" y="189"/>
                </a:lnTo>
                <a:close/>
                <a:moveTo>
                  <a:pt x="620" y="192"/>
                </a:moveTo>
                <a:lnTo>
                  <a:pt x="620" y="192"/>
                </a:lnTo>
                <a:lnTo>
                  <a:pt x="624" y="192"/>
                </a:lnTo>
                <a:lnTo>
                  <a:pt x="627" y="192"/>
                </a:lnTo>
                <a:lnTo>
                  <a:pt x="627" y="189"/>
                </a:lnTo>
                <a:lnTo>
                  <a:pt x="627" y="189"/>
                </a:lnTo>
                <a:lnTo>
                  <a:pt x="622" y="187"/>
                </a:lnTo>
                <a:lnTo>
                  <a:pt x="620" y="186"/>
                </a:lnTo>
                <a:lnTo>
                  <a:pt x="620" y="186"/>
                </a:lnTo>
                <a:lnTo>
                  <a:pt x="619" y="189"/>
                </a:lnTo>
                <a:lnTo>
                  <a:pt x="620" y="192"/>
                </a:lnTo>
                <a:lnTo>
                  <a:pt x="620" y="192"/>
                </a:lnTo>
                <a:close/>
                <a:moveTo>
                  <a:pt x="194" y="187"/>
                </a:moveTo>
                <a:lnTo>
                  <a:pt x="194" y="187"/>
                </a:lnTo>
                <a:lnTo>
                  <a:pt x="194" y="190"/>
                </a:lnTo>
                <a:lnTo>
                  <a:pt x="194" y="192"/>
                </a:lnTo>
                <a:lnTo>
                  <a:pt x="194" y="192"/>
                </a:lnTo>
                <a:lnTo>
                  <a:pt x="195" y="192"/>
                </a:lnTo>
                <a:lnTo>
                  <a:pt x="197" y="192"/>
                </a:lnTo>
                <a:lnTo>
                  <a:pt x="201" y="190"/>
                </a:lnTo>
                <a:lnTo>
                  <a:pt x="201" y="190"/>
                </a:lnTo>
                <a:lnTo>
                  <a:pt x="201" y="187"/>
                </a:lnTo>
                <a:lnTo>
                  <a:pt x="201" y="187"/>
                </a:lnTo>
                <a:lnTo>
                  <a:pt x="194" y="187"/>
                </a:lnTo>
                <a:lnTo>
                  <a:pt x="194" y="187"/>
                </a:lnTo>
                <a:close/>
                <a:moveTo>
                  <a:pt x="428" y="187"/>
                </a:moveTo>
                <a:lnTo>
                  <a:pt x="428" y="187"/>
                </a:lnTo>
                <a:lnTo>
                  <a:pt x="428" y="195"/>
                </a:lnTo>
                <a:lnTo>
                  <a:pt x="430" y="204"/>
                </a:lnTo>
                <a:lnTo>
                  <a:pt x="430" y="204"/>
                </a:lnTo>
                <a:lnTo>
                  <a:pt x="434" y="204"/>
                </a:lnTo>
                <a:lnTo>
                  <a:pt x="441" y="204"/>
                </a:lnTo>
                <a:lnTo>
                  <a:pt x="441" y="204"/>
                </a:lnTo>
                <a:lnTo>
                  <a:pt x="438" y="195"/>
                </a:lnTo>
                <a:lnTo>
                  <a:pt x="436" y="187"/>
                </a:lnTo>
                <a:lnTo>
                  <a:pt x="436" y="187"/>
                </a:lnTo>
                <a:lnTo>
                  <a:pt x="431" y="187"/>
                </a:lnTo>
                <a:lnTo>
                  <a:pt x="428" y="187"/>
                </a:lnTo>
                <a:lnTo>
                  <a:pt x="428" y="187"/>
                </a:lnTo>
                <a:close/>
                <a:moveTo>
                  <a:pt x="473" y="193"/>
                </a:moveTo>
                <a:lnTo>
                  <a:pt x="473" y="193"/>
                </a:lnTo>
                <a:lnTo>
                  <a:pt x="476" y="195"/>
                </a:lnTo>
                <a:lnTo>
                  <a:pt x="482" y="196"/>
                </a:lnTo>
                <a:lnTo>
                  <a:pt x="482" y="196"/>
                </a:lnTo>
                <a:lnTo>
                  <a:pt x="480" y="190"/>
                </a:lnTo>
                <a:lnTo>
                  <a:pt x="480" y="187"/>
                </a:lnTo>
                <a:lnTo>
                  <a:pt x="480" y="187"/>
                </a:lnTo>
                <a:lnTo>
                  <a:pt x="476" y="187"/>
                </a:lnTo>
                <a:lnTo>
                  <a:pt x="473" y="187"/>
                </a:lnTo>
                <a:lnTo>
                  <a:pt x="473" y="187"/>
                </a:lnTo>
                <a:lnTo>
                  <a:pt x="473" y="190"/>
                </a:lnTo>
                <a:lnTo>
                  <a:pt x="473" y="193"/>
                </a:lnTo>
                <a:lnTo>
                  <a:pt x="473" y="193"/>
                </a:lnTo>
                <a:close/>
                <a:moveTo>
                  <a:pt x="587" y="193"/>
                </a:moveTo>
                <a:lnTo>
                  <a:pt x="587" y="193"/>
                </a:lnTo>
                <a:lnTo>
                  <a:pt x="595" y="193"/>
                </a:lnTo>
                <a:lnTo>
                  <a:pt x="598" y="193"/>
                </a:lnTo>
                <a:lnTo>
                  <a:pt x="601" y="192"/>
                </a:lnTo>
                <a:lnTo>
                  <a:pt x="601" y="192"/>
                </a:lnTo>
                <a:lnTo>
                  <a:pt x="593" y="189"/>
                </a:lnTo>
                <a:lnTo>
                  <a:pt x="587" y="187"/>
                </a:lnTo>
                <a:lnTo>
                  <a:pt x="587" y="187"/>
                </a:lnTo>
                <a:lnTo>
                  <a:pt x="587" y="193"/>
                </a:lnTo>
                <a:lnTo>
                  <a:pt x="587" y="193"/>
                </a:lnTo>
                <a:close/>
                <a:moveTo>
                  <a:pt x="107" y="192"/>
                </a:moveTo>
                <a:lnTo>
                  <a:pt x="107" y="192"/>
                </a:lnTo>
                <a:lnTo>
                  <a:pt x="108" y="189"/>
                </a:lnTo>
                <a:lnTo>
                  <a:pt x="108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90"/>
                </a:lnTo>
                <a:lnTo>
                  <a:pt x="107" y="192"/>
                </a:lnTo>
                <a:lnTo>
                  <a:pt x="107" y="192"/>
                </a:lnTo>
                <a:lnTo>
                  <a:pt x="107" y="192"/>
                </a:lnTo>
                <a:close/>
                <a:moveTo>
                  <a:pt x="422" y="187"/>
                </a:moveTo>
                <a:lnTo>
                  <a:pt x="422" y="187"/>
                </a:lnTo>
                <a:lnTo>
                  <a:pt x="418" y="187"/>
                </a:lnTo>
                <a:lnTo>
                  <a:pt x="413" y="189"/>
                </a:lnTo>
                <a:lnTo>
                  <a:pt x="413" y="189"/>
                </a:lnTo>
                <a:lnTo>
                  <a:pt x="415" y="196"/>
                </a:lnTo>
                <a:lnTo>
                  <a:pt x="415" y="204"/>
                </a:lnTo>
                <a:lnTo>
                  <a:pt x="415" y="204"/>
                </a:lnTo>
                <a:lnTo>
                  <a:pt x="421" y="204"/>
                </a:lnTo>
                <a:lnTo>
                  <a:pt x="422" y="205"/>
                </a:lnTo>
                <a:lnTo>
                  <a:pt x="425" y="204"/>
                </a:lnTo>
                <a:lnTo>
                  <a:pt x="425" y="204"/>
                </a:lnTo>
                <a:lnTo>
                  <a:pt x="422" y="187"/>
                </a:lnTo>
                <a:lnTo>
                  <a:pt x="422" y="187"/>
                </a:lnTo>
                <a:close/>
                <a:moveTo>
                  <a:pt x="486" y="189"/>
                </a:moveTo>
                <a:lnTo>
                  <a:pt x="486" y="189"/>
                </a:lnTo>
                <a:lnTo>
                  <a:pt x="486" y="193"/>
                </a:lnTo>
                <a:lnTo>
                  <a:pt x="486" y="198"/>
                </a:lnTo>
                <a:lnTo>
                  <a:pt x="486" y="198"/>
                </a:lnTo>
                <a:lnTo>
                  <a:pt x="491" y="199"/>
                </a:lnTo>
                <a:lnTo>
                  <a:pt x="495" y="199"/>
                </a:lnTo>
                <a:lnTo>
                  <a:pt x="495" y="199"/>
                </a:lnTo>
                <a:lnTo>
                  <a:pt x="495" y="192"/>
                </a:lnTo>
                <a:lnTo>
                  <a:pt x="495" y="192"/>
                </a:lnTo>
                <a:lnTo>
                  <a:pt x="491" y="189"/>
                </a:lnTo>
                <a:lnTo>
                  <a:pt x="488" y="189"/>
                </a:lnTo>
                <a:lnTo>
                  <a:pt x="486" y="189"/>
                </a:lnTo>
                <a:lnTo>
                  <a:pt x="486" y="189"/>
                </a:lnTo>
                <a:close/>
                <a:moveTo>
                  <a:pt x="410" y="202"/>
                </a:moveTo>
                <a:lnTo>
                  <a:pt x="410" y="202"/>
                </a:lnTo>
                <a:lnTo>
                  <a:pt x="410" y="196"/>
                </a:lnTo>
                <a:lnTo>
                  <a:pt x="409" y="192"/>
                </a:lnTo>
                <a:lnTo>
                  <a:pt x="407" y="189"/>
                </a:lnTo>
                <a:lnTo>
                  <a:pt x="407" y="189"/>
                </a:lnTo>
                <a:lnTo>
                  <a:pt x="409" y="192"/>
                </a:lnTo>
                <a:lnTo>
                  <a:pt x="409" y="196"/>
                </a:lnTo>
                <a:lnTo>
                  <a:pt x="409" y="199"/>
                </a:lnTo>
                <a:lnTo>
                  <a:pt x="410" y="202"/>
                </a:lnTo>
                <a:lnTo>
                  <a:pt x="410" y="202"/>
                </a:lnTo>
                <a:close/>
                <a:moveTo>
                  <a:pt x="451" y="202"/>
                </a:moveTo>
                <a:lnTo>
                  <a:pt x="451" y="202"/>
                </a:lnTo>
                <a:lnTo>
                  <a:pt x="450" y="199"/>
                </a:lnTo>
                <a:lnTo>
                  <a:pt x="450" y="195"/>
                </a:lnTo>
                <a:lnTo>
                  <a:pt x="451" y="192"/>
                </a:lnTo>
                <a:lnTo>
                  <a:pt x="451" y="189"/>
                </a:lnTo>
                <a:lnTo>
                  <a:pt x="451" y="189"/>
                </a:lnTo>
                <a:lnTo>
                  <a:pt x="448" y="190"/>
                </a:lnTo>
                <a:lnTo>
                  <a:pt x="447" y="190"/>
                </a:lnTo>
                <a:lnTo>
                  <a:pt x="442" y="189"/>
                </a:lnTo>
                <a:lnTo>
                  <a:pt x="442" y="189"/>
                </a:lnTo>
                <a:lnTo>
                  <a:pt x="444" y="199"/>
                </a:lnTo>
                <a:lnTo>
                  <a:pt x="447" y="202"/>
                </a:lnTo>
                <a:lnTo>
                  <a:pt x="448" y="202"/>
                </a:lnTo>
                <a:lnTo>
                  <a:pt x="451" y="202"/>
                </a:lnTo>
                <a:lnTo>
                  <a:pt x="451" y="202"/>
                </a:lnTo>
                <a:close/>
                <a:moveTo>
                  <a:pt x="642" y="192"/>
                </a:moveTo>
                <a:lnTo>
                  <a:pt x="642" y="192"/>
                </a:lnTo>
                <a:lnTo>
                  <a:pt x="642" y="189"/>
                </a:lnTo>
                <a:lnTo>
                  <a:pt x="642" y="189"/>
                </a:lnTo>
                <a:lnTo>
                  <a:pt x="639" y="189"/>
                </a:lnTo>
                <a:lnTo>
                  <a:pt x="639" y="189"/>
                </a:lnTo>
                <a:lnTo>
                  <a:pt x="640" y="190"/>
                </a:lnTo>
                <a:lnTo>
                  <a:pt x="642" y="192"/>
                </a:lnTo>
                <a:lnTo>
                  <a:pt x="642" y="192"/>
                </a:lnTo>
                <a:close/>
                <a:moveTo>
                  <a:pt x="386" y="190"/>
                </a:moveTo>
                <a:lnTo>
                  <a:pt x="386" y="190"/>
                </a:lnTo>
                <a:lnTo>
                  <a:pt x="392" y="198"/>
                </a:lnTo>
                <a:lnTo>
                  <a:pt x="396" y="199"/>
                </a:lnTo>
                <a:lnTo>
                  <a:pt x="401" y="202"/>
                </a:lnTo>
                <a:lnTo>
                  <a:pt x="401" y="202"/>
                </a:lnTo>
                <a:lnTo>
                  <a:pt x="401" y="196"/>
                </a:lnTo>
                <a:lnTo>
                  <a:pt x="401" y="189"/>
                </a:lnTo>
                <a:lnTo>
                  <a:pt x="401" y="189"/>
                </a:lnTo>
                <a:lnTo>
                  <a:pt x="393" y="190"/>
                </a:lnTo>
                <a:lnTo>
                  <a:pt x="386" y="190"/>
                </a:lnTo>
                <a:lnTo>
                  <a:pt x="386" y="190"/>
                </a:lnTo>
                <a:close/>
                <a:moveTo>
                  <a:pt x="154" y="192"/>
                </a:moveTo>
                <a:lnTo>
                  <a:pt x="154" y="192"/>
                </a:lnTo>
                <a:lnTo>
                  <a:pt x="152" y="195"/>
                </a:lnTo>
                <a:lnTo>
                  <a:pt x="152" y="198"/>
                </a:lnTo>
                <a:lnTo>
                  <a:pt x="152" y="198"/>
                </a:lnTo>
                <a:lnTo>
                  <a:pt x="155" y="198"/>
                </a:lnTo>
                <a:lnTo>
                  <a:pt x="159" y="196"/>
                </a:lnTo>
                <a:lnTo>
                  <a:pt x="159" y="196"/>
                </a:lnTo>
                <a:lnTo>
                  <a:pt x="159" y="190"/>
                </a:lnTo>
                <a:lnTo>
                  <a:pt x="159" y="190"/>
                </a:lnTo>
                <a:lnTo>
                  <a:pt x="157" y="190"/>
                </a:lnTo>
                <a:lnTo>
                  <a:pt x="154" y="192"/>
                </a:lnTo>
                <a:lnTo>
                  <a:pt x="154" y="192"/>
                </a:lnTo>
                <a:close/>
                <a:moveTo>
                  <a:pt x="561" y="193"/>
                </a:moveTo>
                <a:lnTo>
                  <a:pt x="561" y="193"/>
                </a:lnTo>
                <a:lnTo>
                  <a:pt x="567" y="195"/>
                </a:lnTo>
                <a:lnTo>
                  <a:pt x="570" y="195"/>
                </a:lnTo>
                <a:lnTo>
                  <a:pt x="573" y="193"/>
                </a:lnTo>
                <a:lnTo>
                  <a:pt x="573" y="193"/>
                </a:lnTo>
                <a:lnTo>
                  <a:pt x="570" y="190"/>
                </a:lnTo>
                <a:lnTo>
                  <a:pt x="567" y="190"/>
                </a:lnTo>
                <a:lnTo>
                  <a:pt x="563" y="190"/>
                </a:lnTo>
                <a:lnTo>
                  <a:pt x="561" y="193"/>
                </a:lnTo>
                <a:lnTo>
                  <a:pt x="561" y="193"/>
                </a:lnTo>
                <a:close/>
                <a:moveTo>
                  <a:pt x="21" y="201"/>
                </a:moveTo>
                <a:lnTo>
                  <a:pt x="21" y="201"/>
                </a:lnTo>
                <a:lnTo>
                  <a:pt x="24" y="196"/>
                </a:lnTo>
                <a:lnTo>
                  <a:pt x="27" y="193"/>
                </a:lnTo>
                <a:lnTo>
                  <a:pt x="27" y="193"/>
                </a:lnTo>
                <a:lnTo>
                  <a:pt x="24" y="193"/>
                </a:lnTo>
                <a:lnTo>
                  <a:pt x="24" y="192"/>
                </a:lnTo>
                <a:lnTo>
                  <a:pt x="24" y="192"/>
                </a:lnTo>
                <a:lnTo>
                  <a:pt x="23" y="190"/>
                </a:lnTo>
                <a:lnTo>
                  <a:pt x="23" y="190"/>
                </a:lnTo>
                <a:lnTo>
                  <a:pt x="23" y="193"/>
                </a:lnTo>
                <a:lnTo>
                  <a:pt x="23" y="196"/>
                </a:lnTo>
                <a:lnTo>
                  <a:pt x="21" y="199"/>
                </a:lnTo>
                <a:lnTo>
                  <a:pt x="21" y="201"/>
                </a:lnTo>
                <a:lnTo>
                  <a:pt x="21" y="201"/>
                </a:lnTo>
                <a:close/>
                <a:moveTo>
                  <a:pt x="692" y="193"/>
                </a:moveTo>
                <a:lnTo>
                  <a:pt x="692" y="193"/>
                </a:lnTo>
                <a:lnTo>
                  <a:pt x="695" y="199"/>
                </a:lnTo>
                <a:lnTo>
                  <a:pt x="697" y="202"/>
                </a:lnTo>
                <a:lnTo>
                  <a:pt x="700" y="204"/>
                </a:lnTo>
                <a:lnTo>
                  <a:pt x="700" y="204"/>
                </a:lnTo>
                <a:lnTo>
                  <a:pt x="700" y="198"/>
                </a:lnTo>
                <a:lnTo>
                  <a:pt x="698" y="190"/>
                </a:lnTo>
                <a:lnTo>
                  <a:pt x="698" y="190"/>
                </a:lnTo>
                <a:lnTo>
                  <a:pt x="695" y="192"/>
                </a:lnTo>
                <a:lnTo>
                  <a:pt x="692" y="193"/>
                </a:lnTo>
                <a:lnTo>
                  <a:pt x="692" y="193"/>
                </a:lnTo>
                <a:close/>
                <a:moveTo>
                  <a:pt x="69" y="199"/>
                </a:moveTo>
                <a:lnTo>
                  <a:pt x="69" y="199"/>
                </a:lnTo>
                <a:lnTo>
                  <a:pt x="73" y="198"/>
                </a:lnTo>
                <a:lnTo>
                  <a:pt x="75" y="196"/>
                </a:lnTo>
                <a:lnTo>
                  <a:pt x="76" y="195"/>
                </a:lnTo>
                <a:lnTo>
                  <a:pt x="76" y="195"/>
                </a:lnTo>
                <a:lnTo>
                  <a:pt x="72" y="193"/>
                </a:lnTo>
                <a:lnTo>
                  <a:pt x="67" y="192"/>
                </a:lnTo>
                <a:lnTo>
                  <a:pt x="67" y="192"/>
                </a:lnTo>
                <a:lnTo>
                  <a:pt x="67" y="196"/>
                </a:lnTo>
                <a:lnTo>
                  <a:pt x="69" y="199"/>
                </a:lnTo>
                <a:lnTo>
                  <a:pt x="69" y="199"/>
                </a:lnTo>
                <a:close/>
                <a:moveTo>
                  <a:pt x="354" y="195"/>
                </a:moveTo>
                <a:lnTo>
                  <a:pt x="354" y="195"/>
                </a:lnTo>
                <a:lnTo>
                  <a:pt x="355" y="195"/>
                </a:lnTo>
                <a:lnTo>
                  <a:pt x="357" y="193"/>
                </a:lnTo>
                <a:lnTo>
                  <a:pt x="357" y="193"/>
                </a:lnTo>
                <a:lnTo>
                  <a:pt x="355" y="192"/>
                </a:lnTo>
                <a:lnTo>
                  <a:pt x="354" y="193"/>
                </a:lnTo>
                <a:lnTo>
                  <a:pt x="354" y="195"/>
                </a:lnTo>
                <a:lnTo>
                  <a:pt x="354" y="195"/>
                </a:lnTo>
                <a:close/>
                <a:moveTo>
                  <a:pt x="364" y="198"/>
                </a:moveTo>
                <a:lnTo>
                  <a:pt x="364" y="198"/>
                </a:lnTo>
                <a:lnTo>
                  <a:pt x="367" y="199"/>
                </a:lnTo>
                <a:lnTo>
                  <a:pt x="373" y="199"/>
                </a:lnTo>
                <a:lnTo>
                  <a:pt x="373" y="199"/>
                </a:lnTo>
                <a:lnTo>
                  <a:pt x="372" y="195"/>
                </a:lnTo>
                <a:lnTo>
                  <a:pt x="370" y="192"/>
                </a:lnTo>
                <a:lnTo>
                  <a:pt x="370" y="192"/>
                </a:lnTo>
                <a:lnTo>
                  <a:pt x="370" y="195"/>
                </a:lnTo>
                <a:lnTo>
                  <a:pt x="367" y="196"/>
                </a:lnTo>
                <a:lnTo>
                  <a:pt x="366" y="196"/>
                </a:lnTo>
                <a:lnTo>
                  <a:pt x="364" y="198"/>
                </a:lnTo>
                <a:lnTo>
                  <a:pt x="364" y="198"/>
                </a:lnTo>
                <a:close/>
                <a:moveTo>
                  <a:pt x="378" y="199"/>
                </a:moveTo>
                <a:lnTo>
                  <a:pt x="378" y="199"/>
                </a:lnTo>
                <a:lnTo>
                  <a:pt x="383" y="201"/>
                </a:lnTo>
                <a:lnTo>
                  <a:pt x="387" y="201"/>
                </a:lnTo>
                <a:lnTo>
                  <a:pt x="387" y="201"/>
                </a:lnTo>
                <a:lnTo>
                  <a:pt x="384" y="195"/>
                </a:lnTo>
                <a:lnTo>
                  <a:pt x="378" y="192"/>
                </a:lnTo>
                <a:lnTo>
                  <a:pt x="378" y="192"/>
                </a:lnTo>
                <a:lnTo>
                  <a:pt x="378" y="199"/>
                </a:lnTo>
                <a:lnTo>
                  <a:pt x="378" y="199"/>
                </a:lnTo>
                <a:close/>
                <a:moveTo>
                  <a:pt x="457" y="193"/>
                </a:moveTo>
                <a:lnTo>
                  <a:pt x="457" y="193"/>
                </a:lnTo>
                <a:lnTo>
                  <a:pt x="457" y="198"/>
                </a:lnTo>
                <a:lnTo>
                  <a:pt x="459" y="202"/>
                </a:lnTo>
                <a:lnTo>
                  <a:pt x="459" y="202"/>
                </a:lnTo>
                <a:lnTo>
                  <a:pt x="463" y="202"/>
                </a:lnTo>
                <a:lnTo>
                  <a:pt x="468" y="202"/>
                </a:lnTo>
                <a:lnTo>
                  <a:pt x="468" y="202"/>
                </a:lnTo>
                <a:lnTo>
                  <a:pt x="468" y="198"/>
                </a:lnTo>
                <a:lnTo>
                  <a:pt x="465" y="195"/>
                </a:lnTo>
                <a:lnTo>
                  <a:pt x="462" y="193"/>
                </a:lnTo>
                <a:lnTo>
                  <a:pt x="457" y="193"/>
                </a:lnTo>
                <a:lnTo>
                  <a:pt x="457" y="193"/>
                </a:lnTo>
                <a:close/>
                <a:moveTo>
                  <a:pt x="119" y="196"/>
                </a:moveTo>
                <a:lnTo>
                  <a:pt x="119" y="196"/>
                </a:lnTo>
                <a:lnTo>
                  <a:pt x="119" y="201"/>
                </a:lnTo>
                <a:lnTo>
                  <a:pt x="117" y="204"/>
                </a:lnTo>
                <a:lnTo>
                  <a:pt x="117" y="204"/>
                </a:lnTo>
                <a:lnTo>
                  <a:pt x="128" y="199"/>
                </a:lnTo>
                <a:lnTo>
                  <a:pt x="133" y="196"/>
                </a:lnTo>
                <a:lnTo>
                  <a:pt x="137" y="195"/>
                </a:lnTo>
                <a:lnTo>
                  <a:pt x="137" y="195"/>
                </a:lnTo>
                <a:lnTo>
                  <a:pt x="137" y="193"/>
                </a:lnTo>
                <a:lnTo>
                  <a:pt x="137" y="193"/>
                </a:lnTo>
                <a:lnTo>
                  <a:pt x="137" y="193"/>
                </a:lnTo>
                <a:lnTo>
                  <a:pt x="128" y="195"/>
                </a:lnTo>
                <a:lnTo>
                  <a:pt x="119" y="196"/>
                </a:lnTo>
                <a:lnTo>
                  <a:pt x="119" y="196"/>
                </a:lnTo>
                <a:close/>
                <a:moveTo>
                  <a:pt x="163" y="199"/>
                </a:moveTo>
                <a:lnTo>
                  <a:pt x="163" y="199"/>
                </a:lnTo>
                <a:lnTo>
                  <a:pt x="168" y="198"/>
                </a:lnTo>
                <a:lnTo>
                  <a:pt x="174" y="198"/>
                </a:lnTo>
                <a:lnTo>
                  <a:pt x="177" y="196"/>
                </a:lnTo>
                <a:lnTo>
                  <a:pt x="180" y="193"/>
                </a:lnTo>
                <a:lnTo>
                  <a:pt x="180" y="193"/>
                </a:lnTo>
                <a:lnTo>
                  <a:pt x="171" y="196"/>
                </a:lnTo>
                <a:lnTo>
                  <a:pt x="163" y="199"/>
                </a:lnTo>
                <a:lnTo>
                  <a:pt x="163" y="199"/>
                </a:lnTo>
                <a:close/>
                <a:moveTo>
                  <a:pt x="242" y="198"/>
                </a:moveTo>
                <a:lnTo>
                  <a:pt x="242" y="198"/>
                </a:lnTo>
                <a:lnTo>
                  <a:pt x="250" y="198"/>
                </a:lnTo>
                <a:lnTo>
                  <a:pt x="253" y="196"/>
                </a:lnTo>
                <a:lnTo>
                  <a:pt x="255" y="193"/>
                </a:lnTo>
                <a:lnTo>
                  <a:pt x="255" y="193"/>
                </a:lnTo>
                <a:lnTo>
                  <a:pt x="248" y="193"/>
                </a:lnTo>
                <a:lnTo>
                  <a:pt x="244" y="193"/>
                </a:lnTo>
                <a:lnTo>
                  <a:pt x="244" y="193"/>
                </a:lnTo>
                <a:lnTo>
                  <a:pt x="242" y="196"/>
                </a:lnTo>
                <a:lnTo>
                  <a:pt x="242" y="198"/>
                </a:lnTo>
                <a:lnTo>
                  <a:pt x="242" y="198"/>
                </a:lnTo>
                <a:close/>
                <a:moveTo>
                  <a:pt x="312" y="195"/>
                </a:moveTo>
                <a:lnTo>
                  <a:pt x="312" y="195"/>
                </a:lnTo>
                <a:lnTo>
                  <a:pt x="312" y="198"/>
                </a:lnTo>
                <a:lnTo>
                  <a:pt x="312" y="199"/>
                </a:lnTo>
                <a:lnTo>
                  <a:pt x="312" y="199"/>
                </a:lnTo>
                <a:lnTo>
                  <a:pt x="325" y="198"/>
                </a:lnTo>
                <a:lnTo>
                  <a:pt x="335" y="193"/>
                </a:lnTo>
                <a:lnTo>
                  <a:pt x="335" y="193"/>
                </a:lnTo>
                <a:lnTo>
                  <a:pt x="323" y="193"/>
                </a:lnTo>
                <a:lnTo>
                  <a:pt x="312" y="195"/>
                </a:lnTo>
                <a:lnTo>
                  <a:pt x="312" y="195"/>
                </a:lnTo>
                <a:close/>
                <a:moveTo>
                  <a:pt x="532" y="193"/>
                </a:moveTo>
                <a:lnTo>
                  <a:pt x="532" y="193"/>
                </a:lnTo>
                <a:lnTo>
                  <a:pt x="532" y="195"/>
                </a:lnTo>
                <a:lnTo>
                  <a:pt x="534" y="195"/>
                </a:lnTo>
                <a:lnTo>
                  <a:pt x="537" y="196"/>
                </a:lnTo>
                <a:lnTo>
                  <a:pt x="537" y="196"/>
                </a:lnTo>
                <a:lnTo>
                  <a:pt x="535" y="195"/>
                </a:lnTo>
                <a:lnTo>
                  <a:pt x="535" y="193"/>
                </a:lnTo>
                <a:lnTo>
                  <a:pt x="532" y="193"/>
                </a:lnTo>
                <a:lnTo>
                  <a:pt x="532" y="193"/>
                </a:lnTo>
                <a:close/>
                <a:moveTo>
                  <a:pt x="732" y="209"/>
                </a:moveTo>
                <a:lnTo>
                  <a:pt x="732" y="209"/>
                </a:lnTo>
                <a:lnTo>
                  <a:pt x="733" y="201"/>
                </a:lnTo>
                <a:lnTo>
                  <a:pt x="732" y="193"/>
                </a:lnTo>
                <a:lnTo>
                  <a:pt x="732" y="193"/>
                </a:lnTo>
                <a:lnTo>
                  <a:pt x="730" y="201"/>
                </a:lnTo>
                <a:lnTo>
                  <a:pt x="729" y="205"/>
                </a:lnTo>
                <a:lnTo>
                  <a:pt x="732" y="209"/>
                </a:lnTo>
                <a:lnTo>
                  <a:pt x="732" y="209"/>
                </a:lnTo>
                <a:close/>
                <a:moveTo>
                  <a:pt x="750" y="227"/>
                </a:moveTo>
                <a:lnTo>
                  <a:pt x="750" y="227"/>
                </a:lnTo>
                <a:lnTo>
                  <a:pt x="752" y="221"/>
                </a:lnTo>
                <a:lnTo>
                  <a:pt x="752" y="216"/>
                </a:lnTo>
                <a:lnTo>
                  <a:pt x="749" y="207"/>
                </a:lnTo>
                <a:lnTo>
                  <a:pt x="739" y="193"/>
                </a:lnTo>
                <a:lnTo>
                  <a:pt x="739" y="193"/>
                </a:lnTo>
                <a:lnTo>
                  <a:pt x="741" y="202"/>
                </a:lnTo>
                <a:lnTo>
                  <a:pt x="742" y="212"/>
                </a:lnTo>
                <a:lnTo>
                  <a:pt x="746" y="221"/>
                </a:lnTo>
                <a:lnTo>
                  <a:pt x="747" y="224"/>
                </a:lnTo>
                <a:lnTo>
                  <a:pt x="750" y="227"/>
                </a:lnTo>
                <a:lnTo>
                  <a:pt x="750" y="227"/>
                </a:lnTo>
                <a:close/>
                <a:moveTo>
                  <a:pt x="53" y="215"/>
                </a:moveTo>
                <a:lnTo>
                  <a:pt x="53" y="215"/>
                </a:lnTo>
                <a:lnTo>
                  <a:pt x="55" y="213"/>
                </a:lnTo>
                <a:lnTo>
                  <a:pt x="58" y="210"/>
                </a:lnTo>
                <a:lnTo>
                  <a:pt x="61" y="204"/>
                </a:lnTo>
                <a:lnTo>
                  <a:pt x="61" y="198"/>
                </a:lnTo>
                <a:lnTo>
                  <a:pt x="59" y="196"/>
                </a:lnTo>
                <a:lnTo>
                  <a:pt x="58" y="195"/>
                </a:lnTo>
                <a:lnTo>
                  <a:pt x="58" y="195"/>
                </a:lnTo>
                <a:lnTo>
                  <a:pt x="55" y="202"/>
                </a:lnTo>
                <a:lnTo>
                  <a:pt x="53" y="215"/>
                </a:lnTo>
                <a:lnTo>
                  <a:pt x="53" y="215"/>
                </a:lnTo>
                <a:close/>
                <a:moveTo>
                  <a:pt x="277" y="195"/>
                </a:moveTo>
                <a:lnTo>
                  <a:pt x="277" y="195"/>
                </a:lnTo>
                <a:lnTo>
                  <a:pt x="276" y="202"/>
                </a:lnTo>
                <a:lnTo>
                  <a:pt x="274" y="207"/>
                </a:lnTo>
                <a:lnTo>
                  <a:pt x="276" y="210"/>
                </a:lnTo>
                <a:lnTo>
                  <a:pt x="276" y="210"/>
                </a:lnTo>
                <a:lnTo>
                  <a:pt x="288" y="207"/>
                </a:lnTo>
                <a:lnTo>
                  <a:pt x="294" y="205"/>
                </a:lnTo>
                <a:lnTo>
                  <a:pt x="300" y="202"/>
                </a:lnTo>
                <a:lnTo>
                  <a:pt x="300" y="202"/>
                </a:lnTo>
                <a:lnTo>
                  <a:pt x="300" y="198"/>
                </a:lnTo>
                <a:lnTo>
                  <a:pt x="299" y="195"/>
                </a:lnTo>
                <a:lnTo>
                  <a:pt x="299" y="195"/>
                </a:lnTo>
                <a:lnTo>
                  <a:pt x="287" y="195"/>
                </a:lnTo>
                <a:lnTo>
                  <a:pt x="277" y="195"/>
                </a:lnTo>
                <a:lnTo>
                  <a:pt x="277" y="195"/>
                </a:lnTo>
                <a:close/>
                <a:moveTo>
                  <a:pt x="305" y="202"/>
                </a:moveTo>
                <a:lnTo>
                  <a:pt x="305" y="202"/>
                </a:lnTo>
                <a:lnTo>
                  <a:pt x="306" y="201"/>
                </a:lnTo>
                <a:lnTo>
                  <a:pt x="306" y="199"/>
                </a:lnTo>
                <a:lnTo>
                  <a:pt x="306" y="195"/>
                </a:lnTo>
                <a:lnTo>
                  <a:pt x="306" y="195"/>
                </a:lnTo>
                <a:lnTo>
                  <a:pt x="305" y="195"/>
                </a:lnTo>
                <a:lnTo>
                  <a:pt x="305" y="195"/>
                </a:lnTo>
                <a:lnTo>
                  <a:pt x="303" y="198"/>
                </a:lnTo>
                <a:lnTo>
                  <a:pt x="305" y="202"/>
                </a:lnTo>
                <a:lnTo>
                  <a:pt x="305" y="202"/>
                </a:lnTo>
                <a:close/>
                <a:moveTo>
                  <a:pt x="345" y="198"/>
                </a:moveTo>
                <a:lnTo>
                  <a:pt x="345" y="198"/>
                </a:lnTo>
                <a:lnTo>
                  <a:pt x="348" y="196"/>
                </a:lnTo>
                <a:lnTo>
                  <a:pt x="348" y="196"/>
                </a:lnTo>
                <a:lnTo>
                  <a:pt x="348" y="195"/>
                </a:lnTo>
                <a:lnTo>
                  <a:pt x="348" y="195"/>
                </a:lnTo>
                <a:lnTo>
                  <a:pt x="345" y="195"/>
                </a:lnTo>
                <a:lnTo>
                  <a:pt x="345" y="196"/>
                </a:lnTo>
                <a:lnTo>
                  <a:pt x="345" y="198"/>
                </a:lnTo>
                <a:lnTo>
                  <a:pt x="345" y="198"/>
                </a:lnTo>
                <a:close/>
                <a:moveTo>
                  <a:pt x="503" y="198"/>
                </a:moveTo>
                <a:lnTo>
                  <a:pt x="503" y="198"/>
                </a:lnTo>
                <a:lnTo>
                  <a:pt x="511" y="198"/>
                </a:lnTo>
                <a:lnTo>
                  <a:pt x="511" y="198"/>
                </a:lnTo>
                <a:lnTo>
                  <a:pt x="508" y="196"/>
                </a:lnTo>
                <a:lnTo>
                  <a:pt x="503" y="195"/>
                </a:lnTo>
                <a:lnTo>
                  <a:pt x="503" y="195"/>
                </a:lnTo>
                <a:lnTo>
                  <a:pt x="503" y="198"/>
                </a:lnTo>
                <a:lnTo>
                  <a:pt x="503" y="198"/>
                </a:lnTo>
                <a:close/>
                <a:moveTo>
                  <a:pt x="517" y="198"/>
                </a:moveTo>
                <a:lnTo>
                  <a:pt x="517" y="198"/>
                </a:lnTo>
                <a:lnTo>
                  <a:pt x="520" y="198"/>
                </a:lnTo>
                <a:lnTo>
                  <a:pt x="521" y="198"/>
                </a:lnTo>
                <a:lnTo>
                  <a:pt x="523" y="198"/>
                </a:lnTo>
                <a:lnTo>
                  <a:pt x="523" y="198"/>
                </a:lnTo>
                <a:lnTo>
                  <a:pt x="520" y="195"/>
                </a:lnTo>
                <a:lnTo>
                  <a:pt x="517" y="195"/>
                </a:lnTo>
                <a:lnTo>
                  <a:pt x="517" y="195"/>
                </a:lnTo>
                <a:lnTo>
                  <a:pt x="517" y="196"/>
                </a:lnTo>
                <a:lnTo>
                  <a:pt x="517" y="198"/>
                </a:lnTo>
                <a:lnTo>
                  <a:pt x="517" y="198"/>
                </a:lnTo>
                <a:close/>
                <a:moveTo>
                  <a:pt x="204" y="199"/>
                </a:moveTo>
                <a:lnTo>
                  <a:pt x="204" y="199"/>
                </a:lnTo>
                <a:lnTo>
                  <a:pt x="206" y="199"/>
                </a:lnTo>
                <a:lnTo>
                  <a:pt x="207" y="198"/>
                </a:lnTo>
                <a:lnTo>
                  <a:pt x="207" y="195"/>
                </a:lnTo>
                <a:lnTo>
                  <a:pt x="207" y="195"/>
                </a:lnTo>
                <a:lnTo>
                  <a:pt x="206" y="195"/>
                </a:lnTo>
                <a:lnTo>
                  <a:pt x="206" y="195"/>
                </a:lnTo>
                <a:lnTo>
                  <a:pt x="206" y="198"/>
                </a:lnTo>
                <a:lnTo>
                  <a:pt x="204" y="199"/>
                </a:lnTo>
                <a:lnTo>
                  <a:pt x="204" y="199"/>
                </a:lnTo>
                <a:close/>
                <a:moveTo>
                  <a:pt x="230" y="202"/>
                </a:moveTo>
                <a:lnTo>
                  <a:pt x="230" y="202"/>
                </a:lnTo>
                <a:lnTo>
                  <a:pt x="233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199"/>
                </a:lnTo>
                <a:lnTo>
                  <a:pt x="232" y="196"/>
                </a:lnTo>
                <a:lnTo>
                  <a:pt x="230" y="196"/>
                </a:lnTo>
                <a:lnTo>
                  <a:pt x="227" y="196"/>
                </a:lnTo>
                <a:lnTo>
                  <a:pt x="227" y="196"/>
                </a:lnTo>
                <a:lnTo>
                  <a:pt x="229" y="199"/>
                </a:lnTo>
                <a:lnTo>
                  <a:pt x="230" y="202"/>
                </a:lnTo>
                <a:lnTo>
                  <a:pt x="230" y="202"/>
                </a:lnTo>
                <a:close/>
                <a:moveTo>
                  <a:pt x="265" y="198"/>
                </a:moveTo>
                <a:lnTo>
                  <a:pt x="265" y="198"/>
                </a:lnTo>
                <a:lnTo>
                  <a:pt x="265" y="199"/>
                </a:lnTo>
                <a:lnTo>
                  <a:pt x="265" y="201"/>
                </a:lnTo>
                <a:lnTo>
                  <a:pt x="265" y="201"/>
                </a:lnTo>
                <a:lnTo>
                  <a:pt x="267" y="202"/>
                </a:lnTo>
                <a:lnTo>
                  <a:pt x="267" y="202"/>
                </a:lnTo>
                <a:lnTo>
                  <a:pt x="268" y="204"/>
                </a:lnTo>
                <a:lnTo>
                  <a:pt x="270" y="205"/>
                </a:lnTo>
                <a:lnTo>
                  <a:pt x="270" y="205"/>
                </a:lnTo>
                <a:lnTo>
                  <a:pt x="271" y="199"/>
                </a:lnTo>
                <a:lnTo>
                  <a:pt x="271" y="198"/>
                </a:lnTo>
                <a:lnTo>
                  <a:pt x="270" y="195"/>
                </a:lnTo>
                <a:lnTo>
                  <a:pt x="270" y="195"/>
                </a:lnTo>
                <a:lnTo>
                  <a:pt x="267" y="196"/>
                </a:lnTo>
                <a:lnTo>
                  <a:pt x="265" y="198"/>
                </a:lnTo>
                <a:lnTo>
                  <a:pt x="265" y="198"/>
                </a:lnTo>
                <a:close/>
                <a:moveTo>
                  <a:pt x="721" y="218"/>
                </a:moveTo>
                <a:lnTo>
                  <a:pt x="721" y="218"/>
                </a:lnTo>
                <a:lnTo>
                  <a:pt x="721" y="212"/>
                </a:lnTo>
                <a:lnTo>
                  <a:pt x="720" y="205"/>
                </a:lnTo>
                <a:lnTo>
                  <a:pt x="715" y="195"/>
                </a:lnTo>
                <a:lnTo>
                  <a:pt x="715" y="195"/>
                </a:lnTo>
                <a:lnTo>
                  <a:pt x="717" y="209"/>
                </a:lnTo>
                <a:lnTo>
                  <a:pt x="718" y="215"/>
                </a:lnTo>
                <a:lnTo>
                  <a:pt x="721" y="218"/>
                </a:lnTo>
                <a:lnTo>
                  <a:pt x="721" y="218"/>
                </a:lnTo>
                <a:close/>
                <a:moveTo>
                  <a:pt x="143" y="202"/>
                </a:moveTo>
                <a:lnTo>
                  <a:pt x="143" y="202"/>
                </a:lnTo>
                <a:lnTo>
                  <a:pt x="145" y="202"/>
                </a:lnTo>
                <a:lnTo>
                  <a:pt x="146" y="201"/>
                </a:lnTo>
                <a:lnTo>
                  <a:pt x="146" y="196"/>
                </a:lnTo>
                <a:lnTo>
                  <a:pt x="146" y="196"/>
                </a:lnTo>
                <a:lnTo>
                  <a:pt x="145" y="196"/>
                </a:lnTo>
                <a:lnTo>
                  <a:pt x="145" y="196"/>
                </a:lnTo>
                <a:lnTo>
                  <a:pt x="143" y="196"/>
                </a:lnTo>
                <a:lnTo>
                  <a:pt x="143" y="199"/>
                </a:lnTo>
                <a:lnTo>
                  <a:pt x="143" y="202"/>
                </a:lnTo>
                <a:lnTo>
                  <a:pt x="143" y="202"/>
                </a:lnTo>
                <a:close/>
                <a:moveTo>
                  <a:pt x="671" y="205"/>
                </a:moveTo>
                <a:lnTo>
                  <a:pt x="671" y="205"/>
                </a:lnTo>
                <a:lnTo>
                  <a:pt x="672" y="201"/>
                </a:lnTo>
                <a:lnTo>
                  <a:pt x="672" y="199"/>
                </a:lnTo>
                <a:lnTo>
                  <a:pt x="672" y="196"/>
                </a:lnTo>
                <a:lnTo>
                  <a:pt x="672" y="196"/>
                </a:lnTo>
                <a:lnTo>
                  <a:pt x="669" y="196"/>
                </a:lnTo>
                <a:lnTo>
                  <a:pt x="665" y="196"/>
                </a:lnTo>
                <a:lnTo>
                  <a:pt x="665" y="196"/>
                </a:lnTo>
                <a:lnTo>
                  <a:pt x="665" y="199"/>
                </a:lnTo>
                <a:lnTo>
                  <a:pt x="665" y="202"/>
                </a:lnTo>
                <a:lnTo>
                  <a:pt x="668" y="204"/>
                </a:lnTo>
                <a:lnTo>
                  <a:pt x="671" y="205"/>
                </a:lnTo>
                <a:lnTo>
                  <a:pt x="671" y="205"/>
                </a:lnTo>
                <a:close/>
                <a:moveTo>
                  <a:pt x="82" y="204"/>
                </a:moveTo>
                <a:lnTo>
                  <a:pt x="82" y="204"/>
                </a:lnTo>
                <a:lnTo>
                  <a:pt x="87" y="204"/>
                </a:lnTo>
                <a:lnTo>
                  <a:pt x="91" y="205"/>
                </a:lnTo>
                <a:lnTo>
                  <a:pt x="91" y="205"/>
                </a:lnTo>
                <a:lnTo>
                  <a:pt x="93" y="201"/>
                </a:lnTo>
                <a:lnTo>
                  <a:pt x="93" y="196"/>
                </a:lnTo>
                <a:lnTo>
                  <a:pt x="93" y="196"/>
                </a:lnTo>
                <a:lnTo>
                  <a:pt x="88" y="196"/>
                </a:lnTo>
                <a:lnTo>
                  <a:pt x="84" y="196"/>
                </a:lnTo>
                <a:lnTo>
                  <a:pt x="82" y="199"/>
                </a:lnTo>
                <a:lnTo>
                  <a:pt x="82" y="204"/>
                </a:lnTo>
                <a:lnTo>
                  <a:pt x="82" y="204"/>
                </a:lnTo>
                <a:close/>
                <a:moveTo>
                  <a:pt x="107" y="205"/>
                </a:moveTo>
                <a:lnTo>
                  <a:pt x="107" y="205"/>
                </a:lnTo>
                <a:lnTo>
                  <a:pt x="108" y="201"/>
                </a:lnTo>
                <a:lnTo>
                  <a:pt x="108" y="196"/>
                </a:lnTo>
                <a:lnTo>
                  <a:pt x="108" y="196"/>
                </a:lnTo>
                <a:lnTo>
                  <a:pt x="107" y="196"/>
                </a:lnTo>
                <a:lnTo>
                  <a:pt x="107" y="196"/>
                </a:lnTo>
                <a:lnTo>
                  <a:pt x="105" y="201"/>
                </a:lnTo>
                <a:lnTo>
                  <a:pt x="105" y="204"/>
                </a:lnTo>
                <a:lnTo>
                  <a:pt x="107" y="205"/>
                </a:lnTo>
                <a:lnTo>
                  <a:pt x="107" y="205"/>
                </a:lnTo>
                <a:close/>
                <a:moveTo>
                  <a:pt x="630" y="198"/>
                </a:moveTo>
                <a:lnTo>
                  <a:pt x="630" y="198"/>
                </a:lnTo>
                <a:lnTo>
                  <a:pt x="631" y="201"/>
                </a:lnTo>
                <a:lnTo>
                  <a:pt x="636" y="204"/>
                </a:lnTo>
                <a:lnTo>
                  <a:pt x="645" y="207"/>
                </a:lnTo>
                <a:lnTo>
                  <a:pt x="645" y="207"/>
                </a:lnTo>
                <a:lnTo>
                  <a:pt x="645" y="202"/>
                </a:lnTo>
                <a:lnTo>
                  <a:pt x="645" y="198"/>
                </a:lnTo>
                <a:lnTo>
                  <a:pt x="645" y="198"/>
                </a:lnTo>
                <a:lnTo>
                  <a:pt x="642" y="196"/>
                </a:lnTo>
                <a:lnTo>
                  <a:pt x="637" y="196"/>
                </a:lnTo>
                <a:lnTo>
                  <a:pt x="630" y="198"/>
                </a:lnTo>
                <a:lnTo>
                  <a:pt x="630" y="198"/>
                </a:lnTo>
                <a:close/>
                <a:moveTo>
                  <a:pt x="192" y="199"/>
                </a:moveTo>
                <a:lnTo>
                  <a:pt x="192" y="199"/>
                </a:lnTo>
                <a:lnTo>
                  <a:pt x="192" y="202"/>
                </a:lnTo>
                <a:lnTo>
                  <a:pt x="192" y="207"/>
                </a:lnTo>
                <a:lnTo>
                  <a:pt x="192" y="207"/>
                </a:lnTo>
                <a:lnTo>
                  <a:pt x="195" y="205"/>
                </a:lnTo>
                <a:lnTo>
                  <a:pt x="197" y="204"/>
                </a:lnTo>
                <a:lnTo>
                  <a:pt x="200" y="201"/>
                </a:lnTo>
                <a:lnTo>
                  <a:pt x="200" y="198"/>
                </a:lnTo>
                <a:lnTo>
                  <a:pt x="200" y="198"/>
                </a:lnTo>
                <a:lnTo>
                  <a:pt x="195" y="198"/>
                </a:lnTo>
                <a:lnTo>
                  <a:pt x="192" y="199"/>
                </a:lnTo>
                <a:lnTo>
                  <a:pt x="192" y="199"/>
                </a:lnTo>
                <a:close/>
                <a:moveTo>
                  <a:pt x="219" y="205"/>
                </a:moveTo>
                <a:lnTo>
                  <a:pt x="219" y="205"/>
                </a:lnTo>
                <a:lnTo>
                  <a:pt x="223" y="205"/>
                </a:lnTo>
                <a:lnTo>
                  <a:pt x="226" y="204"/>
                </a:lnTo>
                <a:lnTo>
                  <a:pt x="226" y="204"/>
                </a:lnTo>
                <a:lnTo>
                  <a:pt x="224" y="202"/>
                </a:lnTo>
                <a:lnTo>
                  <a:pt x="224" y="201"/>
                </a:lnTo>
                <a:lnTo>
                  <a:pt x="224" y="199"/>
                </a:lnTo>
                <a:lnTo>
                  <a:pt x="224" y="198"/>
                </a:lnTo>
                <a:lnTo>
                  <a:pt x="224" y="198"/>
                </a:lnTo>
                <a:lnTo>
                  <a:pt x="221" y="198"/>
                </a:lnTo>
                <a:lnTo>
                  <a:pt x="221" y="198"/>
                </a:lnTo>
                <a:lnTo>
                  <a:pt x="219" y="201"/>
                </a:lnTo>
                <a:lnTo>
                  <a:pt x="219" y="205"/>
                </a:lnTo>
                <a:lnTo>
                  <a:pt x="219" y="205"/>
                </a:lnTo>
                <a:close/>
                <a:moveTo>
                  <a:pt x="482" y="199"/>
                </a:moveTo>
                <a:lnTo>
                  <a:pt x="482" y="199"/>
                </a:lnTo>
                <a:lnTo>
                  <a:pt x="480" y="198"/>
                </a:lnTo>
                <a:lnTo>
                  <a:pt x="479" y="198"/>
                </a:lnTo>
                <a:lnTo>
                  <a:pt x="476" y="198"/>
                </a:lnTo>
                <a:lnTo>
                  <a:pt x="476" y="198"/>
                </a:lnTo>
                <a:lnTo>
                  <a:pt x="476" y="199"/>
                </a:lnTo>
                <a:lnTo>
                  <a:pt x="477" y="199"/>
                </a:lnTo>
                <a:lnTo>
                  <a:pt x="479" y="201"/>
                </a:lnTo>
                <a:lnTo>
                  <a:pt x="482" y="199"/>
                </a:lnTo>
                <a:lnTo>
                  <a:pt x="482" y="199"/>
                </a:lnTo>
                <a:close/>
                <a:moveTo>
                  <a:pt x="674" y="207"/>
                </a:moveTo>
                <a:lnTo>
                  <a:pt x="674" y="207"/>
                </a:lnTo>
                <a:lnTo>
                  <a:pt x="677" y="205"/>
                </a:lnTo>
                <a:lnTo>
                  <a:pt x="680" y="204"/>
                </a:lnTo>
                <a:lnTo>
                  <a:pt x="681" y="202"/>
                </a:lnTo>
                <a:lnTo>
                  <a:pt x="681" y="199"/>
                </a:lnTo>
                <a:lnTo>
                  <a:pt x="681" y="199"/>
                </a:lnTo>
                <a:lnTo>
                  <a:pt x="680" y="198"/>
                </a:lnTo>
                <a:lnTo>
                  <a:pt x="680" y="198"/>
                </a:lnTo>
                <a:lnTo>
                  <a:pt x="680" y="198"/>
                </a:lnTo>
                <a:lnTo>
                  <a:pt x="675" y="198"/>
                </a:lnTo>
                <a:lnTo>
                  <a:pt x="675" y="198"/>
                </a:lnTo>
                <a:lnTo>
                  <a:pt x="674" y="207"/>
                </a:lnTo>
                <a:lnTo>
                  <a:pt x="674" y="207"/>
                </a:lnTo>
                <a:close/>
                <a:moveTo>
                  <a:pt x="326" y="202"/>
                </a:moveTo>
                <a:lnTo>
                  <a:pt x="326" y="202"/>
                </a:lnTo>
                <a:lnTo>
                  <a:pt x="329" y="202"/>
                </a:lnTo>
                <a:lnTo>
                  <a:pt x="331" y="201"/>
                </a:lnTo>
                <a:lnTo>
                  <a:pt x="334" y="201"/>
                </a:lnTo>
                <a:lnTo>
                  <a:pt x="335" y="201"/>
                </a:lnTo>
                <a:lnTo>
                  <a:pt x="335" y="201"/>
                </a:lnTo>
                <a:lnTo>
                  <a:pt x="335" y="198"/>
                </a:lnTo>
                <a:lnTo>
                  <a:pt x="335" y="198"/>
                </a:lnTo>
                <a:lnTo>
                  <a:pt x="331" y="199"/>
                </a:lnTo>
                <a:lnTo>
                  <a:pt x="326" y="202"/>
                </a:lnTo>
                <a:lnTo>
                  <a:pt x="326" y="202"/>
                </a:lnTo>
                <a:close/>
                <a:moveTo>
                  <a:pt x="588" y="198"/>
                </a:moveTo>
                <a:lnTo>
                  <a:pt x="588" y="198"/>
                </a:lnTo>
                <a:lnTo>
                  <a:pt x="590" y="201"/>
                </a:lnTo>
                <a:lnTo>
                  <a:pt x="592" y="202"/>
                </a:lnTo>
                <a:lnTo>
                  <a:pt x="592" y="202"/>
                </a:lnTo>
                <a:lnTo>
                  <a:pt x="593" y="201"/>
                </a:lnTo>
                <a:lnTo>
                  <a:pt x="595" y="198"/>
                </a:lnTo>
                <a:lnTo>
                  <a:pt x="595" y="198"/>
                </a:lnTo>
                <a:lnTo>
                  <a:pt x="592" y="198"/>
                </a:lnTo>
                <a:lnTo>
                  <a:pt x="588" y="198"/>
                </a:lnTo>
                <a:lnTo>
                  <a:pt x="588" y="198"/>
                </a:lnTo>
                <a:close/>
                <a:moveTo>
                  <a:pt x="610" y="205"/>
                </a:moveTo>
                <a:lnTo>
                  <a:pt x="610" y="205"/>
                </a:lnTo>
                <a:lnTo>
                  <a:pt x="608" y="202"/>
                </a:lnTo>
                <a:lnTo>
                  <a:pt x="608" y="199"/>
                </a:lnTo>
                <a:lnTo>
                  <a:pt x="608" y="198"/>
                </a:lnTo>
                <a:lnTo>
                  <a:pt x="608" y="198"/>
                </a:lnTo>
                <a:lnTo>
                  <a:pt x="607" y="199"/>
                </a:lnTo>
                <a:lnTo>
                  <a:pt x="607" y="201"/>
                </a:lnTo>
                <a:lnTo>
                  <a:pt x="608" y="204"/>
                </a:lnTo>
                <a:lnTo>
                  <a:pt x="610" y="205"/>
                </a:lnTo>
                <a:lnTo>
                  <a:pt x="610" y="205"/>
                </a:lnTo>
                <a:close/>
                <a:moveTo>
                  <a:pt x="128" y="204"/>
                </a:moveTo>
                <a:lnTo>
                  <a:pt x="128" y="204"/>
                </a:lnTo>
                <a:lnTo>
                  <a:pt x="134" y="204"/>
                </a:lnTo>
                <a:lnTo>
                  <a:pt x="139" y="204"/>
                </a:lnTo>
                <a:lnTo>
                  <a:pt x="139" y="204"/>
                </a:lnTo>
                <a:lnTo>
                  <a:pt x="139" y="199"/>
                </a:lnTo>
                <a:lnTo>
                  <a:pt x="139" y="199"/>
                </a:lnTo>
                <a:lnTo>
                  <a:pt x="133" y="201"/>
                </a:lnTo>
                <a:lnTo>
                  <a:pt x="128" y="204"/>
                </a:lnTo>
                <a:lnTo>
                  <a:pt x="128" y="204"/>
                </a:lnTo>
                <a:close/>
                <a:moveTo>
                  <a:pt x="244" y="205"/>
                </a:moveTo>
                <a:lnTo>
                  <a:pt x="244" y="205"/>
                </a:lnTo>
                <a:lnTo>
                  <a:pt x="248" y="210"/>
                </a:lnTo>
                <a:lnTo>
                  <a:pt x="250" y="213"/>
                </a:lnTo>
                <a:lnTo>
                  <a:pt x="253" y="216"/>
                </a:lnTo>
                <a:lnTo>
                  <a:pt x="253" y="216"/>
                </a:lnTo>
                <a:lnTo>
                  <a:pt x="255" y="209"/>
                </a:lnTo>
                <a:lnTo>
                  <a:pt x="256" y="199"/>
                </a:lnTo>
                <a:lnTo>
                  <a:pt x="256" y="199"/>
                </a:lnTo>
                <a:lnTo>
                  <a:pt x="250" y="202"/>
                </a:lnTo>
                <a:lnTo>
                  <a:pt x="247" y="202"/>
                </a:lnTo>
                <a:lnTo>
                  <a:pt x="244" y="205"/>
                </a:lnTo>
                <a:lnTo>
                  <a:pt x="244" y="205"/>
                </a:lnTo>
                <a:close/>
                <a:moveTo>
                  <a:pt x="213" y="207"/>
                </a:moveTo>
                <a:lnTo>
                  <a:pt x="213" y="207"/>
                </a:lnTo>
                <a:lnTo>
                  <a:pt x="215" y="207"/>
                </a:lnTo>
                <a:lnTo>
                  <a:pt x="215" y="204"/>
                </a:lnTo>
                <a:lnTo>
                  <a:pt x="215" y="202"/>
                </a:lnTo>
                <a:lnTo>
                  <a:pt x="213" y="201"/>
                </a:lnTo>
                <a:lnTo>
                  <a:pt x="213" y="201"/>
                </a:lnTo>
                <a:lnTo>
                  <a:pt x="212" y="204"/>
                </a:lnTo>
                <a:lnTo>
                  <a:pt x="212" y="207"/>
                </a:lnTo>
                <a:lnTo>
                  <a:pt x="213" y="207"/>
                </a:lnTo>
                <a:lnTo>
                  <a:pt x="213" y="207"/>
                </a:lnTo>
                <a:close/>
                <a:moveTo>
                  <a:pt x="524" y="201"/>
                </a:moveTo>
                <a:lnTo>
                  <a:pt x="524" y="201"/>
                </a:lnTo>
                <a:lnTo>
                  <a:pt x="521" y="202"/>
                </a:lnTo>
                <a:lnTo>
                  <a:pt x="518" y="202"/>
                </a:lnTo>
                <a:lnTo>
                  <a:pt x="518" y="202"/>
                </a:lnTo>
                <a:lnTo>
                  <a:pt x="518" y="204"/>
                </a:lnTo>
                <a:lnTo>
                  <a:pt x="517" y="205"/>
                </a:lnTo>
                <a:lnTo>
                  <a:pt x="515" y="207"/>
                </a:lnTo>
                <a:lnTo>
                  <a:pt x="517" y="209"/>
                </a:lnTo>
                <a:lnTo>
                  <a:pt x="517" y="209"/>
                </a:lnTo>
                <a:lnTo>
                  <a:pt x="521" y="212"/>
                </a:lnTo>
                <a:lnTo>
                  <a:pt x="526" y="213"/>
                </a:lnTo>
                <a:lnTo>
                  <a:pt x="526" y="213"/>
                </a:lnTo>
                <a:lnTo>
                  <a:pt x="526" y="207"/>
                </a:lnTo>
                <a:lnTo>
                  <a:pt x="526" y="202"/>
                </a:lnTo>
                <a:lnTo>
                  <a:pt x="524" y="201"/>
                </a:lnTo>
                <a:lnTo>
                  <a:pt x="524" y="201"/>
                </a:lnTo>
                <a:close/>
                <a:moveTo>
                  <a:pt x="532" y="202"/>
                </a:moveTo>
                <a:lnTo>
                  <a:pt x="532" y="202"/>
                </a:lnTo>
                <a:lnTo>
                  <a:pt x="532" y="210"/>
                </a:lnTo>
                <a:lnTo>
                  <a:pt x="532" y="213"/>
                </a:lnTo>
                <a:lnTo>
                  <a:pt x="534" y="216"/>
                </a:lnTo>
                <a:lnTo>
                  <a:pt x="534" y="216"/>
                </a:lnTo>
                <a:lnTo>
                  <a:pt x="534" y="216"/>
                </a:lnTo>
                <a:lnTo>
                  <a:pt x="535" y="216"/>
                </a:lnTo>
                <a:lnTo>
                  <a:pt x="535" y="216"/>
                </a:lnTo>
                <a:lnTo>
                  <a:pt x="537" y="209"/>
                </a:lnTo>
                <a:lnTo>
                  <a:pt x="537" y="204"/>
                </a:lnTo>
                <a:lnTo>
                  <a:pt x="535" y="201"/>
                </a:lnTo>
                <a:lnTo>
                  <a:pt x="535" y="201"/>
                </a:lnTo>
                <a:lnTo>
                  <a:pt x="535" y="202"/>
                </a:lnTo>
                <a:lnTo>
                  <a:pt x="534" y="202"/>
                </a:lnTo>
                <a:lnTo>
                  <a:pt x="532" y="202"/>
                </a:lnTo>
                <a:lnTo>
                  <a:pt x="532" y="202"/>
                </a:lnTo>
                <a:close/>
                <a:moveTo>
                  <a:pt x="541" y="202"/>
                </a:moveTo>
                <a:lnTo>
                  <a:pt x="541" y="202"/>
                </a:lnTo>
                <a:lnTo>
                  <a:pt x="540" y="209"/>
                </a:lnTo>
                <a:lnTo>
                  <a:pt x="540" y="216"/>
                </a:lnTo>
                <a:lnTo>
                  <a:pt x="540" y="216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6" y="218"/>
                </a:lnTo>
                <a:lnTo>
                  <a:pt x="546" y="218"/>
                </a:lnTo>
                <a:lnTo>
                  <a:pt x="549" y="212"/>
                </a:lnTo>
                <a:lnTo>
                  <a:pt x="550" y="202"/>
                </a:lnTo>
                <a:lnTo>
                  <a:pt x="550" y="202"/>
                </a:lnTo>
                <a:lnTo>
                  <a:pt x="546" y="201"/>
                </a:lnTo>
                <a:lnTo>
                  <a:pt x="541" y="202"/>
                </a:lnTo>
                <a:lnTo>
                  <a:pt x="541" y="202"/>
                </a:lnTo>
                <a:close/>
                <a:moveTo>
                  <a:pt x="625" y="216"/>
                </a:moveTo>
                <a:lnTo>
                  <a:pt x="625" y="216"/>
                </a:lnTo>
                <a:lnTo>
                  <a:pt x="625" y="213"/>
                </a:lnTo>
                <a:lnTo>
                  <a:pt x="625" y="210"/>
                </a:lnTo>
                <a:lnTo>
                  <a:pt x="625" y="204"/>
                </a:lnTo>
                <a:lnTo>
                  <a:pt x="625" y="204"/>
                </a:lnTo>
                <a:lnTo>
                  <a:pt x="620" y="201"/>
                </a:lnTo>
                <a:lnTo>
                  <a:pt x="620" y="201"/>
                </a:lnTo>
                <a:lnTo>
                  <a:pt x="622" y="210"/>
                </a:lnTo>
                <a:lnTo>
                  <a:pt x="622" y="213"/>
                </a:lnTo>
                <a:lnTo>
                  <a:pt x="625" y="216"/>
                </a:lnTo>
                <a:lnTo>
                  <a:pt x="625" y="216"/>
                </a:lnTo>
                <a:close/>
                <a:moveTo>
                  <a:pt x="345" y="210"/>
                </a:moveTo>
                <a:lnTo>
                  <a:pt x="345" y="210"/>
                </a:lnTo>
                <a:lnTo>
                  <a:pt x="346" y="210"/>
                </a:lnTo>
                <a:lnTo>
                  <a:pt x="346" y="209"/>
                </a:lnTo>
                <a:lnTo>
                  <a:pt x="348" y="209"/>
                </a:lnTo>
                <a:lnTo>
                  <a:pt x="348" y="209"/>
                </a:lnTo>
                <a:lnTo>
                  <a:pt x="348" y="202"/>
                </a:lnTo>
                <a:lnTo>
                  <a:pt x="348" y="202"/>
                </a:lnTo>
                <a:lnTo>
                  <a:pt x="345" y="202"/>
                </a:lnTo>
                <a:lnTo>
                  <a:pt x="343" y="205"/>
                </a:lnTo>
                <a:lnTo>
                  <a:pt x="345" y="210"/>
                </a:lnTo>
                <a:lnTo>
                  <a:pt x="345" y="210"/>
                </a:lnTo>
                <a:close/>
                <a:moveTo>
                  <a:pt x="649" y="210"/>
                </a:moveTo>
                <a:lnTo>
                  <a:pt x="649" y="210"/>
                </a:lnTo>
                <a:lnTo>
                  <a:pt x="654" y="213"/>
                </a:lnTo>
                <a:lnTo>
                  <a:pt x="654" y="213"/>
                </a:lnTo>
                <a:lnTo>
                  <a:pt x="654" y="207"/>
                </a:lnTo>
                <a:lnTo>
                  <a:pt x="653" y="204"/>
                </a:lnTo>
                <a:lnTo>
                  <a:pt x="649" y="202"/>
                </a:lnTo>
                <a:lnTo>
                  <a:pt x="649" y="202"/>
                </a:lnTo>
                <a:lnTo>
                  <a:pt x="649" y="205"/>
                </a:lnTo>
                <a:lnTo>
                  <a:pt x="649" y="210"/>
                </a:lnTo>
                <a:lnTo>
                  <a:pt x="649" y="210"/>
                </a:lnTo>
                <a:close/>
                <a:moveTo>
                  <a:pt x="311" y="207"/>
                </a:moveTo>
                <a:lnTo>
                  <a:pt x="311" y="207"/>
                </a:lnTo>
                <a:lnTo>
                  <a:pt x="312" y="207"/>
                </a:lnTo>
                <a:lnTo>
                  <a:pt x="314" y="205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2" y="205"/>
                </a:lnTo>
                <a:lnTo>
                  <a:pt x="311" y="205"/>
                </a:lnTo>
                <a:lnTo>
                  <a:pt x="311" y="207"/>
                </a:lnTo>
                <a:lnTo>
                  <a:pt x="311" y="207"/>
                </a:lnTo>
                <a:close/>
                <a:moveTo>
                  <a:pt x="335" y="210"/>
                </a:moveTo>
                <a:lnTo>
                  <a:pt x="335" y="210"/>
                </a:lnTo>
                <a:lnTo>
                  <a:pt x="335" y="205"/>
                </a:lnTo>
                <a:lnTo>
                  <a:pt x="335" y="204"/>
                </a:lnTo>
                <a:lnTo>
                  <a:pt x="334" y="204"/>
                </a:lnTo>
                <a:lnTo>
                  <a:pt x="334" y="204"/>
                </a:lnTo>
                <a:lnTo>
                  <a:pt x="334" y="205"/>
                </a:lnTo>
                <a:lnTo>
                  <a:pt x="334" y="207"/>
                </a:lnTo>
                <a:lnTo>
                  <a:pt x="334" y="209"/>
                </a:lnTo>
                <a:lnTo>
                  <a:pt x="335" y="210"/>
                </a:lnTo>
                <a:lnTo>
                  <a:pt x="335" y="210"/>
                </a:lnTo>
                <a:close/>
                <a:moveTo>
                  <a:pt x="512" y="204"/>
                </a:moveTo>
                <a:lnTo>
                  <a:pt x="512" y="204"/>
                </a:lnTo>
                <a:lnTo>
                  <a:pt x="508" y="204"/>
                </a:lnTo>
                <a:lnTo>
                  <a:pt x="508" y="204"/>
                </a:lnTo>
                <a:lnTo>
                  <a:pt x="508" y="205"/>
                </a:lnTo>
                <a:lnTo>
                  <a:pt x="509" y="205"/>
                </a:lnTo>
                <a:lnTo>
                  <a:pt x="511" y="205"/>
                </a:lnTo>
                <a:lnTo>
                  <a:pt x="512" y="204"/>
                </a:lnTo>
                <a:lnTo>
                  <a:pt x="512" y="204"/>
                </a:lnTo>
                <a:close/>
                <a:moveTo>
                  <a:pt x="64" y="224"/>
                </a:moveTo>
                <a:lnTo>
                  <a:pt x="64" y="224"/>
                </a:lnTo>
                <a:lnTo>
                  <a:pt x="67" y="225"/>
                </a:lnTo>
                <a:lnTo>
                  <a:pt x="70" y="225"/>
                </a:lnTo>
                <a:lnTo>
                  <a:pt x="76" y="225"/>
                </a:lnTo>
                <a:lnTo>
                  <a:pt x="76" y="225"/>
                </a:lnTo>
                <a:lnTo>
                  <a:pt x="75" y="216"/>
                </a:lnTo>
                <a:lnTo>
                  <a:pt x="75" y="207"/>
                </a:lnTo>
                <a:lnTo>
                  <a:pt x="75" y="207"/>
                </a:lnTo>
                <a:lnTo>
                  <a:pt x="70" y="204"/>
                </a:lnTo>
                <a:lnTo>
                  <a:pt x="70" y="204"/>
                </a:lnTo>
                <a:lnTo>
                  <a:pt x="67" y="207"/>
                </a:lnTo>
                <a:lnTo>
                  <a:pt x="65" y="212"/>
                </a:lnTo>
                <a:lnTo>
                  <a:pt x="64" y="218"/>
                </a:lnTo>
                <a:lnTo>
                  <a:pt x="64" y="224"/>
                </a:lnTo>
                <a:lnTo>
                  <a:pt x="64" y="224"/>
                </a:lnTo>
                <a:close/>
                <a:moveTo>
                  <a:pt x="177" y="204"/>
                </a:moveTo>
                <a:lnTo>
                  <a:pt x="177" y="204"/>
                </a:lnTo>
                <a:lnTo>
                  <a:pt x="171" y="207"/>
                </a:lnTo>
                <a:lnTo>
                  <a:pt x="162" y="210"/>
                </a:lnTo>
                <a:lnTo>
                  <a:pt x="162" y="210"/>
                </a:lnTo>
                <a:lnTo>
                  <a:pt x="162" y="218"/>
                </a:lnTo>
                <a:lnTo>
                  <a:pt x="162" y="218"/>
                </a:lnTo>
                <a:lnTo>
                  <a:pt x="166" y="218"/>
                </a:lnTo>
                <a:lnTo>
                  <a:pt x="169" y="218"/>
                </a:lnTo>
                <a:lnTo>
                  <a:pt x="177" y="216"/>
                </a:lnTo>
                <a:lnTo>
                  <a:pt x="177" y="216"/>
                </a:lnTo>
                <a:lnTo>
                  <a:pt x="178" y="210"/>
                </a:lnTo>
                <a:lnTo>
                  <a:pt x="178" y="207"/>
                </a:lnTo>
                <a:lnTo>
                  <a:pt x="177" y="204"/>
                </a:lnTo>
                <a:lnTo>
                  <a:pt x="177" y="204"/>
                </a:lnTo>
                <a:close/>
                <a:moveTo>
                  <a:pt x="378" y="209"/>
                </a:moveTo>
                <a:lnTo>
                  <a:pt x="378" y="209"/>
                </a:lnTo>
                <a:lnTo>
                  <a:pt x="387" y="207"/>
                </a:lnTo>
                <a:lnTo>
                  <a:pt x="395" y="207"/>
                </a:lnTo>
                <a:lnTo>
                  <a:pt x="395" y="207"/>
                </a:lnTo>
                <a:lnTo>
                  <a:pt x="392" y="205"/>
                </a:lnTo>
                <a:lnTo>
                  <a:pt x="387" y="205"/>
                </a:lnTo>
                <a:lnTo>
                  <a:pt x="378" y="204"/>
                </a:lnTo>
                <a:lnTo>
                  <a:pt x="378" y="204"/>
                </a:lnTo>
                <a:lnTo>
                  <a:pt x="378" y="207"/>
                </a:lnTo>
                <a:lnTo>
                  <a:pt x="378" y="209"/>
                </a:lnTo>
                <a:lnTo>
                  <a:pt x="378" y="209"/>
                </a:lnTo>
                <a:close/>
                <a:moveTo>
                  <a:pt x="486" y="205"/>
                </a:moveTo>
                <a:lnTo>
                  <a:pt x="486" y="205"/>
                </a:lnTo>
                <a:lnTo>
                  <a:pt x="488" y="209"/>
                </a:lnTo>
                <a:lnTo>
                  <a:pt x="488" y="210"/>
                </a:lnTo>
                <a:lnTo>
                  <a:pt x="488" y="210"/>
                </a:lnTo>
                <a:lnTo>
                  <a:pt x="492" y="210"/>
                </a:lnTo>
                <a:lnTo>
                  <a:pt x="499" y="210"/>
                </a:lnTo>
                <a:lnTo>
                  <a:pt x="499" y="210"/>
                </a:lnTo>
                <a:lnTo>
                  <a:pt x="497" y="207"/>
                </a:lnTo>
                <a:lnTo>
                  <a:pt x="495" y="204"/>
                </a:lnTo>
                <a:lnTo>
                  <a:pt x="495" y="204"/>
                </a:lnTo>
                <a:lnTo>
                  <a:pt x="491" y="205"/>
                </a:lnTo>
                <a:lnTo>
                  <a:pt x="486" y="205"/>
                </a:lnTo>
                <a:lnTo>
                  <a:pt x="486" y="205"/>
                </a:lnTo>
                <a:close/>
                <a:moveTo>
                  <a:pt x="555" y="219"/>
                </a:moveTo>
                <a:lnTo>
                  <a:pt x="555" y="219"/>
                </a:lnTo>
                <a:lnTo>
                  <a:pt x="556" y="216"/>
                </a:lnTo>
                <a:lnTo>
                  <a:pt x="558" y="212"/>
                </a:lnTo>
                <a:lnTo>
                  <a:pt x="558" y="204"/>
                </a:lnTo>
                <a:lnTo>
                  <a:pt x="558" y="204"/>
                </a:lnTo>
                <a:lnTo>
                  <a:pt x="555" y="204"/>
                </a:lnTo>
                <a:lnTo>
                  <a:pt x="555" y="204"/>
                </a:lnTo>
                <a:lnTo>
                  <a:pt x="555" y="219"/>
                </a:lnTo>
                <a:lnTo>
                  <a:pt x="555" y="219"/>
                </a:lnTo>
                <a:close/>
                <a:moveTo>
                  <a:pt x="204" y="210"/>
                </a:moveTo>
                <a:lnTo>
                  <a:pt x="204" y="210"/>
                </a:lnTo>
                <a:lnTo>
                  <a:pt x="206" y="210"/>
                </a:lnTo>
                <a:lnTo>
                  <a:pt x="207" y="207"/>
                </a:lnTo>
                <a:lnTo>
                  <a:pt x="206" y="205"/>
                </a:lnTo>
                <a:lnTo>
                  <a:pt x="206" y="205"/>
                </a:lnTo>
                <a:lnTo>
                  <a:pt x="206" y="205"/>
                </a:lnTo>
                <a:lnTo>
                  <a:pt x="204" y="207"/>
                </a:lnTo>
                <a:lnTo>
                  <a:pt x="204" y="210"/>
                </a:lnTo>
                <a:lnTo>
                  <a:pt x="204" y="210"/>
                </a:lnTo>
                <a:close/>
                <a:moveTo>
                  <a:pt x="151" y="209"/>
                </a:moveTo>
                <a:lnTo>
                  <a:pt x="151" y="209"/>
                </a:lnTo>
                <a:lnTo>
                  <a:pt x="154" y="209"/>
                </a:lnTo>
                <a:lnTo>
                  <a:pt x="157" y="207"/>
                </a:lnTo>
                <a:lnTo>
                  <a:pt x="157" y="207"/>
                </a:lnTo>
                <a:lnTo>
                  <a:pt x="155" y="205"/>
                </a:lnTo>
                <a:lnTo>
                  <a:pt x="154" y="205"/>
                </a:lnTo>
                <a:lnTo>
                  <a:pt x="152" y="207"/>
                </a:lnTo>
                <a:lnTo>
                  <a:pt x="151" y="209"/>
                </a:lnTo>
                <a:lnTo>
                  <a:pt x="151" y="209"/>
                </a:lnTo>
                <a:close/>
                <a:moveTo>
                  <a:pt x="354" y="209"/>
                </a:moveTo>
                <a:lnTo>
                  <a:pt x="354" y="209"/>
                </a:lnTo>
                <a:lnTo>
                  <a:pt x="358" y="210"/>
                </a:lnTo>
                <a:lnTo>
                  <a:pt x="361" y="209"/>
                </a:lnTo>
                <a:lnTo>
                  <a:pt x="363" y="207"/>
                </a:lnTo>
                <a:lnTo>
                  <a:pt x="363" y="207"/>
                </a:lnTo>
                <a:lnTo>
                  <a:pt x="360" y="207"/>
                </a:lnTo>
                <a:lnTo>
                  <a:pt x="358" y="207"/>
                </a:lnTo>
                <a:lnTo>
                  <a:pt x="354" y="205"/>
                </a:lnTo>
                <a:lnTo>
                  <a:pt x="354" y="205"/>
                </a:lnTo>
                <a:lnTo>
                  <a:pt x="354" y="209"/>
                </a:lnTo>
                <a:lnTo>
                  <a:pt x="354" y="209"/>
                </a:lnTo>
                <a:close/>
                <a:moveTo>
                  <a:pt x="459" y="209"/>
                </a:moveTo>
                <a:lnTo>
                  <a:pt x="459" y="209"/>
                </a:lnTo>
                <a:lnTo>
                  <a:pt x="463" y="209"/>
                </a:lnTo>
                <a:lnTo>
                  <a:pt x="468" y="209"/>
                </a:lnTo>
                <a:lnTo>
                  <a:pt x="468" y="209"/>
                </a:lnTo>
                <a:lnTo>
                  <a:pt x="468" y="207"/>
                </a:lnTo>
                <a:lnTo>
                  <a:pt x="466" y="205"/>
                </a:lnTo>
                <a:lnTo>
                  <a:pt x="466" y="205"/>
                </a:lnTo>
                <a:lnTo>
                  <a:pt x="465" y="207"/>
                </a:lnTo>
                <a:lnTo>
                  <a:pt x="462" y="207"/>
                </a:lnTo>
                <a:lnTo>
                  <a:pt x="460" y="207"/>
                </a:lnTo>
                <a:lnTo>
                  <a:pt x="459" y="209"/>
                </a:lnTo>
                <a:lnTo>
                  <a:pt x="459" y="209"/>
                </a:lnTo>
                <a:close/>
                <a:moveTo>
                  <a:pt x="473" y="209"/>
                </a:moveTo>
                <a:lnTo>
                  <a:pt x="473" y="209"/>
                </a:lnTo>
                <a:lnTo>
                  <a:pt x="479" y="209"/>
                </a:lnTo>
                <a:lnTo>
                  <a:pt x="479" y="209"/>
                </a:lnTo>
                <a:lnTo>
                  <a:pt x="477" y="207"/>
                </a:lnTo>
                <a:lnTo>
                  <a:pt x="476" y="205"/>
                </a:lnTo>
                <a:lnTo>
                  <a:pt x="473" y="207"/>
                </a:lnTo>
                <a:lnTo>
                  <a:pt x="473" y="209"/>
                </a:lnTo>
                <a:lnTo>
                  <a:pt x="473" y="209"/>
                </a:lnTo>
                <a:close/>
                <a:moveTo>
                  <a:pt x="630" y="218"/>
                </a:moveTo>
                <a:lnTo>
                  <a:pt x="630" y="218"/>
                </a:lnTo>
                <a:lnTo>
                  <a:pt x="634" y="218"/>
                </a:lnTo>
                <a:lnTo>
                  <a:pt x="640" y="219"/>
                </a:lnTo>
                <a:lnTo>
                  <a:pt x="640" y="219"/>
                </a:lnTo>
                <a:lnTo>
                  <a:pt x="642" y="218"/>
                </a:lnTo>
                <a:lnTo>
                  <a:pt x="642" y="216"/>
                </a:lnTo>
                <a:lnTo>
                  <a:pt x="643" y="215"/>
                </a:lnTo>
                <a:lnTo>
                  <a:pt x="643" y="213"/>
                </a:lnTo>
                <a:lnTo>
                  <a:pt x="643" y="213"/>
                </a:lnTo>
                <a:lnTo>
                  <a:pt x="637" y="209"/>
                </a:lnTo>
                <a:lnTo>
                  <a:pt x="633" y="207"/>
                </a:lnTo>
                <a:lnTo>
                  <a:pt x="630" y="207"/>
                </a:lnTo>
                <a:lnTo>
                  <a:pt x="630" y="207"/>
                </a:lnTo>
                <a:lnTo>
                  <a:pt x="630" y="212"/>
                </a:lnTo>
                <a:lnTo>
                  <a:pt x="630" y="218"/>
                </a:lnTo>
                <a:lnTo>
                  <a:pt x="630" y="218"/>
                </a:lnTo>
                <a:close/>
                <a:moveTo>
                  <a:pt x="703" y="234"/>
                </a:moveTo>
                <a:lnTo>
                  <a:pt x="703" y="234"/>
                </a:lnTo>
                <a:lnTo>
                  <a:pt x="703" y="225"/>
                </a:lnTo>
                <a:lnTo>
                  <a:pt x="701" y="218"/>
                </a:lnTo>
                <a:lnTo>
                  <a:pt x="698" y="212"/>
                </a:lnTo>
                <a:lnTo>
                  <a:pt x="694" y="207"/>
                </a:lnTo>
                <a:lnTo>
                  <a:pt x="692" y="207"/>
                </a:lnTo>
                <a:lnTo>
                  <a:pt x="692" y="207"/>
                </a:lnTo>
                <a:lnTo>
                  <a:pt x="694" y="213"/>
                </a:lnTo>
                <a:lnTo>
                  <a:pt x="697" y="221"/>
                </a:lnTo>
                <a:lnTo>
                  <a:pt x="700" y="227"/>
                </a:lnTo>
                <a:lnTo>
                  <a:pt x="703" y="234"/>
                </a:lnTo>
                <a:lnTo>
                  <a:pt x="703" y="234"/>
                </a:lnTo>
                <a:close/>
                <a:moveTo>
                  <a:pt x="238" y="216"/>
                </a:moveTo>
                <a:lnTo>
                  <a:pt x="238" y="216"/>
                </a:lnTo>
                <a:lnTo>
                  <a:pt x="239" y="216"/>
                </a:lnTo>
                <a:lnTo>
                  <a:pt x="241" y="216"/>
                </a:lnTo>
                <a:lnTo>
                  <a:pt x="245" y="216"/>
                </a:lnTo>
                <a:lnTo>
                  <a:pt x="245" y="216"/>
                </a:lnTo>
                <a:lnTo>
                  <a:pt x="242" y="210"/>
                </a:lnTo>
                <a:lnTo>
                  <a:pt x="239" y="207"/>
                </a:lnTo>
                <a:lnTo>
                  <a:pt x="239" y="207"/>
                </a:lnTo>
                <a:lnTo>
                  <a:pt x="238" y="216"/>
                </a:lnTo>
                <a:lnTo>
                  <a:pt x="238" y="216"/>
                </a:lnTo>
                <a:close/>
                <a:moveTo>
                  <a:pt x="503" y="210"/>
                </a:moveTo>
                <a:lnTo>
                  <a:pt x="503" y="210"/>
                </a:lnTo>
                <a:lnTo>
                  <a:pt x="505" y="209"/>
                </a:lnTo>
                <a:lnTo>
                  <a:pt x="506" y="207"/>
                </a:lnTo>
                <a:lnTo>
                  <a:pt x="506" y="207"/>
                </a:lnTo>
                <a:lnTo>
                  <a:pt x="505" y="207"/>
                </a:lnTo>
                <a:lnTo>
                  <a:pt x="503" y="207"/>
                </a:lnTo>
                <a:lnTo>
                  <a:pt x="503" y="207"/>
                </a:lnTo>
                <a:lnTo>
                  <a:pt x="503" y="210"/>
                </a:lnTo>
                <a:lnTo>
                  <a:pt x="503" y="210"/>
                </a:lnTo>
                <a:close/>
                <a:moveTo>
                  <a:pt x="290" y="209"/>
                </a:moveTo>
                <a:lnTo>
                  <a:pt x="290" y="209"/>
                </a:lnTo>
                <a:lnTo>
                  <a:pt x="290" y="210"/>
                </a:lnTo>
                <a:lnTo>
                  <a:pt x="288" y="212"/>
                </a:lnTo>
                <a:lnTo>
                  <a:pt x="284" y="212"/>
                </a:lnTo>
                <a:lnTo>
                  <a:pt x="280" y="212"/>
                </a:lnTo>
                <a:lnTo>
                  <a:pt x="279" y="213"/>
                </a:lnTo>
                <a:lnTo>
                  <a:pt x="277" y="215"/>
                </a:lnTo>
                <a:lnTo>
                  <a:pt x="277" y="215"/>
                </a:lnTo>
                <a:lnTo>
                  <a:pt x="288" y="213"/>
                </a:lnTo>
                <a:lnTo>
                  <a:pt x="299" y="212"/>
                </a:lnTo>
                <a:lnTo>
                  <a:pt x="299" y="212"/>
                </a:lnTo>
                <a:lnTo>
                  <a:pt x="299" y="210"/>
                </a:lnTo>
                <a:lnTo>
                  <a:pt x="299" y="207"/>
                </a:lnTo>
                <a:lnTo>
                  <a:pt x="299" y="207"/>
                </a:lnTo>
                <a:lnTo>
                  <a:pt x="294" y="209"/>
                </a:lnTo>
                <a:lnTo>
                  <a:pt x="293" y="210"/>
                </a:lnTo>
                <a:lnTo>
                  <a:pt x="290" y="209"/>
                </a:lnTo>
                <a:lnTo>
                  <a:pt x="290" y="209"/>
                </a:lnTo>
                <a:close/>
                <a:moveTo>
                  <a:pt x="561" y="221"/>
                </a:moveTo>
                <a:lnTo>
                  <a:pt x="561" y="221"/>
                </a:lnTo>
                <a:lnTo>
                  <a:pt x="566" y="222"/>
                </a:lnTo>
                <a:lnTo>
                  <a:pt x="569" y="222"/>
                </a:lnTo>
                <a:lnTo>
                  <a:pt x="572" y="222"/>
                </a:lnTo>
                <a:lnTo>
                  <a:pt x="572" y="222"/>
                </a:lnTo>
                <a:lnTo>
                  <a:pt x="569" y="213"/>
                </a:lnTo>
                <a:lnTo>
                  <a:pt x="563" y="207"/>
                </a:lnTo>
                <a:lnTo>
                  <a:pt x="563" y="207"/>
                </a:lnTo>
                <a:lnTo>
                  <a:pt x="561" y="221"/>
                </a:lnTo>
                <a:lnTo>
                  <a:pt x="561" y="221"/>
                </a:lnTo>
                <a:close/>
                <a:moveTo>
                  <a:pt x="683" y="207"/>
                </a:moveTo>
                <a:lnTo>
                  <a:pt x="683" y="207"/>
                </a:lnTo>
                <a:lnTo>
                  <a:pt x="680" y="210"/>
                </a:lnTo>
                <a:lnTo>
                  <a:pt x="674" y="212"/>
                </a:lnTo>
                <a:lnTo>
                  <a:pt x="674" y="212"/>
                </a:lnTo>
                <a:lnTo>
                  <a:pt x="677" y="215"/>
                </a:lnTo>
                <a:lnTo>
                  <a:pt x="678" y="219"/>
                </a:lnTo>
                <a:lnTo>
                  <a:pt x="678" y="222"/>
                </a:lnTo>
                <a:lnTo>
                  <a:pt x="677" y="227"/>
                </a:lnTo>
                <a:lnTo>
                  <a:pt x="677" y="227"/>
                </a:lnTo>
                <a:lnTo>
                  <a:pt x="688" y="233"/>
                </a:lnTo>
                <a:lnTo>
                  <a:pt x="688" y="233"/>
                </a:lnTo>
                <a:lnTo>
                  <a:pt x="686" y="227"/>
                </a:lnTo>
                <a:lnTo>
                  <a:pt x="688" y="219"/>
                </a:lnTo>
                <a:lnTo>
                  <a:pt x="686" y="213"/>
                </a:lnTo>
                <a:lnTo>
                  <a:pt x="686" y="210"/>
                </a:lnTo>
                <a:lnTo>
                  <a:pt x="683" y="207"/>
                </a:lnTo>
                <a:lnTo>
                  <a:pt x="683" y="207"/>
                </a:lnTo>
                <a:close/>
                <a:moveTo>
                  <a:pt x="37" y="230"/>
                </a:moveTo>
                <a:lnTo>
                  <a:pt x="37" y="230"/>
                </a:lnTo>
                <a:lnTo>
                  <a:pt x="38" y="219"/>
                </a:lnTo>
                <a:lnTo>
                  <a:pt x="38" y="213"/>
                </a:lnTo>
                <a:lnTo>
                  <a:pt x="38" y="209"/>
                </a:lnTo>
                <a:lnTo>
                  <a:pt x="38" y="209"/>
                </a:lnTo>
                <a:lnTo>
                  <a:pt x="37" y="215"/>
                </a:lnTo>
                <a:lnTo>
                  <a:pt x="35" y="219"/>
                </a:lnTo>
                <a:lnTo>
                  <a:pt x="33" y="225"/>
                </a:lnTo>
                <a:lnTo>
                  <a:pt x="33" y="228"/>
                </a:lnTo>
                <a:lnTo>
                  <a:pt x="37" y="230"/>
                </a:lnTo>
                <a:lnTo>
                  <a:pt x="37" y="230"/>
                </a:lnTo>
                <a:close/>
                <a:moveTo>
                  <a:pt x="82" y="227"/>
                </a:moveTo>
                <a:lnTo>
                  <a:pt x="82" y="227"/>
                </a:lnTo>
                <a:lnTo>
                  <a:pt x="84" y="227"/>
                </a:lnTo>
                <a:lnTo>
                  <a:pt x="85" y="225"/>
                </a:lnTo>
                <a:lnTo>
                  <a:pt x="90" y="227"/>
                </a:lnTo>
                <a:lnTo>
                  <a:pt x="90" y="227"/>
                </a:lnTo>
                <a:lnTo>
                  <a:pt x="91" y="222"/>
                </a:lnTo>
                <a:lnTo>
                  <a:pt x="91" y="218"/>
                </a:lnTo>
                <a:lnTo>
                  <a:pt x="93" y="210"/>
                </a:lnTo>
                <a:lnTo>
                  <a:pt x="93" y="210"/>
                </a:lnTo>
                <a:lnTo>
                  <a:pt x="82" y="209"/>
                </a:lnTo>
                <a:lnTo>
                  <a:pt x="82" y="209"/>
                </a:lnTo>
                <a:lnTo>
                  <a:pt x="82" y="215"/>
                </a:lnTo>
                <a:lnTo>
                  <a:pt x="81" y="219"/>
                </a:lnTo>
                <a:lnTo>
                  <a:pt x="81" y="224"/>
                </a:lnTo>
                <a:lnTo>
                  <a:pt x="82" y="227"/>
                </a:lnTo>
                <a:lnTo>
                  <a:pt x="82" y="227"/>
                </a:lnTo>
                <a:close/>
                <a:moveTo>
                  <a:pt x="267" y="212"/>
                </a:moveTo>
                <a:lnTo>
                  <a:pt x="267" y="212"/>
                </a:lnTo>
                <a:lnTo>
                  <a:pt x="267" y="212"/>
                </a:lnTo>
                <a:lnTo>
                  <a:pt x="267" y="210"/>
                </a:lnTo>
                <a:lnTo>
                  <a:pt x="265" y="209"/>
                </a:lnTo>
                <a:lnTo>
                  <a:pt x="265" y="209"/>
                </a:lnTo>
                <a:lnTo>
                  <a:pt x="265" y="212"/>
                </a:lnTo>
                <a:lnTo>
                  <a:pt x="267" y="212"/>
                </a:lnTo>
                <a:lnTo>
                  <a:pt x="267" y="212"/>
                </a:lnTo>
                <a:close/>
                <a:moveTo>
                  <a:pt x="117" y="210"/>
                </a:moveTo>
                <a:lnTo>
                  <a:pt x="117" y="210"/>
                </a:lnTo>
                <a:lnTo>
                  <a:pt x="116" y="215"/>
                </a:lnTo>
                <a:lnTo>
                  <a:pt x="116" y="215"/>
                </a:lnTo>
                <a:lnTo>
                  <a:pt x="117" y="216"/>
                </a:lnTo>
                <a:lnTo>
                  <a:pt x="119" y="218"/>
                </a:lnTo>
                <a:lnTo>
                  <a:pt x="119" y="222"/>
                </a:lnTo>
                <a:lnTo>
                  <a:pt x="119" y="222"/>
                </a:lnTo>
                <a:lnTo>
                  <a:pt x="123" y="221"/>
                </a:lnTo>
                <a:lnTo>
                  <a:pt x="128" y="216"/>
                </a:lnTo>
                <a:lnTo>
                  <a:pt x="134" y="209"/>
                </a:lnTo>
                <a:lnTo>
                  <a:pt x="134" y="209"/>
                </a:lnTo>
                <a:lnTo>
                  <a:pt x="126" y="209"/>
                </a:lnTo>
                <a:lnTo>
                  <a:pt x="117" y="210"/>
                </a:lnTo>
                <a:lnTo>
                  <a:pt x="117" y="210"/>
                </a:lnTo>
                <a:close/>
                <a:moveTo>
                  <a:pt x="221" y="212"/>
                </a:moveTo>
                <a:lnTo>
                  <a:pt x="221" y="212"/>
                </a:lnTo>
                <a:lnTo>
                  <a:pt x="221" y="218"/>
                </a:lnTo>
                <a:lnTo>
                  <a:pt x="221" y="218"/>
                </a:lnTo>
                <a:lnTo>
                  <a:pt x="224" y="218"/>
                </a:lnTo>
                <a:lnTo>
                  <a:pt x="229" y="218"/>
                </a:lnTo>
                <a:lnTo>
                  <a:pt x="229" y="218"/>
                </a:lnTo>
                <a:lnTo>
                  <a:pt x="229" y="213"/>
                </a:lnTo>
                <a:lnTo>
                  <a:pt x="226" y="209"/>
                </a:lnTo>
                <a:lnTo>
                  <a:pt x="226" y="209"/>
                </a:lnTo>
                <a:lnTo>
                  <a:pt x="223" y="210"/>
                </a:lnTo>
                <a:lnTo>
                  <a:pt x="221" y="212"/>
                </a:lnTo>
                <a:lnTo>
                  <a:pt x="221" y="212"/>
                </a:lnTo>
                <a:close/>
                <a:moveTo>
                  <a:pt x="735" y="221"/>
                </a:moveTo>
                <a:lnTo>
                  <a:pt x="735" y="221"/>
                </a:lnTo>
                <a:lnTo>
                  <a:pt x="738" y="221"/>
                </a:lnTo>
                <a:lnTo>
                  <a:pt x="739" y="219"/>
                </a:lnTo>
                <a:lnTo>
                  <a:pt x="739" y="219"/>
                </a:lnTo>
                <a:lnTo>
                  <a:pt x="738" y="213"/>
                </a:lnTo>
                <a:lnTo>
                  <a:pt x="738" y="210"/>
                </a:lnTo>
                <a:lnTo>
                  <a:pt x="736" y="209"/>
                </a:lnTo>
                <a:lnTo>
                  <a:pt x="736" y="209"/>
                </a:lnTo>
                <a:lnTo>
                  <a:pt x="736" y="215"/>
                </a:lnTo>
                <a:lnTo>
                  <a:pt x="735" y="221"/>
                </a:lnTo>
                <a:lnTo>
                  <a:pt x="735" y="221"/>
                </a:lnTo>
                <a:close/>
                <a:moveTo>
                  <a:pt x="416" y="212"/>
                </a:moveTo>
                <a:lnTo>
                  <a:pt x="416" y="212"/>
                </a:lnTo>
                <a:lnTo>
                  <a:pt x="419" y="212"/>
                </a:lnTo>
                <a:lnTo>
                  <a:pt x="422" y="212"/>
                </a:lnTo>
                <a:lnTo>
                  <a:pt x="422" y="212"/>
                </a:lnTo>
                <a:lnTo>
                  <a:pt x="419" y="210"/>
                </a:lnTo>
                <a:lnTo>
                  <a:pt x="418" y="210"/>
                </a:lnTo>
                <a:lnTo>
                  <a:pt x="416" y="212"/>
                </a:lnTo>
                <a:lnTo>
                  <a:pt x="416" y="212"/>
                </a:lnTo>
                <a:close/>
                <a:moveTo>
                  <a:pt x="431" y="212"/>
                </a:moveTo>
                <a:lnTo>
                  <a:pt x="431" y="212"/>
                </a:lnTo>
                <a:lnTo>
                  <a:pt x="438" y="213"/>
                </a:lnTo>
                <a:lnTo>
                  <a:pt x="441" y="215"/>
                </a:lnTo>
                <a:lnTo>
                  <a:pt x="442" y="213"/>
                </a:lnTo>
                <a:lnTo>
                  <a:pt x="442" y="213"/>
                </a:lnTo>
                <a:lnTo>
                  <a:pt x="438" y="212"/>
                </a:lnTo>
                <a:lnTo>
                  <a:pt x="434" y="212"/>
                </a:lnTo>
                <a:lnTo>
                  <a:pt x="431" y="212"/>
                </a:lnTo>
                <a:lnTo>
                  <a:pt x="431" y="212"/>
                </a:lnTo>
                <a:close/>
                <a:moveTo>
                  <a:pt x="511" y="212"/>
                </a:moveTo>
                <a:lnTo>
                  <a:pt x="511" y="212"/>
                </a:lnTo>
                <a:lnTo>
                  <a:pt x="511" y="213"/>
                </a:lnTo>
                <a:lnTo>
                  <a:pt x="514" y="213"/>
                </a:lnTo>
                <a:lnTo>
                  <a:pt x="517" y="212"/>
                </a:lnTo>
                <a:lnTo>
                  <a:pt x="517" y="212"/>
                </a:lnTo>
                <a:lnTo>
                  <a:pt x="514" y="212"/>
                </a:lnTo>
                <a:lnTo>
                  <a:pt x="511" y="212"/>
                </a:lnTo>
                <a:lnTo>
                  <a:pt x="511" y="212"/>
                </a:lnTo>
                <a:close/>
                <a:moveTo>
                  <a:pt x="99" y="216"/>
                </a:moveTo>
                <a:lnTo>
                  <a:pt x="99" y="216"/>
                </a:lnTo>
                <a:lnTo>
                  <a:pt x="101" y="213"/>
                </a:lnTo>
                <a:lnTo>
                  <a:pt x="101" y="212"/>
                </a:lnTo>
                <a:lnTo>
                  <a:pt x="99" y="212"/>
                </a:lnTo>
                <a:lnTo>
                  <a:pt x="99" y="212"/>
                </a:lnTo>
                <a:lnTo>
                  <a:pt x="99" y="215"/>
                </a:lnTo>
                <a:lnTo>
                  <a:pt x="98" y="215"/>
                </a:lnTo>
                <a:lnTo>
                  <a:pt x="99" y="216"/>
                </a:lnTo>
                <a:lnTo>
                  <a:pt x="99" y="216"/>
                </a:lnTo>
                <a:close/>
                <a:moveTo>
                  <a:pt x="390" y="215"/>
                </a:moveTo>
                <a:lnTo>
                  <a:pt x="390" y="215"/>
                </a:lnTo>
                <a:lnTo>
                  <a:pt x="389" y="213"/>
                </a:lnTo>
                <a:lnTo>
                  <a:pt x="386" y="213"/>
                </a:lnTo>
                <a:lnTo>
                  <a:pt x="386" y="213"/>
                </a:lnTo>
                <a:lnTo>
                  <a:pt x="386" y="212"/>
                </a:lnTo>
                <a:lnTo>
                  <a:pt x="384" y="212"/>
                </a:lnTo>
                <a:lnTo>
                  <a:pt x="384" y="212"/>
                </a:lnTo>
                <a:lnTo>
                  <a:pt x="383" y="212"/>
                </a:lnTo>
                <a:lnTo>
                  <a:pt x="381" y="212"/>
                </a:lnTo>
                <a:lnTo>
                  <a:pt x="380" y="213"/>
                </a:lnTo>
                <a:lnTo>
                  <a:pt x="378" y="215"/>
                </a:lnTo>
                <a:lnTo>
                  <a:pt x="378" y="215"/>
                </a:lnTo>
                <a:lnTo>
                  <a:pt x="387" y="215"/>
                </a:lnTo>
                <a:lnTo>
                  <a:pt x="392" y="215"/>
                </a:lnTo>
                <a:lnTo>
                  <a:pt x="390" y="215"/>
                </a:lnTo>
                <a:lnTo>
                  <a:pt x="390" y="215"/>
                </a:lnTo>
                <a:close/>
                <a:moveTo>
                  <a:pt x="151" y="215"/>
                </a:moveTo>
                <a:lnTo>
                  <a:pt x="151" y="215"/>
                </a:lnTo>
                <a:lnTo>
                  <a:pt x="149" y="218"/>
                </a:lnTo>
                <a:lnTo>
                  <a:pt x="149" y="221"/>
                </a:lnTo>
                <a:lnTo>
                  <a:pt x="149" y="221"/>
                </a:lnTo>
                <a:lnTo>
                  <a:pt x="152" y="221"/>
                </a:lnTo>
                <a:lnTo>
                  <a:pt x="157" y="219"/>
                </a:lnTo>
                <a:lnTo>
                  <a:pt x="157" y="219"/>
                </a:lnTo>
                <a:lnTo>
                  <a:pt x="157" y="216"/>
                </a:lnTo>
                <a:lnTo>
                  <a:pt x="157" y="215"/>
                </a:lnTo>
                <a:lnTo>
                  <a:pt x="157" y="213"/>
                </a:lnTo>
                <a:lnTo>
                  <a:pt x="157" y="213"/>
                </a:lnTo>
                <a:lnTo>
                  <a:pt x="155" y="212"/>
                </a:lnTo>
                <a:lnTo>
                  <a:pt x="154" y="213"/>
                </a:lnTo>
                <a:lnTo>
                  <a:pt x="151" y="215"/>
                </a:lnTo>
                <a:lnTo>
                  <a:pt x="151" y="215"/>
                </a:lnTo>
                <a:close/>
                <a:moveTo>
                  <a:pt x="587" y="213"/>
                </a:moveTo>
                <a:lnTo>
                  <a:pt x="587" y="213"/>
                </a:lnTo>
                <a:lnTo>
                  <a:pt x="587" y="219"/>
                </a:lnTo>
                <a:lnTo>
                  <a:pt x="587" y="219"/>
                </a:lnTo>
                <a:lnTo>
                  <a:pt x="588" y="218"/>
                </a:lnTo>
                <a:lnTo>
                  <a:pt x="588" y="216"/>
                </a:lnTo>
                <a:lnTo>
                  <a:pt x="588" y="212"/>
                </a:lnTo>
                <a:lnTo>
                  <a:pt x="588" y="212"/>
                </a:lnTo>
                <a:lnTo>
                  <a:pt x="588" y="213"/>
                </a:lnTo>
                <a:lnTo>
                  <a:pt x="587" y="213"/>
                </a:lnTo>
                <a:lnTo>
                  <a:pt x="587" y="213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6" y="216"/>
                </a:lnTo>
                <a:lnTo>
                  <a:pt x="139" y="213"/>
                </a:lnTo>
                <a:lnTo>
                  <a:pt x="139" y="213"/>
                </a:lnTo>
                <a:lnTo>
                  <a:pt x="134" y="215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210" y="215"/>
                </a:moveTo>
                <a:lnTo>
                  <a:pt x="210" y="215"/>
                </a:lnTo>
                <a:lnTo>
                  <a:pt x="210" y="218"/>
                </a:lnTo>
                <a:lnTo>
                  <a:pt x="212" y="219"/>
                </a:lnTo>
                <a:lnTo>
                  <a:pt x="212" y="219"/>
                </a:lnTo>
                <a:lnTo>
                  <a:pt x="213" y="219"/>
                </a:lnTo>
                <a:lnTo>
                  <a:pt x="215" y="218"/>
                </a:lnTo>
                <a:lnTo>
                  <a:pt x="215" y="218"/>
                </a:lnTo>
                <a:lnTo>
                  <a:pt x="215" y="216"/>
                </a:lnTo>
                <a:lnTo>
                  <a:pt x="215" y="213"/>
                </a:lnTo>
                <a:lnTo>
                  <a:pt x="215" y="213"/>
                </a:lnTo>
                <a:lnTo>
                  <a:pt x="213" y="213"/>
                </a:lnTo>
                <a:lnTo>
                  <a:pt x="210" y="215"/>
                </a:lnTo>
                <a:lnTo>
                  <a:pt x="210" y="215"/>
                </a:lnTo>
                <a:close/>
                <a:moveTo>
                  <a:pt x="358" y="215"/>
                </a:moveTo>
                <a:lnTo>
                  <a:pt x="358" y="215"/>
                </a:lnTo>
                <a:lnTo>
                  <a:pt x="363" y="215"/>
                </a:lnTo>
                <a:lnTo>
                  <a:pt x="364" y="215"/>
                </a:lnTo>
                <a:lnTo>
                  <a:pt x="364" y="215"/>
                </a:lnTo>
                <a:lnTo>
                  <a:pt x="361" y="213"/>
                </a:lnTo>
                <a:lnTo>
                  <a:pt x="360" y="213"/>
                </a:lnTo>
                <a:lnTo>
                  <a:pt x="358" y="215"/>
                </a:lnTo>
                <a:lnTo>
                  <a:pt x="358" y="215"/>
                </a:lnTo>
                <a:close/>
                <a:moveTo>
                  <a:pt x="483" y="218"/>
                </a:moveTo>
                <a:lnTo>
                  <a:pt x="483" y="218"/>
                </a:lnTo>
                <a:lnTo>
                  <a:pt x="483" y="215"/>
                </a:lnTo>
                <a:lnTo>
                  <a:pt x="483" y="215"/>
                </a:lnTo>
                <a:lnTo>
                  <a:pt x="473" y="213"/>
                </a:lnTo>
                <a:lnTo>
                  <a:pt x="473" y="213"/>
                </a:lnTo>
                <a:lnTo>
                  <a:pt x="474" y="216"/>
                </a:lnTo>
                <a:lnTo>
                  <a:pt x="477" y="216"/>
                </a:lnTo>
                <a:lnTo>
                  <a:pt x="483" y="218"/>
                </a:lnTo>
                <a:lnTo>
                  <a:pt x="483" y="218"/>
                </a:lnTo>
                <a:close/>
                <a:moveTo>
                  <a:pt x="206" y="218"/>
                </a:moveTo>
                <a:lnTo>
                  <a:pt x="206" y="218"/>
                </a:lnTo>
                <a:lnTo>
                  <a:pt x="206" y="216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4" y="216"/>
                </a:lnTo>
                <a:lnTo>
                  <a:pt x="204" y="218"/>
                </a:lnTo>
                <a:lnTo>
                  <a:pt x="206" y="218"/>
                </a:lnTo>
                <a:lnTo>
                  <a:pt x="206" y="218"/>
                </a:lnTo>
                <a:close/>
                <a:moveTo>
                  <a:pt x="503" y="216"/>
                </a:moveTo>
                <a:lnTo>
                  <a:pt x="503" y="216"/>
                </a:lnTo>
                <a:lnTo>
                  <a:pt x="503" y="219"/>
                </a:lnTo>
                <a:lnTo>
                  <a:pt x="503" y="222"/>
                </a:lnTo>
                <a:lnTo>
                  <a:pt x="503" y="222"/>
                </a:lnTo>
                <a:lnTo>
                  <a:pt x="509" y="224"/>
                </a:lnTo>
                <a:lnTo>
                  <a:pt x="515" y="224"/>
                </a:lnTo>
                <a:lnTo>
                  <a:pt x="520" y="224"/>
                </a:lnTo>
                <a:lnTo>
                  <a:pt x="526" y="221"/>
                </a:lnTo>
                <a:lnTo>
                  <a:pt x="526" y="221"/>
                </a:lnTo>
                <a:lnTo>
                  <a:pt x="521" y="218"/>
                </a:lnTo>
                <a:lnTo>
                  <a:pt x="515" y="218"/>
                </a:lnTo>
                <a:lnTo>
                  <a:pt x="503" y="216"/>
                </a:lnTo>
                <a:lnTo>
                  <a:pt x="503" y="216"/>
                </a:lnTo>
                <a:close/>
                <a:moveTo>
                  <a:pt x="56" y="219"/>
                </a:moveTo>
                <a:lnTo>
                  <a:pt x="56" y="219"/>
                </a:lnTo>
                <a:lnTo>
                  <a:pt x="56" y="221"/>
                </a:lnTo>
                <a:lnTo>
                  <a:pt x="58" y="221"/>
                </a:lnTo>
                <a:lnTo>
                  <a:pt x="58" y="221"/>
                </a:lnTo>
                <a:lnTo>
                  <a:pt x="59" y="218"/>
                </a:lnTo>
                <a:lnTo>
                  <a:pt x="59" y="218"/>
                </a:lnTo>
                <a:lnTo>
                  <a:pt x="58" y="216"/>
                </a:lnTo>
                <a:lnTo>
                  <a:pt x="58" y="216"/>
                </a:lnTo>
                <a:lnTo>
                  <a:pt x="56" y="218"/>
                </a:lnTo>
                <a:lnTo>
                  <a:pt x="56" y="219"/>
                </a:lnTo>
                <a:lnTo>
                  <a:pt x="56" y="219"/>
                </a:lnTo>
                <a:close/>
                <a:moveTo>
                  <a:pt x="616" y="234"/>
                </a:moveTo>
                <a:lnTo>
                  <a:pt x="616" y="234"/>
                </a:lnTo>
                <a:lnTo>
                  <a:pt x="613" y="224"/>
                </a:lnTo>
                <a:lnTo>
                  <a:pt x="611" y="219"/>
                </a:lnTo>
                <a:lnTo>
                  <a:pt x="608" y="216"/>
                </a:lnTo>
                <a:lnTo>
                  <a:pt x="608" y="216"/>
                </a:lnTo>
                <a:lnTo>
                  <a:pt x="607" y="219"/>
                </a:lnTo>
                <a:lnTo>
                  <a:pt x="605" y="222"/>
                </a:lnTo>
                <a:lnTo>
                  <a:pt x="607" y="228"/>
                </a:lnTo>
                <a:lnTo>
                  <a:pt x="611" y="233"/>
                </a:lnTo>
                <a:lnTo>
                  <a:pt x="613" y="234"/>
                </a:lnTo>
                <a:lnTo>
                  <a:pt x="616" y="234"/>
                </a:lnTo>
                <a:lnTo>
                  <a:pt x="616" y="234"/>
                </a:lnTo>
                <a:close/>
                <a:moveTo>
                  <a:pt x="192" y="219"/>
                </a:moveTo>
                <a:lnTo>
                  <a:pt x="192" y="219"/>
                </a:lnTo>
                <a:lnTo>
                  <a:pt x="198" y="219"/>
                </a:lnTo>
                <a:lnTo>
                  <a:pt x="198" y="219"/>
                </a:lnTo>
                <a:lnTo>
                  <a:pt x="198" y="218"/>
                </a:lnTo>
                <a:lnTo>
                  <a:pt x="198" y="218"/>
                </a:lnTo>
                <a:lnTo>
                  <a:pt x="194" y="218"/>
                </a:lnTo>
                <a:lnTo>
                  <a:pt x="192" y="218"/>
                </a:lnTo>
                <a:lnTo>
                  <a:pt x="192" y="219"/>
                </a:lnTo>
                <a:lnTo>
                  <a:pt x="192" y="219"/>
                </a:lnTo>
                <a:close/>
                <a:moveTo>
                  <a:pt x="280" y="219"/>
                </a:moveTo>
                <a:lnTo>
                  <a:pt x="280" y="219"/>
                </a:lnTo>
                <a:lnTo>
                  <a:pt x="282" y="221"/>
                </a:lnTo>
                <a:lnTo>
                  <a:pt x="284" y="222"/>
                </a:lnTo>
                <a:lnTo>
                  <a:pt x="288" y="222"/>
                </a:lnTo>
                <a:lnTo>
                  <a:pt x="294" y="221"/>
                </a:lnTo>
                <a:lnTo>
                  <a:pt x="297" y="218"/>
                </a:lnTo>
                <a:lnTo>
                  <a:pt x="297" y="218"/>
                </a:lnTo>
                <a:lnTo>
                  <a:pt x="293" y="218"/>
                </a:lnTo>
                <a:lnTo>
                  <a:pt x="288" y="219"/>
                </a:lnTo>
                <a:lnTo>
                  <a:pt x="285" y="219"/>
                </a:lnTo>
                <a:lnTo>
                  <a:pt x="280" y="219"/>
                </a:lnTo>
                <a:lnTo>
                  <a:pt x="280" y="219"/>
                </a:lnTo>
                <a:close/>
                <a:moveTo>
                  <a:pt x="130" y="222"/>
                </a:moveTo>
                <a:lnTo>
                  <a:pt x="130" y="222"/>
                </a:lnTo>
                <a:lnTo>
                  <a:pt x="139" y="222"/>
                </a:lnTo>
                <a:lnTo>
                  <a:pt x="139" y="222"/>
                </a:lnTo>
                <a:lnTo>
                  <a:pt x="139" y="219"/>
                </a:lnTo>
                <a:lnTo>
                  <a:pt x="139" y="219"/>
                </a:lnTo>
                <a:lnTo>
                  <a:pt x="137" y="218"/>
                </a:lnTo>
                <a:lnTo>
                  <a:pt x="137" y="218"/>
                </a:lnTo>
                <a:lnTo>
                  <a:pt x="134" y="221"/>
                </a:lnTo>
                <a:lnTo>
                  <a:pt x="130" y="222"/>
                </a:lnTo>
                <a:lnTo>
                  <a:pt x="130" y="222"/>
                </a:lnTo>
                <a:close/>
                <a:moveTo>
                  <a:pt x="380" y="227"/>
                </a:moveTo>
                <a:lnTo>
                  <a:pt x="380" y="227"/>
                </a:lnTo>
                <a:lnTo>
                  <a:pt x="389" y="231"/>
                </a:lnTo>
                <a:lnTo>
                  <a:pt x="393" y="231"/>
                </a:lnTo>
                <a:lnTo>
                  <a:pt x="399" y="231"/>
                </a:lnTo>
                <a:lnTo>
                  <a:pt x="399" y="231"/>
                </a:lnTo>
                <a:lnTo>
                  <a:pt x="399" y="225"/>
                </a:lnTo>
                <a:lnTo>
                  <a:pt x="399" y="219"/>
                </a:lnTo>
                <a:lnTo>
                  <a:pt x="399" y="219"/>
                </a:lnTo>
                <a:lnTo>
                  <a:pt x="389" y="219"/>
                </a:lnTo>
                <a:lnTo>
                  <a:pt x="380" y="218"/>
                </a:lnTo>
                <a:lnTo>
                  <a:pt x="380" y="218"/>
                </a:lnTo>
                <a:lnTo>
                  <a:pt x="380" y="222"/>
                </a:lnTo>
                <a:lnTo>
                  <a:pt x="380" y="227"/>
                </a:lnTo>
                <a:lnTo>
                  <a:pt x="380" y="227"/>
                </a:lnTo>
                <a:close/>
                <a:moveTo>
                  <a:pt x="497" y="221"/>
                </a:moveTo>
                <a:lnTo>
                  <a:pt x="497" y="221"/>
                </a:lnTo>
                <a:lnTo>
                  <a:pt x="497" y="219"/>
                </a:lnTo>
                <a:lnTo>
                  <a:pt x="494" y="218"/>
                </a:lnTo>
                <a:lnTo>
                  <a:pt x="494" y="218"/>
                </a:lnTo>
                <a:lnTo>
                  <a:pt x="495" y="221"/>
                </a:lnTo>
                <a:lnTo>
                  <a:pt x="497" y="221"/>
                </a:lnTo>
                <a:lnTo>
                  <a:pt x="497" y="221"/>
                </a:lnTo>
                <a:close/>
                <a:moveTo>
                  <a:pt x="354" y="219"/>
                </a:moveTo>
                <a:lnTo>
                  <a:pt x="354" y="219"/>
                </a:lnTo>
                <a:lnTo>
                  <a:pt x="357" y="225"/>
                </a:lnTo>
                <a:lnTo>
                  <a:pt x="360" y="230"/>
                </a:lnTo>
                <a:lnTo>
                  <a:pt x="366" y="231"/>
                </a:lnTo>
                <a:lnTo>
                  <a:pt x="372" y="231"/>
                </a:lnTo>
                <a:lnTo>
                  <a:pt x="372" y="231"/>
                </a:lnTo>
                <a:lnTo>
                  <a:pt x="372" y="227"/>
                </a:lnTo>
                <a:lnTo>
                  <a:pt x="370" y="224"/>
                </a:lnTo>
                <a:lnTo>
                  <a:pt x="366" y="219"/>
                </a:lnTo>
                <a:lnTo>
                  <a:pt x="366" y="219"/>
                </a:lnTo>
                <a:lnTo>
                  <a:pt x="363" y="219"/>
                </a:lnTo>
                <a:lnTo>
                  <a:pt x="360" y="219"/>
                </a:lnTo>
                <a:lnTo>
                  <a:pt x="357" y="219"/>
                </a:lnTo>
                <a:lnTo>
                  <a:pt x="354" y="219"/>
                </a:lnTo>
                <a:lnTo>
                  <a:pt x="354" y="219"/>
                </a:lnTo>
                <a:close/>
                <a:moveTo>
                  <a:pt x="160" y="224"/>
                </a:moveTo>
                <a:lnTo>
                  <a:pt x="160" y="224"/>
                </a:lnTo>
                <a:lnTo>
                  <a:pt x="160" y="230"/>
                </a:lnTo>
                <a:lnTo>
                  <a:pt x="160" y="230"/>
                </a:lnTo>
                <a:lnTo>
                  <a:pt x="175" y="228"/>
                </a:lnTo>
                <a:lnTo>
                  <a:pt x="175" y="228"/>
                </a:lnTo>
                <a:lnTo>
                  <a:pt x="175" y="224"/>
                </a:lnTo>
                <a:lnTo>
                  <a:pt x="177" y="221"/>
                </a:lnTo>
                <a:lnTo>
                  <a:pt x="175" y="219"/>
                </a:lnTo>
                <a:lnTo>
                  <a:pt x="175" y="219"/>
                </a:lnTo>
                <a:lnTo>
                  <a:pt x="174" y="222"/>
                </a:lnTo>
                <a:lnTo>
                  <a:pt x="169" y="222"/>
                </a:lnTo>
                <a:lnTo>
                  <a:pt x="160" y="224"/>
                </a:lnTo>
                <a:lnTo>
                  <a:pt x="160" y="224"/>
                </a:lnTo>
                <a:close/>
                <a:moveTo>
                  <a:pt x="409" y="228"/>
                </a:moveTo>
                <a:lnTo>
                  <a:pt x="409" y="228"/>
                </a:lnTo>
                <a:lnTo>
                  <a:pt x="412" y="228"/>
                </a:lnTo>
                <a:lnTo>
                  <a:pt x="415" y="228"/>
                </a:lnTo>
                <a:lnTo>
                  <a:pt x="415" y="228"/>
                </a:lnTo>
                <a:lnTo>
                  <a:pt x="415" y="225"/>
                </a:lnTo>
                <a:lnTo>
                  <a:pt x="413" y="222"/>
                </a:lnTo>
                <a:lnTo>
                  <a:pt x="409" y="219"/>
                </a:lnTo>
                <a:lnTo>
                  <a:pt x="409" y="219"/>
                </a:lnTo>
                <a:lnTo>
                  <a:pt x="409" y="228"/>
                </a:lnTo>
                <a:lnTo>
                  <a:pt x="409" y="228"/>
                </a:lnTo>
                <a:close/>
                <a:moveTo>
                  <a:pt x="430" y="225"/>
                </a:moveTo>
                <a:lnTo>
                  <a:pt x="430" y="225"/>
                </a:lnTo>
                <a:lnTo>
                  <a:pt x="428" y="224"/>
                </a:lnTo>
                <a:lnTo>
                  <a:pt x="428" y="221"/>
                </a:lnTo>
                <a:lnTo>
                  <a:pt x="428" y="221"/>
                </a:lnTo>
                <a:lnTo>
                  <a:pt x="424" y="219"/>
                </a:lnTo>
                <a:lnTo>
                  <a:pt x="419" y="219"/>
                </a:lnTo>
                <a:lnTo>
                  <a:pt x="419" y="219"/>
                </a:lnTo>
                <a:lnTo>
                  <a:pt x="419" y="224"/>
                </a:lnTo>
                <a:lnTo>
                  <a:pt x="422" y="225"/>
                </a:lnTo>
                <a:lnTo>
                  <a:pt x="425" y="227"/>
                </a:lnTo>
                <a:lnTo>
                  <a:pt x="430" y="225"/>
                </a:lnTo>
                <a:lnTo>
                  <a:pt x="430" y="225"/>
                </a:lnTo>
                <a:close/>
                <a:moveTo>
                  <a:pt x="236" y="225"/>
                </a:moveTo>
                <a:lnTo>
                  <a:pt x="236" y="225"/>
                </a:lnTo>
                <a:lnTo>
                  <a:pt x="244" y="224"/>
                </a:lnTo>
                <a:lnTo>
                  <a:pt x="250" y="221"/>
                </a:lnTo>
                <a:lnTo>
                  <a:pt x="250" y="221"/>
                </a:lnTo>
                <a:lnTo>
                  <a:pt x="241" y="221"/>
                </a:lnTo>
                <a:lnTo>
                  <a:pt x="238" y="222"/>
                </a:lnTo>
                <a:lnTo>
                  <a:pt x="236" y="224"/>
                </a:lnTo>
                <a:lnTo>
                  <a:pt x="236" y="225"/>
                </a:lnTo>
                <a:lnTo>
                  <a:pt x="236" y="225"/>
                </a:lnTo>
                <a:close/>
                <a:moveTo>
                  <a:pt x="274" y="225"/>
                </a:moveTo>
                <a:lnTo>
                  <a:pt x="274" y="225"/>
                </a:lnTo>
                <a:lnTo>
                  <a:pt x="276" y="224"/>
                </a:lnTo>
                <a:lnTo>
                  <a:pt x="276" y="224"/>
                </a:lnTo>
                <a:lnTo>
                  <a:pt x="274" y="222"/>
                </a:lnTo>
                <a:lnTo>
                  <a:pt x="274" y="221"/>
                </a:lnTo>
                <a:lnTo>
                  <a:pt x="274" y="221"/>
                </a:lnTo>
                <a:lnTo>
                  <a:pt x="274" y="224"/>
                </a:lnTo>
                <a:lnTo>
                  <a:pt x="274" y="224"/>
                </a:lnTo>
                <a:lnTo>
                  <a:pt x="274" y="225"/>
                </a:lnTo>
                <a:lnTo>
                  <a:pt x="274" y="225"/>
                </a:lnTo>
                <a:close/>
                <a:moveTo>
                  <a:pt x="434" y="225"/>
                </a:moveTo>
                <a:lnTo>
                  <a:pt x="434" y="225"/>
                </a:lnTo>
                <a:lnTo>
                  <a:pt x="438" y="224"/>
                </a:lnTo>
                <a:lnTo>
                  <a:pt x="441" y="224"/>
                </a:lnTo>
                <a:lnTo>
                  <a:pt x="445" y="224"/>
                </a:lnTo>
                <a:lnTo>
                  <a:pt x="447" y="222"/>
                </a:lnTo>
                <a:lnTo>
                  <a:pt x="447" y="222"/>
                </a:lnTo>
                <a:lnTo>
                  <a:pt x="441" y="222"/>
                </a:lnTo>
                <a:lnTo>
                  <a:pt x="433" y="221"/>
                </a:lnTo>
                <a:lnTo>
                  <a:pt x="433" y="221"/>
                </a:lnTo>
                <a:lnTo>
                  <a:pt x="433" y="222"/>
                </a:lnTo>
                <a:lnTo>
                  <a:pt x="434" y="225"/>
                </a:lnTo>
                <a:lnTo>
                  <a:pt x="434" y="225"/>
                </a:lnTo>
                <a:close/>
                <a:moveTo>
                  <a:pt x="98" y="227"/>
                </a:moveTo>
                <a:lnTo>
                  <a:pt x="98" y="227"/>
                </a:lnTo>
                <a:lnTo>
                  <a:pt x="101" y="227"/>
                </a:lnTo>
                <a:lnTo>
                  <a:pt x="101" y="227"/>
                </a:lnTo>
                <a:lnTo>
                  <a:pt x="101" y="224"/>
                </a:lnTo>
                <a:lnTo>
                  <a:pt x="99" y="222"/>
                </a:lnTo>
                <a:lnTo>
                  <a:pt x="99" y="222"/>
                </a:lnTo>
                <a:lnTo>
                  <a:pt x="101" y="222"/>
                </a:lnTo>
                <a:lnTo>
                  <a:pt x="101" y="221"/>
                </a:lnTo>
                <a:lnTo>
                  <a:pt x="101" y="221"/>
                </a:lnTo>
                <a:lnTo>
                  <a:pt x="99" y="222"/>
                </a:lnTo>
                <a:lnTo>
                  <a:pt x="98" y="222"/>
                </a:lnTo>
                <a:lnTo>
                  <a:pt x="98" y="227"/>
                </a:lnTo>
                <a:lnTo>
                  <a:pt x="98" y="227"/>
                </a:lnTo>
                <a:close/>
                <a:moveTo>
                  <a:pt x="335" y="227"/>
                </a:moveTo>
                <a:lnTo>
                  <a:pt x="335" y="227"/>
                </a:lnTo>
                <a:lnTo>
                  <a:pt x="335" y="224"/>
                </a:lnTo>
                <a:lnTo>
                  <a:pt x="335" y="221"/>
                </a:lnTo>
                <a:lnTo>
                  <a:pt x="335" y="221"/>
                </a:lnTo>
                <a:lnTo>
                  <a:pt x="334" y="221"/>
                </a:lnTo>
                <a:lnTo>
                  <a:pt x="334" y="221"/>
                </a:lnTo>
                <a:lnTo>
                  <a:pt x="334" y="225"/>
                </a:lnTo>
                <a:lnTo>
                  <a:pt x="334" y="227"/>
                </a:lnTo>
                <a:lnTo>
                  <a:pt x="335" y="227"/>
                </a:lnTo>
                <a:lnTo>
                  <a:pt x="335" y="227"/>
                </a:lnTo>
                <a:close/>
                <a:moveTo>
                  <a:pt x="593" y="228"/>
                </a:moveTo>
                <a:lnTo>
                  <a:pt x="593" y="228"/>
                </a:lnTo>
                <a:lnTo>
                  <a:pt x="596" y="228"/>
                </a:lnTo>
                <a:lnTo>
                  <a:pt x="599" y="228"/>
                </a:lnTo>
                <a:lnTo>
                  <a:pt x="599" y="228"/>
                </a:lnTo>
                <a:lnTo>
                  <a:pt x="599" y="225"/>
                </a:lnTo>
                <a:lnTo>
                  <a:pt x="598" y="224"/>
                </a:lnTo>
                <a:lnTo>
                  <a:pt x="595" y="222"/>
                </a:lnTo>
                <a:lnTo>
                  <a:pt x="595" y="222"/>
                </a:lnTo>
                <a:lnTo>
                  <a:pt x="593" y="224"/>
                </a:lnTo>
                <a:lnTo>
                  <a:pt x="593" y="225"/>
                </a:lnTo>
                <a:lnTo>
                  <a:pt x="593" y="228"/>
                </a:lnTo>
                <a:lnTo>
                  <a:pt x="593" y="228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1"/>
                </a:lnTo>
                <a:lnTo>
                  <a:pt x="56" y="225"/>
                </a:lnTo>
                <a:lnTo>
                  <a:pt x="56" y="225"/>
                </a:lnTo>
                <a:lnTo>
                  <a:pt x="55" y="224"/>
                </a:lnTo>
                <a:lnTo>
                  <a:pt x="53" y="224"/>
                </a:lnTo>
                <a:lnTo>
                  <a:pt x="53" y="222"/>
                </a:lnTo>
                <a:lnTo>
                  <a:pt x="52" y="222"/>
                </a:lnTo>
                <a:lnTo>
                  <a:pt x="52" y="222"/>
                </a:lnTo>
                <a:lnTo>
                  <a:pt x="50" y="231"/>
                </a:lnTo>
                <a:lnTo>
                  <a:pt x="50" y="234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219" y="228"/>
                </a:moveTo>
                <a:lnTo>
                  <a:pt x="219" y="228"/>
                </a:lnTo>
                <a:lnTo>
                  <a:pt x="226" y="228"/>
                </a:lnTo>
                <a:lnTo>
                  <a:pt x="230" y="227"/>
                </a:lnTo>
                <a:lnTo>
                  <a:pt x="230" y="227"/>
                </a:lnTo>
                <a:lnTo>
                  <a:pt x="230" y="224"/>
                </a:lnTo>
                <a:lnTo>
                  <a:pt x="229" y="222"/>
                </a:lnTo>
                <a:lnTo>
                  <a:pt x="229" y="222"/>
                </a:lnTo>
                <a:lnTo>
                  <a:pt x="223" y="224"/>
                </a:lnTo>
                <a:lnTo>
                  <a:pt x="221" y="225"/>
                </a:lnTo>
                <a:lnTo>
                  <a:pt x="219" y="228"/>
                </a:lnTo>
                <a:lnTo>
                  <a:pt x="219" y="228"/>
                </a:lnTo>
                <a:close/>
                <a:moveTo>
                  <a:pt x="317" y="225"/>
                </a:moveTo>
                <a:lnTo>
                  <a:pt x="317" y="225"/>
                </a:lnTo>
                <a:lnTo>
                  <a:pt x="319" y="227"/>
                </a:lnTo>
                <a:lnTo>
                  <a:pt x="322" y="227"/>
                </a:lnTo>
                <a:lnTo>
                  <a:pt x="329" y="227"/>
                </a:lnTo>
                <a:lnTo>
                  <a:pt x="329" y="227"/>
                </a:lnTo>
                <a:lnTo>
                  <a:pt x="328" y="224"/>
                </a:lnTo>
                <a:lnTo>
                  <a:pt x="328" y="222"/>
                </a:lnTo>
                <a:lnTo>
                  <a:pt x="328" y="222"/>
                </a:lnTo>
                <a:lnTo>
                  <a:pt x="322" y="222"/>
                </a:lnTo>
                <a:lnTo>
                  <a:pt x="319" y="222"/>
                </a:lnTo>
                <a:lnTo>
                  <a:pt x="317" y="225"/>
                </a:lnTo>
                <a:lnTo>
                  <a:pt x="317" y="225"/>
                </a:lnTo>
                <a:close/>
                <a:moveTo>
                  <a:pt x="630" y="227"/>
                </a:moveTo>
                <a:lnTo>
                  <a:pt x="630" y="227"/>
                </a:lnTo>
                <a:lnTo>
                  <a:pt x="634" y="227"/>
                </a:lnTo>
                <a:lnTo>
                  <a:pt x="637" y="228"/>
                </a:lnTo>
                <a:lnTo>
                  <a:pt x="637" y="228"/>
                </a:lnTo>
                <a:lnTo>
                  <a:pt x="637" y="225"/>
                </a:lnTo>
                <a:lnTo>
                  <a:pt x="639" y="224"/>
                </a:lnTo>
                <a:lnTo>
                  <a:pt x="639" y="224"/>
                </a:lnTo>
                <a:lnTo>
                  <a:pt x="634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7"/>
                </a:lnTo>
                <a:lnTo>
                  <a:pt x="630" y="227"/>
                </a:lnTo>
                <a:close/>
                <a:moveTo>
                  <a:pt x="701" y="245"/>
                </a:moveTo>
                <a:lnTo>
                  <a:pt x="701" y="245"/>
                </a:lnTo>
                <a:lnTo>
                  <a:pt x="698" y="236"/>
                </a:lnTo>
                <a:lnTo>
                  <a:pt x="697" y="231"/>
                </a:lnTo>
                <a:lnTo>
                  <a:pt x="697" y="227"/>
                </a:lnTo>
                <a:lnTo>
                  <a:pt x="697" y="227"/>
                </a:lnTo>
                <a:lnTo>
                  <a:pt x="694" y="227"/>
                </a:lnTo>
                <a:lnTo>
                  <a:pt x="694" y="225"/>
                </a:lnTo>
                <a:lnTo>
                  <a:pt x="692" y="224"/>
                </a:lnTo>
                <a:lnTo>
                  <a:pt x="691" y="222"/>
                </a:lnTo>
                <a:lnTo>
                  <a:pt x="691" y="222"/>
                </a:lnTo>
                <a:lnTo>
                  <a:pt x="691" y="230"/>
                </a:lnTo>
                <a:lnTo>
                  <a:pt x="692" y="237"/>
                </a:lnTo>
                <a:lnTo>
                  <a:pt x="697" y="244"/>
                </a:lnTo>
                <a:lnTo>
                  <a:pt x="700" y="245"/>
                </a:lnTo>
                <a:lnTo>
                  <a:pt x="701" y="245"/>
                </a:lnTo>
                <a:lnTo>
                  <a:pt x="701" y="245"/>
                </a:lnTo>
                <a:close/>
                <a:moveTo>
                  <a:pt x="264" y="227"/>
                </a:moveTo>
                <a:lnTo>
                  <a:pt x="264" y="227"/>
                </a:lnTo>
                <a:lnTo>
                  <a:pt x="265" y="227"/>
                </a:lnTo>
                <a:lnTo>
                  <a:pt x="268" y="227"/>
                </a:lnTo>
                <a:lnTo>
                  <a:pt x="268" y="227"/>
                </a:lnTo>
                <a:lnTo>
                  <a:pt x="268" y="224"/>
                </a:lnTo>
                <a:lnTo>
                  <a:pt x="267" y="224"/>
                </a:lnTo>
                <a:lnTo>
                  <a:pt x="267" y="224"/>
                </a:lnTo>
                <a:lnTo>
                  <a:pt x="265" y="224"/>
                </a:lnTo>
                <a:lnTo>
                  <a:pt x="264" y="225"/>
                </a:lnTo>
                <a:lnTo>
                  <a:pt x="264" y="227"/>
                </a:lnTo>
                <a:lnTo>
                  <a:pt x="264" y="227"/>
                </a:lnTo>
                <a:close/>
                <a:moveTo>
                  <a:pt x="726" y="227"/>
                </a:moveTo>
                <a:lnTo>
                  <a:pt x="726" y="227"/>
                </a:lnTo>
                <a:lnTo>
                  <a:pt x="726" y="225"/>
                </a:lnTo>
                <a:lnTo>
                  <a:pt x="726" y="224"/>
                </a:lnTo>
                <a:lnTo>
                  <a:pt x="724" y="224"/>
                </a:lnTo>
                <a:lnTo>
                  <a:pt x="724" y="224"/>
                </a:lnTo>
                <a:lnTo>
                  <a:pt x="724" y="225"/>
                </a:lnTo>
                <a:lnTo>
                  <a:pt x="724" y="227"/>
                </a:lnTo>
                <a:lnTo>
                  <a:pt x="726" y="227"/>
                </a:lnTo>
                <a:lnTo>
                  <a:pt x="726" y="227"/>
                </a:lnTo>
                <a:close/>
                <a:moveTo>
                  <a:pt x="308" y="227"/>
                </a:moveTo>
                <a:lnTo>
                  <a:pt x="308" y="227"/>
                </a:lnTo>
                <a:lnTo>
                  <a:pt x="311" y="227"/>
                </a:lnTo>
                <a:lnTo>
                  <a:pt x="311" y="224"/>
                </a:lnTo>
                <a:lnTo>
                  <a:pt x="311" y="224"/>
                </a:lnTo>
                <a:lnTo>
                  <a:pt x="308" y="224"/>
                </a:lnTo>
                <a:lnTo>
                  <a:pt x="308" y="224"/>
                </a:lnTo>
                <a:lnTo>
                  <a:pt x="308" y="227"/>
                </a:lnTo>
                <a:lnTo>
                  <a:pt x="308" y="227"/>
                </a:lnTo>
                <a:close/>
                <a:moveTo>
                  <a:pt x="462" y="245"/>
                </a:moveTo>
                <a:lnTo>
                  <a:pt x="462" y="245"/>
                </a:lnTo>
                <a:lnTo>
                  <a:pt x="466" y="245"/>
                </a:lnTo>
                <a:lnTo>
                  <a:pt x="466" y="245"/>
                </a:lnTo>
                <a:lnTo>
                  <a:pt x="468" y="236"/>
                </a:lnTo>
                <a:lnTo>
                  <a:pt x="468" y="231"/>
                </a:lnTo>
                <a:lnTo>
                  <a:pt x="466" y="225"/>
                </a:lnTo>
                <a:lnTo>
                  <a:pt x="466" y="225"/>
                </a:lnTo>
                <a:lnTo>
                  <a:pt x="463" y="224"/>
                </a:lnTo>
                <a:lnTo>
                  <a:pt x="460" y="225"/>
                </a:lnTo>
                <a:lnTo>
                  <a:pt x="459" y="227"/>
                </a:lnTo>
                <a:lnTo>
                  <a:pt x="459" y="231"/>
                </a:lnTo>
                <a:lnTo>
                  <a:pt x="459" y="239"/>
                </a:lnTo>
                <a:lnTo>
                  <a:pt x="462" y="245"/>
                </a:lnTo>
                <a:lnTo>
                  <a:pt x="462" y="245"/>
                </a:lnTo>
                <a:close/>
                <a:moveTo>
                  <a:pt x="148" y="227"/>
                </a:moveTo>
                <a:lnTo>
                  <a:pt x="148" y="227"/>
                </a:lnTo>
                <a:lnTo>
                  <a:pt x="148" y="228"/>
                </a:lnTo>
                <a:lnTo>
                  <a:pt x="146" y="231"/>
                </a:lnTo>
                <a:lnTo>
                  <a:pt x="146" y="231"/>
                </a:lnTo>
                <a:lnTo>
                  <a:pt x="151" y="231"/>
                </a:lnTo>
                <a:lnTo>
                  <a:pt x="157" y="231"/>
                </a:lnTo>
                <a:lnTo>
                  <a:pt x="157" y="231"/>
                </a:lnTo>
                <a:lnTo>
                  <a:pt x="155" y="228"/>
                </a:lnTo>
                <a:lnTo>
                  <a:pt x="155" y="225"/>
                </a:lnTo>
                <a:lnTo>
                  <a:pt x="155" y="225"/>
                </a:lnTo>
                <a:lnTo>
                  <a:pt x="151" y="225"/>
                </a:lnTo>
                <a:lnTo>
                  <a:pt x="148" y="227"/>
                </a:lnTo>
                <a:lnTo>
                  <a:pt x="148" y="227"/>
                </a:lnTo>
                <a:close/>
                <a:moveTo>
                  <a:pt x="210" y="225"/>
                </a:moveTo>
                <a:lnTo>
                  <a:pt x="210" y="225"/>
                </a:lnTo>
                <a:lnTo>
                  <a:pt x="210" y="228"/>
                </a:lnTo>
                <a:lnTo>
                  <a:pt x="210" y="231"/>
                </a:lnTo>
                <a:lnTo>
                  <a:pt x="210" y="231"/>
                </a:lnTo>
                <a:lnTo>
                  <a:pt x="213" y="231"/>
                </a:lnTo>
                <a:lnTo>
                  <a:pt x="215" y="230"/>
                </a:lnTo>
                <a:lnTo>
                  <a:pt x="215" y="230"/>
                </a:lnTo>
                <a:lnTo>
                  <a:pt x="216" y="227"/>
                </a:lnTo>
                <a:lnTo>
                  <a:pt x="215" y="225"/>
                </a:lnTo>
                <a:lnTo>
                  <a:pt x="215" y="225"/>
                </a:lnTo>
                <a:lnTo>
                  <a:pt x="215" y="225"/>
                </a:lnTo>
                <a:lnTo>
                  <a:pt x="213" y="225"/>
                </a:lnTo>
                <a:lnTo>
                  <a:pt x="213" y="225"/>
                </a:lnTo>
                <a:lnTo>
                  <a:pt x="210" y="225"/>
                </a:lnTo>
                <a:lnTo>
                  <a:pt x="210" y="225"/>
                </a:lnTo>
                <a:close/>
                <a:moveTo>
                  <a:pt x="759" y="228"/>
                </a:moveTo>
                <a:lnTo>
                  <a:pt x="759" y="228"/>
                </a:lnTo>
                <a:lnTo>
                  <a:pt x="759" y="228"/>
                </a:lnTo>
                <a:lnTo>
                  <a:pt x="761" y="227"/>
                </a:lnTo>
                <a:lnTo>
                  <a:pt x="761" y="225"/>
                </a:lnTo>
                <a:lnTo>
                  <a:pt x="759" y="225"/>
                </a:lnTo>
                <a:lnTo>
                  <a:pt x="759" y="225"/>
                </a:lnTo>
                <a:lnTo>
                  <a:pt x="759" y="228"/>
                </a:lnTo>
                <a:lnTo>
                  <a:pt x="759" y="228"/>
                </a:lnTo>
                <a:close/>
                <a:moveTo>
                  <a:pt x="660" y="257"/>
                </a:moveTo>
                <a:lnTo>
                  <a:pt x="660" y="257"/>
                </a:lnTo>
                <a:lnTo>
                  <a:pt x="656" y="227"/>
                </a:lnTo>
                <a:lnTo>
                  <a:pt x="656" y="227"/>
                </a:lnTo>
                <a:lnTo>
                  <a:pt x="651" y="227"/>
                </a:lnTo>
                <a:lnTo>
                  <a:pt x="648" y="225"/>
                </a:lnTo>
                <a:lnTo>
                  <a:pt x="648" y="225"/>
                </a:lnTo>
                <a:lnTo>
                  <a:pt x="648" y="236"/>
                </a:lnTo>
                <a:lnTo>
                  <a:pt x="651" y="245"/>
                </a:lnTo>
                <a:lnTo>
                  <a:pt x="654" y="251"/>
                </a:lnTo>
                <a:lnTo>
                  <a:pt x="660" y="257"/>
                </a:lnTo>
                <a:lnTo>
                  <a:pt x="660" y="257"/>
                </a:lnTo>
                <a:close/>
                <a:moveTo>
                  <a:pt x="741" y="247"/>
                </a:moveTo>
                <a:lnTo>
                  <a:pt x="741" y="247"/>
                </a:lnTo>
                <a:lnTo>
                  <a:pt x="742" y="242"/>
                </a:lnTo>
                <a:lnTo>
                  <a:pt x="742" y="236"/>
                </a:lnTo>
                <a:lnTo>
                  <a:pt x="741" y="228"/>
                </a:lnTo>
                <a:lnTo>
                  <a:pt x="739" y="227"/>
                </a:lnTo>
                <a:lnTo>
                  <a:pt x="736" y="225"/>
                </a:lnTo>
                <a:lnTo>
                  <a:pt x="736" y="225"/>
                </a:lnTo>
                <a:lnTo>
                  <a:pt x="736" y="231"/>
                </a:lnTo>
                <a:lnTo>
                  <a:pt x="738" y="236"/>
                </a:lnTo>
                <a:lnTo>
                  <a:pt x="741" y="247"/>
                </a:lnTo>
                <a:lnTo>
                  <a:pt x="741" y="247"/>
                </a:lnTo>
                <a:close/>
                <a:moveTo>
                  <a:pt x="473" y="227"/>
                </a:moveTo>
                <a:lnTo>
                  <a:pt x="473" y="227"/>
                </a:lnTo>
                <a:lnTo>
                  <a:pt x="473" y="236"/>
                </a:lnTo>
                <a:lnTo>
                  <a:pt x="471" y="244"/>
                </a:lnTo>
                <a:lnTo>
                  <a:pt x="471" y="244"/>
                </a:lnTo>
                <a:lnTo>
                  <a:pt x="479" y="242"/>
                </a:lnTo>
                <a:lnTo>
                  <a:pt x="486" y="241"/>
                </a:lnTo>
                <a:lnTo>
                  <a:pt x="486" y="241"/>
                </a:lnTo>
                <a:lnTo>
                  <a:pt x="485" y="230"/>
                </a:lnTo>
                <a:lnTo>
                  <a:pt x="485" y="230"/>
                </a:lnTo>
                <a:lnTo>
                  <a:pt x="479" y="227"/>
                </a:lnTo>
                <a:lnTo>
                  <a:pt x="476" y="227"/>
                </a:lnTo>
                <a:lnTo>
                  <a:pt x="473" y="227"/>
                </a:lnTo>
                <a:lnTo>
                  <a:pt x="473" y="227"/>
                </a:lnTo>
                <a:close/>
                <a:moveTo>
                  <a:pt x="718" y="234"/>
                </a:moveTo>
                <a:lnTo>
                  <a:pt x="718" y="234"/>
                </a:lnTo>
                <a:lnTo>
                  <a:pt x="718" y="230"/>
                </a:lnTo>
                <a:lnTo>
                  <a:pt x="718" y="228"/>
                </a:lnTo>
                <a:lnTo>
                  <a:pt x="718" y="227"/>
                </a:lnTo>
                <a:lnTo>
                  <a:pt x="718" y="227"/>
                </a:lnTo>
                <a:lnTo>
                  <a:pt x="718" y="228"/>
                </a:lnTo>
                <a:lnTo>
                  <a:pt x="717" y="231"/>
                </a:lnTo>
                <a:lnTo>
                  <a:pt x="717" y="233"/>
                </a:lnTo>
                <a:lnTo>
                  <a:pt x="718" y="234"/>
                </a:lnTo>
                <a:lnTo>
                  <a:pt x="718" y="234"/>
                </a:lnTo>
                <a:close/>
                <a:moveTo>
                  <a:pt x="125" y="228"/>
                </a:moveTo>
                <a:lnTo>
                  <a:pt x="125" y="228"/>
                </a:lnTo>
                <a:lnTo>
                  <a:pt x="123" y="231"/>
                </a:lnTo>
                <a:lnTo>
                  <a:pt x="123" y="236"/>
                </a:lnTo>
                <a:lnTo>
                  <a:pt x="123" y="236"/>
                </a:lnTo>
                <a:lnTo>
                  <a:pt x="139" y="234"/>
                </a:lnTo>
                <a:lnTo>
                  <a:pt x="139" y="234"/>
                </a:lnTo>
                <a:lnTo>
                  <a:pt x="139" y="230"/>
                </a:lnTo>
                <a:lnTo>
                  <a:pt x="139" y="228"/>
                </a:lnTo>
                <a:lnTo>
                  <a:pt x="139" y="227"/>
                </a:lnTo>
                <a:lnTo>
                  <a:pt x="139" y="227"/>
                </a:lnTo>
                <a:lnTo>
                  <a:pt x="133" y="228"/>
                </a:lnTo>
                <a:lnTo>
                  <a:pt x="125" y="228"/>
                </a:lnTo>
                <a:lnTo>
                  <a:pt x="125" y="228"/>
                </a:lnTo>
                <a:close/>
                <a:moveTo>
                  <a:pt x="238" y="233"/>
                </a:moveTo>
                <a:lnTo>
                  <a:pt x="238" y="233"/>
                </a:lnTo>
                <a:lnTo>
                  <a:pt x="247" y="231"/>
                </a:lnTo>
                <a:lnTo>
                  <a:pt x="250" y="230"/>
                </a:lnTo>
                <a:lnTo>
                  <a:pt x="252" y="227"/>
                </a:lnTo>
                <a:lnTo>
                  <a:pt x="252" y="227"/>
                </a:lnTo>
                <a:lnTo>
                  <a:pt x="244" y="228"/>
                </a:lnTo>
                <a:lnTo>
                  <a:pt x="238" y="233"/>
                </a:lnTo>
                <a:lnTo>
                  <a:pt x="238" y="233"/>
                </a:lnTo>
                <a:close/>
                <a:moveTo>
                  <a:pt x="285" y="228"/>
                </a:moveTo>
                <a:lnTo>
                  <a:pt x="285" y="228"/>
                </a:lnTo>
                <a:lnTo>
                  <a:pt x="288" y="228"/>
                </a:lnTo>
                <a:lnTo>
                  <a:pt x="290" y="228"/>
                </a:lnTo>
                <a:lnTo>
                  <a:pt x="290" y="227"/>
                </a:lnTo>
                <a:lnTo>
                  <a:pt x="290" y="227"/>
                </a:lnTo>
                <a:lnTo>
                  <a:pt x="288" y="227"/>
                </a:lnTo>
                <a:lnTo>
                  <a:pt x="285" y="228"/>
                </a:lnTo>
                <a:lnTo>
                  <a:pt x="285" y="228"/>
                </a:lnTo>
                <a:close/>
                <a:moveTo>
                  <a:pt x="643" y="233"/>
                </a:moveTo>
                <a:lnTo>
                  <a:pt x="643" y="233"/>
                </a:lnTo>
                <a:lnTo>
                  <a:pt x="643" y="230"/>
                </a:lnTo>
                <a:lnTo>
                  <a:pt x="643" y="228"/>
                </a:lnTo>
                <a:lnTo>
                  <a:pt x="642" y="227"/>
                </a:lnTo>
                <a:lnTo>
                  <a:pt x="642" y="227"/>
                </a:lnTo>
                <a:lnTo>
                  <a:pt x="642" y="230"/>
                </a:lnTo>
                <a:lnTo>
                  <a:pt x="642" y="231"/>
                </a:lnTo>
                <a:lnTo>
                  <a:pt x="643" y="233"/>
                </a:lnTo>
                <a:lnTo>
                  <a:pt x="643" y="233"/>
                </a:lnTo>
                <a:close/>
                <a:moveTo>
                  <a:pt x="192" y="228"/>
                </a:moveTo>
                <a:lnTo>
                  <a:pt x="192" y="228"/>
                </a:lnTo>
                <a:lnTo>
                  <a:pt x="194" y="234"/>
                </a:lnTo>
                <a:lnTo>
                  <a:pt x="194" y="234"/>
                </a:lnTo>
                <a:lnTo>
                  <a:pt x="198" y="234"/>
                </a:lnTo>
                <a:lnTo>
                  <a:pt x="200" y="234"/>
                </a:lnTo>
                <a:lnTo>
                  <a:pt x="201" y="233"/>
                </a:lnTo>
                <a:lnTo>
                  <a:pt x="201" y="233"/>
                </a:lnTo>
                <a:lnTo>
                  <a:pt x="200" y="231"/>
                </a:lnTo>
                <a:lnTo>
                  <a:pt x="200" y="230"/>
                </a:lnTo>
                <a:lnTo>
                  <a:pt x="200" y="227"/>
                </a:lnTo>
                <a:lnTo>
                  <a:pt x="200" y="227"/>
                </a:lnTo>
                <a:lnTo>
                  <a:pt x="197" y="228"/>
                </a:lnTo>
                <a:lnTo>
                  <a:pt x="192" y="228"/>
                </a:lnTo>
                <a:lnTo>
                  <a:pt x="192" y="228"/>
                </a:lnTo>
                <a:close/>
                <a:moveTo>
                  <a:pt x="434" y="230"/>
                </a:moveTo>
                <a:lnTo>
                  <a:pt x="434" y="230"/>
                </a:lnTo>
                <a:lnTo>
                  <a:pt x="436" y="236"/>
                </a:lnTo>
                <a:lnTo>
                  <a:pt x="438" y="239"/>
                </a:lnTo>
                <a:lnTo>
                  <a:pt x="439" y="242"/>
                </a:lnTo>
                <a:lnTo>
                  <a:pt x="439" y="242"/>
                </a:lnTo>
                <a:lnTo>
                  <a:pt x="442" y="242"/>
                </a:lnTo>
                <a:lnTo>
                  <a:pt x="444" y="242"/>
                </a:lnTo>
                <a:lnTo>
                  <a:pt x="448" y="242"/>
                </a:lnTo>
                <a:lnTo>
                  <a:pt x="448" y="242"/>
                </a:lnTo>
                <a:lnTo>
                  <a:pt x="450" y="234"/>
                </a:lnTo>
                <a:lnTo>
                  <a:pt x="450" y="227"/>
                </a:lnTo>
                <a:lnTo>
                  <a:pt x="450" y="227"/>
                </a:lnTo>
                <a:lnTo>
                  <a:pt x="442" y="228"/>
                </a:lnTo>
                <a:lnTo>
                  <a:pt x="434" y="230"/>
                </a:lnTo>
                <a:lnTo>
                  <a:pt x="434" y="230"/>
                </a:lnTo>
                <a:close/>
                <a:moveTo>
                  <a:pt x="273" y="231"/>
                </a:moveTo>
                <a:lnTo>
                  <a:pt x="273" y="231"/>
                </a:lnTo>
                <a:lnTo>
                  <a:pt x="274" y="231"/>
                </a:lnTo>
                <a:lnTo>
                  <a:pt x="277" y="231"/>
                </a:lnTo>
                <a:lnTo>
                  <a:pt x="279" y="231"/>
                </a:lnTo>
                <a:lnTo>
                  <a:pt x="280" y="228"/>
                </a:lnTo>
                <a:lnTo>
                  <a:pt x="280" y="228"/>
                </a:lnTo>
                <a:lnTo>
                  <a:pt x="277" y="228"/>
                </a:lnTo>
                <a:lnTo>
                  <a:pt x="276" y="228"/>
                </a:lnTo>
                <a:lnTo>
                  <a:pt x="274" y="228"/>
                </a:lnTo>
                <a:lnTo>
                  <a:pt x="274" y="228"/>
                </a:lnTo>
                <a:lnTo>
                  <a:pt x="273" y="230"/>
                </a:lnTo>
                <a:lnTo>
                  <a:pt x="273" y="231"/>
                </a:lnTo>
                <a:lnTo>
                  <a:pt x="273" y="231"/>
                </a:lnTo>
                <a:close/>
                <a:moveTo>
                  <a:pt x="561" y="230"/>
                </a:moveTo>
                <a:lnTo>
                  <a:pt x="561" y="230"/>
                </a:lnTo>
                <a:lnTo>
                  <a:pt x="559" y="233"/>
                </a:lnTo>
                <a:lnTo>
                  <a:pt x="559" y="233"/>
                </a:lnTo>
                <a:lnTo>
                  <a:pt x="564" y="234"/>
                </a:lnTo>
                <a:lnTo>
                  <a:pt x="570" y="234"/>
                </a:lnTo>
                <a:lnTo>
                  <a:pt x="570" y="234"/>
                </a:lnTo>
                <a:lnTo>
                  <a:pt x="570" y="231"/>
                </a:lnTo>
                <a:lnTo>
                  <a:pt x="570" y="230"/>
                </a:lnTo>
                <a:lnTo>
                  <a:pt x="570" y="228"/>
                </a:lnTo>
                <a:lnTo>
                  <a:pt x="570" y="228"/>
                </a:lnTo>
                <a:lnTo>
                  <a:pt x="566" y="228"/>
                </a:lnTo>
                <a:lnTo>
                  <a:pt x="561" y="230"/>
                </a:lnTo>
                <a:lnTo>
                  <a:pt x="561" y="230"/>
                </a:lnTo>
                <a:close/>
                <a:moveTo>
                  <a:pt x="184" y="236"/>
                </a:moveTo>
                <a:lnTo>
                  <a:pt x="184" y="236"/>
                </a:lnTo>
                <a:lnTo>
                  <a:pt x="187" y="236"/>
                </a:lnTo>
                <a:lnTo>
                  <a:pt x="187" y="236"/>
                </a:lnTo>
                <a:lnTo>
                  <a:pt x="187" y="234"/>
                </a:lnTo>
                <a:lnTo>
                  <a:pt x="187" y="231"/>
                </a:lnTo>
                <a:lnTo>
                  <a:pt x="187" y="230"/>
                </a:lnTo>
                <a:lnTo>
                  <a:pt x="186" y="228"/>
                </a:lnTo>
                <a:lnTo>
                  <a:pt x="186" y="228"/>
                </a:lnTo>
                <a:lnTo>
                  <a:pt x="184" y="236"/>
                </a:lnTo>
                <a:lnTo>
                  <a:pt x="184" y="236"/>
                </a:lnTo>
                <a:close/>
                <a:moveTo>
                  <a:pt x="491" y="230"/>
                </a:moveTo>
                <a:lnTo>
                  <a:pt x="491" y="230"/>
                </a:lnTo>
                <a:lnTo>
                  <a:pt x="491" y="234"/>
                </a:lnTo>
                <a:lnTo>
                  <a:pt x="492" y="239"/>
                </a:lnTo>
                <a:lnTo>
                  <a:pt x="492" y="239"/>
                </a:lnTo>
                <a:lnTo>
                  <a:pt x="494" y="239"/>
                </a:lnTo>
                <a:lnTo>
                  <a:pt x="495" y="239"/>
                </a:lnTo>
                <a:lnTo>
                  <a:pt x="495" y="239"/>
                </a:lnTo>
                <a:lnTo>
                  <a:pt x="497" y="234"/>
                </a:lnTo>
                <a:lnTo>
                  <a:pt x="495" y="228"/>
                </a:lnTo>
                <a:lnTo>
                  <a:pt x="495" y="228"/>
                </a:lnTo>
                <a:lnTo>
                  <a:pt x="492" y="230"/>
                </a:lnTo>
                <a:lnTo>
                  <a:pt x="491" y="230"/>
                </a:lnTo>
                <a:lnTo>
                  <a:pt x="491" y="230"/>
                </a:lnTo>
                <a:close/>
                <a:moveTo>
                  <a:pt x="573" y="236"/>
                </a:moveTo>
                <a:lnTo>
                  <a:pt x="573" y="236"/>
                </a:lnTo>
                <a:lnTo>
                  <a:pt x="576" y="236"/>
                </a:lnTo>
                <a:lnTo>
                  <a:pt x="579" y="237"/>
                </a:lnTo>
                <a:lnTo>
                  <a:pt x="579" y="237"/>
                </a:lnTo>
                <a:lnTo>
                  <a:pt x="578" y="233"/>
                </a:lnTo>
                <a:lnTo>
                  <a:pt x="576" y="230"/>
                </a:lnTo>
                <a:lnTo>
                  <a:pt x="575" y="228"/>
                </a:lnTo>
                <a:lnTo>
                  <a:pt x="575" y="228"/>
                </a:lnTo>
                <a:lnTo>
                  <a:pt x="575" y="233"/>
                </a:lnTo>
                <a:lnTo>
                  <a:pt x="573" y="236"/>
                </a:lnTo>
                <a:lnTo>
                  <a:pt x="573" y="236"/>
                </a:lnTo>
                <a:close/>
                <a:moveTo>
                  <a:pt x="75" y="237"/>
                </a:moveTo>
                <a:lnTo>
                  <a:pt x="75" y="237"/>
                </a:lnTo>
                <a:lnTo>
                  <a:pt x="75" y="234"/>
                </a:lnTo>
                <a:lnTo>
                  <a:pt x="76" y="230"/>
                </a:lnTo>
                <a:lnTo>
                  <a:pt x="76" y="230"/>
                </a:lnTo>
                <a:lnTo>
                  <a:pt x="73" y="230"/>
                </a:lnTo>
                <a:lnTo>
                  <a:pt x="69" y="230"/>
                </a:lnTo>
                <a:lnTo>
                  <a:pt x="69" y="230"/>
                </a:lnTo>
                <a:lnTo>
                  <a:pt x="72" y="234"/>
                </a:lnTo>
                <a:lnTo>
                  <a:pt x="75" y="237"/>
                </a:lnTo>
                <a:lnTo>
                  <a:pt x="75" y="237"/>
                </a:lnTo>
                <a:close/>
                <a:moveTo>
                  <a:pt x="96" y="230"/>
                </a:moveTo>
                <a:lnTo>
                  <a:pt x="96" y="230"/>
                </a:lnTo>
                <a:lnTo>
                  <a:pt x="93" y="237"/>
                </a:lnTo>
                <a:lnTo>
                  <a:pt x="93" y="237"/>
                </a:lnTo>
                <a:lnTo>
                  <a:pt x="96" y="236"/>
                </a:lnTo>
                <a:lnTo>
                  <a:pt x="99" y="234"/>
                </a:lnTo>
                <a:lnTo>
                  <a:pt x="101" y="233"/>
                </a:lnTo>
                <a:lnTo>
                  <a:pt x="104" y="230"/>
                </a:lnTo>
                <a:lnTo>
                  <a:pt x="104" y="230"/>
                </a:lnTo>
                <a:lnTo>
                  <a:pt x="99" y="230"/>
                </a:lnTo>
                <a:lnTo>
                  <a:pt x="96" y="230"/>
                </a:lnTo>
                <a:lnTo>
                  <a:pt x="96" y="230"/>
                </a:lnTo>
                <a:close/>
                <a:moveTo>
                  <a:pt x="749" y="250"/>
                </a:moveTo>
                <a:lnTo>
                  <a:pt x="749" y="250"/>
                </a:lnTo>
                <a:lnTo>
                  <a:pt x="750" y="239"/>
                </a:lnTo>
                <a:lnTo>
                  <a:pt x="749" y="233"/>
                </a:lnTo>
                <a:lnTo>
                  <a:pt x="746" y="230"/>
                </a:lnTo>
                <a:lnTo>
                  <a:pt x="746" y="230"/>
                </a:lnTo>
                <a:lnTo>
                  <a:pt x="747" y="241"/>
                </a:lnTo>
                <a:lnTo>
                  <a:pt x="747" y="245"/>
                </a:lnTo>
                <a:lnTo>
                  <a:pt x="749" y="250"/>
                </a:lnTo>
                <a:lnTo>
                  <a:pt x="749" y="250"/>
                </a:lnTo>
                <a:close/>
                <a:moveTo>
                  <a:pt x="81" y="231"/>
                </a:moveTo>
                <a:lnTo>
                  <a:pt x="81" y="231"/>
                </a:lnTo>
                <a:lnTo>
                  <a:pt x="81" y="233"/>
                </a:lnTo>
                <a:lnTo>
                  <a:pt x="82" y="233"/>
                </a:lnTo>
                <a:lnTo>
                  <a:pt x="85" y="234"/>
                </a:lnTo>
                <a:lnTo>
                  <a:pt x="85" y="234"/>
                </a:lnTo>
                <a:lnTo>
                  <a:pt x="85" y="233"/>
                </a:lnTo>
                <a:lnTo>
                  <a:pt x="87" y="230"/>
                </a:lnTo>
                <a:lnTo>
                  <a:pt x="87" y="230"/>
                </a:lnTo>
                <a:lnTo>
                  <a:pt x="82" y="230"/>
                </a:lnTo>
                <a:lnTo>
                  <a:pt x="81" y="231"/>
                </a:lnTo>
                <a:lnTo>
                  <a:pt x="81" y="231"/>
                </a:lnTo>
                <a:close/>
                <a:moveTo>
                  <a:pt x="262" y="233"/>
                </a:moveTo>
                <a:lnTo>
                  <a:pt x="262" y="233"/>
                </a:lnTo>
                <a:lnTo>
                  <a:pt x="265" y="233"/>
                </a:lnTo>
                <a:lnTo>
                  <a:pt x="268" y="233"/>
                </a:lnTo>
                <a:lnTo>
                  <a:pt x="268" y="233"/>
                </a:lnTo>
                <a:lnTo>
                  <a:pt x="268" y="230"/>
                </a:lnTo>
                <a:lnTo>
                  <a:pt x="268" y="230"/>
                </a:lnTo>
                <a:lnTo>
                  <a:pt x="264" y="231"/>
                </a:lnTo>
                <a:lnTo>
                  <a:pt x="262" y="233"/>
                </a:lnTo>
                <a:lnTo>
                  <a:pt x="262" y="233"/>
                </a:lnTo>
                <a:close/>
                <a:moveTo>
                  <a:pt x="322" y="242"/>
                </a:moveTo>
                <a:lnTo>
                  <a:pt x="322" y="242"/>
                </a:lnTo>
                <a:lnTo>
                  <a:pt x="328" y="241"/>
                </a:lnTo>
                <a:lnTo>
                  <a:pt x="334" y="241"/>
                </a:lnTo>
                <a:lnTo>
                  <a:pt x="334" y="241"/>
                </a:lnTo>
                <a:lnTo>
                  <a:pt x="334" y="237"/>
                </a:lnTo>
                <a:lnTo>
                  <a:pt x="334" y="234"/>
                </a:lnTo>
                <a:lnTo>
                  <a:pt x="331" y="230"/>
                </a:lnTo>
                <a:lnTo>
                  <a:pt x="331" y="230"/>
                </a:lnTo>
                <a:lnTo>
                  <a:pt x="316" y="230"/>
                </a:lnTo>
                <a:lnTo>
                  <a:pt x="316" y="230"/>
                </a:lnTo>
                <a:lnTo>
                  <a:pt x="316" y="234"/>
                </a:lnTo>
                <a:lnTo>
                  <a:pt x="317" y="237"/>
                </a:lnTo>
                <a:lnTo>
                  <a:pt x="322" y="242"/>
                </a:lnTo>
                <a:lnTo>
                  <a:pt x="322" y="242"/>
                </a:lnTo>
                <a:close/>
                <a:moveTo>
                  <a:pt x="343" y="231"/>
                </a:moveTo>
                <a:lnTo>
                  <a:pt x="343" y="231"/>
                </a:lnTo>
                <a:lnTo>
                  <a:pt x="340" y="234"/>
                </a:lnTo>
                <a:lnTo>
                  <a:pt x="340" y="237"/>
                </a:lnTo>
                <a:lnTo>
                  <a:pt x="341" y="239"/>
                </a:lnTo>
                <a:lnTo>
                  <a:pt x="341" y="239"/>
                </a:lnTo>
                <a:lnTo>
                  <a:pt x="346" y="237"/>
                </a:lnTo>
                <a:lnTo>
                  <a:pt x="351" y="237"/>
                </a:lnTo>
                <a:lnTo>
                  <a:pt x="351" y="237"/>
                </a:lnTo>
                <a:lnTo>
                  <a:pt x="348" y="234"/>
                </a:lnTo>
                <a:lnTo>
                  <a:pt x="346" y="231"/>
                </a:lnTo>
                <a:lnTo>
                  <a:pt x="346" y="231"/>
                </a:lnTo>
                <a:lnTo>
                  <a:pt x="345" y="231"/>
                </a:lnTo>
                <a:lnTo>
                  <a:pt x="343" y="231"/>
                </a:lnTo>
                <a:lnTo>
                  <a:pt x="343" y="231"/>
                </a:lnTo>
                <a:close/>
                <a:moveTo>
                  <a:pt x="428" y="231"/>
                </a:moveTo>
                <a:lnTo>
                  <a:pt x="428" y="231"/>
                </a:lnTo>
                <a:lnTo>
                  <a:pt x="430" y="234"/>
                </a:lnTo>
                <a:lnTo>
                  <a:pt x="431" y="236"/>
                </a:lnTo>
                <a:lnTo>
                  <a:pt x="431" y="236"/>
                </a:lnTo>
                <a:lnTo>
                  <a:pt x="431" y="230"/>
                </a:lnTo>
                <a:lnTo>
                  <a:pt x="431" y="230"/>
                </a:lnTo>
                <a:lnTo>
                  <a:pt x="428" y="231"/>
                </a:lnTo>
                <a:lnTo>
                  <a:pt x="428" y="231"/>
                </a:lnTo>
                <a:close/>
                <a:moveTo>
                  <a:pt x="117" y="237"/>
                </a:moveTo>
                <a:lnTo>
                  <a:pt x="117" y="237"/>
                </a:lnTo>
                <a:lnTo>
                  <a:pt x="117" y="234"/>
                </a:lnTo>
                <a:lnTo>
                  <a:pt x="116" y="231"/>
                </a:lnTo>
                <a:lnTo>
                  <a:pt x="116" y="231"/>
                </a:lnTo>
                <a:lnTo>
                  <a:pt x="116" y="231"/>
                </a:lnTo>
                <a:lnTo>
                  <a:pt x="116" y="234"/>
                </a:lnTo>
                <a:lnTo>
                  <a:pt x="116" y="236"/>
                </a:lnTo>
                <a:lnTo>
                  <a:pt x="117" y="237"/>
                </a:lnTo>
                <a:lnTo>
                  <a:pt x="117" y="237"/>
                </a:lnTo>
                <a:close/>
                <a:moveTo>
                  <a:pt x="160" y="233"/>
                </a:moveTo>
                <a:lnTo>
                  <a:pt x="160" y="233"/>
                </a:lnTo>
                <a:lnTo>
                  <a:pt x="160" y="237"/>
                </a:lnTo>
                <a:lnTo>
                  <a:pt x="160" y="241"/>
                </a:lnTo>
                <a:lnTo>
                  <a:pt x="160" y="241"/>
                </a:lnTo>
                <a:lnTo>
                  <a:pt x="172" y="239"/>
                </a:lnTo>
                <a:lnTo>
                  <a:pt x="172" y="239"/>
                </a:lnTo>
                <a:lnTo>
                  <a:pt x="174" y="236"/>
                </a:lnTo>
                <a:lnTo>
                  <a:pt x="174" y="231"/>
                </a:lnTo>
                <a:lnTo>
                  <a:pt x="174" y="231"/>
                </a:lnTo>
                <a:lnTo>
                  <a:pt x="171" y="233"/>
                </a:lnTo>
                <a:lnTo>
                  <a:pt x="168" y="233"/>
                </a:lnTo>
                <a:lnTo>
                  <a:pt x="160" y="233"/>
                </a:lnTo>
                <a:lnTo>
                  <a:pt x="160" y="233"/>
                </a:lnTo>
                <a:close/>
                <a:moveTo>
                  <a:pt x="178" y="237"/>
                </a:moveTo>
                <a:lnTo>
                  <a:pt x="178" y="237"/>
                </a:lnTo>
                <a:lnTo>
                  <a:pt x="180" y="237"/>
                </a:lnTo>
                <a:lnTo>
                  <a:pt x="180" y="234"/>
                </a:lnTo>
                <a:lnTo>
                  <a:pt x="178" y="231"/>
                </a:lnTo>
                <a:lnTo>
                  <a:pt x="178" y="231"/>
                </a:lnTo>
                <a:lnTo>
                  <a:pt x="178" y="234"/>
                </a:lnTo>
                <a:lnTo>
                  <a:pt x="178" y="236"/>
                </a:lnTo>
                <a:lnTo>
                  <a:pt x="178" y="237"/>
                </a:lnTo>
                <a:lnTo>
                  <a:pt x="178" y="237"/>
                </a:lnTo>
                <a:close/>
                <a:moveTo>
                  <a:pt x="674" y="231"/>
                </a:moveTo>
                <a:lnTo>
                  <a:pt x="674" y="231"/>
                </a:lnTo>
                <a:lnTo>
                  <a:pt x="674" y="237"/>
                </a:lnTo>
                <a:lnTo>
                  <a:pt x="675" y="245"/>
                </a:lnTo>
                <a:lnTo>
                  <a:pt x="678" y="259"/>
                </a:lnTo>
                <a:lnTo>
                  <a:pt x="678" y="259"/>
                </a:lnTo>
                <a:lnTo>
                  <a:pt x="683" y="259"/>
                </a:lnTo>
                <a:lnTo>
                  <a:pt x="686" y="259"/>
                </a:lnTo>
                <a:lnTo>
                  <a:pt x="686" y="259"/>
                </a:lnTo>
                <a:lnTo>
                  <a:pt x="686" y="239"/>
                </a:lnTo>
                <a:lnTo>
                  <a:pt x="686" y="239"/>
                </a:lnTo>
                <a:lnTo>
                  <a:pt x="680" y="234"/>
                </a:lnTo>
                <a:lnTo>
                  <a:pt x="677" y="233"/>
                </a:lnTo>
                <a:lnTo>
                  <a:pt x="674" y="231"/>
                </a:lnTo>
                <a:lnTo>
                  <a:pt x="674" y="231"/>
                </a:lnTo>
                <a:close/>
                <a:moveTo>
                  <a:pt x="630" y="233"/>
                </a:moveTo>
                <a:lnTo>
                  <a:pt x="630" y="233"/>
                </a:lnTo>
                <a:lnTo>
                  <a:pt x="628" y="236"/>
                </a:lnTo>
                <a:lnTo>
                  <a:pt x="630" y="239"/>
                </a:lnTo>
                <a:lnTo>
                  <a:pt x="631" y="241"/>
                </a:lnTo>
                <a:lnTo>
                  <a:pt x="634" y="242"/>
                </a:lnTo>
                <a:lnTo>
                  <a:pt x="634" y="242"/>
                </a:lnTo>
                <a:lnTo>
                  <a:pt x="634" y="236"/>
                </a:lnTo>
                <a:lnTo>
                  <a:pt x="634" y="233"/>
                </a:lnTo>
                <a:lnTo>
                  <a:pt x="631" y="231"/>
                </a:lnTo>
                <a:lnTo>
                  <a:pt x="631" y="231"/>
                </a:lnTo>
                <a:lnTo>
                  <a:pt x="630" y="233"/>
                </a:lnTo>
                <a:lnTo>
                  <a:pt x="630" y="233"/>
                </a:lnTo>
                <a:close/>
                <a:moveTo>
                  <a:pt x="355" y="237"/>
                </a:moveTo>
                <a:lnTo>
                  <a:pt x="355" y="237"/>
                </a:lnTo>
                <a:lnTo>
                  <a:pt x="360" y="237"/>
                </a:lnTo>
                <a:lnTo>
                  <a:pt x="360" y="237"/>
                </a:lnTo>
                <a:lnTo>
                  <a:pt x="358" y="234"/>
                </a:lnTo>
                <a:lnTo>
                  <a:pt x="355" y="233"/>
                </a:lnTo>
                <a:lnTo>
                  <a:pt x="355" y="233"/>
                </a:lnTo>
                <a:lnTo>
                  <a:pt x="355" y="234"/>
                </a:lnTo>
                <a:lnTo>
                  <a:pt x="355" y="237"/>
                </a:lnTo>
                <a:lnTo>
                  <a:pt x="355" y="237"/>
                </a:lnTo>
                <a:close/>
                <a:moveTo>
                  <a:pt x="593" y="241"/>
                </a:moveTo>
                <a:lnTo>
                  <a:pt x="593" y="241"/>
                </a:lnTo>
                <a:lnTo>
                  <a:pt x="596" y="239"/>
                </a:lnTo>
                <a:lnTo>
                  <a:pt x="598" y="239"/>
                </a:lnTo>
                <a:lnTo>
                  <a:pt x="599" y="239"/>
                </a:lnTo>
                <a:lnTo>
                  <a:pt x="599" y="239"/>
                </a:lnTo>
                <a:lnTo>
                  <a:pt x="599" y="234"/>
                </a:lnTo>
                <a:lnTo>
                  <a:pt x="599" y="234"/>
                </a:lnTo>
                <a:lnTo>
                  <a:pt x="592" y="233"/>
                </a:lnTo>
                <a:lnTo>
                  <a:pt x="592" y="233"/>
                </a:lnTo>
                <a:lnTo>
                  <a:pt x="592" y="234"/>
                </a:lnTo>
                <a:lnTo>
                  <a:pt x="592" y="237"/>
                </a:lnTo>
                <a:lnTo>
                  <a:pt x="593" y="241"/>
                </a:lnTo>
                <a:lnTo>
                  <a:pt x="593" y="241"/>
                </a:lnTo>
                <a:close/>
                <a:moveTo>
                  <a:pt x="299" y="245"/>
                </a:moveTo>
                <a:lnTo>
                  <a:pt x="299" y="245"/>
                </a:lnTo>
                <a:lnTo>
                  <a:pt x="300" y="244"/>
                </a:lnTo>
                <a:lnTo>
                  <a:pt x="302" y="244"/>
                </a:lnTo>
                <a:lnTo>
                  <a:pt x="302" y="244"/>
                </a:lnTo>
                <a:lnTo>
                  <a:pt x="302" y="237"/>
                </a:lnTo>
                <a:lnTo>
                  <a:pt x="302" y="236"/>
                </a:lnTo>
                <a:lnTo>
                  <a:pt x="300" y="233"/>
                </a:lnTo>
                <a:lnTo>
                  <a:pt x="300" y="233"/>
                </a:lnTo>
                <a:lnTo>
                  <a:pt x="299" y="239"/>
                </a:lnTo>
                <a:lnTo>
                  <a:pt x="299" y="242"/>
                </a:lnTo>
                <a:lnTo>
                  <a:pt x="299" y="245"/>
                </a:lnTo>
                <a:lnTo>
                  <a:pt x="299" y="245"/>
                </a:lnTo>
                <a:close/>
                <a:moveTo>
                  <a:pt x="409" y="239"/>
                </a:moveTo>
                <a:lnTo>
                  <a:pt x="409" y="239"/>
                </a:lnTo>
                <a:lnTo>
                  <a:pt x="413" y="239"/>
                </a:lnTo>
                <a:lnTo>
                  <a:pt x="418" y="242"/>
                </a:lnTo>
                <a:lnTo>
                  <a:pt x="418" y="242"/>
                </a:lnTo>
                <a:lnTo>
                  <a:pt x="418" y="237"/>
                </a:lnTo>
                <a:lnTo>
                  <a:pt x="416" y="233"/>
                </a:lnTo>
                <a:lnTo>
                  <a:pt x="416" y="233"/>
                </a:lnTo>
                <a:lnTo>
                  <a:pt x="410" y="233"/>
                </a:lnTo>
                <a:lnTo>
                  <a:pt x="409" y="234"/>
                </a:lnTo>
                <a:lnTo>
                  <a:pt x="409" y="239"/>
                </a:lnTo>
                <a:lnTo>
                  <a:pt x="409" y="239"/>
                </a:lnTo>
                <a:close/>
                <a:moveTo>
                  <a:pt x="422" y="244"/>
                </a:moveTo>
                <a:lnTo>
                  <a:pt x="422" y="244"/>
                </a:lnTo>
                <a:lnTo>
                  <a:pt x="428" y="247"/>
                </a:lnTo>
                <a:lnTo>
                  <a:pt x="434" y="247"/>
                </a:lnTo>
                <a:lnTo>
                  <a:pt x="434" y="247"/>
                </a:lnTo>
                <a:lnTo>
                  <a:pt x="428" y="239"/>
                </a:lnTo>
                <a:lnTo>
                  <a:pt x="422" y="233"/>
                </a:lnTo>
                <a:lnTo>
                  <a:pt x="422" y="233"/>
                </a:lnTo>
                <a:lnTo>
                  <a:pt x="422" y="239"/>
                </a:lnTo>
                <a:lnTo>
                  <a:pt x="422" y="244"/>
                </a:lnTo>
                <a:lnTo>
                  <a:pt x="422" y="244"/>
                </a:lnTo>
                <a:close/>
                <a:moveTo>
                  <a:pt x="105" y="239"/>
                </a:moveTo>
                <a:lnTo>
                  <a:pt x="105" y="239"/>
                </a:lnTo>
                <a:lnTo>
                  <a:pt x="108" y="237"/>
                </a:lnTo>
                <a:lnTo>
                  <a:pt x="110" y="237"/>
                </a:lnTo>
                <a:lnTo>
                  <a:pt x="110" y="237"/>
                </a:lnTo>
                <a:lnTo>
                  <a:pt x="110" y="234"/>
                </a:lnTo>
                <a:lnTo>
                  <a:pt x="110" y="234"/>
                </a:lnTo>
                <a:lnTo>
                  <a:pt x="108" y="234"/>
                </a:lnTo>
                <a:lnTo>
                  <a:pt x="108" y="234"/>
                </a:lnTo>
                <a:lnTo>
                  <a:pt x="107" y="236"/>
                </a:lnTo>
                <a:lnTo>
                  <a:pt x="105" y="237"/>
                </a:lnTo>
                <a:lnTo>
                  <a:pt x="105" y="239"/>
                </a:lnTo>
                <a:lnTo>
                  <a:pt x="105" y="239"/>
                </a:lnTo>
                <a:close/>
                <a:moveTo>
                  <a:pt x="146" y="234"/>
                </a:moveTo>
                <a:lnTo>
                  <a:pt x="146" y="234"/>
                </a:lnTo>
                <a:lnTo>
                  <a:pt x="145" y="239"/>
                </a:lnTo>
                <a:lnTo>
                  <a:pt x="145" y="241"/>
                </a:lnTo>
                <a:lnTo>
                  <a:pt x="146" y="244"/>
                </a:lnTo>
                <a:lnTo>
                  <a:pt x="146" y="244"/>
                </a:lnTo>
                <a:lnTo>
                  <a:pt x="155" y="242"/>
                </a:lnTo>
                <a:lnTo>
                  <a:pt x="155" y="242"/>
                </a:lnTo>
                <a:lnTo>
                  <a:pt x="155" y="237"/>
                </a:lnTo>
                <a:lnTo>
                  <a:pt x="155" y="234"/>
                </a:lnTo>
                <a:lnTo>
                  <a:pt x="155" y="234"/>
                </a:lnTo>
                <a:lnTo>
                  <a:pt x="155" y="234"/>
                </a:lnTo>
                <a:lnTo>
                  <a:pt x="151" y="236"/>
                </a:lnTo>
                <a:lnTo>
                  <a:pt x="146" y="234"/>
                </a:lnTo>
                <a:lnTo>
                  <a:pt x="146" y="234"/>
                </a:lnTo>
                <a:close/>
                <a:moveTo>
                  <a:pt x="219" y="237"/>
                </a:moveTo>
                <a:lnTo>
                  <a:pt x="219" y="237"/>
                </a:lnTo>
                <a:lnTo>
                  <a:pt x="223" y="236"/>
                </a:lnTo>
                <a:lnTo>
                  <a:pt x="224" y="234"/>
                </a:lnTo>
                <a:lnTo>
                  <a:pt x="224" y="234"/>
                </a:lnTo>
                <a:lnTo>
                  <a:pt x="221" y="234"/>
                </a:lnTo>
                <a:lnTo>
                  <a:pt x="219" y="237"/>
                </a:lnTo>
                <a:lnTo>
                  <a:pt x="219" y="237"/>
                </a:lnTo>
                <a:close/>
                <a:moveTo>
                  <a:pt x="274" y="237"/>
                </a:moveTo>
                <a:lnTo>
                  <a:pt x="274" y="237"/>
                </a:lnTo>
                <a:lnTo>
                  <a:pt x="277" y="241"/>
                </a:lnTo>
                <a:lnTo>
                  <a:pt x="279" y="244"/>
                </a:lnTo>
                <a:lnTo>
                  <a:pt x="279" y="247"/>
                </a:lnTo>
                <a:lnTo>
                  <a:pt x="279" y="247"/>
                </a:lnTo>
                <a:lnTo>
                  <a:pt x="284" y="247"/>
                </a:lnTo>
                <a:lnTo>
                  <a:pt x="290" y="247"/>
                </a:lnTo>
                <a:lnTo>
                  <a:pt x="290" y="247"/>
                </a:lnTo>
                <a:lnTo>
                  <a:pt x="288" y="241"/>
                </a:lnTo>
                <a:lnTo>
                  <a:pt x="284" y="236"/>
                </a:lnTo>
                <a:lnTo>
                  <a:pt x="282" y="234"/>
                </a:lnTo>
                <a:lnTo>
                  <a:pt x="279" y="234"/>
                </a:lnTo>
                <a:lnTo>
                  <a:pt x="276" y="236"/>
                </a:lnTo>
                <a:lnTo>
                  <a:pt x="274" y="237"/>
                </a:lnTo>
                <a:lnTo>
                  <a:pt x="274" y="237"/>
                </a:lnTo>
                <a:close/>
                <a:moveTo>
                  <a:pt x="26" y="280"/>
                </a:moveTo>
                <a:lnTo>
                  <a:pt x="26" y="280"/>
                </a:lnTo>
                <a:lnTo>
                  <a:pt x="29" y="273"/>
                </a:lnTo>
                <a:lnTo>
                  <a:pt x="35" y="266"/>
                </a:lnTo>
                <a:lnTo>
                  <a:pt x="35" y="266"/>
                </a:lnTo>
                <a:lnTo>
                  <a:pt x="35" y="257"/>
                </a:lnTo>
                <a:lnTo>
                  <a:pt x="33" y="248"/>
                </a:lnTo>
                <a:lnTo>
                  <a:pt x="33" y="242"/>
                </a:lnTo>
                <a:lnTo>
                  <a:pt x="30" y="236"/>
                </a:lnTo>
                <a:lnTo>
                  <a:pt x="30" y="236"/>
                </a:lnTo>
                <a:lnTo>
                  <a:pt x="26" y="257"/>
                </a:lnTo>
                <a:lnTo>
                  <a:pt x="24" y="268"/>
                </a:lnTo>
                <a:lnTo>
                  <a:pt x="26" y="280"/>
                </a:lnTo>
                <a:lnTo>
                  <a:pt x="26" y="280"/>
                </a:lnTo>
                <a:close/>
                <a:moveTo>
                  <a:pt x="65" y="245"/>
                </a:moveTo>
                <a:lnTo>
                  <a:pt x="65" y="245"/>
                </a:lnTo>
                <a:lnTo>
                  <a:pt x="67" y="245"/>
                </a:lnTo>
                <a:lnTo>
                  <a:pt x="70" y="247"/>
                </a:lnTo>
                <a:lnTo>
                  <a:pt x="70" y="247"/>
                </a:lnTo>
                <a:lnTo>
                  <a:pt x="69" y="241"/>
                </a:lnTo>
                <a:lnTo>
                  <a:pt x="64" y="236"/>
                </a:lnTo>
                <a:lnTo>
                  <a:pt x="64" y="236"/>
                </a:lnTo>
                <a:lnTo>
                  <a:pt x="65" y="241"/>
                </a:lnTo>
                <a:lnTo>
                  <a:pt x="65" y="245"/>
                </a:lnTo>
                <a:lnTo>
                  <a:pt x="65" y="245"/>
                </a:lnTo>
                <a:close/>
                <a:moveTo>
                  <a:pt x="761" y="241"/>
                </a:moveTo>
                <a:lnTo>
                  <a:pt x="761" y="241"/>
                </a:lnTo>
                <a:lnTo>
                  <a:pt x="764" y="242"/>
                </a:lnTo>
                <a:lnTo>
                  <a:pt x="765" y="245"/>
                </a:lnTo>
                <a:lnTo>
                  <a:pt x="765" y="245"/>
                </a:lnTo>
                <a:lnTo>
                  <a:pt x="765" y="239"/>
                </a:lnTo>
                <a:lnTo>
                  <a:pt x="764" y="237"/>
                </a:lnTo>
                <a:lnTo>
                  <a:pt x="762" y="236"/>
                </a:lnTo>
                <a:lnTo>
                  <a:pt x="762" y="236"/>
                </a:lnTo>
                <a:lnTo>
                  <a:pt x="762" y="237"/>
                </a:lnTo>
                <a:lnTo>
                  <a:pt x="761" y="241"/>
                </a:lnTo>
                <a:lnTo>
                  <a:pt x="761" y="241"/>
                </a:lnTo>
                <a:close/>
                <a:moveTo>
                  <a:pt x="210" y="245"/>
                </a:moveTo>
                <a:lnTo>
                  <a:pt x="210" y="245"/>
                </a:lnTo>
                <a:lnTo>
                  <a:pt x="213" y="244"/>
                </a:lnTo>
                <a:lnTo>
                  <a:pt x="215" y="242"/>
                </a:lnTo>
                <a:lnTo>
                  <a:pt x="215" y="237"/>
                </a:lnTo>
                <a:lnTo>
                  <a:pt x="215" y="237"/>
                </a:lnTo>
                <a:lnTo>
                  <a:pt x="212" y="236"/>
                </a:lnTo>
                <a:lnTo>
                  <a:pt x="210" y="237"/>
                </a:lnTo>
                <a:lnTo>
                  <a:pt x="210" y="241"/>
                </a:lnTo>
                <a:lnTo>
                  <a:pt x="210" y="245"/>
                </a:lnTo>
                <a:lnTo>
                  <a:pt x="210" y="245"/>
                </a:lnTo>
                <a:close/>
                <a:moveTo>
                  <a:pt x="239" y="239"/>
                </a:moveTo>
                <a:lnTo>
                  <a:pt x="239" y="239"/>
                </a:lnTo>
                <a:lnTo>
                  <a:pt x="239" y="248"/>
                </a:lnTo>
                <a:lnTo>
                  <a:pt x="239" y="248"/>
                </a:lnTo>
                <a:lnTo>
                  <a:pt x="242" y="248"/>
                </a:lnTo>
                <a:lnTo>
                  <a:pt x="245" y="247"/>
                </a:lnTo>
                <a:lnTo>
                  <a:pt x="245" y="247"/>
                </a:lnTo>
                <a:lnTo>
                  <a:pt x="248" y="236"/>
                </a:lnTo>
                <a:lnTo>
                  <a:pt x="248" y="236"/>
                </a:lnTo>
                <a:lnTo>
                  <a:pt x="244" y="237"/>
                </a:lnTo>
                <a:lnTo>
                  <a:pt x="242" y="239"/>
                </a:lnTo>
                <a:lnTo>
                  <a:pt x="239" y="239"/>
                </a:lnTo>
                <a:lnTo>
                  <a:pt x="239" y="239"/>
                </a:lnTo>
                <a:close/>
                <a:moveTo>
                  <a:pt x="404" y="242"/>
                </a:moveTo>
                <a:lnTo>
                  <a:pt x="404" y="242"/>
                </a:lnTo>
                <a:lnTo>
                  <a:pt x="406" y="239"/>
                </a:lnTo>
                <a:lnTo>
                  <a:pt x="406" y="237"/>
                </a:lnTo>
                <a:lnTo>
                  <a:pt x="404" y="236"/>
                </a:lnTo>
                <a:lnTo>
                  <a:pt x="404" y="236"/>
                </a:lnTo>
                <a:lnTo>
                  <a:pt x="404" y="242"/>
                </a:lnTo>
                <a:lnTo>
                  <a:pt x="404" y="242"/>
                </a:lnTo>
                <a:close/>
                <a:moveTo>
                  <a:pt x="59" y="244"/>
                </a:moveTo>
                <a:lnTo>
                  <a:pt x="59" y="244"/>
                </a:lnTo>
                <a:lnTo>
                  <a:pt x="59" y="239"/>
                </a:lnTo>
                <a:lnTo>
                  <a:pt x="59" y="237"/>
                </a:lnTo>
                <a:lnTo>
                  <a:pt x="58" y="237"/>
                </a:lnTo>
                <a:lnTo>
                  <a:pt x="58" y="237"/>
                </a:lnTo>
                <a:lnTo>
                  <a:pt x="56" y="241"/>
                </a:lnTo>
                <a:lnTo>
                  <a:pt x="58" y="244"/>
                </a:lnTo>
                <a:lnTo>
                  <a:pt x="59" y="244"/>
                </a:lnTo>
                <a:lnTo>
                  <a:pt x="59" y="244"/>
                </a:lnTo>
                <a:close/>
                <a:moveTo>
                  <a:pt x="125" y="239"/>
                </a:moveTo>
                <a:lnTo>
                  <a:pt x="125" y="239"/>
                </a:lnTo>
                <a:lnTo>
                  <a:pt x="125" y="244"/>
                </a:lnTo>
                <a:lnTo>
                  <a:pt x="126" y="245"/>
                </a:lnTo>
                <a:lnTo>
                  <a:pt x="126" y="245"/>
                </a:lnTo>
                <a:lnTo>
                  <a:pt x="136" y="245"/>
                </a:lnTo>
                <a:lnTo>
                  <a:pt x="136" y="245"/>
                </a:lnTo>
                <a:lnTo>
                  <a:pt x="137" y="241"/>
                </a:lnTo>
                <a:lnTo>
                  <a:pt x="137" y="239"/>
                </a:lnTo>
                <a:lnTo>
                  <a:pt x="137" y="237"/>
                </a:lnTo>
                <a:lnTo>
                  <a:pt x="137" y="237"/>
                </a:lnTo>
                <a:lnTo>
                  <a:pt x="125" y="239"/>
                </a:lnTo>
                <a:lnTo>
                  <a:pt x="125" y="239"/>
                </a:lnTo>
                <a:close/>
                <a:moveTo>
                  <a:pt x="308" y="244"/>
                </a:moveTo>
                <a:lnTo>
                  <a:pt x="308" y="244"/>
                </a:lnTo>
                <a:lnTo>
                  <a:pt x="309" y="242"/>
                </a:lnTo>
                <a:lnTo>
                  <a:pt x="311" y="241"/>
                </a:lnTo>
                <a:lnTo>
                  <a:pt x="309" y="237"/>
                </a:lnTo>
                <a:lnTo>
                  <a:pt x="308" y="237"/>
                </a:lnTo>
                <a:lnTo>
                  <a:pt x="308" y="237"/>
                </a:lnTo>
                <a:lnTo>
                  <a:pt x="308" y="244"/>
                </a:lnTo>
                <a:lnTo>
                  <a:pt x="308" y="244"/>
                </a:lnTo>
                <a:close/>
                <a:moveTo>
                  <a:pt x="384" y="239"/>
                </a:moveTo>
                <a:lnTo>
                  <a:pt x="384" y="239"/>
                </a:lnTo>
                <a:lnTo>
                  <a:pt x="386" y="245"/>
                </a:lnTo>
                <a:lnTo>
                  <a:pt x="389" y="251"/>
                </a:lnTo>
                <a:lnTo>
                  <a:pt x="389" y="251"/>
                </a:lnTo>
                <a:lnTo>
                  <a:pt x="398" y="251"/>
                </a:lnTo>
                <a:lnTo>
                  <a:pt x="398" y="251"/>
                </a:lnTo>
                <a:lnTo>
                  <a:pt x="398" y="248"/>
                </a:lnTo>
                <a:lnTo>
                  <a:pt x="398" y="245"/>
                </a:lnTo>
                <a:lnTo>
                  <a:pt x="396" y="242"/>
                </a:lnTo>
                <a:lnTo>
                  <a:pt x="393" y="241"/>
                </a:lnTo>
                <a:lnTo>
                  <a:pt x="389" y="237"/>
                </a:lnTo>
                <a:lnTo>
                  <a:pt x="386" y="237"/>
                </a:lnTo>
                <a:lnTo>
                  <a:pt x="384" y="239"/>
                </a:lnTo>
                <a:lnTo>
                  <a:pt x="384" y="239"/>
                </a:lnTo>
                <a:close/>
                <a:moveTo>
                  <a:pt x="377" y="244"/>
                </a:moveTo>
                <a:lnTo>
                  <a:pt x="377" y="244"/>
                </a:lnTo>
                <a:lnTo>
                  <a:pt x="377" y="239"/>
                </a:lnTo>
                <a:lnTo>
                  <a:pt x="375" y="239"/>
                </a:lnTo>
                <a:lnTo>
                  <a:pt x="373" y="237"/>
                </a:lnTo>
                <a:lnTo>
                  <a:pt x="373" y="237"/>
                </a:lnTo>
                <a:lnTo>
                  <a:pt x="373" y="239"/>
                </a:lnTo>
                <a:lnTo>
                  <a:pt x="373" y="241"/>
                </a:lnTo>
                <a:lnTo>
                  <a:pt x="377" y="244"/>
                </a:lnTo>
                <a:lnTo>
                  <a:pt x="377" y="244"/>
                </a:lnTo>
                <a:close/>
                <a:moveTo>
                  <a:pt x="512" y="241"/>
                </a:moveTo>
                <a:lnTo>
                  <a:pt x="512" y="241"/>
                </a:lnTo>
                <a:lnTo>
                  <a:pt x="515" y="245"/>
                </a:lnTo>
                <a:lnTo>
                  <a:pt x="520" y="248"/>
                </a:lnTo>
                <a:lnTo>
                  <a:pt x="520" y="248"/>
                </a:lnTo>
                <a:lnTo>
                  <a:pt x="520" y="244"/>
                </a:lnTo>
                <a:lnTo>
                  <a:pt x="521" y="239"/>
                </a:lnTo>
                <a:lnTo>
                  <a:pt x="521" y="239"/>
                </a:lnTo>
                <a:lnTo>
                  <a:pt x="517" y="239"/>
                </a:lnTo>
                <a:lnTo>
                  <a:pt x="512" y="241"/>
                </a:lnTo>
                <a:lnTo>
                  <a:pt x="512" y="241"/>
                </a:lnTo>
                <a:close/>
                <a:moveTo>
                  <a:pt x="639" y="244"/>
                </a:moveTo>
                <a:lnTo>
                  <a:pt x="639" y="244"/>
                </a:lnTo>
                <a:lnTo>
                  <a:pt x="640" y="247"/>
                </a:lnTo>
                <a:lnTo>
                  <a:pt x="643" y="247"/>
                </a:lnTo>
                <a:lnTo>
                  <a:pt x="643" y="247"/>
                </a:lnTo>
                <a:lnTo>
                  <a:pt x="643" y="242"/>
                </a:lnTo>
                <a:lnTo>
                  <a:pt x="642" y="239"/>
                </a:lnTo>
                <a:lnTo>
                  <a:pt x="640" y="239"/>
                </a:lnTo>
                <a:lnTo>
                  <a:pt x="640" y="239"/>
                </a:lnTo>
                <a:lnTo>
                  <a:pt x="639" y="241"/>
                </a:lnTo>
                <a:lnTo>
                  <a:pt x="639" y="244"/>
                </a:lnTo>
                <a:lnTo>
                  <a:pt x="639" y="244"/>
                </a:lnTo>
                <a:close/>
                <a:moveTo>
                  <a:pt x="195" y="251"/>
                </a:moveTo>
                <a:lnTo>
                  <a:pt x="195" y="251"/>
                </a:lnTo>
                <a:lnTo>
                  <a:pt x="200" y="251"/>
                </a:lnTo>
                <a:lnTo>
                  <a:pt x="201" y="250"/>
                </a:lnTo>
                <a:lnTo>
                  <a:pt x="203" y="247"/>
                </a:lnTo>
                <a:lnTo>
                  <a:pt x="203" y="247"/>
                </a:lnTo>
                <a:lnTo>
                  <a:pt x="200" y="242"/>
                </a:lnTo>
                <a:lnTo>
                  <a:pt x="195" y="239"/>
                </a:lnTo>
                <a:lnTo>
                  <a:pt x="195" y="239"/>
                </a:lnTo>
                <a:lnTo>
                  <a:pt x="194" y="242"/>
                </a:lnTo>
                <a:lnTo>
                  <a:pt x="194" y="245"/>
                </a:lnTo>
                <a:lnTo>
                  <a:pt x="195" y="251"/>
                </a:lnTo>
                <a:lnTo>
                  <a:pt x="195" y="251"/>
                </a:lnTo>
                <a:close/>
                <a:moveTo>
                  <a:pt x="360" y="241"/>
                </a:moveTo>
                <a:lnTo>
                  <a:pt x="360" y="241"/>
                </a:lnTo>
                <a:lnTo>
                  <a:pt x="361" y="247"/>
                </a:lnTo>
                <a:lnTo>
                  <a:pt x="363" y="250"/>
                </a:lnTo>
                <a:lnTo>
                  <a:pt x="366" y="251"/>
                </a:lnTo>
                <a:lnTo>
                  <a:pt x="366" y="251"/>
                </a:lnTo>
                <a:lnTo>
                  <a:pt x="367" y="247"/>
                </a:lnTo>
                <a:lnTo>
                  <a:pt x="367" y="241"/>
                </a:lnTo>
                <a:lnTo>
                  <a:pt x="367" y="241"/>
                </a:lnTo>
                <a:lnTo>
                  <a:pt x="363" y="241"/>
                </a:lnTo>
                <a:lnTo>
                  <a:pt x="361" y="241"/>
                </a:lnTo>
                <a:lnTo>
                  <a:pt x="360" y="241"/>
                </a:lnTo>
                <a:lnTo>
                  <a:pt x="360" y="241"/>
                </a:lnTo>
                <a:close/>
                <a:moveTo>
                  <a:pt x="713" y="245"/>
                </a:moveTo>
                <a:lnTo>
                  <a:pt x="713" y="245"/>
                </a:lnTo>
                <a:lnTo>
                  <a:pt x="712" y="242"/>
                </a:lnTo>
                <a:lnTo>
                  <a:pt x="710" y="239"/>
                </a:lnTo>
                <a:lnTo>
                  <a:pt x="710" y="239"/>
                </a:lnTo>
                <a:lnTo>
                  <a:pt x="710" y="244"/>
                </a:lnTo>
                <a:lnTo>
                  <a:pt x="710" y="245"/>
                </a:lnTo>
                <a:lnTo>
                  <a:pt x="713" y="245"/>
                </a:lnTo>
                <a:lnTo>
                  <a:pt x="713" y="245"/>
                </a:lnTo>
                <a:close/>
                <a:moveTo>
                  <a:pt x="735" y="250"/>
                </a:moveTo>
                <a:lnTo>
                  <a:pt x="735" y="250"/>
                </a:lnTo>
                <a:lnTo>
                  <a:pt x="735" y="244"/>
                </a:lnTo>
                <a:lnTo>
                  <a:pt x="732" y="239"/>
                </a:lnTo>
                <a:lnTo>
                  <a:pt x="732" y="239"/>
                </a:lnTo>
                <a:lnTo>
                  <a:pt x="733" y="242"/>
                </a:lnTo>
                <a:lnTo>
                  <a:pt x="733" y="245"/>
                </a:lnTo>
                <a:lnTo>
                  <a:pt x="733" y="248"/>
                </a:lnTo>
                <a:lnTo>
                  <a:pt x="735" y="250"/>
                </a:lnTo>
                <a:lnTo>
                  <a:pt x="735" y="250"/>
                </a:lnTo>
                <a:close/>
                <a:moveTo>
                  <a:pt x="40" y="254"/>
                </a:moveTo>
                <a:lnTo>
                  <a:pt x="40" y="254"/>
                </a:lnTo>
                <a:lnTo>
                  <a:pt x="41" y="251"/>
                </a:lnTo>
                <a:lnTo>
                  <a:pt x="41" y="247"/>
                </a:lnTo>
                <a:lnTo>
                  <a:pt x="41" y="241"/>
                </a:lnTo>
                <a:lnTo>
                  <a:pt x="41" y="241"/>
                </a:lnTo>
                <a:lnTo>
                  <a:pt x="40" y="254"/>
                </a:lnTo>
                <a:lnTo>
                  <a:pt x="40" y="254"/>
                </a:lnTo>
                <a:close/>
                <a:moveTo>
                  <a:pt x="41" y="266"/>
                </a:moveTo>
                <a:lnTo>
                  <a:pt x="41" y="266"/>
                </a:lnTo>
                <a:lnTo>
                  <a:pt x="44" y="266"/>
                </a:lnTo>
                <a:lnTo>
                  <a:pt x="46" y="263"/>
                </a:lnTo>
                <a:lnTo>
                  <a:pt x="49" y="259"/>
                </a:lnTo>
                <a:lnTo>
                  <a:pt x="50" y="244"/>
                </a:lnTo>
                <a:lnTo>
                  <a:pt x="50" y="244"/>
                </a:lnTo>
                <a:lnTo>
                  <a:pt x="49" y="244"/>
                </a:lnTo>
                <a:lnTo>
                  <a:pt x="49" y="242"/>
                </a:lnTo>
                <a:lnTo>
                  <a:pt x="47" y="241"/>
                </a:lnTo>
                <a:lnTo>
                  <a:pt x="46" y="241"/>
                </a:lnTo>
                <a:lnTo>
                  <a:pt x="46" y="241"/>
                </a:lnTo>
                <a:lnTo>
                  <a:pt x="44" y="248"/>
                </a:lnTo>
                <a:lnTo>
                  <a:pt x="43" y="254"/>
                </a:lnTo>
                <a:lnTo>
                  <a:pt x="41" y="260"/>
                </a:lnTo>
                <a:lnTo>
                  <a:pt x="41" y="266"/>
                </a:lnTo>
                <a:lnTo>
                  <a:pt x="41" y="266"/>
                </a:lnTo>
                <a:close/>
                <a:moveTo>
                  <a:pt x="85" y="247"/>
                </a:moveTo>
                <a:lnTo>
                  <a:pt x="85" y="247"/>
                </a:lnTo>
                <a:lnTo>
                  <a:pt x="84" y="244"/>
                </a:lnTo>
                <a:lnTo>
                  <a:pt x="82" y="242"/>
                </a:lnTo>
                <a:lnTo>
                  <a:pt x="81" y="241"/>
                </a:lnTo>
                <a:lnTo>
                  <a:pt x="81" y="241"/>
                </a:lnTo>
                <a:lnTo>
                  <a:pt x="81" y="245"/>
                </a:lnTo>
                <a:lnTo>
                  <a:pt x="82" y="247"/>
                </a:lnTo>
                <a:lnTo>
                  <a:pt x="85" y="247"/>
                </a:lnTo>
                <a:lnTo>
                  <a:pt x="85" y="247"/>
                </a:lnTo>
                <a:close/>
                <a:moveTo>
                  <a:pt x="99" y="242"/>
                </a:moveTo>
                <a:lnTo>
                  <a:pt x="99" y="242"/>
                </a:lnTo>
                <a:lnTo>
                  <a:pt x="99" y="244"/>
                </a:lnTo>
                <a:lnTo>
                  <a:pt x="98" y="245"/>
                </a:lnTo>
                <a:lnTo>
                  <a:pt x="98" y="245"/>
                </a:lnTo>
                <a:lnTo>
                  <a:pt x="101" y="247"/>
                </a:lnTo>
                <a:lnTo>
                  <a:pt x="107" y="247"/>
                </a:lnTo>
                <a:lnTo>
                  <a:pt x="107" y="247"/>
                </a:lnTo>
                <a:lnTo>
                  <a:pt x="107" y="244"/>
                </a:lnTo>
                <a:lnTo>
                  <a:pt x="108" y="241"/>
                </a:lnTo>
                <a:lnTo>
                  <a:pt x="108" y="241"/>
                </a:lnTo>
                <a:lnTo>
                  <a:pt x="105" y="241"/>
                </a:lnTo>
                <a:lnTo>
                  <a:pt x="105" y="241"/>
                </a:lnTo>
                <a:lnTo>
                  <a:pt x="105" y="244"/>
                </a:lnTo>
                <a:lnTo>
                  <a:pt x="104" y="244"/>
                </a:lnTo>
                <a:lnTo>
                  <a:pt x="101" y="242"/>
                </a:lnTo>
                <a:lnTo>
                  <a:pt x="99" y="242"/>
                </a:lnTo>
                <a:lnTo>
                  <a:pt x="99" y="242"/>
                </a:lnTo>
                <a:close/>
                <a:moveTo>
                  <a:pt x="561" y="244"/>
                </a:moveTo>
                <a:lnTo>
                  <a:pt x="561" y="244"/>
                </a:lnTo>
                <a:lnTo>
                  <a:pt x="567" y="245"/>
                </a:lnTo>
                <a:lnTo>
                  <a:pt x="567" y="245"/>
                </a:lnTo>
                <a:lnTo>
                  <a:pt x="566" y="244"/>
                </a:lnTo>
                <a:lnTo>
                  <a:pt x="564" y="242"/>
                </a:lnTo>
                <a:lnTo>
                  <a:pt x="561" y="241"/>
                </a:lnTo>
                <a:lnTo>
                  <a:pt x="561" y="241"/>
                </a:lnTo>
                <a:lnTo>
                  <a:pt x="561" y="242"/>
                </a:lnTo>
                <a:lnTo>
                  <a:pt x="561" y="244"/>
                </a:lnTo>
                <a:lnTo>
                  <a:pt x="561" y="244"/>
                </a:lnTo>
                <a:close/>
                <a:moveTo>
                  <a:pt x="181" y="256"/>
                </a:moveTo>
                <a:lnTo>
                  <a:pt x="181" y="256"/>
                </a:lnTo>
                <a:lnTo>
                  <a:pt x="186" y="256"/>
                </a:lnTo>
                <a:lnTo>
                  <a:pt x="191" y="256"/>
                </a:lnTo>
                <a:lnTo>
                  <a:pt x="191" y="256"/>
                </a:lnTo>
                <a:lnTo>
                  <a:pt x="189" y="248"/>
                </a:lnTo>
                <a:lnTo>
                  <a:pt x="189" y="245"/>
                </a:lnTo>
                <a:lnTo>
                  <a:pt x="189" y="242"/>
                </a:lnTo>
                <a:lnTo>
                  <a:pt x="189" y="242"/>
                </a:lnTo>
                <a:lnTo>
                  <a:pt x="184" y="244"/>
                </a:lnTo>
                <a:lnTo>
                  <a:pt x="183" y="247"/>
                </a:lnTo>
                <a:lnTo>
                  <a:pt x="181" y="251"/>
                </a:lnTo>
                <a:lnTo>
                  <a:pt x="181" y="256"/>
                </a:lnTo>
                <a:lnTo>
                  <a:pt x="181" y="256"/>
                </a:lnTo>
                <a:close/>
                <a:moveTo>
                  <a:pt x="508" y="253"/>
                </a:moveTo>
                <a:lnTo>
                  <a:pt x="508" y="253"/>
                </a:lnTo>
                <a:lnTo>
                  <a:pt x="512" y="253"/>
                </a:lnTo>
                <a:lnTo>
                  <a:pt x="515" y="251"/>
                </a:lnTo>
                <a:lnTo>
                  <a:pt x="515" y="251"/>
                </a:lnTo>
                <a:lnTo>
                  <a:pt x="512" y="250"/>
                </a:lnTo>
                <a:lnTo>
                  <a:pt x="511" y="247"/>
                </a:lnTo>
                <a:lnTo>
                  <a:pt x="509" y="244"/>
                </a:lnTo>
                <a:lnTo>
                  <a:pt x="506" y="242"/>
                </a:lnTo>
                <a:lnTo>
                  <a:pt x="506" y="242"/>
                </a:lnTo>
                <a:lnTo>
                  <a:pt x="506" y="247"/>
                </a:lnTo>
                <a:lnTo>
                  <a:pt x="508" y="253"/>
                </a:lnTo>
                <a:lnTo>
                  <a:pt x="508" y="253"/>
                </a:lnTo>
                <a:close/>
                <a:moveTo>
                  <a:pt x="723" y="248"/>
                </a:moveTo>
                <a:lnTo>
                  <a:pt x="723" y="248"/>
                </a:lnTo>
                <a:lnTo>
                  <a:pt x="726" y="253"/>
                </a:lnTo>
                <a:lnTo>
                  <a:pt x="726" y="253"/>
                </a:lnTo>
                <a:lnTo>
                  <a:pt x="727" y="250"/>
                </a:lnTo>
                <a:lnTo>
                  <a:pt x="727" y="247"/>
                </a:lnTo>
                <a:lnTo>
                  <a:pt x="726" y="244"/>
                </a:lnTo>
                <a:lnTo>
                  <a:pt x="724" y="242"/>
                </a:lnTo>
                <a:lnTo>
                  <a:pt x="724" y="242"/>
                </a:lnTo>
                <a:lnTo>
                  <a:pt x="724" y="244"/>
                </a:lnTo>
                <a:lnTo>
                  <a:pt x="723" y="245"/>
                </a:lnTo>
                <a:lnTo>
                  <a:pt x="723" y="247"/>
                </a:lnTo>
                <a:lnTo>
                  <a:pt x="723" y="248"/>
                </a:lnTo>
                <a:lnTo>
                  <a:pt x="723" y="248"/>
                </a:lnTo>
                <a:close/>
                <a:moveTo>
                  <a:pt x="343" y="244"/>
                </a:moveTo>
                <a:lnTo>
                  <a:pt x="343" y="244"/>
                </a:lnTo>
                <a:lnTo>
                  <a:pt x="345" y="248"/>
                </a:lnTo>
                <a:lnTo>
                  <a:pt x="346" y="253"/>
                </a:lnTo>
                <a:lnTo>
                  <a:pt x="346" y="253"/>
                </a:lnTo>
                <a:lnTo>
                  <a:pt x="354" y="253"/>
                </a:lnTo>
                <a:lnTo>
                  <a:pt x="354" y="253"/>
                </a:lnTo>
                <a:lnTo>
                  <a:pt x="352" y="247"/>
                </a:lnTo>
                <a:lnTo>
                  <a:pt x="352" y="242"/>
                </a:lnTo>
                <a:lnTo>
                  <a:pt x="352" y="242"/>
                </a:lnTo>
                <a:lnTo>
                  <a:pt x="343" y="244"/>
                </a:lnTo>
                <a:lnTo>
                  <a:pt x="343" y="244"/>
                </a:lnTo>
                <a:close/>
                <a:moveTo>
                  <a:pt x="160" y="245"/>
                </a:moveTo>
                <a:lnTo>
                  <a:pt x="160" y="245"/>
                </a:lnTo>
                <a:lnTo>
                  <a:pt x="160" y="248"/>
                </a:lnTo>
                <a:lnTo>
                  <a:pt x="160" y="253"/>
                </a:lnTo>
                <a:lnTo>
                  <a:pt x="160" y="253"/>
                </a:lnTo>
                <a:lnTo>
                  <a:pt x="165" y="254"/>
                </a:lnTo>
                <a:lnTo>
                  <a:pt x="168" y="251"/>
                </a:lnTo>
                <a:lnTo>
                  <a:pt x="171" y="248"/>
                </a:lnTo>
                <a:lnTo>
                  <a:pt x="172" y="244"/>
                </a:lnTo>
                <a:lnTo>
                  <a:pt x="172" y="244"/>
                </a:lnTo>
                <a:lnTo>
                  <a:pt x="166" y="245"/>
                </a:lnTo>
                <a:lnTo>
                  <a:pt x="163" y="245"/>
                </a:lnTo>
                <a:lnTo>
                  <a:pt x="160" y="245"/>
                </a:lnTo>
                <a:lnTo>
                  <a:pt x="160" y="245"/>
                </a:lnTo>
                <a:close/>
                <a:moveTo>
                  <a:pt x="232" y="253"/>
                </a:moveTo>
                <a:lnTo>
                  <a:pt x="232" y="253"/>
                </a:lnTo>
                <a:lnTo>
                  <a:pt x="236" y="253"/>
                </a:lnTo>
                <a:lnTo>
                  <a:pt x="236" y="253"/>
                </a:lnTo>
                <a:lnTo>
                  <a:pt x="235" y="247"/>
                </a:lnTo>
                <a:lnTo>
                  <a:pt x="233" y="244"/>
                </a:lnTo>
                <a:lnTo>
                  <a:pt x="233" y="244"/>
                </a:lnTo>
                <a:lnTo>
                  <a:pt x="233" y="248"/>
                </a:lnTo>
                <a:lnTo>
                  <a:pt x="232" y="253"/>
                </a:lnTo>
                <a:lnTo>
                  <a:pt x="232" y="253"/>
                </a:lnTo>
                <a:close/>
                <a:moveTo>
                  <a:pt x="223" y="245"/>
                </a:moveTo>
                <a:lnTo>
                  <a:pt x="223" y="245"/>
                </a:lnTo>
                <a:lnTo>
                  <a:pt x="223" y="248"/>
                </a:lnTo>
                <a:lnTo>
                  <a:pt x="223" y="253"/>
                </a:lnTo>
                <a:lnTo>
                  <a:pt x="223" y="253"/>
                </a:lnTo>
                <a:lnTo>
                  <a:pt x="224" y="253"/>
                </a:lnTo>
                <a:lnTo>
                  <a:pt x="227" y="253"/>
                </a:lnTo>
                <a:lnTo>
                  <a:pt x="227" y="253"/>
                </a:lnTo>
                <a:lnTo>
                  <a:pt x="227" y="245"/>
                </a:lnTo>
                <a:lnTo>
                  <a:pt x="226" y="244"/>
                </a:lnTo>
                <a:lnTo>
                  <a:pt x="223" y="245"/>
                </a:lnTo>
                <a:lnTo>
                  <a:pt x="223" y="245"/>
                </a:lnTo>
                <a:close/>
                <a:moveTo>
                  <a:pt x="261" y="248"/>
                </a:moveTo>
                <a:lnTo>
                  <a:pt x="261" y="248"/>
                </a:lnTo>
                <a:lnTo>
                  <a:pt x="264" y="250"/>
                </a:lnTo>
                <a:lnTo>
                  <a:pt x="265" y="250"/>
                </a:lnTo>
                <a:lnTo>
                  <a:pt x="265" y="248"/>
                </a:lnTo>
                <a:lnTo>
                  <a:pt x="265" y="248"/>
                </a:lnTo>
                <a:lnTo>
                  <a:pt x="265" y="245"/>
                </a:lnTo>
                <a:lnTo>
                  <a:pt x="262" y="244"/>
                </a:lnTo>
                <a:lnTo>
                  <a:pt x="262" y="244"/>
                </a:lnTo>
                <a:lnTo>
                  <a:pt x="261" y="245"/>
                </a:lnTo>
                <a:lnTo>
                  <a:pt x="261" y="248"/>
                </a:lnTo>
                <a:lnTo>
                  <a:pt x="261" y="248"/>
                </a:lnTo>
                <a:close/>
                <a:moveTo>
                  <a:pt x="503" y="253"/>
                </a:moveTo>
                <a:lnTo>
                  <a:pt x="503" y="253"/>
                </a:lnTo>
                <a:lnTo>
                  <a:pt x="500" y="244"/>
                </a:lnTo>
                <a:lnTo>
                  <a:pt x="500" y="244"/>
                </a:lnTo>
                <a:lnTo>
                  <a:pt x="500" y="251"/>
                </a:lnTo>
                <a:lnTo>
                  <a:pt x="500" y="253"/>
                </a:lnTo>
                <a:lnTo>
                  <a:pt x="503" y="253"/>
                </a:lnTo>
                <a:lnTo>
                  <a:pt x="503" y="253"/>
                </a:lnTo>
                <a:close/>
                <a:moveTo>
                  <a:pt x="691" y="257"/>
                </a:moveTo>
                <a:lnTo>
                  <a:pt x="691" y="257"/>
                </a:lnTo>
                <a:lnTo>
                  <a:pt x="694" y="257"/>
                </a:lnTo>
                <a:lnTo>
                  <a:pt x="695" y="256"/>
                </a:lnTo>
                <a:lnTo>
                  <a:pt x="695" y="251"/>
                </a:lnTo>
                <a:lnTo>
                  <a:pt x="694" y="248"/>
                </a:lnTo>
                <a:lnTo>
                  <a:pt x="691" y="245"/>
                </a:lnTo>
                <a:lnTo>
                  <a:pt x="691" y="245"/>
                </a:lnTo>
                <a:lnTo>
                  <a:pt x="691" y="257"/>
                </a:lnTo>
                <a:lnTo>
                  <a:pt x="691" y="257"/>
                </a:lnTo>
                <a:close/>
                <a:moveTo>
                  <a:pt x="154" y="245"/>
                </a:moveTo>
                <a:lnTo>
                  <a:pt x="154" y="245"/>
                </a:lnTo>
                <a:lnTo>
                  <a:pt x="152" y="247"/>
                </a:lnTo>
                <a:lnTo>
                  <a:pt x="149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51"/>
                </a:lnTo>
                <a:lnTo>
                  <a:pt x="146" y="251"/>
                </a:lnTo>
                <a:lnTo>
                  <a:pt x="151" y="253"/>
                </a:lnTo>
                <a:lnTo>
                  <a:pt x="155" y="253"/>
                </a:lnTo>
                <a:lnTo>
                  <a:pt x="155" y="253"/>
                </a:lnTo>
                <a:lnTo>
                  <a:pt x="155" y="248"/>
                </a:lnTo>
                <a:lnTo>
                  <a:pt x="155" y="247"/>
                </a:lnTo>
                <a:lnTo>
                  <a:pt x="154" y="245"/>
                </a:lnTo>
                <a:lnTo>
                  <a:pt x="154" y="245"/>
                </a:lnTo>
                <a:close/>
                <a:moveTo>
                  <a:pt x="328" y="247"/>
                </a:moveTo>
                <a:lnTo>
                  <a:pt x="328" y="247"/>
                </a:lnTo>
                <a:lnTo>
                  <a:pt x="331" y="251"/>
                </a:lnTo>
                <a:lnTo>
                  <a:pt x="332" y="253"/>
                </a:lnTo>
                <a:lnTo>
                  <a:pt x="335" y="253"/>
                </a:lnTo>
                <a:lnTo>
                  <a:pt x="335" y="253"/>
                </a:lnTo>
                <a:lnTo>
                  <a:pt x="335" y="250"/>
                </a:lnTo>
                <a:lnTo>
                  <a:pt x="335" y="247"/>
                </a:lnTo>
                <a:lnTo>
                  <a:pt x="335" y="247"/>
                </a:lnTo>
                <a:lnTo>
                  <a:pt x="331" y="245"/>
                </a:lnTo>
                <a:lnTo>
                  <a:pt x="328" y="247"/>
                </a:lnTo>
                <a:lnTo>
                  <a:pt x="328" y="247"/>
                </a:lnTo>
                <a:close/>
                <a:moveTo>
                  <a:pt x="471" y="254"/>
                </a:moveTo>
                <a:lnTo>
                  <a:pt x="471" y="254"/>
                </a:lnTo>
                <a:lnTo>
                  <a:pt x="477" y="254"/>
                </a:lnTo>
                <a:lnTo>
                  <a:pt x="482" y="253"/>
                </a:lnTo>
                <a:lnTo>
                  <a:pt x="486" y="250"/>
                </a:lnTo>
                <a:lnTo>
                  <a:pt x="488" y="247"/>
                </a:lnTo>
                <a:lnTo>
                  <a:pt x="488" y="247"/>
                </a:lnTo>
                <a:lnTo>
                  <a:pt x="476" y="248"/>
                </a:lnTo>
                <a:lnTo>
                  <a:pt x="471" y="250"/>
                </a:lnTo>
                <a:lnTo>
                  <a:pt x="470" y="251"/>
                </a:lnTo>
                <a:lnTo>
                  <a:pt x="471" y="254"/>
                </a:lnTo>
                <a:lnTo>
                  <a:pt x="471" y="254"/>
                </a:lnTo>
                <a:close/>
                <a:moveTo>
                  <a:pt x="412" y="251"/>
                </a:moveTo>
                <a:lnTo>
                  <a:pt x="412" y="251"/>
                </a:lnTo>
                <a:lnTo>
                  <a:pt x="416" y="251"/>
                </a:lnTo>
                <a:lnTo>
                  <a:pt x="418" y="250"/>
                </a:lnTo>
                <a:lnTo>
                  <a:pt x="418" y="250"/>
                </a:lnTo>
                <a:lnTo>
                  <a:pt x="415" y="248"/>
                </a:lnTo>
                <a:lnTo>
                  <a:pt x="412" y="247"/>
                </a:lnTo>
                <a:lnTo>
                  <a:pt x="412" y="247"/>
                </a:lnTo>
                <a:lnTo>
                  <a:pt x="412" y="251"/>
                </a:lnTo>
                <a:lnTo>
                  <a:pt x="412" y="251"/>
                </a:lnTo>
                <a:close/>
                <a:moveTo>
                  <a:pt x="316" y="247"/>
                </a:moveTo>
                <a:lnTo>
                  <a:pt x="316" y="247"/>
                </a:lnTo>
                <a:lnTo>
                  <a:pt x="316" y="256"/>
                </a:lnTo>
                <a:lnTo>
                  <a:pt x="316" y="256"/>
                </a:lnTo>
                <a:lnTo>
                  <a:pt x="322" y="254"/>
                </a:lnTo>
                <a:lnTo>
                  <a:pt x="326" y="253"/>
                </a:lnTo>
                <a:lnTo>
                  <a:pt x="326" y="253"/>
                </a:lnTo>
                <a:lnTo>
                  <a:pt x="325" y="251"/>
                </a:lnTo>
                <a:lnTo>
                  <a:pt x="322" y="248"/>
                </a:lnTo>
                <a:lnTo>
                  <a:pt x="320" y="247"/>
                </a:lnTo>
                <a:lnTo>
                  <a:pt x="316" y="247"/>
                </a:lnTo>
                <a:lnTo>
                  <a:pt x="316" y="247"/>
                </a:lnTo>
                <a:close/>
                <a:moveTo>
                  <a:pt x="53" y="263"/>
                </a:moveTo>
                <a:lnTo>
                  <a:pt x="53" y="263"/>
                </a:lnTo>
                <a:lnTo>
                  <a:pt x="56" y="263"/>
                </a:lnTo>
                <a:lnTo>
                  <a:pt x="58" y="266"/>
                </a:lnTo>
                <a:lnTo>
                  <a:pt x="62" y="270"/>
                </a:lnTo>
                <a:lnTo>
                  <a:pt x="62" y="270"/>
                </a:lnTo>
                <a:lnTo>
                  <a:pt x="61" y="259"/>
                </a:lnTo>
                <a:lnTo>
                  <a:pt x="59" y="248"/>
                </a:lnTo>
                <a:lnTo>
                  <a:pt x="59" y="248"/>
                </a:lnTo>
                <a:lnTo>
                  <a:pt x="58" y="248"/>
                </a:lnTo>
                <a:lnTo>
                  <a:pt x="56" y="247"/>
                </a:lnTo>
                <a:lnTo>
                  <a:pt x="56" y="247"/>
                </a:lnTo>
                <a:lnTo>
                  <a:pt x="53" y="263"/>
                </a:lnTo>
                <a:lnTo>
                  <a:pt x="53" y="263"/>
                </a:lnTo>
                <a:close/>
                <a:moveTo>
                  <a:pt x="575" y="250"/>
                </a:moveTo>
                <a:lnTo>
                  <a:pt x="575" y="250"/>
                </a:lnTo>
                <a:lnTo>
                  <a:pt x="578" y="250"/>
                </a:lnTo>
                <a:lnTo>
                  <a:pt x="581" y="251"/>
                </a:lnTo>
                <a:lnTo>
                  <a:pt x="581" y="251"/>
                </a:lnTo>
                <a:lnTo>
                  <a:pt x="581" y="248"/>
                </a:lnTo>
                <a:lnTo>
                  <a:pt x="581" y="248"/>
                </a:lnTo>
                <a:lnTo>
                  <a:pt x="581" y="247"/>
                </a:lnTo>
                <a:lnTo>
                  <a:pt x="581" y="247"/>
                </a:lnTo>
                <a:lnTo>
                  <a:pt x="579" y="248"/>
                </a:lnTo>
                <a:lnTo>
                  <a:pt x="578" y="248"/>
                </a:lnTo>
                <a:lnTo>
                  <a:pt x="576" y="248"/>
                </a:lnTo>
                <a:lnTo>
                  <a:pt x="575" y="250"/>
                </a:lnTo>
                <a:lnTo>
                  <a:pt x="575" y="250"/>
                </a:lnTo>
                <a:close/>
                <a:moveTo>
                  <a:pt x="306" y="256"/>
                </a:moveTo>
                <a:lnTo>
                  <a:pt x="306" y="256"/>
                </a:lnTo>
                <a:lnTo>
                  <a:pt x="309" y="256"/>
                </a:lnTo>
                <a:lnTo>
                  <a:pt x="311" y="257"/>
                </a:lnTo>
                <a:lnTo>
                  <a:pt x="311" y="257"/>
                </a:lnTo>
                <a:lnTo>
                  <a:pt x="311" y="251"/>
                </a:lnTo>
                <a:lnTo>
                  <a:pt x="311" y="250"/>
                </a:lnTo>
                <a:lnTo>
                  <a:pt x="309" y="248"/>
                </a:lnTo>
                <a:lnTo>
                  <a:pt x="309" y="248"/>
                </a:lnTo>
                <a:lnTo>
                  <a:pt x="308" y="250"/>
                </a:lnTo>
                <a:lnTo>
                  <a:pt x="308" y="251"/>
                </a:lnTo>
                <a:lnTo>
                  <a:pt x="308" y="254"/>
                </a:lnTo>
                <a:lnTo>
                  <a:pt x="306" y="256"/>
                </a:lnTo>
                <a:lnTo>
                  <a:pt x="306" y="256"/>
                </a:lnTo>
                <a:close/>
                <a:moveTo>
                  <a:pt x="377" y="250"/>
                </a:moveTo>
                <a:lnTo>
                  <a:pt x="377" y="250"/>
                </a:lnTo>
                <a:lnTo>
                  <a:pt x="375" y="250"/>
                </a:lnTo>
                <a:lnTo>
                  <a:pt x="375" y="248"/>
                </a:lnTo>
                <a:lnTo>
                  <a:pt x="373" y="248"/>
                </a:lnTo>
                <a:lnTo>
                  <a:pt x="372" y="248"/>
                </a:lnTo>
                <a:lnTo>
                  <a:pt x="372" y="248"/>
                </a:lnTo>
                <a:lnTo>
                  <a:pt x="372" y="250"/>
                </a:lnTo>
                <a:lnTo>
                  <a:pt x="373" y="251"/>
                </a:lnTo>
                <a:lnTo>
                  <a:pt x="375" y="251"/>
                </a:lnTo>
                <a:lnTo>
                  <a:pt x="377" y="250"/>
                </a:lnTo>
                <a:lnTo>
                  <a:pt x="377" y="250"/>
                </a:lnTo>
                <a:close/>
                <a:moveTo>
                  <a:pt x="299" y="251"/>
                </a:moveTo>
                <a:lnTo>
                  <a:pt x="299" y="251"/>
                </a:lnTo>
                <a:lnTo>
                  <a:pt x="300" y="253"/>
                </a:lnTo>
                <a:lnTo>
                  <a:pt x="302" y="256"/>
                </a:lnTo>
                <a:lnTo>
                  <a:pt x="302" y="256"/>
                </a:lnTo>
                <a:lnTo>
                  <a:pt x="302" y="253"/>
                </a:lnTo>
                <a:lnTo>
                  <a:pt x="302" y="248"/>
                </a:lnTo>
                <a:lnTo>
                  <a:pt x="302" y="248"/>
                </a:lnTo>
                <a:lnTo>
                  <a:pt x="300" y="250"/>
                </a:lnTo>
                <a:lnTo>
                  <a:pt x="299" y="250"/>
                </a:lnTo>
                <a:lnTo>
                  <a:pt x="299" y="251"/>
                </a:lnTo>
                <a:lnTo>
                  <a:pt x="299" y="251"/>
                </a:lnTo>
                <a:close/>
                <a:moveTo>
                  <a:pt x="341" y="253"/>
                </a:moveTo>
                <a:lnTo>
                  <a:pt x="341" y="253"/>
                </a:lnTo>
                <a:lnTo>
                  <a:pt x="341" y="253"/>
                </a:lnTo>
                <a:lnTo>
                  <a:pt x="341" y="251"/>
                </a:lnTo>
                <a:lnTo>
                  <a:pt x="340" y="248"/>
                </a:lnTo>
                <a:lnTo>
                  <a:pt x="340" y="248"/>
                </a:lnTo>
                <a:lnTo>
                  <a:pt x="340" y="251"/>
                </a:lnTo>
                <a:lnTo>
                  <a:pt x="340" y="253"/>
                </a:lnTo>
                <a:lnTo>
                  <a:pt x="341" y="253"/>
                </a:lnTo>
                <a:lnTo>
                  <a:pt x="341" y="253"/>
                </a:lnTo>
                <a:close/>
                <a:moveTo>
                  <a:pt x="601" y="256"/>
                </a:moveTo>
                <a:lnTo>
                  <a:pt x="601" y="256"/>
                </a:lnTo>
                <a:lnTo>
                  <a:pt x="601" y="254"/>
                </a:lnTo>
                <a:lnTo>
                  <a:pt x="601" y="253"/>
                </a:lnTo>
                <a:lnTo>
                  <a:pt x="601" y="248"/>
                </a:lnTo>
                <a:lnTo>
                  <a:pt x="601" y="248"/>
                </a:lnTo>
                <a:lnTo>
                  <a:pt x="596" y="248"/>
                </a:lnTo>
                <a:lnTo>
                  <a:pt x="596" y="248"/>
                </a:lnTo>
                <a:lnTo>
                  <a:pt x="598" y="253"/>
                </a:lnTo>
                <a:lnTo>
                  <a:pt x="598" y="256"/>
                </a:lnTo>
                <a:lnTo>
                  <a:pt x="601" y="256"/>
                </a:lnTo>
                <a:lnTo>
                  <a:pt x="601" y="256"/>
                </a:lnTo>
                <a:close/>
                <a:moveTo>
                  <a:pt x="117" y="250"/>
                </a:moveTo>
                <a:lnTo>
                  <a:pt x="117" y="250"/>
                </a:lnTo>
                <a:lnTo>
                  <a:pt x="117" y="254"/>
                </a:lnTo>
                <a:lnTo>
                  <a:pt x="119" y="257"/>
                </a:lnTo>
                <a:lnTo>
                  <a:pt x="119" y="257"/>
                </a:lnTo>
                <a:lnTo>
                  <a:pt x="123" y="257"/>
                </a:lnTo>
                <a:lnTo>
                  <a:pt x="126" y="256"/>
                </a:lnTo>
                <a:lnTo>
                  <a:pt x="126" y="256"/>
                </a:lnTo>
                <a:lnTo>
                  <a:pt x="123" y="251"/>
                </a:lnTo>
                <a:lnTo>
                  <a:pt x="120" y="250"/>
                </a:lnTo>
                <a:lnTo>
                  <a:pt x="117" y="250"/>
                </a:lnTo>
                <a:lnTo>
                  <a:pt x="117" y="250"/>
                </a:lnTo>
                <a:close/>
                <a:moveTo>
                  <a:pt x="210" y="254"/>
                </a:moveTo>
                <a:lnTo>
                  <a:pt x="210" y="254"/>
                </a:lnTo>
                <a:lnTo>
                  <a:pt x="213" y="254"/>
                </a:lnTo>
                <a:lnTo>
                  <a:pt x="213" y="254"/>
                </a:lnTo>
                <a:lnTo>
                  <a:pt x="213" y="251"/>
                </a:lnTo>
                <a:lnTo>
                  <a:pt x="213" y="250"/>
                </a:lnTo>
                <a:lnTo>
                  <a:pt x="213" y="250"/>
                </a:lnTo>
                <a:lnTo>
                  <a:pt x="213" y="250"/>
                </a:lnTo>
                <a:lnTo>
                  <a:pt x="212" y="251"/>
                </a:lnTo>
                <a:lnTo>
                  <a:pt x="212" y="251"/>
                </a:lnTo>
                <a:lnTo>
                  <a:pt x="210" y="253"/>
                </a:lnTo>
                <a:lnTo>
                  <a:pt x="210" y="254"/>
                </a:lnTo>
                <a:lnTo>
                  <a:pt x="210" y="254"/>
                </a:lnTo>
                <a:close/>
                <a:moveTo>
                  <a:pt x="65" y="257"/>
                </a:moveTo>
                <a:lnTo>
                  <a:pt x="65" y="257"/>
                </a:lnTo>
                <a:lnTo>
                  <a:pt x="67" y="256"/>
                </a:lnTo>
                <a:lnTo>
                  <a:pt x="69" y="254"/>
                </a:lnTo>
                <a:lnTo>
                  <a:pt x="70" y="250"/>
                </a:lnTo>
                <a:lnTo>
                  <a:pt x="70" y="250"/>
                </a:lnTo>
                <a:lnTo>
                  <a:pt x="65" y="250"/>
                </a:lnTo>
                <a:lnTo>
                  <a:pt x="65" y="250"/>
                </a:lnTo>
                <a:lnTo>
                  <a:pt x="65" y="254"/>
                </a:lnTo>
                <a:lnTo>
                  <a:pt x="65" y="257"/>
                </a:lnTo>
                <a:lnTo>
                  <a:pt x="65" y="257"/>
                </a:lnTo>
                <a:close/>
                <a:moveTo>
                  <a:pt x="175" y="254"/>
                </a:moveTo>
                <a:lnTo>
                  <a:pt x="175" y="254"/>
                </a:lnTo>
                <a:lnTo>
                  <a:pt x="177" y="254"/>
                </a:lnTo>
                <a:lnTo>
                  <a:pt x="177" y="253"/>
                </a:lnTo>
                <a:lnTo>
                  <a:pt x="177" y="251"/>
                </a:lnTo>
                <a:lnTo>
                  <a:pt x="175" y="250"/>
                </a:lnTo>
                <a:lnTo>
                  <a:pt x="175" y="250"/>
                </a:lnTo>
                <a:lnTo>
                  <a:pt x="175" y="253"/>
                </a:lnTo>
                <a:lnTo>
                  <a:pt x="175" y="254"/>
                </a:lnTo>
                <a:lnTo>
                  <a:pt x="175" y="254"/>
                </a:lnTo>
                <a:close/>
                <a:moveTo>
                  <a:pt x="564" y="256"/>
                </a:moveTo>
                <a:lnTo>
                  <a:pt x="564" y="256"/>
                </a:lnTo>
                <a:lnTo>
                  <a:pt x="569" y="256"/>
                </a:lnTo>
                <a:lnTo>
                  <a:pt x="569" y="256"/>
                </a:lnTo>
                <a:lnTo>
                  <a:pt x="569" y="253"/>
                </a:lnTo>
                <a:lnTo>
                  <a:pt x="569" y="251"/>
                </a:lnTo>
                <a:lnTo>
                  <a:pt x="569" y="251"/>
                </a:lnTo>
                <a:lnTo>
                  <a:pt x="567" y="250"/>
                </a:lnTo>
                <a:lnTo>
                  <a:pt x="563" y="250"/>
                </a:lnTo>
                <a:lnTo>
                  <a:pt x="563" y="250"/>
                </a:lnTo>
                <a:lnTo>
                  <a:pt x="564" y="253"/>
                </a:lnTo>
                <a:lnTo>
                  <a:pt x="564" y="253"/>
                </a:lnTo>
                <a:lnTo>
                  <a:pt x="564" y="256"/>
                </a:lnTo>
                <a:lnTo>
                  <a:pt x="564" y="256"/>
                </a:lnTo>
                <a:close/>
                <a:moveTo>
                  <a:pt x="651" y="256"/>
                </a:moveTo>
                <a:lnTo>
                  <a:pt x="651" y="256"/>
                </a:lnTo>
                <a:lnTo>
                  <a:pt x="651" y="254"/>
                </a:lnTo>
                <a:lnTo>
                  <a:pt x="649" y="253"/>
                </a:lnTo>
                <a:lnTo>
                  <a:pt x="649" y="251"/>
                </a:lnTo>
                <a:lnTo>
                  <a:pt x="648" y="250"/>
                </a:lnTo>
                <a:lnTo>
                  <a:pt x="648" y="250"/>
                </a:lnTo>
                <a:lnTo>
                  <a:pt x="649" y="254"/>
                </a:lnTo>
                <a:lnTo>
                  <a:pt x="649" y="256"/>
                </a:lnTo>
                <a:lnTo>
                  <a:pt x="651" y="256"/>
                </a:lnTo>
                <a:lnTo>
                  <a:pt x="651" y="256"/>
                </a:lnTo>
                <a:close/>
                <a:moveTo>
                  <a:pt x="280" y="253"/>
                </a:moveTo>
                <a:lnTo>
                  <a:pt x="280" y="253"/>
                </a:lnTo>
                <a:lnTo>
                  <a:pt x="287" y="254"/>
                </a:lnTo>
                <a:lnTo>
                  <a:pt x="293" y="254"/>
                </a:lnTo>
                <a:lnTo>
                  <a:pt x="293" y="254"/>
                </a:lnTo>
                <a:lnTo>
                  <a:pt x="293" y="251"/>
                </a:lnTo>
                <a:lnTo>
                  <a:pt x="293" y="251"/>
                </a:lnTo>
                <a:lnTo>
                  <a:pt x="285" y="251"/>
                </a:lnTo>
                <a:lnTo>
                  <a:pt x="280" y="253"/>
                </a:lnTo>
                <a:lnTo>
                  <a:pt x="280" y="253"/>
                </a:lnTo>
                <a:close/>
                <a:moveTo>
                  <a:pt x="607" y="253"/>
                </a:moveTo>
                <a:lnTo>
                  <a:pt x="607" y="253"/>
                </a:lnTo>
                <a:lnTo>
                  <a:pt x="607" y="254"/>
                </a:lnTo>
                <a:lnTo>
                  <a:pt x="610" y="256"/>
                </a:lnTo>
                <a:lnTo>
                  <a:pt x="613" y="256"/>
                </a:lnTo>
                <a:lnTo>
                  <a:pt x="614" y="254"/>
                </a:lnTo>
                <a:lnTo>
                  <a:pt x="614" y="254"/>
                </a:lnTo>
                <a:lnTo>
                  <a:pt x="613" y="254"/>
                </a:lnTo>
                <a:lnTo>
                  <a:pt x="613" y="253"/>
                </a:lnTo>
                <a:lnTo>
                  <a:pt x="613" y="253"/>
                </a:lnTo>
                <a:lnTo>
                  <a:pt x="610" y="251"/>
                </a:lnTo>
                <a:lnTo>
                  <a:pt x="607" y="253"/>
                </a:lnTo>
                <a:lnTo>
                  <a:pt x="607" y="253"/>
                </a:lnTo>
                <a:close/>
                <a:moveTo>
                  <a:pt x="709" y="253"/>
                </a:moveTo>
                <a:lnTo>
                  <a:pt x="709" y="253"/>
                </a:lnTo>
                <a:lnTo>
                  <a:pt x="710" y="257"/>
                </a:lnTo>
                <a:lnTo>
                  <a:pt x="712" y="259"/>
                </a:lnTo>
                <a:lnTo>
                  <a:pt x="713" y="260"/>
                </a:lnTo>
                <a:lnTo>
                  <a:pt x="713" y="260"/>
                </a:lnTo>
                <a:lnTo>
                  <a:pt x="713" y="251"/>
                </a:lnTo>
                <a:lnTo>
                  <a:pt x="713" y="251"/>
                </a:lnTo>
                <a:lnTo>
                  <a:pt x="709" y="253"/>
                </a:lnTo>
                <a:lnTo>
                  <a:pt x="709" y="253"/>
                </a:lnTo>
                <a:close/>
                <a:moveTo>
                  <a:pt x="546" y="256"/>
                </a:moveTo>
                <a:lnTo>
                  <a:pt x="546" y="256"/>
                </a:lnTo>
                <a:lnTo>
                  <a:pt x="549" y="256"/>
                </a:lnTo>
                <a:lnTo>
                  <a:pt x="549" y="256"/>
                </a:lnTo>
                <a:lnTo>
                  <a:pt x="549" y="253"/>
                </a:lnTo>
                <a:lnTo>
                  <a:pt x="546" y="253"/>
                </a:lnTo>
                <a:lnTo>
                  <a:pt x="546" y="253"/>
                </a:lnTo>
                <a:lnTo>
                  <a:pt x="546" y="256"/>
                </a:lnTo>
                <a:lnTo>
                  <a:pt x="546" y="256"/>
                </a:lnTo>
                <a:close/>
                <a:moveTo>
                  <a:pt x="578" y="254"/>
                </a:moveTo>
                <a:lnTo>
                  <a:pt x="578" y="254"/>
                </a:lnTo>
                <a:lnTo>
                  <a:pt x="572" y="253"/>
                </a:lnTo>
                <a:lnTo>
                  <a:pt x="572" y="253"/>
                </a:lnTo>
                <a:lnTo>
                  <a:pt x="573" y="256"/>
                </a:lnTo>
                <a:lnTo>
                  <a:pt x="573" y="256"/>
                </a:lnTo>
                <a:lnTo>
                  <a:pt x="578" y="254"/>
                </a:lnTo>
                <a:lnTo>
                  <a:pt x="578" y="254"/>
                </a:lnTo>
                <a:close/>
                <a:moveTo>
                  <a:pt x="248" y="257"/>
                </a:moveTo>
                <a:lnTo>
                  <a:pt x="248" y="257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4"/>
                </a:lnTo>
                <a:lnTo>
                  <a:pt x="248" y="254"/>
                </a:lnTo>
                <a:lnTo>
                  <a:pt x="248" y="254"/>
                </a:lnTo>
                <a:lnTo>
                  <a:pt x="247" y="256"/>
                </a:lnTo>
                <a:lnTo>
                  <a:pt x="247" y="257"/>
                </a:lnTo>
                <a:lnTo>
                  <a:pt x="248" y="257"/>
                </a:lnTo>
                <a:lnTo>
                  <a:pt x="248" y="257"/>
                </a:lnTo>
                <a:close/>
                <a:moveTo>
                  <a:pt x="270" y="257"/>
                </a:moveTo>
                <a:lnTo>
                  <a:pt x="270" y="257"/>
                </a:lnTo>
                <a:lnTo>
                  <a:pt x="268" y="256"/>
                </a:lnTo>
                <a:lnTo>
                  <a:pt x="267" y="254"/>
                </a:lnTo>
                <a:lnTo>
                  <a:pt x="262" y="256"/>
                </a:lnTo>
                <a:lnTo>
                  <a:pt x="262" y="256"/>
                </a:lnTo>
                <a:lnTo>
                  <a:pt x="265" y="257"/>
                </a:lnTo>
                <a:lnTo>
                  <a:pt x="270" y="257"/>
                </a:lnTo>
                <a:lnTo>
                  <a:pt x="270" y="257"/>
                </a:lnTo>
                <a:close/>
                <a:moveTo>
                  <a:pt x="146" y="257"/>
                </a:moveTo>
                <a:lnTo>
                  <a:pt x="146" y="257"/>
                </a:lnTo>
                <a:lnTo>
                  <a:pt x="149" y="257"/>
                </a:lnTo>
                <a:lnTo>
                  <a:pt x="151" y="257"/>
                </a:lnTo>
                <a:lnTo>
                  <a:pt x="151" y="257"/>
                </a:lnTo>
                <a:lnTo>
                  <a:pt x="151" y="256"/>
                </a:lnTo>
                <a:lnTo>
                  <a:pt x="149" y="256"/>
                </a:lnTo>
                <a:lnTo>
                  <a:pt x="146" y="257"/>
                </a:lnTo>
                <a:lnTo>
                  <a:pt x="146" y="257"/>
                </a:lnTo>
                <a:close/>
                <a:moveTo>
                  <a:pt x="738" y="263"/>
                </a:moveTo>
                <a:lnTo>
                  <a:pt x="738" y="263"/>
                </a:lnTo>
                <a:lnTo>
                  <a:pt x="738" y="259"/>
                </a:lnTo>
                <a:lnTo>
                  <a:pt x="736" y="257"/>
                </a:lnTo>
                <a:lnTo>
                  <a:pt x="735" y="257"/>
                </a:lnTo>
                <a:lnTo>
                  <a:pt x="735" y="257"/>
                </a:lnTo>
                <a:lnTo>
                  <a:pt x="736" y="260"/>
                </a:lnTo>
                <a:lnTo>
                  <a:pt x="738" y="263"/>
                </a:lnTo>
                <a:lnTo>
                  <a:pt x="738" y="263"/>
                </a:lnTo>
                <a:close/>
                <a:moveTo>
                  <a:pt x="90" y="260"/>
                </a:moveTo>
                <a:lnTo>
                  <a:pt x="90" y="260"/>
                </a:lnTo>
                <a:lnTo>
                  <a:pt x="90" y="260"/>
                </a:lnTo>
                <a:lnTo>
                  <a:pt x="88" y="260"/>
                </a:lnTo>
                <a:lnTo>
                  <a:pt x="87" y="263"/>
                </a:lnTo>
                <a:lnTo>
                  <a:pt x="85" y="273"/>
                </a:lnTo>
                <a:lnTo>
                  <a:pt x="85" y="273"/>
                </a:lnTo>
                <a:lnTo>
                  <a:pt x="87" y="277"/>
                </a:lnTo>
                <a:lnTo>
                  <a:pt x="88" y="283"/>
                </a:lnTo>
                <a:lnTo>
                  <a:pt x="91" y="291"/>
                </a:lnTo>
                <a:lnTo>
                  <a:pt x="91" y="291"/>
                </a:lnTo>
                <a:lnTo>
                  <a:pt x="94" y="288"/>
                </a:lnTo>
                <a:lnTo>
                  <a:pt x="96" y="283"/>
                </a:lnTo>
                <a:lnTo>
                  <a:pt x="98" y="279"/>
                </a:lnTo>
                <a:lnTo>
                  <a:pt x="96" y="274"/>
                </a:lnTo>
                <a:lnTo>
                  <a:pt x="94" y="265"/>
                </a:lnTo>
                <a:lnTo>
                  <a:pt x="90" y="257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0"/>
                </a:lnTo>
                <a:close/>
                <a:moveTo>
                  <a:pt x="759" y="277"/>
                </a:moveTo>
                <a:lnTo>
                  <a:pt x="759" y="277"/>
                </a:lnTo>
                <a:lnTo>
                  <a:pt x="761" y="280"/>
                </a:lnTo>
                <a:lnTo>
                  <a:pt x="762" y="283"/>
                </a:lnTo>
                <a:lnTo>
                  <a:pt x="765" y="285"/>
                </a:lnTo>
                <a:lnTo>
                  <a:pt x="768" y="288"/>
                </a:lnTo>
                <a:lnTo>
                  <a:pt x="768" y="288"/>
                </a:lnTo>
                <a:lnTo>
                  <a:pt x="768" y="280"/>
                </a:lnTo>
                <a:lnTo>
                  <a:pt x="768" y="271"/>
                </a:lnTo>
                <a:lnTo>
                  <a:pt x="767" y="263"/>
                </a:lnTo>
                <a:lnTo>
                  <a:pt x="765" y="260"/>
                </a:lnTo>
                <a:lnTo>
                  <a:pt x="764" y="257"/>
                </a:lnTo>
                <a:lnTo>
                  <a:pt x="764" y="257"/>
                </a:lnTo>
                <a:lnTo>
                  <a:pt x="761" y="268"/>
                </a:lnTo>
                <a:lnTo>
                  <a:pt x="759" y="277"/>
                </a:lnTo>
                <a:lnTo>
                  <a:pt x="759" y="277"/>
                </a:lnTo>
                <a:close/>
                <a:moveTo>
                  <a:pt x="99" y="265"/>
                </a:moveTo>
                <a:lnTo>
                  <a:pt x="99" y="265"/>
                </a:lnTo>
                <a:lnTo>
                  <a:pt x="101" y="265"/>
                </a:lnTo>
                <a:lnTo>
                  <a:pt x="101" y="263"/>
                </a:lnTo>
                <a:lnTo>
                  <a:pt x="101" y="259"/>
                </a:lnTo>
                <a:lnTo>
                  <a:pt x="101" y="259"/>
                </a:lnTo>
                <a:lnTo>
                  <a:pt x="99" y="259"/>
                </a:lnTo>
                <a:lnTo>
                  <a:pt x="98" y="257"/>
                </a:lnTo>
                <a:lnTo>
                  <a:pt x="98" y="257"/>
                </a:lnTo>
                <a:lnTo>
                  <a:pt x="98" y="262"/>
                </a:lnTo>
                <a:lnTo>
                  <a:pt x="99" y="265"/>
                </a:lnTo>
                <a:lnTo>
                  <a:pt x="99" y="265"/>
                </a:lnTo>
                <a:close/>
                <a:moveTo>
                  <a:pt x="180" y="263"/>
                </a:moveTo>
                <a:lnTo>
                  <a:pt x="180" y="263"/>
                </a:lnTo>
                <a:lnTo>
                  <a:pt x="177" y="276"/>
                </a:lnTo>
                <a:lnTo>
                  <a:pt x="177" y="276"/>
                </a:lnTo>
                <a:lnTo>
                  <a:pt x="183" y="279"/>
                </a:lnTo>
                <a:lnTo>
                  <a:pt x="189" y="283"/>
                </a:lnTo>
                <a:lnTo>
                  <a:pt x="189" y="283"/>
                </a:lnTo>
                <a:lnTo>
                  <a:pt x="197" y="282"/>
                </a:lnTo>
                <a:lnTo>
                  <a:pt x="197" y="282"/>
                </a:lnTo>
                <a:lnTo>
                  <a:pt x="192" y="259"/>
                </a:lnTo>
                <a:lnTo>
                  <a:pt x="192" y="259"/>
                </a:lnTo>
                <a:lnTo>
                  <a:pt x="187" y="260"/>
                </a:lnTo>
                <a:lnTo>
                  <a:pt x="184" y="260"/>
                </a:lnTo>
                <a:lnTo>
                  <a:pt x="180" y="263"/>
                </a:lnTo>
                <a:lnTo>
                  <a:pt x="180" y="263"/>
                </a:lnTo>
                <a:close/>
                <a:moveTo>
                  <a:pt x="547" y="260"/>
                </a:moveTo>
                <a:lnTo>
                  <a:pt x="547" y="260"/>
                </a:lnTo>
                <a:lnTo>
                  <a:pt x="547" y="262"/>
                </a:lnTo>
                <a:lnTo>
                  <a:pt x="549" y="262"/>
                </a:lnTo>
                <a:lnTo>
                  <a:pt x="552" y="260"/>
                </a:lnTo>
                <a:lnTo>
                  <a:pt x="552" y="260"/>
                </a:lnTo>
                <a:lnTo>
                  <a:pt x="552" y="259"/>
                </a:lnTo>
                <a:lnTo>
                  <a:pt x="552" y="259"/>
                </a:lnTo>
                <a:lnTo>
                  <a:pt x="549" y="260"/>
                </a:lnTo>
                <a:lnTo>
                  <a:pt x="547" y="260"/>
                </a:lnTo>
                <a:lnTo>
                  <a:pt x="547" y="260"/>
                </a:lnTo>
                <a:close/>
                <a:moveTo>
                  <a:pt x="691" y="265"/>
                </a:moveTo>
                <a:lnTo>
                  <a:pt x="691" y="265"/>
                </a:lnTo>
                <a:lnTo>
                  <a:pt x="692" y="266"/>
                </a:lnTo>
                <a:lnTo>
                  <a:pt x="692" y="268"/>
                </a:lnTo>
                <a:lnTo>
                  <a:pt x="692" y="271"/>
                </a:lnTo>
                <a:lnTo>
                  <a:pt x="692" y="273"/>
                </a:lnTo>
                <a:lnTo>
                  <a:pt x="692" y="273"/>
                </a:lnTo>
                <a:lnTo>
                  <a:pt x="695" y="270"/>
                </a:lnTo>
                <a:lnTo>
                  <a:pt x="697" y="266"/>
                </a:lnTo>
                <a:lnTo>
                  <a:pt x="700" y="259"/>
                </a:lnTo>
                <a:lnTo>
                  <a:pt x="700" y="259"/>
                </a:lnTo>
                <a:lnTo>
                  <a:pt x="698" y="262"/>
                </a:lnTo>
                <a:lnTo>
                  <a:pt x="695" y="262"/>
                </a:lnTo>
                <a:lnTo>
                  <a:pt x="694" y="263"/>
                </a:lnTo>
                <a:lnTo>
                  <a:pt x="691" y="265"/>
                </a:lnTo>
                <a:lnTo>
                  <a:pt x="691" y="265"/>
                </a:lnTo>
                <a:close/>
                <a:moveTo>
                  <a:pt x="197" y="260"/>
                </a:moveTo>
                <a:lnTo>
                  <a:pt x="197" y="260"/>
                </a:lnTo>
                <a:lnTo>
                  <a:pt x="198" y="265"/>
                </a:lnTo>
                <a:lnTo>
                  <a:pt x="198" y="270"/>
                </a:lnTo>
                <a:lnTo>
                  <a:pt x="201" y="279"/>
                </a:lnTo>
                <a:lnTo>
                  <a:pt x="201" y="279"/>
                </a:lnTo>
                <a:lnTo>
                  <a:pt x="203" y="279"/>
                </a:lnTo>
                <a:lnTo>
                  <a:pt x="206" y="277"/>
                </a:lnTo>
                <a:lnTo>
                  <a:pt x="206" y="277"/>
                </a:lnTo>
                <a:lnTo>
                  <a:pt x="206" y="271"/>
                </a:lnTo>
                <a:lnTo>
                  <a:pt x="206" y="263"/>
                </a:lnTo>
                <a:lnTo>
                  <a:pt x="206" y="263"/>
                </a:lnTo>
                <a:lnTo>
                  <a:pt x="203" y="260"/>
                </a:lnTo>
                <a:lnTo>
                  <a:pt x="200" y="260"/>
                </a:lnTo>
                <a:lnTo>
                  <a:pt x="197" y="260"/>
                </a:lnTo>
                <a:lnTo>
                  <a:pt x="197" y="260"/>
                </a:lnTo>
                <a:close/>
                <a:moveTo>
                  <a:pt x="479" y="262"/>
                </a:moveTo>
                <a:lnTo>
                  <a:pt x="479" y="262"/>
                </a:lnTo>
                <a:lnTo>
                  <a:pt x="482" y="263"/>
                </a:lnTo>
                <a:lnTo>
                  <a:pt x="483" y="265"/>
                </a:lnTo>
                <a:lnTo>
                  <a:pt x="491" y="265"/>
                </a:lnTo>
                <a:lnTo>
                  <a:pt x="491" y="265"/>
                </a:lnTo>
                <a:lnTo>
                  <a:pt x="491" y="262"/>
                </a:lnTo>
                <a:lnTo>
                  <a:pt x="491" y="260"/>
                </a:lnTo>
                <a:lnTo>
                  <a:pt x="491" y="260"/>
                </a:lnTo>
                <a:lnTo>
                  <a:pt x="483" y="260"/>
                </a:lnTo>
                <a:lnTo>
                  <a:pt x="479" y="262"/>
                </a:lnTo>
                <a:lnTo>
                  <a:pt x="479" y="262"/>
                </a:lnTo>
                <a:close/>
                <a:moveTo>
                  <a:pt x="499" y="265"/>
                </a:moveTo>
                <a:lnTo>
                  <a:pt x="499" y="265"/>
                </a:lnTo>
                <a:lnTo>
                  <a:pt x="502" y="265"/>
                </a:lnTo>
                <a:lnTo>
                  <a:pt x="505" y="265"/>
                </a:lnTo>
                <a:lnTo>
                  <a:pt x="505" y="265"/>
                </a:lnTo>
                <a:lnTo>
                  <a:pt x="505" y="262"/>
                </a:lnTo>
                <a:lnTo>
                  <a:pt x="503" y="260"/>
                </a:lnTo>
                <a:lnTo>
                  <a:pt x="499" y="260"/>
                </a:lnTo>
                <a:lnTo>
                  <a:pt x="499" y="260"/>
                </a:lnTo>
                <a:lnTo>
                  <a:pt x="499" y="262"/>
                </a:lnTo>
                <a:lnTo>
                  <a:pt x="499" y="265"/>
                </a:lnTo>
                <a:lnTo>
                  <a:pt x="499" y="265"/>
                </a:lnTo>
                <a:close/>
                <a:moveTo>
                  <a:pt x="163" y="266"/>
                </a:moveTo>
                <a:lnTo>
                  <a:pt x="163" y="266"/>
                </a:lnTo>
                <a:lnTo>
                  <a:pt x="166" y="263"/>
                </a:lnTo>
                <a:lnTo>
                  <a:pt x="168" y="262"/>
                </a:lnTo>
                <a:lnTo>
                  <a:pt x="166" y="260"/>
                </a:lnTo>
                <a:lnTo>
                  <a:pt x="166" y="260"/>
                </a:lnTo>
                <a:lnTo>
                  <a:pt x="163" y="263"/>
                </a:lnTo>
                <a:lnTo>
                  <a:pt x="163" y="265"/>
                </a:lnTo>
                <a:lnTo>
                  <a:pt x="163" y="266"/>
                </a:lnTo>
                <a:lnTo>
                  <a:pt x="163" y="266"/>
                </a:lnTo>
                <a:close/>
                <a:moveTo>
                  <a:pt x="572" y="262"/>
                </a:moveTo>
                <a:lnTo>
                  <a:pt x="572" y="262"/>
                </a:lnTo>
                <a:lnTo>
                  <a:pt x="575" y="262"/>
                </a:lnTo>
                <a:lnTo>
                  <a:pt x="576" y="262"/>
                </a:lnTo>
                <a:lnTo>
                  <a:pt x="579" y="263"/>
                </a:lnTo>
                <a:lnTo>
                  <a:pt x="581" y="262"/>
                </a:lnTo>
                <a:lnTo>
                  <a:pt x="581" y="262"/>
                </a:lnTo>
                <a:lnTo>
                  <a:pt x="575" y="260"/>
                </a:lnTo>
                <a:lnTo>
                  <a:pt x="573" y="260"/>
                </a:lnTo>
                <a:lnTo>
                  <a:pt x="572" y="262"/>
                </a:lnTo>
                <a:lnTo>
                  <a:pt x="572" y="262"/>
                </a:lnTo>
                <a:close/>
                <a:moveTo>
                  <a:pt x="608" y="262"/>
                </a:moveTo>
                <a:lnTo>
                  <a:pt x="608" y="262"/>
                </a:lnTo>
                <a:lnTo>
                  <a:pt x="611" y="262"/>
                </a:lnTo>
                <a:lnTo>
                  <a:pt x="613" y="262"/>
                </a:lnTo>
                <a:lnTo>
                  <a:pt x="613" y="260"/>
                </a:lnTo>
                <a:lnTo>
                  <a:pt x="613" y="260"/>
                </a:lnTo>
                <a:lnTo>
                  <a:pt x="610" y="260"/>
                </a:lnTo>
                <a:lnTo>
                  <a:pt x="608" y="260"/>
                </a:lnTo>
                <a:lnTo>
                  <a:pt x="608" y="262"/>
                </a:lnTo>
                <a:lnTo>
                  <a:pt x="608" y="262"/>
                </a:lnTo>
                <a:close/>
                <a:moveTo>
                  <a:pt x="649" y="260"/>
                </a:moveTo>
                <a:lnTo>
                  <a:pt x="649" y="260"/>
                </a:lnTo>
                <a:lnTo>
                  <a:pt x="648" y="271"/>
                </a:lnTo>
                <a:lnTo>
                  <a:pt x="649" y="283"/>
                </a:lnTo>
                <a:lnTo>
                  <a:pt x="653" y="295"/>
                </a:lnTo>
                <a:lnTo>
                  <a:pt x="657" y="306"/>
                </a:lnTo>
                <a:lnTo>
                  <a:pt x="657" y="306"/>
                </a:lnTo>
                <a:lnTo>
                  <a:pt x="659" y="294"/>
                </a:lnTo>
                <a:lnTo>
                  <a:pt x="659" y="283"/>
                </a:lnTo>
                <a:lnTo>
                  <a:pt x="657" y="271"/>
                </a:lnTo>
                <a:lnTo>
                  <a:pt x="654" y="260"/>
                </a:lnTo>
                <a:lnTo>
                  <a:pt x="654" y="260"/>
                </a:lnTo>
                <a:lnTo>
                  <a:pt x="649" y="260"/>
                </a:lnTo>
                <a:lnTo>
                  <a:pt x="649" y="260"/>
                </a:lnTo>
                <a:close/>
                <a:moveTo>
                  <a:pt x="146" y="263"/>
                </a:moveTo>
                <a:lnTo>
                  <a:pt x="146" y="263"/>
                </a:lnTo>
                <a:lnTo>
                  <a:pt x="151" y="271"/>
                </a:lnTo>
                <a:lnTo>
                  <a:pt x="151" y="271"/>
                </a:lnTo>
                <a:lnTo>
                  <a:pt x="155" y="268"/>
                </a:lnTo>
                <a:lnTo>
                  <a:pt x="157" y="262"/>
                </a:lnTo>
                <a:lnTo>
                  <a:pt x="157" y="262"/>
                </a:lnTo>
                <a:lnTo>
                  <a:pt x="151" y="262"/>
                </a:lnTo>
                <a:lnTo>
                  <a:pt x="146" y="263"/>
                </a:lnTo>
                <a:lnTo>
                  <a:pt x="146" y="263"/>
                </a:lnTo>
                <a:close/>
                <a:moveTo>
                  <a:pt x="334" y="266"/>
                </a:moveTo>
                <a:lnTo>
                  <a:pt x="334" y="266"/>
                </a:lnTo>
                <a:lnTo>
                  <a:pt x="334" y="262"/>
                </a:lnTo>
                <a:lnTo>
                  <a:pt x="334" y="262"/>
                </a:lnTo>
                <a:lnTo>
                  <a:pt x="328" y="262"/>
                </a:lnTo>
                <a:lnTo>
                  <a:pt x="323" y="262"/>
                </a:lnTo>
                <a:lnTo>
                  <a:pt x="323" y="262"/>
                </a:lnTo>
                <a:lnTo>
                  <a:pt x="326" y="265"/>
                </a:lnTo>
                <a:lnTo>
                  <a:pt x="334" y="266"/>
                </a:lnTo>
                <a:lnTo>
                  <a:pt x="334" y="266"/>
                </a:lnTo>
                <a:close/>
                <a:moveTo>
                  <a:pt x="343" y="263"/>
                </a:moveTo>
                <a:lnTo>
                  <a:pt x="343" y="263"/>
                </a:lnTo>
                <a:lnTo>
                  <a:pt x="346" y="265"/>
                </a:lnTo>
                <a:lnTo>
                  <a:pt x="346" y="266"/>
                </a:lnTo>
                <a:lnTo>
                  <a:pt x="349" y="266"/>
                </a:lnTo>
                <a:lnTo>
                  <a:pt x="349" y="266"/>
                </a:lnTo>
                <a:lnTo>
                  <a:pt x="348" y="263"/>
                </a:lnTo>
                <a:lnTo>
                  <a:pt x="346" y="262"/>
                </a:lnTo>
                <a:lnTo>
                  <a:pt x="345" y="262"/>
                </a:lnTo>
                <a:lnTo>
                  <a:pt x="343" y="263"/>
                </a:lnTo>
                <a:lnTo>
                  <a:pt x="343" y="263"/>
                </a:lnTo>
                <a:close/>
                <a:moveTo>
                  <a:pt x="517" y="262"/>
                </a:moveTo>
                <a:lnTo>
                  <a:pt x="517" y="262"/>
                </a:lnTo>
                <a:lnTo>
                  <a:pt x="517" y="262"/>
                </a:lnTo>
                <a:lnTo>
                  <a:pt x="514" y="262"/>
                </a:lnTo>
                <a:lnTo>
                  <a:pt x="511" y="262"/>
                </a:lnTo>
                <a:lnTo>
                  <a:pt x="511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5"/>
                </a:lnTo>
                <a:lnTo>
                  <a:pt x="515" y="265"/>
                </a:lnTo>
                <a:lnTo>
                  <a:pt x="517" y="263"/>
                </a:lnTo>
                <a:lnTo>
                  <a:pt x="517" y="262"/>
                </a:lnTo>
                <a:lnTo>
                  <a:pt x="517" y="262"/>
                </a:lnTo>
                <a:close/>
                <a:moveTo>
                  <a:pt x="128" y="270"/>
                </a:moveTo>
                <a:lnTo>
                  <a:pt x="128" y="270"/>
                </a:lnTo>
                <a:lnTo>
                  <a:pt x="126" y="265"/>
                </a:lnTo>
                <a:lnTo>
                  <a:pt x="126" y="263"/>
                </a:lnTo>
                <a:lnTo>
                  <a:pt x="125" y="262"/>
                </a:lnTo>
                <a:lnTo>
                  <a:pt x="125" y="262"/>
                </a:lnTo>
                <a:lnTo>
                  <a:pt x="125" y="266"/>
                </a:lnTo>
                <a:lnTo>
                  <a:pt x="128" y="270"/>
                </a:lnTo>
                <a:lnTo>
                  <a:pt x="128" y="270"/>
                </a:lnTo>
                <a:close/>
                <a:moveTo>
                  <a:pt x="386" y="263"/>
                </a:moveTo>
                <a:lnTo>
                  <a:pt x="386" y="263"/>
                </a:lnTo>
                <a:lnTo>
                  <a:pt x="386" y="263"/>
                </a:lnTo>
                <a:lnTo>
                  <a:pt x="387" y="265"/>
                </a:lnTo>
                <a:lnTo>
                  <a:pt x="389" y="265"/>
                </a:lnTo>
                <a:lnTo>
                  <a:pt x="389" y="265"/>
                </a:lnTo>
                <a:lnTo>
                  <a:pt x="389" y="263"/>
                </a:lnTo>
                <a:lnTo>
                  <a:pt x="387" y="262"/>
                </a:lnTo>
                <a:lnTo>
                  <a:pt x="386" y="263"/>
                </a:lnTo>
                <a:lnTo>
                  <a:pt x="386" y="263"/>
                </a:lnTo>
                <a:close/>
                <a:moveTo>
                  <a:pt x="662" y="268"/>
                </a:moveTo>
                <a:lnTo>
                  <a:pt x="662" y="268"/>
                </a:lnTo>
                <a:lnTo>
                  <a:pt x="662" y="266"/>
                </a:lnTo>
                <a:lnTo>
                  <a:pt x="662" y="265"/>
                </a:lnTo>
                <a:lnTo>
                  <a:pt x="660" y="262"/>
                </a:lnTo>
                <a:lnTo>
                  <a:pt x="660" y="263"/>
                </a:lnTo>
                <a:lnTo>
                  <a:pt x="660" y="263"/>
                </a:lnTo>
                <a:lnTo>
                  <a:pt x="660" y="265"/>
                </a:lnTo>
                <a:lnTo>
                  <a:pt x="660" y="266"/>
                </a:lnTo>
                <a:lnTo>
                  <a:pt x="662" y="268"/>
                </a:lnTo>
                <a:lnTo>
                  <a:pt x="662" y="268"/>
                </a:lnTo>
                <a:lnTo>
                  <a:pt x="662" y="268"/>
                </a:lnTo>
                <a:close/>
                <a:moveTo>
                  <a:pt x="143" y="277"/>
                </a:moveTo>
                <a:lnTo>
                  <a:pt x="143" y="277"/>
                </a:lnTo>
                <a:lnTo>
                  <a:pt x="145" y="273"/>
                </a:lnTo>
                <a:lnTo>
                  <a:pt x="143" y="270"/>
                </a:lnTo>
                <a:lnTo>
                  <a:pt x="140" y="265"/>
                </a:lnTo>
                <a:lnTo>
                  <a:pt x="137" y="263"/>
                </a:lnTo>
                <a:lnTo>
                  <a:pt x="137" y="263"/>
                </a:lnTo>
                <a:lnTo>
                  <a:pt x="140" y="271"/>
                </a:lnTo>
                <a:lnTo>
                  <a:pt x="143" y="277"/>
                </a:lnTo>
                <a:lnTo>
                  <a:pt x="143" y="277"/>
                </a:lnTo>
                <a:close/>
                <a:moveTo>
                  <a:pt x="76" y="297"/>
                </a:moveTo>
                <a:lnTo>
                  <a:pt x="76" y="297"/>
                </a:lnTo>
                <a:lnTo>
                  <a:pt x="78" y="289"/>
                </a:lnTo>
                <a:lnTo>
                  <a:pt x="78" y="280"/>
                </a:lnTo>
                <a:lnTo>
                  <a:pt x="78" y="280"/>
                </a:lnTo>
                <a:lnTo>
                  <a:pt x="78" y="280"/>
                </a:lnTo>
                <a:lnTo>
                  <a:pt x="76" y="282"/>
                </a:lnTo>
                <a:lnTo>
                  <a:pt x="76" y="282"/>
                </a:lnTo>
                <a:lnTo>
                  <a:pt x="75" y="282"/>
                </a:lnTo>
                <a:lnTo>
                  <a:pt x="75" y="282"/>
                </a:lnTo>
                <a:lnTo>
                  <a:pt x="78" y="273"/>
                </a:lnTo>
                <a:lnTo>
                  <a:pt x="78" y="268"/>
                </a:lnTo>
                <a:lnTo>
                  <a:pt x="75" y="263"/>
                </a:lnTo>
                <a:lnTo>
                  <a:pt x="75" y="263"/>
                </a:lnTo>
                <a:lnTo>
                  <a:pt x="73" y="273"/>
                </a:lnTo>
                <a:lnTo>
                  <a:pt x="72" y="282"/>
                </a:lnTo>
                <a:lnTo>
                  <a:pt x="72" y="289"/>
                </a:lnTo>
                <a:lnTo>
                  <a:pt x="73" y="294"/>
                </a:lnTo>
                <a:lnTo>
                  <a:pt x="76" y="297"/>
                </a:lnTo>
                <a:lnTo>
                  <a:pt x="76" y="297"/>
                </a:lnTo>
                <a:close/>
                <a:moveTo>
                  <a:pt x="215" y="273"/>
                </a:moveTo>
                <a:lnTo>
                  <a:pt x="215" y="273"/>
                </a:lnTo>
                <a:lnTo>
                  <a:pt x="219" y="270"/>
                </a:lnTo>
                <a:lnTo>
                  <a:pt x="224" y="266"/>
                </a:lnTo>
                <a:lnTo>
                  <a:pt x="224" y="266"/>
                </a:lnTo>
                <a:lnTo>
                  <a:pt x="218" y="265"/>
                </a:lnTo>
                <a:lnTo>
                  <a:pt x="216" y="265"/>
                </a:lnTo>
                <a:lnTo>
                  <a:pt x="213" y="266"/>
                </a:lnTo>
                <a:lnTo>
                  <a:pt x="213" y="266"/>
                </a:lnTo>
                <a:lnTo>
                  <a:pt x="215" y="273"/>
                </a:lnTo>
                <a:lnTo>
                  <a:pt x="215" y="273"/>
                </a:lnTo>
                <a:close/>
                <a:moveTo>
                  <a:pt x="171" y="271"/>
                </a:moveTo>
                <a:lnTo>
                  <a:pt x="171" y="271"/>
                </a:lnTo>
                <a:lnTo>
                  <a:pt x="172" y="271"/>
                </a:lnTo>
                <a:lnTo>
                  <a:pt x="174" y="270"/>
                </a:lnTo>
                <a:lnTo>
                  <a:pt x="174" y="266"/>
                </a:lnTo>
                <a:lnTo>
                  <a:pt x="174" y="266"/>
                </a:lnTo>
                <a:lnTo>
                  <a:pt x="172" y="266"/>
                </a:lnTo>
                <a:lnTo>
                  <a:pt x="171" y="268"/>
                </a:lnTo>
                <a:lnTo>
                  <a:pt x="171" y="270"/>
                </a:lnTo>
                <a:lnTo>
                  <a:pt x="171" y="271"/>
                </a:lnTo>
                <a:lnTo>
                  <a:pt x="171" y="271"/>
                </a:lnTo>
                <a:close/>
                <a:moveTo>
                  <a:pt x="264" y="266"/>
                </a:moveTo>
                <a:lnTo>
                  <a:pt x="264" y="266"/>
                </a:lnTo>
                <a:lnTo>
                  <a:pt x="267" y="274"/>
                </a:lnTo>
                <a:lnTo>
                  <a:pt x="268" y="277"/>
                </a:lnTo>
                <a:lnTo>
                  <a:pt x="273" y="279"/>
                </a:lnTo>
                <a:lnTo>
                  <a:pt x="273" y="279"/>
                </a:lnTo>
                <a:lnTo>
                  <a:pt x="273" y="274"/>
                </a:lnTo>
                <a:lnTo>
                  <a:pt x="270" y="270"/>
                </a:lnTo>
                <a:lnTo>
                  <a:pt x="267" y="268"/>
                </a:lnTo>
                <a:lnTo>
                  <a:pt x="264" y="266"/>
                </a:lnTo>
                <a:lnTo>
                  <a:pt x="264" y="266"/>
                </a:lnTo>
                <a:close/>
                <a:moveTo>
                  <a:pt x="572" y="268"/>
                </a:moveTo>
                <a:lnTo>
                  <a:pt x="572" y="268"/>
                </a:lnTo>
                <a:lnTo>
                  <a:pt x="573" y="270"/>
                </a:lnTo>
                <a:lnTo>
                  <a:pt x="573" y="270"/>
                </a:lnTo>
                <a:lnTo>
                  <a:pt x="573" y="270"/>
                </a:lnTo>
                <a:lnTo>
                  <a:pt x="572" y="270"/>
                </a:lnTo>
                <a:lnTo>
                  <a:pt x="572" y="270"/>
                </a:lnTo>
                <a:lnTo>
                  <a:pt x="570" y="276"/>
                </a:lnTo>
                <a:lnTo>
                  <a:pt x="572" y="280"/>
                </a:lnTo>
                <a:lnTo>
                  <a:pt x="572" y="280"/>
                </a:lnTo>
                <a:lnTo>
                  <a:pt x="578" y="280"/>
                </a:lnTo>
                <a:lnTo>
                  <a:pt x="578" y="280"/>
                </a:lnTo>
                <a:lnTo>
                  <a:pt x="579" y="276"/>
                </a:lnTo>
                <a:lnTo>
                  <a:pt x="578" y="271"/>
                </a:lnTo>
                <a:lnTo>
                  <a:pt x="575" y="268"/>
                </a:lnTo>
                <a:lnTo>
                  <a:pt x="572" y="268"/>
                </a:lnTo>
                <a:lnTo>
                  <a:pt x="572" y="268"/>
                </a:lnTo>
                <a:close/>
                <a:moveTo>
                  <a:pt x="280" y="270"/>
                </a:moveTo>
                <a:lnTo>
                  <a:pt x="280" y="270"/>
                </a:lnTo>
                <a:lnTo>
                  <a:pt x="282" y="274"/>
                </a:lnTo>
                <a:lnTo>
                  <a:pt x="284" y="276"/>
                </a:lnTo>
                <a:lnTo>
                  <a:pt x="284" y="276"/>
                </a:lnTo>
                <a:lnTo>
                  <a:pt x="285" y="276"/>
                </a:lnTo>
                <a:lnTo>
                  <a:pt x="287" y="274"/>
                </a:lnTo>
                <a:lnTo>
                  <a:pt x="288" y="268"/>
                </a:lnTo>
                <a:lnTo>
                  <a:pt x="288" y="268"/>
                </a:lnTo>
                <a:lnTo>
                  <a:pt x="287" y="268"/>
                </a:lnTo>
                <a:lnTo>
                  <a:pt x="285" y="268"/>
                </a:lnTo>
                <a:lnTo>
                  <a:pt x="284" y="270"/>
                </a:lnTo>
                <a:lnTo>
                  <a:pt x="280" y="270"/>
                </a:lnTo>
                <a:lnTo>
                  <a:pt x="280" y="270"/>
                </a:lnTo>
                <a:close/>
                <a:moveTo>
                  <a:pt x="499" y="270"/>
                </a:moveTo>
                <a:lnTo>
                  <a:pt x="499" y="270"/>
                </a:lnTo>
                <a:lnTo>
                  <a:pt x="502" y="273"/>
                </a:lnTo>
                <a:lnTo>
                  <a:pt x="508" y="276"/>
                </a:lnTo>
                <a:lnTo>
                  <a:pt x="508" y="276"/>
                </a:lnTo>
                <a:lnTo>
                  <a:pt x="506" y="268"/>
                </a:lnTo>
                <a:lnTo>
                  <a:pt x="506" y="268"/>
                </a:lnTo>
                <a:lnTo>
                  <a:pt x="502" y="268"/>
                </a:lnTo>
                <a:lnTo>
                  <a:pt x="499" y="270"/>
                </a:lnTo>
                <a:lnTo>
                  <a:pt x="499" y="270"/>
                </a:lnTo>
                <a:close/>
                <a:moveTo>
                  <a:pt x="552" y="282"/>
                </a:moveTo>
                <a:lnTo>
                  <a:pt x="552" y="282"/>
                </a:lnTo>
                <a:lnTo>
                  <a:pt x="552" y="280"/>
                </a:lnTo>
                <a:lnTo>
                  <a:pt x="552" y="276"/>
                </a:lnTo>
                <a:lnTo>
                  <a:pt x="552" y="268"/>
                </a:lnTo>
                <a:lnTo>
                  <a:pt x="552" y="268"/>
                </a:lnTo>
                <a:lnTo>
                  <a:pt x="546" y="268"/>
                </a:lnTo>
                <a:lnTo>
                  <a:pt x="546" y="268"/>
                </a:lnTo>
                <a:lnTo>
                  <a:pt x="547" y="276"/>
                </a:lnTo>
                <a:lnTo>
                  <a:pt x="549" y="279"/>
                </a:lnTo>
                <a:lnTo>
                  <a:pt x="552" y="282"/>
                </a:lnTo>
                <a:lnTo>
                  <a:pt x="552" y="282"/>
                </a:lnTo>
                <a:close/>
                <a:moveTo>
                  <a:pt x="611" y="276"/>
                </a:moveTo>
                <a:lnTo>
                  <a:pt x="611" y="276"/>
                </a:lnTo>
                <a:lnTo>
                  <a:pt x="611" y="274"/>
                </a:lnTo>
                <a:lnTo>
                  <a:pt x="611" y="271"/>
                </a:lnTo>
                <a:lnTo>
                  <a:pt x="611" y="270"/>
                </a:lnTo>
                <a:lnTo>
                  <a:pt x="611" y="268"/>
                </a:lnTo>
                <a:lnTo>
                  <a:pt x="611" y="268"/>
                </a:lnTo>
                <a:lnTo>
                  <a:pt x="608" y="268"/>
                </a:lnTo>
                <a:lnTo>
                  <a:pt x="608" y="268"/>
                </a:lnTo>
                <a:lnTo>
                  <a:pt x="608" y="273"/>
                </a:lnTo>
                <a:lnTo>
                  <a:pt x="608" y="276"/>
                </a:lnTo>
                <a:lnTo>
                  <a:pt x="611" y="276"/>
                </a:lnTo>
                <a:lnTo>
                  <a:pt x="611" y="276"/>
                </a:lnTo>
                <a:close/>
                <a:moveTo>
                  <a:pt x="104" y="279"/>
                </a:moveTo>
                <a:lnTo>
                  <a:pt x="104" y="279"/>
                </a:lnTo>
                <a:lnTo>
                  <a:pt x="108" y="276"/>
                </a:lnTo>
                <a:lnTo>
                  <a:pt x="110" y="271"/>
                </a:lnTo>
                <a:lnTo>
                  <a:pt x="110" y="271"/>
                </a:lnTo>
                <a:lnTo>
                  <a:pt x="108" y="268"/>
                </a:lnTo>
                <a:lnTo>
                  <a:pt x="108" y="268"/>
                </a:lnTo>
                <a:lnTo>
                  <a:pt x="104" y="279"/>
                </a:lnTo>
                <a:lnTo>
                  <a:pt x="104" y="279"/>
                </a:lnTo>
                <a:close/>
                <a:moveTo>
                  <a:pt x="540" y="274"/>
                </a:moveTo>
                <a:lnTo>
                  <a:pt x="540" y="274"/>
                </a:lnTo>
                <a:lnTo>
                  <a:pt x="541" y="271"/>
                </a:lnTo>
                <a:lnTo>
                  <a:pt x="540" y="270"/>
                </a:lnTo>
                <a:lnTo>
                  <a:pt x="538" y="268"/>
                </a:lnTo>
                <a:lnTo>
                  <a:pt x="538" y="268"/>
                </a:lnTo>
                <a:lnTo>
                  <a:pt x="538" y="271"/>
                </a:lnTo>
                <a:lnTo>
                  <a:pt x="540" y="274"/>
                </a:lnTo>
                <a:lnTo>
                  <a:pt x="540" y="274"/>
                </a:lnTo>
                <a:close/>
                <a:moveTo>
                  <a:pt x="712" y="274"/>
                </a:moveTo>
                <a:lnTo>
                  <a:pt x="712" y="274"/>
                </a:lnTo>
                <a:lnTo>
                  <a:pt x="712" y="271"/>
                </a:lnTo>
                <a:lnTo>
                  <a:pt x="709" y="270"/>
                </a:lnTo>
                <a:lnTo>
                  <a:pt x="709" y="270"/>
                </a:lnTo>
                <a:lnTo>
                  <a:pt x="710" y="273"/>
                </a:lnTo>
                <a:lnTo>
                  <a:pt x="710" y="274"/>
                </a:lnTo>
                <a:lnTo>
                  <a:pt x="712" y="274"/>
                </a:lnTo>
                <a:lnTo>
                  <a:pt x="712" y="274"/>
                </a:lnTo>
                <a:close/>
                <a:moveTo>
                  <a:pt x="58" y="289"/>
                </a:moveTo>
                <a:lnTo>
                  <a:pt x="58" y="289"/>
                </a:lnTo>
                <a:lnTo>
                  <a:pt x="58" y="286"/>
                </a:lnTo>
                <a:lnTo>
                  <a:pt x="58" y="283"/>
                </a:lnTo>
                <a:lnTo>
                  <a:pt x="61" y="279"/>
                </a:lnTo>
                <a:lnTo>
                  <a:pt x="61" y="279"/>
                </a:lnTo>
                <a:lnTo>
                  <a:pt x="58" y="273"/>
                </a:lnTo>
                <a:lnTo>
                  <a:pt x="55" y="271"/>
                </a:lnTo>
                <a:lnTo>
                  <a:pt x="52" y="270"/>
                </a:lnTo>
                <a:lnTo>
                  <a:pt x="52" y="270"/>
                </a:lnTo>
                <a:lnTo>
                  <a:pt x="50" y="276"/>
                </a:lnTo>
                <a:lnTo>
                  <a:pt x="50" y="280"/>
                </a:lnTo>
                <a:lnTo>
                  <a:pt x="53" y="286"/>
                </a:lnTo>
                <a:lnTo>
                  <a:pt x="58" y="289"/>
                </a:lnTo>
                <a:lnTo>
                  <a:pt x="58" y="289"/>
                </a:lnTo>
                <a:close/>
                <a:moveTo>
                  <a:pt x="390" y="273"/>
                </a:moveTo>
                <a:lnTo>
                  <a:pt x="390" y="273"/>
                </a:lnTo>
                <a:lnTo>
                  <a:pt x="392" y="273"/>
                </a:lnTo>
                <a:lnTo>
                  <a:pt x="395" y="273"/>
                </a:lnTo>
                <a:lnTo>
                  <a:pt x="395" y="273"/>
                </a:lnTo>
                <a:lnTo>
                  <a:pt x="395" y="271"/>
                </a:lnTo>
                <a:lnTo>
                  <a:pt x="395" y="271"/>
                </a:lnTo>
                <a:lnTo>
                  <a:pt x="392" y="271"/>
                </a:lnTo>
                <a:lnTo>
                  <a:pt x="390" y="271"/>
                </a:lnTo>
                <a:lnTo>
                  <a:pt x="390" y="273"/>
                </a:lnTo>
                <a:lnTo>
                  <a:pt x="390" y="273"/>
                </a:lnTo>
                <a:close/>
                <a:moveTo>
                  <a:pt x="409" y="276"/>
                </a:moveTo>
                <a:lnTo>
                  <a:pt x="409" y="276"/>
                </a:lnTo>
                <a:lnTo>
                  <a:pt x="409" y="273"/>
                </a:lnTo>
                <a:lnTo>
                  <a:pt x="409" y="271"/>
                </a:lnTo>
                <a:lnTo>
                  <a:pt x="407" y="270"/>
                </a:lnTo>
                <a:lnTo>
                  <a:pt x="407" y="270"/>
                </a:lnTo>
                <a:lnTo>
                  <a:pt x="407" y="274"/>
                </a:lnTo>
                <a:lnTo>
                  <a:pt x="407" y="276"/>
                </a:lnTo>
                <a:lnTo>
                  <a:pt x="409" y="276"/>
                </a:lnTo>
                <a:lnTo>
                  <a:pt x="409" y="276"/>
                </a:lnTo>
                <a:close/>
                <a:moveTo>
                  <a:pt x="441" y="271"/>
                </a:moveTo>
                <a:lnTo>
                  <a:pt x="441" y="271"/>
                </a:lnTo>
                <a:lnTo>
                  <a:pt x="442" y="273"/>
                </a:lnTo>
                <a:lnTo>
                  <a:pt x="442" y="273"/>
                </a:lnTo>
                <a:lnTo>
                  <a:pt x="442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1"/>
                </a:lnTo>
                <a:lnTo>
                  <a:pt x="444" y="271"/>
                </a:lnTo>
                <a:lnTo>
                  <a:pt x="442" y="270"/>
                </a:lnTo>
                <a:lnTo>
                  <a:pt x="441" y="271"/>
                </a:lnTo>
                <a:lnTo>
                  <a:pt x="441" y="271"/>
                </a:lnTo>
                <a:lnTo>
                  <a:pt x="441" y="271"/>
                </a:lnTo>
                <a:close/>
                <a:moveTo>
                  <a:pt x="495" y="286"/>
                </a:moveTo>
                <a:lnTo>
                  <a:pt x="495" y="286"/>
                </a:lnTo>
                <a:lnTo>
                  <a:pt x="495" y="283"/>
                </a:lnTo>
                <a:lnTo>
                  <a:pt x="499" y="280"/>
                </a:lnTo>
                <a:lnTo>
                  <a:pt x="500" y="279"/>
                </a:lnTo>
                <a:lnTo>
                  <a:pt x="502" y="276"/>
                </a:lnTo>
                <a:lnTo>
                  <a:pt x="502" y="276"/>
                </a:lnTo>
                <a:lnTo>
                  <a:pt x="499" y="274"/>
                </a:lnTo>
                <a:lnTo>
                  <a:pt x="494" y="271"/>
                </a:lnTo>
                <a:lnTo>
                  <a:pt x="488" y="270"/>
                </a:lnTo>
                <a:lnTo>
                  <a:pt x="485" y="270"/>
                </a:lnTo>
                <a:lnTo>
                  <a:pt x="483" y="271"/>
                </a:lnTo>
                <a:lnTo>
                  <a:pt x="483" y="271"/>
                </a:lnTo>
                <a:lnTo>
                  <a:pt x="489" y="279"/>
                </a:lnTo>
                <a:lnTo>
                  <a:pt x="495" y="286"/>
                </a:lnTo>
                <a:lnTo>
                  <a:pt x="495" y="286"/>
                </a:lnTo>
                <a:close/>
                <a:moveTo>
                  <a:pt x="162" y="271"/>
                </a:moveTo>
                <a:lnTo>
                  <a:pt x="162" y="271"/>
                </a:lnTo>
                <a:lnTo>
                  <a:pt x="162" y="274"/>
                </a:lnTo>
                <a:lnTo>
                  <a:pt x="160" y="277"/>
                </a:lnTo>
                <a:lnTo>
                  <a:pt x="160" y="277"/>
                </a:lnTo>
                <a:lnTo>
                  <a:pt x="162" y="276"/>
                </a:lnTo>
                <a:lnTo>
                  <a:pt x="163" y="274"/>
                </a:lnTo>
                <a:lnTo>
                  <a:pt x="166" y="271"/>
                </a:lnTo>
                <a:lnTo>
                  <a:pt x="166" y="271"/>
                </a:lnTo>
                <a:lnTo>
                  <a:pt x="163" y="271"/>
                </a:lnTo>
                <a:lnTo>
                  <a:pt x="162" y="271"/>
                </a:lnTo>
                <a:lnTo>
                  <a:pt x="162" y="271"/>
                </a:lnTo>
                <a:close/>
                <a:moveTo>
                  <a:pt x="242" y="271"/>
                </a:moveTo>
                <a:lnTo>
                  <a:pt x="242" y="271"/>
                </a:lnTo>
                <a:lnTo>
                  <a:pt x="244" y="277"/>
                </a:lnTo>
                <a:lnTo>
                  <a:pt x="244" y="283"/>
                </a:lnTo>
                <a:lnTo>
                  <a:pt x="244" y="283"/>
                </a:lnTo>
                <a:lnTo>
                  <a:pt x="247" y="280"/>
                </a:lnTo>
                <a:lnTo>
                  <a:pt x="247" y="277"/>
                </a:lnTo>
                <a:lnTo>
                  <a:pt x="248" y="271"/>
                </a:lnTo>
                <a:lnTo>
                  <a:pt x="248" y="271"/>
                </a:lnTo>
                <a:lnTo>
                  <a:pt x="245" y="271"/>
                </a:lnTo>
                <a:lnTo>
                  <a:pt x="242" y="271"/>
                </a:lnTo>
                <a:lnTo>
                  <a:pt x="242" y="271"/>
                </a:lnTo>
                <a:close/>
                <a:moveTo>
                  <a:pt x="252" y="282"/>
                </a:moveTo>
                <a:lnTo>
                  <a:pt x="252" y="282"/>
                </a:lnTo>
                <a:lnTo>
                  <a:pt x="253" y="282"/>
                </a:lnTo>
                <a:lnTo>
                  <a:pt x="256" y="282"/>
                </a:lnTo>
                <a:lnTo>
                  <a:pt x="258" y="280"/>
                </a:lnTo>
                <a:lnTo>
                  <a:pt x="261" y="280"/>
                </a:lnTo>
                <a:lnTo>
                  <a:pt x="261" y="280"/>
                </a:lnTo>
                <a:lnTo>
                  <a:pt x="259" y="274"/>
                </a:lnTo>
                <a:lnTo>
                  <a:pt x="258" y="273"/>
                </a:lnTo>
                <a:lnTo>
                  <a:pt x="255" y="271"/>
                </a:lnTo>
                <a:lnTo>
                  <a:pt x="255" y="271"/>
                </a:lnTo>
                <a:lnTo>
                  <a:pt x="252" y="282"/>
                </a:lnTo>
                <a:lnTo>
                  <a:pt x="252" y="282"/>
                </a:lnTo>
                <a:close/>
                <a:moveTo>
                  <a:pt x="296" y="274"/>
                </a:moveTo>
                <a:lnTo>
                  <a:pt x="296" y="274"/>
                </a:lnTo>
                <a:lnTo>
                  <a:pt x="299" y="274"/>
                </a:lnTo>
                <a:lnTo>
                  <a:pt x="302" y="273"/>
                </a:lnTo>
                <a:lnTo>
                  <a:pt x="302" y="273"/>
                </a:lnTo>
                <a:lnTo>
                  <a:pt x="300" y="271"/>
                </a:lnTo>
                <a:lnTo>
                  <a:pt x="299" y="271"/>
                </a:lnTo>
                <a:lnTo>
                  <a:pt x="299" y="271"/>
                </a:lnTo>
                <a:lnTo>
                  <a:pt x="296" y="274"/>
                </a:lnTo>
                <a:lnTo>
                  <a:pt x="296" y="274"/>
                </a:lnTo>
                <a:close/>
                <a:moveTo>
                  <a:pt x="415" y="276"/>
                </a:moveTo>
                <a:lnTo>
                  <a:pt x="415" y="276"/>
                </a:lnTo>
                <a:lnTo>
                  <a:pt x="416" y="277"/>
                </a:lnTo>
                <a:lnTo>
                  <a:pt x="419" y="277"/>
                </a:lnTo>
                <a:lnTo>
                  <a:pt x="419" y="277"/>
                </a:lnTo>
                <a:lnTo>
                  <a:pt x="419" y="273"/>
                </a:lnTo>
                <a:lnTo>
                  <a:pt x="418" y="271"/>
                </a:lnTo>
                <a:lnTo>
                  <a:pt x="416" y="271"/>
                </a:lnTo>
                <a:lnTo>
                  <a:pt x="416" y="271"/>
                </a:lnTo>
                <a:lnTo>
                  <a:pt x="415" y="273"/>
                </a:lnTo>
                <a:lnTo>
                  <a:pt x="415" y="276"/>
                </a:lnTo>
                <a:lnTo>
                  <a:pt x="415" y="276"/>
                </a:lnTo>
                <a:close/>
                <a:moveTo>
                  <a:pt x="483" y="291"/>
                </a:moveTo>
                <a:lnTo>
                  <a:pt x="483" y="291"/>
                </a:lnTo>
                <a:lnTo>
                  <a:pt x="488" y="291"/>
                </a:lnTo>
                <a:lnTo>
                  <a:pt x="491" y="289"/>
                </a:lnTo>
                <a:lnTo>
                  <a:pt x="491" y="289"/>
                </a:lnTo>
                <a:lnTo>
                  <a:pt x="483" y="279"/>
                </a:lnTo>
                <a:lnTo>
                  <a:pt x="479" y="274"/>
                </a:lnTo>
                <a:lnTo>
                  <a:pt x="473" y="271"/>
                </a:lnTo>
                <a:lnTo>
                  <a:pt x="473" y="271"/>
                </a:lnTo>
                <a:lnTo>
                  <a:pt x="477" y="282"/>
                </a:lnTo>
                <a:lnTo>
                  <a:pt x="483" y="291"/>
                </a:lnTo>
                <a:lnTo>
                  <a:pt x="483" y="291"/>
                </a:lnTo>
                <a:close/>
                <a:moveTo>
                  <a:pt x="643" y="276"/>
                </a:moveTo>
                <a:lnTo>
                  <a:pt x="643" y="276"/>
                </a:lnTo>
                <a:lnTo>
                  <a:pt x="643" y="273"/>
                </a:lnTo>
                <a:lnTo>
                  <a:pt x="643" y="271"/>
                </a:lnTo>
                <a:lnTo>
                  <a:pt x="642" y="271"/>
                </a:lnTo>
                <a:lnTo>
                  <a:pt x="642" y="271"/>
                </a:lnTo>
                <a:lnTo>
                  <a:pt x="642" y="274"/>
                </a:lnTo>
                <a:lnTo>
                  <a:pt x="642" y="274"/>
                </a:lnTo>
                <a:lnTo>
                  <a:pt x="643" y="276"/>
                </a:lnTo>
                <a:lnTo>
                  <a:pt x="643" y="276"/>
                </a:lnTo>
                <a:close/>
                <a:moveTo>
                  <a:pt x="675" y="295"/>
                </a:moveTo>
                <a:lnTo>
                  <a:pt x="675" y="295"/>
                </a:lnTo>
                <a:lnTo>
                  <a:pt x="674" y="283"/>
                </a:lnTo>
                <a:lnTo>
                  <a:pt x="672" y="277"/>
                </a:lnTo>
                <a:lnTo>
                  <a:pt x="669" y="271"/>
                </a:lnTo>
                <a:lnTo>
                  <a:pt x="669" y="271"/>
                </a:lnTo>
                <a:lnTo>
                  <a:pt x="669" y="277"/>
                </a:lnTo>
                <a:lnTo>
                  <a:pt x="671" y="283"/>
                </a:lnTo>
                <a:lnTo>
                  <a:pt x="675" y="295"/>
                </a:lnTo>
                <a:lnTo>
                  <a:pt x="675" y="295"/>
                </a:lnTo>
                <a:close/>
                <a:moveTo>
                  <a:pt x="136" y="280"/>
                </a:moveTo>
                <a:lnTo>
                  <a:pt x="136" y="280"/>
                </a:lnTo>
                <a:lnTo>
                  <a:pt x="137" y="279"/>
                </a:lnTo>
                <a:lnTo>
                  <a:pt x="137" y="276"/>
                </a:lnTo>
                <a:lnTo>
                  <a:pt x="134" y="271"/>
                </a:lnTo>
                <a:lnTo>
                  <a:pt x="134" y="271"/>
                </a:lnTo>
                <a:lnTo>
                  <a:pt x="136" y="276"/>
                </a:lnTo>
                <a:lnTo>
                  <a:pt x="136" y="277"/>
                </a:lnTo>
                <a:lnTo>
                  <a:pt x="136" y="280"/>
                </a:lnTo>
                <a:lnTo>
                  <a:pt x="136" y="280"/>
                </a:lnTo>
                <a:close/>
                <a:moveTo>
                  <a:pt x="337" y="274"/>
                </a:moveTo>
                <a:lnTo>
                  <a:pt x="337" y="274"/>
                </a:lnTo>
                <a:lnTo>
                  <a:pt x="341" y="276"/>
                </a:lnTo>
                <a:lnTo>
                  <a:pt x="345" y="274"/>
                </a:lnTo>
                <a:lnTo>
                  <a:pt x="345" y="274"/>
                </a:lnTo>
                <a:lnTo>
                  <a:pt x="345" y="273"/>
                </a:lnTo>
                <a:lnTo>
                  <a:pt x="343" y="273"/>
                </a:lnTo>
                <a:lnTo>
                  <a:pt x="337" y="271"/>
                </a:lnTo>
                <a:lnTo>
                  <a:pt x="337" y="271"/>
                </a:lnTo>
                <a:lnTo>
                  <a:pt x="337" y="274"/>
                </a:lnTo>
                <a:lnTo>
                  <a:pt x="337" y="274"/>
                </a:lnTo>
                <a:close/>
                <a:moveTo>
                  <a:pt x="439" y="279"/>
                </a:moveTo>
                <a:lnTo>
                  <a:pt x="439" y="279"/>
                </a:lnTo>
                <a:lnTo>
                  <a:pt x="438" y="274"/>
                </a:lnTo>
                <a:lnTo>
                  <a:pt x="434" y="271"/>
                </a:lnTo>
                <a:lnTo>
                  <a:pt x="434" y="271"/>
                </a:lnTo>
                <a:lnTo>
                  <a:pt x="434" y="274"/>
                </a:lnTo>
                <a:lnTo>
                  <a:pt x="434" y="277"/>
                </a:lnTo>
                <a:lnTo>
                  <a:pt x="436" y="279"/>
                </a:lnTo>
                <a:lnTo>
                  <a:pt x="439" y="279"/>
                </a:lnTo>
                <a:lnTo>
                  <a:pt x="439" y="279"/>
                </a:lnTo>
                <a:close/>
                <a:moveTo>
                  <a:pt x="566" y="280"/>
                </a:moveTo>
                <a:lnTo>
                  <a:pt x="566" y="280"/>
                </a:lnTo>
                <a:lnTo>
                  <a:pt x="566" y="276"/>
                </a:lnTo>
                <a:lnTo>
                  <a:pt x="564" y="271"/>
                </a:lnTo>
                <a:lnTo>
                  <a:pt x="564" y="271"/>
                </a:lnTo>
                <a:lnTo>
                  <a:pt x="563" y="274"/>
                </a:lnTo>
                <a:lnTo>
                  <a:pt x="564" y="276"/>
                </a:lnTo>
                <a:lnTo>
                  <a:pt x="566" y="280"/>
                </a:lnTo>
                <a:lnTo>
                  <a:pt x="566" y="280"/>
                </a:lnTo>
                <a:close/>
                <a:moveTo>
                  <a:pt x="616" y="276"/>
                </a:moveTo>
                <a:lnTo>
                  <a:pt x="616" y="276"/>
                </a:lnTo>
                <a:lnTo>
                  <a:pt x="620" y="276"/>
                </a:lnTo>
                <a:lnTo>
                  <a:pt x="620" y="276"/>
                </a:lnTo>
                <a:lnTo>
                  <a:pt x="619" y="273"/>
                </a:lnTo>
                <a:lnTo>
                  <a:pt x="616" y="271"/>
                </a:lnTo>
                <a:lnTo>
                  <a:pt x="616" y="271"/>
                </a:lnTo>
                <a:lnTo>
                  <a:pt x="616" y="273"/>
                </a:lnTo>
                <a:lnTo>
                  <a:pt x="616" y="276"/>
                </a:lnTo>
                <a:lnTo>
                  <a:pt x="616" y="276"/>
                </a:lnTo>
                <a:close/>
                <a:moveTo>
                  <a:pt x="326" y="276"/>
                </a:moveTo>
                <a:lnTo>
                  <a:pt x="326" y="276"/>
                </a:lnTo>
                <a:lnTo>
                  <a:pt x="329" y="276"/>
                </a:lnTo>
                <a:lnTo>
                  <a:pt x="329" y="276"/>
                </a:lnTo>
                <a:lnTo>
                  <a:pt x="329" y="273"/>
                </a:lnTo>
                <a:lnTo>
                  <a:pt x="326" y="273"/>
                </a:lnTo>
                <a:lnTo>
                  <a:pt x="326" y="273"/>
                </a:lnTo>
                <a:lnTo>
                  <a:pt x="326" y="276"/>
                </a:lnTo>
                <a:lnTo>
                  <a:pt x="326" y="276"/>
                </a:lnTo>
                <a:close/>
                <a:moveTo>
                  <a:pt x="445" y="276"/>
                </a:moveTo>
                <a:lnTo>
                  <a:pt x="445" y="276"/>
                </a:lnTo>
                <a:lnTo>
                  <a:pt x="447" y="282"/>
                </a:lnTo>
                <a:lnTo>
                  <a:pt x="451" y="285"/>
                </a:lnTo>
                <a:lnTo>
                  <a:pt x="451" y="285"/>
                </a:lnTo>
                <a:lnTo>
                  <a:pt x="456" y="279"/>
                </a:lnTo>
                <a:lnTo>
                  <a:pt x="456" y="276"/>
                </a:lnTo>
                <a:lnTo>
                  <a:pt x="456" y="273"/>
                </a:lnTo>
                <a:lnTo>
                  <a:pt x="456" y="273"/>
                </a:lnTo>
                <a:lnTo>
                  <a:pt x="454" y="276"/>
                </a:lnTo>
                <a:lnTo>
                  <a:pt x="451" y="276"/>
                </a:lnTo>
                <a:lnTo>
                  <a:pt x="445" y="276"/>
                </a:lnTo>
                <a:lnTo>
                  <a:pt x="445" y="276"/>
                </a:lnTo>
                <a:close/>
                <a:moveTo>
                  <a:pt x="584" y="279"/>
                </a:moveTo>
                <a:lnTo>
                  <a:pt x="584" y="279"/>
                </a:lnTo>
                <a:lnTo>
                  <a:pt x="585" y="274"/>
                </a:lnTo>
                <a:lnTo>
                  <a:pt x="585" y="273"/>
                </a:lnTo>
                <a:lnTo>
                  <a:pt x="584" y="273"/>
                </a:lnTo>
                <a:lnTo>
                  <a:pt x="584" y="273"/>
                </a:lnTo>
                <a:lnTo>
                  <a:pt x="584" y="274"/>
                </a:lnTo>
                <a:lnTo>
                  <a:pt x="582" y="276"/>
                </a:lnTo>
                <a:lnTo>
                  <a:pt x="582" y="277"/>
                </a:lnTo>
                <a:lnTo>
                  <a:pt x="584" y="279"/>
                </a:lnTo>
                <a:lnTo>
                  <a:pt x="584" y="279"/>
                </a:lnTo>
                <a:close/>
                <a:moveTo>
                  <a:pt x="428" y="277"/>
                </a:moveTo>
                <a:lnTo>
                  <a:pt x="428" y="277"/>
                </a:lnTo>
                <a:lnTo>
                  <a:pt x="428" y="274"/>
                </a:lnTo>
                <a:lnTo>
                  <a:pt x="427" y="273"/>
                </a:lnTo>
                <a:lnTo>
                  <a:pt x="427" y="273"/>
                </a:lnTo>
                <a:lnTo>
                  <a:pt x="427" y="276"/>
                </a:lnTo>
                <a:lnTo>
                  <a:pt x="427" y="277"/>
                </a:lnTo>
                <a:lnTo>
                  <a:pt x="428" y="277"/>
                </a:lnTo>
                <a:lnTo>
                  <a:pt x="428" y="277"/>
                </a:lnTo>
                <a:close/>
                <a:moveTo>
                  <a:pt x="17" y="292"/>
                </a:moveTo>
                <a:lnTo>
                  <a:pt x="17" y="292"/>
                </a:lnTo>
                <a:lnTo>
                  <a:pt x="18" y="292"/>
                </a:lnTo>
                <a:lnTo>
                  <a:pt x="18" y="292"/>
                </a:lnTo>
                <a:lnTo>
                  <a:pt x="20" y="294"/>
                </a:lnTo>
                <a:lnTo>
                  <a:pt x="20" y="294"/>
                </a:lnTo>
                <a:lnTo>
                  <a:pt x="20" y="283"/>
                </a:lnTo>
                <a:lnTo>
                  <a:pt x="20" y="277"/>
                </a:lnTo>
                <a:lnTo>
                  <a:pt x="18" y="274"/>
                </a:lnTo>
                <a:lnTo>
                  <a:pt x="18" y="274"/>
                </a:lnTo>
                <a:lnTo>
                  <a:pt x="17" y="282"/>
                </a:lnTo>
                <a:lnTo>
                  <a:pt x="17" y="292"/>
                </a:lnTo>
                <a:lnTo>
                  <a:pt x="17" y="292"/>
                </a:lnTo>
                <a:close/>
                <a:moveTo>
                  <a:pt x="157" y="280"/>
                </a:moveTo>
                <a:lnTo>
                  <a:pt x="157" y="280"/>
                </a:lnTo>
                <a:lnTo>
                  <a:pt x="157" y="277"/>
                </a:lnTo>
                <a:lnTo>
                  <a:pt x="157" y="276"/>
                </a:lnTo>
                <a:lnTo>
                  <a:pt x="155" y="274"/>
                </a:lnTo>
                <a:lnTo>
                  <a:pt x="155" y="274"/>
                </a:lnTo>
                <a:lnTo>
                  <a:pt x="154" y="276"/>
                </a:lnTo>
                <a:lnTo>
                  <a:pt x="155" y="277"/>
                </a:lnTo>
                <a:lnTo>
                  <a:pt x="157" y="280"/>
                </a:lnTo>
                <a:lnTo>
                  <a:pt x="157" y="280"/>
                </a:lnTo>
                <a:close/>
                <a:moveTo>
                  <a:pt x="363" y="276"/>
                </a:moveTo>
                <a:lnTo>
                  <a:pt x="363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4"/>
                </a:lnTo>
                <a:lnTo>
                  <a:pt x="364" y="274"/>
                </a:lnTo>
                <a:lnTo>
                  <a:pt x="363" y="274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close/>
                <a:moveTo>
                  <a:pt x="633" y="276"/>
                </a:moveTo>
                <a:lnTo>
                  <a:pt x="633" y="276"/>
                </a:lnTo>
                <a:lnTo>
                  <a:pt x="636" y="279"/>
                </a:lnTo>
                <a:lnTo>
                  <a:pt x="640" y="280"/>
                </a:lnTo>
                <a:lnTo>
                  <a:pt x="640" y="280"/>
                </a:lnTo>
                <a:lnTo>
                  <a:pt x="639" y="276"/>
                </a:lnTo>
                <a:lnTo>
                  <a:pt x="637" y="276"/>
                </a:lnTo>
                <a:lnTo>
                  <a:pt x="636" y="274"/>
                </a:lnTo>
                <a:lnTo>
                  <a:pt x="636" y="274"/>
                </a:lnTo>
                <a:lnTo>
                  <a:pt x="636" y="276"/>
                </a:lnTo>
                <a:lnTo>
                  <a:pt x="634" y="276"/>
                </a:lnTo>
                <a:lnTo>
                  <a:pt x="633" y="276"/>
                </a:lnTo>
                <a:lnTo>
                  <a:pt x="633" y="276"/>
                </a:lnTo>
                <a:close/>
                <a:moveTo>
                  <a:pt x="701" y="297"/>
                </a:moveTo>
                <a:lnTo>
                  <a:pt x="701" y="297"/>
                </a:lnTo>
                <a:lnTo>
                  <a:pt x="701" y="291"/>
                </a:lnTo>
                <a:lnTo>
                  <a:pt x="703" y="285"/>
                </a:lnTo>
                <a:lnTo>
                  <a:pt x="703" y="279"/>
                </a:lnTo>
                <a:lnTo>
                  <a:pt x="701" y="276"/>
                </a:lnTo>
                <a:lnTo>
                  <a:pt x="700" y="274"/>
                </a:lnTo>
                <a:lnTo>
                  <a:pt x="700" y="274"/>
                </a:lnTo>
                <a:lnTo>
                  <a:pt x="698" y="286"/>
                </a:lnTo>
                <a:lnTo>
                  <a:pt x="698" y="292"/>
                </a:lnTo>
                <a:lnTo>
                  <a:pt x="701" y="297"/>
                </a:lnTo>
                <a:lnTo>
                  <a:pt x="701" y="297"/>
                </a:lnTo>
                <a:close/>
                <a:moveTo>
                  <a:pt x="370" y="279"/>
                </a:moveTo>
                <a:lnTo>
                  <a:pt x="370" y="279"/>
                </a:lnTo>
                <a:lnTo>
                  <a:pt x="373" y="277"/>
                </a:lnTo>
                <a:lnTo>
                  <a:pt x="373" y="277"/>
                </a:lnTo>
                <a:lnTo>
                  <a:pt x="372" y="276"/>
                </a:lnTo>
                <a:lnTo>
                  <a:pt x="370" y="276"/>
                </a:lnTo>
                <a:lnTo>
                  <a:pt x="370" y="276"/>
                </a:lnTo>
                <a:lnTo>
                  <a:pt x="370" y="279"/>
                </a:lnTo>
                <a:lnTo>
                  <a:pt x="370" y="279"/>
                </a:lnTo>
                <a:close/>
                <a:moveTo>
                  <a:pt x="515" y="280"/>
                </a:moveTo>
                <a:lnTo>
                  <a:pt x="515" y="280"/>
                </a:lnTo>
                <a:lnTo>
                  <a:pt x="515" y="279"/>
                </a:lnTo>
                <a:lnTo>
                  <a:pt x="517" y="276"/>
                </a:lnTo>
                <a:lnTo>
                  <a:pt x="517" y="276"/>
                </a:lnTo>
                <a:lnTo>
                  <a:pt x="515" y="276"/>
                </a:lnTo>
                <a:lnTo>
                  <a:pt x="514" y="277"/>
                </a:lnTo>
                <a:lnTo>
                  <a:pt x="515" y="280"/>
                </a:lnTo>
                <a:lnTo>
                  <a:pt x="515" y="280"/>
                </a:lnTo>
                <a:close/>
                <a:moveTo>
                  <a:pt x="290" y="282"/>
                </a:moveTo>
                <a:lnTo>
                  <a:pt x="290" y="282"/>
                </a:lnTo>
                <a:lnTo>
                  <a:pt x="303" y="279"/>
                </a:lnTo>
                <a:lnTo>
                  <a:pt x="303" y="279"/>
                </a:lnTo>
                <a:lnTo>
                  <a:pt x="303" y="277"/>
                </a:lnTo>
                <a:lnTo>
                  <a:pt x="302" y="276"/>
                </a:lnTo>
                <a:lnTo>
                  <a:pt x="302" y="276"/>
                </a:lnTo>
                <a:lnTo>
                  <a:pt x="299" y="279"/>
                </a:lnTo>
                <a:lnTo>
                  <a:pt x="296" y="279"/>
                </a:lnTo>
                <a:lnTo>
                  <a:pt x="291" y="279"/>
                </a:lnTo>
                <a:lnTo>
                  <a:pt x="290" y="282"/>
                </a:lnTo>
                <a:lnTo>
                  <a:pt x="290" y="282"/>
                </a:lnTo>
                <a:close/>
                <a:moveTo>
                  <a:pt x="341" y="279"/>
                </a:moveTo>
                <a:lnTo>
                  <a:pt x="341" y="279"/>
                </a:lnTo>
                <a:lnTo>
                  <a:pt x="345" y="282"/>
                </a:lnTo>
                <a:lnTo>
                  <a:pt x="348" y="285"/>
                </a:lnTo>
                <a:lnTo>
                  <a:pt x="354" y="291"/>
                </a:lnTo>
                <a:lnTo>
                  <a:pt x="354" y="291"/>
                </a:lnTo>
                <a:lnTo>
                  <a:pt x="358" y="288"/>
                </a:lnTo>
                <a:lnTo>
                  <a:pt x="358" y="288"/>
                </a:lnTo>
                <a:lnTo>
                  <a:pt x="355" y="283"/>
                </a:lnTo>
                <a:lnTo>
                  <a:pt x="351" y="279"/>
                </a:lnTo>
                <a:lnTo>
                  <a:pt x="346" y="277"/>
                </a:lnTo>
                <a:lnTo>
                  <a:pt x="345" y="277"/>
                </a:lnTo>
                <a:lnTo>
                  <a:pt x="341" y="279"/>
                </a:lnTo>
                <a:lnTo>
                  <a:pt x="341" y="279"/>
                </a:lnTo>
                <a:close/>
                <a:moveTo>
                  <a:pt x="165" y="289"/>
                </a:moveTo>
                <a:lnTo>
                  <a:pt x="165" y="289"/>
                </a:lnTo>
                <a:lnTo>
                  <a:pt x="166" y="288"/>
                </a:lnTo>
                <a:lnTo>
                  <a:pt x="168" y="285"/>
                </a:lnTo>
                <a:lnTo>
                  <a:pt x="171" y="279"/>
                </a:lnTo>
                <a:lnTo>
                  <a:pt x="171" y="279"/>
                </a:lnTo>
                <a:lnTo>
                  <a:pt x="169" y="279"/>
                </a:lnTo>
                <a:lnTo>
                  <a:pt x="168" y="277"/>
                </a:lnTo>
                <a:lnTo>
                  <a:pt x="168" y="277"/>
                </a:lnTo>
                <a:lnTo>
                  <a:pt x="166" y="283"/>
                </a:lnTo>
                <a:lnTo>
                  <a:pt x="165" y="289"/>
                </a:lnTo>
                <a:lnTo>
                  <a:pt x="165" y="289"/>
                </a:lnTo>
                <a:close/>
                <a:moveTo>
                  <a:pt x="363" y="279"/>
                </a:moveTo>
                <a:lnTo>
                  <a:pt x="363" y="279"/>
                </a:lnTo>
                <a:lnTo>
                  <a:pt x="363" y="280"/>
                </a:lnTo>
                <a:lnTo>
                  <a:pt x="364" y="283"/>
                </a:lnTo>
                <a:lnTo>
                  <a:pt x="364" y="283"/>
                </a:lnTo>
                <a:lnTo>
                  <a:pt x="366" y="282"/>
                </a:lnTo>
                <a:lnTo>
                  <a:pt x="366" y="282"/>
                </a:lnTo>
                <a:lnTo>
                  <a:pt x="364" y="279"/>
                </a:lnTo>
                <a:lnTo>
                  <a:pt x="364" y="279"/>
                </a:lnTo>
                <a:lnTo>
                  <a:pt x="363" y="279"/>
                </a:lnTo>
                <a:lnTo>
                  <a:pt x="363" y="279"/>
                </a:lnTo>
                <a:close/>
                <a:moveTo>
                  <a:pt x="532" y="285"/>
                </a:moveTo>
                <a:lnTo>
                  <a:pt x="532" y="285"/>
                </a:lnTo>
                <a:lnTo>
                  <a:pt x="535" y="285"/>
                </a:lnTo>
                <a:lnTo>
                  <a:pt x="537" y="283"/>
                </a:lnTo>
                <a:lnTo>
                  <a:pt x="537" y="283"/>
                </a:lnTo>
                <a:lnTo>
                  <a:pt x="535" y="280"/>
                </a:lnTo>
                <a:lnTo>
                  <a:pt x="535" y="279"/>
                </a:lnTo>
                <a:lnTo>
                  <a:pt x="534" y="279"/>
                </a:lnTo>
                <a:lnTo>
                  <a:pt x="534" y="279"/>
                </a:lnTo>
                <a:lnTo>
                  <a:pt x="532" y="282"/>
                </a:lnTo>
                <a:lnTo>
                  <a:pt x="532" y="285"/>
                </a:lnTo>
                <a:lnTo>
                  <a:pt x="532" y="285"/>
                </a:lnTo>
                <a:close/>
                <a:moveTo>
                  <a:pt x="32" y="288"/>
                </a:moveTo>
                <a:lnTo>
                  <a:pt x="32" y="288"/>
                </a:lnTo>
                <a:lnTo>
                  <a:pt x="33" y="283"/>
                </a:lnTo>
                <a:lnTo>
                  <a:pt x="33" y="280"/>
                </a:lnTo>
                <a:lnTo>
                  <a:pt x="32" y="279"/>
                </a:lnTo>
                <a:lnTo>
                  <a:pt x="32" y="279"/>
                </a:lnTo>
                <a:lnTo>
                  <a:pt x="32" y="282"/>
                </a:lnTo>
                <a:lnTo>
                  <a:pt x="32" y="285"/>
                </a:lnTo>
                <a:lnTo>
                  <a:pt x="32" y="286"/>
                </a:lnTo>
                <a:lnTo>
                  <a:pt x="32" y="288"/>
                </a:lnTo>
                <a:lnTo>
                  <a:pt x="32" y="288"/>
                </a:lnTo>
                <a:close/>
                <a:moveTo>
                  <a:pt x="399" y="283"/>
                </a:moveTo>
                <a:lnTo>
                  <a:pt x="399" y="283"/>
                </a:lnTo>
                <a:lnTo>
                  <a:pt x="402" y="283"/>
                </a:lnTo>
                <a:lnTo>
                  <a:pt x="402" y="283"/>
                </a:lnTo>
                <a:lnTo>
                  <a:pt x="401" y="280"/>
                </a:lnTo>
                <a:lnTo>
                  <a:pt x="399" y="279"/>
                </a:lnTo>
                <a:lnTo>
                  <a:pt x="399" y="279"/>
                </a:lnTo>
                <a:lnTo>
                  <a:pt x="399" y="283"/>
                </a:lnTo>
                <a:lnTo>
                  <a:pt x="399" y="283"/>
                </a:lnTo>
                <a:close/>
                <a:moveTo>
                  <a:pt x="620" y="282"/>
                </a:moveTo>
                <a:lnTo>
                  <a:pt x="620" y="282"/>
                </a:lnTo>
                <a:lnTo>
                  <a:pt x="620" y="279"/>
                </a:lnTo>
                <a:lnTo>
                  <a:pt x="620" y="279"/>
                </a:lnTo>
                <a:lnTo>
                  <a:pt x="617" y="279"/>
                </a:lnTo>
                <a:lnTo>
                  <a:pt x="617" y="279"/>
                </a:lnTo>
                <a:lnTo>
                  <a:pt x="619" y="282"/>
                </a:lnTo>
                <a:lnTo>
                  <a:pt x="620" y="282"/>
                </a:lnTo>
                <a:lnTo>
                  <a:pt x="620" y="282"/>
                </a:lnTo>
                <a:close/>
                <a:moveTo>
                  <a:pt x="317" y="282"/>
                </a:moveTo>
                <a:lnTo>
                  <a:pt x="317" y="282"/>
                </a:lnTo>
                <a:lnTo>
                  <a:pt x="319" y="283"/>
                </a:lnTo>
                <a:lnTo>
                  <a:pt x="322" y="285"/>
                </a:lnTo>
                <a:lnTo>
                  <a:pt x="322" y="285"/>
                </a:lnTo>
                <a:lnTo>
                  <a:pt x="322" y="282"/>
                </a:lnTo>
                <a:lnTo>
                  <a:pt x="323" y="280"/>
                </a:lnTo>
                <a:lnTo>
                  <a:pt x="323" y="280"/>
                </a:lnTo>
                <a:lnTo>
                  <a:pt x="319" y="280"/>
                </a:lnTo>
                <a:lnTo>
                  <a:pt x="319" y="280"/>
                </a:lnTo>
                <a:lnTo>
                  <a:pt x="317" y="282"/>
                </a:lnTo>
                <a:lnTo>
                  <a:pt x="317" y="282"/>
                </a:lnTo>
                <a:close/>
                <a:moveTo>
                  <a:pt x="460" y="288"/>
                </a:moveTo>
                <a:lnTo>
                  <a:pt x="460" y="288"/>
                </a:lnTo>
                <a:lnTo>
                  <a:pt x="468" y="289"/>
                </a:lnTo>
                <a:lnTo>
                  <a:pt x="468" y="289"/>
                </a:lnTo>
                <a:lnTo>
                  <a:pt x="468" y="286"/>
                </a:lnTo>
                <a:lnTo>
                  <a:pt x="466" y="285"/>
                </a:lnTo>
                <a:lnTo>
                  <a:pt x="462" y="280"/>
                </a:lnTo>
                <a:lnTo>
                  <a:pt x="462" y="280"/>
                </a:lnTo>
                <a:lnTo>
                  <a:pt x="460" y="283"/>
                </a:lnTo>
                <a:lnTo>
                  <a:pt x="460" y="288"/>
                </a:lnTo>
                <a:lnTo>
                  <a:pt x="460" y="288"/>
                </a:lnTo>
                <a:close/>
                <a:moveTo>
                  <a:pt x="107" y="298"/>
                </a:moveTo>
                <a:lnTo>
                  <a:pt x="107" y="298"/>
                </a:lnTo>
                <a:lnTo>
                  <a:pt x="107" y="294"/>
                </a:lnTo>
                <a:lnTo>
                  <a:pt x="108" y="292"/>
                </a:lnTo>
                <a:lnTo>
                  <a:pt x="110" y="292"/>
                </a:lnTo>
                <a:lnTo>
                  <a:pt x="110" y="292"/>
                </a:lnTo>
                <a:lnTo>
                  <a:pt x="110" y="285"/>
                </a:lnTo>
                <a:lnTo>
                  <a:pt x="110" y="282"/>
                </a:lnTo>
                <a:lnTo>
                  <a:pt x="110" y="280"/>
                </a:lnTo>
                <a:lnTo>
                  <a:pt x="110" y="280"/>
                </a:lnTo>
                <a:lnTo>
                  <a:pt x="105" y="289"/>
                </a:lnTo>
                <a:lnTo>
                  <a:pt x="104" y="294"/>
                </a:lnTo>
                <a:lnTo>
                  <a:pt x="107" y="298"/>
                </a:lnTo>
                <a:lnTo>
                  <a:pt x="107" y="298"/>
                </a:lnTo>
                <a:close/>
                <a:moveTo>
                  <a:pt x="213" y="286"/>
                </a:moveTo>
                <a:lnTo>
                  <a:pt x="213" y="286"/>
                </a:lnTo>
                <a:lnTo>
                  <a:pt x="215" y="286"/>
                </a:lnTo>
                <a:lnTo>
                  <a:pt x="216" y="283"/>
                </a:lnTo>
                <a:lnTo>
                  <a:pt x="216" y="282"/>
                </a:lnTo>
                <a:lnTo>
                  <a:pt x="215" y="280"/>
                </a:lnTo>
                <a:lnTo>
                  <a:pt x="215" y="280"/>
                </a:lnTo>
                <a:lnTo>
                  <a:pt x="213" y="285"/>
                </a:lnTo>
                <a:lnTo>
                  <a:pt x="213" y="286"/>
                </a:lnTo>
                <a:lnTo>
                  <a:pt x="213" y="286"/>
                </a:lnTo>
                <a:close/>
                <a:moveTo>
                  <a:pt x="419" y="286"/>
                </a:moveTo>
                <a:lnTo>
                  <a:pt x="419" y="286"/>
                </a:lnTo>
                <a:lnTo>
                  <a:pt x="419" y="283"/>
                </a:lnTo>
                <a:lnTo>
                  <a:pt x="419" y="282"/>
                </a:lnTo>
                <a:lnTo>
                  <a:pt x="419" y="282"/>
                </a:lnTo>
                <a:lnTo>
                  <a:pt x="416" y="282"/>
                </a:lnTo>
                <a:lnTo>
                  <a:pt x="416" y="282"/>
                </a:lnTo>
                <a:lnTo>
                  <a:pt x="416" y="283"/>
                </a:lnTo>
                <a:lnTo>
                  <a:pt x="416" y="285"/>
                </a:lnTo>
                <a:lnTo>
                  <a:pt x="418" y="286"/>
                </a:lnTo>
                <a:lnTo>
                  <a:pt x="419" y="286"/>
                </a:lnTo>
                <a:lnTo>
                  <a:pt x="419" y="286"/>
                </a:lnTo>
                <a:close/>
                <a:moveTo>
                  <a:pt x="790" y="318"/>
                </a:moveTo>
                <a:lnTo>
                  <a:pt x="790" y="318"/>
                </a:lnTo>
                <a:lnTo>
                  <a:pt x="790" y="308"/>
                </a:lnTo>
                <a:lnTo>
                  <a:pt x="790" y="298"/>
                </a:lnTo>
                <a:lnTo>
                  <a:pt x="788" y="291"/>
                </a:lnTo>
                <a:lnTo>
                  <a:pt x="787" y="282"/>
                </a:lnTo>
                <a:lnTo>
                  <a:pt x="787" y="282"/>
                </a:lnTo>
                <a:lnTo>
                  <a:pt x="784" y="282"/>
                </a:lnTo>
                <a:lnTo>
                  <a:pt x="784" y="282"/>
                </a:lnTo>
                <a:lnTo>
                  <a:pt x="784" y="291"/>
                </a:lnTo>
                <a:lnTo>
                  <a:pt x="785" y="300"/>
                </a:lnTo>
                <a:lnTo>
                  <a:pt x="790" y="318"/>
                </a:lnTo>
                <a:lnTo>
                  <a:pt x="790" y="318"/>
                </a:lnTo>
                <a:close/>
                <a:moveTo>
                  <a:pt x="575" y="285"/>
                </a:moveTo>
                <a:lnTo>
                  <a:pt x="575" y="285"/>
                </a:lnTo>
                <a:lnTo>
                  <a:pt x="576" y="283"/>
                </a:lnTo>
                <a:lnTo>
                  <a:pt x="578" y="282"/>
                </a:lnTo>
                <a:lnTo>
                  <a:pt x="578" y="282"/>
                </a:lnTo>
                <a:lnTo>
                  <a:pt x="575" y="283"/>
                </a:lnTo>
                <a:lnTo>
                  <a:pt x="575" y="285"/>
                </a:lnTo>
                <a:lnTo>
                  <a:pt x="575" y="285"/>
                </a:lnTo>
                <a:close/>
                <a:moveTo>
                  <a:pt x="771" y="294"/>
                </a:moveTo>
                <a:lnTo>
                  <a:pt x="771" y="294"/>
                </a:lnTo>
                <a:lnTo>
                  <a:pt x="773" y="294"/>
                </a:lnTo>
                <a:lnTo>
                  <a:pt x="776" y="294"/>
                </a:lnTo>
                <a:lnTo>
                  <a:pt x="776" y="294"/>
                </a:lnTo>
                <a:lnTo>
                  <a:pt x="774" y="288"/>
                </a:lnTo>
                <a:lnTo>
                  <a:pt x="771" y="282"/>
                </a:lnTo>
                <a:lnTo>
                  <a:pt x="771" y="282"/>
                </a:lnTo>
                <a:lnTo>
                  <a:pt x="771" y="288"/>
                </a:lnTo>
                <a:lnTo>
                  <a:pt x="771" y="291"/>
                </a:lnTo>
                <a:lnTo>
                  <a:pt x="771" y="294"/>
                </a:lnTo>
                <a:lnTo>
                  <a:pt x="771" y="294"/>
                </a:lnTo>
                <a:close/>
                <a:moveTo>
                  <a:pt x="203" y="285"/>
                </a:moveTo>
                <a:lnTo>
                  <a:pt x="203" y="285"/>
                </a:lnTo>
                <a:lnTo>
                  <a:pt x="206" y="285"/>
                </a:lnTo>
                <a:lnTo>
                  <a:pt x="206" y="283"/>
                </a:lnTo>
                <a:lnTo>
                  <a:pt x="206" y="283"/>
                </a:lnTo>
                <a:lnTo>
                  <a:pt x="204" y="283"/>
                </a:lnTo>
                <a:lnTo>
                  <a:pt x="203" y="285"/>
                </a:lnTo>
                <a:lnTo>
                  <a:pt x="203" y="285"/>
                </a:lnTo>
                <a:close/>
                <a:moveTo>
                  <a:pt x="293" y="285"/>
                </a:moveTo>
                <a:lnTo>
                  <a:pt x="293" y="285"/>
                </a:lnTo>
                <a:lnTo>
                  <a:pt x="299" y="291"/>
                </a:lnTo>
                <a:lnTo>
                  <a:pt x="305" y="297"/>
                </a:lnTo>
                <a:lnTo>
                  <a:pt x="305" y="297"/>
                </a:lnTo>
                <a:lnTo>
                  <a:pt x="305" y="291"/>
                </a:lnTo>
                <a:lnTo>
                  <a:pt x="303" y="288"/>
                </a:lnTo>
                <a:lnTo>
                  <a:pt x="305" y="285"/>
                </a:lnTo>
                <a:lnTo>
                  <a:pt x="305" y="285"/>
                </a:lnTo>
                <a:lnTo>
                  <a:pt x="302" y="283"/>
                </a:lnTo>
                <a:lnTo>
                  <a:pt x="299" y="283"/>
                </a:lnTo>
                <a:lnTo>
                  <a:pt x="296" y="285"/>
                </a:lnTo>
                <a:lnTo>
                  <a:pt x="293" y="285"/>
                </a:lnTo>
                <a:lnTo>
                  <a:pt x="293" y="285"/>
                </a:lnTo>
                <a:close/>
                <a:moveTo>
                  <a:pt x="590" y="295"/>
                </a:moveTo>
                <a:lnTo>
                  <a:pt x="590" y="295"/>
                </a:lnTo>
                <a:lnTo>
                  <a:pt x="592" y="295"/>
                </a:lnTo>
                <a:lnTo>
                  <a:pt x="595" y="294"/>
                </a:lnTo>
                <a:lnTo>
                  <a:pt x="595" y="294"/>
                </a:lnTo>
                <a:lnTo>
                  <a:pt x="593" y="288"/>
                </a:lnTo>
                <a:lnTo>
                  <a:pt x="592" y="285"/>
                </a:lnTo>
                <a:lnTo>
                  <a:pt x="590" y="283"/>
                </a:lnTo>
                <a:lnTo>
                  <a:pt x="590" y="283"/>
                </a:lnTo>
                <a:lnTo>
                  <a:pt x="588" y="289"/>
                </a:lnTo>
                <a:lnTo>
                  <a:pt x="590" y="295"/>
                </a:lnTo>
                <a:lnTo>
                  <a:pt x="590" y="295"/>
                </a:lnTo>
                <a:close/>
                <a:moveTo>
                  <a:pt x="709" y="294"/>
                </a:moveTo>
                <a:lnTo>
                  <a:pt x="709" y="294"/>
                </a:lnTo>
                <a:lnTo>
                  <a:pt x="712" y="292"/>
                </a:lnTo>
                <a:lnTo>
                  <a:pt x="712" y="289"/>
                </a:lnTo>
                <a:lnTo>
                  <a:pt x="712" y="285"/>
                </a:lnTo>
                <a:lnTo>
                  <a:pt x="709" y="283"/>
                </a:lnTo>
                <a:lnTo>
                  <a:pt x="709" y="283"/>
                </a:lnTo>
                <a:lnTo>
                  <a:pt x="710" y="288"/>
                </a:lnTo>
                <a:lnTo>
                  <a:pt x="709" y="294"/>
                </a:lnTo>
                <a:lnTo>
                  <a:pt x="709" y="294"/>
                </a:lnTo>
                <a:close/>
                <a:moveTo>
                  <a:pt x="750" y="303"/>
                </a:moveTo>
                <a:lnTo>
                  <a:pt x="750" y="303"/>
                </a:lnTo>
                <a:lnTo>
                  <a:pt x="752" y="292"/>
                </a:lnTo>
                <a:lnTo>
                  <a:pt x="752" y="288"/>
                </a:lnTo>
                <a:lnTo>
                  <a:pt x="750" y="283"/>
                </a:lnTo>
                <a:lnTo>
                  <a:pt x="750" y="283"/>
                </a:lnTo>
                <a:lnTo>
                  <a:pt x="750" y="292"/>
                </a:lnTo>
                <a:lnTo>
                  <a:pt x="749" y="298"/>
                </a:lnTo>
                <a:lnTo>
                  <a:pt x="750" y="303"/>
                </a:lnTo>
                <a:lnTo>
                  <a:pt x="750" y="303"/>
                </a:lnTo>
                <a:close/>
                <a:moveTo>
                  <a:pt x="637" y="305"/>
                </a:moveTo>
                <a:lnTo>
                  <a:pt x="637" y="305"/>
                </a:lnTo>
                <a:lnTo>
                  <a:pt x="642" y="303"/>
                </a:lnTo>
                <a:lnTo>
                  <a:pt x="645" y="303"/>
                </a:lnTo>
                <a:lnTo>
                  <a:pt x="645" y="303"/>
                </a:lnTo>
                <a:lnTo>
                  <a:pt x="645" y="295"/>
                </a:lnTo>
                <a:lnTo>
                  <a:pt x="643" y="289"/>
                </a:lnTo>
                <a:lnTo>
                  <a:pt x="639" y="286"/>
                </a:lnTo>
                <a:lnTo>
                  <a:pt x="634" y="283"/>
                </a:lnTo>
                <a:lnTo>
                  <a:pt x="634" y="283"/>
                </a:lnTo>
                <a:lnTo>
                  <a:pt x="637" y="305"/>
                </a:lnTo>
                <a:lnTo>
                  <a:pt x="637" y="305"/>
                </a:lnTo>
                <a:close/>
                <a:moveTo>
                  <a:pt x="250" y="286"/>
                </a:moveTo>
                <a:lnTo>
                  <a:pt x="250" y="286"/>
                </a:lnTo>
                <a:lnTo>
                  <a:pt x="252" y="291"/>
                </a:lnTo>
                <a:lnTo>
                  <a:pt x="256" y="295"/>
                </a:lnTo>
                <a:lnTo>
                  <a:pt x="256" y="295"/>
                </a:lnTo>
                <a:lnTo>
                  <a:pt x="259" y="292"/>
                </a:lnTo>
                <a:lnTo>
                  <a:pt x="262" y="291"/>
                </a:lnTo>
                <a:lnTo>
                  <a:pt x="262" y="291"/>
                </a:lnTo>
                <a:lnTo>
                  <a:pt x="262" y="288"/>
                </a:lnTo>
                <a:lnTo>
                  <a:pt x="262" y="285"/>
                </a:lnTo>
                <a:lnTo>
                  <a:pt x="262" y="285"/>
                </a:lnTo>
                <a:lnTo>
                  <a:pt x="255" y="285"/>
                </a:lnTo>
                <a:lnTo>
                  <a:pt x="250" y="286"/>
                </a:lnTo>
                <a:lnTo>
                  <a:pt x="250" y="286"/>
                </a:lnTo>
                <a:close/>
                <a:moveTo>
                  <a:pt x="267" y="288"/>
                </a:moveTo>
                <a:lnTo>
                  <a:pt x="267" y="288"/>
                </a:lnTo>
                <a:lnTo>
                  <a:pt x="268" y="288"/>
                </a:lnTo>
                <a:lnTo>
                  <a:pt x="270" y="286"/>
                </a:lnTo>
                <a:lnTo>
                  <a:pt x="268" y="285"/>
                </a:lnTo>
                <a:lnTo>
                  <a:pt x="265" y="285"/>
                </a:lnTo>
                <a:lnTo>
                  <a:pt x="265" y="285"/>
                </a:lnTo>
                <a:lnTo>
                  <a:pt x="267" y="286"/>
                </a:lnTo>
                <a:lnTo>
                  <a:pt x="267" y="288"/>
                </a:lnTo>
                <a:lnTo>
                  <a:pt x="267" y="288"/>
                </a:lnTo>
                <a:close/>
                <a:moveTo>
                  <a:pt x="328" y="292"/>
                </a:moveTo>
                <a:lnTo>
                  <a:pt x="328" y="292"/>
                </a:lnTo>
                <a:lnTo>
                  <a:pt x="329" y="291"/>
                </a:lnTo>
                <a:lnTo>
                  <a:pt x="331" y="288"/>
                </a:lnTo>
                <a:lnTo>
                  <a:pt x="329" y="285"/>
                </a:lnTo>
                <a:lnTo>
                  <a:pt x="328" y="285"/>
                </a:lnTo>
                <a:lnTo>
                  <a:pt x="328" y="285"/>
                </a:lnTo>
                <a:lnTo>
                  <a:pt x="326" y="288"/>
                </a:lnTo>
                <a:lnTo>
                  <a:pt x="328" y="292"/>
                </a:lnTo>
                <a:lnTo>
                  <a:pt x="328" y="292"/>
                </a:lnTo>
                <a:close/>
                <a:moveTo>
                  <a:pt x="502" y="288"/>
                </a:moveTo>
                <a:lnTo>
                  <a:pt x="502" y="288"/>
                </a:lnTo>
                <a:lnTo>
                  <a:pt x="505" y="288"/>
                </a:lnTo>
                <a:lnTo>
                  <a:pt x="505" y="288"/>
                </a:lnTo>
                <a:lnTo>
                  <a:pt x="506" y="286"/>
                </a:lnTo>
                <a:lnTo>
                  <a:pt x="506" y="285"/>
                </a:lnTo>
                <a:lnTo>
                  <a:pt x="506" y="285"/>
                </a:lnTo>
                <a:lnTo>
                  <a:pt x="503" y="286"/>
                </a:lnTo>
                <a:lnTo>
                  <a:pt x="502" y="288"/>
                </a:lnTo>
                <a:lnTo>
                  <a:pt x="502" y="288"/>
                </a:lnTo>
                <a:close/>
                <a:moveTo>
                  <a:pt x="685" y="291"/>
                </a:moveTo>
                <a:lnTo>
                  <a:pt x="685" y="291"/>
                </a:lnTo>
                <a:lnTo>
                  <a:pt x="686" y="286"/>
                </a:lnTo>
                <a:lnTo>
                  <a:pt x="685" y="285"/>
                </a:lnTo>
                <a:lnTo>
                  <a:pt x="683" y="285"/>
                </a:lnTo>
                <a:lnTo>
                  <a:pt x="683" y="285"/>
                </a:lnTo>
                <a:lnTo>
                  <a:pt x="685" y="288"/>
                </a:lnTo>
                <a:lnTo>
                  <a:pt x="685" y="291"/>
                </a:lnTo>
                <a:lnTo>
                  <a:pt x="685" y="291"/>
                </a:lnTo>
                <a:close/>
                <a:moveTo>
                  <a:pt x="139" y="289"/>
                </a:moveTo>
                <a:lnTo>
                  <a:pt x="139" y="289"/>
                </a:lnTo>
                <a:lnTo>
                  <a:pt x="140" y="288"/>
                </a:lnTo>
                <a:lnTo>
                  <a:pt x="140" y="285"/>
                </a:lnTo>
                <a:lnTo>
                  <a:pt x="140" y="285"/>
                </a:lnTo>
                <a:lnTo>
                  <a:pt x="139" y="285"/>
                </a:lnTo>
                <a:lnTo>
                  <a:pt x="137" y="286"/>
                </a:lnTo>
                <a:lnTo>
                  <a:pt x="139" y="289"/>
                </a:lnTo>
                <a:lnTo>
                  <a:pt x="139" y="289"/>
                </a:lnTo>
                <a:close/>
                <a:moveTo>
                  <a:pt x="146" y="295"/>
                </a:moveTo>
                <a:lnTo>
                  <a:pt x="146" y="295"/>
                </a:lnTo>
                <a:lnTo>
                  <a:pt x="149" y="295"/>
                </a:lnTo>
                <a:lnTo>
                  <a:pt x="152" y="295"/>
                </a:lnTo>
                <a:lnTo>
                  <a:pt x="152" y="295"/>
                </a:lnTo>
                <a:lnTo>
                  <a:pt x="149" y="289"/>
                </a:lnTo>
                <a:lnTo>
                  <a:pt x="146" y="285"/>
                </a:lnTo>
                <a:lnTo>
                  <a:pt x="146" y="285"/>
                </a:lnTo>
                <a:lnTo>
                  <a:pt x="146" y="288"/>
                </a:lnTo>
                <a:lnTo>
                  <a:pt x="146" y="289"/>
                </a:lnTo>
                <a:lnTo>
                  <a:pt x="146" y="295"/>
                </a:lnTo>
                <a:lnTo>
                  <a:pt x="146" y="295"/>
                </a:lnTo>
                <a:close/>
                <a:moveTo>
                  <a:pt x="175" y="289"/>
                </a:moveTo>
                <a:lnTo>
                  <a:pt x="175" y="289"/>
                </a:lnTo>
                <a:lnTo>
                  <a:pt x="177" y="289"/>
                </a:lnTo>
                <a:lnTo>
                  <a:pt x="177" y="289"/>
                </a:lnTo>
                <a:lnTo>
                  <a:pt x="177" y="286"/>
                </a:lnTo>
                <a:lnTo>
                  <a:pt x="175" y="285"/>
                </a:lnTo>
                <a:lnTo>
                  <a:pt x="175" y="285"/>
                </a:lnTo>
                <a:lnTo>
                  <a:pt x="175" y="289"/>
                </a:lnTo>
                <a:lnTo>
                  <a:pt x="175" y="289"/>
                </a:lnTo>
                <a:close/>
                <a:moveTo>
                  <a:pt x="614" y="288"/>
                </a:moveTo>
                <a:lnTo>
                  <a:pt x="614" y="288"/>
                </a:lnTo>
                <a:lnTo>
                  <a:pt x="616" y="289"/>
                </a:lnTo>
                <a:lnTo>
                  <a:pt x="617" y="289"/>
                </a:lnTo>
                <a:lnTo>
                  <a:pt x="617" y="291"/>
                </a:lnTo>
                <a:lnTo>
                  <a:pt x="620" y="291"/>
                </a:lnTo>
                <a:lnTo>
                  <a:pt x="620" y="291"/>
                </a:lnTo>
                <a:lnTo>
                  <a:pt x="619" y="289"/>
                </a:lnTo>
                <a:lnTo>
                  <a:pt x="617" y="288"/>
                </a:lnTo>
                <a:lnTo>
                  <a:pt x="614" y="285"/>
                </a:lnTo>
                <a:lnTo>
                  <a:pt x="614" y="285"/>
                </a:lnTo>
                <a:lnTo>
                  <a:pt x="614" y="288"/>
                </a:lnTo>
                <a:lnTo>
                  <a:pt x="614" y="288"/>
                </a:lnTo>
                <a:close/>
                <a:moveTo>
                  <a:pt x="765" y="305"/>
                </a:moveTo>
                <a:lnTo>
                  <a:pt x="765" y="305"/>
                </a:lnTo>
                <a:lnTo>
                  <a:pt x="767" y="298"/>
                </a:lnTo>
                <a:lnTo>
                  <a:pt x="765" y="292"/>
                </a:lnTo>
                <a:lnTo>
                  <a:pt x="762" y="288"/>
                </a:lnTo>
                <a:lnTo>
                  <a:pt x="759" y="285"/>
                </a:lnTo>
                <a:lnTo>
                  <a:pt x="759" y="285"/>
                </a:lnTo>
                <a:lnTo>
                  <a:pt x="761" y="297"/>
                </a:lnTo>
                <a:lnTo>
                  <a:pt x="762" y="302"/>
                </a:lnTo>
                <a:lnTo>
                  <a:pt x="765" y="305"/>
                </a:lnTo>
                <a:lnTo>
                  <a:pt x="765" y="305"/>
                </a:lnTo>
                <a:close/>
                <a:moveTo>
                  <a:pt x="194" y="286"/>
                </a:moveTo>
                <a:lnTo>
                  <a:pt x="194" y="286"/>
                </a:lnTo>
                <a:lnTo>
                  <a:pt x="194" y="288"/>
                </a:lnTo>
                <a:lnTo>
                  <a:pt x="195" y="289"/>
                </a:lnTo>
                <a:lnTo>
                  <a:pt x="198" y="289"/>
                </a:lnTo>
                <a:lnTo>
                  <a:pt x="198" y="289"/>
                </a:lnTo>
                <a:lnTo>
                  <a:pt x="198" y="286"/>
                </a:lnTo>
                <a:lnTo>
                  <a:pt x="198" y="286"/>
                </a:lnTo>
                <a:lnTo>
                  <a:pt x="197" y="286"/>
                </a:lnTo>
                <a:lnTo>
                  <a:pt x="194" y="286"/>
                </a:lnTo>
                <a:lnTo>
                  <a:pt x="194" y="286"/>
                </a:lnTo>
                <a:close/>
                <a:moveTo>
                  <a:pt x="442" y="286"/>
                </a:moveTo>
                <a:lnTo>
                  <a:pt x="442" y="286"/>
                </a:lnTo>
                <a:lnTo>
                  <a:pt x="438" y="286"/>
                </a:lnTo>
                <a:lnTo>
                  <a:pt x="433" y="286"/>
                </a:lnTo>
                <a:lnTo>
                  <a:pt x="433" y="286"/>
                </a:lnTo>
                <a:lnTo>
                  <a:pt x="434" y="288"/>
                </a:lnTo>
                <a:lnTo>
                  <a:pt x="438" y="288"/>
                </a:lnTo>
                <a:lnTo>
                  <a:pt x="442" y="286"/>
                </a:lnTo>
                <a:lnTo>
                  <a:pt x="442" y="286"/>
                </a:lnTo>
                <a:close/>
                <a:moveTo>
                  <a:pt x="236" y="302"/>
                </a:moveTo>
                <a:lnTo>
                  <a:pt x="236" y="302"/>
                </a:lnTo>
                <a:lnTo>
                  <a:pt x="238" y="300"/>
                </a:lnTo>
                <a:lnTo>
                  <a:pt x="239" y="298"/>
                </a:lnTo>
                <a:lnTo>
                  <a:pt x="239" y="294"/>
                </a:lnTo>
                <a:lnTo>
                  <a:pt x="238" y="289"/>
                </a:lnTo>
                <a:lnTo>
                  <a:pt x="236" y="286"/>
                </a:lnTo>
                <a:lnTo>
                  <a:pt x="236" y="286"/>
                </a:lnTo>
                <a:lnTo>
                  <a:pt x="235" y="294"/>
                </a:lnTo>
                <a:lnTo>
                  <a:pt x="236" y="302"/>
                </a:lnTo>
                <a:lnTo>
                  <a:pt x="236" y="302"/>
                </a:lnTo>
                <a:close/>
                <a:moveTo>
                  <a:pt x="334" y="294"/>
                </a:moveTo>
                <a:lnTo>
                  <a:pt x="334" y="294"/>
                </a:lnTo>
                <a:lnTo>
                  <a:pt x="338" y="292"/>
                </a:lnTo>
                <a:lnTo>
                  <a:pt x="341" y="291"/>
                </a:lnTo>
                <a:lnTo>
                  <a:pt x="341" y="291"/>
                </a:lnTo>
                <a:lnTo>
                  <a:pt x="338" y="289"/>
                </a:lnTo>
                <a:lnTo>
                  <a:pt x="335" y="286"/>
                </a:lnTo>
                <a:lnTo>
                  <a:pt x="335" y="286"/>
                </a:lnTo>
                <a:lnTo>
                  <a:pt x="334" y="291"/>
                </a:lnTo>
                <a:lnTo>
                  <a:pt x="334" y="294"/>
                </a:lnTo>
                <a:lnTo>
                  <a:pt x="334" y="294"/>
                </a:lnTo>
                <a:close/>
                <a:moveTo>
                  <a:pt x="529" y="289"/>
                </a:moveTo>
                <a:lnTo>
                  <a:pt x="529" y="289"/>
                </a:lnTo>
                <a:lnTo>
                  <a:pt x="529" y="292"/>
                </a:lnTo>
                <a:lnTo>
                  <a:pt x="529" y="295"/>
                </a:lnTo>
                <a:lnTo>
                  <a:pt x="529" y="295"/>
                </a:lnTo>
                <a:lnTo>
                  <a:pt x="538" y="295"/>
                </a:lnTo>
                <a:lnTo>
                  <a:pt x="538" y="295"/>
                </a:lnTo>
                <a:lnTo>
                  <a:pt x="537" y="286"/>
                </a:lnTo>
                <a:lnTo>
                  <a:pt x="537" y="286"/>
                </a:lnTo>
                <a:lnTo>
                  <a:pt x="532" y="288"/>
                </a:lnTo>
                <a:lnTo>
                  <a:pt x="529" y="289"/>
                </a:lnTo>
                <a:lnTo>
                  <a:pt x="529" y="289"/>
                </a:lnTo>
                <a:close/>
                <a:moveTo>
                  <a:pt x="582" y="286"/>
                </a:moveTo>
                <a:lnTo>
                  <a:pt x="582" y="286"/>
                </a:lnTo>
                <a:lnTo>
                  <a:pt x="581" y="288"/>
                </a:lnTo>
                <a:lnTo>
                  <a:pt x="579" y="289"/>
                </a:lnTo>
                <a:lnTo>
                  <a:pt x="579" y="294"/>
                </a:lnTo>
                <a:lnTo>
                  <a:pt x="581" y="298"/>
                </a:lnTo>
                <a:lnTo>
                  <a:pt x="582" y="302"/>
                </a:lnTo>
                <a:lnTo>
                  <a:pt x="582" y="302"/>
                </a:lnTo>
                <a:lnTo>
                  <a:pt x="584" y="298"/>
                </a:lnTo>
                <a:lnTo>
                  <a:pt x="585" y="294"/>
                </a:lnTo>
                <a:lnTo>
                  <a:pt x="584" y="289"/>
                </a:lnTo>
                <a:lnTo>
                  <a:pt x="582" y="286"/>
                </a:lnTo>
                <a:lnTo>
                  <a:pt x="582" y="286"/>
                </a:lnTo>
                <a:close/>
                <a:moveTo>
                  <a:pt x="559" y="297"/>
                </a:moveTo>
                <a:lnTo>
                  <a:pt x="559" y="297"/>
                </a:lnTo>
                <a:lnTo>
                  <a:pt x="561" y="295"/>
                </a:lnTo>
                <a:lnTo>
                  <a:pt x="563" y="292"/>
                </a:lnTo>
                <a:lnTo>
                  <a:pt x="563" y="292"/>
                </a:lnTo>
                <a:lnTo>
                  <a:pt x="563" y="291"/>
                </a:lnTo>
                <a:lnTo>
                  <a:pt x="561" y="288"/>
                </a:lnTo>
                <a:lnTo>
                  <a:pt x="561" y="288"/>
                </a:lnTo>
                <a:lnTo>
                  <a:pt x="559" y="292"/>
                </a:lnTo>
                <a:lnTo>
                  <a:pt x="559" y="295"/>
                </a:lnTo>
                <a:lnTo>
                  <a:pt x="559" y="297"/>
                </a:lnTo>
                <a:lnTo>
                  <a:pt x="559" y="297"/>
                </a:lnTo>
                <a:close/>
                <a:moveTo>
                  <a:pt x="62" y="295"/>
                </a:moveTo>
                <a:lnTo>
                  <a:pt x="62" y="295"/>
                </a:lnTo>
                <a:lnTo>
                  <a:pt x="64" y="295"/>
                </a:lnTo>
                <a:lnTo>
                  <a:pt x="64" y="297"/>
                </a:lnTo>
                <a:lnTo>
                  <a:pt x="64" y="298"/>
                </a:lnTo>
                <a:lnTo>
                  <a:pt x="65" y="298"/>
                </a:lnTo>
                <a:lnTo>
                  <a:pt x="65" y="298"/>
                </a:lnTo>
                <a:lnTo>
                  <a:pt x="65" y="297"/>
                </a:lnTo>
                <a:lnTo>
                  <a:pt x="65" y="294"/>
                </a:lnTo>
                <a:lnTo>
                  <a:pt x="65" y="291"/>
                </a:lnTo>
                <a:lnTo>
                  <a:pt x="65" y="288"/>
                </a:lnTo>
                <a:lnTo>
                  <a:pt x="65" y="288"/>
                </a:lnTo>
                <a:lnTo>
                  <a:pt x="64" y="291"/>
                </a:lnTo>
                <a:lnTo>
                  <a:pt x="64" y="292"/>
                </a:lnTo>
                <a:lnTo>
                  <a:pt x="62" y="295"/>
                </a:lnTo>
                <a:lnTo>
                  <a:pt x="62" y="295"/>
                </a:lnTo>
                <a:close/>
                <a:moveTo>
                  <a:pt x="85" y="297"/>
                </a:moveTo>
                <a:lnTo>
                  <a:pt x="85" y="297"/>
                </a:lnTo>
                <a:lnTo>
                  <a:pt x="87" y="297"/>
                </a:lnTo>
                <a:lnTo>
                  <a:pt x="88" y="295"/>
                </a:lnTo>
                <a:lnTo>
                  <a:pt x="88" y="295"/>
                </a:lnTo>
                <a:lnTo>
                  <a:pt x="87" y="294"/>
                </a:lnTo>
                <a:lnTo>
                  <a:pt x="87" y="292"/>
                </a:lnTo>
                <a:lnTo>
                  <a:pt x="85" y="291"/>
                </a:lnTo>
                <a:lnTo>
                  <a:pt x="84" y="289"/>
                </a:lnTo>
                <a:lnTo>
                  <a:pt x="84" y="289"/>
                </a:lnTo>
                <a:lnTo>
                  <a:pt x="85" y="291"/>
                </a:lnTo>
                <a:lnTo>
                  <a:pt x="85" y="294"/>
                </a:lnTo>
                <a:lnTo>
                  <a:pt x="85" y="297"/>
                </a:lnTo>
                <a:lnTo>
                  <a:pt x="85" y="297"/>
                </a:lnTo>
                <a:close/>
                <a:moveTo>
                  <a:pt x="219" y="309"/>
                </a:moveTo>
                <a:lnTo>
                  <a:pt x="219" y="309"/>
                </a:lnTo>
                <a:lnTo>
                  <a:pt x="221" y="309"/>
                </a:lnTo>
                <a:lnTo>
                  <a:pt x="224" y="309"/>
                </a:lnTo>
                <a:lnTo>
                  <a:pt x="229" y="309"/>
                </a:lnTo>
                <a:lnTo>
                  <a:pt x="229" y="309"/>
                </a:lnTo>
                <a:lnTo>
                  <a:pt x="227" y="300"/>
                </a:lnTo>
                <a:lnTo>
                  <a:pt x="226" y="289"/>
                </a:lnTo>
                <a:lnTo>
                  <a:pt x="226" y="289"/>
                </a:lnTo>
                <a:lnTo>
                  <a:pt x="223" y="289"/>
                </a:lnTo>
                <a:lnTo>
                  <a:pt x="219" y="289"/>
                </a:lnTo>
                <a:lnTo>
                  <a:pt x="219" y="289"/>
                </a:lnTo>
                <a:lnTo>
                  <a:pt x="219" y="298"/>
                </a:lnTo>
                <a:lnTo>
                  <a:pt x="219" y="309"/>
                </a:lnTo>
                <a:lnTo>
                  <a:pt x="219" y="309"/>
                </a:lnTo>
                <a:close/>
                <a:moveTo>
                  <a:pt x="509" y="292"/>
                </a:moveTo>
                <a:lnTo>
                  <a:pt x="509" y="292"/>
                </a:lnTo>
                <a:lnTo>
                  <a:pt x="512" y="292"/>
                </a:lnTo>
                <a:lnTo>
                  <a:pt x="515" y="292"/>
                </a:lnTo>
                <a:lnTo>
                  <a:pt x="515" y="292"/>
                </a:lnTo>
                <a:lnTo>
                  <a:pt x="514" y="291"/>
                </a:lnTo>
                <a:lnTo>
                  <a:pt x="514" y="291"/>
                </a:lnTo>
                <a:lnTo>
                  <a:pt x="512" y="291"/>
                </a:lnTo>
                <a:lnTo>
                  <a:pt x="509" y="292"/>
                </a:lnTo>
                <a:lnTo>
                  <a:pt x="509" y="292"/>
                </a:lnTo>
                <a:close/>
                <a:moveTo>
                  <a:pt x="293" y="300"/>
                </a:moveTo>
                <a:lnTo>
                  <a:pt x="293" y="300"/>
                </a:lnTo>
                <a:lnTo>
                  <a:pt x="293" y="297"/>
                </a:lnTo>
                <a:lnTo>
                  <a:pt x="293" y="295"/>
                </a:lnTo>
                <a:lnTo>
                  <a:pt x="291" y="292"/>
                </a:lnTo>
                <a:lnTo>
                  <a:pt x="288" y="291"/>
                </a:lnTo>
                <a:lnTo>
                  <a:pt x="288" y="291"/>
                </a:lnTo>
                <a:lnTo>
                  <a:pt x="290" y="297"/>
                </a:lnTo>
                <a:lnTo>
                  <a:pt x="293" y="300"/>
                </a:lnTo>
                <a:lnTo>
                  <a:pt x="293" y="300"/>
                </a:lnTo>
                <a:close/>
                <a:moveTo>
                  <a:pt x="41" y="306"/>
                </a:moveTo>
                <a:lnTo>
                  <a:pt x="41" y="306"/>
                </a:lnTo>
                <a:lnTo>
                  <a:pt x="41" y="298"/>
                </a:lnTo>
                <a:lnTo>
                  <a:pt x="38" y="292"/>
                </a:lnTo>
                <a:lnTo>
                  <a:pt x="38" y="292"/>
                </a:lnTo>
                <a:lnTo>
                  <a:pt x="38" y="295"/>
                </a:lnTo>
                <a:lnTo>
                  <a:pt x="38" y="300"/>
                </a:lnTo>
                <a:lnTo>
                  <a:pt x="38" y="303"/>
                </a:lnTo>
                <a:lnTo>
                  <a:pt x="41" y="306"/>
                </a:lnTo>
                <a:lnTo>
                  <a:pt x="41" y="306"/>
                </a:lnTo>
                <a:close/>
                <a:moveTo>
                  <a:pt x="93" y="295"/>
                </a:moveTo>
                <a:lnTo>
                  <a:pt x="93" y="295"/>
                </a:lnTo>
                <a:lnTo>
                  <a:pt x="94" y="294"/>
                </a:lnTo>
                <a:lnTo>
                  <a:pt x="96" y="292"/>
                </a:lnTo>
                <a:lnTo>
                  <a:pt x="96" y="292"/>
                </a:lnTo>
                <a:lnTo>
                  <a:pt x="93" y="292"/>
                </a:lnTo>
                <a:lnTo>
                  <a:pt x="93" y="292"/>
                </a:lnTo>
                <a:lnTo>
                  <a:pt x="93" y="295"/>
                </a:lnTo>
                <a:lnTo>
                  <a:pt x="93" y="295"/>
                </a:lnTo>
                <a:close/>
                <a:moveTo>
                  <a:pt x="206" y="295"/>
                </a:moveTo>
                <a:lnTo>
                  <a:pt x="206" y="295"/>
                </a:lnTo>
                <a:lnTo>
                  <a:pt x="209" y="297"/>
                </a:lnTo>
                <a:lnTo>
                  <a:pt x="209" y="297"/>
                </a:lnTo>
                <a:lnTo>
                  <a:pt x="209" y="295"/>
                </a:lnTo>
                <a:lnTo>
                  <a:pt x="209" y="294"/>
                </a:lnTo>
                <a:lnTo>
                  <a:pt x="209" y="292"/>
                </a:lnTo>
                <a:lnTo>
                  <a:pt x="207" y="292"/>
                </a:lnTo>
                <a:lnTo>
                  <a:pt x="207" y="292"/>
                </a:lnTo>
                <a:lnTo>
                  <a:pt x="207" y="294"/>
                </a:lnTo>
                <a:lnTo>
                  <a:pt x="206" y="295"/>
                </a:lnTo>
                <a:lnTo>
                  <a:pt x="206" y="295"/>
                </a:lnTo>
                <a:close/>
                <a:moveTo>
                  <a:pt x="396" y="292"/>
                </a:moveTo>
                <a:lnTo>
                  <a:pt x="396" y="292"/>
                </a:lnTo>
                <a:lnTo>
                  <a:pt x="396" y="294"/>
                </a:lnTo>
                <a:lnTo>
                  <a:pt x="398" y="295"/>
                </a:lnTo>
                <a:lnTo>
                  <a:pt x="399" y="295"/>
                </a:lnTo>
                <a:lnTo>
                  <a:pt x="399" y="295"/>
                </a:lnTo>
                <a:lnTo>
                  <a:pt x="401" y="294"/>
                </a:lnTo>
                <a:lnTo>
                  <a:pt x="401" y="292"/>
                </a:lnTo>
                <a:lnTo>
                  <a:pt x="401" y="292"/>
                </a:lnTo>
                <a:lnTo>
                  <a:pt x="396" y="292"/>
                </a:lnTo>
                <a:lnTo>
                  <a:pt x="396" y="292"/>
                </a:lnTo>
                <a:close/>
                <a:moveTo>
                  <a:pt x="404" y="302"/>
                </a:moveTo>
                <a:lnTo>
                  <a:pt x="404" y="302"/>
                </a:lnTo>
                <a:lnTo>
                  <a:pt x="407" y="302"/>
                </a:lnTo>
                <a:lnTo>
                  <a:pt x="413" y="302"/>
                </a:lnTo>
                <a:lnTo>
                  <a:pt x="413" y="302"/>
                </a:lnTo>
                <a:lnTo>
                  <a:pt x="410" y="295"/>
                </a:lnTo>
                <a:lnTo>
                  <a:pt x="409" y="294"/>
                </a:lnTo>
                <a:lnTo>
                  <a:pt x="406" y="292"/>
                </a:lnTo>
                <a:lnTo>
                  <a:pt x="406" y="292"/>
                </a:lnTo>
                <a:lnTo>
                  <a:pt x="406" y="294"/>
                </a:lnTo>
                <a:lnTo>
                  <a:pt x="404" y="297"/>
                </a:lnTo>
                <a:lnTo>
                  <a:pt x="404" y="298"/>
                </a:lnTo>
                <a:lnTo>
                  <a:pt x="404" y="302"/>
                </a:lnTo>
                <a:lnTo>
                  <a:pt x="404" y="302"/>
                </a:lnTo>
                <a:close/>
                <a:moveTo>
                  <a:pt x="424" y="298"/>
                </a:moveTo>
                <a:lnTo>
                  <a:pt x="424" y="298"/>
                </a:lnTo>
                <a:lnTo>
                  <a:pt x="427" y="298"/>
                </a:lnTo>
                <a:lnTo>
                  <a:pt x="428" y="298"/>
                </a:lnTo>
                <a:lnTo>
                  <a:pt x="428" y="298"/>
                </a:lnTo>
                <a:lnTo>
                  <a:pt x="428" y="292"/>
                </a:lnTo>
                <a:lnTo>
                  <a:pt x="428" y="292"/>
                </a:lnTo>
                <a:lnTo>
                  <a:pt x="427" y="292"/>
                </a:lnTo>
                <a:lnTo>
                  <a:pt x="424" y="292"/>
                </a:lnTo>
                <a:lnTo>
                  <a:pt x="424" y="292"/>
                </a:lnTo>
                <a:lnTo>
                  <a:pt x="424" y="298"/>
                </a:lnTo>
                <a:lnTo>
                  <a:pt x="424" y="298"/>
                </a:lnTo>
                <a:close/>
                <a:moveTo>
                  <a:pt x="436" y="297"/>
                </a:moveTo>
                <a:lnTo>
                  <a:pt x="436" y="297"/>
                </a:lnTo>
                <a:lnTo>
                  <a:pt x="439" y="297"/>
                </a:lnTo>
                <a:lnTo>
                  <a:pt x="441" y="295"/>
                </a:lnTo>
                <a:lnTo>
                  <a:pt x="442" y="292"/>
                </a:lnTo>
                <a:lnTo>
                  <a:pt x="442" y="292"/>
                </a:lnTo>
                <a:lnTo>
                  <a:pt x="439" y="292"/>
                </a:lnTo>
                <a:lnTo>
                  <a:pt x="436" y="292"/>
                </a:lnTo>
                <a:lnTo>
                  <a:pt x="436" y="292"/>
                </a:lnTo>
                <a:lnTo>
                  <a:pt x="438" y="294"/>
                </a:lnTo>
                <a:lnTo>
                  <a:pt x="438" y="294"/>
                </a:lnTo>
                <a:lnTo>
                  <a:pt x="436" y="295"/>
                </a:lnTo>
                <a:lnTo>
                  <a:pt x="436" y="297"/>
                </a:lnTo>
                <a:lnTo>
                  <a:pt x="436" y="297"/>
                </a:lnTo>
                <a:close/>
                <a:moveTo>
                  <a:pt x="625" y="308"/>
                </a:moveTo>
                <a:lnTo>
                  <a:pt x="625" y="308"/>
                </a:lnTo>
                <a:lnTo>
                  <a:pt x="627" y="300"/>
                </a:lnTo>
                <a:lnTo>
                  <a:pt x="627" y="295"/>
                </a:lnTo>
                <a:lnTo>
                  <a:pt x="625" y="292"/>
                </a:lnTo>
                <a:lnTo>
                  <a:pt x="625" y="292"/>
                </a:lnTo>
                <a:lnTo>
                  <a:pt x="622" y="300"/>
                </a:lnTo>
                <a:lnTo>
                  <a:pt x="624" y="305"/>
                </a:lnTo>
                <a:lnTo>
                  <a:pt x="625" y="308"/>
                </a:lnTo>
                <a:lnTo>
                  <a:pt x="625" y="308"/>
                </a:lnTo>
                <a:close/>
                <a:moveTo>
                  <a:pt x="139" y="295"/>
                </a:moveTo>
                <a:lnTo>
                  <a:pt x="139" y="295"/>
                </a:lnTo>
                <a:lnTo>
                  <a:pt x="142" y="295"/>
                </a:lnTo>
                <a:lnTo>
                  <a:pt x="143" y="295"/>
                </a:lnTo>
                <a:lnTo>
                  <a:pt x="143" y="295"/>
                </a:lnTo>
                <a:lnTo>
                  <a:pt x="142" y="294"/>
                </a:lnTo>
                <a:lnTo>
                  <a:pt x="140" y="292"/>
                </a:lnTo>
                <a:lnTo>
                  <a:pt x="140" y="292"/>
                </a:lnTo>
                <a:lnTo>
                  <a:pt x="140" y="294"/>
                </a:lnTo>
                <a:lnTo>
                  <a:pt x="139" y="295"/>
                </a:lnTo>
                <a:lnTo>
                  <a:pt x="139" y="295"/>
                </a:lnTo>
                <a:close/>
                <a:moveTo>
                  <a:pt x="389" y="303"/>
                </a:moveTo>
                <a:lnTo>
                  <a:pt x="389" y="303"/>
                </a:lnTo>
                <a:lnTo>
                  <a:pt x="389" y="298"/>
                </a:lnTo>
                <a:lnTo>
                  <a:pt x="386" y="294"/>
                </a:lnTo>
                <a:lnTo>
                  <a:pt x="386" y="294"/>
                </a:lnTo>
                <a:lnTo>
                  <a:pt x="387" y="298"/>
                </a:lnTo>
                <a:lnTo>
                  <a:pt x="387" y="302"/>
                </a:lnTo>
                <a:lnTo>
                  <a:pt x="389" y="303"/>
                </a:lnTo>
                <a:lnTo>
                  <a:pt x="389" y="303"/>
                </a:lnTo>
                <a:close/>
                <a:moveTo>
                  <a:pt x="445" y="295"/>
                </a:moveTo>
                <a:lnTo>
                  <a:pt x="445" y="295"/>
                </a:lnTo>
                <a:lnTo>
                  <a:pt x="450" y="295"/>
                </a:lnTo>
                <a:lnTo>
                  <a:pt x="450" y="295"/>
                </a:lnTo>
                <a:lnTo>
                  <a:pt x="448" y="294"/>
                </a:lnTo>
                <a:lnTo>
                  <a:pt x="447" y="294"/>
                </a:lnTo>
                <a:lnTo>
                  <a:pt x="447" y="294"/>
                </a:lnTo>
                <a:lnTo>
                  <a:pt x="445" y="295"/>
                </a:lnTo>
                <a:lnTo>
                  <a:pt x="445" y="295"/>
                </a:lnTo>
                <a:close/>
                <a:moveTo>
                  <a:pt x="245" y="311"/>
                </a:moveTo>
                <a:lnTo>
                  <a:pt x="245" y="311"/>
                </a:lnTo>
                <a:lnTo>
                  <a:pt x="250" y="311"/>
                </a:lnTo>
                <a:lnTo>
                  <a:pt x="253" y="309"/>
                </a:lnTo>
                <a:lnTo>
                  <a:pt x="256" y="305"/>
                </a:lnTo>
                <a:lnTo>
                  <a:pt x="256" y="305"/>
                </a:lnTo>
                <a:lnTo>
                  <a:pt x="252" y="298"/>
                </a:lnTo>
                <a:lnTo>
                  <a:pt x="250" y="295"/>
                </a:lnTo>
                <a:lnTo>
                  <a:pt x="245" y="294"/>
                </a:lnTo>
                <a:lnTo>
                  <a:pt x="245" y="294"/>
                </a:lnTo>
                <a:lnTo>
                  <a:pt x="245" y="298"/>
                </a:lnTo>
                <a:lnTo>
                  <a:pt x="245" y="303"/>
                </a:lnTo>
                <a:lnTo>
                  <a:pt x="245" y="311"/>
                </a:lnTo>
                <a:lnTo>
                  <a:pt x="245" y="311"/>
                </a:lnTo>
                <a:close/>
                <a:moveTo>
                  <a:pt x="287" y="302"/>
                </a:moveTo>
                <a:lnTo>
                  <a:pt x="287" y="302"/>
                </a:lnTo>
                <a:lnTo>
                  <a:pt x="287" y="298"/>
                </a:lnTo>
                <a:lnTo>
                  <a:pt x="284" y="294"/>
                </a:lnTo>
                <a:lnTo>
                  <a:pt x="284" y="294"/>
                </a:lnTo>
                <a:lnTo>
                  <a:pt x="284" y="298"/>
                </a:lnTo>
                <a:lnTo>
                  <a:pt x="285" y="302"/>
                </a:lnTo>
                <a:lnTo>
                  <a:pt x="287" y="302"/>
                </a:lnTo>
                <a:lnTo>
                  <a:pt x="287" y="302"/>
                </a:lnTo>
                <a:close/>
                <a:moveTo>
                  <a:pt x="357" y="295"/>
                </a:moveTo>
                <a:lnTo>
                  <a:pt x="357" y="295"/>
                </a:lnTo>
                <a:lnTo>
                  <a:pt x="358" y="298"/>
                </a:lnTo>
                <a:lnTo>
                  <a:pt x="361" y="302"/>
                </a:lnTo>
                <a:lnTo>
                  <a:pt x="361" y="302"/>
                </a:lnTo>
                <a:lnTo>
                  <a:pt x="363" y="297"/>
                </a:lnTo>
                <a:lnTo>
                  <a:pt x="361" y="295"/>
                </a:lnTo>
                <a:lnTo>
                  <a:pt x="360" y="294"/>
                </a:lnTo>
                <a:lnTo>
                  <a:pt x="360" y="294"/>
                </a:lnTo>
                <a:lnTo>
                  <a:pt x="360" y="295"/>
                </a:lnTo>
                <a:lnTo>
                  <a:pt x="358" y="295"/>
                </a:lnTo>
                <a:lnTo>
                  <a:pt x="357" y="295"/>
                </a:lnTo>
                <a:lnTo>
                  <a:pt x="357" y="295"/>
                </a:lnTo>
                <a:close/>
                <a:moveTo>
                  <a:pt x="613" y="297"/>
                </a:moveTo>
                <a:lnTo>
                  <a:pt x="613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5"/>
                </a:lnTo>
                <a:lnTo>
                  <a:pt x="613" y="294"/>
                </a:lnTo>
                <a:lnTo>
                  <a:pt x="613" y="294"/>
                </a:lnTo>
                <a:lnTo>
                  <a:pt x="613" y="297"/>
                </a:lnTo>
                <a:lnTo>
                  <a:pt x="613" y="297"/>
                </a:lnTo>
                <a:close/>
                <a:moveTo>
                  <a:pt x="189" y="300"/>
                </a:moveTo>
                <a:lnTo>
                  <a:pt x="189" y="300"/>
                </a:lnTo>
                <a:lnTo>
                  <a:pt x="192" y="300"/>
                </a:lnTo>
                <a:lnTo>
                  <a:pt x="192" y="298"/>
                </a:lnTo>
                <a:lnTo>
                  <a:pt x="191" y="297"/>
                </a:lnTo>
                <a:lnTo>
                  <a:pt x="189" y="295"/>
                </a:lnTo>
                <a:lnTo>
                  <a:pt x="189" y="295"/>
                </a:lnTo>
                <a:lnTo>
                  <a:pt x="189" y="298"/>
                </a:lnTo>
                <a:lnTo>
                  <a:pt x="189" y="300"/>
                </a:lnTo>
                <a:lnTo>
                  <a:pt x="189" y="300"/>
                </a:lnTo>
                <a:close/>
                <a:moveTo>
                  <a:pt x="334" y="297"/>
                </a:moveTo>
                <a:lnTo>
                  <a:pt x="334" y="297"/>
                </a:lnTo>
                <a:lnTo>
                  <a:pt x="335" y="300"/>
                </a:lnTo>
                <a:lnTo>
                  <a:pt x="335" y="302"/>
                </a:lnTo>
                <a:lnTo>
                  <a:pt x="338" y="303"/>
                </a:lnTo>
                <a:lnTo>
                  <a:pt x="340" y="303"/>
                </a:lnTo>
                <a:lnTo>
                  <a:pt x="345" y="300"/>
                </a:lnTo>
                <a:lnTo>
                  <a:pt x="348" y="297"/>
                </a:lnTo>
                <a:lnTo>
                  <a:pt x="348" y="297"/>
                </a:lnTo>
                <a:lnTo>
                  <a:pt x="341" y="297"/>
                </a:lnTo>
                <a:lnTo>
                  <a:pt x="334" y="297"/>
                </a:lnTo>
                <a:lnTo>
                  <a:pt x="334" y="297"/>
                </a:lnTo>
                <a:close/>
                <a:moveTo>
                  <a:pt x="460" y="300"/>
                </a:moveTo>
                <a:lnTo>
                  <a:pt x="460" y="300"/>
                </a:lnTo>
                <a:lnTo>
                  <a:pt x="470" y="302"/>
                </a:lnTo>
                <a:lnTo>
                  <a:pt x="474" y="302"/>
                </a:lnTo>
                <a:lnTo>
                  <a:pt x="477" y="300"/>
                </a:lnTo>
                <a:lnTo>
                  <a:pt x="477" y="300"/>
                </a:lnTo>
                <a:lnTo>
                  <a:pt x="474" y="297"/>
                </a:lnTo>
                <a:lnTo>
                  <a:pt x="470" y="297"/>
                </a:lnTo>
                <a:lnTo>
                  <a:pt x="463" y="297"/>
                </a:lnTo>
                <a:lnTo>
                  <a:pt x="460" y="300"/>
                </a:lnTo>
                <a:lnTo>
                  <a:pt x="460" y="300"/>
                </a:lnTo>
                <a:close/>
                <a:moveTo>
                  <a:pt x="508" y="297"/>
                </a:moveTo>
                <a:lnTo>
                  <a:pt x="508" y="297"/>
                </a:lnTo>
                <a:lnTo>
                  <a:pt x="511" y="298"/>
                </a:lnTo>
                <a:lnTo>
                  <a:pt x="514" y="298"/>
                </a:lnTo>
                <a:lnTo>
                  <a:pt x="514" y="298"/>
                </a:lnTo>
                <a:lnTo>
                  <a:pt x="514" y="297"/>
                </a:lnTo>
                <a:lnTo>
                  <a:pt x="511" y="297"/>
                </a:lnTo>
                <a:lnTo>
                  <a:pt x="508" y="297"/>
                </a:lnTo>
                <a:lnTo>
                  <a:pt x="508" y="297"/>
                </a:lnTo>
                <a:lnTo>
                  <a:pt x="508" y="297"/>
                </a:lnTo>
                <a:close/>
                <a:moveTo>
                  <a:pt x="538" y="302"/>
                </a:moveTo>
                <a:lnTo>
                  <a:pt x="538" y="302"/>
                </a:lnTo>
                <a:lnTo>
                  <a:pt x="537" y="300"/>
                </a:lnTo>
                <a:lnTo>
                  <a:pt x="534" y="298"/>
                </a:lnTo>
                <a:lnTo>
                  <a:pt x="531" y="298"/>
                </a:lnTo>
                <a:lnTo>
                  <a:pt x="529" y="295"/>
                </a:lnTo>
                <a:lnTo>
                  <a:pt x="529" y="295"/>
                </a:lnTo>
                <a:lnTo>
                  <a:pt x="529" y="298"/>
                </a:lnTo>
                <a:lnTo>
                  <a:pt x="532" y="300"/>
                </a:lnTo>
                <a:lnTo>
                  <a:pt x="538" y="302"/>
                </a:lnTo>
                <a:lnTo>
                  <a:pt x="538" y="302"/>
                </a:lnTo>
                <a:close/>
                <a:moveTo>
                  <a:pt x="688" y="311"/>
                </a:moveTo>
                <a:lnTo>
                  <a:pt x="688" y="311"/>
                </a:lnTo>
                <a:lnTo>
                  <a:pt x="689" y="303"/>
                </a:lnTo>
                <a:lnTo>
                  <a:pt x="689" y="300"/>
                </a:lnTo>
                <a:lnTo>
                  <a:pt x="689" y="295"/>
                </a:lnTo>
                <a:lnTo>
                  <a:pt x="689" y="295"/>
                </a:lnTo>
                <a:lnTo>
                  <a:pt x="688" y="303"/>
                </a:lnTo>
                <a:lnTo>
                  <a:pt x="688" y="308"/>
                </a:lnTo>
                <a:lnTo>
                  <a:pt x="688" y="311"/>
                </a:lnTo>
                <a:lnTo>
                  <a:pt x="688" y="311"/>
                </a:lnTo>
                <a:close/>
                <a:moveTo>
                  <a:pt x="117" y="297"/>
                </a:moveTo>
                <a:lnTo>
                  <a:pt x="117" y="297"/>
                </a:lnTo>
                <a:lnTo>
                  <a:pt x="116" y="303"/>
                </a:lnTo>
                <a:lnTo>
                  <a:pt x="114" y="311"/>
                </a:lnTo>
                <a:lnTo>
                  <a:pt x="114" y="318"/>
                </a:lnTo>
                <a:lnTo>
                  <a:pt x="116" y="326"/>
                </a:lnTo>
                <a:lnTo>
                  <a:pt x="116" y="326"/>
                </a:lnTo>
                <a:lnTo>
                  <a:pt x="119" y="323"/>
                </a:lnTo>
                <a:lnTo>
                  <a:pt x="120" y="320"/>
                </a:lnTo>
                <a:lnTo>
                  <a:pt x="120" y="312"/>
                </a:lnTo>
                <a:lnTo>
                  <a:pt x="119" y="297"/>
                </a:lnTo>
                <a:lnTo>
                  <a:pt x="119" y="297"/>
                </a:lnTo>
                <a:lnTo>
                  <a:pt x="117" y="297"/>
                </a:lnTo>
                <a:lnTo>
                  <a:pt x="117" y="297"/>
                </a:lnTo>
                <a:close/>
                <a:moveTo>
                  <a:pt x="378" y="302"/>
                </a:moveTo>
                <a:lnTo>
                  <a:pt x="378" y="302"/>
                </a:lnTo>
                <a:lnTo>
                  <a:pt x="380" y="303"/>
                </a:lnTo>
                <a:lnTo>
                  <a:pt x="383" y="303"/>
                </a:lnTo>
                <a:lnTo>
                  <a:pt x="383" y="303"/>
                </a:lnTo>
                <a:lnTo>
                  <a:pt x="383" y="300"/>
                </a:lnTo>
                <a:lnTo>
                  <a:pt x="380" y="297"/>
                </a:lnTo>
                <a:lnTo>
                  <a:pt x="380" y="297"/>
                </a:lnTo>
                <a:lnTo>
                  <a:pt x="380" y="298"/>
                </a:lnTo>
                <a:lnTo>
                  <a:pt x="378" y="298"/>
                </a:lnTo>
                <a:lnTo>
                  <a:pt x="378" y="300"/>
                </a:lnTo>
                <a:lnTo>
                  <a:pt x="378" y="302"/>
                </a:lnTo>
                <a:lnTo>
                  <a:pt x="378" y="302"/>
                </a:lnTo>
                <a:close/>
                <a:moveTo>
                  <a:pt x="576" y="300"/>
                </a:moveTo>
                <a:lnTo>
                  <a:pt x="576" y="300"/>
                </a:lnTo>
                <a:lnTo>
                  <a:pt x="576" y="300"/>
                </a:lnTo>
                <a:lnTo>
                  <a:pt x="576" y="298"/>
                </a:lnTo>
                <a:lnTo>
                  <a:pt x="576" y="297"/>
                </a:lnTo>
                <a:lnTo>
                  <a:pt x="575" y="297"/>
                </a:lnTo>
                <a:lnTo>
                  <a:pt x="575" y="297"/>
                </a:lnTo>
                <a:lnTo>
                  <a:pt x="575" y="298"/>
                </a:lnTo>
                <a:lnTo>
                  <a:pt x="575" y="300"/>
                </a:lnTo>
                <a:lnTo>
                  <a:pt x="576" y="302"/>
                </a:lnTo>
                <a:lnTo>
                  <a:pt x="576" y="300"/>
                </a:lnTo>
                <a:lnTo>
                  <a:pt x="576" y="300"/>
                </a:lnTo>
                <a:close/>
                <a:moveTo>
                  <a:pt x="126" y="308"/>
                </a:moveTo>
                <a:lnTo>
                  <a:pt x="126" y="308"/>
                </a:lnTo>
                <a:lnTo>
                  <a:pt x="126" y="297"/>
                </a:lnTo>
                <a:lnTo>
                  <a:pt x="126" y="297"/>
                </a:lnTo>
                <a:lnTo>
                  <a:pt x="125" y="297"/>
                </a:lnTo>
                <a:lnTo>
                  <a:pt x="123" y="298"/>
                </a:lnTo>
                <a:lnTo>
                  <a:pt x="123" y="298"/>
                </a:lnTo>
                <a:lnTo>
                  <a:pt x="125" y="303"/>
                </a:lnTo>
                <a:lnTo>
                  <a:pt x="125" y="306"/>
                </a:lnTo>
                <a:lnTo>
                  <a:pt x="126" y="308"/>
                </a:lnTo>
                <a:lnTo>
                  <a:pt x="126" y="308"/>
                </a:lnTo>
                <a:close/>
                <a:moveTo>
                  <a:pt x="149" y="305"/>
                </a:moveTo>
                <a:lnTo>
                  <a:pt x="149" y="305"/>
                </a:lnTo>
                <a:lnTo>
                  <a:pt x="151" y="303"/>
                </a:lnTo>
                <a:lnTo>
                  <a:pt x="152" y="302"/>
                </a:lnTo>
                <a:lnTo>
                  <a:pt x="157" y="300"/>
                </a:lnTo>
                <a:lnTo>
                  <a:pt x="157" y="300"/>
                </a:lnTo>
                <a:lnTo>
                  <a:pt x="155" y="298"/>
                </a:lnTo>
                <a:lnTo>
                  <a:pt x="155" y="297"/>
                </a:lnTo>
                <a:lnTo>
                  <a:pt x="155" y="297"/>
                </a:lnTo>
                <a:lnTo>
                  <a:pt x="154" y="300"/>
                </a:lnTo>
                <a:lnTo>
                  <a:pt x="152" y="300"/>
                </a:lnTo>
                <a:lnTo>
                  <a:pt x="149" y="302"/>
                </a:lnTo>
                <a:lnTo>
                  <a:pt x="149" y="305"/>
                </a:lnTo>
                <a:lnTo>
                  <a:pt x="149" y="305"/>
                </a:lnTo>
                <a:close/>
                <a:moveTo>
                  <a:pt x="755" y="305"/>
                </a:moveTo>
                <a:lnTo>
                  <a:pt x="755" y="305"/>
                </a:lnTo>
                <a:lnTo>
                  <a:pt x="759" y="300"/>
                </a:lnTo>
                <a:lnTo>
                  <a:pt x="759" y="300"/>
                </a:lnTo>
                <a:lnTo>
                  <a:pt x="758" y="298"/>
                </a:lnTo>
                <a:lnTo>
                  <a:pt x="756" y="297"/>
                </a:lnTo>
                <a:lnTo>
                  <a:pt x="756" y="297"/>
                </a:lnTo>
                <a:lnTo>
                  <a:pt x="756" y="297"/>
                </a:lnTo>
                <a:lnTo>
                  <a:pt x="755" y="302"/>
                </a:lnTo>
                <a:lnTo>
                  <a:pt x="755" y="305"/>
                </a:lnTo>
                <a:lnTo>
                  <a:pt x="755" y="305"/>
                </a:lnTo>
                <a:close/>
                <a:moveTo>
                  <a:pt x="776" y="327"/>
                </a:moveTo>
                <a:lnTo>
                  <a:pt x="776" y="327"/>
                </a:lnTo>
                <a:lnTo>
                  <a:pt x="776" y="315"/>
                </a:lnTo>
                <a:lnTo>
                  <a:pt x="776" y="300"/>
                </a:lnTo>
                <a:lnTo>
                  <a:pt x="776" y="300"/>
                </a:lnTo>
                <a:lnTo>
                  <a:pt x="773" y="300"/>
                </a:lnTo>
                <a:lnTo>
                  <a:pt x="771" y="297"/>
                </a:lnTo>
                <a:lnTo>
                  <a:pt x="771" y="297"/>
                </a:lnTo>
                <a:lnTo>
                  <a:pt x="768" y="306"/>
                </a:lnTo>
                <a:lnTo>
                  <a:pt x="770" y="314"/>
                </a:lnTo>
                <a:lnTo>
                  <a:pt x="773" y="321"/>
                </a:lnTo>
                <a:lnTo>
                  <a:pt x="776" y="327"/>
                </a:lnTo>
                <a:lnTo>
                  <a:pt x="776" y="327"/>
                </a:lnTo>
                <a:close/>
                <a:moveTo>
                  <a:pt x="85" y="300"/>
                </a:moveTo>
                <a:lnTo>
                  <a:pt x="85" y="300"/>
                </a:lnTo>
                <a:lnTo>
                  <a:pt x="87" y="305"/>
                </a:lnTo>
                <a:lnTo>
                  <a:pt x="87" y="308"/>
                </a:lnTo>
                <a:lnTo>
                  <a:pt x="87" y="308"/>
                </a:lnTo>
                <a:lnTo>
                  <a:pt x="88" y="306"/>
                </a:lnTo>
                <a:lnTo>
                  <a:pt x="90" y="305"/>
                </a:lnTo>
                <a:lnTo>
                  <a:pt x="91" y="300"/>
                </a:lnTo>
                <a:lnTo>
                  <a:pt x="91" y="300"/>
                </a:lnTo>
                <a:lnTo>
                  <a:pt x="90" y="298"/>
                </a:lnTo>
                <a:lnTo>
                  <a:pt x="88" y="298"/>
                </a:lnTo>
                <a:lnTo>
                  <a:pt x="85" y="300"/>
                </a:lnTo>
                <a:lnTo>
                  <a:pt x="85" y="300"/>
                </a:lnTo>
                <a:close/>
                <a:moveTo>
                  <a:pt x="168" y="305"/>
                </a:moveTo>
                <a:lnTo>
                  <a:pt x="168" y="305"/>
                </a:lnTo>
                <a:lnTo>
                  <a:pt x="168" y="302"/>
                </a:lnTo>
                <a:lnTo>
                  <a:pt x="168" y="300"/>
                </a:lnTo>
                <a:lnTo>
                  <a:pt x="166" y="298"/>
                </a:lnTo>
                <a:lnTo>
                  <a:pt x="166" y="298"/>
                </a:lnTo>
                <a:lnTo>
                  <a:pt x="166" y="302"/>
                </a:lnTo>
                <a:lnTo>
                  <a:pt x="166" y="303"/>
                </a:lnTo>
                <a:lnTo>
                  <a:pt x="168" y="305"/>
                </a:lnTo>
                <a:lnTo>
                  <a:pt x="168" y="305"/>
                </a:lnTo>
                <a:close/>
                <a:moveTo>
                  <a:pt x="213" y="305"/>
                </a:moveTo>
                <a:lnTo>
                  <a:pt x="213" y="305"/>
                </a:lnTo>
                <a:lnTo>
                  <a:pt x="213" y="302"/>
                </a:lnTo>
                <a:lnTo>
                  <a:pt x="213" y="300"/>
                </a:lnTo>
                <a:lnTo>
                  <a:pt x="213" y="298"/>
                </a:lnTo>
                <a:lnTo>
                  <a:pt x="213" y="298"/>
                </a:lnTo>
                <a:lnTo>
                  <a:pt x="212" y="302"/>
                </a:lnTo>
                <a:lnTo>
                  <a:pt x="213" y="305"/>
                </a:lnTo>
                <a:lnTo>
                  <a:pt x="213" y="305"/>
                </a:lnTo>
                <a:close/>
                <a:moveTo>
                  <a:pt x="441" y="302"/>
                </a:moveTo>
                <a:lnTo>
                  <a:pt x="441" y="302"/>
                </a:lnTo>
                <a:lnTo>
                  <a:pt x="441" y="305"/>
                </a:lnTo>
                <a:lnTo>
                  <a:pt x="442" y="306"/>
                </a:lnTo>
                <a:lnTo>
                  <a:pt x="442" y="306"/>
                </a:lnTo>
                <a:lnTo>
                  <a:pt x="447" y="306"/>
                </a:lnTo>
                <a:lnTo>
                  <a:pt x="453" y="306"/>
                </a:lnTo>
                <a:lnTo>
                  <a:pt x="453" y="306"/>
                </a:lnTo>
                <a:lnTo>
                  <a:pt x="453" y="302"/>
                </a:lnTo>
                <a:lnTo>
                  <a:pt x="451" y="300"/>
                </a:lnTo>
                <a:lnTo>
                  <a:pt x="450" y="300"/>
                </a:lnTo>
                <a:lnTo>
                  <a:pt x="441" y="302"/>
                </a:lnTo>
                <a:lnTo>
                  <a:pt x="441" y="302"/>
                </a:lnTo>
                <a:close/>
                <a:moveTo>
                  <a:pt x="592" y="303"/>
                </a:moveTo>
                <a:lnTo>
                  <a:pt x="592" y="303"/>
                </a:lnTo>
                <a:lnTo>
                  <a:pt x="595" y="302"/>
                </a:lnTo>
                <a:lnTo>
                  <a:pt x="596" y="302"/>
                </a:lnTo>
                <a:lnTo>
                  <a:pt x="596" y="298"/>
                </a:lnTo>
                <a:lnTo>
                  <a:pt x="596" y="298"/>
                </a:lnTo>
                <a:lnTo>
                  <a:pt x="593" y="300"/>
                </a:lnTo>
                <a:lnTo>
                  <a:pt x="592" y="302"/>
                </a:lnTo>
                <a:lnTo>
                  <a:pt x="592" y="303"/>
                </a:lnTo>
                <a:lnTo>
                  <a:pt x="592" y="303"/>
                </a:lnTo>
                <a:close/>
                <a:moveTo>
                  <a:pt x="675" y="321"/>
                </a:moveTo>
                <a:lnTo>
                  <a:pt x="675" y="321"/>
                </a:lnTo>
                <a:lnTo>
                  <a:pt x="675" y="315"/>
                </a:lnTo>
                <a:lnTo>
                  <a:pt x="675" y="309"/>
                </a:lnTo>
                <a:lnTo>
                  <a:pt x="671" y="300"/>
                </a:lnTo>
                <a:lnTo>
                  <a:pt x="671" y="300"/>
                </a:lnTo>
                <a:lnTo>
                  <a:pt x="672" y="311"/>
                </a:lnTo>
                <a:lnTo>
                  <a:pt x="675" y="321"/>
                </a:lnTo>
                <a:lnTo>
                  <a:pt x="675" y="321"/>
                </a:lnTo>
                <a:close/>
                <a:moveTo>
                  <a:pt x="352" y="302"/>
                </a:moveTo>
                <a:lnTo>
                  <a:pt x="352" y="302"/>
                </a:lnTo>
                <a:lnTo>
                  <a:pt x="349" y="300"/>
                </a:lnTo>
                <a:lnTo>
                  <a:pt x="349" y="300"/>
                </a:lnTo>
                <a:lnTo>
                  <a:pt x="349" y="302"/>
                </a:lnTo>
                <a:lnTo>
                  <a:pt x="351" y="303"/>
                </a:lnTo>
                <a:lnTo>
                  <a:pt x="352" y="302"/>
                </a:lnTo>
                <a:lnTo>
                  <a:pt x="352" y="302"/>
                </a:lnTo>
                <a:lnTo>
                  <a:pt x="352" y="302"/>
                </a:lnTo>
                <a:close/>
                <a:moveTo>
                  <a:pt x="512" y="305"/>
                </a:moveTo>
                <a:lnTo>
                  <a:pt x="512" y="305"/>
                </a:lnTo>
                <a:lnTo>
                  <a:pt x="514" y="302"/>
                </a:lnTo>
                <a:lnTo>
                  <a:pt x="514" y="302"/>
                </a:lnTo>
                <a:lnTo>
                  <a:pt x="509" y="302"/>
                </a:lnTo>
                <a:lnTo>
                  <a:pt x="505" y="302"/>
                </a:lnTo>
                <a:lnTo>
                  <a:pt x="505" y="302"/>
                </a:lnTo>
                <a:lnTo>
                  <a:pt x="508" y="303"/>
                </a:lnTo>
                <a:lnTo>
                  <a:pt x="512" y="305"/>
                </a:lnTo>
                <a:lnTo>
                  <a:pt x="512" y="305"/>
                </a:lnTo>
                <a:close/>
                <a:moveTo>
                  <a:pt x="75" y="311"/>
                </a:moveTo>
                <a:lnTo>
                  <a:pt x="75" y="311"/>
                </a:lnTo>
                <a:lnTo>
                  <a:pt x="75" y="305"/>
                </a:lnTo>
                <a:lnTo>
                  <a:pt x="75" y="303"/>
                </a:lnTo>
                <a:lnTo>
                  <a:pt x="73" y="302"/>
                </a:lnTo>
                <a:lnTo>
                  <a:pt x="73" y="302"/>
                </a:lnTo>
                <a:lnTo>
                  <a:pt x="73" y="306"/>
                </a:lnTo>
                <a:lnTo>
                  <a:pt x="75" y="311"/>
                </a:lnTo>
                <a:lnTo>
                  <a:pt x="75" y="311"/>
                </a:lnTo>
                <a:close/>
                <a:moveTo>
                  <a:pt x="107" y="341"/>
                </a:moveTo>
                <a:lnTo>
                  <a:pt x="107" y="341"/>
                </a:lnTo>
                <a:lnTo>
                  <a:pt x="110" y="332"/>
                </a:lnTo>
                <a:lnTo>
                  <a:pt x="110" y="323"/>
                </a:lnTo>
                <a:lnTo>
                  <a:pt x="108" y="302"/>
                </a:lnTo>
                <a:lnTo>
                  <a:pt x="108" y="302"/>
                </a:lnTo>
                <a:lnTo>
                  <a:pt x="107" y="311"/>
                </a:lnTo>
                <a:lnTo>
                  <a:pt x="107" y="321"/>
                </a:lnTo>
                <a:lnTo>
                  <a:pt x="107" y="341"/>
                </a:lnTo>
                <a:lnTo>
                  <a:pt x="107" y="341"/>
                </a:lnTo>
                <a:close/>
                <a:moveTo>
                  <a:pt x="177" y="317"/>
                </a:moveTo>
                <a:lnTo>
                  <a:pt x="177" y="317"/>
                </a:lnTo>
                <a:lnTo>
                  <a:pt x="180" y="315"/>
                </a:lnTo>
                <a:lnTo>
                  <a:pt x="181" y="314"/>
                </a:lnTo>
                <a:lnTo>
                  <a:pt x="181" y="309"/>
                </a:lnTo>
                <a:lnTo>
                  <a:pt x="180" y="305"/>
                </a:lnTo>
                <a:lnTo>
                  <a:pt x="177" y="303"/>
                </a:lnTo>
                <a:lnTo>
                  <a:pt x="175" y="302"/>
                </a:lnTo>
                <a:lnTo>
                  <a:pt x="175" y="302"/>
                </a:lnTo>
                <a:lnTo>
                  <a:pt x="177" y="317"/>
                </a:lnTo>
                <a:lnTo>
                  <a:pt x="177" y="317"/>
                </a:lnTo>
                <a:close/>
                <a:moveTo>
                  <a:pt x="197" y="317"/>
                </a:moveTo>
                <a:lnTo>
                  <a:pt x="197" y="317"/>
                </a:lnTo>
                <a:lnTo>
                  <a:pt x="198" y="314"/>
                </a:lnTo>
                <a:lnTo>
                  <a:pt x="200" y="309"/>
                </a:lnTo>
                <a:lnTo>
                  <a:pt x="198" y="305"/>
                </a:lnTo>
                <a:lnTo>
                  <a:pt x="197" y="303"/>
                </a:lnTo>
                <a:lnTo>
                  <a:pt x="195" y="302"/>
                </a:lnTo>
                <a:lnTo>
                  <a:pt x="195" y="302"/>
                </a:lnTo>
                <a:lnTo>
                  <a:pt x="194" y="305"/>
                </a:lnTo>
                <a:lnTo>
                  <a:pt x="192" y="309"/>
                </a:lnTo>
                <a:lnTo>
                  <a:pt x="194" y="314"/>
                </a:lnTo>
                <a:lnTo>
                  <a:pt x="197" y="317"/>
                </a:lnTo>
                <a:lnTo>
                  <a:pt x="197" y="317"/>
                </a:lnTo>
                <a:close/>
                <a:moveTo>
                  <a:pt x="494" y="312"/>
                </a:moveTo>
                <a:lnTo>
                  <a:pt x="494" y="312"/>
                </a:lnTo>
                <a:lnTo>
                  <a:pt x="497" y="311"/>
                </a:lnTo>
                <a:lnTo>
                  <a:pt x="499" y="309"/>
                </a:lnTo>
                <a:lnTo>
                  <a:pt x="500" y="306"/>
                </a:lnTo>
                <a:lnTo>
                  <a:pt x="500" y="306"/>
                </a:lnTo>
                <a:lnTo>
                  <a:pt x="499" y="303"/>
                </a:lnTo>
                <a:lnTo>
                  <a:pt x="495" y="303"/>
                </a:lnTo>
                <a:lnTo>
                  <a:pt x="495" y="303"/>
                </a:lnTo>
                <a:lnTo>
                  <a:pt x="495" y="308"/>
                </a:lnTo>
                <a:lnTo>
                  <a:pt x="494" y="312"/>
                </a:lnTo>
                <a:lnTo>
                  <a:pt x="494" y="312"/>
                </a:lnTo>
                <a:close/>
                <a:moveTo>
                  <a:pt x="47" y="311"/>
                </a:moveTo>
                <a:lnTo>
                  <a:pt x="47" y="311"/>
                </a:lnTo>
                <a:lnTo>
                  <a:pt x="49" y="311"/>
                </a:lnTo>
                <a:lnTo>
                  <a:pt x="49" y="308"/>
                </a:lnTo>
                <a:lnTo>
                  <a:pt x="50" y="303"/>
                </a:lnTo>
                <a:lnTo>
                  <a:pt x="50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8"/>
                </a:lnTo>
                <a:lnTo>
                  <a:pt x="47" y="311"/>
                </a:lnTo>
                <a:lnTo>
                  <a:pt x="47" y="311"/>
                </a:lnTo>
                <a:close/>
                <a:moveTo>
                  <a:pt x="78" y="324"/>
                </a:moveTo>
                <a:lnTo>
                  <a:pt x="78" y="324"/>
                </a:lnTo>
                <a:lnTo>
                  <a:pt x="81" y="323"/>
                </a:lnTo>
                <a:lnTo>
                  <a:pt x="82" y="320"/>
                </a:lnTo>
                <a:lnTo>
                  <a:pt x="82" y="314"/>
                </a:lnTo>
                <a:lnTo>
                  <a:pt x="82" y="308"/>
                </a:lnTo>
                <a:lnTo>
                  <a:pt x="81" y="303"/>
                </a:lnTo>
                <a:lnTo>
                  <a:pt x="81" y="303"/>
                </a:lnTo>
                <a:lnTo>
                  <a:pt x="79" y="312"/>
                </a:lnTo>
                <a:lnTo>
                  <a:pt x="78" y="324"/>
                </a:lnTo>
                <a:lnTo>
                  <a:pt x="78" y="324"/>
                </a:lnTo>
                <a:close/>
                <a:moveTo>
                  <a:pt x="94" y="359"/>
                </a:moveTo>
                <a:lnTo>
                  <a:pt x="94" y="359"/>
                </a:lnTo>
                <a:lnTo>
                  <a:pt x="98" y="346"/>
                </a:lnTo>
                <a:lnTo>
                  <a:pt x="99" y="330"/>
                </a:lnTo>
                <a:lnTo>
                  <a:pt x="101" y="315"/>
                </a:lnTo>
                <a:lnTo>
                  <a:pt x="101" y="309"/>
                </a:lnTo>
                <a:lnTo>
                  <a:pt x="99" y="303"/>
                </a:lnTo>
                <a:lnTo>
                  <a:pt x="99" y="303"/>
                </a:lnTo>
                <a:lnTo>
                  <a:pt x="98" y="317"/>
                </a:lnTo>
                <a:lnTo>
                  <a:pt x="96" y="330"/>
                </a:lnTo>
                <a:lnTo>
                  <a:pt x="94" y="344"/>
                </a:lnTo>
                <a:lnTo>
                  <a:pt x="94" y="359"/>
                </a:lnTo>
                <a:lnTo>
                  <a:pt x="94" y="359"/>
                </a:lnTo>
                <a:close/>
                <a:moveTo>
                  <a:pt x="134" y="355"/>
                </a:moveTo>
                <a:lnTo>
                  <a:pt x="134" y="355"/>
                </a:lnTo>
                <a:lnTo>
                  <a:pt x="136" y="332"/>
                </a:lnTo>
                <a:lnTo>
                  <a:pt x="136" y="318"/>
                </a:lnTo>
                <a:lnTo>
                  <a:pt x="136" y="305"/>
                </a:lnTo>
                <a:lnTo>
                  <a:pt x="136" y="305"/>
                </a:lnTo>
                <a:lnTo>
                  <a:pt x="134" y="303"/>
                </a:lnTo>
                <a:lnTo>
                  <a:pt x="134" y="303"/>
                </a:lnTo>
                <a:lnTo>
                  <a:pt x="131" y="315"/>
                </a:lnTo>
                <a:lnTo>
                  <a:pt x="131" y="329"/>
                </a:lnTo>
                <a:lnTo>
                  <a:pt x="131" y="343"/>
                </a:lnTo>
                <a:lnTo>
                  <a:pt x="134" y="355"/>
                </a:lnTo>
                <a:lnTo>
                  <a:pt x="134" y="355"/>
                </a:lnTo>
                <a:close/>
                <a:moveTo>
                  <a:pt x="532" y="305"/>
                </a:moveTo>
                <a:lnTo>
                  <a:pt x="532" y="305"/>
                </a:lnTo>
                <a:lnTo>
                  <a:pt x="534" y="308"/>
                </a:lnTo>
                <a:lnTo>
                  <a:pt x="535" y="309"/>
                </a:lnTo>
                <a:lnTo>
                  <a:pt x="538" y="309"/>
                </a:lnTo>
                <a:lnTo>
                  <a:pt x="538" y="309"/>
                </a:lnTo>
                <a:lnTo>
                  <a:pt x="538" y="306"/>
                </a:lnTo>
                <a:lnTo>
                  <a:pt x="538" y="303"/>
                </a:lnTo>
                <a:lnTo>
                  <a:pt x="538" y="303"/>
                </a:lnTo>
                <a:lnTo>
                  <a:pt x="535" y="305"/>
                </a:lnTo>
                <a:lnTo>
                  <a:pt x="532" y="305"/>
                </a:lnTo>
                <a:lnTo>
                  <a:pt x="532" y="305"/>
                </a:lnTo>
                <a:close/>
                <a:moveTo>
                  <a:pt x="87" y="318"/>
                </a:moveTo>
                <a:lnTo>
                  <a:pt x="87" y="318"/>
                </a:lnTo>
                <a:lnTo>
                  <a:pt x="88" y="323"/>
                </a:lnTo>
                <a:lnTo>
                  <a:pt x="88" y="329"/>
                </a:lnTo>
                <a:lnTo>
                  <a:pt x="90" y="341"/>
                </a:lnTo>
                <a:lnTo>
                  <a:pt x="90" y="341"/>
                </a:lnTo>
                <a:lnTo>
                  <a:pt x="91" y="321"/>
                </a:lnTo>
                <a:lnTo>
                  <a:pt x="93" y="305"/>
                </a:lnTo>
                <a:lnTo>
                  <a:pt x="93" y="305"/>
                </a:lnTo>
                <a:lnTo>
                  <a:pt x="91" y="312"/>
                </a:lnTo>
                <a:lnTo>
                  <a:pt x="87" y="318"/>
                </a:lnTo>
                <a:lnTo>
                  <a:pt x="87" y="318"/>
                </a:lnTo>
                <a:close/>
                <a:moveTo>
                  <a:pt x="296" y="305"/>
                </a:moveTo>
                <a:lnTo>
                  <a:pt x="296" y="305"/>
                </a:lnTo>
                <a:lnTo>
                  <a:pt x="296" y="308"/>
                </a:lnTo>
                <a:lnTo>
                  <a:pt x="297" y="309"/>
                </a:lnTo>
                <a:lnTo>
                  <a:pt x="297" y="309"/>
                </a:lnTo>
                <a:lnTo>
                  <a:pt x="299" y="308"/>
                </a:lnTo>
                <a:lnTo>
                  <a:pt x="300" y="308"/>
                </a:lnTo>
                <a:lnTo>
                  <a:pt x="300" y="308"/>
                </a:lnTo>
                <a:lnTo>
                  <a:pt x="302" y="306"/>
                </a:lnTo>
                <a:lnTo>
                  <a:pt x="302" y="306"/>
                </a:lnTo>
                <a:lnTo>
                  <a:pt x="300" y="306"/>
                </a:lnTo>
                <a:lnTo>
                  <a:pt x="299" y="305"/>
                </a:lnTo>
                <a:lnTo>
                  <a:pt x="299" y="305"/>
                </a:lnTo>
                <a:lnTo>
                  <a:pt x="296" y="305"/>
                </a:lnTo>
                <a:lnTo>
                  <a:pt x="296" y="305"/>
                </a:lnTo>
                <a:close/>
                <a:moveTo>
                  <a:pt x="145" y="317"/>
                </a:moveTo>
                <a:lnTo>
                  <a:pt x="145" y="317"/>
                </a:lnTo>
                <a:lnTo>
                  <a:pt x="145" y="311"/>
                </a:lnTo>
                <a:lnTo>
                  <a:pt x="145" y="305"/>
                </a:lnTo>
                <a:lnTo>
                  <a:pt x="145" y="305"/>
                </a:lnTo>
                <a:lnTo>
                  <a:pt x="142" y="305"/>
                </a:lnTo>
                <a:lnTo>
                  <a:pt x="142" y="305"/>
                </a:lnTo>
                <a:lnTo>
                  <a:pt x="140" y="306"/>
                </a:lnTo>
                <a:lnTo>
                  <a:pt x="140" y="306"/>
                </a:lnTo>
                <a:lnTo>
                  <a:pt x="142" y="308"/>
                </a:lnTo>
                <a:lnTo>
                  <a:pt x="142" y="312"/>
                </a:lnTo>
                <a:lnTo>
                  <a:pt x="143" y="315"/>
                </a:lnTo>
                <a:lnTo>
                  <a:pt x="145" y="317"/>
                </a:lnTo>
                <a:lnTo>
                  <a:pt x="145" y="317"/>
                </a:lnTo>
                <a:close/>
                <a:moveTo>
                  <a:pt x="654" y="330"/>
                </a:moveTo>
                <a:lnTo>
                  <a:pt x="654" y="330"/>
                </a:lnTo>
                <a:lnTo>
                  <a:pt x="656" y="315"/>
                </a:lnTo>
                <a:lnTo>
                  <a:pt x="654" y="309"/>
                </a:lnTo>
                <a:lnTo>
                  <a:pt x="653" y="308"/>
                </a:lnTo>
                <a:lnTo>
                  <a:pt x="651" y="306"/>
                </a:lnTo>
                <a:lnTo>
                  <a:pt x="651" y="306"/>
                </a:lnTo>
                <a:lnTo>
                  <a:pt x="654" y="330"/>
                </a:lnTo>
                <a:lnTo>
                  <a:pt x="654" y="330"/>
                </a:lnTo>
                <a:close/>
                <a:moveTo>
                  <a:pt x="238" y="315"/>
                </a:moveTo>
                <a:lnTo>
                  <a:pt x="238" y="315"/>
                </a:lnTo>
                <a:lnTo>
                  <a:pt x="241" y="314"/>
                </a:lnTo>
                <a:lnTo>
                  <a:pt x="241" y="311"/>
                </a:lnTo>
                <a:lnTo>
                  <a:pt x="239" y="308"/>
                </a:lnTo>
                <a:lnTo>
                  <a:pt x="238" y="306"/>
                </a:lnTo>
                <a:lnTo>
                  <a:pt x="238" y="306"/>
                </a:lnTo>
                <a:lnTo>
                  <a:pt x="238" y="308"/>
                </a:lnTo>
                <a:lnTo>
                  <a:pt x="238" y="311"/>
                </a:lnTo>
                <a:lnTo>
                  <a:pt x="238" y="315"/>
                </a:lnTo>
                <a:lnTo>
                  <a:pt x="238" y="315"/>
                </a:lnTo>
                <a:close/>
                <a:moveTo>
                  <a:pt x="462" y="308"/>
                </a:moveTo>
                <a:lnTo>
                  <a:pt x="462" y="308"/>
                </a:lnTo>
                <a:lnTo>
                  <a:pt x="463" y="309"/>
                </a:lnTo>
                <a:lnTo>
                  <a:pt x="468" y="311"/>
                </a:lnTo>
                <a:lnTo>
                  <a:pt x="471" y="309"/>
                </a:lnTo>
                <a:lnTo>
                  <a:pt x="473" y="306"/>
                </a:lnTo>
                <a:lnTo>
                  <a:pt x="473" y="306"/>
                </a:lnTo>
                <a:lnTo>
                  <a:pt x="471" y="306"/>
                </a:lnTo>
                <a:lnTo>
                  <a:pt x="468" y="308"/>
                </a:lnTo>
                <a:lnTo>
                  <a:pt x="465" y="308"/>
                </a:lnTo>
                <a:lnTo>
                  <a:pt x="462" y="308"/>
                </a:lnTo>
                <a:lnTo>
                  <a:pt x="462" y="308"/>
                </a:lnTo>
                <a:close/>
                <a:moveTo>
                  <a:pt x="662" y="315"/>
                </a:moveTo>
                <a:lnTo>
                  <a:pt x="662" y="315"/>
                </a:lnTo>
                <a:lnTo>
                  <a:pt x="663" y="311"/>
                </a:lnTo>
                <a:lnTo>
                  <a:pt x="662" y="306"/>
                </a:lnTo>
                <a:lnTo>
                  <a:pt x="662" y="306"/>
                </a:lnTo>
                <a:lnTo>
                  <a:pt x="660" y="311"/>
                </a:lnTo>
                <a:lnTo>
                  <a:pt x="660" y="314"/>
                </a:lnTo>
                <a:lnTo>
                  <a:pt x="662" y="315"/>
                </a:lnTo>
                <a:lnTo>
                  <a:pt x="662" y="315"/>
                </a:lnTo>
                <a:close/>
                <a:moveTo>
                  <a:pt x="341" y="309"/>
                </a:moveTo>
                <a:lnTo>
                  <a:pt x="341" y="309"/>
                </a:lnTo>
                <a:lnTo>
                  <a:pt x="355" y="308"/>
                </a:lnTo>
                <a:lnTo>
                  <a:pt x="355" y="308"/>
                </a:lnTo>
                <a:lnTo>
                  <a:pt x="352" y="308"/>
                </a:lnTo>
                <a:lnTo>
                  <a:pt x="348" y="306"/>
                </a:lnTo>
                <a:lnTo>
                  <a:pt x="345" y="308"/>
                </a:lnTo>
                <a:lnTo>
                  <a:pt x="341" y="309"/>
                </a:lnTo>
                <a:lnTo>
                  <a:pt x="341" y="309"/>
                </a:lnTo>
                <a:close/>
                <a:moveTo>
                  <a:pt x="62" y="317"/>
                </a:moveTo>
                <a:lnTo>
                  <a:pt x="62" y="317"/>
                </a:lnTo>
                <a:lnTo>
                  <a:pt x="61" y="312"/>
                </a:lnTo>
                <a:lnTo>
                  <a:pt x="58" y="308"/>
                </a:lnTo>
                <a:lnTo>
                  <a:pt x="58" y="308"/>
                </a:lnTo>
                <a:lnTo>
                  <a:pt x="59" y="314"/>
                </a:lnTo>
                <a:lnTo>
                  <a:pt x="62" y="317"/>
                </a:lnTo>
                <a:lnTo>
                  <a:pt x="62" y="317"/>
                </a:lnTo>
                <a:close/>
                <a:moveTo>
                  <a:pt x="372" y="309"/>
                </a:moveTo>
                <a:lnTo>
                  <a:pt x="372" y="309"/>
                </a:lnTo>
                <a:lnTo>
                  <a:pt x="372" y="311"/>
                </a:lnTo>
                <a:lnTo>
                  <a:pt x="372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1"/>
                </a:lnTo>
                <a:lnTo>
                  <a:pt x="373" y="309"/>
                </a:lnTo>
                <a:lnTo>
                  <a:pt x="372" y="309"/>
                </a:lnTo>
                <a:lnTo>
                  <a:pt x="372" y="309"/>
                </a:lnTo>
                <a:close/>
                <a:moveTo>
                  <a:pt x="386" y="314"/>
                </a:moveTo>
                <a:lnTo>
                  <a:pt x="386" y="314"/>
                </a:lnTo>
                <a:lnTo>
                  <a:pt x="387" y="311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12"/>
                </a:lnTo>
                <a:lnTo>
                  <a:pt x="386" y="314"/>
                </a:lnTo>
                <a:lnTo>
                  <a:pt x="386" y="314"/>
                </a:lnTo>
                <a:close/>
                <a:moveTo>
                  <a:pt x="476" y="312"/>
                </a:moveTo>
                <a:lnTo>
                  <a:pt x="476" y="312"/>
                </a:lnTo>
                <a:lnTo>
                  <a:pt x="482" y="312"/>
                </a:lnTo>
                <a:lnTo>
                  <a:pt x="486" y="314"/>
                </a:lnTo>
                <a:lnTo>
                  <a:pt x="486" y="314"/>
                </a:lnTo>
                <a:lnTo>
                  <a:pt x="485" y="311"/>
                </a:lnTo>
                <a:lnTo>
                  <a:pt x="482" y="309"/>
                </a:lnTo>
                <a:lnTo>
                  <a:pt x="479" y="309"/>
                </a:lnTo>
                <a:lnTo>
                  <a:pt x="476" y="312"/>
                </a:lnTo>
                <a:lnTo>
                  <a:pt x="476" y="312"/>
                </a:lnTo>
                <a:close/>
                <a:moveTo>
                  <a:pt x="588" y="309"/>
                </a:moveTo>
                <a:lnTo>
                  <a:pt x="588" y="309"/>
                </a:lnTo>
                <a:lnTo>
                  <a:pt x="588" y="318"/>
                </a:lnTo>
                <a:lnTo>
                  <a:pt x="590" y="326"/>
                </a:lnTo>
                <a:lnTo>
                  <a:pt x="593" y="340"/>
                </a:lnTo>
                <a:lnTo>
                  <a:pt x="593" y="340"/>
                </a:lnTo>
                <a:lnTo>
                  <a:pt x="598" y="334"/>
                </a:lnTo>
                <a:lnTo>
                  <a:pt x="599" y="327"/>
                </a:lnTo>
                <a:lnTo>
                  <a:pt x="601" y="312"/>
                </a:lnTo>
                <a:lnTo>
                  <a:pt x="601" y="312"/>
                </a:lnTo>
                <a:lnTo>
                  <a:pt x="595" y="311"/>
                </a:lnTo>
                <a:lnTo>
                  <a:pt x="588" y="309"/>
                </a:lnTo>
                <a:lnTo>
                  <a:pt x="588" y="309"/>
                </a:lnTo>
                <a:close/>
                <a:moveTo>
                  <a:pt x="758" y="364"/>
                </a:moveTo>
                <a:lnTo>
                  <a:pt x="758" y="364"/>
                </a:lnTo>
                <a:lnTo>
                  <a:pt x="762" y="334"/>
                </a:lnTo>
                <a:lnTo>
                  <a:pt x="762" y="327"/>
                </a:lnTo>
                <a:lnTo>
                  <a:pt x="762" y="320"/>
                </a:lnTo>
                <a:lnTo>
                  <a:pt x="761" y="314"/>
                </a:lnTo>
                <a:lnTo>
                  <a:pt x="758" y="309"/>
                </a:lnTo>
                <a:lnTo>
                  <a:pt x="758" y="309"/>
                </a:lnTo>
                <a:lnTo>
                  <a:pt x="756" y="315"/>
                </a:lnTo>
                <a:lnTo>
                  <a:pt x="755" y="321"/>
                </a:lnTo>
                <a:lnTo>
                  <a:pt x="753" y="337"/>
                </a:lnTo>
                <a:lnTo>
                  <a:pt x="755" y="350"/>
                </a:lnTo>
                <a:lnTo>
                  <a:pt x="758" y="364"/>
                </a:lnTo>
                <a:lnTo>
                  <a:pt x="758" y="364"/>
                </a:lnTo>
                <a:close/>
                <a:moveTo>
                  <a:pt x="154" y="320"/>
                </a:moveTo>
                <a:lnTo>
                  <a:pt x="154" y="320"/>
                </a:lnTo>
                <a:lnTo>
                  <a:pt x="154" y="317"/>
                </a:lnTo>
                <a:lnTo>
                  <a:pt x="155" y="314"/>
                </a:lnTo>
                <a:lnTo>
                  <a:pt x="155" y="311"/>
                </a:lnTo>
                <a:lnTo>
                  <a:pt x="154" y="309"/>
                </a:lnTo>
                <a:lnTo>
                  <a:pt x="154" y="309"/>
                </a:lnTo>
                <a:lnTo>
                  <a:pt x="151" y="315"/>
                </a:lnTo>
                <a:lnTo>
                  <a:pt x="151" y="318"/>
                </a:lnTo>
                <a:lnTo>
                  <a:pt x="154" y="320"/>
                </a:lnTo>
                <a:lnTo>
                  <a:pt x="154" y="320"/>
                </a:lnTo>
                <a:close/>
                <a:moveTo>
                  <a:pt x="198" y="323"/>
                </a:moveTo>
                <a:lnTo>
                  <a:pt x="198" y="323"/>
                </a:lnTo>
                <a:lnTo>
                  <a:pt x="206" y="323"/>
                </a:lnTo>
                <a:lnTo>
                  <a:pt x="206" y="323"/>
                </a:lnTo>
                <a:lnTo>
                  <a:pt x="206" y="318"/>
                </a:lnTo>
                <a:lnTo>
                  <a:pt x="206" y="315"/>
                </a:lnTo>
                <a:lnTo>
                  <a:pt x="204" y="312"/>
                </a:lnTo>
                <a:lnTo>
                  <a:pt x="201" y="309"/>
                </a:lnTo>
                <a:lnTo>
                  <a:pt x="201" y="309"/>
                </a:lnTo>
                <a:lnTo>
                  <a:pt x="200" y="315"/>
                </a:lnTo>
                <a:lnTo>
                  <a:pt x="198" y="318"/>
                </a:lnTo>
                <a:lnTo>
                  <a:pt x="198" y="323"/>
                </a:lnTo>
                <a:lnTo>
                  <a:pt x="198" y="323"/>
                </a:lnTo>
                <a:close/>
                <a:moveTo>
                  <a:pt x="396" y="314"/>
                </a:moveTo>
                <a:lnTo>
                  <a:pt x="396" y="314"/>
                </a:lnTo>
                <a:lnTo>
                  <a:pt x="402" y="312"/>
                </a:lnTo>
                <a:lnTo>
                  <a:pt x="407" y="314"/>
                </a:lnTo>
                <a:lnTo>
                  <a:pt x="407" y="314"/>
                </a:lnTo>
                <a:lnTo>
                  <a:pt x="406" y="312"/>
                </a:lnTo>
                <a:lnTo>
                  <a:pt x="402" y="311"/>
                </a:lnTo>
                <a:lnTo>
                  <a:pt x="398" y="309"/>
                </a:lnTo>
                <a:lnTo>
                  <a:pt x="398" y="309"/>
                </a:lnTo>
                <a:lnTo>
                  <a:pt x="396" y="312"/>
                </a:lnTo>
                <a:lnTo>
                  <a:pt x="396" y="314"/>
                </a:lnTo>
                <a:lnTo>
                  <a:pt x="396" y="314"/>
                </a:lnTo>
                <a:close/>
                <a:moveTo>
                  <a:pt x="37" y="321"/>
                </a:moveTo>
                <a:lnTo>
                  <a:pt x="37" y="321"/>
                </a:lnTo>
                <a:lnTo>
                  <a:pt x="38" y="320"/>
                </a:lnTo>
                <a:lnTo>
                  <a:pt x="38" y="318"/>
                </a:lnTo>
                <a:lnTo>
                  <a:pt x="40" y="314"/>
                </a:lnTo>
                <a:lnTo>
                  <a:pt x="40" y="314"/>
                </a:lnTo>
                <a:lnTo>
                  <a:pt x="40" y="314"/>
                </a:lnTo>
                <a:lnTo>
                  <a:pt x="38" y="312"/>
                </a:lnTo>
                <a:lnTo>
                  <a:pt x="38" y="311"/>
                </a:lnTo>
                <a:lnTo>
                  <a:pt x="38" y="311"/>
                </a:lnTo>
                <a:lnTo>
                  <a:pt x="37" y="315"/>
                </a:lnTo>
                <a:lnTo>
                  <a:pt x="37" y="321"/>
                </a:lnTo>
                <a:lnTo>
                  <a:pt x="37" y="321"/>
                </a:lnTo>
                <a:close/>
                <a:moveTo>
                  <a:pt x="160" y="321"/>
                </a:moveTo>
                <a:lnTo>
                  <a:pt x="160" y="321"/>
                </a:lnTo>
                <a:lnTo>
                  <a:pt x="162" y="321"/>
                </a:lnTo>
                <a:lnTo>
                  <a:pt x="165" y="323"/>
                </a:lnTo>
                <a:lnTo>
                  <a:pt x="165" y="323"/>
                </a:lnTo>
                <a:lnTo>
                  <a:pt x="163" y="315"/>
                </a:lnTo>
                <a:lnTo>
                  <a:pt x="160" y="311"/>
                </a:lnTo>
                <a:lnTo>
                  <a:pt x="160" y="311"/>
                </a:lnTo>
                <a:lnTo>
                  <a:pt x="160" y="315"/>
                </a:lnTo>
                <a:lnTo>
                  <a:pt x="160" y="321"/>
                </a:lnTo>
                <a:lnTo>
                  <a:pt x="160" y="321"/>
                </a:lnTo>
                <a:close/>
                <a:moveTo>
                  <a:pt x="273" y="314"/>
                </a:moveTo>
                <a:lnTo>
                  <a:pt x="273" y="314"/>
                </a:lnTo>
                <a:lnTo>
                  <a:pt x="274" y="314"/>
                </a:lnTo>
                <a:lnTo>
                  <a:pt x="276" y="314"/>
                </a:lnTo>
                <a:lnTo>
                  <a:pt x="276" y="314"/>
                </a:lnTo>
                <a:lnTo>
                  <a:pt x="276" y="311"/>
                </a:lnTo>
                <a:lnTo>
                  <a:pt x="276" y="311"/>
                </a:lnTo>
                <a:lnTo>
                  <a:pt x="274" y="312"/>
                </a:lnTo>
                <a:lnTo>
                  <a:pt x="273" y="312"/>
                </a:lnTo>
                <a:lnTo>
                  <a:pt x="273" y="314"/>
                </a:lnTo>
                <a:lnTo>
                  <a:pt x="273" y="314"/>
                </a:lnTo>
                <a:close/>
                <a:moveTo>
                  <a:pt x="345" y="312"/>
                </a:moveTo>
                <a:lnTo>
                  <a:pt x="345" y="312"/>
                </a:lnTo>
                <a:lnTo>
                  <a:pt x="348" y="315"/>
                </a:lnTo>
                <a:lnTo>
                  <a:pt x="349" y="318"/>
                </a:lnTo>
                <a:lnTo>
                  <a:pt x="349" y="318"/>
                </a:lnTo>
                <a:lnTo>
                  <a:pt x="354" y="318"/>
                </a:lnTo>
                <a:lnTo>
                  <a:pt x="357" y="317"/>
                </a:lnTo>
                <a:lnTo>
                  <a:pt x="361" y="312"/>
                </a:lnTo>
                <a:lnTo>
                  <a:pt x="361" y="312"/>
                </a:lnTo>
                <a:lnTo>
                  <a:pt x="358" y="311"/>
                </a:lnTo>
                <a:lnTo>
                  <a:pt x="354" y="312"/>
                </a:lnTo>
                <a:lnTo>
                  <a:pt x="351" y="312"/>
                </a:lnTo>
                <a:lnTo>
                  <a:pt x="345" y="312"/>
                </a:lnTo>
                <a:lnTo>
                  <a:pt x="345" y="312"/>
                </a:lnTo>
                <a:close/>
                <a:moveTo>
                  <a:pt x="561" y="311"/>
                </a:moveTo>
                <a:lnTo>
                  <a:pt x="561" y="311"/>
                </a:lnTo>
                <a:lnTo>
                  <a:pt x="563" y="315"/>
                </a:lnTo>
                <a:lnTo>
                  <a:pt x="566" y="318"/>
                </a:lnTo>
                <a:lnTo>
                  <a:pt x="566" y="318"/>
                </a:lnTo>
                <a:lnTo>
                  <a:pt x="567" y="317"/>
                </a:lnTo>
                <a:lnTo>
                  <a:pt x="567" y="315"/>
                </a:lnTo>
                <a:lnTo>
                  <a:pt x="566" y="312"/>
                </a:lnTo>
                <a:lnTo>
                  <a:pt x="567" y="311"/>
                </a:lnTo>
                <a:lnTo>
                  <a:pt x="567" y="311"/>
                </a:lnTo>
                <a:lnTo>
                  <a:pt x="564" y="311"/>
                </a:lnTo>
                <a:lnTo>
                  <a:pt x="561" y="311"/>
                </a:lnTo>
                <a:lnTo>
                  <a:pt x="561" y="311"/>
                </a:lnTo>
                <a:close/>
                <a:moveTo>
                  <a:pt x="584" y="335"/>
                </a:moveTo>
                <a:lnTo>
                  <a:pt x="584" y="335"/>
                </a:lnTo>
                <a:lnTo>
                  <a:pt x="584" y="327"/>
                </a:lnTo>
                <a:lnTo>
                  <a:pt x="584" y="321"/>
                </a:lnTo>
                <a:lnTo>
                  <a:pt x="582" y="315"/>
                </a:lnTo>
                <a:lnTo>
                  <a:pt x="579" y="311"/>
                </a:lnTo>
                <a:lnTo>
                  <a:pt x="579" y="311"/>
                </a:lnTo>
                <a:lnTo>
                  <a:pt x="578" y="317"/>
                </a:lnTo>
                <a:lnTo>
                  <a:pt x="578" y="324"/>
                </a:lnTo>
                <a:lnTo>
                  <a:pt x="579" y="332"/>
                </a:lnTo>
                <a:lnTo>
                  <a:pt x="581" y="335"/>
                </a:lnTo>
                <a:lnTo>
                  <a:pt x="584" y="335"/>
                </a:lnTo>
                <a:lnTo>
                  <a:pt x="584" y="335"/>
                </a:lnTo>
                <a:close/>
                <a:moveTo>
                  <a:pt x="639" y="312"/>
                </a:moveTo>
                <a:lnTo>
                  <a:pt x="639" y="312"/>
                </a:lnTo>
                <a:lnTo>
                  <a:pt x="639" y="317"/>
                </a:lnTo>
                <a:lnTo>
                  <a:pt x="642" y="321"/>
                </a:lnTo>
                <a:lnTo>
                  <a:pt x="645" y="323"/>
                </a:lnTo>
                <a:lnTo>
                  <a:pt x="648" y="326"/>
                </a:lnTo>
                <a:lnTo>
                  <a:pt x="648" y="326"/>
                </a:lnTo>
                <a:lnTo>
                  <a:pt x="646" y="311"/>
                </a:lnTo>
                <a:lnTo>
                  <a:pt x="646" y="311"/>
                </a:lnTo>
                <a:lnTo>
                  <a:pt x="642" y="311"/>
                </a:lnTo>
                <a:lnTo>
                  <a:pt x="639" y="312"/>
                </a:lnTo>
                <a:lnTo>
                  <a:pt x="639" y="312"/>
                </a:lnTo>
                <a:close/>
                <a:moveTo>
                  <a:pt x="252" y="318"/>
                </a:moveTo>
                <a:lnTo>
                  <a:pt x="252" y="318"/>
                </a:lnTo>
                <a:lnTo>
                  <a:pt x="256" y="318"/>
                </a:lnTo>
                <a:lnTo>
                  <a:pt x="261" y="318"/>
                </a:lnTo>
                <a:lnTo>
                  <a:pt x="261" y="318"/>
                </a:lnTo>
                <a:lnTo>
                  <a:pt x="261" y="317"/>
                </a:lnTo>
                <a:lnTo>
                  <a:pt x="262" y="317"/>
                </a:lnTo>
                <a:lnTo>
                  <a:pt x="265" y="315"/>
                </a:lnTo>
                <a:lnTo>
                  <a:pt x="265" y="315"/>
                </a:lnTo>
                <a:lnTo>
                  <a:pt x="264" y="314"/>
                </a:lnTo>
                <a:lnTo>
                  <a:pt x="262" y="312"/>
                </a:lnTo>
                <a:lnTo>
                  <a:pt x="258" y="312"/>
                </a:lnTo>
                <a:lnTo>
                  <a:pt x="253" y="315"/>
                </a:lnTo>
                <a:lnTo>
                  <a:pt x="252" y="317"/>
                </a:lnTo>
                <a:lnTo>
                  <a:pt x="252" y="318"/>
                </a:lnTo>
                <a:lnTo>
                  <a:pt x="252" y="318"/>
                </a:lnTo>
                <a:close/>
                <a:moveTo>
                  <a:pt x="299" y="314"/>
                </a:moveTo>
                <a:lnTo>
                  <a:pt x="299" y="314"/>
                </a:lnTo>
                <a:lnTo>
                  <a:pt x="303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2"/>
                </a:lnTo>
                <a:lnTo>
                  <a:pt x="305" y="312"/>
                </a:lnTo>
                <a:lnTo>
                  <a:pt x="302" y="312"/>
                </a:lnTo>
                <a:lnTo>
                  <a:pt x="300" y="312"/>
                </a:lnTo>
                <a:lnTo>
                  <a:pt x="299" y="314"/>
                </a:lnTo>
                <a:lnTo>
                  <a:pt x="299" y="314"/>
                </a:lnTo>
                <a:close/>
                <a:moveTo>
                  <a:pt x="439" y="317"/>
                </a:moveTo>
                <a:lnTo>
                  <a:pt x="439" y="317"/>
                </a:lnTo>
                <a:lnTo>
                  <a:pt x="439" y="314"/>
                </a:lnTo>
                <a:lnTo>
                  <a:pt x="439" y="314"/>
                </a:lnTo>
                <a:lnTo>
                  <a:pt x="436" y="312"/>
                </a:lnTo>
                <a:lnTo>
                  <a:pt x="434" y="312"/>
                </a:lnTo>
                <a:lnTo>
                  <a:pt x="434" y="312"/>
                </a:lnTo>
                <a:lnTo>
                  <a:pt x="434" y="312"/>
                </a:lnTo>
                <a:lnTo>
                  <a:pt x="436" y="315"/>
                </a:lnTo>
                <a:lnTo>
                  <a:pt x="439" y="317"/>
                </a:lnTo>
                <a:lnTo>
                  <a:pt x="439" y="317"/>
                </a:lnTo>
                <a:close/>
                <a:moveTo>
                  <a:pt x="444" y="312"/>
                </a:moveTo>
                <a:lnTo>
                  <a:pt x="444" y="312"/>
                </a:lnTo>
                <a:lnTo>
                  <a:pt x="445" y="317"/>
                </a:lnTo>
                <a:lnTo>
                  <a:pt x="447" y="318"/>
                </a:lnTo>
                <a:lnTo>
                  <a:pt x="448" y="320"/>
                </a:lnTo>
                <a:lnTo>
                  <a:pt x="448" y="320"/>
                </a:lnTo>
                <a:lnTo>
                  <a:pt x="448" y="317"/>
                </a:lnTo>
                <a:lnTo>
                  <a:pt x="450" y="312"/>
                </a:lnTo>
                <a:lnTo>
                  <a:pt x="450" y="312"/>
                </a:lnTo>
                <a:lnTo>
                  <a:pt x="447" y="312"/>
                </a:lnTo>
                <a:lnTo>
                  <a:pt x="445" y="312"/>
                </a:lnTo>
                <a:lnTo>
                  <a:pt x="444" y="312"/>
                </a:lnTo>
                <a:lnTo>
                  <a:pt x="444" y="312"/>
                </a:lnTo>
                <a:close/>
                <a:moveTo>
                  <a:pt x="221" y="318"/>
                </a:moveTo>
                <a:lnTo>
                  <a:pt x="221" y="318"/>
                </a:lnTo>
                <a:lnTo>
                  <a:pt x="227" y="317"/>
                </a:lnTo>
                <a:lnTo>
                  <a:pt x="229" y="317"/>
                </a:lnTo>
                <a:lnTo>
                  <a:pt x="230" y="315"/>
                </a:lnTo>
                <a:lnTo>
                  <a:pt x="230" y="315"/>
                </a:lnTo>
                <a:lnTo>
                  <a:pt x="230" y="314"/>
                </a:lnTo>
                <a:lnTo>
                  <a:pt x="230" y="314"/>
                </a:lnTo>
                <a:lnTo>
                  <a:pt x="224" y="314"/>
                </a:lnTo>
                <a:lnTo>
                  <a:pt x="219" y="312"/>
                </a:lnTo>
                <a:lnTo>
                  <a:pt x="219" y="312"/>
                </a:lnTo>
                <a:lnTo>
                  <a:pt x="219" y="315"/>
                </a:lnTo>
                <a:lnTo>
                  <a:pt x="221" y="318"/>
                </a:lnTo>
                <a:lnTo>
                  <a:pt x="221" y="318"/>
                </a:lnTo>
                <a:close/>
                <a:moveTo>
                  <a:pt x="546" y="318"/>
                </a:moveTo>
                <a:lnTo>
                  <a:pt x="546" y="318"/>
                </a:lnTo>
                <a:lnTo>
                  <a:pt x="549" y="312"/>
                </a:lnTo>
                <a:lnTo>
                  <a:pt x="549" y="312"/>
                </a:lnTo>
                <a:lnTo>
                  <a:pt x="546" y="315"/>
                </a:lnTo>
                <a:lnTo>
                  <a:pt x="544" y="317"/>
                </a:lnTo>
                <a:lnTo>
                  <a:pt x="546" y="318"/>
                </a:lnTo>
                <a:lnTo>
                  <a:pt x="546" y="318"/>
                </a:lnTo>
                <a:close/>
                <a:moveTo>
                  <a:pt x="15" y="337"/>
                </a:moveTo>
                <a:lnTo>
                  <a:pt x="15" y="337"/>
                </a:lnTo>
                <a:lnTo>
                  <a:pt x="17" y="330"/>
                </a:lnTo>
                <a:lnTo>
                  <a:pt x="17" y="324"/>
                </a:lnTo>
                <a:lnTo>
                  <a:pt x="15" y="318"/>
                </a:lnTo>
                <a:lnTo>
                  <a:pt x="14" y="314"/>
                </a:lnTo>
                <a:lnTo>
                  <a:pt x="14" y="314"/>
                </a:lnTo>
                <a:lnTo>
                  <a:pt x="14" y="326"/>
                </a:lnTo>
                <a:lnTo>
                  <a:pt x="14" y="332"/>
                </a:lnTo>
                <a:lnTo>
                  <a:pt x="15" y="337"/>
                </a:lnTo>
                <a:lnTo>
                  <a:pt x="15" y="337"/>
                </a:lnTo>
                <a:close/>
                <a:moveTo>
                  <a:pt x="454" y="314"/>
                </a:moveTo>
                <a:lnTo>
                  <a:pt x="454" y="314"/>
                </a:lnTo>
                <a:lnTo>
                  <a:pt x="453" y="318"/>
                </a:lnTo>
                <a:lnTo>
                  <a:pt x="453" y="321"/>
                </a:lnTo>
                <a:lnTo>
                  <a:pt x="453" y="321"/>
                </a:lnTo>
                <a:lnTo>
                  <a:pt x="456" y="321"/>
                </a:lnTo>
                <a:lnTo>
                  <a:pt x="460" y="320"/>
                </a:lnTo>
                <a:lnTo>
                  <a:pt x="460" y="320"/>
                </a:lnTo>
                <a:lnTo>
                  <a:pt x="460" y="318"/>
                </a:lnTo>
                <a:lnTo>
                  <a:pt x="460" y="315"/>
                </a:lnTo>
                <a:lnTo>
                  <a:pt x="460" y="315"/>
                </a:lnTo>
                <a:lnTo>
                  <a:pt x="457" y="314"/>
                </a:lnTo>
                <a:lnTo>
                  <a:pt x="454" y="314"/>
                </a:lnTo>
                <a:lnTo>
                  <a:pt x="454" y="314"/>
                </a:lnTo>
                <a:close/>
                <a:moveTo>
                  <a:pt x="561" y="323"/>
                </a:moveTo>
                <a:lnTo>
                  <a:pt x="561" y="323"/>
                </a:lnTo>
                <a:lnTo>
                  <a:pt x="558" y="318"/>
                </a:lnTo>
                <a:lnTo>
                  <a:pt x="555" y="314"/>
                </a:lnTo>
                <a:lnTo>
                  <a:pt x="555" y="314"/>
                </a:lnTo>
                <a:lnTo>
                  <a:pt x="555" y="320"/>
                </a:lnTo>
                <a:lnTo>
                  <a:pt x="556" y="323"/>
                </a:lnTo>
                <a:lnTo>
                  <a:pt x="558" y="323"/>
                </a:lnTo>
                <a:lnTo>
                  <a:pt x="561" y="323"/>
                </a:lnTo>
                <a:lnTo>
                  <a:pt x="561" y="323"/>
                </a:lnTo>
                <a:close/>
                <a:moveTo>
                  <a:pt x="732" y="326"/>
                </a:moveTo>
                <a:lnTo>
                  <a:pt x="732" y="326"/>
                </a:lnTo>
                <a:lnTo>
                  <a:pt x="730" y="318"/>
                </a:lnTo>
                <a:lnTo>
                  <a:pt x="729" y="314"/>
                </a:lnTo>
                <a:lnTo>
                  <a:pt x="729" y="314"/>
                </a:lnTo>
                <a:lnTo>
                  <a:pt x="730" y="321"/>
                </a:lnTo>
                <a:lnTo>
                  <a:pt x="732" y="326"/>
                </a:lnTo>
                <a:lnTo>
                  <a:pt x="732" y="326"/>
                </a:lnTo>
                <a:close/>
                <a:moveTo>
                  <a:pt x="332" y="317"/>
                </a:moveTo>
                <a:lnTo>
                  <a:pt x="332" y="317"/>
                </a:lnTo>
                <a:lnTo>
                  <a:pt x="335" y="318"/>
                </a:lnTo>
                <a:lnTo>
                  <a:pt x="340" y="318"/>
                </a:lnTo>
                <a:lnTo>
                  <a:pt x="340" y="318"/>
                </a:lnTo>
                <a:lnTo>
                  <a:pt x="338" y="315"/>
                </a:lnTo>
                <a:lnTo>
                  <a:pt x="337" y="314"/>
                </a:lnTo>
                <a:lnTo>
                  <a:pt x="334" y="315"/>
                </a:lnTo>
                <a:lnTo>
                  <a:pt x="332" y="317"/>
                </a:lnTo>
                <a:lnTo>
                  <a:pt x="332" y="317"/>
                </a:lnTo>
                <a:close/>
                <a:moveTo>
                  <a:pt x="172" y="320"/>
                </a:moveTo>
                <a:lnTo>
                  <a:pt x="172" y="320"/>
                </a:lnTo>
                <a:lnTo>
                  <a:pt x="172" y="318"/>
                </a:lnTo>
                <a:lnTo>
                  <a:pt x="172" y="317"/>
                </a:lnTo>
                <a:lnTo>
                  <a:pt x="172" y="315"/>
                </a:lnTo>
                <a:lnTo>
                  <a:pt x="172" y="315"/>
                </a:lnTo>
                <a:lnTo>
                  <a:pt x="172" y="315"/>
                </a:lnTo>
                <a:lnTo>
                  <a:pt x="171" y="318"/>
                </a:lnTo>
                <a:lnTo>
                  <a:pt x="172" y="320"/>
                </a:lnTo>
                <a:lnTo>
                  <a:pt x="172" y="320"/>
                </a:lnTo>
                <a:close/>
                <a:moveTo>
                  <a:pt x="617" y="317"/>
                </a:moveTo>
                <a:lnTo>
                  <a:pt x="617" y="317"/>
                </a:lnTo>
                <a:lnTo>
                  <a:pt x="611" y="315"/>
                </a:lnTo>
                <a:lnTo>
                  <a:pt x="611" y="315"/>
                </a:lnTo>
                <a:lnTo>
                  <a:pt x="610" y="320"/>
                </a:lnTo>
                <a:lnTo>
                  <a:pt x="611" y="321"/>
                </a:lnTo>
                <a:lnTo>
                  <a:pt x="613" y="321"/>
                </a:lnTo>
                <a:lnTo>
                  <a:pt x="616" y="320"/>
                </a:lnTo>
                <a:lnTo>
                  <a:pt x="617" y="317"/>
                </a:lnTo>
                <a:lnTo>
                  <a:pt x="617" y="317"/>
                </a:lnTo>
                <a:close/>
                <a:moveTo>
                  <a:pt x="689" y="329"/>
                </a:moveTo>
                <a:lnTo>
                  <a:pt x="689" y="329"/>
                </a:lnTo>
                <a:lnTo>
                  <a:pt x="692" y="332"/>
                </a:lnTo>
                <a:lnTo>
                  <a:pt x="697" y="335"/>
                </a:lnTo>
                <a:lnTo>
                  <a:pt x="697" y="335"/>
                </a:lnTo>
                <a:lnTo>
                  <a:pt x="692" y="315"/>
                </a:lnTo>
                <a:lnTo>
                  <a:pt x="692" y="315"/>
                </a:lnTo>
                <a:lnTo>
                  <a:pt x="691" y="321"/>
                </a:lnTo>
                <a:lnTo>
                  <a:pt x="689" y="329"/>
                </a:lnTo>
                <a:lnTo>
                  <a:pt x="689" y="329"/>
                </a:lnTo>
                <a:close/>
                <a:moveTo>
                  <a:pt x="470" y="318"/>
                </a:moveTo>
                <a:lnTo>
                  <a:pt x="470" y="318"/>
                </a:lnTo>
                <a:lnTo>
                  <a:pt x="474" y="318"/>
                </a:lnTo>
                <a:lnTo>
                  <a:pt x="477" y="318"/>
                </a:lnTo>
                <a:lnTo>
                  <a:pt x="479" y="317"/>
                </a:lnTo>
                <a:lnTo>
                  <a:pt x="479" y="317"/>
                </a:lnTo>
                <a:lnTo>
                  <a:pt x="473" y="315"/>
                </a:lnTo>
                <a:lnTo>
                  <a:pt x="470" y="317"/>
                </a:lnTo>
                <a:lnTo>
                  <a:pt x="470" y="318"/>
                </a:lnTo>
                <a:lnTo>
                  <a:pt x="470" y="318"/>
                </a:lnTo>
                <a:close/>
                <a:moveTo>
                  <a:pt x="395" y="320"/>
                </a:moveTo>
                <a:lnTo>
                  <a:pt x="395" y="320"/>
                </a:lnTo>
                <a:lnTo>
                  <a:pt x="399" y="323"/>
                </a:lnTo>
                <a:lnTo>
                  <a:pt x="402" y="324"/>
                </a:lnTo>
                <a:lnTo>
                  <a:pt x="412" y="326"/>
                </a:lnTo>
                <a:lnTo>
                  <a:pt x="412" y="326"/>
                </a:lnTo>
                <a:lnTo>
                  <a:pt x="413" y="324"/>
                </a:lnTo>
                <a:lnTo>
                  <a:pt x="415" y="321"/>
                </a:lnTo>
                <a:lnTo>
                  <a:pt x="415" y="321"/>
                </a:lnTo>
                <a:lnTo>
                  <a:pt x="412" y="318"/>
                </a:lnTo>
                <a:lnTo>
                  <a:pt x="407" y="317"/>
                </a:lnTo>
                <a:lnTo>
                  <a:pt x="401" y="317"/>
                </a:lnTo>
                <a:lnTo>
                  <a:pt x="395" y="320"/>
                </a:lnTo>
                <a:lnTo>
                  <a:pt x="395" y="320"/>
                </a:lnTo>
                <a:close/>
                <a:moveTo>
                  <a:pt x="532" y="323"/>
                </a:moveTo>
                <a:lnTo>
                  <a:pt x="532" y="323"/>
                </a:lnTo>
                <a:lnTo>
                  <a:pt x="532" y="321"/>
                </a:lnTo>
                <a:lnTo>
                  <a:pt x="534" y="320"/>
                </a:lnTo>
                <a:lnTo>
                  <a:pt x="534" y="318"/>
                </a:lnTo>
                <a:lnTo>
                  <a:pt x="534" y="318"/>
                </a:lnTo>
                <a:lnTo>
                  <a:pt x="532" y="317"/>
                </a:lnTo>
                <a:lnTo>
                  <a:pt x="529" y="315"/>
                </a:lnTo>
                <a:lnTo>
                  <a:pt x="529" y="315"/>
                </a:lnTo>
                <a:lnTo>
                  <a:pt x="529" y="320"/>
                </a:lnTo>
                <a:lnTo>
                  <a:pt x="532" y="323"/>
                </a:lnTo>
                <a:lnTo>
                  <a:pt x="532" y="323"/>
                </a:lnTo>
                <a:close/>
                <a:moveTo>
                  <a:pt x="187" y="324"/>
                </a:moveTo>
                <a:lnTo>
                  <a:pt x="187" y="324"/>
                </a:lnTo>
                <a:lnTo>
                  <a:pt x="192" y="324"/>
                </a:lnTo>
                <a:lnTo>
                  <a:pt x="192" y="324"/>
                </a:lnTo>
                <a:lnTo>
                  <a:pt x="191" y="320"/>
                </a:lnTo>
                <a:lnTo>
                  <a:pt x="187" y="317"/>
                </a:lnTo>
                <a:lnTo>
                  <a:pt x="187" y="317"/>
                </a:lnTo>
                <a:lnTo>
                  <a:pt x="187" y="324"/>
                </a:lnTo>
                <a:lnTo>
                  <a:pt x="187" y="324"/>
                </a:lnTo>
                <a:close/>
                <a:moveTo>
                  <a:pt x="720" y="343"/>
                </a:moveTo>
                <a:lnTo>
                  <a:pt x="720" y="343"/>
                </a:lnTo>
                <a:lnTo>
                  <a:pt x="720" y="329"/>
                </a:lnTo>
                <a:lnTo>
                  <a:pt x="718" y="317"/>
                </a:lnTo>
                <a:lnTo>
                  <a:pt x="718" y="317"/>
                </a:lnTo>
                <a:lnTo>
                  <a:pt x="715" y="332"/>
                </a:lnTo>
                <a:lnTo>
                  <a:pt x="717" y="338"/>
                </a:lnTo>
                <a:lnTo>
                  <a:pt x="718" y="341"/>
                </a:lnTo>
                <a:lnTo>
                  <a:pt x="720" y="343"/>
                </a:lnTo>
                <a:lnTo>
                  <a:pt x="720" y="343"/>
                </a:lnTo>
                <a:close/>
                <a:moveTo>
                  <a:pt x="309" y="324"/>
                </a:moveTo>
                <a:lnTo>
                  <a:pt x="309" y="324"/>
                </a:lnTo>
                <a:lnTo>
                  <a:pt x="309" y="321"/>
                </a:lnTo>
                <a:lnTo>
                  <a:pt x="308" y="320"/>
                </a:lnTo>
                <a:lnTo>
                  <a:pt x="308" y="320"/>
                </a:lnTo>
                <a:lnTo>
                  <a:pt x="308" y="320"/>
                </a:lnTo>
                <a:lnTo>
                  <a:pt x="305" y="320"/>
                </a:lnTo>
                <a:lnTo>
                  <a:pt x="299" y="318"/>
                </a:lnTo>
                <a:lnTo>
                  <a:pt x="299" y="318"/>
                </a:lnTo>
                <a:lnTo>
                  <a:pt x="299" y="320"/>
                </a:lnTo>
                <a:lnTo>
                  <a:pt x="300" y="323"/>
                </a:lnTo>
                <a:lnTo>
                  <a:pt x="303" y="324"/>
                </a:lnTo>
                <a:lnTo>
                  <a:pt x="309" y="324"/>
                </a:lnTo>
                <a:lnTo>
                  <a:pt x="309" y="324"/>
                </a:lnTo>
                <a:close/>
                <a:moveTo>
                  <a:pt x="683" y="321"/>
                </a:moveTo>
                <a:lnTo>
                  <a:pt x="685" y="321"/>
                </a:lnTo>
                <a:lnTo>
                  <a:pt x="685" y="321"/>
                </a:lnTo>
                <a:lnTo>
                  <a:pt x="686" y="320"/>
                </a:lnTo>
                <a:lnTo>
                  <a:pt x="686" y="318"/>
                </a:lnTo>
                <a:lnTo>
                  <a:pt x="686" y="318"/>
                </a:lnTo>
                <a:lnTo>
                  <a:pt x="685" y="318"/>
                </a:lnTo>
                <a:lnTo>
                  <a:pt x="685" y="318"/>
                </a:lnTo>
                <a:lnTo>
                  <a:pt x="683" y="320"/>
                </a:lnTo>
                <a:lnTo>
                  <a:pt x="683" y="321"/>
                </a:lnTo>
                <a:lnTo>
                  <a:pt x="683" y="321"/>
                </a:lnTo>
                <a:close/>
                <a:moveTo>
                  <a:pt x="294" y="337"/>
                </a:moveTo>
                <a:lnTo>
                  <a:pt x="294" y="337"/>
                </a:lnTo>
                <a:lnTo>
                  <a:pt x="293" y="327"/>
                </a:lnTo>
                <a:lnTo>
                  <a:pt x="291" y="323"/>
                </a:lnTo>
                <a:lnTo>
                  <a:pt x="290" y="318"/>
                </a:lnTo>
                <a:lnTo>
                  <a:pt x="290" y="318"/>
                </a:lnTo>
                <a:lnTo>
                  <a:pt x="291" y="329"/>
                </a:lnTo>
                <a:lnTo>
                  <a:pt x="294" y="337"/>
                </a:lnTo>
                <a:lnTo>
                  <a:pt x="294" y="337"/>
                </a:lnTo>
                <a:close/>
                <a:moveTo>
                  <a:pt x="430" y="326"/>
                </a:moveTo>
                <a:lnTo>
                  <a:pt x="430" y="326"/>
                </a:lnTo>
                <a:lnTo>
                  <a:pt x="428" y="321"/>
                </a:lnTo>
                <a:lnTo>
                  <a:pt x="424" y="318"/>
                </a:lnTo>
                <a:lnTo>
                  <a:pt x="424" y="318"/>
                </a:lnTo>
                <a:lnTo>
                  <a:pt x="425" y="324"/>
                </a:lnTo>
                <a:lnTo>
                  <a:pt x="427" y="326"/>
                </a:lnTo>
                <a:lnTo>
                  <a:pt x="430" y="326"/>
                </a:lnTo>
                <a:lnTo>
                  <a:pt x="430" y="326"/>
                </a:lnTo>
                <a:close/>
                <a:moveTo>
                  <a:pt x="470" y="324"/>
                </a:moveTo>
                <a:lnTo>
                  <a:pt x="470" y="324"/>
                </a:lnTo>
                <a:lnTo>
                  <a:pt x="471" y="327"/>
                </a:lnTo>
                <a:lnTo>
                  <a:pt x="476" y="330"/>
                </a:lnTo>
                <a:lnTo>
                  <a:pt x="482" y="332"/>
                </a:lnTo>
                <a:lnTo>
                  <a:pt x="486" y="334"/>
                </a:lnTo>
                <a:lnTo>
                  <a:pt x="486" y="334"/>
                </a:lnTo>
                <a:lnTo>
                  <a:pt x="488" y="326"/>
                </a:lnTo>
                <a:lnTo>
                  <a:pt x="488" y="323"/>
                </a:lnTo>
                <a:lnTo>
                  <a:pt x="486" y="318"/>
                </a:lnTo>
                <a:lnTo>
                  <a:pt x="486" y="318"/>
                </a:lnTo>
                <a:lnTo>
                  <a:pt x="483" y="321"/>
                </a:lnTo>
                <a:lnTo>
                  <a:pt x="479" y="323"/>
                </a:lnTo>
                <a:lnTo>
                  <a:pt x="474" y="323"/>
                </a:lnTo>
                <a:lnTo>
                  <a:pt x="470" y="324"/>
                </a:lnTo>
                <a:lnTo>
                  <a:pt x="470" y="324"/>
                </a:lnTo>
                <a:close/>
                <a:moveTo>
                  <a:pt x="148" y="329"/>
                </a:moveTo>
                <a:lnTo>
                  <a:pt x="148" y="329"/>
                </a:lnTo>
                <a:lnTo>
                  <a:pt x="148" y="323"/>
                </a:lnTo>
                <a:lnTo>
                  <a:pt x="146" y="321"/>
                </a:lnTo>
                <a:lnTo>
                  <a:pt x="145" y="320"/>
                </a:lnTo>
                <a:lnTo>
                  <a:pt x="145" y="320"/>
                </a:lnTo>
                <a:lnTo>
                  <a:pt x="145" y="324"/>
                </a:lnTo>
                <a:lnTo>
                  <a:pt x="146" y="327"/>
                </a:lnTo>
                <a:lnTo>
                  <a:pt x="148" y="329"/>
                </a:lnTo>
                <a:lnTo>
                  <a:pt x="148" y="329"/>
                </a:lnTo>
                <a:close/>
                <a:moveTo>
                  <a:pt x="180" y="324"/>
                </a:moveTo>
                <a:lnTo>
                  <a:pt x="180" y="324"/>
                </a:lnTo>
                <a:lnTo>
                  <a:pt x="181" y="323"/>
                </a:lnTo>
                <a:lnTo>
                  <a:pt x="181" y="323"/>
                </a:lnTo>
                <a:lnTo>
                  <a:pt x="181" y="321"/>
                </a:lnTo>
                <a:lnTo>
                  <a:pt x="181" y="320"/>
                </a:lnTo>
                <a:lnTo>
                  <a:pt x="181" y="320"/>
                </a:lnTo>
                <a:lnTo>
                  <a:pt x="180" y="321"/>
                </a:lnTo>
                <a:lnTo>
                  <a:pt x="178" y="323"/>
                </a:lnTo>
                <a:lnTo>
                  <a:pt x="180" y="324"/>
                </a:lnTo>
                <a:lnTo>
                  <a:pt x="180" y="324"/>
                </a:lnTo>
                <a:close/>
                <a:moveTo>
                  <a:pt x="226" y="321"/>
                </a:moveTo>
                <a:lnTo>
                  <a:pt x="226" y="321"/>
                </a:lnTo>
                <a:lnTo>
                  <a:pt x="230" y="321"/>
                </a:lnTo>
                <a:lnTo>
                  <a:pt x="232" y="321"/>
                </a:lnTo>
                <a:lnTo>
                  <a:pt x="233" y="320"/>
                </a:lnTo>
                <a:lnTo>
                  <a:pt x="233" y="320"/>
                </a:lnTo>
                <a:lnTo>
                  <a:pt x="229" y="320"/>
                </a:lnTo>
                <a:lnTo>
                  <a:pt x="226" y="321"/>
                </a:lnTo>
                <a:lnTo>
                  <a:pt x="226" y="321"/>
                </a:lnTo>
                <a:close/>
                <a:moveTo>
                  <a:pt x="285" y="326"/>
                </a:moveTo>
                <a:lnTo>
                  <a:pt x="285" y="326"/>
                </a:lnTo>
                <a:lnTo>
                  <a:pt x="285" y="323"/>
                </a:lnTo>
                <a:lnTo>
                  <a:pt x="284" y="321"/>
                </a:lnTo>
                <a:lnTo>
                  <a:pt x="284" y="321"/>
                </a:lnTo>
                <a:lnTo>
                  <a:pt x="284" y="321"/>
                </a:lnTo>
                <a:lnTo>
                  <a:pt x="284" y="323"/>
                </a:lnTo>
                <a:lnTo>
                  <a:pt x="284" y="324"/>
                </a:lnTo>
                <a:lnTo>
                  <a:pt x="284" y="326"/>
                </a:lnTo>
                <a:lnTo>
                  <a:pt x="285" y="326"/>
                </a:lnTo>
                <a:lnTo>
                  <a:pt x="285" y="326"/>
                </a:lnTo>
                <a:close/>
                <a:moveTo>
                  <a:pt x="355" y="326"/>
                </a:moveTo>
                <a:lnTo>
                  <a:pt x="355" y="326"/>
                </a:lnTo>
                <a:lnTo>
                  <a:pt x="355" y="327"/>
                </a:lnTo>
                <a:lnTo>
                  <a:pt x="355" y="327"/>
                </a:lnTo>
                <a:lnTo>
                  <a:pt x="361" y="329"/>
                </a:lnTo>
                <a:lnTo>
                  <a:pt x="367" y="329"/>
                </a:lnTo>
                <a:lnTo>
                  <a:pt x="367" y="329"/>
                </a:lnTo>
                <a:lnTo>
                  <a:pt x="367" y="326"/>
                </a:lnTo>
                <a:lnTo>
                  <a:pt x="367" y="321"/>
                </a:lnTo>
                <a:lnTo>
                  <a:pt x="367" y="321"/>
                </a:lnTo>
                <a:lnTo>
                  <a:pt x="360" y="321"/>
                </a:lnTo>
                <a:lnTo>
                  <a:pt x="357" y="323"/>
                </a:lnTo>
                <a:lnTo>
                  <a:pt x="355" y="326"/>
                </a:lnTo>
                <a:lnTo>
                  <a:pt x="355" y="326"/>
                </a:lnTo>
                <a:close/>
                <a:moveTo>
                  <a:pt x="541" y="326"/>
                </a:moveTo>
                <a:lnTo>
                  <a:pt x="541" y="326"/>
                </a:lnTo>
                <a:lnTo>
                  <a:pt x="543" y="324"/>
                </a:lnTo>
                <a:lnTo>
                  <a:pt x="544" y="324"/>
                </a:lnTo>
                <a:lnTo>
                  <a:pt x="544" y="321"/>
                </a:lnTo>
                <a:lnTo>
                  <a:pt x="544" y="321"/>
                </a:lnTo>
                <a:lnTo>
                  <a:pt x="541" y="321"/>
                </a:lnTo>
                <a:lnTo>
                  <a:pt x="541" y="321"/>
                </a:lnTo>
                <a:lnTo>
                  <a:pt x="541" y="326"/>
                </a:lnTo>
                <a:lnTo>
                  <a:pt x="541" y="326"/>
                </a:lnTo>
                <a:close/>
                <a:moveTo>
                  <a:pt x="627" y="346"/>
                </a:moveTo>
                <a:lnTo>
                  <a:pt x="627" y="346"/>
                </a:lnTo>
                <a:lnTo>
                  <a:pt x="628" y="346"/>
                </a:lnTo>
                <a:lnTo>
                  <a:pt x="630" y="344"/>
                </a:lnTo>
                <a:lnTo>
                  <a:pt x="633" y="341"/>
                </a:lnTo>
                <a:lnTo>
                  <a:pt x="633" y="341"/>
                </a:lnTo>
                <a:lnTo>
                  <a:pt x="633" y="335"/>
                </a:lnTo>
                <a:lnTo>
                  <a:pt x="633" y="329"/>
                </a:lnTo>
                <a:lnTo>
                  <a:pt x="631" y="324"/>
                </a:lnTo>
                <a:lnTo>
                  <a:pt x="630" y="323"/>
                </a:lnTo>
                <a:lnTo>
                  <a:pt x="628" y="321"/>
                </a:lnTo>
                <a:lnTo>
                  <a:pt x="628" y="321"/>
                </a:lnTo>
                <a:lnTo>
                  <a:pt x="627" y="346"/>
                </a:lnTo>
                <a:lnTo>
                  <a:pt x="627" y="346"/>
                </a:lnTo>
                <a:close/>
                <a:moveTo>
                  <a:pt x="657" y="346"/>
                </a:moveTo>
                <a:lnTo>
                  <a:pt x="657" y="346"/>
                </a:lnTo>
                <a:lnTo>
                  <a:pt x="663" y="344"/>
                </a:lnTo>
                <a:lnTo>
                  <a:pt x="663" y="344"/>
                </a:lnTo>
                <a:lnTo>
                  <a:pt x="663" y="330"/>
                </a:lnTo>
                <a:lnTo>
                  <a:pt x="663" y="326"/>
                </a:lnTo>
                <a:lnTo>
                  <a:pt x="660" y="321"/>
                </a:lnTo>
                <a:lnTo>
                  <a:pt x="660" y="321"/>
                </a:lnTo>
                <a:lnTo>
                  <a:pt x="659" y="335"/>
                </a:lnTo>
                <a:lnTo>
                  <a:pt x="657" y="346"/>
                </a:lnTo>
                <a:lnTo>
                  <a:pt x="657" y="346"/>
                </a:lnTo>
                <a:close/>
                <a:moveTo>
                  <a:pt x="669" y="324"/>
                </a:moveTo>
                <a:lnTo>
                  <a:pt x="669" y="324"/>
                </a:lnTo>
                <a:lnTo>
                  <a:pt x="669" y="327"/>
                </a:lnTo>
                <a:lnTo>
                  <a:pt x="671" y="330"/>
                </a:lnTo>
                <a:lnTo>
                  <a:pt x="671" y="334"/>
                </a:lnTo>
                <a:lnTo>
                  <a:pt x="674" y="335"/>
                </a:lnTo>
                <a:lnTo>
                  <a:pt x="674" y="335"/>
                </a:lnTo>
                <a:lnTo>
                  <a:pt x="671" y="326"/>
                </a:lnTo>
                <a:lnTo>
                  <a:pt x="671" y="323"/>
                </a:lnTo>
                <a:lnTo>
                  <a:pt x="669" y="324"/>
                </a:lnTo>
                <a:lnTo>
                  <a:pt x="669" y="324"/>
                </a:lnTo>
                <a:close/>
                <a:moveTo>
                  <a:pt x="335" y="324"/>
                </a:moveTo>
                <a:lnTo>
                  <a:pt x="335" y="324"/>
                </a:lnTo>
                <a:lnTo>
                  <a:pt x="338" y="326"/>
                </a:lnTo>
                <a:lnTo>
                  <a:pt x="340" y="327"/>
                </a:lnTo>
                <a:lnTo>
                  <a:pt x="341" y="330"/>
                </a:lnTo>
                <a:lnTo>
                  <a:pt x="343" y="332"/>
                </a:lnTo>
                <a:lnTo>
                  <a:pt x="343" y="332"/>
                </a:lnTo>
                <a:lnTo>
                  <a:pt x="346" y="329"/>
                </a:lnTo>
                <a:lnTo>
                  <a:pt x="346" y="329"/>
                </a:lnTo>
                <a:lnTo>
                  <a:pt x="348" y="326"/>
                </a:lnTo>
                <a:lnTo>
                  <a:pt x="348" y="326"/>
                </a:lnTo>
                <a:lnTo>
                  <a:pt x="345" y="323"/>
                </a:lnTo>
                <a:lnTo>
                  <a:pt x="345" y="323"/>
                </a:lnTo>
                <a:lnTo>
                  <a:pt x="340" y="323"/>
                </a:lnTo>
                <a:lnTo>
                  <a:pt x="337" y="323"/>
                </a:lnTo>
                <a:lnTo>
                  <a:pt x="335" y="324"/>
                </a:lnTo>
                <a:lnTo>
                  <a:pt x="335" y="324"/>
                </a:lnTo>
                <a:close/>
                <a:moveTo>
                  <a:pt x="503" y="327"/>
                </a:moveTo>
                <a:lnTo>
                  <a:pt x="503" y="327"/>
                </a:lnTo>
                <a:lnTo>
                  <a:pt x="506" y="335"/>
                </a:lnTo>
                <a:lnTo>
                  <a:pt x="512" y="341"/>
                </a:lnTo>
                <a:lnTo>
                  <a:pt x="512" y="341"/>
                </a:lnTo>
                <a:lnTo>
                  <a:pt x="514" y="340"/>
                </a:lnTo>
                <a:lnTo>
                  <a:pt x="514" y="337"/>
                </a:lnTo>
                <a:lnTo>
                  <a:pt x="514" y="332"/>
                </a:lnTo>
                <a:lnTo>
                  <a:pt x="511" y="326"/>
                </a:lnTo>
                <a:lnTo>
                  <a:pt x="506" y="323"/>
                </a:lnTo>
                <a:lnTo>
                  <a:pt x="506" y="323"/>
                </a:lnTo>
                <a:lnTo>
                  <a:pt x="505" y="326"/>
                </a:lnTo>
                <a:lnTo>
                  <a:pt x="503" y="327"/>
                </a:lnTo>
                <a:lnTo>
                  <a:pt x="503" y="327"/>
                </a:lnTo>
                <a:close/>
                <a:moveTo>
                  <a:pt x="117" y="405"/>
                </a:moveTo>
                <a:lnTo>
                  <a:pt x="117" y="405"/>
                </a:lnTo>
                <a:lnTo>
                  <a:pt x="120" y="402"/>
                </a:lnTo>
                <a:lnTo>
                  <a:pt x="122" y="399"/>
                </a:lnTo>
                <a:lnTo>
                  <a:pt x="125" y="393"/>
                </a:lnTo>
                <a:lnTo>
                  <a:pt x="125" y="385"/>
                </a:lnTo>
                <a:lnTo>
                  <a:pt x="125" y="378"/>
                </a:lnTo>
                <a:lnTo>
                  <a:pt x="125" y="378"/>
                </a:lnTo>
                <a:lnTo>
                  <a:pt x="125" y="349"/>
                </a:lnTo>
                <a:lnTo>
                  <a:pt x="123" y="335"/>
                </a:lnTo>
                <a:lnTo>
                  <a:pt x="122" y="323"/>
                </a:lnTo>
                <a:lnTo>
                  <a:pt x="122" y="323"/>
                </a:lnTo>
                <a:lnTo>
                  <a:pt x="117" y="330"/>
                </a:lnTo>
                <a:lnTo>
                  <a:pt x="116" y="341"/>
                </a:lnTo>
                <a:lnTo>
                  <a:pt x="114" y="352"/>
                </a:lnTo>
                <a:lnTo>
                  <a:pt x="116" y="363"/>
                </a:lnTo>
                <a:lnTo>
                  <a:pt x="117" y="384"/>
                </a:lnTo>
                <a:lnTo>
                  <a:pt x="117" y="395"/>
                </a:lnTo>
                <a:lnTo>
                  <a:pt x="117" y="405"/>
                </a:lnTo>
                <a:lnTo>
                  <a:pt x="117" y="405"/>
                </a:lnTo>
                <a:close/>
                <a:moveTo>
                  <a:pt x="619" y="323"/>
                </a:moveTo>
                <a:lnTo>
                  <a:pt x="619" y="323"/>
                </a:lnTo>
                <a:lnTo>
                  <a:pt x="613" y="329"/>
                </a:lnTo>
                <a:lnTo>
                  <a:pt x="613" y="329"/>
                </a:lnTo>
                <a:lnTo>
                  <a:pt x="614" y="337"/>
                </a:lnTo>
                <a:lnTo>
                  <a:pt x="616" y="343"/>
                </a:lnTo>
                <a:lnTo>
                  <a:pt x="616" y="343"/>
                </a:lnTo>
                <a:lnTo>
                  <a:pt x="619" y="340"/>
                </a:lnTo>
                <a:lnTo>
                  <a:pt x="620" y="334"/>
                </a:lnTo>
                <a:lnTo>
                  <a:pt x="620" y="327"/>
                </a:lnTo>
                <a:lnTo>
                  <a:pt x="619" y="323"/>
                </a:lnTo>
                <a:lnTo>
                  <a:pt x="619" y="323"/>
                </a:lnTo>
                <a:close/>
                <a:moveTo>
                  <a:pt x="61" y="364"/>
                </a:moveTo>
                <a:lnTo>
                  <a:pt x="61" y="364"/>
                </a:lnTo>
                <a:lnTo>
                  <a:pt x="64" y="361"/>
                </a:lnTo>
                <a:lnTo>
                  <a:pt x="65" y="358"/>
                </a:lnTo>
                <a:lnTo>
                  <a:pt x="65" y="352"/>
                </a:lnTo>
                <a:lnTo>
                  <a:pt x="64" y="346"/>
                </a:lnTo>
                <a:lnTo>
                  <a:pt x="62" y="340"/>
                </a:lnTo>
                <a:lnTo>
                  <a:pt x="62" y="340"/>
                </a:lnTo>
                <a:lnTo>
                  <a:pt x="61" y="330"/>
                </a:lnTo>
                <a:lnTo>
                  <a:pt x="59" y="326"/>
                </a:lnTo>
                <a:lnTo>
                  <a:pt x="58" y="324"/>
                </a:lnTo>
                <a:lnTo>
                  <a:pt x="58" y="324"/>
                </a:lnTo>
                <a:lnTo>
                  <a:pt x="58" y="344"/>
                </a:lnTo>
                <a:lnTo>
                  <a:pt x="59" y="355"/>
                </a:lnTo>
                <a:lnTo>
                  <a:pt x="61" y="364"/>
                </a:lnTo>
                <a:lnTo>
                  <a:pt x="61" y="364"/>
                </a:lnTo>
                <a:close/>
                <a:moveTo>
                  <a:pt x="274" y="340"/>
                </a:moveTo>
                <a:lnTo>
                  <a:pt x="274" y="340"/>
                </a:lnTo>
                <a:lnTo>
                  <a:pt x="279" y="340"/>
                </a:lnTo>
                <a:lnTo>
                  <a:pt x="282" y="338"/>
                </a:lnTo>
                <a:lnTo>
                  <a:pt x="282" y="338"/>
                </a:lnTo>
                <a:lnTo>
                  <a:pt x="280" y="334"/>
                </a:lnTo>
                <a:lnTo>
                  <a:pt x="277" y="330"/>
                </a:lnTo>
                <a:lnTo>
                  <a:pt x="273" y="324"/>
                </a:lnTo>
                <a:lnTo>
                  <a:pt x="273" y="324"/>
                </a:lnTo>
                <a:lnTo>
                  <a:pt x="274" y="332"/>
                </a:lnTo>
                <a:lnTo>
                  <a:pt x="274" y="340"/>
                </a:lnTo>
                <a:lnTo>
                  <a:pt x="274" y="340"/>
                </a:lnTo>
                <a:close/>
                <a:moveTo>
                  <a:pt x="549" y="326"/>
                </a:moveTo>
                <a:lnTo>
                  <a:pt x="549" y="326"/>
                </a:lnTo>
                <a:lnTo>
                  <a:pt x="550" y="327"/>
                </a:lnTo>
                <a:lnTo>
                  <a:pt x="550" y="326"/>
                </a:lnTo>
                <a:lnTo>
                  <a:pt x="550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6"/>
                </a:lnTo>
                <a:lnTo>
                  <a:pt x="549" y="326"/>
                </a:lnTo>
                <a:close/>
                <a:moveTo>
                  <a:pt x="152" y="335"/>
                </a:moveTo>
                <a:lnTo>
                  <a:pt x="152" y="335"/>
                </a:lnTo>
                <a:lnTo>
                  <a:pt x="154" y="332"/>
                </a:lnTo>
                <a:lnTo>
                  <a:pt x="154" y="329"/>
                </a:lnTo>
                <a:lnTo>
                  <a:pt x="154" y="324"/>
                </a:lnTo>
                <a:lnTo>
                  <a:pt x="154" y="324"/>
                </a:lnTo>
                <a:lnTo>
                  <a:pt x="151" y="324"/>
                </a:lnTo>
                <a:lnTo>
                  <a:pt x="151" y="324"/>
                </a:lnTo>
                <a:lnTo>
                  <a:pt x="152" y="329"/>
                </a:lnTo>
                <a:lnTo>
                  <a:pt x="152" y="335"/>
                </a:lnTo>
                <a:lnTo>
                  <a:pt x="152" y="335"/>
                </a:lnTo>
                <a:close/>
                <a:moveTo>
                  <a:pt x="250" y="327"/>
                </a:moveTo>
                <a:lnTo>
                  <a:pt x="250" y="327"/>
                </a:lnTo>
                <a:lnTo>
                  <a:pt x="250" y="337"/>
                </a:lnTo>
                <a:lnTo>
                  <a:pt x="252" y="340"/>
                </a:lnTo>
                <a:lnTo>
                  <a:pt x="253" y="344"/>
                </a:lnTo>
                <a:lnTo>
                  <a:pt x="253" y="344"/>
                </a:lnTo>
                <a:lnTo>
                  <a:pt x="258" y="334"/>
                </a:lnTo>
                <a:lnTo>
                  <a:pt x="259" y="329"/>
                </a:lnTo>
                <a:lnTo>
                  <a:pt x="259" y="324"/>
                </a:lnTo>
                <a:lnTo>
                  <a:pt x="259" y="324"/>
                </a:lnTo>
                <a:lnTo>
                  <a:pt x="258" y="326"/>
                </a:lnTo>
                <a:lnTo>
                  <a:pt x="255" y="327"/>
                </a:lnTo>
                <a:lnTo>
                  <a:pt x="250" y="327"/>
                </a:lnTo>
                <a:lnTo>
                  <a:pt x="250" y="327"/>
                </a:lnTo>
                <a:close/>
                <a:moveTo>
                  <a:pt x="255" y="355"/>
                </a:moveTo>
                <a:lnTo>
                  <a:pt x="255" y="355"/>
                </a:lnTo>
                <a:lnTo>
                  <a:pt x="259" y="356"/>
                </a:lnTo>
                <a:lnTo>
                  <a:pt x="261" y="355"/>
                </a:lnTo>
                <a:lnTo>
                  <a:pt x="261" y="355"/>
                </a:lnTo>
                <a:lnTo>
                  <a:pt x="261" y="350"/>
                </a:lnTo>
                <a:lnTo>
                  <a:pt x="262" y="346"/>
                </a:lnTo>
                <a:lnTo>
                  <a:pt x="265" y="344"/>
                </a:lnTo>
                <a:lnTo>
                  <a:pt x="270" y="343"/>
                </a:lnTo>
                <a:lnTo>
                  <a:pt x="270" y="343"/>
                </a:lnTo>
                <a:lnTo>
                  <a:pt x="270" y="332"/>
                </a:lnTo>
                <a:lnTo>
                  <a:pt x="268" y="327"/>
                </a:lnTo>
                <a:lnTo>
                  <a:pt x="267" y="324"/>
                </a:lnTo>
                <a:lnTo>
                  <a:pt x="267" y="324"/>
                </a:lnTo>
                <a:lnTo>
                  <a:pt x="261" y="340"/>
                </a:lnTo>
                <a:lnTo>
                  <a:pt x="258" y="347"/>
                </a:lnTo>
                <a:lnTo>
                  <a:pt x="255" y="355"/>
                </a:lnTo>
                <a:lnTo>
                  <a:pt x="255" y="355"/>
                </a:lnTo>
                <a:close/>
                <a:moveTo>
                  <a:pt x="770" y="358"/>
                </a:moveTo>
                <a:lnTo>
                  <a:pt x="770" y="358"/>
                </a:lnTo>
                <a:lnTo>
                  <a:pt x="768" y="376"/>
                </a:lnTo>
                <a:lnTo>
                  <a:pt x="768" y="385"/>
                </a:lnTo>
                <a:lnTo>
                  <a:pt x="768" y="395"/>
                </a:lnTo>
                <a:lnTo>
                  <a:pt x="768" y="395"/>
                </a:lnTo>
                <a:lnTo>
                  <a:pt x="771" y="404"/>
                </a:lnTo>
                <a:lnTo>
                  <a:pt x="774" y="408"/>
                </a:lnTo>
                <a:lnTo>
                  <a:pt x="774" y="413"/>
                </a:lnTo>
                <a:lnTo>
                  <a:pt x="774" y="413"/>
                </a:lnTo>
                <a:lnTo>
                  <a:pt x="778" y="390"/>
                </a:lnTo>
                <a:lnTo>
                  <a:pt x="778" y="367"/>
                </a:lnTo>
                <a:lnTo>
                  <a:pt x="774" y="346"/>
                </a:lnTo>
                <a:lnTo>
                  <a:pt x="771" y="335"/>
                </a:lnTo>
                <a:lnTo>
                  <a:pt x="768" y="324"/>
                </a:lnTo>
                <a:lnTo>
                  <a:pt x="768" y="324"/>
                </a:lnTo>
                <a:lnTo>
                  <a:pt x="768" y="341"/>
                </a:lnTo>
                <a:lnTo>
                  <a:pt x="770" y="358"/>
                </a:lnTo>
                <a:lnTo>
                  <a:pt x="770" y="358"/>
                </a:lnTo>
                <a:close/>
                <a:moveTo>
                  <a:pt x="159" y="326"/>
                </a:moveTo>
                <a:lnTo>
                  <a:pt x="159" y="326"/>
                </a:lnTo>
                <a:lnTo>
                  <a:pt x="159" y="334"/>
                </a:lnTo>
                <a:lnTo>
                  <a:pt x="159" y="341"/>
                </a:lnTo>
                <a:lnTo>
                  <a:pt x="159" y="341"/>
                </a:lnTo>
                <a:lnTo>
                  <a:pt x="162" y="340"/>
                </a:lnTo>
                <a:lnTo>
                  <a:pt x="163" y="335"/>
                </a:lnTo>
                <a:lnTo>
                  <a:pt x="165" y="326"/>
                </a:lnTo>
                <a:lnTo>
                  <a:pt x="165" y="326"/>
                </a:lnTo>
                <a:lnTo>
                  <a:pt x="162" y="326"/>
                </a:lnTo>
                <a:lnTo>
                  <a:pt x="159" y="326"/>
                </a:lnTo>
                <a:lnTo>
                  <a:pt x="159" y="326"/>
                </a:lnTo>
                <a:close/>
                <a:moveTo>
                  <a:pt x="389" y="334"/>
                </a:moveTo>
                <a:lnTo>
                  <a:pt x="389" y="334"/>
                </a:lnTo>
                <a:lnTo>
                  <a:pt x="387" y="327"/>
                </a:lnTo>
                <a:lnTo>
                  <a:pt x="387" y="326"/>
                </a:lnTo>
                <a:lnTo>
                  <a:pt x="384" y="326"/>
                </a:lnTo>
                <a:lnTo>
                  <a:pt x="384" y="326"/>
                </a:lnTo>
                <a:lnTo>
                  <a:pt x="384" y="330"/>
                </a:lnTo>
                <a:lnTo>
                  <a:pt x="386" y="332"/>
                </a:lnTo>
                <a:lnTo>
                  <a:pt x="389" y="334"/>
                </a:lnTo>
                <a:lnTo>
                  <a:pt x="389" y="334"/>
                </a:lnTo>
                <a:close/>
                <a:moveTo>
                  <a:pt x="573" y="330"/>
                </a:moveTo>
                <a:lnTo>
                  <a:pt x="573" y="330"/>
                </a:lnTo>
                <a:lnTo>
                  <a:pt x="573" y="327"/>
                </a:lnTo>
                <a:lnTo>
                  <a:pt x="573" y="326"/>
                </a:lnTo>
                <a:lnTo>
                  <a:pt x="572" y="326"/>
                </a:lnTo>
                <a:lnTo>
                  <a:pt x="572" y="326"/>
                </a:lnTo>
                <a:lnTo>
                  <a:pt x="573" y="327"/>
                </a:lnTo>
                <a:lnTo>
                  <a:pt x="573" y="330"/>
                </a:lnTo>
                <a:lnTo>
                  <a:pt x="573" y="330"/>
                </a:lnTo>
                <a:close/>
                <a:moveTo>
                  <a:pt x="209" y="334"/>
                </a:moveTo>
                <a:lnTo>
                  <a:pt x="209" y="334"/>
                </a:lnTo>
                <a:lnTo>
                  <a:pt x="210" y="332"/>
                </a:lnTo>
                <a:lnTo>
                  <a:pt x="212" y="330"/>
                </a:lnTo>
                <a:lnTo>
                  <a:pt x="212" y="330"/>
                </a:lnTo>
                <a:lnTo>
                  <a:pt x="210" y="329"/>
                </a:lnTo>
                <a:lnTo>
                  <a:pt x="210" y="329"/>
                </a:lnTo>
                <a:lnTo>
                  <a:pt x="212" y="326"/>
                </a:lnTo>
                <a:lnTo>
                  <a:pt x="212" y="326"/>
                </a:lnTo>
                <a:lnTo>
                  <a:pt x="209" y="326"/>
                </a:lnTo>
                <a:lnTo>
                  <a:pt x="209" y="326"/>
                </a:lnTo>
                <a:lnTo>
                  <a:pt x="209" y="329"/>
                </a:lnTo>
                <a:lnTo>
                  <a:pt x="207" y="332"/>
                </a:lnTo>
                <a:lnTo>
                  <a:pt x="209" y="334"/>
                </a:lnTo>
                <a:lnTo>
                  <a:pt x="209" y="334"/>
                </a:lnTo>
                <a:close/>
                <a:moveTo>
                  <a:pt x="305" y="338"/>
                </a:moveTo>
                <a:lnTo>
                  <a:pt x="305" y="338"/>
                </a:lnTo>
                <a:lnTo>
                  <a:pt x="308" y="337"/>
                </a:lnTo>
                <a:lnTo>
                  <a:pt x="309" y="335"/>
                </a:lnTo>
                <a:lnTo>
                  <a:pt x="309" y="335"/>
                </a:lnTo>
                <a:lnTo>
                  <a:pt x="309" y="330"/>
                </a:lnTo>
                <a:lnTo>
                  <a:pt x="308" y="327"/>
                </a:lnTo>
                <a:lnTo>
                  <a:pt x="308" y="327"/>
                </a:lnTo>
                <a:lnTo>
                  <a:pt x="305" y="327"/>
                </a:lnTo>
                <a:lnTo>
                  <a:pt x="300" y="326"/>
                </a:lnTo>
                <a:lnTo>
                  <a:pt x="300" y="326"/>
                </a:lnTo>
                <a:lnTo>
                  <a:pt x="302" y="332"/>
                </a:lnTo>
                <a:lnTo>
                  <a:pt x="303" y="337"/>
                </a:lnTo>
                <a:lnTo>
                  <a:pt x="305" y="338"/>
                </a:lnTo>
                <a:lnTo>
                  <a:pt x="305" y="338"/>
                </a:lnTo>
                <a:close/>
                <a:moveTo>
                  <a:pt x="335" y="340"/>
                </a:moveTo>
                <a:lnTo>
                  <a:pt x="335" y="340"/>
                </a:lnTo>
                <a:lnTo>
                  <a:pt x="338" y="338"/>
                </a:lnTo>
                <a:lnTo>
                  <a:pt x="340" y="337"/>
                </a:lnTo>
                <a:lnTo>
                  <a:pt x="340" y="337"/>
                </a:lnTo>
                <a:lnTo>
                  <a:pt x="337" y="330"/>
                </a:lnTo>
                <a:lnTo>
                  <a:pt x="332" y="326"/>
                </a:lnTo>
                <a:lnTo>
                  <a:pt x="332" y="326"/>
                </a:lnTo>
                <a:lnTo>
                  <a:pt x="335" y="340"/>
                </a:lnTo>
                <a:lnTo>
                  <a:pt x="335" y="340"/>
                </a:lnTo>
                <a:close/>
                <a:moveTo>
                  <a:pt x="450" y="326"/>
                </a:moveTo>
                <a:lnTo>
                  <a:pt x="450" y="326"/>
                </a:lnTo>
                <a:lnTo>
                  <a:pt x="450" y="330"/>
                </a:lnTo>
                <a:lnTo>
                  <a:pt x="450" y="330"/>
                </a:lnTo>
                <a:lnTo>
                  <a:pt x="453" y="329"/>
                </a:lnTo>
                <a:lnTo>
                  <a:pt x="454" y="326"/>
                </a:lnTo>
                <a:lnTo>
                  <a:pt x="454" y="326"/>
                </a:lnTo>
                <a:lnTo>
                  <a:pt x="450" y="326"/>
                </a:lnTo>
                <a:lnTo>
                  <a:pt x="450" y="326"/>
                </a:lnTo>
                <a:close/>
                <a:moveTo>
                  <a:pt x="187" y="327"/>
                </a:moveTo>
                <a:lnTo>
                  <a:pt x="187" y="327"/>
                </a:lnTo>
                <a:lnTo>
                  <a:pt x="189" y="329"/>
                </a:lnTo>
                <a:lnTo>
                  <a:pt x="191" y="329"/>
                </a:lnTo>
                <a:lnTo>
                  <a:pt x="192" y="327"/>
                </a:lnTo>
                <a:lnTo>
                  <a:pt x="192" y="326"/>
                </a:lnTo>
                <a:lnTo>
                  <a:pt x="192" y="326"/>
                </a:lnTo>
                <a:lnTo>
                  <a:pt x="189" y="326"/>
                </a:lnTo>
                <a:lnTo>
                  <a:pt x="187" y="327"/>
                </a:lnTo>
                <a:lnTo>
                  <a:pt x="187" y="327"/>
                </a:lnTo>
                <a:lnTo>
                  <a:pt x="187" y="327"/>
                </a:lnTo>
                <a:close/>
                <a:moveTo>
                  <a:pt x="399" y="330"/>
                </a:moveTo>
                <a:lnTo>
                  <a:pt x="399" y="330"/>
                </a:lnTo>
                <a:lnTo>
                  <a:pt x="404" y="330"/>
                </a:lnTo>
                <a:lnTo>
                  <a:pt x="406" y="329"/>
                </a:lnTo>
                <a:lnTo>
                  <a:pt x="406" y="327"/>
                </a:lnTo>
                <a:lnTo>
                  <a:pt x="406" y="327"/>
                </a:lnTo>
                <a:lnTo>
                  <a:pt x="402" y="327"/>
                </a:lnTo>
                <a:lnTo>
                  <a:pt x="398" y="326"/>
                </a:lnTo>
                <a:lnTo>
                  <a:pt x="398" y="326"/>
                </a:lnTo>
                <a:lnTo>
                  <a:pt x="398" y="329"/>
                </a:lnTo>
                <a:lnTo>
                  <a:pt x="399" y="330"/>
                </a:lnTo>
                <a:lnTo>
                  <a:pt x="399" y="330"/>
                </a:lnTo>
                <a:close/>
                <a:moveTo>
                  <a:pt x="49" y="385"/>
                </a:moveTo>
                <a:lnTo>
                  <a:pt x="49" y="385"/>
                </a:lnTo>
                <a:lnTo>
                  <a:pt x="50" y="379"/>
                </a:lnTo>
                <a:lnTo>
                  <a:pt x="52" y="372"/>
                </a:lnTo>
                <a:lnTo>
                  <a:pt x="49" y="356"/>
                </a:lnTo>
                <a:lnTo>
                  <a:pt x="49" y="356"/>
                </a:lnTo>
                <a:lnTo>
                  <a:pt x="47" y="340"/>
                </a:lnTo>
                <a:lnTo>
                  <a:pt x="47" y="332"/>
                </a:lnTo>
                <a:lnTo>
                  <a:pt x="46" y="327"/>
                </a:lnTo>
                <a:lnTo>
                  <a:pt x="46" y="327"/>
                </a:lnTo>
                <a:lnTo>
                  <a:pt x="49" y="385"/>
                </a:lnTo>
                <a:lnTo>
                  <a:pt x="49" y="385"/>
                </a:lnTo>
                <a:close/>
                <a:moveTo>
                  <a:pt x="84" y="350"/>
                </a:moveTo>
                <a:lnTo>
                  <a:pt x="84" y="350"/>
                </a:lnTo>
                <a:lnTo>
                  <a:pt x="84" y="369"/>
                </a:lnTo>
                <a:lnTo>
                  <a:pt x="85" y="382"/>
                </a:lnTo>
                <a:lnTo>
                  <a:pt x="85" y="382"/>
                </a:lnTo>
                <a:lnTo>
                  <a:pt x="88" y="379"/>
                </a:lnTo>
                <a:lnTo>
                  <a:pt x="88" y="375"/>
                </a:lnTo>
                <a:lnTo>
                  <a:pt x="87" y="366"/>
                </a:lnTo>
                <a:lnTo>
                  <a:pt x="87" y="366"/>
                </a:lnTo>
                <a:lnTo>
                  <a:pt x="88" y="363"/>
                </a:lnTo>
                <a:lnTo>
                  <a:pt x="88" y="358"/>
                </a:lnTo>
                <a:lnTo>
                  <a:pt x="88" y="358"/>
                </a:lnTo>
                <a:lnTo>
                  <a:pt x="87" y="358"/>
                </a:lnTo>
                <a:lnTo>
                  <a:pt x="85" y="358"/>
                </a:lnTo>
                <a:lnTo>
                  <a:pt x="85" y="356"/>
                </a:lnTo>
                <a:lnTo>
                  <a:pt x="85" y="356"/>
                </a:lnTo>
                <a:lnTo>
                  <a:pt x="85" y="341"/>
                </a:lnTo>
                <a:lnTo>
                  <a:pt x="82" y="327"/>
                </a:lnTo>
                <a:lnTo>
                  <a:pt x="82" y="327"/>
                </a:lnTo>
                <a:lnTo>
                  <a:pt x="81" y="332"/>
                </a:lnTo>
                <a:lnTo>
                  <a:pt x="81" y="338"/>
                </a:lnTo>
                <a:lnTo>
                  <a:pt x="84" y="350"/>
                </a:lnTo>
                <a:lnTo>
                  <a:pt x="84" y="350"/>
                </a:lnTo>
                <a:close/>
                <a:moveTo>
                  <a:pt x="137" y="356"/>
                </a:moveTo>
                <a:lnTo>
                  <a:pt x="137" y="356"/>
                </a:lnTo>
                <a:lnTo>
                  <a:pt x="142" y="353"/>
                </a:lnTo>
                <a:lnTo>
                  <a:pt x="145" y="349"/>
                </a:lnTo>
                <a:lnTo>
                  <a:pt x="145" y="349"/>
                </a:lnTo>
                <a:lnTo>
                  <a:pt x="143" y="338"/>
                </a:lnTo>
                <a:lnTo>
                  <a:pt x="142" y="332"/>
                </a:lnTo>
                <a:lnTo>
                  <a:pt x="140" y="327"/>
                </a:lnTo>
                <a:lnTo>
                  <a:pt x="140" y="327"/>
                </a:lnTo>
                <a:lnTo>
                  <a:pt x="140" y="343"/>
                </a:lnTo>
                <a:lnTo>
                  <a:pt x="137" y="356"/>
                </a:lnTo>
                <a:lnTo>
                  <a:pt x="137" y="356"/>
                </a:lnTo>
                <a:close/>
                <a:moveTo>
                  <a:pt x="180" y="332"/>
                </a:moveTo>
                <a:lnTo>
                  <a:pt x="180" y="332"/>
                </a:lnTo>
                <a:lnTo>
                  <a:pt x="181" y="332"/>
                </a:lnTo>
                <a:lnTo>
                  <a:pt x="183" y="329"/>
                </a:lnTo>
                <a:lnTo>
                  <a:pt x="181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32"/>
                </a:lnTo>
                <a:lnTo>
                  <a:pt x="180" y="332"/>
                </a:lnTo>
                <a:close/>
                <a:moveTo>
                  <a:pt x="287" y="332"/>
                </a:moveTo>
                <a:lnTo>
                  <a:pt x="287" y="332"/>
                </a:lnTo>
                <a:lnTo>
                  <a:pt x="287" y="329"/>
                </a:lnTo>
                <a:lnTo>
                  <a:pt x="285" y="327"/>
                </a:lnTo>
                <a:lnTo>
                  <a:pt x="285" y="327"/>
                </a:lnTo>
                <a:lnTo>
                  <a:pt x="285" y="327"/>
                </a:lnTo>
                <a:lnTo>
                  <a:pt x="285" y="330"/>
                </a:lnTo>
                <a:lnTo>
                  <a:pt x="287" y="332"/>
                </a:lnTo>
                <a:lnTo>
                  <a:pt x="287" y="332"/>
                </a:lnTo>
                <a:lnTo>
                  <a:pt x="287" y="332"/>
                </a:lnTo>
                <a:close/>
                <a:moveTo>
                  <a:pt x="646" y="340"/>
                </a:moveTo>
                <a:lnTo>
                  <a:pt x="646" y="340"/>
                </a:lnTo>
                <a:lnTo>
                  <a:pt x="646" y="338"/>
                </a:lnTo>
                <a:lnTo>
                  <a:pt x="646" y="337"/>
                </a:lnTo>
                <a:lnTo>
                  <a:pt x="648" y="335"/>
                </a:lnTo>
                <a:lnTo>
                  <a:pt x="648" y="332"/>
                </a:lnTo>
                <a:lnTo>
                  <a:pt x="648" y="332"/>
                </a:lnTo>
                <a:lnTo>
                  <a:pt x="645" y="329"/>
                </a:lnTo>
                <a:lnTo>
                  <a:pt x="642" y="327"/>
                </a:lnTo>
                <a:lnTo>
                  <a:pt x="642" y="327"/>
                </a:lnTo>
                <a:lnTo>
                  <a:pt x="642" y="335"/>
                </a:lnTo>
                <a:lnTo>
                  <a:pt x="643" y="338"/>
                </a:lnTo>
                <a:lnTo>
                  <a:pt x="646" y="340"/>
                </a:lnTo>
                <a:lnTo>
                  <a:pt x="646" y="340"/>
                </a:lnTo>
                <a:close/>
                <a:moveTo>
                  <a:pt x="733" y="334"/>
                </a:moveTo>
                <a:lnTo>
                  <a:pt x="733" y="334"/>
                </a:lnTo>
                <a:lnTo>
                  <a:pt x="733" y="330"/>
                </a:lnTo>
                <a:lnTo>
                  <a:pt x="732" y="327"/>
                </a:lnTo>
                <a:lnTo>
                  <a:pt x="732" y="327"/>
                </a:lnTo>
                <a:lnTo>
                  <a:pt x="732" y="330"/>
                </a:lnTo>
                <a:lnTo>
                  <a:pt x="732" y="332"/>
                </a:lnTo>
                <a:lnTo>
                  <a:pt x="733" y="334"/>
                </a:lnTo>
                <a:lnTo>
                  <a:pt x="733" y="334"/>
                </a:lnTo>
                <a:close/>
                <a:moveTo>
                  <a:pt x="204" y="332"/>
                </a:moveTo>
                <a:lnTo>
                  <a:pt x="204" y="332"/>
                </a:lnTo>
                <a:lnTo>
                  <a:pt x="204" y="329"/>
                </a:lnTo>
                <a:lnTo>
                  <a:pt x="203" y="327"/>
                </a:lnTo>
                <a:lnTo>
                  <a:pt x="203" y="327"/>
                </a:lnTo>
                <a:lnTo>
                  <a:pt x="203" y="327"/>
                </a:lnTo>
                <a:lnTo>
                  <a:pt x="201" y="330"/>
                </a:lnTo>
                <a:lnTo>
                  <a:pt x="203" y="332"/>
                </a:lnTo>
                <a:lnTo>
                  <a:pt x="204" y="332"/>
                </a:lnTo>
                <a:lnTo>
                  <a:pt x="204" y="332"/>
                </a:lnTo>
                <a:close/>
                <a:moveTo>
                  <a:pt x="230" y="330"/>
                </a:moveTo>
                <a:lnTo>
                  <a:pt x="230" y="330"/>
                </a:lnTo>
                <a:lnTo>
                  <a:pt x="232" y="332"/>
                </a:lnTo>
                <a:lnTo>
                  <a:pt x="232" y="332"/>
                </a:lnTo>
                <a:lnTo>
                  <a:pt x="235" y="330"/>
                </a:lnTo>
                <a:lnTo>
                  <a:pt x="235" y="327"/>
                </a:lnTo>
                <a:lnTo>
                  <a:pt x="235" y="327"/>
                </a:lnTo>
                <a:lnTo>
                  <a:pt x="232" y="329"/>
                </a:lnTo>
                <a:lnTo>
                  <a:pt x="230" y="330"/>
                </a:lnTo>
                <a:lnTo>
                  <a:pt x="230" y="330"/>
                </a:lnTo>
                <a:close/>
                <a:moveTo>
                  <a:pt x="453" y="335"/>
                </a:moveTo>
                <a:lnTo>
                  <a:pt x="453" y="335"/>
                </a:lnTo>
                <a:lnTo>
                  <a:pt x="453" y="338"/>
                </a:lnTo>
                <a:lnTo>
                  <a:pt x="454" y="340"/>
                </a:lnTo>
                <a:lnTo>
                  <a:pt x="460" y="343"/>
                </a:lnTo>
                <a:lnTo>
                  <a:pt x="466" y="343"/>
                </a:lnTo>
                <a:lnTo>
                  <a:pt x="473" y="346"/>
                </a:lnTo>
                <a:lnTo>
                  <a:pt x="473" y="346"/>
                </a:lnTo>
                <a:lnTo>
                  <a:pt x="471" y="343"/>
                </a:lnTo>
                <a:lnTo>
                  <a:pt x="471" y="340"/>
                </a:lnTo>
                <a:lnTo>
                  <a:pt x="468" y="332"/>
                </a:lnTo>
                <a:lnTo>
                  <a:pt x="468" y="332"/>
                </a:lnTo>
                <a:lnTo>
                  <a:pt x="463" y="329"/>
                </a:lnTo>
                <a:lnTo>
                  <a:pt x="459" y="329"/>
                </a:lnTo>
                <a:lnTo>
                  <a:pt x="456" y="330"/>
                </a:lnTo>
                <a:lnTo>
                  <a:pt x="453" y="335"/>
                </a:lnTo>
                <a:lnTo>
                  <a:pt x="453" y="335"/>
                </a:lnTo>
                <a:close/>
                <a:moveTo>
                  <a:pt x="43" y="375"/>
                </a:moveTo>
                <a:lnTo>
                  <a:pt x="43" y="375"/>
                </a:lnTo>
                <a:lnTo>
                  <a:pt x="41" y="352"/>
                </a:lnTo>
                <a:lnTo>
                  <a:pt x="40" y="329"/>
                </a:lnTo>
                <a:lnTo>
                  <a:pt x="40" y="329"/>
                </a:lnTo>
                <a:lnTo>
                  <a:pt x="38" y="341"/>
                </a:lnTo>
                <a:lnTo>
                  <a:pt x="38" y="352"/>
                </a:lnTo>
                <a:lnTo>
                  <a:pt x="40" y="364"/>
                </a:lnTo>
                <a:lnTo>
                  <a:pt x="43" y="375"/>
                </a:lnTo>
                <a:lnTo>
                  <a:pt x="43" y="375"/>
                </a:lnTo>
                <a:close/>
                <a:moveTo>
                  <a:pt x="444" y="335"/>
                </a:moveTo>
                <a:lnTo>
                  <a:pt x="444" y="335"/>
                </a:lnTo>
                <a:lnTo>
                  <a:pt x="441" y="332"/>
                </a:lnTo>
                <a:lnTo>
                  <a:pt x="441" y="330"/>
                </a:lnTo>
                <a:lnTo>
                  <a:pt x="438" y="329"/>
                </a:lnTo>
                <a:lnTo>
                  <a:pt x="438" y="329"/>
                </a:lnTo>
                <a:lnTo>
                  <a:pt x="441" y="334"/>
                </a:lnTo>
                <a:lnTo>
                  <a:pt x="442" y="335"/>
                </a:lnTo>
                <a:lnTo>
                  <a:pt x="444" y="335"/>
                </a:lnTo>
                <a:lnTo>
                  <a:pt x="444" y="335"/>
                </a:lnTo>
                <a:close/>
                <a:moveTo>
                  <a:pt x="538" y="334"/>
                </a:moveTo>
                <a:lnTo>
                  <a:pt x="538" y="334"/>
                </a:lnTo>
                <a:lnTo>
                  <a:pt x="538" y="332"/>
                </a:lnTo>
                <a:lnTo>
                  <a:pt x="538" y="329"/>
                </a:lnTo>
                <a:lnTo>
                  <a:pt x="538" y="329"/>
                </a:lnTo>
                <a:lnTo>
                  <a:pt x="535" y="329"/>
                </a:lnTo>
                <a:lnTo>
                  <a:pt x="535" y="329"/>
                </a:lnTo>
                <a:lnTo>
                  <a:pt x="537" y="332"/>
                </a:lnTo>
                <a:lnTo>
                  <a:pt x="538" y="334"/>
                </a:lnTo>
                <a:lnTo>
                  <a:pt x="538" y="334"/>
                </a:lnTo>
                <a:close/>
                <a:moveTo>
                  <a:pt x="431" y="332"/>
                </a:moveTo>
                <a:lnTo>
                  <a:pt x="431" y="332"/>
                </a:lnTo>
                <a:lnTo>
                  <a:pt x="431" y="330"/>
                </a:lnTo>
                <a:lnTo>
                  <a:pt x="431" y="329"/>
                </a:lnTo>
                <a:lnTo>
                  <a:pt x="431" y="329"/>
                </a:lnTo>
                <a:lnTo>
                  <a:pt x="428" y="329"/>
                </a:lnTo>
                <a:lnTo>
                  <a:pt x="428" y="329"/>
                </a:lnTo>
                <a:lnTo>
                  <a:pt x="428" y="332"/>
                </a:lnTo>
                <a:lnTo>
                  <a:pt x="431" y="332"/>
                </a:lnTo>
                <a:lnTo>
                  <a:pt x="431" y="332"/>
                </a:lnTo>
                <a:close/>
                <a:moveTo>
                  <a:pt x="189" y="343"/>
                </a:moveTo>
                <a:lnTo>
                  <a:pt x="189" y="343"/>
                </a:lnTo>
                <a:lnTo>
                  <a:pt x="197" y="338"/>
                </a:lnTo>
                <a:lnTo>
                  <a:pt x="197" y="338"/>
                </a:lnTo>
                <a:lnTo>
                  <a:pt x="197" y="335"/>
                </a:lnTo>
                <a:lnTo>
                  <a:pt x="195" y="332"/>
                </a:lnTo>
                <a:lnTo>
                  <a:pt x="194" y="332"/>
                </a:lnTo>
                <a:lnTo>
                  <a:pt x="191" y="334"/>
                </a:lnTo>
                <a:lnTo>
                  <a:pt x="189" y="338"/>
                </a:lnTo>
                <a:lnTo>
                  <a:pt x="189" y="341"/>
                </a:lnTo>
                <a:lnTo>
                  <a:pt x="189" y="343"/>
                </a:lnTo>
                <a:lnTo>
                  <a:pt x="189" y="343"/>
                </a:lnTo>
                <a:close/>
                <a:moveTo>
                  <a:pt x="227" y="338"/>
                </a:moveTo>
                <a:lnTo>
                  <a:pt x="227" y="338"/>
                </a:lnTo>
                <a:lnTo>
                  <a:pt x="229" y="337"/>
                </a:lnTo>
                <a:lnTo>
                  <a:pt x="227" y="335"/>
                </a:lnTo>
                <a:lnTo>
                  <a:pt x="226" y="334"/>
                </a:lnTo>
                <a:lnTo>
                  <a:pt x="226" y="332"/>
                </a:lnTo>
                <a:lnTo>
                  <a:pt x="226" y="332"/>
                </a:lnTo>
                <a:lnTo>
                  <a:pt x="223" y="332"/>
                </a:lnTo>
                <a:lnTo>
                  <a:pt x="223" y="332"/>
                </a:lnTo>
                <a:lnTo>
                  <a:pt x="224" y="337"/>
                </a:lnTo>
                <a:lnTo>
                  <a:pt x="226" y="338"/>
                </a:lnTo>
                <a:lnTo>
                  <a:pt x="227" y="338"/>
                </a:lnTo>
                <a:lnTo>
                  <a:pt x="227" y="338"/>
                </a:lnTo>
                <a:close/>
                <a:moveTo>
                  <a:pt x="406" y="341"/>
                </a:moveTo>
                <a:lnTo>
                  <a:pt x="406" y="341"/>
                </a:lnTo>
                <a:lnTo>
                  <a:pt x="421" y="346"/>
                </a:lnTo>
                <a:lnTo>
                  <a:pt x="421" y="346"/>
                </a:lnTo>
                <a:lnTo>
                  <a:pt x="419" y="340"/>
                </a:lnTo>
                <a:lnTo>
                  <a:pt x="419" y="334"/>
                </a:lnTo>
                <a:lnTo>
                  <a:pt x="419" y="334"/>
                </a:lnTo>
                <a:lnTo>
                  <a:pt x="415" y="332"/>
                </a:lnTo>
                <a:lnTo>
                  <a:pt x="412" y="334"/>
                </a:lnTo>
                <a:lnTo>
                  <a:pt x="409" y="338"/>
                </a:lnTo>
                <a:lnTo>
                  <a:pt x="406" y="341"/>
                </a:lnTo>
                <a:lnTo>
                  <a:pt x="406" y="341"/>
                </a:lnTo>
                <a:close/>
                <a:moveTo>
                  <a:pt x="547" y="337"/>
                </a:moveTo>
                <a:lnTo>
                  <a:pt x="547" y="337"/>
                </a:lnTo>
                <a:lnTo>
                  <a:pt x="549" y="335"/>
                </a:lnTo>
                <a:lnTo>
                  <a:pt x="550" y="334"/>
                </a:lnTo>
                <a:lnTo>
                  <a:pt x="550" y="332"/>
                </a:lnTo>
                <a:lnTo>
                  <a:pt x="550" y="332"/>
                </a:lnTo>
                <a:lnTo>
                  <a:pt x="549" y="332"/>
                </a:lnTo>
                <a:lnTo>
                  <a:pt x="546" y="332"/>
                </a:lnTo>
                <a:lnTo>
                  <a:pt x="546" y="332"/>
                </a:lnTo>
                <a:lnTo>
                  <a:pt x="546" y="335"/>
                </a:lnTo>
                <a:lnTo>
                  <a:pt x="547" y="337"/>
                </a:lnTo>
                <a:lnTo>
                  <a:pt x="547" y="337"/>
                </a:lnTo>
                <a:close/>
                <a:moveTo>
                  <a:pt x="348" y="340"/>
                </a:moveTo>
                <a:lnTo>
                  <a:pt x="348" y="340"/>
                </a:lnTo>
                <a:lnTo>
                  <a:pt x="352" y="340"/>
                </a:lnTo>
                <a:lnTo>
                  <a:pt x="354" y="340"/>
                </a:lnTo>
                <a:lnTo>
                  <a:pt x="355" y="338"/>
                </a:lnTo>
                <a:lnTo>
                  <a:pt x="355" y="338"/>
                </a:lnTo>
                <a:lnTo>
                  <a:pt x="352" y="335"/>
                </a:lnTo>
                <a:lnTo>
                  <a:pt x="348" y="332"/>
                </a:lnTo>
                <a:lnTo>
                  <a:pt x="348" y="332"/>
                </a:lnTo>
                <a:lnTo>
                  <a:pt x="346" y="337"/>
                </a:lnTo>
                <a:lnTo>
                  <a:pt x="346" y="338"/>
                </a:lnTo>
                <a:lnTo>
                  <a:pt x="348" y="340"/>
                </a:lnTo>
                <a:lnTo>
                  <a:pt x="348" y="340"/>
                </a:lnTo>
                <a:close/>
                <a:moveTo>
                  <a:pt x="796" y="376"/>
                </a:moveTo>
                <a:lnTo>
                  <a:pt x="796" y="376"/>
                </a:lnTo>
                <a:lnTo>
                  <a:pt x="797" y="373"/>
                </a:lnTo>
                <a:lnTo>
                  <a:pt x="799" y="367"/>
                </a:lnTo>
                <a:lnTo>
                  <a:pt x="799" y="356"/>
                </a:lnTo>
                <a:lnTo>
                  <a:pt x="799" y="356"/>
                </a:lnTo>
                <a:lnTo>
                  <a:pt x="797" y="343"/>
                </a:lnTo>
                <a:lnTo>
                  <a:pt x="796" y="337"/>
                </a:lnTo>
                <a:lnTo>
                  <a:pt x="794" y="332"/>
                </a:lnTo>
                <a:lnTo>
                  <a:pt x="794" y="332"/>
                </a:lnTo>
                <a:lnTo>
                  <a:pt x="791" y="353"/>
                </a:lnTo>
                <a:lnTo>
                  <a:pt x="793" y="366"/>
                </a:lnTo>
                <a:lnTo>
                  <a:pt x="793" y="372"/>
                </a:lnTo>
                <a:lnTo>
                  <a:pt x="796" y="376"/>
                </a:lnTo>
                <a:lnTo>
                  <a:pt x="796" y="376"/>
                </a:lnTo>
                <a:close/>
                <a:moveTo>
                  <a:pt x="556" y="334"/>
                </a:moveTo>
                <a:lnTo>
                  <a:pt x="556" y="334"/>
                </a:lnTo>
                <a:lnTo>
                  <a:pt x="555" y="338"/>
                </a:lnTo>
                <a:lnTo>
                  <a:pt x="555" y="344"/>
                </a:lnTo>
                <a:lnTo>
                  <a:pt x="555" y="353"/>
                </a:lnTo>
                <a:lnTo>
                  <a:pt x="555" y="353"/>
                </a:lnTo>
                <a:lnTo>
                  <a:pt x="570" y="352"/>
                </a:lnTo>
                <a:lnTo>
                  <a:pt x="570" y="352"/>
                </a:lnTo>
                <a:lnTo>
                  <a:pt x="569" y="344"/>
                </a:lnTo>
                <a:lnTo>
                  <a:pt x="566" y="337"/>
                </a:lnTo>
                <a:lnTo>
                  <a:pt x="566" y="337"/>
                </a:lnTo>
                <a:lnTo>
                  <a:pt x="561" y="335"/>
                </a:lnTo>
                <a:lnTo>
                  <a:pt x="556" y="334"/>
                </a:lnTo>
                <a:lnTo>
                  <a:pt x="556" y="334"/>
                </a:lnTo>
                <a:close/>
                <a:moveTo>
                  <a:pt x="238" y="341"/>
                </a:moveTo>
                <a:lnTo>
                  <a:pt x="238" y="341"/>
                </a:lnTo>
                <a:lnTo>
                  <a:pt x="236" y="335"/>
                </a:lnTo>
                <a:lnTo>
                  <a:pt x="236" y="335"/>
                </a:lnTo>
                <a:lnTo>
                  <a:pt x="235" y="337"/>
                </a:lnTo>
                <a:lnTo>
                  <a:pt x="235" y="338"/>
                </a:lnTo>
                <a:lnTo>
                  <a:pt x="236" y="340"/>
                </a:lnTo>
                <a:lnTo>
                  <a:pt x="238" y="341"/>
                </a:lnTo>
                <a:lnTo>
                  <a:pt x="238" y="341"/>
                </a:lnTo>
                <a:close/>
                <a:moveTo>
                  <a:pt x="247" y="355"/>
                </a:moveTo>
                <a:lnTo>
                  <a:pt x="247" y="355"/>
                </a:lnTo>
                <a:lnTo>
                  <a:pt x="248" y="350"/>
                </a:lnTo>
                <a:lnTo>
                  <a:pt x="248" y="344"/>
                </a:lnTo>
                <a:lnTo>
                  <a:pt x="245" y="335"/>
                </a:lnTo>
                <a:lnTo>
                  <a:pt x="245" y="335"/>
                </a:lnTo>
                <a:lnTo>
                  <a:pt x="245" y="346"/>
                </a:lnTo>
                <a:lnTo>
                  <a:pt x="247" y="355"/>
                </a:lnTo>
                <a:lnTo>
                  <a:pt x="247" y="355"/>
                </a:lnTo>
                <a:close/>
                <a:moveTo>
                  <a:pt x="482" y="347"/>
                </a:moveTo>
                <a:lnTo>
                  <a:pt x="482" y="347"/>
                </a:lnTo>
                <a:lnTo>
                  <a:pt x="485" y="344"/>
                </a:lnTo>
                <a:lnTo>
                  <a:pt x="486" y="341"/>
                </a:lnTo>
                <a:lnTo>
                  <a:pt x="485" y="338"/>
                </a:lnTo>
                <a:lnTo>
                  <a:pt x="485" y="338"/>
                </a:lnTo>
                <a:lnTo>
                  <a:pt x="479" y="337"/>
                </a:lnTo>
                <a:lnTo>
                  <a:pt x="476" y="335"/>
                </a:lnTo>
                <a:lnTo>
                  <a:pt x="473" y="335"/>
                </a:lnTo>
                <a:lnTo>
                  <a:pt x="473" y="335"/>
                </a:lnTo>
                <a:lnTo>
                  <a:pt x="476" y="338"/>
                </a:lnTo>
                <a:lnTo>
                  <a:pt x="476" y="343"/>
                </a:lnTo>
                <a:lnTo>
                  <a:pt x="479" y="346"/>
                </a:lnTo>
                <a:lnTo>
                  <a:pt x="482" y="347"/>
                </a:lnTo>
                <a:lnTo>
                  <a:pt x="482" y="347"/>
                </a:lnTo>
                <a:close/>
                <a:moveTo>
                  <a:pt x="399" y="337"/>
                </a:moveTo>
                <a:lnTo>
                  <a:pt x="399" y="337"/>
                </a:lnTo>
                <a:lnTo>
                  <a:pt x="401" y="338"/>
                </a:lnTo>
                <a:lnTo>
                  <a:pt x="401" y="338"/>
                </a:lnTo>
                <a:lnTo>
                  <a:pt x="402" y="338"/>
                </a:lnTo>
                <a:lnTo>
                  <a:pt x="402" y="337"/>
                </a:lnTo>
                <a:lnTo>
                  <a:pt x="404" y="335"/>
                </a:lnTo>
                <a:lnTo>
                  <a:pt x="404" y="335"/>
                </a:lnTo>
                <a:lnTo>
                  <a:pt x="401" y="335"/>
                </a:lnTo>
                <a:lnTo>
                  <a:pt x="399" y="335"/>
                </a:lnTo>
                <a:lnTo>
                  <a:pt x="399" y="337"/>
                </a:lnTo>
                <a:lnTo>
                  <a:pt x="399" y="337"/>
                </a:lnTo>
                <a:close/>
                <a:moveTo>
                  <a:pt x="681" y="349"/>
                </a:moveTo>
                <a:lnTo>
                  <a:pt x="681" y="349"/>
                </a:lnTo>
                <a:lnTo>
                  <a:pt x="681" y="341"/>
                </a:lnTo>
                <a:lnTo>
                  <a:pt x="681" y="338"/>
                </a:lnTo>
                <a:lnTo>
                  <a:pt x="680" y="335"/>
                </a:lnTo>
                <a:lnTo>
                  <a:pt x="680" y="335"/>
                </a:lnTo>
                <a:lnTo>
                  <a:pt x="680" y="343"/>
                </a:lnTo>
                <a:lnTo>
                  <a:pt x="680" y="347"/>
                </a:lnTo>
                <a:lnTo>
                  <a:pt x="681" y="349"/>
                </a:lnTo>
                <a:lnTo>
                  <a:pt x="681" y="349"/>
                </a:lnTo>
                <a:close/>
                <a:moveTo>
                  <a:pt x="698" y="376"/>
                </a:moveTo>
                <a:lnTo>
                  <a:pt x="698" y="376"/>
                </a:lnTo>
                <a:lnTo>
                  <a:pt x="698" y="358"/>
                </a:lnTo>
                <a:lnTo>
                  <a:pt x="698" y="340"/>
                </a:lnTo>
                <a:lnTo>
                  <a:pt x="698" y="340"/>
                </a:lnTo>
                <a:lnTo>
                  <a:pt x="694" y="338"/>
                </a:lnTo>
                <a:lnTo>
                  <a:pt x="689" y="335"/>
                </a:lnTo>
                <a:lnTo>
                  <a:pt x="689" y="335"/>
                </a:lnTo>
                <a:lnTo>
                  <a:pt x="688" y="347"/>
                </a:lnTo>
                <a:lnTo>
                  <a:pt x="689" y="359"/>
                </a:lnTo>
                <a:lnTo>
                  <a:pt x="692" y="369"/>
                </a:lnTo>
                <a:lnTo>
                  <a:pt x="695" y="372"/>
                </a:lnTo>
                <a:lnTo>
                  <a:pt x="698" y="376"/>
                </a:lnTo>
                <a:lnTo>
                  <a:pt x="698" y="376"/>
                </a:lnTo>
                <a:close/>
                <a:moveTo>
                  <a:pt x="729" y="361"/>
                </a:moveTo>
                <a:lnTo>
                  <a:pt x="729" y="361"/>
                </a:lnTo>
                <a:lnTo>
                  <a:pt x="730" y="353"/>
                </a:lnTo>
                <a:lnTo>
                  <a:pt x="730" y="347"/>
                </a:lnTo>
                <a:lnTo>
                  <a:pt x="729" y="341"/>
                </a:lnTo>
                <a:lnTo>
                  <a:pt x="727" y="337"/>
                </a:lnTo>
                <a:lnTo>
                  <a:pt x="727" y="337"/>
                </a:lnTo>
                <a:lnTo>
                  <a:pt x="727" y="349"/>
                </a:lnTo>
                <a:lnTo>
                  <a:pt x="729" y="361"/>
                </a:lnTo>
                <a:lnTo>
                  <a:pt x="729" y="361"/>
                </a:lnTo>
                <a:close/>
                <a:moveTo>
                  <a:pt x="183" y="341"/>
                </a:moveTo>
                <a:lnTo>
                  <a:pt x="183" y="341"/>
                </a:lnTo>
                <a:lnTo>
                  <a:pt x="183" y="338"/>
                </a:lnTo>
                <a:lnTo>
                  <a:pt x="183" y="337"/>
                </a:lnTo>
                <a:lnTo>
                  <a:pt x="181" y="337"/>
                </a:lnTo>
                <a:lnTo>
                  <a:pt x="181" y="337"/>
                </a:lnTo>
                <a:lnTo>
                  <a:pt x="181" y="340"/>
                </a:lnTo>
                <a:lnTo>
                  <a:pt x="183" y="341"/>
                </a:lnTo>
                <a:lnTo>
                  <a:pt x="183" y="341"/>
                </a:lnTo>
                <a:close/>
                <a:moveTo>
                  <a:pt x="494" y="350"/>
                </a:moveTo>
                <a:lnTo>
                  <a:pt x="494" y="350"/>
                </a:lnTo>
                <a:lnTo>
                  <a:pt x="497" y="350"/>
                </a:lnTo>
                <a:lnTo>
                  <a:pt x="500" y="352"/>
                </a:lnTo>
                <a:lnTo>
                  <a:pt x="500" y="352"/>
                </a:lnTo>
                <a:lnTo>
                  <a:pt x="502" y="350"/>
                </a:lnTo>
                <a:lnTo>
                  <a:pt x="503" y="349"/>
                </a:lnTo>
                <a:lnTo>
                  <a:pt x="502" y="346"/>
                </a:lnTo>
                <a:lnTo>
                  <a:pt x="502" y="346"/>
                </a:lnTo>
                <a:lnTo>
                  <a:pt x="499" y="344"/>
                </a:lnTo>
                <a:lnTo>
                  <a:pt x="497" y="343"/>
                </a:lnTo>
                <a:lnTo>
                  <a:pt x="495" y="341"/>
                </a:lnTo>
                <a:lnTo>
                  <a:pt x="495" y="341"/>
                </a:lnTo>
                <a:lnTo>
                  <a:pt x="495" y="340"/>
                </a:lnTo>
                <a:lnTo>
                  <a:pt x="495" y="340"/>
                </a:lnTo>
                <a:lnTo>
                  <a:pt x="499" y="340"/>
                </a:lnTo>
                <a:lnTo>
                  <a:pt x="500" y="338"/>
                </a:lnTo>
                <a:lnTo>
                  <a:pt x="500" y="338"/>
                </a:lnTo>
                <a:lnTo>
                  <a:pt x="499" y="337"/>
                </a:lnTo>
                <a:lnTo>
                  <a:pt x="497" y="337"/>
                </a:lnTo>
                <a:lnTo>
                  <a:pt x="497" y="337"/>
                </a:lnTo>
                <a:lnTo>
                  <a:pt x="494" y="343"/>
                </a:lnTo>
                <a:lnTo>
                  <a:pt x="494" y="350"/>
                </a:lnTo>
                <a:lnTo>
                  <a:pt x="494" y="350"/>
                </a:lnTo>
                <a:close/>
                <a:moveTo>
                  <a:pt x="206" y="338"/>
                </a:moveTo>
                <a:lnTo>
                  <a:pt x="206" y="338"/>
                </a:lnTo>
                <a:lnTo>
                  <a:pt x="209" y="349"/>
                </a:lnTo>
                <a:lnTo>
                  <a:pt x="213" y="356"/>
                </a:lnTo>
                <a:lnTo>
                  <a:pt x="213" y="356"/>
                </a:lnTo>
                <a:lnTo>
                  <a:pt x="213" y="347"/>
                </a:lnTo>
                <a:lnTo>
                  <a:pt x="212" y="337"/>
                </a:lnTo>
                <a:lnTo>
                  <a:pt x="212" y="337"/>
                </a:lnTo>
                <a:lnTo>
                  <a:pt x="209" y="338"/>
                </a:lnTo>
                <a:lnTo>
                  <a:pt x="206" y="338"/>
                </a:lnTo>
                <a:lnTo>
                  <a:pt x="206" y="338"/>
                </a:lnTo>
                <a:close/>
                <a:moveTo>
                  <a:pt x="602" y="346"/>
                </a:moveTo>
                <a:lnTo>
                  <a:pt x="602" y="346"/>
                </a:lnTo>
                <a:lnTo>
                  <a:pt x="602" y="343"/>
                </a:lnTo>
                <a:lnTo>
                  <a:pt x="602" y="341"/>
                </a:lnTo>
                <a:lnTo>
                  <a:pt x="602" y="340"/>
                </a:lnTo>
                <a:lnTo>
                  <a:pt x="601" y="338"/>
                </a:lnTo>
                <a:lnTo>
                  <a:pt x="601" y="338"/>
                </a:lnTo>
                <a:lnTo>
                  <a:pt x="599" y="343"/>
                </a:lnTo>
                <a:lnTo>
                  <a:pt x="599" y="344"/>
                </a:lnTo>
                <a:lnTo>
                  <a:pt x="602" y="346"/>
                </a:lnTo>
                <a:lnTo>
                  <a:pt x="602" y="346"/>
                </a:lnTo>
                <a:close/>
                <a:moveTo>
                  <a:pt x="381" y="344"/>
                </a:moveTo>
                <a:lnTo>
                  <a:pt x="381" y="344"/>
                </a:lnTo>
                <a:lnTo>
                  <a:pt x="380" y="341"/>
                </a:lnTo>
                <a:lnTo>
                  <a:pt x="380" y="340"/>
                </a:lnTo>
                <a:lnTo>
                  <a:pt x="378" y="338"/>
                </a:lnTo>
                <a:lnTo>
                  <a:pt x="378" y="338"/>
                </a:lnTo>
                <a:lnTo>
                  <a:pt x="378" y="343"/>
                </a:lnTo>
                <a:lnTo>
                  <a:pt x="381" y="344"/>
                </a:lnTo>
                <a:lnTo>
                  <a:pt x="381" y="344"/>
                </a:lnTo>
                <a:close/>
                <a:moveTo>
                  <a:pt x="436" y="343"/>
                </a:moveTo>
                <a:lnTo>
                  <a:pt x="436" y="343"/>
                </a:lnTo>
                <a:lnTo>
                  <a:pt x="439" y="343"/>
                </a:lnTo>
                <a:lnTo>
                  <a:pt x="439" y="340"/>
                </a:lnTo>
                <a:lnTo>
                  <a:pt x="439" y="340"/>
                </a:lnTo>
                <a:lnTo>
                  <a:pt x="436" y="338"/>
                </a:lnTo>
                <a:lnTo>
                  <a:pt x="436" y="338"/>
                </a:lnTo>
                <a:lnTo>
                  <a:pt x="436" y="340"/>
                </a:lnTo>
                <a:lnTo>
                  <a:pt x="436" y="343"/>
                </a:lnTo>
                <a:lnTo>
                  <a:pt x="436" y="343"/>
                </a:lnTo>
                <a:close/>
                <a:moveTo>
                  <a:pt x="425" y="349"/>
                </a:moveTo>
                <a:lnTo>
                  <a:pt x="425" y="349"/>
                </a:lnTo>
                <a:lnTo>
                  <a:pt x="428" y="349"/>
                </a:lnTo>
                <a:lnTo>
                  <a:pt x="428" y="349"/>
                </a:lnTo>
                <a:lnTo>
                  <a:pt x="427" y="344"/>
                </a:lnTo>
                <a:lnTo>
                  <a:pt x="424" y="340"/>
                </a:lnTo>
                <a:lnTo>
                  <a:pt x="424" y="340"/>
                </a:lnTo>
                <a:lnTo>
                  <a:pt x="425" y="349"/>
                </a:lnTo>
                <a:lnTo>
                  <a:pt x="425" y="349"/>
                </a:lnTo>
                <a:close/>
                <a:moveTo>
                  <a:pt x="531" y="349"/>
                </a:moveTo>
                <a:lnTo>
                  <a:pt x="531" y="349"/>
                </a:lnTo>
                <a:lnTo>
                  <a:pt x="531" y="344"/>
                </a:lnTo>
                <a:lnTo>
                  <a:pt x="529" y="340"/>
                </a:lnTo>
                <a:lnTo>
                  <a:pt x="529" y="340"/>
                </a:lnTo>
                <a:lnTo>
                  <a:pt x="529" y="346"/>
                </a:lnTo>
                <a:lnTo>
                  <a:pt x="529" y="347"/>
                </a:lnTo>
                <a:lnTo>
                  <a:pt x="531" y="349"/>
                </a:lnTo>
                <a:lnTo>
                  <a:pt x="531" y="349"/>
                </a:lnTo>
                <a:close/>
                <a:moveTo>
                  <a:pt x="550" y="344"/>
                </a:moveTo>
                <a:lnTo>
                  <a:pt x="550" y="344"/>
                </a:lnTo>
                <a:lnTo>
                  <a:pt x="550" y="341"/>
                </a:lnTo>
                <a:lnTo>
                  <a:pt x="550" y="340"/>
                </a:lnTo>
                <a:lnTo>
                  <a:pt x="549" y="340"/>
                </a:lnTo>
                <a:lnTo>
                  <a:pt x="549" y="340"/>
                </a:lnTo>
                <a:lnTo>
                  <a:pt x="549" y="343"/>
                </a:lnTo>
                <a:lnTo>
                  <a:pt x="549" y="343"/>
                </a:lnTo>
                <a:lnTo>
                  <a:pt x="550" y="344"/>
                </a:lnTo>
                <a:lnTo>
                  <a:pt x="550" y="344"/>
                </a:lnTo>
                <a:close/>
                <a:moveTo>
                  <a:pt x="239" y="358"/>
                </a:moveTo>
                <a:lnTo>
                  <a:pt x="239" y="358"/>
                </a:lnTo>
                <a:lnTo>
                  <a:pt x="238" y="352"/>
                </a:lnTo>
                <a:lnTo>
                  <a:pt x="236" y="347"/>
                </a:lnTo>
                <a:lnTo>
                  <a:pt x="233" y="344"/>
                </a:lnTo>
                <a:lnTo>
                  <a:pt x="230" y="341"/>
                </a:lnTo>
                <a:lnTo>
                  <a:pt x="230" y="341"/>
                </a:lnTo>
                <a:lnTo>
                  <a:pt x="230" y="346"/>
                </a:lnTo>
                <a:lnTo>
                  <a:pt x="232" y="352"/>
                </a:lnTo>
                <a:lnTo>
                  <a:pt x="235" y="356"/>
                </a:lnTo>
                <a:lnTo>
                  <a:pt x="239" y="358"/>
                </a:lnTo>
                <a:lnTo>
                  <a:pt x="239" y="358"/>
                </a:lnTo>
                <a:close/>
                <a:moveTo>
                  <a:pt x="221" y="346"/>
                </a:moveTo>
                <a:lnTo>
                  <a:pt x="221" y="346"/>
                </a:lnTo>
                <a:lnTo>
                  <a:pt x="223" y="344"/>
                </a:lnTo>
                <a:lnTo>
                  <a:pt x="223" y="343"/>
                </a:lnTo>
                <a:lnTo>
                  <a:pt x="223" y="343"/>
                </a:lnTo>
                <a:lnTo>
                  <a:pt x="221" y="341"/>
                </a:lnTo>
                <a:lnTo>
                  <a:pt x="221" y="341"/>
                </a:lnTo>
                <a:lnTo>
                  <a:pt x="221" y="346"/>
                </a:lnTo>
                <a:lnTo>
                  <a:pt x="221" y="346"/>
                </a:lnTo>
                <a:close/>
                <a:moveTo>
                  <a:pt x="351" y="346"/>
                </a:moveTo>
                <a:lnTo>
                  <a:pt x="351" y="346"/>
                </a:lnTo>
                <a:lnTo>
                  <a:pt x="363" y="349"/>
                </a:lnTo>
                <a:lnTo>
                  <a:pt x="363" y="349"/>
                </a:lnTo>
                <a:lnTo>
                  <a:pt x="361" y="344"/>
                </a:lnTo>
                <a:lnTo>
                  <a:pt x="357" y="343"/>
                </a:lnTo>
                <a:lnTo>
                  <a:pt x="354" y="343"/>
                </a:lnTo>
                <a:lnTo>
                  <a:pt x="351" y="346"/>
                </a:lnTo>
                <a:lnTo>
                  <a:pt x="351" y="346"/>
                </a:lnTo>
                <a:close/>
                <a:moveTo>
                  <a:pt x="370" y="346"/>
                </a:moveTo>
                <a:lnTo>
                  <a:pt x="370" y="346"/>
                </a:lnTo>
                <a:lnTo>
                  <a:pt x="369" y="344"/>
                </a:lnTo>
                <a:lnTo>
                  <a:pt x="366" y="343"/>
                </a:lnTo>
                <a:lnTo>
                  <a:pt x="366" y="343"/>
                </a:lnTo>
                <a:lnTo>
                  <a:pt x="367" y="346"/>
                </a:lnTo>
                <a:lnTo>
                  <a:pt x="369" y="346"/>
                </a:lnTo>
                <a:lnTo>
                  <a:pt x="370" y="346"/>
                </a:lnTo>
                <a:lnTo>
                  <a:pt x="370" y="346"/>
                </a:lnTo>
                <a:close/>
                <a:moveTo>
                  <a:pt x="396" y="346"/>
                </a:moveTo>
                <a:lnTo>
                  <a:pt x="396" y="346"/>
                </a:lnTo>
                <a:lnTo>
                  <a:pt x="396" y="343"/>
                </a:lnTo>
                <a:lnTo>
                  <a:pt x="393" y="343"/>
                </a:lnTo>
                <a:lnTo>
                  <a:pt x="393" y="343"/>
                </a:lnTo>
                <a:lnTo>
                  <a:pt x="395" y="344"/>
                </a:lnTo>
                <a:lnTo>
                  <a:pt x="396" y="346"/>
                </a:lnTo>
                <a:lnTo>
                  <a:pt x="396" y="346"/>
                </a:lnTo>
                <a:close/>
                <a:moveTo>
                  <a:pt x="166" y="366"/>
                </a:moveTo>
                <a:lnTo>
                  <a:pt x="166" y="366"/>
                </a:lnTo>
                <a:lnTo>
                  <a:pt x="177" y="364"/>
                </a:lnTo>
                <a:lnTo>
                  <a:pt x="177" y="364"/>
                </a:lnTo>
                <a:lnTo>
                  <a:pt x="174" y="352"/>
                </a:lnTo>
                <a:lnTo>
                  <a:pt x="172" y="347"/>
                </a:lnTo>
                <a:lnTo>
                  <a:pt x="168" y="343"/>
                </a:lnTo>
                <a:lnTo>
                  <a:pt x="168" y="343"/>
                </a:lnTo>
                <a:lnTo>
                  <a:pt x="166" y="366"/>
                </a:lnTo>
                <a:lnTo>
                  <a:pt x="166" y="366"/>
                </a:lnTo>
                <a:close/>
                <a:moveTo>
                  <a:pt x="308" y="347"/>
                </a:moveTo>
                <a:lnTo>
                  <a:pt x="308" y="347"/>
                </a:lnTo>
                <a:lnTo>
                  <a:pt x="311" y="347"/>
                </a:lnTo>
                <a:lnTo>
                  <a:pt x="314" y="346"/>
                </a:lnTo>
                <a:lnTo>
                  <a:pt x="314" y="346"/>
                </a:lnTo>
                <a:lnTo>
                  <a:pt x="312" y="344"/>
                </a:lnTo>
                <a:lnTo>
                  <a:pt x="312" y="344"/>
                </a:lnTo>
                <a:lnTo>
                  <a:pt x="311" y="343"/>
                </a:lnTo>
                <a:lnTo>
                  <a:pt x="311" y="343"/>
                </a:lnTo>
                <a:lnTo>
                  <a:pt x="311" y="343"/>
                </a:lnTo>
                <a:lnTo>
                  <a:pt x="308" y="347"/>
                </a:lnTo>
                <a:lnTo>
                  <a:pt x="308" y="347"/>
                </a:lnTo>
                <a:close/>
                <a:moveTo>
                  <a:pt x="512" y="346"/>
                </a:moveTo>
                <a:lnTo>
                  <a:pt x="512" y="346"/>
                </a:lnTo>
                <a:lnTo>
                  <a:pt x="515" y="347"/>
                </a:lnTo>
                <a:lnTo>
                  <a:pt x="515" y="347"/>
                </a:lnTo>
                <a:lnTo>
                  <a:pt x="515" y="344"/>
                </a:lnTo>
                <a:lnTo>
                  <a:pt x="514" y="343"/>
                </a:lnTo>
                <a:lnTo>
                  <a:pt x="514" y="343"/>
                </a:lnTo>
                <a:lnTo>
                  <a:pt x="514" y="344"/>
                </a:lnTo>
                <a:lnTo>
                  <a:pt x="514" y="344"/>
                </a:lnTo>
                <a:lnTo>
                  <a:pt x="512" y="346"/>
                </a:lnTo>
                <a:lnTo>
                  <a:pt x="512" y="346"/>
                </a:lnTo>
                <a:lnTo>
                  <a:pt x="512" y="346"/>
                </a:lnTo>
                <a:close/>
                <a:moveTo>
                  <a:pt x="581" y="350"/>
                </a:moveTo>
                <a:lnTo>
                  <a:pt x="581" y="350"/>
                </a:lnTo>
                <a:lnTo>
                  <a:pt x="584" y="350"/>
                </a:lnTo>
                <a:lnTo>
                  <a:pt x="584" y="350"/>
                </a:lnTo>
                <a:lnTo>
                  <a:pt x="584" y="347"/>
                </a:lnTo>
                <a:lnTo>
                  <a:pt x="584" y="344"/>
                </a:lnTo>
                <a:lnTo>
                  <a:pt x="584" y="344"/>
                </a:lnTo>
                <a:lnTo>
                  <a:pt x="582" y="343"/>
                </a:lnTo>
                <a:lnTo>
                  <a:pt x="581" y="343"/>
                </a:lnTo>
                <a:lnTo>
                  <a:pt x="581" y="343"/>
                </a:lnTo>
                <a:lnTo>
                  <a:pt x="581" y="350"/>
                </a:lnTo>
                <a:lnTo>
                  <a:pt x="581" y="350"/>
                </a:lnTo>
                <a:close/>
                <a:moveTo>
                  <a:pt x="277" y="353"/>
                </a:moveTo>
                <a:lnTo>
                  <a:pt x="277" y="353"/>
                </a:lnTo>
                <a:lnTo>
                  <a:pt x="282" y="352"/>
                </a:lnTo>
                <a:lnTo>
                  <a:pt x="284" y="352"/>
                </a:lnTo>
                <a:lnTo>
                  <a:pt x="285" y="350"/>
                </a:lnTo>
                <a:lnTo>
                  <a:pt x="285" y="350"/>
                </a:lnTo>
                <a:lnTo>
                  <a:pt x="284" y="344"/>
                </a:lnTo>
                <a:lnTo>
                  <a:pt x="284" y="344"/>
                </a:lnTo>
                <a:lnTo>
                  <a:pt x="279" y="344"/>
                </a:lnTo>
                <a:lnTo>
                  <a:pt x="277" y="344"/>
                </a:lnTo>
                <a:lnTo>
                  <a:pt x="276" y="344"/>
                </a:lnTo>
                <a:lnTo>
                  <a:pt x="276" y="344"/>
                </a:lnTo>
                <a:lnTo>
                  <a:pt x="276" y="346"/>
                </a:lnTo>
                <a:lnTo>
                  <a:pt x="276" y="349"/>
                </a:lnTo>
                <a:lnTo>
                  <a:pt x="277" y="353"/>
                </a:lnTo>
                <a:lnTo>
                  <a:pt x="277" y="353"/>
                </a:lnTo>
                <a:close/>
                <a:moveTo>
                  <a:pt x="197" y="344"/>
                </a:moveTo>
                <a:lnTo>
                  <a:pt x="197" y="344"/>
                </a:lnTo>
                <a:lnTo>
                  <a:pt x="192" y="347"/>
                </a:lnTo>
                <a:lnTo>
                  <a:pt x="191" y="352"/>
                </a:lnTo>
                <a:lnTo>
                  <a:pt x="189" y="356"/>
                </a:lnTo>
                <a:lnTo>
                  <a:pt x="191" y="363"/>
                </a:lnTo>
                <a:lnTo>
                  <a:pt x="191" y="363"/>
                </a:lnTo>
                <a:lnTo>
                  <a:pt x="195" y="359"/>
                </a:lnTo>
                <a:lnTo>
                  <a:pt x="197" y="353"/>
                </a:lnTo>
                <a:lnTo>
                  <a:pt x="198" y="349"/>
                </a:lnTo>
                <a:lnTo>
                  <a:pt x="197" y="346"/>
                </a:lnTo>
                <a:lnTo>
                  <a:pt x="197" y="344"/>
                </a:lnTo>
                <a:lnTo>
                  <a:pt x="197" y="344"/>
                </a:lnTo>
                <a:close/>
                <a:moveTo>
                  <a:pt x="462" y="359"/>
                </a:moveTo>
                <a:lnTo>
                  <a:pt x="462" y="359"/>
                </a:lnTo>
                <a:lnTo>
                  <a:pt x="468" y="359"/>
                </a:lnTo>
                <a:lnTo>
                  <a:pt x="473" y="361"/>
                </a:lnTo>
                <a:lnTo>
                  <a:pt x="473" y="361"/>
                </a:lnTo>
                <a:lnTo>
                  <a:pt x="476" y="358"/>
                </a:lnTo>
                <a:lnTo>
                  <a:pt x="476" y="355"/>
                </a:lnTo>
                <a:lnTo>
                  <a:pt x="474" y="352"/>
                </a:lnTo>
                <a:lnTo>
                  <a:pt x="471" y="350"/>
                </a:lnTo>
                <a:lnTo>
                  <a:pt x="463" y="346"/>
                </a:lnTo>
                <a:lnTo>
                  <a:pt x="456" y="344"/>
                </a:lnTo>
                <a:lnTo>
                  <a:pt x="456" y="344"/>
                </a:lnTo>
                <a:lnTo>
                  <a:pt x="457" y="349"/>
                </a:lnTo>
                <a:lnTo>
                  <a:pt x="459" y="353"/>
                </a:lnTo>
                <a:lnTo>
                  <a:pt x="462" y="359"/>
                </a:lnTo>
                <a:lnTo>
                  <a:pt x="462" y="359"/>
                </a:lnTo>
                <a:close/>
                <a:moveTo>
                  <a:pt x="108" y="388"/>
                </a:moveTo>
                <a:lnTo>
                  <a:pt x="108" y="388"/>
                </a:lnTo>
                <a:lnTo>
                  <a:pt x="111" y="420"/>
                </a:lnTo>
                <a:lnTo>
                  <a:pt x="111" y="420"/>
                </a:lnTo>
                <a:lnTo>
                  <a:pt x="113" y="417"/>
                </a:lnTo>
                <a:lnTo>
                  <a:pt x="114" y="414"/>
                </a:lnTo>
                <a:lnTo>
                  <a:pt x="114" y="414"/>
                </a:lnTo>
                <a:lnTo>
                  <a:pt x="110" y="346"/>
                </a:lnTo>
                <a:lnTo>
                  <a:pt x="110" y="346"/>
                </a:lnTo>
                <a:lnTo>
                  <a:pt x="108" y="355"/>
                </a:lnTo>
                <a:lnTo>
                  <a:pt x="108" y="366"/>
                </a:lnTo>
                <a:lnTo>
                  <a:pt x="108" y="388"/>
                </a:lnTo>
                <a:lnTo>
                  <a:pt x="108" y="388"/>
                </a:lnTo>
                <a:close/>
                <a:moveTo>
                  <a:pt x="340" y="346"/>
                </a:moveTo>
                <a:lnTo>
                  <a:pt x="340" y="346"/>
                </a:lnTo>
                <a:lnTo>
                  <a:pt x="341" y="349"/>
                </a:lnTo>
                <a:lnTo>
                  <a:pt x="343" y="352"/>
                </a:lnTo>
                <a:lnTo>
                  <a:pt x="343" y="352"/>
                </a:lnTo>
                <a:lnTo>
                  <a:pt x="346" y="352"/>
                </a:lnTo>
                <a:lnTo>
                  <a:pt x="349" y="352"/>
                </a:lnTo>
                <a:lnTo>
                  <a:pt x="349" y="350"/>
                </a:lnTo>
                <a:lnTo>
                  <a:pt x="349" y="350"/>
                </a:lnTo>
                <a:lnTo>
                  <a:pt x="348" y="349"/>
                </a:lnTo>
                <a:lnTo>
                  <a:pt x="346" y="347"/>
                </a:lnTo>
                <a:lnTo>
                  <a:pt x="343" y="346"/>
                </a:lnTo>
                <a:lnTo>
                  <a:pt x="340" y="346"/>
                </a:lnTo>
                <a:lnTo>
                  <a:pt x="340" y="346"/>
                </a:lnTo>
                <a:close/>
                <a:moveTo>
                  <a:pt x="451" y="356"/>
                </a:moveTo>
                <a:lnTo>
                  <a:pt x="451" y="356"/>
                </a:lnTo>
                <a:lnTo>
                  <a:pt x="448" y="350"/>
                </a:lnTo>
                <a:lnTo>
                  <a:pt x="445" y="347"/>
                </a:lnTo>
                <a:lnTo>
                  <a:pt x="442" y="346"/>
                </a:lnTo>
                <a:lnTo>
                  <a:pt x="442" y="346"/>
                </a:lnTo>
                <a:lnTo>
                  <a:pt x="442" y="350"/>
                </a:lnTo>
                <a:lnTo>
                  <a:pt x="444" y="355"/>
                </a:lnTo>
                <a:lnTo>
                  <a:pt x="447" y="356"/>
                </a:lnTo>
                <a:lnTo>
                  <a:pt x="450" y="358"/>
                </a:lnTo>
                <a:lnTo>
                  <a:pt x="451" y="356"/>
                </a:lnTo>
                <a:lnTo>
                  <a:pt x="451" y="356"/>
                </a:lnTo>
                <a:close/>
                <a:moveTo>
                  <a:pt x="651" y="350"/>
                </a:moveTo>
                <a:lnTo>
                  <a:pt x="651" y="350"/>
                </a:lnTo>
                <a:lnTo>
                  <a:pt x="651" y="349"/>
                </a:lnTo>
                <a:lnTo>
                  <a:pt x="649" y="346"/>
                </a:lnTo>
                <a:lnTo>
                  <a:pt x="649" y="346"/>
                </a:lnTo>
                <a:lnTo>
                  <a:pt x="649" y="349"/>
                </a:lnTo>
                <a:lnTo>
                  <a:pt x="649" y="350"/>
                </a:lnTo>
                <a:lnTo>
                  <a:pt x="651" y="350"/>
                </a:lnTo>
                <a:lnTo>
                  <a:pt x="651" y="350"/>
                </a:lnTo>
                <a:close/>
                <a:moveTo>
                  <a:pt x="102" y="352"/>
                </a:moveTo>
                <a:lnTo>
                  <a:pt x="102" y="352"/>
                </a:lnTo>
                <a:lnTo>
                  <a:pt x="104" y="349"/>
                </a:lnTo>
                <a:lnTo>
                  <a:pt x="104" y="347"/>
                </a:lnTo>
                <a:lnTo>
                  <a:pt x="102" y="346"/>
                </a:lnTo>
                <a:lnTo>
                  <a:pt x="102" y="346"/>
                </a:lnTo>
                <a:lnTo>
                  <a:pt x="101" y="349"/>
                </a:lnTo>
                <a:lnTo>
                  <a:pt x="101" y="350"/>
                </a:lnTo>
                <a:lnTo>
                  <a:pt x="102" y="352"/>
                </a:lnTo>
                <a:lnTo>
                  <a:pt x="102" y="352"/>
                </a:lnTo>
                <a:close/>
                <a:moveTo>
                  <a:pt x="265" y="350"/>
                </a:moveTo>
                <a:lnTo>
                  <a:pt x="265" y="350"/>
                </a:lnTo>
                <a:lnTo>
                  <a:pt x="267" y="352"/>
                </a:lnTo>
                <a:lnTo>
                  <a:pt x="267" y="355"/>
                </a:lnTo>
                <a:lnTo>
                  <a:pt x="267" y="355"/>
                </a:lnTo>
                <a:lnTo>
                  <a:pt x="270" y="353"/>
                </a:lnTo>
                <a:lnTo>
                  <a:pt x="273" y="353"/>
                </a:lnTo>
                <a:lnTo>
                  <a:pt x="273" y="353"/>
                </a:lnTo>
                <a:lnTo>
                  <a:pt x="271" y="349"/>
                </a:lnTo>
                <a:lnTo>
                  <a:pt x="270" y="347"/>
                </a:lnTo>
                <a:lnTo>
                  <a:pt x="268" y="347"/>
                </a:lnTo>
                <a:lnTo>
                  <a:pt x="265" y="350"/>
                </a:lnTo>
                <a:lnTo>
                  <a:pt x="265" y="350"/>
                </a:lnTo>
                <a:close/>
                <a:moveTo>
                  <a:pt x="159" y="366"/>
                </a:moveTo>
                <a:lnTo>
                  <a:pt x="159" y="366"/>
                </a:lnTo>
                <a:lnTo>
                  <a:pt x="162" y="366"/>
                </a:lnTo>
                <a:lnTo>
                  <a:pt x="162" y="366"/>
                </a:lnTo>
                <a:lnTo>
                  <a:pt x="163" y="347"/>
                </a:lnTo>
                <a:lnTo>
                  <a:pt x="163" y="347"/>
                </a:lnTo>
                <a:lnTo>
                  <a:pt x="160" y="349"/>
                </a:lnTo>
                <a:lnTo>
                  <a:pt x="159" y="350"/>
                </a:lnTo>
                <a:lnTo>
                  <a:pt x="157" y="355"/>
                </a:lnTo>
                <a:lnTo>
                  <a:pt x="159" y="366"/>
                </a:lnTo>
                <a:lnTo>
                  <a:pt x="159" y="366"/>
                </a:lnTo>
                <a:close/>
                <a:moveTo>
                  <a:pt x="383" y="352"/>
                </a:moveTo>
                <a:lnTo>
                  <a:pt x="383" y="352"/>
                </a:lnTo>
                <a:lnTo>
                  <a:pt x="383" y="349"/>
                </a:lnTo>
                <a:lnTo>
                  <a:pt x="380" y="347"/>
                </a:lnTo>
                <a:lnTo>
                  <a:pt x="380" y="347"/>
                </a:lnTo>
                <a:lnTo>
                  <a:pt x="381" y="350"/>
                </a:lnTo>
                <a:lnTo>
                  <a:pt x="383" y="352"/>
                </a:lnTo>
                <a:lnTo>
                  <a:pt x="383" y="352"/>
                </a:lnTo>
                <a:close/>
                <a:moveTo>
                  <a:pt x="421" y="355"/>
                </a:moveTo>
                <a:lnTo>
                  <a:pt x="421" y="355"/>
                </a:lnTo>
                <a:lnTo>
                  <a:pt x="419" y="352"/>
                </a:lnTo>
                <a:lnTo>
                  <a:pt x="416" y="350"/>
                </a:lnTo>
                <a:lnTo>
                  <a:pt x="409" y="347"/>
                </a:lnTo>
                <a:lnTo>
                  <a:pt x="409" y="347"/>
                </a:lnTo>
                <a:lnTo>
                  <a:pt x="409" y="352"/>
                </a:lnTo>
                <a:lnTo>
                  <a:pt x="412" y="353"/>
                </a:lnTo>
                <a:lnTo>
                  <a:pt x="416" y="355"/>
                </a:lnTo>
                <a:lnTo>
                  <a:pt x="421" y="355"/>
                </a:lnTo>
                <a:lnTo>
                  <a:pt x="421" y="355"/>
                </a:lnTo>
                <a:close/>
                <a:moveTo>
                  <a:pt x="639" y="359"/>
                </a:moveTo>
                <a:lnTo>
                  <a:pt x="639" y="359"/>
                </a:lnTo>
                <a:lnTo>
                  <a:pt x="640" y="359"/>
                </a:lnTo>
                <a:lnTo>
                  <a:pt x="640" y="358"/>
                </a:lnTo>
                <a:lnTo>
                  <a:pt x="642" y="353"/>
                </a:lnTo>
                <a:lnTo>
                  <a:pt x="640" y="350"/>
                </a:lnTo>
                <a:lnTo>
                  <a:pt x="639" y="349"/>
                </a:lnTo>
                <a:lnTo>
                  <a:pt x="639" y="347"/>
                </a:lnTo>
                <a:lnTo>
                  <a:pt x="639" y="347"/>
                </a:lnTo>
                <a:lnTo>
                  <a:pt x="639" y="353"/>
                </a:lnTo>
                <a:lnTo>
                  <a:pt x="639" y="359"/>
                </a:lnTo>
                <a:lnTo>
                  <a:pt x="639" y="359"/>
                </a:lnTo>
                <a:close/>
                <a:moveTo>
                  <a:pt x="223" y="359"/>
                </a:moveTo>
                <a:lnTo>
                  <a:pt x="223" y="359"/>
                </a:lnTo>
                <a:lnTo>
                  <a:pt x="226" y="359"/>
                </a:lnTo>
                <a:lnTo>
                  <a:pt x="230" y="359"/>
                </a:lnTo>
                <a:lnTo>
                  <a:pt x="230" y="359"/>
                </a:lnTo>
                <a:lnTo>
                  <a:pt x="229" y="355"/>
                </a:lnTo>
                <a:lnTo>
                  <a:pt x="227" y="349"/>
                </a:lnTo>
                <a:lnTo>
                  <a:pt x="227" y="349"/>
                </a:lnTo>
                <a:lnTo>
                  <a:pt x="224" y="349"/>
                </a:lnTo>
                <a:lnTo>
                  <a:pt x="224" y="349"/>
                </a:lnTo>
                <a:lnTo>
                  <a:pt x="223" y="350"/>
                </a:lnTo>
                <a:lnTo>
                  <a:pt x="223" y="353"/>
                </a:lnTo>
                <a:lnTo>
                  <a:pt x="223" y="359"/>
                </a:lnTo>
                <a:lnTo>
                  <a:pt x="223" y="359"/>
                </a:lnTo>
                <a:close/>
                <a:moveTo>
                  <a:pt x="325" y="353"/>
                </a:moveTo>
                <a:lnTo>
                  <a:pt x="325" y="353"/>
                </a:lnTo>
                <a:lnTo>
                  <a:pt x="326" y="353"/>
                </a:lnTo>
                <a:lnTo>
                  <a:pt x="326" y="353"/>
                </a:lnTo>
                <a:lnTo>
                  <a:pt x="326" y="350"/>
                </a:lnTo>
                <a:lnTo>
                  <a:pt x="323" y="349"/>
                </a:lnTo>
                <a:lnTo>
                  <a:pt x="323" y="349"/>
                </a:lnTo>
                <a:lnTo>
                  <a:pt x="323" y="350"/>
                </a:lnTo>
                <a:lnTo>
                  <a:pt x="325" y="353"/>
                </a:lnTo>
                <a:lnTo>
                  <a:pt x="325" y="353"/>
                </a:lnTo>
                <a:close/>
                <a:moveTo>
                  <a:pt x="718" y="353"/>
                </a:moveTo>
                <a:lnTo>
                  <a:pt x="718" y="353"/>
                </a:lnTo>
                <a:lnTo>
                  <a:pt x="718" y="350"/>
                </a:lnTo>
                <a:lnTo>
                  <a:pt x="717" y="349"/>
                </a:lnTo>
                <a:lnTo>
                  <a:pt x="717" y="349"/>
                </a:lnTo>
                <a:lnTo>
                  <a:pt x="717" y="349"/>
                </a:lnTo>
                <a:lnTo>
                  <a:pt x="717" y="352"/>
                </a:lnTo>
                <a:lnTo>
                  <a:pt x="717" y="352"/>
                </a:lnTo>
                <a:lnTo>
                  <a:pt x="718" y="353"/>
                </a:lnTo>
                <a:lnTo>
                  <a:pt x="718" y="353"/>
                </a:lnTo>
                <a:close/>
                <a:moveTo>
                  <a:pt x="764" y="395"/>
                </a:moveTo>
                <a:lnTo>
                  <a:pt x="764" y="395"/>
                </a:lnTo>
                <a:lnTo>
                  <a:pt x="765" y="375"/>
                </a:lnTo>
                <a:lnTo>
                  <a:pt x="765" y="356"/>
                </a:lnTo>
                <a:lnTo>
                  <a:pt x="765" y="356"/>
                </a:lnTo>
                <a:lnTo>
                  <a:pt x="767" y="352"/>
                </a:lnTo>
                <a:lnTo>
                  <a:pt x="765" y="350"/>
                </a:lnTo>
                <a:lnTo>
                  <a:pt x="764" y="349"/>
                </a:lnTo>
                <a:lnTo>
                  <a:pt x="764" y="349"/>
                </a:lnTo>
                <a:lnTo>
                  <a:pt x="762" y="361"/>
                </a:lnTo>
                <a:lnTo>
                  <a:pt x="761" y="372"/>
                </a:lnTo>
                <a:lnTo>
                  <a:pt x="761" y="384"/>
                </a:lnTo>
                <a:lnTo>
                  <a:pt x="761" y="388"/>
                </a:lnTo>
                <a:lnTo>
                  <a:pt x="764" y="395"/>
                </a:lnTo>
                <a:lnTo>
                  <a:pt x="764" y="395"/>
                </a:lnTo>
                <a:close/>
                <a:moveTo>
                  <a:pt x="355" y="352"/>
                </a:moveTo>
                <a:lnTo>
                  <a:pt x="355" y="352"/>
                </a:lnTo>
                <a:lnTo>
                  <a:pt x="360" y="352"/>
                </a:lnTo>
                <a:lnTo>
                  <a:pt x="361" y="352"/>
                </a:lnTo>
                <a:lnTo>
                  <a:pt x="363" y="350"/>
                </a:lnTo>
                <a:lnTo>
                  <a:pt x="363" y="350"/>
                </a:lnTo>
                <a:lnTo>
                  <a:pt x="354" y="349"/>
                </a:lnTo>
                <a:lnTo>
                  <a:pt x="354" y="349"/>
                </a:lnTo>
                <a:lnTo>
                  <a:pt x="355" y="352"/>
                </a:lnTo>
                <a:lnTo>
                  <a:pt x="355" y="352"/>
                </a:lnTo>
                <a:close/>
                <a:moveTo>
                  <a:pt x="511" y="353"/>
                </a:moveTo>
                <a:lnTo>
                  <a:pt x="511" y="353"/>
                </a:lnTo>
                <a:lnTo>
                  <a:pt x="511" y="350"/>
                </a:lnTo>
                <a:lnTo>
                  <a:pt x="509" y="349"/>
                </a:lnTo>
                <a:lnTo>
                  <a:pt x="509" y="349"/>
                </a:lnTo>
                <a:lnTo>
                  <a:pt x="509" y="352"/>
                </a:lnTo>
                <a:lnTo>
                  <a:pt x="511" y="353"/>
                </a:lnTo>
                <a:lnTo>
                  <a:pt x="511" y="353"/>
                </a:lnTo>
                <a:close/>
                <a:moveTo>
                  <a:pt x="631" y="349"/>
                </a:moveTo>
                <a:lnTo>
                  <a:pt x="631" y="349"/>
                </a:lnTo>
                <a:lnTo>
                  <a:pt x="627" y="353"/>
                </a:lnTo>
                <a:lnTo>
                  <a:pt x="625" y="358"/>
                </a:lnTo>
                <a:lnTo>
                  <a:pt x="625" y="364"/>
                </a:lnTo>
                <a:lnTo>
                  <a:pt x="627" y="369"/>
                </a:lnTo>
                <a:lnTo>
                  <a:pt x="627" y="369"/>
                </a:lnTo>
                <a:lnTo>
                  <a:pt x="630" y="367"/>
                </a:lnTo>
                <a:lnTo>
                  <a:pt x="633" y="364"/>
                </a:lnTo>
                <a:lnTo>
                  <a:pt x="633" y="364"/>
                </a:lnTo>
                <a:lnTo>
                  <a:pt x="631" y="361"/>
                </a:lnTo>
                <a:lnTo>
                  <a:pt x="633" y="355"/>
                </a:lnTo>
                <a:lnTo>
                  <a:pt x="633" y="352"/>
                </a:lnTo>
                <a:lnTo>
                  <a:pt x="631" y="350"/>
                </a:lnTo>
                <a:lnTo>
                  <a:pt x="631" y="349"/>
                </a:lnTo>
                <a:lnTo>
                  <a:pt x="631" y="349"/>
                </a:lnTo>
                <a:close/>
                <a:moveTo>
                  <a:pt x="309" y="353"/>
                </a:moveTo>
                <a:lnTo>
                  <a:pt x="309" y="353"/>
                </a:lnTo>
                <a:lnTo>
                  <a:pt x="311" y="355"/>
                </a:lnTo>
                <a:lnTo>
                  <a:pt x="312" y="355"/>
                </a:lnTo>
                <a:lnTo>
                  <a:pt x="316" y="355"/>
                </a:lnTo>
                <a:lnTo>
                  <a:pt x="316" y="355"/>
                </a:lnTo>
                <a:lnTo>
                  <a:pt x="316" y="352"/>
                </a:lnTo>
                <a:lnTo>
                  <a:pt x="316" y="350"/>
                </a:lnTo>
                <a:lnTo>
                  <a:pt x="312" y="350"/>
                </a:lnTo>
                <a:lnTo>
                  <a:pt x="309" y="352"/>
                </a:lnTo>
                <a:lnTo>
                  <a:pt x="309" y="353"/>
                </a:lnTo>
                <a:lnTo>
                  <a:pt x="309" y="353"/>
                </a:lnTo>
                <a:close/>
                <a:moveTo>
                  <a:pt x="657" y="353"/>
                </a:moveTo>
                <a:lnTo>
                  <a:pt x="657" y="353"/>
                </a:lnTo>
                <a:lnTo>
                  <a:pt x="659" y="356"/>
                </a:lnTo>
                <a:lnTo>
                  <a:pt x="659" y="358"/>
                </a:lnTo>
                <a:lnTo>
                  <a:pt x="660" y="358"/>
                </a:lnTo>
                <a:lnTo>
                  <a:pt x="660" y="358"/>
                </a:lnTo>
                <a:lnTo>
                  <a:pt x="662" y="355"/>
                </a:lnTo>
                <a:lnTo>
                  <a:pt x="662" y="352"/>
                </a:lnTo>
                <a:lnTo>
                  <a:pt x="660" y="350"/>
                </a:lnTo>
                <a:lnTo>
                  <a:pt x="660" y="350"/>
                </a:lnTo>
                <a:lnTo>
                  <a:pt x="660" y="352"/>
                </a:lnTo>
                <a:lnTo>
                  <a:pt x="657" y="353"/>
                </a:lnTo>
                <a:lnTo>
                  <a:pt x="657" y="353"/>
                </a:lnTo>
                <a:close/>
                <a:moveTo>
                  <a:pt x="671" y="369"/>
                </a:moveTo>
                <a:lnTo>
                  <a:pt x="671" y="369"/>
                </a:lnTo>
                <a:lnTo>
                  <a:pt x="672" y="358"/>
                </a:lnTo>
                <a:lnTo>
                  <a:pt x="672" y="353"/>
                </a:lnTo>
                <a:lnTo>
                  <a:pt x="671" y="352"/>
                </a:lnTo>
                <a:lnTo>
                  <a:pt x="669" y="352"/>
                </a:lnTo>
                <a:lnTo>
                  <a:pt x="669" y="352"/>
                </a:lnTo>
                <a:lnTo>
                  <a:pt x="669" y="359"/>
                </a:lnTo>
                <a:lnTo>
                  <a:pt x="669" y="366"/>
                </a:lnTo>
                <a:lnTo>
                  <a:pt x="671" y="369"/>
                </a:lnTo>
                <a:lnTo>
                  <a:pt x="671" y="369"/>
                </a:lnTo>
                <a:close/>
                <a:moveTo>
                  <a:pt x="485" y="361"/>
                </a:moveTo>
                <a:lnTo>
                  <a:pt x="485" y="361"/>
                </a:lnTo>
                <a:lnTo>
                  <a:pt x="485" y="356"/>
                </a:lnTo>
                <a:lnTo>
                  <a:pt x="485" y="353"/>
                </a:lnTo>
                <a:lnTo>
                  <a:pt x="483" y="353"/>
                </a:lnTo>
                <a:lnTo>
                  <a:pt x="483" y="353"/>
                </a:lnTo>
                <a:lnTo>
                  <a:pt x="482" y="358"/>
                </a:lnTo>
                <a:lnTo>
                  <a:pt x="483" y="359"/>
                </a:lnTo>
                <a:lnTo>
                  <a:pt x="485" y="361"/>
                </a:lnTo>
                <a:lnTo>
                  <a:pt x="485" y="361"/>
                </a:lnTo>
                <a:close/>
                <a:moveTo>
                  <a:pt x="492" y="355"/>
                </a:moveTo>
                <a:lnTo>
                  <a:pt x="492" y="355"/>
                </a:lnTo>
                <a:lnTo>
                  <a:pt x="492" y="356"/>
                </a:lnTo>
                <a:lnTo>
                  <a:pt x="492" y="358"/>
                </a:lnTo>
                <a:lnTo>
                  <a:pt x="492" y="358"/>
                </a:lnTo>
                <a:lnTo>
                  <a:pt x="494" y="358"/>
                </a:lnTo>
                <a:lnTo>
                  <a:pt x="495" y="358"/>
                </a:lnTo>
                <a:lnTo>
                  <a:pt x="497" y="353"/>
                </a:lnTo>
                <a:lnTo>
                  <a:pt x="497" y="353"/>
                </a:lnTo>
                <a:lnTo>
                  <a:pt x="495" y="353"/>
                </a:lnTo>
                <a:lnTo>
                  <a:pt x="492" y="355"/>
                </a:lnTo>
                <a:lnTo>
                  <a:pt x="492" y="355"/>
                </a:lnTo>
                <a:close/>
                <a:moveTo>
                  <a:pt x="207" y="363"/>
                </a:moveTo>
                <a:lnTo>
                  <a:pt x="207" y="363"/>
                </a:lnTo>
                <a:lnTo>
                  <a:pt x="207" y="358"/>
                </a:lnTo>
                <a:lnTo>
                  <a:pt x="206" y="355"/>
                </a:lnTo>
                <a:lnTo>
                  <a:pt x="206" y="355"/>
                </a:lnTo>
                <a:lnTo>
                  <a:pt x="206" y="359"/>
                </a:lnTo>
                <a:lnTo>
                  <a:pt x="207" y="363"/>
                </a:lnTo>
                <a:lnTo>
                  <a:pt x="207" y="363"/>
                </a:lnTo>
                <a:close/>
                <a:moveTo>
                  <a:pt x="553" y="361"/>
                </a:moveTo>
                <a:lnTo>
                  <a:pt x="553" y="361"/>
                </a:lnTo>
                <a:lnTo>
                  <a:pt x="556" y="363"/>
                </a:lnTo>
                <a:lnTo>
                  <a:pt x="561" y="364"/>
                </a:lnTo>
                <a:lnTo>
                  <a:pt x="569" y="366"/>
                </a:lnTo>
                <a:lnTo>
                  <a:pt x="569" y="366"/>
                </a:lnTo>
                <a:lnTo>
                  <a:pt x="570" y="361"/>
                </a:lnTo>
                <a:lnTo>
                  <a:pt x="570" y="356"/>
                </a:lnTo>
                <a:lnTo>
                  <a:pt x="570" y="356"/>
                </a:lnTo>
                <a:lnTo>
                  <a:pt x="569" y="356"/>
                </a:lnTo>
                <a:lnTo>
                  <a:pt x="567" y="355"/>
                </a:lnTo>
                <a:lnTo>
                  <a:pt x="567" y="355"/>
                </a:lnTo>
                <a:lnTo>
                  <a:pt x="563" y="356"/>
                </a:lnTo>
                <a:lnTo>
                  <a:pt x="559" y="356"/>
                </a:lnTo>
                <a:lnTo>
                  <a:pt x="556" y="358"/>
                </a:lnTo>
                <a:lnTo>
                  <a:pt x="555" y="358"/>
                </a:lnTo>
                <a:lnTo>
                  <a:pt x="553" y="361"/>
                </a:lnTo>
                <a:lnTo>
                  <a:pt x="553" y="361"/>
                </a:lnTo>
                <a:close/>
                <a:moveTo>
                  <a:pt x="581" y="356"/>
                </a:moveTo>
                <a:lnTo>
                  <a:pt x="581" y="356"/>
                </a:lnTo>
                <a:lnTo>
                  <a:pt x="582" y="363"/>
                </a:lnTo>
                <a:lnTo>
                  <a:pt x="584" y="364"/>
                </a:lnTo>
                <a:lnTo>
                  <a:pt x="585" y="366"/>
                </a:lnTo>
                <a:lnTo>
                  <a:pt x="585" y="366"/>
                </a:lnTo>
                <a:lnTo>
                  <a:pt x="584" y="355"/>
                </a:lnTo>
                <a:lnTo>
                  <a:pt x="584" y="355"/>
                </a:lnTo>
                <a:lnTo>
                  <a:pt x="584" y="356"/>
                </a:lnTo>
                <a:lnTo>
                  <a:pt x="581" y="356"/>
                </a:lnTo>
                <a:lnTo>
                  <a:pt x="581" y="356"/>
                </a:lnTo>
                <a:close/>
                <a:moveTo>
                  <a:pt x="598" y="366"/>
                </a:moveTo>
                <a:lnTo>
                  <a:pt x="598" y="366"/>
                </a:lnTo>
                <a:lnTo>
                  <a:pt x="601" y="364"/>
                </a:lnTo>
                <a:lnTo>
                  <a:pt x="601" y="359"/>
                </a:lnTo>
                <a:lnTo>
                  <a:pt x="599" y="356"/>
                </a:lnTo>
                <a:lnTo>
                  <a:pt x="596" y="355"/>
                </a:lnTo>
                <a:lnTo>
                  <a:pt x="596" y="355"/>
                </a:lnTo>
                <a:lnTo>
                  <a:pt x="598" y="361"/>
                </a:lnTo>
                <a:lnTo>
                  <a:pt x="598" y="366"/>
                </a:lnTo>
                <a:lnTo>
                  <a:pt x="598" y="366"/>
                </a:lnTo>
                <a:close/>
                <a:moveTo>
                  <a:pt x="277" y="358"/>
                </a:moveTo>
                <a:lnTo>
                  <a:pt x="277" y="358"/>
                </a:lnTo>
                <a:lnTo>
                  <a:pt x="284" y="358"/>
                </a:lnTo>
                <a:lnTo>
                  <a:pt x="285" y="356"/>
                </a:lnTo>
                <a:lnTo>
                  <a:pt x="285" y="355"/>
                </a:lnTo>
                <a:lnTo>
                  <a:pt x="285" y="355"/>
                </a:lnTo>
                <a:lnTo>
                  <a:pt x="282" y="356"/>
                </a:lnTo>
                <a:lnTo>
                  <a:pt x="280" y="356"/>
                </a:lnTo>
                <a:lnTo>
                  <a:pt x="279" y="355"/>
                </a:lnTo>
                <a:lnTo>
                  <a:pt x="279" y="355"/>
                </a:lnTo>
                <a:lnTo>
                  <a:pt x="279" y="356"/>
                </a:lnTo>
                <a:lnTo>
                  <a:pt x="279" y="356"/>
                </a:lnTo>
                <a:lnTo>
                  <a:pt x="277" y="358"/>
                </a:lnTo>
                <a:lnTo>
                  <a:pt x="277" y="358"/>
                </a:lnTo>
                <a:lnTo>
                  <a:pt x="277" y="358"/>
                </a:lnTo>
                <a:close/>
                <a:moveTo>
                  <a:pt x="358" y="356"/>
                </a:moveTo>
                <a:lnTo>
                  <a:pt x="358" y="356"/>
                </a:lnTo>
                <a:lnTo>
                  <a:pt x="363" y="366"/>
                </a:lnTo>
                <a:lnTo>
                  <a:pt x="367" y="367"/>
                </a:lnTo>
                <a:lnTo>
                  <a:pt x="369" y="369"/>
                </a:lnTo>
                <a:lnTo>
                  <a:pt x="372" y="367"/>
                </a:lnTo>
                <a:lnTo>
                  <a:pt x="372" y="367"/>
                </a:lnTo>
                <a:lnTo>
                  <a:pt x="372" y="364"/>
                </a:lnTo>
                <a:lnTo>
                  <a:pt x="370" y="361"/>
                </a:lnTo>
                <a:lnTo>
                  <a:pt x="367" y="356"/>
                </a:lnTo>
                <a:lnTo>
                  <a:pt x="367" y="356"/>
                </a:lnTo>
                <a:lnTo>
                  <a:pt x="363" y="356"/>
                </a:lnTo>
                <a:lnTo>
                  <a:pt x="360" y="356"/>
                </a:lnTo>
                <a:lnTo>
                  <a:pt x="358" y="356"/>
                </a:lnTo>
                <a:lnTo>
                  <a:pt x="358" y="356"/>
                </a:lnTo>
                <a:close/>
                <a:moveTo>
                  <a:pt x="607" y="364"/>
                </a:moveTo>
                <a:lnTo>
                  <a:pt x="607" y="364"/>
                </a:lnTo>
                <a:lnTo>
                  <a:pt x="608" y="363"/>
                </a:lnTo>
                <a:lnTo>
                  <a:pt x="608" y="359"/>
                </a:lnTo>
                <a:lnTo>
                  <a:pt x="608" y="358"/>
                </a:lnTo>
                <a:lnTo>
                  <a:pt x="607" y="355"/>
                </a:lnTo>
                <a:lnTo>
                  <a:pt x="607" y="355"/>
                </a:lnTo>
                <a:lnTo>
                  <a:pt x="607" y="359"/>
                </a:lnTo>
                <a:lnTo>
                  <a:pt x="607" y="364"/>
                </a:lnTo>
                <a:lnTo>
                  <a:pt x="607" y="364"/>
                </a:lnTo>
                <a:close/>
                <a:moveTo>
                  <a:pt x="351" y="369"/>
                </a:moveTo>
                <a:lnTo>
                  <a:pt x="351" y="369"/>
                </a:lnTo>
                <a:lnTo>
                  <a:pt x="355" y="369"/>
                </a:lnTo>
                <a:lnTo>
                  <a:pt x="360" y="367"/>
                </a:lnTo>
                <a:lnTo>
                  <a:pt x="360" y="367"/>
                </a:lnTo>
                <a:lnTo>
                  <a:pt x="358" y="364"/>
                </a:lnTo>
                <a:lnTo>
                  <a:pt x="357" y="363"/>
                </a:lnTo>
                <a:lnTo>
                  <a:pt x="354" y="356"/>
                </a:lnTo>
                <a:lnTo>
                  <a:pt x="354" y="356"/>
                </a:lnTo>
                <a:lnTo>
                  <a:pt x="349" y="356"/>
                </a:lnTo>
                <a:lnTo>
                  <a:pt x="348" y="356"/>
                </a:lnTo>
                <a:lnTo>
                  <a:pt x="346" y="358"/>
                </a:lnTo>
                <a:lnTo>
                  <a:pt x="346" y="359"/>
                </a:lnTo>
                <a:lnTo>
                  <a:pt x="348" y="364"/>
                </a:lnTo>
                <a:lnTo>
                  <a:pt x="351" y="369"/>
                </a:lnTo>
                <a:lnTo>
                  <a:pt x="351" y="369"/>
                </a:lnTo>
                <a:close/>
                <a:moveTo>
                  <a:pt x="378" y="361"/>
                </a:moveTo>
                <a:lnTo>
                  <a:pt x="378" y="361"/>
                </a:lnTo>
                <a:lnTo>
                  <a:pt x="378" y="358"/>
                </a:lnTo>
                <a:lnTo>
                  <a:pt x="377" y="356"/>
                </a:lnTo>
                <a:lnTo>
                  <a:pt x="377" y="356"/>
                </a:lnTo>
                <a:lnTo>
                  <a:pt x="377" y="359"/>
                </a:lnTo>
                <a:lnTo>
                  <a:pt x="378" y="361"/>
                </a:lnTo>
                <a:lnTo>
                  <a:pt x="378" y="361"/>
                </a:lnTo>
                <a:close/>
                <a:moveTo>
                  <a:pt x="398" y="359"/>
                </a:moveTo>
                <a:lnTo>
                  <a:pt x="398" y="359"/>
                </a:lnTo>
                <a:lnTo>
                  <a:pt x="396" y="361"/>
                </a:lnTo>
                <a:lnTo>
                  <a:pt x="396" y="363"/>
                </a:lnTo>
                <a:lnTo>
                  <a:pt x="399" y="367"/>
                </a:lnTo>
                <a:lnTo>
                  <a:pt x="399" y="367"/>
                </a:lnTo>
                <a:lnTo>
                  <a:pt x="404" y="367"/>
                </a:lnTo>
                <a:lnTo>
                  <a:pt x="404" y="367"/>
                </a:lnTo>
                <a:lnTo>
                  <a:pt x="402" y="364"/>
                </a:lnTo>
                <a:lnTo>
                  <a:pt x="402" y="363"/>
                </a:lnTo>
                <a:lnTo>
                  <a:pt x="399" y="361"/>
                </a:lnTo>
                <a:lnTo>
                  <a:pt x="399" y="361"/>
                </a:lnTo>
                <a:lnTo>
                  <a:pt x="399" y="359"/>
                </a:lnTo>
                <a:lnTo>
                  <a:pt x="398" y="358"/>
                </a:lnTo>
                <a:lnTo>
                  <a:pt x="395" y="356"/>
                </a:lnTo>
                <a:lnTo>
                  <a:pt x="395" y="356"/>
                </a:lnTo>
                <a:lnTo>
                  <a:pt x="395" y="358"/>
                </a:lnTo>
                <a:lnTo>
                  <a:pt x="396" y="358"/>
                </a:lnTo>
                <a:lnTo>
                  <a:pt x="398" y="359"/>
                </a:lnTo>
                <a:lnTo>
                  <a:pt x="398" y="359"/>
                </a:lnTo>
                <a:close/>
                <a:moveTo>
                  <a:pt x="500" y="358"/>
                </a:moveTo>
                <a:lnTo>
                  <a:pt x="500" y="358"/>
                </a:lnTo>
                <a:lnTo>
                  <a:pt x="505" y="358"/>
                </a:lnTo>
                <a:lnTo>
                  <a:pt x="505" y="358"/>
                </a:lnTo>
                <a:lnTo>
                  <a:pt x="505" y="358"/>
                </a:lnTo>
                <a:lnTo>
                  <a:pt x="503" y="356"/>
                </a:lnTo>
                <a:lnTo>
                  <a:pt x="502" y="356"/>
                </a:lnTo>
                <a:lnTo>
                  <a:pt x="502" y="356"/>
                </a:lnTo>
                <a:lnTo>
                  <a:pt x="500" y="358"/>
                </a:lnTo>
                <a:lnTo>
                  <a:pt x="500" y="358"/>
                </a:lnTo>
                <a:close/>
                <a:moveTo>
                  <a:pt x="651" y="364"/>
                </a:moveTo>
                <a:lnTo>
                  <a:pt x="651" y="364"/>
                </a:lnTo>
                <a:lnTo>
                  <a:pt x="651" y="359"/>
                </a:lnTo>
                <a:lnTo>
                  <a:pt x="651" y="358"/>
                </a:lnTo>
                <a:lnTo>
                  <a:pt x="651" y="356"/>
                </a:lnTo>
                <a:lnTo>
                  <a:pt x="651" y="356"/>
                </a:lnTo>
                <a:lnTo>
                  <a:pt x="649" y="361"/>
                </a:lnTo>
                <a:lnTo>
                  <a:pt x="651" y="364"/>
                </a:lnTo>
                <a:lnTo>
                  <a:pt x="651" y="364"/>
                </a:lnTo>
                <a:close/>
                <a:moveTo>
                  <a:pt x="659" y="370"/>
                </a:moveTo>
                <a:lnTo>
                  <a:pt x="659" y="370"/>
                </a:lnTo>
                <a:lnTo>
                  <a:pt x="657" y="369"/>
                </a:lnTo>
                <a:lnTo>
                  <a:pt x="656" y="366"/>
                </a:lnTo>
                <a:lnTo>
                  <a:pt x="656" y="366"/>
                </a:lnTo>
                <a:lnTo>
                  <a:pt x="654" y="378"/>
                </a:lnTo>
                <a:lnTo>
                  <a:pt x="654" y="390"/>
                </a:lnTo>
                <a:lnTo>
                  <a:pt x="653" y="404"/>
                </a:lnTo>
                <a:lnTo>
                  <a:pt x="654" y="416"/>
                </a:lnTo>
                <a:lnTo>
                  <a:pt x="654" y="416"/>
                </a:lnTo>
                <a:lnTo>
                  <a:pt x="660" y="413"/>
                </a:lnTo>
                <a:lnTo>
                  <a:pt x="662" y="407"/>
                </a:lnTo>
                <a:lnTo>
                  <a:pt x="665" y="399"/>
                </a:lnTo>
                <a:lnTo>
                  <a:pt x="665" y="391"/>
                </a:lnTo>
                <a:lnTo>
                  <a:pt x="665" y="375"/>
                </a:lnTo>
                <a:lnTo>
                  <a:pt x="665" y="367"/>
                </a:lnTo>
                <a:lnTo>
                  <a:pt x="666" y="361"/>
                </a:lnTo>
                <a:lnTo>
                  <a:pt x="666" y="361"/>
                </a:lnTo>
                <a:lnTo>
                  <a:pt x="666" y="359"/>
                </a:lnTo>
                <a:lnTo>
                  <a:pt x="665" y="359"/>
                </a:lnTo>
                <a:lnTo>
                  <a:pt x="665" y="356"/>
                </a:lnTo>
                <a:lnTo>
                  <a:pt x="665" y="356"/>
                </a:lnTo>
                <a:lnTo>
                  <a:pt x="663" y="366"/>
                </a:lnTo>
                <a:lnTo>
                  <a:pt x="662" y="369"/>
                </a:lnTo>
                <a:lnTo>
                  <a:pt x="659" y="370"/>
                </a:lnTo>
                <a:lnTo>
                  <a:pt x="659" y="370"/>
                </a:lnTo>
                <a:close/>
                <a:moveTo>
                  <a:pt x="105" y="425"/>
                </a:moveTo>
                <a:lnTo>
                  <a:pt x="105" y="425"/>
                </a:lnTo>
                <a:lnTo>
                  <a:pt x="105" y="387"/>
                </a:lnTo>
                <a:lnTo>
                  <a:pt x="105" y="372"/>
                </a:lnTo>
                <a:lnTo>
                  <a:pt x="104" y="358"/>
                </a:lnTo>
                <a:lnTo>
                  <a:pt x="104" y="358"/>
                </a:lnTo>
                <a:lnTo>
                  <a:pt x="99" y="364"/>
                </a:lnTo>
                <a:lnTo>
                  <a:pt x="96" y="373"/>
                </a:lnTo>
                <a:lnTo>
                  <a:pt x="94" y="382"/>
                </a:lnTo>
                <a:lnTo>
                  <a:pt x="94" y="391"/>
                </a:lnTo>
                <a:lnTo>
                  <a:pt x="96" y="401"/>
                </a:lnTo>
                <a:lnTo>
                  <a:pt x="98" y="410"/>
                </a:lnTo>
                <a:lnTo>
                  <a:pt x="101" y="417"/>
                </a:lnTo>
                <a:lnTo>
                  <a:pt x="105" y="425"/>
                </a:lnTo>
                <a:lnTo>
                  <a:pt x="105" y="425"/>
                </a:lnTo>
                <a:close/>
                <a:moveTo>
                  <a:pt x="329" y="369"/>
                </a:moveTo>
                <a:lnTo>
                  <a:pt x="329" y="369"/>
                </a:lnTo>
                <a:lnTo>
                  <a:pt x="331" y="363"/>
                </a:lnTo>
                <a:lnTo>
                  <a:pt x="329" y="359"/>
                </a:lnTo>
                <a:lnTo>
                  <a:pt x="326" y="358"/>
                </a:lnTo>
                <a:lnTo>
                  <a:pt x="326" y="358"/>
                </a:lnTo>
                <a:lnTo>
                  <a:pt x="326" y="361"/>
                </a:lnTo>
                <a:lnTo>
                  <a:pt x="325" y="364"/>
                </a:lnTo>
                <a:lnTo>
                  <a:pt x="326" y="367"/>
                </a:lnTo>
                <a:lnTo>
                  <a:pt x="329" y="369"/>
                </a:lnTo>
                <a:lnTo>
                  <a:pt x="329" y="369"/>
                </a:lnTo>
                <a:close/>
                <a:moveTo>
                  <a:pt x="75" y="370"/>
                </a:moveTo>
                <a:lnTo>
                  <a:pt x="75" y="370"/>
                </a:lnTo>
                <a:lnTo>
                  <a:pt x="75" y="367"/>
                </a:lnTo>
                <a:lnTo>
                  <a:pt x="75" y="364"/>
                </a:lnTo>
                <a:lnTo>
                  <a:pt x="73" y="358"/>
                </a:lnTo>
                <a:lnTo>
                  <a:pt x="73" y="358"/>
                </a:lnTo>
                <a:lnTo>
                  <a:pt x="72" y="364"/>
                </a:lnTo>
                <a:lnTo>
                  <a:pt x="73" y="367"/>
                </a:lnTo>
                <a:lnTo>
                  <a:pt x="75" y="370"/>
                </a:lnTo>
                <a:lnTo>
                  <a:pt x="75" y="370"/>
                </a:lnTo>
                <a:close/>
                <a:moveTo>
                  <a:pt x="256" y="359"/>
                </a:moveTo>
                <a:lnTo>
                  <a:pt x="256" y="359"/>
                </a:lnTo>
                <a:lnTo>
                  <a:pt x="258" y="361"/>
                </a:lnTo>
                <a:lnTo>
                  <a:pt x="261" y="361"/>
                </a:lnTo>
                <a:lnTo>
                  <a:pt x="264" y="361"/>
                </a:lnTo>
                <a:lnTo>
                  <a:pt x="265" y="361"/>
                </a:lnTo>
                <a:lnTo>
                  <a:pt x="265" y="361"/>
                </a:lnTo>
                <a:lnTo>
                  <a:pt x="265" y="359"/>
                </a:lnTo>
                <a:lnTo>
                  <a:pt x="262" y="359"/>
                </a:lnTo>
                <a:lnTo>
                  <a:pt x="259" y="359"/>
                </a:lnTo>
                <a:lnTo>
                  <a:pt x="256" y="359"/>
                </a:lnTo>
                <a:lnTo>
                  <a:pt x="256" y="359"/>
                </a:lnTo>
                <a:close/>
                <a:moveTo>
                  <a:pt x="311" y="359"/>
                </a:moveTo>
                <a:lnTo>
                  <a:pt x="311" y="359"/>
                </a:lnTo>
                <a:lnTo>
                  <a:pt x="312" y="364"/>
                </a:lnTo>
                <a:lnTo>
                  <a:pt x="312" y="367"/>
                </a:lnTo>
                <a:lnTo>
                  <a:pt x="314" y="367"/>
                </a:lnTo>
                <a:lnTo>
                  <a:pt x="314" y="367"/>
                </a:lnTo>
                <a:lnTo>
                  <a:pt x="317" y="364"/>
                </a:lnTo>
                <a:lnTo>
                  <a:pt x="319" y="359"/>
                </a:lnTo>
                <a:lnTo>
                  <a:pt x="319" y="359"/>
                </a:lnTo>
                <a:lnTo>
                  <a:pt x="314" y="358"/>
                </a:lnTo>
                <a:lnTo>
                  <a:pt x="311" y="359"/>
                </a:lnTo>
                <a:lnTo>
                  <a:pt x="311" y="359"/>
                </a:lnTo>
                <a:close/>
                <a:moveTo>
                  <a:pt x="303" y="361"/>
                </a:moveTo>
                <a:lnTo>
                  <a:pt x="303" y="361"/>
                </a:lnTo>
                <a:lnTo>
                  <a:pt x="303" y="364"/>
                </a:lnTo>
                <a:lnTo>
                  <a:pt x="305" y="367"/>
                </a:lnTo>
                <a:lnTo>
                  <a:pt x="305" y="367"/>
                </a:lnTo>
                <a:lnTo>
                  <a:pt x="306" y="367"/>
                </a:lnTo>
                <a:lnTo>
                  <a:pt x="306" y="367"/>
                </a:lnTo>
                <a:lnTo>
                  <a:pt x="308" y="366"/>
                </a:lnTo>
                <a:lnTo>
                  <a:pt x="306" y="364"/>
                </a:lnTo>
                <a:lnTo>
                  <a:pt x="306" y="363"/>
                </a:lnTo>
                <a:lnTo>
                  <a:pt x="306" y="359"/>
                </a:lnTo>
                <a:lnTo>
                  <a:pt x="306" y="359"/>
                </a:lnTo>
                <a:lnTo>
                  <a:pt x="303" y="361"/>
                </a:lnTo>
                <a:lnTo>
                  <a:pt x="303" y="361"/>
                </a:lnTo>
                <a:close/>
                <a:moveTo>
                  <a:pt x="386" y="367"/>
                </a:moveTo>
                <a:lnTo>
                  <a:pt x="386" y="367"/>
                </a:lnTo>
                <a:lnTo>
                  <a:pt x="389" y="367"/>
                </a:lnTo>
                <a:lnTo>
                  <a:pt x="392" y="367"/>
                </a:lnTo>
                <a:lnTo>
                  <a:pt x="392" y="367"/>
                </a:lnTo>
                <a:lnTo>
                  <a:pt x="390" y="363"/>
                </a:lnTo>
                <a:lnTo>
                  <a:pt x="389" y="361"/>
                </a:lnTo>
                <a:lnTo>
                  <a:pt x="387" y="361"/>
                </a:lnTo>
                <a:lnTo>
                  <a:pt x="387" y="361"/>
                </a:lnTo>
                <a:lnTo>
                  <a:pt x="386" y="364"/>
                </a:lnTo>
                <a:lnTo>
                  <a:pt x="386" y="367"/>
                </a:lnTo>
                <a:lnTo>
                  <a:pt x="386" y="367"/>
                </a:lnTo>
                <a:close/>
                <a:moveTo>
                  <a:pt x="720" y="378"/>
                </a:moveTo>
                <a:lnTo>
                  <a:pt x="720" y="378"/>
                </a:lnTo>
                <a:lnTo>
                  <a:pt x="721" y="379"/>
                </a:lnTo>
                <a:lnTo>
                  <a:pt x="721" y="382"/>
                </a:lnTo>
                <a:lnTo>
                  <a:pt x="721" y="382"/>
                </a:lnTo>
                <a:lnTo>
                  <a:pt x="726" y="381"/>
                </a:lnTo>
                <a:lnTo>
                  <a:pt x="726" y="381"/>
                </a:lnTo>
                <a:lnTo>
                  <a:pt x="726" y="369"/>
                </a:lnTo>
                <a:lnTo>
                  <a:pt x="724" y="364"/>
                </a:lnTo>
                <a:lnTo>
                  <a:pt x="721" y="361"/>
                </a:lnTo>
                <a:lnTo>
                  <a:pt x="721" y="361"/>
                </a:lnTo>
                <a:lnTo>
                  <a:pt x="720" y="378"/>
                </a:lnTo>
                <a:lnTo>
                  <a:pt x="720" y="378"/>
                </a:lnTo>
                <a:close/>
                <a:moveTo>
                  <a:pt x="252" y="361"/>
                </a:moveTo>
                <a:lnTo>
                  <a:pt x="252" y="361"/>
                </a:lnTo>
                <a:lnTo>
                  <a:pt x="250" y="363"/>
                </a:lnTo>
                <a:lnTo>
                  <a:pt x="250" y="364"/>
                </a:lnTo>
                <a:lnTo>
                  <a:pt x="250" y="364"/>
                </a:lnTo>
                <a:lnTo>
                  <a:pt x="252" y="364"/>
                </a:lnTo>
                <a:lnTo>
                  <a:pt x="252" y="361"/>
                </a:lnTo>
                <a:lnTo>
                  <a:pt x="252" y="361"/>
                </a:lnTo>
                <a:close/>
                <a:moveTo>
                  <a:pt x="296" y="367"/>
                </a:moveTo>
                <a:lnTo>
                  <a:pt x="296" y="367"/>
                </a:lnTo>
                <a:lnTo>
                  <a:pt x="296" y="366"/>
                </a:lnTo>
                <a:lnTo>
                  <a:pt x="296" y="363"/>
                </a:lnTo>
                <a:lnTo>
                  <a:pt x="296" y="363"/>
                </a:lnTo>
                <a:lnTo>
                  <a:pt x="296" y="363"/>
                </a:lnTo>
                <a:lnTo>
                  <a:pt x="294" y="363"/>
                </a:lnTo>
                <a:lnTo>
                  <a:pt x="294" y="361"/>
                </a:lnTo>
                <a:lnTo>
                  <a:pt x="293" y="361"/>
                </a:lnTo>
                <a:lnTo>
                  <a:pt x="293" y="361"/>
                </a:lnTo>
                <a:lnTo>
                  <a:pt x="293" y="366"/>
                </a:lnTo>
                <a:lnTo>
                  <a:pt x="294" y="367"/>
                </a:lnTo>
                <a:lnTo>
                  <a:pt x="296" y="367"/>
                </a:lnTo>
                <a:lnTo>
                  <a:pt x="296" y="367"/>
                </a:lnTo>
                <a:close/>
                <a:moveTo>
                  <a:pt x="418" y="366"/>
                </a:moveTo>
                <a:lnTo>
                  <a:pt x="418" y="366"/>
                </a:lnTo>
                <a:lnTo>
                  <a:pt x="419" y="364"/>
                </a:lnTo>
                <a:lnTo>
                  <a:pt x="421" y="363"/>
                </a:lnTo>
                <a:lnTo>
                  <a:pt x="421" y="363"/>
                </a:lnTo>
                <a:lnTo>
                  <a:pt x="418" y="361"/>
                </a:lnTo>
                <a:lnTo>
                  <a:pt x="416" y="361"/>
                </a:lnTo>
                <a:lnTo>
                  <a:pt x="416" y="361"/>
                </a:lnTo>
                <a:lnTo>
                  <a:pt x="418" y="366"/>
                </a:lnTo>
                <a:lnTo>
                  <a:pt x="418" y="366"/>
                </a:lnTo>
                <a:close/>
                <a:moveTo>
                  <a:pt x="444" y="361"/>
                </a:moveTo>
                <a:lnTo>
                  <a:pt x="444" y="361"/>
                </a:lnTo>
                <a:lnTo>
                  <a:pt x="439" y="361"/>
                </a:lnTo>
                <a:lnTo>
                  <a:pt x="439" y="361"/>
                </a:lnTo>
                <a:lnTo>
                  <a:pt x="439" y="364"/>
                </a:lnTo>
                <a:lnTo>
                  <a:pt x="441" y="364"/>
                </a:lnTo>
                <a:lnTo>
                  <a:pt x="444" y="364"/>
                </a:lnTo>
                <a:lnTo>
                  <a:pt x="444" y="361"/>
                </a:lnTo>
                <a:lnTo>
                  <a:pt x="444" y="361"/>
                </a:lnTo>
                <a:close/>
                <a:moveTo>
                  <a:pt x="280" y="364"/>
                </a:moveTo>
                <a:lnTo>
                  <a:pt x="280" y="364"/>
                </a:lnTo>
                <a:lnTo>
                  <a:pt x="284" y="364"/>
                </a:lnTo>
                <a:lnTo>
                  <a:pt x="285" y="364"/>
                </a:lnTo>
                <a:lnTo>
                  <a:pt x="285" y="363"/>
                </a:lnTo>
                <a:lnTo>
                  <a:pt x="285" y="363"/>
                </a:lnTo>
                <a:lnTo>
                  <a:pt x="282" y="363"/>
                </a:lnTo>
                <a:lnTo>
                  <a:pt x="280" y="364"/>
                </a:lnTo>
                <a:lnTo>
                  <a:pt x="280" y="364"/>
                </a:lnTo>
                <a:close/>
                <a:moveTo>
                  <a:pt x="236" y="364"/>
                </a:moveTo>
                <a:lnTo>
                  <a:pt x="236" y="364"/>
                </a:lnTo>
                <a:lnTo>
                  <a:pt x="238" y="366"/>
                </a:lnTo>
                <a:lnTo>
                  <a:pt x="238" y="366"/>
                </a:lnTo>
                <a:lnTo>
                  <a:pt x="238" y="366"/>
                </a:lnTo>
                <a:lnTo>
                  <a:pt x="239" y="364"/>
                </a:lnTo>
                <a:lnTo>
                  <a:pt x="241" y="364"/>
                </a:lnTo>
                <a:lnTo>
                  <a:pt x="241" y="364"/>
                </a:lnTo>
                <a:lnTo>
                  <a:pt x="239" y="363"/>
                </a:lnTo>
                <a:lnTo>
                  <a:pt x="236" y="364"/>
                </a:lnTo>
                <a:lnTo>
                  <a:pt x="236" y="364"/>
                </a:lnTo>
                <a:close/>
                <a:moveTo>
                  <a:pt x="495" y="364"/>
                </a:moveTo>
                <a:lnTo>
                  <a:pt x="495" y="364"/>
                </a:lnTo>
                <a:lnTo>
                  <a:pt x="495" y="364"/>
                </a:lnTo>
                <a:lnTo>
                  <a:pt x="499" y="366"/>
                </a:lnTo>
                <a:lnTo>
                  <a:pt x="500" y="364"/>
                </a:lnTo>
                <a:lnTo>
                  <a:pt x="502" y="364"/>
                </a:lnTo>
                <a:lnTo>
                  <a:pt x="502" y="364"/>
                </a:lnTo>
                <a:lnTo>
                  <a:pt x="499" y="363"/>
                </a:lnTo>
                <a:lnTo>
                  <a:pt x="495" y="364"/>
                </a:lnTo>
                <a:lnTo>
                  <a:pt x="495" y="364"/>
                </a:lnTo>
                <a:close/>
                <a:moveTo>
                  <a:pt x="531" y="372"/>
                </a:moveTo>
                <a:lnTo>
                  <a:pt x="531" y="372"/>
                </a:lnTo>
                <a:lnTo>
                  <a:pt x="538" y="373"/>
                </a:lnTo>
                <a:lnTo>
                  <a:pt x="538" y="373"/>
                </a:lnTo>
                <a:lnTo>
                  <a:pt x="540" y="369"/>
                </a:lnTo>
                <a:lnTo>
                  <a:pt x="538" y="364"/>
                </a:lnTo>
                <a:lnTo>
                  <a:pt x="538" y="364"/>
                </a:lnTo>
                <a:lnTo>
                  <a:pt x="537" y="364"/>
                </a:lnTo>
                <a:lnTo>
                  <a:pt x="534" y="364"/>
                </a:lnTo>
                <a:lnTo>
                  <a:pt x="532" y="363"/>
                </a:lnTo>
                <a:lnTo>
                  <a:pt x="531" y="363"/>
                </a:lnTo>
                <a:lnTo>
                  <a:pt x="531" y="363"/>
                </a:lnTo>
                <a:lnTo>
                  <a:pt x="529" y="367"/>
                </a:lnTo>
                <a:lnTo>
                  <a:pt x="531" y="372"/>
                </a:lnTo>
                <a:lnTo>
                  <a:pt x="531" y="372"/>
                </a:lnTo>
                <a:close/>
                <a:moveTo>
                  <a:pt x="590" y="370"/>
                </a:moveTo>
                <a:lnTo>
                  <a:pt x="590" y="370"/>
                </a:lnTo>
                <a:lnTo>
                  <a:pt x="592" y="370"/>
                </a:lnTo>
                <a:lnTo>
                  <a:pt x="592" y="370"/>
                </a:lnTo>
                <a:lnTo>
                  <a:pt x="593" y="369"/>
                </a:lnTo>
                <a:lnTo>
                  <a:pt x="593" y="367"/>
                </a:lnTo>
                <a:lnTo>
                  <a:pt x="593" y="364"/>
                </a:lnTo>
                <a:lnTo>
                  <a:pt x="592" y="363"/>
                </a:lnTo>
                <a:lnTo>
                  <a:pt x="592" y="363"/>
                </a:lnTo>
                <a:lnTo>
                  <a:pt x="590" y="367"/>
                </a:lnTo>
                <a:lnTo>
                  <a:pt x="590" y="369"/>
                </a:lnTo>
                <a:lnTo>
                  <a:pt x="590" y="370"/>
                </a:lnTo>
                <a:lnTo>
                  <a:pt x="590" y="370"/>
                </a:lnTo>
                <a:close/>
                <a:moveTo>
                  <a:pt x="224" y="366"/>
                </a:moveTo>
                <a:lnTo>
                  <a:pt x="224" y="366"/>
                </a:lnTo>
                <a:lnTo>
                  <a:pt x="229" y="366"/>
                </a:lnTo>
                <a:lnTo>
                  <a:pt x="230" y="366"/>
                </a:lnTo>
                <a:lnTo>
                  <a:pt x="232" y="364"/>
                </a:lnTo>
                <a:lnTo>
                  <a:pt x="232" y="364"/>
                </a:lnTo>
                <a:lnTo>
                  <a:pt x="229" y="364"/>
                </a:lnTo>
                <a:lnTo>
                  <a:pt x="227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4" y="364"/>
                </a:lnTo>
                <a:lnTo>
                  <a:pt x="224" y="366"/>
                </a:lnTo>
                <a:lnTo>
                  <a:pt x="224" y="366"/>
                </a:lnTo>
                <a:lnTo>
                  <a:pt x="224" y="366"/>
                </a:lnTo>
                <a:close/>
                <a:moveTo>
                  <a:pt x="517" y="369"/>
                </a:moveTo>
                <a:lnTo>
                  <a:pt x="517" y="369"/>
                </a:lnTo>
                <a:lnTo>
                  <a:pt x="517" y="367"/>
                </a:lnTo>
                <a:lnTo>
                  <a:pt x="517" y="366"/>
                </a:lnTo>
                <a:lnTo>
                  <a:pt x="517" y="364"/>
                </a:lnTo>
                <a:lnTo>
                  <a:pt x="517" y="364"/>
                </a:lnTo>
                <a:lnTo>
                  <a:pt x="514" y="364"/>
                </a:lnTo>
                <a:lnTo>
                  <a:pt x="514" y="366"/>
                </a:lnTo>
                <a:lnTo>
                  <a:pt x="514" y="366"/>
                </a:lnTo>
                <a:lnTo>
                  <a:pt x="515" y="369"/>
                </a:lnTo>
                <a:lnTo>
                  <a:pt x="517" y="369"/>
                </a:lnTo>
                <a:lnTo>
                  <a:pt x="517" y="369"/>
                </a:lnTo>
                <a:lnTo>
                  <a:pt x="517" y="369"/>
                </a:lnTo>
                <a:close/>
                <a:moveTo>
                  <a:pt x="262" y="366"/>
                </a:moveTo>
                <a:lnTo>
                  <a:pt x="262" y="366"/>
                </a:lnTo>
                <a:lnTo>
                  <a:pt x="268" y="367"/>
                </a:lnTo>
                <a:lnTo>
                  <a:pt x="274" y="366"/>
                </a:lnTo>
                <a:lnTo>
                  <a:pt x="274" y="366"/>
                </a:lnTo>
                <a:lnTo>
                  <a:pt x="273" y="364"/>
                </a:lnTo>
                <a:lnTo>
                  <a:pt x="268" y="364"/>
                </a:lnTo>
                <a:lnTo>
                  <a:pt x="262" y="366"/>
                </a:lnTo>
                <a:lnTo>
                  <a:pt x="262" y="366"/>
                </a:lnTo>
                <a:close/>
                <a:moveTo>
                  <a:pt x="750" y="404"/>
                </a:moveTo>
                <a:lnTo>
                  <a:pt x="750" y="404"/>
                </a:lnTo>
                <a:lnTo>
                  <a:pt x="753" y="395"/>
                </a:lnTo>
                <a:lnTo>
                  <a:pt x="755" y="385"/>
                </a:lnTo>
                <a:lnTo>
                  <a:pt x="755" y="375"/>
                </a:lnTo>
                <a:lnTo>
                  <a:pt x="752" y="366"/>
                </a:lnTo>
                <a:lnTo>
                  <a:pt x="752" y="366"/>
                </a:lnTo>
                <a:lnTo>
                  <a:pt x="750" y="384"/>
                </a:lnTo>
                <a:lnTo>
                  <a:pt x="750" y="393"/>
                </a:lnTo>
                <a:lnTo>
                  <a:pt x="750" y="404"/>
                </a:lnTo>
                <a:lnTo>
                  <a:pt x="750" y="404"/>
                </a:lnTo>
                <a:close/>
                <a:moveTo>
                  <a:pt x="137" y="366"/>
                </a:moveTo>
                <a:lnTo>
                  <a:pt x="137" y="366"/>
                </a:lnTo>
                <a:lnTo>
                  <a:pt x="136" y="372"/>
                </a:lnTo>
                <a:lnTo>
                  <a:pt x="136" y="376"/>
                </a:lnTo>
                <a:lnTo>
                  <a:pt x="136" y="378"/>
                </a:lnTo>
                <a:lnTo>
                  <a:pt x="136" y="378"/>
                </a:lnTo>
                <a:lnTo>
                  <a:pt x="137" y="375"/>
                </a:lnTo>
                <a:lnTo>
                  <a:pt x="140" y="372"/>
                </a:lnTo>
                <a:lnTo>
                  <a:pt x="142" y="369"/>
                </a:lnTo>
                <a:lnTo>
                  <a:pt x="142" y="367"/>
                </a:lnTo>
                <a:lnTo>
                  <a:pt x="140" y="366"/>
                </a:lnTo>
                <a:lnTo>
                  <a:pt x="140" y="366"/>
                </a:lnTo>
                <a:lnTo>
                  <a:pt x="140" y="367"/>
                </a:lnTo>
                <a:lnTo>
                  <a:pt x="137" y="366"/>
                </a:lnTo>
                <a:lnTo>
                  <a:pt x="137" y="366"/>
                </a:lnTo>
                <a:close/>
                <a:moveTo>
                  <a:pt x="473" y="367"/>
                </a:moveTo>
                <a:lnTo>
                  <a:pt x="473" y="367"/>
                </a:lnTo>
                <a:lnTo>
                  <a:pt x="473" y="369"/>
                </a:lnTo>
                <a:lnTo>
                  <a:pt x="473" y="369"/>
                </a:lnTo>
                <a:lnTo>
                  <a:pt x="479" y="370"/>
                </a:lnTo>
                <a:lnTo>
                  <a:pt x="480" y="369"/>
                </a:lnTo>
                <a:lnTo>
                  <a:pt x="480" y="366"/>
                </a:lnTo>
                <a:lnTo>
                  <a:pt x="480" y="366"/>
                </a:lnTo>
                <a:lnTo>
                  <a:pt x="477" y="366"/>
                </a:lnTo>
                <a:lnTo>
                  <a:pt x="473" y="367"/>
                </a:lnTo>
                <a:lnTo>
                  <a:pt x="473" y="367"/>
                </a:lnTo>
                <a:close/>
                <a:moveTo>
                  <a:pt x="543" y="375"/>
                </a:moveTo>
                <a:lnTo>
                  <a:pt x="543" y="375"/>
                </a:lnTo>
                <a:lnTo>
                  <a:pt x="549" y="376"/>
                </a:lnTo>
                <a:lnTo>
                  <a:pt x="549" y="376"/>
                </a:lnTo>
                <a:lnTo>
                  <a:pt x="549" y="369"/>
                </a:lnTo>
                <a:lnTo>
                  <a:pt x="549" y="369"/>
                </a:lnTo>
                <a:lnTo>
                  <a:pt x="546" y="367"/>
                </a:lnTo>
                <a:lnTo>
                  <a:pt x="543" y="366"/>
                </a:lnTo>
                <a:lnTo>
                  <a:pt x="543" y="366"/>
                </a:lnTo>
                <a:lnTo>
                  <a:pt x="543" y="370"/>
                </a:lnTo>
                <a:lnTo>
                  <a:pt x="543" y="375"/>
                </a:lnTo>
                <a:lnTo>
                  <a:pt x="543" y="375"/>
                </a:lnTo>
                <a:close/>
                <a:moveTo>
                  <a:pt x="194" y="381"/>
                </a:moveTo>
                <a:lnTo>
                  <a:pt x="194" y="381"/>
                </a:lnTo>
                <a:lnTo>
                  <a:pt x="200" y="375"/>
                </a:lnTo>
                <a:lnTo>
                  <a:pt x="201" y="372"/>
                </a:lnTo>
                <a:lnTo>
                  <a:pt x="201" y="369"/>
                </a:lnTo>
                <a:lnTo>
                  <a:pt x="201" y="369"/>
                </a:lnTo>
                <a:lnTo>
                  <a:pt x="198" y="369"/>
                </a:lnTo>
                <a:lnTo>
                  <a:pt x="197" y="367"/>
                </a:lnTo>
                <a:lnTo>
                  <a:pt x="197" y="367"/>
                </a:lnTo>
                <a:lnTo>
                  <a:pt x="194" y="375"/>
                </a:lnTo>
                <a:lnTo>
                  <a:pt x="192" y="378"/>
                </a:lnTo>
                <a:lnTo>
                  <a:pt x="194" y="381"/>
                </a:lnTo>
                <a:lnTo>
                  <a:pt x="194" y="381"/>
                </a:lnTo>
                <a:close/>
                <a:moveTo>
                  <a:pt x="564" y="369"/>
                </a:moveTo>
                <a:lnTo>
                  <a:pt x="564" y="369"/>
                </a:lnTo>
                <a:lnTo>
                  <a:pt x="563" y="369"/>
                </a:lnTo>
                <a:lnTo>
                  <a:pt x="561" y="369"/>
                </a:lnTo>
                <a:lnTo>
                  <a:pt x="559" y="367"/>
                </a:lnTo>
                <a:lnTo>
                  <a:pt x="558" y="369"/>
                </a:lnTo>
                <a:lnTo>
                  <a:pt x="558" y="369"/>
                </a:lnTo>
                <a:lnTo>
                  <a:pt x="561" y="370"/>
                </a:lnTo>
                <a:lnTo>
                  <a:pt x="564" y="370"/>
                </a:lnTo>
                <a:lnTo>
                  <a:pt x="564" y="369"/>
                </a:lnTo>
                <a:lnTo>
                  <a:pt x="564" y="369"/>
                </a:lnTo>
                <a:close/>
                <a:moveTo>
                  <a:pt x="168" y="369"/>
                </a:moveTo>
                <a:lnTo>
                  <a:pt x="168" y="369"/>
                </a:lnTo>
                <a:lnTo>
                  <a:pt x="168" y="387"/>
                </a:lnTo>
                <a:lnTo>
                  <a:pt x="168" y="396"/>
                </a:lnTo>
                <a:lnTo>
                  <a:pt x="169" y="405"/>
                </a:lnTo>
                <a:lnTo>
                  <a:pt x="169" y="405"/>
                </a:lnTo>
                <a:lnTo>
                  <a:pt x="175" y="396"/>
                </a:lnTo>
                <a:lnTo>
                  <a:pt x="180" y="388"/>
                </a:lnTo>
                <a:lnTo>
                  <a:pt x="180" y="388"/>
                </a:lnTo>
                <a:lnTo>
                  <a:pt x="178" y="378"/>
                </a:lnTo>
                <a:lnTo>
                  <a:pt x="177" y="369"/>
                </a:lnTo>
                <a:lnTo>
                  <a:pt x="177" y="369"/>
                </a:lnTo>
                <a:lnTo>
                  <a:pt x="172" y="369"/>
                </a:lnTo>
                <a:lnTo>
                  <a:pt x="168" y="369"/>
                </a:lnTo>
                <a:lnTo>
                  <a:pt x="168" y="369"/>
                </a:lnTo>
                <a:close/>
                <a:moveTo>
                  <a:pt x="184" y="382"/>
                </a:moveTo>
                <a:lnTo>
                  <a:pt x="184" y="382"/>
                </a:lnTo>
                <a:lnTo>
                  <a:pt x="186" y="375"/>
                </a:lnTo>
                <a:lnTo>
                  <a:pt x="184" y="372"/>
                </a:lnTo>
                <a:lnTo>
                  <a:pt x="183" y="369"/>
                </a:lnTo>
                <a:lnTo>
                  <a:pt x="183" y="369"/>
                </a:lnTo>
                <a:lnTo>
                  <a:pt x="183" y="375"/>
                </a:lnTo>
                <a:lnTo>
                  <a:pt x="183" y="379"/>
                </a:lnTo>
                <a:lnTo>
                  <a:pt x="184" y="382"/>
                </a:lnTo>
                <a:lnTo>
                  <a:pt x="184" y="382"/>
                </a:lnTo>
                <a:close/>
                <a:moveTo>
                  <a:pt x="136" y="387"/>
                </a:moveTo>
                <a:lnTo>
                  <a:pt x="136" y="387"/>
                </a:lnTo>
                <a:lnTo>
                  <a:pt x="136" y="396"/>
                </a:lnTo>
                <a:lnTo>
                  <a:pt x="137" y="405"/>
                </a:lnTo>
                <a:lnTo>
                  <a:pt x="139" y="414"/>
                </a:lnTo>
                <a:lnTo>
                  <a:pt x="140" y="425"/>
                </a:lnTo>
                <a:lnTo>
                  <a:pt x="140" y="425"/>
                </a:lnTo>
                <a:lnTo>
                  <a:pt x="145" y="424"/>
                </a:lnTo>
                <a:lnTo>
                  <a:pt x="149" y="424"/>
                </a:lnTo>
                <a:lnTo>
                  <a:pt x="149" y="424"/>
                </a:lnTo>
                <a:lnTo>
                  <a:pt x="149" y="398"/>
                </a:lnTo>
                <a:lnTo>
                  <a:pt x="148" y="370"/>
                </a:lnTo>
                <a:lnTo>
                  <a:pt x="148" y="370"/>
                </a:lnTo>
                <a:lnTo>
                  <a:pt x="146" y="369"/>
                </a:lnTo>
                <a:lnTo>
                  <a:pt x="146" y="369"/>
                </a:lnTo>
                <a:lnTo>
                  <a:pt x="143" y="373"/>
                </a:lnTo>
                <a:lnTo>
                  <a:pt x="140" y="378"/>
                </a:lnTo>
                <a:lnTo>
                  <a:pt x="137" y="382"/>
                </a:lnTo>
                <a:lnTo>
                  <a:pt x="136" y="387"/>
                </a:lnTo>
                <a:lnTo>
                  <a:pt x="136" y="387"/>
                </a:lnTo>
                <a:close/>
                <a:moveTo>
                  <a:pt x="162" y="414"/>
                </a:moveTo>
                <a:lnTo>
                  <a:pt x="162" y="414"/>
                </a:lnTo>
                <a:lnTo>
                  <a:pt x="163" y="411"/>
                </a:lnTo>
                <a:lnTo>
                  <a:pt x="165" y="407"/>
                </a:lnTo>
                <a:lnTo>
                  <a:pt x="163" y="396"/>
                </a:lnTo>
                <a:lnTo>
                  <a:pt x="162" y="385"/>
                </a:lnTo>
                <a:lnTo>
                  <a:pt x="163" y="381"/>
                </a:lnTo>
                <a:lnTo>
                  <a:pt x="163" y="376"/>
                </a:lnTo>
                <a:lnTo>
                  <a:pt x="163" y="376"/>
                </a:lnTo>
                <a:lnTo>
                  <a:pt x="162" y="375"/>
                </a:lnTo>
                <a:lnTo>
                  <a:pt x="162" y="373"/>
                </a:lnTo>
                <a:lnTo>
                  <a:pt x="162" y="369"/>
                </a:lnTo>
                <a:lnTo>
                  <a:pt x="162" y="369"/>
                </a:lnTo>
                <a:lnTo>
                  <a:pt x="159" y="369"/>
                </a:lnTo>
                <a:lnTo>
                  <a:pt x="159" y="369"/>
                </a:lnTo>
                <a:lnTo>
                  <a:pt x="159" y="391"/>
                </a:lnTo>
                <a:lnTo>
                  <a:pt x="162" y="414"/>
                </a:lnTo>
                <a:lnTo>
                  <a:pt x="162" y="414"/>
                </a:lnTo>
                <a:close/>
                <a:moveTo>
                  <a:pt x="431" y="370"/>
                </a:moveTo>
                <a:lnTo>
                  <a:pt x="431" y="370"/>
                </a:lnTo>
                <a:lnTo>
                  <a:pt x="433" y="372"/>
                </a:lnTo>
                <a:lnTo>
                  <a:pt x="434" y="373"/>
                </a:lnTo>
                <a:lnTo>
                  <a:pt x="434" y="373"/>
                </a:lnTo>
                <a:lnTo>
                  <a:pt x="434" y="372"/>
                </a:lnTo>
                <a:lnTo>
                  <a:pt x="434" y="369"/>
                </a:lnTo>
                <a:lnTo>
                  <a:pt x="434" y="369"/>
                </a:lnTo>
                <a:lnTo>
                  <a:pt x="431" y="370"/>
                </a:lnTo>
                <a:lnTo>
                  <a:pt x="431" y="370"/>
                </a:lnTo>
                <a:close/>
                <a:moveTo>
                  <a:pt x="450" y="375"/>
                </a:moveTo>
                <a:lnTo>
                  <a:pt x="450" y="375"/>
                </a:lnTo>
                <a:lnTo>
                  <a:pt x="445" y="370"/>
                </a:lnTo>
                <a:lnTo>
                  <a:pt x="444" y="370"/>
                </a:lnTo>
                <a:lnTo>
                  <a:pt x="441" y="369"/>
                </a:lnTo>
                <a:lnTo>
                  <a:pt x="441" y="369"/>
                </a:lnTo>
                <a:lnTo>
                  <a:pt x="441" y="373"/>
                </a:lnTo>
                <a:lnTo>
                  <a:pt x="442" y="375"/>
                </a:lnTo>
                <a:lnTo>
                  <a:pt x="447" y="376"/>
                </a:lnTo>
                <a:lnTo>
                  <a:pt x="450" y="375"/>
                </a:lnTo>
                <a:lnTo>
                  <a:pt x="450" y="375"/>
                </a:lnTo>
                <a:close/>
                <a:moveTo>
                  <a:pt x="207" y="375"/>
                </a:moveTo>
                <a:lnTo>
                  <a:pt x="207" y="375"/>
                </a:lnTo>
                <a:lnTo>
                  <a:pt x="210" y="375"/>
                </a:lnTo>
                <a:lnTo>
                  <a:pt x="212" y="373"/>
                </a:lnTo>
                <a:lnTo>
                  <a:pt x="212" y="373"/>
                </a:lnTo>
                <a:lnTo>
                  <a:pt x="210" y="372"/>
                </a:lnTo>
                <a:lnTo>
                  <a:pt x="210" y="370"/>
                </a:lnTo>
                <a:lnTo>
                  <a:pt x="210" y="370"/>
                </a:lnTo>
                <a:lnTo>
                  <a:pt x="207" y="370"/>
                </a:lnTo>
                <a:lnTo>
                  <a:pt x="207" y="370"/>
                </a:lnTo>
                <a:lnTo>
                  <a:pt x="207" y="375"/>
                </a:lnTo>
                <a:lnTo>
                  <a:pt x="207" y="375"/>
                </a:lnTo>
                <a:close/>
                <a:moveTo>
                  <a:pt x="491" y="378"/>
                </a:moveTo>
                <a:lnTo>
                  <a:pt x="491" y="378"/>
                </a:lnTo>
                <a:lnTo>
                  <a:pt x="497" y="379"/>
                </a:lnTo>
                <a:lnTo>
                  <a:pt x="502" y="381"/>
                </a:lnTo>
                <a:lnTo>
                  <a:pt x="508" y="381"/>
                </a:lnTo>
                <a:lnTo>
                  <a:pt x="511" y="381"/>
                </a:lnTo>
                <a:lnTo>
                  <a:pt x="512" y="379"/>
                </a:lnTo>
                <a:lnTo>
                  <a:pt x="512" y="379"/>
                </a:lnTo>
                <a:lnTo>
                  <a:pt x="511" y="372"/>
                </a:lnTo>
                <a:lnTo>
                  <a:pt x="511" y="372"/>
                </a:lnTo>
                <a:lnTo>
                  <a:pt x="505" y="372"/>
                </a:lnTo>
                <a:lnTo>
                  <a:pt x="497" y="370"/>
                </a:lnTo>
                <a:lnTo>
                  <a:pt x="494" y="370"/>
                </a:lnTo>
                <a:lnTo>
                  <a:pt x="492" y="372"/>
                </a:lnTo>
                <a:lnTo>
                  <a:pt x="491" y="373"/>
                </a:lnTo>
                <a:lnTo>
                  <a:pt x="491" y="378"/>
                </a:lnTo>
                <a:lnTo>
                  <a:pt x="491" y="378"/>
                </a:lnTo>
                <a:close/>
                <a:moveTo>
                  <a:pt x="261" y="372"/>
                </a:moveTo>
                <a:lnTo>
                  <a:pt x="261" y="372"/>
                </a:lnTo>
                <a:lnTo>
                  <a:pt x="264" y="387"/>
                </a:lnTo>
                <a:lnTo>
                  <a:pt x="264" y="387"/>
                </a:lnTo>
                <a:lnTo>
                  <a:pt x="268" y="384"/>
                </a:lnTo>
                <a:lnTo>
                  <a:pt x="271" y="381"/>
                </a:lnTo>
                <a:lnTo>
                  <a:pt x="276" y="373"/>
                </a:lnTo>
                <a:lnTo>
                  <a:pt x="276" y="373"/>
                </a:lnTo>
                <a:lnTo>
                  <a:pt x="268" y="372"/>
                </a:lnTo>
                <a:lnTo>
                  <a:pt x="261" y="372"/>
                </a:lnTo>
                <a:lnTo>
                  <a:pt x="261" y="372"/>
                </a:lnTo>
                <a:close/>
                <a:moveTo>
                  <a:pt x="404" y="381"/>
                </a:moveTo>
                <a:lnTo>
                  <a:pt x="404" y="381"/>
                </a:lnTo>
                <a:lnTo>
                  <a:pt x="406" y="378"/>
                </a:lnTo>
                <a:lnTo>
                  <a:pt x="406" y="375"/>
                </a:lnTo>
                <a:lnTo>
                  <a:pt x="404" y="372"/>
                </a:lnTo>
                <a:lnTo>
                  <a:pt x="401" y="370"/>
                </a:lnTo>
                <a:lnTo>
                  <a:pt x="401" y="370"/>
                </a:lnTo>
                <a:lnTo>
                  <a:pt x="402" y="376"/>
                </a:lnTo>
                <a:lnTo>
                  <a:pt x="404" y="381"/>
                </a:lnTo>
                <a:lnTo>
                  <a:pt x="404" y="381"/>
                </a:lnTo>
                <a:close/>
                <a:moveTo>
                  <a:pt x="567" y="375"/>
                </a:moveTo>
                <a:lnTo>
                  <a:pt x="567" y="375"/>
                </a:lnTo>
                <a:lnTo>
                  <a:pt x="569" y="375"/>
                </a:lnTo>
                <a:lnTo>
                  <a:pt x="570" y="375"/>
                </a:lnTo>
                <a:lnTo>
                  <a:pt x="570" y="375"/>
                </a:lnTo>
                <a:lnTo>
                  <a:pt x="570" y="373"/>
                </a:lnTo>
                <a:lnTo>
                  <a:pt x="570" y="373"/>
                </a:lnTo>
                <a:lnTo>
                  <a:pt x="572" y="370"/>
                </a:lnTo>
                <a:lnTo>
                  <a:pt x="572" y="370"/>
                </a:lnTo>
                <a:lnTo>
                  <a:pt x="569" y="370"/>
                </a:lnTo>
                <a:lnTo>
                  <a:pt x="569" y="372"/>
                </a:lnTo>
                <a:lnTo>
                  <a:pt x="567" y="375"/>
                </a:lnTo>
                <a:lnTo>
                  <a:pt x="567" y="375"/>
                </a:lnTo>
                <a:close/>
                <a:moveTo>
                  <a:pt x="47" y="411"/>
                </a:moveTo>
                <a:lnTo>
                  <a:pt x="47" y="411"/>
                </a:lnTo>
                <a:lnTo>
                  <a:pt x="44" y="401"/>
                </a:lnTo>
                <a:lnTo>
                  <a:pt x="43" y="390"/>
                </a:lnTo>
                <a:lnTo>
                  <a:pt x="37" y="372"/>
                </a:lnTo>
                <a:lnTo>
                  <a:pt x="37" y="372"/>
                </a:lnTo>
                <a:lnTo>
                  <a:pt x="37" y="382"/>
                </a:lnTo>
                <a:lnTo>
                  <a:pt x="40" y="393"/>
                </a:lnTo>
                <a:lnTo>
                  <a:pt x="47" y="411"/>
                </a:lnTo>
                <a:lnTo>
                  <a:pt x="47" y="411"/>
                </a:lnTo>
                <a:close/>
                <a:moveTo>
                  <a:pt x="64" y="419"/>
                </a:moveTo>
                <a:lnTo>
                  <a:pt x="64" y="419"/>
                </a:lnTo>
                <a:lnTo>
                  <a:pt x="67" y="408"/>
                </a:lnTo>
                <a:lnTo>
                  <a:pt x="67" y="398"/>
                </a:lnTo>
                <a:lnTo>
                  <a:pt x="67" y="385"/>
                </a:lnTo>
                <a:lnTo>
                  <a:pt x="69" y="375"/>
                </a:lnTo>
                <a:lnTo>
                  <a:pt x="69" y="375"/>
                </a:lnTo>
                <a:lnTo>
                  <a:pt x="67" y="372"/>
                </a:lnTo>
                <a:lnTo>
                  <a:pt x="67" y="372"/>
                </a:lnTo>
                <a:lnTo>
                  <a:pt x="65" y="372"/>
                </a:lnTo>
                <a:lnTo>
                  <a:pt x="65" y="372"/>
                </a:lnTo>
                <a:lnTo>
                  <a:pt x="62" y="384"/>
                </a:lnTo>
                <a:lnTo>
                  <a:pt x="61" y="396"/>
                </a:lnTo>
                <a:lnTo>
                  <a:pt x="61" y="408"/>
                </a:lnTo>
                <a:lnTo>
                  <a:pt x="62" y="414"/>
                </a:lnTo>
                <a:lnTo>
                  <a:pt x="64" y="419"/>
                </a:lnTo>
                <a:lnTo>
                  <a:pt x="64" y="419"/>
                </a:lnTo>
                <a:close/>
                <a:moveTo>
                  <a:pt x="247" y="396"/>
                </a:moveTo>
                <a:lnTo>
                  <a:pt x="247" y="396"/>
                </a:lnTo>
                <a:lnTo>
                  <a:pt x="253" y="395"/>
                </a:lnTo>
                <a:lnTo>
                  <a:pt x="253" y="395"/>
                </a:lnTo>
                <a:lnTo>
                  <a:pt x="245" y="372"/>
                </a:lnTo>
                <a:lnTo>
                  <a:pt x="245" y="372"/>
                </a:lnTo>
                <a:lnTo>
                  <a:pt x="244" y="372"/>
                </a:lnTo>
                <a:lnTo>
                  <a:pt x="244" y="372"/>
                </a:lnTo>
                <a:lnTo>
                  <a:pt x="244" y="378"/>
                </a:lnTo>
                <a:lnTo>
                  <a:pt x="244" y="384"/>
                </a:lnTo>
                <a:lnTo>
                  <a:pt x="247" y="396"/>
                </a:lnTo>
                <a:lnTo>
                  <a:pt x="247" y="396"/>
                </a:lnTo>
                <a:close/>
                <a:moveTo>
                  <a:pt x="279" y="378"/>
                </a:moveTo>
                <a:lnTo>
                  <a:pt x="279" y="378"/>
                </a:lnTo>
                <a:lnTo>
                  <a:pt x="280" y="379"/>
                </a:lnTo>
                <a:lnTo>
                  <a:pt x="282" y="384"/>
                </a:lnTo>
                <a:lnTo>
                  <a:pt x="282" y="387"/>
                </a:lnTo>
                <a:lnTo>
                  <a:pt x="284" y="388"/>
                </a:lnTo>
                <a:lnTo>
                  <a:pt x="284" y="388"/>
                </a:lnTo>
                <a:lnTo>
                  <a:pt x="288" y="381"/>
                </a:lnTo>
                <a:lnTo>
                  <a:pt x="290" y="376"/>
                </a:lnTo>
                <a:lnTo>
                  <a:pt x="290" y="372"/>
                </a:lnTo>
                <a:lnTo>
                  <a:pt x="290" y="372"/>
                </a:lnTo>
                <a:lnTo>
                  <a:pt x="285" y="372"/>
                </a:lnTo>
                <a:lnTo>
                  <a:pt x="284" y="372"/>
                </a:lnTo>
                <a:lnTo>
                  <a:pt x="280" y="375"/>
                </a:lnTo>
                <a:lnTo>
                  <a:pt x="279" y="378"/>
                </a:lnTo>
                <a:lnTo>
                  <a:pt x="279" y="378"/>
                </a:lnTo>
                <a:close/>
                <a:moveTo>
                  <a:pt x="575" y="375"/>
                </a:moveTo>
                <a:lnTo>
                  <a:pt x="575" y="375"/>
                </a:lnTo>
                <a:lnTo>
                  <a:pt x="576" y="375"/>
                </a:lnTo>
                <a:lnTo>
                  <a:pt x="578" y="373"/>
                </a:lnTo>
                <a:lnTo>
                  <a:pt x="576" y="372"/>
                </a:lnTo>
                <a:lnTo>
                  <a:pt x="575" y="372"/>
                </a:lnTo>
                <a:lnTo>
                  <a:pt x="575" y="372"/>
                </a:lnTo>
                <a:lnTo>
                  <a:pt x="575" y="375"/>
                </a:lnTo>
                <a:lnTo>
                  <a:pt x="575" y="375"/>
                </a:lnTo>
                <a:close/>
                <a:moveTo>
                  <a:pt x="226" y="375"/>
                </a:moveTo>
                <a:lnTo>
                  <a:pt x="226" y="375"/>
                </a:lnTo>
                <a:lnTo>
                  <a:pt x="226" y="381"/>
                </a:lnTo>
                <a:lnTo>
                  <a:pt x="227" y="387"/>
                </a:lnTo>
                <a:lnTo>
                  <a:pt x="227" y="387"/>
                </a:lnTo>
                <a:lnTo>
                  <a:pt x="230" y="385"/>
                </a:lnTo>
                <a:lnTo>
                  <a:pt x="232" y="382"/>
                </a:lnTo>
                <a:lnTo>
                  <a:pt x="233" y="379"/>
                </a:lnTo>
                <a:lnTo>
                  <a:pt x="236" y="376"/>
                </a:lnTo>
                <a:lnTo>
                  <a:pt x="236" y="376"/>
                </a:lnTo>
                <a:lnTo>
                  <a:pt x="235" y="373"/>
                </a:lnTo>
                <a:lnTo>
                  <a:pt x="232" y="373"/>
                </a:lnTo>
                <a:lnTo>
                  <a:pt x="226" y="375"/>
                </a:lnTo>
                <a:lnTo>
                  <a:pt x="226" y="375"/>
                </a:lnTo>
                <a:close/>
                <a:moveTo>
                  <a:pt x="316" y="373"/>
                </a:moveTo>
                <a:lnTo>
                  <a:pt x="316" y="373"/>
                </a:lnTo>
                <a:lnTo>
                  <a:pt x="317" y="375"/>
                </a:lnTo>
                <a:lnTo>
                  <a:pt x="319" y="375"/>
                </a:lnTo>
                <a:lnTo>
                  <a:pt x="322" y="375"/>
                </a:lnTo>
                <a:lnTo>
                  <a:pt x="322" y="375"/>
                </a:lnTo>
                <a:lnTo>
                  <a:pt x="322" y="373"/>
                </a:lnTo>
                <a:lnTo>
                  <a:pt x="320" y="372"/>
                </a:lnTo>
                <a:lnTo>
                  <a:pt x="316" y="373"/>
                </a:lnTo>
                <a:lnTo>
                  <a:pt x="316" y="373"/>
                </a:lnTo>
                <a:close/>
                <a:moveTo>
                  <a:pt x="332" y="378"/>
                </a:moveTo>
                <a:lnTo>
                  <a:pt x="332" y="378"/>
                </a:lnTo>
                <a:lnTo>
                  <a:pt x="332" y="375"/>
                </a:lnTo>
                <a:lnTo>
                  <a:pt x="331" y="373"/>
                </a:lnTo>
                <a:lnTo>
                  <a:pt x="331" y="373"/>
                </a:lnTo>
                <a:lnTo>
                  <a:pt x="329" y="373"/>
                </a:lnTo>
                <a:lnTo>
                  <a:pt x="328" y="372"/>
                </a:lnTo>
                <a:lnTo>
                  <a:pt x="328" y="372"/>
                </a:lnTo>
                <a:lnTo>
                  <a:pt x="328" y="376"/>
                </a:lnTo>
                <a:lnTo>
                  <a:pt x="329" y="378"/>
                </a:lnTo>
                <a:lnTo>
                  <a:pt x="332" y="378"/>
                </a:lnTo>
                <a:lnTo>
                  <a:pt x="332" y="378"/>
                </a:lnTo>
                <a:close/>
                <a:moveTo>
                  <a:pt x="352" y="373"/>
                </a:moveTo>
                <a:lnTo>
                  <a:pt x="352" y="373"/>
                </a:lnTo>
                <a:lnTo>
                  <a:pt x="354" y="378"/>
                </a:lnTo>
                <a:lnTo>
                  <a:pt x="355" y="382"/>
                </a:lnTo>
                <a:lnTo>
                  <a:pt x="355" y="382"/>
                </a:lnTo>
                <a:lnTo>
                  <a:pt x="361" y="382"/>
                </a:lnTo>
                <a:lnTo>
                  <a:pt x="366" y="382"/>
                </a:lnTo>
                <a:lnTo>
                  <a:pt x="367" y="381"/>
                </a:lnTo>
                <a:lnTo>
                  <a:pt x="367" y="381"/>
                </a:lnTo>
                <a:lnTo>
                  <a:pt x="366" y="375"/>
                </a:lnTo>
                <a:lnTo>
                  <a:pt x="363" y="373"/>
                </a:lnTo>
                <a:lnTo>
                  <a:pt x="357" y="372"/>
                </a:lnTo>
                <a:lnTo>
                  <a:pt x="352" y="373"/>
                </a:lnTo>
                <a:lnTo>
                  <a:pt x="352" y="373"/>
                </a:lnTo>
                <a:close/>
                <a:moveTo>
                  <a:pt x="372" y="375"/>
                </a:moveTo>
                <a:lnTo>
                  <a:pt x="372" y="375"/>
                </a:lnTo>
                <a:lnTo>
                  <a:pt x="372" y="372"/>
                </a:lnTo>
                <a:lnTo>
                  <a:pt x="372" y="372"/>
                </a:lnTo>
                <a:lnTo>
                  <a:pt x="370" y="372"/>
                </a:lnTo>
                <a:lnTo>
                  <a:pt x="369" y="372"/>
                </a:lnTo>
                <a:lnTo>
                  <a:pt x="369" y="373"/>
                </a:lnTo>
                <a:lnTo>
                  <a:pt x="369" y="373"/>
                </a:lnTo>
                <a:lnTo>
                  <a:pt x="370" y="375"/>
                </a:lnTo>
                <a:lnTo>
                  <a:pt x="372" y="375"/>
                </a:lnTo>
                <a:lnTo>
                  <a:pt x="372" y="375"/>
                </a:lnTo>
                <a:close/>
                <a:moveTo>
                  <a:pt x="389" y="373"/>
                </a:moveTo>
                <a:lnTo>
                  <a:pt x="389" y="373"/>
                </a:lnTo>
                <a:lnTo>
                  <a:pt x="392" y="382"/>
                </a:lnTo>
                <a:lnTo>
                  <a:pt x="392" y="382"/>
                </a:lnTo>
                <a:lnTo>
                  <a:pt x="393" y="382"/>
                </a:lnTo>
                <a:lnTo>
                  <a:pt x="395" y="382"/>
                </a:lnTo>
                <a:lnTo>
                  <a:pt x="395" y="382"/>
                </a:lnTo>
                <a:lnTo>
                  <a:pt x="393" y="372"/>
                </a:lnTo>
                <a:lnTo>
                  <a:pt x="393" y="372"/>
                </a:lnTo>
                <a:lnTo>
                  <a:pt x="390" y="372"/>
                </a:lnTo>
                <a:lnTo>
                  <a:pt x="389" y="373"/>
                </a:lnTo>
                <a:lnTo>
                  <a:pt x="389" y="373"/>
                </a:lnTo>
                <a:close/>
                <a:moveTo>
                  <a:pt x="628" y="375"/>
                </a:moveTo>
                <a:lnTo>
                  <a:pt x="628" y="375"/>
                </a:lnTo>
                <a:lnTo>
                  <a:pt x="630" y="375"/>
                </a:lnTo>
                <a:lnTo>
                  <a:pt x="630" y="376"/>
                </a:lnTo>
                <a:lnTo>
                  <a:pt x="630" y="378"/>
                </a:lnTo>
                <a:lnTo>
                  <a:pt x="631" y="378"/>
                </a:lnTo>
                <a:lnTo>
                  <a:pt x="631" y="378"/>
                </a:lnTo>
                <a:lnTo>
                  <a:pt x="631" y="375"/>
                </a:lnTo>
                <a:lnTo>
                  <a:pt x="633" y="373"/>
                </a:lnTo>
                <a:lnTo>
                  <a:pt x="631" y="372"/>
                </a:lnTo>
                <a:lnTo>
                  <a:pt x="631" y="372"/>
                </a:lnTo>
                <a:lnTo>
                  <a:pt x="631" y="373"/>
                </a:lnTo>
                <a:lnTo>
                  <a:pt x="630" y="373"/>
                </a:lnTo>
                <a:lnTo>
                  <a:pt x="628" y="373"/>
                </a:lnTo>
                <a:lnTo>
                  <a:pt x="628" y="375"/>
                </a:lnTo>
                <a:lnTo>
                  <a:pt x="628" y="375"/>
                </a:lnTo>
                <a:close/>
                <a:moveTo>
                  <a:pt x="343" y="381"/>
                </a:moveTo>
                <a:lnTo>
                  <a:pt x="343" y="381"/>
                </a:lnTo>
                <a:lnTo>
                  <a:pt x="343" y="378"/>
                </a:lnTo>
                <a:lnTo>
                  <a:pt x="343" y="376"/>
                </a:lnTo>
                <a:lnTo>
                  <a:pt x="340" y="373"/>
                </a:lnTo>
                <a:lnTo>
                  <a:pt x="340" y="373"/>
                </a:lnTo>
                <a:lnTo>
                  <a:pt x="341" y="378"/>
                </a:lnTo>
                <a:lnTo>
                  <a:pt x="341" y="379"/>
                </a:lnTo>
                <a:lnTo>
                  <a:pt x="343" y="381"/>
                </a:lnTo>
                <a:lnTo>
                  <a:pt x="343" y="381"/>
                </a:lnTo>
                <a:close/>
                <a:moveTo>
                  <a:pt x="430" y="379"/>
                </a:moveTo>
                <a:lnTo>
                  <a:pt x="430" y="379"/>
                </a:lnTo>
                <a:lnTo>
                  <a:pt x="433" y="378"/>
                </a:lnTo>
                <a:lnTo>
                  <a:pt x="434" y="378"/>
                </a:lnTo>
                <a:lnTo>
                  <a:pt x="436" y="376"/>
                </a:lnTo>
                <a:lnTo>
                  <a:pt x="436" y="376"/>
                </a:lnTo>
                <a:lnTo>
                  <a:pt x="433" y="375"/>
                </a:lnTo>
                <a:lnTo>
                  <a:pt x="430" y="373"/>
                </a:lnTo>
                <a:lnTo>
                  <a:pt x="430" y="373"/>
                </a:lnTo>
                <a:lnTo>
                  <a:pt x="428" y="376"/>
                </a:lnTo>
                <a:lnTo>
                  <a:pt x="430" y="379"/>
                </a:lnTo>
                <a:lnTo>
                  <a:pt x="430" y="379"/>
                </a:lnTo>
                <a:close/>
                <a:moveTo>
                  <a:pt x="558" y="378"/>
                </a:moveTo>
                <a:lnTo>
                  <a:pt x="558" y="378"/>
                </a:lnTo>
                <a:lnTo>
                  <a:pt x="558" y="376"/>
                </a:lnTo>
                <a:lnTo>
                  <a:pt x="558" y="376"/>
                </a:lnTo>
                <a:lnTo>
                  <a:pt x="559" y="376"/>
                </a:lnTo>
                <a:lnTo>
                  <a:pt x="559" y="375"/>
                </a:lnTo>
                <a:lnTo>
                  <a:pt x="559" y="375"/>
                </a:lnTo>
                <a:lnTo>
                  <a:pt x="558" y="373"/>
                </a:lnTo>
                <a:lnTo>
                  <a:pt x="556" y="373"/>
                </a:lnTo>
                <a:lnTo>
                  <a:pt x="556" y="373"/>
                </a:lnTo>
                <a:lnTo>
                  <a:pt x="556" y="376"/>
                </a:lnTo>
                <a:lnTo>
                  <a:pt x="558" y="378"/>
                </a:lnTo>
                <a:lnTo>
                  <a:pt x="558" y="378"/>
                </a:lnTo>
                <a:close/>
                <a:moveTo>
                  <a:pt x="299" y="387"/>
                </a:moveTo>
                <a:lnTo>
                  <a:pt x="299" y="387"/>
                </a:lnTo>
                <a:lnTo>
                  <a:pt x="300" y="379"/>
                </a:lnTo>
                <a:lnTo>
                  <a:pt x="299" y="376"/>
                </a:lnTo>
                <a:lnTo>
                  <a:pt x="297" y="375"/>
                </a:lnTo>
                <a:lnTo>
                  <a:pt x="297" y="375"/>
                </a:lnTo>
                <a:lnTo>
                  <a:pt x="297" y="378"/>
                </a:lnTo>
                <a:lnTo>
                  <a:pt x="297" y="381"/>
                </a:lnTo>
                <a:lnTo>
                  <a:pt x="299" y="387"/>
                </a:lnTo>
                <a:lnTo>
                  <a:pt x="299" y="387"/>
                </a:lnTo>
                <a:close/>
                <a:moveTo>
                  <a:pt x="642" y="401"/>
                </a:moveTo>
                <a:lnTo>
                  <a:pt x="642" y="401"/>
                </a:lnTo>
                <a:lnTo>
                  <a:pt x="643" y="387"/>
                </a:lnTo>
                <a:lnTo>
                  <a:pt x="645" y="379"/>
                </a:lnTo>
                <a:lnTo>
                  <a:pt x="642" y="375"/>
                </a:lnTo>
                <a:lnTo>
                  <a:pt x="642" y="375"/>
                </a:lnTo>
                <a:lnTo>
                  <a:pt x="640" y="381"/>
                </a:lnTo>
                <a:lnTo>
                  <a:pt x="639" y="387"/>
                </a:lnTo>
                <a:lnTo>
                  <a:pt x="639" y="395"/>
                </a:lnTo>
                <a:lnTo>
                  <a:pt x="642" y="401"/>
                </a:lnTo>
                <a:lnTo>
                  <a:pt x="642" y="401"/>
                </a:lnTo>
                <a:close/>
                <a:moveTo>
                  <a:pt x="378" y="382"/>
                </a:moveTo>
                <a:lnTo>
                  <a:pt x="378" y="382"/>
                </a:lnTo>
                <a:lnTo>
                  <a:pt x="381" y="382"/>
                </a:lnTo>
                <a:lnTo>
                  <a:pt x="381" y="382"/>
                </a:lnTo>
                <a:lnTo>
                  <a:pt x="380" y="378"/>
                </a:lnTo>
                <a:lnTo>
                  <a:pt x="377" y="375"/>
                </a:lnTo>
                <a:lnTo>
                  <a:pt x="377" y="375"/>
                </a:lnTo>
                <a:lnTo>
                  <a:pt x="377" y="376"/>
                </a:lnTo>
                <a:lnTo>
                  <a:pt x="377" y="378"/>
                </a:lnTo>
                <a:lnTo>
                  <a:pt x="378" y="379"/>
                </a:lnTo>
                <a:lnTo>
                  <a:pt x="378" y="382"/>
                </a:lnTo>
                <a:lnTo>
                  <a:pt x="378" y="382"/>
                </a:lnTo>
                <a:close/>
                <a:moveTo>
                  <a:pt x="590" y="376"/>
                </a:moveTo>
                <a:lnTo>
                  <a:pt x="590" y="376"/>
                </a:lnTo>
                <a:lnTo>
                  <a:pt x="592" y="379"/>
                </a:lnTo>
                <a:lnTo>
                  <a:pt x="592" y="379"/>
                </a:lnTo>
                <a:lnTo>
                  <a:pt x="593" y="379"/>
                </a:lnTo>
                <a:lnTo>
                  <a:pt x="595" y="378"/>
                </a:lnTo>
                <a:lnTo>
                  <a:pt x="595" y="376"/>
                </a:lnTo>
                <a:lnTo>
                  <a:pt x="592" y="375"/>
                </a:lnTo>
                <a:lnTo>
                  <a:pt x="592" y="375"/>
                </a:lnTo>
                <a:lnTo>
                  <a:pt x="592" y="376"/>
                </a:lnTo>
                <a:lnTo>
                  <a:pt x="590" y="376"/>
                </a:lnTo>
                <a:lnTo>
                  <a:pt x="590" y="376"/>
                </a:lnTo>
                <a:close/>
                <a:moveTo>
                  <a:pt x="691" y="384"/>
                </a:moveTo>
                <a:lnTo>
                  <a:pt x="691" y="384"/>
                </a:lnTo>
                <a:lnTo>
                  <a:pt x="694" y="382"/>
                </a:lnTo>
                <a:lnTo>
                  <a:pt x="697" y="382"/>
                </a:lnTo>
                <a:lnTo>
                  <a:pt x="697" y="382"/>
                </a:lnTo>
                <a:lnTo>
                  <a:pt x="694" y="378"/>
                </a:lnTo>
                <a:lnTo>
                  <a:pt x="692" y="375"/>
                </a:lnTo>
                <a:lnTo>
                  <a:pt x="689" y="376"/>
                </a:lnTo>
                <a:lnTo>
                  <a:pt x="689" y="376"/>
                </a:lnTo>
                <a:lnTo>
                  <a:pt x="692" y="376"/>
                </a:lnTo>
                <a:lnTo>
                  <a:pt x="692" y="378"/>
                </a:lnTo>
                <a:lnTo>
                  <a:pt x="691" y="379"/>
                </a:lnTo>
                <a:lnTo>
                  <a:pt x="691" y="384"/>
                </a:lnTo>
                <a:lnTo>
                  <a:pt x="691" y="384"/>
                </a:lnTo>
                <a:close/>
                <a:moveTo>
                  <a:pt x="540" y="379"/>
                </a:moveTo>
                <a:lnTo>
                  <a:pt x="540" y="379"/>
                </a:lnTo>
                <a:lnTo>
                  <a:pt x="535" y="378"/>
                </a:lnTo>
                <a:lnTo>
                  <a:pt x="534" y="378"/>
                </a:lnTo>
                <a:lnTo>
                  <a:pt x="532" y="378"/>
                </a:lnTo>
                <a:lnTo>
                  <a:pt x="532" y="378"/>
                </a:lnTo>
                <a:lnTo>
                  <a:pt x="532" y="379"/>
                </a:lnTo>
                <a:lnTo>
                  <a:pt x="535" y="381"/>
                </a:lnTo>
                <a:lnTo>
                  <a:pt x="538" y="382"/>
                </a:lnTo>
                <a:lnTo>
                  <a:pt x="540" y="379"/>
                </a:lnTo>
                <a:lnTo>
                  <a:pt x="540" y="379"/>
                </a:lnTo>
                <a:close/>
                <a:moveTo>
                  <a:pt x="599" y="393"/>
                </a:moveTo>
                <a:lnTo>
                  <a:pt x="599" y="393"/>
                </a:lnTo>
                <a:lnTo>
                  <a:pt x="601" y="390"/>
                </a:lnTo>
                <a:lnTo>
                  <a:pt x="601" y="384"/>
                </a:lnTo>
                <a:lnTo>
                  <a:pt x="601" y="378"/>
                </a:lnTo>
                <a:lnTo>
                  <a:pt x="601" y="378"/>
                </a:lnTo>
                <a:lnTo>
                  <a:pt x="599" y="384"/>
                </a:lnTo>
                <a:lnTo>
                  <a:pt x="599" y="393"/>
                </a:lnTo>
                <a:lnTo>
                  <a:pt x="599" y="393"/>
                </a:lnTo>
                <a:close/>
                <a:moveTo>
                  <a:pt x="625" y="404"/>
                </a:moveTo>
                <a:lnTo>
                  <a:pt x="625" y="404"/>
                </a:lnTo>
                <a:lnTo>
                  <a:pt x="628" y="398"/>
                </a:lnTo>
                <a:lnTo>
                  <a:pt x="630" y="390"/>
                </a:lnTo>
                <a:lnTo>
                  <a:pt x="628" y="384"/>
                </a:lnTo>
                <a:lnTo>
                  <a:pt x="625" y="378"/>
                </a:lnTo>
                <a:lnTo>
                  <a:pt x="625" y="378"/>
                </a:lnTo>
                <a:lnTo>
                  <a:pt x="624" y="390"/>
                </a:lnTo>
                <a:lnTo>
                  <a:pt x="625" y="404"/>
                </a:lnTo>
                <a:lnTo>
                  <a:pt x="625" y="404"/>
                </a:lnTo>
                <a:close/>
                <a:moveTo>
                  <a:pt x="209" y="379"/>
                </a:moveTo>
                <a:lnTo>
                  <a:pt x="209" y="379"/>
                </a:lnTo>
                <a:lnTo>
                  <a:pt x="209" y="393"/>
                </a:lnTo>
                <a:lnTo>
                  <a:pt x="210" y="405"/>
                </a:lnTo>
                <a:lnTo>
                  <a:pt x="210" y="405"/>
                </a:lnTo>
                <a:lnTo>
                  <a:pt x="213" y="405"/>
                </a:lnTo>
                <a:lnTo>
                  <a:pt x="216" y="404"/>
                </a:lnTo>
                <a:lnTo>
                  <a:pt x="216" y="402"/>
                </a:lnTo>
                <a:lnTo>
                  <a:pt x="216" y="399"/>
                </a:lnTo>
                <a:lnTo>
                  <a:pt x="216" y="393"/>
                </a:lnTo>
                <a:lnTo>
                  <a:pt x="216" y="390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5" y="388"/>
                </a:lnTo>
                <a:lnTo>
                  <a:pt x="215" y="388"/>
                </a:lnTo>
                <a:lnTo>
                  <a:pt x="215" y="388"/>
                </a:lnTo>
                <a:lnTo>
                  <a:pt x="213" y="382"/>
                </a:lnTo>
                <a:lnTo>
                  <a:pt x="212" y="378"/>
                </a:lnTo>
                <a:lnTo>
                  <a:pt x="212" y="378"/>
                </a:lnTo>
                <a:lnTo>
                  <a:pt x="210" y="379"/>
                </a:lnTo>
                <a:lnTo>
                  <a:pt x="209" y="379"/>
                </a:lnTo>
                <a:lnTo>
                  <a:pt x="209" y="379"/>
                </a:lnTo>
                <a:close/>
                <a:moveTo>
                  <a:pt x="75" y="385"/>
                </a:moveTo>
                <a:lnTo>
                  <a:pt x="75" y="385"/>
                </a:lnTo>
                <a:lnTo>
                  <a:pt x="76" y="384"/>
                </a:lnTo>
                <a:lnTo>
                  <a:pt x="76" y="382"/>
                </a:lnTo>
                <a:lnTo>
                  <a:pt x="75" y="379"/>
                </a:lnTo>
                <a:lnTo>
                  <a:pt x="75" y="379"/>
                </a:lnTo>
                <a:lnTo>
                  <a:pt x="73" y="382"/>
                </a:lnTo>
                <a:lnTo>
                  <a:pt x="75" y="385"/>
                </a:lnTo>
                <a:lnTo>
                  <a:pt x="75" y="385"/>
                </a:lnTo>
                <a:close/>
                <a:moveTo>
                  <a:pt x="322" y="385"/>
                </a:moveTo>
                <a:lnTo>
                  <a:pt x="322" y="385"/>
                </a:lnTo>
                <a:lnTo>
                  <a:pt x="323" y="384"/>
                </a:lnTo>
                <a:lnTo>
                  <a:pt x="323" y="381"/>
                </a:lnTo>
                <a:lnTo>
                  <a:pt x="323" y="381"/>
                </a:lnTo>
                <a:lnTo>
                  <a:pt x="322" y="379"/>
                </a:lnTo>
                <a:lnTo>
                  <a:pt x="319" y="379"/>
                </a:lnTo>
                <a:lnTo>
                  <a:pt x="319" y="379"/>
                </a:lnTo>
                <a:lnTo>
                  <a:pt x="320" y="384"/>
                </a:lnTo>
                <a:lnTo>
                  <a:pt x="322" y="385"/>
                </a:lnTo>
                <a:lnTo>
                  <a:pt x="322" y="385"/>
                </a:lnTo>
                <a:close/>
                <a:moveTo>
                  <a:pt x="442" y="381"/>
                </a:moveTo>
                <a:lnTo>
                  <a:pt x="442" y="381"/>
                </a:lnTo>
                <a:lnTo>
                  <a:pt x="442" y="384"/>
                </a:lnTo>
                <a:lnTo>
                  <a:pt x="442" y="384"/>
                </a:lnTo>
                <a:lnTo>
                  <a:pt x="451" y="384"/>
                </a:lnTo>
                <a:lnTo>
                  <a:pt x="451" y="384"/>
                </a:lnTo>
                <a:lnTo>
                  <a:pt x="450" y="382"/>
                </a:lnTo>
                <a:lnTo>
                  <a:pt x="448" y="381"/>
                </a:lnTo>
                <a:lnTo>
                  <a:pt x="442" y="381"/>
                </a:lnTo>
                <a:lnTo>
                  <a:pt x="442" y="381"/>
                </a:lnTo>
                <a:close/>
                <a:moveTo>
                  <a:pt x="476" y="385"/>
                </a:moveTo>
                <a:lnTo>
                  <a:pt x="476" y="385"/>
                </a:lnTo>
                <a:lnTo>
                  <a:pt x="479" y="387"/>
                </a:lnTo>
                <a:lnTo>
                  <a:pt x="485" y="387"/>
                </a:lnTo>
                <a:lnTo>
                  <a:pt x="485" y="387"/>
                </a:lnTo>
                <a:lnTo>
                  <a:pt x="485" y="382"/>
                </a:lnTo>
                <a:lnTo>
                  <a:pt x="483" y="379"/>
                </a:lnTo>
                <a:lnTo>
                  <a:pt x="483" y="379"/>
                </a:lnTo>
                <a:lnTo>
                  <a:pt x="480" y="379"/>
                </a:lnTo>
                <a:lnTo>
                  <a:pt x="477" y="381"/>
                </a:lnTo>
                <a:lnTo>
                  <a:pt x="476" y="382"/>
                </a:lnTo>
                <a:lnTo>
                  <a:pt x="476" y="385"/>
                </a:lnTo>
                <a:lnTo>
                  <a:pt x="476" y="385"/>
                </a:lnTo>
                <a:close/>
                <a:moveTo>
                  <a:pt x="267" y="393"/>
                </a:moveTo>
                <a:lnTo>
                  <a:pt x="267" y="393"/>
                </a:lnTo>
                <a:lnTo>
                  <a:pt x="279" y="390"/>
                </a:lnTo>
                <a:lnTo>
                  <a:pt x="279" y="390"/>
                </a:lnTo>
                <a:lnTo>
                  <a:pt x="277" y="388"/>
                </a:lnTo>
                <a:lnTo>
                  <a:pt x="277" y="385"/>
                </a:lnTo>
                <a:lnTo>
                  <a:pt x="277" y="382"/>
                </a:lnTo>
                <a:lnTo>
                  <a:pt x="276" y="381"/>
                </a:lnTo>
                <a:lnTo>
                  <a:pt x="276" y="381"/>
                </a:lnTo>
                <a:lnTo>
                  <a:pt x="271" y="387"/>
                </a:lnTo>
                <a:lnTo>
                  <a:pt x="270" y="388"/>
                </a:lnTo>
                <a:lnTo>
                  <a:pt x="267" y="393"/>
                </a:lnTo>
                <a:lnTo>
                  <a:pt x="267" y="393"/>
                </a:lnTo>
                <a:close/>
                <a:moveTo>
                  <a:pt x="309" y="385"/>
                </a:moveTo>
                <a:lnTo>
                  <a:pt x="309" y="385"/>
                </a:lnTo>
                <a:lnTo>
                  <a:pt x="311" y="385"/>
                </a:lnTo>
                <a:lnTo>
                  <a:pt x="311" y="384"/>
                </a:lnTo>
                <a:lnTo>
                  <a:pt x="309" y="381"/>
                </a:lnTo>
                <a:lnTo>
                  <a:pt x="309" y="381"/>
                </a:lnTo>
                <a:lnTo>
                  <a:pt x="308" y="382"/>
                </a:lnTo>
                <a:lnTo>
                  <a:pt x="309" y="385"/>
                </a:lnTo>
                <a:lnTo>
                  <a:pt x="309" y="385"/>
                </a:lnTo>
                <a:close/>
                <a:moveTo>
                  <a:pt x="331" y="384"/>
                </a:moveTo>
                <a:lnTo>
                  <a:pt x="331" y="384"/>
                </a:lnTo>
                <a:lnTo>
                  <a:pt x="332" y="384"/>
                </a:lnTo>
                <a:lnTo>
                  <a:pt x="332" y="382"/>
                </a:lnTo>
                <a:lnTo>
                  <a:pt x="331" y="381"/>
                </a:lnTo>
                <a:lnTo>
                  <a:pt x="329" y="382"/>
                </a:lnTo>
                <a:lnTo>
                  <a:pt x="329" y="382"/>
                </a:lnTo>
                <a:lnTo>
                  <a:pt x="331" y="382"/>
                </a:lnTo>
                <a:lnTo>
                  <a:pt x="331" y="384"/>
                </a:lnTo>
                <a:lnTo>
                  <a:pt x="331" y="384"/>
                </a:lnTo>
                <a:close/>
                <a:moveTo>
                  <a:pt x="431" y="382"/>
                </a:moveTo>
                <a:lnTo>
                  <a:pt x="431" y="382"/>
                </a:lnTo>
                <a:lnTo>
                  <a:pt x="433" y="384"/>
                </a:lnTo>
                <a:lnTo>
                  <a:pt x="438" y="384"/>
                </a:lnTo>
                <a:lnTo>
                  <a:pt x="438" y="384"/>
                </a:lnTo>
                <a:lnTo>
                  <a:pt x="436" y="381"/>
                </a:lnTo>
                <a:lnTo>
                  <a:pt x="434" y="381"/>
                </a:lnTo>
                <a:lnTo>
                  <a:pt x="431" y="382"/>
                </a:lnTo>
                <a:lnTo>
                  <a:pt x="431" y="382"/>
                </a:lnTo>
                <a:close/>
                <a:moveTo>
                  <a:pt x="201" y="382"/>
                </a:moveTo>
                <a:lnTo>
                  <a:pt x="201" y="382"/>
                </a:lnTo>
                <a:lnTo>
                  <a:pt x="195" y="385"/>
                </a:lnTo>
                <a:lnTo>
                  <a:pt x="195" y="385"/>
                </a:lnTo>
                <a:lnTo>
                  <a:pt x="197" y="399"/>
                </a:lnTo>
                <a:lnTo>
                  <a:pt x="198" y="402"/>
                </a:lnTo>
                <a:lnTo>
                  <a:pt x="200" y="404"/>
                </a:lnTo>
                <a:lnTo>
                  <a:pt x="203" y="405"/>
                </a:lnTo>
                <a:lnTo>
                  <a:pt x="206" y="405"/>
                </a:lnTo>
                <a:lnTo>
                  <a:pt x="206" y="405"/>
                </a:lnTo>
                <a:lnTo>
                  <a:pt x="204" y="399"/>
                </a:lnTo>
                <a:lnTo>
                  <a:pt x="204" y="391"/>
                </a:lnTo>
                <a:lnTo>
                  <a:pt x="204" y="387"/>
                </a:lnTo>
                <a:lnTo>
                  <a:pt x="203" y="384"/>
                </a:lnTo>
                <a:lnTo>
                  <a:pt x="201" y="382"/>
                </a:lnTo>
                <a:lnTo>
                  <a:pt x="201" y="382"/>
                </a:lnTo>
                <a:close/>
                <a:moveTo>
                  <a:pt x="288" y="388"/>
                </a:moveTo>
                <a:lnTo>
                  <a:pt x="288" y="388"/>
                </a:lnTo>
                <a:lnTo>
                  <a:pt x="294" y="388"/>
                </a:lnTo>
                <a:lnTo>
                  <a:pt x="294" y="388"/>
                </a:lnTo>
                <a:lnTo>
                  <a:pt x="294" y="384"/>
                </a:lnTo>
                <a:lnTo>
                  <a:pt x="293" y="384"/>
                </a:lnTo>
                <a:lnTo>
                  <a:pt x="291" y="382"/>
                </a:lnTo>
                <a:lnTo>
                  <a:pt x="291" y="382"/>
                </a:lnTo>
                <a:lnTo>
                  <a:pt x="290" y="385"/>
                </a:lnTo>
                <a:lnTo>
                  <a:pt x="288" y="388"/>
                </a:lnTo>
                <a:lnTo>
                  <a:pt x="288" y="388"/>
                </a:lnTo>
                <a:close/>
                <a:moveTo>
                  <a:pt x="620" y="387"/>
                </a:moveTo>
                <a:lnTo>
                  <a:pt x="620" y="387"/>
                </a:lnTo>
                <a:lnTo>
                  <a:pt x="620" y="384"/>
                </a:lnTo>
                <a:lnTo>
                  <a:pt x="620" y="382"/>
                </a:lnTo>
                <a:lnTo>
                  <a:pt x="620" y="382"/>
                </a:lnTo>
                <a:lnTo>
                  <a:pt x="620" y="382"/>
                </a:lnTo>
                <a:lnTo>
                  <a:pt x="619" y="385"/>
                </a:lnTo>
                <a:lnTo>
                  <a:pt x="620" y="387"/>
                </a:lnTo>
                <a:lnTo>
                  <a:pt x="620" y="387"/>
                </a:lnTo>
                <a:close/>
                <a:moveTo>
                  <a:pt x="796" y="384"/>
                </a:moveTo>
                <a:lnTo>
                  <a:pt x="796" y="384"/>
                </a:lnTo>
                <a:lnTo>
                  <a:pt x="797" y="413"/>
                </a:lnTo>
                <a:lnTo>
                  <a:pt x="799" y="443"/>
                </a:lnTo>
                <a:lnTo>
                  <a:pt x="799" y="443"/>
                </a:lnTo>
                <a:lnTo>
                  <a:pt x="799" y="445"/>
                </a:lnTo>
                <a:lnTo>
                  <a:pt x="800" y="445"/>
                </a:lnTo>
                <a:lnTo>
                  <a:pt x="800" y="446"/>
                </a:lnTo>
                <a:lnTo>
                  <a:pt x="803" y="446"/>
                </a:lnTo>
                <a:lnTo>
                  <a:pt x="803" y="446"/>
                </a:lnTo>
                <a:lnTo>
                  <a:pt x="803" y="430"/>
                </a:lnTo>
                <a:lnTo>
                  <a:pt x="803" y="414"/>
                </a:lnTo>
                <a:lnTo>
                  <a:pt x="799" y="382"/>
                </a:lnTo>
                <a:lnTo>
                  <a:pt x="799" y="382"/>
                </a:lnTo>
                <a:lnTo>
                  <a:pt x="797" y="382"/>
                </a:lnTo>
                <a:lnTo>
                  <a:pt x="797" y="382"/>
                </a:lnTo>
                <a:lnTo>
                  <a:pt x="796" y="384"/>
                </a:lnTo>
                <a:lnTo>
                  <a:pt x="796" y="384"/>
                </a:lnTo>
                <a:close/>
                <a:moveTo>
                  <a:pt x="233" y="401"/>
                </a:moveTo>
                <a:lnTo>
                  <a:pt x="233" y="401"/>
                </a:lnTo>
                <a:lnTo>
                  <a:pt x="235" y="396"/>
                </a:lnTo>
                <a:lnTo>
                  <a:pt x="236" y="391"/>
                </a:lnTo>
                <a:lnTo>
                  <a:pt x="236" y="384"/>
                </a:lnTo>
                <a:lnTo>
                  <a:pt x="236" y="384"/>
                </a:lnTo>
                <a:lnTo>
                  <a:pt x="235" y="388"/>
                </a:lnTo>
                <a:lnTo>
                  <a:pt x="230" y="393"/>
                </a:lnTo>
                <a:lnTo>
                  <a:pt x="230" y="395"/>
                </a:lnTo>
                <a:lnTo>
                  <a:pt x="229" y="398"/>
                </a:lnTo>
                <a:lnTo>
                  <a:pt x="230" y="399"/>
                </a:lnTo>
                <a:lnTo>
                  <a:pt x="233" y="401"/>
                </a:lnTo>
                <a:lnTo>
                  <a:pt x="233" y="401"/>
                </a:lnTo>
                <a:close/>
                <a:moveTo>
                  <a:pt x="491" y="387"/>
                </a:moveTo>
                <a:lnTo>
                  <a:pt x="491" y="387"/>
                </a:lnTo>
                <a:lnTo>
                  <a:pt x="495" y="387"/>
                </a:lnTo>
                <a:lnTo>
                  <a:pt x="497" y="385"/>
                </a:lnTo>
                <a:lnTo>
                  <a:pt x="497" y="385"/>
                </a:lnTo>
                <a:lnTo>
                  <a:pt x="491" y="384"/>
                </a:lnTo>
                <a:lnTo>
                  <a:pt x="491" y="384"/>
                </a:lnTo>
                <a:lnTo>
                  <a:pt x="491" y="387"/>
                </a:lnTo>
                <a:lnTo>
                  <a:pt x="491" y="387"/>
                </a:lnTo>
                <a:close/>
                <a:moveTo>
                  <a:pt x="559" y="393"/>
                </a:moveTo>
                <a:lnTo>
                  <a:pt x="559" y="393"/>
                </a:lnTo>
                <a:lnTo>
                  <a:pt x="564" y="395"/>
                </a:lnTo>
                <a:lnTo>
                  <a:pt x="570" y="395"/>
                </a:lnTo>
                <a:lnTo>
                  <a:pt x="570" y="395"/>
                </a:lnTo>
                <a:lnTo>
                  <a:pt x="570" y="387"/>
                </a:lnTo>
                <a:lnTo>
                  <a:pt x="570" y="387"/>
                </a:lnTo>
                <a:lnTo>
                  <a:pt x="564" y="385"/>
                </a:lnTo>
                <a:lnTo>
                  <a:pt x="559" y="384"/>
                </a:lnTo>
                <a:lnTo>
                  <a:pt x="559" y="384"/>
                </a:lnTo>
                <a:lnTo>
                  <a:pt x="558" y="385"/>
                </a:lnTo>
                <a:lnTo>
                  <a:pt x="559" y="388"/>
                </a:lnTo>
                <a:lnTo>
                  <a:pt x="559" y="393"/>
                </a:lnTo>
                <a:lnTo>
                  <a:pt x="559" y="393"/>
                </a:lnTo>
                <a:close/>
                <a:moveTo>
                  <a:pt x="544" y="385"/>
                </a:moveTo>
                <a:lnTo>
                  <a:pt x="544" y="385"/>
                </a:lnTo>
                <a:lnTo>
                  <a:pt x="544" y="388"/>
                </a:lnTo>
                <a:lnTo>
                  <a:pt x="544" y="390"/>
                </a:lnTo>
                <a:lnTo>
                  <a:pt x="546" y="390"/>
                </a:lnTo>
                <a:lnTo>
                  <a:pt x="546" y="390"/>
                </a:lnTo>
                <a:lnTo>
                  <a:pt x="547" y="388"/>
                </a:lnTo>
                <a:lnTo>
                  <a:pt x="549" y="387"/>
                </a:lnTo>
                <a:lnTo>
                  <a:pt x="549" y="385"/>
                </a:lnTo>
                <a:lnTo>
                  <a:pt x="549" y="385"/>
                </a:lnTo>
                <a:lnTo>
                  <a:pt x="546" y="385"/>
                </a:lnTo>
                <a:lnTo>
                  <a:pt x="544" y="385"/>
                </a:lnTo>
                <a:lnTo>
                  <a:pt x="544" y="385"/>
                </a:lnTo>
                <a:close/>
                <a:moveTo>
                  <a:pt x="364" y="401"/>
                </a:moveTo>
                <a:lnTo>
                  <a:pt x="364" y="401"/>
                </a:lnTo>
                <a:lnTo>
                  <a:pt x="370" y="401"/>
                </a:lnTo>
                <a:lnTo>
                  <a:pt x="375" y="401"/>
                </a:lnTo>
                <a:lnTo>
                  <a:pt x="375" y="401"/>
                </a:lnTo>
                <a:lnTo>
                  <a:pt x="375" y="393"/>
                </a:lnTo>
                <a:lnTo>
                  <a:pt x="373" y="388"/>
                </a:lnTo>
                <a:lnTo>
                  <a:pt x="372" y="387"/>
                </a:lnTo>
                <a:lnTo>
                  <a:pt x="372" y="387"/>
                </a:lnTo>
                <a:lnTo>
                  <a:pt x="367" y="393"/>
                </a:lnTo>
                <a:lnTo>
                  <a:pt x="364" y="401"/>
                </a:lnTo>
                <a:lnTo>
                  <a:pt x="364" y="401"/>
                </a:lnTo>
                <a:close/>
                <a:moveTo>
                  <a:pt x="387" y="398"/>
                </a:moveTo>
                <a:lnTo>
                  <a:pt x="387" y="398"/>
                </a:lnTo>
                <a:lnTo>
                  <a:pt x="386" y="393"/>
                </a:lnTo>
                <a:lnTo>
                  <a:pt x="384" y="388"/>
                </a:lnTo>
                <a:lnTo>
                  <a:pt x="384" y="388"/>
                </a:lnTo>
                <a:lnTo>
                  <a:pt x="383" y="387"/>
                </a:lnTo>
                <a:lnTo>
                  <a:pt x="381" y="387"/>
                </a:lnTo>
                <a:lnTo>
                  <a:pt x="380" y="387"/>
                </a:lnTo>
                <a:lnTo>
                  <a:pt x="380" y="387"/>
                </a:lnTo>
                <a:lnTo>
                  <a:pt x="381" y="390"/>
                </a:lnTo>
                <a:lnTo>
                  <a:pt x="384" y="393"/>
                </a:lnTo>
                <a:lnTo>
                  <a:pt x="386" y="396"/>
                </a:lnTo>
                <a:lnTo>
                  <a:pt x="387" y="398"/>
                </a:lnTo>
                <a:lnTo>
                  <a:pt x="387" y="398"/>
                </a:lnTo>
                <a:close/>
                <a:moveTo>
                  <a:pt x="396" y="391"/>
                </a:moveTo>
                <a:lnTo>
                  <a:pt x="396" y="391"/>
                </a:lnTo>
                <a:lnTo>
                  <a:pt x="396" y="388"/>
                </a:lnTo>
                <a:lnTo>
                  <a:pt x="398" y="388"/>
                </a:lnTo>
                <a:lnTo>
                  <a:pt x="398" y="387"/>
                </a:lnTo>
                <a:lnTo>
                  <a:pt x="398" y="387"/>
                </a:lnTo>
                <a:lnTo>
                  <a:pt x="393" y="387"/>
                </a:lnTo>
                <a:lnTo>
                  <a:pt x="393" y="387"/>
                </a:lnTo>
                <a:lnTo>
                  <a:pt x="395" y="390"/>
                </a:lnTo>
                <a:lnTo>
                  <a:pt x="396" y="391"/>
                </a:lnTo>
                <a:lnTo>
                  <a:pt x="396" y="391"/>
                </a:lnTo>
                <a:close/>
                <a:moveTo>
                  <a:pt x="410" y="396"/>
                </a:moveTo>
                <a:lnTo>
                  <a:pt x="410" y="396"/>
                </a:lnTo>
                <a:lnTo>
                  <a:pt x="410" y="390"/>
                </a:lnTo>
                <a:lnTo>
                  <a:pt x="409" y="388"/>
                </a:lnTo>
                <a:lnTo>
                  <a:pt x="406" y="387"/>
                </a:lnTo>
                <a:lnTo>
                  <a:pt x="406" y="387"/>
                </a:lnTo>
                <a:lnTo>
                  <a:pt x="407" y="391"/>
                </a:lnTo>
                <a:lnTo>
                  <a:pt x="410" y="396"/>
                </a:lnTo>
                <a:lnTo>
                  <a:pt x="410" y="396"/>
                </a:lnTo>
                <a:close/>
                <a:moveTo>
                  <a:pt x="358" y="391"/>
                </a:moveTo>
                <a:lnTo>
                  <a:pt x="358" y="391"/>
                </a:lnTo>
                <a:lnTo>
                  <a:pt x="360" y="390"/>
                </a:lnTo>
                <a:lnTo>
                  <a:pt x="360" y="387"/>
                </a:lnTo>
                <a:lnTo>
                  <a:pt x="360" y="387"/>
                </a:lnTo>
                <a:lnTo>
                  <a:pt x="357" y="387"/>
                </a:lnTo>
                <a:lnTo>
                  <a:pt x="357" y="387"/>
                </a:lnTo>
                <a:lnTo>
                  <a:pt x="357" y="390"/>
                </a:lnTo>
                <a:lnTo>
                  <a:pt x="358" y="391"/>
                </a:lnTo>
                <a:lnTo>
                  <a:pt x="358" y="391"/>
                </a:lnTo>
                <a:close/>
                <a:moveTo>
                  <a:pt x="439" y="393"/>
                </a:moveTo>
                <a:lnTo>
                  <a:pt x="439" y="393"/>
                </a:lnTo>
                <a:lnTo>
                  <a:pt x="438" y="388"/>
                </a:lnTo>
                <a:lnTo>
                  <a:pt x="438" y="388"/>
                </a:lnTo>
                <a:lnTo>
                  <a:pt x="434" y="387"/>
                </a:lnTo>
                <a:lnTo>
                  <a:pt x="434" y="387"/>
                </a:lnTo>
                <a:lnTo>
                  <a:pt x="436" y="391"/>
                </a:lnTo>
                <a:lnTo>
                  <a:pt x="438" y="393"/>
                </a:lnTo>
                <a:lnTo>
                  <a:pt x="439" y="393"/>
                </a:lnTo>
                <a:lnTo>
                  <a:pt x="439" y="393"/>
                </a:lnTo>
                <a:close/>
                <a:moveTo>
                  <a:pt x="698" y="396"/>
                </a:moveTo>
                <a:lnTo>
                  <a:pt x="698" y="396"/>
                </a:lnTo>
                <a:lnTo>
                  <a:pt x="697" y="393"/>
                </a:lnTo>
                <a:lnTo>
                  <a:pt x="698" y="388"/>
                </a:lnTo>
                <a:lnTo>
                  <a:pt x="698" y="388"/>
                </a:lnTo>
                <a:lnTo>
                  <a:pt x="697" y="387"/>
                </a:lnTo>
                <a:lnTo>
                  <a:pt x="695" y="387"/>
                </a:lnTo>
                <a:lnTo>
                  <a:pt x="695" y="387"/>
                </a:lnTo>
                <a:lnTo>
                  <a:pt x="694" y="390"/>
                </a:lnTo>
                <a:lnTo>
                  <a:pt x="695" y="393"/>
                </a:lnTo>
                <a:lnTo>
                  <a:pt x="697" y="396"/>
                </a:lnTo>
                <a:lnTo>
                  <a:pt x="698" y="396"/>
                </a:lnTo>
                <a:lnTo>
                  <a:pt x="698" y="396"/>
                </a:lnTo>
                <a:close/>
                <a:moveTo>
                  <a:pt x="338" y="402"/>
                </a:moveTo>
                <a:lnTo>
                  <a:pt x="338" y="402"/>
                </a:lnTo>
                <a:lnTo>
                  <a:pt x="345" y="402"/>
                </a:lnTo>
                <a:lnTo>
                  <a:pt x="345" y="402"/>
                </a:lnTo>
                <a:lnTo>
                  <a:pt x="341" y="395"/>
                </a:lnTo>
                <a:lnTo>
                  <a:pt x="341" y="390"/>
                </a:lnTo>
                <a:lnTo>
                  <a:pt x="338" y="388"/>
                </a:lnTo>
                <a:lnTo>
                  <a:pt x="338" y="388"/>
                </a:lnTo>
                <a:lnTo>
                  <a:pt x="338" y="396"/>
                </a:lnTo>
                <a:lnTo>
                  <a:pt x="338" y="402"/>
                </a:lnTo>
                <a:lnTo>
                  <a:pt x="338" y="402"/>
                </a:lnTo>
                <a:close/>
                <a:moveTo>
                  <a:pt x="351" y="402"/>
                </a:moveTo>
                <a:lnTo>
                  <a:pt x="351" y="402"/>
                </a:lnTo>
                <a:lnTo>
                  <a:pt x="351" y="399"/>
                </a:lnTo>
                <a:lnTo>
                  <a:pt x="349" y="395"/>
                </a:lnTo>
                <a:lnTo>
                  <a:pt x="346" y="388"/>
                </a:lnTo>
                <a:lnTo>
                  <a:pt x="345" y="388"/>
                </a:lnTo>
                <a:lnTo>
                  <a:pt x="345" y="388"/>
                </a:lnTo>
                <a:lnTo>
                  <a:pt x="346" y="396"/>
                </a:lnTo>
                <a:lnTo>
                  <a:pt x="348" y="399"/>
                </a:lnTo>
                <a:lnTo>
                  <a:pt x="351" y="402"/>
                </a:lnTo>
                <a:lnTo>
                  <a:pt x="351" y="402"/>
                </a:lnTo>
                <a:close/>
                <a:moveTo>
                  <a:pt x="444" y="388"/>
                </a:moveTo>
                <a:lnTo>
                  <a:pt x="444" y="388"/>
                </a:lnTo>
                <a:lnTo>
                  <a:pt x="444" y="391"/>
                </a:lnTo>
                <a:lnTo>
                  <a:pt x="445" y="393"/>
                </a:lnTo>
                <a:lnTo>
                  <a:pt x="445" y="393"/>
                </a:lnTo>
                <a:lnTo>
                  <a:pt x="447" y="388"/>
                </a:lnTo>
                <a:lnTo>
                  <a:pt x="447" y="388"/>
                </a:lnTo>
                <a:lnTo>
                  <a:pt x="444" y="388"/>
                </a:lnTo>
                <a:lnTo>
                  <a:pt x="444" y="388"/>
                </a:lnTo>
                <a:close/>
                <a:moveTo>
                  <a:pt x="451" y="393"/>
                </a:moveTo>
                <a:lnTo>
                  <a:pt x="451" y="393"/>
                </a:lnTo>
                <a:lnTo>
                  <a:pt x="457" y="393"/>
                </a:lnTo>
                <a:lnTo>
                  <a:pt x="457" y="393"/>
                </a:lnTo>
                <a:lnTo>
                  <a:pt x="456" y="391"/>
                </a:lnTo>
                <a:lnTo>
                  <a:pt x="456" y="388"/>
                </a:lnTo>
                <a:lnTo>
                  <a:pt x="456" y="388"/>
                </a:lnTo>
                <a:lnTo>
                  <a:pt x="454" y="388"/>
                </a:lnTo>
                <a:lnTo>
                  <a:pt x="453" y="390"/>
                </a:lnTo>
                <a:lnTo>
                  <a:pt x="451" y="393"/>
                </a:lnTo>
                <a:lnTo>
                  <a:pt x="451" y="393"/>
                </a:lnTo>
                <a:close/>
                <a:moveTo>
                  <a:pt x="723" y="391"/>
                </a:moveTo>
                <a:lnTo>
                  <a:pt x="723" y="391"/>
                </a:lnTo>
                <a:lnTo>
                  <a:pt x="726" y="408"/>
                </a:lnTo>
                <a:lnTo>
                  <a:pt x="730" y="425"/>
                </a:lnTo>
                <a:lnTo>
                  <a:pt x="730" y="425"/>
                </a:lnTo>
                <a:lnTo>
                  <a:pt x="729" y="407"/>
                </a:lnTo>
                <a:lnTo>
                  <a:pt x="726" y="388"/>
                </a:lnTo>
                <a:lnTo>
                  <a:pt x="726" y="388"/>
                </a:lnTo>
                <a:lnTo>
                  <a:pt x="723" y="391"/>
                </a:lnTo>
                <a:lnTo>
                  <a:pt x="723" y="391"/>
                </a:lnTo>
                <a:close/>
                <a:moveTo>
                  <a:pt x="320" y="404"/>
                </a:moveTo>
                <a:lnTo>
                  <a:pt x="320" y="404"/>
                </a:lnTo>
                <a:lnTo>
                  <a:pt x="325" y="404"/>
                </a:lnTo>
                <a:lnTo>
                  <a:pt x="325" y="404"/>
                </a:lnTo>
                <a:lnTo>
                  <a:pt x="322" y="396"/>
                </a:lnTo>
                <a:lnTo>
                  <a:pt x="320" y="393"/>
                </a:lnTo>
                <a:lnTo>
                  <a:pt x="317" y="390"/>
                </a:lnTo>
                <a:lnTo>
                  <a:pt x="317" y="390"/>
                </a:lnTo>
                <a:lnTo>
                  <a:pt x="320" y="404"/>
                </a:lnTo>
                <a:lnTo>
                  <a:pt x="320" y="404"/>
                </a:lnTo>
                <a:close/>
                <a:moveTo>
                  <a:pt x="613" y="424"/>
                </a:moveTo>
                <a:lnTo>
                  <a:pt x="613" y="424"/>
                </a:lnTo>
                <a:lnTo>
                  <a:pt x="614" y="405"/>
                </a:lnTo>
                <a:lnTo>
                  <a:pt x="614" y="398"/>
                </a:lnTo>
                <a:lnTo>
                  <a:pt x="613" y="390"/>
                </a:lnTo>
                <a:lnTo>
                  <a:pt x="613" y="390"/>
                </a:lnTo>
                <a:lnTo>
                  <a:pt x="611" y="407"/>
                </a:lnTo>
                <a:lnTo>
                  <a:pt x="611" y="414"/>
                </a:lnTo>
                <a:lnTo>
                  <a:pt x="613" y="424"/>
                </a:lnTo>
                <a:lnTo>
                  <a:pt x="613" y="424"/>
                </a:lnTo>
                <a:close/>
                <a:moveTo>
                  <a:pt x="416" y="396"/>
                </a:moveTo>
                <a:lnTo>
                  <a:pt x="416" y="396"/>
                </a:lnTo>
                <a:lnTo>
                  <a:pt x="421" y="396"/>
                </a:lnTo>
                <a:lnTo>
                  <a:pt x="421" y="396"/>
                </a:lnTo>
                <a:lnTo>
                  <a:pt x="421" y="393"/>
                </a:lnTo>
                <a:lnTo>
                  <a:pt x="418" y="391"/>
                </a:lnTo>
                <a:lnTo>
                  <a:pt x="418" y="391"/>
                </a:lnTo>
                <a:lnTo>
                  <a:pt x="418" y="395"/>
                </a:lnTo>
                <a:lnTo>
                  <a:pt x="416" y="396"/>
                </a:lnTo>
                <a:lnTo>
                  <a:pt x="416" y="396"/>
                </a:lnTo>
                <a:close/>
                <a:moveTo>
                  <a:pt x="186" y="404"/>
                </a:moveTo>
                <a:lnTo>
                  <a:pt x="186" y="404"/>
                </a:lnTo>
                <a:lnTo>
                  <a:pt x="191" y="405"/>
                </a:lnTo>
                <a:lnTo>
                  <a:pt x="195" y="405"/>
                </a:lnTo>
                <a:lnTo>
                  <a:pt x="195" y="405"/>
                </a:lnTo>
                <a:lnTo>
                  <a:pt x="192" y="398"/>
                </a:lnTo>
                <a:lnTo>
                  <a:pt x="192" y="395"/>
                </a:lnTo>
                <a:lnTo>
                  <a:pt x="189" y="393"/>
                </a:lnTo>
                <a:lnTo>
                  <a:pt x="189" y="393"/>
                </a:lnTo>
                <a:lnTo>
                  <a:pt x="187" y="398"/>
                </a:lnTo>
                <a:lnTo>
                  <a:pt x="186" y="401"/>
                </a:lnTo>
                <a:lnTo>
                  <a:pt x="186" y="404"/>
                </a:lnTo>
                <a:lnTo>
                  <a:pt x="186" y="404"/>
                </a:lnTo>
                <a:close/>
                <a:moveTo>
                  <a:pt x="285" y="395"/>
                </a:moveTo>
                <a:lnTo>
                  <a:pt x="285" y="395"/>
                </a:lnTo>
                <a:lnTo>
                  <a:pt x="284" y="399"/>
                </a:lnTo>
                <a:lnTo>
                  <a:pt x="285" y="402"/>
                </a:lnTo>
                <a:lnTo>
                  <a:pt x="287" y="404"/>
                </a:lnTo>
                <a:lnTo>
                  <a:pt x="287" y="404"/>
                </a:lnTo>
                <a:lnTo>
                  <a:pt x="293" y="399"/>
                </a:lnTo>
                <a:lnTo>
                  <a:pt x="294" y="396"/>
                </a:lnTo>
                <a:lnTo>
                  <a:pt x="296" y="393"/>
                </a:lnTo>
                <a:lnTo>
                  <a:pt x="296" y="393"/>
                </a:lnTo>
                <a:lnTo>
                  <a:pt x="290" y="393"/>
                </a:lnTo>
                <a:lnTo>
                  <a:pt x="285" y="395"/>
                </a:lnTo>
                <a:lnTo>
                  <a:pt x="285" y="395"/>
                </a:lnTo>
                <a:close/>
                <a:moveTo>
                  <a:pt x="360" y="398"/>
                </a:moveTo>
                <a:lnTo>
                  <a:pt x="360" y="398"/>
                </a:lnTo>
                <a:lnTo>
                  <a:pt x="361" y="398"/>
                </a:lnTo>
                <a:lnTo>
                  <a:pt x="363" y="396"/>
                </a:lnTo>
                <a:lnTo>
                  <a:pt x="363" y="393"/>
                </a:lnTo>
                <a:lnTo>
                  <a:pt x="363" y="393"/>
                </a:lnTo>
                <a:lnTo>
                  <a:pt x="361" y="395"/>
                </a:lnTo>
                <a:lnTo>
                  <a:pt x="360" y="398"/>
                </a:lnTo>
                <a:lnTo>
                  <a:pt x="360" y="398"/>
                </a:lnTo>
                <a:close/>
                <a:moveTo>
                  <a:pt x="492" y="393"/>
                </a:moveTo>
                <a:lnTo>
                  <a:pt x="492" y="393"/>
                </a:lnTo>
                <a:lnTo>
                  <a:pt x="492" y="396"/>
                </a:lnTo>
                <a:lnTo>
                  <a:pt x="495" y="399"/>
                </a:lnTo>
                <a:lnTo>
                  <a:pt x="495" y="399"/>
                </a:lnTo>
                <a:lnTo>
                  <a:pt x="497" y="396"/>
                </a:lnTo>
                <a:lnTo>
                  <a:pt x="500" y="393"/>
                </a:lnTo>
                <a:lnTo>
                  <a:pt x="500" y="393"/>
                </a:lnTo>
                <a:lnTo>
                  <a:pt x="497" y="393"/>
                </a:lnTo>
                <a:lnTo>
                  <a:pt x="492" y="393"/>
                </a:lnTo>
                <a:lnTo>
                  <a:pt x="492" y="393"/>
                </a:lnTo>
                <a:close/>
                <a:moveTo>
                  <a:pt x="717" y="446"/>
                </a:moveTo>
                <a:lnTo>
                  <a:pt x="717" y="446"/>
                </a:lnTo>
                <a:lnTo>
                  <a:pt x="718" y="460"/>
                </a:lnTo>
                <a:lnTo>
                  <a:pt x="721" y="466"/>
                </a:lnTo>
                <a:lnTo>
                  <a:pt x="724" y="469"/>
                </a:lnTo>
                <a:lnTo>
                  <a:pt x="724" y="469"/>
                </a:lnTo>
                <a:lnTo>
                  <a:pt x="727" y="460"/>
                </a:lnTo>
                <a:lnTo>
                  <a:pt x="729" y="451"/>
                </a:lnTo>
                <a:lnTo>
                  <a:pt x="729" y="442"/>
                </a:lnTo>
                <a:lnTo>
                  <a:pt x="727" y="433"/>
                </a:lnTo>
                <a:lnTo>
                  <a:pt x="723" y="413"/>
                </a:lnTo>
                <a:lnTo>
                  <a:pt x="720" y="393"/>
                </a:lnTo>
                <a:lnTo>
                  <a:pt x="720" y="393"/>
                </a:lnTo>
                <a:lnTo>
                  <a:pt x="717" y="393"/>
                </a:lnTo>
                <a:lnTo>
                  <a:pt x="717" y="393"/>
                </a:lnTo>
                <a:lnTo>
                  <a:pt x="715" y="399"/>
                </a:lnTo>
                <a:lnTo>
                  <a:pt x="713" y="405"/>
                </a:lnTo>
                <a:lnTo>
                  <a:pt x="713" y="417"/>
                </a:lnTo>
                <a:lnTo>
                  <a:pt x="717" y="446"/>
                </a:lnTo>
                <a:lnTo>
                  <a:pt x="717" y="446"/>
                </a:lnTo>
                <a:close/>
                <a:moveTo>
                  <a:pt x="242" y="398"/>
                </a:moveTo>
                <a:lnTo>
                  <a:pt x="242" y="398"/>
                </a:lnTo>
                <a:lnTo>
                  <a:pt x="242" y="396"/>
                </a:lnTo>
                <a:lnTo>
                  <a:pt x="241" y="393"/>
                </a:lnTo>
                <a:lnTo>
                  <a:pt x="241" y="393"/>
                </a:lnTo>
                <a:lnTo>
                  <a:pt x="241" y="396"/>
                </a:lnTo>
                <a:lnTo>
                  <a:pt x="241" y="398"/>
                </a:lnTo>
                <a:lnTo>
                  <a:pt x="242" y="398"/>
                </a:lnTo>
                <a:lnTo>
                  <a:pt x="242" y="398"/>
                </a:lnTo>
                <a:close/>
                <a:moveTo>
                  <a:pt x="128" y="431"/>
                </a:moveTo>
                <a:lnTo>
                  <a:pt x="128" y="431"/>
                </a:lnTo>
                <a:lnTo>
                  <a:pt x="136" y="425"/>
                </a:lnTo>
                <a:lnTo>
                  <a:pt x="136" y="425"/>
                </a:lnTo>
                <a:lnTo>
                  <a:pt x="134" y="408"/>
                </a:lnTo>
                <a:lnTo>
                  <a:pt x="133" y="401"/>
                </a:lnTo>
                <a:lnTo>
                  <a:pt x="130" y="395"/>
                </a:lnTo>
                <a:lnTo>
                  <a:pt x="130" y="395"/>
                </a:lnTo>
                <a:lnTo>
                  <a:pt x="128" y="402"/>
                </a:lnTo>
                <a:lnTo>
                  <a:pt x="128" y="413"/>
                </a:lnTo>
                <a:lnTo>
                  <a:pt x="128" y="431"/>
                </a:lnTo>
                <a:lnTo>
                  <a:pt x="128" y="431"/>
                </a:lnTo>
                <a:close/>
                <a:moveTo>
                  <a:pt x="517" y="395"/>
                </a:moveTo>
                <a:lnTo>
                  <a:pt x="517" y="395"/>
                </a:lnTo>
                <a:lnTo>
                  <a:pt x="512" y="395"/>
                </a:lnTo>
                <a:lnTo>
                  <a:pt x="508" y="395"/>
                </a:lnTo>
                <a:lnTo>
                  <a:pt x="505" y="398"/>
                </a:lnTo>
                <a:lnTo>
                  <a:pt x="502" y="404"/>
                </a:lnTo>
                <a:lnTo>
                  <a:pt x="502" y="404"/>
                </a:lnTo>
                <a:lnTo>
                  <a:pt x="511" y="410"/>
                </a:lnTo>
                <a:lnTo>
                  <a:pt x="515" y="411"/>
                </a:lnTo>
                <a:lnTo>
                  <a:pt x="520" y="413"/>
                </a:lnTo>
                <a:lnTo>
                  <a:pt x="520" y="413"/>
                </a:lnTo>
                <a:lnTo>
                  <a:pt x="518" y="404"/>
                </a:lnTo>
                <a:lnTo>
                  <a:pt x="517" y="395"/>
                </a:lnTo>
                <a:lnTo>
                  <a:pt x="517" y="395"/>
                </a:lnTo>
                <a:close/>
                <a:moveTo>
                  <a:pt x="267" y="396"/>
                </a:moveTo>
                <a:lnTo>
                  <a:pt x="267" y="396"/>
                </a:lnTo>
                <a:lnTo>
                  <a:pt x="267" y="399"/>
                </a:lnTo>
                <a:lnTo>
                  <a:pt x="268" y="404"/>
                </a:lnTo>
                <a:lnTo>
                  <a:pt x="268" y="404"/>
                </a:lnTo>
                <a:lnTo>
                  <a:pt x="274" y="404"/>
                </a:lnTo>
                <a:lnTo>
                  <a:pt x="274" y="404"/>
                </a:lnTo>
                <a:lnTo>
                  <a:pt x="277" y="399"/>
                </a:lnTo>
                <a:lnTo>
                  <a:pt x="279" y="396"/>
                </a:lnTo>
                <a:lnTo>
                  <a:pt x="279" y="395"/>
                </a:lnTo>
                <a:lnTo>
                  <a:pt x="279" y="395"/>
                </a:lnTo>
                <a:lnTo>
                  <a:pt x="273" y="396"/>
                </a:lnTo>
                <a:lnTo>
                  <a:pt x="270" y="396"/>
                </a:lnTo>
                <a:lnTo>
                  <a:pt x="267" y="396"/>
                </a:lnTo>
                <a:lnTo>
                  <a:pt x="267" y="396"/>
                </a:lnTo>
                <a:close/>
                <a:moveTo>
                  <a:pt x="592" y="402"/>
                </a:moveTo>
                <a:lnTo>
                  <a:pt x="592" y="402"/>
                </a:lnTo>
                <a:lnTo>
                  <a:pt x="593" y="401"/>
                </a:lnTo>
                <a:lnTo>
                  <a:pt x="596" y="401"/>
                </a:lnTo>
                <a:lnTo>
                  <a:pt x="596" y="401"/>
                </a:lnTo>
                <a:lnTo>
                  <a:pt x="595" y="396"/>
                </a:lnTo>
                <a:lnTo>
                  <a:pt x="593" y="395"/>
                </a:lnTo>
                <a:lnTo>
                  <a:pt x="592" y="395"/>
                </a:lnTo>
                <a:lnTo>
                  <a:pt x="592" y="395"/>
                </a:lnTo>
                <a:lnTo>
                  <a:pt x="592" y="399"/>
                </a:lnTo>
                <a:lnTo>
                  <a:pt x="592" y="402"/>
                </a:lnTo>
                <a:lnTo>
                  <a:pt x="592" y="402"/>
                </a:lnTo>
                <a:close/>
                <a:moveTo>
                  <a:pt x="482" y="416"/>
                </a:moveTo>
                <a:lnTo>
                  <a:pt x="482" y="416"/>
                </a:lnTo>
                <a:lnTo>
                  <a:pt x="485" y="413"/>
                </a:lnTo>
                <a:lnTo>
                  <a:pt x="485" y="410"/>
                </a:lnTo>
                <a:lnTo>
                  <a:pt x="485" y="407"/>
                </a:lnTo>
                <a:lnTo>
                  <a:pt x="483" y="405"/>
                </a:lnTo>
                <a:lnTo>
                  <a:pt x="480" y="399"/>
                </a:lnTo>
                <a:lnTo>
                  <a:pt x="476" y="395"/>
                </a:lnTo>
                <a:lnTo>
                  <a:pt x="476" y="395"/>
                </a:lnTo>
                <a:lnTo>
                  <a:pt x="479" y="407"/>
                </a:lnTo>
                <a:lnTo>
                  <a:pt x="482" y="416"/>
                </a:lnTo>
                <a:lnTo>
                  <a:pt x="482" y="416"/>
                </a:lnTo>
                <a:close/>
                <a:moveTo>
                  <a:pt x="608" y="399"/>
                </a:moveTo>
                <a:lnTo>
                  <a:pt x="608" y="399"/>
                </a:lnTo>
                <a:lnTo>
                  <a:pt x="608" y="398"/>
                </a:lnTo>
                <a:lnTo>
                  <a:pt x="608" y="395"/>
                </a:lnTo>
                <a:lnTo>
                  <a:pt x="608" y="395"/>
                </a:lnTo>
                <a:lnTo>
                  <a:pt x="607" y="396"/>
                </a:lnTo>
                <a:lnTo>
                  <a:pt x="607" y="398"/>
                </a:lnTo>
                <a:lnTo>
                  <a:pt x="608" y="399"/>
                </a:lnTo>
                <a:lnTo>
                  <a:pt x="608" y="399"/>
                </a:lnTo>
                <a:close/>
                <a:moveTo>
                  <a:pt x="308" y="405"/>
                </a:moveTo>
                <a:lnTo>
                  <a:pt x="308" y="405"/>
                </a:lnTo>
                <a:lnTo>
                  <a:pt x="306" y="401"/>
                </a:lnTo>
                <a:lnTo>
                  <a:pt x="305" y="396"/>
                </a:lnTo>
                <a:lnTo>
                  <a:pt x="305" y="396"/>
                </a:lnTo>
                <a:lnTo>
                  <a:pt x="305" y="402"/>
                </a:lnTo>
                <a:lnTo>
                  <a:pt x="305" y="404"/>
                </a:lnTo>
                <a:lnTo>
                  <a:pt x="308" y="405"/>
                </a:lnTo>
                <a:lnTo>
                  <a:pt x="308" y="405"/>
                </a:lnTo>
                <a:close/>
                <a:moveTo>
                  <a:pt x="380" y="399"/>
                </a:moveTo>
                <a:lnTo>
                  <a:pt x="380" y="399"/>
                </a:lnTo>
                <a:lnTo>
                  <a:pt x="381" y="399"/>
                </a:lnTo>
                <a:lnTo>
                  <a:pt x="383" y="399"/>
                </a:lnTo>
                <a:lnTo>
                  <a:pt x="383" y="399"/>
                </a:lnTo>
                <a:lnTo>
                  <a:pt x="381" y="398"/>
                </a:lnTo>
                <a:lnTo>
                  <a:pt x="380" y="396"/>
                </a:lnTo>
                <a:lnTo>
                  <a:pt x="380" y="396"/>
                </a:lnTo>
                <a:lnTo>
                  <a:pt x="380" y="399"/>
                </a:lnTo>
                <a:lnTo>
                  <a:pt x="380" y="399"/>
                </a:lnTo>
                <a:close/>
                <a:moveTo>
                  <a:pt x="476" y="416"/>
                </a:moveTo>
                <a:lnTo>
                  <a:pt x="476" y="416"/>
                </a:lnTo>
                <a:lnTo>
                  <a:pt x="474" y="405"/>
                </a:lnTo>
                <a:lnTo>
                  <a:pt x="473" y="399"/>
                </a:lnTo>
                <a:lnTo>
                  <a:pt x="468" y="396"/>
                </a:lnTo>
                <a:lnTo>
                  <a:pt x="468" y="396"/>
                </a:lnTo>
                <a:lnTo>
                  <a:pt x="470" y="402"/>
                </a:lnTo>
                <a:lnTo>
                  <a:pt x="470" y="408"/>
                </a:lnTo>
                <a:lnTo>
                  <a:pt x="471" y="414"/>
                </a:lnTo>
                <a:lnTo>
                  <a:pt x="474" y="416"/>
                </a:lnTo>
                <a:lnTo>
                  <a:pt x="476" y="416"/>
                </a:lnTo>
                <a:lnTo>
                  <a:pt x="476" y="416"/>
                </a:lnTo>
                <a:close/>
                <a:moveTo>
                  <a:pt x="293" y="405"/>
                </a:moveTo>
                <a:lnTo>
                  <a:pt x="293" y="405"/>
                </a:lnTo>
                <a:lnTo>
                  <a:pt x="296" y="405"/>
                </a:lnTo>
                <a:lnTo>
                  <a:pt x="299" y="405"/>
                </a:lnTo>
                <a:lnTo>
                  <a:pt x="299" y="405"/>
                </a:lnTo>
                <a:lnTo>
                  <a:pt x="299" y="401"/>
                </a:lnTo>
                <a:lnTo>
                  <a:pt x="297" y="398"/>
                </a:lnTo>
                <a:lnTo>
                  <a:pt x="296" y="396"/>
                </a:lnTo>
                <a:lnTo>
                  <a:pt x="296" y="396"/>
                </a:lnTo>
                <a:lnTo>
                  <a:pt x="294" y="401"/>
                </a:lnTo>
                <a:lnTo>
                  <a:pt x="293" y="405"/>
                </a:lnTo>
                <a:lnTo>
                  <a:pt x="293" y="405"/>
                </a:lnTo>
                <a:close/>
                <a:moveTo>
                  <a:pt x="445" y="399"/>
                </a:moveTo>
                <a:lnTo>
                  <a:pt x="445" y="399"/>
                </a:lnTo>
                <a:lnTo>
                  <a:pt x="447" y="402"/>
                </a:lnTo>
                <a:lnTo>
                  <a:pt x="450" y="405"/>
                </a:lnTo>
                <a:lnTo>
                  <a:pt x="450" y="405"/>
                </a:lnTo>
                <a:lnTo>
                  <a:pt x="457" y="398"/>
                </a:lnTo>
                <a:lnTo>
                  <a:pt x="457" y="398"/>
                </a:lnTo>
                <a:lnTo>
                  <a:pt x="451" y="398"/>
                </a:lnTo>
                <a:lnTo>
                  <a:pt x="445" y="399"/>
                </a:lnTo>
                <a:lnTo>
                  <a:pt x="445" y="399"/>
                </a:lnTo>
                <a:close/>
                <a:moveTo>
                  <a:pt x="248" y="401"/>
                </a:moveTo>
                <a:lnTo>
                  <a:pt x="248" y="401"/>
                </a:lnTo>
                <a:lnTo>
                  <a:pt x="250" y="404"/>
                </a:lnTo>
                <a:lnTo>
                  <a:pt x="250" y="404"/>
                </a:lnTo>
                <a:lnTo>
                  <a:pt x="253" y="404"/>
                </a:lnTo>
                <a:lnTo>
                  <a:pt x="255" y="401"/>
                </a:lnTo>
                <a:lnTo>
                  <a:pt x="255" y="401"/>
                </a:lnTo>
                <a:lnTo>
                  <a:pt x="252" y="401"/>
                </a:lnTo>
                <a:lnTo>
                  <a:pt x="248" y="401"/>
                </a:lnTo>
                <a:lnTo>
                  <a:pt x="248" y="401"/>
                </a:lnTo>
                <a:close/>
                <a:moveTo>
                  <a:pt x="453" y="408"/>
                </a:moveTo>
                <a:lnTo>
                  <a:pt x="453" y="408"/>
                </a:lnTo>
                <a:lnTo>
                  <a:pt x="465" y="413"/>
                </a:lnTo>
                <a:lnTo>
                  <a:pt x="465" y="413"/>
                </a:lnTo>
                <a:lnTo>
                  <a:pt x="463" y="405"/>
                </a:lnTo>
                <a:lnTo>
                  <a:pt x="462" y="402"/>
                </a:lnTo>
                <a:lnTo>
                  <a:pt x="459" y="399"/>
                </a:lnTo>
                <a:lnTo>
                  <a:pt x="459" y="399"/>
                </a:lnTo>
                <a:lnTo>
                  <a:pt x="456" y="404"/>
                </a:lnTo>
                <a:lnTo>
                  <a:pt x="453" y="408"/>
                </a:lnTo>
                <a:lnTo>
                  <a:pt x="453" y="408"/>
                </a:lnTo>
                <a:close/>
                <a:moveTo>
                  <a:pt x="550" y="404"/>
                </a:moveTo>
                <a:lnTo>
                  <a:pt x="550" y="404"/>
                </a:lnTo>
                <a:lnTo>
                  <a:pt x="549" y="401"/>
                </a:lnTo>
                <a:lnTo>
                  <a:pt x="549" y="401"/>
                </a:lnTo>
                <a:lnTo>
                  <a:pt x="547" y="401"/>
                </a:lnTo>
                <a:lnTo>
                  <a:pt x="547" y="401"/>
                </a:lnTo>
                <a:lnTo>
                  <a:pt x="547" y="402"/>
                </a:lnTo>
                <a:lnTo>
                  <a:pt x="550" y="404"/>
                </a:lnTo>
                <a:lnTo>
                  <a:pt x="550" y="404"/>
                </a:lnTo>
                <a:close/>
                <a:moveTo>
                  <a:pt x="581" y="401"/>
                </a:moveTo>
                <a:lnTo>
                  <a:pt x="581" y="401"/>
                </a:lnTo>
                <a:lnTo>
                  <a:pt x="582" y="404"/>
                </a:lnTo>
                <a:lnTo>
                  <a:pt x="582" y="405"/>
                </a:lnTo>
                <a:lnTo>
                  <a:pt x="587" y="408"/>
                </a:lnTo>
                <a:lnTo>
                  <a:pt x="587" y="408"/>
                </a:lnTo>
                <a:lnTo>
                  <a:pt x="587" y="405"/>
                </a:lnTo>
                <a:lnTo>
                  <a:pt x="587" y="402"/>
                </a:lnTo>
                <a:lnTo>
                  <a:pt x="585" y="401"/>
                </a:lnTo>
                <a:lnTo>
                  <a:pt x="581" y="401"/>
                </a:lnTo>
                <a:lnTo>
                  <a:pt x="581" y="401"/>
                </a:lnTo>
                <a:close/>
                <a:moveTo>
                  <a:pt x="759" y="445"/>
                </a:moveTo>
                <a:lnTo>
                  <a:pt x="759" y="445"/>
                </a:lnTo>
                <a:lnTo>
                  <a:pt x="762" y="420"/>
                </a:lnTo>
                <a:lnTo>
                  <a:pt x="761" y="408"/>
                </a:lnTo>
                <a:lnTo>
                  <a:pt x="759" y="404"/>
                </a:lnTo>
                <a:lnTo>
                  <a:pt x="758" y="401"/>
                </a:lnTo>
                <a:lnTo>
                  <a:pt x="758" y="401"/>
                </a:lnTo>
                <a:lnTo>
                  <a:pt x="755" y="411"/>
                </a:lnTo>
                <a:lnTo>
                  <a:pt x="753" y="424"/>
                </a:lnTo>
                <a:lnTo>
                  <a:pt x="755" y="434"/>
                </a:lnTo>
                <a:lnTo>
                  <a:pt x="756" y="440"/>
                </a:lnTo>
                <a:lnTo>
                  <a:pt x="759" y="445"/>
                </a:lnTo>
                <a:lnTo>
                  <a:pt x="759" y="445"/>
                </a:lnTo>
                <a:close/>
                <a:moveTo>
                  <a:pt x="87" y="417"/>
                </a:moveTo>
                <a:lnTo>
                  <a:pt x="87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0"/>
                </a:lnTo>
                <a:lnTo>
                  <a:pt x="88" y="405"/>
                </a:lnTo>
                <a:lnTo>
                  <a:pt x="87" y="402"/>
                </a:lnTo>
                <a:lnTo>
                  <a:pt x="87" y="402"/>
                </a:lnTo>
                <a:lnTo>
                  <a:pt x="87" y="410"/>
                </a:lnTo>
                <a:lnTo>
                  <a:pt x="87" y="417"/>
                </a:lnTo>
                <a:lnTo>
                  <a:pt x="87" y="417"/>
                </a:lnTo>
                <a:close/>
                <a:moveTo>
                  <a:pt x="239" y="404"/>
                </a:moveTo>
                <a:lnTo>
                  <a:pt x="239" y="404"/>
                </a:lnTo>
                <a:lnTo>
                  <a:pt x="239" y="405"/>
                </a:lnTo>
                <a:lnTo>
                  <a:pt x="239" y="405"/>
                </a:lnTo>
                <a:lnTo>
                  <a:pt x="245" y="405"/>
                </a:lnTo>
                <a:lnTo>
                  <a:pt x="245" y="405"/>
                </a:lnTo>
                <a:lnTo>
                  <a:pt x="244" y="402"/>
                </a:lnTo>
                <a:lnTo>
                  <a:pt x="242" y="402"/>
                </a:lnTo>
                <a:lnTo>
                  <a:pt x="239" y="404"/>
                </a:lnTo>
                <a:lnTo>
                  <a:pt x="239" y="404"/>
                </a:lnTo>
                <a:close/>
                <a:moveTo>
                  <a:pt x="770" y="414"/>
                </a:moveTo>
                <a:lnTo>
                  <a:pt x="770" y="414"/>
                </a:lnTo>
                <a:lnTo>
                  <a:pt x="770" y="410"/>
                </a:lnTo>
                <a:lnTo>
                  <a:pt x="770" y="407"/>
                </a:lnTo>
                <a:lnTo>
                  <a:pt x="770" y="405"/>
                </a:lnTo>
                <a:lnTo>
                  <a:pt x="770" y="405"/>
                </a:lnTo>
                <a:lnTo>
                  <a:pt x="768" y="404"/>
                </a:lnTo>
                <a:lnTo>
                  <a:pt x="768" y="404"/>
                </a:lnTo>
                <a:lnTo>
                  <a:pt x="768" y="402"/>
                </a:lnTo>
                <a:lnTo>
                  <a:pt x="767" y="402"/>
                </a:lnTo>
                <a:lnTo>
                  <a:pt x="767" y="402"/>
                </a:lnTo>
                <a:lnTo>
                  <a:pt x="768" y="410"/>
                </a:lnTo>
                <a:lnTo>
                  <a:pt x="770" y="414"/>
                </a:lnTo>
                <a:lnTo>
                  <a:pt x="770" y="414"/>
                </a:lnTo>
                <a:close/>
                <a:moveTo>
                  <a:pt x="401" y="407"/>
                </a:moveTo>
                <a:lnTo>
                  <a:pt x="401" y="407"/>
                </a:lnTo>
                <a:lnTo>
                  <a:pt x="402" y="405"/>
                </a:lnTo>
                <a:lnTo>
                  <a:pt x="402" y="405"/>
                </a:lnTo>
                <a:lnTo>
                  <a:pt x="404" y="404"/>
                </a:lnTo>
                <a:lnTo>
                  <a:pt x="404" y="404"/>
                </a:lnTo>
                <a:lnTo>
                  <a:pt x="401" y="404"/>
                </a:lnTo>
                <a:lnTo>
                  <a:pt x="399" y="404"/>
                </a:lnTo>
                <a:lnTo>
                  <a:pt x="399" y="404"/>
                </a:lnTo>
                <a:lnTo>
                  <a:pt x="399" y="405"/>
                </a:lnTo>
                <a:lnTo>
                  <a:pt x="401" y="407"/>
                </a:lnTo>
                <a:lnTo>
                  <a:pt x="401" y="407"/>
                </a:lnTo>
                <a:lnTo>
                  <a:pt x="401" y="407"/>
                </a:lnTo>
                <a:close/>
                <a:moveTo>
                  <a:pt x="627" y="439"/>
                </a:moveTo>
                <a:lnTo>
                  <a:pt x="627" y="439"/>
                </a:lnTo>
                <a:lnTo>
                  <a:pt x="628" y="436"/>
                </a:lnTo>
                <a:lnTo>
                  <a:pt x="630" y="433"/>
                </a:lnTo>
                <a:lnTo>
                  <a:pt x="630" y="425"/>
                </a:lnTo>
                <a:lnTo>
                  <a:pt x="630" y="417"/>
                </a:lnTo>
                <a:lnTo>
                  <a:pt x="631" y="411"/>
                </a:lnTo>
                <a:lnTo>
                  <a:pt x="631" y="411"/>
                </a:lnTo>
                <a:lnTo>
                  <a:pt x="630" y="410"/>
                </a:lnTo>
                <a:lnTo>
                  <a:pt x="630" y="407"/>
                </a:lnTo>
                <a:lnTo>
                  <a:pt x="631" y="405"/>
                </a:lnTo>
                <a:lnTo>
                  <a:pt x="630" y="404"/>
                </a:lnTo>
                <a:lnTo>
                  <a:pt x="630" y="404"/>
                </a:lnTo>
                <a:lnTo>
                  <a:pt x="628" y="407"/>
                </a:lnTo>
                <a:lnTo>
                  <a:pt x="627" y="411"/>
                </a:lnTo>
                <a:lnTo>
                  <a:pt x="625" y="420"/>
                </a:lnTo>
                <a:lnTo>
                  <a:pt x="625" y="430"/>
                </a:lnTo>
                <a:lnTo>
                  <a:pt x="627" y="439"/>
                </a:lnTo>
                <a:lnTo>
                  <a:pt x="627" y="439"/>
                </a:lnTo>
                <a:close/>
                <a:moveTo>
                  <a:pt x="363" y="405"/>
                </a:moveTo>
                <a:lnTo>
                  <a:pt x="363" y="405"/>
                </a:lnTo>
                <a:lnTo>
                  <a:pt x="363" y="410"/>
                </a:lnTo>
                <a:lnTo>
                  <a:pt x="364" y="413"/>
                </a:lnTo>
                <a:lnTo>
                  <a:pt x="369" y="419"/>
                </a:lnTo>
                <a:lnTo>
                  <a:pt x="369" y="419"/>
                </a:lnTo>
                <a:lnTo>
                  <a:pt x="372" y="416"/>
                </a:lnTo>
                <a:lnTo>
                  <a:pt x="375" y="413"/>
                </a:lnTo>
                <a:lnTo>
                  <a:pt x="377" y="410"/>
                </a:lnTo>
                <a:lnTo>
                  <a:pt x="375" y="405"/>
                </a:lnTo>
                <a:lnTo>
                  <a:pt x="375" y="405"/>
                </a:lnTo>
                <a:lnTo>
                  <a:pt x="372" y="405"/>
                </a:lnTo>
                <a:lnTo>
                  <a:pt x="369" y="405"/>
                </a:lnTo>
                <a:lnTo>
                  <a:pt x="366" y="405"/>
                </a:lnTo>
                <a:lnTo>
                  <a:pt x="363" y="405"/>
                </a:lnTo>
                <a:lnTo>
                  <a:pt x="363" y="405"/>
                </a:lnTo>
                <a:close/>
                <a:moveTo>
                  <a:pt x="352" y="414"/>
                </a:moveTo>
                <a:lnTo>
                  <a:pt x="352" y="414"/>
                </a:lnTo>
                <a:lnTo>
                  <a:pt x="352" y="411"/>
                </a:lnTo>
                <a:lnTo>
                  <a:pt x="354" y="407"/>
                </a:lnTo>
                <a:lnTo>
                  <a:pt x="354" y="407"/>
                </a:lnTo>
                <a:lnTo>
                  <a:pt x="354" y="405"/>
                </a:lnTo>
                <a:lnTo>
                  <a:pt x="352" y="405"/>
                </a:lnTo>
                <a:lnTo>
                  <a:pt x="352" y="405"/>
                </a:lnTo>
                <a:lnTo>
                  <a:pt x="351" y="407"/>
                </a:lnTo>
                <a:lnTo>
                  <a:pt x="351" y="410"/>
                </a:lnTo>
                <a:lnTo>
                  <a:pt x="352" y="414"/>
                </a:lnTo>
                <a:lnTo>
                  <a:pt x="352" y="414"/>
                </a:lnTo>
                <a:close/>
                <a:moveTo>
                  <a:pt x="646" y="411"/>
                </a:moveTo>
                <a:lnTo>
                  <a:pt x="646" y="411"/>
                </a:lnTo>
                <a:lnTo>
                  <a:pt x="646" y="408"/>
                </a:lnTo>
                <a:lnTo>
                  <a:pt x="646" y="407"/>
                </a:lnTo>
                <a:lnTo>
                  <a:pt x="645" y="405"/>
                </a:lnTo>
                <a:lnTo>
                  <a:pt x="645" y="405"/>
                </a:lnTo>
                <a:lnTo>
                  <a:pt x="645" y="408"/>
                </a:lnTo>
                <a:lnTo>
                  <a:pt x="645" y="410"/>
                </a:lnTo>
                <a:lnTo>
                  <a:pt x="646" y="411"/>
                </a:lnTo>
                <a:lnTo>
                  <a:pt x="646" y="411"/>
                </a:lnTo>
                <a:close/>
                <a:moveTo>
                  <a:pt x="383" y="425"/>
                </a:moveTo>
                <a:lnTo>
                  <a:pt x="383" y="425"/>
                </a:lnTo>
                <a:lnTo>
                  <a:pt x="387" y="424"/>
                </a:lnTo>
                <a:lnTo>
                  <a:pt x="390" y="422"/>
                </a:lnTo>
                <a:lnTo>
                  <a:pt x="393" y="416"/>
                </a:lnTo>
                <a:lnTo>
                  <a:pt x="393" y="416"/>
                </a:lnTo>
                <a:lnTo>
                  <a:pt x="390" y="411"/>
                </a:lnTo>
                <a:lnTo>
                  <a:pt x="386" y="405"/>
                </a:lnTo>
                <a:lnTo>
                  <a:pt x="386" y="405"/>
                </a:lnTo>
                <a:lnTo>
                  <a:pt x="384" y="410"/>
                </a:lnTo>
                <a:lnTo>
                  <a:pt x="383" y="414"/>
                </a:lnTo>
                <a:lnTo>
                  <a:pt x="381" y="419"/>
                </a:lnTo>
                <a:lnTo>
                  <a:pt x="383" y="425"/>
                </a:lnTo>
                <a:lnTo>
                  <a:pt x="383" y="425"/>
                </a:lnTo>
                <a:close/>
                <a:moveTo>
                  <a:pt x="686" y="428"/>
                </a:moveTo>
                <a:lnTo>
                  <a:pt x="686" y="428"/>
                </a:lnTo>
                <a:lnTo>
                  <a:pt x="686" y="417"/>
                </a:lnTo>
                <a:lnTo>
                  <a:pt x="688" y="411"/>
                </a:lnTo>
                <a:lnTo>
                  <a:pt x="686" y="405"/>
                </a:lnTo>
                <a:lnTo>
                  <a:pt x="686" y="405"/>
                </a:lnTo>
                <a:lnTo>
                  <a:pt x="685" y="417"/>
                </a:lnTo>
                <a:lnTo>
                  <a:pt x="685" y="422"/>
                </a:lnTo>
                <a:lnTo>
                  <a:pt x="686" y="428"/>
                </a:lnTo>
                <a:lnTo>
                  <a:pt x="686" y="428"/>
                </a:lnTo>
                <a:close/>
                <a:moveTo>
                  <a:pt x="169" y="422"/>
                </a:moveTo>
                <a:lnTo>
                  <a:pt x="169" y="422"/>
                </a:lnTo>
                <a:lnTo>
                  <a:pt x="174" y="424"/>
                </a:lnTo>
                <a:lnTo>
                  <a:pt x="177" y="422"/>
                </a:lnTo>
                <a:lnTo>
                  <a:pt x="180" y="420"/>
                </a:lnTo>
                <a:lnTo>
                  <a:pt x="181" y="417"/>
                </a:lnTo>
                <a:lnTo>
                  <a:pt x="183" y="414"/>
                </a:lnTo>
                <a:lnTo>
                  <a:pt x="183" y="411"/>
                </a:lnTo>
                <a:lnTo>
                  <a:pt x="181" y="408"/>
                </a:lnTo>
                <a:lnTo>
                  <a:pt x="180" y="407"/>
                </a:lnTo>
                <a:lnTo>
                  <a:pt x="180" y="407"/>
                </a:lnTo>
                <a:lnTo>
                  <a:pt x="174" y="414"/>
                </a:lnTo>
                <a:lnTo>
                  <a:pt x="171" y="417"/>
                </a:lnTo>
                <a:lnTo>
                  <a:pt x="169" y="422"/>
                </a:lnTo>
                <a:lnTo>
                  <a:pt x="169" y="422"/>
                </a:lnTo>
                <a:close/>
                <a:moveTo>
                  <a:pt x="495" y="410"/>
                </a:moveTo>
                <a:lnTo>
                  <a:pt x="495" y="410"/>
                </a:lnTo>
                <a:lnTo>
                  <a:pt x="497" y="411"/>
                </a:lnTo>
                <a:lnTo>
                  <a:pt x="497" y="414"/>
                </a:lnTo>
                <a:lnTo>
                  <a:pt x="497" y="414"/>
                </a:lnTo>
                <a:lnTo>
                  <a:pt x="505" y="414"/>
                </a:lnTo>
                <a:lnTo>
                  <a:pt x="508" y="414"/>
                </a:lnTo>
                <a:lnTo>
                  <a:pt x="511" y="413"/>
                </a:lnTo>
                <a:lnTo>
                  <a:pt x="511" y="413"/>
                </a:lnTo>
                <a:lnTo>
                  <a:pt x="503" y="408"/>
                </a:lnTo>
                <a:lnTo>
                  <a:pt x="499" y="407"/>
                </a:lnTo>
                <a:lnTo>
                  <a:pt x="497" y="408"/>
                </a:lnTo>
                <a:lnTo>
                  <a:pt x="495" y="410"/>
                </a:lnTo>
                <a:lnTo>
                  <a:pt x="495" y="410"/>
                </a:lnTo>
                <a:close/>
                <a:moveTo>
                  <a:pt x="47" y="449"/>
                </a:moveTo>
                <a:lnTo>
                  <a:pt x="47" y="449"/>
                </a:lnTo>
                <a:lnTo>
                  <a:pt x="55" y="454"/>
                </a:lnTo>
                <a:lnTo>
                  <a:pt x="55" y="454"/>
                </a:lnTo>
                <a:lnTo>
                  <a:pt x="53" y="445"/>
                </a:lnTo>
                <a:lnTo>
                  <a:pt x="50" y="437"/>
                </a:lnTo>
                <a:lnTo>
                  <a:pt x="49" y="428"/>
                </a:lnTo>
                <a:lnTo>
                  <a:pt x="47" y="420"/>
                </a:lnTo>
                <a:lnTo>
                  <a:pt x="47" y="420"/>
                </a:lnTo>
                <a:lnTo>
                  <a:pt x="44" y="414"/>
                </a:lnTo>
                <a:lnTo>
                  <a:pt x="40" y="407"/>
                </a:lnTo>
                <a:lnTo>
                  <a:pt x="40" y="407"/>
                </a:lnTo>
                <a:lnTo>
                  <a:pt x="43" y="430"/>
                </a:lnTo>
                <a:lnTo>
                  <a:pt x="47" y="449"/>
                </a:lnTo>
                <a:lnTo>
                  <a:pt x="47" y="449"/>
                </a:lnTo>
                <a:close/>
                <a:moveTo>
                  <a:pt x="335" y="416"/>
                </a:moveTo>
                <a:lnTo>
                  <a:pt x="335" y="416"/>
                </a:lnTo>
                <a:lnTo>
                  <a:pt x="334" y="411"/>
                </a:lnTo>
                <a:lnTo>
                  <a:pt x="334" y="408"/>
                </a:lnTo>
                <a:lnTo>
                  <a:pt x="331" y="407"/>
                </a:lnTo>
                <a:lnTo>
                  <a:pt x="331" y="407"/>
                </a:lnTo>
                <a:lnTo>
                  <a:pt x="331" y="413"/>
                </a:lnTo>
                <a:lnTo>
                  <a:pt x="332" y="414"/>
                </a:lnTo>
                <a:lnTo>
                  <a:pt x="335" y="416"/>
                </a:lnTo>
                <a:lnTo>
                  <a:pt x="335" y="416"/>
                </a:lnTo>
                <a:close/>
                <a:moveTo>
                  <a:pt x="341" y="414"/>
                </a:moveTo>
                <a:lnTo>
                  <a:pt x="341" y="414"/>
                </a:lnTo>
                <a:lnTo>
                  <a:pt x="343" y="411"/>
                </a:lnTo>
                <a:lnTo>
                  <a:pt x="345" y="410"/>
                </a:lnTo>
                <a:lnTo>
                  <a:pt x="345" y="407"/>
                </a:lnTo>
                <a:lnTo>
                  <a:pt x="345" y="407"/>
                </a:lnTo>
                <a:lnTo>
                  <a:pt x="338" y="407"/>
                </a:lnTo>
                <a:lnTo>
                  <a:pt x="338" y="407"/>
                </a:lnTo>
                <a:lnTo>
                  <a:pt x="340" y="411"/>
                </a:lnTo>
                <a:lnTo>
                  <a:pt x="341" y="414"/>
                </a:lnTo>
                <a:lnTo>
                  <a:pt x="341" y="414"/>
                </a:lnTo>
                <a:close/>
                <a:moveTo>
                  <a:pt x="416" y="419"/>
                </a:moveTo>
                <a:lnTo>
                  <a:pt x="416" y="419"/>
                </a:lnTo>
                <a:lnTo>
                  <a:pt x="421" y="416"/>
                </a:lnTo>
                <a:lnTo>
                  <a:pt x="422" y="413"/>
                </a:lnTo>
                <a:lnTo>
                  <a:pt x="424" y="413"/>
                </a:lnTo>
                <a:lnTo>
                  <a:pt x="424" y="413"/>
                </a:lnTo>
                <a:lnTo>
                  <a:pt x="424" y="411"/>
                </a:lnTo>
                <a:lnTo>
                  <a:pt x="425" y="411"/>
                </a:lnTo>
                <a:lnTo>
                  <a:pt x="425" y="410"/>
                </a:lnTo>
                <a:lnTo>
                  <a:pt x="424" y="408"/>
                </a:lnTo>
                <a:lnTo>
                  <a:pt x="424" y="408"/>
                </a:lnTo>
                <a:lnTo>
                  <a:pt x="421" y="408"/>
                </a:lnTo>
                <a:lnTo>
                  <a:pt x="416" y="407"/>
                </a:lnTo>
                <a:lnTo>
                  <a:pt x="416" y="407"/>
                </a:lnTo>
                <a:lnTo>
                  <a:pt x="416" y="413"/>
                </a:lnTo>
                <a:lnTo>
                  <a:pt x="416" y="419"/>
                </a:lnTo>
                <a:lnTo>
                  <a:pt x="416" y="419"/>
                </a:lnTo>
                <a:close/>
                <a:moveTo>
                  <a:pt x="442" y="410"/>
                </a:moveTo>
                <a:lnTo>
                  <a:pt x="442" y="410"/>
                </a:lnTo>
                <a:lnTo>
                  <a:pt x="442" y="408"/>
                </a:lnTo>
                <a:lnTo>
                  <a:pt x="439" y="408"/>
                </a:lnTo>
                <a:lnTo>
                  <a:pt x="438" y="407"/>
                </a:lnTo>
                <a:lnTo>
                  <a:pt x="436" y="408"/>
                </a:lnTo>
                <a:lnTo>
                  <a:pt x="436" y="408"/>
                </a:lnTo>
                <a:lnTo>
                  <a:pt x="439" y="410"/>
                </a:lnTo>
                <a:lnTo>
                  <a:pt x="442" y="410"/>
                </a:lnTo>
                <a:lnTo>
                  <a:pt x="442" y="410"/>
                </a:lnTo>
                <a:close/>
                <a:moveTo>
                  <a:pt x="573" y="410"/>
                </a:moveTo>
                <a:lnTo>
                  <a:pt x="573" y="410"/>
                </a:lnTo>
                <a:lnTo>
                  <a:pt x="576" y="410"/>
                </a:lnTo>
                <a:lnTo>
                  <a:pt x="578" y="410"/>
                </a:lnTo>
                <a:lnTo>
                  <a:pt x="578" y="408"/>
                </a:lnTo>
                <a:lnTo>
                  <a:pt x="578" y="408"/>
                </a:lnTo>
                <a:lnTo>
                  <a:pt x="575" y="407"/>
                </a:lnTo>
                <a:lnTo>
                  <a:pt x="575" y="407"/>
                </a:lnTo>
                <a:lnTo>
                  <a:pt x="573" y="410"/>
                </a:lnTo>
                <a:lnTo>
                  <a:pt x="573" y="410"/>
                </a:lnTo>
                <a:close/>
                <a:moveTo>
                  <a:pt x="691" y="431"/>
                </a:moveTo>
                <a:lnTo>
                  <a:pt x="691" y="431"/>
                </a:lnTo>
                <a:lnTo>
                  <a:pt x="695" y="419"/>
                </a:lnTo>
                <a:lnTo>
                  <a:pt x="695" y="413"/>
                </a:lnTo>
                <a:lnTo>
                  <a:pt x="694" y="410"/>
                </a:lnTo>
                <a:lnTo>
                  <a:pt x="692" y="407"/>
                </a:lnTo>
                <a:lnTo>
                  <a:pt x="692" y="407"/>
                </a:lnTo>
                <a:lnTo>
                  <a:pt x="691" y="420"/>
                </a:lnTo>
                <a:lnTo>
                  <a:pt x="691" y="425"/>
                </a:lnTo>
                <a:lnTo>
                  <a:pt x="691" y="431"/>
                </a:lnTo>
                <a:lnTo>
                  <a:pt x="691" y="431"/>
                </a:lnTo>
                <a:close/>
                <a:moveTo>
                  <a:pt x="320" y="408"/>
                </a:moveTo>
                <a:lnTo>
                  <a:pt x="320" y="408"/>
                </a:lnTo>
                <a:lnTo>
                  <a:pt x="322" y="411"/>
                </a:lnTo>
                <a:lnTo>
                  <a:pt x="326" y="413"/>
                </a:lnTo>
                <a:lnTo>
                  <a:pt x="326" y="413"/>
                </a:lnTo>
                <a:lnTo>
                  <a:pt x="326" y="411"/>
                </a:lnTo>
                <a:lnTo>
                  <a:pt x="325" y="408"/>
                </a:lnTo>
                <a:lnTo>
                  <a:pt x="325" y="408"/>
                </a:lnTo>
                <a:lnTo>
                  <a:pt x="323" y="408"/>
                </a:lnTo>
                <a:lnTo>
                  <a:pt x="320" y="408"/>
                </a:lnTo>
                <a:lnTo>
                  <a:pt x="320" y="408"/>
                </a:lnTo>
                <a:close/>
                <a:moveTo>
                  <a:pt x="540" y="411"/>
                </a:moveTo>
                <a:lnTo>
                  <a:pt x="540" y="411"/>
                </a:lnTo>
                <a:lnTo>
                  <a:pt x="541" y="411"/>
                </a:lnTo>
                <a:lnTo>
                  <a:pt x="541" y="410"/>
                </a:lnTo>
                <a:lnTo>
                  <a:pt x="541" y="408"/>
                </a:lnTo>
                <a:lnTo>
                  <a:pt x="540" y="408"/>
                </a:lnTo>
                <a:lnTo>
                  <a:pt x="540" y="408"/>
                </a:lnTo>
                <a:lnTo>
                  <a:pt x="540" y="410"/>
                </a:lnTo>
                <a:lnTo>
                  <a:pt x="540" y="410"/>
                </a:lnTo>
                <a:lnTo>
                  <a:pt x="540" y="411"/>
                </a:lnTo>
                <a:lnTo>
                  <a:pt x="540" y="411"/>
                </a:lnTo>
                <a:lnTo>
                  <a:pt x="540" y="411"/>
                </a:lnTo>
                <a:close/>
                <a:moveTo>
                  <a:pt x="186" y="416"/>
                </a:moveTo>
                <a:lnTo>
                  <a:pt x="186" y="416"/>
                </a:lnTo>
                <a:lnTo>
                  <a:pt x="192" y="414"/>
                </a:lnTo>
                <a:lnTo>
                  <a:pt x="197" y="410"/>
                </a:lnTo>
                <a:lnTo>
                  <a:pt x="197" y="410"/>
                </a:lnTo>
                <a:lnTo>
                  <a:pt x="192" y="410"/>
                </a:lnTo>
                <a:lnTo>
                  <a:pt x="186" y="408"/>
                </a:lnTo>
                <a:lnTo>
                  <a:pt x="186" y="408"/>
                </a:lnTo>
                <a:lnTo>
                  <a:pt x="187" y="413"/>
                </a:lnTo>
                <a:lnTo>
                  <a:pt x="186" y="416"/>
                </a:lnTo>
                <a:lnTo>
                  <a:pt x="186" y="416"/>
                </a:lnTo>
                <a:close/>
                <a:moveTo>
                  <a:pt x="274" y="422"/>
                </a:moveTo>
                <a:lnTo>
                  <a:pt x="274" y="422"/>
                </a:lnTo>
                <a:lnTo>
                  <a:pt x="279" y="417"/>
                </a:lnTo>
                <a:lnTo>
                  <a:pt x="280" y="414"/>
                </a:lnTo>
                <a:lnTo>
                  <a:pt x="282" y="410"/>
                </a:lnTo>
                <a:lnTo>
                  <a:pt x="282" y="410"/>
                </a:lnTo>
                <a:lnTo>
                  <a:pt x="279" y="408"/>
                </a:lnTo>
                <a:lnTo>
                  <a:pt x="277" y="408"/>
                </a:lnTo>
                <a:lnTo>
                  <a:pt x="274" y="410"/>
                </a:lnTo>
                <a:lnTo>
                  <a:pt x="273" y="411"/>
                </a:lnTo>
                <a:lnTo>
                  <a:pt x="273" y="416"/>
                </a:lnTo>
                <a:lnTo>
                  <a:pt x="274" y="422"/>
                </a:lnTo>
                <a:lnTo>
                  <a:pt x="274" y="422"/>
                </a:lnTo>
                <a:close/>
                <a:moveTo>
                  <a:pt x="674" y="411"/>
                </a:moveTo>
                <a:lnTo>
                  <a:pt x="674" y="411"/>
                </a:lnTo>
                <a:lnTo>
                  <a:pt x="674" y="428"/>
                </a:lnTo>
                <a:lnTo>
                  <a:pt x="674" y="428"/>
                </a:lnTo>
                <a:lnTo>
                  <a:pt x="674" y="437"/>
                </a:lnTo>
                <a:lnTo>
                  <a:pt x="675" y="442"/>
                </a:lnTo>
                <a:lnTo>
                  <a:pt x="677" y="445"/>
                </a:lnTo>
                <a:lnTo>
                  <a:pt x="677" y="445"/>
                </a:lnTo>
                <a:lnTo>
                  <a:pt x="677" y="427"/>
                </a:lnTo>
                <a:lnTo>
                  <a:pt x="677" y="417"/>
                </a:lnTo>
                <a:lnTo>
                  <a:pt x="677" y="408"/>
                </a:lnTo>
                <a:lnTo>
                  <a:pt x="675" y="408"/>
                </a:lnTo>
                <a:lnTo>
                  <a:pt x="675" y="408"/>
                </a:lnTo>
                <a:lnTo>
                  <a:pt x="674" y="411"/>
                </a:lnTo>
                <a:lnTo>
                  <a:pt x="674" y="411"/>
                </a:lnTo>
                <a:close/>
                <a:moveTo>
                  <a:pt x="259" y="411"/>
                </a:moveTo>
                <a:lnTo>
                  <a:pt x="259" y="411"/>
                </a:lnTo>
                <a:lnTo>
                  <a:pt x="256" y="410"/>
                </a:lnTo>
                <a:lnTo>
                  <a:pt x="253" y="410"/>
                </a:lnTo>
                <a:lnTo>
                  <a:pt x="253" y="413"/>
                </a:lnTo>
                <a:lnTo>
                  <a:pt x="252" y="416"/>
                </a:lnTo>
                <a:lnTo>
                  <a:pt x="253" y="422"/>
                </a:lnTo>
                <a:lnTo>
                  <a:pt x="256" y="428"/>
                </a:lnTo>
                <a:lnTo>
                  <a:pt x="256" y="428"/>
                </a:lnTo>
                <a:lnTo>
                  <a:pt x="259" y="424"/>
                </a:lnTo>
                <a:lnTo>
                  <a:pt x="261" y="420"/>
                </a:lnTo>
                <a:lnTo>
                  <a:pt x="261" y="420"/>
                </a:lnTo>
                <a:lnTo>
                  <a:pt x="259" y="416"/>
                </a:lnTo>
                <a:lnTo>
                  <a:pt x="259" y="411"/>
                </a:lnTo>
                <a:lnTo>
                  <a:pt x="259" y="411"/>
                </a:lnTo>
                <a:close/>
                <a:moveTo>
                  <a:pt x="285" y="416"/>
                </a:moveTo>
                <a:lnTo>
                  <a:pt x="285" y="416"/>
                </a:lnTo>
                <a:lnTo>
                  <a:pt x="287" y="414"/>
                </a:lnTo>
                <a:lnTo>
                  <a:pt x="288" y="416"/>
                </a:lnTo>
                <a:lnTo>
                  <a:pt x="290" y="420"/>
                </a:lnTo>
                <a:lnTo>
                  <a:pt x="290" y="420"/>
                </a:lnTo>
                <a:lnTo>
                  <a:pt x="299" y="419"/>
                </a:lnTo>
                <a:lnTo>
                  <a:pt x="299" y="419"/>
                </a:lnTo>
                <a:lnTo>
                  <a:pt x="300" y="414"/>
                </a:lnTo>
                <a:lnTo>
                  <a:pt x="299" y="411"/>
                </a:lnTo>
                <a:lnTo>
                  <a:pt x="299" y="411"/>
                </a:lnTo>
                <a:lnTo>
                  <a:pt x="290" y="410"/>
                </a:lnTo>
                <a:lnTo>
                  <a:pt x="287" y="411"/>
                </a:lnTo>
                <a:lnTo>
                  <a:pt x="285" y="416"/>
                </a:lnTo>
                <a:lnTo>
                  <a:pt x="285" y="416"/>
                </a:lnTo>
                <a:close/>
                <a:moveTo>
                  <a:pt x="216" y="410"/>
                </a:moveTo>
                <a:lnTo>
                  <a:pt x="216" y="410"/>
                </a:lnTo>
                <a:lnTo>
                  <a:pt x="212" y="416"/>
                </a:lnTo>
                <a:lnTo>
                  <a:pt x="210" y="420"/>
                </a:lnTo>
                <a:lnTo>
                  <a:pt x="210" y="427"/>
                </a:lnTo>
                <a:lnTo>
                  <a:pt x="210" y="427"/>
                </a:lnTo>
                <a:lnTo>
                  <a:pt x="215" y="427"/>
                </a:lnTo>
                <a:lnTo>
                  <a:pt x="218" y="427"/>
                </a:lnTo>
                <a:lnTo>
                  <a:pt x="218" y="427"/>
                </a:lnTo>
                <a:lnTo>
                  <a:pt x="218" y="422"/>
                </a:lnTo>
                <a:lnTo>
                  <a:pt x="219" y="417"/>
                </a:lnTo>
                <a:lnTo>
                  <a:pt x="219" y="413"/>
                </a:lnTo>
                <a:lnTo>
                  <a:pt x="219" y="411"/>
                </a:lnTo>
                <a:lnTo>
                  <a:pt x="216" y="410"/>
                </a:lnTo>
                <a:lnTo>
                  <a:pt x="216" y="410"/>
                </a:lnTo>
                <a:close/>
                <a:moveTo>
                  <a:pt x="236" y="411"/>
                </a:moveTo>
                <a:lnTo>
                  <a:pt x="236" y="411"/>
                </a:lnTo>
                <a:lnTo>
                  <a:pt x="235" y="416"/>
                </a:lnTo>
                <a:lnTo>
                  <a:pt x="235" y="419"/>
                </a:lnTo>
                <a:lnTo>
                  <a:pt x="236" y="420"/>
                </a:lnTo>
                <a:lnTo>
                  <a:pt x="236" y="420"/>
                </a:lnTo>
                <a:lnTo>
                  <a:pt x="241" y="416"/>
                </a:lnTo>
                <a:lnTo>
                  <a:pt x="245" y="411"/>
                </a:lnTo>
                <a:lnTo>
                  <a:pt x="245" y="411"/>
                </a:lnTo>
                <a:lnTo>
                  <a:pt x="242" y="410"/>
                </a:lnTo>
                <a:lnTo>
                  <a:pt x="241" y="411"/>
                </a:lnTo>
                <a:lnTo>
                  <a:pt x="236" y="411"/>
                </a:lnTo>
                <a:lnTo>
                  <a:pt x="236" y="411"/>
                </a:lnTo>
                <a:close/>
                <a:moveTo>
                  <a:pt x="406" y="422"/>
                </a:moveTo>
                <a:lnTo>
                  <a:pt x="406" y="422"/>
                </a:lnTo>
                <a:lnTo>
                  <a:pt x="410" y="422"/>
                </a:lnTo>
                <a:lnTo>
                  <a:pt x="410" y="422"/>
                </a:lnTo>
                <a:lnTo>
                  <a:pt x="409" y="416"/>
                </a:lnTo>
                <a:lnTo>
                  <a:pt x="406" y="410"/>
                </a:lnTo>
                <a:lnTo>
                  <a:pt x="406" y="410"/>
                </a:lnTo>
                <a:lnTo>
                  <a:pt x="404" y="413"/>
                </a:lnTo>
                <a:lnTo>
                  <a:pt x="404" y="416"/>
                </a:lnTo>
                <a:lnTo>
                  <a:pt x="406" y="422"/>
                </a:lnTo>
                <a:lnTo>
                  <a:pt x="406" y="422"/>
                </a:lnTo>
                <a:close/>
                <a:moveTo>
                  <a:pt x="598" y="436"/>
                </a:moveTo>
                <a:lnTo>
                  <a:pt x="598" y="436"/>
                </a:lnTo>
                <a:lnTo>
                  <a:pt x="601" y="437"/>
                </a:lnTo>
                <a:lnTo>
                  <a:pt x="602" y="439"/>
                </a:lnTo>
                <a:lnTo>
                  <a:pt x="602" y="437"/>
                </a:lnTo>
                <a:lnTo>
                  <a:pt x="602" y="437"/>
                </a:lnTo>
                <a:lnTo>
                  <a:pt x="602" y="425"/>
                </a:lnTo>
                <a:lnTo>
                  <a:pt x="602" y="417"/>
                </a:lnTo>
                <a:lnTo>
                  <a:pt x="601" y="411"/>
                </a:lnTo>
                <a:lnTo>
                  <a:pt x="601" y="411"/>
                </a:lnTo>
                <a:lnTo>
                  <a:pt x="599" y="416"/>
                </a:lnTo>
                <a:lnTo>
                  <a:pt x="599" y="422"/>
                </a:lnTo>
                <a:lnTo>
                  <a:pt x="599" y="428"/>
                </a:lnTo>
                <a:lnTo>
                  <a:pt x="598" y="436"/>
                </a:lnTo>
                <a:lnTo>
                  <a:pt x="598" y="436"/>
                </a:lnTo>
                <a:close/>
                <a:moveTo>
                  <a:pt x="79" y="424"/>
                </a:moveTo>
                <a:lnTo>
                  <a:pt x="79" y="424"/>
                </a:lnTo>
                <a:lnTo>
                  <a:pt x="82" y="420"/>
                </a:lnTo>
                <a:lnTo>
                  <a:pt x="82" y="417"/>
                </a:lnTo>
                <a:lnTo>
                  <a:pt x="81" y="414"/>
                </a:lnTo>
                <a:lnTo>
                  <a:pt x="79" y="411"/>
                </a:lnTo>
                <a:lnTo>
                  <a:pt x="79" y="411"/>
                </a:lnTo>
                <a:lnTo>
                  <a:pt x="79" y="417"/>
                </a:lnTo>
                <a:lnTo>
                  <a:pt x="79" y="424"/>
                </a:lnTo>
                <a:lnTo>
                  <a:pt x="79" y="424"/>
                </a:lnTo>
                <a:close/>
                <a:moveTo>
                  <a:pt x="123" y="451"/>
                </a:moveTo>
                <a:lnTo>
                  <a:pt x="123" y="451"/>
                </a:lnTo>
                <a:lnTo>
                  <a:pt x="122" y="442"/>
                </a:lnTo>
                <a:lnTo>
                  <a:pt x="123" y="431"/>
                </a:lnTo>
                <a:lnTo>
                  <a:pt x="123" y="422"/>
                </a:lnTo>
                <a:lnTo>
                  <a:pt x="123" y="413"/>
                </a:lnTo>
                <a:lnTo>
                  <a:pt x="123" y="413"/>
                </a:lnTo>
                <a:lnTo>
                  <a:pt x="120" y="416"/>
                </a:lnTo>
                <a:lnTo>
                  <a:pt x="120" y="420"/>
                </a:lnTo>
                <a:lnTo>
                  <a:pt x="120" y="431"/>
                </a:lnTo>
                <a:lnTo>
                  <a:pt x="120" y="442"/>
                </a:lnTo>
                <a:lnTo>
                  <a:pt x="123" y="451"/>
                </a:lnTo>
                <a:lnTo>
                  <a:pt x="123" y="451"/>
                </a:lnTo>
                <a:close/>
                <a:moveTo>
                  <a:pt x="204" y="417"/>
                </a:moveTo>
                <a:lnTo>
                  <a:pt x="204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4"/>
                </a:lnTo>
                <a:lnTo>
                  <a:pt x="204" y="413"/>
                </a:lnTo>
                <a:lnTo>
                  <a:pt x="204" y="413"/>
                </a:lnTo>
                <a:lnTo>
                  <a:pt x="203" y="416"/>
                </a:lnTo>
                <a:lnTo>
                  <a:pt x="204" y="417"/>
                </a:lnTo>
                <a:lnTo>
                  <a:pt x="204" y="417"/>
                </a:lnTo>
                <a:close/>
                <a:moveTo>
                  <a:pt x="309" y="417"/>
                </a:moveTo>
                <a:lnTo>
                  <a:pt x="309" y="417"/>
                </a:lnTo>
                <a:lnTo>
                  <a:pt x="309" y="416"/>
                </a:lnTo>
                <a:lnTo>
                  <a:pt x="309" y="413"/>
                </a:lnTo>
                <a:lnTo>
                  <a:pt x="309" y="413"/>
                </a:lnTo>
                <a:lnTo>
                  <a:pt x="308" y="413"/>
                </a:lnTo>
                <a:lnTo>
                  <a:pt x="306" y="414"/>
                </a:lnTo>
                <a:lnTo>
                  <a:pt x="306" y="414"/>
                </a:lnTo>
                <a:lnTo>
                  <a:pt x="308" y="416"/>
                </a:lnTo>
                <a:lnTo>
                  <a:pt x="308" y="417"/>
                </a:lnTo>
                <a:lnTo>
                  <a:pt x="309" y="417"/>
                </a:lnTo>
                <a:lnTo>
                  <a:pt x="309" y="417"/>
                </a:lnTo>
                <a:close/>
                <a:moveTo>
                  <a:pt x="422" y="420"/>
                </a:moveTo>
                <a:lnTo>
                  <a:pt x="422" y="420"/>
                </a:lnTo>
                <a:lnTo>
                  <a:pt x="427" y="420"/>
                </a:lnTo>
                <a:lnTo>
                  <a:pt x="431" y="420"/>
                </a:lnTo>
                <a:lnTo>
                  <a:pt x="431" y="420"/>
                </a:lnTo>
                <a:lnTo>
                  <a:pt x="431" y="416"/>
                </a:lnTo>
                <a:lnTo>
                  <a:pt x="428" y="414"/>
                </a:lnTo>
                <a:lnTo>
                  <a:pt x="428" y="414"/>
                </a:lnTo>
                <a:lnTo>
                  <a:pt x="427" y="416"/>
                </a:lnTo>
                <a:lnTo>
                  <a:pt x="425" y="417"/>
                </a:lnTo>
                <a:lnTo>
                  <a:pt x="424" y="419"/>
                </a:lnTo>
                <a:lnTo>
                  <a:pt x="422" y="420"/>
                </a:lnTo>
                <a:lnTo>
                  <a:pt x="422" y="420"/>
                </a:lnTo>
                <a:close/>
                <a:moveTo>
                  <a:pt x="343" y="419"/>
                </a:moveTo>
                <a:lnTo>
                  <a:pt x="343" y="419"/>
                </a:lnTo>
                <a:lnTo>
                  <a:pt x="346" y="420"/>
                </a:lnTo>
                <a:lnTo>
                  <a:pt x="346" y="420"/>
                </a:lnTo>
                <a:lnTo>
                  <a:pt x="348" y="417"/>
                </a:lnTo>
                <a:lnTo>
                  <a:pt x="348" y="416"/>
                </a:lnTo>
                <a:lnTo>
                  <a:pt x="345" y="414"/>
                </a:lnTo>
                <a:lnTo>
                  <a:pt x="345" y="414"/>
                </a:lnTo>
                <a:lnTo>
                  <a:pt x="345" y="416"/>
                </a:lnTo>
                <a:lnTo>
                  <a:pt x="345" y="417"/>
                </a:lnTo>
                <a:lnTo>
                  <a:pt x="343" y="417"/>
                </a:lnTo>
                <a:lnTo>
                  <a:pt x="343" y="419"/>
                </a:lnTo>
                <a:lnTo>
                  <a:pt x="343" y="419"/>
                </a:lnTo>
                <a:close/>
                <a:moveTo>
                  <a:pt x="352" y="420"/>
                </a:moveTo>
                <a:lnTo>
                  <a:pt x="352" y="420"/>
                </a:lnTo>
                <a:lnTo>
                  <a:pt x="355" y="422"/>
                </a:lnTo>
                <a:lnTo>
                  <a:pt x="358" y="424"/>
                </a:lnTo>
                <a:lnTo>
                  <a:pt x="358" y="424"/>
                </a:lnTo>
                <a:lnTo>
                  <a:pt x="358" y="419"/>
                </a:lnTo>
                <a:lnTo>
                  <a:pt x="357" y="416"/>
                </a:lnTo>
                <a:lnTo>
                  <a:pt x="355" y="414"/>
                </a:lnTo>
                <a:lnTo>
                  <a:pt x="355" y="414"/>
                </a:lnTo>
                <a:lnTo>
                  <a:pt x="352" y="420"/>
                </a:lnTo>
                <a:lnTo>
                  <a:pt x="352" y="420"/>
                </a:lnTo>
                <a:close/>
                <a:moveTo>
                  <a:pt x="566" y="416"/>
                </a:moveTo>
                <a:lnTo>
                  <a:pt x="566" y="416"/>
                </a:lnTo>
                <a:lnTo>
                  <a:pt x="569" y="417"/>
                </a:lnTo>
                <a:lnTo>
                  <a:pt x="569" y="416"/>
                </a:lnTo>
                <a:lnTo>
                  <a:pt x="570" y="414"/>
                </a:lnTo>
                <a:lnTo>
                  <a:pt x="570" y="414"/>
                </a:lnTo>
                <a:lnTo>
                  <a:pt x="567" y="416"/>
                </a:lnTo>
                <a:lnTo>
                  <a:pt x="566" y="416"/>
                </a:lnTo>
                <a:lnTo>
                  <a:pt x="566" y="416"/>
                </a:lnTo>
                <a:close/>
                <a:moveTo>
                  <a:pt x="639" y="430"/>
                </a:moveTo>
                <a:lnTo>
                  <a:pt x="639" y="430"/>
                </a:lnTo>
                <a:lnTo>
                  <a:pt x="646" y="422"/>
                </a:lnTo>
                <a:lnTo>
                  <a:pt x="646" y="422"/>
                </a:lnTo>
                <a:lnTo>
                  <a:pt x="645" y="419"/>
                </a:lnTo>
                <a:lnTo>
                  <a:pt x="642" y="414"/>
                </a:lnTo>
                <a:lnTo>
                  <a:pt x="642" y="414"/>
                </a:lnTo>
                <a:lnTo>
                  <a:pt x="640" y="422"/>
                </a:lnTo>
                <a:lnTo>
                  <a:pt x="639" y="427"/>
                </a:lnTo>
                <a:lnTo>
                  <a:pt x="639" y="430"/>
                </a:lnTo>
                <a:lnTo>
                  <a:pt x="639" y="430"/>
                </a:lnTo>
                <a:close/>
                <a:moveTo>
                  <a:pt x="238" y="430"/>
                </a:moveTo>
                <a:lnTo>
                  <a:pt x="238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22"/>
                </a:lnTo>
                <a:lnTo>
                  <a:pt x="247" y="416"/>
                </a:lnTo>
                <a:lnTo>
                  <a:pt x="247" y="416"/>
                </a:lnTo>
                <a:lnTo>
                  <a:pt x="244" y="419"/>
                </a:lnTo>
                <a:lnTo>
                  <a:pt x="241" y="422"/>
                </a:lnTo>
                <a:lnTo>
                  <a:pt x="239" y="425"/>
                </a:lnTo>
                <a:lnTo>
                  <a:pt x="238" y="430"/>
                </a:lnTo>
                <a:lnTo>
                  <a:pt x="238" y="430"/>
                </a:lnTo>
                <a:close/>
                <a:moveTo>
                  <a:pt x="280" y="424"/>
                </a:moveTo>
                <a:lnTo>
                  <a:pt x="280" y="424"/>
                </a:lnTo>
                <a:lnTo>
                  <a:pt x="282" y="422"/>
                </a:lnTo>
                <a:lnTo>
                  <a:pt x="285" y="420"/>
                </a:lnTo>
                <a:lnTo>
                  <a:pt x="285" y="420"/>
                </a:lnTo>
                <a:lnTo>
                  <a:pt x="285" y="419"/>
                </a:lnTo>
                <a:lnTo>
                  <a:pt x="285" y="416"/>
                </a:lnTo>
                <a:lnTo>
                  <a:pt x="285" y="416"/>
                </a:lnTo>
                <a:lnTo>
                  <a:pt x="280" y="419"/>
                </a:lnTo>
                <a:lnTo>
                  <a:pt x="280" y="424"/>
                </a:lnTo>
                <a:lnTo>
                  <a:pt x="280" y="424"/>
                </a:lnTo>
                <a:close/>
                <a:moveTo>
                  <a:pt x="538" y="436"/>
                </a:moveTo>
                <a:lnTo>
                  <a:pt x="538" y="436"/>
                </a:lnTo>
                <a:lnTo>
                  <a:pt x="540" y="434"/>
                </a:lnTo>
                <a:lnTo>
                  <a:pt x="541" y="433"/>
                </a:lnTo>
                <a:lnTo>
                  <a:pt x="540" y="427"/>
                </a:lnTo>
                <a:lnTo>
                  <a:pt x="537" y="416"/>
                </a:lnTo>
                <a:lnTo>
                  <a:pt x="537" y="416"/>
                </a:lnTo>
                <a:lnTo>
                  <a:pt x="534" y="416"/>
                </a:lnTo>
                <a:lnTo>
                  <a:pt x="534" y="416"/>
                </a:lnTo>
                <a:lnTo>
                  <a:pt x="535" y="427"/>
                </a:lnTo>
                <a:lnTo>
                  <a:pt x="535" y="433"/>
                </a:lnTo>
                <a:lnTo>
                  <a:pt x="538" y="436"/>
                </a:lnTo>
                <a:lnTo>
                  <a:pt x="538" y="436"/>
                </a:lnTo>
                <a:close/>
                <a:moveTo>
                  <a:pt x="547" y="427"/>
                </a:moveTo>
                <a:lnTo>
                  <a:pt x="547" y="427"/>
                </a:lnTo>
                <a:lnTo>
                  <a:pt x="550" y="422"/>
                </a:lnTo>
                <a:lnTo>
                  <a:pt x="552" y="420"/>
                </a:lnTo>
                <a:lnTo>
                  <a:pt x="552" y="416"/>
                </a:lnTo>
                <a:lnTo>
                  <a:pt x="552" y="416"/>
                </a:lnTo>
                <a:lnTo>
                  <a:pt x="546" y="416"/>
                </a:lnTo>
                <a:lnTo>
                  <a:pt x="546" y="416"/>
                </a:lnTo>
                <a:lnTo>
                  <a:pt x="546" y="422"/>
                </a:lnTo>
                <a:lnTo>
                  <a:pt x="547" y="425"/>
                </a:lnTo>
                <a:lnTo>
                  <a:pt x="547" y="427"/>
                </a:lnTo>
                <a:lnTo>
                  <a:pt x="547" y="427"/>
                </a:lnTo>
                <a:close/>
                <a:moveTo>
                  <a:pt x="573" y="420"/>
                </a:moveTo>
                <a:lnTo>
                  <a:pt x="573" y="420"/>
                </a:lnTo>
                <a:lnTo>
                  <a:pt x="576" y="419"/>
                </a:lnTo>
                <a:lnTo>
                  <a:pt x="578" y="417"/>
                </a:lnTo>
                <a:lnTo>
                  <a:pt x="578" y="417"/>
                </a:lnTo>
                <a:lnTo>
                  <a:pt x="575" y="416"/>
                </a:lnTo>
                <a:lnTo>
                  <a:pt x="575" y="416"/>
                </a:lnTo>
                <a:lnTo>
                  <a:pt x="573" y="419"/>
                </a:lnTo>
                <a:lnTo>
                  <a:pt x="573" y="420"/>
                </a:lnTo>
                <a:lnTo>
                  <a:pt x="573" y="420"/>
                </a:lnTo>
                <a:close/>
                <a:moveTo>
                  <a:pt x="187" y="424"/>
                </a:moveTo>
                <a:lnTo>
                  <a:pt x="187" y="424"/>
                </a:lnTo>
                <a:lnTo>
                  <a:pt x="194" y="425"/>
                </a:lnTo>
                <a:lnTo>
                  <a:pt x="198" y="425"/>
                </a:lnTo>
                <a:lnTo>
                  <a:pt x="198" y="425"/>
                </a:lnTo>
                <a:lnTo>
                  <a:pt x="198" y="422"/>
                </a:lnTo>
                <a:lnTo>
                  <a:pt x="198" y="419"/>
                </a:lnTo>
                <a:lnTo>
                  <a:pt x="197" y="419"/>
                </a:lnTo>
                <a:lnTo>
                  <a:pt x="195" y="417"/>
                </a:lnTo>
                <a:lnTo>
                  <a:pt x="191" y="419"/>
                </a:lnTo>
                <a:lnTo>
                  <a:pt x="187" y="424"/>
                </a:lnTo>
                <a:lnTo>
                  <a:pt x="187" y="424"/>
                </a:lnTo>
                <a:close/>
                <a:moveTo>
                  <a:pt x="372" y="425"/>
                </a:moveTo>
                <a:lnTo>
                  <a:pt x="372" y="425"/>
                </a:lnTo>
                <a:lnTo>
                  <a:pt x="375" y="425"/>
                </a:lnTo>
                <a:lnTo>
                  <a:pt x="378" y="425"/>
                </a:lnTo>
                <a:lnTo>
                  <a:pt x="378" y="425"/>
                </a:lnTo>
                <a:lnTo>
                  <a:pt x="378" y="420"/>
                </a:lnTo>
                <a:lnTo>
                  <a:pt x="378" y="419"/>
                </a:lnTo>
                <a:lnTo>
                  <a:pt x="377" y="417"/>
                </a:lnTo>
                <a:lnTo>
                  <a:pt x="377" y="417"/>
                </a:lnTo>
                <a:lnTo>
                  <a:pt x="373" y="420"/>
                </a:lnTo>
                <a:lnTo>
                  <a:pt x="372" y="425"/>
                </a:lnTo>
                <a:lnTo>
                  <a:pt x="372" y="425"/>
                </a:lnTo>
                <a:close/>
                <a:moveTo>
                  <a:pt x="582" y="417"/>
                </a:moveTo>
                <a:lnTo>
                  <a:pt x="582" y="417"/>
                </a:lnTo>
                <a:lnTo>
                  <a:pt x="581" y="425"/>
                </a:lnTo>
                <a:lnTo>
                  <a:pt x="581" y="425"/>
                </a:lnTo>
                <a:lnTo>
                  <a:pt x="584" y="424"/>
                </a:lnTo>
                <a:lnTo>
                  <a:pt x="585" y="422"/>
                </a:lnTo>
                <a:lnTo>
                  <a:pt x="587" y="417"/>
                </a:lnTo>
                <a:lnTo>
                  <a:pt x="587" y="417"/>
                </a:lnTo>
                <a:lnTo>
                  <a:pt x="585" y="417"/>
                </a:lnTo>
                <a:lnTo>
                  <a:pt x="582" y="417"/>
                </a:lnTo>
                <a:lnTo>
                  <a:pt x="582" y="417"/>
                </a:lnTo>
                <a:close/>
                <a:moveTo>
                  <a:pt x="518" y="420"/>
                </a:moveTo>
                <a:lnTo>
                  <a:pt x="518" y="420"/>
                </a:lnTo>
                <a:lnTo>
                  <a:pt x="517" y="419"/>
                </a:lnTo>
                <a:lnTo>
                  <a:pt x="514" y="417"/>
                </a:lnTo>
                <a:lnTo>
                  <a:pt x="509" y="419"/>
                </a:lnTo>
                <a:lnTo>
                  <a:pt x="505" y="419"/>
                </a:lnTo>
                <a:lnTo>
                  <a:pt x="502" y="417"/>
                </a:lnTo>
                <a:lnTo>
                  <a:pt x="502" y="417"/>
                </a:lnTo>
                <a:lnTo>
                  <a:pt x="500" y="422"/>
                </a:lnTo>
                <a:lnTo>
                  <a:pt x="502" y="424"/>
                </a:lnTo>
                <a:lnTo>
                  <a:pt x="505" y="427"/>
                </a:lnTo>
                <a:lnTo>
                  <a:pt x="508" y="428"/>
                </a:lnTo>
                <a:lnTo>
                  <a:pt x="511" y="428"/>
                </a:lnTo>
                <a:lnTo>
                  <a:pt x="514" y="427"/>
                </a:lnTo>
                <a:lnTo>
                  <a:pt x="517" y="424"/>
                </a:lnTo>
                <a:lnTo>
                  <a:pt x="518" y="420"/>
                </a:lnTo>
                <a:lnTo>
                  <a:pt x="518" y="420"/>
                </a:lnTo>
                <a:close/>
                <a:moveTo>
                  <a:pt x="660" y="417"/>
                </a:moveTo>
                <a:lnTo>
                  <a:pt x="660" y="417"/>
                </a:lnTo>
                <a:lnTo>
                  <a:pt x="657" y="420"/>
                </a:lnTo>
                <a:lnTo>
                  <a:pt x="656" y="422"/>
                </a:lnTo>
                <a:lnTo>
                  <a:pt x="656" y="422"/>
                </a:lnTo>
                <a:lnTo>
                  <a:pt x="656" y="428"/>
                </a:lnTo>
                <a:lnTo>
                  <a:pt x="657" y="433"/>
                </a:lnTo>
                <a:lnTo>
                  <a:pt x="660" y="434"/>
                </a:lnTo>
                <a:lnTo>
                  <a:pt x="660" y="434"/>
                </a:lnTo>
                <a:lnTo>
                  <a:pt x="662" y="425"/>
                </a:lnTo>
                <a:lnTo>
                  <a:pt x="662" y="420"/>
                </a:lnTo>
                <a:lnTo>
                  <a:pt x="660" y="417"/>
                </a:lnTo>
                <a:lnTo>
                  <a:pt x="660" y="417"/>
                </a:lnTo>
                <a:close/>
                <a:moveTo>
                  <a:pt x="227" y="430"/>
                </a:moveTo>
                <a:lnTo>
                  <a:pt x="227" y="430"/>
                </a:lnTo>
                <a:lnTo>
                  <a:pt x="230" y="428"/>
                </a:lnTo>
                <a:lnTo>
                  <a:pt x="232" y="425"/>
                </a:lnTo>
                <a:lnTo>
                  <a:pt x="232" y="425"/>
                </a:lnTo>
                <a:lnTo>
                  <a:pt x="229" y="422"/>
                </a:lnTo>
                <a:lnTo>
                  <a:pt x="226" y="419"/>
                </a:lnTo>
                <a:lnTo>
                  <a:pt x="226" y="419"/>
                </a:lnTo>
                <a:lnTo>
                  <a:pt x="227" y="430"/>
                </a:lnTo>
                <a:lnTo>
                  <a:pt x="227" y="430"/>
                </a:lnTo>
                <a:close/>
                <a:moveTo>
                  <a:pt x="704" y="430"/>
                </a:moveTo>
                <a:lnTo>
                  <a:pt x="704" y="430"/>
                </a:lnTo>
                <a:lnTo>
                  <a:pt x="706" y="428"/>
                </a:lnTo>
                <a:lnTo>
                  <a:pt x="706" y="425"/>
                </a:lnTo>
                <a:lnTo>
                  <a:pt x="704" y="419"/>
                </a:lnTo>
                <a:lnTo>
                  <a:pt x="704" y="419"/>
                </a:lnTo>
                <a:lnTo>
                  <a:pt x="704" y="424"/>
                </a:lnTo>
                <a:lnTo>
                  <a:pt x="704" y="430"/>
                </a:lnTo>
                <a:lnTo>
                  <a:pt x="704" y="430"/>
                </a:lnTo>
                <a:close/>
                <a:moveTo>
                  <a:pt x="494" y="424"/>
                </a:moveTo>
                <a:lnTo>
                  <a:pt x="494" y="424"/>
                </a:lnTo>
                <a:lnTo>
                  <a:pt x="494" y="422"/>
                </a:lnTo>
                <a:lnTo>
                  <a:pt x="492" y="420"/>
                </a:lnTo>
                <a:lnTo>
                  <a:pt x="492" y="420"/>
                </a:lnTo>
                <a:lnTo>
                  <a:pt x="492" y="420"/>
                </a:lnTo>
                <a:lnTo>
                  <a:pt x="492" y="424"/>
                </a:lnTo>
                <a:lnTo>
                  <a:pt x="492" y="424"/>
                </a:lnTo>
                <a:lnTo>
                  <a:pt x="494" y="424"/>
                </a:lnTo>
                <a:lnTo>
                  <a:pt x="494" y="424"/>
                </a:lnTo>
                <a:close/>
                <a:moveTo>
                  <a:pt x="767" y="471"/>
                </a:moveTo>
                <a:lnTo>
                  <a:pt x="767" y="471"/>
                </a:lnTo>
                <a:lnTo>
                  <a:pt x="770" y="459"/>
                </a:lnTo>
                <a:lnTo>
                  <a:pt x="770" y="445"/>
                </a:lnTo>
                <a:lnTo>
                  <a:pt x="768" y="431"/>
                </a:lnTo>
                <a:lnTo>
                  <a:pt x="765" y="420"/>
                </a:lnTo>
                <a:lnTo>
                  <a:pt x="765" y="420"/>
                </a:lnTo>
                <a:lnTo>
                  <a:pt x="765" y="434"/>
                </a:lnTo>
                <a:lnTo>
                  <a:pt x="762" y="448"/>
                </a:lnTo>
                <a:lnTo>
                  <a:pt x="762" y="456"/>
                </a:lnTo>
                <a:lnTo>
                  <a:pt x="762" y="462"/>
                </a:lnTo>
                <a:lnTo>
                  <a:pt x="764" y="466"/>
                </a:lnTo>
                <a:lnTo>
                  <a:pt x="767" y="471"/>
                </a:lnTo>
                <a:lnTo>
                  <a:pt x="767" y="471"/>
                </a:lnTo>
                <a:close/>
                <a:moveTo>
                  <a:pt x="328" y="431"/>
                </a:moveTo>
                <a:lnTo>
                  <a:pt x="328" y="431"/>
                </a:lnTo>
                <a:lnTo>
                  <a:pt x="328" y="427"/>
                </a:lnTo>
                <a:lnTo>
                  <a:pt x="328" y="420"/>
                </a:lnTo>
                <a:lnTo>
                  <a:pt x="328" y="420"/>
                </a:lnTo>
                <a:lnTo>
                  <a:pt x="325" y="420"/>
                </a:lnTo>
                <a:lnTo>
                  <a:pt x="323" y="422"/>
                </a:lnTo>
                <a:lnTo>
                  <a:pt x="322" y="424"/>
                </a:lnTo>
                <a:lnTo>
                  <a:pt x="322" y="425"/>
                </a:lnTo>
                <a:lnTo>
                  <a:pt x="325" y="430"/>
                </a:lnTo>
                <a:lnTo>
                  <a:pt x="328" y="431"/>
                </a:lnTo>
                <a:lnTo>
                  <a:pt x="328" y="431"/>
                </a:lnTo>
                <a:close/>
                <a:moveTo>
                  <a:pt x="567" y="428"/>
                </a:moveTo>
                <a:lnTo>
                  <a:pt x="567" y="428"/>
                </a:lnTo>
                <a:lnTo>
                  <a:pt x="569" y="428"/>
                </a:lnTo>
                <a:lnTo>
                  <a:pt x="570" y="427"/>
                </a:lnTo>
                <a:lnTo>
                  <a:pt x="570" y="427"/>
                </a:lnTo>
                <a:lnTo>
                  <a:pt x="567" y="422"/>
                </a:lnTo>
                <a:lnTo>
                  <a:pt x="564" y="420"/>
                </a:lnTo>
                <a:lnTo>
                  <a:pt x="564" y="420"/>
                </a:lnTo>
                <a:lnTo>
                  <a:pt x="564" y="425"/>
                </a:lnTo>
                <a:lnTo>
                  <a:pt x="566" y="428"/>
                </a:lnTo>
                <a:lnTo>
                  <a:pt x="567" y="428"/>
                </a:lnTo>
                <a:lnTo>
                  <a:pt x="567" y="428"/>
                </a:lnTo>
                <a:close/>
                <a:moveTo>
                  <a:pt x="314" y="433"/>
                </a:moveTo>
                <a:lnTo>
                  <a:pt x="314" y="433"/>
                </a:lnTo>
                <a:lnTo>
                  <a:pt x="312" y="430"/>
                </a:lnTo>
                <a:lnTo>
                  <a:pt x="312" y="427"/>
                </a:lnTo>
                <a:lnTo>
                  <a:pt x="311" y="424"/>
                </a:lnTo>
                <a:lnTo>
                  <a:pt x="309" y="422"/>
                </a:lnTo>
                <a:lnTo>
                  <a:pt x="309" y="422"/>
                </a:lnTo>
                <a:lnTo>
                  <a:pt x="311" y="428"/>
                </a:lnTo>
                <a:lnTo>
                  <a:pt x="311" y="430"/>
                </a:lnTo>
                <a:lnTo>
                  <a:pt x="314" y="433"/>
                </a:lnTo>
                <a:lnTo>
                  <a:pt x="314" y="433"/>
                </a:lnTo>
                <a:close/>
                <a:moveTo>
                  <a:pt x="468" y="431"/>
                </a:moveTo>
                <a:lnTo>
                  <a:pt x="468" y="431"/>
                </a:lnTo>
                <a:lnTo>
                  <a:pt x="466" y="430"/>
                </a:lnTo>
                <a:lnTo>
                  <a:pt x="466" y="427"/>
                </a:lnTo>
                <a:lnTo>
                  <a:pt x="466" y="424"/>
                </a:lnTo>
                <a:lnTo>
                  <a:pt x="466" y="422"/>
                </a:lnTo>
                <a:lnTo>
                  <a:pt x="466" y="422"/>
                </a:lnTo>
                <a:lnTo>
                  <a:pt x="462" y="422"/>
                </a:lnTo>
                <a:lnTo>
                  <a:pt x="460" y="422"/>
                </a:lnTo>
                <a:lnTo>
                  <a:pt x="460" y="424"/>
                </a:lnTo>
                <a:lnTo>
                  <a:pt x="460" y="424"/>
                </a:lnTo>
                <a:lnTo>
                  <a:pt x="463" y="428"/>
                </a:lnTo>
                <a:lnTo>
                  <a:pt x="465" y="431"/>
                </a:lnTo>
                <a:lnTo>
                  <a:pt x="468" y="431"/>
                </a:lnTo>
                <a:lnTo>
                  <a:pt x="468" y="431"/>
                </a:lnTo>
                <a:close/>
                <a:moveTo>
                  <a:pt x="291" y="425"/>
                </a:moveTo>
                <a:lnTo>
                  <a:pt x="291" y="425"/>
                </a:lnTo>
                <a:lnTo>
                  <a:pt x="293" y="430"/>
                </a:lnTo>
                <a:lnTo>
                  <a:pt x="294" y="434"/>
                </a:lnTo>
                <a:lnTo>
                  <a:pt x="294" y="434"/>
                </a:lnTo>
                <a:lnTo>
                  <a:pt x="297" y="428"/>
                </a:lnTo>
                <a:lnTo>
                  <a:pt x="299" y="425"/>
                </a:lnTo>
                <a:lnTo>
                  <a:pt x="297" y="424"/>
                </a:lnTo>
                <a:lnTo>
                  <a:pt x="297" y="424"/>
                </a:lnTo>
                <a:lnTo>
                  <a:pt x="294" y="424"/>
                </a:lnTo>
                <a:lnTo>
                  <a:pt x="291" y="425"/>
                </a:lnTo>
                <a:lnTo>
                  <a:pt x="291" y="425"/>
                </a:lnTo>
                <a:close/>
                <a:moveTo>
                  <a:pt x="445" y="433"/>
                </a:moveTo>
                <a:lnTo>
                  <a:pt x="445" y="433"/>
                </a:lnTo>
                <a:lnTo>
                  <a:pt x="448" y="439"/>
                </a:lnTo>
                <a:lnTo>
                  <a:pt x="451" y="443"/>
                </a:lnTo>
                <a:lnTo>
                  <a:pt x="451" y="443"/>
                </a:lnTo>
                <a:lnTo>
                  <a:pt x="450" y="437"/>
                </a:lnTo>
                <a:lnTo>
                  <a:pt x="448" y="433"/>
                </a:lnTo>
                <a:lnTo>
                  <a:pt x="447" y="427"/>
                </a:lnTo>
                <a:lnTo>
                  <a:pt x="444" y="424"/>
                </a:lnTo>
                <a:lnTo>
                  <a:pt x="444" y="424"/>
                </a:lnTo>
                <a:lnTo>
                  <a:pt x="444" y="428"/>
                </a:lnTo>
                <a:lnTo>
                  <a:pt x="445" y="433"/>
                </a:lnTo>
                <a:lnTo>
                  <a:pt x="445" y="433"/>
                </a:lnTo>
                <a:close/>
                <a:moveTo>
                  <a:pt x="460" y="443"/>
                </a:moveTo>
                <a:lnTo>
                  <a:pt x="460" y="443"/>
                </a:lnTo>
                <a:lnTo>
                  <a:pt x="463" y="440"/>
                </a:lnTo>
                <a:lnTo>
                  <a:pt x="465" y="437"/>
                </a:lnTo>
                <a:lnTo>
                  <a:pt x="465" y="437"/>
                </a:lnTo>
                <a:lnTo>
                  <a:pt x="459" y="430"/>
                </a:lnTo>
                <a:lnTo>
                  <a:pt x="453" y="424"/>
                </a:lnTo>
                <a:lnTo>
                  <a:pt x="453" y="424"/>
                </a:lnTo>
                <a:lnTo>
                  <a:pt x="457" y="434"/>
                </a:lnTo>
                <a:lnTo>
                  <a:pt x="460" y="443"/>
                </a:lnTo>
                <a:lnTo>
                  <a:pt x="460" y="443"/>
                </a:lnTo>
                <a:close/>
                <a:moveTo>
                  <a:pt x="698" y="430"/>
                </a:moveTo>
                <a:lnTo>
                  <a:pt x="698" y="430"/>
                </a:lnTo>
                <a:lnTo>
                  <a:pt x="700" y="427"/>
                </a:lnTo>
                <a:lnTo>
                  <a:pt x="700" y="425"/>
                </a:lnTo>
                <a:lnTo>
                  <a:pt x="698" y="424"/>
                </a:lnTo>
                <a:lnTo>
                  <a:pt x="698" y="424"/>
                </a:lnTo>
                <a:lnTo>
                  <a:pt x="698" y="427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close/>
                <a:moveTo>
                  <a:pt x="774" y="431"/>
                </a:moveTo>
                <a:lnTo>
                  <a:pt x="774" y="431"/>
                </a:lnTo>
                <a:lnTo>
                  <a:pt x="774" y="427"/>
                </a:lnTo>
                <a:lnTo>
                  <a:pt x="774" y="424"/>
                </a:lnTo>
                <a:lnTo>
                  <a:pt x="774" y="424"/>
                </a:lnTo>
                <a:lnTo>
                  <a:pt x="771" y="424"/>
                </a:lnTo>
                <a:lnTo>
                  <a:pt x="771" y="424"/>
                </a:lnTo>
                <a:lnTo>
                  <a:pt x="773" y="428"/>
                </a:lnTo>
                <a:lnTo>
                  <a:pt x="774" y="431"/>
                </a:lnTo>
                <a:lnTo>
                  <a:pt x="774" y="431"/>
                </a:lnTo>
                <a:close/>
                <a:moveTo>
                  <a:pt x="94" y="445"/>
                </a:moveTo>
                <a:lnTo>
                  <a:pt x="94" y="445"/>
                </a:lnTo>
                <a:lnTo>
                  <a:pt x="91" y="433"/>
                </a:lnTo>
                <a:lnTo>
                  <a:pt x="91" y="428"/>
                </a:lnTo>
                <a:lnTo>
                  <a:pt x="90" y="424"/>
                </a:lnTo>
                <a:lnTo>
                  <a:pt x="90" y="424"/>
                </a:lnTo>
                <a:lnTo>
                  <a:pt x="88" y="428"/>
                </a:lnTo>
                <a:lnTo>
                  <a:pt x="90" y="434"/>
                </a:lnTo>
                <a:lnTo>
                  <a:pt x="94" y="445"/>
                </a:lnTo>
                <a:lnTo>
                  <a:pt x="94" y="445"/>
                </a:lnTo>
                <a:close/>
                <a:moveTo>
                  <a:pt x="302" y="434"/>
                </a:moveTo>
                <a:lnTo>
                  <a:pt x="302" y="434"/>
                </a:lnTo>
                <a:lnTo>
                  <a:pt x="303" y="434"/>
                </a:lnTo>
                <a:lnTo>
                  <a:pt x="306" y="434"/>
                </a:lnTo>
                <a:lnTo>
                  <a:pt x="306" y="434"/>
                </a:lnTo>
                <a:lnTo>
                  <a:pt x="306" y="428"/>
                </a:lnTo>
                <a:lnTo>
                  <a:pt x="303" y="424"/>
                </a:lnTo>
                <a:lnTo>
                  <a:pt x="303" y="424"/>
                </a:lnTo>
                <a:lnTo>
                  <a:pt x="303" y="428"/>
                </a:lnTo>
                <a:lnTo>
                  <a:pt x="302" y="434"/>
                </a:lnTo>
                <a:lnTo>
                  <a:pt x="302" y="434"/>
                </a:lnTo>
                <a:close/>
                <a:moveTo>
                  <a:pt x="620" y="434"/>
                </a:moveTo>
                <a:lnTo>
                  <a:pt x="620" y="434"/>
                </a:lnTo>
                <a:lnTo>
                  <a:pt x="620" y="428"/>
                </a:lnTo>
                <a:lnTo>
                  <a:pt x="620" y="425"/>
                </a:lnTo>
                <a:lnTo>
                  <a:pt x="619" y="424"/>
                </a:lnTo>
                <a:lnTo>
                  <a:pt x="619" y="424"/>
                </a:lnTo>
                <a:lnTo>
                  <a:pt x="619" y="430"/>
                </a:lnTo>
                <a:lnTo>
                  <a:pt x="619" y="431"/>
                </a:lnTo>
                <a:lnTo>
                  <a:pt x="620" y="434"/>
                </a:lnTo>
                <a:lnTo>
                  <a:pt x="620" y="434"/>
                </a:lnTo>
                <a:close/>
                <a:moveTo>
                  <a:pt x="419" y="427"/>
                </a:moveTo>
                <a:lnTo>
                  <a:pt x="419" y="427"/>
                </a:lnTo>
                <a:lnTo>
                  <a:pt x="419" y="433"/>
                </a:lnTo>
                <a:lnTo>
                  <a:pt x="422" y="436"/>
                </a:lnTo>
                <a:lnTo>
                  <a:pt x="422" y="436"/>
                </a:lnTo>
                <a:lnTo>
                  <a:pt x="427" y="431"/>
                </a:lnTo>
                <a:lnTo>
                  <a:pt x="430" y="428"/>
                </a:lnTo>
                <a:lnTo>
                  <a:pt x="433" y="425"/>
                </a:lnTo>
                <a:lnTo>
                  <a:pt x="433" y="425"/>
                </a:lnTo>
                <a:lnTo>
                  <a:pt x="425" y="425"/>
                </a:lnTo>
                <a:lnTo>
                  <a:pt x="419" y="427"/>
                </a:lnTo>
                <a:lnTo>
                  <a:pt x="419" y="427"/>
                </a:lnTo>
                <a:close/>
                <a:moveTo>
                  <a:pt x="276" y="428"/>
                </a:moveTo>
                <a:lnTo>
                  <a:pt x="276" y="428"/>
                </a:lnTo>
                <a:lnTo>
                  <a:pt x="279" y="433"/>
                </a:lnTo>
                <a:lnTo>
                  <a:pt x="279" y="433"/>
                </a:lnTo>
                <a:lnTo>
                  <a:pt x="284" y="433"/>
                </a:lnTo>
                <a:lnTo>
                  <a:pt x="288" y="434"/>
                </a:lnTo>
                <a:lnTo>
                  <a:pt x="288" y="434"/>
                </a:lnTo>
                <a:lnTo>
                  <a:pt x="287" y="430"/>
                </a:lnTo>
                <a:lnTo>
                  <a:pt x="285" y="425"/>
                </a:lnTo>
                <a:lnTo>
                  <a:pt x="285" y="425"/>
                </a:lnTo>
                <a:lnTo>
                  <a:pt x="280" y="427"/>
                </a:lnTo>
                <a:lnTo>
                  <a:pt x="276" y="428"/>
                </a:lnTo>
                <a:lnTo>
                  <a:pt x="276" y="428"/>
                </a:lnTo>
                <a:close/>
                <a:moveTo>
                  <a:pt x="319" y="431"/>
                </a:moveTo>
                <a:lnTo>
                  <a:pt x="319" y="431"/>
                </a:lnTo>
                <a:lnTo>
                  <a:pt x="319" y="428"/>
                </a:lnTo>
                <a:lnTo>
                  <a:pt x="317" y="425"/>
                </a:lnTo>
                <a:lnTo>
                  <a:pt x="317" y="425"/>
                </a:lnTo>
                <a:lnTo>
                  <a:pt x="317" y="430"/>
                </a:lnTo>
                <a:lnTo>
                  <a:pt x="319" y="431"/>
                </a:lnTo>
                <a:lnTo>
                  <a:pt x="319" y="431"/>
                </a:lnTo>
                <a:close/>
                <a:moveTo>
                  <a:pt x="517" y="431"/>
                </a:moveTo>
                <a:lnTo>
                  <a:pt x="517" y="431"/>
                </a:lnTo>
                <a:lnTo>
                  <a:pt x="518" y="431"/>
                </a:lnTo>
                <a:lnTo>
                  <a:pt x="521" y="433"/>
                </a:lnTo>
                <a:lnTo>
                  <a:pt x="521" y="433"/>
                </a:lnTo>
                <a:lnTo>
                  <a:pt x="521" y="428"/>
                </a:lnTo>
                <a:lnTo>
                  <a:pt x="521" y="427"/>
                </a:lnTo>
                <a:lnTo>
                  <a:pt x="520" y="425"/>
                </a:lnTo>
                <a:lnTo>
                  <a:pt x="520" y="425"/>
                </a:lnTo>
                <a:lnTo>
                  <a:pt x="517" y="428"/>
                </a:lnTo>
                <a:lnTo>
                  <a:pt x="517" y="430"/>
                </a:lnTo>
                <a:lnTo>
                  <a:pt x="517" y="431"/>
                </a:lnTo>
                <a:lnTo>
                  <a:pt x="517" y="431"/>
                </a:lnTo>
                <a:close/>
                <a:moveTo>
                  <a:pt x="259" y="431"/>
                </a:moveTo>
                <a:lnTo>
                  <a:pt x="259" y="431"/>
                </a:lnTo>
                <a:lnTo>
                  <a:pt x="262" y="431"/>
                </a:lnTo>
                <a:lnTo>
                  <a:pt x="264" y="430"/>
                </a:lnTo>
                <a:lnTo>
                  <a:pt x="264" y="430"/>
                </a:lnTo>
                <a:lnTo>
                  <a:pt x="264" y="428"/>
                </a:lnTo>
                <a:lnTo>
                  <a:pt x="264" y="427"/>
                </a:lnTo>
                <a:lnTo>
                  <a:pt x="264" y="427"/>
                </a:lnTo>
                <a:lnTo>
                  <a:pt x="261" y="428"/>
                </a:lnTo>
                <a:lnTo>
                  <a:pt x="259" y="431"/>
                </a:lnTo>
                <a:lnTo>
                  <a:pt x="259" y="431"/>
                </a:lnTo>
                <a:close/>
                <a:moveTo>
                  <a:pt x="346" y="427"/>
                </a:moveTo>
                <a:lnTo>
                  <a:pt x="346" y="427"/>
                </a:lnTo>
                <a:lnTo>
                  <a:pt x="346" y="428"/>
                </a:lnTo>
                <a:lnTo>
                  <a:pt x="348" y="428"/>
                </a:lnTo>
                <a:lnTo>
                  <a:pt x="349" y="428"/>
                </a:lnTo>
                <a:lnTo>
                  <a:pt x="349" y="428"/>
                </a:lnTo>
                <a:lnTo>
                  <a:pt x="349" y="427"/>
                </a:lnTo>
                <a:lnTo>
                  <a:pt x="349" y="427"/>
                </a:lnTo>
                <a:lnTo>
                  <a:pt x="346" y="427"/>
                </a:lnTo>
                <a:lnTo>
                  <a:pt x="346" y="427"/>
                </a:lnTo>
                <a:close/>
                <a:moveTo>
                  <a:pt x="573" y="437"/>
                </a:moveTo>
                <a:lnTo>
                  <a:pt x="573" y="437"/>
                </a:lnTo>
                <a:lnTo>
                  <a:pt x="576" y="436"/>
                </a:lnTo>
                <a:lnTo>
                  <a:pt x="578" y="431"/>
                </a:lnTo>
                <a:lnTo>
                  <a:pt x="578" y="428"/>
                </a:lnTo>
                <a:lnTo>
                  <a:pt x="575" y="427"/>
                </a:lnTo>
                <a:lnTo>
                  <a:pt x="575" y="427"/>
                </a:lnTo>
                <a:lnTo>
                  <a:pt x="573" y="428"/>
                </a:lnTo>
                <a:lnTo>
                  <a:pt x="573" y="431"/>
                </a:lnTo>
                <a:lnTo>
                  <a:pt x="573" y="437"/>
                </a:lnTo>
                <a:lnTo>
                  <a:pt x="573" y="437"/>
                </a:lnTo>
                <a:close/>
                <a:moveTo>
                  <a:pt x="587" y="430"/>
                </a:moveTo>
                <a:lnTo>
                  <a:pt x="587" y="430"/>
                </a:lnTo>
                <a:lnTo>
                  <a:pt x="588" y="430"/>
                </a:lnTo>
                <a:lnTo>
                  <a:pt x="588" y="430"/>
                </a:lnTo>
                <a:lnTo>
                  <a:pt x="588" y="427"/>
                </a:lnTo>
                <a:lnTo>
                  <a:pt x="587" y="427"/>
                </a:lnTo>
                <a:lnTo>
                  <a:pt x="587" y="427"/>
                </a:lnTo>
                <a:lnTo>
                  <a:pt x="587" y="428"/>
                </a:lnTo>
                <a:lnTo>
                  <a:pt x="587" y="430"/>
                </a:lnTo>
                <a:lnTo>
                  <a:pt x="587" y="430"/>
                </a:lnTo>
                <a:close/>
                <a:moveTo>
                  <a:pt x="387" y="433"/>
                </a:moveTo>
                <a:lnTo>
                  <a:pt x="387" y="433"/>
                </a:lnTo>
                <a:lnTo>
                  <a:pt x="392" y="433"/>
                </a:lnTo>
                <a:lnTo>
                  <a:pt x="398" y="434"/>
                </a:lnTo>
                <a:lnTo>
                  <a:pt x="398" y="434"/>
                </a:lnTo>
                <a:lnTo>
                  <a:pt x="399" y="434"/>
                </a:lnTo>
                <a:lnTo>
                  <a:pt x="399" y="434"/>
                </a:lnTo>
                <a:lnTo>
                  <a:pt x="399" y="431"/>
                </a:lnTo>
                <a:lnTo>
                  <a:pt x="398" y="430"/>
                </a:lnTo>
                <a:lnTo>
                  <a:pt x="395" y="428"/>
                </a:lnTo>
                <a:lnTo>
                  <a:pt x="390" y="428"/>
                </a:lnTo>
                <a:lnTo>
                  <a:pt x="387" y="433"/>
                </a:lnTo>
                <a:lnTo>
                  <a:pt x="387" y="433"/>
                </a:lnTo>
                <a:close/>
                <a:moveTo>
                  <a:pt x="166" y="442"/>
                </a:moveTo>
                <a:lnTo>
                  <a:pt x="166" y="442"/>
                </a:lnTo>
                <a:lnTo>
                  <a:pt x="165" y="437"/>
                </a:lnTo>
                <a:lnTo>
                  <a:pt x="166" y="434"/>
                </a:lnTo>
                <a:lnTo>
                  <a:pt x="166" y="433"/>
                </a:lnTo>
                <a:lnTo>
                  <a:pt x="166" y="428"/>
                </a:lnTo>
                <a:lnTo>
                  <a:pt x="166" y="428"/>
                </a:lnTo>
                <a:lnTo>
                  <a:pt x="165" y="428"/>
                </a:lnTo>
                <a:lnTo>
                  <a:pt x="163" y="428"/>
                </a:lnTo>
                <a:lnTo>
                  <a:pt x="163" y="428"/>
                </a:lnTo>
                <a:lnTo>
                  <a:pt x="163" y="436"/>
                </a:lnTo>
                <a:lnTo>
                  <a:pt x="165" y="439"/>
                </a:lnTo>
                <a:lnTo>
                  <a:pt x="166" y="442"/>
                </a:lnTo>
                <a:lnTo>
                  <a:pt x="166" y="442"/>
                </a:lnTo>
                <a:close/>
                <a:moveTo>
                  <a:pt x="174" y="440"/>
                </a:moveTo>
                <a:lnTo>
                  <a:pt x="174" y="440"/>
                </a:lnTo>
                <a:lnTo>
                  <a:pt x="180" y="439"/>
                </a:lnTo>
                <a:lnTo>
                  <a:pt x="186" y="436"/>
                </a:lnTo>
                <a:lnTo>
                  <a:pt x="186" y="436"/>
                </a:lnTo>
                <a:lnTo>
                  <a:pt x="183" y="428"/>
                </a:lnTo>
                <a:lnTo>
                  <a:pt x="183" y="428"/>
                </a:lnTo>
                <a:lnTo>
                  <a:pt x="178" y="430"/>
                </a:lnTo>
                <a:lnTo>
                  <a:pt x="175" y="433"/>
                </a:lnTo>
                <a:lnTo>
                  <a:pt x="174" y="436"/>
                </a:lnTo>
                <a:lnTo>
                  <a:pt x="174" y="440"/>
                </a:lnTo>
                <a:lnTo>
                  <a:pt x="174" y="440"/>
                </a:lnTo>
                <a:close/>
                <a:moveTo>
                  <a:pt x="489" y="449"/>
                </a:moveTo>
                <a:lnTo>
                  <a:pt x="489" y="449"/>
                </a:lnTo>
                <a:lnTo>
                  <a:pt x="488" y="437"/>
                </a:lnTo>
                <a:lnTo>
                  <a:pt x="486" y="428"/>
                </a:lnTo>
                <a:lnTo>
                  <a:pt x="486" y="428"/>
                </a:lnTo>
                <a:lnTo>
                  <a:pt x="485" y="428"/>
                </a:lnTo>
                <a:lnTo>
                  <a:pt x="485" y="428"/>
                </a:lnTo>
                <a:lnTo>
                  <a:pt x="486" y="439"/>
                </a:lnTo>
                <a:lnTo>
                  <a:pt x="488" y="445"/>
                </a:lnTo>
                <a:lnTo>
                  <a:pt x="489" y="449"/>
                </a:lnTo>
                <a:lnTo>
                  <a:pt x="489" y="449"/>
                </a:lnTo>
                <a:close/>
                <a:moveTo>
                  <a:pt x="116" y="440"/>
                </a:moveTo>
                <a:lnTo>
                  <a:pt x="116" y="440"/>
                </a:lnTo>
                <a:lnTo>
                  <a:pt x="116" y="434"/>
                </a:lnTo>
                <a:lnTo>
                  <a:pt x="116" y="428"/>
                </a:lnTo>
                <a:lnTo>
                  <a:pt x="116" y="428"/>
                </a:lnTo>
                <a:lnTo>
                  <a:pt x="113" y="430"/>
                </a:lnTo>
                <a:lnTo>
                  <a:pt x="111" y="431"/>
                </a:lnTo>
                <a:lnTo>
                  <a:pt x="111" y="434"/>
                </a:lnTo>
                <a:lnTo>
                  <a:pt x="113" y="437"/>
                </a:lnTo>
                <a:lnTo>
                  <a:pt x="116" y="440"/>
                </a:lnTo>
                <a:lnTo>
                  <a:pt x="116" y="440"/>
                </a:lnTo>
                <a:close/>
                <a:moveTo>
                  <a:pt x="140" y="430"/>
                </a:moveTo>
                <a:lnTo>
                  <a:pt x="140" y="430"/>
                </a:lnTo>
                <a:lnTo>
                  <a:pt x="142" y="433"/>
                </a:lnTo>
                <a:lnTo>
                  <a:pt x="142" y="436"/>
                </a:lnTo>
                <a:lnTo>
                  <a:pt x="142" y="436"/>
                </a:lnTo>
                <a:lnTo>
                  <a:pt x="145" y="433"/>
                </a:lnTo>
                <a:lnTo>
                  <a:pt x="149" y="428"/>
                </a:lnTo>
                <a:lnTo>
                  <a:pt x="149" y="428"/>
                </a:lnTo>
                <a:lnTo>
                  <a:pt x="145" y="428"/>
                </a:lnTo>
                <a:lnTo>
                  <a:pt x="140" y="430"/>
                </a:lnTo>
                <a:lnTo>
                  <a:pt x="140" y="430"/>
                </a:lnTo>
                <a:close/>
                <a:moveTo>
                  <a:pt x="191" y="434"/>
                </a:moveTo>
                <a:lnTo>
                  <a:pt x="191" y="434"/>
                </a:lnTo>
                <a:lnTo>
                  <a:pt x="192" y="433"/>
                </a:lnTo>
                <a:lnTo>
                  <a:pt x="194" y="430"/>
                </a:lnTo>
                <a:lnTo>
                  <a:pt x="194" y="430"/>
                </a:lnTo>
                <a:lnTo>
                  <a:pt x="192" y="428"/>
                </a:lnTo>
                <a:lnTo>
                  <a:pt x="189" y="428"/>
                </a:lnTo>
                <a:lnTo>
                  <a:pt x="189" y="428"/>
                </a:lnTo>
                <a:lnTo>
                  <a:pt x="189" y="433"/>
                </a:lnTo>
                <a:lnTo>
                  <a:pt x="189" y="434"/>
                </a:lnTo>
                <a:lnTo>
                  <a:pt x="191" y="434"/>
                </a:lnTo>
                <a:lnTo>
                  <a:pt x="191" y="434"/>
                </a:lnTo>
                <a:close/>
                <a:moveTo>
                  <a:pt x="477" y="431"/>
                </a:moveTo>
                <a:lnTo>
                  <a:pt x="477" y="431"/>
                </a:lnTo>
                <a:lnTo>
                  <a:pt x="480" y="440"/>
                </a:lnTo>
                <a:lnTo>
                  <a:pt x="480" y="445"/>
                </a:lnTo>
                <a:lnTo>
                  <a:pt x="482" y="446"/>
                </a:lnTo>
                <a:lnTo>
                  <a:pt x="482" y="446"/>
                </a:lnTo>
                <a:lnTo>
                  <a:pt x="482" y="437"/>
                </a:lnTo>
                <a:lnTo>
                  <a:pt x="480" y="433"/>
                </a:lnTo>
                <a:lnTo>
                  <a:pt x="479" y="428"/>
                </a:lnTo>
                <a:lnTo>
                  <a:pt x="479" y="428"/>
                </a:lnTo>
                <a:lnTo>
                  <a:pt x="477" y="430"/>
                </a:lnTo>
                <a:lnTo>
                  <a:pt x="477" y="431"/>
                </a:lnTo>
                <a:lnTo>
                  <a:pt x="477" y="431"/>
                </a:lnTo>
                <a:close/>
                <a:moveTo>
                  <a:pt x="101" y="442"/>
                </a:moveTo>
                <a:lnTo>
                  <a:pt x="101" y="442"/>
                </a:lnTo>
                <a:lnTo>
                  <a:pt x="101" y="440"/>
                </a:lnTo>
                <a:lnTo>
                  <a:pt x="101" y="439"/>
                </a:lnTo>
                <a:lnTo>
                  <a:pt x="102" y="437"/>
                </a:lnTo>
                <a:lnTo>
                  <a:pt x="102" y="436"/>
                </a:lnTo>
                <a:lnTo>
                  <a:pt x="102" y="436"/>
                </a:lnTo>
                <a:lnTo>
                  <a:pt x="101" y="433"/>
                </a:lnTo>
                <a:lnTo>
                  <a:pt x="98" y="430"/>
                </a:lnTo>
                <a:lnTo>
                  <a:pt x="98" y="430"/>
                </a:lnTo>
                <a:lnTo>
                  <a:pt x="98" y="436"/>
                </a:lnTo>
                <a:lnTo>
                  <a:pt x="101" y="442"/>
                </a:lnTo>
                <a:lnTo>
                  <a:pt x="101" y="442"/>
                </a:lnTo>
                <a:close/>
                <a:moveTo>
                  <a:pt x="422" y="442"/>
                </a:moveTo>
                <a:lnTo>
                  <a:pt x="422" y="442"/>
                </a:lnTo>
                <a:lnTo>
                  <a:pt x="425" y="445"/>
                </a:lnTo>
                <a:lnTo>
                  <a:pt x="428" y="446"/>
                </a:lnTo>
                <a:lnTo>
                  <a:pt x="438" y="451"/>
                </a:lnTo>
                <a:lnTo>
                  <a:pt x="438" y="451"/>
                </a:lnTo>
                <a:lnTo>
                  <a:pt x="436" y="440"/>
                </a:lnTo>
                <a:lnTo>
                  <a:pt x="433" y="430"/>
                </a:lnTo>
                <a:lnTo>
                  <a:pt x="433" y="430"/>
                </a:lnTo>
                <a:lnTo>
                  <a:pt x="428" y="436"/>
                </a:lnTo>
                <a:lnTo>
                  <a:pt x="425" y="439"/>
                </a:lnTo>
                <a:lnTo>
                  <a:pt x="422" y="442"/>
                </a:lnTo>
                <a:lnTo>
                  <a:pt x="422" y="442"/>
                </a:lnTo>
                <a:close/>
                <a:moveTo>
                  <a:pt x="27" y="442"/>
                </a:moveTo>
                <a:lnTo>
                  <a:pt x="27" y="442"/>
                </a:lnTo>
                <a:lnTo>
                  <a:pt x="27" y="440"/>
                </a:lnTo>
                <a:lnTo>
                  <a:pt x="27" y="440"/>
                </a:lnTo>
                <a:lnTo>
                  <a:pt x="32" y="448"/>
                </a:lnTo>
                <a:lnTo>
                  <a:pt x="33" y="457"/>
                </a:lnTo>
                <a:lnTo>
                  <a:pt x="37" y="466"/>
                </a:lnTo>
                <a:lnTo>
                  <a:pt x="40" y="474"/>
                </a:lnTo>
                <a:lnTo>
                  <a:pt x="40" y="474"/>
                </a:lnTo>
                <a:lnTo>
                  <a:pt x="41" y="472"/>
                </a:lnTo>
                <a:lnTo>
                  <a:pt x="43" y="472"/>
                </a:lnTo>
                <a:lnTo>
                  <a:pt x="43" y="472"/>
                </a:lnTo>
                <a:lnTo>
                  <a:pt x="32" y="431"/>
                </a:lnTo>
                <a:lnTo>
                  <a:pt x="32" y="431"/>
                </a:lnTo>
                <a:lnTo>
                  <a:pt x="27" y="431"/>
                </a:lnTo>
                <a:lnTo>
                  <a:pt x="27" y="431"/>
                </a:lnTo>
                <a:lnTo>
                  <a:pt x="27" y="437"/>
                </a:lnTo>
                <a:lnTo>
                  <a:pt x="27" y="442"/>
                </a:lnTo>
                <a:lnTo>
                  <a:pt x="27" y="442"/>
                </a:lnTo>
                <a:close/>
                <a:moveTo>
                  <a:pt x="495" y="446"/>
                </a:moveTo>
                <a:lnTo>
                  <a:pt x="495" y="446"/>
                </a:lnTo>
                <a:lnTo>
                  <a:pt x="497" y="443"/>
                </a:lnTo>
                <a:lnTo>
                  <a:pt x="497" y="439"/>
                </a:lnTo>
                <a:lnTo>
                  <a:pt x="495" y="434"/>
                </a:lnTo>
                <a:lnTo>
                  <a:pt x="494" y="431"/>
                </a:lnTo>
                <a:lnTo>
                  <a:pt x="492" y="431"/>
                </a:lnTo>
                <a:lnTo>
                  <a:pt x="492" y="431"/>
                </a:lnTo>
                <a:lnTo>
                  <a:pt x="494" y="434"/>
                </a:lnTo>
                <a:lnTo>
                  <a:pt x="494" y="439"/>
                </a:lnTo>
                <a:lnTo>
                  <a:pt x="494" y="443"/>
                </a:lnTo>
                <a:lnTo>
                  <a:pt x="495" y="446"/>
                </a:lnTo>
                <a:lnTo>
                  <a:pt x="495" y="446"/>
                </a:lnTo>
                <a:close/>
                <a:moveTo>
                  <a:pt x="631" y="449"/>
                </a:moveTo>
                <a:lnTo>
                  <a:pt x="631" y="449"/>
                </a:lnTo>
                <a:lnTo>
                  <a:pt x="636" y="452"/>
                </a:lnTo>
                <a:lnTo>
                  <a:pt x="639" y="452"/>
                </a:lnTo>
                <a:lnTo>
                  <a:pt x="640" y="451"/>
                </a:lnTo>
                <a:lnTo>
                  <a:pt x="643" y="446"/>
                </a:lnTo>
                <a:lnTo>
                  <a:pt x="645" y="437"/>
                </a:lnTo>
                <a:lnTo>
                  <a:pt x="645" y="434"/>
                </a:lnTo>
                <a:lnTo>
                  <a:pt x="645" y="431"/>
                </a:lnTo>
                <a:lnTo>
                  <a:pt x="645" y="431"/>
                </a:lnTo>
                <a:lnTo>
                  <a:pt x="642" y="436"/>
                </a:lnTo>
                <a:lnTo>
                  <a:pt x="637" y="440"/>
                </a:lnTo>
                <a:lnTo>
                  <a:pt x="634" y="443"/>
                </a:lnTo>
                <a:lnTo>
                  <a:pt x="631" y="449"/>
                </a:lnTo>
                <a:lnTo>
                  <a:pt x="631" y="449"/>
                </a:lnTo>
                <a:close/>
                <a:moveTo>
                  <a:pt x="666" y="437"/>
                </a:moveTo>
                <a:lnTo>
                  <a:pt x="666" y="437"/>
                </a:lnTo>
                <a:lnTo>
                  <a:pt x="666" y="434"/>
                </a:lnTo>
                <a:lnTo>
                  <a:pt x="666" y="433"/>
                </a:lnTo>
                <a:lnTo>
                  <a:pt x="666" y="431"/>
                </a:lnTo>
                <a:lnTo>
                  <a:pt x="666" y="431"/>
                </a:lnTo>
                <a:lnTo>
                  <a:pt x="665" y="434"/>
                </a:lnTo>
                <a:lnTo>
                  <a:pt x="665" y="436"/>
                </a:lnTo>
                <a:lnTo>
                  <a:pt x="666" y="437"/>
                </a:lnTo>
                <a:lnTo>
                  <a:pt x="666" y="437"/>
                </a:lnTo>
                <a:close/>
                <a:moveTo>
                  <a:pt x="355" y="434"/>
                </a:moveTo>
                <a:lnTo>
                  <a:pt x="355" y="434"/>
                </a:lnTo>
                <a:lnTo>
                  <a:pt x="358" y="434"/>
                </a:lnTo>
                <a:lnTo>
                  <a:pt x="358" y="431"/>
                </a:lnTo>
                <a:lnTo>
                  <a:pt x="358" y="431"/>
                </a:lnTo>
                <a:lnTo>
                  <a:pt x="355" y="433"/>
                </a:lnTo>
                <a:lnTo>
                  <a:pt x="355" y="434"/>
                </a:lnTo>
                <a:lnTo>
                  <a:pt x="355" y="434"/>
                </a:lnTo>
                <a:close/>
                <a:moveTo>
                  <a:pt x="378" y="434"/>
                </a:moveTo>
                <a:lnTo>
                  <a:pt x="378" y="434"/>
                </a:lnTo>
                <a:lnTo>
                  <a:pt x="380" y="433"/>
                </a:lnTo>
                <a:lnTo>
                  <a:pt x="380" y="433"/>
                </a:lnTo>
                <a:lnTo>
                  <a:pt x="377" y="431"/>
                </a:lnTo>
                <a:lnTo>
                  <a:pt x="377" y="431"/>
                </a:lnTo>
                <a:lnTo>
                  <a:pt x="377" y="434"/>
                </a:lnTo>
                <a:lnTo>
                  <a:pt x="378" y="434"/>
                </a:lnTo>
                <a:lnTo>
                  <a:pt x="378" y="434"/>
                </a:lnTo>
                <a:close/>
                <a:moveTo>
                  <a:pt x="581" y="445"/>
                </a:moveTo>
                <a:lnTo>
                  <a:pt x="581" y="445"/>
                </a:lnTo>
                <a:lnTo>
                  <a:pt x="590" y="448"/>
                </a:lnTo>
                <a:lnTo>
                  <a:pt x="590" y="448"/>
                </a:lnTo>
                <a:lnTo>
                  <a:pt x="590" y="439"/>
                </a:lnTo>
                <a:lnTo>
                  <a:pt x="588" y="434"/>
                </a:lnTo>
                <a:lnTo>
                  <a:pt x="584" y="431"/>
                </a:lnTo>
                <a:lnTo>
                  <a:pt x="584" y="431"/>
                </a:lnTo>
                <a:lnTo>
                  <a:pt x="582" y="434"/>
                </a:lnTo>
                <a:lnTo>
                  <a:pt x="581" y="437"/>
                </a:lnTo>
                <a:lnTo>
                  <a:pt x="581" y="445"/>
                </a:lnTo>
                <a:lnTo>
                  <a:pt x="581" y="445"/>
                </a:lnTo>
                <a:close/>
                <a:moveTo>
                  <a:pt x="137" y="440"/>
                </a:moveTo>
                <a:lnTo>
                  <a:pt x="137" y="440"/>
                </a:lnTo>
                <a:lnTo>
                  <a:pt x="136" y="436"/>
                </a:lnTo>
                <a:lnTo>
                  <a:pt x="136" y="434"/>
                </a:lnTo>
                <a:lnTo>
                  <a:pt x="136" y="433"/>
                </a:lnTo>
                <a:lnTo>
                  <a:pt x="136" y="433"/>
                </a:lnTo>
                <a:lnTo>
                  <a:pt x="134" y="434"/>
                </a:lnTo>
                <a:lnTo>
                  <a:pt x="133" y="437"/>
                </a:lnTo>
                <a:lnTo>
                  <a:pt x="134" y="440"/>
                </a:lnTo>
                <a:lnTo>
                  <a:pt x="137" y="440"/>
                </a:lnTo>
                <a:lnTo>
                  <a:pt x="137" y="440"/>
                </a:lnTo>
                <a:close/>
                <a:moveTo>
                  <a:pt x="502" y="439"/>
                </a:moveTo>
                <a:lnTo>
                  <a:pt x="502" y="439"/>
                </a:lnTo>
                <a:lnTo>
                  <a:pt x="505" y="437"/>
                </a:lnTo>
                <a:lnTo>
                  <a:pt x="505" y="436"/>
                </a:lnTo>
                <a:lnTo>
                  <a:pt x="505" y="434"/>
                </a:lnTo>
                <a:lnTo>
                  <a:pt x="505" y="434"/>
                </a:lnTo>
                <a:lnTo>
                  <a:pt x="503" y="433"/>
                </a:lnTo>
                <a:lnTo>
                  <a:pt x="500" y="433"/>
                </a:lnTo>
                <a:lnTo>
                  <a:pt x="500" y="433"/>
                </a:lnTo>
                <a:lnTo>
                  <a:pt x="500" y="436"/>
                </a:lnTo>
                <a:lnTo>
                  <a:pt x="502" y="437"/>
                </a:lnTo>
                <a:lnTo>
                  <a:pt x="502" y="439"/>
                </a:lnTo>
                <a:lnTo>
                  <a:pt x="502" y="439"/>
                </a:lnTo>
                <a:close/>
                <a:moveTo>
                  <a:pt x="781" y="442"/>
                </a:moveTo>
                <a:lnTo>
                  <a:pt x="781" y="442"/>
                </a:lnTo>
                <a:lnTo>
                  <a:pt x="781" y="437"/>
                </a:lnTo>
                <a:lnTo>
                  <a:pt x="781" y="434"/>
                </a:lnTo>
                <a:lnTo>
                  <a:pt x="781" y="434"/>
                </a:lnTo>
                <a:lnTo>
                  <a:pt x="781" y="434"/>
                </a:lnTo>
                <a:lnTo>
                  <a:pt x="781" y="436"/>
                </a:lnTo>
                <a:lnTo>
                  <a:pt x="781" y="437"/>
                </a:lnTo>
                <a:lnTo>
                  <a:pt x="779" y="440"/>
                </a:lnTo>
                <a:lnTo>
                  <a:pt x="781" y="442"/>
                </a:lnTo>
                <a:lnTo>
                  <a:pt x="781" y="442"/>
                </a:lnTo>
                <a:close/>
                <a:moveTo>
                  <a:pt x="73" y="466"/>
                </a:moveTo>
                <a:lnTo>
                  <a:pt x="73" y="466"/>
                </a:lnTo>
                <a:lnTo>
                  <a:pt x="76" y="465"/>
                </a:lnTo>
                <a:lnTo>
                  <a:pt x="79" y="462"/>
                </a:lnTo>
                <a:lnTo>
                  <a:pt x="81" y="457"/>
                </a:lnTo>
                <a:lnTo>
                  <a:pt x="81" y="452"/>
                </a:lnTo>
                <a:lnTo>
                  <a:pt x="79" y="442"/>
                </a:lnTo>
                <a:lnTo>
                  <a:pt x="76" y="434"/>
                </a:lnTo>
                <a:lnTo>
                  <a:pt x="76" y="434"/>
                </a:lnTo>
                <a:lnTo>
                  <a:pt x="73" y="442"/>
                </a:lnTo>
                <a:lnTo>
                  <a:pt x="73" y="449"/>
                </a:lnTo>
                <a:lnTo>
                  <a:pt x="73" y="466"/>
                </a:lnTo>
                <a:lnTo>
                  <a:pt x="73" y="466"/>
                </a:lnTo>
                <a:close/>
                <a:moveTo>
                  <a:pt x="352" y="440"/>
                </a:moveTo>
                <a:lnTo>
                  <a:pt x="352" y="440"/>
                </a:lnTo>
                <a:lnTo>
                  <a:pt x="351" y="437"/>
                </a:lnTo>
                <a:lnTo>
                  <a:pt x="351" y="434"/>
                </a:lnTo>
                <a:lnTo>
                  <a:pt x="351" y="434"/>
                </a:lnTo>
                <a:lnTo>
                  <a:pt x="349" y="434"/>
                </a:lnTo>
                <a:lnTo>
                  <a:pt x="348" y="434"/>
                </a:lnTo>
                <a:lnTo>
                  <a:pt x="348" y="434"/>
                </a:lnTo>
                <a:lnTo>
                  <a:pt x="349" y="436"/>
                </a:lnTo>
                <a:lnTo>
                  <a:pt x="349" y="437"/>
                </a:lnTo>
                <a:lnTo>
                  <a:pt x="351" y="439"/>
                </a:lnTo>
                <a:lnTo>
                  <a:pt x="352" y="440"/>
                </a:lnTo>
                <a:lnTo>
                  <a:pt x="352" y="440"/>
                </a:lnTo>
                <a:close/>
                <a:moveTo>
                  <a:pt x="360" y="452"/>
                </a:moveTo>
                <a:lnTo>
                  <a:pt x="360" y="452"/>
                </a:lnTo>
                <a:lnTo>
                  <a:pt x="363" y="449"/>
                </a:lnTo>
                <a:lnTo>
                  <a:pt x="366" y="445"/>
                </a:lnTo>
                <a:lnTo>
                  <a:pt x="366" y="445"/>
                </a:lnTo>
                <a:lnTo>
                  <a:pt x="366" y="442"/>
                </a:lnTo>
                <a:lnTo>
                  <a:pt x="364" y="439"/>
                </a:lnTo>
                <a:lnTo>
                  <a:pt x="364" y="436"/>
                </a:lnTo>
                <a:lnTo>
                  <a:pt x="361" y="434"/>
                </a:lnTo>
                <a:lnTo>
                  <a:pt x="361" y="434"/>
                </a:lnTo>
                <a:lnTo>
                  <a:pt x="358" y="437"/>
                </a:lnTo>
                <a:lnTo>
                  <a:pt x="357" y="442"/>
                </a:lnTo>
                <a:lnTo>
                  <a:pt x="357" y="448"/>
                </a:lnTo>
                <a:lnTo>
                  <a:pt x="360" y="452"/>
                </a:lnTo>
                <a:lnTo>
                  <a:pt x="360" y="452"/>
                </a:lnTo>
                <a:close/>
                <a:moveTo>
                  <a:pt x="384" y="440"/>
                </a:moveTo>
                <a:lnTo>
                  <a:pt x="384" y="440"/>
                </a:lnTo>
                <a:lnTo>
                  <a:pt x="389" y="443"/>
                </a:lnTo>
                <a:lnTo>
                  <a:pt x="389" y="443"/>
                </a:lnTo>
                <a:lnTo>
                  <a:pt x="392" y="440"/>
                </a:lnTo>
                <a:lnTo>
                  <a:pt x="393" y="439"/>
                </a:lnTo>
                <a:lnTo>
                  <a:pt x="395" y="437"/>
                </a:lnTo>
                <a:lnTo>
                  <a:pt x="395" y="437"/>
                </a:lnTo>
                <a:lnTo>
                  <a:pt x="390" y="436"/>
                </a:lnTo>
                <a:lnTo>
                  <a:pt x="384" y="434"/>
                </a:lnTo>
                <a:lnTo>
                  <a:pt x="384" y="434"/>
                </a:lnTo>
                <a:lnTo>
                  <a:pt x="384" y="436"/>
                </a:lnTo>
                <a:lnTo>
                  <a:pt x="384" y="440"/>
                </a:lnTo>
                <a:lnTo>
                  <a:pt x="384" y="440"/>
                </a:lnTo>
                <a:close/>
                <a:moveTo>
                  <a:pt x="58" y="437"/>
                </a:moveTo>
                <a:lnTo>
                  <a:pt x="58" y="437"/>
                </a:lnTo>
                <a:lnTo>
                  <a:pt x="56" y="436"/>
                </a:lnTo>
                <a:lnTo>
                  <a:pt x="56" y="436"/>
                </a:lnTo>
                <a:lnTo>
                  <a:pt x="58" y="434"/>
                </a:lnTo>
                <a:lnTo>
                  <a:pt x="58" y="434"/>
                </a:lnTo>
                <a:lnTo>
                  <a:pt x="58" y="434"/>
                </a:lnTo>
                <a:lnTo>
                  <a:pt x="56" y="434"/>
                </a:lnTo>
                <a:lnTo>
                  <a:pt x="56" y="434"/>
                </a:lnTo>
                <a:lnTo>
                  <a:pt x="56" y="437"/>
                </a:lnTo>
                <a:lnTo>
                  <a:pt x="56" y="437"/>
                </a:lnTo>
                <a:lnTo>
                  <a:pt x="58" y="437"/>
                </a:lnTo>
                <a:lnTo>
                  <a:pt x="58" y="437"/>
                </a:lnTo>
                <a:close/>
                <a:moveTo>
                  <a:pt x="227" y="436"/>
                </a:moveTo>
                <a:lnTo>
                  <a:pt x="227" y="436"/>
                </a:lnTo>
                <a:lnTo>
                  <a:pt x="230" y="437"/>
                </a:lnTo>
                <a:lnTo>
                  <a:pt x="232" y="440"/>
                </a:lnTo>
                <a:lnTo>
                  <a:pt x="233" y="442"/>
                </a:lnTo>
                <a:lnTo>
                  <a:pt x="236" y="442"/>
                </a:lnTo>
                <a:lnTo>
                  <a:pt x="236" y="442"/>
                </a:lnTo>
                <a:lnTo>
                  <a:pt x="235" y="434"/>
                </a:lnTo>
                <a:lnTo>
                  <a:pt x="235" y="434"/>
                </a:lnTo>
                <a:lnTo>
                  <a:pt x="230" y="436"/>
                </a:lnTo>
                <a:lnTo>
                  <a:pt x="227" y="436"/>
                </a:lnTo>
                <a:lnTo>
                  <a:pt x="227" y="436"/>
                </a:lnTo>
                <a:close/>
                <a:moveTo>
                  <a:pt x="334" y="437"/>
                </a:moveTo>
                <a:lnTo>
                  <a:pt x="334" y="437"/>
                </a:lnTo>
                <a:lnTo>
                  <a:pt x="334" y="434"/>
                </a:lnTo>
                <a:lnTo>
                  <a:pt x="334" y="434"/>
                </a:lnTo>
                <a:lnTo>
                  <a:pt x="331" y="434"/>
                </a:lnTo>
                <a:lnTo>
                  <a:pt x="331" y="434"/>
                </a:lnTo>
                <a:lnTo>
                  <a:pt x="331" y="437"/>
                </a:lnTo>
                <a:lnTo>
                  <a:pt x="334" y="437"/>
                </a:lnTo>
                <a:lnTo>
                  <a:pt x="334" y="437"/>
                </a:lnTo>
                <a:close/>
                <a:moveTo>
                  <a:pt x="549" y="437"/>
                </a:moveTo>
                <a:lnTo>
                  <a:pt x="549" y="437"/>
                </a:lnTo>
                <a:lnTo>
                  <a:pt x="552" y="439"/>
                </a:lnTo>
                <a:lnTo>
                  <a:pt x="552" y="439"/>
                </a:lnTo>
                <a:lnTo>
                  <a:pt x="552" y="436"/>
                </a:lnTo>
                <a:lnTo>
                  <a:pt x="550" y="434"/>
                </a:lnTo>
                <a:lnTo>
                  <a:pt x="550" y="434"/>
                </a:lnTo>
                <a:lnTo>
                  <a:pt x="549" y="437"/>
                </a:lnTo>
                <a:lnTo>
                  <a:pt x="549" y="437"/>
                </a:lnTo>
                <a:lnTo>
                  <a:pt x="549" y="437"/>
                </a:lnTo>
                <a:close/>
                <a:moveTo>
                  <a:pt x="611" y="439"/>
                </a:moveTo>
                <a:lnTo>
                  <a:pt x="611" y="439"/>
                </a:lnTo>
                <a:lnTo>
                  <a:pt x="613" y="439"/>
                </a:lnTo>
                <a:lnTo>
                  <a:pt x="613" y="437"/>
                </a:lnTo>
                <a:lnTo>
                  <a:pt x="611" y="434"/>
                </a:lnTo>
                <a:lnTo>
                  <a:pt x="611" y="434"/>
                </a:lnTo>
                <a:lnTo>
                  <a:pt x="611" y="437"/>
                </a:lnTo>
                <a:lnTo>
                  <a:pt x="611" y="439"/>
                </a:lnTo>
                <a:lnTo>
                  <a:pt x="611" y="439"/>
                </a:lnTo>
                <a:close/>
                <a:moveTo>
                  <a:pt x="210" y="437"/>
                </a:moveTo>
                <a:lnTo>
                  <a:pt x="210" y="437"/>
                </a:lnTo>
                <a:lnTo>
                  <a:pt x="212" y="442"/>
                </a:lnTo>
                <a:lnTo>
                  <a:pt x="213" y="445"/>
                </a:lnTo>
                <a:lnTo>
                  <a:pt x="213" y="445"/>
                </a:lnTo>
                <a:lnTo>
                  <a:pt x="216" y="443"/>
                </a:lnTo>
                <a:lnTo>
                  <a:pt x="219" y="442"/>
                </a:lnTo>
                <a:lnTo>
                  <a:pt x="221" y="440"/>
                </a:lnTo>
                <a:lnTo>
                  <a:pt x="224" y="442"/>
                </a:lnTo>
                <a:lnTo>
                  <a:pt x="224" y="442"/>
                </a:lnTo>
                <a:lnTo>
                  <a:pt x="224" y="439"/>
                </a:lnTo>
                <a:lnTo>
                  <a:pt x="223" y="437"/>
                </a:lnTo>
                <a:lnTo>
                  <a:pt x="218" y="436"/>
                </a:lnTo>
                <a:lnTo>
                  <a:pt x="213" y="436"/>
                </a:lnTo>
                <a:lnTo>
                  <a:pt x="210" y="437"/>
                </a:lnTo>
                <a:lnTo>
                  <a:pt x="210" y="437"/>
                </a:lnTo>
                <a:close/>
                <a:moveTo>
                  <a:pt x="242" y="442"/>
                </a:moveTo>
                <a:lnTo>
                  <a:pt x="242" y="442"/>
                </a:lnTo>
                <a:lnTo>
                  <a:pt x="244" y="440"/>
                </a:lnTo>
                <a:lnTo>
                  <a:pt x="245" y="437"/>
                </a:lnTo>
                <a:lnTo>
                  <a:pt x="245" y="437"/>
                </a:lnTo>
                <a:lnTo>
                  <a:pt x="244" y="437"/>
                </a:lnTo>
                <a:lnTo>
                  <a:pt x="242" y="437"/>
                </a:lnTo>
                <a:lnTo>
                  <a:pt x="241" y="436"/>
                </a:lnTo>
                <a:lnTo>
                  <a:pt x="241" y="436"/>
                </a:lnTo>
                <a:lnTo>
                  <a:pt x="241" y="439"/>
                </a:lnTo>
                <a:lnTo>
                  <a:pt x="242" y="442"/>
                </a:lnTo>
                <a:lnTo>
                  <a:pt x="242" y="442"/>
                </a:lnTo>
                <a:close/>
                <a:moveTo>
                  <a:pt x="567" y="443"/>
                </a:moveTo>
                <a:lnTo>
                  <a:pt x="567" y="443"/>
                </a:lnTo>
                <a:lnTo>
                  <a:pt x="569" y="439"/>
                </a:lnTo>
                <a:lnTo>
                  <a:pt x="569" y="437"/>
                </a:lnTo>
                <a:lnTo>
                  <a:pt x="567" y="436"/>
                </a:lnTo>
                <a:lnTo>
                  <a:pt x="567" y="436"/>
                </a:lnTo>
                <a:lnTo>
                  <a:pt x="566" y="440"/>
                </a:lnTo>
                <a:lnTo>
                  <a:pt x="566" y="442"/>
                </a:lnTo>
                <a:lnTo>
                  <a:pt x="567" y="443"/>
                </a:lnTo>
                <a:lnTo>
                  <a:pt x="567" y="443"/>
                </a:lnTo>
                <a:close/>
                <a:moveTo>
                  <a:pt x="143" y="448"/>
                </a:moveTo>
                <a:lnTo>
                  <a:pt x="143" y="448"/>
                </a:lnTo>
                <a:lnTo>
                  <a:pt x="148" y="443"/>
                </a:lnTo>
                <a:lnTo>
                  <a:pt x="149" y="437"/>
                </a:lnTo>
                <a:lnTo>
                  <a:pt x="149" y="437"/>
                </a:lnTo>
                <a:lnTo>
                  <a:pt x="146" y="437"/>
                </a:lnTo>
                <a:lnTo>
                  <a:pt x="145" y="440"/>
                </a:lnTo>
                <a:lnTo>
                  <a:pt x="143" y="443"/>
                </a:lnTo>
                <a:lnTo>
                  <a:pt x="143" y="448"/>
                </a:lnTo>
                <a:lnTo>
                  <a:pt x="143" y="448"/>
                </a:lnTo>
                <a:close/>
                <a:moveTo>
                  <a:pt x="329" y="440"/>
                </a:moveTo>
                <a:lnTo>
                  <a:pt x="329" y="440"/>
                </a:lnTo>
                <a:lnTo>
                  <a:pt x="329" y="439"/>
                </a:lnTo>
                <a:lnTo>
                  <a:pt x="328" y="436"/>
                </a:lnTo>
                <a:lnTo>
                  <a:pt x="328" y="436"/>
                </a:lnTo>
                <a:lnTo>
                  <a:pt x="328" y="439"/>
                </a:lnTo>
                <a:lnTo>
                  <a:pt x="328" y="440"/>
                </a:lnTo>
                <a:lnTo>
                  <a:pt x="329" y="440"/>
                </a:lnTo>
                <a:lnTo>
                  <a:pt x="329" y="440"/>
                </a:lnTo>
                <a:close/>
                <a:moveTo>
                  <a:pt x="372" y="442"/>
                </a:moveTo>
                <a:lnTo>
                  <a:pt x="372" y="442"/>
                </a:lnTo>
                <a:lnTo>
                  <a:pt x="372" y="440"/>
                </a:lnTo>
                <a:lnTo>
                  <a:pt x="373" y="439"/>
                </a:lnTo>
                <a:lnTo>
                  <a:pt x="373" y="439"/>
                </a:lnTo>
                <a:lnTo>
                  <a:pt x="373" y="437"/>
                </a:lnTo>
                <a:lnTo>
                  <a:pt x="373" y="437"/>
                </a:lnTo>
                <a:lnTo>
                  <a:pt x="373" y="439"/>
                </a:lnTo>
                <a:lnTo>
                  <a:pt x="372" y="439"/>
                </a:lnTo>
                <a:lnTo>
                  <a:pt x="370" y="437"/>
                </a:lnTo>
                <a:lnTo>
                  <a:pt x="370" y="437"/>
                </a:lnTo>
                <a:lnTo>
                  <a:pt x="370" y="440"/>
                </a:lnTo>
                <a:lnTo>
                  <a:pt x="370" y="440"/>
                </a:lnTo>
                <a:lnTo>
                  <a:pt x="372" y="442"/>
                </a:lnTo>
                <a:lnTo>
                  <a:pt x="372" y="442"/>
                </a:lnTo>
                <a:close/>
                <a:moveTo>
                  <a:pt x="517" y="440"/>
                </a:moveTo>
                <a:lnTo>
                  <a:pt x="517" y="440"/>
                </a:lnTo>
                <a:lnTo>
                  <a:pt x="517" y="439"/>
                </a:lnTo>
                <a:lnTo>
                  <a:pt x="515" y="437"/>
                </a:lnTo>
                <a:lnTo>
                  <a:pt x="514" y="437"/>
                </a:lnTo>
                <a:lnTo>
                  <a:pt x="512" y="437"/>
                </a:lnTo>
                <a:lnTo>
                  <a:pt x="512" y="437"/>
                </a:lnTo>
                <a:lnTo>
                  <a:pt x="514" y="439"/>
                </a:lnTo>
                <a:lnTo>
                  <a:pt x="515" y="440"/>
                </a:lnTo>
                <a:lnTo>
                  <a:pt x="517" y="440"/>
                </a:lnTo>
                <a:lnTo>
                  <a:pt x="517" y="440"/>
                </a:lnTo>
                <a:close/>
                <a:moveTo>
                  <a:pt x="614" y="454"/>
                </a:moveTo>
                <a:lnTo>
                  <a:pt x="614" y="454"/>
                </a:lnTo>
                <a:lnTo>
                  <a:pt x="619" y="451"/>
                </a:lnTo>
                <a:lnTo>
                  <a:pt x="620" y="446"/>
                </a:lnTo>
                <a:lnTo>
                  <a:pt x="620" y="442"/>
                </a:lnTo>
                <a:lnTo>
                  <a:pt x="617" y="437"/>
                </a:lnTo>
                <a:lnTo>
                  <a:pt x="617" y="437"/>
                </a:lnTo>
                <a:lnTo>
                  <a:pt x="616" y="445"/>
                </a:lnTo>
                <a:lnTo>
                  <a:pt x="614" y="454"/>
                </a:lnTo>
                <a:lnTo>
                  <a:pt x="614" y="454"/>
                </a:lnTo>
                <a:close/>
                <a:moveTo>
                  <a:pt x="750" y="451"/>
                </a:moveTo>
                <a:lnTo>
                  <a:pt x="750" y="451"/>
                </a:lnTo>
                <a:lnTo>
                  <a:pt x="752" y="448"/>
                </a:lnTo>
                <a:lnTo>
                  <a:pt x="753" y="446"/>
                </a:lnTo>
                <a:lnTo>
                  <a:pt x="753" y="446"/>
                </a:lnTo>
                <a:lnTo>
                  <a:pt x="752" y="442"/>
                </a:lnTo>
                <a:lnTo>
                  <a:pt x="750" y="437"/>
                </a:lnTo>
                <a:lnTo>
                  <a:pt x="750" y="437"/>
                </a:lnTo>
                <a:lnTo>
                  <a:pt x="749" y="440"/>
                </a:lnTo>
                <a:lnTo>
                  <a:pt x="749" y="445"/>
                </a:lnTo>
                <a:lnTo>
                  <a:pt x="749" y="448"/>
                </a:lnTo>
                <a:lnTo>
                  <a:pt x="750" y="451"/>
                </a:lnTo>
                <a:lnTo>
                  <a:pt x="750" y="451"/>
                </a:lnTo>
                <a:close/>
                <a:moveTo>
                  <a:pt x="788" y="477"/>
                </a:moveTo>
                <a:lnTo>
                  <a:pt x="788" y="477"/>
                </a:lnTo>
                <a:lnTo>
                  <a:pt x="788" y="472"/>
                </a:lnTo>
                <a:lnTo>
                  <a:pt x="790" y="468"/>
                </a:lnTo>
                <a:lnTo>
                  <a:pt x="790" y="457"/>
                </a:lnTo>
                <a:lnTo>
                  <a:pt x="788" y="446"/>
                </a:lnTo>
                <a:lnTo>
                  <a:pt x="787" y="439"/>
                </a:lnTo>
                <a:lnTo>
                  <a:pt x="787" y="439"/>
                </a:lnTo>
                <a:lnTo>
                  <a:pt x="785" y="457"/>
                </a:lnTo>
                <a:lnTo>
                  <a:pt x="788" y="477"/>
                </a:lnTo>
                <a:lnTo>
                  <a:pt x="788" y="477"/>
                </a:lnTo>
                <a:close/>
                <a:moveTo>
                  <a:pt x="154" y="448"/>
                </a:moveTo>
                <a:lnTo>
                  <a:pt x="154" y="448"/>
                </a:lnTo>
                <a:lnTo>
                  <a:pt x="155" y="446"/>
                </a:lnTo>
                <a:lnTo>
                  <a:pt x="157" y="443"/>
                </a:lnTo>
                <a:lnTo>
                  <a:pt x="155" y="439"/>
                </a:lnTo>
                <a:lnTo>
                  <a:pt x="155" y="439"/>
                </a:lnTo>
                <a:lnTo>
                  <a:pt x="154" y="440"/>
                </a:lnTo>
                <a:lnTo>
                  <a:pt x="154" y="443"/>
                </a:lnTo>
                <a:lnTo>
                  <a:pt x="154" y="448"/>
                </a:lnTo>
                <a:lnTo>
                  <a:pt x="154" y="448"/>
                </a:lnTo>
                <a:close/>
                <a:moveTo>
                  <a:pt x="189" y="443"/>
                </a:moveTo>
                <a:lnTo>
                  <a:pt x="189" y="445"/>
                </a:lnTo>
                <a:lnTo>
                  <a:pt x="189" y="445"/>
                </a:lnTo>
                <a:lnTo>
                  <a:pt x="192" y="445"/>
                </a:lnTo>
                <a:lnTo>
                  <a:pt x="197" y="445"/>
                </a:lnTo>
                <a:lnTo>
                  <a:pt x="203" y="445"/>
                </a:lnTo>
                <a:lnTo>
                  <a:pt x="203" y="445"/>
                </a:lnTo>
                <a:lnTo>
                  <a:pt x="201" y="440"/>
                </a:lnTo>
                <a:lnTo>
                  <a:pt x="200" y="439"/>
                </a:lnTo>
                <a:lnTo>
                  <a:pt x="200" y="439"/>
                </a:lnTo>
                <a:lnTo>
                  <a:pt x="197" y="439"/>
                </a:lnTo>
                <a:lnTo>
                  <a:pt x="194" y="440"/>
                </a:lnTo>
                <a:lnTo>
                  <a:pt x="191" y="440"/>
                </a:lnTo>
                <a:lnTo>
                  <a:pt x="189" y="443"/>
                </a:lnTo>
                <a:lnTo>
                  <a:pt x="189" y="443"/>
                </a:lnTo>
                <a:close/>
                <a:moveTo>
                  <a:pt x="340" y="446"/>
                </a:moveTo>
                <a:lnTo>
                  <a:pt x="340" y="446"/>
                </a:lnTo>
                <a:lnTo>
                  <a:pt x="343" y="446"/>
                </a:lnTo>
                <a:lnTo>
                  <a:pt x="346" y="448"/>
                </a:lnTo>
                <a:lnTo>
                  <a:pt x="346" y="448"/>
                </a:lnTo>
                <a:lnTo>
                  <a:pt x="343" y="443"/>
                </a:lnTo>
                <a:lnTo>
                  <a:pt x="340" y="439"/>
                </a:lnTo>
                <a:lnTo>
                  <a:pt x="340" y="439"/>
                </a:lnTo>
                <a:lnTo>
                  <a:pt x="340" y="446"/>
                </a:lnTo>
                <a:lnTo>
                  <a:pt x="340" y="446"/>
                </a:lnTo>
                <a:close/>
                <a:moveTo>
                  <a:pt x="502" y="445"/>
                </a:moveTo>
                <a:lnTo>
                  <a:pt x="502" y="445"/>
                </a:lnTo>
                <a:lnTo>
                  <a:pt x="508" y="445"/>
                </a:lnTo>
                <a:lnTo>
                  <a:pt x="511" y="442"/>
                </a:lnTo>
                <a:lnTo>
                  <a:pt x="511" y="442"/>
                </a:lnTo>
                <a:lnTo>
                  <a:pt x="509" y="440"/>
                </a:lnTo>
                <a:lnTo>
                  <a:pt x="506" y="440"/>
                </a:lnTo>
                <a:lnTo>
                  <a:pt x="502" y="445"/>
                </a:lnTo>
                <a:lnTo>
                  <a:pt x="502" y="445"/>
                </a:lnTo>
                <a:close/>
                <a:moveTo>
                  <a:pt x="58" y="445"/>
                </a:moveTo>
                <a:lnTo>
                  <a:pt x="58" y="445"/>
                </a:lnTo>
                <a:lnTo>
                  <a:pt x="58" y="443"/>
                </a:lnTo>
                <a:lnTo>
                  <a:pt x="59" y="442"/>
                </a:lnTo>
                <a:lnTo>
                  <a:pt x="58" y="440"/>
                </a:lnTo>
                <a:lnTo>
                  <a:pt x="56" y="440"/>
                </a:lnTo>
                <a:lnTo>
                  <a:pt x="56" y="440"/>
                </a:lnTo>
                <a:lnTo>
                  <a:pt x="56" y="442"/>
                </a:lnTo>
                <a:lnTo>
                  <a:pt x="58" y="445"/>
                </a:lnTo>
                <a:lnTo>
                  <a:pt x="58" y="445"/>
                </a:lnTo>
                <a:close/>
                <a:moveTo>
                  <a:pt x="282" y="442"/>
                </a:moveTo>
                <a:lnTo>
                  <a:pt x="282" y="442"/>
                </a:lnTo>
                <a:lnTo>
                  <a:pt x="282" y="443"/>
                </a:lnTo>
                <a:lnTo>
                  <a:pt x="282" y="445"/>
                </a:lnTo>
                <a:lnTo>
                  <a:pt x="285" y="448"/>
                </a:lnTo>
                <a:lnTo>
                  <a:pt x="288" y="449"/>
                </a:lnTo>
                <a:lnTo>
                  <a:pt x="290" y="451"/>
                </a:lnTo>
                <a:lnTo>
                  <a:pt x="290" y="452"/>
                </a:lnTo>
                <a:lnTo>
                  <a:pt x="290" y="452"/>
                </a:lnTo>
                <a:lnTo>
                  <a:pt x="287" y="452"/>
                </a:lnTo>
                <a:lnTo>
                  <a:pt x="285" y="452"/>
                </a:lnTo>
                <a:lnTo>
                  <a:pt x="285" y="452"/>
                </a:lnTo>
                <a:lnTo>
                  <a:pt x="288" y="460"/>
                </a:lnTo>
                <a:lnTo>
                  <a:pt x="288" y="460"/>
                </a:lnTo>
                <a:lnTo>
                  <a:pt x="293" y="462"/>
                </a:lnTo>
                <a:lnTo>
                  <a:pt x="299" y="462"/>
                </a:lnTo>
                <a:lnTo>
                  <a:pt x="302" y="463"/>
                </a:lnTo>
                <a:lnTo>
                  <a:pt x="305" y="462"/>
                </a:lnTo>
                <a:lnTo>
                  <a:pt x="305" y="462"/>
                </a:lnTo>
                <a:lnTo>
                  <a:pt x="303" y="460"/>
                </a:lnTo>
                <a:lnTo>
                  <a:pt x="300" y="459"/>
                </a:lnTo>
                <a:lnTo>
                  <a:pt x="299" y="454"/>
                </a:lnTo>
                <a:lnTo>
                  <a:pt x="299" y="454"/>
                </a:lnTo>
                <a:lnTo>
                  <a:pt x="296" y="456"/>
                </a:lnTo>
                <a:lnTo>
                  <a:pt x="294" y="454"/>
                </a:lnTo>
                <a:lnTo>
                  <a:pt x="293" y="452"/>
                </a:lnTo>
                <a:lnTo>
                  <a:pt x="293" y="451"/>
                </a:lnTo>
                <a:lnTo>
                  <a:pt x="293" y="451"/>
                </a:lnTo>
                <a:lnTo>
                  <a:pt x="300" y="454"/>
                </a:lnTo>
                <a:lnTo>
                  <a:pt x="309" y="457"/>
                </a:lnTo>
                <a:lnTo>
                  <a:pt x="309" y="457"/>
                </a:lnTo>
                <a:lnTo>
                  <a:pt x="311" y="454"/>
                </a:lnTo>
                <a:lnTo>
                  <a:pt x="312" y="449"/>
                </a:lnTo>
                <a:lnTo>
                  <a:pt x="309" y="442"/>
                </a:lnTo>
                <a:lnTo>
                  <a:pt x="309" y="442"/>
                </a:lnTo>
                <a:lnTo>
                  <a:pt x="303" y="442"/>
                </a:lnTo>
                <a:lnTo>
                  <a:pt x="296" y="440"/>
                </a:lnTo>
                <a:lnTo>
                  <a:pt x="288" y="440"/>
                </a:lnTo>
                <a:lnTo>
                  <a:pt x="282" y="442"/>
                </a:lnTo>
                <a:lnTo>
                  <a:pt x="282" y="442"/>
                </a:lnTo>
                <a:close/>
                <a:moveTo>
                  <a:pt x="399" y="440"/>
                </a:moveTo>
                <a:lnTo>
                  <a:pt x="399" y="440"/>
                </a:lnTo>
                <a:lnTo>
                  <a:pt x="396" y="442"/>
                </a:lnTo>
                <a:lnTo>
                  <a:pt x="395" y="443"/>
                </a:lnTo>
                <a:lnTo>
                  <a:pt x="395" y="445"/>
                </a:lnTo>
                <a:lnTo>
                  <a:pt x="396" y="446"/>
                </a:lnTo>
                <a:lnTo>
                  <a:pt x="399" y="449"/>
                </a:lnTo>
                <a:lnTo>
                  <a:pt x="404" y="452"/>
                </a:lnTo>
                <a:lnTo>
                  <a:pt x="404" y="452"/>
                </a:lnTo>
                <a:lnTo>
                  <a:pt x="402" y="445"/>
                </a:lnTo>
                <a:lnTo>
                  <a:pt x="401" y="442"/>
                </a:lnTo>
                <a:lnTo>
                  <a:pt x="399" y="440"/>
                </a:lnTo>
                <a:lnTo>
                  <a:pt x="399" y="440"/>
                </a:lnTo>
                <a:close/>
                <a:moveTo>
                  <a:pt x="462" y="448"/>
                </a:moveTo>
                <a:lnTo>
                  <a:pt x="462" y="448"/>
                </a:lnTo>
                <a:lnTo>
                  <a:pt x="466" y="449"/>
                </a:lnTo>
                <a:lnTo>
                  <a:pt x="470" y="448"/>
                </a:lnTo>
                <a:lnTo>
                  <a:pt x="470" y="448"/>
                </a:lnTo>
                <a:lnTo>
                  <a:pt x="468" y="446"/>
                </a:lnTo>
                <a:lnTo>
                  <a:pt x="468" y="445"/>
                </a:lnTo>
                <a:lnTo>
                  <a:pt x="468" y="442"/>
                </a:lnTo>
                <a:lnTo>
                  <a:pt x="466" y="440"/>
                </a:lnTo>
                <a:lnTo>
                  <a:pt x="466" y="440"/>
                </a:lnTo>
                <a:lnTo>
                  <a:pt x="465" y="445"/>
                </a:lnTo>
                <a:lnTo>
                  <a:pt x="462" y="448"/>
                </a:lnTo>
                <a:lnTo>
                  <a:pt x="462" y="448"/>
                </a:lnTo>
                <a:close/>
                <a:moveTo>
                  <a:pt x="518" y="442"/>
                </a:moveTo>
                <a:lnTo>
                  <a:pt x="518" y="442"/>
                </a:lnTo>
                <a:lnTo>
                  <a:pt x="518" y="445"/>
                </a:lnTo>
                <a:lnTo>
                  <a:pt x="520" y="448"/>
                </a:lnTo>
                <a:lnTo>
                  <a:pt x="523" y="452"/>
                </a:lnTo>
                <a:lnTo>
                  <a:pt x="523" y="452"/>
                </a:lnTo>
                <a:lnTo>
                  <a:pt x="524" y="446"/>
                </a:lnTo>
                <a:lnTo>
                  <a:pt x="524" y="443"/>
                </a:lnTo>
                <a:lnTo>
                  <a:pt x="521" y="440"/>
                </a:lnTo>
                <a:lnTo>
                  <a:pt x="521" y="440"/>
                </a:lnTo>
                <a:lnTo>
                  <a:pt x="520" y="442"/>
                </a:lnTo>
                <a:lnTo>
                  <a:pt x="518" y="442"/>
                </a:lnTo>
                <a:lnTo>
                  <a:pt x="518" y="442"/>
                </a:lnTo>
                <a:close/>
                <a:moveTo>
                  <a:pt x="128" y="446"/>
                </a:moveTo>
                <a:lnTo>
                  <a:pt x="128" y="446"/>
                </a:lnTo>
                <a:lnTo>
                  <a:pt x="131" y="445"/>
                </a:lnTo>
                <a:lnTo>
                  <a:pt x="131" y="445"/>
                </a:lnTo>
                <a:lnTo>
                  <a:pt x="130" y="443"/>
                </a:lnTo>
                <a:lnTo>
                  <a:pt x="128" y="442"/>
                </a:lnTo>
                <a:lnTo>
                  <a:pt x="128" y="442"/>
                </a:lnTo>
                <a:lnTo>
                  <a:pt x="128" y="446"/>
                </a:lnTo>
                <a:lnTo>
                  <a:pt x="128" y="446"/>
                </a:lnTo>
                <a:close/>
                <a:moveTo>
                  <a:pt x="598" y="448"/>
                </a:moveTo>
                <a:lnTo>
                  <a:pt x="598" y="448"/>
                </a:lnTo>
                <a:lnTo>
                  <a:pt x="599" y="446"/>
                </a:lnTo>
                <a:lnTo>
                  <a:pt x="601" y="443"/>
                </a:lnTo>
                <a:lnTo>
                  <a:pt x="601" y="443"/>
                </a:lnTo>
                <a:lnTo>
                  <a:pt x="599" y="442"/>
                </a:lnTo>
                <a:lnTo>
                  <a:pt x="598" y="442"/>
                </a:lnTo>
                <a:lnTo>
                  <a:pt x="598" y="442"/>
                </a:lnTo>
                <a:lnTo>
                  <a:pt x="598" y="445"/>
                </a:lnTo>
                <a:lnTo>
                  <a:pt x="598" y="448"/>
                </a:lnTo>
                <a:lnTo>
                  <a:pt x="598" y="448"/>
                </a:lnTo>
                <a:lnTo>
                  <a:pt x="598" y="448"/>
                </a:lnTo>
                <a:close/>
                <a:moveTo>
                  <a:pt x="105" y="451"/>
                </a:moveTo>
                <a:lnTo>
                  <a:pt x="105" y="451"/>
                </a:lnTo>
                <a:lnTo>
                  <a:pt x="105" y="448"/>
                </a:lnTo>
                <a:lnTo>
                  <a:pt x="105" y="446"/>
                </a:lnTo>
                <a:lnTo>
                  <a:pt x="107" y="445"/>
                </a:lnTo>
                <a:lnTo>
                  <a:pt x="105" y="443"/>
                </a:lnTo>
                <a:lnTo>
                  <a:pt x="105" y="443"/>
                </a:lnTo>
                <a:lnTo>
                  <a:pt x="104" y="448"/>
                </a:lnTo>
                <a:lnTo>
                  <a:pt x="104" y="449"/>
                </a:lnTo>
                <a:lnTo>
                  <a:pt x="105" y="451"/>
                </a:lnTo>
                <a:lnTo>
                  <a:pt x="105" y="451"/>
                </a:lnTo>
                <a:close/>
                <a:moveTo>
                  <a:pt x="373" y="446"/>
                </a:moveTo>
                <a:lnTo>
                  <a:pt x="373" y="446"/>
                </a:lnTo>
                <a:lnTo>
                  <a:pt x="375" y="454"/>
                </a:lnTo>
                <a:lnTo>
                  <a:pt x="375" y="454"/>
                </a:lnTo>
                <a:lnTo>
                  <a:pt x="378" y="451"/>
                </a:lnTo>
                <a:lnTo>
                  <a:pt x="380" y="449"/>
                </a:lnTo>
                <a:lnTo>
                  <a:pt x="380" y="446"/>
                </a:lnTo>
                <a:lnTo>
                  <a:pt x="378" y="443"/>
                </a:lnTo>
                <a:lnTo>
                  <a:pt x="378" y="443"/>
                </a:lnTo>
                <a:lnTo>
                  <a:pt x="377" y="443"/>
                </a:lnTo>
                <a:lnTo>
                  <a:pt x="375" y="445"/>
                </a:lnTo>
                <a:lnTo>
                  <a:pt x="373" y="446"/>
                </a:lnTo>
                <a:lnTo>
                  <a:pt x="373" y="446"/>
                </a:lnTo>
                <a:close/>
                <a:moveTo>
                  <a:pt x="271" y="454"/>
                </a:moveTo>
                <a:lnTo>
                  <a:pt x="271" y="454"/>
                </a:lnTo>
                <a:lnTo>
                  <a:pt x="271" y="452"/>
                </a:lnTo>
                <a:lnTo>
                  <a:pt x="271" y="449"/>
                </a:lnTo>
                <a:lnTo>
                  <a:pt x="268" y="445"/>
                </a:lnTo>
                <a:lnTo>
                  <a:pt x="268" y="445"/>
                </a:lnTo>
                <a:lnTo>
                  <a:pt x="265" y="445"/>
                </a:lnTo>
                <a:lnTo>
                  <a:pt x="264" y="443"/>
                </a:lnTo>
                <a:lnTo>
                  <a:pt x="264" y="443"/>
                </a:lnTo>
                <a:lnTo>
                  <a:pt x="262" y="445"/>
                </a:lnTo>
                <a:lnTo>
                  <a:pt x="262" y="448"/>
                </a:lnTo>
                <a:lnTo>
                  <a:pt x="264" y="451"/>
                </a:lnTo>
                <a:lnTo>
                  <a:pt x="268" y="452"/>
                </a:lnTo>
                <a:lnTo>
                  <a:pt x="271" y="454"/>
                </a:lnTo>
                <a:lnTo>
                  <a:pt x="271" y="454"/>
                </a:lnTo>
                <a:close/>
                <a:moveTo>
                  <a:pt x="412" y="449"/>
                </a:moveTo>
                <a:lnTo>
                  <a:pt x="412" y="449"/>
                </a:lnTo>
                <a:lnTo>
                  <a:pt x="410" y="446"/>
                </a:lnTo>
                <a:lnTo>
                  <a:pt x="410" y="445"/>
                </a:lnTo>
                <a:lnTo>
                  <a:pt x="409" y="443"/>
                </a:lnTo>
                <a:lnTo>
                  <a:pt x="409" y="443"/>
                </a:lnTo>
                <a:lnTo>
                  <a:pt x="409" y="446"/>
                </a:lnTo>
                <a:lnTo>
                  <a:pt x="412" y="449"/>
                </a:lnTo>
                <a:lnTo>
                  <a:pt x="412" y="449"/>
                </a:lnTo>
                <a:close/>
                <a:moveTo>
                  <a:pt x="549" y="448"/>
                </a:moveTo>
                <a:lnTo>
                  <a:pt x="549" y="448"/>
                </a:lnTo>
                <a:lnTo>
                  <a:pt x="552" y="448"/>
                </a:lnTo>
                <a:lnTo>
                  <a:pt x="552" y="445"/>
                </a:lnTo>
                <a:lnTo>
                  <a:pt x="552" y="445"/>
                </a:lnTo>
                <a:lnTo>
                  <a:pt x="550" y="443"/>
                </a:lnTo>
                <a:lnTo>
                  <a:pt x="549" y="443"/>
                </a:lnTo>
                <a:lnTo>
                  <a:pt x="547" y="445"/>
                </a:lnTo>
                <a:lnTo>
                  <a:pt x="547" y="445"/>
                </a:lnTo>
                <a:lnTo>
                  <a:pt x="549" y="445"/>
                </a:lnTo>
                <a:lnTo>
                  <a:pt x="549" y="446"/>
                </a:lnTo>
                <a:lnTo>
                  <a:pt x="547" y="448"/>
                </a:lnTo>
                <a:lnTo>
                  <a:pt x="549" y="448"/>
                </a:lnTo>
                <a:lnTo>
                  <a:pt x="549" y="448"/>
                </a:lnTo>
                <a:close/>
                <a:moveTo>
                  <a:pt x="653" y="449"/>
                </a:moveTo>
                <a:lnTo>
                  <a:pt x="653" y="449"/>
                </a:lnTo>
                <a:lnTo>
                  <a:pt x="654" y="446"/>
                </a:lnTo>
                <a:lnTo>
                  <a:pt x="654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6"/>
                </a:lnTo>
                <a:lnTo>
                  <a:pt x="653" y="448"/>
                </a:lnTo>
                <a:lnTo>
                  <a:pt x="653" y="449"/>
                </a:lnTo>
                <a:lnTo>
                  <a:pt x="653" y="449"/>
                </a:lnTo>
                <a:close/>
                <a:moveTo>
                  <a:pt x="681" y="451"/>
                </a:moveTo>
                <a:lnTo>
                  <a:pt x="681" y="451"/>
                </a:lnTo>
                <a:lnTo>
                  <a:pt x="685" y="448"/>
                </a:lnTo>
                <a:lnTo>
                  <a:pt x="685" y="445"/>
                </a:lnTo>
                <a:lnTo>
                  <a:pt x="685" y="445"/>
                </a:lnTo>
                <a:lnTo>
                  <a:pt x="685" y="445"/>
                </a:lnTo>
                <a:lnTo>
                  <a:pt x="683" y="446"/>
                </a:lnTo>
                <a:lnTo>
                  <a:pt x="681" y="451"/>
                </a:lnTo>
                <a:lnTo>
                  <a:pt x="681" y="451"/>
                </a:lnTo>
                <a:close/>
                <a:moveTo>
                  <a:pt x="67" y="469"/>
                </a:moveTo>
                <a:lnTo>
                  <a:pt x="67" y="469"/>
                </a:lnTo>
                <a:lnTo>
                  <a:pt x="69" y="463"/>
                </a:lnTo>
                <a:lnTo>
                  <a:pt x="69" y="459"/>
                </a:lnTo>
                <a:lnTo>
                  <a:pt x="69" y="445"/>
                </a:lnTo>
                <a:lnTo>
                  <a:pt x="69" y="445"/>
                </a:lnTo>
                <a:lnTo>
                  <a:pt x="65" y="446"/>
                </a:lnTo>
                <a:lnTo>
                  <a:pt x="64" y="446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1" y="451"/>
                </a:lnTo>
                <a:lnTo>
                  <a:pt x="61" y="459"/>
                </a:lnTo>
                <a:lnTo>
                  <a:pt x="62" y="466"/>
                </a:lnTo>
                <a:lnTo>
                  <a:pt x="64" y="468"/>
                </a:lnTo>
                <a:lnTo>
                  <a:pt x="67" y="469"/>
                </a:lnTo>
                <a:lnTo>
                  <a:pt x="67" y="469"/>
                </a:lnTo>
                <a:close/>
                <a:moveTo>
                  <a:pt x="113" y="457"/>
                </a:moveTo>
                <a:lnTo>
                  <a:pt x="113" y="457"/>
                </a:lnTo>
                <a:lnTo>
                  <a:pt x="116" y="456"/>
                </a:lnTo>
                <a:lnTo>
                  <a:pt x="117" y="454"/>
                </a:lnTo>
                <a:lnTo>
                  <a:pt x="117" y="454"/>
                </a:lnTo>
                <a:lnTo>
                  <a:pt x="114" y="449"/>
                </a:lnTo>
                <a:lnTo>
                  <a:pt x="111" y="445"/>
                </a:lnTo>
                <a:lnTo>
                  <a:pt x="111" y="445"/>
                </a:lnTo>
                <a:lnTo>
                  <a:pt x="111" y="451"/>
                </a:lnTo>
                <a:lnTo>
                  <a:pt x="113" y="457"/>
                </a:lnTo>
                <a:lnTo>
                  <a:pt x="113" y="457"/>
                </a:lnTo>
                <a:close/>
                <a:moveTo>
                  <a:pt x="244" y="446"/>
                </a:moveTo>
                <a:lnTo>
                  <a:pt x="244" y="446"/>
                </a:lnTo>
                <a:lnTo>
                  <a:pt x="247" y="451"/>
                </a:lnTo>
                <a:lnTo>
                  <a:pt x="250" y="452"/>
                </a:lnTo>
                <a:lnTo>
                  <a:pt x="253" y="454"/>
                </a:lnTo>
                <a:lnTo>
                  <a:pt x="253" y="454"/>
                </a:lnTo>
                <a:lnTo>
                  <a:pt x="255" y="451"/>
                </a:lnTo>
                <a:lnTo>
                  <a:pt x="255" y="449"/>
                </a:lnTo>
                <a:lnTo>
                  <a:pt x="253" y="445"/>
                </a:lnTo>
                <a:lnTo>
                  <a:pt x="253" y="445"/>
                </a:lnTo>
                <a:lnTo>
                  <a:pt x="248" y="445"/>
                </a:lnTo>
                <a:lnTo>
                  <a:pt x="244" y="446"/>
                </a:lnTo>
                <a:lnTo>
                  <a:pt x="244" y="446"/>
                </a:lnTo>
                <a:close/>
                <a:moveTo>
                  <a:pt x="87" y="454"/>
                </a:moveTo>
                <a:lnTo>
                  <a:pt x="87" y="454"/>
                </a:lnTo>
                <a:lnTo>
                  <a:pt x="88" y="452"/>
                </a:lnTo>
                <a:lnTo>
                  <a:pt x="88" y="449"/>
                </a:lnTo>
                <a:lnTo>
                  <a:pt x="88" y="446"/>
                </a:lnTo>
                <a:lnTo>
                  <a:pt x="87" y="445"/>
                </a:lnTo>
                <a:lnTo>
                  <a:pt x="87" y="445"/>
                </a:lnTo>
                <a:lnTo>
                  <a:pt x="87" y="454"/>
                </a:lnTo>
                <a:lnTo>
                  <a:pt x="87" y="454"/>
                </a:lnTo>
                <a:close/>
                <a:moveTo>
                  <a:pt x="215" y="452"/>
                </a:moveTo>
                <a:lnTo>
                  <a:pt x="215" y="452"/>
                </a:lnTo>
                <a:lnTo>
                  <a:pt x="219" y="465"/>
                </a:lnTo>
                <a:lnTo>
                  <a:pt x="219" y="465"/>
                </a:lnTo>
                <a:lnTo>
                  <a:pt x="224" y="462"/>
                </a:lnTo>
                <a:lnTo>
                  <a:pt x="227" y="457"/>
                </a:lnTo>
                <a:lnTo>
                  <a:pt x="227" y="457"/>
                </a:lnTo>
                <a:lnTo>
                  <a:pt x="224" y="446"/>
                </a:lnTo>
                <a:lnTo>
                  <a:pt x="224" y="446"/>
                </a:lnTo>
                <a:lnTo>
                  <a:pt x="218" y="449"/>
                </a:lnTo>
                <a:lnTo>
                  <a:pt x="215" y="452"/>
                </a:lnTo>
                <a:lnTo>
                  <a:pt x="215" y="452"/>
                </a:lnTo>
                <a:close/>
                <a:moveTo>
                  <a:pt x="503" y="449"/>
                </a:moveTo>
                <a:lnTo>
                  <a:pt x="503" y="449"/>
                </a:lnTo>
                <a:lnTo>
                  <a:pt x="503" y="459"/>
                </a:lnTo>
                <a:lnTo>
                  <a:pt x="505" y="463"/>
                </a:lnTo>
                <a:lnTo>
                  <a:pt x="506" y="466"/>
                </a:lnTo>
                <a:lnTo>
                  <a:pt x="506" y="466"/>
                </a:lnTo>
                <a:lnTo>
                  <a:pt x="511" y="465"/>
                </a:lnTo>
                <a:lnTo>
                  <a:pt x="514" y="462"/>
                </a:lnTo>
                <a:lnTo>
                  <a:pt x="520" y="454"/>
                </a:lnTo>
                <a:lnTo>
                  <a:pt x="520" y="454"/>
                </a:lnTo>
                <a:lnTo>
                  <a:pt x="517" y="449"/>
                </a:lnTo>
                <a:lnTo>
                  <a:pt x="514" y="448"/>
                </a:lnTo>
                <a:lnTo>
                  <a:pt x="509" y="448"/>
                </a:lnTo>
                <a:lnTo>
                  <a:pt x="503" y="449"/>
                </a:lnTo>
                <a:lnTo>
                  <a:pt x="503" y="449"/>
                </a:lnTo>
                <a:close/>
                <a:moveTo>
                  <a:pt x="146" y="451"/>
                </a:moveTo>
                <a:lnTo>
                  <a:pt x="146" y="451"/>
                </a:lnTo>
                <a:lnTo>
                  <a:pt x="149" y="451"/>
                </a:lnTo>
                <a:lnTo>
                  <a:pt x="149" y="449"/>
                </a:lnTo>
                <a:lnTo>
                  <a:pt x="149" y="448"/>
                </a:lnTo>
                <a:lnTo>
                  <a:pt x="149" y="446"/>
                </a:lnTo>
                <a:lnTo>
                  <a:pt x="149" y="446"/>
                </a:lnTo>
                <a:lnTo>
                  <a:pt x="146" y="451"/>
                </a:lnTo>
                <a:lnTo>
                  <a:pt x="146" y="451"/>
                </a:lnTo>
                <a:close/>
                <a:moveTo>
                  <a:pt x="230" y="454"/>
                </a:moveTo>
                <a:lnTo>
                  <a:pt x="230" y="454"/>
                </a:lnTo>
                <a:lnTo>
                  <a:pt x="233" y="451"/>
                </a:lnTo>
                <a:lnTo>
                  <a:pt x="235" y="449"/>
                </a:lnTo>
                <a:lnTo>
                  <a:pt x="235" y="449"/>
                </a:lnTo>
                <a:lnTo>
                  <a:pt x="233" y="448"/>
                </a:lnTo>
                <a:lnTo>
                  <a:pt x="230" y="446"/>
                </a:lnTo>
                <a:lnTo>
                  <a:pt x="230" y="446"/>
                </a:lnTo>
                <a:lnTo>
                  <a:pt x="230" y="448"/>
                </a:lnTo>
                <a:lnTo>
                  <a:pt x="230" y="449"/>
                </a:lnTo>
                <a:lnTo>
                  <a:pt x="230" y="454"/>
                </a:lnTo>
                <a:lnTo>
                  <a:pt x="230" y="454"/>
                </a:lnTo>
                <a:close/>
                <a:moveTo>
                  <a:pt x="277" y="457"/>
                </a:moveTo>
                <a:lnTo>
                  <a:pt x="277" y="457"/>
                </a:lnTo>
                <a:lnTo>
                  <a:pt x="280" y="457"/>
                </a:lnTo>
                <a:lnTo>
                  <a:pt x="282" y="459"/>
                </a:lnTo>
                <a:lnTo>
                  <a:pt x="282" y="459"/>
                </a:lnTo>
                <a:lnTo>
                  <a:pt x="279" y="451"/>
                </a:lnTo>
                <a:lnTo>
                  <a:pt x="277" y="448"/>
                </a:lnTo>
                <a:lnTo>
                  <a:pt x="274" y="446"/>
                </a:lnTo>
                <a:lnTo>
                  <a:pt x="274" y="446"/>
                </a:lnTo>
                <a:lnTo>
                  <a:pt x="276" y="452"/>
                </a:lnTo>
                <a:lnTo>
                  <a:pt x="277" y="457"/>
                </a:lnTo>
                <a:lnTo>
                  <a:pt x="277" y="457"/>
                </a:lnTo>
                <a:close/>
                <a:moveTo>
                  <a:pt x="168" y="456"/>
                </a:moveTo>
                <a:lnTo>
                  <a:pt x="168" y="456"/>
                </a:lnTo>
                <a:lnTo>
                  <a:pt x="169" y="454"/>
                </a:lnTo>
                <a:lnTo>
                  <a:pt x="169" y="452"/>
                </a:lnTo>
                <a:lnTo>
                  <a:pt x="169" y="448"/>
                </a:lnTo>
                <a:lnTo>
                  <a:pt x="169" y="448"/>
                </a:lnTo>
                <a:lnTo>
                  <a:pt x="166" y="448"/>
                </a:lnTo>
                <a:lnTo>
                  <a:pt x="166" y="448"/>
                </a:lnTo>
                <a:lnTo>
                  <a:pt x="166" y="452"/>
                </a:lnTo>
                <a:lnTo>
                  <a:pt x="168" y="456"/>
                </a:lnTo>
                <a:lnTo>
                  <a:pt x="168" y="456"/>
                </a:lnTo>
                <a:close/>
                <a:moveTo>
                  <a:pt x="442" y="452"/>
                </a:moveTo>
                <a:lnTo>
                  <a:pt x="442" y="452"/>
                </a:lnTo>
                <a:lnTo>
                  <a:pt x="444" y="454"/>
                </a:lnTo>
                <a:lnTo>
                  <a:pt x="444" y="454"/>
                </a:lnTo>
                <a:lnTo>
                  <a:pt x="444" y="449"/>
                </a:lnTo>
                <a:lnTo>
                  <a:pt x="444" y="448"/>
                </a:lnTo>
                <a:lnTo>
                  <a:pt x="442" y="448"/>
                </a:lnTo>
                <a:lnTo>
                  <a:pt x="442" y="448"/>
                </a:lnTo>
                <a:lnTo>
                  <a:pt x="442" y="449"/>
                </a:lnTo>
                <a:lnTo>
                  <a:pt x="442" y="452"/>
                </a:lnTo>
                <a:lnTo>
                  <a:pt x="442" y="452"/>
                </a:lnTo>
                <a:close/>
                <a:moveTo>
                  <a:pt x="177" y="468"/>
                </a:moveTo>
                <a:lnTo>
                  <a:pt x="177" y="468"/>
                </a:lnTo>
                <a:lnTo>
                  <a:pt x="184" y="469"/>
                </a:lnTo>
                <a:lnTo>
                  <a:pt x="187" y="469"/>
                </a:lnTo>
                <a:lnTo>
                  <a:pt x="189" y="468"/>
                </a:lnTo>
                <a:lnTo>
                  <a:pt x="189" y="468"/>
                </a:lnTo>
                <a:lnTo>
                  <a:pt x="187" y="463"/>
                </a:lnTo>
                <a:lnTo>
                  <a:pt x="187" y="459"/>
                </a:lnTo>
                <a:lnTo>
                  <a:pt x="186" y="454"/>
                </a:lnTo>
                <a:lnTo>
                  <a:pt x="186" y="448"/>
                </a:lnTo>
                <a:lnTo>
                  <a:pt x="186" y="448"/>
                </a:lnTo>
                <a:lnTo>
                  <a:pt x="180" y="451"/>
                </a:lnTo>
                <a:lnTo>
                  <a:pt x="177" y="456"/>
                </a:lnTo>
                <a:lnTo>
                  <a:pt x="175" y="462"/>
                </a:lnTo>
                <a:lnTo>
                  <a:pt x="177" y="468"/>
                </a:lnTo>
                <a:lnTo>
                  <a:pt x="177" y="468"/>
                </a:lnTo>
                <a:close/>
                <a:moveTo>
                  <a:pt x="395" y="465"/>
                </a:moveTo>
                <a:lnTo>
                  <a:pt x="395" y="465"/>
                </a:lnTo>
                <a:lnTo>
                  <a:pt x="399" y="462"/>
                </a:lnTo>
                <a:lnTo>
                  <a:pt x="404" y="457"/>
                </a:lnTo>
                <a:lnTo>
                  <a:pt x="404" y="457"/>
                </a:lnTo>
                <a:lnTo>
                  <a:pt x="389" y="448"/>
                </a:lnTo>
                <a:lnTo>
                  <a:pt x="389" y="448"/>
                </a:lnTo>
                <a:lnTo>
                  <a:pt x="389" y="449"/>
                </a:lnTo>
                <a:lnTo>
                  <a:pt x="389" y="452"/>
                </a:lnTo>
                <a:lnTo>
                  <a:pt x="390" y="456"/>
                </a:lnTo>
                <a:lnTo>
                  <a:pt x="393" y="460"/>
                </a:lnTo>
                <a:lnTo>
                  <a:pt x="395" y="465"/>
                </a:lnTo>
                <a:lnTo>
                  <a:pt x="395" y="465"/>
                </a:lnTo>
                <a:close/>
                <a:moveTo>
                  <a:pt x="476" y="452"/>
                </a:moveTo>
                <a:lnTo>
                  <a:pt x="476" y="452"/>
                </a:lnTo>
                <a:lnTo>
                  <a:pt x="476" y="449"/>
                </a:lnTo>
                <a:lnTo>
                  <a:pt x="473" y="448"/>
                </a:lnTo>
                <a:lnTo>
                  <a:pt x="473" y="448"/>
                </a:lnTo>
                <a:lnTo>
                  <a:pt x="474" y="451"/>
                </a:lnTo>
                <a:lnTo>
                  <a:pt x="474" y="452"/>
                </a:lnTo>
                <a:lnTo>
                  <a:pt x="476" y="452"/>
                </a:lnTo>
                <a:lnTo>
                  <a:pt x="476" y="452"/>
                </a:lnTo>
                <a:close/>
                <a:moveTo>
                  <a:pt x="540" y="459"/>
                </a:moveTo>
                <a:lnTo>
                  <a:pt x="540" y="459"/>
                </a:lnTo>
                <a:lnTo>
                  <a:pt x="543" y="457"/>
                </a:lnTo>
                <a:lnTo>
                  <a:pt x="544" y="454"/>
                </a:lnTo>
                <a:lnTo>
                  <a:pt x="543" y="451"/>
                </a:lnTo>
                <a:lnTo>
                  <a:pt x="541" y="449"/>
                </a:lnTo>
                <a:lnTo>
                  <a:pt x="540" y="448"/>
                </a:lnTo>
                <a:lnTo>
                  <a:pt x="540" y="448"/>
                </a:lnTo>
                <a:lnTo>
                  <a:pt x="538" y="451"/>
                </a:lnTo>
                <a:lnTo>
                  <a:pt x="538" y="452"/>
                </a:lnTo>
                <a:lnTo>
                  <a:pt x="540" y="459"/>
                </a:lnTo>
                <a:lnTo>
                  <a:pt x="540" y="459"/>
                </a:lnTo>
                <a:close/>
                <a:moveTo>
                  <a:pt x="685" y="459"/>
                </a:moveTo>
                <a:lnTo>
                  <a:pt x="685" y="459"/>
                </a:lnTo>
                <a:lnTo>
                  <a:pt x="686" y="460"/>
                </a:lnTo>
                <a:lnTo>
                  <a:pt x="689" y="460"/>
                </a:lnTo>
                <a:lnTo>
                  <a:pt x="689" y="460"/>
                </a:lnTo>
                <a:lnTo>
                  <a:pt x="691" y="456"/>
                </a:lnTo>
                <a:lnTo>
                  <a:pt x="691" y="452"/>
                </a:lnTo>
                <a:lnTo>
                  <a:pt x="689" y="448"/>
                </a:lnTo>
                <a:lnTo>
                  <a:pt x="689" y="448"/>
                </a:lnTo>
                <a:lnTo>
                  <a:pt x="688" y="454"/>
                </a:lnTo>
                <a:lnTo>
                  <a:pt x="685" y="459"/>
                </a:lnTo>
                <a:lnTo>
                  <a:pt x="685" y="459"/>
                </a:lnTo>
                <a:close/>
                <a:moveTo>
                  <a:pt x="191" y="449"/>
                </a:moveTo>
                <a:lnTo>
                  <a:pt x="191" y="449"/>
                </a:lnTo>
                <a:lnTo>
                  <a:pt x="192" y="469"/>
                </a:lnTo>
                <a:lnTo>
                  <a:pt x="192" y="469"/>
                </a:lnTo>
                <a:lnTo>
                  <a:pt x="198" y="466"/>
                </a:lnTo>
                <a:lnTo>
                  <a:pt x="203" y="462"/>
                </a:lnTo>
                <a:lnTo>
                  <a:pt x="204" y="456"/>
                </a:lnTo>
                <a:lnTo>
                  <a:pt x="204" y="452"/>
                </a:lnTo>
                <a:lnTo>
                  <a:pt x="204" y="449"/>
                </a:lnTo>
                <a:lnTo>
                  <a:pt x="204" y="449"/>
                </a:lnTo>
                <a:lnTo>
                  <a:pt x="197" y="449"/>
                </a:lnTo>
                <a:lnTo>
                  <a:pt x="191" y="449"/>
                </a:lnTo>
                <a:lnTo>
                  <a:pt x="191" y="449"/>
                </a:lnTo>
                <a:close/>
                <a:moveTo>
                  <a:pt x="427" y="449"/>
                </a:moveTo>
                <a:lnTo>
                  <a:pt x="427" y="449"/>
                </a:lnTo>
                <a:lnTo>
                  <a:pt x="428" y="452"/>
                </a:lnTo>
                <a:lnTo>
                  <a:pt x="430" y="456"/>
                </a:lnTo>
                <a:lnTo>
                  <a:pt x="431" y="457"/>
                </a:lnTo>
                <a:lnTo>
                  <a:pt x="433" y="460"/>
                </a:lnTo>
                <a:lnTo>
                  <a:pt x="433" y="460"/>
                </a:lnTo>
                <a:lnTo>
                  <a:pt x="436" y="459"/>
                </a:lnTo>
                <a:lnTo>
                  <a:pt x="439" y="457"/>
                </a:lnTo>
                <a:lnTo>
                  <a:pt x="439" y="457"/>
                </a:lnTo>
                <a:lnTo>
                  <a:pt x="438" y="456"/>
                </a:lnTo>
                <a:lnTo>
                  <a:pt x="438" y="452"/>
                </a:lnTo>
                <a:lnTo>
                  <a:pt x="438" y="452"/>
                </a:lnTo>
                <a:lnTo>
                  <a:pt x="427" y="449"/>
                </a:lnTo>
                <a:lnTo>
                  <a:pt x="427" y="449"/>
                </a:lnTo>
                <a:close/>
                <a:moveTo>
                  <a:pt x="572" y="449"/>
                </a:moveTo>
                <a:lnTo>
                  <a:pt x="572" y="449"/>
                </a:lnTo>
                <a:lnTo>
                  <a:pt x="572" y="454"/>
                </a:lnTo>
                <a:lnTo>
                  <a:pt x="572" y="460"/>
                </a:lnTo>
                <a:lnTo>
                  <a:pt x="572" y="460"/>
                </a:lnTo>
                <a:lnTo>
                  <a:pt x="575" y="460"/>
                </a:lnTo>
                <a:lnTo>
                  <a:pt x="576" y="462"/>
                </a:lnTo>
                <a:lnTo>
                  <a:pt x="576" y="462"/>
                </a:lnTo>
                <a:lnTo>
                  <a:pt x="578" y="452"/>
                </a:lnTo>
                <a:lnTo>
                  <a:pt x="576" y="449"/>
                </a:lnTo>
                <a:lnTo>
                  <a:pt x="572" y="449"/>
                </a:lnTo>
                <a:lnTo>
                  <a:pt x="572" y="449"/>
                </a:lnTo>
                <a:close/>
                <a:moveTo>
                  <a:pt x="128" y="463"/>
                </a:moveTo>
                <a:lnTo>
                  <a:pt x="128" y="463"/>
                </a:lnTo>
                <a:lnTo>
                  <a:pt x="134" y="460"/>
                </a:lnTo>
                <a:lnTo>
                  <a:pt x="139" y="454"/>
                </a:lnTo>
                <a:lnTo>
                  <a:pt x="139" y="454"/>
                </a:lnTo>
                <a:lnTo>
                  <a:pt x="137" y="452"/>
                </a:lnTo>
                <a:lnTo>
                  <a:pt x="136" y="451"/>
                </a:lnTo>
                <a:lnTo>
                  <a:pt x="133" y="451"/>
                </a:lnTo>
                <a:lnTo>
                  <a:pt x="131" y="451"/>
                </a:lnTo>
                <a:lnTo>
                  <a:pt x="128" y="454"/>
                </a:lnTo>
                <a:lnTo>
                  <a:pt x="128" y="456"/>
                </a:lnTo>
                <a:lnTo>
                  <a:pt x="126" y="459"/>
                </a:lnTo>
                <a:lnTo>
                  <a:pt x="128" y="463"/>
                </a:lnTo>
                <a:lnTo>
                  <a:pt x="128" y="463"/>
                </a:lnTo>
                <a:close/>
                <a:moveTo>
                  <a:pt x="634" y="456"/>
                </a:moveTo>
                <a:lnTo>
                  <a:pt x="634" y="456"/>
                </a:lnTo>
                <a:lnTo>
                  <a:pt x="634" y="457"/>
                </a:lnTo>
                <a:lnTo>
                  <a:pt x="633" y="457"/>
                </a:lnTo>
                <a:lnTo>
                  <a:pt x="631" y="457"/>
                </a:lnTo>
                <a:lnTo>
                  <a:pt x="631" y="457"/>
                </a:lnTo>
                <a:lnTo>
                  <a:pt x="631" y="474"/>
                </a:lnTo>
                <a:lnTo>
                  <a:pt x="631" y="483"/>
                </a:lnTo>
                <a:lnTo>
                  <a:pt x="631" y="491"/>
                </a:lnTo>
                <a:lnTo>
                  <a:pt x="631" y="491"/>
                </a:lnTo>
                <a:lnTo>
                  <a:pt x="637" y="481"/>
                </a:lnTo>
                <a:lnTo>
                  <a:pt x="642" y="471"/>
                </a:lnTo>
                <a:lnTo>
                  <a:pt x="646" y="460"/>
                </a:lnTo>
                <a:lnTo>
                  <a:pt x="648" y="456"/>
                </a:lnTo>
                <a:lnTo>
                  <a:pt x="648" y="449"/>
                </a:lnTo>
                <a:lnTo>
                  <a:pt x="648" y="449"/>
                </a:lnTo>
                <a:lnTo>
                  <a:pt x="645" y="456"/>
                </a:lnTo>
                <a:lnTo>
                  <a:pt x="642" y="459"/>
                </a:lnTo>
                <a:lnTo>
                  <a:pt x="637" y="459"/>
                </a:lnTo>
                <a:lnTo>
                  <a:pt x="636" y="459"/>
                </a:lnTo>
                <a:lnTo>
                  <a:pt x="634" y="456"/>
                </a:lnTo>
                <a:lnTo>
                  <a:pt x="634" y="456"/>
                </a:lnTo>
                <a:close/>
                <a:moveTo>
                  <a:pt x="730" y="480"/>
                </a:moveTo>
                <a:lnTo>
                  <a:pt x="730" y="480"/>
                </a:lnTo>
                <a:lnTo>
                  <a:pt x="733" y="481"/>
                </a:lnTo>
                <a:lnTo>
                  <a:pt x="733" y="481"/>
                </a:lnTo>
                <a:lnTo>
                  <a:pt x="736" y="474"/>
                </a:lnTo>
                <a:lnTo>
                  <a:pt x="736" y="466"/>
                </a:lnTo>
                <a:lnTo>
                  <a:pt x="735" y="449"/>
                </a:lnTo>
                <a:lnTo>
                  <a:pt x="735" y="449"/>
                </a:lnTo>
                <a:lnTo>
                  <a:pt x="733" y="457"/>
                </a:lnTo>
                <a:lnTo>
                  <a:pt x="732" y="465"/>
                </a:lnTo>
                <a:lnTo>
                  <a:pt x="730" y="480"/>
                </a:lnTo>
                <a:lnTo>
                  <a:pt x="730" y="480"/>
                </a:lnTo>
                <a:close/>
                <a:moveTo>
                  <a:pt x="23" y="452"/>
                </a:moveTo>
                <a:lnTo>
                  <a:pt x="23" y="452"/>
                </a:lnTo>
                <a:lnTo>
                  <a:pt x="26" y="452"/>
                </a:lnTo>
                <a:lnTo>
                  <a:pt x="27" y="454"/>
                </a:lnTo>
                <a:lnTo>
                  <a:pt x="27" y="454"/>
                </a:lnTo>
                <a:lnTo>
                  <a:pt x="27" y="451"/>
                </a:lnTo>
                <a:lnTo>
                  <a:pt x="24" y="451"/>
                </a:lnTo>
                <a:lnTo>
                  <a:pt x="24" y="451"/>
                </a:lnTo>
                <a:lnTo>
                  <a:pt x="23" y="452"/>
                </a:lnTo>
                <a:lnTo>
                  <a:pt x="23" y="452"/>
                </a:lnTo>
                <a:close/>
                <a:moveTo>
                  <a:pt x="341" y="454"/>
                </a:moveTo>
                <a:lnTo>
                  <a:pt x="341" y="454"/>
                </a:lnTo>
                <a:lnTo>
                  <a:pt x="343" y="454"/>
                </a:lnTo>
                <a:lnTo>
                  <a:pt x="343" y="454"/>
                </a:lnTo>
                <a:lnTo>
                  <a:pt x="341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52"/>
                </a:lnTo>
                <a:lnTo>
                  <a:pt x="340" y="454"/>
                </a:lnTo>
                <a:lnTo>
                  <a:pt x="341" y="454"/>
                </a:lnTo>
                <a:lnTo>
                  <a:pt x="341" y="454"/>
                </a:lnTo>
                <a:close/>
                <a:moveTo>
                  <a:pt x="416" y="460"/>
                </a:moveTo>
                <a:lnTo>
                  <a:pt x="416" y="460"/>
                </a:lnTo>
                <a:lnTo>
                  <a:pt x="413" y="456"/>
                </a:lnTo>
                <a:lnTo>
                  <a:pt x="412" y="451"/>
                </a:lnTo>
                <a:lnTo>
                  <a:pt x="412" y="451"/>
                </a:lnTo>
                <a:lnTo>
                  <a:pt x="412" y="457"/>
                </a:lnTo>
                <a:lnTo>
                  <a:pt x="413" y="459"/>
                </a:lnTo>
                <a:lnTo>
                  <a:pt x="416" y="460"/>
                </a:lnTo>
                <a:lnTo>
                  <a:pt x="416" y="460"/>
                </a:lnTo>
                <a:close/>
                <a:moveTo>
                  <a:pt x="495" y="462"/>
                </a:moveTo>
                <a:lnTo>
                  <a:pt x="495" y="462"/>
                </a:lnTo>
                <a:lnTo>
                  <a:pt x="497" y="463"/>
                </a:lnTo>
                <a:lnTo>
                  <a:pt x="499" y="463"/>
                </a:lnTo>
                <a:lnTo>
                  <a:pt x="500" y="463"/>
                </a:lnTo>
                <a:lnTo>
                  <a:pt x="500" y="463"/>
                </a:lnTo>
                <a:lnTo>
                  <a:pt x="499" y="460"/>
                </a:lnTo>
                <a:lnTo>
                  <a:pt x="499" y="457"/>
                </a:lnTo>
                <a:lnTo>
                  <a:pt x="499" y="452"/>
                </a:lnTo>
                <a:lnTo>
                  <a:pt x="497" y="451"/>
                </a:lnTo>
                <a:lnTo>
                  <a:pt x="497" y="451"/>
                </a:lnTo>
                <a:lnTo>
                  <a:pt x="495" y="452"/>
                </a:lnTo>
                <a:lnTo>
                  <a:pt x="495" y="454"/>
                </a:lnTo>
                <a:lnTo>
                  <a:pt x="495" y="462"/>
                </a:lnTo>
                <a:lnTo>
                  <a:pt x="495" y="462"/>
                </a:lnTo>
                <a:close/>
                <a:moveTo>
                  <a:pt x="659" y="481"/>
                </a:moveTo>
                <a:lnTo>
                  <a:pt x="659" y="481"/>
                </a:lnTo>
                <a:lnTo>
                  <a:pt x="662" y="480"/>
                </a:lnTo>
                <a:lnTo>
                  <a:pt x="665" y="477"/>
                </a:lnTo>
                <a:lnTo>
                  <a:pt x="668" y="468"/>
                </a:lnTo>
                <a:lnTo>
                  <a:pt x="669" y="459"/>
                </a:lnTo>
                <a:lnTo>
                  <a:pt x="668" y="451"/>
                </a:lnTo>
                <a:lnTo>
                  <a:pt x="668" y="451"/>
                </a:lnTo>
                <a:lnTo>
                  <a:pt x="666" y="460"/>
                </a:lnTo>
                <a:lnTo>
                  <a:pt x="663" y="466"/>
                </a:lnTo>
                <a:lnTo>
                  <a:pt x="660" y="474"/>
                </a:lnTo>
                <a:lnTo>
                  <a:pt x="659" y="481"/>
                </a:lnTo>
                <a:lnTo>
                  <a:pt x="659" y="481"/>
                </a:lnTo>
                <a:close/>
                <a:moveTo>
                  <a:pt x="677" y="463"/>
                </a:moveTo>
                <a:lnTo>
                  <a:pt x="677" y="463"/>
                </a:lnTo>
                <a:lnTo>
                  <a:pt x="678" y="460"/>
                </a:lnTo>
                <a:lnTo>
                  <a:pt x="677" y="457"/>
                </a:lnTo>
                <a:lnTo>
                  <a:pt x="677" y="454"/>
                </a:lnTo>
                <a:lnTo>
                  <a:pt x="678" y="451"/>
                </a:lnTo>
                <a:lnTo>
                  <a:pt x="678" y="451"/>
                </a:lnTo>
                <a:lnTo>
                  <a:pt x="675" y="451"/>
                </a:lnTo>
                <a:lnTo>
                  <a:pt x="675" y="451"/>
                </a:lnTo>
                <a:lnTo>
                  <a:pt x="675" y="459"/>
                </a:lnTo>
                <a:lnTo>
                  <a:pt x="675" y="462"/>
                </a:lnTo>
                <a:lnTo>
                  <a:pt x="677" y="463"/>
                </a:lnTo>
                <a:lnTo>
                  <a:pt x="677" y="463"/>
                </a:lnTo>
                <a:close/>
                <a:moveTo>
                  <a:pt x="157" y="460"/>
                </a:moveTo>
                <a:lnTo>
                  <a:pt x="157" y="460"/>
                </a:lnTo>
                <a:lnTo>
                  <a:pt x="157" y="456"/>
                </a:lnTo>
                <a:lnTo>
                  <a:pt x="157" y="452"/>
                </a:lnTo>
                <a:lnTo>
                  <a:pt x="157" y="452"/>
                </a:lnTo>
                <a:lnTo>
                  <a:pt x="157" y="452"/>
                </a:lnTo>
                <a:lnTo>
                  <a:pt x="154" y="454"/>
                </a:lnTo>
                <a:lnTo>
                  <a:pt x="154" y="456"/>
                </a:lnTo>
                <a:lnTo>
                  <a:pt x="154" y="459"/>
                </a:lnTo>
                <a:lnTo>
                  <a:pt x="157" y="460"/>
                </a:lnTo>
                <a:lnTo>
                  <a:pt x="157" y="460"/>
                </a:lnTo>
                <a:close/>
                <a:moveTo>
                  <a:pt x="232" y="465"/>
                </a:moveTo>
                <a:lnTo>
                  <a:pt x="232" y="465"/>
                </a:lnTo>
                <a:lnTo>
                  <a:pt x="238" y="466"/>
                </a:lnTo>
                <a:lnTo>
                  <a:pt x="244" y="465"/>
                </a:lnTo>
                <a:lnTo>
                  <a:pt x="244" y="465"/>
                </a:lnTo>
                <a:lnTo>
                  <a:pt x="242" y="457"/>
                </a:lnTo>
                <a:lnTo>
                  <a:pt x="238" y="452"/>
                </a:lnTo>
                <a:lnTo>
                  <a:pt x="238" y="452"/>
                </a:lnTo>
                <a:lnTo>
                  <a:pt x="233" y="457"/>
                </a:lnTo>
                <a:lnTo>
                  <a:pt x="232" y="460"/>
                </a:lnTo>
                <a:lnTo>
                  <a:pt x="232" y="465"/>
                </a:lnTo>
                <a:lnTo>
                  <a:pt x="232" y="465"/>
                </a:lnTo>
                <a:close/>
                <a:moveTo>
                  <a:pt x="332" y="466"/>
                </a:moveTo>
                <a:lnTo>
                  <a:pt x="332" y="466"/>
                </a:lnTo>
                <a:lnTo>
                  <a:pt x="331" y="459"/>
                </a:lnTo>
                <a:lnTo>
                  <a:pt x="329" y="454"/>
                </a:lnTo>
                <a:lnTo>
                  <a:pt x="326" y="452"/>
                </a:lnTo>
                <a:lnTo>
                  <a:pt x="326" y="452"/>
                </a:lnTo>
                <a:lnTo>
                  <a:pt x="326" y="462"/>
                </a:lnTo>
                <a:lnTo>
                  <a:pt x="328" y="466"/>
                </a:lnTo>
                <a:lnTo>
                  <a:pt x="329" y="466"/>
                </a:lnTo>
                <a:lnTo>
                  <a:pt x="332" y="466"/>
                </a:lnTo>
                <a:lnTo>
                  <a:pt x="332" y="466"/>
                </a:lnTo>
                <a:close/>
                <a:moveTo>
                  <a:pt x="592" y="456"/>
                </a:moveTo>
                <a:lnTo>
                  <a:pt x="592" y="456"/>
                </a:lnTo>
                <a:lnTo>
                  <a:pt x="592" y="452"/>
                </a:lnTo>
                <a:lnTo>
                  <a:pt x="590" y="452"/>
                </a:lnTo>
                <a:lnTo>
                  <a:pt x="590" y="452"/>
                </a:lnTo>
                <a:lnTo>
                  <a:pt x="588" y="452"/>
                </a:lnTo>
                <a:lnTo>
                  <a:pt x="588" y="454"/>
                </a:lnTo>
                <a:lnTo>
                  <a:pt x="592" y="456"/>
                </a:lnTo>
                <a:lnTo>
                  <a:pt x="592" y="456"/>
                </a:lnTo>
                <a:close/>
                <a:moveTo>
                  <a:pt x="259" y="459"/>
                </a:moveTo>
                <a:lnTo>
                  <a:pt x="259" y="459"/>
                </a:lnTo>
                <a:lnTo>
                  <a:pt x="273" y="465"/>
                </a:lnTo>
                <a:lnTo>
                  <a:pt x="273" y="465"/>
                </a:lnTo>
                <a:lnTo>
                  <a:pt x="271" y="460"/>
                </a:lnTo>
                <a:lnTo>
                  <a:pt x="267" y="457"/>
                </a:lnTo>
                <a:lnTo>
                  <a:pt x="262" y="456"/>
                </a:lnTo>
                <a:lnTo>
                  <a:pt x="259" y="452"/>
                </a:lnTo>
                <a:lnTo>
                  <a:pt x="259" y="452"/>
                </a:lnTo>
                <a:lnTo>
                  <a:pt x="259" y="459"/>
                </a:lnTo>
                <a:lnTo>
                  <a:pt x="259" y="459"/>
                </a:lnTo>
                <a:close/>
                <a:moveTo>
                  <a:pt x="340" y="468"/>
                </a:moveTo>
                <a:lnTo>
                  <a:pt x="340" y="468"/>
                </a:lnTo>
                <a:lnTo>
                  <a:pt x="343" y="466"/>
                </a:lnTo>
                <a:lnTo>
                  <a:pt x="346" y="463"/>
                </a:lnTo>
                <a:lnTo>
                  <a:pt x="352" y="459"/>
                </a:lnTo>
                <a:lnTo>
                  <a:pt x="352" y="459"/>
                </a:lnTo>
                <a:lnTo>
                  <a:pt x="352" y="457"/>
                </a:lnTo>
                <a:lnTo>
                  <a:pt x="351" y="454"/>
                </a:lnTo>
                <a:lnTo>
                  <a:pt x="346" y="452"/>
                </a:lnTo>
                <a:lnTo>
                  <a:pt x="346" y="452"/>
                </a:lnTo>
                <a:lnTo>
                  <a:pt x="345" y="456"/>
                </a:lnTo>
                <a:lnTo>
                  <a:pt x="341" y="460"/>
                </a:lnTo>
                <a:lnTo>
                  <a:pt x="340" y="463"/>
                </a:lnTo>
                <a:lnTo>
                  <a:pt x="340" y="468"/>
                </a:lnTo>
                <a:lnTo>
                  <a:pt x="340" y="468"/>
                </a:lnTo>
                <a:close/>
                <a:moveTo>
                  <a:pt x="367" y="456"/>
                </a:moveTo>
                <a:lnTo>
                  <a:pt x="367" y="456"/>
                </a:lnTo>
                <a:lnTo>
                  <a:pt x="367" y="454"/>
                </a:lnTo>
                <a:lnTo>
                  <a:pt x="366" y="452"/>
                </a:lnTo>
                <a:lnTo>
                  <a:pt x="366" y="452"/>
                </a:lnTo>
                <a:lnTo>
                  <a:pt x="364" y="456"/>
                </a:lnTo>
                <a:lnTo>
                  <a:pt x="366" y="456"/>
                </a:lnTo>
                <a:lnTo>
                  <a:pt x="367" y="456"/>
                </a:lnTo>
                <a:lnTo>
                  <a:pt x="367" y="456"/>
                </a:lnTo>
                <a:close/>
                <a:moveTo>
                  <a:pt x="582" y="465"/>
                </a:moveTo>
                <a:lnTo>
                  <a:pt x="582" y="465"/>
                </a:lnTo>
                <a:lnTo>
                  <a:pt x="585" y="463"/>
                </a:lnTo>
                <a:lnTo>
                  <a:pt x="587" y="462"/>
                </a:lnTo>
                <a:lnTo>
                  <a:pt x="588" y="459"/>
                </a:lnTo>
                <a:lnTo>
                  <a:pt x="588" y="459"/>
                </a:lnTo>
                <a:lnTo>
                  <a:pt x="582" y="454"/>
                </a:lnTo>
                <a:lnTo>
                  <a:pt x="582" y="454"/>
                </a:lnTo>
                <a:lnTo>
                  <a:pt x="581" y="459"/>
                </a:lnTo>
                <a:lnTo>
                  <a:pt x="582" y="465"/>
                </a:lnTo>
                <a:lnTo>
                  <a:pt x="582" y="465"/>
                </a:lnTo>
                <a:close/>
                <a:moveTo>
                  <a:pt x="598" y="459"/>
                </a:moveTo>
                <a:lnTo>
                  <a:pt x="598" y="459"/>
                </a:lnTo>
                <a:lnTo>
                  <a:pt x="602" y="459"/>
                </a:lnTo>
                <a:lnTo>
                  <a:pt x="604" y="457"/>
                </a:lnTo>
                <a:lnTo>
                  <a:pt x="604" y="454"/>
                </a:lnTo>
                <a:lnTo>
                  <a:pt x="604" y="454"/>
                </a:lnTo>
                <a:lnTo>
                  <a:pt x="601" y="454"/>
                </a:lnTo>
                <a:lnTo>
                  <a:pt x="599" y="454"/>
                </a:lnTo>
                <a:lnTo>
                  <a:pt x="598" y="456"/>
                </a:lnTo>
                <a:lnTo>
                  <a:pt x="598" y="459"/>
                </a:lnTo>
                <a:lnTo>
                  <a:pt x="598" y="459"/>
                </a:lnTo>
                <a:close/>
                <a:moveTo>
                  <a:pt x="627" y="457"/>
                </a:moveTo>
                <a:lnTo>
                  <a:pt x="627" y="457"/>
                </a:lnTo>
                <a:lnTo>
                  <a:pt x="628" y="456"/>
                </a:lnTo>
                <a:lnTo>
                  <a:pt x="628" y="454"/>
                </a:lnTo>
                <a:lnTo>
                  <a:pt x="627" y="454"/>
                </a:lnTo>
                <a:lnTo>
                  <a:pt x="627" y="454"/>
                </a:lnTo>
                <a:lnTo>
                  <a:pt x="627" y="456"/>
                </a:lnTo>
                <a:lnTo>
                  <a:pt x="627" y="457"/>
                </a:lnTo>
                <a:lnTo>
                  <a:pt x="627" y="457"/>
                </a:lnTo>
                <a:lnTo>
                  <a:pt x="627" y="457"/>
                </a:lnTo>
                <a:close/>
                <a:moveTo>
                  <a:pt x="552" y="466"/>
                </a:moveTo>
                <a:lnTo>
                  <a:pt x="552" y="466"/>
                </a:lnTo>
                <a:lnTo>
                  <a:pt x="553" y="465"/>
                </a:lnTo>
                <a:lnTo>
                  <a:pt x="553" y="460"/>
                </a:lnTo>
                <a:lnTo>
                  <a:pt x="553" y="457"/>
                </a:lnTo>
                <a:lnTo>
                  <a:pt x="550" y="454"/>
                </a:lnTo>
                <a:lnTo>
                  <a:pt x="550" y="454"/>
                </a:lnTo>
                <a:lnTo>
                  <a:pt x="549" y="457"/>
                </a:lnTo>
                <a:lnTo>
                  <a:pt x="549" y="462"/>
                </a:lnTo>
                <a:lnTo>
                  <a:pt x="552" y="466"/>
                </a:lnTo>
                <a:lnTo>
                  <a:pt x="552" y="466"/>
                </a:lnTo>
                <a:close/>
                <a:moveTo>
                  <a:pt x="753" y="474"/>
                </a:moveTo>
                <a:lnTo>
                  <a:pt x="753" y="474"/>
                </a:lnTo>
                <a:lnTo>
                  <a:pt x="753" y="469"/>
                </a:lnTo>
                <a:lnTo>
                  <a:pt x="755" y="465"/>
                </a:lnTo>
                <a:lnTo>
                  <a:pt x="756" y="454"/>
                </a:lnTo>
                <a:lnTo>
                  <a:pt x="756" y="454"/>
                </a:lnTo>
                <a:lnTo>
                  <a:pt x="753" y="456"/>
                </a:lnTo>
                <a:lnTo>
                  <a:pt x="752" y="457"/>
                </a:lnTo>
                <a:lnTo>
                  <a:pt x="750" y="462"/>
                </a:lnTo>
                <a:lnTo>
                  <a:pt x="752" y="469"/>
                </a:lnTo>
                <a:lnTo>
                  <a:pt x="753" y="474"/>
                </a:lnTo>
                <a:lnTo>
                  <a:pt x="753" y="474"/>
                </a:lnTo>
                <a:close/>
                <a:moveTo>
                  <a:pt x="377" y="459"/>
                </a:moveTo>
                <a:lnTo>
                  <a:pt x="377" y="459"/>
                </a:lnTo>
                <a:lnTo>
                  <a:pt x="378" y="462"/>
                </a:lnTo>
                <a:lnTo>
                  <a:pt x="380" y="463"/>
                </a:lnTo>
                <a:lnTo>
                  <a:pt x="384" y="466"/>
                </a:lnTo>
                <a:lnTo>
                  <a:pt x="384" y="466"/>
                </a:lnTo>
                <a:lnTo>
                  <a:pt x="384" y="463"/>
                </a:lnTo>
                <a:lnTo>
                  <a:pt x="384" y="460"/>
                </a:lnTo>
                <a:lnTo>
                  <a:pt x="383" y="457"/>
                </a:lnTo>
                <a:lnTo>
                  <a:pt x="381" y="454"/>
                </a:lnTo>
                <a:lnTo>
                  <a:pt x="381" y="454"/>
                </a:lnTo>
                <a:lnTo>
                  <a:pt x="380" y="457"/>
                </a:lnTo>
                <a:lnTo>
                  <a:pt x="377" y="459"/>
                </a:lnTo>
                <a:lnTo>
                  <a:pt x="377" y="459"/>
                </a:lnTo>
                <a:close/>
                <a:moveTo>
                  <a:pt x="215" y="468"/>
                </a:moveTo>
                <a:lnTo>
                  <a:pt x="215" y="468"/>
                </a:lnTo>
                <a:lnTo>
                  <a:pt x="213" y="462"/>
                </a:lnTo>
                <a:lnTo>
                  <a:pt x="212" y="456"/>
                </a:lnTo>
                <a:lnTo>
                  <a:pt x="212" y="456"/>
                </a:lnTo>
                <a:lnTo>
                  <a:pt x="212" y="463"/>
                </a:lnTo>
                <a:lnTo>
                  <a:pt x="213" y="466"/>
                </a:lnTo>
                <a:lnTo>
                  <a:pt x="215" y="468"/>
                </a:lnTo>
                <a:lnTo>
                  <a:pt x="215" y="468"/>
                </a:lnTo>
                <a:close/>
                <a:moveTo>
                  <a:pt x="656" y="483"/>
                </a:moveTo>
                <a:lnTo>
                  <a:pt x="656" y="483"/>
                </a:lnTo>
                <a:lnTo>
                  <a:pt x="656" y="477"/>
                </a:lnTo>
                <a:lnTo>
                  <a:pt x="657" y="469"/>
                </a:lnTo>
                <a:lnTo>
                  <a:pt x="657" y="462"/>
                </a:lnTo>
                <a:lnTo>
                  <a:pt x="657" y="459"/>
                </a:lnTo>
                <a:lnTo>
                  <a:pt x="656" y="456"/>
                </a:lnTo>
                <a:lnTo>
                  <a:pt x="656" y="456"/>
                </a:lnTo>
                <a:lnTo>
                  <a:pt x="653" y="462"/>
                </a:lnTo>
                <a:lnTo>
                  <a:pt x="653" y="469"/>
                </a:lnTo>
                <a:lnTo>
                  <a:pt x="653" y="477"/>
                </a:lnTo>
                <a:lnTo>
                  <a:pt x="656" y="483"/>
                </a:lnTo>
                <a:lnTo>
                  <a:pt x="656" y="483"/>
                </a:lnTo>
                <a:close/>
                <a:moveTo>
                  <a:pt x="105" y="460"/>
                </a:moveTo>
                <a:lnTo>
                  <a:pt x="105" y="460"/>
                </a:lnTo>
                <a:lnTo>
                  <a:pt x="105" y="457"/>
                </a:lnTo>
                <a:lnTo>
                  <a:pt x="102" y="457"/>
                </a:lnTo>
                <a:lnTo>
                  <a:pt x="102" y="457"/>
                </a:lnTo>
                <a:lnTo>
                  <a:pt x="104" y="459"/>
                </a:lnTo>
                <a:lnTo>
                  <a:pt x="105" y="460"/>
                </a:lnTo>
                <a:lnTo>
                  <a:pt x="105" y="460"/>
                </a:lnTo>
                <a:close/>
                <a:moveTo>
                  <a:pt x="163" y="460"/>
                </a:moveTo>
                <a:lnTo>
                  <a:pt x="163" y="460"/>
                </a:lnTo>
                <a:lnTo>
                  <a:pt x="163" y="459"/>
                </a:lnTo>
                <a:lnTo>
                  <a:pt x="163" y="457"/>
                </a:lnTo>
                <a:lnTo>
                  <a:pt x="163" y="457"/>
                </a:lnTo>
                <a:lnTo>
                  <a:pt x="162" y="457"/>
                </a:lnTo>
                <a:lnTo>
                  <a:pt x="162" y="457"/>
                </a:lnTo>
                <a:lnTo>
                  <a:pt x="162" y="459"/>
                </a:lnTo>
                <a:lnTo>
                  <a:pt x="163" y="460"/>
                </a:lnTo>
                <a:lnTo>
                  <a:pt x="163" y="460"/>
                </a:lnTo>
                <a:close/>
                <a:moveTo>
                  <a:pt x="248" y="462"/>
                </a:moveTo>
                <a:lnTo>
                  <a:pt x="248" y="462"/>
                </a:lnTo>
                <a:lnTo>
                  <a:pt x="248" y="460"/>
                </a:lnTo>
                <a:lnTo>
                  <a:pt x="250" y="459"/>
                </a:lnTo>
                <a:lnTo>
                  <a:pt x="250" y="459"/>
                </a:lnTo>
                <a:lnTo>
                  <a:pt x="248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9"/>
                </a:lnTo>
                <a:lnTo>
                  <a:pt x="248" y="462"/>
                </a:lnTo>
                <a:lnTo>
                  <a:pt x="248" y="462"/>
                </a:lnTo>
                <a:close/>
                <a:moveTo>
                  <a:pt x="422" y="462"/>
                </a:moveTo>
                <a:lnTo>
                  <a:pt x="422" y="462"/>
                </a:lnTo>
                <a:lnTo>
                  <a:pt x="424" y="462"/>
                </a:lnTo>
                <a:lnTo>
                  <a:pt x="424" y="462"/>
                </a:lnTo>
                <a:lnTo>
                  <a:pt x="424" y="460"/>
                </a:lnTo>
                <a:lnTo>
                  <a:pt x="424" y="459"/>
                </a:lnTo>
                <a:lnTo>
                  <a:pt x="422" y="459"/>
                </a:lnTo>
                <a:lnTo>
                  <a:pt x="421" y="459"/>
                </a:lnTo>
                <a:lnTo>
                  <a:pt x="421" y="459"/>
                </a:lnTo>
                <a:lnTo>
                  <a:pt x="422" y="459"/>
                </a:lnTo>
                <a:lnTo>
                  <a:pt x="422" y="460"/>
                </a:lnTo>
                <a:lnTo>
                  <a:pt x="422" y="462"/>
                </a:lnTo>
                <a:lnTo>
                  <a:pt x="422" y="462"/>
                </a:lnTo>
                <a:close/>
                <a:moveTo>
                  <a:pt x="146" y="465"/>
                </a:moveTo>
                <a:lnTo>
                  <a:pt x="146" y="465"/>
                </a:lnTo>
                <a:lnTo>
                  <a:pt x="149" y="465"/>
                </a:lnTo>
                <a:lnTo>
                  <a:pt x="151" y="463"/>
                </a:lnTo>
                <a:lnTo>
                  <a:pt x="151" y="463"/>
                </a:lnTo>
                <a:lnTo>
                  <a:pt x="148" y="460"/>
                </a:lnTo>
                <a:lnTo>
                  <a:pt x="145" y="459"/>
                </a:lnTo>
                <a:lnTo>
                  <a:pt x="145" y="459"/>
                </a:lnTo>
                <a:lnTo>
                  <a:pt x="145" y="462"/>
                </a:lnTo>
                <a:lnTo>
                  <a:pt x="146" y="465"/>
                </a:lnTo>
                <a:lnTo>
                  <a:pt x="146" y="465"/>
                </a:lnTo>
                <a:close/>
                <a:moveTo>
                  <a:pt x="361" y="465"/>
                </a:moveTo>
                <a:lnTo>
                  <a:pt x="361" y="465"/>
                </a:lnTo>
                <a:lnTo>
                  <a:pt x="364" y="463"/>
                </a:lnTo>
                <a:lnTo>
                  <a:pt x="364" y="462"/>
                </a:lnTo>
                <a:lnTo>
                  <a:pt x="364" y="460"/>
                </a:lnTo>
                <a:lnTo>
                  <a:pt x="364" y="460"/>
                </a:lnTo>
                <a:lnTo>
                  <a:pt x="360" y="459"/>
                </a:lnTo>
                <a:lnTo>
                  <a:pt x="360" y="459"/>
                </a:lnTo>
                <a:lnTo>
                  <a:pt x="360" y="462"/>
                </a:lnTo>
                <a:lnTo>
                  <a:pt x="361" y="465"/>
                </a:lnTo>
                <a:lnTo>
                  <a:pt x="361" y="465"/>
                </a:lnTo>
                <a:close/>
                <a:moveTo>
                  <a:pt x="470" y="462"/>
                </a:moveTo>
                <a:lnTo>
                  <a:pt x="470" y="462"/>
                </a:lnTo>
                <a:lnTo>
                  <a:pt x="470" y="459"/>
                </a:lnTo>
                <a:lnTo>
                  <a:pt x="470" y="459"/>
                </a:lnTo>
                <a:lnTo>
                  <a:pt x="468" y="459"/>
                </a:lnTo>
                <a:lnTo>
                  <a:pt x="468" y="459"/>
                </a:lnTo>
                <a:lnTo>
                  <a:pt x="466" y="460"/>
                </a:lnTo>
                <a:lnTo>
                  <a:pt x="468" y="462"/>
                </a:lnTo>
                <a:lnTo>
                  <a:pt x="470" y="462"/>
                </a:lnTo>
                <a:lnTo>
                  <a:pt x="470" y="462"/>
                </a:lnTo>
                <a:close/>
                <a:moveTo>
                  <a:pt x="474" y="460"/>
                </a:moveTo>
                <a:lnTo>
                  <a:pt x="474" y="460"/>
                </a:lnTo>
                <a:lnTo>
                  <a:pt x="474" y="463"/>
                </a:lnTo>
                <a:lnTo>
                  <a:pt x="476" y="465"/>
                </a:lnTo>
                <a:lnTo>
                  <a:pt x="476" y="465"/>
                </a:lnTo>
                <a:lnTo>
                  <a:pt x="480" y="465"/>
                </a:lnTo>
                <a:lnTo>
                  <a:pt x="480" y="465"/>
                </a:lnTo>
                <a:lnTo>
                  <a:pt x="480" y="463"/>
                </a:lnTo>
                <a:lnTo>
                  <a:pt x="480" y="462"/>
                </a:lnTo>
                <a:lnTo>
                  <a:pt x="480" y="462"/>
                </a:lnTo>
                <a:lnTo>
                  <a:pt x="477" y="460"/>
                </a:lnTo>
                <a:lnTo>
                  <a:pt x="474" y="460"/>
                </a:lnTo>
                <a:lnTo>
                  <a:pt x="474" y="460"/>
                </a:lnTo>
                <a:close/>
                <a:moveTo>
                  <a:pt x="514" y="468"/>
                </a:moveTo>
                <a:lnTo>
                  <a:pt x="514" y="468"/>
                </a:lnTo>
                <a:lnTo>
                  <a:pt x="515" y="469"/>
                </a:lnTo>
                <a:lnTo>
                  <a:pt x="518" y="469"/>
                </a:lnTo>
                <a:lnTo>
                  <a:pt x="518" y="469"/>
                </a:lnTo>
                <a:lnTo>
                  <a:pt x="521" y="465"/>
                </a:lnTo>
                <a:lnTo>
                  <a:pt x="524" y="460"/>
                </a:lnTo>
                <a:lnTo>
                  <a:pt x="524" y="460"/>
                </a:lnTo>
                <a:lnTo>
                  <a:pt x="521" y="460"/>
                </a:lnTo>
                <a:lnTo>
                  <a:pt x="518" y="462"/>
                </a:lnTo>
                <a:lnTo>
                  <a:pt x="514" y="468"/>
                </a:lnTo>
                <a:lnTo>
                  <a:pt x="514" y="468"/>
                </a:lnTo>
                <a:close/>
                <a:moveTo>
                  <a:pt x="404" y="463"/>
                </a:moveTo>
                <a:lnTo>
                  <a:pt x="404" y="463"/>
                </a:lnTo>
                <a:lnTo>
                  <a:pt x="407" y="463"/>
                </a:lnTo>
                <a:lnTo>
                  <a:pt x="407" y="462"/>
                </a:lnTo>
                <a:lnTo>
                  <a:pt x="407" y="462"/>
                </a:lnTo>
                <a:lnTo>
                  <a:pt x="407" y="460"/>
                </a:lnTo>
                <a:lnTo>
                  <a:pt x="406" y="460"/>
                </a:lnTo>
                <a:lnTo>
                  <a:pt x="406" y="460"/>
                </a:lnTo>
                <a:lnTo>
                  <a:pt x="404" y="462"/>
                </a:lnTo>
                <a:lnTo>
                  <a:pt x="404" y="463"/>
                </a:lnTo>
                <a:lnTo>
                  <a:pt x="404" y="463"/>
                </a:lnTo>
                <a:close/>
                <a:moveTo>
                  <a:pt x="67" y="506"/>
                </a:moveTo>
                <a:lnTo>
                  <a:pt x="67" y="506"/>
                </a:lnTo>
                <a:lnTo>
                  <a:pt x="61" y="481"/>
                </a:lnTo>
                <a:lnTo>
                  <a:pt x="56" y="471"/>
                </a:lnTo>
                <a:lnTo>
                  <a:pt x="50" y="460"/>
                </a:lnTo>
                <a:lnTo>
                  <a:pt x="50" y="460"/>
                </a:lnTo>
                <a:lnTo>
                  <a:pt x="55" y="472"/>
                </a:lnTo>
                <a:lnTo>
                  <a:pt x="58" y="486"/>
                </a:lnTo>
                <a:lnTo>
                  <a:pt x="61" y="498"/>
                </a:lnTo>
                <a:lnTo>
                  <a:pt x="64" y="503"/>
                </a:lnTo>
                <a:lnTo>
                  <a:pt x="67" y="506"/>
                </a:lnTo>
                <a:lnTo>
                  <a:pt x="67" y="506"/>
                </a:lnTo>
                <a:close/>
                <a:moveTo>
                  <a:pt x="171" y="466"/>
                </a:moveTo>
                <a:lnTo>
                  <a:pt x="171" y="466"/>
                </a:lnTo>
                <a:lnTo>
                  <a:pt x="172" y="463"/>
                </a:lnTo>
                <a:lnTo>
                  <a:pt x="171" y="462"/>
                </a:lnTo>
                <a:lnTo>
                  <a:pt x="169" y="460"/>
                </a:lnTo>
                <a:lnTo>
                  <a:pt x="169" y="460"/>
                </a:lnTo>
                <a:lnTo>
                  <a:pt x="169" y="463"/>
                </a:lnTo>
                <a:lnTo>
                  <a:pt x="169" y="465"/>
                </a:lnTo>
                <a:lnTo>
                  <a:pt x="171" y="466"/>
                </a:lnTo>
                <a:lnTo>
                  <a:pt x="171" y="466"/>
                </a:lnTo>
                <a:close/>
                <a:moveTo>
                  <a:pt x="250" y="465"/>
                </a:moveTo>
                <a:lnTo>
                  <a:pt x="250" y="465"/>
                </a:lnTo>
                <a:lnTo>
                  <a:pt x="255" y="465"/>
                </a:lnTo>
                <a:lnTo>
                  <a:pt x="256" y="465"/>
                </a:lnTo>
                <a:lnTo>
                  <a:pt x="256" y="463"/>
                </a:lnTo>
                <a:lnTo>
                  <a:pt x="256" y="463"/>
                </a:lnTo>
                <a:lnTo>
                  <a:pt x="255" y="462"/>
                </a:lnTo>
                <a:lnTo>
                  <a:pt x="253" y="460"/>
                </a:lnTo>
                <a:lnTo>
                  <a:pt x="253" y="460"/>
                </a:lnTo>
                <a:lnTo>
                  <a:pt x="252" y="462"/>
                </a:lnTo>
                <a:lnTo>
                  <a:pt x="250" y="465"/>
                </a:lnTo>
                <a:lnTo>
                  <a:pt x="250" y="465"/>
                </a:lnTo>
                <a:close/>
                <a:moveTo>
                  <a:pt x="392" y="465"/>
                </a:moveTo>
                <a:lnTo>
                  <a:pt x="392" y="465"/>
                </a:lnTo>
                <a:lnTo>
                  <a:pt x="390" y="463"/>
                </a:lnTo>
                <a:lnTo>
                  <a:pt x="389" y="462"/>
                </a:lnTo>
                <a:lnTo>
                  <a:pt x="387" y="462"/>
                </a:lnTo>
                <a:lnTo>
                  <a:pt x="387" y="462"/>
                </a:lnTo>
                <a:lnTo>
                  <a:pt x="389" y="465"/>
                </a:lnTo>
                <a:lnTo>
                  <a:pt x="390" y="466"/>
                </a:lnTo>
                <a:lnTo>
                  <a:pt x="392" y="465"/>
                </a:lnTo>
                <a:lnTo>
                  <a:pt x="392" y="465"/>
                </a:lnTo>
                <a:close/>
                <a:moveTo>
                  <a:pt x="94" y="483"/>
                </a:moveTo>
                <a:lnTo>
                  <a:pt x="94" y="483"/>
                </a:lnTo>
                <a:lnTo>
                  <a:pt x="94" y="477"/>
                </a:lnTo>
                <a:lnTo>
                  <a:pt x="94" y="472"/>
                </a:lnTo>
                <a:lnTo>
                  <a:pt x="93" y="466"/>
                </a:lnTo>
                <a:lnTo>
                  <a:pt x="91" y="462"/>
                </a:lnTo>
                <a:lnTo>
                  <a:pt x="91" y="462"/>
                </a:lnTo>
                <a:lnTo>
                  <a:pt x="90" y="468"/>
                </a:lnTo>
                <a:lnTo>
                  <a:pt x="91" y="472"/>
                </a:lnTo>
                <a:lnTo>
                  <a:pt x="94" y="483"/>
                </a:lnTo>
                <a:lnTo>
                  <a:pt x="94" y="483"/>
                </a:lnTo>
                <a:close/>
                <a:moveTo>
                  <a:pt x="541" y="475"/>
                </a:moveTo>
                <a:lnTo>
                  <a:pt x="541" y="475"/>
                </a:lnTo>
                <a:lnTo>
                  <a:pt x="544" y="475"/>
                </a:lnTo>
                <a:lnTo>
                  <a:pt x="544" y="474"/>
                </a:lnTo>
                <a:lnTo>
                  <a:pt x="546" y="469"/>
                </a:lnTo>
                <a:lnTo>
                  <a:pt x="546" y="465"/>
                </a:lnTo>
                <a:lnTo>
                  <a:pt x="543" y="462"/>
                </a:lnTo>
                <a:lnTo>
                  <a:pt x="543" y="462"/>
                </a:lnTo>
                <a:lnTo>
                  <a:pt x="541" y="465"/>
                </a:lnTo>
                <a:lnTo>
                  <a:pt x="541" y="468"/>
                </a:lnTo>
                <a:lnTo>
                  <a:pt x="541" y="472"/>
                </a:lnTo>
                <a:lnTo>
                  <a:pt x="541" y="475"/>
                </a:lnTo>
                <a:lnTo>
                  <a:pt x="541" y="475"/>
                </a:lnTo>
                <a:close/>
                <a:moveTo>
                  <a:pt x="701" y="480"/>
                </a:moveTo>
                <a:lnTo>
                  <a:pt x="701" y="480"/>
                </a:lnTo>
                <a:lnTo>
                  <a:pt x="704" y="478"/>
                </a:lnTo>
                <a:lnTo>
                  <a:pt x="707" y="478"/>
                </a:lnTo>
                <a:lnTo>
                  <a:pt x="707" y="478"/>
                </a:lnTo>
                <a:lnTo>
                  <a:pt x="707" y="474"/>
                </a:lnTo>
                <a:lnTo>
                  <a:pt x="707" y="469"/>
                </a:lnTo>
                <a:lnTo>
                  <a:pt x="707" y="465"/>
                </a:lnTo>
                <a:lnTo>
                  <a:pt x="706" y="462"/>
                </a:lnTo>
                <a:lnTo>
                  <a:pt x="706" y="462"/>
                </a:lnTo>
                <a:lnTo>
                  <a:pt x="703" y="471"/>
                </a:lnTo>
                <a:lnTo>
                  <a:pt x="701" y="475"/>
                </a:lnTo>
                <a:lnTo>
                  <a:pt x="701" y="480"/>
                </a:lnTo>
                <a:lnTo>
                  <a:pt x="701" y="480"/>
                </a:lnTo>
                <a:close/>
                <a:moveTo>
                  <a:pt x="30" y="481"/>
                </a:moveTo>
                <a:lnTo>
                  <a:pt x="30" y="481"/>
                </a:lnTo>
                <a:lnTo>
                  <a:pt x="33" y="480"/>
                </a:lnTo>
                <a:lnTo>
                  <a:pt x="35" y="481"/>
                </a:lnTo>
                <a:lnTo>
                  <a:pt x="35" y="481"/>
                </a:lnTo>
                <a:lnTo>
                  <a:pt x="35" y="475"/>
                </a:lnTo>
                <a:lnTo>
                  <a:pt x="33" y="471"/>
                </a:lnTo>
                <a:lnTo>
                  <a:pt x="29" y="463"/>
                </a:lnTo>
                <a:lnTo>
                  <a:pt x="29" y="463"/>
                </a:lnTo>
                <a:lnTo>
                  <a:pt x="30" y="472"/>
                </a:lnTo>
                <a:lnTo>
                  <a:pt x="30" y="481"/>
                </a:lnTo>
                <a:lnTo>
                  <a:pt x="30" y="481"/>
                </a:lnTo>
                <a:close/>
                <a:moveTo>
                  <a:pt x="201" y="469"/>
                </a:moveTo>
                <a:lnTo>
                  <a:pt x="201" y="469"/>
                </a:lnTo>
                <a:lnTo>
                  <a:pt x="204" y="469"/>
                </a:lnTo>
                <a:lnTo>
                  <a:pt x="206" y="469"/>
                </a:lnTo>
                <a:lnTo>
                  <a:pt x="206" y="469"/>
                </a:lnTo>
                <a:lnTo>
                  <a:pt x="207" y="465"/>
                </a:lnTo>
                <a:lnTo>
                  <a:pt x="207" y="463"/>
                </a:lnTo>
                <a:lnTo>
                  <a:pt x="206" y="463"/>
                </a:lnTo>
                <a:lnTo>
                  <a:pt x="206" y="463"/>
                </a:lnTo>
                <a:lnTo>
                  <a:pt x="204" y="465"/>
                </a:lnTo>
                <a:lnTo>
                  <a:pt x="203" y="466"/>
                </a:lnTo>
                <a:lnTo>
                  <a:pt x="201" y="468"/>
                </a:lnTo>
                <a:lnTo>
                  <a:pt x="201" y="469"/>
                </a:lnTo>
                <a:lnTo>
                  <a:pt x="201" y="469"/>
                </a:lnTo>
                <a:close/>
                <a:moveTo>
                  <a:pt x="285" y="465"/>
                </a:moveTo>
                <a:lnTo>
                  <a:pt x="285" y="465"/>
                </a:lnTo>
                <a:lnTo>
                  <a:pt x="284" y="465"/>
                </a:lnTo>
                <a:lnTo>
                  <a:pt x="284" y="463"/>
                </a:lnTo>
                <a:lnTo>
                  <a:pt x="280" y="463"/>
                </a:lnTo>
                <a:lnTo>
                  <a:pt x="280" y="463"/>
                </a:lnTo>
                <a:lnTo>
                  <a:pt x="282" y="465"/>
                </a:lnTo>
                <a:lnTo>
                  <a:pt x="285" y="465"/>
                </a:lnTo>
                <a:lnTo>
                  <a:pt x="285" y="465"/>
                </a:lnTo>
                <a:close/>
                <a:moveTo>
                  <a:pt x="351" y="466"/>
                </a:moveTo>
                <a:lnTo>
                  <a:pt x="351" y="466"/>
                </a:lnTo>
                <a:lnTo>
                  <a:pt x="355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5" y="465"/>
                </a:lnTo>
                <a:lnTo>
                  <a:pt x="355" y="463"/>
                </a:lnTo>
                <a:lnTo>
                  <a:pt x="354" y="463"/>
                </a:lnTo>
                <a:lnTo>
                  <a:pt x="354" y="463"/>
                </a:lnTo>
                <a:lnTo>
                  <a:pt x="352" y="465"/>
                </a:lnTo>
                <a:lnTo>
                  <a:pt x="351" y="466"/>
                </a:lnTo>
                <a:lnTo>
                  <a:pt x="351" y="466"/>
                </a:lnTo>
                <a:close/>
                <a:moveTo>
                  <a:pt x="470" y="472"/>
                </a:moveTo>
                <a:lnTo>
                  <a:pt x="470" y="472"/>
                </a:lnTo>
                <a:lnTo>
                  <a:pt x="470" y="469"/>
                </a:lnTo>
                <a:lnTo>
                  <a:pt x="470" y="466"/>
                </a:lnTo>
                <a:lnTo>
                  <a:pt x="470" y="466"/>
                </a:lnTo>
                <a:lnTo>
                  <a:pt x="466" y="465"/>
                </a:lnTo>
                <a:lnTo>
                  <a:pt x="466" y="465"/>
                </a:lnTo>
                <a:lnTo>
                  <a:pt x="466" y="468"/>
                </a:lnTo>
                <a:lnTo>
                  <a:pt x="470" y="472"/>
                </a:lnTo>
                <a:lnTo>
                  <a:pt x="470" y="472"/>
                </a:lnTo>
                <a:close/>
                <a:moveTo>
                  <a:pt x="598" y="474"/>
                </a:moveTo>
                <a:lnTo>
                  <a:pt x="598" y="474"/>
                </a:lnTo>
                <a:lnTo>
                  <a:pt x="601" y="469"/>
                </a:lnTo>
                <a:lnTo>
                  <a:pt x="602" y="468"/>
                </a:lnTo>
                <a:lnTo>
                  <a:pt x="604" y="465"/>
                </a:lnTo>
                <a:lnTo>
                  <a:pt x="604" y="465"/>
                </a:lnTo>
                <a:lnTo>
                  <a:pt x="602" y="465"/>
                </a:lnTo>
                <a:lnTo>
                  <a:pt x="598" y="465"/>
                </a:lnTo>
                <a:lnTo>
                  <a:pt x="598" y="465"/>
                </a:lnTo>
                <a:lnTo>
                  <a:pt x="596" y="469"/>
                </a:lnTo>
                <a:lnTo>
                  <a:pt x="596" y="472"/>
                </a:lnTo>
                <a:lnTo>
                  <a:pt x="598" y="474"/>
                </a:lnTo>
                <a:lnTo>
                  <a:pt x="598" y="474"/>
                </a:lnTo>
                <a:close/>
                <a:moveTo>
                  <a:pt x="611" y="472"/>
                </a:moveTo>
                <a:lnTo>
                  <a:pt x="611" y="472"/>
                </a:lnTo>
                <a:lnTo>
                  <a:pt x="614" y="468"/>
                </a:lnTo>
                <a:lnTo>
                  <a:pt x="616" y="465"/>
                </a:lnTo>
                <a:lnTo>
                  <a:pt x="614" y="465"/>
                </a:lnTo>
                <a:lnTo>
                  <a:pt x="614" y="465"/>
                </a:lnTo>
                <a:lnTo>
                  <a:pt x="611" y="468"/>
                </a:lnTo>
                <a:lnTo>
                  <a:pt x="611" y="469"/>
                </a:lnTo>
                <a:lnTo>
                  <a:pt x="611" y="472"/>
                </a:lnTo>
                <a:lnTo>
                  <a:pt x="611" y="472"/>
                </a:lnTo>
                <a:close/>
                <a:moveTo>
                  <a:pt x="611" y="483"/>
                </a:moveTo>
                <a:lnTo>
                  <a:pt x="611" y="483"/>
                </a:lnTo>
                <a:lnTo>
                  <a:pt x="614" y="488"/>
                </a:lnTo>
                <a:lnTo>
                  <a:pt x="617" y="492"/>
                </a:lnTo>
                <a:lnTo>
                  <a:pt x="616" y="497"/>
                </a:lnTo>
                <a:lnTo>
                  <a:pt x="614" y="498"/>
                </a:lnTo>
                <a:lnTo>
                  <a:pt x="611" y="500"/>
                </a:lnTo>
                <a:lnTo>
                  <a:pt x="611" y="500"/>
                </a:lnTo>
                <a:lnTo>
                  <a:pt x="616" y="504"/>
                </a:lnTo>
                <a:lnTo>
                  <a:pt x="619" y="510"/>
                </a:lnTo>
                <a:lnTo>
                  <a:pt x="619" y="510"/>
                </a:lnTo>
                <a:lnTo>
                  <a:pt x="622" y="506"/>
                </a:lnTo>
                <a:lnTo>
                  <a:pt x="624" y="501"/>
                </a:lnTo>
                <a:lnTo>
                  <a:pt x="625" y="489"/>
                </a:lnTo>
                <a:lnTo>
                  <a:pt x="624" y="477"/>
                </a:lnTo>
                <a:lnTo>
                  <a:pt x="620" y="465"/>
                </a:lnTo>
                <a:lnTo>
                  <a:pt x="620" y="465"/>
                </a:lnTo>
                <a:lnTo>
                  <a:pt x="611" y="483"/>
                </a:lnTo>
                <a:lnTo>
                  <a:pt x="611" y="483"/>
                </a:lnTo>
                <a:close/>
                <a:moveTo>
                  <a:pt x="572" y="478"/>
                </a:moveTo>
                <a:lnTo>
                  <a:pt x="572" y="478"/>
                </a:lnTo>
                <a:lnTo>
                  <a:pt x="573" y="477"/>
                </a:lnTo>
                <a:lnTo>
                  <a:pt x="576" y="474"/>
                </a:lnTo>
                <a:lnTo>
                  <a:pt x="578" y="471"/>
                </a:lnTo>
                <a:lnTo>
                  <a:pt x="578" y="468"/>
                </a:lnTo>
                <a:lnTo>
                  <a:pt x="578" y="468"/>
                </a:lnTo>
                <a:lnTo>
                  <a:pt x="575" y="466"/>
                </a:lnTo>
                <a:lnTo>
                  <a:pt x="572" y="465"/>
                </a:lnTo>
                <a:lnTo>
                  <a:pt x="572" y="465"/>
                </a:lnTo>
                <a:lnTo>
                  <a:pt x="572" y="471"/>
                </a:lnTo>
                <a:lnTo>
                  <a:pt x="572" y="478"/>
                </a:lnTo>
                <a:lnTo>
                  <a:pt x="572" y="478"/>
                </a:lnTo>
                <a:close/>
                <a:moveTo>
                  <a:pt x="450" y="475"/>
                </a:moveTo>
                <a:lnTo>
                  <a:pt x="450" y="475"/>
                </a:lnTo>
                <a:lnTo>
                  <a:pt x="448" y="471"/>
                </a:lnTo>
                <a:lnTo>
                  <a:pt x="447" y="466"/>
                </a:lnTo>
                <a:lnTo>
                  <a:pt x="447" y="466"/>
                </a:lnTo>
                <a:lnTo>
                  <a:pt x="447" y="472"/>
                </a:lnTo>
                <a:lnTo>
                  <a:pt x="447" y="474"/>
                </a:lnTo>
                <a:lnTo>
                  <a:pt x="450" y="475"/>
                </a:lnTo>
                <a:lnTo>
                  <a:pt x="450" y="475"/>
                </a:lnTo>
                <a:close/>
                <a:moveTo>
                  <a:pt x="694" y="471"/>
                </a:moveTo>
                <a:lnTo>
                  <a:pt x="694" y="471"/>
                </a:lnTo>
                <a:lnTo>
                  <a:pt x="695" y="471"/>
                </a:lnTo>
                <a:lnTo>
                  <a:pt x="695" y="468"/>
                </a:lnTo>
                <a:lnTo>
                  <a:pt x="695" y="466"/>
                </a:lnTo>
                <a:lnTo>
                  <a:pt x="694" y="466"/>
                </a:lnTo>
                <a:lnTo>
                  <a:pt x="694" y="466"/>
                </a:lnTo>
                <a:lnTo>
                  <a:pt x="694" y="468"/>
                </a:lnTo>
                <a:lnTo>
                  <a:pt x="694" y="471"/>
                </a:lnTo>
                <a:lnTo>
                  <a:pt x="694" y="471"/>
                </a:lnTo>
                <a:close/>
                <a:moveTo>
                  <a:pt x="410" y="477"/>
                </a:moveTo>
                <a:lnTo>
                  <a:pt x="410" y="477"/>
                </a:lnTo>
                <a:lnTo>
                  <a:pt x="409" y="468"/>
                </a:lnTo>
                <a:lnTo>
                  <a:pt x="409" y="468"/>
                </a:lnTo>
                <a:lnTo>
                  <a:pt x="404" y="468"/>
                </a:lnTo>
                <a:lnTo>
                  <a:pt x="399" y="468"/>
                </a:lnTo>
                <a:lnTo>
                  <a:pt x="399" y="468"/>
                </a:lnTo>
                <a:lnTo>
                  <a:pt x="401" y="472"/>
                </a:lnTo>
                <a:lnTo>
                  <a:pt x="402" y="475"/>
                </a:lnTo>
                <a:lnTo>
                  <a:pt x="406" y="477"/>
                </a:lnTo>
                <a:lnTo>
                  <a:pt x="410" y="477"/>
                </a:lnTo>
                <a:lnTo>
                  <a:pt x="410" y="477"/>
                </a:lnTo>
                <a:close/>
                <a:moveTo>
                  <a:pt x="502" y="472"/>
                </a:moveTo>
                <a:lnTo>
                  <a:pt x="502" y="472"/>
                </a:lnTo>
                <a:lnTo>
                  <a:pt x="500" y="471"/>
                </a:lnTo>
                <a:lnTo>
                  <a:pt x="500" y="469"/>
                </a:lnTo>
                <a:lnTo>
                  <a:pt x="497" y="468"/>
                </a:lnTo>
                <a:lnTo>
                  <a:pt x="497" y="468"/>
                </a:lnTo>
                <a:lnTo>
                  <a:pt x="497" y="471"/>
                </a:lnTo>
                <a:lnTo>
                  <a:pt x="499" y="472"/>
                </a:lnTo>
                <a:lnTo>
                  <a:pt x="502" y="472"/>
                </a:lnTo>
                <a:lnTo>
                  <a:pt x="502" y="472"/>
                </a:lnTo>
                <a:close/>
                <a:moveTo>
                  <a:pt x="713" y="488"/>
                </a:moveTo>
                <a:lnTo>
                  <a:pt x="713" y="488"/>
                </a:lnTo>
                <a:lnTo>
                  <a:pt x="715" y="486"/>
                </a:lnTo>
                <a:lnTo>
                  <a:pt x="717" y="483"/>
                </a:lnTo>
                <a:lnTo>
                  <a:pt x="717" y="477"/>
                </a:lnTo>
                <a:lnTo>
                  <a:pt x="713" y="472"/>
                </a:lnTo>
                <a:lnTo>
                  <a:pt x="710" y="468"/>
                </a:lnTo>
                <a:lnTo>
                  <a:pt x="710" y="468"/>
                </a:lnTo>
                <a:lnTo>
                  <a:pt x="712" y="477"/>
                </a:lnTo>
                <a:lnTo>
                  <a:pt x="712" y="483"/>
                </a:lnTo>
                <a:lnTo>
                  <a:pt x="713" y="488"/>
                </a:lnTo>
                <a:lnTo>
                  <a:pt x="713" y="488"/>
                </a:lnTo>
                <a:close/>
                <a:moveTo>
                  <a:pt x="523" y="471"/>
                </a:moveTo>
                <a:lnTo>
                  <a:pt x="523" y="471"/>
                </a:lnTo>
                <a:lnTo>
                  <a:pt x="524" y="472"/>
                </a:lnTo>
                <a:lnTo>
                  <a:pt x="524" y="472"/>
                </a:lnTo>
                <a:lnTo>
                  <a:pt x="524" y="469"/>
                </a:lnTo>
                <a:lnTo>
                  <a:pt x="524" y="468"/>
                </a:lnTo>
                <a:lnTo>
                  <a:pt x="523" y="468"/>
                </a:lnTo>
                <a:lnTo>
                  <a:pt x="523" y="468"/>
                </a:lnTo>
                <a:lnTo>
                  <a:pt x="523" y="471"/>
                </a:lnTo>
                <a:lnTo>
                  <a:pt x="523" y="471"/>
                </a:lnTo>
                <a:close/>
                <a:moveTo>
                  <a:pt x="69" y="474"/>
                </a:moveTo>
                <a:lnTo>
                  <a:pt x="69" y="474"/>
                </a:lnTo>
                <a:lnTo>
                  <a:pt x="67" y="481"/>
                </a:lnTo>
                <a:lnTo>
                  <a:pt x="69" y="488"/>
                </a:lnTo>
                <a:lnTo>
                  <a:pt x="72" y="503"/>
                </a:lnTo>
                <a:lnTo>
                  <a:pt x="72" y="503"/>
                </a:lnTo>
                <a:lnTo>
                  <a:pt x="76" y="494"/>
                </a:lnTo>
                <a:lnTo>
                  <a:pt x="78" y="486"/>
                </a:lnTo>
                <a:lnTo>
                  <a:pt x="79" y="469"/>
                </a:lnTo>
                <a:lnTo>
                  <a:pt x="79" y="469"/>
                </a:lnTo>
                <a:lnTo>
                  <a:pt x="76" y="469"/>
                </a:lnTo>
                <a:lnTo>
                  <a:pt x="75" y="471"/>
                </a:lnTo>
                <a:lnTo>
                  <a:pt x="69" y="474"/>
                </a:lnTo>
                <a:lnTo>
                  <a:pt x="69" y="474"/>
                </a:lnTo>
                <a:close/>
                <a:moveTo>
                  <a:pt x="139" y="480"/>
                </a:moveTo>
                <a:lnTo>
                  <a:pt x="139" y="480"/>
                </a:lnTo>
                <a:lnTo>
                  <a:pt x="142" y="477"/>
                </a:lnTo>
                <a:lnTo>
                  <a:pt x="142" y="475"/>
                </a:lnTo>
                <a:lnTo>
                  <a:pt x="142" y="469"/>
                </a:lnTo>
                <a:lnTo>
                  <a:pt x="142" y="469"/>
                </a:lnTo>
                <a:lnTo>
                  <a:pt x="131" y="469"/>
                </a:lnTo>
                <a:lnTo>
                  <a:pt x="131" y="469"/>
                </a:lnTo>
                <a:lnTo>
                  <a:pt x="133" y="472"/>
                </a:lnTo>
                <a:lnTo>
                  <a:pt x="134" y="475"/>
                </a:lnTo>
                <a:lnTo>
                  <a:pt x="136" y="478"/>
                </a:lnTo>
                <a:lnTo>
                  <a:pt x="139" y="480"/>
                </a:lnTo>
                <a:lnTo>
                  <a:pt x="139" y="480"/>
                </a:lnTo>
                <a:close/>
                <a:moveTo>
                  <a:pt x="146" y="472"/>
                </a:moveTo>
                <a:lnTo>
                  <a:pt x="146" y="472"/>
                </a:lnTo>
                <a:lnTo>
                  <a:pt x="149" y="472"/>
                </a:lnTo>
                <a:lnTo>
                  <a:pt x="149" y="469"/>
                </a:lnTo>
                <a:lnTo>
                  <a:pt x="149" y="469"/>
                </a:lnTo>
                <a:lnTo>
                  <a:pt x="146" y="469"/>
                </a:lnTo>
                <a:lnTo>
                  <a:pt x="146" y="469"/>
                </a:lnTo>
                <a:lnTo>
                  <a:pt x="146" y="472"/>
                </a:lnTo>
                <a:lnTo>
                  <a:pt x="146" y="472"/>
                </a:lnTo>
                <a:close/>
                <a:moveTo>
                  <a:pt x="252" y="469"/>
                </a:moveTo>
                <a:lnTo>
                  <a:pt x="252" y="469"/>
                </a:lnTo>
                <a:lnTo>
                  <a:pt x="252" y="472"/>
                </a:lnTo>
                <a:lnTo>
                  <a:pt x="253" y="475"/>
                </a:lnTo>
                <a:lnTo>
                  <a:pt x="253" y="475"/>
                </a:lnTo>
                <a:lnTo>
                  <a:pt x="255" y="474"/>
                </a:lnTo>
                <a:lnTo>
                  <a:pt x="256" y="474"/>
                </a:lnTo>
                <a:lnTo>
                  <a:pt x="256" y="474"/>
                </a:lnTo>
                <a:lnTo>
                  <a:pt x="256" y="472"/>
                </a:lnTo>
                <a:lnTo>
                  <a:pt x="256" y="469"/>
                </a:lnTo>
                <a:lnTo>
                  <a:pt x="256" y="469"/>
                </a:lnTo>
                <a:lnTo>
                  <a:pt x="255" y="469"/>
                </a:lnTo>
                <a:lnTo>
                  <a:pt x="252" y="469"/>
                </a:lnTo>
                <a:lnTo>
                  <a:pt x="252" y="469"/>
                </a:lnTo>
                <a:close/>
                <a:moveTo>
                  <a:pt x="262" y="469"/>
                </a:moveTo>
                <a:lnTo>
                  <a:pt x="262" y="469"/>
                </a:lnTo>
                <a:lnTo>
                  <a:pt x="262" y="474"/>
                </a:lnTo>
                <a:lnTo>
                  <a:pt x="262" y="474"/>
                </a:lnTo>
                <a:lnTo>
                  <a:pt x="267" y="477"/>
                </a:lnTo>
                <a:lnTo>
                  <a:pt x="270" y="478"/>
                </a:lnTo>
                <a:lnTo>
                  <a:pt x="276" y="484"/>
                </a:lnTo>
                <a:lnTo>
                  <a:pt x="276" y="484"/>
                </a:lnTo>
                <a:lnTo>
                  <a:pt x="276" y="477"/>
                </a:lnTo>
                <a:lnTo>
                  <a:pt x="274" y="469"/>
                </a:lnTo>
                <a:lnTo>
                  <a:pt x="274" y="469"/>
                </a:lnTo>
                <a:lnTo>
                  <a:pt x="268" y="469"/>
                </a:lnTo>
                <a:lnTo>
                  <a:pt x="262" y="469"/>
                </a:lnTo>
                <a:lnTo>
                  <a:pt x="262" y="469"/>
                </a:lnTo>
                <a:close/>
                <a:moveTo>
                  <a:pt x="389" y="469"/>
                </a:moveTo>
                <a:lnTo>
                  <a:pt x="389" y="469"/>
                </a:lnTo>
                <a:lnTo>
                  <a:pt x="389" y="472"/>
                </a:lnTo>
                <a:lnTo>
                  <a:pt x="389" y="472"/>
                </a:lnTo>
                <a:lnTo>
                  <a:pt x="392" y="471"/>
                </a:lnTo>
                <a:lnTo>
                  <a:pt x="392" y="469"/>
                </a:lnTo>
                <a:lnTo>
                  <a:pt x="392" y="469"/>
                </a:lnTo>
                <a:lnTo>
                  <a:pt x="392" y="469"/>
                </a:lnTo>
                <a:lnTo>
                  <a:pt x="390" y="469"/>
                </a:lnTo>
                <a:lnTo>
                  <a:pt x="389" y="469"/>
                </a:lnTo>
                <a:lnTo>
                  <a:pt x="389" y="469"/>
                </a:lnTo>
                <a:close/>
                <a:moveTo>
                  <a:pt x="233" y="471"/>
                </a:moveTo>
                <a:lnTo>
                  <a:pt x="233" y="471"/>
                </a:lnTo>
                <a:lnTo>
                  <a:pt x="233" y="477"/>
                </a:lnTo>
                <a:lnTo>
                  <a:pt x="235" y="478"/>
                </a:lnTo>
                <a:lnTo>
                  <a:pt x="236" y="480"/>
                </a:lnTo>
                <a:lnTo>
                  <a:pt x="236" y="480"/>
                </a:lnTo>
                <a:lnTo>
                  <a:pt x="238" y="477"/>
                </a:lnTo>
                <a:lnTo>
                  <a:pt x="239" y="475"/>
                </a:lnTo>
                <a:lnTo>
                  <a:pt x="242" y="471"/>
                </a:lnTo>
                <a:lnTo>
                  <a:pt x="242" y="471"/>
                </a:lnTo>
                <a:lnTo>
                  <a:pt x="238" y="471"/>
                </a:lnTo>
                <a:lnTo>
                  <a:pt x="233" y="471"/>
                </a:lnTo>
                <a:lnTo>
                  <a:pt x="233" y="471"/>
                </a:lnTo>
                <a:close/>
                <a:moveTo>
                  <a:pt x="241" y="481"/>
                </a:moveTo>
                <a:lnTo>
                  <a:pt x="241" y="481"/>
                </a:lnTo>
                <a:lnTo>
                  <a:pt x="247" y="483"/>
                </a:lnTo>
                <a:lnTo>
                  <a:pt x="252" y="484"/>
                </a:lnTo>
                <a:lnTo>
                  <a:pt x="252" y="484"/>
                </a:lnTo>
                <a:lnTo>
                  <a:pt x="248" y="477"/>
                </a:lnTo>
                <a:lnTo>
                  <a:pt x="247" y="474"/>
                </a:lnTo>
                <a:lnTo>
                  <a:pt x="245" y="471"/>
                </a:lnTo>
                <a:lnTo>
                  <a:pt x="245" y="471"/>
                </a:lnTo>
                <a:lnTo>
                  <a:pt x="244" y="471"/>
                </a:lnTo>
                <a:lnTo>
                  <a:pt x="244" y="471"/>
                </a:lnTo>
                <a:lnTo>
                  <a:pt x="244" y="474"/>
                </a:lnTo>
                <a:lnTo>
                  <a:pt x="244" y="475"/>
                </a:lnTo>
                <a:lnTo>
                  <a:pt x="242" y="478"/>
                </a:lnTo>
                <a:lnTo>
                  <a:pt x="241" y="481"/>
                </a:lnTo>
                <a:lnTo>
                  <a:pt x="241" y="481"/>
                </a:lnTo>
                <a:close/>
                <a:moveTo>
                  <a:pt x="341" y="474"/>
                </a:moveTo>
                <a:lnTo>
                  <a:pt x="341" y="474"/>
                </a:lnTo>
                <a:lnTo>
                  <a:pt x="343" y="475"/>
                </a:lnTo>
                <a:lnTo>
                  <a:pt x="346" y="475"/>
                </a:lnTo>
                <a:lnTo>
                  <a:pt x="351" y="471"/>
                </a:lnTo>
                <a:lnTo>
                  <a:pt x="351" y="471"/>
                </a:lnTo>
                <a:lnTo>
                  <a:pt x="348" y="471"/>
                </a:lnTo>
                <a:lnTo>
                  <a:pt x="346" y="471"/>
                </a:lnTo>
                <a:lnTo>
                  <a:pt x="341" y="474"/>
                </a:lnTo>
                <a:lnTo>
                  <a:pt x="341" y="474"/>
                </a:lnTo>
                <a:close/>
                <a:moveTo>
                  <a:pt x="373" y="478"/>
                </a:moveTo>
                <a:lnTo>
                  <a:pt x="373" y="478"/>
                </a:lnTo>
                <a:lnTo>
                  <a:pt x="372" y="475"/>
                </a:lnTo>
                <a:lnTo>
                  <a:pt x="372" y="472"/>
                </a:lnTo>
                <a:lnTo>
                  <a:pt x="372" y="471"/>
                </a:lnTo>
                <a:lnTo>
                  <a:pt x="372" y="471"/>
                </a:lnTo>
                <a:lnTo>
                  <a:pt x="366" y="471"/>
                </a:lnTo>
                <a:lnTo>
                  <a:pt x="366" y="471"/>
                </a:lnTo>
                <a:lnTo>
                  <a:pt x="369" y="475"/>
                </a:lnTo>
                <a:lnTo>
                  <a:pt x="373" y="478"/>
                </a:lnTo>
                <a:lnTo>
                  <a:pt x="373" y="478"/>
                </a:lnTo>
                <a:close/>
                <a:moveTo>
                  <a:pt x="474" y="483"/>
                </a:moveTo>
                <a:lnTo>
                  <a:pt x="474" y="483"/>
                </a:lnTo>
                <a:lnTo>
                  <a:pt x="479" y="483"/>
                </a:lnTo>
                <a:lnTo>
                  <a:pt x="483" y="483"/>
                </a:lnTo>
                <a:lnTo>
                  <a:pt x="483" y="483"/>
                </a:lnTo>
                <a:lnTo>
                  <a:pt x="483" y="475"/>
                </a:lnTo>
                <a:lnTo>
                  <a:pt x="482" y="471"/>
                </a:lnTo>
                <a:lnTo>
                  <a:pt x="482" y="471"/>
                </a:lnTo>
                <a:lnTo>
                  <a:pt x="477" y="472"/>
                </a:lnTo>
                <a:lnTo>
                  <a:pt x="476" y="475"/>
                </a:lnTo>
                <a:lnTo>
                  <a:pt x="474" y="483"/>
                </a:lnTo>
                <a:lnTo>
                  <a:pt x="474" y="483"/>
                </a:lnTo>
                <a:close/>
                <a:moveTo>
                  <a:pt x="639" y="488"/>
                </a:moveTo>
                <a:lnTo>
                  <a:pt x="639" y="488"/>
                </a:lnTo>
                <a:lnTo>
                  <a:pt x="643" y="486"/>
                </a:lnTo>
                <a:lnTo>
                  <a:pt x="649" y="486"/>
                </a:lnTo>
                <a:lnTo>
                  <a:pt x="649" y="486"/>
                </a:lnTo>
                <a:lnTo>
                  <a:pt x="649" y="478"/>
                </a:lnTo>
                <a:lnTo>
                  <a:pt x="649" y="474"/>
                </a:lnTo>
                <a:lnTo>
                  <a:pt x="648" y="471"/>
                </a:lnTo>
                <a:lnTo>
                  <a:pt x="648" y="471"/>
                </a:lnTo>
                <a:lnTo>
                  <a:pt x="643" y="480"/>
                </a:lnTo>
                <a:lnTo>
                  <a:pt x="639" y="488"/>
                </a:lnTo>
                <a:lnTo>
                  <a:pt x="639" y="488"/>
                </a:lnTo>
                <a:close/>
                <a:moveTo>
                  <a:pt x="229" y="477"/>
                </a:moveTo>
                <a:lnTo>
                  <a:pt x="229" y="477"/>
                </a:lnTo>
                <a:lnTo>
                  <a:pt x="229" y="475"/>
                </a:lnTo>
                <a:lnTo>
                  <a:pt x="229" y="472"/>
                </a:lnTo>
                <a:lnTo>
                  <a:pt x="229" y="472"/>
                </a:lnTo>
                <a:lnTo>
                  <a:pt x="223" y="471"/>
                </a:lnTo>
                <a:lnTo>
                  <a:pt x="223" y="471"/>
                </a:lnTo>
                <a:lnTo>
                  <a:pt x="224" y="475"/>
                </a:lnTo>
                <a:lnTo>
                  <a:pt x="226" y="477"/>
                </a:lnTo>
                <a:lnTo>
                  <a:pt x="229" y="477"/>
                </a:lnTo>
                <a:lnTo>
                  <a:pt x="229" y="477"/>
                </a:lnTo>
                <a:close/>
                <a:moveTo>
                  <a:pt x="378" y="477"/>
                </a:moveTo>
                <a:lnTo>
                  <a:pt x="378" y="477"/>
                </a:lnTo>
                <a:lnTo>
                  <a:pt x="378" y="474"/>
                </a:lnTo>
                <a:lnTo>
                  <a:pt x="375" y="471"/>
                </a:lnTo>
                <a:lnTo>
                  <a:pt x="375" y="471"/>
                </a:lnTo>
                <a:lnTo>
                  <a:pt x="377" y="474"/>
                </a:lnTo>
                <a:lnTo>
                  <a:pt x="377" y="475"/>
                </a:lnTo>
                <a:lnTo>
                  <a:pt x="378" y="477"/>
                </a:lnTo>
                <a:lnTo>
                  <a:pt x="378" y="477"/>
                </a:lnTo>
                <a:close/>
                <a:moveTo>
                  <a:pt x="438" y="474"/>
                </a:moveTo>
                <a:lnTo>
                  <a:pt x="438" y="474"/>
                </a:lnTo>
                <a:lnTo>
                  <a:pt x="439" y="471"/>
                </a:lnTo>
                <a:lnTo>
                  <a:pt x="439" y="471"/>
                </a:lnTo>
                <a:lnTo>
                  <a:pt x="436" y="471"/>
                </a:lnTo>
                <a:lnTo>
                  <a:pt x="436" y="471"/>
                </a:lnTo>
                <a:lnTo>
                  <a:pt x="436" y="474"/>
                </a:lnTo>
                <a:lnTo>
                  <a:pt x="438" y="474"/>
                </a:lnTo>
                <a:lnTo>
                  <a:pt x="438" y="474"/>
                </a:lnTo>
                <a:close/>
                <a:moveTo>
                  <a:pt x="759" y="488"/>
                </a:moveTo>
                <a:lnTo>
                  <a:pt x="759" y="488"/>
                </a:lnTo>
                <a:lnTo>
                  <a:pt x="764" y="484"/>
                </a:lnTo>
                <a:lnTo>
                  <a:pt x="765" y="480"/>
                </a:lnTo>
                <a:lnTo>
                  <a:pt x="764" y="475"/>
                </a:lnTo>
                <a:lnTo>
                  <a:pt x="761" y="471"/>
                </a:lnTo>
                <a:lnTo>
                  <a:pt x="761" y="471"/>
                </a:lnTo>
                <a:lnTo>
                  <a:pt x="761" y="480"/>
                </a:lnTo>
                <a:lnTo>
                  <a:pt x="759" y="488"/>
                </a:lnTo>
                <a:lnTo>
                  <a:pt x="759" y="488"/>
                </a:lnTo>
                <a:close/>
                <a:moveTo>
                  <a:pt x="155" y="481"/>
                </a:moveTo>
                <a:lnTo>
                  <a:pt x="155" y="481"/>
                </a:lnTo>
                <a:lnTo>
                  <a:pt x="157" y="480"/>
                </a:lnTo>
                <a:lnTo>
                  <a:pt x="157" y="480"/>
                </a:lnTo>
                <a:lnTo>
                  <a:pt x="157" y="480"/>
                </a:lnTo>
                <a:lnTo>
                  <a:pt x="159" y="475"/>
                </a:lnTo>
                <a:lnTo>
                  <a:pt x="159" y="472"/>
                </a:lnTo>
                <a:lnTo>
                  <a:pt x="159" y="472"/>
                </a:lnTo>
                <a:lnTo>
                  <a:pt x="155" y="472"/>
                </a:lnTo>
                <a:lnTo>
                  <a:pt x="154" y="475"/>
                </a:lnTo>
                <a:lnTo>
                  <a:pt x="154" y="478"/>
                </a:lnTo>
                <a:lnTo>
                  <a:pt x="155" y="481"/>
                </a:lnTo>
                <a:lnTo>
                  <a:pt x="155" y="481"/>
                </a:lnTo>
                <a:close/>
                <a:moveTo>
                  <a:pt x="166" y="477"/>
                </a:moveTo>
                <a:lnTo>
                  <a:pt x="166" y="477"/>
                </a:lnTo>
                <a:lnTo>
                  <a:pt x="166" y="475"/>
                </a:lnTo>
                <a:lnTo>
                  <a:pt x="166" y="472"/>
                </a:lnTo>
                <a:lnTo>
                  <a:pt x="166" y="472"/>
                </a:lnTo>
                <a:lnTo>
                  <a:pt x="163" y="472"/>
                </a:lnTo>
                <a:lnTo>
                  <a:pt x="163" y="472"/>
                </a:lnTo>
                <a:lnTo>
                  <a:pt x="163" y="475"/>
                </a:lnTo>
                <a:lnTo>
                  <a:pt x="165" y="477"/>
                </a:lnTo>
                <a:lnTo>
                  <a:pt x="166" y="477"/>
                </a:lnTo>
                <a:lnTo>
                  <a:pt x="166" y="477"/>
                </a:lnTo>
                <a:close/>
                <a:moveTo>
                  <a:pt x="305" y="474"/>
                </a:moveTo>
                <a:lnTo>
                  <a:pt x="305" y="474"/>
                </a:lnTo>
                <a:lnTo>
                  <a:pt x="308" y="474"/>
                </a:lnTo>
                <a:lnTo>
                  <a:pt x="309" y="474"/>
                </a:lnTo>
                <a:lnTo>
                  <a:pt x="311" y="474"/>
                </a:lnTo>
                <a:lnTo>
                  <a:pt x="311" y="474"/>
                </a:lnTo>
                <a:lnTo>
                  <a:pt x="309" y="474"/>
                </a:lnTo>
                <a:lnTo>
                  <a:pt x="308" y="472"/>
                </a:lnTo>
                <a:lnTo>
                  <a:pt x="306" y="472"/>
                </a:lnTo>
                <a:lnTo>
                  <a:pt x="305" y="474"/>
                </a:lnTo>
                <a:lnTo>
                  <a:pt x="305" y="474"/>
                </a:lnTo>
                <a:close/>
                <a:moveTo>
                  <a:pt x="553" y="472"/>
                </a:moveTo>
                <a:lnTo>
                  <a:pt x="553" y="472"/>
                </a:lnTo>
                <a:lnTo>
                  <a:pt x="550" y="474"/>
                </a:lnTo>
                <a:lnTo>
                  <a:pt x="550" y="478"/>
                </a:lnTo>
                <a:lnTo>
                  <a:pt x="550" y="478"/>
                </a:lnTo>
                <a:lnTo>
                  <a:pt x="552" y="480"/>
                </a:lnTo>
                <a:lnTo>
                  <a:pt x="555" y="480"/>
                </a:lnTo>
                <a:lnTo>
                  <a:pt x="555" y="480"/>
                </a:lnTo>
                <a:lnTo>
                  <a:pt x="555" y="475"/>
                </a:lnTo>
                <a:lnTo>
                  <a:pt x="555" y="472"/>
                </a:lnTo>
                <a:lnTo>
                  <a:pt x="553" y="472"/>
                </a:lnTo>
                <a:lnTo>
                  <a:pt x="553" y="472"/>
                </a:lnTo>
                <a:close/>
                <a:moveTo>
                  <a:pt x="744" y="498"/>
                </a:moveTo>
                <a:lnTo>
                  <a:pt x="744" y="498"/>
                </a:lnTo>
                <a:lnTo>
                  <a:pt x="746" y="495"/>
                </a:lnTo>
                <a:lnTo>
                  <a:pt x="747" y="492"/>
                </a:lnTo>
                <a:lnTo>
                  <a:pt x="746" y="484"/>
                </a:lnTo>
                <a:lnTo>
                  <a:pt x="746" y="484"/>
                </a:lnTo>
                <a:lnTo>
                  <a:pt x="744" y="472"/>
                </a:lnTo>
                <a:lnTo>
                  <a:pt x="744" y="472"/>
                </a:lnTo>
                <a:lnTo>
                  <a:pt x="742" y="472"/>
                </a:lnTo>
                <a:lnTo>
                  <a:pt x="742" y="472"/>
                </a:lnTo>
                <a:lnTo>
                  <a:pt x="741" y="478"/>
                </a:lnTo>
                <a:lnTo>
                  <a:pt x="741" y="486"/>
                </a:lnTo>
                <a:lnTo>
                  <a:pt x="742" y="492"/>
                </a:lnTo>
                <a:lnTo>
                  <a:pt x="744" y="498"/>
                </a:lnTo>
                <a:lnTo>
                  <a:pt x="744" y="498"/>
                </a:lnTo>
                <a:close/>
                <a:moveTo>
                  <a:pt x="84" y="472"/>
                </a:moveTo>
                <a:lnTo>
                  <a:pt x="84" y="472"/>
                </a:lnTo>
                <a:lnTo>
                  <a:pt x="82" y="483"/>
                </a:lnTo>
                <a:lnTo>
                  <a:pt x="81" y="491"/>
                </a:lnTo>
                <a:lnTo>
                  <a:pt x="78" y="500"/>
                </a:lnTo>
                <a:lnTo>
                  <a:pt x="75" y="507"/>
                </a:lnTo>
                <a:lnTo>
                  <a:pt x="75" y="507"/>
                </a:lnTo>
                <a:lnTo>
                  <a:pt x="75" y="512"/>
                </a:lnTo>
                <a:lnTo>
                  <a:pt x="78" y="517"/>
                </a:lnTo>
                <a:lnTo>
                  <a:pt x="81" y="521"/>
                </a:lnTo>
                <a:lnTo>
                  <a:pt x="84" y="524"/>
                </a:lnTo>
                <a:lnTo>
                  <a:pt x="91" y="530"/>
                </a:lnTo>
                <a:lnTo>
                  <a:pt x="99" y="535"/>
                </a:lnTo>
                <a:lnTo>
                  <a:pt x="99" y="535"/>
                </a:lnTo>
                <a:lnTo>
                  <a:pt x="98" y="529"/>
                </a:lnTo>
                <a:lnTo>
                  <a:pt x="96" y="524"/>
                </a:lnTo>
                <a:lnTo>
                  <a:pt x="93" y="520"/>
                </a:lnTo>
                <a:lnTo>
                  <a:pt x="90" y="513"/>
                </a:lnTo>
                <a:lnTo>
                  <a:pt x="90" y="513"/>
                </a:lnTo>
                <a:lnTo>
                  <a:pt x="91" y="509"/>
                </a:lnTo>
                <a:lnTo>
                  <a:pt x="91" y="503"/>
                </a:lnTo>
                <a:lnTo>
                  <a:pt x="88" y="492"/>
                </a:lnTo>
                <a:lnTo>
                  <a:pt x="88" y="492"/>
                </a:lnTo>
                <a:lnTo>
                  <a:pt x="90" y="492"/>
                </a:lnTo>
                <a:lnTo>
                  <a:pt x="91" y="492"/>
                </a:lnTo>
                <a:lnTo>
                  <a:pt x="91" y="492"/>
                </a:lnTo>
                <a:lnTo>
                  <a:pt x="91" y="492"/>
                </a:lnTo>
                <a:lnTo>
                  <a:pt x="90" y="489"/>
                </a:lnTo>
                <a:lnTo>
                  <a:pt x="88" y="486"/>
                </a:lnTo>
                <a:lnTo>
                  <a:pt x="88" y="486"/>
                </a:lnTo>
                <a:lnTo>
                  <a:pt x="88" y="486"/>
                </a:lnTo>
                <a:lnTo>
                  <a:pt x="88" y="488"/>
                </a:lnTo>
                <a:lnTo>
                  <a:pt x="88" y="489"/>
                </a:lnTo>
                <a:lnTo>
                  <a:pt x="87" y="491"/>
                </a:lnTo>
                <a:lnTo>
                  <a:pt x="87" y="491"/>
                </a:lnTo>
                <a:lnTo>
                  <a:pt x="87" y="480"/>
                </a:lnTo>
                <a:lnTo>
                  <a:pt x="85" y="475"/>
                </a:lnTo>
                <a:lnTo>
                  <a:pt x="85" y="474"/>
                </a:lnTo>
                <a:lnTo>
                  <a:pt x="84" y="472"/>
                </a:lnTo>
                <a:lnTo>
                  <a:pt x="84" y="472"/>
                </a:lnTo>
                <a:close/>
                <a:moveTo>
                  <a:pt x="390" y="480"/>
                </a:moveTo>
                <a:lnTo>
                  <a:pt x="390" y="480"/>
                </a:lnTo>
                <a:lnTo>
                  <a:pt x="396" y="480"/>
                </a:lnTo>
                <a:lnTo>
                  <a:pt x="401" y="478"/>
                </a:lnTo>
                <a:lnTo>
                  <a:pt x="401" y="478"/>
                </a:lnTo>
                <a:lnTo>
                  <a:pt x="398" y="474"/>
                </a:lnTo>
                <a:lnTo>
                  <a:pt x="395" y="474"/>
                </a:lnTo>
                <a:lnTo>
                  <a:pt x="392" y="475"/>
                </a:lnTo>
                <a:lnTo>
                  <a:pt x="390" y="480"/>
                </a:lnTo>
                <a:lnTo>
                  <a:pt x="390" y="480"/>
                </a:lnTo>
                <a:close/>
                <a:moveTo>
                  <a:pt x="505" y="477"/>
                </a:moveTo>
                <a:lnTo>
                  <a:pt x="505" y="477"/>
                </a:lnTo>
                <a:lnTo>
                  <a:pt x="509" y="480"/>
                </a:lnTo>
                <a:lnTo>
                  <a:pt x="509" y="480"/>
                </a:lnTo>
                <a:lnTo>
                  <a:pt x="511" y="477"/>
                </a:lnTo>
                <a:lnTo>
                  <a:pt x="512" y="474"/>
                </a:lnTo>
                <a:lnTo>
                  <a:pt x="512" y="474"/>
                </a:lnTo>
                <a:lnTo>
                  <a:pt x="511" y="472"/>
                </a:lnTo>
                <a:lnTo>
                  <a:pt x="508" y="472"/>
                </a:lnTo>
                <a:lnTo>
                  <a:pt x="506" y="474"/>
                </a:lnTo>
                <a:lnTo>
                  <a:pt x="505" y="477"/>
                </a:lnTo>
                <a:lnTo>
                  <a:pt x="505" y="477"/>
                </a:lnTo>
                <a:close/>
                <a:moveTo>
                  <a:pt x="581" y="488"/>
                </a:moveTo>
                <a:lnTo>
                  <a:pt x="581" y="488"/>
                </a:lnTo>
                <a:lnTo>
                  <a:pt x="584" y="489"/>
                </a:lnTo>
                <a:lnTo>
                  <a:pt x="584" y="489"/>
                </a:lnTo>
                <a:lnTo>
                  <a:pt x="587" y="481"/>
                </a:lnTo>
                <a:lnTo>
                  <a:pt x="587" y="474"/>
                </a:lnTo>
                <a:lnTo>
                  <a:pt x="587" y="474"/>
                </a:lnTo>
                <a:lnTo>
                  <a:pt x="585" y="472"/>
                </a:lnTo>
                <a:lnTo>
                  <a:pt x="582" y="474"/>
                </a:lnTo>
                <a:lnTo>
                  <a:pt x="581" y="478"/>
                </a:lnTo>
                <a:lnTo>
                  <a:pt x="581" y="488"/>
                </a:lnTo>
                <a:lnTo>
                  <a:pt x="581" y="488"/>
                </a:lnTo>
                <a:close/>
                <a:moveTo>
                  <a:pt x="288" y="483"/>
                </a:moveTo>
                <a:lnTo>
                  <a:pt x="288" y="483"/>
                </a:lnTo>
                <a:lnTo>
                  <a:pt x="290" y="478"/>
                </a:lnTo>
                <a:lnTo>
                  <a:pt x="288" y="474"/>
                </a:lnTo>
                <a:lnTo>
                  <a:pt x="288" y="474"/>
                </a:lnTo>
                <a:lnTo>
                  <a:pt x="287" y="474"/>
                </a:lnTo>
                <a:lnTo>
                  <a:pt x="285" y="474"/>
                </a:lnTo>
                <a:lnTo>
                  <a:pt x="285" y="474"/>
                </a:lnTo>
                <a:lnTo>
                  <a:pt x="285" y="478"/>
                </a:lnTo>
                <a:lnTo>
                  <a:pt x="287" y="481"/>
                </a:lnTo>
                <a:lnTo>
                  <a:pt x="288" y="483"/>
                </a:lnTo>
                <a:lnTo>
                  <a:pt x="288" y="483"/>
                </a:lnTo>
                <a:close/>
                <a:moveTo>
                  <a:pt x="351" y="478"/>
                </a:moveTo>
                <a:lnTo>
                  <a:pt x="351" y="478"/>
                </a:lnTo>
                <a:lnTo>
                  <a:pt x="355" y="478"/>
                </a:lnTo>
                <a:lnTo>
                  <a:pt x="358" y="478"/>
                </a:lnTo>
                <a:lnTo>
                  <a:pt x="358" y="478"/>
                </a:lnTo>
                <a:lnTo>
                  <a:pt x="358" y="475"/>
                </a:lnTo>
                <a:lnTo>
                  <a:pt x="358" y="474"/>
                </a:lnTo>
                <a:lnTo>
                  <a:pt x="358" y="474"/>
                </a:lnTo>
                <a:lnTo>
                  <a:pt x="355" y="474"/>
                </a:lnTo>
                <a:lnTo>
                  <a:pt x="354" y="475"/>
                </a:lnTo>
                <a:lnTo>
                  <a:pt x="351" y="478"/>
                </a:lnTo>
                <a:lnTo>
                  <a:pt x="351" y="478"/>
                </a:lnTo>
                <a:close/>
                <a:moveTo>
                  <a:pt x="489" y="483"/>
                </a:moveTo>
                <a:lnTo>
                  <a:pt x="489" y="483"/>
                </a:lnTo>
                <a:lnTo>
                  <a:pt x="492" y="481"/>
                </a:lnTo>
                <a:lnTo>
                  <a:pt x="492" y="480"/>
                </a:lnTo>
                <a:lnTo>
                  <a:pt x="492" y="474"/>
                </a:lnTo>
                <a:lnTo>
                  <a:pt x="492" y="474"/>
                </a:lnTo>
                <a:lnTo>
                  <a:pt x="489" y="474"/>
                </a:lnTo>
                <a:lnTo>
                  <a:pt x="489" y="474"/>
                </a:lnTo>
                <a:lnTo>
                  <a:pt x="489" y="483"/>
                </a:lnTo>
                <a:lnTo>
                  <a:pt x="489" y="483"/>
                </a:lnTo>
                <a:close/>
                <a:moveTo>
                  <a:pt x="194" y="475"/>
                </a:moveTo>
                <a:lnTo>
                  <a:pt x="194" y="475"/>
                </a:lnTo>
                <a:lnTo>
                  <a:pt x="194" y="478"/>
                </a:lnTo>
                <a:lnTo>
                  <a:pt x="197" y="480"/>
                </a:lnTo>
                <a:lnTo>
                  <a:pt x="201" y="481"/>
                </a:lnTo>
                <a:lnTo>
                  <a:pt x="201" y="481"/>
                </a:lnTo>
                <a:lnTo>
                  <a:pt x="201" y="477"/>
                </a:lnTo>
                <a:lnTo>
                  <a:pt x="201" y="474"/>
                </a:lnTo>
                <a:lnTo>
                  <a:pt x="201" y="474"/>
                </a:lnTo>
                <a:lnTo>
                  <a:pt x="194" y="475"/>
                </a:lnTo>
                <a:lnTo>
                  <a:pt x="194" y="475"/>
                </a:lnTo>
                <a:close/>
                <a:moveTo>
                  <a:pt x="384" y="478"/>
                </a:moveTo>
                <a:lnTo>
                  <a:pt x="384" y="478"/>
                </a:lnTo>
                <a:lnTo>
                  <a:pt x="386" y="477"/>
                </a:lnTo>
                <a:lnTo>
                  <a:pt x="386" y="475"/>
                </a:lnTo>
                <a:lnTo>
                  <a:pt x="384" y="475"/>
                </a:lnTo>
                <a:lnTo>
                  <a:pt x="384" y="475"/>
                </a:lnTo>
                <a:lnTo>
                  <a:pt x="384" y="477"/>
                </a:lnTo>
                <a:lnTo>
                  <a:pt x="384" y="478"/>
                </a:lnTo>
                <a:lnTo>
                  <a:pt x="384" y="478"/>
                </a:lnTo>
                <a:close/>
                <a:moveTo>
                  <a:pt x="439" y="480"/>
                </a:moveTo>
                <a:lnTo>
                  <a:pt x="439" y="480"/>
                </a:lnTo>
                <a:lnTo>
                  <a:pt x="444" y="484"/>
                </a:lnTo>
                <a:lnTo>
                  <a:pt x="444" y="484"/>
                </a:lnTo>
                <a:lnTo>
                  <a:pt x="444" y="480"/>
                </a:lnTo>
                <a:lnTo>
                  <a:pt x="442" y="477"/>
                </a:lnTo>
                <a:lnTo>
                  <a:pt x="441" y="475"/>
                </a:lnTo>
                <a:lnTo>
                  <a:pt x="441" y="475"/>
                </a:lnTo>
                <a:lnTo>
                  <a:pt x="439" y="480"/>
                </a:lnTo>
                <a:lnTo>
                  <a:pt x="439" y="480"/>
                </a:lnTo>
                <a:close/>
                <a:moveTo>
                  <a:pt x="605" y="480"/>
                </a:moveTo>
                <a:lnTo>
                  <a:pt x="605" y="480"/>
                </a:lnTo>
                <a:lnTo>
                  <a:pt x="605" y="477"/>
                </a:lnTo>
                <a:lnTo>
                  <a:pt x="605" y="475"/>
                </a:lnTo>
                <a:lnTo>
                  <a:pt x="604" y="475"/>
                </a:lnTo>
                <a:lnTo>
                  <a:pt x="604" y="475"/>
                </a:lnTo>
                <a:lnTo>
                  <a:pt x="604" y="478"/>
                </a:lnTo>
                <a:lnTo>
                  <a:pt x="605" y="480"/>
                </a:lnTo>
                <a:lnTo>
                  <a:pt x="605" y="480"/>
                </a:lnTo>
                <a:close/>
                <a:moveTo>
                  <a:pt x="300" y="481"/>
                </a:moveTo>
                <a:lnTo>
                  <a:pt x="300" y="481"/>
                </a:lnTo>
                <a:lnTo>
                  <a:pt x="306" y="480"/>
                </a:lnTo>
                <a:lnTo>
                  <a:pt x="308" y="480"/>
                </a:lnTo>
                <a:lnTo>
                  <a:pt x="309" y="478"/>
                </a:lnTo>
                <a:lnTo>
                  <a:pt x="309" y="478"/>
                </a:lnTo>
                <a:lnTo>
                  <a:pt x="300" y="477"/>
                </a:lnTo>
                <a:lnTo>
                  <a:pt x="300" y="477"/>
                </a:lnTo>
                <a:lnTo>
                  <a:pt x="300" y="481"/>
                </a:lnTo>
                <a:lnTo>
                  <a:pt x="300" y="481"/>
                </a:lnTo>
                <a:close/>
                <a:moveTo>
                  <a:pt x="146" y="480"/>
                </a:moveTo>
                <a:lnTo>
                  <a:pt x="146" y="480"/>
                </a:lnTo>
                <a:lnTo>
                  <a:pt x="148" y="481"/>
                </a:lnTo>
                <a:lnTo>
                  <a:pt x="148" y="483"/>
                </a:lnTo>
                <a:lnTo>
                  <a:pt x="149" y="483"/>
                </a:lnTo>
                <a:lnTo>
                  <a:pt x="149" y="483"/>
                </a:lnTo>
                <a:lnTo>
                  <a:pt x="151" y="480"/>
                </a:lnTo>
                <a:lnTo>
                  <a:pt x="151" y="478"/>
                </a:lnTo>
                <a:lnTo>
                  <a:pt x="149" y="478"/>
                </a:lnTo>
                <a:lnTo>
                  <a:pt x="149" y="478"/>
                </a:lnTo>
                <a:lnTo>
                  <a:pt x="148" y="478"/>
                </a:lnTo>
                <a:lnTo>
                  <a:pt x="146" y="480"/>
                </a:lnTo>
                <a:lnTo>
                  <a:pt x="146" y="480"/>
                </a:lnTo>
                <a:close/>
                <a:moveTo>
                  <a:pt x="284" y="488"/>
                </a:moveTo>
                <a:lnTo>
                  <a:pt x="284" y="488"/>
                </a:lnTo>
                <a:lnTo>
                  <a:pt x="284" y="484"/>
                </a:lnTo>
                <a:lnTo>
                  <a:pt x="282" y="481"/>
                </a:lnTo>
                <a:lnTo>
                  <a:pt x="282" y="480"/>
                </a:lnTo>
                <a:lnTo>
                  <a:pt x="280" y="478"/>
                </a:lnTo>
                <a:lnTo>
                  <a:pt x="280" y="478"/>
                </a:lnTo>
                <a:lnTo>
                  <a:pt x="280" y="481"/>
                </a:lnTo>
                <a:lnTo>
                  <a:pt x="280" y="483"/>
                </a:lnTo>
                <a:lnTo>
                  <a:pt x="282" y="486"/>
                </a:lnTo>
                <a:lnTo>
                  <a:pt x="284" y="488"/>
                </a:lnTo>
                <a:lnTo>
                  <a:pt x="284" y="488"/>
                </a:lnTo>
                <a:close/>
                <a:moveTo>
                  <a:pt x="428" y="480"/>
                </a:moveTo>
                <a:lnTo>
                  <a:pt x="428" y="480"/>
                </a:lnTo>
                <a:lnTo>
                  <a:pt x="428" y="481"/>
                </a:lnTo>
                <a:lnTo>
                  <a:pt x="430" y="484"/>
                </a:lnTo>
                <a:lnTo>
                  <a:pt x="430" y="484"/>
                </a:lnTo>
                <a:lnTo>
                  <a:pt x="431" y="483"/>
                </a:lnTo>
                <a:lnTo>
                  <a:pt x="431" y="480"/>
                </a:lnTo>
                <a:lnTo>
                  <a:pt x="431" y="478"/>
                </a:lnTo>
                <a:lnTo>
                  <a:pt x="428" y="480"/>
                </a:lnTo>
                <a:lnTo>
                  <a:pt x="428" y="480"/>
                </a:lnTo>
                <a:close/>
                <a:moveTo>
                  <a:pt x="117" y="486"/>
                </a:moveTo>
                <a:lnTo>
                  <a:pt x="117" y="486"/>
                </a:lnTo>
                <a:lnTo>
                  <a:pt x="117" y="484"/>
                </a:lnTo>
                <a:lnTo>
                  <a:pt x="119" y="481"/>
                </a:lnTo>
                <a:lnTo>
                  <a:pt x="119" y="481"/>
                </a:lnTo>
                <a:lnTo>
                  <a:pt x="117" y="480"/>
                </a:lnTo>
                <a:lnTo>
                  <a:pt x="116" y="478"/>
                </a:lnTo>
                <a:lnTo>
                  <a:pt x="116" y="478"/>
                </a:lnTo>
                <a:lnTo>
                  <a:pt x="116" y="483"/>
                </a:lnTo>
                <a:lnTo>
                  <a:pt x="116" y="486"/>
                </a:lnTo>
                <a:lnTo>
                  <a:pt x="117" y="486"/>
                </a:lnTo>
                <a:lnTo>
                  <a:pt x="117" y="486"/>
                </a:lnTo>
                <a:close/>
                <a:moveTo>
                  <a:pt x="181" y="486"/>
                </a:moveTo>
                <a:lnTo>
                  <a:pt x="181" y="486"/>
                </a:lnTo>
                <a:lnTo>
                  <a:pt x="184" y="480"/>
                </a:lnTo>
                <a:lnTo>
                  <a:pt x="184" y="480"/>
                </a:lnTo>
                <a:lnTo>
                  <a:pt x="186" y="481"/>
                </a:lnTo>
                <a:lnTo>
                  <a:pt x="187" y="483"/>
                </a:lnTo>
                <a:lnTo>
                  <a:pt x="187" y="483"/>
                </a:lnTo>
                <a:lnTo>
                  <a:pt x="187" y="483"/>
                </a:lnTo>
                <a:lnTo>
                  <a:pt x="183" y="489"/>
                </a:lnTo>
                <a:lnTo>
                  <a:pt x="181" y="492"/>
                </a:lnTo>
                <a:lnTo>
                  <a:pt x="183" y="494"/>
                </a:lnTo>
                <a:lnTo>
                  <a:pt x="184" y="495"/>
                </a:lnTo>
                <a:lnTo>
                  <a:pt x="184" y="495"/>
                </a:lnTo>
                <a:lnTo>
                  <a:pt x="187" y="492"/>
                </a:lnTo>
                <a:lnTo>
                  <a:pt x="191" y="488"/>
                </a:lnTo>
                <a:lnTo>
                  <a:pt x="191" y="488"/>
                </a:lnTo>
                <a:lnTo>
                  <a:pt x="189" y="484"/>
                </a:lnTo>
                <a:lnTo>
                  <a:pt x="187" y="480"/>
                </a:lnTo>
                <a:lnTo>
                  <a:pt x="187" y="480"/>
                </a:lnTo>
                <a:lnTo>
                  <a:pt x="184" y="478"/>
                </a:lnTo>
                <a:lnTo>
                  <a:pt x="180" y="478"/>
                </a:lnTo>
                <a:lnTo>
                  <a:pt x="180" y="478"/>
                </a:lnTo>
                <a:lnTo>
                  <a:pt x="180" y="483"/>
                </a:lnTo>
                <a:lnTo>
                  <a:pt x="181" y="486"/>
                </a:lnTo>
                <a:lnTo>
                  <a:pt x="181" y="486"/>
                </a:lnTo>
                <a:close/>
                <a:moveTo>
                  <a:pt x="218" y="489"/>
                </a:moveTo>
                <a:lnTo>
                  <a:pt x="218" y="489"/>
                </a:lnTo>
                <a:lnTo>
                  <a:pt x="221" y="489"/>
                </a:lnTo>
                <a:lnTo>
                  <a:pt x="224" y="491"/>
                </a:lnTo>
                <a:lnTo>
                  <a:pt x="224" y="491"/>
                </a:lnTo>
                <a:lnTo>
                  <a:pt x="221" y="483"/>
                </a:lnTo>
                <a:lnTo>
                  <a:pt x="219" y="481"/>
                </a:lnTo>
                <a:lnTo>
                  <a:pt x="216" y="480"/>
                </a:lnTo>
                <a:lnTo>
                  <a:pt x="216" y="480"/>
                </a:lnTo>
                <a:lnTo>
                  <a:pt x="218" y="489"/>
                </a:lnTo>
                <a:lnTo>
                  <a:pt x="218" y="489"/>
                </a:lnTo>
                <a:close/>
                <a:moveTo>
                  <a:pt x="502" y="491"/>
                </a:moveTo>
                <a:lnTo>
                  <a:pt x="502" y="491"/>
                </a:lnTo>
                <a:lnTo>
                  <a:pt x="502" y="484"/>
                </a:lnTo>
                <a:lnTo>
                  <a:pt x="500" y="481"/>
                </a:lnTo>
                <a:lnTo>
                  <a:pt x="499" y="480"/>
                </a:lnTo>
                <a:lnTo>
                  <a:pt x="499" y="480"/>
                </a:lnTo>
                <a:lnTo>
                  <a:pt x="499" y="486"/>
                </a:lnTo>
                <a:lnTo>
                  <a:pt x="500" y="489"/>
                </a:lnTo>
                <a:lnTo>
                  <a:pt x="502" y="491"/>
                </a:lnTo>
                <a:lnTo>
                  <a:pt x="502" y="491"/>
                </a:lnTo>
                <a:close/>
                <a:moveTo>
                  <a:pt x="177" y="492"/>
                </a:moveTo>
                <a:lnTo>
                  <a:pt x="177" y="492"/>
                </a:lnTo>
                <a:lnTo>
                  <a:pt x="175" y="484"/>
                </a:lnTo>
                <a:lnTo>
                  <a:pt x="175" y="481"/>
                </a:lnTo>
                <a:lnTo>
                  <a:pt x="174" y="481"/>
                </a:lnTo>
                <a:lnTo>
                  <a:pt x="174" y="481"/>
                </a:lnTo>
                <a:lnTo>
                  <a:pt x="175" y="488"/>
                </a:lnTo>
                <a:lnTo>
                  <a:pt x="175" y="489"/>
                </a:lnTo>
                <a:lnTo>
                  <a:pt x="177" y="492"/>
                </a:lnTo>
                <a:lnTo>
                  <a:pt x="177" y="492"/>
                </a:lnTo>
                <a:close/>
                <a:moveTo>
                  <a:pt x="573" y="484"/>
                </a:moveTo>
                <a:lnTo>
                  <a:pt x="573" y="484"/>
                </a:lnTo>
                <a:lnTo>
                  <a:pt x="575" y="486"/>
                </a:lnTo>
                <a:lnTo>
                  <a:pt x="576" y="486"/>
                </a:lnTo>
                <a:lnTo>
                  <a:pt x="576" y="486"/>
                </a:lnTo>
                <a:lnTo>
                  <a:pt x="576" y="483"/>
                </a:lnTo>
                <a:lnTo>
                  <a:pt x="578" y="481"/>
                </a:lnTo>
                <a:lnTo>
                  <a:pt x="578" y="481"/>
                </a:lnTo>
                <a:lnTo>
                  <a:pt x="575" y="483"/>
                </a:lnTo>
                <a:lnTo>
                  <a:pt x="573" y="484"/>
                </a:lnTo>
                <a:lnTo>
                  <a:pt x="573" y="484"/>
                </a:lnTo>
                <a:close/>
                <a:moveTo>
                  <a:pt x="163" y="483"/>
                </a:moveTo>
                <a:lnTo>
                  <a:pt x="163" y="483"/>
                </a:lnTo>
                <a:lnTo>
                  <a:pt x="163" y="489"/>
                </a:lnTo>
                <a:lnTo>
                  <a:pt x="165" y="495"/>
                </a:lnTo>
                <a:lnTo>
                  <a:pt x="165" y="495"/>
                </a:lnTo>
                <a:lnTo>
                  <a:pt x="168" y="495"/>
                </a:lnTo>
                <a:lnTo>
                  <a:pt x="172" y="495"/>
                </a:lnTo>
                <a:lnTo>
                  <a:pt x="172" y="495"/>
                </a:lnTo>
                <a:lnTo>
                  <a:pt x="171" y="491"/>
                </a:lnTo>
                <a:lnTo>
                  <a:pt x="169" y="486"/>
                </a:lnTo>
                <a:lnTo>
                  <a:pt x="168" y="483"/>
                </a:lnTo>
                <a:lnTo>
                  <a:pt x="166" y="481"/>
                </a:lnTo>
                <a:lnTo>
                  <a:pt x="163" y="483"/>
                </a:lnTo>
                <a:lnTo>
                  <a:pt x="163" y="483"/>
                </a:lnTo>
                <a:close/>
                <a:moveTo>
                  <a:pt x="264" y="489"/>
                </a:moveTo>
                <a:lnTo>
                  <a:pt x="264" y="489"/>
                </a:lnTo>
                <a:lnTo>
                  <a:pt x="267" y="488"/>
                </a:lnTo>
                <a:lnTo>
                  <a:pt x="271" y="489"/>
                </a:lnTo>
                <a:lnTo>
                  <a:pt x="271" y="489"/>
                </a:lnTo>
                <a:lnTo>
                  <a:pt x="267" y="484"/>
                </a:lnTo>
                <a:lnTo>
                  <a:pt x="262" y="481"/>
                </a:lnTo>
                <a:lnTo>
                  <a:pt x="262" y="481"/>
                </a:lnTo>
                <a:lnTo>
                  <a:pt x="262" y="484"/>
                </a:lnTo>
                <a:lnTo>
                  <a:pt x="264" y="489"/>
                </a:lnTo>
                <a:lnTo>
                  <a:pt x="264" y="489"/>
                </a:lnTo>
                <a:close/>
                <a:moveTo>
                  <a:pt x="518" y="484"/>
                </a:moveTo>
                <a:lnTo>
                  <a:pt x="518" y="484"/>
                </a:lnTo>
                <a:lnTo>
                  <a:pt x="518" y="483"/>
                </a:lnTo>
                <a:lnTo>
                  <a:pt x="515" y="481"/>
                </a:lnTo>
                <a:lnTo>
                  <a:pt x="515" y="481"/>
                </a:lnTo>
                <a:lnTo>
                  <a:pt x="515" y="483"/>
                </a:lnTo>
                <a:lnTo>
                  <a:pt x="517" y="483"/>
                </a:lnTo>
                <a:lnTo>
                  <a:pt x="518" y="484"/>
                </a:lnTo>
                <a:lnTo>
                  <a:pt x="518" y="484"/>
                </a:lnTo>
                <a:close/>
                <a:moveTo>
                  <a:pt x="599" y="491"/>
                </a:moveTo>
                <a:lnTo>
                  <a:pt x="599" y="491"/>
                </a:lnTo>
                <a:lnTo>
                  <a:pt x="602" y="488"/>
                </a:lnTo>
                <a:lnTo>
                  <a:pt x="604" y="484"/>
                </a:lnTo>
                <a:lnTo>
                  <a:pt x="604" y="484"/>
                </a:lnTo>
                <a:lnTo>
                  <a:pt x="601" y="483"/>
                </a:lnTo>
                <a:lnTo>
                  <a:pt x="599" y="481"/>
                </a:lnTo>
                <a:lnTo>
                  <a:pt x="599" y="481"/>
                </a:lnTo>
                <a:lnTo>
                  <a:pt x="598" y="483"/>
                </a:lnTo>
                <a:lnTo>
                  <a:pt x="598" y="486"/>
                </a:lnTo>
                <a:lnTo>
                  <a:pt x="599" y="491"/>
                </a:lnTo>
                <a:lnTo>
                  <a:pt x="599" y="491"/>
                </a:lnTo>
                <a:close/>
                <a:moveTo>
                  <a:pt x="680" y="488"/>
                </a:moveTo>
                <a:lnTo>
                  <a:pt x="680" y="488"/>
                </a:lnTo>
                <a:lnTo>
                  <a:pt x="680" y="484"/>
                </a:lnTo>
                <a:lnTo>
                  <a:pt x="678" y="481"/>
                </a:lnTo>
                <a:lnTo>
                  <a:pt x="678" y="481"/>
                </a:lnTo>
                <a:lnTo>
                  <a:pt x="678" y="484"/>
                </a:lnTo>
                <a:lnTo>
                  <a:pt x="680" y="488"/>
                </a:lnTo>
                <a:lnTo>
                  <a:pt x="680" y="488"/>
                </a:lnTo>
                <a:close/>
                <a:moveTo>
                  <a:pt x="409" y="489"/>
                </a:moveTo>
                <a:lnTo>
                  <a:pt x="409" y="489"/>
                </a:lnTo>
                <a:lnTo>
                  <a:pt x="407" y="488"/>
                </a:lnTo>
                <a:lnTo>
                  <a:pt x="406" y="486"/>
                </a:lnTo>
                <a:lnTo>
                  <a:pt x="404" y="484"/>
                </a:lnTo>
                <a:lnTo>
                  <a:pt x="404" y="483"/>
                </a:lnTo>
                <a:lnTo>
                  <a:pt x="404" y="483"/>
                </a:lnTo>
                <a:lnTo>
                  <a:pt x="401" y="484"/>
                </a:lnTo>
                <a:lnTo>
                  <a:pt x="396" y="484"/>
                </a:lnTo>
                <a:lnTo>
                  <a:pt x="390" y="484"/>
                </a:lnTo>
                <a:lnTo>
                  <a:pt x="390" y="484"/>
                </a:lnTo>
                <a:lnTo>
                  <a:pt x="398" y="488"/>
                </a:lnTo>
                <a:lnTo>
                  <a:pt x="409" y="489"/>
                </a:lnTo>
                <a:lnTo>
                  <a:pt x="409" y="489"/>
                </a:lnTo>
                <a:close/>
                <a:moveTo>
                  <a:pt x="99" y="483"/>
                </a:moveTo>
                <a:lnTo>
                  <a:pt x="99" y="483"/>
                </a:lnTo>
                <a:lnTo>
                  <a:pt x="99" y="488"/>
                </a:lnTo>
                <a:lnTo>
                  <a:pt x="98" y="491"/>
                </a:lnTo>
                <a:lnTo>
                  <a:pt x="96" y="492"/>
                </a:lnTo>
                <a:lnTo>
                  <a:pt x="93" y="494"/>
                </a:lnTo>
                <a:lnTo>
                  <a:pt x="93" y="494"/>
                </a:lnTo>
                <a:lnTo>
                  <a:pt x="94" y="495"/>
                </a:lnTo>
                <a:lnTo>
                  <a:pt x="96" y="495"/>
                </a:lnTo>
                <a:lnTo>
                  <a:pt x="96" y="494"/>
                </a:lnTo>
                <a:lnTo>
                  <a:pt x="96" y="494"/>
                </a:lnTo>
                <a:lnTo>
                  <a:pt x="98" y="498"/>
                </a:lnTo>
                <a:lnTo>
                  <a:pt x="99" y="503"/>
                </a:lnTo>
                <a:lnTo>
                  <a:pt x="99" y="503"/>
                </a:lnTo>
                <a:lnTo>
                  <a:pt x="107" y="501"/>
                </a:lnTo>
                <a:lnTo>
                  <a:pt x="110" y="500"/>
                </a:lnTo>
                <a:lnTo>
                  <a:pt x="111" y="497"/>
                </a:lnTo>
                <a:lnTo>
                  <a:pt x="111" y="497"/>
                </a:lnTo>
                <a:lnTo>
                  <a:pt x="110" y="497"/>
                </a:lnTo>
                <a:lnTo>
                  <a:pt x="108" y="497"/>
                </a:lnTo>
                <a:lnTo>
                  <a:pt x="108" y="498"/>
                </a:lnTo>
                <a:lnTo>
                  <a:pt x="107" y="497"/>
                </a:lnTo>
                <a:lnTo>
                  <a:pt x="107" y="497"/>
                </a:lnTo>
                <a:lnTo>
                  <a:pt x="105" y="491"/>
                </a:lnTo>
                <a:lnTo>
                  <a:pt x="105" y="483"/>
                </a:lnTo>
                <a:lnTo>
                  <a:pt x="105" y="483"/>
                </a:lnTo>
                <a:lnTo>
                  <a:pt x="102" y="483"/>
                </a:lnTo>
                <a:lnTo>
                  <a:pt x="99" y="483"/>
                </a:lnTo>
                <a:lnTo>
                  <a:pt x="99" y="483"/>
                </a:lnTo>
                <a:close/>
                <a:moveTo>
                  <a:pt x="529" y="488"/>
                </a:moveTo>
                <a:lnTo>
                  <a:pt x="529" y="488"/>
                </a:lnTo>
                <a:lnTo>
                  <a:pt x="531" y="488"/>
                </a:lnTo>
                <a:lnTo>
                  <a:pt x="532" y="486"/>
                </a:lnTo>
                <a:lnTo>
                  <a:pt x="532" y="484"/>
                </a:lnTo>
                <a:lnTo>
                  <a:pt x="531" y="483"/>
                </a:lnTo>
                <a:lnTo>
                  <a:pt x="531" y="483"/>
                </a:lnTo>
                <a:lnTo>
                  <a:pt x="529" y="488"/>
                </a:lnTo>
                <a:lnTo>
                  <a:pt x="529" y="488"/>
                </a:lnTo>
                <a:close/>
                <a:moveTo>
                  <a:pt x="329" y="484"/>
                </a:moveTo>
                <a:lnTo>
                  <a:pt x="329" y="484"/>
                </a:lnTo>
                <a:lnTo>
                  <a:pt x="328" y="488"/>
                </a:lnTo>
                <a:lnTo>
                  <a:pt x="329" y="489"/>
                </a:lnTo>
                <a:lnTo>
                  <a:pt x="332" y="492"/>
                </a:lnTo>
                <a:lnTo>
                  <a:pt x="332" y="492"/>
                </a:lnTo>
                <a:lnTo>
                  <a:pt x="343" y="489"/>
                </a:lnTo>
                <a:lnTo>
                  <a:pt x="343" y="489"/>
                </a:lnTo>
                <a:lnTo>
                  <a:pt x="341" y="486"/>
                </a:lnTo>
                <a:lnTo>
                  <a:pt x="340" y="483"/>
                </a:lnTo>
                <a:lnTo>
                  <a:pt x="340" y="483"/>
                </a:lnTo>
                <a:lnTo>
                  <a:pt x="334" y="486"/>
                </a:lnTo>
                <a:lnTo>
                  <a:pt x="331" y="486"/>
                </a:lnTo>
                <a:lnTo>
                  <a:pt x="329" y="484"/>
                </a:lnTo>
                <a:lnTo>
                  <a:pt x="329" y="484"/>
                </a:lnTo>
                <a:close/>
                <a:moveTo>
                  <a:pt x="346" y="488"/>
                </a:moveTo>
                <a:lnTo>
                  <a:pt x="346" y="488"/>
                </a:lnTo>
                <a:lnTo>
                  <a:pt x="349" y="488"/>
                </a:lnTo>
                <a:lnTo>
                  <a:pt x="351" y="486"/>
                </a:lnTo>
                <a:lnTo>
                  <a:pt x="351" y="486"/>
                </a:lnTo>
                <a:lnTo>
                  <a:pt x="348" y="484"/>
                </a:lnTo>
                <a:lnTo>
                  <a:pt x="345" y="483"/>
                </a:lnTo>
                <a:lnTo>
                  <a:pt x="345" y="483"/>
                </a:lnTo>
                <a:lnTo>
                  <a:pt x="346" y="486"/>
                </a:lnTo>
                <a:lnTo>
                  <a:pt x="346" y="488"/>
                </a:lnTo>
                <a:lnTo>
                  <a:pt x="346" y="488"/>
                </a:lnTo>
                <a:close/>
                <a:moveTo>
                  <a:pt x="424" y="483"/>
                </a:moveTo>
                <a:lnTo>
                  <a:pt x="424" y="483"/>
                </a:lnTo>
                <a:lnTo>
                  <a:pt x="422" y="484"/>
                </a:lnTo>
                <a:lnTo>
                  <a:pt x="421" y="488"/>
                </a:lnTo>
                <a:lnTo>
                  <a:pt x="421" y="494"/>
                </a:lnTo>
                <a:lnTo>
                  <a:pt x="421" y="494"/>
                </a:lnTo>
                <a:lnTo>
                  <a:pt x="422" y="494"/>
                </a:lnTo>
                <a:lnTo>
                  <a:pt x="424" y="494"/>
                </a:lnTo>
                <a:lnTo>
                  <a:pt x="427" y="491"/>
                </a:lnTo>
                <a:lnTo>
                  <a:pt x="427" y="486"/>
                </a:lnTo>
                <a:lnTo>
                  <a:pt x="425" y="484"/>
                </a:lnTo>
                <a:lnTo>
                  <a:pt x="424" y="483"/>
                </a:lnTo>
                <a:lnTo>
                  <a:pt x="424" y="483"/>
                </a:lnTo>
                <a:close/>
                <a:moveTo>
                  <a:pt x="431" y="489"/>
                </a:moveTo>
                <a:lnTo>
                  <a:pt x="431" y="489"/>
                </a:lnTo>
                <a:lnTo>
                  <a:pt x="433" y="494"/>
                </a:lnTo>
                <a:lnTo>
                  <a:pt x="434" y="497"/>
                </a:lnTo>
                <a:lnTo>
                  <a:pt x="434" y="497"/>
                </a:lnTo>
                <a:lnTo>
                  <a:pt x="438" y="498"/>
                </a:lnTo>
                <a:lnTo>
                  <a:pt x="442" y="500"/>
                </a:lnTo>
                <a:lnTo>
                  <a:pt x="442" y="500"/>
                </a:lnTo>
                <a:lnTo>
                  <a:pt x="439" y="491"/>
                </a:lnTo>
                <a:lnTo>
                  <a:pt x="438" y="486"/>
                </a:lnTo>
                <a:lnTo>
                  <a:pt x="434" y="483"/>
                </a:lnTo>
                <a:lnTo>
                  <a:pt x="434" y="483"/>
                </a:lnTo>
                <a:lnTo>
                  <a:pt x="431" y="489"/>
                </a:lnTo>
                <a:lnTo>
                  <a:pt x="431" y="489"/>
                </a:lnTo>
                <a:close/>
                <a:moveTo>
                  <a:pt x="451" y="492"/>
                </a:moveTo>
                <a:lnTo>
                  <a:pt x="451" y="492"/>
                </a:lnTo>
                <a:lnTo>
                  <a:pt x="451" y="488"/>
                </a:lnTo>
                <a:lnTo>
                  <a:pt x="451" y="484"/>
                </a:lnTo>
                <a:lnTo>
                  <a:pt x="450" y="483"/>
                </a:lnTo>
                <a:lnTo>
                  <a:pt x="450" y="483"/>
                </a:lnTo>
                <a:lnTo>
                  <a:pt x="451" y="492"/>
                </a:lnTo>
                <a:lnTo>
                  <a:pt x="451" y="492"/>
                </a:lnTo>
                <a:close/>
                <a:moveTo>
                  <a:pt x="154" y="486"/>
                </a:moveTo>
                <a:lnTo>
                  <a:pt x="154" y="486"/>
                </a:lnTo>
                <a:lnTo>
                  <a:pt x="154" y="494"/>
                </a:lnTo>
                <a:lnTo>
                  <a:pt x="154" y="494"/>
                </a:lnTo>
                <a:lnTo>
                  <a:pt x="157" y="494"/>
                </a:lnTo>
                <a:lnTo>
                  <a:pt x="160" y="494"/>
                </a:lnTo>
                <a:lnTo>
                  <a:pt x="160" y="494"/>
                </a:lnTo>
                <a:lnTo>
                  <a:pt x="160" y="489"/>
                </a:lnTo>
                <a:lnTo>
                  <a:pt x="160" y="484"/>
                </a:lnTo>
                <a:lnTo>
                  <a:pt x="160" y="484"/>
                </a:lnTo>
                <a:lnTo>
                  <a:pt x="157" y="484"/>
                </a:lnTo>
                <a:lnTo>
                  <a:pt x="154" y="486"/>
                </a:lnTo>
                <a:lnTo>
                  <a:pt x="154" y="486"/>
                </a:lnTo>
                <a:close/>
                <a:moveTo>
                  <a:pt x="555" y="489"/>
                </a:moveTo>
                <a:lnTo>
                  <a:pt x="555" y="489"/>
                </a:lnTo>
                <a:lnTo>
                  <a:pt x="555" y="484"/>
                </a:lnTo>
                <a:lnTo>
                  <a:pt x="555" y="484"/>
                </a:lnTo>
                <a:lnTo>
                  <a:pt x="553" y="484"/>
                </a:lnTo>
                <a:lnTo>
                  <a:pt x="552" y="484"/>
                </a:lnTo>
                <a:lnTo>
                  <a:pt x="552" y="484"/>
                </a:lnTo>
                <a:lnTo>
                  <a:pt x="553" y="488"/>
                </a:lnTo>
                <a:lnTo>
                  <a:pt x="555" y="489"/>
                </a:lnTo>
                <a:lnTo>
                  <a:pt x="555" y="489"/>
                </a:lnTo>
                <a:close/>
                <a:moveTo>
                  <a:pt x="245" y="489"/>
                </a:moveTo>
                <a:lnTo>
                  <a:pt x="245" y="489"/>
                </a:lnTo>
                <a:lnTo>
                  <a:pt x="244" y="488"/>
                </a:lnTo>
                <a:lnTo>
                  <a:pt x="242" y="486"/>
                </a:lnTo>
                <a:lnTo>
                  <a:pt x="241" y="486"/>
                </a:lnTo>
                <a:lnTo>
                  <a:pt x="238" y="484"/>
                </a:lnTo>
                <a:lnTo>
                  <a:pt x="238" y="484"/>
                </a:lnTo>
                <a:lnTo>
                  <a:pt x="239" y="488"/>
                </a:lnTo>
                <a:lnTo>
                  <a:pt x="241" y="488"/>
                </a:lnTo>
                <a:lnTo>
                  <a:pt x="245" y="489"/>
                </a:lnTo>
                <a:lnTo>
                  <a:pt x="245" y="489"/>
                </a:lnTo>
                <a:close/>
                <a:moveTo>
                  <a:pt x="300" y="491"/>
                </a:moveTo>
                <a:lnTo>
                  <a:pt x="300" y="491"/>
                </a:lnTo>
                <a:lnTo>
                  <a:pt x="305" y="491"/>
                </a:lnTo>
                <a:lnTo>
                  <a:pt x="308" y="491"/>
                </a:lnTo>
                <a:lnTo>
                  <a:pt x="314" y="484"/>
                </a:lnTo>
                <a:lnTo>
                  <a:pt x="314" y="484"/>
                </a:lnTo>
                <a:lnTo>
                  <a:pt x="312" y="486"/>
                </a:lnTo>
                <a:lnTo>
                  <a:pt x="312" y="486"/>
                </a:lnTo>
                <a:lnTo>
                  <a:pt x="306" y="488"/>
                </a:lnTo>
                <a:lnTo>
                  <a:pt x="303" y="489"/>
                </a:lnTo>
                <a:lnTo>
                  <a:pt x="300" y="491"/>
                </a:lnTo>
                <a:lnTo>
                  <a:pt x="300" y="491"/>
                </a:lnTo>
                <a:close/>
                <a:moveTo>
                  <a:pt x="491" y="486"/>
                </a:moveTo>
                <a:lnTo>
                  <a:pt x="491" y="486"/>
                </a:lnTo>
                <a:lnTo>
                  <a:pt x="492" y="488"/>
                </a:lnTo>
                <a:lnTo>
                  <a:pt x="492" y="488"/>
                </a:lnTo>
                <a:lnTo>
                  <a:pt x="492" y="489"/>
                </a:lnTo>
                <a:lnTo>
                  <a:pt x="494" y="489"/>
                </a:lnTo>
                <a:lnTo>
                  <a:pt x="494" y="489"/>
                </a:lnTo>
                <a:lnTo>
                  <a:pt x="494" y="488"/>
                </a:lnTo>
                <a:lnTo>
                  <a:pt x="494" y="484"/>
                </a:lnTo>
                <a:lnTo>
                  <a:pt x="494" y="484"/>
                </a:lnTo>
                <a:lnTo>
                  <a:pt x="492" y="486"/>
                </a:lnTo>
                <a:lnTo>
                  <a:pt x="491" y="486"/>
                </a:lnTo>
                <a:lnTo>
                  <a:pt x="491" y="486"/>
                </a:lnTo>
                <a:close/>
                <a:moveTo>
                  <a:pt x="704" y="492"/>
                </a:moveTo>
                <a:lnTo>
                  <a:pt x="704" y="492"/>
                </a:lnTo>
                <a:lnTo>
                  <a:pt x="704" y="489"/>
                </a:lnTo>
                <a:lnTo>
                  <a:pt x="704" y="488"/>
                </a:lnTo>
                <a:lnTo>
                  <a:pt x="703" y="486"/>
                </a:lnTo>
                <a:lnTo>
                  <a:pt x="701" y="486"/>
                </a:lnTo>
                <a:lnTo>
                  <a:pt x="698" y="491"/>
                </a:lnTo>
                <a:lnTo>
                  <a:pt x="697" y="494"/>
                </a:lnTo>
                <a:lnTo>
                  <a:pt x="698" y="497"/>
                </a:lnTo>
                <a:lnTo>
                  <a:pt x="698" y="497"/>
                </a:lnTo>
                <a:lnTo>
                  <a:pt x="703" y="495"/>
                </a:lnTo>
                <a:lnTo>
                  <a:pt x="704" y="494"/>
                </a:lnTo>
                <a:lnTo>
                  <a:pt x="704" y="492"/>
                </a:lnTo>
                <a:lnTo>
                  <a:pt x="704" y="492"/>
                </a:lnTo>
                <a:close/>
                <a:moveTo>
                  <a:pt x="730" y="494"/>
                </a:moveTo>
                <a:lnTo>
                  <a:pt x="730" y="494"/>
                </a:lnTo>
                <a:lnTo>
                  <a:pt x="732" y="489"/>
                </a:lnTo>
                <a:lnTo>
                  <a:pt x="732" y="486"/>
                </a:lnTo>
                <a:lnTo>
                  <a:pt x="730" y="484"/>
                </a:lnTo>
                <a:lnTo>
                  <a:pt x="730" y="484"/>
                </a:lnTo>
                <a:lnTo>
                  <a:pt x="730" y="489"/>
                </a:lnTo>
                <a:lnTo>
                  <a:pt x="730" y="492"/>
                </a:lnTo>
                <a:lnTo>
                  <a:pt x="730" y="494"/>
                </a:lnTo>
                <a:lnTo>
                  <a:pt x="730" y="494"/>
                </a:lnTo>
                <a:close/>
                <a:moveTo>
                  <a:pt x="195" y="494"/>
                </a:moveTo>
                <a:lnTo>
                  <a:pt x="195" y="494"/>
                </a:lnTo>
                <a:lnTo>
                  <a:pt x="198" y="494"/>
                </a:lnTo>
                <a:lnTo>
                  <a:pt x="201" y="494"/>
                </a:lnTo>
                <a:lnTo>
                  <a:pt x="203" y="492"/>
                </a:lnTo>
                <a:lnTo>
                  <a:pt x="203" y="492"/>
                </a:lnTo>
                <a:lnTo>
                  <a:pt x="201" y="492"/>
                </a:lnTo>
                <a:lnTo>
                  <a:pt x="201" y="491"/>
                </a:lnTo>
                <a:lnTo>
                  <a:pt x="201" y="488"/>
                </a:lnTo>
                <a:lnTo>
                  <a:pt x="201" y="488"/>
                </a:lnTo>
                <a:lnTo>
                  <a:pt x="197" y="489"/>
                </a:lnTo>
                <a:lnTo>
                  <a:pt x="197" y="491"/>
                </a:lnTo>
                <a:lnTo>
                  <a:pt x="195" y="494"/>
                </a:lnTo>
                <a:lnTo>
                  <a:pt x="195" y="494"/>
                </a:lnTo>
                <a:close/>
                <a:moveTo>
                  <a:pt x="474" y="492"/>
                </a:moveTo>
                <a:lnTo>
                  <a:pt x="474" y="492"/>
                </a:lnTo>
                <a:lnTo>
                  <a:pt x="479" y="491"/>
                </a:lnTo>
                <a:lnTo>
                  <a:pt x="482" y="488"/>
                </a:lnTo>
                <a:lnTo>
                  <a:pt x="482" y="488"/>
                </a:lnTo>
                <a:lnTo>
                  <a:pt x="477" y="489"/>
                </a:lnTo>
                <a:lnTo>
                  <a:pt x="474" y="492"/>
                </a:lnTo>
                <a:lnTo>
                  <a:pt x="474" y="492"/>
                </a:lnTo>
                <a:close/>
                <a:moveTo>
                  <a:pt x="506" y="498"/>
                </a:moveTo>
                <a:lnTo>
                  <a:pt x="506" y="498"/>
                </a:lnTo>
                <a:lnTo>
                  <a:pt x="509" y="497"/>
                </a:lnTo>
                <a:lnTo>
                  <a:pt x="509" y="494"/>
                </a:lnTo>
                <a:lnTo>
                  <a:pt x="509" y="491"/>
                </a:lnTo>
                <a:lnTo>
                  <a:pt x="508" y="488"/>
                </a:lnTo>
                <a:lnTo>
                  <a:pt x="508" y="488"/>
                </a:lnTo>
                <a:lnTo>
                  <a:pt x="506" y="489"/>
                </a:lnTo>
                <a:lnTo>
                  <a:pt x="506" y="492"/>
                </a:lnTo>
                <a:lnTo>
                  <a:pt x="506" y="498"/>
                </a:lnTo>
                <a:lnTo>
                  <a:pt x="506" y="498"/>
                </a:lnTo>
                <a:close/>
                <a:moveTo>
                  <a:pt x="44" y="504"/>
                </a:moveTo>
                <a:lnTo>
                  <a:pt x="44" y="504"/>
                </a:lnTo>
                <a:lnTo>
                  <a:pt x="49" y="503"/>
                </a:lnTo>
                <a:lnTo>
                  <a:pt x="49" y="503"/>
                </a:lnTo>
                <a:lnTo>
                  <a:pt x="49" y="500"/>
                </a:lnTo>
                <a:lnTo>
                  <a:pt x="47" y="495"/>
                </a:lnTo>
                <a:lnTo>
                  <a:pt x="47" y="495"/>
                </a:lnTo>
                <a:lnTo>
                  <a:pt x="46" y="495"/>
                </a:lnTo>
                <a:lnTo>
                  <a:pt x="43" y="495"/>
                </a:lnTo>
                <a:lnTo>
                  <a:pt x="43" y="495"/>
                </a:lnTo>
                <a:lnTo>
                  <a:pt x="41" y="492"/>
                </a:lnTo>
                <a:lnTo>
                  <a:pt x="38" y="489"/>
                </a:lnTo>
                <a:lnTo>
                  <a:pt x="38" y="489"/>
                </a:lnTo>
                <a:lnTo>
                  <a:pt x="38" y="494"/>
                </a:lnTo>
                <a:lnTo>
                  <a:pt x="40" y="497"/>
                </a:lnTo>
                <a:lnTo>
                  <a:pt x="44" y="504"/>
                </a:lnTo>
                <a:lnTo>
                  <a:pt x="44" y="504"/>
                </a:lnTo>
                <a:close/>
                <a:moveTo>
                  <a:pt x="659" y="501"/>
                </a:moveTo>
                <a:lnTo>
                  <a:pt x="659" y="501"/>
                </a:lnTo>
                <a:lnTo>
                  <a:pt x="660" y="504"/>
                </a:lnTo>
                <a:lnTo>
                  <a:pt x="660" y="509"/>
                </a:lnTo>
                <a:lnTo>
                  <a:pt x="662" y="513"/>
                </a:lnTo>
                <a:lnTo>
                  <a:pt x="663" y="517"/>
                </a:lnTo>
                <a:lnTo>
                  <a:pt x="663" y="517"/>
                </a:lnTo>
                <a:lnTo>
                  <a:pt x="668" y="510"/>
                </a:lnTo>
                <a:lnTo>
                  <a:pt x="671" y="503"/>
                </a:lnTo>
                <a:lnTo>
                  <a:pt x="671" y="495"/>
                </a:lnTo>
                <a:lnTo>
                  <a:pt x="671" y="492"/>
                </a:lnTo>
                <a:lnTo>
                  <a:pt x="668" y="489"/>
                </a:lnTo>
                <a:lnTo>
                  <a:pt x="668" y="489"/>
                </a:lnTo>
                <a:lnTo>
                  <a:pt x="659" y="501"/>
                </a:lnTo>
                <a:lnTo>
                  <a:pt x="659" y="501"/>
                </a:lnTo>
                <a:close/>
                <a:moveTo>
                  <a:pt x="399" y="498"/>
                </a:moveTo>
                <a:lnTo>
                  <a:pt x="399" y="498"/>
                </a:lnTo>
                <a:lnTo>
                  <a:pt x="402" y="495"/>
                </a:lnTo>
                <a:lnTo>
                  <a:pt x="404" y="494"/>
                </a:lnTo>
                <a:lnTo>
                  <a:pt x="404" y="494"/>
                </a:lnTo>
                <a:lnTo>
                  <a:pt x="399" y="491"/>
                </a:lnTo>
                <a:lnTo>
                  <a:pt x="393" y="489"/>
                </a:lnTo>
                <a:lnTo>
                  <a:pt x="393" y="489"/>
                </a:lnTo>
                <a:lnTo>
                  <a:pt x="393" y="492"/>
                </a:lnTo>
                <a:lnTo>
                  <a:pt x="395" y="494"/>
                </a:lnTo>
                <a:lnTo>
                  <a:pt x="398" y="495"/>
                </a:lnTo>
                <a:lnTo>
                  <a:pt x="399" y="498"/>
                </a:lnTo>
                <a:lnTo>
                  <a:pt x="399" y="498"/>
                </a:lnTo>
                <a:close/>
                <a:moveTo>
                  <a:pt x="518" y="492"/>
                </a:moveTo>
                <a:lnTo>
                  <a:pt x="518" y="492"/>
                </a:lnTo>
                <a:lnTo>
                  <a:pt x="520" y="492"/>
                </a:lnTo>
                <a:lnTo>
                  <a:pt x="521" y="494"/>
                </a:lnTo>
                <a:lnTo>
                  <a:pt x="521" y="494"/>
                </a:lnTo>
                <a:lnTo>
                  <a:pt x="521" y="491"/>
                </a:lnTo>
                <a:lnTo>
                  <a:pt x="520" y="489"/>
                </a:lnTo>
                <a:lnTo>
                  <a:pt x="520" y="489"/>
                </a:lnTo>
                <a:lnTo>
                  <a:pt x="518" y="492"/>
                </a:lnTo>
                <a:lnTo>
                  <a:pt x="518" y="492"/>
                </a:lnTo>
                <a:close/>
                <a:moveTo>
                  <a:pt x="570" y="500"/>
                </a:moveTo>
                <a:lnTo>
                  <a:pt x="570" y="500"/>
                </a:lnTo>
                <a:lnTo>
                  <a:pt x="573" y="500"/>
                </a:lnTo>
                <a:lnTo>
                  <a:pt x="576" y="500"/>
                </a:lnTo>
                <a:lnTo>
                  <a:pt x="576" y="500"/>
                </a:lnTo>
                <a:lnTo>
                  <a:pt x="576" y="495"/>
                </a:lnTo>
                <a:lnTo>
                  <a:pt x="576" y="491"/>
                </a:lnTo>
                <a:lnTo>
                  <a:pt x="576" y="491"/>
                </a:lnTo>
                <a:lnTo>
                  <a:pt x="570" y="489"/>
                </a:lnTo>
                <a:lnTo>
                  <a:pt x="570" y="489"/>
                </a:lnTo>
                <a:lnTo>
                  <a:pt x="570" y="495"/>
                </a:lnTo>
                <a:lnTo>
                  <a:pt x="570" y="500"/>
                </a:lnTo>
                <a:lnTo>
                  <a:pt x="570" y="500"/>
                </a:lnTo>
                <a:close/>
                <a:moveTo>
                  <a:pt x="349" y="494"/>
                </a:moveTo>
                <a:lnTo>
                  <a:pt x="349" y="494"/>
                </a:lnTo>
                <a:lnTo>
                  <a:pt x="351" y="498"/>
                </a:lnTo>
                <a:lnTo>
                  <a:pt x="354" y="503"/>
                </a:lnTo>
                <a:lnTo>
                  <a:pt x="357" y="506"/>
                </a:lnTo>
                <a:lnTo>
                  <a:pt x="363" y="506"/>
                </a:lnTo>
                <a:lnTo>
                  <a:pt x="363" y="506"/>
                </a:lnTo>
                <a:lnTo>
                  <a:pt x="361" y="500"/>
                </a:lnTo>
                <a:lnTo>
                  <a:pt x="360" y="494"/>
                </a:lnTo>
                <a:lnTo>
                  <a:pt x="357" y="492"/>
                </a:lnTo>
                <a:lnTo>
                  <a:pt x="355" y="491"/>
                </a:lnTo>
                <a:lnTo>
                  <a:pt x="352" y="491"/>
                </a:lnTo>
                <a:lnTo>
                  <a:pt x="349" y="494"/>
                </a:lnTo>
                <a:lnTo>
                  <a:pt x="349" y="494"/>
                </a:lnTo>
                <a:close/>
                <a:moveTo>
                  <a:pt x="116" y="498"/>
                </a:moveTo>
                <a:lnTo>
                  <a:pt x="116" y="498"/>
                </a:lnTo>
                <a:lnTo>
                  <a:pt x="119" y="498"/>
                </a:lnTo>
                <a:lnTo>
                  <a:pt x="123" y="498"/>
                </a:lnTo>
                <a:lnTo>
                  <a:pt x="123" y="498"/>
                </a:lnTo>
                <a:lnTo>
                  <a:pt x="123" y="494"/>
                </a:lnTo>
                <a:lnTo>
                  <a:pt x="122" y="492"/>
                </a:lnTo>
                <a:lnTo>
                  <a:pt x="120" y="491"/>
                </a:lnTo>
                <a:lnTo>
                  <a:pt x="120" y="491"/>
                </a:lnTo>
                <a:lnTo>
                  <a:pt x="117" y="494"/>
                </a:lnTo>
                <a:lnTo>
                  <a:pt x="116" y="495"/>
                </a:lnTo>
                <a:lnTo>
                  <a:pt x="116" y="498"/>
                </a:lnTo>
                <a:lnTo>
                  <a:pt x="116" y="498"/>
                </a:lnTo>
                <a:close/>
                <a:moveTo>
                  <a:pt x="477" y="498"/>
                </a:moveTo>
                <a:lnTo>
                  <a:pt x="477" y="498"/>
                </a:lnTo>
                <a:lnTo>
                  <a:pt x="479" y="506"/>
                </a:lnTo>
                <a:lnTo>
                  <a:pt x="482" y="513"/>
                </a:lnTo>
                <a:lnTo>
                  <a:pt x="482" y="513"/>
                </a:lnTo>
                <a:lnTo>
                  <a:pt x="485" y="512"/>
                </a:lnTo>
                <a:lnTo>
                  <a:pt x="486" y="510"/>
                </a:lnTo>
                <a:lnTo>
                  <a:pt x="488" y="504"/>
                </a:lnTo>
                <a:lnTo>
                  <a:pt x="488" y="497"/>
                </a:lnTo>
                <a:lnTo>
                  <a:pt x="485" y="492"/>
                </a:lnTo>
                <a:lnTo>
                  <a:pt x="485" y="492"/>
                </a:lnTo>
                <a:lnTo>
                  <a:pt x="483" y="494"/>
                </a:lnTo>
                <a:lnTo>
                  <a:pt x="482" y="495"/>
                </a:lnTo>
                <a:lnTo>
                  <a:pt x="477" y="498"/>
                </a:lnTo>
                <a:lnTo>
                  <a:pt x="477" y="498"/>
                </a:lnTo>
                <a:close/>
                <a:moveTo>
                  <a:pt x="448" y="500"/>
                </a:moveTo>
                <a:lnTo>
                  <a:pt x="448" y="500"/>
                </a:lnTo>
                <a:lnTo>
                  <a:pt x="447" y="495"/>
                </a:lnTo>
                <a:lnTo>
                  <a:pt x="445" y="494"/>
                </a:lnTo>
                <a:lnTo>
                  <a:pt x="444" y="492"/>
                </a:lnTo>
                <a:lnTo>
                  <a:pt x="444" y="492"/>
                </a:lnTo>
                <a:lnTo>
                  <a:pt x="445" y="497"/>
                </a:lnTo>
                <a:lnTo>
                  <a:pt x="448" y="500"/>
                </a:lnTo>
                <a:lnTo>
                  <a:pt x="448" y="500"/>
                </a:lnTo>
                <a:close/>
                <a:moveTo>
                  <a:pt x="547" y="503"/>
                </a:moveTo>
                <a:lnTo>
                  <a:pt x="547" y="503"/>
                </a:lnTo>
                <a:lnTo>
                  <a:pt x="547" y="497"/>
                </a:lnTo>
                <a:lnTo>
                  <a:pt x="547" y="495"/>
                </a:lnTo>
                <a:lnTo>
                  <a:pt x="546" y="492"/>
                </a:lnTo>
                <a:lnTo>
                  <a:pt x="546" y="492"/>
                </a:lnTo>
                <a:lnTo>
                  <a:pt x="544" y="498"/>
                </a:lnTo>
                <a:lnTo>
                  <a:pt x="546" y="501"/>
                </a:lnTo>
                <a:lnTo>
                  <a:pt x="547" y="503"/>
                </a:lnTo>
                <a:lnTo>
                  <a:pt x="547" y="503"/>
                </a:lnTo>
                <a:close/>
                <a:moveTo>
                  <a:pt x="631" y="510"/>
                </a:moveTo>
                <a:lnTo>
                  <a:pt x="631" y="510"/>
                </a:lnTo>
                <a:lnTo>
                  <a:pt x="640" y="503"/>
                </a:lnTo>
                <a:lnTo>
                  <a:pt x="648" y="494"/>
                </a:lnTo>
                <a:lnTo>
                  <a:pt x="648" y="494"/>
                </a:lnTo>
                <a:lnTo>
                  <a:pt x="645" y="494"/>
                </a:lnTo>
                <a:lnTo>
                  <a:pt x="642" y="494"/>
                </a:lnTo>
                <a:lnTo>
                  <a:pt x="640" y="495"/>
                </a:lnTo>
                <a:lnTo>
                  <a:pt x="637" y="498"/>
                </a:lnTo>
                <a:lnTo>
                  <a:pt x="631" y="510"/>
                </a:lnTo>
                <a:lnTo>
                  <a:pt x="631" y="510"/>
                </a:lnTo>
                <a:close/>
                <a:moveTo>
                  <a:pt x="686" y="506"/>
                </a:moveTo>
                <a:lnTo>
                  <a:pt x="686" y="506"/>
                </a:lnTo>
                <a:lnTo>
                  <a:pt x="689" y="504"/>
                </a:lnTo>
                <a:lnTo>
                  <a:pt x="691" y="500"/>
                </a:lnTo>
                <a:lnTo>
                  <a:pt x="692" y="492"/>
                </a:lnTo>
                <a:lnTo>
                  <a:pt x="692" y="492"/>
                </a:lnTo>
                <a:lnTo>
                  <a:pt x="688" y="498"/>
                </a:lnTo>
                <a:lnTo>
                  <a:pt x="688" y="503"/>
                </a:lnTo>
                <a:lnTo>
                  <a:pt x="686" y="506"/>
                </a:lnTo>
                <a:lnTo>
                  <a:pt x="686" y="506"/>
                </a:lnTo>
                <a:close/>
                <a:moveTo>
                  <a:pt x="713" y="498"/>
                </a:moveTo>
                <a:lnTo>
                  <a:pt x="713" y="498"/>
                </a:lnTo>
                <a:lnTo>
                  <a:pt x="715" y="495"/>
                </a:lnTo>
                <a:lnTo>
                  <a:pt x="715" y="494"/>
                </a:lnTo>
                <a:lnTo>
                  <a:pt x="713" y="492"/>
                </a:lnTo>
                <a:lnTo>
                  <a:pt x="713" y="492"/>
                </a:lnTo>
                <a:lnTo>
                  <a:pt x="712" y="495"/>
                </a:lnTo>
                <a:lnTo>
                  <a:pt x="713" y="497"/>
                </a:lnTo>
                <a:lnTo>
                  <a:pt x="713" y="498"/>
                </a:lnTo>
                <a:lnTo>
                  <a:pt x="713" y="498"/>
                </a:lnTo>
                <a:close/>
                <a:moveTo>
                  <a:pt x="332" y="497"/>
                </a:moveTo>
                <a:lnTo>
                  <a:pt x="332" y="497"/>
                </a:lnTo>
                <a:lnTo>
                  <a:pt x="340" y="500"/>
                </a:lnTo>
                <a:lnTo>
                  <a:pt x="348" y="501"/>
                </a:lnTo>
                <a:lnTo>
                  <a:pt x="348" y="501"/>
                </a:lnTo>
                <a:lnTo>
                  <a:pt x="346" y="497"/>
                </a:lnTo>
                <a:lnTo>
                  <a:pt x="345" y="494"/>
                </a:lnTo>
                <a:lnTo>
                  <a:pt x="345" y="494"/>
                </a:lnTo>
                <a:lnTo>
                  <a:pt x="338" y="494"/>
                </a:lnTo>
                <a:lnTo>
                  <a:pt x="332" y="497"/>
                </a:lnTo>
                <a:lnTo>
                  <a:pt x="332" y="497"/>
                </a:lnTo>
                <a:close/>
                <a:moveTo>
                  <a:pt x="288" y="498"/>
                </a:moveTo>
                <a:lnTo>
                  <a:pt x="288" y="498"/>
                </a:lnTo>
                <a:lnTo>
                  <a:pt x="287" y="495"/>
                </a:lnTo>
                <a:lnTo>
                  <a:pt x="287" y="494"/>
                </a:lnTo>
                <a:lnTo>
                  <a:pt x="285" y="495"/>
                </a:lnTo>
                <a:lnTo>
                  <a:pt x="285" y="495"/>
                </a:lnTo>
                <a:lnTo>
                  <a:pt x="287" y="495"/>
                </a:lnTo>
                <a:lnTo>
                  <a:pt x="287" y="497"/>
                </a:lnTo>
                <a:lnTo>
                  <a:pt x="287" y="498"/>
                </a:lnTo>
                <a:lnTo>
                  <a:pt x="288" y="498"/>
                </a:lnTo>
                <a:lnTo>
                  <a:pt x="288" y="498"/>
                </a:lnTo>
                <a:close/>
                <a:moveTo>
                  <a:pt x="404" y="501"/>
                </a:moveTo>
                <a:lnTo>
                  <a:pt x="404" y="501"/>
                </a:lnTo>
                <a:lnTo>
                  <a:pt x="404" y="503"/>
                </a:lnTo>
                <a:lnTo>
                  <a:pt x="404" y="503"/>
                </a:lnTo>
                <a:lnTo>
                  <a:pt x="407" y="503"/>
                </a:lnTo>
                <a:lnTo>
                  <a:pt x="410" y="501"/>
                </a:lnTo>
                <a:lnTo>
                  <a:pt x="413" y="498"/>
                </a:lnTo>
                <a:lnTo>
                  <a:pt x="413" y="494"/>
                </a:lnTo>
                <a:lnTo>
                  <a:pt x="413" y="494"/>
                </a:lnTo>
                <a:lnTo>
                  <a:pt x="407" y="497"/>
                </a:lnTo>
                <a:lnTo>
                  <a:pt x="404" y="501"/>
                </a:lnTo>
                <a:lnTo>
                  <a:pt x="404" y="501"/>
                </a:lnTo>
                <a:close/>
                <a:moveTo>
                  <a:pt x="515" y="500"/>
                </a:moveTo>
                <a:lnTo>
                  <a:pt x="515" y="500"/>
                </a:lnTo>
                <a:lnTo>
                  <a:pt x="517" y="498"/>
                </a:lnTo>
                <a:lnTo>
                  <a:pt x="518" y="498"/>
                </a:lnTo>
                <a:lnTo>
                  <a:pt x="518" y="497"/>
                </a:lnTo>
                <a:lnTo>
                  <a:pt x="518" y="497"/>
                </a:lnTo>
                <a:lnTo>
                  <a:pt x="515" y="494"/>
                </a:lnTo>
                <a:lnTo>
                  <a:pt x="515" y="494"/>
                </a:lnTo>
                <a:lnTo>
                  <a:pt x="514" y="497"/>
                </a:lnTo>
                <a:lnTo>
                  <a:pt x="514" y="498"/>
                </a:lnTo>
                <a:lnTo>
                  <a:pt x="515" y="500"/>
                </a:lnTo>
                <a:lnTo>
                  <a:pt x="515" y="500"/>
                </a:lnTo>
                <a:close/>
                <a:moveTo>
                  <a:pt x="27" y="495"/>
                </a:moveTo>
                <a:lnTo>
                  <a:pt x="27" y="495"/>
                </a:lnTo>
                <a:lnTo>
                  <a:pt x="29" y="501"/>
                </a:lnTo>
                <a:lnTo>
                  <a:pt x="29" y="503"/>
                </a:lnTo>
                <a:lnTo>
                  <a:pt x="32" y="503"/>
                </a:lnTo>
                <a:lnTo>
                  <a:pt x="32" y="503"/>
                </a:lnTo>
                <a:lnTo>
                  <a:pt x="32" y="500"/>
                </a:lnTo>
                <a:lnTo>
                  <a:pt x="32" y="495"/>
                </a:lnTo>
                <a:lnTo>
                  <a:pt x="32" y="495"/>
                </a:lnTo>
                <a:lnTo>
                  <a:pt x="30" y="495"/>
                </a:lnTo>
                <a:lnTo>
                  <a:pt x="27" y="495"/>
                </a:lnTo>
                <a:lnTo>
                  <a:pt x="27" y="495"/>
                </a:lnTo>
                <a:close/>
                <a:moveTo>
                  <a:pt x="584" y="509"/>
                </a:moveTo>
                <a:lnTo>
                  <a:pt x="584" y="509"/>
                </a:lnTo>
                <a:lnTo>
                  <a:pt x="592" y="503"/>
                </a:lnTo>
                <a:lnTo>
                  <a:pt x="593" y="500"/>
                </a:lnTo>
                <a:lnTo>
                  <a:pt x="593" y="495"/>
                </a:lnTo>
                <a:lnTo>
                  <a:pt x="593" y="495"/>
                </a:lnTo>
                <a:lnTo>
                  <a:pt x="590" y="497"/>
                </a:lnTo>
                <a:lnTo>
                  <a:pt x="587" y="500"/>
                </a:lnTo>
                <a:lnTo>
                  <a:pt x="584" y="509"/>
                </a:lnTo>
                <a:lnTo>
                  <a:pt x="584" y="509"/>
                </a:lnTo>
                <a:close/>
                <a:moveTo>
                  <a:pt x="212" y="498"/>
                </a:moveTo>
                <a:lnTo>
                  <a:pt x="212" y="498"/>
                </a:lnTo>
                <a:lnTo>
                  <a:pt x="215" y="498"/>
                </a:lnTo>
                <a:lnTo>
                  <a:pt x="215" y="497"/>
                </a:lnTo>
                <a:lnTo>
                  <a:pt x="215" y="497"/>
                </a:lnTo>
                <a:lnTo>
                  <a:pt x="213" y="495"/>
                </a:lnTo>
                <a:lnTo>
                  <a:pt x="212" y="497"/>
                </a:lnTo>
                <a:lnTo>
                  <a:pt x="212" y="498"/>
                </a:lnTo>
                <a:lnTo>
                  <a:pt x="212" y="498"/>
                </a:lnTo>
                <a:close/>
                <a:moveTo>
                  <a:pt x="303" y="498"/>
                </a:moveTo>
                <a:lnTo>
                  <a:pt x="303" y="498"/>
                </a:lnTo>
                <a:lnTo>
                  <a:pt x="305" y="498"/>
                </a:lnTo>
                <a:lnTo>
                  <a:pt x="306" y="498"/>
                </a:lnTo>
                <a:lnTo>
                  <a:pt x="306" y="497"/>
                </a:lnTo>
                <a:lnTo>
                  <a:pt x="306" y="497"/>
                </a:lnTo>
                <a:lnTo>
                  <a:pt x="305" y="497"/>
                </a:lnTo>
                <a:lnTo>
                  <a:pt x="303" y="498"/>
                </a:lnTo>
                <a:lnTo>
                  <a:pt x="303" y="498"/>
                </a:lnTo>
                <a:close/>
                <a:moveTo>
                  <a:pt x="459" y="503"/>
                </a:moveTo>
                <a:lnTo>
                  <a:pt x="459" y="503"/>
                </a:lnTo>
                <a:lnTo>
                  <a:pt x="459" y="500"/>
                </a:lnTo>
                <a:lnTo>
                  <a:pt x="459" y="497"/>
                </a:lnTo>
                <a:lnTo>
                  <a:pt x="457" y="497"/>
                </a:lnTo>
                <a:lnTo>
                  <a:pt x="457" y="497"/>
                </a:lnTo>
                <a:lnTo>
                  <a:pt x="457" y="500"/>
                </a:lnTo>
                <a:lnTo>
                  <a:pt x="457" y="501"/>
                </a:lnTo>
                <a:lnTo>
                  <a:pt x="459" y="503"/>
                </a:lnTo>
                <a:lnTo>
                  <a:pt x="459" y="503"/>
                </a:lnTo>
                <a:close/>
                <a:moveTo>
                  <a:pt x="366" y="501"/>
                </a:moveTo>
                <a:lnTo>
                  <a:pt x="366" y="501"/>
                </a:lnTo>
                <a:lnTo>
                  <a:pt x="367" y="500"/>
                </a:lnTo>
                <a:lnTo>
                  <a:pt x="369" y="498"/>
                </a:lnTo>
                <a:lnTo>
                  <a:pt x="369" y="498"/>
                </a:lnTo>
                <a:lnTo>
                  <a:pt x="366" y="497"/>
                </a:lnTo>
                <a:lnTo>
                  <a:pt x="366" y="497"/>
                </a:lnTo>
                <a:lnTo>
                  <a:pt x="366" y="501"/>
                </a:lnTo>
                <a:lnTo>
                  <a:pt x="366" y="501"/>
                </a:lnTo>
                <a:close/>
                <a:moveTo>
                  <a:pt x="383" y="503"/>
                </a:moveTo>
                <a:lnTo>
                  <a:pt x="383" y="503"/>
                </a:lnTo>
                <a:lnTo>
                  <a:pt x="386" y="504"/>
                </a:lnTo>
                <a:lnTo>
                  <a:pt x="387" y="506"/>
                </a:lnTo>
                <a:lnTo>
                  <a:pt x="389" y="506"/>
                </a:lnTo>
                <a:lnTo>
                  <a:pt x="389" y="506"/>
                </a:lnTo>
                <a:lnTo>
                  <a:pt x="387" y="500"/>
                </a:lnTo>
                <a:lnTo>
                  <a:pt x="386" y="498"/>
                </a:lnTo>
                <a:lnTo>
                  <a:pt x="384" y="497"/>
                </a:lnTo>
                <a:lnTo>
                  <a:pt x="384" y="497"/>
                </a:lnTo>
                <a:lnTo>
                  <a:pt x="383" y="503"/>
                </a:lnTo>
                <a:lnTo>
                  <a:pt x="383" y="503"/>
                </a:lnTo>
                <a:close/>
                <a:moveTo>
                  <a:pt x="297" y="500"/>
                </a:moveTo>
                <a:lnTo>
                  <a:pt x="297" y="500"/>
                </a:lnTo>
                <a:lnTo>
                  <a:pt x="296" y="498"/>
                </a:lnTo>
                <a:lnTo>
                  <a:pt x="294" y="498"/>
                </a:lnTo>
                <a:lnTo>
                  <a:pt x="294" y="500"/>
                </a:lnTo>
                <a:lnTo>
                  <a:pt x="294" y="500"/>
                </a:lnTo>
                <a:lnTo>
                  <a:pt x="296" y="500"/>
                </a:lnTo>
                <a:lnTo>
                  <a:pt x="297" y="500"/>
                </a:lnTo>
                <a:lnTo>
                  <a:pt x="297" y="500"/>
                </a:lnTo>
                <a:lnTo>
                  <a:pt x="297" y="500"/>
                </a:lnTo>
                <a:close/>
                <a:moveTo>
                  <a:pt x="320" y="515"/>
                </a:moveTo>
                <a:lnTo>
                  <a:pt x="320" y="515"/>
                </a:lnTo>
                <a:lnTo>
                  <a:pt x="323" y="515"/>
                </a:lnTo>
                <a:lnTo>
                  <a:pt x="325" y="513"/>
                </a:lnTo>
                <a:lnTo>
                  <a:pt x="325" y="513"/>
                </a:lnTo>
                <a:lnTo>
                  <a:pt x="325" y="500"/>
                </a:lnTo>
                <a:lnTo>
                  <a:pt x="325" y="500"/>
                </a:lnTo>
                <a:lnTo>
                  <a:pt x="322" y="498"/>
                </a:lnTo>
                <a:lnTo>
                  <a:pt x="320" y="500"/>
                </a:lnTo>
                <a:lnTo>
                  <a:pt x="319" y="501"/>
                </a:lnTo>
                <a:lnTo>
                  <a:pt x="319" y="503"/>
                </a:lnTo>
                <a:lnTo>
                  <a:pt x="320" y="515"/>
                </a:lnTo>
                <a:lnTo>
                  <a:pt x="320" y="515"/>
                </a:lnTo>
                <a:close/>
                <a:moveTo>
                  <a:pt x="268" y="503"/>
                </a:moveTo>
                <a:lnTo>
                  <a:pt x="268" y="503"/>
                </a:lnTo>
                <a:lnTo>
                  <a:pt x="276" y="504"/>
                </a:lnTo>
                <a:lnTo>
                  <a:pt x="277" y="504"/>
                </a:lnTo>
                <a:lnTo>
                  <a:pt x="279" y="501"/>
                </a:lnTo>
                <a:lnTo>
                  <a:pt x="279" y="501"/>
                </a:lnTo>
                <a:lnTo>
                  <a:pt x="276" y="500"/>
                </a:lnTo>
                <a:lnTo>
                  <a:pt x="273" y="500"/>
                </a:lnTo>
                <a:lnTo>
                  <a:pt x="268" y="503"/>
                </a:lnTo>
                <a:lnTo>
                  <a:pt x="268" y="503"/>
                </a:lnTo>
                <a:close/>
                <a:moveTo>
                  <a:pt x="239" y="512"/>
                </a:moveTo>
                <a:lnTo>
                  <a:pt x="239" y="512"/>
                </a:lnTo>
                <a:lnTo>
                  <a:pt x="247" y="510"/>
                </a:lnTo>
                <a:lnTo>
                  <a:pt x="250" y="509"/>
                </a:lnTo>
                <a:lnTo>
                  <a:pt x="252" y="507"/>
                </a:lnTo>
                <a:lnTo>
                  <a:pt x="252" y="507"/>
                </a:lnTo>
                <a:lnTo>
                  <a:pt x="250" y="504"/>
                </a:lnTo>
                <a:lnTo>
                  <a:pt x="247" y="501"/>
                </a:lnTo>
                <a:lnTo>
                  <a:pt x="242" y="500"/>
                </a:lnTo>
                <a:lnTo>
                  <a:pt x="238" y="500"/>
                </a:lnTo>
                <a:lnTo>
                  <a:pt x="238" y="500"/>
                </a:lnTo>
                <a:lnTo>
                  <a:pt x="238" y="507"/>
                </a:lnTo>
                <a:lnTo>
                  <a:pt x="239" y="512"/>
                </a:lnTo>
                <a:lnTo>
                  <a:pt x="239" y="512"/>
                </a:lnTo>
                <a:close/>
                <a:moveTo>
                  <a:pt x="521" y="520"/>
                </a:moveTo>
                <a:lnTo>
                  <a:pt x="521" y="520"/>
                </a:lnTo>
                <a:lnTo>
                  <a:pt x="523" y="515"/>
                </a:lnTo>
                <a:lnTo>
                  <a:pt x="523" y="510"/>
                </a:lnTo>
                <a:lnTo>
                  <a:pt x="523" y="500"/>
                </a:lnTo>
                <a:lnTo>
                  <a:pt x="523" y="500"/>
                </a:lnTo>
                <a:lnTo>
                  <a:pt x="520" y="501"/>
                </a:lnTo>
                <a:lnTo>
                  <a:pt x="518" y="504"/>
                </a:lnTo>
                <a:lnTo>
                  <a:pt x="515" y="509"/>
                </a:lnTo>
                <a:lnTo>
                  <a:pt x="517" y="515"/>
                </a:lnTo>
                <a:lnTo>
                  <a:pt x="518" y="518"/>
                </a:lnTo>
                <a:lnTo>
                  <a:pt x="521" y="520"/>
                </a:lnTo>
                <a:lnTo>
                  <a:pt x="521" y="520"/>
                </a:lnTo>
                <a:close/>
                <a:moveTo>
                  <a:pt x="305" y="503"/>
                </a:moveTo>
                <a:lnTo>
                  <a:pt x="305" y="503"/>
                </a:lnTo>
                <a:lnTo>
                  <a:pt x="308" y="507"/>
                </a:lnTo>
                <a:lnTo>
                  <a:pt x="309" y="512"/>
                </a:lnTo>
                <a:lnTo>
                  <a:pt x="309" y="512"/>
                </a:lnTo>
                <a:lnTo>
                  <a:pt x="314" y="513"/>
                </a:lnTo>
                <a:lnTo>
                  <a:pt x="314" y="513"/>
                </a:lnTo>
                <a:lnTo>
                  <a:pt x="314" y="507"/>
                </a:lnTo>
                <a:lnTo>
                  <a:pt x="312" y="501"/>
                </a:lnTo>
                <a:lnTo>
                  <a:pt x="312" y="501"/>
                </a:lnTo>
                <a:lnTo>
                  <a:pt x="308" y="501"/>
                </a:lnTo>
                <a:lnTo>
                  <a:pt x="305" y="503"/>
                </a:lnTo>
                <a:lnTo>
                  <a:pt x="305" y="503"/>
                </a:lnTo>
                <a:close/>
                <a:moveTo>
                  <a:pt x="436" y="512"/>
                </a:moveTo>
                <a:lnTo>
                  <a:pt x="436" y="512"/>
                </a:lnTo>
                <a:lnTo>
                  <a:pt x="436" y="509"/>
                </a:lnTo>
                <a:lnTo>
                  <a:pt x="434" y="507"/>
                </a:lnTo>
                <a:lnTo>
                  <a:pt x="433" y="504"/>
                </a:lnTo>
                <a:lnTo>
                  <a:pt x="433" y="503"/>
                </a:lnTo>
                <a:lnTo>
                  <a:pt x="433" y="503"/>
                </a:lnTo>
                <a:lnTo>
                  <a:pt x="428" y="501"/>
                </a:lnTo>
                <a:lnTo>
                  <a:pt x="424" y="501"/>
                </a:lnTo>
                <a:lnTo>
                  <a:pt x="424" y="501"/>
                </a:lnTo>
                <a:lnTo>
                  <a:pt x="427" y="504"/>
                </a:lnTo>
                <a:lnTo>
                  <a:pt x="430" y="507"/>
                </a:lnTo>
                <a:lnTo>
                  <a:pt x="436" y="512"/>
                </a:lnTo>
                <a:lnTo>
                  <a:pt x="436" y="512"/>
                </a:lnTo>
                <a:close/>
                <a:moveTo>
                  <a:pt x="532" y="515"/>
                </a:moveTo>
                <a:lnTo>
                  <a:pt x="532" y="515"/>
                </a:lnTo>
                <a:lnTo>
                  <a:pt x="532" y="507"/>
                </a:lnTo>
                <a:lnTo>
                  <a:pt x="532" y="501"/>
                </a:lnTo>
                <a:lnTo>
                  <a:pt x="532" y="501"/>
                </a:lnTo>
                <a:lnTo>
                  <a:pt x="529" y="501"/>
                </a:lnTo>
                <a:lnTo>
                  <a:pt x="529" y="501"/>
                </a:lnTo>
                <a:lnTo>
                  <a:pt x="529" y="507"/>
                </a:lnTo>
                <a:lnTo>
                  <a:pt x="531" y="512"/>
                </a:lnTo>
                <a:lnTo>
                  <a:pt x="532" y="515"/>
                </a:lnTo>
                <a:lnTo>
                  <a:pt x="532" y="515"/>
                </a:lnTo>
                <a:close/>
                <a:moveTo>
                  <a:pt x="223" y="507"/>
                </a:moveTo>
                <a:lnTo>
                  <a:pt x="223" y="507"/>
                </a:lnTo>
                <a:lnTo>
                  <a:pt x="226" y="504"/>
                </a:lnTo>
                <a:lnTo>
                  <a:pt x="226" y="501"/>
                </a:lnTo>
                <a:lnTo>
                  <a:pt x="226" y="501"/>
                </a:lnTo>
                <a:lnTo>
                  <a:pt x="223" y="501"/>
                </a:lnTo>
                <a:lnTo>
                  <a:pt x="223" y="501"/>
                </a:lnTo>
                <a:lnTo>
                  <a:pt x="223" y="504"/>
                </a:lnTo>
                <a:lnTo>
                  <a:pt x="223" y="507"/>
                </a:lnTo>
                <a:lnTo>
                  <a:pt x="223" y="507"/>
                </a:lnTo>
                <a:close/>
                <a:moveTo>
                  <a:pt x="184" y="503"/>
                </a:moveTo>
                <a:lnTo>
                  <a:pt x="184" y="503"/>
                </a:lnTo>
                <a:lnTo>
                  <a:pt x="187" y="504"/>
                </a:lnTo>
                <a:lnTo>
                  <a:pt x="189" y="504"/>
                </a:lnTo>
                <a:lnTo>
                  <a:pt x="191" y="503"/>
                </a:lnTo>
                <a:lnTo>
                  <a:pt x="191" y="503"/>
                </a:lnTo>
                <a:lnTo>
                  <a:pt x="186" y="503"/>
                </a:lnTo>
                <a:lnTo>
                  <a:pt x="184" y="503"/>
                </a:lnTo>
                <a:lnTo>
                  <a:pt x="184" y="503"/>
                </a:lnTo>
                <a:lnTo>
                  <a:pt x="184" y="503"/>
                </a:lnTo>
                <a:close/>
                <a:moveTo>
                  <a:pt x="212" y="503"/>
                </a:moveTo>
                <a:lnTo>
                  <a:pt x="212" y="503"/>
                </a:lnTo>
                <a:lnTo>
                  <a:pt x="212" y="506"/>
                </a:lnTo>
                <a:lnTo>
                  <a:pt x="212" y="506"/>
                </a:lnTo>
                <a:lnTo>
                  <a:pt x="216" y="509"/>
                </a:lnTo>
                <a:lnTo>
                  <a:pt x="219" y="513"/>
                </a:lnTo>
                <a:lnTo>
                  <a:pt x="219" y="513"/>
                </a:lnTo>
                <a:lnTo>
                  <a:pt x="219" y="510"/>
                </a:lnTo>
                <a:lnTo>
                  <a:pt x="218" y="507"/>
                </a:lnTo>
                <a:lnTo>
                  <a:pt x="216" y="503"/>
                </a:lnTo>
                <a:lnTo>
                  <a:pt x="216" y="503"/>
                </a:lnTo>
                <a:lnTo>
                  <a:pt x="215" y="503"/>
                </a:lnTo>
                <a:lnTo>
                  <a:pt x="212" y="503"/>
                </a:lnTo>
                <a:lnTo>
                  <a:pt x="212" y="503"/>
                </a:lnTo>
                <a:close/>
                <a:moveTo>
                  <a:pt x="558" y="521"/>
                </a:moveTo>
                <a:lnTo>
                  <a:pt x="558" y="521"/>
                </a:lnTo>
                <a:lnTo>
                  <a:pt x="558" y="510"/>
                </a:lnTo>
                <a:lnTo>
                  <a:pt x="556" y="506"/>
                </a:lnTo>
                <a:lnTo>
                  <a:pt x="553" y="503"/>
                </a:lnTo>
                <a:lnTo>
                  <a:pt x="553" y="503"/>
                </a:lnTo>
                <a:lnTo>
                  <a:pt x="555" y="512"/>
                </a:lnTo>
                <a:lnTo>
                  <a:pt x="555" y="517"/>
                </a:lnTo>
                <a:lnTo>
                  <a:pt x="558" y="521"/>
                </a:lnTo>
                <a:lnTo>
                  <a:pt x="558" y="521"/>
                </a:lnTo>
                <a:close/>
                <a:moveTo>
                  <a:pt x="130" y="513"/>
                </a:moveTo>
                <a:lnTo>
                  <a:pt x="130" y="513"/>
                </a:lnTo>
                <a:lnTo>
                  <a:pt x="136" y="510"/>
                </a:lnTo>
                <a:lnTo>
                  <a:pt x="136" y="510"/>
                </a:lnTo>
                <a:lnTo>
                  <a:pt x="136" y="507"/>
                </a:lnTo>
                <a:lnTo>
                  <a:pt x="134" y="503"/>
                </a:lnTo>
                <a:lnTo>
                  <a:pt x="134" y="503"/>
                </a:lnTo>
                <a:lnTo>
                  <a:pt x="128" y="503"/>
                </a:lnTo>
                <a:lnTo>
                  <a:pt x="128" y="503"/>
                </a:lnTo>
                <a:lnTo>
                  <a:pt x="130" y="507"/>
                </a:lnTo>
                <a:lnTo>
                  <a:pt x="130" y="513"/>
                </a:lnTo>
                <a:lnTo>
                  <a:pt x="130" y="513"/>
                </a:lnTo>
                <a:close/>
                <a:moveTo>
                  <a:pt x="142" y="509"/>
                </a:moveTo>
                <a:lnTo>
                  <a:pt x="142" y="509"/>
                </a:lnTo>
                <a:lnTo>
                  <a:pt x="143" y="507"/>
                </a:lnTo>
                <a:lnTo>
                  <a:pt x="145" y="507"/>
                </a:lnTo>
                <a:lnTo>
                  <a:pt x="145" y="507"/>
                </a:lnTo>
                <a:lnTo>
                  <a:pt x="143" y="503"/>
                </a:lnTo>
                <a:lnTo>
                  <a:pt x="143" y="503"/>
                </a:lnTo>
                <a:lnTo>
                  <a:pt x="140" y="503"/>
                </a:lnTo>
                <a:lnTo>
                  <a:pt x="140" y="503"/>
                </a:lnTo>
                <a:lnTo>
                  <a:pt x="140" y="506"/>
                </a:lnTo>
                <a:lnTo>
                  <a:pt x="142" y="509"/>
                </a:lnTo>
                <a:lnTo>
                  <a:pt x="142" y="509"/>
                </a:lnTo>
                <a:close/>
                <a:moveTo>
                  <a:pt x="232" y="513"/>
                </a:moveTo>
                <a:lnTo>
                  <a:pt x="232" y="513"/>
                </a:lnTo>
                <a:lnTo>
                  <a:pt x="232" y="510"/>
                </a:lnTo>
                <a:lnTo>
                  <a:pt x="232" y="507"/>
                </a:lnTo>
                <a:lnTo>
                  <a:pt x="229" y="503"/>
                </a:lnTo>
                <a:lnTo>
                  <a:pt x="229" y="503"/>
                </a:lnTo>
                <a:lnTo>
                  <a:pt x="229" y="510"/>
                </a:lnTo>
                <a:lnTo>
                  <a:pt x="229" y="512"/>
                </a:lnTo>
                <a:lnTo>
                  <a:pt x="232" y="513"/>
                </a:lnTo>
                <a:lnTo>
                  <a:pt x="232" y="513"/>
                </a:lnTo>
                <a:close/>
                <a:moveTo>
                  <a:pt x="633" y="529"/>
                </a:moveTo>
                <a:lnTo>
                  <a:pt x="633" y="529"/>
                </a:lnTo>
                <a:lnTo>
                  <a:pt x="642" y="517"/>
                </a:lnTo>
                <a:lnTo>
                  <a:pt x="646" y="510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0" y="515"/>
                </a:lnTo>
                <a:lnTo>
                  <a:pt x="636" y="521"/>
                </a:lnTo>
                <a:lnTo>
                  <a:pt x="633" y="529"/>
                </a:lnTo>
                <a:lnTo>
                  <a:pt x="633" y="529"/>
                </a:lnTo>
                <a:close/>
                <a:moveTo>
                  <a:pt x="117" y="521"/>
                </a:moveTo>
                <a:lnTo>
                  <a:pt x="117" y="521"/>
                </a:lnTo>
                <a:lnTo>
                  <a:pt x="120" y="520"/>
                </a:lnTo>
                <a:lnTo>
                  <a:pt x="122" y="517"/>
                </a:lnTo>
                <a:lnTo>
                  <a:pt x="122" y="517"/>
                </a:lnTo>
                <a:lnTo>
                  <a:pt x="119" y="510"/>
                </a:lnTo>
                <a:lnTo>
                  <a:pt x="117" y="503"/>
                </a:lnTo>
                <a:lnTo>
                  <a:pt x="117" y="503"/>
                </a:lnTo>
                <a:lnTo>
                  <a:pt x="117" y="507"/>
                </a:lnTo>
                <a:lnTo>
                  <a:pt x="116" y="512"/>
                </a:lnTo>
                <a:lnTo>
                  <a:pt x="117" y="521"/>
                </a:lnTo>
                <a:lnTo>
                  <a:pt x="117" y="521"/>
                </a:lnTo>
                <a:close/>
                <a:moveTo>
                  <a:pt x="297" y="504"/>
                </a:moveTo>
                <a:lnTo>
                  <a:pt x="297" y="504"/>
                </a:lnTo>
                <a:lnTo>
                  <a:pt x="299" y="506"/>
                </a:lnTo>
                <a:lnTo>
                  <a:pt x="302" y="507"/>
                </a:lnTo>
                <a:lnTo>
                  <a:pt x="302" y="507"/>
                </a:lnTo>
                <a:lnTo>
                  <a:pt x="302" y="506"/>
                </a:lnTo>
                <a:lnTo>
                  <a:pt x="302" y="506"/>
                </a:lnTo>
                <a:lnTo>
                  <a:pt x="300" y="504"/>
                </a:lnTo>
                <a:lnTo>
                  <a:pt x="300" y="503"/>
                </a:lnTo>
                <a:lnTo>
                  <a:pt x="300" y="503"/>
                </a:lnTo>
                <a:lnTo>
                  <a:pt x="299" y="504"/>
                </a:lnTo>
                <a:lnTo>
                  <a:pt x="297" y="504"/>
                </a:lnTo>
                <a:lnTo>
                  <a:pt x="297" y="504"/>
                </a:lnTo>
                <a:close/>
                <a:moveTo>
                  <a:pt x="343" y="510"/>
                </a:moveTo>
                <a:lnTo>
                  <a:pt x="343" y="510"/>
                </a:lnTo>
                <a:lnTo>
                  <a:pt x="348" y="509"/>
                </a:lnTo>
                <a:lnTo>
                  <a:pt x="349" y="509"/>
                </a:lnTo>
                <a:lnTo>
                  <a:pt x="351" y="507"/>
                </a:lnTo>
                <a:lnTo>
                  <a:pt x="351" y="507"/>
                </a:lnTo>
                <a:lnTo>
                  <a:pt x="348" y="506"/>
                </a:lnTo>
                <a:lnTo>
                  <a:pt x="343" y="506"/>
                </a:lnTo>
                <a:lnTo>
                  <a:pt x="341" y="504"/>
                </a:lnTo>
                <a:lnTo>
                  <a:pt x="338" y="504"/>
                </a:lnTo>
                <a:lnTo>
                  <a:pt x="338" y="504"/>
                </a:lnTo>
                <a:lnTo>
                  <a:pt x="340" y="507"/>
                </a:lnTo>
                <a:lnTo>
                  <a:pt x="343" y="510"/>
                </a:lnTo>
                <a:lnTo>
                  <a:pt x="343" y="510"/>
                </a:lnTo>
                <a:close/>
                <a:moveTo>
                  <a:pt x="706" y="503"/>
                </a:moveTo>
                <a:lnTo>
                  <a:pt x="706" y="503"/>
                </a:lnTo>
                <a:lnTo>
                  <a:pt x="703" y="512"/>
                </a:lnTo>
                <a:lnTo>
                  <a:pt x="700" y="520"/>
                </a:lnTo>
                <a:lnTo>
                  <a:pt x="692" y="533"/>
                </a:lnTo>
                <a:lnTo>
                  <a:pt x="692" y="533"/>
                </a:lnTo>
                <a:lnTo>
                  <a:pt x="700" y="529"/>
                </a:lnTo>
                <a:lnTo>
                  <a:pt x="704" y="521"/>
                </a:lnTo>
                <a:lnTo>
                  <a:pt x="709" y="513"/>
                </a:lnTo>
                <a:lnTo>
                  <a:pt x="710" y="509"/>
                </a:lnTo>
                <a:lnTo>
                  <a:pt x="709" y="503"/>
                </a:lnTo>
                <a:lnTo>
                  <a:pt x="709" y="503"/>
                </a:lnTo>
                <a:lnTo>
                  <a:pt x="706" y="503"/>
                </a:lnTo>
                <a:lnTo>
                  <a:pt x="706" y="503"/>
                </a:lnTo>
                <a:close/>
                <a:moveTo>
                  <a:pt x="742" y="510"/>
                </a:moveTo>
                <a:lnTo>
                  <a:pt x="742" y="510"/>
                </a:lnTo>
                <a:lnTo>
                  <a:pt x="744" y="509"/>
                </a:lnTo>
                <a:lnTo>
                  <a:pt x="744" y="507"/>
                </a:lnTo>
                <a:lnTo>
                  <a:pt x="744" y="504"/>
                </a:lnTo>
                <a:lnTo>
                  <a:pt x="742" y="503"/>
                </a:lnTo>
                <a:lnTo>
                  <a:pt x="742" y="503"/>
                </a:lnTo>
                <a:lnTo>
                  <a:pt x="742" y="507"/>
                </a:lnTo>
                <a:lnTo>
                  <a:pt x="742" y="510"/>
                </a:lnTo>
                <a:lnTo>
                  <a:pt x="742" y="510"/>
                </a:lnTo>
                <a:close/>
                <a:moveTo>
                  <a:pt x="768" y="512"/>
                </a:moveTo>
                <a:lnTo>
                  <a:pt x="768" y="512"/>
                </a:lnTo>
                <a:lnTo>
                  <a:pt x="770" y="507"/>
                </a:lnTo>
                <a:lnTo>
                  <a:pt x="770" y="506"/>
                </a:lnTo>
                <a:lnTo>
                  <a:pt x="770" y="503"/>
                </a:lnTo>
                <a:lnTo>
                  <a:pt x="770" y="503"/>
                </a:lnTo>
                <a:lnTo>
                  <a:pt x="768" y="507"/>
                </a:lnTo>
                <a:lnTo>
                  <a:pt x="767" y="509"/>
                </a:lnTo>
                <a:lnTo>
                  <a:pt x="768" y="512"/>
                </a:lnTo>
                <a:lnTo>
                  <a:pt x="768" y="512"/>
                </a:lnTo>
                <a:close/>
                <a:moveTo>
                  <a:pt x="40" y="513"/>
                </a:moveTo>
                <a:lnTo>
                  <a:pt x="40" y="513"/>
                </a:lnTo>
                <a:lnTo>
                  <a:pt x="40" y="507"/>
                </a:lnTo>
                <a:lnTo>
                  <a:pt x="38" y="506"/>
                </a:lnTo>
                <a:lnTo>
                  <a:pt x="37" y="504"/>
                </a:lnTo>
                <a:lnTo>
                  <a:pt x="37" y="504"/>
                </a:lnTo>
                <a:lnTo>
                  <a:pt x="38" y="510"/>
                </a:lnTo>
                <a:lnTo>
                  <a:pt x="38" y="512"/>
                </a:lnTo>
                <a:lnTo>
                  <a:pt x="40" y="513"/>
                </a:lnTo>
                <a:lnTo>
                  <a:pt x="40" y="513"/>
                </a:lnTo>
                <a:close/>
                <a:moveTo>
                  <a:pt x="495" y="509"/>
                </a:moveTo>
                <a:lnTo>
                  <a:pt x="495" y="509"/>
                </a:lnTo>
                <a:lnTo>
                  <a:pt x="497" y="506"/>
                </a:lnTo>
                <a:lnTo>
                  <a:pt x="497" y="506"/>
                </a:lnTo>
                <a:lnTo>
                  <a:pt x="495" y="504"/>
                </a:lnTo>
                <a:lnTo>
                  <a:pt x="495" y="504"/>
                </a:lnTo>
                <a:lnTo>
                  <a:pt x="494" y="506"/>
                </a:lnTo>
                <a:lnTo>
                  <a:pt x="494" y="507"/>
                </a:lnTo>
                <a:lnTo>
                  <a:pt x="495" y="509"/>
                </a:lnTo>
                <a:lnTo>
                  <a:pt x="495" y="509"/>
                </a:lnTo>
                <a:close/>
                <a:moveTo>
                  <a:pt x="602" y="518"/>
                </a:moveTo>
                <a:lnTo>
                  <a:pt x="602" y="518"/>
                </a:lnTo>
                <a:lnTo>
                  <a:pt x="604" y="510"/>
                </a:lnTo>
                <a:lnTo>
                  <a:pt x="604" y="507"/>
                </a:lnTo>
                <a:lnTo>
                  <a:pt x="602" y="504"/>
                </a:lnTo>
                <a:lnTo>
                  <a:pt x="602" y="504"/>
                </a:lnTo>
                <a:lnTo>
                  <a:pt x="601" y="507"/>
                </a:lnTo>
                <a:lnTo>
                  <a:pt x="599" y="510"/>
                </a:lnTo>
                <a:lnTo>
                  <a:pt x="601" y="515"/>
                </a:lnTo>
                <a:lnTo>
                  <a:pt x="602" y="518"/>
                </a:lnTo>
                <a:lnTo>
                  <a:pt x="602" y="518"/>
                </a:lnTo>
                <a:close/>
                <a:moveTo>
                  <a:pt x="407" y="507"/>
                </a:moveTo>
                <a:lnTo>
                  <a:pt x="407" y="507"/>
                </a:lnTo>
                <a:lnTo>
                  <a:pt x="409" y="512"/>
                </a:lnTo>
                <a:lnTo>
                  <a:pt x="412" y="513"/>
                </a:lnTo>
                <a:lnTo>
                  <a:pt x="412" y="513"/>
                </a:lnTo>
                <a:lnTo>
                  <a:pt x="413" y="509"/>
                </a:lnTo>
                <a:lnTo>
                  <a:pt x="413" y="507"/>
                </a:lnTo>
                <a:lnTo>
                  <a:pt x="413" y="504"/>
                </a:lnTo>
                <a:lnTo>
                  <a:pt x="413" y="504"/>
                </a:lnTo>
                <a:lnTo>
                  <a:pt x="410" y="506"/>
                </a:lnTo>
                <a:lnTo>
                  <a:pt x="407" y="507"/>
                </a:lnTo>
                <a:lnTo>
                  <a:pt x="407" y="507"/>
                </a:lnTo>
                <a:close/>
                <a:moveTo>
                  <a:pt x="101" y="507"/>
                </a:moveTo>
                <a:lnTo>
                  <a:pt x="101" y="507"/>
                </a:lnTo>
                <a:lnTo>
                  <a:pt x="104" y="520"/>
                </a:lnTo>
                <a:lnTo>
                  <a:pt x="107" y="524"/>
                </a:lnTo>
                <a:lnTo>
                  <a:pt x="111" y="527"/>
                </a:lnTo>
                <a:lnTo>
                  <a:pt x="111" y="527"/>
                </a:lnTo>
                <a:lnTo>
                  <a:pt x="113" y="523"/>
                </a:lnTo>
                <a:lnTo>
                  <a:pt x="113" y="517"/>
                </a:lnTo>
                <a:lnTo>
                  <a:pt x="111" y="510"/>
                </a:lnTo>
                <a:lnTo>
                  <a:pt x="108" y="506"/>
                </a:lnTo>
                <a:lnTo>
                  <a:pt x="108" y="506"/>
                </a:lnTo>
                <a:lnTo>
                  <a:pt x="101" y="507"/>
                </a:lnTo>
                <a:lnTo>
                  <a:pt x="101" y="507"/>
                </a:lnTo>
                <a:close/>
                <a:moveTo>
                  <a:pt x="165" y="509"/>
                </a:moveTo>
                <a:lnTo>
                  <a:pt x="165" y="509"/>
                </a:lnTo>
                <a:lnTo>
                  <a:pt x="168" y="509"/>
                </a:lnTo>
                <a:lnTo>
                  <a:pt x="171" y="509"/>
                </a:lnTo>
                <a:lnTo>
                  <a:pt x="175" y="512"/>
                </a:lnTo>
                <a:lnTo>
                  <a:pt x="175" y="512"/>
                </a:lnTo>
                <a:lnTo>
                  <a:pt x="175" y="510"/>
                </a:lnTo>
                <a:lnTo>
                  <a:pt x="175" y="507"/>
                </a:lnTo>
                <a:lnTo>
                  <a:pt x="175" y="507"/>
                </a:lnTo>
                <a:lnTo>
                  <a:pt x="172" y="509"/>
                </a:lnTo>
                <a:lnTo>
                  <a:pt x="171" y="507"/>
                </a:lnTo>
                <a:lnTo>
                  <a:pt x="168" y="506"/>
                </a:lnTo>
                <a:lnTo>
                  <a:pt x="165" y="506"/>
                </a:lnTo>
                <a:lnTo>
                  <a:pt x="165" y="506"/>
                </a:lnTo>
                <a:lnTo>
                  <a:pt x="165" y="509"/>
                </a:lnTo>
                <a:lnTo>
                  <a:pt x="165" y="509"/>
                </a:lnTo>
                <a:close/>
                <a:moveTo>
                  <a:pt x="393" y="506"/>
                </a:moveTo>
                <a:lnTo>
                  <a:pt x="393" y="506"/>
                </a:lnTo>
                <a:lnTo>
                  <a:pt x="396" y="513"/>
                </a:lnTo>
                <a:lnTo>
                  <a:pt x="401" y="518"/>
                </a:lnTo>
                <a:lnTo>
                  <a:pt x="401" y="518"/>
                </a:lnTo>
                <a:lnTo>
                  <a:pt x="404" y="518"/>
                </a:lnTo>
                <a:lnTo>
                  <a:pt x="404" y="517"/>
                </a:lnTo>
                <a:lnTo>
                  <a:pt x="406" y="517"/>
                </a:lnTo>
                <a:lnTo>
                  <a:pt x="406" y="517"/>
                </a:lnTo>
                <a:lnTo>
                  <a:pt x="402" y="509"/>
                </a:lnTo>
                <a:lnTo>
                  <a:pt x="399" y="506"/>
                </a:lnTo>
                <a:lnTo>
                  <a:pt x="393" y="506"/>
                </a:lnTo>
                <a:lnTo>
                  <a:pt x="393" y="506"/>
                </a:lnTo>
                <a:close/>
                <a:moveTo>
                  <a:pt x="590" y="513"/>
                </a:moveTo>
                <a:lnTo>
                  <a:pt x="590" y="513"/>
                </a:lnTo>
                <a:lnTo>
                  <a:pt x="590" y="513"/>
                </a:lnTo>
                <a:lnTo>
                  <a:pt x="592" y="513"/>
                </a:lnTo>
                <a:lnTo>
                  <a:pt x="592" y="513"/>
                </a:lnTo>
                <a:lnTo>
                  <a:pt x="593" y="513"/>
                </a:lnTo>
                <a:lnTo>
                  <a:pt x="593" y="510"/>
                </a:lnTo>
                <a:lnTo>
                  <a:pt x="595" y="507"/>
                </a:lnTo>
                <a:lnTo>
                  <a:pt x="593" y="506"/>
                </a:lnTo>
                <a:lnTo>
                  <a:pt x="593" y="506"/>
                </a:lnTo>
                <a:lnTo>
                  <a:pt x="593" y="507"/>
                </a:lnTo>
                <a:lnTo>
                  <a:pt x="592" y="509"/>
                </a:lnTo>
                <a:lnTo>
                  <a:pt x="590" y="510"/>
                </a:lnTo>
                <a:lnTo>
                  <a:pt x="590" y="513"/>
                </a:lnTo>
                <a:lnTo>
                  <a:pt x="590" y="513"/>
                </a:lnTo>
                <a:close/>
                <a:moveTo>
                  <a:pt x="367" y="509"/>
                </a:moveTo>
                <a:lnTo>
                  <a:pt x="367" y="509"/>
                </a:lnTo>
                <a:lnTo>
                  <a:pt x="375" y="515"/>
                </a:lnTo>
                <a:lnTo>
                  <a:pt x="375" y="515"/>
                </a:lnTo>
                <a:lnTo>
                  <a:pt x="375" y="510"/>
                </a:lnTo>
                <a:lnTo>
                  <a:pt x="373" y="506"/>
                </a:lnTo>
                <a:lnTo>
                  <a:pt x="373" y="506"/>
                </a:lnTo>
                <a:lnTo>
                  <a:pt x="370" y="507"/>
                </a:lnTo>
                <a:lnTo>
                  <a:pt x="367" y="509"/>
                </a:lnTo>
                <a:lnTo>
                  <a:pt x="367" y="509"/>
                </a:lnTo>
                <a:close/>
                <a:moveTo>
                  <a:pt x="424" y="521"/>
                </a:moveTo>
                <a:lnTo>
                  <a:pt x="424" y="521"/>
                </a:lnTo>
                <a:lnTo>
                  <a:pt x="431" y="521"/>
                </a:lnTo>
                <a:lnTo>
                  <a:pt x="434" y="520"/>
                </a:lnTo>
                <a:lnTo>
                  <a:pt x="436" y="517"/>
                </a:lnTo>
                <a:lnTo>
                  <a:pt x="436" y="517"/>
                </a:lnTo>
                <a:lnTo>
                  <a:pt x="433" y="515"/>
                </a:lnTo>
                <a:lnTo>
                  <a:pt x="430" y="512"/>
                </a:lnTo>
                <a:lnTo>
                  <a:pt x="422" y="506"/>
                </a:lnTo>
                <a:lnTo>
                  <a:pt x="422" y="506"/>
                </a:lnTo>
                <a:lnTo>
                  <a:pt x="424" y="521"/>
                </a:lnTo>
                <a:lnTo>
                  <a:pt x="424" y="521"/>
                </a:lnTo>
                <a:close/>
                <a:moveTo>
                  <a:pt x="67" y="512"/>
                </a:moveTo>
                <a:lnTo>
                  <a:pt x="67" y="512"/>
                </a:lnTo>
                <a:lnTo>
                  <a:pt x="67" y="512"/>
                </a:lnTo>
                <a:lnTo>
                  <a:pt x="69" y="513"/>
                </a:lnTo>
                <a:lnTo>
                  <a:pt x="69" y="513"/>
                </a:lnTo>
                <a:lnTo>
                  <a:pt x="69" y="510"/>
                </a:lnTo>
                <a:lnTo>
                  <a:pt x="69" y="509"/>
                </a:lnTo>
                <a:lnTo>
                  <a:pt x="67" y="509"/>
                </a:lnTo>
                <a:lnTo>
                  <a:pt x="67" y="509"/>
                </a:lnTo>
                <a:lnTo>
                  <a:pt x="69" y="510"/>
                </a:lnTo>
                <a:lnTo>
                  <a:pt x="67" y="512"/>
                </a:lnTo>
                <a:lnTo>
                  <a:pt x="67" y="512"/>
                </a:lnTo>
                <a:close/>
                <a:moveTo>
                  <a:pt x="152" y="509"/>
                </a:moveTo>
                <a:lnTo>
                  <a:pt x="152" y="509"/>
                </a:lnTo>
                <a:lnTo>
                  <a:pt x="152" y="515"/>
                </a:lnTo>
                <a:lnTo>
                  <a:pt x="154" y="517"/>
                </a:lnTo>
                <a:lnTo>
                  <a:pt x="155" y="518"/>
                </a:lnTo>
                <a:lnTo>
                  <a:pt x="155" y="518"/>
                </a:lnTo>
                <a:lnTo>
                  <a:pt x="157" y="515"/>
                </a:lnTo>
                <a:lnTo>
                  <a:pt x="157" y="510"/>
                </a:lnTo>
                <a:lnTo>
                  <a:pt x="157" y="510"/>
                </a:lnTo>
                <a:lnTo>
                  <a:pt x="155" y="509"/>
                </a:lnTo>
                <a:lnTo>
                  <a:pt x="152" y="509"/>
                </a:lnTo>
                <a:lnTo>
                  <a:pt x="152" y="509"/>
                </a:lnTo>
                <a:close/>
                <a:moveTo>
                  <a:pt x="746" y="517"/>
                </a:moveTo>
                <a:lnTo>
                  <a:pt x="746" y="517"/>
                </a:lnTo>
                <a:lnTo>
                  <a:pt x="747" y="515"/>
                </a:lnTo>
                <a:lnTo>
                  <a:pt x="749" y="513"/>
                </a:lnTo>
                <a:lnTo>
                  <a:pt x="750" y="510"/>
                </a:lnTo>
                <a:lnTo>
                  <a:pt x="749" y="509"/>
                </a:lnTo>
                <a:lnTo>
                  <a:pt x="749" y="509"/>
                </a:lnTo>
                <a:lnTo>
                  <a:pt x="747" y="513"/>
                </a:lnTo>
                <a:lnTo>
                  <a:pt x="746" y="517"/>
                </a:lnTo>
                <a:lnTo>
                  <a:pt x="746" y="517"/>
                </a:lnTo>
                <a:close/>
                <a:moveTo>
                  <a:pt x="50" y="513"/>
                </a:moveTo>
                <a:lnTo>
                  <a:pt x="50" y="513"/>
                </a:lnTo>
                <a:lnTo>
                  <a:pt x="50" y="512"/>
                </a:lnTo>
                <a:lnTo>
                  <a:pt x="50" y="510"/>
                </a:lnTo>
                <a:lnTo>
                  <a:pt x="49" y="509"/>
                </a:lnTo>
                <a:lnTo>
                  <a:pt x="49" y="509"/>
                </a:lnTo>
                <a:lnTo>
                  <a:pt x="49" y="510"/>
                </a:lnTo>
                <a:lnTo>
                  <a:pt x="49" y="512"/>
                </a:lnTo>
                <a:lnTo>
                  <a:pt x="50" y="513"/>
                </a:lnTo>
                <a:lnTo>
                  <a:pt x="50" y="513"/>
                </a:lnTo>
                <a:close/>
                <a:moveTo>
                  <a:pt x="271" y="510"/>
                </a:moveTo>
                <a:lnTo>
                  <a:pt x="271" y="510"/>
                </a:lnTo>
                <a:lnTo>
                  <a:pt x="276" y="513"/>
                </a:lnTo>
                <a:lnTo>
                  <a:pt x="279" y="515"/>
                </a:lnTo>
                <a:lnTo>
                  <a:pt x="282" y="513"/>
                </a:lnTo>
                <a:lnTo>
                  <a:pt x="282" y="513"/>
                </a:lnTo>
                <a:lnTo>
                  <a:pt x="280" y="513"/>
                </a:lnTo>
                <a:lnTo>
                  <a:pt x="280" y="512"/>
                </a:lnTo>
                <a:lnTo>
                  <a:pt x="280" y="510"/>
                </a:lnTo>
                <a:lnTo>
                  <a:pt x="280" y="510"/>
                </a:lnTo>
                <a:lnTo>
                  <a:pt x="276" y="509"/>
                </a:lnTo>
                <a:lnTo>
                  <a:pt x="273" y="509"/>
                </a:lnTo>
                <a:lnTo>
                  <a:pt x="271" y="510"/>
                </a:lnTo>
                <a:lnTo>
                  <a:pt x="271" y="510"/>
                </a:lnTo>
                <a:close/>
                <a:moveTo>
                  <a:pt x="567" y="529"/>
                </a:moveTo>
                <a:lnTo>
                  <a:pt x="567" y="529"/>
                </a:lnTo>
                <a:lnTo>
                  <a:pt x="573" y="520"/>
                </a:lnTo>
                <a:lnTo>
                  <a:pt x="576" y="515"/>
                </a:lnTo>
                <a:lnTo>
                  <a:pt x="576" y="512"/>
                </a:lnTo>
                <a:lnTo>
                  <a:pt x="575" y="509"/>
                </a:lnTo>
                <a:lnTo>
                  <a:pt x="575" y="509"/>
                </a:lnTo>
                <a:lnTo>
                  <a:pt x="572" y="513"/>
                </a:lnTo>
                <a:lnTo>
                  <a:pt x="569" y="518"/>
                </a:lnTo>
                <a:lnTo>
                  <a:pt x="567" y="523"/>
                </a:lnTo>
                <a:lnTo>
                  <a:pt x="567" y="529"/>
                </a:lnTo>
                <a:lnTo>
                  <a:pt x="567" y="529"/>
                </a:lnTo>
                <a:close/>
                <a:moveTo>
                  <a:pt x="782" y="527"/>
                </a:moveTo>
                <a:lnTo>
                  <a:pt x="782" y="527"/>
                </a:lnTo>
                <a:lnTo>
                  <a:pt x="785" y="524"/>
                </a:lnTo>
                <a:lnTo>
                  <a:pt x="787" y="520"/>
                </a:lnTo>
                <a:lnTo>
                  <a:pt x="787" y="513"/>
                </a:lnTo>
                <a:lnTo>
                  <a:pt x="785" y="509"/>
                </a:lnTo>
                <a:lnTo>
                  <a:pt x="785" y="509"/>
                </a:lnTo>
                <a:lnTo>
                  <a:pt x="784" y="518"/>
                </a:lnTo>
                <a:lnTo>
                  <a:pt x="782" y="527"/>
                </a:lnTo>
                <a:lnTo>
                  <a:pt x="782" y="527"/>
                </a:lnTo>
                <a:close/>
                <a:moveTo>
                  <a:pt x="357" y="512"/>
                </a:moveTo>
                <a:lnTo>
                  <a:pt x="357" y="512"/>
                </a:lnTo>
                <a:lnTo>
                  <a:pt x="358" y="515"/>
                </a:lnTo>
                <a:lnTo>
                  <a:pt x="358" y="515"/>
                </a:lnTo>
                <a:lnTo>
                  <a:pt x="360" y="513"/>
                </a:lnTo>
                <a:lnTo>
                  <a:pt x="360" y="513"/>
                </a:lnTo>
                <a:lnTo>
                  <a:pt x="360" y="512"/>
                </a:lnTo>
                <a:lnTo>
                  <a:pt x="360" y="512"/>
                </a:lnTo>
                <a:lnTo>
                  <a:pt x="358" y="510"/>
                </a:lnTo>
                <a:lnTo>
                  <a:pt x="357" y="512"/>
                </a:lnTo>
                <a:lnTo>
                  <a:pt x="357" y="512"/>
                </a:lnTo>
                <a:close/>
                <a:moveTo>
                  <a:pt x="287" y="518"/>
                </a:moveTo>
                <a:lnTo>
                  <a:pt x="287" y="518"/>
                </a:lnTo>
                <a:lnTo>
                  <a:pt x="291" y="518"/>
                </a:lnTo>
                <a:lnTo>
                  <a:pt x="296" y="520"/>
                </a:lnTo>
                <a:lnTo>
                  <a:pt x="296" y="520"/>
                </a:lnTo>
                <a:lnTo>
                  <a:pt x="294" y="517"/>
                </a:lnTo>
                <a:lnTo>
                  <a:pt x="293" y="513"/>
                </a:lnTo>
                <a:lnTo>
                  <a:pt x="290" y="512"/>
                </a:lnTo>
                <a:lnTo>
                  <a:pt x="285" y="512"/>
                </a:lnTo>
                <a:lnTo>
                  <a:pt x="285" y="512"/>
                </a:lnTo>
                <a:lnTo>
                  <a:pt x="287" y="518"/>
                </a:lnTo>
                <a:lnTo>
                  <a:pt x="287" y="518"/>
                </a:lnTo>
                <a:close/>
                <a:moveTo>
                  <a:pt x="453" y="515"/>
                </a:moveTo>
                <a:lnTo>
                  <a:pt x="453" y="515"/>
                </a:lnTo>
                <a:lnTo>
                  <a:pt x="454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9" y="523"/>
                </a:lnTo>
                <a:lnTo>
                  <a:pt x="459" y="523"/>
                </a:lnTo>
                <a:lnTo>
                  <a:pt x="462" y="523"/>
                </a:lnTo>
                <a:lnTo>
                  <a:pt x="462" y="521"/>
                </a:lnTo>
                <a:lnTo>
                  <a:pt x="462" y="517"/>
                </a:lnTo>
                <a:lnTo>
                  <a:pt x="457" y="512"/>
                </a:lnTo>
                <a:lnTo>
                  <a:pt x="457" y="512"/>
                </a:lnTo>
                <a:lnTo>
                  <a:pt x="456" y="512"/>
                </a:lnTo>
                <a:lnTo>
                  <a:pt x="454" y="513"/>
                </a:lnTo>
                <a:lnTo>
                  <a:pt x="453" y="513"/>
                </a:lnTo>
                <a:lnTo>
                  <a:pt x="453" y="515"/>
                </a:lnTo>
                <a:lnTo>
                  <a:pt x="453" y="515"/>
                </a:lnTo>
                <a:close/>
                <a:moveTo>
                  <a:pt x="620" y="521"/>
                </a:moveTo>
                <a:lnTo>
                  <a:pt x="620" y="521"/>
                </a:lnTo>
                <a:lnTo>
                  <a:pt x="624" y="515"/>
                </a:lnTo>
                <a:lnTo>
                  <a:pt x="622" y="512"/>
                </a:lnTo>
                <a:lnTo>
                  <a:pt x="622" y="512"/>
                </a:lnTo>
                <a:lnTo>
                  <a:pt x="620" y="515"/>
                </a:lnTo>
                <a:lnTo>
                  <a:pt x="620" y="518"/>
                </a:lnTo>
                <a:lnTo>
                  <a:pt x="620" y="521"/>
                </a:lnTo>
                <a:lnTo>
                  <a:pt x="620" y="521"/>
                </a:lnTo>
                <a:close/>
                <a:moveTo>
                  <a:pt x="631" y="520"/>
                </a:moveTo>
                <a:lnTo>
                  <a:pt x="631" y="520"/>
                </a:lnTo>
                <a:lnTo>
                  <a:pt x="634" y="515"/>
                </a:lnTo>
                <a:lnTo>
                  <a:pt x="636" y="513"/>
                </a:lnTo>
                <a:lnTo>
                  <a:pt x="636" y="512"/>
                </a:lnTo>
                <a:lnTo>
                  <a:pt x="636" y="512"/>
                </a:lnTo>
                <a:lnTo>
                  <a:pt x="634" y="513"/>
                </a:lnTo>
                <a:lnTo>
                  <a:pt x="633" y="515"/>
                </a:lnTo>
                <a:lnTo>
                  <a:pt x="631" y="517"/>
                </a:lnTo>
                <a:lnTo>
                  <a:pt x="631" y="520"/>
                </a:lnTo>
                <a:lnTo>
                  <a:pt x="631" y="520"/>
                </a:lnTo>
                <a:close/>
                <a:moveTo>
                  <a:pt x="142" y="513"/>
                </a:moveTo>
                <a:lnTo>
                  <a:pt x="142" y="513"/>
                </a:lnTo>
                <a:lnTo>
                  <a:pt x="142" y="517"/>
                </a:lnTo>
                <a:lnTo>
                  <a:pt x="142" y="517"/>
                </a:lnTo>
                <a:lnTo>
                  <a:pt x="148" y="518"/>
                </a:lnTo>
                <a:lnTo>
                  <a:pt x="148" y="518"/>
                </a:lnTo>
                <a:lnTo>
                  <a:pt x="146" y="512"/>
                </a:lnTo>
                <a:lnTo>
                  <a:pt x="146" y="512"/>
                </a:lnTo>
                <a:lnTo>
                  <a:pt x="143" y="512"/>
                </a:lnTo>
                <a:lnTo>
                  <a:pt x="142" y="513"/>
                </a:lnTo>
                <a:lnTo>
                  <a:pt x="142" y="513"/>
                </a:lnTo>
                <a:close/>
                <a:moveTo>
                  <a:pt x="197" y="518"/>
                </a:moveTo>
                <a:lnTo>
                  <a:pt x="197" y="518"/>
                </a:lnTo>
                <a:lnTo>
                  <a:pt x="201" y="517"/>
                </a:lnTo>
                <a:lnTo>
                  <a:pt x="204" y="517"/>
                </a:lnTo>
                <a:lnTo>
                  <a:pt x="206" y="515"/>
                </a:lnTo>
                <a:lnTo>
                  <a:pt x="206" y="515"/>
                </a:lnTo>
                <a:lnTo>
                  <a:pt x="197" y="512"/>
                </a:lnTo>
                <a:lnTo>
                  <a:pt x="197" y="512"/>
                </a:lnTo>
                <a:lnTo>
                  <a:pt x="195" y="515"/>
                </a:lnTo>
                <a:lnTo>
                  <a:pt x="197" y="518"/>
                </a:lnTo>
                <a:lnTo>
                  <a:pt x="197" y="518"/>
                </a:lnTo>
                <a:close/>
                <a:moveTo>
                  <a:pt x="384" y="515"/>
                </a:moveTo>
                <a:lnTo>
                  <a:pt x="384" y="515"/>
                </a:lnTo>
                <a:lnTo>
                  <a:pt x="386" y="521"/>
                </a:lnTo>
                <a:lnTo>
                  <a:pt x="386" y="521"/>
                </a:lnTo>
                <a:lnTo>
                  <a:pt x="393" y="521"/>
                </a:lnTo>
                <a:lnTo>
                  <a:pt x="393" y="521"/>
                </a:lnTo>
                <a:lnTo>
                  <a:pt x="393" y="517"/>
                </a:lnTo>
                <a:lnTo>
                  <a:pt x="390" y="513"/>
                </a:lnTo>
                <a:lnTo>
                  <a:pt x="386" y="513"/>
                </a:lnTo>
                <a:lnTo>
                  <a:pt x="384" y="513"/>
                </a:lnTo>
                <a:lnTo>
                  <a:pt x="384" y="515"/>
                </a:lnTo>
                <a:lnTo>
                  <a:pt x="384" y="515"/>
                </a:lnTo>
                <a:close/>
                <a:moveTo>
                  <a:pt x="488" y="515"/>
                </a:moveTo>
                <a:lnTo>
                  <a:pt x="488" y="515"/>
                </a:lnTo>
                <a:lnTo>
                  <a:pt x="489" y="515"/>
                </a:lnTo>
                <a:lnTo>
                  <a:pt x="491" y="512"/>
                </a:lnTo>
                <a:lnTo>
                  <a:pt x="491" y="512"/>
                </a:lnTo>
                <a:lnTo>
                  <a:pt x="488" y="513"/>
                </a:lnTo>
                <a:lnTo>
                  <a:pt x="488" y="515"/>
                </a:lnTo>
                <a:lnTo>
                  <a:pt x="488" y="515"/>
                </a:lnTo>
                <a:close/>
                <a:moveTo>
                  <a:pt x="509" y="521"/>
                </a:moveTo>
                <a:lnTo>
                  <a:pt x="509" y="521"/>
                </a:lnTo>
                <a:lnTo>
                  <a:pt x="511" y="521"/>
                </a:lnTo>
                <a:lnTo>
                  <a:pt x="512" y="521"/>
                </a:lnTo>
                <a:lnTo>
                  <a:pt x="512" y="521"/>
                </a:lnTo>
                <a:lnTo>
                  <a:pt x="511" y="515"/>
                </a:lnTo>
                <a:lnTo>
                  <a:pt x="508" y="512"/>
                </a:lnTo>
                <a:lnTo>
                  <a:pt x="508" y="512"/>
                </a:lnTo>
                <a:lnTo>
                  <a:pt x="508" y="515"/>
                </a:lnTo>
                <a:lnTo>
                  <a:pt x="508" y="517"/>
                </a:lnTo>
                <a:lnTo>
                  <a:pt x="509" y="521"/>
                </a:lnTo>
                <a:lnTo>
                  <a:pt x="509" y="521"/>
                </a:lnTo>
                <a:close/>
                <a:moveTo>
                  <a:pt x="30" y="518"/>
                </a:moveTo>
                <a:lnTo>
                  <a:pt x="30" y="518"/>
                </a:lnTo>
                <a:lnTo>
                  <a:pt x="32" y="517"/>
                </a:lnTo>
                <a:lnTo>
                  <a:pt x="33" y="513"/>
                </a:lnTo>
                <a:lnTo>
                  <a:pt x="33" y="513"/>
                </a:lnTo>
                <a:lnTo>
                  <a:pt x="29" y="513"/>
                </a:lnTo>
                <a:lnTo>
                  <a:pt x="29" y="513"/>
                </a:lnTo>
                <a:lnTo>
                  <a:pt x="30" y="517"/>
                </a:lnTo>
                <a:lnTo>
                  <a:pt x="30" y="518"/>
                </a:lnTo>
                <a:lnTo>
                  <a:pt x="30" y="518"/>
                </a:lnTo>
                <a:close/>
                <a:moveTo>
                  <a:pt x="346" y="513"/>
                </a:moveTo>
                <a:lnTo>
                  <a:pt x="346" y="513"/>
                </a:lnTo>
                <a:lnTo>
                  <a:pt x="348" y="517"/>
                </a:lnTo>
                <a:lnTo>
                  <a:pt x="349" y="518"/>
                </a:lnTo>
                <a:lnTo>
                  <a:pt x="352" y="518"/>
                </a:lnTo>
                <a:lnTo>
                  <a:pt x="354" y="517"/>
                </a:lnTo>
                <a:lnTo>
                  <a:pt x="354" y="517"/>
                </a:lnTo>
                <a:lnTo>
                  <a:pt x="352" y="513"/>
                </a:lnTo>
                <a:lnTo>
                  <a:pt x="352" y="513"/>
                </a:lnTo>
                <a:lnTo>
                  <a:pt x="346" y="513"/>
                </a:lnTo>
                <a:lnTo>
                  <a:pt x="346" y="513"/>
                </a:lnTo>
                <a:close/>
                <a:moveTo>
                  <a:pt x="361" y="518"/>
                </a:moveTo>
                <a:lnTo>
                  <a:pt x="361" y="518"/>
                </a:lnTo>
                <a:lnTo>
                  <a:pt x="363" y="518"/>
                </a:lnTo>
                <a:lnTo>
                  <a:pt x="363" y="517"/>
                </a:lnTo>
                <a:lnTo>
                  <a:pt x="363" y="513"/>
                </a:lnTo>
                <a:lnTo>
                  <a:pt x="361" y="513"/>
                </a:lnTo>
                <a:lnTo>
                  <a:pt x="361" y="513"/>
                </a:lnTo>
                <a:lnTo>
                  <a:pt x="361" y="515"/>
                </a:lnTo>
                <a:lnTo>
                  <a:pt x="361" y="518"/>
                </a:lnTo>
                <a:lnTo>
                  <a:pt x="361" y="518"/>
                </a:lnTo>
                <a:close/>
                <a:moveTo>
                  <a:pt x="241" y="521"/>
                </a:moveTo>
                <a:lnTo>
                  <a:pt x="241" y="521"/>
                </a:lnTo>
                <a:lnTo>
                  <a:pt x="242" y="521"/>
                </a:lnTo>
                <a:lnTo>
                  <a:pt x="244" y="523"/>
                </a:lnTo>
                <a:lnTo>
                  <a:pt x="244" y="523"/>
                </a:lnTo>
                <a:lnTo>
                  <a:pt x="245" y="524"/>
                </a:lnTo>
                <a:lnTo>
                  <a:pt x="245" y="524"/>
                </a:lnTo>
                <a:lnTo>
                  <a:pt x="247" y="524"/>
                </a:lnTo>
                <a:lnTo>
                  <a:pt x="248" y="524"/>
                </a:lnTo>
                <a:lnTo>
                  <a:pt x="248" y="524"/>
                </a:lnTo>
                <a:lnTo>
                  <a:pt x="252" y="524"/>
                </a:lnTo>
                <a:lnTo>
                  <a:pt x="253" y="523"/>
                </a:lnTo>
                <a:lnTo>
                  <a:pt x="256" y="523"/>
                </a:lnTo>
                <a:lnTo>
                  <a:pt x="259" y="523"/>
                </a:lnTo>
                <a:lnTo>
                  <a:pt x="259" y="523"/>
                </a:lnTo>
                <a:lnTo>
                  <a:pt x="259" y="520"/>
                </a:lnTo>
                <a:lnTo>
                  <a:pt x="258" y="517"/>
                </a:lnTo>
                <a:lnTo>
                  <a:pt x="256" y="513"/>
                </a:lnTo>
                <a:lnTo>
                  <a:pt x="256" y="513"/>
                </a:lnTo>
                <a:lnTo>
                  <a:pt x="252" y="515"/>
                </a:lnTo>
                <a:lnTo>
                  <a:pt x="247" y="517"/>
                </a:lnTo>
                <a:lnTo>
                  <a:pt x="241" y="521"/>
                </a:lnTo>
                <a:lnTo>
                  <a:pt x="241" y="521"/>
                </a:lnTo>
                <a:close/>
                <a:moveTo>
                  <a:pt x="552" y="527"/>
                </a:moveTo>
                <a:lnTo>
                  <a:pt x="552" y="527"/>
                </a:lnTo>
                <a:lnTo>
                  <a:pt x="552" y="520"/>
                </a:lnTo>
                <a:lnTo>
                  <a:pt x="549" y="513"/>
                </a:lnTo>
                <a:lnTo>
                  <a:pt x="549" y="513"/>
                </a:lnTo>
                <a:lnTo>
                  <a:pt x="549" y="521"/>
                </a:lnTo>
                <a:lnTo>
                  <a:pt x="550" y="526"/>
                </a:lnTo>
                <a:lnTo>
                  <a:pt x="552" y="527"/>
                </a:lnTo>
                <a:lnTo>
                  <a:pt x="552" y="527"/>
                </a:lnTo>
                <a:close/>
                <a:moveTo>
                  <a:pt x="64" y="521"/>
                </a:moveTo>
                <a:lnTo>
                  <a:pt x="64" y="521"/>
                </a:lnTo>
                <a:lnTo>
                  <a:pt x="62" y="517"/>
                </a:lnTo>
                <a:lnTo>
                  <a:pt x="59" y="513"/>
                </a:lnTo>
                <a:lnTo>
                  <a:pt x="59" y="513"/>
                </a:lnTo>
                <a:lnTo>
                  <a:pt x="61" y="518"/>
                </a:lnTo>
                <a:lnTo>
                  <a:pt x="61" y="520"/>
                </a:lnTo>
                <a:lnTo>
                  <a:pt x="64" y="521"/>
                </a:lnTo>
                <a:lnTo>
                  <a:pt x="64" y="521"/>
                </a:lnTo>
                <a:close/>
                <a:moveTo>
                  <a:pt x="169" y="520"/>
                </a:moveTo>
                <a:lnTo>
                  <a:pt x="169" y="520"/>
                </a:lnTo>
                <a:lnTo>
                  <a:pt x="175" y="520"/>
                </a:lnTo>
                <a:lnTo>
                  <a:pt x="175" y="520"/>
                </a:lnTo>
                <a:lnTo>
                  <a:pt x="175" y="517"/>
                </a:lnTo>
                <a:lnTo>
                  <a:pt x="172" y="517"/>
                </a:lnTo>
                <a:lnTo>
                  <a:pt x="166" y="513"/>
                </a:lnTo>
                <a:lnTo>
                  <a:pt x="166" y="513"/>
                </a:lnTo>
                <a:lnTo>
                  <a:pt x="168" y="517"/>
                </a:lnTo>
                <a:lnTo>
                  <a:pt x="169" y="520"/>
                </a:lnTo>
                <a:lnTo>
                  <a:pt x="169" y="520"/>
                </a:lnTo>
                <a:close/>
                <a:moveTo>
                  <a:pt x="306" y="518"/>
                </a:moveTo>
                <a:lnTo>
                  <a:pt x="306" y="518"/>
                </a:lnTo>
                <a:lnTo>
                  <a:pt x="305" y="515"/>
                </a:lnTo>
                <a:lnTo>
                  <a:pt x="302" y="513"/>
                </a:lnTo>
                <a:lnTo>
                  <a:pt x="302" y="513"/>
                </a:lnTo>
                <a:lnTo>
                  <a:pt x="302" y="518"/>
                </a:lnTo>
                <a:lnTo>
                  <a:pt x="303" y="518"/>
                </a:lnTo>
                <a:lnTo>
                  <a:pt x="306" y="518"/>
                </a:lnTo>
                <a:lnTo>
                  <a:pt x="306" y="518"/>
                </a:lnTo>
                <a:close/>
                <a:moveTo>
                  <a:pt x="663" y="529"/>
                </a:moveTo>
                <a:lnTo>
                  <a:pt x="663" y="529"/>
                </a:lnTo>
                <a:lnTo>
                  <a:pt x="669" y="523"/>
                </a:lnTo>
                <a:lnTo>
                  <a:pt x="671" y="518"/>
                </a:lnTo>
                <a:lnTo>
                  <a:pt x="671" y="513"/>
                </a:lnTo>
                <a:lnTo>
                  <a:pt x="671" y="513"/>
                </a:lnTo>
                <a:lnTo>
                  <a:pt x="669" y="518"/>
                </a:lnTo>
                <a:lnTo>
                  <a:pt x="666" y="523"/>
                </a:lnTo>
                <a:lnTo>
                  <a:pt x="665" y="526"/>
                </a:lnTo>
                <a:lnTo>
                  <a:pt x="663" y="529"/>
                </a:lnTo>
                <a:lnTo>
                  <a:pt x="663" y="529"/>
                </a:lnTo>
                <a:close/>
                <a:moveTo>
                  <a:pt x="270" y="520"/>
                </a:moveTo>
                <a:lnTo>
                  <a:pt x="270" y="520"/>
                </a:lnTo>
                <a:lnTo>
                  <a:pt x="274" y="520"/>
                </a:lnTo>
                <a:lnTo>
                  <a:pt x="276" y="518"/>
                </a:lnTo>
                <a:lnTo>
                  <a:pt x="276" y="518"/>
                </a:lnTo>
                <a:lnTo>
                  <a:pt x="273" y="517"/>
                </a:lnTo>
                <a:lnTo>
                  <a:pt x="270" y="515"/>
                </a:lnTo>
                <a:lnTo>
                  <a:pt x="268" y="515"/>
                </a:lnTo>
                <a:lnTo>
                  <a:pt x="268" y="515"/>
                </a:lnTo>
                <a:lnTo>
                  <a:pt x="270" y="518"/>
                </a:lnTo>
                <a:lnTo>
                  <a:pt x="270" y="520"/>
                </a:lnTo>
                <a:lnTo>
                  <a:pt x="270" y="520"/>
                </a:lnTo>
                <a:close/>
                <a:moveTo>
                  <a:pt x="656" y="526"/>
                </a:moveTo>
                <a:lnTo>
                  <a:pt x="656" y="526"/>
                </a:lnTo>
                <a:lnTo>
                  <a:pt x="657" y="524"/>
                </a:lnTo>
                <a:lnTo>
                  <a:pt x="657" y="521"/>
                </a:lnTo>
                <a:lnTo>
                  <a:pt x="657" y="515"/>
                </a:lnTo>
                <a:lnTo>
                  <a:pt x="657" y="515"/>
                </a:lnTo>
                <a:lnTo>
                  <a:pt x="656" y="517"/>
                </a:lnTo>
                <a:lnTo>
                  <a:pt x="656" y="520"/>
                </a:lnTo>
                <a:lnTo>
                  <a:pt x="656" y="526"/>
                </a:lnTo>
                <a:lnTo>
                  <a:pt x="656" y="526"/>
                </a:lnTo>
                <a:close/>
                <a:moveTo>
                  <a:pt x="541" y="530"/>
                </a:moveTo>
                <a:lnTo>
                  <a:pt x="541" y="530"/>
                </a:lnTo>
                <a:lnTo>
                  <a:pt x="541" y="523"/>
                </a:lnTo>
                <a:lnTo>
                  <a:pt x="541" y="520"/>
                </a:lnTo>
                <a:lnTo>
                  <a:pt x="538" y="517"/>
                </a:lnTo>
                <a:lnTo>
                  <a:pt x="538" y="517"/>
                </a:lnTo>
                <a:lnTo>
                  <a:pt x="537" y="524"/>
                </a:lnTo>
                <a:lnTo>
                  <a:pt x="537" y="529"/>
                </a:lnTo>
                <a:lnTo>
                  <a:pt x="538" y="529"/>
                </a:lnTo>
                <a:lnTo>
                  <a:pt x="541" y="530"/>
                </a:lnTo>
                <a:lnTo>
                  <a:pt x="541" y="530"/>
                </a:lnTo>
                <a:close/>
                <a:moveTo>
                  <a:pt x="578" y="541"/>
                </a:moveTo>
                <a:lnTo>
                  <a:pt x="578" y="541"/>
                </a:lnTo>
                <a:lnTo>
                  <a:pt x="582" y="541"/>
                </a:lnTo>
                <a:lnTo>
                  <a:pt x="588" y="542"/>
                </a:lnTo>
                <a:lnTo>
                  <a:pt x="588" y="542"/>
                </a:lnTo>
                <a:lnTo>
                  <a:pt x="588" y="530"/>
                </a:lnTo>
                <a:lnTo>
                  <a:pt x="592" y="520"/>
                </a:lnTo>
                <a:lnTo>
                  <a:pt x="592" y="520"/>
                </a:lnTo>
                <a:lnTo>
                  <a:pt x="587" y="518"/>
                </a:lnTo>
                <a:lnTo>
                  <a:pt x="585" y="518"/>
                </a:lnTo>
                <a:lnTo>
                  <a:pt x="582" y="520"/>
                </a:lnTo>
                <a:lnTo>
                  <a:pt x="581" y="523"/>
                </a:lnTo>
                <a:lnTo>
                  <a:pt x="579" y="532"/>
                </a:lnTo>
                <a:lnTo>
                  <a:pt x="578" y="541"/>
                </a:lnTo>
                <a:lnTo>
                  <a:pt x="578" y="541"/>
                </a:lnTo>
                <a:close/>
                <a:moveTo>
                  <a:pt x="607" y="524"/>
                </a:moveTo>
                <a:lnTo>
                  <a:pt x="607" y="524"/>
                </a:lnTo>
                <a:lnTo>
                  <a:pt x="608" y="521"/>
                </a:lnTo>
                <a:lnTo>
                  <a:pt x="608" y="518"/>
                </a:lnTo>
                <a:lnTo>
                  <a:pt x="608" y="517"/>
                </a:lnTo>
                <a:lnTo>
                  <a:pt x="608" y="517"/>
                </a:lnTo>
                <a:lnTo>
                  <a:pt x="607" y="521"/>
                </a:lnTo>
                <a:lnTo>
                  <a:pt x="607" y="524"/>
                </a:lnTo>
                <a:lnTo>
                  <a:pt x="607" y="524"/>
                </a:lnTo>
                <a:close/>
                <a:moveTo>
                  <a:pt x="688" y="524"/>
                </a:moveTo>
                <a:lnTo>
                  <a:pt x="688" y="524"/>
                </a:lnTo>
                <a:lnTo>
                  <a:pt x="689" y="524"/>
                </a:lnTo>
                <a:lnTo>
                  <a:pt x="691" y="521"/>
                </a:lnTo>
                <a:lnTo>
                  <a:pt x="689" y="517"/>
                </a:lnTo>
                <a:lnTo>
                  <a:pt x="689" y="517"/>
                </a:lnTo>
                <a:lnTo>
                  <a:pt x="688" y="520"/>
                </a:lnTo>
                <a:lnTo>
                  <a:pt x="688" y="524"/>
                </a:lnTo>
                <a:lnTo>
                  <a:pt x="688" y="524"/>
                </a:lnTo>
                <a:close/>
                <a:moveTo>
                  <a:pt x="636" y="550"/>
                </a:moveTo>
                <a:lnTo>
                  <a:pt x="636" y="550"/>
                </a:lnTo>
                <a:lnTo>
                  <a:pt x="639" y="549"/>
                </a:lnTo>
                <a:lnTo>
                  <a:pt x="642" y="544"/>
                </a:lnTo>
                <a:lnTo>
                  <a:pt x="645" y="536"/>
                </a:lnTo>
                <a:lnTo>
                  <a:pt x="648" y="517"/>
                </a:lnTo>
                <a:lnTo>
                  <a:pt x="648" y="517"/>
                </a:lnTo>
                <a:lnTo>
                  <a:pt x="642" y="524"/>
                </a:lnTo>
                <a:lnTo>
                  <a:pt x="637" y="532"/>
                </a:lnTo>
                <a:lnTo>
                  <a:pt x="634" y="535"/>
                </a:lnTo>
                <a:lnTo>
                  <a:pt x="634" y="539"/>
                </a:lnTo>
                <a:lnTo>
                  <a:pt x="634" y="544"/>
                </a:lnTo>
                <a:lnTo>
                  <a:pt x="636" y="550"/>
                </a:lnTo>
                <a:lnTo>
                  <a:pt x="636" y="550"/>
                </a:lnTo>
                <a:close/>
                <a:moveTo>
                  <a:pt x="444" y="520"/>
                </a:moveTo>
                <a:lnTo>
                  <a:pt x="444" y="520"/>
                </a:lnTo>
                <a:lnTo>
                  <a:pt x="444" y="521"/>
                </a:lnTo>
                <a:lnTo>
                  <a:pt x="445" y="524"/>
                </a:lnTo>
                <a:lnTo>
                  <a:pt x="447" y="526"/>
                </a:lnTo>
                <a:lnTo>
                  <a:pt x="447" y="527"/>
                </a:lnTo>
                <a:lnTo>
                  <a:pt x="447" y="527"/>
                </a:lnTo>
                <a:lnTo>
                  <a:pt x="453" y="527"/>
                </a:lnTo>
                <a:lnTo>
                  <a:pt x="453" y="527"/>
                </a:lnTo>
                <a:lnTo>
                  <a:pt x="451" y="523"/>
                </a:lnTo>
                <a:lnTo>
                  <a:pt x="450" y="518"/>
                </a:lnTo>
                <a:lnTo>
                  <a:pt x="450" y="518"/>
                </a:lnTo>
                <a:lnTo>
                  <a:pt x="447" y="518"/>
                </a:lnTo>
                <a:lnTo>
                  <a:pt x="444" y="520"/>
                </a:lnTo>
                <a:lnTo>
                  <a:pt x="444" y="520"/>
                </a:lnTo>
                <a:close/>
                <a:moveTo>
                  <a:pt x="73" y="526"/>
                </a:moveTo>
                <a:lnTo>
                  <a:pt x="73" y="526"/>
                </a:lnTo>
                <a:lnTo>
                  <a:pt x="72" y="521"/>
                </a:lnTo>
                <a:lnTo>
                  <a:pt x="69" y="520"/>
                </a:lnTo>
                <a:lnTo>
                  <a:pt x="69" y="520"/>
                </a:lnTo>
                <a:lnTo>
                  <a:pt x="70" y="523"/>
                </a:lnTo>
                <a:lnTo>
                  <a:pt x="72" y="524"/>
                </a:lnTo>
                <a:lnTo>
                  <a:pt x="73" y="526"/>
                </a:lnTo>
                <a:lnTo>
                  <a:pt x="73" y="526"/>
                </a:lnTo>
                <a:close/>
                <a:moveTo>
                  <a:pt x="58" y="539"/>
                </a:moveTo>
                <a:lnTo>
                  <a:pt x="58" y="539"/>
                </a:lnTo>
                <a:lnTo>
                  <a:pt x="56" y="533"/>
                </a:lnTo>
                <a:lnTo>
                  <a:pt x="55" y="527"/>
                </a:lnTo>
                <a:lnTo>
                  <a:pt x="52" y="521"/>
                </a:lnTo>
                <a:lnTo>
                  <a:pt x="49" y="520"/>
                </a:lnTo>
                <a:lnTo>
                  <a:pt x="46" y="520"/>
                </a:lnTo>
                <a:lnTo>
                  <a:pt x="46" y="520"/>
                </a:lnTo>
                <a:lnTo>
                  <a:pt x="46" y="524"/>
                </a:lnTo>
                <a:lnTo>
                  <a:pt x="46" y="527"/>
                </a:lnTo>
                <a:lnTo>
                  <a:pt x="49" y="532"/>
                </a:lnTo>
                <a:lnTo>
                  <a:pt x="53" y="536"/>
                </a:lnTo>
                <a:lnTo>
                  <a:pt x="58" y="539"/>
                </a:lnTo>
                <a:lnTo>
                  <a:pt x="58" y="539"/>
                </a:lnTo>
                <a:close/>
                <a:moveTo>
                  <a:pt x="195" y="523"/>
                </a:moveTo>
                <a:lnTo>
                  <a:pt x="195" y="523"/>
                </a:lnTo>
                <a:lnTo>
                  <a:pt x="197" y="527"/>
                </a:lnTo>
                <a:lnTo>
                  <a:pt x="200" y="530"/>
                </a:lnTo>
                <a:lnTo>
                  <a:pt x="203" y="533"/>
                </a:lnTo>
                <a:lnTo>
                  <a:pt x="207" y="535"/>
                </a:lnTo>
                <a:lnTo>
                  <a:pt x="207" y="535"/>
                </a:lnTo>
                <a:lnTo>
                  <a:pt x="207" y="527"/>
                </a:lnTo>
                <a:lnTo>
                  <a:pt x="207" y="521"/>
                </a:lnTo>
                <a:lnTo>
                  <a:pt x="207" y="521"/>
                </a:lnTo>
                <a:lnTo>
                  <a:pt x="201" y="521"/>
                </a:lnTo>
                <a:lnTo>
                  <a:pt x="198" y="521"/>
                </a:lnTo>
                <a:lnTo>
                  <a:pt x="195" y="523"/>
                </a:lnTo>
                <a:lnTo>
                  <a:pt x="195" y="523"/>
                </a:lnTo>
                <a:close/>
                <a:moveTo>
                  <a:pt x="213" y="533"/>
                </a:moveTo>
                <a:lnTo>
                  <a:pt x="213" y="533"/>
                </a:lnTo>
                <a:lnTo>
                  <a:pt x="216" y="533"/>
                </a:lnTo>
                <a:lnTo>
                  <a:pt x="219" y="533"/>
                </a:lnTo>
                <a:lnTo>
                  <a:pt x="219" y="533"/>
                </a:lnTo>
                <a:lnTo>
                  <a:pt x="216" y="527"/>
                </a:lnTo>
                <a:lnTo>
                  <a:pt x="213" y="521"/>
                </a:lnTo>
                <a:lnTo>
                  <a:pt x="213" y="521"/>
                </a:lnTo>
                <a:lnTo>
                  <a:pt x="212" y="527"/>
                </a:lnTo>
                <a:lnTo>
                  <a:pt x="213" y="533"/>
                </a:lnTo>
                <a:lnTo>
                  <a:pt x="213" y="533"/>
                </a:lnTo>
                <a:close/>
                <a:moveTo>
                  <a:pt x="345" y="523"/>
                </a:moveTo>
                <a:lnTo>
                  <a:pt x="345" y="523"/>
                </a:lnTo>
                <a:lnTo>
                  <a:pt x="343" y="521"/>
                </a:lnTo>
                <a:lnTo>
                  <a:pt x="340" y="521"/>
                </a:lnTo>
                <a:lnTo>
                  <a:pt x="340" y="521"/>
                </a:lnTo>
                <a:lnTo>
                  <a:pt x="340" y="523"/>
                </a:lnTo>
                <a:lnTo>
                  <a:pt x="341" y="523"/>
                </a:lnTo>
                <a:lnTo>
                  <a:pt x="345" y="523"/>
                </a:lnTo>
                <a:lnTo>
                  <a:pt x="345" y="523"/>
                </a:lnTo>
                <a:lnTo>
                  <a:pt x="345" y="523"/>
                </a:lnTo>
                <a:close/>
                <a:moveTo>
                  <a:pt x="120" y="524"/>
                </a:moveTo>
                <a:lnTo>
                  <a:pt x="120" y="524"/>
                </a:lnTo>
                <a:lnTo>
                  <a:pt x="123" y="533"/>
                </a:lnTo>
                <a:lnTo>
                  <a:pt x="123" y="533"/>
                </a:lnTo>
                <a:lnTo>
                  <a:pt x="126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29"/>
                </a:lnTo>
                <a:lnTo>
                  <a:pt x="128" y="524"/>
                </a:lnTo>
                <a:lnTo>
                  <a:pt x="126" y="523"/>
                </a:lnTo>
                <a:lnTo>
                  <a:pt x="125" y="523"/>
                </a:lnTo>
                <a:lnTo>
                  <a:pt x="123" y="523"/>
                </a:lnTo>
                <a:lnTo>
                  <a:pt x="120" y="524"/>
                </a:lnTo>
                <a:lnTo>
                  <a:pt x="120" y="524"/>
                </a:lnTo>
                <a:close/>
                <a:moveTo>
                  <a:pt x="137" y="536"/>
                </a:moveTo>
                <a:lnTo>
                  <a:pt x="137" y="536"/>
                </a:lnTo>
                <a:lnTo>
                  <a:pt x="137" y="530"/>
                </a:lnTo>
                <a:lnTo>
                  <a:pt x="137" y="523"/>
                </a:lnTo>
                <a:lnTo>
                  <a:pt x="137" y="523"/>
                </a:lnTo>
                <a:lnTo>
                  <a:pt x="136" y="521"/>
                </a:lnTo>
                <a:lnTo>
                  <a:pt x="133" y="521"/>
                </a:lnTo>
                <a:lnTo>
                  <a:pt x="133" y="521"/>
                </a:lnTo>
                <a:lnTo>
                  <a:pt x="134" y="530"/>
                </a:lnTo>
                <a:lnTo>
                  <a:pt x="134" y="533"/>
                </a:lnTo>
                <a:lnTo>
                  <a:pt x="137" y="536"/>
                </a:lnTo>
                <a:lnTo>
                  <a:pt x="137" y="536"/>
                </a:lnTo>
                <a:close/>
                <a:moveTo>
                  <a:pt x="235" y="530"/>
                </a:moveTo>
                <a:lnTo>
                  <a:pt x="235" y="530"/>
                </a:lnTo>
                <a:lnTo>
                  <a:pt x="235" y="529"/>
                </a:lnTo>
                <a:lnTo>
                  <a:pt x="235" y="527"/>
                </a:lnTo>
                <a:lnTo>
                  <a:pt x="235" y="523"/>
                </a:lnTo>
                <a:lnTo>
                  <a:pt x="235" y="523"/>
                </a:lnTo>
                <a:lnTo>
                  <a:pt x="232" y="523"/>
                </a:lnTo>
                <a:lnTo>
                  <a:pt x="229" y="521"/>
                </a:lnTo>
                <a:lnTo>
                  <a:pt x="229" y="521"/>
                </a:lnTo>
                <a:lnTo>
                  <a:pt x="229" y="524"/>
                </a:lnTo>
                <a:lnTo>
                  <a:pt x="230" y="527"/>
                </a:lnTo>
                <a:lnTo>
                  <a:pt x="232" y="529"/>
                </a:lnTo>
                <a:lnTo>
                  <a:pt x="235" y="530"/>
                </a:lnTo>
                <a:lnTo>
                  <a:pt x="235" y="530"/>
                </a:lnTo>
                <a:close/>
                <a:moveTo>
                  <a:pt x="532" y="527"/>
                </a:moveTo>
                <a:lnTo>
                  <a:pt x="532" y="527"/>
                </a:lnTo>
                <a:lnTo>
                  <a:pt x="534" y="526"/>
                </a:lnTo>
                <a:lnTo>
                  <a:pt x="534" y="524"/>
                </a:lnTo>
                <a:lnTo>
                  <a:pt x="534" y="524"/>
                </a:lnTo>
                <a:lnTo>
                  <a:pt x="532" y="524"/>
                </a:lnTo>
                <a:lnTo>
                  <a:pt x="532" y="523"/>
                </a:lnTo>
                <a:lnTo>
                  <a:pt x="532" y="521"/>
                </a:lnTo>
                <a:lnTo>
                  <a:pt x="531" y="521"/>
                </a:lnTo>
                <a:lnTo>
                  <a:pt x="531" y="521"/>
                </a:lnTo>
                <a:lnTo>
                  <a:pt x="531" y="524"/>
                </a:lnTo>
                <a:lnTo>
                  <a:pt x="532" y="527"/>
                </a:lnTo>
                <a:lnTo>
                  <a:pt x="532" y="527"/>
                </a:lnTo>
                <a:close/>
                <a:moveTo>
                  <a:pt x="357" y="526"/>
                </a:moveTo>
                <a:lnTo>
                  <a:pt x="357" y="526"/>
                </a:lnTo>
                <a:lnTo>
                  <a:pt x="357" y="524"/>
                </a:lnTo>
                <a:lnTo>
                  <a:pt x="355" y="523"/>
                </a:lnTo>
                <a:lnTo>
                  <a:pt x="352" y="523"/>
                </a:lnTo>
                <a:lnTo>
                  <a:pt x="352" y="523"/>
                </a:lnTo>
                <a:lnTo>
                  <a:pt x="352" y="524"/>
                </a:lnTo>
                <a:lnTo>
                  <a:pt x="354" y="526"/>
                </a:lnTo>
                <a:lnTo>
                  <a:pt x="357" y="526"/>
                </a:lnTo>
                <a:lnTo>
                  <a:pt x="357" y="526"/>
                </a:lnTo>
                <a:close/>
                <a:moveTo>
                  <a:pt x="474" y="524"/>
                </a:moveTo>
                <a:lnTo>
                  <a:pt x="474" y="524"/>
                </a:lnTo>
                <a:lnTo>
                  <a:pt x="476" y="523"/>
                </a:lnTo>
                <a:lnTo>
                  <a:pt x="476" y="523"/>
                </a:lnTo>
                <a:lnTo>
                  <a:pt x="474" y="523"/>
                </a:lnTo>
                <a:lnTo>
                  <a:pt x="473" y="523"/>
                </a:lnTo>
                <a:lnTo>
                  <a:pt x="473" y="523"/>
                </a:lnTo>
                <a:lnTo>
                  <a:pt x="473" y="524"/>
                </a:lnTo>
                <a:lnTo>
                  <a:pt x="474" y="524"/>
                </a:lnTo>
                <a:lnTo>
                  <a:pt x="474" y="524"/>
                </a:lnTo>
                <a:close/>
                <a:moveTo>
                  <a:pt x="142" y="535"/>
                </a:moveTo>
                <a:lnTo>
                  <a:pt x="142" y="535"/>
                </a:lnTo>
                <a:lnTo>
                  <a:pt x="145" y="533"/>
                </a:lnTo>
                <a:lnTo>
                  <a:pt x="146" y="530"/>
                </a:lnTo>
                <a:lnTo>
                  <a:pt x="146" y="523"/>
                </a:lnTo>
                <a:lnTo>
                  <a:pt x="146" y="523"/>
                </a:lnTo>
                <a:lnTo>
                  <a:pt x="142" y="523"/>
                </a:lnTo>
                <a:lnTo>
                  <a:pt x="142" y="523"/>
                </a:lnTo>
                <a:lnTo>
                  <a:pt x="142" y="535"/>
                </a:lnTo>
                <a:lnTo>
                  <a:pt x="142" y="535"/>
                </a:lnTo>
                <a:close/>
                <a:moveTo>
                  <a:pt x="49" y="562"/>
                </a:moveTo>
                <a:lnTo>
                  <a:pt x="49" y="562"/>
                </a:lnTo>
                <a:lnTo>
                  <a:pt x="49" y="555"/>
                </a:lnTo>
                <a:lnTo>
                  <a:pt x="52" y="550"/>
                </a:lnTo>
                <a:lnTo>
                  <a:pt x="52" y="550"/>
                </a:lnTo>
                <a:lnTo>
                  <a:pt x="47" y="544"/>
                </a:lnTo>
                <a:lnTo>
                  <a:pt x="43" y="538"/>
                </a:lnTo>
                <a:lnTo>
                  <a:pt x="37" y="523"/>
                </a:lnTo>
                <a:lnTo>
                  <a:pt x="37" y="523"/>
                </a:lnTo>
                <a:lnTo>
                  <a:pt x="35" y="529"/>
                </a:lnTo>
                <a:lnTo>
                  <a:pt x="35" y="535"/>
                </a:lnTo>
                <a:lnTo>
                  <a:pt x="38" y="545"/>
                </a:lnTo>
                <a:lnTo>
                  <a:pt x="43" y="555"/>
                </a:lnTo>
                <a:lnTo>
                  <a:pt x="49" y="562"/>
                </a:lnTo>
                <a:lnTo>
                  <a:pt x="49" y="562"/>
                </a:lnTo>
                <a:close/>
                <a:moveTo>
                  <a:pt x="174" y="524"/>
                </a:moveTo>
                <a:lnTo>
                  <a:pt x="174" y="524"/>
                </a:lnTo>
                <a:lnTo>
                  <a:pt x="175" y="530"/>
                </a:lnTo>
                <a:lnTo>
                  <a:pt x="178" y="536"/>
                </a:lnTo>
                <a:lnTo>
                  <a:pt x="178" y="536"/>
                </a:lnTo>
                <a:lnTo>
                  <a:pt x="181" y="536"/>
                </a:lnTo>
                <a:lnTo>
                  <a:pt x="186" y="536"/>
                </a:lnTo>
                <a:lnTo>
                  <a:pt x="186" y="536"/>
                </a:lnTo>
                <a:lnTo>
                  <a:pt x="183" y="530"/>
                </a:lnTo>
                <a:lnTo>
                  <a:pt x="180" y="523"/>
                </a:lnTo>
                <a:lnTo>
                  <a:pt x="180" y="523"/>
                </a:lnTo>
                <a:lnTo>
                  <a:pt x="177" y="524"/>
                </a:lnTo>
                <a:lnTo>
                  <a:pt x="174" y="524"/>
                </a:lnTo>
                <a:lnTo>
                  <a:pt x="174" y="524"/>
                </a:lnTo>
                <a:close/>
                <a:moveTo>
                  <a:pt x="369" y="527"/>
                </a:moveTo>
                <a:lnTo>
                  <a:pt x="369" y="527"/>
                </a:lnTo>
                <a:lnTo>
                  <a:pt x="372" y="526"/>
                </a:lnTo>
                <a:lnTo>
                  <a:pt x="373" y="523"/>
                </a:lnTo>
                <a:lnTo>
                  <a:pt x="373" y="523"/>
                </a:lnTo>
                <a:lnTo>
                  <a:pt x="369" y="523"/>
                </a:lnTo>
                <a:lnTo>
                  <a:pt x="369" y="523"/>
                </a:lnTo>
                <a:lnTo>
                  <a:pt x="369" y="527"/>
                </a:lnTo>
                <a:lnTo>
                  <a:pt x="369" y="527"/>
                </a:lnTo>
                <a:close/>
                <a:moveTo>
                  <a:pt x="593" y="539"/>
                </a:moveTo>
                <a:lnTo>
                  <a:pt x="593" y="539"/>
                </a:lnTo>
                <a:lnTo>
                  <a:pt x="598" y="536"/>
                </a:lnTo>
                <a:lnTo>
                  <a:pt x="599" y="533"/>
                </a:lnTo>
                <a:lnTo>
                  <a:pt x="598" y="527"/>
                </a:lnTo>
                <a:lnTo>
                  <a:pt x="595" y="523"/>
                </a:lnTo>
                <a:lnTo>
                  <a:pt x="595" y="523"/>
                </a:lnTo>
                <a:lnTo>
                  <a:pt x="593" y="532"/>
                </a:lnTo>
                <a:lnTo>
                  <a:pt x="593" y="535"/>
                </a:lnTo>
                <a:lnTo>
                  <a:pt x="593" y="539"/>
                </a:lnTo>
                <a:lnTo>
                  <a:pt x="593" y="539"/>
                </a:lnTo>
                <a:close/>
                <a:moveTo>
                  <a:pt x="166" y="536"/>
                </a:moveTo>
                <a:lnTo>
                  <a:pt x="166" y="536"/>
                </a:lnTo>
                <a:lnTo>
                  <a:pt x="168" y="536"/>
                </a:lnTo>
                <a:lnTo>
                  <a:pt x="171" y="536"/>
                </a:lnTo>
                <a:lnTo>
                  <a:pt x="171" y="536"/>
                </a:lnTo>
                <a:lnTo>
                  <a:pt x="169" y="529"/>
                </a:lnTo>
                <a:lnTo>
                  <a:pt x="168" y="526"/>
                </a:lnTo>
                <a:lnTo>
                  <a:pt x="165" y="524"/>
                </a:lnTo>
                <a:lnTo>
                  <a:pt x="165" y="524"/>
                </a:lnTo>
                <a:lnTo>
                  <a:pt x="165" y="530"/>
                </a:lnTo>
                <a:lnTo>
                  <a:pt x="166" y="536"/>
                </a:lnTo>
                <a:lnTo>
                  <a:pt x="166" y="536"/>
                </a:lnTo>
                <a:close/>
                <a:moveTo>
                  <a:pt x="226" y="533"/>
                </a:moveTo>
                <a:lnTo>
                  <a:pt x="226" y="533"/>
                </a:lnTo>
                <a:lnTo>
                  <a:pt x="224" y="527"/>
                </a:lnTo>
                <a:lnTo>
                  <a:pt x="221" y="524"/>
                </a:lnTo>
                <a:lnTo>
                  <a:pt x="221" y="524"/>
                </a:lnTo>
                <a:lnTo>
                  <a:pt x="223" y="529"/>
                </a:lnTo>
                <a:lnTo>
                  <a:pt x="226" y="533"/>
                </a:lnTo>
                <a:lnTo>
                  <a:pt x="226" y="533"/>
                </a:lnTo>
                <a:close/>
                <a:moveTo>
                  <a:pt x="287" y="526"/>
                </a:moveTo>
                <a:lnTo>
                  <a:pt x="287" y="526"/>
                </a:lnTo>
                <a:lnTo>
                  <a:pt x="288" y="529"/>
                </a:lnTo>
                <a:lnTo>
                  <a:pt x="287" y="532"/>
                </a:lnTo>
                <a:lnTo>
                  <a:pt x="287" y="532"/>
                </a:lnTo>
                <a:lnTo>
                  <a:pt x="305" y="535"/>
                </a:lnTo>
                <a:lnTo>
                  <a:pt x="305" y="535"/>
                </a:lnTo>
                <a:lnTo>
                  <a:pt x="302" y="529"/>
                </a:lnTo>
                <a:lnTo>
                  <a:pt x="299" y="526"/>
                </a:lnTo>
                <a:lnTo>
                  <a:pt x="294" y="524"/>
                </a:lnTo>
                <a:lnTo>
                  <a:pt x="287" y="526"/>
                </a:lnTo>
                <a:lnTo>
                  <a:pt x="287" y="526"/>
                </a:lnTo>
                <a:close/>
                <a:moveTo>
                  <a:pt x="675" y="526"/>
                </a:moveTo>
                <a:lnTo>
                  <a:pt x="675" y="526"/>
                </a:lnTo>
                <a:lnTo>
                  <a:pt x="674" y="530"/>
                </a:lnTo>
                <a:lnTo>
                  <a:pt x="672" y="535"/>
                </a:lnTo>
                <a:lnTo>
                  <a:pt x="672" y="545"/>
                </a:lnTo>
                <a:lnTo>
                  <a:pt x="672" y="545"/>
                </a:lnTo>
                <a:lnTo>
                  <a:pt x="675" y="533"/>
                </a:lnTo>
                <a:lnTo>
                  <a:pt x="675" y="529"/>
                </a:lnTo>
                <a:lnTo>
                  <a:pt x="675" y="526"/>
                </a:lnTo>
                <a:lnTo>
                  <a:pt x="675" y="526"/>
                </a:lnTo>
                <a:close/>
                <a:moveTo>
                  <a:pt x="706" y="529"/>
                </a:moveTo>
                <a:lnTo>
                  <a:pt x="706" y="529"/>
                </a:lnTo>
                <a:lnTo>
                  <a:pt x="709" y="529"/>
                </a:lnTo>
                <a:lnTo>
                  <a:pt x="710" y="527"/>
                </a:lnTo>
                <a:lnTo>
                  <a:pt x="710" y="526"/>
                </a:lnTo>
                <a:lnTo>
                  <a:pt x="710" y="526"/>
                </a:lnTo>
                <a:lnTo>
                  <a:pt x="709" y="526"/>
                </a:lnTo>
                <a:lnTo>
                  <a:pt x="707" y="526"/>
                </a:lnTo>
                <a:lnTo>
                  <a:pt x="706" y="529"/>
                </a:lnTo>
                <a:lnTo>
                  <a:pt x="706" y="529"/>
                </a:lnTo>
                <a:close/>
                <a:moveTo>
                  <a:pt x="398" y="529"/>
                </a:moveTo>
                <a:lnTo>
                  <a:pt x="398" y="529"/>
                </a:lnTo>
                <a:lnTo>
                  <a:pt x="396" y="527"/>
                </a:lnTo>
                <a:lnTo>
                  <a:pt x="395" y="526"/>
                </a:lnTo>
                <a:lnTo>
                  <a:pt x="389" y="526"/>
                </a:lnTo>
                <a:lnTo>
                  <a:pt x="389" y="526"/>
                </a:lnTo>
                <a:lnTo>
                  <a:pt x="390" y="529"/>
                </a:lnTo>
                <a:lnTo>
                  <a:pt x="392" y="532"/>
                </a:lnTo>
                <a:lnTo>
                  <a:pt x="393" y="530"/>
                </a:lnTo>
                <a:lnTo>
                  <a:pt x="398" y="529"/>
                </a:lnTo>
                <a:lnTo>
                  <a:pt x="398" y="529"/>
                </a:lnTo>
                <a:close/>
                <a:moveTo>
                  <a:pt x="79" y="532"/>
                </a:moveTo>
                <a:lnTo>
                  <a:pt x="79" y="532"/>
                </a:lnTo>
                <a:lnTo>
                  <a:pt x="84" y="533"/>
                </a:lnTo>
                <a:lnTo>
                  <a:pt x="87" y="535"/>
                </a:lnTo>
                <a:lnTo>
                  <a:pt x="90" y="538"/>
                </a:lnTo>
                <a:lnTo>
                  <a:pt x="93" y="539"/>
                </a:lnTo>
                <a:lnTo>
                  <a:pt x="93" y="539"/>
                </a:lnTo>
                <a:lnTo>
                  <a:pt x="99" y="545"/>
                </a:lnTo>
                <a:lnTo>
                  <a:pt x="99" y="545"/>
                </a:lnTo>
                <a:lnTo>
                  <a:pt x="102" y="549"/>
                </a:lnTo>
                <a:lnTo>
                  <a:pt x="104" y="550"/>
                </a:lnTo>
                <a:lnTo>
                  <a:pt x="105" y="549"/>
                </a:lnTo>
                <a:lnTo>
                  <a:pt x="105" y="549"/>
                </a:lnTo>
                <a:lnTo>
                  <a:pt x="99" y="542"/>
                </a:lnTo>
                <a:lnTo>
                  <a:pt x="93" y="536"/>
                </a:lnTo>
                <a:lnTo>
                  <a:pt x="87" y="530"/>
                </a:lnTo>
                <a:lnTo>
                  <a:pt x="78" y="526"/>
                </a:lnTo>
                <a:lnTo>
                  <a:pt x="78" y="526"/>
                </a:lnTo>
                <a:lnTo>
                  <a:pt x="79" y="529"/>
                </a:lnTo>
                <a:lnTo>
                  <a:pt x="79" y="532"/>
                </a:lnTo>
                <a:lnTo>
                  <a:pt x="79" y="532"/>
                </a:lnTo>
                <a:close/>
                <a:moveTo>
                  <a:pt x="502" y="530"/>
                </a:moveTo>
                <a:lnTo>
                  <a:pt x="502" y="530"/>
                </a:lnTo>
                <a:lnTo>
                  <a:pt x="500" y="527"/>
                </a:lnTo>
                <a:lnTo>
                  <a:pt x="499" y="526"/>
                </a:lnTo>
                <a:lnTo>
                  <a:pt x="499" y="526"/>
                </a:lnTo>
                <a:lnTo>
                  <a:pt x="499" y="529"/>
                </a:lnTo>
                <a:lnTo>
                  <a:pt x="500" y="530"/>
                </a:lnTo>
                <a:lnTo>
                  <a:pt x="502" y="530"/>
                </a:lnTo>
                <a:lnTo>
                  <a:pt x="502" y="530"/>
                </a:lnTo>
                <a:close/>
                <a:moveTo>
                  <a:pt x="75" y="550"/>
                </a:moveTo>
                <a:lnTo>
                  <a:pt x="75" y="550"/>
                </a:lnTo>
                <a:lnTo>
                  <a:pt x="73" y="542"/>
                </a:lnTo>
                <a:lnTo>
                  <a:pt x="72" y="536"/>
                </a:lnTo>
                <a:lnTo>
                  <a:pt x="64" y="527"/>
                </a:lnTo>
                <a:lnTo>
                  <a:pt x="64" y="527"/>
                </a:lnTo>
                <a:lnTo>
                  <a:pt x="69" y="539"/>
                </a:lnTo>
                <a:lnTo>
                  <a:pt x="72" y="545"/>
                </a:lnTo>
                <a:lnTo>
                  <a:pt x="75" y="550"/>
                </a:lnTo>
                <a:lnTo>
                  <a:pt x="75" y="550"/>
                </a:lnTo>
                <a:close/>
                <a:moveTo>
                  <a:pt x="430" y="529"/>
                </a:moveTo>
                <a:lnTo>
                  <a:pt x="430" y="529"/>
                </a:lnTo>
                <a:lnTo>
                  <a:pt x="433" y="529"/>
                </a:lnTo>
                <a:lnTo>
                  <a:pt x="433" y="527"/>
                </a:lnTo>
                <a:lnTo>
                  <a:pt x="433" y="527"/>
                </a:lnTo>
                <a:lnTo>
                  <a:pt x="431" y="527"/>
                </a:lnTo>
                <a:lnTo>
                  <a:pt x="430" y="529"/>
                </a:lnTo>
                <a:lnTo>
                  <a:pt x="430" y="529"/>
                </a:lnTo>
                <a:close/>
                <a:moveTo>
                  <a:pt x="512" y="530"/>
                </a:moveTo>
                <a:lnTo>
                  <a:pt x="512" y="530"/>
                </a:lnTo>
                <a:lnTo>
                  <a:pt x="514" y="529"/>
                </a:lnTo>
                <a:lnTo>
                  <a:pt x="515" y="527"/>
                </a:lnTo>
                <a:lnTo>
                  <a:pt x="515" y="527"/>
                </a:lnTo>
                <a:lnTo>
                  <a:pt x="511" y="527"/>
                </a:lnTo>
                <a:lnTo>
                  <a:pt x="511" y="527"/>
                </a:lnTo>
                <a:lnTo>
                  <a:pt x="512" y="530"/>
                </a:lnTo>
                <a:lnTo>
                  <a:pt x="512" y="530"/>
                </a:lnTo>
                <a:close/>
                <a:moveTo>
                  <a:pt x="276" y="529"/>
                </a:moveTo>
                <a:lnTo>
                  <a:pt x="276" y="529"/>
                </a:lnTo>
                <a:lnTo>
                  <a:pt x="279" y="530"/>
                </a:lnTo>
                <a:lnTo>
                  <a:pt x="282" y="530"/>
                </a:lnTo>
                <a:lnTo>
                  <a:pt x="282" y="530"/>
                </a:lnTo>
                <a:lnTo>
                  <a:pt x="282" y="527"/>
                </a:lnTo>
                <a:lnTo>
                  <a:pt x="282" y="527"/>
                </a:lnTo>
                <a:lnTo>
                  <a:pt x="279" y="527"/>
                </a:lnTo>
                <a:lnTo>
                  <a:pt x="276" y="529"/>
                </a:lnTo>
                <a:lnTo>
                  <a:pt x="276" y="529"/>
                </a:lnTo>
                <a:close/>
                <a:moveTo>
                  <a:pt x="683" y="536"/>
                </a:moveTo>
                <a:lnTo>
                  <a:pt x="683" y="536"/>
                </a:lnTo>
                <a:lnTo>
                  <a:pt x="685" y="535"/>
                </a:lnTo>
                <a:lnTo>
                  <a:pt x="685" y="532"/>
                </a:lnTo>
                <a:lnTo>
                  <a:pt x="685" y="529"/>
                </a:lnTo>
                <a:lnTo>
                  <a:pt x="683" y="527"/>
                </a:lnTo>
                <a:lnTo>
                  <a:pt x="683" y="527"/>
                </a:lnTo>
                <a:lnTo>
                  <a:pt x="683" y="532"/>
                </a:lnTo>
                <a:lnTo>
                  <a:pt x="683" y="536"/>
                </a:lnTo>
                <a:lnTo>
                  <a:pt x="683" y="536"/>
                </a:lnTo>
                <a:close/>
                <a:moveTo>
                  <a:pt x="316" y="539"/>
                </a:moveTo>
                <a:lnTo>
                  <a:pt x="316" y="539"/>
                </a:lnTo>
                <a:lnTo>
                  <a:pt x="316" y="535"/>
                </a:lnTo>
                <a:lnTo>
                  <a:pt x="314" y="532"/>
                </a:lnTo>
                <a:lnTo>
                  <a:pt x="312" y="530"/>
                </a:lnTo>
                <a:lnTo>
                  <a:pt x="308" y="529"/>
                </a:lnTo>
                <a:lnTo>
                  <a:pt x="308" y="529"/>
                </a:lnTo>
                <a:lnTo>
                  <a:pt x="311" y="535"/>
                </a:lnTo>
                <a:lnTo>
                  <a:pt x="312" y="538"/>
                </a:lnTo>
                <a:lnTo>
                  <a:pt x="316" y="539"/>
                </a:lnTo>
                <a:lnTo>
                  <a:pt x="316" y="539"/>
                </a:lnTo>
                <a:close/>
                <a:moveTo>
                  <a:pt x="491" y="545"/>
                </a:moveTo>
                <a:lnTo>
                  <a:pt x="491" y="545"/>
                </a:lnTo>
                <a:lnTo>
                  <a:pt x="492" y="544"/>
                </a:lnTo>
                <a:lnTo>
                  <a:pt x="494" y="542"/>
                </a:lnTo>
                <a:lnTo>
                  <a:pt x="494" y="538"/>
                </a:lnTo>
                <a:lnTo>
                  <a:pt x="494" y="532"/>
                </a:lnTo>
                <a:lnTo>
                  <a:pt x="491" y="529"/>
                </a:lnTo>
                <a:lnTo>
                  <a:pt x="491" y="529"/>
                </a:lnTo>
                <a:lnTo>
                  <a:pt x="489" y="532"/>
                </a:lnTo>
                <a:lnTo>
                  <a:pt x="488" y="536"/>
                </a:lnTo>
                <a:lnTo>
                  <a:pt x="488" y="541"/>
                </a:lnTo>
                <a:lnTo>
                  <a:pt x="491" y="545"/>
                </a:lnTo>
                <a:lnTo>
                  <a:pt x="491" y="545"/>
                </a:lnTo>
                <a:close/>
                <a:moveTo>
                  <a:pt x="148" y="536"/>
                </a:moveTo>
                <a:lnTo>
                  <a:pt x="148" y="536"/>
                </a:lnTo>
                <a:lnTo>
                  <a:pt x="152" y="536"/>
                </a:lnTo>
                <a:lnTo>
                  <a:pt x="152" y="536"/>
                </a:lnTo>
                <a:lnTo>
                  <a:pt x="152" y="532"/>
                </a:lnTo>
                <a:lnTo>
                  <a:pt x="151" y="530"/>
                </a:lnTo>
                <a:lnTo>
                  <a:pt x="149" y="529"/>
                </a:lnTo>
                <a:lnTo>
                  <a:pt x="149" y="529"/>
                </a:lnTo>
                <a:lnTo>
                  <a:pt x="148" y="533"/>
                </a:lnTo>
                <a:lnTo>
                  <a:pt x="148" y="536"/>
                </a:lnTo>
                <a:lnTo>
                  <a:pt x="148" y="536"/>
                </a:lnTo>
                <a:close/>
                <a:moveTo>
                  <a:pt x="566" y="533"/>
                </a:moveTo>
                <a:lnTo>
                  <a:pt x="566" y="533"/>
                </a:lnTo>
                <a:lnTo>
                  <a:pt x="567" y="536"/>
                </a:lnTo>
                <a:lnTo>
                  <a:pt x="567" y="538"/>
                </a:lnTo>
                <a:lnTo>
                  <a:pt x="569" y="538"/>
                </a:lnTo>
                <a:lnTo>
                  <a:pt x="569" y="538"/>
                </a:lnTo>
                <a:lnTo>
                  <a:pt x="570" y="533"/>
                </a:lnTo>
                <a:lnTo>
                  <a:pt x="572" y="532"/>
                </a:lnTo>
                <a:lnTo>
                  <a:pt x="572" y="530"/>
                </a:lnTo>
                <a:lnTo>
                  <a:pt x="572" y="530"/>
                </a:lnTo>
                <a:lnTo>
                  <a:pt x="569" y="532"/>
                </a:lnTo>
                <a:lnTo>
                  <a:pt x="567" y="533"/>
                </a:lnTo>
                <a:lnTo>
                  <a:pt x="566" y="533"/>
                </a:lnTo>
                <a:lnTo>
                  <a:pt x="566" y="533"/>
                </a:lnTo>
                <a:close/>
                <a:moveTo>
                  <a:pt x="474" y="533"/>
                </a:moveTo>
                <a:lnTo>
                  <a:pt x="474" y="533"/>
                </a:lnTo>
                <a:lnTo>
                  <a:pt x="476" y="536"/>
                </a:lnTo>
                <a:lnTo>
                  <a:pt x="476" y="538"/>
                </a:lnTo>
                <a:lnTo>
                  <a:pt x="477" y="539"/>
                </a:lnTo>
                <a:lnTo>
                  <a:pt x="477" y="539"/>
                </a:lnTo>
                <a:lnTo>
                  <a:pt x="479" y="536"/>
                </a:lnTo>
                <a:lnTo>
                  <a:pt x="480" y="533"/>
                </a:lnTo>
                <a:lnTo>
                  <a:pt x="480" y="532"/>
                </a:lnTo>
                <a:lnTo>
                  <a:pt x="480" y="532"/>
                </a:lnTo>
                <a:lnTo>
                  <a:pt x="479" y="530"/>
                </a:lnTo>
                <a:lnTo>
                  <a:pt x="477" y="532"/>
                </a:lnTo>
                <a:lnTo>
                  <a:pt x="474" y="533"/>
                </a:lnTo>
                <a:lnTo>
                  <a:pt x="474" y="533"/>
                </a:lnTo>
                <a:close/>
                <a:moveTo>
                  <a:pt x="527" y="542"/>
                </a:moveTo>
                <a:lnTo>
                  <a:pt x="527" y="542"/>
                </a:lnTo>
                <a:lnTo>
                  <a:pt x="527" y="536"/>
                </a:lnTo>
                <a:lnTo>
                  <a:pt x="526" y="532"/>
                </a:lnTo>
                <a:lnTo>
                  <a:pt x="526" y="532"/>
                </a:lnTo>
                <a:lnTo>
                  <a:pt x="524" y="538"/>
                </a:lnTo>
                <a:lnTo>
                  <a:pt x="526" y="541"/>
                </a:lnTo>
                <a:lnTo>
                  <a:pt x="527" y="542"/>
                </a:lnTo>
                <a:lnTo>
                  <a:pt x="527" y="542"/>
                </a:lnTo>
                <a:close/>
                <a:moveTo>
                  <a:pt x="110" y="536"/>
                </a:moveTo>
                <a:lnTo>
                  <a:pt x="110" y="536"/>
                </a:lnTo>
                <a:lnTo>
                  <a:pt x="110" y="533"/>
                </a:lnTo>
                <a:lnTo>
                  <a:pt x="108" y="532"/>
                </a:lnTo>
                <a:lnTo>
                  <a:pt x="108" y="532"/>
                </a:lnTo>
                <a:lnTo>
                  <a:pt x="108" y="535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close/>
                <a:moveTo>
                  <a:pt x="450" y="533"/>
                </a:moveTo>
                <a:lnTo>
                  <a:pt x="450" y="533"/>
                </a:lnTo>
                <a:lnTo>
                  <a:pt x="451" y="535"/>
                </a:lnTo>
                <a:lnTo>
                  <a:pt x="451" y="538"/>
                </a:lnTo>
                <a:lnTo>
                  <a:pt x="451" y="538"/>
                </a:lnTo>
                <a:lnTo>
                  <a:pt x="456" y="536"/>
                </a:lnTo>
                <a:lnTo>
                  <a:pt x="456" y="536"/>
                </a:lnTo>
                <a:lnTo>
                  <a:pt x="454" y="533"/>
                </a:lnTo>
                <a:lnTo>
                  <a:pt x="453" y="532"/>
                </a:lnTo>
                <a:lnTo>
                  <a:pt x="450" y="533"/>
                </a:lnTo>
                <a:lnTo>
                  <a:pt x="450" y="533"/>
                </a:lnTo>
                <a:close/>
                <a:moveTo>
                  <a:pt x="463" y="532"/>
                </a:moveTo>
                <a:lnTo>
                  <a:pt x="463" y="532"/>
                </a:lnTo>
                <a:lnTo>
                  <a:pt x="460" y="532"/>
                </a:lnTo>
                <a:lnTo>
                  <a:pt x="460" y="532"/>
                </a:lnTo>
                <a:lnTo>
                  <a:pt x="460" y="533"/>
                </a:lnTo>
                <a:lnTo>
                  <a:pt x="462" y="535"/>
                </a:lnTo>
                <a:lnTo>
                  <a:pt x="463" y="533"/>
                </a:lnTo>
                <a:lnTo>
                  <a:pt x="463" y="532"/>
                </a:lnTo>
                <a:lnTo>
                  <a:pt x="463" y="532"/>
                </a:lnTo>
                <a:close/>
                <a:moveTo>
                  <a:pt x="616" y="536"/>
                </a:moveTo>
                <a:lnTo>
                  <a:pt x="616" y="536"/>
                </a:lnTo>
                <a:lnTo>
                  <a:pt x="617" y="536"/>
                </a:lnTo>
                <a:lnTo>
                  <a:pt x="617" y="535"/>
                </a:lnTo>
                <a:lnTo>
                  <a:pt x="617" y="532"/>
                </a:lnTo>
                <a:lnTo>
                  <a:pt x="616" y="532"/>
                </a:lnTo>
                <a:lnTo>
                  <a:pt x="616" y="532"/>
                </a:lnTo>
                <a:lnTo>
                  <a:pt x="616" y="536"/>
                </a:lnTo>
                <a:lnTo>
                  <a:pt x="616" y="536"/>
                </a:lnTo>
                <a:close/>
                <a:moveTo>
                  <a:pt x="334" y="535"/>
                </a:moveTo>
                <a:lnTo>
                  <a:pt x="334" y="535"/>
                </a:lnTo>
                <a:lnTo>
                  <a:pt x="337" y="535"/>
                </a:lnTo>
                <a:lnTo>
                  <a:pt x="338" y="535"/>
                </a:lnTo>
                <a:lnTo>
                  <a:pt x="340" y="533"/>
                </a:lnTo>
                <a:lnTo>
                  <a:pt x="340" y="533"/>
                </a:lnTo>
                <a:lnTo>
                  <a:pt x="338" y="533"/>
                </a:lnTo>
                <a:lnTo>
                  <a:pt x="337" y="532"/>
                </a:lnTo>
                <a:lnTo>
                  <a:pt x="334" y="533"/>
                </a:lnTo>
                <a:lnTo>
                  <a:pt x="334" y="533"/>
                </a:lnTo>
                <a:lnTo>
                  <a:pt x="334" y="535"/>
                </a:lnTo>
                <a:lnTo>
                  <a:pt x="334" y="535"/>
                </a:lnTo>
                <a:close/>
                <a:moveTo>
                  <a:pt x="441" y="538"/>
                </a:moveTo>
                <a:lnTo>
                  <a:pt x="441" y="538"/>
                </a:lnTo>
                <a:lnTo>
                  <a:pt x="444" y="539"/>
                </a:lnTo>
                <a:lnTo>
                  <a:pt x="447" y="539"/>
                </a:lnTo>
                <a:lnTo>
                  <a:pt x="447" y="539"/>
                </a:lnTo>
                <a:lnTo>
                  <a:pt x="447" y="536"/>
                </a:lnTo>
                <a:lnTo>
                  <a:pt x="445" y="533"/>
                </a:lnTo>
                <a:lnTo>
                  <a:pt x="445" y="533"/>
                </a:lnTo>
                <a:lnTo>
                  <a:pt x="442" y="532"/>
                </a:lnTo>
                <a:lnTo>
                  <a:pt x="441" y="533"/>
                </a:lnTo>
                <a:lnTo>
                  <a:pt x="441" y="538"/>
                </a:lnTo>
                <a:lnTo>
                  <a:pt x="441" y="538"/>
                </a:lnTo>
                <a:close/>
                <a:moveTo>
                  <a:pt x="512" y="536"/>
                </a:moveTo>
                <a:lnTo>
                  <a:pt x="512" y="536"/>
                </a:lnTo>
                <a:lnTo>
                  <a:pt x="515" y="538"/>
                </a:lnTo>
                <a:lnTo>
                  <a:pt x="518" y="538"/>
                </a:lnTo>
                <a:lnTo>
                  <a:pt x="518" y="538"/>
                </a:lnTo>
                <a:lnTo>
                  <a:pt x="518" y="535"/>
                </a:lnTo>
                <a:lnTo>
                  <a:pt x="517" y="533"/>
                </a:lnTo>
                <a:lnTo>
                  <a:pt x="514" y="535"/>
                </a:lnTo>
                <a:lnTo>
                  <a:pt x="512" y="536"/>
                </a:lnTo>
                <a:lnTo>
                  <a:pt x="512" y="536"/>
                </a:lnTo>
                <a:close/>
                <a:moveTo>
                  <a:pt x="537" y="541"/>
                </a:moveTo>
                <a:lnTo>
                  <a:pt x="537" y="541"/>
                </a:lnTo>
                <a:lnTo>
                  <a:pt x="538" y="539"/>
                </a:lnTo>
                <a:lnTo>
                  <a:pt x="540" y="539"/>
                </a:lnTo>
                <a:lnTo>
                  <a:pt x="540" y="535"/>
                </a:lnTo>
                <a:lnTo>
                  <a:pt x="540" y="535"/>
                </a:lnTo>
                <a:lnTo>
                  <a:pt x="538" y="535"/>
                </a:lnTo>
                <a:lnTo>
                  <a:pt x="537" y="533"/>
                </a:lnTo>
                <a:lnTo>
                  <a:pt x="537" y="533"/>
                </a:lnTo>
                <a:lnTo>
                  <a:pt x="537" y="541"/>
                </a:lnTo>
                <a:lnTo>
                  <a:pt x="537" y="541"/>
                </a:lnTo>
                <a:close/>
                <a:moveTo>
                  <a:pt x="700" y="542"/>
                </a:moveTo>
                <a:lnTo>
                  <a:pt x="700" y="542"/>
                </a:lnTo>
                <a:lnTo>
                  <a:pt x="703" y="538"/>
                </a:lnTo>
                <a:lnTo>
                  <a:pt x="704" y="536"/>
                </a:lnTo>
                <a:lnTo>
                  <a:pt x="704" y="535"/>
                </a:lnTo>
                <a:lnTo>
                  <a:pt x="704" y="535"/>
                </a:lnTo>
                <a:lnTo>
                  <a:pt x="701" y="539"/>
                </a:lnTo>
                <a:lnTo>
                  <a:pt x="700" y="541"/>
                </a:lnTo>
                <a:lnTo>
                  <a:pt x="700" y="542"/>
                </a:lnTo>
                <a:lnTo>
                  <a:pt x="700" y="542"/>
                </a:lnTo>
                <a:close/>
                <a:moveTo>
                  <a:pt x="380" y="542"/>
                </a:moveTo>
                <a:lnTo>
                  <a:pt x="380" y="542"/>
                </a:lnTo>
                <a:lnTo>
                  <a:pt x="378" y="539"/>
                </a:lnTo>
                <a:lnTo>
                  <a:pt x="375" y="538"/>
                </a:lnTo>
                <a:lnTo>
                  <a:pt x="370" y="536"/>
                </a:lnTo>
                <a:lnTo>
                  <a:pt x="370" y="536"/>
                </a:lnTo>
                <a:lnTo>
                  <a:pt x="372" y="538"/>
                </a:lnTo>
                <a:lnTo>
                  <a:pt x="373" y="539"/>
                </a:lnTo>
                <a:lnTo>
                  <a:pt x="380" y="542"/>
                </a:lnTo>
                <a:lnTo>
                  <a:pt x="380" y="542"/>
                </a:lnTo>
                <a:close/>
                <a:moveTo>
                  <a:pt x="255" y="549"/>
                </a:moveTo>
                <a:lnTo>
                  <a:pt x="255" y="549"/>
                </a:lnTo>
                <a:lnTo>
                  <a:pt x="258" y="549"/>
                </a:lnTo>
                <a:lnTo>
                  <a:pt x="259" y="545"/>
                </a:lnTo>
                <a:lnTo>
                  <a:pt x="259" y="538"/>
                </a:lnTo>
                <a:lnTo>
                  <a:pt x="259" y="538"/>
                </a:lnTo>
                <a:lnTo>
                  <a:pt x="248" y="536"/>
                </a:lnTo>
                <a:lnTo>
                  <a:pt x="248" y="536"/>
                </a:lnTo>
                <a:lnTo>
                  <a:pt x="255" y="549"/>
                </a:lnTo>
                <a:lnTo>
                  <a:pt x="255" y="549"/>
                </a:lnTo>
                <a:close/>
                <a:moveTo>
                  <a:pt x="418" y="539"/>
                </a:moveTo>
                <a:lnTo>
                  <a:pt x="418" y="539"/>
                </a:lnTo>
                <a:lnTo>
                  <a:pt x="416" y="538"/>
                </a:lnTo>
                <a:lnTo>
                  <a:pt x="415" y="536"/>
                </a:lnTo>
                <a:lnTo>
                  <a:pt x="415" y="536"/>
                </a:lnTo>
                <a:lnTo>
                  <a:pt x="413" y="538"/>
                </a:lnTo>
                <a:lnTo>
                  <a:pt x="415" y="541"/>
                </a:lnTo>
                <a:lnTo>
                  <a:pt x="416" y="541"/>
                </a:lnTo>
                <a:lnTo>
                  <a:pt x="418" y="539"/>
                </a:lnTo>
                <a:lnTo>
                  <a:pt x="418" y="539"/>
                </a:lnTo>
                <a:close/>
                <a:moveTo>
                  <a:pt x="596" y="542"/>
                </a:moveTo>
                <a:lnTo>
                  <a:pt x="596" y="542"/>
                </a:lnTo>
                <a:lnTo>
                  <a:pt x="601" y="539"/>
                </a:lnTo>
                <a:lnTo>
                  <a:pt x="602" y="538"/>
                </a:lnTo>
                <a:lnTo>
                  <a:pt x="602" y="536"/>
                </a:lnTo>
                <a:lnTo>
                  <a:pt x="602" y="536"/>
                </a:lnTo>
                <a:lnTo>
                  <a:pt x="599" y="539"/>
                </a:lnTo>
                <a:lnTo>
                  <a:pt x="596" y="542"/>
                </a:lnTo>
                <a:lnTo>
                  <a:pt x="596" y="542"/>
                </a:lnTo>
                <a:close/>
                <a:moveTo>
                  <a:pt x="131" y="587"/>
                </a:moveTo>
                <a:lnTo>
                  <a:pt x="131" y="587"/>
                </a:lnTo>
                <a:lnTo>
                  <a:pt x="134" y="579"/>
                </a:lnTo>
                <a:lnTo>
                  <a:pt x="134" y="574"/>
                </a:lnTo>
                <a:lnTo>
                  <a:pt x="134" y="571"/>
                </a:lnTo>
                <a:lnTo>
                  <a:pt x="134" y="571"/>
                </a:lnTo>
                <a:lnTo>
                  <a:pt x="133" y="565"/>
                </a:lnTo>
                <a:lnTo>
                  <a:pt x="128" y="561"/>
                </a:lnTo>
                <a:lnTo>
                  <a:pt x="120" y="555"/>
                </a:lnTo>
                <a:lnTo>
                  <a:pt x="120" y="555"/>
                </a:lnTo>
                <a:lnTo>
                  <a:pt x="122" y="552"/>
                </a:lnTo>
                <a:lnTo>
                  <a:pt x="125" y="550"/>
                </a:lnTo>
                <a:lnTo>
                  <a:pt x="125" y="550"/>
                </a:lnTo>
                <a:lnTo>
                  <a:pt x="122" y="542"/>
                </a:lnTo>
                <a:lnTo>
                  <a:pt x="120" y="539"/>
                </a:lnTo>
                <a:lnTo>
                  <a:pt x="117" y="538"/>
                </a:lnTo>
                <a:lnTo>
                  <a:pt x="116" y="538"/>
                </a:lnTo>
                <a:lnTo>
                  <a:pt x="116" y="538"/>
                </a:lnTo>
                <a:lnTo>
                  <a:pt x="114" y="544"/>
                </a:lnTo>
                <a:lnTo>
                  <a:pt x="114" y="550"/>
                </a:lnTo>
                <a:lnTo>
                  <a:pt x="116" y="558"/>
                </a:lnTo>
                <a:lnTo>
                  <a:pt x="119" y="564"/>
                </a:lnTo>
                <a:lnTo>
                  <a:pt x="131" y="587"/>
                </a:lnTo>
                <a:lnTo>
                  <a:pt x="131" y="587"/>
                </a:lnTo>
                <a:close/>
                <a:moveTo>
                  <a:pt x="248" y="550"/>
                </a:moveTo>
                <a:lnTo>
                  <a:pt x="248" y="550"/>
                </a:lnTo>
                <a:lnTo>
                  <a:pt x="247" y="542"/>
                </a:lnTo>
                <a:lnTo>
                  <a:pt x="244" y="539"/>
                </a:lnTo>
                <a:lnTo>
                  <a:pt x="241" y="538"/>
                </a:lnTo>
                <a:lnTo>
                  <a:pt x="241" y="538"/>
                </a:lnTo>
                <a:lnTo>
                  <a:pt x="241" y="542"/>
                </a:lnTo>
                <a:lnTo>
                  <a:pt x="242" y="545"/>
                </a:lnTo>
                <a:lnTo>
                  <a:pt x="245" y="549"/>
                </a:lnTo>
                <a:lnTo>
                  <a:pt x="248" y="550"/>
                </a:lnTo>
                <a:lnTo>
                  <a:pt x="248" y="550"/>
                </a:lnTo>
                <a:close/>
                <a:moveTo>
                  <a:pt x="605" y="544"/>
                </a:moveTo>
                <a:lnTo>
                  <a:pt x="605" y="544"/>
                </a:lnTo>
                <a:lnTo>
                  <a:pt x="608" y="544"/>
                </a:lnTo>
                <a:lnTo>
                  <a:pt x="610" y="541"/>
                </a:lnTo>
                <a:lnTo>
                  <a:pt x="610" y="539"/>
                </a:lnTo>
                <a:lnTo>
                  <a:pt x="608" y="538"/>
                </a:lnTo>
                <a:lnTo>
                  <a:pt x="608" y="538"/>
                </a:lnTo>
                <a:lnTo>
                  <a:pt x="605" y="541"/>
                </a:lnTo>
                <a:lnTo>
                  <a:pt x="605" y="542"/>
                </a:lnTo>
                <a:lnTo>
                  <a:pt x="605" y="544"/>
                </a:lnTo>
                <a:lnTo>
                  <a:pt x="605" y="544"/>
                </a:lnTo>
                <a:close/>
                <a:moveTo>
                  <a:pt x="704" y="544"/>
                </a:moveTo>
                <a:lnTo>
                  <a:pt x="704" y="544"/>
                </a:lnTo>
                <a:lnTo>
                  <a:pt x="706" y="544"/>
                </a:lnTo>
                <a:lnTo>
                  <a:pt x="707" y="541"/>
                </a:lnTo>
                <a:lnTo>
                  <a:pt x="709" y="539"/>
                </a:lnTo>
                <a:lnTo>
                  <a:pt x="709" y="538"/>
                </a:lnTo>
                <a:lnTo>
                  <a:pt x="709" y="538"/>
                </a:lnTo>
                <a:lnTo>
                  <a:pt x="706" y="541"/>
                </a:lnTo>
                <a:lnTo>
                  <a:pt x="704" y="542"/>
                </a:lnTo>
                <a:lnTo>
                  <a:pt x="704" y="544"/>
                </a:lnTo>
                <a:lnTo>
                  <a:pt x="704" y="544"/>
                </a:lnTo>
                <a:close/>
                <a:moveTo>
                  <a:pt x="218" y="553"/>
                </a:moveTo>
                <a:lnTo>
                  <a:pt x="218" y="553"/>
                </a:lnTo>
                <a:lnTo>
                  <a:pt x="221" y="553"/>
                </a:lnTo>
                <a:lnTo>
                  <a:pt x="224" y="553"/>
                </a:lnTo>
                <a:lnTo>
                  <a:pt x="227" y="552"/>
                </a:lnTo>
                <a:lnTo>
                  <a:pt x="232" y="552"/>
                </a:lnTo>
                <a:lnTo>
                  <a:pt x="232" y="552"/>
                </a:lnTo>
                <a:lnTo>
                  <a:pt x="227" y="549"/>
                </a:lnTo>
                <a:lnTo>
                  <a:pt x="221" y="547"/>
                </a:lnTo>
                <a:lnTo>
                  <a:pt x="219" y="545"/>
                </a:lnTo>
                <a:lnTo>
                  <a:pt x="216" y="544"/>
                </a:lnTo>
                <a:lnTo>
                  <a:pt x="216" y="541"/>
                </a:lnTo>
                <a:lnTo>
                  <a:pt x="216" y="538"/>
                </a:lnTo>
                <a:lnTo>
                  <a:pt x="216" y="538"/>
                </a:lnTo>
                <a:lnTo>
                  <a:pt x="215" y="539"/>
                </a:lnTo>
                <a:lnTo>
                  <a:pt x="213" y="541"/>
                </a:lnTo>
                <a:lnTo>
                  <a:pt x="212" y="545"/>
                </a:lnTo>
                <a:lnTo>
                  <a:pt x="215" y="552"/>
                </a:lnTo>
                <a:lnTo>
                  <a:pt x="218" y="553"/>
                </a:lnTo>
                <a:lnTo>
                  <a:pt x="218" y="553"/>
                </a:lnTo>
                <a:close/>
                <a:moveTo>
                  <a:pt x="264" y="547"/>
                </a:moveTo>
                <a:lnTo>
                  <a:pt x="264" y="547"/>
                </a:lnTo>
                <a:lnTo>
                  <a:pt x="267" y="547"/>
                </a:lnTo>
                <a:lnTo>
                  <a:pt x="270" y="547"/>
                </a:lnTo>
                <a:lnTo>
                  <a:pt x="270" y="547"/>
                </a:lnTo>
                <a:lnTo>
                  <a:pt x="268" y="542"/>
                </a:lnTo>
                <a:lnTo>
                  <a:pt x="265" y="538"/>
                </a:lnTo>
                <a:lnTo>
                  <a:pt x="265" y="538"/>
                </a:lnTo>
                <a:lnTo>
                  <a:pt x="264" y="542"/>
                </a:lnTo>
                <a:lnTo>
                  <a:pt x="264" y="547"/>
                </a:lnTo>
                <a:lnTo>
                  <a:pt x="264" y="547"/>
                </a:lnTo>
                <a:close/>
                <a:moveTo>
                  <a:pt x="401" y="541"/>
                </a:moveTo>
                <a:lnTo>
                  <a:pt x="401" y="541"/>
                </a:lnTo>
                <a:lnTo>
                  <a:pt x="401" y="538"/>
                </a:lnTo>
                <a:lnTo>
                  <a:pt x="401" y="538"/>
                </a:lnTo>
                <a:lnTo>
                  <a:pt x="398" y="538"/>
                </a:lnTo>
                <a:lnTo>
                  <a:pt x="398" y="538"/>
                </a:lnTo>
                <a:lnTo>
                  <a:pt x="398" y="539"/>
                </a:lnTo>
                <a:lnTo>
                  <a:pt x="399" y="541"/>
                </a:lnTo>
                <a:lnTo>
                  <a:pt x="401" y="541"/>
                </a:lnTo>
                <a:lnTo>
                  <a:pt x="401" y="541"/>
                </a:lnTo>
                <a:close/>
                <a:moveTo>
                  <a:pt x="87" y="555"/>
                </a:moveTo>
                <a:lnTo>
                  <a:pt x="87" y="555"/>
                </a:lnTo>
                <a:lnTo>
                  <a:pt x="96" y="558"/>
                </a:lnTo>
                <a:lnTo>
                  <a:pt x="101" y="558"/>
                </a:lnTo>
                <a:lnTo>
                  <a:pt x="105" y="558"/>
                </a:lnTo>
                <a:lnTo>
                  <a:pt x="105" y="558"/>
                </a:lnTo>
                <a:lnTo>
                  <a:pt x="101" y="552"/>
                </a:lnTo>
                <a:lnTo>
                  <a:pt x="94" y="547"/>
                </a:lnTo>
                <a:lnTo>
                  <a:pt x="88" y="542"/>
                </a:lnTo>
                <a:lnTo>
                  <a:pt x="82" y="539"/>
                </a:lnTo>
                <a:lnTo>
                  <a:pt x="82" y="539"/>
                </a:lnTo>
                <a:lnTo>
                  <a:pt x="85" y="547"/>
                </a:lnTo>
                <a:lnTo>
                  <a:pt x="87" y="555"/>
                </a:lnTo>
                <a:lnTo>
                  <a:pt x="87" y="555"/>
                </a:lnTo>
                <a:close/>
                <a:moveTo>
                  <a:pt x="285" y="544"/>
                </a:moveTo>
                <a:lnTo>
                  <a:pt x="285" y="544"/>
                </a:lnTo>
                <a:lnTo>
                  <a:pt x="293" y="542"/>
                </a:lnTo>
                <a:lnTo>
                  <a:pt x="296" y="542"/>
                </a:lnTo>
                <a:lnTo>
                  <a:pt x="297" y="541"/>
                </a:lnTo>
                <a:lnTo>
                  <a:pt x="297" y="541"/>
                </a:lnTo>
                <a:lnTo>
                  <a:pt x="296" y="541"/>
                </a:lnTo>
                <a:lnTo>
                  <a:pt x="293" y="539"/>
                </a:lnTo>
                <a:lnTo>
                  <a:pt x="291" y="539"/>
                </a:lnTo>
                <a:lnTo>
                  <a:pt x="287" y="539"/>
                </a:lnTo>
                <a:lnTo>
                  <a:pt x="287" y="539"/>
                </a:lnTo>
                <a:lnTo>
                  <a:pt x="285" y="544"/>
                </a:lnTo>
                <a:lnTo>
                  <a:pt x="285" y="544"/>
                </a:lnTo>
                <a:close/>
                <a:moveTo>
                  <a:pt x="334" y="541"/>
                </a:moveTo>
                <a:lnTo>
                  <a:pt x="334" y="541"/>
                </a:lnTo>
                <a:lnTo>
                  <a:pt x="334" y="542"/>
                </a:lnTo>
                <a:lnTo>
                  <a:pt x="335" y="542"/>
                </a:lnTo>
                <a:lnTo>
                  <a:pt x="335" y="542"/>
                </a:lnTo>
                <a:lnTo>
                  <a:pt x="335" y="541"/>
                </a:lnTo>
                <a:lnTo>
                  <a:pt x="337" y="541"/>
                </a:lnTo>
                <a:lnTo>
                  <a:pt x="340" y="542"/>
                </a:lnTo>
                <a:lnTo>
                  <a:pt x="343" y="542"/>
                </a:lnTo>
                <a:lnTo>
                  <a:pt x="343" y="542"/>
                </a:lnTo>
                <a:lnTo>
                  <a:pt x="341" y="539"/>
                </a:lnTo>
                <a:lnTo>
                  <a:pt x="341" y="539"/>
                </a:lnTo>
                <a:lnTo>
                  <a:pt x="334" y="541"/>
                </a:lnTo>
                <a:lnTo>
                  <a:pt x="334" y="541"/>
                </a:lnTo>
                <a:close/>
                <a:moveTo>
                  <a:pt x="364" y="545"/>
                </a:moveTo>
                <a:lnTo>
                  <a:pt x="364" y="545"/>
                </a:lnTo>
                <a:lnTo>
                  <a:pt x="364" y="541"/>
                </a:lnTo>
                <a:lnTo>
                  <a:pt x="364" y="541"/>
                </a:lnTo>
                <a:lnTo>
                  <a:pt x="361" y="539"/>
                </a:lnTo>
                <a:lnTo>
                  <a:pt x="361" y="539"/>
                </a:lnTo>
                <a:lnTo>
                  <a:pt x="363" y="542"/>
                </a:lnTo>
                <a:lnTo>
                  <a:pt x="364" y="545"/>
                </a:lnTo>
                <a:lnTo>
                  <a:pt x="364" y="545"/>
                </a:lnTo>
                <a:close/>
                <a:moveTo>
                  <a:pt x="430" y="542"/>
                </a:moveTo>
                <a:lnTo>
                  <a:pt x="430" y="542"/>
                </a:lnTo>
                <a:lnTo>
                  <a:pt x="430" y="541"/>
                </a:lnTo>
                <a:lnTo>
                  <a:pt x="428" y="539"/>
                </a:lnTo>
                <a:lnTo>
                  <a:pt x="428" y="539"/>
                </a:lnTo>
                <a:lnTo>
                  <a:pt x="428" y="539"/>
                </a:lnTo>
                <a:lnTo>
                  <a:pt x="428" y="541"/>
                </a:lnTo>
                <a:lnTo>
                  <a:pt x="430" y="542"/>
                </a:lnTo>
                <a:lnTo>
                  <a:pt x="430" y="542"/>
                </a:lnTo>
                <a:close/>
                <a:moveTo>
                  <a:pt x="206" y="555"/>
                </a:moveTo>
                <a:lnTo>
                  <a:pt x="206" y="555"/>
                </a:lnTo>
                <a:lnTo>
                  <a:pt x="207" y="550"/>
                </a:lnTo>
                <a:lnTo>
                  <a:pt x="206" y="545"/>
                </a:lnTo>
                <a:lnTo>
                  <a:pt x="203" y="542"/>
                </a:lnTo>
                <a:lnTo>
                  <a:pt x="200" y="539"/>
                </a:lnTo>
                <a:lnTo>
                  <a:pt x="200" y="539"/>
                </a:lnTo>
                <a:lnTo>
                  <a:pt x="200" y="544"/>
                </a:lnTo>
                <a:lnTo>
                  <a:pt x="200" y="549"/>
                </a:lnTo>
                <a:lnTo>
                  <a:pt x="203" y="553"/>
                </a:lnTo>
                <a:lnTo>
                  <a:pt x="206" y="555"/>
                </a:lnTo>
                <a:lnTo>
                  <a:pt x="206" y="555"/>
                </a:lnTo>
                <a:close/>
                <a:moveTo>
                  <a:pt x="349" y="544"/>
                </a:moveTo>
                <a:lnTo>
                  <a:pt x="349" y="544"/>
                </a:lnTo>
                <a:lnTo>
                  <a:pt x="352" y="544"/>
                </a:lnTo>
                <a:lnTo>
                  <a:pt x="355" y="544"/>
                </a:lnTo>
                <a:lnTo>
                  <a:pt x="355" y="544"/>
                </a:lnTo>
                <a:lnTo>
                  <a:pt x="352" y="542"/>
                </a:lnTo>
                <a:lnTo>
                  <a:pt x="348" y="539"/>
                </a:lnTo>
                <a:lnTo>
                  <a:pt x="348" y="539"/>
                </a:lnTo>
                <a:lnTo>
                  <a:pt x="349" y="544"/>
                </a:lnTo>
                <a:lnTo>
                  <a:pt x="349" y="544"/>
                </a:lnTo>
                <a:close/>
                <a:moveTo>
                  <a:pt x="128" y="549"/>
                </a:moveTo>
                <a:lnTo>
                  <a:pt x="128" y="549"/>
                </a:lnTo>
                <a:lnTo>
                  <a:pt x="131" y="547"/>
                </a:lnTo>
                <a:lnTo>
                  <a:pt x="134" y="547"/>
                </a:lnTo>
                <a:lnTo>
                  <a:pt x="134" y="547"/>
                </a:lnTo>
                <a:lnTo>
                  <a:pt x="134" y="544"/>
                </a:lnTo>
                <a:lnTo>
                  <a:pt x="131" y="542"/>
                </a:lnTo>
                <a:lnTo>
                  <a:pt x="126" y="541"/>
                </a:lnTo>
                <a:lnTo>
                  <a:pt x="126" y="541"/>
                </a:lnTo>
                <a:lnTo>
                  <a:pt x="126" y="544"/>
                </a:lnTo>
                <a:lnTo>
                  <a:pt x="128" y="549"/>
                </a:lnTo>
                <a:lnTo>
                  <a:pt x="128" y="549"/>
                </a:lnTo>
                <a:close/>
                <a:moveTo>
                  <a:pt x="223" y="541"/>
                </a:moveTo>
                <a:lnTo>
                  <a:pt x="223" y="541"/>
                </a:lnTo>
                <a:lnTo>
                  <a:pt x="224" y="544"/>
                </a:lnTo>
                <a:lnTo>
                  <a:pt x="226" y="544"/>
                </a:lnTo>
                <a:lnTo>
                  <a:pt x="226" y="542"/>
                </a:lnTo>
                <a:lnTo>
                  <a:pt x="226" y="542"/>
                </a:lnTo>
                <a:lnTo>
                  <a:pt x="226" y="542"/>
                </a:lnTo>
                <a:lnTo>
                  <a:pt x="224" y="541"/>
                </a:lnTo>
                <a:lnTo>
                  <a:pt x="224" y="541"/>
                </a:lnTo>
                <a:lnTo>
                  <a:pt x="223" y="541"/>
                </a:lnTo>
                <a:lnTo>
                  <a:pt x="223" y="541"/>
                </a:lnTo>
                <a:close/>
                <a:moveTo>
                  <a:pt x="662" y="552"/>
                </a:moveTo>
                <a:lnTo>
                  <a:pt x="662" y="552"/>
                </a:lnTo>
                <a:lnTo>
                  <a:pt x="665" y="550"/>
                </a:lnTo>
                <a:lnTo>
                  <a:pt x="666" y="547"/>
                </a:lnTo>
                <a:lnTo>
                  <a:pt x="666" y="542"/>
                </a:lnTo>
                <a:lnTo>
                  <a:pt x="666" y="541"/>
                </a:lnTo>
                <a:lnTo>
                  <a:pt x="666" y="541"/>
                </a:lnTo>
                <a:lnTo>
                  <a:pt x="663" y="545"/>
                </a:lnTo>
                <a:lnTo>
                  <a:pt x="662" y="549"/>
                </a:lnTo>
                <a:lnTo>
                  <a:pt x="662" y="552"/>
                </a:lnTo>
                <a:lnTo>
                  <a:pt x="662" y="552"/>
                </a:lnTo>
                <a:close/>
                <a:moveTo>
                  <a:pt x="152" y="541"/>
                </a:moveTo>
                <a:lnTo>
                  <a:pt x="152" y="541"/>
                </a:lnTo>
                <a:lnTo>
                  <a:pt x="146" y="541"/>
                </a:lnTo>
                <a:lnTo>
                  <a:pt x="146" y="541"/>
                </a:lnTo>
                <a:lnTo>
                  <a:pt x="146" y="542"/>
                </a:lnTo>
                <a:lnTo>
                  <a:pt x="149" y="544"/>
                </a:lnTo>
                <a:lnTo>
                  <a:pt x="151" y="542"/>
                </a:lnTo>
                <a:lnTo>
                  <a:pt x="152" y="541"/>
                </a:lnTo>
                <a:lnTo>
                  <a:pt x="152" y="541"/>
                </a:lnTo>
                <a:close/>
                <a:moveTo>
                  <a:pt x="181" y="542"/>
                </a:moveTo>
                <a:lnTo>
                  <a:pt x="181" y="542"/>
                </a:lnTo>
                <a:lnTo>
                  <a:pt x="184" y="555"/>
                </a:lnTo>
                <a:lnTo>
                  <a:pt x="184" y="555"/>
                </a:lnTo>
                <a:lnTo>
                  <a:pt x="189" y="556"/>
                </a:lnTo>
                <a:lnTo>
                  <a:pt x="192" y="555"/>
                </a:lnTo>
                <a:lnTo>
                  <a:pt x="192" y="555"/>
                </a:lnTo>
                <a:lnTo>
                  <a:pt x="189" y="544"/>
                </a:lnTo>
                <a:lnTo>
                  <a:pt x="187" y="542"/>
                </a:lnTo>
                <a:lnTo>
                  <a:pt x="186" y="541"/>
                </a:lnTo>
                <a:lnTo>
                  <a:pt x="184" y="541"/>
                </a:lnTo>
                <a:lnTo>
                  <a:pt x="181" y="542"/>
                </a:lnTo>
                <a:lnTo>
                  <a:pt x="181" y="542"/>
                </a:lnTo>
                <a:close/>
                <a:moveTo>
                  <a:pt x="389" y="547"/>
                </a:moveTo>
                <a:lnTo>
                  <a:pt x="389" y="547"/>
                </a:lnTo>
                <a:lnTo>
                  <a:pt x="390" y="544"/>
                </a:lnTo>
                <a:lnTo>
                  <a:pt x="390" y="542"/>
                </a:lnTo>
                <a:lnTo>
                  <a:pt x="390" y="542"/>
                </a:lnTo>
                <a:lnTo>
                  <a:pt x="389" y="541"/>
                </a:lnTo>
                <a:lnTo>
                  <a:pt x="386" y="541"/>
                </a:lnTo>
                <a:lnTo>
                  <a:pt x="386" y="541"/>
                </a:lnTo>
                <a:lnTo>
                  <a:pt x="386" y="545"/>
                </a:lnTo>
                <a:lnTo>
                  <a:pt x="387" y="547"/>
                </a:lnTo>
                <a:lnTo>
                  <a:pt x="389" y="547"/>
                </a:lnTo>
                <a:lnTo>
                  <a:pt x="389" y="547"/>
                </a:lnTo>
                <a:close/>
                <a:moveTo>
                  <a:pt x="622" y="573"/>
                </a:moveTo>
                <a:lnTo>
                  <a:pt x="622" y="573"/>
                </a:lnTo>
                <a:lnTo>
                  <a:pt x="630" y="567"/>
                </a:lnTo>
                <a:lnTo>
                  <a:pt x="633" y="564"/>
                </a:lnTo>
                <a:lnTo>
                  <a:pt x="634" y="559"/>
                </a:lnTo>
                <a:lnTo>
                  <a:pt x="634" y="559"/>
                </a:lnTo>
                <a:lnTo>
                  <a:pt x="633" y="555"/>
                </a:lnTo>
                <a:lnTo>
                  <a:pt x="631" y="550"/>
                </a:lnTo>
                <a:lnTo>
                  <a:pt x="630" y="545"/>
                </a:lnTo>
                <a:lnTo>
                  <a:pt x="628" y="541"/>
                </a:lnTo>
                <a:lnTo>
                  <a:pt x="628" y="541"/>
                </a:lnTo>
                <a:lnTo>
                  <a:pt x="625" y="544"/>
                </a:lnTo>
                <a:lnTo>
                  <a:pt x="622" y="547"/>
                </a:lnTo>
                <a:lnTo>
                  <a:pt x="620" y="555"/>
                </a:lnTo>
                <a:lnTo>
                  <a:pt x="622" y="562"/>
                </a:lnTo>
                <a:lnTo>
                  <a:pt x="622" y="573"/>
                </a:lnTo>
                <a:lnTo>
                  <a:pt x="622" y="573"/>
                </a:lnTo>
                <a:close/>
                <a:moveTo>
                  <a:pt x="453" y="542"/>
                </a:moveTo>
                <a:lnTo>
                  <a:pt x="453" y="542"/>
                </a:lnTo>
                <a:lnTo>
                  <a:pt x="454" y="544"/>
                </a:lnTo>
                <a:lnTo>
                  <a:pt x="454" y="545"/>
                </a:lnTo>
                <a:lnTo>
                  <a:pt x="454" y="545"/>
                </a:lnTo>
                <a:lnTo>
                  <a:pt x="456" y="544"/>
                </a:lnTo>
                <a:lnTo>
                  <a:pt x="456" y="542"/>
                </a:lnTo>
                <a:lnTo>
                  <a:pt x="454" y="542"/>
                </a:lnTo>
                <a:lnTo>
                  <a:pt x="454" y="542"/>
                </a:lnTo>
                <a:lnTo>
                  <a:pt x="453" y="542"/>
                </a:lnTo>
                <a:lnTo>
                  <a:pt x="453" y="542"/>
                </a:lnTo>
                <a:close/>
                <a:moveTo>
                  <a:pt x="436" y="545"/>
                </a:moveTo>
                <a:lnTo>
                  <a:pt x="436" y="545"/>
                </a:lnTo>
                <a:lnTo>
                  <a:pt x="436" y="544"/>
                </a:lnTo>
                <a:lnTo>
                  <a:pt x="434" y="542"/>
                </a:lnTo>
                <a:lnTo>
                  <a:pt x="434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5"/>
                </a:lnTo>
                <a:lnTo>
                  <a:pt x="434" y="545"/>
                </a:lnTo>
                <a:lnTo>
                  <a:pt x="436" y="545"/>
                </a:lnTo>
                <a:lnTo>
                  <a:pt x="436" y="545"/>
                </a:lnTo>
                <a:close/>
                <a:moveTo>
                  <a:pt x="515" y="550"/>
                </a:moveTo>
                <a:lnTo>
                  <a:pt x="515" y="550"/>
                </a:lnTo>
                <a:lnTo>
                  <a:pt x="517" y="550"/>
                </a:lnTo>
                <a:lnTo>
                  <a:pt x="518" y="549"/>
                </a:lnTo>
                <a:lnTo>
                  <a:pt x="518" y="544"/>
                </a:lnTo>
                <a:lnTo>
                  <a:pt x="518" y="544"/>
                </a:lnTo>
                <a:lnTo>
                  <a:pt x="517" y="544"/>
                </a:lnTo>
                <a:lnTo>
                  <a:pt x="517" y="542"/>
                </a:lnTo>
                <a:lnTo>
                  <a:pt x="515" y="542"/>
                </a:lnTo>
                <a:lnTo>
                  <a:pt x="514" y="542"/>
                </a:lnTo>
                <a:lnTo>
                  <a:pt x="514" y="542"/>
                </a:lnTo>
                <a:lnTo>
                  <a:pt x="515" y="547"/>
                </a:lnTo>
                <a:lnTo>
                  <a:pt x="515" y="550"/>
                </a:lnTo>
                <a:lnTo>
                  <a:pt x="515" y="550"/>
                </a:lnTo>
                <a:close/>
                <a:moveTo>
                  <a:pt x="59" y="549"/>
                </a:moveTo>
                <a:lnTo>
                  <a:pt x="59" y="549"/>
                </a:lnTo>
                <a:lnTo>
                  <a:pt x="58" y="545"/>
                </a:lnTo>
                <a:lnTo>
                  <a:pt x="56" y="545"/>
                </a:lnTo>
                <a:lnTo>
                  <a:pt x="53" y="542"/>
                </a:lnTo>
                <a:lnTo>
                  <a:pt x="53" y="542"/>
                </a:lnTo>
                <a:lnTo>
                  <a:pt x="55" y="547"/>
                </a:lnTo>
                <a:lnTo>
                  <a:pt x="59" y="549"/>
                </a:lnTo>
                <a:lnTo>
                  <a:pt x="59" y="549"/>
                </a:lnTo>
                <a:close/>
                <a:moveTo>
                  <a:pt x="165" y="544"/>
                </a:moveTo>
                <a:lnTo>
                  <a:pt x="165" y="544"/>
                </a:lnTo>
                <a:lnTo>
                  <a:pt x="166" y="549"/>
                </a:lnTo>
                <a:lnTo>
                  <a:pt x="169" y="550"/>
                </a:lnTo>
                <a:lnTo>
                  <a:pt x="174" y="552"/>
                </a:lnTo>
                <a:lnTo>
                  <a:pt x="178" y="553"/>
                </a:lnTo>
                <a:lnTo>
                  <a:pt x="178" y="553"/>
                </a:lnTo>
                <a:lnTo>
                  <a:pt x="175" y="542"/>
                </a:lnTo>
                <a:lnTo>
                  <a:pt x="175" y="542"/>
                </a:lnTo>
                <a:lnTo>
                  <a:pt x="165" y="544"/>
                </a:lnTo>
                <a:lnTo>
                  <a:pt x="165" y="544"/>
                </a:lnTo>
                <a:close/>
                <a:moveTo>
                  <a:pt x="401" y="547"/>
                </a:moveTo>
                <a:lnTo>
                  <a:pt x="401" y="547"/>
                </a:lnTo>
                <a:lnTo>
                  <a:pt x="401" y="544"/>
                </a:lnTo>
                <a:lnTo>
                  <a:pt x="401" y="544"/>
                </a:lnTo>
                <a:lnTo>
                  <a:pt x="399" y="544"/>
                </a:lnTo>
                <a:lnTo>
                  <a:pt x="396" y="542"/>
                </a:lnTo>
                <a:lnTo>
                  <a:pt x="396" y="542"/>
                </a:lnTo>
                <a:lnTo>
                  <a:pt x="398" y="547"/>
                </a:lnTo>
                <a:lnTo>
                  <a:pt x="399" y="547"/>
                </a:lnTo>
                <a:lnTo>
                  <a:pt x="401" y="547"/>
                </a:lnTo>
                <a:lnTo>
                  <a:pt x="401" y="547"/>
                </a:lnTo>
                <a:close/>
                <a:moveTo>
                  <a:pt x="570" y="550"/>
                </a:moveTo>
                <a:lnTo>
                  <a:pt x="570" y="550"/>
                </a:lnTo>
                <a:lnTo>
                  <a:pt x="570" y="549"/>
                </a:lnTo>
                <a:lnTo>
                  <a:pt x="570" y="547"/>
                </a:lnTo>
                <a:lnTo>
                  <a:pt x="572" y="545"/>
                </a:lnTo>
                <a:lnTo>
                  <a:pt x="572" y="544"/>
                </a:lnTo>
                <a:lnTo>
                  <a:pt x="572" y="544"/>
                </a:lnTo>
                <a:lnTo>
                  <a:pt x="570" y="544"/>
                </a:lnTo>
                <a:lnTo>
                  <a:pt x="569" y="542"/>
                </a:lnTo>
                <a:lnTo>
                  <a:pt x="569" y="542"/>
                </a:lnTo>
                <a:lnTo>
                  <a:pt x="569" y="547"/>
                </a:lnTo>
                <a:lnTo>
                  <a:pt x="570" y="550"/>
                </a:lnTo>
                <a:lnTo>
                  <a:pt x="570" y="550"/>
                </a:lnTo>
                <a:close/>
                <a:moveTo>
                  <a:pt x="291" y="547"/>
                </a:moveTo>
                <a:lnTo>
                  <a:pt x="291" y="547"/>
                </a:lnTo>
                <a:lnTo>
                  <a:pt x="293" y="549"/>
                </a:lnTo>
                <a:lnTo>
                  <a:pt x="296" y="550"/>
                </a:lnTo>
                <a:lnTo>
                  <a:pt x="300" y="550"/>
                </a:lnTo>
                <a:lnTo>
                  <a:pt x="306" y="550"/>
                </a:lnTo>
                <a:lnTo>
                  <a:pt x="312" y="550"/>
                </a:lnTo>
                <a:lnTo>
                  <a:pt x="312" y="550"/>
                </a:lnTo>
                <a:lnTo>
                  <a:pt x="311" y="547"/>
                </a:lnTo>
                <a:lnTo>
                  <a:pt x="309" y="545"/>
                </a:lnTo>
                <a:lnTo>
                  <a:pt x="308" y="544"/>
                </a:lnTo>
                <a:lnTo>
                  <a:pt x="305" y="544"/>
                </a:lnTo>
                <a:lnTo>
                  <a:pt x="297" y="547"/>
                </a:lnTo>
                <a:lnTo>
                  <a:pt x="291" y="547"/>
                </a:lnTo>
                <a:lnTo>
                  <a:pt x="291" y="547"/>
                </a:lnTo>
                <a:close/>
                <a:moveTo>
                  <a:pt x="317" y="550"/>
                </a:moveTo>
                <a:lnTo>
                  <a:pt x="317" y="550"/>
                </a:lnTo>
                <a:lnTo>
                  <a:pt x="323" y="550"/>
                </a:lnTo>
                <a:lnTo>
                  <a:pt x="326" y="550"/>
                </a:lnTo>
                <a:lnTo>
                  <a:pt x="328" y="550"/>
                </a:lnTo>
                <a:lnTo>
                  <a:pt x="328" y="550"/>
                </a:lnTo>
                <a:lnTo>
                  <a:pt x="328" y="547"/>
                </a:lnTo>
                <a:lnTo>
                  <a:pt x="326" y="545"/>
                </a:lnTo>
                <a:lnTo>
                  <a:pt x="326" y="545"/>
                </a:lnTo>
                <a:lnTo>
                  <a:pt x="322" y="545"/>
                </a:lnTo>
                <a:lnTo>
                  <a:pt x="316" y="544"/>
                </a:lnTo>
                <a:lnTo>
                  <a:pt x="316" y="544"/>
                </a:lnTo>
                <a:lnTo>
                  <a:pt x="317" y="547"/>
                </a:lnTo>
                <a:lnTo>
                  <a:pt x="317" y="550"/>
                </a:lnTo>
                <a:lnTo>
                  <a:pt x="317" y="550"/>
                </a:lnTo>
                <a:close/>
                <a:moveTo>
                  <a:pt x="373" y="549"/>
                </a:moveTo>
                <a:lnTo>
                  <a:pt x="373" y="549"/>
                </a:lnTo>
                <a:lnTo>
                  <a:pt x="373" y="547"/>
                </a:lnTo>
                <a:lnTo>
                  <a:pt x="375" y="547"/>
                </a:lnTo>
                <a:lnTo>
                  <a:pt x="377" y="547"/>
                </a:lnTo>
                <a:lnTo>
                  <a:pt x="378" y="547"/>
                </a:lnTo>
                <a:lnTo>
                  <a:pt x="378" y="547"/>
                </a:lnTo>
                <a:lnTo>
                  <a:pt x="375" y="545"/>
                </a:lnTo>
                <a:lnTo>
                  <a:pt x="370" y="544"/>
                </a:lnTo>
                <a:lnTo>
                  <a:pt x="370" y="544"/>
                </a:lnTo>
                <a:lnTo>
                  <a:pt x="370" y="545"/>
                </a:lnTo>
                <a:lnTo>
                  <a:pt x="372" y="547"/>
                </a:lnTo>
                <a:lnTo>
                  <a:pt x="373" y="549"/>
                </a:lnTo>
                <a:lnTo>
                  <a:pt x="373" y="549"/>
                </a:lnTo>
                <a:close/>
                <a:moveTo>
                  <a:pt x="453" y="552"/>
                </a:moveTo>
                <a:lnTo>
                  <a:pt x="453" y="552"/>
                </a:lnTo>
                <a:lnTo>
                  <a:pt x="450" y="544"/>
                </a:lnTo>
                <a:lnTo>
                  <a:pt x="450" y="544"/>
                </a:lnTo>
                <a:lnTo>
                  <a:pt x="447" y="544"/>
                </a:lnTo>
                <a:lnTo>
                  <a:pt x="447" y="544"/>
                </a:lnTo>
                <a:lnTo>
                  <a:pt x="448" y="549"/>
                </a:lnTo>
                <a:lnTo>
                  <a:pt x="451" y="550"/>
                </a:lnTo>
                <a:lnTo>
                  <a:pt x="453" y="552"/>
                </a:lnTo>
                <a:lnTo>
                  <a:pt x="453" y="552"/>
                </a:lnTo>
                <a:close/>
                <a:moveTo>
                  <a:pt x="575" y="555"/>
                </a:moveTo>
                <a:lnTo>
                  <a:pt x="575" y="555"/>
                </a:lnTo>
                <a:lnTo>
                  <a:pt x="581" y="552"/>
                </a:lnTo>
                <a:lnTo>
                  <a:pt x="584" y="547"/>
                </a:lnTo>
                <a:lnTo>
                  <a:pt x="584" y="547"/>
                </a:lnTo>
                <a:lnTo>
                  <a:pt x="578" y="545"/>
                </a:lnTo>
                <a:lnTo>
                  <a:pt x="578" y="545"/>
                </a:lnTo>
                <a:lnTo>
                  <a:pt x="575" y="555"/>
                </a:lnTo>
                <a:lnTo>
                  <a:pt x="575" y="555"/>
                </a:lnTo>
                <a:close/>
                <a:moveTo>
                  <a:pt x="733" y="550"/>
                </a:moveTo>
                <a:lnTo>
                  <a:pt x="733" y="550"/>
                </a:lnTo>
                <a:lnTo>
                  <a:pt x="735" y="549"/>
                </a:lnTo>
                <a:lnTo>
                  <a:pt x="736" y="545"/>
                </a:lnTo>
                <a:lnTo>
                  <a:pt x="736" y="545"/>
                </a:lnTo>
                <a:lnTo>
                  <a:pt x="733" y="545"/>
                </a:lnTo>
                <a:lnTo>
                  <a:pt x="733" y="545"/>
                </a:lnTo>
                <a:lnTo>
                  <a:pt x="733" y="549"/>
                </a:lnTo>
                <a:lnTo>
                  <a:pt x="733" y="550"/>
                </a:lnTo>
                <a:lnTo>
                  <a:pt x="733" y="550"/>
                </a:lnTo>
                <a:lnTo>
                  <a:pt x="733" y="550"/>
                </a:lnTo>
                <a:close/>
                <a:moveTo>
                  <a:pt x="598" y="549"/>
                </a:moveTo>
                <a:lnTo>
                  <a:pt x="598" y="549"/>
                </a:lnTo>
                <a:lnTo>
                  <a:pt x="595" y="553"/>
                </a:lnTo>
                <a:lnTo>
                  <a:pt x="593" y="556"/>
                </a:lnTo>
                <a:lnTo>
                  <a:pt x="595" y="561"/>
                </a:lnTo>
                <a:lnTo>
                  <a:pt x="596" y="565"/>
                </a:lnTo>
                <a:lnTo>
                  <a:pt x="596" y="565"/>
                </a:lnTo>
                <a:lnTo>
                  <a:pt x="601" y="561"/>
                </a:lnTo>
                <a:lnTo>
                  <a:pt x="605" y="558"/>
                </a:lnTo>
                <a:lnTo>
                  <a:pt x="610" y="552"/>
                </a:lnTo>
                <a:lnTo>
                  <a:pt x="611" y="549"/>
                </a:lnTo>
                <a:lnTo>
                  <a:pt x="611" y="545"/>
                </a:lnTo>
                <a:lnTo>
                  <a:pt x="611" y="545"/>
                </a:lnTo>
                <a:lnTo>
                  <a:pt x="610" y="549"/>
                </a:lnTo>
                <a:lnTo>
                  <a:pt x="605" y="550"/>
                </a:lnTo>
                <a:lnTo>
                  <a:pt x="598" y="549"/>
                </a:lnTo>
                <a:lnTo>
                  <a:pt x="598" y="549"/>
                </a:lnTo>
                <a:close/>
                <a:moveTo>
                  <a:pt x="753" y="558"/>
                </a:moveTo>
                <a:lnTo>
                  <a:pt x="753" y="558"/>
                </a:lnTo>
                <a:lnTo>
                  <a:pt x="758" y="553"/>
                </a:lnTo>
                <a:lnTo>
                  <a:pt x="761" y="550"/>
                </a:lnTo>
                <a:lnTo>
                  <a:pt x="759" y="545"/>
                </a:lnTo>
                <a:lnTo>
                  <a:pt x="759" y="545"/>
                </a:lnTo>
                <a:lnTo>
                  <a:pt x="753" y="558"/>
                </a:lnTo>
                <a:lnTo>
                  <a:pt x="753" y="558"/>
                </a:lnTo>
                <a:close/>
                <a:moveTo>
                  <a:pt x="502" y="552"/>
                </a:moveTo>
                <a:lnTo>
                  <a:pt x="502" y="552"/>
                </a:lnTo>
                <a:lnTo>
                  <a:pt x="502" y="553"/>
                </a:lnTo>
                <a:lnTo>
                  <a:pt x="502" y="552"/>
                </a:lnTo>
                <a:lnTo>
                  <a:pt x="502" y="549"/>
                </a:lnTo>
                <a:lnTo>
                  <a:pt x="502" y="547"/>
                </a:lnTo>
                <a:lnTo>
                  <a:pt x="502" y="547"/>
                </a:lnTo>
                <a:lnTo>
                  <a:pt x="500" y="549"/>
                </a:lnTo>
                <a:lnTo>
                  <a:pt x="502" y="552"/>
                </a:lnTo>
                <a:lnTo>
                  <a:pt x="502" y="552"/>
                </a:lnTo>
                <a:close/>
                <a:moveTo>
                  <a:pt x="334" y="552"/>
                </a:moveTo>
                <a:lnTo>
                  <a:pt x="334" y="552"/>
                </a:lnTo>
                <a:lnTo>
                  <a:pt x="341" y="552"/>
                </a:lnTo>
                <a:lnTo>
                  <a:pt x="345" y="552"/>
                </a:lnTo>
                <a:lnTo>
                  <a:pt x="346" y="552"/>
                </a:lnTo>
                <a:lnTo>
                  <a:pt x="346" y="552"/>
                </a:lnTo>
                <a:lnTo>
                  <a:pt x="334" y="547"/>
                </a:lnTo>
                <a:lnTo>
                  <a:pt x="334" y="547"/>
                </a:lnTo>
                <a:lnTo>
                  <a:pt x="334" y="552"/>
                </a:lnTo>
                <a:lnTo>
                  <a:pt x="334" y="552"/>
                </a:lnTo>
                <a:close/>
                <a:moveTo>
                  <a:pt x="637" y="568"/>
                </a:moveTo>
                <a:lnTo>
                  <a:pt x="637" y="568"/>
                </a:lnTo>
                <a:lnTo>
                  <a:pt x="646" y="559"/>
                </a:lnTo>
                <a:lnTo>
                  <a:pt x="651" y="553"/>
                </a:lnTo>
                <a:lnTo>
                  <a:pt x="651" y="550"/>
                </a:lnTo>
                <a:lnTo>
                  <a:pt x="651" y="547"/>
                </a:lnTo>
                <a:lnTo>
                  <a:pt x="651" y="547"/>
                </a:lnTo>
                <a:lnTo>
                  <a:pt x="643" y="558"/>
                </a:lnTo>
                <a:lnTo>
                  <a:pt x="640" y="562"/>
                </a:lnTo>
                <a:lnTo>
                  <a:pt x="637" y="568"/>
                </a:lnTo>
                <a:lnTo>
                  <a:pt x="637" y="568"/>
                </a:lnTo>
                <a:close/>
                <a:moveTo>
                  <a:pt x="142" y="550"/>
                </a:moveTo>
                <a:lnTo>
                  <a:pt x="142" y="550"/>
                </a:lnTo>
                <a:lnTo>
                  <a:pt x="142" y="553"/>
                </a:lnTo>
                <a:lnTo>
                  <a:pt x="142" y="556"/>
                </a:lnTo>
                <a:lnTo>
                  <a:pt x="142" y="556"/>
                </a:lnTo>
                <a:lnTo>
                  <a:pt x="155" y="558"/>
                </a:lnTo>
                <a:lnTo>
                  <a:pt x="155" y="558"/>
                </a:lnTo>
                <a:lnTo>
                  <a:pt x="155" y="553"/>
                </a:lnTo>
                <a:lnTo>
                  <a:pt x="154" y="549"/>
                </a:lnTo>
                <a:lnTo>
                  <a:pt x="154" y="549"/>
                </a:lnTo>
                <a:lnTo>
                  <a:pt x="148" y="549"/>
                </a:lnTo>
                <a:lnTo>
                  <a:pt x="142" y="550"/>
                </a:lnTo>
                <a:lnTo>
                  <a:pt x="142" y="550"/>
                </a:lnTo>
                <a:close/>
                <a:moveTo>
                  <a:pt x="279" y="552"/>
                </a:moveTo>
                <a:lnTo>
                  <a:pt x="279" y="552"/>
                </a:lnTo>
                <a:lnTo>
                  <a:pt x="284" y="552"/>
                </a:lnTo>
                <a:lnTo>
                  <a:pt x="290" y="550"/>
                </a:lnTo>
                <a:lnTo>
                  <a:pt x="290" y="550"/>
                </a:lnTo>
                <a:lnTo>
                  <a:pt x="284" y="549"/>
                </a:lnTo>
                <a:lnTo>
                  <a:pt x="282" y="549"/>
                </a:lnTo>
                <a:lnTo>
                  <a:pt x="279" y="552"/>
                </a:lnTo>
                <a:lnTo>
                  <a:pt x="279" y="552"/>
                </a:lnTo>
                <a:close/>
                <a:moveTo>
                  <a:pt x="524" y="552"/>
                </a:moveTo>
                <a:lnTo>
                  <a:pt x="524" y="552"/>
                </a:lnTo>
                <a:lnTo>
                  <a:pt x="524" y="553"/>
                </a:lnTo>
                <a:lnTo>
                  <a:pt x="524" y="553"/>
                </a:lnTo>
                <a:lnTo>
                  <a:pt x="527" y="553"/>
                </a:lnTo>
                <a:lnTo>
                  <a:pt x="527" y="552"/>
                </a:lnTo>
                <a:lnTo>
                  <a:pt x="524" y="549"/>
                </a:lnTo>
                <a:lnTo>
                  <a:pt x="524" y="549"/>
                </a:lnTo>
                <a:lnTo>
                  <a:pt x="526" y="550"/>
                </a:lnTo>
                <a:lnTo>
                  <a:pt x="527" y="553"/>
                </a:lnTo>
                <a:lnTo>
                  <a:pt x="527" y="553"/>
                </a:lnTo>
                <a:lnTo>
                  <a:pt x="524" y="552"/>
                </a:lnTo>
                <a:lnTo>
                  <a:pt x="524" y="552"/>
                </a:lnTo>
                <a:close/>
                <a:moveTo>
                  <a:pt x="694" y="558"/>
                </a:moveTo>
                <a:lnTo>
                  <a:pt x="694" y="558"/>
                </a:lnTo>
                <a:lnTo>
                  <a:pt x="695" y="558"/>
                </a:lnTo>
                <a:lnTo>
                  <a:pt x="698" y="556"/>
                </a:lnTo>
                <a:lnTo>
                  <a:pt x="700" y="555"/>
                </a:lnTo>
                <a:lnTo>
                  <a:pt x="701" y="553"/>
                </a:lnTo>
                <a:lnTo>
                  <a:pt x="701" y="553"/>
                </a:lnTo>
                <a:lnTo>
                  <a:pt x="700" y="553"/>
                </a:lnTo>
                <a:lnTo>
                  <a:pt x="700" y="552"/>
                </a:lnTo>
                <a:lnTo>
                  <a:pt x="700" y="549"/>
                </a:lnTo>
                <a:lnTo>
                  <a:pt x="700" y="549"/>
                </a:lnTo>
                <a:lnTo>
                  <a:pt x="700" y="549"/>
                </a:lnTo>
                <a:lnTo>
                  <a:pt x="698" y="552"/>
                </a:lnTo>
                <a:lnTo>
                  <a:pt x="695" y="553"/>
                </a:lnTo>
                <a:lnTo>
                  <a:pt x="695" y="555"/>
                </a:lnTo>
                <a:lnTo>
                  <a:pt x="694" y="558"/>
                </a:lnTo>
                <a:lnTo>
                  <a:pt x="694" y="558"/>
                </a:lnTo>
                <a:close/>
                <a:moveTo>
                  <a:pt x="492" y="550"/>
                </a:moveTo>
                <a:lnTo>
                  <a:pt x="492" y="550"/>
                </a:lnTo>
                <a:lnTo>
                  <a:pt x="492" y="556"/>
                </a:lnTo>
                <a:lnTo>
                  <a:pt x="495" y="561"/>
                </a:lnTo>
                <a:lnTo>
                  <a:pt x="495" y="561"/>
                </a:lnTo>
                <a:lnTo>
                  <a:pt x="495" y="555"/>
                </a:lnTo>
                <a:lnTo>
                  <a:pt x="495" y="550"/>
                </a:lnTo>
                <a:lnTo>
                  <a:pt x="495" y="550"/>
                </a:lnTo>
                <a:lnTo>
                  <a:pt x="494" y="550"/>
                </a:lnTo>
                <a:lnTo>
                  <a:pt x="492" y="550"/>
                </a:lnTo>
                <a:lnTo>
                  <a:pt x="492" y="550"/>
                </a:lnTo>
                <a:close/>
                <a:moveTo>
                  <a:pt x="415" y="553"/>
                </a:moveTo>
                <a:lnTo>
                  <a:pt x="415" y="553"/>
                </a:lnTo>
                <a:lnTo>
                  <a:pt x="410" y="550"/>
                </a:lnTo>
                <a:lnTo>
                  <a:pt x="410" y="550"/>
                </a:lnTo>
                <a:lnTo>
                  <a:pt x="412" y="555"/>
                </a:lnTo>
                <a:lnTo>
                  <a:pt x="413" y="555"/>
                </a:lnTo>
                <a:lnTo>
                  <a:pt x="415" y="553"/>
                </a:lnTo>
                <a:lnTo>
                  <a:pt x="415" y="553"/>
                </a:lnTo>
                <a:close/>
                <a:moveTo>
                  <a:pt x="704" y="562"/>
                </a:moveTo>
                <a:lnTo>
                  <a:pt x="704" y="562"/>
                </a:lnTo>
                <a:lnTo>
                  <a:pt x="707" y="559"/>
                </a:lnTo>
                <a:lnTo>
                  <a:pt x="710" y="556"/>
                </a:lnTo>
                <a:lnTo>
                  <a:pt x="712" y="553"/>
                </a:lnTo>
                <a:lnTo>
                  <a:pt x="712" y="550"/>
                </a:lnTo>
                <a:lnTo>
                  <a:pt x="712" y="550"/>
                </a:lnTo>
                <a:lnTo>
                  <a:pt x="707" y="555"/>
                </a:lnTo>
                <a:lnTo>
                  <a:pt x="704" y="558"/>
                </a:lnTo>
                <a:lnTo>
                  <a:pt x="704" y="562"/>
                </a:lnTo>
                <a:lnTo>
                  <a:pt x="704" y="562"/>
                </a:lnTo>
                <a:close/>
                <a:moveTo>
                  <a:pt x="131" y="555"/>
                </a:moveTo>
                <a:lnTo>
                  <a:pt x="131" y="555"/>
                </a:lnTo>
                <a:lnTo>
                  <a:pt x="131" y="556"/>
                </a:lnTo>
                <a:lnTo>
                  <a:pt x="131" y="556"/>
                </a:lnTo>
                <a:lnTo>
                  <a:pt x="137" y="556"/>
                </a:lnTo>
                <a:lnTo>
                  <a:pt x="137" y="556"/>
                </a:lnTo>
                <a:lnTo>
                  <a:pt x="137" y="553"/>
                </a:lnTo>
                <a:lnTo>
                  <a:pt x="136" y="552"/>
                </a:lnTo>
                <a:lnTo>
                  <a:pt x="136" y="552"/>
                </a:lnTo>
                <a:lnTo>
                  <a:pt x="136" y="552"/>
                </a:lnTo>
                <a:lnTo>
                  <a:pt x="134" y="552"/>
                </a:lnTo>
                <a:lnTo>
                  <a:pt x="133" y="552"/>
                </a:lnTo>
                <a:lnTo>
                  <a:pt x="131" y="553"/>
                </a:lnTo>
                <a:lnTo>
                  <a:pt x="131" y="555"/>
                </a:lnTo>
                <a:lnTo>
                  <a:pt x="131" y="555"/>
                </a:lnTo>
                <a:close/>
                <a:moveTo>
                  <a:pt x="267" y="553"/>
                </a:moveTo>
                <a:lnTo>
                  <a:pt x="267" y="553"/>
                </a:lnTo>
                <a:lnTo>
                  <a:pt x="268" y="552"/>
                </a:lnTo>
                <a:lnTo>
                  <a:pt x="270" y="553"/>
                </a:lnTo>
                <a:lnTo>
                  <a:pt x="271" y="553"/>
                </a:lnTo>
                <a:lnTo>
                  <a:pt x="273" y="552"/>
                </a:lnTo>
                <a:lnTo>
                  <a:pt x="273" y="552"/>
                </a:lnTo>
                <a:lnTo>
                  <a:pt x="271" y="552"/>
                </a:lnTo>
                <a:lnTo>
                  <a:pt x="270" y="552"/>
                </a:lnTo>
                <a:lnTo>
                  <a:pt x="267" y="553"/>
                </a:lnTo>
                <a:lnTo>
                  <a:pt x="267" y="553"/>
                </a:lnTo>
                <a:close/>
                <a:moveTo>
                  <a:pt x="569" y="567"/>
                </a:moveTo>
                <a:lnTo>
                  <a:pt x="569" y="567"/>
                </a:lnTo>
                <a:lnTo>
                  <a:pt x="572" y="567"/>
                </a:lnTo>
                <a:lnTo>
                  <a:pt x="575" y="567"/>
                </a:lnTo>
                <a:lnTo>
                  <a:pt x="579" y="562"/>
                </a:lnTo>
                <a:lnTo>
                  <a:pt x="584" y="558"/>
                </a:lnTo>
                <a:lnTo>
                  <a:pt x="588" y="553"/>
                </a:lnTo>
                <a:lnTo>
                  <a:pt x="588" y="553"/>
                </a:lnTo>
                <a:lnTo>
                  <a:pt x="588" y="552"/>
                </a:lnTo>
                <a:lnTo>
                  <a:pt x="587" y="552"/>
                </a:lnTo>
                <a:lnTo>
                  <a:pt x="587" y="552"/>
                </a:lnTo>
                <a:lnTo>
                  <a:pt x="582" y="555"/>
                </a:lnTo>
                <a:lnTo>
                  <a:pt x="578" y="559"/>
                </a:lnTo>
                <a:lnTo>
                  <a:pt x="569" y="567"/>
                </a:lnTo>
                <a:lnTo>
                  <a:pt x="569" y="567"/>
                </a:lnTo>
                <a:close/>
                <a:moveTo>
                  <a:pt x="680" y="555"/>
                </a:moveTo>
                <a:lnTo>
                  <a:pt x="680" y="555"/>
                </a:lnTo>
                <a:lnTo>
                  <a:pt x="678" y="559"/>
                </a:lnTo>
                <a:lnTo>
                  <a:pt x="678" y="564"/>
                </a:lnTo>
                <a:lnTo>
                  <a:pt x="678" y="564"/>
                </a:lnTo>
                <a:lnTo>
                  <a:pt x="683" y="559"/>
                </a:lnTo>
                <a:lnTo>
                  <a:pt x="688" y="552"/>
                </a:lnTo>
                <a:lnTo>
                  <a:pt x="688" y="552"/>
                </a:lnTo>
                <a:lnTo>
                  <a:pt x="683" y="552"/>
                </a:lnTo>
                <a:lnTo>
                  <a:pt x="680" y="555"/>
                </a:lnTo>
                <a:lnTo>
                  <a:pt x="680" y="555"/>
                </a:lnTo>
                <a:close/>
                <a:moveTo>
                  <a:pt x="377" y="558"/>
                </a:moveTo>
                <a:lnTo>
                  <a:pt x="377" y="558"/>
                </a:lnTo>
                <a:lnTo>
                  <a:pt x="378" y="556"/>
                </a:lnTo>
                <a:lnTo>
                  <a:pt x="380" y="556"/>
                </a:lnTo>
                <a:lnTo>
                  <a:pt x="380" y="553"/>
                </a:lnTo>
                <a:lnTo>
                  <a:pt x="380" y="553"/>
                </a:lnTo>
                <a:lnTo>
                  <a:pt x="378" y="552"/>
                </a:lnTo>
                <a:lnTo>
                  <a:pt x="375" y="552"/>
                </a:lnTo>
                <a:lnTo>
                  <a:pt x="375" y="552"/>
                </a:lnTo>
                <a:lnTo>
                  <a:pt x="377" y="555"/>
                </a:lnTo>
                <a:lnTo>
                  <a:pt x="377" y="558"/>
                </a:lnTo>
                <a:lnTo>
                  <a:pt x="377" y="558"/>
                </a:lnTo>
                <a:close/>
                <a:moveTo>
                  <a:pt x="390" y="556"/>
                </a:moveTo>
                <a:lnTo>
                  <a:pt x="390" y="556"/>
                </a:lnTo>
                <a:lnTo>
                  <a:pt x="390" y="553"/>
                </a:lnTo>
                <a:lnTo>
                  <a:pt x="389" y="552"/>
                </a:lnTo>
                <a:lnTo>
                  <a:pt x="387" y="552"/>
                </a:lnTo>
                <a:lnTo>
                  <a:pt x="387" y="552"/>
                </a:lnTo>
                <a:lnTo>
                  <a:pt x="387" y="553"/>
                </a:lnTo>
                <a:lnTo>
                  <a:pt x="387" y="555"/>
                </a:lnTo>
                <a:lnTo>
                  <a:pt x="389" y="556"/>
                </a:lnTo>
                <a:lnTo>
                  <a:pt x="390" y="556"/>
                </a:lnTo>
                <a:lnTo>
                  <a:pt x="390" y="556"/>
                </a:lnTo>
                <a:close/>
                <a:moveTo>
                  <a:pt x="303" y="555"/>
                </a:moveTo>
                <a:lnTo>
                  <a:pt x="303" y="555"/>
                </a:lnTo>
                <a:lnTo>
                  <a:pt x="314" y="556"/>
                </a:lnTo>
                <a:lnTo>
                  <a:pt x="314" y="556"/>
                </a:lnTo>
                <a:lnTo>
                  <a:pt x="312" y="553"/>
                </a:lnTo>
                <a:lnTo>
                  <a:pt x="309" y="553"/>
                </a:lnTo>
                <a:lnTo>
                  <a:pt x="303" y="555"/>
                </a:lnTo>
                <a:lnTo>
                  <a:pt x="303" y="555"/>
                </a:lnTo>
                <a:close/>
                <a:moveTo>
                  <a:pt x="322" y="555"/>
                </a:moveTo>
                <a:lnTo>
                  <a:pt x="322" y="555"/>
                </a:lnTo>
                <a:lnTo>
                  <a:pt x="322" y="556"/>
                </a:lnTo>
                <a:lnTo>
                  <a:pt x="325" y="556"/>
                </a:lnTo>
                <a:lnTo>
                  <a:pt x="326" y="556"/>
                </a:lnTo>
                <a:lnTo>
                  <a:pt x="326" y="555"/>
                </a:lnTo>
                <a:lnTo>
                  <a:pt x="326" y="555"/>
                </a:lnTo>
                <a:lnTo>
                  <a:pt x="323" y="555"/>
                </a:lnTo>
                <a:lnTo>
                  <a:pt x="322" y="555"/>
                </a:lnTo>
                <a:lnTo>
                  <a:pt x="322" y="555"/>
                </a:lnTo>
                <a:close/>
                <a:moveTo>
                  <a:pt x="602" y="573"/>
                </a:moveTo>
                <a:lnTo>
                  <a:pt x="602" y="573"/>
                </a:lnTo>
                <a:lnTo>
                  <a:pt x="605" y="576"/>
                </a:lnTo>
                <a:lnTo>
                  <a:pt x="607" y="579"/>
                </a:lnTo>
                <a:lnTo>
                  <a:pt x="608" y="582"/>
                </a:lnTo>
                <a:lnTo>
                  <a:pt x="611" y="585"/>
                </a:lnTo>
                <a:lnTo>
                  <a:pt x="611" y="585"/>
                </a:lnTo>
                <a:lnTo>
                  <a:pt x="614" y="570"/>
                </a:lnTo>
                <a:lnTo>
                  <a:pt x="614" y="562"/>
                </a:lnTo>
                <a:lnTo>
                  <a:pt x="614" y="555"/>
                </a:lnTo>
                <a:lnTo>
                  <a:pt x="614" y="555"/>
                </a:lnTo>
                <a:lnTo>
                  <a:pt x="602" y="573"/>
                </a:lnTo>
                <a:lnTo>
                  <a:pt x="602" y="573"/>
                </a:lnTo>
                <a:close/>
                <a:moveTo>
                  <a:pt x="76" y="588"/>
                </a:moveTo>
                <a:lnTo>
                  <a:pt x="76" y="588"/>
                </a:lnTo>
                <a:lnTo>
                  <a:pt x="82" y="587"/>
                </a:lnTo>
                <a:lnTo>
                  <a:pt x="88" y="588"/>
                </a:lnTo>
                <a:lnTo>
                  <a:pt x="102" y="593"/>
                </a:lnTo>
                <a:lnTo>
                  <a:pt x="102" y="593"/>
                </a:lnTo>
                <a:lnTo>
                  <a:pt x="101" y="588"/>
                </a:lnTo>
                <a:lnTo>
                  <a:pt x="99" y="587"/>
                </a:lnTo>
                <a:lnTo>
                  <a:pt x="91" y="582"/>
                </a:lnTo>
                <a:lnTo>
                  <a:pt x="91" y="582"/>
                </a:lnTo>
                <a:lnTo>
                  <a:pt x="87" y="585"/>
                </a:lnTo>
                <a:lnTo>
                  <a:pt x="84" y="587"/>
                </a:lnTo>
                <a:lnTo>
                  <a:pt x="81" y="585"/>
                </a:lnTo>
                <a:lnTo>
                  <a:pt x="78" y="582"/>
                </a:lnTo>
                <a:lnTo>
                  <a:pt x="73" y="573"/>
                </a:lnTo>
                <a:lnTo>
                  <a:pt x="69" y="565"/>
                </a:lnTo>
                <a:lnTo>
                  <a:pt x="69" y="565"/>
                </a:lnTo>
                <a:lnTo>
                  <a:pt x="61" y="559"/>
                </a:lnTo>
                <a:lnTo>
                  <a:pt x="55" y="556"/>
                </a:lnTo>
                <a:lnTo>
                  <a:pt x="55" y="556"/>
                </a:lnTo>
                <a:lnTo>
                  <a:pt x="55" y="562"/>
                </a:lnTo>
                <a:lnTo>
                  <a:pt x="56" y="567"/>
                </a:lnTo>
                <a:lnTo>
                  <a:pt x="58" y="571"/>
                </a:lnTo>
                <a:lnTo>
                  <a:pt x="61" y="574"/>
                </a:lnTo>
                <a:lnTo>
                  <a:pt x="69" y="582"/>
                </a:lnTo>
                <a:lnTo>
                  <a:pt x="76" y="588"/>
                </a:lnTo>
                <a:lnTo>
                  <a:pt x="76" y="588"/>
                </a:lnTo>
                <a:close/>
                <a:moveTo>
                  <a:pt x="73" y="562"/>
                </a:moveTo>
                <a:lnTo>
                  <a:pt x="73" y="562"/>
                </a:lnTo>
                <a:lnTo>
                  <a:pt x="78" y="565"/>
                </a:lnTo>
                <a:lnTo>
                  <a:pt x="82" y="570"/>
                </a:lnTo>
                <a:lnTo>
                  <a:pt x="87" y="573"/>
                </a:lnTo>
                <a:lnTo>
                  <a:pt x="93" y="574"/>
                </a:lnTo>
                <a:lnTo>
                  <a:pt x="93" y="574"/>
                </a:lnTo>
                <a:lnTo>
                  <a:pt x="88" y="568"/>
                </a:lnTo>
                <a:lnTo>
                  <a:pt x="84" y="564"/>
                </a:lnTo>
                <a:lnTo>
                  <a:pt x="70" y="556"/>
                </a:lnTo>
                <a:lnTo>
                  <a:pt x="70" y="556"/>
                </a:lnTo>
                <a:lnTo>
                  <a:pt x="70" y="558"/>
                </a:lnTo>
                <a:lnTo>
                  <a:pt x="72" y="559"/>
                </a:lnTo>
                <a:lnTo>
                  <a:pt x="73" y="562"/>
                </a:lnTo>
                <a:lnTo>
                  <a:pt x="73" y="562"/>
                </a:lnTo>
                <a:close/>
                <a:moveTo>
                  <a:pt x="442" y="558"/>
                </a:moveTo>
                <a:lnTo>
                  <a:pt x="442" y="558"/>
                </a:lnTo>
                <a:lnTo>
                  <a:pt x="444" y="571"/>
                </a:lnTo>
                <a:lnTo>
                  <a:pt x="444" y="571"/>
                </a:lnTo>
                <a:lnTo>
                  <a:pt x="451" y="573"/>
                </a:lnTo>
                <a:lnTo>
                  <a:pt x="457" y="576"/>
                </a:lnTo>
                <a:lnTo>
                  <a:pt x="457" y="576"/>
                </a:lnTo>
                <a:lnTo>
                  <a:pt x="454" y="571"/>
                </a:lnTo>
                <a:lnTo>
                  <a:pt x="451" y="567"/>
                </a:lnTo>
                <a:lnTo>
                  <a:pt x="447" y="556"/>
                </a:lnTo>
                <a:lnTo>
                  <a:pt x="447" y="556"/>
                </a:lnTo>
                <a:lnTo>
                  <a:pt x="444" y="556"/>
                </a:lnTo>
                <a:lnTo>
                  <a:pt x="442" y="558"/>
                </a:lnTo>
                <a:lnTo>
                  <a:pt x="442" y="558"/>
                </a:lnTo>
                <a:close/>
                <a:moveTo>
                  <a:pt x="564" y="562"/>
                </a:moveTo>
                <a:lnTo>
                  <a:pt x="564" y="562"/>
                </a:lnTo>
                <a:lnTo>
                  <a:pt x="567" y="562"/>
                </a:lnTo>
                <a:lnTo>
                  <a:pt x="569" y="562"/>
                </a:lnTo>
                <a:lnTo>
                  <a:pt x="569" y="562"/>
                </a:lnTo>
                <a:lnTo>
                  <a:pt x="567" y="559"/>
                </a:lnTo>
                <a:lnTo>
                  <a:pt x="566" y="558"/>
                </a:lnTo>
                <a:lnTo>
                  <a:pt x="566" y="558"/>
                </a:lnTo>
                <a:lnTo>
                  <a:pt x="566" y="561"/>
                </a:lnTo>
                <a:lnTo>
                  <a:pt x="564" y="562"/>
                </a:lnTo>
                <a:lnTo>
                  <a:pt x="564" y="562"/>
                </a:lnTo>
                <a:close/>
                <a:moveTo>
                  <a:pt x="253" y="564"/>
                </a:moveTo>
                <a:lnTo>
                  <a:pt x="253" y="564"/>
                </a:lnTo>
                <a:lnTo>
                  <a:pt x="253" y="565"/>
                </a:lnTo>
                <a:lnTo>
                  <a:pt x="255" y="570"/>
                </a:lnTo>
                <a:lnTo>
                  <a:pt x="255" y="570"/>
                </a:lnTo>
                <a:lnTo>
                  <a:pt x="267" y="571"/>
                </a:lnTo>
                <a:lnTo>
                  <a:pt x="273" y="573"/>
                </a:lnTo>
                <a:lnTo>
                  <a:pt x="279" y="573"/>
                </a:lnTo>
                <a:lnTo>
                  <a:pt x="279" y="573"/>
                </a:lnTo>
                <a:lnTo>
                  <a:pt x="279" y="565"/>
                </a:lnTo>
                <a:lnTo>
                  <a:pt x="277" y="562"/>
                </a:lnTo>
                <a:lnTo>
                  <a:pt x="274" y="559"/>
                </a:lnTo>
                <a:lnTo>
                  <a:pt x="270" y="559"/>
                </a:lnTo>
                <a:lnTo>
                  <a:pt x="261" y="561"/>
                </a:lnTo>
                <a:lnTo>
                  <a:pt x="253" y="564"/>
                </a:lnTo>
                <a:lnTo>
                  <a:pt x="253" y="564"/>
                </a:lnTo>
                <a:close/>
                <a:moveTo>
                  <a:pt x="505" y="565"/>
                </a:moveTo>
                <a:lnTo>
                  <a:pt x="505" y="565"/>
                </a:lnTo>
                <a:lnTo>
                  <a:pt x="508" y="567"/>
                </a:lnTo>
                <a:lnTo>
                  <a:pt x="512" y="567"/>
                </a:lnTo>
                <a:lnTo>
                  <a:pt x="512" y="567"/>
                </a:lnTo>
                <a:lnTo>
                  <a:pt x="509" y="562"/>
                </a:lnTo>
                <a:lnTo>
                  <a:pt x="508" y="559"/>
                </a:lnTo>
                <a:lnTo>
                  <a:pt x="506" y="558"/>
                </a:lnTo>
                <a:lnTo>
                  <a:pt x="506" y="558"/>
                </a:lnTo>
                <a:lnTo>
                  <a:pt x="506" y="562"/>
                </a:lnTo>
                <a:lnTo>
                  <a:pt x="505" y="565"/>
                </a:lnTo>
                <a:lnTo>
                  <a:pt x="505" y="565"/>
                </a:lnTo>
                <a:close/>
                <a:moveTo>
                  <a:pt x="221" y="562"/>
                </a:moveTo>
                <a:lnTo>
                  <a:pt x="221" y="562"/>
                </a:lnTo>
                <a:lnTo>
                  <a:pt x="224" y="564"/>
                </a:lnTo>
                <a:lnTo>
                  <a:pt x="229" y="565"/>
                </a:lnTo>
                <a:lnTo>
                  <a:pt x="233" y="564"/>
                </a:lnTo>
                <a:lnTo>
                  <a:pt x="235" y="564"/>
                </a:lnTo>
                <a:lnTo>
                  <a:pt x="235" y="562"/>
                </a:lnTo>
                <a:lnTo>
                  <a:pt x="235" y="562"/>
                </a:lnTo>
                <a:lnTo>
                  <a:pt x="235" y="559"/>
                </a:lnTo>
                <a:lnTo>
                  <a:pt x="235" y="559"/>
                </a:lnTo>
                <a:lnTo>
                  <a:pt x="227" y="559"/>
                </a:lnTo>
                <a:lnTo>
                  <a:pt x="224" y="559"/>
                </a:lnTo>
                <a:lnTo>
                  <a:pt x="221" y="562"/>
                </a:lnTo>
                <a:lnTo>
                  <a:pt x="221" y="562"/>
                </a:lnTo>
                <a:close/>
                <a:moveTo>
                  <a:pt x="284" y="570"/>
                </a:moveTo>
                <a:lnTo>
                  <a:pt x="284" y="570"/>
                </a:lnTo>
                <a:lnTo>
                  <a:pt x="287" y="570"/>
                </a:lnTo>
                <a:lnTo>
                  <a:pt x="288" y="570"/>
                </a:lnTo>
                <a:lnTo>
                  <a:pt x="288" y="570"/>
                </a:lnTo>
                <a:lnTo>
                  <a:pt x="288" y="571"/>
                </a:lnTo>
                <a:lnTo>
                  <a:pt x="290" y="573"/>
                </a:lnTo>
                <a:lnTo>
                  <a:pt x="290" y="573"/>
                </a:lnTo>
                <a:lnTo>
                  <a:pt x="305" y="574"/>
                </a:lnTo>
                <a:lnTo>
                  <a:pt x="320" y="576"/>
                </a:lnTo>
                <a:lnTo>
                  <a:pt x="320" y="576"/>
                </a:lnTo>
                <a:lnTo>
                  <a:pt x="319" y="571"/>
                </a:lnTo>
                <a:lnTo>
                  <a:pt x="314" y="567"/>
                </a:lnTo>
                <a:lnTo>
                  <a:pt x="309" y="564"/>
                </a:lnTo>
                <a:lnTo>
                  <a:pt x="303" y="562"/>
                </a:lnTo>
                <a:lnTo>
                  <a:pt x="293" y="561"/>
                </a:lnTo>
                <a:lnTo>
                  <a:pt x="282" y="559"/>
                </a:lnTo>
                <a:lnTo>
                  <a:pt x="282" y="559"/>
                </a:lnTo>
                <a:lnTo>
                  <a:pt x="284" y="564"/>
                </a:lnTo>
                <a:lnTo>
                  <a:pt x="284" y="570"/>
                </a:lnTo>
                <a:lnTo>
                  <a:pt x="284" y="570"/>
                </a:lnTo>
                <a:close/>
                <a:moveTo>
                  <a:pt x="576" y="571"/>
                </a:moveTo>
                <a:lnTo>
                  <a:pt x="576" y="571"/>
                </a:lnTo>
                <a:lnTo>
                  <a:pt x="578" y="574"/>
                </a:lnTo>
                <a:lnTo>
                  <a:pt x="576" y="579"/>
                </a:lnTo>
                <a:lnTo>
                  <a:pt x="576" y="579"/>
                </a:lnTo>
                <a:lnTo>
                  <a:pt x="582" y="576"/>
                </a:lnTo>
                <a:lnTo>
                  <a:pt x="588" y="571"/>
                </a:lnTo>
                <a:lnTo>
                  <a:pt x="590" y="568"/>
                </a:lnTo>
                <a:lnTo>
                  <a:pt x="590" y="567"/>
                </a:lnTo>
                <a:lnTo>
                  <a:pt x="590" y="562"/>
                </a:lnTo>
                <a:lnTo>
                  <a:pt x="587" y="559"/>
                </a:lnTo>
                <a:lnTo>
                  <a:pt x="587" y="559"/>
                </a:lnTo>
                <a:lnTo>
                  <a:pt x="576" y="571"/>
                </a:lnTo>
                <a:lnTo>
                  <a:pt x="576" y="571"/>
                </a:lnTo>
                <a:close/>
                <a:moveTo>
                  <a:pt x="357" y="561"/>
                </a:moveTo>
                <a:lnTo>
                  <a:pt x="357" y="561"/>
                </a:lnTo>
                <a:lnTo>
                  <a:pt x="358" y="567"/>
                </a:lnTo>
                <a:lnTo>
                  <a:pt x="361" y="573"/>
                </a:lnTo>
                <a:lnTo>
                  <a:pt x="361" y="573"/>
                </a:lnTo>
                <a:lnTo>
                  <a:pt x="364" y="571"/>
                </a:lnTo>
                <a:lnTo>
                  <a:pt x="366" y="568"/>
                </a:lnTo>
                <a:lnTo>
                  <a:pt x="366" y="561"/>
                </a:lnTo>
                <a:lnTo>
                  <a:pt x="366" y="561"/>
                </a:lnTo>
                <a:lnTo>
                  <a:pt x="361" y="561"/>
                </a:lnTo>
                <a:lnTo>
                  <a:pt x="357" y="561"/>
                </a:lnTo>
                <a:lnTo>
                  <a:pt x="357" y="561"/>
                </a:lnTo>
                <a:close/>
                <a:moveTo>
                  <a:pt x="395" y="565"/>
                </a:moveTo>
                <a:lnTo>
                  <a:pt x="395" y="565"/>
                </a:lnTo>
                <a:lnTo>
                  <a:pt x="393" y="561"/>
                </a:lnTo>
                <a:lnTo>
                  <a:pt x="393" y="561"/>
                </a:lnTo>
                <a:lnTo>
                  <a:pt x="390" y="561"/>
                </a:lnTo>
                <a:lnTo>
                  <a:pt x="390" y="561"/>
                </a:lnTo>
                <a:lnTo>
                  <a:pt x="392" y="564"/>
                </a:lnTo>
                <a:lnTo>
                  <a:pt x="395" y="565"/>
                </a:lnTo>
                <a:lnTo>
                  <a:pt x="395" y="565"/>
                </a:lnTo>
                <a:close/>
                <a:moveTo>
                  <a:pt x="172" y="562"/>
                </a:moveTo>
                <a:lnTo>
                  <a:pt x="172" y="562"/>
                </a:lnTo>
                <a:lnTo>
                  <a:pt x="174" y="564"/>
                </a:lnTo>
                <a:lnTo>
                  <a:pt x="177" y="564"/>
                </a:lnTo>
                <a:lnTo>
                  <a:pt x="178" y="564"/>
                </a:lnTo>
                <a:lnTo>
                  <a:pt x="180" y="562"/>
                </a:lnTo>
                <a:lnTo>
                  <a:pt x="180" y="562"/>
                </a:lnTo>
                <a:lnTo>
                  <a:pt x="175" y="561"/>
                </a:lnTo>
                <a:lnTo>
                  <a:pt x="174" y="562"/>
                </a:lnTo>
                <a:lnTo>
                  <a:pt x="172" y="562"/>
                </a:lnTo>
                <a:lnTo>
                  <a:pt x="172" y="562"/>
                </a:lnTo>
                <a:close/>
                <a:moveTo>
                  <a:pt x="332" y="564"/>
                </a:moveTo>
                <a:lnTo>
                  <a:pt x="332" y="564"/>
                </a:lnTo>
                <a:lnTo>
                  <a:pt x="334" y="565"/>
                </a:lnTo>
                <a:lnTo>
                  <a:pt x="337" y="565"/>
                </a:lnTo>
                <a:lnTo>
                  <a:pt x="337" y="565"/>
                </a:lnTo>
                <a:lnTo>
                  <a:pt x="335" y="562"/>
                </a:lnTo>
                <a:lnTo>
                  <a:pt x="335" y="561"/>
                </a:lnTo>
                <a:lnTo>
                  <a:pt x="334" y="561"/>
                </a:lnTo>
                <a:lnTo>
                  <a:pt x="334" y="561"/>
                </a:lnTo>
                <a:lnTo>
                  <a:pt x="332" y="562"/>
                </a:lnTo>
                <a:lnTo>
                  <a:pt x="332" y="564"/>
                </a:lnTo>
                <a:lnTo>
                  <a:pt x="332" y="564"/>
                </a:lnTo>
                <a:close/>
                <a:moveTo>
                  <a:pt x="355" y="573"/>
                </a:moveTo>
                <a:lnTo>
                  <a:pt x="355" y="573"/>
                </a:lnTo>
                <a:lnTo>
                  <a:pt x="354" y="567"/>
                </a:lnTo>
                <a:lnTo>
                  <a:pt x="351" y="562"/>
                </a:lnTo>
                <a:lnTo>
                  <a:pt x="351" y="562"/>
                </a:lnTo>
                <a:lnTo>
                  <a:pt x="346" y="561"/>
                </a:lnTo>
                <a:lnTo>
                  <a:pt x="341" y="561"/>
                </a:lnTo>
                <a:lnTo>
                  <a:pt x="341" y="561"/>
                </a:lnTo>
                <a:lnTo>
                  <a:pt x="343" y="565"/>
                </a:lnTo>
                <a:lnTo>
                  <a:pt x="346" y="568"/>
                </a:lnTo>
                <a:lnTo>
                  <a:pt x="355" y="573"/>
                </a:lnTo>
                <a:lnTo>
                  <a:pt x="355" y="573"/>
                </a:lnTo>
                <a:close/>
                <a:moveTo>
                  <a:pt x="404" y="567"/>
                </a:moveTo>
                <a:lnTo>
                  <a:pt x="404" y="567"/>
                </a:lnTo>
                <a:lnTo>
                  <a:pt x="402" y="564"/>
                </a:lnTo>
                <a:lnTo>
                  <a:pt x="399" y="561"/>
                </a:lnTo>
                <a:lnTo>
                  <a:pt x="399" y="561"/>
                </a:lnTo>
                <a:lnTo>
                  <a:pt x="401" y="565"/>
                </a:lnTo>
                <a:lnTo>
                  <a:pt x="401" y="567"/>
                </a:lnTo>
                <a:lnTo>
                  <a:pt x="404" y="567"/>
                </a:lnTo>
                <a:lnTo>
                  <a:pt x="404" y="567"/>
                </a:lnTo>
                <a:close/>
                <a:moveTo>
                  <a:pt x="140" y="577"/>
                </a:moveTo>
                <a:lnTo>
                  <a:pt x="140" y="577"/>
                </a:lnTo>
                <a:lnTo>
                  <a:pt x="142" y="577"/>
                </a:lnTo>
                <a:lnTo>
                  <a:pt x="143" y="579"/>
                </a:lnTo>
                <a:lnTo>
                  <a:pt x="143" y="579"/>
                </a:lnTo>
                <a:lnTo>
                  <a:pt x="148" y="574"/>
                </a:lnTo>
                <a:lnTo>
                  <a:pt x="152" y="573"/>
                </a:lnTo>
                <a:lnTo>
                  <a:pt x="157" y="570"/>
                </a:lnTo>
                <a:lnTo>
                  <a:pt x="160" y="567"/>
                </a:lnTo>
                <a:lnTo>
                  <a:pt x="160" y="567"/>
                </a:lnTo>
                <a:lnTo>
                  <a:pt x="159" y="565"/>
                </a:lnTo>
                <a:lnTo>
                  <a:pt x="159" y="562"/>
                </a:lnTo>
                <a:lnTo>
                  <a:pt x="159" y="562"/>
                </a:lnTo>
                <a:lnTo>
                  <a:pt x="151" y="562"/>
                </a:lnTo>
                <a:lnTo>
                  <a:pt x="142" y="562"/>
                </a:lnTo>
                <a:lnTo>
                  <a:pt x="142" y="562"/>
                </a:lnTo>
                <a:lnTo>
                  <a:pt x="140" y="570"/>
                </a:lnTo>
                <a:lnTo>
                  <a:pt x="140" y="577"/>
                </a:lnTo>
                <a:lnTo>
                  <a:pt x="140" y="577"/>
                </a:lnTo>
                <a:close/>
                <a:moveTo>
                  <a:pt x="165" y="567"/>
                </a:moveTo>
                <a:lnTo>
                  <a:pt x="165" y="567"/>
                </a:lnTo>
                <a:lnTo>
                  <a:pt x="166" y="567"/>
                </a:lnTo>
                <a:lnTo>
                  <a:pt x="168" y="567"/>
                </a:lnTo>
                <a:lnTo>
                  <a:pt x="168" y="567"/>
                </a:lnTo>
                <a:lnTo>
                  <a:pt x="166" y="562"/>
                </a:lnTo>
                <a:lnTo>
                  <a:pt x="166" y="562"/>
                </a:lnTo>
                <a:lnTo>
                  <a:pt x="165" y="562"/>
                </a:lnTo>
                <a:lnTo>
                  <a:pt x="165" y="562"/>
                </a:lnTo>
                <a:lnTo>
                  <a:pt x="165" y="567"/>
                </a:lnTo>
                <a:lnTo>
                  <a:pt x="165" y="567"/>
                </a:lnTo>
                <a:close/>
                <a:moveTo>
                  <a:pt x="378" y="571"/>
                </a:moveTo>
                <a:lnTo>
                  <a:pt x="378" y="571"/>
                </a:lnTo>
                <a:lnTo>
                  <a:pt x="378" y="570"/>
                </a:lnTo>
                <a:lnTo>
                  <a:pt x="378" y="568"/>
                </a:lnTo>
                <a:lnTo>
                  <a:pt x="377" y="567"/>
                </a:lnTo>
                <a:lnTo>
                  <a:pt x="377" y="564"/>
                </a:lnTo>
                <a:lnTo>
                  <a:pt x="377" y="564"/>
                </a:lnTo>
                <a:lnTo>
                  <a:pt x="375" y="562"/>
                </a:lnTo>
                <a:lnTo>
                  <a:pt x="373" y="562"/>
                </a:lnTo>
                <a:lnTo>
                  <a:pt x="372" y="562"/>
                </a:lnTo>
                <a:lnTo>
                  <a:pt x="372" y="562"/>
                </a:lnTo>
                <a:lnTo>
                  <a:pt x="373" y="565"/>
                </a:lnTo>
                <a:lnTo>
                  <a:pt x="375" y="568"/>
                </a:lnTo>
                <a:lnTo>
                  <a:pt x="375" y="570"/>
                </a:lnTo>
                <a:lnTo>
                  <a:pt x="378" y="571"/>
                </a:lnTo>
                <a:lnTo>
                  <a:pt x="378" y="571"/>
                </a:lnTo>
                <a:close/>
                <a:moveTo>
                  <a:pt x="526" y="564"/>
                </a:moveTo>
                <a:lnTo>
                  <a:pt x="526" y="564"/>
                </a:lnTo>
                <a:lnTo>
                  <a:pt x="526" y="571"/>
                </a:lnTo>
                <a:lnTo>
                  <a:pt x="526" y="571"/>
                </a:lnTo>
                <a:lnTo>
                  <a:pt x="527" y="570"/>
                </a:lnTo>
                <a:lnTo>
                  <a:pt x="529" y="567"/>
                </a:lnTo>
                <a:lnTo>
                  <a:pt x="529" y="565"/>
                </a:lnTo>
                <a:lnTo>
                  <a:pt x="527" y="562"/>
                </a:lnTo>
                <a:lnTo>
                  <a:pt x="527" y="562"/>
                </a:lnTo>
                <a:lnTo>
                  <a:pt x="527" y="564"/>
                </a:lnTo>
                <a:lnTo>
                  <a:pt x="526" y="564"/>
                </a:lnTo>
                <a:lnTo>
                  <a:pt x="526" y="564"/>
                </a:lnTo>
                <a:close/>
                <a:moveTo>
                  <a:pt x="552" y="567"/>
                </a:moveTo>
                <a:lnTo>
                  <a:pt x="552" y="567"/>
                </a:lnTo>
                <a:lnTo>
                  <a:pt x="553" y="565"/>
                </a:lnTo>
                <a:lnTo>
                  <a:pt x="553" y="562"/>
                </a:lnTo>
                <a:lnTo>
                  <a:pt x="553" y="562"/>
                </a:lnTo>
                <a:lnTo>
                  <a:pt x="552" y="562"/>
                </a:lnTo>
                <a:lnTo>
                  <a:pt x="552" y="562"/>
                </a:lnTo>
                <a:lnTo>
                  <a:pt x="552" y="564"/>
                </a:lnTo>
                <a:lnTo>
                  <a:pt x="552" y="567"/>
                </a:lnTo>
                <a:lnTo>
                  <a:pt x="552" y="567"/>
                </a:lnTo>
                <a:close/>
                <a:moveTo>
                  <a:pt x="686" y="568"/>
                </a:moveTo>
                <a:lnTo>
                  <a:pt x="686" y="568"/>
                </a:lnTo>
                <a:lnTo>
                  <a:pt x="689" y="565"/>
                </a:lnTo>
                <a:lnTo>
                  <a:pt x="689" y="564"/>
                </a:lnTo>
                <a:lnTo>
                  <a:pt x="688" y="562"/>
                </a:lnTo>
                <a:lnTo>
                  <a:pt x="688" y="562"/>
                </a:lnTo>
                <a:lnTo>
                  <a:pt x="688" y="564"/>
                </a:lnTo>
                <a:lnTo>
                  <a:pt x="686" y="565"/>
                </a:lnTo>
                <a:lnTo>
                  <a:pt x="685" y="567"/>
                </a:lnTo>
                <a:lnTo>
                  <a:pt x="686" y="568"/>
                </a:lnTo>
                <a:lnTo>
                  <a:pt x="686" y="568"/>
                </a:lnTo>
                <a:close/>
                <a:moveTo>
                  <a:pt x="96" y="567"/>
                </a:moveTo>
                <a:lnTo>
                  <a:pt x="96" y="567"/>
                </a:lnTo>
                <a:lnTo>
                  <a:pt x="107" y="577"/>
                </a:lnTo>
                <a:lnTo>
                  <a:pt x="113" y="584"/>
                </a:lnTo>
                <a:lnTo>
                  <a:pt x="119" y="587"/>
                </a:lnTo>
                <a:lnTo>
                  <a:pt x="119" y="587"/>
                </a:lnTo>
                <a:lnTo>
                  <a:pt x="114" y="574"/>
                </a:lnTo>
                <a:lnTo>
                  <a:pt x="111" y="562"/>
                </a:lnTo>
                <a:lnTo>
                  <a:pt x="111" y="562"/>
                </a:lnTo>
                <a:lnTo>
                  <a:pt x="107" y="564"/>
                </a:lnTo>
                <a:lnTo>
                  <a:pt x="104" y="565"/>
                </a:lnTo>
                <a:lnTo>
                  <a:pt x="101" y="565"/>
                </a:lnTo>
                <a:lnTo>
                  <a:pt x="96" y="567"/>
                </a:lnTo>
                <a:lnTo>
                  <a:pt x="96" y="567"/>
                </a:lnTo>
                <a:close/>
                <a:moveTo>
                  <a:pt x="203" y="570"/>
                </a:moveTo>
                <a:lnTo>
                  <a:pt x="203" y="570"/>
                </a:lnTo>
                <a:lnTo>
                  <a:pt x="204" y="568"/>
                </a:lnTo>
                <a:lnTo>
                  <a:pt x="204" y="567"/>
                </a:lnTo>
                <a:lnTo>
                  <a:pt x="203" y="562"/>
                </a:lnTo>
                <a:lnTo>
                  <a:pt x="203" y="562"/>
                </a:lnTo>
                <a:lnTo>
                  <a:pt x="200" y="562"/>
                </a:lnTo>
                <a:lnTo>
                  <a:pt x="200" y="562"/>
                </a:lnTo>
                <a:lnTo>
                  <a:pt x="201" y="567"/>
                </a:lnTo>
                <a:lnTo>
                  <a:pt x="203" y="570"/>
                </a:lnTo>
                <a:lnTo>
                  <a:pt x="203" y="570"/>
                </a:lnTo>
                <a:close/>
                <a:moveTo>
                  <a:pt x="651" y="565"/>
                </a:moveTo>
                <a:lnTo>
                  <a:pt x="651" y="565"/>
                </a:lnTo>
                <a:lnTo>
                  <a:pt x="654" y="565"/>
                </a:lnTo>
                <a:lnTo>
                  <a:pt x="654" y="564"/>
                </a:lnTo>
                <a:lnTo>
                  <a:pt x="654" y="564"/>
                </a:lnTo>
                <a:lnTo>
                  <a:pt x="654" y="564"/>
                </a:lnTo>
                <a:lnTo>
                  <a:pt x="653" y="564"/>
                </a:lnTo>
                <a:lnTo>
                  <a:pt x="651" y="565"/>
                </a:lnTo>
                <a:lnTo>
                  <a:pt x="651" y="565"/>
                </a:lnTo>
                <a:close/>
                <a:moveTo>
                  <a:pt x="742" y="573"/>
                </a:moveTo>
                <a:lnTo>
                  <a:pt x="742" y="573"/>
                </a:lnTo>
                <a:lnTo>
                  <a:pt x="750" y="570"/>
                </a:lnTo>
                <a:lnTo>
                  <a:pt x="752" y="567"/>
                </a:lnTo>
                <a:lnTo>
                  <a:pt x="753" y="564"/>
                </a:lnTo>
                <a:lnTo>
                  <a:pt x="753" y="564"/>
                </a:lnTo>
                <a:lnTo>
                  <a:pt x="750" y="564"/>
                </a:lnTo>
                <a:lnTo>
                  <a:pt x="747" y="567"/>
                </a:lnTo>
                <a:lnTo>
                  <a:pt x="742" y="573"/>
                </a:lnTo>
                <a:lnTo>
                  <a:pt x="742" y="573"/>
                </a:lnTo>
                <a:close/>
                <a:moveTo>
                  <a:pt x="186" y="567"/>
                </a:moveTo>
                <a:lnTo>
                  <a:pt x="186" y="567"/>
                </a:lnTo>
                <a:lnTo>
                  <a:pt x="186" y="577"/>
                </a:lnTo>
                <a:lnTo>
                  <a:pt x="186" y="587"/>
                </a:lnTo>
                <a:lnTo>
                  <a:pt x="186" y="587"/>
                </a:lnTo>
                <a:lnTo>
                  <a:pt x="198" y="584"/>
                </a:lnTo>
                <a:lnTo>
                  <a:pt x="212" y="581"/>
                </a:lnTo>
                <a:lnTo>
                  <a:pt x="212" y="581"/>
                </a:lnTo>
                <a:lnTo>
                  <a:pt x="212" y="579"/>
                </a:lnTo>
                <a:lnTo>
                  <a:pt x="210" y="577"/>
                </a:lnTo>
                <a:lnTo>
                  <a:pt x="209" y="573"/>
                </a:lnTo>
                <a:lnTo>
                  <a:pt x="209" y="573"/>
                </a:lnTo>
                <a:lnTo>
                  <a:pt x="207" y="577"/>
                </a:lnTo>
                <a:lnTo>
                  <a:pt x="206" y="579"/>
                </a:lnTo>
                <a:lnTo>
                  <a:pt x="203" y="579"/>
                </a:lnTo>
                <a:lnTo>
                  <a:pt x="201" y="577"/>
                </a:lnTo>
                <a:lnTo>
                  <a:pt x="197" y="571"/>
                </a:lnTo>
                <a:lnTo>
                  <a:pt x="195" y="564"/>
                </a:lnTo>
                <a:lnTo>
                  <a:pt x="195" y="564"/>
                </a:lnTo>
                <a:lnTo>
                  <a:pt x="191" y="565"/>
                </a:lnTo>
                <a:lnTo>
                  <a:pt x="186" y="567"/>
                </a:lnTo>
                <a:lnTo>
                  <a:pt x="186" y="567"/>
                </a:lnTo>
                <a:close/>
                <a:moveTo>
                  <a:pt x="468" y="573"/>
                </a:moveTo>
                <a:lnTo>
                  <a:pt x="468" y="573"/>
                </a:lnTo>
                <a:lnTo>
                  <a:pt x="468" y="570"/>
                </a:lnTo>
                <a:lnTo>
                  <a:pt x="468" y="565"/>
                </a:lnTo>
                <a:lnTo>
                  <a:pt x="468" y="565"/>
                </a:lnTo>
                <a:lnTo>
                  <a:pt x="465" y="564"/>
                </a:lnTo>
                <a:lnTo>
                  <a:pt x="465" y="564"/>
                </a:lnTo>
                <a:lnTo>
                  <a:pt x="465" y="570"/>
                </a:lnTo>
                <a:lnTo>
                  <a:pt x="466" y="573"/>
                </a:lnTo>
                <a:lnTo>
                  <a:pt x="468" y="573"/>
                </a:lnTo>
                <a:lnTo>
                  <a:pt x="468" y="573"/>
                </a:lnTo>
                <a:close/>
                <a:moveTo>
                  <a:pt x="535" y="573"/>
                </a:moveTo>
                <a:lnTo>
                  <a:pt x="535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68"/>
                </a:lnTo>
                <a:lnTo>
                  <a:pt x="538" y="565"/>
                </a:lnTo>
                <a:lnTo>
                  <a:pt x="537" y="564"/>
                </a:lnTo>
                <a:lnTo>
                  <a:pt x="537" y="564"/>
                </a:lnTo>
                <a:lnTo>
                  <a:pt x="535" y="568"/>
                </a:lnTo>
                <a:lnTo>
                  <a:pt x="535" y="573"/>
                </a:lnTo>
                <a:lnTo>
                  <a:pt x="535" y="573"/>
                </a:lnTo>
                <a:close/>
                <a:moveTo>
                  <a:pt x="549" y="576"/>
                </a:moveTo>
                <a:lnTo>
                  <a:pt x="549" y="576"/>
                </a:lnTo>
                <a:lnTo>
                  <a:pt x="549" y="570"/>
                </a:lnTo>
                <a:lnTo>
                  <a:pt x="547" y="567"/>
                </a:lnTo>
                <a:lnTo>
                  <a:pt x="546" y="564"/>
                </a:lnTo>
                <a:lnTo>
                  <a:pt x="544" y="564"/>
                </a:lnTo>
                <a:lnTo>
                  <a:pt x="544" y="564"/>
                </a:lnTo>
                <a:lnTo>
                  <a:pt x="544" y="571"/>
                </a:lnTo>
                <a:lnTo>
                  <a:pt x="546" y="574"/>
                </a:lnTo>
                <a:lnTo>
                  <a:pt x="549" y="576"/>
                </a:lnTo>
                <a:lnTo>
                  <a:pt x="549" y="576"/>
                </a:lnTo>
                <a:close/>
                <a:moveTo>
                  <a:pt x="216" y="576"/>
                </a:moveTo>
                <a:lnTo>
                  <a:pt x="216" y="576"/>
                </a:lnTo>
                <a:lnTo>
                  <a:pt x="219" y="573"/>
                </a:lnTo>
                <a:lnTo>
                  <a:pt x="219" y="573"/>
                </a:lnTo>
                <a:lnTo>
                  <a:pt x="216" y="567"/>
                </a:lnTo>
                <a:lnTo>
                  <a:pt x="216" y="567"/>
                </a:lnTo>
                <a:lnTo>
                  <a:pt x="213" y="567"/>
                </a:lnTo>
                <a:lnTo>
                  <a:pt x="212" y="565"/>
                </a:lnTo>
                <a:lnTo>
                  <a:pt x="212" y="565"/>
                </a:lnTo>
                <a:lnTo>
                  <a:pt x="212" y="568"/>
                </a:lnTo>
                <a:lnTo>
                  <a:pt x="213" y="571"/>
                </a:lnTo>
                <a:lnTo>
                  <a:pt x="216" y="576"/>
                </a:lnTo>
                <a:lnTo>
                  <a:pt x="216" y="576"/>
                </a:lnTo>
                <a:close/>
                <a:moveTo>
                  <a:pt x="492" y="576"/>
                </a:moveTo>
                <a:lnTo>
                  <a:pt x="492" y="576"/>
                </a:lnTo>
                <a:lnTo>
                  <a:pt x="492" y="573"/>
                </a:lnTo>
                <a:lnTo>
                  <a:pt x="491" y="568"/>
                </a:lnTo>
                <a:lnTo>
                  <a:pt x="488" y="567"/>
                </a:lnTo>
                <a:lnTo>
                  <a:pt x="485" y="565"/>
                </a:lnTo>
                <a:lnTo>
                  <a:pt x="483" y="567"/>
                </a:lnTo>
                <a:lnTo>
                  <a:pt x="483" y="567"/>
                </a:lnTo>
                <a:lnTo>
                  <a:pt x="488" y="573"/>
                </a:lnTo>
                <a:lnTo>
                  <a:pt x="489" y="574"/>
                </a:lnTo>
                <a:lnTo>
                  <a:pt x="492" y="576"/>
                </a:lnTo>
                <a:lnTo>
                  <a:pt x="492" y="576"/>
                </a:lnTo>
                <a:close/>
                <a:moveTo>
                  <a:pt x="730" y="571"/>
                </a:moveTo>
                <a:lnTo>
                  <a:pt x="730" y="571"/>
                </a:lnTo>
                <a:lnTo>
                  <a:pt x="732" y="568"/>
                </a:lnTo>
                <a:lnTo>
                  <a:pt x="733" y="567"/>
                </a:lnTo>
                <a:lnTo>
                  <a:pt x="732" y="567"/>
                </a:lnTo>
                <a:lnTo>
                  <a:pt x="732" y="567"/>
                </a:lnTo>
                <a:lnTo>
                  <a:pt x="730" y="570"/>
                </a:lnTo>
                <a:lnTo>
                  <a:pt x="730" y="570"/>
                </a:lnTo>
                <a:lnTo>
                  <a:pt x="730" y="571"/>
                </a:lnTo>
                <a:lnTo>
                  <a:pt x="730" y="571"/>
                </a:lnTo>
                <a:close/>
                <a:moveTo>
                  <a:pt x="175" y="568"/>
                </a:moveTo>
                <a:lnTo>
                  <a:pt x="175" y="568"/>
                </a:lnTo>
                <a:lnTo>
                  <a:pt x="178" y="574"/>
                </a:lnTo>
                <a:lnTo>
                  <a:pt x="181" y="577"/>
                </a:lnTo>
                <a:lnTo>
                  <a:pt x="181" y="577"/>
                </a:lnTo>
                <a:lnTo>
                  <a:pt x="181" y="571"/>
                </a:lnTo>
                <a:lnTo>
                  <a:pt x="181" y="570"/>
                </a:lnTo>
                <a:lnTo>
                  <a:pt x="180" y="567"/>
                </a:lnTo>
                <a:lnTo>
                  <a:pt x="180" y="567"/>
                </a:lnTo>
                <a:lnTo>
                  <a:pt x="178" y="568"/>
                </a:lnTo>
                <a:lnTo>
                  <a:pt x="175" y="568"/>
                </a:lnTo>
                <a:lnTo>
                  <a:pt x="175" y="568"/>
                </a:lnTo>
                <a:close/>
                <a:moveTo>
                  <a:pt x="345" y="576"/>
                </a:moveTo>
                <a:lnTo>
                  <a:pt x="345" y="576"/>
                </a:lnTo>
                <a:lnTo>
                  <a:pt x="341" y="573"/>
                </a:lnTo>
                <a:lnTo>
                  <a:pt x="335" y="570"/>
                </a:lnTo>
                <a:lnTo>
                  <a:pt x="329" y="568"/>
                </a:lnTo>
                <a:lnTo>
                  <a:pt x="323" y="568"/>
                </a:lnTo>
                <a:lnTo>
                  <a:pt x="323" y="568"/>
                </a:lnTo>
                <a:lnTo>
                  <a:pt x="328" y="571"/>
                </a:lnTo>
                <a:lnTo>
                  <a:pt x="334" y="574"/>
                </a:lnTo>
                <a:lnTo>
                  <a:pt x="338" y="577"/>
                </a:lnTo>
                <a:lnTo>
                  <a:pt x="341" y="577"/>
                </a:lnTo>
                <a:lnTo>
                  <a:pt x="345" y="576"/>
                </a:lnTo>
                <a:lnTo>
                  <a:pt x="345" y="576"/>
                </a:lnTo>
                <a:close/>
                <a:moveTo>
                  <a:pt x="392" y="584"/>
                </a:moveTo>
                <a:lnTo>
                  <a:pt x="392" y="584"/>
                </a:lnTo>
                <a:lnTo>
                  <a:pt x="392" y="584"/>
                </a:lnTo>
                <a:lnTo>
                  <a:pt x="393" y="584"/>
                </a:lnTo>
                <a:lnTo>
                  <a:pt x="393" y="584"/>
                </a:lnTo>
                <a:lnTo>
                  <a:pt x="392" y="574"/>
                </a:lnTo>
                <a:lnTo>
                  <a:pt x="390" y="571"/>
                </a:lnTo>
                <a:lnTo>
                  <a:pt x="387" y="568"/>
                </a:lnTo>
                <a:lnTo>
                  <a:pt x="387" y="568"/>
                </a:lnTo>
                <a:lnTo>
                  <a:pt x="386" y="573"/>
                </a:lnTo>
                <a:lnTo>
                  <a:pt x="387" y="577"/>
                </a:lnTo>
                <a:lnTo>
                  <a:pt x="389" y="581"/>
                </a:lnTo>
                <a:lnTo>
                  <a:pt x="392" y="584"/>
                </a:lnTo>
                <a:lnTo>
                  <a:pt x="392" y="584"/>
                </a:lnTo>
                <a:close/>
                <a:moveTo>
                  <a:pt x="226" y="574"/>
                </a:moveTo>
                <a:lnTo>
                  <a:pt x="226" y="574"/>
                </a:lnTo>
                <a:lnTo>
                  <a:pt x="236" y="574"/>
                </a:lnTo>
                <a:lnTo>
                  <a:pt x="245" y="573"/>
                </a:lnTo>
                <a:lnTo>
                  <a:pt x="245" y="573"/>
                </a:lnTo>
                <a:lnTo>
                  <a:pt x="241" y="571"/>
                </a:lnTo>
                <a:lnTo>
                  <a:pt x="235" y="570"/>
                </a:lnTo>
                <a:lnTo>
                  <a:pt x="230" y="571"/>
                </a:lnTo>
                <a:lnTo>
                  <a:pt x="227" y="573"/>
                </a:lnTo>
                <a:lnTo>
                  <a:pt x="226" y="574"/>
                </a:lnTo>
                <a:lnTo>
                  <a:pt x="226" y="574"/>
                </a:lnTo>
                <a:close/>
                <a:moveTo>
                  <a:pt x="563" y="576"/>
                </a:moveTo>
                <a:lnTo>
                  <a:pt x="563" y="576"/>
                </a:lnTo>
                <a:lnTo>
                  <a:pt x="566" y="576"/>
                </a:lnTo>
                <a:lnTo>
                  <a:pt x="567" y="574"/>
                </a:lnTo>
                <a:lnTo>
                  <a:pt x="569" y="573"/>
                </a:lnTo>
                <a:lnTo>
                  <a:pt x="569" y="573"/>
                </a:lnTo>
                <a:lnTo>
                  <a:pt x="567" y="571"/>
                </a:lnTo>
                <a:lnTo>
                  <a:pt x="564" y="570"/>
                </a:lnTo>
                <a:lnTo>
                  <a:pt x="564" y="570"/>
                </a:lnTo>
                <a:lnTo>
                  <a:pt x="563" y="576"/>
                </a:lnTo>
                <a:lnTo>
                  <a:pt x="563" y="576"/>
                </a:lnTo>
                <a:close/>
                <a:moveTo>
                  <a:pt x="166" y="590"/>
                </a:moveTo>
                <a:lnTo>
                  <a:pt x="166" y="590"/>
                </a:lnTo>
                <a:lnTo>
                  <a:pt x="172" y="590"/>
                </a:lnTo>
                <a:lnTo>
                  <a:pt x="180" y="590"/>
                </a:lnTo>
                <a:lnTo>
                  <a:pt x="180" y="590"/>
                </a:lnTo>
                <a:lnTo>
                  <a:pt x="178" y="585"/>
                </a:lnTo>
                <a:lnTo>
                  <a:pt x="175" y="581"/>
                </a:lnTo>
                <a:lnTo>
                  <a:pt x="171" y="571"/>
                </a:lnTo>
                <a:lnTo>
                  <a:pt x="171" y="571"/>
                </a:lnTo>
                <a:lnTo>
                  <a:pt x="168" y="571"/>
                </a:lnTo>
                <a:lnTo>
                  <a:pt x="165" y="571"/>
                </a:lnTo>
                <a:lnTo>
                  <a:pt x="165" y="571"/>
                </a:lnTo>
                <a:lnTo>
                  <a:pt x="166" y="581"/>
                </a:lnTo>
                <a:lnTo>
                  <a:pt x="166" y="590"/>
                </a:lnTo>
                <a:lnTo>
                  <a:pt x="166" y="590"/>
                </a:lnTo>
                <a:close/>
                <a:moveTo>
                  <a:pt x="688" y="571"/>
                </a:moveTo>
                <a:lnTo>
                  <a:pt x="688" y="571"/>
                </a:lnTo>
                <a:lnTo>
                  <a:pt x="678" y="582"/>
                </a:lnTo>
                <a:lnTo>
                  <a:pt x="674" y="588"/>
                </a:lnTo>
                <a:lnTo>
                  <a:pt x="669" y="593"/>
                </a:lnTo>
                <a:lnTo>
                  <a:pt x="669" y="593"/>
                </a:lnTo>
                <a:lnTo>
                  <a:pt x="683" y="585"/>
                </a:lnTo>
                <a:lnTo>
                  <a:pt x="688" y="579"/>
                </a:lnTo>
                <a:lnTo>
                  <a:pt x="691" y="571"/>
                </a:lnTo>
                <a:lnTo>
                  <a:pt x="691" y="571"/>
                </a:lnTo>
                <a:lnTo>
                  <a:pt x="688" y="571"/>
                </a:lnTo>
                <a:lnTo>
                  <a:pt x="688" y="571"/>
                </a:lnTo>
                <a:close/>
                <a:moveTo>
                  <a:pt x="401" y="584"/>
                </a:moveTo>
                <a:lnTo>
                  <a:pt x="401" y="584"/>
                </a:lnTo>
                <a:lnTo>
                  <a:pt x="399" y="577"/>
                </a:lnTo>
                <a:lnTo>
                  <a:pt x="398" y="574"/>
                </a:lnTo>
                <a:lnTo>
                  <a:pt x="395" y="573"/>
                </a:lnTo>
                <a:lnTo>
                  <a:pt x="395" y="573"/>
                </a:lnTo>
                <a:lnTo>
                  <a:pt x="398" y="579"/>
                </a:lnTo>
                <a:lnTo>
                  <a:pt x="401" y="584"/>
                </a:lnTo>
                <a:lnTo>
                  <a:pt x="401" y="584"/>
                </a:lnTo>
                <a:close/>
                <a:moveTo>
                  <a:pt x="503" y="585"/>
                </a:moveTo>
                <a:lnTo>
                  <a:pt x="503" y="585"/>
                </a:lnTo>
                <a:lnTo>
                  <a:pt x="505" y="590"/>
                </a:lnTo>
                <a:lnTo>
                  <a:pt x="506" y="593"/>
                </a:lnTo>
                <a:lnTo>
                  <a:pt x="509" y="600"/>
                </a:lnTo>
                <a:lnTo>
                  <a:pt x="509" y="600"/>
                </a:lnTo>
                <a:lnTo>
                  <a:pt x="514" y="597"/>
                </a:lnTo>
                <a:lnTo>
                  <a:pt x="517" y="596"/>
                </a:lnTo>
                <a:lnTo>
                  <a:pt x="517" y="596"/>
                </a:lnTo>
                <a:lnTo>
                  <a:pt x="515" y="582"/>
                </a:lnTo>
                <a:lnTo>
                  <a:pt x="515" y="577"/>
                </a:lnTo>
                <a:lnTo>
                  <a:pt x="512" y="573"/>
                </a:lnTo>
                <a:lnTo>
                  <a:pt x="512" y="573"/>
                </a:lnTo>
                <a:lnTo>
                  <a:pt x="511" y="576"/>
                </a:lnTo>
                <a:lnTo>
                  <a:pt x="508" y="579"/>
                </a:lnTo>
                <a:lnTo>
                  <a:pt x="505" y="582"/>
                </a:lnTo>
                <a:lnTo>
                  <a:pt x="503" y="585"/>
                </a:lnTo>
                <a:lnTo>
                  <a:pt x="503" y="585"/>
                </a:lnTo>
                <a:close/>
                <a:moveTo>
                  <a:pt x="625" y="597"/>
                </a:moveTo>
                <a:lnTo>
                  <a:pt x="625" y="597"/>
                </a:lnTo>
                <a:lnTo>
                  <a:pt x="631" y="593"/>
                </a:lnTo>
                <a:lnTo>
                  <a:pt x="637" y="587"/>
                </a:lnTo>
                <a:lnTo>
                  <a:pt x="642" y="581"/>
                </a:lnTo>
                <a:lnTo>
                  <a:pt x="648" y="574"/>
                </a:lnTo>
                <a:lnTo>
                  <a:pt x="648" y="574"/>
                </a:lnTo>
                <a:lnTo>
                  <a:pt x="648" y="573"/>
                </a:lnTo>
                <a:lnTo>
                  <a:pt x="646" y="573"/>
                </a:lnTo>
                <a:lnTo>
                  <a:pt x="646" y="573"/>
                </a:lnTo>
                <a:lnTo>
                  <a:pt x="634" y="582"/>
                </a:lnTo>
                <a:lnTo>
                  <a:pt x="628" y="588"/>
                </a:lnTo>
                <a:lnTo>
                  <a:pt x="627" y="593"/>
                </a:lnTo>
                <a:lnTo>
                  <a:pt x="625" y="597"/>
                </a:lnTo>
                <a:lnTo>
                  <a:pt x="625" y="597"/>
                </a:lnTo>
                <a:close/>
                <a:moveTo>
                  <a:pt x="428" y="577"/>
                </a:moveTo>
                <a:lnTo>
                  <a:pt x="428" y="577"/>
                </a:lnTo>
                <a:lnTo>
                  <a:pt x="430" y="577"/>
                </a:lnTo>
                <a:lnTo>
                  <a:pt x="433" y="579"/>
                </a:lnTo>
                <a:lnTo>
                  <a:pt x="433" y="579"/>
                </a:lnTo>
                <a:lnTo>
                  <a:pt x="431" y="574"/>
                </a:lnTo>
                <a:lnTo>
                  <a:pt x="428" y="573"/>
                </a:lnTo>
                <a:lnTo>
                  <a:pt x="428" y="573"/>
                </a:lnTo>
                <a:lnTo>
                  <a:pt x="428" y="577"/>
                </a:lnTo>
                <a:lnTo>
                  <a:pt x="428" y="577"/>
                </a:lnTo>
                <a:close/>
                <a:moveTo>
                  <a:pt x="146" y="584"/>
                </a:moveTo>
                <a:lnTo>
                  <a:pt x="146" y="584"/>
                </a:lnTo>
                <a:lnTo>
                  <a:pt x="152" y="587"/>
                </a:lnTo>
                <a:lnTo>
                  <a:pt x="160" y="588"/>
                </a:lnTo>
                <a:lnTo>
                  <a:pt x="160" y="588"/>
                </a:lnTo>
                <a:lnTo>
                  <a:pt x="162" y="581"/>
                </a:lnTo>
                <a:lnTo>
                  <a:pt x="160" y="577"/>
                </a:lnTo>
                <a:lnTo>
                  <a:pt x="159" y="574"/>
                </a:lnTo>
                <a:lnTo>
                  <a:pt x="159" y="574"/>
                </a:lnTo>
                <a:lnTo>
                  <a:pt x="152" y="577"/>
                </a:lnTo>
                <a:lnTo>
                  <a:pt x="149" y="581"/>
                </a:lnTo>
                <a:lnTo>
                  <a:pt x="146" y="584"/>
                </a:lnTo>
                <a:lnTo>
                  <a:pt x="146" y="584"/>
                </a:lnTo>
                <a:close/>
                <a:moveTo>
                  <a:pt x="384" y="585"/>
                </a:moveTo>
                <a:lnTo>
                  <a:pt x="384" y="585"/>
                </a:lnTo>
                <a:lnTo>
                  <a:pt x="383" y="579"/>
                </a:lnTo>
                <a:lnTo>
                  <a:pt x="380" y="574"/>
                </a:lnTo>
                <a:lnTo>
                  <a:pt x="380" y="574"/>
                </a:lnTo>
                <a:lnTo>
                  <a:pt x="380" y="582"/>
                </a:lnTo>
                <a:lnTo>
                  <a:pt x="381" y="584"/>
                </a:lnTo>
                <a:lnTo>
                  <a:pt x="384" y="585"/>
                </a:lnTo>
                <a:lnTo>
                  <a:pt x="384" y="585"/>
                </a:lnTo>
                <a:close/>
                <a:moveTo>
                  <a:pt x="329" y="579"/>
                </a:moveTo>
                <a:lnTo>
                  <a:pt x="329" y="579"/>
                </a:lnTo>
                <a:lnTo>
                  <a:pt x="328" y="576"/>
                </a:lnTo>
                <a:lnTo>
                  <a:pt x="325" y="576"/>
                </a:lnTo>
                <a:lnTo>
                  <a:pt x="325" y="576"/>
                </a:lnTo>
                <a:lnTo>
                  <a:pt x="326" y="577"/>
                </a:lnTo>
                <a:lnTo>
                  <a:pt x="326" y="577"/>
                </a:lnTo>
                <a:lnTo>
                  <a:pt x="329" y="579"/>
                </a:lnTo>
                <a:lnTo>
                  <a:pt x="329" y="579"/>
                </a:lnTo>
                <a:close/>
                <a:moveTo>
                  <a:pt x="576" y="585"/>
                </a:moveTo>
                <a:lnTo>
                  <a:pt x="576" y="585"/>
                </a:lnTo>
                <a:lnTo>
                  <a:pt x="579" y="591"/>
                </a:lnTo>
                <a:lnTo>
                  <a:pt x="582" y="596"/>
                </a:lnTo>
                <a:lnTo>
                  <a:pt x="582" y="596"/>
                </a:lnTo>
                <a:lnTo>
                  <a:pt x="585" y="591"/>
                </a:lnTo>
                <a:lnTo>
                  <a:pt x="587" y="587"/>
                </a:lnTo>
                <a:lnTo>
                  <a:pt x="588" y="581"/>
                </a:lnTo>
                <a:lnTo>
                  <a:pt x="592" y="576"/>
                </a:lnTo>
                <a:lnTo>
                  <a:pt x="592" y="576"/>
                </a:lnTo>
                <a:lnTo>
                  <a:pt x="584" y="581"/>
                </a:lnTo>
                <a:lnTo>
                  <a:pt x="576" y="585"/>
                </a:lnTo>
                <a:lnTo>
                  <a:pt x="576" y="585"/>
                </a:lnTo>
                <a:close/>
                <a:moveTo>
                  <a:pt x="640" y="591"/>
                </a:moveTo>
                <a:lnTo>
                  <a:pt x="640" y="591"/>
                </a:lnTo>
                <a:lnTo>
                  <a:pt x="648" y="585"/>
                </a:lnTo>
                <a:lnTo>
                  <a:pt x="651" y="581"/>
                </a:lnTo>
                <a:lnTo>
                  <a:pt x="651" y="579"/>
                </a:lnTo>
                <a:lnTo>
                  <a:pt x="651" y="576"/>
                </a:lnTo>
                <a:lnTo>
                  <a:pt x="651" y="576"/>
                </a:lnTo>
                <a:lnTo>
                  <a:pt x="648" y="579"/>
                </a:lnTo>
                <a:lnTo>
                  <a:pt x="645" y="584"/>
                </a:lnTo>
                <a:lnTo>
                  <a:pt x="640" y="587"/>
                </a:lnTo>
                <a:lnTo>
                  <a:pt x="640" y="591"/>
                </a:lnTo>
                <a:lnTo>
                  <a:pt x="640" y="591"/>
                </a:lnTo>
                <a:close/>
                <a:moveTo>
                  <a:pt x="87" y="581"/>
                </a:moveTo>
                <a:lnTo>
                  <a:pt x="87" y="581"/>
                </a:lnTo>
                <a:lnTo>
                  <a:pt x="84" y="577"/>
                </a:lnTo>
                <a:lnTo>
                  <a:pt x="81" y="576"/>
                </a:lnTo>
                <a:lnTo>
                  <a:pt x="81" y="576"/>
                </a:lnTo>
                <a:lnTo>
                  <a:pt x="82" y="579"/>
                </a:lnTo>
                <a:lnTo>
                  <a:pt x="87" y="581"/>
                </a:lnTo>
                <a:lnTo>
                  <a:pt x="87" y="581"/>
                </a:lnTo>
                <a:close/>
                <a:moveTo>
                  <a:pt x="256" y="577"/>
                </a:moveTo>
                <a:lnTo>
                  <a:pt x="256" y="577"/>
                </a:lnTo>
                <a:lnTo>
                  <a:pt x="258" y="581"/>
                </a:lnTo>
                <a:lnTo>
                  <a:pt x="259" y="584"/>
                </a:lnTo>
                <a:lnTo>
                  <a:pt x="262" y="585"/>
                </a:lnTo>
                <a:lnTo>
                  <a:pt x="265" y="585"/>
                </a:lnTo>
                <a:lnTo>
                  <a:pt x="273" y="587"/>
                </a:lnTo>
                <a:lnTo>
                  <a:pt x="280" y="585"/>
                </a:lnTo>
                <a:lnTo>
                  <a:pt x="280" y="585"/>
                </a:lnTo>
                <a:lnTo>
                  <a:pt x="279" y="577"/>
                </a:lnTo>
                <a:lnTo>
                  <a:pt x="279" y="577"/>
                </a:lnTo>
                <a:lnTo>
                  <a:pt x="268" y="577"/>
                </a:lnTo>
                <a:lnTo>
                  <a:pt x="256" y="577"/>
                </a:lnTo>
                <a:lnTo>
                  <a:pt x="256" y="577"/>
                </a:lnTo>
                <a:close/>
                <a:moveTo>
                  <a:pt x="229" y="582"/>
                </a:moveTo>
                <a:lnTo>
                  <a:pt x="229" y="582"/>
                </a:lnTo>
                <a:lnTo>
                  <a:pt x="233" y="585"/>
                </a:lnTo>
                <a:lnTo>
                  <a:pt x="239" y="587"/>
                </a:lnTo>
                <a:lnTo>
                  <a:pt x="252" y="588"/>
                </a:lnTo>
                <a:lnTo>
                  <a:pt x="252" y="588"/>
                </a:lnTo>
                <a:lnTo>
                  <a:pt x="252" y="582"/>
                </a:lnTo>
                <a:lnTo>
                  <a:pt x="252" y="579"/>
                </a:lnTo>
                <a:lnTo>
                  <a:pt x="250" y="577"/>
                </a:lnTo>
                <a:lnTo>
                  <a:pt x="250" y="577"/>
                </a:lnTo>
                <a:lnTo>
                  <a:pt x="247" y="579"/>
                </a:lnTo>
                <a:lnTo>
                  <a:pt x="244" y="577"/>
                </a:lnTo>
                <a:lnTo>
                  <a:pt x="244" y="577"/>
                </a:lnTo>
                <a:lnTo>
                  <a:pt x="242" y="577"/>
                </a:lnTo>
                <a:lnTo>
                  <a:pt x="241" y="579"/>
                </a:lnTo>
                <a:lnTo>
                  <a:pt x="236" y="579"/>
                </a:lnTo>
                <a:lnTo>
                  <a:pt x="232" y="581"/>
                </a:lnTo>
                <a:lnTo>
                  <a:pt x="229" y="582"/>
                </a:lnTo>
                <a:lnTo>
                  <a:pt x="229" y="582"/>
                </a:lnTo>
                <a:close/>
                <a:moveTo>
                  <a:pt x="105" y="582"/>
                </a:moveTo>
                <a:lnTo>
                  <a:pt x="105" y="582"/>
                </a:lnTo>
                <a:lnTo>
                  <a:pt x="102" y="579"/>
                </a:lnTo>
                <a:lnTo>
                  <a:pt x="101" y="577"/>
                </a:lnTo>
                <a:lnTo>
                  <a:pt x="99" y="579"/>
                </a:lnTo>
                <a:lnTo>
                  <a:pt x="99" y="579"/>
                </a:lnTo>
                <a:lnTo>
                  <a:pt x="102" y="582"/>
                </a:lnTo>
                <a:lnTo>
                  <a:pt x="104" y="582"/>
                </a:lnTo>
                <a:lnTo>
                  <a:pt x="105" y="582"/>
                </a:lnTo>
                <a:lnTo>
                  <a:pt x="105" y="582"/>
                </a:lnTo>
                <a:close/>
                <a:moveTo>
                  <a:pt x="285" y="584"/>
                </a:moveTo>
                <a:lnTo>
                  <a:pt x="285" y="584"/>
                </a:lnTo>
                <a:lnTo>
                  <a:pt x="288" y="584"/>
                </a:lnTo>
                <a:lnTo>
                  <a:pt x="291" y="582"/>
                </a:lnTo>
                <a:lnTo>
                  <a:pt x="291" y="582"/>
                </a:lnTo>
                <a:lnTo>
                  <a:pt x="290" y="581"/>
                </a:lnTo>
                <a:lnTo>
                  <a:pt x="288" y="577"/>
                </a:lnTo>
                <a:lnTo>
                  <a:pt x="288" y="577"/>
                </a:lnTo>
                <a:lnTo>
                  <a:pt x="285" y="577"/>
                </a:lnTo>
                <a:lnTo>
                  <a:pt x="285" y="577"/>
                </a:lnTo>
                <a:lnTo>
                  <a:pt x="285" y="584"/>
                </a:lnTo>
                <a:lnTo>
                  <a:pt x="285" y="584"/>
                </a:lnTo>
                <a:close/>
                <a:moveTo>
                  <a:pt x="534" y="585"/>
                </a:moveTo>
                <a:lnTo>
                  <a:pt x="534" y="585"/>
                </a:lnTo>
                <a:lnTo>
                  <a:pt x="535" y="585"/>
                </a:lnTo>
                <a:lnTo>
                  <a:pt x="538" y="584"/>
                </a:lnTo>
                <a:lnTo>
                  <a:pt x="541" y="582"/>
                </a:lnTo>
                <a:lnTo>
                  <a:pt x="541" y="582"/>
                </a:lnTo>
                <a:lnTo>
                  <a:pt x="540" y="579"/>
                </a:lnTo>
                <a:lnTo>
                  <a:pt x="538" y="579"/>
                </a:lnTo>
                <a:lnTo>
                  <a:pt x="534" y="577"/>
                </a:lnTo>
                <a:lnTo>
                  <a:pt x="534" y="577"/>
                </a:lnTo>
                <a:lnTo>
                  <a:pt x="534" y="581"/>
                </a:lnTo>
                <a:lnTo>
                  <a:pt x="534" y="585"/>
                </a:lnTo>
                <a:lnTo>
                  <a:pt x="534" y="585"/>
                </a:lnTo>
                <a:close/>
                <a:moveTo>
                  <a:pt x="733" y="587"/>
                </a:moveTo>
                <a:lnTo>
                  <a:pt x="733" y="587"/>
                </a:lnTo>
                <a:lnTo>
                  <a:pt x="736" y="587"/>
                </a:lnTo>
                <a:lnTo>
                  <a:pt x="739" y="584"/>
                </a:lnTo>
                <a:lnTo>
                  <a:pt x="742" y="581"/>
                </a:lnTo>
                <a:lnTo>
                  <a:pt x="742" y="581"/>
                </a:lnTo>
                <a:lnTo>
                  <a:pt x="741" y="579"/>
                </a:lnTo>
                <a:lnTo>
                  <a:pt x="741" y="579"/>
                </a:lnTo>
                <a:lnTo>
                  <a:pt x="736" y="582"/>
                </a:lnTo>
                <a:lnTo>
                  <a:pt x="735" y="584"/>
                </a:lnTo>
                <a:lnTo>
                  <a:pt x="733" y="587"/>
                </a:lnTo>
                <a:lnTo>
                  <a:pt x="733" y="587"/>
                </a:lnTo>
                <a:close/>
                <a:moveTo>
                  <a:pt x="602" y="594"/>
                </a:moveTo>
                <a:lnTo>
                  <a:pt x="602" y="594"/>
                </a:lnTo>
                <a:lnTo>
                  <a:pt x="605" y="593"/>
                </a:lnTo>
                <a:lnTo>
                  <a:pt x="607" y="591"/>
                </a:lnTo>
                <a:lnTo>
                  <a:pt x="607" y="591"/>
                </a:lnTo>
                <a:lnTo>
                  <a:pt x="604" y="584"/>
                </a:lnTo>
                <a:lnTo>
                  <a:pt x="602" y="581"/>
                </a:lnTo>
                <a:lnTo>
                  <a:pt x="599" y="579"/>
                </a:lnTo>
                <a:lnTo>
                  <a:pt x="599" y="579"/>
                </a:lnTo>
                <a:lnTo>
                  <a:pt x="601" y="588"/>
                </a:lnTo>
                <a:lnTo>
                  <a:pt x="602" y="594"/>
                </a:lnTo>
                <a:lnTo>
                  <a:pt x="602" y="594"/>
                </a:lnTo>
                <a:close/>
                <a:moveTo>
                  <a:pt x="134" y="594"/>
                </a:moveTo>
                <a:lnTo>
                  <a:pt x="134" y="594"/>
                </a:lnTo>
                <a:lnTo>
                  <a:pt x="137" y="597"/>
                </a:lnTo>
                <a:lnTo>
                  <a:pt x="140" y="602"/>
                </a:lnTo>
                <a:lnTo>
                  <a:pt x="143" y="606"/>
                </a:lnTo>
                <a:lnTo>
                  <a:pt x="148" y="610"/>
                </a:lnTo>
                <a:lnTo>
                  <a:pt x="148" y="610"/>
                </a:lnTo>
                <a:lnTo>
                  <a:pt x="149" y="605"/>
                </a:lnTo>
                <a:lnTo>
                  <a:pt x="149" y="600"/>
                </a:lnTo>
                <a:lnTo>
                  <a:pt x="149" y="600"/>
                </a:lnTo>
                <a:lnTo>
                  <a:pt x="137" y="581"/>
                </a:lnTo>
                <a:lnTo>
                  <a:pt x="137" y="581"/>
                </a:lnTo>
                <a:lnTo>
                  <a:pt x="136" y="587"/>
                </a:lnTo>
                <a:lnTo>
                  <a:pt x="134" y="594"/>
                </a:lnTo>
                <a:lnTo>
                  <a:pt x="134" y="594"/>
                </a:lnTo>
                <a:close/>
                <a:moveTo>
                  <a:pt x="303" y="581"/>
                </a:moveTo>
                <a:lnTo>
                  <a:pt x="303" y="581"/>
                </a:lnTo>
                <a:lnTo>
                  <a:pt x="299" y="581"/>
                </a:lnTo>
                <a:lnTo>
                  <a:pt x="296" y="581"/>
                </a:lnTo>
                <a:lnTo>
                  <a:pt x="294" y="581"/>
                </a:lnTo>
                <a:lnTo>
                  <a:pt x="294" y="581"/>
                </a:lnTo>
                <a:lnTo>
                  <a:pt x="296" y="582"/>
                </a:lnTo>
                <a:lnTo>
                  <a:pt x="299" y="584"/>
                </a:lnTo>
                <a:lnTo>
                  <a:pt x="302" y="582"/>
                </a:lnTo>
                <a:lnTo>
                  <a:pt x="303" y="581"/>
                </a:lnTo>
                <a:lnTo>
                  <a:pt x="303" y="581"/>
                </a:lnTo>
                <a:close/>
                <a:moveTo>
                  <a:pt x="494" y="587"/>
                </a:moveTo>
                <a:lnTo>
                  <a:pt x="494" y="587"/>
                </a:lnTo>
                <a:lnTo>
                  <a:pt x="495" y="587"/>
                </a:lnTo>
                <a:lnTo>
                  <a:pt x="497" y="585"/>
                </a:lnTo>
                <a:lnTo>
                  <a:pt x="497" y="585"/>
                </a:lnTo>
                <a:lnTo>
                  <a:pt x="497" y="582"/>
                </a:lnTo>
                <a:lnTo>
                  <a:pt x="495" y="581"/>
                </a:lnTo>
                <a:lnTo>
                  <a:pt x="494" y="581"/>
                </a:lnTo>
                <a:lnTo>
                  <a:pt x="494" y="581"/>
                </a:lnTo>
                <a:lnTo>
                  <a:pt x="492" y="582"/>
                </a:lnTo>
                <a:lnTo>
                  <a:pt x="492" y="584"/>
                </a:lnTo>
                <a:lnTo>
                  <a:pt x="494" y="585"/>
                </a:lnTo>
                <a:lnTo>
                  <a:pt x="494" y="587"/>
                </a:lnTo>
                <a:lnTo>
                  <a:pt x="494" y="587"/>
                </a:lnTo>
                <a:close/>
                <a:moveTo>
                  <a:pt x="546" y="582"/>
                </a:moveTo>
                <a:lnTo>
                  <a:pt x="546" y="582"/>
                </a:lnTo>
                <a:lnTo>
                  <a:pt x="547" y="588"/>
                </a:lnTo>
                <a:lnTo>
                  <a:pt x="547" y="590"/>
                </a:lnTo>
                <a:lnTo>
                  <a:pt x="549" y="593"/>
                </a:lnTo>
                <a:lnTo>
                  <a:pt x="549" y="593"/>
                </a:lnTo>
                <a:lnTo>
                  <a:pt x="552" y="591"/>
                </a:lnTo>
                <a:lnTo>
                  <a:pt x="553" y="590"/>
                </a:lnTo>
                <a:lnTo>
                  <a:pt x="558" y="584"/>
                </a:lnTo>
                <a:lnTo>
                  <a:pt x="558" y="584"/>
                </a:lnTo>
                <a:lnTo>
                  <a:pt x="555" y="582"/>
                </a:lnTo>
                <a:lnTo>
                  <a:pt x="552" y="582"/>
                </a:lnTo>
                <a:lnTo>
                  <a:pt x="549" y="582"/>
                </a:lnTo>
                <a:lnTo>
                  <a:pt x="546" y="582"/>
                </a:lnTo>
                <a:lnTo>
                  <a:pt x="546" y="582"/>
                </a:lnTo>
                <a:close/>
                <a:moveTo>
                  <a:pt x="701" y="593"/>
                </a:moveTo>
                <a:lnTo>
                  <a:pt x="701" y="593"/>
                </a:lnTo>
                <a:lnTo>
                  <a:pt x="703" y="593"/>
                </a:lnTo>
                <a:lnTo>
                  <a:pt x="703" y="593"/>
                </a:lnTo>
                <a:lnTo>
                  <a:pt x="706" y="594"/>
                </a:lnTo>
                <a:lnTo>
                  <a:pt x="706" y="594"/>
                </a:lnTo>
                <a:lnTo>
                  <a:pt x="709" y="588"/>
                </a:lnTo>
                <a:lnTo>
                  <a:pt x="710" y="585"/>
                </a:lnTo>
                <a:lnTo>
                  <a:pt x="709" y="582"/>
                </a:lnTo>
                <a:lnTo>
                  <a:pt x="709" y="582"/>
                </a:lnTo>
                <a:lnTo>
                  <a:pt x="704" y="587"/>
                </a:lnTo>
                <a:lnTo>
                  <a:pt x="703" y="588"/>
                </a:lnTo>
                <a:lnTo>
                  <a:pt x="701" y="593"/>
                </a:lnTo>
                <a:lnTo>
                  <a:pt x="701" y="593"/>
                </a:lnTo>
                <a:close/>
                <a:moveTo>
                  <a:pt x="460" y="602"/>
                </a:moveTo>
                <a:lnTo>
                  <a:pt x="460" y="602"/>
                </a:lnTo>
                <a:lnTo>
                  <a:pt x="459" y="603"/>
                </a:lnTo>
                <a:lnTo>
                  <a:pt x="456" y="606"/>
                </a:lnTo>
                <a:lnTo>
                  <a:pt x="456" y="606"/>
                </a:lnTo>
                <a:lnTo>
                  <a:pt x="460" y="617"/>
                </a:lnTo>
                <a:lnTo>
                  <a:pt x="463" y="622"/>
                </a:lnTo>
                <a:lnTo>
                  <a:pt x="466" y="626"/>
                </a:lnTo>
                <a:lnTo>
                  <a:pt x="466" y="626"/>
                </a:lnTo>
                <a:lnTo>
                  <a:pt x="468" y="619"/>
                </a:lnTo>
                <a:lnTo>
                  <a:pt x="470" y="611"/>
                </a:lnTo>
                <a:lnTo>
                  <a:pt x="470" y="603"/>
                </a:lnTo>
                <a:lnTo>
                  <a:pt x="468" y="597"/>
                </a:lnTo>
                <a:lnTo>
                  <a:pt x="465" y="591"/>
                </a:lnTo>
                <a:lnTo>
                  <a:pt x="460" y="587"/>
                </a:lnTo>
                <a:lnTo>
                  <a:pt x="454" y="584"/>
                </a:lnTo>
                <a:lnTo>
                  <a:pt x="447" y="582"/>
                </a:lnTo>
                <a:lnTo>
                  <a:pt x="447" y="582"/>
                </a:lnTo>
                <a:lnTo>
                  <a:pt x="448" y="585"/>
                </a:lnTo>
                <a:lnTo>
                  <a:pt x="450" y="588"/>
                </a:lnTo>
                <a:lnTo>
                  <a:pt x="454" y="591"/>
                </a:lnTo>
                <a:lnTo>
                  <a:pt x="459" y="594"/>
                </a:lnTo>
                <a:lnTo>
                  <a:pt x="460" y="597"/>
                </a:lnTo>
                <a:lnTo>
                  <a:pt x="460" y="602"/>
                </a:lnTo>
                <a:lnTo>
                  <a:pt x="460" y="602"/>
                </a:lnTo>
                <a:close/>
                <a:moveTo>
                  <a:pt x="357" y="585"/>
                </a:moveTo>
                <a:lnTo>
                  <a:pt x="357" y="585"/>
                </a:lnTo>
                <a:lnTo>
                  <a:pt x="360" y="587"/>
                </a:lnTo>
                <a:lnTo>
                  <a:pt x="364" y="587"/>
                </a:lnTo>
                <a:lnTo>
                  <a:pt x="369" y="587"/>
                </a:lnTo>
                <a:lnTo>
                  <a:pt x="370" y="585"/>
                </a:lnTo>
                <a:lnTo>
                  <a:pt x="370" y="585"/>
                </a:lnTo>
                <a:lnTo>
                  <a:pt x="364" y="584"/>
                </a:lnTo>
                <a:lnTo>
                  <a:pt x="360" y="584"/>
                </a:lnTo>
                <a:lnTo>
                  <a:pt x="357" y="585"/>
                </a:lnTo>
                <a:lnTo>
                  <a:pt x="357" y="585"/>
                </a:lnTo>
                <a:close/>
                <a:moveTo>
                  <a:pt x="328" y="590"/>
                </a:moveTo>
                <a:lnTo>
                  <a:pt x="328" y="590"/>
                </a:lnTo>
                <a:lnTo>
                  <a:pt x="343" y="588"/>
                </a:lnTo>
                <a:lnTo>
                  <a:pt x="343" y="588"/>
                </a:lnTo>
                <a:lnTo>
                  <a:pt x="340" y="587"/>
                </a:lnTo>
                <a:lnTo>
                  <a:pt x="337" y="585"/>
                </a:lnTo>
                <a:lnTo>
                  <a:pt x="328" y="584"/>
                </a:lnTo>
                <a:lnTo>
                  <a:pt x="328" y="584"/>
                </a:lnTo>
                <a:lnTo>
                  <a:pt x="328" y="585"/>
                </a:lnTo>
                <a:lnTo>
                  <a:pt x="328" y="590"/>
                </a:lnTo>
                <a:lnTo>
                  <a:pt x="328" y="590"/>
                </a:lnTo>
                <a:close/>
                <a:moveTo>
                  <a:pt x="485" y="584"/>
                </a:moveTo>
                <a:lnTo>
                  <a:pt x="485" y="584"/>
                </a:lnTo>
                <a:lnTo>
                  <a:pt x="485" y="587"/>
                </a:lnTo>
                <a:lnTo>
                  <a:pt x="486" y="590"/>
                </a:lnTo>
                <a:lnTo>
                  <a:pt x="488" y="593"/>
                </a:lnTo>
                <a:lnTo>
                  <a:pt x="491" y="594"/>
                </a:lnTo>
                <a:lnTo>
                  <a:pt x="491" y="594"/>
                </a:lnTo>
                <a:lnTo>
                  <a:pt x="491" y="591"/>
                </a:lnTo>
                <a:lnTo>
                  <a:pt x="489" y="588"/>
                </a:lnTo>
                <a:lnTo>
                  <a:pt x="488" y="585"/>
                </a:lnTo>
                <a:lnTo>
                  <a:pt x="485" y="584"/>
                </a:lnTo>
                <a:lnTo>
                  <a:pt x="485" y="584"/>
                </a:lnTo>
                <a:close/>
                <a:moveTo>
                  <a:pt x="561" y="587"/>
                </a:moveTo>
                <a:lnTo>
                  <a:pt x="561" y="587"/>
                </a:lnTo>
                <a:lnTo>
                  <a:pt x="564" y="585"/>
                </a:lnTo>
                <a:lnTo>
                  <a:pt x="564" y="585"/>
                </a:lnTo>
                <a:lnTo>
                  <a:pt x="564" y="584"/>
                </a:lnTo>
                <a:lnTo>
                  <a:pt x="564" y="584"/>
                </a:lnTo>
                <a:lnTo>
                  <a:pt x="563" y="585"/>
                </a:lnTo>
                <a:lnTo>
                  <a:pt x="561" y="587"/>
                </a:lnTo>
                <a:lnTo>
                  <a:pt x="561" y="587"/>
                </a:lnTo>
                <a:close/>
                <a:moveTo>
                  <a:pt x="195" y="591"/>
                </a:moveTo>
                <a:lnTo>
                  <a:pt x="195" y="591"/>
                </a:lnTo>
                <a:lnTo>
                  <a:pt x="218" y="590"/>
                </a:lnTo>
                <a:lnTo>
                  <a:pt x="218" y="590"/>
                </a:lnTo>
                <a:lnTo>
                  <a:pt x="216" y="587"/>
                </a:lnTo>
                <a:lnTo>
                  <a:pt x="215" y="584"/>
                </a:lnTo>
                <a:lnTo>
                  <a:pt x="215" y="584"/>
                </a:lnTo>
                <a:lnTo>
                  <a:pt x="204" y="585"/>
                </a:lnTo>
                <a:lnTo>
                  <a:pt x="200" y="588"/>
                </a:lnTo>
                <a:lnTo>
                  <a:pt x="195" y="591"/>
                </a:lnTo>
                <a:lnTo>
                  <a:pt x="195" y="591"/>
                </a:lnTo>
                <a:close/>
                <a:moveTo>
                  <a:pt x="299" y="587"/>
                </a:moveTo>
                <a:lnTo>
                  <a:pt x="299" y="587"/>
                </a:lnTo>
                <a:lnTo>
                  <a:pt x="300" y="588"/>
                </a:lnTo>
                <a:lnTo>
                  <a:pt x="303" y="590"/>
                </a:lnTo>
                <a:lnTo>
                  <a:pt x="309" y="591"/>
                </a:lnTo>
                <a:lnTo>
                  <a:pt x="323" y="590"/>
                </a:lnTo>
                <a:lnTo>
                  <a:pt x="323" y="590"/>
                </a:lnTo>
                <a:lnTo>
                  <a:pt x="322" y="587"/>
                </a:lnTo>
                <a:lnTo>
                  <a:pt x="322" y="584"/>
                </a:lnTo>
                <a:lnTo>
                  <a:pt x="322" y="584"/>
                </a:lnTo>
                <a:lnTo>
                  <a:pt x="299" y="587"/>
                </a:lnTo>
                <a:lnTo>
                  <a:pt x="299" y="587"/>
                </a:lnTo>
                <a:close/>
                <a:moveTo>
                  <a:pt x="653" y="593"/>
                </a:moveTo>
                <a:lnTo>
                  <a:pt x="653" y="593"/>
                </a:lnTo>
                <a:lnTo>
                  <a:pt x="657" y="590"/>
                </a:lnTo>
                <a:lnTo>
                  <a:pt x="659" y="588"/>
                </a:lnTo>
                <a:lnTo>
                  <a:pt x="660" y="585"/>
                </a:lnTo>
                <a:lnTo>
                  <a:pt x="660" y="585"/>
                </a:lnTo>
                <a:lnTo>
                  <a:pt x="657" y="587"/>
                </a:lnTo>
                <a:lnTo>
                  <a:pt x="654" y="588"/>
                </a:lnTo>
                <a:lnTo>
                  <a:pt x="653" y="591"/>
                </a:lnTo>
                <a:lnTo>
                  <a:pt x="653" y="593"/>
                </a:lnTo>
                <a:lnTo>
                  <a:pt x="653" y="593"/>
                </a:lnTo>
                <a:close/>
                <a:moveTo>
                  <a:pt x="410" y="587"/>
                </a:moveTo>
                <a:lnTo>
                  <a:pt x="410" y="587"/>
                </a:lnTo>
                <a:lnTo>
                  <a:pt x="413" y="596"/>
                </a:lnTo>
                <a:lnTo>
                  <a:pt x="418" y="605"/>
                </a:lnTo>
                <a:lnTo>
                  <a:pt x="418" y="605"/>
                </a:lnTo>
                <a:lnTo>
                  <a:pt x="415" y="596"/>
                </a:lnTo>
                <a:lnTo>
                  <a:pt x="413" y="587"/>
                </a:lnTo>
                <a:lnTo>
                  <a:pt x="413" y="587"/>
                </a:lnTo>
                <a:lnTo>
                  <a:pt x="412" y="587"/>
                </a:lnTo>
                <a:lnTo>
                  <a:pt x="410" y="587"/>
                </a:lnTo>
                <a:lnTo>
                  <a:pt x="410" y="587"/>
                </a:lnTo>
                <a:close/>
                <a:moveTo>
                  <a:pt x="541" y="587"/>
                </a:moveTo>
                <a:lnTo>
                  <a:pt x="541" y="587"/>
                </a:lnTo>
                <a:lnTo>
                  <a:pt x="538" y="588"/>
                </a:lnTo>
                <a:lnTo>
                  <a:pt x="535" y="590"/>
                </a:lnTo>
                <a:lnTo>
                  <a:pt x="535" y="590"/>
                </a:lnTo>
                <a:lnTo>
                  <a:pt x="537" y="594"/>
                </a:lnTo>
                <a:lnTo>
                  <a:pt x="538" y="597"/>
                </a:lnTo>
                <a:lnTo>
                  <a:pt x="538" y="597"/>
                </a:lnTo>
                <a:lnTo>
                  <a:pt x="541" y="597"/>
                </a:lnTo>
                <a:lnTo>
                  <a:pt x="543" y="597"/>
                </a:lnTo>
                <a:lnTo>
                  <a:pt x="544" y="594"/>
                </a:lnTo>
                <a:lnTo>
                  <a:pt x="543" y="590"/>
                </a:lnTo>
                <a:lnTo>
                  <a:pt x="541" y="587"/>
                </a:lnTo>
                <a:lnTo>
                  <a:pt x="541" y="587"/>
                </a:lnTo>
                <a:close/>
                <a:moveTo>
                  <a:pt x="587" y="605"/>
                </a:moveTo>
                <a:lnTo>
                  <a:pt x="587" y="605"/>
                </a:lnTo>
                <a:lnTo>
                  <a:pt x="599" y="600"/>
                </a:lnTo>
                <a:lnTo>
                  <a:pt x="599" y="600"/>
                </a:lnTo>
                <a:lnTo>
                  <a:pt x="598" y="596"/>
                </a:lnTo>
                <a:lnTo>
                  <a:pt x="598" y="593"/>
                </a:lnTo>
                <a:lnTo>
                  <a:pt x="595" y="587"/>
                </a:lnTo>
                <a:lnTo>
                  <a:pt x="595" y="587"/>
                </a:lnTo>
                <a:lnTo>
                  <a:pt x="590" y="596"/>
                </a:lnTo>
                <a:lnTo>
                  <a:pt x="587" y="605"/>
                </a:lnTo>
                <a:lnTo>
                  <a:pt x="587" y="605"/>
                </a:lnTo>
                <a:close/>
                <a:moveTo>
                  <a:pt x="393" y="590"/>
                </a:moveTo>
                <a:lnTo>
                  <a:pt x="393" y="590"/>
                </a:lnTo>
                <a:lnTo>
                  <a:pt x="396" y="596"/>
                </a:lnTo>
                <a:lnTo>
                  <a:pt x="401" y="603"/>
                </a:lnTo>
                <a:lnTo>
                  <a:pt x="406" y="610"/>
                </a:lnTo>
                <a:lnTo>
                  <a:pt x="407" y="611"/>
                </a:lnTo>
                <a:lnTo>
                  <a:pt x="412" y="611"/>
                </a:lnTo>
                <a:lnTo>
                  <a:pt x="412" y="611"/>
                </a:lnTo>
                <a:lnTo>
                  <a:pt x="404" y="600"/>
                </a:lnTo>
                <a:lnTo>
                  <a:pt x="398" y="588"/>
                </a:lnTo>
                <a:lnTo>
                  <a:pt x="398" y="588"/>
                </a:lnTo>
                <a:lnTo>
                  <a:pt x="395" y="588"/>
                </a:lnTo>
                <a:lnTo>
                  <a:pt x="393" y="588"/>
                </a:lnTo>
                <a:lnTo>
                  <a:pt x="393" y="590"/>
                </a:lnTo>
                <a:lnTo>
                  <a:pt x="393" y="590"/>
                </a:lnTo>
                <a:close/>
                <a:moveTo>
                  <a:pt x="572" y="588"/>
                </a:moveTo>
                <a:lnTo>
                  <a:pt x="572" y="588"/>
                </a:lnTo>
                <a:lnTo>
                  <a:pt x="567" y="594"/>
                </a:lnTo>
                <a:lnTo>
                  <a:pt x="564" y="602"/>
                </a:lnTo>
                <a:lnTo>
                  <a:pt x="561" y="620"/>
                </a:lnTo>
                <a:lnTo>
                  <a:pt x="561" y="620"/>
                </a:lnTo>
                <a:lnTo>
                  <a:pt x="567" y="619"/>
                </a:lnTo>
                <a:lnTo>
                  <a:pt x="570" y="616"/>
                </a:lnTo>
                <a:lnTo>
                  <a:pt x="573" y="611"/>
                </a:lnTo>
                <a:lnTo>
                  <a:pt x="576" y="606"/>
                </a:lnTo>
                <a:lnTo>
                  <a:pt x="578" y="602"/>
                </a:lnTo>
                <a:lnTo>
                  <a:pt x="576" y="597"/>
                </a:lnTo>
                <a:lnTo>
                  <a:pt x="575" y="593"/>
                </a:lnTo>
                <a:lnTo>
                  <a:pt x="572" y="588"/>
                </a:lnTo>
                <a:lnTo>
                  <a:pt x="572" y="588"/>
                </a:lnTo>
                <a:close/>
                <a:moveTo>
                  <a:pt x="389" y="599"/>
                </a:moveTo>
                <a:lnTo>
                  <a:pt x="389" y="599"/>
                </a:lnTo>
                <a:lnTo>
                  <a:pt x="390" y="600"/>
                </a:lnTo>
                <a:lnTo>
                  <a:pt x="393" y="602"/>
                </a:lnTo>
                <a:lnTo>
                  <a:pt x="393" y="602"/>
                </a:lnTo>
                <a:lnTo>
                  <a:pt x="390" y="594"/>
                </a:lnTo>
                <a:lnTo>
                  <a:pt x="387" y="591"/>
                </a:lnTo>
                <a:lnTo>
                  <a:pt x="384" y="590"/>
                </a:lnTo>
                <a:lnTo>
                  <a:pt x="384" y="590"/>
                </a:lnTo>
                <a:lnTo>
                  <a:pt x="387" y="594"/>
                </a:lnTo>
                <a:lnTo>
                  <a:pt x="389" y="596"/>
                </a:lnTo>
                <a:lnTo>
                  <a:pt x="389" y="599"/>
                </a:lnTo>
                <a:lnTo>
                  <a:pt x="389" y="599"/>
                </a:lnTo>
                <a:close/>
                <a:moveTo>
                  <a:pt x="433" y="599"/>
                </a:moveTo>
                <a:lnTo>
                  <a:pt x="433" y="599"/>
                </a:lnTo>
                <a:lnTo>
                  <a:pt x="430" y="593"/>
                </a:lnTo>
                <a:lnTo>
                  <a:pt x="428" y="591"/>
                </a:lnTo>
                <a:lnTo>
                  <a:pt x="425" y="590"/>
                </a:lnTo>
                <a:lnTo>
                  <a:pt x="425" y="590"/>
                </a:lnTo>
                <a:lnTo>
                  <a:pt x="427" y="591"/>
                </a:lnTo>
                <a:lnTo>
                  <a:pt x="428" y="594"/>
                </a:lnTo>
                <a:lnTo>
                  <a:pt x="433" y="599"/>
                </a:lnTo>
                <a:lnTo>
                  <a:pt x="433" y="599"/>
                </a:lnTo>
                <a:close/>
                <a:moveTo>
                  <a:pt x="434" y="591"/>
                </a:moveTo>
                <a:lnTo>
                  <a:pt x="434" y="591"/>
                </a:lnTo>
                <a:lnTo>
                  <a:pt x="438" y="594"/>
                </a:lnTo>
                <a:lnTo>
                  <a:pt x="439" y="600"/>
                </a:lnTo>
                <a:lnTo>
                  <a:pt x="441" y="603"/>
                </a:lnTo>
                <a:lnTo>
                  <a:pt x="442" y="605"/>
                </a:lnTo>
                <a:lnTo>
                  <a:pt x="445" y="606"/>
                </a:lnTo>
                <a:lnTo>
                  <a:pt x="445" y="606"/>
                </a:lnTo>
                <a:lnTo>
                  <a:pt x="442" y="597"/>
                </a:lnTo>
                <a:lnTo>
                  <a:pt x="436" y="590"/>
                </a:lnTo>
                <a:lnTo>
                  <a:pt x="436" y="590"/>
                </a:lnTo>
                <a:lnTo>
                  <a:pt x="436" y="590"/>
                </a:lnTo>
                <a:lnTo>
                  <a:pt x="434" y="591"/>
                </a:lnTo>
                <a:lnTo>
                  <a:pt x="434" y="591"/>
                </a:lnTo>
                <a:close/>
                <a:moveTo>
                  <a:pt x="500" y="603"/>
                </a:moveTo>
                <a:lnTo>
                  <a:pt x="500" y="603"/>
                </a:lnTo>
                <a:lnTo>
                  <a:pt x="503" y="602"/>
                </a:lnTo>
                <a:lnTo>
                  <a:pt x="503" y="602"/>
                </a:lnTo>
                <a:lnTo>
                  <a:pt x="502" y="594"/>
                </a:lnTo>
                <a:lnTo>
                  <a:pt x="500" y="591"/>
                </a:lnTo>
                <a:lnTo>
                  <a:pt x="499" y="590"/>
                </a:lnTo>
                <a:lnTo>
                  <a:pt x="499" y="590"/>
                </a:lnTo>
                <a:lnTo>
                  <a:pt x="497" y="593"/>
                </a:lnTo>
                <a:lnTo>
                  <a:pt x="497" y="596"/>
                </a:lnTo>
                <a:lnTo>
                  <a:pt x="500" y="603"/>
                </a:lnTo>
                <a:lnTo>
                  <a:pt x="500" y="603"/>
                </a:lnTo>
                <a:close/>
                <a:moveTo>
                  <a:pt x="372" y="591"/>
                </a:moveTo>
                <a:lnTo>
                  <a:pt x="372" y="591"/>
                </a:lnTo>
                <a:lnTo>
                  <a:pt x="378" y="594"/>
                </a:lnTo>
                <a:lnTo>
                  <a:pt x="378" y="594"/>
                </a:lnTo>
                <a:lnTo>
                  <a:pt x="378" y="593"/>
                </a:lnTo>
                <a:lnTo>
                  <a:pt x="378" y="591"/>
                </a:lnTo>
                <a:lnTo>
                  <a:pt x="377" y="590"/>
                </a:lnTo>
                <a:lnTo>
                  <a:pt x="377" y="590"/>
                </a:lnTo>
                <a:lnTo>
                  <a:pt x="373" y="590"/>
                </a:lnTo>
                <a:lnTo>
                  <a:pt x="372" y="590"/>
                </a:lnTo>
                <a:lnTo>
                  <a:pt x="372" y="591"/>
                </a:lnTo>
                <a:lnTo>
                  <a:pt x="372" y="591"/>
                </a:lnTo>
                <a:close/>
                <a:moveTo>
                  <a:pt x="117" y="596"/>
                </a:moveTo>
                <a:lnTo>
                  <a:pt x="117" y="596"/>
                </a:lnTo>
                <a:lnTo>
                  <a:pt x="117" y="593"/>
                </a:lnTo>
                <a:lnTo>
                  <a:pt x="116" y="593"/>
                </a:lnTo>
                <a:lnTo>
                  <a:pt x="110" y="591"/>
                </a:lnTo>
                <a:lnTo>
                  <a:pt x="110" y="591"/>
                </a:lnTo>
                <a:lnTo>
                  <a:pt x="113" y="594"/>
                </a:lnTo>
                <a:lnTo>
                  <a:pt x="117" y="596"/>
                </a:lnTo>
                <a:lnTo>
                  <a:pt x="117" y="596"/>
                </a:lnTo>
                <a:close/>
                <a:moveTo>
                  <a:pt x="152" y="597"/>
                </a:moveTo>
                <a:lnTo>
                  <a:pt x="152" y="597"/>
                </a:lnTo>
                <a:lnTo>
                  <a:pt x="157" y="596"/>
                </a:lnTo>
                <a:lnTo>
                  <a:pt x="160" y="596"/>
                </a:lnTo>
                <a:lnTo>
                  <a:pt x="160" y="593"/>
                </a:lnTo>
                <a:lnTo>
                  <a:pt x="160" y="593"/>
                </a:lnTo>
                <a:lnTo>
                  <a:pt x="155" y="591"/>
                </a:lnTo>
                <a:lnTo>
                  <a:pt x="149" y="591"/>
                </a:lnTo>
                <a:lnTo>
                  <a:pt x="149" y="591"/>
                </a:lnTo>
                <a:lnTo>
                  <a:pt x="151" y="594"/>
                </a:lnTo>
                <a:lnTo>
                  <a:pt x="152" y="597"/>
                </a:lnTo>
                <a:lnTo>
                  <a:pt x="152" y="597"/>
                </a:lnTo>
                <a:close/>
                <a:moveTo>
                  <a:pt x="482" y="596"/>
                </a:moveTo>
                <a:lnTo>
                  <a:pt x="482" y="596"/>
                </a:lnTo>
                <a:lnTo>
                  <a:pt x="480" y="594"/>
                </a:lnTo>
                <a:lnTo>
                  <a:pt x="480" y="591"/>
                </a:lnTo>
                <a:lnTo>
                  <a:pt x="480" y="591"/>
                </a:lnTo>
                <a:lnTo>
                  <a:pt x="479" y="591"/>
                </a:lnTo>
                <a:lnTo>
                  <a:pt x="479" y="591"/>
                </a:lnTo>
                <a:lnTo>
                  <a:pt x="479" y="594"/>
                </a:lnTo>
                <a:lnTo>
                  <a:pt x="482" y="596"/>
                </a:lnTo>
                <a:lnTo>
                  <a:pt x="482" y="596"/>
                </a:lnTo>
                <a:close/>
                <a:moveTo>
                  <a:pt x="166" y="594"/>
                </a:moveTo>
                <a:lnTo>
                  <a:pt x="166" y="594"/>
                </a:lnTo>
                <a:lnTo>
                  <a:pt x="171" y="596"/>
                </a:lnTo>
                <a:lnTo>
                  <a:pt x="174" y="596"/>
                </a:lnTo>
                <a:lnTo>
                  <a:pt x="175" y="594"/>
                </a:lnTo>
                <a:lnTo>
                  <a:pt x="175" y="594"/>
                </a:lnTo>
                <a:lnTo>
                  <a:pt x="169" y="593"/>
                </a:lnTo>
                <a:lnTo>
                  <a:pt x="166" y="593"/>
                </a:lnTo>
                <a:lnTo>
                  <a:pt x="166" y="593"/>
                </a:lnTo>
                <a:lnTo>
                  <a:pt x="166" y="594"/>
                </a:lnTo>
                <a:lnTo>
                  <a:pt x="166" y="594"/>
                </a:lnTo>
                <a:close/>
                <a:moveTo>
                  <a:pt x="328" y="593"/>
                </a:moveTo>
                <a:lnTo>
                  <a:pt x="328" y="593"/>
                </a:lnTo>
                <a:lnTo>
                  <a:pt x="335" y="596"/>
                </a:lnTo>
                <a:lnTo>
                  <a:pt x="341" y="599"/>
                </a:lnTo>
                <a:lnTo>
                  <a:pt x="351" y="600"/>
                </a:lnTo>
                <a:lnTo>
                  <a:pt x="357" y="602"/>
                </a:lnTo>
                <a:lnTo>
                  <a:pt x="357" y="602"/>
                </a:lnTo>
                <a:lnTo>
                  <a:pt x="355" y="599"/>
                </a:lnTo>
                <a:lnTo>
                  <a:pt x="352" y="596"/>
                </a:lnTo>
                <a:lnTo>
                  <a:pt x="349" y="594"/>
                </a:lnTo>
                <a:lnTo>
                  <a:pt x="346" y="593"/>
                </a:lnTo>
                <a:lnTo>
                  <a:pt x="338" y="593"/>
                </a:lnTo>
                <a:lnTo>
                  <a:pt x="328" y="593"/>
                </a:lnTo>
                <a:lnTo>
                  <a:pt x="328" y="593"/>
                </a:lnTo>
                <a:close/>
                <a:moveTo>
                  <a:pt x="369" y="605"/>
                </a:moveTo>
                <a:lnTo>
                  <a:pt x="369" y="605"/>
                </a:lnTo>
                <a:lnTo>
                  <a:pt x="366" y="602"/>
                </a:lnTo>
                <a:lnTo>
                  <a:pt x="361" y="597"/>
                </a:lnTo>
                <a:lnTo>
                  <a:pt x="358" y="594"/>
                </a:lnTo>
                <a:lnTo>
                  <a:pt x="355" y="593"/>
                </a:lnTo>
                <a:lnTo>
                  <a:pt x="355" y="593"/>
                </a:lnTo>
                <a:lnTo>
                  <a:pt x="358" y="596"/>
                </a:lnTo>
                <a:lnTo>
                  <a:pt x="361" y="600"/>
                </a:lnTo>
                <a:lnTo>
                  <a:pt x="364" y="603"/>
                </a:lnTo>
                <a:lnTo>
                  <a:pt x="369" y="605"/>
                </a:lnTo>
                <a:lnTo>
                  <a:pt x="369" y="605"/>
                </a:lnTo>
                <a:close/>
                <a:moveTo>
                  <a:pt x="87" y="594"/>
                </a:moveTo>
                <a:lnTo>
                  <a:pt x="87" y="594"/>
                </a:lnTo>
                <a:lnTo>
                  <a:pt x="104" y="603"/>
                </a:lnTo>
                <a:lnTo>
                  <a:pt x="113" y="608"/>
                </a:lnTo>
                <a:lnTo>
                  <a:pt x="123" y="610"/>
                </a:lnTo>
                <a:lnTo>
                  <a:pt x="123" y="610"/>
                </a:lnTo>
                <a:lnTo>
                  <a:pt x="114" y="605"/>
                </a:lnTo>
                <a:lnTo>
                  <a:pt x="105" y="599"/>
                </a:lnTo>
                <a:lnTo>
                  <a:pt x="96" y="594"/>
                </a:lnTo>
                <a:lnTo>
                  <a:pt x="90" y="594"/>
                </a:lnTo>
                <a:lnTo>
                  <a:pt x="87" y="594"/>
                </a:lnTo>
                <a:lnTo>
                  <a:pt x="87" y="594"/>
                </a:lnTo>
                <a:close/>
                <a:moveTo>
                  <a:pt x="271" y="593"/>
                </a:moveTo>
                <a:lnTo>
                  <a:pt x="271" y="593"/>
                </a:lnTo>
                <a:lnTo>
                  <a:pt x="273" y="596"/>
                </a:lnTo>
                <a:lnTo>
                  <a:pt x="274" y="596"/>
                </a:lnTo>
                <a:lnTo>
                  <a:pt x="277" y="594"/>
                </a:lnTo>
                <a:lnTo>
                  <a:pt x="277" y="593"/>
                </a:lnTo>
                <a:lnTo>
                  <a:pt x="277" y="593"/>
                </a:lnTo>
                <a:lnTo>
                  <a:pt x="276" y="594"/>
                </a:lnTo>
                <a:lnTo>
                  <a:pt x="276" y="594"/>
                </a:lnTo>
                <a:lnTo>
                  <a:pt x="274" y="593"/>
                </a:lnTo>
                <a:lnTo>
                  <a:pt x="274" y="593"/>
                </a:lnTo>
                <a:lnTo>
                  <a:pt x="274" y="594"/>
                </a:lnTo>
                <a:lnTo>
                  <a:pt x="273" y="594"/>
                </a:lnTo>
                <a:lnTo>
                  <a:pt x="271" y="593"/>
                </a:lnTo>
                <a:lnTo>
                  <a:pt x="271" y="593"/>
                </a:lnTo>
                <a:close/>
                <a:moveTo>
                  <a:pt x="377" y="603"/>
                </a:moveTo>
                <a:lnTo>
                  <a:pt x="377" y="603"/>
                </a:lnTo>
                <a:lnTo>
                  <a:pt x="378" y="602"/>
                </a:lnTo>
                <a:lnTo>
                  <a:pt x="378" y="599"/>
                </a:lnTo>
                <a:lnTo>
                  <a:pt x="378" y="599"/>
                </a:lnTo>
                <a:lnTo>
                  <a:pt x="372" y="596"/>
                </a:lnTo>
                <a:lnTo>
                  <a:pt x="364" y="593"/>
                </a:lnTo>
                <a:lnTo>
                  <a:pt x="364" y="593"/>
                </a:lnTo>
                <a:lnTo>
                  <a:pt x="369" y="599"/>
                </a:lnTo>
                <a:lnTo>
                  <a:pt x="372" y="602"/>
                </a:lnTo>
                <a:lnTo>
                  <a:pt x="377" y="603"/>
                </a:lnTo>
                <a:lnTo>
                  <a:pt x="377" y="603"/>
                </a:lnTo>
                <a:close/>
                <a:moveTo>
                  <a:pt x="613" y="599"/>
                </a:moveTo>
                <a:lnTo>
                  <a:pt x="613" y="599"/>
                </a:lnTo>
                <a:lnTo>
                  <a:pt x="614" y="605"/>
                </a:lnTo>
                <a:lnTo>
                  <a:pt x="614" y="605"/>
                </a:lnTo>
                <a:lnTo>
                  <a:pt x="617" y="603"/>
                </a:lnTo>
                <a:lnTo>
                  <a:pt x="619" y="600"/>
                </a:lnTo>
                <a:lnTo>
                  <a:pt x="620" y="596"/>
                </a:lnTo>
                <a:lnTo>
                  <a:pt x="619" y="593"/>
                </a:lnTo>
                <a:lnTo>
                  <a:pt x="619" y="593"/>
                </a:lnTo>
                <a:lnTo>
                  <a:pt x="613" y="599"/>
                </a:lnTo>
                <a:lnTo>
                  <a:pt x="613" y="599"/>
                </a:lnTo>
                <a:close/>
                <a:moveTo>
                  <a:pt x="628" y="603"/>
                </a:moveTo>
                <a:lnTo>
                  <a:pt x="628" y="603"/>
                </a:lnTo>
                <a:lnTo>
                  <a:pt x="630" y="610"/>
                </a:lnTo>
                <a:lnTo>
                  <a:pt x="630" y="610"/>
                </a:lnTo>
                <a:lnTo>
                  <a:pt x="634" y="606"/>
                </a:lnTo>
                <a:lnTo>
                  <a:pt x="637" y="602"/>
                </a:lnTo>
                <a:lnTo>
                  <a:pt x="645" y="593"/>
                </a:lnTo>
                <a:lnTo>
                  <a:pt x="645" y="593"/>
                </a:lnTo>
                <a:lnTo>
                  <a:pt x="636" y="597"/>
                </a:lnTo>
                <a:lnTo>
                  <a:pt x="628" y="603"/>
                </a:lnTo>
                <a:lnTo>
                  <a:pt x="628" y="603"/>
                </a:lnTo>
                <a:close/>
                <a:moveTo>
                  <a:pt x="645" y="610"/>
                </a:moveTo>
                <a:lnTo>
                  <a:pt x="645" y="610"/>
                </a:lnTo>
                <a:lnTo>
                  <a:pt x="651" y="606"/>
                </a:lnTo>
                <a:lnTo>
                  <a:pt x="657" y="603"/>
                </a:lnTo>
                <a:lnTo>
                  <a:pt x="660" y="597"/>
                </a:lnTo>
                <a:lnTo>
                  <a:pt x="662" y="596"/>
                </a:lnTo>
                <a:lnTo>
                  <a:pt x="660" y="593"/>
                </a:lnTo>
                <a:lnTo>
                  <a:pt x="660" y="593"/>
                </a:lnTo>
                <a:lnTo>
                  <a:pt x="653" y="600"/>
                </a:lnTo>
                <a:lnTo>
                  <a:pt x="648" y="605"/>
                </a:lnTo>
                <a:lnTo>
                  <a:pt x="645" y="610"/>
                </a:lnTo>
                <a:lnTo>
                  <a:pt x="645" y="610"/>
                </a:lnTo>
                <a:close/>
                <a:moveTo>
                  <a:pt x="755" y="599"/>
                </a:moveTo>
                <a:lnTo>
                  <a:pt x="755" y="599"/>
                </a:lnTo>
                <a:lnTo>
                  <a:pt x="758" y="597"/>
                </a:lnTo>
                <a:lnTo>
                  <a:pt x="761" y="594"/>
                </a:lnTo>
                <a:lnTo>
                  <a:pt x="761" y="594"/>
                </a:lnTo>
                <a:lnTo>
                  <a:pt x="759" y="593"/>
                </a:lnTo>
                <a:lnTo>
                  <a:pt x="759" y="593"/>
                </a:lnTo>
                <a:lnTo>
                  <a:pt x="756" y="596"/>
                </a:lnTo>
                <a:lnTo>
                  <a:pt x="755" y="597"/>
                </a:lnTo>
                <a:lnTo>
                  <a:pt x="755" y="599"/>
                </a:lnTo>
                <a:lnTo>
                  <a:pt x="755" y="599"/>
                </a:lnTo>
                <a:close/>
                <a:moveTo>
                  <a:pt x="191" y="596"/>
                </a:moveTo>
                <a:lnTo>
                  <a:pt x="191" y="596"/>
                </a:lnTo>
                <a:lnTo>
                  <a:pt x="207" y="600"/>
                </a:lnTo>
                <a:lnTo>
                  <a:pt x="215" y="602"/>
                </a:lnTo>
                <a:lnTo>
                  <a:pt x="223" y="602"/>
                </a:lnTo>
                <a:lnTo>
                  <a:pt x="223" y="602"/>
                </a:lnTo>
                <a:lnTo>
                  <a:pt x="224" y="599"/>
                </a:lnTo>
                <a:lnTo>
                  <a:pt x="224" y="597"/>
                </a:lnTo>
                <a:lnTo>
                  <a:pt x="224" y="596"/>
                </a:lnTo>
                <a:lnTo>
                  <a:pt x="224" y="596"/>
                </a:lnTo>
                <a:lnTo>
                  <a:pt x="216" y="594"/>
                </a:lnTo>
                <a:lnTo>
                  <a:pt x="207" y="594"/>
                </a:lnTo>
                <a:lnTo>
                  <a:pt x="191" y="596"/>
                </a:lnTo>
                <a:lnTo>
                  <a:pt x="191" y="596"/>
                </a:lnTo>
                <a:close/>
                <a:moveTo>
                  <a:pt x="235" y="599"/>
                </a:moveTo>
                <a:lnTo>
                  <a:pt x="235" y="599"/>
                </a:lnTo>
                <a:lnTo>
                  <a:pt x="244" y="599"/>
                </a:lnTo>
                <a:lnTo>
                  <a:pt x="248" y="597"/>
                </a:lnTo>
                <a:lnTo>
                  <a:pt x="253" y="596"/>
                </a:lnTo>
                <a:lnTo>
                  <a:pt x="253" y="596"/>
                </a:lnTo>
                <a:lnTo>
                  <a:pt x="248" y="594"/>
                </a:lnTo>
                <a:lnTo>
                  <a:pt x="244" y="596"/>
                </a:lnTo>
                <a:lnTo>
                  <a:pt x="235" y="599"/>
                </a:lnTo>
                <a:lnTo>
                  <a:pt x="235" y="599"/>
                </a:lnTo>
                <a:close/>
                <a:moveTo>
                  <a:pt x="258" y="596"/>
                </a:moveTo>
                <a:lnTo>
                  <a:pt x="258" y="596"/>
                </a:lnTo>
                <a:lnTo>
                  <a:pt x="261" y="596"/>
                </a:lnTo>
                <a:lnTo>
                  <a:pt x="262" y="596"/>
                </a:lnTo>
                <a:lnTo>
                  <a:pt x="264" y="594"/>
                </a:lnTo>
                <a:lnTo>
                  <a:pt x="264" y="594"/>
                </a:lnTo>
                <a:lnTo>
                  <a:pt x="261" y="594"/>
                </a:lnTo>
                <a:lnTo>
                  <a:pt x="259" y="594"/>
                </a:lnTo>
                <a:lnTo>
                  <a:pt x="258" y="596"/>
                </a:lnTo>
                <a:lnTo>
                  <a:pt x="258" y="596"/>
                </a:lnTo>
                <a:close/>
                <a:moveTo>
                  <a:pt x="669" y="602"/>
                </a:moveTo>
                <a:lnTo>
                  <a:pt x="669" y="602"/>
                </a:lnTo>
                <a:lnTo>
                  <a:pt x="677" y="599"/>
                </a:lnTo>
                <a:lnTo>
                  <a:pt x="680" y="597"/>
                </a:lnTo>
                <a:lnTo>
                  <a:pt x="681" y="594"/>
                </a:lnTo>
                <a:lnTo>
                  <a:pt x="681" y="594"/>
                </a:lnTo>
                <a:lnTo>
                  <a:pt x="669" y="602"/>
                </a:lnTo>
                <a:lnTo>
                  <a:pt x="669" y="602"/>
                </a:lnTo>
                <a:close/>
                <a:moveTo>
                  <a:pt x="76" y="596"/>
                </a:moveTo>
                <a:lnTo>
                  <a:pt x="76" y="596"/>
                </a:lnTo>
                <a:lnTo>
                  <a:pt x="76" y="597"/>
                </a:lnTo>
                <a:lnTo>
                  <a:pt x="76" y="597"/>
                </a:lnTo>
                <a:lnTo>
                  <a:pt x="84" y="605"/>
                </a:lnTo>
                <a:lnTo>
                  <a:pt x="93" y="613"/>
                </a:lnTo>
                <a:lnTo>
                  <a:pt x="102" y="619"/>
                </a:lnTo>
                <a:lnTo>
                  <a:pt x="111" y="623"/>
                </a:lnTo>
                <a:lnTo>
                  <a:pt x="111" y="623"/>
                </a:lnTo>
                <a:lnTo>
                  <a:pt x="111" y="620"/>
                </a:lnTo>
                <a:lnTo>
                  <a:pt x="114" y="619"/>
                </a:lnTo>
                <a:lnTo>
                  <a:pt x="117" y="614"/>
                </a:lnTo>
                <a:lnTo>
                  <a:pt x="117" y="614"/>
                </a:lnTo>
                <a:lnTo>
                  <a:pt x="105" y="610"/>
                </a:lnTo>
                <a:lnTo>
                  <a:pt x="96" y="605"/>
                </a:lnTo>
                <a:lnTo>
                  <a:pt x="85" y="600"/>
                </a:lnTo>
                <a:lnTo>
                  <a:pt x="76" y="596"/>
                </a:lnTo>
                <a:lnTo>
                  <a:pt x="76" y="596"/>
                </a:lnTo>
                <a:close/>
                <a:moveTo>
                  <a:pt x="134" y="613"/>
                </a:moveTo>
                <a:lnTo>
                  <a:pt x="134" y="613"/>
                </a:lnTo>
                <a:lnTo>
                  <a:pt x="140" y="613"/>
                </a:lnTo>
                <a:lnTo>
                  <a:pt x="146" y="614"/>
                </a:lnTo>
                <a:lnTo>
                  <a:pt x="146" y="614"/>
                </a:lnTo>
                <a:lnTo>
                  <a:pt x="142" y="610"/>
                </a:lnTo>
                <a:lnTo>
                  <a:pt x="139" y="605"/>
                </a:lnTo>
                <a:lnTo>
                  <a:pt x="130" y="597"/>
                </a:lnTo>
                <a:lnTo>
                  <a:pt x="130" y="597"/>
                </a:lnTo>
                <a:lnTo>
                  <a:pt x="130" y="600"/>
                </a:lnTo>
                <a:lnTo>
                  <a:pt x="131" y="605"/>
                </a:lnTo>
                <a:lnTo>
                  <a:pt x="133" y="608"/>
                </a:lnTo>
                <a:lnTo>
                  <a:pt x="134" y="613"/>
                </a:lnTo>
                <a:lnTo>
                  <a:pt x="134" y="613"/>
                </a:lnTo>
                <a:close/>
                <a:moveTo>
                  <a:pt x="704" y="614"/>
                </a:moveTo>
                <a:lnTo>
                  <a:pt x="704" y="614"/>
                </a:lnTo>
                <a:lnTo>
                  <a:pt x="709" y="616"/>
                </a:lnTo>
                <a:lnTo>
                  <a:pt x="709" y="616"/>
                </a:lnTo>
                <a:lnTo>
                  <a:pt x="720" y="608"/>
                </a:lnTo>
                <a:lnTo>
                  <a:pt x="729" y="597"/>
                </a:lnTo>
                <a:lnTo>
                  <a:pt x="729" y="597"/>
                </a:lnTo>
                <a:lnTo>
                  <a:pt x="721" y="599"/>
                </a:lnTo>
                <a:lnTo>
                  <a:pt x="715" y="603"/>
                </a:lnTo>
                <a:lnTo>
                  <a:pt x="704" y="614"/>
                </a:lnTo>
                <a:lnTo>
                  <a:pt x="704" y="614"/>
                </a:lnTo>
                <a:close/>
                <a:moveTo>
                  <a:pt x="160" y="613"/>
                </a:moveTo>
                <a:lnTo>
                  <a:pt x="160" y="613"/>
                </a:lnTo>
                <a:lnTo>
                  <a:pt x="165" y="613"/>
                </a:lnTo>
                <a:lnTo>
                  <a:pt x="168" y="614"/>
                </a:lnTo>
                <a:lnTo>
                  <a:pt x="172" y="613"/>
                </a:lnTo>
                <a:lnTo>
                  <a:pt x="175" y="611"/>
                </a:lnTo>
                <a:lnTo>
                  <a:pt x="175" y="611"/>
                </a:lnTo>
                <a:lnTo>
                  <a:pt x="172" y="606"/>
                </a:lnTo>
                <a:lnTo>
                  <a:pt x="172" y="603"/>
                </a:lnTo>
                <a:lnTo>
                  <a:pt x="172" y="600"/>
                </a:lnTo>
                <a:lnTo>
                  <a:pt x="172" y="600"/>
                </a:lnTo>
                <a:lnTo>
                  <a:pt x="169" y="599"/>
                </a:lnTo>
                <a:lnTo>
                  <a:pt x="166" y="600"/>
                </a:lnTo>
                <a:lnTo>
                  <a:pt x="163" y="603"/>
                </a:lnTo>
                <a:lnTo>
                  <a:pt x="160" y="613"/>
                </a:lnTo>
                <a:lnTo>
                  <a:pt x="160" y="613"/>
                </a:lnTo>
                <a:close/>
                <a:moveTo>
                  <a:pt x="277" y="600"/>
                </a:moveTo>
                <a:lnTo>
                  <a:pt x="277" y="600"/>
                </a:lnTo>
                <a:lnTo>
                  <a:pt x="279" y="603"/>
                </a:lnTo>
                <a:lnTo>
                  <a:pt x="280" y="603"/>
                </a:lnTo>
                <a:lnTo>
                  <a:pt x="280" y="603"/>
                </a:lnTo>
                <a:lnTo>
                  <a:pt x="280" y="600"/>
                </a:lnTo>
                <a:lnTo>
                  <a:pt x="280" y="600"/>
                </a:lnTo>
                <a:lnTo>
                  <a:pt x="279" y="600"/>
                </a:lnTo>
                <a:lnTo>
                  <a:pt x="277" y="600"/>
                </a:lnTo>
                <a:lnTo>
                  <a:pt x="277" y="600"/>
                </a:lnTo>
                <a:close/>
                <a:moveTo>
                  <a:pt x="285" y="608"/>
                </a:moveTo>
                <a:lnTo>
                  <a:pt x="285" y="608"/>
                </a:lnTo>
                <a:lnTo>
                  <a:pt x="288" y="611"/>
                </a:lnTo>
                <a:lnTo>
                  <a:pt x="291" y="613"/>
                </a:lnTo>
                <a:lnTo>
                  <a:pt x="299" y="614"/>
                </a:lnTo>
                <a:lnTo>
                  <a:pt x="306" y="614"/>
                </a:lnTo>
                <a:lnTo>
                  <a:pt x="314" y="613"/>
                </a:lnTo>
                <a:lnTo>
                  <a:pt x="314" y="613"/>
                </a:lnTo>
                <a:lnTo>
                  <a:pt x="309" y="606"/>
                </a:lnTo>
                <a:lnTo>
                  <a:pt x="303" y="602"/>
                </a:lnTo>
                <a:lnTo>
                  <a:pt x="296" y="599"/>
                </a:lnTo>
                <a:lnTo>
                  <a:pt x="285" y="600"/>
                </a:lnTo>
                <a:lnTo>
                  <a:pt x="285" y="600"/>
                </a:lnTo>
                <a:lnTo>
                  <a:pt x="285" y="605"/>
                </a:lnTo>
                <a:lnTo>
                  <a:pt x="285" y="608"/>
                </a:lnTo>
                <a:lnTo>
                  <a:pt x="285" y="608"/>
                </a:lnTo>
                <a:close/>
                <a:moveTo>
                  <a:pt x="430" y="610"/>
                </a:moveTo>
                <a:lnTo>
                  <a:pt x="430" y="610"/>
                </a:lnTo>
                <a:lnTo>
                  <a:pt x="428" y="605"/>
                </a:lnTo>
                <a:lnTo>
                  <a:pt x="427" y="602"/>
                </a:lnTo>
                <a:lnTo>
                  <a:pt x="424" y="600"/>
                </a:lnTo>
                <a:lnTo>
                  <a:pt x="424" y="600"/>
                </a:lnTo>
                <a:lnTo>
                  <a:pt x="425" y="605"/>
                </a:lnTo>
                <a:lnTo>
                  <a:pt x="427" y="608"/>
                </a:lnTo>
                <a:lnTo>
                  <a:pt x="430" y="610"/>
                </a:lnTo>
                <a:lnTo>
                  <a:pt x="430" y="610"/>
                </a:lnTo>
                <a:close/>
                <a:moveTo>
                  <a:pt x="123" y="603"/>
                </a:moveTo>
                <a:lnTo>
                  <a:pt x="123" y="603"/>
                </a:lnTo>
                <a:lnTo>
                  <a:pt x="123" y="600"/>
                </a:lnTo>
                <a:lnTo>
                  <a:pt x="123" y="600"/>
                </a:lnTo>
                <a:lnTo>
                  <a:pt x="119" y="600"/>
                </a:lnTo>
                <a:lnTo>
                  <a:pt x="119" y="600"/>
                </a:lnTo>
                <a:lnTo>
                  <a:pt x="120" y="602"/>
                </a:lnTo>
                <a:lnTo>
                  <a:pt x="120" y="602"/>
                </a:lnTo>
                <a:lnTo>
                  <a:pt x="123" y="603"/>
                </a:lnTo>
                <a:lnTo>
                  <a:pt x="123" y="603"/>
                </a:lnTo>
                <a:close/>
                <a:moveTo>
                  <a:pt x="157" y="603"/>
                </a:moveTo>
                <a:lnTo>
                  <a:pt x="157" y="603"/>
                </a:lnTo>
                <a:lnTo>
                  <a:pt x="157" y="605"/>
                </a:lnTo>
                <a:lnTo>
                  <a:pt x="159" y="603"/>
                </a:lnTo>
                <a:lnTo>
                  <a:pt x="160" y="603"/>
                </a:lnTo>
                <a:lnTo>
                  <a:pt x="160" y="600"/>
                </a:lnTo>
                <a:lnTo>
                  <a:pt x="160" y="600"/>
                </a:lnTo>
                <a:lnTo>
                  <a:pt x="157" y="600"/>
                </a:lnTo>
                <a:lnTo>
                  <a:pt x="157" y="603"/>
                </a:lnTo>
                <a:lnTo>
                  <a:pt x="157" y="603"/>
                </a:lnTo>
                <a:close/>
                <a:moveTo>
                  <a:pt x="178" y="605"/>
                </a:moveTo>
                <a:lnTo>
                  <a:pt x="178" y="605"/>
                </a:lnTo>
                <a:lnTo>
                  <a:pt x="180" y="603"/>
                </a:lnTo>
                <a:lnTo>
                  <a:pt x="180" y="600"/>
                </a:lnTo>
                <a:lnTo>
                  <a:pt x="180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3"/>
                </a:lnTo>
                <a:lnTo>
                  <a:pt x="178" y="605"/>
                </a:lnTo>
                <a:lnTo>
                  <a:pt x="178" y="605"/>
                </a:lnTo>
                <a:close/>
                <a:moveTo>
                  <a:pt x="258" y="602"/>
                </a:moveTo>
                <a:lnTo>
                  <a:pt x="258" y="602"/>
                </a:lnTo>
                <a:lnTo>
                  <a:pt x="256" y="611"/>
                </a:lnTo>
                <a:lnTo>
                  <a:pt x="256" y="611"/>
                </a:lnTo>
                <a:lnTo>
                  <a:pt x="267" y="613"/>
                </a:lnTo>
                <a:lnTo>
                  <a:pt x="279" y="614"/>
                </a:lnTo>
                <a:lnTo>
                  <a:pt x="279" y="614"/>
                </a:lnTo>
                <a:lnTo>
                  <a:pt x="282" y="610"/>
                </a:lnTo>
                <a:lnTo>
                  <a:pt x="282" y="610"/>
                </a:lnTo>
                <a:lnTo>
                  <a:pt x="276" y="605"/>
                </a:lnTo>
                <a:lnTo>
                  <a:pt x="271" y="602"/>
                </a:lnTo>
                <a:lnTo>
                  <a:pt x="265" y="600"/>
                </a:lnTo>
                <a:lnTo>
                  <a:pt x="261" y="600"/>
                </a:lnTo>
                <a:lnTo>
                  <a:pt x="258" y="602"/>
                </a:lnTo>
                <a:lnTo>
                  <a:pt x="258" y="602"/>
                </a:lnTo>
                <a:close/>
                <a:moveTo>
                  <a:pt x="322" y="613"/>
                </a:moveTo>
                <a:lnTo>
                  <a:pt x="322" y="613"/>
                </a:lnTo>
                <a:lnTo>
                  <a:pt x="322" y="608"/>
                </a:lnTo>
                <a:lnTo>
                  <a:pt x="323" y="602"/>
                </a:lnTo>
                <a:lnTo>
                  <a:pt x="323" y="602"/>
                </a:lnTo>
                <a:lnTo>
                  <a:pt x="309" y="600"/>
                </a:lnTo>
                <a:lnTo>
                  <a:pt x="309" y="600"/>
                </a:lnTo>
                <a:lnTo>
                  <a:pt x="314" y="608"/>
                </a:lnTo>
                <a:lnTo>
                  <a:pt x="317" y="611"/>
                </a:lnTo>
                <a:lnTo>
                  <a:pt x="322" y="613"/>
                </a:lnTo>
                <a:lnTo>
                  <a:pt x="322" y="613"/>
                </a:lnTo>
                <a:close/>
                <a:moveTo>
                  <a:pt x="184" y="610"/>
                </a:moveTo>
                <a:lnTo>
                  <a:pt x="184" y="610"/>
                </a:lnTo>
                <a:lnTo>
                  <a:pt x="189" y="611"/>
                </a:lnTo>
                <a:lnTo>
                  <a:pt x="192" y="611"/>
                </a:lnTo>
                <a:lnTo>
                  <a:pt x="197" y="610"/>
                </a:lnTo>
                <a:lnTo>
                  <a:pt x="197" y="610"/>
                </a:lnTo>
                <a:lnTo>
                  <a:pt x="195" y="606"/>
                </a:lnTo>
                <a:lnTo>
                  <a:pt x="194" y="605"/>
                </a:lnTo>
                <a:lnTo>
                  <a:pt x="189" y="602"/>
                </a:lnTo>
                <a:lnTo>
                  <a:pt x="189" y="602"/>
                </a:lnTo>
                <a:lnTo>
                  <a:pt x="184" y="602"/>
                </a:lnTo>
                <a:lnTo>
                  <a:pt x="184" y="602"/>
                </a:lnTo>
                <a:lnTo>
                  <a:pt x="184" y="605"/>
                </a:lnTo>
                <a:lnTo>
                  <a:pt x="184" y="610"/>
                </a:lnTo>
                <a:lnTo>
                  <a:pt x="184" y="610"/>
                </a:lnTo>
                <a:close/>
                <a:moveTo>
                  <a:pt x="694" y="603"/>
                </a:moveTo>
                <a:lnTo>
                  <a:pt x="694" y="603"/>
                </a:lnTo>
                <a:lnTo>
                  <a:pt x="697" y="603"/>
                </a:lnTo>
                <a:lnTo>
                  <a:pt x="698" y="602"/>
                </a:lnTo>
                <a:lnTo>
                  <a:pt x="698" y="602"/>
                </a:lnTo>
                <a:lnTo>
                  <a:pt x="695" y="602"/>
                </a:lnTo>
                <a:lnTo>
                  <a:pt x="694" y="603"/>
                </a:lnTo>
                <a:lnTo>
                  <a:pt x="694" y="603"/>
                </a:lnTo>
                <a:close/>
                <a:moveTo>
                  <a:pt x="197" y="602"/>
                </a:moveTo>
                <a:lnTo>
                  <a:pt x="197" y="602"/>
                </a:lnTo>
                <a:lnTo>
                  <a:pt x="198" y="603"/>
                </a:lnTo>
                <a:lnTo>
                  <a:pt x="198" y="605"/>
                </a:lnTo>
                <a:lnTo>
                  <a:pt x="200" y="605"/>
                </a:lnTo>
                <a:lnTo>
                  <a:pt x="200" y="606"/>
                </a:lnTo>
                <a:lnTo>
                  <a:pt x="200" y="606"/>
                </a:lnTo>
                <a:lnTo>
                  <a:pt x="204" y="606"/>
                </a:lnTo>
                <a:lnTo>
                  <a:pt x="207" y="605"/>
                </a:lnTo>
                <a:lnTo>
                  <a:pt x="207" y="605"/>
                </a:lnTo>
                <a:lnTo>
                  <a:pt x="203" y="603"/>
                </a:lnTo>
                <a:lnTo>
                  <a:pt x="200" y="602"/>
                </a:lnTo>
                <a:lnTo>
                  <a:pt x="197" y="602"/>
                </a:lnTo>
                <a:lnTo>
                  <a:pt x="197" y="602"/>
                </a:lnTo>
                <a:close/>
                <a:moveTo>
                  <a:pt x="236" y="605"/>
                </a:moveTo>
                <a:lnTo>
                  <a:pt x="236" y="605"/>
                </a:lnTo>
                <a:lnTo>
                  <a:pt x="239" y="608"/>
                </a:lnTo>
                <a:lnTo>
                  <a:pt x="244" y="608"/>
                </a:lnTo>
                <a:lnTo>
                  <a:pt x="252" y="611"/>
                </a:lnTo>
                <a:lnTo>
                  <a:pt x="252" y="611"/>
                </a:lnTo>
                <a:lnTo>
                  <a:pt x="253" y="606"/>
                </a:lnTo>
                <a:lnTo>
                  <a:pt x="253" y="603"/>
                </a:lnTo>
                <a:lnTo>
                  <a:pt x="252" y="602"/>
                </a:lnTo>
                <a:lnTo>
                  <a:pt x="252" y="602"/>
                </a:lnTo>
                <a:lnTo>
                  <a:pt x="248" y="603"/>
                </a:lnTo>
                <a:lnTo>
                  <a:pt x="244" y="603"/>
                </a:lnTo>
                <a:lnTo>
                  <a:pt x="239" y="603"/>
                </a:lnTo>
                <a:lnTo>
                  <a:pt x="236" y="605"/>
                </a:lnTo>
                <a:lnTo>
                  <a:pt x="236" y="605"/>
                </a:lnTo>
                <a:close/>
                <a:moveTo>
                  <a:pt x="326" y="613"/>
                </a:moveTo>
                <a:lnTo>
                  <a:pt x="326" y="613"/>
                </a:lnTo>
                <a:lnTo>
                  <a:pt x="334" y="614"/>
                </a:lnTo>
                <a:lnTo>
                  <a:pt x="334" y="614"/>
                </a:lnTo>
                <a:lnTo>
                  <a:pt x="337" y="613"/>
                </a:lnTo>
                <a:lnTo>
                  <a:pt x="341" y="611"/>
                </a:lnTo>
                <a:lnTo>
                  <a:pt x="354" y="610"/>
                </a:lnTo>
                <a:lnTo>
                  <a:pt x="354" y="610"/>
                </a:lnTo>
                <a:lnTo>
                  <a:pt x="348" y="606"/>
                </a:lnTo>
                <a:lnTo>
                  <a:pt x="341" y="605"/>
                </a:lnTo>
                <a:lnTo>
                  <a:pt x="328" y="602"/>
                </a:lnTo>
                <a:lnTo>
                  <a:pt x="328" y="602"/>
                </a:lnTo>
                <a:lnTo>
                  <a:pt x="328" y="608"/>
                </a:lnTo>
                <a:lnTo>
                  <a:pt x="326" y="613"/>
                </a:lnTo>
                <a:lnTo>
                  <a:pt x="326" y="613"/>
                </a:lnTo>
                <a:close/>
                <a:moveTo>
                  <a:pt x="384" y="610"/>
                </a:moveTo>
                <a:lnTo>
                  <a:pt x="384" y="610"/>
                </a:lnTo>
                <a:lnTo>
                  <a:pt x="389" y="611"/>
                </a:lnTo>
                <a:lnTo>
                  <a:pt x="393" y="613"/>
                </a:lnTo>
                <a:lnTo>
                  <a:pt x="393" y="613"/>
                </a:lnTo>
                <a:lnTo>
                  <a:pt x="393" y="608"/>
                </a:lnTo>
                <a:lnTo>
                  <a:pt x="390" y="606"/>
                </a:lnTo>
                <a:lnTo>
                  <a:pt x="387" y="603"/>
                </a:lnTo>
                <a:lnTo>
                  <a:pt x="384" y="602"/>
                </a:lnTo>
                <a:lnTo>
                  <a:pt x="384" y="602"/>
                </a:lnTo>
                <a:lnTo>
                  <a:pt x="383" y="606"/>
                </a:lnTo>
                <a:lnTo>
                  <a:pt x="384" y="610"/>
                </a:lnTo>
                <a:lnTo>
                  <a:pt x="384" y="610"/>
                </a:lnTo>
                <a:close/>
                <a:moveTo>
                  <a:pt x="529" y="613"/>
                </a:moveTo>
                <a:lnTo>
                  <a:pt x="529" y="613"/>
                </a:lnTo>
                <a:lnTo>
                  <a:pt x="529" y="603"/>
                </a:lnTo>
                <a:lnTo>
                  <a:pt x="529" y="603"/>
                </a:lnTo>
                <a:lnTo>
                  <a:pt x="524" y="602"/>
                </a:lnTo>
                <a:lnTo>
                  <a:pt x="524" y="602"/>
                </a:lnTo>
                <a:lnTo>
                  <a:pt x="523" y="606"/>
                </a:lnTo>
                <a:lnTo>
                  <a:pt x="524" y="608"/>
                </a:lnTo>
                <a:lnTo>
                  <a:pt x="526" y="611"/>
                </a:lnTo>
                <a:lnTo>
                  <a:pt x="529" y="613"/>
                </a:lnTo>
                <a:lnTo>
                  <a:pt x="529" y="613"/>
                </a:lnTo>
                <a:close/>
                <a:moveTo>
                  <a:pt x="677" y="614"/>
                </a:moveTo>
                <a:lnTo>
                  <a:pt x="677" y="614"/>
                </a:lnTo>
                <a:lnTo>
                  <a:pt x="681" y="613"/>
                </a:lnTo>
                <a:lnTo>
                  <a:pt x="686" y="610"/>
                </a:lnTo>
                <a:lnTo>
                  <a:pt x="688" y="606"/>
                </a:lnTo>
                <a:lnTo>
                  <a:pt x="689" y="602"/>
                </a:lnTo>
                <a:lnTo>
                  <a:pt x="689" y="602"/>
                </a:lnTo>
                <a:lnTo>
                  <a:pt x="678" y="606"/>
                </a:lnTo>
                <a:lnTo>
                  <a:pt x="675" y="610"/>
                </a:lnTo>
                <a:lnTo>
                  <a:pt x="675" y="611"/>
                </a:lnTo>
                <a:lnTo>
                  <a:pt x="677" y="614"/>
                </a:lnTo>
                <a:lnTo>
                  <a:pt x="677" y="614"/>
                </a:lnTo>
                <a:close/>
                <a:moveTo>
                  <a:pt x="532" y="613"/>
                </a:moveTo>
                <a:lnTo>
                  <a:pt x="532" y="613"/>
                </a:lnTo>
                <a:lnTo>
                  <a:pt x="535" y="611"/>
                </a:lnTo>
                <a:lnTo>
                  <a:pt x="537" y="610"/>
                </a:lnTo>
                <a:lnTo>
                  <a:pt x="535" y="603"/>
                </a:lnTo>
                <a:lnTo>
                  <a:pt x="535" y="603"/>
                </a:lnTo>
                <a:lnTo>
                  <a:pt x="534" y="603"/>
                </a:lnTo>
                <a:lnTo>
                  <a:pt x="534" y="603"/>
                </a:lnTo>
                <a:lnTo>
                  <a:pt x="532" y="613"/>
                </a:lnTo>
                <a:lnTo>
                  <a:pt x="532" y="613"/>
                </a:lnTo>
                <a:close/>
                <a:moveTo>
                  <a:pt x="479" y="605"/>
                </a:moveTo>
                <a:lnTo>
                  <a:pt x="479" y="605"/>
                </a:lnTo>
                <a:lnTo>
                  <a:pt x="480" y="613"/>
                </a:lnTo>
                <a:lnTo>
                  <a:pt x="485" y="620"/>
                </a:lnTo>
                <a:lnTo>
                  <a:pt x="485" y="620"/>
                </a:lnTo>
                <a:lnTo>
                  <a:pt x="485" y="616"/>
                </a:lnTo>
                <a:lnTo>
                  <a:pt x="483" y="613"/>
                </a:lnTo>
                <a:lnTo>
                  <a:pt x="479" y="605"/>
                </a:lnTo>
                <a:lnTo>
                  <a:pt x="479" y="605"/>
                </a:lnTo>
                <a:close/>
                <a:moveTo>
                  <a:pt x="546" y="628"/>
                </a:moveTo>
                <a:lnTo>
                  <a:pt x="546" y="628"/>
                </a:lnTo>
                <a:lnTo>
                  <a:pt x="550" y="626"/>
                </a:lnTo>
                <a:lnTo>
                  <a:pt x="552" y="623"/>
                </a:lnTo>
                <a:lnTo>
                  <a:pt x="552" y="623"/>
                </a:lnTo>
                <a:lnTo>
                  <a:pt x="550" y="619"/>
                </a:lnTo>
                <a:lnTo>
                  <a:pt x="549" y="614"/>
                </a:lnTo>
                <a:lnTo>
                  <a:pt x="547" y="610"/>
                </a:lnTo>
                <a:lnTo>
                  <a:pt x="544" y="605"/>
                </a:lnTo>
                <a:lnTo>
                  <a:pt x="544" y="605"/>
                </a:lnTo>
                <a:lnTo>
                  <a:pt x="543" y="610"/>
                </a:lnTo>
                <a:lnTo>
                  <a:pt x="543" y="616"/>
                </a:lnTo>
                <a:lnTo>
                  <a:pt x="546" y="628"/>
                </a:lnTo>
                <a:lnTo>
                  <a:pt x="546" y="628"/>
                </a:lnTo>
                <a:close/>
                <a:moveTo>
                  <a:pt x="553" y="611"/>
                </a:moveTo>
                <a:lnTo>
                  <a:pt x="553" y="611"/>
                </a:lnTo>
                <a:lnTo>
                  <a:pt x="553" y="606"/>
                </a:lnTo>
                <a:lnTo>
                  <a:pt x="552" y="605"/>
                </a:lnTo>
                <a:lnTo>
                  <a:pt x="552" y="605"/>
                </a:lnTo>
                <a:lnTo>
                  <a:pt x="552" y="608"/>
                </a:lnTo>
                <a:lnTo>
                  <a:pt x="553" y="610"/>
                </a:lnTo>
                <a:lnTo>
                  <a:pt x="553" y="611"/>
                </a:lnTo>
                <a:lnTo>
                  <a:pt x="553" y="611"/>
                </a:lnTo>
                <a:close/>
                <a:moveTo>
                  <a:pt x="206" y="611"/>
                </a:moveTo>
                <a:lnTo>
                  <a:pt x="206" y="611"/>
                </a:lnTo>
                <a:lnTo>
                  <a:pt x="207" y="613"/>
                </a:lnTo>
                <a:lnTo>
                  <a:pt x="209" y="614"/>
                </a:lnTo>
                <a:lnTo>
                  <a:pt x="215" y="616"/>
                </a:lnTo>
                <a:lnTo>
                  <a:pt x="229" y="616"/>
                </a:lnTo>
                <a:lnTo>
                  <a:pt x="229" y="616"/>
                </a:lnTo>
                <a:lnTo>
                  <a:pt x="227" y="610"/>
                </a:lnTo>
                <a:lnTo>
                  <a:pt x="227" y="610"/>
                </a:lnTo>
                <a:lnTo>
                  <a:pt x="216" y="608"/>
                </a:lnTo>
                <a:lnTo>
                  <a:pt x="210" y="610"/>
                </a:lnTo>
                <a:lnTo>
                  <a:pt x="206" y="611"/>
                </a:lnTo>
                <a:lnTo>
                  <a:pt x="206" y="611"/>
                </a:lnTo>
                <a:close/>
                <a:moveTo>
                  <a:pt x="502" y="608"/>
                </a:moveTo>
                <a:lnTo>
                  <a:pt x="502" y="608"/>
                </a:lnTo>
                <a:lnTo>
                  <a:pt x="502" y="611"/>
                </a:lnTo>
                <a:lnTo>
                  <a:pt x="502" y="613"/>
                </a:lnTo>
                <a:lnTo>
                  <a:pt x="502" y="613"/>
                </a:lnTo>
                <a:lnTo>
                  <a:pt x="502" y="613"/>
                </a:lnTo>
                <a:lnTo>
                  <a:pt x="503" y="608"/>
                </a:lnTo>
                <a:lnTo>
                  <a:pt x="503" y="608"/>
                </a:lnTo>
                <a:lnTo>
                  <a:pt x="502" y="608"/>
                </a:lnTo>
                <a:lnTo>
                  <a:pt x="502" y="608"/>
                </a:lnTo>
                <a:close/>
                <a:moveTo>
                  <a:pt x="617" y="617"/>
                </a:moveTo>
                <a:lnTo>
                  <a:pt x="617" y="617"/>
                </a:lnTo>
                <a:lnTo>
                  <a:pt x="620" y="617"/>
                </a:lnTo>
                <a:lnTo>
                  <a:pt x="622" y="614"/>
                </a:lnTo>
                <a:lnTo>
                  <a:pt x="622" y="610"/>
                </a:lnTo>
                <a:lnTo>
                  <a:pt x="620" y="608"/>
                </a:lnTo>
                <a:lnTo>
                  <a:pt x="620" y="608"/>
                </a:lnTo>
                <a:lnTo>
                  <a:pt x="619" y="613"/>
                </a:lnTo>
                <a:lnTo>
                  <a:pt x="617" y="617"/>
                </a:lnTo>
                <a:lnTo>
                  <a:pt x="617" y="617"/>
                </a:lnTo>
                <a:close/>
                <a:moveTo>
                  <a:pt x="514" y="619"/>
                </a:moveTo>
                <a:lnTo>
                  <a:pt x="514" y="619"/>
                </a:lnTo>
                <a:lnTo>
                  <a:pt x="515" y="614"/>
                </a:lnTo>
                <a:lnTo>
                  <a:pt x="517" y="610"/>
                </a:lnTo>
                <a:lnTo>
                  <a:pt x="517" y="610"/>
                </a:lnTo>
                <a:lnTo>
                  <a:pt x="514" y="610"/>
                </a:lnTo>
                <a:lnTo>
                  <a:pt x="512" y="608"/>
                </a:lnTo>
                <a:lnTo>
                  <a:pt x="512" y="608"/>
                </a:lnTo>
                <a:lnTo>
                  <a:pt x="512" y="614"/>
                </a:lnTo>
                <a:lnTo>
                  <a:pt x="514" y="619"/>
                </a:lnTo>
                <a:lnTo>
                  <a:pt x="514" y="619"/>
                </a:lnTo>
                <a:close/>
                <a:moveTo>
                  <a:pt x="453" y="626"/>
                </a:moveTo>
                <a:lnTo>
                  <a:pt x="453" y="626"/>
                </a:lnTo>
                <a:lnTo>
                  <a:pt x="451" y="623"/>
                </a:lnTo>
                <a:lnTo>
                  <a:pt x="451" y="620"/>
                </a:lnTo>
                <a:lnTo>
                  <a:pt x="453" y="620"/>
                </a:lnTo>
                <a:lnTo>
                  <a:pt x="453" y="620"/>
                </a:lnTo>
                <a:lnTo>
                  <a:pt x="451" y="617"/>
                </a:lnTo>
                <a:lnTo>
                  <a:pt x="450" y="614"/>
                </a:lnTo>
                <a:lnTo>
                  <a:pt x="448" y="613"/>
                </a:lnTo>
                <a:lnTo>
                  <a:pt x="445" y="611"/>
                </a:lnTo>
                <a:lnTo>
                  <a:pt x="445" y="611"/>
                </a:lnTo>
                <a:lnTo>
                  <a:pt x="445" y="614"/>
                </a:lnTo>
                <a:lnTo>
                  <a:pt x="447" y="619"/>
                </a:lnTo>
                <a:lnTo>
                  <a:pt x="453" y="626"/>
                </a:lnTo>
                <a:lnTo>
                  <a:pt x="453" y="626"/>
                </a:lnTo>
                <a:close/>
                <a:moveTo>
                  <a:pt x="491" y="614"/>
                </a:moveTo>
                <a:lnTo>
                  <a:pt x="491" y="614"/>
                </a:lnTo>
                <a:lnTo>
                  <a:pt x="492" y="616"/>
                </a:lnTo>
                <a:lnTo>
                  <a:pt x="494" y="616"/>
                </a:lnTo>
                <a:lnTo>
                  <a:pt x="495" y="616"/>
                </a:lnTo>
                <a:lnTo>
                  <a:pt x="495" y="616"/>
                </a:lnTo>
                <a:lnTo>
                  <a:pt x="495" y="614"/>
                </a:lnTo>
                <a:lnTo>
                  <a:pt x="494" y="613"/>
                </a:lnTo>
                <a:lnTo>
                  <a:pt x="491" y="611"/>
                </a:lnTo>
                <a:lnTo>
                  <a:pt x="491" y="611"/>
                </a:lnTo>
                <a:lnTo>
                  <a:pt x="491" y="613"/>
                </a:lnTo>
                <a:lnTo>
                  <a:pt x="491" y="614"/>
                </a:lnTo>
                <a:lnTo>
                  <a:pt x="491" y="614"/>
                </a:lnTo>
                <a:close/>
                <a:moveTo>
                  <a:pt x="601" y="617"/>
                </a:moveTo>
                <a:lnTo>
                  <a:pt x="601" y="617"/>
                </a:lnTo>
                <a:lnTo>
                  <a:pt x="602" y="616"/>
                </a:lnTo>
                <a:lnTo>
                  <a:pt x="602" y="614"/>
                </a:lnTo>
                <a:lnTo>
                  <a:pt x="604" y="611"/>
                </a:lnTo>
                <a:lnTo>
                  <a:pt x="602" y="611"/>
                </a:lnTo>
                <a:lnTo>
                  <a:pt x="602" y="611"/>
                </a:lnTo>
                <a:lnTo>
                  <a:pt x="602" y="613"/>
                </a:lnTo>
                <a:lnTo>
                  <a:pt x="601" y="614"/>
                </a:lnTo>
                <a:lnTo>
                  <a:pt x="599" y="616"/>
                </a:lnTo>
                <a:lnTo>
                  <a:pt x="601" y="617"/>
                </a:lnTo>
                <a:lnTo>
                  <a:pt x="601" y="617"/>
                </a:lnTo>
                <a:close/>
                <a:moveTo>
                  <a:pt x="665" y="613"/>
                </a:moveTo>
                <a:lnTo>
                  <a:pt x="665" y="613"/>
                </a:lnTo>
                <a:lnTo>
                  <a:pt x="666" y="613"/>
                </a:lnTo>
                <a:lnTo>
                  <a:pt x="668" y="611"/>
                </a:lnTo>
                <a:lnTo>
                  <a:pt x="668" y="611"/>
                </a:lnTo>
                <a:lnTo>
                  <a:pt x="665" y="611"/>
                </a:lnTo>
                <a:lnTo>
                  <a:pt x="665" y="613"/>
                </a:lnTo>
                <a:lnTo>
                  <a:pt x="665" y="613"/>
                </a:lnTo>
                <a:close/>
                <a:moveTo>
                  <a:pt x="689" y="616"/>
                </a:moveTo>
                <a:lnTo>
                  <a:pt x="689" y="616"/>
                </a:lnTo>
                <a:lnTo>
                  <a:pt x="692" y="613"/>
                </a:lnTo>
                <a:lnTo>
                  <a:pt x="695" y="611"/>
                </a:lnTo>
                <a:lnTo>
                  <a:pt x="695" y="611"/>
                </a:lnTo>
                <a:lnTo>
                  <a:pt x="691" y="613"/>
                </a:lnTo>
                <a:lnTo>
                  <a:pt x="689" y="616"/>
                </a:lnTo>
                <a:lnTo>
                  <a:pt x="689" y="616"/>
                </a:lnTo>
                <a:close/>
                <a:moveTo>
                  <a:pt x="233" y="617"/>
                </a:moveTo>
                <a:lnTo>
                  <a:pt x="233" y="617"/>
                </a:lnTo>
                <a:lnTo>
                  <a:pt x="238" y="617"/>
                </a:lnTo>
                <a:lnTo>
                  <a:pt x="241" y="617"/>
                </a:lnTo>
                <a:lnTo>
                  <a:pt x="241" y="617"/>
                </a:lnTo>
                <a:lnTo>
                  <a:pt x="241" y="616"/>
                </a:lnTo>
                <a:lnTo>
                  <a:pt x="239" y="614"/>
                </a:lnTo>
                <a:lnTo>
                  <a:pt x="235" y="613"/>
                </a:lnTo>
                <a:lnTo>
                  <a:pt x="235" y="613"/>
                </a:lnTo>
                <a:lnTo>
                  <a:pt x="233" y="614"/>
                </a:lnTo>
                <a:lnTo>
                  <a:pt x="233" y="617"/>
                </a:lnTo>
                <a:lnTo>
                  <a:pt x="233" y="617"/>
                </a:lnTo>
                <a:close/>
                <a:moveTo>
                  <a:pt x="354" y="616"/>
                </a:moveTo>
                <a:lnTo>
                  <a:pt x="354" y="616"/>
                </a:lnTo>
                <a:lnTo>
                  <a:pt x="361" y="614"/>
                </a:lnTo>
                <a:lnTo>
                  <a:pt x="367" y="614"/>
                </a:lnTo>
                <a:lnTo>
                  <a:pt x="367" y="614"/>
                </a:lnTo>
                <a:lnTo>
                  <a:pt x="364" y="613"/>
                </a:lnTo>
                <a:lnTo>
                  <a:pt x="360" y="613"/>
                </a:lnTo>
                <a:lnTo>
                  <a:pt x="355" y="614"/>
                </a:lnTo>
                <a:lnTo>
                  <a:pt x="354" y="616"/>
                </a:lnTo>
                <a:lnTo>
                  <a:pt x="354" y="616"/>
                </a:lnTo>
                <a:close/>
                <a:moveTo>
                  <a:pt x="471" y="631"/>
                </a:moveTo>
                <a:lnTo>
                  <a:pt x="471" y="631"/>
                </a:lnTo>
                <a:lnTo>
                  <a:pt x="476" y="631"/>
                </a:lnTo>
                <a:lnTo>
                  <a:pt x="480" y="632"/>
                </a:lnTo>
                <a:lnTo>
                  <a:pt x="480" y="632"/>
                </a:lnTo>
                <a:lnTo>
                  <a:pt x="479" y="628"/>
                </a:lnTo>
                <a:lnTo>
                  <a:pt x="477" y="622"/>
                </a:lnTo>
                <a:lnTo>
                  <a:pt x="477" y="617"/>
                </a:lnTo>
                <a:lnTo>
                  <a:pt x="474" y="613"/>
                </a:lnTo>
                <a:lnTo>
                  <a:pt x="474" y="613"/>
                </a:lnTo>
                <a:lnTo>
                  <a:pt x="473" y="620"/>
                </a:lnTo>
                <a:lnTo>
                  <a:pt x="471" y="631"/>
                </a:lnTo>
                <a:lnTo>
                  <a:pt x="471" y="631"/>
                </a:lnTo>
                <a:close/>
                <a:moveTo>
                  <a:pt x="436" y="625"/>
                </a:moveTo>
                <a:lnTo>
                  <a:pt x="436" y="625"/>
                </a:lnTo>
                <a:lnTo>
                  <a:pt x="434" y="619"/>
                </a:lnTo>
                <a:lnTo>
                  <a:pt x="433" y="616"/>
                </a:lnTo>
                <a:lnTo>
                  <a:pt x="430" y="613"/>
                </a:lnTo>
                <a:lnTo>
                  <a:pt x="430" y="613"/>
                </a:lnTo>
                <a:lnTo>
                  <a:pt x="433" y="620"/>
                </a:lnTo>
                <a:lnTo>
                  <a:pt x="436" y="625"/>
                </a:lnTo>
                <a:lnTo>
                  <a:pt x="436" y="625"/>
                </a:lnTo>
                <a:close/>
                <a:moveTo>
                  <a:pt x="654" y="620"/>
                </a:moveTo>
                <a:lnTo>
                  <a:pt x="654" y="620"/>
                </a:lnTo>
                <a:lnTo>
                  <a:pt x="656" y="620"/>
                </a:lnTo>
                <a:lnTo>
                  <a:pt x="657" y="619"/>
                </a:lnTo>
                <a:lnTo>
                  <a:pt x="659" y="616"/>
                </a:lnTo>
                <a:lnTo>
                  <a:pt x="659" y="616"/>
                </a:lnTo>
                <a:lnTo>
                  <a:pt x="656" y="617"/>
                </a:lnTo>
                <a:lnTo>
                  <a:pt x="654" y="620"/>
                </a:lnTo>
                <a:lnTo>
                  <a:pt x="654" y="620"/>
                </a:lnTo>
                <a:close/>
                <a:moveTo>
                  <a:pt x="535" y="620"/>
                </a:moveTo>
                <a:lnTo>
                  <a:pt x="535" y="620"/>
                </a:lnTo>
                <a:lnTo>
                  <a:pt x="535" y="619"/>
                </a:lnTo>
                <a:lnTo>
                  <a:pt x="535" y="617"/>
                </a:lnTo>
                <a:lnTo>
                  <a:pt x="535" y="617"/>
                </a:lnTo>
                <a:lnTo>
                  <a:pt x="535" y="617"/>
                </a:lnTo>
                <a:lnTo>
                  <a:pt x="534" y="619"/>
                </a:lnTo>
                <a:lnTo>
                  <a:pt x="534" y="620"/>
                </a:lnTo>
                <a:lnTo>
                  <a:pt x="535" y="620"/>
                </a:lnTo>
                <a:lnTo>
                  <a:pt x="535" y="620"/>
                </a:lnTo>
                <a:close/>
                <a:moveTo>
                  <a:pt x="570" y="635"/>
                </a:moveTo>
                <a:lnTo>
                  <a:pt x="570" y="635"/>
                </a:lnTo>
                <a:lnTo>
                  <a:pt x="575" y="632"/>
                </a:lnTo>
                <a:lnTo>
                  <a:pt x="576" y="628"/>
                </a:lnTo>
                <a:lnTo>
                  <a:pt x="581" y="617"/>
                </a:lnTo>
                <a:lnTo>
                  <a:pt x="581" y="617"/>
                </a:lnTo>
                <a:lnTo>
                  <a:pt x="576" y="620"/>
                </a:lnTo>
                <a:lnTo>
                  <a:pt x="575" y="625"/>
                </a:lnTo>
                <a:lnTo>
                  <a:pt x="570" y="635"/>
                </a:lnTo>
                <a:lnTo>
                  <a:pt x="570" y="635"/>
                </a:lnTo>
                <a:close/>
                <a:moveTo>
                  <a:pt x="117" y="622"/>
                </a:moveTo>
                <a:lnTo>
                  <a:pt x="117" y="622"/>
                </a:lnTo>
                <a:lnTo>
                  <a:pt x="117" y="626"/>
                </a:lnTo>
                <a:lnTo>
                  <a:pt x="117" y="626"/>
                </a:lnTo>
                <a:lnTo>
                  <a:pt x="130" y="632"/>
                </a:lnTo>
                <a:lnTo>
                  <a:pt x="143" y="637"/>
                </a:lnTo>
                <a:lnTo>
                  <a:pt x="143" y="637"/>
                </a:lnTo>
                <a:lnTo>
                  <a:pt x="142" y="634"/>
                </a:lnTo>
                <a:lnTo>
                  <a:pt x="140" y="632"/>
                </a:lnTo>
                <a:lnTo>
                  <a:pt x="136" y="628"/>
                </a:lnTo>
                <a:lnTo>
                  <a:pt x="133" y="623"/>
                </a:lnTo>
                <a:lnTo>
                  <a:pt x="131" y="620"/>
                </a:lnTo>
                <a:lnTo>
                  <a:pt x="133" y="617"/>
                </a:lnTo>
                <a:lnTo>
                  <a:pt x="133" y="617"/>
                </a:lnTo>
                <a:lnTo>
                  <a:pt x="123" y="619"/>
                </a:lnTo>
                <a:lnTo>
                  <a:pt x="117" y="622"/>
                </a:lnTo>
                <a:lnTo>
                  <a:pt x="117" y="622"/>
                </a:lnTo>
                <a:close/>
                <a:moveTo>
                  <a:pt x="511" y="629"/>
                </a:moveTo>
                <a:lnTo>
                  <a:pt x="511" y="629"/>
                </a:lnTo>
                <a:lnTo>
                  <a:pt x="509" y="623"/>
                </a:lnTo>
                <a:lnTo>
                  <a:pt x="508" y="617"/>
                </a:lnTo>
                <a:lnTo>
                  <a:pt x="508" y="617"/>
                </a:lnTo>
                <a:lnTo>
                  <a:pt x="506" y="623"/>
                </a:lnTo>
                <a:lnTo>
                  <a:pt x="508" y="626"/>
                </a:lnTo>
                <a:lnTo>
                  <a:pt x="511" y="629"/>
                </a:lnTo>
                <a:lnTo>
                  <a:pt x="511" y="629"/>
                </a:lnTo>
                <a:close/>
                <a:moveTo>
                  <a:pt x="524" y="628"/>
                </a:moveTo>
                <a:lnTo>
                  <a:pt x="524" y="628"/>
                </a:lnTo>
                <a:lnTo>
                  <a:pt x="526" y="625"/>
                </a:lnTo>
                <a:lnTo>
                  <a:pt x="527" y="622"/>
                </a:lnTo>
                <a:lnTo>
                  <a:pt x="527" y="622"/>
                </a:lnTo>
                <a:lnTo>
                  <a:pt x="526" y="619"/>
                </a:lnTo>
                <a:lnTo>
                  <a:pt x="523" y="617"/>
                </a:lnTo>
                <a:lnTo>
                  <a:pt x="523" y="617"/>
                </a:lnTo>
                <a:lnTo>
                  <a:pt x="524" y="620"/>
                </a:lnTo>
                <a:lnTo>
                  <a:pt x="524" y="623"/>
                </a:lnTo>
                <a:lnTo>
                  <a:pt x="524" y="625"/>
                </a:lnTo>
                <a:lnTo>
                  <a:pt x="524" y="628"/>
                </a:lnTo>
                <a:lnTo>
                  <a:pt x="524" y="628"/>
                </a:lnTo>
                <a:close/>
                <a:moveTo>
                  <a:pt x="177" y="622"/>
                </a:moveTo>
                <a:lnTo>
                  <a:pt x="177" y="622"/>
                </a:lnTo>
                <a:lnTo>
                  <a:pt x="177" y="620"/>
                </a:lnTo>
                <a:lnTo>
                  <a:pt x="175" y="619"/>
                </a:lnTo>
                <a:lnTo>
                  <a:pt x="172" y="619"/>
                </a:lnTo>
                <a:lnTo>
                  <a:pt x="172" y="619"/>
                </a:lnTo>
                <a:lnTo>
                  <a:pt x="174" y="622"/>
                </a:lnTo>
                <a:lnTo>
                  <a:pt x="175" y="622"/>
                </a:lnTo>
                <a:lnTo>
                  <a:pt x="177" y="622"/>
                </a:lnTo>
                <a:lnTo>
                  <a:pt x="177" y="622"/>
                </a:lnTo>
                <a:close/>
                <a:moveTo>
                  <a:pt x="343" y="622"/>
                </a:move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34" y="620"/>
                </a:lnTo>
                <a:lnTo>
                  <a:pt x="329" y="620"/>
                </a:lnTo>
                <a:lnTo>
                  <a:pt x="326" y="622"/>
                </a:lnTo>
                <a:lnTo>
                  <a:pt x="326" y="622"/>
                </a:lnTo>
                <a:lnTo>
                  <a:pt x="329" y="622"/>
                </a:lnTo>
                <a:lnTo>
                  <a:pt x="334" y="623"/>
                </a:lnTo>
                <a:lnTo>
                  <a:pt x="343" y="622"/>
                </a:lnTo>
                <a:lnTo>
                  <a:pt x="343" y="622"/>
                </a:lnTo>
                <a:close/>
                <a:moveTo>
                  <a:pt x="689" y="626"/>
                </a:moveTo>
                <a:lnTo>
                  <a:pt x="689" y="626"/>
                </a:lnTo>
                <a:lnTo>
                  <a:pt x="697" y="625"/>
                </a:lnTo>
                <a:lnTo>
                  <a:pt x="701" y="622"/>
                </a:lnTo>
                <a:lnTo>
                  <a:pt x="701" y="622"/>
                </a:lnTo>
                <a:lnTo>
                  <a:pt x="700" y="622"/>
                </a:lnTo>
                <a:lnTo>
                  <a:pt x="700" y="620"/>
                </a:lnTo>
                <a:lnTo>
                  <a:pt x="698" y="620"/>
                </a:lnTo>
                <a:lnTo>
                  <a:pt x="697" y="619"/>
                </a:lnTo>
                <a:lnTo>
                  <a:pt x="697" y="619"/>
                </a:lnTo>
                <a:lnTo>
                  <a:pt x="689" y="626"/>
                </a:lnTo>
                <a:lnTo>
                  <a:pt x="689" y="626"/>
                </a:lnTo>
                <a:close/>
                <a:moveTo>
                  <a:pt x="171" y="632"/>
                </a:moveTo>
                <a:lnTo>
                  <a:pt x="171" y="632"/>
                </a:lnTo>
                <a:lnTo>
                  <a:pt x="168" y="626"/>
                </a:lnTo>
                <a:lnTo>
                  <a:pt x="162" y="622"/>
                </a:lnTo>
                <a:lnTo>
                  <a:pt x="154" y="620"/>
                </a:lnTo>
                <a:lnTo>
                  <a:pt x="143" y="620"/>
                </a:lnTo>
                <a:lnTo>
                  <a:pt x="143" y="620"/>
                </a:lnTo>
                <a:lnTo>
                  <a:pt x="145" y="623"/>
                </a:lnTo>
                <a:lnTo>
                  <a:pt x="148" y="626"/>
                </a:lnTo>
                <a:lnTo>
                  <a:pt x="155" y="629"/>
                </a:lnTo>
                <a:lnTo>
                  <a:pt x="163" y="632"/>
                </a:lnTo>
                <a:lnTo>
                  <a:pt x="171" y="632"/>
                </a:lnTo>
                <a:lnTo>
                  <a:pt x="171" y="632"/>
                </a:lnTo>
                <a:close/>
                <a:moveTo>
                  <a:pt x="180" y="623"/>
                </a:moveTo>
                <a:lnTo>
                  <a:pt x="180" y="623"/>
                </a:lnTo>
                <a:lnTo>
                  <a:pt x="181" y="625"/>
                </a:lnTo>
                <a:lnTo>
                  <a:pt x="183" y="625"/>
                </a:lnTo>
                <a:lnTo>
                  <a:pt x="184" y="628"/>
                </a:lnTo>
                <a:lnTo>
                  <a:pt x="184" y="628"/>
                </a:lnTo>
                <a:lnTo>
                  <a:pt x="187" y="626"/>
                </a:lnTo>
                <a:lnTo>
                  <a:pt x="192" y="628"/>
                </a:lnTo>
                <a:lnTo>
                  <a:pt x="200" y="631"/>
                </a:lnTo>
                <a:lnTo>
                  <a:pt x="209" y="632"/>
                </a:lnTo>
                <a:lnTo>
                  <a:pt x="212" y="631"/>
                </a:lnTo>
                <a:lnTo>
                  <a:pt x="215" y="629"/>
                </a:lnTo>
                <a:lnTo>
                  <a:pt x="215" y="629"/>
                </a:lnTo>
                <a:lnTo>
                  <a:pt x="206" y="628"/>
                </a:lnTo>
                <a:lnTo>
                  <a:pt x="197" y="625"/>
                </a:lnTo>
                <a:lnTo>
                  <a:pt x="181" y="620"/>
                </a:lnTo>
                <a:lnTo>
                  <a:pt x="181" y="620"/>
                </a:lnTo>
                <a:lnTo>
                  <a:pt x="180" y="623"/>
                </a:lnTo>
                <a:lnTo>
                  <a:pt x="180" y="623"/>
                </a:lnTo>
                <a:close/>
                <a:moveTo>
                  <a:pt x="229" y="622"/>
                </a:moveTo>
                <a:lnTo>
                  <a:pt x="229" y="622"/>
                </a:lnTo>
                <a:lnTo>
                  <a:pt x="223" y="620"/>
                </a:lnTo>
                <a:lnTo>
                  <a:pt x="216" y="622"/>
                </a:lnTo>
                <a:lnTo>
                  <a:pt x="216" y="622"/>
                </a:lnTo>
                <a:lnTo>
                  <a:pt x="223" y="625"/>
                </a:lnTo>
                <a:lnTo>
                  <a:pt x="226" y="623"/>
                </a:lnTo>
                <a:lnTo>
                  <a:pt x="229" y="622"/>
                </a:lnTo>
                <a:lnTo>
                  <a:pt x="229" y="622"/>
                </a:lnTo>
                <a:close/>
                <a:moveTo>
                  <a:pt x="299" y="622"/>
                </a:moveTo>
                <a:lnTo>
                  <a:pt x="299" y="622"/>
                </a:lnTo>
                <a:lnTo>
                  <a:pt x="290" y="622"/>
                </a:lnTo>
                <a:lnTo>
                  <a:pt x="285" y="622"/>
                </a:lnTo>
                <a:lnTo>
                  <a:pt x="282" y="625"/>
                </a:lnTo>
                <a:lnTo>
                  <a:pt x="282" y="625"/>
                </a:lnTo>
                <a:lnTo>
                  <a:pt x="299" y="625"/>
                </a:lnTo>
                <a:lnTo>
                  <a:pt x="312" y="623"/>
                </a:lnTo>
                <a:lnTo>
                  <a:pt x="312" y="623"/>
                </a:lnTo>
                <a:lnTo>
                  <a:pt x="309" y="623"/>
                </a:lnTo>
                <a:lnTo>
                  <a:pt x="306" y="623"/>
                </a:lnTo>
                <a:lnTo>
                  <a:pt x="299" y="622"/>
                </a:lnTo>
                <a:lnTo>
                  <a:pt x="299" y="622"/>
                </a:lnTo>
                <a:close/>
                <a:moveTo>
                  <a:pt x="316" y="623"/>
                </a:moveTo>
                <a:lnTo>
                  <a:pt x="316" y="623"/>
                </a:lnTo>
                <a:lnTo>
                  <a:pt x="323" y="623"/>
                </a:lnTo>
                <a:lnTo>
                  <a:pt x="323" y="623"/>
                </a:lnTo>
                <a:lnTo>
                  <a:pt x="322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19" y="623"/>
                </a:lnTo>
                <a:lnTo>
                  <a:pt x="316" y="623"/>
                </a:lnTo>
                <a:lnTo>
                  <a:pt x="316" y="623"/>
                </a:lnTo>
                <a:close/>
                <a:moveTo>
                  <a:pt x="592" y="632"/>
                </a:moveTo>
                <a:lnTo>
                  <a:pt x="592" y="632"/>
                </a:lnTo>
                <a:lnTo>
                  <a:pt x="595" y="626"/>
                </a:lnTo>
                <a:lnTo>
                  <a:pt x="596" y="623"/>
                </a:lnTo>
                <a:lnTo>
                  <a:pt x="596" y="622"/>
                </a:lnTo>
                <a:lnTo>
                  <a:pt x="596" y="622"/>
                </a:lnTo>
                <a:lnTo>
                  <a:pt x="593" y="623"/>
                </a:lnTo>
                <a:lnTo>
                  <a:pt x="590" y="626"/>
                </a:lnTo>
                <a:lnTo>
                  <a:pt x="590" y="629"/>
                </a:lnTo>
                <a:lnTo>
                  <a:pt x="590" y="631"/>
                </a:lnTo>
                <a:lnTo>
                  <a:pt x="592" y="632"/>
                </a:lnTo>
                <a:lnTo>
                  <a:pt x="592" y="632"/>
                </a:lnTo>
                <a:close/>
                <a:moveTo>
                  <a:pt x="424" y="643"/>
                </a:moveTo>
                <a:lnTo>
                  <a:pt x="424" y="643"/>
                </a:lnTo>
                <a:lnTo>
                  <a:pt x="410" y="625"/>
                </a:lnTo>
                <a:lnTo>
                  <a:pt x="410" y="625"/>
                </a:lnTo>
                <a:lnTo>
                  <a:pt x="404" y="625"/>
                </a:lnTo>
                <a:lnTo>
                  <a:pt x="399" y="623"/>
                </a:lnTo>
                <a:lnTo>
                  <a:pt x="392" y="622"/>
                </a:lnTo>
                <a:lnTo>
                  <a:pt x="392" y="622"/>
                </a:lnTo>
                <a:lnTo>
                  <a:pt x="409" y="634"/>
                </a:lnTo>
                <a:lnTo>
                  <a:pt x="416" y="638"/>
                </a:lnTo>
                <a:lnTo>
                  <a:pt x="424" y="643"/>
                </a:lnTo>
                <a:lnTo>
                  <a:pt x="424" y="643"/>
                </a:lnTo>
                <a:close/>
                <a:moveTo>
                  <a:pt x="276" y="622"/>
                </a:moveTo>
                <a:lnTo>
                  <a:pt x="276" y="622"/>
                </a:lnTo>
                <a:lnTo>
                  <a:pt x="274" y="622"/>
                </a:lnTo>
                <a:lnTo>
                  <a:pt x="273" y="622"/>
                </a:lnTo>
                <a:lnTo>
                  <a:pt x="271" y="623"/>
                </a:lnTo>
                <a:lnTo>
                  <a:pt x="271" y="623"/>
                </a:lnTo>
                <a:lnTo>
                  <a:pt x="274" y="625"/>
                </a:lnTo>
                <a:lnTo>
                  <a:pt x="276" y="623"/>
                </a:lnTo>
                <a:lnTo>
                  <a:pt x="276" y="622"/>
                </a:lnTo>
                <a:lnTo>
                  <a:pt x="276" y="622"/>
                </a:lnTo>
                <a:close/>
                <a:moveTo>
                  <a:pt x="656" y="637"/>
                </a:moveTo>
                <a:lnTo>
                  <a:pt x="656" y="637"/>
                </a:lnTo>
                <a:lnTo>
                  <a:pt x="671" y="632"/>
                </a:lnTo>
                <a:lnTo>
                  <a:pt x="677" y="629"/>
                </a:lnTo>
                <a:lnTo>
                  <a:pt x="680" y="626"/>
                </a:lnTo>
                <a:lnTo>
                  <a:pt x="680" y="622"/>
                </a:lnTo>
                <a:lnTo>
                  <a:pt x="680" y="622"/>
                </a:lnTo>
                <a:lnTo>
                  <a:pt x="666" y="628"/>
                </a:lnTo>
                <a:lnTo>
                  <a:pt x="659" y="631"/>
                </a:lnTo>
                <a:lnTo>
                  <a:pt x="657" y="634"/>
                </a:lnTo>
                <a:lnTo>
                  <a:pt x="656" y="637"/>
                </a:lnTo>
                <a:lnTo>
                  <a:pt x="656" y="637"/>
                </a:lnTo>
                <a:close/>
                <a:moveTo>
                  <a:pt x="238" y="625"/>
                </a:moveTo>
                <a:lnTo>
                  <a:pt x="238" y="625"/>
                </a:lnTo>
                <a:lnTo>
                  <a:pt x="239" y="626"/>
                </a:lnTo>
                <a:lnTo>
                  <a:pt x="241" y="626"/>
                </a:lnTo>
                <a:lnTo>
                  <a:pt x="244" y="626"/>
                </a:lnTo>
                <a:lnTo>
                  <a:pt x="244" y="626"/>
                </a:lnTo>
                <a:lnTo>
                  <a:pt x="245" y="623"/>
                </a:lnTo>
                <a:lnTo>
                  <a:pt x="245" y="623"/>
                </a:lnTo>
                <a:lnTo>
                  <a:pt x="241" y="625"/>
                </a:lnTo>
                <a:lnTo>
                  <a:pt x="238" y="625"/>
                </a:lnTo>
                <a:lnTo>
                  <a:pt x="238" y="625"/>
                </a:lnTo>
                <a:close/>
                <a:moveTo>
                  <a:pt x="602" y="623"/>
                </a:moveTo>
                <a:lnTo>
                  <a:pt x="602" y="623"/>
                </a:lnTo>
                <a:lnTo>
                  <a:pt x="602" y="626"/>
                </a:lnTo>
                <a:lnTo>
                  <a:pt x="602" y="626"/>
                </a:lnTo>
                <a:lnTo>
                  <a:pt x="607" y="623"/>
                </a:lnTo>
                <a:lnTo>
                  <a:pt x="607" y="623"/>
                </a:lnTo>
                <a:lnTo>
                  <a:pt x="605" y="625"/>
                </a:lnTo>
                <a:lnTo>
                  <a:pt x="602" y="623"/>
                </a:lnTo>
                <a:lnTo>
                  <a:pt x="602" y="623"/>
                </a:lnTo>
                <a:close/>
                <a:moveTo>
                  <a:pt x="502" y="640"/>
                </a:moveTo>
                <a:lnTo>
                  <a:pt x="502" y="640"/>
                </a:lnTo>
                <a:lnTo>
                  <a:pt x="502" y="635"/>
                </a:lnTo>
                <a:lnTo>
                  <a:pt x="500" y="631"/>
                </a:lnTo>
                <a:lnTo>
                  <a:pt x="497" y="626"/>
                </a:lnTo>
                <a:lnTo>
                  <a:pt x="494" y="625"/>
                </a:lnTo>
                <a:lnTo>
                  <a:pt x="494" y="625"/>
                </a:lnTo>
                <a:lnTo>
                  <a:pt x="497" y="632"/>
                </a:lnTo>
                <a:lnTo>
                  <a:pt x="502" y="640"/>
                </a:lnTo>
                <a:lnTo>
                  <a:pt x="502" y="640"/>
                </a:lnTo>
                <a:close/>
                <a:moveTo>
                  <a:pt x="561" y="629"/>
                </a:moveTo>
                <a:lnTo>
                  <a:pt x="561" y="629"/>
                </a:lnTo>
                <a:lnTo>
                  <a:pt x="564" y="628"/>
                </a:lnTo>
                <a:lnTo>
                  <a:pt x="564" y="625"/>
                </a:lnTo>
                <a:lnTo>
                  <a:pt x="564" y="625"/>
                </a:lnTo>
                <a:lnTo>
                  <a:pt x="563" y="625"/>
                </a:lnTo>
                <a:lnTo>
                  <a:pt x="563" y="625"/>
                </a:lnTo>
                <a:lnTo>
                  <a:pt x="563" y="626"/>
                </a:lnTo>
                <a:lnTo>
                  <a:pt x="563" y="628"/>
                </a:lnTo>
                <a:lnTo>
                  <a:pt x="563" y="628"/>
                </a:lnTo>
                <a:lnTo>
                  <a:pt x="561" y="629"/>
                </a:lnTo>
                <a:lnTo>
                  <a:pt x="561" y="629"/>
                </a:lnTo>
                <a:close/>
                <a:moveTo>
                  <a:pt x="637" y="628"/>
                </a:moveTo>
                <a:lnTo>
                  <a:pt x="637" y="628"/>
                </a:lnTo>
                <a:lnTo>
                  <a:pt x="640" y="628"/>
                </a:lnTo>
                <a:lnTo>
                  <a:pt x="643" y="626"/>
                </a:lnTo>
                <a:lnTo>
                  <a:pt x="643" y="626"/>
                </a:lnTo>
                <a:lnTo>
                  <a:pt x="640" y="626"/>
                </a:lnTo>
                <a:lnTo>
                  <a:pt x="637" y="628"/>
                </a:lnTo>
                <a:lnTo>
                  <a:pt x="637" y="628"/>
                </a:lnTo>
                <a:close/>
                <a:moveTo>
                  <a:pt x="335" y="628"/>
                </a:moveTo>
                <a:lnTo>
                  <a:pt x="335" y="628"/>
                </a:lnTo>
                <a:lnTo>
                  <a:pt x="354" y="629"/>
                </a:lnTo>
                <a:lnTo>
                  <a:pt x="372" y="629"/>
                </a:lnTo>
                <a:lnTo>
                  <a:pt x="372" y="629"/>
                </a:lnTo>
                <a:lnTo>
                  <a:pt x="363" y="628"/>
                </a:lnTo>
                <a:lnTo>
                  <a:pt x="354" y="626"/>
                </a:lnTo>
                <a:lnTo>
                  <a:pt x="343" y="628"/>
                </a:lnTo>
                <a:lnTo>
                  <a:pt x="335" y="628"/>
                </a:lnTo>
                <a:lnTo>
                  <a:pt x="335" y="628"/>
                </a:lnTo>
                <a:close/>
                <a:moveTo>
                  <a:pt x="305" y="631"/>
                </a:moveTo>
                <a:lnTo>
                  <a:pt x="305" y="631"/>
                </a:lnTo>
                <a:lnTo>
                  <a:pt x="311" y="631"/>
                </a:lnTo>
                <a:lnTo>
                  <a:pt x="317" y="631"/>
                </a:lnTo>
                <a:lnTo>
                  <a:pt x="331" y="631"/>
                </a:lnTo>
                <a:lnTo>
                  <a:pt x="331" y="631"/>
                </a:lnTo>
                <a:lnTo>
                  <a:pt x="328" y="629"/>
                </a:lnTo>
                <a:lnTo>
                  <a:pt x="325" y="628"/>
                </a:lnTo>
                <a:lnTo>
                  <a:pt x="319" y="628"/>
                </a:lnTo>
                <a:lnTo>
                  <a:pt x="311" y="629"/>
                </a:lnTo>
                <a:lnTo>
                  <a:pt x="305" y="631"/>
                </a:lnTo>
                <a:lnTo>
                  <a:pt x="305" y="631"/>
                </a:lnTo>
                <a:close/>
                <a:moveTo>
                  <a:pt x="628" y="631"/>
                </a:moveTo>
                <a:lnTo>
                  <a:pt x="628" y="631"/>
                </a:lnTo>
                <a:lnTo>
                  <a:pt x="631" y="631"/>
                </a:lnTo>
                <a:lnTo>
                  <a:pt x="633" y="629"/>
                </a:lnTo>
                <a:lnTo>
                  <a:pt x="633" y="629"/>
                </a:lnTo>
                <a:lnTo>
                  <a:pt x="630" y="629"/>
                </a:lnTo>
                <a:lnTo>
                  <a:pt x="628" y="631"/>
                </a:lnTo>
                <a:lnTo>
                  <a:pt x="628" y="631"/>
                </a:lnTo>
                <a:close/>
                <a:moveTo>
                  <a:pt x="183" y="632"/>
                </a:moveTo>
                <a:lnTo>
                  <a:pt x="183" y="632"/>
                </a:lnTo>
                <a:lnTo>
                  <a:pt x="177" y="629"/>
                </a:lnTo>
                <a:lnTo>
                  <a:pt x="177" y="629"/>
                </a:lnTo>
                <a:lnTo>
                  <a:pt x="178" y="631"/>
                </a:lnTo>
                <a:lnTo>
                  <a:pt x="180" y="632"/>
                </a:lnTo>
                <a:lnTo>
                  <a:pt x="181" y="632"/>
                </a:lnTo>
                <a:lnTo>
                  <a:pt x="183" y="632"/>
                </a:lnTo>
                <a:lnTo>
                  <a:pt x="183" y="632"/>
                </a:lnTo>
                <a:close/>
                <a:moveTo>
                  <a:pt x="686" y="635"/>
                </a:moveTo>
                <a:lnTo>
                  <a:pt x="686" y="635"/>
                </a:lnTo>
                <a:lnTo>
                  <a:pt x="689" y="635"/>
                </a:lnTo>
                <a:lnTo>
                  <a:pt x="694" y="634"/>
                </a:lnTo>
                <a:lnTo>
                  <a:pt x="695" y="632"/>
                </a:lnTo>
                <a:lnTo>
                  <a:pt x="697" y="629"/>
                </a:lnTo>
                <a:lnTo>
                  <a:pt x="697" y="629"/>
                </a:lnTo>
                <a:lnTo>
                  <a:pt x="691" y="631"/>
                </a:lnTo>
                <a:lnTo>
                  <a:pt x="688" y="632"/>
                </a:lnTo>
                <a:lnTo>
                  <a:pt x="686" y="635"/>
                </a:lnTo>
                <a:lnTo>
                  <a:pt x="686" y="635"/>
                </a:lnTo>
                <a:close/>
                <a:moveTo>
                  <a:pt x="244" y="631"/>
                </a:moveTo>
                <a:lnTo>
                  <a:pt x="244" y="631"/>
                </a:lnTo>
                <a:lnTo>
                  <a:pt x="247" y="634"/>
                </a:lnTo>
                <a:lnTo>
                  <a:pt x="250" y="635"/>
                </a:lnTo>
                <a:lnTo>
                  <a:pt x="258" y="640"/>
                </a:lnTo>
                <a:lnTo>
                  <a:pt x="258" y="640"/>
                </a:lnTo>
                <a:lnTo>
                  <a:pt x="268" y="635"/>
                </a:lnTo>
                <a:lnTo>
                  <a:pt x="276" y="631"/>
                </a:lnTo>
                <a:lnTo>
                  <a:pt x="276" y="631"/>
                </a:lnTo>
                <a:lnTo>
                  <a:pt x="244" y="631"/>
                </a:lnTo>
                <a:lnTo>
                  <a:pt x="244" y="631"/>
                </a:lnTo>
                <a:close/>
                <a:moveTo>
                  <a:pt x="216" y="634"/>
                </a:moveTo>
                <a:lnTo>
                  <a:pt x="216" y="634"/>
                </a:lnTo>
                <a:lnTo>
                  <a:pt x="226" y="637"/>
                </a:lnTo>
                <a:lnTo>
                  <a:pt x="226" y="637"/>
                </a:lnTo>
                <a:lnTo>
                  <a:pt x="227" y="634"/>
                </a:lnTo>
                <a:lnTo>
                  <a:pt x="226" y="631"/>
                </a:lnTo>
                <a:lnTo>
                  <a:pt x="226" y="631"/>
                </a:lnTo>
                <a:lnTo>
                  <a:pt x="223" y="631"/>
                </a:lnTo>
                <a:lnTo>
                  <a:pt x="221" y="632"/>
                </a:lnTo>
                <a:lnTo>
                  <a:pt x="216" y="634"/>
                </a:lnTo>
                <a:lnTo>
                  <a:pt x="216" y="634"/>
                </a:lnTo>
                <a:close/>
                <a:moveTo>
                  <a:pt x="136" y="648"/>
                </a:moveTo>
                <a:lnTo>
                  <a:pt x="136" y="648"/>
                </a:lnTo>
                <a:lnTo>
                  <a:pt x="126" y="643"/>
                </a:lnTo>
                <a:lnTo>
                  <a:pt x="119" y="638"/>
                </a:lnTo>
                <a:lnTo>
                  <a:pt x="113" y="635"/>
                </a:lnTo>
                <a:lnTo>
                  <a:pt x="105" y="632"/>
                </a:lnTo>
                <a:lnTo>
                  <a:pt x="105" y="632"/>
                </a:lnTo>
                <a:lnTo>
                  <a:pt x="119" y="642"/>
                </a:lnTo>
                <a:lnTo>
                  <a:pt x="126" y="646"/>
                </a:lnTo>
                <a:lnTo>
                  <a:pt x="136" y="648"/>
                </a:lnTo>
                <a:lnTo>
                  <a:pt x="136" y="648"/>
                </a:lnTo>
                <a:close/>
                <a:moveTo>
                  <a:pt x="546" y="632"/>
                </a:moveTo>
                <a:lnTo>
                  <a:pt x="546" y="632"/>
                </a:lnTo>
                <a:lnTo>
                  <a:pt x="546" y="635"/>
                </a:lnTo>
                <a:lnTo>
                  <a:pt x="547" y="638"/>
                </a:lnTo>
                <a:lnTo>
                  <a:pt x="547" y="638"/>
                </a:lnTo>
                <a:lnTo>
                  <a:pt x="549" y="635"/>
                </a:lnTo>
                <a:lnTo>
                  <a:pt x="549" y="634"/>
                </a:lnTo>
                <a:lnTo>
                  <a:pt x="549" y="632"/>
                </a:lnTo>
                <a:lnTo>
                  <a:pt x="549" y="632"/>
                </a:lnTo>
                <a:lnTo>
                  <a:pt x="547" y="632"/>
                </a:lnTo>
                <a:lnTo>
                  <a:pt x="546" y="632"/>
                </a:lnTo>
                <a:lnTo>
                  <a:pt x="546" y="632"/>
                </a:lnTo>
                <a:close/>
                <a:moveTo>
                  <a:pt x="232" y="638"/>
                </a:moveTo>
                <a:lnTo>
                  <a:pt x="232" y="638"/>
                </a:lnTo>
                <a:lnTo>
                  <a:pt x="239" y="640"/>
                </a:lnTo>
                <a:lnTo>
                  <a:pt x="248" y="640"/>
                </a:lnTo>
                <a:lnTo>
                  <a:pt x="248" y="640"/>
                </a:lnTo>
                <a:lnTo>
                  <a:pt x="239" y="634"/>
                </a:lnTo>
                <a:lnTo>
                  <a:pt x="236" y="634"/>
                </a:lnTo>
                <a:lnTo>
                  <a:pt x="233" y="634"/>
                </a:lnTo>
                <a:lnTo>
                  <a:pt x="232" y="635"/>
                </a:lnTo>
                <a:lnTo>
                  <a:pt x="232" y="638"/>
                </a:lnTo>
                <a:lnTo>
                  <a:pt x="232" y="638"/>
                </a:lnTo>
                <a:close/>
                <a:moveTo>
                  <a:pt x="552" y="661"/>
                </a:moveTo>
                <a:lnTo>
                  <a:pt x="552" y="661"/>
                </a:lnTo>
                <a:lnTo>
                  <a:pt x="553" y="646"/>
                </a:lnTo>
                <a:lnTo>
                  <a:pt x="555" y="638"/>
                </a:lnTo>
                <a:lnTo>
                  <a:pt x="553" y="632"/>
                </a:lnTo>
                <a:lnTo>
                  <a:pt x="553" y="632"/>
                </a:lnTo>
                <a:lnTo>
                  <a:pt x="550" y="648"/>
                </a:lnTo>
                <a:lnTo>
                  <a:pt x="549" y="655"/>
                </a:lnTo>
                <a:lnTo>
                  <a:pt x="550" y="658"/>
                </a:lnTo>
                <a:lnTo>
                  <a:pt x="552" y="661"/>
                </a:lnTo>
                <a:lnTo>
                  <a:pt x="552" y="661"/>
                </a:lnTo>
                <a:close/>
                <a:moveTo>
                  <a:pt x="619" y="637"/>
                </a:moveTo>
                <a:lnTo>
                  <a:pt x="619" y="637"/>
                </a:lnTo>
                <a:lnTo>
                  <a:pt x="620" y="640"/>
                </a:lnTo>
                <a:lnTo>
                  <a:pt x="622" y="640"/>
                </a:lnTo>
                <a:lnTo>
                  <a:pt x="628" y="640"/>
                </a:lnTo>
                <a:lnTo>
                  <a:pt x="633" y="637"/>
                </a:lnTo>
                <a:lnTo>
                  <a:pt x="637" y="634"/>
                </a:lnTo>
                <a:lnTo>
                  <a:pt x="637" y="634"/>
                </a:lnTo>
                <a:lnTo>
                  <a:pt x="633" y="634"/>
                </a:lnTo>
                <a:lnTo>
                  <a:pt x="628" y="634"/>
                </a:lnTo>
                <a:lnTo>
                  <a:pt x="619" y="637"/>
                </a:lnTo>
                <a:lnTo>
                  <a:pt x="619" y="637"/>
                </a:lnTo>
                <a:close/>
                <a:moveTo>
                  <a:pt x="152" y="638"/>
                </a:moveTo>
                <a:lnTo>
                  <a:pt x="152" y="638"/>
                </a:lnTo>
                <a:lnTo>
                  <a:pt x="155" y="642"/>
                </a:lnTo>
                <a:lnTo>
                  <a:pt x="160" y="642"/>
                </a:lnTo>
                <a:lnTo>
                  <a:pt x="165" y="642"/>
                </a:lnTo>
                <a:lnTo>
                  <a:pt x="166" y="640"/>
                </a:lnTo>
                <a:lnTo>
                  <a:pt x="166" y="638"/>
                </a:lnTo>
                <a:lnTo>
                  <a:pt x="166" y="638"/>
                </a:lnTo>
                <a:lnTo>
                  <a:pt x="160" y="637"/>
                </a:lnTo>
                <a:lnTo>
                  <a:pt x="152" y="634"/>
                </a:lnTo>
                <a:lnTo>
                  <a:pt x="152" y="634"/>
                </a:lnTo>
                <a:lnTo>
                  <a:pt x="152" y="637"/>
                </a:lnTo>
                <a:lnTo>
                  <a:pt x="152" y="638"/>
                </a:lnTo>
                <a:lnTo>
                  <a:pt x="152" y="638"/>
                </a:lnTo>
                <a:close/>
                <a:moveTo>
                  <a:pt x="207" y="638"/>
                </a:moveTo>
                <a:lnTo>
                  <a:pt x="207" y="638"/>
                </a:lnTo>
                <a:lnTo>
                  <a:pt x="206" y="637"/>
                </a:lnTo>
                <a:lnTo>
                  <a:pt x="203" y="635"/>
                </a:lnTo>
                <a:lnTo>
                  <a:pt x="197" y="634"/>
                </a:lnTo>
                <a:lnTo>
                  <a:pt x="197" y="634"/>
                </a:lnTo>
                <a:lnTo>
                  <a:pt x="198" y="637"/>
                </a:lnTo>
                <a:lnTo>
                  <a:pt x="201" y="638"/>
                </a:lnTo>
                <a:lnTo>
                  <a:pt x="207" y="638"/>
                </a:lnTo>
                <a:lnTo>
                  <a:pt x="207" y="638"/>
                </a:lnTo>
                <a:close/>
                <a:moveTo>
                  <a:pt x="450" y="637"/>
                </a:moveTo>
                <a:lnTo>
                  <a:pt x="450" y="637"/>
                </a:lnTo>
                <a:lnTo>
                  <a:pt x="451" y="637"/>
                </a:lnTo>
                <a:lnTo>
                  <a:pt x="454" y="638"/>
                </a:lnTo>
                <a:lnTo>
                  <a:pt x="454" y="638"/>
                </a:lnTo>
                <a:lnTo>
                  <a:pt x="453" y="637"/>
                </a:lnTo>
                <a:lnTo>
                  <a:pt x="451" y="634"/>
                </a:lnTo>
                <a:lnTo>
                  <a:pt x="451" y="634"/>
                </a:lnTo>
                <a:lnTo>
                  <a:pt x="450" y="637"/>
                </a:lnTo>
                <a:lnTo>
                  <a:pt x="450" y="637"/>
                </a:lnTo>
                <a:close/>
                <a:moveTo>
                  <a:pt x="305" y="638"/>
                </a:moveTo>
                <a:lnTo>
                  <a:pt x="305" y="638"/>
                </a:lnTo>
                <a:lnTo>
                  <a:pt x="326" y="638"/>
                </a:lnTo>
                <a:lnTo>
                  <a:pt x="348" y="638"/>
                </a:lnTo>
                <a:lnTo>
                  <a:pt x="348" y="638"/>
                </a:lnTo>
                <a:lnTo>
                  <a:pt x="338" y="635"/>
                </a:lnTo>
                <a:lnTo>
                  <a:pt x="328" y="635"/>
                </a:lnTo>
                <a:lnTo>
                  <a:pt x="316" y="637"/>
                </a:lnTo>
                <a:lnTo>
                  <a:pt x="305" y="638"/>
                </a:lnTo>
                <a:lnTo>
                  <a:pt x="305" y="638"/>
                </a:lnTo>
                <a:close/>
                <a:moveTo>
                  <a:pt x="531" y="675"/>
                </a:moveTo>
                <a:lnTo>
                  <a:pt x="531" y="675"/>
                </a:lnTo>
                <a:lnTo>
                  <a:pt x="532" y="671"/>
                </a:lnTo>
                <a:lnTo>
                  <a:pt x="532" y="666"/>
                </a:lnTo>
                <a:lnTo>
                  <a:pt x="532" y="652"/>
                </a:lnTo>
                <a:lnTo>
                  <a:pt x="532" y="652"/>
                </a:lnTo>
                <a:lnTo>
                  <a:pt x="534" y="642"/>
                </a:lnTo>
                <a:lnTo>
                  <a:pt x="534" y="638"/>
                </a:lnTo>
                <a:lnTo>
                  <a:pt x="532" y="635"/>
                </a:lnTo>
                <a:lnTo>
                  <a:pt x="532" y="635"/>
                </a:lnTo>
                <a:lnTo>
                  <a:pt x="529" y="638"/>
                </a:lnTo>
                <a:lnTo>
                  <a:pt x="526" y="643"/>
                </a:lnTo>
                <a:lnTo>
                  <a:pt x="524" y="648"/>
                </a:lnTo>
                <a:lnTo>
                  <a:pt x="524" y="654"/>
                </a:lnTo>
                <a:lnTo>
                  <a:pt x="524" y="664"/>
                </a:lnTo>
                <a:lnTo>
                  <a:pt x="527" y="671"/>
                </a:lnTo>
                <a:lnTo>
                  <a:pt x="531" y="675"/>
                </a:lnTo>
                <a:lnTo>
                  <a:pt x="531" y="675"/>
                </a:lnTo>
                <a:close/>
                <a:moveTo>
                  <a:pt x="678" y="635"/>
                </a:moveTo>
                <a:lnTo>
                  <a:pt x="678" y="635"/>
                </a:lnTo>
                <a:lnTo>
                  <a:pt x="669" y="642"/>
                </a:lnTo>
                <a:lnTo>
                  <a:pt x="659" y="649"/>
                </a:lnTo>
                <a:lnTo>
                  <a:pt x="653" y="651"/>
                </a:lnTo>
                <a:lnTo>
                  <a:pt x="648" y="651"/>
                </a:lnTo>
                <a:lnTo>
                  <a:pt x="642" y="651"/>
                </a:lnTo>
                <a:lnTo>
                  <a:pt x="639" y="646"/>
                </a:lnTo>
                <a:lnTo>
                  <a:pt x="639" y="646"/>
                </a:lnTo>
                <a:lnTo>
                  <a:pt x="624" y="657"/>
                </a:lnTo>
                <a:lnTo>
                  <a:pt x="624" y="657"/>
                </a:lnTo>
                <a:lnTo>
                  <a:pt x="619" y="658"/>
                </a:lnTo>
                <a:lnTo>
                  <a:pt x="616" y="660"/>
                </a:lnTo>
                <a:lnTo>
                  <a:pt x="616" y="663"/>
                </a:lnTo>
                <a:lnTo>
                  <a:pt x="616" y="663"/>
                </a:lnTo>
                <a:lnTo>
                  <a:pt x="634" y="660"/>
                </a:lnTo>
                <a:lnTo>
                  <a:pt x="653" y="655"/>
                </a:lnTo>
                <a:lnTo>
                  <a:pt x="669" y="649"/>
                </a:lnTo>
                <a:lnTo>
                  <a:pt x="685" y="642"/>
                </a:lnTo>
                <a:lnTo>
                  <a:pt x="685" y="642"/>
                </a:lnTo>
                <a:lnTo>
                  <a:pt x="678" y="635"/>
                </a:lnTo>
                <a:lnTo>
                  <a:pt x="678" y="635"/>
                </a:lnTo>
                <a:close/>
                <a:moveTo>
                  <a:pt x="506" y="645"/>
                </a:moveTo>
                <a:lnTo>
                  <a:pt x="506" y="645"/>
                </a:lnTo>
                <a:lnTo>
                  <a:pt x="508" y="645"/>
                </a:lnTo>
                <a:lnTo>
                  <a:pt x="508" y="642"/>
                </a:lnTo>
                <a:lnTo>
                  <a:pt x="506" y="637"/>
                </a:lnTo>
                <a:lnTo>
                  <a:pt x="506" y="637"/>
                </a:lnTo>
                <a:lnTo>
                  <a:pt x="506" y="645"/>
                </a:lnTo>
                <a:lnTo>
                  <a:pt x="506" y="645"/>
                </a:lnTo>
                <a:close/>
                <a:moveTo>
                  <a:pt x="485" y="655"/>
                </a:moveTo>
                <a:lnTo>
                  <a:pt x="485" y="655"/>
                </a:lnTo>
                <a:lnTo>
                  <a:pt x="482" y="642"/>
                </a:lnTo>
                <a:lnTo>
                  <a:pt x="482" y="642"/>
                </a:lnTo>
                <a:lnTo>
                  <a:pt x="477" y="638"/>
                </a:lnTo>
                <a:lnTo>
                  <a:pt x="473" y="637"/>
                </a:lnTo>
                <a:lnTo>
                  <a:pt x="473" y="637"/>
                </a:lnTo>
                <a:lnTo>
                  <a:pt x="477" y="648"/>
                </a:lnTo>
                <a:lnTo>
                  <a:pt x="480" y="652"/>
                </a:lnTo>
                <a:lnTo>
                  <a:pt x="485" y="655"/>
                </a:lnTo>
                <a:lnTo>
                  <a:pt x="485" y="655"/>
                </a:lnTo>
                <a:close/>
                <a:moveTo>
                  <a:pt x="537" y="666"/>
                </a:moveTo>
                <a:lnTo>
                  <a:pt x="537" y="666"/>
                </a:lnTo>
                <a:lnTo>
                  <a:pt x="538" y="664"/>
                </a:lnTo>
                <a:lnTo>
                  <a:pt x="540" y="660"/>
                </a:lnTo>
                <a:lnTo>
                  <a:pt x="541" y="652"/>
                </a:lnTo>
                <a:lnTo>
                  <a:pt x="540" y="645"/>
                </a:lnTo>
                <a:lnTo>
                  <a:pt x="538" y="638"/>
                </a:lnTo>
                <a:lnTo>
                  <a:pt x="538" y="638"/>
                </a:lnTo>
                <a:lnTo>
                  <a:pt x="537" y="666"/>
                </a:lnTo>
                <a:lnTo>
                  <a:pt x="537" y="666"/>
                </a:lnTo>
                <a:close/>
                <a:moveTo>
                  <a:pt x="582" y="648"/>
                </a:moveTo>
                <a:lnTo>
                  <a:pt x="582" y="648"/>
                </a:lnTo>
                <a:lnTo>
                  <a:pt x="585" y="646"/>
                </a:lnTo>
                <a:lnTo>
                  <a:pt x="585" y="645"/>
                </a:lnTo>
                <a:lnTo>
                  <a:pt x="585" y="638"/>
                </a:lnTo>
                <a:lnTo>
                  <a:pt x="585" y="638"/>
                </a:lnTo>
                <a:lnTo>
                  <a:pt x="582" y="638"/>
                </a:lnTo>
                <a:lnTo>
                  <a:pt x="582" y="638"/>
                </a:lnTo>
                <a:lnTo>
                  <a:pt x="582" y="643"/>
                </a:lnTo>
                <a:lnTo>
                  <a:pt x="582" y="648"/>
                </a:lnTo>
                <a:lnTo>
                  <a:pt x="582" y="648"/>
                </a:lnTo>
                <a:close/>
                <a:moveTo>
                  <a:pt x="172" y="640"/>
                </a:moveTo>
                <a:lnTo>
                  <a:pt x="172" y="640"/>
                </a:lnTo>
                <a:lnTo>
                  <a:pt x="169" y="643"/>
                </a:lnTo>
                <a:lnTo>
                  <a:pt x="166" y="646"/>
                </a:lnTo>
                <a:lnTo>
                  <a:pt x="163" y="646"/>
                </a:lnTo>
                <a:lnTo>
                  <a:pt x="160" y="646"/>
                </a:lnTo>
                <a:lnTo>
                  <a:pt x="152" y="645"/>
                </a:lnTo>
                <a:lnTo>
                  <a:pt x="145" y="643"/>
                </a:lnTo>
                <a:lnTo>
                  <a:pt x="145" y="643"/>
                </a:lnTo>
                <a:lnTo>
                  <a:pt x="172" y="654"/>
                </a:lnTo>
                <a:lnTo>
                  <a:pt x="186" y="657"/>
                </a:lnTo>
                <a:lnTo>
                  <a:pt x="194" y="657"/>
                </a:lnTo>
                <a:lnTo>
                  <a:pt x="200" y="655"/>
                </a:lnTo>
                <a:lnTo>
                  <a:pt x="200" y="655"/>
                </a:lnTo>
                <a:lnTo>
                  <a:pt x="194" y="652"/>
                </a:lnTo>
                <a:lnTo>
                  <a:pt x="187" y="648"/>
                </a:lnTo>
                <a:lnTo>
                  <a:pt x="180" y="643"/>
                </a:lnTo>
                <a:lnTo>
                  <a:pt x="172" y="640"/>
                </a:lnTo>
                <a:lnTo>
                  <a:pt x="172" y="640"/>
                </a:lnTo>
                <a:close/>
                <a:moveTo>
                  <a:pt x="372" y="642"/>
                </a:moveTo>
                <a:lnTo>
                  <a:pt x="372" y="642"/>
                </a:lnTo>
                <a:lnTo>
                  <a:pt x="375" y="642"/>
                </a:lnTo>
                <a:lnTo>
                  <a:pt x="377" y="643"/>
                </a:lnTo>
                <a:lnTo>
                  <a:pt x="378" y="643"/>
                </a:lnTo>
                <a:lnTo>
                  <a:pt x="381" y="642"/>
                </a:lnTo>
                <a:lnTo>
                  <a:pt x="381" y="642"/>
                </a:lnTo>
                <a:lnTo>
                  <a:pt x="380" y="642"/>
                </a:lnTo>
                <a:lnTo>
                  <a:pt x="380" y="640"/>
                </a:lnTo>
                <a:lnTo>
                  <a:pt x="380" y="640"/>
                </a:lnTo>
                <a:lnTo>
                  <a:pt x="375" y="640"/>
                </a:lnTo>
                <a:lnTo>
                  <a:pt x="373" y="640"/>
                </a:lnTo>
                <a:lnTo>
                  <a:pt x="372" y="642"/>
                </a:lnTo>
                <a:lnTo>
                  <a:pt x="372" y="642"/>
                </a:lnTo>
                <a:close/>
                <a:moveTo>
                  <a:pt x="447" y="655"/>
                </a:moveTo>
                <a:lnTo>
                  <a:pt x="447" y="655"/>
                </a:lnTo>
                <a:lnTo>
                  <a:pt x="447" y="652"/>
                </a:lnTo>
                <a:lnTo>
                  <a:pt x="445" y="649"/>
                </a:lnTo>
                <a:lnTo>
                  <a:pt x="444" y="642"/>
                </a:lnTo>
                <a:lnTo>
                  <a:pt x="444" y="642"/>
                </a:lnTo>
                <a:lnTo>
                  <a:pt x="441" y="640"/>
                </a:lnTo>
                <a:lnTo>
                  <a:pt x="439" y="640"/>
                </a:lnTo>
                <a:lnTo>
                  <a:pt x="439" y="640"/>
                </a:lnTo>
                <a:lnTo>
                  <a:pt x="442" y="648"/>
                </a:lnTo>
                <a:lnTo>
                  <a:pt x="447" y="655"/>
                </a:lnTo>
                <a:lnTo>
                  <a:pt x="447" y="655"/>
                </a:lnTo>
                <a:close/>
                <a:moveTo>
                  <a:pt x="645" y="645"/>
                </a:moveTo>
                <a:lnTo>
                  <a:pt x="645" y="645"/>
                </a:lnTo>
                <a:lnTo>
                  <a:pt x="649" y="646"/>
                </a:lnTo>
                <a:lnTo>
                  <a:pt x="654" y="645"/>
                </a:lnTo>
                <a:lnTo>
                  <a:pt x="663" y="642"/>
                </a:lnTo>
                <a:lnTo>
                  <a:pt x="663" y="642"/>
                </a:lnTo>
                <a:lnTo>
                  <a:pt x="660" y="640"/>
                </a:lnTo>
                <a:lnTo>
                  <a:pt x="654" y="642"/>
                </a:lnTo>
                <a:lnTo>
                  <a:pt x="648" y="643"/>
                </a:lnTo>
                <a:lnTo>
                  <a:pt x="645" y="645"/>
                </a:lnTo>
                <a:lnTo>
                  <a:pt x="645" y="645"/>
                </a:lnTo>
                <a:close/>
                <a:moveTo>
                  <a:pt x="570" y="642"/>
                </a:moveTo>
                <a:lnTo>
                  <a:pt x="570" y="642"/>
                </a:lnTo>
                <a:lnTo>
                  <a:pt x="570" y="645"/>
                </a:lnTo>
                <a:lnTo>
                  <a:pt x="570" y="646"/>
                </a:lnTo>
                <a:lnTo>
                  <a:pt x="572" y="648"/>
                </a:lnTo>
                <a:lnTo>
                  <a:pt x="573" y="649"/>
                </a:lnTo>
                <a:lnTo>
                  <a:pt x="573" y="649"/>
                </a:lnTo>
                <a:lnTo>
                  <a:pt x="573" y="645"/>
                </a:lnTo>
                <a:lnTo>
                  <a:pt x="575" y="642"/>
                </a:lnTo>
                <a:lnTo>
                  <a:pt x="575" y="642"/>
                </a:lnTo>
                <a:lnTo>
                  <a:pt x="573" y="640"/>
                </a:lnTo>
                <a:lnTo>
                  <a:pt x="572" y="642"/>
                </a:lnTo>
                <a:lnTo>
                  <a:pt x="570" y="642"/>
                </a:lnTo>
                <a:lnTo>
                  <a:pt x="570" y="642"/>
                </a:lnTo>
                <a:close/>
                <a:moveTo>
                  <a:pt x="393" y="646"/>
                </a:moveTo>
                <a:lnTo>
                  <a:pt x="393" y="646"/>
                </a:lnTo>
                <a:lnTo>
                  <a:pt x="393" y="645"/>
                </a:lnTo>
                <a:lnTo>
                  <a:pt x="392" y="643"/>
                </a:lnTo>
                <a:lnTo>
                  <a:pt x="390" y="643"/>
                </a:lnTo>
                <a:lnTo>
                  <a:pt x="389" y="643"/>
                </a:lnTo>
                <a:lnTo>
                  <a:pt x="389" y="643"/>
                </a:lnTo>
                <a:lnTo>
                  <a:pt x="390" y="645"/>
                </a:lnTo>
                <a:lnTo>
                  <a:pt x="393" y="646"/>
                </a:lnTo>
                <a:lnTo>
                  <a:pt x="393" y="646"/>
                </a:lnTo>
                <a:close/>
                <a:moveTo>
                  <a:pt x="305" y="646"/>
                </a:moveTo>
                <a:lnTo>
                  <a:pt x="305" y="646"/>
                </a:lnTo>
                <a:lnTo>
                  <a:pt x="309" y="646"/>
                </a:lnTo>
                <a:lnTo>
                  <a:pt x="314" y="646"/>
                </a:lnTo>
                <a:lnTo>
                  <a:pt x="325" y="646"/>
                </a:lnTo>
                <a:lnTo>
                  <a:pt x="325" y="646"/>
                </a:lnTo>
                <a:lnTo>
                  <a:pt x="320" y="645"/>
                </a:lnTo>
                <a:lnTo>
                  <a:pt x="314" y="645"/>
                </a:lnTo>
                <a:lnTo>
                  <a:pt x="305" y="646"/>
                </a:lnTo>
                <a:lnTo>
                  <a:pt x="305" y="646"/>
                </a:lnTo>
                <a:close/>
                <a:moveTo>
                  <a:pt x="453" y="652"/>
                </a:moveTo>
                <a:lnTo>
                  <a:pt x="453" y="652"/>
                </a:lnTo>
                <a:lnTo>
                  <a:pt x="454" y="652"/>
                </a:lnTo>
                <a:lnTo>
                  <a:pt x="454" y="652"/>
                </a:lnTo>
                <a:lnTo>
                  <a:pt x="454" y="649"/>
                </a:lnTo>
                <a:lnTo>
                  <a:pt x="454" y="648"/>
                </a:lnTo>
                <a:lnTo>
                  <a:pt x="450" y="643"/>
                </a:lnTo>
                <a:lnTo>
                  <a:pt x="450" y="643"/>
                </a:lnTo>
                <a:lnTo>
                  <a:pt x="451" y="649"/>
                </a:lnTo>
                <a:lnTo>
                  <a:pt x="453" y="652"/>
                </a:lnTo>
                <a:lnTo>
                  <a:pt x="453" y="652"/>
                </a:lnTo>
                <a:close/>
                <a:moveTo>
                  <a:pt x="514" y="664"/>
                </a:moveTo>
                <a:lnTo>
                  <a:pt x="514" y="664"/>
                </a:lnTo>
                <a:lnTo>
                  <a:pt x="514" y="655"/>
                </a:lnTo>
                <a:lnTo>
                  <a:pt x="514" y="651"/>
                </a:lnTo>
                <a:lnTo>
                  <a:pt x="512" y="646"/>
                </a:lnTo>
                <a:lnTo>
                  <a:pt x="512" y="646"/>
                </a:lnTo>
                <a:lnTo>
                  <a:pt x="509" y="652"/>
                </a:lnTo>
                <a:lnTo>
                  <a:pt x="508" y="658"/>
                </a:lnTo>
                <a:lnTo>
                  <a:pt x="509" y="663"/>
                </a:lnTo>
                <a:lnTo>
                  <a:pt x="511" y="664"/>
                </a:lnTo>
                <a:lnTo>
                  <a:pt x="514" y="664"/>
                </a:lnTo>
                <a:lnTo>
                  <a:pt x="514" y="664"/>
                </a:lnTo>
                <a:close/>
                <a:moveTo>
                  <a:pt x="216" y="649"/>
                </a:moveTo>
                <a:lnTo>
                  <a:pt x="216" y="649"/>
                </a:lnTo>
                <a:lnTo>
                  <a:pt x="209" y="648"/>
                </a:lnTo>
                <a:lnTo>
                  <a:pt x="209" y="648"/>
                </a:lnTo>
                <a:lnTo>
                  <a:pt x="210" y="651"/>
                </a:lnTo>
                <a:lnTo>
                  <a:pt x="212" y="652"/>
                </a:lnTo>
                <a:lnTo>
                  <a:pt x="215" y="651"/>
                </a:lnTo>
                <a:lnTo>
                  <a:pt x="216" y="649"/>
                </a:lnTo>
                <a:lnTo>
                  <a:pt x="216" y="649"/>
                </a:lnTo>
                <a:close/>
                <a:moveTo>
                  <a:pt x="345" y="649"/>
                </a:moveTo>
                <a:lnTo>
                  <a:pt x="345" y="649"/>
                </a:lnTo>
                <a:lnTo>
                  <a:pt x="337" y="651"/>
                </a:lnTo>
                <a:lnTo>
                  <a:pt x="329" y="652"/>
                </a:lnTo>
                <a:lnTo>
                  <a:pt x="329" y="652"/>
                </a:lnTo>
                <a:lnTo>
                  <a:pt x="349" y="652"/>
                </a:lnTo>
                <a:lnTo>
                  <a:pt x="367" y="652"/>
                </a:lnTo>
                <a:lnTo>
                  <a:pt x="367" y="652"/>
                </a:lnTo>
                <a:lnTo>
                  <a:pt x="363" y="649"/>
                </a:lnTo>
                <a:lnTo>
                  <a:pt x="357" y="648"/>
                </a:lnTo>
                <a:lnTo>
                  <a:pt x="345" y="649"/>
                </a:lnTo>
                <a:lnTo>
                  <a:pt x="345" y="649"/>
                </a:lnTo>
                <a:close/>
                <a:moveTo>
                  <a:pt x="412" y="652"/>
                </a:moveTo>
                <a:lnTo>
                  <a:pt x="412" y="652"/>
                </a:lnTo>
                <a:lnTo>
                  <a:pt x="412" y="651"/>
                </a:lnTo>
                <a:lnTo>
                  <a:pt x="410" y="649"/>
                </a:lnTo>
                <a:lnTo>
                  <a:pt x="409" y="651"/>
                </a:lnTo>
                <a:lnTo>
                  <a:pt x="409" y="651"/>
                </a:lnTo>
                <a:lnTo>
                  <a:pt x="410" y="651"/>
                </a:lnTo>
                <a:lnTo>
                  <a:pt x="412" y="652"/>
                </a:lnTo>
                <a:lnTo>
                  <a:pt x="412" y="652"/>
                </a:lnTo>
                <a:close/>
                <a:moveTo>
                  <a:pt x="326" y="652"/>
                </a:moveTo>
                <a:lnTo>
                  <a:pt x="326" y="652"/>
                </a:lnTo>
                <a:lnTo>
                  <a:pt x="316" y="652"/>
                </a:lnTo>
                <a:lnTo>
                  <a:pt x="309" y="652"/>
                </a:lnTo>
                <a:lnTo>
                  <a:pt x="305" y="652"/>
                </a:lnTo>
                <a:lnTo>
                  <a:pt x="305" y="652"/>
                </a:lnTo>
                <a:lnTo>
                  <a:pt x="316" y="654"/>
                </a:lnTo>
                <a:lnTo>
                  <a:pt x="322" y="654"/>
                </a:lnTo>
                <a:lnTo>
                  <a:pt x="326" y="652"/>
                </a:lnTo>
                <a:lnTo>
                  <a:pt x="326" y="652"/>
                </a:lnTo>
                <a:close/>
                <a:moveTo>
                  <a:pt x="402" y="660"/>
                </a:moveTo>
                <a:lnTo>
                  <a:pt x="402" y="660"/>
                </a:lnTo>
                <a:lnTo>
                  <a:pt x="406" y="658"/>
                </a:lnTo>
                <a:lnTo>
                  <a:pt x="409" y="657"/>
                </a:lnTo>
                <a:lnTo>
                  <a:pt x="409" y="657"/>
                </a:lnTo>
                <a:lnTo>
                  <a:pt x="402" y="654"/>
                </a:lnTo>
                <a:lnTo>
                  <a:pt x="401" y="652"/>
                </a:lnTo>
                <a:lnTo>
                  <a:pt x="396" y="652"/>
                </a:lnTo>
                <a:lnTo>
                  <a:pt x="396" y="652"/>
                </a:lnTo>
                <a:lnTo>
                  <a:pt x="399" y="655"/>
                </a:lnTo>
                <a:lnTo>
                  <a:pt x="402" y="660"/>
                </a:lnTo>
                <a:lnTo>
                  <a:pt x="402" y="660"/>
                </a:lnTo>
                <a:close/>
                <a:moveTo>
                  <a:pt x="491" y="689"/>
                </a:moveTo>
                <a:lnTo>
                  <a:pt x="491" y="689"/>
                </a:lnTo>
                <a:lnTo>
                  <a:pt x="489" y="683"/>
                </a:lnTo>
                <a:lnTo>
                  <a:pt x="489" y="675"/>
                </a:lnTo>
                <a:lnTo>
                  <a:pt x="489" y="675"/>
                </a:lnTo>
                <a:lnTo>
                  <a:pt x="483" y="671"/>
                </a:lnTo>
                <a:lnTo>
                  <a:pt x="480" y="664"/>
                </a:lnTo>
                <a:lnTo>
                  <a:pt x="476" y="658"/>
                </a:lnTo>
                <a:lnTo>
                  <a:pt x="471" y="652"/>
                </a:lnTo>
                <a:lnTo>
                  <a:pt x="471" y="652"/>
                </a:lnTo>
                <a:lnTo>
                  <a:pt x="471" y="660"/>
                </a:lnTo>
                <a:lnTo>
                  <a:pt x="474" y="664"/>
                </a:lnTo>
                <a:lnTo>
                  <a:pt x="479" y="674"/>
                </a:lnTo>
                <a:lnTo>
                  <a:pt x="485" y="681"/>
                </a:lnTo>
                <a:lnTo>
                  <a:pt x="491" y="689"/>
                </a:lnTo>
                <a:lnTo>
                  <a:pt x="491" y="689"/>
                </a:lnTo>
                <a:close/>
                <a:moveTo>
                  <a:pt x="384" y="658"/>
                </a:moveTo>
                <a:lnTo>
                  <a:pt x="384" y="658"/>
                </a:lnTo>
                <a:lnTo>
                  <a:pt x="380" y="660"/>
                </a:lnTo>
                <a:lnTo>
                  <a:pt x="373" y="660"/>
                </a:lnTo>
                <a:lnTo>
                  <a:pt x="360" y="661"/>
                </a:lnTo>
                <a:lnTo>
                  <a:pt x="360" y="661"/>
                </a:lnTo>
                <a:lnTo>
                  <a:pt x="369" y="664"/>
                </a:lnTo>
                <a:lnTo>
                  <a:pt x="369" y="664"/>
                </a:lnTo>
                <a:lnTo>
                  <a:pt x="372" y="663"/>
                </a:lnTo>
                <a:lnTo>
                  <a:pt x="375" y="661"/>
                </a:lnTo>
                <a:lnTo>
                  <a:pt x="381" y="661"/>
                </a:lnTo>
                <a:lnTo>
                  <a:pt x="389" y="661"/>
                </a:lnTo>
                <a:lnTo>
                  <a:pt x="396" y="660"/>
                </a:lnTo>
                <a:lnTo>
                  <a:pt x="396" y="660"/>
                </a:lnTo>
                <a:lnTo>
                  <a:pt x="393" y="657"/>
                </a:lnTo>
                <a:lnTo>
                  <a:pt x="392" y="654"/>
                </a:lnTo>
                <a:lnTo>
                  <a:pt x="392" y="654"/>
                </a:lnTo>
                <a:lnTo>
                  <a:pt x="384" y="654"/>
                </a:lnTo>
                <a:lnTo>
                  <a:pt x="384" y="654"/>
                </a:lnTo>
                <a:lnTo>
                  <a:pt x="384" y="655"/>
                </a:lnTo>
                <a:lnTo>
                  <a:pt x="384" y="658"/>
                </a:lnTo>
                <a:lnTo>
                  <a:pt x="384" y="658"/>
                </a:lnTo>
                <a:close/>
                <a:moveTo>
                  <a:pt x="226" y="655"/>
                </a:moveTo>
                <a:lnTo>
                  <a:pt x="226" y="655"/>
                </a:lnTo>
                <a:lnTo>
                  <a:pt x="232" y="658"/>
                </a:lnTo>
                <a:lnTo>
                  <a:pt x="238" y="661"/>
                </a:lnTo>
                <a:lnTo>
                  <a:pt x="245" y="661"/>
                </a:lnTo>
                <a:lnTo>
                  <a:pt x="253" y="660"/>
                </a:lnTo>
                <a:lnTo>
                  <a:pt x="253" y="660"/>
                </a:lnTo>
                <a:lnTo>
                  <a:pt x="247" y="657"/>
                </a:lnTo>
                <a:lnTo>
                  <a:pt x="241" y="655"/>
                </a:lnTo>
                <a:lnTo>
                  <a:pt x="226" y="655"/>
                </a:lnTo>
                <a:lnTo>
                  <a:pt x="226" y="655"/>
                </a:lnTo>
                <a:close/>
                <a:moveTo>
                  <a:pt x="453" y="658"/>
                </a:moveTo>
                <a:lnTo>
                  <a:pt x="453" y="658"/>
                </a:lnTo>
                <a:lnTo>
                  <a:pt x="456" y="658"/>
                </a:lnTo>
                <a:lnTo>
                  <a:pt x="456" y="657"/>
                </a:lnTo>
                <a:lnTo>
                  <a:pt x="456" y="657"/>
                </a:lnTo>
                <a:lnTo>
                  <a:pt x="454" y="655"/>
                </a:lnTo>
                <a:lnTo>
                  <a:pt x="454" y="655"/>
                </a:lnTo>
                <a:lnTo>
                  <a:pt x="453" y="657"/>
                </a:lnTo>
                <a:lnTo>
                  <a:pt x="453" y="657"/>
                </a:lnTo>
                <a:lnTo>
                  <a:pt x="454" y="657"/>
                </a:lnTo>
                <a:lnTo>
                  <a:pt x="453" y="658"/>
                </a:lnTo>
                <a:lnTo>
                  <a:pt x="453" y="658"/>
                </a:lnTo>
                <a:close/>
                <a:moveTo>
                  <a:pt x="572" y="666"/>
                </a:moveTo>
                <a:lnTo>
                  <a:pt x="572" y="666"/>
                </a:lnTo>
                <a:lnTo>
                  <a:pt x="576" y="664"/>
                </a:lnTo>
                <a:lnTo>
                  <a:pt x="581" y="661"/>
                </a:lnTo>
                <a:lnTo>
                  <a:pt x="581" y="661"/>
                </a:lnTo>
                <a:lnTo>
                  <a:pt x="579" y="660"/>
                </a:lnTo>
                <a:lnTo>
                  <a:pt x="579" y="658"/>
                </a:lnTo>
                <a:lnTo>
                  <a:pt x="579" y="657"/>
                </a:lnTo>
                <a:lnTo>
                  <a:pt x="578" y="657"/>
                </a:lnTo>
                <a:lnTo>
                  <a:pt x="578" y="657"/>
                </a:lnTo>
                <a:lnTo>
                  <a:pt x="575" y="660"/>
                </a:lnTo>
                <a:lnTo>
                  <a:pt x="573" y="663"/>
                </a:lnTo>
                <a:lnTo>
                  <a:pt x="572" y="666"/>
                </a:lnTo>
                <a:lnTo>
                  <a:pt x="572" y="666"/>
                </a:lnTo>
                <a:close/>
                <a:moveTo>
                  <a:pt x="166" y="658"/>
                </a:moveTo>
                <a:lnTo>
                  <a:pt x="166" y="658"/>
                </a:lnTo>
                <a:lnTo>
                  <a:pt x="165" y="658"/>
                </a:lnTo>
                <a:lnTo>
                  <a:pt x="166" y="660"/>
                </a:lnTo>
                <a:lnTo>
                  <a:pt x="166" y="660"/>
                </a:lnTo>
                <a:lnTo>
                  <a:pt x="192" y="667"/>
                </a:lnTo>
                <a:lnTo>
                  <a:pt x="218" y="674"/>
                </a:lnTo>
                <a:lnTo>
                  <a:pt x="218" y="674"/>
                </a:lnTo>
                <a:lnTo>
                  <a:pt x="215" y="671"/>
                </a:lnTo>
                <a:lnTo>
                  <a:pt x="213" y="669"/>
                </a:lnTo>
                <a:lnTo>
                  <a:pt x="213" y="666"/>
                </a:lnTo>
                <a:lnTo>
                  <a:pt x="213" y="666"/>
                </a:lnTo>
                <a:lnTo>
                  <a:pt x="187" y="663"/>
                </a:lnTo>
                <a:lnTo>
                  <a:pt x="166" y="658"/>
                </a:lnTo>
                <a:lnTo>
                  <a:pt x="166" y="658"/>
                </a:lnTo>
                <a:close/>
                <a:moveTo>
                  <a:pt x="595" y="664"/>
                </a:moveTo>
                <a:lnTo>
                  <a:pt x="595" y="664"/>
                </a:lnTo>
                <a:lnTo>
                  <a:pt x="598" y="666"/>
                </a:lnTo>
                <a:lnTo>
                  <a:pt x="599" y="666"/>
                </a:lnTo>
                <a:lnTo>
                  <a:pt x="601" y="664"/>
                </a:lnTo>
                <a:lnTo>
                  <a:pt x="601" y="664"/>
                </a:lnTo>
                <a:lnTo>
                  <a:pt x="598" y="661"/>
                </a:lnTo>
                <a:lnTo>
                  <a:pt x="599" y="658"/>
                </a:lnTo>
                <a:lnTo>
                  <a:pt x="599" y="658"/>
                </a:lnTo>
                <a:lnTo>
                  <a:pt x="596" y="658"/>
                </a:lnTo>
                <a:lnTo>
                  <a:pt x="596" y="658"/>
                </a:lnTo>
                <a:lnTo>
                  <a:pt x="595" y="664"/>
                </a:lnTo>
                <a:lnTo>
                  <a:pt x="595" y="664"/>
                </a:lnTo>
                <a:close/>
                <a:moveTo>
                  <a:pt x="221" y="661"/>
                </a:moveTo>
                <a:lnTo>
                  <a:pt x="221" y="661"/>
                </a:lnTo>
                <a:lnTo>
                  <a:pt x="215" y="658"/>
                </a:lnTo>
                <a:lnTo>
                  <a:pt x="212" y="658"/>
                </a:lnTo>
                <a:lnTo>
                  <a:pt x="209" y="660"/>
                </a:lnTo>
                <a:lnTo>
                  <a:pt x="209" y="660"/>
                </a:lnTo>
                <a:lnTo>
                  <a:pt x="215" y="661"/>
                </a:lnTo>
                <a:lnTo>
                  <a:pt x="218" y="663"/>
                </a:lnTo>
                <a:lnTo>
                  <a:pt x="221" y="661"/>
                </a:lnTo>
                <a:lnTo>
                  <a:pt x="221" y="661"/>
                </a:lnTo>
                <a:close/>
                <a:moveTo>
                  <a:pt x="604" y="660"/>
                </a:moveTo>
                <a:lnTo>
                  <a:pt x="604" y="660"/>
                </a:lnTo>
                <a:lnTo>
                  <a:pt x="604" y="661"/>
                </a:lnTo>
                <a:lnTo>
                  <a:pt x="605" y="661"/>
                </a:lnTo>
                <a:lnTo>
                  <a:pt x="608" y="663"/>
                </a:lnTo>
                <a:lnTo>
                  <a:pt x="608" y="663"/>
                </a:lnTo>
                <a:lnTo>
                  <a:pt x="608" y="660"/>
                </a:lnTo>
                <a:lnTo>
                  <a:pt x="607" y="658"/>
                </a:lnTo>
                <a:lnTo>
                  <a:pt x="607" y="658"/>
                </a:lnTo>
                <a:lnTo>
                  <a:pt x="607" y="658"/>
                </a:lnTo>
                <a:lnTo>
                  <a:pt x="605" y="658"/>
                </a:lnTo>
                <a:lnTo>
                  <a:pt x="605" y="658"/>
                </a:lnTo>
                <a:lnTo>
                  <a:pt x="604" y="660"/>
                </a:lnTo>
                <a:lnTo>
                  <a:pt x="604" y="660"/>
                </a:lnTo>
                <a:close/>
                <a:moveTo>
                  <a:pt x="564" y="666"/>
                </a:moveTo>
                <a:lnTo>
                  <a:pt x="564" y="666"/>
                </a:lnTo>
                <a:lnTo>
                  <a:pt x="566" y="666"/>
                </a:lnTo>
                <a:lnTo>
                  <a:pt x="567" y="663"/>
                </a:lnTo>
                <a:lnTo>
                  <a:pt x="567" y="661"/>
                </a:lnTo>
                <a:lnTo>
                  <a:pt x="564" y="660"/>
                </a:lnTo>
                <a:lnTo>
                  <a:pt x="564" y="660"/>
                </a:lnTo>
                <a:lnTo>
                  <a:pt x="564" y="663"/>
                </a:lnTo>
                <a:lnTo>
                  <a:pt x="564" y="666"/>
                </a:lnTo>
                <a:lnTo>
                  <a:pt x="564" y="666"/>
                </a:lnTo>
                <a:close/>
                <a:moveTo>
                  <a:pt x="486" y="666"/>
                </a:moveTo>
                <a:lnTo>
                  <a:pt x="486" y="666"/>
                </a:lnTo>
                <a:lnTo>
                  <a:pt x="486" y="663"/>
                </a:lnTo>
                <a:lnTo>
                  <a:pt x="485" y="663"/>
                </a:lnTo>
                <a:lnTo>
                  <a:pt x="483" y="663"/>
                </a:lnTo>
                <a:lnTo>
                  <a:pt x="483" y="663"/>
                </a:lnTo>
                <a:lnTo>
                  <a:pt x="485" y="664"/>
                </a:lnTo>
                <a:lnTo>
                  <a:pt x="486" y="666"/>
                </a:lnTo>
                <a:lnTo>
                  <a:pt x="486" y="666"/>
                </a:lnTo>
                <a:close/>
                <a:moveTo>
                  <a:pt x="505" y="686"/>
                </a:moveTo>
                <a:lnTo>
                  <a:pt x="505" y="686"/>
                </a:lnTo>
                <a:lnTo>
                  <a:pt x="505" y="672"/>
                </a:lnTo>
                <a:lnTo>
                  <a:pt x="503" y="666"/>
                </a:lnTo>
                <a:lnTo>
                  <a:pt x="500" y="661"/>
                </a:lnTo>
                <a:lnTo>
                  <a:pt x="500" y="661"/>
                </a:lnTo>
                <a:lnTo>
                  <a:pt x="502" y="675"/>
                </a:lnTo>
                <a:lnTo>
                  <a:pt x="503" y="681"/>
                </a:lnTo>
                <a:lnTo>
                  <a:pt x="505" y="686"/>
                </a:lnTo>
                <a:lnTo>
                  <a:pt x="505" y="686"/>
                </a:lnTo>
                <a:close/>
                <a:moveTo>
                  <a:pt x="497" y="680"/>
                </a:moveTo>
                <a:lnTo>
                  <a:pt x="497" y="680"/>
                </a:lnTo>
                <a:lnTo>
                  <a:pt x="494" y="664"/>
                </a:lnTo>
                <a:lnTo>
                  <a:pt x="494" y="664"/>
                </a:lnTo>
                <a:lnTo>
                  <a:pt x="492" y="664"/>
                </a:lnTo>
                <a:lnTo>
                  <a:pt x="492" y="664"/>
                </a:lnTo>
                <a:lnTo>
                  <a:pt x="494" y="674"/>
                </a:lnTo>
                <a:lnTo>
                  <a:pt x="495" y="677"/>
                </a:lnTo>
                <a:lnTo>
                  <a:pt x="497" y="680"/>
                </a:lnTo>
                <a:lnTo>
                  <a:pt x="497" y="680"/>
                </a:lnTo>
                <a:close/>
                <a:moveTo>
                  <a:pt x="253" y="669"/>
                </a:moveTo>
                <a:lnTo>
                  <a:pt x="253" y="669"/>
                </a:lnTo>
                <a:lnTo>
                  <a:pt x="248" y="667"/>
                </a:lnTo>
                <a:lnTo>
                  <a:pt x="245" y="667"/>
                </a:lnTo>
                <a:lnTo>
                  <a:pt x="242" y="667"/>
                </a:lnTo>
                <a:lnTo>
                  <a:pt x="242" y="667"/>
                </a:lnTo>
                <a:lnTo>
                  <a:pt x="248" y="669"/>
                </a:lnTo>
                <a:lnTo>
                  <a:pt x="250" y="669"/>
                </a:lnTo>
                <a:lnTo>
                  <a:pt x="253" y="669"/>
                </a:lnTo>
                <a:lnTo>
                  <a:pt x="253" y="669"/>
                </a:lnTo>
                <a:close/>
                <a:moveTo>
                  <a:pt x="413" y="669"/>
                </a:moveTo>
                <a:lnTo>
                  <a:pt x="413" y="669"/>
                </a:lnTo>
                <a:lnTo>
                  <a:pt x="416" y="671"/>
                </a:lnTo>
                <a:lnTo>
                  <a:pt x="421" y="671"/>
                </a:lnTo>
                <a:lnTo>
                  <a:pt x="421" y="671"/>
                </a:lnTo>
                <a:lnTo>
                  <a:pt x="419" y="669"/>
                </a:lnTo>
                <a:lnTo>
                  <a:pt x="419" y="667"/>
                </a:lnTo>
                <a:lnTo>
                  <a:pt x="419" y="667"/>
                </a:lnTo>
                <a:lnTo>
                  <a:pt x="413" y="669"/>
                </a:lnTo>
                <a:lnTo>
                  <a:pt x="413" y="669"/>
                </a:lnTo>
                <a:close/>
                <a:moveTo>
                  <a:pt x="466" y="672"/>
                </a:moveTo>
                <a:lnTo>
                  <a:pt x="466" y="672"/>
                </a:lnTo>
                <a:lnTo>
                  <a:pt x="465" y="669"/>
                </a:lnTo>
                <a:lnTo>
                  <a:pt x="462" y="667"/>
                </a:lnTo>
                <a:lnTo>
                  <a:pt x="462" y="667"/>
                </a:lnTo>
                <a:lnTo>
                  <a:pt x="463" y="671"/>
                </a:lnTo>
                <a:lnTo>
                  <a:pt x="463" y="672"/>
                </a:lnTo>
                <a:lnTo>
                  <a:pt x="466" y="672"/>
                </a:lnTo>
                <a:lnTo>
                  <a:pt x="466" y="672"/>
                </a:lnTo>
                <a:close/>
                <a:moveTo>
                  <a:pt x="518" y="672"/>
                </a:moveTo>
                <a:lnTo>
                  <a:pt x="518" y="672"/>
                </a:lnTo>
                <a:lnTo>
                  <a:pt x="518" y="675"/>
                </a:lnTo>
                <a:lnTo>
                  <a:pt x="520" y="675"/>
                </a:lnTo>
                <a:lnTo>
                  <a:pt x="523" y="677"/>
                </a:lnTo>
                <a:lnTo>
                  <a:pt x="523" y="677"/>
                </a:lnTo>
                <a:lnTo>
                  <a:pt x="523" y="672"/>
                </a:lnTo>
                <a:lnTo>
                  <a:pt x="521" y="667"/>
                </a:lnTo>
                <a:lnTo>
                  <a:pt x="521" y="667"/>
                </a:lnTo>
                <a:lnTo>
                  <a:pt x="520" y="671"/>
                </a:lnTo>
                <a:lnTo>
                  <a:pt x="518" y="672"/>
                </a:lnTo>
                <a:lnTo>
                  <a:pt x="518" y="672"/>
                </a:lnTo>
                <a:close/>
                <a:moveTo>
                  <a:pt x="572" y="672"/>
                </a:moveTo>
                <a:lnTo>
                  <a:pt x="572" y="672"/>
                </a:lnTo>
                <a:lnTo>
                  <a:pt x="573" y="677"/>
                </a:lnTo>
                <a:lnTo>
                  <a:pt x="572" y="681"/>
                </a:lnTo>
                <a:lnTo>
                  <a:pt x="572" y="681"/>
                </a:lnTo>
                <a:lnTo>
                  <a:pt x="578" y="675"/>
                </a:lnTo>
                <a:lnTo>
                  <a:pt x="579" y="672"/>
                </a:lnTo>
                <a:lnTo>
                  <a:pt x="579" y="669"/>
                </a:lnTo>
                <a:lnTo>
                  <a:pt x="579" y="669"/>
                </a:lnTo>
                <a:lnTo>
                  <a:pt x="578" y="671"/>
                </a:lnTo>
                <a:lnTo>
                  <a:pt x="575" y="671"/>
                </a:lnTo>
                <a:lnTo>
                  <a:pt x="573" y="672"/>
                </a:lnTo>
                <a:lnTo>
                  <a:pt x="572" y="672"/>
                </a:lnTo>
                <a:lnTo>
                  <a:pt x="572" y="672"/>
                </a:lnTo>
                <a:close/>
                <a:moveTo>
                  <a:pt x="267" y="671"/>
                </a:moveTo>
                <a:lnTo>
                  <a:pt x="267" y="671"/>
                </a:lnTo>
                <a:lnTo>
                  <a:pt x="262" y="669"/>
                </a:lnTo>
                <a:lnTo>
                  <a:pt x="258" y="671"/>
                </a:lnTo>
                <a:lnTo>
                  <a:pt x="258" y="671"/>
                </a:lnTo>
                <a:lnTo>
                  <a:pt x="262" y="671"/>
                </a:lnTo>
                <a:lnTo>
                  <a:pt x="265" y="671"/>
                </a:lnTo>
                <a:lnTo>
                  <a:pt x="267" y="671"/>
                </a:lnTo>
                <a:lnTo>
                  <a:pt x="267" y="671"/>
                </a:lnTo>
                <a:close/>
                <a:moveTo>
                  <a:pt x="270" y="672"/>
                </a:moveTo>
                <a:lnTo>
                  <a:pt x="270" y="672"/>
                </a:lnTo>
                <a:lnTo>
                  <a:pt x="273" y="671"/>
                </a:lnTo>
                <a:lnTo>
                  <a:pt x="277" y="672"/>
                </a:lnTo>
                <a:lnTo>
                  <a:pt x="277" y="672"/>
                </a:lnTo>
                <a:lnTo>
                  <a:pt x="276" y="669"/>
                </a:lnTo>
                <a:lnTo>
                  <a:pt x="273" y="669"/>
                </a:lnTo>
                <a:lnTo>
                  <a:pt x="271" y="671"/>
                </a:lnTo>
                <a:lnTo>
                  <a:pt x="270" y="672"/>
                </a:lnTo>
                <a:lnTo>
                  <a:pt x="270" y="672"/>
                </a:lnTo>
                <a:close/>
                <a:moveTo>
                  <a:pt x="558" y="681"/>
                </a:moveTo>
                <a:lnTo>
                  <a:pt x="558" y="681"/>
                </a:lnTo>
                <a:lnTo>
                  <a:pt x="559" y="677"/>
                </a:lnTo>
                <a:lnTo>
                  <a:pt x="561" y="672"/>
                </a:lnTo>
                <a:lnTo>
                  <a:pt x="561" y="672"/>
                </a:lnTo>
                <a:lnTo>
                  <a:pt x="558" y="671"/>
                </a:lnTo>
                <a:lnTo>
                  <a:pt x="556" y="669"/>
                </a:lnTo>
                <a:lnTo>
                  <a:pt x="556" y="669"/>
                </a:lnTo>
                <a:lnTo>
                  <a:pt x="556" y="677"/>
                </a:lnTo>
                <a:lnTo>
                  <a:pt x="556" y="680"/>
                </a:lnTo>
                <a:lnTo>
                  <a:pt x="558" y="681"/>
                </a:lnTo>
                <a:lnTo>
                  <a:pt x="558" y="681"/>
                </a:lnTo>
                <a:close/>
                <a:moveTo>
                  <a:pt x="587" y="681"/>
                </a:moveTo>
                <a:lnTo>
                  <a:pt x="587" y="681"/>
                </a:lnTo>
                <a:lnTo>
                  <a:pt x="588" y="678"/>
                </a:lnTo>
                <a:lnTo>
                  <a:pt x="588" y="675"/>
                </a:lnTo>
                <a:lnTo>
                  <a:pt x="588" y="672"/>
                </a:lnTo>
                <a:lnTo>
                  <a:pt x="588" y="669"/>
                </a:lnTo>
                <a:lnTo>
                  <a:pt x="588" y="669"/>
                </a:lnTo>
                <a:lnTo>
                  <a:pt x="585" y="671"/>
                </a:lnTo>
                <a:lnTo>
                  <a:pt x="585" y="674"/>
                </a:lnTo>
                <a:lnTo>
                  <a:pt x="587" y="681"/>
                </a:lnTo>
                <a:lnTo>
                  <a:pt x="587" y="681"/>
                </a:lnTo>
                <a:close/>
                <a:moveTo>
                  <a:pt x="601" y="696"/>
                </a:moveTo>
                <a:lnTo>
                  <a:pt x="601" y="696"/>
                </a:lnTo>
                <a:lnTo>
                  <a:pt x="605" y="692"/>
                </a:lnTo>
                <a:lnTo>
                  <a:pt x="608" y="686"/>
                </a:lnTo>
                <a:lnTo>
                  <a:pt x="608" y="678"/>
                </a:lnTo>
                <a:lnTo>
                  <a:pt x="608" y="671"/>
                </a:lnTo>
                <a:lnTo>
                  <a:pt x="608" y="671"/>
                </a:lnTo>
                <a:lnTo>
                  <a:pt x="602" y="671"/>
                </a:lnTo>
                <a:lnTo>
                  <a:pt x="596" y="671"/>
                </a:lnTo>
                <a:lnTo>
                  <a:pt x="596" y="671"/>
                </a:lnTo>
                <a:lnTo>
                  <a:pt x="601" y="681"/>
                </a:lnTo>
                <a:lnTo>
                  <a:pt x="601" y="689"/>
                </a:lnTo>
                <a:lnTo>
                  <a:pt x="601" y="696"/>
                </a:lnTo>
                <a:lnTo>
                  <a:pt x="601" y="696"/>
                </a:lnTo>
                <a:close/>
                <a:moveTo>
                  <a:pt x="389" y="674"/>
                </a:moveTo>
                <a:lnTo>
                  <a:pt x="389" y="674"/>
                </a:lnTo>
                <a:lnTo>
                  <a:pt x="404" y="675"/>
                </a:lnTo>
                <a:lnTo>
                  <a:pt x="404" y="675"/>
                </a:lnTo>
                <a:lnTo>
                  <a:pt x="401" y="674"/>
                </a:lnTo>
                <a:lnTo>
                  <a:pt x="396" y="672"/>
                </a:lnTo>
                <a:lnTo>
                  <a:pt x="392" y="672"/>
                </a:lnTo>
                <a:lnTo>
                  <a:pt x="389" y="674"/>
                </a:lnTo>
                <a:lnTo>
                  <a:pt x="389" y="674"/>
                </a:lnTo>
                <a:close/>
                <a:moveTo>
                  <a:pt x="454" y="681"/>
                </a:moveTo>
                <a:lnTo>
                  <a:pt x="454" y="681"/>
                </a:lnTo>
                <a:lnTo>
                  <a:pt x="450" y="675"/>
                </a:lnTo>
                <a:lnTo>
                  <a:pt x="448" y="672"/>
                </a:lnTo>
                <a:lnTo>
                  <a:pt x="448" y="672"/>
                </a:lnTo>
                <a:lnTo>
                  <a:pt x="447" y="672"/>
                </a:lnTo>
                <a:lnTo>
                  <a:pt x="447" y="672"/>
                </a:lnTo>
                <a:lnTo>
                  <a:pt x="448" y="675"/>
                </a:lnTo>
                <a:lnTo>
                  <a:pt x="450" y="678"/>
                </a:lnTo>
                <a:lnTo>
                  <a:pt x="453" y="680"/>
                </a:lnTo>
                <a:lnTo>
                  <a:pt x="454" y="681"/>
                </a:lnTo>
                <a:lnTo>
                  <a:pt x="454" y="681"/>
                </a:lnTo>
                <a:close/>
                <a:moveTo>
                  <a:pt x="538" y="695"/>
                </a:moveTo>
                <a:lnTo>
                  <a:pt x="538" y="695"/>
                </a:lnTo>
                <a:lnTo>
                  <a:pt x="540" y="690"/>
                </a:lnTo>
                <a:lnTo>
                  <a:pt x="541" y="684"/>
                </a:lnTo>
                <a:lnTo>
                  <a:pt x="541" y="678"/>
                </a:lnTo>
                <a:lnTo>
                  <a:pt x="540" y="672"/>
                </a:lnTo>
                <a:lnTo>
                  <a:pt x="540" y="672"/>
                </a:lnTo>
                <a:lnTo>
                  <a:pt x="538" y="674"/>
                </a:lnTo>
                <a:lnTo>
                  <a:pt x="537" y="675"/>
                </a:lnTo>
                <a:lnTo>
                  <a:pt x="538" y="681"/>
                </a:lnTo>
                <a:lnTo>
                  <a:pt x="538" y="689"/>
                </a:lnTo>
                <a:lnTo>
                  <a:pt x="538" y="695"/>
                </a:lnTo>
                <a:lnTo>
                  <a:pt x="538" y="695"/>
                </a:lnTo>
                <a:close/>
                <a:moveTo>
                  <a:pt x="431" y="681"/>
                </a:moveTo>
                <a:lnTo>
                  <a:pt x="431" y="681"/>
                </a:lnTo>
                <a:lnTo>
                  <a:pt x="433" y="686"/>
                </a:lnTo>
                <a:lnTo>
                  <a:pt x="436" y="690"/>
                </a:lnTo>
                <a:lnTo>
                  <a:pt x="441" y="693"/>
                </a:lnTo>
                <a:lnTo>
                  <a:pt x="447" y="693"/>
                </a:lnTo>
                <a:lnTo>
                  <a:pt x="447" y="693"/>
                </a:lnTo>
                <a:lnTo>
                  <a:pt x="447" y="690"/>
                </a:lnTo>
                <a:lnTo>
                  <a:pt x="447" y="687"/>
                </a:lnTo>
                <a:lnTo>
                  <a:pt x="444" y="683"/>
                </a:lnTo>
                <a:lnTo>
                  <a:pt x="439" y="678"/>
                </a:lnTo>
                <a:lnTo>
                  <a:pt x="434" y="674"/>
                </a:lnTo>
                <a:lnTo>
                  <a:pt x="434" y="674"/>
                </a:lnTo>
                <a:lnTo>
                  <a:pt x="433" y="678"/>
                </a:lnTo>
                <a:lnTo>
                  <a:pt x="431" y="681"/>
                </a:lnTo>
                <a:lnTo>
                  <a:pt x="431" y="681"/>
                </a:lnTo>
                <a:close/>
                <a:moveTo>
                  <a:pt x="268" y="681"/>
                </a:moveTo>
                <a:lnTo>
                  <a:pt x="268" y="681"/>
                </a:lnTo>
                <a:lnTo>
                  <a:pt x="268" y="680"/>
                </a:lnTo>
                <a:lnTo>
                  <a:pt x="265" y="680"/>
                </a:lnTo>
                <a:lnTo>
                  <a:pt x="261" y="680"/>
                </a:lnTo>
                <a:lnTo>
                  <a:pt x="261" y="680"/>
                </a:lnTo>
                <a:lnTo>
                  <a:pt x="245" y="678"/>
                </a:lnTo>
                <a:lnTo>
                  <a:pt x="232" y="677"/>
                </a:lnTo>
                <a:lnTo>
                  <a:pt x="232" y="677"/>
                </a:lnTo>
                <a:lnTo>
                  <a:pt x="250" y="680"/>
                </a:lnTo>
                <a:lnTo>
                  <a:pt x="268" y="681"/>
                </a:lnTo>
                <a:lnTo>
                  <a:pt x="268" y="681"/>
                </a:lnTo>
                <a:close/>
                <a:moveTo>
                  <a:pt x="489" y="698"/>
                </a:moveTo>
                <a:lnTo>
                  <a:pt x="489" y="698"/>
                </a:lnTo>
                <a:lnTo>
                  <a:pt x="482" y="686"/>
                </a:lnTo>
                <a:lnTo>
                  <a:pt x="474" y="677"/>
                </a:lnTo>
                <a:lnTo>
                  <a:pt x="474" y="677"/>
                </a:lnTo>
                <a:lnTo>
                  <a:pt x="476" y="684"/>
                </a:lnTo>
                <a:lnTo>
                  <a:pt x="479" y="692"/>
                </a:lnTo>
                <a:lnTo>
                  <a:pt x="482" y="696"/>
                </a:lnTo>
                <a:lnTo>
                  <a:pt x="485" y="698"/>
                </a:lnTo>
                <a:lnTo>
                  <a:pt x="489" y="698"/>
                </a:lnTo>
                <a:lnTo>
                  <a:pt x="489" y="698"/>
                </a:lnTo>
                <a:close/>
                <a:moveTo>
                  <a:pt x="340" y="680"/>
                </a:moveTo>
                <a:lnTo>
                  <a:pt x="340" y="680"/>
                </a:lnTo>
                <a:lnTo>
                  <a:pt x="346" y="680"/>
                </a:lnTo>
                <a:lnTo>
                  <a:pt x="349" y="678"/>
                </a:lnTo>
                <a:lnTo>
                  <a:pt x="349" y="678"/>
                </a:lnTo>
                <a:lnTo>
                  <a:pt x="345" y="678"/>
                </a:lnTo>
                <a:lnTo>
                  <a:pt x="341" y="678"/>
                </a:lnTo>
                <a:lnTo>
                  <a:pt x="340" y="680"/>
                </a:lnTo>
                <a:lnTo>
                  <a:pt x="340" y="680"/>
                </a:lnTo>
                <a:close/>
                <a:moveTo>
                  <a:pt x="463" y="680"/>
                </a:moveTo>
                <a:lnTo>
                  <a:pt x="463" y="680"/>
                </a:lnTo>
                <a:lnTo>
                  <a:pt x="465" y="683"/>
                </a:lnTo>
                <a:lnTo>
                  <a:pt x="466" y="686"/>
                </a:lnTo>
                <a:lnTo>
                  <a:pt x="468" y="686"/>
                </a:lnTo>
                <a:lnTo>
                  <a:pt x="468" y="686"/>
                </a:lnTo>
                <a:lnTo>
                  <a:pt x="468" y="683"/>
                </a:lnTo>
                <a:lnTo>
                  <a:pt x="470" y="681"/>
                </a:lnTo>
                <a:lnTo>
                  <a:pt x="470" y="680"/>
                </a:lnTo>
                <a:lnTo>
                  <a:pt x="470" y="678"/>
                </a:lnTo>
                <a:lnTo>
                  <a:pt x="470" y="678"/>
                </a:lnTo>
                <a:lnTo>
                  <a:pt x="466" y="678"/>
                </a:lnTo>
                <a:lnTo>
                  <a:pt x="465" y="678"/>
                </a:lnTo>
                <a:lnTo>
                  <a:pt x="463" y="680"/>
                </a:lnTo>
                <a:lnTo>
                  <a:pt x="463" y="680"/>
                </a:lnTo>
                <a:close/>
                <a:moveTo>
                  <a:pt x="335" y="680"/>
                </a:moveTo>
                <a:lnTo>
                  <a:pt x="335" y="680"/>
                </a:lnTo>
                <a:lnTo>
                  <a:pt x="331" y="680"/>
                </a:lnTo>
                <a:lnTo>
                  <a:pt x="331" y="680"/>
                </a:lnTo>
                <a:lnTo>
                  <a:pt x="338" y="680"/>
                </a:lnTo>
                <a:lnTo>
                  <a:pt x="338" y="680"/>
                </a:lnTo>
                <a:lnTo>
                  <a:pt x="337" y="678"/>
                </a:lnTo>
                <a:lnTo>
                  <a:pt x="335" y="680"/>
                </a:lnTo>
                <a:lnTo>
                  <a:pt x="335" y="680"/>
                </a:lnTo>
                <a:close/>
                <a:moveTo>
                  <a:pt x="534" y="686"/>
                </a:moveTo>
                <a:lnTo>
                  <a:pt x="534" y="686"/>
                </a:lnTo>
                <a:lnTo>
                  <a:pt x="532" y="686"/>
                </a:lnTo>
                <a:lnTo>
                  <a:pt x="532" y="683"/>
                </a:lnTo>
                <a:lnTo>
                  <a:pt x="532" y="680"/>
                </a:lnTo>
                <a:lnTo>
                  <a:pt x="532" y="680"/>
                </a:lnTo>
                <a:lnTo>
                  <a:pt x="531" y="680"/>
                </a:lnTo>
                <a:lnTo>
                  <a:pt x="531" y="680"/>
                </a:lnTo>
                <a:lnTo>
                  <a:pt x="532" y="684"/>
                </a:lnTo>
                <a:lnTo>
                  <a:pt x="532" y="686"/>
                </a:lnTo>
                <a:lnTo>
                  <a:pt x="534" y="686"/>
                </a:lnTo>
                <a:lnTo>
                  <a:pt x="534" y="686"/>
                </a:lnTo>
                <a:close/>
                <a:moveTo>
                  <a:pt x="529" y="730"/>
                </a:moveTo>
                <a:lnTo>
                  <a:pt x="529" y="730"/>
                </a:lnTo>
                <a:lnTo>
                  <a:pt x="531" y="725"/>
                </a:lnTo>
                <a:lnTo>
                  <a:pt x="531" y="721"/>
                </a:lnTo>
                <a:lnTo>
                  <a:pt x="531" y="721"/>
                </a:lnTo>
                <a:lnTo>
                  <a:pt x="532" y="718"/>
                </a:lnTo>
                <a:lnTo>
                  <a:pt x="532" y="713"/>
                </a:lnTo>
                <a:lnTo>
                  <a:pt x="531" y="703"/>
                </a:lnTo>
                <a:lnTo>
                  <a:pt x="526" y="681"/>
                </a:lnTo>
                <a:lnTo>
                  <a:pt x="526" y="681"/>
                </a:lnTo>
                <a:lnTo>
                  <a:pt x="523" y="681"/>
                </a:lnTo>
                <a:lnTo>
                  <a:pt x="518" y="681"/>
                </a:lnTo>
                <a:lnTo>
                  <a:pt x="518" y="681"/>
                </a:lnTo>
                <a:lnTo>
                  <a:pt x="520" y="693"/>
                </a:lnTo>
                <a:lnTo>
                  <a:pt x="523" y="706"/>
                </a:lnTo>
                <a:lnTo>
                  <a:pt x="529" y="730"/>
                </a:lnTo>
                <a:lnTo>
                  <a:pt x="529" y="730"/>
                </a:lnTo>
                <a:close/>
                <a:moveTo>
                  <a:pt x="544" y="712"/>
                </a:moveTo>
                <a:lnTo>
                  <a:pt x="544" y="712"/>
                </a:lnTo>
                <a:lnTo>
                  <a:pt x="547" y="706"/>
                </a:lnTo>
                <a:lnTo>
                  <a:pt x="550" y="696"/>
                </a:lnTo>
                <a:lnTo>
                  <a:pt x="550" y="689"/>
                </a:lnTo>
                <a:lnTo>
                  <a:pt x="549" y="681"/>
                </a:lnTo>
                <a:lnTo>
                  <a:pt x="549" y="681"/>
                </a:lnTo>
                <a:lnTo>
                  <a:pt x="547" y="687"/>
                </a:lnTo>
                <a:lnTo>
                  <a:pt x="546" y="695"/>
                </a:lnTo>
                <a:lnTo>
                  <a:pt x="544" y="712"/>
                </a:lnTo>
                <a:lnTo>
                  <a:pt x="544" y="712"/>
                </a:lnTo>
                <a:close/>
                <a:moveTo>
                  <a:pt x="572" y="706"/>
                </a:moveTo>
                <a:lnTo>
                  <a:pt x="572" y="706"/>
                </a:lnTo>
                <a:lnTo>
                  <a:pt x="573" y="701"/>
                </a:lnTo>
                <a:lnTo>
                  <a:pt x="576" y="695"/>
                </a:lnTo>
                <a:lnTo>
                  <a:pt x="578" y="689"/>
                </a:lnTo>
                <a:lnTo>
                  <a:pt x="578" y="683"/>
                </a:lnTo>
                <a:lnTo>
                  <a:pt x="578" y="683"/>
                </a:lnTo>
                <a:lnTo>
                  <a:pt x="573" y="693"/>
                </a:lnTo>
                <a:lnTo>
                  <a:pt x="572" y="698"/>
                </a:lnTo>
                <a:lnTo>
                  <a:pt x="572" y="706"/>
                </a:lnTo>
                <a:lnTo>
                  <a:pt x="572" y="706"/>
                </a:lnTo>
                <a:close/>
                <a:moveTo>
                  <a:pt x="558" y="701"/>
                </a:moveTo>
                <a:lnTo>
                  <a:pt x="558" y="701"/>
                </a:lnTo>
                <a:lnTo>
                  <a:pt x="558" y="698"/>
                </a:lnTo>
                <a:lnTo>
                  <a:pt x="559" y="693"/>
                </a:lnTo>
                <a:lnTo>
                  <a:pt x="561" y="689"/>
                </a:lnTo>
                <a:lnTo>
                  <a:pt x="559" y="684"/>
                </a:lnTo>
                <a:lnTo>
                  <a:pt x="559" y="684"/>
                </a:lnTo>
                <a:lnTo>
                  <a:pt x="556" y="693"/>
                </a:lnTo>
                <a:lnTo>
                  <a:pt x="556" y="696"/>
                </a:lnTo>
                <a:lnTo>
                  <a:pt x="558" y="701"/>
                </a:lnTo>
                <a:lnTo>
                  <a:pt x="558" y="701"/>
                </a:lnTo>
                <a:close/>
                <a:moveTo>
                  <a:pt x="566" y="696"/>
                </a:moveTo>
                <a:lnTo>
                  <a:pt x="566" y="696"/>
                </a:lnTo>
                <a:lnTo>
                  <a:pt x="569" y="690"/>
                </a:lnTo>
                <a:lnTo>
                  <a:pt x="569" y="687"/>
                </a:lnTo>
                <a:lnTo>
                  <a:pt x="567" y="686"/>
                </a:lnTo>
                <a:lnTo>
                  <a:pt x="567" y="686"/>
                </a:lnTo>
                <a:lnTo>
                  <a:pt x="566" y="692"/>
                </a:lnTo>
                <a:lnTo>
                  <a:pt x="566" y="695"/>
                </a:lnTo>
                <a:lnTo>
                  <a:pt x="566" y="696"/>
                </a:lnTo>
                <a:lnTo>
                  <a:pt x="566" y="696"/>
                </a:lnTo>
                <a:close/>
                <a:moveTo>
                  <a:pt x="457" y="693"/>
                </a:moveTo>
                <a:lnTo>
                  <a:pt x="457" y="693"/>
                </a:lnTo>
                <a:lnTo>
                  <a:pt x="456" y="692"/>
                </a:lnTo>
                <a:lnTo>
                  <a:pt x="456" y="690"/>
                </a:lnTo>
                <a:lnTo>
                  <a:pt x="456" y="689"/>
                </a:lnTo>
                <a:lnTo>
                  <a:pt x="454" y="689"/>
                </a:lnTo>
                <a:lnTo>
                  <a:pt x="454" y="689"/>
                </a:lnTo>
                <a:lnTo>
                  <a:pt x="456" y="692"/>
                </a:lnTo>
                <a:lnTo>
                  <a:pt x="456" y="693"/>
                </a:lnTo>
                <a:lnTo>
                  <a:pt x="457" y="693"/>
                </a:lnTo>
                <a:lnTo>
                  <a:pt x="457" y="693"/>
                </a:lnTo>
                <a:close/>
                <a:moveTo>
                  <a:pt x="451" y="696"/>
                </a:moveTo>
                <a:lnTo>
                  <a:pt x="451" y="696"/>
                </a:lnTo>
                <a:lnTo>
                  <a:pt x="450" y="699"/>
                </a:lnTo>
                <a:lnTo>
                  <a:pt x="445" y="699"/>
                </a:lnTo>
                <a:lnTo>
                  <a:pt x="445" y="699"/>
                </a:lnTo>
                <a:lnTo>
                  <a:pt x="447" y="704"/>
                </a:lnTo>
                <a:lnTo>
                  <a:pt x="451" y="707"/>
                </a:lnTo>
                <a:lnTo>
                  <a:pt x="454" y="710"/>
                </a:lnTo>
                <a:lnTo>
                  <a:pt x="457" y="713"/>
                </a:lnTo>
                <a:lnTo>
                  <a:pt x="457" y="713"/>
                </a:lnTo>
                <a:lnTo>
                  <a:pt x="456" y="704"/>
                </a:lnTo>
                <a:lnTo>
                  <a:pt x="454" y="699"/>
                </a:lnTo>
                <a:lnTo>
                  <a:pt x="451" y="696"/>
                </a:lnTo>
                <a:lnTo>
                  <a:pt x="451" y="696"/>
                </a:lnTo>
                <a:close/>
                <a:moveTo>
                  <a:pt x="512" y="735"/>
                </a:moveTo>
                <a:lnTo>
                  <a:pt x="512" y="735"/>
                </a:lnTo>
                <a:lnTo>
                  <a:pt x="511" y="725"/>
                </a:lnTo>
                <a:lnTo>
                  <a:pt x="512" y="715"/>
                </a:lnTo>
                <a:lnTo>
                  <a:pt x="512" y="706"/>
                </a:lnTo>
                <a:lnTo>
                  <a:pt x="511" y="701"/>
                </a:lnTo>
                <a:lnTo>
                  <a:pt x="509" y="698"/>
                </a:lnTo>
                <a:lnTo>
                  <a:pt x="509" y="698"/>
                </a:lnTo>
                <a:lnTo>
                  <a:pt x="508" y="718"/>
                </a:lnTo>
                <a:lnTo>
                  <a:pt x="508" y="727"/>
                </a:lnTo>
                <a:lnTo>
                  <a:pt x="509" y="730"/>
                </a:lnTo>
                <a:lnTo>
                  <a:pt x="512" y="735"/>
                </a:lnTo>
                <a:lnTo>
                  <a:pt x="512" y="735"/>
                </a:lnTo>
                <a:close/>
                <a:moveTo>
                  <a:pt x="582" y="707"/>
                </a:moveTo>
                <a:lnTo>
                  <a:pt x="582" y="707"/>
                </a:lnTo>
                <a:lnTo>
                  <a:pt x="585" y="706"/>
                </a:lnTo>
                <a:lnTo>
                  <a:pt x="585" y="704"/>
                </a:lnTo>
                <a:lnTo>
                  <a:pt x="585" y="703"/>
                </a:lnTo>
                <a:lnTo>
                  <a:pt x="584" y="701"/>
                </a:lnTo>
                <a:lnTo>
                  <a:pt x="584" y="701"/>
                </a:lnTo>
                <a:lnTo>
                  <a:pt x="582" y="704"/>
                </a:lnTo>
                <a:lnTo>
                  <a:pt x="582" y="707"/>
                </a:lnTo>
                <a:lnTo>
                  <a:pt x="582" y="707"/>
                </a:lnTo>
                <a:close/>
                <a:moveTo>
                  <a:pt x="494" y="710"/>
                </a:moveTo>
                <a:lnTo>
                  <a:pt x="494" y="710"/>
                </a:lnTo>
                <a:lnTo>
                  <a:pt x="492" y="707"/>
                </a:lnTo>
                <a:lnTo>
                  <a:pt x="489" y="706"/>
                </a:lnTo>
                <a:lnTo>
                  <a:pt x="482" y="703"/>
                </a:lnTo>
                <a:lnTo>
                  <a:pt x="482" y="703"/>
                </a:lnTo>
                <a:lnTo>
                  <a:pt x="483" y="706"/>
                </a:lnTo>
                <a:lnTo>
                  <a:pt x="486" y="707"/>
                </a:lnTo>
                <a:lnTo>
                  <a:pt x="494" y="710"/>
                </a:lnTo>
                <a:lnTo>
                  <a:pt x="494" y="710"/>
                </a:lnTo>
                <a:close/>
                <a:moveTo>
                  <a:pt x="598" y="710"/>
                </a:moveTo>
                <a:lnTo>
                  <a:pt x="598" y="710"/>
                </a:lnTo>
                <a:lnTo>
                  <a:pt x="598" y="706"/>
                </a:lnTo>
                <a:lnTo>
                  <a:pt x="598" y="704"/>
                </a:lnTo>
                <a:lnTo>
                  <a:pt x="596" y="703"/>
                </a:lnTo>
                <a:lnTo>
                  <a:pt x="596" y="703"/>
                </a:lnTo>
                <a:lnTo>
                  <a:pt x="596" y="707"/>
                </a:lnTo>
                <a:lnTo>
                  <a:pt x="598" y="710"/>
                </a:lnTo>
                <a:lnTo>
                  <a:pt x="598" y="710"/>
                </a:lnTo>
                <a:close/>
                <a:moveTo>
                  <a:pt x="520" y="712"/>
                </a:moveTo>
                <a:lnTo>
                  <a:pt x="520" y="712"/>
                </a:lnTo>
                <a:lnTo>
                  <a:pt x="518" y="707"/>
                </a:lnTo>
                <a:lnTo>
                  <a:pt x="518" y="706"/>
                </a:lnTo>
                <a:lnTo>
                  <a:pt x="517" y="704"/>
                </a:lnTo>
                <a:lnTo>
                  <a:pt x="517" y="704"/>
                </a:lnTo>
                <a:lnTo>
                  <a:pt x="518" y="707"/>
                </a:lnTo>
                <a:lnTo>
                  <a:pt x="520" y="712"/>
                </a:lnTo>
                <a:lnTo>
                  <a:pt x="520" y="712"/>
                </a:lnTo>
                <a:close/>
                <a:moveTo>
                  <a:pt x="575" y="713"/>
                </a:moveTo>
                <a:lnTo>
                  <a:pt x="575" y="713"/>
                </a:lnTo>
                <a:lnTo>
                  <a:pt x="576" y="713"/>
                </a:lnTo>
                <a:lnTo>
                  <a:pt x="578" y="710"/>
                </a:lnTo>
                <a:lnTo>
                  <a:pt x="578" y="707"/>
                </a:lnTo>
                <a:lnTo>
                  <a:pt x="578" y="704"/>
                </a:lnTo>
                <a:lnTo>
                  <a:pt x="578" y="704"/>
                </a:lnTo>
                <a:lnTo>
                  <a:pt x="576" y="709"/>
                </a:lnTo>
                <a:lnTo>
                  <a:pt x="575" y="713"/>
                </a:lnTo>
                <a:lnTo>
                  <a:pt x="575" y="713"/>
                </a:lnTo>
                <a:close/>
                <a:moveTo>
                  <a:pt x="602" y="718"/>
                </a:moveTo>
                <a:lnTo>
                  <a:pt x="602" y="718"/>
                </a:lnTo>
                <a:lnTo>
                  <a:pt x="604" y="712"/>
                </a:lnTo>
                <a:lnTo>
                  <a:pt x="605" y="706"/>
                </a:lnTo>
                <a:lnTo>
                  <a:pt x="605" y="706"/>
                </a:lnTo>
                <a:lnTo>
                  <a:pt x="602" y="706"/>
                </a:lnTo>
                <a:lnTo>
                  <a:pt x="602" y="706"/>
                </a:lnTo>
                <a:lnTo>
                  <a:pt x="602" y="713"/>
                </a:lnTo>
                <a:lnTo>
                  <a:pt x="602" y="716"/>
                </a:lnTo>
                <a:lnTo>
                  <a:pt x="602" y="718"/>
                </a:lnTo>
                <a:lnTo>
                  <a:pt x="602" y="718"/>
                </a:lnTo>
                <a:close/>
                <a:moveTo>
                  <a:pt x="546" y="736"/>
                </a:moveTo>
                <a:lnTo>
                  <a:pt x="546" y="736"/>
                </a:lnTo>
                <a:lnTo>
                  <a:pt x="549" y="730"/>
                </a:lnTo>
                <a:lnTo>
                  <a:pt x="552" y="722"/>
                </a:lnTo>
                <a:lnTo>
                  <a:pt x="553" y="715"/>
                </a:lnTo>
                <a:lnTo>
                  <a:pt x="552" y="712"/>
                </a:lnTo>
                <a:lnTo>
                  <a:pt x="552" y="707"/>
                </a:lnTo>
                <a:lnTo>
                  <a:pt x="552" y="707"/>
                </a:lnTo>
                <a:lnTo>
                  <a:pt x="549" y="715"/>
                </a:lnTo>
                <a:lnTo>
                  <a:pt x="546" y="722"/>
                </a:lnTo>
                <a:lnTo>
                  <a:pt x="544" y="728"/>
                </a:lnTo>
                <a:lnTo>
                  <a:pt x="544" y="733"/>
                </a:lnTo>
                <a:lnTo>
                  <a:pt x="546" y="736"/>
                </a:lnTo>
                <a:lnTo>
                  <a:pt x="546" y="736"/>
                </a:lnTo>
                <a:close/>
                <a:moveTo>
                  <a:pt x="494" y="727"/>
                </a:moveTo>
                <a:lnTo>
                  <a:pt x="494" y="727"/>
                </a:lnTo>
                <a:lnTo>
                  <a:pt x="495" y="727"/>
                </a:lnTo>
                <a:lnTo>
                  <a:pt x="497" y="725"/>
                </a:lnTo>
                <a:lnTo>
                  <a:pt x="499" y="725"/>
                </a:lnTo>
                <a:lnTo>
                  <a:pt x="499" y="725"/>
                </a:lnTo>
                <a:lnTo>
                  <a:pt x="497" y="719"/>
                </a:lnTo>
                <a:lnTo>
                  <a:pt x="495" y="715"/>
                </a:lnTo>
                <a:lnTo>
                  <a:pt x="495" y="715"/>
                </a:lnTo>
                <a:lnTo>
                  <a:pt x="492" y="715"/>
                </a:lnTo>
                <a:lnTo>
                  <a:pt x="489" y="715"/>
                </a:lnTo>
                <a:lnTo>
                  <a:pt x="485" y="712"/>
                </a:lnTo>
                <a:lnTo>
                  <a:pt x="485" y="712"/>
                </a:lnTo>
                <a:lnTo>
                  <a:pt x="486" y="716"/>
                </a:lnTo>
                <a:lnTo>
                  <a:pt x="488" y="721"/>
                </a:lnTo>
                <a:lnTo>
                  <a:pt x="494" y="727"/>
                </a:lnTo>
                <a:lnTo>
                  <a:pt x="494" y="727"/>
                </a:lnTo>
                <a:close/>
                <a:moveTo>
                  <a:pt x="470" y="730"/>
                </a:moveTo>
                <a:lnTo>
                  <a:pt x="470" y="730"/>
                </a:lnTo>
                <a:lnTo>
                  <a:pt x="466" y="722"/>
                </a:lnTo>
                <a:lnTo>
                  <a:pt x="462" y="715"/>
                </a:lnTo>
                <a:lnTo>
                  <a:pt x="462" y="715"/>
                </a:lnTo>
                <a:lnTo>
                  <a:pt x="463" y="719"/>
                </a:lnTo>
                <a:lnTo>
                  <a:pt x="465" y="724"/>
                </a:lnTo>
                <a:lnTo>
                  <a:pt x="466" y="727"/>
                </a:lnTo>
                <a:lnTo>
                  <a:pt x="470" y="730"/>
                </a:lnTo>
                <a:lnTo>
                  <a:pt x="470" y="730"/>
                </a:lnTo>
                <a:close/>
                <a:moveTo>
                  <a:pt x="561" y="735"/>
                </a:moveTo>
                <a:lnTo>
                  <a:pt x="561" y="735"/>
                </a:lnTo>
                <a:lnTo>
                  <a:pt x="563" y="725"/>
                </a:lnTo>
                <a:lnTo>
                  <a:pt x="563" y="721"/>
                </a:lnTo>
                <a:lnTo>
                  <a:pt x="561" y="718"/>
                </a:lnTo>
                <a:lnTo>
                  <a:pt x="561" y="718"/>
                </a:lnTo>
                <a:lnTo>
                  <a:pt x="559" y="725"/>
                </a:lnTo>
                <a:lnTo>
                  <a:pt x="559" y="730"/>
                </a:lnTo>
                <a:lnTo>
                  <a:pt x="561" y="735"/>
                </a:lnTo>
                <a:lnTo>
                  <a:pt x="561" y="735"/>
                </a:lnTo>
                <a:close/>
                <a:moveTo>
                  <a:pt x="488" y="754"/>
                </a:moveTo>
                <a:lnTo>
                  <a:pt x="488" y="754"/>
                </a:lnTo>
                <a:lnTo>
                  <a:pt x="486" y="745"/>
                </a:lnTo>
                <a:lnTo>
                  <a:pt x="483" y="736"/>
                </a:lnTo>
                <a:lnTo>
                  <a:pt x="480" y="727"/>
                </a:lnTo>
                <a:lnTo>
                  <a:pt x="476" y="721"/>
                </a:lnTo>
                <a:lnTo>
                  <a:pt x="476" y="721"/>
                </a:lnTo>
                <a:lnTo>
                  <a:pt x="480" y="738"/>
                </a:lnTo>
                <a:lnTo>
                  <a:pt x="483" y="747"/>
                </a:lnTo>
                <a:lnTo>
                  <a:pt x="488" y="754"/>
                </a:lnTo>
                <a:lnTo>
                  <a:pt x="488" y="754"/>
                </a:lnTo>
                <a:close/>
                <a:moveTo>
                  <a:pt x="523" y="748"/>
                </a:moveTo>
                <a:lnTo>
                  <a:pt x="523" y="748"/>
                </a:lnTo>
                <a:lnTo>
                  <a:pt x="523" y="742"/>
                </a:lnTo>
                <a:lnTo>
                  <a:pt x="521" y="736"/>
                </a:lnTo>
                <a:lnTo>
                  <a:pt x="517" y="724"/>
                </a:lnTo>
                <a:lnTo>
                  <a:pt x="517" y="724"/>
                </a:lnTo>
                <a:lnTo>
                  <a:pt x="517" y="741"/>
                </a:lnTo>
                <a:lnTo>
                  <a:pt x="517" y="744"/>
                </a:lnTo>
                <a:lnTo>
                  <a:pt x="518" y="747"/>
                </a:lnTo>
                <a:lnTo>
                  <a:pt x="520" y="748"/>
                </a:lnTo>
                <a:lnTo>
                  <a:pt x="523" y="748"/>
                </a:lnTo>
                <a:lnTo>
                  <a:pt x="523" y="748"/>
                </a:lnTo>
                <a:close/>
                <a:moveTo>
                  <a:pt x="570" y="765"/>
                </a:moveTo>
                <a:lnTo>
                  <a:pt x="570" y="765"/>
                </a:lnTo>
                <a:lnTo>
                  <a:pt x="576" y="744"/>
                </a:lnTo>
                <a:lnTo>
                  <a:pt x="578" y="733"/>
                </a:lnTo>
                <a:lnTo>
                  <a:pt x="578" y="728"/>
                </a:lnTo>
                <a:lnTo>
                  <a:pt x="576" y="724"/>
                </a:lnTo>
                <a:lnTo>
                  <a:pt x="576" y="724"/>
                </a:lnTo>
                <a:lnTo>
                  <a:pt x="570" y="744"/>
                </a:lnTo>
                <a:lnTo>
                  <a:pt x="569" y="753"/>
                </a:lnTo>
                <a:lnTo>
                  <a:pt x="570" y="765"/>
                </a:lnTo>
                <a:lnTo>
                  <a:pt x="570" y="765"/>
                </a:lnTo>
                <a:close/>
                <a:moveTo>
                  <a:pt x="585" y="738"/>
                </a:moveTo>
                <a:lnTo>
                  <a:pt x="585" y="738"/>
                </a:lnTo>
                <a:lnTo>
                  <a:pt x="587" y="731"/>
                </a:lnTo>
                <a:lnTo>
                  <a:pt x="587" y="728"/>
                </a:lnTo>
                <a:lnTo>
                  <a:pt x="585" y="725"/>
                </a:lnTo>
                <a:lnTo>
                  <a:pt x="585" y="725"/>
                </a:lnTo>
                <a:lnTo>
                  <a:pt x="584" y="731"/>
                </a:lnTo>
                <a:lnTo>
                  <a:pt x="584" y="735"/>
                </a:lnTo>
                <a:lnTo>
                  <a:pt x="585" y="738"/>
                </a:lnTo>
                <a:lnTo>
                  <a:pt x="585" y="738"/>
                </a:lnTo>
                <a:close/>
                <a:moveTo>
                  <a:pt x="492" y="747"/>
                </a:moveTo>
                <a:lnTo>
                  <a:pt x="492" y="747"/>
                </a:lnTo>
                <a:lnTo>
                  <a:pt x="492" y="741"/>
                </a:lnTo>
                <a:lnTo>
                  <a:pt x="491" y="736"/>
                </a:lnTo>
                <a:lnTo>
                  <a:pt x="489" y="731"/>
                </a:lnTo>
                <a:lnTo>
                  <a:pt x="485" y="728"/>
                </a:lnTo>
                <a:lnTo>
                  <a:pt x="485" y="728"/>
                </a:lnTo>
                <a:lnTo>
                  <a:pt x="492" y="747"/>
                </a:lnTo>
                <a:lnTo>
                  <a:pt x="492" y="747"/>
                </a:lnTo>
                <a:close/>
                <a:moveTo>
                  <a:pt x="477" y="747"/>
                </a:moveTo>
                <a:lnTo>
                  <a:pt x="477" y="747"/>
                </a:lnTo>
                <a:lnTo>
                  <a:pt x="474" y="738"/>
                </a:lnTo>
                <a:lnTo>
                  <a:pt x="471" y="735"/>
                </a:lnTo>
                <a:lnTo>
                  <a:pt x="470" y="731"/>
                </a:lnTo>
                <a:lnTo>
                  <a:pt x="470" y="731"/>
                </a:lnTo>
                <a:lnTo>
                  <a:pt x="473" y="739"/>
                </a:lnTo>
                <a:lnTo>
                  <a:pt x="477" y="747"/>
                </a:lnTo>
                <a:lnTo>
                  <a:pt x="477" y="747"/>
                </a:lnTo>
                <a:close/>
                <a:moveTo>
                  <a:pt x="592" y="748"/>
                </a:moveTo>
                <a:lnTo>
                  <a:pt x="592" y="748"/>
                </a:lnTo>
                <a:lnTo>
                  <a:pt x="595" y="733"/>
                </a:lnTo>
                <a:lnTo>
                  <a:pt x="595" y="733"/>
                </a:lnTo>
                <a:lnTo>
                  <a:pt x="592" y="733"/>
                </a:lnTo>
                <a:lnTo>
                  <a:pt x="592" y="733"/>
                </a:lnTo>
                <a:lnTo>
                  <a:pt x="592" y="748"/>
                </a:lnTo>
                <a:lnTo>
                  <a:pt x="592" y="748"/>
                </a:lnTo>
                <a:close/>
                <a:moveTo>
                  <a:pt x="503" y="748"/>
                </a:moveTo>
                <a:lnTo>
                  <a:pt x="503" y="748"/>
                </a:lnTo>
                <a:lnTo>
                  <a:pt x="502" y="741"/>
                </a:lnTo>
                <a:lnTo>
                  <a:pt x="500" y="738"/>
                </a:lnTo>
                <a:lnTo>
                  <a:pt x="499" y="736"/>
                </a:lnTo>
                <a:lnTo>
                  <a:pt x="499" y="736"/>
                </a:lnTo>
                <a:lnTo>
                  <a:pt x="500" y="742"/>
                </a:lnTo>
                <a:lnTo>
                  <a:pt x="503" y="748"/>
                </a:lnTo>
                <a:lnTo>
                  <a:pt x="503" y="748"/>
                </a:lnTo>
                <a:close/>
                <a:moveTo>
                  <a:pt x="534" y="754"/>
                </a:moveTo>
                <a:lnTo>
                  <a:pt x="534" y="754"/>
                </a:lnTo>
                <a:lnTo>
                  <a:pt x="535" y="745"/>
                </a:lnTo>
                <a:lnTo>
                  <a:pt x="537" y="741"/>
                </a:lnTo>
                <a:lnTo>
                  <a:pt x="535" y="738"/>
                </a:lnTo>
                <a:lnTo>
                  <a:pt x="535" y="738"/>
                </a:lnTo>
                <a:lnTo>
                  <a:pt x="532" y="747"/>
                </a:lnTo>
                <a:lnTo>
                  <a:pt x="531" y="751"/>
                </a:lnTo>
                <a:lnTo>
                  <a:pt x="532" y="753"/>
                </a:lnTo>
                <a:lnTo>
                  <a:pt x="534" y="754"/>
                </a:lnTo>
                <a:lnTo>
                  <a:pt x="534" y="754"/>
                </a:lnTo>
                <a:close/>
                <a:moveTo>
                  <a:pt x="550" y="751"/>
                </a:moveTo>
                <a:lnTo>
                  <a:pt x="550" y="751"/>
                </a:lnTo>
                <a:lnTo>
                  <a:pt x="552" y="745"/>
                </a:lnTo>
                <a:lnTo>
                  <a:pt x="553" y="742"/>
                </a:lnTo>
                <a:lnTo>
                  <a:pt x="552" y="739"/>
                </a:lnTo>
                <a:lnTo>
                  <a:pt x="552" y="739"/>
                </a:lnTo>
                <a:lnTo>
                  <a:pt x="552" y="742"/>
                </a:lnTo>
                <a:lnTo>
                  <a:pt x="550" y="745"/>
                </a:lnTo>
                <a:lnTo>
                  <a:pt x="550" y="748"/>
                </a:lnTo>
                <a:lnTo>
                  <a:pt x="550" y="751"/>
                </a:lnTo>
                <a:lnTo>
                  <a:pt x="550" y="751"/>
                </a:lnTo>
                <a:close/>
                <a:moveTo>
                  <a:pt x="543" y="748"/>
                </a:moveTo>
                <a:lnTo>
                  <a:pt x="543" y="748"/>
                </a:lnTo>
                <a:lnTo>
                  <a:pt x="544" y="745"/>
                </a:lnTo>
                <a:lnTo>
                  <a:pt x="543" y="745"/>
                </a:lnTo>
                <a:lnTo>
                  <a:pt x="541" y="744"/>
                </a:lnTo>
                <a:lnTo>
                  <a:pt x="541" y="744"/>
                </a:lnTo>
                <a:lnTo>
                  <a:pt x="543" y="747"/>
                </a:lnTo>
                <a:lnTo>
                  <a:pt x="543" y="748"/>
                </a:lnTo>
                <a:lnTo>
                  <a:pt x="543" y="748"/>
                </a:lnTo>
                <a:close/>
                <a:moveTo>
                  <a:pt x="570" y="783"/>
                </a:moveTo>
                <a:lnTo>
                  <a:pt x="570" y="783"/>
                </a:lnTo>
                <a:lnTo>
                  <a:pt x="570" y="782"/>
                </a:lnTo>
                <a:lnTo>
                  <a:pt x="570" y="782"/>
                </a:lnTo>
                <a:lnTo>
                  <a:pt x="578" y="764"/>
                </a:lnTo>
                <a:lnTo>
                  <a:pt x="581" y="754"/>
                </a:lnTo>
                <a:lnTo>
                  <a:pt x="581" y="747"/>
                </a:lnTo>
                <a:lnTo>
                  <a:pt x="581" y="747"/>
                </a:lnTo>
                <a:lnTo>
                  <a:pt x="573" y="765"/>
                </a:lnTo>
                <a:lnTo>
                  <a:pt x="570" y="776"/>
                </a:lnTo>
                <a:lnTo>
                  <a:pt x="570" y="783"/>
                </a:lnTo>
                <a:lnTo>
                  <a:pt x="570" y="783"/>
                </a:lnTo>
                <a:close/>
                <a:moveTo>
                  <a:pt x="503" y="783"/>
                </a:moveTo>
                <a:lnTo>
                  <a:pt x="503" y="783"/>
                </a:lnTo>
                <a:lnTo>
                  <a:pt x="505" y="783"/>
                </a:lnTo>
                <a:lnTo>
                  <a:pt x="505" y="783"/>
                </a:lnTo>
                <a:lnTo>
                  <a:pt x="505" y="774"/>
                </a:lnTo>
                <a:lnTo>
                  <a:pt x="503" y="765"/>
                </a:lnTo>
                <a:lnTo>
                  <a:pt x="500" y="756"/>
                </a:lnTo>
                <a:lnTo>
                  <a:pt x="497" y="750"/>
                </a:lnTo>
                <a:lnTo>
                  <a:pt x="497" y="750"/>
                </a:lnTo>
                <a:lnTo>
                  <a:pt x="497" y="757"/>
                </a:lnTo>
                <a:lnTo>
                  <a:pt x="495" y="768"/>
                </a:lnTo>
                <a:lnTo>
                  <a:pt x="497" y="777"/>
                </a:lnTo>
                <a:lnTo>
                  <a:pt x="500" y="782"/>
                </a:lnTo>
                <a:lnTo>
                  <a:pt x="503" y="783"/>
                </a:lnTo>
                <a:lnTo>
                  <a:pt x="503" y="783"/>
                </a:lnTo>
                <a:close/>
                <a:moveTo>
                  <a:pt x="520" y="770"/>
                </a:moveTo>
                <a:lnTo>
                  <a:pt x="520" y="770"/>
                </a:lnTo>
                <a:lnTo>
                  <a:pt x="520" y="765"/>
                </a:lnTo>
                <a:lnTo>
                  <a:pt x="521" y="762"/>
                </a:lnTo>
                <a:lnTo>
                  <a:pt x="521" y="753"/>
                </a:lnTo>
                <a:lnTo>
                  <a:pt x="521" y="753"/>
                </a:lnTo>
                <a:lnTo>
                  <a:pt x="520" y="753"/>
                </a:lnTo>
                <a:lnTo>
                  <a:pt x="517" y="753"/>
                </a:lnTo>
                <a:lnTo>
                  <a:pt x="517" y="753"/>
                </a:lnTo>
                <a:lnTo>
                  <a:pt x="517" y="757"/>
                </a:lnTo>
                <a:lnTo>
                  <a:pt x="517" y="762"/>
                </a:lnTo>
                <a:lnTo>
                  <a:pt x="518" y="765"/>
                </a:lnTo>
                <a:lnTo>
                  <a:pt x="520" y="770"/>
                </a:lnTo>
                <a:lnTo>
                  <a:pt x="520" y="770"/>
                </a:lnTo>
                <a:close/>
                <a:moveTo>
                  <a:pt x="492" y="792"/>
                </a:moveTo>
                <a:lnTo>
                  <a:pt x="492" y="792"/>
                </a:lnTo>
                <a:lnTo>
                  <a:pt x="494" y="786"/>
                </a:lnTo>
                <a:lnTo>
                  <a:pt x="492" y="780"/>
                </a:lnTo>
                <a:lnTo>
                  <a:pt x="491" y="776"/>
                </a:lnTo>
                <a:lnTo>
                  <a:pt x="489" y="770"/>
                </a:lnTo>
                <a:lnTo>
                  <a:pt x="489" y="770"/>
                </a:lnTo>
                <a:lnTo>
                  <a:pt x="486" y="767"/>
                </a:lnTo>
                <a:lnTo>
                  <a:pt x="485" y="764"/>
                </a:lnTo>
                <a:lnTo>
                  <a:pt x="483" y="759"/>
                </a:lnTo>
                <a:lnTo>
                  <a:pt x="480" y="756"/>
                </a:lnTo>
                <a:lnTo>
                  <a:pt x="480" y="756"/>
                </a:lnTo>
                <a:lnTo>
                  <a:pt x="486" y="774"/>
                </a:lnTo>
                <a:lnTo>
                  <a:pt x="492" y="792"/>
                </a:lnTo>
                <a:lnTo>
                  <a:pt x="492" y="792"/>
                </a:lnTo>
                <a:close/>
                <a:moveTo>
                  <a:pt x="537" y="767"/>
                </a:moveTo>
                <a:lnTo>
                  <a:pt x="537" y="767"/>
                </a:lnTo>
                <a:lnTo>
                  <a:pt x="538" y="764"/>
                </a:lnTo>
                <a:lnTo>
                  <a:pt x="538" y="762"/>
                </a:lnTo>
                <a:lnTo>
                  <a:pt x="538" y="759"/>
                </a:lnTo>
                <a:lnTo>
                  <a:pt x="538" y="756"/>
                </a:lnTo>
                <a:lnTo>
                  <a:pt x="538" y="756"/>
                </a:lnTo>
                <a:lnTo>
                  <a:pt x="537" y="760"/>
                </a:lnTo>
                <a:lnTo>
                  <a:pt x="537" y="767"/>
                </a:lnTo>
                <a:lnTo>
                  <a:pt x="537" y="767"/>
                </a:lnTo>
                <a:close/>
                <a:moveTo>
                  <a:pt x="572" y="803"/>
                </a:moveTo>
                <a:lnTo>
                  <a:pt x="572" y="803"/>
                </a:lnTo>
                <a:lnTo>
                  <a:pt x="578" y="794"/>
                </a:lnTo>
                <a:lnTo>
                  <a:pt x="582" y="782"/>
                </a:lnTo>
                <a:lnTo>
                  <a:pt x="584" y="770"/>
                </a:lnTo>
                <a:lnTo>
                  <a:pt x="584" y="757"/>
                </a:lnTo>
                <a:lnTo>
                  <a:pt x="584" y="757"/>
                </a:lnTo>
                <a:lnTo>
                  <a:pt x="581" y="770"/>
                </a:lnTo>
                <a:lnTo>
                  <a:pt x="576" y="780"/>
                </a:lnTo>
                <a:lnTo>
                  <a:pt x="572" y="791"/>
                </a:lnTo>
                <a:lnTo>
                  <a:pt x="572" y="797"/>
                </a:lnTo>
                <a:lnTo>
                  <a:pt x="572" y="803"/>
                </a:lnTo>
                <a:lnTo>
                  <a:pt x="572" y="803"/>
                </a:lnTo>
                <a:close/>
                <a:moveTo>
                  <a:pt x="546" y="776"/>
                </a:moveTo>
                <a:lnTo>
                  <a:pt x="546" y="776"/>
                </a:lnTo>
                <a:lnTo>
                  <a:pt x="549" y="773"/>
                </a:lnTo>
                <a:lnTo>
                  <a:pt x="549" y="767"/>
                </a:lnTo>
                <a:lnTo>
                  <a:pt x="549" y="762"/>
                </a:lnTo>
                <a:lnTo>
                  <a:pt x="547" y="760"/>
                </a:lnTo>
                <a:lnTo>
                  <a:pt x="546" y="759"/>
                </a:lnTo>
                <a:lnTo>
                  <a:pt x="546" y="759"/>
                </a:lnTo>
                <a:lnTo>
                  <a:pt x="544" y="762"/>
                </a:lnTo>
                <a:lnTo>
                  <a:pt x="544" y="768"/>
                </a:lnTo>
                <a:lnTo>
                  <a:pt x="544" y="773"/>
                </a:lnTo>
                <a:lnTo>
                  <a:pt x="546" y="776"/>
                </a:lnTo>
                <a:lnTo>
                  <a:pt x="546" y="776"/>
                </a:lnTo>
                <a:close/>
                <a:moveTo>
                  <a:pt x="552" y="806"/>
                </a:moveTo>
                <a:lnTo>
                  <a:pt x="552" y="806"/>
                </a:lnTo>
                <a:lnTo>
                  <a:pt x="555" y="797"/>
                </a:lnTo>
                <a:lnTo>
                  <a:pt x="558" y="786"/>
                </a:lnTo>
                <a:lnTo>
                  <a:pt x="559" y="776"/>
                </a:lnTo>
                <a:lnTo>
                  <a:pt x="559" y="765"/>
                </a:lnTo>
                <a:lnTo>
                  <a:pt x="559" y="765"/>
                </a:lnTo>
                <a:lnTo>
                  <a:pt x="553" y="785"/>
                </a:lnTo>
                <a:lnTo>
                  <a:pt x="552" y="796"/>
                </a:lnTo>
                <a:lnTo>
                  <a:pt x="552" y="806"/>
                </a:lnTo>
                <a:lnTo>
                  <a:pt x="552" y="806"/>
                </a:lnTo>
                <a:close/>
                <a:moveTo>
                  <a:pt x="535" y="799"/>
                </a:moveTo>
                <a:lnTo>
                  <a:pt x="535" y="799"/>
                </a:lnTo>
                <a:lnTo>
                  <a:pt x="538" y="796"/>
                </a:lnTo>
                <a:lnTo>
                  <a:pt x="540" y="791"/>
                </a:lnTo>
                <a:lnTo>
                  <a:pt x="541" y="782"/>
                </a:lnTo>
                <a:lnTo>
                  <a:pt x="541" y="782"/>
                </a:lnTo>
                <a:lnTo>
                  <a:pt x="538" y="782"/>
                </a:lnTo>
                <a:lnTo>
                  <a:pt x="538" y="782"/>
                </a:lnTo>
                <a:lnTo>
                  <a:pt x="537" y="789"/>
                </a:lnTo>
                <a:lnTo>
                  <a:pt x="535" y="799"/>
                </a:lnTo>
                <a:lnTo>
                  <a:pt x="535" y="799"/>
                </a:lnTo>
                <a:close/>
                <a:moveTo>
                  <a:pt x="521" y="800"/>
                </a:moveTo>
                <a:lnTo>
                  <a:pt x="521" y="800"/>
                </a:lnTo>
                <a:lnTo>
                  <a:pt x="523" y="794"/>
                </a:lnTo>
                <a:lnTo>
                  <a:pt x="524" y="786"/>
                </a:lnTo>
                <a:lnTo>
                  <a:pt x="524" y="786"/>
                </a:lnTo>
                <a:lnTo>
                  <a:pt x="521" y="786"/>
                </a:lnTo>
                <a:lnTo>
                  <a:pt x="520" y="786"/>
                </a:lnTo>
                <a:lnTo>
                  <a:pt x="520" y="791"/>
                </a:lnTo>
                <a:lnTo>
                  <a:pt x="521" y="800"/>
                </a:lnTo>
                <a:lnTo>
                  <a:pt x="521" y="800"/>
                </a:lnTo>
                <a:close/>
                <a:moveTo>
                  <a:pt x="559" y="811"/>
                </a:moveTo>
                <a:lnTo>
                  <a:pt x="559" y="811"/>
                </a:lnTo>
                <a:lnTo>
                  <a:pt x="561" y="806"/>
                </a:lnTo>
                <a:lnTo>
                  <a:pt x="563" y="802"/>
                </a:lnTo>
                <a:lnTo>
                  <a:pt x="564" y="797"/>
                </a:lnTo>
                <a:lnTo>
                  <a:pt x="564" y="791"/>
                </a:lnTo>
                <a:lnTo>
                  <a:pt x="564" y="791"/>
                </a:lnTo>
                <a:lnTo>
                  <a:pt x="559" y="802"/>
                </a:lnTo>
                <a:lnTo>
                  <a:pt x="558" y="808"/>
                </a:lnTo>
                <a:lnTo>
                  <a:pt x="559" y="811"/>
                </a:lnTo>
                <a:lnTo>
                  <a:pt x="559" y="811"/>
                </a:lnTo>
                <a:close/>
                <a:moveTo>
                  <a:pt x="506" y="834"/>
                </a:moveTo>
                <a:lnTo>
                  <a:pt x="506" y="834"/>
                </a:lnTo>
                <a:lnTo>
                  <a:pt x="509" y="823"/>
                </a:lnTo>
                <a:lnTo>
                  <a:pt x="509" y="812"/>
                </a:lnTo>
                <a:lnTo>
                  <a:pt x="506" y="802"/>
                </a:lnTo>
                <a:lnTo>
                  <a:pt x="503" y="799"/>
                </a:lnTo>
                <a:lnTo>
                  <a:pt x="500" y="796"/>
                </a:lnTo>
                <a:lnTo>
                  <a:pt x="500" y="796"/>
                </a:lnTo>
                <a:lnTo>
                  <a:pt x="502" y="815"/>
                </a:lnTo>
                <a:lnTo>
                  <a:pt x="505" y="824"/>
                </a:lnTo>
                <a:lnTo>
                  <a:pt x="506" y="834"/>
                </a:lnTo>
                <a:lnTo>
                  <a:pt x="506" y="834"/>
                </a:lnTo>
                <a:close/>
                <a:moveTo>
                  <a:pt x="535" y="820"/>
                </a:moveTo>
                <a:lnTo>
                  <a:pt x="535" y="820"/>
                </a:lnTo>
                <a:lnTo>
                  <a:pt x="540" y="808"/>
                </a:lnTo>
                <a:lnTo>
                  <a:pt x="543" y="802"/>
                </a:lnTo>
                <a:lnTo>
                  <a:pt x="543" y="796"/>
                </a:lnTo>
                <a:lnTo>
                  <a:pt x="543" y="796"/>
                </a:lnTo>
                <a:lnTo>
                  <a:pt x="540" y="802"/>
                </a:lnTo>
                <a:lnTo>
                  <a:pt x="537" y="808"/>
                </a:lnTo>
                <a:lnTo>
                  <a:pt x="534" y="814"/>
                </a:lnTo>
                <a:lnTo>
                  <a:pt x="534" y="817"/>
                </a:lnTo>
                <a:lnTo>
                  <a:pt x="535" y="820"/>
                </a:lnTo>
                <a:lnTo>
                  <a:pt x="535" y="820"/>
                </a:lnTo>
                <a:close/>
                <a:moveTo>
                  <a:pt x="494" y="832"/>
                </a:moveTo>
                <a:lnTo>
                  <a:pt x="494" y="832"/>
                </a:lnTo>
                <a:lnTo>
                  <a:pt x="502" y="837"/>
                </a:lnTo>
                <a:lnTo>
                  <a:pt x="502" y="837"/>
                </a:lnTo>
                <a:lnTo>
                  <a:pt x="499" y="820"/>
                </a:lnTo>
                <a:lnTo>
                  <a:pt x="497" y="812"/>
                </a:lnTo>
                <a:lnTo>
                  <a:pt x="494" y="805"/>
                </a:lnTo>
                <a:lnTo>
                  <a:pt x="494" y="805"/>
                </a:lnTo>
                <a:lnTo>
                  <a:pt x="495" y="818"/>
                </a:lnTo>
                <a:lnTo>
                  <a:pt x="494" y="832"/>
                </a:lnTo>
                <a:lnTo>
                  <a:pt x="494" y="832"/>
                </a:lnTo>
                <a:close/>
                <a:moveTo>
                  <a:pt x="553" y="838"/>
                </a:moveTo>
                <a:lnTo>
                  <a:pt x="553" y="838"/>
                </a:lnTo>
                <a:lnTo>
                  <a:pt x="559" y="835"/>
                </a:lnTo>
                <a:lnTo>
                  <a:pt x="564" y="829"/>
                </a:lnTo>
                <a:lnTo>
                  <a:pt x="567" y="821"/>
                </a:lnTo>
                <a:lnTo>
                  <a:pt x="570" y="814"/>
                </a:lnTo>
                <a:lnTo>
                  <a:pt x="570" y="814"/>
                </a:lnTo>
                <a:lnTo>
                  <a:pt x="569" y="812"/>
                </a:lnTo>
                <a:lnTo>
                  <a:pt x="567" y="809"/>
                </a:lnTo>
                <a:lnTo>
                  <a:pt x="567" y="808"/>
                </a:lnTo>
                <a:lnTo>
                  <a:pt x="566" y="806"/>
                </a:lnTo>
                <a:lnTo>
                  <a:pt x="566" y="806"/>
                </a:lnTo>
                <a:lnTo>
                  <a:pt x="558" y="821"/>
                </a:lnTo>
                <a:lnTo>
                  <a:pt x="555" y="829"/>
                </a:lnTo>
                <a:lnTo>
                  <a:pt x="553" y="838"/>
                </a:lnTo>
                <a:lnTo>
                  <a:pt x="553" y="838"/>
                </a:lnTo>
                <a:close/>
                <a:moveTo>
                  <a:pt x="534" y="840"/>
                </a:moveTo>
                <a:lnTo>
                  <a:pt x="534" y="840"/>
                </a:lnTo>
                <a:lnTo>
                  <a:pt x="538" y="835"/>
                </a:lnTo>
                <a:lnTo>
                  <a:pt x="541" y="828"/>
                </a:lnTo>
                <a:lnTo>
                  <a:pt x="543" y="818"/>
                </a:lnTo>
                <a:lnTo>
                  <a:pt x="541" y="812"/>
                </a:lnTo>
                <a:lnTo>
                  <a:pt x="541" y="812"/>
                </a:lnTo>
                <a:lnTo>
                  <a:pt x="540" y="820"/>
                </a:lnTo>
                <a:lnTo>
                  <a:pt x="537" y="826"/>
                </a:lnTo>
                <a:lnTo>
                  <a:pt x="535" y="832"/>
                </a:lnTo>
                <a:lnTo>
                  <a:pt x="534" y="840"/>
                </a:lnTo>
                <a:lnTo>
                  <a:pt x="534" y="840"/>
                </a:lnTo>
                <a:close/>
                <a:moveTo>
                  <a:pt x="494" y="873"/>
                </a:moveTo>
                <a:lnTo>
                  <a:pt x="494" y="873"/>
                </a:lnTo>
                <a:lnTo>
                  <a:pt x="495" y="864"/>
                </a:lnTo>
                <a:lnTo>
                  <a:pt x="499" y="855"/>
                </a:lnTo>
                <a:lnTo>
                  <a:pt x="500" y="850"/>
                </a:lnTo>
                <a:lnTo>
                  <a:pt x="500" y="847"/>
                </a:lnTo>
                <a:lnTo>
                  <a:pt x="497" y="843"/>
                </a:lnTo>
                <a:lnTo>
                  <a:pt x="494" y="840"/>
                </a:lnTo>
                <a:lnTo>
                  <a:pt x="494" y="840"/>
                </a:lnTo>
                <a:lnTo>
                  <a:pt x="494" y="849"/>
                </a:lnTo>
                <a:lnTo>
                  <a:pt x="492" y="857"/>
                </a:lnTo>
                <a:lnTo>
                  <a:pt x="492" y="866"/>
                </a:lnTo>
                <a:lnTo>
                  <a:pt x="494" y="873"/>
                </a:lnTo>
                <a:lnTo>
                  <a:pt x="494" y="873"/>
                </a:lnTo>
                <a:close/>
                <a:moveTo>
                  <a:pt x="524" y="852"/>
                </a:moveTo>
                <a:lnTo>
                  <a:pt x="524" y="852"/>
                </a:lnTo>
                <a:lnTo>
                  <a:pt x="526" y="847"/>
                </a:lnTo>
                <a:lnTo>
                  <a:pt x="526" y="844"/>
                </a:lnTo>
                <a:lnTo>
                  <a:pt x="524" y="841"/>
                </a:lnTo>
                <a:lnTo>
                  <a:pt x="524" y="841"/>
                </a:lnTo>
                <a:lnTo>
                  <a:pt x="524" y="847"/>
                </a:lnTo>
                <a:lnTo>
                  <a:pt x="523" y="850"/>
                </a:lnTo>
                <a:lnTo>
                  <a:pt x="524" y="852"/>
                </a:lnTo>
                <a:lnTo>
                  <a:pt x="524" y="852"/>
                </a:lnTo>
                <a:close/>
                <a:moveTo>
                  <a:pt x="534" y="852"/>
                </a:moveTo>
                <a:lnTo>
                  <a:pt x="534" y="852"/>
                </a:lnTo>
                <a:lnTo>
                  <a:pt x="535" y="852"/>
                </a:lnTo>
                <a:lnTo>
                  <a:pt x="537" y="850"/>
                </a:lnTo>
                <a:lnTo>
                  <a:pt x="537" y="847"/>
                </a:lnTo>
                <a:lnTo>
                  <a:pt x="537" y="847"/>
                </a:lnTo>
                <a:lnTo>
                  <a:pt x="535" y="849"/>
                </a:lnTo>
                <a:lnTo>
                  <a:pt x="534" y="852"/>
                </a:lnTo>
                <a:lnTo>
                  <a:pt x="534" y="852"/>
                </a:lnTo>
                <a:close/>
                <a:moveTo>
                  <a:pt x="506" y="904"/>
                </a:moveTo>
                <a:lnTo>
                  <a:pt x="506" y="904"/>
                </a:lnTo>
                <a:lnTo>
                  <a:pt x="509" y="898"/>
                </a:lnTo>
                <a:lnTo>
                  <a:pt x="511" y="893"/>
                </a:lnTo>
                <a:lnTo>
                  <a:pt x="512" y="879"/>
                </a:lnTo>
                <a:lnTo>
                  <a:pt x="514" y="853"/>
                </a:lnTo>
                <a:lnTo>
                  <a:pt x="514" y="853"/>
                </a:lnTo>
                <a:lnTo>
                  <a:pt x="512" y="853"/>
                </a:lnTo>
                <a:lnTo>
                  <a:pt x="512" y="853"/>
                </a:lnTo>
                <a:lnTo>
                  <a:pt x="511" y="866"/>
                </a:lnTo>
                <a:lnTo>
                  <a:pt x="509" y="878"/>
                </a:lnTo>
                <a:lnTo>
                  <a:pt x="506" y="892"/>
                </a:lnTo>
                <a:lnTo>
                  <a:pt x="506" y="904"/>
                </a:lnTo>
                <a:lnTo>
                  <a:pt x="506" y="904"/>
                </a:lnTo>
                <a:close/>
                <a:moveTo>
                  <a:pt x="524" y="879"/>
                </a:moveTo>
                <a:lnTo>
                  <a:pt x="524" y="879"/>
                </a:lnTo>
                <a:lnTo>
                  <a:pt x="527" y="875"/>
                </a:lnTo>
                <a:lnTo>
                  <a:pt x="529" y="870"/>
                </a:lnTo>
                <a:lnTo>
                  <a:pt x="531" y="864"/>
                </a:lnTo>
                <a:lnTo>
                  <a:pt x="529" y="860"/>
                </a:lnTo>
                <a:lnTo>
                  <a:pt x="529" y="860"/>
                </a:lnTo>
                <a:lnTo>
                  <a:pt x="526" y="869"/>
                </a:lnTo>
                <a:lnTo>
                  <a:pt x="524" y="875"/>
                </a:lnTo>
                <a:lnTo>
                  <a:pt x="524" y="879"/>
                </a:lnTo>
                <a:lnTo>
                  <a:pt x="524" y="879"/>
                </a:lnTo>
                <a:close/>
                <a:moveTo>
                  <a:pt x="488" y="885"/>
                </a:moveTo>
                <a:lnTo>
                  <a:pt x="488" y="885"/>
                </a:lnTo>
                <a:lnTo>
                  <a:pt x="489" y="884"/>
                </a:lnTo>
                <a:lnTo>
                  <a:pt x="491" y="881"/>
                </a:lnTo>
                <a:lnTo>
                  <a:pt x="488" y="876"/>
                </a:lnTo>
                <a:lnTo>
                  <a:pt x="488" y="876"/>
                </a:lnTo>
                <a:lnTo>
                  <a:pt x="488" y="881"/>
                </a:lnTo>
                <a:lnTo>
                  <a:pt x="488" y="885"/>
                </a:lnTo>
                <a:lnTo>
                  <a:pt x="488" y="885"/>
                </a:lnTo>
                <a:close/>
                <a:moveTo>
                  <a:pt x="479" y="901"/>
                </a:moveTo>
                <a:lnTo>
                  <a:pt x="479" y="901"/>
                </a:lnTo>
                <a:lnTo>
                  <a:pt x="482" y="895"/>
                </a:lnTo>
                <a:lnTo>
                  <a:pt x="483" y="892"/>
                </a:lnTo>
                <a:lnTo>
                  <a:pt x="483" y="887"/>
                </a:lnTo>
                <a:lnTo>
                  <a:pt x="483" y="887"/>
                </a:lnTo>
                <a:lnTo>
                  <a:pt x="480" y="895"/>
                </a:lnTo>
                <a:lnTo>
                  <a:pt x="479" y="898"/>
                </a:lnTo>
                <a:lnTo>
                  <a:pt x="479" y="901"/>
                </a:lnTo>
                <a:lnTo>
                  <a:pt x="479" y="901"/>
                </a:lnTo>
                <a:close/>
                <a:moveTo>
                  <a:pt x="479" y="925"/>
                </a:moveTo>
                <a:lnTo>
                  <a:pt x="479" y="925"/>
                </a:lnTo>
                <a:lnTo>
                  <a:pt x="482" y="919"/>
                </a:lnTo>
                <a:lnTo>
                  <a:pt x="485" y="913"/>
                </a:lnTo>
                <a:lnTo>
                  <a:pt x="486" y="907"/>
                </a:lnTo>
                <a:lnTo>
                  <a:pt x="486" y="899"/>
                </a:lnTo>
                <a:lnTo>
                  <a:pt x="486" y="899"/>
                </a:lnTo>
                <a:lnTo>
                  <a:pt x="483" y="905"/>
                </a:lnTo>
                <a:lnTo>
                  <a:pt x="482" y="911"/>
                </a:lnTo>
                <a:lnTo>
                  <a:pt x="479" y="925"/>
                </a:lnTo>
                <a:lnTo>
                  <a:pt x="479" y="92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7" name="Freeform 1808"/>
          <p:cNvSpPr>
            <a:spLocks noEditPoints="1"/>
          </p:cNvSpPr>
          <p:nvPr/>
        </p:nvSpPr>
        <p:spPr bwMode="auto">
          <a:xfrm>
            <a:off x="7027926" y="928963"/>
            <a:ext cx="500066" cy="433514"/>
          </a:xfrm>
          <a:custGeom>
            <a:avLst/>
            <a:gdLst/>
            <a:ahLst/>
            <a:cxnLst>
              <a:cxn ang="0">
                <a:pos x="393" y="12"/>
              </a:cxn>
              <a:cxn ang="0">
                <a:pos x="157" y="55"/>
              </a:cxn>
              <a:cxn ang="0">
                <a:pos x="524" y="61"/>
              </a:cxn>
              <a:cxn ang="0">
                <a:pos x="320" y="79"/>
              </a:cxn>
              <a:cxn ang="0">
                <a:pos x="733" y="109"/>
              </a:cxn>
              <a:cxn ang="0">
                <a:pos x="470" y="116"/>
              </a:cxn>
              <a:cxn ang="0">
                <a:pos x="194" y="119"/>
              </a:cxn>
              <a:cxn ang="0">
                <a:pos x="416" y="138"/>
              </a:cxn>
              <a:cxn ang="0">
                <a:pos x="535" y="137"/>
              </a:cxn>
              <a:cxn ang="0">
                <a:pos x="604" y="148"/>
              </a:cxn>
              <a:cxn ang="0">
                <a:pos x="79" y="158"/>
              </a:cxn>
              <a:cxn ang="0">
                <a:pos x="427" y="175"/>
              </a:cxn>
              <a:cxn ang="0">
                <a:pos x="413" y="181"/>
              </a:cxn>
              <a:cxn ang="0">
                <a:pos x="238" y="187"/>
              </a:cxn>
              <a:cxn ang="0">
                <a:pos x="255" y="193"/>
              </a:cxn>
              <a:cxn ang="0">
                <a:pos x="250" y="213"/>
              </a:cxn>
              <a:cxn ang="0">
                <a:pos x="569" y="213"/>
              </a:cxn>
              <a:cxn ang="0">
                <a:pos x="366" y="231"/>
              </a:cxn>
              <a:cxn ang="0">
                <a:pos x="139" y="227"/>
              </a:cxn>
              <a:cxn ang="0">
                <a:pos x="422" y="244"/>
              </a:cxn>
              <a:cxn ang="0">
                <a:pos x="181" y="256"/>
              </a:cxn>
              <a:cxn ang="0">
                <a:pos x="280" y="253"/>
              </a:cxn>
              <a:cxn ang="0">
                <a:pos x="145" y="273"/>
              </a:cxn>
              <a:cxn ang="0">
                <a:pos x="434" y="271"/>
              </a:cxn>
              <a:cxn ang="0">
                <a:pos x="204" y="283"/>
              </a:cxn>
              <a:cxn ang="0">
                <a:pos x="209" y="297"/>
              </a:cxn>
              <a:cxn ang="0">
                <a:pos x="453" y="306"/>
              </a:cxn>
              <a:cxn ang="0">
                <a:pos x="204" y="312"/>
              </a:cxn>
              <a:cxn ang="0">
                <a:pos x="685" y="321"/>
              </a:cxn>
              <a:cxn ang="0">
                <a:pos x="573" y="327"/>
              </a:cxn>
              <a:cxn ang="0">
                <a:pos x="236" y="335"/>
              </a:cxn>
              <a:cxn ang="0">
                <a:pos x="343" y="352"/>
              </a:cxn>
              <a:cxn ang="0">
                <a:pos x="348" y="356"/>
              </a:cxn>
              <a:cxn ang="0">
                <a:pos x="142" y="367"/>
              </a:cxn>
              <a:cxn ang="0">
                <a:pos x="390" y="372"/>
              </a:cxn>
              <a:cxn ang="0">
                <a:pos x="564" y="385"/>
              </a:cxn>
              <a:cxn ang="0">
                <a:pos x="305" y="396"/>
              </a:cxn>
              <a:cxn ang="0">
                <a:pos x="691" y="431"/>
              </a:cxn>
              <a:cxn ang="0">
                <a:pos x="378" y="425"/>
              </a:cxn>
              <a:cxn ang="0">
                <a:pos x="166" y="433"/>
              </a:cxn>
              <a:cxn ang="0">
                <a:pos x="611" y="439"/>
              </a:cxn>
              <a:cxn ang="0">
                <a:pos x="653" y="449"/>
              </a:cxn>
              <a:cxn ang="0">
                <a:pos x="497" y="463"/>
              </a:cxn>
              <a:cxn ang="0">
                <a:pos x="169" y="460"/>
              </a:cxn>
              <a:cxn ang="0">
                <a:pos x="252" y="484"/>
              </a:cxn>
              <a:cxn ang="0">
                <a:pos x="280" y="478"/>
              </a:cxn>
              <a:cxn ang="0">
                <a:pos x="704" y="492"/>
              </a:cxn>
              <a:cxn ang="0">
                <a:pos x="323" y="515"/>
              </a:cxn>
              <a:cxn ang="0">
                <a:pos x="590" y="513"/>
              </a:cxn>
              <a:cxn ang="0">
                <a:pos x="663" y="529"/>
              </a:cxn>
              <a:cxn ang="0">
                <a:pos x="710" y="526"/>
              </a:cxn>
              <a:cxn ang="0">
                <a:pos x="608" y="544"/>
              </a:cxn>
              <a:cxn ang="0">
                <a:pos x="316" y="544"/>
              </a:cxn>
              <a:cxn ang="0">
                <a:pos x="442" y="558"/>
              </a:cxn>
              <a:cxn ang="0">
                <a:pos x="549" y="576"/>
              </a:cxn>
              <a:cxn ang="0">
                <a:pos x="607" y="591"/>
              </a:cxn>
              <a:cxn ang="0">
                <a:pos x="479" y="594"/>
              </a:cxn>
              <a:cxn ang="0">
                <a:pos x="697" y="603"/>
              </a:cxn>
              <a:cxn ang="0">
                <a:pos x="523" y="617"/>
              </a:cxn>
              <a:cxn ang="0">
                <a:pos x="160" y="642"/>
              </a:cxn>
              <a:cxn ang="0">
                <a:pos x="226" y="655"/>
              </a:cxn>
              <a:cxn ang="0">
                <a:pos x="335" y="680"/>
              </a:cxn>
              <a:cxn ang="0">
                <a:pos x="570" y="782"/>
              </a:cxn>
            </a:cxnLst>
            <a:rect l="0" t="0" r="r" b="b"/>
            <a:pathLst>
              <a:path w="806" h="946">
                <a:moveTo>
                  <a:pt x="32" y="161"/>
                </a:moveTo>
                <a:lnTo>
                  <a:pt x="32" y="161"/>
                </a:lnTo>
                <a:lnTo>
                  <a:pt x="32" y="161"/>
                </a:lnTo>
                <a:lnTo>
                  <a:pt x="32" y="158"/>
                </a:lnTo>
                <a:lnTo>
                  <a:pt x="33" y="152"/>
                </a:lnTo>
                <a:lnTo>
                  <a:pt x="40" y="140"/>
                </a:lnTo>
                <a:lnTo>
                  <a:pt x="40" y="140"/>
                </a:lnTo>
                <a:lnTo>
                  <a:pt x="52" y="122"/>
                </a:lnTo>
                <a:lnTo>
                  <a:pt x="52" y="122"/>
                </a:lnTo>
                <a:lnTo>
                  <a:pt x="61" y="105"/>
                </a:lnTo>
                <a:lnTo>
                  <a:pt x="64" y="97"/>
                </a:lnTo>
                <a:lnTo>
                  <a:pt x="69" y="91"/>
                </a:lnTo>
                <a:lnTo>
                  <a:pt x="69" y="91"/>
                </a:lnTo>
                <a:lnTo>
                  <a:pt x="79" y="82"/>
                </a:lnTo>
                <a:lnTo>
                  <a:pt x="91" y="73"/>
                </a:lnTo>
                <a:lnTo>
                  <a:pt x="119" y="59"/>
                </a:lnTo>
                <a:lnTo>
                  <a:pt x="119" y="59"/>
                </a:lnTo>
                <a:lnTo>
                  <a:pt x="146" y="44"/>
                </a:lnTo>
                <a:lnTo>
                  <a:pt x="160" y="38"/>
                </a:lnTo>
                <a:lnTo>
                  <a:pt x="174" y="30"/>
                </a:lnTo>
                <a:lnTo>
                  <a:pt x="174" y="30"/>
                </a:lnTo>
                <a:lnTo>
                  <a:pt x="197" y="23"/>
                </a:lnTo>
                <a:lnTo>
                  <a:pt x="219" y="15"/>
                </a:lnTo>
                <a:lnTo>
                  <a:pt x="245" y="10"/>
                </a:lnTo>
                <a:lnTo>
                  <a:pt x="273" y="9"/>
                </a:lnTo>
                <a:lnTo>
                  <a:pt x="273" y="9"/>
                </a:lnTo>
                <a:lnTo>
                  <a:pt x="288" y="9"/>
                </a:lnTo>
                <a:lnTo>
                  <a:pt x="305" y="7"/>
                </a:lnTo>
                <a:lnTo>
                  <a:pt x="305" y="7"/>
                </a:lnTo>
                <a:lnTo>
                  <a:pt x="317" y="6"/>
                </a:lnTo>
                <a:lnTo>
                  <a:pt x="328" y="4"/>
                </a:lnTo>
                <a:lnTo>
                  <a:pt x="328" y="4"/>
                </a:lnTo>
                <a:lnTo>
                  <a:pt x="340" y="4"/>
                </a:lnTo>
                <a:lnTo>
                  <a:pt x="352" y="4"/>
                </a:lnTo>
                <a:lnTo>
                  <a:pt x="378" y="6"/>
                </a:lnTo>
                <a:lnTo>
                  <a:pt x="378" y="6"/>
                </a:lnTo>
                <a:lnTo>
                  <a:pt x="387" y="6"/>
                </a:lnTo>
                <a:lnTo>
                  <a:pt x="395" y="6"/>
                </a:lnTo>
                <a:lnTo>
                  <a:pt x="395" y="6"/>
                </a:lnTo>
                <a:lnTo>
                  <a:pt x="401" y="4"/>
                </a:lnTo>
                <a:lnTo>
                  <a:pt x="407" y="1"/>
                </a:lnTo>
                <a:lnTo>
                  <a:pt x="407" y="1"/>
                </a:lnTo>
                <a:lnTo>
                  <a:pt x="418" y="0"/>
                </a:lnTo>
                <a:lnTo>
                  <a:pt x="427" y="0"/>
                </a:lnTo>
                <a:lnTo>
                  <a:pt x="447" y="0"/>
                </a:lnTo>
                <a:lnTo>
                  <a:pt x="447" y="0"/>
                </a:lnTo>
                <a:lnTo>
                  <a:pt x="465" y="1"/>
                </a:lnTo>
                <a:lnTo>
                  <a:pt x="483" y="3"/>
                </a:lnTo>
                <a:lnTo>
                  <a:pt x="483" y="3"/>
                </a:lnTo>
                <a:lnTo>
                  <a:pt x="518" y="1"/>
                </a:lnTo>
                <a:lnTo>
                  <a:pt x="518" y="1"/>
                </a:lnTo>
                <a:lnTo>
                  <a:pt x="553" y="3"/>
                </a:lnTo>
                <a:lnTo>
                  <a:pt x="592" y="6"/>
                </a:lnTo>
                <a:lnTo>
                  <a:pt x="592" y="6"/>
                </a:lnTo>
                <a:lnTo>
                  <a:pt x="634" y="9"/>
                </a:lnTo>
                <a:lnTo>
                  <a:pt x="656" y="12"/>
                </a:lnTo>
                <a:lnTo>
                  <a:pt x="665" y="13"/>
                </a:lnTo>
                <a:lnTo>
                  <a:pt x="672" y="18"/>
                </a:lnTo>
                <a:lnTo>
                  <a:pt x="672" y="18"/>
                </a:lnTo>
                <a:lnTo>
                  <a:pt x="680" y="21"/>
                </a:lnTo>
                <a:lnTo>
                  <a:pt x="683" y="24"/>
                </a:lnTo>
                <a:lnTo>
                  <a:pt x="688" y="26"/>
                </a:lnTo>
                <a:lnTo>
                  <a:pt x="688" y="26"/>
                </a:lnTo>
                <a:lnTo>
                  <a:pt x="694" y="26"/>
                </a:lnTo>
                <a:lnTo>
                  <a:pt x="700" y="26"/>
                </a:lnTo>
                <a:lnTo>
                  <a:pt x="706" y="27"/>
                </a:lnTo>
                <a:lnTo>
                  <a:pt x="712" y="29"/>
                </a:lnTo>
                <a:lnTo>
                  <a:pt x="712" y="29"/>
                </a:lnTo>
                <a:lnTo>
                  <a:pt x="720" y="35"/>
                </a:lnTo>
                <a:lnTo>
                  <a:pt x="726" y="42"/>
                </a:lnTo>
                <a:lnTo>
                  <a:pt x="738" y="59"/>
                </a:lnTo>
                <a:lnTo>
                  <a:pt x="738" y="59"/>
                </a:lnTo>
                <a:lnTo>
                  <a:pt x="747" y="76"/>
                </a:lnTo>
                <a:lnTo>
                  <a:pt x="756" y="94"/>
                </a:lnTo>
                <a:lnTo>
                  <a:pt x="762" y="114"/>
                </a:lnTo>
                <a:lnTo>
                  <a:pt x="768" y="135"/>
                </a:lnTo>
                <a:lnTo>
                  <a:pt x="768" y="135"/>
                </a:lnTo>
                <a:lnTo>
                  <a:pt x="773" y="157"/>
                </a:lnTo>
                <a:lnTo>
                  <a:pt x="773" y="157"/>
                </a:lnTo>
                <a:lnTo>
                  <a:pt x="776" y="180"/>
                </a:lnTo>
                <a:lnTo>
                  <a:pt x="776" y="180"/>
                </a:lnTo>
                <a:lnTo>
                  <a:pt x="779" y="189"/>
                </a:lnTo>
                <a:lnTo>
                  <a:pt x="782" y="198"/>
                </a:lnTo>
                <a:lnTo>
                  <a:pt x="782" y="198"/>
                </a:lnTo>
                <a:lnTo>
                  <a:pt x="787" y="213"/>
                </a:lnTo>
                <a:lnTo>
                  <a:pt x="790" y="228"/>
                </a:lnTo>
                <a:lnTo>
                  <a:pt x="794" y="260"/>
                </a:lnTo>
                <a:lnTo>
                  <a:pt x="794" y="260"/>
                </a:lnTo>
                <a:lnTo>
                  <a:pt x="797" y="285"/>
                </a:lnTo>
                <a:lnTo>
                  <a:pt x="802" y="311"/>
                </a:lnTo>
                <a:lnTo>
                  <a:pt x="802" y="311"/>
                </a:lnTo>
                <a:lnTo>
                  <a:pt x="803" y="337"/>
                </a:lnTo>
                <a:lnTo>
                  <a:pt x="805" y="364"/>
                </a:lnTo>
                <a:lnTo>
                  <a:pt x="805" y="364"/>
                </a:lnTo>
                <a:lnTo>
                  <a:pt x="806" y="414"/>
                </a:lnTo>
                <a:lnTo>
                  <a:pt x="808" y="440"/>
                </a:lnTo>
                <a:lnTo>
                  <a:pt x="808" y="466"/>
                </a:lnTo>
                <a:lnTo>
                  <a:pt x="808" y="466"/>
                </a:lnTo>
                <a:lnTo>
                  <a:pt x="808" y="491"/>
                </a:lnTo>
                <a:lnTo>
                  <a:pt x="808" y="503"/>
                </a:lnTo>
                <a:lnTo>
                  <a:pt x="806" y="513"/>
                </a:lnTo>
                <a:lnTo>
                  <a:pt x="806" y="513"/>
                </a:lnTo>
                <a:lnTo>
                  <a:pt x="803" y="526"/>
                </a:lnTo>
                <a:lnTo>
                  <a:pt x="803" y="526"/>
                </a:lnTo>
                <a:lnTo>
                  <a:pt x="802" y="533"/>
                </a:lnTo>
                <a:lnTo>
                  <a:pt x="800" y="541"/>
                </a:lnTo>
                <a:lnTo>
                  <a:pt x="800" y="541"/>
                </a:lnTo>
                <a:lnTo>
                  <a:pt x="793" y="559"/>
                </a:lnTo>
                <a:lnTo>
                  <a:pt x="793" y="559"/>
                </a:lnTo>
                <a:lnTo>
                  <a:pt x="784" y="574"/>
                </a:lnTo>
                <a:lnTo>
                  <a:pt x="784" y="574"/>
                </a:lnTo>
                <a:lnTo>
                  <a:pt x="782" y="579"/>
                </a:lnTo>
                <a:lnTo>
                  <a:pt x="781" y="584"/>
                </a:lnTo>
                <a:lnTo>
                  <a:pt x="781" y="584"/>
                </a:lnTo>
                <a:lnTo>
                  <a:pt x="778" y="588"/>
                </a:lnTo>
                <a:lnTo>
                  <a:pt x="771" y="594"/>
                </a:lnTo>
                <a:lnTo>
                  <a:pt x="759" y="602"/>
                </a:lnTo>
                <a:lnTo>
                  <a:pt x="759" y="602"/>
                </a:lnTo>
                <a:lnTo>
                  <a:pt x="746" y="610"/>
                </a:lnTo>
                <a:lnTo>
                  <a:pt x="732" y="617"/>
                </a:lnTo>
                <a:lnTo>
                  <a:pt x="732" y="617"/>
                </a:lnTo>
                <a:lnTo>
                  <a:pt x="726" y="622"/>
                </a:lnTo>
                <a:lnTo>
                  <a:pt x="720" y="626"/>
                </a:lnTo>
                <a:lnTo>
                  <a:pt x="707" y="635"/>
                </a:lnTo>
                <a:lnTo>
                  <a:pt x="707" y="635"/>
                </a:lnTo>
                <a:lnTo>
                  <a:pt x="694" y="643"/>
                </a:lnTo>
                <a:lnTo>
                  <a:pt x="678" y="651"/>
                </a:lnTo>
                <a:lnTo>
                  <a:pt x="678" y="651"/>
                </a:lnTo>
                <a:lnTo>
                  <a:pt x="665" y="657"/>
                </a:lnTo>
                <a:lnTo>
                  <a:pt x="649" y="663"/>
                </a:lnTo>
                <a:lnTo>
                  <a:pt x="649" y="663"/>
                </a:lnTo>
                <a:lnTo>
                  <a:pt x="633" y="667"/>
                </a:lnTo>
                <a:lnTo>
                  <a:pt x="616" y="671"/>
                </a:lnTo>
                <a:lnTo>
                  <a:pt x="616" y="671"/>
                </a:lnTo>
                <a:lnTo>
                  <a:pt x="613" y="687"/>
                </a:lnTo>
                <a:lnTo>
                  <a:pt x="610" y="707"/>
                </a:lnTo>
                <a:lnTo>
                  <a:pt x="610" y="707"/>
                </a:lnTo>
                <a:lnTo>
                  <a:pt x="607" y="725"/>
                </a:lnTo>
                <a:lnTo>
                  <a:pt x="602" y="742"/>
                </a:lnTo>
                <a:lnTo>
                  <a:pt x="601" y="744"/>
                </a:lnTo>
                <a:lnTo>
                  <a:pt x="601" y="744"/>
                </a:lnTo>
                <a:lnTo>
                  <a:pt x="596" y="754"/>
                </a:lnTo>
                <a:lnTo>
                  <a:pt x="593" y="765"/>
                </a:lnTo>
                <a:lnTo>
                  <a:pt x="593" y="765"/>
                </a:lnTo>
                <a:lnTo>
                  <a:pt x="585" y="791"/>
                </a:lnTo>
                <a:lnTo>
                  <a:pt x="575" y="815"/>
                </a:lnTo>
                <a:lnTo>
                  <a:pt x="575" y="815"/>
                </a:lnTo>
                <a:lnTo>
                  <a:pt x="572" y="826"/>
                </a:lnTo>
                <a:lnTo>
                  <a:pt x="566" y="835"/>
                </a:lnTo>
                <a:lnTo>
                  <a:pt x="563" y="840"/>
                </a:lnTo>
                <a:lnTo>
                  <a:pt x="559" y="843"/>
                </a:lnTo>
                <a:lnTo>
                  <a:pt x="553" y="844"/>
                </a:lnTo>
                <a:lnTo>
                  <a:pt x="549" y="844"/>
                </a:lnTo>
                <a:lnTo>
                  <a:pt x="549" y="844"/>
                </a:lnTo>
                <a:lnTo>
                  <a:pt x="546" y="853"/>
                </a:lnTo>
                <a:lnTo>
                  <a:pt x="543" y="861"/>
                </a:lnTo>
                <a:lnTo>
                  <a:pt x="534" y="875"/>
                </a:lnTo>
                <a:lnTo>
                  <a:pt x="534" y="875"/>
                </a:lnTo>
                <a:lnTo>
                  <a:pt x="527" y="885"/>
                </a:lnTo>
                <a:lnTo>
                  <a:pt x="523" y="890"/>
                </a:lnTo>
                <a:lnTo>
                  <a:pt x="518" y="893"/>
                </a:lnTo>
                <a:lnTo>
                  <a:pt x="518" y="893"/>
                </a:lnTo>
                <a:lnTo>
                  <a:pt x="515" y="901"/>
                </a:lnTo>
                <a:lnTo>
                  <a:pt x="512" y="908"/>
                </a:lnTo>
                <a:lnTo>
                  <a:pt x="508" y="914"/>
                </a:lnTo>
                <a:lnTo>
                  <a:pt x="502" y="921"/>
                </a:lnTo>
                <a:lnTo>
                  <a:pt x="502" y="921"/>
                </a:lnTo>
                <a:lnTo>
                  <a:pt x="499" y="922"/>
                </a:lnTo>
                <a:lnTo>
                  <a:pt x="494" y="921"/>
                </a:lnTo>
                <a:lnTo>
                  <a:pt x="494" y="921"/>
                </a:lnTo>
                <a:lnTo>
                  <a:pt x="491" y="925"/>
                </a:lnTo>
                <a:lnTo>
                  <a:pt x="489" y="930"/>
                </a:lnTo>
                <a:lnTo>
                  <a:pt x="488" y="934"/>
                </a:lnTo>
                <a:lnTo>
                  <a:pt x="483" y="937"/>
                </a:lnTo>
                <a:lnTo>
                  <a:pt x="483" y="937"/>
                </a:lnTo>
                <a:lnTo>
                  <a:pt x="480" y="939"/>
                </a:lnTo>
                <a:lnTo>
                  <a:pt x="476" y="940"/>
                </a:lnTo>
                <a:lnTo>
                  <a:pt x="476" y="940"/>
                </a:lnTo>
                <a:lnTo>
                  <a:pt x="470" y="945"/>
                </a:lnTo>
                <a:lnTo>
                  <a:pt x="465" y="946"/>
                </a:lnTo>
                <a:lnTo>
                  <a:pt x="462" y="948"/>
                </a:lnTo>
                <a:lnTo>
                  <a:pt x="462" y="948"/>
                </a:lnTo>
                <a:lnTo>
                  <a:pt x="462" y="936"/>
                </a:lnTo>
                <a:lnTo>
                  <a:pt x="463" y="924"/>
                </a:lnTo>
                <a:lnTo>
                  <a:pt x="463" y="924"/>
                </a:lnTo>
                <a:lnTo>
                  <a:pt x="466" y="918"/>
                </a:lnTo>
                <a:lnTo>
                  <a:pt x="470" y="910"/>
                </a:lnTo>
                <a:lnTo>
                  <a:pt x="470" y="910"/>
                </a:lnTo>
                <a:lnTo>
                  <a:pt x="471" y="904"/>
                </a:lnTo>
                <a:lnTo>
                  <a:pt x="473" y="896"/>
                </a:lnTo>
                <a:lnTo>
                  <a:pt x="473" y="896"/>
                </a:lnTo>
                <a:lnTo>
                  <a:pt x="474" y="890"/>
                </a:lnTo>
                <a:lnTo>
                  <a:pt x="477" y="884"/>
                </a:lnTo>
                <a:lnTo>
                  <a:pt x="482" y="878"/>
                </a:lnTo>
                <a:lnTo>
                  <a:pt x="483" y="872"/>
                </a:lnTo>
                <a:lnTo>
                  <a:pt x="483" y="872"/>
                </a:lnTo>
                <a:lnTo>
                  <a:pt x="483" y="857"/>
                </a:lnTo>
                <a:lnTo>
                  <a:pt x="485" y="841"/>
                </a:lnTo>
                <a:lnTo>
                  <a:pt x="486" y="826"/>
                </a:lnTo>
                <a:lnTo>
                  <a:pt x="486" y="811"/>
                </a:lnTo>
                <a:lnTo>
                  <a:pt x="486" y="811"/>
                </a:lnTo>
                <a:lnTo>
                  <a:pt x="486" y="800"/>
                </a:lnTo>
                <a:lnTo>
                  <a:pt x="485" y="789"/>
                </a:lnTo>
                <a:lnTo>
                  <a:pt x="477" y="768"/>
                </a:lnTo>
                <a:lnTo>
                  <a:pt x="470" y="748"/>
                </a:lnTo>
                <a:lnTo>
                  <a:pt x="460" y="730"/>
                </a:lnTo>
                <a:lnTo>
                  <a:pt x="460" y="730"/>
                </a:lnTo>
                <a:lnTo>
                  <a:pt x="456" y="727"/>
                </a:lnTo>
                <a:lnTo>
                  <a:pt x="453" y="722"/>
                </a:lnTo>
                <a:lnTo>
                  <a:pt x="445" y="713"/>
                </a:lnTo>
                <a:lnTo>
                  <a:pt x="439" y="703"/>
                </a:lnTo>
                <a:lnTo>
                  <a:pt x="433" y="695"/>
                </a:lnTo>
                <a:lnTo>
                  <a:pt x="433" y="695"/>
                </a:lnTo>
                <a:lnTo>
                  <a:pt x="425" y="690"/>
                </a:lnTo>
                <a:lnTo>
                  <a:pt x="422" y="690"/>
                </a:lnTo>
                <a:lnTo>
                  <a:pt x="418" y="690"/>
                </a:lnTo>
                <a:lnTo>
                  <a:pt x="418" y="690"/>
                </a:lnTo>
                <a:lnTo>
                  <a:pt x="418" y="687"/>
                </a:lnTo>
                <a:lnTo>
                  <a:pt x="415" y="686"/>
                </a:lnTo>
                <a:lnTo>
                  <a:pt x="415" y="686"/>
                </a:lnTo>
                <a:lnTo>
                  <a:pt x="409" y="686"/>
                </a:lnTo>
                <a:lnTo>
                  <a:pt x="401" y="686"/>
                </a:lnTo>
                <a:lnTo>
                  <a:pt x="395" y="684"/>
                </a:lnTo>
                <a:lnTo>
                  <a:pt x="389" y="683"/>
                </a:lnTo>
                <a:lnTo>
                  <a:pt x="389" y="683"/>
                </a:lnTo>
                <a:lnTo>
                  <a:pt x="384" y="686"/>
                </a:lnTo>
                <a:lnTo>
                  <a:pt x="380" y="689"/>
                </a:lnTo>
                <a:lnTo>
                  <a:pt x="380" y="689"/>
                </a:lnTo>
                <a:lnTo>
                  <a:pt x="369" y="690"/>
                </a:lnTo>
                <a:lnTo>
                  <a:pt x="358" y="689"/>
                </a:lnTo>
                <a:lnTo>
                  <a:pt x="337" y="686"/>
                </a:lnTo>
                <a:lnTo>
                  <a:pt x="337" y="686"/>
                </a:lnTo>
                <a:lnTo>
                  <a:pt x="297" y="687"/>
                </a:lnTo>
                <a:lnTo>
                  <a:pt x="276" y="687"/>
                </a:lnTo>
                <a:lnTo>
                  <a:pt x="255" y="686"/>
                </a:lnTo>
                <a:lnTo>
                  <a:pt x="255" y="686"/>
                </a:lnTo>
                <a:lnTo>
                  <a:pt x="242" y="684"/>
                </a:lnTo>
                <a:lnTo>
                  <a:pt x="232" y="683"/>
                </a:lnTo>
                <a:lnTo>
                  <a:pt x="207" y="677"/>
                </a:lnTo>
                <a:lnTo>
                  <a:pt x="207" y="677"/>
                </a:lnTo>
                <a:lnTo>
                  <a:pt x="186" y="671"/>
                </a:lnTo>
                <a:lnTo>
                  <a:pt x="165" y="664"/>
                </a:lnTo>
                <a:lnTo>
                  <a:pt x="165" y="664"/>
                </a:lnTo>
                <a:lnTo>
                  <a:pt x="148" y="658"/>
                </a:lnTo>
                <a:lnTo>
                  <a:pt x="131" y="654"/>
                </a:lnTo>
                <a:lnTo>
                  <a:pt x="117" y="648"/>
                </a:lnTo>
                <a:lnTo>
                  <a:pt x="104" y="642"/>
                </a:lnTo>
                <a:lnTo>
                  <a:pt x="104" y="642"/>
                </a:lnTo>
                <a:lnTo>
                  <a:pt x="96" y="634"/>
                </a:lnTo>
                <a:lnTo>
                  <a:pt x="88" y="626"/>
                </a:lnTo>
                <a:lnTo>
                  <a:pt x="88" y="626"/>
                </a:lnTo>
                <a:lnTo>
                  <a:pt x="73" y="613"/>
                </a:lnTo>
                <a:lnTo>
                  <a:pt x="73" y="613"/>
                </a:lnTo>
                <a:lnTo>
                  <a:pt x="59" y="599"/>
                </a:lnTo>
                <a:lnTo>
                  <a:pt x="59" y="599"/>
                </a:lnTo>
                <a:lnTo>
                  <a:pt x="53" y="591"/>
                </a:lnTo>
                <a:lnTo>
                  <a:pt x="47" y="584"/>
                </a:lnTo>
                <a:lnTo>
                  <a:pt x="47" y="584"/>
                </a:lnTo>
                <a:lnTo>
                  <a:pt x="44" y="577"/>
                </a:lnTo>
                <a:lnTo>
                  <a:pt x="43" y="573"/>
                </a:lnTo>
                <a:lnTo>
                  <a:pt x="43" y="573"/>
                </a:lnTo>
                <a:lnTo>
                  <a:pt x="35" y="553"/>
                </a:lnTo>
                <a:lnTo>
                  <a:pt x="35" y="553"/>
                </a:lnTo>
                <a:lnTo>
                  <a:pt x="30" y="545"/>
                </a:lnTo>
                <a:lnTo>
                  <a:pt x="30" y="545"/>
                </a:lnTo>
                <a:lnTo>
                  <a:pt x="29" y="541"/>
                </a:lnTo>
                <a:lnTo>
                  <a:pt x="29" y="535"/>
                </a:lnTo>
                <a:lnTo>
                  <a:pt x="29" y="535"/>
                </a:lnTo>
                <a:lnTo>
                  <a:pt x="23" y="513"/>
                </a:lnTo>
                <a:lnTo>
                  <a:pt x="23" y="513"/>
                </a:lnTo>
                <a:lnTo>
                  <a:pt x="20" y="492"/>
                </a:lnTo>
                <a:lnTo>
                  <a:pt x="20" y="492"/>
                </a:lnTo>
                <a:lnTo>
                  <a:pt x="18" y="483"/>
                </a:lnTo>
                <a:lnTo>
                  <a:pt x="18" y="483"/>
                </a:lnTo>
                <a:lnTo>
                  <a:pt x="18" y="478"/>
                </a:lnTo>
                <a:lnTo>
                  <a:pt x="18" y="474"/>
                </a:lnTo>
                <a:lnTo>
                  <a:pt x="18" y="474"/>
                </a:lnTo>
                <a:lnTo>
                  <a:pt x="15" y="468"/>
                </a:lnTo>
                <a:lnTo>
                  <a:pt x="14" y="463"/>
                </a:lnTo>
                <a:lnTo>
                  <a:pt x="14" y="463"/>
                </a:lnTo>
                <a:lnTo>
                  <a:pt x="12" y="459"/>
                </a:lnTo>
                <a:lnTo>
                  <a:pt x="12" y="454"/>
                </a:lnTo>
                <a:lnTo>
                  <a:pt x="12" y="443"/>
                </a:lnTo>
                <a:lnTo>
                  <a:pt x="12" y="443"/>
                </a:lnTo>
                <a:lnTo>
                  <a:pt x="11" y="439"/>
                </a:lnTo>
                <a:lnTo>
                  <a:pt x="8" y="434"/>
                </a:lnTo>
                <a:lnTo>
                  <a:pt x="8" y="434"/>
                </a:lnTo>
                <a:lnTo>
                  <a:pt x="8" y="424"/>
                </a:lnTo>
                <a:lnTo>
                  <a:pt x="6" y="411"/>
                </a:lnTo>
                <a:lnTo>
                  <a:pt x="6" y="399"/>
                </a:lnTo>
                <a:lnTo>
                  <a:pt x="3" y="387"/>
                </a:lnTo>
                <a:lnTo>
                  <a:pt x="3" y="387"/>
                </a:lnTo>
                <a:lnTo>
                  <a:pt x="5" y="384"/>
                </a:lnTo>
                <a:lnTo>
                  <a:pt x="8" y="381"/>
                </a:lnTo>
                <a:lnTo>
                  <a:pt x="8" y="381"/>
                </a:lnTo>
                <a:lnTo>
                  <a:pt x="6" y="370"/>
                </a:lnTo>
                <a:lnTo>
                  <a:pt x="6" y="359"/>
                </a:lnTo>
                <a:lnTo>
                  <a:pt x="6" y="341"/>
                </a:lnTo>
                <a:lnTo>
                  <a:pt x="6" y="341"/>
                </a:lnTo>
                <a:lnTo>
                  <a:pt x="3" y="329"/>
                </a:lnTo>
                <a:lnTo>
                  <a:pt x="0" y="315"/>
                </a:lnTo>
                <a:lnTo>
                  <a:pt x="0" y="315"/>
                </a:lnTo>
                <a:lnTo>
                  <a:pt x="0" y="297"/>
                </a:lnTo>
                <a:lnTo>
                  <a:pt x="1" y="277"/>
                </a:lnTo>
                <a:lnTo>
                  <a:pt x="5" y="257"/>
                </a:lnTo>
                <a:lnTo>
                  <a:pt x="8" y="237"/>
                </a:lnTo>
                <a:lnTo>
                  <a:pt x="8" y="237"/>
                </a:lnTo>
                <a:lnTo>
                  <a:pt x="15" y="199"/>
                </a:lnTo>
                <a:lnTo>
                  <a:pt x="21" y="183"/>
                </a:lnTo>
                <a:lnTo>
                  <a:pt x="27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1"/>
                </a:lnTo>
                <a:lnTo>
                  <a:pt x="32" y="161"/>
                </a:lnTo>
                <a:close/>
                <a:moveTo>
                  <a:pt x="32" y="163"/>
                </a:moveTo>
                <a:lnTo>
                  <a:pt x="32" y="163"/>
                </a:lnTo>
                <a:lnTo>
                  <a:pt x="35" y="163"/>
                </a:lnTo>
                <a:lnTo>
                  <a:pt x="37" y="164"/>
                </a:lnTo>
                <a:lnTo>
                  <a:pt x="37" y="164"/>
                </a:lnTo>
                <a:lnTo>
                  <a:pt x="38" y="158"/>
                </a:lnTo>
                <a:lnTo>
                  <a:pt x="41" y="152"/>
                </a:lnTo>
                <a:lnTo>
                  <a:pt x="43" y="146"/>
                </a:lnTo>
                <a:lnTo>
                  <a:pt x="44" y="141"/>
                </a:lnTo>
                <a:lnTo>
                  <a:pt x="44" y="141"/>
                </a:lnTo>
                <a:lnTo>
                  <a:pt x="38" y="151"/>
                </a:lnTo>
                <a:lnTo>
                  <a:pt x="32" y="163"/>
                </a:lnTo>
                <a:lnTo>
                  <a:pt x="32" y="163"/>
                </a:lnTo>
                <a:close/>
                <a:moveTo>
                  <a:pt x="338" y="13"/>
                </a:moveTo>
                <a:lnTo>
                  <a:pt x="338" y="13"/>
                </a:lnTo>
                <a:lnTo>
                  <a:pt x="340" y="16"/>
                </a:lnTo>
                <a:lnTo>
                  <a:pt x="338" y="19"/>
                </a:lnTo>
                <a:lnTo>
                  <a:pt x="338" y="19"/>
                </a:lnTo>
                <a:lnTo>
                  <a:pt x="393" y="12"/>
                </a:lnTo>
                <a:lnTo>
                  <a:pt x="393" y="12"/>
                </a:lnTo>
                <a:lnTo>
                  <a:pt x="381" y="10"/>
                </a:lnTo>
                <a:lnTo>
                  <a:pt x="367" y="10"/>
                </a:lnTo>
                <a:lnTo>
                  <a:pt x="354" y="12"/>
                </a:lnTo>
                <a:lnTo>
                  <a:pt x="338" y="13"/>
                </a:lnTo>
                <a:lnTo>
                  <a:pt x="338" y="13"/>
                </a:lnTo>
                <a:close/>
                <a:moveTo>
                  <a:pt x="213" y="23"/>
                </a:moveTo>
                <a:lnTo>
                  <a:pt x="213" y="23"/>
                </a:lnTo>
                <a:lnTo>
                  <a:pt x="242" y="19"/>
                </a:lnTo>
                <a:lnTo>
                  <a:pt x="256" y="18"/>
                </a:lnTo>
                <a:lnTo>
                  <a:pt x="270" y="13"/>
                </a:lnTo>
                <a:lnTo>
                  <a:pt x="270" y="13"/>
                </a:lnTo>
                <a:lnTo>
                  <a:pt x="242" y="16"/>
                </a:lnTo>
                <a:lnTo>
                  <a:pt x="227" y="19"/>
                </a:lnTo>
                <a:lnTo>
                  <a:pt x="213" y="23"/>
                </a:lnTo>
                <a:lnTo>
                  <a:pt x="213" y="23"/>
                </a:lnTo>
                <a:close/>
                <a:moveTo>
                  <a:pt x="277" y="19"/>
                </a:moveTo>
                <a:lnTo>
                  <a:pt x="277" y="19"/>
                </a:lnTo>
                <a:lnTo>
                  <a:pt x="279" y="23"/>
                </a:lnTo>
                <a:lnTo>
                  <a:pt x="279" y="26"/>
                </a:lnTo>
                <a:lnTo>
                  <a:pt x="277" y="29"/>
                </a:lnTo>
                <a:lnTo>
                  <a:pt x="277" y="30"/>
                </a:lnTo>
                <a:lnTo>
                  <a:pt x="277" y="30"/>
                </a:lnTo>
                <a:lnTo>
                  <a:pt x="297" y="27"/>
                </a:lnTo>
                <a:lnTo>
                  <a:pt x="306" y="27"/>
                </a:lnTo>
                <a:lnTo>
                  <a:pt x="314" y="24"/>
                </a:lnTo>
                <a:lnTo>
                  <a:pt x="314" y="24"/>
                </a:lnTo>
                <a:lnTo>
                  <a:pt x="308" y="24"/>
                </a:lnTo>
                <a:lnTo>
                  <a:pt x="306" y="23"/>
                </a:lnTo>
                <a:lnTo>
                  <a:pt x="303" y="21"/>
                </a:lnTo>
                <a:lnTo>
                  <a:pt x="303" y="21"/>
                </a:lnTo>
                <a:lnTo>
                  <a:pt x="305" y="19"/>
                </a:lnTo>
                <a:lnTo>
                  <a:pt x="306" y="16"/>
                </a:lnTo>
                <a:lnTo>
                  <a:pt x="309" y="15"/>
                </a:lnTo>
                <a:lnTo>
                  <a:pt x="314" y="15"/>
                </a:lnTo>
                <a:lnTo>
                  <a:pt x="314" y="15"/>
                </a:lnTo>
                <a:lnTo>
                  <a:pt x="305" y="15"/>
                </a:lnTo>
                <a:lnTo>
                  <a:pt x="296" y="16"/>
                </a:lnTo>
                <a:lnTo>
                  <a:pt x="287" y="18"/>
                </a:lnTo>
                <a:lnTo>
                  <a:pt x="277" y="19"/>
                </a:lnTo>
                <a:lnTo>
                  <a:pt x="277" y="19"/>
                </a:lnTo>
                <a:close/>
                <a:moveTo>
                  <a:pt x="625" y="15"/>
                </a:moveTo>
                <a:lnTo>
                  <a:pt x="625" y="15"/>
                </a:lnTo>
                <a:lnTo>
                  <a:pt x="627" y="16"/>
                </a:lnTo>
                <a:lnTo>
                  <a:pt x="625" y="19"/>
                </a:lnTo>
                <a:lnTo>
                  <a:pt x="625" y="19"/>
                </a:lnTo>
                <a:lnTo>
                  <a:pt x="634" y="19"/>
                </a:lnTo>
                <a:lnTo>
                  <a:pt x="643" y="21"/>
                </a:lnTo>
                <a:lnTo>
                  <a:pt x="651" y="21"/>
                </a:lnTo>
                <a:lnTo>
                  <a:pt x="654" y="21"/>
                </a:lnTo>
                <a:lnTo>
                  <a:pt x="657" y="19"/>
                </a:lnTo>
                <a:lnTo>
                  <a:pt x="657" y="19"/>
                </a:lnTo>
                <a:lnTo>
                  <a:pt x="642" y="15"/>
                </a:lnTo>
                <a:lnTo>
                  <a:pt x="633" y="15"/>
                </a:lnTo>
                <a:lnTo>
                  <a:pt x="625" y="15"/>
                </a:lnTo>
                <a:lnTo>
                  <a:pt x="625" y="15"/>
                </a:lnTo>
                <a:close/>
                <a:moveTo>
                  <a:pt x="322" y="19"/>
                </a:moveTo>
                <a:lnTo>
                  <a:pt x="322" y="19"/>
                </a:lnTo>
                <a:lnTo>
                  <a:pt x="325" y="19"/>
                </a:lnTo>
                <a:lnTo>
                  <a:pt x="328" y="19"/>
                </a:lnTo>
                <a:lnTo>
                  <a:pt x="331" y="18"/>
                </a:lnTo>
                <a:lnTo>
                  <a:pt x="332" y="16"/>
                </a:lnTo>
                <a:lnTo>
                  <a:pt x="332" y="16"/>
                </a:lnTo>
                <a:lnTo>
                  <a:pt x="326" y="16"/>
                </a:lnTo>
                <a:lnTo>
                  <a:pt x="322" y="19"/>
                </a:lnTo>
                <a:lnTo>
                  <a:pt x="322" y="19"/>
                </a:lnTo>
                <a:close/>
                <a:moveTo>
                  <a:pt x="404" y="21"/>
                </a:moveTo>
                <a:lnTo>
                  <a:pt x="404" y="21"/>
                </a:lnTo>
                <a:lnTo>
                  <a:pt x="407" y="21"/>
                </a:lnTo>
                <a:lnTo>
                  <a:pt x="410" y="19"/>
                </a:lnTo>
                <a:lnTo>
                  <a:pt x="410" y="19"/>
                </a:lnTo>
                <a:lnTo>
                  <a:pt x="407" y="19"/>
                </a:lnTo>
                <a:lnTo>
                  <a:pt x="406" y="21"/>
                </a:lnTo>
                <a:lnTo>
                  <a:pt x="404" y="21"/>
                </a:lnTo>
                <a:lnTo>
                  <a:pt x="404" y="21"/>
                </a:lnTo>
                <a:close/>
                <a:moveTo>
                  <a:pt x="421" y="21"/>
                </a:moveTo>
                <a:lnTo>
                  <a:pt x="421" y="21"/>
                </a:lnTo>
                <a:lnTo>
                  <a:pt x="421" y="23"/>
                </a:lnTo>
                <a:lnTo>
                  <a:pt x="422" y="23"/>
                </a:lnTo>
                <a:lnTo>
                  <a:pt x="422" y="23"/>
                </a:lnTo>
                <a:lnTo>
                  <a:pt x="428" y="21"/>
                </a:lnTo>
                <a:lnTo>
                  <a:pt x="433" y="23"/>
                </a:lnTo>
                <a:lnTo>
                  <a:pt x="439" y="23"/>
                </a:lnTo>
                <a:lnTo>
                  <a:pt x="444" y="21"/>
                </a:lnTo>
                <a:lnTo>
                  <a:pt x="444" y="21"/>
                </a:lnTo>
                <a:lnTo>
                  <a:pt x="421" y="21"/>
                </a:lnTo>
                <a:lnTo>
                  <a:pt x="421" y="21"/>
                </a:lnTo>
                <a:close/>
                <a:moveTo>
                  <a:pt x="445" y="21"/>
                </a:moveTo>
                <a:lnTo>
                  <a:pt x="445" y="21"/>
                </a:lnTo>
                <a:lnTo>
                  <a:pt x="450" y="21"/>
                </a:lnTo>
                <a:lnTo>
                  <a:pt x="453" y="21"/>
                </a:lnTo>
                <a:lnTo>
                  <a:pt x="454" y="19"/>
                </a:lnTo>
                <a:lnTo>
                  <a:pt x="454" y="19"/>
                </a:lnTo>
                <a:lnTo>
                  <a:pt x="448" y="21"/>
                </a:lnTo>
                <a:lnTo>
                  <a:pt x="447" y="21"/>
                </a:lnTo>
                <a:lnTo>
                  <a:pt x="445" y="21"/>
                </a:lnTo>
                <a:lnTo>
                  <a:pt x="445" y="21"/>
                </a:lnTo>
                <a:close/>
                <a:moveTo>
                  <a:pt x="216" y="32"/>
                </a:moveTo>
                <a:lnTo>
                  <a:pt x="216" y="32"/>
                </a:lnTo>
                <a:lnTo>
                  <a:pt x="218" y="32"/>
                </a:lnTo>
                <a:lnTo>
                  <a:pt x="218" y="32"/>
                </a:lnTo>
                <a:lnTo>
                  <a:pt x="218" y="32"/>
                </a:lnTo>
                <a:lnTo>
                  <a:pt x="192" y="41"/>
                </a:lnTo>
                <a:lnTo>
                  <a:pt x="180" y="47"/>
                </a:lnTo>
                <a:lnTo>
                  <a:pt x="168" y="55"/>
                </a:lnTo>
                <a:lnTo>
                  <a:pt x="168" y="55"/>
                </a:lnTo>
                <a:lnTo>
                  <a:pt x="180" y="53"/>
                </a:lnTo>
                <a:lnTo>
                  <a:pt x="191" y="50"/>
                </a:lnTo>
                <a:lnTo>
                  <a:pt x="191" y="50"/>
                </a:lnTo>
                <a:lnTo>
                  <a:pt x="215" y="44"/>
                </a:lnTo>
                <a:lnTo>
                  <a:pt x="215" y="44"/>
                </a:lnTo>
                <a:lnTo>
                  <a:pt x="245" y="36"/>
                </a:lnTo>
                <a:lnTo>
                  <a:pt x="261" y="32"/>
                </a:lnTo>
                <a:lnTo>
                  <a:pt x="267" y="29"/>
                </a:lnTo>
                <a:lnTo>
                  <a:pt x="273" y="26"/>
                </a:lnTo>
                <a:lnTo>
                  <a:pt x="273" y="26"/>
                </a:lnTo>
                <a:lnTo>
                  <a:pt x="264" y="24"/>
                </a:lnTo>
                <a:lnTo>
                  <a:pt x="255" y="24"/>
                </a:lnTo>
                <a:lnTo>
                  <a:pt x="245" y="27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29"/>
                </a:lnTo>
                <a:lnTo>
                  <a:pt x="239" y="29"/>
                </a:lnTo>
                <a:lnTo>
                  <a:pt x="233" y="29"/>
                </a:lnTo>
                <a:lnTo>
                  <a:pt x="227" y="30"/>
                </a:lnTo>
                <a:lnTo>
                  <a:pt x="223" y="32"/>
                </a:lnTo>
                <a:lnTo>
                  <a:pt x="216" y="32"/>
                </a:lnTo>
                <a:lnTo>
                  <a:pt x="216" y="32"/>
                </a:lnTo>
                <a:close/>
                <a:moveTo>
                  <a:pt x="450" y="29"/>
                </a:moveTo>
                <a:lnTo>
                  <a:pt x="450" y="29"/>
                </a:lnTo>
                <a:lnTo>
                  <a:pt x="450" y="27"/>
                </a:lnTo>
                <a:lnTo>
                  <a:pt x="447" y="26"/>
                </a:lnTo>
                <a:lnTo>
                  <a:pt x="445" y="26"/>
                </a:lnTo>
                <a:lnTo>
                  <a:pt x="444" y="27"/>
                </a:lnTo>
                <a:lnTo>
                  <a:pt x="444" y="27"/>
                </a:lnTo>
                <a:lnTo>
                  <a:pt x="447" y="29"/>
                </a:lnTo>
                <a:lnTo>
                  <a:pt x="450" y="30"/>
                </a:lnTo>
                <a:lnTo>
                  <a:pt x="459" y="30"/>
                </a:lnTo>
                <a:lnTo>
                  <a:pt x="459" y="30"/>
                </a:lnTo>
                <a:lnTo>
                  <a:pt x="465" y="32"/>
                </a:lnTo>
                <a:lnTo>
                  <a:pt x="470" y="30"/>
                </a:lnTo>
                <a:lnTo>
                  <a:pt x="476" y="29"/>
                </a:lnTo>
                <a:lnTo>
                  <a:pt x="480" y="26"/>
                </a:lnTo>
                <a:lnTo>
                  <a:pt x="480" y="26"/>
                </a:lnTo>
                <a:lnTo>
                  <a:pt x="465" y="26"/>
                </a:lnTo>
                <a:lnTo>
                  <a:pt x="450" y="29"/>
                </a:lnTo>
                <a:lnTo>
                  <a:pt x="450" y="29"/>
                </a:lnTo>
                <a:close/>
                <a:moveTo>
                  <a:pt x="506" y="27"/>
                </a:moveTo>
                <a:lnTo>
                  <a:pt x="506" y="27"/>
                </a:lnTo>
                <a:lnTo>
                  <a:pt x="497" y="27"/>
                </a:lnTo>
                <a:lnTo>
                  <a:pt x="488" y="29"/>
                </a:lnTo>
                <a:lnTo>
                  <a:pt x="471" y="35"/>
                </a:lnTo>
                <a:lnTo>
                  <a:pt x="471" y="35"/>
                </a:lnTo>
                <a:lnTo>
                  <a:pt x="512" y="39"/>
                </a:lnTo>
                <a:lnTo>
                  <a:pt x="535" y="41"/>
                </a:lnTo>
                <a:lnTo>
                  <a:pt x="558" y="39"/>
                </a:lnTo>
                <a:lnTo>
                  <a:pt x="558" y="39"/>
                </a:lnTo>
                <a:lnTo>
                  <a:pt x="561" y="36"/>
                </a:lnTo>
                <a:lnTo>
                  <a:pt x="563" y="33"/>
                </a:lnTo>
                <a:lnTo>
                  <a:pt x="563" y="33"/>
                </a:lnTo>
                <a:lnTo>
                  <a:pt x="549" y="33"/>
                </a:lnTo>
                <a:lnTo>
                  <a:pt x="534" y="30"/>
                </a:lnTo>
                <a:lnTo>
                  <a:pt x="520" y="29"/>
                </a:lnTo>
                <a:lnTo>
                  <a:pt x="506" y="27"/>
                </a:lnTo>
                <a:lnTo>
                  <a:pt x="506" y="27"/>
                </a:lnTo>
                <a:close/>
                <a:moveTo>
                  <a:pt x="610" y="30"/>
                </a:moveTo>
                <a:lnTo>
                  <a:pt x="610" y="30"/>
                </a:lnTo>
                <a:lnTo>
                  <a:pt x="581" y="27"/>
                </a:lnTo>
                <a:lnTo>
                  <a:pt x="567" y="26"/>
                </a:lnTo>
                <a:lnTo>
                  <a:pt x="552" y="27"/>
                </a:lnTo>
                <a:lnTo>
                  <a:pt x="552" y="27"/>
                </a:lnTo>
                <a:lnTo>
                  <a:pt x="581" y="30"/>
                </a:lnTo>
                <a:lnTo>
                  <a:pt x="596" y="30"/>
                </a:lnTo>
                <a:lnTo>
                  <a:pt x="610" y="30"/>
                </a:lnTo>
                <a:lnTo>
                  <a:pt x="610" y="30"/>
                </a:lnTo>
                <a:close/>
                <a:moveTo>
                  <a:pt x="165" y="42"/>
                </a:moveTo>
                <a:lnTo>
                  <a:pt x="165" y="42"/>
                </a:lnTo>
                <a:lnTo>
                  <a:pt x="186" y="36"/>
                </a:lnTo>
                <a:lnTo>
                  <a:pt x="207" y="29"/>
                </a:lnTo>
                <a:lnTo>
                  <a:pt x="207" y="29"/>
                </a:lnTo>
                <a:lnTo>
                  <a:pt x="184" y="35"/>
                </a:lnTo>
                <a:lnTo>
                  <a:pt x="174" y="38"/>
                </a:lnTo>
                <a:lnTo>
                  <a:pt x="165" y="42"/>
                </a:lnTo>
                <a:lnTo>
                  <a:pt x="165" y="42"/>
                </a:lnTo>
                <a:close/>
                <a:moveTo>
                  <a:pt x="424" y="33"/>
                </a:moveTo>
                <a:lnTo>
                  <a:pt x="424" y="33"/>
                </a:lnTo>
                <a:lnTo>
                  <a:pt x="425" y="35"/>
                </a:lnTo>
                <a:lnTo>
                  <a:pt x="427" y="33"/>
                </a:lnTo>
                <a:lnTo>
                  <a:pt x="430" y="32"/>
                </a:lnTo>
                <a:lnTo>
                  <a:pt x="430" y="32"/>
                </a:lnTo>
                <a:lnTo>
                  <a:pt x="425" y="32"/>
                </a:lnTo>
                <a:lnTo>
                  <a:pt x="424" y="33"/>
                </a:lnTo>
                <a:lnTo>
                  <a:pt x="424" y="33"/>
                </a:lnTo>
                <a:close/>
                <a:moveTo>
                  <a:pt x="258" y="39"/>
                </a:moveTo>
                <a:lnTo>
                  <a:pt x="258" y="39"/>
                </a:lnTo>
                <a:lnTo>
                  <a:pt x="274" y="38"/>
                </a:lnTo>
                <a:lnTo>
                  <a:pt x="284" y="36"/>
                </a:lnTo>
                <a:lnTo>
                  <a:pt x="291" y="33"/>
                </a:lnTo>
                <a:lnTo>
                  <a:pt x="291" y="33"/>
                </a:lnTo>
                <a:lnTo>
                  <a:pt x="273" y="35"/>
                </a:lnTo>
                <a:lnTo>
                  <a:pt x="264" y="36"/>
                </a:lnTo>
                <a:lnTo>
                  <a:pt x="258" y="39"/>
                </a:lnTo>
                <a:lnTo>
                  <a:pt x="258" y="39"/>
                </a:lnTo>
                <a:close/>
                <a:moveTo>
                  <a:pt x="416" y="35"/>
                </a:moveTo>
                <a:lnTo>
                  <a:pt x="416" y="35"/>
                </a:lnTo>
                <a:lnTo>
                  <a:pt x="421" y="35"/>
                </a:lnTo>
                <a:lnTo>
                  <a:pt x="422" y="35"/>
                </a:lnTo>
                <a:lnTo>
                  <a:pt x="422" y="33"/>
                </a:lnTo>
                <a:lnTo>
                  <a:pt x="422" y="33"/>
                </a:lnTo>
                <a:lnTo>
                  <a:pt x="419" y="33"/>
                </a:lnTo>
                <a:lnTo>
                  <a:pt x="416" y="35"/>
                </a:lnTo>
                <a:lnTo>
                  <a:pt x="416" y="35"/>
                </a:lnTo>
                <a:close/>
                <a:moveTo>
                  <a:pt x="698" y="42"/>
                </a:moveTo>
                <a:lnTo>
                  <a:pt x="698" y="42"/>
                </a:lnTo>
                <a:lnTo>
                  <a:pt x="694" y="38"/>
                </a:lnTo>
                <a:lnTo>
                  <a:pt x="691" y="38"/>
                </a:lnTo>
                <a:lnTo>
                  <a:pt x="688" y="36"/>
                </a:lnTo>
                <a:lnTo>
                  <a:pt x="688" y="36"/>
                </a:lnTo>
                <a:lnTo>
                  <a:pt x="689" y="39"/>
                </a:lnTo>
                <a:lnTo>
                  <a:pt x="692" y="41"/>
                </a:lnTo>
                <a:lnTo>
                  <a:pt x="698" y="42"/>
                </a:lnTo>
                <a:lnTo>
                  <a:pt x="698" y="42"/>
                </a:lnTo>
                <a:close/>
                <a:moveTo>
                  <a:pt x="335" y="39"/>
                </a:moveTo>
                <a:lnTo>
                  <a:pt x="335" y="39"/>
                </a:lnTo>
                <a:lnTo>
                  <a:pt x="343" y="39"/>
                </a:lnTo>
                <a:lnTo>
                  <a:pt x="345" y="38"/>
                </a:lnTo>
                <a:lnTo>
                  <a:pt x="346" y="38"/>
                </a:lnTo>
                <a:lnTo>
                  <a:pt x="346" y="38"/>
                </a:lnTo>
                <a:lnTo>
                  <a:pt x="340" y="38"/>
                </a:lnTo>
                <a:lnTo>
                  <a:pt x="337" y="38"/>
                </a:lnTo>
                <a:lnTo>
                  <a:pt x="335" y="39"/>
                </a:lnTo>
                <a:lnTo>
                  <a:pt x="335" y="39"/>
                </a:lnTo>
                <a:close/>
                <a:moveTo>
                  <a:pt x="361" y="39"/>
                </a:moveTo>
                <a:lnTo>
                  <a:pt x="361" y="39"/>
                </a:lnTo>
                <a:lnTo>
                  <a:pt x="360" y="38"/>
                </a:lnTo>
                <a:lnTo>
                  <a:pt x="355" y="36"/>
                </a:lnTo>
                <a:lnTo>
                  <a:pt x="348" y="38"/>
                </a:lnTo>
                <a:lnTo>
                  <a:pt x="348" y="38"/>
                </a:lnTo>
                <a:lnTo>
                  <a:pt x="349" y="39"/>
                </a:lnTo>
                <a:lnTo>
                  <a:pt x="352" y="39"/>
                </a:lnTo>
                <a:lnTo>
                  <a:pt x="357" y="38"/>
                </a:lnTo>
                <a:lnTo>
                  <a:pt x="361" y="39"/>
                </a:lnTo>
                <a:lnTo>
                  <a:pt x="361" y="39"/>
                </a:lnTo>
                <a:close/>
                <a:moveTo>
                  <a:pt x="570" y="39"/>
                </a:moveTo>
                <a:lnTo>
                  <a:pt x="570" y="39"/>
                </a:lnTo>
                <a:lnTo>
                  <a:pt x="587" y="41"/>
                </a:lnTo>
                <a:lnTo>
                  <a:pt x="601" y="39"/>
                </a:lnTo>
                <a:lnTo>
                  <a:pt x="601" y="39"/>
                </a:lnTo>
                <a:lnTo>
                  <a:pt x="585" y="36"/>
                </a:lnTo>
                <a:lnTo>
                  <a:pt x="576" y="38"/>
                </a:lnTo>
                <a:lnTo>
                  <a:pt x="572" y="38"/>
                </a:lnTo>
                <a:lnTo>
                  <a:pt x="570" y="39"/>
                </a:lnTo>
                <a:lnTo>
                  <a:pt x="570" y="39"/>
                </a:lnTo>
                <a:close/>
                <a:moveTo>
                  <a:pt x="631" y="39"/>
                </a:moveTo>
                <a:lnTo>
                  <a:pt x="631" y="39"/>
                </a:lnTo>
                <a:lnTo>
                  <a:pt x="634" y="41"/>
                </a:lnTo>
                <a:lnTo>
                  <a:pt x="636" y="39"/>
                </a:lnTo>
                <a:lnTo>
                  <a:pt x="637" y="39"/>
                </a:lnTo>
                <a:lnTo>
                  <a:pt x="637" y="39"/>
                </a:lnTo>
                <a:lnTo>
                  <a:pt x="633" y="38"/>
                </a:lnTo>
                <a:lnTo>
                  <a:pt x="631" y="38"/>
                </a:lnTo>
                <a:lnTo>
                  <a:pt x="631" y="39"/>
                </a:lnTo>
                <a:lnTo>
                  <a:pt x="631" y="39"/>
                </a:lnTo>
                <a:close/>
                <a:moveTo>
                  <a:pt x="297" y="42"/>
                </a:moveTo>
                <a:lnTo>
                  <a:pt x="297" y="42"/>
                </a:lnTo>
                <a:lnTo>
                  <a:pt x="308" y="41"/>
                </a:lnTo>
                <a:lnTo>
                  <a:pt x="317" y="39"/>
                </a:lnTo>
                <a:lnTo>
                  <a:pt x="317" y="39"/>
                </a:lnTo>
                <a:lnTo>
                  <a:pt x="312" y="39"/>
                </a:lnTo>
                <a:lnTo>
                  <a:pt x="306" y="39"/>
                </a:lnTo>
                <a:lnTo>
                  <a:pt x="297" y="42"/>
                </a:lnTo>
                <a:lnTo>
                  <a:pt x="297" y="42"/>
                </a:lnTo>
                <a:close/>
                <a:moveTo>
                  <a:pt x="459" y="41"/>
                </a:moveTo>
                <a:lnTo>
                  <a:pt x="459" y="41"/>
                </a:lnTo>
                <a:lnTo>
                  <a:pt x="463" y="42"/>
                </a:lnTo>
                <a:lnTo>
                  <a:pt x="466" y="42"/>
                </a:lnTo>
                <a:lnTo>
                  <a:pt x="468" y="39"/>
                </a:lnTo>
                <a:lnTo>
                  <a:pt x="468" y="39"/>
                </a:lnTo>
                <a:lnTo>
                  <a:pt x="463" y="39"/>
                </a:lnTo>
                <a:lnTo>
                  <a:pt x="460" y="39"/>
                </a:lnTo>
                <a:lnTo>
                  <a:pt x="459" y="41"/>
                </a:lnTo>
                <a:lnTo>
                  <a:pt x="459" y="41"/>
                </a:lnTo>
                <a:close/>
                <a:moveTo>
                  <a:pt x="474" y="44"/>
                </a:moveTo>
                <a:lnTo>
                  <a:pt x="474" y="44"/>
                </a:lnTo>
                <a:lnTo>
                  <a:pt x="488" y="44"/>
                </a:lnTo>
                <a:lnTo>
                  <a:pt x="500" y="42"/>
                </a:lnTo>
                <a:lnTo>
                  <a:pt x="500" y="42"/>
                </a:lnTo>
                <a:lnTo>
                  <a:pt x="488" y="41"/>
                </a:lnTo>
                <a:lnTo>
                  <a:pt x="474" y="39"/>
                </a:lnTo>
                <a:lnTo>
                  <a:pt x="474" y="39"/>
                </a:lnTo>
                <a:lnTo>
                  <a:pt x="474" y="44"/>
                </a:lnTo>
                <a:lnTo>
                  <a:pt x="474" y="44"/>
                </a:lnTo>
                <a:close/>
                <a:moveTo>
                  <a:pt x="707" y="48"/>
                </a:moveTo>
                <a:lnTo>
                  <a:pt x="707" y="48"/>
                </a:lnTo>
                <a:lnTo>
                  <a:pt x="707" y="47"/>
                </a:lnTo>
                <a:lnTo>
                  <a:pt x="707" y="45"/>
                </a:lnTo>
                <a:lnTo>
                  <a:pt x="707" y="44"/>
                </a:lnTo>
                <a:lnTo>
                  <a:pt x="707" y="42"/>
                </a:lnTo>
                <a:lnTo>
                  <a:pt x="707" y="42"/>
                </a:lnTo>
                <a:lnTo>
                  <a:pt x="706" y="42"/>
                </a:lnTo>
                <a:lnTo>
                  <a:pt x="706" y="42"/>
                </a:lnTo>
                <a:lnTo>
                  <a:pt x="704" y="42"/>
                </a:lnTo>
                <a:lnTo>
                  <a:pt x="704" y="42"/>
                </a:lnTo>
                <a:lnTo>
                  <a:pt x="706" y="44"/>
                </a:lnTo>
                <a:lnTo>
                  <a:pt x="706" y="45"/>
                </a:lnTo>
                <a:lnTo>
                  <a:pt x="706" y="47"/>
                </a:lnTo>
                <a:lnTo>
                  <a:pt x="707" y="48"/>
                </a:lnTo>
                <a:lnTo>
                  <a:pt x="707" y="48"/>
                </a:lnTo>
                <a:close/>
                <a:moveTo>
                  <a:pt x="303" y="50"/>
                </a:moveTo>
                <a:lnTo>
                  <a:pt x="303" y="50"/>
                </a:lnTo>
                <a:lnTo>
                  <a:pt x="316" y="51"/>
                </a:lnTo>
                <a:lnTo>
                  <a:pt x="328" y="51"/>
                </a:lnTo>
                <a:lnTo>
                  <a:pt x="338" y="48"/>
                </a:lnTo>
                <a:lnTo>
                  <a:pt x="348" y="44"/>
                </a:lnTo>
                <a:lnTo>
                  <a:pt x="348" y="44"/>
                </a:lnTo>
                <a:lnTo>
                  <a:pt x="323" y="44"/>
                </a:lnTo>
                <a:lnTo>
                  <a:pt x="312" y="47"/>
                </a:lnTo>
                <a:lnTo>
                  <a:pt x="303" y="50"/>
                </a:lnTo>
                <a:lnTo>
                  <a:pt x="303" y="50"/>
                </a:lnTo>
                <a:close/>
                <a:moveTo>
                  <a:pt x="348" y="51"/>
                </a:moveTo>
                <a:lnTo>
                  <a:pt x="348" y="51"/>
                </a:lnTo>
                <a:lnTo>
                  <a:pt x="354" y="50"/>
                </a:lnTo>
                <a:lnTo>
                  <a:pt x="360" y="48"/>
                </a:lnTo>
                <a:lnTo>
                  <a:pt x="363" y="47"/>
                </a:lnTo>
                <a:lnTo>
                  <a:pt x="364" y="44"/>
                </a:lnTo>
                <a:lnTo>
                  <a:pt x="364" y="44"/>
                </a:lnTo>
                <a:lnTo>
                  <a:pt x="355" y="47"/>
                </a:lnTo>
                <a:lnTo>
                  <a:pt x="351" y="48"/>
                </a:lnTo>
                <a:lnTo>
                  <a:pt x="348" y="51"/>
                </a:lnTo>
                <a:lnTo>
                  <a:pt x="348" y="51"/>
                </a:lnTo>
                <a:close/>
                <a:moveTo>
                  <a:pt x="148" y="55"/>
                </a:moveTo>
                <a:lnTo>
                  <a:pt x="148" y="55"/>
                </a:lnTo>
                <a:lnTo>
                  <a:pt x="157" y="55"/>
                </a:lnTo>
                <a:lnTo>
                  <a:pt x="163" y="51"/>
                </a:lnTo>
                <a:lnTo>
                  <a:pt x="175" y="45"/>
                </a:lnTo>
                <a:lnTo>
                  <a:pt x="175" y="45"/>
                </a:lnTo>
                <a:lnTo>
                  <a:pt x="160" y="50"/>
                </a:lnTo>
                <a:lnTo>
                  <a:pt x="148" y="55"/>
                </a:lnTo>
                <a:lnTo>
                  <a:pt x="148" y="55"/>
                </a:lnTo>
                <a:close/>
                <a:moveTo>
                  <a:pt x="216" y="47"/>
                </a:moveTo>
                <a:lnTo>
                  <a:pt x="216" y="47"/>
                </a:lnTo>
                <a:lnTo>
                  <a:pt x="221" y="47"/>
                </a:lnTo>
                <a:lnTo>
                  <a:pt x="223" y="45"/>
                </a:lnTo>
                <a:lnTo>
                  <a:pt x="221" y="45"/>
                </a:lnTo>
                <a:lnTo>
                  <a:pt x="221" y="45"/>
                </a:lnTo>
                <a:lnTo>
                  <a:pt x="221" y="45"/>
                </a:lnTo>
                <a:lnTo>
                  <a:pt x="219" y="47"/>
                </a:lnTo>
                <a:lnTo>
                  <a:pt x="216" y="47"/>
                </a:lnTo>
                <a:lnTo>
                  <a:pt x="216" y="47"/>
                </a:lnTo>
                <a:close/>
                <a:moveTo>
                  <a:pt x="428" y="47"/>
                </a:moveTo>
                <a:lnTo>
                  <a:pt x="428" y="47"/>
                </a:lnTo>
                <a:lnTo>
                  <a:pt x="425" y="45"/>
                </a:lnTo>
                <a:lnTo>
                  <a:pt x="419" y="45"/>
                </a:lnTo>
                <a:lnTo>
                  <a:pt x="407" y="45"/>
                </a:lnTo>
                <a:lnTo>
                  <a:pt x="407" y="45"/>
                </a:lnTo>
                <a:lnTo>
                  <a:pt x="412" y="47"/>
                </a:lnTo>
                <a:lnTo>
                  <a:pt x="418" y="47"/>
                </a:lnTo>
                <a:lnTo>
                  <a:pt x="428" y="47"/>
                </a:lnTo>
                <a:lnTo>
                  <a:pt x="428" y="47"/>
                </a:lnTo>
                <a:close/>
                <a:moveTo>
                  <a:pt x="628" y="55"/>
                </a:moveTo>
                <a:lnTo>
                  <a:pt x="628" y="55"/>
                </a:lnTo>
                <a:lnTo>
                  <a:pt x="633" y="53"/>
                </a:lnTo>
                <a:lnTo>
                  <a:pt x="639" y="53"/>
                </a:lnTo>
                <a:lnTo>
                  <a:pt x="645" y="53"/>
                </a:lnTo>
                <a:lnTo>
                  <a:pt x="649" y="51"/>
                </a:lnTo>
                <a:lnTo>
                  <a:pt x="649" y="51"/>
                </a:lnTo>
                <a:lnTo>
                  <a:pt x="640" y="47"/>
                </a:lnTo>
                <a:lnTo>
                  <a:pt x="628" y="45"/>
                </a:lnTo>
                <a:lnTo>
                  <a:pt x="628" y="45"/>
                </a:lnTo>
                <a:lnTo>
                  <a:pt x="628" y="55"/>
                </a:lnTo>
                <a:lnTo>
                  <a:pt x="628" y="55"/>
                </a:lnTo>
                <a:close/>
                <a:moveTo>
                  <a:pt x="219" y="53"/>
                </a:moveTo>
                <a:lnTo>
                  <a:pt x="219" y="53"/>
                </a:lnTo>
                <a:lnTo>
                  <a:pt x="236" y="50"/>
                </a:lnTo>
                <a:lnTo>
                  <a:pt x="244" y="48"/>
                </a:lnTo>
                <a:lnTo>
                  <a:pt x="252" y="45"/>
                </a:lnTo>
                <a:lnTo>
                  <a:pt x="252" y="45"/>
                </a:lnTo>
                <a:lnTo>
                  <a:pt x="235" y="48"/>
                </a:lnTo>
                <a:lnTo>
                  <a:pt x="227" y="50"/>
                </a:lnTo>
                <a:lnTo>
                  <a:pt x="219" y="53"/>
                </a:lnTo>
                <a:lnTo>
                  <a:pt x="219" y="53"/>
                </a:lnTo>
                <a:close/>
                <a:moveTo>
                  <a:pt x="581" y="48"/>
                </a:moveTo>
                <a:lnTo>
                  <a:pt x="581" y="48"/>
                </a:lnTo>
                <a:lnTo>
                  <a:pt x="601" y="53"/>
                </a:lnTo>
                <a:lnTo>
                  <a:pt x="622" y="55"/>
                </a:lnTo>
                <a:lnTo>
                  <a:pt x="622" y="55"/>
                </a:lnTo>
                <a:lnTo>
                  <a:pt x="622" y="50"/>
                </a:lnTo>
                <a:lnTo>
                  <a:pt x="622" y="45"/>
                </a:lnTo>
                <a:lnTo>
                  <a:pt x="622" y="45"/>
                </a:lnTo>
                <a:lnTo>
                  <a:pt x="599" y="47"/>
                </a:lnTo>
                <a:lnTo>
                  <a:pt x="588" y="47"/>
                </a:lnTo>
                <a:lnTo>
                  <a:pt x="581" y="48"/>
                </a:lnTo>
                <a:lnTo>
                  <a:pt x="581" y="48"/>
                </a:lnTo>
                <a:close/>
                <a:moveTo>
                  <a:pt x="381" y="50"/>
                </a:moveTo>
                <a:lnTo>
                  <a:pt x="381" y="50"/>
                </a:lnTo>
                <a:lnTo>
                  <a:pt x="389" y="50"/>
                </a:lnTo>
                <a:lnTo>
                  <a:pt x="395" y="48"/>
                </a:lnTo>
                <a:lnTo>
                  <a:pt x="395" y="48"/>
                </a:lnTo>
                <a:lnTo>
                  <a:pt x="392" y="47"/>
                </a:lnTo>
                <a:lnTo>
                  <a:pt x="389" y="47"/>
                </a:lnTo>
                <a:lnTo>
                  <a:pt x="381" y="50"/>
                </a:lnTo>
                <a:lnTo>
                  <a:pt x="381" y="50"/>
                </a:lnTo>
                <a:close/>
                <a:moveTo>
                  <a:pt x="204" y="50"/>
                </a:moveTo>
                <a:lnTo>
                  <a:pt x="204" y="50"/>
                </a:lnTo>
                <a:lnTo>
                  <a:pt x="207" y="50"/>
                </a:lnTo>
                <a:lnTo>
                  <a:pt x="209" y="48"/>
                </a:lnTo>
                <a:lnTo>
                  <a:pt x="209" y="48"/>
                </a:lnTo>
                <a:lnTo>
                  <a:pt x="206" y="50"/>
                </a:lnTo>
                <a:lnTo>
                  <a:pt x="204" y="50"/>
                </a:lnTo>
                <a:lnTo>
                  <a:pt x="204" y="50"/>
                </a:lnTo>
                <a:close/>
                <a:moveTo>
                  <a:pt x="233" y="65"/>
                </a:moveTo>
                <a:lnTo>
                  <a:pt x="233" y="65"/>
                </a:lnTo>
                <a:lnTo>
                  <a:pt x="235" y="64"/>
                </a:lnTo>
                <a:lnTo>
                  <a:pt x="235" y="65"/>
                </a:lnTo>
                <a:lnTo>
                  <a:pt x="233" y="68"/>
                </a:lnTo>
                <a:lnTo>
                  <a:pt x="233" y="68"/>
                </a:lnTo>
                <a:lnTo>
                  <a:pt x="259" y="61"/>
                </a:lnTo>
                <a:lnTo>
                  <a:pt x="271" y="56"/>
                </a:lnTo>
                <a:lnTo>
                  <a:pt x="284" y="50"/>
                </a:lnTo>
                <a:lnTo>
                  <a:pt x="284" y="50"/>
                </a:lnTo>
                <a:lnTo>
                  <a:pt x="270" y="51"/>
                </a:lnTo>
                <a:lnTo>
                  <a:pt x="256" y="55"/>
                </a:lnTo>
                <a:lnTo>
                  <a:pt x="242" y="58"/>
                </a:lnTo>
                <a:lnTo>
                  <a:pt x="238" y="61"/>
                </a:lnTo>
                <a:lnTo>
                  <a:pt x="233" y="65"/>
                </a:lnTo>
                <a:lnTo>
                  <a:pt x="233" y="65"/>
                </a:lnTo>
                <a:close/>
                <a:moveTo>
                  <a:pt x="535" y="51"/>
                </a:moveTo>
                <a:lnTo>
                  <a:pt x="535" y="51"/>
                </a:lnTo>
                <a:lnTo>
                  <a:pt x="538" y="51"/>
                </a:lnTo>
                <a:lnTo>
                  <a:pt x="540" y="51"/>
                </a:lnTo>
                <a:lnTo>
                  <a:pt x="540" y="50"/>
                </a:lnTo>
                <a:lnTo>
                  <a:pt x="540" y="50"/>
                </a:lnTo>
                <a:lnTo>
                  <a:pt x="537" y="50"/>
                </a:lnTo>
                <a:lnTo>
                  <a:pt x="535" y="51"/>
                </a:lnTo>
                <a:lnTo>
                  <a:pt x="535" y="51"/>
                </a:lnTo>
                <a:close/>
                <a:moveTo>
                  <a:pt x="451" y="55"/>
                </a:moveTo>
                <a:lnTo>
                  <a:pt x="451" y="55"/>
                </a:lnTo>
                <a:lnTo>
                  <a:pt x="468" y="59"/>
                </a:lnTo>
                <a:lnTo>
                  <a:pt x="488" y="62"/>
                </a:lnTo>
                <a:lnTo>
                  <a:pt x="488" y="62"/>
                </a:lnTo>
                <a:lnTo>
                  <a:pt x="489" y="58"/>
                </a:lnTo>
                <a:lnTo>
                  <a:pt x="488" y="55"/>
                </a:lnTo>
                <a:lnTo>
                  <a:pt x="486" y="53"/>
                </a:lnTo>
                <a:lnTo>
                  <a:pt x="482" y="53"/>
                </a:lnTo>
                <a:lnTo>
                  <a:pt x="471" y="53"/>
                </a:lnTo>
                <a:lnTo>
                  <a:pt x="466" y="51"/>
                </a:lnTo>
                <a:lnTo>
                  <a:pt x="463" y="50"/>
                </a:lnTo>
                <a:lnTo>
                  <a:pt x="463" y="50"/>
                </a:lnTo>
                <a:lnTo>
                  <a:pt x="460" y="53"/>
                </a:lnTo>
                <a:lnTo>
                  <a:pt x="457" y="53"/>
                </a:lnTo>
                <a:lnTo>
                  <a:pt x="454" y="53"/>
                </a:lnTo>
                <a:lnTo>
                  <a:pt x="451" y="55"/>
                </a:lnTo>
                <a:lnTo>
                  <a:pt x="451" y="55"/>
                </a:lnTo>
                <a:close/>
                <a:moveTo>
                  <a:pt x="518" y="53"/>
                </a:moveTo>
                <a:lnTo>
                  <a:pt x="518" y="53"/>
                </a:lnTo>
                <a:lnTo>
                  <a:pt x="523" y="53"/>
                </a:lnTo>
                <a:lnTo>
                  <a:pt x="524" y="53"/>
                </a:lnTo>
                <a:lnTo>
                  <a:pt x="526" y="51"/>
                </a:lnTo>
                <a:lnTo>
                  <a:pt x="526" y="51"/>
                </a:lnTo>
                <a:lnTo>
                  <a:pt x="524" y="51"/>
                </a:lnTo>
                <a:lnTo>
                  <a:pt x="521" y="51"/>
                </a:lnTo>
                <a:lnTo>
                  <a:pt x="518" y="53"/>
                </a:lnTo>
                <a:lnTo>
                  <a:pt x="518" y="53"/>
                </a:lnTo>
                <a:close/>
                <a:moveTo>
                  <a:pt x="558" y="53"/>
                </a:moveTo>
                <a:lnTo>
                  <a:pt x="558" y="53"/>
                </a:lnTo>
                <a:lnTo>
                  <a:pt x="558" y="51"/>
                </a:lnTo>
                <a:lnTo>
                  <a:pt x="556" y="51"/>
                </a:lnTo>
                <a:lnTo>
                  <a:pt x="555" y="51"/>
                </a:lnTo>
                <a:lnTo>
                  <a:pt x="556" y="50"/>
                </a:lnTo>
                <a:lnTo>
                  <a:pt x="556" y="50"/>
                </a:lnTo>
                <a:lnTo>
                  <a:pt x="549" y="51"/>
                </a:lnTo>
                <a:lnTo>
                  <a:pt x="546" y="50"/>
                </a:lnTo>
                <a:lnTo>
                  <a:pt x="541" y="51"/>
                </a:lnTo>
                <a:lnTo>
                  <a:pt x="541" y="51"/>
                </a:lnTo>
                <a:lnTo>
                  <a:pt x="549" y="51"/>
                </a:lnTo>
                <a:lnTo>
                  <a:pt x="558" y="53"/>
                </a:lnTo>
                <a:lnTo>
                  <a:pt x="558" y="53"/>
                </a:lnTo>
                <a:close/>
                <a:moveTo>
                  <a:pt x="700" y="56"/>
                </a:moveTo>
                <a:lnTo>
                  <a:pt x="700" y="56"/>
                </a:lnTo>
                <a:lnTo>
                  <a:pt x="686" y="50"/>
                </a:lnTo>
                <a:lnTo>
                  <a:pt x="686" y="50"/>
                </a:lnTo>
                <a:lnTo>
                  <a:pt x="689" y="55"/>
                </a:lnTo>
                <a:lnTo>
                  <a:pt x="692" y="58"/>
                </a:lnTo>
                <a:lnTo>
                  <a:pt x="697" y="58"/>
                </a:lnTo>
                <a:lnTo>
                  <a:pt x="698" y="58"/>
                </a:lnTo>
                <a:lnTo>
                  <a:pt x="700" y="56"/>
                </a:lnTo>
                <a:lnTo>
                  <a:pt x="700" y="56"/>
                </a:lnTo>
                <a:close/>
                <a:moveTo>
                  <a:pt x="378" y="59"/>
                </a:moveTo>
                <a:lnTo>
                  <a:pt x="378" y="59"/>
                </a:lnTo>
                <a:lnTo>
                  <a:pt x="384" y="62"/>
                </a:lnTo>
                <a:lnTo>
                  <a:pt x="390" y="62"/>
                </a:lnTo>
                <a:lnTo>
                  <a:pt x="398" y="62"/>
                </a:lnTo>
                <a:lnTo>
                  <a:pt x="404" y="61"/>
                </a:lnTo>
                <a:lnTo>
                  <a:pt x="418" y="56"/>
                </a:lnTo>
                <a:lnTo>
                  <a:pt x="431" y="53"/>
                </a:lnTo>
                <a:lnTo>
                  <a:pt x="431" y="53"/>
                </a:lnTo>
                <a:lnTo>
                  <a:pt x="425" y="51"/>
                </a:lnTo>
                <a:lnTo>
                  <a:pt x="419" y="53"/>
                </a:lnTo>
                <a:lnTo>
                  <a:pt x="406" y="55"/>
                </a:lnTo>
                <a:lnTo>
                  <a:pt x="392" y="58"/>
                </a:lnTo>
                <a:lnTo>
                  <a:pt x="378" y="59"/>
                </a:lnTo>
                <a:lnTo>
                  <a:pt x="378" y="59"/>
                </a:lnTo>
                <a:close/>
                <a:moveTo>
                  <a:pt x="718" y="56"/>
                </a:moveTo>
                <a:lnTo>
                  <a:pt x="718" y="56"/>
                </a:lnTo>
                <a:lnTo>
                  <a:pt x="720" y="56"/>
                </a:lnTo>
                <a:lnTo>
                  <a:pt x="721" y="55"/>
                </a:lnTo>
                <a:lnTo>
                  <a:pt x="721" y="53"/>
                </a:lnTo>
                <a:lnTo>
                  <a:pt x="720" y="51"/>
                </a:lnTo>
                <a:lnTo>
                  <a:pt x="720" y="51"/>
                </a:lnTo>
                <a:lnTo>
                  <a:pt x="718" y="53"/>
                </a:lnTo>
                <a:lnTo>
                  <a:pt x="718" y="56"/>
                </a:lnTo>
                <a:lnTo>
                  <a:pt x="718" y="56"/>
                </a:lnTo>
                <a:close/>
                <a:moveTo>
                  <a:pt x="187" y="56"/>
                </a:moveTo>
                <a:lnTo>
                  <a:pt x="187" y="56"/>
                </a:lnTo>
                <a:lnTo>
                  <a:pt x="192" y="55"/>
                </a:lnTo>
                <a:lnTo>
                  <a:pt x="194" y="55"/>
                </a:lnTo>
                <a:lnTo>
                  <a:pt x="195" y="53"/>
                </a:lnTo>
                <a:lnTo>
                  <a:pt x="195" y="53"/>
                </a:lnTo>
                <a:lnTo>
                  <a:pt x="191" y="53"/>
                </a:lnTo>
                <a:lnTo>
                  <a:pt x="189" y="55"/>
                </a:lnTo>
                <a:lnTo>
                  <a:pt x="187" y="56"/>
                </a:lnTo>
                <a:lnTo>
                  <a:pt x="187" y="56"/>
                </a:lnTo>
                <a:close/>
                <a:moveTo>
                  <a:pt x="291" y="53"/>
                </a:moveTo>
                <a:lnTo>
                  <a:pt x="291" y="53"/>
                </a:lnTo>
                <a:lnTo>
                  <a:pt x="276" y="59"/>
                </a:lnTo>
                <a:lnTo>
                  <a:pt x="268" y="62"/>
                </a:lnTo>
                <a:lnTo>
                  <a:pt x="259" y="64"/>
                </a:lnTo>
                <a:lnTo>
                  <a:pt x="259" y="64"/>
                </a:lnTo>
                <a:lnTo>
                  <a:pt x="255" y="67"/>
                </a:lnTo>
                <a:lnTo>
                  <a:pt x="247" y="70"/>
                </a:lnTo>
                <a:lnTo>
                  <a:pt x="235" y="73"/>
                </a:lnTo>
                <a:lnTo>
                  <a:pt x="235" y="73"/>
                </a:lnTo>
                <a:lnTo>
                  <a:pt x="235" y="74"/>
                </a:lnTo>
                <a:lnTo>
                  <a:pt x="236" y="76"/>
                </a:lnTo>
                <a:lnTo>
                  <a:pt x="238" y="76"/>
                </a:lnTo>
                <a:lnTo>
                  <a:pt x="238" y="77"/>
                </a:lnTo>
                <a:lnTo>
                  <a:pt x="238" y="77"/>
                </a:lnTo>
                <a:lnTo>
                  <a:pt x="277" y="68"/>
                </a:lnTo>
                <a:lnTo>
                  <a:pt x="296" y="62"/>
                </a:lnTo>
                <a:lnTo>
                  <a:pt x="314" y="56"/>
                </a:lnTo>
                <a:lnTo>
                  <a:pt x="314" y="56"/>
                </a:lnTo>
                <a:lnTo>
                  <a:pt x="303" y="55"/>
                </a:lnTo>
                <a:lnTo>
                  <a:pt x="291" y="53"/>
                </a:lnTo>
                <a:lnTo>
                  <a:pt x="291" y="53"/>
                </a:lnTo>
                <a:close/>
                <a:moveTo>
                  <a:pt x="494" y="64"/>
                </a:moveTo>
                <a:lnTo>
                  <a:pt x="494" y="64"/>
                </a:lnTo>
                <a:lnTo>
                  <a:pt x="502" y="64"/>
                </a:lnTo>
                <a:lnTo>
                  <a:pt x="502" y="64"/>
                </a:lnTo>
                <a:lnTo>
                  <a:pt x="503" y="59"/>
                </a:lnTo>
                <a:lnTo>
                  <a:pt x="505" y="56"/>
                </a:lnTo>
                <a:lnTo>
                  <a:pt x="505" y="56"/>
                </a:lnTo>
                <a:lnTo>
                  <a:pt x="500" y="55"/>
                </a:lnTo>
                <a:lnTo>
                  <a:pt x="495" y="53"/>
                </a:lnTo>
                <a:lnTo>
                  <a:pt x="495" y="53"/>
                </a:lnTo>
                <a:lnTo>
                  <a:pt x="495" y="56"/>
                </a:lnTo>
                <a:lnTo>
                  <a:pt x="495" y="59"/>
                </a:lnTo>
                <a:lnTo>
                  <a:pt x="494" y="64"/>
                </a:lnTo>
                <a:lnTo>
                  <a:pt x="494" y="64"/>
                </a:lnTo>
                <a:close/>
                <a:moveTo>
                  <a:pt x="364" y="58"/>
                </a:moveTo>
                <a:lnTo>
                  <a:pt x="364" y="58"/>
                </a:lnTo>
                <a:lnTo>
                  <a:pt x="372" y="58"/>
                </a:lnTo>
                <a:lnTo>
                  <a:pt x="375" y="56"/>
                </a:lnTo>
                <a:lnTo>
                  <a:pt x="377" y="55"/>
                </a:lnTo>
                <a:lnTo>
                  <a:pt x="377" y="55"/>
                </a:lnTo>
                <a:lnTo>
                  <a:pt x="370" y="55"/>
                </a:lnTo>
                <a:lnTo>
                  <a:pt x="367" y="56"/>
                </a:lnTo>
                <a:lnTo>
                  <a:pt x="364" y="58"/>
                </a:lnTo>
                <a:lnTo>
                  <a:pt x="364" y="58"/>
                </a:lnTo>
                <a:close/>
                <a:moveTo>
                  <a:pt x="178" y="59"/>
                </a:moveTo>
                <a:lnTo>
                  <a:pt x="178" y="59"/>
                </a:lnTo>
                <a:lnTo>
                  <a:pt x="183" y="58"/>
                </a:lnTo>
                <a:lnTo>
                  <a:pt x="184" y="56"/>
                </a:lnTo>
                <a:lnTo>
                  <a:pt x="186" y="55"/>
                </a:lnTo>
                <a:lnTo>
                  <a:pt x="186" y="55"/>
                </a:lnTo>
                <a:lnTo>
                  <a:pt x="181" y="56"/>
                </a:lnTo>
                <a:lnTo>
                  <a:pt x="180" y="58"/>
                </a:lnTo>
                <a:lnTo>
                  <a:pt x="178" y="59"/>
                </a:lnTo>
                <a:lnTo>
                  <a:pt x="178" y="59"/>
                </a:lnTo>
                <a:close/>
                <a:moveTo>
                  <a:pt x="444" y="56"/>
                </a:moveTo>
                <a:lnTo>
                  <a:pt x="444" y="56"/>
                </a:lnTo>
                <a:lnTo>
                  <a:pt x="422" y="61"/>
                </a:lnTo>
                <a:lnTo>
                  <a:pt x="402" y="67"/>
                </a:lnTo>
                <a:lnTo>
                  <a:pt x="402" y="67"/>
                </a:lnTo>
                <a:lnTo>
                  <a:pt x="421" y="67"/>
                </a:lnTo>
                <a:lnTo>
                  <a:pt x="438" y="67"/>
                </a:lnTo>
                <a:lnTo>
                  <a:pt x="473" y="64"/>
                </a:lnTo>
                <a:lnTo>
                  <a:pt x="473" y="64"/>
                </a:lnTo>
                <a:lnTo>
                  <a:pt x="457" y="61"/>
                </a:lnTo>
                <a:lnTo>
                  <a:pt x="450" y="59"/>
                </a:lnTo>
                <a:lnTo>
                  <a:pt x="444" y="56"/>
                </a:lnTo>
                <a:lnTo>
                  <a:pt x="444" y="56"/>
                </a:lnTo>
                <a:close/>
                <a:moveTo>
                  <a:pt x="532" y="58"/>
                </a:moveTo>
                <a:lnTo>
                  <a:pt x="532" y="58"/>
                </a:lnTo>
                <a:lnTo>
                  <a:pt x="535" y="59"/>
                </a:lnTo>
                <a:lnTo>
                  <a:pt x="538" y="59"/>
                </a:lnTo>
                <a:lnTo>
                  <a:pt x="547" y="59"/>
                </a:lnTo>
                <a:lnTo>
                  <a:pt x="563" y="58"/>
                </a:lnTo>
                <a:lnTo>
                  <a:pt x="563" y="58"/>
                </a:lnTo>
                <a:lnTo>
                  <a:pt x="547" y="56"/>
                </a:lnTo>
                <a:lnTo>
                  <a:pt x="540" y="56"/>
                </a:lnTo>
                <a:lnTo>
                  <a:pt x="532" y="58"/>
                </a:lnTo>
                <a:lnTo>
                  <a:pt x="532" y="58"/>
                </a:lnTo>
                <a:close/>
                <a:moveTo>
                  <a:pt x="335" y="61"/>
                </a:moveTo>
                <a:lnTo>
                  <a:pt x="335" y="61"/>
                </a:lnTo>
                <a:lnTo>
                  <a:pt x="341" y="62"/>
                </a:lnTo>
                <a:lnTo>
                  <a:pt x="348" y="64"/>
                </a:lnTo>
                <a:lnTo>
                  <a:pt x="348" y="64"/>
                </a:lnTo>
                <a:lnTo>
                  <a:pt x="349" y="61"/>
                </a:lnTo>
                <a:lnTo>
                  <a:pt x="351" y="58"/>
                </a:lnTo>
                <a:lnTo>
                  <a:pt x="351" y="58"/>
                </a:lnTo>
                <a:lnTo>
                  <a:pt x="341" y="59"/>
                </a:lnTo>
                <a:lnTo>
                  <a:pt x="338" y="59"/>
                </a:lnTo>
                <a:lnTo>
                  <a:pt x="335" y="61"/>
                </a:lnTo>
                <a:lnTo>
                  <a:pt x="335" y="61"/>
                </a:lnTo>
                <a:close/>
                <a:moveTo>
                  <a:pt x="649" y="59"/>
                </a:moveTo>
                <a:lnTo>
                  <a:pt x="649" y="59"/>
                </a:lnTo>
                <a:lnTo>
                  <a:pt x="653" y="61"/>
                </a:lnTo>
                <a:lnTo>
                  <a:pt x="653" y="61"/>
                </a:lnTo>
                <a:lnTo>
                  <a:pt x="654" y="61"/>
                </a:lnTo>
                <a:lnTo>
                  <a:pt x="654" y="61"/>
                </a:lnTo>
                <a:lnTo>
                  <a:pt x="654" y="58"/>
                </a:lnTo>
                <a:lnTo>
                  <a:pt x="654" y="58"/>
                </a:lnTo>
                <a:lnTo>
                  <a:pt x="653" y="58"/>
                </a:lnTo>
                <a:lnTo>
                  <a:pt x="649" y="59"/>
                </a:lnTo>
                <a:lnTo>
                  <a:pt x="649" y="59"/>
                </a:lnTo>
                <a:close/>
                <a:moveTo>
                  <a:pt x="660" y="62"/>
                </a:moveTo>
                <a:lnTo>
                  <a:pt x="660" y="62"/>
                </a:lnTo>
                <a:lnTo>
                  <a:pt x="666" y="62"/>
                </a:lnTo>
                <a:lnTo>
                  <a:pt x="669" y="62"/>
                </a:lnTo>
                <a:lnTo>
                  <a:pt x="671" y="61"/>
                </a:lnTo>
                <a:lnTo>
                  <a:pt x="671" y="61"/>
                </a:lnTo>
                <a:lnTo>
                  <a:pt x="666" y="59"/>
                </a:lnTo>
                <a:lnTo>
                  <a:pt x="660" y="58"/>
                </a:lnTo>
                <a:lnTo>
                  <a:pt x="660" y="58"/>
                </a:lnTo>
                <a:lnTo>
                  <a:pt x="660" y="62"/>
                </a:lnTo>
                <a:lnTo>
                  <a:pt x="660" y="62"/>
                </a:lnTo>
                <a:close/>
                <a:moveTo>
                  <a:pt x="354" y="62"/>
                </a:moveTo>
                <a:lnTo>
                  <a:pt x="354" y="62"/>
                </a:lnTo>
                <a:lnTo>
                  <a:pt x="357" y="61"/>
                </a:lnTo>
                <a:lnTo>
                  <a:pt x="361" y="61"/>
                </a:lnTo>
                <a:lnTo>
                  <a:pt x="361" y="61"/>
                </a:lnTo>
                <a:lnTo>
                  <a:pt x="360" y="58"/>
                </a:lnTo>
                <a:lnTo>
                  <a:pt x="360" y="58"/>
                </a:lnTo>
                <a:lnTo>
                  <a:pt x="357" y="59"/>
                </a:lnTo>
                <a:lnTo>
                  <a:pt x="354" y="62"/>
                </a:lnTo>
                <a:lnTo>
                  <a:pt x="354" y="62"/>
                </a:lnTo>
                <a:close/>
                <a:moveTo>
                  <a:pt x="605" y="59"/>
                </a:moveTo>
                <a:lnTo>
                  <a:pt x="605" y="59"/>
                </a:lnTo>
                <a:lnTo>
                  <a:pt x="610" y="61"/>
                </a:lnTo>
                <a:lnTo>
                  <a:pt x="614" y="62"/>
                </a:lnTo>
                <a:lnTo>
                  <a:pt x="614" y="62"/>
                </a:lnTo>
                <a:lnTo>
                  <a:pt x="616" y="61"/>
                </a:lnTo>
                <a:lnTo>
                  <a:pt x="616" y="61"/>
                </a:lnTo>
                <a:lnTo>
                  <a:pt x="614" y="61"/>
                </a:lnTo>
                <a:lnTo>
                  <a:pt x="614" y="59"/>
                </a:lnTo>
                <a:lnTo>
                  <a:pt x="614" y="59"/>
                </a:lnTo>
                <a:lnTo>
                  <a:pt x="616" y="59"/>
                </a:lnTo>
                <a:lnTo>
                  <a:pt x="614" y="58"/>
                </a:lnTo>
                <a:lnTo>
                  <a:pt x="614" y="58"/>
                </a:lnTo>
                <a:lnTo>
                  <a:pt x="613" y="59"/>
                </a:lnTo>
                <a:lnTo>
                  <a:pt x="610" y="59"/>
                </a:lnTo>
                <a:lnTo>
                  <a:pt x="608" y="59"/>
                </a:lnTo>
                <a:lnTo>
                  <a:pt x="605" y="59"/>
                </a:lnTo>
                <a:lnTo>
                  <a:pt x="605" y="59"/>
                </a:lnTo>
                <a:close/>
                <a:moveTo>
                  <a:pt x="520" y="61"/>
                </a:moveTo>
                <a:lnTo>
                  <a:pt x="520" y="61"/>
                </a:lnTo>
                <a:lnTo>
                  <a:pt x="524" y="61"/>
                </a:lnTo>
                <a:lnTo>
                  <a:pt x="527" y="61"/>
                </a:lnTo>
                <a:lnTo>
                  <a:pt x="529" y="61"/>
                </a:lnTo>
                <a:lnTo>
                  <a:pt x="529" y="61"/>
                </a:lnTo>
                <a:lnTo>
                  <a:pt x="523" y="59"/>
                </a:lnTo>
                <a:lnTo>
                  <a:pt x="521" y="59"/>
                </a:lnTo>
                <a:lnTo>
                  <a:pt x="520" y="61"/>
                </a:lnTo>
                <a:lnTo>
                  <a:pt x="520" y="61"/>
                </a:lnTo>
                <a:close/>
                <a:moveTo>
                  <a:pt x="114" y="79"/>
                </a:moveTo>
                <a:lnTo>
                  <a:pt x="114" y="79"/>
                </a:lnTo>
                <a:lnTo>
                  <a:pt x="120" y="79"/>
                </a:lnTo>
                <a:lnTo>
                  <a:pt x="125" y="79"/>
                </a:lnTo>
                <a:lnTo>
                  <a:pt x="130" y="76"/>
                </a:lnTo>
                <a:lnTo>
                  <a:pt x="134" y="73"/>
                </a:lnTo>
                <a:lnTo>
                  <a:pt x="142" y="67"/>
                </a:lnTo>
                <a:lnTo>
                  <a:pt x="149" y="61"/>
                </a:lnTo>
                <a:lnTo>
                  <a:pt x="149" y="61"/>
                </a:lnTo>
                <a:lnTo>
                  <a:pt x="137" y="62"/>
                </a:lnTo>
                <a:lnTo>
                  <a:pt x="126" y="65"/>
                </a:lnTo>
                <a:lnTo>
                  <a:pt x="119" y="71"/>
                </a:lnTo>
                <a:lnTo>
                  <a:pt x="116" y="74"/>
                </a:lnTo>
                <a:lnTo>
                  <a:pt x="114" y="79"/>
                </a:lnTo>
                <a:lnTo>
                  <a:pt x="114" y="79"/>
                </a:lnTo>
                <a:close/>
                <a:moveTo>
                  <a:pt x="166" y="85"/>
                </a:moveTo>
                <a:lnTo>
                  <a:pt x="166" y="85"/>
                </a:lnTo>
                <a:lnTo>
                  <a:pt x="168" y="87"/>
                </a:lnTo>
                <a:lnTo>
                  <a:pt x="169" y="88"/>
                </a:lnTo>
                <a:lnTo>
                  <a:pt x="169" y="88"/>
                </a:lnTo>
                <a:lnTo>
                  <a:pt x="184" y="85"/>
                </a:lnTo>
                <a:lnTo>
                  <a:pt x="198" y="80"/>
                </a:lnTo>
                <a:lnTo>
                  <a:pt x="226" y="71"/>
                </a:lnTo>
                <a:lnTo>
                  <a:pt x="226" y="71"/>
                </a:lnTo>
                <a:lnTo>
                  <a:pt x="229" y="65"/>
                </a:lnTo>
                <a:lnTo>
                  <a:pt x="232" y="61"/>
                </a:lnTo>
                <a:lnTo>
                  <a:pt x="232" y="61"/>
                </a:lnTo>
                <a:lnTo>
                  <a:pt x="198" y="71"/>
                </a:lnTo>
                <a:lnTo>
                  <a:pt x="166" y="85"/>
                </a:lnTo>
                <a:lnTo>
                  <a:pt x="166" y="85"/>
                </a:lnTo>
                <a:close/>
                <a:moveTo>
                  <a:pt x="558" y="64"/>
                </a:moveTo>
                <a:lnTo>
                  <a:pt x="558" y="64"/>
                </a:lnTo>
                <a:lnTo>
                  <a:pt x="561" y="65"/>
                </a:lnTo>
                <a:lnTo>
                  <a:pt x="564" y="67"/>
                </a:lnTo>
                <a:lnTo>
                  <a:pt x="573" y="68"/>
                </a:lnTo>
                <a:lnTo>
                  <a:pt x="595" y="67"/>
                </a:lnTo>
                <a:lnTo>
                  <a:pt x="595" y="67"/>
                </a:lnTo>
                <a:lnTo>
                  <a:pt x="585" y="62"/>
                </a:lnTo>
                <a:lnTo>
                  <a:pt x="576" y="61"/>
                </a:lnTo>
                <a:lnTo>
                  <a:pt x="567" y="62"/>
                </a:lnTo>
                <a:lnTo>
                  <a:pt x="558" y="64"/>
                </a:lnTo>
                <a:lnTo>
                  <a:pt x="558" y="64"/>
                </a:lnTo>
                <a:close/>
                <a:moveTo>
                  <a:pt x="723" y="62"/>
                </a:moveTo>
                <a:lnTo>
                  <a:pt x="723" y="62"/>
                </a:lnTo>
                <a:lnTo>
                  <a:pt x="726" y="65"/>
                </a:lnTo>
                <a:lnTo>
                  <a:pt x="729" y="68"/>
                </a:lnTo>
                <a:lnTo>
                  <a:pt x="729" y="68"/>
                </a:lnTo>
                <a:lnTo>
                  <a:pt x="727" y="64"/>
                </a:lnTo>
                <a:lnTo>
                  <a:pt x="724" y="61"/>
                </a:lnTo>
                <a:lnTo>
                  <a:pt x="724" y="61"/>
                </a:lnTo>
                <a:lnTo>
                  <a:pt x="724" y="61"/>
                </a:lnTo>
                <a:lnTo>
                  <a:pt x="723" y="62"/>
                </a:lnTo>
                <a:lnTo>
                  <a:pt x="723" y="62"/>
                </a:lnTo>
                <a:close/>
                <a:moveTo>
                  <a:pt x="326" y="62"/>
                </a:moveTo>
                <a:lnTo>
                  <a:pt x="326" y="62"/>
                </a:lnTo>
                <a:lnTo>
                  <a:pt x="300" y="68"/>
                </a:lnTo>
                <a:lnTo>
                  <a:pt x="287" y="71"/>
                </a:lnTo>
                <a:lnTo>
                  <a:pt x="274" y="74"/>
                </a:lnTo>
                <a:lnTo>
                  <a:pt x="274" y="74"/>
                </a:lnTo>
                <a:lnTo>
                  <a:pt x="299" y="74"/>
                </a:lnTo>
                <a:lnTo>
                  <a:pt x="325" y="76"/>
                </a:lnTo>
                <a:lnTo>
                  <a:pt x="325" y="76"/>
                </a:lnTo>
                <a:lnTo>
                  <a:pt x="328" y="73"/>
                </a:lnTo>
                <a:lnTo>
                  <a:pt x="332" y="70"/>
                </a:lnTo>
                <a:lnTo>
                  <a:pt x="337" y="68"/>
                </a:lnTo>
                <a:lnTo>
                  <a:pt x="340" y="65"/>
                </a:lnTo>
                <a:lnTo>
                  <a:pt x="340" y="65"/>
                </a:lnTo>
                <a:lnTo>
                  <a:pt x="334" y="64"/>
                </a:lnTo>
                <a:lnTo>
                  <a:pt x="331" y="64"/>
                </a:lnTo>
                <a:lnTo>
                  <a:pt x="326" y="62"/>
                </a:lnTo>
                <a:lnTo>
                  <a:pt x="326" y="62"/>
                </a:lnTo>
                <a:close/>
                <a:moveTo>
                  <a:pt x="377" y="65"/>
                </a:moveTo>
                <a:lnTo>
                  <a:pt x="377" y="65"/>
                </a:lnTo>
                <a:lnTo>
                  <a:pt x="372" y="64"/>
                </a:lnTo>
                <a:lnTo>
                  <a:pt x="367" y="64"/>
                </a:lnTo>
                <a:lnTo>
                  <a:pt x="363" y="64"/>
                </a:lnTo>
                <a:lnTo>
                  <a:pt x="360" y="65"/>
                </a:lnTo>
                <a:lnTo>
                  <a:pt x="360" y="65"/>
                </a:lnTo>
                <a:lnTo>
                  <a:pt x="367" y="67"/>
                </a:lnTo>
                <a:lnTo>
                  <a:pt x="373" y="67"/>
                </a:lnTo>
                <a:lnTo>
                  <a:pt x="377" y="65"/>
                </a:lnTo>
                <a:lnTo>
                  <a:pt x="377" y="65"/>
                </a:lnTo>
                <a:close/>
                <a:moveTo>
                  <a:pt x="630" y="65"/>
                </a:moveTo>
                <a:lnTo>
                  <a:pt x="630" y="65"/>
                </a:lnTo>
                <a:lnTo>
                  <a:pt x="633" y="65"/>
                </a:lnTo>
                <a:lnTo>
                  <a:pt x="637" y="64"/>
                </a:lnTo>
                <a:lnTo>
                  <a:pt x="637" y="64"/>
                </a:lnTo>
                <a:lnTo>
                  <a:pt x="633" y="64"/>
                </a:lnTo>
                <a:lnTo>
                  <a:pt x="630" y="62"/>
                </a:lnTo>
                <a:lnTo>
                  <a:pt x="630" y="62"/>
                </a:lnTo>
                <a:lnTo>
                  <a:pt x="630" y="65"/>
                </a:lnTo>
                <a:lnTo>
                  <a:pt x="630" y="65"/>
                </a:lnTo>
                <a:close/>
                <a:moveTo>
                  <a:pt x="540" y="65"/>
                </a:move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1" y="67"/>
                </a:lnTo>
                <a:lnTo>
                  <a:pt x="541" y="64"/>
                </a:lnTo>
                <a:lnTo>
                  <a:pt x="541" y="64"/>
                </a:lnTo>
                <a:lnTo>
                  <a:pt x="540" y="65"/>
                </a:lnTo>
                <a:lnTo>
                  <a:pt x="540" y="65"/>
                </a:lnTo>
                <a:close/>
                <a:moveTo>
                  <a:pt x="686" y="65"/>
                </a:moveTo>
                <a:lnTo>
                  <a:pt x="686" y="65"/>
                </a:lnTo>
                <a:lnTo>
                  <a:pt x="689" y="65"/>
                </a:lnTo>
                <a:lnTo>
                  <a:pt x="691" y="65"/>
                </a:lnTo>
                <a:lnTo>
                  <a:pt x="691" y="64"/>
                </a:lnTo>
                <a:lnTo>
                  <a:pt x="691" y="64"/>
                </a:lnTo>
                <a:lnTo>
                  <a:pt x="691" y="65"/>
                </a:lnTo>
                <a:lnTo>
                  <a:pt x="689" y="65"/>
                </a:lnTo>
                <a:lnTo>
                  <a:pt x="688" y="65"/>
                </a:lnTo>
                <a:lnTo>
                  <a:pt x="686" y="65"/>
                </a:lnTo>
                <a:lnTo>
                  <a:pt x="686" y="65"/>
                </a:lnTo>
                <a:close/>
                <a:moveTo>
                  <a:pt x="489" y="70"/>
                </a:moveTo>
                <a:lnTo>
                  <a:pt x="489" y="70"/>
                </a:lnTo>
                <a:lnTo>
                  <a:pt x="492" y="70"/>
                </a:lnTo>
                <a:lnTo>
                  <a:pt x="497" y="68"/>
                </a:lnTo>
                <a:lnTo>
                  <a:pt x="497" y="68"/>
                </a:lnTo>
                <a:lnTo>
                  <a:pt x="497" y="68"/>
                </a:lnTo>
                <a:lnTo>
                  <a:pt x="497" y="67"/>
                </a:lnTo>
                <a:lnTo>
                  <a:pt x="497" y="67"/>
                </a:lnTo>
                <a:lnTo>
                  <a:pt x="495" y="68"/>
                </a:lnTo>
                <a:lnTo>
                  <a:pt x="492" y="68"/>
                </a:lnTo>
                <a:lnTo>
                  <a:pt x="491" y="68"/>
                </a:lnTo>
                <a:lnTo>
                  <a:pt x="489" y="70"/>
                </a:lnTo>
                <a:lnTo>
                  <a:pt x="489" y="70"/>
                </a:lnTo>
                <a:close/>
                <a:moveTo>
                  <a:pt x="335" y="76"/>
                </a:moveTo>
                <a:lnTo>
                  <a:pt x="335" y="76"/>
                </a:lnTo>
                <a:lnTo>
                  <a:pt x="341" y="76"/>
                </a:lnTo>
                <a:lnTo>
                  <a:pt x="348" y="74"/>
                </a:lnTo>
                <a:lnTo>
                  <a:pt x="360" y="71"/>
                </a:lnTo>
                <a:lnTo>
                  <a:pt x="360" y="71"/>
                </a:lnTo>
                <a:lnTo>
                  <a:pt x="357" y="70"/>
                </a:lnTo>
                <a:lnTo>
                  <a:pt x="354" y="68"/>
                </a:lnTo>
                <a:lnTo>
                  <a:pt x="348" y="68"/>
                </a:lnTo>
                <a:lnTo>
                  <a:pt x="340" y="71"/>
                </a:lnTo>
                <a:lnTo>
                  <a:pt x="335" y="76"/>
                </a:lnTo>
                <a:lnTo>
                  <a:pt x="335" y="76"/>
                </a:lnTo>
                <a:close/>
                <a:moveTo>
                  <a:pt x="459" y="70"/>
                </a:moveTo>
                <a:lnTo>
                  <a:pt x="459" y="70"/>
                </a:lnTo>
                <a:lnTo>
                  <a:pt x="453" y="70"/>
                </a:lnTo>
                <a:lnTo>
                  <a:pt x="453" y="70"/>
                </a:lnTo>
                <a:lnTo>
                  <a:pt x="456" y="71"/>
                </a:lnTo>
                <a:lnTo>
                  <a:pt x="459" y="71"/>
                </a:lnTo>
                <a:lnTo>
                  <a:pt x="459" y="70"/>
                </a:lnTo>
                <a:lnTo>
                  <a:pt x="459" y="70"/>
                </a:lnTo>
                <a:close/>
                <a:moveTo>
                  <a:pt x="441" y="74"/>
                </a:moveTo>
                <a:lnTo>
                  <a:pt x="441" y="74"/>
                </a:lnTo>
                <a:lnTo>
                  <a:pt x="442" y="73"/>
                </a:lnTo>
                <a:lnTo>
                  <a:pt x="444" y="70"/>
                </a:lnTo>
                <a:lnTo>
                  <a:pt x="444" y="70"/>
                </a:lnTo>
                <a:lnTo>
                  <a:pt x="441" y="70"/>
                </a:lnTo>
                <a:lnTo>
                  <a:pt x="439" y="70"/>
                </a:lnTo>
                <a:lnTo>
                  <a:pt x="439" y="71"/>
                </a:lnTo>
                <a:lnTo>
                  <a:pt x="439" y="71"/>
                </a:lnTo>
                <a:lnTo>
                  <a:pt x="441" y="71"/>
                </a:lnTo>
                <a:lnTo>
                  <a:pt x="442" y="73"/>
                </a:lnTo>
                <a:lnTo>
                  <a:pt x="442" y="73"/>
                </a:lnTo>
                <a:lnTo>
                  <a:pt x="441" y="73"/>
                </a:lnTo>
                <a:lnTo>
                  <a:pt x="441" y="74"/>
                </a:lnTo>
                <a:lnTo>
                  <a:pt x="441" y="74"/>
                </a:lnTo>
                <a:close/>
                <a:moveTo>
                  <a:pt x="713" y="76"/>
                </a:moveTo>
                <a:lnTo>
                  <a:pt x="713" y="76"/>
                </a:lnTo>
                <a:lnTo>
                  <a:pt x="712" y="73"/>
                </a:lnTo>
                <a:lnTo>
                  <a:pt x="712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6"/>
                </a:lnTo>
                <a:lnTo>
                  <a:pt x="712" y="76"/>
                </a:lnTo>
                <a:lnTo>
                  <a:pt x="713" y="76"/>
                </a:lnTo>
                <a:lnTo>
                  <a:pt x="713" y="76"/>
                </a:lnTo>
                <a:close/>
                <a:moveTo>
                  <a:pt x="735" y="83"/>
                </a:moveTo>
                <a:lnTo>
                  <a:pt x="735" y="83"/>
                </a:lnTo>
                <a:lnTo>
                  <a:pt x="741" y="93"/>
                </a:lnTo>
                <a:lnTo>
                  <a:pt x="747" y="102"/>
                </a:lnTo>
                <a:lnTo>
                  <a:pt x="758" y="119"/>
                </a:lnTo>
                <a:lnTo>
                  <a:pt x="758" y="119"/>
                </a:lnTo>
                <a:lnTo>
                  <a:pt x="753" y="106"/>
                </a:lnTo>
                <a:lnTo>
                  <a:pt x="749" y="93"/>
                </a:lnTo>
                <a:lnTo>
                  <a:pt x="742" y="82"/>
                </a:lnTo>
                <a:lnTo>
                  <a:pt x="736" y="71"/>
                </a:lnTo>
                <a:lnTo>
                  <a:pt x="736" y="71"/>
                </a:lnTo>
                <a:lnTo>
                  <a:pt x="735" y="74"/>
                </a:lnTo>
                <a:lnTo>
                  <a:pt x="735" y="77"/>
                </a:lnTo>
                <a:lnTo>
                  <a:pt x="735" y="80"/>
                </a:lnTo>
                <a:lnTo>
                  <a:pt x="735" y="83"/>
                </a:lnTo>
                <a:lnTo>
                  <a:pt x="735" y="83"/>
                </a:lnTo>
                <a:close/>
                <a:moveTo>
                  <a:pt x="537" y="71"/>
                </a:moveTo>
                <a:lnTo>
                  <a:pt x="537" y="71"/>
                </a:lnTo>
                <a:lnTo>
                  <a:pt x="531" y="71"/>
                </a:lnTo>
                <a:lnTo>
                  <a:pt x="531" y="71"/>
                </a:lnTo>
                <a:lnTo>
                  <a:pt x="531" y="73"/>
                </a:lnTo>
                <a:lnTo>
                  <a:pt x="534" y="74"/>
                </a:lnTo>
                <a:lnTo>
                  <a:pt x="535" y="74"/>
                </a:lnTo>
                <a:lnTo>
                  <a:pt x="537" y="71"/>
                </a:lnTo>
                <a:lnTo>
                  <a:pt x="537" y="71"/>
                </a:lnTo>
                <a:close/>
                <a:moveTo>
                  <a:pt x="101" y="74"/>
                </a:moveTo>
                <a:lnTo>
                  <a:pt x="101" y="74"/>
                </a:lnTo>
                <a:lnTo>
                  <a:pt x="99" y="76"/>
                </a:lnTo>
                <a:lnTo>
                  <a:pt x="96" y="79"/>
                </a:lnTo>
                <a:lnTo>
                  <a:pt x="93" y="82"/>
                </a:lnTo>
                <a:lnTo>
                  <a:pt x="90" y="85"/>
                </a:lnTo>
                <a:lnTo>
                  <a:pt x="90" y="85"/>
                </a:lnTo>
                <a:lnTo>
                  <a:pt x="88" y="83"/>
                </a:lnTo>
                <a:lnTo>
                  <a:pt x="88" y="83"/>
                </a:lnTo>
                <a:lnTo>
                  <a:pt x="88" y="85"/>
                </a:lnTo>
                <a:lnTo>
                  <a:pt x="88" y="87"/>
                </a:lnTo>
                <a:lnTo>
                  <a:pt x="88" y="87"/>
                </a:lnTo>
                <a:lnTo>
                  <a:pt x="87" y="87"/>
                </a:lnTo>
                <a:lnTo>
                  <a:pt x="85" y="88"/>
                </a:lnTo>
                <a:lnTo>
                  <a:pt x="82" y="94"/>
                </a:lnTo>
                <a:lnTo>
                  <a:pt x="82" y="94"/>
                </a:lnTo>
                <a:lnTo>
                  <a:pt x="90" y="90"/>
                </a:lnTo>
                <a:lnTo>
                  <a:pt x="96" y="85"/>
                </a:lnTo>
                <a:lnTo>
                  <a:pt x="102" y="79"/>
                </a:lnTo>
                <a:lnTo>
                  <a:pt x="107" y="73"/>
                </a:lnTo>
                <a:lnTo>
                  <a:pt x="107" y="73"/>
                </a:lnTo>
                <a:lnTo>
                  <a:pt x="104" y="74"/>
                </a:lnTo>
                <a:lnTo>
                  <a:pt x="102" y="74"/>
                </a:lnTo>
                <a:lnTo>
                  <a:pt x="101" y="74"/>
                </a:lnTo>
                <a:lnTo>
                  <a:pt x="101" y="74"/>
                </a:lnTo>
                <a:close/>
                <a:moveTo>
                  <a:pt x="506" y="74"/>
                </a:moveTo>
                <a:lnTo>
                  <a:pt x="506" y="74"/>
                </a:lnTo>
                <a:lnTo>
                  <a:pt x="514" y="74"/>
                </a:lnTo>
                <a:lnTo>
                  <a:pt x="518" y="74"/>
                </a:lnTo>
                <a:lnTo>
                  <a:pt x="521" y="73"/>
                </a:lnTo>
                <a:lnTo>
                  <a:pt x="521" y="73"/>
                </a:lnTo>
                <a:lnTo>
                  <a:pt x="514" y="73"/>
                </a:lnTo>
                <a:lnTo>
                  <a:pt x="509" y="73"/>
                </a:lnTo>
                <a:lnTo>
                  <a:pt x="506" y="74"/>
                </a:lnTo>
                <a:lnTo>
                  <a:pt x="506" y="74"/>
                </a:lnTo>
                <a:close/>
                <a:moveTo>
                  <a:pt x="685" y="80"/>
                </a:moveTo>
                <a:lnTo>
                  <a:pt x="685" y="80"/>
                </a:lnTo>
                <a:lnTo>
                  <a:pt x="683" y="79"/>
                </a:lnTo>
                <a:lnTo>
                  <a:pt x="683" y="77"/>
                </a:lnTo>
                <a:lnTo>
                  <a:pt x="683" y="77"/>
                </a:lnTo>
                <a:lnTo>
                  <a:pt x="675" y="74"/>
                </a:lnTo>
                <a:lnTo>
                  <a:pt x="672" y="73"/>
                </a:lnTo>
                <a:lnTo>
                  <a:pt x="669" y="74"/>
                </a:lnTo>
                <a:lnTo>
                  <a:pt x="669" y="74"/>
                </a:lnTo>
                <a:lnTo>
                  <a:pt x="672" y="77"/>
                </a:lnTo>
                <a:lnTo>
                  <a:pt x="675" y="79"/>
                </a:lnTo>
                <a:lnTo>
                  <a:pt x="678" y="80"/>
                </a:lnTo>
                <a:lnTo>
                  <a:pt x="685" y="80"/>
                </a:lnTo>
                <a:lnTo>
                  <a:pt x="685" y="80"/>
                </a:lnTo>
                <a:close/>
                <a:moveTo>
                  <a:pt x="155" y="82"/>
                </a:moveTo>
                <a:lnTo>
                  <a:pt x="155" y="82"/>
                </a:lnTo>
                <a:lnTo>
                  <a:pt x="160" y="82"/>
                </a:lnTo>
                <a:lnTo>
                  <a:pt x="166" y="80"/>
                </a:lnTo>
                <a:lnTo>
                  <a:pt x="174" y="76"/>
                </a:lnTo>
                <a:lnTo>
                  <a:pt x="174" y="76"/>
                </a:lnTo>
                <a:lnTo>
                  <a:pt x="163" y="77"/>
                </a:lnTo>
                <a:lnTo>
                  <a:pt x="159" y="79"/>
                </a:lnTo>
                <a:lnTo>
                  <a:pt x="155" y="82"/>
                </a:lnTo>
                <a:lnTo>
                  <a:pt x="155" y="82"/>
                </a:lnTo>
                <a:close/>
                <a:moveTo>
                  <a:pt x="221" y="79"/>
                </a:moveTo>
                <a:lnTo>
                  <a:pt x="221" y="79"/>
                </a:lnTo>
                <a:lnTo>
                  <a:pt x="226" y="79"/>
                </a:lnTo>
                <a:lnTo>
                  <a:pt x="227" y="77"/>
                </a:lnTo>
                <a:lnTo>
                  <a:pt x="229" y="77"/>
                </a:lnTo>
                <a:lnTo>
                  <a:pt x="229" y="77"/>
                </a:lnTo>
                <a:lnTo>
                  <a:pt x="229" y="76"/>
                </a:lnTo>
                <a:lnTo>
                  <a:pt x="227" y="76"/>
                </a:lnTo>
                <a:lnTo>
                  <a:pt x="227" y="76"/>
                </a:lnTo>
                <a:lnTo>
                  <a:pt x="226" y="77"/>
                </a:lnTo>
                <a:lnTo>
                  <a:pt x="224" y="77"/>
                </a:lnTo>
                <a:lnTo>
                  <a:pt x="223" y="77"/>
                </a:lnTo>
                <a:lnTo>
                  <a:pt x="221" y="79"/>
                </a:lnTo>
                <a:lnTo>
                  <a:pt x="221" y="79"/>
                </a:lnTo>
                <a:close/>
                <a:moveTo>
                  <a:pt x="378" y="76"/>
                </a:moveTo>
                <a:lnTo>
                  <a:pt x="378" y="76"/>
                </a:lnTo>
                <a:lnTo>
                  <a:pt x="380" y="77"/>
                </a:lnTo>
                <a:lnTo>
                  <a:pt x="383" y="79"/>
                </a:lnTo>
                <a:lnTo>
                  <a:pt x="389" y="77"/>
                </a:lnTo>
                <a:lnTo>
                  <a:pt x="389" y="77"/>
                </a:lnTo>
                <a:lnTo>
                  <a:pt x="387" y="76"/>
                </a:lnTo>
                <a:lnTo>
                  <a:pt x="384" y="76"/>
                </a:lnTo>
                <a:lnTo>
                  <a:pt x="378" y="76"/>
                </a:lnTo>
                <a:lnTo>
                  <a:pt x="378" y="76"/>
                </a:lnTo>
                <a:close/>
                <a:moveTo>
                  <a:pt x="665" y="79"/>
                </a:moveTo>
                <a:lnTo>
                  <a:pt x="665" y="79"/>
                </a:lnTo>
                <a:lnTo>
                  <a:pt x="663" y="76"/>
                </a:lnTo>
                <a:lnTo>
                  <a:pt x="662" y="76"/>
                </a:lnTo>
                <a:lnTo>
                  <a:pt x="662" y="76"/>
                </a:lnTo>
                <a:lnTo>
                  <a:pt x="662" y="77"/>
                </a:lnTo>
                <a:lnTo>
                  <a:pt x="665" y="79"/>
                </a:lnTo>
                <a:lnTo>
                  <a:pt x="665" y="79"/>
                </a:lnTo>
                <a:close/>
                <a:moveTo>
                  <a:pt x="579" y="77"/>
                </a:moveTo>
                <a:lnTo>
                  <a:pt x="579" y="77"/>
                </a:lnTo>
                <a:lnTo>
                  <a:pt x="578" y="79"/>
                </a:lnTo>
                <a:lnTo>
                  <a:pt x="578" y="80"/>
                </a:lnTo>
                <a:lnTo>
                  <a:pt x="576" y="79"/>
                </a:lnTo>
                <a:lnTo>
                  <a:pt x="576" y="79"/>
                </a:lnTo>
                <a:lnTo>
                  <a:pt x="579" y="87"/>
                </a:lnTo>
                <a:lnTo>
                  <a:pt x="579" y="87"/>
                </a:lnTo>
                <a:lnTo>
                  <a:pt x="585" y="88"/>
                </a:lnTo>
                <a:lnTo>
                  <a:pt x="590" y="90"/>
                </a:lnTo>
                <a:lnTo>
                  <a:pt x="590" y="90"/>
                </a:lnTo>
                <a:lnTo>
                  <a:pt x="595" y="85"/>
                </a:lnTo>
                <a:lnTo>
                  <a:pt x="599" y="80"/>
                </a:lnTo>
                <a:lnTo>
                  <a:pt x="599" y="80"/>
                </a:lnTo>
                <a:lnTo>
                  <a:pt x="598" y="80"/>
                </a:lnTo>
                <a:lnTo>
                  <a:pt x="596" y="79"/>
                </a:lnTo>
                <a:lnTo>
                  <a:pt x="593" y="77"/>
                </a:lnTo>
                <a:lnTo>
                  <a:pt x="593" y="77"/>
                </a:lnTo>
                <a:lnTo>
                  <a:pt x="590" y="77"/>
                </a:lnTo>
                <a:lnTo>
                  <a:pt x="587" y="77"/>
                </a:lnTo>
                <a:lnTo>
                  <a:pt x="584" y="77"/>
                </a:lnTo>
                <a:lnTo>
                  <a:pt x="579" y="77"/>
                </a:lnTo>
                <a:lnTo>
                  <a:pt x="579" y="77"/>
                </a:lnTo>
                <a:close/>
                <a:moveTo>
                  <a:pt x="622" y="80"/>
                </a:moveTo>
                <a:lnTo>
                  <a:pt x="622" y="80"/>
                </a:lnTo>
                <a:lnTo>
                  <a:pt x="627" y="82"/>
                </a:lnTo>
                <a:lnTo>
                  <a:pt x="627" y="82"/>
                </a:lnTo>
                <a:lnTo>
                  <a:pt x="625" y="77"/>
                </a:lnTo>
                <a:lnTo>
                  <a:pt x="622" y="77"/>
                </a:lnTo>
                <a:lnTo>
                  <a:pt x="622" y="77"/>
                </a:lnTo>
                <a:lnTo>
                  <a:pt x="622" y="80"/>
                </a:lnTo>
                <a:lnTo>
                  <a:pt x="622" y="80"/>
                </a:lnTo>
                <a:close/>
                <a:moveTo>
                  <a:pt x="265" y="80"/>
                </a:moveTo>
                <a:lnTo>
                  <a:pt x="265" y="80"/>
                </a:lnTo>
                <a:lnTo>
                  <a:pt x="282" y="80"/>
                </a:lnTo>
                <a:lnTo>
                  <a:pt x="297" y="80"/>
                </a:lnTo>
                <a:lnTo>
                  <a:pt x="297" y="80"/>
                </a:lnTo>
                <a:lnTo>
                  <a:pt x="309" y="82"/>
                </a:lnTo>
                <a:lnTo>
                  <a:pt x="314" y="80"/>
                </a:lnTo>
                <a:lnTo>
                  <a:pt x="320" y="79"/>
                </a:lnTo>
                <a:lnTo>
                  <a:pt x="320" y="79"/>
                </a:lnTo>
                <a:lnTo>
                  <a:pt x="293" y="79"/>
                </a:lnTo>
                <a:lnTo>
                  <a:pt x="277" y="79"/>
                </a:lnTo>
                <a:lnTo>
                  <a:pt x="265" y="80"/>
                </a:lnTo>
                <a:lnTo>
                  <a:pt x="265" y="80"/>
                </a:lnTo>
                <a:close/>
                <a:moveTo>
                  <a:pt x="660" y="91"/>
                </a:moveTo>
                <a:lnTo>
                  <a:pt x="660" y="91"/>
                </a:lnTo>
                <a:lnTo>
                  <a:pt x="659" y="83"/>
                </a:lnTo>
                <a:lnTo>
                  <a:pt x="659" y="83"/>
                </a:lnTo>
                <a:lnTo>
                  <a:pt x="651" y="80"/>
                </a:lnTo>
                <a:lnTo>
                  <a:pt x="642" y="79"/>
                </a:lnTo>
                <a:lnTo>
                  <a:pt x="642" y="79"/>
                </a:lnTo>
                <a:lnTo>
                  <a:pt x="645" y="82"/>
                </a:lnTo>
                <a:lnTo>
                  <a:pt x="649" y="85"/>
                </a:lnTo>
                <a:lnTo>
                  <a:pt x="656" y="88"/>
                </a:lnTo>
                <a:lnTo>
                  <a:pt x="660" y="91"/>
                </a:lnTo>
                <a:lnTo>
                  <a:pt x="660" y="91"/>
                </a:lnTo>
                <a:close/>
                <a:moveTo>
                  <a:pt x="503" y="82"/>
                </a:moveTo>
                <a:lnTo>
                  <a:pt x="503" y="82"/>
                </a:lnTo>
                <a:lnTo>
                  <a:pt x="509" y="82"/>
                </a:lnTo>
                <a:lnTo>
                  <a:pt x="515" y="83"/>
                </a:lnTo>
                <a:lnTo>
                  <a:pt x="521" y="83"/>
                </a:lnTo>
                <a:lnTo>
                  <a:pt x="526" y="83"/>
                </a:lnTo>
                <a:lnTo>
                  <a:pt x="526" y="83"/>
                </a:lnTo>
                <a:lnTo>
                  <a:pt x="524" y="82"/>
                </a:lnTo>
                <a:lnTo>
                  <a:pt x="524" y="80"/>
                </a:lnTo>
                <a:lnTo>
                  <a:pt x="524" y="80"/>
                </a:lnTo>
                <a:lnTo>
                  <a:pt x="514" y="80"/>
                </a:lnTo>
                <a:lnTo>
                  <a:pt x="509" y="80"/>
                </a:lnTo>
                <a:lnTo>
                  <a:pt x="503" y="82"/>
                </a:lnTo>
                <a:lnTo>
                  <a:pt x="503" y="82"/>
                </a:lnTo>
                <a:close/>
                <a:moveTo>
                  <a:pt x="549" y="87"/>
                </a:moveTo>
                <a:lnTo>
                  <a:pt x="549" y="87"/>
                </a:lnTo>
                <a:lnTo>
                  <a:pt x="538" y="82"/>
                </a:lnTo>
                <a:lnTo>
                  <a:pt x="538" y="82"/>
                </a:lnTo>
                <a:lnTo>
                  <a:pt x="537" y="83"/>
                </a:lnTo>
                <a:lnTo>
                  <a:pt x="535" y="85"/>
                </a:lnTo>
                <a:lnTo>
                  <a:pt x="535" y="85"/>
                </a:lnTo>
                <a:lnTo>
                  <a:pt x="549" y="87"/>
                </a:lnTo>
                <a:lnTo>
                  <a:pt x="549" y="87"/>
                </a:lnTo>
                <a:close/>
                <a:moveTo>
                  <a:pt x="107" y="87"/>
                </a:moveTo>
                <a:lnTo>
                  <a:pt x="107" y="87"/>
                </a:lnTo>
                <a:lnTo>
                  <a:pt x="113" y="87"/>
                </a:lnTo>
                <a:lnTo>
                  <a:pt x="117" y="85"/>
                </a:lnTo>
                <a:lnTo>
                  <a:pt x="117" y="85"/>
                </a:lnTo>
                <a:lnTo>
                  <a:pt x="111" y="83"/>
                </a:lnTo>
                <a:lnTo>
                  <a:pt x="110" y="82"/>
                </a:lnTo>
                <a:lnTo>
                  <a:pt x="107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5"/>
                </a:lnTo>
                <a:lnTo>
                  <a:pt x="107" y="87"/>
                </a:lnTo>
                <a:lnTo>
                  <a:pt x="107" y="87"/>
                </a:lnTo>
                <a:close/>
                <a:moveTo>
                  <a:pt x="133" y="88"/>
                </a:moveTo>
                <a:lnTo>
                  <a:pt x="133" y="88"/>
                </a:lnTo>
                <a:lnTo>
                  <a:pt x="142" y="82"/>
                </a:lnTo>
                <a:lnTo>
                  <a:pt x="142" y="82"/>
                </a:lnTo>
                <a:lnTo>
                  <a:pt x="136" y="83"/>
                </a:lnTo>
                <a:lnTo>
                  <a:pt x="133" y="88"/>
                </a:lnTo>
                <a:lnTo>
                  <a:pt x="133" y="88"/>
                </a:lnTo>
                <a:close/>
                <a:moveTo>
                  <a:pt x="226" y="87"/>
                </a:moveTo>
                <a:lnTo>
                  <a:pt x="226" y="87"/>
                </a:lnTo>
                <a:lnTo>
                  <a:pt x="229" y="90"/>
                </a:lnTo>
                <a:lnTo>
                  <a:pt x="232" y="91"/>
                </a:lnTo>
                <a:lnTo>
                  <a:pt x="239" y="90"/>
                </a:lnTo>
                <a:lnTo>
                  <a:pt x="248" y="90"/>
                </a:lnTo>
                <a:lnTo>
                  <a:pt x="252" y="91"/>
                </a:lnTo>
                <a:lnTo>
                  <a:pt x="255" y="93"/>
                </a:lnTo>
                <a:lnTo>
                  <a:pt x="255" y="93"/>
                </a:lnTo>
                <a:lnTo>
                  <a:pt x="274" y="90"/>
                </a:lnTo>
                <a:lnTo>
                  <a:pt x="284" y="88"/>
                </a:lnTo>
                <a:lnTo>
                  <a:pt x="291" y="85"/>
                </a:lnTo>
                <a:lnTo>
                  <a:pt x="291" y="85"/>
                </a:lnTo>
                <a:lnTo>
                  <a:pt x="274" y="85"/>
                </a:lnTo>
                <a:lnTo>
                  <a:pt x="258" y="83"/>
                </a:lnTo>
                <a:lnTo>
                  <a:pt x="242" y="83"/>
                </a:lnTo>
                <a:lnTo>
                  <a:pt x="235" y="85"/>
                </a:lnTo>
                <a:lnTo>
                  <a:pt x="226" y="87"/>
                </a:lnTo>
                <a:lnTo>
                  <a:pt x="226" y="87"/>
                </a:lnTo>
                <a:close/>
                <a:moveTo>
                  <a:pt x="323" y="91"/>
                </a:moveTo>
                <a:lnTo>
                  <a:pt x="323" y="91"/>
                </a:lnTo>
                <a:lnTo>
                  <a:pt x="341" y="88"/>
                </a:lnTo>
                <a:lnTo>
                  <a:pt x="351" y="87"/>
                </a:lnTo>
                <a:lnTo>
                  <a:pt x="357" y="85"/>
                </a:lnTo>
                <a:lnTo>
                  <a:pt x="357" y="85"/>
                </a:lnTo>
                <a:lnTo>
                  <a:pt x="348" y="85"/>
                </a:lnTo>
                <a:lnTo>
                  <a:pt x="340" y="85"/>
                </a:lnTo>
                <a:lnTo>
                  <a:pt x="331" y="88"/>
                </a:lnTo>
                <a:lnTo>
                  <a:pt x="323" y="91"/>
                </a:lnTo>
                <a:lnTo>
                  <a:pt x="323" y="91"/>
                </a:lnTo>
                <a:close/>
                <a:moveTo>
                  <a:pt x="402" y="100"/>
                </a:moveTo>
                <a:lnTo>
                  <a:pt x="402" y="100"/>
                </a:lnTo>
                <a:lnTo>
                  <a:pt x="410" y="100"/>
                </a:lnTo>
                <a:lnTo>
                  <a:pt x="418" y="99"/>
                </a:lnTo>
                <a:lnTo>
                  <a:pt x="418" y="99"/>
                </a:lnTo>
                <a:lnTo>
                  <a:pt x="419" y="93"/>
                </a:lnTo>
                <a:lnTo>
                  <a:pt x="421" y="85"/>
                </a:lnTo>
                <a:lnTo>
                  <a:pt x="421" y="85"/>
                </a:lnTo>
                <a:lnTo>
                  <a:pt x="416" y="85"/>
                </a:lnTo>
                <a:lnTo>
                  <a:pt x="413" y="83"/>
                </a:lnTo>
                <a:lnTo>
                  <a:pt x="413" y="83"/>
                </a:lnTo>
                <a:lnTo>
                  <a:pt x="409" y="87"/>
                </a:lnTo>
                <a:lnTo>
                  <a:pt x="406" y="90"/>
                </a:lnTo>
                <a:lnTo>
                  <a:pt x="402" y="96"/>
                </a:lnTo>
                <a:lnTo>
                  <a:pt x="402" y="100"/>
                </a:lnTo>
                <a:lnTo>
                  <a:pt x="402" y="100"/>
                </a:lnTo>
                <a:close/>
                <a:moveTo>
                  <a:pt x="450" y="85"/>
                </a:moveTo>
                <a:lnTo>
                  <a:pt x="450" y="85"/>
                </a:lnTo>
                <a:lnTo>
                  <a:pt x="447" y="85"/>
                </a:lnTo>
                <a:lnTo>
                  <a:pt x="444" y="85"/>
                </a:lnTo>
                <a:lnTo>
                  <a:pt x="444" y="85"/>
                </a:lnTo>
                <a:lnTo>
                  <a:pt x="447" y="87"/>
                </a:lnTo>
                <a:lnTo>
                  <a:pt x="448" y="87"/>
                </a:lnTo>
                <a:lnTo>
                  <a:pt x="450" y="85"/>
                </a:lnTo>
                <a:lnTo>
                  <a:pt x="450" y="85"/>
                </a:lnTo>
                <a:close/>
                <a:moveTo>
                  <a:pt x="596" y="93"/>
                </a:moveTo>
                <a:lnTo>
                  <a:pt x="596" y="93"/>
                </a:lnTo>
                <a:lnTo>
                  <a:pt x="599" y="94"/>
                </a:lnTo>
                <a:lnTo>
                  <a:pt x="604" y="94"/>
                </a:lnTo>
                <a:lnTo>
                  <a:pt x="611" y="96"/>
                </a:lnTo>
                <a:lnTo>
                  <a:pt x="611" y="96"/>
                </a:lnTo>
                <a:lnTo>
                  <a:pt x="611" y="91"/>
                </a:lnTo>
                <a:lnTo>
                  <a:pt x="611" y="90"/>
                </a:lnTo>
                <a:lnTo>
                  <a:pt x="608" y="87"/>
                </a:lnTo>
                <a:lnTo>
                  <a:pt x="607" y="87"/>
                </a:lnTo>
                <a:lnTo>
                  <a:pt x="604" y="87"/>
                </a:lnTo>
                <a:lnTo>
                  <a:pt x="601" y="88"/>
                </a:lnTo>
                <a:lnTo>
                  <a:pt x="598" y="90"/>
                </a:lnTo>
                <a:lnTo>
                  <a:pt x="596" y="93"/>
                </a:lnTo>
                <a:lnTo>
                  <a:pt x="596" y="93"/>
                </a:lnTo>
                <a:close/>
                <a:moveTo>
                  <a:pt x="680" y="87"/>
                </a:moveTo>
                <a:lnTo>
                  <a:pt x="680" y="87"/>
                </a:lnTo>
                <a:lnTo>
                  <a:pt x="685" y="91"/>
                </a:lnTo>
                <a:lnTo>
                  <a:pt x="689" y="97"/>
                </a:lnTo>
                <a:lnTo>
                  <a:pt x="689" y="97"/>
                </a:lnTo>
                <a:lnTo>
                  <a:pt x="689" y="96"/>
                </a:lnTo>
                <a:lnTo>
                  <a:pt x="688" y="93"/>
                </a:lnTo>
                <a:lnTo>
                  <a:pt x="686" y="90"/>
                </a:lnTo>
                <a:lnTo>
                  <a:pt x="686" y="88"/>
                </a:lnTo>
                <a:lnTo>
                  <a:pt x="686" y="88"/>
                </a:lnTo>
                <a:lnTo>
                  <a:pt x="683" y="85"/>
                </a:lnTo>
                <a:lnTo>
                  <a:pt x="680" y="85"/>
                </a:lnTo>
                <a:lnTo>
                  <a:pt x="680" y="87"/>
                </a:lnTo>
                <a:lnTo>
                  <a:pt x="680" y="87"/>
                </a:lnTo>
                <a:close/>
                <a:moveTo>
                  <a:pt x="302" y="90"/>
                </a:moveTo>
                <a:lnTo>
                  <a:pt x="302" y="90"/>
                </a:lnTo>
                <a:lnTo>
                  <a:pt x="305" y="91"/>
                </a:lnTo>
                <a:lnTo>
                  <a:pt x="309" y="91"/>
                </a:lnTo>
                <a:lnTo>
                  <a:pt x="316" y="87"/>
                </a:lnTo>
                <a:lnTo>
                  <a:pt x="316" y="87"/>
                </a:lnTo>
                <a:lnTo>
                  <a:pt x="308" y="88"/>
                </a:lnTo>
                <a:lnTo>
                  <a:pt x="305" y="88"/>
                </a:lnTo>
                <a:lnTo>
                  <a:pt x="302" y="90"/>
                </a:lnTo>
                <a:lnTo>
                  <a:pt x="302" y="90"/>
                </a:lnTo>
                <a:close/>
                <a:moveTo>
                  <a:pt x="462" y="88"/>
                </a:moveTo>
                <a:lnTo>
                  <a:pt x="462" y="88"/>
                </a:lnTo>
                <a:lnTo>
                  <a:pt x="466" y="90"/>
                </a:lnTo>
                <a:lnTo>
                  <a:pt x="470" y="90"/>
                </a:lnTo>
                <a:lnTo>
                  <a:pt x="471" y="88"/>
                </a:lnTo>
                <a:lnTo>
                  <a:pt x="471" y="88"/>
                </a:lnTo>
                <a:lnTo>
                  <a:pt x="470" y="87"/>
                </a:lnTo>
                <a:lnTo>
                  <a:pt x="466" y="87"/>
                </a:lnTo>
                <a:lnTo>
                  <a:pt x="463" y="87"/>
                </a:lnTo>
                <a:lnTo>
                  <a:pt x="462" y="88"/>
                </a:lnTo>
                <a:lnTo>
                  <a:pt x="462" y="88"/>
                </a:lnTo>
                <a:close/>
                <a:moveTo>
                  <a:pt x="526" y="94"/>
                </a:moveTo>
                <a:lnTo>
                  <a:pt x="526" y="94"/>
                </a:lnTo>
                <a:lnTo>
                  <a:pt x="526" y="93"/>
                </a:lnTo>
                <a:lnTo>
                  <a:pt x="526" y="88"/>
                </a:lnTo>
                <a:lnTo>
                  <a:pt x="526" y="88"/>
                </a:lnTo>
                <a:lnTo>
                  <a:pt x="514" y="88"/>
                </a:lnTo>
                <a:lnTo>
                  <a:pt x="506" y="87"/>
                </a:lnTo>
                <a:lnTo>
                  <a:pt x="500" y="88"/>
                </a:lnTo>
                <a:lnTo>
                  <a:pt x="500" y="88"/>
                </a:lnTo>
                <a:lnTo>
                  <a:pt x="512" y="91"/>
                </a:lnTo>
                <a:lnTo>
                  <a:pt x="526" y="94"/>
                </a:lnTo>
                <a:lnTo>
                  <a:pt x="526" y="94"/>
                </a:lnTo>
                <a:close/>
                <a:moveTo>
                  <a:pt x="491" y="94"/>
                </a:moveTo>
                <a:lnTo>
                  <a:pt x="491" y="94"/>
                </a:lnTo>
                <a:lnTo>
                  <a:pt x="491" y="93"/>
                </a:lnTo>
                <a:lnTo>
                  <a:pt x="491" y="90"/>
                </a:lnTo>
                <a:lnTo>
                  <a:pt x="491" y="90"/>
                </a:lnTo>
                <a:lnTo>
                  <a:pt x="479" y="88"/>
                </a:lnTo>
                <a:lnTo>
                  <a:pt x="479" y="88"/>
                </a:lnTo>
                <a:lnTo>
                  <a:pt x="483" y="91"/>
                </a:lnTo>
                <a:lnTo>
                  <a:pt x="491" y="94"/>
                </a:lnTo>
                <a:lnTo>
                  <a:pt x="491" y="94"/>
                </a:lnTo>
                <a:close/>
                <a:moveTo>
                  <a:pt x="691" y="90"/>
                </a:moveTo>
                <a:lnTo>
                  <a:pt x="691" y="90"/>
                </a:lnTo>
                <a:lnTo>
                  <a:pt x="695" y="102"/>
                </a:lnTo>
                <a:lnTo>
                  <a:pt x="695" y="102"/>
                </a:lnTo>
                <a:lnTo>
                  <a:pt x="697" y="106"/>
                </a:lnTo>
                <a:lnTo>
                  <a:pt x="700" y="109"/>
                </a:lnTo>
                <a:lnTo>
                  <a:pt x="701" y="109"/>
                </a:lnTo>
                <a:lnTo>
                  <a:pt x="701" y="109"/>
                </a:lnTo>
                <a:lnTo>
                  <a:pt x="698" y="97"/>
                </a:lnTo>
                <a:lnTo>
                  <a:pt x="695" y="91"/>
                </a:lnTo>
                <a:lnTo>
                  <a:pt x="691" y="88"/>
                </a:lnTo>
                <a:lnTo>
                  <a:pt x="691" y="88"/>
                </a:lnTo>
                <a:lnTo>
                  <a:pt x="691" y="90"/>
                </a:lnTo>
                <a:lnTo>
                  <a:pt x="691" y="90"/>
                </a:lnTo>
                <a:close/>
                <a:moveTo>
                  <a:pt x="422" y="100"/>
                </a:moveTo>
                <a:lnTo>
                  <a:pt x="422" y="100"/>
                </a:lnTo>
                <a:lnTo>
                  <a:pt x="428" y="100"/>
                </a:lnTo>
                <a:lnTo>
                  <a:pt x="433" y="99"/>
                </a:lnTo>
                <a:lnTo>
                  <a:pt x="433" y="99"/>
                </a:lnTo>
                <a:lnTo>
                  <a:pt x="433" y="96"/>
                </a:lnTo>
                <a:lnTo>
                  <a:pt x="431" y="94"/>
                </a:lnTo>
                <a:lnTo>
                  <a:pt x="430" y="91"/>
                </a:lnTo>
                <a:lnTo>
                  <a:pt x="430" y="88"/>
                </a:lnTo>
                <a:lnTo>
                  <a:pt x="430" y="88"/>
                </a:lnTo>
                <a:lnTo>
                  <a:pt x="427" y="88"/>
                </a:lnTo>
                <a:lnTo>
                  <a:pt x="425" y="90"/>
                </a:lnTo>
                <a:lnTo>
                  <a:pt x="424" y="93"/>
                </a:lnTo>
                <a:lnTo>
                  <a:pt x="424" y="97"/>
                </a:lnTo>
                <a:lnTo>
                  <a:pt x="422" y="100"/>
                </a:lnTo>
                <a:lnTo>
                  <a:pt x="422" y="100"/>
                </a:lnTo>
                <a:close/>
                <a:moveTo>
                  <a:pt x="637" y="100"/>
                </a:moveTo>
                <a:lnTo>
                  <a:pt x="637" y="100"/>
                </a:lnTo>
                <a:lnTo>
                  <a:pt x="646" y="102"/>
                </a:lnTo>
                <a:lnTo>
                  <a:pt x="646" y="102"/>
                </a:lnTo>
                <a:lnTo>
                  <a:pt x="645" y="96"/>
                </a:lnTo>
                <a:lnTo>
                  <a:pt x="642" y="90"/>
                </a:lnTo>
                <a:lnTo>
                  <a:pt x="642" y="90"/>
                </a:lnTo>
                <a:lnTo>
                  <a:pt x="637" y="90"/>
                </a:lnTo>
                <a:lnTo>
                  <a:pt x="633" y="88"/>
                </a:lnTo>
                <a:lnTo>
                  <a:pt x="633" y="88"/>
                </a:lnTo>
                <a:lnTo>
                  <a:pt x="634" y="96"/>
                </a:lnTo>
                <a:lnTo>
                  <a:pt x="637" y="100"/>
                </a:lnTo>
                <a:lnTo>
                  <a:pt x="637" y="100"/>
                </a:lnTo>
                <a:close/>
                <a:moveTo>
                  <a:pt x="136" y="94"/>
                </a:moveTo>
                <a:lnTo>
                  <a:pt x="136" y="94"/>
                </a:lnTo>
                <a:lnTo>
                  <a:pt x="139" y="94"/>
                </a:lnTo>
                <a:lnTo>
                  <a:pt x="142" y="94"/>
                </a:lnTo>
                <a:lnTo>
                  <a:pt x="146" y="91"/>
                </a:lnTo>
                <a:lnTo>
                  <a:pt x="148" y="88"/>
                </a:lnTo>
                <a:lnTo>
                  <a:pt x="148" y="88"/>
                </a:lnTo>
                <a:lnTo>
                  <a:pt x="140" y="91"/>
                </a:lnTo>
                <a:lnTo>
                  <a:pt x="136" y="94"/>
                </a:lnTo>
                <a:lnTo>
                  <a:pt x="136" y="94"/>
                </a:lnTo>
                <a:close/>
                <a:moveTo>
                  <a:pt x="155" y="93"/>
                </a:moveTo>
                <a:lnTo>
                  <a:pt x="155" y="93"/>
                </a:lnTo>
                <a:lnTo>
                  <a:pt x="159" y="91"/>
                </a:lnTo>
                <a:lnTo>
                  <a:pt x="160" y="91"/>
                </a:lnTo>
                <a:lnTo>
                  <a:pt x="162" y="90"/>
                </a:lnTo>
                <a:lnTo>
                  <a:pt x="162" y="90"/>
                </a:lnTo>
                <a:lnTo>
                  <a:pt x="160" y="90"/>
                </a:lnTo>
                <a:lnTo>
                  <a:pt x="157" y="90"/>
                </a:lnTo>
                <a:lnTo>
                  <a:pt x="155" y="91"/>
                </a:lnTo>
                <a:lnTo>
                  <a:pt x="155" y="93"/>
                </a:lnTo>
                <a:lnTo>
                  <a:pt x="155" y="93"/>
                </a:lnTo>
                <a:close/>
                <a:moveTo>
                  <a:pt x="395" y="96"/>
                </a:moveTo>
                <a:lnTo>
                  <a:pt x="395" y="96"/>
                </a:lnTo>
                <a:lnTo>
                  <a:pt x="395" y="93"/>
                </a:lnTo>
                <a:lnTo>
                  <a:pt x="393" y="88"/>
                </a:lnTo>
                <a:lnTo>
                  <a:pt x="393" y="88"/>
                </a:lnTo>
                <a:lnTo>
                  <a:pt x="390" y="88"/>
                </a:lnTo>
                <a:lnTo>
                  <a:pt x="390" y="88"/>
                </a:lnTo>
                <a:lnTo>
                  <a:pt x="392" y="94"/>
                </a:lnTo>
                <a:lnTo>
                  <a:pt x="393" y="96"/>
                </a:lnTo>
                <a:lnTo>
                  <a:pt x="395" y="96"/>
                </a:lnTo>
                <a:lnTo>
                  <a:pt x="395" y="96"/>
                </a:lnTo>
                <a:close/>
                <a:moveTo>
                  <a:pt x="445" y="90"/>
                </a:moveTo>
                <a:lnTo>
                  <a:pt x="445" y="90"/>
                </a:lnTo>
                <a:lnTo>
                  <a:pt x="445" y="94"/>
                </a:lnTo>
                <a:lnTo>
                  <a:pt x="447" y="100"/>
                </a:lnTo>
                <a:lnTo>
                  <a:pt x="447" y="100"/>
                </a:lnTo>
                <a:lnTo>
                  <a:pt x="454" y="100"/>
                </a:lnTo>
                <a:lnTo>
                  <a:pt x="457" y="99"/>
                </a:lnTo>
                <a:lnTo>
                  <a:pt x="459" y="96"/>
                </a:lnTo>
                <a:lnTo>
                  <a:pt x="459" y="96"/>
                </a:lnTo>
                <a:lnTo>
                  <a:pt x="456" y="93"/>
                </a:lnTo>
                <a:lnTo>
                  <a:pt x="453" y="91"/>
                </a:lnTo>
                <a:lnTo>
                  <a:pt x="445" y="90"/>
                </a:lnTo>
                <a:lnTo>
                  <a:pt x="445" y="90"/>
                </a:lnTo>
                <a:close/>
                <a:moveTo>
                  <a:pt x="546" y="102"/>
                </a:moveTo>
                <a:lnTo>
                  <a:pt x="546" y="102"/>
                </a:lnTo>
                <a:lnTo>
                  <a:pt x="549" y="97"/>
                </a:lnTo>
                <a:lnTo>
                  <a:pt x="549" y="94"/>
                </a:lnTo>
                <a:lnTo>
                  <a:pt x="550" y="91"/>
                </a:lnTo>
                <a:lnTo>
                  <a:pt x="550" y="91"/>
                </a:lnTo>
                <a:lnTo>
                  <a:pt x="534" y="90"/>
                </a:lnTo>
                <a:lnTo>
                  <a:pt x="534" y="90"/>
                </a:lnTo>
                <a:lnTo>
                  <a:pt x="535" y="96"/>
                </a:lnTo>
                <a:lnTo>
                  <a:pt x="537" y="99"/>
                </a:lnTo>
                <a:lnTo>
                  <a:pt x="541" y="100"/>
                </a:lnTo>
                <a:lnTo>
                  <a:pt x="546" y="102"/>
                </a:lnTo>
                <a:lnTo>
                  <a:pt x="546" y="102"/>
                </a:lnTo>
                <a:close/>
                <a:moveTo>
                  <a:pt x="710" y="108"/>
                </a:moveTo>
                <a:lnTo>
                  <a:pt x="710" y="108"/>
                </a:lnTo>
                <a:lnTo>
                  <a:pt x="712" y="108"/>
                </a:lnTo>
                <a:lnTo>
                  <a:pt x="713" y="108"/>
                </a:lnTo>
                <a:lnTo>
                  <a:pt x="713" y="108"/>
                </a:lnTo>
                <a:lnTo>
                  <a:pt x="709" y="91"/>
                </a:lnTo>
                <a:lnTo>
                  <a:pt x="709" y="91"/>
                </a:lnTo>
                <a:lnTo>
                  <a:pt x="704" y="90"/>
                </a:lnTo>
                <a:lnTo>
                  <a:pt x="703" y="90"/>
                </a:lnTo>
                <a:lnTo>
                  <a:pt x="700" y="90"/>
                </a:lnTo>
                <a:lnTo>
                  <a:pt x="700" y="90"/>
                </a:lnTo>
                <a:lnTo>
                  <a:pt x="704" y="100"/>
                </a:lnTo>
                <a:lnTo>
                  <a:pt x="710" y="108"/>
                </a:lnTo>
                <a:lnTo>
                  <a:pt x="710" y="108"/>
                </a:lnTo>
                <a:close/>
                <a:moveTo>
                  <a:pt x="91" y="103"/>
                </a:moveTo>
                <a:lnTo>
                  <a:pt x="91" y="103"/>
                </a:lnTo>
                <a:lnTo>
                  <a:pt x="105" y="100"/>
                </a:lnTo>
                <a:lnTo>
                  <a:pt x="111" y="97"/>
                </a:lnTo>
                <a:lnTo>
                  <a:pt x="113" y="94"/>
                </a:lnTo>
                <a:lnTo>
                  <a:pt x="114" y="91"/>
                </a:lnTo>
                <a:lnTo>
                  <a:pt x="114" y="91"/>
                </a:lnTo>
                <a:lnTo>
                  <a:pt x="105" y="91"/>
                </a:lnTo>
                <a:lnTo>
                  <a:pt x="99" y="93"/>
                </a:lnTo>
                <a:lnTo>
                  <a:pt x="94" y="97"/>
                </a:lnTo>
                <a:lnTo>
                  <a:pt x="91" y="103"/>
                </a:lnTo>
                <a:lnTo>
                  <a:pt x="91" y="103"/>
                </a:lnTo>
                <a:close/>
                <a:moveTo>
                  <a:pt x="369" y="105"/>
                </a:moveTo>
                <a:lnTo>
                  <a:pt x="369" y="105"/>
                </a:lnTo>
                <a:lnTo>
                  <a:pt x="373" y="103"/>
                </a:lnTo>
                <a:lnTo>
                  <a:pt x="378" y="102"/>
                </a:lnTo>
                <a:lnTo>
                  <a:pt x="390" y="102"/>
                </a:lnTo>
                <a:lnTo>
                  <a:pt x="390" y="102"/>
                </a:lnTo>
                <a:lnTo>
                  <a:pt x="387" y="96"/>
                </a:lnTo>
                <a:lnTo>
                  <a:pt x="384" y="90"/>
                </a:lnTo>
                <a:lnTo>
                  <a:pt x="384" y="90"/>
                </a:lnTo>
                <a:lnTo>
                  <a:pt x="377" y="91"/>
                </a:lnTo>
                <a:lnTo>
                  <a:pt x="369" y="93"/>
                </a:lnTo>
                <a:lnTo>
                  <a:pt x="369" y="93"/>
                </a:lnTo>
                <a:lnTo>
                  <a:pt x="367" y="99"/>
                </a:lnTo>
                <a:lnTo>
                  <a:pt x="364" y="103"/>
                </a:lnTo>
                <a:lnTo>
                  <a:pt x="364" y="103"/>
                </a:lnTo>
                <a:lnTo>
                  <a:pt x="369" y="103"/>
                </a:lnTo>
                <a:lnTo>
                  <a:pt x="370" y="103"/>
                </a:lnTo>
                <a:lnTo>
                  <a:pt x="369" y="105"/>
                </a:lnTo>
                <a:lnTo>
                  <a:pt x="369" y="105"/>
                </a:lnTo>
                <a:close/>
                <a:moveTo>
                  <a:pt x="733" y="109"/>
                </a:moveTo>
                <a:lnTo>
                  <a:pt x="733" y="109"/>
                </a:lnTo>
                <a:lnTo>
                  <a:pt x="729" y="99"/>
                </a:lnTo>
                <a:lnTo>
                  <a:pt x="726" y="94"/>
                </a:lnTo>
                <a:lnTo>
                  <a:pt x="723" y="91"/>
                </a:lnTo>
                <a:lnTo>
                  <a:pt x="723" y="91"/>
                </a:lnTo>
                <a:lnTo>
                  <a:pt x="724" y="96"/>
                </a:lnTo>
                <a:lnTo>
                  <a:pt x="727" y="102"/>
                </a:lnTo>
                <a:lnTo>
                  <a:pt x="733" y="109"/>
                </a:lnTo>
                <a:lnTo>
                  <a:pt x="733" y="109"/>
                </a:lnTo>
                <a:close/>
                <a:moveTo>
                  <a:pt x="556" y="91"/>
                </a:moveTo>
                <a:lnTo>
                  <a:pt x="556" y="91"/>
                </a:lnTo>
                <a:lnTo>
                  <a:pt x="553" y="97"/>
                </a:lnTo>
                <a:lnTo>
                  <a:pt x="552" y="105"/>
                </a:lnTo>
                <a:lnTo>
                  <a:pt x="552" y="105"/>
                </a:lnTo>
                <a:lnTo>
                  <a:pt x="556" y="106"/>
                </a:lnTo>
                <a:lnTo>
                  <a:pt x="561" y="108"/>
                </a:lnTo>
                <a:lnTo>
                  <a:pt x="573" y="109"/>
                </a:lnTo>
                <a:lnTo>
                  <a:pt x="573" y="109"/>
                </a:lnTo>
                <a:lnTo>
                  <a:pt x="572" y="102"/>
                </a:lnTo>
                <a:lnTo>
                  <a:pt x="570" y="94"/>
                </a:lnTo>
                <a:lnTo>
                  <a:pt x="570" y="94"/>
                </a:lnTo>
                <a:lnTo>
                  <a:pt x="564" y="93"/>
                </a:lnTo>
                <a:lnTo>
                  <a:pt x="556" y="91"/>
                </a:lnTo>
                <a:lnTo>
                  <a:pt x="556" y="91"/>
                </a:lnTo>
                <a:close/>
                <a:moveTo>
                  <a:pt x="627" y="99"/>
                </a:moveTo>
                <a:lnTo>
                  <a:pt x="627" y="99"/>
                </a:lnTo>
                <a:lnTo>
                  <a:pt x="628" y="99"/>
                </a:lnTo>
                <a:lnTo>
                  <a:pt x="631" y="99"/>
                </a:lnTo>
                <a:lnTo>
                  <a:pt x="631" y="99"/>
                </a:lnTo>
                <a:lnTo>
                  <a:pt x="630" y="96"/>
                </a:lnTo>
                <a:lnTo>
                  <a:pt x="628" y="91"/>
                </a:lnTo>
                <a:lnTo>
                  <a:pt x="628" y="91"/>
                </a:lnTo>
                <a:lnTo>
                  <a:pt x="627" y="96"/>
                </a:lnTo>
                <a:lnTo>
                  <a:pt x="627" y="99"/>
                </a:lnTo>
                <a:lnTo>
                  <a:pt x="627" y="99"/>
                </a:lnTo>
                <a:close/>
                <a:moveTo>
                  <a:pt x="675" y="97"/>
                </a:moveTo>
                <a:lnTo>
                  <a:pt x="675" y="97"/>
                </a:lnTo>
                <a:lnTo>
                  <a:pt x="674" y="93"/>
                </a:lnTo>
                <a:lnTo>
                  <a:pt x="672" y="91"/>
                </a:lnTo>
                <a:lnTo>
                  <a:pt x="672" y="91"/>
                </a:lnTo>
                <a:lnTo>
                  <a:pt x="672" y="94"/>
                </a:lnTo>
                <a:lnTo>
                  <a:pt x="675" y="97"/>
                </a:lnTo>
                <a:lnTo>
                  <a:pt x="675" y="97"/>
                </a:lnTo>
                <a:close/>
                <a:moveTo>
                  <a:pt x="259" y="99"/>
                </a:moveTo>
                <a:lnTo>
                  <a:pt x="259" y="99"/>
                </a:lnTo>
                <a:lnTo>
                  <a:pt x="265" y="97"/>
                </a:lnTo>
                <a:lnTo>
                  <a:pt x="270" y="97"/>
                </a:lnTo>
                <a:lnTo>
                  <a:pt x="279" y="100"/>
                </a:lnTo>
                <a:lnTo>
                  <a:pt x="279" y="100"/>
                </a:lnTo>
                <a:lnTo>
                  <a:pt x="284" y="97"/>
                </a:lnTo>
                <a:lnTo>
                  <a:pt x="287" y="93"/>
                </a:lnTo>
                <a:lnTo>
                  <a:pt x="287" y="93"/>
                </a:lnTo>
                <a:lnTo>
                  <a:pt x="271" y="94"/>
                </a:lnTo>
                <a:lnTo>
                  <a:pt x="265" y="96"/>
                </a:lnTo>
                <a:lnTo>
                  <a:pt x="259" y="99"/>
                </a:lnTo>
                <a:lnTo>
                  <a:pt x="259" y="99"/>
                </a:lnTo>
                <a:close/>
                <a:moveTo>
                  <a:pt x="497" y="96"/>
                </a:moveTo>
                <a:lnTo>
                  <a:pt x="497" y="96"/>
                </a:lnTo>
                <a:lnTo>
                  <a:pt x="511" y="99"/>
                </a:lnTo>
                <a:lnTo>
                  <a:pt x="521" y="103"/>
                </a:lnTo>
                <a:lnTo>
                  <a:pt x="521" y="103"/>
                </a:lnTo>
                <a:lnTo>
                  <a:pt x="523" y="99"/>
                </a:lnTo>
                <a:lnTo>
                  <a:pt x="523" y="99"/>
                </a:lnTo>
                <a:lnTo>
                  <a:pt x="512" y="96"/>
                </a:lnTo>
                <a:lnTo>
                  <a:pt x="499" y="93"/>
                </a:lnTo>
                <a:lnTo>
                  <a:pt x="499" y="93"/>
                </a:lnTo>
                <a:lnTo>
                  <a:pt x="499" y="94"/>
                </a:lnTo>
                <a:lnTo>
                  <a:pt x="497" y="96"/>
                </a:lnTo>
                <a:lnTo>
                  <a:pt x="497" y="96"/>
                </a:lnTo>
                <a:close/>
                <a:moveTo>
                  <a:pt x="660" y="106"/>
                </a:moveTo>
                <a:lnTo>
                  <a:pt x="660" y="106"/>
                </a:lnTo>
                <a:lnTo>
                  <a:pt x="660" y="102"/>
                </a:lnTo>
                <a:lnTo>
                  <a:pt x="660" y="97"/>
                </a:lnTo>
                <a:lnTo>
                  <a:pt x="660" y="97"/>
                </a:lnTo>
                <a:lnTo>
                  <a:pt x="656" y="94"/>
                </a:lnTo>
                <a:lnTo>
                  <a:pt x="649" y="93"/>
                </a:lnTo>
                <a:lnTo>
                  <a:pt x="649" y="93"/>
                </a:lnTo>
                <a:lnTo>
                  <a:pt x="653" y="102"/>
                </a:lnTo>
                <a:lnTo>
                  <a:pt x="656" y="105"/>
                </a:lnTo>
                <a:lnTo>
                  <a:pt x="660" y="106"/>
                </a:lnTo>
                <a:lnTo>
                  <a:pt x="660" y="106"/>
                </a:lnTo>
                <a:close/>
                <a:moveTo>
                  <a:pt x="67" y="106"/>
                </a:moveTo>
                <a:lnTo>
                  <a:pt x="67" y="106"/>
                </a:lnTo>
                <a:lnTo>
                  <a:pt x="70" y="103"/>
                </a:lnTo>
                <a:lnTo>
                  <a:pt x="73" y="100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0" y="100"/>
                </a:lnTo>
                <a:lnTo>
                  <a:pt x="69" y="103"/>
                </a:lnTo>
                <a:lnTo>
                  <a:pt x="67" y="106"/>
                </a:lnTo>
                <a:lnTo>
                  <a:pt x="67" y="106"/>
                </a:lnTo>
                <a:close/>
                <a:moveTo>
                  <a:pt x="332" y="96"/>
                </a:moveTo>
                <a:lnTo>
                  <a:pt x="332" y="96"/>
                </a:lnTo>
                <a:lnTo>
                  <a:pt x="335" y="94"/>
                </a:lnTo>
                <a:lnTo>
                  <a:pt x="338" y="94"/>
                </a:lnTo>
                <a:lnTo>
                  <a:pt x="338" y="93"/>
                </a:lnTo>
                <a:lnTo>
                  <a:pt x="338" y="93"/>
                </a:lnTo>
                <a:lnTo>
                  <a:pt x="335" y="94"/>
                </a:lnTo>
                <a:lnTo>
                  <a:pt x="332" y="94"/>
                </a:lnTo>
                <a:lnTo>
                  <a:pt x="332" y="96"/>
                </a:lnTo>
                <a:lnTo>
                  <a:pt x="332" y="96"/>
                </a:lnTo>
                <a:close/>
                <a:moveTo>
                  <a:pt x="177" y="99"/>
                </a:moveTo>
                <a:lnTo>
                  <a:pt x="177" y="99"/>
                </a:lnTo>
                <a:lnTo>
                  <a:pt x="178" y="100"/>
                </a:lnTo>
                <a:lnTo>
                  <a:pt x="180" y="102"/>
                </a:lnTo>
                <a:lnTo>
                  <a:pt x="183" y="102"/>
                </a:lnTo>
                <a:lnTo>
                  <a:pt x="189" y="102"/>
                </a:lnTo>
                <a:lnTo>
                  <a:pt x="195" y="102"/>
                </a:lnTo>
                <a:lnTo>
                  <a:pt x="195" y="102"/>
                </a:lnTo>
                <a:lnTo>
                  <a:pt x="198" y="99"/>
                </a:lnTo>
                <a:lnTo>
                  <a:pt x="203" y="94"/>
                </a:lnTo>
                <a:lnTo>
                  <a:pt x="203" y="94"/>
                </a:lnTo>
                <a:lnTo>
                  <a:pt x="191" y="96"/>
                </a:lnTo>
                <a:lnTo>
                  <a:pt x="177" y="99"/>
                </a:lnTo>
                <a:lnTo>
                  <a:pt x="177" y="99"/>
                </a:lnTo>
                <a:close/>
                <a:moveTo>
                  <a:pt x="206" y="99"/>
                </a:moveTo>
                <a:lnTo>
                  <a:pt x="206" y="99"/>
                </a:lnTo>
                <a:lnTo>
                  <a:pt x="216" y="99"/>
                </a:lnTo>
                <a:lnTo>
                  <a:pt x="223" y="97"/>
                </a:lnTo>
                <a:lnTo>
                  <a:pt x="227" y="96"/>
                </a:lnTo>
                <a:lnTo>
                  <a:pt x="227" y="96"/>
                </a:lnTo>
                <a:lnTo>
                  <a:pt x="221" y="94"/>
                </a:lnTo>
                <a:lnTo>
                  <a:pt x="215" y="94"/>
                </a:lnTo>
                <a:lnTo>
                  <a:pt x="210" y="96"/>
                </a:lnTo>
                <a:lnTo>
                  <a:pt x="206" y="99"/>
                </a:lnTo>
                <a:lnTo>
                  <a:pt x="206" y="99"/>
                </a:lnTo>
                <a:close/>
                <a:moveTo>
                  <a:pt x="354" y="102"/>
                </a:moveTo>
                <a:lnTo>
                  <a:pt x="354" y="102"/>
                </a:lnTo>
                <a:lnTo>
                  <a:pt x="357" y="102"/>
                </a:lnTo>
                <a:lnTo>
                  <a:pt x="360" y="103"/>
                </a:lnTo>
                <a:lnTo>
                  <a:pt x="360" y="103"/>
                </a:lnTo>
                <a:lnTo>
                  <a:pt x="361" y="99"/>
                </a:lnTo>
                <a:lnTo>
                  <a:pt x="363" y="96"/>
                </a:lnTo>
                <a:lnTo>
                  <a:pt x="363" y="96"/>
                </a:lnTo>
                <a:lnTo>
                  <a:pt x="358" y="94"/>
                </a:lnTo>
                <a:lnTo>
                  <a:pt x="357" y="96"/>
                </a:lnTo>
                <a:lnTo>
                  <a:pt x="354" y="99"/>
                </a:lnTo>
                <a:lnTo>
                  <a:pt x="354" y="102"/>
                </a:lnTo>
                <a:lnTo>
                  <a:pt x="354" y="102"/>
                </a:lnTo>
                <a:close/>
                <a:moveTo>
                  <a:pt x="578" y="106"/>
                </a:moveTo>
                <a:lnTo>
                  <a:pt x="578" y="106"/>
                </a:lnTo>
                <a:lnTo>
                  <a:pt x="578" y="100"/>
                </a:lnTo>
                <a:lnTo>
                  <a:pt x="575" y="96"/>
                </a:lnTo>
                <a:lnTo>
                  <a:pt x="575" y="96"/>
                </a:lnTo>
                <a:lnTo>
                  <a:pt x="576" y="100"/>
                </a:lnTo>
                <a:lnTo>
                  <a:pt x="578" y="106"/>
                </a:lnTo>
                <a:lnTo>
                  <a:pt x="578" y="106"/>
                </a:lnTo>
                <a:close/>
                <a:moveTo>
                  <a:pt x="489" y="100"/>
                </a:moveTo>
                <a:lnTo>
                  <a:pt x="489" y="100"/>
                </a:lnTo>
                <a:lnTo>
                  <a:pt x="488" y="99"/>
                </a:lnTo>
                <a:lnTo>
                  <a:pt x="483" y="97"/>
                </a:lnTo>
                <a:lnTo>
                  <a:pt x="479" y="96"/>
                </a:lnTo>
                <a:lnTo>
                  <a:pt x="474" y="97"/>
                </a:lnTo>
                <a:lnTo>
                  <a:pt x="474" y="97"/>
                </a:lnTo>
                <a:lnTo>
                  <a:pt x="482" y="99"/>
                </a:lnTo>
                <a:lnTo>
                  <a:pt x="485" y="100"/>
                </a:lnTo>
                <a:lnTo>
                  <a:pt x="489" y="100"/>
                </a:lnTo>
                <a:lnTo>
                  <a:pt x="489" y="100"/>
                </a:lnTo>
                <a:close/>
                <a:moveTo>
                  <a:pt x="79" y="105"/>
                </a:moveTo>
                <a:lnTo>
                  <a:pt x="79" y="105"/>
                </a:lnTo>
                <a:lnTo>
                  <a:pt x="84" y="105"/>
                </a:lnTo>
                <a:lnTo>
                  <a:pt x="85" y="102"/>
                </a:lnTo>
                <a:lnTo>
                  <a:pt x="88" y="97"/>
                </a:lnTo>
                <a:lnTo>
                  <a:pt x="88" y="97"/>
                </a:lnTo>
                <a:lnTo>
                  <a:pt x="85" y="99"/>
                </a:lnTo>
                <a:lnTo>
                  <a:pt x="82" y="100"/>
                </a:lnTo>
                <a:lnTo>
                  <a:pt x="79" y="102"/>
                </a:lnTo>
                <a:lnTo>
                  <a:pt x="79" y="105"/>
                </a:lnTo>
                <a:lnTo>
                  <a:pt x="79" y="105"/>
                </a:lnTo>
                <a:close/>
                <a:moveTo>
                  <a:pt x="285" y="103"/>
                </a:moveTo>
                <a:lnTo>
                  <a:pt x="285" y="103"/>
                </a:lnTo>
                <a:lnTo>
                  <a:pt x="288" y="102"/>
                </a:lnTo>
                <a:lnTo>
                  <a:pt x="291" y="100"/>
                </a:lnTo>
                <a:lnTo>
                  <a:pt x="294" y="99"/>
                </a:lnTo>
                <a:lnTo>
                  <a:pt x="296" y="97"/>
                </a:lnTo>
                <a:lnTo>
                  <a:pt x="296" y="97"/>
                </a:lnTo>
                <a:lnTo>
                  <a:pt x="290" y="99"/>
                </a:lnTo>
                <a:lnTo>
                  <a:pt x="285" y="103"/>
                </a:lnTo>
                <a:lnTo>
                  <a:pt x="285" y="103"/>
                </a:lnTo>
                <a:close/>
                <a:moveTo>
                  <a:pt x="582" y="102"/>
                </a:moveTo>
                <a:lnTo>
                  <a:pt x="582" y="102"/>
                </a:lnTo>
                <a:lnTo>
                  <a:pt x="584" y="100"/>
                </a:lnTo>
                <a:lnTo>
                  <a:pt x="585" y="97"/>
                </a:lnTo>
                <a:lnTo>
                  <a:pt x="585" y="97"/>
                </a:lnTo>
                <a:lnTo>
                  <a:pt x="582" y="97"/>
                </a:lnTo>
                <a:lnTo>
                  <a:pt x="582" y="97"/>
                </a:lnTo>
                <a:lnTo>
                  <a:pt x="582" y="102"/>
                </a:lnTo>
                <a:lnTo>
                  <a:pt x="582" y="102"/>
                </a:lnTo>
                <a:close/>
                <a:moveTo>
                  <a:pt x="341" y="99"/>
                </a:moveTo>
                <a:lnTo>
                  <a:pt x="341" y="99"/>
                </a:lnTo>
                <a:lnTo>
                  <a:pt x="343" y="100"/>
                </a:lnTo>
                <a:lnTo>
                  <a:pt x="345" y="100"/>
                </a:lnTo>
                <a:lnTo>
                  <a:pt x="348" y="99"/>
                </a:lnTo>
                <a:lnTo>
                  <a:pt x="348" y="97"/>
                </a:lnTo>
                <a:lnTo>
                  <a:pt x="348" y="97"/>
                </a:lnTo>
                <a:lnTo>
                  <a:pt x="345" y="97"/>
                </a:lnTo>
                <a:lnTo>
                  <a:pt x="341" y="99"/>
                </a:lnTo>
                <a:lnTo>
                  <a:pt x="341" y="99"/>
                </a:lnTo>
                <a:close/>
                <a:moveTo>
                  <a:pt x="584" y="112"/>
                </a:moveTo>
                <a:lnTo>
                  <a:pt x="584" y="112"/>
                </a:lnTo>
                <a:lnTo>
                  <a:pt x="598" y="114"/>
                </a:lnTo>
                <a:lnTo>
                  <a:pt x="611" y="114"/>
                </a:lnTo>
                <a:lnTo>
                  <a:pt x="611" y="114"/>
                </a:lnTo>
                <a:lnTo>
                  <a:pt x="613" y="109"/>
                </a:lnTo>
                <a:lnTo>
                  <a:pt x="613" y="105"/>
                </a:lnTo>
                <a:lnTo>
                  <a:pt x="613" y="105"/>
                </a:lnTo>
                <a:lnTo>
                  <a:pt x="602" y="102"/>
                </a:lnTo>
                <a:lnTo>
                  <a:pt x="592" y="99"/>
                </a:lnTo>
                <a:lnTo>
                  <a:pt x="592" y="99"/>
                </a:lnTo>
                <a:lnTo>
                  <a:pt x="587" y="105"/>
                </a:lnTo>
                <a:lnTo>
                  <a:pt x="585" y="109"/>
                </a:lnTo>
                <a:lnTo>
                  <a:pt x="584" y="112"/>
                </a:lnTo>
                <a:lnTo>
                  <a:pt x="584" y="112"/>
                </a:lnTo>
                <a:close/>
                <a:moveTo>
                  <a:pt x="744" y="116"/>
                </a:moveTo>
                <a:lnTo>
                  <a:pt x="744" y="116"/>
                </a:lnTo>
                <a:lnTo>
                  <a:pt x="739" y="106"/>
                </a:lnTo>
                <a:lnTo>
                  <a:pt x="735" y="99"/>
                </a:lnTo>
                <a:lnTo>
                  <a:pt x="735" y="99"/>
                </a:lnTo>
                <a:lnTo>
                  <a:pt x="739" y="108"/>
                </a:lnTo>
                <a:lnTo>
                  <a:pt x="744" y="116"/>
                </a:lnTo>
                <a:lnTo>
                  <a:pt x="744" y="116"/>
                </a:lnTo>
                <a:close/>
                <a:moveTo>
                  <a:pt x="244" y="99"/>
                </a:moveTo>
                <a:lnTo>
                  <a:pt x="244" y="99"/>
                </a:lnTo>
                <a:lnTo>
                  <a:pt x="245" y="102"/>
                </a:lnTo>
                <a:lnTo>
                  <a:pt x="247" y="102"/>
                </a:lnTo>
                <a:lnTo>
                  <a:pt x="252" y="99"/>
                </a:lnTo>
                <a:lnTo>
                  <a:pt x="252" y="99"/>
                </a:lnTo>
                <a:lnTo>
                  <a:pt x="250" y="99"/>
                </a:lnTo>
                <a:lnTo>
                  <a:pt x="248" y="99"/>
                </a:lnTo>
                <a:lnTo>
                  <a:pt x="244" y="99"/>
                </a:lnTo>
                <a:lnTo>
                  <a:pt x="244" y="99"/>
                </a:lnTo>
                <a:close/>
                <a:moveTo>
                  <a:pt x="165" y="100"/>
                </a:moveTo>
                <a:lnTo>
                  <a:pt x="165" y="100"/>
                </a:lnTo>
                <a:lnTo>
                  <a:pt x="166" y="102"/>
                </a:lnTo>
                <a:lnTo>
                  <a:pt x="166" y="105"/>
                </a:lnTo>
                <a:lnTo>
                  <a:pt x="166" y="105"/>
                </a:lnTo>
                <a:lnTo>
                  <a:pt x="171" y="105"/>
                </a:lnTo>
                <a:lnTo>
                  <a:pt x="174" y="103"/>
                </a:lnTo>
                <a:lnTo>
                  <a:pt x="174" y="103"/>
                </a:lnTo>
                <a:lnTo>
                  <a:pt x="172" y="102"/>
                </a:lnTo>
                <a:lnTo>
                  <a:pt x="172" y="99"/>
                </a:lnTo>
                <a:lnTo>
                  <a:pt x="172" y="99"/>
                </a:lnTo>
                <a:lnTo>
                  <a:pt x="165" y="100"/>
                </a:lnTo>
                <a:lnTo>
                  <a:pt x="165" y="100"/>
                </a:lnTo>
                <a:close/>
                <a:moveTo>
                  <a:pt x="319" y="102"/>
                </a:moveTo>
                <a:lnTo>
                  <a:pt x="319" y="102"/>
                </a:lnTo>
                <a:lnTo>
                  <a:pt x="320" y="105"/>
                </a:lnTo>
                <a:lnTo>
                  <a:pt x="323" y="106"/>
                </a:lnTo>
                <a:lnTo>
                  <a:pt x="331" y="108"/>
                </a:lnTo>
                <a:lnTo>
                  <a:pt x="338" y="106"/>
                </a:lnTo>
                <a:lnTo>
                  <a:pt x="341" y="106"/>
                </a:lnTo>
                <a:lnTo>
                  <a:pt x="345" y="103"/>
                </a:lnTo>
                <a:lnTo>
                  <a:pt x="345" y="103"/>
                </a:lnTo>
                <a:lnTo>
                  <a:pt x="331" y="100"/>
                </a:lnTo>
                <a:lnTo>
                  <a:pt x="325" y="100"/>
                </a:lnTo>
                <a:lnTo>
                  <a:pt x="319" y="102"/>
                </a:lnTo>
                <a:lnTo>
                  <a:pt x="319" y="102"/>
                </a:lnTo>
                <a:close/>
                <a:moveTo>
                  <a:pt x="143" y="103"/>
                </a:moveTo>
                <a:lnTo>
                  <a:pt x="143" y="103"/>
                </a:lnTo>
                <a:lnTo>
                  <a:pt x="145" y="105"/>
                </a:lnTo>
                <a:lnTo>
                  <a:pt x="146" y="106"/>
                </a:lnTo>
                <a:lnTo>
                  <a:pt x="149" y="106"/>
                </a:lnTo>
                <a:lnTo>
                  <a:pt x="154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3"/>
                </a:lnTo>
                <a:lnTo>
                  <a:pt x="157" y="102"/>
                </a:lnTo>
                <a:lnTo>
                  <a:pt x="154" y="102"/>
                </a:lnTo>
                <a:lnTo>
                  <a:pt x="143" y="103"/>
                </a:lnTo>
                <a:lnTo>
                  <a:pt x="143" y="103"/>
                </a:lnTo>
                <a:close/>
                <a:moveTo>
                  <a:pt x="527" y="102"/>
                </a:moveTo>
                <a:lnTo>
                  <a:pt x="527" y="102"/>
                </a:lnTo>
                <a:lnTo>
                  <a:pt x="527" y="105"/>
                </a:lnTo>
                <a:lnTo>
                  <a:pt x="527" y="105"/>
                </a:lnTo>
                <a:lnTo>
                  <a:pt x="532" y="105"/>
                </a:lnTo>
                <a:lnTo>
                  <a:pt x="532" y="105"/>
                </a:lnTo>
                <a:lnTo>
                  <a:pt x="532" y="102"/>
                </a:lnTo>
                <a:lnTo>
                  <a:pt x="531" y="102"/>
                </a:lnTo>
                <a:lnTo>
                  <a:pt x="527" y="102"/>
                </a:lnTo>
                <a:lnTo>
                  <a:pt x="527" y="102"/>
                </a:lnTo>
                <a:close/>
                <a:moveTo>
                  <a:pt x="421" y="108"/>
                </a:moveTo>
                <a:lnTo>
                  <a:pt x="421" y="108"/>
                </a:lnTo>
                <a:lnTo>
                  <a:pt x="427" y="108"/>
                </a:lnTo>
                <a:lnTo>
                  <a:pt x="430" y="106"/>
                </a:lnTo>
                <a:lnTo>
                  <a:pt x="431" y="105"/>
                </a:lnTo>
                <a:lnTo>
                  <a:pt x="431" y="105"/>
                </a:lnTo>
                <a:lnTo>
                  <a:pt x="422" y="103"/>
                </a:lnTo>
                <a:lnTo>
                  <a:pt x="422" y="103"/>
                </a:lnTo>
                <a:lnTo>
                  <a:pt x="421" y="106"/>
                </a:lnTo>
                <a:lnTo>
                  <a:pt x="421" y="108"/>
                </a:lnTo>
                <a:lnTo>
                  <a:pt x="421" y="108"/>
                </a:lnTo>
                <a:close/>
                <a:moveTo>
                  <a:pt x="221" y="111"/>
                </a:moveTo>
                <a:lnTo>
                  <a:pt x="221" y="111"/>
                </a:lnTo>
                <a:lnTo>
                  <a:pt x="232" y="109"/>
                </a:lnTo>
                <a:lnTo>
                  <a:pt x="242" y="109"/>
                </a:lnTo>
                <a:lnTo>
                  <a:pt x="242" y="109"/>
                </a:lnTo>
                <a:lnTo>
                  <a:pt x="242" y="108"/>
                </a:lnTo>
                <a:lnTo>
                  <a:pt x="242" y="106"/>
                </a:lnTo>
                <a:lnTo>
                  <a:pt x="242" y="106"/>
                </a:lnTo>
                <a:lnTo>
                  <a:pt x="236" y="105"/>
                </a:lnTo>
                <a:lnTo>
                  <a:pt x="229" y="105"/>
                </a:lnTo>
                <a:lnTo>
                  <a:pt x="224" y="106"/>
                </a:lnTo>
                <a:lnTo>
                  <a:pt x="223" y="109"/>
                </a:lnTo>
                <a:lnTo>
                  <a:pt x="221" y="111"/>
                </a:lnTo>
                <a:lnTo>
                  <a:pt x="221" y="111"/>
                </a:lnTo>
                <a:close/>
                <a:moveTo>
                  <a:pt x="404" y="105"/>
                </a:moveTo>
                <a:lnTo>
                  <a:pt x="404" y="105"/>
                </a:lnTo>
                <a:lnTo>
                  <a:pt x="402" y="106"/>
                </a:lnTo>
                <a:lnTo>
                  <a:pt x="402" y="106"/>
                </a:lnTo>
                <a:lnTo>
                  <a:pt x="404" y="109"/>
                </a:lnTo>
                <a:lnTo>
                  <a:pt x="404" y="109"/>
                </a:lnTo>
                <a:lnTo>
                  <a:pt x="409" y="111"/>
                </a:lnTo>
                <a:lnTo>
                  <a:pt x="415" y="109"/>
                </a:lnTo>
                <a:lnTo>
                  <a:pt x="415" y="109"/>
                </a:lnTo>
                <a:lnTo>
                  <a:pt x="416" y="105"/>
                </a:lnTo>
                <a:lnTo>
                  <a:pt x="416" y="105"/>
                </a:lnTo>
                <a:lnTo>
                  <a:pt x="404" y="105"/>
                </a:lnTo>
                <a:lnTo>
                  <a:pt x="404" y="105"/>
                </a:lnTo>
                <a:close/>
                <a:moveTo>
                  <a:pt x="448" y="106"/>
                </a:moveTo>
                <a:lnTo>
                  <a:pt x="448" y="106"/>
                </a:lnTo>
                <a:lnTo>
                  <a:pt x="450" y="111"/>
                </a:lnTo>
                <a:lnTo>
                  <a:pt x="450" y="114"/>
                </a:lnTo>
                <a:lnTo>
                  <a:pt x="450" y="114"/>
                </a:lnTo>
                <a:lnTo>
                  <a:pt x="456" y="114"/>
                </a:lnTo>
                <a:lnTo>
                  <a:pt x="462" y="114"/>
                </a:lnTo>
                <a:lnTo>
                  <a:pt x="462" y="114"/>
                </a:lnTo>
                <a:lnTo>
                  <a:pt x="462" y="109"/>
                </a:lnTo>
                <a:lnTo>
                  <a:pt x="460" y="105"/>
                </a:lnTo>
                <a:lnTo>
                  <a:pt x="460" y="105"/>
                </a:lnTo>
                <a:lnTo>
                  <a:pt x="454" y="105"/>
                </a:lnTo>
                <a:lnTo>
                  <a:pt x="448" y="106"/>
                </a:lnTo>
                <a:lnTo>
                  <a:pt x="448" y="106"/>
                </a:lnTo>
                <a:close/>
                <a:moveTo>
                  <a:pt x="470" y="116"/>
                </a:moveTo>
                <a:lnTo>
                  <a:pt x="470" y="116"/>
                </a:lnTo>
                <a:lnTo>
                  <a:pt x="477" y="116"/>
                </a:lnTo>
                <a:lnTo>
                  <a:pt x="486" y="117"/>
                </a:lnTo>
                <a:lnTo>
                  <a:pt x="486" y="117"/>
                </a:lnTo>
                <a:lnTo>
                  <a:pt x="488" y="114"/>
                </a:lnTo>
                <a:lnTo>
                  <a:pt x="489" y="111"/>
                </a:lnTo>
                <a:lnTo>
                  <a:pt x="489" y="106"/>
                </a:lnTo>
                <a:lnTo>
                  <a:pt x="489" y="106"/>
                </a:lnTo>
                <a:lnTo>
                  <a:pt x="483" y="105"/>
                </a:lnTo>
                <a:lnTo>
                  <a:pt x="476" y="105"/>
                </a:lnTo>
                <a:lnTo>
                  <a:pt x="473" y="106"/>
                </a:lnTo>
                <a:lnTo>
                  <a:pt x="471" y="108"/>
                </a:lnTo>
                <a:lnTo>
                  <a:pt x="470" y="111"/>
                </a:lnTo>
                <a:lnTo>
                  <a:pt x="470" y="116"/>
                </a:lnTo>
                <a:lnTo>
                  <a:pt x="470" y="116"/>
                </a:lnTo>
                <a:close/>
                <a:moveTo>
                  <a:pt x="634" y="109"/>
                </a:moveTo>
                <a:lnTo>
                  <a:pt x="634" y="109"/>
                </a:lnTo>
                <a:lnTo>
                  <a:pt x="634" y="108"/>
                </a:lnTo>
                <a:lnTo>
                  <a:pt x="633" y="106"/>
                </a:lnTo>
                <a:lnTo>
                  <a:pt x="628" y="105"/>
                </a:lnTo>
                <a:lnTo>
                  <a:pt x="628" y="105"/>
                </a:lnTo>
                <a:lnTo>
                  <a:pt x="630" y="106"/>
                </a:lnTo>
                <a:lnTo>
                  <a:pt x="631" y="108"/>
                </a:lnTo>
                <a:lnTo>
                  <a:pt x="634" y="109"/>
                </a:lnTo>
                <a:lnTo>
                  <a:pt x="634" y="109"/>
                </a:lnTo>
                <a:close/>
                <a:moveTo>
                  <a:pt x="194" y="114"/>
                </a:moveTo>
                <a:lnTo>
                  <a:pt x="194" y="114"/>
                </a:lnTo>
                <a:lnTo>
                  <a:pt x="207" y="112"/>
                </a:lnTo>
                <a:lnTo>
                  <a:pt x="213" y="111"/>
                </a:lnTo>
                <a:lnTo>
                  <a:pt x="215" y="109"/>
                </a:lnTo>
                <a:lnTo>
                  <a:pt x="215" y="106"/>
                </a:lnTo>
                <a:lnTo>
                  <a:pt x="215" y="106"/>
                </a:lnTo>
                <a:lnTo>
                  <a:pt x="209" y="106"/>
                </a:lnTo>
                <a:lnTo>
                  <a:pt x="203" y="106"/>
                </a:lnTo>
                <a:lnTo>
                  <a:pt x="197" y="109"/>
                </a:lnTo>
                <a:lnTo>
                  <a:pt x="195" y="111"/>
                </a:lnTo>
                <a:lnTo>
                  <a:pt x="194" y="114"/>
                </a:lnTo>
                <a:lnTo>
                  <a:pt x="194" y="114"/>
                </a:lnTo>
                <a:close/>
                <a:moveTo>
                  <a:pt x="392" y="106"/>
                </a:moveTo>
                <a:lnTo>
                  <a:pt x="392" y="106"/>
                </a:lnTo>
                <a:lnTo>
                  <a:pt x="387" y="106"/>
                </a:lnTo>
                <a:lnTo>
                  <a:pt x="386" y="106"/>
                </a:lnTo>
                <a:lnTo>
                  <a:pt x="384" y="106"/>
                </a:lnTo>
                <a:lnTo>
                  <a:pt x="384" y="106"/>
                </a:lnTo>
                <a:lnTo>
                  <a:pt x="389" y="108"/>
                </a:lnTo>
                <a:lnTo>
                  <a:pt x="392" y="108"/>
                </a:lnTo>
                <a:lnTo>
                  <a:pt x="392" y="106"/>
                </a:lnTo>
                <a:lnTo>
                  <a:pt x="392" y="106"/>
                </a:lnTo>
                <a:close/>
                <a:moveTo>
                  <a:pt x="81" y="120"/>
                </a:moveTo>
                <a:lnTo>
                  <a:pt x="81" y="120"/>
                </a:lnTo>
                <a:lnTo>
                  <a:pt x="87" y="119"/>
                </a:lnTo>
                <a:lnTo>
                  <a:pt x="91" y="116"/>
                </a:lnTo>
                <a:lnTo>
                  <a:pt x="96" y="112"/>
                </a:lnTo>
                <a:lnTo>
                  <a:pt x="98" y="111"/>
                </a:lnTo>
                <a:lnTo>
                  <a:pt x="98" y="108"/>
                </a:lnTo>
                <a:lnTo>
                  <a:pt x="98" y="108"/>
                </a:lnTo>
                <a:lnTo>
                  <a:pt x="91" y="109"/>
                </a:lnTo>
                <a:lnTo>
                  <a:pt x="85" y="111"/>
                </a:lnTo>
                <a:lnTo>
                  <a:pt x="81" y="114"/>
                </a:lnTo>
                <a:lnTo>
                  <a:pt x="81" y="117"/>
                </a:lnTo>
                <a:lnTo>
                  <a:pt x="81" y="120"/>
                </a:lnTo>
                <a:lnTo>
                  <a:pt x="81" y="120"/>
                </a:lnTo>
                <a:close/>
                <a:moveTo>
                  <a:pt x="294" y="108"/>
                </a:moveTo>
                <a:lnTo>
                  <a:pt x="294" y="108"/>
                </a:lnTo>
                <a:lnTo>
                  <a:pt x="294" y="109"/>
                </a:lnTo>
                <a:lnTo>
                  <a:pt x="296" y="111"/>
                </a:lnTo>
                <a:lnTo>
                  <a:pt x="297" y="109"/>
                </a:lnTo>
                <a:lnTo>
                  <a:pt x="299" y="108"/>
                </a:lnTo>
                <a:lnTo>
                  <a:pt x="299" y="108"/>
                </a:lnTo>
                <a:lnTo>
                  <a:pt x="296" y="108"/>
                </a:lnTo>
                <a:lnTo>
                  <a:pt x="294" y="108"/>
                </a:lnTo>
                <a:lnTo>
                  <a:pt x="294" y="108"/>
                </a:lnTo>
                <a:close/>
                <a:moveTo>
                  <a:pt x="520" y="111"/>
                </a:moveTo>
                <a:lnTo>
                  <a:pt x="520" y="111"/>
                </a:lnTo>
                <a:lnTo>
                  <a:pt x="514" y="108"/>
                </a:lnTo>
                <a:lnTo>
                  <a:pt x="509" y="108"/>
                </a:lnTo>
                <a:lnTo>
                  <a:pt x="506" y="108"/>
                </a:lnTo>
                <a:lnTo>
                  <a:pt x="506" y="108"/>
                </a:lnTo>
                <a:lnTo>
                  <a:pt x="512" y="109"/>
                </a:lnTo>
                <a:lnTo>
                  <a:pt x="520" y="111"/>
                </a:lnTo>
                <a:lnTo>
                  <a:pt x="520" y="111"/>
                </a:lnTo>
                <a:close/>
                <a:moveTo>
                  <a:pt x="639" y="108"/>
                </a:moveTo>
                <a:lnTo>
                  <a:pt x="639" y="108"/>
                </a:lnTo>
                <a:lnTo>
                  <a:pt x="640" y="111"/>
                </a:lnTo>
                <a:lnTo>
                  <a:pt x="640" y="112"/>
                </a:lnTo>
                <a:lnTo>
                  <a:pt x="640" y="112"/>
                </a:lnTo>
                <a:lnTo>
                  <a:pt x="649" y="112"/>
                </a:lnTo>
                <a:lnTo>
                  <a:pt x="649" y="112"/>
                </a:lnTo>
                <a:lnTo>
                  <a:pt x="649" y="111"/>
                </a:lnTo>
                <a:lnTo>
                  <a:pt x="649" y="109"/>
                </a:lnTo>
                <a:lnTo>
                  <a:pt x="646" y="108"/>
                </a:lnTo>
                <a:lnTo>
                  <a:pt x="639" y="108"/>
                </a:lnTo>
                <a:lnTo>
                  <a:pt x="639" y="108"/>
                </a:lnTo>
                <a:close/>
                <a:moveTo>
                  <a:pt x="364" y="108"/>
                </a:moveTo>
                <a:lnTo>
                  <a:pt x="364" y="108"/>
                </a:lnTo>
                <a:lnTo>
                  <a:pt x="361" y="117"/>
                </a:lnTo>
                <a:lnTo>
                  <a:pt x="361" y="117"/>
                </a:lnTo>
                <a:lnTo>
                  <a:pt x="373" y="117"/>
                </a:lnTo>
                <a:lnTo>
                  <a:pt x="373" y="117"/>
                </a:lnTo>
                <a:lnTo>
                  <a:pt x="383" y="116"/>
                </a:lnTo>
                <a:lnTo>
                  <a:pt x="387" y="114"/>
                </a:lnTo>
                <a:lnTo>
                  <a:pt x="390" y="112"/>
                </a:lnTo>
                <a:lnTo>
                  <a:pt x="390" y="112"/>
                </a:lnTo>
                <a:lnTo>
                  <a:pt x="377" y="109"/>
                </a:lnTo>
                <a:lnTo>
                  <a:pt x="364" y="108"/>
                </a:lnTo>
                <a:lnTo>
                  <a:pt x="364" y="108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9" y="137"/>
                </a:lnTo>
                <a:lnTo>
                  <a:pt x="67" y="129"/>
                </a:lnTo>
                <a:lnTo>
                  <a:pt x="78" y="111"/>
                </a:lnTo>
                <a:lnTo>
                  <a:pt x="78" y="111"/>
                </a:lnTo>
                <a:lnTo>
                  <a:pt x="75" y="109"/>
                </a:lnTo>
                <a:lnTo>
                  <a:pt x="75" y="109"/>
                </a:lnTo>
                <a:lnTo>
                  <a:pt x="72" y="108"/>
                </a:lnTo>
                <a:lnTo>
                  <a:pt x="72" y="108"/>
                </a:lnTo>
                <a:lnTo>
                  <a:pt x="65" y="114"/>
                </a:lnTo>
                <a:lnTo>
                  <a:pt x="59" y="122"/>
                </a:lnTo>
                <a:lnTo>
                  <a:pt x="55" y="132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102" y="120"/>
                </a:moveTo>
                <a:lnTo>
                  <a:pt x="102" y="120"/>
                </a:lnTo>
                <a:lnTo>
                  <a:pt x="105" y="123"/>
                </a:lnTo>
                <a:lnTo>
                  <a:pt x="107" y="128"/>
                </a:lnTo>
                <a:lnTo>
                  <a:pt x="107" y="128"/>
                </a:lnTo>
                <a:lnTo>
                  <a:pt x="114" y="125"/>
                </a:lnTo>
                <a:lnTo>
                  <a:pt x="120" y="122"/>
                </a:lnTo>
                <a:lnTo>
                  <a:pt x="123" y="117"/>
                </a:lnTo>
                <a:lnTo>
                  <a:pt x="126" y="109"/>
                </a:lnTo>
                <a:lnTo>
                  <a:pt x="126" y="109"/>
                </a:lnTo>
                <a:lnTo>
                  <a:pt x="119" y="109"/>
                </a:lnTo>
                <a:lnTo>
                  <a:pt x="113" y="111"/>
                </a:lnTo>
                <a:lnTo>
                  <a:pt x="107" y="116"/>
                </a:lnTo>
                <a:lnTo>
                  <a:pt x="102" y="120"/>
                </a:lnTo>
                <a:lnTo>
                  <a:pt x="102" y="120"/>
                </a:lnTo>
                <a:close/>
                <a:moveTo>
                  <a:pt x="303" y="114"/>
                </a:moveTo>
                <a:lnTo>
                  <a:pt x="303" y="114"/>
                </a:lnTo>
                <a:lnTo>
                  <a:pt x="309" y="112"/>
                </a:lnTo>
                <a:lnTo>
                  <a:pt x="314" y="111"/>
                </a:lnTo>
                <a:lnTo>
                  <a:pt x="314" y="111"/>
                </a:lnTo>
                <a:lnTo>
                  <a:pt x="311" y="109"/>
                </a:lnTo>
                <a:lnTo>
                  <a:pt x="306" y="109"/>
                </a:lnTo>
                <a:lnTo>
                  <a:pt x="303" y="111"/>
                </a:lnTo>
                <a:lnTo>
                  <a:pt x="303" y="114"/>
                </a:lnTo>
                <a:lnTo>
                  <a:pt x="303" y="114"/>
                </a:lnTo>
                <a:close/>
                <a:moveTo>
                  <a:pt x="343" y="119"/>
                </a:moveTo>
                <a:lnTo>
                  <a:pt x="343" y="119"/>
                </a:lnTo>
                <a:lnTo>
                  <a:pt x="354" y="119"/>
                </a:lnTo>
                <a:lnTo>
                  <a:pt x="354" y="119"/>
                </a:lnTo>
                <a:lnTo>
                  <a:pt x="357" y="114"/>
                </a:lnTo>
                <a:lnTo>
                  <a:pt x="357" y="108"/>
                </a:lnTo>
                <a:lnTo>
                  <a:pt x="357" y="108"/>
                </a:lnTo>
                <a:lnTo>
                  <a:pt x="351" y="109"/>
                </a:lnTo>
                <a:lnTo>
                  <a:pt x="346" y="111"/>
                </a:lnTo>
                <a:lnTo>
                  <a:pt x="345" y="114"/>
                </a:lnTo>
                <a:lnTo>
                  <a:pt x="343" y="119"/>
                </a:lnTo>
                <a:lnTo>
                  <a:pt x="343" y="119"/>
                </a:lnTo>
                <a:close/>
                <a:moveTo>
                  <a:pt x="434" y="112"/>
                </a:moveTo>
                <a:lnTo>
                  <a:pt x="434" y="112"/>
                </a:lnTo>
                <a:lnTo>
                  <a:pt x="438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1"/>
                </a:lnTo>
                <a:lnTo>
                  <a:pt x="439" y="108"/>
                </a:lnTo>
                <a:lnTo>
                  <a:pt x="439" y="108"/>
                </a:lnTo>
                <a:lnTo>
                  <a:pt x="436" y="109"/>
                </a:lnTo>
                <a:lnTo>
                  <a:pt x="434" y="112"/>
                </a:lnTo>
                <a:lnTo>
                  <a:pt x="434" y="112"/>
                </a:lnTo>
                <a:close/>
                <a:moveTo>
                  <a:pt x="497" y="117"/>
                </a:moveTo>
                <a:lnTo>
                  <a:pt x="497" y="117"/>
                </a:lnTo>
                <a:lnTo>
                  <a:pt x="514" y="117"/>
                </a:lnTo>
                <a:lnTo>
                  <a:pt x="514" y="117"/>
                </a:lnTo>
                <a:lnTo>
                  <a:pt x="506" y="112"/>
                </a:lnTo>
                <a:lnTo>
                  <a:pt x="497" y="108"/>
                </a:lnTo>
                <a:lnTo>
                  <a:pt x="497" y="108"/>
                </a:lnTo>
                <a:lnTo>
                  <a:pt x="497" y="117"/>
                </a:lnTo>
                <a:lnTo>
                  <a:pt x="497" y="117"/>
                </a:lnTo>
                <a:close/>
                <a:moveTo>
                  <a:pt x="146" y="109"/>
                </a:moveTo>
                <a:lnTo>
                  <a:pt x="146" y="109"/>
                </a:lnTo>
                <a:lnTo>
                  <a:pt x="146" y="111"/>
                </a:lnTo>
                <a:lnTo>
                  <a:pt x="148" y="112"/>
                </a:lnTo>
                <a:lnTo>
                  <a:pt x="151" y="112"/>
                </a:lnTo>
                <a:lnTo>
                  <a:pt x="155" y="111"/>
                </a:lnTo>
                <a:lnTo>
                  <a:pt x="157" y="109"/>
                </a:lnTo>
                <a:lnTo>
                  <a:pt x="157" y="109"/>
                </a:lnTo>
                <a:lnTo>
                  <a:pt x="146" y="109"/>
                </a:lnTo>
                <a:lnTo>
                  <a:pt x="146" y="109"/>
                </a:lnTo>
                <a:close/>
                <a:moveTo>
                  <a:pt x="183" y="114"/>
                </a:moveTo>
                <a:lnTo>
                  <a:pt x="183" y="114"/>
                </a:lnTo>
                <a:lnTo>
                  <a:pt x="184" y="114"/>
                </a:lnTo>
                <a:lnTo>
                  <a:pt x="186" y="112"/>
                </a:lnTo>
                <a:lnTo>
                  <a:pt x="189" y="109"/>
                </a:lnTo>
                <a:lnTo>
                  <a:pt x="189" y="109"/>
                </a:lnTo>
                <a:lnTo>
                  <a:pt x="186" y="109"/>
                </a:lnTo>
                <a:lnTo>
                  <a:pt x="183" y="109"/>
                </a:lnTo>
                <a:lnTo>
                  <a:pt x="181" y="111"/>
                </a:lnTo>
                <a:lnTo>
                  <a:pt x="183" y="114"/>
                </a:lnTo>
                <a:lnTo>
                  <a:pt x="183" y="114"/>
                </a:lnTo>
                <a:close/>
                <a:moveTo>
                  <a:pt x="274" y="119"/>
                </a:moveTo>
                <a:lnTo>
                  <a:pt x="274" y="119"/>
                </a:lnTo>
                <a:lnTo>
                  <a:pt x="280" y="119"/>
                </a:lnTo>
                <a:lnTo>
                  <a:pt x="285" y="119"/>
                </a:lnTo>
                <a:lnTo>
                  <a:pt x="285" y="119"/>
                </a:lnTo>
                <a:lnTo>
                  <a:pt x="284" y="112"/>
                </a:lnTo>
                <a:lnTo>
                  <a:pt x="279" y="109"/>
                </a:lnTo>
                <a:lnTo>
                  <a:pt x="279" y="109"/>
                </a:lnTo>
                <a:lnTo>
                  <a:pt x="277" y="114"/>
                </a:lnTo>
                <a:lnTo>
                  <a:pt x="274" y="119"/>
                </a:lnTo>
                <a:lnTo>
                  <a:pt x="274" y="119"/>
                </a:lnTo>
                <a:close/>
                <a:moveTo>
                  <a:pt x="538" y="109"/>
                </a:moveTo>
                <a:lnTo>
                  <a:pt x="538" y="109"/>
                </a:lnTo>
                <a:lnTo>
                  <a:pt x="538" y="111"/>
                </a:lnTo>
                <a:lnTo>
                  <a:pt x="540" y="112"/>
                </a:lnTo>
                <a:lnTo>
                  <a:pt x="543" y="112"/>
                </a:lnTo>
                <a:lnTo>
                  <a:pt x="543" y="112"/>
                </a:lnTo>
                <a:lnTo>
                  <a:pt x="543" y="109"/>
                </a:lnTo>
                <a:lnTo>
                  <a:pt x="543" y="109"/>
                </a:lnTo>
                <a:lnTo>
                  <a:pt x="541" y="109"/>
                </a:lnTo>
                <a:lnTo>
                  <a:pt x="538" y="109"/>
                </a:lnTo>
                <a:lnTo>
                  <a:pt x="538" y="109"/>
                </a:lnTo>
                <a:close/>
                <a:moveTo>
                  <a:pt x="130" y="119"/>
                </a:moveTo>
                <a:lnTo>
                  <a:pt x="130" y="119"/>
                </a:lnTo>
                <a:lnTo>
                  <a:pt x="140" y="116"/>
                </a:lnTo>
                <a:lnTo>
                  <a:pt x="140" y="116"/>
                </a:lnTo>
                <a:lnTo>
                  <a:pt x="137" y="112"/>
                </a:lnTo>
                <a:lnTo>
                  <a:pt x="134" y="109"/>
                </a:lnTo>
                <a:lnTo>
                  <a:pt x="134" y="109"/>
                </a:lnTo>
                <a:lnTo>
                  <a:pt x="130" y="119"/>
                </a:lnTo>
                <a:lnTo>
                  <a:pt x="130" y="119"/>
                </a:lnTo>
                <a:close/>
                <a:moveTo>
                  <a:pt x="654" y="111"/>
                </a:moveTo>
                <a:lnTo>
                  <a:pt x="654" y="111"/>
                </a:lnTo>
                <a:lnTo>
                  <a:pt x="657" y="112"/>
                </a:lnTo>
                <a:lnTo>
                  <a:pt x="659" y="112"/>
                </a:lnTo>
                <a:lnTo>
                  <a:pt x="659" y="111"/>
                </a:lnTo>
                <a:lnTo>
                  <a:pt x="659" y="111"/>
                </a:lnTo>
                <a:lnTo>
                  <a:pt x="657" y="109"/>
                </a:lnTo>
                <a:lnTo>
                  <a:pt x="656" y="109"/>
                </a:lnTo>
                <a:lnTo>
                  <a:pt x="656" y="111"/>
                </a:lnTo>
                <a:lnTo>
                  <a:pt x="654" y="111"/>
                </a:lnTo>
                <a:lnTo>
                  <a:pt x="654" y="111"/>
                </a:lnTo>
                <a:close/>
                <a:moveTo>
                  <a:pt x="267" y="112"/>
                </a:moveTo>
                <a:lnTo>
                  <a:pt x="267" y="112"/>
                </a:lnTo>
                <a:lnTo>
                  <a:pt x="267" y="116"/>
                </a:lnTo>
                <a:lnTo>
                  <a:pt x="267" y="117"/>
                </a:lnTo>
                <a:lnTo>
                  <a:pt x="268" y="117"/>
                </a:lnTo>
                <a:lnTo>
                  <a:pt x="268" y="117"/>
                </a:lnTo>
                <a:lnTo>
                  <a:pt x="270" y="114"/>
                </a:lnTo>
                <a:lnTo>
                  <a:pt x="271" y="112"/>
                </a:lnTo>
                <a:lnTo>
                  <a:pt x="270" y="111"/>
                </a:lnTo>
                <a:lnTo>
                  <a:pt x="270" y="111"/>
                </a:lnTo>
                <a:lnTo>
                  <a:pt x="268" y="112"/>
                </a:lnTo>
                <a:lnTo>
                  <a:pt x="267" y="112"/>
                </a:lnTo>
                <a:lnTo>
                  <a:pt x="267" y="112"/>
                </a:lnTo>
                <a:close/>
                <a:moveTo>
                  <a:pt x="547" y="114"/>
                </a:moveTo>
                <a:lnTo>
                  <a:pt x="547" y="114"/>
                </a:lnTo>
                <a:lnTo>
                  <a:pt x="550" y="116"/>
                </a:lnTo>
                <a:lnTo>
                  <a:pt x="553" y="116"/>
                </a:lnTo>
                <a:lnTo>
                  <a:pt x="561" y="116"/>
                </a:lnTo>
                <a:lnTo>
                  <a:pt x="561" y="116"/>
                </a:lnTo>
                <a:lnTo>
                  <a:pt x="558" y="112"/>
                </a:lnTo>
                <a:lnTo>
                  <a:pt x="555" y="111"/>
                </a:lnTo>
                <a:lnTo>
                  <a:pt x="550" y="111"/>
                </a:lnTo>
                <a:lnTo>
                  <a:pt x="549" y="112"/>
                </a:lnTo>
                <a:lnTo>
                  <a:pt x="547" y="114"/>
                </a:lnTo>
                <a:lnTo>
                  <a:pt x="547" y="114"/>
                </a:lnTo>
                <a:close/>
                <a:moveTo>
                  <a:pt x="177" y="114"/>
                </a:moveTo>
                <a:lnTo>
                  <a:pt x="177" y="114"/>
                </a:lnTo>
                <a:lnTo>
                  <a:pt x="175" y="111"/>
                </a:lnTo>
                <a:lnTo>
                  <a:pt x="175" y="111"/>
                </a:lnTo>
                <a:lnTo>
                  <a:pt x="172" y="111"/>
                </a:lnTo>
                <a:lnTo>
                  <a:pt x="172" y="111"/>
                </a:lnTo>
                <a:lnTo>
                  <a:pt x="174" y="114"/>
                </a:lnTo>
                <a:lnTo>
                  <a:pt x="174" y="114"/>
                </a:lnTo>
                <a:lnTo>
                  <a:pt x="177" y="114"/>
                </a:lnTo>
                <a:lnTo>
                  <a:pt x="177" y="114"/>
                </a:lnTo>
                <a:close/>
                <a:moveTo>
                  <a:pt x="523" y="114"/>
                </a:moveTo>
                <a:lnTo>
                  <a:pt x="523" y="114"/>
                </a:lnTo>
                <a:lnTo>
                  <a:pt x="527" y="116"/>
                </a:lnTo>
                <a:lnTo>
                  <a:pt x="532" y="116"/>
                </a:lnTo>
                <a:lnTo>
                  <a:pt x="532" y="116"/>
                </a:lnTo>
                <a:lnTo>
                  <a:pt x="531" y="114"/>
                </a:lnTo>
                <a:lnTo>
                  <a:pt x="529" y="112"/>
                </a:lnTo>
                <a:lnTo>
                  <a:pt x="526" y="112"/>
                </a:lnTo>
                <a:lnTo>
                  <a:pt x="523" y="114"/>
                </a:lnTo>
                <a:lnTo>
                  <a:pt x="523" y="114"/>
                </a:lnTo>
                <a:close/>
                <a:moveTo>
                  <a:pt x="337" y="119"/>
                </a:moveTo>
                <a:lnTo>
                  <a:pt x="337" y="119"/>
                </a:lnTo>
                <a:lnTo>
                  <a:pt x="335" y="116"/>
                </a:lnTo>
                <a:lnTo>
                  <a:pt x="334" y="114"/>
                </a:lnTo>
                <a:lnTo>
                  <a:pt x="326" y="112"/>
                </a:lnTo>
                <a:lnTo>
                  <a:pt x="326" y="112"/>
                </a:lnTo>
                <a:lnTo>
                  <a:pt x="328" y="116"/>
                </a:lnTo>
                <a:lnTo>
                  <a:pt x="331" y="119"/>
                </a:lnTo>
                <a:lnTo>
                  <a:pt x="334" y="119"/>
                </a:lnTo>
                <a:lnTo>
                  <a:pt x="337" y="119"/>
                </a:lnTo>
                <a:lnTo>
                  <a:pt x="337" y="119"/>
                </a:lnTo>
                <a:close/>
                <a:moveTo>
                  <a:pt x="216" y="117"/>
                </a:moveTo>
                <a:lnTo>
                  <a:pt x="216" y="117"/>
                </a:lnTo>
                <a:lnTo>
                  <a:pt x="223" y="117"/>
                </a:lnTo>
                <a:lnTo>
                  <a:pt x="229" y="117"/>
                </a:lnTo>
                <a:lnTo>
                  <a:pt x="233" y="117"/>
                </a:lnTo>
                <a:lnTo>
                  <a:pt x="236" y="114"/>
                </a:lnTo>
                <a:lnTo>
                  <a:pt x="236" y="114"/>
                </a:lnTo>
                <a:lnTo>
                  <a:pt x="226" y="116"/>
                </a:lnTo>
                <a:lnTo>
                  <a:pt x="221" y="116"/>
                </a:lnTo>
                <a:lnTo>
                  <a:pt x="216" y="117"/>
                </a:lnTo>
                <a:lnTo>
                  <a:pt x="216" y="117"/>
                </a:lnTo>
                <a:close/>
                <a:moveTo>
                  <a:pt x="256" y="117"/>
                </a:moveTo>
                <a:lnTo>
                  <a:pt x="256" y="117"/>
                </a:lnTo>
                <a:lnTo>
                  <a:pt x="262" y="117"/>
                </a:lnTo>
                <a:lnTo>
                  <a:pt x="262" y="117"/>
                </a:lnTo>
                <a:lnTo>
                  <a:pt x="261" y="116"/>
                </a:lnTo>
                <a:lnTo>
                  <a:pt x="259" y="116"/>
                </a:lnTo>
                <a:lnTo>
                  <a:pt x="256" y="117"/>
                </a:lnTo>
                <a:lnTo>
                  <a:pt x="256" y="117"/>
                </a:lnTo>
                <a:close/>
                <a:moveTo>
                  <a:pt x="209" y="119"/>
                </a:moveTo>
                <a:lnTo>
                  <a:pt x="209" y="119"/>
                </a:lnTo>
                <a:lnTo>
                  <a:pt x="209" y="117"/>
                </a:lnTo>
                <a:lnTo>
                  <a:pt x="209" y="116"/>
                </a:lnTo>
                <a:lnTo>
                  <a:pt x="209" y="116"/>
                </a:lnTo>
                <a:lnTo>
                  <a:pt x="209" y="117"/>
                </a:lnTo>
                <a:lnTo>
                  <a:pt x="207" y="117"/>
                </a:lnTo>
                <a:lnTo>
                  <a:pt x="207" y="116"/>
                </a:lnTo>
                <a:lnTo>
                  <a:pt x="206" y="116"/>
                </a:lnTo>
                <a:lnTo>
                  <a:pt x="206" y="117"/>
                </a:lnTo>
                <a:lnTo>
                  <a:pt x="206" y="117"/>
                </a:lnTo>
                <a:lnTo>
                  <a:pt x="206" y="119"/>
                </a:lnTo>
                <a:lnTo>
                  <a:pt x="206" y="119"/>
                </a:lnTo>
                <a:lnTo>
                  <a:pt x="207" y="117"/>
                </a:lnTo>
                <a:lnTo>
                  <a:pt x="207" y="117"/>
                </a:lnTo>
                <a:lnTo>
                  <a:pt x="209" y="119"/>
                </a:lnTo>
                <a:lnTo>
                  <a:pt x="209" y="119"/>
                </a:lnTo>
                <a:close/>
                <a:moveTo>
                  <a:pt x="194" y="119"/>
                </a:moveTo>
                <a:lnTo>
                  <a:pt x="194" y="119"/>
                </a:lnTo>
                <a:lnTo>
                  <a:pt x="198" y="119"/>
                </a:lnTo>
                <a:lnTo>
                  <a:pt x="201" y="119"/>
                </a:lnTo>
                <a:lnTo>
                  <a:pt x="203" y="117"/>
                </a:lnTo>
                <a:lnTo>
                  <a:pt x="203" y="117"/>
                </a:lnTo>
                <a:lnTo>
                  <a:pt x="198" y="117"/>
                </a:lnTo>
                <a:lnTo>
                  <a:pt x="195" y="119"/>
                </a:lnTo>
                <a:lnTo>
                  <a:pt x="194" y="119"/>
                </a:lnTo>
                <a:lnTo>
                  <a:pt x="194" y="119"/>
                </a:lnTo>
                <a:close/>
                <a:moveTo>
                  <a:pt x="730" y="122"/>
                </a:moveTo>
                <a:lnTo>
                  <a:pt x="730" y="122"/>
                </a:lnTo>
                <a:lnTo>
                  <a:pt x="729" y="119"/>
                </a:lnTo>
                <a:lnTo>
                  <a:pt x="729" y="117"/>
                </a:lnTo>
                <a:lnTo>
                  <a:pt x="727" y="117"/>
                </a:lnTo>
                <a:lnTo>
                  <a:pt x="727" y="117"/>
                </a:lnTo>
                <a:lnTo>
                  <a:pt x="727" y="120"/>
                </a:lnTo>
                <a:lnTo>
                  <a:pt x="729" y="122"/>
                </a:lnTo>
                <a:lnTo>
                  <a:pt x="730" y="122"/>
                </a:lnTo>
                <a:lnTo>
                  <a:pt x="730" y="122"/>
                </a:lnTo>
                <a:close/>
                <a:moveTo>
                  <a:pt x="151" y="126"/>
                </a:moveTo>
                <a:lnTo>
                  <a:pt x="151" y="126"/>
                </a:lnTo>
                <a:lnTo>
                  <a:pt x="157" y="125"/>
                </a:lnTo>
                <a:lnTo>
                  <a:pt x="162" y="123"/>
                </a:lnTo>
                <a:lnTo>
                  <a:pt x="171" y="119"/>
                </a:lnTo>
                <a:lnTo>
                  <a:pt x="171" y="119"/>
                </a:lnTo>
                <a:lnTo>
                  <a:pt x="160" y="119"/>
                </a:lnTo>
                <a:lnTo>
                  <a:pt x="149" y="117"/>
                </a:lnTo>
                <a:lnTo>
                  <a:pt x="149" y="117"/>
                </a:lnTo>
                <a:lnTo>
                  <a:pt x="149" y="122"/>
                </a:lnTo>
                <a:lnTo>
                  <a:pt x="151" y="126"/>
                </a:lnTo>
                <a:lnTo>
                  <a:pt x="151" y="126"/>
                </a:lnTo>
                <a:close/>
                <a:moveTo>
                  <a:pt x="404" y="119"/>
                </a:moveTo>
                <a:lnTo>
                  <a:pt x="404" y="119"/>
                </a:lnTo>
                <a:lnTo>
                  <a:pt x="409" y="120"/>
                </a:lnTo>
                <a:lnTo>
                  <a:pt x="412" y="119"/>
                </a:lnTo>
                <a:lnTo>
                  <a:pt x="413" y="119"/>
                </a:lnTo>
                <a:lnTo>
                  <a:pt x="413" y="119"/>
                </a:lnTo>
                <a:lnTo>
                  <a:pt x="409" y="117"/>
                </a:lnTo>
                <a:lnTo>
                  <a:pt x="407" y="117"/>
                </a:lnTo>
                <a:lnTo>
                  <a:pt x="404" y="119"/>
                </a:lnTo>
                <a:lnTo>
                  <a:pt x="404" y="119"/>
                </a:lnTo>
                <a:close/>
                <a:moveTo>
                  <a:pt x="741" y="125"/>
                </a:moveTo>
                <a:lnTo>
                  <a:pt x="741" y="125"/>
                </a:lnTo>
                <a:lnTo>
                  <a:pt x="739" y="120"/>
                </a:lnTo>
                <a:lnTo>
                  <a:pt x="738" y="119"/>
                </a:lnTo>
                <a:lnTo>
                  <a:pt x="738" y="119"/>
                </a:lnTo>
                <a:lnTo>
                  <a:pt x="738" y="119"/>
                </a:lnTo>
                <a:lnTo>
                  <a:pt x="739" y="122"/>
                </a:lnTo>
                <a:lnTo>
                  <a:pt x="741" y="125"/>
                </a:lnTo>
                <a:lnTo>
                  <a:pt x="741" y="125"/>
                </a:lnTo>
                <a:close/>
                <a:moveTo>
                  <a:pt x="300" y="119"/>
                </a:moveTo>
                <a:lnTo>
                  <a:pt x="300" y="119"/>
                </a:lnTo>
                <a:lnTo>
                  <a:pt x="299" y="120"/>
                </a:lnTo>
                <a:lnTo>
                  <a:pt x="297" y="123"/>
                </a:lnTo>
                <a:lnTo>
                  <a:pt x="297" y="123"/>
                </a:lnTo>
                <a:lnTo>
                  <a:pt x="299" y="125"/>
                </a:lnTo>
                <a:lnTo>
                  <a:pt x="302" y="126"/>
                </a:lnTo>
                <a:lnTo>
                  <a:pt x="308" y="126"/>
                </a:lnTo>
                <a:lnTo>
                  <a:pt x="323" y="125"/>
                </a:lnTo>
                <a:lnTo>
                  <a:pt x="323" y="125"/>
                </a:lnTo>
                <a:lnTo>
                  <a:pt x="320" y="122"/>
                </a:lnTo>
                <a:lnTo>
                  <a:pt x="319" y="120"/>
                </a:lnTo>
                <a:lnTo>
                  <a:pt x="312" y="119"/>
                </a:lnTo>
                <a:lnTo>
                  <a:pt x="306" y="119"/>
                </a:lnTo>
                <a:lnTo>
                  <a:pt x="300" y="119"/>
                </a:lnTo>
                <a:lnTo>
                  <a:pt x="300" y="119"/>
                </a:lnTo>
                <a:close/>
                <a:moveTo>
                  <a:pt x="126" y="125"/>
                </a:moveTo>
                <a:lnTo>
                  <a:pt x="126" y="125"/>
                </a:lnTo>
                <a:lnTo>
                  <a:pt x="125" y="128"/>
                </a:lnTo>
                <a:lnTo>
                  <a:pt x="123" y="131"/>
                </a:lnTo>
                <a:lnTo>
                  <a:pt x="125" y="132"/>
                </a:lnTo>
                <a:lnTo>
                  <a:pt x="125" y="132"/>
                </a:lnTo>
                <a:lnTo>
                  <a:pt x="128" y="128"/>
                </a:lnTo>
                <a:lnTo>
                  <a:pt x="133" y="126"/>
                </a:lnTo>
                <a:lnTo>
                  <a:pt x="139" y="126"/>
                </a:lnTo>
                <a:lnTo>
                  <a:pt x="146" y="128"/>
                </a:lnTo>
                <a:lnTo>
                  <a:pt x="146" y="128"/>
                </a:lnTo>
                <a:lnTo>
                  <a:pt x="145" y="123"/>
                </a:lnTo>
                <a:lnTo>
                  <a:pt x="145" y="119"/>
                </a:lnTo>
                <a:lnTo>
                  <a:pt x="145" y="119"/>
                </a:lnTo>
                <a:lnTo>
                  <a:pt x="136" y="122"/>
                </a:lnTo>
                <a:lnTo>
                  <a:pt x="126" y="125"/>
                </a:lnTo>
                <a:lnTo>
                  <a:pt x="126" y="125"/>
                </a:lnTo>
                <a:close/>
                <a:moveTo>
                  <a:pt x="549" y="122"/>
                </a:moveTo>
                <a:lnTo>
                  <a:pt x="549" y="122"/>
                </a:lnTo>
                <a:lnTo>
                  <a:pt x="552" y="122"/>
                </a:lnTo>
                <a:lnTo>
                  <a:pt x="555" y="122"/>
                </a:lnTo>
                <a:lnTo>
                  <a:pt x="556" y="122"/>
                </a:lnTo>
                <a:lnTo>
                  <a:pt x="556" y="122"/>
                </a:lnTo>
                <a:lnTo>
                  <a:pt x="552" y="120"/>
                </a:lnTo>
                <a:lnTo>
                  <a:pt x="550" y="120"/>
                </a:lnTo>
                <a:lnTo>
                  <a:pt x="549" y="122"/>
                </a:lnTo>
                <a:lnTo>
                  <a:pt x="549" y="122"/>
                </a:lnTo>
                <a:close/>
                <a:moveTo>
                  <a:pt x="213" y="122"/>
                </a:moveTo>
                <a:lnTo>
                  <a:pt x="213" y="122"/>
                </a:lnTo>
                <a:lnTo>
                  <a:pt x="209" y="132"/>
                </a:lnTo>
                <a:lnTo>
                  <a:pt x="209" y="132"/>
                </a:lnTo>
                <a:lnTo>
                  <a:pt x="218" y="132"/>
                </a:lnTo>
                <a:lnTo>
                  <a:pt x="224" y="131"/>
                </a:lnTo>
                <a:lnTo>
                  <a:pt x="229" y="126"/>
                </a:lnTo>
                <a:lnTo>
                  <a:pt x="232" y="122"/>
                </a:lnTo>
                <a:lnTo>
                  <a:pt x="232" y="122"/>
                </a:lnTo>
                <a:lnTo>
                  <a:pt x="221" y="122"/>
                </a:lnTo>
                <a:lnTo>
                  <a:pt x="213" y="122"/>
                </a:lnTo>
                <a:lnTo>
                  <a:pt x="213" y="122"/>
                </a:lnTo>
                <a:close/>
                <a:moveTo>
                  <a:pt x="521" y="122"/>
                </a:moveTo>
                <a:lnTo>
                  <a:pt x="521" y="122"/>
                </a:lnTo>
                <a:lnTo>
                  <a:pt x="523" y="123"/>
                </a:lnTo>
                <a:lnTo>
                  <a:pt x="527" y="123"/>
                </a:lnTo>
                <a:lnTo>
                  <a:pt x="535" y="123"/>
                </a:lnTo>
                <a:lnTo>
                  <a:pt x="535" y="123"/>
                </a:lnTo>
                <a:lnTo>
                  <a:pt x="532" y="122"/>
                </a:lnTo>
                <a:lnTo>
                  <a:pt x="527" y="120"/>
                </a:lnTo>
                <a:lnTo>
                  <a:pt x="523" y="122"/>
                </a:lnTo>
                <a:lnTo>
                  <a:pt x="521" y="122"/>
                </a:lnTo>
                <a:lnTo>
                  <a:pt x="521" y="122"/>
                </a:lnTo>
                <a:close/>
                <a:moveTo>
                  <a:pt x="233" y="132"/>
                </a:moveTo>
                <a:lnTo>
                  <a:pt x="233" y="132"/>
                </a:lnTo>
                <a:lnTo>
                  <a:pt x="239" y="132"/>
                </a:lnTo>
                <a:lnTo>
                  <a:pt x="245" y="131"/>
                </a:lnTo>
                <a:lnTo>
                  <a:pt x="250" y="129"/>
                </a:lnTo>
                <a:lnTo>
                  <a:pt x="255" y="128"/>
                </a:lnTo>
                <a:lnTo>
                  <a:pt x="255" y="128"/>
                </a:lnTo>
                <a:lnTo>
                  <a:pt x="253" y="125"/>
                </a:lnTo>
                <a:lnTo>
                  <a:pt x="252" y="122"/>
                </a:lnTo>
                <a:lnTo>
                  <a:pt x="252" y="122"/>
                </a:lnTo>
                <a:lnTo>
                  <a:pt x="245" y="122"/>
                </a:lnTo>
                <a:lnTo>
                  <a:pt x="239" y="125"/>
                </a:lnTo>
                <a:lnTo>
                  <a:pt x="236" y="128"/>
                </a:lnTo>
                <a:lnTo>
                  <a:pt x="233" y="132"/>
                </a:lnTo>
                <a:lnTo>
                  <a:pt x="233" y="132"/>
                </a:lnTo>
                <a:close/>
                <a:moveTo>
                  <a:pt x="259" y="126"/>
                </a:moveTo>
                <a:lnTo>
                  <a:pt x="259" y="126"/>
                </a:lnTo>
                <a:lnTo>
                  <a:pt x="261" y="125"/>
                </a:lnTo>
                <a:lnTo>
                  <a:pt x="264" y="125"/>
                </a:lnTo>
                <a:lnTo>
                  <a:pt x="264" y="125"/>
                </a:lnTo>
                <a:lnTo>
                  <a:pt x="262" y="123"/>
                </a:lnTo>
                <a:lnTo>
                  <a:pt x="262" y="122"/>
                </a:lnTo>
                <a:lnTo>
                  <a:pt x="258" y="122"/>
                </a:lnTo>
                <a:lnTo>
                  <a:pt x="258" y="122"/>
                </a:lnTo>
                <a:lnTo>
                  <a:pt x="258" y="123"/>
                </a:lnTo>
                <a:lnTo>
                  <a:pt x="259" y="126"/>
                </a:lnTo>
                <a:lnTo>
                  <a:pt x="259" y="126"/>
                </a:lnTo>
                <a:close/>
                <a:moveTo>
                  <a:pt x="334" y="122"/>
                </a:moveTo>
                <a:lnTo>
                  <a:pt x="334" y="122"/>
                </a:lnTo>
                <a:lnTo>
                  <a:pt x="331" y="122"/>
                </a:lnTo>
                <a:lnTo>
                  <a:pt x="331" y="122"/>
                </a:lnTo>
                <a:lnTo>
                  <a:pt x="331" y="123"/>
                </a:lnTo>
                <a:lnTo>
                  <a:pt x="332" y="123"/>
                </a:lnTo>
                <a:lnTo>
                  <a:pt x="334" y="122"/>
                </a:lnTo>
                <a:lnTo>
                  <a:pt x="334" y="122"/>
                </a:lnTo>
                <a:close/>
                <a:moveTo>
                  <a:pt x="206" y="122"/>
                </a:moveTo>
                <a:lnTo>
                  <a:pt x="206" y="122"/>
                </a:lnTo>
                <a:lnTo>
                  <a:pt x="201" y="123"/>
                </a:lnTo>
                <a:lnTo>
                  <a:pt x="195" y="123"/>
                </a:lnTo>
                <a:lnTo>
                  <a:pt x="191" y="123"/>
                </a:lnTo>
                <a:lnTo>
                  <a:pt x="186" y="126"/>
                </a:lnTo>
                <a:lnTo>
                  <a:pt x="186" y="126"/>
                </a:lnTo>
                <a:lnTo>
                  <a:pt x="192" y="131"/>
                </a:lnTo>
                <a:lnTo>
                  <a:pt x="197" y="135"/>
                </a:lnTo>
                <a:lnTo>
                  <a:pt x="197" y="135"/>
                </a:lnTo>
                <a:lnTo>
                  <a:pt x="197" y="135"/>
                </a:lnTo>
                <a:lnTo>
                  <a:pt x="198" y="135"/>
                </a:lnTo>
                <a:lnTo>
                  <a:pt x="200" y="134"/>
                </a:lnTo>
                <a:lnTo>
                  <a:pt x="201" y="134"/>
                </a:lnTo>
                <a:lnTo>
                  <a:pt x="201" y="134"/>
                </a:lnTo>
                <a:lnTo>
                  <a:pt x="203" y="131"/>
                </a:lnTo>
                <a:lnTo>
                  <a:pt x="204" y="128"/>
                </a:lnTo>
                <a:lnTo>
                  <a:pt x="206" y="125"/>
                </a:lnTo>
                <a:lnTo>
                  <a:pt x="206" y="122"/>
                </a:lnTo>
                <a:lnTo>
                  <a:pt x="206" y="122"/>
                </a:lnTo>
                <a:close/>
                <a:moveTo>
                  <a:pt x="646" y="126"/>
                </a:moveTo>
                <a:lnTo>
                  <a:pt x="646" y="126"/>
                </a:lnTo>
                <a:lnTo>
                  <a:pt x="649" y="128"/>
                </a:lnTo>
                <a:lnTo>
                  <a:pt x="653" y="128"/>
                </a:lnTo>
                <a:lnTo>
                  <a:pt x="654" y="128"/>
                </a:lnTo>
                <a:lnTo>
                  <a:pt x="654" y="128"/>
                </a:lnTo>
                <a:lnTo>
                  <a:pt x="653" y="125"/>
                </a:lnTo>
                <a:lnTo>
                  <a:pt x="649" y="123"/>
                </a:lnTo>
                <a:lnTo>
                  <a:pt x="649" y="123"/>
                </a:lnTo>
                <a:lnTo>
                  <a:pt x="648" y="125"/>
                </a:lnTo>
                <a:lnTo>
                  <a:pt x="648" y="125"/>
                </a:lnTo>
                <a:lnTo>
                  <a:pt x="646" y="126"/>
                </a:lnTo>
                <a:lnTo>
                  <a:pt x="646" y="126"/>
                </a:lnTo>
                <a:close/>
                <a:moveTo>
                  <a:pt x="688" y="131"/>
                </a:moveTo>
                <a:lnTo>
                  <a:pt x="688" y="131"/>
                </a:lnTo>
                <a:lnTo>
                  <a:pt x="689" y="128"/>
                </a:lnTo>
                <a:lnTo>
                  <a:pt x="691" y="125"/>
                </a:lnTo>
                <a:lnTo>
                  <a:pt x="691" y="125"/>
                </a:lnTo>
                <a:lnTo>
                  <a:pt x="686" y="123"/>
                </a:lnTo>
                <a:lnTo>
                  <a:pt x="686" y="123"/>
                </a:lnTo>
                <a:lnTo>
                  <a:pt x="685" y="125"/>
                </a:lnTo>
                <a:lnTo>
                  <a:pt x="685" y="128"/>
                </a:lnTo>
                <a:lnTo>
                  <a:pt x="688" y="131"/>
                </a:lnTo>
                <a:lnTo>
                  <a:pt x="688" y="131"/>
                </a:lnTo>
                <a:close/>
                <a:moveTo>
                  <a:pt x="268" y="128"/>
                </a:moveTo>
                <a:lnTo>
                  <a:pt x="268" y="128"/>
                </a:lnTo>
                <a:lnTo>
                  <a:pt x="268" y="134"/>
                </a:lnTo>
                <a:lnTo>
                  <a:pt x="268" y="134"/>
                </a:lnTo>
                <a:lnTo>
                  <a:pt x="279" y="132"/>
                </a:lnTo>
                <a:lnTo>
                  <a:pt x="288" y="129"/>
                </a:lnTo>
                <a:lnTo>
                  <a:pt x="288" y="129"/>
                </a:lnTo>
                <a:lnTo>
                  <a:pt x="288" y="128"/>
                </a:lnTo>
                <a:lnTo>
                  <a:pt x="290" y="126"/>
                </a:lnTo>
                <a:lnTo>
                  <a:pt x="290" y="126"/>
                </a:lnTo>
                <a:lnTo>
                  <a:pt x="285" y="125"/>
                </a:lnTo>
                <a:lnTo>
                  <a:pt x="279" y="125"/>
                </a:lnTo>
                <a:lnTo>
                  <a:pt x="268" y="128"/>
                </a:lnTo>
                <a:lnTo>
                  <a:pt x="268" y="128"/>
                </a:lnTo>
                <a:close/>
                <a:moveTo>
                  <a:pt x="358" y="125"/>
                </a:moveTo>
                <a:lnTo>
                  <a:pt x="358" y="125"/>
                </a:lnTo>
                <a:lnTo>
                  <a:pt x="357" y="131"/>
                </a:lnTo>
                <a:lnTo>
                  <a:pt x="357" y="137"/>
                </a:lnTo>
                <a:lnTo>
                  <a:pt x="357" y="137"/>
                </a:lnTo>
                <a:lnTo>
                  <a:pt x="383" y="137"/>
                </a:lnTo>
                <a:lnTo>
                  <a:pt x="383" y="137"/>
                </a:lnTo>
                <a:lnTo>
                  <a:pt x="384" y="126"/>
                </a:lnTo>
                <a:lnTo>
                  <a:pt x="384" y="126"/>
                </a:lnTo>
                <a:lnTo>
                  <a:pt x="372" y="125"/>
                </a:lnTo>
                <a:lnTo>
                  <a:pt x="358" y="125"/>
                </a:lnTo>
                <a:lnTo>
                  <a:pt x="358" y="125"/>
                </a:lnTo>
                <a:close/>
                <a:moveTo>
                  <a:pt x="663" y="125"/>
                </a:moveTo>
                <a:lnTo>
                  <a:pt x="663" y="125"/>
                </a:lnTo>
                <a:lnTo>
                  <a:pt x="669" y="129"/>
                </a:lnTo>
                <a:lnTo>
                  <a:pt x="675" y="134"/>
                </a:lnTo>
                <a:lnTo>
                  <a:pt x="675" y="134"/>
                </a:lnTo>
                <a:lnTo>
                  <a:pt x="671" y="125"/>
                </a:lnTo>
                <a:lnTo>
                  <a:pt x="671" y="125"/>
                </a:lnTo>
                <a:lnTo>
                  <a:pt x="668" y="125"/>
                </a:lnTo>
                <a:lnTo>
                  <a:pt x="663" y="125"/>
                </a:lnTo>
                <a:lnTo>
                  <a:pt x="663" y="125"/>
                </a:lnTo>
                <a:close/>
                <a:moveTo>
                  <a:pt x="680" y="129"/>
                </a:moveTo>
                <a:lnTo>
                  <a:pt x="680" y="129"/>
                </a:lnTo>
                <a:lnTo>
                  <a:pt x="678" y="126"/>
                </a:lnTo>
                <a:lnTo>
                  <a:pt x="678" y="125"/>
                </a:lnTo>
                <a:lnTo>
                  <a:pt x="677" y="125"/>
                </a:lnTo>
                <a:lnTo>
                  <a:pt x="677" y="125"/>
                </a:lnTo>
                <a:lnTo>
                  <a:pt x="678" y="128"/>
                </a:lnTo>
                <a:lnTo>
                  <a:pt x="678" y="129"/>
                </a:lnTo>
                <a:lnTo>
                  <a:pt x="680" y="129"/>
                </a:lnTo>
                <a:lnTo>
                  <a:pt x="680" y="129"/>
                </a:lnTo>
                <a:close/>
                <a:moveTo>
                  <a:pt x="746" y="134"/>
                </a:moveTo>
                <a:lnTo>
                  <a:pt x="746" y="134"/>
                </a:lnTo>
                <a:lnTo>
                  <a:pt x="744" y="129"/>
                </a:lnTo>
                <a:lnTo>
                  <a:pt x="742" y="126"/>
                </a:lnTo>
                <a:lnTo>
                  <a:pt x="741" y="125"/>
                </a:lnTo>
                <a:lnTo>
                  <a:pt x="741" y="125"/>
                </a:lnTo>
                <a:lnTo>
                  <a:pt x="742" y="129"/>
                </a:lnTo>
                <a:lnTo>
                  <a:pt x="744" y="132"/>
                </a:lnTo>
                <a:lnTo>
                  <a:pt x="746" y="134"/>
                </a:lnTo>
                <a:lnTo>
                  <a:pt x="746" y="134"/>
                </a:lnTo>
                <a:close/>
                <a:moveTo>
                  <a:pt x="337" y="128"/>
                </a:moveTo>
                <a:lnTo>
                  <a:pt x="337" y="128"/>
                </a:lnTo>
                <a:lnTo>
                  <a:pt x="335" y="132"/>
                </a:lnTo>
                <a:lnTo>
                  <a:pt x="335" y="134"/>
                </a:lnTo>
                <a:lnTo>
                  <a:pt x="335" y="137"/>
                </a:lnTo>
                <a:lnTo>
                  <a:pt x="335" y="137"/>
                </a:lnTo>
                <a:lnTo>
                  <a:pt x="343" y="137"/>
                </a:lnTo>
                <a:lnTo>
                  <a:pt x="351" y="137"/>
                </a:lnTo>
                <a:lnTo>
                  <a:pt x="351" y="137"/>
                </a:lnTo>
                <a:lnTo>
                  <a:pt x="354" y="126"/>
                </a:lnTo>
                <a:lnTo>
                  <a:pt x="354" y="126"/>
                </a:lnTo>
                <a:lnTo>
                  <a:pt x="345" y="126"/>
                </a:lnTo>
                <a:lnTo>
                  <a:pt x="337" y="128"/>
                </a:lnTo>
                <a:lnTo>
                  <a:pt x="337" y="128"/>
                </a:lnTo>
                <a:close/>
                <a:moveTo>
                  <a:pt x="735" y="146"/>
                </a:moveTo>
                <a:lnTo>
                  <a:pt x="735" y="146"/>
                </a:lnTo>
                <a:lnTo>
                  <a:pt x="724" y="126"/>
                </a:lnTo>
                <a:lnTo>
                  <a:pt x="724" y="126"/>
                </a:lnTo>
                <a:lnTo>
                  <a:pt x="724" y="131"/>
                </a:lnTo>
                <a:lnTo>
                  <a:pt x="727" y="135"/>
                </a:lnTo>
                <a:lnTo>
                  <a:pt x="735" y="146"/>
                </a:lnTo>
                <a:lnTo>
                  <a:pt x="735" y="146"/>
                </a:lnTo>
                <a:close/>
                <a:moveTo>
                  <a:pt x="157" y="141"/>
                </a:moveTo>
                <a:lnTo>
                  <a:pt x="157" y="141"/>
                </a:lnTo>
                <a:lnTo>
                  <a:pt x="174" y="138"/>
                </a:lnTo>
                <a:lnTo>
                  <a:pt x="174" y="138"/>
                </a:lnTo>
                <a:lnTo>
                  <a:pt x="175" y="132"/>
                </a:lnTo>
                <a:lnTo>
                  <a:pt x="175" y="129"/>
                </a:lnTo>
                <a:lnTo>
                  <a:pt x="172" y="128"/>
                </a:lnTo>
                <a:lnTo>
                  <a:pt x="168" y="128"/>
                </a:lnTo>
                <a:lnTo>
                  <a:pt x="165" y="129"/>
                </a:lnTo>
                <a:lnTo>
                  <a:pt x="160" y="134"/>
                </a:lnTo>
                <a:lnTo>
                  <a:pt x="157" y="137"/>
                </a:lnTo>
                <a:lnTo>
                  <a:pt x="157" y="141"/>
                </a:lnTo>
                <a:lnTo>
                  <a:pt x="157" y="141"/>
                </a:lnTo>
                <a:close/>
                <a:moveTo>
                  <a:pt x="387" y="137"/>
                </a:moveTo>
                <a:lnTo>
                  <a:pt x="387" y="137"/>
                </a:lnTo>
                <a:lnTo>
                  <a:pt x="392" y="137"/>
                </a:lnTo>
                <a:lnTo>
                  <a:pt x="398" y="137"/>
                </a:lnTo>
                <a:lnTo>
                  <a:pt x="398" y="137"/>
                </a:lnTo>
                <a:lnTo>
                  <a:pt x="398" y="131"/>
                </a:lnTo>
                <a:lnTo>
                  <a:pt x="396" y="126"/>
                </a:lnTo>
                <a:lnTo>
                  <a:pt x="396" y="126"/>
                </a:lnTo>
                <a:lnTo>
                  <a:pt x="392" y="126"/>
                </a:lnTo>
                <a:lnTo>
                  <a:pt x="390" y="129"/>
                </a:lnTo>
                <a:lnTo>
                  <a:pt x="387" y="137"/>
                </a:lnTo>
                <a:lnTo>
                  <a:pt x="387" y="137"/>
                </a:lnTo>
                <a:close/>
                <a:moveTo>
                  <a:pt x="98" y="131"/>
                </a:moveTo>
                <a:lnTo>
                  <a:pt x="98" y="131"/>
                </a:lnTo>
                <a:lnTo>
                  <a:pt x="101" y="129"/>
                </a:lnTo>
                <a:lnTo>
                  <a:pt x="101" y="129"/>
                </a:lnTo>
                <a:lnTo>
                  <a:pt x="101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31"/>
                </a:lnTo>
                <a:lnTo>
                  <a:pt x="98" y="131"/>
                </a:lnTo>
                <a:close/>
                <a:moveTo>
                  <a:pt x="410" y="138"/>
                </a:moveTo>
                <a:lnTo>
                  <a:pt x="410" y="138"/>
                </a:lnTo>
                <a:lnTo>
                  <a:pt x="412" y="128"/>
                </a:lnTo>
                <a:lnTo>
                  <a:pt x="412" y="128"/>
                </a:lnTo>
                <a:lnTo>
                  <a:pt x="406" y="128"/>
                </a:lnTo>
                <a:lnTo>
                  <a:pt x="406" y="128"/>
                </a:lnTo>
                <a:lnTo>
                  <a:pt x="406" y="131"/>
                </a:lnTo>
                <a:lnTo>
                  <a:pt x="406" y="135"/>
                </a:lnTo>
                <a:lnTo>
                  <a:pt x="407" y="138"/>
                </a:lnTo>
                <a:lnTo>
                  <a:pt x="409" y="138"/>
                </a:lnTo>
                <a:lnTo>
                  <a:pt x="410" y="138"/>
                </a:lnTo>
                <a:lnTo>
                  <a:pt x="410" y="138"/>
                </a:lnTo>
                <a:close/>
                <a:moveTo>
                  <a:pt x="113" y="129"/>
                </a:moveTo>
                <a:lnTo>
                  <a:pt x="113" y="129"/>
                </a:lnTo>
                <a:lnTo>
                  <a:pt x="114" y="132"/>
                </a:lnTo>
                <a:lnTo>
                  <a:pt x="116" y="135"/>
                </a:lnTo>
                <a:lnTo>
                  <a:pt x="116" y="135"/>
                </a:lnTo>
                <a:lnTo>
                  <a:pt x="117" y="134"/>
                </a:lnTo>
                <a:lnTo>
                  <a:pt x="117" y="132"/>
                </a:lnTo>
                <a:lnTo>
                  <a:pt x="119" y="128"/>
                </a:lnTo>
                <a:lnTo>
                  <a:pt x="119" y="128"/>
                </a:lnTo>
                <a:lnTo>
                  <a:pt x="116" y="128"/>
                </a:lnTo>
                <a:lnTo>
                  <a:pt x="113" y="129"/>
                </a:lnTo>
                <a:lnTo>
                  <a:pt x="113" y="129"/>
                </a:lnTo>
                <a:close/>
                <a:moveTo>
                  <a:pt x="416" y="128"/>
                </a:moveTo>
                <a:lnTo>
                  <a:pt x="416" y="128"/>
                </a:lnTo>
                <a:lnTo>
                  <a:pt x="416" y="134"/>
                </a:lnTo>
                <a:lnTo>
                  <a:pt x="416" y="138"/>
                </a:lnTo>
                <a:lnTo>
                  <a:pt x="416" y="138"/>
                </a:lnTo>
                <a:lnTo>
                  <a:pt x="419" y="138"/>
                </a:lnTo>
                <a:lnTo>
                  <a:pt x="424" y="138"/>
                </a:lnTo>
                <a:lnTo>
                  <a:pt x="424" y="138"/>
                </a:lnTo>
                <a:lnTo>
                  <a:pt x="425" y="134"/>
                </a:lnTo>
                <a:lnTo>
                  <a:pt x="425" y="128"/>
                </a:lnTo>
                <a:lnTo>
                  <a:pt x="425" y="128"/>
                </a:lnTo>
                <a:lnTo>
                  <a:pt x="416" y="128"/>
                </a:lnTo>
                <a:lnTo>
                  <a:pt x="416" y="128"/>
                </a:lnTo>
                <a:close/>
                <a:moveTo>
                  <a:pt x="431" y="129"/>
                </a:moveTo>
                <a:lnTo>
                  <a:pt x="431" y="129"/>
                </a:lnTo>
                <a:lnTo>
                  <a:pt x="430" y="134"/>
                </a:lnTo>
                <a:lnTo>
                  <a:pt x="430" y="138"/>
                </a:lnTo>
                <a:lnTo>
                  <a:pt x="430" y="138"/>
                </a:lnTo>
                <a:lnTo>
                  <a:pt x="438" y="137"/>
                </a:lnTo>
                <a:lnTo>
                  <a:pt x="445" y="137"/>
                </a:lnTo>
                <a:lnTo>
                  <a:pt x="445" y="137"/>
                </a:lnTo>
                <a:lnTo>
                  <a:pt x="445" y="134"/>
                </a:lnTo>
                <a:lnTo>
                  <a:pt x="444" y="129"/>
                </a:lnTo>
                <a:lnTo>
                  <a:pt x="444" y="129"/>
                </a:lnTo>
                <a:lnTo>
                  <a:pt x="438" y="129"/>
                </a:lnTo>
                <a:lnTo>
                  <a:pt x="431" y="129"/>
                </a:lnTo>
                <a:lnTo>
                  <a:pt x="431" y="129"/>
                </a:lnTo>
                <a:close/>
                <a:moveTo>
                  <a:pt x="502" y="128"/>
                </a:moveTo>
                <a:lnTo>
                  <a:pt x="502" y="128"/>
                </a:lnTo>
                <a:lnTo>
                  <a:pt x="505" y="129"/>
                </a:lnTo>
                <a:lnTo>
                  <a:pt x="508" y="131"/>
                </a:lnTo>
                <a:lnTo>
                  <a:pt x="511" y="131"/>
                </a:lnTo>
                <a:lnTo>
                  <a:pt x="512" y="131"/>
                </a:lnTo>
                <a:lnTo>
                  <a:pt x="512" y="128"/>
                </a:lnTo>
                <a:lnTo>
                  <a:pt x="512" y="128"/>
                </a:lnTo>
                <a:lnTo>
                  <a:pt x="502" y="128"/>
                </a:lnTo>
                <a:lnTo>
                  <a:pt x="502" y="128"/>
                </a:lnTo>
                <a:close/>
                <a:moveTo>
                  <a:pt x="518" y="129"/>
                </a:moveTo>
                <a:lnTo>
                  <a:pt x="518" y="129"/>
                </a:lnTo>
                <a:lnTo>
                  <a:pt x="524" y="129"/>
                </a:lnTo>
                <a:lnTo>
                  <a:pt x="527" y="129"/>
                </a:lnTo>
                <a:lnTo>
                  <a:pt x="529" y="128"/>
                </a:lnTo>
                <a:lnTo>
                  <a:pt x="529" y="128"/>
                </a:lnTo>
                <a:lnTo>
                  <a:pt x="523" y="128"/>
                </a:lnTo>
                <a:lnTo>
                  <a:pt x="520" y="128"/>
                </a:lnTo>
                <a:lnTo>
                  <a:pt x="518" y="129"/>
                </a:lnTo>
                <a:lnTo>
                  <a:pt x="518" y="129"/>
                </a:lnTo>
                <a:close/>
                <a:moveTo>
                  <a:pt x="633" y="131"/>
                </a:moveTo>
                <a:lnTo>
                  <a:pt x="633" y="131"/>
                </a:lnTo>
                <a:lnTo>
                  <a:pt x="631" y="129"/>
                </a:lnTo>
                <a:lnTo>
                  <a:pt x="631" y="128"/>
                </a:lnTo>
                <a:lnTo>
                  <a:pt x="630" y="128"/>
                </a:lnTo>
                <a:lnTo>
                  <a:pt x="630" y="128"/>
                </a:lnTo>
                <a:lnTo>
                  <a:pt x="630" y="129"/>
                </a:lnTo>
                <a:lnTo>
                  <a:pt x="630" y="131"/>
                </a:lnTo>
                <a:lnTo>
                  <a:pt x="631" y="132"/>
                </a:lnTo>
                <a:lnTo>
                  <a:pt x="633" y="131"/>
                </a:lnTo>
                <a:lnTo>
                  <a:pt x="633" y="131"/>
                </a:lnTo>
                <a:close/>
                <a:moveTo>
                  <a:pt x="303" y="131"/>
                </a:moveTo>
                <a:lnTo>
                  <a:pt x="303" y="131"/>
                </a:lnTo>
                <a:lnTo>
                  <a:pt x="303" y="134"/>
                </a:lnTo>
                <a:lnTo>
                  <a:pt x="302" y="138"/>
                </a:lnTo>
                <a:lnTo>
                  <a:pt x="302" y="138"/>
                </a:lnTo>
                <a:lnTo>
                  <a:pt x="314" y="134"/>
                </a:lnTo>
                <a:lnTo>
                  <a:pt x="325" y="129"/>
                </a:lnTo>
                <a:lnTo>
                  <a:pt x="325" y="129"/>
                </a:lnTo>
                <a:lnTo>
                  <a:pt x="320" y="129"/>
                </a:lnTo>
                <a:lnTo>
                  <a:pt x="316" y="129"/>
                </a:lnTo>
                <a:lnTo>
                  <a:pt x="303" y="131"/>
                </a:lnTo>
                <a:lnTo>
                  <a:pt x="303" y="131"/>
                </a:lnTo>
                <a:close/>
                <a:moveTo>
                  <a:pt x="454" y="131"/>
                </a:moveTo>
                <a:lnTo>
                  <a:pt x="454" y="131"/>
                </a:lnTo>
                <a:lnTo>
                  <a:pt x="457" y="131"/>
                </a:lnTo>
                <a:lnTo>
                  <a:pt x="459" y="132"/>
                </a:lnTo>
                <a:lnTo>
                  <a:pt x="459" y="132"/>
                </a:lnTo>
                <a:lnTo>
                  <a:pt x="460" y="131"/>
                </a:lnTo>
                <a:lnTo>
                  <a:pt x="460" y="128"/>
                </a:lnTo>
                <a:lnTo>
                  <a:pt x="460" y="128"/>
                </a:lnTo>
                <a:lnTo>
                  <a:pt x="457" y="129"/>
                </a:lnTo>
                <a:lnTo>
                  <a:pt x="454" y="129"/>
                </a:lnTo>
                <a:lnTo>
                  <a:pt x="454" y="131"/>
                </a:lnTo>
                <a:lnTo>
                  <a:pt x="454" y="131"/>
                </a:lnTo>
                <a:close/>
                <a:moveTo>
                  <a:pt x="471" y="135"/>
                </a:moveTo>
                <a:lnTo>
                  <a:pt x="471" y="135"/>
                </a:lnTo>
                <a:lnTo>
                  <a:pt x="477" y="134"/>
                </a:lnTo>
                <a:lnTo>
                  <a:pt x="483" y="134"/>
                </a:lnTo>
                <a:lnTo>
                  <a:pt x="483" y="134"/>
                </a:lnTo>
                <a:lnTo>
                  <a:pt x="485" y="131"/>
                </a:lnTo>
                <a:lnTo>
                  <a:pt x="485" y="129"/>
                </a:lnTo>
                <a:lnTo>
                  <a:pt x="485" y="129"/>
                </a:lnTo>
                <a:lnTo>
                  <a:pt x="470" y="129"/>
                </a:lnTo>
                <a:lnTo>
                  <a:pt x="470" y="129"/>
                </a:lnTo>
                <a:lnTo>
                  <a:pt x="470" y="132"/>
                </a:lnTo>
                <a:lnTo>
                  <a:pt x="470" y="134"/>
                </a:lnTo>
                <a:lnTo>
                  <a:pt x="471" y="135"/>
                </a:lnTo>
                <a:lnTo>
                  <a:pt x="471" y="135"/>
                </a:lnTo>
                <a:close/>
                <a:moveTo>
                  <a:pt x="593" y="129"/>
                </a:moveTo>
                <a:lnTo>
                  <a:pt x="593" y="129"/>
                </a:lnTo>
                <a:lnTo>
                  <a:pt x="590" y="129"/>
                </a:lnTo>
                <a:lnTo>
                  <a:pt x="588" y="129"/>
                </a:lnTo>
                <a:lnTo>
                  <a:pt x="588" y="129"/>
                </a:lnTo>
                <a:lnTo>
                  <a:pt x="588" y="131"/>
                </a:lnTo>
                <a:lnTo>
                  <a:pt x="590" y="131"/>
                </a:lnTo>
                <a:lnTo>
                  <a:pt x="592" y="131"/>
                </a:lnTo>
                <a:lnTo>
                  <a:pt x="593" y="129"/>
                </a:lnTo>
                <a:lnTo>
                  <a:pt x="593" y="129"/>
                </a:lnTo>
                <a:close/>
                <a:moveTo>
                  <a:pt x="720" y="148"/>
                </a:moveTo>
                <a:lnTo>
                  <a:pt x="720" y="148"/>
                </a:lnTo>
                <a:lnTo>
                  <a:pt x="718" y="138"/>
                </a:lnTo>
                <a:lnTo>
                  <a:pt x="715" y="132"/>
                </a:lnTo>
                <a:lnTo>
                  <a:pt x="712" y="129"/>
                </a:lnTo>
                <a:lnTo>
                  <a:pt x="712" y="129"/>
                </a:lnTo>
                <a:lnTo>
                  <a:pt x="713" y="135"/>
                </a:lnTo>
                <a:lnTo>
                  <a:pt x="715" y="141"/>
                </a:lnTo>
                <a:lnTo>
                  <a:pt x="718" y="146"/>
                </a:lnTo>
                <a:lnTo>
                  <a:pt x="720" y="148"/>
                </a:lnTo>
                <a:lnTo>
                  <a:pt x="720" y="148"/>
                </a:lnTo>
                <a:close/>
                <a:moveTo>
                  <a:pt x="489" y="132"/>
                </a:moveTo>
                <a:lnTo>
                  <a:pt x="489" y="132"/>
                </a:lnTo>
                <a:lnTo>
                  <a:pt x="494" y="132"/>
                </a:lnTo>
                <a:lnTo>
                  <a:pt x="494" y="132"/>
                </a:lnTo>
                <a:lnTo>
                  <a:pt x="494" y="131"/>
                </a:lnTo>
                <a:lnTo>
                  <a:pt x="492" y="131"/>
                </a:lnTo>
                <a:lnTo>
                  <a:pt x="491" y="131"/>
                </a:lnTo>
                <a:lnTo>
                  <a:pt x="489" y="132"/>
                </a:lnTo>
                <a:lnTo>
                  <a:pt x="489" y="132"/>
                </a:lnTo>
                <a:close/>
                <a:moveTo>
                  <a:pt x="643" y="132"/>
                </a:moveTo>
                <a:lnTo>
                  <a:pt x="643" y="132"/>
                </a:lnTo>
                <a:lnTo>
                  <a:pt x="643" y="131"/>
                </a:lnTo>
                <a:lnTo>
                  <a:pt x="643" y="129"/>
                </a:lnTo>
                <a:lnTo>
                  <a:pt x="643" y="129"/>
                </a:lnTo>
                <a:lnTo>
                  <a:pt x="642" y="129"/>
                </a:lnTo>
                <a:lnTo>
                  <a:pt x="640" y="131"/>
                </a:lnTo>
                <a:lnTo>
                  <a:pt x="640" y="131"/>
                </a:lnTo>
                <a:lnTo>
                  <a:pt x="642" y="131"/>
                </a:lnTo>
                <a:lnTo>
                  <a:pt x="642" y="132"/>
                </a:lnTo>
                <a:lnTo>
                  <a:pt x="643" y="132"/>
                </a:lnTo>
                <a:lnTo>
                  <a:pt x="643" y="132"/>
                </a:lnTo>
                <a:lnTo>
                  <a:pt x="643" y="132"/>
                </a:lnTo>
                <a:close/>
                <a:moveTo>
                  <a:pt x="547" y="132"/>
                </a:moveTo>
                <a:lnTo>
                  <a:pt x="547" y="132"/>
                </a:lnTo>
                <a:lnTo>
                  <a:pt x="547" y="137"/>
                </a:lnTo>
                <a:lnTo>
                  <a:pt x="546" y="138"/>
                </a:lnTo>
                <a:lnTo>
                  <a:pt x="543" y="140"/>
                </a:lnTo>
                <a:lnTo>
                  <a:pt x="541" y="143"/>
                </a:lnTo>
                <a:lnTo>
                  <a:pt x="541" y="143"/>
                </a:lnTo>
                <a:lnTo>
                  <a:pt x="546" y="146"/>
                </a:lnTo>
                <a:lnTo>
                  <a:pt x="550" y="148"/>
                </a:lnTo>
                <a:lnTo>
                  <a:pt x="564" y="148"/>
                </a:lnTo>
                <a:lnTo>
                  <a:pt x="564" y="148"/>
                </a:lnTo>
                <a:lnTo>
                  <a:pt x="567" y="140"/>
                </a:lnTo>
                <a:lnTo>
                  <a:pt x="570" y="132"/>
                </a:lnTo>
                <a:lnTo>
                  <a:pt x="570" y="132"/>
                </a:lnTo>
                <a:lnTo>
                  <a:pt x="558" y="132"/>
                </a:lnTo>
                <a:lnTo>
                  <a:pt x="547" y="132"/>
                </a:lnTo>
                <a:lnTo>
                  <a:pt x="547" y="132"/>
                </a:lnTo>
                <a:close/>
                <a:moveTo>
                  <a:pt x="653" y="135"/>
                </a:moveTo>
                <a:lnTo>
                  <a:pt x="653" y="135"/>
                </a:lnTo>
                <a:lnTo>
                  <a:pt x="653" y="134"/>
                </a:lnTo>
                <a:lnTo>
                  <a:pt x="651" y="132"/>
                </a:lnTo>
                <a:lnTo>
                  <a:pt x="648" y="131"/>
                </a:lnTo>
                <a:lnTo>
                  <a:pt x="648" y="131"/>
                </a:lnTo>
                <a:lnTo>
                  <a:pt x="648" y="134"/>
                </a:lnTo>
                <a:lnTo>
                  <a:pt x="649" y="135"/>
                </a:lnTo>
                <a:lnTo>
                  <a:pt x="651" y="135"/>
                </a:lnTo>
                <a:lnTo>
                  <a:pt x="653" y="135"/>
                </a:lnTo>
                <a:lnTo>
                  <a:pt x="653" y="135"/>
                </a:lnTo>
                <a:close/>
                <a:moveTo>
                  <a:pt x="186" y="137"/>
                </a:moveTo>
                <a:lnTo>
                  <a:pt x="186" y="137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4"/>
                </a:lnTo>
                <a:lnTo>
                  <a:pt x="186" y="132"/>
                </a:lnTo>
                <a:lnTo>
                  <a:pt x="186" y="132"/>
                </a:lnTo>
                <a:lnTo>
                  <a:pt x="186" y="135"/>
                </a:lnTo>
                <a:lnTo>
                  <a:pt x="186" y="135"/>
                </a:lnTo>
                <a:lnTo>
                  <a:pt x="186" y="137"/>
                </a:lnTo>
                <a:lnTo>
                  <a:pt x="186" y="137"/>
                </a:lnTo>
                <a:close/>
                <a:moveTo>
                  <a:pt x="128" y="135"/>
                </a:moveTo>
                <a:lnTo>
                  <a:pt x="128" y="135"/>
                </a:lnTo>
                <a:lnTo>
                  <a:pt x="122" y="144"/>
                </a:lnTo>
                <a:lnTo>
                  <a:pt x="120" y="149"/>
                </a:lnTo>
                <a:lnTo>
                  <a:pt x="117" y="154"/>
                </a:lnTo>
                <a:lnTo>
                  <a:pt x="117" y="154"/>
                </a:lnTo>
                <a:lnTo>
                  <a:pt x="126" y="152"/>
                </a:lnTo>
                <a:lnTo>
                  <a:pt x="133" y="148"/>
                </a:lnTo>
                <a:lnTo>
                  <a:pt x="139" y="143"/>
                </a:lnTo>
                <a:lnTo>
                  <a:pt x="143" y="137"/>
                </a:lnTo>
                <a:lnTo>
                  <a:pt x="143" y="137"/>
                </a:lnTo>
                <a:lnTo>
                  <a:pt x="140" y="134"/>
                </a:lnTo>
                <a:lnTo>
                  <a:pt x="137" y="134"/>
                </a:lnTo>
                <a:lnTo>
                  <a:pt x="128" y="135"/>
                </a:lnTo>
                <a:lnTo>
                  <a:pt x="128" y="135"/>
                </a:lnTo>
                <a:close/>
                <a:moveTo>
                  <a:pt x="99" y="135"/>
                </a:moveTo>
                <a:lnTo>
                  <a:pt x="99" y="135"/>
                </a:lnTo>
                <a:lnTo>
                  <a:pt x="101" y="138"/>
                </a:lnTo>
                <a:lnTo>
                  <a:pt x="101" y="141"/>
                </a:lnTo>
                <a:lnTo>
                  <a:pt x="101" y="141"/>
                </a:lnTo>
                <a:lnTo>
                  <a:pt x="104" y="140"/>
                </a:lnTo>
                <a:lnTo>
                  <a:pt x="107" y="137"/>
                </a:lnTo>
                <a:lnTo>
                  <a:pt x="107" y="137"/>
                </a:lnTo>
                <a:lnTo>
                  <a:pt x="105" y="135"/>
                </a:lnTo>
                <a:lnTo>
                  <a:pt x="104" y="134"/>
                </a:lnTo>
                <a:lnTo>
                  <a:pt x="104" y="134"/>
                </a:lnTo>
                <a:lnTo>
                  <a:pt x="102" y="135"/>
                </a:lnTo>
                <a:lnTo>
                  <a:pt x="99" y="135"/>
                </a:lnTo>
                <a:lnTo>
                  <a:pt x="99" y="135"/>
                </a:lnTo>
                <a:close/>
                <a:moveTo>
                  <a:pt x="459" y="135"/>
                </a:moveTo>
                <a:lnTo>
                  <a:pt x="459" y="135"/>
                </a:lnTo>
                <a:lnTo>
                  <a:pt x="453" y="134"/>
                </a:lnTo>
                <a:lnTo>
                  <a:pt x="453" y="134"/>
                </a:lnTo>
                <a:lnTo>
                  <a:pt x="453" y="135"/>
                </a:lnTo>
                <a:lnTo>
                  <a:pt x="454" y="135"/>
                </a:lnTo>
                <a:lnTo>
                  <a:pt x="459" y="135"/>
                </a:lnTo>
                <a:lnTo>
                  <a:pt x="459" y="135"/>
                </a:lnTo>
                <a:close/>
                <a:moveTo>
                  <a:pt x="73" y="146"/>
                </a:moveTo>
                <a:lnTo>
                  <a:pt x="73" y="146"/>
                </a:lnTo>
                <a:lnTo>
                  <a:pt x="76" y="144"/>
                </a:lnTo>
                <a:lnTo>
                  <a:pt x="79" y="141"/>
                </a:lnTo>
                <a:lnTo>
                  <a:pt x="81" y="135"/>
                </a:lnTo>
                <a:lnTo>
                  <a:pt x="81" y="135"/>
                </a:lnTo>
                <a:lnTo>
                  <a:pt x="76" y="140"/>
                </a:lnTo>
                <a:lnTo>
                  <a:pt x="75" y="143"/>
                </a:lnTo>
                <a:lnTo>
                  <a:pt x="73" y="146"/>
                </a:lnTo>
                <a:lnTo>
                  <a:pt x="73" y="146"/>
                </a:lnTo>
                <a:close/>
                <a:moveTo>
                  <a:pt x="319" y="138"/>
                </a:moveTo>
                <a:lnTo>
                  <a:pt x="319" y="138"/>
                </a:lnTo>
                <a:lnTo>
                  <a:pt x="323" y="138"/>
                </a:lnTo>
                <a:lnTo>
                  <a:pt x="326" y="138"/>
                </a:lnTo>
                <a:lnTo>
                  <a:pt x="326" y="137"/>
                </a:lnTo>
                <a:lnTo>
                  <a:pt x="326" y="137"/>
                </a:lnTo>
                <a:lnTo>
                  <a:pt x="325" y="135"/>
                </a:lnTo>
                <a:lnTo>
                  <a:pt x="323" y="135"/>
                </a:lnTo>
                <a:lnTo>
                  <a:pt x="319" y="138"/>
                </a:lnTo>
                <a:lnTo>
                  <a:pt x="319" y="138"/>
                </a:lnTo>
                <a:close/>
                <a:moveTo>
                  <a:pt x="526" y="135"/>
                </a:moveTo>
                <a:lnTo>
                  <a:pt x="526" y="135"/>
                </a:lnTo>
                <a:lnTo>
                  <a:pt x="521" y="135"/>
                </a:lnTo>
                <a:lnTo>
                  <a:pt x="521" y="135"/>
                </a:lnTo>
                <a:lnTo>
                  <a:pt x="523" y="137"/>
                </a:lnTo>
                <a:lnTo>
                  <a:pt x="524" y="137"/>
                </a:lnTo>
                <a:lnTo>
                  <a:pt x="526" y="137"/>
                </a:lnTo>
                <a:lnTo>
                  <a:pt x="526" y="135"/>
                </a:lnTo>
                <a:lnTo>
                  <a:pt x="526" y="135"/>
                </a:lnTo>
                <a:close/>
                <a:moveTo>
                  <a:pt x="570" y="148"/>
                </a:moveTo>
                <a:lnTo>
                  <a:pt x="570" y="148"/>
                </a:lnTo>
                <a:lnTo>
                  <a:pt x="573" y="146"/>
                </a:lnTo>
                <a:lnTo>
                  <a:pt x="575" y="146"/>
                </a:lnTo>
                <a:lnTo>
                  <a:pt x="575" y="146"/>
                </a:lnTo>
                <a:lnTo>
                  <a:pt x="575" y="140"/>
                </a:lnTo>
                <a:lnTo>
                  <a:pt x="575" y="137"/>
                </a:lnTo>
                <a:lnTo>
                  <a:pt x="575" y="135"/>
                </a:lnTo>
                <a:lnTo>
                  <a:pt x="575" y="135"/>
                </a:lnTo>
                <a:lnTo>
                  <a:pt x="572" y="140"/>
                </a:lnTo>
                <a:lnTo>
                  <a:pt x="570" y="148"/>
                </a:lnTo>
                <a:lnTo>
                  <a:pt x="570" y="148"/>
                </a:lnTo>
                <a:close/>
                <a:moveTo>
                  <a:pt x="581" y="146"/>
                </a:moveTo>
                <a:lnTo>
                  <a:pt x="581" y="146"/>
                </a:lnTo>
                <a:lnTo>
                  <a:pt x="582" y="140"/>
                </a:lnTo>
                <a:lnTo>
                  <a:pt x="582" y="137"/>
                </a:lnTo>
                <a:lnTo>
                  <a:pt x="581" y="135"/>
                </a:lnTo>
                <a:lnTo>
                  <a:pt x="581" y="135"/>
                </a:lnTo>
                <a:lnTo>
                  <a:pt x="579" y="141"/>
                </a:lnTo>
                <a:lnTo>
                  <a:pt x="579" y="144"/>
                </a:lnTo>
                <a:lnTo>
                  <a:pt x="581" y="146"/>
                </a:lnTo>
                <a:lnTo>
                  <a:pt x="581" y="146"/>
                </a:lnTo>
                <a:close/>
                <a:moveTo>
                  <a:pt x="668" y="138"/>
                </a:moveTo>
                <a:lnTo>
                  <a:pt x="668" y="138"/>
                </a:lnTo>
                <a:lnTo>
                  <a:pt x="663" y="135"/>
                </a:lnTo>
                <a:lnTo>
                  <a:pt x="662" y="135"/>
                </a:lnTo>
                <a:lnTo>
                  <a:pt x="660" y="137"/>
                </a:lnTo>
                <a:lnTo>
                  <a:pt x="660" y="137"/>
                </a:lnTo>
                <a:lnTo>
                  <a:pt x="665" y="138"/>
                </a:lnTo>
                <a:lnTo>
                  <a:pt x="668" y="138"/>
                </a:lnTo>
                <a:lnTo>
                  <a:pt x="668" y="138"/>
                </a:lnTo>
                <a:close/>
                <a:moveTo>
                  <a:pt x="294" y="138"/>
                </a:moveTo>
                <a:lnTo>
                  <a:pt x="294" y="138"/>
                </a:lnTo>
                <a:lnTo>
                  <a:pt x="294" y="137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1" y="138"/>
                </a:lnTo>
                <a:lnTo>
                  <a:pt x="291" y="140"/>
                </a:lnTo>
                <a:lnTo>
                  <a:pt x="294" y="138"/>
                </a:lnTo>
                <a:lnTo>
                  <a:pt x="294" y="138"/>
                </a:lnTo>
                <a:close/>
                <a:moveTo>
                  <a:pt x="631" y="138"/>
                </a:moveTo>
                <a:lnTo>
                  <a:pt x="631" y="138"/>
                </a:lnTo>
                <a:lnTo>
                  <a:pt x="634" y="138"/>
                </a:lnTo>
                <a:lnTo>
                  <a:pt x="637" y="140"/>
                </a:lnTo>
                <a:lnTo>
                  <a:pt x="637" y="140"/>
                </a:lnTo>
                <a:lnTo>
                  <a:pt x="636" y="138"/>
                </a:lnTo>
                <a:lnTo>
                  <a:pt x="634" y="137"/>
                </a:lnTo>
                <a:lnTo>
                  <a:pt x="633" y="137"/>
                </a:lnTo>
                <a:lnTo>
                  <a:pt x="631" y="135"/>
                </a:lnTo>
                <a:lnTo>
                  <a:pt x="631" y="135"/>
                </a:lnTo>
                <a:lnTo>
                  <a:pt x="630" y="137"/>
                </a:lnTo>
                <a:lnTo>
                  <a:pt x="630" y="138"/>
                </a:lnTo>
                <a:lnTo>
                  <a:pt x="631" y="138"/>
                </a:lnTo>
                <a:lnTo>
                  <a:pt x="631" y="138"/>
                </a:lnTo>
                <a:close/>
                <a:moveTo>
                  <a:pt x="226" y="141"/>
                </a:moveTo>
                <a:lnTo>
                  <a:pt x="226" y="141"/>
                </a:lnTo>
                <a:lnTo>
                  <a:pt x="232" y="137"/>
                </a:lnTo>
                <a:lnTo>
                  <a:pt x="232" y="137"/>
                </a:lnTo>
                <a:lnTo>
                  <a:pt x="230" y="137"/>
                </a:lnTo>
                <a:lnTo>
                  <a:pt x="229" y="137"/>
                </a:lnTo>
                <a:lnTo>
                  <a:pt x="226" y="141"/>
                </a:lnTo>
                <a:lnTo>
                  <a:pt x="226" y="141"/>
                </a:lnTo>
                <a:close/>
                <a:moveTo>
                  <a:pt x="235" y="143"/>
                </a:moveTo>
                <a:lnTo>
                  <a:pt x="235" y="143"/>
                </a:lnTo>
                <a:lnTo>
                  <a:pt x="239" y="143"/>
                </a:lnTo>
                <a:lnTo>
                  <a:pt x="245" y="141"/>
                </a:lnTo>
                <a:lnTo>
                  <a:pt x="256" y="137"/>
                </a:lnTo>
                <a:lnTo>
                  <a:pt x="256" y="137"/>
                </a:lnTo>
                <a:lnTo>
                  <a:pt x="248" y="137"/>
                </a:lnTo>
                <a:lnTo>
                  <a:pt x="242" y="137"/>
                </a:lnTo>
                <a:lnTo>
                  <a:pt x="238" y="140"/>
                </a:lnTo>
                <a:lnTo>
                  <a:pt x="235" y="143"/>
                </a:lnTo>
                <a:lnTo>
                  <a:pt x="235" y="143"/>
                </a:lnTo>
                <a:close/>
                <a:moveTo>
                  <a:pt x="499" y="138"/>
                </a:moveTo>
                <a:lnTo>
                  <a:pt x="499" y="138"/>
                </a:lnTo>
                <a:lnTo>
                  <a:pt x="499" y="141"/>
                </a:lnTo>
                <a:lnTo>
                  <a:pt x="499" y="141"/>
                </a:lnTo>
                <a:lnTo>
                  <a:pt x="503" y="143"/>
                </a:lnTo>
                <a:lnTo>
                  <a:pt x="508" y="143"/>
                </a:lnTo>
                <a:lnTo>
                  <a:pt x="508" y="143"/>
                </a:lnTo>
                <a:lnTo>
                  <a:pt x="509" y="140"/>
                </a:lnTo>
                <a:lnTo>
                  <a:pt x="511" y="137"/>
                </a:lnTo>
                <a:lnTo>
                  <a:pt x="511" y="137"/>
                </a:lnTo>
                <a:lnTo>
                  <a:pt x="505" y="137"/>
                </a:lnTo>
                <a:lnTo>
                  <a:pt x="499" y="138"/>
                </a:lnTo>
                <a:lnTo>
                  <a:pt x="499" y="138"/>
                </a:lnTo>
                <a:close/>
                <a:moveTo>
                  <a:pt x="531" y="138"/>
                </a:moveTo>
                <a:lnTo>
                  <a:pt x="531" y="138"/>
                </a:lnTo>
                <a:lnTo>
                  <a:pt x="534" y="138"/>
                </a:lnTo>
                <a:lnTo>
                  <a:pt x="535" y="138"/>
                </a:lnTo>
                <a:lnTo>
                  <a:pt x="535" y="137"/>
                </a:lnTo>
                <a:lnTo>
                  <a:pt x="535" y="137"/>
                </a:lnTo>
                <a:lnTo>
                  <a:pt x="534" y="137"/>
                </a:lnTo>
                <a:lnTo>
                  <a:pt x="532" y="137"/>
                </a:lnTo>
                <a:lnTo>
                  <a:pt x="531" y="138"/>
                </a:lnTo>
                <a:lnTo>
                  <a:pt x="531" y="138"/>
                </a:lnTo>
                <a:close/>
                <a:moveTo>
                  <a:pt x="58" y="148"/>
                </a:moveTo>
                <a:lnTo>
                  <a:pt x="58" y="148"/>
                </a:lnTo>
                <a:lnTo>
                  <a:pt x="61" y="146"/>
                </a:lnTo>
                <a:lnTo>
                  <a:pt x="64" y="143"/>
                </a:lnTo>
                <a:lnTo>
                  <a:pt x="65" y="138"/>
                </a:lnTo>
                <a:lnTo>
                  <a:pt x="65" y="138"/>
                </a:lnTo>
                <a:lnTo>
                  <a:pt x="61" y="143"/>
                </a:lnTo>
                <a:lnTo>
                  <a:pt x="59" y="144"/>
                </a:lnTo>
                <a:lnTo>
                  <a:pt x="58" y="148"/>
                </a:lnTo>
                <a:lnTo>
                  <a:pt x="58" y="148"/>
                </a:lnTo>
                <a:close/>
                <a:moveTo>
                  <a:pt x="206" y="138"/>
                </a:moveTo>
                <a:lnTo>
                  <a:pt x="206" y="138"/>
                </a:lnTo>
                <a:lnTo>
                  <a:pt x="206" y="140"/>
                </a:lnTo>
                <a:lnTo>
                  <a:pt x="204" y="143"/>
                </a:lnTo>
                <a:lnTo>
                  <a:pt x="206" y="148"/>
                </a:lnTo>
                <a:lnTo>
                  <a:pt x="209" y="151"/>
                </a:lnTo>
                <a:lnTo>
                  <a:pt x="210" y="157"/>
                </a:lnTo>
                <a:lnTo>
                  <a:pt x="210" y="157"/>
                </a:lnTo>
                <a:lnTo>
                  <a:pt x="212" y="154"/>
                </a:lnTo>
                <a:lnTo>
                  <a:pt x="213" y="152"/>
                </a:lnTo>
                <a:lnTo>
                  <a:pt x="215" y="149"/>
                </a:lnTo>
                <a:lnTo>
                  <a:pt x="216" y="146"/>
                </a:lnTo>
                <a:lnTo>
                  <a:pt x="216" y="146"/>
                </a:lnTo>
                <a:lnTo>
                  <a:pt x="215" y="144"/>
                </a:lnTo>
                <a:lnTo>
                  <a:pt x="215" y="141"/>
                </a:lnTo>
                <a:lnTo>
                  <a:pt x="216" y="137"/>
                </a:lnTo>
                <a:lnTo>
                  <a:pt x="216" y="137"/>
                </a:lnTo>
                <a:lnTo>
                  <a:pt x="212" y="137"/>
                </a:lnTo>
                <a:lnTo>
                  <a:pt x="206" y="138"/>
                </a:lnTo>
                <a:lnTo>
                  <a:pt x="206" y="138"/>
                </a:lnTo>
                <a:close/>
                <a:moveTo>
                  <a:pt x="587" y="138"/>
                </a:moveTo>
                <a:lnTo>
                  <a:pt x="587" y="138"/>
                </a:lnTo>
                <a:lnTo>
                  <a:pt x="587" y="141"/>
                </a:lnTo>
                <a:lnTo>
                  <a:pt x="587" y="146"/>
                </a:lnTo>
                <a:lnTo>
                  <a:pt x="587" y="146"/>
                </a:lnTo>
                <a:lnTo>
                  <a:pt x="598" y="144"/>
                </a:lnTo>
                <a:lnTo>
                  <a:pt x="607" y="144"/>
                </a:lnTo>
                <a:lnTo>
                  <a:pt x="607" y="144"/>
                </a:lnTo>
                <a:lnTo>
                  <a:pt x="602" y="141"/>
                </a:lnTo>
                <a:lnTo>
                  <a:pt x="598" y="140"/>
                </a:lnTo>
                <a:lnTo>
                  <a:pt x="587" y="138"/>
                </a:lnTo>
                <a:lnTo>
                  <a:pt x="587" y="138"/>
                </a:lnTo>
                <a:close/>
                <a:moveTo>
                  <a:pt x="90" y="148"/>
                </a:moveTo>
                <a:lnTo>
                  <a:pt x="90" y="148"/>
                </a:lnTo>
                <a:lnTo>
                  <a:pt x="93" y="146"/>
                </a:lnTo>
                <a:lnTo>
                  <a:pt x="96" y="143"/>
                </a:lnTo>
                <a:lnTo>
                  <a:pt x="96" y="143"/>
                </a:lnTo>
                <a:lnTo>
                  <a:pt x="94" y="140"/>
                </a:lnTo>
                <a:lnTo>
                  <a:pt x="94" y="138"/>
                </a:lnTo>
                <a:lnTo>
                  <a:pt x="93" y="138"/>
                </a:lnTo>
                <a:lnTo>
                  <a:pt x="93" y="138"/>
                </a:lnTo>
                <a:lnTo>
                  <a:pt x="90" y="148"/>
                </a:lnTo>
                <a:lnTo>
                  <a:pt x="90" y="148"/>
                </a:lnTo>
                <a:close/>
                <a:moveTo>
                  <a:pt x="482" y="140"/>
                </a:moveTo>
                <a:lnTo>
                  <a:pt x="482" y="140"/>
                </a:lnTo>
                <a:lnTo>
                  <a:pt x="482" y="138"/>
                </a:lnTo>
                <a:lnTo>
                  <a:pt x="480" y="138"/>
                </a:lnTo>
                <a:lnTo>
                  <a:pt x="480" y="138"/>
                </a:lnTo>
                <a:lnTo>
                  <a:pt x="479" y="138"/>
                </a:lnTo>
                <a:lnTo>
                  <a:pt x="479" y="138"/>
                </a:lnTo>
                <a:lnTo>
                  <a:pt x="479" y="140"/>
                </a:lnTo>
                <a:lnTo>
                  <a:pt x="479" y="140"/>
                </a:lnTo>
                <a:lnTo>
                  <a:pt x="482" y="140"/>
                </a:lnTo>
                <a:lnTo>
                  <a:pt x="482" y="140"/>
                </a:lnTo>
                <a:close/>
                <a:moveTo>
                  <a:pt x="488" y="141"/>
                </a:moveTo>
                <a:lnTo>
                  <a:pt x="488" y="141"/>
                </a:lnTo>
                <a:lnTo>
                  <a:pt x="491" y="141"/>
                </a:lnTo>
                <a:lnTo>
                  <a:pt x="494" y="141"/>
                </a:lnTo>
                <a:lnTo>
                  <a:pt x="494" y="141"/>
                </a:lnTo>
                <a:lnTo>
                  <a:pt x="494" y="140"/>
                </a:lnTo>
                <a:lnTo>
                  <a:pt x="494" y="138"/>
                </a:lnTo>
                <a:lnTo>
                  <a:pt x="494" y="138"/>
                </a:lnTo>
                <a:lnTo>
                  <a:pt x="491" y="137"/>
                </a:lnTo>
                <a:lnTo>
                  <a:pt x="489" y="138"/>
                </a:lnTo>
                <a:lnTo>
                  <a:pt x="488" y="140"/>
                </a:lnTo>
                <a:lnTo>
                  <a:pt x="488" y="141"/>
                </a:lnTo>
                <a:lnTo>
                  <a:pt x="488" y="141"/>
                </a:lnTo>
                <a:close/>
                <a:moveTo>
                  <a:pt x="691" y="141"/>
                </a:moveTo>
                <a:lnTo>
                  <a:pt x="691" y="141"/>
                </a:lnTo>
                <a:lnTo>
                  <a:pt x="692" y="141"/>
                </a:lnTo>
                <a:lnTo>
                  <a:pt x="694" y="140"/>
                </a:lnTo>
                <a:lnTo>
                  <a:pt x="695" y="138"/>
                </a:lnTo>
                <a:lnTo>
                  <a:pt x="695" y="138"/>
                </a:lnTo>
                <a:lnTo>
                  <a:pt x="695" y="138"/>
                </a:lnTo>
                <a:lnTo>
                  <a:pt x="692" y="140"/>
                </a:lnTo>
                <a:lnTo>
                  <a:pt x="691" y="141"/>
                </a:lnTo>
                <a:lnTo>
                  <a:pt x="691" y="141"/>
                </a:lnTo>
                <a:close/>
                <a:moveTo>
                  <a:pt x="268" y="143"/>
                </a:moveTo>
                <a:lnTo>
                  <a:pt x="268" y="143"/>
                </a:lnTo>
                <a:lnTo>
                  <a:pt x="276" y="144"/>
                </a:lnTo>
                <a:lnTo>
                  <a:pt x="284" y="143"/>
                </a:lnTo>
                <a:lnTo>
                  <a:pt x="284" y="143"/>
                </a:lnTo>
                <a:lnTo>
                  <a:pt x="280" y="141"/>
                </a:lnTo>
                <a:lnTo>
                  <a:pt x="277" y="140"/>
                </a:lnTo>
                <a:lnTo>
                  <a:pt x="270" y="138"/>
                </a:lnTo>
                <a:lnTo>
                  <a:pt x="270" y="138"/>
                </a:lnTo>
                <a:lnTo>
                  <a:pt x="268" y="140"/>
                </a:lnTo>
                <a:lnTo>
                  <a:pt x="268" y="143"/>
                </a:lnTo>
                <a:lnTo>
                  <a:pt x="268" y="143"/>
                </a:lnTo>
                <a:close/>
                <a:moveTo>
                  <a:pt x="357" y="138"/>
                </a:moveTo>
                <a:lnTo>
                  <a:pt x="357" y="138"/>
                </a:lnTo>
                <a:lnTo>
                  <a:pt x="357" y="140"/>
                </a:lnTo>
                <a:lnTo>
                  <a:pt x="355" y="141"/>
                </a:lnTo>
                <a:lnTo>
                  <a:pt x="355" y="141"/>
                </a:lnTo>
                <a:lnTo>
                  <a:pt x="363" y="141"/>
                </a:lnTo>
                <a:lnTo>
                  <a:pt x="370" y="141"/>
                </a:lnTo>
                <a:lnTo>
                  <a:pt x="377" y="141"/>
                </a:lnTo>
                <a:lnTo>
                  <a:pt x="380" y="140"/>
                </a:lnTo>
                <a:lnTo>
                  <a:pt x="381" y="138"/>
                </a:lnTo>
                <a:lnTo>
                  <a:pt x="381" y="138"/>
                </a:lnTo>
                <a:lnTo>
                  <a:pt x="375" y="140"/>
                </a:lnTo>
                <a:lnTo>
                  <a:pt x="370" y="138"/>
                </a:lnTo>
                <a:lnTo>
                  <a:pt x="357" y="138"/>
                </a:lnTo>
                <a:lnTo>
                  <a:pt x="357" y="138"/>
                </a:lnTo>
                <a:close/>
                <a:moveTo>
                  <a:pt x="337" y="141"/>
                </a:moveTo>
                <a:lnTo>
                  <a:pt x="337" y="141"/>
                </a:lnTo>
                <a:lnTo>
                  <a:pt x="351" y="141"/>
                </a:lnTo>
                <a:lnTo>
                  <a:pt x="351" y="141"/>
                </a:lnTo>
                <a:lnTo>
                  <a:pt x="348" y="140"/>
                </a:lnTo>
                <a:lnTo>
                  <a:pt x="343" y="140"/>
                </a:lnTo>
                <a:lnTo>
                  <a:pt x="337" y="141"/>
                </a:lnTo>
                <a:lnTo>
                  <a:pt x="337" y="141"/>
                </a:lnTo>
                <a:close/>
                <a:moveTo>
                  <a:pt x="186" y="141"/>
                </a:moveTo>
                <a:lnTo>
                  <a:pt x="186" y="141"/>
                </a:lnTo>
                <a:lnTo>
                  <a:pt x="186" y="164"/>
                </a:lnTo>
                <a:lnTo>
                  <a:pt x="186" y="164"/>
                </a:lnTo>
                <a:lnTo>
                  <a:pt x="189" y="163"/>
                </a:lnTo>
                <a:lnTo>
                  <a:pt x="192" y="163"/>
                </a:lnTo>
                <a:lnTo>
                  <a:pt x="192" y="163"/>
                </a:lnTo>
                <a:lnTo>
                  <a:pt x="195" y="151"/>
                </a:lnTo>
                <a:lnTo>
                  <a:pt x="195" y="144"/>
                </a:lnTo>
                <a:lnTo>
                  <a:pt x="194" y="141"/>
                </a:lnTo>
                <a:lnTo>
                  <a:pt x="192" y="140"/>
                </a:lnTo>
                <a:lnTo>
                  <a:pt x="192" y="140"/>
                </a:lnTo>
                <a:lnTo>
                  <a:pt x="187" y="140"/>
                </a:lnTo>
                <a:lnTo>
                  <a:pt x="186" y="140"/>
                </a:lnTo>
                <a:lnTo>
                  <a:pt x="186" y="141"/>
                </a:lnTo>
                <a:lnTo>
                  <a:pt x="186" y="141"/>
                </a:lnTo>
                <a:close/>
                <a:moveTo>
                  <a:pt x="171" y="166"/>
                </a:moveTo>
                <a:lnTo>
                  <a:pt x="171" y="166"/>
                </a:lnTo>
                <a:lnTo>
                  <a:pt x="181" y="164"/>
                </a:lnTo>
                <a:lnTo>
                  <a:pt x="181" y="164"/>
                </a:lnTo>
                <a:lnTo>
                  <a:pt x="181" y="154"/>
                </a:lnTo>
                <a:lnTo>
                  <a:pt x="178" y="143"/>
                </a:lnTo>
                <a:lnTo>
                  <a:pt x="178" y="143"/>
                </a:lnTo>
                <a:lnTo>
                  <a:pt x="174" y="154"/>
                </a:lnTo>
                <a:lnTo>
                  <a:pt x="171" y="166"/>
                </a:lnTo>
                <a:lnTo>
                  <a:pt x="171" y="166"/>
                </a:lnTo>
                <a:close/>
                <a:moveTo>
                  <a:pt x="428" y="143"/>
                </a:moveTo>
                <a:lnTo>
                  <a:pt x="428" y="143"/>
                </a:lnTo>
                <a:lnTo>
                  <a:pt x="428" y="146"/>
                </a:lnTo>
                <a:lnTo>
                  <a:pt x="428" y="151"/>
                </a:lnTo>
                <a:lnTo>
                  <a:pt x="428" y="151"/>
                </a:lnTo>
                <a:lnTo>
                  <a:pt x="439" y="151"/>
                </a:lnTo>
                <a:lnTo>
                  <a:pt x="444" y="149"/>
                </a:lnTo>
                <a:lnTo>
                  <a:pt x="445" y="148"/>
                </a:lnTo>
                <a:lnTo>
                  <a:pt x="447" y="146"/>
                </a:lnTo>
                <a:lnTo>
                  <a:pt x="447" y="146"/>
                </a:lnTo>
                <a:lnTo>
                  <a:pt x="444" y="146"/>
                </a:lnTo>
                <a:lnTo>
                  <a:pt x="442" y="146"/>
                </a:lnTo>
                <a:lnTo>
                  <a:pt x="442" y="146"/>
                </a:lnTo>
                <a:lnTo>
                  <a:pt x="442" y="146"/>
                </a:lnTo>
                <a:lnTo>
                  <a:pt x="444" y="146"/>
                </a:lnTo>
                <a:lnTo>
                  <a:pt x="444" y="144"/>
                </a:lnTo>
                <a:lnTo>
                  <a:pt x="444" y="144"/>
                </a:lnTo>
                <a:lnTo>
                  <a:pt x="441" y="144"/>
                </a:lnTo>
                <a:lnTo>
                  <a:pt x="439" y="143"/>
                </a:lnTo>
                <a:lnTo>
                  <a:pt x="438" y="143"/>
                </a:lnTo>
                <a:lnTo>
                  <a:pt x="438" y="143"/>
                </a:lnTo>
                <a:lnTo>
                  <a:pt x="436" y="144"/>
                </a:lnTo>
                <a:lnTo>
                  <a:pt x="433" y="144"/>
                </a:lnTo>
                <a:lnTo>
                  <a:pt x="433" y="144"/>
                </a:lnTo>
                <a:lnTo>
                  <a:pt x="431" y="143"/>
                </a:lnTo>
                <a:lnTo>
                  <a:pt x="428" y="143"/>
                </a:lnTo>
                <a:lnTo>
                  <a:pt x="428" y="143"/>
                </a:lnTo>
                <a:close/>
                <a:moveTo>
                  <a:pt x="154" y="148"/>
                </a:moveTo>
                <a:lnTo>
                  <a:pt x="154" y="148"/>
                </a:lnTo>
                <a:lnTo>
                  <a:pt x="154" y="169"/>
                </a:lnTo>
                <a:lnTo>
                  <a:pt x="154" y="169"/>
                </a:lnTo>
                <a:lnTo>
                  <a:pt x="157" y="169"/>
                </a:lnTo>
                <a:lnTo>
                  <a:pt x="159" y="169"/>
                </a:lnTo>
                <a:lnTo>
                  <a:pt x="162" y="167"/>
                </a:lnTo>
                <a:lnTo>
                  <a:pt x="165" y="167"/>
                </a:lnTo>
                <a:lnTo>
                  <a:pt x="165" y="167"/>
                </a:lnTo>
                <a:lnTo>
                  <a:pt x="171" y="143"/>
                </a:lnTo>
                <a:lnTo>
                  <a:pt x="171" y="143"/>
                </a:lnTo>
                <a:lnTo>
                  <a:pt x="154" y="148"/>
                </a:lnTo>
                <a:lnTo>
                  <a:pt x="154" y="148"/>
                </a:lnTo>
                <a:close/>
                <a:moveTo>
                  <a:pt x="409" y="152"/>
                </a:moveTo>
                <a:lnTo>
                  <a:pt x="409" y="152"/>
                </a:lnTo>
                <a:lnTo>
                  <a:pt x="409" y="149"/>
                </a:lnTo>
                <a:lnTo>
                  <a:pt x="410" y="146"/>
                </a:lnTo>
                <a:lnTo>
                  <a:pt x="410" y="144"/>
                </a:lnTo>
                <a:lnTo>
                  <a:pt x="409" y="143"/>
                </a:lnTo>
                <a:lnTo>
                  <a:pt x="409" y="143"/>
                </a:lnTo>
                <a:lnTo>
                  <a:pt x="407" y="144"/>
                </a:lnTo>
                <a:lnTo>
                  <a:pt x="407" y="148"/>
                </a:lnTo>
                <a:lnTo>
                  <a:pt x="407" y="151"/>
                </a:lnTo>
                <a:lnTo>
                  <a:pt x="409" y="152"/>
                </a:lnTo>
                <a:lnTo>
                  <a:pt x="409" y="152"/>
                </a:lnTo>
                <a:close/>
                <a:moveTo>
                  <a:pt x="415" y="152"/>
                </a:moveTo>
                <a:lnTo>
                  <a:pt x="415" y="152"/>
                </a:lnTo>
                <a:lnTo>
                  <a:pt x="422" y="151"/>
                </a:lnTo>
                <a:lnTo>
                  <a:pt x="422" y="151"/>
                </a:lnTo>
                <a:lnTo>
                  <a:pt x="422" y="148"/>
                </a:lnTo>
                <a:lnTo>
                  <a:pt x="422" y="144"/>
                </a:lnTo>
                <a:lnTo>
                  <a:pt x="422" y="144"/>
                </a:lnTo>
                <a:lnTo>
                  <a:pt x="419" y="143"/>
                </a:lnTo>
                <a:lnTo>
                  <a:pt x="416" y="144"/>
                </a:lnTo>
                <a:lnTo>
                  <a:pt x="415" y="148"/>
                </a:lnTo>
                <a:lnTo>
                  <a:pt x="415" y="152"/>
                </a:lnTo>
                <a:lnTo>
                  <a:pt x="415" y="152"/>
                </a:lnTo>
                <a:close/>
                <a:moveTo>
                  <a:pt x="386" y="148"/>
                </a:moveTo>
                <a:lnTo>
                  <a:pt x="386" y="148"/>
                </a:lnTo>
                <a:lnTo>
                  <a:pt x="389" y="151"/>
                </a:lnTo>
                <a:lnTo>
                  <a:pt x="392" y="152"/>
                </a:lnTo>
                <a:lnTo>
                  <a:pt x="395" y="152"/>
                </a:lnTo>
                <a:lnTo>
                  <a:pt x="401" y="152"/>
                </a:lnTo>
                <a:lnTo>
                  <a:pt x="401" y="152"/>
                </a:lnTo>
                <a:lnTo>
                  <a:pt x="399" y="149"/>
                </a:lnTo>
                <a:lnTo>
                  <a:pt x="399" y="146"/>
                </a:lnTo>
                <a:lnTo>
                  <a:pt x="399" y="146"/>
                </a:lnTo>
                <a:lnTo>
                  <a:pt x="396" y="144"/>
                </a:lnTo>
                <a:lnTo>
                  <a:pt x="393" y="144"/>
                </a:lnTo>
                <a:lnTo>
                  <a:pt x="389" y="146"/>
                </a:lnTo>
                <a:lnTo>
                  <a:pt x="386" y="148"/>
                </a:lnTo>
                <a:lnTo>
                  <a:pt x="386" y="148"/>
                </a:lnTo>
                <a:close/>
                <a:moveTo>
                  <a:pt x="660" y="146"/>
                </a:moveTo>
                <a:lnTo>
                  <a:pt x="660" y="146"/>
                </a:lnTo>
                <a:lnTo>
                  <a:pt x="665" y="148"/>
                </a:lnTo>
                <a:lnTo>
                  <a:pt x="669" y="149"/>
                </a:lnTo>
                <a:lnTo>
                  <a:pt x="675" y="148"/>
                </a:lnTo>
                <a:lnTo>
                  <a:pt x="678" y="144"/>
                </a:lnTo>
                <a:lnTo>
                  <a:pt x="678" y="144"/>
                </a:lnTo>
                <a:lnTo>
                  <a:pt x="669" y="144"/>
                </a:lnTo>
                <a:lnTo>
                  <a:pt x="660" y="146"/>
                </a:lnTo>
                <a:lnTo>
                  <a:pt x="660" y="146"/>
                </a:lnTo>
                <a:close/>
                <a:moveTo>
                  <a:pt x="355" y="146"/>
                </a:moveTo>
                <a:lnTo>
                  <a:pt x="355" y="146"/>
                </a:lnTo>
                <a:lnTo>
                  <a:pt x="355" y="149"/>
                </a:lnTo>
                <a:lnTo>
                  <a:pt x="354" y="154"/>
                </a:lnTo>
                <a:lnTo>
                  <a:pt x="354" y="154"/>
                </a:lnTo>
                <a:lnTo>
                  <a:pt x="366" y="154"/>
                </a:lnTo>
                <a:lnTo>
                  <a:pt x="378" y="152"/>
                </a:lnTo>
                <a:lnTo>
                  <a:pt x="378" y="152"/>
                </a:lnTo>
                <a:lnTo>
                  <a:pt x="380" y="146"/>
                </a:lnTo>
                <a:lnTo>
                  <a:pt x="380" y="146"/>
                </a:lnTo>
                <a:lnTo>
                  <a:pt x="372" y="144"/>
                </a:lnTo>
                <a:lnTo>
                  <a:pt x="367" y="146"/>
                </a:lnTo>
                <a:lnTo>
                  <a:pt x="361" y="146"/>
                </a:lnTo>
                <a:lnTo>
                  <a:pt x="355" y="146"/>
                </a:lnTo>
                <a:lnTo>
                  <a:pt x="355" y="146"/>
                </a:lnTo>
                <a:close/>
                <a:moveTo>
                  <a:pt x="471" y="146"/>
                </a:moveTo>
                <a:lnTo>
                  <a:pt x="471" y="146"/>
                </a:lnTo>
                <a:lnTo>
                  <a:pt x="476" y="148"/>
                </a:lnTo>
                <a:lnTo>
                  <a:pt x="480" y="146"/>
                </a:lnTo>
                <a:lnTo>
                  <a:pt x="480" y="146"/>
                </a:lnTo>
                <a:lnTo>
                  <a:pt x="476" y="144"/>
                </a:lnTo>
                <a:lnTo>
                  <a:pt x="473" y="144"/>
                </a:lnTo>
                <a:lnTo>
                  <a:pt x="471" y="146"/>
                </a:lnTo>
                <a:lnTo>
                  <a:pt x="471" y="146"/>
                </a:lnTo>
                <a:close/>
                <a:moveTo>
                  <a:pt x="338" y="148"/>
                </a:moveTo>
                <a:lnTo>
                  <a:pt x="338" y="148"/>
                </a:lnTo>
                <a:lnTo>
                  <a:pt x="338" y="151"/>
                </a:lnTo>
                <a:lnTo>
                  <a:pt x="340" y="154"/>
                </a:lnTo>
                <a:lnTo>
                  <a:pt x="340" y="154"/>
                </a:lnTo>
                <a:lnTo>
                  <a:pt x="349" y="154"/>
                </a:lnTo>
                <a:lnTo>
                  <a:pt x="349" y="154"/>
                </a:lnTo>
                <a:lnTo>
                  <a:pt x="349" y="149"/>
                </a:lnTo>
                <a:lnTo>
                  <a:pt x="349" y="148"/>
                </a:lnTo>
                <a:lnTo>
                  <a:pt x="349" y="146"/>
                </a:lnTo>
                <a:lnTo>
                  <a:pt x="349" y="146"/>
                </a:lnTo>
                <a:lnTo>
                  <a:pt x="346" y="146"/>
                </a:lnTo>
                <a:lnTo>
                  <a:pt x="345" y="146"/>
                </a:lnTo>
                <a:lnTo>
                  <a:pt x="341" y="146"/>
                </a:lnTo>
                <a:lnTo>
                  <a:pt x="338" y="148"/>
                </a:lnTo>
                <a:lnTo>
                  <a:pt x="338" y="148"/>
                </a:lnTo>
                <a:close/>
                <a:moveTo>
                  <a:pt x="84" y="167"/>
                </a:moveTo>
                <a:lnTo>
                  <a:pt x="84" y="167"/>
                </a:lnTo>
                <a:lnTo>
                  <a:pt x="88" y="167"/>
                </a:lnTo>
                <a:lnTo>
                  <a:pt x="91" y="167"/>
                </a:lnTo>
                <a:lnTo>
                  <a:pt x="96" y="166"/>
                </a:lnTo>
                <a:lnTo>
                  <a:pt x="99" y="164"/>
                </a:lnTo>
                <a:lnTo>
                  <a:pt x="99" y="164"/>
                </a:lnTo>
                <a:lnTo>
                  <a:pt x="99" y="155"/>
                </a:lnTo>
                <a:lnTo>
                  <a:pt x="98" y="151"/>
                </a:lnTo>
                <a:lnTo>
                  <a:pt x="98" y="148"/>
                </a:lnTo>
                <a:lnTo>
                  <a:pt x="98" y="148"/>
                </a:lnTo>
                <a:lnTo>
                  <a:pt x="91" y="151"/>
                </a:lnTo>
                <a:lnTo>
                  <a:pt x="88" y="155"/>
                </a:lnTo>
                <a:lnTo>
                  <a:pt x="85" y="161"/>
                </a:lnTo>
                <a:lnTo>
                  <a:pt x="84" y="167"/>
                </a:lnTo>
                <a:lnTo>
                  <a:pt x="84" y="167"/>
                </a:lnTo>
                <a:close/>
                <a:moveTo>
                  <a:pt x="229" y="154"/>
                </a:moveTo>
                <a:lnTo>
                  <a:pt x="229" y="154"/>
                </a:lnTo>
                <a:lnTo>
                  <a:pt x="236" y="157"/>
                </a:lnTo>
                <a:lnTo>
                  <a:pt x="242" y="157"/>
                </a:lnTo>
                <a:lnTo>
                  <a:pt x="248" y="154"/>
                </a:lnTo>
                <a:lnTo>
                  <a:pt x="252" y="152"/>
                </a:lnTo>
                <a:lnTo>
                  <a:pt x="253" y="148"/>
                </a:lnTo>
                <a:lnTo>
                  <a:pt x="253" y="148"/>
                </a:lnTo>
                <a:lnTo>
                  <a:pt x="245" y="148"/>
                </a:lnTo>
                <a:lnTo>
                  <a:pt x="239" y="149"/>
                </a:lnTo>
                <a:lnTo>
                  <a:pt x="235" y="151"/>
                </a:lnTo>
                <a:lnTo>
                  <a:pt x="229" y="154"/>
                </a:lnTo>
                <a:lnTo>
                  <a:pt x="229" y="154"/>
                </a:lnTo>
                <a:close/>
                <a:moveTo>
                  <a:pt x="326" y="152"/>
                </a:moveTo>
                <a:lnTo>
                  <a:pt x="326" y="152"/>
                </a:lnTo>
                <a:lnTo>
                  <a:pt x="329" y="154"/>
                </a:lnTo>
                <a:lnTo>
                  <a:pt x="332" y="154"/>
                </a:lnTo>
                <a:lnTo>
                  <a:pt x="332" y="154"/>
                </a:lnTo>
                <a:lnTo>
                  <a:pt x="331" y="149"/>
                </a:lnTo>
                <a:lnTo>
                  <a:pt x="329" y="148"/>
                </a:lnTo>
                <a:lnTo>
                  <a:pt x="328" y="149"/>
                </a:lnTo>
                <a:lnTo>
                  <a:pt x="326" y="152"/>
                </a:lnTo>
                <a:lnTo>
                  <a:pt x="326" y="152"/>
                </a:lnTo>
                <a:close/>
                <a:moveTo>
                  <a:pt x="512" y="148"/>
                </a:moveTo>
                <a:lnTo>
                  <a:pt x="512" y="148"/>
                </a:lnTo>
                <a:lnTo>
                  <a:pt x="512" y="151"/>
                </a:lnTo>
                <a:lnTo>
                  <a:pt x="512" y="151"/>
                </a:lnTo>
                <a:lnTo>
                  <a:pt x="520" y="151"/>
                </a:lnTo>
                <a:lnTo>
                  <a:pt x="523" y="151"/>
                </a:lnTo>
                <a:lnTo>
                  <a:pt x="526" y="148"/>
                </a:lnTo>
                <a:lnTo>
                  <a:pt x="526" y="148"/>
                </a:lnTo>
                <a:lnTo>
                  <a:pt x="518" y="148"/>
                </a:lnTo>
                <a:lnTo>
                  <a:pt x="515" y="148"/>
                </a:lnTo>
                <a:lnTo>
                  <a:pt x="512" y="148"/>
                </a:lnTo>
                <a:lnTo>
                  <a:pt x="512" y="148"/>
                </a:lnTo>
                <a:close/>
                <a:moveTo>
                  <a:pt x="604" y="148"/>
                </a:moveTo>
                <a:lnTo>
                  <a:pt x="604" y="148"/>
                </a:lnTo>
                <a:lnTo>
                  <a:pt x="601" y="149"/>
                </a:lnTo>
                <a:lnTo>
                  <a:pt x="598" y="149"/>
                </a:lnTo>
                <a:lnTo>
                  <a:pt x="587" y="151"/>
                </a:lnTo>
                <a:lnTo>
                  <a:pt x="587" y="151"/>
                </a:lnTo>
                <a:lnTo>
                  <a:pt x="588" y="152"/>
                </a:lnTo>
                <a:lnTo>
                  <a:pt x="590" y="152"/>
                </a:lnTo>
                <a:lnTo>
                  <a:pt x="592" y="152"/>
                </a:lnTo>
                <a:lnTo>
                  <a:pt x="595" y="152"/>
                </a:lnTo>
                <a:lnTo>
                  <a:pt x="595" y="152"/>
                </a:lnTo>
                <a:lnTo>
                  <a:pt x="599" y="154"/>
                </a:lnTo>
                <a:lnTo>
                  <a:pt x="605" y="154"/>
                </a:lnTo>
                <a:lnTo>
                  <a:pt x="605" y="154"/>
                </a:lnTo>
                <a:lnTo>
                  <a:pt x="607" y="151"/>
                </a:lnTo>
                <a:lnTo>
                  <a:pt x="605" y="149"/>
                </a:lnTo>
                <a:lnTo>
                  <a:pt x="604" y="148"/>
                </a:lnTo>
                <a:lnTo>
                  <a:pt x="604" y="148"/>
                </a:lnTo>
                <a:close/>
                <a:moveTo>
                  <a:pt x="619" y="152"/>
                </a:moveTo>
                <a:lnTo>
                  <a:pt x="619" y="152"/>
                </a:lnTo>
                <a:lnTo>
                  <a:pt x="622" y="152"/>
                </a:lnTo>
                <a:lnTo>
                  <a:pt x="624" y="152"/>
                </a:lnTo>
                <a:lnTo>
                  <a:pt x="624" y="152"/>
                </a:lnTo>
                <a:lnTo>
                  <a:pt x="624" y="152"/>
                </a:lnTo>
                <a:lnTo>
                  <a:pt x="622" y="149"/>
                </a:lnTo>
                <a:lnTo>
                  <a:pt x="620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51"/>
                </a:lnTo>
                <a:lnTo>
                  <a:pt x="619" y="151"/>
                </a:lnTo>
                <a:lnTo>
                  <a:pt x="619" y="152"/>
                </a:lnTo>
                <a:lnTo>
                  <a:pt x="619" y="152"/>
                </a:lnTo>
                <a:close/>
                <a:moveTo>
                  <a:pt x="126" y="175"/>
                </a:moveTo>
                <a:lnTo>
                  <a:pt x="126" y="175"/>
                </a:lnTo>
                <a:lnTo>
                  <a:pt x="134" y="173"/>
                </a:lnTo>
                <a:lnTo>
                  <a:pt x="140" y="172"/>
                </a:lnTo>
                <a:lnTo>
                  <a:pt x="140" y="172"/>
                </a:lnTo>
                <a:lnTo>
                  <a:pt x="143" y="160"/>
                </a:lnTo>
                <a:lnTo>
                  <a:pt x="145" y="154"/>
                </a:lnTo>
                <a:lnTo>
                  <a:pt x="145" y="149"/>
                </a:lnTo>
                <a:lnTo>
                  <a:pt x="145" y="149"/>
                </a:lnTo>
                <a:lnTo>
                  <a:pt x="142" y="151"/>
                </a:lnTo>
                <a:lnTo>
                  <a:pt x="137" y="154"/>
                </a:lnTo>
                <a:lnTo>
                  <a:pt x="133" y="160"/>
                </a:lnTo>
                <a:lnTo>
                  <a:pt x="130" y="167"/>
                </a:lnTo>
                <a:lnTo>
                  <a:pt x="126" y="175"/>
                </a:lnTo>
                <a:lnTo>
                  <a:pt x="126" y="175"/>
                </a:lnTo>
                <a:close/>
                <a:moveTo>
                  <a:pt x="738" y="158"/>
                </a:moveTo>
                <a:lnTo>
                  <a:pt x="738" y="158"/>
                </a:lnTo>
                <a:lnTo>
                  <a:pt x="738" y="155"/>
                </a:lnTo>
                <a:lnTo>
                  <a:pt x="736" y="152"/>
                </a:lnTo>
                <a:lnTo>
                  <a:pt x="732" y="149"/>
                </a:lnTo>
                <a:lnTo>
                  <a:pt x="732" y="149"/>
                </a:lnTo>
                <a:lnTo>
                  <a:pt x="735" y="154"/>
                </a:lnTo>
                <a:lnTo>
                  <a:pt x="738" y="158"/>
                </a:lnTo>
                <a:lnTo>
                  <a:pt x="738" y="158"/>
                </a:lnTo>
                <a:close/>
                <a:moveTo>
                  <a:pt x="38" y="166"/>
                </a:moveTo>
                <a:lnTo>
                  <a:pt x="38" y="166"/>
                </a:lnTo>
                <a:lnTo>
                  <a:pt x="41" y="172"/>
                </a:lnTo>
                <a:lnTo>
                  <a:pt x="41" y="172"/>
                </a:lnTo>
                <a:lnTo>
                  <a:pt x="46" y="164"/>
                </a:lnTo>
                <a:lnTo>
                  <a:pt x="50" y="158"/>
                </a:lnTo>
                <a:lnTo>
                  <a:pt x="50" y="158"/>
                </a:lnTo>
                <a:lnTo>
                  <a:pt x="53" y="154"/>
                </a:lnTo>
                <a:lnTo>
                  <a:pt x="53" y="152"/>
                </a:lnTo>
                <a:lnTo>
                  <a:pt x="53" y="151"/>
                </a:lnTo>
                <a:lnTo>
                  <a:pt x="53" y="151"/>
                </a:lnTo>
                <a:lnTo>
                  <a:pt x="50" y="154"/>
                </a:lnTo>
                <a:lnTo>
                  <a:pt x="47" y="158"/>
                </a:lnTo>
                <a:lnTo>
                  <a:pt x="43" y="163"/>
                </a:lnTo>
                <a:lnTo>
                  <a:pt x="38" y="166"/>
                </a:lnTo>
                <a:lnTo>
                  <a:pt x="38" y="166"/>
                </a:lnTo>
                <a:close/>
                <a:moveTo>
                  <a:pt x="311" y="152"/>
                </a:moveTo>
                <a:lnTo>
                  <a:pt x="311" y="152"/>
                </a:lnTo>
                <a:lnTo>
                  <a:pt x="316" y="152"/>
                </a:lnTo>
                <a:lnTo>
                  <a:pt x="319" y="152"/>
                </a:lnTo>
                <a:lnTo>
                  <a:pt x="320" y="151"/>
                </a:lnTo>
                <a:lnTo>
                  <a:pt x="320" y="151"/>
                </a:lnTo>
                <a:lnTo>
                  <a:pt x="316" y="151"/>
                </a:lnTo>
                <a:lnTo>
                  <a:pt x="311" y="152"/>
                </a:lnTo>
                <a:lnTo>
                  <a:pt x="311" y="152"/>
                </a:lnTo>
                <a:close/>
                <a:moveTo>
                  <a:pt x="471" y="151"/>
                </a:moveTo>
                <a:lnTo>
                  <a:pt x="471" y="151"/>
                </a:lnTo>
                <a:lnTo>
                  <a:pt x="471" y="154"/>
                </a:lnTo>
                <a:lnTo>
                  <a:pt x="471" y="154"/>
                </a:lnTo>
                <a:lnTo>
                  <a:pt x="476" y="152"/>
                </a:lnTo>
                <a:lnTo>
                  <a:pt x="479" y="152"/>
                </a:lnTo>
                <a:lnTo>
                  <a:pt x="479" y="152"/>
                </a:lnTo>
                <a:lnTo>
                  <a:pt x="476" y="152"/>
                </a:lnTo>
                <a:lnTo>
                  <a:pt x="474" y="151"/>
                </a:lnTo>
                <a:lnTo>
                  <a:pt x="473" y="151"/>
                </a:lnTo>
                <a:lnTo>
                  <a:pt x="471" y="151"/>
                </a:lnTo>
                <a:lnTo>
                  <a:pt x="471" y="151"/>
                </a:lnTo>
                <a:close/>
                <a:moveTo>
                  <a:pt x="460" y="154"/>
                </a:moveTo>
                <a:lnTo>
                  <a:pt x="460" y="154"/>
                </a:lnTo>
                <a:lnTo>
                  <a:pt x="463" y="154"/>
                </a:lnTo>
                <a:lnTo>
                  <a:pt x="465" y="154"/>
                </a:lnTo>
                <a:lnTo>
                  <a:pt x="466" y="152"/>
                </a:lnTo>
                <a:lnTo>
                  <a:pt x="466" y="152"/>
                </a:lnTo>
                <a:lnTo>
                  <a:pt x="465" y="151"/>
                </a:lnTo>
                <a:lnTo>
                  <a:pt x="463" y="151"/>
                </a:lnTo>
                <a:lnTo>
                  <a:pt x="460" y="152"/>
                </a:lnTo>
                <a:lnTo>
                  <a:pt x="460" y="154"/>
                </a:lnTo>
                <a:lnTo>
                  <a:pt x="460" y="154"/>
                </a:lnTo>
                <a:close/>
                <a:moveTo>
                  <a:pt x="677" y="154"/>
                </a:moveTo>
                <a:lnTo>
                  <a:pt x="677" y="154"/>
                </a:lnTo>
                <a:lnTo>
                  <a:pt x="680" y="154"/>
                </a:lnTo>
                <a:lnTo>
                  <a:pt x="680" y="154"/>
                </a:lnTo>
                <a:lnTo>
                  <a:pt x="680" y="151"/>
                </a:lnTo>
                <a:lnTo>
                  <a:pt x="680" y="151"/>
                </a:lnTo>
                <a:lnTo>
                  <a:pt x="677" y="154"/>
                </a:lnTo>
                <a:lnTo>
                  <a:pt x="677" y="154"/>
                </a:lnTo>
                <a:close/>
                <a:moveTo>
                  <a:pt x="219" y="157"/>
                </a:moveTo>
                <a:lnTo>
                  <a:pt x="219" y="157"/>
                </a:lnTo>
                <a:lnTo>
                  <a:pt x="221" y="154"/>
                </a:lnTo>
                <a:lnTo>
                  <a:pt x="221" y="154"/>
                </a:lnTo>
                <a:lnTo>
                  <a:pt x="219" y="152"/>
                </a:lnTo>
                <a:lnTo>
                  <a:pt x="219" y="152"/>
                </a:lnTo>
                <a:lnTo>
                  <a:pt x="218" y="155"/>
                </a:lnTo>
                <a:lnTo>
                  <a:pt x="218" y="155"/>
                </a:lnTo>
                <a:lnTo>
                  <a:pt x="219" y="157"/>
                </a:lnTo>
                <a:lnTo>
                  <a:pt x="219" y="157"/>
                </a:lnTo>
                <a:close/>
                <a:moveTo>
                  <a:pt x="427" y="155"/>
                </a:moveTo>
                <a:lnTo>
                  <a:pt x="427" y="155"/>
                </a:lnTo>
                <a:lnTo>
                  <a:pt x="436" y="155"/>
                </a:lnTo>
                <a:lnTo>
                  <a:pt x="448" y="154"/>
                </a:lnTo>
                <a:lnTo>
                  <a:pt x="448" y="154"/>
                </a:lnTo>
                <a:lnTo>
                  <a:pt x="438" y="154"/>
                </a:lnTo>
                <a:lnTo>
                  <a:pt x="431" y="154"/>
                </a:lnTo>
                <a:lnTo>
                  <a:pt x="427" y="155"/>
                </a:lnTo>
                <a:lnTo>
                  <a:pt x="427" y="155"/>
                </a:lnTo>
                <a:close/>
                <a:moveTo>
                  <a:pt x="569" y="155"/>
                </a:moveTo>
                <a:lnTo>
                  <a:pt x="569" y="155"/>
                </a:lnTo>
                <a:lnTo>
                  <a:pt x="572" y="155"/>
                </a:lnTo>
                <a:lnTo>
                  <a:pt x="572" y="155"/>
                </a:lnTo>
                <a:lnTo>
                  <a:pt x="572" y="154"/>
                </a:lnTo>
                <a:lnTo>
                  <a:pt x="570" y="154"/>
                </a:lnTo>
                <a:lnTo>
                  <a:pt x="569" y="152"/>
                </a:lnTo>
                <a:lnTo>
                  <a:pt x="569" y="152"/>
                </a:lnTo>
                <a:lnTo>
                  <a:pt x="569" y="155"/>
                </a:lnTo>
                <a:lnTo>
                  <a:pt x="569" y="155"/>
                </a:lnTo>
                <a:close/>
                <a:moveTo>
                  <a:pt x="107" y="158"/>
                </a:moveTo>
                <a:lnTo>
                  <a:pt x="107" y="158"/>
                </a:lnTo>
                <a:lnTo>
                  <a:pt x="108" y="158"/>
                </a:lnTo>
                <a:lnTo>
                  <a:pt x="108" y="157"/>
                </a:lnTo>
                <a:lnTo>
                  <a:pt x="108" y="154"/>
                </a:lnTo>
                <a:lnTo>
                  <a:pt x="107" y="154"/>
                </a:lnTo>
                <a:lnTo>
                  <a:pt x="107" y="154"/>
                </a:lnTo>
                <a:lnTo>
                  <a:pt x="107" y="158"/>
                </a:lnTo>
                <a:lnTo>
                  <a:pt x="107" y="158"/>
                </a:lnTo>
                <a:close/>
                <a:moveTo>
                  <a:pt x="541" y="154"/>
                </a:moveTo>
                <a:lnTo>
                  <a:pt x="541" y="154"/>
                </a:lnTo>
                <a:lnTo>
                  <a:pt x="541" y="157"/>
                </a:lnTo>
                <a:lnTo>
                  <a:pt x="541" y="157"/>
                </a:lnTo>
                <a:lnTo>
                  <a:pt x="550" y="157"/>
                </a:lnTo>
                <a:lnTo>
                  <a:pt x="559" y="157"/>
                </a:lnTo>
                <a:lnTo>
                  <a:pt x="559" y="157"/>
                </a:lnTo>
                <a:lnTo>
                  <a:pt x="555" y="154"/>
                </a:lnTo>
                <a:lnTo>
                  <a:pt x="552" y="154"/>
                </a:lnTo>
                <a:lnTo>
                  <a:pt x="546" y="154"/>
                </a:lnTo>
                <a:lnTo>
                  <a:pt x="541" y="154"/>
                </a:lnTo>
                <a:lnTo>
                  <a:pt x="541" y="154"/>
                </a:lnTo>
                <a:close/>
                <a:moveTo>
                  <a:pt x="198" y="161"/>
                </a:moveTo>
                <a:lnTo>
                  <a:pt x="198" y="161"/>
                </a:lnTo>
                <a:lnTo>
                  <a:pt x="201" y="161"/>
                </a:lnTo>
                <a:lnTo>
                  <a:pt x="203" y="161"/>
                </a:lnTo>
                <a:lnTo>
                  <a:pt x="203" y="161"/>
                </a:lnTo>
                <a:lnTo>
                  <a:pt x="203" y="158"/>
                </a:lnTo>
                <a:lnTo>
                  <a:pt x="200" y="155"/>
                </a:lnTo>
                <a:lnTo>
                  <a:pt x="200" y="155"/>
                </a:lnTo>
                <a:lnTo>
                  <a:pt x="198" y="161"/>
                </a:lnTo>
                <a:lnTo>
                  <a:pt x="198" y="161"/>
                </a:lnTo>
                <a:close/>
                <a:moveTo>
                  <a:pt x="721" y="175"/>
                </a:moveTo>
                <a:lnTo>
                  <a:pt x="721" y="175"/>
                </a:lnTo>
                <a:lnTo>
                  <a:pt x="723" y="186"/>
                </a:lnTo>
                <a:lnTo>
                  <a:pt x="724" y="192"/>
                </a:lnTo>
                <a:lnTo>
                  <a:pt x="727" y="196"/>
                </a:lnTo>
                <a:lnTo>
                  <a:pt x="727" y="196"/>
                </a:lnTo>
                <a:lnTo>
                  <a:pt x="729" y="190"/>
                </a:lnTo>
                <a:lnTo>
                  <a:pt x="729" y="186"/>
                </a:lnTo>
                <a:lnTo>
                  <a:pt x="729" y="180"/>
                </a:lnTo>
                <a:lnTo>
                  <a:pt x="727" y="175"/>
                </a:lnTo>
                <a:lnTo>
                  <a:pt x="721" y="164"/>
                </a:lnTo>
                <a:lnTo>
                  <a:pt x="717" y="155"/>
                </a:lnTo>
                <a:lnTo>
                  <a:pt x="717" y="155"/>
                </a:lnTo>
                <a:lnTo>
                  <a:pt x="717" y="161"/>
                </a:lnTo>
                <a:lnTo>
                  <a:pt x="718" y="166"/>
                </a:lnTo>
                <a:lnTo>
                  <a:pt x="721" y="175"/>
                </a:lnTo>
                <a:lnTo>
                  <a:pt x="721" y="175"/>
                </a:lnTo>
                <a:close/>
                <a:moveTo>
                  <a:pt x="117" y="158"/>
                </a:moveTo>
                <a:lnTo>
                  <a:pt x="117" y="158"/>
                </a:lnTo>
                <a:lnTo>
                  <a:pt x="117" y="167"/>
                </a:lnTo>
                <a:lnTo>
                  <a:pt x="119" y="172"/>
                </a:lnTo>
                <a:lnTo>
                  <a:pt x="119" y="175"/>
                </a:lnTo>
                <a:lnTo>
                  <a:pt x="119" y="175"/>
                </a:lnTo>
                <a:lnTo>
                  <a:pt x="123" y="164"/>
                </a:lnTo>
                <a:lnTo>
                  <a:pt x="128" y="157"/>
                </a:lnTo>
                <a:lnTo>
                  <a:pt x="128" y="157"/>
                </a:lnTo>
                <a:lnTo>
                  <a:pt x="123" y="157"/>
                </a:lnTo>
                <a:lnTo>
                  <a:pt x="117" y="158"/>
                </a:lnTo>
                <a:lnTo>
                  <a:pt x="117" y="158"/>
                </a:lnTo>
                <a:close/>
                <a:moveTo>
                  <a:pt x="317" y="157"/>
                </a:moveTo>
                <a:lnTo>
                  <a:pt x="317" y="157"/>
                </a:lnTo>
                <a:lnTo>
                  <a:pt x="312" y="157"/>
                </a:lnTo>
                <a:lnTo>
                  <a:pt x="311" y="157"/>
                </a:lnTo>
                <a:lnTo>
                  <a:pt x="309" y="157"/>
                </a:lnTo>
                <a:lnTo>
                  <a:pt x="309" y="157"/>
                </a:lnTo>
                <a:lnTo>
                  <a:pt x="314" y="158"/>
                </a:lnTo>
                <a:lnTo>
                  <a:pt x="317" y="158"/>
                </a:lnTo>
                <a:lnTo>
                  <a:pt x="317" y="157"/>
                </a:lnTo>
                <a:lnTo>
                  <a:pt x="317" y="157"/>
                </a:lnTo>
                <a:close/>
                <a:moveTo>
                  <a:pt x="485" y="161"/>
                </a:moveTo>
                <a:lnTo>
                  <a:pt x="485" y="161"/>
                </a:lnTo>
                <a:lnTo>
                  <a:pt x="489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0"/>
                </a:lnTo>
                <a:lnTo>
                  <a:pt x="494" y="157"/>
                </a:lnTo>
                <a:lnTo>
                  <a:pt x="494" y="157"/>
                </a:lnTo>
                <a:lnTo>
                  <a:pt x="491" y="157"/>
                </a:lnTo>
                <a:lnTo>
                  <a:pt x="489" y="157"/>
                </a:lnTo>
                <a:lnTo>
                  <a:pt x="488" y="157"/>
                </a:lnTo>
                <a:lnTo>
                  <a:pt x="488" y="157"/>
                </a:lnTo>
                <a:lnTo>
                  <a:pt x="485" y="161"/>
                </a:lnTo>
                <a:lnTo>
                  <a:pt x="485" y="161"/>
                </a:lnTo>
                <a:close/>
                <a:moveTo>
                  <a:pt x="637" y="158"/>
                </a:moveTo>
                <a:lnTo>
                  <a:pt x="637" y="158"/>
                </a:lnTo>
                <a:lnTo>
                  <a:pt x="639" y="160"/>
                </a:lnTo>
                <a:lnTo>
                  <a:pt x="642" y="161"/>
                </a:lnTo>
                <a:lnTo>
                  <a:pt x="645" y="161"/>
                </a:lnTo>
                <a:lnTo>
                  <a:pt x="648" y="161"/>
                </a:lnTo>
                <a:lnTo>
                  <a:pt x="648" y="161"/>
                </a:lnTo>
                <a:lnTo>
                  <a:pt x="646" y="160"/>
                </a:lnTo>
                <a:lnTo>
                  <a:pt x="645" y="157"/>
                </a:lnTo>
                <a:lnTo>
                  <a:pt x="645" y="157"/>
                </a:lnTo>
                <a:lnTo>
                  <a:pt x="640" y="157"/>
                </a:lnTo>
                <a:lnTo>
                  <a:pt x="639" y="157"/>
                </a:lnTo>
                <a:lnTo>
                  <a:pt x="637" y="158"/>
                </a:lnTo>
                <a:lnTo>
                  <a:pt x="637" y="158"/>
                </a:lnTo>
                <a:close/>
                <a:moveTo>
                  <a:pt x="759" y="163"/>
                </a:moveTo>
                <a:lnTo>
                  <a:pt x="759" y="163"/>
                </a:lnTo>
                <a:lnTo>
                  <a:pt x="759" y="160"/>
                </a:lnTo>
                <a:lnTo>
                  <a:pt x="758" y="157"/>
                </a:lnTo>
                <a:lnTo>
                  <a:pt x="758" y="157"/>
                </a:lnTo>
                <a:lnTo>
                  <a:pt x="758" y="160"/>
                </a:lnTo>
                <a:lnTo>
                  <a:pt x="759" y="163"/>
                </a:lnTo>
                <a:lnTo>
                  <a:pt x="759" y="163"/>
                </a:lnTo>
                <a:close/>
                <a:moveTo>
                  <a:pt x="323" y="158"/>
                </a:moveTo>
                <a:lnTo>
                  <a:pt x="323" y="158"/>
                </a:lnTo>
                <a:lnTo>
                  <a:pt x="328" y="158"/>
                </a:lnTo>
                <a:lnTo>
                  <a:pt x="334" y="158"/>
                </a:lnTo>
                <a:lnTo>
                  <a:pt x="334" y="158"/>
                </a:lnTo>
                <a:lnTo>
                  <a:pt x="328" y="157"/>
                </a:lnTo>
                <a:lnTo>
                  <a:pt x="325" y="157"/>
                </a:lnTo>
                <a:lnTo>
                  <a:pt x="323" y="158"/>
                </a:lnTo>
                <a:lnTo>
                  <a:pt x="323" y="158"/>
                </a:lnTo>
                <a:close/>
                <a:moveTo>
                  <a:pt x="343" y="158"/>
                </a:moveTo>
                <a:lnTo>
                  <a:pt x="343" y="158"/>
                </a:lnTo>
                <a:lnTo>
                  <a:pt x="346" y="158"/>
                </a:lnTo>
                <a:lnTo>
                  <a:pt x="348" y="158"/>
                </a:lnTo>
                <a:lnTo>
                  <a:pt x="348" y="158"/>
                </a:lnTo>
                <a:lnTo>
                  <a:pt x="348" y="158"/>
                </a:lnTo>
                <a:lnTo>
                  <a:pt x="345" y="157"/>
                </a:lnTo>
                <a:lnTo>
                  <a:pt x="343" y="157"/>
                </a:lnTo>
                <a:lnTo>
                  <a:pt x="343" y="158"/>
                </a:lnTo>
                <a:lnTo>
                  <a:pt x="343" y="158"/>
                </a:lnTo>
                <a:close/>
                <a:moveTo>
                  <a:pt x="473" y="160"/>
                </a:moveTo>
                <a:lnTo>
                  <a:pt x="473" y="160"/>
                </a:lnTo>
                <a:lnTo>
                  <a:pt x="476" y="161"/>
                </a:lnTo>
                <a:lnTo>
                  <a:pt x="480" y="161"/>
                </a:lnTo>
                <a:lnTo>
                  <a:pt x="480" y="161"/>
                </a:lnTo>
                <a:lnTo>
                  <a:pt x="480" y="158"/>
                </a:lnTo>
                <a:lnTo>
                  <a:pt x="480" y="157"/>
                </a:lnTo>
                <a:lnTo>
                  <a:pt x="480" y="157"/>
                </a:lnTo>
                <a:lnTo>
                  <a:pt x="480" y="157"/>
                </a:lnTo>
                <a:lnTo>
                  <a:pt x="476" y="158"/>
                </a:lnTo>
                <a:lnTo>
                  <a:pt x="473" y="158"/>
                </a:lnTo>
                <a:lnTo>
                  <a:pt x="473" y="160"/>
                </a:lnTo>
                <a:lnTo>
                  <a:pt x="473" y="160"/>
                </a:lnTo>
                <a:close/>
                <a:moveTo>
                  <a:pt x="669" y="166"/>
                </a:moveTo>
                <a:lnTo>
                  <a:pt x="669" y="166"/>
                </a:lnTo>
                <a:lnTo>
                  <a:pt x="675" y="164"/>
                </a:lnTo>
                <a:lnTo>
                  <a:pt x="675" y="164"/>
                </a:lnTo>
                <a:lnTo>
                  <a:pt x="675" y="161"/>
                </a:lnTo>
                <a:lnTo>
                  <a:pt x="675" y="158"/>
                </a:lnTo>
                <a:lnTo>
                  <a:pt x="675" y="158"/>
                </a:lnTo>
                <a:lnTo>
                  <a:pt x="669" y="157"/>
                </a:lnTo>
                <a:lnTo>
                  <a:pt x="662" y="157"/>
                </a:lnTo>
                <a:lnTo>
                  <a:pt x="662" y="157"/>
                </a:lnTo>
                <a:lnTo>
                  <a:pt x="663" y="160"/>
                </a:lnTo>
                <a:lnTo>
                  <a:pt x="666" y="161"/>
                </a:lnTo>
                <a:lnTo>
                  <a:pt x="668" y="163"/>
                </a:lnTo>
                <a:lnTo>
                  <a:pt x="669" y="166"/>
                </a:lnTo>
                <a:lnTo>
                  <a:pt x="669" y="166"/>
                </a:lnTo>
                <a:close/>
                <a:moveTo>
                  <a:pt x="224" y="158"/>
                </a:moveTo>
                <a:lnTo>
                  <a:pt x="224" y="158"/>
                </a:lnTo>
                <a:lnTo>
                  <a:pt x="224" y="160"/>
                </a:lnTo>
                <a:lnTo>
                  <a:pt x="226" y="160"/>
                </a:lnTo>
                <a:lnTo>
                  <a:pt x="227" y="158"/>
                </a:lnTo>
                <a:lnTo>
                  <a:pt x="227" y="158"/>
                </a:lnTo>
                <a:lnTo>
                  <a:pt x="226" y="158"/>
                </a:lnTo>
                <a:lnTo>
                  <a:pt x="224" y="158"/>
                </a:lnTo>
                <a:lnTo>
                  <a:pt x="224" y="158"/>
                </a:lnTo>
                <a:close/>
                <a:moveTo>
                  <a:pt x="500" y="160"/>
                </a:moveTo>
                <a:lnTo>
                  <a:pt x="500" y="160"/>
                </a:lnTo>
                <a:lnTo>
                  <a:pt x="503" y="160"/>
                </a:lnTo>
                <a:lnTo>
                  <a:pt x="503" y="160"/>
                </a:lnTo>
                <a:lnTo>
                  <a:pt x="503" y="158"/>
                </a:lnTo>
                <a:lnTo>
                  <a:pt x="503" y="158"/>
                </a:lnTo>
                <a:lnTo>
                  <a:pt x="502" y="158"/>
                </a:lnTo>
                <a:lnTo>
                  <a:pt x="500" y="158"/>
                </a:lnTo>
                <a:lnTo>
                  <a:pt x="500" y="158"/>
                </a:lnTo>
                <a:lnTo>
                  <a:pt x="500" y="160"/>
                </a:lnTo>
                <a:lnTo>
                  <a:pt x="500" y="160"/>
                </a:lnTo>
                <a:close/>
                <a:moveTo>
                  <a:pt x="592" y="160"/>
                </a:moveTo>
                <a:lnTo>
                  <a:pt x="592" y="160"/>
                </a:lnTo>
                <a:lnTo>
                  <a:pt x="595" y="163"/>
                </a:lnTo>
                <a:lnTo>
                  <a:pt x="596" y="166"/>
                </a:lnTo>
                <a:lnTo>
                  <a:pt x="599" y="169"/>
                </a:lnTo>
                <a:lnTo>
                  <a:pt x="602" y="170"/>
                </a:lnTo>
                <a:lnTo>
                  <a:pt x="602" y="170"/>
                </a:lnTo>
                <a:lnTo>
                  <a:pt x="604" y="164"/>
                </a:lnTo>
                <a:lnTo>
                  <a:pt x="604" y="161"/>
                </a:lnTo>
                <a:lnTo>
                  <a:pt x="604" y="158"/>
                </a:lnTo>
                <a:lnTo>
                  <a:pt x="604" y="158"/>
                </a:lnTo>
                <a:lnTo>
                  <a:pt x="601" y="160"/>
                </a:lnTo>
                <a:lnTo>
                  <a:pt x="598" y="160"/>
                </a:lnTo>
                <a:lnTo>
                  <a:pt x="595" y="158"/>
                </a:lnTo>
                <a:lnTo>
                  <a:pt x="592" y="160"/>
                </a:lnTo>
                <a:lnTo>
                  <a:pt x="592" y="160"/>
                </a:lnTo>
                <a:close/>
                <a:moveTo>
                  <a:pt x="78" y="164"/>
                </a:moveTo>
                <a:lnTo>
                  <a:pt x="78" y="164"/>
                </a:lnTo>
                <a:lnTo>
                  <a:pt x="79" y="164"/>
                </a:lnTo>
                <a:lnTo>
                  <a:pt x="79" y="163"/>
                </a:lnTo>
                <a:lnTo>
                  <a:pt x="79" y="158"/>
                </a:lnTo>
                <a:lnTo>
                  <a:pt x="79" y="158"/>
                </a:lnTo>
                <a:lnTo>
                  <a:pt x="78" y="161"/>
                </a:lnTo>
                <a:lnTo>
                  <a:pt x="78" y="163"/>
                </a:lnTo>
                <a:lnTo>
                  <a:pt x="78" y="164"/>
                </a:lnTo>
                <a:lnTo>
                  <a:pt x="78" y="164"/>
                </a:lnTo>
                <a:close/>
                <a:moveTo>
                  <a:pt x="614" y="169"/>
                </a:moveTo>
                <a:lnTo>
                  <a:pt x="614" y="169"/>
                </a:lnTo>
                <a:lnTo>
                  <a:pt x="614" y="163"/>
                </a:lnTo>
                <a:lnTo>
                  <a:pt x="614" y="161"/>
                </a:lnTo>
                <a:lnTo>
                  <a:pt x="611" y="160"/>
                </a:lnTo>
                <a:lnTo>
                  <a:pt x="611" y="160"/>
                </a:lnTo>
                <a:lnTo>
                  <a:pt x="613" y="166"/>
                </a:lnTo>
                <a:lnTo>
                  <a:pt x="613" y="167"/>
                </a:lnTo>
                <a:lnTo>
                  <a:pt x="614" y="169"/>
                </a:lnTo>
                <a:lnTo>
                  <a:pt x="614" y="169"/>
                </a:lnTo>
                <a:close/>
                <a:moveTo>
                  <a:pt x="744" y="166"/>
                </a:moveTo>
                <a:lnTo>
                  <a:pt x="744" y="166"/>
                </a:lnTo>
                <a:lnTo>
                  <a:pt x="747" y="167"/>
                </a:lnTo>
                <a:lnTo>
                  <a:pt x="749" y="167"/>
                </a:lnTo>
                <a:lnTo>
                  <a:pt x="749" y="167"/>
                </a:lnTo>
                <a:lnTo>
                  <a:pt x="749" y="167"/>
                </a:lnTo>
                <a:lnTo>
                  <a:pt x="744" y="160"/>
                </a:lnTo>
                <a:lnTo>
                  <a:pt x="744" y="160"/>
                </a:lnTo>
                <a:lnTo>
                  <a:pt x="744" y="166"/>
                </a:lnTo>
                <a:lnTo>
                  <a:pt x="744" y="166"/>
                </a:lnTo>
                <a:close/>
                <a:moveTo>
                  <a:pt x="64" y="166"/>
                </a:moveTo>
                <a:lnTo>
                  <a:pt x="64" y="166"/>
                </a:lnTo>
                <a:lnTo>
                  <a:pt x="67" y="164"/>
                </a:lnTo>
                <a:lnTo>
                  <a:pt x="69" y="161"/>
                </a:lnTo>
                <a:lnTo>
                  <a:pt x="69" y="161"/>
                </a:lnTo>
                <a:lnTo>
                  <a:pt x="67" y="161"/>
                </a:lnTo>
                <a:lnTo>
                  <a:pt x="67" y="160"/>
                </a:lnTo>
                <a:lnTo>
                  <a:pt x="67" y="160"/>
                </a:lnTo>
                <a:lnTo>
                  <a:pt x="64" y="166"/>
                </a:lnTo>
                <a:lnTo>
                  <a:pt x="64" y="166"/>
                </a:lnTo>
                <a:close/>
                <a:moveTo>
                  <a:pt x="559" y="166"/>
                </a:moveTo>
                <a:lnTo>
                  <a:pt x="559" y="166"/>
                </a:lnTo>
                <a:lnTo>
                  <a:pt x="559" y="161"/>
                </a:lnTo>
                <a:lnTo>
                  <a:pt x="559" y="161"/>
                </a:lnTo>
                <a:lnTo>
                  <a:pt x="555" y="161"/>
                </a:lnTo>
                <a:lnTo>
                  <a:pt x="550" y="163"/>
                </a:lnTo>
                <a:lnTo>
                  <a:pt x="550" y="163"/>
                </a:lnTo>
                <a:lnTo>
                  <a:pt x="555" y="164"/>
                </a:lnTo>
                <a:lnTo>
                  <a:pt x="559" y="166"/>
                </a:lnTo>
                <a:lnTo>
                  <a:pt x="559" y="166"/>
                </a:lnTo>
                <a:close/>
                <a:moveTo>
                  <a:pt x="563" y="167"/>
                </a:moveTo>
                <a:lnTo>
                  <a:pt x="563" y="167"/>
                </a:lnTo>
                <a:lnTo>
                  <a:pt x="572" y="167"/>
                </a:lnTo>
                <a:lnTo>
                  <a:pt x="572" y="167"/>
                </a:lnTo>
                <a:lnTo>
                  <a:pt x="570" y="164"/>
                </a:lnTo>
                <a:lnTo>
                  <a:pt x="570" y="161"/>
                </a:lnTo>
                <a:lnTo>
                  <a:pt x="570" y="161"/>
                </a:lnTo>
                <a:lnTo>
                  <a:pt x="566" y="161"/>
                </a:lnTo>
                <a:lnTo>
                  <a:pt x="566" y="161"/>
                </a:lnTo>
                <a:lnTo>
                  <a:pt x="564" y="164"/>
                </a:lnTo>
                <a:lnTo>
                  <a:pt x="563" y="167"/>
                </a:lnTo>
                <a:lnTo>
                  <a:pt x="563" y="167"/>
                </a:lnTo>
                <a:close/>
                <a:moveTo>
                  <a:pt x="619" y="169"/>
                </a:moveTo>
                <a:lnTo>
                  <a:pt x="619" y="169"/>
                </a:lnTo>
                <a:lnTo>
                  <a:pt x="622" y="169"/>
                </a:lnTo>
                <a:lnTo>
                  <a:pt x="627" y="169"/>
                </a:lnTo>
                <a:lnTo>
                  <a:pt x="627" y="169"/>
                </a:lnTo>
                <a:lnTo>
                  <a:pt x="627" y="166"/>
                </a:lnTo>
                <a:lnTo>
                  <a:pt x="627" y="163"/>
                </a:lnTo>
                <a:lnTo>
                  <a:pt x="627" y="163"/>
                </a:lnTo>
                <a:lnTo>
                  <a:pt x="619" y="161"/>
                </a:lnTo>
                <a:lnTo>
                  <a:pt x="619" y="161"/>
                </a:lnTo>
                <a:lnTo>
                  <a:pt x="619" y="164"/>
                </a:lnTo>
                <a:lnTo>
                  <a:pt x="619" y="169"/>
                </a:lnTo>
                <a:lnTo>
                  <a:pt x="619" y="169"/>
                </a:lnTo>
                <a:close/>
                <a:moveTo>
                  <a:pt x="303" y="166"/>
                </a:moveTo>
                <a:lnTo>
                  <a:pt x="303" y="166"/>
                </a:lnTo>
                <a:lnTo>
                  <a:pt x="303" y="167"/>
                </a:lnTo>
                <a:lnTo>
                  <a:pt x="305" y="169"/>
                </a:lnTo>
                <a:lnTo>
                  <a:pt x="305" y="169"/>
                </a:lnTo>
                <a:lnTo>
                  <a:pt x="309" y="169"/>
                </a:lnTo>
                <a:lnTo>
                  <a:pt x="314" y="169"/>
                </a:lnTo>
                <a:lnTo>
                  <a:pt x="314" y="169"/>
                </a:lnTo>
                <a:lnTo>
                  <a:pt x="314" y="166"/>
                </a:lnTo>
                <a:lnTo>
                  <a:pt x="311" y="164"/>
                </a:lnTo>
                <a:lnTo>
                  <a:pt x="309" y="164"/>
                </a:lnTo>
                <a:lnTo>
                  <a:pt x="306" y="163"/>
                </a:lnTo>
                <a:lnTo>
                  <a:pt x="306" y="163"/>
                </a:lnTo>
                <a:lnTo>
                  <a:pt x="306" y="164"/>
                </a:lnTo>
                <a:lnTo>
                  <a:pt x="306" y="164"/>
                </a:lnTo>
                <a:lnTo>
                  <a:pt x="305" y="164"/>
                </a:lnTo>
                <a:lnTo>
                  <a:pt x="303" y="166"/>
                </a:lnTo>
                <a:lnTo>
                  <a:pt x="303" y="166"/>
                </a:lnTo>
                <a:close/>
                <a:moveTo>
                  <a:pt x="320" y="169"/>
                </a:moveTo>
                <a:lnTo>
                  <a:pt x="320" y="169"/>
                </a:lnTo>
                <a:lnTo>
                  <a:pt x="326" y="167"/>
                </a:lnTo>
                <a:lnTo>
                  <a:pt x="334" y="166"/>
                </a:lnTo>
                <a:lnTo>
                  <a:pt x="334" y="166"/>
                </a:lnTo>
                <a:lnTo>
                  <a:pt x="329" y="164"/>
                </a:lnTo>
                <a:lnTo>
                  <a:pt x="325" y="163"/>
                </a:lnTo>
                <a:lnTo>
                  <a:pt x="322" y="164"/>
                </a:lnTo>
                <a:lnTo>
                  <a:pt x="320" y="166"/>
                </a:lnTo>
                <a:lnTo>
                  <a:pt x="320" y="169"/>
                </a:lnTo>
                <a:lnTo>
                  <a:pt x="320" y="169"/>
                </a:lnTo>
                <a:close/>
                <a:moveTo>
                  <a:pt x="524" y="166"/>
                </a:moveTo>
                <a:lnTo>
                  <a:pt x="524" y="166"/>
                </a:lnTo>
                <a:lnTo>
                  <a:pt x="527" y="166"/>
                </a:lnTo>
                <a:lnTo>
                  <a:pt x="531" y="166"/>
                </a:lnTo>
                <a:lnTo>
                  <a:pt x="531" y="166"/>
                </a:lnTo>
                <a:lnTo>
                  <a:pt x="527" y="164"/>
                </a:lnTo>
                <a:lnTo>
                  <a:pt x="526" y="164"/>
                </a:lnTo>
                <a:lnTo>
                  <a:pt x="524" y="166"/>
                </a:lnTo>
                <a:lnTo>
                  <a:pt x="524" y="166"/>
                </a:lnTo>
                <a:close/>
                <a:moveTo>
                  <a:pt x="631" y="167"/>
                </a:moveTo>
                <a:lnTo>
                  <a:pt x="631" y="167"/>
                </a:lnTo>
                <a:lnTo>
                  <a:pt x="636" y="167"/>
                </a:lnTo>
                <a:lnTo>
                  <a:pt x="636" y="167"/>
                </a:lnTo>
                <a:lnTo>
                  <a:pt x="634" y="166"/>
                </a:lnTo>
                <a:lnTo>
                  <a:pt x="633" y="164"/>
                </a:lnTo>
                <a:lnTo>
                  <a:pt x="631" y="164"/>
                </a:lnTo>
                <a:lnTo>
                  <a:pt x="631" y="164"/>
                </a:lnTo>
                <a:lnTo>
                  <a:pt x="631" y="166"/>
                </a:lnTo>
                <a:lnTo>
                  <a:pt x="631" y="167"/>
                </a:lnTo>
                <a:lnTo>
                  <a:pt x="631" y="167"/>
                </a:lnTo>
                <a:close/>
                <a:moveTo>
                  <a:pt x="146" y="170"/>
                </a:moveTo>
                <a:lnTo>
                  <a:pt x="146" y="170"/>
                </a:lnTo>
                <a:lnTo>
                  <a:pt x="149" y="169"/>
                </a:lnTo>
                <a:lnTo>
                  <a:pt x="149" y="167"/>
                </a:lnTo>
                <a:lnTo>
                  <a:pt x="149" y="166"/>
                </a:lnTo>
                <a:lnTo>
                  <a:pt x="148" y="164"/>
                </a:lnTo>
                <a:lnTo>
                  <a:pt x="148" y="164"/>
                </a:lnTo>
                <a:lnTo>
                  <a:pt x="148" y="167"/>
                </a:lnTo>
                <a:lnTo>
                  <a:pt x="146" y="170"/>
                </a:lnTo>
                <a:lnTo>
                  <a:pt x="146" y="170"/>
                </a:lnTo>
                <a:close/>
                <a:moveTo>
                  <a:pt x="250" y="170"/>
                </a:moveTo>
                <a:lnTo>
                  <a:pt x="250" y="170"/>
                </a:lnTo>
                <a:lnTo>
                  <a:pt x="261" y="172"/>
                </a:lnTo>
                <a:lnTo>
                  <a:pt x="261" y="172"/>
                </a:lnTo>
                <a:lnTo>
                  <a:pt x="262" y="170"/>
                </a:lnTo>
                <a:lnTo>
                  <a:pt x="262" y="167"/>
                </a:lnTo>
                <a:lnTo>
                  <a:pt x="262" y="167"/>
                </a:lnTo>
                <a:lnTo>
                  <a:pt x="258" y="166"/>
                </a:lnTo>
                <a:lnTo>
                  <a:pt x="255" y="166"/>
                </a:lnTo>
                <a:lnTo>
                  <a:pt x="252" y="167"/>
                </a:lnTo>
                <a:lnTo>
                  <a:pt x="250" y="170"/>
                </a:lnTo>
                <a:lnTo>
                  <a:pt x="250" y="170"/>
                </a:lnTo>
                <a:close/>
                <a:moveTo>
                  <a:pt x="393" y="166"/>
                </a:moveTo>
                <a:lnTo>
                  <a:pt x="393" y="166"/>
                </a:lnTo>
                <a:lnTo>
                  <a:pt x="398" y="166"/>
                </a:lnTo>
                <a:lnTo>
                  <a:pt x="399" y="166"/>
                </a:lnTo>
                <a:lnTo>
                  <a:pt x="401" y="166"/>
                </a:lnTo>
                <a:lnTo>
                  <a:pt x="401" y="166"/>
                </a:lnTo>
                <a:lnTo>
                  <a:pt x="396" y="164"/>
                </a:lnTo>
                <a:lnTo>
                  <a:pt x="395" y="164"/>
                </a:lnTo>
                <a:lnTo>
                  <a:pt x="393" y="166"/>
                </a:lnTo>
                <a:lnTo>
                  <a:pt x="393" y="166"/>
                </a:lnTo>
                <a:close/>
                <a:moveTo>
                  <a:pt x="707" y="170"/>
                </a:moveTo>
                <a:lnTo>
                  <a:pt x="707" y="170"/>
                </a:lnTo>
                <a:lnTo>
                  <a:pt x="707" y="169"/>
                </a:lnTo>
                <a:lnTo>
                  <a:pt x="706" y="167"/>
                </a:lnTo>
                <a:lnTo>
                  <a:pt x="706" y="166"/>
                </a:lnTo>
                <a:lnTo>
                  <a:pt x="704" y="164"/>
                </a:lnTo>
                <a:lnTo>
                  <a:pt x="704" y="164"/>
                </a:lnTo>
                <a:lnTo>
                  <a:pt x="704" y="167"/>
                </a:lnTo>
                <a:lnTo>
                  <a:pt x="704" y="170"/>
                </a:lnTo>
                <a:lnTo>
                  <a:pt x="706" y="170"/>
                </a:lnTo>
                <a:lnTo>
                  <a:pt x="707" y="170"/>
                </a:lnTo>
                <a:lnTo>
                  <a:pt x="707" y="170"/>
                </a:lnTo>
                <a:close/>
                <a:moveTo>
                  <a:pt x="197" y="167"/>
                </a:moveTo>
                <a:lnTo>
                  <a:pt x="197" y="167"/>
                </a:lnTo>
                <a:lnTo>
                  <a:pt x="201" y="167"/>
                </a:lnTo>
                <a:lnTo>
                  <a:pt x="204" y="166"/>
                </a:lnTo>
                <a:lnTo>
                  <a:pt x="204" y="166"/>
                </a:lnTo>
                <a:lnTo>
                  <a:pt x="200" y="166"/>
                </a:lnTo>
                <a:lnTo>
                  <a:pt x="198" y="166"/>
                </a:lnTo>
                <a:lnTo>
                  <a:pt x="197" y="167"/>
                </a:lnTo>
                <a:lnTo>
                  <a:pt x="197" y="167"/>
                </a:lnTo>
                <a:close/>
                <a:moveTo>
                  <a:pt x="282" y="170"/>
                </a:moveTo>
                <a:lnTo>
                  <a:pt x="282" y="170"/>
                </a:lnTo>
                <a:lnTo>
                  <a:pt x="290" y="170"/>
                </a:lnTo>
                <a:lnTo>
                  <a:pt x="299" y="169"/>
                </a:lnTo>
                <a:lnTo>
                  <a:pt x="299" y="169"/>
                </a:lnTo>
                <a:lnTo>
                  <a:pt x="299" y="166"/>
                </a:lnTo>
                <a:lnTo>
                  <a:pt x="299" y="166"/>
                </a:lnTo>
                <a:lnTo>
                  <a:pt x="288" y="166"/>
                </a:lnTo>
                <a:lnTo>
                  <a:pt x="285" y="167"/>
                </a:lnTo>
                <a:lnTo>
                  <a:pt x="282" y="170"/>
                </a:lnTo>
                <a:lnTo>
                  <a:pt x="282" y="170"/>
                </a:lnTo>
                <a:close/>
                <a:moveTo>
                  <a:pt x="579" y="170"/>
                </a:moveTo>
                <a:lnTo>
                  <a:pt x="579" y="170"/>
                </a:lnTo>
                <a:lnTo>
                  <a:pt x="582" y="170"/>
                </a:lnTo>
                <a:lnTo>
                  <a:pt x="582" y="170"/>
                </a:lnTo>
                <a:lnTo>
                  <a:pt x="582" y="169"/>
                </a:lnTo>
                <a:lnTo>
                  <a:pt x="582" y="167"/>
                </a:lnTo>
                <a:lnTo>
                  <a:pt x="579" y="166"/>
                </a:lnTo>
                <a:lnTo>
                  <a:pt x="579" y="166"/>
                </a:lnTo>
                <a:lnTo>
                  <a:pt x="579" y="169"/>
                </a:lnTo>
                <a:lnTo>
                  <a:pt x="579" y="170"/>
                </a:lnTo>
                <a:lnTo>
                  <a:pt x="579" y="170"/>
                </a:lnTo>
                <a:close/>
                <a:moveTo>
                  <a:pt x="267" y="167"/>
                </a:moveTo>
                <a:lnTo>
                  <a:pt x="267" y="167"/>
                </a:lnTo>
                <a:lnTo>
                  <a:pt x="268" y="169"/>
                </a:lnTo>
                <a:lnTo>
                  <a:pt x="270" y="169"/>
                </a:lnTo>
                <a:lnTo>
                  <a:pt x="271" y="167"/>
                </a:lnTo>
                <a:lnTo>
                  <a:pt x="273" y="166"/>
                </a:lnTo>
                <a:lnTo>
                  <a:pt x="273" y="166"/>
                </a:lnTo>
                <a:lnTo>
                  <a:pt x="267" y="167"/>
                </a:lnTo>
                <a:lnTo>
                  <a:pt x="267" y="167"/>
                </a:lnTo>
                <a:close/>
                <a:moveTo>
                  <a:pt x="473" y="167"/>
                </a:moveTo>
                <a:lnTo>
                  <a:pt x="473" y="167"/>
                </a:lnTo>
                <a:lnTo>
                  <a:pt x="473" y="178"/>
                </a:lnTo>
                <a:lnTo>
                  <a:pt x="473" y="178"/>
                </a:lnTo>
                <a:lnTo>
                  <a:pt x="476" y="180"/>
                </a:lnTo>
                <a:lnTo>
                  <a:pt x="480" y="180"/>
                </a:lnTo>
                <a:lnTo>
                  <a:pt x="480" y="180"/>
                </a:lnTo>
                <a:lnTo>
                  <a:pt x="480" y="167"/>
                </a:lnTo>
                <a:lnTo>
                  <a:pt x="480" y="167"/>
                </a:lnTo>
                <a:lnTo>
                  <a:pt x="476" y="166"/>
                </a:lnTo>
                <a:lnTo>
                  <a:pt x="473" y="167"/>
                </a:lnTo>
                <a:lnTo>
                  <a:pt x="473" y="167"/>
                </a:lnTo>
                <a:close/>
                <a:moveTo>
                  <a:pt x="486" y="180"/>
                </a:moveTo>
                <a:lnTo>
                  <a:pt x="486" y="180"/>
                </a:lnTo>
                <a:lnTo>
                  <a:pt x="488" y="178"/>
                </a:lnTo>
                <a:lnTo>
                  <a:pt x="491" y="178"/>
                </a:lnTo>
                <a:lnTo>
                  <a:pt x="495" y="178"/>
                </a:lnTo>
                <a:lnTo>
                  <a:pt x="495" y="178"/>
                </a:lnTo>
                <a:lnTo>
                  <a:pt x="495" y="167"/>
                </a:lnTo>
                <a:lnTo>
                  <a:pt x="495" y="167"/>
                </a:lnTo>
                <a:lnTo>
                  <a:pt x="491" y="166"/>
                </a:lnTo>
                <a:lnTo>
                  <a:pt x="485" y="166"/>
                </a:lnTo>
                <a:lnTo>
                  <a:pt x="485" y="166"/>
                </a:lnTo>
                <a:lnTo>
                  <a:pt x="485" y="173"/>
                </a:lnTo>
                <a:lnTo>
                  <a:pt x="485" y="176"/>
                </a:lnTo>
                <a:lnTo>
                  <a:pt x="486" y="180"/>
                </a:lnTo>
                <a:lnTo>
                  <a:pt x="486" y="180"/>
                </a:lnTo>
                <a:close/>
                <a:moveTo>
                  <a:pt x="459" y="167"/>
                </a:moveTo>
                <a:lnTo>
                  <a:pt x="459" y="167"/>
                </a:lnTo>
                <a:lnTo>
                  <a:pt x="459" y="175"/>
                </a:lnTo>
                <a:lnTo>
                  <a:pt x="459" y="175"/>
                </a:lnTo>
                <a:lnTo>
                  <a:pt x="463" y="176"/>
                </a:lnTo>
                <a:lnTo>
                  <a:pt x="468" y="178"/>
                </a:lnTo>
                <a:lnTo>
                  <a:pt x="468" y="178"/>
                </a:lnTo>
                <a:lnTo>
                  <a:pt x="468" y="172"/>
                </a:lnTo>
                <a:lnTo>
                  <a:pt x="468" y="169"/>
                </a:lnTo>
                <a:lnTo>
                  <a:pt x="466" y="167"/>
                </a:lnTo>
                <a:lnTo>
                  <a:pt x="466" y="167"/>
                </a:lnTo>
                <a:lnTo>
                  <a:pt x="463" y="167"/>
                </a:lnTo>
                <a:lnTo>
                  <a:pt x="459" y="167"/>
                </a:lnTo>
                <a:lnTo>
                  <a:pt x="459" y="167"/>
                </a:lnTo>
                <a:close/>
                <a:moveTo>
                  <a:pt x="500" y="176"/>
                </a:moveTo>
                <a:lnTo>
                  <a:pt x="500" y="176"/>
                </a:lnTo>
                <a:lnTo>
                  <a:pt x="502" y="175"/>
                </a:lnTo>
                <a:lnTo>
                  <a:pt x="502" y="172"/>
                </a:lnTo>
                <a:lnTo>
                  <a:pt x="502" y="167"/>
                </a:lnTo>
                <a:lnTo>
                  <a:pt x="502" y="167"/>
                </a:lnTo>
                <a:lnTo>
                  <a:pt x="500" y="167"/>
                </a:lnTo>
                <a:lnTo>
                  <a:pt x="500" y="167"/>
                </a:lnTo>
                <a:lnTo>
                  <a:pt x="500" y="172"/>
                </a:lnTo>
                <a:lnTo>
                  <a:pt x="500" y="176"/>
                </a:lnTo>
                <a:lnTo>
                  <a:pt x="500" y="176"/>
                </a:lnTo>
                <a:close/>
                <a:moveTo>
                  <a:pt x="187" y="169"/>
                </a:moveTo>
                <a:lnTo>
                  <a:pt x="187" y="169"/>
                </a:lnTo>
                <a:lnTo>
                  <a:pt x="189" y="169"/>
                </a:lnTo>
                <a:lnTo>
                  <a:pt x="191" y="169"/>
                </a:lnTo>
                <a:lnTo>
                  <a:pt x="191" y="167"/>
                </a:lnTo>
                <a:lnTo>
                  <a:pt x="191" y="167"/>
                </a:lnTo>
                <a:lnTo>
                  <a:pt x="189" y="167"/>
                </a:lnTo>
                <a:lnTo>
                  <a:pt x="187" y="169"/>
                </a:lnTo>
                <a:lnTo>
                  <a:pt x="187" y="169"/>
                </a:lnTo>
                <a:close/>
                <a:moveTo>
                  <a:pt x="681" y="173"/>
                </a:moveTo>
                <a:lnTo>
                  <a:pt x="681" y="173"/>
                </a:lnTo>
                <a:lnTo>
                  <a:pt x="683" y="173"/>
                </a:lnTo>
                <a:lnTo>
                  <a:pt x="685" y="175"/>
                </a:lnTo>
                <a:lnTo>
                  <a:pt x="685" y="175"/>
                </a:lnTo>
                <a:lnTo>
                  <a:pt x="685" y="170"/>
                </a:lnTo>
                <a:lnTo>
                  <a:pt x="683" y="169"/>
                </a:lnTo>
                <a:lnTo>
                  <a:pt x="681" y="167"/>
                </a:lnTo>
                <a:lnTo>
                  <a:pt x="681" y="167"/>
                </a:lnTo>
                <a:lnTo>
                  <a:pt x="681" y="170"/>
                </a:lnTo>
                <a:lnTo>
                  <a:pt x="681" y="173"/>
                </a:lnTo>
                <a:lnTo>
                  <a:pt x="681" y="173"/>
                </a:lnTo>
                <a:close/>
                <a:moveTo>
                  <a:pt x="441" y="169"/>
                </a:moveTo>
                <a:lnTo>
                  <a:pt x="441" y="169"/>
                </a:lnTo>
                <a:lnTo>
                  <a:pt x="445" y="170"/>
                </a:lnTo>
                <a:lnTo>
                  <a:pt x="450" y="172"/>
                </a:lnTo>
                <a:lnTo>
                  <a:pt x="450" y="172"/>
                </a:lnTo>
                <a:lnTo>
                  <a:pt x="448" y="169"/>
                </a:lnTo>
                <a:lnTo>
                  <a:pt x="445" y="169"/>
                </a:lnTo>
                <a:lnTo>
                  <a:pt x="441" y="169"/>
                </a:lnTo>
                <a:lnTo>
                  <a:pt x="441" y="169"/>
                </a:lnTo>
                <a:close/>
                <a:moveTo>
                  <a:pt x="506" y="173"/>
                </a:moveTo>
                <a:lnTo>
                  <a:pt x="506" y="173"/>
                </a:lnTo>
                <a:lnTo>
                  <a:pt x="512" y="172"/>
                </a:lnTo>
                <a:lnTo>
                  <a:pt x="514" y="170"/>
                </a:lnTo>
                <a:lnTo>
                  <a:pt x="515" y="169"/>
                </a:lnTo>
                <a:lnTo>
                  <a:pt x="515" y="169"/>
                </a:lnTo>
                <a:lnTo>
                  <a:pt x="512" y="167"/>
                </a:lnTo>
                <a:lnTo>
                  <a:pt x="509" y="169"/>
                </a:lnTo>
                <a:lnTo>
                  <a:pt x="506" y="170"/>
                </a:lnTo>
                <a:lnTo>
                  <a:pt x="506" y="173"/>
                </a:lnTo>
                <a:lnTo>
                  <a:pt x="506" y="173"/>
                </a:lnTo>
                <a:close/>
                <a:moveTo>
                  <a:pt x="168" y="172"/>
                </a:moveTo>
                <a:lnTo>
                  <a:pt x="168" y="172"/>
                </a:lnTo>
                <a:lnTo>
                  <a:pt x="175" y="172"/>
                </a:lnTo>
                <a:lnTo>
                  <a:pt x="178" y="170"/>
                </a:lnTo>
                <a:lnTo>
                  <a:pt x="181" y="169"/>
                </a:lnTo>
                <a:lnTo>
                  <a:pt x="181" y="169"/>
                </a:lnTo>
                <a:lnTo>
                  <a:pt x="174" y="170"/>
                </a:lnTo>
                <a:lnTo>
                  <a:pt x="171" y="170"/>
                </a:lnTo>
                <a:lnTo>
                  <a:pt x="168" y="172"/>
                </a:lnTo>
                <a:lnTo>
                  <a:pt x="168" y="172"/>
                </a:lnTo>
                <a:close/>
                <a:moveTo>
                  <a:pt x="413" y="172"/>
                </a:moveTo>
                <a:lnTo>
                  <a:pt x="413" y="172"/>
                </a:lnTo>
                <a:lnTo>
                  <a:pt x="415" y="170"/>
                </a:lnTo>
                <a:lnTo>
                  <a:pt x="416" y="170"/>
                </a:lnTo>
                <a:lnTo>
                  <a:pt x="419" y="170"/>
                </a:lnTo>
                <a:lnTo>
                  <a:pt x="419" y="169"/>
                </a:lnTo>
                <a:lnTo>
                  <a:pt x="419" y="169"/>
                </a:lnTo>
                <a:lnTo>
                  <a:pt x="418" y="170"/>
                </a:lnTo>
                <a:lnTo>
                  <a:pt x="416" y="170"/>
                </a:lnTo>
                <a:lnTo>
                  <a:pt x="415" y="170"/>
                </a:lnTo>
                <a:lnTo>
                  <a:pt x="413" y="172"/>
                </a:lnTo>
                <a:lnTo>
                  <a:pt x="413" y="172"/>
                </a:lnTo>
                <a:close/>
                <a:moveTo>
                  <a:pt x="24" y="187"/>
                </a:moveTo>
                <a:lnTo>
                  <a:pt x="24" y="187"/>
                </a:lnTo>
                <a:lnTo>
                  <a:pt x="26" y="189"/>
                </a:lnTo>
                <a:lnTo>
                  <a:pt x="27" y="192"/>
                </a:lnTo>
                <a:lnTo>
                  <a:pt x="27" y="192"/>
                </a:lnTo>
                <a:lnTo>
                  <a:pt x="30" y="187"/>
                </a:lnTo>
                <a:lnTo>
                  <a:pt x="35" y="181"/>
                </a:lnTo>
                <a:lnTo>
                  <a:pt x="37" y="178"/>
                </a:lnTo>
                <a:lnTo>
                  <a:pt x="37" y="175"/>
                </a:lnTo>
                <a:lnTo>
                  <a:pt x="35" y="173"/>
                </a:lnTo>
                <a:lnTo>
                  <a:pt x="32" y="170"/>
                </a:lnTo>
                <a:lnTo>
                  <a:pt x="32" y="170"/>
                </a:lnTo>
                <a:lnTo>
                  <a:pt x="27" y="178"/>
                </a:lnTo>
                <a:lnTo>
                  <a:pt x="24" y="187"/>
                </a:lnTo>
                <a:lnTo>
                  <a:pt x="24" y="187"/>
                </a:lnTo>
                <a:close/>
                <a:moveTo>
                  <a:pt x="427" y="175"/>
                </a:moveTo>
                <a:lnTo>
                  <a:pt x="427" y="175"/>
                </a:lnTo>
                <a:lnTo>
                  <a:pt x="433" y="175"/>
                </a:lnTo>
                <a:lnTo>
                  <a:pt x="434" y="175"/>
                </a:lnTo>
                <a:lnTo>
                  <a:pt x="436" y="172"/>
                </a:lnTo>
                <a:lnTo>
                  <a:pt x="436" y="172"/>
                </a:lnTo>
                <a:lnTo>
                  <a:pt x="431" y="170"/>
                </a:lnTo>
                <a:lnTo>
                  <a:pt x="428" y="170"/>
                </a:lnTo>
                <a:lnTo>
                  <a:pt x="428" y="170"/>
                </a:lnTo>
                <a:lnTo>
                  <a:pt x="427" y="172"/>
                </a:lnTo>
                <a:lnTo>
                  <a:pt x="427" y="175"/>
                </a:lnTo>
                <a:lnTo>
                  <a:pt x="427" y="175"/>
                </a:lnTo>
                <a:close/>
                <a:moveTo>
                  <a:pt x="527" y="176"/>
                </a:moveTo>
                <a:lnTo>
                  <a:pt x="527" y="176"/>
                </a:lnTo>
                <a:lnTo>
                  <a:pt x="529" y="175"/>
                </a:lnTo>
                <a:lnTo>
                  <a:pt x="529" y="170"/>
                </a:lnTo>
                <a:lnTo>
                  <a:pt x="529" y="170"/>
                </a:lnTo>
                <a:lnTo>
                  <a:pt x="527" y="170"/>
                </a:lnTo>
                <a:lnTo>
                  <a:pt x="526" y="170"/>
                </a:lnTo>
                <a:lnTo>
                  <a:pt x="526" y="170"/>
                </a:lnTo>
                <a:lnTo>
                  <a:pt x="526" y="173"/>
                </a:lnTo>
                <a:lnTo>
                  <a:pt x="526" y="175"/>
                </a:lnTo>
                <a:lnTo>
                  <a:pt x="527" y="176"/>
                </a:lnTo>
                <a:lnTo>
                  <a:pt x="527" y="176"/>
                </a:lnTo>
                <a:close/>
                <a:moveTo>
                  <a:pt x="569" y="173"/>
                </a:moveTo>
                <a:lnTo>
                  <a:pt x="569" y="173"/>
                </a:lnTo>
                <a:lnTo>
                  <a:pt x="567" y="172"/>
                </a:lnTo>
                <a:lnTo>
                  <a:pt x="566" y="170"/>
                </a:lnTo>
                <a:lnTo>
                  <a:pt x="564" y="170"/>
                </a:lnTo>
                <a:lnTo>
                  <a:pt x="563" y="170"/>
                </a:lnTo>
                <a:lnTo>
                  <a:pt x="563" y="170"/>
                </a:lnTo>
                <a:lnTo>
                  <a:pt x="563" y="172"/>
                </a:lnTo>
                <a:lnTo>
                  <a:pt x="564" y="173"/>
                </a:lnTo>
                <a:lnTo>
                  <a:pt x="569" y="173"/>
                </a:lnTo>
                <a:lnTo>
                  <a:pt x="569" y="173"/>
                </a:lnTo>
                <a:close/>
                <a:moveTo>
                  <a:pt x="72" y="178"/>
                </a:moveTo>
                <a:lnTo>
                  <a:pt x="72" y="178"/>
                </a:lnTo>
                <a:lnTo>
                  <a:pt x="73" y="178"/>
                </a:lnTo>
                <a:lnTo>
                  <a:pt x="75" y="176"/>
                </a:lnTo>
                <a:lnTo>
                  <a:pt x="75" y="176"/>
                </a:lnTo>
                <a:lnTo>
                  <a:pt x="75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5"/>
                </a:lnTo>
                <a:lnTo>
                  <a:pt x="72" y="178"/>
                </a:lnTo>
                <a:lnTo>
                  <a:pt x="72" y="178"/>
                </a:lnTo>
                <a:close/>
                <a:moveTo>
                  <a:pt x="154" y="175"/>
                </a:moveTo>
                <a:lnTo>
                  <a:pt x="154" y="175"/>
                </a:lnTo>
                <a:lnTo>
                  <a:pt x="159" y="173"/>
                </a:lnTo>
                <a:lnTo>
                  <a:pt x="160" y="173"/>
                </a:lnTo>
                <a:lnTo>
                  <a:pt x="163" y="172"/>
                </a:lnTo>
                <a:lnTo>
                  <a:pt x="163" y="172"/>
                </a:lnTo>
                <a:lnTo>
                  <a:pt x="159" y="172"/>
                </a:lnTo>
                <a:lnTo>
                  <a:pt x="155" y="173"/>
                </a:lnTo>
                <a:lnTo>
                  <a:pt x="154" y="175"/>
                </a:lnTo>
                <a:lnTo>
                  <a:pt x="154" y="175"/>
                </a:lnTo>
                <a:close/>
                <a:moveTo>
                  <a:pt x="534" y="175"/>
                </a:moveTo>
                <a:lnTo>
                  <a:pt x="534" y="175"/>
                </a:lnTo>
                <a:lnTo>
                  <a:pt x="537" y="175"/>
                </a:lnTo>
                <a:lnTo>
                  <a:pt x="538" y="172"/>
                </a:lnTo>
                <a:lnTo>
                  <a:pt x="538" y="172"/>
                </a:lnTo>
                <a:lnTo>
                  <a:pt x="534" y="172"/>
                </a:lnTo>
                <a:lnTo>
                  <a:pt x="534" y="172"/>
                </a:lnTo>
                <a:lnTo>
                  <a:pt x="534" y="175"/>
                </a:lnTo>
                <a:lnTo>
                  <a:pt x="534" y="175"/>
                </a:lnTo>
                <a:close/>
                <a:moveTo>
                  <a:pt x="219" y="173"/>
                </a:moveTo>
                <a:lnTo>
                  <a:pt x="219" y="173"/>
                </a:lnTo>
                <a:lnTo>
                  <a:pt x="221" y="175"/>
                </a:lnTo>
                <a:lnTo>
                  <a:pt x="221" y="178"/>
                </a:lnTo>
                <a:lnTo>
                  <a:pt x="221" y="178"/>
                </a:lnTo>
                <a:lnTo>
                  <a:pt x="226" y="176"/>
                </a:lnTo>
                <a:lnTo>
                  <a:pt x="229" y="175"/>
                </a:lnTo>
                <a:lnTo>
                  <a:pt x="229" y="173"/>
                </a:lnTo>
                <a:lnTo>
                  <a:pt x="229" y="173"/>
                </a:lnTo>
                <a:lnTo>
                  <a:pt x="224" y="173"/>
                </a:lnTo>
                <a:lnTo>
                  <a:pt x="223" y="172"/>
                </a:lnTo>
                <a:lnTo>
                  <a:pt x="219" y="173"/>
                </a:lnTo>
                <a:lnTo>
                  <a:pt x="219" y="173"/>
                </a:lnTo>
                <a:close/>
                <a:moveTo>
                  <a:pt x="764" y="178"/>
                </a:moveTo>
                <a:lnTo>
                  <a:pt x="764" y="178"/>
                </a:lnTo>
                <a:lnTo>
                  <a:pt x="762" y="175"/>
                </a:lnTo>
                <a:lnTo>
                  <a:pt x="761" y="172"/>
                </a:lnTo>
                <a:lnTo>
                  <a:pt x="761" y="172"/>
                </a:lnTo>
                <a:lnTo>
                  <a:pt x="762" y="175"/>
                </a:lnTo>
                <a:lnTo>
                  <a:pt x="764" y="178"/>
                </a:lnTo>
                <a:lnTo>
                  <a:pt x="764" y="178"/>
                </a:lnTo>
                <a:close/>
                <a:moveTo>
                  <a:pt x="514" y="176"/>
                </a:moveTo>
                <a:lnTo>
                  <a:pt x="514" y="176"/>
                </a:lnTo>
                <a:lnTo>
                  <a:pt x="520" y="176"/>
                </a:lnTo>
                <a:lnTo>
                  <a:pt x="520" y="176"/>
                </a:lnTo>
                <a:lnTo>
                  <a:pt x="520" y="173"/>
                </a:lnTo>
                <a:lnTo>
                  <a:pt x="520" y="173"/>
                </a:lnTo>
                <a:lnTo>
                  <a:pt x="518" y="173"/>
                </a:lnTo>
                <a:lnTo>
                  <a:pt x="518" y="173"/>
                </a:lnTo>
                <a:lnTo>
                  <a:pt x="517" y="175"/>
                </a:lnTo>
                <a:lnTo>
                  <a:pt x="514" y="176"/>
                </a:lnTo>
                <a:lnTo>
                  <a:pt x="514" y="176"/>
                </a:lnTo>
                <a:close/>
                <a:moveTo>
                  <a:pt x="631" y="173"/>
                </a:moveTo>
                <a:lnTo>
                  <a:pt x="631" y="173"/>
                </a:lnTo>
                <a:lnTo>
                  <a:pt x="631" y="178"/>
                </a:lnTo>
                <a:lnTo>
                  <a:pt x="631" y="183"/>
                </a:lnTo>
                <a:lnTo>
                  <a:pt x="631" y="183"/>
                </a:lnTo>
                <a:lnTo>
                  <a:pt x="637" y="184"/>
                </a:lnTo>
                <a:lnTo>
                  <a:pt x="645" y="186"/>
                </a:lnTo>
                <a:lnTo>
                  <a:pt x="645" y="186"/>
                </a:lnTo>
                <a:lnTo>
                  <a:pt x="639" y="173"/>
                </a:lnTo>
                <a:lnTo>
                  <a:pt x="639" y="173"/>
                </a:lnTo>
                <a:lnTo>
                  <a:pt x="631" y="173"/>
                </a:lnTo>
                <a:lnTo>
                  <a:pt x="631" y="173"/>
                </a:lnTo>
                <a:close/>
                <a:moveTo>
                  <a:pt x="648" y="178"/>
                </a:moveTo>
                <a:lnTo>
                  <a:pt x="648" y="178"/>
                </a:lnTo>
                <a:lnTo>
                  <a:pt x="648" y="175"/>
                </a:lnTo>
                <a:lnTo>
                  <a:pt x="648" y="173"/>
                </a:lnTo>
                <a:lnTo>
                  <a:pt x="648" y="173"/>
                </a:lnTo>
                <a:lnTo>
                  <a:pt x="645" y="173"/>
                </a:lnTo>
                <a:lnTo>
                  <a:pt x="645" y="173"/>
                </a:lnTo>
                <a:lnTo>
                  <a:pt x="645" y="176"/>
                </a:lnTo>
                <a:lnTo>
                  <a:pt x="646" y="176"/>
                </a:lnTo>
                <a:lnTo>
                  <a:pt x="648" y="178"/>
                </a:lnTo>
                <a:lnTo>
                  <a:pt x="648" y="178"/>
                </a:lnTo>
                <a:close/>
                <a:moveTo>
                  <a:pt x="660" y="180"/>
                </a:moveTo>
                <a:lnTo>
                  <a:pt x="660" y="180"/>
                </a:lnTo>
                <a:lnTo>
                  <a:pt x="660" y="175"/>
                </a:lnTo>
                <a:lnTo>
                  <a:pt x="659" y="173"/>
                </a:lnTo>
                <a:lnTo>
                  <a:pt x="659" y="173"/>
                </a:lnTo>
                <a:lnTo>
                  <a:pt x="659" y="173"/>
                </a:lnTo>
                <a:lnTo>
                  <a:pt x="659" y="178"/>
                </a:lnTo>
                <a:lnTo>
                  <a:pt x="659" y="180"/>
                </a:lnTo>
                <a:lnTo>
                  <a:pt x="660" y="180"/>
                </a:lnTo>
                <a:lnTo>
                  <a:pt x="660" y="180"/>
                </a:lnTo>
                <a:close/>
                <a:moveTo>
                  <a:pt x="47" y="224"/>
                </a:moveTo>
                <a:lnTo>
                  <a:pt x="47" y="224"/>
                </a:lnTo>
                <a:lnTo>
                  <a:pt x="47" y="215"/>
                </a:lnTo>
                <a:lnTo>
                  <a:pt x="49" y="205"/>
                </a:lnTo>
                <a:lnTo>
                  <a:pt x="52" y="196"/>
                </a:lnTo>
                <a:lnTo>
                  <a:pt x="56" y="190"/>
                </a:lnTo>
                <a:lnTo>
                  <a:pt x="56" y="190"/>
                </a:lnTo>
                <a:lnTo>
                  <a:pt x="56" y="181"/>
                </a:lnTo>
                <a:lnTo>
                  <a:pt x="56" y="176"/>
                </a:lnTo>
                <a:lnTo>
                  <a:pt x="55" y="173"/>
                </a:lnTo>
                <a:lnTo>
                  <a:pt x="55" y="173"/>
                </a:lnTo>
                <a:lnTo>
                  <a:pt x="50" y="186"/>
                </a:lnTo>
                <a:lnTo>
                  <a:pt x="47" y="198"/>
                </a:lnTo>
                <a:lnTo>
                  <a:pt x="46" y="210"/>
                </a:lnTo>
                <a:lnTo>
                  <a:pt x="46" y="218"/>
                </a:lnTo>
                <a:lnTo>
                  <a:pt x="47" y="224"/>
                </a:lnTo>
                <a:lnTo>
                  <a:pt x="47" y="224"/>
                </a:lnTo>
                <a:close/>
                <a:moveTo>
                  <a:pt x="64" y="184"/>
                </a:moveTo>
                <a:lnTo>
                  <a:pt x="64" y="184"/>
                </a:lnTo>
                <a:lnTo>
                  <a:pt x="65" y="178"/>
                </a:lnTo>
                <a:lnTo>
                  <a:pt x="65" y="175"/>
                </a:lnTo>
                <a:lnTo>
                  <a:pt x="65" y="173"/>
                </a:lnTo>
                <a:lnTo>
                  <a:pt x="65" y="173"/>
                </a:lnTo>
                <a:lnTo>
                  <a:pt x="62" y="180"/>
                </a:lnTo>
                <a:lnTo>
                  <a:pt x="62" y="181"/>
                </a:lnTo>
                <a:lnTo>
                  <a:pt x="64" y="184"/>
                </a:lnTo>
                <a:lnTo>
                  <a:pt x="64" y="184"/>
                </a:lnTo>
                <a:close/>
                <a:moveTo>
                  <a:pt x="82" y="190"/>
                </a:moveTo>
                <a:lnTo>
                  <a:pt x="82" y="190"/>
                </a:lnTo>
                <a:lnTo>
                  <a:pt x="85" y="192"/>
                </a:lnTo>
                <a:lnTo>
                  <a:pt x="88" y="190"/>
                </a:lnTo>
                <a:lnTo>
                  <a:pt x="94" y="187"/>
                </a:lnTo>
                <a:lnTo>
                  <a:pt x="94" y="187"/>
                </a:lnTo>
                <a:lnTo>
                  <a:pt x="96" y="181"/>
                </a:lnTo>
                <a:lnTo>
                  <a:pt x="96" y="175"/>
                </a:lnTo>
                <a:lnTo>
                  <a:pt x="96" y="175"/>
                </a:lnTo>
                <a:lnTo>
                  <a:pt x="91" y="173"/>
                </a:lnTo>
                <a:lnTo>
                  <a:pt x="88" y="173"/>
                </a:lnTo>
                <a:lnTo>
                  <a:pt x="85" y="175"/>
                </a:lnTo>
                <a:lnTo>
                  <a:pt x="84" y="178"/>
                </a:lnTo>
                <a:lnTo>
                  <a:pt x="82" y="184"/>
                </a:lnTo>
                <a:lnTo>
                  <a:pt x="82" y="190"/>
                </a:lnTo>
                <a:lnTo>
                  <a:pt x="82" y="190"/>
                </a:lnTo>
                <a:close/>
                <a:moveTo>
                  <a:pt x="627" y="181"/>
                </a:moveTo>
                <a:lnTo>
                  <a:pt x="627" y="181"/>
                </a:lnTo>
                <a:lnTo>
                  <a:pt x="627" y="173"/>
                </a:lnTo>
                <a:lnTo>
                  <a:pt x="627" y="173"/>
                </a:lnTo>
                <a:lnTo>
                  <a:pt x="624" y="173"/>
                </a:lnTo>
                <a:lnTo>
                  <a:pt x="620" y="173"/>
                </a:lnTo>
                <a:lnTo>
                  <a:pt x="620" y="175"/>
                </a:lnTo>
                <a:lnTo>
                  <a:pt x="619" y="176"/>
                </a:lnTo>
                <a:lnTo>
                  <a:pt x="622" y="180"/>
                </a:lnTo>
                <a:lnTo>
                  <a:pt x="624" y="181"/>
                </a:lnTo>
                <a:lnTo>
                  <a:pt x="627" y="181"/>
                </a:lnTo>
                <a:lnTo>
                  <a:pt x="627" y="181"/>
                </a:lnTo>
                <a:close/>
                <a:moveTo>
                  <a:pt x="710" y="212"/>
                </a:moveTo>
                <a:lnTo>
                  <a:pt x="710" y="212"/>
                </a:lnTo>
                <a:lnTo>
                  <a:pt x="710" y="190"/>
                </a:lnTo>
                <a:lnTo>
                  <a:pt x="709" y="180"/>
                </a:lnTo>
                <a:lnTo>
                  <a:pt x="706" y="176"/>
                </a:lnTo>
                <a:lnTo>
                  <a:pt x="703" y="175"/>
                </a:lnTo>
                <a:lnTo>
                  <a:pt x="703" y="175"/>
                </a:lnTo>
                <a:lnTo>
                  <a:pt x="704" y="184"/>
                </a:lnTo>
                <a:lnTo>
                  <a:pt x="706" y="193"/>
                </a:lnTo>
                <a:lnTo>
                  <a:pt x="707" y="202"/>
                </a:lnTo>
                <a:lnTo>
                  <a:pt x="710" y="212"/>
                </a:lnTo>
                <a:lnTo>
                  <a:pt x="710" y="212"/>
                </a:lnTo>
                <a:close/>
                <a:moveTo>
                  <a:pt x="741" y="178"/>
                </a:moveTo>
                <a:lnTo>
                  <a:pt x="741" y="178"/>
                </a:lnTo>
                <a:lnTo>
                  <a:pt x="746" y="190"/>
                </a:lnTo>
                <a:lnTo>
                  <a:pt x="752" y="201"/>
                </a:lnTo>
                <a:lnTo>
                  <a:pt x="752" y="201"/>
                </a:lnTo>
                <a:lnTo>
                  <a:pt x="752" y="178"/>
                </a:lnTo>
                <a:lnTo>
                  <a:pt x="752" y="178"/>
                </a:lnTo>
                <a:lnTo>
                  <a:pt x="746" y="175"/>
                </a:lnTo>
                <a:lnTo>
                  <a:pt x="742" y="175"/>
                </a:lnTo>
                <a:lnTo>
                  <a:pt x="741" y="178"/>
                </a:lnTo>
                <a:lnTo>
                  <a:pt x="741" y="178"/>
                </a:lnTo>
                <a:close/>
                <a:moveTo>
                  <a:pt x="354" y="178"/>
                </a:moveTo>
                <a:lnTo>
                  <a:pt x="354" y="178"/>
                </a:lnTo>
                <a:lnTo>
                  <a:pt x="355" y="178"/>
                </a:lnTo>
                <a:lnTo>
                  <a:pt x="355" y="176"/>
                </a:lnTo>
                <a:lnTo>
                  <a:pt x="355" y="175"/>
                </a:lnTo>
                <a:lnTo>
                  <a:pt x="354" y="175"/>
                </a:lnTo>
                <a:lnTo>
                  <a:pt x="354" y="175"/>
                </a:lnTo>
                <a:lnTo>
                  <a:pt x="354" y="178"/>
                </a:lnTo>
                <a:lnTo>
                  <a:pt x="354" y="178"/>
                </a:lnTo>
                <a:close/>
                <a:moveTo>
                  <a:pt x="665" y="190"/>
                </a:moveTo>
                <a:lnTo>
                  <a:pt x="665" y="190"/>
                </a:lnTo>
                <a:lnTo>
                  <a:pt x="669" y="190"/>
                </a:lnTo>
                <a:lnTo>
                  <a:pt x="672" y="189"/>
                </a:lnTo>
                <a:lnTo>
                  <a:pt x="674" y="187"/>
                </a:lnTo>
                <a:lnTo>
                  <a:pt x="674" y="187"/>
                </a:lnTo>
                <a:lnTo>
                  <a:pt x="669" y="180"/>
                </a:lnTo>
                <a:lnTo>
                  <a:pt x="668" y="178"/>
                </a:lnTo>
                <a:lnTo>
                  <a:pt x="663" y="175"/>
                </a:lnTo>
                <a:lnTo>
                  <a:pt x="663" y="175"/>
                </a:lnTo>
                <a:lnTo>
                  <a:pt x="665" y="190"/>
                </a:lnTo>
                <a:lnTo>
                  <a:pt x="665" y="190"/>
                </a:lnTo>
                <a:close/>
                <a:moveTo>
                  <a:pt x="44" y="183"/>
                </a:moveTo>
                <a:lnTo>
                  <a:pt x="44" y="183"/>
                </a:lnTo>
                <a:lnTo>
                  <a:pt x="43" y="184"/>
                </a:lnTo>
                <a:lnTo>
                  <a:pt x="43" y="184"/>
                </a:lnTo>
                <a:lnTo>
                  <a:pt x="44" y="183"/>
                </a:lnTo>
                <a:lnTo>
                  <a:pt x="46" y="181"/>
                </a:lnTo>
                <a:lnTo>
                  <a:pt x="46" y="176"/>
                </a:lnTo>
                <a:lnTo>
                  <a:pt x="46" y="176"/>
                </a:lnTo>
                <a:lnTo>
                  <a:pt x="43" y="180"/>
                </a:lnTo>
                <a:lnTo>
                  <a:pt x="43" y="181"/>
                </a:lnTo>
                <a:lnTo>
                  <a:pt x="44" y="183"/>
                </a:lnTo>
                <a:lnTo>
                  <a:pt x="44" y="183"/>
                </a:lnTo>
                <a:close/>
                <a:moveTo>
                  <a:pt x="166" y="178"/>
                </a:moveTo>
                <a:lnTo>
                  <a:pt x="166" y="178"/>
                </a:lnTo>
                <a:lnTo>
                  <a:pt x="166" y="181"/>
                </a:lnTo>
                <a:lnTo>
                  <a:pt x="166" y="181"/>
                </a:lnTo>
                <a:lnTo>
                  <a:pt x="175" y="180"/>
                </a:lnTo>
                <a:lnTo>
                  <a:pt x="178" y="178"/>
                </a:lnTo>
                <a:lnTo>
                  <a:pt x="181" y="176"/>
                </a:lnTo>
                <a:lnTo>
                  <a:pt x="181" y="176"/>
                </a:lnTo>
                <a:lnTo>
                  <a:pt x="174" y="176"/>
                </a:lnTo>
                <a:lnTo>
                  <a:pt x="166" y="178"/>
                </a:lnTo>
                <a:lnTo>
                  <a:pt x="166" y="178"/>
                </a:lnTo>
                <a:close/>
                <a:moveTo>
                  <a:pt x="373" y="176"/>
                </a:moveTo>
                <a:lnTo>
                  <a:pt x="373" y="176"/>
                </a:lnTo>
                <a:lnTo>
                  <a:pt x="369" y="176"/>
                </a:lnTo>
                <a:lnTo>
                  <a:pt x="366" y="176"/>
                </a:lnTo>
                <a:lnTo>
                  <a:pt x="364" y="176"/>
                </a:lnTo>
                <a:lnTo>
                  <a:pt x="364" y="176"/>
                </a:lnTo>
                <a:lnTo>
                  <a:pt x="369" y="178"/>
                </a:lnTo>
                <a:lnTo>
                  <a:pt x="372" y="176"/>
                </a:lnTo>
                <a:lnTo>
                  <a:pt x="373" y="176"/>
                </a:lnTo>
                <a:lnTo>
                  <a:pt x="373" y="176"/>
                </a:lnTo>
                <a:close/>
                <a:moveTo>
                  <a:pt x="396" y="176"/>
                </a:moveTo>
                <a:lnTo>
                  <a:pt x="396" y="176"/>
                </a:lnTo>
                <a:lnTo>
                  <a:pt x="387" y="176"/>
                </a:lnTo>
                <a:lnTo>
                  <a:pt x="380" y="176"/>
                </a:lnTo>
                <a:lnTo>
                  <a:pt x="380" y="176"/>
                </a:lnTo>
                <a:lnTo>
                  <a:pt x="383" y="178"/>
                </a:lnTo>
                <a:lnTo>
                  <a:pt x="387" y="178"/>
                </a:lnTo>
                <a:lnTo>
                  <a:pt x="393" y="178"/>
                </a:lnTo>
                <a:lnTo>
                  <a:pt x="396" y="176"/>
                </a:lnTo>
                <a:lnTo>
                  <a:pt x="396" y="176"/>
                </a:lnTo>
                <a:close/>
                <a:moveTo>
                  <a:pt x="317" y="178"/>
                </a:moveTo>
                <a:lnTo>
                  <a:pt x="317" y="178"/>
                </a:lnTo>
                <a:lnTo>
                  <a:pt x="322" y="178"/>
                </a:lnTo>
                <a:lnTo>
                  <a:pt x="328" y="178"/>
                </a:lnTo>
                <a:lnTo>
                  <a:pt x="328" y="178"/>
                </a:lnTo>
                <a:lnTo>
                  <a:pt x="326" y="176"/>
                </a:lnTo>
                <a:lnTo>
                  <a:pt x="322" y="176"/>
                </a:lnTo>
                <a:lnTo>
                  <a:pt x="319" y="176"/>
                </a:lnTo>
                <a:lnTo>
                  <a:pt x="317" y="178"/>
                </a:lnTo>
                <a:lnTo>
                  <a:pt x="317" y="178"/>
                </a:lnTo>
                <a:close/>
                <a:moveTo>
                  <a:pt x="587" y="178"/>
                </a:moveTo>
                <a:lnTo>
                  <a:pt x="587" y="178"/>
                </a:lnTo>
                <a:lnTo>
                  <a:pt x="587" y="180"/>
                </a:lnTo>
                <a:lnTo>
                  <a:pt x="587" y="180"/>
                </a:lnTo>
                <a:lnTo>
                  <a:pt x="595" y="183"/>
                </a:lnTo>
                <a:lnTo>
                  <a:pt x="598" y="184"/>
                </a:lnTo>
                <a:lnTo>
                  <a:pt x="601" y="184"/>
                </a:lnTo>
                <a:lnTo>
                  <a:pt x="601" y="184"/>
                </a:lnTo>
                <a:lnTo>
                  <a:pt x="599" y="181"/>
                </a:lnTo>
                <a:lnTo>
                  <a:pt x="599" y="178"/>
                </a:lnTo>
                <a:lnTo>
                  <a:pt x="599" y="178"/>
                </a:lnTo>
                <a:lnTo>
                  <a:pt x="595" y="178"/>
                </a:lnTo>
                <a:lnTo>
                  <a:pt x="592" y="176"/>
                </a:lnTo>
                <a:lnTo>
                  <a:pt x="592" y="176"/>
                </a:lnTo>
                <a:lnTo>
                  <a:pt x="587" y="178"/>
                </a:lnTo>
                <a:lnTo>
                  <a:pt x="587" y="178"/>
                </a:lnTo>
                <a:close/>
                <a:moveTo>
                  <a:pt x="107" y="181"/>
                </a:moveTo>
                <a:lnTo>
                  <a:pt x="107" y="181"/>
                </a:lnTo>
                <a:lnTo>
                  <a:pt x="110" y="181"/>
                </a:lnTo>
                <a:lnTo>
                  <a:pt x="111" y="178"/>
                </a:lnTo>
                <a:lnTo>
                  <a:pt x="111" y="178"/>
                </a:lnTo>
                <a:lnTo>
                  <a:pt x="110" y="178"/>
                </a:lnTo>
                <a:lnTo>
                  <a:pt x="108" y="178"/>
                </a:lnTo>
                <a:lnTo>
                  <a:pt x="108" y="178"/>
                </a:lnTo>
                <a:lnTo>
                  <a:pt x="108" y="180"/>
                </a:lnTo>
                <a:lnTo>
                  <a:pt x="107" y="181"/>
                </a:lnTo>
                <a:lnTo>
                  <a:pt x="107" y="181"/>
                </a:lnTo>
                <a:close/>
                <a:moveTo>
                  <a:pt x="195" y="183"/>
                </a:moveTo>
                <a:lnTo>
                  <a:pt x="195" y="183"/>
                </a:lnTo>
                <a:lnTo>
                  <a:pt x="198" y="183"/>
                </a:lnTo>
                <a:lnTo>
                  <a:pt x="203" y="181"/>
                </a:lnTo>
                <a:lnTo>
                  <a:pt x="203" y="181"/>
                </a:lnTo>
                <a:lnTo>
                  <a:pt x="203" y="178"/>
                </a:lnTo>
                <a:lnTo>
                  <a:pt x="203" y="178"/>
                </a:lnTo>
                <a:lnTo>
                  <a:pt x="197" y="178"/>
                </a:lnTo>
                <a:lnTo>
                  <a:pt x="195" y="180"/>
                </a:lnTo>
                <a:lnTo>
                  <a:pt x="195" y="183"/>
                </a:lnTo>
                <a:lnTo>
                  <a:pt x="195" y="183"/>
                </a:lnTo>
                <a:close/>
                <a:moveTo>
                  <a:pt x="413" y="181"/>
                </a:moveTo>
                <a:lnTo>
                  <a:pt x="413" y="181"/>
                </a:lnTo>
                <a:lnTo>
                  <a:pt x="418" y="183"/>
                </a:lnTo>
                <a:lnTo>
                  <a:pt x="421" y="183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0"/>
                </a:lnTo>
                <a:lnTo>
                  <a:pt x="422" y="180"/>
                </a:lnTo>
                <a:lnTo>
                  <a:pt x="418" y="178"/>
                </a:lnTo>
                <a:lnTo>
                  <a:pt x="413" y="178"/>
                </a:lnTo>
                <a:lnTo>
                  <a:pt x="413" y="178"/>
                </a:lnTo>
                <a:lnTo>
                  <a:pt x="413" y="181"/>
                </a:lnTo>
                <a:lnTo>
                  <a:pt x="413" y="181"/>
                </a:lnTo>
                <a:close/>
                <a:moveTo>
                  <a:pt x="233" y="181"/>
                </a:moveTo>
                <a:lnTo>
                  <a:pt x="233" y="181"/>
                </a:lnTo>
                <a:lnTo>
                  <a:pt x="238" y="178"/>
                </a:lnTo>
                <a:lnTo>
                  <a:pt x="238" y="178"/>
                </a:lnTo>
                <a:lnTo>
                  <a:pt x="236" y="178"/>
                </a:lnTo>
                <a:lnTo>
                  <a:pt x="235" y="178"/>
                </a:lnTo>
                <a:lnTo>
                  <a:pt x="235" y="178"/>
                </a:lnTo>
                <a:lnTo>
                  <a:pt x="233" y="181"/>
                </a:lnTo>
                <a:lnTo>
                  <a:pt x="233" y="181"/>
                </a:lnTo>
                <a:close/>
                <a:moveTo>
                  <a:pt x="427" y="183"/>
                </a:moveTo>
                <a:lnTo>
                  <a:pt x="427" y="183"/>
                </a:lnTo>
                <a:lnTo>
                  <a:pt x="431" y="183"/>
                </a:lnTo>
                <a:lnTo>
                  <a:pt x="433" y="183"/>
                </a:lnTo>
                <a:lnTo>
                  <a:pt x="434" y="181"/>
                </a:lnTo>
                <a:lnTo>
                  <a:pt x="434" y="181"/>
                </a:lnTo>
                <a:lnTo>
                  <a:pt x="431" y="180"/>
                </a:lnTo>
                <a:lnTo>
                  <a:pt x="428" y="178"/>
                </a:lnTo>
                <a:lnTo>
                  <a:pt x="428" y="178"/>
                </a:lnTo>
                <a:lnTo>
                  <a:pt x="428" y="180"/>
                </a:lnTo>
                <a:lnTo>
                  <a:pt x="427" y="181"/>
                </a:lnTo>
                <a:lnTo>
                  <a:pt x="427" y="183"/>
                </a:lnTo>
                <a:lnTo>
                  <a:pt x="427" y="183"/>
                </a:lnTo>
                <a:close/>
                <a:moveTo>
                  <a:pt x="561" y="178"/>
                </a:moveTo>
                <a:lnTo>
                  <a:pt x="561" y="178"/>
                </a:lnTo>
                <a:lnTo>
                  <a:pt x="558" y="187"/>
                </a:lnTo>
                <a:lnTo>
                  <a:pt x="558" y="187"/>
                </a:lnTo>
                <a:lnTo>
                  <a:pt x="566" y="186"/>
                </a:lnTo>
                <a:lnTo>
                  <a:pt x="569" y="186"/>
                </a:lnTo>
                <a:lnTo>
                  <a:pt x="572" y="186"/>
                </a:lnTo>
                <a:lnTo>
                  <a:pt x="572" y="186"/>
                </a:lnTo>
                <a:lnTo>
                  <a:pt x="572" y="180"/>
                </a:lnTo>
                <a:lnTo>
                  <a:pt x="572" y="180"/>
                </a:lnTo>
                <a:lnTo>
                  <a:pt x="567" y="178"/>
                </a:lnTo>
                <a:lnTo>
                  <a:pt x="564" y="178"/>
                </a:lnTo>
                <a:lnTo>
                  <a:pt x="561" y="178"/>
                </a:lnTo>
                <a:lnTo>
                  <a:pt x="561" y="178"/>
                </a:lnTo>
                <a:close/>
                <a:moveTo>
                  <a:pt x="653" y="187"/>
                </a:moveTo>
                <a:lnTo>
                  <a:pt x="653" y="187"/>
                </a:lnTo>
                <a:lnTo>
                  <a:pt x="653" y="183"/>
                </a:lnTo>
                <a:lnTo>
                  <a:pt x="653" y="180"/>
                </a:lnTo>
                <a:lnTo>
                  <a:pt x="651" y="178"/>
                </a:lnTo>
                <a:lnTo>
                  <a:pt x="651" y="178"/>
                </a:lnTo>
                <a:lnTo>
                  <a:pt x="653" y="181"/>
                </a:lnTo>
                <a:lnTo>
                  <a:pt x="651" y="184"/>
                </a:lnTo>
                <a:lnTo>
                  <a:pt x="651" y="186"/>
                </a:lnTo>
                <a:lnTo>
                  <a:pt x="653" y="187"/>
                </a:lnTo>
                <a:lnTo>
                  <a:pt x="653" y="187"/>
                </a:lnTo>
                <a:close/>
                <a:moveTo>
                  <a:pt x="154" y="186"/>
                </a:moveTo>
                <a:lnTo>
                  <a:pt x="154" y="186"/>
                </a:lnTo>
                <a:lnTo>
                  <a:pt x="157" y="184"/>
                </a:lnTo>
                <a:lnTo>
                  <a:pt x="159" y="184"/>
                </a:lnTo>
                <a:lnTo>
                  <a:pt x="162" y="183"/>
                </a:lnTo>
                <a:lnTo>
                  <a:pt x="162" y="178"/>
                </a:lnTo>
                <a:lnTo>
                  <a:pt x="162" y="178"/>
                </a:lnTo>
                <a:lnTo>
                  <a:pt x="155" y="178"/>
                </a:lnTo>
                <a:lnTo>
                  <a:pt x="155" y="178"/>
                </a:lnTo>
                <a:lnTo>
                  <a:pt x="154" y="186"/>
                </a:lnTo>
                <a:lnTo>
                  <a:pt x="154" y="186"/>
                </a:lnTo>
                <a:close/>
                <a:moveTo>
                  <a:pt x="277" y="186"/>
                </a:moveTo>
                <a:lnTo>
                  <a:pt x="277" y="186"/>
                </a:lnTo>
                <a:lnTo>
                  <a:pt x="280" y="186"/>
                </a:lnTo>
                <a:lnTo>
                  <a:pt x="285" y="184"/>
                </a:lnTo>
                <a:lnTo>
                  <a:pt x="293" y="181"/>
                </a:lnTo>
                <a:lnTo>
                  <a:pt x="293" y="181"/>
                </a:lnTo>
                <a:lnTo>
                  <a:pt x="297" y="181"/>
                </a:lnTo>
                <a:lnTo>
                  <a:pt x="299" y="180"/>
                </a:lnTo>
                <a:lnTo>
                  <a:pt x="297" y="178"/>
                </a:lnTo>
                <a:lnTo>
                  <a:pt x="297" y="178"/>
                </a:lnTo>
                <a:lnTo>
                  <a:pt x="293" y="180"/>
                </a:lnTo>
                <a:lnTo>
                  <a:pt x="287" y="181"/>
                </a:lnTo>
                <a:lnTo>
                  <a:pt x="280" y="181"/>
                </a:lnTo>
                <a:lnTo>
                  <a:pt x="279" y="183"/>
                </a:lnTo>
                <a:lnTo>
                  <a:pt x="277" y="186"/>
                </a:lnTo>
                <a:lnTo>
                  <a:pt x="277" y="186"/>
                </a:lnTo>
                <a:close/>
                <a:moveTo>
                  <a:pt x="541" y="180"/>
                </a:moveTo>
                <a:lnTo>
                  <a:pt x="541" y="180"/>
                </a:lnTo>
                <a:lnTo>
                  <a:pt x="541" y="190"/>
                </a:lnTo>
                <a:lnTo>
                  <a:pt x="541" y="190"/>
                </a:lnTo>
                <a:lnTo>
                  <a:pt x="546" y="192"/>
                </a:lnTo>
                <a:lnTo>
                  <a:pt x="552" y="193"/>
                </a:lnTo>
                <a:lnTo>
                  <a:pt x="552" y="193"/>
                </a:lnTo>
                <a:lnTo>
                  <a:pt x="552" y="189"/>
                </a:lnTo>
                <a:lnTo>
                  <a:pt x="549" y="184"/>
                </a:lnTo>
                <a:lnTo>
                  <a:pt x="546" y="180"/>
                </a:lnTo>
                <a:lnTo>
                  <a:pt x="541" y="180"/>
                </a:lnTo>
                <a:lnTo>
                  <a:pt x="541" y="180"/>
                </a:lnTo>
                <a:close/>
                <a:moveTo>
                  <a:pt x="123" y="181"/>
                </a:moveTo>
                <a:lnTo>
                  <a:pt x="123" y="181"/>
                </a:lnTo>
                <a:lnTo>
                  <a:pt x="122" y="186"/>
                </a:lnTo>
                <a:lnTo>
                  <a:pt x="120" y="190"/>
                </a:lnTo>
                <a:lnTo>
                  <a:pt x="120" y="190"/>
                </a:lnTo>
                <a:lnTo>
                  <a:pt x="130" y="190"/>
                </a:lnTo>
                <a:lnTo>
                  <a:pt x="137" y="189"/>
                </a:lnTo>
                <a:lnTo>
                  <a:pt x="137" y="189"/>
                </a:lnTo>
                <a:lnTo>
                  <a:pt x="139" y="184"/>
                </a:lnTo>
                <a:lnTo>
                  <a:pt x="140" y="180"/>
                </a:lnTo>
                <a:lnTo>
                  <a:pt x="140" y="180"/>
                </a:lnTo>
                <a:lnTo>
                  <a:pt x="134" y="180"/>
                </a:lnTo>
                <a:lnTo>
                  <a:pt x="130" y="180"/>
                </a:lnTo>
                <a:lnTo>
                  <a:pt x="123" y="181"/>
                </a:lnTo>
                <a:lnTo>
                  <a:pt x="123" y="181"/>
                </a:lnTo>
                <a:close/>
                <a:moveTo>
                  <a:pt x="145" y="187"/>
                </a:moveTo>
                <a:lnTo>
                  <a:pt x="145" y="187"/>
                </a:lnTo>
                <a:lnTo>
                  <a:pt x="146" y="187"/>
                </a:lnTo>
                <a:lnTo>
                  <a:pt x="148" y="187"/>
                </a:lnTo>
                <a:lnTo>
                  <a:pt x="148" y="187"/>
                </a:lnTo>
                <a:lnTo>
                  <a:pt x="148" y="180"/>
                </a:lnTo>
                <a:lnTo>
                  <a:pt x="148" y="180"/>
                </a:lnTo>
                <a:lnTo>
                  <a:pt x="146" y="180"/>
                </a:lnTo>
                <a:lnTo>
                  <a:pt x="146" y="180"/>
                </a:lnTo>
                <a:lnTo>
                  <a:pt x="145" y="184"/>
                </a:lnTo>
                <a:lnTo>
                  <a:pt x="145" y="186"/>
                </a:lnTo>
                <a:lnTo>
                  <a:pt x="145" y="187"/>
                </a:lnTo>
                <a:lnTo>
                  <a:pt x="145" y="187"/>
                </a:lnTo>
                <a:close/>
                <a:moveTo>
                  <a:pt x="345" y="187"/>
                </a:moveTo>
                <a:lnTo>
                  <a:pt x="345" y="187"/>
                </a:lnTo>
                <a:lnTo>
                  <a:pt x="346" y="187"/>
                </a:lnTo>
                <a:lnTo>
                  <a:pt x="348" y="187"/>
                </a:lnTo>
                <a:lnTo>
                  <a:pt x="348" y="187"/>
                </a:lnTo>
                <a:lnTo>
                  <a:pt x="348" y="183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5" y="180"/>
                </a:lnTo>
                <a:lnTo>
                  <a:pt x="345" y="180"/>
                </a:lnTo>
                <a:lnTo>
                  <a:pt x="343" y="184"/>
                </a:lnTo>
                <a:lnTo>
                  <a:pt x="345" y="187"/>
                </a:lnTo>
                <a:lnTo>
                  <a:pt x="345" y="187"/>
                </a:lnTo>
                <a:close/>
                <a:moveTo>
                  <a:pt x="378" y="181"/>
                </a:moveTo>
                <a:lnTo>
                  <a:pt x="378" y="181"/>
                </a:lnTo>
                <a:lnTo>
                  <a:pt x="381" y="181"/>
                </a:lnTo>
                <a:lnTo>
                  <a:pt x="383" y="181"/>
                </a:lnTo>
                <a:lnTo>
                  <a:pt x="383" y="180"/>
                </a:lnTo>
                <a:lnTo>
                  <a:pt x="383" y="180"/>
                </a:lnTo>
                <a:lnTo>
                  <a:pt x="381" y="180"/>
                </a:lnTo>
                <a:lnTo>
                  <a:pt x="378" y="180"/>
                </a:lnTo>
                <a:lnTo>
                  <a:pt x="378" y="180"/>
                </a:lnTo>
                <a:lnTo>
                  <a:pt x="378" y="181"/>
                </a:lnTo>
                <a:lnTo>
                  <a:pt x="378" y="181"/>
                </a:lnTo>
                <a:close/>
                <a:moveTo>
                  <a:pt x="759" y="192"/>
                </a:moveTo>
                <a:lnTo>
                  <a:pt x="759" y="192"/>
                </a:lnTo>
                <a:lnTo>
                  <a:pt x="761" y="190"/>
                </a:lnTo>
                <a:lnTo>
                  <a:pt x="762" y="189"/>
                </a:lnTo>
                <a:lnTo>
                  <a:pt x="762" y="189"/>
                </a:lnTo>
                <a:lnTo>
                  <a:pt x="759" y="183"/>
                </a:lnTo>
                <a:lnTo>
                  <a:pt x="759" y="181"/>
                </a:lnTo>
                <a:lnTo>
                  <a:pt x="756" y="180"/>
                </a:lnTo>
                <a:lnTo>
                  <a:pt x="756" y="180"/>
                </a:lnTo>
                <a:lnTo>
                  <a:pt x="759" y="192"/>
                </a:lnTo>
                <a:lnTo>
                  <a:pt x="759" y="192"/>
                </a:lnTo>
                <a:close/>
                <a:moveTo>
                  <a:pt x="316" y="183"/>
                </a:moveTo>
                <a:lnTo>
                  <a:pt x="316" y="183"/>
                </a:lnTo>
                <a:lnTo>
                  <a:pt x="316" y="186"/>
                </a:lnTo>
                <a:lnTo>
                  <a:pt x="314" y="187"/>
                </a:lnTo>
                <a:lnTo>
                  <a:pt x="314" y="187"/>
                </a:lnTo>
                <a:lnTo>
                  <a:pt x="325" y="189"/>
                </a:lnTo>
                <a:lnTo>
                  <a:pt x="335" y="189"/>
                </a:lnTo>
                <a:lnTo>
                  <a:pt x="335" y="189"/>
                </a:lnTo>
                <a:lnTo>
                  <a:pt x="335" y="186"/>
                </a:lnTo>
                <a:lnTo>
                  <a:pt x="335" y="180"/>
                </a:lnTo>
                <a:lnTo>
                  <a:pt x="335" y="180"/>
                </a:lnTo>
                <a:lnTo>
                  <a:pt x="316" y="183"/>
                </a:lnTo>
                <a:lnTo>
                  <a:pt x="316" y="183"/>
                </a:lnTo>
                <a:close/>
                <a:moveTo>
                  <a:pt x="354" y="187"/>
                </a:moveTo>
                <a:lnTo>
                  <a:pt x="354" y="187"/>
                </a:lnTo>
                <a:lnTo>
                  <a:pt x="354" y="183"/>
                </a:lnTo>
                <a:lnTo>
                  <a:pt x="354" y="180"/>
                </a:lnTo>
                <a:lnTo>
                  <a:pt x="354" y="180"/>
                </a:lnTo>
                <a:lnTo>
                  <a:pt x="352" y="184"/>
                </a:lnTo>
                <a:lnTo>
                  <a:pt x="354" y="187"/>
                </a:lnTo>
                <a:lnTo>
                  <a:pt x="354" y="187"/>
                </a:lnTo>
                <a:lnTo>
                  <a:pt x="354" y="187"/>
                </a:lnTo>
                <a:close/>
                <a:moveTo>
                  <a:pt x="532" y="181"/>
                </a:moveTo>
                <a:lnTo>
                  <a:pt x="532" y="181"/>
                </a:lnTo>
                <a:lnTo>
                  <a:pt x="532" y="186"/>
                </a:lnTo>
                <a:lnTo>
                  <a:pt x="532" y="189"/>
                </a:lnTo>
                <a:lnTo>
                  <a:pt x="532" y="189"/>
                </a:lnTo>
                <a:lnTo>
                  <a:pt x="534" y="190"/>
                </a:lnTo>
                <a:lnTo>
                  <a:pt x="537" y="190"/>
                </a:lnTo>
                <a:lnTo>
                  <a:pt x="537" y="190"/>
                </a:lnTo>
                <a:lnTo>
                  <a:pt x="537" y="187"/>
                </a:lnTo>
                <a:lnTo>
                  <a:pt x="537" y="186"/>
                </a:lnTo>
                <a:lnTo>
                  <a:pt x="537" y="183"/>
                </a:lnTo>
                <a:lnTo>
                  <a:pt x="538" y="180"/>
                </a:lnTo>
                <a:lnTo>
                  <a:pt x="538" y="180"/>
                </a:lnTo>
                <a:lnTo>
                  <a:pt x="535" y="181"/>
                </a:lnTo>
                <a:lnTo>
                  <a:pt x="532" y="181"/>
                </a:lnTo>
                <a:lnTo>
                  <a:pt x="532" y="181"/>
                </a:lnTo>
                <a:close/>
                <a:moveTo>
                  <a:pt x="76" y="181"/>
                </a:moveTo>
                <a:lnTo>
                  <a:pt x="76" y="181"/>
                </a:lnTo>
                <a:lnTo>
                  <a:pt x="72" y="183"/>
                </a:lnTo>
                <a:lnTo>
                  <a:pt x="70" y="184"/>
                </a:lnTo>
                <a:lnTo>
                  <a:pt x="69" y="187"/>
                </a:lnTo>
                <a:lnTo>
                  <a:pt x="69" y="187"/>
                </a:lnTo>
                <a:lnTo>
                  <a:pt x="72" y="189"/>
                </a:lnTo>
                <a:lnTo>
                  <a:pt x="76" y="190"/>
                </a:lnTo>
                <a:lnTo>
                  <a:pt x="76" y="190"/>
                </a:lnTo>
                <a:lnTo>
                  <a:pt x="76" y="187"/>
                </a:lnTo>
                <a:lnTo>
                  <a:pt x="76" y="184"/>
                </a:lnTo>
                <a:lnTo>
                  <a:pt x="76" y="183"/>
                </a:lnTo>
                <a:lnTo>
                  <a:pt x="76" y="181"/>
                </a:lnTo>
                <a:lnTo>
                  <a:pt x="76" y="181"/>
                </a:lnTo>
                <a:close/>
                <a:moveTo>
                  <a:pt x="505" y="183"/>
                </a:moveTo>
                <a:lnTo>
                  <a:pt x="505" y="183"/>
                </a:lnTo>
                <a:lnTo>
                  <a:pt x="505" y="187"/>
                </a:lnTo>
                <a:lnTo>
                  <a:pt x="505" y="187"/>
                </a:lnTo>
                <a:lnTo>
                  <a:pt x="509" y="186"/>
                </a:lnTo>
                <a:lnTo>
                  <a:pt x="514" y="186"/>
                </a:lnTo>
                <a:lnTo>
                  <a:pt x="521" y="187"/>
                </a:lnTo>
                <a:lnTo>
                  <a:pt x="521" y="187"/>
                </a:lnTo>
                <a:lnTo>
                  <a:pt x="521" y="181"/>
                </a:lnTo>
                <a:lnTo>
                  <a:pt x="521" y="181"/>
                </a:lnTo>
                <a:lnTo>
                  <a:pt x="514" y="181"/>
                </a:lnTo>
                <a:lnTo>
                  <a:pt x="505" y="183"/>
                </a:lnTo>
                <a:lnTo>
                  <a:pt x="505" y="183"/>
                </a:lnTo>
                <a:close/>
                <a:moveTo>
                  <a:pt x="360" y="187"/>
                </a:moveTo>
                <a:lnTo>
                  <a:pt x="360" y="187"/>
                </a:lnTo>
                <a:lnTo>
                  <a:pt x="361" y="187"/>
                </a:lnTo>
                <a:lnTo>
                  <a:pt x="364" y="187"/>
                </a:lnTo>
                <a:lnTo>
                  <a:pt x="367" y="186"/>
                </a:lnTo>
                <a:lnTo>
                  <a:pt x="367" y="186"/>
                </a:lnTo>
                <a:lnTo>
                  <a:pt x="367" y="184"/>
                </a:lnTo>
                <a:lnTo>
                  <a:pt x="364" y="183"/>
                </a:lnTo>
                <a:lnTo>
                  <a:pt x="360" y="181"/>
                </a:lnTo>
                <a:lnTo>
                  <a:pt x="360" y="181"/>
                </a:lnTo>
                <a:lnTo>
                  <a:pt x="360" y="184"/>
                </a:lnTo>
                <a:lnTo>
                  <a:pt x="360" y="187"/>
                </a:lnTo>
                <a:lnTo>
                  <a:pt x="360" y="187"/>
                </a:lnTo>
                <a:close/>
                <a:moveTo>
                  <a:pt x="582" y="193"/>
                </a:moveTo>
                <a:lnTo>
                  <a:pt x="582" y="193"/>
                </a:lnTo>
                <a:lnTo>
                  <a:pt x="582" y="184"/>
                </a:lnTo>
                <a:lnTo>
                  <a:pt x="582" y="184"/>
                </a:lnTo>
                <a:lnTo>
                  <a:pt x="579" y="183"/>
                </a:lnTo>
                <a:lnTo>
                  <a:pt x="578" y="181"/>
                </a:lnTo>
                <a:lnTo>
                  <a:pt x="578" y="181"/>
                </a:lnTo>
                <a:lnTo>
                  <a:pt x="578" y="186"/>
                </a:lnTo>
                <a:lnTo>
                  <a:pt x="578" y="189"/>
                </a:lnTo>
                <a:lnTo>
                  <a:pt x="579" y="192"/>
                </a:lnTo>
                <a:lnTo>
                  <a:pt x="582" y="193"/>
                </a:lnTo>
                <a:lnTo>
                  <a:pt x="582" y="193"/>
                </a:lnTo>
                <a:close/>
                <a:moveTo>
                  <a:pt x="387" y="186"/>
                </a:moveTo>
                <a:lnTo>
                  <a:pt x="387" y="186"/>
                </a:lnTo>
                <a:lnTo>
                  <a:pt x="392" y="184"/>
                </a:lnTo>
                <a:lnTo>
                  <a:pt x="393" y="183"/>
                </a:lnTo>
                <a:lnTo>
                  <a:pt x="393" y="183"/>
                </a:lnTo>
                <a:lnTo>
                  <a:pt x="390" y="183"/>
                </a:lnTo>
                <a:lnTo>
                  <a:pt x="387" y="186"/>
                </a:lnTo>
                <a:lnTo>
                  <a:pt x="387" y="186"/>
                </a:lnTo>
                <a:close/>
                <a:moveTo>
                  <a:pt x="611" y="189"/>
                </a:moveTo>
                <a:lnTo>
                  <a:pt x="611" y="189"/>
                </a:lnTo>
                <a:lnTo>
                  <a:pt x="610" y="186"/>
                </a:lnTo>
                <a:lnTo>
                  <a:pt x="610" y="183"/>
                </a:lnTo>
                <a:lnTo>
                  <a:pt x="608" y="183"/>
                </a:lnTo>
                <a:lnTo>
                  <a:pt x="608" y="183"/>
                </a:lnTo>
                <a:lnTo>
                  <a:pt x="607" y="187"/>
                </a:lnTo>
                <a:lnTo>
                  <a:pt x="608" y="189"/>
                </a:lnTo>
                <a:lnTo>
                  <a:pt x="611" y="189"/>
                </a:lnTo>
                <a:lnTo>
                  <a:pt x="611" y="189"/>
                </a:lnTo>
                <a:close/>
                <a:moveTo>
                  <a:pt x="265" y="184"/>
                </a:moveTo>
                <a:lnTo>
                  <a:pt x="265" y="184"/>
                </a:lnTo>
                <a:lnTo>
                  <a:pt x="265" y="187"/>
                </a:lnTo>
                <a:lnTo>
                  <a:pt x="267" y="190"/>
                </a:lnTo>
                <a:lnTo>
                  <a:pt x="267" y="190"/>
                </a:lnTo>
                <a:lnTo>
                  <a:pt x="271" y="190"/>
                </a:lnTo>
                <a:lnTo>
                  <a:pt x="271" y="190"/>
                </a:lnTo>
                <a:lnTo>
                  <a:pt x="273" y="187"/>
                </a:lnTo>
                <a:lnTo>
                  <a:pt x="273" y="183"/>
                </a:lnTo>
                <a:lnTo>
                  <a:pt x="273" y="183"/>
                </a:lnTo>
                <a:lnTo>
                  <a:pt x="270" y="183"/>
                </a:lnTo>
                <a:lnTo>
                  <a:pt x="265" y="184"/>
                </a:lnTo>
                <a:lnTo>
                  <a:pt x="265" y="184"/>
                </a:lnTo>
                <a:close/>
                <a:moveTo>
                  <a:pt x="165" y="189"/>
                </a:moveTo>
                <a:lnTo>
                  <a:pt x="165" y="189"/>
                </a:lnTo>
                <a:lnTo>
                  <a:pt x="165" y="192"/>
                </a:lnTo>
                <a:lnTo>
                  <a:pt x="165" y="193"/>
                </a:lnTo>
                <a:lnTo>
                  <a:pt x="166" y="193"/>
                </a:lnTo>
                <a:lnTo>
                  <a:pt x="166" y="193"/>
                </a:lnTo>
                <a:lnTo>
                  <a:pt x="181" y="187"/>
                </a:lnTo>
                <a:lnTo>
                  <a:pt x="181" y="187"/>
                </a:lnTo>
                <a:lnTo>
                  <a:pt x="180" y="186"/>
                </a:lnTo>
                <a:lnTo>
                  <a:pt x="180" y="184"/>
                </a:lnTo>
                <a:lnTo>
                  <a:pt x="180" y="184"/>
                </a:lnTo>
                <a:lnTo>
                  <a:pt x="172" y="186"/>
                </a:lnTo>
                <a:lnTo>
                  <a:pt x="165" y="189"/>
                </a:lnTo>
                <a:lnTo>
                  <a:pt x="165" y="189"/>
                </a:lnTo>
                <a:close/>
                <a:moveTo>
                  <a:pt x="207" y="187"/>
                </a:moveTo>
                <a:lnTo>
                  <a:pt x="207" y="187"/>
                </a:lnTo>
                <a:lnTo>
                  <a:pt x="210" y="187"/>
                </a:lnTo>
                <a:lnTo>
                  <a:pt x="212" y="184"/>
                </a:lnTo>
                <a:lnTo>
                  <a:pt x="212" y="184"/>
                </a:lnTo>
                <a:lnTo>
                  <a:pt x="207" y="184"/>
                </a:lnTo>
                <a:lnTo>
                  <a:pt x="207" y="186"/>
                </a:lnTo>
                <a:lnTo>
                  <a:pt x="207" y="187"/>
                </a:lnTo>
                <a:lnTo>
                  <a:pt x="207" y="187"/>
                </a:lnTo>
                <a:close/>
                <a:moveTo>
                  <a:pt x="305" y="187"/>
                </a:moveTo>
                <a:lnTo>
                  <a:pt x="305" y="187"/>
                </a:lnTo>
                <a:lnTo>
                  <a:pt x="309" y="187"/>
                </a:lnTo>
                <a:lnTo>
                  <a:pt x="309" y="187"/>
                </a:lnTo>
                <a:lnTo>
                  <a:pt x="309" y="186"/>
                </a:lnTo>
                <a:lnTo>
                  <a:pt x="309" y="184"/>
                </a:lnTo>
                <a:lnTo>
                  <a:pt x="309" y="184"/>
                </a:lnTo>
                <a:lnTo>
                  <a:pt x="306" y="184"/>
                </a:lnTo>
                <a:lnTo>
                  <a:pt x="305" y="186"/>
                </a:lnTo>
                <a:lnTo>
                  <a:pt x="305" y="187"/>
                </a:lnTo>
                <a:lnTo>
                  <a:pt x="305" y="187"/>
                </a:lnTo>
                <a:close/>
                <a:moveTo>
                  <a:pt x="8" y="263"/>
                </a:moveTo>
                <a:lnTo>
                  <a:pt x="8" y="263"/>
                </a:lnTo>
                <a:lnTo>
                  <a:pt x="11" y="268"/>
                </a:lnTo>
                <a:lnTo>
                  <a:pt x="11" y="276"/>
                </a:lnTo>
                <a:lnTo>
                  <a:pt x="9" y="282"/>
                </a:lnTo>
                <a:lnTo>
                  <a:pt x="11" y="289"/>
                </a:lnTo>
                <a:lnTo>
                  <a:pt x="11" y="289"/>
                </a:lnTo>
                <a:lnTo>
                  <a:pt x="14" y="274"/>
                </a:lnTo>
                <a:lnTo>
                  <a:pt x="17" y="259"/>
                </a:lnTo>
                <a:lnTo>
                  <a:pt x="20" y="244"/>
                </a:lnTo>
                <a:lnTo>
                  <a:pt x="24" y="230"/>
                </a:lnTo>
                <a:lnTo>
                  <a:pt x="24" y="230"/>
                </a:lnTo>
                <a:lnTo>
                  <a:pt x="27" y="224"/>
                </a:lnTo>
                <a:lnTo>
                  <a:pt x="27" y="224"/>
                </a:lnTo>
                <a:lnTo>
                  <a:pt x="35" y="204"/>
                </a:lnTo>
                <a:lnTo>
                  <a:pt x="40" y="184"/>
                </a:lnTo>
                <a:lnTo>
                  <a:pt x="40" y="184"/>
                </a:lnTo>
                <a:lnTo>
                  <a:pt x="27" y="201"/>
                </a:lnTo>
                <a:lnTo>
                  <a:pt x="20" y="221"/>
                </a:lnTo>
                <a:lnTo>
                  <a:pt x="14" y="241"/>
                </a:lnTo>
                <a:lnTo>
                  <a:pt x="8" y="263"/>
                </a:lnTo>
                <a:lnTo>
                  <a:pt x="8" y="263"/>
                </a:lnTo>
                <a:close/>
                <a:moveTo>
                  <a:pt x="235" y="186"/>
                </a:moveTo>
                <a:lnTo>
                  <a:pt x="235" y="186"/>
                </a:lnTo>
                <a:lnTo>
                  <a:pt x="235" y="187"/>
                </a:lnTo>
                <a:lnTo>
                  <a:pt x="236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9" y="184"/>
                </a:lnTo>
                <a:lnTo>
                  <a:pt x="239" y="184"/>
                </a:lnTo>
                <a:lnTo>
                  <a:pt x="238" y="184"/>
                </a:lnTo>
                <a:lnTo>
                  <a:pt x="235" y="186"/>
                </a:lnTo>
                <a:lnTo>
                  <a:pt x="235" y="186"/>
                </a:lnTo>
                <a:close/>
                <a:moveTo>
                  <a:pt x="683" y="190"/>
                </a:moveTo>
                <a:lnTo>
                  <a:pt x="683" y="190"/>
                </a:lnTo>
                <a:lnTo>
                  <a:pt x="681" y="187"/>
                </a:lnTo>
                <a:lnTo>
                  <a:pt x="678" y="184"/>
                </a:lnTo>
                <a:lnTo>
                  <a:pt x="678" y="184"/>
                </a:lnTo>
                <a:lnTo>
                  <a:pt x="680" y="189"/>
                </a:lnTo>
                <a:lnTo>
                  <a:pt x="681" y="190"/>
                </a:lnTo>
                <a:lnTo>
                  <a:pt x="683" y="190"/>
                </a:lnTo>
                <a:lnTo>
                  <a:pt x="683" y="190"/>
                </a:lnTo>
                <a:close/>
                <a:moveTo>
                  <a:pt x="250" y="189"/>
                </a:moveTo>
                <a:lnTo>
                  <a:pt x="250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7"/>
                </a:lnTo>
                <a:lnTo>
                  <a:pt x="259" y="187"/>
                </a:lnTo>
                <a:lnTo>
                  <a:pt x="255" y="187"/>
                </a:lnTo>
                <a:lnTo>
                  <a:pt x="252" y="187"/>
                </a:lnTo>
                <a:lnTo>
                  <a:pt x="250" y="189"/>
                </a:lnTo>
                <a:lnTo>
                  <a:pt x="250" y="189"/>
                </a:lnTo>
                <a:close/>
                <a:moveTo>
                  <a:pt x="447" y="187"/>
                </a:moveTo>
                <a:lnTo>
                  <a:pt x="447" y="187"/>
                </a:lnTo>
                <a:lnTo>
                  <a:pt x="448" y="189"/>
                </a:lnTo>
                <a:lnTo>
                  <a:pt x="450" y="189"/>
                </a:lnTo>
                <a:lnTo>
                  <a:pt x="450" y="189"/>
                </a:lnTo>
                <a:lnTo>
                  <a:pt x="450" y="187"/>
                </a:lnTo>
                <a:lnTo>
                  <a:pt x="448" y="186"/>
                </a:lnTo>
                <a:lnTo>
                  <a:pt x="448" y="186"/>
                </a:lnTo>
                <a:lnTo>
                  <a:pt x="447" y="187"/>
                </a:lnTo>
                <a:lnTo>
                  <a:pt x="447" y="187"/>
                </a:lnTo>
                <a:lnTo>
                  <a:pt x="447" y="187"/>
                </a:lnTo>
                <a:close/>
                <a:moveTo>
                  <a:pt x="468" y="189"/>
                </a:moveTo>
                <a:lnTo>
                  <a:pt x="468" y="189"/>
                </a:lnTo>
                <a:lnTo>
                  <a:pt x="468" y="187"/>
                </a:lnTo>
                <a:lnTo>
                  <a:pt x="468" y="187"/>
                </a:lnTo>
                <a:lnTo>
                  <a:pt x="465" y="186"/>
                </a:lnTo>
                <a:lnTo>
                  <a:pt x="465" y="186"/>
                </a:lnTo>
                <a:lnTo>
                  <a:pt x="466" y="189"/>
                </a:lnTo>
                <a:lnTo>
                  <a:pt x="468" y="189"/>
                </a:lnTo>
                <a:lnTo>
                  <a:pt x="468" y="189"/>
                </a:lnTo>
                <a:close/>
                <a:moveTo>
                  <a:pt x="620" y="192"/>
                </a:moveTo>
                <a:lnTo>
                  <a:pt x="620" y="192"/>
                </a:lnTo>
                <a:lnTo>
                  <a:pt x="624" y="192"/>
                </a:lnTo>
                <a:lnTo>
                  <a:pt x="627" y="192"/>
                </a:lnTo>
                <a:lnTo>
                  <a:pt x="627" y="189"/>
                </a:lnTo>
                <a:lnTo>
                  <a:pt x="627" y="189"/>
                </a:lnTo>
                <a:lnTo>
                  <a:pt x="622" y="187"/>
                </a:lnTo>
                <a:lnTo>
                  <a:pt x="620" y="186"/>
                </a:lnTo>
                <a:lnTo>
                  <a:pt x="620" y="186"/>
                </a:lnTo>
                <a:lnTo>
                  <a:pt x="619" y="189"/>
                </a:lnTo>
                <a:lnTo>
                  <a:pt x="620" y="192"/>
                </a:lnTo>
                <a:lnTo>
                  <a:pt x="620" y="192"/>
                </a:lnTo>
                <a:close/>
                <a:moveTo>
                  <a:pt x="194" y="187"/>
                </a:moveTo>
                <a:lnTo>
                  <a:pt x="194" y="187"/>
                </a:lnTo>
                <a:lnTo>
                  <a:pt x="194" y="190"/>
                </a:lnTo>
                <a:lnTo>
                  <a:pt x="194" y="192"/>
                </a:lnTo>
                <a:lnTo>
                  <a:pt x="194" y="192"/>
                </a:lnTo>
                <a:lnTo>
                  <a:pt x="195" y="192"/>
                </a:lnTo>
                <a:lnTo>
                  <a:pt x="197" y="192"/>
                </a:lnTo>
                <a:lnTo>
                  <a:pt x="201" y="190"/>
                </a:lnTo>
                <a:lnTo>
                  <a:pt x="201" y="190"/>
                </a:lnTo>
                <a:lnTo>
                  <a:pt x="201" y="187"/>
                </a:lnTo>
                <a:lnTo>
                  <a:pt x="201" y="187"/>
                </a:lnTo>
                <a:lnTo>
                  <a:pt x="194" y="187"/>
                </a:lnTo>
                <a:lnTo>
                  <a:pt x="194" y="187"/>
                </a:lnTo>
                <a:close/>
                <a:moveTo>
                  <a:pt x="428" y="187"/>
                </a:moveTo>
                <a:lnTo>
                  <a:pt x="428" y="187"/>
                </a:lnTo>
                <a:lnTo>
                  <a:pt x="428" y="195"/>
                </a:lnTo>
                <a:lnTo>
                  <a:pt x="430" y="204"/>
                </a:lnTo>
                <a:lnTo>
                  <a:pt x="430" y="204"/>
                </a:lnTo>
                <a:lnTo>
                  <a:pt x="434" y="204"/>
                </a:lnTo>
                <a:lnTo>
                  <a:pt x="441" y="204"/>
                </a:lnTo>
                <a:lnTo>
                  <a:pt x="441" y="204"/>
                </a:lnTo>
                <a:lnTo>
                  <a:pt x="438" y="195"/>
                </a:lnTo>
                <a:lnTo>
                  <a:pt x="436" y="187"/>
                </a:lnTo>
                <a:lnTo>
                  <a:pt x="436" y="187"/>
                </a:lnTo>
                <a:lnTo>
                  <a:pt x="431" y="187"/>
                </a:lnTo>
                <a:lnTo>
                  <a:pt x="428" y="187"/>
                </a:lnTo>
                <a:lnTo>
                  <a:pt x="428" y="187"/>
                </a:lnTo>
                <a:close/>
                <a:moveTo>
                  <a:pt x="473" y="193"/>
                </a:moveTo>
                <a:lnTo>
                  <a:pt x="473" y="193"/>
                </a:lnTo>
                <a:lnTo>
                  <a:pt x="476" y="195"/>
                </a:lnTo>
                <a:lnTo>
                  <a:pt x="482" y="196"/>
                </a:lnTo>
                <a:lnTo>
                  <a:pt x="482" y="196"/>
                </a:lnTo>
                <a:lnTo>
                  <a:pt x="480" y="190"/>
                </a:lnTo>
                <a:lnTo>
                  <a:pt x="480" y="187"/>
                </a:lnTo>
                <a:lnTo>
                  <a:pt x="480" y="187"/>
                </a:lnTo>
                <a:lnTo>
                  <a:pt x="476" y="187"/>
                </a:lnTo>
                <a:lnTo>
                  <a:pt x="473" y="187"/>
                </a:lnTo>
                <a:lnTo>
                  <a:pt x="473" y="187"/>
                </a:lnTo>
                <a:lnTo>
                  <a:pt x="473" y="190"/>
                </a:lnTo>
                <a:lnTo>
                  <a:pt x="473" y="193"/>
                </a:lnTo>
                <a:lnTo>
                  <a:pt x="473" y="193"/>
                </a:lnTo>
                <a:close/>
                <a:moveTo>
                  <a:pt x="587" y="193"/>
                </a:moveTo>
                <a:lnTo>
                  <a:pt x="587" y="193"/>
                </a:lnTo>
                <a:lnTo>
                  <a:pt x="595" y="193"/>
                </a:lnTo>
                <a:lnTo>
                  <a:pt x="598" y="193"/>
                </a:lnTo>
                <a:lnTo>
                  <a:pt x="601" y="192"/>
                </a:lnTo>
                <a:lnTo>
                  <a:pt x="601" y="192"/>
                </a:lnTo>
                <a:lnTo>
                  <a:pt x="593" y="189"/>
                </a:lnTo>
                <a:lnTo>
                  <a:pt x="587" y="187"/>
                </a:lnTo>
                <a:lnTo>
                  <a:pt x="587" y="187"/>
                </a:lnTo>
                <a:lnTo>
                  <a:pt x="587" y="193"/>
                </a:lnTo>
                <a:lnTo>
                  <a:pt x="587" y="193"/>
                </a:lnTo>
                <a:close/>
                <a:moveTo>
                  <a:pt x="107" y="192"/>
                </a:moveTo>
                <a:lnTo>
                  <a:pt x="107" y="192"/>
                </a:lnTo>
                <a:lnTo>
                  <a:pt x="108" y="189"/>
                </a:lnTo>
                <a:lnTo>
                  <a:pt x="108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90"/>
                </a:lnTo>
                <a:lnTo>
                  <a:pt x="107" y="192"/>
                </a:lnTo>
                <a:lnTo>
                  <a:pt x="107" y="192"/>
                </a:lnTo>
                <a:lnTo>
                  <a:pt x="107" y="192"/>
                </a:lnTo>
                <a:close/>
                <a:moveTo>
                  <a:pt x="422" y="187"/>
                </a:moveTo>
                <a:lnTo>
                  <a:pt x="422" y="187"/>
                </a:lnTo>
                <a:lnTo>
                  <a:pt x="418" y="187"/>
                </a:lnTo>
                <a:lnTo>
                  <a:pt x="413" y="189"/>
                </a:lnTo>
                <a:lnTo>
                  <a:pt x="413" y="189"/>
                </a:lnTo>
                <a:lnTo>
                  <a:pt x="415" y="196"/>
                </a:lnTo>
                <a:lnTo>
                  <a:pt x="415" y="204"/>
                </a:lnTo>
                <a:lnTo>
                  <a:pt x="415" y="204"/>
                </a:lnTo>
                <a:lnTo>
                  <a:pt x="421" y="204"/>
                </a:lnTo>
                <a:lnTo>
                  <a:pt x="422" y="205"/>
                </a:lnTo>
                <a:lnTo>
                  <a:pt x="425" y="204"/>
                </a:lnTo>
                <a:lnTo>
                  <a:pt x="425" y="204"/>
                </a:lnTo>
                <a:lnTo>
                  <a:pt x="422" y="187"/>
                </a:lnTo>
                <a:lnTo>
                  <a:pt x="422" y="187"/>
                </a:lnTo>
                <a:close/>
                <a:moveTo>
                  <a:pt x="486" y="189"/>
                </a:moveTo>
                <a:lnTo>
                  <a:pt x="486" y="189"/>
                </a:lnTo>
                <a:lnTo>
                  <a:pt x="486" y="193"/>
                </a:lnTo>
                <a:lnTo>
                  <a:pt x="486" y="198"/>
                </a:lnTo>
                <a:lnTo>
                  <a:pt x="486" y="198"/>
                </a:lnTo>
                <a:lnTo>
                  <a:pt x="491" y="199"/>
                </a:lnTo>
                <a:lnTo>
                  <a:pt x="495" y="199"/>
                </a:lnTo>
                <a:lnTo>
                  <a:pt x="495" y="199"/>
                </a:lnTo>
                <a:lnTo>
                  <a:pt x="495" y="192"/>
                </a:lnTo>
                <a:lnTo>
                  <a:pt x="495" y="192"/>
                </a:lnTo>
                <a:lnTo>
                  <a:pt x="491" y="189"/>
                </a:lnTo>
                <a:lnTo>
                  <a:pt x="488" y="189"/>
                </a:lnTo>
                <a:lnTo>
                  <a:pt x="486" y="189"/>
                </a:lnTo>
                <a:lnTo>
                  <a:pt x="486" y="189"/>
                </a:lnTo>
                <a:close/>
                <a:moveTo>
                  <a:pt x="410" y="202"/>
                </a:moveTo>
                <a:lnTo>
                  <a:pt x="410" y="202"/>
                </a:lnTo>
                <a:lnTo>
                  <a:pt x="410" y="196"/>
                </a:lnTo>
                <a:lnTo>
                  <a:pt x="409" y="192"/>
                </a:lnTo>
                <a:lnTo>
                  <a:pt x="407" y="189"/>
                </a:lnTo>
                <a:lnTo>
                  <a:pt x="407" y="189"/>
                </a:lnTo>
                <a:lnTo>
                  <a:pt x="409" y="192"/>
                </a:lnTo>
                <a:lnTo>
                  <a:pt x="409" y="196"/>
                </a:lnTo>
                <a:lnTo>
                  <a:pt x="409" y="199"/>
                </a:lnTo>
                <a:lnTo>
                  <a:pt x="410" y="202"/>
                </a:lnTo>
                <a:lnTo>
                  <a:pt x="410" y="202"/>
                </a:lnTo>
                <a:close/>
                <a:moveTo>
                  <a:pt x="451" y="202"/>
                </a:moveTo>
                <a:lnTo>
                  <a:pt x="451" y="202"/>
                </a:lnTo>
                <a:lnTo>
                  <a:pt x="450" y="199"/>
                </a:lnTo>
                <a:lnTo>
                  <a:pt x="450" y="195"/>
                </a:lnTo>
                <a:lnTo>
                  <a:pt x="451" y="192"/>
                </a:lnTo>
                <a:lnTo>
                  <a:pt x="451" y="189"/>
                </a:lnTo>
                <a:lnTo>
                  <a:pt x="451" y="189"/>
                </a:lnTo>
                <a:lnTo>
                  <a:pt x="448" y="190"/>
                </a:lnTo>
                <a:lnTo>
                  <a:pt x="447" y="190"/>
                </a:lnTo>
                <a:lnTo>
                  <a:pt x="442" y="189"/>
                </a:lnTo>
                <a:lnTo>
                  <a:pt x="442" y="189"/>
                </a:lnTo>
                <a:lnTo>
                  <a:pt x="444" y="199"/>
                </a:lnTo>
                <a:lnTo>
                  <a:pt x="447" y="202"/>
                </a:lnTo>
                <a:lnTo>
                  <a:pt x="448" y="202"/>
                </a:lnTo>
                <a:lnTo>
                  <a:pt x="451" y="202"/>
                </a:lnTo>
                <a:lnTo>
                  <a:pt x="451" y="202"/>
                </a:lnTo>
                <a:close/>
                <a:moveTo>
                  <a:pt x="642" y="192"/>
                </a:moveTo>
                <a:lnTo>
                  <a:pt x="642" y="192"/>
                </a:lnTo>
                <a:lnTo>
                  <a:pt x="642" y="189"/>
                </a:lnTo>
                <a:lnTo>
                  <a:pt x="642" y="189"/>
                </a:lnTo>
                <a:lnTo>
                  <a:pt x="639" y="189"/>
                </a:lnTo>
                <a:lnTo>
                  <a:pt x="639" y="189"/>
                </a:lnTo>
                <a:lnTo>
                  <a:pt x="640" y="190"/>
                </a:lnTo>
                <a:lnTo>
                  <a:pt x="642" y="192"/>
                </a:lnTo>
                <a:lnTo>
                  <a:pt x="642" y="192"/>
                </a:lnTo>
                <a:close/>
                <a:moveTo>
                  <a:pt x="386" y="190"/>
                </a:moveTo>
                <a:lnTo>
                  <a:pt x="386" y="190"/>
                </a:lnTo>
                <a:lnTo>
                  <a:pt x="392" y="198"/>
                </a:lnTo>
                <a:lnTo>
                  <a:pt x="396" y="199"/>
                </a:lnTo>
                <a:lnTo>
                  <a:pt x="401" y="202"/>
                </a:lnTo>
                <a:lnTo>
                  <a:pt x="401" y="202"/>
                </a:lnTo>
                <a:lnTo>
                  <a:pt x="401" y="196"/>
                </a:lnTo>
                <a:lnTo>
                  <a:pt x="401" y="189"/>
                </a:lnTo>
                <a:lnTo>
                  <a:pt x="401" y="189"/>
                </a:lnTo>
                <a:lnTo>
                  <a:pt x="393" y="190"/>
                </a:lnTo>
                <a:lnTo>
                  <a:pt x="386" y="190"/>
                </a:lnTo>
                <a:lnTo>
                  <a:pt x="386" y="190"/>
                </a:lnTo>
                <a:close/>
                <a:moveTo>
                  <a:pt x="154" y="192"/>
                </a:moveTo>
                <a:lnTo>
                  <a:pt x="154" y="192"/>
                </a:lnTo>
                <a:lnTo>
                  <a:pt x="152" y="195"/>
                </a:lnTo>
                <a:lnTo>
                  <a:pt x="152" y="198"/>
                </a:lnTo>
                <a:lnTo>
                  <a:pt x="152" y="198"/>
                </a:lnTo>
                <a:lnTo>
                  <a:pt x="155" y="198"/>
                </a:lnTo>
                <a:lnTo>
                  <a:pt x="159" y="196"/>
                </a:lnTo>
                <a:lnTo>
                  <a:pt x="159" y="196"/>
                </a:lnTo>
                <a:lnTo>
                  <a:pt x="159" y="190"/>
                </a:lnTo>
                <a:lnTo>
                  <a:pt x="159" y="190"/>
                </a:lnTo>
                <a:lnTo>
                  <a:pt x="157" y="190"/>
                </a:lnTo>
                <a:lnTo>
                  <a:pt x="154" y="192"/>
                </a:lnTo>
                <a:lnTo>
                  <a:pt x="154" y="192"/>
                </a:lnTo>
                <a:close/>
                <a:moveTo>
                  <a:pt x="561" y="193"/>
                </a:moveTo>
                <a:lnTo>
                  <a:pt x="561" y="193"/>
                </a:lnTo>
                <a:lnTo>
                  <a:pt x="567" y="195"/>
                </a:lnTo>
                <a:lnTo>
                  <a:pt x="570" y="195"/>
                </a:lnTo>
                <a:lnTo>
                  <a:pt x="573" y="193"/>
                </a:lnTo>
                <a:lnTo>
                  <a:pt x="573" y="193"/>
                </a:lnTo>
                <a:lnTo>
                  <a:pt x="570" y="190"/>
                </a:lnTo>
                <a:lnTo>
                  <a:pt x="567" y="190"/>
                </a:lnTo>
                <a:lnTo>
                  <a:pt x="563" y="190"/>
                </a:lnTo>
                <a:lnTo>
                  <a:pt x="561" y="193"/>
                </a:lnTo>
                <a:lnTo>
                  <a:pt x="561" y="193"/>
                </a:lnTo>
                <a:close/>
                <a:moveTo>
                  <a:pt x="21" y="201"/>
                </a:moveTo>
                <a:lnTo>
                  <a:pt x="21" y="201"/>
                </a:lnTo>
                <a:lnTo>
                  <a:pt x="24" y="196"/>
                </a:lnTo>
                <a:lnTo>
                  <a:pt x="27" y="193"/>
                </a:lnTo>
                <a:lnTo>
                  <a:pt x="27" y="193"/>
                </a:lnTo>
                <a:lnTo>
                  <a:pt x="24" y="193"/>
                </a:lnTo>
                <a:lnTo>
                  <a:pt x="24" y="192"/>
                </a:lnTo>
                <a:lnTo>
                  <a:pt x="24" y="192"/>
                </a:lnTo>
                <a:lnTo>
                  <a:pt x="23" y="190"/>
                </a:lnTo>
                <a:lnTo>
                  <a:pt x="23" y="190"/>
                </a:lnTo>
                <a:lnTo>
                  <a:pt x="23" y="193"/>
                </a:lnTo>
                <a:lnTo>
                  <a:pt x="23" y="196"/>
                </a:lnTo>
                <a:lnTo>
                  <a:pt x="21" y="199"/>
                </a:lnTo>
                <a:lnTo>
                  <a:pt x="21" y="201"/>
                </a:lnTo>
                <a:lnTo>
                  <a:pt x="21" y="201"/>
                </a:lnTo>
                <a:close/>
                <a:moveTo>
                  <a:pt x="692" y="193"/>
                </a:moveTo>
                <a:lnTo>
                  <a:pt x="692" y="193"/>
                </a:lnTo>
                <a:lnTo>
                  <a:pt x="695" y="199"/>
                </a:lnTo>
                <a:lnTo>
                  <a:pt x="697" y="202"/>
                </a:lnTo>
                <a:lnTo>
                  <a:pt x="700" y="204"/>
                </a:lnTo>
                <a:lnTo>
                  <a:pt x="700" y="204"/>
                </a:lnTo>
                <a:lnTo>
                  <a:pt x="700" y="198"/>
                </a:lnTo>
                <a:lnTo>
                  <a:pt x="698" y="190"/>
                </a:lnTo>
                <a:lnTo>
                  <a:pt x="698" y="190"/>
                </a:lnTo>
                <a:lnTo>
                  <a:pt x="695" y="192"/>
                </a:lnTo>
                <a:lnTo>
                  <a:pt x="692" y="193"/>
                </a:lnTo>
                <a:lnTo>
                  <a:pt x="692" y="193"/>
                </a:lnTo>
                <a:close/>
                <a:moveTo>
                  <a:pt x="69" y="199"/>
                </a:moveTo>
                <a:lnTo>
                  <a:pt x="69" y="199"/>
                </a:lnTo>
                <a:lnTo>
                  <a:pt x="73" y="198"/>
                </a:lnTo>
                <a:lnTo>
                  <a:pt x="75" y="196"/>
                </a:lnTo>
                <a:lnTo>
                  <a:pt x="76" y="195"/>
                </a:lnTo>
                <a:lnTo>
                  <a:pt x="76" y="195"/>
                </a:lnTo>
                <a:lnTo>
                  <a:pt x="72" y="193"/>
                </a:lnTo>
                <a:lnTo>
                  <a:pt x="67" y="192"/>
                </a:lnTo>
                <a:lnTo>
                  <a:pt x="67" y="192"/>
                </a:lnTo>
                <a:lnTo>
                  <a:pt x="67" y="196"/>
                </a:lnTo>
                <a:lnTo>
                  <a:pt x="69" y="199"/>
                </a:lnTo>
                <a:lnTo>
                  <a:pt x="69" y="199"/>
                </a:lnTo>
                <a:close/>
                <a:moveTo>
                  <a:pt x="354" y="195"/>
                </a:moveTo>
                <a:lnTo>
                  <a:pt x="354" y="195"/>
                </a:lnTo>
                <a:lnTo>
                  <a:pt x="355" y="195"/>
                </a:lnTo>
                <a:lnTo>
                  <a:pt x="357" y="193"/>
                </a:lnTo>
                <a:lnTo>
                  <a:pt x="357" y="193"/>
                </a:lnTo>
                <a:lnTo>
                  <a:pt x="355" y="192"/>
                </a:lnTo>
                <a:lnTo>
                  <a:pt x="354" y="193"/>
                </a:lnTo>
                <a:lnTo>
                  <a:pt x="354" y="195"/>
                </a:lnTo>
                <a:lnTo>
                  <a:pt x="354" y="195"/>
                </a:lnTo>
                <a:close/>
                <a:moveTo>
                  <a:pt x="364" y="198"/>
                </a:moveTo>
                <a:lnTo>
                  <a:pt x="364" y="198"/>
                </a:lnTo>
                <a:lnTo>
                  <a:pt x="367" y="199"/>
                </a:lnTo>
                <a:lnTo>
                  <a:pt x="373" y="199"/>
                </a:lnTo>
                <a:lnTo>
                  <a:pt x="373" y="199"/>
                </a:lnTo>
                <a:lnTo>
                  <a:pt x="372" y="195"/>
                </a:lnTo>
                <a:lnTo>
                  <a:pt x="370" y="192"/>
                </a:lnTo>
                <a:lnTo>
                  <a:pt x="370" y="192"/>
                </a:lnTo>
                <a:lnTo>
                  <a:pt x="370" y="195"/>
                </a:lnTo>
                <a:lnTo>
                  <a:pt x="367" y="196"/>
                </a:lnTo>
                <a:lnTo>
                  <a:pt x="366" y="196"/>
                </a:lnTo>
                <a:lnTo>
                  <a:pt x="364" y="198"/>
                </a:lnTo>
                <a:lnTo>
                  <a:pt x="364" y="198"/>
                </a:lnTo>
                <a:close/>
                <a:moveTo>
                  <a:pt x="378" y="199"/>
                </a:moveTo>
                <a:lnTo>
                  <a:pt x="378" y="199"/>
                </a:lnTo>
                <a:lnTo>
                  <a:pt x="383" y="201"/>
                </a:lnTo>
                <a:lnTo>
                  <a:pt x="387" y="201"/>
                </a:lnTo>
                <a:lnTo>
                  <a:pt x="387" y="201"/>
                </a:lnTo>
                <a:lnTo>
                  <a:pt x="384" y="195"/>
                </a:lnTo>
                <a:lnTo>
                  <a:pt x="378" y="192"/>
                </a:lnTo>
                <a:lnTo>
                  <a:pt x="378" y="192"/>
                </a:lnTo>
                <a:lnTo>
                  <a:pt x="378" y="199"/>
                </a:lnTo>
                <a:lnTo>
                  <a:pt x="378" y="199"/>
                </a:lnTo>
                <a:close/>
                <a:moveTo>
                  <a:pt x="457" y="193"/>
                </a:moveTo>
                <a:lnTo>
                  <a:pt x="457" y="193"/>
                </a:lnTo>
                <a:lnTo>
                  <a:pt x="457" y="198"/>
                </a:lnTo>
                <a:lnTo>
                  <a:pt x="459" y="202"/>
                </a:lnTo>
                <a:lnTo>
                  <a:pt x="459" y="202"/>
                </a:lnTo>
                <a:lnTo>
                  <a:pt x="463" y="202"/>
                </a:lnTo>
                <a:lnTo>
                  <a:pt x="468" y="202"/>
                </a:lnTo>
                <a:lnTo>
                  <a:pt x="468" y="202"/>
                </a:lnTo>
                <a:lnTo>
                  <a:pt x="468" y="198"/>
                </a:lnTo>
                <a:lnTo>
                  <a:pt x="465" y="195"/>
                </a:lnTo>
                <a:lnTo>
                  <a:pt x="462" y="193"/>
                </a:lnTo>
                <a:lnTo>
                  <a:pt x="457" y="193"/>
                </a:lnTo>
                <a:lnTo>
                  <a:pt x="457" y="193"/>
                </a:lnTo>
                <a:close/>
                <a:moveTo>
                  <a:pt x="119" y="196"/>
                </a:moveTo>
                <a:lnTo>
                  <a:pt x="119" y="196"/>
                </a:lnTo>
                <a:lnTo>
                  <a:pt x="119" y="201"/>
                </a:lnTo>
                <a:lnTo>
                  <a:pt x="117" y="204"/>
                </a:lnTo>
                <a:lnTo>
                  <a:pt x="117" y="204"/>
                </a:lnTo>
                <a:lnTo>
                  <a:pt x="128" y="199"/>
                </a:lnTo>
                <a:lnTo>
                  <a:pt x="133" y="196"/>
                </a:lnTo>
                <a:lnTo>
                  <a:pt x="137" y="195"/>
                </a:lnTo>
                <a:lnTo>
                  <a:pt x="137" y="195"/>
                </a:lnTo>
                <a:lnTo>
                  <a:pt x="137" y="193"/>
                </a:lnTo>
                <a:lnTo>
                  <a:pt x="137" y="193"/>
                </a:lnTo>
                <a:lnTo>
                  <a:pt x="137" y="193"/>
                </a:lnTo>
                <a:lnTo>
                  <a:pt x="128" y="195"/>
                </a:lnTo>
                <a:lnTo>
                  <a:pt x="119" y="196"/>
                </a:lnTo>
                <a:lnTo>
                  <a:pt x="119" y="196"/>
                </a:lnTo>
                <a:close/>
                <a:moveTo>
                  <a:pt x="163" y="199"/>
                </a:moveTo>
                <a:lnTo>
                  <a:pt x="163" y="199"/>
                </a:lnTo>
                <a:lnTo>
                  <a:pt x="168" y="198"/>
                </a:lnTo>
                <a:lnTo>
                  <a:pt x="174" y="198"/>
                </a:lnTo>
                <a:lnTo>
                  <a:pt x="177" y="196"/>
                </a:lnTo>
                <a:lnTo>
                  <a:pt x="180" y="193"/>
                </a:lnTo>
                <a:lnTo>
                  <a:pt x="180" y="193"/>
                </a:lnTo>
                <a:lnTo>
                  <a:pt x="171" y="196"/>
                </a:lnTo>
                <a:lnTo>
                  <a:pt x="163" y="199"/>
                </a:lnTo>
                <a:lnTo>
                  <a:pt x="163" y="199"/>
                </a:lnTo>
                <a:close/>
                <a:moveTo>
                  <a:pt x="242" y="198"/>
                </a:moveTo>
                <a:lnTo>
                  <a:pt x="242" y="198"/>
                </a:lnTo>
                <a:lnTo>
                  <a:pt x="250" y="198"/>
                </a:lnTo>
                <a:lnTo>
                  <a:pt x="253" y="196"/>
                </a:lnTo>
                <a:lnTo>
                  <a:pt x="255" y="193"/>
                </a:lnTo>
                <a:lnTo>
                  <a:pt x="255" y="193"/>
                </a:lnTo>
                <a:lnTo>
                  <a:pt x="248" y="193"/>
                </a:lnTo>
                <a:lnTo>
                  <a:pt x="244" y="193"/>
                </a:lnTo>
                <a:lnTo>
                  <a:pt x="244" y="193"/>
                </a:lnTo>
                <a:lnTo>
                  <a:pt x="242" y="196"/>
                </a:lnTo>
                <a:lnTo>
                  <a:pt x="242" y="198"/>
                </a:lnTo>
                <a:lnTo>
                  <a:pt x="242" y="198"/>
                </a:lnTo>
                <a:close/>
                <a:moveTo>
                  <a:pt x="312" y="195"/>
                </a:moveTo>
                <a:lnTo>
                  <a:pt x="312" y="195"/>
                </a:lnTo>
                <a:lnTo>
                  <a:pt x="312" y="198"/>
                </a:lnTo>
                <a:lnTo>
                  <a:pt x="312" y="199"/>
                </a:lnTo>
                <a:lnTo>
                  <a:pt x="312" y="199"/>
                </a:lnTo>
                <a:lnTo>
                  <a:pt x="325" y="198"/>
                </a:lnTo>
                <a:lnTo>
                  <a:pt x="335" y="193"/>
                </a:lnTo>
                <a:lnTo>
                  <a:pt x="335" y="193"/>
                </a:lnTo>
                <a:lnTo>
                  <a:pt x="323" y="193"/>
                </a:lnTo>
                <a:lnTo>
                  <a:pt x="312" y="195"/>
                </a:lnTo>
                <a:lnTo>
                  <a:pt x="312" y="195"/>
                </a:lnTo>
                <a:close/>
                <a:moveTo>
                  <a:pt x="532" y="193"/>
                </a:moveTo>
                <a:lnTo>
                  <a:pt x="532" y="193"/>
                </a:lnTo>
                <a:lnTo>
                  <a:pt x="532" y="195"/>
                </a:lnTo>
                <a:lnTo>
                  <a:pt x="534" y="195"/>
                </a:lnTo>
                <a:lnTo>
                  <a:pt x="537" y="196"/>
                </a:lnTo>
                <a:lnTo>
                  <a:pt x="537" y="196"/>
                </a:lnTo>
                <a:lnTo>
                  <a:pt x="535" y="195"/>
                </a:lnTo>
                <a:lnTo>
                  <a:pt x="535" y="193"/>
                </a:lnTo>
                <a:lnTo>
                  <a:pt x="532" y="193"/>
                </a:lnTo>
                <a:lnTo>
                  <a:pt x="532" y="193"/>
                </a:lnTo>
                <a:close/>
                <a:moveTo>
                  <a:pt x="732" y="209"/>
                </a:moveTo>
                <a:lnTo>
                  <a:pt x="732" y="209"/>
                </a:lnTo>
                <a:lnTo>
                  <a:pt x="733" y="201"/>
                </a:lnTo>
                <a:lnTo>
                  <a:pt x="732" y="193"/>
                </a:lnTo>
                <a:lnTo>
                  <a:pt x="732" y="193"/>
                </a:lnTo>
                <a:lnTo>
                  <a:pt x="730" y="201"/>
                </a:lnTo>
                <a:lnTo>
                  <a:pt x="729" y="205"/>
                </a:lnTo>
                <a:lnTo>
                  <a:pt x="732" y="209"/>
                </a:lnTo>
                <a:lnTo>
                  <a:pt x="732" y="209"/>
                </a:lnTo>
                <a:close/>
                <a:moveTo>
                  <a:pt x="750" y="227"/>
                </a:moveTo>
                <a:lnTo>
                  <a:pt x="750" y="227"/>
                </a:lnTo>
                <a:lnTo>
                  <a:pt x="752" y="221"/>
                </a:lnTo>
                <a:lnTo>
                  <a:pt x="752" y="216"/>
                </a:lnTo>
                <a:lnTo>
                  <a:pt x="749" y="207"/>
                </a:lnTo>
                <a:lnTo>
                  <a:pt x="739" y="193"/>
                </a:lnTo>
                <a:lnTo>
                  <a:pt x="739" y="193"/>
                </a:lnTo>
                <a:lnTo>
                  <a:pt x="741" y="202"/>
                </a:lnTo>
                <a:lnTo>
                  <a:pt x="742" y="212"/>
                </a:lnTo>
                <a:lnTo>
                  <a:pt x="746" y="221"/>
                </a:lnTo>
                <a:lnTo>
                  <a:pt x="747" y="224"/>
                </a:lnTo>
                <a:lnTo>
                  <a:pt x="750" y="227"/>
                </a:lnTo>
                <a:lnTo>
                  <a:pt x="750" y="227"/>
                </a:lnTo>
                <a:close/>
                <a:moveTo>
                  <a:pt x="53" y="215"/>
                </a:moveTo>
                <a:lnTo>
                  <a:pt x="53" y="215"/>
                </a:lnTo>
                <a:lnTo>
                  <a:pt x="55" y="213"/>
                </a:lnTo>
                <a:lnTo>
                  <a:pt x="58" y="210"/>
                </a:lnTo>
                <a:lnTo>
                  <a:pt x="61" y="204"/>
                </a:lnTo>
                <a:lnTo>
                  <a:pt x="61" y="198"/>
                </a:lnTo>
                <a:lnTo>
                  <a:pt x="59" y="196"/>
                </a:lnTo>
                <a:lnTo>
                  <a:pt x="58" y="195"/>
                </a:lnTo>
                <a:lnTo>
                  <a:pt x="58" y="195"/>
                </a:lnTo>
                <a:lnTo>
                  <a:pt x="55" y="202"/>
                </a:lnTo>
                <a:lnTo>
                  <a:pt x="53" y="215"/>
                </a:lnTo>
                <a:lnTo>
                  <a:pt x="53" y="215"/>
                </a:lnTo>
                <a:close/>
                <a:moveTo>
                  <a:pt x="277" y="195"/>
                </a:moveTo>
                <a:lnTo>
                  <a:pt x="277" y="195"/>
                </a:lnTo>
                <a:lnTo>
                  <a:pt x="276" y="202"/>
                </a:lnTo>
                <a:lnTo>
                  <a:pt x="274" y="207"/>
                </a:lnTo>
                <a:lnTo>
                  <a:pt x="276" y="210"/>
                </a:lnTo>
                <a:lnTo>
                  <a:pt x="276" y="210"/>
                </a:lnTo>
                <a:lnTo>
                  <a:pt x="288" y="207"/>
                </a:lnTo>
                <a:lnTo>
                  <a:pt x="294" y="205"/>
                </a:lnTo>
                <a:lnTo>
                  <a:pt x="300" y="202"/>
                </a:lnTo>
                <a:lnTo>
                  <a:pt x="300" y="202"/>
                </a:lnTo>
                <a:lnTo>
                  <a:pt x="300" y="198"/>
                </a:lnTo>
                <a:lnTo>
                  <a:pt x="299" y="195"/>
                </a:lnTo>
                <a:lnTo>
                  <a:pt x="299" y="195"/>
                </a:lnTo>
                <a:lnTo>
                  <a:pt x="287" y="195"/>
                </a:lnTo>
                <a:lnTo>
                  <a:pt x="277" y="195"/>
                </a:lnTo>
                <a:lnTo>
                  <a:pt x="277" y="195"/>
                </a:lnTo>
                <a:close/>
                <a:moveTo>
                  <a:pt x="305" y="202"/>
                </a:moveTo>
                <a:lnTo>
                  <a:pt x="305" y="202"/>
                </a:lnTo>
                <a:lnTo>
                  <a:pt x="306" y="201"/>
                </a:lnTo>
                <a:lnTo>
                  <a:pt x="306" y="199"/>
                </a:lnTo>
                <a:lnTo>
                  <a:pt x="306" y="195"/>
                </a:lnTo>
                <a:lnTo>
                  <a:pt x="306" y="195"/>
                </a:lnTo>
                <a:lnTo>
                  <a:pt x="305" y="195"/>
                </a:lnTo>
                <a:lnTo>
                  <a:pt x="305" y="195"/>
                </a:lnTo>
                <a:lnTo>
                  <a:pt x="303" y="198"/>
                </a:lnTo>
                <a:lnTo>
                  <a:pt x="305" y="202"/>
                </a:lnTo>
                <a:lnTo>
                  <a:pt x="305" y="202"/>
                </a:lnTo>
                <a:close/>
                <a:moveTo>
                  <a:pt x="345" y="198"/>
                </a:moveTo>
                <a:lnTo>
                  <a:pt x="345" y="198"/>
                </a:lnTo>
                <a:lnTo>
                  <a:pt x="348" y="196"/>
                </a:lnTo>
                <a:lnTo>
                  <a:pt x="348" y="196"/>
                </a:lnTo>
                <a:lnTo>
                  <a:pt x="348" y="195"/>
                </a:lnTo>
                <a:lnTo>
                  <a:pt x="348" y="195"/>
                </a:lnTo>
                <a:lnTo>
                  <a:pt x="345" y="195"/>
                </a:lnTo>
                <a:lnTo>
                  <a:pt x="345" y="196"/>
                </a:lnTo>
                <a:lnTo>
                  <a:pt x="345" y="198"/>
                </a:lnTo>
                <a:lnTo>
                  <a:pt x="345" y="198"/>
                </a:lnTo>
                <a:close/>
                <a:moveTo>
                  <a:pt x="503" y="198"/>
                </a:moveTo>
                <a:lnTo>
                  <a:pt x="503" y="198"/>
                </a:lnTo>
                <a:lnTo>
                  <a:pt x="511" y="198"/>
                </a:lnTo>
                <a:lnTo>
                  <a:pt x="511" y="198"/>
                </a:lnTo>
                <a:lnTo>
                  <a:pt x="508" y="196"/>
                </a:lnTo>
                <a:lnTo>
                  <a:pt x="503" y="195"/>
                </a:lnTo>
                <a:lnTo>
                  <a:pt x="503" y="195"/>
                </a:lnTo>
                <a:lnTo>
                  <a:pt x="503" y="198"/>
                </a:lnTo>
                <a:lnTo>
                  <a:pt x="503" y="198"/>
                </a:lnTo>
                <a:close/>
                <a:moveTo>
                  <a:pt x="517" y="198"/>
                </a:moveTo>
                <a:lnTo>
                  <a:pt x="517" y="198"/>
                </a:lnTo>
                <a:lnTo>
                  <a:pt x="520" y="198"/>
                </a:lnTo>
                <a:lnTo>
                  <a:pt x="521" y="198"/>
                </a:lnTo>
                <a:lnTo>
                  <a:pt x="523" y="198"/>
                </a:lnTo>
                <a:lnTo>
                  <a:pt x="523" y="198"/>
                </a:lnTo>
                <a:lnTo>
                  <a:pt x="520" y="195"/>
                </a:lnTo>
                <a:lnTo>
                  <a:pt x="517" y="195"/>
                </a:lnTo>
                <a:lnTo>
                  <a:pt x="517" y="195"/>
                </a:lnTo>
                <a:lnTo>
                  <a:pt x="517" y="196"/>
                </a:lnTo>
                <a:lnTo>
                  <a:pt x="517" y="198"/>
                </a:lnTo>
                <a:lnTo>
                  <a:pt x="517" y="198"/>
                </a:lnTo>
                <a:close/>
                <a:moveTo>
                  <a:pt x="204" y="199"/>
                </a:moveTo>
                <a:lnTo>
                  <a:pt x="204" y="199"/>
                </a:lnTo>
                <a:lnTo>
                  <a:pt x="206" y="199"/>
                </a:lnTo>
                <a:lnTo>
                  <a:pt x="207" y="198"/>
                </a:lnTo>
                <a:lnTo>
                  <a:pt x="207" y="195"/>
                </a:lnTo>
                <a:lnTo>
                  <a:pt x="207" y="195"/>
                </a:lnTo>
                <a:lnTo>
                  <a:pt x="206" y="195"/>
                </a:lnTo>
                <a:lnTo>
                  <a:pt x="206" y="195"/>
                </a:lnTo>
                <a:lnTo>
                  <a:pt x="206" y="198"/>
                </a:lnTo>
                <a:lnTo>
                  <a:pt x="204" y="199"/>
                </a:lnTo>
                <a:lnTo>
                  <a:pt x="204" y="199"/>
                </a:lnTo>
                <a:close/>
                <a:moveTo>
                  <a:pt x="230" y="202"/>
                </a:moveTo>
                <a:lnTo>
                  <a:pt x="230" y="202"/>
                </a:lnTo>
                <a:lnTo>
                  <a:pt x="233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199"/>
                </a:lnTo>
                <a:lnTo>
                  <a:pt x="232" y="196"/>
                </a:lnTo>
                <a:lnTo>
                  <a:pt x="230" y="196"/>
                </a:lnTo>
                <a:lnTo>
                  <a:pt x="227" y="196"/>
                </a:lnTo>
                <a:lnTo>
                  <a:pt x="227" y="196"/>
                </a:lnTo>
                <a:lnTo>
                  <a:pt x="229" y="199"/>
                </a:lnTo>
                <a:lnTo>
                  <a:pt x="230" y="202"/>
                </a:lnTo>
                <a:lnTo>
                  <a:pt x="230" y="202"/>
                </a:lnTo>
                <a:close/>
                <a:moveTo>
                  <a:pt x="265" y="198"/>
                </a:moveTo>
                <a:lnTo>
                  <a:pt x="265" y="198"/>
                </a:lnTo>
                <a:lnTo>
                  <a:pt x="265" y="199"/>
                </a:lnTo>
                <a:lnTo>
                  <a:pt x="265" y="201"/>
                </a:lnTo>
                <a:lnTo>
                  <a:pt x="265" y="201"/>
                </a:lnTo>
                <a:lnTo>
                  <a:pt x="267" y="202"/>
                </a:lnTo>
                <a:lnTo>
                  <a:pt x="267" y="202"/>
                </a:lnTo>
                <a:lnTo>
                  <a:pt x="268" y="204"/>
                </a:lnTo>
                <a:lnTo>
                  <a:pt x="270" y="205"/>
                </a:lnTo>
                <a:lnTo>
                  <a:pt x="270" y="205"/>
                </a:lnTo>
                <a:lnTo>
                  <a:pt x="271" y="199"/>
                </a:lnTo>
                <a:lnTo>
                  <a:pt x="271" y="198"/>
                </a:lnTo>
                <a:lnTo>
                  <a:pt x="270" y="195"/>
                </a:lnTo>
                <a:lnTo>
                  <a:pt x="270" y="195"/>
                </a:lnTo>
                <a:lnTo>
                  <a:pt x="267" y="196"/>
                </a:lnTo>
                <a:lnTo>
                  <a:pt x="265" y="198"/>
                </a:lnTo>
                <a:lnTo>
                  <a:pt x="265" y="198"/>
                </a:lnTo>
                <a:close/>
                <a:moveTo>
                  <a:pt x="721" y="218"/>
                </a:moveTo>
                <a:lnTo>
                  <a:pt x="721" y="218"/>
                </a:lnTo>
                <a:lnTo>
                  <a:pt x="721" y="212"/>
                </a:lnTo>
                <a:lnTo>
                  <a:pt x="720" y="205"/>
                </a:lnTo>
                <a:lnTo>
                  <a:pt x="715" y="195"/>
                </a:lnTo>
                <a:lnTo>
                  <a:pt x="715" y="195"/>
                </a:lnTo>
                <a:lnTo>
                  <a:pt x="717" y="209"/>
                </a:lnTo>
                <a:lnTo>
                  <a:pt x="718" y="215"/>
                </a:lnTo>
                <a:lnTo>
                  <a:pt x="721" y="218"/>
                </a:lnTo>
                <a:lnTo>
                  <a:pt x="721" y="218"/>
                </a:lnTo>
                <a:close/>
                <a:moveTo>
                  <a:pt x="143" y="202"/>
                </a:moveTo>
                <a:lnTo>
                  <a:pt x="143" y="202"/>
                </a:lnTo>
                <a:lnTo>
                  <a:pt x="145" y="202"/>
                </a:lnTo>
                <a:lnTo>
                  <a:pt x="146" y="201"/>
                </a:lnTo>
                <a:lnTo>
                  <a:pt x="146" y="196"/>
                </a:lnTo>
                <a:lnTo>
                  <a:pt x="146" y="196"/>
                </a:lnTo>
                <a:lnTo>
                  <a:pt x="145" y="196"/>
                </a:lnTo>
                <a:lnTo>
                  <a:pt x="145" y="196"/>
                </a:lnTo>
                <a:lnTo>
                  <a:pt x="143" y="196"/>
                </a:lnTo>
                <a:lnTo>
                  <a:pt x="143" y="199"/>
                </a:lnTo>
                <a:lnTo>
                  <a:pt x="143" y="202"/>
                </a:lnTo>
                <a:lnTo>
                  <a:pt x="143" y="202"/>
                </a:lnTo>
                <a:close/>
                <a:moveTo>
                  <a:pt x="671" y="205"/>
                </a:moveTo>
                <a:lnTo>
                  <a:pt x="671" y="205"/>
                </a:lnTo>
                <a:lnTo>
                  <a:pt x="672" y="201"/>
                </a:lnTo>
                <a:lnTo>
                  <a:pt x="672" y="199"/>
                </a:lnTo>
                <a:lnTo>
                  <a:pt x="672" y="196"/>
                </a:lnTo>
                <a:lnTo>
                  <a:pt x="672" y="196"/>
                </a:lnTo>
                <a:lnTo>
                  <a:pt x="669" y="196"/>
                </a:lnTo>
                <a:lnTo>
                  <a:pt x="665" y="196"/>
                </a:lnTo>
                <a:lnTo>
                  <a:pt x="665" y="196"/>
                </a:lnTo>
                <a:lnTo>
                  <a:pt x="665" y="199"/>
                </a:lnTo>
                <a:lnTo>
                  <a:pt x="665" y="202"/>
                </a:lnTo>
                <a:lnTo>
                  <a:pt x="668" y="204"/>
                </a:lnTo>
                <a:lnTo>
                  <a:pt x="671" y="205"/>
                </a:lnTo>
                <a:lnTo>
                  <a:pt x="671" y="205"/>
                </a:lnTo>
                <a:close/>
                <a:moveTo>
                  <a:pt x="82" y="204"/>
                </a:moveTo>
                <a:lnTo>
                  <a:pt x="82" y="204"/>
                </a:lnTo>
                <a:lnTo>
                  <a:pt x="87" y="204"/>
                </a:lnTo>
                <a:lnTo>
                  <a:pt x="91" y="205"/>
                </a:lnTo>
                <a:lnTo>
                  <a:pt x="91" y="205"/>
                </a:lnTo>
                <a:lnTo>
                  <a:pt x="93" y="201"/>
                </a:lnTo>
                <a:lnTo>
                  <a:pt x="93" y="196"/>
                </a:lnTo>
                <a:lnTo>
                  <a:pt x="93" y="196"/>
                </a:lnTo>
                <a:lnTo>
                  <a:pt x="88" y="196"/>
                </a:lnTo>
                <a:lnTo>
                  <a:pt x="84" y="196"/>
                </a:lnTo>
                <a:lnTo>
                  <a:pt x="82" y="199"/>
                </a:lnTo>
                <a:lnTo>
                  <a:pt x="82" y="204"/>
                </a:lnTo>
                <a:lnTo>
                  <a:pt x="82" y="204"/>
                </a:lnTo>
                <a:close/>
                <a:moveTo>
                  <a:pt x="107" y="205"/>
                </a:moveTo>
                <a:lnTo>
                  <a:pt x="107" y="205"/>
                </a:lnTo>
                <a:lnTo>
                  <a:pt x="108" y="201"/>
                </a:lnTo>
                <a:lnTo>
                  <a:pt x="108" y="196"/>
                </a:lnTo>
                <a:lnTo>
                  <a:pt x="108" y="196"/>
                </a:lnTo>
                <a:lnTo>
                  <a:pt x="107" y="196"/>
                </a:lnTo>
                <a:lnTo>
                  <a:pt x="107" y="196"/>
                </a:lnTo>
                <a:lnTo>
                  <a:pt x="105" y="201"/>
                </a:lnTo>
                <a:lnTo>
                  <a:pt x="105" y="204"/>
                </a:lnTo>
                <a:lnTo>
                  <a:pt x="107" y="205"/>
                </a:lnTo>
                <a:lnTo>
                  <a:pt x="107" y="205"/>
                </a:lnTo>
                <a:close/>
                <a:moveTo>
                  <a:pt x="630" y="198"/>
                </a:moveTo>
                <a:lnTo>
                  <a:pt x="630" y="198"/>
                </a:lnTo>
                <a:lnTo>
                  <a:pt x="631" y="201"/>
                </a:lnTo>
                <a:lnTo>
                  <a:pt x="636" y="204"/>
                </a:lnTo>
                <a:lnTo>
                  <a:pt x="645" y="207"/>
                </a:lnTo>
                <a:lnTo>
                  <a:pt x="645" y="207"/>
                </a:lnTo>
                <a:lnTo>
                  <a:pt x="645" y="202"/>
                </a:lnTo>
                <a:lnTo>
                  <a:pt x="645" y="198"/>
                </a:lnTo>
                <a:lnTo>
                  <a:pt x="645" y="198"/>
                </a:lnTo>
                <a:lnTo>
                  <a:pt x="642" y="196"/>
                </a:lnTo>
                <a:lnTo>
                  <a:pt x="637" y="196"/>
                </a:lnTo>
                <a:lnTo>
                  <a:pt x="630" y="198"/>
                </a:lnTo>
                <a:lnTo>
                  <a:pt x="630" y="198"/>
                </a:lnTo>
                <a:close/>
                <a:moveTo>
                  <a:pt x="192" y="199"/>
                </a:moveTo>
                <a:lnTo>
                  <a:pt x="192" y="199"/>
                </a:lnTo>
                <a:lnTo>
                  <a:pt x="192" y="202"/>
                </a:lnTo>
                <a:lnTo>
                  <a:pt x="192" y="207"/>
                </a:lnTo>
                <a:lnTo>
                  <a:pt x="192" y="207"/>
                </a:lnTo>
                <a:lnTo>
                  <a:pt x="195" y="205"/>
                </a:lnTo>
                <a:lnTo>
                  <a:pt x="197" y="204"/>
                </a:lnTo>
                <a:lnTo>
                  <a:pt x="200" y="201"/>
                </a:lnTo>
                <a:lnTo>
                  <a:pt x="200" y="198"/>
                </a:lnTo>
                <a:lnTo>
                  <a:pt x="200" y="198"/>
                </a:lnTo>
                <a:lnTo>
                  <a:pt x="195" y="198"/>
                </a:lnTo>
                <a:lnTo>
                  <a:pt x="192" y="199"/>
                </a:lnTo>
                <a:lnTo>
                  <a:pt x="192" y="199"/>
                </a:lnTo>
                <a:close/>
                <a:moveTo>
                  <a:pt x="219" y="205"/>
                </a:moveTo>
                <a:lnTo>
                  <a:pt x="219" y="205"/>
                </a:lnTo>
                <a:lnTo>
                  <a:pt x="223" y="205"/>
                </a:lnTo>
                <a:lnTo>
                  <a:pt x="226" y="204"/>
                </a:lnTo>
                <a:lnTo>
                  <a:pt x="226" y="204"/>
                </a:lnTo>
                <a:lnTo>
                  <a:pt x="224" y="202"/>
                </a:lnTo>
                <a:lnTo>
                  <a:pt x="224" y="201"/>
                </a:lnTo>
                <a:lnTo>
                  <a:pt x="224" y="199"/>
                </a:lnTo>
                <a:lnTo>
                  <a:pt x="224" y="198"/>
                </a:lnTo>
                <a:lnTo>
                  <a:pt x="224" y="198"/>
                </a:lnTo>
                <a:lnTo>
                  <a:pt x="221" y="198"/>
                </a:lnTo>
                <a:lnTo>
                  <a:pt x="221" y="198"/>
                </a:lnTo>
                <a:lnTo>
                  <a:pt x="219" y="201"/>
                </a:lnTo>
                <a:lnTo>
                  <a:pt x="219" y="205"/>
                </a:lnTo>
                <a:lnTo>
                  <a:pt x="219" y="205"/>
                </a:lnTo>
                <a:close/>
                <a:moveTo>
                  <a:pt x="482" y="199"/>
                </a:moveTo>
                <a:lnTo>
                  <a:pt x="482" y="199"/>
                </a:lnTo>
                <a:lnTo>
                  <a:pt x="480" y="198"/>
                </a:lnTo>
                <a:lnTo>
                  <a:pt x="479" y="198"/>
                </a:lnTo>
                <a:lnTo>
                  <a:pt x="476" y="198"/>
                </a:lnTo>
                <a:lnTo>
                  <a:pt x="476" y="198"/>
                </a:lnTo>
                <a:lnTo>
                  <a:pt x="476" y="199"/>
                </a:lnTo>
                <a:lnTo>
                  <a:pt x="477" y="199"/>
                </a:lnTo>
                <a:lnTo>
                  <a:pt x="479" y="201"/>
                </a:lnTo>
                <a:lnTo>
                  <a:pt x="482" y="199"/>
                </a:lnTo>
                <a:lnTo>
                  <a:pt x="482" y="199"/>
                </a:lnTo>
                <a:close/>
                <a:moveTo>
                  <a:pt x="674" y="207"/>
                </a:moveTo>
                <a:lnTo>
                  <a:pt x="674" y="207"/>
                </a:lnTo>
                <a:lnTo>
                  <a:pt x="677" y="205"/>
                </a:lnTo>
                <a:lnTo>
                  <a:pt x="680" y="204"/>
                </a:lnTo>
                <a:lnTo>
                  <a:pt x="681" y="202"/>
                </a:lnTo>
                <a:lnTo>
                  <a:pt x="681" y="199"/>
                </a:lnTo>
                <a:lnTo>
                  <a:pt x="681" y="199"/>
                </a:lnTo>
                <a:lnTo>
                  <a:pt x="680" y="198"/>
                </a:lnTo>
                <a:lnTo>
                  <a:pt x="680" y="198"/>
                </a:lnTo>
                <a:lnTo>
                  <a:pt x="680" y="198"/>
                </a:lnTo>
                <a:lnTo>
                  <a:pt x="675" y="198"/>
                </a:lnTo>
                <a:lnTo>
                  <a:pt x="675" y="198"/>
                </a:lnTo>
                <a:lnTo>
                  <a:pt x="674" y="207"/>
                </a:lnTo>
                <a:lnTo>
                  <a:pt x="674" y="207"/>
                </a:lnTo>
                <a:close/>
                <a:moveTo>
                  <a:pt x="326" y="202"/>
                </a:moveTo>
                <a:lnTo>
                  <a:pt x="326" y="202"/>
                </a:lnTo>
                <a:lnTo>
                  <a:pt x="329" y="202"/>
                </a:lnTo>
                <a:lnTo>
                  <a:pt x="331" y="201"/>
                </a:lnTo>
                <a:lnTo>
                  <a:pt x="334" y="201"/>
                </a:lnTo>
                <a:lnTo>
                  <a:pt x="335" y="201"/>
                </a:lnTo>
                <a:lnTo>
                  <a:pt x="335" y="201"/>
                </a:lnTo>
                <a:lnTo>
                  <a:pt x="335" y="198"/>
                </a:lnTo>
                <a:lnTo>
                  <a:pt x="335" y="198"/>
                </a:lnTo>
                <a:lnTo>
                  <a:pt x="331" y="199"/>
                </a:lnTo>
                <a:lnTo>
                  <a:pt x="326" y="202"/>
                </a:lnTo>
                <a:lnTo>
                  <a:pt x="326" y="202"/>
                </a:lnTo>
                <a:close/>
                <a:moveTo>
                  <a:pt x="588" y="198"/>
                </a:moveTo>
                <a:lnTo>
                  <a:pt x="588" y="198"/>
                </a:lnTo>
                <a:lnTo>
                  <a:pt x="590" y="201"/>
                </a:lnTo>
                <a:lnTo>
                  <a:pt x="592" y="202"/>
                </a:lnTo>
                <a:lnTo>
                  <a:pt x="592" y="202"/>
                </a:lnTo>
                <a:lnTo>
                  <a:pt x="593" y="201"/>
                </a:lnTo>
                <a:lnTo>
                  <a:pt x="595" y="198"/>
                </a:lnTo>
                <a:lnTo>
                  <a:pt x="595" y="198"/>
                </a:lnTo>
                <a:lnTo>
                  <a:pt x="592" y="198"/>
                </a:lnTo>
                <a:lnTo>
                  <a:pt x="588" y="198"/>
                </a:lnTo>
                <a:lnTo>
                  <a:pt x="588" y="198"/>
                </a:lnTo>
                <a:close/>
                <a:moveTo>
                  <a:pt x="610" y="205"/>
                </a:moveTo>
                <a:lnTo>
                  <a:pt x="610" y="205"/>
                </a:lnTo>
                <a:lnTo>
                  <a:pt x="608" y="202"/>
                </a:lnTo>
                <a:lnTo>
                  <a:pt x="608" y="199"/>
                </a:lnTo>
                <a:lnTo>
                  <a:pt x="608" y="198"/>
                </a:lnTo>
                <a:lnTo>
                  <a:pt x="608" y="198"/>
                </a:lnTo>
                <a:lnTo>
                  <a:pt x="607" y="199"/>
                </a:lnTo>
                <a:lnTo>
                  <a:pt x="607" y="201"/>
                </a:lnTo>
                <a:lnTo>
                  <a:pt x="608" y="204"/>
                </a:lnTo>
                <a:lnTo>
                  <a:pt x="610" y="205"/>
                </a:lnTo>
                <a:lnTo>
                  <a:pt x="610" y="205"/>
                </a:lnTo>
                <a:close/>
                <a:moveTo>
                  <a:pt x="128" y="204"/>
                </a:moveTo>
                <a:lnTo>
                  <a:pt x="128" y="204"/>
                </a:lnTo>
                <a:lnTo>
                  <a:pt x="134" y="204"/>
                </a:lnTo>
                <a:lnTo>
                  <a:pt x="139" y="204"/>
                </a:lnTo>
                <a:lnTo>
                  <a:pt x="139" y="204"/>
                </a:lnTo>
                <a:lnTo>
                  <a:pt x="139" y="199"/>
                </a:lnTo>
                <a:lnTo>
                  <a:pt x="139" y="199"/>
                </a:lnTo>
                <a:lnTo>
                  <a:pt x="133" y="201"/>
                </a:lnTo>
                <a:lnTo>
                  <a:pt x="128" y="204"/>
                </a:lnTo>
                <a:lnTo>
                  <a:pt x="128" y="204"/>
                </a:lnTo>
                <a:close/>
                <a:moveTo>
                  <a:pt x="244" y="205"/>
                </a:moveTo>
                <a:lnTo>
                  <a:pt x="244" y="205"/>
                </a:lnTo>
                <a:lnTo>
                  <a:pt x="248" y="210"/>
                </a:lnTo>
                <a:lnTo>
                  <a:pt x="250" y="213"/>
                </a:lnTo>
                <a:lnTo>
                  <a:pt x="253" y="216"/>
                </a:lnTo>
                <a:lnTo>
                  <a:pt x="253" y="216"/>
                </a:lnTo>
                <a:lnTo>
                  <a:pt x="255" y="209"/>
                </a:lnTo>
                <a:lnTo>
                  <a:pt x="256" y="199"/>
                </a:lnTo>
                <a:lnTo>
                  <a:pt x="256" y="199"/>
                </a:lnTo>
                <a:lnTo>
                  <a:pt x="250" y="202"/>
                </a:lnTo>
                <a:lnTo>
                  <a:pt x="247" y="202"/>
                </a:lnTo>
                <a:lnTo>
                  <a:pt x="244" y="205"/>
                </a:lnTo>
                <a:lnTo>
                  <a:pt x="244" y="205"/>
                </a:lnTo>
                <a:close/>
                <a:moveTo>
                  <a:pt x="213" y="207"/>
                </a:moveTo>
                <a:lnTo>
                  <a:pt x="213" y="207"/>
                </a:lnTo>
                <a:lnTo>
                  <a:pt x="215" y="207"/>
                </a:lnTo>
                <a:lnTo>
                  <a:pt x="215" y="204"/>
                </a:lnTo>
                <a:lnTo>
                  <a:pt x="215" y="202"/>
                </a:lnTo>
                <a:lnTo>
                  <a:pt x="213" y="201"/>
                </a:lnTo>
                <a:lnTo>
                  <a:pt x="213" y="201"/>
                </a:lnTo>
                <a:lnTo>
                  <a:pt x="212" y="204"/>
                </a:lnTo>
                <a:lnTo>
                  <a:pt x="212" y="207"/>
                </a:lnTo>
                <a:lnTo>
                  <a:pt x="213" y="207"/>
                </a:lnTo>
                <a:lnTo>
                  <a:pt x="213" y="207"/>
                </a:lnTo>
                <a:close/>
                <a:moveTo>
                  <a:pt x="524" y="201"/>
                </a:moveTo>
                <a:lnTo>
                  <a:pt x="524" y="201"/>
                </a:lnTo>
                <a:lnTo>
                  <a:pt x="521" y="202"/>
                </a:lnTo>
                <a:lnTo>
                  <a:pt x="518" y="202"/>
                </a:lnTo>
                <a:lnTo>
                  <a:pt x="518" y="202"/>
                </a:lnTo>
                <a:lnTo>
                  <a:pt x="518" y="204"/>
                </a:lnTo>
                <a:lnTo>
                  <a:pt x="517" y="205"/>
                </a:lnTo>
                <a:lnTo>
                  <a:pt x="515" y="207"/>
                </a:lnTo>
                <a:lnTo>
                  <a:pt x="517" y="209"/>
                </a:lnTo>
                <a:lnTo>
                  <a:pt x="517" y="209"/>
                </a:lnTo>
                <a:lnTo>
                  <a:pt x="521" y="212"/>
                </a:lnTo>
                <a:lnTo>
                  <a:pt x="526" y="213"/>
                </a:lnTo>
                <a:lnTo>
                  <a:pt x="526" y="213"/>
                </a:lnTo>
                <a:lnTo>
                  <a:pt x="526" y="207"/>
                </a:lnTo>
                <a:lnTo>
                  <a:pt x="526" y="202"/>
                </a:lnTo>
                <a:lnTo>
                  <a:pt x="524" y="201"/>
                </a:lnTo>
                <a:lnTo>
                  <a:pt x="524" y="201"/>
                </a:lnTo>
                <a:close/>
                <a:moveTo>
                  <a:pt x="532" y="202"/>
                </a:moveTo>
                <a:lnTo>
                  <a:pt x="532" y="202"/>
                </a:lnTo>
                <a:lnTo>
                  <a:pt x="532" y="210"/>
                </a:lnTo>
                <a:lnTo>
                  <a:pt x="532" y="213"/>
                </a:lnTo>
                <a:lnTo>
                  <a:pt x="534" y="216"/>
                </a:lnTo>
                <a:lnTo>
                  <a:pt x="534" y="216"/>
                </a:lnTo>
                <a:lnTo>
                  <a:pt x="534" y="216"/>
                </a:lnTo>
                <a:lnTo>
                  <a:pt x="535" y="216"/>
                </a:lnTo>
                <a:lnTo>
                  <a:pt x="535" y="216"/>
                </a:lnTo>
                <a:lnTo>
                  <a:pt x="537" y="209"/>
                </a:lnTo>
                <a:lnTo>
                  <a:pt x="537" y="204"/>
                </a:lnTo>
                <a:lnTo>
                  <a:pt x="535" y="201"/>
                </a:lnTo>
                <a:lnTo>
                  <a:pt x="535" y="201"/>
                </a:lnTo>
                <a:lnTo>
                  <a:pt x="535" y="202"/>
                </a:lnTo>
                <a:lnTo>
                  <a:pt x="534" y="202"/>
                </a:lnTo>
                <a:lnTo>
                  <a:pt x="532" y="202"/>
                </a:lnTo>
                <a:lnTo>
                  <a:pt x="532" y="202"/>
                </a:lnTo>
                <a:close/>
                <a:moveTo>
                  <a:pt x="541" y="202"/>
                </a:moveTo>
                <a:lnTo>
                  <a:pt x="541" y="202"/>
                </a:lnTo>
                <a:lnTo>
                  <a:pt x="540" y="209"/>
                </a:lnTo>
                <a:lnTo>
                  <a:pt x="540" y="216"/>
                </a:lnTo>
                <a:lnTo>
                  <a:pt x="540" y="216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6" y="218"/>
                </a:lnTo>
                <a:lnTo>
                  <a:pt x="546" y="218"/>
                </a:lnTo>
                <a:lnTo>
                  <a:pt x="549" y="212"/>
                </a:lnTo>
                <a:lnTo>
                  <a:pt x="550" y="202"/>
                </a:lnTo>
                <a:lnTo>
                  <a:pt x="550" y="202"/>
                </a:lnTo>
                <a:lnTo>
                  <a:pt x="546" y="201"/>
                </a:lnTo>
                <a:lnTo>
                  <a:pt x="541" y="202"/>
                </a:lnTo>
                <a:lnTo>
                  <a:pt x="541" y="202"/>
                </a:lnTo>
                <a:close/>
                <a:moveTo>
                  <a:pt x="625" y="216"/>
                </a:moveTo>
                <a:lnTo>
                  <a:pt x="625" y="216"/>
                </a:lnTo>
                <a:lnTo>
                  <a:pt x="625" y="213"/>
                </a:lnTo>
                <a:lnTo>
                  <a:pt x="625" y="210"/>
                </a:lnTo>
                <a:lnTo>
                  <a:pt x="625" y="204"/>
                </a:lnTo>
                <a:lnTo>
                  <a:pt x="625" y="204"/>
                </a:lnTo>
                <a:lnTo>
                  <a:pt x="620" y="201"/>
                </a:lnTo>
                <a:lnTo>
                  <a:pt x="620" y="201"/>
                </a:lnTo>
                <a:lnTo>
                  <a:pt x="622" y="210"/>
                </a:lnTo>
                <a:lnTo>
                  <a:pt x="622" y="213"/>
                </a:lnTo>
                <a:lnTo>
                  <a:pt x="625" y="216"/>
                </a:lnTo>
                <a:lnTo>
                  <a:pt x="625" y="216"/>
                </a:lnTo>
                <a:close/>
                <a:moveTo>
                  <a:pt x="345" y="210"/>
                </a:moveTo>
                <a:lnTo>
                  <a:pt x="345" y="210"/>
                </a:lnTo>
                <a:lnTo>
                  <a:pt x="346" y="210"/>
                </a:lnTo>
                <a:lnTo>
                  <a:pt x="346" y="209"/>
                </a:lnTo>
                <a:lnTo>
                  <a:pt x="348" y="209"/>
                </a:lnTo>
                <a:lnTo>
                  <a:pt x="348" y="209"/>
                </a:lnTo>
                <a:lnTo>
                  <a:pt x="348" y="202"/>
                </a:lnTo>
                <a:lnTo>
                  <a:pt x="348" y="202"/>
                </a:lnTo>
                <a:lnTo>
                  <a:pt x="345" y="202"/>
                </a:lnTo>
                <a:lnTo>
                  <a:pt x="343" y="205"/>
                </a:lnTo>
                <a:lnTo>
                  <a:pt x="345" y="210"/>
                </a:lnTo>
                <a:lnTo>
                  <a:pt x="345" y="210"/>
                </a:lnTo>
                <a:close/>
                <a:moveTo>
                  <a:pt x="649" y="210"/>
                </a:moveTo>
                <a:lnTo>
                  <a:pt x="649" y="210"/>
                </a:lnTo>
                <a:lnTo>
                  <a:pt x="654" y="213"/>
                </a:lnTo>
                <a:lnTo>
                  <a:pt x="654" y="213"/>
                </a:lnTo>
                <a:lnTo>
                  <a:pt x="654" y="207"/>
                </a:lnTo>
                <a:lnTo>
                  <a:pt x="653" y="204"/>
                </a:lnTo>
                <a:lnTo>
                  <a:pt x="649" y="202"/>
                </a:lnTo>
                <a:lnTo>
                  <a:pt x="649" y="202"/>
                </a:lnTo>
                <a:lnTo>
                  <a:pt x="649" y="205"/>
                </a:lnTo>
                <a:lnTo>
                  <a:pt x="649" y="210"/>
                </a:lnTo>
                <a:lnTo>
                  <a:pt x="649" y="210"/>
                </a:lnTo>
                <a:close/>
                <a:moveTo>
                  <a:pt x="311" y="207"/>
                </a:moveTo>
                <a:lnTo>
                  <a:pt x="311" y="207"/>
                </a:lnTo>
                <a:lnTo>
                  <a:pt x="312" y="207"/>
                </a:lnTo>
                <a:lnTo>
                  <a:pt x="314" y="205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2" y="205"/>
                </a:lnTo>
                <a:lnTo>
                  <a:pt x="311" y="205"/>
                </a:lnTo>
                <a:lnTo>
                  <a:pt x="311" y="207"/>
                </a:lnTo>
                <a:lnTo>
                  <a:pt x="311" y="207"/>
                </a:lnTo>
                <a:close/>
                <a:moveTo>
                  <a:pt x="335" y="210"/>
                </a:moveTo>
                <a:lnTo>
                  <a:pt x="335" y="210"/>
                </a:lnTo>
                <a:lnTo>
                  <a:pt x="335" y="205"/>
                </a:lnTo>
                <a:lnTo>
                  <a:pt x="335" y="204"/>
                </a:lnTo>
                <a:lnTo>
                  <a:pt x="334" y="204"/>
                </a:lnTo>
                <a:lnTo>
                  <a:pt x="334" y="204"/>
                </a:lnTo>
                <a:lnTo>
                  <a:pt x="334" y="205"/>
                </a:lnTo>
                <a:lnTo>
                  <a:pt x="334" y="207"/>
                </a:lnTo>
                <a:lnTo>
                  <a:pt x="334" y="209"/>
                </a:lnTo>
                <a:lnTo>
                  <a:pt x="335" y="210"/>
                </a:lnTo>
                <a:lnTo>
                  <a:pt x="335" y="210"/>
                </a:lnTo>
                <a:close/>
                <a:moveTo>
                  <a:pt x="512" y="204"/>
                </a:moveTo>
                <a:lnTo>
                  <a:pt x="512" y="204"/>
                </a:lnTo>
                <a:lnTo>
                  <a:pt x="508" y="204"/>
                </a:lnTo>
                <a:lnTo>
                  <a:pt x="508" y="204"/>
                </a:lnTo>
                <a:lnTo>
                  <a:pt x="508" y="205"/>
                </a:lnTo>
                <a:lnTo>
                  <a:pt x="509" y="205"/>
                </a:lnTo>
                <a:lnTo>
                  <a:pt x="511" y="205"/>
                </a:lnTo>
                <a:lnTo>
                  <a:pt x="512" y="204"/>
                </a:lnTo>
                <a:lnTo>
                  <a:pt x="512" y="204"/>
                </a:lnTo>
                <a:close/>
                <a:moveTo>
                  <a:pt x="64" y="224"/>
                </a:moveTo>
                <a:lnTo>
                  <a:pt x="64" y="224"/>
                </a:lnTo>
                <a:lnTo>
                  <a:pt x="67" y="225"/>
                </a:lnTo>
                <a:lnTo>
                  <a:pt x="70" y="225"/>
                </a:lnTo>
                <a:lnTo>
                  <a:pt x="76" y="225"/>
                </a:lnTo>
                <a:lnTo>
                  <a:pt x="76" y="225"/>
                </a:lnTo>
                <a:lnTo>
                  <a:pt x="75" y="216"/>
                </a:lnTo>
                <a:lnTo>
                  <a:pt x="75" y="207"/>
                </a:lnTo>
                <a:lnTo>
                  <a:pt x="75" y="207"/>
                </a:lnTo>
                <a:lnTo>
                  <a:pt x="70" y="204"/>
                </a:lnTo>
                <a:lnTo>
                  <a:pt x="70" y="204"/>
                </a:lnTo>
                <a:lnTo>
                  <a:pt x="67" y="207"/>
                </a:lnTo>
                <a:lnTo>
                  <a:pt x="65" y="212"/>
                </a:lnTo>
                <a:lnTo>
                  <a:pt x="64" y="218"/>
                </a:lnTo>
                <a:lnTo>
                  <a:pt x="64" y="224"/>
                </a:lnTo>
                <a:lnTo>
                  <a:pt x="64" y="224"/>
                </a:lnTo>
                <a:close/>
                <a:moveTo>
                  <a:pt x="177" y="204"/>
                </a:moveTo>
                <a:lnTo>
                  <a:pt x="177" y="204"/>
                </a:lnTo>
                <a:lnTo>
                  <a:pt x="171" y="207"/>
                </a:lnTo>
                <a:lnTo>
                  <a:pt x="162" y="210"/>
                </a:lnTo>
                <a:lnTo>
                  <a:pt x="162" y="210"/>
                </a:lnTo>
                <a:lnTo>
                  <a:pt x="162" y="218"/>
                </a:lnTo>
                <a:lnTo>
                  <a:pt x="162" y="218"/>
                </a:lnTo>
                <a:lnTo>
                  <a:pt x="166" y="218"/>
                </a:lnTo>
                <a:lnTo>
                  <a:pt x="169" y="218"/>
                </a:lnTo>
                <a:lnTo>
                  <a:pt x="177" y="216"/>
                </a:lnTo>
                <a:lnTo>
                  <a:pt x="177" y="216"/>
                </a:lnTo>
                <a:lnTo>
                  <a:pt x="178" y="210"/>
                </a:lnTo>
                <a:lnTo>
                  <a:pt x="178" y="207"/>
                </a:lnTo>
                <a:lnTo>
                  <a:pt x="177" y="204"/>
                </a:lnTo>
                <a:lnTo>
                  <a:pt x="177" y="204"/>
                </a:lnTo>
                <a:close/>
                <a:moveTo>
                  <a:pt x="378" y="209"/>
                </a:moveTo>
                <a:lnTo>
                  <a:pt x="378" y="209"/>
                </a:lnTo>
                <a:lnTo>
                  <a:pt x="387" y="207"/>
                </a:lnTo>
                <a:lnTo>
                  <a:pt x="395" y="207"/>
                </a:lnTo>
                <a:lnTo>
                  <a:pt x="395" y="207"/>
                </a:lnTo>
                <a:lnTo>
                  <a:pt x="392" y="205"/>
                </a:lnTo>
                <a:lnTo>
                  <a:pt x="387" y="205"/>
                </a:lnTo>
                <a:lnTo>
                  <a:pt x="378" y="204"/>
                </a:lnTo>
                <a:lnTo>
                  <a:pt x="378" y="204"/>
                </a:lnTo>
                <a:lnTo>
                  <a:pt x="378" y="207"/>
                </a:lnTo>
                <a:lnTo>
                  <a:pt x="378" y="209"/>
                </a:lnTo>
                <a:lnTo>
                  <a:pt x="378" y="209"/>
                </a:lnTo>
                <a:close/>
                <a:moveTo>
                  <a:pt x="486" y="205"/>
                </a:moveTo>
                <a:lnTo>
                  <a:pt x="486" y="205"/>
                </a:lnTo>
                <a:lnTo>
                  <a:pt x="488" y="209"/>
                </a:lnTo>
                <a:lnTo>
                  <a:pt x="488" y="210"/>
                </a:lnTo>
                <a:lnTo>
                  <a:pt x="488" y="210"/>
                </a:lnTo>
                <a:lnTo>
                  <a:pt x="492" y="210"/>
                </a:lnTo>
                <a:lnTo>
                  <a:pt x="499" y="210"/>
                </a:lnTo>
                <a:lnTo>
                  <a:pt x="499" y="210"/>
                </a:lnTo>
                <a:lnTo>
                  <a:pt x="497" y="207"/>
                </a:lnTo>
                <a:lnTo>
                  <a:pt x="495" y="204"/>
                </a:lnTo>
                <a:lnTo>
                  <a:pt x="495" y="204"/>
                </a:lnTo>
                <a:lnTo>
                  <a:pt x="491" y="205"/>
                </a:lnTo>
                <a:lnTo>
                  <a:pt x="486" y="205"/>
                </a:lnTo>
                <a:lnTo>
                  <a:pt x="486" y="205"/>
                </a:lnTo>
                <a:close/>
                <a:moveTo>
                  <a:pt x="555" y="219"/>
                </a:moveTo>
                <a:lnTo>
                  <a:pt x="555" y="219"/>
                </a:lnTo>
                <a:lnTo>
                  <a:pt x="556" y="216"/>
                </a:lnTo>
                <a:lnTo>
                  <a:pt x="558" y="212"/>
                </a:lnTo>
                <a:lnTo>
                  <a:pt x="558" y="204"/>
                </a:lnTo>
                <a:lnTo>
                  <a:pt x="558" y="204"/>
                </a:lnTo>
                <a:lnTo>
                  <a:pt x="555" y="204"/>
                </a:lnTo>
                <a:lnTo>
                  <a:pt x="555" y="204"/>
                </a:lnTo>
                <a:lnTo>
                  <a:pt x="555" y="219"/>
                </a:lnTo>
                <a:lnTo>
                  <a:pt x="555" y="219"/>
                </a:lnTo>
                <a:close/>
                <a:moveTo>
                  <a:pt x="204" y="210"/>
                </a:moveTo>
                <a:lnTo>
                  <a:pt x="204" y="210"/>
                </a:lnTo>
                <a:lnTo>
                  <a:pt x="206" y="210"/>
                </a:lnTo>
                <a:lnTo>
                  <a:pt x="207" y="207"/>
                </a:lnTo>
                <a:lnTo>
                  <a:pt x="206" y="205"/>
                </a:lnTo>
                <a:lnTo>
                  <a:pt x="206" y="205"/>
                </a:lnTo>
                <a:lnTo>
                  <a:pt x="206" y="205"/>
                </a:lnTo>
                <a:lnTo>
                  <a:pt x="204" y="207"/>
                </a:lnTo>
                <a:lnTo>
                  <a:pt x="204" y="210"/>
                </a:lnTo>
                <a:lnTo>
                  <a:pt x="204" y="210"/>
                </a:lnTo>
                <a:close/>
                <a:moveTo>
                  <a:pt x="151" y="209"/>
                </a:moveTo>
                <a:lnTo>
                  <a:pt x="151" y="209"/>
                </a:lnTo>
                <a:lnTo>
                  <a:pt x="154" y="209"/>
                </a:lnTo>
                <a:lnTo>
                  <a:pt x="157" y="207"/>
                </a:lnTo>
                <a:lnTo>
                  <a:pt x="157" y="207"/>
                </a:lnTo>
                <a:lnTo>
                  <a:pt x="155" y="205"/>
                </a:lnTo>
                <a:lnTo>
                  <a:pt x="154" y="205"/>
                </a:lnTo>
                <a:lnTo>
                  <a:pt x="152" y="207"/>
                </a:lnTo>
                <a:lnTo>
                  <a:pt x="151" y="209"/>
                </a:lnTo>
                <a:lnTo>
                  <a:pt x="151" y="209"/>
                </a:lnTo>
                <a:close/>
                <a:moveTo>
                  <a:pt x="354" y="209"/>
                </a:moveTo>
                <a:lnTo>
                  <a:pt x="354" y="209"/>
                </a:lnTo>
                <a:lnTo>
                  <a:pt x="358" y="210"/>
                </a:lnTo>
                <a:lnTo>
                  <a:pt x="361" y="209"/>
                </a:lnTo>
                <a:lnTo>
                  <a:pt x="363" y="207"/>
                </a:lnTo>
                <a:lnTo>
                  <a:pt x="363" y="207"/>
                </a:lnTo>
                <a:lnTo>
                  <a:pt x="360" y="207"/>
                </a:lnTo>
                <a:lnTo>
                  <a:pt x="358" y="207"/>
                </a:lnTo>
                <a:lnTo>
                  <a:pt x="354" y="205"/>
                </a:lnTo>
                <a:lnTo>
                  <a:pt x="354" y="205"/>
                </a:lnTo>
                <a:lnTo>
                  <a:pt x="354" y="209"/>
                </a:lnTo>
                <a:lnTo>
                  <a:pt x="354" y="209"/>
                </a:lnTo>
                <a:close/>
                <a:moveTo>
                  <a:pt x="459" y="209"/>
                </a:moveTo>
                <a:lnTo>
                  <a:pt x="459" y="209"/>
                </a:lnTo>
                <a:lnTo>
                  <a:pt x="463" y="209"/>
                </a:lnTo>
                <a:lnTo>
                  <a:pt x="468" y="209"/>
                </a:lnTo>
                <a:lnTo>
                  <a:pt x="468" y="209"/>
                </a:lnTo>
                <a:lnTo>
                  <a:pt x="468" y="207"/>
                </a:lnTo>
                <a:lnTo>
                  <a:pt x="466" y="205"/>
                </a:lnTo>
                <a:lnTo>
                  <a:pt x="466" y="205"/>
                </a:lnTo>
                <a:lnTo>
                  <a:pt x="465" y="207"/>
                </a:lnTo>
                <a:lnTo>
                  <a:pt x="462" y="207"/>
                </a:lnTo>
                <a:lnTo>
                  <a:pt x="460" y="207"/>
                </a:lnTo>
                <a:lnTo>
                  <a:pt x="459" y="209"/>
                </a:lnTo>
                <a:lnTo>
                  <a:pt x="459" y="209"/>
                </a:lnTo>
                <a:close/>
                <a:moveTo>
                  <a:pt x="473" y="209"/>
                </a:moveTo>
                <a:lnTo>
                  <a:pt x="473" y="209"/>
                </a:lnTo>
                <a:lnTo>
                  <a:pt x="479" y="209"/>
                </a:lnTo>
                <a:lnTo>
                  <a:pt x="479" y="209"/>
                </a:lnTo>
                <a:lnTo>
                  <a:pt x="477" y="207"/>
                </a:lnTo>
                <a:lnTo>
                  <a:pt x="476" y="205"/>
                </a:lnTo>
                <a:lnTo>
                  <a:pt x="473" y="207"/>
                </a:lnTo>
                <a:lnTo>
                  <a:pt x="473" y="209"/>
                </a:lnTo>
                <a:lnTo>
                  <a:pt x="473" y="209"/>
                </a:lnTo>
                <a:close/>
                <a:moveTo>
                  <a:pt x="630" y="218"/>
                </a:moveTo>
                <a:lnTo>
                  <a:pt x="630" y="218"/>
                </a:lnTo>
                <a:lnTo>
                  <a:pt x="634" y="218"/>
                </a:lnTo>
                <a:lnTo>
                  <a:pt x="640" y="219"/>
                </a:lnTo>
                <a:lnTo>
                  <a:pt x="640" y="219"/>
                </a:lnTo>
                <a:lnTo>
                  <a:pt x="642" y="218"/>
                </a:lnTo>
                <a:lnTo>
                  <a:pt x="642" y="216"/>
                </a:lnTo>
                <a:lnTo>
                  <a:pt x="643" y="215"/>
                </a:lnTo>
                <a:lnTo>
                  <a:pt x="643" y="213"/>
                </a:lnTo>
                <a:lnTo>
                  <a:pt x="643" y="213"/>
                </a:lnTo>
                <a:lnTo>
                  <a:pt x="637" y="209"/>
                </a:lnTo>
                <a:lnTo>
                  <a:pt x="633" y="207"/>
                </a:lnTo>
                <a:lnTo>
                  <a:pt x="630" y="207"/>
                </a:lnTo>
                <a:lnTo>
                  <a:pt x="630" y="207"/>
                </a:lnTo>
                <a:lnTo>
                  <a:pt x="630" y="212"/>
                </a:lnTo>
                <a:lnTo>
                  <a:pt x="630" y="218"/>
                </a:lnTo>
                <a:lnTo>
                  <a:pt x="630" y="218"/>
                </a:lnTo>
                <a:close/>
                <a:moveTo>
                  <a:pt x="703" y="234"/>
                </a:moveTo>
                <a:lnTo>
                  <a:pt x="703" y="234"/>
                </a:lnTo>
                <a:lnTo>
                  <a:pt x="703" y="225"/>
                </a:lnTo>
                <a:lnTo>
                  <a:pt x="701" y="218"/>
                </a:lnTo>
                <a:lnTo>
                  <a:pt x="698" y="212"/>
                </a:lnTo>
                <a:lnTo>
                  <a:pt x="694" y="207"/>
                </a:lnTo>
                <a:lnTo>
                  <a:pt x="692" y="207"/>
                </a:lnTo>
                <a:lnTo>
                  <a:pt x="692" y="207"/>
                </a:lnTo>
                <a:lnTo>
                  <a:pt x="694" y="213"/>
                </a:lnTo>
                <a:lnTo>
                  <a:pt x="697" y="221"/>
                </a:lnTo>
                <a:lnTo>
                  <a:pt x="700" y="227"/>
                </a:lnTo>
                <a:lnTo>
                  <a:pt x="703" y="234"/>
                </a:lnTo>
                <a:lnTo>
                  <a:pt x="703" y="234"/>
                </a:lnTo>
                <a:close/>
                <a:moveTo>
                  <a:pt x="238" y="216"/>
                </a:moveTo>
                <a:lnTo>
                  <a:pt x="238" y="216"/>
                </a:lnTo>
                <a:lnTo>
                  <a:pt x="239" y="216"/>
                </a:lnTo>
                <a:lnTo>
                  <a:pt x="241" y="216"/>
                </a:lnTo>
                <a:lnTo>
                  <a:pt x="245" y="216"/>
                </a:lnTo>
                <a:lnTo>
                  <a:pt x="245" y="216"/>
                </a:lnTo>
                <a:lnTo>
                  <a:pt x="242" y="210"/>
                </a:lnTo>
                <a:lnTo>
                  <a:pt x="239" y="207"/>
                </a:lnTo>
                <a:lnTo>
                  <a:pt x="239" y="207"/>
                </a:lnTo>
                <a:lnTo>
                  <a:pt x="238" y="216"/>
                </a:lnTo>
                <a:lnTo>
                  <a:pt x="238" y="216"/>
                </a:lnTo>
                <a:close/>
                <a:moveTo>
                  <a:pt x="503" y="210"/>
                </a:moveTo>
                <a:lnTo>
                  <a:pt x="503" y="210"/>
                </a:lnTo>
                <a:lnTo>
                  <a:pt x="505" y="209"/>
                </a:lnTo>
                <a:lnTo>
                  <a:pt x="506" y="207"/>
                </a:lnTo>
                <a:lnTo>
                  <a:pt x="506" y="207"/>
                </a:lnTo>
                <a:lnTo>
                  <a:pt x="505" y="207"/>
                </a:lnTo>
                <a:lnTo>
                  <a:pt x="503" y="207"/>
                </a:lnTo>
                <a:lnTo>
                  <a:pt x="503" y="207"/>
                </a:lnTo>
                <a:lnTo>
                  <a:pt x="503" y="210"/>
                </a:lnTo>
                <a:lnTo>
                  <a:pt x="503" y="210"/>
                </a:lnTo>
                <a:close/>
                <a:moveTo>
                  <a:pt x="290" y="209"/>
                </a:moveTo>
                <a:lnTo>
                  <a:pt x="290" y="209"/>
                </a:lnTo>
                <a:lnTo>
                  <a:pt x="290" y="210"/>
                </a:lnTo>
                <a:lnTo>
                  <a:pt x="288" y="212"/>
                </a:lnTo>
                <a:lnTo>
                  <a:pt x="284" y="212"/>
                </a:lnTo>
                <a:lnTo>
                  <a:pt x="280" y="212"/>
                </a:lnTo>
                <a:lnTo>
                  <a:pt x="279" y="213"/>
                </a:lnTo>
                <a:lnTo>
                  <a:pt x="277" y="215"/>
                </a:lnTo>
                <a:lnTo>
                  <a:pt x="277" y="215"/>
                </a:lnTo>
                <a:lnTo>
                  <a:pt x="288" y="213"/>
                </a:lnTo>
                <a:lnTo>
                  <a:pt x="299" y="212"/>
                </a:lnTo>
                <a:lnTo>
                  <a:pt x="299" y="212"/>
                </a:lnTo>
                <a:lnTo>
                  <a:pt x="299" y="210"/>
                </a:lnTo>
                <a:lnTo>
                  <a:pt x="299" y="207"/>
                </a:lnTo>
                <a:lnTo>
                  <a:pt x="299" y="207"/>
                </a:lnTo>
                <a:lnTo>
                  <a:pt x="294" y="209"/>
                </a:lnTo>
                <a:lnTo>
                  <a:pt x="293" y="210"/>
                </a:lnTo>
                <a:lnTo>
                  <a:pt x="290" y="209"/>
                </a:lnTo>
                <a:lnTo>
                  <a:pt x="290" y="209"/>
                </a:lnTo>
                <a:close/>
                <a:moveTo>
                  <a:pt x="561" y="221"/>
                </a:moveTo>
                <a:lnTo>
                  <a:pt x="561" y="221"/>
                </a:lnTo>
                <a:lnTo>
                  <a:pt x="566" y="222"/>
                </a:lnTo>
                <a:lnTo>
                  <a:pt x="569" y="222"/>
                </a:lnTo>
                <a:lnTo>
                  <a:pt x="572" y="222"/>
                </a:lnTo>
                <a:lnTo>
                  <a:pt x="572" y="222"/>
                </a:lnTo>
                <a:lnTo>
                  <a:pt x="569" y="213"/>
                </a:lnTo>
                <a:lnTo>
                  <a:pt x="563" y="207"/>
                </a:lnTo>
                <a:lnTo>
                  <a:pt x="563" y="207"/>
                </a:lnTo>
                <a:lnTo>
                  <a:pt x="561" y="221"/>
                </a:lnTo>
                <a:lnTo>
                  <a:pt x="561" y="221"/>
                </a:lnTo>
                <a:close/>
                <a:moveTo>
                  <a:pt x="683" y="207"/>
                </a:moveTo>
                <a:lnTo>
                  <a:pt x="683" y="207"/>
                </a:lnTo>
                <a:lnTo>
                  <a:pt x="680" y="210"/>
                </a:lnTo>
                <a:lnTo>
                  <a:pt x="674" y="212"/>
                </a:lnTo>
                <a:lnTo>
                  <a:pt x="674" y="212"/>
                </a:lnTo>
                <a:lnTo>
                  <a:pt x="677" y="215"/>
                </a:lnTo>
                <a:lnTo>
                  <a:pt x="678" y="219"/>
                </a:lnTo>
                <a:lnTo>
                  <a:pt x="678" y="222"/>
                </a:lnTo>
                <a:lnTo>
                  <a:pt x="677" y="227"/>
                </a:lnTo>
                <a:lnTo>
                  <a:pt x="677" y="227"/>
                </a:lnTo>
                <a:lnTo>
                  <a:pt x="688" y="233"/>
                </a:lnTo>
                <a:lnTo>
                  <a:pt x="688" y="233"/>
                </a:lnTo>
                <a:lnTo>
                  <a:pt x="686" y="227"/>
                </a:lnTo>
                <a:lnTo>
                  <a:pt x="688" y="219"/>
                </a:lnTo>
                <a:lnTo>
                  <a:pt x="686" y="213"/>
                </a:lnTo>
                <a:lnTo>
                  <a:pt x="686" y="210"/>
                </a:lnTo>
                <a:lnTo>
                  <a:pt x="683" y="207"/>
                </a:lnTo>
                <a:lnTo>
                  <a:pt x="683" y="207"/>
                </a:lnTo>
                <a:close/>
                <a:moveTo>
                  <a:pt x="37" y="230"/>
                </a:moveTo>
                <a:lnTo>
                  <a:pt x="37" y="230"/>
                </a:lnTo>
                <a:lnTo>
                  <a:pt x="38" y="219"/>
                </a:lnTo>
                <a:lnTo>
                  <a:pt x="38" y="213"/>
                </a:lnTo>
                <a:lnTo>
                  <a:pt x="38" y="209"/>
                </a:lnTo>
                <a:lnTo>
                  <a:pt x="38" y="209"/>
                </a:lnTo>
                <a:lnTo>
                  <a:pt x="37" y="215"/>
                </a:lnTo>
                <a:lnTo>
                  <a:pt x="35" y="219"/>
                </a:lnTo>
                <a:lnTo>
                  <a:pt x="33" y="225"/>
                </a:lnTo>
                <a:lnTo>
                  <a:pt x="33" y="228"/>
                </a:lnTo>
                <a:lnTo>
                  <a:pt x="37" y="230"/>
                </a:lnTo>
                <a:lnTo>
                  <a:pt x="37" y="230"/>
                </a:lnTo>
                <a:close/>
                <a:moveTo>
                  <a:pt x="82" y="227"/>
                </a:moveTo>
                <a:lnTo>
                  <a:pt x="82" y="227"/>
                </a:lnTo>
                <a:lnTo>
                  <a:pt x="84" y="227"/>
                </a:lnTo>
                <a:lnTo>
                  <a:pt x="85" y="225"/>
                </a:lnTo>
                <a:lnTo>
                  <a:pt x="90" y="227"/>
                </a:lnTo>
                <a:lnTo>
                  <a:pt x="90" y="227"/>
                </a:lnTo>
                <a:lnTo>
                  <a:pt x="91" y="222"/>
                </a:lnTo>
                <a:lnTo>
                  <a:pt x="91" y="218"/>
                </a:lnTo>
                <a:lnTo>
                  <a:pt x="93" y="210"/>
                </a:lnTo>
                <a:lnTo>
                  <a:pt x="93" y="210"/>
                </a:lnTo>
                <a:lnTo>
                  <a:pt x="82" y="209"/>
                </a:lnTo>
                <a:lnTo>
                  <a:pt x="82" y="209"/>
                </a:lnTo>
                <a:lnTo>
                  <a:pt x="82" y="215"/>
                </a:lnTo>
                <a:lnTo>
                  <a:pt x="81" y="219"/>
                </a:lnTo>
                <a:lnTo>
                  <a:pt x="81" y="224"/>
                </a:lnTo>
                <a:lnTo>
                  <a:pt x="82" y="227"/>
                </a:lnTo>
                <a:lnTo>
                  <a:pt x="82" y="227"/>
                </a:lnTo>
                <a:close/>
                <a:moveTo>
                  <a:pt x="267" y="212"/>
                </a:moveTo>
                <a:lnTo>
                  <a:pt x="267" y="212"/>
                </a:lnTo>
                <a:lnTo>
                  <a:pt x="267" y="212"/>
                </a:lnTo>
                <a:lnTo>
                  <a:pt x="267" y="210"/>
                </a:lnTo>
                <a:lnTo>
                  <a:pt x="265" y="209"/>
                </a:lnTo>
                <a:lnTo>
                  <a:pt x="265" y="209"/>
                </a:lnTo>
                <a:lnTo>
                  <a:pt x="265" y="212"/>
                </a:lnTo>
                <a:lnTo>
                  <a:pt x="267" y="212"/>
                </a:lnTo>
                <a:lnTo>
                  <a:pt x="267" y="212"/>
                </a:lnTo>
                <a:close/>
                <a:moveTo>
                  <a:pt x="117" y="210"/>
                </a:moveTo>
                <a:lnTo>
                  <a:pt x="117" y="210"/>
                </a:lnTo>
                <a:lnTo>
                  <a:pt x="116" y="215"/>
                </a:lnTo>
                <a:lnTo>
                  <a:pt x="116" y="215"/>
                </a:lnTo>
                <a:lnTo>
                  <a:pt x="117" y="216"/>
                </a:lnTo>
                <a:lnTo>
                  <a:pt x="119" y="218"/>
                </a:lnTo>
                <a:lnTo>
                  <a:pt x="119" y="222"/>
                </a:lnTo>
                <a:lnTo>
                  <a:pt x="119" y="222"/>
                </a:lnTo>
                <a:lnTo>
                  <a:pt x="123" y="221"/>
                </a:lnTo>
                <a:lnTo>
                  <a:pt x="128" y="216"/>
                </a:lnTo>
                <a:lnTo>
                  <a:pt x="134" y="209"/>
                </a:lnTo>
                <a:lnTo>
                  <a:pt x="134" y="209"/>
                </a:lnTo>
                <a:lnTo>
                  <a:pt x="126" y="209"/>
                </a:lnTo>
                <a:lnTo>
                  <a:pt x="117" y="210"/>
                </a:lnTo>
                <a:lnTo>
                  <a:pt x="117" y="210"/>
                </a:lnTo>
                <a:close/>
                <a:moveTo>
                  <a:pt x="221" y="212"/>
                </a:moveTo>
                <a:lnTo>
                  <a:pt x="221" y="212"/>
                </a:lnTo>
                <a:lnTo>
                  <a:pt x="221" y="218"/>
                </a:lnTo>
                <a:lnTo>
                  <a:pt x="221" y="218"/>
                </a:lnTo>
                <a:lnTo>
                  <a:pt x="224" y="218"/>
                </a:lnTo>
                <a:lnTo>
                  <a:pt x="229" y="218"/>
                </a:lnTo>
                <a:lnTo>
                  <a:pt x="229" y="218"/>
                </a:lnTo>
                <a:lnTo>
                  <a:pt x="229" y="213"/>
                </a:lnTo>
                <a:lnTo>
                  <a:pt x="226" y="209"/>
                </a:lnTo>
                <a:lnTo>
                  <a:pt x="226" y="209"/>
                </a:lnTo>
                <a:lnTo>
                  <a:pt x="223" y="210"/>
                </a:lnTo>
                <a:lnTo>
                  <a:pt x="221" y="212"/>
                </a:lnTo>
                <a:lnTo>
                  <a:pt x="221" y="212"/>
                </a:lnTo>
                <a:close/>
                <a:moveTo>
                  <a:pt x="735" y="221"/>
                </a:moveTo>
                <a:lnTo>
                  <a:pt x="735" y="221"/>
                </a:lnTo>
                <a:lnTo>
                  <a:pt x="738" y="221"/>
                </a:lnTo>
                <a:lnTo>
                  <a:pt x="739" y="219"/>
                </a:lnTo>
                <a:lnTo>
                  <a:pt x="739" y="219"/>
                </a:lnTo>
                <a:lnTo>
                  <a:pt x="738" y="213"/>
                </a:lnTo>
                <a:lnTo>
                  <a:pt x="738" y="210"/>
                </a:lnTo>
                <a:lnTo>
                  <a:pt x="736" y="209"/>
                </a:lnTo>
                <a:lnTo>
                  <a:pt x="736" y="209"/>
                </a:lnTo>
                <a:lnTo>
                  <a:pt x="736" y="215"/>
                </a:lnTo>
                <a:lnTo>
                  <a:pt x="735" y="221"/>
                </a:lnTo>
                <a:lnTo>
                  <a:pt x="735" y="221"/>
                </a:lnTo>
                <a:close/>
                <a:moveTo>
                  <a:pt x="416" y="212"/>
                </a:moveTo>
                <a:lnTo>
                  <a:pt x="416" y="212"/>
                </a:lnTo>
                <a:lnTo>
                  <a:pt x="419" y="212"/>
                </a:lnTo>
                <a:lnTo>
                  <a:pt x="422" y="212"/>
                </a:lnTo>
                <a:lnTo>
                  <a:pt x="422" y="212"/>
                </a:lnTo>
                <a:lnTo>
                  <a:pt x="419" y="210"/>
                </a:lnTo>
                <a:lnTo>
                  <a:pt x="418" y="210"/>
                </a:lnTo>
                <a:lnTo>
                  <a:pt x="416" y="212"/>
                </a:lnTo>
                <a:lnTo>
                  <a:pt x="416" y="212"/>
                </a:lnTo>
                <a:close/>
                <a:moveTo>
                  <a:pt x="431" y="212"/>
                </a:moveTo>
                <a:lnTo>
                  <a:pt x="431" y="212"/>
                </a:lnTo>
                <a:lnTo>
                  <a:pt x="438" y="213"/>
                </a:lnTo>
                <a:lnTo>
                  <a:pt x="441" y="215"/>
                </a:lnTo>
                <a:lnTo>
                  <a:pt x="442" y="213"/>
                </a:lnTo>
                <a:lnTo>
                  <a:pt x="442" y="213"/>
                </a:lnTo>
                <a:lnTo>
                  <a:pt x="438" y="212"/>
                </a:lnTo>
                <a:lnTo>
                  <a:pt x="434" y="212"/>
                </a:lnTo>
                <a:lnTo>
                  <a:pt x="431" y="212"/>
                </a:lnTo>
                <a:lnTo>
                  <a:pt x="431" y="212"/>
                </a:lnTo>
                <a:close/>
                <a:moveTo>
                  <a:pt x="511" y="212"/>
                </a:moveTo>
                <a:lnTo>
                  <a:pt x="511" y="212"/>
                </a:lnTo>
                <a:lnTo>
                  <a:pt x="511" y="213"/>
                </a:lnTo>
                <a:lnTo>
                  <a:pt x="514" y="213"/>
                </a:lnTo>
                <a:lnTo>
                  <a:pt x="517" y="212"/>
                </a:lnTo>
                <a:lnTo>
                  <a:pt x="517" y="212"/>
                </a:lnTo>
                <a:lnTo>
                  <a:pt x="514" y="212"/>
                </a:lnTo>
                <a:lnTo>
                  <a:pt x="511" y="212"/>
                </a:lnTo>
                <a:lnTo>
                  <a:pt x="511" y="212"/>
                </a:lnTo>
                <a:close/>
                <a:moveTo>
                  <a:pt x="99" y="216"/>
                </a:moveTo>
                <a:lnTo>
                  <a:pt x="99" y="216"/>
                </a:lnTo>
                <a:lnTo>
                  <a:pt x="101" y="213"/>
                </a:lnTo>
                <a:lnTo>
                  <a:pt x="101" y="212"/>
                </a:lnTo>
                <a:lnTo>
                  <a:pt x="99" y="212"/>
                </a:lnTo>
                <a:lnTo>
                  <a:pt x="99" y="212"/>
                </a:lnTo>
                <a:lnTo>
                  <a:pt x="99" y="215"/>
                </a:lnTo>
                <a:lnTo>
                  <a:pt x="98" y="215"/>
                </a:lnTo>
                <a:lnTo>
                  <a:pt x="99" y="216"/>
                </a:lnTo>
                <a:lnTo>
                  <a:pt x="99" y="216"/>
                </a:lnTo>
                <a:close/>
                <a:moveTo>
                  <a:pt x="390" y="215"/>
                </a:moveTo>
                <a:lnTo>
                  <a:pt x="390" y="215"/>
                </a:lnTo>
                <a:lnTo>
                  <a:pt x="389" y="213"/>
                </a:lnTo>
                <a:lnTo>
                  <a:pt x="386" y="213"/>
                </a:lnTo>
                <a:lnTo>
                  <a:pt x="386" y="213"/>
                </a:lnTo>
                <a:lnTo>
                  <a:pt x="386" y="212"/>
                </a:lnTo>
                <a:lnTo>
                  <a:pt x="384" y="212"/>
                </a:lnTo>
                <a:lnTo>
                  <a:pt x="384" y="212"/>
                </a:lnTo>
                <a:lnTo>
                  <a:pt x="383" y="212"/>
                </a:lnTo>
                <a:lnTo>
                  <a:pt x="381" y="212"/>
                </a:lnTo>
                <a:lnTo>
                  <a:pt x="380" y="213"/>
                </a:lnTo>
                <a:lnTo>
                  <a:pt x="378" y="215"/>
                </a:lnTo>
                <a:lnTo>
                  <a:pt x="378" y="215"/>
                </a:lnTo>
                <a:lnTo>
                  <a:pt x="387" y="215"/>
                </a:lnTo>
                <a:lnTo>
                  <a:pt x="392" y="215"/>
                </a:lnTo>
                <a:lnTo>
                  <a:pt x="390" y="215"/>
                </a:lnTo>
                <a:lnTo>
                  <a:pt x="390" y="215"/>
                </a:lnTo>
                <a:close/>
                <a:moveTo>
                  <a:pt x="151" y="215"/>
                </a:moveTo>
                <a:lnTo>
                  <a:pt x="151" y="215"/>
                </a:lnTo>
                <a:lnTo>
                  <a:pt x="149" y="218"/>
                </a:lnTo>
                <a:lnTo>
                  <a:pt x="149" y="221"/>
                </a:lnTo>
                <a:lnTo>
                  <a:pt x="149" y="221"/>
                </a:lnTo>
                <a:lnTo>
                  <a:pt x="152" y="221"/>
                </a:lnTo>
                <a:lnTo>
                  <a:pt x="157" y="219"/>
                </a:lnTo>
                <a:lnTo>
                  <a:pt x="157" y="219"/>
                </a:lnTo>
                <a:lnTo>
                  <a:pt x="157" y="216"/>
                </a:lnTo>
                <a:lnTo>
                  <a:pt x="157" y="215"/>
                </a:lnTo>
                <a:lnTo>
                  <a:pt x="157" y="213"/>
                </a:lnTo>
                <a:lnTo>
                  <a:pt x="157" y="213"/>
                </a:lnTo>
                <a:lnTo>
                  <a:pt x="155" y="212"/>
                </a:lnTo>
                <a:lnTo>
                  <a:pt x="154" y="213"/>
                </a:lnTo>
                <a:lnTo>
                  <a:pt x="151" y="215"/>
                </a:lnTo>
                <a:lnTo>
                  <a:pt x="151" y="215"/>
                </a:lnTo>
                <a:close/>
                <a:moveTo>
                  <a:pt x="587" y="213"/>
                </a:moveTo>
                <a:lnTo>
                  <a:pt x="587" y="213"/>
                </a:lnTo>
                <a:lnTo>
                  <a:pt x="587" y="219"/>
                </a:lnTo>
                <a:lnTo>
                  <a:pt x="587" y="219"/>
                </a:lnTo>
                <a:lnTo>
                  <a:pt x="588" y="218"/>
                </a:lnTo>
                <a:lnTo>
                  <a:pt x="588" y="216"/>
                </a:lnTo>
                <a:lnTo>
                  <a:pt x="588" y="212"/>
                </a:lnTo>
                <a:lnTo>
                  <a:pt x="588" y="212"/>
                </a:lnTo>
                <a:lnTo>
                  <a:pt x="588" y="213"/>
                </a:lnTo>
                <a:lnTo>
                  <a:pt x="587" y="213"/>
                </a:lnTo>
                <a:lnTo>
                  <a:pt x="587" y="213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6" y="216"/>
                </a:lnTo>
                <a:lnTo>
                  <a:pt x="139" y="213"/>
                </a:lnTo>
                <a:lnTo>
                  <a:pt x="139" y="213"/>
                </a:lnTo>
                <a:lnTo>
                  <a:pt x="134" y="215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210" y="215"/>
                </a:moveTo>
                <a:lnTo>
                  <a:pt x="210" y="215"/>
                </a:lnTo>
                <a:lnTo>
                  <a:pt x="210" y="218"/>
                </a:lnTo>
                <a:lnTo>
                  <a:pt x="212" y="219"/>
                </a:lnTo>
                <a:lnTo>
                  <a:pt x="212" y="219"/>
                </a:lnTo>
                <a:lnTo>
                  <a:pt x="213" y="219"/>
                </a:lnTo>
                <a:lnTo>
                  <a:pt x="215" y="218"/>
                </a:lnTo>
                <a:lnTo>
                  <a:pt x="215" y="218"/>
                </a:lnTo>
                <a:lnTo>
                  <a:pt x="215" y="216"/>
                </a:lnTo>
                <a:lnTo>
                  <a:pt x="215" y="213"/>
                </a:lnTo>
                <a:lnTo>
                  <a:pt x="215" y="213"/>
                </a:lnTo>
                <a:lnTo>
                  <a:pt x="213" y="213"/>
                </a:lnTo>
                <a:lnTo>
                  <a:pt x="210" y="215"/>
                </a:lnTo>
                <a:lnTo>
                  <a:pt x="210" y="215"/>
                </a:lnTo>
                <a:close/>
                <a:moveTo>
                  <a:pt x="358" y="215"/>
                </a:moveTo>
                <a:lnTo>
                  <a:pt x="358" y="215"/>
                </a:lnTo>
                <a:lnTo>
                  <a:pt x="363" y="215"/>
                </a:lnTo>
                <a:lnTo>
                  <a:pt x="364" y="215"/>
                </a:lnTo>
                <a:lnTo>
                  <a:pt x="364" y="215"/>
                </a:lnTo>
                <a:lnTo>
                  <a:pt x="361" y="213"/>
                </a:lnTo>
                <a:lnTo>
                  <a:pt x="360" y="213"/>
                </a:lnTo>
                <a:lnTo>
                  <a:pt x="358" y="215"/>
                </a:lnTo>
                <a:lnTo>
                  <a:pt x="358" y="215"/>
                </a:lnTo>
                <a:close/>
                <a:moveTo>
                  <a:pt x="483" y="218"/>
                </a:moveTo>
                <a:lnTo>
                  <a:pt x="483" y="218"/>
                </a:lnTo>
                <a:lnTo>
                  <a:pt x="483" y="215"/>
                </a:lnTo>
                <a:lnTo>
                  <a:pt x="483" y="215"/>
                </a:lnTo>
                <a:lnTo>
                  <a:pt x="473" y="213"/>
                </a:lnTo>
                <a:lnTo>
                  <a:pt x="473" y="213"/>
                </a:lnTo>
                <a:lnTo>
                  <a:pt x="474" y="216"/>
                </a:lnTo>
                <a:lnTo>
                  <a:pt x="477" y="216"/>
                </a:lnTo>
                <a:lnTo>
                  <a:pt x="483" y="218"/>
                </a:lnTo>
                <a:lnTo>
                  <a:pt x="483" y="218"/>
                </a:lnTo>
                <a:close/>
                <a:moveTo>
                  <a:pt x="206" y="218"/>
                </a:moveTo>
                <a:lnTo>
                  <a:pt x="206" y="218"/>
                </a:lnTo>
                <a:lnTo>
                  <a:pt x="206" y="216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4" y="216"/>
                </a:lnTo>
                <a:lnTo>
                  <a:pt x="204" y="218"/>
                </a:lnTo>
                <a:lnTo>
                  <a:pt x="206" y="218"/>
                </a:lnTo>
                <a:lnTo>
                  <a:pt x="206" y="218"/>
                </a:lnTo>
                <a:close/>
                <a:moveTo>
                  <a:pt x="503" y="216"/>
                </a:moveTo>
                <a:lnTo>
                  <a:pt x="503" y="216"/>
                </a:lnTo>
                <a:lnTo>
                  <a:pt x="503" y="219"/>
                </a:lnTo>
                <a:lnTo>
                  <a:pt x="503" y="222"/>
                </a:lnTo>
                <a:lnTo>
                  <a:pt x="503" y="222"/>
                </a:lnTo>
                <a:lnTo>
                  <a:pt x="509" y="224"/>
                </a:lnTo>
                <a:lnTo>
                  <a:pt x="515" y="224"/>
                </a:lnTo>
                <a:lnTo>
                  <a:pt x="520" y="224"/>
                </a:lnTo>
                <a:lnTo>
                  <a:pt x="526" y="221"/>
                </a:lnTo>
                <a:lnTo>
                  <a:pt x="526" y="221"/>
                </a:lnTo>
                <a:lnTo>
                  <a:pt x="521" y="218"/>
                </a:lnTo>
                <a:lnTo>
                  <a:pt x="515" y="218"/>
                </a:lnTo>
                <a:lnTo>
                  <a:pt x="503" y="216"/>
                </a:lnTo>
                <a:lnTo>
                  <a:pt x="503" y="216"/>
                </a:lnTo>
                <a:close/>
                <a:moveTo>
                  <a:pt x="56" y="219"/>
                </a:moveTo>
                <a:lnTo>
                  <a:pt x="56" y="219"/>
                </a:lnTo>
                <a:lnTo>
                  <a:pt x="56" y="221"/>
                </a:lnTo>
                <a:lnTo>
                  <a:pt x="58" y="221"/>
                </a:lnTo>
                <a:lnTo>
                  <a:pt x="58" y="221"/>
                </a:lnTo>
                <a:lnTo>
                  <a:pt x="59" y="218"/>
                </a:lnTo>
                <a:lnTo>
                  <a:pt x="59" y="218"/>
                </a:lnTo>
                <a:lnTo>
                  <a:pt x="58" y="216"/>
                </a:lnTo>
                <a:lnTo>
                  <a:pt x="58" y="216"/>
                </a:lnTo>
                <a:lnTo>
                  <a:pt x="56" y="218"/>
                </a:lnTo>
                <a:lnTo>
                  <a:pt x="56" y="219"/>
                </a:lnTo>
                <a:lnTo>
                  <a:pt x="56" y="219"/>
                </a:lnTo>
                <a:close/>
                <a:moveTo>
                  <a:pt x="616" y="234"/>
                </a:moveTo>
                <a:lnTo>
                  <a:pt x="616" y="234"/>
                </a:lnTo>
                <a:lnTo>
                  <a:pt x="613" y="224"/>
                </a:lnTo>
                <a:lnTo>
                  <a:pt x="611" y="219"/>
                </a:lnTo>
                <a:lnTo>
                  <a:pt x="608" y="216"/>
                </a:lnTo>
                <a:lnTo>
                  <a:pt x="608" y="216"/>
                </a:lnTo>
                <a:lnTo>
                  <a:pt x="607" y="219"/>
                </a:lnTo>
                <a:lnTo>
                  <a:pt x="605" y="222"/>
                </a:lnTo>
                <a:lnTo>
                  <a:pt x="607" y="228"/>
                </a:lnTo>
                <a:lnTo>
                  <a:pt x="611" y="233"/>
                </a:lnTo>
                <a:lnTo>
                  <a:pt x="613" y="234"/>
                </a:lnTo>
                <a:lnTo>
                  <a:pt x="616" y="234"/>
                </a:lnTo>
                <a:lnTo>
                  <a:pt x="616" y="234"/>
                </a:lnTo>
                <a:close/>
                <a:moveTo>
                  <a:pt x="192" y="219"/>
                </a:moveTo>
                <a:lnTo>
                  <a:pt x="192" y="219"/>
                </a:lnTo>
                <a:lnTo>
                  <a:pt x="198" y="219"/>
                </a:lnTo>
                <a:lnTo>
                  <a:pt x="198" y="219"/>
                </a:lnTo>
                <a:lnTo>
                  <a:pt x="198" y="218"/>
                </a:lnTo>
                <a:lnTo>
                  <a:pt x="198" y="218"/>
                </a:lnTo>
                <a:lnTo>
                  <a:pt x="194" y="218"/>
                </a:lnTo>
                <a:lnTo>
                  <a:pt x="192" y="218"/>
                </a:lnTo>
                <a:lnTo>
                  <a:pt x="192" y="219"/>
                </a:lnTo>
                <a:lnTo>
                  <a:pt x="192" y="219"/>
                </a:lnTo>
                <a:close/>
                <a:moveTo>
                  <a:pt x="280" y="219"/>
                </a:moveTo>
                <a:lnTo>
                  <a:pt x="280" y="219"/>
                </a:lnTo>
                <a:lnTo>
                  <a:pt x="282" y="221"/>
                </a:lnTo>
                <a:lnTo>
                  <a:pt x="284" y="222"/>
                </a:lnTo>
                <a:lnTo>
                  <a:pt x="288" y="222"/>
                </a:lnTo>
                <a:lnTo>
                  <a:pt x="294" y="221"/>
                </a:lnTo>
                <a:lnTo>
                  <a:pt x="297" y="218"/>
                </a:lnTo>
                <a:lnTo>
                  <a:pt x="297" y="218"/>
                </a:lnTo>
                <a:lnTo>
                  <a:pt x="293" y="218"/>
                </a:lnTo>
                <a:lnTo>
                  <a:pt x="288" y="219"/>
                </a:lnTo>
                <a:lnTo>
                  <a:pt x="285" y="219"/>
                </a:lnTo>
                <a:lnTo>
                  <a:pt x="280" y="219"/>
                </a:lnTo>
                <a:lnTo>
                  <a:pt x="280" y="219"/>
                </a:lnTo>
                <a:close/>
                <a:moveTo>
                  <a:pt x="130" y="222"/>
                </a:moveTo>
                <a:lnTo>
                  <a:pt x="130" y="222"/>
                </a:lnTo>
                <a:lnTo>
                  <a:pt x="139" y="222"/>
                </a:lnTo>
                <a:lnTo>
                  <a:pt x="139" y="222"/>
                </a:lnTo>
                <a:lnTo>
                  <a:pt x="139" y="219"/>
                </a:lnTo>
                <a:lnTo>
                  <a:pt x="139" y="219"/>
                </a:lnTo>
                <a:lnTo>
                  <a:pt x="137" y="218"/>
                </a:lnTo>
                <a:lnTo>
                  <a:pt x="137" y="218"/>
                </a:lnTo>
                <a:lnTo>
                  <a:pt x="134" y="221"/>
                </a:lnTo>
                <a:lnTo>
                  <a:pt x="130" y="222"/>
                </a:lnTo>
                <a:lnTo>
                  <a:pt x="130" y="222"/>
                </a:lnTo>
                <a:close/>
                <a:moveTo>
                  <a:pt x="380" y="227"/>
                </a:moveTo>
                <a:lnTo>
                  <a:pt x="380" y="227"/>
                </a:lnTo>
                <a:lnTo>
                  <a:pt x="389" y="231"/>
                </a:lnTo>
                <a:lnTo>
                  <a:pt x="393" y="231"/>
                </a:lnTo>
                <a:lnTo>
                  <a:pt x="399" y="231"/>
                </a:lnTo>
                <a:lnTo>
                  <a:pt x="399" y="231"/>
                </a:lnTo>
                <a:lnTo>
                  <a:pt x="399" y="225"/>
                </a:lnTo>
                <a:lnTo>
                  <a:pt x="399" y="219"/>
                </a:lnTo>
                <a:lnTo>
                  <a:pt x="399" y="219"/>
                </a:lnTo>
                <a:lnTo>
                  <a:pt x="389" y="219"/>
                </a:lnTo>
                <a:lnTo>
                  <a:pt x="380" y="218"/>
                </a:lnTo>
                <a:lnTo>
                  <a:pt x="380" y="218"/>
                </a:lnTo>
                <a:lnTo>
                  <a:pt x="380" y="222"/>
                </a:lnTo>
                <a:lnTo>
                  <a:pt x="380" y="227"/>
                </a:lnTo>
                <a:lnTo>
                  <a:pt x="380" y="227"/>
                </a:lnTo>
                <a:close/>
                <a:moveTo>
                  <a:pt x="497" y="221"/>
                </a:moveTo>
                <a:lnTo>
                  <a:pt x="497" y="221"/>
                </a:lnTo>
                <a:lnTo>
                  <a:pt x="497" y="219"/>
                </a:lnTo>
                <a:lnTo>
                  <a:pt x="494" y="218"/>
                </a:lnTo>
                <a:lnTo>
                  <a:pt x="494" y="218"/>
                </a:lnTo>
                <a:lnTo>
                  <a:pt x="495" y="221"/>
                </a:lnTo>
                <a:lnTo>
                  <a:pt x="497" y="221"/>
                </a:lnTo>
                <a:lnTo>
                  <a:pt x="497" y="221"/>
                </a:lnTo>
                <a:close/>
                <a:moveTo>
                  <a:pt x="354" y="219"/>
                </a:moveTo>
                <a:lnTo>
                  <a:pt x="354" y="219"/>
                </a:lnTo>
                <a:lnTo>
                  <a:pt x="357" y="225"/>
                </a:lnTo>
                <a:lnTo>
                  <a:pt x="360" y="230"/>
                </a:lnTo>
                <a:lnTo>
                  <a:pt x="366" y="231"/>
                </a:lnTo>
                <a:lnTo>
                  <a:pt x="372" y="231"/>
                </a:lnTo>
                <a:lnTo>
                  <a:pt x="372" y="231"/>
                </a:lnTo>
                <a:lnTo>
                  <a:pt x="372" y="227"/>
                </a:lnTo>
                <a:lnTo>
                  <a:pt x="370" y="224"/>
                </a:lnTo>
                <a:lnTo>
                  <a:pt x="366" y="219"/>
                </a:lnTo>
                <a:lnTo>
                  <a:pt x="366" y="219"/>
                </a:lnTo>
                <a:lnTo>
                  <a:pt x="363" y="219"/>
                </a:lnTo>
                <a:lnTo>
                  <a:pt x="360" y="219"/>
                </a:lnTo>
                <a:lnTo>
                  <a:pt x="357" y="219"/>
                </a:lnTo>
                <a:lnTo>
                  <a:pt x="354" y="219"/>
                </a:lnTo>
                <a:lnTo>
                  <a:pt x="354" y="219"/>
                </a:lnTo>
                <a:close/>
                <a:moveTo>
                  <a:pt x="160" y="224"/>
                </a:moveTo>
                <a:lnTo>
                  <a:pt x="160" y="224"/>
                </a:lnTo>
                <a:lnTo>
                  <a:pt x="160" y="230"/>
                </a:lnTo>
                <a:lnTo>
                  <a:pt x="160" y="230"/>
                </a:lnTo>
                <a:lnTo>
                  <a:pt x="175" y="228"/>
                </a:lnTo>
                <a:lnTo>
                  <a:pt x="175" y="228"/>
                </a:lnTo>
                <a:lnTo>
                  <a:pt x="175" y="224"/>
                </a:lnTo>
                <a:lnTo>
                  <a:pt x="177" y="221"/>
                </a:lnTo>
                <a:lnTo>
                  <a:pt x="175" y="219"/>
                </a:lnTo>
                <a:lnTo>
                  <a:pt x="175" y="219"/>
                </a:lnTo>
                <a:lnTo>
                  <a:pt x="174" y="222"/>
                </a:lnTo>
                <a:lnTo>
                  <a:pt x="169" y="222"/>
                </a:lnTo>
                <a:lnTo>
                  <a:pt x="160" y="224"/>
                </a:lnTo>
                <a:lnTo>
                  <a:pt x="160" y="224"/>
                </a:lnTo>
                <a:close/>
                <a:moveTo>
                  <a:pt x="409" y="228"/>
                </a:moveTo>
                <a:lnTo>
                  <a:pt x="409" y="228"/>
                </a:lnTo>
                <a:lnTo>
                  <a:pt x="412" y="228"/>
                </a:lnTo>
                <a:lnTo>
                  <a:pt x="415" y="228"/>
                </a:lnTo>
                <a:lnTo>
                  <a:pt x="415" y="228"/>
                </a:lnTo>
                <a:lnTo>
                  <a:pt x="415" y="225"/>
                </a:lnTo>
                <a:lnTo>
                  <a:pt x="413" y="222"/>
                </a:lnTo>
                <a:lnTo>
                  <a:pt x="409" y="219"/>
                </a:lnTo>
                <a:lnTo>
                  <a:pt x="409" y="219"/>
                </a:lnTo>
                <a:lnTo>
                  <a:pt x="409" y="228"/>
                </a:lnTo>
                <a:lnTo>
                  <a:pt x="409" y="228"/>
                </a:lnTo>
                <a:close/>
                <a:moveTo>
                  <a:pt x="430" y="225"/>
                </a:moveTo>
                <a:lnTo>
                  <a:pt x="430" y="225"/>
                </a:lnTo>
                <a:lnTo>
                  <a:pt x="428" y="224"/>
                </a:lnTo>
                <a:lnTo>
                  <a:pt x="428" y="221"/>
                </a:lnTo>
                <a:lnTo>
                  <a:pt x="428" y="221"/>
                </a:lnTo>
                <a:lnTo>
                  <a:pt x="424" y="219"/>
                </a:lnTo>
                <a:lnTo>
                  <a:pt x="419" y="219"/>
                </a:lnTo>
                <a:lnTo>
                  <a:pt x="419" y="219"/>
                </a:lnTo>
                <a:lnTo>
                  <a:pt x="419" y="224"/>
                </a:lnTo>
                <a:lnTo>
                  <a:pt x="422" y="225"/>
                </a:lnTo>
                <a:lnTo>
                  <a:pt x="425" y="227"/>
                </a:lnTo>
                <a:lnTo>
                  <a:pt x="430" y="225"/>
                </a:lnTo>
                <a:lnTo>
                  <a:pt x="430" y="225"/>
                </a:lnTo>
                <a:close/>
                <a:moveTo>
                  <a:pt x="236" y="225"/>
                </a:moveTo>
                <a:lnTo>
                  <a:pt x="236" y="225"/>
                </a:lnTo>
                <a:lnTo>
                  <a:pt x="244" y="224"/>
                </a:lnTo>
                <a:lnTo>
                  <a:pt x="250" y="221"/>
                </a:lnTo>
                <a:lnTo>
                  <a:pt x="250" y="221"/>
                </a:lnTo>
                <a:lnTo>
                  <a:pt x="241" y="221"/>
                </a:lnTo>
                <a:lnTo>
                  <a:pt x="238" y="222"/>
                </a:lnTo>
                <a:lnTo>
                  <a:pt x="236" y="224"/>
                </a:lnTo>
                <a:lnTo>
                  <a:pt x="236" y="225"/>
                </a:lnTo>
                <a:lnTo>
                  <a:pt x="236" y="225"/>
                </a:lnTo>
                <a:close/>
                <a:moveTo>
                  <a:pt x="274" y="225"/>
                </a:moveTo>
                <a:lnTo>
                  <a:pt x="274" y="225"/>
                </a:lnTo>
                <a:lnTo>
                  <a:pt x="276" y="224"/>
                </a:lnTo>
                <a:lnTo>
                  <a:pt x="276" y="224"/>
                </a:lnTo>
                <a:lnTo>
                  <a:pt x="274" y="222"/>
                </a:lnTo>
                <a:lnTo>
                  <a:pt x="274" y="221"/>
                </a:lnTo>
                <a:lnTo>
                  <a:pt x="274" y="221"/>
                </a:lnTo>
                <a:lnTo>
                  <a:pt x="274" y="224"/>
                </a:lnTo>
                <a:lnTo>
                  <a:pt x="274" y="224"/>
                </a:lnTo>
                <a:lnTo>
                  <a:pt x="274" y="225"/>
                </a:lnTo>
                <a:lnTo>
                  <a:pt x="274" y="225"/>
                </a:lnTo>
                <a:close/>
                <a:moveTo>
                  <a:pt x="434" y="225"/>
                </a:moveTo>
                <a:lnTo>
                  <a:pt x="434" y="225"/>
                </a:lnTo>
                <a:lnTo>
                  <a:pt x="438" y="224"/>
                </a:lnTo>
                <a:lnTo>
                  <a:pt x="441" y="224"/>
                </a:lnTo>
                <a:lnTo>
                  <a:pt x="445" y="224"/>
                </a:lnTo>
                <a:lnTo>
                  <a:pt x="447" y="222"/>
                </a:lnTo>
                <a:lnTo>
                  <a:pt x="447" y="222"/>
                </a:lnTo>
                <a:lnTo>
                  <a:pt x="441" y="222"/>
                </a:lnTo>
                <a:lnTo>
                  <a:pt x="433" y="221"/>
                </a:lnTo>
                <a:lnTo>
                  <a:pt x="433" y="221"/>
                </a:lnTo>
                <a:lnTo>
                  <a:pt x="433" y="222"/>
                </a:lnTo>
                <a:lnTo>
                  <a:pt x="434" y="225"/>
                </a:lnTo>
                <a:lnTo>
                  <a:pt x="434" y="225"/>
                </a:lnTo>
                <a:close/>
                <a:moveTo>
                  <a:pt x="98" y="227"/>
                </a:moveTo>
                <a:lnTo>
                  <a:pt x="98" y="227"/>
                </a:lnTo>
                <a:lnTo>
                  <a:pt x="101" y="227"/>
                </a:lnTo>
                <a:lnTo>
                  <a:pt x="101" y="227"/>
                </a:lnTo>
                <a:lnTo>
                  <a:pt x="101" y="224"/>
                </a:lnTo>
                <a:lnTo>
                  <a:pt x="99" y="222"/>
                </a:lnTo>
                <a:lnTo>
                  <a:pt x="99" y="222"/>
                </a:lnTo>
                <a:lnTo>
                  <a:pt x="101" y="222"/>
                </a:lnTo>
                <a:lnTo>
                  <a:pt x="101" y="221"/>
                </a:lnTo>
                <a:lnTo>
                  <a:pt x="101" y="221"/>
                </a:lnTo>
                <a:lnTo>
                  <a:pt x="99" y="222"/>
                </a:lnTo>
                <a:lnTo>
                  <a:pt x="98" y="222"/>
                </a:lnTo>
                <a:lnTo>
                  <a:pt x="98" y="227"/>
                </a:lnTo>
                <a:lnTo>
                  <a:pt x="98" y="227"/>
                </a:lnTo>
                <a:close/>
                <a:moveTo>
                  <a:pt x="335" y="227"/>
                </a:moveTo>
                <a:lnTo>
                  <a:pt x="335" y="227"/>
                </a:lnTo>
                <a:lnTo>
                  <a:pt x="335" y="224"/>
                </a:lnTo>
                <a:lnTo>
                  <a:pt x="335" y="221"/>
                </a:lnTo>
                <a:lnTo>
                  <a:pt x="335" y="221"/>
                </a:lnTo>
                <a:lnTo>
                  <a:pt x="334" y="221"/>
                </a:lnTo>
                <a:lnTo>
                  <a:pt x="334" y="221"/>
                </a:lnTo>
                <a:lnTo>
                  <a:pt x="334" y="225"/>
                </a:lnTo>
                <a:lnTo>
                  <a:pt x="334" y="227"/>
                </a:lnTo>
                <a:lnTo>
                  <a:pt x="335" y="227"/>
                </a:lnTo>
                <a:lnTo>
                  <a:pt x="335" y="227"/>
                </a:lnTo>
                <a:close/>
                <a:moveTo>
                  <a:pt x="593" y="228"/>
                </a:moveTo>
                <a:lnTo>
                  <a:pt x="593" y="228"/>
                </a:lnTo>
                <a:lnTo>
                  <a:pt x="596" y="228"/>
                </a:lnTo>
                <a:lnTo>
                  <a:pt x="599" y="228"/>
                </a:lnTo>
                <a:lnTo>
                  <a:pt x="599" y="228"/>
                </a:lnTo>
                <a:lnTo>
                  <a:pt x="599" y="225"/>
                </a:lnTo>
                <a:lnTo>
                  <a:pt x="598" y="224"/>
                </a:lnTo>
                <a:lnTo>
                  <a:pt x="595" y="222"/>
                </a:lnTo>
                <a:lnTo>
                  <a:pt x="595" y="222"/>
                </a:lnTo>
                <a:lnTo>
                  <a:pt x="593" y="224"/>
                </a:lnTo>
                <a:lnTo>
                  <a:pt x="593" y="225"/>
                </a:lnTo>
                <a:lnTo>
                  <a:pt x="593" y="228"/>
                </a:lnTo>
                <a:lnTo>
                  <a:pt x="593" y="228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1"/>
                </a:lnTo>
                <a:lnTo>
                  <a:pt x="56" y="225"/>
                </a:lnTo>
                <a:lnTo>
                  <a:pt x="56" y="225"/>
                </a:lnTo>
                <a:lnTo>
                  <a:pt x="55" y="224"/>
                </a:lnTo>
                <a:lnTo>
                  <a:pt x="53" y="224"/>
                </a:lnTo>
                <a:lnTo>
                  <a:pt x="53" y="222"/>
                </a:lnTo>
                <a:lnTo>
                  <a:pt x="52" y="222"/>
                </a:lnTo>
                <a:lnTo>
                  <a:pt x="52" y="222"/>
                </a:lnTo>
                <a:lnTo>
                  <a:pt x="50" y="231"/>
                </a:lnTo>
                <a:lnTo>
                  <a:pt x="50" y="234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219" y="228"/>
                </a:moveTo>
                <a:lnTo>
                  <a:pt x="219" y="228"/>
                </a:lnTo>
                <a:lnTo>
                  <a:pt x="226" y="228"/>
                </a:lnTo>
                <a:lnTo>
                  <a:pt x="230" y="227"/>
                </a:lnTo>
                <a:lnTo>
                  <a:pt x="230" y="227"/>
                </a:lnTo>
                <a:lnTo>
                  <a:pt x="230" y="224"/>
                </a:lnTo>
                <a:lnTo>
                  <a:pt x="229" y="222"/>
                </a:lnTo>
                <a:lnTo>
                  <a:pt x="229" y="222"/>
                </a:lnTo>
                <a:lnTo>
                  <a:pt x="223" y="224"/>
                </a:lnTo>
                <a:lnTo>
                  <a:pt x="221" y="225"/>
                </a:lnTo>
                <a:lnTo>
                  <a:pt x="219" y="228"/>
                </a:lnTo>
                <a:lnTo>
                  <a:pt x="219" y="228"/>
                </a:lnTo>
                <a:close/>
                <a:moveTo>
                  <a:pt x="317" y="225"/>
                </a:moveTo>
                <a:lnTo>
                  <a:pt x="317" y="225"/>
                </a:lnTo>
                <a:lnTo>
                  <a:pt x="319" y="227"/>
                </a:lnTo>
                <a:lnTo>
                  <a:pt x="322" y="227"/>
                </a:lnTo>
                <a:lnTo>
                  <a:pt x="329" y="227"/>
                </a:lnTo>
                <a:lnTo>
                  <a:pt x="329" y="227"/>
                </a:lnTo>
                <a:lnTo>
                  <a:pt x="328" y="224"/>
                </a:lnTo>
                <a:lnTo>
                  <a:pt x="328" y="222"/>
                </a:lnTo>
                <a:lnTo>
                  <a:pt x="328" y="222"/>
                </a:lnTo>
                <a:lnTo>
                  <a:pt x="322" y="222"/>
                </a:lnTo>
                <a:lnTo>
                  <a:pt x="319" y="222"/>
                </a:lnTo>
                <a:lnTo>
                  <a:pt x="317" y="225"/>
                </a:lnTo>
                <a:lnTo>
                  <a:pt x="317" y="225"/>
                </a:lnTo>
                <a:close/>
                <a:moveTo>
                  <a:pt x="630" y="227"/>
                </a:moveTo>
                <a:lnTo>
                  <a:pt x="630" y="227"/>
                </a:lnTo>
                <a:lnTo>
                  <a:pt x="634" y="227"/>
                </a:lnTo>
                <a:lnTo>
                  <a:pt x="637" y="228"/>
                </a:lnTo>
                <a:lnTo>
                  <a:pt x="637" y="228"/>
                </a:lnTo>
                <a:lnTo>
                  <a:pt x="637" y="225"/>
                </a:lnTo>
                <a:lnTo>
                  <a:pt x="639" y="224"/>
                </a:lnTo>
                <a:lnTo>
                  <a:pt x="639" y="224"/>
                </a:lnTo>
                <a:lnTo>
                  <a:pt x="634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7"/>
                </a:lnTo>
                <a:lnTo>
                  <a:pt x="630" y="227"/>
                </a:lnTo>
                <a:close/>
                <a:moveTo>
                  <a:pt x="701" y="245"/>
                </a:moveTo>
                <a:lnTo>
                  <a:pt x="701" y="245"/>
                </a:lnTo>
                <a:lnTo>
                  <a:pt x="698" y="236"/>
                </a:lnTo>
                <a:lnTo>
                  <a:pt x="697" y="231"/>
                </a:lnTo>
                <a:lnTo>
                  <a:pt x="697" y="227"/>
                </a:lnTo>
                <a:lnTo>
                  <a:pt x="697" y="227"/>
                </a:lnTo>
                <a:lnTo>
                  <a:pt x="694" y="227"/>
                </a:lnTo>
                <a:lnTo>
                  <a:pt x="694" y="225"/>
                </a:lnTo>
                <a:lnTo>
                  <a:pt x="692" y="224"/>
                </a:lnTo>
                <a:lnTo>
                  <a:pt x="691" y="222"/>
                </a:lnTo>
                <a:lnTo>
                  <a:pt x="691" y="222"/>
                </a:lnTo>
                <a:lnTo>
                  <a:pt x="691" y="230"/>
                </a:lnTo>
                <a:lnTo>
                  <a:pt x="692" y="237"/>
                </a:lnTo>
                <a:lnTo>
                  <a:pt x="697" y="244"/>
                </a:lnTo>
                <a:lnTo>
                  <a:pt x="700" y="245"/>
                </a:lnTo>
                <a:lnTo>
                  <a:pt x="701" y="245"/>
                </a:lnTo>
                <a:lnTo>
                  <a:pt x="701" y="245"/>
                </a:lnTo>
                <a:close/>
                <a:moveTo>
                  <a:pt x="264" y="227"/>
                </a:moveTo>
                <a:lnTo>
                  <a:pt x="264" y="227"/>
                </a:lnTo>
                <a:lnTo>
                  <a:pt x="265" y="227"/>
                </a:lnTo>
                <a:lnTo>
                  <a:pt x="268" y="227"/>
                </a:lnTo>
                <a:lnTo>
                  <a:pt x="268" y="227"/>
                </a:lnTo>
                <a:lnTo>
                  <a:pt x="268" y="224"/>
                </a:lnTo>
                <a:lnTo>
                  <a:pt x="267" y="224"/>
                </a:lnTo>
                <a:lnTo>
                  <a:pt x="267" y="224"/>
                </a:lnTo>
                <a:lnTo>
                  <a:pt x="265" y="224"/>
                </a:lnTo>
                <a:lnTo>
                  <a:pt x="264" y="225"/>
                </a:lnTo>
                <a:lnTo>
                  <a:pt x="264" y="227"/>
                </a:lnTo>
                <a:lnTo>
                  <a:pt x="264" y="227"/>
                </a:lnTo>
                <a:close/>
                <a:moveTo>
                  <a:pt x="726" y="227"/>
                </a:moveTo>
                <a:lnTo>
                  <a:pt x="726" y="227"/>
                </a:lnTo>
                <a:lnTo>
                  <a:pt x="726" y="225"/>
                </a:lnTo>
                <a:lnTo>
                  <a:pt x="726" y="224"/>
                </a:lnTo>
                <a:lnTo>
                  <a:pt x="724" y="224"/>
                </a:lnTo>
                <a:lnTo>
                  <a:pt x="724" y="224"/>
                </a:lnTo>
                <a:lnTo>
                  <a:pt x="724" y="225"/>
                </a:lnTo>
                <a:lnTo>
                  <a:pt x="724" y="227"/>
                </a:lnTo>
                <a:lnTo>
                  <a:pt x="726" y="227"/>
                </a:lnTo>
                <a:lnTo>
                  <a:pt x="726" y="227"/>
                </a:lnTo>
                <a:close/>
                <a:moveTo>
                  <a:pt x="308" y="227"/>
                </a:moveTo>
                <a:lnTo>
                  <a:pt x="308" y="227"/>
                </a:lnTo>
                <a:lnTo>
                  <a:pt x="311" y="227"/>
                </a:lnTo>
                <a:lnTo>
                  <a:pt x="311" y="224"/>
                </a:lnTo>
                <a:lnTo>
                  <a:pt x="311" y="224"/>
                </a:lnTo>
                <a:lnTo>
                  <a:pt x="308" y="224"/>
                </a:lnTo>
                <a:lnTo>
                  <a:pt x="308" y="224"/>
                </a:lnTo>
                <a:lnTo>
                  <a:pt x="308" y="227"/>
                </a:lnTo>
                <a:lnTo>
                  <a:pt x="308" y="227"/>
                </a:lnTo>
                <a:close/>
                <a:moveTo>
                  <a:pt x="462" y="245"/>
                </a:moveTo>
                <a:lnTo>
                  <a:pt x="462" y="245"/>
                </a:lnTo>
                <a:lnTo>
                  <a:pt x="466" y="245"/>
                </a:lnTo>
                <a:lnTo>
                  <a:pt x="466" y="245"/>
                </a:lnTo>
                <a:lnTo>
                  <a:pt x="468" y="236"/>
                </a:lnTo>
                <a:lnTo>
                  <a:pt x="468" y="231"/>
                </a:lnTo>
                <a:lnTo>
                  <a:pt x="466" y="225"/>
                </a:lnTo>
                <a:lnTo>
                  <a:pt x="466" y="225"/>
                </a:lnTo>
                <a:lnTo>
                  <a:pt x="463" y="224"/>
                </a:lnTo>
                <a:lnTo>
                  <a:pt x="460" y="225"/>
                </a:lnTo>
                <a:lnTo>
                  <a:pt x="459" y="227"/>
                </a:lnTo>
                <a:lnTo>
                  <a:pt x="459" y="231"/>
                </a:lnTo>
                <a:lnTo>
                  <a:pt x="459" y="239"/>
                </a:lnTo>
                <a:lnTo>
                  <a:pt x="462" y="245"/>
                </a:lnTo>
                <a:lnTo>
                  <a:pt x="462" y="245"/>
                </a:lnTo>
                <a:close/>
                <a:moveTo>
                  <a:pt x="148" y="227"/>
                </a:moveTo>
                <a:lnTo>
                  <a:pt x="148" y="227"/>
                </a:lnTo>
                <a:lnTo>
                  <a:pt x="148" y="228"/>
                </a:lnTo>
                <a:lnTo>
                  <a:pt x="146" y="231"/>
                </a:lnTo>
                <a:lnTo>
                  <a:pt x="146" y="231"/>
                </a:lnTo>
                <a:lnTo>
                  <a:pt x="151" y="231"/>
                </a:lnTo>
                <a:lnTo>
                  <a:pt x="157" y="231"/>
                </a:lnTo>
                <a:lnTo>
                  <a:pt x="157" y="231"/>
                </a:lnTo>
                <a:lnTo>
                  <a:pt x="155" y="228"/>
                </a:lnTo>
                <a:lnTo>
                  <a:pt x="155" y="225"/>
                </a:lnTo>
                <a:lnTo>
                  <a:pt x="155" y="225"/>
                </a:lnTo>
                <a:lnTo>
                  <a:pt x="151" y="225"/>
                </a:lnTo>
                <a:lnTo>
                  <a:pt x="148" y="227"/>
                </a:lnTo>
                <a:lnTo>
                  <a:pt x="148" y="227"/>
                </a:lnTo>
                <a:close/>
                <a:moveTo>
                  <a:pt x="210" y="225"/>
                </a:moveTo>
                <a:lnTo>
                  <a:pt x="210" y="225"/>
                </a:lnTo>
                <a:lnTo>
                  <a:pt x="210" y="228"/>
                </a:lnTo>
                <a:lnTo>
                  <a:pt x="210" y="231"/>
                </a:lnTo>
                <a:lnTo>
                  <a:pt x="210" y="231"/>
                </a:lnTo>
                <a:lnTo>
                  <a:pt x="213" y="231"/>
                </a:lnTo>
                <a:lnTo>
                  <a:pt x="215" y="230"/>
                </a:lnTo>
                <a:lnTo>
                  <a:pt x="215" y="230"/>
                </a:lnTo>
                <a:lnTo>
                  <a:pt x="216" y="227"/>
                </a:lnTo>
                <a:lnTo>
                  <a:pt x="215" y="225"/>
                </a:lnTo>
                <a:lnTo>
                  <a:pt x="215" y="225"/>
                </a:lnTo>
                <a:lnTo>
                  <a:pt x="215" y="225"/>
                </a:lnTo>
                <a:lnTo>
                  <a:pt x="213" y="225"/>
                </a:lnTo>
                <a:lnTo>
                  <a:pt x="213" y="225"/>
                </a:lnTo>
                <a:lnTo>
                  <a:pt x="210" y="225"/>
                </a:lnTo>
                <a:lnTo>
                  <a:pt x="210" y="225"/>
                </a:lnTo>
                <a:close/>
                <a:moveTo>
                  <a:pt x="759" y="228"/>
                </a:moveTo>
                <a:lnTo>
                  <a:pt x="759" y="228"/>
                </a:lnTo>
                <a:lnTo>
                  <a:pt x="759" y="228"/>
                </a:lnTo>
                <a:lnTo>
                  <a:pt x="761" y="227"/>
                </a:lnTo>
                <a:lnTo>
                  <a:pt x="761" y="225"/>
                </a:lnTo>
                <a:lnTo>
                  <a:pt x="759" y="225"/>
                </a:lnTo>
                <a:lnTo>
                  <a:pt x="759" y="225"/>
                </a:lnTo>
                <a:lnTo>
                  <a:pt x="759" y="228"/>
                </a:lnTo>
                <a:lnTo>
                  <a:pt x="759" y="228"/>
                </a:lnTo>
                <a:close/>
                <a:moveTo>
                  <a:pt x="660" y="257"/>
                </a:moveTo>
                <a:lnTo>
                  <a:pt x="660" y="257"/>
                </a:lnTo>
                <a:lnTo>
                  <a:pt x="656" y="227"/>
                </a:lnTo>
                <a:lnTo>
                  <a:pt x="656" y="227"/>
                </a:lnTo>
                <a:lnTo>
                  <a:pt x="651" y="227"/>
                </a:lnTo>
                <a:lnTo>
                  <a:pt x="648" y="225"/>
                </a:lnTo>
                <a:lnTo>
                  <a:pt x="648" y="225"/>
                </a:lnTo>
                <a:lnTo>
                  <a:pt x="648" y="236"/>
                </a:lnTo>
                <a:lnTo>
                  <a:pt x="651" y="245"/>
                </a:lnTo>
                <a:lnTo>
                  <a:pt x="654" y="251"/>
                </a:lnTo>
                <a:lnTo>
                  <a:pt x="660" y="257"/>
                </a:lnTo>
                <a:lnTo>
                  <a:pt x="660" y="257"/>
                </a:lnTo>
                <a:close/>
                <a:moveTo>
                  <a:pt x="741" y="247"/>
                </a:moveTo>
                <a:lnTo>
                  <a:pt x="741" y="247"/>
                </a:lnTo>
                <a:lnTo>
                  <a:pt x="742" y="242"/>
                </a:lnTo>
                <a:lnTo>
                  <a:pt x="742" y="236"/>
                </a:lnTo>
                <a:lnTo>
                  <a:pt x="741" y="228"/>
                </a:lnTo>
                <a:lnTo>
                  <a:pt x="739" y="227"/>
                </a:lnTo>
                <a:lnTo>
                  <a:pt x="736" y="225"/>
                </a:lnTo>
                <a:lnTo>
                  <a:pt x="736" y="225"/>
                </a:lnTo>
                <a:lnTo>
                  <a:pt x="736" y="231"/>
                </a:lnTo>
                <a:lnTo>
                  <a:pt x="738" y="236"/>
                </a:lnTo>
                <a:lnTo>
                  <a:pt x="741" y="247"/>
                </a:lnTo>
                <a:lnTo>
                  <a:pt x="741" y="247"/>
                </a:lnTo>
                <a:close/>
                <a:moveTo>
                  <a:pt x="473" y="227"/>
                </a:moveTo>
                <a:lnTo>
                  <a:pt x="473" y="227"/>
                </a:lnTo>
                <a:lnTo>
                  <a:pt x="473" y="236"/>
                </a:lnTo>
                <a:lnTo>
                  <a:pt x="471" y="244"/>
                </a:lnTo>
                <a:lnTo>
                  <a:pt x="471" y="244"/>
                </a:lnTo>
                <a:lnTo>
                  <a:pt x="479" y="242"/>
                </a:lnTo>
                <a:lnTo>
                  <a:pt x="486" y="241"/>
                </a:lnTo>
                <a:lnTo>
                  <a:pt x="486" y="241"/>
                </a:lnTo>
                <a:lnTo>
                  <a:pt x="485" y="230"/>
                </a:lnTo>
                <a:lnTo>
                  <a:pt x="485" y="230"/>
                </a:lnTo>
                <a:lnTo>
                  <a:pt x="479" y="227"/>
                </a:lnTo>
                <a:lnTo>
                  <a:pt x="476" y="227"/>
                </a:lnTo>
                <a:lnTo>
                  <a:pt x="473" y="227"/>
                </a:lnTo>
                <a:lnTo>
                  <a:pt x="473" y="227"/>
                </a:lnTo>
                <a:close/>
                <a:moveTo>
                  <a:pt x="718" y="234"/>
                </a:moveTo>
                <a:lnTo>
                  <a:pt x="718" y="234"/>
                </a:lnTo>
                <a:lnTo>
                  <a:pt x="718" y="230"/>
                </a:lnTo>
                <a:lnTo>
                  <a:pt x="718" y="228"/>
                </a:lnTo>
                <a:lnTo>
                  <a:pt x="718" y="227"/>
                </a:lnTo>
                <a:lnTo>
                  <a:pt x="718" y="227"/>
                </a:lnTo>
                <a:lnTo>
                  <a:pt x="718" y="228"/>
                </a:lnTo>
                <a:lnTo>
                  <a:pt x="717" y="231"/>
                </a:lnTo>
                <a:lnTo>
                  <a:pt x="717" y="233"/>
                </a:lnTo>
                <a:lnTo>
                  <a:pt x="718" y="234"/>
                </a:lnTo>
                <a:lnTo>
                  <a:pt x="718" y="234"/>
                </a:lnTo>
                <a:close/>
                <a:moveTo>
                  <a:pt x="125" y="228"/>
                </a:moveTo>
                <a:lnTo>
                  <a:pt x="125" y="228"/>
                </a:lnTo>
                <a:lnTo>
                  <a:pt x="123" y="231"/>
                </a:lnTo>
                <a:lnTo>
                  <a:pt x="123" y="236"/>
                </a:lnTo>
                <a:lnTo>
                  <a:pt x="123" y="236"/>
                </a:lnTo>
                <a:lnTo>
                  <a:pt x="139" y="234"/>
                </a:lnTo>
                <a:lnTo>
                  <a:pt x="139" y="234"/>
                </a:lnTo>
                <a:lnTo>
                  <a:pt x="139" y="230"/>
                </a:lnTo>
                <a:lnTo>
                  <a:pt x="139" y="228"/>
                </a:lnTo>
                <a:lnTo>
                  <a:pt x="139" y="227"/>
                </a:lnTo>
                <a:lnTo>
                  <a:pt x="139" y="227"/>
                </a:lnTo>
                <a:lnTo>
                  <a:pt x="133" y="228"/>
                </a:lnTo>
                <a:lnTo>
                  <a:pt x="125" y="228"/>
                </a:lnTo>
                <a:lnTo>
                  <a:pt x="125" y="228"/>
                </a:lnTo>
                <a:close/>
                <a:moveTo>
                  <a:pt x="238" y="233"/>
                </a:moveTo>
                <a:lnTo>
                  <a:pt x="238" y="233"/>
                </a:lnTo>
                <a:lnTo>
                  <a:pt x="247" y="231"/>
                </a:lnTo>
                <a:lnTo>
                  <a:pt x="250" y="230"/>
                </a:lnTo>
                <a:lnTo>
                  <a:pt x="252" y="227"/>
                </a:lnTo>
                <a:lnTo>
                  <a:pt x="252" y="227"/>
                </a:lnTo>
                <a:lnTo>
                  <a:pt x="244" y="228"/>
                </a:lnTo>
                <a:lnTo>
                  <a:pt x="238" y="233"/>
                </a:lnTo>
                <a:lnTo>
                  <a:pt x="238" y="233"/>
                </a:lnTo>
                <a:close/>
                <a:moveTo>
                  <a:pt x="285" y="228"/>
                </a:moveTo>
                <a:lnTo>
                  <a:pt x="285" y="228"/>
                </a:lnTo>
                <a:lnTo>
                  <a:pt x="288" y="228"/>
                </a:lnTo>
                <a:lnTo>
                  <a:pt x="290" y="228"/>
                </a:lnTo>
                <a:lnTo>
                  <a:pt x="290" y="227"/>
                </a:lnTo>
                <a:lnTo>
                  <a:pt x="290" y="227"/>
                </a:lnTo>
                <a:lnTo>
                  <a:pt x="288" y="227"/>
                </a:lnTo>
                <a:lnTo>
                  <a:pt x="285" y="228"/>
                </a:lnTo>
                <a:lnTo>
                  <a:pt x="285" y="228"/>
                </a:lnTo>
                <a:close/>
                <a:moveTo>
                  <a:pt x="643" y="233"/>
                </a:moveTo>
                <a:lnTo>
                  <a:pt x="643" y="233"/>
                </a:lnTo>
                <a:lnTo>
                  <a:pt x="643" y="230"/>
                </a:lnTo>
                <a:lnTo>
                  <a:pt x="643" y="228"/>
                </a:lnTo>
                <a:lnTo>
                  <a:pt x="642" y="227"/>
                </a:lnTo>
                <a:lnTo>
                  <a:pt x="642" y="227"/>
                </a:lnTo>
                <a:lnTo>
                  <a:pt x="642" y="230"/>
                </a:lnTo>
                <a:lnTo>
                  <a:pt x="642" y="231"/>
                </a:lnTo>
                <a:lnTo>
                  <a:pt x="643" y="233"/>
                </a:lnTo>
                <a:lnTo>
                  <a:pt x="643" y="233"/>
                </a:lnTo>
                <a:close/>
                <a:moveTo>
                  <a:pt x="192" y="228"/>
                </a:moveTo>
                <a:lnTo>
                  <a:pt x="192" y="228"/>
                </a:lnTo>
                <a:lnTo>
                  <a:pt x="194" y="234"/>
                </a:lnTo>
                <a:lnTo>
                  <a:pt x="194" y="234"/>
                </a:lnTo>
                <a:lnTo>
                  <a:pt x="198" y="234"/>
                </a:lnTo>
                <a:lnTo>
                  <a:pt x="200" y="234"/>
                </a:lnTo>
                <a:lnTo>
                  <a:pt x="201" y="233"/>
                </a:lnTo>
                <a:lnTo>
                  <a:pt x="201" y="233"/>
                </a:lnTo>
                <a:lnTo>
                  <a:pt x="200" y="231"/>
                </a:lnTo>
                <a:lnTo>
                  <a:pt x="200" y="230"/>
                </a:lnTo>
                <a:lnTo>
                  <a:pt x="200" y="227"/>
                </a:lnTo>
                <a:lnTo>
                  <a:pt x="200" y="227"/>
                </a:lnTo>
                <a:lnTo>
                  <a:pt x="197" y="228"/>
                </a:lnTo>
                <a:lnTo>
                  <a:pt x="192" y="228"/>
                </a:lnTo>
                <a:lnTo>
                  <a:pt x="192" y="228"/>
                </a:lnTo>
                <a:close/>
                <a:moveTo>
                  <a:pt x="434" y="230"/>
                </a:moveTo>
                <a:lnTo>
                  <a:pt x="434" y="230"/>
                </a:lnTo>
                <a:lnTo>
                  <a:pt x="436" y="236"/>
                </a:lnTo>
                <a:lnTo>
                  <a:pt x="438" y="239"/>
                </a:lnTo>
                <a:lnTo>
                  <a:pt x="439" y="242"/>
                </a:lnTo>
                <a:lnTo>
                  <a:pt x="439" y="242"/>
                </a:lnTo>
                <a:lnTo>
                  <a:pt x="442" y="242"/>
                </a:lnTo>
                <a:lnTo>
                  <a:pt x="444" y="242"/>
                </a:lnTo>
                <a:lnTo>
                  <a:pt x="448" y="242"/>
                </a:lnTo>
                <a:lnTo>
                  <a:pt x="448" y="242"/>
                </a:lnTo>
                <a:lnTo>
                  <a:pt x="450" y="234"/>
                </a:lnTo>
                <a:lnTo>
                  <a:pt x="450" y="227"/>
                </a:lnTo>
                <a:lnTo>
                  <a:pt x="450" y="227"/>
                </a:lnTo>
                <a:lnTo>
                  <a:pt x="442" y="228"/>
                </a:lnTo>
                <a:lnTo>
                  <a:pt x="434" y="230"/>
                </a:lnTo>
                <a:lnTo>
                  <a:pt x="434" y="230"/>
                </a:lnTo>
                <a:close/>
                <a:moveTo>
                  <a:pt x="273" y="231"/>
                </a:moveTo>
                <a:lnTo>
                  <a:pt x="273" y="231"/>
                </a:lnTo>
                <a:lnTo>
                  <a:pt x="274" y="231"/>
                </a:lnTo>
                <a:lnTo>
                  <a:pt x="277" y="231"/>
                </a:lnTo>
                <a:lnTo>
                  <a:pt x="279" y="231"/>
                </a:lnTo>
                <a:lnTo>
                  <a:pt x="280" y="228"/>
                </a:lnTo>
                <a:lnTo>
                  <a:pt x="280" y="228"/>
                </a:lnTo>
                <a:lnTo>
                  <a:pt x="277" y="228"/>
                </a:lnTo>
                <a:lnTo>
                  <a:pt x="276" y="228"/>
                </a:lnTo>
                <a:lnTo>
                  <a:pt x="274" y="228"/>
                </a:lnTo>
                <a:lnTo>
                  <a:pt x="274" y="228"/>
                </a:lnTo>
                <a:lnTo>
                  <a:pt x="273" y="230"/>
                </a:lnTo>
                <a:lnTo>
                  <a:pt x="273" y="231"/>
                </a:lnTo>
                <a:lnTo>
                  <a:pt x="273" y="231"/>
                </a:lnTo>
                <a:close/>
                <a:moveTo>
                  <a:pt x="561" y="230"/>
                </a:moveTo>
                <a:lnTo>
                  <a:pt x="561" y="230"/>
                </a:lnTo>
                <a:lnTo>
                  <a:pt x="559" y="233"/>
                </a:lnTo>
                <a:lnTo>
                  <a:pt x="559" y="233"/>
                </a:lnTo>
                <a:lnTo>
                  <a:pt x="564" y="234"/>
                </a:lnTo>
                <a:lnTo>
                  <a:pt x="570" y="234"/>
                </a:lnTo>
                <a:lnTo>
                  <a:pt x="570" y="234"/>
                </a:lnTo>
                <a:lnTo>
                  <a:pt x="570" y="231"/>
                </a:lnTo>
                <a:lnTo>
                  <a:pt x="570" y="230"/>
                </a:lnTo>
                <a:lnTo>
                  <a:pt x="570" y="228"/>
                </a:lnTo>
                <a:lnTo>
                  <a:pt x="570" y="228"/>
                </a:lnTo>
                <a:lnTo>
                  <a:pt x="566" y="228"/>
                </a:lnTo>
                <a:lnTo>
                  <a:pt x="561" y="230"/>
                </a:lnTo>
                <a:lnTo>
                  <a:pt x="561" y="230"/>
                </a:lnTo>
                <a:close/>
                <a:moveTo>
                  <a:pt x="184" y="236"/>
                </a:moveTo>
                <a:lnTo>
                  <a:pt x="184" y="236"/>
                </a:lnTo>
                <a:lnTo>
                  <a:pt x="187" y="236"/>
                </a:lnTo>
                <a:lnTo>
                  <a:pt x="187" y="236"/>
                </a:lnTo>
                <a:lnTo>
                  <a:pt x="187" y="234"/>
                </a:lnTo>
                <a:lnTo>
                  <a:pt x="187" y="231"/>
                </a:lnTo>
                <a:lnTo>
                  <a:pt x="187" y="230"/>
                </a:lnTo>
                <a:lnTo>
                  <a:pt x="186" y="228"/>
                </a:lnTo>
                <a:lnTo>
                  <a:pt x="186" y="228"/>
                </a:lnTo>
                <a:lnTo>
                  <a:pt x="184" y="236"/>
                </a:lnTo>
                <a:lnTo>
                  <a:pt x="184" y="236"/>
                </a:lnTo>
                <a:close/>
                <a:moveTo>
                  <a:pt x="491" y="230"/>
                </a:moveTo>
                <a:lnTo>
                  <a:pt x="491" y="230"/>
                </a:lnTo>
                <a:lnTo>
                  <a:pt x="491" y="234"/>
                </a:lnTo>
                <a:lnTo>
                  <a:pt x="492" y="239"/>
                </a:lnTo>
                <a:lnTo>
                  <a:pt x="492" y="239"/>
                </a:lnTo>
                <a:lnTo>
                  <a:pt x="494" y="239"/>
                </a:lnTo>
                <a:lnTo>
                  <a:pt x="495" y="239"/>
                </a:lnTo>
                <a:lnTo>
                  <a:pt x="495" y="239"/>
                </a:lnTo>
                <a:lnTo>
                  <a:pt x="497" y="234"/>
                </a:lnTo>
                <a:lnTo>
                  <a:pt x="495" y="228"/>
                </a:lnTo>
                <a:lnTo>
                  <a:pt x="495" y="228"/>
                </a:lnTo>
                <a:lnTo>
                  <a:pt x="492" y="230"/>
                </a:lnTo>
                <a:lnTo>
                  <a:pt x="491" y="230"/>
                </a:lnTo>
                <a:lnTo>
                  <a:pt x="491" y="230"/>
                </a:lnTo>
                <a:close/>
                <a:moveTo>
                  <a:pt x="573" y="236"/>
                </a:moveTo>
                <a:lnTo>
                  <a:pt x="573" y="236"/>
                </a:lnTo>
                <a:lnTo>
                  <a:pt x="576" y="236"/>
                </a:lnTo>
                <a:lnTo>
                  <a:pt x="579" y="237"/>
                </a:lnTo>
                <a:lnTo>
                  <a:pt x="579" y="237"/>
                </a:lnTo>
                <a:lnTo>
                  <a:pt x="578" y="233"/>
                </a:lnTo>
                <a:lnTo>
                  <a:pt x="576" y="230"/>
                </a:lnTo>
                <a:lnTo>
                  <a:pt x="575" y="228"/>
                </a:lnTo>
                <a:lnTo>
                  <a:pt x="575" y="228"/>
                </a:lnTo>
                <a:lnTo>
                  <a:pt x="575" y="233"/>
                </a:lnTo>
                <a:lnTo>
                  <a:pt x="573" y="236"/>
                </a:lnTo>
                <a:lnTo>
                  <a:pt x="573" y="236"/>
                </a:lnTo>
                <a:close/>
                <a:moveTo>
                  <a:pt x="75" y="237"/>
                </a:moveTo>
                <a:lnTo>
                  <a:pt x="75" y="237"/>
                </a:lnTo>
                <a:lnTo>
                  <a:pt x="75" y="234"/>
                </a:lnTo>
                <a:lnTo>
                  <a:pt x="76" y="230"/>
                </a:lnTo>
                <a:lnTo>
                  <a:pt x="76" y="230"/>
                </a:lnTo>
                <a:lnTo>
                  <a:pt x="73" y="230"/>
                </a:lnTo>
                <a:lnTo>
                  <a:pt x="69" y="230"/>
                </a:lnTo>
                <a:lnTo>
                  <a:pt x="69" y="230"/>
                </a:lnTo>
                <a:lnTo>
                  <a:pt x="72" y="234"/>
                </a:lnTo>
                <a:lnTo>
                  <a:pt x="75" y="237"/>
                </a:lnTo>
                <a:lnTo>
                  <a:pt x="75" y="237"/>
                </a:lnTo>
                <a:close/>
                <a:moveTo>
                  <a:pt x="96" y="230"/>
                </a:moveTo>
                <a:lnTo>
                  <a:pt x="96" y="230"/>
                </a:lnTo>
                <a:lnTo>
                  <a:pt x="93" y="237"/>
                </a:lnTo>
                <a:lnTo>
                  <a:pt x="93" y="237"/>
                </a:lnTo>
                <a:lnTo>
                  <a:pt x="96" y="236"/>
                </a:lnTo>
                <a:lnTo>
                  <a:pt x="99" y="234"/>
                </a:lnTo>
                <a:lnTo>
                  <a:pt x="101" y="233"/>
                </a:lnTo>
                <a:lnTo>
                  <a:pt x="104" y="230"/>
                </a:lnTo>
                <a:lnTo>
                  <a:pt x="104" y="230"/>
                </a:lnTo>
                <a:lnTo>
                  <a:pt x="99" y="230"/>
                </a:lnTo>
                <a:lnTo>
                  <a:pt x="96" y="230"/>
                </a:lnTo>
                <a:lnTo>
                  <a:pt x="96" y="230"/>
                </a:lnTo>
                <a:close/>
                <a:moveTo>
                  <a:pt x="749" y="250"/>
                </a:moveTo>
                <a:lnTo>
                  <a:pt x="749" y="250"/>
                </a:lnTo>
                <a:lnTo>
                  <a:pt x="750" y="239"/>
                </a:lnTo>
                <a:lnTo>
                  <a:pt x="749" y="233"/>
                </a:lnTo>
                <a:lnTo>
                  <a:pt x="746" y="230"/>
                </a:lnTo>
                <a:lnTo>
                  <a:pt x="746" y="230"/>
                </a:lnTo>
                <a:lnTo>
                  <a:pt x="747" y="241"/>
                </a:lnTo>
                <a:lnTo>
                  <a:pt x="747" y="245"/>
                </a:lnTo>
                <a:lnTo>
                  <a:pt x="749" y="250"/>
                </a:lnTo>
                <a:lnTo>
                  <a:pt x="749" y="250"/>
                </a:lnTo>
                <a:close/>
                <a:moveTo>
                  <a:pt x="81" y="231"/>
                </a:moveTo>
                <a:lnTo>
                  <a:pt x="81" y="231"/>
                </a:lnTo>
                <a:lnTo>
                  <a:pt x="81" y="233"/>
                </a:lnTo>
                <a:lnTo>
                  <a:pt x="82" y="233"/>
                </a:lnTo>
                <a:lnTo>
                  <a:pt x="85" y="234"/>
                </a:lnTo>
                <a:lnTo>
                  <a:pt x="85" y="234"/>
                </a:lnTo>
                <a:lnTo>
                  <a:pt x="85" y="233"/>
                </a:lnTo>
                <a:lnTo>
                  <a:pt x="87" y="230"/>
                </a:lnTo>
                <a:lnTo>
                  <a:pt x="87" y="230"/>
                </a:lnTo>
                <a:lnTo>
                  <a:pt x="82" y="230"/>
                </a:lnTo>
                <a:lnTo>
                  <a:pt x="81" y="231"/>
                </a:lnTo>
                <a:lnTo>
                  <a:pt x="81" y="231"/>
                </a:lnTo>
                <a:close/>
                <a:moveTo>
                  <a:pt x="262" y="233"/>
                </a:moveTo>
                <a:lnTo>
                  <a:pt x="262" y="233"/>
                </a:lnTo>
                <a:lnTo>
                  <a:pt x="265" y="233"/>
                </a:lnTo>
                <a:lnTo>
                  <a:pt x="268" y="233"/>
                </a:lnTo>
                <a:lnTo>
                  <a:pt x="268" y="233"/>
                </a:lnTo>
                <a:lnTo>
                  <a:pt x="268" y="230"/>
                </a:lnTo>
                <a:lnTo>
                  <a:pt x="268" y="230"/>
                </a:lnTo>
                <a:lnTo>
                  <a:pt x="264" y="231"/>
                </a:lnTo>
                <a:lnTo>
                  <a:pt x="262" y="233"/>
                </a:lnTo>
                <a:lnTo>
                  <a:pt x="262" y="233"/>
                </a:lnTo>
                <a:close/>
                <a:moveTo>
                  <a:pt x="322" y="242"/>
                </a:moveTo>
                <a:lnTo>
                  <a:pt x="322" y="242"/>
                </a:lnTo>
                <a:lnTo>
                  <a:pt x="328" y="241"/>
                </a:lnTo>
                <a:lnTo>
                  <a:pt x="334" y="241"/>
                </a:lnTo>
                <a:lnTo>
                  <a:pt x="334" y="241"/>
                </a:lnTo>
                <a:lnTo>
                  <a:pt x="334" y="237"/>
                </a:lnTo>
                <a:lnTo>
                  <a:pt x="334" y="234"/>
                </a:lnTo>
                <a:lnTo>
                  <a:pt x="331" y="230"/>
                </a:lnTo>
                <a:lnTo>
                  <a:pt x="331" y="230"/>
                </a:lnTo>
                <a:lnTo>
                  <a:pt x="316" y="230"/>
                </a:lnTo>
                <a:lnTo>
                  <a:pt x="316" y="230"/>
                </a:lnTo>
                <a:lnTo>
                  <a:pt x="316" y="234"/>
                </a:lnTo>
                <a:lnTo>
                  <a:pt x="317" y="237"/>
                </a:lnTo>
                <a:lnTo>
                  <a:pt x="322" y="242"/>
                </a:lnTo>
                <a:lnTo>
                  <a:pt x="322" y="242"/>
                </a:lnTo>
                <a:close/>
                <a:moveTo>
                  <a:pt x="343" y="231"/>
                </a:moveTo>
                <a:lnTo>
                  <a:pt x="343" y="231"/>
                </a:lnTo>
                <a:lnTo>
                  <a:pt x="340" y="234"/>
                </a:lnTo>
                <a:lnTo>
                  <a:pt x="340" y="237"/>
                </a:lnTo>
                <a:lnTo>
                  <a:pt x="341" y="239"/>
                </a:lnTo>
                <a:lnTo>
                  <a:pt x="341" y="239"/>
                </a:lnTo>
                <a:lnTo>
                  <a:pt x="346" y="237"/>
                </a:lnTo>
                <a:lnTo>
                  <a:pt x="351" y="237"/>
                </a:lnTo>
                <a:lnTo>
                  <a:pt x="351" y="237"/>
                </a:lnTo>
                <a:lnTo>
                  <a:pt x="348" y="234"/>
                </a:lnTo>
                <a:lnTo>
                  <a:pt x="346" y="231"/>
                </a:lnTo>
                <a:lnTo>
                  <a:pt x="346" y="231"/>
                </a:lnTo>
                <a:lnTo>
                  <a:pt x="345" y="231"/>
                </a:lnTo>
                <a:lnTo>
                  <a:pt x="343" y="231"/>
                </a:lnTo>
                <a:lnTo>
                  <a:pt x="343" y="231"/>
                </a:lnTo>
                <a:close/>
                <a:moveTo>
                  <a:pt x="428" y="231"/>
                </a:moveTo>
                <a:lnTo>
                  <a:pt x="428" y="231"/>
                </a:lnTo>
                <a:lnTo>
                  <a:pt x="430" y="234"/>
                </a:lnTo>
                <a:lnTo>
                  <a:pt x="431" y="236"/>
                </a:lnTo>
                <a:lnTo>
                  <a:pt x="431" y="236"/>
                </a:lnTo>
                <a:lnTo>
                  <a:pt x="431" y="230"/>
                </a:lnTo>
                <a:lnTo>
                  <a:pt x="431" y="230"/>
                </a:lnTo>
                <a:lnTo>
                  <a:pt x="428" y="231"/>
                </a:lnTo>
                <a:lnTo>
                  <a:pt x="428" y="231"/>
                </a:lnTo>
                <a:close/>
                <a:moveTo>
                  <a:pt x="117" y="237"/>
                </a:moveTo>
                <a:lnTo>
                  <a:pt x="117" y="237"/>
                </a:lnTo>
                <a:lnTo>
                  <a:pt x="117" y="234"/>
                </a:lnTo>
                <a:lnTo>
                  <a:pt x="116" y="231"/>
                </a:lnTo>
                <a:lnTo>
                  <a:pt x="116" y="231"/>
                </a:lnTo>
                <a:lnTo>
                  <a:pt x="116" y="231"/>
                </a:lnTo>
                <a:lnTo>
                  <a:pt x="116" y="234"/>
                </a:lnTo>
                <a:lnTo>
                  <a:pt x="116" y="236"/>
                </a:lnTo>
                <a:lnTo>
                  <a:pt x="117" y="237"/>
                </a:lnTo>
                <a:lnTo>
                  <a:pt x="117" y="237"/>
                </a:lnTo>
                <a:close/>
                <a:moveTo>
                  <a:pt x="160" y="233"/>
                </a:moveTo>
                <a:lnTo>
                  <a:pt x="160" y="233"/>
                </a:lnTo>
                <a:lnTo>
                  <a:pt x="160" y="237"/>
                </a:lnTo>
                <a:lnTo>
                  <a:pt x="160" y="241"/>
                </a:lnTo>
                <a:lnTo>
                  <a:pt x="160" y="241"/>
                </a:lnTo>
                <a:lnTo>
                  <a:pt x="172" y="239"/>
                </a:lnTo>
                <a:lnTo>
                  <a:pt x="172" y="239"/>
                </a:lnTo>
                <a:lnTo>
                  <a:pt x="174" y="236"/>
                </a:lnTo>
                <a:lnTo>
                  <a:pt x="174" y="231"/>
                </a:lnTo>
                <a:lnTo>
                  <a:pt x="174" y="231"/>
                </a:lnTo>
                <a:lnTo>
                  <a:pt x="171" y="233"/>
                </a:lnTo>
                <a:lnTo>
                  <a:pt x="168" y="233"/>
                </a:lnTo>
                <a:lnTo>
                  <a:pt x="160" y="233"/>
                </a:lnTo>
                <a:lnTo>
                  <a:pt x="160" y="233"/>
                </a:lnTo>
                <a:close/>
                <a:moveTo>
                  <a:pt x="178" y="237"/>
                </a:moveTo>
                <a:lnTo>
                  <a:pt x="178" y="237"/>
                </a:lnTo>
                <a:lnTo>
                  <a:pt x="180" y="237"/>
                </a:lnTo>
                <a:lnTo>
                  <a:pt x="180" y="234"/>
                </a:lnTo>
                <a:lnTo>
                  <a:pt x="178" y="231"/>
                </a:lnTo>
                <a:lnTo>
                  <a:pt x="178" y="231"/>
                </a:lnTo>
                <a:lnTo>
                  <a:pt x="178" y="234"/>
                </a:lnTo>
                <a:lnTo>
                  <a:pt x="178" y="236"/>
                </a:lnTo>
                <a:lnTo>
                  <a:pt x="178" y="237"/>
                </a:lnTo>
                <a:lnTo>
                  <a:pt x="178" y="237"/>
                </a:lnTo>
                <a:close/>
                <a:moveTo>
                  <a:pt x="674" y="231"/>
                </a:moveTo>
                <a:lnTo>
                  <a:pt x="674" y="231"/>
                </a:lnTo>
                <a:lnTo>
                  <a:pt x="674" y="237"/>
                </a:lnTo>
                <a:lnTo>
                  <a:pt x="675" y="245"/>
                </a:lnTo>
                <a:lnTo>
                  <a:pt x="678" y="259"/>
                </a:lnTo>
                <a:lnTo>
                  <a:pt x="678" y="259"/>
                </a:lnTo>
                <a:lnTo>
                  <a:pt x="683" y="259"/>
                </a:lnTo>
                <a:lnTo>
                  <a:pt x="686" y="259"/>
                </a:lnTo>
                <a:lnTo>
                  <a:pt x="686" y="259"/>
                </a:lnTo>
                <a:lnTo>
                  <a:pt x="686" y="239"/>
                </a:lnTo>
                <a:lnTo>
                  <a:pt x="686" y="239"/>
                </a:lnTo>
                <a:lnTo>
                  <a:pt x="680" y="234"/>
                </a:lnTo>
                <a:lnTo>
                  <a:pt x="677" y="233"/>
                </a:lnTo>
                <a:lnTo>
                  <a:pt x="674" y="231"/>
                </a:lnTo>
                <a:lnTo>
                  <a:pt x="674" y="231"/>
                </a:lnTo>
                <a:close/>
                <a:moveTo>
                  <a:pt x="630" y="233"/>
                </a:moveTo>
                <a:lnTo>
                  <a:pt x="630" y="233"/>
                </a:lnTo>
                <a:lnTo>
                  <a:pt x="628" y="236"/>
                </a:lnTo>
                <a:lnTo>
                  <a:pt x="630" y="239"/>
                </a:lnTo>
                <a:lnTo>
                  <a:pt x="631" y="241"/>
                </a:lnTo>
                <a:lnTo>
                  <a:pt x="634" y="242"/>
                </a:lnTo>
                <a:lnTo>
                  <a:pt x="634" y="242"/>
                </a:lnTo>
                <a:lnTo>
                  <a:pt x="634" y="236"/>
                </a:lnTo>
                <a:lnTo>
                  <a:pt x="634" y="233"/>
                </a:lnTo>
                <a:lnTo>
                  <a:pt x="631" y="231"/>
                </a:lnTo>
                <a:lnTo>
                  <a:pt x="631" y="231"/>
                </a:lnTo>
                <a:lnTo>
                  <a:pt x="630" y="233"/>
                </a:lnTo>
                <a:lnTo>
                  <a:pt x="630" y="233"/>
                </a:lnTo>
                <a:close/>
                <a:moveTo>
                  <a:pt x="355" y="237"/>
                </a:moveTo>
                <a:lnTo>
                  <a:pt x="355" y="237"/>
                </a:lnTo>
                <a:lnTo>
                  <a:pt x="360" y="237"/>
                </a:lnTo>
                <a:lnTo>
                  <a:pt x="360" y="237"/>
                </a:lnTo>
                <a:lnTo>
                  <a:pt x="358" y="234"/>
                </a:lnTo>
                <a:lnTo>
                  <a:pt x="355" y="233"/>
                </a:lnTo>
                <a:lnTo>
                  <a:pt x="355" y="233"/>
                </a:lnTo>
                <a:lnTo>
                  <a:pt x="355" y="234"/>
                </a:lnTo>
                <a:lnTo>
                  <a:pt x="355" y="237"/>
                </a:lnTo>
                <a:lnTo>
                  <a:pt x="355" y="237"/>
                </a:lnTo>
                <a:close/>
                <a:moveTo>
                  <a:pt x="593" y="241"/>
                </a:moveTo>
                <a:lnTo>
                  <a:pt x="593" y="241"/>
                </a:lnTo>
                <a:lnTo>
                  <a:pt x="596" y="239"/>
                </a:lnTo>
                <a:lnTo>
                  <a:pt x="598" y="239"/>
                </a:lnTo>
                <a:lnTo>
                  <a:pt x="599" y="239"/>
                </a:lnTo>
                <a:lnTo>
                  <a:pt x="599" y="239"/>
                </a:lnTo>
                <a:lnTo>
                  <a:pt x="599" y="234"/>
                </a:lnTo>
                <a:lnTo>
                  <a:pt x="599" y="234"/>
                </a:lnTo>
                <a:lnTo>
                  <a:pt x="592" y="233"/>
                </a:lnTo>
                <a:lnTo>
                  <a:pt x="592" y="233"/>
                </a:lnTo>
                <a:lnTo>
                  <a:pt x="592" y="234"/>
                </a:lnTo>
                <a:lnTo>
                  <a:pt x="592" y="237"/>
                </a:lnTo>
                <a:lnTo>
                  <a:pt x="593" y="241"/>
                </a:lnTo>
                <a:lnTo>
                  <a:pt x="593" y="241"/>
                </a:lnTo>
                <a:close/>
                <a:moveTo>
                  <a:pt x="299" y="245"/>
                </a:moveTo>
                <a:lnTo>
                  <a:pt x="299" y="245"/>
                </a:lnTo>
                <a:lnTo>
                  <a:pt x="300" y="244"/>
                </a:lnTo>
                <a:lnTo>
                  <a:pt x="302" y="244"/>
                </a:lnTo>
                <a:lnTo>
                  <a:pt x="302" y="244"/>
                </a:lnTo>
                <a:lnTo>
                  <a:pt x="302" y="237"/>
                </a:lnTo>
                <a:lnTo>
                  <a:pt x="302" y="236"/>
                </a:lnTo>
                <a:lnTo>
                  <a:pt x="300" y="233"/>
                </a:lnTo>
                <a:lnTo>
                  <a:pt x="300" y="233"/>
                </a:lnTo>
                <a:lnTo>
                  <a:pt x="299" y="239"/>
                </a:lnTo>
                <a:lnTo>
                  <a:pt x="299" y="242"/>
                </a:lnTo>
                <a:lnTo>
                  <a:pt x="299" y="245"/>
                </a:lnTo>
                <a:lnTo>
                  <a:pt x="299" y="245"/>
                </a:lnTo>
                <a:close/>
                <a:moveTo>
                  <a:pt x="409" y="239"/>
                </a:moveTo>
                <a:lnTo>
                  <a:pt x="409" y="239"/>
                </a:lnTo>
                <a:lnTo>
                  <a:pt x="413" y="239"/>
                </a:lnTo>
                <a:lnTo>
                  <a:pt x="418" y="242"/>
                </a:lnTo>
                <a:lnTo>
                  <a:pt x="418" y="242"/>
                </a:lnTo>
                <a:lnTo>
                  <a:pt x="418" y="237"/>
                </a:lnTo>
                <a:lnTo>
                  <a:pt x="416" y="233"/>
                </a:lnTo>
                <a:lnTo>
                  <a:pt x="416" y="233"/>
                </a:lnTo>
                <a:lnTo>
                  <a:pt x="410" y="233"/>
                </a:lnTo>
                <a:lnTo>
                  <a:pt x="409" y="234"/>
                </a:lnTo>
                <a:lnTo>
                  <a:pt x="409" y="239"/>
                </a:lnTo>
                <a:lnTo>
                  <a:pt x="409" y="239"/>
                </a:lnTo>
                <a:close/>
                <a:moveTo>
                  <a:pt x="422" y="244"/>
                </a:moveTo>
                <a:lnTo>
                  <a:pt x="422" y="244"/>
                </a:lnTo>
                <a:lnTo>
                  <a:pt x="428" y="247"/>
                </a:lnTo>
                <a:lnTo>
                  <a:pt x="434" y="247"/>
                </a:lnTo>
                <a:lnTo>
                  <a:pt x="434" y="247"/>
                </a:lnTo>
                <a:lnTo>
                  <a:pt x="428" y="239"/>
                </a:lnTo>
                <a:lnTo>
                  <a:pt x="422" y="233"/>
                </a:lnTo>
                <a:lnTo>
                  <a:pt x="422" y="233"/>
                </a:lnTo>
                <a:lnTo>
                  <a:pt x="422" y="239"/>
                </a:lnTo>
                <a:lnTo>
                  <a:pt x="422" y="244"/>
                </a:lnTo>
                <a:lnTo>
                  <a:pt x="422" y="244"/>
                </a:lnTo>
                <a:close/>
                <a:moveTo>
                  <a:pt x="105" y="239"/>
                </a:moveTo>
                <a:lnTo>
                  <a:pt x="105" y="239"/>
                </a:lnTo>
                <a:lnTo>
                  <a:pt x="108" y="237"/>
                </a:lnTo>
                <a:lnTo>
                  <a:pt x="110" y="237"/>
                </a:lnTo>
                <a:lnTo>
                  <a:pt x="110" y="237"/>
                </a:lnTo>
                <a:lnTo>
                  <a:pt x="110" y="234"/>
                </a:lnTo>
                <a:lnTo>
                  <a:pt x="110" y="234"/>
                </a:lnTo>
                <a:lnTo>
                  <a:pt x="108" y="234"/>
                </a:lnTo>
                <a:lnTo>
                  <a:pt x="108" y="234"/>
                </a:lnTo>
                <a:lnTo>
                  <a:pt x="107" y="236"/>
                </a:lnTo>
                <a:lnTo>
                  <a:pt x="105" y="237"/>
                </a:lnTo>
                <a:lnTo>
                  <a:pt x="105" y="239"/>
                </a:lnTo>
                <a:lnTo>
                  <a:pt x="105" y="239"/>
                </a:lnTo>
                <a:close/>
                <a:moveTo>
                  <a:pt x="146" y="234"/>
                </a:moveTo>
                <a:lnTo>
                  <a:pt x="146" y="234"/>
                </a:lnTo>
                <a:lnTo>
                  <a:pt x="145" y="239"/>
                </a:lnTo>
                <a:lnTo>
                  <a:pt x="145" y="241"/>
                </a:lnTo>
                <a:lnTo>
                  <a:pt x="146" y="244"/>
                </a:lnTo>
                <a:lnTo>
                  <a:pt x="146" y="244"/>
                </a:lnTo>
                <a:lnTo>
                  <a:pt x="155" y="242"/>
                </a:lnTo>
                <a:lnTo>
                  <a:pt x="155" y="242"/>
                </a:lnTo>
                <a:lnTo>
                  <a:pt x="155" y="237"/>
                </a:lnTo>
                <a:lnTo>
                  <a:pt x="155" y="234"/>
                </a:lnTo>
                <a:lnTo>
                  <a:pt x="155" y="234"/>
                </a:lnTo>
                <a:lnTo>
                  <a:pt x="155" y="234"/>
                </a:lnTo>
                <a:lnTo>
                  <a:pt x="151" y="236"/>
                </a:lnTo>
                <a:lnTo>
                  <a:pt x="146" y="234"/>
                </a:lnTo>
                <a:lnTo>
                  <a:pt x="146" y="234"/>
                </a:lnTo>
                <a:close/>
                <a:moveTo>
                  <a:pt x="219" y="237"/>
                </a:moveTo>
                <a:lnTo>
                  <a:pt x="219" y="237"/>
                </a:lnTo>
                <a:lnTo>
                  <a:pt x="223" y="236"/>
                </a:lnTo>
                <a:lnTo>
                  <a:pt x="224" y="234"/>
                </a:lnTo>
                <a:lnTo>
                  <a:pt x="224" y="234"/>
                </a:lnTo>
                <a:lnTo>
                  <a:pt x="221" y="234"/>
                </a:lnTo>
                <a:lnTo>
                  <a:pt x="219" y="237"/>
                </a:lnTo>
                <a:lnTo>
                  <a:pt x="219" y="237"/>
                </a:lnTo>
                <a:close/>
                <a:moveTo>
                  <a:pt x="274" y="237"/>
                </a:moveTo>
                <a:lnTo>
                  <a:pt x="274" y="237"/>
                </a:lnTo>
                <a:lnTo>
                  <a:pt x="277" y="241"/>
                </a:lnTo>
                <a:lnTo>
                  <a:pt x="279" y="244"/>
                </a:lnTo>
                <a:lnTo>
                  <a:pt x="279" y="247"/>
                </a:lnTo>
                <a:lnTo>
                  <a:pt x="279" y="247"/>
                </a:lnTo>
                <a:lnTo>
                  <a:pt x="284" y="247"/>
                </a:lnTo>
                <a:lnTo>
                  <a:pt x="290" y="247"/>
                </a:lnTo>
                <a:lnTo>
                  <a:pt x="290" y="247"/>
                </a:lnTo>
                <a:lnTo>
                  <a:pt x="288" y="241"/>
                </a:lnTo>
                <a:lnTo>
                  <a:pt x="284" y="236"/>
                </a:lnTo>
                <a:lnTo>
                  <a:pt x="282" y="234"/>
                </a:lnTo>
                <a:lnTo>
                  <a:pt x="279" y="234"/>
                </a:lnTo>
                <a:lnTo>
                  <a:pt x="276" y="236"/>
                </a:lnTo>
                <a:lnTo>
                  <a:pt x="274" y="237"/>
                </a:lnTo>
                <a:lnTo>
                  <a:pt x="274" y="237"/>
                </a:lnTo>
                <a:close/>
                <a:moveTo>
                  <a:pt x="26" y="280"/>
                </a:moveTo>
                <a:lnTo>
                  <a:pt x="26" y="280"/>
                </a:lnTo>
                <a:lnTo>
                  <a:pt x="29" y="273"/>
                </a:lnTo>
                <a:lnTo>
                  <a:pt x="35" y="266"/>
                </a:lnTo>
                <a:lnTo>
                  <a:pt x="35" y="266"/>
                </a:lnTo>
                <a:lnTo>
                  <a:pt x="35" y="257"/>
                </a:lnTo>
                <a:lnTo>
                  <a:pt x="33" y="248"/>
                </a:lnTo>
                <a:lnTo>
                  <a:pt x="33" y="242"/>
                </a:lnTo>
                <a:lnTo>
                  <a:pt x="30" y="236"/>
                </a:lnTo>
                <a:lnTo>
                  <a:pt x="30" y="236"/>
                </a:lnTo>
                <a:lnTo>
                  <a:pt x="26" y="257"/>
                </a:lnTo>
                <a:lnTo>
                  <a:pt x="24" y="268"/>
                </a:lnTo>
                <a:lnTo>
                  <a:pt x="26" y="280"/>
                </a:lnTo>
                <a:lnTo>
                  <a:pt x="26" y="280"/>
                </a:lnTo>
                <a:close/>
                <a:moveTo>
                  <a:pt x="65" y="245"/>
                </a:moveTo>
                <a:lnTo>
                  <a:pt x="65" y="245"/>
                </a:lnTo>
                <a:lnTo>
                  <a:pt x="67" y="245"/>
                </a:lnTo>
                <a:lnTo>
                  <a:pt x="70" y="247"/>
                </a:lnTo>
                <a:lnTo>
                  <a:pt x="70" y="247"/>
                </a:lnTo>
                <a:lnTo>
                  <a:pt x="69" y="241"/>
                </a:lnTo>
                <a:lnTo>
                  <a:pt x="64" y="236"/>
                </a:lnTo>
                <a:lnTo>
                  <a:pt x="64" y="236"/>
                </a:lnTo>
                <a:lnTo>
                  <a:pt x="65" y="241"/>
                </a:lnTo>
                <a:lnTo>
                  <a:pt x="65" y="245"/>
                </a:lnTo>
                <a:lnTo>
                  <a:pt x="65" y="245"/>
                </a:lnTo>
                <a:close/>
                <a:moveTo>
                  <a:pt x="761" y="241"/>
                </a:moveTo>
                <a:lnTo>
                  <a:pt x="761" y="241"/>
                </a:lnTo>
                <a:lnTo>
                  <a:pt x="764" y="242"/>
                </a:lnTo>
                <a:lnTo>
                  <a:pt x="765" y="245"/>
                </a:lnTo>
                <a:lnTo>
                  <a:pt x="765" y="245"/>
                </a:lnTo>
                <a:lnTo>
                  <a:pt x="765" y="239"/>
                </a:lnTo>
                <a:lnTo>
                  <a:pt x="764" y="237"/>
                </a:lnTo>
                <a:lnTo>
                  <a:pt x="762" y="236"/>
                </a:lnTo>
                <a:lnTo>
                  <a:pt x="762" y="236"/>
                </a:lnTo>
                <a:lnTo>
                  <a:pt x="762" y="237"/>
                </a:lnTo>
                <a:lnTo>
                  <a:pt x="761" y="241"/>
                </a:lnTo>
                <a:lnTo>
                  <a:pt x="761" y="241"/>
                </a:lnTo>
                <a:close/>
                <a:moveTo>
                  <a:pt x="210" y="245"/>
                </a:moveTo>
                <a:lnTo>
                  <a:pt x="210" y="245"/>
                </a:lnTo>
                <a:lnTo>
                  <a:pt x="213" y="244"/>
                </a:lnTo>
                <a:lnTo>
                  <a:pt x="215" y="242"/>
                </a:lnTo>
                <a:lnTo>
                  <a:pt x="215" y="237"/>
                </a:lnTo>
                <a:lnTo>
                  <a:pt x="215" y="237"/>
                </a:lnTo>
                <a:lnTo>
                  <a:pt x="212" y="236"/>
                </a:lnTo>
                <a:lnTo>
                  <a:pt x="210" y="237"/>
                </a:lnTo>
                <a:lnTo>
                  <a:pt x="210" y="241"/>
                </a:lnTo>
                <a:lnTo>
                  <a:pt x="210" y="245"/>
                </a:lnTo>
                <a:lnTo>
                  <a:pt x="210" y="245"/>
                </a:lnTo>
                <a:close/>
                <a:moveTo>
                  <a:pt x="239" y="239"/>
                </a:moveTo>
                <a:lnTo>
                  <a:pt x="239" y="239"/>
                </a:lnTo>
                <a:lnTo>
                  <a:pt x="239" y="248"/>
                </a:lnTo>
                <a:lnTo>
                  <a:pt x="239" y="248"/>
                </a:lnTo>
                <a:lnTo>
                  <a:pt x="242" y="248"/>
                </a:lnTo>
                <a:lnTo>
                  <a:pt x="245" y="247"/>
                </a:lnTo>
                <a:lnTo>
                  <a:pt x="245" y="247"/>
                </a:lnTo>
                <a:lnTo>
                  <a:pt x="248" y="236"/>
                </a:lnTo>
                <a:lnTo>
                  <a:pt x="248" y="236"/>
                </a:lnTo>
                <a:lnTo>
                  <a:pt x="244" y="237"/>
                </a:lnTo>
                <a:lnTo>
                  <a:pt x="242" y="239"/>
                </a:lnTo>
                <a:lnTo>
                  <a:pt x="239" y="239"/>
                </a:lnTo>
                <a:lnTo>
                  <a:pt x="239" y="239"/>
                </a:lnTo>
                <a:close/>
                <a:moveTo>
                  <a:pt x="404" y="242"/>
                </a:moveTo>
                <a:lnTo>
                  <a:pt x="404" y="242"/>
                </a:lnTo>
                <a:lnTo>
                  <a:pt x="406" y="239"/>
                </a:lnTo>
                <a:lnTo>
                  <a:pt x="406" y="237"/>
                </a:lnTo>
                <a:lnTo>
                  <a:pt x="404" y="236"/>
                </a:lnTo>
                <a:lnTo>
                  <a:pt x="404" y="236"/>
                </a:lnTo>
                <a:lnTo>
                  <a:pt x="404" y="242"/>
                </a:lnTo>
                <a:lnTo>
                  <a:pt x="404" y="242"/>
                </a:lnTo>
                <a:close/>
                <a:moveTo>
                  <a:pt x="59" y="244"/>
                </a:moveTo>
                <a:lnTo>
                  <a:pt x="59" y="244"/>
                </a:lnTo>
                <a:lnTo>
                  <a:pt x="59" y="239"/>
                </a:lnTo>
                <a:lnTo>
                  <a:pt x="59" y="237"/>
                </a:lnTo>
                <a:lnTo>
                  <a:pt x="58" y="237"/>
                </a:lnTo>
                <a:lnTo>
                  <a:pt x="58" y="237"/>
                </a:lnTo>
                <a:lnTo>
                  <a:pt x="56" y="241"/>
                </a:lnTo>
                <a:lnTo>
                  <a:pt x="58" y="244"/>
                </a:lnTo>
                <a:lnTo>
                  <a:pt x="59" y="244"/>
                </a:lnTo>
                <a:lnTo>
                  <a:pt x="59" y="244"/>
                </a:lnTo>
                <a:close/>
                <a:moveTo>
                  <a:pt x="125" y="239"/>
                </a:moveTo>
                <a:lnTo>
                  <a:pt x="125" y="239"/>
                </a:lnTo>
                <a:lnTo>
                  <a:pt x="125" y="244"/>
                </a:lnTo>
                <a:lnTo>
                  <a:pt x="126" y="245"/>
                </a:lnTo>
                <a:lnTo>
                  <a:pt x="126" y="245"/>
                </a:lnTo>
                <a:lnTo>
                  <a:pt x="136" y="245"/>
                </a:lnTo>
                <a:lnTo>
                  <a:pt x="136" y="245"/>
                </a:lnTo>
                <a:lnTo>
                  <a:pt x="137" y="241"/>
                </a:lnTo>
                <a:lnTo>
                  <a:pt x="137" y="239"/>
                </a:lnTo>
                <a:lnTo>
                  <a:pt x="137" y="237"/>
                </a:lnTo>
                <a:lnTo>
                  <a:pt x="137" y="237"/>
                </a:lnTo>
                <a:lnTo>
                  <a:pt x="125" y="239"/>
                </a:lnTo>
                <a:lnTo>
                  <a:pt x="125" y="239"/>
                </a:lnTo>
                <a:close/>
                <a:moveTo>
                  <a:pt x="308" y="244"/>
                </a:moveTo>
                <a:lnTo>
                  <a:pt x="308" y="244"/>
                </a:lnTo>
                <a:lnTo>
                  <a:pt x="309" y="242"/>
                </a:lnTo>
                <a:lnTo>
                  <a:pt x="311" y="241"/>
                </a:lnTo>
                <a:lnTo>
                  <a:pt x="309" y="237"/>
                </a:lnTo>
                <a:lnTo>
                  <a:pt x="308" y="237"/>
                </a:lnTo>
                <a:lnTo>
                  <a:pt x="308" y="237"/>
                </a:lnTo>
                <a:lnTo>
                  <a:pt x="308" y="244"/>
                </a:lnTo>
                <a:lnTo>
                  <a:pt x="308" y="244"/>
                </a:lnTo>
                <a:close/>
                <a:moveTo>
                  <a:pt x="384" y="239"/>
                </a:moveTo>
                <a:lnTo>
                  <a:pt x="384" y="239"/>
                </a:lnTo>
                <a:lnTo>
                  <a:pt x="386" y="245"/>
                </a:lnTo>
                <a:lnTo>
                  <a:pt x="389" y="251"/>
                </a:lnTo>
                <a:lnTo>
                  <a:pt x="389" y="251"/>
                </a:lnTo>
                <a:lnTo>
                  <a:pt x="398" y="251"/>
                </a:lnTo>
                <a:lnTo>
                  <a:pt x="398" y="251"/>
                </a:lnTo>
                <a:lnTo>
                  <a:pt x="398" y="248"/>
                </a:lnTo>
                <a:lnTo>
                  <a:pt x="398" y="245"/>
                </a:lnTo>
                <a:lnTo>
                  <a:pt x="396" y="242"/>
                </a:lnTo>
                <a:lnTo>
                  <a:pt x="393" y="241"/>
                </a:lnTo>
                <a:lnTo>
                  <a:pt x="389" y="237"/>
                </a:lnTo>
                <a:lnTo>
                  <a:pt x="386" y="237"/>
                </a:lnTo>
                <a:lnTo>
                  <a:pt x="384" y="239"/>
                </a:lnTo>
                <a:lnTo>
                  <a:pt x="384" y="239"/>
                </a:lnTo>
                <a:close/>
                <a:moveTo>
                  <a:pt x="377" y="244"/>
                </a:moveTo>
                <a:lnTo>
                  <a:pt x="377" y="244"/>
                </a:lnTo>
                <a:lnTo>
                  <a:pt x="377" y="239"/>
                </a:lnTo>
                <a:lnTo>
                  <a:pt x="375" y="239"/>
                </a:lnTo>
                <a:lnTo>
                  <a:pt x="373" y="237"/>
                </a:lnTo>
                <a:lnTo>
                  <a:pt x="373" y="237"/>
                </a:lnTo>
                <a:lnTo>
                  <a:pt x="373" y="239"/>
                </a:lnTo>
                <a:lnTo>
                  <a:pt x="373" y="241"/>
                </a:lnTo>
                <a:lnTo>
                  <a:pt x="377" y="244"/>
                </a:lnTo>
                <a:lnTo>
                  <a:pt x="377" y="244"/>
                </a:lnTo>
                <a:close/>
                <a:moveTo>
                  <a:pt x="512" y="241"/>
                </a:moveTo>
                <a:lnTo>
                  <a:pt x="512" y="241"/>
                </a:lnTo>
                <a:lnTo>
                  <a:pt x="515" y="245"/>
                </a:lnTo>
                <a:lnTo>
                  <a:pt x="520" y="248"/>
                </a:lnTo>
                <a:lnTo>
                  <a:pt x="520" y="248"/>
                </a:lnTo>
                <a:lnTo>
                  <a:pt x="520" y="244"/>
                </a:lnTo>
                <a:lnTo>
                  <a:pt x="521" y="239"/>
                </a:lnTo>
                <a:lnTo>
                  <a:pt x="521" y="239"/>
                </a:lnTo>
                <a:lnTo>
                  <a:pt x="517" y="239"/>
                </a:lnTo>
                <a:lnTo>
                  <a:pt x="512" y="241"/>
                </a:lnTo>
                <a:lnTo>
                  <a:pt x="512" y="241"/>
                </a:lnTo>
                <a:close/>
                <a:moveTo>
                  <a:pt x="639" y="244"/>
                </a:moveTo>
                <a:lnTo>
                  <a:pt x="639" y="244"/>
                </a:lnTo>
                <a:lnTo>
                  <a:pt x="640" y="247"/>
                </a:lnTo>
                <a:lnTo>
                  <a:pt x="643" y="247"/>
                </a:lnTo>
                <a:lnTo>
                  <a:pt x="643" y="247"/>
                </a:lnTo>
                <a:lnTo>
                  <a:pt x="643" y="242"/>
                </a:lnTo>
                <a:lnTo>
                  <a:pt x="642" y="239"/>
                </a:lnTo>
                <a:lnTo>
                  <a:pt x="640" y="239"/>
                </a:lnTo>
                <a:lnTo>
                  <a:pt x="640" y="239"/>
                </a:lnTo>
                <a:lnTo>
                  <a:pt x="639" y="241"/>
                </a:lnTo>
                <a:lnTo>
                  <a:pt x="639" y="244"/>
                </a:lnTo>
                <a:lnTo>
                  <a:pt x="639" y="244"/>
                </a:lnTo>
                <a:close/>
                <a:moveTo>
                  <a:pt x="195" y="251"/>
                </a:moveTo>
                <a:lnTo>
                  <a:pt x="195" y="251"/>
                </a:lnTo>
                <a:lnTo>
                  <a:pt x="200" y="251"/>
                </a:lnTo>
                <a:lnTo>
                  <a:pt x="201" y="250"/>
                </a:lnTo>
                <a:lnTo>
                  <a:pt x="203" y="247"/>
                </a:lnTo>
                <a:lnTo>
                  <a:pt x="203" y="247"/>
                </a:lnTo>
                <a:lnTo>
                  <a:pt x="200" y="242"/>
                </a:lnTo>
                <a:lnTo>
                  <a:pt x="195" y="239"/>
                </a:lnTo>
                <a:lnTo>
                  <a:pt x="195" y="239"/>
                </a:lnTo>
                <a:lnTo>
                  <a:pt x="194" y="242"/>
                </a:lnTo>
                <a:lnTo>
                  <a:pt x="194" y="245"/>
                </a:lnTo>
                <a:lnTo>
                  <a:pt x="195" y="251"/>
                </a:lnTo>
                <a:lnTo>
                  <a:pt x="195" y="251"/>
                </a:lnTo>
                <a:close/>
                <a:moveTo>
                  <a:pt x="360" y="241"/>
                </a:moveTo>
                <a:lnTo>
                  <a:pt x="360" y="241"/>
                </a:lnTo>
                <a:lnTo>
                  <a:pt x="361" y="247"/>
                </a:lnTo>
                <a:lnTo>
                  <a:pt x="363" y="250"/>
                </a:lnTo>
                <a:lnTo>
                  <a:pt x="366" y="251"/>
                </a:lnTo>
                <a:lnTo>
                  <a:pt x="366" y="251"/>
                </a:lnTo>
                <a:lnTo>
                  <a:pt x="367" y="247"/>
                </a:lnTo>
                <a:lnTo>
                  <a:pt x="367" y="241"/>
                </a:lnTo>
                <a:lnTo>
                  <a:pt x="367" y="241"/>
                </a:lnTo>
                <a:lnTo>
                  <a:pt x="363" y="241"/>
                </a:lnTo>
                <a:lnTo>
                  <a:pt x="361" y="241"/>
                </a:lnTo>
                <a:lnTo>
                  <a:pt x="360" y="241"/>
                </a:lnTo>
                <a:lnTo>
                  <a:pt x="360" y="241"/>
                </a:lnTo>
                <a:close/>
                <a:moveTo>
                  <a:pt x="713" y="245"/>
                </a:moveTo>
                <a:lnTo>
                  <a:pt x="713" y="245"/>
                </a:lnTo>
                <a:lnTo>
                  <a:pt x="712" y="242"/>
                </a:lnTo>
                <a:lnTo>
                  <a:pt x="710" y="239"/>
                </a:lnTo>
                <a:lnTo>
                  <a:pt x="710" y="239"/>
                </a:lnTo>
                <a:lnTo>
                  <a:pt x="710" y="244"/>
                </a:lnTo>
                <a:lnTo>
                  <a:pt x="710" y="245"/>
                </a:lnTo>
                <a:lnTo>
                  <a:pt x="713" y="245"/>
                </a:lnTo>
                <a:lnTo>
                  <a:pt x="713" y="245"/>
                </a:lnTo>
                <a:close/>
                <a:moveTo>
                  <a:pt x="735" y="250"/>
                </a:moveTo>
                <a:lnTo>
                  <a:pt x="735" y="250"/>
                </a:lnTo>
                <a:lnTo>
                  <a:pt x="735" y="244"/>
                </a:lnTo>
                <a:lnTo>
                  <a:pt x="732" y="239"/>
                </a:lnTo>
                <a:lnTo>
                  <a:pt x="732" y="239"/>
                </a:lnTo>
                <a:lnTo>
                  <a:pt x="733" y="242"/>
                </a:lnTo>
                <a:lnTo>
                  <a:pt x="733" y="245"/>
                </a:lnTo>
                <a:lnTo>
                  <a:pt x="733" y="248"/>
                </a:lnTo>
                <a:lnTo>
                  <a:pt x="735" y="250"/>
                </a:lnTo>
                <a:lnTo>
                  <a:pt x="735" y="250"/>
                </a:lnTo>
                <a:close/>
                <a:moveTo>
                  <a:pt x="40" y="254"/>
                </a:moveTo>
                <a:lnTo>
                  <a:pt x="40" y="254"/>
                </a:lnTo>
                <a:lnTo>
                  <a:pt x="41" y="251"/>
                </a:lnTo>
                <a:lnTo>
                  <a:pt x="41" y="247"/>
                </a:lnTo>
                <a:lnTo>
                  <a:pt x="41" y="241"/>
                </a:lnTo>
                <a:lnTo>
                  <a:pt x="41" y="241"/>
                </a:lnTo>
                <a:lnTo>
                  <a:pt x="40" y="254"/>
                </a:lnTo>
                <a:lnTo>
                  <a:pt x="40" y="254"/>
                </a:lnTo>
                <a:close/>
                <a:moveTo>
                  <a:pt x="41" y="266"/>
                </a:moveTo>
                <a:lnTo>
                  <a:pt x="41" y="266"/>
                </a:lnTo>
                <a:lnTo>
                  <a:pt x="44" y="266"/>
                </a:lnTo>
                <a:lnTo>
                  <a:pt x="46" y="263"/>
                </a:lnTo>
                <a:lnTo>
                  <a:pt x="49" y="259"/>
                </a:lnTo>
                <a:lnTo>
                  <a:pt x="50" y="244"/>
                </a:lnTo>
                <a:lnTo>
                  <a:pt x="50" y="244"/>
                </a:lnTo>
                <a:lnTo>
                  <a:pt x="49" y="244"/>
                </a:lnTo>
                <a:lnTo>
                  <a:pt x="49" y="242"/>
                </a:lnTo>
                <a:lnTo>
                  <a:pt x="47" y="241"/>
                </a:lnTo>
                <a:lnTo>
                  <a:pt x="46" y="241"/>
                </a:lnTo>
                <a:lnTo>
                  <a:pt x="46" y="241"/>
                </a:lnTo>
                <a:lnTo>
                  <a:pt x="44" y="248"/>
                </a:lnTo>
                <a:lnTo>
                  <a:pt x="43" y="254"/>
                </a:lnTo>
                <a:lnTo>
                  <a:pt x="41" y="260"/>
                </a:lnTo>
                <a:lnTo>
                  <a:pt x="41" y="266"/>
                </a:lnTo>
                <a:lnTo>
                  <a:pt x="41" y="266"/>
                </a:lnTo>
                <a:close/>
                <a:moveTo>
                  <a:pt x="85" y="247"/>
                </a:moveTo>
                <a:lnTo>
                  <a:pt x="85" y="247"/>
                </a:lnTo>
                <a:lnTo>
                  <a:pt x="84" y="244"/>
                </a:lnTo>
                <a:lnTo>
                  <a:pt x="82" y="242"/>
                </a:lnTo>
                <a:lnTo>
                  <a:pt x="81" y="241"/>
                </a:lnTo>
                <a:lnTo>
                  <a:pt x="81" y="241"/>
                </a:lnTo>
                <a:lnTo>
                  <a:pt x="81" y="245"/>
                </a:lnTo>
                <a:lnTo>
                  <a:pt x="82" y="247"/>
                </a:lnTo>
                <a:lnTo>
                  <a:pt x="85" y="247"/>
                </a:lnTo>
                <a:lnTo>
                  <a:pt x="85" y="247"/>
                </a:lnTo>
                <a:close/>
                <a:moveTo>
                  <a:pt x="99" y="242"/>
                </a:moveTo>
                <a:lnTo>
                  <a:pt x="99" y="242"/>
                </a:lnTo>
                <a:lnTo>
                  <a:pt x="99" y="244"/>
                </a:lnTo>
                <a:lnTo>
                  <a:pt x="98" y="245"/>
                </a:lnTo>
                <a:lnTo>
                  <a:pt x="98" y="245"/>
                </a:lnTo>
                <a:lnTo>
                  <a:pt x="101" y="247"/>
                </a:lnTo>
                <a:lnTo>
                  <a:pt x="107" y="247"/>
                </a:lnTo>
                <a:lnTo>
                  <a:pt x="107" y="247"/>
                </a:lnTo>
                <a:lnTo>
                  <a:pt x="107" y="244"/>
                </a:lnTo>
                <a:lnTo>
                  <a:pt x="108" y="241"/>
                </a:lnTo>
                <a:lnTo>
                  <a:pt x="108" y="241"/>
                </a:lnTo>
                <a:lnTo>
                  <a:pt x="105" y="241"/>
                </a:lnTo>
                <a:lnTo>
                  <a:pt x="105" y="241"/>
                </a:lnTo>
                <a:lnTo>
                  <a:pt x="105" y="244"/>
                </a:lnTo>
                <a:lnTo>
                  <a:pt x="104" y="244"/>
                </a:lnTo>
                <a:lnTo>
                  <a:pt x="101" y="242"/>
                </a:lnTo>
                <a:lnTo>
                  <a:pt x="99" y="242"/>
                </a:lnTo>
                <a:lnTo>
                  <a:pt x="99" y="242"/>
                </a:lnTo>
                <a:close/>
                <a:moveTo>
                  <a:pt x="561" y="244"/>
                </a:moveTo>
                <a:lnTo>
                  <a:pt x="561" y="244"/>
                </a:lnTo>
                <a:lnTo>
                  <a:pt x="567" y="245"/>
                </a:lnTo>
                <a:lnTo>
                  <a:pt x="567" y="245"/>
                </a:lnTo>
                <a:lnTo>
                  <a:pt x="566" y="244"/>
                </a:lnTo>
                <a:lnTo>
                  <a:pt x="564" y="242"/>
                </a:lnTo>
                <a:lnTo>
                  <a:pt x="561" y="241"/>
                </a:lnTo>
                <a:lnTo>
                  <a:pt x="561" y="241"/>
                </a:lnTo>
                <a:lnTo>
                  <a:pt x="561" y="242"/>
                </a:lnTo>
                <a:lnTo>
                  <a:pt x="561" y="244"/>
                </a:lnTo>
                <a:lnTo>
                  <a:pt x="561" y="244"/>
                </a:lnTo>
                <a:close/>
                <a:moveTo>
                  <a:pt x="181" y="256"/>
                </a:moveTo>
                <a:lnTo>
                  <a:pt x="181" y="256"/>
                </a:lnTo>
                <a:lnTo>
                  <a:pt x="186" y="256"/>
                </a:lnTo>
                <a:lnTo>
                  <a:pt x="191" y="256"/>
                </a:lnTo>
                <a:lnTo>
                  <a:pt x="191" y="256"/>
                </a:lnTo>
                <a:lnTo>
                  <a:pt x="189" y="248"/>
                </a:lnTo>
                <a:lnTo>
                  <a:pt x="189" y="245"/>
                </a:lnTo>
                <a:lnTo>
                  <a:pt x="189" y="242"/>
                </a:lnTo>
                <a:lnTo>
                  <a:pt x="189" y="242"/>
                </a:lnTo>
                <a:lnTo>
                  <a:pt x="184" y="244"/>
                </a:lnTo>
                <a:lnTo>
                  <a:pt x="183" y="247"/>
                </a:lnTo>
                <a:lnTo>
                  <a:pt x="181" y="251"/>
                </a:lnTo>
                <a:lnTo>
                  <a:pt x="181" y="256"/>
                </a:lnTo>
                <a:lnTo>
                  <a:pt x="181" y="256"/>
                </a:lnTo>
                <a:close/>
                <a:moveTo>
                  <a:pt x="508" y="253"/>
                </a:moveTo>
                <a:lnTo>
                  <a:pt x="508" y="253"/>
                </a:lnTo>
                <a:lnTo>
                  <a:pt x="512" y="253"/>
                </a:lnTo>
                <a:lnTo>
                  <a:pt x="515" y="251"/>
                </a:lnTo>
                <a:lnTo>
                  <a:pt x="515" y="251"/>
                </a:lnTo>
                <a:lnTo>
                  <a:pt x="512" y="250"/>
                </a:lnTo>
                <a:lnTo>
                  <a:pt x="511" y="247"/>
                </a:lnTo>
                <a:lnTo>
                  <a:pt x="509" y="244"/>
                </a:lnTo>
                <a:lnTo>
                  <a:pt x="506" y="242"/>
                </a:lnTo>
                <a:lnTo>
                  <a:pt x="506" y="242"/>
                </a:lnTo>
                <a:lnTo>
                  <a:pt x="506" y="247"/>
                </a:lnTo>
                <a:lnTo>
                  <a:pt x="508" y="253"/>
                </a:lnTo>
                <a:lnTo>
                  <a:pt x="508" y="253"/>
                </a:lnTo>
                <a:close/>
                <a:moveTo>
                  <a:pt x="723" y="248"/>
                </a:moveTo>
                <a:lnTo>
                  <a:pt x="723" y="248"/>
                </a:lnTo>
                <a:lnTo>
                  <a:pt x="726" y="253"/>
                </a:lnTo>
                <a:lnTo>
                  <a:pt x="726" y="253"/>
                </a:lnTo>
                <a:lnTo>
                  <a:pt x="727" y="250"/>
                </a:lnTo>
                <a:lnTo>
                  <a:pt x="727" y="247"/>
                </a:lnTo>
                <a:lnTo>
                  <a:pt x="726" y="244"/>
                </a:lnTo>
                <a:lnTo>
                  <a:pt x="724" y="242"/>
                </a:lnTo>
                <a:lnTo>
                  <a:pt x="724" y="242"/>
                </a:lnTo>
                <a:lnTo>
                  <a:pt x="724" y="244"/>
                </a:lnTo>
                <a:lnTo>
                  <a:pt x="723" y="245"/>
                </a:lnTo>
                <a:lnTo>
                  <a:pt x="723" y="247"/>
                </a:lnTo>
                <a:lnTo>
                  <a:pt x="723" y="248"/>
                </a:lnTo>
                <a:lnTo>
                  <a:pt x="723" y="248"/>
                </a:lnTo>
                <a:close/>
                <a:moveTo>
                  <a:pt x="343" y="244"/>
                </a:moveTo>
                <a:lnTo>
                  <a:pt x="343" y="244"/>
                </a:lnTo>
                <a:lnTo>
                  <a:pt x="345" y="248"/>
                </a:lnTo>
                <a:lnTo>
                  <a:pt x="346" y="253"/>
                </a:lnTo>
                <a:lnTo>
                  <a:pt x="346" y="253"/>
                </a:lnTo>
                <a:lnTo>
                  <a:pt x="354" y="253"/>
                </a:lnTo>
                <a:lnTo>
                  <a:pt x="354" y="253"/>
                </a:lnTo>
                <a:lnTo>
                  <a:pt x="352" y="247"/>
                </a:lnTo>
                <a:lnTo>
                  <a:pt x="352" y="242"/>
                </a:lnTo>
                <a:lnTo>
                  <a:pt x="352" y="242"/>
                </a:lnTo>
                <a:lnTo>
                  <a:pt x="343" y="244"/>
                </a:lnTo>
                <a:lnTo>
                  <a:pt x="343" y="244"/>
                </a:lnTo>
                <a:close/>
                <a:moveTo>
                  <a:pt x="160" y="245"/>
                </a:moveTo>
                <a:lnTo>
                  <a:pt x="160" y="245"/>
                </a:lnTo>
                <a:lnTo>
                  <a:pt x="160" y="248"/>
                </a:lnTo>
                <a:lnTo>
                  <a:pt x="160" y="253"/>
                </a:lnTo>
                <a:lnTo>
                  <a:pt x="160" y="253"/>
                </a:lnTo>
                <a:lnTo>
                  <a:pt x="165" y="254"/>
                </a:lnTo>
                <a:lnTo>
                  <a:pt x="168" y="251"/>
                </a:lnTo>
                <a:lnTo>
                  <a:pt x="171" y="248"/>
                </a:lnTo>
                <a:lnTo>
                  <a:pt x="172" y="244"/>
                </a:lnTo>
                <a:lnTo>
                  <a:pt x="172" y="244"/>
                </a:lnTo>
                <a:lnTo>
                  <a:pt x="166" y="245"/>
                </a:lnTo>
                <a:lnTo>
                  <a:pt x="163" y="245"/>
                </a:lnTo>
                <a:lnTo>
                  <a:pt x="160" y="245"/>
                </a:lnTo>
                <a:lnTo>
                  <a:pt x="160" y="245"/>
                </a:lnTo>
                <a:close/>
                <a:moveTo>
                  <a:pt x="232" y="253"/>
                </a:moveTo>
                <a:lnTo>
                  <a:pt x="232" y="253"/>
                </a:lnTo>
                <a:lnTo>
                  <a:pt x="236" y="253"/>
                </a:lnTo>
                <a:lnTo>
                  <a:pt x="236" y="253"/>
                </a:lnTo>
                <a:lnTo>
                  <a:pt x="235" y="247"/>
                </a:lnTo>
                <a:lnTo>
                  <a:pt x="233" y="244"/>
                </a:lnTo>
                <a:lnTo>
                  <a:pt x="233" y="244"/>
                </a:lnTo>
                <a:lnTo>
                  <a:pt x="233" y="248"/>
                </a:lnTo>
                <a:lnTo>
                  <a:pt x="232" y="253"/>
                </a:lnTo>
                <a:lnTo>
                  <a:pt x="232" y="253"/>
                </a:lnTo>
                <a:close/>
                <a:moveTo>
                  <a:pt x="223" y="245"/>
                </a:moveTo>
                <a:lnTo>
                  <a:pt x="223" y="245"/>
                </a:lnTo>
                <a:lnTo>
                  <a:pt x="223" y="248"/>
                </a:lnTo>
                <a:lnTo>
                  <a:pt x="223" y="253"/>
                </a:lnTo>
                <a:lnTo>
                  <a:pt x="223" y="253"/>
                </a:lnTo>
                <a:lnTo>
                  <a:pt x="224" y="253"/>
                </a:lnTo>
                <a:lnTo>
                  <a:pt x="227" y="253"/>
                </a:lnTo>
                <a:lnTo>
                  <a:pt x="227" y="253"/>
                </a:lnTo>
                <a:lnTo>
                  <a:pt x="227" y="245"/>
                </a:lnTo>
                <a:lnTo>
                  <a:pt x="226" y="244"/>
                </a:lnTo>
                <a:lnTo>
                  <a:pt x="223" y="245"/>
                </a:lnTo>
                <a:lnTo>
                  <a:pt x="223" y="245"/>
                </a:lnTo>
                <a:close/>
                <a:moveTo>
                  <a:pt x="261" y="248"/>
                </a:moveTo>
                <a:lnTo>
                  <a:pt x="261" y="248"/>
                </a:lnTo>
                <a:lnTo>
                  <a:pt x="264" y="250"/>
                </a:lnTo>
                <a:lnTo>
                  <a:pt x="265" y="250"/>
                </a:lnTo>
                <a:lnTo>
                  <a:pt x="265" y="248"/>
                </a:lnTo>
                <a:lnTo>
                  <a:pt x="265" y="248"/>
                </a:lnTo>
                <a:lnTo>
                  <a:pt x="265" y="245"/>
                </a:lnTo>
                <a:lnTo>
                  <a:pt x="262" y="244"/>
                </a:lnTo>
                <a:lnTo>
                  <a:pt x="262" y="244"/>
                </a:lnTo>
                <a:lnTo>
                  <a:pt x="261" y="245"/>
                </a:lnTo>
                <a:lnTo>
                  <a:pt x="261" y="248"/>
                </a:lnTo>
                <a:lnTo>
                  <a:pt x="261" y="248"/>
                </a:lnTo>
                <a:close/>
                <a:moveTo>
                  <a:pt x="503" y="253"/>
                </a:moveTo>
                <a:lnTo>
                  <a:pt x="503" y="253"/>
                </a:lnTo>
                <a:lnTo>
                  <a:pt x="500" y="244"/>
                </a:lnTo>
                <a:lnTo>
                  <a:pt x="500" y="244"/>
                </a:lnTo>
                <a:lnTo>
                  <a:pt x="500" y="251"/>
                </a:lnTo>
                <a:lnTo>
                  <a:pt x="500" y="253"/>
                </a:lnTo>
                <a:lnTo>
                  <a:pt x="503" y="253"/>
                </a:lnTo>
                <a:lnTo>
                  <a:pt x="503" y="253"/>
                </a:lnTo>
                <a:close/>
                <a:moveTo>
                  <a:pt x="691" y="257"/>
                </a:moveTo>
                <a:lnTo>
                  <a:pt x="691" y="257"/>
                </a:lnTo>
                <a:lnTo>
                  <a:pt x="694" y="257"/>
                </a:lnTo>
                <a:lnTo>
                  <a:pt x="695" y="256"/>
                </a:lnTo>
                <a:lnTo>
                  <a:pt x="695" y="251"/>
                </a:lnTo>
                <a:lnTo>
                  <a:pt x="694" y="248"/>
                </a:lnTo>
                <a:lnTo>
                  <a:pt x="691" y="245"/>
                </a:lnTo>
                <a:lnTo>
                  <a:pt x="691" y="245"/>
                </a:lnTo>
                <a:lnTo>
                  <a:pt x="691" y="257"/>
                </a:lnTo>
                <a:lnTo>
                  <a:pt x="691" y="257"/>
                </a:lnTo>
                <a:close/>
                <a:moveTo>
                  <a:pt x="154" y="245"/>
                </a:moveTo>
                <a:lnTo>
                  <a:pt x="154" y="245"/>
                </a:lnTo>
                <a:lnTo>
                  <a:pt x="152" y="247"/>
                </a:lnTo>
                <a:lnTo>
                  <a:pt x="149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51"/>
                </a:lnTo>
                <a:lnTo>
                  <a:pt x="146" y="251"/>
                </a:lnTo>
                <a:lnTo>
                  <a:pt x="151" y="253"/>
                </a:lnTo>
                <a:lnTo>
                  <a:pt x="155" y="253"/>
                </a:lnTo>
                <a:lnTo>
                  <a:pt x="155" y="253"/>
                </a:lnTo>
                <a:lnTo>
                  <a:pt x="155" y="248"/>
                </a:lnTo>
                <a:lnTo>
                  <a:pt x="155" y="247"/>
                </a:lnTo>
                <a:lnTo>
                  <a:pt x="154" y="245"/>
                </a:lnTo>
                <a:lnTo>
                  <a:pt x="154" y="245"/>
                </a:lnTo>
                <a:close/>
                <a:moveTo>
                  <a:pt x="328" y="247"/>
                </a:moveTo>
                <a:lnTo>
                  <a:pt x="328" y="247"/>
                </a:lnTo>
                <a:lnTo>
                  <a:pt x="331" y="251"/>
                </a:lnTo>
                <a:lnTo>
                  <a:pt x="332" y="253"/>
                </a:lnTo>
                <a:lnTo>
                  <a:pt x="335" y="253"/>
                </a:lnTo>
                <a:lnTo>
                  <a:pt x="335" y="253"/>
                </a:lnTo>
                <a:lnTo>
                  <a:pt x="335" y="250"/>
                </a:lnTo>
                <a:lnTo>
                  <a:pt x="335" y="247"/>
                </a:lnTo>
                <a:lnTo>
                  <a:pt x="335" y="247"/>
                </a:lnTo>
                <a:lnTo>
                  <a:pt x="331" y="245"/>
                </a:lnTo>
                <a:lnTo>
                  <a:pt x="328" y="247"/>
                </a:lnTo>
                <a:lnTo>
                  <a:pt x="328" y="247"/>
                </a:lnTo>
                <a:close/>
                <a:moveTo>
                  <a:pt x="471" y="254"/>
                </a:moveTo>
                <a:lnTo>
                  <a:pt x="471" y="254"/>
                </a:lnTo>
                <a:lnTo>
                  <a:pt x="477" y="254"/>
                </a:lnTo>
                <a:lnTo>
                  <a:pt x="482" y="253"/>
                </a:lnTo>
                <a:lnTo>
                  <a:pt x="486" y="250"/>
                </a:lnTo>
                <a:lnTo>
                  <a:pt x="488" y="247"/>
                </a:lnTo>
                <a:lnTo>
                  <a:pt x="488" y="247"/>
                </a:lnTo>
                <a:lnTo>
                  <a:pt x="476" y="248"/>
                </a:lnTo>
                <a:lnTo>
                  <a:pt x="471" y="250"/>
                </a:lnTo>
                <a:lnTo>
                  <a:pt x="470" y="251"/>
                </a:lnTo>
                <a:lnTo>
                  <a:pt x="471" y="254"/>
                </a:lnTo>
                <a:lnTo>
                  <a:pt x="471" y="254"/>
                </a:lnTo>
                <a:close/>
                <a:moveTo>
                  <a:pt x="412" y="251"/>
                </a:moveTo>
                <a:lnTo>
                  <a:pt x="412" y="251"/>
                </a:lnTo>
                <a:lnTo>
                  <a:pt x="416" y="251"/>
                </a:lnTo>
                <a:lnTo>
                  <a:pt x="418" y="250"/>
                </a:lnTo>
                <a:lnTo>
                  <a:pt x="418" y="250"/>
                </a:lnTo>
                <a:lnTo>
                  <a:pt x="415" y="248"/>
                </a:lnTo>
                <a:lnTo>
                  <a:pt x="412" y="247"/>
                </a:lnTo>
                <a:lnTo>
                  <a:pt x="412" y="247"/>
                </a:lnTo>
                <a:lnTo>
                  <a:pt x="412" y="251"/>
                </a:lnTo>
                <a:lnTo>
                  <a:pt x="412" y="251"/>
                </a:lnTo>
                <a:close/>
                <a:moveTo>
                  <a:pt x="316" y="247"/>
                </a:moveTo>
                <a:lnTo>
                  <a:pt x="316" y="247"/>
                </a:lnTo>
                <a:lnTo>
                  <a:pt x="316" y="256"/>
                </a:lnTo>
                <a:lnTo>
                  <a:pt x="316" y="256"/>
                </a:lnTo>
                <a:lnTo>
                  <a:pt x="322" y="254"/>
                </a:lnTo>
                <a:lnTo>
                  <a:pt x="326" y="253"/>
                </a:lnTo>
                <a:lnTo>
                  <a:pt x="326" y="253"/>
                </a:lnTo>
                <a:lnTo>
                  <a:pt x="325" y="251"/>
                </a:lnTo>
                <a:lnTo>
                  <a:pt x="322" y="248"/>
                </a:lnTo>
                <a:lnTo>
                  <a:pt x="320" y="247"/>
                </a:lnTo>
                <a:lnTo>
                  <a:pt x="316" y="247"/>
                </a:lnTo>
                <a:lnTo>
                  <a:pt x="316" y="247"/>
                </a:lnTo>
                <a:close/>
                <a:moveTo>
                  <a:pt x="53" y="263"/>
                </a:moveTo>
                <a:lnTo>
                  <a:pt x="53" y="263"/>
                </a:lnTo>
                <a:lnTo>
                  <a:pt x="56" y="263"/>
                </a:lnTo>
                <a:lnTo>
                  <a:pt x="58" y="266"/>
                </a:lnTo>
                <a:lnTo>
                  <a:pt x="62" y="270"/>
                </a:lnTo>
                <a:lnTo>
                  <a:pt x="62" y="270"/>
                </a:lnTo>
                <a:lnTo>
                  <a:pt x="61" y="259"/>
                </a:lnTo>
                <a:lnTo>
                  <a:pt x="59" y="248"/>
                </a:lnTo>
                <a:lnTo>
                  <a:pt x="59" y="248"/>
                </a:lnTo>
                <a:lnTo>
                  <a:pt x="58" y="248"/>
                </a:lnTo>
                <a:lnTo>
                  <a:pt x="56" y="247"/>
                </a:lnTo>
                <a:lnTo>
                  <a:pt x="56" y="247"/>
                </a:lnTo>
                <a:lnTo>
                  <a:pt x="53" y="263"/>
                </a:lnTo>
                <a:lnTo>
                  <a:pt x="53" y="263"/>
                </a:lnTo>
                <a:close/>
                <a:moveTo>
                  <a:pt x="575" y="250"/>
                </a:moveTo>
                <a:lnTo>
                  <a:pt x="575" y="250"/>
                </a:lnTo>
                <a:lnTo>
                  <a:pt x="578" y="250"/>
                </a:lnTo>
                <a:lnTo>
                  <a:pt x="581" y="251"/>
                </a:lnTo>
                <a:lnTo>
                  <a:pt x="581" y="251"/>
                </a:lnTo>
                <a:lnTo>
                  <a:pt x="581" y="248"/>
                </a:lnTo>
                <a:lnTo>
                  <a:pt x="581" y="248"/>
                </a:lnTo>
                <a:lnTo>
                  <a:pt x="581" y="247"/>
                </a:lnTo>
                <a:lnTo>
                  <a:pt x="581" y="247"/>
                </a:lnTo>
                <a:lnTo>
                  <a:pt x="579" y="248"/>
                </a:lnTo>
                <a:lnTo>
                  <a:pt x="578" y="248"/>
                </a:lnTo>
                <a:lnTo>
                  <a:pt x="576" y="248"/>
                </a:lnTo>
                <a:lnTo>
                  <a:pt x="575" y="250"/>
                </a:lnTo>
                <a:lnTo>
                  <a:pt x="575" y="250"/>
                </a:lnTo>
                <a:close/>
                <a:moveTo>
                  <a:pt x="306" y="256"/>
                </a:moveTo>
                <a:lnTo>
                  <a:pt x="306" y="256"/>
                </a:lnTo>
                <a:lnTo>
                  <a:pt x="309" y="256"/>
                </a:lnTo>
                <a:lnTo>
                  <a:pt x="311" y="257"/>
                </a:lnTo>
                <a:lnTo>
                  <a:pt x="311" y="257"/>
                </a:lnTo>
                <a:lnTo>
                  <a:pt x="311" y="251"/>
                </a:lnTo>
                <a:lnTo>
                  <a:pt x="311" y="250"/>
                </a:lnTo>
                <a:lnTo>
                  <a:pt x="309" y="248"/>
                </a:lnTo>
                <a:lnTo>
                  <a:pt x="309" y="248"/>
                </a:lnTo>
                <a:lnTo>
                  <a:pt x="308" y="250"/>
                </a:lnTo>
                <a:lnTo>
                  <a:pt x="308" y="251"/>
                </a:lnTo>
                <a:lnTo>
                  <a:pt x="308" y="254"/>
                </a:lnTo>
                <a:lnTo>
                  <a:pt x="306" y="256"/>
                </a:lnTo>
                <a:lnTo>
                  <a:pt x="306" y="256"/>
                </a:lnTo>
                <a:close/>
                <a:moveTo>
                  <a:pt x="377" y="250"/>
                </a:moveTo>
                <a:lnTo>
                  <a:pt x="377" y="250"/>
                </a:lnTo>
                <a:lnTo>
                  <a:pt x="375" y="250"/>
                </a:lnTo>
                <a:lnTo>
                  <a:pt x="375" y="248"/>
                </a:lnTo>
                <a:lnTo>
                  <a:pt x="373" y="248"/>
                </a:lnTo>
                <a:lnTo>
                  <a:pt x="372" y="248"/>
                </a:lnTo>
                <a:lnTo>
                  <a:pt x="372" y="248"/>
                </a:lnTo>
                <a:lnTo>
                  <a:pt x="372" y="250"/>
                </a:lnTo>
                <a:lnTo>
                  <a:pt x="373" y="251"/>
                </a:lnTo>
                <a:lnTo>
                  <a:pt x="375" y="251"/>
                </a:lnTo>
                <a:lnTo>
                  <a:pt x="377" y="250"/>
                </a:lnTo>
                <a:lnTo>
                  <a:pt x="377" y="250"/>
                </a:lnTo>
                <a:close/>
                <a:moveTo>
                  <a:pt x="299" y="251"/>
                </a:moveTo>
                <a:lnTo>
                  <a:pt x="299" y="251"/>
                </a:lnTo>
                <a:lnTo>
                  <a:pt x="300" y="253"/>
                </a:lnTo>
                <a:lnTo>
                  <a:pt x="302" y="256"/>
                </a:lnTo>
                <a:lnTo>
                  <a:pt x="302" y="256"/>
                </a:lnTo>
                <a:lnTo>
                  <a:pt x="302" y="253"/>
                </a:lnTo>
                <a:lnTo>
                  <a:pt x="302" y="248"/>
                </a:lnTo>
                <a:lnTo>
                  <a:pt x="302" y="248"/>
                </a:lnTo>
                <a:lnTo>
                  <a:pt x="300" y="250"/>
                </a:lnTo>
                <a:lnTo>
                  <a:pt x="299" y="250"/>
                </a:lnTo>
                <a:lnTo>
                  <a:pt x="299" y="251"/>
                </a:lnTo>
                <a:lnTo>
                  <a:pt x="299" y="251"/>
                </a:lnTo>
                <a:close/>
                <a:moveTo>
                  <a:pt x="341" y="253"/>
                </a:moveTo>
                <a:lnTo>
                  <a:pt x="341" y="253"/>
                </a:lnTo>
                <a:lnTo>
                  <a:pt x="341" y="253"/>
                </a:lnTo>
                <a:lnTo>
                  <a:pt x="341" y="251"/>
                </a:lnTo>
                <a:lnTo>
                  <a:pt x="340" y="248"/>
                </a:lnTo>
                <a:lnTo>
                  <a:pt x="340" y="248"/>
                </a:lnTo>
                <a:lnTo>
                  <a:pt x="340" y="251"/>
                </a:lnTo>
                <a:lnTo>
                  <a:pt x="340" y="253"/>
                </a:lnTo>
                <a:lnTo>
                  <a:pt x="341" y="253"/>
                </a:lnTo>
                <a:lnTo>
                  <a:pt x="341" y="253"/>
                </a:lnTo>
                <a:close/>
                <a:moveTo>
                  <a:pt x="601" y="256"/>
                </a:moveTo>
                <a:lnTo>
                  <a:pt x="601" y="256"/>
                </a:lnTo>
                <a:lnTo>
                  <a:pt x="601" y="254"/>
                </a:lnTo>
                <a:lnTo>
                  <a:pt x="601" y="253"/>
                </a:lnTo>
                <a:lnTo>
                  <a:pt x="601" y="248"/>
                </a:lnTo>
                <a:lnTo>
                  <a:pt x="601" y="248"/>
                </a:lnTo>
                <a:lnTo>
                  <a:pt x="596" y="248"/>
                </a:lnTo>
                <a:lnTo>
                  <a:pt x="596" y="248"/>
                </a:lnTo>
                <a:lnTo>
                  <a:pt x="598" y="253"/>
                </a:lnTo>
                <a:lnTo>
                  <a:pt x="598" y="256"/>
                </a:lnTo>
                <a:lnTo>
                  <a:pt x="601" y="256"/>
                </a:lnTo>
                <a:lnTo>
                  <a:pt x="601" y="256"/>
                </a:lnTo>
                <a:close/>
                <a:moveTo>
                  <a:pt x="117" y="250"/>
                </a:moveTo>
                <a:lnTo>
                  <a:pt x="117" y="250"/>
                </a:lnTo>
                <a:lnTo>
                  <a:pt x="117" y="254"/>
                </a:lnTo>
                <a:lnTo>
                  <a:pt x="119" y="257"/>
                </a:lnTo>
                <a:lnTo>
                  <a:pt x="119" y="257"/>
                </a:lnTo>
                <a:lnTo>
                  <a:pt x="123" y="257"/>
                </a:lnTo>
                <a:lnTo>
                  <a:pt x="126" y="256"/>
                </a:lnTo>
                <a:lnTo>
                  <a:pt x="126" y="256"/>
                </a:lnTo>
                <a:lnTo>
                  <a:pt x="123" y="251"/>
                </a:lnTo>
                <a:lnTo>
                  <a:pt x="120" y="250"/>
                </a:lnTo>
                <a:lnTo>
                  <a:pt x="117" y="250"/>
                </a:lnTo>
                <a:lnTo>
                  <a:pt x="117" y="250"/>
                </a:lnTo>
                <a:close/>
                <a:moveTo>
                  <a:pt x="210" y="254"/>
                </a:moveTo>
                <a:lnTo>
                  <a:pt x="210" y="254"/>
                </a:lnTo>
                <a:lnTo>
                  <a:pt x="213" y="254"/>
                </a:lnTo>
                <a:lnTo>
                  <a:pt x="213" y="254"/>
                </a:lnTo>
                <a:lnTo>
                  <a:pt x="213" y="251"/>
                </a:lnTo>
                <a:lnTo>
                  <a:pt x="213" y="250"/>
                </a:lnTo>
                <a:lnTo>
                  <a:pt x="213" y="250"/>
                </a:lnTo>
                <a:lnTo>
                  <a:pt x="213" y="250"/>
                </a:lnTo>
                <a:lnTo>
                  <a:pt x="212" y="251"/>
                </a:lnTo>
                <a:lnTo>
                  <a:pt x="212" y="251"/>
                </a:lnTo>
                <a:lnTo>
                  <a:pt x="210" y="253"/>
                </a:lnTo>
                <a:lnTo>
                  <a:pt x="210" y="254"/>
                </a:lnTo>
                <a:lnTo>
                  <a:pt x="210" y="254"/>
                </a:lnTo>
                <a:close/>
                <a:moveTo>
                  <a:pt x="65" y="257"/>
                </a:moveTo>
                <a:lnTo>
                  <a:pt x="65" y="257"/>
                </a:lnTo>
                <a:lnTo>
                  <a:pt x="67" y="256"/>
                </a:lnTo>
                <a:lnTo>
                  <a:pt x="69" y="254"/>
                </a:lnTo>
                <a:lnTo>
                  <a:pt x="70" y="250"/>
                </a:lnTo>
                <a:lnTo>
                  <a:pt x="70" y="250"/>
                </a:lnTo>
                <a:lnTo>
                  <a:pt x="65" y="250"/>
                </a:lnTo>
                <a:lnTo>
                  <a:pt x="65" y="250"/>
                </a:lnTo>
                <a:lnTo>
                  <a:pt x="65" y="254"/>
                </a:lnTo>
                <a:lnTo>
                  <a:pt x="65" y="257"/>
                </a:lnTo>
                <a:lnTo>
                  <a:pt x="65" y="257"/>
                </a:lnTo>
                <a:close/>
                <a:moveTo>
                  <a:pt x="175" y="254"/>
                </a:moveTo>
                <a:lnTo>
                  <a:pt x="175" y="254"/>
                </a:lnTo>
                <a:lnTo>
                  <a:pt x="177" y="254"/>
                </a:lnTo>
                <a:lnTo>
                  <a:pt x="177" y="253"/>
                </a:lnTo>
                <a:lnTo>
                  <a:pt x="177" y="251"/>
                </a:lnTo>
                <a:lnTo>
                  <a:pt x="175" y="250"/>
                </a:lnTo>
                <a:lnTo>
                  <a:pt x="175" y="250"/>
                </a:lnTo>
                <a:lnTo>
                  <a:pt x="175" y="253"/>
                </a:lnTo>
                <a:lnTo>
                  <a:pt x="175" y="254"/>
                </a:lnTo>
                <a:lnTo>
                  <a:pt x="175" y="254"/>
                </a:lnTo>
                <a:close/>
                <a:moveTo>
                  <a:pt x="564" y="256"/>
                </a:moveTo>
                <a:lnTo>
                  <a:pt x="564" y="256"/>
                </a:lnTo>
                <a:lnTo>
                  <a:pt x="569" y="256"/>
                </a:lnTo>
                <a:lnTo>
                  <a:pt x="569" y="256"/>
                </a:lnTo>
                <a:lnTo>
                  <a:pt x="569" y="253"/>
                </a:lnTo>
                <a:lnTo>
                  <a:pt x="569" y="251"/>
                </a:lnTo>
                <a:lnTo>
                  <a:pt x="569" y="251"/>
                </a:lnTo>
                <a:lnTo>
                  <a:pt x="567" y="250"/>
                </a:lnTo>
                <a:lnTo>
                  <a:pt x="563" y="250"/>
                </a:lnTo>
                <a:lnTo>
                  <a:pt x="563" y="250"/>
                </a:lnTo>
                <a:lnTo>
                  <a:pt x="564" y="253"/>
                </a:lnTo>
                <a:lnTo>
                  <a:pt x="564" y="253"/>
                </a:lnTo>
                <a:lnTo>
                  <a:pt x="564" y="256"/>
                </a:lnTo>
                <a:lnTo>
                  <a:pt x="564" y="256"/>
                </a:lnTo>
                <a:close/>
                <a:moveTo>
                  <a:pt x="651" y="256"/>
                </a:moveTo>
                <a:lnTo>
                  <a:pt x="651" y="256"/>
                </a:lnTo>
                <a:lnTo>
                  <a:pt x="651" y="254"/>
                </a:lnTo>
                <a:lnTo>
                  <a:pt x="649" y="253"/>
                </a:lnTo>
                <a:lnTo>
                  <a:pt x="649" y="251"/>
                </a:lnTo>
                <a:lnTo>
                  <a:pt x="648" y="250"/>
                </a:lnTo>
                <a:lnTo>
                  <a:pt x="648" y="250"/>
                </a:lnTo>
                <a:lnTo>
                  <a:pt x="649" y="254"/>
                </a:lnTo>
                <a:lnTo>
                  <a:pt x="649" y="256"/>
                </a:lnTo>
                <a:lnTo>
                  <a:pt x="651" y="256"/>
                </a:lnTo>
                <a:lnTo>
                  <a:pt x="651" y="256"/>
                </a:lnTo>
                <a:close/>
                <a:moveTo>
                  <a:pt x="280" y="253"/>
                </a:moveTo>
                <a:lnTo>
                  <a:pt x="280" y="253"/>
                </a:lnTo>
                <a:lnTo>
                  <a:pt x="287" y="254"/>
                </a:lnTo>
                <a:lnTo>
                  <a:pt x="293" y="254"/>
                </a:lnTo>
                <a:lnTo>
                  <a:pt x="293" y="254"/>
                </a:lnTo>
                <a:lnTo>
                  <a:pt x="293" y="251"/>
                </a:lnTo>
                <a:lnTo>
                  <a:pt x="293" y="251"/>
                </a:lnTo>
                <a:lnTo>
                  <a:pt x="285" y="251"/>
                </a:lnTo>
                <a:lnTo>
                  <a:pt x="280" y="253"/>
                </a:lnTo>
                <a:lnTo>
                  <a:pt x="280" y="253"/>
                </a:lnTo>
                <a:close/>
                <a:moveTo>
                  <a:pt x="607" y="253"/>
                </a:moveTo>
                <a:lnTo>
                  <a:pt x="607" y="253"/>
                </a:lnTo>
                <a:lnTo>
                  <a:pt x="607" y="254"/>
                </a:lnTo>
                <a:lnTo>
                  <a:pt x="610" y="256"/>
                </a:lnTo>
                <a:lnTo>
                  <a:pt x="613" y="256"/>
                </a:lnTo>
                <a:lnTo>
                  <a:pt x="614" y="254"/>
                </a:lnTo>
                <a:lnTo>
                  <a:pt x="614" y="254"/>
                </a:lnTo>
                <a:lnTo>
                  <a:pt x="613" y="254"/>
                </a:lnTo>
                <a:lnTo>
                  <a:pt x="613" y="253"/>
                </a:lnTo>
                <a:lnTo>
                  <a:pt x="613" y="253"/>
                </a:lnTo>
                <a:lnTo>
                  <a:pt x="610" y="251"/>
                </a:lnTo>
                <a:lnTo>
                  <a:pt x="607" y="253"/>
                </a:lnTo>
                <a:lnTo>
                  <a:pt x="607" y="253"/>
                </a:lnTo>
                <a:close/>
                <a:moveTo>
                  <a:pt x="709" y="253"/>
                </a:moveTo>
                <a:lnTo>
                  <a:pt x="709" y="253"/>
                </a:lnTo>
                <a:lnTo>
                  <a:pt x="710" y="257"/>
                </a:lnTo>
                <a:lnTo>
                  <a:pt x="712" y="259"/>
                </a:lnTo>
                <a:lnTo>
                  <a:pt x="713" y="260"/>
                </a:lnTo>
                <a:lnTo>
                  <a:pt x="713" y="260"/>
                </a:lnTo>
                <a:lnTo>
                  <a:pt x="713" y="251"/>
                </a:lnTo>
                <a:lnTo>
                  <a:pt x="713" y="251"/>
                </a:lnTo>
                <a:lnTo>
                  <a:pt x="709" y="253"/>
                </a:lnTo>
                <a:lnTo>
                  <a:pt x="709" y="253"/>
                </a:lnTo>
                <a:close/>
                <a:moveTo>
                  <a:pt x="546" y="256"/>
                </a:moveTo>
                <a:lnTo>
                  <a:pt x="546" y="256"/>
                </a:lnTo>
                <a:lnTo>
                  <a:pt x="549" y="256"/>
                </a:lnTo>
                <a:lnTo>
                  <a:pt x="549" y="256"/>
                </a:lnTo>
                <a:lnTo>
                  <a:pt x="549" y="253"/>
                </a:lnTo>
                <a:lnTo>
                  <a:pt x="546" y="253"/>
                </a:lnTo>
                <a:lnTo>
                  <a:pt x="546" y="253"/>
                </a:lnTo>
                <a:lnTo>
                  <a:pt x="546" y="256"/>
                </a:lnTo>
                <a:lnTo>
                  <a:pt x="546" y="256"/>
                </a:lnTo>
                <a:close/>
                <a:moveTo>
                  <a:pt x="578" y="254"/>
                </a:moveTo>
                <a:lnTo>
                  <a:pt x="578" y="254"/>
                </a:lnTo>
                <a:lnTo>
                  <a:pt x="572" y="253"/>
                </a:lnTo>
                <a:lnTo>
                  <a:pt x="572" y="253"/>
                </a:lnTo>
                <a:lnTo>
                  <a:pt x="573" y="256"/>
                </a:lnTo>
                <a:lnTo>
                  <a:pt x="573" y="256"/>
                </a:lnTo>
                <a:lnTo>
                  <a:pt x="578" y="254"/>
                </a:lnTo>
                <a:lnTo>
                  <a:pt x="578" y="254"/>
                </a:lnTo>
                <a:close/>
                <a:moveTo>
                  <a:pt x="248" y="257"/>
                </a:moveTo>
                <a:lnTo>
                  <a:pt x="248" y="257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4"/>
                </a:lnTo>
                <a:lnTo>
                  <a:pt x="248" y="254"/>
                </a:lnTo>
                <a:lnTo>
                  <a:pt x="248" y="254"/>
                </a:lnTo>
                <a:lnTo>
                  <a:pt x="247" y="256"/>
                </a:lnTo>
                <a:lnTo>
                  <a:pt x="247" y="257"/>
                </a:lnTo>
                <a:lnTo>
                  <a:pt x="248" y="257"/>
                </a:lnTo>
                <a:lnTo>
                  <a:pt x="248" y="257"/>
                </a:lnTo>
                <a:close/>
                <a:moveTo>
                  <a:pt x="270" y="257"/>
                </a:moveTo>
                <a:lnTo>
                  <a:pt x="270" y="257"/>
                </a:lnTo>
                <a:lnTo>
                  <a:pt x="268" y="256"/>
                </a:lnTo>
                <a:lnTo>
                  <a:pt x="267" y="254"/>
                </a:lnTo>
                <a:lnTo>
                  <a:pt x="262" y="256"/>
                </a:lnTo>
                <a:lnTo>
                  <a:pt x="262" y="256"/>
                </a:lnTo>
                <a:lnTo>
                  <a:pt x="265" y="257"/>
                </a:lnTo>
                <a:lnTo>
                  <a:pt x="270" y="257"/>
                </a:lnTo>
                <a:lnTo>
                  <a:pt x="270" y="257"/>
                </a:lnTo>
                <a:close/>
                <a:moveTo>
                  <a:pt x="146" y="257"/>
                </a:moveTo>
                <a:lnTo>
                  <a:pt x="146" y="257"/>
                </a:lnTo>
                <a:lnTo>
                  <a:pt x="149" y="257"/>
                </a:lnTo>
                <a:lnTo>
                  <a:pt x="151" y="257"/>
                </a:lnTo>
                <a:lnTo>
                  <a:pt x="151" y="257"/>
                </a:lnTo>
                <a:lnTo>
                  <a:pt x="151" y="256"/>
                </a:lnTo>
                <a:lnTo>
                  <a:pt x="149" y="256"/>
                </a:lnTo>
                <a:lnTo>
                  <a:pt x="146" y="257"/>
                </a:lnTo>
                <a:lnTo>
                  <a:pt x="146" y="257"/>
                </a:lnTo>
                <a:close/>
                <a:moveTo>
                  <a:pt x="738" y="263"/>
                </a:moveTo>
                <a:lnTo>
                  <a:pt x="738" y="263"/>
                </a:lnTo>
                <a:lnTo>
                  <a:pt x="738" y="259"/>
                </a:lnTo>
                <a:lnTo>
                  <a:pt x="736" y="257"/>
                </a:lnTo>
                <a:lnTo>
                  <a:pt x="735" y="257"/>
                </a:lnTo>
                <a:lnTo>
                  <a:pt x="735" y="257"/>
                </a:lnTo>
                <a:lnTo>
                  <a:pt x="736" y="260"/>
                </a:lnTo>
                <a:lnTo>
                  <a:pt x="738" y="263"/>
                </a:lnTo>
                <a:lnTo>
                  <a:pt x="738" y="263"/>
                </a:lnTo>
                <a:close/>
                <a:moveTo>
                  <a:pt x="90" y="260"/>
                </a:moveTo>
                <a:lnTo>
                  <a:pt x="90" y="260"/>
                </a:lnTo>
                <a:lnTo>
                  <a:pt x="90" y="260"/>
                </a:lnTo>
                <a:lnTo>
                  <a:pt x="88" y="260"/>
                </a:lnTo>
                <a:lnTo>
                  <a:pt x="87" y="263"/>
                </a:lnTo>
                <a:lnTo>
                  <a:pt x="85" y="273"/>
                </a:lnTo>
                <a:lnTo>
                  <a:pt x="85" y="273"/>
                </a:lnTo>
                <a:lnTo>
                  <a:pt x="87" y="277"/>
                </a:lnTo>
                <a:lnTo>
                  <a:pt x="88" y="283"/>
                </a:lnTo>
                <a:lnTo>
                  <a:pt x="91" y="291"/>
                </a:lnTo>
                <a:lnTo>
                  <a:pt x="91" y="291"/>
                </a:lnTo>
                <a:lnTo>
                  <a:pt x="94" y="288"/>
                </a:lnTo>
                <a:lnTo>
                  <a:pt x="96" y="283"/>
                </a:lnTo>
                <a:lnTo>
                  <a:pt x="98" y="279"/>
                </a:lnTo>
                <a:lnTo>
                  <a:pt x="96" y="274"/>
                </a:lnTo>
                <a:lnTo>
                  <a:pt x="94" y="265"/>
                </a:lnTo>
                <a:lnTo>
                  <a:pt x="90" y="257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0"/>
                </a:lnTo>
                <a:close/>
                <a:moveTo>
                  <a:pt x="759" y="277"/>
                </a:moveTo>
                <a:lnTo>
                  <a:pt x="759" y="277"/>
                </a:lnTo>
                <a:lnTo>
                  <a:pt x="761" y="280"/>
                </a:lnTo>
                <a:lnTo>
                  <a:pt x="762" y="283"/>
                </a:lnTo>
                <a:lnTo>
                  <a:pt x="765" y="285"/>
                </a:lnTo>
                <a:lnTo>
                  <a:pt x="768" y="288"/>
                </a:lnTo>
                <a:lnTo>
                  <a:pt x="768" y="288"/>
                </a:lnTo>
                <a:lnTo>
                  <a:pt x="768" y="280"/>
                </a:lnTo>
                <a:lnTo>
                  <a:pt x="768" y="271"/>
                </a:lnTo>
                <a:lnTo>
                  <a:pt x="767" y="263"/>
                </a:lnTo>
                <a:lnTo>
                  <a:pt x="765" y="260"/>
                </a:lnTo>
                <a:lnTo>
                  <a:pt x="764" y="257"/>
                </a:lnTo>
                <a:lnTo>
                  <a:pt x="764" y="257"/>
                </a:lnTo>
                <a:lnTo>
                  <a:pt x="761" y="268"/>
                </a:lnTo>
                <a:lnTo>
                  <a:pt x="759" y="277"/>
                </a:lnTo>
                <a:lnTo>
                  <a:pt x="759" y="277"/>
                </a:lnTo>
                <a:close/>
                <a:moveTo>
                  <a:pt x="99" y="265"/>
                </a:moveTo>
                <a:lnTo>
                  <a:pt x="99" y="265"/>
                </a:lnTo>
                <a:lnTo>
                  <a:pt x="101" y="265"/>
                </a:lnTo>
                <a:lnTo>
                  <a:pt x="101" y="263"/>
                </a:lnTo>
                <a:lnTo>
                  <a:pt x="101" y="259"/>
                </a:lnTo>
                <a:lnTo>
                  <a:pt x="101" y="259"/>
                </a:lnTo>
                <a:lnTo>
                  <a:pt x="99" y="259"/>
                </a:lnTo>
                <a:lnTo>
                  <a:pt x="98" y="257"/>
                </a:lnTo>
                <a:lnTo>
                  <a:pt x="98" y="257"/>
                </a:lnTo>
                <a:lnTo>
                  <a:pt x="98" y="262"/>
                </a:lnTo>
                <a:lnTo>
                  <a:pt x="99" y="265"/>
                </a:lnTo>
                <a:lnTo>
                  <a:pt x="99" y="265"/>
                </a:lnTo>
                <a:close/>
                <a:moveTo>
                  <a:pt x="180" y="263"/>
                </a:moveTo>
                <a:lnTo>
                  <a:pt x="180" y="263"/>
                </a:lnTo>
                <a:lnTo>
                  <a:pt x="177" y="276"/>
                </a:lnTo>
                <a:lnTo>
                  <a:pt x="177" y="276"/>
                </a:lnTo>
                <a:lnTo>
                  <a:pt x="183" y="279"/>
                </a:lnTo>
                <a:lnTo>
                  <a:pt x="189" y="283"/>
                </a:lnTo>
                <a:lnTo>
                  <a:pt x="189" y="283"/>
                </a:lnTo>
                <a:lnTo>
                  <a:pt x="197" y="282"/>
                </a:lnTo>
                <a:lnTo>
                  <a:pt x="197" y="282"/>
                </a:lnTo>
                <a:lnTo>
                  <a:pt x="192" y="259"/>
                </a:lnTo>
                <a:lnTo>
                  <a:pt x="192" y="259"/>
                </a:lnTo>
                <a:lnTo>
                  <a:pt x="187" y="260"/>
                </a:lnTo>
                <a:lnTo>
                  <a:pt x="184" y="260"/>
                </a:lnTo>
                <a:lnTo>
                  <a:pt x="180" y="263"/>
                </a:lnTo>
                <a:lnTo>
                  <a:pt x="180" y="263"/>
                </a:lnTo>
                <a:close/>
                <a:moveTo>
                  <a:pt x="547" y="260"/>
                </a:moveTo>
                <a:lnTo>
                  <a:pt x="547" y="260"/>
                </a:lnTo>
                <a:lnTo>
                  <a:pt x="547" y="262"/>
                </a:lnTo>
                <a:lnTo>
                  <a:pt x="549" y="262"/>
                </a:lnTo>
                <a:lnTo>
                  <a:pt x="552" y="260"/>
                </a:lnTo>
                <a:lnTo>
                  <a:pt x="552" y="260"/>
                </a:lnTo>
                <a:lnTo>
                  <a:pt x="552" y="259"/>
                </a:lnTo>
                <a:lnTo>
                  <a:pt x="552" y="259"/>
                </a:lnTo>
                <a:lnTo>
                  <a:pt x="549" y="260"/>
                </a:lnTo>
                <a:lnTo>
                  <a:pt x="547" y="260"/>
                </a:lnTo>
                <a:lnTo>
                  <a:pt x="547" y="260"/>
                </a:lnTo>
                <a:close/>
                <a:moveTo>
                  <a:pt x="691" y="265"/>
                </a:moveTo>
                <a:lnTo>
                  <a:pt x="691" y="265"/>
                </a:lnTo>
                <a:lnTo>
                  <a:pt x="692" y="266"/>
                </a:lnTo>
                <a:lnTo>
                  <a:pt x="692" y="268"/>
                </a:lnTo>
                <a:lnTo>
                  <a:pt x="692" y="271"/>
                </a:lnTo>
                <a:lnTo>
                  <a:pt x="692" y="273"/>
                </a:lnTo>
                <a:lnTo>
                  <a:pt x="692" y="273"/>
                </a:lnTo>
                <a:lnTo>
                  <a:pt x="695" y="270"/>
                </a:lnTo>
                <a:lnTo>
                  <a:pt x="697" y="266"/>
                </a:lnTo>
                <a:lnTo>
                  <a:pt x="700" y="259"/>
                </a:lnTo>
                <a:lnTo>
                  <a:pt x="700" y="259"/>
                </a:lnTo>
                <a:lnTo>
                  <a:pt x="698" y="262"/>
                </a:lnTo>
                <a:lnTo>
                  <a:pt x="695" y="262"/>
                </a:lnTo>
                <a:lnTo>
                  <a:pt x="694" y="263"/>
                </a:lnTo>
                <a:lnTo>
                  <a:pt x="691" y="265"/>
                </a:lnTo>
                <a:lnTo>
                  <a:pt x="691" y="265"/>
                </a:lnTo>
                <a:close/>
                <a:moveTo>
                  <a:pt x="197" y="260"/>
                </a:moveTo>
                <a:lnTo>
                  <a:pt x="197" y="260"/>
                </a:lnTo>
                <a:lnTo>
                  <a:pt x="198" y="265"/>
                </a:lnTo>
                <a:lnTo>
                  <a:pt x="198" y="270"/>
                </a:lnTo>
                <a:lnTo>
                  <a:pt x="201" y="279"/>
                </a:lnTo>
                <a:lnTo>
                  <a:pt x="201" y="279"/>
                </a:lnTo>
                <a:lnTo>
                  <a:pt x="203" y="279"/>
                </a:lnTo>
                <a:lnTo>
                  <a:pt x="206" y="277"/>
                </a:lnTo>
                <a:lnTo>
                  <a:pt x="206" y="277"/>
                </a:lnTo>
                <a:lnTo>
                  <a:pt x="206" y="271"/>
                </a:lnTo>
                <a:lnTo>
                  <a:pt x="206" y="263"/>
                </a:lnTo>
                <a:lnTo>
                  <a:pt x="206" y="263"/>
                </a:lnTo>
                <a:lnTo>
                  <a:pt x="203" y="260"/>
                </a:lnTo>
                <a:lnTo>
                  <a:pt x="200" y="260"/>
                </a:lnTo>
                <a:lnTo>
                  <a:pt x="197" y="260"/>
                </a:lnTo>
                <a:lnTo>
                  <a:pt x="197" y="260"/>
                </a:lnTo>
                <a:close/>
                <a:moveTo>
                  <a:pt x="479" y="262"/>
                </a:moveTo>
                <a:lnTo>
                  <a:pt x="479" y="262"/>
                </a:lnTo>
                <a:lnTo>
                  <a:pt x="482" y="263"/>
                </a:lnTo>
                <a:lnTo>
                  <a:pt x="483" y="265"/>
                </a:lnTo>
                <a:lnTo>
                  <a:pt x="491" y="265"/>
                </a:lnTo>
                <a:lnTo>
                  <a:pt x="491" y="265"/>
                </a:lnTo>
                <a:lnTo>
                  <a:pt x="491" y="262"/>
                </a:lnTo>
                <a:lnTo>
                  <a:pt x="491" y="260"/>
                </a:lnTo>
                <a:lnTo>
                  <a:pt x="491" y="260"/>
                </a:lnTo>
                <a:lnTo>
                  <a:pt x="483" y="260"/>
                </a:lnTo>
                <a:lnTo>
                  <a:pt x="479" y="262"/>
                </a:lnTo>
                <a:lnTo>
                  <a:pt x="479" y="262"/>
                </a:lnTo>
                <a:close/>
                <a:moveTo>
                  <a:pt x="499" y="265"/>
                </a:moveTo>
                <a:lnTo>
                  <a:pt x="499" y="265"/>
                </a:lnTo>
                <a:lnTo>
                  <a:pt x="502" y="265"/>
                </a:lnTo>
                <a:lnTo>
                  <a:pt x="505" y="265"/>
                </a:lnTo>
                <a:lnTo>
                  <a:pt x="505" y="265"/>
                </a:lnTo>
                <a:lnTo>
                  <a:pt x="505" y="262"/>
                </a:lnTo>
                <a:lnTo>
                  <a:pt x="503" y="260"/>
                </a:lnTo>
                <a:lnTo>
                  <a:pt x="499" y="260"/>
                </a:lnTo>
                <a:lnTo>
                  <a:pt x="499" y="260"/>
                </a:lnTo>
                <a:lnTo>
                  <a:pt x="499" y="262"/>
                </a:lnTo>
                <a:lnTo>
                  <a:pt x="499" y="265"/>
                </a:lnTo>
                <a:lnTo>
                  <a:pt x="499" y="265"/>
                </a:lnTo>
                <a:close/>
                <a:moveTo>
                  <a:pt x="163" y="266"/>
                </a:moveTo>
                <a:lnTo>
                  <a:pt x="163" y="266"/>
                </a:lnTo>
                <a:lnTo>
                  <a:pt x="166" y="263"/>
                </a:lnTo>
                <a:lnTo>
                  <a:pt x="168" y="262"/>
                </a:lnTo>
                <a:lnTo>
                  <a:pt x="166" y="260"/>
                </a:lnTo>
                <a:lnTo>
                  <a:pt x="166" y="260"/>
                </a:lnTo>
                <a:lnTo>
                  <a:pt x="163" y="263"/>
                </a:lnTo>
                <a:lnTo>
                  <a:pt x="163" y="265"/>
                </a:lnTo>
                <a:lnTo>
                  <a:pt x="163" y="266"/>
                </a:lnTo>
                <a:lnTo>
                  <a:pt x="163" y="266"/>
                </a:lnTo>
                <a:close/>
                <a:moveTo>
                  <a:pt x="572" y="262"/>
                </a:moveTo>
                <a:lnTo>
                  <a:pt x="572" y="262"/>
                </a:lnTo>
                <a:lnTo>
                  <a:pt x="575" y="262"/>
                </a:lnTo>
                <a:lnTo>
                  <a:pt x="576" y="262"/>
                </a:lnTo>
                <a:lnTo>
                  <a:pt x="579" y="263"/>
                </a:lnTo>
                <a:lnTo>
                  <a:pt x="581" y="262"/>
                </a:lnTo>
                <a:lnTo>
                  <a:pt x="581" y="262"/>
                </a:lnTo>
                <a:lnTo>
                  <a:pt x="575" y="260"/>
                </a:lnTo>
                <a:lnTo>
                  <a:pt x="573" y="260"/>
                </a:lnTo>
                <a:lnTo>
                  <a:pt x="572" y="262"/>
                </a:lnTo>
                <a:lnTo>
                  <a:pt x="572" y="262"/>
                </a:lnTo>
                <a:close/>
                <a:moveTo>
                  <a:pt x="608" y="262"/>
                </a:moveTo>
                <a:lnTo>
                  <a:pt x="608" y="262"/>
                </a:lnTo>
                <a:lnTo>
                  <a:pt x="611" y="262"/>
                </a:lnTo>
                <a:lnTo>
                  <a:pt x="613" y="262"/>
                </a:lnTo>
                <a:lnTo>
                  <a:pt x="613" y="260"/>
                </a:lnTo>
                <a:lnTo>
                  <a:pt x="613" y="260"/>
                </a:lnTo>
                <a:lnTo>
                  <a:pt x="610" y="260"/>
                </a:lnTo>
                <a:lnTo>
                  <a:pt x="608" y="260"/>
                </a:lnTo>
                <a:lnTo>
                  <a:pt x="608" y="262"/>
                </a:lnTo>
                <a:lnTo>
                  <a:pt x="608" y="262"/>
                </a:lnTo>
                <a:close/>
                <a:moveTo>
                  <a:pt x="649" y="260"/>
                </a:moveTo>
                <a:lnTo>
                  <a:pt x="649" y="260"/>
                </a:lnTo>
                <a:lnTo>
                  <a:pt x="648" y="271"/>
                </a:lnTo>
                <a:lnTo>
                  <a:pt x="649" y="283"/>
                </a:lnTo>
                <a:lnTo>
                  <a:pt x="653" y="295"/>
                </a:lnTo>
                <a:lnTo>
                  <a:pt x="657" y="306"/>
                </a:lnTo>
                <a:lnTo>
                  <a:pt x="657" y="306"/>
                </a:lnTo>
                <a:lnTo>
                  <a:pt x="659" y="294"/>
                </a:lnTo>
                <a:lnTo>
                  <a:pt x="659" y="283"/>
                </a:lnTo>
                <a:lnTo>
                  <a:pt x="657" y="271"/>
                </a:lnTo>
                <a:lnTo>
                  <a:pt x="654" y="260"/>
                </a:lnTo>
                <a:lnTo>
                  <a:pt x="654" y="260"/>
                </a:lnTo>
                <a:lnTo>
                  <a:pt x="649" y="260"/>
                </a:lnTo>
                <a:lnTo>
                  <a:pt x="649" y="260"/>
                </a:lnTo>
                <a:close/>
                <a:moveTo>
                  <a:pt x="146" y="263"/>
                </a:moveTo>
                <a:lnTo>
                  <a:pt x="146" y="263"/>
                </a:lnTo>
                <a:lnTo>
                  <a:pt x="151" y="271"/>
                </a:lnTo>
                <a:lnTo>
                  <a:pt x="151" y="271"/>
                </a:lnTo>
                <a:lnTo>
                  <a:pt x="155" y="268"/>
                </a:lnTo>
                <a:lnTo>
                  <a:pt x="157" y="262"/>
                </a:lnTo>
                <a:lnTo>
                  <a:pt x="157" y="262"/>
                </a:lnTo>
                <a:lnTo>
                  <a:pt x="151" y="262"/>
                </a:lnTo>
                <a:lnTo>
                  <a:pt x="146" y="263"/>
                </a:lnTo>
                <a:lnTo>
                  <a:pt x="146" y="263"/>
                </a:lnTo>
                <a:close/>
                <a:moveTo>
                  <a:pt x="334" y="266"/>
                </a:moveTo>
                <a:lnTo>
                  <a:pt x="334" y="266"/>
                </a:lnTo>
                <a:lnTo>
                  <a:pt x="334" y="262"/>
                </a:lnTo>
                <a:lnTo>
                  <a:pt x="334" y="262"/>
                </a:lnTo>
                <a:lnTo>
                  <a:pt x="328" y="262"/>
                </a:lnTo>
                <a:lnTo>
                  <a:pt x="323" y="262"/>
                </a:lnTo>
                <a:lnTo>
                  <a:pt x="323" y="262"/>
                </a:lnTo>
                <a:lnTo>
                  <a:pt x="326" y="265"/>
                </a:lnTo>
                <a:lnTo>
                  <a:pt x="334" y="266"/>
                </a:lnTo>
                <a:lnTo>
                  <a:pt x="334" y="266"/>
                </a:lnTo>
                <a:close/>
                <a:moveTo>
                  <a:pt x="343" y="263"/>
                </a:moveTo>
                <a:lnTo>
                  <a:pt x="343" y="263"/>
                </a:lnTo>
                <a:lnTo>
                  <a:pt x="346" y="265"/>
                </a:lnTo>
                <a:lnTo>
                  <a:pt x="346" y="266"/>
                </a:lnTo>
                <a:lnTo>
                  <a:pt x="349" y="266"/>
                </a:lnTo>
                <a:lnTo>
                  <a:pt x="349" y="266"/>
                </a:lnTo>
                <a:lnTo>
                  <a:pt x="348" y="263"/>
                </a:lnTo>
                <a:lnTo>
                  <a:pt x="346" y="262"/>
                </a:lnTo>
                <a:lnTo>
                  <a:pt x="345" y="262"/>
                </a:lnTo>
                <a:lnTo>
                  <a:pt x="343" y="263"/>
                </a:lnTo>
                <a:lnTo>
                  <a:pt x="343" y="263"/>
                </a:lnTo>
                <a:close/>
                <a:moveTo>
                  <a:pt x="517" y="262"/>
                </a:moveTo>
                <a:lnTo>
                  <a:pt x="517" y="262"/>
                </a:lnTo>
                <a:lnTo>
                  <a:pt x="517" y="262"/>
                </a:lnTo>
                <a:lnTo>
                  <a:pt x="514" y="262"/>
                </a:lnTo>
                <a:lnTo>
                  <a:pt x="511" y="262"/>
                </a:lnTo>
                <a:lnTo>
                  <a:pt x="511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5"/>
                </a:lnTo>
                <a:lnTo>
                  <a:pt x="515" y="265"/>
                </a:lnTo>
                <a:lnTo>
                  <a:pt x="517" y="263"/>
                </a:lnTo>
                <a:lnTo>
                  <a:pt x="517" y="262"/>
                </a:lnTo>
                <a:lnTo>
                  <a:pt x="517" y="262"/>
                </a:lnTo>
                <a:close/>
                <a:moveTo>
                  <a:pt x="128" y="270"/>
                </a:moveTo>
                <a:lnTo>
                  <a:pt x="128" y="270"/>
                </a:lnTo>
                <a:lnTo>
                  <a:pt x="126" y="265"/>
                </a:lnTo>
                <a:lnTo>
                  <a:pt x="126" y="263"/>
                </a:lnTo>
                <a:lnTo>
                  <a:pt x="125" y="262"/>
                </a:lnTo>
                <a:lnTo>
                  <a:pt x="125" y="262"/>
                </a:lnTo>
                <a:lnTo>
                  <a:pt x="125" y="266"/>
                </a:lnTo>
                <a:lnTo>
                  <a:pt x="128" y="270"/>
                </a:lnTo>
                <a:lnTo>
                  <a:pt x="128" y="270"/>
                </a:lnTo>
                <a:close/>
                <a:moveTo>
                  <a:pt x="386" y="263"/>
                </a:moveTo>
                <a:lnTo>
                  <a:pt x="386" y="263"/>
                </a:lnTo>
                <a:lnTo>
                  <a:pt x="386" y="263"/>
                </a:lnTo>
                <a:lnTo>
                  <a:pt x="387" y="265"/>
                </a:lnTo>
                <a:lnTo>
                  <a:pt x="389" y="265"/>
                </a:lnTo>
                <a:lnTo>
                  <a:pt x="389" y="265"/>
                </a:lnTo>
                <a:lnTo>
                  <a:pt x="389" y="263"/>
                </a:lnTo>
                <a:lnTo>
                  <a:pt x="387" y="262"/>
                </a:lnTo>
                <a:lnTo>
                  <a:pt x="386" y="263"/>
                </a:lnTo>
                <a:lnTo>
                  <a:pt x="386" y="263"/>
                </a:lnTo>
                <a:close/>
                <a:moveTo>
                  <a:pt x="662" y="268"/>
                </a:moveTo>
                <a:lnTo>
                  <a:pt x="662" y="268"/>
                </a:lnTo>
                <a:lnTo>
                  <a:pt x="662" y="266"/>
                </a:lnTo>
                <a:lnTo>
                  <a:pt x="662" y="265"/>
                </a:lnTo>
                <a:lnTo>
                  <a:pt x="660" y="262"/>
                </a:lnTo>
                <a:lnTo>
                  <a:pt x="660" y="263"/>
                </a:lnTo>
                <a:lnTo>
                  <a:pt x="660" y="263"/>
                </a:lnTo>
                <a:lnTo>
                  <a:pt x="660" y="265"/>
                </a:lnTo>
                <a:lnTo>
                  <a:pt x="660" y="266"/>
                </a:lnTo>
                <a:lnTo>
                  <a:pt x="662" y="268"/>
                </a:lnTo>
                <a:lnTo>
                  <a:pt x="662" y="268"/>
                </a:lnTo>
                <a:lnTo>
                  <a:pt x="662" y="268"/>
                </a:lnTo>
                <a:close/>
                <a:moveTo>
                  <a:pt x="143" y="277"/>
                </a:moveTo>
                <a:lnTo>
                  <a:pt x="143" y="277"/>
                </a:lnTo>
                <a:lnTo>
                  <a:pt x="145" y="273"/>
                </a:lnTo>
                <a:lnTo>
                  <a:pt x="143" y="270"/>
                </a:lnTo>
                <a:lnTo>
                  <a:pt x="140" y="265"/>
                </a:lnTo>
                <a:lnTo>
                  <a:pt x="137" y="263"/>
                </a:lnTo>
                <a:lnTo>
                  <a:pt x="137" y="263"/>
                </a:lnTo>
                <a:lnTo>
                  <a:pt x="140" y="271"/>
                </a:lnTo>
                <a:lnTo>
                  <a:pt x="143" y="277"/>
                </a:lnTo>
                <a:lnTo>
                  <a:pt x="143" y="277"/>
                </a:lnTo>
                <a:close/>
                <a:moveTo>
                  <a:pt x="76" y="297"/>
                </a:moveTo>
                <a:lnTo>
                  <a:pt x="76" y="297"/>
                </a:lnTo>
                <a:lnTo>
                  <a:pt x="78" y="289"/>
                </a:lnTo>
                <a:lnTo>
                  <a:pt x="78" y="280"/>
                </a:lnTo>
                <a:lnTo>
                  <a:pt x="78" y="280"/>
                </a:lnTo>
                <a:lnTo>
                  <a:pt x="78" y="280"/>
                </a:lnTo>
                <a:lnTo>
                  <a:pt x="76" y="282"/>
                </a:lnTo>
                <a:lnTo>
                  <a:pt x="76" y="282"/>
                </a:lnTo>
                <a:lnTo>
                  <a:pt x="75" y="282"/>
                </a:lnTo>
                <a:lnTo>
                  <a:pt x="75" y="282"/>
                </a:lnTo>
                <a:lnTo>
                  <a:pt x="78" y="273"/>
                </a:lnTo>
                <a:lnTo>
                  <a:pt x="78" y="268"/>
                </a:lnTo>
                <a:lnTo>
                  <a:pt x="75" y="263"/>
                </a:lnTo>
                <a:lnTo>
                  <a:pt x="75" y="263"/>
                </a:lnTo>
                <a:lnTo>
                  <a:pt x="73" y="273"/>
                </a:lnTo>
                <a:lnTo>
                  <a:pt x="72" y="282"/>
                </a:lnTo>
                <a:lnTo>
                  <a:pt x="72" y="289"/>
                </a:lnTo>
                <a:lnTo>
                  <a:pt x="73" y="294"/>
                </a:lnTo>
                <a:lnTo>
                  <a:pt x="76" y="297"/>
                </a:lnTo>
                <a:lnTo>
                  <a:pt x="76" y="297"/>
                </a:lnTo>
                <a:close/>
                <a:moveTo>
                  <a:pt x="215" y="273"/>
                </a:moveTo>
                <a:lnTo>
                  <a:pt x="215" y="273"/>
                </a:lnTo>
                <a:lnTo>
                  <a:pt x="219" y="270"/>
                </a:lnTo>
                <a:lnTo>
                  <a:pt x="224" y="266"/>
                </a:lnTo>
                <a:lnTo>
                  <a:pt x="224" y="266"/>
                </a:lnTo>
                <a:lnTo>
                  <a:pt x="218" y="265"/>
                </a:lnTo>
                <a:lnTo>
                  <a:pt x="216" y="265"/>
                </a:lnTo>
                <a:lnTo>
                  <a:pt x="213" y="266"/>
                </a:lnTo>
                <a:lnTo>
                  <a:pt x="213" y="266"/>
                </a:lnTo>
                <a:lnTo>
                  <a:pt x="215" y="273"/>
                </a:lnTo>
                <a:lnTo>
                  <a:pt x="215" y="273"/>
                </a:lnTo>
                <a:close/>
                <a:moveTo>
                  <a:pt x="171" y="271"/>
                </a:moveTo>
                <a:lnTo>
                  <a:pt x="171" y="271"/>
                </a:lnTo>
                <a:lnTo>
                  <a:pt x="172" y="271"/>
                </a:lnTo>
                <a:lnTo>
                  <a:pt x="174" y="270"/>
                </a:lnTo>
                <a:lnTo>
                  <a:pt x="174" y="266"/>
                </a:lnTo>
                <a:lnTo>
                  <a:pt x="174" y="266"/>
                </a:lnTo>
                <a:lnTo>
                  <a:pt x="172" y="266"/>
                </a:lnTo>
                <a:lnTo>
                  <a:pt x="171" y="268"/>
                </a:lnTo>
                <a:lnTo>
                  <a:pt x="171" y="270"/>
                </a:lnTo>
                <a:lnTo>
                  <a:pt x="171" y="271"/>
                </a:lnTo>
                <a:lnTo>
                  <a:pt x="171" y="271"/>
                </a:lnTo>
                <a:close/>
                <a:moveTo>
                  <a:pt x="264" y="266"/>
                </a:moveTo>
                <a:lnTo>
                  <a:pt x="264" y="266"/>
                </a:lnTo>
                <a:lnTo>
                  <a:pt x="267" y="274"/>
                </a:lnTo>
                <a:lnTo>
                  <a:pt x="268" y="277"/>
                </a:lnTo>
                <a:lnTo>
                  <a:pt x="273" y="279"/>
                </a:lnTo>
                <a:lnTo>
                  <a:pt x="273" y="279"/>
                </a:lnTo>
                <a:lnTo>
                  <a:pt x="273" y="274"/>
                </a:lnTo>
                <a:lnTo>
                  <a:pt x="270" y="270"/>
                </a:lnTo>
                <a:lnTo>
                  <a:pt x="267" y="268"/>
                </a:lnTo>
                <a:lnTo>
                  <a:pt x="264" y="266"/>
                </a:lnTo>
                <a:lnTo>
                  <a:pt x="264" y="266"/>
                </a:lnTo>
                <a:close/>
                <a:moveTo>
                  <a:pt x="572" y="268"/>
                </a:moveTo>
                <a:lnTo>
                  <a:pt x="572" y="268"/>
                </a:lnTo>
                <a:lnTo>
                  <a:pt x="573" y="270"/>
                </a:lnTo>
                <a:lnTo>
                  <a:pt x="573" y="270"/>
                </a:lnTo>
                <a:lnTo>
                  <a:pt x="573" y="270"/>
                </a:lnTo>
                <a:lnTo>
                  <a:pt x="572" y="270"/>
                </a:lnTo>
                <a:lnTo>
                  <a:pt x="572" y="270"/>
                </a:lnTo>
                <a:lnTo>
                  <a:pt x="570" y="276"/>
                </a:lnTo>
                <a:lnTo>
                  <a:pt x="572" y="280"/>
                </a:lnTo>
                <a:lnTo>
                  <a:pt x="572" y="280"/>
                </a:lnTo>
                <a:lnTo>
                  <a:pt x="578" y="280"/>
                </a:lnTo>
                <a:lnTo>
                  <a:pt x="578" y="280"/>
                </a:lnTo>
                <a:lnTo>
                  <a:pt x="579" y="276"/>
                </a:lnTo>
                <a:lnTo>
                  <a:pt x="578" y="271"/>
                </a:lnTo>
                <a:lnTo>
                  <a:pt x="575" y="268"/>
                </a:lnTo>
                <a:lnTo>
                  <a:pt x="572" y="268"/>
                </a:lnTo>
                <a:lnTo>
                  <a:pt x="572" y="268"/>
                </a:lnTo>
                <a:close/>
                <a:moveTo>
                  <a:pt x="280" y="270"/>
                </a:moveTo>
                <a:lnTo>
                  <a:pt x="280" y="270"/>
                </a:lnTo>
                <a:lnTo>
                  <a:pt x="282" y="274"/>
                </a:lnTo>
                <a:lnTo>
                  <a:pt x="284" y="276"/>
                </a:lnTo>
                <a:lnTo>
                  <a:pt x="284" y="276"/>
                </a:lnTo>
                <a:lnTo>
                  <a:pt x="285" y="276"/>
                </a:lnTo>
                <a:lnTo>
                  <a:pt x="287" y="274"/>
                </a:lnTo>
                <a:lnTo>
                  <a:pt x="288" y="268"/>
                </a:lnTo>
                <a:lnTo>
                  <a:pt x="288" y="268"/>
                </a:lnTo>
                <a:lnTo>
                  <a:pt x="287" y="268"/>
                </a:lnTo>
                <a:lnTo>
                  <a:pt x="285" y="268"/>
                </a:lnTo>
                <a:lnTo>
                  <a:pt x="284" y="270"/>
                </a:lnTo>
                <a:lnTo>
                  <a:pt x="280" y="270"/>
                </a:lnTo>
                <a:lnTo>
                  <a:pt x="280" y="270"/>
                </a:lnTo>
                <a:close/>
                <a:moveTo>
                  <a:pt x="499" y="270"/>
                </a:moveTo>
                <a:lnTo>
                  <a:pt x="499" y="270"/>
                </a:lnTo>
                <a:lnTo>
                  <a:pt x="502" y="273"/>
                </a:lnTo>
                <a:lnTo>
                  <a:pt x="508" y="276"/>
                </a:lnTo>
                <a:lnTo>
                  <a:pt x="508" y="276"/>
                </a:lnTo>
                <a:lnTo>
                  <a:pt x="506" y="268"/>
                </a:lnTo>
                <a:lnTo>
                  <a:pt x="506" y="268"/>
                </a:lnTo>
                <a:lnTo>
                  <a:pt x="502" y="268"/>
                </a:lnTo>
                <a:lnTo>
                  <a:pt x="499" y="270"/>
                </a:lnTo>
                <a:lnTo>
                  <a:pt x="499" y="270"/>
                </a:lnTo>
                <a:close/>
                <a:moveTo>
                  <a:pt x="552" y="282"/>
                </a:moveTo>
                <a:lnTo>
                  <a:pt x="552" y="282"/>
                </a:lnTo>
                <a:lnTo>
                  <a:pt x="552" y="280"/>
                </a:lnTo>
                <a:lnTo>
                  <a:pt x="552" y="276"/>
                </a:lnTo>
                <a:lnTo>
                  <a:pt x="552" y="268"/>
                </a:lnTo>
                <a:lnTo>
                  <a:pt x="552" y="268"/>
                </a:lnTo>
                <a:lnTo>
                  <a:pt x="546" y="268"/>
                </a:lnTo>
                <a:lnTo>
                  <a:pt x="546" y="268"/>
                </a:lnTo>
                <a:lnTo>
                  <a:pt x="547" y="276"/>
                </a:lnTo>
                <a:lnTo>
                  <a:pt x="549" y="279"/>
                </a:lnTo>
                <a:lnTo>
                  <a:pt x="552" y="282"/>
                </a:lnTo>
                <a:lnTo>
                  <a:pt x="552" y="282"/>
                </a:lnTo>
                <a:close/>
                <a:moveTo>
                  <a:pt x="611" y="276"/>
                </a:moveTo>
                <a:lnTo>
                  <a:pt x="611" y="276"/>
                </a:lnTo>
                <a:lnTo>
                  <a:pt x="611" y="274"/>
                </a:lnTo>
                <a:lnTo>
                  <a:pt x="611" y="271"/>
                </a:lnTo>
                <a:lnTo>
                  <a:pt x="611" y="270"/>
                </a:lnTo>
                <a:lnTo>
                  <a:pt x="611" y="268"/>
                </a:lnTo>
                <a:lnTo>
                  <a:pt x="611" y="268"/>
                </a:lnTo>
                <a:lnTo>
                  <a:pt x="608" y="268"/>
                </a:lnTo>
                <a:lnTo>
                  <a:pt x="608" y="268"/>
                </a:lnTo>
                <a:lnTo>
                  <a:pt x="608" y="273"/>
                </a:lnTo>
                <a:lnTo>
                  <a:pt x="608" y="276"/>
                </a:lnTo>
                <a:lnTo>
                  <a:pt x="611" y="276"/>
                </a:lnTo>
                <a:lnTo>
                  <a:pt x="611" y="276"/>
                </a:lnTo>
                <a:close/>
                <a:moveTo>
                  <a:pt x="104" y="279"/>
                </a:moveTo>
                <a:lnTo>
                  <a:pt x="104" y="279"/>
                </a:lnTo>
                <a:lnTo>
                  <a:pt x="108" y="276"/>
                </a:lnTo>
                <a:lnTo>
                  <a:pt x="110" y="271"/>
                </a:lnTo>
                <a:lnTo>
                  <a:pt x="110" y="271"/>
                </a:lnTo>
                <a:lnTo>
                  <a:pt x="108" y="268"/>
                </a:lnTo>
                <a:lnTo>
                  <a:pt x="108" y="268"/>
                </a:lnTo>
                <a:lnTo>
                  <a:pt x="104" y="279"/>
                </a:lnTo>
                <a:lnTo>
                  <a:pt x="104" y="279"/>
                </a:lnTo>
                <a:close/>
                <a:moveTo>
                  <a:pt x="540" y="274"/>
                </a:moveTo>
                <a:lnTo>
                  <a:pt x="540" y="274"/>
                </a:lnTo>
                <a:lnTo>
                  <a:pt x="541" y="271"/>
                </a:lnTo>
                <a:lnTo>
                  <a:pt x="540" y="270"/>
                </a:lnTo>
                <a:lnTo>
                  <a:pt x="538" y="268"/>
                </a:lnTo>
                <a:lnTo>
                  <a:pt x="538" y="268"/>
                </a:lnTo>
                <a:lnTo>
                  <a:pt x="538" y="271"/>
                </a:lnTo>
                <a:lnTo>
                  <a:pt x="540" y="274"/>
                </a:lnTo>
                <a:lnTo>
                  <a:pt x="540" y="274"/>
                </a:lnTo>
                <a:close/>
                <a:moveTo>
                  <a:pt x="712" y="274"/>
                </a:moveTo>
                <a:lnTo>
                  <a:pt x="712" y="274"/>
                </a:lnTo>
                <a:lnTo>
                  <a:pt x="712" y="271"/>
                </a:lnTo>
                <a:lnTo>
                  <a:pt x="709" y="270"/>
                </a:lnTo>
                <a:lnTo>
                  <a:pt x="709" y="270"/>
                </a:lnTo>
                <a:lnTo>
                  <a:pt x="710" y="273"/>
                </a:lnTo>
                <a:lnTo>
                  <a:pt x="710" y="274"/>
                </a:lnTo>
                <a:lnTo>
                  <a:pt x="712" y="274"/>
                </a:lnTo>
                <a:lnTo>
                  <a:pt x="712" y="274"/>
                </a:lnTo>
                <a:close/>
                <a:moveTo>
                  <a:pt x="58" y="289"/>
                </a:moveTo>
                <a:lnTo>
                  <a:pt x="58" y="289"/>
                </a:lnTo>
                <a:lnTo>
                  <a:pt x="58" y="286"/>
                </a:lnTo>
                <a:lnTo>
                  <a:pt x="58" y="283"/>
                </a:lnTo>
                <a:lnTo>
                  <a:pt x="61" y="279"/>
                </a:lnTo>
                <a:lnTo>
                  <a:pt x="61" y="279"/>
                </a:lnTo>
                <a:lnTo>
                  <a:pt x="58" y="273"/>
                </a:lnTo>
                <a:lnTo>
                  <a:pt x="55" y="271"/>
                </a:lnTo>
                <a:lnTo>
                  <a:pt x="52" y="270"/>
                </a:lnTo>
                <a:lnTo>
                  <a:pt x="52" y="270"/>
                </a:lnTo>
                <a:lnTo>
                  <a:pt x="50" y="276"/>
                </a:lnTo>
                <a:lnTo>
                  <a:pt x="50" y="280"/>
                </a:lnTo>
                <a:lnTo>
                  <a:pt x="53" y="286"/>
                </a:lnTo>
                <a:lnTo>
                  <a:pt x="58" y="289"/>
                </a:lnTo>
                <a:lnTo>
                  <a:pt x="58" y="289"/>
                </a:lnTo>
                <a:close/>
                <a:moveTo>
                  <a:pt x="390" y="273"/>
                </a:moveTo>
                <a:lnTo>
                  <a:pt x="390" y="273"/>
                </a:lnTo>
                <a:lnTo>
                  <a:pt x="392" y="273"/>
                </a:lnTo>
                <a:lnTo>
                  <a:pt x="395" y="273"/>
                </a:lnTo>
                <a:lnTo>
                  <a:pt x="395" y="273"/>
                </a:lnTo>
                <a:lnTo>
                  <a:pt x="395" y="271"/>
                </a:lnTo>
                <a:lnTo>
                  <a:pt x="395" y="271"/>
                </a:lnTo>
                <a:lnTo>
                  <a:pt x="392" y="271"/>
                </a:lnTo>
                <a:lnTo>
                  <a:pt x="390" y="271"/>
                </a:lnTo>
                <a:lnTo>
                  <a:pt x="390" y="273"/>
                </a:lnTo>
                <a:lnTo>
                  <a:pt x="390" y="273"/>
                </a:lnTo>
                <a:close/>
                <a:moveTo>
                  <a:pt x="409" y="276"/>
                </a:moveTo>
                <a:lnTo>
                  <a:pt x="409" y="276"/>
                </a:lnTo>
                <a:lnTo>
                  <a:pt x="409" y="273"/>
                </a:lnTo>
                <a:lnTo>
                  <a:pt x="409" y="271"/>
                </a:lnTo>
                <a:lnTo>
                  <a:pt x="407" y="270"/>
                </a:lnTo>
                <a:lnTo>
                  <a:pt x="407" y="270"/>
                </a:lnTo>
                <a:lnTo>
                  <a:pt x="407" y="274"/>
                </a:lnTo>
                <a:lnTo>
                  <a:pt x="407" y="276"/>
                </a:lnTo>
                <a:lnTo>
                  <a:pt x="409" y="276"/>
                </a:lnTo>
                <a:lnTo>
                  <a:pt x="409" y="276"/>
                </a:lnTo>
                <a:close/>
                <a:moveTo>
                  <a:pt x="441" y="271"/>
                </a:moveTo>
                <a:lnTo>
                  <a:pt x="441" y="271"/>
                </a:lnTo>
                <a:lnTo>
                  <a:pt x="442" y="273"/>
                </a:lnTo>
                <a:lnTo>
                  <a:pt x="442" y="273"/>
                </a:lnTo>
                <a:lnTo>
                  <a:pt x="442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1"/>
                </a:lnTo>
                <a:lnTo>
                  <a:pt x="444" y="271"/>
                </a:lnTo>
                <a:lnTo>
                  <a:pt x="442" y="270"/>
                </a:lnTo>
                <a:lnTo>
                  <a:pt x="441" y="271"/>
                </a:lnTo>
                <a:lnTo>
                  <a:pt x="441" y="271"/>
                </a:lnTo>
                <a:lnTo>
                  <a:pt x="441" y="271"/>
                </a:lnTo>
                <a:close/>
                <a:moveTo>
                  <a:pt x="495" y="286"/>
                </a:moveTo>
                <a:lnTo>
                  <a:pt x="495" y="286"/>
                </a:lnTo>
                <a:lnTo>
                  <a:pt x="495" y="283"/>
                </a:lnTo>
                <a:lnTo>
                  <a:pt x="499" y="280"/>
                </a:lnTo>
                <a:lnTo>
                  <a:pt x="500" y="279"/>
                </a:lnTo>
                <a:lnTo>
                  <a:pt x="502" y="276"/>
                </a:lnTo>
                <a:lnTo>
                  <a:pt x="502" y="276"/>
                </a:lnTo>
                <a:lnTo>
                  <a:pt x="499" y="274"/>
                </a:lnTo>
                <a:lnTo>
                  <a:pt x="494" y="271"/>
                </a:lnTo>
                <a:lnTo>
                  <a:pt x="488" y="270"/>
                </a:lnTo>
                <a:lnTo>
                  <a:pt x="485" y="270"/>
                </a:lnTo>
                <a:lnTo>
                  <a:pt x="483" y="271"/>
                </a:lnTo>
                <a:lnTo>
                  <a:pt x="483" y="271"/>
                </a:lnTo>
                <a:lnTo>
                  <a:pt x="489" y="279"/>
                </a:lnTo>
                <a:lnTo>
                  <a:pt x="495" y="286"/>
                </a:lnTo>
                <a:lnTo>
                  <a:pt x="495" y="286"/>
                </a:lnTo>
                <a:close/>
                <a:moveTo>
                  <a:pt x="162" y="271"/>
                </a:moveTo>
                <a:lnTo>
                  <a:pt x="162" y="271"/>
                </a:lnTo>
                <a:lnTo>
                  <a:pt x="162" y="274"/>
                </a:lnTo>
                <a:lnTo>
                  <a:pt x="160" y="277"/>
                </a:lnTo>
                <a:lnTo>
                  <a:pt x="160" y="277"/>
                </a:lnTo>
                <a:lnTo>
                  <a:pt x="162" y="276"/>
                </a:lnTo>
                <a:lnTo>
                  <a:pt x="163" y="274"/>
                </a:lnTo>
                <a:lnTo>
                  <a:pt x="166" y="271"/>
                </a:lnTo>
                <a:lnTo>
                  <a:pt x="166" y="271"/>
                </a:lnTo>
                <a:lnTo>
                  <a:pt x="163" y="271"/>
                </a:lnTo>
                <a:lnTo>
                  <a:pt x="162" y="271"/>
                </a:lnTo>
                <a:lnTo>
                  <a:pt x="162" y="271"/>
                </a:lnTo>
                <a:close/>
                <a:moveTo>
                  <a:pt x="242" y="271"/>
                </a:moveTo>
                <a:lnTo>
                  <a:pt x="242" y="271"/>
                </a:lnTo>
                <a:lnTo>
                  <a:pt x="244" y="277"/>
                </a:lnTo>
                <a:lnTo>
                  <a:pt x="244" y="283"/>
                </a:lnTo>
                <a:lnTo>
                  <a:pt x="244" y="283"/>
                </a:lnTo>
                <a:lnTo>
                  <a:pt x="247" y="280"/>
                </a:lnTo>
                <a:lnTo>
                  <a:pt x="247" y="277"/>
                </a:lnTo>
                <a:lnTo>
                  <a:pt x="248" y="271"/>
                </a:lnTo>
                <a:lnTo>
                  <a:pt x="248" y="271"/>
                </a:lnTo>
                <a:lnTo>
                  <a:pt x="245" y="271"/>
                </a:lnTo>
                <a:lnTo>
                  <a:pt x="242" y="271"/>
                </a:lnTo>
                <a:lnTo>
                  <a:pt x="242" y="271"/>
                </a:lnTo>
                <a:close/>
                <a:moveTo>
                  <a:pt x="252" y="282"/>
                </a:moveTo>
                <a:lnTo>
                  <a:pt x="252" y="282"/>
                </a:lnTo>
                <a:lnTo>
                  <a:pt x="253" y="282"/>
                </a:lnTo>
                <a:lnTo>
                  <a:pt x="256" y="282"/>
                </a:lnTo>
                <a:lnTo>
                  <a:pt x="258" y="280"/>
                </a:lnTo>
                <a:lnTo>
                  <a:pt x="261" y="280"/>
                </a:lnTo>
                <a:lnTo>
                  <a:pt x="261" y="280"/>
                </a:lnTo>
                <a:lnTo>
                  <a:pt x="259" y="274"/>
                </a:lnTo>
                <a:lnTo>
                  <a:pt x="258" y="273"/>
                </a:lnTo>
                <a:lnTo>
                  <a:pt x="255" y="271"/>
                </a:lnTo>
                <a:lnTo>
                  <a:pt x="255" y="271"/>
                </a:lnTo>
                <a:lnTo>
                  <a:pt x="252" y="282"/>
                </a:lnTo>
                <a:lnTo>
                  <a:pt x="252" y="282"/>
                </a:lnTo>
                <a:close/>
                <a:moveTo>
                  <a:pt x="296" y="274"/>
                </a:moveTo>
                <a:lnTo>
                  <a:pt x="296" y="274"/>
                </a:lnTo>
                <a:lnTo>
                  <a:pt x="299" y="274"/>
                </a:lnTo>
                <a:lnTo>
                  <a:pt x="302" y="273"/>
                </a:lnTo>
                <a:lnTo>
                  <a:pt x="302" y="273"/>
                </a:lnTo>
                <a:lnTo>
                  <a:pt x="300" y="271"/>
                </a:lnTo>
                <a:lnTo>
                  <a:pt x="299" y="271"/>
                </a:lnTo>
                <a:lnTo>
                  <a:pt x="299" y="271"/>
                </a:lnTo>
                <a:lnTo>
                  <a:pt x="296" y="274"/>
                </a:lnTo>
                <a:lnTo>
                  <a:pt x="296" y="274"/>
                </a:lnTo>
                <a:close/>
                <a:moveTo>
                  <a:pt x="415" y="276"/>
                </a:moveTo>
                <a:lnTo>
                  <a:pt x="415" y="276"/>
                </a:lnTo>
                <a:lnTo>
                  <a:pt x="416" y="277"/>
                </a:lnTo>
                <a:lnTo>
                  <a:pt x="419" y="277"/>
                </a:lnTo>
                <a:lnTo>
                  <a:pt x="419" y="277"/>
                </a:lnTo>
                <a:lnTo>
                  <a:pt x="419" y="273"/>
                </a:lnTo>
                <a:lnTo>
                  <a:pt x="418" y="271"/>
                </a:lnTo>
                <a:lnTo>
                  <a:pt x="416" y="271"/>
                </a:lnTo>
                <a:lnTo>
                  <a:pt x="416" y="271"/>
                </a:lnTo>
                <a:lnTo>
                  <a:pt x="415" y="273"/>
                </a:lnTo>
                <a:lnTo>
                  <a:pt x="415" y="276"/>
                </a:lnTo>
                <a:lnTo>
                  <a:pt x="415" y="276"/>
                </a:lnTo>
                <a:close/>
                <a:moveTo>
                  <a:pt x="483" y="291"/>
                </a:moveTo>
                <a:lnTo>
                  <a:pt x="483" y="291"/>
                </a:lnTo>
                <a:lnTo>
                  <a:pt x="488" y="291"/>
                </a:lnTo>
                <a:lnTo>
                  <a:pt x="491" y="289"/>
                </a:lnTo>
                <a:lnTo>
                  <a:pt x="491" y="289"/>
                </a:lnTo>
                <a:lnTo>
                  <a:pt x="483" y="279"/>
                </a:lnTo>
                <a:lnTo>
                  <a:pt x="479" y="274"/>
                </a:lnTo>
                <a:lnTo>
                  <a:pt x="473" y="271"/>
                </a:lnTo>
                <a:lnTo>
                  <a:pt x="473" y="271"/>
                </a:lnTo>
                <a:lnTo>
                  <a:pt x="477" y="282"/>
                </a:lnTo>
                <a:lnTo>
                  <a:pt x="483" y="291"/>
                </a:lnTo>
                <a:lnTo>
                  <a:pt x="483" y="291"/>
                </a:lnTo>
                <a:close/>
                <a:moveTo>
                  <a:pt x="643" y="276"/>
                </a:moveTo>
                <a:lnTo>
                  <a:pt x="643" y="276"/>
                </a:lnTo>
                <a:lnTo>
                  <a:pt x="643" y="273"/>
                </a:lnTo>
                <a:lnTo>
                  <a:pt x="643" y="271"/>
                </a:lnTo>
                <a:lnTo>
                  <a:pt x="642" y="271"/>
                </a:lnTo>
                <a:lnTo>
                  <a:pt x="642" y="271"/>
                </a:lnTo>
                <a:lnTo>
                  <a:pt x="642" y="274"/>
                </a:lnTo>
                <a:lnTo>
                  <a:pt x="642" y="274"/>
                </a:lnTo>
                <a:lnTo>
                  <a:pt x="643" y="276"/>
                </a:lnTo>
                <a:lnTo>
                  <a:pt x="643" y="276"/>
                </a:lnTo>
                <a:close/>
                <a:moveTo>
                  <a:pt x="675" y="295"/>
                </a:moveTo>
                <a:lnTo>
                  <a:pt x="675" y="295"/>
                </a:lnTo>
                <a:lnTo>
                  <a:pt x="674" y="283"/>
                </a:lnTo>
                <a:lnTo>
                  <a:pt x="672" y="277"/>
                </a:lnTo>
                <a:lnTo>
                  <a:pt x="669" y="271"/>
                </a:lnTo>
                <a:lnTo>
                  <a:pt x="669" y="271"/>
                </a:lnTo>
                <a:lnTo>
                  <a:pt x="669" y="277"/>
                </a:lnTo>
                <a:lnTo>
                  <a:pt x="671" y="283"/>
                </a:lnTo>
                <a:lnTo>
                  <a:pt x="675" y="295"/>
                </a:lnTo>
                <a:lnTo>
                  <a:pt x="675" y="295"/>
                </a:lnTo>
                <a:close/>
                <a:moveTo>
                  <a:pt x="136" y="280"/>
                </a:moveTo>
                <a:lnTo>
                  <a:pt x="136" y="280"/>
                </a:lnTo>
                <a:lnTo>
                  <a:pt x="137" y="279"/>
                </a:lnTo>
                <a:lnTo>
                  <a:pt x="137" y="276"/>
                </a:lnTo>
                <a:lnTo>
                  <a:pt x="134" y="271"/>
                </a:lnTo>
                <a:lnTo>
                  <a:pt x="134" y="271"/>
                </a:lnTo>
                <a:lnTo>
                  <a:pt x="136" y="276"/>
                </a:lnTo>
                <a:lnTo>
                  <a:pt x="136" y="277"/>
                </a:lnTo>
                <a:lnTo>
                  <a:pt x="136" y="280"/>
                </a:lnTo>
                <a:lnTo>
                  <a:pt x="136" y="280"/>
                </a:lnTo>
                <a:close/>
                <a:moveTo>
                  <a:pt x="337" y="274"/>
                </a:moveTo>
                <a:lnTo>
                  <a:pt x="337" y="274"/>
                </a:lnTo>
                <a:lnTo>
                  <a:pt x="341" y="276"/>
                </a:lnTo>
                <a:lnTo>
                  <a:pt x="345" y="274"/>
                </a:lnTo>
                <a:lnTo>
                  <a:pt x="345" y="274"/>
                </a:lnTo>
                <a:lnTo>
                  <a:pt x="345" y="273"/>
                </a:lnTo>
                <a:lnTo>
                  <a:pt x="343" y="273"/>
                </a:lnTo>
                <a:lnTo>
                  <a:pt x="337" y="271"/>
                </a:lnTo>
                <a:lnTo>
                  <a:pt x="337" y="271"/>
                </a:lnTo>
                <a:lnTo>
                  <a:pt x="337" y="274"/>
                </a:lnTo>
                <a:lnTo>
                  <a:pt x="337" y="274"/>
                </a:lnTo>
                <a:close/>
                <a:moveTo>
                  <a:pt x="439" y="279"/>
                </a:moveTo>
                <a:lnTo>
                  <a:pt x="439" y="279"/>
                </a:lnTo>
                <a:lnTo>
                  <a:pt x="438" y="274"/>
                </a:lnTo>
                <a:lnTo>
                  <a:pt x="434" y="271"/>
                </a:lnTo>
                <a:lnTo>
                  <a:pt x="434" y="271"/>
                </a:lnTo>
                <a:lnTo>
                  <a:pt x="434" y="274"/>
                </a:lnTo>
                <a:lnTo>
                  <a:pt x="434" y="277"/>
                </a:lnTo>
                <a:lnTo>
                  <a:pt x="436" y="279"/>
                </a:lnTo>
                <a:lnTo>
                  <a:pt x="439" y="279"/>
                </a:lnTo>
                <a:lnTo>
                  <a:pt x="439" y="279"/>
                </a:lnTo>
                <a:close/>
                <a:moveTo>
                  <a:pt x="566" y="280"/>
                </a:moveTo>
                <a:lnTo>
                  <a:pt x="566" y="280"/>
                </a:lnTo>
                <a:lnTo>
                  <a:pt x="566" y="276"/>
                </a:lnTo>
                <a:lnTo>
                  <a:pt x="564" y="271"/>
                </a:lnTo>
                <a:lnTo>
                  <a:pt x="564" y="271"/>
                </a:lnTo>
                <a:lnTo>
                  <a:pt x="563" y="274"/>
                </a:lnTo>
                <a:lnTo>
                  <a:pt x="564" y="276"/>
                </a:lnTo>
                <a:lnTo>
                  <a:pt x="566" y="280"/>
                </a:lnTo>
                <a:lnTo>
                  <a:pt x="566" y="280"/>
                </a:lnTo>
                <a:close/>
                <a:moveTo>
                  <a:pt x="616" y="276"/>
                </a:moveTo>
                <a:lnTo>
                  <a:pt x="616" y="276"/>
                </a:lnTo>
                <a:lnTo>
                  <a:pt x="620" y="276"/>
                </a:lnTo>
                <a:lnTo>
                  <a:pt x="620" y="276"/>
                </a:lnTo>
                <a:lnTo>
                  <a:pt x="619" y="273"/>
                </a:lnTo>
                <a:lnTo>
                  <a:pt x="616" y="271"/>
                </a:lnTo>
                <a:lnTo>
                  <a:pt x="616" y="271"/>
                </a:lnTo>
                <a:lnTo>
                  <a:pt x="616" y="273"/>
                </a:lnTo>
                <a:lnTo>
                  <a:pt x="616" y="276"/>
                </a:lnTo>
                <a:lnTo>
                  <a:pt x="616" y="276"/>
                </a:lnTo>
                <a:close/>
                <a:moveTo>
                  <a:pt x="326" y="276"/>
                </a:moveTo>
                <a:lnTo>
                  <a:pt x="326" y="276"/>
                </a:lnTo>
                <a:lnTo>
                  <a:pt x="329" y="276"/>
                </a:lnTo>
                <a:lnTo>
                  <a:pt x="329" y="276"/>
                </a:lnTo>
                <a:lnTo>
                  <a:pt x="329" y="273"/>
                </a:lnTo>
                <a:lnTo>
                  <a:pt x="326" y="273"/>
                </a:lnTo>
                <a:lnTo>
                  <a:pt x="326" y="273"/>
                </a:lnTo>
                <a:lnTo>
                  <a:pt x="326" y="276"/>
                </a:lnTo>
                <a:lnTo>
                  <a:pt x="326" y="276"/>
                </a:lnTo>
                <a:close/>
                <a:moveTo>
                  <a:pt x="445" y="276"/>
                </a:moveTo>
                <a:lnTo>
                  <a:pt x="445" y="276"/>
                </a:lnTo>
                <a:lnTo>
                  <a:pt x="447" y="282"/>
                </a:lnTo>
                <a:lnTo>
                  <a:pt x="451" y="285"/>
                </a:lnTo>
                <a:lnTo>
                  <a:pt x="451" y="285"/>
                </a:lnTo>
                <a:lnTo>
                  <a:pt x="456" y="279"/>
                </a:lnTo>
                <a:lnTo>
                  <a:pt x="456" y="276"/>
                </a:lnTo>
                <a:lnTo>
                  <a:pt x="456" y="273"/>
                </a:lnTo>
                <a:lnTo>
                  <a:pt x="456" y="273"/>
                </a:lnTo>
                <a:lnTo>
                  <a:pt x="454" y="276"/>
                </a:lnTo>
                <a:lnTo>
                  <a:pt x="451" y="276"/>
                </a:lnTo>
                <a:lnTo>
                  <a:pt x="445" y="276"/>
                </a:lnTo>
                <a:lnTo>
                  <a:pt x="445" y="276"/>
                </a:lnTo>
                <a:close/>
                <a:moveTo>
                  <a:pt x="584" y="279"/>
                </a:moveTo>
                <a:lnTo>
                  <a:pt x="584" y="279"/>
                </a:lnTo>
                <a:lnTo>
                  <a:pt x="585" y="274"/>
                </a:lnTo>
                <a:lnTo>
                  <a:pt x="585" y="273"/>
                </a:lnTo>
                <a:lnTo>
                  <a:pt x="584" y="273"/>
                </a:lnTo>
                <a:lnTo>
                  <a:pt x="584" y="273"/>
                </a:lnTo>
                <a:lnTo>
                  <a:pt x="584" y="274"/>
                </a:lnTo>
                <a:lnTo>
                  <a:pt x="582" y="276"/>
                </a:lnTo>
                <a:lnTo>
                  <a:pt x="582" y="277"/>
                </a:lnTo>
                <a:lnTo>
                  <a:pt x="584" y="279"/>
                </a:lnTo>
                <a:lnTo>
                  <a:pt x="584" y="279"/>
                </a:lnTo>
                <a:close/>
                <a:moveTo>
                  <a:pt x="428" y="277"/>
                </a:moveTo>
                <a:lnTo>
                  <a:pt x="428" y="277"/>
                </a:lnTo>
                <a:lnTo>
                  <a:pt x="428" y="274"/>
                </a:lnTo>
                <a:lnTo>
                  <a:pt x="427" y="273"/>
                </a:lnTo>
                <a:lnTo>
                  <a:pt x="427" y="273"/>
                </a:lnTo>
                <a:lnTo>
                  <a:pt x="427" y="276"/>
                </a:lnTo>
                <a:lnTo>
                  <a:pt x="427" y="277"/>
                </a:lnTo>
                <a:lnTo>
                  <a:pt x="428" y="277"/>
                </a:lnTo>
                <a:lnTo>
                  <a:pt x="428" y="277"/>
                </a:lnTo>
                <a:close/>
                <a:moveTo>
                  <a:pt x="17" y="292"/>
                </a:moveTo>
                <a:lnTo>
                  <a:pt x="17" y="292"/>
                </a:lnTo>
                <a:lnTo>
                  <a:pt x="18" y="292"/>
                </a:lnTo>
                <a:lnTo>
                  <a:pt x="18" y="292"/>
                </a:lnTo>
                <a:lnTo>
                  <a:pt x="20" y="294"/>
                </a:lnTo>
                <a:lnTo>
                  <a:pt x="20" y="294"/>
                </a:lnTo>
                <a:lnTo>
                  <a:pt x="20" y="283"/>
                </a:lnTo>
                <a:lnTo>
                  <a:pt x="20" y="277"/>
                </a:lnTo>
                <a:lnTo>
                  <a:pt x="18" y="274"/>
                </a:lnTo>
                <a:lnTo>
                  <a:pt x="18" y="274"/>
                </a:lnTo>
                <a:lnTo>
                  <a:pt x="17" y="282"/>
                </a:lnTo>
                <a:lnTo>
                  <a:pt x="17" y="292"/>
                </a:lnTo>
                <a:lnTo>
                  <a:pt x="17" y="292"/>
                </a:lnTo>
                <a:close/>
                <a:moveTo>
                  <a:pt x="157" y="280"/>
                </a:moveTo>
                <a:lnTo>
                  <a:pt x="157" y="280"/>
                </a:lnTo>
                <a:lnTo>
                  <a:pt x="157" y="277"/>
                </a:lnTo>
                <a:lnTo>
                  <a:pt x="157" y="276"/>
                </a:lnTo>
                <a:lnTo>
                  <a:pt x="155" y="274"/>
                </a:lnTo>
                <a:lnTo>
                  <a:pt x="155" y="274"/>
                </a:lnTo>
                <a:lnTo>
                  <a:pt x="154" y="276"/>
                </a:lnTo>
                <a:lnTo>
                  <a:pt x="155" y="277"/>
                </a:lnTo>
                <a:lnTo>
                  <a:pt x="157" y="280"/>
                </a:lnTo>
                <a:lnTo>
                  <a:pt x="157" y="280"/>
                </a:lnTo>
                <a:close/>
                <a:moveTo>
                  <a:pt x="363" y="276"/>
                </a:moveTo>
                <a:lnTo>
                  <a:pt x="363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4"/>
                </a:lnTo>
                <a:lnTo>
                  <a:pt x="364" y="274"/>
                </a:lnTo>
                <a:lnTo>
                  <a:pt x="363" y="274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close/>
                <a:moveTo>
                  <a:pt x="633" y="276"/>
                </a:moveTo>
                <a:lnTo>
                  <a:pt x="633" y="276"/>
                </a:lnTo>
                <a:lnTo>
                  <a:pt x="636" y="279"/>
                </a:lnTo>
                <a:lnTo>
                  <a:pt x="640" y="280"/>
                </a:lnTo>
                <a:lnTo>
                  <a:pt x="640" y="280"/>
                </a:lnTo>
                <a:lnTo>
                  <a:pt x="639" y="276"/>
                </a:lnTo>
                <a:lnTo>
                  <a:pt x="637" y="276"/>
                </a:lnTo>
                <a:lnTo>
                  <a:pt x="636" y="274"/>
                </a:lnTo>
                <a:lnTo>
                  <a:pt x="636" y="274"/>
                </a:lnTo>
                <a:lnTo>
                  <a:pt x="636" y="276"/>
                </a:lnTo>
                <a:lnTo>
                  <a:pt x="634" y="276"/>
                </a:lnTo>
                <a:lnTo>
                  <a:pt x="633" y="276"/>
                </a:lnTo>
                <a:lnTo>
                  <a:pt x="633" y="276"/>
                </a:lnTo>
                <a:close/>
                <a:moveTo>
                  <a:pt x="701" y="297"/>
                </a:moveTo>
                <a:lnTo>
                  <a:pt x="701" y="297"/>
                </a:lnTo>
                <a:lnTo>
                  <a:pt x="701" y="291"/>
                </a:lnTo>
                <a:lnTo>
                  <a:pt x="703" y="285"/>
                </a:lnTo>
                <a:lnTo>
                  <a:pt x="703" y="279"/>
                </a:lnTo>
                <a:lnTo>
                  <a:pt x="701" y="276"/>
                </a:lnTo>
                <a:lnTo>
                  <a:pt x="700" y="274"/>
                </a:lnTo>
                <a:lnTo>
                  <a:pt x="700" y="274"/>
                </a:lnTo>
                <a:lnTo>
                  <a:pt x="698" y="286"/>
                </a:lnTo>
                <a:lnTo>
                  <a:pt x="698" y="292"/>
                </a:lnTo>
                <a:lnTo>
                  <a:pt x="701" y="297"/>
                </a:lnTo>
                <a:lnTo>
                  <a:pt x="701" y="297"/>
                </a:lnTo>
                <a:close/>
                <a:moveTo>
                  <a:pt x="370" y="279"/>
                </a:moveTo>
                <a:lnTo>
                  <a:pt x="370" y="279"/>
                </a:lnTo>
                <a:lnTo>
                  <a:pt x="373" y="277"/>
                </a:lnTo>
                <a:lnTo>
                  <a:pt x="373" y="277"/>
                </a:lnTo>
                <a:lnTo>
                  <a:pt x="372" y="276"/>
                </a:lnTo>
                <a:lnTo>
                  <a:pt x="370" y="276"/>
                </a:lnTo>
                <a:lnTo>
                  <a:pt x="370" y="276"/>
                </a:lnTo>
                <a:lnTo>
                  <a:pt x="370" y="279"/>
                </a:lnTo>
                <a:lnTo>
                  <a:pt x="370" y="279"/>
                </a:lnTo>
                <a:close/>
                <a:moveTo>
                  <a:pt x="515" y="280"/>
                </a:moveTo>
                <a:lnTo>
                  <a:pt x="515" y="280"/>
                </a:lnTo>
                <a:lnTo>
                  <a:pt x="515" y="279"/>
                </a:lnTo>
                <a:lnTo>
                  <a:pt x="517" y="276"/>
                </a:lnTo>
                <a:lnTo>
                  <a:pt x="517" y="276"/>
                </a:lnTo>
                <a:lnTo>
                  <a:pt x="515" y="276"/>
                </a:lnTo>
                <a:lnTo>
                  <a:pt x="514" y="277"/>
                </a:lnTo>
                <a:lnTo>
                  <a:pt x="515" y="280"/>
                </a:lnTo>
                <a:lnTo>
                  <a:pt x="515" y="280"/>
                </a:lnTo>
                <a:close/>
                <a:moveTo>
                  <a:pt x="290" y="282"/>
                </a:moveTo>
                <a:lnTo>
                  <a:pt x="290" y="282"/>
                </a:lnTo>
                <a:lnTo>
                  <a:pt x="303" y="279"/>
                </a:lnTo>
                <a:lnTo>
                  <a:pt x="303" y="279"/>
                </a:lnTo>
                <a:lnTo>
                  <a:pt x="303" y="277"/>
                </a:lnTo>
                <a:lnTo>
                  <a:pt x="302" y="276"/>
                </a:lnTo>
                <a:lnTo>
                  <a:pt x="302" y="276"/>
                </a:lnTo>
                <a:lnTo>
                  <a:pt x="299" y="279"/>
                </a:lnTo>
                <a:lnTo>
                  <a:pt x="296" y="279"/>
                </a:lnTo>
                <a:lnTo>
                  <a:pt x="291" y="279"/>
                </a:lnTo>
                <a:lnTo>
                  <a:pt x="290" y="282"/>
                </a:lnTo>
                <a:lnTo>
                  <a:pt x="290" y="282"/>
                </a:lnTo>
                <a:close/>
                <a:moveTo>
                  <a:pt x="341" y="279"/>
                </a:moveTo>
                <a:lnTo>
                  <a:pt x="341" y="279"/>
                </a:lnTo>
                <a:lnTo>
                  <a:pt x="345" y="282"/>
                </a:lnTo>
                <a:lnTo>
                  <a:pt x="348" y="285"/>
                </a:lnTo>
                <a:lnTo>
                  <a:pt x="354" y="291"/>
                </a:lnTo>
                <a:lnTo>
                  <a:pt x="354" y="291"/>
                </a:lnTo>
                <a:lnTo>
                  <a:pt x="358" y="288"/>
                </a:lnTo>
                <a:lnTo>
                  <a:pt x="358" y="288"/>
                </a:lnTo>
                <a:lnTo>
                  <a:pt x="355" y="283"/>
                </a:lnTo>
                <a:lnTo>
                  <a:pt x="351" y="279"/>
                </a:lnTo>
                <a:lnTo>
                  <a:pt x="346" y="277"/>
                </a:lnTo>
                <a:lnTo>
                  <a:pt x="345" y="277"/>
                </a:lnTo>
                <a:lnTo>
                  <a:pt x="341" y="279"/>
                </a:lnTo>
                <a:lnTo>
                  <a:pt x="341" y="279"/>
                </a:lnTo>
                <a:close/>
                <a:moveTo>
                  <a:pt x="165" y="289"/>
                </a:moveTo>
                <a:lnTo>
                  <a:pt x="165" y="289"/>
                </a:lnTo>
                <a:lnTo>
                  <a:pt x="166" y="288"/>
                </a:lnTo>
                <a:lnTo>
                  <a:pt x="168" y="285"/>
                </a:lnTo>
                <a:lnTo>
                  <a:pt x="171" y="279"/>
                </a:lnTo>
                <a:lnTo>
                  <a:pt x="171" y="279"/>
                </a:lnTo>
                <a:lnTo>
                  <a:pt x="169" y="279"/>
                </a:lnTo>
                <a:lnTo>
                  <a:pt x="168" y="277"/>
                </a:lnTo>
                <a:lnTo>
                  <a:pt x="168" y="277"/>
                </a:lnTo>
                <a:lnTo>
                  <a:pt x="166" y="283"/>
                </a:lnTo>
                <a:lnTo>
                  <a:pt x="165" y="289"/>
                </a:lnTo>
                <a:lnTo>
                  <a:pt x="165" y="289"/>
                </a:lnTo>
                <a:close/>
                <a:moveTo>
                  <a:pt x="363" y="279"/>
                </a:moveTo>
                <a:lnTo>
                  <a:pt x="363" y="279"/>
                </a:lnTo>
                <a:lnTo>
                  <a:pt x="363" y="280"/>
                </a:lnTo>
                <a:lnTo>
                  <a:pt x="364" y="283"/>
                </a:lnTo>
                <a:lnTo>
                  <a:pt x="364" y="283"/>
                </a:lnTo>
                <a:lnTo>
                  <a:pt x="366" y="282"/>
                </a:lnTo>
                <a:lnTo>
                  <a:pt x="366" y="282"/>
                </a:lnTo>
                <a:lnTo>
                  <a:pt x="364" y="279"/>
                </a:lnTo>
                <a:lnTo>
                  <a:pt x="364" y="279"/>
                </a:lnTo>
                <a:lnTo>
                  <a:pt x="363" y="279"/>
                </a:lnTo>
                <a:lnTo>
                  <a:pt x="363" y="279"/>
                </a:lnTo>
                <a:close/>
                <a:moveTo>
                  <a:pt x="532" y="285"/>
                </a:moveTo>
                <a:lnTo>
                  <a:pt x="532" y="285"/>
                </a:lnTo>
                <a:lnTo>
                  <a:pt x="535" y="285"/>
                </a:lnTo>
                <a:lnTo>
                  <a:pt x="537" y="283"/>
                </a:lnTo>
                <a:lnTo>
                  <a:pt x="537" y="283"/>
                </a:lnTo>
                <a:lnTo>
                  <a:pt x="535" y="280"/>
                </a:lnTo>
                <a:lnTo>
                  <a:pt x="535" y="279"/>
                </a:lnTo>
                <a:lnTo>
                  <a:pt x="534" y="279"/>
                </a:lnTo>
                <a:lnTo>
                  <a:pt x="534" y="279"/>
                </a:lnTo>
                <a:lnTo>
                  <a:pt x="532" y="282"/>
                </a:lnTo>
                <a:lnTo>
                  <a:pt x="532" y="285"/>
                </a:lnTo>
                <a:lnTo>
                  <a:pt x="532" y="285"/>
                </a:lnTo>
                <a:close/>
                <a:moveTo>
                  <a:pt x="32" y="288"/>
                </a:moveTo>
                <a:lnTo>
                  <a:pt x="32" y="288"/>
                </a:lnTo>
                <a:lnTo>
                  <a:pt x="33" y="283"/>
                </a:lnTo>
                <a:lnTo>
                  <a:pt x="33" y="280"/>
                </a:lnTo>
                <a:lnTo>
                  <a:pt x="32" y="279"/>
                </a:lnTo>
                <a:lnTo>
                  <a:pt x="32" y="279"/>
                </a:lnTo>
                <a:lnTo>
                  <a:pt x="32" y="282"/>
                </a:lnTo>
                <a:lnTo>
                  <a:pt x="32" y="285"/>
                </a:lnTo>
                <a:lnTo>
                  <a:pt x="32" y="286"/>
                </a:lnTo>
                <a:lnTo>
                  <a:pt x="32" y="288"/>
                </a:lnTo>
                <a:lnTo>
                  <a:pt x="32" y="288"/>
                </a:lnTo>
                <a:close/>
                <a:moveTo>
                  <a:pt x="399" y="283"/>
                </a:moveTo>
                <a:lnTo>
                  <a:pt x="399" y="283"/>
                </a:lnTo>
                <a:lnTo>
                  <a:pt x="402" y="283"/>
                </a:lnTo>
                <a:lnTo>
                  <a:pt x="402" y="283"/>
                </a:lnTo>
                <a:lnTo>
                  <a:pt x="401" y="280"/>
                </a:lnTo>
                <a:lnTo>
                  <a:pt x="399" y="279"/>
                </a:lnTo>
                <a:lnTo>
                  <a:pt x="399" y="279"/>
                </a:lnTo>
                <a:lnTo>
                  <a:pt x="399" y="283"/>
                </a:lnTo>
                <a:lnTo>
                  <a:pt x="399" y="283"/>
                </a:lnTo>
                <a:close/>
                <a:moveTo>
                  <a:pt x="620" y="282"/>
                </a:moveTo>
                <a:lnTo>
                  <a:pt x="620" y="282"/>
                </a:lnTo>
                <a:lnTo>
                  <a:pt x="620" y="279"/>
                </a:lnTo>
                <a:lnTo>
                  <a:pt x="620" y="279"/>
                </a:lnTo>
                <a:lnTo>
                  <a:pt x="617" y="279"/>
                </a:lnTo>
                <a:lnTo>
                  <a:pt x="617" y="279"/>
                </a:lnTo>
                <a:lnTo>
                  <a:pt x="619" y="282"/>
                </a:lnTo>
                <a:lnTo>
                  <a:pt x="620" y="282"/>
                </a:lnTo>
                <a:lnTo>
                  <a:pt x="620" y="282"/>
                </a:lnTo>
                <a:close/>
                <a:moveTo>
                  <a:pt x="317" y="282"/>
                </a:moveTo>
                <a:lnTo>
                  <a:pt x="317" y="282"/>
                </a:lnTo>
                <a:lnTo>
                  <a:pt x="319" y="283"/>
                </a:lnTo>
                <a:lnTo>
                  <a:pt x="322" y="285"/>
                </a:lnTo>
                <a:lnTo>
                  <a:pt x="322" y="285"/>
                </a:lnTo>
                <a:lnTo>
                  <a:pt x="322" y="282"/>
                </a:lnTo>
                <a:lnTo>
                  <a:pt x="323" y="280"/>
                </a:lnTo>
                <a:lnTo>
                  <a:pt x="323" y="280"/>
                </a:lnTo>
                <a:lnTo>
                  <a:pt x="319" y="280"/>
                </a:lnTo>
                <a:lnTo>
                  <a:pt x="319" y="280"/>
                </a:lnTo>
                <a:lnTo>
                  <a:pt x="317" y="282"/>
                </a:lnTo>
                <a:lnTo>
                  <a:pt x="317" y="282"/>
                </a:lnTo>
                <a:close/>
                <a:moveTo>
                  <a:pt x="460" y="288"/>
                </a:moveTo>
                <a:lnTo>
                  <a:pt x="460" y="288"/>
                </a:lnTo>
                <a:lnTo>
                  <a:pt x="468" y="289"/>
                </a:lnTo>
                <a:lnTo>
                  <a:pt x="468" y="289"/>
                </a:lnTo>
                <a:lnTo>
                  <a:pt x="468" y="286"/>
                </a:lnTo>
                <a:lnTo>
                  <a:pt x="466" y="285"/>
                </a:lnTo>
                <a:lnTo>
                  <a:pt x="462" y="280"/>
                </a:lnTo>
                <a:lnTo>
                  <a:pt x="462" y="280"/>
                </a:lnTo>
                <a:lnTo>
                  <a:pt x="460" y="283"/>
                </a:lnTo>
                <a:lnTo>
                  <a:pt x="460" y="288"/>
                </a:lnTo>
                <a:lnTo>
                  <a:pt x="460" y="288"/>
                </a:lnTo>
                <a:close/>
                <a:moveTo>
                  <a:pt x="107" y="298"/>
                </a:moveTo>
                <a:lnTo>
                  <a:pt x="107" y="298"/>
                </a:lnTo>
                <a:lnTo>
                  <a:pt x="107" y="294"/>
                </a:lnTo>
                <a:lnTo>
                  <a:pt x="108" y="292"/>
                </a:lnTo>
                <a:lnTo>
                  <a:pt x="110" y="292"/>
                </a:lnTo>
                <a:lnTo>
                  <a:pt x="110" y="292"/>
                </a:lnTo>
                <a:lnTo>
                  <a:pt x="110" y="285"/>
                </a:lnTo>
                <a:lnTo>
                  <a:pt x="110" y="282"/>
                </a:lnTo>
                <a:lnTo>
                  <a:pt x="110" y="280"/>
                </a:lnTo>
                <a:lnTo>
                  <a:pt x="110" y="280"/>
                </a:lnTo>
                <a:lnTo>
                  <a:pt x="105" y="289"/>
                </a:lnTo>
                <a:lnTo>
                  <a:pt x="104" y="294"/>
                </a:lnTo>
                <a:lnTo>
                  <a:pt x="107" y="298"/>
                </a:lnTo>
                <a:lnTo>
                  <a:pt x="107" y="298"/>
                </a:lnTo>
                <a:close/>
                <a:moveTo>
                  <a:pt x="213" y="286"/>
                </a:moveTo>
                <a:lnTo>
                  <a:pt x="213" y="286"/>
                </a:lnTo>
                <a:lnTo>
                  <a:pt x="215" y="286"/>
                </a:lnTo>
                <a:lnTo>
                  <a:pt x="216" y="283"/>
                </a:lnTo>
                <a:lnTo>
                  <a:pt x="216" y="282"/>
                </a:lnTo>
                <a:lnTo>
                  <a:pt x="215" y="280"/>
                </a:lnTo>
                <a:lnTo>
                  <a:pt x="215" y="280"/>
                </a:lnTo>
                <a:lnTo>
                  <a:pt x="213" y="285"/>
                </a:lnTo>
                <a:lnTo>
                  <a:pt x="213" y="286"/>
                </a:lnTo>
                <a:lnTo>
                  <a:pt x="213" y="286"/>
                </a:lnTo>
                <a:close/>
                <a:moveTo>
                  <a:pt x="419" y="286"/>
                </a:moveTo>
                <a:lnTo>
                  <a:pt x="419" y="286"/>
                </a:lnTo>
                <a:lnTo>
                  <a:pt x="419" y="283"/>
                </a:lnTo>
                <a:lnTo>
                  <a:pt x="419" y="282"/>
                </a:lnTo>
                <a:lnTo>
                  <a:pt x="419" y="282"/>
                </a:lnTo>
                <a:lnTo>
                  <a:pt x="416" y="282"/>
                </a:lnTo>
                <a:lnTo>
                  <a:pt x="416" y="282"/>
                </a:lnTo>
                <a:lnTo>
                  <a:pt x="416" y="283"/>
                </a:lnTo>
                <a:lnTo>
                  <a:pt x="416" y="285"/>
                </a:lnTo>
                <a:lnTo>
                  <a:pt x="418" y="286"/>
                </a:lnTo>
                <a:lnTo>
                  <a:pt x="419" y="286"/>
                </a:lnTo>
                <a:lnTo>
                  <a:pt x="419" y="286"/>
                </a:lnTo>
                <a:close/>
                <a:moveTo>
                  <a:pt x="790" y="318"/>
                </a:moveTo>
                <a:lnTo>
                  <a:pt x="790" y="318"/>
                </a:lnTo>
                <a:lnTo>
                  <a:pt x="790" y="308"/>
                </a:lnTo>
                <a:lnTo>
                  <a:pt x="790" y="298"/>
                </a:lnTo>
                <a:lnTo>
                  <a:pt x="788" y="291"/>
                </a:lnTo>
                <a:lnTo>
                  <a:pt x="787" y="282"/>
                </a:lnTo>
                <a:lnTo>
                  <a:pt x="787" y="282"/>
                </a:lnTo>
                <a:lnTo>
                  <a:pt x="784" y="282"/>
                </a:lnTo>
                <a:lnTo>
                  <a:pt x="784" y="282"/>
                </a:lnTo>
                <a:lnTo>
                  <a:pt x="784" y="291"/>
                </a:lnTo>
                <a:lnTo>
                  <a:pt x="785" y="300"/>
                </a:lnTo>
                <a:lnTo>
                  <a:pt x="790" y="318"/>
                </a:lnTo>
                <a:lnTo>
                  <a:pt x="790" y="318"/>
                </a:lnTo>
                <a:close/>
                <a:moveTo>
                  <a:pt x="575" y="285"/>
                </a:moveTo>
                <a:lnTo>
                  <a:pt x="575" y="285"/>
                </a:lnTo>
                <a:lnTo>
                  <a:pt x="576" y="283"/>
                </a:lnTo>
                <a:lnTo>
                  <a:pt x="578" y="282"/>
                </a:lnTo>
                <a:lnTo>
                  <a:pt x="578" y="282"/>
                </a:lnTo>
                <a:lnTo>
                  <a:pt x="575" y="283"/>
                </a:lnTo>
                <a:lnTo>
                  <a:pt x="575" y="285"/>
                </a:lnTo>
                <a:lnTo>
                  <a:pt x="575" y="285"/>
                </a:lnTo>
                <a:close/>
                <a:moveTo>
                  <a:pt x="771" y="294"/>
                </a:moveTo>
                <a:lnTo>
                  <a:pt x="771" y="294"/>
                </a:lnTo>
                <a:lnTo>
                  <a:pt x="773" y="294"/>
                </a:lnTo>
                <a:lnTo>
                  <a:pt x="776" y="294"/>
                </a:lnTo>
                <a:lnTo>
                  <a:pt x="776" y="294"/>
                </a:lnTo>
                <a:lnTo>
                  <a:pt x="774" y="288"/>
                </a:lnTo>
                <a:lnTo>
                  <a:pt x="771" y="282"/>
                </a:lnTo>
                <a:lnTo>
                  <a:pt x="771" y="282"/>
                </a:lnTo>
                <a:lnTo>
                  <a:pt x="771" y="288"/>
                </a:lnTo>
                <a:lnTo>
                  <a:pt x="771" y="291"/>
                </a:lnTo>
                <a:lnTo>
                  <a:pt x="771" y="294"/>
                </a:lnTo>
                <a:lnTo>
                  <a:pt x="771" y="294"/>
                </a:lnTo>
                <a:close/>
                <a:moveTo>
                  <a:pt x="203" y="285"/>
                </a:moveTo>
                <a:lnTo>
                  <a:pt x="203" y="285"/>
                </a:lnTo>
                <a:lnTo>
                  <a:pt x="206" y="285"/>
                </a:lnTo>
                <a:lnTo>
                  <a:pt x="206" y="283"/>
                </a:lnTo>
                <a:lnTo>
                  <a:pt x="206" y="283"/>
                </a:lnTo>
                <a:lnTo>
                  <a:pt x="204" y="283"/>
                </a:lnTo>
                <a:lnTo>
                  <a:pt x="203" y="285"/>
                </a:lnTo>
                <a:lnTo>
                  <a:pt x="203" y="285"/>
                </a:lnTo>
                <a:close/>
                <a:moveTo>
                  <a:pt x="293" y="285"/>
                </a:moveTo>
                <a:lnTo>
                  <a:pt x="293" y="285"/>
                </a:lnTo>
                <a:lnTo>
                  <a:pt x="299" y="291"/>
                </a:lnTo>
                <a:lnTo>
                  <a:pt x="305" y="297"/>
                </a:lnTo>
                <a:lnTo>
                  <a:pt x="305" y="297"/>
                </a:lnTo>
                <a:lnTo>
                  <a:pt x="305" y="291"/>
                </a:lnTo>
                <a:lnTo>
                  <a:pt x="303" y="288"/>
                </a:lnTo>
                <a:lnTo>
                  <a:pt x="305" y="285"/>
                </a:lnTo>
                <a:lnTo>
                  <a:pt x="305" y="285"/>
                </a:lnTo>
                <a:lnTo>
                  <a:pt x="302" y="283"/>
                </a:lnTo>
                <a:lnTo>
                  <a:pt x="299" y="283"/>
                </a:lnTo>
                <a:lnTo>
                  <a:pt x="296" y="285"/>
                </a:lnTo>
                <a:lnTo>
                  <a:pt x="293" y="285"/>
                </a:lnTo>
                <a:lnTo>
                  <a:pt x="293" y="285"/>
                </a:lnTo>
                <a:close/>
                <a:moveTo>
                  <a:pt x="590" y="295"/>
                </a:moveTo>
                <a:lnTo>
                  <a:pt x="590" y="295"/>
                </a:lnTo>
                <a:lnTo>
                  <a:pt x="592" y="295"/>
                </a:lnTo>
                <a:lnTo>
                  <a:pt x="595" y="294"/>
                </a:lnTo>
                <a:lnTo>
                  <a:pt x="595" y="294"/>
                </a:lnTo>
                <a:lnTo>
                  <a:pt x="593" y="288"/>
                </a:lnTo>
                <a:lnTo>
                  <a:pt x="592" y="285"/>
                </a:lnTo>
                <a:lnTo>
                  <a:pt x="590" y="283"/>
                </a:lnTo>
                <a:lnTo>
                  <a:pt x="590" y="283"/>
                </a:lnTo>
                <a:lnTo>
                  <a:pt x="588" y="289"/>
                </a:lnTo>
                <a:lnTo>
                  <a:pt x="590" y="295"/>
                </a:lnTo>
                <a:lnTo>
                  <a:pt x="590" y="295"/>
                </a:lnTo>
                <a:close/>
                <a:moveTo>
                  <a:pt x="709" y="294"/>
                </a:moveTo>
                <a:lnTo>
                  <a:pt x="709" y="294"/>
                </a:lnTo>
                <a:lnTo>
                  <a:pt x="712" y="292"/>
                </a:lnTo>
                <a:lnTo>
                  <a:pt x="712" y="289"/>
                </a:lnTo>
                <a:lnTo>
                  <a:pt x="712" y="285"/>
                </a:lnTo>
                <a:lnTo>
                  <a:pt x="709" y="283"/>
                </a:lnTo>
                <a:lnTo>
                  <a:pt x="709" y="283"/>
                </a:lnTo>
                <a:lnTo>
                  <a:pt x="710" y="288"/>
                </a:lnTo>
                <a:lnTo>
                  <a:pt x="709" y="294"/>
                </a:lnTo>
                <a:lnTo>
                  <a:pt x="709" y="294"/>
                </a:lnTo>
                <a:close/>
                <a:moveTo>
                  <a:pt x="750" y="303"/>
                </a:moveTo>
                <a:lnTo>
                  <a:pt x="750" y="303"/>
                </a:lnTo>
                <a:lnTo>
                  <a:pt x="752" y="292"/>
                </a:lnTo>
                <a:lnTo>
                  <a:pt x="752" y="288"/>
                </a:lnTo>
                <a:lnTo>
                  <a:pt x="750" y="283"/>
                </a:lnTo>
                <a:lnTo>
                  <a:pt x="750" y="283"/>
                </a:lnTo>
                <a:lnTo>
                  <a:pt x="750" y="292"/>
                </a:lnTo>
                <a:lnTo>
                  <a:pt x="749" y="298"/>
                </a:lnTo>
                <a:lnTo>
                  <a:pt x="750" y="303"/>
                </a:lnTo>
                <a:lnTo>
                  <a:pt x="750" y="303"/>
                </a:lnTo>
                <a:close/>
                <a:moveTo>
                  <a:pt x="637" y="305"/>
                </a:moveTo>
                <a:lnTo>
                  <a:pt x="637" y="305"/>
                </a:lnTo>
                <a:lnTo>
                  <a:pt x="642" y="303"/>
                </a:lnTo>
                <a:lnTo>
                  <a:pt x="645" y="303"/>
                </a:lnTo>
                <a:lnTo>
                  <a:pt x="645" y="303"/>
                </a:lnTo>
                <a:lnTo>
                  <a:pt x="645" y="295"/>
                </a:lnTo>
                <a:lnTo>
                  <a:pt x="643" y="289"/>
                </a:lnTo>
                <a:lnTo>
                  <a:pt x="639" y="286"/>
                </a:lnTo>
                <a:lnTo>
                  <a:pt x="634" y="283"/>
                </a:lnTo>
                <a:lnTo>
                  <a:pt x="634" y="283"/>
                </a:lnTo>
                <a:lnTo>
                  <a:pt x="637" y="305"/>
                </a:lnTo>
                <a:lnTo>
                  <a:pt x="637" y="305"/>
                </a:lnTo>
                <a:close/>
                <a:moveTo>
                  <a:pt x="250" y="286"/>
                </a:moveTo>
                <a:lnTo>
                  <a:pt x="250" y="286"/>
                </a:lnTo>
                <a:lnTo>
                  <a:pt x="252" y="291"/>
                </a:lnTo>
                <a:lnTo>
                  <a:pt x="256" y="295"/>
                </a:lnTo>
                <a:lnTo>
                  <a:pt x="256" y="295"/>
                </a:lnTo>
                <a:lnTo>
                  <a:pt x="259" y="292"/>
                </a:lnTo>
                <a:lnTo>
                  <a:pt x="262" y="291"/>
                </a:lnTo>
                <a:lnTo>
                  <a:pt x="262" y="291"/>
                </a:lnTo>
                <a:lnTo>
                  <a:pt x="262" y="288"/>
                </a:lnTo>
                <a:lnTo>
                  <a:pt x="262" y="285"/>
                </a:lnTo>
                <a:lnTo>
                  <a:pt x="262" y="285"/>
                </a:lnTo>
                <a:lnTo>
                  <a:pt x="255" y="285"/>
                </a:lnTo>
                <a:lnTo>
                  <a:pt x="250" y="286"/>
                </a:lnTo>
                <a:lnTo>
                  <a:pt x="250" y="286"/>
                </a:lnTo>
                <a:close/>
                <a:moveTo>
                  <a:pt x="267" y="288"/>
                </a:moveTo>
                <a:lnTo>
                  <a:pt x="267" y="288"/>
                </a:lnTo>
                <a:lnTo>
                  <a:pt x="268" y="288"/>
                </a:lnTo>
                <a:lnTo>
                  <a:pt x="270" y="286"/>
                </a:lnTo>
                <a:lnTo>
                  <a:pt x="268" y="285"/>
                </a:lnTo>
                <a:lnTo>
                  <a:pt x="265" y="285"/>
                </a:lnTo>
                <a:lnTo>
                  <a:pt x="265" y="285"/>
                </a:lnTo>
                <a:lnTo>
                  <a:pt x="267" y="286"/>
                </a:lnTo>
                <a:lnTo>
                  <a:pt x="267" y="288"/>
                </a:lnTo>
                <a:lnTo>
                  <a:pt x="267" y="288"/>
                </a:lnTo>
                <a:close/>
                <a:moveTo>
                  <a:pt x="328" y="292"/>
                </a:moveTo>
                <a:lnTo>
                  <a:pt x="328" y="292"/>
                </a:lnTo>
                <a:lnTo>
                  <a:pt x="329" y="291"/>
                </a:lnTo>
                <a:lnTo>
                  <a:pt x="331" y="288"/>
                </a:lnTo>
                <a:lnTo>
                  <a:pt x="329" y="285"/>
                </a:lnTo>
                <a:lnTo>
                  <a:pt x="328" y="285"/>
                </a:lnTo>
                <a:lnTo>
                  <a:pt x="328" y="285"/>
                </a:lnTo>
                <a:lnTo>
                  <a:pt x="326" y="288"/>
                </a:lnTo>
                <a:lnTo>
                  <a:pt x="328" y="292"/>
                </a:lnTo>
                <a:lnTo>
                  <a:pt x="328" y="292"/>
                </a:lnTo>
                <a:close/>
                <a:moveTo>
                  <a:pt x="502" y="288"/>
                </a:moveTo>
                <a:lnTo>
                  <a:pt x="502" y="288"/>
                </a:lnTo>
                <a:lnTo>
                  <a:pt x="505" y="288"/>
                </a:lnTo>
                <a:lnTo>
                  <a:pt x="505" y="288"/>
                </a:lnTo>
                <a:lnTo>
                  <a:pt x="506" y="286"/>
                </a:lnTo>
                <a:lnTo>
                  <a:pt x="506" y="285"/>
                </a:lnTo>
                <a:lnTo>
                  <a:pt x="506" y="285"/>
                </a:lnTo>
                <a:lnTo>
                  <a:pt x="503" y="286"/>
                </a:lnTo>
                <a:lnTo>
                  <a:pt x="502" y="288"/>
                </a:lnTo>
                <a:lnTo>
                  <a:pt x="502" y="288"/>
                </a:lnTo>
                <a:close/>
                <a:moveTo>
                  <a:pt x="685" y="291"/>
                </a:moveTo>
                <a:lnTo>
                  <a:pt x="685" y="291"/>
                </a:lnTo>
                <a:lnTo>
                  <a:pt x="686" y="286"/>
                </a:lnTo>
                <a:lnTo>
                  <a:pt x="685" y="285"/>
                </a:lnTo>
                <a:lnTo>
                  <a:pt x="683" y="285"/>
                </a:lnTo>
                <a:lnTo>
                  <a:pt x="683" y="285"/>
                </a:lnTo>
                <a:lnTo>
                  <a:pt x="685" y="288"/>
                </a:lnTo>
                <a:lnTo>
                  <a:pt x="685" y="291"/>
                </a:lnTo>
                <a:lnTo>
                  <a:pt x="685" y="291"/>
                </a:lnTo>
                <a:close/>
                <a:moveTo>
                  <a:pt x="139" y="289"/>
                </a:moveTo>
                <a:lnTo>
                  <a:pt x="139" y="289"/>
                </a:lnTo>
                <a:lnTo>
                  <a:pt x="140" y="288"/>
                </a:lnTo>
                <a:lnTo>
                  <a:pt x="140" y="285"/>
                </a:lnTo>
                <a:lnTo>
                  <a:pt x="140" y="285"/>
                </a:lnTo>
                <a:lnTo>
                  <a:pt x="139" y="285"/>
                </a:lnTo>
                <a:lnTo>
                  <a:pt x="137" y="286"/>
                </a:lnTo>
                <a:lnTo>
                  <a:pt x="139" y="289"/>
                </a:lnTo>
                <a:lnTo>
                  <a:pt x="139" y="289"/>
                </a:lnTo>
                <a:close/>
                <a:moveTo>
                  <a:pt x="146" y="295"/>
                </a:moveTo>
                <a:lnTo>
                  <a:pt x="146" y="295"/>
                </a:lnTo>
                <a:lnTo>
                  <a:pt x="149" y="295"/>
                </a:lnTo>
                <a:lnTo>
                  <a:pt x="152" y="295"/>
                </a:lnTo>
                <a:lnTo>
                  <a:pt x="152" y="295"/>
                </a:lnTo>
                <a:lnTo>
                  <a:pt x="149" y="289"/>
                </a:lnTo>
                <a:lnTo>
                  <a:pt x="146" y="285"/>
                </a:lnTo>
                <a:lnTo>
                  <a:pt x="146" y="285"/>
                </a:lnTo>
                <a:lnTo>
                  <a:pt x="146" y="288"/>
                </a:lnTo>
                <a:lnTo>
                  <a:pt x="146" y="289"/>
                </a:lnTo>
                <a:lnTo>
                  <a:pt x="146" y="295"/>
                </a:lnTo>
                <a:lnTo>
                  <a:pt x="146" y="295"/>
                </a:lnTo>
                <a:close/>
                <a:moveTo>
                  <a:pt x="175" y="289"/>
                </a:moveTo>
                <a:lnTo>
                  <a:pt x="175" y="289"/>
                </a:lnTo>
                <a:lnTo>
                  <a:pt x="177" y="289"/>
                </a:lnTo>
                <a:lnTo>
                  <a:pt x="177" y="289"/>
                </a:lnTo>
                <a:lnTo>
                  <a:pt x="177" y="286"/>
                </a:lnTo>
                <a:lnTo>
                  <a:pt x="175" y="285"/>
                </a:lnTo>
                <a:lnTo>
                  <a:pt x="175" y="285"/>
                </a:lnTo>
                <a:lnTo>
                  <a:pt x="175" y="289"/>
                </a:lnTo>
                <a:lnTo>
                  <a:pt x="175" y="289"/>
                </a:lnTo>
                <a:close/>
                <a:moveTo>
                  <a:pt x="614" y="288"/>
                </a:moveTo>
                <a:lnTo>
                  <a:pt x="614" y="288"/>
                </a:lnTo>
                <a:lnTo>
                  <a:pt x="616" y="289"/>
                </a:lnTo>
                <a:lnTo>
                  <a:pt x="617" y="289"/>
                </a:lnTo>
                <a:lnTo>
                  <a:pt x="617" y="291"/>
                </a:lnTo>
                <a:lnTo>
                  <a:pt x="620" y="291"/>
                </a:lnTo>
                <a:lnTo>
                  <a:pt x="620" y="291"/>
                </a:lnTo>
                <a:lnTo>
                  <a:pt x="619" y="289"/>
                </a:lnTo>
                <a:lnTo>
                  <a:pt x="617" y="288"/>
                </a:lnTo>
                <a:lnTo>
                  <a:pt x="614" y="285"/>
                </a:lnTo>
                <a:lnTo>
                  <a:pt x="614" y="285"/>
                </a:lnTo>
                <a:lnTo>
                  <a:pt x="614" y="288"/>
                </a:lnTo>
                <a:lnTo>
                  <a:pt x="614" y="288"/>
                </a:lnTo>
                <a:close/>
                <a:moveTo>
                  <a:pt x="765" y="305"/>
                </a:moveTo>
                <a:lnTo>
                  <a:pt x="765" y="305"/>
                </a:lnTo>
                <a:lnTo>
                  <a:pt x="767" y="298"/>
                </a:lnTo>
                <a:lnTo>
                  <a:pt x="765" y="292"/>
                </a:lnTo>
                <a:lnTo>
                  <a:pt x="762" y="288"/>
                </a:lnTo>
                <a:lnTo>
                  <a:pt x="759" y="285"/>
                </a:lnTo>
                <a:lnTo>
                  <a:pt x="759" y="285"/>
                </a:lnTo>
                <a:lnTo>
                  <a:pt x="761" y="297"/>
                </a:lnTo>
                <a:lnTo>
                  <a:pt x="762" y="302"/>
                </a:lnTo>
                <a:lnTo>
                  <a:pt x="765" y="305"/>
                </a:lnTo>
                <a:lnTo>
                  <a:pt x="765" y="305"/>
                </a:lnTo>
                <a:close/>
                <a:moveTo>
                  <a:pt x="194" y="286"/>
                </a:moveTo>
                <a:lnTo>
                  <a:pt x="194" y="286"/>
                </a:lnTo>
                <a:lnTo>
                  <a:pt x="194" y="288"/>
                </a:lnTo>
                <a:lnTo>
                  <a:pt x="195" y="289"/>
                </a:lnTo>
                <a:lnTo>
                  <a:pt x="198" y="289"/>
                </a:lnTo>
                <a:lnTo>
                  <a:pt x="198" y="289"/>
                </a:lnTo>
                <a:lnTo>
                  <a:pt x="198" y="286"/>
                </a:lnTo>
                <a:lnTo>
                  <a:pt x="198" y="286"/>
                </a:lnTo>
                <a:lnTo>
                  <a:pt x="197" y="286"/>
                </a:lnTo>
                <a:lnTo>
                  <a:pt x="194" y="286"/>
                </a:lnTo>
                <a:lnTo>
                  <a:pt x="194" y="286"/>
                </a:lnTo>
                <a:close/>
                <a:moveTo>
                  <a:pt x="442" y="286"/>
                </a:moveTo>
                <a:lnTo>
                  <a:pt x="442" y="286"/>
                </a:lnTo>
                <a:lnTo>
                  <a:pt x="438" y="286"/>
                </a:lnTo>
                <a:lnTo>
                  <a:pt x="433" y="286"/>
                </a:lnTo>
                <a:lnTo>
                  <a:pt x="433" y="286"/>
                </a:lnTo>
                <a:lnTo>
                  <a:pt x="434" y="288"/>
                </a:lnTo>
                <a:lnTo>
                  <a:pt x="438" y="288"/>
                </a:lnTo>
                <a:lnTo>
                  <a:pt x="442" y="286"/>
                </a:lnTo>
                <a:lnTo>
                  <a:pt x="442" y="286"/>
                </a:lnTo>
                <a:close/>
                <a:moveTo>
                  <a:pt x="236" y="302"/>
                </a:moveTo>
                <a:lnTo>
                  <a:pt x="236" y="302"/>
                </a:lnTo>
                <a:lnTo>
                  <a:pt x="238" y="300"/>
                </a:lnTo>
                <a:lnTo>
                  <a:pt x="239" y="298"/>
                </a:lnTo>
                <a:lnTo>
                  <a:pt x="239" y="294"/>
                </a:lnTo>
                <a:lnTo>
                  <a:pt x="238" y="289"/>
                </a:lnTo>
                <a:lnTo>
                  <a:pt x="236" y="286"/>
                </a:lnTo>
                <a:lnTo>
                  <a:pt x="236" y="286"/>
                </a:lnTo>
                <a:lnTo>
                  <a:pt x="235" y="294"/>
                </a:lnTo>
                <a:lnTo>
                  <a:pt x="236" y="302"/>
                </a:lnTo>
                <a:lnTo>
                  <a:pt x="236" y="302"/>
                </a:lnTo>
                <a:close/>
                <a:moveTo>
                  <a:pt x="334" y="294"/>
                </a:moveTo>
                <a:lnTo>
                  <a:pt x="334" y="294"/>
                </a:lnTo>
                <a:lnTo>
                  <a:pt x="338" y="292"/>
                </a:lnTo>
                <a:lnTo>
                  <a:pt x="341" y="291"/>
                </a:lnTo>
                <a:lnTo>
                  <a:pt x="341" y="291"/>
                </a:lnTo>
                <a:lnTo>
                  <a:pt x="338" y="289"/>
                </a:lnTo>
                <a:lnTo>
                  <a:pt x="335" y="286"/>
                </a:lnTo>
                <a:lnTo>
                  <a:pt x="335" y="286"/>
                </a:lnTo>
                <a:lnTo>
                  <a:pt x="334" y="291"/>
                </a:lnTo>
                <a:lnTo>
                  <a:pt x="334" y="294"/>
                </a:lnTo>
                <a:lnTo>
                  <a:pt x="334" y="294"/>
                </a:lnTo>
                <a:close/>
                <a:moveTo>
                  <a:pt x="529" y="289"/>
                </a:moveTo>
                <a:lnTo>
                  <a:pt x="529" y="289"/>
                </a:lnTo>
                <a:lnTo>
                  <a:pt x="529" y="292"/>
                </a:lnTo>
                <a:lnTo>
                  <a:pt x="529" y="295"/>
                </a:lnTo>
                <a:lnTo>
                  <a:pt x="529" y="295"/>
                </a:lnTo>
                <a:lnTo>
                  <a:pt x="538" y="295"/>
                </a:lnTo>
                <a:lnTo>
                  <a:pt x="538" y="295"/>
                </a:lnTo>
                <a:lnTo>
                  <a:pt x="537" y="286"/>
                </a:lnTo>
                <a:lnTo>
                  <a:pt x="537" y="286"/>
                </a:lnTo>
                <a:lnTo>
                  <a:pt x="532" y="288"/>
                </a:lnTo>
                <a:lnTo>
                  <a:pt x="529" y="289"/>
                </a:lnTo>
                <a:lnTo>
                  <a:pt x="529" y="289"/>
                </a:lnTo>
                <a:close/>
                <a:moveTo>
                  <a:pt x="582" y="286"/>
                </a:moveTo>
                <a:lnTo>
                  <a:pt x="582" y="286"/>
                </a:lnTo>
                <a:lnTo>
                  <a:pt x="581" y="288"/>
                </a:lnTo>
                <a:lnTo>
                  <a:pt x="579" y="289"/>
                </a:lnTo>
                <a:lnTo>
                  <a:pt x="579" y="294"/>
                </a:lnTo>
                <a:lnTo>
                  <a:pt x="581" y="298"/>
                </a:lnTo>
                <a:lnTo>
                  <a:pt x="582" y="302"/>
                </a:lnTo>
                <a:lnTo>
                  <a:pt x="582" y="302"/>
                </a:lnTo>
                <a:lnTo>
                  <a:pt x="584" y="298"/>
                </a:lnTo>
                <a:lnTo>
                  <a:pt x="585" y="294"/>
                </a:lnTo>
                <a:lnTo>
                  <a:pt x="584" y="289"/>
                </a:lnTo>
                <a:lnTo>
                  <a:pt x="582" y="286"/>
                </a:lnTo>
                <a:lnTo>
                  <a:pt x="582" y="286"/>
                </a:lnTo>
                <a:close/>
                <a:moveTo>
                  <a:pt x="559" y="297"/>
                </a:moveTo>
                <a:lnTo>
                  <a:pt x="559" y="297"/>
                </a:lnTo>
                <a:lnTo>
                  <a:pt x="561" y="295"/>
                </a:lnTo>
                <a:lnTo>
                  <a:pt x="563" y="292"/>
                </a:lnTo>
                <a:lnTo>
                  <a:pt x="563" y="292"/>
                </a:lnTo>
                <a:lnTo>
                  <a:pt x="563" y="291"/>
                </a:lnTo>
                <a:lnTo>
                  <a:pt x="561" y="288"/>
                </a:lnTo>
                <a:lnTo>
                  <a:pt x="561" y="288"/>
                </a:lnTo>
                <a:lnTo>
                  <a:pt x="559" y="292"/>
                </a:lnTo>
                <a:lnTo>
                  <a:pt x="559" y="295"/>
                </a:lnTo>
                <a:lnTo>
                  <a:pt x="559" y="297"/>
                </a:lnTo>
                <a:lnTo>
                  <a:pt x="559" y="297"/>
                </a:lnTo>
                <a:close/>
                <a:moveTo>
                  <a:pt x="62" y="295"/>
                </a:moveTo>
                <a:lnTo>
                  <a:pt x="62" y="295"/>
                </a:lnTo>
                <a:lnTo>
                  <a:pt x="64" y="295"/>
                </a:lnTo>
                <a:lnTo>
                  <a:pt x="64" y="297"/>
                </a:lnTo>
                <a:lnTo>
                  <a:pt x="64" y="298"/>
                </a:lnTo>
                <a:lnTo>
                  <a:pt x="65" y="298"/>
                </a:lnTo>
                <a:lnTo>
                  <a:pt x="65" y="298"/>
                </a:lnTo>
                <a:lnTo>
                  <a:pt x="65" y="297"/>
                </a:lnTo>
                <a:lnTo>
                  <a:pt x="65" y="294"/>
                </a:lnTo>
                <a:lnTo>
                  <a:pt x="65" y="291"/>
                </a:lnTo>
                <a:lnTo>
                  <a:pt x="65" y="288"/>
                </a:lnTo>
                <a:lnTo>
                  <a:pt x="65" y="288"/>
                </a:lnTo>
                <a:lnTo>
                  <a:pt x="64" y="291"/>
                </a:lnTo>
                <a:lnTo>
                  <a:pt x="64" y="292"/>
                </a:lnTo>
                <a:lnTo>
                  <a:pt x="62" y="295"/>
                </a:lnTo>
                <a:lnTo>
                  <a:pt x="62" y="295"/>
                </a:lnTo>
                <a:close/>
                <a:moveTo>
                  <a:pt x="85" y="297"/>
                </a:moveTo>
                <a:lnTo>
                  <a:pt x="85" y="297"/>
                </a:lnTo>
                <a:lnTo>
                  <a:pt x="87" y="297"/>
                </a:lnTo>
                <a:lnTo>
                  <a:pt x="88" y="295"/>
                </a:lnTo>
                <a:lnTo>
                  <a:pt x="88" y="295"/>
                </a:lnTo>
                <a:lnTo>
                  <a:pt x="87" y="294"/>
                </a:lnTo>
                <a:lnTo>
                  <a:pt x="87" y="292"/>
                </a:lnTo>
                <a:lnTo>
                  <a:pt x="85" y="291"/>
                </a:lnTo>
                <a:lnTo>
                  <a:pt x="84" y="289"/>
                </a:lnTo>
                <a:lnTo>
                  <a:pt x="84" y="289"/>
                </a:lnTo>
                <a:lnTo>
                  <a:pt x="85" y="291"/>
                </a:lnTo>
                <a:lnTo>
                  <a:pt x="85" y="294"/>
                </a:lnTo>
                <a:lnTo>
                  <a:pt x="85" y="297"/>
                </a:lnTo>
                <a:lnTo>
                  <a:pt x="85" y="297"/>
                </a:lnTo>
                <a:close/>
                <a:moveTo>
                  <a:pt x="219" y="309"/>
                </a:moveTo>
                <a:lnTo>
                  <a:pt x="219" y="309"/>
                </a:lnTo>
                <a:lnTo>
                  <a:pt x="221" y="309"/>
                </a:lnTo>
                <a:lnTo>
                  <a:pt x="224" y="309"/>
                </a:lnTo>
                <a:lnTo>
                  <a:pt x="229" y="309"/>
                </a:lnTo>
                <a:lnTo>
                  <a:pt x="229" y="309"/>
                </a:lnTo>
                <a:lnTo>
                  <a:pt x="227" y="300"/>
                </a:lnTo>
                <a:lnTo>
                  <a:pt x="226" y="289"/>
                </a:lnTo>
                <a:lnTo>
                  <a:pt x="226" y="289"/>
                </a:lnTo>
                <a:lnTo>
                  <a:pt x="223" y="289"/>
                </a:lnTo>
                <a:lnTo>
                  <a:pt x="219" y="289"/>
                </a:lnTo>
                <a:lnTo>
                  <a:pt x="219" y="289"/>
                </a:lnTo>
                <a:lnTo>
                  <a:pt x="219" y="298"/>
                </a:lnTo>
                <a:lnTo>
                  <a:pt x="219" y="309"/>
                </a:lnTo>
                <a:lnTo>
                  <a:pt x="219" y="309"/>
                </a:lnTo>
                <a:close/>
                <a:moveTo>
                  <a:pt x="509" y="292"/>
                </a:moveTo>
                <a:lnTo>
                  <a:pt x="509" y="292"/>
                </a:lnTo>
                <a:lnTo>
                  <a:pt x="512" y="292"/>
                </a:lnTo>
                <a:lnTo>
                  <a:pt x="515" y="292"/>
                </a:lnTo>
                <a:lnTo>
                  <a:pt x="515" y="292"/>
                </a:lnTo>
                <a:lnTo>
                  <a:pt x="514" y="291"/>
                </a:lnTo>
                <a:lnTo>
                  <a:pt x="514" y="291"/>
                </a:lnTo>
                <a:lnTo>
                  <a:pt x="512" y="291"/>
                </a:lnTo>
                <a:lnTo>
                  <a:pt x="509" y="292"/>
                </a:lnTo>
                <a:lnTo>
                  <a:pt x="509" y="292"/>
                </a:lnTo>
                <a:close/>
                <a:moveTo>
                  <a:pt x="293" y="300"/>
                </a:moveTo>
                <a:lnTo>
                  <a:pt x="293" y="300"/>
                </a:lnTo>
                <a:lnTo>
                  <a:pt x="293" y="297"/>
                </a:lnTo>
                <a:lnTo>
                  <a:pt x="293" y="295"/>
                </a:lnTo>
                <a:lnTo>
                  <a:pt x="291" y="292"/>
                </a:lnTo>
                <a:lnTo>
                  <a:pt x="288" y="291"/>
                </a:lnTo>
                <a:lnTo>
                  <a:pt x="288" y="291"/>
                </a:lnTo>
                <a:lnTo>
                  <a:pt x="290" y="297"/>
                </a:lnTo>
                <a:lnTo>
                  <a:pt x="293" y="300"/>
                </a:lnTo>
                <a:lnTo>
                  <a:pt x="293" y="300"/>
                </a:lnTo>
                <a:close/>
                <a:moveTo>
                  <a:pt x="41" y="306"/>
                </a:moveTo>
                <a:lnTo>
                  <a:pt x="41" y="306"/>
                </a:lnTo>
                <a:lnTo>
                  <a:pt x="41" y="298"/>
                </a:lnTo>
                <a:lnTo>
                  <a:pt x="38" y="292"/>
                </a:lnTo>
                <a:lnTo>
                  <a:pt x="38" y="292"/>
                </a:lnTo>
                <a:lnTo>
                  <a:pt x="38" y="295"/>
                </a:lnTo>
                <a:lnTo>
                  <a:pt x="38" y="300"/>
                </a:lnTo>
                <a:lnTo>
                  <a:pt x="38" y="303"/>
                </a:lnTo>
                <a:lnTo>
                  <a:pt x="41" y="306"/>
                </a:lnTo>
                <a:lnTo>
                  <a:pt x="41" y="306"/>
                </a:lnTo>
                <a:close/>
                <a:moveTo>
                  <a:pt x="93" y="295"/>
                </a:moveTo>
                <a:lnTo>
                  <a:pt x="93" y="295"/>
                </a:lnTo>
                <a:lnTo>
                  <a:pt x="94" y="294"/>
                </a:lnTo>
                <a:lnTo>
                  <a:pt x="96" y="292"/>
                </a:lnTo>
                <a:lnTo>
                  <a:pt x="96" y="292"/>
                </a:lnTo>
                <a:lnTo>
                  <a:pt x="93" y="292"/>
                </a:lnTo>
                <a:lnTo>
                  <a:pt x="93" y="292"/>
                </a:lnTo>
                <a:lnTo>
                  <a:pt x="93" y="295"/>
                </a:lnTo>
                <a:lnTo>
                  <a:pt x="93" y="295"/>
                </a:lnTo>
                <a:close/>
                <a:moveTo>
                  <a:pt x="206" y="295"/>
                </a:moveTo>
                <a:lnTo>
                  <a:pt x="206" y="295"/>
                </a:lnTo>
                <a:lnTo>
                  <a:pt x="209" y="297"/>
                </a:lnTo>
                <a:lnTo>
                  <a:pt x="209" y="297"/>
                </a:lnTo>
                <a:lnTo>
                  <a:pt x="209" y="295"/>
                </a:lnTo>
                <a:lnTo>
                  <a:pt x="209" y="294"/>
                </a:lnTo>
                <a:lnTo>
                  <a:pt x="209" y="292"/>
                </a:lnTo>
                <a:lnTo>
                  <a:pt x="207" y="292"/>
                </a:lnTo>
                <a:lnTo>
                  <a:pt x="207" y="292"/>
                </a:lnTo>
                <a:lnTo>
                  <a:pt x="207" y="294"/>
                </a:lnTo>
                <a:lnTo>
                  <a:pt x="206" y="295"/>
                </a:lnTo>
                <a:lnTo>
                  <a:pt x="206" y="295"/>
                </a:lnTo>
                <a:close/>
                <a:moveTo>
                  <a:pt x="396" y="292"/>
                </a:moveTo>
                <a:lnTo>
                  <a:pt x="396" y="292"/>
                </a:lnTo>
                <a:lnTo>
                  <a:pt x="396" y="294"/>
                </a:lnTo>
                <a:lnTo>
                  <a:pt x="398" y="295"/>
                </a:lnTo>
                <a:lnTo>
                  <a:pt x="399" y="295"/>
                </a:lnTo>
                <a:lnTo>
                  <a:pt x="399" y="295"/>
                </a:lnTo>
                <a:lnTo>
                  <a:pt x="401" y="294"/>
                </a:lnTo>
                <a:lnTo>
                  <a:pt x="401" y="292"/>
                </a:lnTo>
                <a:lnTo>
                  <a:pt x="401" y="292"/>
                </a:lnTo>
                <a:lnTo>
                  <a:pt x="396" y="292"/>
                </a:lnTo>
                <a:lnTo>
                  <a:pt x="396" y="292"/>
                </a:lnTo>
                <a:close/>
                <a:moveTo>
                  <a:pt x="404" y="302"/>
                </a:moveTo>
                <a:lnTo>
                  <a:pt x="404" y="302"/>
                </a:lnTo>
                <a:lnTo>
                  <a:pt x="407" y="302"/>
                </a:lnTo>
                <a:lnTo>
                  <a:pt x="413" y="302"/>
                </a:lnTo>
                <a:lnTo>
                  <a:pt x="413" y="302"/>
                </a:lnTo>
                <a:lnTo>
                  <a:pt x="410" y="295"/>
                </a:lnTo>
                <a:lnTo>
                  <a:pt x="409" y="294"/>
                </a:lnTo>
                <a:lnTo>
                  <a:pt x="406" y="292"/>
                </a:lnTo>
                <a:lnTo>
                  <a:pt x="406" y="292"/>
                </a:lnTo>
                <a:lnTo>
                  <a:pt x="406" y="294"/>
                </a:lnTo>
                <a:lnTo>
                  <a:pt x="404" y="297"/>
                </a:lnTo>
                <a:lnTo>
                  <a:pt x="404" y="298"/>
                </a:lnTo>
                <a:lnTo>
                  <a:pt x="404" y="302"/>
                </a:lnTo>
                <a:lnTo>
                  <a:pt x="404" y="302"/>
                </a:lnTo>
                <a:close/>
                <a:moveTo>
                  <a:pt x="424" y="298"/>
                </a:moveTo>
                <a:lnTo>
                  <a:pt x="424" y="298"/>
                </a:lnTo>
                <a:lnTo>
                  <a:pt x="427" y="298"/>
                </a:lnTo>
                <a:lnTo>
                  <a:pt x="428" y="298"/>
                </a:lnTo>
                <a:lnTo>
                  <a:pt x="428" y="298"/>
                </a:lnTo>
                <a:lnTo>
                  <a:pt x="428" y="292"/>
                </a:lnTo>
                <a:lnTo>
                  <a:pt x="428" y="292"/>
                </a:lnTo>
                <a:lnTo>
                  <a:pt x="427" y="292"/>
                </a:lnTo>
                <a:lnTo>
                  <a:pt x="424" y="292"/>
                </a:lnTo>
                <a:lnTo>
                  <a:pt x="424" y="292"/>
                </a:lnTo>
                <a:lnTo>
                  <a:pt x="424" y="298"/>
                </a:lnTo>
                <a:lnTo>
                  <a:pt x="424" y="298"/>
                </a:lnTo>
                <a:close/>
                <a:moveTo>
                  <a:pt x="436" y="297"/>
                </a:moveTo>
                <a:lnTo>
                  <a:pt x="436" y="297"/>
                </a:lnTo>
                <a:lnTo>
                  <a:pt x="439" y="297"/>
                </a:lnTo>
                <a:lnTo>
                  <a:pt x="441" y="295"/>
                </a:lnTo>
                <a:lnTo>
                  <a:pt x="442" y="292"/>
                </a:lnTo>
                <a:lnTo>
                  <a:pt x="442" y="292"/>
                </a:lnTo>
                <a:lnTo>
                  <a:pt x="439" y="292"/>
                </a:lnTo>
                <a:lnTo>
                  <a:pt x="436" y="292"/>
                </a:lnTo>
                <a:lnTo>
                  <a:pt x="436" y="292"/>
                </a:lnTo>
                <a:lnTo>
                  <a:pt x="438" y="294"/>
                </a:lnTo>
                <a:lnTo>
                  <a:pt x="438" y="294"/>
                </a:lnTo>
                <a:lnTo>
                  <a:pt x="436" y="295"/>
                </a:lnTo>
                <a:lnTo>
                  <a:pt x="436" y="297"/>
                </a:lnTo>
                <a:lnTo>
                  <a:pt x="436" y="297"/>
                </a:lnTo>
                <a:close/>
                <a:moveTo>
                  <a:pt x="625" y="308"/>
                </a:moveTo>
                <a:lnTo>
                  <a:pt x="625" y="308"/>
                </a:lnTo>
                <a:lnTo>
                  <a:pt x="627" y="300"/>
                </a:lnTo>
                <a:lnTo>
                  <a:pt x="627" y="295"/>
                </a:lnTo>
                <a:lnTo>
                  <a:pt x="625" y="292"/>
                </a:lnTo>
                <a:lnTo>
                  <a:pt x="625" y="292"/>
                </a:lnTo>
                <a:lnTo>
                  <a:pt x="622" y="300"/>
                </a:lnTo>
                <a:lnTo>
                  <a:pt x="624" y="305"/>
                </a:lnTo>
                <a:lnTo>
                  <a:pt x="625" y="308"/>
                </a:lnTo>
                <a:lnTo>
                  <a:pt x="625" y="308"/>
                </a:lnTo>
                <a:close/>
                <a:moveTo>
                  <a:pt x="139" y="295"/>
                </a:moveTo>
                <a:lnTo>
                  <a:pt x="139" y="295"/>
                </a:lnTo>
                <a:lnTo>
                  <a:pt x="142" y="295"/>
                </a:lnTo>
                <a:lnTo>
                  <a:pt x="143" y="295"/>
                </a:lnTo>
                <a:lnTo>
                  <a:pt x="143" y="295"/>
                </a:lnTo>
                <a:lnTo>
                  <a:pt x="142" y="294"/>
                </a:lnTo>
                <a:lnTo>
                  <a:pt x="140" y="292"/>
                </a:lnTo>
                <a:lnTo>
                  <a:pt x="140" y="292"/>
                </a:lnTo>
                <a:lnTo>
                  <a:pt x="140" y="294"/>
                </a:lnTo>
                <a:lnTo>
                  <a:pt x="139" y="295"/>
                </a:lnTo>
                <a:lnTo>
                  <a:pt x="139" y="295"/>
                </a:lnTo>
                <a:close/>
                <a:moveTo>
                  <a:pt x="389" y="303"/>
                </a:moveTo>
                <a:lnTo>
                  <a:pt x="389" y="303"/>
                </a:lnTo>
                <a:lnTo>
                  <a:pt x="389" y="298"/>
                </a:lnTo>
                <a:lnTo>
                  <a:pt x="386" y="294"/>
                </a:lnTo>
                <a:lnTo>
                  <a:pt x="386" y="294"/>
                </a:lnTo>
                <a:lnTo>
                  <a:pt x="387" y="298"/>
                </a:lnTo>
                <a:lnTo>
                  <a:pt x="387" y="302"/>
                </a:lnTo>
                <a:lnTo>
                  <a:pt x="389" y="303"/>
                </a:lnTo>
                <a:lnTo>
                  <a:pt x="389" y="303"/>
                </a:lnTo>
                <a:close/>
                <a:moveTo>
                  <a:pt x="445" y="295"/>
                </a:moveTo>
                <a:lnTo>
                  <a:pt x="445" y="295"/>
                </a:lnTo>
                <a:lnTo>
                  <a:pt x="450" y="295"/>
                </a:lnTo>
                <a:lnTo>
                  <a:pt x="450" y="295"/>
                </a:lnTo>
                <a:lnTo>
                  <a:pt x="448" y="294"/>
                </a:lnTo>
                <a:lnTo>
                  <a:pt x="447" y="294"/>
                </a:lnTo>
                <a:lnTo>
                  <a:pt x="447" y="294"/>
                </a:lnTo>
                <a:lnTo>
                  <a:pt x="445" y="295"/>
                </a:lnTo>
                <a:lnTo>
                  <a:pt x="445" y="295"/>
                </a:lnTo>
                <a:close/>
                <a:moveTo>
                  <a:pt x="245" y="311"/>
                </a:moveTo>
                <a:lnTo>
                  <a:pt x="245" y="311"/>
                </a:lnTo>
                <a:lnTo>
                  <a:pt x="250" y="311"/>
                </a:lnTo>
                <a:lnTo>
                  <a:pt x="253" y="309"/>
                </a:lnTo>
                <a:lnTo>
                  <a:pt x="256" y="305"/>
                </a:lnTo>
                <a:lnTo>
                  <a:pt x="256" y="305"/>
                </a:lnTo>
                <a:lnTo>
                  <a:pt x="252" y="298"/>
                </a:lnTo>
                <a:lnTo>
                  <a:pt x="250" y="295"/>
                </a:lnTo>
                <a:lnTo>
                  <a:pt x="245" y="294"/>
                </a:lnTo>
                <a:lnTo>
                  <a:pt x="245" y="294"/>
                </a:lnTo>
                <a:lnTo>
                  <a:pt x="245" y="298"/>
                </a:lnTo>
                <a:lnTo>
                  <a:pt x="245" y="303"/>
                </a:lnTo>
                <a:lnTo>
                  <a:pt x="245" y="311"/>
                </a:lnTo>
                <a:lnTo>
                  <a:pt x="245" y="311"/>
                </a:lnTo>
                <a:close/>
                <a:moveTo>
                  <a:pt x="287" y="302"/>
                </a:moveTo>
                <a:lnTo>
                  <a:pt x="287" y="302"/>
                </a:lnTo>
                <a:lnTo>
                  <a:pt x="287" y="298"/>
                </a:lnTo>
                <a:lnTo>
                  <a:pt x="284" y="294"/>
                </a:lnTo>
                <a:lnTo>
                  <a:pt x="284" y="294"/>
                </a:lnTo>
                <a:lnTo>
                  <a:pt x="284" y="298"/>
                </a:lnTo>
                <a:lnTo>
                  <a:pt x="285" y="302"/>
                </a:lnTo>
                <a:lnTo>
                  <a:pt x="287" y="302"/>
                </a:lnTo>
                <a:lnTo>
                  <a:pt x="287" y="302"/>
                </a:lnTo>
                <a:close/>
                <a:moveTo>
                  <a:pt x="357" y="295"/>
                </a:moveTo>
                <a:lnTo>
                  <a:pt x="357" y="295"/>
                </a:lnTo>
                <a:lnTo>
                  <a:pt x="358" y="298"/>
                </a:lnTo>
                <a:lnTo>
                  <a:pt x="361" y="302"/>
                </a:lnTo>
                <a:lnTo>
                  <a:pt x="361" y="302"/>
                </a:lnTo>
                <a:lnTo>
                  <a:pt x="363" y="297"/>
                </a:lnTo>
                <a:lnTo>
                  <a:pt x="361" y="295"/>
                </a:lnTo>
                <a:lnTo>
                  <a:pt x="360" y="294"/>
                </a:lnTo>
                <a:lnTo>
                  <a:pt x="360" y="294"/>
                </a:lnTo>
                <a:lnTo>
                  <a:pt x="360" y="295"/>
                </a:lnTo>
                <a:lnTo>
                  <a:pt x="358" y="295"/>
                </a:lnTo>
                <a:lnTo>
                  <a:pt x="357" y="295"/>
                </a:lnTo>
                <a:lnTo>
                  <a:pt x="357" y="295"/>
                </a:lnTo>
                <a:close/>
                <a:moveTo>
                  <a:pt x="613" y="297"/>
                </a:moveTo>
                <a:lnTo>
                  <a:pt x="613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5"/>
                </a:lnTo>
                <a:lnTo>
                  <a:pt x="613" y="294"/>
                </a:lnTo>
                <a:lnTo>
                  <a:pt x="613" y="294"/>
                </a:lnTo>
                <a:lnTo>
                  <a:pt x="613" y="297"/>
                </a:lnTo>
                <a:lnTo>
                  <a:pt x="613" y="297"/>
                </a:lnTo>
                <a:close/>
                <a:moveTo>
                  <a:pt x="189" y="300"/>
                </a:moveTo>
                <a:lnTo>
                  <a:pt x="189" y="300"/>
                </a:lnTo>
                <a:lnTo>
                  <a:pt x="192" y="300"/>
                </a:lnTo>
                <a:lnTo>
                  <a:pt x="192" y="298"/>
                </a:lnTo>
                <a:lnTo>
                  <a:pt x="191" y="297"/>
                </a:lnTo>
                <a:lnTo>
                  <a:pt x="189" y="295"/>
                </a:lnTo>
                <a:lnTo>
                  <a:pt x="189" y="295"/>
                </a:lnTo>
                <a:lnTo>
                  <a:pt x="189" y="298"/>
                </a:lnTo>
                <a:lnTo>
                  <a:pt x="189" y="300"/>
                </a:lnTo>
                <a:lnTo>
                  <a:pt x="189" y="300"/>
                </a:lnTo>
                <a:close/>
                <a:moveTo>
                  <a:pt x="334" y="297"/>
                </a:moveTo>
                <a:lnTo>
                  <a:pt x="334" y="297"/>
                </a:lnTo>
                <a:lnTo>
                  <a:pt x="335" y="300"/>
                </a:lnTo>
                <a:lnTo>
                  <a:pt x="335" y="302"/>
                </a:lnTo>
                <a:lnTo>
                  <a:pt x="338" y="303"/>
                </a:lnTo>
                <a:lnTo>
                  <a:pt x="340" y="303"/>
                </a:lnTo>
                <a:lnTo>
                  <a:pt x="345" y="300"/>
                </a:lnTo>
                <a:lnTo>
                  <a:pt x="348" y="297"/>
                </a:lnTo>
                <a:lnTo>
                  <a:pt x="348" y="297"/>
                </a:lnTo>
                <a:lnTo>
                  <a:pt x="341" y="297"/>
                </a:lnTo>
                <a:lnTo>
                  <a:pt x="334" y="297"/>
                </a:lnTo>
                <a:lnTo>
                  <a:pt x="334" y="297"/>
                </a:lnTo>
                <a:close/>
                <a:moveTo>
                  <a:pt x="460" y="300"/>
                </a:moveTo>
                <a:lnTo>
                  <a:pt x="460" y="300"/>
                </a:lnTo>
                <a:lnTo>
                  <a:pt x="470" y="302"/>
                </a:lnTo>
                <a:lnTo>
                  <a:pt x="474" y="302"/>
                </a:lnTo>
                <a:lnTo>
                  <a:pt x="477" y="300"/>
                </a:lnTo>
                <a:lnTo>
                  <a:pt x="477" y="300"/>
                </a:lnTo>
                <a:lnTo>
                  <a:pt x="474" y="297"/>
                </a:lnTo>
                <a:lnTo>
                  <a:pt x="470" y="297"/>
                </a:lnTo>
                <a:lnTo>
                  <a:pt x="463" y="297"/>
                </a:lnTo>
                <a:lnTo>
                  <a:pt x="460" y="300"/>
                </a:lnTo>
                <a:lnTo>
                  <a:pt x="460" y="300"/>
                </a:lnTo>
                <a:close/>
                <a:moveTo>
                  <a:pt x="508" y="297"/>
                </a:moveTo>
                <a:lnTo>
                  <a:pt x="508" y="297"/>
                </a:lnTo>
                <a:lnTo>
                  <a:pt x="511" y="298"/>
                </a:lnTo>
                <a:lnTo>
                  <a:pt x="514" y="298"/>
                </a:lnTo>
                <a:lnTo>
                  <a:pt x="514" y="298"/>
                </a:lnTo>
                <a:lnTo>
                  <a:pt x="514" y="297"/>
                </a:lnTo>
                <a:lnTo>
                  <a:pt x="511" y="297"/>
                </a:lnTo>
                <a:lnTo>
                  <a:pt x="508" y="297"/>
                </a:lnTo>
                <a:lnTo>
                  <a:pt x="508" y="297"/>
                </a:lnTo>
                <a:lnTo>
                  <a:pt x="508" y="297"/>
                </a:lnTo>
                <a:close/>
                <a:moveTo>
                  <a:pt x="538" y="302"/>
                </a:moveTo>
                <a:lnTo>
                  <a:pt x="538" y="302"/>
                </a:lnTo>
                <a:lnTo>
                  <a:pt x="537" y="300"/>
                </a:lnTo>
                <a:lnTo>
                  <a:pt x="534" y="298"/>
                </a:lnTo>
                <a:lnTo>
                  <a:pt x="531" y="298"/>
                </a:lnTo>
                <a:lnTo>
                  <a:pt x="529" y="295"/>
                </a:lnTo>
                <a:lnTo>
                  <a:pt x="529" y="295"/>
                </a:lnTo>
                <a:lnTo>
                  <a:pt x="529" y="298"/>
                </a:lnTo>
                <a:lnTo>
                  <a:pt x="532" y="300"/>
                </a:lnTo>
                <a:lnTo>
                  <a:pt x="538" y="302"/>
                </a:lnTo>
                <a:lnTo>
                  <a:pt x="538" y="302"/>
                </a:lnTo>
                <a:close/>
                <a:moveTo>
                  <a:pt x="688" y="311"/>
                </a:moveTo>
                <a:lnTo>
                  <a:pt x="688" y="311"/>
                </a:lnTo>
                <a:lnTo>
                  <a:pt x="689" y="303"/>
                </a:lnTo>
                <a:lnTo>
                  <a:pt x="689" y="300"/>
                </a:lnTo>
                <a:lnTo>
                  <a:pt x="689" y="295"/>
                </a:lnTo>
                <a:lnTo>
                  <a:pt x="689" y="295"/>
                </a:lnTo>
                <a:lnTo>
                  <a:pt x="688" y="303"/>
                </a:lnTo>
                <a:lnTo>
                  <a:pt x="688" y="308"/>
                </a:lnTo>
                <a:lnTo>
                  <a:pt x="688" y="311"/>
                </a:lnTo>
                <a:lnTo>
                  <a:pt x="688" y="311"/>
                </a:lnTo>
                <a:close/>
                <a:moveTo>
                  <a:pt x="117" y="297"/>
                </a:moveTo>
                <a:lnTo>
                  <a:pt x="117" y="297"/>
                </a:lnTo>
                <a:lnTo>
                  <a:pt x="116" y="303"/>
                </a:lnTo>
                <a:lnTo>
                  <a:pt x="114" y="311"/>
                </a:lnTo>
                <a:lnTo>
                  <a:pt x="114" y="318"/>
                </a:lnTo>
                <a:lnTo>
                  <a:pt x="116" y="326"/>
                </a:lnTo>
                <a:lnTo>
                  <a:pt x="116" y="326"/>
                </a:lnTo>
                <a:lnTo>
                  <a:pt x="119" y="323"/>
                </a:lnTo>
                <a:lnTo>
                  <a:pt x="120" y="320"/>
                </a:lnTo>
                <a:lnTo>
                  <a:pt x="120" y="312"/>
                </a:lnTo>
                <a:lnTo>
                  <a:pt x="119" y="297"/>
                </a:lnTo>
                <a:lnTo>
                  <a:pt x="119" y="297"/>
                </a:lnTo>
                <a:lnTo>
                  <a:pt x="117" y="297"/>
                </a:lnTo>
                <a:lnTo>
                  <a:pt x="117" y="297"/>
                </a:lnTo>
                <a:close/>
                <a:moveTo>
                  <a:pt x="378" y="302"/>
                </a:moveTo>
                <a:lnTo>
                  <a:pt x="378" y="302"/>
                </a:lnTo>
                <a:lnTo>
                  <a:pt x="380" y="303"/>
                </a:lnTo>
                <a:lnTo>
                  <a:pt x="383" y="303"/>
                </a:lnTo>
                <a:lnTo>
                  <a:pt x="383" y="303"/>
                </a:lnTo>
                <a:lnTo>
                  <a:pt x="383" y="300"/>
                </a:lnTo>
                <a:lnTo>
                  <a:pt x="380" y="297"/>
                </a:lnTo>
                <a:lnTo>
                  <a:pt x="380" y="297"/>
                </a:lnTo>
                <a:lnTo>
                  <a:pt x="380" y="298"/>
                </a:lnTo>
                <a:lnTo>
                  <a:pt x="378" y="298"/>
                </a:lnTo>
                <a:lnTo>
                  <a:pt x="378" y="300"/>
                </a:lnTo>
                <a:lnTo>
                  <a:pt x="378" y="302"/>
                </a:lnTo>
                <a:lnTo>
                  <a:pt x="378" y="302"/>
                </a:lnTo>
                <a:close/>
                <a:moveTo>
                  <a:pt x="576" y="300"/>
                </a:moveTo>
                <a:lnTo>
                  <a:pt x="576" y="300"/>
                </a:lnTo>
                <a:lnTo>
                  <a:pt x="576" y="300"/>
                </a:lnTo>
                <a:lnTo>
                  <a:pt x="576" y="298"/>
                </a:lnTo>
                <a:lnTo>
                  <a:pt x="576" y="297"/>
                </a:lnTo>
                <a:lnTo>
                  <a:pt x="575" y="297"/>
                </a:lnTo>
                <a:lnTo>
                  <a:pt x="575" y="297"/>
                </a:lnTo>
                <a:lnTo>
                  <a:pt x="575" y="298"/>
                </a:lnTo>
                <a:lnTo>
                  <a:pt x="575" y="300"/>
                </a:lnTo>
                <a:lnTo>
                  <a:pt x="576" y="302"/>
                </a:lnTo>
                <a:lnTo>
                  <a:pt x="576" y="300"/>
                </a:lnTo>
                <a:lnTo>
                  <a:pt x="576" y="300"/>
                </a:lnTo>
                <a:close/>
                <a:moveTo>
                  <a:pt x="126" y="308"/>
                </a:moveTo>
                <a:lnTo>
                  <a:pt x="126" y="308"/>
                </a:lnTo>
                <a:lnTo>
                  <a:pt x="126" y="297"/>
                </a:lnTo>
                <a:lnTo>
                  <a:pt x="126" y="297"/>
                </a:lnTo>
                <a:lnTo>
                  <a:pt x="125" y="297"/>
                </a:lnTo>
                <a:lnTo>
                  <a:pt x="123" y="298"/>
                </a:lnTo>
                <a:lnTo>
                  <a:pt x="123" y="298"/>
                </a:lnTo>
                <a:lnTo>
                  <a:pt x="125" y="303"/>
                </a:lnTo>
                <a:lnTo>
                  <a:pt x="125" y="306"/>
                </a:lnTo>
                <a:lnTo>
                  <a:pt x="126" y="308"/>
                </a:lnTo>
                <a:lnTo>
                  <a:pt x="126" y="308"/>
                </a:lnTo>
                <a:close/>
                <a:moveTo>
                  <a:pt x="149" y="305"/>
                </a:moveTo>
                <a:lnTo>
                  <a:pt x="149" y="305"/>
                </a:lnTo>
                <a:lnTo>
                  <a:pt x="151" y="303"/>
                </a:lnTo>
                <a:lnTo>
                  <a:pt x="152" y="302"/>
                </a:lnTo>
                <a:lnTo>
                  <a:pt x="157" y="300"/>
                </a:lnTo>
                <a:lnTo>
                  <a:pt x="157" y="300"/>
                </a:lnTo>
                <a:lnTo>
                  <a:pt x="155" y="298"/>
                </a:lnTo>
                <a:lnTo>
                  <a:pt x="155" y="297"/>
                </a:lnTo>
                <a:lnTo>
                  <a:pt x="155" y="297"/>
                </a:lnTo>
                <a:lnTo>
                  <a:pt x="154" y="300"/>
                </a:lnTo>
                <a:lnTo>
                  <a:pt x="152" y="300"/>
                </a:lnTo>
                <a:lnTo>
                  <a:pt x="149" y="302"/>
                </a:lnTo>
                <a:lnTo>
                  <a:pt x="149" y="305"/>
                </a:lnTo>
                <a:lnTo>
                  <a:pt x="149" y="305"/>
                </a:lnTo>
                <a:close/>
                <a:moveTo>
                  <a:pt x="755" y="305"/>
                </a:moveTo>
                <a:lnTo>
                  <a:pt x="755" y="305"/>
                </a:lnTo>
                <a:lnTo>
                  <a:pt x="759" y="300"/>
                </a:lnTo>
                <a:lnTo>
                  <a:pt x="759" y="300"/>
                </a:lnTo>
                <a:lnTo>
                  <a:pt x="758" y="298"/>
                </a:lnTo>
                <a:lnTo>
                  <a:pt x="756" y="297"/>
                </a:lnTo>
                <a:lnTo>
                  <a:pt x="756" y="297"/>
                </a:lnTo>
                <a:lnTo>
                  <a:pt x="756" y="297"/>
                </a:lnTo>
                <a:lnTo>
                  <a:pt x="755" y="302"/>
                </a:lnTo>
                <a:lnTo>
                  <a:pt x="755" y="305"/>
                </a:lnTo>
                <a:lnTo>
                  <a:pt x="755" y="305"/>
                </a:lnTo>
                <a:close/>
                <a:moveTo>
                  <a:pt x="776" y="327"/>
                </a:moveTo>
                <a:lnTo>
                  <a:pt x="776" y="327"/>
                </a:lnTo>
                <a:lnTo>
                  <a:pt x="776" y="315"/>
                </a:lnTo>
                <a:lnTo>
                  <a:pt x="776" y="300"/>
                </a:lnTo>
                <a:lnTo>
                  <a:pt x="776" y="300"/>
                </a:lnTo>
                <a:lnTo>
                  <a:pt x="773" y="300"/>
                </a:lnTo>
                <a:lnTo>
                  <a:pt x="771" y="297"/>
                </a:lnTo>
                <a:lnTo>
                  <a:pt x="771" y="297"/>
                </a:lnTo>
                <a:lnTo>
                  <a:pt x="768" y="306"/>
                </a:lnTo>
                <a:lnTo>
                  <a:pt x="770" y="314"/>
                </a:lnTo>
                <a:lnTo>
                  <a:pt x="773" y="321"/>
                </a:lnTo>
                <a:lnTo>
                  <a:pt x="776" y="327"/>
                </a:lnTo>
                <a:lnTo>
                  <a:pt x="776" y="327"/>
                </a:lnTo>
                <a:close/>
                <a:moveTo>
                  <a:pt x="85" y="300"/>
                </a:moveTo>
                <a:lnTo>
                  <a:pt x="85" y="300"/>
                </a:lnTo>
                <a:lnTo>
                  <a:pt x="87" y="305"/>
                </a:lnTo>
                <a:lnTo>
                  <a:pt x="87" y="308"/>
                </a:lnTo>
                <a:lnTo>
                  <a:pt x="87" y="308"/>
                </a:lnTo>
                <a:lnTo>
                  <a:pt x="88" y="306"/>
                </a:lnTo>
                <a:lnTo>
                  <a:pt x="90" y="305"/>
                </a:lnTo>
                <a:lnTo>
                  <a:pt x="91" y="300"/>
                </a:lnTo>
                <a:lnTo>
                  <a:pt x="91" y="300"/>
                </a:lnTo>
                <a:lnTo>
                  <a:pt x="90" y="298"/>
                </a:lnTo>
                <a:lnTo>
                  <a:pt x="88" y="298"/>
                </a:lnTo>
                <a:lnTo>
                  <a:pt x="85" y="300"/>
                </a:lnTo>
                <a:lnTo>
                  <a:pt x="85" y="300"/>
                </a:lnTo>
                <a:close/>
                <a:moveTo>
                  <a:pt x="168" y="305"/>
                </a:moveTo>
                <a:lnTo>
                  <a:pt x="168" y="305"/>
                </a:lnTo>
                <a:lnTo>
                  <a:pt x="168" y="302"/>
                </a:lnTo>
                <a:lnTo>
                  <a:pt x="168" y="300"/>
                </a:lnTo>
                <a:lnTo>
                  <a:pt x="166" y="298"/>
                </a:lnTo>
                <a:lnTo>
                  <a:pt x="166" y="298"/>
                </a:lnTo>
                <a:lnTo>
                  <a:pt x="166" y="302"/>
                </a:lnTo>
                <a:lnTo>
                  <a:pt x="166" y="303"/>
                </a:lnTo>
                <a:lnTo>
                  <a:pt x="168" y="305"/>
                </a:lnTo>
                <a:lnTo>
                  <a:pt x="168" y="305"/>
                </a:lnTo>
                <a:close/>
                <a:moveTo>
                  <a:pt x="213" y="305"/>
                </a:moveTo>
                <a:lnTo>
                  <a:pt x="213" y="305"/>
                </a:lnTo>
                <a:lnTo>
                  <a:pt x="213" y="302"/>
                </a:lnTo>
                <a:lnTo>
                  <a:pt x="213" y="300"/>
                </a:lnTo>
                <a:lnTo>
                  <a:pt x="213" y="298"/>
                </a:lnTo>
                <a:lnTo>
                  <a:pt x="213" y="298"/>
                </a:lnTo>
                <a:lnTo>
                  <a:pt x="212" y="302"/>
                </a:lnTo>
                <a:lnTo>
                  <a:pt x="213" y="305"/>
                </a:lnTo>
                <a:lnTo>
                  <a:pt x="213" y="305"/>
                </a:lnTo>
                <a:close/>
                <a:moveTo>
                  <a:pt x="441" y="302"/>
                </a:moveTo>
                <a:lnTo>
                  <a:pt x="441" y="302"/>
                </a:lnTo>
                <a:lnTo>
                  <a:pt x="441" y="305"/>
                </a:lnTo>
                <a:lnTo>
                  <a:pt x="442" y="306"/>
                </a:lnTo>
                <a:lnTo>
                  <a:pt x="442" y="306"/>
                </a:lnTo>
                <a:lnTo>
                  <a:pt x="447" y="306"/>
                </a:lnTo>
                <a:lnTo>
                  <a:pt x="453" y="306"/>
                </a:lnTo>
                <a:lnTo>
                  <a:pt x="453" y="306"/>
                </a:lnTo>
                <a:lnTo>
                  <a:pt x="453" y="302"/>
                </a:lnTo>
                <a:lnTo>
                  <a:pt x="451" y="300"/>
                </a:lnTo>
                <a:lnTo>
                  <a:pt x="450" y="300"/>
                </a:lnTo>
                <a:lnTo>
                  <a:pt x="441" y="302"/>
                </a:lnTo>
                <a:lnTo>
                  <a:pt x="441" y="302"/>
                </a:lnTo>
                <a:close/>
                <a:moveTo>
                  <a:pt x="592" y="303"/>
                </a:moveTo>
                <a:lnTo>
                  <a:pt x="592" y="303"/>
                </a:lnTo>
                <a:lnTo>
                  <a:pt x="595" y="302"/>
                </a:lnTo>
                <a:lnTo>
                  <a:pt x="596" y="302"/>
                </a:lnTo>
                <a:lnTo>
                  <a:pt x="596" y="298"/>
                </a:lnTo>
                <a:lnTo>
                  <a:pt x="596" y="298"/>
                </a:lnTo>
                <a:lnTo>
                  <a:pt x="593" y="300"/>
                </a:lnTo>
                <a:lnTo>
                  <a:pt x="592" y="302"/>
                </a:lnTo>
                <a:lnTo>
                  <a:pt x="592" y="303"/>
                </a:lnTo>
                <a:lnTo>
                  <a:pt x="592" y="303"/>
                </a:lnTo>
                <a:close/>
                <a:moveTo>
                  <a:pt x="675" y="321"/>
                </a:moveTo>
                <a:lnTo>
                  <a:pt x="675" y="321"/>
                </a:lnTo>
                <a:lnTo>
                  <a:pt x="675" y="315"/>
                </a:lnTo>
                <a:lnTo>
                  <a:pt x="675" y="309"/>
                </a:lnTo>
                <a:lnTo>
                  <a:pt x="671" y="300"/>
                </a:lnTo>
                <a:lnTo>
                  <a:pt x="671" y="300"/>
                </a:lnTo>
                <a:lnTo>
                  <a:pt x="672" y="311"/>
                </a:lnTo>
                <a:lnTo>
                  <a:pt x="675" y="321"/>
                </a:lnTo>
                <a:lnTo>
                  <a:pt x="675" y="321"/>
                </a:lnTo>
                <a:close/>
                <a:moveTo>
                  <a:pt x="352" y="302"/>
                </a:moveTo>
                <a:lnTo>
                  <a:pt x="352" y="302"/>
                </a:lnTo>
                <a:lnTo>
                  <a:pt x="349" y="300"/>
                </a:lnTo>
                <a:lnTo>
                  <a:pt x="349" y="300"/>
                </a:lnTo>
                <a:lnTo>
                  <a:pt x="349" y="302"/>
                </a:lnTo>
                <a:lnTo>
                  <a:pt x="351" y="303"/>
                </a:lnTo>
                <a:lnTo>
                  <a:pt x="352" y="302"/>
                </a:lnTo>
                <a:lnTo>
                  <a:pt x="352" y="302"/>
                </a:lnTo>
                <a:lnTo>
                  <a:pt x="352" y="302"/>
                </a:lnTo>
                <a:close/>
                <a:moveTo>
                  <a:pt x="512" y="305"/>
                </a:moveTo>
                <a:lnTo>
                  <a:pt x="512" y="305"/>
                </a:lnTo>
                <a:lnTo>
                  <a:pt x="514" y="302"/>
                </a:lnTo>
                <a:lnTo>
                  <a:pt x="514" y="302"/>
                </a:lnTo>
                <a:lnTo>
                  <a:pt x="509" y="302"/>
                </a:lnTo>
                <a:lnTo>
                  <a:pt x="505" y="302"/>
                </a:lnTo>
                <a:lnTo>
                  <a:pt x="505" y="302"/>
                </a:lnTo>
                <a:lnTo>
                  <a:pt x="508" y="303"/>
                </a:lnTo>
                <a:lnTo>
                  <a:pt x="512" y="305"/>
                </a:lnTo>
                <a:lnTo>
                  <a:pt x="512" y="305"/>
                </a:lnTo>
                <a:close/>
                <a:moveTo>
                  <a:pt x="75" y="311"/>
                </a:moveTo>
                <a:lnTo>
                  <a:pt x="75" y="311"/>
                </a:lnTo>
                <a:lnTo>
                  <a:pt x="75" y="305"/>
                </a:lnTo>
                <a:lnTo>
                  <a:pt x="75" y="303"/>
                </a:lnTo>
                <a:lnTo>
                  <a:pt x="73" y="302"/>
                </a:lnTo>
                <a:lnTo>
                  <a:pt x="73" y="302"/>
                </a:lnTo>
                <a:lnTo>
                  <a:pt x="73" y="306"/>
                </a:lnTo>
                <a:lnTo>
                  <a:pt x="75" y="311"/>
                </a:lnTo>
                <a:lnTo>
                  <a:pt x="75" y="311"/>
                </a:lnTo>
                <a:close/>
                <a:moveTo>
                  <a:pt x="107" y="341"/>
                </a:moveTo>
                <a:lnTo>
                  <a:pt x="107" y="341"/>
                </a:lnTo>
                <a:lnTo>
                  <a:pt x="110" y="332"/>
                </a:lnTo>
                <a:lnTo>
                  <a:pt x="110" y="323"/>
                </a:lnTo>
                <a:lnTo>
                  <a:pt x="108" y="302"/>
                </a:lnTo>
                <a:lnTo>
                  <a:pt x="108" y="302"/>
                </a:lnTo>
                <a:lnTo>
                  <a:pt x="107" y="311"/>
                </a:lnTo>
                <a:lnTo>
                  <a:pt x="107" y="321"/>
                </a:lnTo>
                <a:lnTo>
                  <a:pt x="107" y="341"/>
                </a:lnTo>
                <a:lnTo>
                  <a:pt x="107" y="341"/>
                </a:lnTo>
                <a:close/>
                <a:moveTo>
                  <a:pt x="177" y="317"/>
                </a:moveTo>
                <a:lnTo>
                  <a:pt x="177" y="317"/>
                </a:lnTo>
                <a:lnTo>
                  <a:pt x="180" y="315"/>
                </a:lnTo>
                <a:lnTo>
                  <a:pt x="181" y="314"/>
                </a:lnTo>
                <a:lnTo>
                  <a:pt x="181" y="309"/>
                </a:lnTo>
                <a:lnTo>
                  <a:pt x="180" y="305"/>
                </a:lnTo>
                <a:lnTo>
                  <a:pt x="177" y="303"/>
                </a:lnTo>
                <a:lnTo>
                  <a:pt x="175" y="302"/>
                </a:lnTo>
                <a:lnTo>
                  <a:pt x="175" y="302"/>
                </a:lnTo>
                <a:lnTo>
                  <a:pt x="177" y="317"/>
                </a:lnTo>
                <a:lnTo>
                  <a:pt x="177" y="317"/>
                </a:lnTo>
                <a:close/>
                <a:moveTo>
                  <a:pt x="197" y="317"/>
                </a:moveTo>
                <a:lnTo>
                  <a:pt x="197" y="317"/>
                </a:lnTo>
                <a:lnTo>
                  <a:pt x="198" y="314"/>
                </a:lnTo>
                <a:lnTo>
                  <a:pt x="200" y="309"/>
                </a:lnTo>
                <a:lnTo>
                  <a:pt x="198" y="305"/>
                </a:lnTo>
                <a:lnTo>
                  <a:pt x="197" y="303"/>
                </a:lnTo>
                <a:lnTo>
                  <a:pt x="195" y="302"/>
                </a:lnTo>
                <a:lnTo>
                  <a:pt x="195" y="302"/>
                </a:lnTo>
                <a:lnTo>
                  <a:pt x="194" y="305"/>
                </a:lnTo>
                <a:lnTo>
                  <a:pt x="192" y="309"/>
                </a:lnTo>
                <a:lnTo>
                  <a:pt x="194" y="314"/>
                </a:lnTo>
                <a:lnTo>
                  <a:pt x="197" y="317"/>
                </a:lnTo>
                <a:lnTo>
                  <a:pt x="197" y="317"/>
                </a:lnTo>
                <a:close/>
                <a:moveTo>
                  <a:pt x="494" y="312"/>
                </a:moveTo>
                <a:lnTo>
                  <a:pt x="494" y="312"/>
                </a:lnTo>
                <a:lnTo>
                  <a:pt x="497" y="311"/>
                </a:lnTo>
                <a:lnTo>
                  <a:pt x="499" y="309"/>
                </a:lnTo>
                <a:lnTo>
                  <a:pt x="500" y="306"/>
                </a:lnTo>
                <a:lnTo>
                  <a:pt x="500" y="306"/>
                </a:lnTo>
                <a:lnTo>
                  <a:pt x="499" y="303"/>
                </a:lnTo>
                <a:lnTo>
                  <a:pt x="495" y="303"/>
                </a:lnTo>
                <a:lnTo>
                  <a:pt x="495" y="303"/>
                </a:lnTo>
                <a:lnTo>
                  <a:pt x="495" y="308"/>
                </a:lnTo>
                <a:lnTo>
                  <a:pt x="494" y="312"/>
                </a:lnTo>
                <a:lnTo>
                  <a:pt x="494" y="312"/>
                </a:lnTo>
                <a:close/>
                <a:moveTo>
                  <a:pt x="47" y="311"/>
                </a:moveTo>
                <a:lnTo>
                  <a:pt x="47" y="311"/>
                </a:lnTo>
                <a:lnTo>
                  <a:pt x="49" y="311"/>
                </a:lnTo>
                <a:lnTo>
                  <a:pt x="49" y="308"/>
                </a:lnTo>
                <a:lnTo>
                  <a:pt x="50" y="303"/>
                </a:lnTo>
                <a:lnTo>
                  <a:pt x="50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8"/>
                </a:lnTo>
                <a:lnTo>
                  <a:pt x="47" y="311"/>
                </a:lnTo>
                <a:lnTo>
                  <a:pt x="47" y="311"/>
                </a:lnTo>
                <a:close/>
                <a:moveTo>
                  <a:pt x="78" y="324"/>
                </a:moveTo>
                <a:lnTo>
                  <a:pt x="78" y="324"/>
                </a:lnTo>
                <a:lnTo>
                  <a:pt x="81" y="323"/>
                </a:lnTo>
                <a:lnTo>
                  <a:pt x="82" y="320"/>
                </a:lnTo>
                <a:lnTo>
                  <a:pt x="82" y="314"/>
                </a:lnTo>
                <a:lnTo>
                  <a:pt x="82" y="308"/>
                </a:lnTo>
                <a:lnTo>
                  <a:pt x="81" y="303"/>
                </a:lnTo>
                <a:lnTo>
                  <a:pt x="81" y="303"/>
                </a:lnTo>
                <a:lnTo>
                  <a:pt x="79" y="312"/>
                </a:lnTo>
                <a:lnTo>
                  <a:pt x="78" y="324"/>
                </a:lnTo>
                <a:lnTo>
                  <a:pt x="78" y="324"/>
                </a:lnTo>
                <a:close/>
                <a:moveTo>
                  <a:pt x="94" y="359"/>
                </a:moveTo>
                <a:lnTo>
                  <a:pt x="94" y="359"/>
                </a:lnTo>
                <a:lnTo>
                  <a:pt x="98" y="346"/>
                </a:lnTo>
                <a:lnTo>
                  <a:pt x="99" y="330"/>
                </a:lnTo>
                <a:lnTo>
                  <a:pt x="101" y="315"/>
                </a:lnTo>
                <a:lnTo>
                  <a:pt x="101" y="309"/>
                </a:lnTo>
                <a:lnTo>
                  <a:pt x="99" y="303"/>
                </a:lnTo>
                <a:lnTo>
                  <a:pt x="99" y="303"/>
                </a:lnTo>
                <a:lnTo>
                  <a:pt x="98" y="317"/>
                </a:lnTo>
                <a:lnTo>
                  <a:pt x="96" y="330"/>
                </a:lnTo>
                <a:lnTo>
                  <a:pt x="94" y="344"/>
                </a:lnTo>
                <a:lnTo>
                  <a:pt x="94" y="359"/>
                </a:lnTo>
                <a:lnTo>
                  <a:pt x="94" y="359"/>
                </a:lnTo>
                <a:close/>
                <a:moveTo>
                  <a:pt x="134" y="355"/>
                </a:moveTo>
                <a:lnTo>
                  <a:pt x="134" y="355"/>
                </a:lnTo>
                <a:lnTo>
                  <a:pt x="136" y="332"/>
                </a:lnTo>
                <a:lnTo>
                  <a:pt x="136" y="318"/>
                </a:lnTo>
                <a:lnTo>
                  <a:pt x="136" y="305"/>
                </a:lnTo>
                <a:lnTo>
                  <a:pt x="136" y="305"/>
                </a:lnTo>
                <a:lnTo>
                  <a:pt x="134" y="303"/>
                </a:lnTo>
                <a:lnTo>
                  <a:pt x="134" y="303"/>
                </a:lnTo>
                <a:lnTo>
                  <a:pt x="131" y="315"/>
                </a:lnTo>
                <a:lnTo>
                  <a:pt x="131" y="329"/>
                </a:lnTo>
                <a:lnTo>
                  <a:pt x="131" y="343"/>
                </a:lnTo>
                <a:lnTo>
                  <a:pt x="134" y="355"/>
                </a:lnTo>
                <a:lnTo>
                  <a:pt x="134" y="355"/>
                </a:lnTo>
                <a:close/>
                <a:moveTo>
                  <a:pt x="532" y="305"/>
                </a:moveTo>
                <a:lnTo>
                  <a:pt x="532" y="305"/>
                </a:lnTo>
                <a:lnTo>
                  <a:pt x="534" y="308"/>
                </a:lnTo>
                <a:lnTo>
                  <a:pt x="535" y="309"/>
                </a:lnTo>
                <a:lnTo>
                  <a:pt x="538" y="309"/>
                </a:lnTo>
                <a:lnTo>
                  <a:pt x="538" y="309"/>
                </a:lnTo>
                <a:lnTo>
                  <a:pt x="538" y="306"/>
                </a:lnTo>
                <a:lnTo>
                  <a:pt x="538" y="303"/>
                </a:lnTo>
                <a:lnTo>
                  <a:pt x="538" y="303"/>
                </a:lnTo>
                <a:lnTo>
                  <a:pt x="535" y="305"/>
                </a:lnTo>
                <a:lnTo>
                  <a:pt x="532" y="305"/>
                </a:lnTo>
                <a:lnTo>
                  <a:pt x="532" y="305"/>
                </a:lnTo>
                <a:close/>
                <a:moveTo>
                  <a:pt x="87" y="318"/>
                </a:moveTo>
                <a:lnTo>
                  <a:pt x="87" y="318"/>
                </a:lnTo>
                <a:lnTo>
                  <a:pt x="88" y="323"/>
                </a:lnTo>
                <a:lnTo>
                  <a:pt x="88" y="329"/>
                </a:lnTo>
                <a:lnTo>
                  <a:pt x="90" y="341"/>
                </a:lnTo>
                <a:lnTo>
                  <a:pt x="90" y="341"/>
                </a:lnTo>
                <a:lnTo>
                  <a:pt x="91" y="321"/>
                </a:lnTo>
                <a:lnTo>
                  <a:pt x="93" y="305"/>
                </a:lnTo>
                <a:lnTo>
                  <a:pt x="93" y="305"/>
                </a:lnTo>
                <a:lnTo>
                  <a:pt x="91" y="312"/>
                </a:lnTo>
                <a:lnTo>
                  <a:pt x="87" y="318"/>
                </a:lnTo>
                <a:lnTo>
                  <a:pt x="87" y="318"/>
                </a:lnTo>
                <a:close/>
                <a:moveTo>
                  <a:pt x="296" y="305"/>
                </a:moveTo>
                <a:lnTo>
                  <a:pt x="296" y="305"/>
                </a:lnTo>
                <a:lnTo>
                  <a:pt x="296" y="308"/>
                </a:lnTo>
                <a:lnTo>
                  <a:pt x="297" y="309"/>
                </a:lnTo>
                <a:lnTo>
                  <a:pt x="297" y="309"/>
                </a:lnTo>
                <a:lnTo>
                  <a:pt x="299" y="308"/>
                </a:lnTo>
                <a:lnTo>
                  <a:pt x="300" y="308"/>
                </a:lnTo>
                <a:lnTo>
                  <a:pt x="300" y="308"/>
                </a:lnTo>
                <a:lnTo>
                  <a:pt x="302" y="306"/>
                </a:lnTo>
                <a:lnTo>
                  <a:pt x="302" y="306"/>
                </a:lnTo>
                <a:lnTo>
                  <a:pt x="300" y="306"/>
                </a:lnTo>
                <a:lnTo>
                  <a:pt x="299" y="305"/>
                </a:lnTo>
                <a:lnTo>
                  <a:pt x="299" y="305"/>
                </a:lnTo>
                <a:lnTo>
                  <a:pt x="296" y="305"/>
                </a:lnTo>
                <a:lnTo>
                  <a:pt x="296" y="305"/>
                </a:lnTo>
                <a:close/>
                <a:moveTo>
                  <a:pt x="145" y="317"/>
                </a:moveTo>
                <a:lnTo>
                  <a:pt x="145" y="317"/>
                </a:lnTo>
                <a:lnTo>
                  <a:pt x="145" y="311"/>
                </a:lnTo>
                <a:lnTo>
                  <a:pt x="145" y="305"/>
                </a:lnTo>
                <a:lnTo>
                  <a:pt x="145" y="305"/>
                </a:lnTo>
                <a:lnTo>
                  <a:pt x="142" y="305"/>
                </a:lnTo>
                <a:lnTo>
                  <a:pt x="142" y="305"/>
                </a:lnTo>
                <a:lnTo>
                  <a:pt x="140" y="306"/>
                </a:lnTo>
                <a:lnTo>
                  <a:pt x="140" y="306"/>
                </a:lnTo>
                <a:lnTo>
                  <a:pt x="142" y="308"/>
                </a:lnTo>
                <a:lnTo>
                  <a:pt x="142" y="312"/>
                </a:lnTo>
                <a:lnTo>
                  <a:pt x="143" y="315"/>
                </a:lnTo>
                <a:lnTo>
                  <a:pt x="145" y="317"/>
                </a:lnTo>
                <a:lnTo>
                  <a:pt x="145" y="317"/>
                </a:lnTo>
                <a:close/>
                <a:moveTo>
                  <a:pt x="654" y="330"/>
                </a:moveTo>
                <a:lnTo>
                  <a:pt x="654" y="330"/>
                </a:lnTo>
                <a:lnTo>
                  <a:pt x="656" y="315"/>
                </a:lnTo>
                <a:lnTo>
                  <a:pt x="654" y="309"/>
                </a:lnTo>
                <a:lnTo>
                  <a:pt x="653" y="308"/>
                </a:lnTo>
                <a:lnTo>
                  <a:pt x="651" y="306"/>
                </a:lnTo>
                <a:lnTo>
                  <a:pt x="651" y="306"/>
                </a:lnTo>
                <a:lnTo>
                  <a:pt x="654" y="330"/>
                </a:lnTo>
                <a:lnTo>
                  <a:pt x="654" y="330"/>
                </a:lnTo>
                <a:close/>
                <a:moveTo>
                  <a:pt x="238" y="315"/>
                </a:moveTo>
                <a:lnTo>
                  <a:pt x="238" y="315"/>
                </a:lnTo>
                <a:lnTo>
                  <a:pt x="241" y="314"/>
                </a:lnTo>
                <a:lnTo>
                  <a:pt x="241" y="311"/>
                </a:lnTo>
                <a:lnTo>
                  <a:pt x="239" y="308"/>
                </a:lnTo>
                <a:lnTo>
                  <a:pt x="238" y="306"/>
                </a:lnTo>
                <a:lnTo>
                  <a:pt x="238" y="306"/>
                </a:lnTo>
                <a:lnTo>
                  <a:pt x="238" y="308"/>
                </a:lnTo>
                <a:lnTo>
                  <a:pt x="238" y="311"/>
                </a:lnTo>
                <a:lnTo>
                  <a:pt x="238" y="315"/>
                </a:lnTo>
                <a:lnTo>
                  <a:pt x="238" y="315"/>
                </a:lnTo>
                <a:close/>
                <a:moveTo>
                  <a:pt x="462" y="308"/>
                </a:moveTo>
                <a:lnTo>
                  <a:pt x="462" y="308"/>
                </a:lnTo>
                <a:lnTo>
                  <a:pt x="463" y="309"/>
                </a:lnTo>
                <a:lnTo>
                  <a:pt x="468" y="311"/>
                </a:lnTo>
                <a:lnTo>
                  <a:pt x="471" y="309"/>
                </a:lnTo>
                <a:lnTo>
                  <a:pt x="473" y="306"/>
                </a:lnTo>
                <a:lnTo>
                  <a:pt x="473" y="306"/>
                </a:lnTo>
                <a:lnTo>
                  <a:pt x="471" y="306"/>
                </a:lnTo>
                <a:lnTo>
                  <a:pt x="468" y="308"/>
                </a:lnTo>
                <a:lnTo>
                  <a:pt x="465" y="308"/>
                </a:lnTo>
                <a:lnTo>
                  <a:pt x="462" y="308"/>
                </a:lnTo>
                <a:lnTo>
                  <a:pt x="462" y="308"/>
                </a:lnTo>
                <a:close/>
                <a:moveTo>
                  <a:pt x="662" y="315"/>
                </a:moveTo>
                <a:lnTo>
                  <a:pt x="662" y="315"/>
                </a:lnTo>
                <a:lnTo>
                  <a:pt x="663" y="311"/>
                </a:lnTo>
                <a:lnTo>
                  <a:pt x="662" y="306"/>
                </a:lnTo>
                <a:lnTo>
                  <a:pt x="662" y="306"/>
                </a:lnTo>
                <a:lnTo>
                  <a:pt x="660" y="311"/>
                </a:lnTo>
                <a:lnTo>
                  <a:pt x="660" y="314"/>
                </a:lnTo>
                <a:lnTo>
                  <a:pt x="662" y="315"/>
                </a:lnTo>
                <a:lnTo>
                  <a:pt x="662" y="315"/>
                </a:lnTo>
                <a:close/>
                <a:moveTo>
                  <a:pt x="341" y="309"/>
                </a:moveTo>
                <a:lnTo>
                  <a:pt x="341" y="309"/>
                </a:lnTo>
                <a:lnTo>
                  <a:pt x="355" y="308"/>
                </a:lnTo>
                <a:lnTo>
                  <a:pt x="355" y="308"/>
                </a:lnTo>
                <a:lnTo>
                  <a:pt x="352" y="308"/>
                </a:lnTo>
                <a:lnTo>
                  <a:pt x="348" y="306"/>
                </a:lnTo>
                <a:lnTo>
                  <a:pt x="345" y="308"/>
                </a:lnTo>
                <a:lnTo>
                  <a:pt x="341" y="309"/>
                </a:lnTo>
                <a:lnTo>
                  <a:pt x="341" y="309"/>
                </a:lnTo>
                <a:close/>
                <a:moveTo>
                  <a:pt x="62" y="317"/>
                </a:moveTo>
                <a:lnTo>
                  <a:pt x="62" y="317"/>
                </a:lnTo>
                <a:lnTo>
                  <a:pt x="61" y="312"/>
                </a:lnTo>
                <a:lnTo>
                  <a:pt x="58" y="308"/>
                </a:lnTo>
                <a:lnTo>
                  <a:pt x="58" y="308"/>
                </a:lnTo>
                <a:lnTo>
                  <a:pt x="59" y="314"/>
                </a:lnTo>
                <a:lnTo>
                  <a:pt x="62" y="317"/>
                </a:lnTo>
                <a:lnTo>
                  <a:pt x="62" y="317"/>
                </a:lnTo>
                <a:close/>
                <a:moveTo>
                  <a:pt x="372" y="309"/>
                </a:moveTo>
                <a:lnTo>
                  <a:pt x="372" y="309"/>
                </a:lnTo>
                <a:lnTo>
                  <a:pt x="372" y="311"/>
                </a:lnTo>
                <a:lnTo>
                  <a:pt x="372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1"/>
                </a:lnTo>
                <a:lnTo>
                  <a:pt x="373" y="309"/>
                </a:lnTo>
                <a:lnTo>
                  <a:pt x="372" y="309"/>
                </a:lnTo>
                <a:lnTo>
                  <a:pt x="372" y="309"/>
                </a:lnTo>
                <a:close/>
                <a:moveTo>
                  <a:pt x="386" y="314"/>
                </a:moveTo>
                <a:lnTo>
                  <a:pt x="386" y="314"/>
                </a:lnTo>
                <a:lnTo>
                  <a:pt x="387" y="311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12"/>
                </a:lnTo>
                <a:lnTo>
                  <a:pt x="386" y="314"/>
                </a:lnTo>
                <a:lnTo>
                  <a:pt x="386" y="314"/>
                </a:lnTo>
                <a:close/>
                <a:moveTo>
                  <a:pt x="476" y="312"/>
                </a:moveTo>
                <a:lnTo>
                  <a:pt x="476" y="312"/>
                </a:lnTo>
                <a:lnTo>
                  <a:pt x="482" y="312"/>
                </a:lnTo>
                <a:lnTo>
                  <a:pt x="486" y="314"/>
                </a:lnTo>
                <a:lnTo>
                  <a:pt x="486" y="314"/>
                </a:lnTo>
                <a:lnTo>
                  <a:pt x="485" y="311"/>
                </a:lnTo>
                <a:lnTo>
                  <a:pt x="482" y="309"/>
                </a:lnTo>
                <a:lnTo>
                  <a:pt x="479" y="309"/>
                </a:lnTo>
                <a:lnTo>
                  <a:pt x="476" y="312"/>
                </a:lnTo>
                <a:lnTo>
                  <a:pt x="476" y="312"/>
                </a:lnTo>
                <a:close/>
                <a:moveTo>
                  <a:pt x="588" y="309"/>
                </a:moveTo>
                <a:lnTo>
                  <a:pt x="588" y="309"/>
                </a:lnTo>
                <a:lnTo>
                  <a:pt x="588" y="318"/>
                </a:lnTo>
                <a:lnTo>
                  <a:pt x="590" y="326"/>
                </a:lnTo>
                <a:lnTo>
                  <a:pt x="593" y="340"/>
                </a:lnTo>
                <a:lnTo>
                  <a:pt x="593" y="340"/>
                </a:lnTo>
                <a:lnTo>
                  <a:pt x="598" y="334"/>
                </a:lnTo>
                <a:lnTo>
                  <a:pt x="599" y="327"/>
                </a:lnTo>
                <a:lnTo>
                  <a:pt x="601" y="312"/>
                </a:lnTo>
                <a:lnTo>
                  <a:pt x="601" y="312"/>
                </a:lnTo>
                <a:lnTo>
                  <a:pt x="595" y="311"/>
                </a:lnTo>
                <a:lnTo>
                  <a:pt x="588" y="309"/>
                </a:lnTo>
                <a:lnTo>
                  <a:pt x="588" y="309"/>
                </a:lnTo>
                <a:close/>
                <a:moveTo>
                  <a:pt x="758" y="364"/>
                </a:moveTo>
                <a:lnTo>
                  <a:pt x="758" y="364"/>
                </a:lnTo>
                <a:lnTo>
                  <a:pt x="762" y="334"/>
                </a:lnTo>
                <a:lnTo>
                  <a:pt x="762" y="327"/>
                </a:lnTo>
                <a:lnTo>
                  <a:pt x="762" y="320"/>
                </a:lnTo>
                <a:lnTo>
                  <a:pt x="761" y="314"/>
                </a:lnTo>
                <a:lnTo>
                  <a:pt x="758" y="309"/>
                </a:lnTo>
                <a:lnTo>
                  <a:pt x="758" y="309"/>
                </a:lnTo>
                <a:lnTo>
                  <a:pt x="756" y="315"/>
                </a:lnTo>
                <a:lnTo>
                  <a:pt x="755" y="321"/>
                </a:lnTo>
                <a:lnTo>
                  <a:pt x="753" y="337"/>
                </a:lnTo>
                <a:lnTo>
                  <a:pt x="755" y="350"/>
                </a:lnTo>
                <a:lnTo>
                  <a:pt x="758" y="364"/>
                </a:lnTo>
                <a:lnTo>
                  <a:pt x="758" y="364"/>
                </a:lnTo>
                <a:close/>
                <a:moveTo>
                  <a:pt x="154" y="320"/>
                </a:moveTo>
                <a:lnTo>
                  <a:pt x="154" y="320"/>
                </a:lnTo>
                <a:lnTo>
                  <a:pt x="154" y="317"/>
                </a:lnTo>
                <a:lnTo>
                  <a:pt x="155" y="314"/>
                </a:lnTo>
                <a:lnTo>
                  <a:pt x="155" y="311"/>
                </a:lnTo>
                <a:lnTo>
                  <a:pt x="154" y="309"/>
                </a:lnTo>
                <a:lnTo>
                  <a:pt x="154" y="309"/>
                </a:lnTo>
                <a:lnTo>
                  <a:pt x="151" y="315"/>
                </a:lnTo>
                <a:lnTo>
                  <a:pt x="151" y="318"/>
                </a:lnTo>
                <a:lnTo>
                  <a:pt x="154" y="320"/>
                </a:lnTo>
                <a:lnTo>
                  <a:pt x="154" y="320"/>
                </a:lnTo>
                <a:close/>
                <a:moveTo>
                  <a:pt x="198" y="323"/>
                </a:moveTo>
                <a:lnTo>
                  <a:pt x="198" y="323"/>
                </a:lnTo>
                <a:lnTo>
                  <a:pt x="206" y="323"/>
                </a:lnTo>
                <a:lnTo>
                  <a:pt x="206" y="323"/>
                </a:lnTo>
                <a:lnTo>
                  <a:pt x="206" y="318"/>
                </a:lnTo>
                <a:lnTo>
                  <a:pt x="206" y="315"/>
                </a:lnTo>
                <a:lnTo>
                  <a:pt x="204" y="312"/>
                </a:lnTo>
                <a:lnTo>
                  <a:pt x="201" y="309"/>
                </a:lnTo>
                <a:lnTo>
                  <a:pt x="201" y="309"/>
                </a:lnTo>
                <a:lnTo>
                  <a:pt x="200" y="315"/>
                </a:lnTo>
                <a:lnTo>
                  <a:pt x="198" y="318"/>
                </a:lnTo>
                <a:lnTo>
                  <a:pt x="198" y="323"/>
                </a:lnTo>
                <a:lnTo>
                  <a:pt x="198" y="323"/>
                </a:lnTo>
                <a:close/>
                <a:moveTo>
                  <a:pt x="396" y="314"/>
                </a:moveTo>
                <a:lnTo>
                  <a:pt x="396" y="314"/>
                </a:lnTo>
                <a:lnTo>
                  <a:pt x="402" y="312"/>
                </a:lnTo>
                <a:lnTo>
                  <a:pt x="407" y="314"/>
                </a:lnTo>
                <a:lnTo>
                  <a:pt x="407" y="314"/>
                </a:lnTo>
                <a:lnTo>
                  <a:pt x="406" y="312"/>
                </a:lnTo>
                <a:lnTo>
                  <a:pt x="402" y="311"/>
                </a:lnTo>
                <a:lnTo>
                  <a:pt x="398" y="309"/>
                </a:lnTo>
                <a:lnTo>
                  <a:pt x="398" y="309"/>
                </a:lnTo>
                <a:lnTo>
                  <a:pt x="396" y="312"/>
                </a:lnTo>
                <a:lnTo>
                  <a:pt x="396" y="314"/>
                </a:lnTo>
                <a:lnTo>
                  <a:pt x="396" y="314"/>
                </a:lnTo>
                <a:close/>
                <a:moveTo>
                  <a:pt x="37" y="321"/>
                </a:moveTo>
                <a:lnTo>
                  <a:pt x="37" y="321"/>
                </a:lnTo>
                <a:lnTo>
                  <a:pt x="38" y="320"/>
                </a:lnTo>
                <a:lnTo>
                  <a:pt x="38" y="318"/>
                </a:lnTo>
                <a:lnTo>
                  <a:pt x="40" y="314"/>
                </a:lnTo>
                <a:lnTo>
                  <a:pt x="40" y="314"/>
                </a:lnTo>
                <a:lnTo>
                  <a:pt x="40" y="314"/>
                </a:lnTo>
                <a:lnTo>
                  <a:pt x="38" y="312"/>
                </a:lnTo>
                <a:lnTo>
                  <a:pt x="38" y="311"/>
                </a:lnTo>
                <a:lnTo>
                  <a:pt x="38" y="311"/>
                </a:lnTo>
                <a:lnTo>
                  <a:pt x="37" y="315"/>
                </a:lnTo>
                <a:lnTo>
                  <a:pt x="37" y="321"/>
                </a:lnTo>
                <a:lnTo>
                  <a:pt x="37" y="321"/>
                </a:lnTo>
                <a:close/>
                <a:moveTo>
                  <a:pt x="160" y="321"/>
                </a:moveTo>
                <a:lnTo>
                  <a:pt x="160" y="321"/>
                </a:lnTo>
                <a:lnTo>
                  <a:pt x="162" y="321"/>
                </a:lnTo>
                <a:lnTo>
                  <a:pt x="165" y="323"/>
                </a:lnTo>
                <a:lnTo>
                  <a:pt x="165" y="323"/>
                </a:lnTo>
                <a:lnTo>
                  <a:pt x="163" y="315"/>
                </a:lnTo>
                <a:lnTo>
                  <a:pt x="160" y="311"/>
                </a:lnTo>
                <a:lnTo>
                  <a:pt x="160" y="311"/>
                </a:lnTo>
                <a:lnTo>
                  <a:pt x="160" y="315"/>
                </a:lnTo>
                <a:lnTo>
                  <a:pt x="160" y="321"/>
                </a:lnTo>
                <a:lnTo>
                  <a:pt x="160" y="321"/>
                </a:lnTo>
                <a:close/>
                <a:moveTo>
                  <a:pt x="273" y="314"/>
                </a:moveTo>
                <a:lnTo>
                  <a:pt x="273" y="314"/>
                </a:lnTo>
                <a:lnTo>
                  <a:pt x="274" y="314"/>
                </a:lnTo>
                <a:lnTo>
                  <a:pt x="276" y="314"/>
                </a:lnTo>
                <a:lnTo>
                  <a:pt x="276" y="314"/>
                </a:lnTo>
                <a:lnTo>
                  <a:pt x="276" y="311"/>
                </a:lnTo>
                <a:lnTo>
                  <a:pt x="276" y="311"/>
                </a:lnTo>
                <a:lnTo>
                  <a:pt x="274" y="312"/>
                </a:lnTo>
                <a:lnTo>
                  <a:pt x="273" y="312"/>
                </a:lnTo>
                <a:lnTo>
                  <a:pt x="273" y="314"/>
                </a:lnTo>
                <a:lnTo>
                  <a:pt x="273" y="314"/>
                </a:lnTo>
                <a:close/>
                <a:moveTo>
                  <a:pt x="345" y="312"/>
                </a:moveTo>
                <a:lnTo>
                  <a:pt x="345" y="312"/>
                </a:lnTo>
                <a:lnTo>
                  <a:pt x="348" y="315"/>
                </a:lnTo>
                <a:lnTo>
                  <a:pt x="349" y="318"/>
                </a:lnTo>
                <a:lnTo>
                  <a:pt x="349" y="318"/>
                </a:lnTo>
                <a:lnTo>
                  <a:pt x="354" y="318"/>
                </a:lnTo>
                <a:lnTo>
                  <a:pt x="357" y="317"/>
                </a:lnTo>
                <a:lnTo>
                  <a:pt x="361" y="312"/>
                </a:lnTo>
                <a:lnTo>
                  <a:pt x="361" y="312"/>
                </a:lnTo>
                <a:lnTo>
                  <a:pt x="358" y="311"/>
                </a:lnTo>
                <a:lnTo>
                  <a:pt x="354" y="312"/>
                </a:lnTo>
                <a:lnTo>
                  <a:pt x="351" y="312"/>
                </a:lnTo>
                <a:lnTo>
                  <a:pt x="345" y="312"/>
                </a:lnTo>
                <a:lnTo>
                  <a:pt x="345" y="312"/>
                </a:lnTo>
                <a:close/>
                <a:moveTo>
                  <a:pt x="561" y="311"/>
                </a:moveTo>
                <a:lnTo>
                  <a:pt x="561" y="311"/>
                </a:lnTo>
                <a:lnTo>
                  <a:pt x="563" y="315"/>
                </a:lnTo>
                <a:lnTo>
                  <a:pt x="566" y="318"/>
                </a:lnTo>
                <a:lnTo>
                  <a:pt x="566" y="318"/>
                </a:lnTo>
                <a:lnTo>
                  <a:pt x="567" y="317"/>
                </a:lnTo>
                <a:lnTo>
                  <a:pt x="567" y="315"/>
                </a:lnTo>
                <a:lnTo>
                  <a:pt x="566" y="312"/>
                </a:lnTo>
                <a:lnTo>
                  <a:pt x="567" y="311"/>
                </a:lnTo>
                <a:lnTo>
                  <a:pt x="567" y="311"/>
                </a:lnTo>
                <a:lnTo>
                  <a:pt x="564" y="311"/>
                </a:lnTo>
                <a:lnTo>
                  <a:pt x="561" y="311"/>
                </a:lnTo>
                <a:lnTo>
                  <a:pt x="561" y="311"/>
                </a:lnTo>
                <a:close/>
                <a:moveTo>
                  <a:pt x="584" y="335"/>
                </a:moveTo>
                <a:lnTo>
                  <a:pt x="584" y="335"/>
                </a:lnTo>
                <a:lnTo>
                  <a:pt x="584" y="327"/>
                </a:lnTo>
                <a:lnTo>
                  <a:pt x="584" y="321"/>
                </a:lnTo>
                <a:lnTo>
                  <a:pt x="582" y="315"/>
                </a:lnTo>
                <a:lnTo>
                  <a:pt x="579" y="311"/>
                </a:lnTo>
                <a:lnTo>
                  <a:pt x="579" y="311"/>
                </a:lnTo>
                <a:lnTo>
                  <a:pt x="578" y="317"/>
                </a:lnTo>
                <a:lnTo>
                  <a:pt x="578" y="324"/>
                </a:lnTo>
                <a:lnTo>
                  <a:pt x="579" y="332"/>
                </a:lnTo>
                <a:lnTo>
                  <a:pt x="581" y="335"/>
                </a:lnTo>
                <a:lnTo>
                  <a:pt x="584" y="335"/>
                </a:lnTo>
                <a:lnTo>
                  <a:pt x="584" y="335"/>
                </a:lnTo>
                <a:close/>
                <a:moveTo>
                  <a:pt x="639" y="312"/>
                </a:moveTo>
                <a:lnTo>
                  <a:pt x="639" y="312"/>
                </a:lnTo>
                <a:lnTo>
                  <a:pt x="639" y="317"/>
                </a:lnTo>
                <a:lnTo>
                  <a:pt x="642" y="321"/>
                </a:lnTo>
                <a:lnTo>
                  <a:pt x="645" y="323"/>
                </a:lnTo>
                <a:lnTo>
                  <a:pt x="648" y="326"/>
                </a:lnTo>
                <a:lnTo>
                  <a:pt x="648" y="326"/>
                </a:lnTo>
                <a:lnTo>
                  <a:pt x="646" y="311"/>
                </a:lnTo>
                <a:lnTo>
                  <a:pt x="646" y="311"/>
                </a:lnTo>
                <a:lnTo>
                  <a:pt x="642" y="311"/>
                </a:lnTo>
                <a:lnTo>
                  <a:pt x="639" y="312"/>
                </a:lnTo>
                <a:lnTo>
                  <a:pt x="639" y="312"/>
                </a:lnTo>
                <a:close/>
                <a:moveTo>
                  <a:pt x="252" y="318"/>
                </a:moveTo>
                <a:lnTo>
                  <a:pt x="252" y="318"/>
                </a:lnTo>
                <a:lnTo>
                  <a:pt x="256" y="318"/>
                </a:lnTo>
                <a:lnTo>
                  <a:pt x="261" y="318"/>
                </a:lnTo>
                <a:lnTo>
                  <a:pt x="261" y="318"/>
                </a:lnTo>
                <a:lnTo>
                  <a:pt x="261" y="317"/>
                </a:lnTo>
                <a:lnTo>
                  <a:pt x="262" y="317"/>
                </a:lnTo>
                <a:lnTo>
                  <a:pt x="265" y="315"/>
                </a:lnTo>
                <a:lnTo>
                  <a:pt x="265" y="315"/>
                </a:lnTo>
                <a:lnTo>
                  <a:pt x="264" y="314"/>
                </a:lnTo>
                <a:lnTo>
                  <a:pt x="262" y="312"/>
                </a:lnTo>
                <a:lnTo>
                  <a:pt x="258" y="312"/>
                </a:lnTo>
                <a:lnTo>
                  <a:pt x="253" y="315"/>
                </a:lnTo>
                <a:lnTo>
                  <a:pt x="252" y="317"/>
                </a:lnTo>
                <a:lnTo>
                  <a:pt x="252" y="318"/>
                </a:lnTo>
                <a:lnTo>
                  <a:pt x="252" y="318"/>
                </a:lnTo>
                <a:close/>
                <a:moveTo>
                  <a:pt x="299" y="314"/>
                </a:moveTo>
                <a:lnTo>
                  <a:pt x="299" y="314"/>
                </a:lnTo>
                <a:lnTo>
                  <a:pt x="303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2"/>
                </a:lnTo>
                <a:lnTo>
                  <a:pt x="305" y="312"/>
                </a:lnTo>
                <a:lnTo>
                  <a:pt x="302" y="312"/>
                </a:lnTo>
                <a:lnTo>
                  <a:pt x="300" y="312"/>
                </a:lnTo>
                <a:lnTo>
                  <a:pt x="299" y="314"/>
                </a:lnTo>
                <a:lnTo>
                  <a:pt x="299" y="314"/>
                </a:lnTo>
                <a:close/>
                <a:moveTo>
                  <a:pt x="439" y="317"/>
                </a:moveTo>
                <a:lnTo>
                  <a:pt x="439" y="317"/>
                </a:lnTo>
                <a:lnTo>
                  <a:pt x="439" y="314"/>
                </a:lnTo>
                <a:lnTo>
                  <a:pt x="439" y="314"/>
                </a:lnTo>
                <a:lnTo>
                  <a:pt x="436" y="312"/>
                </a:lnTo>
                <a:lnTo>
                  <a:pt x="434" y="312"/>
                </a:lnTo>
                <a:lnTo>
                  <a:pt x="434" y="312"/>
                </a:lnTo>
                <a:lnTo>
                  <a:pt x="434" y="312"/>
                </a:lnTo>
                <a:lnTo>
                  <a:pt x="436" y="315"/>
                </a:lnTo>
                <a:lnTo>
                  <a:pt x="439" y="317"/>
                </a:lnTo>
                <a:lnTo>
                  <a:pt x="439" y="317"/>
                </a:lnTo>
                <a:close/>
                <a:moveTo>
                  <a:pt x="444" y="312"/>
                </a:moveTo>
                <a:lnTo>
                  <a:pt x="444" y="312"/>
                </a:lnTo>
                <a:lnTo>
                  <a:pt x="445" y="317"/>
                </a:lnTo>
                <a:lnTo>
                  <a:pt x="447" y="318"/>
                </a:lnTo>
                <a:lnTo>
                  <a:pt x="448" y="320"/>
                </a:lnTo>
                <a:lnTo>
                  <a:pt x="448" y="320"/>
                </a:lnTo>
                <a:lnTo>
                  <a:pt x="448" y="317"/>
                </a:lnTo>
                <a:lnTo>
                  <a:pt x="450" y="312"/>
                </a:lnTo>
                <a:lnTo>
                  <a:pt x="450" y="312"/>
                </a:lnTo>
                <a:lnTo>
                  <a:pt x="447" y="312"/>
                </a:lnTo>
                <a:lnTo>
                  <a:pt x="445" y="312"/>
                </a:lnTo>
                <a:lnTo>
                  <a:pt x="444" y="312"/>
                </a:lnTo>
                <a:lnTo>
                  <a:pt x="444" y="312"/>
                </a:lnTo>
                <a:close/>
                <a:moveTo>
                  <a:pt x="221" y="318"/>
                </a:moveTo>
                <a:lnTo>
                  <a:pt x="221" y="318"/>
                </a:lnTo>
                <a:lnTo>
                  <a:pt x="227" y="317"/>
                </a:lnTo>
                <a:lnTo>
                  <a:pt x="229" y="317"/>
                </a:lnTo>
                <a:lnTo>
                  <a:pt x="230" y="315"/>
                </a:lnTo>
                <a:lnTo>
                  <a:pt x="230" y="315"/>
                </a:lnTo>
                <a:lnTo>
                  <a:pt x="230" y="314"/>
                </a:lnTo>
                <a:lnTo>
                  <a:pt x="230" y="314"/>
                </a:lnTo>
                <a:lnTo>
                  <a:pt x="224" y="314"/>
                </a:lnTo>
                <a:lnTo>
                  <a:pt x="219" y="312"/>
                </a:lnTo>
                <a:lnTo>
                  <a:pt x="219" y="312"/>
                </a:lnTo>
                <a:lnTo>
                  <a:pt x="219" y="315"/>
                </a:lnTo>
                <a:lnTo>
                  <a:pt x="221" y="318"/>
                </a:lnTo>
                <a:lnTo>
                  <a:pt x="221" y="318"/>
                </a:lnTo>
                <a:close/>
                <a:moveTo>
                  <a:pt x="546" y="318"/>
                </a:moveTo>
                <a:lnTo>
                  <a:pt x="546" y="318"/>
                </a:lnTo>
                <a:lnTo>
                  <a:pt x="549" y="312"/>
                </a:lnTo>
                <a:lnTo>
                  <a:pt x="549" y="312"/>
                </a:lnTo>
                <a:lnTo>
                  <a:pt x="546" y="315"/>
                </a:lnTo>
                <a:lnTo>
                  <a:pt x="544" y="317"/>
                </a:lnTo>
                <a:lnTo>
                  <a:pt x="546" y="318"/>
                </a:lnTo>
                <a:lnTo>
                  <a:pt x="546" y="318"/>
                </a:lnTo>
                <a:close/>
                <a:moveTo>
                  <a:pt x="15" y="337"/>
                </a:moveTo>
                <a:lnTo>
                  <a:pt x="15" y="337"/>
                </a:lnTo>
                <a:lnTo>
                  <a:pt x="17" y="330"/>
                </a:lnTo>
                <a:lnTo>
                  <a:pt x="17" y="324"/>
                </a:lnTo>
                <a:lnTo>
                  <a:pt x="15" y="318"/>
                </a:lnTo>
                <a:lnTo>
                  <a:pt x="14" y="314"/>
                </a:lnTo>
                <a:lnTo>
                  <a:pt x="14" y="314"/>
                </a:lnTo>
                <a:lnTo>
                  <a:pt x="14" y="326"/>
                </a:lnTo>
                <a:lnTo>
                  <a:pt x="14" y="332"/>
                </a:lnTo>
                <a:lnTo>
                  <a:pt x="15" y="337"/>
                </a:lnTo>
                <a:lnTo>
                  <a:pt x="15" y="337"/>
                </a:lnTo>
                <a:close/>
                <a:moveTo>
                  <a:pt x="454" y="314"/>
                </a:moveTo>
                <a:lnTo>
                  <a:pt x="454" y="314"/>
                </a:lnTo>
                <a:lnTo>
                  <a:pt x="453" y="318"/>
                </a:lnTo>
                <a:lnTo>
                  <a:pt x="453" y="321"/>
                </a:lnTo>
                <a:lnTo>
                  <a:pt x="453" y="321"/>
                </a:lnTo>
                <a:lnTo>
                  <a:pt x="456" y="321"/>
                </a:lnTo>
                <a:lnTo>
                  <a:pt x="460" y="320"/>
                </a:lnTo>
                <a:lnTo>
                  <a:pt x="460" y="320"/>
                </a:lnTo>
                <a:lnTo>
                  <a:pt x="460" y="318"/>
                </a:lnTo>
                <a:lnTo>
                  <a:pt x="460" y="315"/>
                </a:lnTo>
                <a:lnTo>
                  <a:pt x="460" y="315"/>
                </a:lnTo>
                <a:lnTo>
                  <a:pt x="457" y="314"/>
                </a:lnTo>
                <a:lnTo>
                  <a:pt x="454" y="314"/>
                </a:lnTo>
                <a:lnTo>
                  <a:pt x="454" y="314"/>
                </a:lnTo>
                <a:close/>
                <a:moveTo>
                  <a:pt x="561" y="323"/>
                </a:moveTo>
                <a:lnTo>
                  <a:pt x="561" y="323"/>
                </a:lnTo>
                <a:lnTo>
                  <a:pt x="558" y="318"/>
                </a:lnTo>
                <a:lnTo>
                  <a:pt x="555" y="314"/>
                </a:lnTo>
                <a:lnTo>
                  <a:pt x="555" y="314"/>
                </a:lnTo>
                <a:lnTo>
                  <a:pt x="555" y="320"/>
                </a:lnTo>
                <a:lnTo>
                  <a:pt x="556" y="323"/>
                </a:lnTo>
                <a:lnTo>
                  <a:pt x="558" y="323"/>
                </a:lnTo>
                <a:lnTo>
                  <a:pt x="561" y="323"/>
                </a:lnTo>
                <a:lnTo>
                  <a:pt x="561" y="323"/>
                </a:lnTo>
                <a:close/>
                <a:moveTo>
                  <a:pt x="732" y="326"/>
                </a:moveTo>
                <a:lnTo>
                  <a:pt x="732" y="326"/>
                </a:lnTo>
                <a:lnTo>
                  <a:pt x="730" y="318"/>
                </a:lnTo>
                <a:lnTo>
                  <a:pt x="729" y="314"/>
                </a:lnTo>
                <a:lnTo>
                  <a:pt x="729" y="314"/>
                </a:lnTo>
                <a:lnTo>
                  <a:pt x="730" y="321"/>
                </a:lnTo>
                <a:lnTo>
                  <a:pt x="732" y="326"/>
                </a:lnTo>
                <a:lnTo>
                  <a:pt x="732" y="326"/>
                </a:lnTo>
                <a:close/>
                <a:moveTo>
                  <a:pt x="332" y="317"/>
                </a:moveTo>
                <a:lnTo>
                  <a:pt x="332" y="317"/>
                </a:lnTo>
                <a:lnTo>
                  <a:pt x="335" y="318"/>
                </a:lnTo>
                <a:lnTo>
                  <a:pt x="340" y="318"/>
                </a:lnTo>
                <a:lnTo>
                  <a:pt x="340" y="318"/>
                </a:lnTo>
                <a:lnTo>
                  <a:pt x="338" y="315"/>
                </a:lnTo>
                <a:lnTo>
                  <a:pt x="337" y="314"/>
                </a:lnTo>
                <a:lnTo>
                  <a:pt x="334" y="315"/>
                </a:lnTo>
                <a:lnTo>
                  <a:pt x="332" y="317"/>
                </a:lnTo>
                <a:lnTo>
                  <a:pt x="332" y="317"/>
                </a:lnTo>
                <a:close/>
                <a:moveTo>
                  <a:pt x="172" y="320"/>
                </a:moveTo>
                <a:lnTo>
                  <a:pt x="172" y="320"/>
                </a:lnTo>
                <a:lnTo>
                  <a:pt x="172" y="318"/>
                </a:lnTo>
                <a:lnTo>
                  <a:pt x="172" y="317"/>
                </a:lnTo>
                <a:lnTo>
                  <a:pt x="172" y="315"/>
                </a:lnTo>
                <a:lnTo>
                  <a:pt x="172" y="315"/>
                </a:lnTo>
                <a:lnTo>
                  <a:pt x="172" y="315"/>
                </a:lnTo>
                <a:lnTo>
                  <a:pt x="171" y="318"/>
                </a:lnTo>
                <a:lnTo>
                  <a:pt x="172" y="320"/>
                </a:lnTo>
                <a:lnTo>
                  <a:pt x="172" y="320"/>
                </a:lnTo>
                <a:close/>
                <a:moveTo>
                  <a:pt x="617" y="317"/>
                </a:moveTo>
                <a:lnTo>
                  <a:pt x="617" y="317"/>
                </a:lnTo>
                <a:lnTo>
                  <a:pt x="611" y="315"/>
                </a:lnTo>
                <a:lnTo>
                  <a:pt x="611" y="315"/>
                </a:lnTo>
                <a:lnTo>
                  <a:pt x="610" y="320"/>
                </a:lnTo>
                <a:lnTo>
                  <a:pt x="611" y="321"/>
                </a:lnTo>
                <a:lnTo>
                  <a:pt x="613" y="321"/>
                </a:lnTo>
                <a:lnTo>
                  <a:pt x="616" y="320"/>
                </a:lnTo>
                <a:lnTo>
                  <a:pt x="617" y="317"/>
                </a:lnTo>
                <a:lnTo>
                  <a:pt x="617" y="317"/>
                </a:lnTo>
                <a:close/>
                <a:moveTo>
                  <a:pt x="689" y="329"/>
                </a:moveTo>
                <a:lnTo>
                  <a:pt x="689" y="329"/>
                </a:lnTo>
                <a:lnTo>
                  <a:pt x="692" y="332"/>
                </a:lnTo>
                <a:lnTo>
                  <a:pt x="697" y="335"/>
                </a:lnTo>
                <a:lnTo>
                  <a:pt x="697" y="335"/>
                </a:lnTo>
                <a:lnTo>
                  <a:pt x="692" y="315"/>
                </a:lnTo>
                <a:lnTo>
                  <a:pt x="692" y="315"/>
                </a:lnTo>
                <a:lnTo>
                  <a:pt x="691" y="321"/>
                </a:lnTo>
                <a:lnTo>
                  <a:pt x="689" y="329"/>
                </a:lnTo>
                <a:lnTo>
                  <a:pt x="689" y="329"/>
                </a:lnTo>
                <a:close/>
                <a:moveTo>
                  <a:pt x="470" y="318"/>
                </a:moveTo>
                <a:lnTo>
                  <a:pt x="470" y="318"/>
                </a:lnTo>
                <a:lnTo>
                  <a:pt x="474" y="318"/>
                </a:lnTo>
                <a:lnTo>
                  <a:pt x="477" y="318"/>
                </a:lnTo>
                <a:lnTo>
                  <a:pt x="479" y="317"/>
                </a:lnTo>
                <a:lnTo>
                  <a:pt x="479" y="317"/>
                </a:lnTo>
                <a:lnTo>
                  <a:pt x="473" y="315"/>
                </a:lnTo>
                <a:lnTo>
                  <a:pt x="470" y="317"/>
                </a:lnTo>
                <a:lnTo>
                  <a:pt x="470" y="318"/>
                </a:lnTo>
                <a:lnTo>
                  <a:pt x="470" y="318"/>
                </a:lnTo>
                <a:close/>
                <a:moveTo>
                  <a:pt x="395" y="320"/>
                </a:moveTo>
                <a:lnTo>
                  <a:pt x="395" y="320"/>
                </a:lnTo>
                <a:lnTo>
                  <a:pt x="399" y="323"/>
                </a:lnTo>
                <a:lnTo>
                  <a:pt x="402" y="324"/>
                </a:lnTo>
                <a:lnTo>
                  <a:pt x="412" y="326"/>
                </a:lnTo>
                <a:lnTo>
                  <a:pt x="412" y="326"/>
                </a:lnTo>
                <a:lnTo>
                  <a:pt x="413" y="324"/>
                </a:lnTo>
                <a:lnTo>
                  <a:pt x="415" y="321"/>
                </a:lnTo>
                <a:lnTo>
                  <a:pt x="415" y="321"/>
                </a:lnTo>
                <a:lnTo>
                  <a:pt x="412" y="318"/>
                </a:lnTo>
                <a:lnTo>
                  <a:pt x="407" y="317"/>
                </a:lnTo>
                <a:lnTo>
                  <a:pt x="401" y="317"/>
                </a:lnTo>
                <a:lnTo>
                  <a:pt x="395" y="320"/>
                </a:lnTo>
                <a:lnTo>
                  <a:pt x="395" y="320"/>
                </a:lnTo>
                <a:close/>
                <a:moveTo>
                  <a:pt x="532" y="323"/>
                </a:moveTo>
                <a:lnTo>
                  <a:pt x="532" y="323"/>
                </a:lnTo>
                <a:lnTo>
                  <a:pt x="532" y="321"/>
                </a:lnTo>
                <a:lnTo>
                  <a:pt x="534" y="320"/>
                </a:lnTo>
                <a:lnTo>
                  <a:pt x="534" y="318"/>
                </a:lnTo>
                <a:lnTo>
                  <a:pt x="534" y="318"/>
                </a:lnTo>
                <a:lnTo>
                  <a:pt x="532" y="317"/>
                </a:lnTo>
                <a:lnTo>
                  <a:pt x="529" y="315"/>
                </a:lnTo>
                <a:lnTo>
                  <a:pt x="529" y="315"/>
                </a:lnTo>
                <a:lnTo>
                  <a:pt x="529" y="320"/>
                </a:lnTo>
                <a:lnTo>
                  <a:pt x="532" y="323"/>
                </a:lnTo>
                <a:lnTo>
                  <a:pt x="532" y="323"/>
                </a:lnTo>
                <a:close/>
                <a:moveTo>
                  <a:pt x="187" y="324"/>
                </a:moveTo>
                <a:lnTo>
                  <a:pt x="187" y="324"/>
                </a:lnTo>
                <a:lnTo>
                  <a:pt x="192" y="324"/>
                </a:lnTo>
                <a:lnTo>
                  <a:pt x="192" y="324"/>
                </a:lnTo>
                <a:lnTo>
                  <a:pt x="191" y="320"/>
                </a:lnTo>
                <a:lnTo>
                  <a:pt x="187" y="317"/>
                </a:lnTo>
                <a:lnTo>
                  <a:pt x="187" y="317"/>
                </a:lnTo>
                <a:lnTo>
                  <a:pt x="187" y="324"/>
                </a:lnTo>
                <a:lnTo>
                  <a:pt x="187" y="324"/>
                </a:lnTo>
                <a:close/>
                <a:moveTo>
                  <a:pt x="720" y="343"/>
                </a:moveTo>
                <a:lnTo>
                  <a:pt x="720" y="343"/>
                </a:lnTo>
                <a:lnTo>
                  <a:pt x="720" y="329"/>
                </a:lnTo>
                <a:lnTo>
                  <a:pt x="718" y="317"/>
                </a:lnTo>
                <a:lnTo>
                  <a:pt x="718" y="317"/>
                </a:lnTo>
                <a:lnTo>
                  <a:pt x="715" y="332"/>
                </a:lnTo>
                <a:lnTo>
                  <a:pt x="717" y="338"/>
                </a:lnTo>
                <a:lnTo>
                  <a:pt x="718" y="341"/>
                </a:lnTo>
                <a:lnTo>
                  <a:pt x="720" y="343"/>
                </a:lnTo>
                <a:lnTo>
                  <a:pt x="720" y="343"/>
                </a:lnTo>
                <a:close/>
                <a:moveTo>
                  <a:pt x="309" y="324"/>
                </a:moveTo>
                <a:lnTo>
                  <a:pt x="309" y="324"/>
                </a:lnTo>
                <a:lnTo>
                  <a:pt x="309" y="321"/>
                </a:lnTo>
                <a:lnTo>
                  <a:pt x="308" y="320"/>
                </a:lnTo>
                <a:lnTo>
                  <a:pt x="308" y="320"/>
                </a:lnTo>
                <a:lnTo>
                  <a:pt x="308" y="320"/>
                </a:lnTo>
                <a:lnTo>
                  <a:pt x="305" y="320"/>
                </a:lnTo>
                <a:lnTo>
                  <a:pt x="299" y="318"/>
                </a:lnTo>
                <a:lnTo>
                  <a:pt x="299" y="318"/>
                </a:lnTo>
                <a:lnTo>
                  <a:pt x="299" y="320"/>
                </a:lnTo>
                <a:lnTo>
                  <a:pt x="300" y="323"/>
                </a:lnTo>
                <a:lnTo>
                  <a:pt x="303" y="324"/>
                </a:lnTo>
                <a:lnTo>
                  <a:pt x="309" y="324"/>
                </a:lnTo>
                <a:lnTo>
                  <a:pt x="309" y="324"/>
                </a:lnTo>
                <a:close/>
                <a:moveTo>
                  <a:pt x="683" y="321"/>
                </a:moveTo>
                <a:lnTo>
                  <a:pt x="685" y="321"/>
                </a:lnTo>
                <a:lnTo>
                  <a:pt x="685" y="321"/>
                </a:lnTo>
                <a:lnTo>
                  <a:pt x="686" y="320"/>
                </a:lnTo>
                <a:lnTo>
                  <a:pt x="686" y="318"/>
                </a:lnTo>
                <a:lnTo>
                  <a:pt x="686" y="318"/>
                </a:lnTo>
                <a:lnTo>
                  <a:pt x="685" y="318"/>
                </a:lnTo>
                <a:lnTo>
                  <a:pt x="685" y="318"/>
                </a:lnTo>
                <a:lnTo>
                  <a:pt x="683" y="320"/>
                </a:lnTo>
                <a:lnTo>
                  <a:pt x="683" y="321"/>
                </a:lnTo>
                <a:lnTo>
                  <a:pt x="683" y="321"/>
                </a:lnTo>
                <a:close/>
                <a:moveTo>
                  <a:pt x="294" y="337"/>
                </a:moveTo>
                <a:lnTo>
                  <a:pt x="294" y="337"/>
                </a:lnTo>
                <a:lnTo>
                  <a:pt x="293" y="327"/>
                </a:lnTo>
                <a:lnTo>
                  <a:pt x="291" y="323"/>
                </a:lnTo>
                <a:lnTo>
                  <a:pt x="290" y="318"/>
                </a:lnTo>
                <a:lnTo>
                  <a:pt x="290" y="318"/>
                </a:lnTo>
                <a:lnTo>
                  <a:pt x="291" y="329"/>
                </a:lnTo>
                <a:lnTo>
                  <a:pt x="294" y="337"/>
                </a:lnTo>
                <a:lnTo>
                  <a:pt x="294" y="337"/>
                </a:lnTo>
                <a:close/>
                <a:moveTo>
                  <a:pt x="430" y="326"/>
                </a:moveTo>
                <a:lnTo>
                  <a:pt x="430" y="326"/>
                </a:lnTo>
                <a:lnTo>
                  <a:pt x="428" y="321"/>
                </a:lnTo>
                <a:lnTo>
                  <a:pt x="424" y="318"/>
                </a:lnTo>
                <a:lnTo>
                  <a:pt x="424" y="318"/>
                </a:lnTo>
                <a:lnTo>
                  <a:pt x="425" y="324"/>
                </a:lnTo>
                <a:lnTo>
                  <a:pt x="427" y="326"/>
                </a:lnTo>
                <a:lnTo>
                  <a:pt x="430" y="326"/>
                </a:lnTo>
                <a:lnTo>
                  <a:pt x="430" y="326"/>
                </a:lnTo>
                <a:close/>
                <a:moveTo>
                  <a:pt x="470" y="324"/>
                </a:moveTo>
                <a:lnTo>
                  <a:pt x="470" y="324"/>
                </a:lnTo>
                <a:lnTo>
                  <a:pt x="471" y="327"/>
                </a:lnTo>
                <a:lnTo>
                  <a:pt x="476" y="330"/>
                </a:lnTo>
                <a:lnTo>
                  <a:pt x="482" y="332"/>
                </a:lnTo>
                <a:lnTo>
                  <a:pt x="486" y="334"/>
                </a:lnTo>
                <a:lnTo>
                  <a:pt x="486" y="334"/>
                </a:lnTo>
                <a:lnTo>
                  <a:pt x="488" y="326"/>
                </a:lnTo>
                <a:lnTo>
                  <a:pt x="488" y="323"/>
                </a:lnTo>
                <a:lnTo>
                  <a:pt x="486" y="318"/>
                </a:lnTo>
                <a:lnTo>
                  <a:pt x="486" y="318"/>
                </a:lnTo>
                <a:lnTo>
                  <a:pt x="483" y="321"/>
                </a:lnTo>
                <a:lnTo>
                  <a:pt x="479" y="323"/>
                </a:lnTo>
                <a:lnTo>
                  <a:pt x="474" y="323"/>
                </a:lnTo>
                <a:lnTo>
                  <a:pt x="470" y="324"/>
                </a:lnTo>
                <a:lnTo>
                  <a:pt x="470" y="324"/>
                </a:lnTo>
                <a:close/>
                <a:moveTo>
                  <a:pt x="148" y="329"/>
                </a:moveTo>
                <a:lnTo>
                  <a:pt x="148" y="329"/>
                </a:lnTo>
                <a:lnTo>
                  <a:pt x="148" y="323"/>
                </a:lnTo>
                <a:lnTo>
                  <a:pt x="146" y="321"/>
                </a:lnTo>
                <a:lnTo>
                  <a:pt x="145" y="320"/>
                </a:lnTo>
                <a:lnTo>
                  <a:pt x="145" y="320"/>
                </a:lnTo>
                <a:lnTo>
                  <a:pt x="145" y="324"/>
                </a:lnTo>
                <a:lnTo>
                  <a:pt x="146" y="327"/>
                </a:lnTo>
                <a:lnTo>
                  <a:pt x="148" y="329"/>
                </a:lnTo>
                <a:lnTo>
                  <a:pt x="148" y="329"/>
                </a:lnTo>
                <a:close/>
                <a:moveTo>
                  <a:pt x="180" y="324"/>
                </a:moveTo>
                <a:lnTo>
                  <a:pt x="180" y="324"/>
                </a:lnTo>
                <a:lnTo>
                  <a:pt x="181" y="323"/>
                </a:lnTo>
                <a:lnTo>
                  <a:pt x="181" y="323"/>
                </a:lnTo>
                <a:lnTo>
                  <a:pt x="181" y="321"/>
                </a:lnTo>
                <a:lnTo>
                  <a:pt x="181" y="320"/>
                </a:lnTo>
                <a:lnTo>
                  <a:pt x="181" y="320"/>
                </a:lnTo>
                <a:lnTo>
                  <a:pt x="180" y="321"/>
                </a:lnTo>
                <a:lnTo>
                  <a:pt x="178" y="323"/>
                </a:lnTo>
                <a:lnTo>
                  <a:pt x="180" y="324"/>
                </a:lnTo>
                <a:lnTo>
                  <a:pt x="180" y="324"/>
                </a:lnTo>
                <a:close/>
                <a:moveTo>
                  <a:pt x="226" y="321"/>
                </a:moveTo>
                <a:lnTo>
                  <a:pt x="226" y="321"/>
                </a:lnTo>
                <a:lnTo>
                  <a:pt x="230" y="321"/>
                </a:lnTo>
                <a:lnTo>
                  <a:pt x="232" y="321"/>
                </a:lnTo>
                <a:lnTo>
                  <a:pt x="233" y="320"/>
                </a:lnTo>
                <a:lnTo>
                  <a:pt x="233" y="320"/>
                </a:lnTo>
                <a:lnTo>
                  <a:pt x="229" y="320"/>
                </a:lnTo>
                <a:lnTo>
                  <a:pt x="226" y="321"/>
                </a:lnTo>
                <a:lnTo>
                  <a:pt x="226" y="321"/>
                </a:lnTo>
                <a:close/>
                <a:moveTo>
                  <a:pt x="285" y="326"/>
                </a:moveTo>
                <a:lnTo>
                  <a:pt x="285" y="326"/>
                </a:lnTo>
                <a:lnTo>
                  <a:pt x="285" y="323"/>
                </a:lnTo>
                <a:lnTo>
                  <a:pt x="284" y="321"/>
                </a:lnTo>
                <a:lnTo>
                  <a:pt x="284" y="321"/>
                </a:lnTo>
                <a:lnTo>
                  <a:pt x="284" y="321"/>
                </a:lnTo>
                <a:lnTo>
                  <a:pt x="284" y="323"/>
                </a:lnTo>
                <a:lnTo>
                  <a:pt x="284" y="324"/>
                </a:lnTo>
                <a:lnTo>
                  <a:pt x="284" y="326"/>
                </a:lnTo>
                <a:lnTo>
                  <a:pt x="285" y="326"/>
                </a:lnTo>
                <a:lnTo>
                  <a:pt x="285" y="326"/>
                </a:lnTo>
                <a:close/>
                <a:moveTo>
                  <a:pt x="355" y="326"/>
                </a:moveTo>
                <a:lnTo>
                  <a:pt x="355" y="326"/>
                </a:lnTo>
                <a:lnTo>
                  <a:pt x="355" y="327"/>
                </a:lnTo>
                <a:lnTo>
                  <a:pt x="355" y="327"/>
                </a:lnTo>
                <a:lnTo>
                  <a:pt x="361" y="329"/>
                </a:lnTo>
                <a:lnTo>
                  <a:pt x="367" y="329"/>
                </a:lnTo>
                <a:lnTo>
                  <a:pt x="367" y="329"/>
                </a:lnTo>
                <a:lnTo>
                  <a:pt x="367" y="326"/>
                </a:lnTo>
                <a:lnTo>
                  <a:pt x="367" y="321"/>
                </a:lnTo>
                <a:lnTo>
                  <a:pt x="367" y="321"/>
                </a:lnTo>
                <a:lnTo>
                  <a:pt x="360" y="321"/>
                </a:lnTo>
                <a:lnTo>
                  <a:pt x="357" y="323"/>
                </a:lnTo>
                <a:lnTo>
                  <a:pt x="355" y="326"/>
                </a:lnTo>
                <a:lnTo>
                  <a:pt x="355" y="326"/>
                </a:lnTo>
                <a:close/>
                <a:moveTo>
                  <a:pt x="541" y="326"/>
                </a:moveTo>
                <a:lnTo>
                  <a:pt x="541" y="326"/>
                </a:lnTo>
                <a:lnTo>
                  <a:pt x="543" y="324"/>
                </a:lnTo>
                <a:lnTo>
                  <a:pt x="544" y="324"/>
                </a:lnTo>
                <a:lnTo>
                  <a:pt x="544" y="321"/>
                </a:lnTo>
                <a:lnTo>
                  <a:pt x="544" y="321"/>
                </a:lnTo>
                <a:lnTo>
                  <a:pt x="541" y="321"/>
                </a:lnTo>
                <a:lnTo>
                  <a:pt x="541" y="321"/>
                </a:lnTo>
                <a:lnTo>
                  <a:pt x="541" y="326"/>
                </a:lnTo>
                <a:lnTo>
                  <a:pt x="541" y="326"/>
                </a:lnTo>
                <a:close/>
                <a:moveTo>
                  <a:pt x="627" y="346"/>
                </a:moveTo>
                <a:lnTo>
                  <a:pt x="627" y="346"/>
                </a:lnTo>
                <a:lnTo>
                  <a:pt x="628" y="346"/>
                </a:lnTo>
                <a:lnTo>
                  <a:pt x="630" y="344"/>
                </a:lnTo>
                <a:lnTo>
                  <a:pt x="633" y="341"/>
                </a:lnTo>
                <a:lnTo>
                  <a:pt x="633" y="341"/>
                </a:lnTo>
                <a:lnTo>
                  <a:pt x="633" y="335"/>
                </a:lnTo>
                <a:lnTo>
                  <a:pt x="633" y="329"/>
                </a:lnTo>
                <a:lnTo>
                  <a:pt x="631" y="324"/>
                </a:lnTo>
                <a:lnTo>
                  <a:pt x="630" y="323"/>
                </a:lnTo>
                <a:lnTo>
                  <a:pt x="628" y="321"/>
                </a:lnTo>
                <a:lnTo>
                  <a:pt x="628" y="321"/>
                </a:lnTo>
                <a:lnTo>
                  <a:pt x="627" y="346"/>
                </a:lnTo>
                <a:lnTo>
                  <a:pt x="627" y="346"/>
                </a:lnTo>
                <a:close/>
                <a:moveTo>
                  <a:pt x="657" y="346"/>
                </a:moveTo>
                <a:lnTo>
                  <a:pt x="657" y="346"/>
                </a:lnTo>
                <a:lnTo>
                  <a:pt x="663" y="344"/>
                </a:lnTo>
                <a:lnTo>
                  <a:pt x="663" y="344"/>
                </a:lnTo>
                <a:lnTo>
                  <a:pt x="663" y="330"/>
                </a:lnTo>
                <a:lnTo>
                  <a:pt x="663" y="326"/>
                </a:lnTo>
                <a:lnTo>
                  <a:pt x="660" y="321"/>
                </a:lnTo>
                <a:lnTo>
                  <a:pt x="660" y="321"/>
                </a:lnTo>
                <a:lnTo>
                  <a:pt x="659" y="335"/>
                </a:lnTo>
                <a:lnTo>
                  <a:pt x="657" y="346"/>
                </a:lnTo>
                <a:lnTo>
                  <a:pt x="657" y="346"/>
                </a:lnTo>
                <a:close/>
                <a:moveTo>
                  <a:pt x="669" y="324"/>
                </a:moveTo>
                <a:lnTo>
                  <a:pt x="669" y="324"/>
                </a:lnTo>
                <a:lnTo>
                  <a:pt x="669" y="327"/>
                </a:lnTo>
                <a:lnTo>
                  <a:pt x="671" y="330"/>
                </a:lnTo>
                <a:lnTo>
                  <a:pt x="671" y="334"/>
                </a:lnTo>
                <a:lnTo>
                  <a:pt x="674" y="335"/>
                </a:lnTo>
                <a:lnTo>
                  <a:pt x="674" y="335"/>
                </a:lnTo>
                <a:lnTo>
                  <a:pt x="671" y="326"/>
                </a:lnTo>
                <a:lnTo>
                  <a:pt x="671" y="323"/>
                </a:lnTo>
                <a:lnTo>
                  <a:pt x="669" y="324"/>
                </a:lnTo>
                <a:lnTo>
                  <a:pt x="669" y="324"/>
                </a:lnTo>
                <a:close/>
                <a:moveTo>
                  <a:pt x="335" y="324"/>
                </a:moveTo>
                <a:lnTo>
                  <a:pt x="335" y="324"/>
                </a:lnTo>
                <a:lnTo>
                  <a:pt x="338" y="326"/>
                </a:lnTo>
                <a:lnTo>
                  <a:pt x="340" y="327"/>
                </a:lnTo>
                <a:lnTo>
                  <a:pt x="341" y="330"/>
                </a:lnTo>
                <a:lnTo>
                  <a:pt x="343" y="332"/>
                </a:lnTo>
                <a:lnTo>
                  <a:pt x="343" y="332"/>
                </a:lnTo>
                <a:lnTo>
                  <a:pt x="346" y="329"/>
                </a:lnTo>
                <a:lnTo>
                  <a:pt x="346" y="329"/>
                </a:lnTo>
                <a:lnTo>
                  <a:pt x="348" y="326"/>
                </a:lnTo>
                <a:lnTo>
                  <a:pt x="348" y="326"/>
                </a:lnTo>
                <a:lnTo>
                  <a:pt x="345" y="323"/>
                </a:lnTo>
                <a:lnTo>
                  <a:pt x="345" y="323"/>
                </a:lnTo>
                <a:lnTo>
                  <a:pt x="340" y="323"/>
                </a:lnTo>
                <a:lnTo>
                  <a:pt x="337" y="323"/>
                </a:lnTo>
                <a:lnTo>
                  <a:pt x="335" y="324"/>
                </a:lnTo>
                <a:lnTo>
                  <a:pt x="335" y="324"/>
                </a:lnTo>
                <a:close/>
                <a:moveTo>
                  <a:pt x="503" y="327"/>
                </a:moveTo>
                <a:lnTo>
                  <a:pt x="503" y="327"/>
                </a:lnTo>
                <a:lnTo>
                  <a:pt x="506" y="335"/>
                </a:lnTo>
                <a:lnTo>
                  <a:pt x="512" y="341"/>
                </a:lnTo>
                <a:lnTo>
                  <a:pt x="512" y="341"/>
                </a:lnTo>
                <a:lnTo>
                  <a:pt x="514" y="340"/>
                </a:lnTo>
                <a:lnTo>
                  <a:pt x="514" y="337"/>
                </a:lnTo>
                <a:lnTo>
                  <a:pt x="514" y="332"/>
                </a:lnTo>
                <a:lnTo>
                  <a:pt x="511" y="326"/>
                </a:lnTo>
                <a:lnTo>
                  <a:pt x="506" y="323"/>
                </a:lnTo>
                <a:lnTo>
                  <a:pt x="506" y="323"/>
                </a:lnTo>
                <a:lnTo>
                  <a:pt x="505" y="326"/>
                </a:lnTo>
                <a:lnTo>
                  <a:pt x="503" y="327"/>
                </a:lnTo>
                <a:lnTo>
                  <a:pt x="503" y="327"/>
                </a:lnTo>
                <a:close/>
                <a:moveTo>
                  <a:pt x="117" y="405"/>
                </a:moveTo>
                <a:lnTo>
                  <a:pt x="117" y="405"/>
                </a:lnTo>
                <a:lnTo>
                  <a:pt x="120" y="402"/>
                </a:lnTo>
                <a:lnTo>
                  <a:pt x="122" y="399"/>
                </a:lnTo>
                <a:lnTo>
                  <a:pt x="125" y="393"/>
                </a:lnTo>
                <a:lnTo>
                  <a:pt x="125" y="385"/>
                </a:lnTo>
                <a:lnTo>
                  <a:pt x="125" y="378"/>
                </a:lnTo>
                <a:lnTo>
                  <a:pt x="125" y="378"/>
                </a:lnTo>
                <a:lnTo>
                  <a:pt x="125" y="349"/>
                </a:lnTo>
                <a:lnTo>
                  <a:pt x="123" y="335"/>
                </a:lnTo>
                <a:lnTo>
                  <a:pt x="122" y="323"/>
                </a:lnTo>
                <a:lnTo>
                  <a:pt x="122" y="323"/>
                </a:lnTo>
                <a:lnTo>
                  <a:pt x="117" y="330"/>
                </a:lnTo>
                <a:lnTo>
                  <a:pt x="116" y="341"/>
                </a:lnTo>
                <a:lnTo>
                  <a:pt x="114" y="352"/>
                </a:lnTo>
                <a:lnTo>
                  <a:pt x="116" y="363"/>
                </a:lnTo>
                <a:lnTo>
                  <a:pt x="117" y="384"/>
                </a:lnTo>
                <a:lnTo>
                  <a:pt x="117" y="395"/>
                </a:lnTo>
                <a:lnTo>
                  <a:pt x="117" y="405"/>
                </a:lnTo>
                <a:lnTo>
                  <a:pt x="117" y="405"/>
                </a:lnTo>
                <a:close/>
                <a:moveTo>
                  <a:pt x="619" y="323"/>
                </a:moveTo>
                <a:lnTo>
                  <a:pt x="619" y="323"/>
                </a:lnTo>
                <a:lnTo>
                  <a:pt x="613" y="329"/>
                </a:lnTo>
                <a:lnTo>
                  <a:pt x="613" y="329"/>
                </a:lnTo>
                <a:lnTo>
                  <a:pt x="614" y="337"/>
                </a:lnTo>
                <a:lnTo>
                  <a:pt x="616" y="343"/>
                </a:lnTo>
                <a:lnTo>
                  <a:pt x="616" y="343"/>
                </a:lnTo>
                <a:lnTo>
                  <a:pt x="619" y="340"/>
                </a:lnTo>
                <a:lnTo>
                  <a:pt x="620" y="334"/>
                </a:lnTo>
                <a:lnTo>
                  <a:pt x="620" y="327"/>
                </a:lnTo>
                <a:lnTo>
                  <a:pt x="619" y="323"/>
                </a:lnTo>
                <a:lnTo>
                  <a:pt x="619" y="323"/>
                </a:lnTo>
                <a:close/>
                <a:moveTo>
                  <a:pt x="61" y="364"/>
                </a:moveTo>
                <a:lnTo>
                  <a:pt x="61" y="364"/>
                </a:lnTo>
                <a:lnTo>
                  <a:pt x="64" y="361"/>
                </a:lnTo>
                <a:lnTo>
                  <a:pt x="65" y="358"/>
                </a:lnTo>
                <a:lnTo>
                  <a:pt x="65" y="352"/>
                </a:lnTo>
                <a:lnTo>
                  <a:pt x="64" y="346"/>
                </a:lnTo>
                <a:lnTo>
                  <a:pt x="62" y="340"/>
                </a:lnTo>
                <a:lnTo>
                  <a:pt x="62" y="340"/>
                </a:lnTo>
                <a:lnTo>
                  <a:pt x="61" y="330"/>
                </a:lnTo>
                <a:lnTo>
                  <a:pt x="59" y="326"/>
                </a:lnTo>
                <a:lnTo>
                  <a:pt x="58" y="324"/>
                </a:lnTo>
                <a:lnTo>
                  <a:pt x="58" y="324"/>
                </a:lnTo>
                <a:lnTo>
                  <a:pt x="58" y="344"/>
                </a:lnTo>
                <a:lnTo>
                  <a:pt x="59" y="355"/>
                </a:lnTo>
                <a:lnTo>
                  <a:pt x="61" y="364"/>
                </a:lnTo>
                <a:lnTo>
                  <a:pt x="61" y="364"/>
                </a:lnTo>
                <a:close/>
                <a:moveTo>
                  <a:pt x="274" y="340"/>
                </a:moveTo>
                <a:lnTo>
                  <a:pt x="274" y="340"/>
                </a:lnTo>
                <a:lnTo>
                  <a:pt x="279" y="340"/>
                </a:lnTo>
                <a:lnTo>
                  <a:pt x="282" y="338"/>
                </a:lnTo>
                <a:lnTo>
                  <a:pt x="282" y="338"/>
                </a:lnTo>
                <a:lnTo>
                  <a:pt x="280" y="334"/>
                </a:lnTo>
                <a:lnTo>
                  <a:pt x="277" y="330"/>
                </a:lnTo>
                <a:lnTo>
                  <a:pt x="273" y="324"/>
                </a:lnTo>
                <a:lnTo>
                  <a:pt x="273" y="324"/>
                </a:lnTo>
                <a:lnTo>
                  <a:pt x="274" y="332"/>
                </a:lnTo>
                <a:lnTo>
                  <a:pt x="274" y="340"/>
                </a:lnTo>
                <a:lnTo>
                  <a:pt x="274" y="340"/>
                </a:lnTo>
                <a:close/>
                <a:moveTo>
                  <a:pt x="549" y="326"/>
                </a:moveTo>
                <a:lnTo>
                  <a:pt x="549" y="326"/>
                </a:lnTo>
                <a:lnTo>
                  <a:pt x="550" y="327"/>
                </a:lnTo>
                <a:lnTo>
                  <a:pt x="550" y="326"/>
                </a:lnTo>
                <a:lnTo>
                  <a:pt x="550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6"/>
                </a:lnTo>
                <a:lnTo>
                  <a:pt x="549" y="326"/>
                </a:lnTo>
                <a:close/>
                <a:moveTo>
                  <a:pt x="152" y="335"/>
                </a:moveTo>
                <a:lnTo>
                  <a:pt x="152" y="335"/>
                </a:lnTo>
                <a:lnTo>
                  <a:pt x="154" y="332"/>
                </a:lnTo>
                <a:lnTo>
                  <a:pt x="154" y="329"/>
                </a:lnTo>
                <a:lnTo>
                  <a:pt x="154" y="324"/>
                </a:lnTo>
                <a:lnTo>
                  <a:pt x="154" y="324"/>
                </a:lnTo>
                <a:lnTo>
                  <a:pt x="151" y="324"/>
                </a:lnTo>
                <a:lnTo>
                  <a:pt x="151" y="324"/>
                </a:lnTo>
                <a:lnTo>
                  <a:pt x="152" y="329"/>
                </a:lnTo>
                <a:lnTo>
                  <a:pt x="152" y="335"/>
                </a:lnTo>
                <a:lnTo>
                  <a:pt x="152" y="335"/>
                </a:lnTo>
                <a:close/>
                <a:moveTo>
                  <a:pt x="250" y="327"/>
                </a:moveTo>
                <a:lnTo>
                  <a:pt x="250" y="327"/>
                </a:lnTo>
                <a:lnTo>
                  <a:pt x="250" y="337"/>
                </a:lnTo>
                <a:lnTo>
                  <a:pt x="252" y="340"/>
                </a:lnTo>
                <a:lnTo>
                  <a:pt x="253" y="344"/>
                </a:lnTo>
                <a:lnTo>
                  <a:pt x="253" y="344"/>
                </a:lnTo>
                <a:lnTo>
                  <a:pt x="258" y="334"/>
                </a:lnTo>
                <a:lnTo>
                  <a:pt x="259" y="329"/>
                </a:lnTo>
                <a:lnTo>
                  <a:pt x="259" y="324"/>
                </a:lnTo>
                <a:lnTo>
                  <a:pt x="259" y="324"/>
                </a:lnTo>
                <a:lnTo>
                  <a:pt x="258" y="326"/>
                </a:lnTo>
                <a:lnTo>
                  <a:pt x="255" y="327"/>
                </a:lnTo>
                <a:lnTo>
                  <a:pt x="250" y="327"/>
                </a:lnTo>
                <a:lnTo>
                  <a:pt x="250" y="327"/>
                </a:lnTo>
                <a:close/>
                <a:moveTo>
                  <a:pt x="255" y="355"/>
                </a:moveTo>
                <a:lnTo>
                  <a:pt x="255" y="355"/>
                </a:lnTo>
                <a:lnTo>
                  <a:pt x="259" y="356"/>
                </a:lnTo>
                <a:lnTo>
                  <a:pt x="261" y="355"/>
                </a:lnTo>
                <a:lnTo>
                  <a:pt x="261" y="355"/>
                </a:lnTo>
                <a:lnTo>
                  <a:pt x="261" y="350"/>
                </a:lnTo>
                <a:lnTo>
                  <a:pt x="262" y="346"/>
                </a:lnTo>
                <a:lnTo>
                  <a:pt x="265" y="344"/>
                </a:lnTo>
                <a:lnTo>
                  <a:pt x="270" y="343"/>
                </a:lnTo>
                <a:lnTo>
                  <a:pt x="270" y="343"/>
                </a:lnTo>
                <a:lnTo>
                  <a:pt x="270" y="332"/>
                </a:lnTo>
                <a:lnTo>
                  <a:pt x="268" y="327"/>
                </a:lnTo>
                <a:lnTo>
                  <a:pt x="267" y="324"/>
                </a:lnTo>
                <a:lnTo>
                  <a:pt x="267" y="324"/>
                </a:lnTo>
                <a:lnTo>
                  <a:pt x="261" y="340"/>
                </a:lnTo>
                <a:lnTo>
                  <a:pt x="258" y="347"/>
                </a:lnTo>
                <a:lnTo>
                  <a:pt x="255" y="355"/>
                </a:lnTo>
                <a:lnTo>
                  <a:pt x="255" y="355"/>
                </a:lnTo>
                <a:close/>
                <a:moveTo>
                  <a:pt x="770" y="358"/>
                </a:moveTo>
                <a:lnTo>
                  <a:pt x="770" y="358"/>
                </a:lnTo>
                <a:lnTo>
                  <a:pt x="768" y="376"/>
                </a:lnTo>
                <a:lnTo>
                  <a:pt x="768" y="385"/>
                </a:lnTo>
                <a:lnTo>
                  <a:pt x="768" y="395"/>
                </a:lnTo>
                <a:lnTo>
                  <a:pt x="768" y="395"/>
                </a:lnTo>
                <a:lnTo>
                  <a:pt x="771" y="404"/>
                </a:lnTo>
                <a:lnTo>
                  <a:pt x="774" y="408"/>
                </a:lnTo>
                <a:lnTo>
                  <a:pt x="774" y="413"/>
                </a:lnTo>
                <a:lnTo>
                  <a:pt x="774" y="413"/>
                </a:lnTo>
                <a:lnTo>
                  <a:pt x="778" y="390"/>
                </a:lnTo>
                <a:lnTo>
                  <a:pt x="778" y="367"/>
                </a:lnTo>
                <a:lnTo>
                  <a:pt x="774" y="346"/>
                </a:lnTo>
                <a:lnTo>
                  <a:pt x="771" y="335"/>
                </a:lnTo>
                <a:lnTo>
                  <a:pt x="768" y="324"/>
                </a:lnTo>
                <a:lnTo>
                  <a:pt x="768" y="324"/>
                </a:lnTo>
                <a:lnTo>
                  <a:pt x="768" y="341"/>
                </a:lnTo>
                <a:lnTo>
                  <a:pt x="770" y="358"/>
                </a:lnTo>
                <a:lnTo>
                  <a:pt x="770" y="358"/>
                </a:lnTo>
                <a:close/>
                <a:moveTo>
                  <a:pt x="159" y="326"/>
                </a:moveTo>
                <a:lnTo>
                  <a:pt x="159" y="326"/>
                </a:lnTo>
                <a:lnTo>
                  <a:pt x="159" y="334"/>
                </a:lnTo>
                <a:lnTo>
                  <a:pt x="159" y="341"/>
                </a:lnTo>
                <a:lnTo>
                  <a:pt x="159" y="341"/>
                </a:lnTo>
                <a:lnTo>
                  <a:pt x="162" y="340"/>
                </a:lnTo>
                <a:lnTo>
                  <a:pt x="163" y="335"/>
                </a:lnTo>
                <a:lnTo>
                  <a:pt x="165" y="326"/>
                </a:lnTo>
                <a:lnTo>
                  <a:pt x="165" y="326"/>
                </a:lnTo>
                <a:lnTo>
                  <a:pt x="162" y="326"/>
                </a:lnTo>
                <a:lnTo>
                  <a:pt x="159" y="326"/>
                </a:lnTo>
                <a:lnTo>
                  <a:pt x="159" y="326"/>
                </a:lnTo>
                <a:close/>
                <a:moveTo>
                  <a:pt x="389" y="334"/>
                </a:moveTo>
                <a:lnTo>
                  <a:pt x="389" y="334"/>
                </a:lnTo>
                <a:lnTo>
                  <a:pt x="387" y="327"/>
                </a:lnTo>
                <a:lnTo>
                  <a:pt x="387" y="326"/>
                </a:lnTo>
                <a:lnTo>
                  <a:pt x="384" y="326"/>
                </a:lnTo>
                <a:lnTo>
                  <a:pt x="384" y="326"/>
                </a:lnTo>
                <a:lnTo>
                  <a:pt x="384" y="330"/>
                </a:lnTo>
                <a:lnTo>
                  <a:pt x="386" y="332"/>
                </a:lnTo>
                <a:lnTo>
                  <a:pt x="389" y="334"/>
                </a:lnTo>
                <a:lnTo>
                  <a:pt x="389" y="334"/>
                </a:lnTo>
                <a:close/>
                <a:moveTo>
                  <a:pt x="573" y="330"/>
                </a:moveTo>
                <a:lnTo>
                  <a:pt x="573" y="330"/>
                </a:lnTo>
                <a:lnTo>
                  <a:pt x="573" y="327"/>
                </a:lnTo>
                <a:lnTo>
                  <a:pt x="573" y="326"/>
                </a:lnTo>
                <a:lnTo>
                  <a:pt x="572" y="326"/>
                </a:lnTo>
                <a:lnTo>
                  <a:pt x="572" y="326"/>
                </a:lnTo>
                <a:lnTo>
                  <a:pt x="573" y="327"/>
                </a:lnTo>
                <a:lnTo>
                  <a:pt x="573" y="330"/>
                </a:lnTo>
                <a:lnTo>
                  <a:pt x="573" y="330"/>
                </a:lnTo>
                <a:close/>
                <a:moveTo>
                  <a:pt x="209" y="334"/>
                </a:moveTo>
                <a:lnTo>
                  <a:pt x="209" y="334"/>
                </a:lnTo>
                <a:lnTo>
                  <a:pt x="210" y="332"/>
                </a:lnTo>
                <a:lnTo>
                  <a:pt x="212" y="330"/>
                </a:lnTo>
                <a:lnTo>
                  <a:pt x="212" y="330"/>
                </a:lnTo>
                <a:lnTo>
                  <a:pt x="210" y="329"/>
                </a:lnTo>
                <a:lnTo>
                  <a:pt x="210" y="329"/>
                </a:lnTo>
                <a:lnTo>
                  <a:pt x="212" y="326"/>
                </a:lnTo>
                <a:lnTo>
                  <a:pt x="212" y="326"/>
                </a:lnTo>
                <a:lnTo>
                  <a:pt x="209" y="326"/>
                </a:lnTo>
                <a:lnTo>
                  <a:pt x="209" y="326"/>
                </a:lnTo>
                <a:lnTo>
                  <a:pt x="209" y="329"/>
                </a:lnTo>
                <a:lnTo>
                  <a:pt x="207" y="332"/>
                </a:lnTo>
                <a:lnTo>
                  <a:pt x="209" y="334"/>
                </a:lnTo>
                <a:lnTo>
                  <a:pt x="209" y="334"/>
                </a:lnTo>
                <a:close/>
                <a:moveTo>
                  <a:pt x="305" y="338"/>
                </a:moveTo>
                <a:lnTo>
                  <a:pt x="305" y="338"/>
                </a:lnTo>
                <a:lnTo>
                  <a:pt x="308" y="337"/>
                </a:lnTo>
                <a:lnTo>
                  <a:pt x="309" y="335"/>
                </a:lnTo>
                <a:lnTo>
                  <a:pt x="309" y="335"/>
                </a:lnTo>
                <a:lnTo>
                  <a:pt x="309" y="330"/>
                </a:lnTo>
                <a:lnTo>
                  <a:pt x="308" y="327"/>
                </a:lnTo>
                <a:lnTo>
                  <a:pt x="308" y="327"/>
                </a:lnTo>
                <a:lnTo>
                  <a:pt x="305" y="327"/>
                </a:lnTo>
                <a:lnTo>
                  <a:pt x="300" y="326"/>
                </a:lnTo>
                <a:lnTo>
                  <a:pt x="300" y="326"/>
                </a:lnTo>
                <a:lnTo>
                  <a:pt x="302" y="332"/>
                </a:lnTo>
                <a:lnTo>
                  <a:pt x="303" y="337"/>
                </a:lnTo>
                <a:lnTo>
                  <a:pt x="305" y="338"/>
                </a:lnTo>
                <a:lnTo>
                  <a:pt x="305" y="338"/>
                </a:lnTo>
                <a:close/>
                <a:moveTo>
                  <a:pt x="335" y="340"/>
                </a:moveTo>
                <a:lnTo>
                  <a:pt x="335" y="340"/>
                </a:lnTo>
                <a:lnTo>
                  <a:pt x="338" y="338"/>
                </a:lnTo>
                <a:lnTo>
                  <a:pt x="340" y="337"/>
                </a:lnTo>
                <a:lnTo>
                  <a:pt x="340" y="337"/>
                </a:lnTo>
                <a:lnTo>
                  <a:pt x="337" y="330"/>
                </a:lnTo>
                <a:lnTo>
                  <a:pt x="332" y="326"/>
                </a:lnTo>
                <a:lnTo>
                  <a:pt x="332" y="326"/>
                </a:lnTo>
                <a:lnTo>
                  <a:pt x="335" y="340"/>
                </a:lnTo>
                <a:lnTo>
                  <a:pt x="335" y="340"/>
                </a:lnTo>
                <a:close/>
                <a:moveTo>
                  <a:pt x="450" y="326"/>
                </a:moveTo>
                <a:lnTo>
                  <a:pt x="450" y="326"/>
                </a:lnTo>
                <a:lnTo>
                  <a:pt x="450" y="330"/>
                </a:lnTo>
                <a:lnTo>
                  <a:pt x="450" y="330"/>
                </a:lnTo>
                <a:lnTo>
                  <a:pt x="453" y="329"/>
                </a:lnTo>
                <a:lnTo>
                  <a:pt x="454" y="326"/>
                </a:lnTo>
                <a:lnTo>
                  <a:pt x="454" y="326"/>
                </a:lnTo>
                <a:lnTo>
                  <a:pt x="450" y="326"/>
                </a:lnTo>
                <a:lnTo>
                  <a:pt x="450" y="326"/>
                </a:lnTo>
                <a:close/>
                <a:moveTo>
                  <a:pt x="187" y="327"/>
                </a:moveTo>
                <a:lnTo>
                  <a:pt x="187" y="327"/>
                </a:lnTo>
                <a:lnTo>
                  <a:pt x="189" y="329"/>
                </a:lnTo>
                <a:lnTo>
                  <a:pt x="191" y="329"/>
                </a:lnTo>
                <a:lnTo>
                  <a:pt x="192" y="327"/>
                </a:lnTo>
                <a:lnTo>
                  <a:pt x="192" y="326"/>
                </a:lnTo>
                <a:lnTo>
                  <a:pt x="192" y="326"/>
                </a:lnTo>
                <a:lnTo>
                  <a:pt x="189" y="326"/>
                </a:lnTo>
                <a:lnTo>
                  <a:pt x="187" y="327"/>
                </a:lnTo>
                <a:lnTo>
                  <a:pt x="187" y="327"/>
                </a:lnTo>
                <a:lnTo>
                  <a:pt x="187" y="327"/>
                </a:lnTo>
                <a:close/>
                <a:moveTo>
                  <a:pt x="399" y="330"/>
                </a:moveTo>
                <a:lnTo>
                  <a:pt x="399" y="330"/>
                </a:lnTo>
                <a:lnTo>
                  <a:pt x="404" y="330"/>
                </a:lnTo>
                <a:lnTo>
                  <a:pt x="406" y="329"/>
                </a:lnTo>
                <a:lnTo>
                  <a:pt x="406" y="327"/>
                </a:lnTo>
                <a:lnTo>
                  <a:pt x="406" y="327"/>
                </a:lnTo>
                <a:lnTo>
                  <a:pt x="402" y="327"/>
                </a:lnTo>
                <a:lnTo>
                  <a:pt x="398" y="326"/>
                </a:lnTo>
                <a:lnTo>
                  <a:pt x="398" y="326"/>
                </a:lnTo>
                <a:lnTo>
                  <a:pt x="398" y="329"/>
                </a:lnTo>
                <a:lnTo>
                  <a:pt x="399" y="330"/>
                </a:lnTo>
                <a:lnTo>
                  <a:pt x="399" y="330"/>
                </a:lnTo>
                <a:close/>
                <a:moveTo>
                  <a:pt x="49" y="385"/>
                </a:moveTo>
                <a:lnTo>
                  <a:pt x="49" y="385"/>
                </a:lnTo>
                <a:lnTo>
                  <a:pt x="50" y="379"/>
                </a:lnTo>
                <a:lnTo>
                  <a:pt x="52" y="372"/>
                </a:lnTo>
                <a:lnTo>
                  <a:pt x="49" y="356"/>
                </a:lnTo>
                <a:lnTo>
                  <a:pt x="49" y="356"/>
                </a:lnTo>
                <a:lnTo>
                  <a:pt x="47" y="340"/>
                </a:lnTo>
                <a:lnTo>
                  <a:pt x="47" y="332"/>
                </a:lnTo>
                <a:lnTo>
                  <a:pt x="46" y="327"/>
                </a:lnTo>
                <a:lnTo>
                  <a:pt x="46" y="327"/>
                </a:lnTo>
                <a:lnTo>
                  <a:pt x="49" y="385"/>
                </a:lnTo>
                <a:lnTo>
                  <a:pt x="49" y="385"/>
                </a:lnTo>
                <a:close/>
                <a:moveTo>
                  <a:pt x="84" y="350"/>
                </a:moveTo>
                <a:lnTo>
                  <a:pt x="84" y="350"/>
                </a:lnTo>
                <a:lnTo>
                  <a:pt x="84" y="369"/>
                </a:lnTo>
                <a:lnTo>
                  <a:pt x="85" y="382"/>
                </a:lnTo>
                <a:lnTo>
                  <a:pt x="85" y="382"/>
                </a:lnTo>
                <a:lnTo>
                  <a:pt x="88" y="379"/>
                </a:lnTo>
                <a:lnTo>
                  <a:pt x="88" y="375"/>
                </a:lnTo>
                <a:lnTo>
                  <a:pt x="87" y="366"/>
                </a:lnTo>
                <a:lnTo>
                  <a:pt x="87" y="366"/>
                </a:lnTo>
                <a:lnTo>
                  <a:pt x="88" y="363"/>
                </a:lnTo>
                <a:lnTo>
                  <a:pt x="88" y="358"/>
                </a:lnTo>
                <a:lnTo>
                  <a:pt x="88" y="358"/>
                </a:lnTo>
                <a:lnTo>
                  <a:pt x="87" y="358"/>
                </a:lnTo>
                <a:lnTo>
                  <a:pt x="85" y="358"/>
                </a:lnTo>
                <a:lnTo>
                  <a:pt x="85" y="356"/>
                </a:lnTo>
                <a:lnTo>
                  <a:pt x="85" y="356"/>
                </a:lnTo>
                <a:lnTo>
                  <a:pt x="85" y="341"/>
                </a:lnTo>
                <a:lnTo>
                  <a:pt x="82" y="327"/>
                </a:lnTo>
                <a:lnTo>
                  <a:pt x="82" y="327"/>
                </a:lnTo>
                <a:lnTo>
                  <a:pt x="81" y="332"/>
                </a:lnTo>
                <a:lnTo>
                  <a:pt x="81" y="338"/>
                </a:lnTo>
                <a:lnTo>
                  <a:pt x="84" y="350"/>
                </a:lnTo>
                <a:lnTo>
                  <a:pt x="84" y="350"/>
                </a:lnTo>
                <a:close/>
                <a:moveTo>
                  <a:pt x="137" y="356"/>
                </a:moveTo>
                <a:lnTo>
                  <a:pt x="137" y="356"/>
                </a:lnTo>
                <a:lnTo>
                  <a:pt x="142" y="353"/>
                </a:lnTo>
                <a:lnTo>
                  <a:pt x="145" y="349"/>
                </a:lnTo>
                <a:lnTo>
                  <a:pt x="145" y="349"/>
                </a:lnTo>
                <a:lnTo>
                  <a:pt x="143" y="338"/>
                </a:lnTo>
                <a:lnTo>
                  <a:pt x="142" y="332"/>
                </a:lnTo>
                <a:lnTo>
                  <a:pt x="140" y="327"/>
                </a:lnTo>
                <a:lnTo>
                  <a:pt x="140" y="327"/>
                </a:lnTo>
                <a:lnTo>
                  <a:pt x="140" y="343"/>
                </a:lnTo>
                <a:lnTo>
                  <a:pt x="137" y="356"/>
                </a:lnTo>
                <a:lnTo>
                  <a:pt x="137" y="356"/>
                </a:lnTo>
                <a:close/>
                <a:moveTo>
                  <a:pt x="180" y="332"/>
                </a:moveTo>
                <a:lnTo>
                  <a:pt x="180" y="332"/>
                </a:lnTo>
                <a:lnTo>
                  <a:pt x="181" y="332"/>
                </a:lnTo>
                <a:lnTo>
                  <a:pt x="183" y="329"/>
                </a:lnTo>
                <a:lnTo>
                  <a:pt x="181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32"/>
                </a:lnTo>
                <a:lnTo>
                  <a:pt x="180" y="332"/>
                </a:lnTo>
                <a:close/>
                <a:moveTo>
                  <a:pt x="287" y="332"/>
                </a:moveTo>
                <a:lnTo>
                  <a:pt x="287" y="332"/>
                </a:lnTo>
                <a:lnTo>
                  <a:pt x="287" y="329"/>
                </a:lnTo>
                <a:lnTo>
                  <a:pt x="285" y="327"/>
                </a:lnTo>
                <a:lnTo>
                  <a:pt x="285" y="327"/>
                </a:lnTo>
                <a:lnTo>
                  <a:pt x="285" y="327"/>
                </a:lnTo>
                <a:lnTo>
                  <a:pt x="285" y="330"/>
                </a:lnTo>
                <a:lnTo>
                  <a:pt x="287" y="332"/>
                </a:lnTo>
                <a:lnTo>
                  <a:pt x="287" y="332"/>
                </a:lnTo>
                <a:lnTo>
                  <a:pt x="287" y="332"/>
                </a:lnTo>
                <a:close/>
                <a:moveTo>
                  <a:pt x="646" y="340"/>
                </a:moveTo>
                <a:lnTo>
                  <a:pt x="646" y="340"/>
                </a:lnTo>
                <a:lnTo>
                  <a:pt x="646" y="338"/>
                </a:lnTo>
                <a:lnTo>
                  <a:pt x="646" y="337"/>
                </a:lnTo>
                <a:lnTo>
                  <a:pt x="648" y="335"/>
                </a:lnTo>
                <a:lnTo>
                  <a:pt x="648" y="332"/>
                </a:lnTo>
                <a:lnTo>
                  <a:pt x="648" y="332"/>
                </a:lnTo>
                <a:lnTo>
                  <a:pt x="645" y="329"/>
                </a:lnTo>
                <a:lnTo>
                  <a:pt x="642" y="327"/>
                </a:lnTo>
                <a:lnTo>
                  <a:pt x="642" y="327"/>
                </a:lnTo>
                <a:lnTo>
                  <a:pt x="642" y="335"/>
                </a:lnTo>
                <a:lnTo>
                  <a:pt x="643" y="338"/>
                </a:lnTo>
                <a:lnTo>
                  <a:pt x="646" y="340"/>
                </a:lnTo>
                <a:lnTo>
                  <a:pt x="646" y="340"/>
                </a:lnTo>
                <a:close/>
                <a:moveTo>
                  <a:pt x="733" y="334"/>
                </a:moveTo>
                <a:lnTo>
                  <a:pt x="733" y="334"/>
                </a:lnTo>
                <a:lnTo>
                  <a:pt x="733" y="330"/>
                </a:lnTo>
                <a:lnTo>
                  <a:pt x="732" y="327"/>
                </a:lnTo>
                <a:lnTo>
                  <a:pt x="732" y="327"/>
                </a:lnTo>
                <a:lnTo>
                  <a:pt x="732" y="330"/>
                </a:lnTo>
                <a:lnTo>
                  <a:pt x="732" y="332"/>
                </a:lnTo>
                <a:lnTo>
                  <a:pt x="733" y="334"/>
                </a:lnTo>
                <a:lnTo>
                  <a:pt x="733" y="334"/>
                </a:lnTo>
                <a:close/>
                <a:moveTo>
                  <a:pt x="204" y="332"/>
                </a:moveTo>
                <a:lnTo>
                  <a:pt x="204" y="332"/>
                </a:lnTo>
                <a:lnTo>
                  <a:pt x="204" y="329"/>
                </a:lnTo>
                <a:lnTo>
                  <a:pt x="203" y="327"/>
                </a:lnTo>
                <a:lnTo>
                  <a:pt x="203" y="327"/>
                </a:lnTo>
                <a:lnTo>
                  <a:pt x="203" y="327"/>
                </a:lnTo>
                <a:lnTo>
                  <a:pt x="201" y="330"/>
                </a:lnTo>
                <a:lnTo>
                  <a:pt x="203" y="332"/>
                </a:lnTo>
                <a:lnTo>
                  <a:pt x="204" y="332"/>
                </a:lnTo>
                <a:lnTo>
                  <a:pt x="204" y="332"/>
                </a:lnTo>
                <a:close/>
                <a:moveTo>
                  <a:pt x="230" y="330"/>
                </a:moveTo>
                <a:lnTo>
                  <a:pt x="230" y="330"/>
                </a:lnTo>
                <a:lnTo>
                  <a:pt x="232" y="332"/>
                </a:lnTo>
                <a:lnTo>
                  <a:pt x="232" y="332"/>
                </a:lnTo>
                <a:lnTo>
                  <a:pt x="235" y="330"/>
                </a:lnTo>
                <a:lnTo>
                  <a:pt x="235" y="327"/>
                </a:lnTo>
                <a:lnTo>
                  <a:pt x="235" y="327"/>
                </a:lnTo>
                <a:lnTo>
                  <a:pt x="232" y="329"/>
                </a:lnTo>
                <a:lnTo>
                  <a:pt x="230" y="330"/>
                </a:lnTo>
                <a:lnTo>
                  <a:pt x="230" y="330"/>
                </a:lnTo>
                <a:close/>
                <a:moveTo>
                  <a:pt x="453" y="335"/>
                </a:moveTo>
                <a:lnTo>
                  <a:pt x="453" y="335"/>
                </a:lnTo>
                <a:lnTo>
                  <a:pt x="453" y="338"/>
                </a:lnTo>
                <a:lnTo>
                  <a:pt x="454" y="340"/>
                </a:lnTo>
                <a:lnTo>
                  <a:pt x="460" y="343"/>
                </a:lnTo>
                <a:lnTo>
                  <a:pt x="466" y="343"/>
                </a:lnTo>
                <a:lnTo>
                  <a:pt x="473" y="346"/>
                </a:lnTo>
                <a:lnTo>
                  <a:pt x="473" y="346"/>
                </a:lnTo>
                <a:lnTo>
                  <a:pt x="471" y="343"/>
                </a:lnTo>
                <a:lnTo>
                  <a:pt x="471" y="340"/>
                </a:lnTo>
                <a:lnTo>
                  <a:pt x="468" y="332"/>
                </a:lnTo>
                <a:lnTo>
                  <a:pt x="468" y="332"/>
                </a:lnTo>
                <a:lnTo>
                  <a:pt x="463" y="329"/>
                </a:lnTo>
                <a:lnTo>
                  <a:pt x="459" y="329"/>
                </a:lnTo>
                <a:lnTo>
                  <a:pt x="456" y="330"/>
                </a:lnTo>
                <a:lnTo>
                  <a:pt x="453" y="335"/>
                </a:lnTo>
                <a:lnTo>
                  <a:pt x="453" y="335"/>
                </a:lnTo>
                <a:close/>
                <a:moveTo>
                  <a:pt x="43" y="375"/>
                </a:moveTo>
                <a:lnTo>
                  <a:pt x="43" y="375"/>
                </a:lnTo>
                <a:lnTo>
                  <a:pt x="41" y="352"/>
                </a:lnTo>
                <a:lnTo>
                  <a:pt x="40" y="329"/>
                </a:lnTo>
                <a:lnTo>
                  <a:pt x="40" y="329"/>
                </a:lnTo>
                <a:lnTo>
                  <a:pt x="38" y="341"/>
                </a:lnTo>
                <a:lnTo>
                  <a:pt x="38" y="352"/>
                </a:lnTo>
                <a:lnTo>
                  <a:pt x="40" y="364"/>
                </a:lnTo>
                <a:lnTo>
                  <a:pt x="43" y="375"/>
                </a:lnTo>
                <a:lnTo>
                  <a:pt x="43" y="375"/>
                </a:lnTo>
                <a:close/>
                <a:moveTo>
                  <a:pt x="444" y="335"/>
                </a:moveTo>
                <a:lnTo>
                  <a:pt x="444" y="335"/>
                </a:lnTo>
                <a:lnTo>
                  <a:pt x="441" y="332"/>
                </a:lnTo>
                <a:lnTo>
                  <a:pt x="441" y="330"/>
                </a:lnTo>
                <a:lnTo>
                  <a:pt x="438" y="329"/>
                </a:lnTo>
                <a:lnTo>
                  <a:pt x="438" y="329"/>
                </a:lnTo>
                <a:lnTo>
                  <a:pt x="441" y="334"/>
                </a:lnTo>
                <a:lnTo>
                  <a:pt x="442" y="335"/>
                </a:lnTo>
                <a:lnTo>
                  <a:pt x="444" y="335"/>
                </a:lnTo>
                <a:lnTo>
                  <a:pt x="444" y="335"/>
                </a:lnTo>
                <a:close/>
                <a:moveTo>
                  <a:pt x="538" y="334"/>
                </a:moveTo>
                <a:lnTo>
                  <a:pt x="538" y="334"/>
                </a:lnTo>
                <a:lnTo>
                  <a:pt x="538" y="332"/>
                </a:lnTo>
                <a:lnTo>
                  <a:pt x="538" y="329"/>
                </a:lnTo>
                <a:lnTo>
                  <a:pt x="538" y="329"/>
                </a:lnTo>
                <a:lnTo>
                  <a:pt x="535" y="329"/>
                </a:lnTo>
                <a:lnTo>
                  <a:pt x="535" y="329"/>
                </a:lnTo>
                <a:lnTo>
                  <a:pt x="537" y="332"/>
                </a:lnTo>
                <a:lnTo>
                  <a:pt x="538" y="334"/>
                </a:lnTo>
                <a:lnTo>
                  <a:pt x="538" y="334"/>
                </a:lnTo>
                <a:close/>
                <a:moveTo>
                  <a:pt x="431" y="332"/>
                </a:moveTo>
                <a:lnTo>
                  <a:pt x="431" y="332"/>
                </a:lnTo>
                <a:lnTo>
                  <a:pt x="431" y="330"/>
                </a:lnTo>
                <a:lnTo>
                  <a:pt x="431" y="329"/>
                </a:lnTo>
                <a:lnTo>
                  <a:pt x="431" y="329"/>
                </a:lnTo>
                <a:lnTo>
                  <a:pt x="428" y="329"/>
                </a:lnTo>
                <a:lnTo>
                  <a:pt x="428" y="329"/>
                </a:lnTo>
                <a:lnTo>
                  <a:pt x="428" y="332"/>
                </a:lnTo>
                <a:lnTo>
                  <a:pt x="431" y="332"/>
                </a:lnTo>
                <a:lnTo>
                  <a:pt x="431" y="332"/>
                </a:lnTo>
                <a:close/>
                <a:moveTo>
                  <a:pt x="189" y="343"/>
                </a:moveTo>
                <a:lnTo>
                  <a:pt x="189" y="343"/>
                </a:lnTo>
                <a:lnTo>
                  <a:pt x="197" y="338"/>
                </a:lnTo>
                <a:lnTo>
                  <a:pt x="197" y="338"/>
                </a:lnTo>
                <a:lnTo>
                  <a:pt x="197" y="335"/>
                </a:lnTo>
                <a:lnTo>
                  <a:pt x="195" y="332"/>
                </a:lnTo>
                <a:lnTo>
                  <a:pt x="194" y="332"/>
                </a:lnTo>
                <a:lnTo>
                  <a:pt x="191" y="334"/>
                </a:lnTo>
                <a:lnTo>
                  <a:pt x="189" y="338"/>
                </a:lnTo>
                <a:lnTo>
                  <a:pt x="189" y="341"/>
                </a:lnTo>
                <a:lnTo>
                  <a:pt x="189" y="343"/>
                </a:lnTo>
                <a:lnTo>
                  <a:pt x="189" y="343"/>
                </a:lnTo>
                <a:close/>
                <a:moveTo>
                  <a:pt x="227" y="338"/>
                </a:moveTo>
                <a:lnTo>
                  <a:pt x="227" y="338"/>
                </a:lnTo>
                <a:lnTo>
                  <a:pt x="229" y="337"/>
                </a:lnTo>
                <a:lnTo>
                  <a:pt x="227" y="335"/>
                </a:lnTo>
                <a:lnTo>
                  <a:pt x="226" y="334"/>
                </a:lnTo>
                <a:lnTo>
                  <a:pt x="226" y="332"/>
                </a:lnTo>
                <a:lnTo>
                  <a:pt x="226" y="332"/>
                </a:lnTo>
                <a:lnTo>
                  <a:pt x="223" y="332"/>
                </a:lnTo>
                <a:lnTo>
                  <a:pt x="223" y="332"/>
                </a:lnTo>
                <a:lnTo>
                  <a:pt x="224" y="337"/>
                </a:lnTo>
                <a:lnTo>
                  <a:pt x="226" y="338"/>
                </a:lnTo>
                <a:lnTo>
                  <a:pt x="227" y="338"/>
                </a:lnTo>
                <a:lnTo>
                  <a:pt x="227" y="338"/>
                </a:lnTo>
                <a:close/>
                <a:moveTo>
                  <a:pt x="406" y="341"/>
                </a:moveTo>
                <a:lnTo>
                  <a:pt x="406" y="341"/>
                </a:lnTo>
                <a:lnTo>
                  <a:pt x="421" y="346"/>
                </a:lnTo>
                <a:lnTo>
                  <a:pt x="421" y="346"/>
                </a:lnTo>
                <a:lnTo>
                  <a:pt x="419" y="340"/>
                </a:lnTo>
                <a:lnTo>
                  <a:pt x="419" y="334"/>
                </a:lnTo>
                <a:lnTo>
                  <a:pt x="419" y="334"/>
                </a:lnTo>
                <a:lnTo>
                  <a:pt x="415" y="332"/>
                </a:lnTo>
                <a:lnTo>
                  <a:pt x="412" y="334"/>
                </a:lnTo>
                <a:lnTo>
                  <a:pt x="409" y="338"/>
                </a:lnTo>
                <a:lnTo>
                  <a:pt x="406" y="341"/>
                </a:lnTo>
                <a:lnTo>
                  <a:pt x="406" y="341"/>
                </a:lnTo>
                <a:close/>
                <a:moveTo>
                  <a:pt x="547" y="337"/>
                </a:moveTo>
                <a:lnTo>
                  <a:pt x="547" y="337"/>
                </a:lnTo>
                <a:lnTo>
                  <a:pt x="549" y="335"/>
                </a:lnTo>
                <a:lnTo>
                  <a:pt x="550" y="334"/>
                </a:lnTo>
                <a:lnTo>
                  <a:pt x="550" y="332"/>
                </a:lnTo>
                <a:lnTo>
                  <a:pt x="550" y="332"/>
                </a:lnTo>
                <a:lnTo>
                  <a:pt x="549" y="332"/>
                </a:lnTo>
                <a:lnTo>
                  <a:pt x="546" y="332"/>
                </a:lnTo>
                <a:lnTo>
                  <a:pt x="546" y="332"/>
                </a:lnTo>
                <a:lnTo>
                  <a:pt x="546" y="335"/>
                </a:lnTo>
                <a:lnTo>
                  <a:pt x="547" y="337"/>
                </a:lnTo>
                <a:lnTo>
                  <a:pt x="547" y="337"/>
                </a:lnTo>
                <a:close/>
                <a:moveTo>
                  <a:pt x="348" y="340"/>
                </a:moveTo>
                <a:lnTo>
                  <a:pt x="348" y="340"/>
                </a:lnTo>
                <a:lnTo>
                  <a:pt x="352" y="340"/>
                </a:lnTo>
                <a:lnTo>
                  <a:pt x="354" y="340"/>
                </a:lnTo>
                <a:lnTo>
                  <a:pt x="355" y="338"/>
                </a:lnTo>
                <a:lnTo>
                  <a:pt x="355" y="338"/>
                </a:lnTo>
                <a:lnTo>
                  <a:pt x="352" y="335"/>
                </a:lnTo>
                <a:lnTo>
                  <a:pt x="348" y="332"/>
                </a:lnTo>
                <a:lnTo>
                  <a:pt x="348" y="332"/>
                </a:lnTo>
                <a:lnTo>
                  <a:pt x="346" y="337"/>
                </a:lnTo>
                <a:lnTo>
                  <a:pt x="346" y="338"/>
                </a:lnTo>
                <a:lnTo>
                  <a:pt x="348" y="340"/>
                </a:lnTo>
                <a:lnTo>
                  <a:pt x="348" y="340"/>
                </a:lnTo>
                <a:close/>
                <a:moveTo>
                  <a:pt x="796" y="376"/>
                </a:moveTo>
                <a:lnTo>
                  <a:pt x="796" y="376"/>
                </a:lnTo>
                <a:lnTo>
                  <a:pt x="797" y="373"/>
                </a:lnTo>
                <a:lnTo>
                  <a:pt x="799" y="367"/>
                </a:lnTo>
                <a:lnTo>
                  <a:pt x="799" y="356"/>
                </a:lnTo>
                <a:lnTo>
                  <a:pt x="799" y="356"/>
                </a:lnTo>
                <a:lnTo>
                  <a:pt x="797" y="343"/>
                </a:lnTo>
                <a:lnTo>
                  <a:pt x="796" y="337"/>
                </a:lnTo>
                <a:lnTo>
                  <a:pt x="794" y="332"/>
                </a:lnTo>
                <a:lnTo>
                  <a:pt x="794" y="332"/>
                </a:lnTo>
                <a:lnTo>
                  <a:pt x="791" y="353"/>
                </a:lnTo>
                <a:lnTo>
                  <a:pt x="793" y="366"/>
                </a:lnTo>
                <a:lnTo>
                  <a:pt x="793" y="372"/>
                </a:lnTo>
                <a:lnTo>
                  <a:pt x="796" y="376"/>
                </a:lnTo>
                <a:lnTo>
                  <a:pt x="796" y="376"/>
                </a:lnTo>
                <a:close/>
                <a:moveTo>
                  <a:pt x="556" y="334"/>
                </a:moveTo>
                <a:lnTo>
                  <a:pt x="556" y="334"/>
                </a:lnTo>
                <a:lnTo>
                  <a:pt x="555" y="338"/>
                </a:lnTo>
                <a:lnTo>
                  <a:pt x="555" y="344"/>
                </a:lnTo>
                <a:lnTo>
                  <a:pt x="555" y="353"/>
                </a:lnTo>
                <a:lnTo>
                  <a:pt x="555" y="353"/>
                </a:lnTo>
                <a:lnTo>
                  <a:pt x="570" y="352"/>
                </a:lnTo>
                <a:lnTo>
                  <a:pt x="570" y="352"/>
                </a:lnTo>
                <a:lnTo>
                  <a:pt x="569" y="344"/>
                </a:lnTo>
                <a:lnTo>
                  <a:pt x="566" y="337"/>
                </a:lnTo>
                <a:lnTo>
                  <a:pt x="566" y="337"/>
                </a:lnTo>
                <a:lnTo>
                  <a:pt x="561" y="335"/>
                </a:lnTo>
                <a:lnTo>
                  <a:pt x="556" y="334"/>
                </a:lnTo>
                <a:lnTo>
                  <a:pt x="556" y="334"/>
                </a:lnTo>
                <a:close/>
                <a:moveTo>
                  <a:pt x="238" y="341"/>
                </a:moveTo>
                <a:lnTo>
                  <a:pt x="238" y="341"/>
                </a:lnTo>
                <a:lnTo>
                  <a:pt x="236" y="335"/>
                </a:lnTo>
                <a:lnTo>
                  <a:pt x="236" y="335"/>
                </a:lnTo>
                <a:lnTo>
                  <a:pt x="235" y="337"/>
                </a:lnTo>
                <a:lnTo>
                  <a:pt x="235" y="338"/>
                </a:lnTo>
                <a:lnTo>
                  <a:pt x="236" y="340"/>
                </a:lnTo>
                <a:lnTo>
                  <a:pt x="238" y="341"/>
                </a:lnTo>
                <a:lnTo>
                  <a:pt x="238" y="341"/>
                </a:lnTo>
                <a:close/>
                <a:moveTo>
                  <a:pt x="247" y="355"/>
                </a:moveTo>
                <a:lnTo>
                  <a:pt x="247" y="355"/>
                </a:lnTo>
                <a:lnTo>
                  <a:pt x="248" y="350"/>
                </a:lnTo>
                <a:lnTo>
                  <a:pt x="248" y="344"/>
                </a:lnTo>
                <a:lnTo>
                  <a:pt x="245" y="335"/>
                </a:lnTo>
                <a:lnTo>
                  <a:pt x="245" y="335"/>
                </a:lnTo>
                <a:lnTo>
                  <a:pt x="245" y="346"/>
                </a:lnTo>
                <a:lnTo>
                  <a:pt x="247" y="355"/>
                </a:lnTo>
                <a:lnTo>
                  <a:pt x="247" y="355"/>
                </a:lnTo>
                <a:close/>
                <a:moveTo>
                  <a:pt x="482" y="347"/>
                </a:moveTo>
                <a:lnTo>
                  <a:pt x="482" y="347"/>
                </a:lnTo>
                <a:lnTo>
                  <a:pt x="485" y="344"/>
                </a:lnTo>
                <a:lnTo>
                  <a:pt x="486" y="341"/>
                </a:lnTo>
                <a:lnTo>
                  <a:pt x="485" y="338"/>
                </a:lnTo>
                <a:lnTo>
                  <a:pt x="485" y="338"/>
                </a:lnTo>
                <a:lnTo>
                  <a:pt x="479" y="337"/>
                </a:lnTo>
                <a:lnTo>
                  <a:pt x="476" y="335"/>
                </a:lnTo>
                <a:lnTo>
                  <a:pt x="473" y="335"/>
                </a:lnTo>
                <a:lnTo>
                  <a:pt x="473" y="335"/>
                </a:lnTo>
                <a:lnTo>
                  <a:pt x="476" y="338"/>
                </a:lnTo>
                <a:lnTo>
                  <a:pt x="476" y="343"/>
                </a:lnTo>
                <a:lnTo>
                  <a:pt x="479" y="346"/>
                </a:lnTo>
                <a:lnTo>
                  <a:pt x="482" y="347"/>
                </a:lnTo>
                <a:lnTo>
                  <a:pt x="482" y="347"/>
                </a:lnTo>
                <a:close/>
                <a:moveTo>
                  <a:pt x="399" y="337"/>
                </a:moveTo>
                <a:lnTo>
                  <a:pt x="399" y="337"/>
                </a:lnTo>
                <a:lnTo>
                  <a:pt x="401" y="338"/>
                </a:lnTo>
                <a:lnTo>
                  <a:pt x="401" y="338"/>
                </a:lnTo>
                <a:lnTo>
                  <a:pt x="402" y="338"/>
                </a:lnTo>
                <a:lnTo>
                  <a:pt x="402" y="337"/>
                </a:lnTo>
                <a:lnTo>
                  <a:pt x="404" y="335"/>
                </a:lnTo>
                <a:lnTo>
                  <a:pt x="404" y="335"/>
                </a:lnTo>
                <a:lnTo>
                  <a:pt x="401" y="335"/>
                </a:lnTo>
                <a:lnTo>
                  <a:pt x="399" y="335"/>
                </a:lnTo>
                <a:lnTo>
                  <a:pt x="399" y="337"/>
                </a:lnTo>
                <a:lnTo>
                  <a:pt x="399" y="337"/>
                </a:lnTo>
                <a:close/>
                <a:moveTo>
                  <a:pt x="681" y="349"/>
                </a:moveTo>
                <a:lnTo>
                  <a:pt x="681" y="349"/>
                </a:lnTo>
                <a:lnTo>
                  <a:pt x="681" y="341"/>
                </a:lnTo>
                <a:lnTo>
                  <a:pt x="681" y="338"/>
                </a:lnTo>
                <a:lnTo>
                  <a:pt x="680" y="335"/>
                </a:lnTo>
                <a:lnTo>
                  <a:pt x="680" y="335"/>
                </a:lnTo>
                <a:lnTo>
                  <a:pt x="680" y="343"/>
                </a:lnTo>
                <a:lnTo>
                  <a:pt x="680" y="347"/>
                </a:lnTo>
                <a:lnTo>
                  <a:pt x="681" y="349"/>
                </a:lnTo>
                <a:lnTo>
                  <a:pt x="681" y="349"/>
                </a:lnTo>
                <a:close/>
                <a:moveTo>
                  <a:pt x="698" y="376"/>
                </a:moveTo>
                <a:lnTo>
                  <a:pt x="698" y="376"/>
                </a:lnTo>
                <a:lnTo>
                  <a:pt x="698" y="358"/>
                </a:lnTo>
                <a:lnTo>
                  <a:pt x="698" y="340"/>
                </a:lnTo>
                <a:lnTo>
                  <a:pt x="698" y="340"/>
                </a:lnTo>
                <a:lnTo>
                  <a:pt x="694" y="338"/>
                </a:lnTo>
                <a:lnTo>
                  <a:pt x="689" y="335"/>
                </a:lnTo>
                <a:lnTo>
                  <a:pt x="689" y="335"/>
                </a:lnTo>
                <a:lnTo>
                  <a:pt x="688" y="347"/>
                </a:lnTo>
                <a:lnTo>
                  <a:pt x="689" y="359"/>
                </a:lnTo>
                <a:lnTo>
                  <a:pt x="692" y="369"/>
                </a:lnTo>
                <a:lnTo>
                  <a:pt x="695" y="372"/>
                </a:lnTo>
                <a:lnTo>
                  <a:pt x="698" y="376"/>
                </a:lnTo>
                <a:lnTo>
                  <a:pt x="698" y="376"/>
                </a:lnTo>
                <a:close/>
                <a:moveTo>
                  <a:pt x="729" y="361"/>
                </a:moveTo>
                <a:lnTo>
                  <a:pt x="729" y="361"/>
                </a:lnTo>
                <a:lnTo>
                  <a:pt x="730" y="353"/>
                </a:lnTo>
                <a:lnTo>
                  <a:pt x="730" y="347"/>
                </a:lnTo>
                <a:lnTo>
                  <a:pt x="729" y="341"/>
                </a:lnTo>
                <a:lnTo>
                  <a:pt x="727" y="337"/>
                </a:lnTo>
                <a:lnTo>
                  <a:pt x="727" y="337"/>
                </a:lnTo>
                <a:lnTo>
                  <a:pt x="727" y="349"/>
                </a:lnTo>
                <a:lnTo>
                  <a:pt x="729" y="361"/>
                </a:lnTo>
                <a:lnTo>
                  <a:pt x="729" y="361"/>
                </a:lnTo>
                <a:close/>
                <a:moveTo>
                  <a:pt x="183" y="341"/>
                </a:moveTo>
                <a:lnTo>
                  <a:pt x="183" y="341"/>
                </a:lnTo>
                <a:lnTo>
                  <a:pt x="183" y="338"/>
                </a:lnTo>
                <a:lnTo>
                  <a:pt x="183" y="337"/>
                </a:lnTo>
                <a:lnTo>
                  <a:pt x="181" y="337"/>
                </a:lnTo>
                <a:lnTo>
                  <a:pt x="181" y="337"/>
                </a:lnTo>
                <a:lnTo>
                  <a:pt x="181" y="340"/>
                </a:lnTo>
                <a:lnTo>
                  <a:pt x="183" y="341"/>
                </a:lnTo>
                <a:lnTo>
                  <a:pt x="183" y="341"/>
                </a:lnTo>
                <a:close/>
                <a:moveTo>
                  <a:pt x="494" y="350"/>
                </a:moveTo>
                <a:lnTo>
                  <a:pt x="494" y="350"/>
                </a:lnTo>
                <a:lnTo>
                  <a:pt x="497" y="350"/>
                </a:lnTo>
                <a:lnTo>
                  <a:pt x="500" y="352"/>
                </a:lnTo>
                <a:lnTo>
                  <a:pt x="500" y="352"/>
                </a:lnTo>
                <a:lnTo>
                  <a:pt x="502" y="350"/>
                </a:lnTo>
                <a:lnTo>
                  <a:pt x="503" y="349"/>
                </a:lnTo>
                <a:lnTo>
                  <a:pt x="502" y="346"/>
                </a:lnTo>
                <a:lnTo>
                  <a:pt x="502" y="346"/>
                </a:lnTo>
                <a:lnTo>
                  <a:pt x="499" y="344"/>
                </a:lnTo>
                <a:lnTo>
                  <a:pt x="497" y="343"/>
                </a:lnTo>
                <a:lnTo>
                  <a:pt x="495" y="341"/>
                </a:lnTo>
                <a:lnTo>
                  <a:pt x="495" y="341"/>
                </a:lnTo>
                <a:lnTo>
                  <a:pt x="495" y="340"/>
                </a:lnTo>
                <a:lnTo>
                  <a:pt x="495" y="340"/>
                </a:lnTo>
                <a:lnTo>
                  <a:pt x="499" y="340"/>
                </a:lnTo>
                <a:lnTo>
                  <a:pt x="500" y="338"/>
                </a:lnTo>
                <a:lnTo>
                  <a:pt x="500" y="338"/>
                </a:lnTo>
                <a:lnTo>
                  <a:pt x="499" y="337"/>
                </a:lnTo>
                <a:lnTo>
                  <a:pt x="497" y="337"/>
                </a:lnTo>
                <a:lnTo>
                  <a:pt x="497" y="337"/>
                </a:lnTo>
                <a:lnTo>
                  <a:pt x="494" y="343"/>
                </a:lnTo>
                <a:lnTo>
                  <a:pt x="494" y="350"/>
                </a:lnTo>
                <a:lnTo>
                  <a:pt x="494" y="350"/>
                </a:lnTo>
                <a:close/>
                <a:moveTo>
                  <a:pt x="206" y="338"/>
                </a:moveTo>
                <a:lnTo>
                  <a:pt x="206" y="338"/>
                </a:lnTo>
                <a:lnTo>
                  <a:pt x="209" y="349"/>
                </a:lnTo>
                <a:lnTo>
                  <a:pt x="213" y="356"/>
                </a:lnTo>
                <a:lnTo>
                  <a:pt x="213" y="356"/>
                </a:lnTo>
                <a:lnTo>
                  <a:pt x="213" y="347"/>
                </a:lnTo>
                <a:lnTo>
                  <a:pt x="212" y="337"/>
                </a:lnTo>
                <a:lnTo>
                  <a:pt x="212" y="337"/>
                </a:lnTo>
                <a:lnTo>
                  <a:pt x="209" y="338"/>
                </a:lnTo>
                <a:lnTo>
                  <a:pt x="206" y="338"/>
                </a:lnTo>
                <a:lnTo>
                  <a:pt x="206" y="338"/>
                </a:lnTo>
                <a:close/>
                <a:moveTo>
                  <a:pt x="602" y="346"/>
                </a:moveTo>
                <a:lnTo>
                  <a:pt x="602" y="346"/>
                </a:lnTo>
                <a:lnTo>
                  <a:pt x="602" y="343"/>
                </a:lnTo>
                <a:lnTo>
                  <a:pt x="602" y="341"/>
                </a:lnTo>
                <a:lnTo>
                  <a:pt x="602" y="340"/>
                </a:lnTo>
                <a:lnTo>
                  <a:pt x="601" y="338"/>
                </a:lnTo>
                <a:lnTo>
                  <a:pt x="601" y="338"/>
                </a:lnTo>
                <a:lnTo>
                  <a:pt x="599" y="343"/>
                </a:lnTo>
                <a:lnTo>
                  <a:pt x="599" y="344"/>
                </a:lnTo>
                <a:lnTo>
                  <a:pt x="602" y="346"/>
                </a:lnTo>
                <a:lnTo>
                  <a:pt x="602" y="346"/>
                </a:lnTo>
                <a:close/>
                <a:moveTo>
                  <a:pt x="381" y="344"/>
                </a:moveTo>
                <a:lnTo>
                  <a:pt x="381" y="344"/>
                </a:lnTo>
                <a:lnTo>
                  <a:pt x="380" y="341"/>
                </a:lnTo>
                <a:lnTo>
                  <a:pt x="380" y="340"/>
                </a:lnTo>
                <a:lnTo>
                  <a:pt x="378" y="338"/>
                </a:lnTo>
                <a:lnTo>
                  <a:pt x="378" y="338"/>
                </a:lnTo>
                <a:lnTo>
                  <a:pt x="378" y="343"/>
                </a:lnTo>
                <a:lnTo>
                  <a:pt x="381" y="344"/>
                </a:lnTo>
                <a:lnTo>
                  <a:pt x="381" y="344"/>
                </a:lnTo>
                <a:close/>
                <a:moveTo>
                  <a:pt x="436" y="343"/>
                </a:moveTo>
                <a:lnTo>
                  <a:pt x="436" y="343"/>
                </a:lnTo>
                <a:lnTo>
                  <a:pt x="439" y="343"/>
                </a:lnTo>
                <a:lnTo>
                  <a:pt x="439" y="340"/>
                </a:lnTo>
                <a:lnTo>
                  <a:pt x="439" y="340"/>
                </a:lnTo>
                <a:lnTo>
                  <a:pt x="436" y="338"/>
                </a:lnTo>
                <a:lnTo>
                  <a:pt x="436" y="338"/>
                </a:lnTo>
                <a:lnTo>
                  <a:pt x="436" y="340"/>
                </a:lnTo>
                <a:lnTo>
                  <a:pt x="436" y="343"/>
                </a:lnTo>
                <a:lnTo>
                  <a:pt x="436" y="343"/>
                </a:lnTo>
                <a:close/>
                <a:moveTo>
                  <a:pt x="425" y="349"/>
                </a:moveTo>
                <a:lnTo>
                  <a:pt x="425" y="349"/>
                </a:lnTo>
                <a:lnTo>
                  <a:pt x="428" y="349"/>
                </a:lnTo>
                <a:lnTo>
                  <a:pt x="428" y="349"/>
                </a:lnTo>
                <a:lnTo>
                  <a:pt x="427" y="344"/>
                </a:lnTo>
                <a:lnTo>
                  <a:pt x="424" y="340"/>
                </a:lnTo>
                <a:lnTo>
                  <a:pt x="424" y="340"/>
                </a:lnTo>
                <a:lnTo>
                  <a:pt x="425" y="349"/>
                </a:lnTo>
                <a:lnTo>
                  <a:pt x="425" y="349"/>
                </a:lnTo>
                <a:close/>
                <a:moveTo>
                  <a:pt x="531" y="349"/>
                </a:moveTo>
                <a:lnTo>
                  <a:pt x="531" y="349"/>
                </a:lnTo>
                <a:lnTo>
                  <a:pt x="531" y="344"/>
                </a:lnTo>
                <a:lnTo>
                  <a:pt x="529" y="340"/>
                </a:lnTo>
                <a:lnTo>
                  <a:pt x="529" y="340"/>
                </a:lnTo>
                <a:lnTo>
                  <a:pt x="529" y="346"/>
                </a:lnTo>
                <a:lnTo>
                  <a:pt x="529" y="347"/>
                </a:lnTo>
                <a:lnTo>
                  <a:pt x="531" y="349"/>
                </a:lnTo>
                <a:lnTo>
                  <a:pt x="531" y="349"/>
                </a:lnTo>
                <a:close/>
                <a:moveTo>
                  <a:pt x="550" y="344"/>
                </a:moveTo>
                <a:lnTo>
                  <a:pt x="550" y="344"/>
                </a:lnTo>
                <a:lnTo>
                  <a:pt x="550" y="341"/>
                </a:lnTo>
                <a:lnTo>
                  <a:pt x="550" y="340"/>
                </a:lnTo>
                <a:lnTo>
                  <a:pt x="549" y="340"/>
                </a:lnTo>
                <a:lnTo>
                  <a:pt x="549" y="340"/>
                </a:lnTo>
                <a:lnTo>
                  <a:pt x="549" y="343"/>
                </a:lnTo>
                <a:lnTo>
                  <a:pt x="549" y="343"/>
                </a:lnTo>
                <a:lnTo>
                  <a:pt x="550" y="344"/>
                </a:lnTo>
                <a:lnTo>
                  <a:pt x="550" y="344"/>
                </a:lnTo>
                <a:close/>
                <a:moveTo>
                  <a:pt x="239" y="358"/>
                </a:moveTo>
                <a:lnTo>
                  <a:pt x="239" y="358"/>
                </a:lnTo>
                <a:lnTo>
                  <a:pt x="238" y="352"/>
                </a:lnTo>
                <a:lnTo>
                  <a:pt x="236" y="347"/>
                </a:lnTo>
                <a:lnTo>
                  <a:pt x="233" y="344"/>
                </a:lnTo>
                <a:lnTo>
                  <a:pt x="230" y="341"/>
                </a:lnTo>
                <a:lnTo>
                  <a:pt x="230" y="341"/>
                </a:lnTo>
                <a:lnTo>
                  <a:pt x="230" y="346"/>
                </a:lnTo>
                <a:lnTo>
                  <a:pt x="232" y="352"/>
                </a:lnTo>
                <a:lnTo>
                  <a:pt x="235" y="356"/>
                </a:lnTo>
                <a:lnTo>
                  <a:pt x="239" y="358"/>
                </a:lnTo>
                <a:lnTo>
                  <a:pt x="239" y="358"/>
                </a:lnTo>
                <a:close/>
                <a:moveTo>
                  <a:pt x="221" y="346"/>
                </a:moveTo>
                <a:lnTo>
                  <a:pt x="221" y="346"/>
                </a:lnTo>
                <a:lnTo>
                  <a:pt x="223" y="344"/>
                </a:lnTo>
                <a:lnTo>
                  <a:pt x="223" y="343"/>
                </a:lnTo>
                <a:lnTo>
                  <a:pt x="223" y="343"/>
                </a:lnTo>
                <a:lnTo>
                  <a:pt x="221" y="341"/>
                </a:lnTo>
                <a:lnTo>
                  <a:pt x="221" y="341"/>
                </a:lnTo>
                <a:lnTo>
                  <a:pt x="221" y="346"/>
                </a:lnTo>
                <a:lnTo>
                  <a:pt x="221" y="346"/>
                </a:lnTo>
                <a:close/>
                <a:moveTo>
                  <a:pt x="351" y="346"/>
                </a:moveTo>
                <a:lnTo>
                  <a:pt x="351" y="346"/>
                </a:lnTo>
                <a:lnTo>
                  <a:pt x="363" y="349"/>
                </a:lnTo>
                <a:lnTo>
                  <a:pt x="363" y="349"/>
                </a:lnTo>
                <a:lnTo>
                  <a:pt x="361" y="344"/>
                </a:lnTo>
                <a:lnTo>
                  <a:pt x="357" y="343"/>
                </a:lnTo>
                <a:lnTo>
                  <a:pt x="354" y="343"/>
                </a:lnTo>
                <a:lnTo>
                  <a:pt x="351" y="346"/>
                </a:lnTo>
                <a:lnTo>
                  <a:pt x="351" y="346"/>
                </a:lnTo>
                <a:close/>
                <a:moveTo>
                  <a:pt x="370" y="346"/>
                </a:moveTo>
                <a:lnTo>
                  <a:pt x="370" y="346"/>
                </a:lnTo>
                <a:lnTo>
                  <a:pt x="369" y="344"/>
                </a:lnTo>
                <a:lnTo>
                  <a:pt x="366" y="343"/>
                </a:lnTo>
                <a:lnTo>
                  <a:pt x="366" y="343"/>
                </a:lnTo>
                <a:lnTo>
                  <a:pt x="367" y="346"/>
                </a:lnTo>
                <a:lnTo>
                  <a:pt x="369" y="346"/>
                </a:lnTo>
                <a:lnTo>
                  <a:pt x="370" y="346"/>
                </a:lnTo>
                <a:lnTo>
                  <a:pt x="370" y="346"/>
                </a:lnTo>
                <a:close/>
                <a:moveTo>
                  <a:pt x="396" y="346"/>
                </a:moveTo>
                <a:lnTo>
                  <a:pt x="396" y="346"/>
                </a:lnTo>
                <a:lnTo>
                  <a:pt x="396" y="343"/>
                </a:lnTo>
                <a:lnTo>
                  <a:pt x="393" y="343"/>
                </a:lnTo>
                <a:lnTo>
                  <a:pt x="393" y="343"/>
                </a:lnTo>
                <a:lnTo>
                  <a:pt x="395" y="344"/>
                </a:lnTo>
                <a:lnTo>
                  <a:pt x="396" y="346"/>
                </a:lnTo>
                <a:lnTo>
                  <a:pt x="396" y="346"/>
                </a:lnTo>
                <a:close/>
                <a:moveTo>
                  <a:pt x="166" y="366"/>
                </a:moveTo>
                <a:lnTo>
                  <a:pt x="166" y="366"/>
                </a:lnTo>
                <a:lnTo>
                  <a:pt x="177" y="364"/>
                </a:lnTo>
                <a:lnTo>
                  <a:pt x="177" y="364"/>
                </a:lnTo>
                <a:lnTo>
                  <a:pt x="174" y="352"/>
                </a:lnTo>
                <a:lnTo>
                  <a:pt x="172" y="347"/>
                </a:lnTo>
                <a:lnTo>
                  <a:pt x="168" y="343"/>
                </a:lnTo>
                <a:lnTo>
                  <a:pt x="168" y="343"/>
                </a:lnTo>
                <a:lnTo>
                  <a:pt x="166" y="366"/>
                </a:lnTo>
                <a:lnTo>
                  <a:pt x="166" y="366"/>
                </a:lnTo>
                <a:close/>
                <a:moveTo>
                  <a:pt x="308" y="347"/>
                </a:moveTo>
                <a:lnTo>
                  <a:pt x="308" y="347"/>
                </a:lnTo>
                <a:lnTo>
                  <a:pt x="311" y="347"/>
                </a:lnTo>
                <a:lnTo>
                  <a:pt x="314" y="346"/>
                </a:lnTo>
                <a:lnTo>
                  <a:pt x="314" y="346"/>
                </a:lnTo>
                <a:lnTo>
                  <a:pt x="312" y="344"/>
                </a:lnTo>
                <a:lnTo>
                  <a:pt x="312" y="344"/>
                </a:lnTo>
                <a:lnTo>
                  <a:pt x="311" y="343"/>
                </a:lnTo>
                <a:lnTo>
                  <a:pt x="311" y="343"/>
                </a:lnTo>
                <a:lnTo>
                  <a:pt x="311" y="343"/>
                </a:lnTo>
                <a:lnTo>
                  <a:pt x="308" y="347"/>
                </a:lnTo>
                <a:lnTo>
                  <a:pt x="308" y="347"/>
                </a:lnTo>
                <a:close/>
                <a:moveTo>
                  <a:pt x="512" y="346"/>
                </a:moveTo>
                <a:lnTo>
                  <a:pt x="512" y="346"/>
                </a:lnTo>
                <a:lnTo>
                  <a:pt x="515" y="347"/>
                </a:lnTo>
                <a:lnTo>
                  <a:pt x="515" y="347"/>
                </a:lnTo>
                <a:lnTo>
                  <a:pt x="515" y="344"/>
                </a:lnTo>
                <a:lnTo>
                  <a:pt x="514" y="343"/>
                </a:lnTo>
                <a:lnTo>
                  <a:pt x="514" y="343"/>
                </a:lnTo>
                <a:lnTo>
                  <a:pt x="514" y="344"/>
                </a:lnTo>
                <a:lnTo>
                  <a:pt x="514" y="344"/>
                </a:lnTo>
                <a:lnTo>
                  <a:pt x="512" y="346"/>
                </a:lnTo>
                <a:lnTo>
                  <a:pt x="512" y="346"/>
                </a:lnTo>
                <a:lnTo>
                  <a:pt x="512" y="346"/>
                </a:lnTo>
                <a:close/>
                <a:moveTo>
                  <a:pt x="581" y="350"/>
                </a:moveTo>
                <a:lnTo>
                  <a:pt x="581" y="350"/>
                </a:lnTo>
                <a:lnTo>
                  <a:pt x="584" y="350"/>
                </a:lnTo>
                <a:lnTo>
                  <a:pt x="584" y="350"/>
                </a:lnTo>
                <a:lnTo>
                  <a:pt x="584" y="347"/>
                </a:lnTo>
                <a:lnTo>
                  <a:pt x="584" y="344"/>
                </a:lnTo>
                <a:lnTo>
                  <a:pt x="584" y="344"/>
                </a:lnTo>
                <a:lnTo>
                  <a:pt x="582" y="343"/>
                </a:lnTo>
                <a:lnTo>
                  <a:pt x="581" y="343"/>
                </a:lnTo>
                <a:lnTo>
                  <a:pt x="581" y="343"/>
                </a:lnTo>
                <a:lnTo>
                  <a:pt x="581" y="350"/>
                </a:lnTo>
                <a:lnTo>
                  <a:pt x="581" y="350"/>
                </a:lnTo>
                <a:close/>
                <a:moveTo>
                  <a:pt x="277" y="353"/>
                </a:moveTo>
                <a:lnTo>
                  <a:pt x="277" y="353"/>
                </a:lnTo>
                <a:lnTo>
                  <a:pt x="282" y="352"/>
                </a:lnTo>
                <a:lnTo>
                  <a:pt x="284" y="352"/>
                </a:lnTo>
                <a:lnTo>
                  <a:pt x="285" y="350"/>
                </a:lnTo>
                <a:lnTo>
                  <a:pt x="285" y="350"/>
                </a:lnTo>
                <a:lnTo>
                  <a:pt x="284" y="344"/>
                </a:lnTo>
                <a:lnTo>
                  <a:pt x="284" y="344"/>
                </a:lnTo>
                <a:lnTo>
                  <a:pt x="279" y="344"/>
                </a:lnTo>
                <a:lnTo>
                  <a:pt x="277" y="344"/>
                </a:lnTo>
                <a:lnTo>
                  <a:pt x="276" y="344"/>
                </a:lnTo>
                <a:lnTo>
                  <a:pt x="276" y="344"/>
                </a:lnTo>
                <a:lnTo>
                  <a:pt x="276" y="346"/>
                </a:lnTo>
                <a:lnTo>
                  <a:pt x="276" y="349"/>
                </a:lnTo>
                <a:lnTo>
                  <a:pt x="277" y="353"/>
                </a:lnTo>
                <a:lnTo>
                  <a:pt x="277" y="353"/>
                </a:lnTo>
                <a:close/>
                <a:moveTo>
                  <a:pt x="197" y="344"/>
                </a:moveTo>
                <a:lnTo>
                  <a:pt x="197" y="344"/>
                </a:lnTo>
                <a:lnTo>
                  <a:pt x="192" y="347"/>
                </a:lnTo>
                <a:lnTo>
                  <a:pt x="191" y="352"/>
                </a:lnTo>
                <a:lnTo>
                  <a:pt x="189" y="356"/>
                </a:lnTo>
                <a:lnTo>
                  <a:pt x="191" y="363"/>
                </a:lnTo>
                <a:lnTo>
                  <a:pt x="191" y="363"/>
                </a:lnTo>
                <a:lnTo>
                  <a:pt x="195" y="359"/>
                </a:lnTo>
                <a:lnTo>
                  <a:pt x="197" y="353"/>
                </a:lnTo>
                <a:lnTo>
                  <a:pt x="198" y="349"/>
                </a:lnTo>
                <a:lnTo>
                  <a:pt x="197" y="346"/>
                </a:lnTo>
                <a:lnTo>
                  <a:pt x="197" y="344"/>
                </a:lnTo>
                <a:lnTo>
                  <a:pt x="197" y="344"/>
                </a:lnTo>
                <a:close/>
                <a:moveTo>
                  <a:pt x="462" y="359"/>
                </a:moveTo>
                <a:lnTo>
                  <a:pt x="462" y="359"/>
                </a:lnTo>
                <a:lnTo>
                  <a:pt x="468" y="359"/>
                </a:lnTo>
                <a:lnTo>
                  <a:pt x="473" y="361"/>
                </a:lnTo>
                <a:lnTo>
                  <a:pt x="473" y="361"/>
                </a:lnTo>
                <a:lnTo>
                  <a:pt x="476" y="358"/>
                </a:lnTo>
                <a:lnTo>
                  <a:pt x="476" y="355"/>
                </a:lnTo>
                <a:lnTo>
                  <a:pt x="474" y="352"/>
                </a:lnTo>
                <a:lnTo>
                  <a:pt x="471" y="350"/>
                </a:lnTo>
                <a:lnTo>
                  <a:pt x="463" y="346"/>
                </a:lnTo>
                <a:lnTo>
                  <a:pt x="456" y="344"/>
                </a:lnTo>
                <a:lnTo>
                  <a:pt x="456" y="344"/>
                </a:lnTo>
                <a:lnTo>
                  <a:pt x="457" y="349"/>
                </a:lnTo>
                <a:lnTo>
                  <a:pt x="459" y="353"/>
                </a:lnTo>
                <a:lnTo>
                  <a:pt x="462" y="359"/>
                </a:lnTo>
                <a:lnTo>
                  <a:pt x="462" y="359"/>
                </a:lnTo>
                <a:close/>
                <a:moveTo>
                  <a:pt x="108" y="388"/>
                </a:moveTo>
                <a:lnTo>
                  <a:pt x="108" y="388"/>
                </a:lnTo>
                <a:lnTo>
                  <a:pt x="111" y="420"/>
                </a:lnTo>
                <a:lnTo>
                  <a:pt x="111" y="420"/>
                </a:lnTo>
                <a:lnTo>
                  <a:pt x="113" y="417"/>
                </a:lnTo>
                <a:lnTo>
                  <a:pt x="114" y="414"/>
                </a:lnTo>
                <a:lnTo>
                  <a:pt x="114" y="414"/>
                </a:lnTo>
                <a:lnTo>
                  <a:pt x="110" y="346"/>
                </a:lnTo>
                <a:lnTo>
                  <a:pt x="110" y="346"/>
                </a:lnTo>
                <a:lnTo>
                  <a:pt x="108" y="355"/>
                </a:lnTo>
                <a:lnTo>
                  <a:pt x="108" y="366"/>
                </a:lnTo>
                <a:lnTo>
                  <a:pt x="108" y="388"/>
                </a:lnTo>
                <a:lnTo>
                  <a:pt x="108" y="388"/>
                </a:lnTo>
                <a:close/>
                <a:moveTo>
                  <a:pt x="340" y="346"/>
                </a:moveTo>
                <a:lnTo>
                  <a:pt x="340" y="346"/>
                </a:lnTo>
                <a:lnTo>
                  <a:pt x="341" y="349"/>
                </a:lnTo>
                <a:lnTo>
                  <a:pt x="343" y="352"/>
                </a:lnTo>
                <a:lnTo>
                  <a:pt x="343" y="352"/>
                </a:lnTo>
                <a:lnTo>
                  <a:pt x="346" y="352"/>
                </a:lnTo>
                <a:lnTo>
                  <a:pt x="349" y="352"/>
                </a:lnTo>
                <a:lnTo>
                  <a:pt x="349" y="350"/>
                </a:lnTo>
                <a:lnTo>
                  <a:pt x="349" y="350"/>
                </a:lnTo>
                <a:lnTo>
                  <a:pt x="348" y="349"/>
                </a:lnTo>
                <a:lnTo>
                  <a:pt x="346" y="347"/>
                </a:lnTo>
                <a:lnTo>
                  <a:pt x="343" y="346"/>
                </a:lnTo>
                <a:lnTo>
                  <a:pt x="340" y="346"/>
                </a:lnTo>
                <a:lnTo>
                  <a:pt x="340" y="346"/>
                </a:lnTo>
                <a:close/>
                <a:moveTo>
                  <a:pt x="451" y="356"/>
                </a:moveTo>
                <a:lnTo>
                  <a:pt x="451" y="356"/>
                </a:lnTo>
                <a:lnTo>
                  <a:pt x="448" y="350"/>
                </a:lnTo>
                <a:lnTo>
                  <a:pt x="445" y="347"/>
                </a:lnTo>
                <a:lnTo>
                  <a:pt x="442" y="346"/>
                </a:lnTo>
                <a:lnTo>
                  <a:pt x="442" y="346"/>
                </a:lnTo>
                <a:lnTo>
                  <a:pt x="442" y="350"/>
                </a:lnTo>
                <a:lnTo>
                  <a:pt x="444" y="355"/>
                </a:lnTo>
                <a:lnTo>
                  <a:pt x="447" y="356"/>
                </a:lnTo>
                <a:lnTo>
                  <a:pt x="450" y="358"/>
                </a:lnTo>
                <a:lnTo>
                  <a:pt x="451" y="356"/>
                </a:lnTo>
                <a:lnTo>
                  <a:pt x="451" y="356"/>
                </a:lnTo>
                <a:close/>
                <a:moveTo>
                  <a:pt x="651" y="350"/>
                </a:moveTo>
                <a:lnTo>
                  <a:pt x="651" y="350"/>
                </a:lnTo>
                <a:lnTo>
                  <a:pt x="651" y="349"/>
                </a:lnTo>
                <a:lnTo>
                  <a:pt x="649" y="346"/>
                </a:lnTo>
                <a:lnTo>
                  <a:pt x="649" y="346"/>
                </a:lnTo>
                <a:lnTo>
                  <a:pt x="649" y="349"/>
                </a:lnTo>
                <a:lnTo>
                  <a:pt x="649" y="350"/>
                </a:lnTo>
                <a:lnTo>
                  <a:pt x="651" y="350"/>
                </a:lnTo>
                <a:lnTo>
                  <a:pt x="651" y="350"/>
                </a:lnTo>
                <a:close/>
                <a:moveTo>
                  <a:pt x="102" y="352"/>
                </a:moveTo>
                <a:lnTo>
                  <a:pt x="102" y="352"/>
                </a:lnTo>
                <a:lnTo>
                  <a:pt x="104" y="349"/>
                </a:lnTo>
                <a:lnTo>
                  <a:pt x="104" y="347"/>
                </a:lnTo>
                <a:lnTo>
                  <a:pt x="102" y="346"/>
                </a:lnTo>
                <a:lnTo>
                  <a:pt x="102" y="346"/>
                </a:lnTo>
                <a:lnTo>
                  <a:pt x="101" y="349"/>
                </a:lnTo>
                <a:lnTo>
                  <a:pt x="101" y="350"/>
                </a:lnTo>
                <a:lnTo>
                  <a:pt x="102" y="352"/>
                </a:lnTo>
                <a:lnTo>
                  <a:pt x="102" y="352"/>
                </a:lnTo>
                <a:close/>
                <a:moveTo>
                  <a:pt x="265" y="350"/>
                </a:moveTo>
                <a:lnTo>
                  <a:pt x="265" y="350"/>
                </a:lnTo>
                <a:lnTo>
                  <a:pt x="267" y="352"/>
                </a:lnTo>
                <a:lnTo>
                  <a:pt x="267" y="355"/>
                </a:lnTo>
                <a:lnTo>
                  <a:pt x="267" y="355"/>
                </a:lnTo>
                <a:lnTo>
                  <a:pt x="270" y="353"/>
                </a:lnTo>
                <a:lnTo>
                  <a:pt x="273" y="353"/>
                </a:lnTo>
                <a:lnTo>
                  <a:pt x="273" y="353"/>
                </a:lnTo>
                <a:lnTo>
                  <a:pt x="271" y="349"/>
                </a:lnTo>
                <a:lnTo>
                  <a:pt x="270" y="347"/>
                </a:lnTo>
                <a:lnTo>
                  <a:pt x="268" y="347"/>
                </a:lnTo>
                <a:lnTo>
                  <a:pt x="265" y="350"/>
                </a:lnTo>
                <a:lnTo>
                  <a:pt x="265" y="350"/>
                </a:lnTo>
                <a:close/>
                <a:moveTo>
                  <a:pt x="159" y="366"/>
                </a:moveTo>
                <a:lnTo>
                  <a:pt x="159" y="366"/>
                </a:lnTo>
                <a:lnTo>
                  <a:pt x="162" y="366"/>
                </a:lnTo>
                <a:lnTo>
                  <a:pt x="162" y="366"/>
                </a:lnTo>
                <a:lnTo>
                  <a:pt x="163" y="347"/>
                </a:lnTo>
                <a:lnTo>
                  <a:pt x="163" y="347"/>
                </a:lnTo>
                <a:lnTo>
                  <a:pt x="160" y="349"/>
                </a:lnTo>
                <a:lnTo>
                  <a:pt x="159" y="350"/>
                </a:lnTo>
                <a:lnTo>
                  <a:pt x="157" y="355"/>
                </a:lnTo>
                <a:lnTo>
                  <a:pt x="159" y="366"/>
                </a:lnTo>
                <a:lnTo>
                  <a:pt x="159" y="366"/>
                </a:lnTo>
                <a:close/>
                <a:moveTo>
                  <a:pt x="383" y="352"/>
                </a:moveTo>
                <a:lnTo>
                  <a:pt x="383" y="352"/>
                </a:lnTo>
                <a:lnTo>
                  <a:pt x="383" y="349"/>
                </a:lnTo>
                <a:lnTo>
                  <a:pt x="380" y="347"/>
                </a:lnTo>
                <a:lnTo>
                  <a:pt x="380" y="347"/>
                </a:lnTo>
                <a:lnTo>
                  <a:pt x="381" y="350"/>
                </a:lnTo>
                <a:lnTo>
                  <a:pt x="383" y="352"/>
                </a:lnTo>
                <a:lnTo>
                  <a:pt x="383" y="352"/>
                </a:lnTo>
                <a:close/>
                <a:moveTo>
                  <a:pt x="421" y="355"/>
                </a:moveTo>
                <a:lnTo>
                  <a:pt x="421" y="355"/>
                </a:lnTo>
                <a:lnTo>
                  <a:pt x="419" y="352"/>
                </a:lnTo>
                <a:lnTo>
                  <a:pt x="416" y="350"/>
                </a:lnTo>
                <a:lnTo>
                  <a:pt x="409" y="347"/>
                </a:lnTo>
                <a:lnTo>
                  <a:pt x="409" y="347"/>
                </a:lnTo>
                <a:lnTo>
                  <a:pt x="409" y="352"/>
                </a:lnTo>
                <a:lnTo>
                  <a:pt x="412" y="353"/>
                </a:lnTo>
                <a:lnTo>
                  <a:pt x="416" y="355"/>
                </a:lnTo>
                <a:lnTo>
                  <a:pt x="421" y="355"/>
                </a:lnTo>
                <a:lnTo>
                  <a:pt x="421" y="355"/>
                </a:lnTo>
                <a:close/>
                <a:moveTo>
                  <a:pt x="639" y="359"/>
                </a:moveTo>
                <a:lnTo>
                  <a:pt x="639" y="359"/>
                </a:lnTo>
                <a:lnTo>
                  <a:pt x="640" y="359"/>
                </a:lnTo>
                <a:lnTo>
                  <a:pt x="640" y="358"/>
                </a:lnTo>
                <a:lnTo>
                  <a:pt x="642" y="353"/>
                </a:lnTo>
                <a:lnTo>
                  <a:pt x="640" y="350"/>
                </a:lnTo>
                <a:lnTo>
                  <a:pt x="639" y="349"/>
                </a:lnTo>
                <a:lnTo>
                  <a:pt x="639" y="347"/>
                </a:lnTo>
                <a:lnTo>
                  <a:pt x="639" y="347"/>
                </a:lnTo>
                <a:lnTo>
                  <a:pt x="639" y="353"/>
                </a:lnTo>
                <a:lnTo>
                  <a:pt x="639" y="359"/>
                </a:lnTo>
                <a:lnTo>
                  <a:pt x="639" y="359"/>
                </a:lnTo>
                <a:close/>
                <a:moveTo>
                  <a:pt x="223" y="359"/>
                </a:moveTo>
                <a:lnTo>
                  <a:pt x="223" y="359"/>
                </a:lnTo>
                <a:lnTo>
                  <a:pt x="226" y="359"/>
                </a:lnTo>
                <a:lnTo>
                  <a:pt x="230" y="359"/>
                </a:lnTo>
                <a:lnTo>
                  <a:pt x="230" y="359"/>
                </a:lnTo>
                <a:lnTo>
                  <a:pt x="229" y="355"/>
                </a:lnTo>
                <a:lnTo>
                  <a:pt x="227" y="349"/>
                </a:lnTo>
                <a:lnTo>
                  <a:pt x="227" y="349"/>
                </a:lnTo>
                <a:lnTo>
                  <a:pt x="224" y="349"/>
                </a:lnTo>
                <a:lnTo>
                  <a:pt x="224" y="349"/>
                </a:lnTo>
                <a:lnTo>
                  <a:pt x="223" y="350"/>
                </a:lnTo>
                <a:lnTo>
                  <a:pt x="223" y="353"/>
                </a:lnTo>
                <a:lnTo>
                  <a:pt x="223" y="359"/>
                </a:lnTo>
                <a:lnTo>
                  <a:pt x="223" y="359"/>
                </a:lnTo>
                <a:close/>
                <a:moveTo>
                  <a:pt x="325" y="353"/>
                </a:moveTo>
                <a:lnTo>
                  <a:pt x="325" y="353"/>
                </a:lnTo>
                <a:lnTo>
                  <a:pt x="326" y="353"/>
                </a:lnTo>
                <a:lnTo>
                  <a:pt x="326" y="353"/>
                </a:lnTo>
                <a:lnTo>
                  <a:pt x="326" y="350"/>
                </a:lnTo>
                <a:lnTo>
                  <a:pt x="323" y="349"/>
                </a:lnTo>
                <a:lnTo>
                  <a:pt x="323" y="349"/>
                </a:lnTo>
                <a:lnTo>
                  <a:pt x="323" y="350"/>
                </a:lnTo>
                <a:lnTo>
                  <a:pt x="325" y="353"/>
                </a:lnTo>
                <a:lnTo>
                  <a:pt x="325" y="353"/>
                </a:lnTo>
                <a:close/>
                <a:moveTo>
                  <a:pt x="718" y="353"/>
                </a:moveTo>
                <a:lnTo>
                  <a:pt x="718" y="353"/>
                </a:lnTo>
                <a:lnTo>
                  <a:pt x="718" y="350"/>
                </a:lnTo>
                <a:lnTo>
                  <a:pt x="717" y="349"/>
                </a:lnTo>
                <a:lnTo>
                  <a:pt x="717" y="349"/>
                </a:lnTo>
                <a:lnTo>
                  <a:pt x="717" y="349"/>
                </a:lnTo>
                <a:lnTo>
                  <a:pt x="717" y="352"/>
                </a:lnTo>
                <a:lnTo>
                  <a:pt x="717" y="352"/>
                </a:lnTo>
                <a:lnTo>
                  <a:pt x="718" y="353"/>
                </a:lnTo>
                <a:lnTo>
                  <a:pt x="718" y="353"/>
                </a:lnTo>
                <a:close/>
                <a:moveTo>
                  <a:pt x="764" y="395"/>
                </a:moveTo>
                <a:lnTo>
                  <a:pt x="764" y="395"/>
                </a:lnTo>
                <a:lnTo>
                  <a:pt x="765" y="375"/>
                </a:lnTo>
                <a:lnTo>
                  <a:pt x="765" y="356"/>
                </a:lnTo>
                <a:lnTo>
                  <a:pt x="765" y="356"/>
                </a:lnTo>
                <a:lnTo>
                  <a:pt x="767" y="352"/>
                </a:lnTo>
                <a:lnTo>
                  <a:pt x="765" y="350"/>
                </a:lnTo>
                <a:lnTo>
                  <a:pt x="764" y="349"/>
                </a:lnTo>
                <a:lnTo>
                  <a:pt x="764" y="349"/>
                </a:lnTo>
                <a:lnTo>
                  <a:pt x="762" y="361"/>
                </a:lnTo>
                <a:lnTo>
                  <a:pt x="761" y="372"/>
                </a:lnTo>
                <a:lnTo>
                  <a:pt x="761" y="384"/>
                </a:lnTo>
                <a:lnTo>
                  <a:pt x="761" y="388"/>
                </a:lnTo>
                <a:lnTo>
                  <a:pt x="764" y="395"/>
                </a:lnTo>
                <a:lnTo>
                  <a:pt x="764" y="395"/>
                </a:lnTo>
                <a:close/>
                <a:moveTo>
                  <a:pt x="355" y="352"/>
                </a:moveTo>
                <a:lnTo>
                  <a:pt x="355" y="352"/>
                </a:lnTo>
                <a:lnTo>
                  <a:pt x="360" y="352"/>
                </a:lnTo>
                <a:lnTo>
                  <a:pt x="361" y="352"/>
                </a:lnTo>
                <a:lnTo>
                  <a:pt x="363" y="350"/>
                </a:lnTo>
                <a:lnTo>
                  <a:pt x="363" y="350"/>
                </a:lnTo>
                <a:lnTo>
                  <a:pt x="354" y="349"/>
                </a:lnTo>
                <a:lnTo>
                  <a:pt x="354" y="349"/>
                </a:lnTo>
                <a:lnTo>
                  <a:pt x="355" y="352"/>
                </a:lnTo>
                <a:lnTo>
                  <a:pt x="355" y="352"/>
                </a:lnTo>
                <a:close/>
                <a:moveTo>
                  <a:pt x="511" y="353"/>
                </a:moveTo>
                <a:lnTo>
                  <a:pt x="511" y="353"/>
                </a:lnTo>
                <a:lnTo>
                  <a:pt x="511" y="350"/>
                </a:lnTo>
                <a:lnTo>
                  <a:pt x="509" y="349"/>
                </a:lnTo>
                <a:lnTo>
                  <a:pt x="509" y="349"/>
                </a:lnTo>
                <a:lnTo>
                  <a:pt x="509" y="352"/>
                </a:lnTo>
                <a:lnTo>
                  <a:pt x="511" y="353"/>
                </a:lnTo>
                <a:lnTo>
                  <a:pt x="511" y="353"/>
                </a:lnTo>
                <a:close/>
                <a:moveTo>
                  <a:pt x="631" y="349"/>
                </a:moveTo>
                <a:lnTo>
                  <a:pt x="631" y="349"/>
                </a:lnTo>
                <a:lnTo>
                  <a:pt x="627" y="353"/>
                </a:lnTo>
                <a:lnTo>
                  <a:pt x="625" y="358"/>
                </a:lnTo>
                <a:lnTo>
                  <a:pt x="625" y="364"/>
                </a:lnTo>
                <a:lnTo>
                  <a:pt x="627" y="369"/>
                </a:lnTo>
                <a:lnTo>
                  <a:pt x="627" y="369"/>
                </a:lnTo>
                <a:lnTo>
                  <a:pt x="630" y="367"/>
                </a:lnTo>
                <a:lnTo>
                  <a:pt x="633" y="364"/>
                </a:lnTo>
                <a:lnTo>
                  <a:pt x="633" y="364"/>
                </a:lnTo>
                <a:lnTo>
                  <a:pt x="631" y="361"/>
                </a:lnTo>
                <a:lnTo>
                  <a:pt x="633" y="355"/>
                </a:lnTo>
                <a:lnTo>
                  <a:pt x="633" y="352"/>
                </a:lnTo>
                <a:lnTo>
                  <a:pt x="631" y="350"/>
                </a:lnTo>
                <a:lnTo>
                  <a:pt x="631" y="349"/>
                </a:lnTo>
                <a:lnTo>
                  <a:pt x="631" y="349"/>
                </a:lnTo>
                <a:close/>
                <a:moveTo>
                  <a:pt x="309" y="353"/>
                </a:moveTo>
                <a:lnTo>
                  <a:pt x="309" y="353"/>
                </a:lnTo>
                <a:lnTo>
                  <a:pt x="311" y="355"/>
                </a:lnTo>
                <a:lnTo>
                  <a:pt x="312" y="355"/>
                </a:lnTo>
                <a:lnTo>
                  <a:pt x="316" y="355"/>
                </a:lnTo>
                <a:lnTo>
                  <a:pt x="316" y="355"/>
                </a:lnTo>
                <a:lnTo>
                  <a:pt x="316" y="352"/>
                </a:lnTo>
                <a:lnTo>
                  <a:pt x="316" y="350"/>
                </a:lnTo>
                <a:lnTo>
                  <a:pt x="312" y="350"/>
                </a:lnTo>
                <a:lnTo>
                  <a:pt x="309" y="352"/>
                </a:lnTo>
                <a:lnTo>
                  <a:pt x="309" y="353"/>
                </a:lnTo>
                <a:lnTo>
                  <a:pt x="309" y="353"/>
                </a:lnTo>
                <a:close/>
                <a:moveTo>
                  <a:pt x="657" y="353"/>
                </a:moveTo>
                <a:lnTo>
                  <a:pt x="657" y="353"/>
                </a:lnTo>
                <a:lnTo>
                  <a:pt x="659" y="356"/>
                </a:lnTo>
                <a:lnTo>
                  <a:pt x="659" y="358"/>
                </a:lnTo>
                <a:lnTo>
                  <a:pt x="660" y="358"/>
                </a:lnTo>
                <a:lnTo>
                  <a:pt x="660" y="358"/>
                </a:lnTo>
                <a:lnTo>
                  <a:pt x="662" y="355"/>
                </a:lnTo>
                <a:lnTo>
                  <a:pt x="662" y="352"/>
                </a:lnTo>
                <a:lnTo>
                  <a:pt x="660" y="350"/>
                </a:lnTo>
                <a:lnTo>
                  <a:pt x="660" y="350"/>
                </a:lnTo>
                <a:lnTo>
                  <a:pt x="660" y="352"/>
                </a:lnTo>
                <a:lnTo>
                  <a:pt x="657" y="353"/>
                </a:lnTo>
                <a:lnTo>
                  <a:pt x="657" y="353"/>
                </a:lnTo>
                <a:close/>
                <a:moveTo>
                  <a:pt x="671" y="369"/>
                </a:moveTo>
                <a:lnTo>
                  <a:pt x="671" y="369"/>
                </a:lnTo>
                <a:lnTo>
                  <a:pt x="672" y="358"/>
                </a:lnTo>
                <a:lnTo>
                  <a:pt x="672" y="353"/>
                </a:lnTo>
                <a:lnTo>
                  <a:pt x="671" y="352"/>
                </a:lnTo>
                <a:lnTo>
                  <a:pt x="669" y="352"/>
                </a:lnTo>
                <a:lnTo>
                  <a:pt x="669" y="352"/>
                </a:lnTo>
                <a:lnTo>
                  <a:pt x="669" y="359"/>
                </a:lnTo>
                <a:lnTo>
                  <a:pt x="669" y="366"/>
                </a:lnTo>
                <a:lnTo>
                  <a:pt x="671" y="369"/>
                </a:lnTo>
                <a:lnTo>
                  <a:pt x="671" y="369"/>
                </a:lnTo>
                <a:close/>
                <a:moveTo>
                  <a:pt x="485" y="361"/>
                </a:moveTo>
                <a:lnTo>
                  <a:pt x="485" y="361"/>
                </a:lnTo>
                <a:lnTo>
                  <a:pt x="485" y="356"/>
                </a:lnTo>
                <a:lnTo>
                  <a:pt x="485" y="353"/>
                </a:lnTo>
                <a:lnTo>
                  <a:pt x="483" y="353"/>
                </a:lnTo>
                <a:lnTo>
                  <a:pt x="483" y="353"/>
                </a:lnTo>
                <a:lnTo>
                  <a:pt x="482" y="358"/>
                </a:lnTo>
                <a:lnTo>
                  <a:pt x="483" y="359"/>
                </a:lnTo>
                <a:lnTo>
                  <a:pt x="485" y="361"/>
                </a:lnTo>
                <a:lnTo>
                  <a:pt x="485" y="361"/>
                </a:lnTo>
                <a:close/>
                <a:moveTo>
                  <a:pt x="492" y="355"/>
                </a:moveTo>
                <a:lnTo>
                  <a:pt x="492" y="355"/>
                </a:lnTo>
                <a:lnTo>
                  <a:pt x="492" y="356"/>
                </a:lnTo>
                <a:lnTo>
                  <a:pt x="492" y="358"/>
                </a:lnTo>
                <a:lnTo>
                  <a:pt x="492" y="358"/>
                </a:lnTo>
                <a:lnTo>
                  <a:pt x="494" y="358"/>
                </a:lnTo>
                <a:lnTo>
                  <a:pt x="495" y="358"/>
                </a:lnTo>
                <a:lnTo>
                  <a:pt x="497" y="353"/>
                </a:lnTo>
                <a:lnTo>
                  <a:pt x="497" y="353"/>
                </a:lnTo>
                <a:lnTo>
                  <a:pt x="495" y="353"/>
                </a:lnTo>
                <a:lnTo>
                  <a:pt x="492" y="355"/>
                </a:lnTo>
                <a:lnTo>
                  <a:pt x="492" y="355"/>
                </a:lnTo>
                <a:close/>
                <a:moveTo>
                  <a:pt x="207" y="363"/>
                </a:moveTo>
                <a:lnTo>
                  <a:pt x="207" y="363"/>
                </a:lnTo>
                <a:lnTo>
                  <a:pt x="207" y="358"/>
                </a:lnTo>
                <a:lnTo>
                  <a:pt x="206" y="355"/>
                </a:lnTo>
                <a:lnTo>
                  <a:pt x="206" y="355"/>
                </a:lnTo>
                <a:lnTo>
                  <a:pt x="206" y="359"/>
                </a:lnTo>
                <a:lnTo>
                  <a:pt x="207" y="363"/>
                </a:lnTo>
                <a:lnTo>
                  <a:pt x="207" y="363"/>
                </a:lnTo>
                <a:close/>
                <a:moveTo>
                  <a:pt x="553" y="361"/>
                </a:moveTo>
                <a:lnTo>
                  <a:pt x="553" y="361"/>
                </a:lnTo>
                <a:lnTo>
                  <a:pt x="556" y="363"/>
                </a:lnTo>
                <a:lnTo>
                  <a:pt x="561" y="364"/>
                </a:lnTo>
                <a:lnTo>
                  <a:pt x="569" y="366"/>
                </a:lnTo>
                <a:lnTo>
                  <a:pt x="569" y="366"/>
                </a:lnTo>
                <a:lnTo>
                  <a:pt x="570" y="361"/>
                </a:lnTo>
                <a:lnTo>
                  <a:pt x="570" y="356"/>
                </a:lnTo>
                <a:lnTo>
                  <a:pt x="570" y="356"/>
                </a:lnTo>
                <a:lnTo>
                  <a:pt x="569" y="356"/>
                </a:lnTo>
                <a:lnTo>
                  <a:pt x="567" y="355"/>
                </a:lnTo>
                <a:lnTo>
                  <a:pt x="567" y="355"/>
                </a:lnTo>
                <a:lnTo>
                  <a:pt x="563" y="356"/>
                </a:lnTo>
                <a:lnTo>
                  <a:pt x="559" y="356"/>
                </a:lnTo>
                <a:lnTo>
                  <a:pt x="556" y="358"/>
                </a:lnTo>
                <a:lnTo>
                  <a:pt x="555" y="358"/>
                </a:lnTo>
                <a:lnTo>
                  <a:pt x="553" y="361"/>
                </a:lnTo>
                <a:lnTo>
                  <a:pt x="553" y="361"/>
                </a:lnTo>
                <a:close/>
                <a:moveTo>
                  <a:pt x="581" y="356"/>
                </a:moveTo>
                <a:lnTo>
                  <a:pt x="581" y="356"/>
                </a:lnTo>
                <a:lnTo>
                  <a:pt x="582" y="363"/>
                </a:lnTo>
                <a:lnTo>
                  <a:pt x="584" y="364"/>
                </a:lnTo>
                <a:lnTo>
                  <a:pt x="585" y="366"/>
                </a:lnTo>
                <a:lnTo>
                  <a:pt x="585" y="366"/>
                </a:lnTo>
                <a:lnTo>
                  <a:pt x="584" y="355"/>
                </a:lnTo>
                <a:lnTo>
                  <a:pt x="584" y="355"/>
                </a:lnTo>
                <a:lnTo>
                  <a:pt x="584" y="356"/>
                </a:lnTo>
                <a:lnTo>
                  <a:pt x="581" y="356"/>
                </a:lnTo>
                <a:lnTo>
                  <a:pt x="581" y="356"/>
                </a:lnTo>
                <a:close/>
                <a:moveTo>
                  <a:pt x="598" y="366"/>
                </a:moveTo>
                <a:lnTo>
                  <a:pt x="598" y="366"/>
                </a:lnTo>
                <a:lnTo>
                  <a:pt x="601" y="364"/>
                </a:lnTo>
                <a:lnTo>
                  <a:pt x="601" y="359"/>
                </a:lnTo>
                <a:lnTo>
                  <a:pt x="599" y="356"/>
                </a:lnTo>
                <a:lnTo>
                  <a:pt x="596" y="355"/>
                </a:lnTo>
                <a:lnTo>
                  <a:pt x="596" y="355"/>
                </a:lnTo>
                <a:lnTo>
                  <a:pt x="598" y="361"/>
                </a:lnTo>
                <a:lnTo>
                  <a:pt x="598" y="366"/>
                </a:lnTo>
                <a:lnTo>
                  <a:pt x="598" y="366"/>
                </a:lnTo>
                <a:close/>
                <a:moveTo>
                  <a:pt x="277" y="358"/>
                </a:moveTo>
                <a:lnTo>
                  <a:pt x="277" y="358"/>
                </a:lnTo>
                <a:lnTo>
                  <a:pt x="284" y="358"/>
                </a:lnTo>
                <a:lnTo>
                  <a:pt x="285" y="356"/>
                </a:lnTo>
                <a:lnTo>
                  <a:pt x="285" y="355"/>
                </a:lnTo>
                <a:lnTo>
                  <a:pt x="285" y="355"/>
                </a:lnTo>
                <a:lnTo>
                  <a:pt x="282" y="356"/>
                </a:lnTo>
                <a:lnTo>
                  <a:pt x="280" y="356"/>
                </a:lnTo>
                <a:lnTo>
                  <a:pt x="279" y="355"/>
                </a:lnTo>
                <a:lnTo>
                  <a:pt x="279" y="355"/>
                </a:lnTo>
                <a:lnTo>
                  <a:pt x="279" y="356"/>
                </a:lnTo>
                <a:lnTo>
                  <a:pt x="279" y="356"/>
                </a:lnTo>
                <a:lnTo>
                  <a:pt x="277" y="358"/>
                </a:lnTo>
                <a:lnTo>
                  <a:pt x="277" y="358"/>
                </a:lnTo>
                <a:lnTo>
                  <a:pt x="277" y="358"/>
                </a:lnTo>
                <a:close/>
                <a:moveTo>
                  <a:pt x="358" y="356"/>
                </a:moveTo>
                <a:lnTo>
                  <a:pt x="358" y="356"/>
                </a:lnTo>
                <a:lnTo>
                  <a:pt x="363" y="366"/>
                </a:lnTo>
                <a:lnTo>
                  <a:pt x="367" y="367"/>
                </a:lnTo>
                <a:lnTo>
                  <a:pt x="369" y="369"/>
                </a:lnTo>
                <a:lnTo>
                  <a:pt x="372" y="367"/>
                </a:lnTo>
                <a:lnTo>
                  <a:pt x="372" y="367"/>
                </a:lnTo>
                <a:lnTo>
                  <a:pt x="372" y="364"/>
                </a:lnTo>
                <a:lnTo>
                  <a:pt x="370" y="361"/>
                </a:lnTo>
                <a:lnTo>
                  <a:pt x="367" y="356"/>
                </a:lnTo>
                <a:lnTo>
                  <a:pt x="367" y="356"/>
                </a:lnTo>
                <a:lnTo>
                  <a:pt x="363" y="356"/>
                </a:lnTo>
                <a:lnTo>
                  <a:pt x="360" y="356"/>
                </a:lnTo>
                <a:lnTo>
                  <a:pt x="358" y="356"/>
                </a:lnTo>
                <a:lnTo>
                  <a:pt x="358" y="356"/>
                </a:lnTo>
                <a:close/>
                <a:moveTo>
                  <a:pt x="607" y="364"/>
                </a:moveTo>
                <a:lnTo>
                  <a:pt x="607" y="364"/>
                </a:lnTo>
                <a:lnTo>
                  <a:pt x="608" y="363"/>
                </a:lnTo>
                <a:lnTo>
                  <a:pt x="608" y="359"/>
                </a:lnTo>
                <a:lnTo>
                  <a:pt x="608" y="358"/>
                </a:lnTo>
                <a:lnTo>
                  <a:pt x="607" y="355"/>
                </a:lnTo>
                <a:lnTo>
                  <a:pt x="607" y="355"/>
                </a:lnTo>
                <a:lnTo>
                  <a:pt x="607" y="359"/>
                </a:lnTo>
                <a:lnTo>
                  <a:pt x="607" y="364"/>
                </a:lnTo>
                <a:lnTo>
                  <a:pt x="607" y="364"/>
                </a:lnTo>
                <a:close/>
                <a:moveTo>
                  <a:pt x="351" y="369"/>
                </a:moveTo>
                <a:lnTo>
                  <a:pt x="351" y="369"/>
                </a:lnTo>
                <a:lnTo>
                  <a:pt x="355" y="369"/>
                </a:lnTo>
                <a:lnTo>
                  <a:pt x="360" y="367"/>
                </a:lnTo>
                <a:lnTo>
                  <a:pt x="360" y="367"/>
                </a:lnTo>
                <a:lnTo>
                  <a:pt x="358" y="364"/>
                </a:lnTo>
                <a:lnTo>
                  <a:pt x="357" y="363"/>
                </a:lnTo>
                <a:lnTo>
                  <a:pt x="354" y="356"/>
                </a:lnTo>
                <a:lnTo>
                  <a:pt x="354" y="356"/>
                </a:lnTo>
                <a:lnTo>
                  <a:pt x="349" y="356"/>
                </a:lnTo>
                <a:lnTo>
                  <a:pt x="348" y="356"/>
                </a:lnTo>
                <a:lnTo>
                  <a:pt x="346" y="358"/>
                </a:lnTo>
                <a:lnTo>
                  <a:pt x="346" y="359"/>
                </a:lnTo>
                <a:lnTo>
                  <a:pt x="348" y="364"/>
                </a:lnTo>
                <a:lnTo>
                  <a:pt x="351" y="369"/>
                </a:lnTo>
                <a:lnTo>
                  <a:pt x="351" y="369"/>
                </a:lnTo>
                <a:close/>
                <a:moveTo>
                  <a:pt x="378" y="361"/>
                </a:moveTo>
                <a:lnTo>
                  <a:pt x="378" y="361"/>
                </a:lnTo>
                <a:lnTo>
                  <a:pt x="378" y="358"/>
                </a:lnTo>
                <a:lnTo>
                  <a:pt x="377" y="356"/>
                </a:lnTo>
                <a:lnTo>
                  <a:pt x="377" y="356"/>
                </a:lnTo>
                <a:lnTo>
                  <a:pt x="377" y="359"/>
                </a:lnTo>
                <a:lnTo>
                  <a:pt x="378" y="361"/>
                </a:lnTo>
                <a:lnTo>
                  <a:pt x="378" y="361"/>
                </a:lnTo>
                <a:close/>
                <a:moveTo>
                  <a:pt x="398" y="359"/>
                </a:moveTo>
                <a:lnTo>
                  <a:pt x="398" y="359"/>
                </a:lnTo>
                <a:lnTo>
                  <a:pt x="396" y="361"/>
                </a:lnTo>
                <a:lnTo>
                  <a:pt x="396" y="363"/>
                </a:lnTo>
                <a:lnTo>
                  <a:pt x="399" y="367"/>
                </a:lnTo>
                <a:lnTo>
                  <a:pt x="399" y="367"/>
                </a:lnTo>
                <a:lnTo>
                  <a:pt x="404" y="367"/>
                </a:lnTo>
                <a:lnTo>
                  <a:pt x="404" y="367"/>
                </a:lnTo>
                <a:lnTo>
                  <a:pt x="402" y="364"/>
                </a:lnTo>
                <a:lnTo>
                  <a:pt x="402" y="363"/>
                </a:lnTo>
                <a:lnTo>
                  <a:pt x="399" y="361"/>
                </a:lnTo>
                <a:lnTo>
                  <a:pt x="399" y="361"/>
                </a:lnTo>
                <a:lnTo>
                  <a:pt x="399" y="359"/>
                </a:lnTo>
                <a:lnTo>
                  <a:pt x="398" y="358"/>
                </a:lnTo>
                <a:lnTo>
                  <a:pt x="395" y="356"/>
                </a:lnTo>
                <a:lnTo>
                  <a:pt x="395" y="356"/>
                </a:lnTo>
                <a:lnTo>
                  <a:pt x="395" y="358"/>
                </a:lnTo>
                <a:lnTo>
                  <a:pt x="396" y="358"/>
                </a:lnTo>
                <a:lnTo>
                  <a:pt x="398" y="359"/>
                </a:lnTo>
                <a:lnTo>
                  <a:pt x="398" y="359"/>
                </a:lnTo>
                <a:close/>
                <a:moveTo>
                  <a:pt x="500" y="358"/>
                </a:moveTo>
                <a:lnTo>
                  <a:pt x="500" y="358"/>
                </a:lnTo>
                <a:lnTo>
                  <a:pt x="505" y="358"/>
                </a:lnTo>
                <a:lnTo>
                  <a:pt x="505" y="358"/>
                </a:lnTo>
                <a:lnTo>
                  <a:pt x="505" y="358"/>
                </a:lnTo>
                <a:lnTo>
                  <a:pt x="503" y="356"/>
                </a:lnTo>
                <a:lnTo>
                  <a:pt x="502" y="356"/>
                </a:lnTo>
                <a:lnTo>
                  <a:pt x="502" y="356"/>
                </a:lnTo>
                <a:lnTo>
                  <a:pt x="500" y="358"/>
                </a:lnTo>
                <a:lnTo>
                  <a:pt x="500" y="358"/>
                </a:lnTo>
                <a:close/>
                <a:moveTo>
                  <a:pt x="651" y="364"/>
                </a:moveTo>
                <a:lnTo>
                  <a:pt x="651" y="364"/>
                </a:lnTo>
                <a:lnTo>
                  <a:pt x="651" y="359"/>
                </a:lnTo>
                <a:lnTo>
                  <a:pt x="651" y="358"/>
                </a:lnTo>
                <a:lnTo>
                  <a:pt x="651" y="356"/>
                </a:lnTo>
                <a:lnTo>
                  <a:pt x="651" y="356"/>
                </a:lnTo>
                <a:lnTo>
                  <a:pt x="649" y="361"/>
                </a:lnTo>
                <a:lnTo>
                  <a:pt x="651" y="364"/>
                </a:lnTo>
                <a:lnTo>
                  <a:pt x="651" y="364"/>
                </a:lnTo>
                <a:close/>
                <a:moveTo>
                  <a:pt x="659" y="370"/>
                </a:moveTo>
                <a:lnTo>
                  <a:pt x="659" y="370"/>
                </a:lnTo>
                <a:lnTo>
                  <a:pt x="657" y="369"/>
                </a:lnTo>
                <a:lnTo>
                  <a:pt x="656" y="366"/>
                </a:lnTo>
                <a:lnTo>
                  <a:pt x="656" y="366"/>
                </a:lnTo>
                <a:lnTo>
                  <a:pt x="654" y="378"/>
                </a:lnTo>
                <a:lnTo>
                  <a:pt x="654" y="390"/>
                </a:lnTo>
                <a:lnTo>
                  <a:pt x="653" y="404"/>
                </a:lnTo>
                <a:lnTo>
                  <a:pt x="654" y="416"/>
                </a:lnTo>
                <a:lnTo>
                  <a:pt x="654" y="416"/>
                </a:lnTo>
                <a:lnTo>
                  <a:pt x="660" y="413"/>
                </a:lnTo>
                <a:lnTo>
                  <a:pt x="662" y="407"/>
                </a:lnTo>
                <a:lnTo>
                  <a:pt x="665" y="399"/>
                </a:lnTo>
                <a:lnTo>
                  <a:pt x="665" y="391"/>
                </a:lnTo>
                <a:lnTo>
                  <a:pt x="665" y="375"/>
                </a:lnTo>
                <a:lnTo>
                  <a:pt x="665" y="367"/>
                </a:lnTo>
                <a:lnTo>
                  <a:pt x="666" y="361"/>
                </a:lnTo>
                <a:lnTo>
                  <a:pt x="666" y="361"/>
                </a:lnTo>
                <a:lnTo>
                  <a:pt x="666" y="359"/>
                </a:lnTo>
                <a:lnTo>
                  <a:pt x="665" y="359"/>
                </a:lnTo>
                <a:lnTo>
                  <a:pt x="665" y="356"/>
                </a:lnTo>
                <a:lnTo>
                  <a:pt x="665" y="356"/>
                </a:lnTo>
                <a:lnTo>
                  <a:pt x="663" y="366"/>
                </a:lnTo>
                <a:lnTo>
                  <a:pt x="662" y="369"/>
                </a:lnTo>
                <a:lnTo>
                  <a:pt x="659" y="370"/>
                </a:lnTo>
                <a:lnTo>
                  <a:pt x="659" y="370"/>
                </a:lnTo>
                <a:close/>
                <a:moveTo>
                  <a:pt x="105" y="425"/>
                </a:moveTo>
                <a:lnTo>
                  <a:pt x="105" y="425"/>
                </a:lnTo>
                <a:lnTo>
                  <a:pt x="105" y="387"/>
                </a:lnTo>
                <a:lnTo>
                  <a:pt x="105" y="372"/>
                </a:lnTo>
                <a:lnTo>
                  <a:pt x="104" y="358"/>
                </a:lnTo>
                <a:lnTo>
                  <a:pt x="104" y="358"/>
                </a:lnTo>
                <a:lnTo>
                  <a:pt x="99" y="364"/>
                </a:lnTo>
                <a:lnTo>
                  <a:pt x="96" y="373"/>
                </a:lnTo>
                <a:lnTo>
                  <a:pt x="94" y="382"/>
                </a:lnTo>
                <a:lnTo>
                  <a:pt x="94" y="391"/>
                </a:lnTo>
                <a:lnTo>
                  <a:pt x="96" y="401"/>
                </a:lnTo>
                <a:lnTo>
                  <a:pt x="98" y="410"/>
                </a:lnTo>
                <a:lnTo>
                  <a:pt x="101" y="417"/>
                </a:lnTo>
                <a:lnTo>
                  <a:pt x="105" y="425"/>
                </a:lnTo>
                <a:lnTo>
                  <a:pt x="105" y="425"/>
                </a:lnTo>
                <a:close/>
                <a:moveTo>
                  <a:pt x="329" y="369"/>
                </a:moveTo>
                <a:lnTo>
                  <a:pt x="329" y="369"/>
                </a:lnTo>
                <a:lnTo>
                  <a:pt x="331" y="363"/>
                </a:lnTo>
                <a:lnTo>
                  <a:pt x="329" y="359"/>
                </a:lnTo>
                <a:lnTo>
                  <a:pt x="326" y="358"/>
                </a:lnTo>
                <a:lnTo>
                  <a:pt x="326" y="358"/>
                </a:lnTo>
                <a:lnTo>
                  <a:pt x="326" y="361"/>
                </a:lnTo>
                <a:lnTo>
                  <a:pt x="325" y="364"/>
                </a:lnTo>
                <a:lnTo>
                  <a:pt x="326" y="367"/>
                </a:lnTo>
                <a:lnTo>
                  <a:pt x="329" y="369"/>
                </a:lnTo>
                <a:lnTo>
                  <a:pt x="329" y="369"/>
                </a:lnTo>
                <a:close/>
                <a:moveTo>
                  <a:pt x="75" y="370"/>
                </a:moveTo>
                <a:lnTo>
                  <a:pt x="75" y="370"/>
                </a:lnTo>
                <a:lnTo>
                  <a:pt x="75" y="367"/>
                </a:lnTo>
                <a:lnTo>
                  <a:pt x="75" y="364"/>
                </a:lnTo>
                <a:lnTo>
                  <a:pt x="73" y="358"/>
                </a:lnTo>
                <a:lnTo>
                  <a:pt x="73" y="358"/>
                </a:lnTo>
                <a:lnTo>
                  <a:pt x="72" y="364"/>
                </a:lnTo>
                <a:lnTo>
                  <a:pt x="73" y="367"/>
                </a:lnTo>
                <a:lnTo>
                  <a:pt x="75" y="370"/>
                </a:lnTo>
                <a:lnTo>
                  <a:pt x="75" y="370"/>
                </a:lnTo>
                <a:close/>
                <a:moveTo>
                  <a:pt x="256" y="359"/>
                </a:moveTo>
                <a:lnTo>
                  <a:pt x="256" y="359"/>
                </a:lnTo>
                <a:lnTo>
                  <a:pt x="258" y="361"/>
                </a:lnTo>
                <a:lnTo>
                  <a:pt x="261" y="361"/>
                </a:lnTo>
                <a:lnTo>
                  <a:pt x="264" y="361"/>
                </a:lnTo>
                <a:lnTo>
                  <a:pt x="265" y="361"/>
                </a:lnTo>
                <a:lnTo>
                  <a:pt x="265" y="361"/>
                </a:lnTo>
                <a:lnTo>
                  <a:pt x="265" y="359"/>
                </a:lnTo>
                <a:lnTo>
                  <a:pt x="262" y="359"/>
                </a:lnTo>
                <a:lnTo>
                  <a:pt x="259" y="359"/>
                </a:lnTo>
                <a:lnTo>
                  <a:pt x="256" y="359"/>
                </a:lnTo>
                <a:lnTo>
                  <a:pt x="256" y="359"/>
                </a:lnTo>
                <a:close/>
                <a:moveTo>
                  <a:pt x="311" y="359"/>
                </a:moveTo>
                <a:lnTo>
                  <a:pt x="311" y="359"/>
                </a:lnTo>
                <a:lnTo>
                  <a:pt x="312" y="364"/>
                </a:lnTo>
                <a:lnTo>
                  <a:pt x="312" y="367"/>
                </a:lnTo>
                <a:lnTo>
                  <a:pt x="314" y="367"/>
                </a:lnTo>
                <a:lnTo>
                  <a:pt x="314" y="367"/>
                </a:lnTo>
                <a:lnTo>
                  <a:pt x="317" y="364"/>
                </a:lnTo>
                <a:lnTo>
                  <a:pt x="319" y="359"/>
                </a:lnTo>
                <a:lnTo>
                  <a:pt x="319" y="359"/>
                </a:lnTo>
                <a:lnTo>
                  <a:pt x="314" y="358"/>
                </a:lnTo>
                <a:lnTo>
                  <a:pt x="311" y="359"/>
                </a:lnTo>
                <a:lnTo>
                  <a:pt x="311" y="359"/>
                </a:lnTo>
                <a:close/>
                <a:moveTo>
                  <a:pt x="303" y="361"/>
                </a:moveTo>
                <a:lnTo>
                  <a:pt x="303" y="361"/>
                </a:lnTo>
                <a:lnTo>
                  <a:pt x="303" y="364"/>
                </a:lnTo>
                <a:lnTo>
                  <a:pt x="305" y="367"/>
                </a:lnTo>
                <a:lnTo>
                  <a:pt x="305" y="367"/>
                </a:lnTo>
                <a:lnTo>
                  <a:pt x="306" y="367"/>
                </a:lnTo>
                <a:lnTo>
                  <a:pt x="306" y="367"/>
                </a:lnTo>
                <a:lnTo>
                  <a:pt x="308" y="366"/>
                </a:lnTo>
                <a:lnTo>
                  <a:pt x="306" y="364"/>
                </a:lnTo>
                <a:lnTo>
                  <a:pt x="306" y="363"/>
                </a:lnTo>
                <a:lnTo>
                  <a:pt x="306" y="359"/>
                </a:lnTo>
                <a:lnTo>
                  <a:pt x="306" y="359"/>
                </a:lnTo>
                <a:lnTo>
                  <a:pt x="303" y="361"/>
                </a:lnTo>
                <a:lnTo>
                  <a:pt x="303" y="361"/>
                </a:lnTo>
                <a:close/>
                <a:moveTo>
                  <a:pt x="386" y="367"/>
                </a:moveTo>
                <a:lnTo>
                  <a:pt x="386" y="367"/>
                </a:lnTo>
                <a:lnTo>
                  <a:pt x="389" y="367"/>
                </a:lnTo>
                <a:lnTo>
                  <a:pt x="392" y="367"/>
                </a:lnTo>
                <a:lnTo>
                  <a:pt x="392" y="367"/>
                </a:lnTo>
                <a:lnTo>
                  <a:pt x="390" y="363"/>
                </a:lnTo>
                <a:lnTo>
                  <a:pt x="389" y="361"/>
                </a:lnTo>
                <a:lnTo>
                  <a:pt x="387" y="361"/>
                </a:lnTo>
                <a:lnTo>
                  <a:pt x="387" y="361"/>
                </a:lnTo>
                <a:lnTo>
                  <a:pt x="386" y="364"/>
                </a:lnTo>
                <a:lnTo>
                  <a:pt x="386" y="367"/>
                </a:lnTo>
                <a:lnTo>
                  <a:pt x="386" y="367"/>
                </a:lnTo>
                <a:close/>
                <a:moveTo>
                  <a:pt x="720" y="378"/>
                </a:moveTo>
                <a:lnTo>
                  <a:pt x="720" y="378"/>
                </a:lnTo>
                <a:lnTo>
                  <a:pt x="721" y="379"/>
                </a:lnTo>
                <a:lnTo>
                  <a:pt x="721" y="382"/>
                </a:lnTo>
                <a:lnTo>
                  <a:pt x="721" y="382"/>
                </a:lnTo>
                <a:lnTo>
                  <a:pt x="726" y="381"/>
                </a:lnTo>
                <a:lnTo>
                  <a:pt x="726" y="381"/>
                </a:lnTo>
                <a:lnTo>
                  <a:pt x="726" y="369"/>
                </a:lnTo>
                <a:lnTo>
                  <a:pt x="724" y="364"/>
                </a:lnTo>
                <a:lnTo>
                  <a:pt x="721" y="361"/>
                </a:lnTo>
                <a:lnTo>
                  <a:pt x="721" y="361"/>
                </a:lnTo>
                <a:lnTo>
                  <a:pt x="720" y="378"/>
                </a:lnTo>
                <a:lnTo>
                  <a:pt x="720" y="378"/>
                </a:lnTo>
                <a:close/>
                <a:moveTo>
                  <a:pt x="252" y="361"/>
                </a:moveTo>
                <a:lnTo>
                  <a:pt x="252" y="361"/>
                </a:lnTo>
                <a:lnTo>
                  <a:pt x="250" y="363"/>
                </a:lnTo>
                <a:lnTo>
                  <a:pt x="250" y="364"/>
                </a:lnTo>
                <a:lnTo>
                  <a:pt x="250" y="364"/>
                </a:lnTo>
                <a:lnTo>
                  <a:pt x="252" y="364"/>
                </a:lnTo>
                <a:lnTo>
                  <a:pt x="252" y="361"/>
                </a:lnTo>
                <a:lnTo>
                  <a:pt x="252" y="361"/>
                </a:lnTo>
                <a:close/>
                <a:moveTo>
                  <a:pt x="296" y="367"/>
                </a:moveTo>
                <a:lnTo>
                  <a:pt x="296" y="367"/>
                </a:lnTo>
                <a:lnTo>
                  <a:pt x="296" y="366"/>
                </a:lnTo>
                <a:lnTo>
                  <a:pt x="296" y="363"/>
                </a:lnTo>
                <a:lnTo>
                  <a:pt x="296" y="363"/>
                </a:lnTo>
                <a:lnTo>
                  <a:pt x="296" y="363"/>
                </a:lnTo>
                <a:lnTo>
                  <a:pt x="294" y="363"/>
                </a:lnTo>
                <a:lnTo>
                  <a:pt x="294" y="361"/>
                </a:lnTo>
                <a:lnTo>
                  <a:pt x="293" y="361"/>
                </a:lnTo>
                <a:lnTo>
                  <a:pt x="293" y="361"/>
                </a:lnTo>
                <a:lnTo>
                  <a:pt x="293" y="366"/>
                </a:lnTo>
                <a:lnTo>
                  <a:pt x="294" y="367"/>
                </a:lnTo>
                <a:lnTo>
                  <a:pt x="296" y="367"/>
                </a:lnTo>
                <a:lnTo>
                  <a:pt x="296" y="367"/>
                </a:lnTo>
                <a:close/>
                <a:moveTo>
                  <a:pt x="418" y="366"/>
                </a:moveTo>
                <a:lnTo>
                  <a:pt x="418" y="366"/>
                </a:lnTo>
                <a:lnTo>
                  <a:pt x="419" y="364"/>
                </a:lnTo>
                <a:lnTo>
                  <a:pt x="421" y="363"/>
                </a:lnTo>
                <a:lnTo>
                  <a:pt x="421" y="363"/>
                </a:lnTo>
                <a:lnTo>
                  <a:pt x="418" y="361"/>
                </a:lnTo>
                <a:lnTo>
                  <a:pt x="416" y="361"/>
                </a:lnTo>
                <a:lnTo>
                  <a:pt x="416" y="361"/>
                </a:lnTo>
                <a:lnTo>
                  <a:pt x="418" y="366"/>
                </a:lnTo>
                <a:lnTo>
                  <a:pt x="418" y="366"/>
                </a:lnTo>
                <a:close/>
                <a:moveTo>
                  <a:pt x="444" y="361"/>
                </a:moveTo>
                <a:lnTo>
                  <a:pt x="444" y="361"/>
                </a:lnTo>
                <a:lnTo>
                  <a:pt x="439" y="361"/>
                </a:lnTo>
                <a:lnTo>
                  <a:pt x="439" y="361"/>
                </a:lnTo>
                <a:lnTo>
                  <a:pt x="439" y="364"/>
                </a:lnTo>
                <a:lnTo>
                  <a:pt x="441" y="364"/>
                </a:lnTo>
                <a:lnTo>
                  <a:pt x="444" y="364"/>
                </a:lnTo>
                <a:lnTo>
                  <a:pt x="444" y="361"/>
                </a:lnTo>
                <a:lnTo>
                  <a:pt x="444" y="361"/>
                </a:lnTo>
                <a:close/>
                <a:moveTo>
                  <a:pt x="280" y="364"/>
                </a:moveTo>
                <a:lnTo>
                  <a:pt x="280" y="364"/>
                </a:lnTo>
                <a:lnTo>
                  <a:pt x="284" y="364"/>
                </a:lnTo>
                <a:lnTo>
                  <a:pt x="285" y="364"/>
                </a:lnTo>
                <a:lnTo>
                  <a:pt x="285" y="363"/>
                </a:lnTo>
                <a:lnTo>
                  <a:pt x="285" y="363"/>
                </a:lnTo>
                <a:lnTo>
                  <a:pt x="282" y="363"/>
                </a:lnTo>
                <a:lnTo>
                  <a:pt x="280" y="364"/>
                </a:lnTo>
                <a:lnTo>
                  <a:pt x="280" y="364"/>
                </a:lnTo>
                <a:close/>
                <a:moveTo>
                  <a:pt x="236" y="364"/>
                </a:moveTo>
                <a:lnTo>
                  <a:pt x="236" y="364"/>
                </a:lnTo>
                <a:lnTo>
                  <a:pt x="238" y="366"/>
                </a:lnTo>
                <a:lnTo>
                  <a:pt x="238" y="366"/>
                </a:lnTo>
                <a:lnTo>
                  <a:pt x="238" y="366"/>
                </a:lnTo>
                <a:lnTo>
                  <a:pt x="239" y="364"/>
                </a:lnTo>
                <a:lnTo>
                  <a:pt x="241" y="364"/>
                </a:lnTo>
                <a:lnTo>
                  <a:pt x="241" y="364"/>
                </a:lnTo>
                <a:lnTo>
                  <a:pt x="239" y="363"/>
                </a:lnTo>
                <a:lnTo>
                  <a:pt x="236" y="364"/>
                </a:lnTo>
                <a:lnTo>
                  <a:pt x="236" y="364"/>
                </a:lnTo>
                <a:close/>
                <a:moveTo>
                  <a:pt x="495" y="364"/>
                </a:moveTo>
                <a:lnTo>
                  <a:pt x="495" y="364"/>
                </a:lnTo>
                <a:lnTo>
                  <a:pt x="495" y="364"/>
                </a:lnTo>
                <a:lnTo>
                  <a:pt x="499" y="366"/>
                </a:lnTo>
                <a:lnTo>
                  <a:pt x="500" y="364"/>
                </a:lnTo>
                <a:lnTo>
                  <a:pt x="502" y="364"/>
                </a:lnTo>
                <a:lnTo>
                  <a:pt x="502" y="364"/>
                </a:lnTo>
                <a:lnTo>
                  <a:pt x="499" y="363"/>
                </a:lnTo>
                <a:lnTo>
                  <a:pt x="495" y="364"/>
                </a:lnTo>
                <a:lnTo>
                  <a:pt x="495" y="364"/>
                </a:lnTo>
                <a:close/>
                <a:moveTo>
                  <a:pt x="531" y="372"/>
                </a:moveTo>
                <a:lnTo>
                  <a:pt x="531" y="372"/>
                </a:lnTo>
                <a:lnTo>
                  <a:pt x="538" y="373"/>
                </a:lnTo>
                <a:lnTo>
                  <a:pt x="538" y="373"/>
                </a:lnTo>
                <a:lnTo>
                  <a:pt x="540" y="369"/>
                </a:lnTo>
                <a:lnTo>
                  <a:pt x="538" y="364"/>
                </a:lnTo>
                <a:lnTo>
                  <a:pt x="538" y="364"/>
                </a:lnTo>
                <a:lnTo>
                  <a:pt x="537" y="364"/>
                </a:lnTo>
                <a:lnTo>
                  <a:pt x="534" y="364"/>
                </a:lnTo>
                <a:lnTo>
                  <a:pt x="532" y="363"/>
                </a:lnTo>
                <a:lnTo>
                  <a:pt x="531" y="363"/>
                </a:lnTo>
                <a:lnTo>
                  <a:pt x="531" y="363"/>
                </a:lnTo>
                <a:lnTo>
                  <a:pt x="529" y="367"/>
                </a:lnTo>
                <a:lnTo>
                  <a:pt x="531" y="372"/>
                </a:lnTo>
                <a:lnTo>
                  <a:pt x="531" y="372"/>
                </a:lnTo>
                <a:close/>
                <a:moveTo>
                  <a:pt x="590" y="370"/>
                </a:moveTo>
                <a:lnTo>
                  <a:pt x="590" y="370"/>
                </a:lnTo>
                <a:lnTo>
                  <a:pt x="592" y="370"/>
                </a:lnTo>
                <a:lnTo>
                  <a:pt x="592" y="370"/>
                </a:lnTo>
                <a:lnTo>
                  <a:pt x="593" y="369"/>
                </a:lnTo>
                <a:lnTo>
                  <a:pt x="593" y="367"/>
                </a:lnTo>
                <a:lnTo>
                  <a:pt x="593" y="364"/>
                </a:lnTo>
                <a:lnTo>
                  <a:pt x="592" y="363"/>
                </a:lnTo>
                <a:lnTo>
                  <a:pt x="592" y="363"/>
                </a:lnTo>
                <a:lnTo>
                  <a:pt x="590" y="367"/>
                </a:lnTo>
                <a:lnTo>
                  <a:pt x="590" y="369"/>
                </a:lnTo>
                <a:lnTo>
                  <a:pt x="590" y="370"/>
                </a:lnTo>
                <a:lnTo>
                  <a:pt x="590" y="370"/>
                </a:lnTo>
                <a:close/>
                <a:moveTo>
                  <a:pt x="224" y="366"/>
                </a:moveTo>
                <a:lnTo>
                  <a:pt x="224" y="366"/>
                </a:lnTo>
                <a:lnTo>
                  <a:pt x="229" y="366"/>
                </a:lnTo>
                <a:lnTo>
                  <a:pt x="230" y="366"/>
                </a:lnTo>
                <a:lnTo>
                  <a:pt x="232" y="364"/>
                </a:lnTo>
                <a:lnTo>
                  <a:pt x="232" y="364"/>
                </a:lnTo>
                <a:lnTo>
                  <a:pt x="229" y="364"/>
                </a:lnTo>
                <a:lnTo>
                  <a:pt x="227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4" y="364"/>
                </a:lnTo>
                <a:lnTo>
                  <a:pt x="224" y="366"/>
                </a:lnTo>
                <a:lnTo>
                  <a:pt x="224" y="366"/>
                </a:lnTo>
                <a:lnTo>
                  <a:pt x="224" y="366"/>
                </a:lnTo>
                <a:close/>
                <a:moveTo>
                  <a:pt x="517" y="369"/>
                </a:moveTo>
                <a:lnTo>
                  <a:pt x="517" y="369"/>
                </a:lnTo>
                <a:lnTo>
                  <a:pt x="517" y="367"/>
                </a:lnTo>
                <a:lnTo>
                  <a:pt x="517" y="366"/>
                </a:lnTo>
                <a:lnTo>
                  <a:pt x="517" y="364"/>
                </a:lnTo>
                <a:lnTo>
                  <a:pt x="517" y="364"/>
                </a:lnTo>
                <a:lnTo>
                  <a:pt x="514" y="364"/>
                </a:lnTo>
                <a:lnTo>
                  <a:pt x="514" y="366"/>
                </a:lnTo>
                <a:lnTo>
                  <a:pt x="514" y="366"/>
                </a:lnTo>
                <a:lnTo>
                  <a:pt x="515" y="369"/>
                </a:lnTo>
                <a:lnTo>
                  <a:pt x="517" y="369"/>
                </a:lnTo>
                <a:lnTo>
                  <a:pt x="517" y="369"/>
                </a:lnTo>
                <a:lnTo>
                  <a:pt x="517" y="369"/>
                </a:lnTo>
                <a:close/>
                <a:moveTo>
                  <a:pt x="262" y="366"/>
                </a:moveTo>
                <a:lnTo>
                  <a:pt x="262" y="366"/>
                </a:lnTo>
                <a:lnTo>
                  <a:pt x="268" y="367"/>
                </a:lnTo>
                <a:lnTo>
                  <a:pt x="274" y="366"/>
                </a:lnTo>
                <a:lnTo>
                  <a:pt x="274" y="366"/>
                </a:lnTo>
                <a:lnTo>
                  <a:pt x="273" y="364"/>
                </a:lnTo>
                <a:lnTo>
                  <a:pt x="268" y="364"/>
                </a:lnTo>
                <a:lnTo>
                  <a:pt x="262" y="366"/>
                </a:lnTo>
                <a:lnTo>
                  <a:pt x="262" y="366"/>
                </a:lnTo>
                <a:close/>
                <a:moveTo>
                  <a:pt x="750" y="404"/>
                </a:moveTo>
                <a:lnTo>
                  <a:pt x="750" y="404"/>
                </a:lnTo>
                <a:lnTo>
                  <a:pt x="753" y="395"/>
                </a:lnTo>
                <a:lnTo>
                  <a:pt x="755" y="385"/>
                </a:lnTo>
                <a:lnTo>
                  <a:pt x="755" y="375"/>
                </a:lnTo>
                <a:lnTo>
                  <a:pt x="752" y="366"/>
                </a:lnTo>
                <a:lnTo>
                  <a:pt x="752" y="366"/>
                </a:lnTo>
                <a:lnTo>
                  <a:pt x="750" y="384"/>
                </a:lnTo>
                <a:lnTo>
                  <a:pt x="750" y="393"/>
                </a:lnTo>
                <a:lnTo>
                  <a:pt x="750" y="404"/>
                </a:lnTo>
                <a:lnTo>
                  <a:pt x="750" y="404"/>
                </a:lnTo>
                <a:close/>
                <a:moveTo>
                  <a:pt x="137" y="366"/>
                </a:moveTo>
                <a:lnTo>
                  <a:pt x="137" y="366"/>
                </a:lnTo>
                <a:lnTo>
                  <a:pt x="136" y="372"/>
                </a:lnTo>
                <a:lnTo>
                  <a:pt x="136" y="376"/>
                </a:lnTo>
                <a:lnTo>
                  <a:pt x="136" y="378"/>
                </a:lnTo>
                <a:lnTo>
                  <a:pt x="136" y="378"/>
                </a:lnTo>
                <a:lnTo>
                  <a:pt x="137" y="375"/>
                </a:lnTo>
                <a:lnTo>
                  <a:pt x="140" y="372"/>
                </a:lnTo>
                <a:lnTo>
                  <a:pt x="142" y="369"/>
                </a:lnTo>
                <a:lnTo>
                  <a:pt x="142" y="367"/>
                </a:lnTo>
                <a:lnTo>
                  <a:pt x="140" y="366"/>
                </a:lnTo>
                <a:lnTo>
                  <a:pt x="140" y="366"/>
                </a:lnTo>
                <a:lnTo>
                  <a:pt x="140" y="367"/>
                </a:lnTo>
                <a:lnTo>
                  <a:pt x="137" y="366"/>
                </a:lnTo>
                <a:lnTo>
                  <a:pt x="137" y="366"/>
                </a:lnTo>
                <a:close/>
                <a:moveTo>
                  <a:pt x="473" y="367"/>
                </a:moveTo>
                <a:lnTo>
                  <a:pt x="473" y="367"/>
                </a:lnTo>
                <a:lnTo>
                  <a:pt x="473" y="369"/>
                </a:lnTo>
                <a:lnTo>
                  <a:pt x="473" y="369"/>
                </a:lnTo>
                <a:lnTo>
                  <a:pt x="479" y="370"/>
                </a:lnTo>
                <a:lnTo>
                  <a:pt x="480" y="369"/>
                </a:lnTo>
                <a:lnTo>
                  <a:pt x="480" y="366"/>
                </a:lnTo>
                <a:lnTo>
                  <a:pt x="480" y="366"/>
                </a:lnTo>
                <a:lnTo>
                  <a:pt x="477" y="366"/>
                </a:lnTo>
                <a:lnTo>
                  <a:pt x="473" y="367"/>
                </a:lnTo>
                <a:lnTo>
                  <a:pt x="473" y="367"/>
                </a:lnTo>
                <a:close/>
                <a:moveTo>
                  <a:pt x="543" y="375"/>
                </a:moveTo>
                <a:lnTo>
                  <a:pt x="543" y="375"/>
                </a:lnTo>
                <a:lnTo>
                  <a:pt x="549" y="376"/>
                </a:lnTo>
                <a:lnTo>
                  <a:pt x="549" y="376"/>
                </a:lnTo>
                <a:lnTo>
                  <a:pt x="549" y="369"/>
                </a:lnTo>
                <a:lnTo>
                  <a:pt x="549" y="369"/>
                </a:lnTo>
                <a:lnTo>
                  <a:pt x="546" y="367"/>
                </a:lnTo>
                <a:lnTo>
                  <a:pt x="543" y="366"/>
                </a:lnTo>
                <a:lnTo>
                  <a:pt x="543" y="366"/>
                </a:lnTo>
                <a:lnTo>
                  <a:pt x="543" y="370"/>
                </a:lnTo>
                <a:lnTo>
                  <a:pt x="543" y="375"/>
                </a:lnTo>
                <a:lnTo>
                  <a:pt x="543" y="375"/>
                </a:lnTo>
                <a:close/>
                <a:moveTo>
                  <a:pt x="194" y="381"/>
                </a:moveTo>
                <a:lnTo>
                  <a:pt x="194" y="381"/>
                </a:lnTo>
                <a:lnTo>
                  <a:pt x="200" y="375"/>
                </a:lnTo>
                <a:lnTo>
                  <a:pt x="201" y="372"/>
                </a:lnTo>
                <a:lnTo>
                  <a:pt x="201" y="369"/>
                </a:lnTo>
                <a:lnTo>
                  <a:pt x="201" y="369"/>
                </a:lnTo>
                <a:lnTo>
                  <a:pt x="198" y="369"/>
                </a:lnTo>
                <a:lnTo>
                  <a:pt x="197" y="367"/>
                </a:lnTo>
                <a:lnTo>
                  <a:pt x="197" y="367"/>
                </a:lnTo>
                <a:lnTo>
                  <a:pt x="194" y="375"/>
                </a:lnTo>
                <a:lnTo>
                  <a:pt x="192" y="378"/>
                </a:lnTo>
                <a:lnTo>
                  <a:pt x="194" y="381"/>
                </a:lnTo>
                <a:lnTo>
                  <a:pt x="194" y="381"/>
                </a:lnTo>
                <a:close/>
                <a:moveTo>
                  <a:pt x="564" y="369"/>
                </a:moveTo>
                <a:lnTo>
                  <a:pt x="564" y="369"/>
                </a:lnTo>
                <a:lnTo>
                  <a:pt x="563" y="369"/>
                </a:lnTo>
                <a:lnTo>
                  <a:pt x="561" y="369"/>
                </a:lnTo>
                <a:lnTo>
                  <a:pt x="559" y="367"/>
                </a:lnTo>
                <a:lnTo>
                  <a:pt x="558" y="369"/>
                </a:lnTo>
                <a:lnTo>
                  <a:pt x="558" y="369"/>
                </a:lnTo>
                <a:lnTo>
                  <a:pt x="561" y="370"/>
                </a:lnTo>
                <a:lnTo>
                  <a:pt x="564" y="370"/>
                </a:lnTo>
                <a:lnTo>
                  <a:pt x="564" y="369"/>
                </a:lnTo>
                <a:lnTo>
                  <a:pt x="564" y="369"/>
                </a:lnTo>
                <a:close/>
                <a:moveTo>
                  <a:pt x="168" y="369"/>
                </a:moveTo>
                <a:lnTo>
                  <a:pt x="168" y="369"/>
                </a:lnTo>
                <a:lnTo>
                  <a:pt x="168" y="387"/>
                </a:lnTo>
                <a:lnTo>
                  <a:pt x="168" y="396"/>
                </a:lnTo>
                <a:lnTo>
                  <a:pt x="169" y="405"/>
                </a:lnTo>
                <a:lnTo>
                  <a:pt x="169" y="405"/>
                </a:lnTo>
                <a:lnTo>
                  <a:pt x="175" y="396"/>
                </a:lnTo>
                <a:lnTo>
                  <a:pt x="180" y="388"/>
                </a:lnTo>
                <a:lnTo>
                  <a:pt x="180" y="388"/>
                </a:lnTo>
                <a:lnTo>
                  <a:pt x="178" y="378"/>
                </a:lnTo>
                <a:lnTo>
                  <a:pt x="177" y="369"/>
                </a:lnTo>
                <a:lnTo>
                  <a:pt x="177" y="369"/>
                </a:lnTo>
                <a:lnTo>
                  <a:pt x="172" y="369"/>
                </a:lnTo>
                <a:lnTo>
                  <a:pt x="168" y="369"/>
                </a:lnTo>
                <a:lnTo>
                  <a:pt x="168" y="369"/>
                </a:lnTo>
                <a:close/>
                <a:moveTo>
                  <a:pt x="184" y="382"/>
                </a:moveTo>
                <a:lnTo>
                  <a:pt x="184" y="382"/>
                </a:lnTo>
                <a:lnTo>
                  <a:pt x="186" y="375"/>
                </a:lnTo>
                <a:lnTo>
                  <a:pt x="184" y="372"/>
                </a:lnTo>
                <a:lnTo>
                  <a:pt x="183" y="369"/>
                </a:lnTo>
                <a:lnTo>
                  <a:pt x="183" y="369"/>
                </a:lnTo>
                <a:lnTo>
                  <a:pt x="183" y="375"/>
                </a:lnTo>
                <a:lnTo>
                  <a:pt x="183" y="379"/>
                </a:lnTo>
                <a:lnTo>
                  <a:pt x="184" y="382"/>
                </a:lnTo>
                <a:lnTo>
                  <a:pt x="184" y="382"/>
                </a:lnTo>
                <a:close/>
                <a:moveTo>
                  <a:pt x="136" y="387"/>
                </a:moveTo>
                <a:lnTo>
                  <a:pt x="136" y="387"/>
                </a:lnTo>
                <a:lnTo>
                  <a:pt x="136" y="396"/>
                </a:lnTo>
                <a:lnTo>
                  <a:pt x="137" y="405"/>
                </a:lnTo>
                <a:lnTo>
                  <a:pt x="139" y="414"/>
                </a:lnTo>
                <a:lnTo>
                  <a:pt x="140" y="425"/>
                </a:lnTo>
                <a:lnTo>
                  <a:pt x="140" y="425"/>
                </a:lnTo>
                <a:lnTo>
                  <a:pt x="145" y="424"/>
                </a:lnTo>
                <a:lnTo>
                  <a:pt x="149" y="424"/>
                </a:lnTo>
                <a:lnTo>
                  <a:pt x="149" y="424"/>
                </a:lnTo>
                <a:lnTo>
                  <a:pt x="149" y="398"/>
                </a:lnTo>
                <a:lnTo>
                  <a:pt x="148" y="370"/>
                </a:lnTo>
                <a:lnTo>
                  <a:pt x="148" y="370"/>
                </a:lnTo>
                <a:lnTo>
                  <a:pt x="146" y="369"/>
                </a:lnTo>
                <a:lnTo>
                  <a:pt x="146" y="369"/>
                </a:lnTo>
                <a:lnTo>
                  <a:pt x="143" y="373"/>
                </a:lnTo>
                <a:lnTo>
                  <a:pt x="140" y="378"/>
                </a:lnTo>
                <a:lnTo>
                  <a:pt x="137" y="382"/>
                </a:lnTo>
                <a:lnTo>
                  <a:pt x="136" y="387"/>
                </a:lnTo>
                <a:lnTo>
                  <a:pt x="136" y="387"/>
                </a:lnTo>
                <a:close/>
                <a:moveTo>
                  <a:pt x="162" y="414"/>
                </a:moveTo>
                <a:lnTo>
                  <a:pt x="162" y="414"/>
                </a:lnTo>
                <a:lnTo>
                  <a:pt x="163" y="411"/>
                </a:lnTo>
                <a:lnTo>
                  <a:pt x="165" y="407"/>
                </a:lnTo>
                <a:lnTo>
                  <a:pt x="163" y="396"/>
                </a:lnTo>
                <a:lnTo>
                  <a:pt x="162" y="385"/>
                </a:lnTo>
                <a:lnTo>
                  <a:pt x="163" y="381"/>
                </a:lnTo>
                <a:lnTo>
                  <a:pt x="163" y="376"/>
                </a:lnTo>
                <a:lnTo>
                  <a:pt x="163" y="376"/>
                </a:lnTo>
                <a:lnTo>
                  <a:pt x="162" y="375"/>
                </a:lnTo>
                <a:lnTo>
                  <a:pt x="162" y="373"/>
                </a:lnTo>
                <a:lnTo>
                  <a:pt x="162" y="369"/>
                </a:lnTo>
                <a:lnTo>
                  <a:pt x="162" y="369"/>
                </a:lnTo>
                <a:lnTo>
                  <a:pt x="159" y="369"/>
                </a:lnTo>
                <a:lnTo>
                  <a:pt x="159" y="369"/>
                </a:lnTo>
                <a:lnTo>
                  <a:pt x="159" y="391"/>
                </a:lnTo>
                <a:lnTo>
                  <a:pt x="162" y="414"/>
                </a:lnTo>
                <a:lnTo>
                  <a:pt x="162" y="414"/>
                </a:lnTo>
                <a:close/>
                <a:moveTo>
                  <a:pt x="431" y="370"/>
                </a:moveTo>
                <a:lnTo>
                  <a:pt x="431" y="370"/>
                </a:lnTo>
                <a:lnTo>
                  <a:pt x="433" y="372"/>
                </a:lnTo>
                <a:lnTo>
                  <a:pt x="434" y="373"/>
                </a:lnTo>
                <a:lnTo>
                  <a:pt x="434" y="373"/>
                </a:lnTo>
                <a:lnTo>
                  <a:pt x="434" y="372"/>
                </a:lnTo>
                <a:lnTo>
                  <a:pt x="434" y="369"/>
                </a:lnTo>
                <a:lnTo>
                  <a:pt x="434" y="369"/>
                </a:lnTo>
                <a:lnTo>
                  <a:pt x="431" y="370"/>
                </a:lnTo>
                <a:lnTo>
                  <a:pt x="431" y="370"/>
                </a:lnTo>
                <a:close/>
                <a:moveTo>
                  <a:pt x="450" y="375"/>
                </a:moveTo>
                <a:lnTo>
                  <a:pt x="450" y="375"/>
                </a:lnTo>
                <a:lnTo>
                  <a:pt x="445" y="370"/>
                </a:lnTo>
                <a:lnTo>
                  <a:pt x="444" y="370"/>
                </a:lnTo>
                <a:lnTo>
                  <a:pt x="441" y="369"/>
                </a:lnTo>
                <a:lnTo>
                  <a:pt x="441" y="369"/>
                </a:lnTo>
                <a:lnTo>
                  <a:pt x="441" y="373"/>
                </a:lnTo>
                <a:lnTo>
                  <a:pt x="442" y="375"/>
                </a:lnTo>
                <a:lnTo>
                  <a:pt x="447" y="376"/>
                </a:lnTo>
                <a:lnTo>
                  <a:pt x="450" y="375"/>
                </a:lnTo>
                <a:lnTo>
                  <a:pt x="450" y="375"/>
                </a:lnTo>
                <a:close/>
                <a:moveTo>
                  <a:pt x="207" y="375"/>
                </a:moveTo>
                <a:lnTo>
                  <a:pt x="207" y="375"/>
                </a:lnTo>
                <a:lnTo>
                  <a:pt x="210" y="375"/>
                </a:lnTo>
                <a:lnTo>
                  <a:pt x="212" y="373"/>
                </a:lnTo>
                <a:lnTo>
                  <a:pt x="212" y="373"/>
                </a:lnTo>
                <a:lnTo>
                  <a:pt x="210" y="372"/>
                </a:lnTo>
                <a:lnTo>
                  <a:pt x="210" y="370"/>
                </a:lnTo>
                <a:lnTo>
                  <a:pt x="210" y="370"/>
                </a:lnTo>
                <a:lnTo>
                  <a:pt x="207" y="370"/>
                </a:lnTo>
                <a:lnTo>
                  <a:pt x="207" y="370"/>
                </a:lnTo>
                <a:lnTo>
                  <a:pt x="207" y="375"/>
                </a:lnTo>
                <a:lnTo>
                  <a:pt x="207" y="375"/>
                </a:lnTo>
                <a:close/>
                <a:moveTo>
                  <a:pt x="491" y="378"/>
                </a:moveTo>
                <a:lnTo>
                  <a:pt x="491" y="378"/>
                </a:lnTo>
                <a:lnTo>
                  <a:pt x="497" y="379"/>
                </a:lnTo>
                <a:lnTo>
                  <a:pt x="502" y="381"/>
                </a:lnTo>
                <a:lnTo>
                  <a:pt x="508" y="381"/>
                </a:lnTo>
                <a:lnTo>
                  <a:pt x="511" y="381"/>
                </a:lnTo>
                <a:lnTo>
                  <a:pt x="512" y="379"/>
                </a:lnTo>
                <a:lnTo>
                  <a:pt x="512" y="379"/>
                </a:lnTo>
                <a:lnTo>
                  <a:pt x="511" y="372"/>
                </a:lnTo>
                <a:lnTo>
                  <a:pt x="511" y="372"/>
                </a:lnTo>
                <a:lnTo>
                  <a:pt x="505" y="372"/>
                </a:lnTo>
                <a:lnTo>
                  <a:pt x="497" y="370"/>
                </a:lnTo>
                <a:lnTo>
                  <a:pt x="494" y="370"/>
                </a:lnTo>
                <a:lnTo>
                  <a:pt x="492" y="372"/>
                </a:lnTo>
                <a:lnTo>
                  <a:pt x="491" y="373"/>
                </a:lnTo>
                <a:lnTo>
                  <a:pt x="491" y="378"/>
                </a:lnTo>
                <a:lnTo>
                  <a:pt x="491" y="378"/>
                </a:lnTo>
                <a:close/>
                <a:moveTo>
                  <a:pt x="261" y="372"/>
                </a:moveTo>
                <a:lnTo>
                  <a:pt x="261" y="372"/>
                </a:lnTo>
                <a:lnTo>
                  <a:pt x="264" y="387"/>
                </a:lnTo>
                <a:lnTo>
                  <a:pt x="264" y="387"/>
                </a:lnTo>
                <a:lnTo>
                  <a:pt x="268" y="384"/>
                </a:lnTo>
                <a:lnTo>
                  <a:pt x="271" y="381"/>
                </a:lnTo>
                <a:lnTo>
                  <a:pt x="276" y="373"/>
                </a:lnTo>
                <a:lnTo>
                  <a:pt x="276" y="373"/>
                </a:lnTo>
                <a:lnTo>
                  <a:pt x="268" y="372"/>
                </a:lnTo>
                <a:lnTo>
                  <a:pt x="261" y="372"/>
                </a:lnTo>
                <a:lnTo>
                  <a:pt x="261" y="372"/>
                </a:lnTo>
                <a:close/>
                <a:moveTo>
                  <a:pt x="404" y="381"/>
                </a:moveTo>
                <a:lnTo>
                  <a:pt x="404" y="381"/>
                </a:lnTo>
                <a:lnTo>
                  <a:pt x="406" y="378"/>
                </a:lnTo>
                <a:lnTo>
                  <a:pt x="406" y="375"/>
                </a:lnTo>
                <a:lnTo>
                  <a:pt x="404" y="372"/>
                </a:lnTo>
                <a:lnTo>
                  <a:pt x="401" y="370"/>
                </a:lnTo>
                <a:lnTo>
                  <a:pt x="401" y="370"/>
                </a:lnTo>
                <a:lnTo>
                  <a:pt x="402" y="376"/>
                </a:lnTo>
                <a:lnTo>
                  <a:pt x="404" y="381"/>
                </a:lnTo>
                <a:lnTo>
                  <a:pt x="404" y="381"/>
                </a:lnTo>
                <a:close/>
                <a:moveTo>
                  <a:pt x="567" y="375"/>
                </a:moveTo>
                <a:lnTo>
                  <a:pt x="567" y="375"/>
                </a:lnTo>
                <a:lnTo>
                  <a:pt x="569" y="375"/>
                </a:lnTo>
                <a:lnTo>
                  <a:pt x="570" y="375"/>
                </a:lnTo>
                <a:lnTo>
                  <a:pt x="570" y="375"/>
                </a:lnTo>
                <a:lnTo>
                  <a:pt x="570" y="373"/>
                </a:lnTo>
                <a:lnTo>
                  <a:pt x="570" y="373"/>
                </a:lnTo>
                <a:lnTo>
                  <a:pt x="572" y="370"/>
                </a:lnTo>
                <a:lnTo>
                  <a:pt x="572" y="370"/>
                </a:lnTo>
                <a:lnTo>
                  <a:pt x="569" y="370"/>
                </a:lnTo>
                <a:lnTo>
                  <a:pt x="569" y="372"/>
                </a:lnTo>
                <a:lnTo>
                  <a:pt x="567" y="375"/>
                </a:lnTo>
                <a:lnTo>
                  <a:pt x="567" y="375"/>
                </a:lnTo>
                <a:close/>
                <a:moveTo>
                  <a:pt x="47" y="411"/>
                </a:moveTo>
                <a:lnTo>
                  <a:pt x="47" y="411"/>
                </a:lnTo>
                <a:lnTo>
                  <a:pt x="44" y="401"/>
                </a:lnTo>
                <a:lnTo>
                  <a:pt x="43" y="390"/>
                </a:lnTo>
                <a:lnTo>
                  <a:pt x="37" y="372"/>
                </a:lnTo>
                <a:lnTo>
                  <a:pt x="37" y="372"/>
                </a:lnTo>
                <a:lnTo>
                  <a:pt x="37" y="382"/>
                </a:lnTo>
                <a:lnTo>
                  <a:pt x="40" y="393"/>
                </a:lnTo>
                <a:lnTo>
                  <a:pt x="47" y="411"/>
                </a:lnTo>
                <a:lnTo>
                  <a:pt x="47" y="411"/>
                </a:lnTo>
                <a:close/>
                <a:moveTo>
                  <a:pt x="64" y="419"/>
                </a:moveTo>
                <a:lnTo>
                  <a:pt x="64" y="419"/>
                </a:lnTo>
                <a:lnTo>
                  <a:pt x="67" y="408"/>
                </a:lnTo>
                <a:lnTo>
                  <a:pt x="67" y="398"/>
                </a:lnTo>
                <a:lnTo>
                  <a:pt x="67" y="385"/>
                </a:lnTo>
                <a:lnTo>
                  <a:pt x="69" y="375"/>
                </a:lnTo>
                <a:lnTo>
                  <a:pt x="69" y="375"/>
                </a:lnTo>
                <a:lnTo>
                  <a:pt x="67" y="372"/>
                </a:lnTo>
                <a:lnTo>
                  <a:pt x="67" y="372"/>
                </a:lnTo>
                <a:lnTo>
                  <a:pt x="65" y="372"/>
                </a:lnTo>
                <a:lnTo>
                  <a:pt x="65" y="372"/>
                </a:lnTo>
                <a:lnTo>
                  <a:pt x="62" y="384"/>
                </a:lnTo>
                <a:lnTo>
                  <a:pt x="61" y="396"/>
                </a:lnTo>
                <a:lnTo>
                  <a:pt x="61" y="408"/>
                </a:lnTo>
                <a:lnTo>
                  <a:pt x="62" y="414"/>
                </a:lnTo>
                <a:lnTo>
                  <a:pt x="64" y="419"/>
                </a:lnTo>
                <a:lnTo>
                  <a:pt x="64" y="419"/>
                </a:lnTo>
                <a:close/>
                <a:moveTo>
                  <a:pt x="247" y="396"/>
                </a:moveTo>
                <a:lnTo>
                  <a:pt x="247" y="396"/>
                </a:lnTo>
                <a:lnTo>
                  <a:pt x="253" y="395"/>
                </a:lnTo>
                <a:lnTo>
                  <a:pt x="253" y="395"/>
                </a:lnTo>
                <a:lnTo>
                  <a:pt x="245" y="372"/>
                </a:lnTo>
                <a:lnTo>
                  <a:pt x="245" y="372"/>
                </a:lnTo>
                <a:lnTo>
                  <a:pt x="244" y="372"/>
                </a:lnTo>
                <a:lnTo>
                  <a:pt x="244" y="372"/>
                </a:lnTo>
                <a:lnTo>
                  <a:pt x="244" y="378"/>
                </a:lnTo>
                <a:lnTo>
                  <a:pt x="244" y="384"/>
                </a:lnTo>
                <a:lnTo>
                  <a:pt x="247" y="396"/>
                </a:lnTo>
                <a:lnTo>
                  <a:pt x="247" y="396"/>
                </a:lnTo>
                <a:close/>
                <a:moveTo>
                  <a:pt x="279" y="378"/>
                </a:moveTo>
                <a:lnTo>
                  <a:pt x="279" y="378"/>
                </a:lnTo>
                <a:lnTo>
                  <a:pt x="280" y="379"/>
                </a:lnTo>
                <a:lnTo>
                  <a:pt x="282" y="384"/>
                </a:lnTo>
                <a:lnTo>
                  <a:pt x="282" y="387"/>
                </a:lnTo>
                <a:lnTo>
                  <a:pt x="284" y="388"/>
                </a:lnTo>
                <a:lnTo>
                  <a:pt x="284" y="388"/>
                </a:lnTo>
                <a:lnTo>
                  <a:pt x="288" y="381"/>
                </a:lnTo>
                <a:lnTo>
                  <a:pt x="290" y="376"/>
                </a:lnTo>
                <a:lnTo>
                  <a:pt x="290" y="372"/>
                </a:lnTo>
                <a:lnTo>
                  <a:pt x="290" y="372"/>
                </a:lnTo>
                <a:lnTo>
                  <a:pt x="285" y="372"/>
                </a:lnTo>
                <a:lnTo>
                  <a:pt x="284" y="372"/>
                </a:lnTo>
                <a:lnTo>
                  <a:pt x="280" y="375"/>
                </a:lnTo>
                <a:lnTo>
                  <a:pt x="279" y="378"/>
                </a:lnTo>
                <a:lnTo>
                  <a:pt x="279" y="378"/>
                </a:lnTo>
                <a:close/>
                <a:moveTo>
                  <a:pt x="575" y="375"/>
                </a:moveTo>
                <a:lnTo>
                  <a:pt x="575" y="375"/>
                </a:lnTo>
                <a:lnTo>
                  <a:pt x="576" y="375"/>
                </a:lnTo>
                <a:lnTo>
                  <a:pt x="578" y="373"/>
                </a:lnTo>
                <a:lnTo>
                  <a:pt x="576" y="372"/>
                </a:lnTo>
                <a:lnTo>
                  <a:pt x="575" y="372"/>
                </a:lnTo>
                <a:lnTo>
                  <a:pt x="575" y="372"/>
                </a:lnTo>
                <a:lnTo>
                  <a:pt x="575" y="375"/>
                </a:lnTo>
                <a:lnTo>
                  <a:pt x="575" y="375"/>
                </a:lnTo>
                <a:close/>
                <a:moveTo>
                  <a:pt x="226" y="375"/>
                </a:moveTo>
                <a:lnTo>
                  <a:pt x="226" y="375"/>
                </a:lnTo>
                <a:lnTo>
                  <a:pt x="226" y="381"/>
                </a:lnTo>
                <a:lnTo>
                  <a:pt x="227" y="387"/>
                </a:lnTo>
                <a:lnTo>
                  <a:pt x="227" y="387"/>
                </a:lnTo>
                <a:lnTo>
                  <a:pt x="230" y="385"/>
                </a:lnTo>
                <a:lnTo>
                  <a:pt x="232" y="382"/>
                </a:lnTo>
                <a:lnTo>
                  <a:pt x="233" y="379"/>
                </a:lnTo>
                <a:lnTo>
                  <a:pt x="236" y="376"/>
                </a:lnTo>
                <a:lnTo>
                  <a:pt x="236" y="376"/>
                </a:lnTo>
                <a:lnTo>
                  <a:pt x="235" y="373"/>
                </a:lnTo>
                <a:lnTo>
                  <a:pt x="232" y="373"/>
                </a:lnTo>
                <a:lnTo>
                  <a:pt x="226" y="375"/>
                </a:lnTo>
                <a:lnTo>
                  <a:pt x="226" y="375"/>
                </a:lnTo>
                <a:close/>
                <a:moveTo>
                  <a:pt x="316" y="373"/>
                </a:moveTo>
                <a:lnTo>
                  <a:pt x="316" y="373"/>
                </a:lnTo>
                <a:lnTo>
                  <a:pt x="317" y="375"/>
                </a:lnTo>
                <a:lnTo>
                  <a:pt x="319" y="375"/>
                </a:lnTo>
                <a:lnTo>
                  <a:pt x="322" y="375"/>
                </a:lnTo>
                <a:lnTo>
                  <a:pt x="322" y="375"/>
                </a:lnTo>
                <a:lnTo>
                  <a:pt x="322" y="373"/>
                </a:lnTo>
                <a:lnTo>
                  <a:pt x="320" y="372"/>
                </a:lnTo>
                <a:lnTo>
                  <a:pt x="316" y="373"/>
                </a:lnTo>
                <a:lnTo>
                  <a:pt x="316" y="373"/>
                </a:lnTo>
                <a:close/>
                <a:moveTo>
                  <a:pt x="332" y="378"/>
                </a:moveTo>
                <a:lnTo>
                  <a:pt x="332" y="378"/>
                </a:lnTo>
                <a:lnTo>
                  <a:pt x="332" y="375"/>
                </a:lnTo>
                <a:lnTo>
                  <a:pt x="331" y="373"/>
                </a:lnTo>
                <a:lnTo>
                  <a:pt x="331" y="373"/>
                </a:lnTo>
                <a:lnTo>
                  <a:pt x="329" y="373"/>
                </a:lnTo>
                <a:lnTo>
                  <a:pt x="328" y="372"/>
                </a:lnTo>
                <a:lnTo>
                  <a:pt x="328" y="372"/>
                </a:lnTo>
                <a:lnTo>
                  <a:pt x="328" y="376"/>
                </a:lnTo>
                <a:lnTo>
                  <a:pt x="329" y="378"/>
                </a:lnTo>
                <a:lnTo>
                  <a:pt x="332" y="378"/>
                </a:lnTo>
                <a:lnTo>
                  <a:pt x="332" y="378"/>
                </a:lnTo>
                <a:close/>
                <a:moveTo>
                  <a:pt x="352" y="373"/>
                </a:moveTo>
                <a:lnTo>
                  <a:pt x="352" y="373"/>
                </a:lnTo>
                <a:lnTo>
                  <a:pt x="354" y="378"/>
                </a:lnTo>
                <a:lnTo>
                  <a:pt x="355" y="382"/>
                </a:lnTo>
                <a:lnTo>
                  <a:pt x="355" y="382"/>
                </a:lnTo>
                <a:lnTo>
                  <a:pt x="361" y="382"/>
                </a:lnTo>
                <a:lnTo>
                  <a:pt x="366" y="382"/>
                </a:lnTo>
                <a:lnTo>
                  <a:pt x="367" y="381"/>
                </a:lnTo>
                <a:lnTo>
                  <a:pt x="367" y="381"/>
                </a:lnTo>
                <a:lnTo>
                  <a:pt x="366" y="375"/>
                </a:lnTo>
                <a:lnTo>
                  <a:pt x="363" y="373"/>
                </a:lnTo>
                <a:lnTo>
                  <a:pt x="357" y="372"/>
                </a:lnTo>
                <a:lnTo>
                  <a:pt x="352" y="373"/>
                </a:lnTo>
                <a:lnTo>
                  <a:pt x="352" y="373"/>
                </a:lnTo>
                <a:close/>
                <a:moveTo>
                  <a:pt x="372" y="375"/>
                </a:moveTo>
                <a:lnTo>
                  <a:pt x="372" y="375"/>
                </a:lnTo>
                <a:lnTo>
                  <a:pt x="372" y="372"/>
                </a:lnTo>
                <a:lnTo>
                  <a:pt x="372" y="372"/>
                </a:lnTo>
                <a:lnTo>
                  <a:pt x="370" y="372"/>
                </a:lnTo>
                <a:lnTo>
                  <a:pt x="369" y="372"/>
                </a:lnTo>
                <a:lnTo>
                  <a:pt x="369" y="373"/>
                </a:lnTo>
                <a:lnTo>
                  <a:pt x="369" y="373"/>
                </a:lnTo>
                <a:lnTo>
                  <a:pt x="370" y="375"/>
                </a:lnTo>
                <a:lnTo>
                  <a:pt x="372" y="375"/>
                </a:lnTo>
                <a:lnTo>
                  <a:pt x="372" y="375"/>
                </a:lnTo>
                <a:close/>
                <a:moveTo>
                  <a:pt x="389" y="373"/>
                </a:moveTo>
                <a:lnTo>
                  <a:pt x="389" y="373"/>
                </a:lnTo>
                <a:lnTo>
                  <a:pt x="392" y="382"/>
                </a:lnTo>
                <a:lnTo>
                  <a:pt x="392" y="382"/>
                </a:lnTo>
                <a:lnTo>
                  <a:pt x="393" y="382"/>
                </a:lnTo>
                <a:lnTo>
                  <a:pt x="395" y="382"/>
                </a:lnTo>
                <a:lnTo>
                  <a:pt x="395" y="382"/>
                </a:lnTo>
                <a:lnTo>
                  <a:pt x="393" y="372"/>
                </a:lnTo>
                <a:lnTo>
                  <a:pt x="393" y="372"/>
                </a:lnTo>
                <a:lnTo>
                  <a:pt x="390" y="372"/>
                </a:lnTo>
                <a:lnTo>
                  <a:pt x="389" y="373"/>
                </a:lnTo>
                <a:lnTo>
                  <a:pt x="389" y="373"/>
                </a:lnTo>
                <a:close/>
                <a:moveTo>
                  <a:pt x="628" y="375"/>
                </a:moveTo>
                <a:lnTo>
                  <a:pt x="628" y="375"/>
                </a:lnTo>
                <a:lnTo>
                  <a:pt x="630" y="375"/>
                </a:lnTo>
                <a:lnTo>
                  <a:pt x="630" y="376"/>
                </a:lnTo>
                <a:lnTo>
                  <a:pt x="630" y="378"/>
                </a:lnTo>
                <a:lnTo>
                  <a:pt x="631" y="378"/>
                </a:lnTo>
                <a:lnTo>
                  <a:pt x="631" y="378"/>
                </a:lnTo>
                <a:lnTo>
                  <a:pt x="631" y="375"/>
                </a:lnTo>
                <a:lnTo>
                  <a:pt x="633" y="373"/>
                </a:lnTo>
                <a:lnTo>
                  <a:pt x="631" y="372"/>
                </a:lnTo>
                <a:lnTo>
                  <a:pt x="631" y="372"/>
                </a:lnTo>
                <a:lnTo>
                  <a:pt x="631" y="373"/>
                </a:lnTo>
                <a:lnTo>
                  <a:pt x="630" y="373"/>
                </a:lnTo>
                <a:lnTo>
                  <a:pt x="628" y="373"/>
                </a:lnTo>
                <a:lnTo>
                  <a:pt x="628" y="375"/>
                </a:lnTo>
                <a:lnTo>
                  <a:pt x="628" y="375"/>
                </a:lnTo>
                <a:close/>
                <a:moveTo>
                  <a:pt x="343" y="381"/>
                </a:moveTo>
                <a:lnTo>
                  <a:pt x="343" y="381"/>
                </a:lnTo>
                <a:lnTo>
                  <a:pt x="343" y="378"/>
                </a:lnTo>
                <a:lnTo>
                  <a:pt x="343" y="376"/>
                </a:lnTo>
                <a:lnTo>
                  <a:pt x="340" y="373"/>
                </a:lnTo>
                <a:lnTo>
                  <a:pt x="340" y="373"/>
                </a:lnTo>
                <a:lnTo>
                  <a:pt x="341" y="378"/>
                </a:lnTo>
                <a:lnTo>
                  <a:pt x="341" y="379"/>
                </a:lnTo>
                <a:lnTo>
                  <a:pt x="343" y="381"/>
                </a:lnTo>
                <a:lnTo>
                  <a:pt x="343" y="381"/>
                </a:lnTo>
                <a:close/>
                <a:moveTo>
                  <a:pt x="430" y="379"/>
                </a:moveTo>
                <a:lnTo>
                  <a:pt x="430" y="379"/>
                </a:lnTo>
                <a:lnTo>
                  <a:pt x="433" y="378"/>
                </a:lnTo>
                <a:lnTo>
                  <a:pt x="434" y="378"/>
                </a:lnTo>
                <a:lnTo>
                  <a:pt x="436" y="376"/>
                </a:lnTo>
                <a:lnTo>
                  <a:pt x="436" y="376"/>
                </a:lnTo>
                <a:lnTo>
                  <a:pt x="433" y="375"/>
                </a:lnTo>
                <a:lnTo>
                  <a:pt x="430" y="373"/>
                </a:lnTo>
                <a:lnTo>
                  <a:pt x="430" y="373"/>
                </a:lnTo>
                <a:lnTo>
                  <a:pt x="428" y="376"/>
                </a:lnTo>
                <a:lnTo>
                  <a:pt x="430" y="379"/>
                </a:lnTo>
                <a:lnTo>
                  <a:pt x="430" y="379"/>
                </a:lnTo>
                <a:close/>
                <a:moveTo>
                  <a:pt x="558" y="378"/>
                </a:moveTo>
                <a:lnTo>
                  <a:pt x="558" y="378"/>
                </a:lnTo>
                <a:lnTo>
                  <a:pt x="558" y="376"/>
                </a:lnTo>
                <a:lnTo>
                  <a:pt x="558" y="376"/>
                </a:lnTo>
                <a:lnTo>
                  <a:pt x="559" y="376"/>
                </a:lnTo>
                <a:lnTo>
                  <a:pt x="559" y="375"/>
                </a:lnTo>
                <a:lnTo>
                  <a:pt x="559" y="375"/>
                </a:lnTo>
                <a:lnTo>
                  <a:pt x="558" y="373"/>
                </a:lnTo>
                <a:lnTo>
                  <a:pt x="556" y="373"/>
                </a:lnTo>
                <a:lnTo>
                  <a:pt x="556" y="373"/>
                </a:lnTo>
                <a:lnTo>
                  <a:pt x="556" y="376"/>
                </a:lnTo>
                <a:lnTo>
                  <a:pt x="558" y="378"/>
                </a:lnTo>
                <a:lnTo>
                  <a:pt x="558" y="378"/>
                </a:lnTo>
                <a:close/>
                <a:moveTo>
                  <a:pt x="299" y="387"/>
                </a:moveTo>
                <a:lnTo>
                  <a:pt x="299" y="387"/>
                </a:lnTo>
                <a:lnTo>
                  <a:pt x="300" y="379"/>
                </a:lnTo>
                <a:lnTo>
                  <a:pt x="299" y="376"/>
                </a:lnTo>
                <a:lnTo>
                  <a:pt x="297" y="375"/>
                </a:lnTo>
                <a:lnTo>
                  <a:pt x="297" y="375"/>
                </a:lnTo>
                <a:lnTo>
                  <a:pt x="297" y="378"/>
                </a:lnTo>
                <a:lnTo>
                  <a:pt x="297" y="381"/>
                </a:lnTo>
                <a:lnTo>
                  <a:pt x="299" y="387"/>
                </a:lnTo>
                <a:lnTo>
                  <a:pt x="299" y="387"/>
                </a:lnTo>
                <a:close/>
                <a:moveTo>
                  <a:pt x="642" y="401"/>
                </a:moveTo>
                <a:lnTo>
                  <a:pt x="642" y="401"/>
                </a:lnTo>
                <a:lnTo>
                  <a:pt x="643" y="387"/>
                </a:lnTo>
                <a:lnTo>
                  <a:pt x="645" y="379"/>
                </a:lnTo>
                <a:lnTo>
                  <a:pt x="642" y="375"/>
                </a:lnTo>
                <a:lnTo>
                  <a:pt x="642" y="375"/>
                </a:lnTo>
                <a:lnTo>
                  <a:pt x="640" y="381"/>
                </a:lnTo>
                <a:lnTo>
                  <a:pt x="639" y="387"/>
                </a:lnTo>
                <a:lnTo>
                  <a:pt x="639" y="395"/>
                </a:lnTo>
                <a:lnTo>
                  <a:pt x="642" y="401"/>
                </a:lnTo>
                <a:lnTo>
                  <a:pt x="642" y="401"/>
                </a:lnTo>
                <a:close/>
                <a:moveTo>
                  <a:pt x="378" y="382"/>
                </a:moveTo>
                <a:lnTo>
                  <a:pt x="378" y="382"/>
                </a:lnTo>
                <a:lnTo>
                  <a:pt x="381" y="382"/>
                </a:lnTo>
                <a:lnTo>
                  <a:pt x="381" y="382"/>
                </a:lnTo>
                <a:lnTo>
                  <a:pt x="380" y="378"/>
                </a:lnTo>
                <a:lnTo>
                  <a:pt x="377" y="375"/>
                </a:lnTo>
                <a:lnTo>
                  <a:pt x="377" y="375"/>
                </a:lnTo>
                <a:lnTo>
                  <a:pt x="377" y="376"/>
                </a:lnTo>
                <a:lnTo>
                  <a:pt x="377" y="378"/>
                </a:lnTo>
                <a:lnTo>
                  <a:pt x="378" y="379"/>
                </a:lnTo>
                <a:lnTo>
                  <a:pt x="378" y="382"/>
                </a:lnTo>
                <a:lnTo>
                  <a:pt x="378" y="382"/>
                </a:lnTo>
                <a:close/>
                <a:moveTo>
                  <a:pt x="590" y="376"/>
                </a:moveTo>
                <a:lnTo>
                  <a:pt x="590" y="376"/>
                </a:lnTo>
                <a:lnTo>
                  <a:pt x="592" y="379"/>
                </a:lnTo>
                <a:lnTo>
                  <a:pt x="592" y="379"/>
                </a:lnTo>
                <a:lnTo>
                  <a:pt x="593" y="379"/>
                </a:lnTo>
                <a:lnTo>
                  <a:pt x="595" y="378"/>
                </a:lnTo>
                <a:lnTo>
                  <a:pt x="595" y="376"/>
                </a:lnTo>
                <a:lnTo>
                  <a:pt x="592" y="375"/>
                </a:lnTo>
                <a:lnTo>
                  <a:pt x="592" y="375"/>
                </a:lnTo>
                <a:lnTo>
                  <a:pt x="592" y="376"/>
                </a:lnTo>
                <a:lnTo>
                  <a:pt x="590" y="376"/>
                </a:lnTo>
                <a:lnTo>
                  <a:pt x="590" y="376"/>
                </a:lnTo>
                <a:close/>
                <a:moveTo>
                  <a:pt x="691" y="384"/>
                </a:moveTo>
                <a:lnTo>
                  <a:pt x="691" y="384"/>
                </a:lnTo>
                <a:lnTo>
                  <a:pt x="694" y="382"/>
                </a:lnTo>
                <a:lnTo>
                  <a:pt x="697" y="382"/>
                </a:lnTo>
                <a:lnTo>
                  <a:pt x="697" y="382"/>
                </a:lnTo>
                <a:lnTo>
                  <a:pt x="694" y="378"/>
                </a:lnTo>
                <a:lnTo>
                  <a:pt x="692" y="375"/>
                </a:lnTo>
                <a:lnTo>
                  <a:pt x="689" y="376"/>
                </a:lnTo>
                <a:lnTo>
                  <a:pt x="689" y="376"/>
                </a:lnTo>
                <a:lnTo>
                  <a:pt x="692" y="376"/>
                </a:lnTo>
                <a:lnTo>
                  <a:pt x="692" y="378"/>
                </a:lnTo>
                <a:lnTo>
                  <a:pt x="691" y="379"/>
                </a:lnTo>
                <a:lnTo>
                  <a:pt x="691" y="384"/>
                </a:lnTo>
                <a:lnTo>
                  <a:pt x="691" y="384"/>
                </a:lnTo>
                <a:close/>
                <a:moveTo>
                  <a:pt x="540" y="379"/>
                </a:moveTo>
                <a:lnTo>
                  <a:pt x="540" y="379"/>
                </a:lnTo>
                <a:lnTo>
                  <a:pt x="535" y="378"/>
                </a:lnTo>
                <a:lnTo>
                  <a:pt x="534" y="378"/>
                </a:lnTo>
                <a:lnTo>
                  <a:pt x="532" y="378"/>
                </a:lnTo>
                <a:lnTo>
                  <a:pt x="532" y="378"/>
                </a:lnTo>
                <a:lnTo>
                  <a:pt x="532" y="379"/>
                </a:lnTo>
                <a:lnTo>
                  <a:pt x="535" y="381"/>
                </a:lnTo>
                <a:lnTo>
                  <a:pt x="538" y="382"/>
                </a:lnTo>
                <a:lnTo>
                  <a:pt x="540" y="379"/>
                </a:lnTo>
                <a:lnTo>
                  <a:pt x="540" y="379"/>
                </a:lnTo>
                <a:close/>
                <a:moveTo>
                  <a:pt x="599" y="393"/>
                </a:moveTo>
                <a:lnTo>
                  <a:pt x="599" y="393"/>
                </a:lnTo>
                <a:lnTo>
                  <a:pt x="601" y="390"/>
                </a:lnTo>
                <a:lnTo>
                  <a:pt x="601" y="384"/>
                </a:lnTo>
                <a:lnTo>
                  <a:pt x="601" y="378"/>
                </a:lnTo>
                <a:lnTo>
                  <a:pt x="601" y="378"/>
                </a:lnTo>
                <a:lnTo>
                  <a:pt x="599" y="384"/>
                </a:lnTo>
                <a:lnTo>
                  <a:pt x="599" y="393"/>
                </a:lnTo>
                <a:lnTo>
                  <a:pt x="599" y="393"/>
                </a:lnTo>
                <a:close/>
                <a:moveTo>
                  <a:pt x="625" y="404"/>
                </a:moveTo>
                <a:lnTo>
                  <a:pt x="625" y="404"/>
                </a:lnTo>
                <a:lnTo>
                  <a:pt x="628" y="398"/>
                </a:lnTo>
                <a:lnTo>
                  <a:pt x="630" y="390"/>
                </a:lnTo>
                <a:lnTo>
                  <a:pt x="628" y="384"/>
                </a:lnTo>
                <a:lnTo>
                  <a:pt x="625" y="378"/>
                </a:lnTo>
                <a:lnTo>
                  <a:pt x="625" y="378"/>
                </a:lnTo>
                <a:lnTo>
                  <a:pt x="624" y="390"/>
                </a:lnTo>
                <a:lnTo>
                  <a:pt x="625" y="404"/>
                </a:lnTo>
                <a:lnTo>
                  <a:pt x="625" y="404"/>
                </a:lnTo>
                <a:close/>
                <a:moveTo>
                  <a:pt x="209" y="379"/>
                </a:moveTo>
                <a:lnTo>
                  <a:pt x="209" y="379"/>
                </a:lnTo>
                <a:lnTo>
                  <a:pt x="209" y="393"/>
                </a:lnTo>
                <a:lnTo>
                  <a:pt x="210" y="405"/>
                </a:lnTo>
                <a:lnTo>
                  <a:pt x="210" y="405"/>
                </a:lnTo>
                <a:lnTo>
                  <a:pt x="213" y="405"/>
                </a:lnTo>
                <a:lnTo>
                  <a:pt x="216" y="404"/>
                </a:lnTo>
                <a:lnTo>
                  <a:pt x="216" y="402"/>
                </a:lnTo>
                <a:lnTo>
                  <a:pt x="216" y="399"/>
                </a:lnTo>
                <a:lnTo>
                  <a:pt x="216" y="393"/>
                </a:lnTo>
                <a:lnTo>
                  <a:pt x="216" y="390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5" y="388"/>
                </a:lnTo>
                <a:lnTo>
                  <a:pt x="215" y="388"/>
                </a:lnTo>
                <a:lnTo>
                  <a:pt x="215" y="388"/>
                </a:lnTo>
                <a:lnTo>
                  <a:pt x="213" y="382"/>
                </a:lnTo>
                <a:lnTo>
                  <a:pt x="212" y="378"/>
                </a:lnTo>
                <a:lnTo>
                  <a:pt x="212" y="378"/>
                </a:lnTo>
                <a:lnTo>
                  <a:pt x="210" y="379"/>
                </a:lnTo>
                <a:lnTo>
                  <a:pt x="209" y="379"/>
                </a:lnTo>
                <a:lnTo>
                  <a:pt x="209" y="379"/>
                </a:lnTo>
                <a:close/>
                <a:moveTo>
                  <a:pt x="75" y="385"/>
                </a:moveTo>
                <a:lnTo>
                  <a:pt x="75" y="385"/>
                </a:lnTo>
                <a:lnTo>
                  <a:pt x="76" y="384"/>
                </a:lnTo>
                <a:lnTo>
                  <a:pt x="76" y="382"/>
                </a:lnTo>
                <a:lnTo>
                  <a:pt x="75" y="379"/>
                </a:lnTo>
                <a:lnTo>
                  <a:pt x="75" y="379"/>
                </a:lnTo>
                <a:lnTo>
                  <a:pt x="73" y="382"/>
                </a:lnTo>
                <a:lnTo>
                  <a:pt x="75" y="385"/>
                </a:lnTo>
                <a:lnTo>
                  <a:pt x="75" y="385"/>
                </a:lnTo>
                <a:close/>
                <a:moveTo>
                  <a:pt x="322" y="385"/>
                </a:moveTo>
                <a:lnTo>
                  <a:pt x="322" y="385"/>
                </a:lnTo>
                <a:lnTo>
                  <a:pt x="323" y="384"/>
                </a:lnTo>
                <a:lnTo>
                  <a:pt x="323" y="381"/>
                </a:lnTo>
                <a:lnTo>
                  <a:pt x="323" y="381"/>
                </a:lnTo>
                <a:lnTo>
                  <a:pt x="322" y="379"/>
                </a:lnTo>
                <a:lnTo>
                  <a:pt x="319" y="379"/>
                </a:lnTo>
                <a:lnTo>
                  <a:pt x="319" y="379"/>
                </a:lnTo>
                <a:lnTo>
                  <a:pt x="320" y="384"/>
                </a:lnTo>
                <a:lnTo>
                  <a:pt x="322" y="385"/>
                </a:lnTo>
                <a:lnTo>
                  <a:pt x="322" y="385"/>
                </a:lnTo>
                <a:close/>
                <a:moveTo>
                  <a:pt x="442" y="381"/>
                </a:moveTo>
                <a:lnTo>
                  <a:pt x="442" y="381"/>
                </a:lnTo>
                <a:lnTo>
                  <a:pt x="442" y="384"/>
                </a:lnTo>
                <a:lnTo>
                  <a:pt x="442" y="384"/>
                </a:lnTo>
                <a:lnTo>
                  <a:pt x="451" y="384"/>
                </a:lnTo>
                <a:lnTo>
                  <a:pt x="451" y="384"/>
                </a:lnTo>
                <a:lnTo>
                  <a:pt x="450" y="382"/>
                </a:lnTo>
                <a:lnTo>
                  <a:pt x="448" y="381"/>
                </a:lnTo>
                <a:lnTo>
                  <a:pt x="442" y="381"/>
                </a:lnTo>
                <a:lnTo>
                  <a:pt x="442" y="381"/>
                </a:lnTo>
                <a:close/>
                <a:moveTo>
                  <a:pt x="476" y="385"/>
                </a:moveTo>
                <a:lnTo>
                  <a:pt x="476" y="385"/>
                </a:lnTo>
                <a:lnTo>
                  <a:pt x="479" y="387"/>
                </a:lnTo>
                <a:lnTo>
                  <a:pt x="485" y="387"/>
                </a:lnTo>
                <a:lnTo>
                  <a:pt x="485" y="387"/>
                </a:lnTo>
                <a:lnTo>
                  <a:pt x="485" y="382"/>
                </a:lnTo>
                <a:lnTo>
                  <a:pt x="483" y="379"/>
                </a:lnTo>
                <a:lnTo>
                  <a:pt x="483" y="379"/>
                </a:lnTo>
                <a:lnTo>
                  <a:pt x="480" y="379"/>
                </a:lnTo>
                <a:lnTo>
                  <a:pt x="477" y="381"/>
                </a:lnTo>
                <a:lnTo>
                  <a:pt x="476" y="382"/>
                </a:lnTo>
                <a:lnTo>
                  <a:pt x="476" y="385"/>
                </a:lnTo>
                <a:lnTo>
                  <a:pt x="476" y="385"/>
                </a:lnTo>
                <a:close/>
                <a:moveTo>
                  <a:pt x="267" y="393"/>
                </a:moveTo>
                <a:lnTo>
                  <a:pt x="267" y="393"/>
                </a:lnTo>
                <a:lnTo>
                  <a:pt x="279" y="390"/>
                </a:lnTo>
                <a:lnTo>
                  <a:pt x="279" y="390"/>
                </a:lnTo>
                <a:lnTo>
                  <a:pt x="277" y="388"/>
                </a:lnTo>
                <a:lnTo>
                  <a:pt x="277" y="385"/>
                </a:lnTo>
                <a:lnTo>
                  <a:pt x="277" y="382"/>
                </a:lnTo>
                <a:lnTo>
                  <a:pt x="276" y="381"/>
                </a:lnTo>
                <a:lnTo>
                  <a:pt x="276" y="381"/>
                </a:lnTo>
                <a:lnTo>
                  <a:pt x="271" y="387"/>
                </a:lnTo>
                <a:lnTo>
                  <a:pt x="270" y="388"/>
                </a:lnTo>
                <a:lnTo>
                  <a:pt x="267" y="393"/>
                </a:lnTo>
                <a:lnTo>
                  <a:pt x="267" y="393"/>
                </a:lnTo>
                <a:close/>
                <a:moveTo>
                  <a:pt x="309" y="385"/>
                </a:moveTo>
                <a:lnTo>
                  <a:pt x="309" y="385"/>
                </a:lnTo>
                <a:lnTo>
                  <a:pt x="311" y="385"/>
                </a:lnTo>
                <a:lnTo>
                  <a:pt x="311" y="384"/>
                </a:lnTo>
                <a:lnTo>
                  <a:pt x="309" y="381"/>
                </a:lnTo>
                <a:lnTo>
                  <a:pt x="309" y="381"/>
                </a:lnTo>
                <a:lnTo>
                  <a:pt x="308" y="382"/>
                </a:lnTo>
                <a:lnTo>
                  <a:pt x="309" y="385"/>
                </a:lnTo>
                <a:lnTo>
                  <a:pt x="309" y="385"/>
                </a:lnTo>
                <a:close/>
                <a:moveTo>
                  <a:pt x="331" y="384"/>
                </a:moveTo>
                <a:lnTo>
                  <a:pt x="331" y="384"/>
                </a:lnTo>
                <a:lnTo>
                  <a:pt x="332" y="384"/>
                </a:lnTo>
                <a:lnTo>
                  <a:pt x="332" y="382"/>
                </a:lnTo>
                <a:lnTo>
                  <a:pt x="331" y="381"/>
                </a:lnTo>
                <a:lnTo>
                  <a:pt x="329" y="382"/>
                </a:lnTo>
                <a:lnTo>
                  <a:pt x="329" y="382"/>
                </a:lnTo>
                <a:lnTo>
                  <a:pt x="331" y="382"/>
                </a:lnTo>
                <a:lnTo>
                  <a:pt x="331" y="384"/>
                </a:lnTo>
                <a:lnTo>
                  <a:pt x="331" y="384"/>
                </a:lnTo>
                <a:close/>
                <a:moveTo>
                  <a:pt x="431" y="382"/>
                </a:moveTo>
                <a:lnTo>
                  <a:pt x="431" y="382"/>
                </a:lnTo>
                <a:lnTo>
                  <a:pt x="433" y="384"/>
                </a:lnTo>
                <a:lnTo>
                  <a:pt x="438" y="384"/>
                </a:lnTo>
                <a:lnTo>
                  <a:pt x="438" y="384"/>
                </a:lnTo>
                <a:lnTo>
                  <a:pt x="436" y="381"/>
                </a:lnTo>
                <a:lnTo>
                  <a:pt x="434" y="381"/>
                </a:lnTo>
                <a:lnTo>
                  <a:pt x="431" y="382"/>
                </a:lnTo>
                <a:lnTo>
                  <a:pt x="431" y="382"/>
                </a:lnTo>
                <a:close/>
                <a:moveTo>
                  <a:pt x="201" y="382"/>
                </a:moveTo>
                <a:lnTo>
                  <a:pt x="201" y="382"/>
                </a:lnTo>
                <a:lnTo>
                  <a:pt x="195" y="385"/>
                </a:lnTo>
                <a:lnTo>
                  <a:pt x="195" y="385"/>
                </a:lnTo>
                <a:lnTo>
                  <a:pt x="197" y="399"/>
                </a:lnTo>
                <a:lnTo>
                  <a:pt x="198" y="402"/>
                </a:lnTo>
                <a:lnTo>
                  <a:pt x="200" y="404"/>
                </a:lnTo>
                <a:lnTo>
                  <a:pt x="203" y="405"/>
                </a:lnTo>
                <a:lnTo>
                  <a:pt x="206" y="405"/>
                </a:lnTo>
                <a:lnTo>
                  <a:pt x="206" y="405"/>
                </a:lnTo>
                <a:lnTo>
                  <a:pt x="204" y="399"/>
                </a:lnTo>
                <a:lnTo>
                  <a:pt x="204" y="391"/>
                </a:lnTo>
                <a:lnTo>
                  <a:pt x="204" y="387"/>
                </a:lnTo>
                <a:lnTo>
                  <a:pt x="203" y="384"/>
                </a:lnTo>
                <a:lnTo>
                  <a:pt x="201" y="382"/>
                </a:lnTo>
                <a:lnTo>
                  <a:pt x="201" y="382"/>
                </a:lnTo>
                <a:close/>
                <a:moveTo>
                  <a:pt x="288" y="388"/>
                </a:moveTo>
                <a:lnTo>
                  <a:pt x="288" y="388"/>
                </a:lnTo>
                <a:lnTo>
                  <a:pt x="294" y="388"/>
                </a:lnTo>
                <a:lnTo>
                  <a:pt x="294" y="388"/>
                </a:lnTo>
                <a:lnTo>
                  <a:pt x="294" y="384"/>
                </a:lnTo>
                <a:lnTo>
                  <a:pt x="293" y="384"/>
                </a:lnTo>
                <a:lnTo>
                  <a:pt x="291" y="382"/>
                </a:lnTo>
                <a:lnTo>
                  <a:pt x="291" y="382"/>
                </a:lnTo>
                <a:lnTo>
                  <a:pt x="290" y="385"/>
                </a:lnTo>
                <a:lnTo>
                  <a:pt x="288" y="388"/>
                </a:lnTo>
                <a:lnTo>
                  <a:pt x="288" y="388"/>
                </a:lnTo>
                <a:close/>
                <a:moveTo>
                  <a:pt x="620" y="387"/>
                </a:moveTo>
                <a:lnTo>
                  <a:pt x="620" y="387"/>
                </a:lnTo>
                <a:lnTo>
                  <a:pt x="620" y="384"/>
                </a:lnTo>
                <a:lnTo>
                  <a:pt x="620" y="382"/>
                </a:lnTo>
                <a:lnTo>
                  <a:pt x="620" y="382"/>
                </a:lnTo>
                <a:lnTo>
                  <a:pt x="620" y="382"/>
                </a:lnTo>
                <a:lnTo>
                  <a:pt x="619" y="385"/>
                </a:lnTo>
                <a:lnTo>
                  <a:pt x="620" y="387"/>
                </a:lnTo>
                <a:lnTo>
                  <a:pt x="620" y="387"/>
                </a:lnTo>
                <a:close/>
                <a:moveTo>
                  <a:pt x="796" y="384"/>
                </a:moveTo>
                <a:lnTo>
                  <a:pt x="796" y="384"/>
                </a:lnTo>
                <a:lnTo>
                  <a:pt x="797" y="413"/>
                </a:lnTo>
                <a:lnTo>
                  <a:pt x="799" y="443"/>
                </a:lnTo>
                <a:lnTo>
                  <a:pt x="799" y="443"/>
                </a:lnTo>
                <a:lnTo>
                  <a:pt x="799" y="445"/>
                </a:lnTo>
                <a:lnTo>
                  <a:pt x="800" y="445"/>
                </a:lnTo>
                <a:lnTo>
                  <a:pt x="800" y="446"/>
                </a:lnTo>
                <a:lnTo>
                  <a:pt x="803" y="446"/>
                </a:lnTo>
                <a:lnTo>
                  <a:pt x="803" y="446"/>
                </a:lnTo>
                <a:lnTo>
                  <a:pt x="803" y="430"/>
                </a:lnTo>
                <a:lnTo>
                  <a:pt x="803" y="414"/>
                </a:lnTo>
                <a:lnTo>
                  <a:pt x="799" y="382"/>
                </a:lnTo>
                <a:lnTo>
                  <a:pt x="799" y="382"/>
                </a:lnTo>
                <a:lnTo>
                  <a:pt x="797" y="382"/>
                </a:lnTo>
                <a:lnTo>
                  <a:pt x="797" y="382"/>
                </a:lnTo>
                <a:lnTo>
                  <a:pt x="796" y="384"/>
                </a:lnTo>
                <a:lnTo>
                  <a:pt x="796" y="384"/>
                </a:lnTo>
                <a:close/>
                <a:moveTo>
                  <a:pt x="233" y="401"/>
                </a:moveTo>
                <a:lnTo>
                  <a:pt x="233" y="401"/>
                </a:lnTo>
                <a:lnTo>
                  <a:pt x="235" y="396"/>
                </a:lnTo>
                <a:lnTo>
                  <a:pt x="236" y="391"/>
                </a:lnTo>
                <a:lnTo>
                  <a:pt x="236" y="384"/>
                </a:lnTo>
                <a:lnTo>
                  <a:pt x="236" y="384"/>
                </a:lnTo>
                <a:lnTo>
                  <a:pt x="235" y="388"/>
                </a:lnTo>
                <a:lnTo>
                  <a:pt x="230" y="393"/>
                </a:lnTo>
                <a:lnTo>
                  <a:pt x="230" y="395"/>
                </a:lnTo>
                <a:lnTo>
                  <a:pt x="229" y="398"/>
                </a:lnTo>
                <a:lnTo>
                  <a:pt x="230" y="399"/>
                </a:lnTo>
                <a:lnTo>
                  <a:pt x="233" y="401"/>
                </a:lnTo>
                <a:lnTo>
                  <a:pt x="233" y="401"/>
                </a:lnTo>
                <a:close/>
                <a:moveTo>
                  <a:pt x="491" y="387"/>
                </a:moveTo>
                <a:lnTo>
                  <a:pt x="491" y="387"/>
                </a:lnTo>
                <a:lnTo>
                  <a:pt x="495" y="387"/>
                </a:lnTo>
                <a:lnTo>
                  <a:pt x="497" y="385"/>
                </a:lnTo>
                <a:lnTo>
                  <a:pt x="497" y="385"/>
                </a:lnTo>
                <a:lnTo>
                  <a:pt x="491" y="384"/>
                </a:lnTo>
                <a:lnTo>
                  <a:pt x="491" y="384"/>
                </a:lnTo>
                <a:lnTo>
                  <a:pt x="491" y="387"/>
                </a:lnTo>
                <a:lnTo>
                  <a:pt x="491" y="387"/>
                </a:lnTo>
                <a:close/>
                <a:moveTo>
                  <a:pt x="559" y="393"/>
                </a:moveTo>
                <a:lnTo>
                  <a:pt x="559" y="393"/>
                </a:lnTo>
                <a:lnTo>
                  <a:pt x="564" y="395"/>
                </a:lnTo>
                <a:lnTo>
                  <a:pt x="570" y="395"/>
                </a:lnTo>
                <a:lnTo>
                  <a:pt x="570" y="395"/>
                </a:lnTo>
                <a:lnTo>
                  <a:pt x="570" y="387"/>
                </a:lnTo>
                <a:lnTo>
                  <a:pt x="570" y="387"/>
                </a:lnTo>
                <a:lnTo>
                  <a:pt x="564" y="385"/>
                </a:lnTo>
                <a:lnTo>
                  <a:pt x="559" y="384"/>
                </a:lnTo>
                <a:lnTo>
                  <a:pt x="559" y="384"/>
                </a:lnTo>
                <a:lnTo>
                  <a:pt x="558" y="385"/>
                </a:lnTo>
                <a:lnTo>
                  <a:pt x="559" y="388"/>
                </a:lnTo>
                <a:lnTo>
                  <a:pt x="559" y="393"/>
                </a:lnTo>
                <a:lnTo>
                  <a:pt x="559" y="393"/>
                </a:lnTo>
                <a:close/>
                <a:moveTo>
                  <a:pt x="544" y="385"/>
                </a:moveTo>
                <a:lnTo>
                  <a:pt x="544" y="385"/>
                </a:lnTo>
                <a:lnTo>
                  <a:pt x="544" y="388"/>
                </a:lnTo>
                <a:lnTo>
                  <a:pt x="544" y="390"/>
                </a:lnTo>
                <a:lnTo>
                  <a:pt x="546" y="390"/>
                </a:lnTo>
                <a:lnTo>
                  <a:pt x="546" y="390"/>
                </a:lnTo>
                <a:lnTo>
                  <a:pt x="547" y="388"/>
                </a:lnTo>
                <a:lnTo>
                  <a:pt x="549" y="387"/>
                </a:lnTo>
                <a:lnTo>
                  <a:pt x="549" y="385"/>
                </a:lnTo>
                <a:lnTo>
                  <a:pt x="549" y="385"/>
                </a:lnTo>
                <a:lnTo>
                  <a:pt x="546" y="385"/>
                </a:lnTo>
                <a:lnTo>
                  <a:pt x="544" y="385"/>
                </a:lnTo>
                <a:lnTo>
                  <a:pt x="544" y="385"/>
                </a:lnTo>
                <a:close/>
                <a:moveTo>
                  <a:pt x="364" y="401"/>
                </a:moveTo>
                <a:lnTo>
                  <a:pt x="364" y="401"/>
                </a:lnTo>
                <a:lnTo>
                  <a:pt x="370" y="401"/>
                </a:lnTo>
                <a:lnTo>
                  <a:pt x="375" y="401"/>
                </a:lnTo>
                <a:lnTo>
                  <a:pt x="375" y="401"/>
                </a:lnTo>
                <a:lnTo>
                  <a:pt x="375" y="393"/>
                </a:lnTo>
                <a:lnTo>
                  <a:pt x="373" y="388"/>
                </a:lnTo>
                <a:lnTo>
                  <a:pt x="372" y="387"/>
                </a:lnTo>
                <a:lnTo>
                  <a:pt x="372" y="387"/>
                </a:lnTo>
                <a:lnTo>
                  <a:pt x="367" y="393"/>
                </a:lnTo>
                <a:lnTo>
                  <a:pt x="364" y="401"/>
                </a:lnTo>
                <a:lnTo>
                  <a:pt x="364" y="401"/>
                </a:lnTo>
                <a:close/>
                <a:moveTo>
                  <a:pt x="387" y="398"/>
                </a:moveTo>
                <a:lnTo>
                  <a:pt x="387" y="398"/>
                </a:lnTo>
                <a:lnTo>
                  <a:pt x="386" y="393"/>
                </a:lnTo>
                <a:lnTo>
                  <a:pt x="384" y="388"/>
                </a:lnTo>
                <a:lnTo>
                  <a:pt x="384" y="388"/>
                </a:lnTo>
                <a:lnTo>
                  <a:pt x="383" y="387"/>
                </a:lnTo>
                <a:lnTo>
                  <a:pt x="381" y="387"/>
                </a:lnTo>
                <a:lnTo>
                  <a:pt x="380" y="387"/>
                </a:lnTo>
                <a:lnTo>
                  <a:pt x="380" y="387"/>
                </a:lnTo>
                <a:lnTo>
                  <a:pt x="381" y="390"/>
                </a:lnTo>
                <a:lnTo>
                  <a:pt x="384" y="393"/>
                </a:lnTo>
                <a:lnTo>
                  <a:pt x="386" y="396"/>
                </a:lnTo>
                <a:lnTo>
                  <a:pt x="387" y="398"/>
                </a:lnTo>
                <a:lnTo>
                  <a:pt x="387" y="398"/>
                </a:lnTo>
                <a:close/>
                <a:moveTo>
                  <a:pt x="396" y="391"/>
                </a:moveTo>
                <a:lnTo>
                  <a:pt x="396" y="391"/>
                </a:lnTo>
                <a:lnTo>
                  <a:pt x="396" y="388"/>
                </a:lnTo>
                <a:lnTo>
                  <a:pt x="398" y="388"/>
                </a:lnTo>
                <a:lnTo>
                  <a:pt x="398" y="387"/>
                </a:lnTo>
                <a:lnTo>
                  <a:pt x="398" y="387"/>
                </a:lnTo>
                <a:lnTo>
                  <a:pt x="393" y="387"/>
                </a:lnTo>
                <a:lnTo>
                  <a:pt x="393" y="387"/>
                </a:lnTo>
                <a:lnTo>
                  <a:pt x="395" y="390"/>
                </a:lnTo>
                <a:lnTo>
                  <a:pt x="396" y="391"/>
                </a:lnTo>
                <a:lnTo>
                  <a:pt x="396" y="391"/>
                </a:lnTo>
                <a:close/>
                <a:moveTo>
                  <a:pt x="410" y="396"/>
                </a:moveTo>
                <a:lnTo>
                  <a:pt x="410" y="396"/>
                </a:lnTo>
                <a:lnTo>
                  <a:pt x="410" y="390"/>
                </a:lnTo>
                <a:lnTo>
                  <a:pt x="409" y="388"/>
                </a:lnTo>
                <a:lnTo>
                  <a:pt x="406" y="387"/>
                </a:lnTo>
                <a:lnTo>
                  <a:pt x="406" y="387"/>
                </a:lnTo>
                <a:lnTo>
                  <a:pt x="407" y="391"/>
                </a:lnTo>
                <a:lnTo>
                  <a:pt x="410" y="396"/>
                </a:lnTo>
                <a:lnTo>
                  <a:pt x="410" y="396"/>
                </a:lnTo>
                <a:close/>
                <a:moveTo>
                  <a:pt x="358" y="391"/>
                </a:moveTo>
                <a:lnTo>
                  <a:pt x="358" y="391"/>
                </a:lnTo>
                <a:lnTo>
                  <a:pt x="360" y="390"/>
                </a:lnTo>
                <a:lnTo>
                  <a:pt x="360" y="387"/>
                </a:lnTo>
                <a:lnTo>
                  <a:pt x="360" y="387"/>
                </a:lnTo>
                <a:lnTo>
                  <a:pt x="357" y="387"/>
                </a:lnTo>
                <a:lnTo>
                  <a:pt x="357" y="387"/>
                </a:lnTo>
                <a:lnTo>
                  <a:pt x="357" y="390"/>
                </a:lnTo>
                <a:lnTo>
                  <a:pt x="358" y="391"/>
                </a:lnTo>
                <a:lnTo>
                  <a:pt x="358" y="391"/>
                </a:lnTo>
                <a:close/>
                <a:moveTo>
                  <a:pt x="439" y="393"/>
                </a:moveTo>
                <a:lnTo>
                  <a:pt x="439" y="393"/>
                </a:lnTo>
                <a:lnTo>
                  <a:pt x="438" y="388"/>
                </a:lnTo>
                <a:lnTo>
                  <a:pt x="438" y="388"/>
                </a:lnTo>
                <a:lnTo>
                  <a:pt x="434" y="387"/>
                </a:lnTo>
                <a:lnTo>
                  <a:pt x="434" y="387"/>
                </a:lnTo>
                <a:lnTo>
                  <a:pt x="436" y="391"/>
                </a:lnTo>
                <a:lnTo>
                  <a:pt x="438" y="393"/>
                </a:lnTo>
                <a:lnTo>
                  <a:pt x="439" y="393"/>
                </a:lnTo>
                <a:lnTo>
                  <a:pt x="439" y="393"/>
                </a:lnTo>
                <a:close/>
                <a:moveTo>
                  <a:pt x="698" y="396"/>
                </a:moveTo>
                <a:lnTo>
                  <a:pt x="698" y="396"/>
                </a:lnTo>
                <a:lnTo>
                  <a:pt x="697" y="393"/>
                </a:lnTo>
                <a:lnTo>
                  <a:pt x="698" y="388"/>
                </a:lnTo>
                <a:lnTo>
                  <a:pt x="698" y="388"/>
                </a:lnTo>
                <a:lnTo>
                  <a:pt x="697" y="387"/>
                </a:lnTo>
                <a:lnTo>
                  <a:pt x="695" y="387"/>
                </a:lnTo>
                <a:lnTo>
                  <a:pt x="695" y="387"/>
                </a:lnTo>
                <a:lnTo>
                  <a:pt x="694" y="390"/>
                </a:lnTo>
                <a:lnTo>
                  <a:pt x="695" y="393"/>
                </a:lnTo>
                <a:lnTo>
                  <a:pt x="697" y="396"/>
                </a:lnTo>
                <a:lnTo>
                  <a:pt x="698" y="396"/>
                </a:lnTo>
                <a:lnTo>
                  <a:pt x="698" y="396"/>
                </a:lnTo>
                <a:close/>
                <a:moveTo>
                  <a:pt x="338" y="402"/>
                </a:moveTo>
                <a:lnTo>
                  <a:pt x="338" y="402"/>
                </a:lnTo>
                <a:lnTo>
                  <a:pt x="345" y="402"/>
                </a:lnTo>
                <a:lnTo>
                  <a:pt x="345" y="402"/>
                </a:lnTo>
                <a:lnTo>
                  <a:pt x="341" y="395"/>
                </a:lnTo>
                <a:lnTo>
                  <a:pt x="341" y="390"/>
                </a:lnTo>
                <a:lnTo>
                  <a:pt x="338" y="388"/>
                </a:lnTo>
                <a:lnTo>
                  <a:pt x="338" y="388"/>
                </a:lnTo>
                <a:lnTo>
                  <a:pt x="338" y="396"/>
                </a:lnTo>
                <a:lnTo>
                  <a:pt x="338" y="402"/>
                </a:lnTo>
                <a:lnTo>
                  <a:pt x="338" y="402"/>
                </a:lnTo>
                <a:close/>
                <a:moveTo>
                  <a:pt x="351" y="402"/>
                </a:moveTo>
                <a:lnTo>
                  <a:pt x="351" y="402"/>
                </a:lnTo>
                <a:lnTo>
                  <a:pt x="351" y="399"/>
                </a:lnTo>
                <a:lnTo>
                  <a:pt x="349" y="395"/>
                </a:lnTo>
                <a:lnTo>
                  <a:pt x="346" y="388"/>
                </a:lnTo>
                <a:lnTo>
                  <a:pt x="345" y="388"/>
                </a:lnTo>
                <a:lnTo>
                  <a:pt x="345" y="388"/>
                </a:lnTo>
                <a:lnTo>
                  <a:pt x="346" y="396"/>
                </a:lnTo>
                <a:lnTo>
                  <a:pt x="348" y="399"/>
                </a:lnTo>
                <a:lnTo>
                  <a:pt x="351" y="402"/>
                </a:lnTo>
                <a:lnTo>
                  <a:pt x="351" y="402"/>
                </a:lnTo>
                <a:close/>
                <a:moveTo>
                  <a:pt x="444" y="388"/>
                </a:moveTo>
                <a:lnTo>
                  <a:pt x="444" y="388"/>
                </a:lnTo>
                <a:lnTo>
                  <a:pt x="444" y="391"/>
                </a:lnTo>
                <a:lnTo>
                  <a:pt x="445" y="393"/>
                </a:lnTo>
                <a:lnTo>
                  <a:pt x="445" y="393"/>
                </a:lnTo>
                <a:lnTo>
                  <a:pt x="447" y="388"/>
                </a:lnTo>
                <a:lnTo>
                  <a:pt x="447" y="388"/>
                </a:lnTo>
                <a:lnTo>
                  <a:pt x="444" y="388"/>
                </a:lnTo>
                <a:lnTo>
                  <a:pt x="444" y="388"/>
                </a:lnTo>
                <a:close/>
                <a:moveTo>
                  <a:pt x="451" y="393"/>
                </a:moveTo>
                <a:lnTo>
                  <a:pt x="451" y="393"/>
                </a:lnTo>
                <a:lnTo>
                  <a:pt x="457" y="393"/>
                </a:lnTo>
                <a:lnTo>
                  <a:pt x="457" y="393"/>
                </a:lnTo>
                <a:lnTo>
                  <a:pt x="456" y="391"/>
                </a:lnTo>
                <a:lnTo>
                  <a:pt x="456" y="388"/>
                </a:lnTo>
                <a:lnTo>
                  <a:pt x="456" y="388"/>
                </a:lnTo>
                <a:lnTo>
                  <a:pt x="454" y="388"/>
                </a:lnTo>
                <a:lnTo>
                  <a:pt x="453" y="390"/>
                </a:lnTo>
                <a:lnTo>
                  <a:pt x="451" y="393"/>
                </a:lnTo>
                <a:lnTo>
                  <a:pt x="451" y="393"/>
                </a:lnTo>
                <a:close/>
                <a:moveTo>
                  <a:pt x="723" y="391"/>
                </a:moveTo>
                <a:lnTo>
                  <a:pt x="723" y="391"/>
                </a:lnTo>
                <a:lnTo>
                  <a:pt x="726" y="408"/>
                </a:lnTo>
                <a:lnTo>
                  <a:pt x="730" y="425"/>
                </a:lnTo>
                <a:lnTo>
                  <a:pt x="730" y="425"/>
                </a:lnTo>
                <a:lnTo>
                  <a:pt x="729" y="407"/>
                </a:lnTo>
                <a:lnTo>
                  <a:pt x="726" y="388"/>
                </a:lnTo>
                <a:lnTo>
                  <a:pt x="726" y="388"/>
                </a:lnTo>
                <a:lnTo>
                  <a:pt x="723" y="391"/>
                </a:lnTo>
                <a:lnTo>
                  <a:pt x="723" y="391"/>
                </a:lnTo>
                <a:close/>
                <a:moveTo>
                  <a:pt x="320" y="404"/>
                </a:moveTo>
                <a:lnTo>
                  <a:pt x="320" y="404"/>
                </a:lnTo>
                <a:lnTo>
                  <a:pt x="325" y="404"/>
                </a:lnTo>
                <a:lnTo>
                  <a:pt x="325" y="404"/>
                </a:lnTo>
                <a:lnTo>
                  <a:pt x="322" y="396"/>
                </a:lnTo>
                <a:lnTo>
                  <a:pt x="320" y="393"/>
                </a:lnTo>
                <a:lnTo>
                  <a:pt x="317" y="390"/>
                </a:lnTo>
                <a:lnTo>
                  <a:pt x="317" y="390"/>
                </a:lnTo>
                <a:lnTo>
                  <a:pt x="320" y="404"/>
                </a:lnTo>
                <a:lnTo>
                  <a:pt x="320" y="404"/>
                </a:lnTo>
                <a:close/>
                <a:moveTo>
                  <a:pt x="613" y="424"/>
                </a:moveTo>
                <a:lnTo>
                  <a:pt x="613" y="424"/>
                </a:lnTo>
                <a:lnTo>
                  <a:pt x="614" y="405"/>
                </a:lnTo>
                <a:lnTo>
                  <a:pt x="614" y="398"/>
                </a:lnTo>
                <a:lnTo>
                  <a:pt x="613" y="390"/>
                </a:lnTo>
                <a:lnTo>
                  <a:pt x="613" y="390"/>
                </a:lnTo>
                <a:lnTo>
                  <a:pt x="611" y="407"/>
                </a:lnTo>
                <a:lnTo>
                  <a:pt x="611" y="414"/>
                </a:lnTo>
                <a:lnTo>
                  <a:pt x="613" y="424"/>
                </a:lnTo>
                <a:lnTo>
                  <a:pt x="613" y="424"/>
                </a:lnTo>
                <a:close/>
                <a:moveTo>
                  <a:pt x="416" y="396"/>
                </a:moveTo>
                <a:lnTo>
                  <a:pt x="416" y="396"/>
                </a:lnTo>
                <a:lnTo>
                  <a:pt x="421" y="396"/>
                </a:lnTo>
                <a:lnTo>
                  <a:pt x="421" y="396"/>
                </a:lnTo>
                <a:lnTo>
                  <a:pt x="421" y="393"/>
                </a:lnTo>
                <a:lnTo>
                  <a:pt x="418" y="391"/>
                </a:lnTo>
                <a:lnTo>
                  <a:pt x="418" y="391"/>
                </a:lnTo>
                <a:lnTo>
                  <a:pt x="418" y="395"/>
                </a:lnTo>
                <a:lnTo>
                  <a:pt x="416" y="396"/>
                </a:lnTo>
                <a:lnTo>
                  <a:pt x="416" y="396"/>
                </a:lnTo>
                <a:close/>
                <a:moveTo>
                  <a:pt x="186" y="404"/>
                </a:moveTo>
                <a:lnTo>
                  <a:pt x="186" y="404"/>
                </a:lnTo>
                <a:lnTo>
                  <a:pt x="191" y="405"/>
                </a:lnTo>
                <a:lnTo>
                  <a:pt x="195" y="405"/>
                </a:lnTo>
                <a:lnTo>
                  <a:pt x="195" y="405"/>
                </a:lnTo>
                <a:lnTo>
                  <a:pt x="192" y="398"/>
                </a:lnTo>
                <a:lnTo>
                  <a:pt x="192" y="395"/>
                </a:lnTo>
                <a:lnTo>
                  <a:pt x="189" y="393"/>
                </a:lnTo>
                <a:lnTo>
                  <a:pt x="189" y="393"/>
                </a:lnTo>
                <a:lnTo>
                  <a:pt x="187" y="398"/>
                </a:lnTo>
                <a:lnTo>
                  <a:pt x="186" y="401"/>
                </a:lnTo>
                <a:lnTo>
                  <a:pt x="186" y="404"/>
                </a:lnTo>
                <a:lnTo>
                  <a:pt x="186" y="404"/>
                </a:lnTo>
                <a:close/>
                <a:moveTo>
                  <a:pt x="285" y="395"/>
                </a:moveTo>
                <a:lnTo>
                  <a:pt x="285" y="395"/>
                </a:lnTo>
                <a:lnTo>
                  <a:pt x="284" y="399"/>
                </a:lnTo>
                <a:lnTo>
                  <a:pt x="285" y="402"/>
                </a:lnTo>
                <a:lnTo>
                  <a:pt x="287" y="404"/>
                </a:lnTo>
                <a:lnTo>
                  <a:pt x="287" y="404"/>
                </a:lnTo>
                <a:lnTo>
                  <a:pt x="293" y="399"/>
                </a:lnTo>
                <a:lnTo>
                  <a:pt x="294" y="396"/>
                </a:lnTo>
                <a:lnTo>
                  <a:pt x="296" y="393"/>
                </a:lnTo>
                <a:lnTo>
                  <a:pt x="296" y="393"/>
                </a:lnTo>
                <a:lnTo>
                  <a:pt x="290" y="393"/>
                </a:lnTo>
                <a:lnTo>
                  <a:pt x="285" y="395"/>
                </a:lnTo>
                <a:lnTo>
                  <a:pt x="285" y="395"/>
                </a:lnTo>
                <a:close/>
                <a:moveTo>
                  <a:pt x="360" y="398"/>
                </a:moveTo>
                <a:lnTo>
                  <a:pt x="360" y="398"/>
                </a:lnTo>
                <a:lnTo>
                  <a:pt x="361" y="398"/>
                </a:lnTo>
                <a:lnTo>
                  <a:pt x="363" y="396"/>
                </a:lnTo>
                <a:lnTo>
                  <a:pt x="363" y="393"/>
                </a:lnTo>
                <a:lnTo>
                  <a:pt x="363" y="393"/>
                </a:lnTo>
                <a:lnTo>
                  <a:pt x="361" y="395"/>
                </a:lnTo>
                <a:lnTo>
                  <a:pt x="360" y="398"/>
                </a:lnTo>
                <a:lnTo>
                  <a:pt x="360" y="398"/>
                </a:lnTo>
                <a:close/>
                <a:moveTo>
                  <a:pt x="492" y="393"/>
                </a:moveTo>
                <a:lnTo>
                  <a:pt x="492" y="393"/>
                </a:lnTo>
                <a:lnTo>
                  <a:pt x="492" y="396"/>
                </a:lnTo>
                <a:lnTo>
                  <a:pt x="495" y="399"/>
                </a:lnTo>
                <a:lnTo>
                  <a:pt x="495" y="399"/>
                </a:lnTo>
                <a:lnTo>
                  <a:pt x="497" y="396"/>
                </a:lnTo>
                <a:lnTo>
                  <a:pt x="500" y="393"/>
                </a:lnTo>
                <a:lnTo>
                  <a:pt x="500" y="393"/>
                </a:lnTo>
                <a:lnTo>
                  <a:pt x="497" y="393"/>
                </a:lnTo>
                <a:lnTo>
                  <a:pt x="492" y="393"/>
                </a:lnTo>
                <a:lnTo>
                  <a:pt x="492" y="393"/>
                </a:lnTo>
                <a:close/>
                <a:moveTo>
                  <a:pt x="717" y="446"/>
                </a:moveTo>
                <a:lnTo>
                  <a:pt x="717" y="446"/>
                </a:lnTo>
                <a:lnTo>
                  <a:pt x="718" y="460"/>
                </a:lnTo>
                <a:lnTo>
                  <a:pt x="721" y="466"/>
                </a:lnTo>
                <a:lnTo>
                  <a:pt x="724" y="469"/>
                </a:lnTo>
                <a:lnTo>
                  <a:pt x="724" y="469"/>
                </a:lnTo>
                <a:lnTo>
                  <a:pt x="727" y="460"/>
                </a:lnTo>
                <a:lnTo>
                  <a:pt x="729" y="451"/>
                </a:lnTo>
                <a:lnTo>
                  <a:pt x="729" y="442"/>
                </a:lnTo>
                <a:lnTo>
                  <a:pt x="727" y="433"/>
                </a:lnTo>
                <a:lnTo>
                  <a:pt x="723" y="413"/>
                </a:lnTo>
                <a:lnTo>
                  <a:pt x="720" y="393"/>
                </a:lnTo>
                <a:lnTo>
                  <a:pt x="720" y="393"/>
                </a:lnTo>
                <a:lnTo>
                  <a:pt x="717" y="393"/>
                </a:lnTo>
                <a:lnTo>
                  <a:pt x="717" y="393"/>
                </a:lnTo>
                <a:lnTo>
                  <a:pt x="715" y="399"/>
                </a:lnTo>
                <a:lnTo>
                  <a:pt x="713" y="405"/>
                </a:lnTo>
                <a:lnTo>
                  <a:pt x="713" y="417"/>
                </a:lnTo>
                <a:lnTo>
                  <a:pt x="717" y="446"/>
                </a:lnTo>
                <a:lnTo>
                  <a:pt x="717" y="446"/>
                </a:lnTo>
                <a:close/>
                <a:moveTo>
                  <a:pt x="242" y="398"/>
                </a:moveTo>
                <a:lnTo>
                  <a:pt x="242" y="398"/>
                </a:lnTo>
                <a:lnTo>
                  <a:pt x="242" y="396"/>
                </a:lnTo>
                <a:lnTo>
                  <a:pt x="241" y="393"/>
                </a:lnTo>
                <a:lnTo>
                  <a:pt x="241" y="393"/>
                </a:lnTo>
                <a:lnTo>
                  <a:pt x="241" y="396"/>
                </a:lnTo>
                <a:lnTo>
                  <a:pt x="241" y="398"/>
                </a:lnTo>
                <a:lnTo>
                  <a:pt x="242" y="398"/>
                </a:lnTo>
                <a:lnTo>
                  <a:pt x="242" y="398"/>
                </a:lnTo>
                <a:close/>
                <a:moveTo>
                  <a:pt x="128" y="431"/>
                </a:moveTo>
                <a:lnTo>
                  <a:pt x="128" y="431"/>
                </a:lnTo>
                <a:lnTo>
                  <a:pt x="136" y="425"/>
                </a:lnTo>
                <a:lnTo>
                  <a:pt x="136" y="425"/>
                </a:lnTo>
                <a:lnTo>
                  <a:pt x="134" y="408"/>
                </a:lnTo>
                <a:lnTo>
                  <a:pt x="133" y="401"/>
                </a:lnTo>
                <a:lnTo>
                  <a:pt x="130" y="395"/>
                </a:lnTo>
                <a:lnTo>
                  <a:pt x="130" y="395"/>
                </a:lnTo>
                <a:lnTo>
                  <a:pt x="128" y="402"/>
                </a:lnTo>
                <a:lnTo>
                  <a:pt x="128" y="413"/>
                </a:lnTo>
                <a:lnTo>
                  <a:pt x="128" y="431"/>
                </a:lnTo>
                <a:lnTo>
                  <a:pt x="128" y="431"/>
                </a:lnTo>
                <a:close/>
                <a:moveTo>
                  <a:pt x="517" y="395"/>
                </a:moveTo>
                <a:lnTo>
                  <a:pt x="517" y="395"/>
                </a:lnTo>
                <a:lnTo>
                  <a:pt x="512" y="395"/>
                </a:lnTo>
                <a:lnTo>
                  <a:pt x="508" y="395"/>
                </a:lnTo>
                <a:lnTo>
                  <a:pt x="505" y="398"/>
                </a:lnTo>
                <a:lnTo>
                  <a:pt x="502" y="404"/>
                </a:lnTo>
                <a:lnTo>
                  <a:pt x="502" y="404"/>
                </a:lnTo>
                <a:lnTo>
                  <a:pt x="511" y="410"/>
                </a:lnTo>
                <a:lnTo>
                  <a:pt x="515" y="411"/>
                </a:lnTo>
                <a:lnTo>
                  <a:pt x="520" y="413"/>
                </a:lnTo>
                <a:lnTo>
                  <a:pt x="520" y="413"/>
                </a:lnTo>
                <a:lnTo>
                  <a:pt x="518" y="404"/>
                </a:lnTo>
                <a:lnTo>
                  <a:pt x="517" y="395"/>
                </a:lnTo>
                <a:lnTo>
                  <a:pt x="517" y="395"/>
                </a:lnTo>
                <a:close/>
                <a:moveTo>
                  <a:pt x="267" y="396"/>
                </a:moveTo>
                <a:lnTo>
                  <a:pt x="267" y="396"/>
                </a:lnTo>
                <a:lnTo>
                  <a:pt x="267" y="399"/>
                </a:lnTo>
                <a:lnTo>
                  <a:pt x="268" y="404"/>
                </a:lnTo>
                <a:lnTo>
                  <a:pt x="268" y="404"/>
                </a:lnTo>
                <a:lnTo>
                  <a:pt x="274" y="404"/>
                </a:lnTo>
                <a:lnTo>
                  <a:pt x="274" y="404"/>
                </a:lnTo>
                <a:lnTo>
                  <a:pt x="277" y="399"/>
                </a:lnTo>
                <a:lnTo>
                  <a:pt x="279" y="396"/>
                </a:lnTo>
                <a:lnTo>
                  <a:pt x="279" y="395"/>
                </a:lnTo>
                <a:lnTo>
                  <a:pt x="279" y="395"/>
                </a:lnTo>
                <a:lnTo>
                  <a:pt x="273" y="396"/>
                </a:lnTo>
                <a:lnTo>
                  <a:pt x="270" y="396"/>
                </a:lnTo>
                <a:lnTo>
                  <a:pt x="267" y="396"/>
                </a:lnTo>
                <a:lnTo>
                  <a:pt x="267" y="396"/>
                </a:lnTo>
                <a:close/>
                <a:moveTo>
                  <a:pt x="592" y="402"/>
                </a:moveTo>
                <a:lnTo>
                  <a:pt x="592" y="402"/>
                </a:lnTo>
                <a:lnTo>
                  <a:pt x="593" y="401"/>
                </a:lnTo>
                <a:lnTo>
                  <a:pt x="596" y="401"/>
                </a:lnTo>
                <a:lnTo>
                  <a:pt x="596" y="401"/>
                </a:lnTo>
                <a:lnTo>
                  <a:pt x="595" y="396"/>
                </a:lnTo>
                <a:lnTo>
                  <a:pt x="593" y="395"/>
                </a:lnTo>
                <a:lnTo>
                  <a:pt x="592" y="395"/>
                </a:lnTo>
                <a:lnTo>
                  <a:pt x="592" y="395"/>
                </a:lnTo>
                <a:lnTo>
                  <a:pt x="592" y="399"/>
                </a:lnTo>
                <a:lnTo>
                  <a:pt x="592" y="402"/>
                </a:lnTo>
                <a:lnTo>
                  <a:pt x="592" y="402"/>
                </a:lnTo>
                <a:close/>
                <a:moveTo>
                  <a:pt x="482" y="416"/>
                </a:moveTo>
                <a:lnTo>
                  <a:pt x="482" y="416"/>
                </a:lnTo>
                <a:lnTo>
                  <a:pt x="485" y="413"/>
                </a:lnTo>
                <a:lnTo>
                  <a:pt x="485" y="410"/>
                </a:lnTo>
                <a:lnTo>
                  <a:pt x="485" y="407"/>
                </a:lnTo>
                <a:lnTo>
                  <a:pt x="483" y="405"/>
                </a:lnTo>
                <a:lnTo>
                  <a:pt x="480" y="399"/>
                </a:lnTo>
                <a:lnTo>
                  <a:pt x="476" y="395"/>
                </a:lnTo>
                <a:lnTo>
                  <a:pt x="476" y="395"/>
                </a:lnTo>
                <a:lnTo>
                  <a:pt x="479" y="407"/>
                </a:lnTo>
                <a:lnTo>
                  <a:pt x="482" y="416"/>
                </a:lnTo>
                <a:lnTo>
                  <a:pt x="482" y="416"/>
                </a:lnTo>
                <a:close/>
                <a:moveTo>
                  <a:pt x="608" y="399"/>
                </a:moveTo>
                <a:lnTo>
                  <a:pt x="608" y="399"/>
                </a:lnTo>
                <a:lnTo>
                  <a:pt x="608" y="398"/>
                </a:lnTo>
                <a:lnTo>
                  <a:pt x="608" y="395"/>
                </a:lnTo>
                <a:lnTo>
                  <a:pt x="608" y="395"/>
                </a:lnTo>
                <a:lnTo>
                  <a:pt x="607" y="396"/>
                </a:lnTo>
                <a:lnTo>
                  <a:pt x="607" y="398"/>
                </a:lnTo>
                <a:lnTo>
                  <a:pt x="608" y="399"/>
                </a:lnTo>
                <a:lnTo>
                  <a:pt x="608" y="399"/>
                </a:lnTo>
                <a:close/>
                <a:moveTo>
                  <a:pt x="308" y="405"/>
                </a:moveTo>
                <a:lnTo>
                  <a:pt x="308" y="405"/>
                </a:lnTo>
                <a:lnTo>
                  <a:pt x="306" y="401"/>
                </a:lnTo>
                <a:lnTo>
                  <a:pt x="305" y="396"/>
                </a:lnTo>
                <a:lnTo>
                  <a:pt x="305" y="396"/>
                </a:lnTo>
                <a:lnTo>
                  <a:pt x="305" y="402"/>
                </a:lnTo>
                <a:lnTo>
                  <a:pt x="305" y="404"/>
                </a:lnTo>
                <a:lnTo>
                  <a:pt x="308" y="405"/>
                </a:lnTo>
                <a:lnTo>
                  <a:pt x="308" y="405"/>
                </a:lnTo>
                <a:close/>
                <a:moveTo>
                  <a:pt x="380" y="399"/>
                </a:moveTo>
                <a:lnTo>
                  <a:pt x="380" y="399"/>
                </a:lnTo>
                <a:lnTo>
                  <a:pt x="381" y="399"/>
                </a:lnTo>
                <a:lnTo>
                  <a:pt x="383" y="399"/>
                </a:lnTo>
                <a:lnTo>
                  <a:pt x="383" y="399"/>
                </a:lnTo>
                <a:lnTo>
                  <a:pt x="381" y="398"/>
                </a:lnTo>
                <a:lnTo>
                  <a:pt x="380" y="396"/>
                </a:lnTo>
                <a:lnTo>
                  <a:pt x="380" y="396"/>
                </a:lnTo>
                <a:lnTo>
                  <a:pt x="380" y="399"/>
                </a:lnTo>
                <a:lnTo>
                  <a:pt x="380" y="399"/>
                </a:lnTo>
                <a:close/>
                <a:moveTo>
                  <a:pt x="476" y="416"/>
                </a:moveTo>
                <a:lnTo>
                  <a:pt x="476" y="416"/>
                </a:lnTo>
                <a:lnTo>
                  <a:pt x="474" y="405"/>
                </a:lnTo>
                <a:lnTo>
                  <a:pt x="473" y="399"/>
                </a:lnTo>
                <a:lnTo>
                  <a:pt x="468" y="396"/>
                </a:lnTo>
                <a:lnTo>
                  <a:pt x="468" y="396"/>
                </a:lnTo>
                <a:lnTo>
                  <a:pt x="470" y="402"/>
                </a:lnTo>
                <a:lnTo>
                  <a:pt x="470" y="408"/>
                </a:lnTo>
                <a:lnTo>
                  <a:pt x="471" y="414"/>
                </a:lnTo>
                <a:lnTo>
                  <a:pt x="474" y="416"/>
                </a:lnTo>
                <a:lnTo>
                  <a:pt x="476" y="416"/>
                </a:lnTo>
                <a:lnTo>
                  <a:pt x="476" y="416"/>
                </a:lnTo>
                <a:close/>
                <a:moveTo>
                  <a:pt x="293" y="405"/>
                </a:moveTo>
                <a:lnTo>
                  <a:pt x="293" y="405"/>
                </a:lnTo>
                <a:lnTo>
                  <a:pt x="296" y="405"/>
                </a:lnTo>
                <a:lnTo>
                  <a:pt x="299" y="405"/>
                </a:lnTo>
                <a:lnTo>
                  <a:pt x="299" y="405"/>
                </a:lnTo>
                <a:lnTo>
                  <a:pt x="299" y="401"/>
                </a:lnTo>
                <a:lnTo>
                  <a:pt x="297" y="398"/>
                </a:lnTo>
                <a:lnTo>
                  <a:pt x="296" y="396"/>
                </a:lnTo>
                <a:lnTo>
                  <a:pt x="296" y="396"/>
                </a:lnTo>
                <a:lnTo>
                  <a:pt x="294" y="401"/>
                </a:lnTo>
                <a:lnTo>
                  <a:pt x="293" y="405"/>
                </a:lnTo>
                <a:lnTo>
                  <a:pt x="293" y="405"/>
                </a:lnTo>
                <a:close/>
                <a:moveTo>
                  <a:pt x="445" y="399"/>
                </a:moveTo>
                <a:lnTo>
                  <a:pt x="445" y="399"/>
                </a:lnTo>
                <a:lnTo>
                  <a:pt x="447" y="402"/>
                </a:lnTo>
                <a:lnTo>
                  <a:pt x="450" y="405"/>
                </a:lnTo>
                <a:lnTo>
                  <a:pt x="450" y="405"/>
                </a:lnTo>
                <a:lnTo>
                  <a:pt x="457" y="398"/>
                </a:lnTo>
                <a:lnTo>
                  <a:pt x="457" y="398"/>
                </a:lnTo>
                <a:lnTo>
                  <a:pt x="451" y="398"/>
                </a:lnTo>
                <a:lnTo>
                  <a:pt x="445" y="399"/>
                </a:lnTo>
                <a:lnTo>
                  <a:pt x="445" y="399"/>
                </a:lnTo>
                <a:close/>
                <a:moveTo>
                  <a:pt x="248" y="401"/>
                </a:moveTo>
                <a:lnTo>
                  <a:pt x="248" y="401"/>
                </a:lnTo>
                <a:lnTo>
                  <a:pt x="250" y="404"/>
                </a:lnTo>
                <a:lnTo>
                  <a:pt x="250" y="404"/>
                </a:lnTo>
                <a:lnTo>
                  <a:pt x="253" y="404"/>
                </a:lnTo>
                <a:lnTo>
                  <a:pt x="255" y="401"/>
                </a:lnTo>
                <a:lnTo>
                  <a:pt x="255" y="401"/>
                </a:lnTo>
                <a:lnTo>
                  <a:pt x="252" y="401"/>
                </a:lnTo>
                <a:lnTo>
                  <a:pt x="248" y="401"/>
                </a:lnTo>
                <a:lnTo>
                  <a:pt x="248" y="401"/>
                </a:lnTo>
                <a:close/>
                <a:moveTo>
                  <a:pt x="453" y="408"/>
                </a:moveTo>
                <a:lnTo>
                  <a:pt x="453" y="408"/>
                </a:lnTo>
                <a:lnTo>
                  <a:pt x="465" y="413"/>
                </a:lnTo>
                <a:lnTo>
                  <a:pt x="465" y="413"/>
                </a:lnTo>
                <a:lnTo>
                  <a:pt x="463" y="405"/>
                </a:lnTo>
                <a:lnTo>
                  <a:pt x="462" y="402"/>
                </a:lnTo>
                <a:lnTo>
                  <a:pt x="459" y="399"/>
                </a:lnTo>
                <a:lnTo>
                  <a:pt x="459" y="399"/>
                </a:lnTo>
                <a:lnTo>
                  <a:pt x="456" y="404"/>
                </a:lnTo>
                <a:lnTo>
                  <a:pt x="453" y="408"/>
                </a:lnTo>
                <a:lnTo>
                  <a:pt x="453" y="408"/>
                </a:lnTo>
                <a:close/>
                <a:moveTo>
                  <a:pt x="550" y="404"/>
                </a:moveTo>
                <a:lnTo>
                  <a:pt x="550" y="404"/>
                </a:lnTo>
                <a:lnTo>
                  <a:pt x="549" y="401"/>
                </a:lnTo>
                <a:lnTo>
                  <a:pt x="549" y="401"/>
                </a:lnTo>
                <a:lnTo>
                  <a:pt x="547" y="401"/>
                </a:lnTo>
                <a:lnTo>
                  <a:pt x="547" y="401"/>
                </a:lnTo>
                <a:lnTo>
                  <a:pt x="547" y="402"/>
                </a:lnTo>
                <a:lnTo>
                  <a:pt x="550" y="404"/>
                </a:lnTo>
                <a:lnTo>
                  <a:pt x="550" y="404"/>
                </a:lnTo>
                <a:close/>
                <a:moveTo>
                  <a:pt x="581" y="401"/>
                </a:moveTo>
                <a:lnTo>
                  <a:pt x="581" y="401"/>
                </a:lnTo>
                <a:lnTo>
                  <a:pt x="582" y="404"/>
                </a:lnTo>
                <a:lnTo>
                  <a:pt x="582" y="405"/>
                </a:lnTo>
                <a:lnTo>
                  <a:pt x="587" y="408"/>
                </a:lnTo>
                <a:lnTo>
                  <a:pt x="587" y="408"/>
                </a:lnTo>
                <a:lnTo>
                  <a:pt x="587" y="405"/>
                </a:lnTo>
                <a:lnTo>
                  <a:pt x="587" y="402"/>
                </a:lnTo>
                <a:lnTo>
                  <a:pt x="585" y="401"/>
                </a:lnTo>
                <a:lnTo>
                  <a:pt x="581" y="401"/>
                </a:lnTo>
                <a:lnTo>
                  <a:pt x="581" y="401"/>
                </a:lnTo>
                <a:close/>
                <a:moveTo>
                  <a:pt x="759" y="445"/>
                </a:moveTo>
                <a:lnTo>
                  <a:pt x="759" y="445"/>
                </a:lnTo>
                <a:lnTo>
                  <a:pt x="762" y="420"/>
                </a:lnTo>
                <a:lnTo>
                  <a:pt x="761" y="408"/>
                </a:lnTo>
                <a:lnTo>
                  <a:pt x="759" y="404"/>
                </a:lnTo>
                <a:lnTo>
                  <a:pt x="758" y="401"/>
                </a:lnTo>
                <a:lnTo>
                  <a:pt x="758" y="401"/>
                </a:lnTo>
                <a:lnTo>
                  <a:pt x="755" y="411"/>
                </a:lnTo>
                <a:lnTo>
                  <a:pt x="753" y="424"/>
                </a:lnTo>
                <a:lnTo>
                  <a:pt x="755" y="434"/>
                </a:lnTo>
                <a:lnTo>
                  <a:pt x="756" y="440"/>
                </a:lnTo>
                <a:lnTo>
                  <a:pt x="759" y="445"/>
                </a:lnTo>
                <a:lnTo>
                  <a:pt x="759" y="445"/>
                </a:lnTo>
                <a:close/>
                <a:moveTo>
                  <a:pt x="87" y="417"/>
                </a:moveTo>
                <a:lnTo>
                  <a:pt x="87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0"/>
                </a:lnTo>
                <a:lnTo>
                  <a:pt x="88" y="405"/>
                </a:lnTo>
                <a:lnTo>
                  <a:pt x="87" y="402"/>
                </a:lnTo>
                <a:lnTo>
                  <a:pt x="87" y="402"/>
                </a:lnTo>
                <a:lnTo>
                  <a:pt x="87" y="410"/>
                </a:lnTo>
                <a:lnTo>
                  <a:pt x="87" y="417"/>
                </a:lnTo>
                <a:lnTo>
                  <a:pt x="87" y="417"/>
                </a:lnTo>
                <a:close/>
                <a:moveTo>
                  <a:pt x="239" y="404"/>
                </a:moveTo>
                <a:lnTo>
                  <a:pt x="239" y="404"/>
                </a:lnTo>
                <a:lnTo>
                  <a:pt x="239" y="405"/>
                </a:lnTo>
                <a:lnTo>
                  <a:pt x="239" y="405"/>
                </a:lnTo>
                <a:lnTo>
                  <a:pt x="245" y="405"/>
                </a:lnTo>
                <a:lnTo>
                  <a:pt x="245" y="405"/>
                </a:lnTo>
                <a:lnTo>
                  <a:pt x="244" y="402"/>
                </a:lnTo>
                <a:lnTo>
                  <a:pt x="242" y="402"/>
                </a:lnTo>
                <a:lnTo>
                  <a:pt x="239" y="404"/>
                </a:lnTo>
                <a:lnTo>
                  <a:pt x="239" y="404"/>
                </a:lnTo>
                <a:close/>
                <a:moveTo>
                  <a:pt x="770" y="414"/>
                </a:moveTo>
                <a:lnTo>
                  <a:pt x="770" y="414"/>
                </a:lnTo>
                <a:lnTo>
                  <a:pt x="770" y="410"/>
                </a:lnTo>
                <a:lnTo>
                  <a:pt x="770" y="407"/>
                </a:lnTo>
                <a:lnTo>
                  <a:pt x="770" y="405"/>
                </a:lnTo>
                <a:lnTo>
                  <a:pt x="770" y="405"/>
                </a:lnTo>
                <a:lnTo>
                  <a:pt x="768" y="404"/>
                </a:lnTo>
                <a:lnTo>
                  <a:pt x="768" y="404"/>
                </a:lnTo>
                <a:lnTo>
                  <a:pt x="768" y="402"/>
                </a:lnTo>
                <a:lnTo>
                  <a:pt x="767" y="402"/>
                </a:lnTo>
                <a:lnTo>
                  <a:pt x="767" y="402"/>
                </a:lnTo>
                <a:lnTo>
                  <a:pt x="768" y="410"/>
                </a:lnTo>
                <a:lnTo>
                  <a:pt x="770" y="414"/>
                </a:lnTo>
                <a:lnTo>
                  <a:pt x="770" y="414"/>
                </a:lnTo>
                <a:close/>
                <a:moveTo>
                  <a:pt x="401" y="407"/>
                </a:moveTo>
                <a:lnTo>
                  <a:pt x="401" y="407"/>
                </a:lnTo>
                <a:lnTo>
                  <a:pt x="402" y="405"/>
                </a:lnTo>
                <a:lnTo>
                  <a:pt x="402" y="405"/>
                </a:lnTo>
                <a:lnTo>
                  <a:pt x="404" y="404"/>
                </a:lnTo>
                <a:lnTo>
                  <a:pt x="404" y="404"/>
                </a:lnTo>
                <a:lnTo>
                  <a:pt x="401" y="404"/>
                </a:lnTo>
                <a:lnTo>
                  <a:pt x="399" y="404"/>
                </a:lnTo>
                <a:lnTo>
                  <a:pt x="399" y="404"/>
                </a:lnTo>
                <a:lnTo>
                  <a:pt x="399" y="405"/>
                </a:lnTo>
                <a:lnTo>
                  <a:pt x="401" y="407"/>
                </a:lnTo>
                <a:lnTo>
                  <a:pt x="401" y="407"/>
                </a:lnTo>
                <a:lnTo>
                  <a:pt x="401" y="407"/>
                </a:lnTo>
                <a:close/>
                <a:moveTo>
                  <a:pt x="627" y="439"/>
                </a:moveTo>
                <a:lnTo>
                  <a:pt x="627" y="439"/>
                </a:lnTo>
                <a:lnTo>
                  <a:pt x="628" y="436"/>
                </a:lnTo>
                <a:lnTo>
                  <a:pt x="630" y="433"/>
                </a:lnTo>
                <a:lnTo>
                  <a:pt x="630" y="425"/>
                </a:lnTo>
                <a:lnTo>
                  <a:pt x="630" y="417"/>
                </a:lnTo>
                <a:lnTo>
                  <a:pt x="631" y="411"/>
                </a:lnTo>
                <a:lnTo>
                  <a:pt x="631" y="411"/>
                </a:lnTo>
                <a:lnTo>
                  <a:pt x="630" y="410"/>
                </a:lnTo>
                <a:lnTo>
                  <a:pt x="630" y="407"/>
                </a:lnTo>
                <a:lnTo>
                  <a:pt x="631" y="405"/>
                </a:lnTo>
                <a:lnTo>
                  <a:pt x="630" y="404"/>
                </a:lnTo>
                <a:lnTo>
                  <a:pt x="630" y="404"/>
                </a:lnTo>
                <a:lnTo>
                  <a:pt x="628" y="407"/>
                </a:lnTo>
                <a:lnTo>
                  <a:pt x="627" y="411"/>
                </a:lnTo>
                <a:lnTo>
                  <a:pt x="625" y="420"/>
                </a:lnTo>
                <a:lnTo>
                  <a:pt x="625" y="430"/>
                </a:lnTo>
                <a:lnTo>
                  <a:pt x="627" y="439"/>
                </a:lnTo>
                <a:lnTo>
                  <a:pt x="627" y="439"/>
                </a:lnTo>
                <a:close/>
                <a:moveTo>
                  <a:pt x="363" y="405"/>
                </a:moveTo>
                <a:lnTo>
                  <a:pt x="363" y="405"/>
                </a:lnTo>
                <a:lnTo>
                  <a:pt x="363" y="410"/>
                </a:lnTo>
                <a:lnTo>
                  <a:pt x="364" y="413"/>
                </a:lnTo>
                <a:lnTo>
                  <a:pt x="369" y="419"/>
                </a:lnTo>
                <a:lnTo>
                  <a:pt x="369" y="419"/>
                </a:lnTo>
                <a:lnTo>
                  <a:pt x="372" y="416"/>
                </a:lnTo>
                <a:lnTo>
                  <a:pt x="375" y="413"/>
                </a:lnTo>
                <a:lnTo>
                  <a:pt x="377" y="410"/>
                </a:lnTo>
                <a:lnTo>
                  <a:pt x="375" y="405"/>
                </a:lnTo>
                <a:lnTo>
                  <a:pt x="375" y="405"/>
                </a:lnTo>
                <a:lnTo>
                  <a:pt x="372" y="405"/>
                </a:lnTo>
                <a:lnTo>
                  <a:pt x="369" y="405"/>
                </a:lnTo>
                <a:lnTo>
                  <a:pt x="366" y="405"/>
                </a:lnTo>
                <a:lnTo>
                  <a:pt x="363" y="405"/>
                </a:lnTo>
                <a:lnTo>
                  <a:pt x="363" y="405"/>
                </a:lnTo>
                <a:close/>
                <a:moveTo>
                  <a:pt x="352" y="414"/>
                </a:moveTo>
                <a:lnTo>
                  <a:pt x="352" y="414"/>
                </a:lnTo>
                <a:lnTo>
                  <a:pt x="352" y="411"/>
                </a:lnTo>
                <a:lnTo>
                  <a:pt x="354" y="407"/>
                </a:lnTo>
                <a:lnTo>
                  <a:pt x="354" y="407"/>
                </a:lnTo>
                <a:lnTo>
                  <a:pt x="354" y="405"/>
                </a:lnTo>
                <a:lnTo>
                  <a:pt x="352" y="405"/>
                </a:lnTo>
                <a:lnTo>
                  <a:pt x="352" y="405"/>
                </a:lnTo>
                <a:lnTo>
                  <a:pt x="351" y="407"/>
                </a:lnTo>
                <a:lnTo>
                  <a:pt x="351" y="410"/>
                </a:lnTo>
                <a:lnTo>
                  <a:pt x="352" y="414"/>
                </a:lnTo>
                <a:lnTo>
                  <a:pt x="352" y="414"/>
                </a:lnTo>
                <a:close/>
                <a:moveTo>
                  <a:pt x="646" y="411"/>
                </a:moveTo>
                <a:lnTo>
                  <a:pt x="646" y="411"/>
                </a:lnTo>
                <a:lnTo>
                  <a:pt x="646" y="408"/>
                </a:lnTo>
                <a:lnTo>
                  <a:pt x="646" y="407"/>
                </a:lnTo>
                <a:lnTo>
                  <a:pt x="645" y="405"/>
                </a:lnTo>
                <a:lnTo>
                  <a:pt x="645" y="405"/>
                </a:lnTo>
                <a:lnTo>
                  <a:pt x="645" y="408"/>
                </a:lnTo>
                <a:lnTo>
                  <a:pt x="645" y="410"/>
                </a:lnTo>
                <a:lnTo>
                  <a:pt x="646" y="411"/>
                </a:lnTo>
                <a:lnTo>
                  <a:pt x="646" y="411"/>
                </a:lnTo>
                <a:close/>
                <a:moveTo>
                  <a:pt x="383" y="425"/>
                </a:moveTo>
                <a:lnTo>
                  <a:pt x="383" y="425"/>
                </a:lnTo>
                <a:lnTo>
                  <a:pt x="387" y="424"/>
                </a:lnTo>
                <a:lnTo>
                  <a:pt x="390" y="422"/>
                </a:lnTo>
                <a:lnTo>
                  <a:pt x="393" y="416"/>
                </a:lnTo>
                <a:lnTo>
                  <a:pt x="393" y="416"/>
                </a:lnTo>
                <a:lnTo>
                  <a:pt x="390" y="411"/>
                </a:lnTo>
                <a:lnTo>
                  <a:pt x="386" y="405"/>
                </a:lnTo>
                <a:lnTo>
                  <a:pt x="386" y="405"/>
                </a:lnTo>
                <a:lnTo>
                  <a:pt x="384" y="410"/>
                </a:lnTo>
                <a:lnTo>
                  <a:pt x="383" y="414"/>
                </a:lnTo>
                <a:lnTo>
                  <a:pt x="381" y="419"/>
                </a:lnTo>
                <a:lnTo>
                  <a:pt x="383" y="425"/>
                </a:lnTo>
                <a:lnTo>
                  <a:pt x="383" y="425"/>
                </a:lnTo>
                <a:close/>
                <a:moveTo>
                  <a:pt x="686" y="428"/>
                </a:moveTo>
                <a:lnTo>
                  <a:pt x="686" y="428"/>
                </a:lnTo>
                <a:lnTo>
                  <a:pt x="686" y="417"/>
                </a:lnTo>
                <a:lnTo>
                  <a:pt x="688" y="411"/>
                </a:lnTo>
                <a:lnTo>
                  <a:pt x="686" y="405"/>
                </a:lnTo>
                <a:lnTo>
                  <a:pt x="686" y="405"/>
                </a:lnTo>
                <a:lnTo>
                  <a:pt x="685" y="417"/>
                </a:lnTo>
                <a:lnTo>
                  <a:pt x="685" y="422"/>
                </a:lnTo>
                <a:lnTo>
                  <a:pt x="686" y="428"/>
                </a:lnTo>
                <a:lnTo>
                  <a:pt x="686" y="428"/>
                </a:lnTo>
                <a:close/>
                <a:moveTo>
                  <a:pt x="169" y="422"/>
                </a:moveTo>
                <a:lnTo>
                  <a:pt x="169" y="422"/>
                </a:lnTo>
                <a:lnTo>
                  <a:pt x="174" y="424"/>
                </a:lnTo>
                <a:lnTo>
                  <a:pt x="177" y="422"/>
                </a:lnTo>
                <a:lnTo>
                  <a:pt x="180" y="420"/>
                </a:lnTo>
                <a:lnTo>
                  <a:pt x="181" y="417"/>
                </a:lnTo>
                <a:lnTo>
                  <a:pt x="183" y="414"/>
                </a:lnTo>
                <a:lnTo>
                  <a:pt x="183" y="411"/>
                </a:lnTo>
                <a:lnTo>
                  <a:pt x="181" y="408"/>
                </a:lnTo>
                <a:lnTo>
                  <a:pt x="180" y="407"/>
                </a:lnTo>
                <a:lnTo>
                  <a:pt x="180" y="407"/>
                </a:lnTo>
                <a:lnTo>
                  <a:pt x="174" y="414"/>
                </a:lnTo>
                <a:lnTo>
                  <a:pt x="171" y="417"/>
                </a:lnTo>
                <a:lnTo>
                  <a:pt x="169" y="422"/>
                </a:lnTo>
                <a:lnTo>
                  <a:pt x="169" y="422"/>
                </a:lnTo>
                <a:close/>
                <a:moveTo>
                  <a:pt x="495" y="410"/>
                </a:moveTo>
                <a:lnTo>
                  <a:pt x="495" y="410"/>
                </a:lnTo>
                <a:lnTo>
                  <a:pt x="497" y="411"/>
                </a:lnTo>
                <a:lnTo>
                  <a:pt x="497" y="414"/>
                </a:lnTo>
                <a:lnTo>
                  <a:pt x="497" y="414"/>
                </a:lnTo>
                <a:lnTo>
                  <a:pt x="505" y="414"/>
                </a:lnTo>
                <a:lnTo>
                  <a:pt x="508" y="414"/>
                </a:lnTo>
                <a:lnTo>
                  <a:pt x="511" y="413"/>
                </a:lnTo>
                <a:lnTo>
                  <a:pt x="511" y="413"/>
                </a:lnTo>
                <a:lnTo>
                  <a:pt x="503" y="408"/>
                </a:lnTo>
                <a:lnTo>
                  <a:pt x="499" y="407"/>
                </a:lnTo>
                <a:lnTo>
                  <a:pt x="497" y="408"/>
                </a:lnTo>
                <a:lnTo>
                  <a:pt x="495" y="410"/>
                </a:lnTo>
                <a:lnTo>
                  <a:pt x="495" y="410"/>
                </a:lnTo>
                <a:close/>
                <a:moveTo>
                  <a:pt x="47" y="449"/>
                </a:moveTo>
                <a:lnTo>
                  <a:pt x="47" y="449"/>
                </a:lnTo>
                <a:lnTo>
                  <a:pt x="55" y="454"/>
                </a:lnTo>
                <a:lnTo>
                  <a:pt x="55" y="454"/>
                </a:lnTo>
                <a:lnTo>
                  <a:pt x="53" y="445"/>
                </a:lnTo>
                <a:lnTo>
                  <a:pt x="50" y="437"/>
                </a:lnTo>
                <a:lnTo>
                  <a:pt x="49" y="428"/>
                </a:lnTo>
                <a:lnTo>
                  <a:pt x="47" y="420"/>
                </a:lnTo>
                <a:lnTo>
                  <a:pt x="47" y="420"/>
                </a:lnTo>
                <a:lnTo>
                  <a:pt x="44" y="414"/>
                </a:lnTo>
                <a:lnTo>
                  <a:pt x="40" y="407"/>
                </a:lnTo>
                <a:lnTo>
                  <a:pt x="40" y="407"/>
                </a:lnTo>
                <a:lnTo>
                  <a:pt x="43" y="430"/>
                </a:lnTo>
                <a:lnTo>
                  <a:pt x="47" y="449"/>
                </a:lnTo>
                <a:lnTo>
                  <a:pt x="47" y="449"/>
                </a:lnTo>
                <a:close/>
                <a:moveTo>
                  <a:pt x="335" y="416"/>
                </a:moveTo>
                <a:lnTo>
                  <a:pt x="335" y="416"/>
                </a:lnTo>
                <a:lnTo>
                  <a:pt x="334" y="411"/>
                </a:lnTo>
                <a:lnTo>
                  <a:pt x="334" y="408"/>
                </a:lnTo>
                <a:lnTo>
                  <a:pt x="331" y="407"/>
                </a:lnTo>
                <a:lnTo>
                  <a:pt x="331" y="407"/>
                </a:lnTo>
                <a:lnTo>
                  <a:pt x="331" y="413"/>
                </a:lnTo>
                <a:lnTo>
                  <a:pt x="332" y="414"/>
                </a:lnTo>
                <a:lnTo>
                  <a:pt x="335" y="416"/>
                </a:lnTo>
                <a:lnTo>
                  <a:pt x="335" y="416"/>
                </a:lnTo>
                <a:close/>
                <a:moveTo>
                  <a:pt x="341" y="414"/>
                </a:moveTo>
                <a:lnTo>
                  <a:pt x="341" y="414"/>
                </a:lnTo>
                <a:lnTo>
                  <a:pt x="343" y="411"/>
                </a:lnTo>
                <a:lnTo>
                  <a:pt x="345" y="410"/>
                </a:lnTo>
                <a:lnTo>
                  <a:pt x="345" y="407"/>
                </a:lnTo>
                <a:lnTo>
                  <a:pt x="345" y="407"/>
                </a:lnTo>
                <a:lnTo>
                  <a:pt x="338" y="407"/>
                </a:lnTo>
                <a:lnTo>
                  <a:pt x="338" y="407"/>
                </a:lnTo>
                <a:lnTo>
                  <a:pt x="340" y="411"/>
                </a:lnTo>
                <a:lnTo>
                  <a:pt x="341" y="414"/>
                </a:lnTo>
                <a:lnTo>
                  <a:pt x="341" y="414"/>
                </a:lnTo>
                <a:close/>
                <a:moveTo>
                  <a:pt x="416" y="419"/>
                </a:moveTo>
                <a:lnTo>
                  <a:pt x="416" y="419"/>
                </a:lnTo>
                <a:lnTo>
                  <a:pt x="421" y="416"/>
                </a:lnTo>
                <a:lnTo>
                  <a:pt x="422" y="413"/>
                </a:lnTo>
                <a:lnTo>
                  <a:pt x="424" y="413"/>
                </a:lnTo>
                <a:lnTo>
                  <a:pt x="424" y="413"/>
                </a:lnTo>
                <a:lnTo>
                  <a:pt x="424" y="411"/>
                </a:lnTo>
                <a:lnTo>
                  <a:pt x="425" y="411"/>
                </a:lnTo>
                <a:lnTo>
                  <a:pt x="425" y="410"/>
                </a:lnTo>
                <a:lnTo>
                  <a:pt x="424" y="408"/>
                </a:lnTo>
                <a:lnTo>
                  <a:pt x="424" y="408"/>
                </a:lnTo>
                <a:lnTo>
                  <a:pt x="421" y="408"/>
                </a:lnTo>
                <a:lnTo>
                  <a:pt x="416" y="407"/>
                </a:lnTo>
                <a:lnTo>
                  <a:pt x="416" y="407"/>
                </a:lnTo>
                <a:lnTo>
                  <a:pt x="416" y="413"/>
                </a:lnTo>
                <a:lnTo>
                  <a:pt x="416" y="419"/>
                </a:lnTo>
                <a:lnTo>
                  <a:pt x="416" y="419"/>
                </a:lnTo>
                <a:close/>
                <a:moveTo>
                  <a:pt x="442" y="410"/>
                </a:moveTo>
                <a:lnTo>
                  <a:pt x="442" y="410"/>
                </a:lnTo>
                <a:lnTo>
                  <a:pt x="442" y="408"/>
                </a:lnTo>
                <a:lnTo>
                  <a:pt x="439" y="408"/>
                </a:lnTo>
                <a:lnTo>
                  <a:pt x="438" y="407"/>
                </a:lnTo>
                <a:lnTo>
                  <a:pt x="436" y="408"/>
                </a:lnTo>
                <a:lnTo>
                  <a:pt x="436" y="408"/>
                </a:lnTo>
                <a:lnTo>
                  <a:pt x="439" y="410"/>
                </a:lnTo>
                <a:lnTo>
                  <a:pt x="442" y="410"/>
                </a:lnTo>
                <a:lnTo>
                  <a:pt x="442" y="410"/>
                </a:lnTo>
                <a:close/>
                <a:moveTo>
                  <a:pt x="573" y="410"/>
                </a:moveTo>
                <a:lnTo>
                  <a:pt x="573" y="410"/>
                </a:lnTo>
                <a:lnTo>
                  <a:pt x="576" y="410"/>
                </a:lnTo>
                <a:lnTo>
                  <a:pt x="578" y="410"/>
                </a:lnTo>
                <a:lnTo>
                  <a:pt x="578" y="408"/>
                </a:lnTo>
                <a:lnTo>
                  <a:pt x="578" y="408"/>
                </a:lnTo>
                <a:lnTo>
                  <a:pt x="575" y="407"/>
                </a:lnTo>
                <a:lnTo>
                  <a:pt x="575" y="407"/>
                </a:lnTo>
                <a:lnTo>
                  <a:pt x="573" y="410"/>
                </a:lnTo>
                <a:lnTo>
                  <a:pt x="573" y="410"/>
                </a:lnTo>
                <a:close/>
                <a:moveTo>
                  <a:pt x="691" y="431"/>
                </a:moveTo>
                <a:lnTo>
                  <a:pt x="691" y="431"/>
                </a:lnTo>
                <a:lnTo>
                  <a:pt x="695" y="419"/>
                </a:lnTo>
                <a:lnTo>
                  <a:pt x="695" y="413"/>
                </a:lnTo>
                <a:lnTo>
                  <a:pt x="694" y="410"/>
                </a:lnTo>
                <a:lnTo>
                  <a:pt x="692" y="407"/>
                </a:lnTo>
                <a:lnTo>
                  <a:pt x="692" y="407"/>
                </a:lnTo>
                <a:lnTo>
                  <a:pt x="691" y="420"/>
                </a:lnTo>
                <a:lnTo>
                  <a:pt x="691" y="425"/>
                </a:lnTo>
                <a:lnTo>
                  <a:pt x="691" y="431"/>
                </a:lnTo>
                <a:lnTo>
                  <a:pt x="691" y="431"/>
                </a:lnTo>
                <a:close/>
                <a:moveTo>
                  <a:pt x="320" y="408"/>
                </a:moveTo>
                <a:lnTo>
                  <a:pt x="320" y="408"/>
                </a:lnTo>
                <a:lnTo>
                  <a:pt x="322" y="411"/>
                </a:lnTo>
                <a:lnTo>
                  <a:pt x="326" y="413"/>
                </a:lnTo>
                <a:lnTo>
                  <a:pt x="326" y="413"/>
                </a:lnTo>
                <a:lnTo>
                  <a:pt x="326" y="411"/>
                </a:lnTo>
                <a:lnTo>
                  <a:pt x="325" y="408"/>
                </a:lnTo>
                <a:lnTo>
                  <a:pt x="325" y="408"/>
                </a:lnTo>
                <a:lnTo>
                  <a:pt x="323" y="408"/>
                </a:lnTo>
                <a:lnTo>
                  <a:pt x="320" y="408"/>
                </a:lnTo>
                <a:lnTo>
                  <a:pt x="320" y="408"/>
                </a:lnTo>
                <a:close/>
                <a:moveTo>
                  <a:pt x="540" y="411"/>
                </a:moveTo>
                <a:lnTo>
                  <a:pt x="540" y="411"/>
                </a:lnTo>
                <a:lnTo>
                  <a:pt x="541" y="411"/>
                </a:lnTo>
                <a:lnTo>
                  <a:pt x="541" y="410"/>
                </a:lnTo>
                <a:lnTo>
                  <a:pt x="541" y="408"/>
                </a:lnTo>
                <a:lnTo>
                  <a:pt x="540" y="408"/>
                </a:lnTo>
                <a:lnTo>
                  <a:pt x="540" y="408"/>
                </a:lnTo>
                <a:lnTo>
                  <a:pt x="540" y="410"/>
                </a:lnTo>
                <a:lnTo>
                  <a:pt x="540" y="410"/>
                </a:lnTo>
                <a:lnTo>
                  <a:pt x="540" y="411"/>
                </a:lnTo>
                <a:lnTo>
                  <a:pt x="540" y="411"/>
                </a:lnTo>
                <a:lnTo>
                  <a:pt x="540" y="411"/>
                </a:lnTo>
                <a:close/>
                <a:moveTo>
                  <a:pt x="186" y="416"/>
                </a:moveTo>
                <a:lnTo>
                  <a:pt x="186" y="416"/>
                </a:lnTo>
                <a:lnTo>
                  <a:pt x="192" y="414"/>
                </a:lnTo>
                <a:lnTo>
                  <a:pt x="197" y="410"/>
                </a:lnTo>
                <a:lnTo>
                  <a:pt x="197" y="410"/>
                </a:lnTo>
                <a:lnTo>
                  <a:pt x="192" y="410"/>
                </a:lnTo>
                <a:lnTo>
                  <a:pt x="186" y="408"/>
                </a:lnTo>
                <a:lnTo>
                  <a:pt x="186" y="408"/>
                </a:lnTo>
                <a:lnTo>
                  <a:pt x="187" y="413"/>
                </a:lnTo>
                <a:lnTo>
                  <a:pt x="186" y="416"/>
                </a:lnTo>
                <a:lnTo>
                  <a:pt x="186" y="416"/>
                </a:lnTo>
                <a:close/>
                <a:moveTo>
                  <a:pt x="274" y="422"/>
                </a:moveTo>
                <a:lnTo>
                  <a:pt x="274" y="422"/>
                </a:lnTo>
                <a:lnTo>
                  <a:pt x="279" y="417"/>
                </a:lnTo>
                <a:lnTo>
                  <a:pt x="280" y="414"/>
                </a:lnTo>
                <a:lnTo>
                  <a:pt x="282" y="410"/>
                </a:lnTo>
                <a:lnTo>
                  <a:pt x="282" y="410"/>
                </a:lnTo>
                <a:lnTo>
                  <a:pt x="279" y="408"/>
                </a:lnTo>
                <a:lnTo>
                  <a:pt x="277" y="408"/>
                </a:lnTo>
                <a:lnTo>
                  <a:pt x="274" y="410"/>
                </a:lnTo>
                <a:lnTo>
                  <a:pt x="273" y="411"/>
                </a:lnTo>
                <a:lnTo>
                  <a:pt x="273" y="416"/>
                </a:lnTo>
                <a:lnTo>
                  <a:pt x="274" y="422"/>
                </a:lnTo>
                <a:lnTo>
                  <a:pt x="274" y="422"/>
                </a:lnTo>
                <a:close/>
                <a:moveTo>
                  <a:pt x="674" y="411"/>
                </a:moveTo>
                <a:lnTo>
                  <a:pt x="674" y="411"/>
                </a:lnTo>
                <a:lnTo>
                  <a:pt x="674" y="428"/>
                </a:lnTo>
                <a:lnTo>
                  <a:pt x="674" y="428"/>
                </a:lnTo>
                <a:lnTo>
                  <a:pt x="674" y="437"/>
                </a:lnTo>
                <a:lnTo>
                  <a:pt x="675" y="442"/>
                </a:lnTo>
                <a:lnTo>
                  <a:pt x="677" y="445"/>
                </a:lnTo>
                <a:lnTo>
                  <a:pt x="677" y="445"/>
                </a:lnTo>
                <a:lnTo>
                  <a:pt x="677" y="427"/>
                </a:lnTo>
                <a:lnTo>
                  <a:pt x="677" y="417"/>
                </a:lnTo>
                <a:lnTo>
                  <a:pt x="677" y="408"/>
                </a:lnTo>
                <a:lnTo>
                  <a:pt x="675" y="408"/>
                </a:lnTo>
                <a:lnTo>
                  <a:pt x="675" y="408"/>
                </a:lnTo>
                <a:lnTo>
                  <a:pt x="674" y="411"/>
                </a:lnTo>
                <a:lnTo>
                  <a:pt x="674" y="411"/>
                </a:lnTo>
                <a:close/>
                <a:moveTo>
                  <a:pt x="259" y="411"/>
                </a:moveTo>
                <a:lnTo>
                  <a:pt x="259" y="411"/>
                </a:lnTo>
                <a:lnTo>
                  <a:pt x="256" y="410"/>
                </a:lnTo>
                <a:lnTo>
                  <a:pt x="253" y="410"/>
                </a:lnTo>
                <a:lnTo>
                  <a:pt x="253" y="413"/>
                </a:lnTo>
                <a:lnTo>
                  <a:pt x="252" y="416"/>
                </a:lnTo>
                <a:lnTo>
                  <a:pt x="253" y="422"/>
                </a:lnTo>
                <a:lnTo>
                  <a:pt x="256" y="428"/>
                </a:lnTo>
                <a:lnTo>
                  <a:pt x="256" y="428"/>
                </a:lnTo>
                <a:lnTo>
                  <a:pt x="259" y="424"/>
                </a:lnTo>
                <a:lnTo>
                  <a:pt x="261" y="420"/>
                </a:lnTo>
                <a:lnTo>
                  <a:pt x="261" y="420"/>
                </a:lnTo>
                <a:lnTo>
                  <a:pt x="259" y="416"/>
                </a:lnTo>
                <a:lnTo>
                  <a:pt x="259" y="411"/>
                </a:lnTo>
                <a:lnTo>
                  <a:pt x="259" y="411"/>
                </a:lnTo>
                <a:close/>
                <a:moveTo>
                  <a:pt x="285" y="416"/>
                </a:moveTo>
                <a:lnTo>
                  <a:pt x="285" y="416"/>
                </a:lnTo>
                <a:lnTo>
                  <a:pt x="287" y="414"/>
                </a:lnTo>
                <a:lnTo>
                  <a:pt x="288" y="416"/>
                </a:lnTo>
                <a:lnTo>
                  <a:pt x="290" y="420"/>
                </a:lnTo>
                <a:lnTo>
                  <a:pt x="290" y="420"/>
                </a:lnTo>
                <a:lnTo>
                  <a:pt x="299" y="419"/>
                </a:lnTo>
                <a:lnTo>
                  <a:pt x="299" y="419"/>
                </a:lnTo>
                <a:lnTo>
                  <a:pt x="300" y="414"/>
                </a:lnTo>
                <a:lnTo>
                  <a:pt x="299" y="411"/>
                </a:lnTo>
                <a:lnTo>
                  <a:pt x="299" y="411"/>
                </a:lnTo>
                <a:lnTo>
                  <a:pt x="290" y="410"/>
                </a:lnTo>
                <a:lnTo>
                  <a:pt x="287" y="411"/>
                </a:lnTo>
                <a:lnTo>
                  <a:pt x="285" y="416"/>
                </a:lnTo>
                <a:lnTo>
                  <a:pt x="285" y="416"/>
                </a:lnTo>
                <a:close/>
                <a:moveTo>
                  <a:pt x="216" y="410"/>
                </a:moveTo>
                <a:lnTo>
                  <a:pt x="216" y="410"/>
                </a:lnTo>
                <a:lnTo>
                  <a:pt x="212" y="416"/>
                </a:lnTo>
                <a:lnTo>
                  <a:pt x="210" y="420"/>
                </a:lnTo>
                <a:lnTo>
                  <a:pt x="210" y="427"/>
                </a:lnTo>
                <a:lnTo>
                  <a:pt x="210" y="427"/>
                </a:lnTo>
                <a:lnTo>
                  <a:pt x="215" y="427"/>
                </a:lnTo>
                <a:lnTo>
                  <a:pt x="218" y="427"/>
                </a:lnTo>
                <a:lnTo>
                  <a:pt x="218" y="427"/>
                </a:lnTo>
                <a:lnTo>
                  <a:pt x="218" y="422"/>
                </a:lnTo>
                <a:lnTo>
                  <a:pt x="219" y="417"/>
                </a:lnTo>
                <a:lnTo>
                  <a:pt x="219" y="413"/>
                </a:lnTo>
                <a:lnTo>
                  <a:pt x="219" y="411"/>
                </a:lnTo>
                <a:lnTo>
                  <a:pt x="216" y="410"/>
                </a:lnTo>
                <a:lnTo>
                  <a:pt x="216" y="410"/>
                </a:lnTo>
                <a:close/>
                <a:moveTo>
                  <a:pt x="236" y="411"/>
                </a:moveTo>
                <a:lnTo>
                  <a:pt x="236" y="411"/>
                </a:lnTo>
                <a:lnTo>
                  <a:pt x="235" y="416"/>
                </a:lnTo>
                <a:lnTo>
                  <a:pt x="235" y="419"/>
                </a:lnTo>
                <a:lnTo>
                  <a:pt x="236" y="420"/>
                </a:lnTo>
                <a:lnTo>
                  <a:pt x="236" y="420"/>
                </a:lnTo>
                <a:lnTo>
                  <a:pt x="241" y="416"/>
                </a:lnTo>
                <a:lnTo>
                  <a:pt x="245" y="411"/>
                </a:lnTo>
                <a:lnTo>
                  <a:pt x="245" y="411"/>
                </a:lnTo>
                <a:lnTo>
                  <a:pt x="242" y="410"/>
                </a:lnTo>
                <a:lnTo>
                  <a:pt x="241" y="411"/>
                </a:lnTo>
                <a:lnTo>
                  <a:pt x="236" y="411"/>
                </a:lnTo>
                <a:lnTo>
                  <a:pt x="236" y="411"/>
                </a:lnTo>
                <a:close/>
                <a:moveTo>
                  <a:pt x="406" y="422"/>
                </a:moveTo>
                <a:lnTo>
                  <a:pt x="406" y="422"/>
                </a:lnTo>
                <a:lnTo>
                  <a:pt x="410" y="422"/>
                </a:lnTo>
                <a:lnTo>
                  <a:pt x="410" y="422"/>
                </a:lnTo>
                <a:lnTo>
                  <a:pt x="409" y="416"/>
                </a:lnTo>
                <a:lnTo>
                  <a:pt x="406" y="410"/>
                </a:lnTo>
                <a:lnTo>
                  <a:pt x="406" y="410"/>
                </a:lnTo>
                <a:lnTo>
                  <a:pt x="404" y="413"/>
                </a:lnTo>
                <a:lnTo>
                  <a:pt x="404" y="416"/>
                </a:lnTo>
                <a:lnTo>
                  <a:pt x="406" y="422"/>
                </a:lnTo>
                <a:lnTo>
                  <a:pt x="406" y="422"/>
                </a:lnTo>
                <a:close/>
                <a:moveTo>
                  <a:pt x="598" y="436"/>
                </a:moveTo>
                <a:lnTo>
                  <a:pt x="598" y="436"/>
                </a:lnTo>
                <a:lnTo>
                  <a:pt x="601" y="437"/>
                </a:lnTo>
                <a:lnTo>
                  <a:pt x="602" y="439"/>
                </a:lnTo>
                <a:lnTo>
                  <a:pt x="602" y="437"/>
                </a:lnTo>
                <a:lnTo>
                  <a:pt x="602" y="437"/>
                </a:lnTo>
                <a:lnTo>
                  <a:pt x="602" y="425"/>
                </a:lnTo>
                <a:lnTo>
                  <a:pt x="602" y="417"/>
                </a:lnTo>
                <a:lnTo>
                  <a:pt x="601" y="411"/>
                </a:lnTo>
                <a:lnTo>
                  <a:pt x="601" y="411"/>
                </a:lnTo>
                <a:lnTo>
                  <a:pt x="599" y="416"/>
                </a:lnTo>
                <a:lnTo>
                  <a:pt x="599" y="422"/>
                </a:lnTo>
                <a:lnTo>
                  <a:pt x="599" y="428"/>
                </a:lnTo>
                <a:lnTo>
                  <a:pt x="598" y="436"/>
                </a:lnTo>
                <a:lnTo>
                  <a:pt x="598" y="436"/>
                </a:lnTo>
                <a:close/>
                <a:moveTo>
                  <a:pt x="79" y="424"/>
                </a:moveTo>
                <a:lnTo>
                  <a:pt x="79" y="424"/>
                </a:lnTo>
                <a:lnTo>
                  <a:pt x="82" y="420"/>
                </a:lnTo>
                <a:lnTo>
                  <a:pt x="82" y="417"/>
                </a:lnTo>
                <a:lnTo>
                  <a:pt x="81" y="414"/>
                </a:lnTo>
                <a:lnTo>
                  <a:pt x="79" y="411"/>
                </a:lnTo>
                <a:lnTo>
                  <a:pt x="79" y="411"/>
                </a:lnTo>
                <a:lnTo>
                  <a:pt x="79" y="417"/>
                </a:lnTo>
                <a:lnTo>
                  <a:pt x="79" y="424"/>
                </a:lnTo>
                <a:lnTo>
                  <a:pt x="79" y="424"/>
                </a:lnTo>
                <a:close/>
                <a:moveTo>
                  <a:pt x="123" y="451"/>
                </a:moveTo>
                <a:lnTo>
                  <a:pt x="123" y="451"/>
                </a:lnTo>
                <a:lnTo>
                  <a:pt x="122" y="442"/>
                </a:lnTo>
                <a:lnTo>
                  <a:pt x="123" y="431"/>
                </a:lnTo>
                <a:lnTo>
                  <a:pt x="123" y="422"/>
                </a:lnTo>
                <a:lnTo>
                  <a:pt x="123" y="413"/>
                </a:lnTo>
                <a:lnTo>
                  <a:pt x="123" y="413"/>
                </a:lnTo>
                <a:lnTo>
                  <a:pt x="120" y="416"/>
                </a:lnTo>
                <a:lnTo>
                  <a:pt x="120" y="420"/>
                </a:lnTo>
                <a:lnTo>
                  <a:pt x="120" y="431"/>
                </a:lnTo>
                <a:lnTo>
                  <a:pt x="120" y="442"/>
                </a:lnTo>
                <a:lnTo>
                  <a:pt x="123" y="451"/>
                </a:lnTo>
                <a:lnTo>
                  <a:pt x="123" y="451"/>
                </a:lnTo>
                <a:close/>
                <a:moveTo>
                  <a:pt x="204" y="417"/>
                </a:moveTo>
                <a:lnTo>
                  <a:pt x="204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4"/>
                </a:lnTo>
                <a:lnTo>
                  <a:pt x="204" y="413"/>
                </a:lnTo>
                <a:lnTo>
                  <a:pt x="204" y="413"/>
                </a:lnTo>
                <a:lnTo>
                  <a:pt x="203" y="416"/>
                </a:lnTo>
                <a:lnTo>
                  <a:pt x="204" y="417"/>
                </a:lnTo>
                <a:lnTo>
                  <a:pt x="204" y="417"/>
                </a:lnTo>
                <a:close/>
                <a:moveTo>
                  <a:pt x="309" y="417"/>
                </a:moveTo>
                <a:lnTo>
                  <a:pt x="309" y="417"/>
                </a:lnTo>
                <a:lnTo>
                  <a:pt x="309" y="416"/>
                </a:lnTo>
                <a:lnTo>
                  <a:pt x="309" y="413"/>
                </a:lnTo>
                <a:lnTo>
                  <a:pt x="309" y="413"/>
                </a:lnTo>
                <a:lnTo>
                  <a:pt x="308" y="413"/>
                </a:lnTo>
                <a:lnTo>
                  <a:pt x="306" y="414"/>
                </a:lnTo>
                <a:lnTo>
                  <a:pt x="306" y="414"/>
                </a:lnTo>
                <a:lnTo>
                  <a:pt x="308" y="416"/>
                </a:lnTo>
                <a:lnTo>
                  <a:pt x="308" y="417"/>
                </a:lnTo>
                <a:lnTo>
                  <a:pt x="309" y="417"/>
                </a:lnTo>
                <a:lnTo>
                  <a:pt x="309" y="417"/>
                </a:lnTo>
                <a:close/>
                <a:moveTo>
                  <a:pt x="422" y="420"/>
                </a:moveTo>
                <a:lnTo>
                  <a:pt x="422" y="420"/>
                </a:lnTo>
                <a:lnTo>
                  <a:pt x="427" y="420"/>
                </a:lnTo>
                <a:lnTo>
                  <a:pt x="431" y="420"/>
                </a:lnTo>
                <a:lnTo>
                  <a:pt x="431" y="420"/>
                </a:lnTo>
                <a:lnTo>
                  <a:pt x="431" y="416"/>
                </a:lnTo>
                <a:lnTo>
                  <a:pt x="428" y="414"/>
                </a:lnTo>
                <a:lnTo>
                  <a:pt x="428" y="414"/>
                </a:lnTo>
                <a:lnTo>
                  <a:pt x="427" y="416"/>
                </a:lnTo>
                <a:lnTo>
                  <a:pt x="425" y="417"/>
                </a:lnTo>
                <a:lnTo>
                  <a:pt x="424" y="419"/>
                </a:lnTo>
                <a:lnTo>
                  <a:pt x="422" y="420"/>
                </a:lnTo>
                <a:lnTo>
                  <a:pt x="422" y="420"/>
                </a:lnTo>
                <a:close/>
                <a:moveTo>
                  <a:pt x="343" y="419"/>
                </a:moveTo>
                <a:lnTo>
                  <a:pt x="343" y="419"/>
                </a:lnTo>
                <a:lnTo>
                  <a:pt x="346" y="420"/>
                </a:lnTo>
                <a:lnTo>
                  <a:pt x="346" y="420"/>
                </a:lnTo>
                <a:lnTo>
                  <a:pt x="348" y="417"/>
                </a:lnTo>
                <a:lnTo>
                  <a:pt x="348" y="416"/>
                </a:lnTo>
                <a:lnTo>
                  <a:pt x="345" y="414"/>
                </a:lnTo>
                <a:lnTo>
                  <a:pt x="345" y="414"/>
                </a:lnTo>
                <a:lnTo>
                  <a:pt x="345" y="416"/>
                </a:lnTo>
                <a:lnTo>
                  <a:pt x="345" y="417"/>
                </a:lnTo>
                <a:lnTo>
                  <a:pt x="343" y="417"/>
                </a:lnTo>
                <a:lnTo>
                  <a:pt x="343" y="419"/>
                </a:lnTo>
                <a:lnTo>
                  <a:pt x="343" y="419"/>
                </a:lnTo>
                <a:close/>
                <a:moveTo>
                  <a:pt x="352" y="420"/>
                </a:moveTo>
                <a:lnTo>
                  <a:pt x="352" y="420"/>
                </a:lnTo>
                <a:lnTo>
                  <a:pt x="355" y="422"/>
                </a:lnTo>
                <a:lnTo>
                  <a:pt x="358" y="424"/>
                </a:lnTo>
                <a:lnTo>
                  <a:pt x="358" y="424"/>
                </a:lnTo>
                <a:lnTo>
                  <a:pt x="358" y="419"/>
                </a:lnTo>
                <a:lnTo>
                  <a:pt x="357" y="416"/>
                </a:lnTo>
                <a:lnTo>
                  <a:pt x="355" y="414"/>
                </a:lnTo>
                <a:lnTo>
                  <a:pt x="355" y="414"/>
                </a:lnTo>
                <a:lnTo>
                  <a:pt x="352" y="420"/>
                </a:lnTo>
                <a:lnTo>
                  <a:pt x="352" y="420"/>
                </a:lnTo>
                <a:close/>
                <a:moveTo>
                  <a:pt x="566" y="416"/>
                </a:moveTo>
                <a:lnTo>
                  <a:pt x="566" y="416"/>
                </a:lnTo>
                <a:lnTo>
                  <a:pt x="569" y="417"/>
                </a:lnTo>
                <a:lnTo>
                  <a:pt x="569" y="416"/>
                </a:lnTo>
                <a:lnTo>
                  <a:pt x="570" y="414"/>
                </a:lnTo>
                <a:lnTo>
                  <a:pt x="570" y="414"/>
                </a:lnTo>
                <a:lnTo>
                  <a:pt x="567" y="416"/>
                </a:lnTo>
                <a:lnTo>
                  <a:pt x="566" y="416"/>
                </a:lnTo>
                <a:lnTo>
                  <a:pt x="566" y="416"/>
                </a:lnTo>
                <a:close/>
                <a:moveTo>
                  <a:pt x="639" y="430"/>
                </a:moveTo>
                <a:lnTo>
                  <a:pt x="639" y="430"/>
                </a:lnTo>
                <a:lnTo>
                  <a:pt x="646" y="422"/>
                </a:lnTo>
                <a:lnTo>
                  <a:pt x="646" y="422"/>
                </a:lnTo>
                <a:lnTo>
                  <a:pt x="645" y="419"/>
                </a:lnTo>
                <a:lnTo>
                  <a:pt x="642" y="414"/>
                </a:lnTo>
                <a:lnTo>
                  <a:pt x="642" y="414"/>
                </a:lnTo>
                <a:lnTo>
                  <a:pt x="640" y="422"/>
                </a:lnTo>
                <a:lnTo>
                  <a:pt x="639" y="427"/>
                </a:lnTo>
                <a:lnTo>
                  <a:pt x="639" y="430"/>
                </a:lnTo>
                <a:lnTo>
                  <a:pt x="639" y="430"/>
                </a:lnTo>
                <a:close/>
                <a:moveTo>
                  <a:pt x="238" y="430"/>
                </a:moveTo>
                <a:lnTo>
                  <a:pt x="238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22"/>
                </a:lnTo>
                <a:lnTo>
                  <a:pt x="247" y="416"/>
                </a:lnTo>
                <a:lnTo>
                  <a:pt x="247" y="416"/>
                </a:lnTo>
                <a:lnTo>
                  <a:pt x="244" y="419"/>
                </a:lnTo>
                <a:lnTo>
                  <a:pt x="241" y="422"/>
                </a:lnTo>
                <a:lnTo>
                  <a:pt x="239" y="425"/>
                </a:lnTo>
                <a:lnTo>
                  <a:pt x="238" y="430"/>
                </a:lnTo>
                <a:lnTo>
                  <a:pt x="238" y="430"/>
                </a:lnTo>
                <a:close/>
                <a:moveTo>
                  <a:pt x="280" y="424"/>
                </a:moveTo>
                <a:lnTo>
                  <a:pt x="280" y="424"/>
                </a:lnTo>
                <a:lnTo>
                  <a:pt x="282" y="422"/>
                </a:lnTo>
                <a:lnTo>
                  <a:pt x="285" y="420"/>
                </a:lnTo>
                <a:lnTo>
                  <a:pt x="285" y="420"/>
                </a:lnTo>
                <a:lnTo>
                  <a:pt x="285" y="419"/>
                </a:lnTo>
                <a:lnTo>
                  <a:pt x="285" y="416"/>
                </a:lnTo>
                <a:lnTo>
                  <a:pt x="285" y="416"/>
                </a:lnTo>
                <a:lnTo>
                  <a:pt x="280" y="419"/>
                </a:lnTo>
                <a:lnTo>
                  <a:pt x="280" y="424"/>
                </a:lnTo>
                <a:lnTo>
                  <a:pt x="280" y="424"/>
                </a:lnTo>
                <a:close/>
                <a:moveTo>
                  <a:pt x="538" y="436"/>
                </a:moveTo>
                <a:lnTo>
                  <a:pt x="538" y="436"/>
                </a:lnTo>
                <a:lnTo>
                  <a:pt x="540" y="434"/>
                </a:lnTo>
                <a:lnTo>
                  <a:pt x="541" y="433"/>
                </a:lnTo>
                <a:lnTo>
                  <a:pt x="540" y="427"/>
                </a:lnTo>
                <a:lnTo>
                  <a:pt x="537" y="416"/>
                </a:lnTo>
                <a:lnTo>
                  <a:pt x="537" y="416"/>
                </a:lnTo>
                <a:lnTo>
                  <a:pt x="534" y="416"/>
                </a:lnTo>
                <a:lnTo>
                  <a:pt x="534" y="416"/>
                </a:lnTo>
                <a:lnTo>
                  <a:pt x="535" y="427"/>
                </a:lnTo>
                <a:lnTo>
                  <a:pt x="535" y="433"/>
                </a:lnTo>
                <a:lnTo>
                  <a:pt x="538" y="436"/>
                </a:lnTo>
                <a:lnTo>
                  <a:pt x="538" y="436"/>
                </a:lnTo>
                <a:close/>
                <a:moveTo>
                  <a:pt x="547" y="427"/>
                </a:moveTo>
                <a:lnTo>
                  <a:pt x="547" y="427"/>
                </a:lnTo>
                <a:lnTo>
                  <a:pt x="550" y="422"/>
                </a:lnTo>
                <a:lnTo>
                  <a:pt x="552" y="420"/>
                </a:lnTo>
                <a:lnTo>
                  <a:pt x="552" y="416"/>
                </a:lnTo>
                <a:lnTo>
                  <a:pt x="552" y="416"/>
                </a:lnTo>
                <a:lnTo>
                  <a:pt x="546" y="416"/>
                </a:lnTo>
                <a:lnTo>
                  <a:pt x="546" y="416"/>
                </a:lnTo>
                <a:lnTo>
                  <a:pt x="546" y="422"/>
                </a:lnTo>
                <a:lnTo>
                  <a:pt x="547" y="425"/>
                </a:lnTo>
                <a:lnTo>
                  <a:pt x="547" y="427"/>
                </a:lnTo>
                <a:lnTo>
                  <a:pt x="547" y="427"/>
                </a:lnTo>
                <a:close/>
                <a:moveTo>
                  <a:pt x="573" y="420"/>
                </a:moveTo>
                <a:lnTo>
                  <a:pt x="573" y="420"/>
                </a:lnTo>
                <a:lnTo>
                  <a:pt x="576" y="419"/>
                </a:lnTo>
                <a:lnTo>
                  <a:pt x="578" y="417"/>
                </a:lnTo>
                <a:lnTo>
                  <a:pt x="578" y="417"/>
                </a:lnTo>
                <a:lnTo>
                  <a:pt x="575" y="416"/>
                </a:lnTo>
                <a:lnTo>
                  <a:pt x="575" y="416"/>
                </a:lnTo>
                <a:lnTo>
                  <a:pt x="573" y="419"/>
                </a:lnTo>
                <a:lnTo>
                  <a:pt x="573" y="420"/>
                </a:lnTo>
                <a:lnTo>
                  <a:pt x="573" y="420"/>
                </a:lnTo>
                <a:close/>
                <a:moveTo>
                  <a:pt x="187" y="424"/>
                </a:moveTo>
                <a:lnTo>
                  <a:pt x="187" y="424"/>
                </a:lnTo>
                <a:lnTo>
                  <a:pt x="194" y="425"/>
                </a:lnTo>
                <a:lnTo>
                  <a:pt x="198" y="425"/>
                </a:lnTo>
                <a:lnTo>
                  <a:pt x="198" y="425"/>
                </a:lnTo>
                <a:lnTo>
                  <a:pt x="198" y="422"/>
                </a:lnTo>
                <a:lnTo>
                  <a:pt x="198" y="419"/>
                </a:lnTo>
                <a:lnTo>
                  <a:pt x="197" y="419"/>
                </a:lnTo>
                <a:lnTo>
                  <a:pt x="195" y="417"/>
                </a:lnTo>
                <a:lnTo>
                  <a:pt x="191" y="419"/>
                </a:lnTo>
                <a:lnTo>
                  <a:pt x="187" y="424"/>
                </a:lnTo>
                <a:lnTo>
                  <a:pt x="187" y="424"/>
                </a:lnTo>
                <a:close/>
                <a:moveTo>
                  <a:pt x="372" y="425"/>
                </a:moveTo>
                <a:lnTo>
                  <a:pt x="372" y="425"/>
                </a:lnTo>
                <a:lnTo>
                  <a:pt x="375" y="425"/>
                </a:lnTo>
                <a:lnTo>
                  <a:pt x="378" y="425"/>
                </a:lnTo>
                <a:lnTo>
                  <a:pt x="378" y="425"/>
                </a:lnTo>
                <a:lnTo>
                  <a:pt x="378" y="420"/>
                </a:lnTo>
                <a:lnTo>
                  <a:pt x="378" y="419"/>
                </a:lnTo>
                <a:lnTo>
                  <a:pt x="377" y="417"/>
                </a:lnTo>
                <a:lnTo>
                  <a:pt x="377" y="417"/>
                </a:lnTo>
                <a:lnTo>
                  <a:pt x="373" y="420"/>
                </a:lnTo>
                <a:lnTo>
                  <a:pt x="372" y="425"/>
                </a:lnTo>
                <a:lnTo>
                  <a:pt x="372" y="425"/>
                </a:lnTo>
                <a:close/>
                <a:moveTo>
                  <a:pt x="582" y="417"/>
                </a:moveTo>
                <a:lnTo>
                  <a:pt x="582" y="417"/>
                </a:lnTo>
                <a:lnTo>
                  <a:pt x="581" y="425"/>
                </a:lnTo>
                <a:lnTo>
                  <a:pt x="581" y="425"/>
                </a:lnTo>
                <a:lnTo>
                  <a:pt x="584" y="424"/>
                </a:lnTo>
                <a:lnTo>
                  <a:pt x="585" y="422"/>
                </a:lnTo>
                <a:lnTo>
                  <a:pt x="587" y="417"/>
                </a:lnTo>
                <a:lnTo>
                  <a:pt x="587" y="417"/>
                </a:lnTo>
                <a:lnTo>
                  <a:pt x="585" y="417"/>
                </a:lnTo>
                <a:lnTo>
                  <a:pt x="582" y="417"/>
                </a:lnTo>
                <a:lnTo>
                  <a:pt x="582" y="417"/>
                </a:lnTo>
                <a:close/>
                <a:moveTo>
                  <a:pt x="518" y="420"/>
                </a:moveTo>
                <a:lnTo>
                  <a:pt x="518" y="420"/>
                </a:lnTo>
                <a:lnTo>
                  <a:pt x="517" y="419"/>
                </a:lnTo>
                <a:lnTo>
                  <a:pt x="514" y="417"/>
                </a:lnTo>
                <a:lnTo>
                  <a:pt x="509" y="419"/>
                </a:lnTo>
                <a:lnTo>
                  <a:pt x="505" y="419"/>
                </a:lnTo>
                <a:lnTo>
                  <a:pt x="502" y="417"/>
                </a:lnTo>
                <a:lnTo>
                  <a:pt x="502" y="417"/>
                </a:lnTo>
                <a:lnTo>
                  <a:pt x="500" y="422"/>
                </a:lnTo>
                <a:lnTo>
                  <a:pt x="502" y="424"/>
                </a:lnTo>
                <a:lnTo>
                  <a:pt x="505" y="427"/>
                </a:lnTo>
                <a:lnTo>
                  <a:pt x="508" y="428"/>
                </a:lnTo>
                <a:lnTo>
                  <a:pt x="511" y="428"/>
                </a:lnTo>
                <a:lnTo>
                  <a:pt x="514" y="427"/>
                </a:lnTo>
                <a:lnTo>
                  <a:pt x="517" y="424"/>
                </a:lnTo>
                <a:lnTo>
                  <a:pt x="518" y="420"/>
                </a:lnTo>
                <a:lnTo>
                  <a:pt x="518" y="420"/>
                </a:lnTo>
                <a:close/>
                <a:moveTo>
                  <a:pt x="660" y="417"/>
                </a:moveTo>
                <a:lnTo>
                  <a:pt x="660" y="417"/>
                </a:lnTo>
                <a:lnTo>
                  <a:pt x="657" y="420"/>
                </a:lnTo>
                <a:lnTo>
                  <a:pt x="656" y="422"/>
                </a:lnTo>
                <a:lnTo>
                  <a:pt x="656" y="422"/>
                </a:lnTo>
                <a:lnTo>
                  <a:pt x="656" y="428"/>
                </a:lnTo>
                <a:lnTo>
                  <a:pt x="657" y="433"/>
                </a:lnTo>
                <a:lnTo>
                  <a:pt x="660" y="434"/>
                </a:lnTo>
                <a:lnTo>
                  <a:pt x="660" y="434"/>
                </a:lnTo>
                <a:lnTo>
                  <a:pt x="662" y="425"/>
                </a:lnTo>
                <a:lnTo>
                  <a:pt x="662" y="420"/>
                </a:lnTo>
                <a:lnTo>
                  <a:pt x="660" y="417"/>
                </a:lnTo>
                <a:lnTo>
                  <a:pt x="660" y="417"/>
                </a:lnTo>
                <a:close/>
                <a:moveTo>
                  <a:pt x="227" y="430"/>
                </a:moveTo>
                <a:lnTo>
                  <a:pt x="227" y="430"/>
                </a:lnTo>
                <a:lnTo>
                  <a:pt x="230" y="428"/>
                </a:lnTo>
                <a:lnTo>
                  <a:pt x="232" y="425"/>
                </a:lnTo>
                <a:lnTo>
                  <a:pt x="232" y="425"/>
                </a:lnTo>
                <a:lnTo>
                  <a:pt x="229" y="422"/>
                </a:lnTo>
                <a:lnTo>
                  <a:pt x="226" y="419"/>
                </a:lnTo>
                <a:lnTo>
                  <a:pt x="226" y="419"/>
                </a:lnTo>
                <a:lnTo>
                  <a:pt x="227" y="430"/>
                </a:lnTo>
                <a:lnTo>
                  <a:pt x="227" y="430"/>
                </a:lnTo>
                <a:close/>
                <a:moveTo>
                  <a:pt x="704" y="430"/>
                </a:moveTo>
                <a:lnTo>
                  <a:pt x="704" y="430"/>
                </a:lnTo>
                <a:lnTo>
                  <a:pt x="706" y="428"/>
                </a:lnTo>
                <a:lnTo>
                  <a:pt x="706" y="425"/>
                </a:lnTo>
                <a:lnTo>
                  <a:pt x="704" y="419"/>
                </a:lnTo>
                <a:lnTo>
                  <a:pt x="704" y="419"/>
                </a:lnTo>
                <a:lnTo>
                  <a:pt x="704" y="424"/>
                </a:lnTo>
                <a:lnTo>
                  <a:pt x="704" y="430"/>
                </a:lnTo>
                <a:lnTo>
                  <a:pt x="704" y="430"/>
                </a:lnTo>
                <a:close/>
                <a:moveTo>
                  <a:pt x="494" y="424"/>
                </a:moveTo>
                <a:lnTo>
                  <a:pt x="494" y="424"/>
                </a:lnTo>
                <a:lnTo>
                  <a:pt x="494" y="422"/>
                </a:lnTo>
                <a:lnTo>
                  <a:pt x="492" y="420"/>
                </a:lnTo>
                <a:lnTo>
                  <a:pt x="492" y="420"/>
                </a:lnTo>
                <a:lnTo>
                  <a:pt x="492" y="420"/>
                </a:lnTo>
                <a:lnTo>
                  <a:pt x="492" y="424"/>
                </a:lnTo>
                <a:lnTo>
                  <a:pt x="492" y="424"/>
                </a:lnTo>
                <a:lnTo>
                  <a:pt x="494" y="424"/>
                </a:lnTo>
                <a:lnTo>
                  <a:pt x="494" y="424"/>
                </a:lnTo>
                <a:close/>
                <a:moveTo>
                  <a:pt x="767" y="471"/>
                </a:moveTo>
                <a:lnTo>
                  <a:pt x="767" y="471"/>
                </a:lnTo>
                <a:lnTo>
                  <a:pt x="770" y="459"/>
                </a:lnTo>
                <a:lnTo>
                  <a:pt x="770" y="445"/>
                </a:lnTo>
                <a:lnTo>
                  <a:pt x="768" y="431"/>
                </a:lnTo>
                <a:lnTo>
                  <a:pt x="765" y="420"/>
                </a:lnTo>
                <a:lnTo>
                  <a:pt x="765" y="420"/>
                </a:lnTo>
                <a:lnTo>
                  <a:pt x="765" y="434"/>
                </a:lnTo>
                <a:lnTo>
                  <a:pt x="762" y="448"/>
                </a:lnTo>
                <a:lnTo>
                  <a:pt x="762" y="456"/>
                </a:lnTo>
                <a:lnTo>
                  <a:pt x="762" y="462"/>
                </a:lnTo>
                <a:lnTo>
                  <a:pt x="764" y="466"/>
                </a:lnTo>
                <a:lnTo>
                  <a:pt x="767" y="471"/>
                </a:lnTo>
                <a:lnTo>
                  <a:pt x="767" y="471"/>
                </a:lnTo>
                <a:close/>
                <a:moveTo>
                  <a:pt x="328" y="431"/>
                </a:moveTo>
                <a:lnTo>
                  <a:pt x="328" y="431"/>
                </a:lnTo>
                <a:lnTo>
                  <a:pt x="328" y="427"/>
                </a:lnTo>
                <a:lnTo>
                  <a:pt x="328" y="420"/>
                </a:lnTo>
                <a:lnTo>
                  <a:pt x="328" y="420"/>
                </a:lnTo>
                <a:lnTo>
                  <a:pt x="325" y="420"/>
                </a:lnTo>
                <a:lnTo>
                  <a:pt x="323" y="422"/>
                </a:lnTo>
                <a:lnTo>
                  <a:pt x="322" y="424"/>
                </a:lnTo>
                <a:lnTo>
                  <a:pt x="322" y="425"/>
                </a:lnTo>
                <a:lnTo>
                  <a:pt x="325" y="430"/>
                </a:lnTo>
                <a:lnTo>
                  <a:pt x="328" y="431"/>
                </a:lnTo>
                <a:lnTo>
                  <a:pt x="328" y="431"/>
                </a:lnTo>
                <a:close/>
                <a:moveTo>
                  <a:pt x="567" y="428"/>
                </a:moveTo>
                <a:lnTo>
                  <a:pt x="567" y="428"/>
                </a:lnTo>
                <a:lnTo>
                  <a:pt x="569" y="428"/>
                </a:lnTo>
                <a:lnTo>
                  <a:pt x="570" y="427"/>
                </a:lnTo>
                <a:lnTo>
                  <a:pt x="570" y="427"/>
                </a:lnTo>
                <a:lnTo>
                  <a:pt x="567" y="422"/>
                </a:lnTo>
                <a:lnTo>
                  <a:pt x="564" y="420"/>
                </a:lnTo>
                <a:lnTo>
                  <a:pt x="564" y="420"/>
                </a:lnTo>
                <a:lnTo>
                  <a:pt x="564" y="425"/>
                </a:lnTo>
                <a:lnTo>
                  <a:pt x="566" y="428"/>
                </a:lnTo>
                <a:lnTo>
                  <a:pt x="567" y="428"/>
                </a:lnTo>
                <a:lnTo>
                  <a:pt x="567" y="428"/>
                </a:lnTo>
                <a:close/>
                <a:moveTo>
                  <a:pt x="314" y="433"/>
                </a:moveTo>
                <a:lnTo>
                  <a:pt x="314" y="433"/>
                </a:lnTo>
                <a:lnTo>
                  <a:pt x="312" y="430"/>
                </a:lnTo>
                <a:lnTo>
                  <a:pt x="312" y="427"/>
                </a:lnTo>
                <a:lnTo>
                  <a:pt x="311" y="424"/>
                </a:lnTo>
                <a:lnTo>
                  <a:pt x="309" y="422"/>
                </a:lnTo>
                <a:lnTo>
                  <a:pt x="309" y="422"/>
                </a:lnTo>
                <a:lnTo>
                  <a:pt x="311" y="428"/>
                </a:lnTo>
                <a:lnTo>
                  <a:pt x="311" y="430"/>
                </a:lnTo>
                <a:lnTo>
                  <a:pt x="314" y="433"/>
                </a:lnTo>
                <a:lnTo>
                  <a:pt x="314" y="433"/>
                </a:lnTo>
                <a:close/>
                <a:moveTo>
                  <a:pt x="468" y="431"/>
                </a:moveTo>
                <a:lnTo>
                  <a:pt x="468" y="431"/>
                </a:lnTo>
                <a:lnTo>
                  <a:pt x="466" y="430"/>
                </a:lnTo>
                <a:lnTo>
                  <a:pt x="466" y="427"/>
                </a:lnTo>
                <a:lnTo>
                  <a:pt x="466" y="424"/>
                </a:lnTo>
                <a:lnTo>
                  <a:pt x="466" y="422"/>
                </a:lnTo>
                <a:lnTo>
                  <a:pt x="466" y="422"/>
                </a:lnTo>
                <a:lnTo>
                  <a:pt x="462" y="422"/>
                </a:lnTo>
                <a:lnTo>
                  <a:pt x="460" y="422"/>
                </a:lnTo>
                <a:lnTo>
                  <a:pt x="460" y="424"/>
                </a:lnTo>
                <a:lnTo>
                  <a:pt x="460" y="424"/>
                </a:lnTo>
                <a:lnTo>
                  <a:pt x="463" y="428"/>
                </a:lnTo>
                <a:lnTo>
                  <a:pt x="465" y="431"/>
                </a:lnTo>
                <a:lnTo>
                  <a:pt x="468" y="431"/>
                </a:lnTo>
                <a:lnTo>
                  <a:pt x="468" y="431"/>
                </a:lnTo>
                <a:close/>
                <a:moveTo>
                  <a:pt x="291" y="425"/>
                </a:moveTo>
                <a:lnTo>
                  <a:pt x="291" y="425"/>
                </a:lnTo>
                <a:lnTo>
                  <a:pt x="293" y="430"/>
                </a:lnTo>
                <a:lnTo>
                  <a:pt x="294" y="434"/>
                </a:lnTo>
                <a:lnTo>
                  <a:pt x="294" y="434"/>
                </a:lnTo>
                <a:lnTo>
                  <a:pt x="297" y="428"/>
                </a:lnTo>
                <a:lnTo>
                  <a:pt x="299" y="425"/>
                </a:lnTo>
                <a:lnTo>
                  <a:pt x="297" y="424"/>
                </a:lnTo>
                <a:lnTo>
                  <a:pt x="297" y="424"/>
                </a:lnTo>
                <a:lnTo>
                  <a:pt x="294" y="424"/>
                </a:lnTo>
                <a:lnTo>
                  <a:pt x="291" y="425"/>
                </a:lnTo>
                <a:lnTo>
                  <a:pt x="291" y="425"/>
                </a:lnTo>
                <a:close/>
                <a:moveTo>
                  <a:pt x="445" y="433"/>
                </a:moveTo>
                <a:lnTo>
                  <a:pt x="445" y="433"/>
                </a:lnTo>
                <a:lnTo>
                  <a:pt x="448" y="439"/>
                </a:lnTo>
                <a:lnTo>
                  <a:pt x="451" y="443"/>
                </a:lnTo>
                <a:lnTo>
                  <a:pt x="451" y="443"/>
                </a:lnTo>
                <a:lnTo>
                  <a:pt x="450" y="437"/>
                </a:lnTo>
                <a:lnTo>
                  <a:pt x="448" y="433"/>
                </a:lnTo>
                <a:lnTo>
                  <a:pt x="447" y="427"/>
                </a:lnTo>
                <a:lnTo>
                  <a:pt x="444" y="424"/>
                </a:lnTo>
                <a:lnTo>
                  <a:pt x="444" y="424"/>
                </a:lnTo>
                <a:lnTo>
                  <a:pt x="444" y="428"/>
                </a:lnTo>
                <a:lnTo>
                  <a:pt x="445" y="433"/>
                </a:lnTo>
                <a:lnTo>
                  <a:pt x="445" y="433"/>
                </a:lnTo>
                <a:close/>
                <a:moveTo>
                  <a:pt x="460" y="443"/>
                </a:moveTo>
                <a:lnTo>
                  <a:pt x="460" y="443"/>
                </a:lnTo>
                <a:lnTo>
                  <a:pt x="463" y="440"/>
                </a:lnTo>
                <a:lnTo>
                  <a:pt x="465" y="437"/>
                </a:lnTo>
                <a:lnTo>
                  <a:pt x="465" y="437"/>
                </a:lnTo>
                <a:lnTo>
                  <a:pt x="459" y="430"/>
                </a:lnTo>
                <a:lnTo>
                  <a:pt x="453" y="424"/>
                </a:lnTo>
                <a:lnTo>
                  <a:pt x="453" y="424"/>
                </a:lnTo>
                <a:lnTo>
                  <a:pt x="457" y="434"/>
                </a:lnTo>
                <a:lnTo>
                  <a:pt x="460" y="443"/>
                </a:lnTo>
                <a:lnTo>
                  <a:pt x="460" y="443"/>
                </a:lnTo>
                <a:close/>
                <a:moveTo>
                  <a:pt x="698" y="430"/>
                </a:moveTo>
                <a:lnTo>
                  <a:pt x="698" y="430"/>
                </a:lnTo>
                <a:lnTo>
                  <a:pt x="700" y="427"/>
                </a:lnTo>
                <a:lnTo>
                  <a:pt x="700" y="425"/>
                </a:lnTo>
                <a:lnTo>
                  <a:pt x="698" y="424"/>
                </a:lnTo>
                <a:lnTo>
                  <a:pt x="698" y="424"/>
                </a:lnTo>
                <a:lnTo>
                  <a:pt x="698" y="427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close/>
                <a:moveTo>
                  <a:pt x="774" y="431"/>
                </a:moveTo>
                <a:lnTo>
                  <a:pt x="774" y="431"/>
                </a:lnTo>
                <a:lnTo>
                  <a:pt x="774" y="427"/>
                </a:lnTo>
                <a:lnTo>
                  <a:pt x="774" y="424"/>
                </a:lnTo>
                <a:lnTo>
                  <a:pt x="774" y="424"/>
                </a:lnTo>
                <a:lnTo>
                  <a:pt x="771" y="424"/>
                </a:lnTo>
                <a:lnTo>
                  <a:pt x="771" y="424"/>
                </a:lnTo>
                <a:lnTo>
                  <a:pt x="773" y="428"/>
                </a:lnTo>
                <a:lnTo>
                  <a:pt x="774" y="431"/>
                </a:lnTo>
                <a:lnTo>
                  <a:pt x="774" y="431"/>
                </a:lnTo>
                <a:close/>
                <a:moveTo>
                  <a:pt x="94" y="445"/>
                </a:moveTo>
                <a:lnTo>
                  <a:pt x="94" y="445"/>
                </a:lnTo>
                <a:lnTo>
                  <a:pt x="91" y="433"/>
                </a:lnTo>
                <a:lnTo>
                  <a:pt x="91" y="428"/>
                </a:lnTo>
                <a:lnTo>
                  <a:pt x="90" y="424"/>
                </a:lnTo>
                <a:lnTo>
                  <a:pt x="90" y="424"/>
                </a:lnTo>
                <a:lnTo>
                  <a:pt x="88" y="428"/>
                </a:lnTo>
                <a:lnTo>
                  <a:pt x="90" y="434"/>
                </a:lnTo>
                <a:lnTo>
                  <a:pt x="94" y="445"/>
                </a:lnTo>
                <a:lnTo>
                  <a:pt x="94" y="445"/>
                </a:lnTo>
                <a:close/>
                <a:moveTo>
                  <a:pt x="302" y="434"/>
                </a:moveTo>
                <a:lnTo>
                  <a:pt x="302" y="434"/>
                </a:lnTo>
                <a:lnTo>
                  <a:pt x="303" y="434"/>
                </a:lnTo>
                <a:lnTo>
                  <a:pt x="306" y="434"/>
                </a:lnTo>
                <a:lnTo>
                  <a:pt x="306" y="434"/>
                </a:lnTo>
                <a:lnTo>
                  <a:pt x="306" y="428"/>
                </a:lnTo>
                <a:lnTo>
                  <a:pt x="303" y="424"/>
                </a:lnTo>
                <a:lnTo>
                  <a:pt x="303" y="424"/>
                </a:lnTo>
                <a:lnTo>
                  <a:pt x="303" y="428"/>
                </a:lnTo>
                <a:lnTo>
                  <a:pt x="302" y="434"/>
                </a:lnTo>
                <a:lnTo>
                  <a:pt x="302" y="434"/>
                </a:lnTo>
                <a:close/>
                <a:moveTo>
                  <a:pt x="620" y="434"/>
                </a:moveTo>
                <a:lnTo>
                  <a:pt x="620" y="434"/>
                </a:lnTo>
                <a:lnTo>
                  <a:pt x="620" y="428"/>
                </a:lnTo>
                <a:lnTo>
                  <a:pt x="620" y="425"/>
                </a:lnTo>
                <a:lnTo>
                  <a:pt x="619" y="424"/>
                </a:lnTo>
                <a:lnTo>
                  <a:pt x="619" y="424"/>
                </a:lnTo>
                <a:lnTo>
                  <a:pt x="619" y="430"/>
                </a:lnTo>
                <a:lnTo>
                  <a:pt x="619" y="431"/>
                </a:lnTo>
                <a:lnTo>
                  <a:pt x="620" y="434"/>
                </a:lnTo>
                <a:lnTo>
                  <a:pt x="620" y="434"/>
                </a:lnTo>
                <a:close/>
                <a:moveTo>
                  <a:pt x="419" y="427"/>
                </a:moveTo>
                <a:lnTo>
                  <a:pt x="419" y="427"/>
                </a:lnTo>
                <a:lnTo>
                  <a:pt x="419" y="433"/>
                </a:lnTo>
                <a:lnTo>
                  <a:pt x="422" y="436"/>
                </a:lnTo>
                <a:lnTo>
                  <a:pt x="422" y="436"/>
                </a:lnTo>
                <a:lnTo>
                  <a:pt x="427" y="431"/>
                </a:lnTo>
                <a:lnTo>
                  <a:pt x="430" y="428"/>
                </a:lnTo>
                <a:lnTo>
                  <a:pt x="433" y="425"/>
                </a:lnTo>
                <a:lnTo>
                  <a:pt x="433" y="425"/>
                </a:lnTo>
                <a:lnTo>
                  <a:pt x="425" y="425"/>
                </a:lnTo>
                <a:lnTo>
                  <a:pt x="419" y="427"/>
                </a:lnTo>
                <a:lnTo>
                  <a:pt x="419" y="427"/>
                </a:lnTo>
                <a:close/>
                <a:moveTo>
                  <a:pt x="276" y="428"/>
                </a:moveTo>
                <a:lnTo>
                  <a:pt x="276" y="428"/>
                </a:lnTo>
                <a:lnTo>
                  <a:pt x="279" y="433"/>
                </a:lnTo>
                <a:lnTo>
                  <a:pt x="279" y="433"/>
                </a:lnTo>
                <a:lnTo>
                  <a:pt x="284" y="433"/>
                </a:lnTo>
                <a:lnTo>
                  <a:pt x="288" y="434"/>
                </a:lnTo>
                <a:lnTo>
                  <a:pt x="288" y="434"/>
                </a:lnTo>
                <a:lnTo>
                  <a:pt x="287" y="430"/>
                </a:lnTo>
                <a:lnTo>
                  <a:pt x="285" y="425"/>
                </a:lnTo>
                <a:lnTo>
                  <a:pt x="285" y="425"/>
                </a:lnTo>
                <a:lnTo>
                  <a:pt x="280" y="427"/>
                </a:lnTo>
                <a:lnTo>
                  <a:pt x="276" y="428"/>
                </a:lnTo>
                <a:lnTo>
                  <a:pt x="276" y="428"/>
                </a:lnTo>
                <a:close/>
                <a:moveTo>
                  <a:pt x="319" y="431"/>
                </a:moveTo>
                <a:lnTo>
                  <a:pt x="319" y="431"/>
                </a:lnTo>
                <a:lnTo>
                  <a:pt x="319" y="428"/>
                </a:lnTo>
                <a:lnTo>
                  <a:pt x="317" y="425"/>
                </a:lnTo>
                <a:lnTo>
                  <a:pt x="317" y="425"/>
                </a:lnTo>
                <a:lnTo>
                  <a:pt x="317" y="430"/>
                </a:lnTo>
                <a:lnTo>
                  <a:pt x="319" y="431"/>
                </a:lnTo>
                <a:lnTo>
                  <a:pt x="319" y="431"/>
                </a:lnTo>
                <a:close/>
                <a:moveTo>
                  <a:pt x="517" y="431"/>
                </a:moveTo>
                <a:lnTo>
                  <a:pt x="517" y="431"/>
                </a:lnTo>
                <a:lnTo>
                  <a:pt x="518" y="431"/>
                </a:lnTo>
                <a:lnTo>
                  <a:pt x="521" y="433"/>
                </a:lnTo>
                <a:lnTo>
                  <a:pt x="521" y="433"/>
                </a:lnTo>
                <a:lnTo>
                  <a:pt x="521" y="428"/>
                </a:lnTo>
                <a:lnTo>
                  <a:pt x="521" y="427"/>
                </a:lnTo>
                <a:lnTo>
                  <a:pt x="520" y="425"/>
                </a:lnTo>
                <a:lnTo>
                  <a:pt x="520" y="425"/>
                </a:lnTo>
                <a:lnTo>
                  <a:pt x="517" y="428"/>
                </a:lnTo>
                <a:lnTo>
                  <a:pt x="517" y="430"/>
                </a:lnTo>
                <a:lnTo>
                  <a:pt x="517" y="431"/>
                </a:lnTo>
                <a:lnTo>
                  <a:pt x="517" y="431"/>
                </a:lnTo>
                <a:close/>
                <a:moveTo>
                  <a:pt x="259" y="431"/>
                </a:moveTo>
                <a:lnTo>
                  <a:pt x="259" y="431"/>
                </a:lnTo>
                <a:lnTo>
                  <a:pt x="262" y="431"/>
                </a:lnTo>
                <a:lnTo>
                  <a:pt x="264" y="430"/>
                </a:lnTo>
                <a:lnTo>
                  <a:pt x="264" y="430"/>
                </a:lnTo>
                <a:lnTo>
                  <a:pt x="264" y="428"/>
                </a:lnTo>
                <a:lnTo>
                  <a:pt x="264" y="427"/>
                </a:lnTo>
                <a:lnTo>
                  <a:pt x="264" y="427"/>
                </a:lnTo>
                <a:lnTo>
                  <a:pt x="261" y="428"/>
                </a:lnTo>
                <a:lnTo>
                  <a:pt x="259" y="431"/>
                </a:lnTo>
                <a:lnTo>
                  <a:pt x="259" y="431"/>
                </a:lnTo>
                <a:close/>
                <a:moveTo>
                  <a:pt x="346" y="427"/>
                </a:moveTo>
                <a:lnTo>
                  <a:pt x="346" y="427"/>
                </a:lnTo>
                <a:lnTo>
                  <a:pt x="346" y="428"/>
                </a:lnTo>
                <a:lnTo>
                  <a:pt x="348" y="428"/>
                </a:lnTo>
                <a:lnTo>
                  <a:pt x="349" y="428"/>
                </a:lnTo>
                <a:lnTo>
                  <a:pt x="349" y="428"/>
                </a:lnTo>
                <a:lnTo>
                  <a:pt x="349" y="427"/>
                </a:lnTo>
                <a:lnTo>
                  <a:pt x="349" y="427"/>
                </a:lnTo>
                <a:lnTo>
                  <a:pt x="346" y="427"/>
                </a:lnTo>
                <a:lnTo>
                  <a:pt x="346" y="427"/>
                </a:lnTo>
                <a:close/>
                <a:moveTo>
                  <a:pt x="573" y="437"/>
                </a:moveTo>
                <a:lnTo>
                  <a:pt x="573" y="437"/>
                </a:lnTo>
                <a:lnTo>
                  <a:pt x="576" y="436"/>
                </a:lnTo>
                <a:lnTo>
                  <a:pt x="578" y="431"/>
                </a:lnTo>
                <a:lnTo>
                  <a:pt x="578" y="428"/>
                </a:lnTo>
                <a:lnTo>
                  <a:pt x="575" y="427"/>
                </a:lnTo>
                <a:lnTo>
                  <a:pt x="575" y="427"/>
                </a:lnTo>
                <a:lnTo>
                  <a:pt x="573" y="428"/>
                </a:lnTo>
                <a:lnTo>
                  <a:pt x="573" y="431"/>
                </a:lnTo>
                <a:lnTo>
                  <a:pt x="573" y="437"/>
                </a:lnTo>
                <a:lnTo>
                  <a:pt x="573" y="437"/>
                </a:lnTo>
                <a:close/>
                <a:moveTo>
                  <a:pt x="587" y="430"/>
                </a:moveTo>
                <a:lnTo>
                  <a:pt x="587" y="430"/>
                </a:lnTo>
                <a:lnTo>
                  <a:pt x="588" y="430"/>
                </a:lnTo>
                <a:lnTo>
                  <a:pt x="588" y="430"/>
                </a:lnTo>
                <a:lnTo>
                  <a:pt x="588" y="427"/>
                </a:lnTo>
                <a:lnTo>
                  <a:pt x="587" y="427"/>
                </a:lnTo>
                <a:lnTo>
                  <a:pt x="587" y="427"/>
                </a:lnTo>
                <a:lnTo>
                  <a:pt x="587" y="428"/>
                </a:lnTo>
                <a:lnTo>
                  <a:pt x="587" y="430"/>
                </a:lnTo>
                <a:lnTo>
                  <a:pt x="587" y="430"/>
                </a:lnTo>
                <a:close/>
                <a:moveTo>
                  <a:pt x="387" y="433"/>
                </a:moveTo>
                <a:lnTo>
                  <a:pt x="387" y="433"/>
                </a:lnTo>
                <a:lnTo>
                  <a:pt x="392" y="433"/>
                </a:lnTo>
                <a:lnTo>
                  <a:pt x="398" y="434"/>
                </a:lnTo>
                <a:lnTo>
                  <a:pt x="398" y="434"/>
                </a:lnTo>
                <a:lnTo>
                  <a:pt x="399" y="434"/>
                </a:lnTo>
                <a:lnTo>
                  <a:pt x="399" y="434"/>
                </a:lnTo>
                <a:lnTo>
                  <a:pt x="399" y="431"/>
                </a:lnTo>
                <a:lnTo>
                  <a:pt x="398" y="430"/>
                </a:lnTo>
                <a:lnTo>
                  <a:pt x="395" y="428"/>
                </a:lnTo>
                <a:lnTo>
                  <a:pt x="390" y="428"/>
                </a:lnTo>
                <a:lnTo>
                  <a:pt x="387" y="433"/>
                </a:lnTo>
                <a:lnTo>
                  <a:pt x="387" y="433"/>
                </a:lnTo>
                <a:close/>
                <a:moveTo>
                  <a:pt x="166" y="442"/>
                </a:moveTo>
                <a:lnTo>
                  <a:pt x="166" y="442"/>
                </a:lnTo>
                <a:lnTo>
                  <a:pt x="165" y="437"/>
                </a:lnTo>
                <a:lnTo>
                  <a:pt x="166" y="434"/>
                </a:lnTo>
                <a:lnTo>
                  <a:pt x="166" y="433"/>
                </a:lnTo>
                <a:lnTo>
                  <a:pt x="166" y="428"/>
                </a:lnTo>
                <a:lnTo>
                  <a:pt x="166" y="428"/>
                </a:lnTo>
                <a:lnTo>
                  <a:pt x="165" y="428"/>
                </a:lnTo>
                <a:lnTo>
                  <a:pt x="163" y="428"/>
                </a:lnTo>
                <a:lnTo>
                  <a:pt x="163" y="428"/>
                </a:lnTo>
                <a:lnTo>
                  <a:pt x="163" y="436"/>
                </a:lnTo>
                <a:lnTo>
                  <a:pt x="165" y="439"/>
                </a:lnTo>
                <a:lnTo>
                  <a:pt x="166" y="442"/>
                </a:lnTo>
                <a:lnTo>
                  <a:pt x="166" y="442"/>
                </a:lnTo>
                <a:close/>
                <a:moveTo>
                  <a:pt x="174" y="440"/>
                </a:moveTo>
                <a:lnTo>
                  <a:pt x="174" y="440"/>
                </a:lnTo>
                <a:lnTo>
                  <a:pt x="180" y="439"/>
                </a:lnTo>
                <a:lnTo>
                  <a:pt x="186" y="436"/>
                </a:lnTo>
                <a:lnTo>
                  <a:pt x="186" y="436"/>
                </a:lnTo>
                <a:lnTo>
                  <a:pt x="183" y="428"/>
                </a:lnTo>
                <a:lnTo>
                  <a:pt x="183" y="428"/>
                </a:lnTo>
                <a:lnTo>
                  <a:pt x="178" y="430"/>
                </a:lnTo>
                <a:lnTo>
                  <a:pt x="175" y="433"/>
                </a:lnTo>
                <a:lnTo>
                  <a:pt x="174" y="436"/>
                </a:lnTo>
                <a:lnTo>
                  <a:pt x="174" y="440"/>
                </a:lnTo>
                <a:lnTo>
                  <a:pt x="174" y="440"/>
                </a:lnTo>
                <a:close/>
                <a:moveTo>
                  <a:pt x="489" y="449"/>
                </a:moveTo>
                <a:lnTo>
                  <a:pt x="489" y="449"/>
                </a:lnTo>
                <a:lnTo>
                  <a:pt x="488" y="437"/>
                </a:lnTo>
                <a:lnTo>
                  <a:pt x="486" y="428"/>
                </a:lnTo>
                <a:lnTo>
                  <a:pt x="486" y="428"/>
                </a:lnTo>
                <a:lnTo>
                  <a:pt x="485" y="428"/>
                </a:lnTo>
                <a:lnTo>
                  <a:pt x="485" y="428"/>
                </a:lnTo>
                <a:lnTo>
                  <a:pt x="486" y="439"/>
                </a:lnTo>
                <a:lnTo>
                  <a:pt x="488" y="445"/>
                </a:lnTo>
                <a:lnTo>
                  <a:pt x="489" y="449"/>
                </a:lnTo>
                <a:lnTo>
                  <a:pt x="489" y="449"/>
                </a:lnTo>
                <a:close/>
                <a:moveTo>
                  <a:pt x="116" y="440"/>
                </a:moveTo>
                <a:lnTo>
                  <a:pt x="116" y="440"/>
                </a:lnTo>
                <a:lnTo>
                  <a:pt x="116" y="434"/>
                </a:lnTo>
                <a:lnTo>
                  <a:pt x="116" y="428"/>
                </a:lnTo>
                <a:lnTo>
                  <a:pt x="116" y="428"/>
                </a:lnTo>
                <a:lnTo>
                  <a:pt x="113" y="430"/>
                </a:lnTo>
                <a:lnTo>
                  <a:pt x="111" y="431"/>
                </a:lnTo>
                <a:lnTo>
                  <a:pt x="111" y="434"/>
                </a:lnTo>
                <a:lnTo>
                  <a:pt x="113" y="437"/>
                </a:lnTo>
                <a:lnTo>
                  <a:pt x="116" y="440"/>
                </a:lnTo>
                <a:lnTo>
                  <a:pt x="116" y="440"/>
                </a:lnTo>
                <a:close/>
                <a:moveTo>
                  <a:pt x="140" y="430"/>
                </a:moveTo>
                <a:lnTo>
                  <a:pt x="140" y="430"/>
                </a:lnTo>
                <a:lnTo>
                  <a:pt x="142" y="433"/>
                </a:lnTo>
                <a:lnTo>
                  <a:pt x="142" y="436"/>
                </a:lnTo>
                <a:lnTo>
                  <a:pt x="142" y="436"/>
                </a:lnTo>
                <a:lnTo>
                  <a:pt x="145" y="433"/>
                </a:lnTo>
                <a:lnTo>
                  <a:pt x="149" y="428"/>
                </a:lnTo>
                <a:lnTo>
                  <a:pt x="149" y="428"/>
                </a:lnTo>
                <a:lnTo>
                  <a:pt x="145" y="428"/>
                </a:lnTo>
                <a:lnTo>
                  <a:pt x="140" y="430"/>
                </a:lnTo>
                <a:lnTo>
                  <a:pt x="140" y="430"/>
                </a:lnTo>
                <a:close/>
                <a:moveTo>
                  <a:pt x="191" y="434"/>
                </a:moveTo>
                <a:lnTo>
                  <a:pt x="191" y="434"/>
                </a:lnTo>
                <a:lnTo>
                  <a:pt x="192" y="433"/>
                </a:lnTo>
                <a:lnTo>
                  <a:pt x="194" y="430"/>
                </a:lnTo>
                <a:lnTo>
                  <a:pt x="194" y="430"/>
                </a:lnTo>
                <a:lnTo>
                  <a:pt x="192" y="428"/>
                </a:lnTo>
                <a:lnTo>
                  <a:pt x="189" y="428"/>
                </a:lnTo>
                <a:lnTo>
                  <a:pt x="189" y="428"/>
                </a:lnTo>
                <a:lnTo>
                  <a:pt x="189" y="433"/>
                </a:lnTo>
                <a:lnTo>
                  <a:pt x="189" y="434"/>
                </a:lnTo>
                <a:lnTo>
                  <a:pt x="191" y="434"/>
                </a:lnTo>
                <a:lnTo>
                  <a:pt x="191" y="434"/>
                </a:lnTo>
                <a:close/>
                <a:moveTo>
                  <a:pt x="477" y="431"/>
                </a:moveTo>
                <a:lnTo>
                  <a:pt x="477" y="431"/>
                </a:lnTo>
                <a:lnTo>
                  <a:pt x="480" y="440"/>
                </a:lnTo>
                <a:lnTo>
                  <a:pt x="480" y="445"/>
                </a:lnTo>
                <a:lnTo>
                  <a:pt x="482" y="446"/>
                </a:lnTo>
                <a:lnTo>
                  <a:pt x="482" y="446"/>
                </a:lnTo>
                <a:lnTo>
                  <a:pt x="482" y="437"/>
                </a:lnTo>
                <a:lnTo>
                  <a:pt x="480" y="433"/>
                </a:lnTo>
                <a:lnTo>
                  <a:pt x="479" y="428"/>
                </a:lnTo>
                <a:lnTo>
                  <a:pt x="479" y="428"/>
                </a:lnTo>
                <a:lnTo>
                  <a:pt x="477" y="430"/>
                </a:lnTo>
                <a:lnTo>
                  <a:pt x="477" y="431"/>
                </a:lnTo>
                <a:lnTo>
                  <a:pt x="477" y="431"/>
                </a:lnTo>
                <a:close/>
                <a:moveTo>
                  <a:pt x="101" y="442"/>
                </a:moveTo>
                <a:lnTo>
                  <a:pt x="101" y="442"/>
                </a:lnTo>
                <a:lnTo>
                  <a:pt x="101" y="440"/>
                </a:lnTo>
                <a:lnTo>
                  <a:pt x="101" y="439"/>
                </a:lnTo>
                <a:lnTo>
                  <a:pt x="102" y="437"/>
                </a:lnTo>
                <a:lnTo>
                  <a:pt x="102" y="436"/>
                </a:lnTo>
                <a:lnTo>
                  <a:pt x="102" y="436"/>
                </a:lnTo>
                <a:lnTo>
                  <a:pt x="101" y="433"/>
                </a:lnTo>
                <a:lnTo>
                  <a:pt x="98" y="430"/>
                </a:lnTo>
                <a:lnTo>
                  <a:pt x="98" y="430"/>
                </a:lnTo>
                <a:lnTo>
                  <a:pt x="98" y="436"/>
                </a:lnTo>
                <a:lnTo>
                  <a:pt x="101" y="442"/>
                </a:lnTo>
                <a:lnTo>
                  <a:pt x="101" y="442"/>
                </a:lnTo>
                <a:close/>
                <a:moveTo>
                  <a:pt x="422" y="442"/>
                </a:moveTo>
                <a:lnTo>
                  <a:pt x="422" y="442"/>
                </a:lnTo>
                <a:lnTo>
                  <a:pt x="425" y="445"/>
                </a:lnTo>
                <a:lnTo>
                  <a:pt x="428" y="446"/>
                </a:lnTo>
                <a:lnTo>
                  <a:pt x="438" y="451"/>
                </a:lnTo>
                <a:lnTo>
                  <a:pt x="438" y="451"/>
                </a:lnTo>
                <a:lnTo>
                  <a:pt x="436" y="440"/>
                </a:lnTo>
                <a:lnTo>
                  <a:pt x="433" y="430"/>
                </a:lnTo>
                <a:lnTo>
                  <a:pt x="433" y="430"/>
                </a:lnTo>
                <a:lnTo>
                  <a:pt x="428" y="436"/>
                </a:lnTo>
                <a:lnTo>
                  <a:pt x="425" y="439"/>
                </a:lnTo>
                <a:lnTo>
                  <a:pt x="422" y="442"/>
                </a:lnTo>
                <a:lnTo>
                  <a:pt x="422" y="442"/>
                </a:lnTo>
                <a:close/>
                <a:moveTo>
                  <a:pt x="27" y="442"/>
                </a:moveTo>
                <a:lnTo>
                  <a:pt x="27" y="442"/>
                </a:lnTo>
                <a:lnTo>
                  <a:pt x="27" y="440"/>
                </a:lnTo>
                <a:lnTo>
                  <a:pt x="27" y="440"/>
                </a:lnTo>
                <a:lnTo>
                  <a:pt x="32" y="448"/>
                </a:lnTo>
                <a:lnTo>
                  <a:pt x="33" y="457"/>
                </a:lnTo>
                <a:lnTo>
                  <a:pt x="37" y="466"/>
                </a:lnTo>
                <a:lnTo>
                  <a:pt x="40" y="474"/>
                </a:lnTo>
                <a:lnTo>
                  <a:pt x="40" y="474"/>
                </a:lnTo>
                <a:lnTo>
                  <a:pt x="41" y="472"/>
                </a:lnTo>
                <a:lnTo>
                  <a:pt x="43" y="472"/>
                </a:lnTo>
                <a:lnTo>
                  <a:pt x="43" y="472"/>
                </a:lnTo>
                <a:lnTo>
                  <a:pt x="32" y="431"/>
                </a:lnTo>
                <a:lnTo>
                  <a:pt x="32" y="431"/>
                </a:lnTo>
                <a:lnTo>
                  <a:pt x="27" y="431"/>
                </a:lnTo>
                <a:lnTo>
                  <a:pt x="27" y="431"/>
                </a:lnTo>
                <a:lnTo>
                  <a:pt x="27" y="437"/>
                </a:lnTo>
                <a:lnTo>
                  <a:pt x="27" y="442"/>
                </a:lnTo>
                <a:lnTo>
                  <a:pt x="27" y="442"/>
                </a:lnTo>
                <a:close/>
                <a:moveTo>
                  <a:pt x="495" y="446"/>
                </a:moveTo>
                <a:lnTo>
                  <a:pt x="495" y="446"/>
                </a:lnTo>
                <a:lnTo>
                  <a:pt x="497" y="443"/>
                </a:lnTo>
                <a:lnTo>
                  <a:pt x="497" y="439"/>
                </a:lnTo>
                <a:lnTo>
                  <a:pt x="495" y="434"/>
                </a:lnTo>
                <a:lnTo>
                  <a:pt x="494" y="431"/>
                </a:lnTo>
                <a:lnTo>
                  <a:pt x="492" y="431"/>
                </a:lnTo>
                <a:lnTo>
                  <a:pt x="492" y="431"/>
                </a:lnTo>
                <a:lnTo>
                  <a:pt x="494" y="434"/>
                </a:lnTo>
                <a:lnTo>
                  <a:pt x="494" y="439"/>
                </a:lnTo>
                <a:lnTo>
                  <a:pt x="494" y="443"/>
                </a:lnTo>
                <a:lnTo>
                  <a:pt x="495" y="446"/>
                </a:lnTo>
                <a:lnTo>
                  <a:pt x="495" y="446"/>
                </a:lnTo>
                <a:close/>
                <a:moveTo>
                  <a:pt x="631" y="449"/>
                </a:moveTo>
                <a:lnTo>
                  <a:pt x="631" y="449"/>
                </a:lnTo>
                <a:lnTo>
                  <a:pt x="636" y="452"/>
                </a:lnTo>
                <a:lnTo>
                  <a:pt x="639" y="452"/>
                </a:lnTo>
                <a:lnTo>
                  <a:pt x="640" y="451"/>
                </a:lnTo>
                <a:lnTo>
                  <a:pt x="643" y="446"/>
                </a:lnTo>
                <a:lnTo>
                  <a:pt x="645" y="437"/>
                </a:lnTo>
                <a:lnTo>
                  <a:pt x="645" y="434"/>
                </a:lnTo>
                <a:lnTo>
                  <a:pt x="645" y="431"/>
                </a:lnTo>
                <a:lnTo>
                  <a:pt x="645" y="431"/>
                </a:lnTo>
                <a:lnTo>
                  <a:pt x="642" y="436"/>
                </a:lnTo>
                <a:lnTo>
                  <a:pt x="637" y="440"/>
                </a:lnTo>
                <a:lnTo>
                  <a:pt x="634" y="443"/>
                </a:lnTo>
                <a:lnTo>
                  <a:pt x="631" y="449"/>
                </a:lnTo>
                <a:lnTo>
                  <a:pt x="631" y="449"/>
                </a:lnTo>
                <a:close/>
                <a:moveTo>
                  <a:pt x="666" y="437"/>
                </a:moveTo>
                <a:lnTo>
                  <a:pt x="666" y="437"/>
                </a:lnTo>
                <a:lnTo>
                  <a:pt x="666" y="434"/>
                </a:lnTo>
                <a:lnTo>
                  <a:pt x="666" y="433"/>
                </a:lnTo>
                <a:lnTo>
                  <a:pt x="666" y="431"/>
                </a:lnTo>
                <a:lnTo>
                  <a:pt x="666" y="431"/>
                </a:lnTo>
                <a:lnTo>
                  <a:pt x="665" y="434"/>
                </a:lnTo>
                <a:lnTo>
                  <a:pt x="665" y="436"/>
                </a:lnTo>
                <a:lnTo>
                  <a:pt x="666" y="437"/>
                </a:lnTo>
                <a:lnTo>
                  <a:pt x="666" y="437"/>
                </a:lnTo>
                <a:close/>
                <a:moveTo>
                  <a:pt x="355" y="434"/>
                </a:moveTo>
                <a:lnTo>
                  <a:pt x="355" y="434"/>
                </a:lnTo>
                <a:lnTo>
                  <a:pt x="358" y="434"/>
                </a:lnTo>
                <a:lnTo>
                  <a:pt x="358" y="431"/>
                </a:lnTo>
                <a:lnTo>
                  <a:pt x="358" y="431"/>
                </a:lnTo>
                <a:lnTo>
                  <a:pt x="355" y="433"/>
                </a:lnTo>
                <a:lnTo>
                  <a:pt x="355" y="434"/>
                </a:lnTo>
                <a:lnTo>
                  <a:pt x="355" y="434"/>
                </a:lnTo>
                <a:close/>
                <a:moveTo>
                  <a:pt x="378" y="434"/>
                </a:moveTo>
                <a:lnTo>
                  <a:pt x="378" y="434"/>
                </a:lnTo>
                <a:lnTo>
                  <a:pt x="380" y="433"/>
                </a:lnTo>
                <a:lnTo>
                  <a:pt x="380" y="433"/>
                </a:lnTo>
                <a:lnTo>
                  <a:pt x="377" y="431"/>
                </a:lnTo>
                <a:lnTo>
                  <a:pt x="377" y="431"/>
                </a:lnTo>
                <a:lnTo>
                  <a:pt x="377" y="434"/>
                </a:lnTo>
                <a:lnTo>
                  <a:pt x="378" y="434"/>
                </a:lnTo>
                <a:lnTo>
                  <a:pt x="378" y="434"/>
                </a:lnTo>
                <a:close/>
                <a:moveTo>
                  <a:pt x="581" y="445"/>
                </a:moveTo>
                <a:lnTo>
                  <a:pt x="581" y="445"/>
                </a:lnTo>
                <a:lnTo>
                  <a:pt x="590" y="448"/>
                </a:lnTo>
                <a:lnTo>
                  <a:pt x="590" y="448"/>
                </a:lnTo>
                <a:lnTo>
                  <a:pt x="590" y="439"/>
                </a:lnTo>
                <a:lnTo>
                  <a:pt x="588" y="434"/>
                </a:lnTo>
                <a:lnTo>
                  <a:pt x="584" y="431"/>
                </a:lnTo>
                <a:lnTo>
                  <a:pt x="584" y="431"/>
                </a:lnTo>
                <a:lnTo>
                  <a:pt x="582" y="434"/>
                </a:lnTo>
                <a:lnTo>
                  <a:pt x="581" y="437"/>
                </a:lnTo>
                <a:lnTo>
                  <a:pt x="581" y="445"/>
                </a:lnTo>
                <a:lnTo>
                  <a:pt x="581" y="445"/>
                </a:lnTo>
                <a:close/>
                <a:moveTo>
                  <a:pt x="137" y="440"/>
                </a:moveTo>
                <a:lnTo>
                  <a:pt x="137" y="440"/>
                </a:lnTo>
                <a:lnTo>
                  <a:pt x="136" y="436"/>
                </a:lnTo>
                <a:lnTo>
                  <a:pt x="136" y="434"/>
                </a:lnTo>
                <a:lnTo>
                  <a:pt x="136" y="433"/>
                </a:lnTo>
                <a:lnTo>
                  <a:pt x="136" y="433"/>
                </a:lnTo>
                <a:lnTo>
                  <a:pt x="134" y="434"/>
                </a:lnTo>
                <a:lnTo>
                  <a:pt x="133" y="437"/>
                </a:lnTo>
                <a:lnTo>
                  <a:pt x="134" y="440"/>
                </a:lnTo>
                <a:lnTo>
                  <a:pt x="137" y="440"/>
                </a:lnTo>
                <a:lnTo>
                  <a:pt x="137" y="440"/>
                </a:lnTo>
                <a:close/>
                <a:moveTo>
                  <a:pt x="502" y="439"/>
                </a:moveTo>
                <a:lnTo>
                  <a:pt x="502" y="439"/>
                </a:lnTo>
                <a:lnTo>
                  <a:pt x="505" y="437"/>
                </a:lnTo>
                <a:lnTo>
                  <a:pt x="505" y="436"/>
                </a:lnTo>
                <a:lnTo>
                  <a:pt x="505" y="434"/>
                </a:lnTo>
                <a:lnTo>
                  <a:pt x="505" y="434"/>
                </a:lnTo>
                <a:lnTo>
                  <a:pt x="503" y="433"/>
                </a:lnTo>
                <a:lnTo>
                  <a:pt x="500" y="433"/>
                </a:lnTo>
                <a:lnTo>
                  <a:pt x="500" y="433"/>
                </a:lnTo>
                <a:lnTo>
                  <a:pt x="500" y="436"/>
                </a:lnTo>
                <a:lnTo>
                  <a:pt x="502" y="437"/>
                </a:lnTo>
                <a:lnTo>
                  <a:pt x="502" y="439"/>
                </a:lnTo>
                <a:lnTo>
                  <a:pt x="502" y="439"/>
                </a:lnTo>
                <a:close/>
                <a:moveTo>
                  <a:pt x="781" y="442"/>
                </a:moveTo>
                <a:lnTo>
                  <a:pt x="781" y="442"/>
                </a:lnTo>
                <a:lnTo>
                  <a:pt x="781" y="437"/>
                </a:lnTo>
                <a:lnTo>
                  <a:pt x="781" y="434"/>
                </a:lnTo>
                <a:lnTo>
                  <a:pt x="781" y="434"/>
                </a:lnTo>
                <a:lnTo>
                  <a:pt x="781" y="434"/>
                </a:lnTo>
                <a:lnTo>
                  <a:pt x="781" y="436"/>
                </a:lnTo>
                <a:lnTo>
                  <a:pt x="781" y="437"/>
                </a:lnTo>
                <a:lnTo>
                  <a:pt x="779" y="440"/>
                </a:lnTo>
                <a:lnTo>
                  <a:pt x="781" y="442"/>
                </a:lnTo>
                <a:lnTo>
                  <a:pt x="781" y="442"/>
                </a:lnTo>
                <a:close/>
                <a:moveTo>
                  <a:pt x="73" y="466"/>
                </a:moveTo>
                <a:lnTo>
                  <a:pt x="73" y="466"/>
                </a:lnTo>
                <a:lnTo>
                  <a:pt x="76" y="465"/>
                </a:lnTo>
                <a:lnTo>
                  <a:pt x="79" y="462"/>
                </a:lnTo>
                <a:lnTo>
                  <a:pt x="81" y="457"/>
                </a:lnTo>
                <a:lnTo>
                  <a:pt x="81" y="452"/>
                </a:lnTo>
                <a:lnTo>
                  <a:pt x="79" y="442"/>
                </a:lnTo>
                <a:lnTo>
                  <a:pt x="76" y="434"/>
                </a:lnTo>
                <a:lnTo>
                  <a:pt x="76" y="434"/>
                </a:lnTo>
                <a:lnTo>
                  <a:pt x="73" y="442"/>
                </a:lnTo>
                <a:lnTo>
                  <a:pt x="73" y="449"/>
                </a:lnTo>
                <a:lnTo>
                  <a:pt x="73" y="466"/>
                </a:lnTo>
                <a:lnTo>
                  <a:pt x="73" y="466"/>
                </a:lnTo>
                <a:close/>
                <a:moveTo>
                  <a:pt x="352" y="440"/>
                </a:moveTo>
                <a:lnTo>
                  <a:pt x="352" y="440"/>
                </a:lnTo>
                <a:lnTo>
                  <a:pt x="351" y="437"/>
                </a:lnTo>
                <a:lnTo>
                  <a:pt x="351" y="434"/>
                </a:lnTo>
                <a:lnTo>
                  <a:pt x="351" y="434"/>
                </a:lnTo>
                <a:lnTo>
                  <a:pt x="349" y="434"/>
                </a:lnTo>
                <a:lnTo>
                  <a:pt x="348" y="434"/>
                </a:lnTo>
                <a:lnTo>
                  <a:pt x="348" y="434"/>
                </a:lnTo>
                <a:lnTo>
                  <a:pt x="349" y="436"/>
                </a:lnTo>
                <a:lnTo>
                  <a:pt x="349" y="437"/>
                </a:lnTo>
                <a:lnTo>
                  <a:pt x="351" y="439"/>
                </a:lnTo>
                <a:lnTo>
                  <a:pt x="352" y="440"/>
                </a:lnTo>
                <a:lnTo>
                  <a:pt x="352" y="440"/>
                </a:lnTo>
                <a:close/>
                <a:moveTo>
                  <a:pt x="360" y="452"/>
                </a:moveTo>
                <a:lnTo>
                  <a:pt x="360" y="452"/>
                </a:lnTo>
                <a:lnTo>
                  <a:pt x="363" y="449"/>
                </a:lnTo>
                <a:lnTo>
                  <a:pt x="366" y="445"/>
                </a:lnTo>
                <a:lnTo>
                  <a:pt x="366" y="445"/>
                </a:lnTo>
                <a:lnTo>
                  <a:pt x="366" y="442"/>
                </a:lnTo>
                <a:lnTo>
                  <a:pt x="364" y="439"/>
                </a:lnTo>
                <a:lnTo>
                  <a:pt x="364" y="436"/>
                </a:lnTo>
                <a:lnTo>
                  <a:pt x="361" y="434"/>
                </a:lnTo>
                <a:lnTo>
                  <a:pt x="361" y="434"/>
                </a:lnTo>
                <a:lnTo>
                  <a:pt x="358" y="437"/>
                </a:lnTo>
                <a:lnTo>
                  <a:pt x="357" y="442"/>
                </a:lnTo>
                <a:lnTo>
                  <a:pt x="357" y="448"/>
                </a:lnTo>
                <a:lnTo>
                  <a:pt x="360" y="452"/>
                </a:lnTo>
                <a:lnTo>
                  <a:pt x="360" y="452"/>
                </a:lnTo>
                <a:close/>
                <a:moveTo>
                  <a:pt x="384" y="440"/>
                </a:moveTo>
                <a:lnTo>
                  <a:pt x="384" y="440"/>
                </a:lnTo>
                <a:lnTo>
                  <a:pt x="389" y="443"/>
                </a:lnTo>
                <a:lnTo>
                  <a:pt x="389" y="443"/>
                </a:lnTo>
                <a:lnTo>
                  <a:pt x="392" y="440"/>
                </a:lnTo>
                <a:lnTo>
                  <a:pt x="393" y="439"/>
                </a:lnTo>
                <a:lnTo>
                  <a:pt x="395" y="437"/>
                </a:lnTo>
                <a:lnTo>
                  <a:pt x="395" y="437"/>
                </a:lnTo>
                <a:lnTo>
                  <a:pt x="390" y="436"/>
                </a:lnTo>
                <a:lnTo>
                  <a:pt x="384" y="434"/>
                </a:lnTo>
                <a:lnTo>
                  <a:pt x="384" y="434"/>
                </a:lnTo>
                <a:lnTo>
                  <a:pt x="384" y="436"/>
                </a:lnTo>
                <a:lnTo>
                  <a:pt x="384" y="440"/>
                </a:lnTo>
                <a:lnTo>
                  <a:pt x="384" y="440"/>
                </a:lnTo>
                <a:close/>
                <a:moveTo>
                  <a:pt x="58" y="437"/>
                </a:moveTo>
                <a:lnTo>
                  <a:pt x="58" y="437"/>
                </a:lnTo>
                <a:lnTo>
                  <a:pt x="56" y="436"/>
                </a:lnTo>
                <a:lnTo>
                  <a:pt x="56" y="436"/>
                </a:lnTo>
                <a:lnTo>
                  <a:pt x="58" y="434"/>
                </a:lnTo>
                <a:lnTo>
                  <a:pt x="58" y="434"/>
                </a:lnTo>
                <a:lnTo>
                  <a:pt x="58" y="434"/>
                </a:lnTo>
                <a:lnTo>
                  <a:pt x="56" y="434"/>
                </a:lnTo>
                <a:lnTo>
                  <a:pt x="56" y="434"/>
                </a:lnTo>
                <a:lnTo>
                  <a:pt x="56" y="437"/>
                </a:lnTo>
                <a:lnTo>
                  <a:pt x="56" y="437"/>
                </a:lnTo>
                <a:lnTo>
                  <a:pt x="58" y="437"/>
                </a:lnTo>
                <a:lnTo>
                  <a:pt x="58" y="437"/>
                </a:lnTo>
                <a:close/>
                <a:moveTo>
                  <a:pt x="227" y="436"/>
                </a:moveTo>
                <a:lnTo>
                  <a:pt x="227" y="436"/>
                </a:lnTo>
                <a:lnTo>
                  <a:pt x="230" y="437"/>
                </a:lnTo>
                <a:lnTo>
                  <a:pt x="232" y="440"/>
                </a:lnTo>
                <a:lnTo>
                  <a:pt x="233" y="442"/>
                </a:lnTo>
                <a:lnTo>
                  <a:pt x="236" y="442"/>
                </a:lnTo>
                <a:lnTo>
                  <a:pt x="236" y="442"/>
                </a:lnTo>
                <a:lnTo>
                  <a:pt x="235" y="434"/>
                </a:lnTo>
                <a:lnTo>
                  <a:pt x="235" y="434"/>
                </a:lnTo>
                <a:lnTo>
                  <a:pt x="230" y="436"/>
                </a:lnTo>
                <a:lnTo>
                  <a:pt x="227" y="436"/>
                </a:lnTo>
                <a:lnTo>
                  <a:pt x="227" y="436"/>
                </a:lnTo>
                <a:close/>
                <a:moveTo>
                  <a:pt x="334" y="437"/>
                </a:moveTo>
                <a:lnTo>
                  <a:pt x="334" y="437"/>
                </a:lnTo>
                <a:lnTo>
                  <a:pt x="334" y="434"/>
                </a:lnTo>
                <a:lnTo>
                  <a:pt x="334" y="434"/>
                </a:lnTo>
                <a:lnTo>
                  <a:pt x="331" y="434"/>
                </a:lnTo>
                <a:lnTo>
                  <a:pt x="331" y="434"/>
                </a:lnTo>
                <a:lnTo>
                  <a:pt x="331" y="437"/>
                </a:lnTo>
                <a:lnTo>
                  <a:pt x="334" y="437"/>
                </a:lnTo>
                <a:lnTo>
                  <a:pt x="334" y="437"/>
                </a:lnTo>
                <a:close/>
                <a:moveTo>
                  <a:pt x="549" y="437"/>
                </a:moveTo>
                <a:lnTo>
                  <a:pt x="549" y="437"/>
                </a:lnTo>
                <a:lnTo>
                  <a:pt x="552" y="439"/>
                </a:lnTo>
                <a:lnTo>
                  <a:pt x="552" y="439"/>
                </a:lnTo>
                <a:lnTo>
                  <a:pt x="552" y="436"/>
                </a:lnTo>
                <a:lnTo>
                  <a:pt x="550" y="434"/>
                </a:lnTo>
                <a:lnTo>
                  <a:pt x="550" y="434"/>
                </a:lnTo>
                <a:lnTo>
                  <a:pt x="549" y="437"/>
                </a:lnTo>
                <a:lnTo>
                  <a:pt x="549" y="437"/>
                </a:lnTo>
                <a:lnTo>
                  <a:pt x="549" y="437"/>
                </a:lnTo>
                <a:close/>
                <a:moveTo>
                  <a:pt x="611" y="439"/>
                </a:moveTo>
                <a:lnTo>
                  <a:pt x="611" y="439"/>
                </a:lnTo>
                <a:lnTo>
                  <a:pt x="613" y="439"/>
                </a:lnTo>
                <a:lnTo>
                  <a:pt x="613" y="437"/>
                </a:lnTo>
                <a:lnTo>
                  <a:pt x="611" y="434"/>
                </a:lnTo>
                <a:lnTo>
                  <a:pt x="611" y="434"/>
                </a:lnTo>
                <a:lnTo>
                  <a:pt x="611" y="437"/>
                </a:lnTo>
                <a:lnTo>
                  <a:pt x="611" y="439"/>
                </a:lnTo>
                <a:lnTo>
                  <a:pt x="611" y="439"/>
                </a:lnTo>
                <a:close/>
                <a:moveTo>
                  <a:pt x="210" y="437"/>
                </a:moveTo>
                <a:lnTo>
                  <a:pt x="210" y="437"/>
                </a:lnTo>
                <a:lnTo>
                  <a:pt x="212" y="442"/>
                </a:lnTo>
                <a:lnTo>
                  <a:pt x="213" y="445"/>
                </a:lnTo>
                <a:lnTo>
                  <a:pt x="213" y="445"/>
                </a:lnTo>
                <a:lnTo>
                  <a:pt x="216" y="443"/>
                </a:lnTo>
                <a:lnTo>
                  <a:pt x="219" y="442"/>
                </a:lnTo>
                <a:lnTo>
                  <a:pt x="221" y="440"/>
                </a:lnTo>
                <a:lnTo>
                  <a:pt x="224" y="442"/>
                </a:lnTo>
                <a:lnTo>
                  <a:pt x="224" y="442"/>
                </a:lnTo>
                <a:lnTo>
                  <a:pt x="224" y="439"/>
                </a:lnTo>
                <a:lnTo>
                  <a:pt x="223" y="437"/>
                </a:lnTo>
                <a:lnTo>
                  <a:pt x="218" y="436"/>
                </a:lnTo>
                <a:lnTo>
                  <a:pt x="213" y="436"/>
                </a:lnTo>
                <a:lnTo>
                  <a:pt x="210" y="437"/>
                </a:lnTo>
                <a:lnTo>
                  <a:pt x="210" y="437"/>
                </a:lnTo>
                <a:close/>
                <a:moveTo>
                  <a:pt x="242" y="442"/>
                </a:moveTo>
                <a:lnTo>
                  <a:pt x="242" y="442"/>
                </a:lnTo>
                <a:lnTo>
                  <a:pt x="244" y="440"/>
                </a:lnTo>
                <a:lnTo>
                  <a:pt x="245" y="437"/>
                </a:lnTo>
                <a:lnTo>
                  <a:pt x="245" y="437"/>
                </a:lnTo>
                <a:lnTo>
                  <a:pt x="244" y="437"/>
                </a:lnTo>
                <a:lnTo>
                  <a:pt x="242" y="437"/>
                </a:lnTo>
                <a:lnTo>
                  <a:pt x="241" y="436"/>
                </a:lnTo>
                <a:lnTo>
                  <a:pt x="241" y="436"/>
                </a:lnTo>
                <a:lnTo>
                  <a:pt x="241" y="439"/>
                </a:lnTo>
                <a:lnTo>
                  <a:pt x="242" y="442"/>
                </a:lnTo>
                <a:lnTo>
                  <a:pt x="242" y="442"/>
                </a:lnTo>
                <a:close/>
                <a:moveTo>
                  <a:pt x="567" y="443"/>
                </a:moveTo>
                <a:lnTo>
                  <a:pt x="567" y="443"/>
                </a:lnTo>
                <a:lnTo>
                  <a:pt x="569" y="439"/>
                </a:lnTo>
                <a:lnTo>
                  <a:pt x="569" y="437"/>
                </a:lnTo>
                <a:lnTo>
                  <a:pt x="567" y="436"/>
                </a:lnTo>
                <a:lnTo>
                  <a:pt x="567" y="436"/>
                </a:lnTo>
                <a:lnTo>
                  <a:pt x="566" y="440"/>
                </a:lnTo>
                <a:lnTo>
                  <a:pt x="566" y="442"/>
                </a:lnTo>
                <a:lnTo>
                  <a:pt x="567" y="443"/>
                </a:lnTo>
                <a:lnTo>
                  <a:pt x="567" y="443"/>
                </a:lnTo>
                <a:close/>
                <a:moveTo>
                  <a:pt x="143" y="448"/>
                </a:moveTo>
                <a:lnTo>
                  <a:pt x="143" y="448"/>
                </a:lnTo>
                <a:lnTo>
                  <a:pt x="148" y="443"/>
                </a:lnTo>
                <a:lnTo>
                  <a:pt x="149" y="437"/>
                </a:lnTo>
                <a:lnTo>
                  <a:pt x="149" y="437"/>
                </a:lnTo>
                <a:lnTo>
                  <a:pt x="146" y="437"/>
                </a:lnTo>
                <a:lnTo>
                  <a:pt x="145" y="440"/>
                </a:lnTo>
                <a:lnTo>
                  <a:pt x="143" y="443"/>
                </a:lnTo>
                <a:lnTo>
                  <a:pt x="143" y="448"/>
                </a:lnTo>
                <a:lnTo>
                  <a:pt x="143" y="448"/>
                </a:lnTo>
                <a:close/>
                <a:moveTo>
                  <a:pt x="329" y="440"/>
                </a:moveTo>
                <a:lnTo>
                  <a:pt x="329" y="440"/>
                </a:lnTo>
                <a:lnTo>
                  <a:pt x="329" y="439"/>
                </a:lnTo>
                <a:lnTo>
                  <a:pt x="328" y="436"/>
                </a:lnTo>
                <a:lnTo>
                  <a:pt x="328" y="436"/>
                </a:lnTo>
                <a:lnTo>
                  <a:pt x="328" y="439"/>
                </a:lnTo>
                <a:lnTo>
                  <a:pt x="328" y="440"/>
                </a:lnTo>
                <a:lnTo>
                  <a:pt x="329" y="440"/>
                </a:lnTo>
                <a:lnTo>
                  <a:pt x="329" y="440"/>
                </a:lnTo>
                <a:close/>
                <a:moveTo>
                  <a:pt x="372" y="442"/>
                </a:moveTo>
                <a:lnTo>
                  <a:pt x="372" y="442"/>
                </a:lnTo>
                <a:lnTo>
                  <a:pt x="372" y="440"/>
                </a:lnTo>
                <a:lnTo>
                  <a:pt x="373" y="439"/>
                </a:lnTo>
                <a:lnTo>
                  <a:pt x="373" y="439"/>
                </a:lnTo>
                <a:lnTo>
                  <a:pt x="373" y="437"/>
                </a:lnTo>
                <a:lnTo>
                  <a:pt x="373" y="437"/>
                </a:lnTo>
                <a:lnTo>
                  <a:pt x="373" y="439"/>
                </a:lnTo>
                <a:lnTo>
                  <a:pt x="372" y="439"/>
                </a:lnTo>
                <a:lnTo>
                  <a:pt x="370" y="437"/>
                </a:lnTo>
                <a:lnTo>
                  <a:pt x="370" y="437"/>
                </a:lnTo>
                <a:lnTo>
                  <a:pt x="370" y="440"/>
                </a:lnTo>
                <a:lnTo>
                  <a:pt x="370" y="440"/>
                </a:lnTo>
                <a:lnTo>
                  <a:pt x="372" y="442"/>
                </a:lnTo>
                <a:lnTo>
                  <a:pt x="372" y="442"/>
                </a:lnTo>
                <a:close/>
                <a:moveTo>
                  <a:pt x="517" y="440"/>
                </a:moveTo>
                <a:lnTo>
                  <a:pt x="517" y="440"/>
                </a:lnTo>
                <a:lnTo>
                  <a:pt x="517" y="439"/>
                </a:lnTo>
                <a:lnTo>
                  <a:pt x="515" y="437"/>
                </a:lnTo>
                <a:lnTo>
                  <a:pt x="514" y="437"/>
                </a:lnTo>
                <a:lnTo>
                  <a:pt x="512" y="437"/>
                </a:lnTo>
                <a:lnTo>
                  <a:pt x="512" y="437"/>
                </a:lnTo>
                <a:lnTo>
                  <a:pt x="514" y="439"/>
                </a:lnTo>
                <a:lnTo>
                  <a:pt x="515" y="440"/>
                </a:lnTo>
                <a:lnTo>
                  <a:pt x="517" y="440"/>
                </a:lnTo>
                <a:lnTo>
                  <a:pt x="517" y="440"/>
                </a:lnTo>
                <a:close/>
                <a:moveTo>
                  <a:pt x="614" y="454"/>
                </a:moveTo>
                <a:lnTo>
                  <a:pt x="614" y="454"/>
                </a:lnTo>
                <a:lnTo>
                  <a:pt x="619" y="451"/>
                </a:lnTo>
                <a:lnTo>
                  <a:pt x="620" y="446"/>
                </a:lnTo>
                <a:lnTo>
                  <a:pt x="620" y="442"/>
                </a:lnTo>
                <a:lnTo>
                  <a:pt x="617" y="437"/>
                </a:lnTo>
                <a:lnTo>
                  <a:pt x="617" y="437"/>
                </a:lnTo>
                <a:lnTo>
                  <a:pt x="616" y="445"/>
                </a:lnTo>
                <a:lnTo>
                  <a:pt x="614" y="454"/>
                </a:lnTo>
                <a:lnTo>
                  <a:pt x="614" y="454"/>
                </a:lnTo>
                <a:close/>
                <a:moveTo>
                  <a:pt x="750" y="451"/>
                </a:moveTo>
                <a:lnTo>
                  <a:pt x="750" y="451"/>
                </a:lnTo>
                <a:lnTo>
                  <a:pt x="752" y="448"/>
                </a:lnTo>
                <a:lnTo>
                  <a:pt x="753" y="446"/>
                </a:lnTo>
                <a:lnTo>
                  <a:pt x="753" y="446"/>
                </a:lnTo>
                <a:lnTo>
                  <a:pt x="752" y="442"/>
                </a:lnTo>
                <a:lnTo>
                  <a:pt x="750" y="437"/>
                </a:lnTo>
                <a:lnTo>
                  <a:pt x="750" y="437"/>
                </a:lnTo>
                <a:lnTo>
                  <a:pt x="749" y="440"/>
                </a:lnTo>
                <a:lnTo>
                  <a:pt x="749" y="445"/>
                </a:lnTo>
                <a:lnTo>
                  <a:pt x="749" y="448"/>
                </a:lnTo>
                <a:lnTo>
                  <a:pt x="750" y="451"/>
                </a:lnTo>
                <a:lnTo>
                  <a:pt x="750" y="451"/>
                </a:lnTo>
                <a:close/>
                <a:moveTo>
                  <a:pt x="788" y="477"/>
                </a:moveTo>
                <a:lnTo>
                  <a:pt x="788" y="477"/>
                </a:lnTo>
                <a:lnTo>
                  <a:pt x="788" y="472"/>
                </a:lnTo>
                <a:lnTo>
                  <a:pt x="790" y="468"/>
                </a:lnTo>
                <a:lnTo>
                  <a:pt x="790" y="457"/>
                </a:lnTo>
                <a:lnTo>
                  <a:pt x="788" y="446"/>
                </a:lnTo>
                <a:lnTo>
                  <a:pt x="787" y="439"/>
                </a:lnTo>
                <a:lnTo>
                  <a:pt x="787" y="439"/>
                </a:lnTo>
                <a:lnTo>
                  <a:pt x="785" y="457"/>
                </a:lnTo>
                <a:lnTo>
                  <a:pt x="788" y="477"/>
                </a:lnTo>
                <a:lnTo>
                  <a:pt x="788" y="477"/>
                </a:lnTo>
                <a:close/>
                <a:moveTo>
                  <a:pt x="154" y="448"/>
                </a:moveTo>
                <a:lnTo>
                  <a:pt x="154" y="448"/>
                </a:lnTo>
                <a:lnTo>
                  <a:pt x="155" y="446"/>
                </a:lnTo>
                <a:lnTo>
                  <a:pt x="157" y="443"/>
                </a:lnTo>
                <a:lnTo>
                  <a:pt x="155" y="439"/>
                </a:lnTo>
                <a:lnTo>
                  <a:pt x="155" y="439"/>
                </a:lnTo>
                <a:lnTo>
                  <a:pt x="154" y="440"/>
                </a:lnTo>
                <a:lnTo>
                  <a:pt x="154" y="443"/>
                </a:lnTo>
                <a:lnTo>
                  <a:pt x="154" y="448"/>
                </a:lnTo>
                <a:lnTo>
                  <a:pt x="154" y="448"/>
                </a:lnTo>
                <a:close/>
                <a:moveTo>
                  <a:pt x="189" y="443"/>
                </a:moveTo>
                <a:lnTo>
                  <a:pt x="189" y="445"/>
                </a:lnTo>
                <a:lnTo>
                  <a:pt x="189" y="445"/>
                </a:lnTo>
                <a:lnTo>
                  <a:pt x="192" y="445"/>
                </a:lnTo>
                <a:lnTo>
                  <a:pt x="197" y="445"/>
                </a:lnTo>
                <a:lnTo>
                  <a:pt x="203" y="445"/>
                </a:lnTo>
                <a:lnTo>
                  <a:pt x="203" y="445"/>
                </a:lnTo>
                <a:lnTo>
                  <a:pt x="201" y="440"/>
                </a:lnTo>
                <a:lnTo>
                  <a:pt x="200" y="439"/>
                </a:lnTo>
                <a:lnTo>
                  <a:pt x="200" y="439"/>
                </a:lnTo>
                <a:lnTo>
                  <a:pt x="197" y="439"/>
                </a:lnTo>
                <a:lnTo>
                  <a:pt x="194" y="440"/>
                </a:lnTo>
                <a:lnTo>
                  <a:pt x="191" y="440"/>
                </a:lnTo>
                <a:lnTo>
                  <a:pt x="189" y="443"/>
                </a:lnTo>
                <a:lnTo>
                  <a:pt x="189" y="443"/>
                </a:lnTo>
                <a:close/>
                <a:moveTo>
                  <a:pt x="340" y="446"/>
                </a:moveTo>
                <a:lnTo>
                  <a:pt x="340" y="446"/>
                </a:lnTo>
                <a:lnTo>
                  <a:pt x="343" y="446"/>
                </a:lnTo>
                <a:lnTo>
                  <a:pt x="346" y="448"/>
                </a:lnTo>
                <a:lnTo>
                  <a:pt x="346" y="448"/>
                </a:lnTo>
                <a:lnTo>
                  <a:pt x="343" y="443"/>
                </a:lnTo>
                <a:lnTo>
                  <a:pt x="340" y="439"/>
                </a:lnTo>
                <a:lnTo>
                  <a:pt x="340" y="439"/>
                </a:lnTo>
                <a:lnTo>
                  <a:pt x="340" y="446"/>
                </a:lnTo>
                <a:lnTo>
                  <a:pt x="340" y="446"/>
                </a:lnTo>
                <a:close/>
                <a:moveTo>
                  <a:pt x="502" y="445"/>
                </a:moveTo>
                <a:lnTo>
                  <a:pt x="502" y="445"/>
                </a:lnTo>
                <a:lnTo>
                  <a:pt x="508" y="445"/>
                </a:lnTo>
                <a:lnTo>
                  <a:pt x="511" y="442"/>
                </a:lnTo>
                <a:lnTo>
                  <a:pt x="511" y="442"/>
                </a:lnTo>
                <a:lnTo>
                  <a:pt x="509" y="440"/>
                </a:lnTo>
                <a:lnTo>
                  <a:pt x="506" y="440"/>
                </a:lnTo>
                <a:lnTo>
                  <a:pt x="502" y="445"/>
                </a:lnTo>
                <a:lnTo>
                  <a:pt x="502" y="445"/>
                </a:lnTo>
                <a:close/>
                <a:moveTo>
                  <a:pt x="58" y="445"/>
                </a:moveTo>
                <a:lnTo>
                  <a:pt x="58" y="445"/>
                </a:lnTo>
                <a:lnTo>
                  <a:pt x="58" y="443"/>
                </a:lnTo>
                <a:lnTo>
                  <a:pt x="59" y="442"/>
                </a:lnTo>
                <a:lnTo>
                  <a:pt x="58" y="440"/>
                </a:lnTo>
                <a:lnTo>
                  <a:pt x="56" y="440"/>
                </a:lnTo>
                <a:lnTo>
                  <a:pt x="56" y="440"/>
                </a:lnTo>
                <a:lnTo>
                  <a:pt x="56" y="442"/>
                </a:lnTo>
                <a:lnTo>
                  <a:pt x="58" y="445"/>
                </a:lnTo>
                <a:lnTo>
                  <a:pt x="58" y="445"/>
                </a:lnTo>
                <a:close/>
                <a:moveTo>
                  <a:pt x="282" y="442"/>
                </a:moveTo>
                <a:lnTo>
                  <a:pt x="282" y="442"/>
                </a:lnTo>
                <a:lnTo>
                  <a:pt x="282" y="443"/>
                </a:lnTo>
                <a:lnTo>
                  <a:pt x="282" y="445"/>
                </a:lnTo>
                <a:lnTo>
                  <a:pt x="285" y="448"/>
                </a:lnTo>
                <a:lnTo>
                  <a:pt x="288" y="449"/>
                </a:lnTo>
                <a:lnTo>
                  <a:pt x="290" y="451"/>
                </a:lnTo>
                <a:lnTo>
                  <a:pt x="290" y="452"/>
                </a:lnTo>
                <a:lnTo>
                  <a:pt x="290" y="452"/>
                </a:lnTo>
                <a:lnTo>
                  <a:pt x="287" y="452"/>
                </a:lnTo>
                <a:lnTo>
                  <a:pt x="285" y="452"/>
                </a:lnTo>
                <a:lnTo>
                  <a:pt x="285" y="452"/>
                </a:lnTo>
                <a:lnTo>
                  <a:pt x="288" y="460"/>
                </a:lnTo>
                <a:lnTo>
                  <a:pt x="288" y="460"/>
                </a:lnTo>
                <a:lnTo>
                  <a:pt x="293" y="462"/>
                </a:lnTo>
                <a:lnTo>
                  <a:pt x="299" y="462"/>
                </a:lnTo>
                <a:lnTo>
                  <a:pt x="302" y="463"/>
                </a:lnTo>
                <a:lnTo>
                  <a:pt x="305" y="462"/>
                </a:lnTo>
                <a:lnTo>
                  <a:pt x="305" y="462"/>
                </a:lnTo>
                <a:lnTo>
                  <a:pt x="303" y="460"/>
                </a:lnTo>
                <a:lnTo>
                  <a:pt x="300" y="459"/>
                </a:lnTo>
                <a:lnTo>
                  <a:pt x="299" y="454"/>
                </a:lnTo>
                <a:lnTo>
                  <a:pt x="299" y="454"/>
                </a:lnTo>
                <a:lnTo>
                  <a:pt x="296" y="456"/>
                </a:lnTo>
                <a:lnTo>
                  <a:pt x="294" y="454"/>
                </a:lnTo>
                <a:lnTo>
                  <a:pt x="293" y="452"/>
                </a:lnTo>
                <a:lnTo>
                  <a:pt x="293" y="451"/>
                </a:lnTo>
                <a:lnTo>
                  <a:pt x="293" y="451"/>
                </a:lnTo>
                <a:lnTo>
                  <a:pt x="300" y="454"/>
                </a:lnTo>
                <a:lnTo>
                  <a:pt x="309" y="457"/>
                </a:lnTo>
                <a:lnTo>
                  <a:pt x="309" y="457"/>
                </a:lnTo>
                <a:lnTo>
                  <a:pt x="311" y="454"/>
                </a:lnTo>
                <a:lnTo>
                  <a:pt x="312" y="449"/>
                </a:lnTo>
                <a:lnTo>
                  <a:pt x="309" y="442"/>
                </a:lnTo>
                <a:lnTo>
                  <a:pt x="309" y="442"/>
                </a:lnTo>
                <a:lnTo>
                  <a:pt x="303" y="442"/>
                </a:lnTo>
                <a:lnTo>
                  <a:pt x="296" y="440"/>
                </a:lnTo>
                <a:lnTo>
                  <a:pt x="288" y="440"/>
                </a:lnTo>
                <a:lnTo>
                  <a:pt x="282" y="442"/>
                </a:lnTo>
                <a:lnTo>
                  <a:pt x="282" y="442"/>
                </a:lnTo>
                <a:close/>
                <a:moveTo>
                  <a:pt x="399" y="440"/>
                </a:moveTo>
                <a:lnTo>
                  <a:pt x="399" y="440"/>
                </a:lnTo>
                <a:lnTo>
                  <a:pt x="396" y="442"/>
                </a:lnTo>
                <a:lnTo>
                  <a:pt x="395" y="443"/>
                </a:lnTo>
                <a:lnTo>
                  <a:pt x="395" y="445"/>
                </a:lnTo>
                <a:lnTo>
                  <a:pt x="396" y="446"/>
                </a:lnTo>
                <a:lnTo>
                  <a:pt x="399" y="449"/>
                </a:lnTo>
                <a:lnTo>
                  <a:pt x="404" y="452"/>
                </a:lnTo>
                <a:lnTo>
                  <a:pt x="404" y="452"/>
                </a:lnTo>
                <a:lnTo>
                  <a:pt x="402" y="445"/>
                </a:lnTo>
                <a:lnTo>
                  <a:pt x="401" y="442"/>
                </a:lnTo>
                <a:lnTo>
                  <a:pt x="399" y="440"/>
                </a:lnTo>
                <a:lnTo>
                  <a:pt x="399" y="440"/>
                </a:lnTo>
                <a:close/>
                <a:moveTo>
                  <a:pt x="462" y="448"/>
                </a:moveTo>
                <a:lnTo>
                  <a:pt x="462" y="448"/>
                </a:lnTo>
                <a:lnTo>
                  <a:pt x="466" y="449"/>
                </a:lnTo>
                <a:lnTo>
                  <a:pt x="470" y="448"/>
                </a:lnTo>
                <a:lnTo>
                  <a:pt x="470" y="448"/>
                </a:lnTo>
                <a:lnTo>
                  <a:pt x="468" y="446"/>
                </a:lnTo>
                <a:lnTo>
                  <a:pt x="468" y="445"/>
                </a:lnTo>
                <a:lnTo>
                  <a:pt x="468" y="442"/>
                </a:lnTo>
                <a:lnTo>
                  <a:pt x="466" y="440"/>
                </a:lnTo>
                <a:lnTo>
                  <a:pt x="466" y="440"/>
                </a:lnTo>
                <a:lnTo>
                  <a:pt x="465" y="445"/>
                </a:lnTo>
                <a:lnTo>
                  <a:pt x="462" y="448"/>
                </a:lnTo>
                <a:lnTo>
                  <a:pt x="462" y="448"/>
                </a:lnTo>
                <a:close/>
                <a:moveTo>
                  <a:pt x="518" y="442"/>
                </a:moveTo>
                <a:lnTo>
                  <a:pt x="518" y="442"/>
                </a:lnTo>
                <a:lnTo>
                  <a:pt x="518" y="445"/>
                </a:lnTo>
                <a:lnTo>
                  <a:pt x="520" y="448"/>
                </a:lnTo>
                <a:lnTo>
                  <a:pt x="523" y="452"/>
                </a:lnTo>
                <a:lnTo>
                  <a:pt x="523" y="452"/>
                </a:lnTo>
                <a:lnTo>
                  <a:pt x="524" y="446"/>
                </a:lnTo>
                <a:lnTo>
                  <a:pt x="524" y="443"/>
                </a:lnTo>
                <a:lnTo>
                  <a:pt x="521" y="440"/>
                </a:lnTo>
                <a:lnTo>
                  <a:pt x="521" y="440"/>
                </a:lnTo>
                <a:lnTo>
                  <a:pt x="520" y="442"/>
                </a:lnTo>
                <a:lnTo>
                  <a:pt x="518" y="442"/>
                </a:lnTo>
                <a:lnTo>
                  <a:pt x="518" y="442"/>
                </a:lnTo>
                <a:close/>
                <a:moveTo>
                  <a:pt x="128" y="446"/>
                </a:moveTo>
                <a:lnTo>
                  <a:pt x="128" y="446"/>
                </a:lnTo>
                <a:lnTo>
                  <a:pt x="131" y="445"/>
                </a:lnTo>
                <a:lnTo>
                  <a:pt x="131" y="445"/>
                </a:lnTo>
                <a:lnTo>
                  <a:pt x="130" y="443"/>
                </a:lnTo>
                <a:lnTo>
                  <a:pt x="128" y="442"/>
                </a:lnTo>
                <a:lnTo>
                  <a:pt x="128" y="442"/>
                </a:lnTo>
                <a:lnTo>
                  <a:pt x="128" y="446"/>
                </a:lnTo>
                <a:lnTo>
                  <a:pt x="128" y="446"/>
                </a:lnTo>
                <a:close/>
                <a:moveTo>
                  <a:pt x="598" y="448"/>
                </a:moveTo>
                <a:lnTo>
                  <a:pt x="598" y="448"/>
                </a:lnTo>
                <a:lnTo>
                  <a:pt x="599" y="446"/>
                </a:lnTo>
                <a:lnTo>
                  <a:pt x="601" y="443"/>
                </a:lnTo>
                <a:lnTo>
                  <a:pt x="601" y="443"/>
                </a:lnTo>
                <a:lnTo>
                  <a:pt x="599" y="442"/>
                </a:lnTo>
                <a:lnTo>
                  <a:pt x="598" y="442"/>
                </a:lnTo>
                <a:lnTo>
                  <a:pt x="598" y="442"/>
                </a:lnTo>
                <a:lnTo>
                  <a:pt x="598" y="445"/>
                </a:lnTo>
                <a:lnTo>
                  <a:pt x="598" y="448"/>
                </a:lnTo>
                <a:lnTo>
                  <a:pt x="598" y="448"/>
                </a:lnTo>
                <a:lnTo>
                  <a:pt x="598" y="448"/>
                </a:lnTo>
                <a:close/>
                <a:moveTo>
                  <a:pt x="105" y="451"/>
                </a:moveTo>
                <a:lnTo>
                  <a:pt x="105" y="451"/>
                </a:lnTo>
                <a:lnTo>
                  <a:pt x="105" y="448"/>
                </a:lnTo>
                <a:lnTo>
                  <a:pt x="105" y="446"/>
                </a:lnTo>
                <a:lnTo>
                  <a:pt x="107" y="445"/>
                </a:lnTo>
                <a:lnTo>
                  <a:pt x="105" y="443"/>
                </a:lnTo>
                <a:lnTo>
                  <a:pt x="105" y="443"/>
                </a:lnTo>
                <a:lnTo>
                  <a:pt x="104" y="448"/>
                </a:lnTo>
                <a:lnTo>
                  <a:pt x="104" y="449"/>
                </a:lnTo>
                <a:lnTo>
                  <a:pt x="105" y="451"/>
                </a:lnTo>
                <a:lnTo>
                  <a:pt x="105" y="451"/>
                </a:lnTo>
                <a:close/>
                <a:moveTo>
                  <a:pt x="373" y="446"/>
                </a:moveTo>
                <a:lnTo>
                  <a:pt x="373" y="446"/>
                </a:lnTo>
                <a:lnTo>
                  <a:pt x="375" y="454"/>
                </a:lnTo>
                <a:lnTo>
                  <a:pt x="375" y="454"/>
                </a:lnTo>
                <a:lnTo>
                  <a:pt x="378" y="451"/>
                </a:lnTo>
                <a:lnTo>
                  <a:pt x="380" y="449"/>
                </a:lnTo>
                <a:lnTo>
                  <a:pt x="380" y="446"/>
                </a:lnTo>
                <a:lnTo>
                  <a:pt x="378" y="443"/>
                </a:lnTo>
                <a:lnTo>
                  <a:pt x="378" y="443"/>
                </a:lnTo>
                <a:lnTo>
                  <a:pt x="377" y="443"/>
                </a:lnTo>
                <a:lnTo>
                  <a:pt x="375" y="445"/>
                </a:lnTo>
                <a:lnTo>
                  <a:pt x="373" y="446"/>
                </a:lnTo>
                <a:lnTo>
                  <a:pt x="373" y="446"/>
                </a:lnTo>
                <a:close/>
                <a:moveTo>
                  <a:pt x="271" y="454"/>
                </a:moveTo>
                <a:lnTo>
                  <a:pt x="271" y="454"/>
                </a:lnTo>
                <a:lnTo>
                  <a:pt x="271" y="452"/>
                </a:lnTo>
                <a:lnTo>
                  <a:pt x="271" y="449"/>
                </a:lnTo>
                <a:lnTo>
                  <a:pt x="268" y="445"/>
                </a:lnTo>
                <a:lnTo>
                  <a:pt x="268" y="445"/>
                </a:lnTo>
                <a:lnTo>
                  <a:pt x="265" y="445"/>
                </a:lnTo>
                <a:lnTo>
                  <a:pt x="264" y="443"/>
                </a:lnTo>
                <a:lnTo>
                  <a:pt x="264" y="443"/>
                </a:lnTo>
                <a:lnTo>
                  <a:pt x="262" y="445"/>
                </a:lnTo>
                <a:lnTo>
                  <a:pt x="262" y="448"/>
                </a:lnTo>
                <a:lnTo>
                  <a:pt x="264" y="451"/>
                </a:lnTo>
                <a:lnTo>
                  <a:pt x="268" y="452"/>
                </a:lnTo>
                <a:lnTo>
                  <a:pt x="271" y="454"/>
                </a:lnTo>
                <a:lnTo>
                  <a:pt x="271" y="454"/>
                </a:lnTo>
                <a:close/>
                <a:moveTo>
                  <a:pt x="412" y="449"/>
                </a:moveTo>
                <a:lnTo>
                  <a:pt x="412" y="449"/>
                </a:lnTo>
                <a:lnTo>
                  <a:pt x="410" y="446"/>
                </a:lnTo>
                <a:lnTo>
                  <a:pt x="410" y="445"/>
                </a:lnTo>
                <a:lnTo>
                  <a:pt x="409" y="443"/>
                </a:lnTo>
                <a:lnTo>
                  <a:pt x="409" y="443"/>
                </a:lnTo>
                <a:lnTo>
                  <a:pt x="409" y="446"/>
                </a:lnTo>
                <a:lnTo>
                  <a:pt x="412" y="449"/>
                </a:lnTo>
                <a:lnTo>
                  <a:pt x="412" y="449"/>
                </a:lnTo>
                <a:close/>
                <a:moveTo>
                  <a:pt x="549" y="448"/>
                </a:moveTo>
                <a:lnTo>
                  <a:pt x="549" y="448"/>
                </a:lnTo>
                <a:lnTo>
                  <a:pt x="552" y="448"/>
                </a:lnTo>
                <a:lnTo>
                  <a:pt x="552" y="445"/>
                </a:lnTo>
                <a:lnTo>
                  <a:pt x="552" y="445"/>
                </a:lnTo>
                <a:lnTo>
                  <a:pt x="550" y="443"/>
                </a:lnTo>
                <a:lnTo>
                  <a:pt x="549" y="443"/>
                </a:lnTo>
                <a:lnTo>
                  <a:pt x="547" y="445"/>
                </a:lnTo>
                <a:lnTo>
                  <a:pt x="547" y="445"/>
                </a:lnTo>
                <a:lnTo>
                  <a:pt x="549" y="445"/>
                </a:lnTo>
                <a:lnTo>
                  <a:pt x="549" y="446"/>
                </a:lnTo>
                <a:lnTo>
                  <a:pt x="547" y="448"/>
                </a:lnTo>
                <a:lnTo>
                  <a:pt x="549" y="448"/>
                </a:lnTo>
                <a:lnTo>
                  <a:pt x="549" y="448"/>
                </a:lnTo>
                <a:close/>
                <a:moveTo>
                  <a:pt x="653" y="449"/>
                </a:moveTo>
                <a:lnTo>
                  <a:pt x="653" y="449"/>
                </a:lnTo>
                <a:lnTo>
                  <a:pt x="654" y="446"/>
                </a:lnTo>
                <a:lnTo>
                  <a:pt x="654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6"/>
                </a:lnTo>
                <a:lnTo>
                  <a:pt x="653" y="448"/>
                </a:lnTo>
                <a:lnTo>
                  <a:pt x="653" y="449"/>
                </a:lnTo>
                <a:lnTo>
                  <a:pt x="653" y="449"/>
                </a:lnTo>
                <a:close/>
                <a:moveTo>
                  <a:pt x="681" y="451"/>
                </a:moveTo>
                <a:lnTo>
                  <a:pt x="681" y="451"/>
                </a:lnTo>
                <a:lnTo>
                  <a:pt x="685" y="448"/>
                </a:lnTo>
                <a:lnTo>
                  <a:pt x="685" y="445"/>
                </a:lnTo>
                <a:lnTo>
                  <a:pt x="685" y="445"/>
                </a:lnTo>
                <a:lnTo>
                  <a:pt x="685" y="445"/>
                </a:lnTo>
                <a:lnTo>
                  <a:pt x="683" y="446"/>
                </a:lnTo>
                <a:lnTo>
                  <a:pt x="681" y="451"/>
                </a:lnTo>
                <a:lnTo>
                  <a:pt x="681" y="451"/>
                </a:lnTo>
                <a:close/>
                <a:moveTo>
                  <a:pt x="67" y="469"/>
                </a:moveTo>
                <a:lnTo>
                  <a:pt x="67" y="469"/>
                </a:lnTo>
                <a:lnTo>
                  <a:pt x="69" y="463"/>
                </a:lnTo>
                <a:lnTo>
                  <a:pt x="69" y="459"/>
                </a:lnTo>
                <a:lnTo>
                  <a:pt x="69" y="445"/>
                </a:lnTo>
                <a:lnTo>
                  <a:pt x="69" y="445"/>
                </a:lnTo>
                <a:lnTo>
                  <a:pt x="65" y="446"/>
                </a:lnTo>
                <a:lnTo>
                  <a:pt x="64" y="446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1" y="451"/>
                </a:lnTo>
                <a:lnTo>
                  <a:pt x="61" y="459"/>
                </a:lnTo>
                <a:lnTo>
                  <a:pt x="62" y="466"/>
                </a:lnTo>
                <a:lnTo>
                  <a:pt x="64" y="468"/>
                </a:lnTo>
                <a:lnTo>
                  <a:pt x="67" y="469"/>
                </a:lnTo>
                <a:lnTo>
                  <a:pt x="67" y="469"/>
                </a:lnTo>
                <a:close/>
                <a:moveTo>
                  <a:pt x="113" y="457"/>
                </a:moveTo>
                <a:lnTo>
                  <a:pt x="113" y="457"/>
                </a:lnTo>
                <a:lnTo>
                  <a:pt x="116" y="456"/>
                </a:lnTo>
                <a:lnTo>
                  <a:pt x="117" y="454"/>
                </a:lnTo>
                <a:lnTo>
                  <a:pt x="117" y="454"/>
                </a:lnTo>
                <a:lnTo>
                  <a:pt x="114" y="449"/>
                </a:lnTo>
                <a:lnTo>
                  <a:pt x="111" y="445"/>
                </a:lnTo>
                <a:lnTo>
                  <a:pt x="111" y="445"/>
                </a:lnTo>
                <a:lnTo>
                  <a:pt x="111" y="451"/>
                </a:lnTo>
                <a:lnTo>
                  <a:pt x="113" y="457"/>
                </a:lnTo>
                <a:lnTo>
                  <a:pt x="113" y="457"/>
                </a:lnTo>
                <a:close/>
                <a:moveTo>
                  <a:pt x="244" y="446"/>
                </a:moveTo>
                <a:lnTo>
                  <a:pt x="244" y="446"/>
                </a:lnTo>
                <a:lnTo>
                  <a:pt x="247" y="451"/>
                </a:lnTo>
                <a:lnTo>
                  <a:pt x="250" y="452"/>
                </a:lnTo>
                <a:lnTo>
                  <a:pt x="253" y="454"/>
                </a:lnTo>
                <a:lnTo>
                  <a:pt x="253" y="454"/>
                </a:lnTo>
                <a:lnTo>
                  <a:pt x="255" y="451"/>
                </a:lnTo>
                <a:lnTo>
                  <a:pt x="255" y="449"/>
                </a:lnTo>
                <a:lnTo>
                  <a:pt x="253" y="445"/>
                </a:lnTo>
                <a:lnTo>
                  <a:pt x="253" y="445"/>
                </a:lnTo>
                <a:lnTo>
                  <a:pt x="248" y="445"/>
                </a:lnTo>
                <a:lnTo>
                  <a:pt x="244" y="446"/>
                </a:lnTo>
                <a:lnTo>
                  <a:pt x="244" y="446"/>
                </a:lnTo>
                <a:close/>
                <a:moveTo>
                  <a:pt x="87" y="454"/>
                </a:moveTo>
                <a:lnTo>
                  <a:pt x="87" y="454"/>
                </a:lnTo>
                <a:lnTo>
                  <a:pt x="88" y="452"/>
                </a:lnTo>
                <a:lnTo>
                  <a:pt x="88" y="449"/>
                </a:lnTo>
                <a:lnTo>
                  <a:pt x="88" y="446"/>
                </a:lnTo>
                <a:lnTo>
                  <a:pt x="87" y="445"/>
                </a:lnTo>
                <a:lnTo>
                  <a:pt x="87" y="445"/>
                </a:lnTo>
                <a:lnTo>
                  <a:pt x="87" y="454"/>
                </a:lnTo>
                <a:lnTo>
                  <a:pt x="87" y="454"/>
                </a:lnTo>
                <a:close/>
                <a:moveTo>
                  <a:pt x="215" y="452"/>
                </a:moveTo>
                <a:lnTo>
                  <a:pt x="215" y="452"/>
                </a:lnTo>
                <a:lnTo>
                  <a:pt x="219" y="465"/>
                </a:lnTo>
                <a:lnTo>
                  <a:pt x="219" y="465"/>
                </a:lnTo>
                <a:lnTo>
                  <a:pt x="224" y="462"/>
                </a:lnTo>
                <a:lnTo>
                  <a:pt x="227" y="457"/>
                </a:lnTo>
                <a:lnTo>
                  <a:pt x="227" y="457"/>
                </a:lnTo>
                <a:lnTo>
                  <a:pt x="224" y="446"/>
                </a:lnTo>
                <a:lnTo>
                  <a:pt x="224" y="446"/>
                </a:lnTo>
                <a:lnTo>
                  <a:pt x="218" y="449"/>
                </a:lnTo>
                <a:lnTo>
                  <a:pt x="215" y="452"/>
                </a:lnTo>
                <a:lnTo>
                  <a:pt x="215" y="452"/>
                </a:lnTo>
                <a:close/>
                <a:moveTo>
                  <a:pt x="503" y="449"/>
                </a:moveTo>
                <a:lnTo>
                  <a:pt x="503" y="449"/>
                </a:lnTo>
                <a:lnTo>
                  <a:pt x="503" y="459"/>
                </a:lnTo>
                <a:lnTo>
                  <a:pt x="505" y="463"/>
                </a:lnTo>
                <a:lnTo>
                  <a:pt x="506" y="466"/>
                </a:lnTo>
                <a:lnTo>
                  <a:pt x="506" y="466"/>
                </a:lnTo>
                <a:lnTo>
                  <a:pt x="511" y="465"/>
                </a:lnTo>
                <a:lnTo>
                  <a:pt x="514" y="462"/>
                </a:lnTo>
                <a:lnTo>
                  <a:pt x="520" y="454"/>
                </a:lnTo>
                <a:lnTo>
                  <a:pt x="520" y="454"/>
                </a:lnTo>
                <a:lnTo>
                  <a:pt x="517" y="449"/>
                </a:lnTo>
                <a:lnTo>
                  <a:pt x="514" y="448"/>
                </a:lnTo>
                <a:lnTo>
                  <a:pt x="509" y="448"/>
                </a:lnTo>
                <a:lnTo>
                  <a:pt x="503" y="449"/>
                </a:lnTo>
                <a:lnTo>
                  <a:pt x="503" y="449"/>
                </a:lnTo>
                <a:close/>
                <a:moveTo>
                  <a:pt x="146" y="451"/>
                </a:moveTo>
                <a:lnTo>
                  <a:pt x="146" y="451"/>
                </a:lnTo>
                <a:lnTo>
                  <a:pt x="149" y="451"/>
                </a:lnTo>
                <a:lnTo>
                  <a:pt x="149" y="449"/>
                </a:lnTo>
                <a:lnTo>
                  <a:pt x="149" y="448"/>
                </a:lnTo>
                <a:lnTo>
                  <a:pt x="149" y="446"/>
                </a:lnTo>
                <a:lnTo>
                  <a:pt x="149" y="446"/>
                </a:lnTo>
                <a:lnTo>
                  <a:pt x="146" y="451"/>
                </a:lnTo>
                <a:lnTo>
                  <a:pt x="146" y="451"/>
                </a:lnTo>
                <a:close/>
                <a:moveTo>
                  <a:pt x="230" y="454"/>
                </a:moveTo>
                <a:lnTo>
                  <a:pt x="230" y="454"/>
                </a:lnTo>
                <a:lnTo>
                  <a:pt x="233" y="451"/>
                </a:lnTo>
                <a:lnTo>
                  <a:pt x="235" y="449"/>
                </a:lnTo>
                <a:lnTo>
                  <a:pt x="235" y="449"/>
                </a:lnTo>
                <a:lnTo>
                  <a:pt x="233" y="448"/>
                </a:lnTo>
                <a:lnTo>
                  <a:pt x="230" y="446"/>
                </a:lnTo>
                <a:lnTo>
                  <a:pt x="230" y="446"/>
                </a:lnTo>
                <a:lnTo>
                  <a:pt x="230" y="448"/>
                </a:lnTo>
                <a:lnTo>
                  <a:pt x="230" y="449"/>
                </a:lnTo>
                <a:lnTo>
                  <a:pt x="230" y="454"/>
                </a:lnTo>
                <a:lnTo>
                  <a:pt x="230" y="454"/>
                </a:lnTo>
                <a:close/>
                <a:moveTo>
                  <a:pt x="277" y="457"/>
                </a:moveTo>
                <a:lnTo>
                  <a:pt x="277" y="457"/>
                </a:lnTo>
                <a:lnTo>
                  <a:pt x="280" y="457"/>
                </a:lnTo>
                <a:lnTo>
                  <a:pt x="282" y="459"/>
                </a:lnTo>
                <a:lnTo>
                  <a:pt x="282" y="459"/>
                </a:lnTo>
                <a:lnTo>
                  <a:pt x="279" y="451"/>
                </a:lnTo>
                <a:lnTo>
                  <a:pt x="277" y="448"/>
                </a:lnTo>
                <a:lnTo>
                  <a:pt x="274" y="446"/>
                </a:lnTo>
                <a:lnTo>
                  <a:pt x="274" y="446"/>
                </a:lnTo>
                <a:lnTo>
                  <a:pt x="276" y="452"/>
                </a:lnTo>
                <a:lnTo>
                  <a:pt x="277" y="457"/>
                </a:lnTo>
                <a:lnTo>
                  <a:pt x="277" y="457"/>
                </a:lnTo>
                <a:close/>
                <a:moveTo>
                  <a:pt x="168" y="456"/>
                </a:moveTo>
                <a:lnTo>
                  <a:pt x="168" y="456"/>
                </a:lnTo>
                <a:lnTo>
                  <a:pt x="169" y="454"/>
                </a:lnTo>
                <a:lnTo>
                  <a:pt x="169" y="452"/>
                </a:lnTo>
                <a:lnTo>
                  <a:pt x="169" y="448"/>
                </a:lnTo>
                <a:lnTo>
                  <a:pt x="169" y="448"/>
                </a:lnTo>
                <a:lnTo>
                  <a:pt x="166" y="448"/>
                </a:lnTo>
                <a:lnTo>
                  <a:pt x="166" y="448"/>
                </a:lnTo>
                <a:lnTo>
                  <a:pt x="166" y="452"/>
                </a:lnTo>
                <a:lnTo>
                  <a:pt x="168" y="456"/>
                </a:lnTo>
                <a:lnTo>
                  <a:pt x="168" y="456"/>
                </a:lnTo>
                <a:close/>
                <a:moveTo>
                  <a:pt x="442" y="452"/>
                </a:moveTo>
                <a:lnTo>
                  <a:pt x="442" y="452"/>
                </a:lnTo>
                <a:lnTo>
                  <a:pt x="444" y="454"/>
                </a:lnTo>
                <a:lnTo>
                  <a:pt x="444" y="454"/>
                </a:lnTo>
                <a:lnTo>
                  <a:pt x="444" y="449"/>
                </a:lnTo>
                <a:lnTo>
                  <a:pt x="444" y="448"/>
                </a:lnTo>
                <a:lnTo>
                  <a:pt x="442" y="448"/>
                </a:lnTo>
                <a:lnTo>
                  <a:pt x="442" y="448"/>
                </a:lnTo>
                <a:lnTo>
                  <a:pt x="442" y="449"/>
                </a:lnTo>
                <a:lnTo>
                  <a:pt x="442" y="452"/>
                </a:lnTo>
                <a:lnTo>
                  <a:pt x="442" y="452"/>
                </a:lnTo>
                <a:close/>
                <a:moveTo>
                  <a:pt x="177" y="468"/>
                </a:moveTo>
                <a:lnTo>
                  <a:pt x="177" y="468"/>
                </a:lnTo>
                <a:lnTo>
                  <a:pt x="184" y="469"/>
                </a:lnTo>
                <a:lnTo>
                  <a:pt x="187" y="469"/>
                </a:lnTo>
                <a:lnTo>
                  <a:pt x="189" y="468"/>
                </a:lnTo>
                <a:lnTo>
                  <a:pt x="189" y="468"/>
                </a:lnTo>
                <a:lnTo>
                  <a:pt x="187" y="463"/>
                </a:lnTo>
                <a:lnTo>
                  <a:pt x="187" y="459"/>
                </a:lnTo>
                <a:lnTo>
                  <a:pt x="186" y="454"/>
                </a:lnTo>
                <a:lnTo>
                  <a:pt x="186" y="448"/>
                </a:lnTo>
                <a:lnTo>
                  <a:pt x="186" y="448"/>
                </a:lnTo>
                <a:lnTo>
                  <a:pt x="180" y="451"/>
                </a:lnTo>
                <a:lnTo>
                  <a:pt x="177" y="456"/>
                </a:lnTo>
                <a:lnTo>
                  <a:pt x="175" y="462"/>
                </a:lnTo>
                <a:lnTo>
                  <a:pt x="177" y="468"/>
                </a:lnTo>
                <a:lnTo>
                  <a:pt x="177" y="468"/>
                </a:lnTo>
                <a:close/>
                <a:moveTo>
                  <a:pt x="395" y="465"/>
                </a:moveTo>
                <a:lnTo>
                  <a:pt x="395" y="465"/>
                </a:lnTo>
                <a:lnTo>
                  <a:pt x="399" y="462"/>
                </a:lnTo>
                <a:lnTo>
                  <a:pt x="404" y="457"/>
                </a:lnTo>
                <a:lnTo>
                  <a:pt x="404" y="457"/>
                </a:lnTo>
                <a:lnTo>
                  <a:pt x="389" y="448"/>
                </a:lnTo>
                <a:lnTo>
                  <a:pt x="389" y="448"/>
                </a:lnTo>
                <a:lnTo>
                  <a:pt x="389" y="449"/>
                </a:lnTo>
                <a:lnTo>
                  <a:pt x="389" y="452"/>
                </a:lnTo>
                <a:lnTo>
                  <a:pt x="390" y="456"/>
                </a:lnTo>
                <a:lnTo>
                  <a:pt x="393" y="460"/>
                </a:lnTo>
                <a:lnTo>
                  <a:pt x="395" y="465"/>
                </a:lnTo>
                <a:lnTo>
                  <a:pt x="395" y="465"/>
                </a:lnTo>
                <a:close/>
                <a:moveTo>
                  <a:pt x="476" y="452"/>
                </a:moveTo>
                <a:lnTo>
                  <a:pt x="476" y="452"/>
                </a:lnTo>
                <a:lnTo>
                  <a:pt x="476" y="449"/>
                </a:lnTo>
                <a:lnTo>
                  <a:pt x="473" y="448"/>
                </a:lnTo>
                <a:lnTo>
                  <a:pt x="473" y="448"/>
                </a:lnTo>
                <a:lnTo>
                  <a:pt x="474" y="451"/>
                </a:lnTo>
                <a:lnTo>
                  <a:pt x="474" y="452"/>
                </a:lnTo>
                <a:lnTo>
                  <a:pt x="476" y="452"/>
                </a:lnTo>
                <a:lnTo>
                  <a:pt x="476" y="452"/>
                </a:lnTo>
                <a:close/>
                <a:moveTo>
                  <a:pt x="540" y="459"/>
                </a:moveTo>
                <a:lnTo>
                  <a:pt x="540" y="459"/>
                </a:lnTo>
                <a:lnTo>
                  <a:pt x="543" y="457"/>
                </a:lnTo>
                <a:lnTo>
                  <a:pt x="544" y="454"/>
                </a:lnTo>
                <a:lnTo>
                  <a:pt x="543" y="451"/>
                </a:lnTo>
                <a:lnTo>
                  <a:pt x="541" y="449"/>
                </a:lnTo>
                <a:lnTo>
                  <a:pt x="540" y="448"/>
                </a:lnTo>
                <a:lnTo>
                  <a:pt x="540" y="448"/>
                </a:lnTo>
                <a:lnTo>
                  <a:pt x="538" y="451"/>
                </a:lnTo>
                <a:lnTo>
                  <a:pt x="538" y="452"/>
                </a:lnTo>
                <a:lnTo>
                  <a:pt x="540" y="459"/>
                </a:lnTo>
                <a:lnTo>
                  <a:pt x="540" y="459"/>
                </a:lnTo>
                <a:close/>
                <a:moveTo>
                  <a:pt x="685" y="459"/>
                </a:moveTo>
                <a:lnTo>
                  <a:pt x="685" y="459"/>
                </a:lnTo>
                <a:lnTo>
                  <a:pt x="686" y="460"/>
                </a:lnTo>
                <a:lnTo>
                  <a:pt x="689" y="460"/>
                </a:lnTo>
                <a:lnTo>
                  <a:pt x="689" y="460"/>
                </a:lnTo>
                <a:lnTo>
                  <a:pt x="691" y="456"/>
                </a:lnTo>
                <a:lnTo>
                  <a:pt x="691" y="452"/>
                </a:lnTo>
                <a:lnTo>
                  <a:pt x="689" y="448"/>
                </a:lnTo>
                <a:lnTo>
                  <a:pt x="689" y="448"/>
                </a:lnTo>
                <a:lnTo>
                  <a:pt x="688" y="454"/>
                </a:lnTo>
                <a:lnTo>
                  <a:pt x="685" y="459"/>
                </a:lnTo>
                <a:lnTo>
                  <a:pt x="685" y="459"/>
                </a:lnTo>
                <a:close/>
                <a:moveTo>
                  <a:pt x="191" y="449"/>
                </a:moveTo>
                <a:lnTo>
                  <a:pt x="191" y="449"/>
                </a:lnTo>
                <a:lnTo>
                  <a:pt x="192" y="469"/>
                </a:lnTo>
                <a:lnTo>
                  <a:pt x="192" y="469"/>
                </a:lnTo>
                <a:lnTo>
                  <a:pt x="198" y="466"/>
                </a:lnTo>
                <a:lnTo>
                  <a:pt x="203" y="462"/>
                </a:lnTo>
                <a:lnTo>
                  <a:pt x="204" y="456"/>
                </a:lnTo>
                <a:lnTo>
                  <a:pt x="204" y="452"/>
                </a:lnTo>
                <a:lnTo>
                  <a:pt x="204" y="449"/>
                </a:lnTo>
                <a:lnTo>
                  <a:pt x="204" y="449"/>
                </a:lnTo>
                <a:lnTo>
                  <a:pt x="197" y="449"/>
                </a:lnTo>
                <a:lnTo>
                  <a:pt x="191" y="449"/>
                </a:lnTo>
                <a:lnTo>
                  <a:pt x="191" y="449"/>
                </a:lnTo>
                <a:close/>
                <a:moveTo>
                  <a:pt x="427" y="449"/>
                </a:moveTo>
                <a:lnTo>
                  <a:pt x="427" y="449"/>
                </a:lnTo>
                <a:lnTo>
                  <a:pt x="428" y="452"/>
                </a:lnTo>
                <a:lnTo>
                  <a:pt x="430" y="456"/>
                </a:lnTo>
                <a:lnTo>
                  <a:pt x="431" y="457"/>
                </a:lnTo>
                <a:lnTo>
                  <a:pt x="433" y="460"/>
                </a:lnTo>
                <a:lnTo>
                  <a:pt x="433" y="460"/>
                </a:lnTo>
                <a:lnTo>
                  <a:pt x="436" y="459"/>
                </a:lnTo>
                <a:lnTo>
                  <a:pt x="439" y="457"/>
                </a:lnTo>
                <a:lnTo>
                  <a:pt x="439" y="457"/>
                </a:lnTo>
                <a:lnTo>
                  <a:pt x="438" y="456"/>
                </a:lnTo>
                <a:lnTo>
                  <a:pt x="438" y="452"/>
                </a:lnTo>
                <a:lnTo>
                  <a:pt x="438" y="452"/>
                </a:lnTo>
                <a:lnTo>
                  <a:pt x="427" y="449"/>
                </a:lnTo>
                <a:lnTo>
                  <a:pt x="427" y="449"/>
                </a:lnTo>
                <a:close/>
                <a:moveTo>
                  <a:pt x="572" y="449"/>
                </a:moveTo>
                <a:lnTo>
                  <a:pt x="572" y="449"/>
                </a:lnTo>
                <a:lnTo>
                  <a:pt x="572" y="454"/>
                </a:lnTo>
                <a:lnTo>
                  <a:pt x="572" y="460"/>
                </a:lnTo>
                <a:lnTo>
                  <a:pt x="572" y="460"/>
                </a:lnTo>
                <a:lnTo>
                  <a:pt x="575" y="460"/>
                </a:lnTo>
                <a:lnTo>
                  <a:pt x="576" y="462"/>
                </a:lnTo>
                <a:lnTo>
                  <a:pt x="576" y="462"/>
                </a:lnTo>
                <a:lnTo>
                  <a:pt x="578" y="452"/>
                </a:lnTo>
                <a:lnTo>
                  <a:pt x="576" y="449"/>
                </a:lnTo>
                <a:lnTo>
                  <a:pt x="572" y="449"/>
                </a:lnTo>
                <a:lnTo>
                  <a:pt x="572" y="449"/>
                </a:lnTo>
                <a:close/>
                <a:moveTo>
                  <a:pt x="128" y="463"/>
                </a:moveTo>
                <a:lnTo>
                  <a:pt x="128" y="463"/>
                </a:lnTo>
                <a:lnTo>
                  <a:pt x="134" y="460"/>
                </a:lnTo>
                <a:lnTo>
                  <a:pt x="139" y="454"/>
                </a:lnTo>
                <a:lnTo>
                  <a:pt x="139" y="454"/>
                </a:lnTo>
                <a:lnTo>
                  <a:pt x="137" y="452"/>
                </a:lnTo>
                <a:lnTo>
                  <a:pt x="136" y="451"/>
                </a:lnTo>
                <a:lnTo>
                  <a:pt x="133" y="451"/>
                </a:lnTo>
                <a:lnTo>
                  <a:pt x="131" y="451"/>
                </a:lnTo>
                <a:lnTo>
                  <a:pt x="128" y="454"/>
                </a:lnTo>
                <a:lnTo>
                  <a:pt x="128" y="456"/>
                </a:lnTo>
                <a:lnTo>
                  <a:pt x="126" y="459"/>
                </a:lnTo>
                <a:lnTo>
                  <a:pt x="128" y="463"/>
                </a:lnTo>
                <a:lnTo>
                  <a:pt x="128" y="463"/>
                </a:lnTo>
                <a:close/>
                <a:moveTo>
                  <a:pt x="634" y="456"/>
                </a:moveTo>
                <a:lnTo>
                  <a:pt x="634" y="456"/>
                </a:lnTo>
                <a:lnTo>
                  <a:pt x="634" y="457"/>
                </a:lnTo>
                <a:lnTo>
                  <a:pt x="633" y="457"/>
                </a:lnTo>
                <a:lnTo>
                  <a:pt x="631" y="457"/>
                </a:lnTo>
                <a:lnTo>
                  <a:pt x="631" y="457"/>
                </a:lnTo>
                <a:lnTo>
                  <a:pt x="631" y="474"/>
                </a:lnTo>
                <a:lnTo>
                  <a:pt x="631" y="483"/>
                </a:lnTo>
                <a:lnTo>
                  <a:pt x="631" y="491"/>
                </a:lnTo>
                <a:lnTo>
                  <a:pt x="631" y="491"/>
                </a:lnTo>
                <a:lnTo>
                  <a:pt x="637" y="481"/>
                </a:lnTo>
                <a:lnTo>
                  <a:pt x="642" y="471"/>
                </a:lnTo>
                <a:lnTo>
                  <a:pt x="646" y="460"/>
                </a:lnTo>
                <a:lnTo>
                  <a:pt x="648" y="456"/>
                </a:lnTo>
                <a:lnTo>
                  <a:pt x="648" y="449"/>
                </a:lnTo>
                <a:lnTo>
                  <a:pt x="648" y="449"/>
                </a:lnTo>
                <a:lnTo>
                  <a:pt x="645" y="456"/>
                </a:lnTo>
                <a:lnTo>
                  <a:pt x="642" y="459"/>
                </a:lnTo>
                <a:lnTo>
                  <a:pt x="637" y="459"/>
                </a:lnTo>
                <a:lnTo>
                  <a:pt x="636" y="459"/>
                </a:lnTo>
                <a:lnTo>
                  <a:pt x="634" y="456"/>
                </a:lnTo>
                <a:lnTo>
                  <a:pt x="634" y="456"/>
                </a:lnTo>
                <a:close/>
                <a:moveTo>
                  <a:pt x="730" y="480"/>
                </a:moveTo>
                <a:lnTo>
                  <a:pt x="730" y="480"/>
                </a:lnTo>
                <a:lnTo>
                  <a:pt x="733" y="481"/>
                </a:lnTo>
                <a:lnTo>
                  <a:pt x="733" y="481"/>
                </a:lnTo>
                <a:lnTo>
                  <a:pt x="736" y="474"/>
                </a:lnTo>
                <a:lnTo>
                  <a:pt x="736" y="466"/>
                </a:lnTo>
                <a:lnTo>
                  <a:pt x="735" y="449"/>
                </a:lnTo>
                <a:lnTo>
                  <a:pt x="735" y="449"/>
                </a:lnTo>
                <a:lnTo>
                  <a:pt x="733" y="457"/>
                </a:lnTo>
                <a:lnTo>
                  <a:pt x="732" y="465"/>
                </a:lnTo>
                <a:lnTo>
                  <a:pt x="730" y="480"/>
                </a:lnTo>
                <a:lnTo>
                  <a:pt x="730" y="480"/>
                </a:lnTo>
                <a:close/>
                <a:moveTo>
                  <a:pt x="23" y="452"/>
                </a:moveTo>
                <a:lnTo>
                  <a:pt x="23" y="452"/>
                </a:lnTo>
                <a:lnTo>
                  <a:pt x="26" y="452"/>
                </a:lnTo>
                <a:lnTo>
                  <a:pt x="27" y="454"/>
                </a:lnTo>
                <a:lnTo>
                  <a:pt x="27" y="454"/>
                </a:lnTo>
                <a:lnTo>
                  <a:pt x="27" y="451"/>
                </a:lnTo>
                <a:lnTo>
                  <a:pt x="24" y="451"/>
                </a:lnTo>
                <a:lnTo>
                  <a:pt x="24" y="451"/>
                </a:lnTo>
                <a:lnTo>
                  <a:pt x="23" y="452"/>
                </a:lnTo>
                <a:lnTo>
                  <a:pt x="23" y="452"/>
                </a:lnTo>
                <a:close/>
                <a:moveTo>
                  <a:pt x="341" y="454"/>
                </a:moveTo>
                <a:lnTo>
                  <a:pt x="341" y="454"/>
                </a:lnTo>
                <a:lnTo>
                  <a:pt x="343" y="454"/>
                </a:lnTo>
                <a:lnTo>
                  <a:pt x="343" y="454"/>
                </a:lnTo>
                <a:lnTo>
                  <a:pt x="341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52"/>
                </a:lnTo>
                <a:lnTo>
                  <a:pt x="340" y="454"/>
                </a:lnTo>
                <a:lnTo>
                  <a:pt x="341" y="454"/>
                </a:lnTo>
                <a:lnTo>
                  <a:pt x="341" y="454"/>
                </a:lnTo>
                <a:close/>
                <a:moveTo>
                  <a:pt x="416" y="460"/>
                </a:moveTo>
                <a:lnTo>
                  <a:pt x="416" y="460"/>
                </a:lnTo>
                <a:lnTo>
                  <a:pt x="413" y="456"/>
                </a:lnTo>
                <a:lnTo>
                  <a:pt x="412" y="451"/>
                </a:lnTo>
                <a:lnTo>
                  <a:pt x="412" y="451"/>
                </a:lnTo>
                <a:lnTo>
                  <a:pt x="412" y="457"/>
                </a:lnTo>
                <a:lnTo>
                  <a:pt x="413" y="459"/>
                </a:lnTo>
                <a:lnTo>
                  <a:pt x="416" y="460"/>
                </a:lnTo>
                <a:lnTo>
                  <a:pt x="416" y="460"/>
                </a:lnTo>
                <a:close/>
                <a:moveTo>
                  <a:pt x="495" y="462"/>
                </a:moveTo>
                <a:lnTo>
                  <a:pt x="495" y="462"/>
                </a:lnTo>
                <a:lnTo>
                  <a:pt x="497" y="463"/>
                </a:lnTo>
                <a:lnTo>
                  <a:pt x="499" y="463"/>
                </a:lnTo>
                <a:lnTo>
                  <a:pt x="500" y="463"/>
                </a:lnTo>
                <a:lnTo>
                  <a:pt x="500" y="463"/>
                </a:lnTo>
                <a:lnTo>
                  <a:pt x="499" y="460"/>
                </a:lnTo>
                <a:lnTo>
                  <a:pt x="499" y="457"/>
                </a:lnTo>
                <a:lnTo>
                  <a:pt x="499" y="452"/>
                </a:lnTo>
                <a:lnTo>
                  <a:pt x="497" y="451"/>
                </a:lnTo>
                <a:lnTo>
                  <a:pt x="497" y="451"/>
                </a:lnTo>
                <a:lnTo>
                  <a:pt x="495" y="452"/>
                </a:lnTo>
                <a:lnTo>
                  <a:pt x="495" y="454"/>
                </a:lnTo>
                <a:lnTo>
                  <a:pt x="495" y="462"/>
                </a:lnTo>
                <a:lnTo>
                  <a:pt x="495" y="462"/>
                </a:lnTo>
                <a:close/>
                <a:moveTo>
                  <a:pt x="659" y="481"/>
                </a:moveTo>
                <a:lnTo>
                  <a:pt x="659" y="481"/>
                </a:lnTo>
                <a:lnTo>
                  <a:pt x="662" y="480"/>
                </a:lnTo>
                <a:lnTo>
                  <a:pt x="665" y="477"/>
                </a:lnTo>
                <a:lnTo>
                  <a:pt x="668" y="468"/>
                </a:lnTo>
                <a:lnTo>
                  <a:pt x="669" y="459"/>
                </a:lnTo>
                <a:lnTo>
                  <a:pt x="668" y="451"/>
                </a:lnTo>
                <a:lnTo>
                  <a:pt x="668" y="451"/>
                </a:lnTo>
                <a:lnTo>
                  <a:pt x="666" y="460"/>
                </a:lnTo>
                <a:lnTo>
                  <a:pt x="663" y="466"/>
                </a:lnTo>
                <a:lnTo>
                  <a:pt x="660" y="474"/>
                </a:lnTo>
                <a:lnTo>
                  <a:pt x="659" y="481"/>
                </a:lnTo>
                <a:lnTo>
                  <a:pt x="659" y="481"/>
                </a:lnTo>
                <a:close/>
                <a:moveTo>
                  <a:pt x="677" y="463"/>
                </a:moveTo>
                <a:lnTo>
                  <a:pt x="677" y="463"/>
                </a:lnTo>
                <a:lnTo>
                  <a:pt x="678" y="460"/>
                </a:lnTo>
                <a:lnTo>
                  <a:pt x="677" y="457"/>
                </a:lnTo>
                <a:lnTo>
                  <a:pt x="677" y="454"/>
                </a:lnTo>
                <a:lnTo>
                  <a:pt x="678" y="451"/>
                </a:lnTo>
                <a:lnTo>
                  <a:pt x="678" y="451"/>
                </a:lnTo>
                <a:lnTo>
                  <a:pt x="675" y="451"/>
                </a:lnTo>
                <a:lnTo>
                  <a:pt x="675" y="451"/>
                </a:lnTo>
                <a:lnTo>
                  <a:pt x="675" y="459"/>
                </a:lnTo>
                <a:lnTo>
                  <a:pt x="675" y="462"/>
                </a:lnTo>
                <a:lnTo>
                  <a:pt x="677" y="463"/>
                </a:lnTo>
                <a:lnTo>
                  <a:pt x="677" y="463"/>
                </a:lnTo>
                <a:close/>
                <a:moveTo>
                  <a:pt x="157" y="460"/>
                </a:moveTo>
                <a:lnTo>
                  <a:pt x="157" y="460"/>
                </a:lnTo>
                <a:lnTo>
                  <a:pt x="157" y="456"/>
                </a:lnTo>
                <a:lnTo>
                  <a:pt x="157" y="452"/>
                </a:lnTo>
                <a:lnTo>
                  <a:pt x="157" y="452"/>
                </a:lnTo>
                <a:lnTo>
                  <a:pt x="157" y="452"/>
                </a:lnTo>
                <a:lnTo>
                  <a:pt x="154" y="454"/>
                </a:lnTo>
                <a:lnTo>
                  <a:pt x="154" y="456"/>
                </a:lnTo>
                <a:lnTo>
                  <a:pt x="154" y="459"/>
                </a:lnTo>
                <a:lnTo>
                  <a:pt x="157" y="460"/>
                </a:lnTo>
                <a:lnTo>
                  <a:pt x="157" y="460"/>
                </a:lnTo>
                <a:close/>
                <a:moveTo>
                  <a:pt x="232" y="465"/>
                </a:moveTo>
                <a:lnTo>
                  <a:pt x="232" y="465"/>
                </a:lnTo>
                <a:lnTo>
                  <a:pt x="238" y="466"/>
                </a:lnTo>
                <a:lnTo>
                  <a:pt x="244" y="465"/>
                </a:lnTo>
                <a:lnTo>
                  <a:pt x="244" y="465"/>
                </a:lnTo>
                <a:lnTo>
                  <a:pt x="242" y="457"/>
                </a:lnTo>
                <a:lnTo>
                  <a:pt x="238" y="452"/>
                </a:lnTo>
                <a:lnTo>
                  <a:pt x="238" y="452"/>
                </a:lnTo>
                <a:lnTo>
                  <a:pt x="233" y="457"/>
                </a:lnTo>
                <a:lnTo>
                  <a:pt x="232" y="460"/>
                </a:lnTo>
                <a:lnTo>
                  <a:pt x="232" y="465"/>
                </a:lnTo>
                <a:lnTo>
                  <a:pt x="232" y="465"/>
                </a:lnTo>
                <a:close/>
                <a:moveTo>
                  <a:pt x="332" y="466"/>
                </a:moveTo>
                <a:lnTo>
                  <a:pt x="332" y="466"/>
                </a:lnTo>
                <a:lnTo>
                  <a:pt x="331" y="459"/>
                </a:lnTo>
                <a:lnTo>
                  <a:pt x="329" y="454"/>
                </a:lnTo>
                <a:lnTo>
                  <a:pt x="326" y="452"/>
                </a:lnTo>
                <a:lnTo>
                  <a:pt x="326" y="452"/>
                </a:lnTo>
                <a:lnTo>
                  <a:pt x="326" y="462"/>
                </a:lnTo>
                <a:lnTo>
                  <a:pt x="328" y="466"/>
                </a:lnTo>
                <a:lnTo>
                  <a:pt x="329" y="466"/>
                </a:lnTo>
                <a:lnTo>
                  <a:pt x="332" y="466"/>
                </a:lnTo>
                <a:lnTo>
                  <a:pt x="332" y="466"/>
                </a:lnTo>
                <a:close/>
                <a:moveTo>
                  <a:pt x="592" y="456"/>
                </a:moveTo>
                <a:lnTo>
                  <a:pt x="592" y="456"/>
                </a:lnTo>
                <a:lnTo>
                  <a:pt x="592" y="452"/>
                </a:lnTo>
                <a:lnTo>
                  <a:pt x="590" y="452"/>
                </a:lnTo>
                <a:lnTo>
                  <a:pt x="590" y="452"/>
                </a:lnTo>
                <a:lnTo>
                  <a:pt x="588" y="452"/>
                </a:lnTo>
                <a:lnTo>
                  <a:pt x="588" y="454"/>
                </a:lnTo>
                <a:lnTo>
                  <a:pt x="592" y="456"/>
                </a:lnTo>
                <a:lnTo>
                  <a:pt x="592" y="456"/>
                </a:lnTo>
                <a:close/>
                <a:moveTo>
                  <a:pt x="259" y="459"/>
                </a:moveTo>
                <a:lnTo>
                  <a:pt x="259" y="459"/>
                </a:lnTo>
                <a:lnTo>
                  <a:pt x="273" y="465"/>
                </a:lnTo>
                <a:lnTo>
                  <a:pt x="273" y="465"/>
                </a:lnTo>
                <a:lnTo>
                  <a:pt x="271" y="460"/>
                </a:lnTo>
                <a:lnTo>
                  <a:pt x="267" y="457"/>
                </a:lnTo>
                <a:lnTo>
                  <a:pt x="262" y="456"/>
                </a:lnTo>
                <a:lnTo>
                  <a:pt x="259" y="452"/>
                </a:lnTo>
                <a:lnTo>
                  <a:pt x="259" y="452"/>
                </a:lnTo>
                <a:lnTo>
                  <a:pt x="259" y="459"/>
                </a:lnTo>
                <a:lnTo>
                  <a:pt x="259" y="459"/>
                </a:lnTo>
                <a:close/>
                <a:moveTo>
                  <a:pt x="340" y="468"/>
                </a:moveTo>
                <a:lnTo>
                  <a:pt x="340" y="468"/>
                </a:lnTo>
                <a:lnTo>
                  <a:pt x="343" y="466"/>
                </a:lnTo>
                <a:lnTo>
                  <a:pt x="346" y="463"/>
                </a:lnTo>
                <a:lnTo>
                  <a:pt x="352" y="459"/>
                </a:lnTo>
                <a:lnTo>
                  <a:pt x="352" y="459"/>
                </a:lnTo>
                <a:lnTo>
                  <a:pt x="352" y="457"/>
                </a:lnTo>
                <a:lnTo>
                  <a:pt x="351" y="454"/>
                </a:lnTo>
                <a:lnTo>
                  <a:pt x="346" y="452"/>
                </a:lnTo>
                <a:lnTo>
                  <a:pt x="346" y="452"/>
                </a:lnTo>
                <a:lnTo>
                  <a:pt x="345" y="456"/>
                </a:lnTo>
                <a:lnTo>
                  <a:pt x="341" y="460"/>
                </a:lnTo>
                <a:lnTo>
                  <a:pt x="340" y="463"/>
                </a:lnTo>
                <a:lnTo>
                  <a:pt x="340" y="468"/>
                </a:lnTo>
                <a:lnTo>
                  <a:pt x="340" y="468"/>
                </a:lnTo>
                <a:close/>
                <a:moveTo>
                  <a:pt x="367" y="456"/>
                </a:moveTo>
                <a:lnTo>
                  <a:pt x="367" y="456"/>
                </a:lnTo>
                <a:lnTo>
                  <a:pt x="367" y="454"/>
                </a:lnTo>
                <a:lnTo>
                  <a:pt x="366" y="452"/>
                </a:lnTo>
                <a:lnTo>
                  <a:pt x="366" y="452"/>
                </a:lnTo>
                <a:lnTo>
                  <a:pt x="364" y="456"/>
                </a:lnTo>
                <a:lnTo>
                  <a:pt x="366" y="456"/>
                </a:lnTo>
                <a:lnTo>
                  <a:pt x="367" y="456"/>
                </a:lnTo>
                <a:lnTo>
                  <a:pt x="367" y="456"/>
                </a:lnTo>
                <a:close/>
                <a:moveTo>
                  <a:pt x="582" y="465"/>
                </a:moveTo>
                <a:lnTo>
                  <a:pt x="582" y="465"/>
                </a:lnTo>
                <a:lnTo>
                  <a:pt x="585" y="463"/>
                </a:lnTo>
                <a:lnTo>
                  <a:pt x="587" y="462"/>
                </a:lnTo>
                <a:lnTo>
                  <a:pt x="588" y="459"/>
                </a:lnTo>
                <a:lnTo>
                  <a:pt x="588" y="459"/>
                </a:lnTo>
                <a:lnTo>
                  <a:pt x="582" y="454"/>
                </a:lnTo>
                <a:lnTo>
                  <a:pt x="582" y="454"/>
                </a:lnTo>
                <a:lnTo>
                  <a:pt x="581" y="459"/>
                </a:lnTo>
                <a:lnTo>
                  <a:pt x="582" y="465"/>
                </a:lnTo>
                <a:lnTo>
                  <a:pt x="582" y="465"/>
                </a:lnTo>
                <a:close/>
                <a:moveTo>
                  <a:pt x="598" y="459"/>
                </a:moveTo>
                <a:lnTo>
                  <a:pt x="598" y="459"/>
                </a:lnTo>
                <a:lnTo>
                  <a:pt x="602" y="459"/>
                </a:lnTo>
                <a:lnTo>
                  <a:pt x="604" y="457"/>
                </a:lnTo>
                <a:lnTo>
                  <a:pt x="604" y="454"/>
                </a:lnTo>
                <a:lnTo>
                  <a:pt x="604" y="454"/>
                </a:lnTo>
                <a:lnTo>
                  <a:pt x="601" y="454"/>
                </a:lnTo>
                <a:lnTo>
                  <a:pt x="599" y="454"/>
                </a:lnTo>
                <a:lnTo>
                  <a:pt x="598" y="456"/>
                </a:lnTo>
                <a:lnTo>
                  <a:pt x="598" y="459"/>
                </a:lnTo>
                <a:lnTo>
                  <a:pt x="598" y="459"/>
                </a:lnTo>
                <a:close/>
                <a:moveTo>
                  <a:pt x="627" y="457"/>
                </a:moveTo>
                <a:lnTo>
                  <a:pt x="627" y="457"/>
                </a:lnTo>
                <a:lnTo>
                  <a:pt x="628" y="456"/>
                </a:lnTo>
                <a:lnTo>
                  <a:pt x="628" y="454"/>
                </a:lnTo>
                <a:lnTo>
                  <a:pt x="627" y="454"/>
                </a:lnTo>
                <a:lnTo>
                  <a:pt x="627" y="454"/>
                </a:lnTo>
                <a:lnTo>
                  <a:pt x="627" y="456"/>
                </a:lnTo>
                <a:lnTo>
                  <a:pt x="627" y="457"/>
                </a:lnTo>
                <a:lnTo>
                  <a:pt x="627" y="457"/>
                </a:lnTo>
                <a:lnTo>
                  <a:pt x="627" y="457"/>
                </a:lnTo>
                <a:close/>
                <a:moveTo>
                  <a:pt x="552" y="466"/>
                </a:moveTo>
                <a:lnTo>
                  <a:pt x="552" y="466"/>
                </a:lnTo>
                <a:lnTo>
                  <a:pt x="553" y="465"/>
                </a:lnTo>
                <a:lnTo>
                  <a:pt x="553" y="460"/>
                </a:lnTo>
                <a:lnTo>
                  <a:pt x="553" y="457"/>
                </a:lnTo>
                <a:lnTo>
                  <a:pt x="550" y="454"/>
                </a:lnTo>
                <a:lnTo>
                  <a:pt x="550" y="454"/>
                </a:lnTo>
                <a:lnTo>
                  <a:pt x="549" y="457"/>
                </a:lnTo>
                <a:lnTo>
                  <a:pt x="549" y="462"/>
                </a:lnTo>
                <a:lnTo>
                  <a:pt x="552" y="466"/>
                </a:lnTo>
                <a:lnTo>
                  <a:pt x="552" y="466"/>
                </a:lnTo>
                <a:close/>
                <a:moveTo>
                  <a:pt x="753" y="474"/>
                </a:moveTo>
                <a:lnTo>
                  <a:pt x="753" y="474"/>
                </a:lnTo>
                <a:lnTo>
                  <a:pt x="753" y="469"/>
                </a:lnTo>
                <a:lnTo>
                  <a:pt x="755" y="465"/>
                </a:lnTo>
                <a:lnTo>
                  <a:pt x="756" y="454"/>
                </a:lnTo>
                <a:lnTo>
                  <a:pt x="756" y="454"/>
                </a:lnTo>
                <a:lnTo>
                  <a:pt x="753" y="456"/>
                </a:lnTo>
                <a:lnTo>
                  <a:pt x="752" y="457"/>
                </a:lnTo>
                <a:lnTo>
                  <a:pt x="750" y="462"/>
                </a:lnTo>
                <a:lnTo>
                  <a:pt x="752" y="469"/>
                </a:lnTo>
                <a:lnTo>
                  <a:pt x="753" y="474"/>
                </a:lnTo>
                <a:lnTo>
                  <a:pt x="753" y="474"/>
                </a:lnTo>
                <a:close/>
                <a:moveTo>
                  <a:pt x="377" y="459"/>
                </a:moveTo>
                <a:lnTo>
                  <a:pt x="377" y="459"/>
                </a:lnTo>
                <a:lnTo>
                  <a:pt x="378" y="462"/>
                </a:lnTo>
                <a:lnTo>
                  <a:pt x="380" y="463"/>
                </a:lnTo>
                <a:lnTo>
                  <a:pt x="384" y="466"/>
                </a:lnTo>
                <a:lnTo>
                  <a:pt x="384" y="466"/>
                </a:lnTo>
                <a:lnTo>
                  <a:pt x="384" y="463"/>
                </a:lnTo>
                <a:lnTo>
                  <a:pt x="384" y="460"/>
                </a:lnTo>
                <a:lnTo>
                  <a:pt x="383" y="457"/>
                </a:lnTo>
                <a:lnTo>
                  <a:pt x="381" y="454"/>
                </a:lnTo>
                <a:lnTo>
                  <a:pt x="381" y="454"/>
                </a:lnTo>
                <a:lnTo>
                  <a:pt x="380" y="457"/>
                </a:lnTo>
                <a:lnTo>
                  <a:pt x="377" y="459"/>
                </a:lnTo>
                <a:lnTo>
                  <a:pt x="377" y="459"/>
                </a:lnTo>
                <a:close/>
                <a:moveTo>
                  <a:pt x="215" y="468"/>
                </a:moveTo>
                <a:lnTo>
                  <a:pt x="215" y="468"/>
                </a:lnTo>
                <a:lnTo>
                  <a:pt x="213" y="462"/>
                </a:lnTo>
                <a:lnTo>
                  <a:pt x="212" y="456"/>
                </a:lnTo>
                <a:lnTo>
                  <a:pt x="212" y="456"/>
                </a:lnTo>
                <a:lnTo>
                  <a:pt x="212" y="463"/>
                </a:lnTo>
                <a:lnTo>
                  <a:pt x="213" y="466"/>
                </a:lnTo>
                <a:lnTo>
                  <a:pt x="215" y="468"/>
                </a:lnTo>
                <a:lnTo>
                  <a:pt x="215" y="468"/>
                </a:lnTo>
                <a:close/>
                <a:moveTo>
                  <a:pt x="656" y="483"/>
                </a:moveTo>
                <a:lnTo>
                  <a:pt x="656" y="483"/>
                </a:lnTo>
                <a:lnTo>
                  <a:pt x="656" y="477"/>
                </a:lnTo>
                <a:lnTo>
                  <a:pt x="657" y="469"/>
                </a:lnTo>
                <a:lnTo>
                  <a:pt x="657" y="462"/>
                </a:lnTo>
                <a:lnTo>
                  <a:pt x="657" y="459"/>
                </a:lnTo>
                <a:lnTo>
                  <a:pt x="656" y="456"/>
                </a:lnTo>
                <a:lnTo>
                  <a:pt x="656" y="456"/>
                </a:lnTo>
                <a:lnTo>
                  <a:pt x="653" y="462"/>
                </a:lnTo>
                <a:lnTo>
                  <a:pt x="653" y="469"/>
                </a:lnTo>
                <a:lnTo>
                  <a:pt x="653" y="477"/>
                </a:lnTo>
                <a:lnTo>
                  <a:pt x="656" y="483"/>
                </a:lnTo>
                <a:lnTo>
                  <a:pt x="656" y="483"/>
                </a:lnTo>
                <a:close/>
                <a:moveTo>
                  <a:pt x="105" y="460"/>
                </a:moveTo>
                <a:lnTo>
                  <a:pt x="105" y="460"/>
                </a:lnTo>
                <a:lnTo>
                  <a:pt x="105" y="457"/>
                </a:lnTo>
                <a:lnTo>
                  <a:pt x="102" y="457"/>
                </a:lnTo>
                <a:lnTo>
                  <a:pt x="102" y="457"/>
                </a:lnTo>
                <a:lnTo>
                  <a:pt x="104" y="459"/>
                </a:lnTo>
                <a:lnTo>
                  <a:pt x="105" y="460"/>
                </a:lnTo>
                <a:lnTo>
                  <a:pt x="105" y="460"/>
                </a:lnTo>
                <a:close/>
                <a:moveTo>
                  <a:pt x="163" y="460"/>
                </a:moveTo>
                <a:lnTo>
                  <a:pt x="163" y="460"/>
                </a:lnTo>
                <a:lnTo>
                  <a:pt x="163" y="459"/>
                </a:lnTo>
                <a:lnTo>
                  <a:pt x="163" y="457"/>
                </a:lnTo>
                <a:lnTo>
                  <a:pt x="163" y="457"/>
                </a:lnTo>
                <a:lnTo>
                  <a:pt x="162" y="457"/>
                </a:lnTo>
                <a:lnTo>
                  <a:pt x="162" y="457"/>
                </a:lnTo>
                <a:lnTo>
                  <a:pt x="162" y="459"/>
                </a:lnTo>
                <a:lnTo>
                  <a:pt x="163" y="460"/>
                </a:lnTo>
                <a:lnTo>
                  <a:pt x="163" y="460"/>
                </a:lnTo>
                <a:close/>
                <a:moveTo>
                  <a:pt x="248" y="462"/>
                </a:moveTo>
                <a:lnTo>
                  <a:pt x="248" y="462"/>
                </a:lnTo>
                <a:lnTo>
                  <a:pt x="248" y="460"/>
                </a:lnTo>
                <a:lnTo>
                  <a:pt x="250" y="459"/>
                </a:lnTo>
                <a:lnTo>
                  <a:pt x="250" y="459"/>
                </a:lnTo>
                <a:lnTo>
                  <a:pt x="248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9"/>
                </a:lnTo>
                <a:lnTo>
                  <a:pt x="248" y="462"/>
                </a:lnTo>
                <a:lnTo>
                  <a:pt x="248" y="462"/>
                </a:lnTo>
                <a:close/>
                <a:moveTo>
                  <a:pt x="422" y="462"/>
                </a:moveTo>
                <a:lnTo>
                  <a:pt x="422" y="462"/>
                </a:lnTo>
                <a:lnTo>
                  <a:pt x="424" y="462"/>
                </a:lnTo>
                <a:lnTo>
                  <a:pt x="424" y="462"/>
                </a:lnTo>
                <a:lnTo>
                  <a:pt x="424" y="460"/>
                </a:lnTo>
                <a:lnTo>
                  <a:pt x="424" y="459"/>
                </a:lnTo>
                <a:lnTo>
                  <a:pt x="422" y="459"/>
                </a:lnTo>
                <a:lnTo>
                  <a:pt x="421" y="459"/>
                </a:lnTo>
                <a:lnTo>
                  <a:pt x="421" y="459"/>
                </a:lnTo>
                <a:lnTo>
                  <a:pt x="422" y="459"/>
                </a:lnTo>
                <a:lnTo>
                  <a:pt x="422" y="460"/>
                </a:lnTo>
                <a:lnTo>
                  <a:pt x="422" y="462"/>
                </a:lnTo>
                <a:lnTo>
                  <a:pt x="422" y="462"/>
                </a:lnTo>
                <a:close/>
                <a:moveTo>
                  <a:pt x="146" y="465"/>
                </a:moveTo>
                <a:lnTo>
                  <a:pt x="146" y="465"/>
                </a:lnTo>
                <a:lnTo>
                  <a:pt x="149" y="465"/>
                </a:lnTo>
                <a:lnTo>
                  <a:pt x="151" y="463"/>
                </a:lnTo>
                <a:lnTo>
                  <a:pt x="151" y="463"/>
                </a:lnTo>
                <a:lnTo>
                  <a:pt x="148" y="460"/>
                </a:lnTo>
                <a:lnTo>
                  <a:pt x="145" y="459"/>
                </a:lnTo>
                <a:lnTo>
                  <a:pt x="145" y="459"/>
                </a:lnTo>
                <a:lnTo>
                  <a:pt x="145" y="462"/>
                </a:lnTo>
                <a:lnTo>
                  <a:pt x="146" y="465"/>
                </a:lnTo>
                <a:lnTo>
                  <a:pt x="146" y="465"/>
                </a:lnTo>
                <a:close/>
                <a:moveTo>
                  <a:pt x="361" y="465"/>
                </a:moveTo>
                <a:lnTo>
                  <a:pt x="361" y="465"/>
                </a:lnTo>
                <a:lnTo>
                  <a:pt x="364" y="463"/>
                </a:lnTo>
                <a:lnTo>
                  <a:pt x="364" y="462"/>
                </a:lnTo>
                <a:lnTo>
                  <a:pt x="364" y="460"/>
                </a:lnTo>
                <a:lnTo>
                  <a:pt x="364" y="460"/>
                </a:lnTo>
                <a:lnTo>
                  <a:pt x="360" y="459"/>
                </a:lnTo>
                <a:lnTo>
                  <a:pt x="360" y="459"/>
                </a:lnTo>
                <a:lnTo>
                  <a:pt x="360" y="462"/>
                </a:lnTo>
                <a:lnTo>
                  <a:pt x="361" y="465"/>
                </a:lnTo>
                <a:lnTo>
                  <a:pt x="361" y="465"/>
                </a:lnTo>
                <a:close/>
                <a:moveTo>
                  <a:pt x="470" y="462"/>
                </a:moveTo>
                <a:lnTo>
                  <a:pt x="470" y="462"/>
                </a:lnTo>
                <a:lnTo>
                  <a:pt x="470" y="459"/>
                </a:lnTo>
                <a:lnTo>
                  <a:pt x="470" y="459"/>
                </a:lnTo>
                <a:lnTo>
                  <a:pt x="468" y="459"/>
                </a:lnTo>
                <a:lnTo>
                  <a:pt x="468" y="459"/>
                </a:lnTo>
                <a:lnTo>
                  <a:pt x="466" y="460"/>
                </a:lnTo>
                <a:lnTo>
                  <a:pt x="468" y="462"/>
                </a:lnTo>
                <a:lnTo>
                  <a:pt x="470" y="462"/>
                </a:lnTo>
                <a:lnTo>
                  <a:pt x="470" y="462"/>
                </a:lnTo>
                <a:close/>
                <a:moveTo>
                  <a:pt x="474" y="460"/>
                </a:moveTo>
                <a:lnTo>
                  <a:pt x="474" y="460"/>
                </a:lnTo>
                <a:lnTo>
                  <a:pt x="474" y="463"/>
                </a:lnTo>
                <a:lnTo>
                  <a:pt x="476" y="465"/>
                </a:lnTo>
                <a:lnTo>
                  <a:pt x="476" y="465"/>
                </a:lnTo>
                <a:lnTo>
                  <a:pt x="480" y="465"/>
                </a:lnTo>
                <a:lnTo>
                  <a:pt x="480" y="465"/>
                </a:lnTo>
                <a:lnTo>
                  <a:pt x="480" y="463"/>
                </a:lnTo>
                <a:lnTo>
                  <a:pt x="480" y="462"/>
                </a:lnTo>
                <a:lnTo>
                  <a:pt x="480" y="462"/>
                </a:lnTo>
                <a:lnTo>
                  <a:pt x="477" y="460"/>
                </a:lnTo>
                <a:lnTo>
                  <a:pt x="474" y="460"/>
                </a:lnTo>
                <a:lnTo>
                  <a:pt x="474" y="460"/>
                </a:lnTo>
                <a:close/>
                <a:moveTo>
                  <a:pt x="514" y="468"/>
                </a:moveTo>
                <a:lnTo>
                  <a:pt x="514" y="468"/>
                </a:lnTo>
                <a:lnTo>
                  <a:pt x="515" y="469"/>
                </a:lnTo>
                <a:lnTo>
                  <a:pt x="518" y="469"/>
                </a:lnTo>
                <a:lnTo>
                  <a:pt x="518" y="469"/>
                </a:lnTo>
                <a:lnTo>
                  <a:pt x="521" y="465"/>
                </a:lnTo>
                <a:lnTo>
                  <a:pt x="524" y="460"/>
                </a:lnTo>
                <a:lnTo>
                  <a:pt x="524" y="460"/>
                </a:lnTo>
                <a:lnTo>
                  <a:pt x="521" y="460"/>
                </a:lnTo>
                <a:lnTo>
                  <a:pt x="518" y="462"/>
                </a:lnTo>
                <a:lnTo>
                  <a:pt x="514" y="468"/>
                </a:lnTo>
                <a:lnTo>
                  <a:pt x="514" y="468"/>
                </a:lnTo>
                <a:close/>
                <a:moveTo>
                  <a:pt x="404" y="463"/>
                </a:moveTo>
                <a:lnTo>
                  <a:pt x="404" y="463"/>
                </a:lnTo>
                <a:lnTo>
                  <a:pt x="407" y="463"/>
                </a:lnTo>
                <a:lnTo>
                  <a:pt x="407" y="462"/>
                </a:lnTo>
                <a:lnTo>
                  <a:pt x="407" y="462"/>
                </a:lnTo>
                <a:lnTo>
                  <a:pt x="407" y="460"/>
                </a:lnTo>
                <a:lnTo>
                  <a:pt x="406" y="460"/>
                </a:lnTo>
                <a:lnTo>
                  <a:pt x="406" y="460"/>
                </a:lnTo>
                <a:lnTo>
                  <a:pt x="404" y="462"/>
                </a:lnTo>
                <a:lnTo>
                  <a:pt x="404" y="463"/>
                </a:lnTo>
                <a:lnTo>
                  <a:pt x="404" y="463"/>
                </a:lnTo>
                <a:close/>
                <a:moveTo>
                  <a:pt x="67" y="506"/>
                </a:moveTo>
                <a:lnTo>
                  <a:pt x="67" y="506"/>
                </a:lnTo>
                <a:lnTo>
                  <a:pt x="61" y="481"/>
                </a:lnTo>
                <a:lnTo>
                  <a:pt x="56" y="471"/>
                </a:lnTo>
                <a:lnTo>
                  <a:pt x="50" y="460"/>
                </a:lnTo>
                <a:lnTo>
                  <a:pt x="50" y="460"/>
                </a:lnTo>
                <a:lnTo>
                  <a:pt x="55" y="472"/>
                </a:lnTo>
                <a:lnTo>
                  <a:pt x="58" y="486"/>
                </a:lnTo>
                <a:lnTo>
                  <a:pt x="61" y="498"/>
                </a:lnTo>
                <a:lnTo>
                  <a:pt x="64" y="503"/>
                </a:lnTo>
                <a:lnTo>
                  <a:pt x="67" y="506"/>
                </a:lnTo>
                <a:lnTo>
                  <a:pt x="67" y="506"/>
                </a:lnTo>
                <a:close/>
                <a:moveTo>
                  <a:pt x="171" y="466"/>
                </a:moveTo>
                <a:lnTo>
                  <a:pt x="171" y="466"/>
                </a:lnTo>
                <a:lnTo>
                  <a:pt x="172" y="463"/>
                </a:lnTo>
                <a:lnTo>
                  <a:pt x="171" y="462"/>
                </a:lnTo>
                <a:lnTo>
                  <a:pt x="169" y="460"/>
                </a:lnTo>
                <a:lnTo>
                  <a:pt x="169" y="460"/>
                </a:lnTo>
                <a:lnTo>
                  <a:pt x="169" y="463"/>
                </a:lnTo>
                <a:lnTo>
                  <a:pt x="169" y="465"/>
                </a:lnTo>
                <a:lnTo>
                  <a:pt x="171" y="466"/>
                </a:lnTo>
                <a:lnTo>
                  <a:pt x="171" y="466"/>
                </a:lnTo>
                <a:close/>
                <a:moveTo>
                  <a:pt x="250" y="465"/>
                </a:moveTo>
                <a:lnTo>
                  <a:pt x="250" y="465"/>
                </a:lnTo>
                <a:lnTo>
                  <a:pt x="255" y="465"/>
                </a:lnTo>
                <a:lnTo>
                  <a:pt x="256" y="465"/>
                </a:lnTo>
                <a:lnTo>
                  <a:pt x="256" y="463"/>
                </a:lnTo>
                <a:lnTo>
                  <a:pt x="256" y="463"/>
                </a:lnTo>
                <a:lnTo>
                  <a:pt x="255" y="462"/>
                </a:lnTo>
                <a:lnTo>
                  <a:pt x="253" y="460"/>
                </a:lnTo>
                <a:lnTo>
                  <a:pt x="253" y="460"/>
                </a:lnTo>
                <a:lnTo>
                  <a:pt x="252" y="462"/>
                </a:lnTo>
                <a:lnTo>
                  <a:pt x="250" y="465"/>
                </a:lnTo>
                <a:lnTo>
                  <a:pt x="250" y="465"/>
                </a:lnTo>
                <a:close/>
                <a:moveTo>
                  <a:pt x="392" y="465"/>
                </a:moveTo>
                <a:lnTo>
                  <a:pt x="392" y="465"/>
                </a:lnTo>
                <a:lnTo>
                  <a:pt x="390" y="463"/>
                </a:lnTo>
                <a:lnTo>
                  <a:pt x="389" y="462"/>
                </a:lnTo>
                <a:lnTo>
                  <a:pt x="387" y="462"/>
                </a:lnTo>
                <a:lnTo>
                  <a:pt x="387" y="462"/>
                </a:lnTo>
                <a:lnTo>
                  <a:pt x="389" y="465"/>
                </a:lnTo>
                <a:lnTo>
                  <a:pt x="390" y="466"/>
                </a:lnTo>
                <a:lnTo>
                  <a:pt x="392" y="465"/>
                </a:lnTo>
                <a:lnTo>
                  <a:pt x="392" y="465"/>
                </a:lnTo>
                <a:close/>
                <a:moveTo>
                  <a:pt x="94" y="483"/>
                </a:moveTo>
                <a:lnTo>
                  <a:pt x="94" y="483"/>
                </a:lnTo>
                <a:lnTo>
                  <a:pt x="94" y="477"/>
                </a:lnTo>
                <a:lnTo>
                  <a:pt x="94" y="472"/>
                </a:lnTo>
                <a:lnTo>
                  <a:pt x="93" y="466"/>
                </a:lnTo>
                <a:lnTo>
                  <a:pt x="91" y="462"/>
                </a:lnTo>
                <a:lnTo>
                  <a:pt x="91" y="462"/>
                </a:lnTo>
                <a:lnTo>
                  <a:pt x="90" y="468"/>
                </a:lnTo>
                <a:lnTo>
                  <a:pt x="91" y="472"/>
                </a:lnTo>
                <a:lnTo>
                  <a:pt x="94" y="483"/>
                </a:lnTo>
                <a:lnTo>
                  <a:pt x="94" y="483"/>
                </a:lnTo>
                <a:close/>
                <a:moveTo>
                  <a:pt x="541" y="475"/>
                </a:moveTo>
                <a:lnTo>
                  <a:pt x="541" y="475"/>
                </a:lnTo>
                <a:lnTo>
                  <a:pt x="544" y="475"/>
                </a:lnTo>
                <a:lnTo>
                  <a:pt x="544" y="474"/>
                </a:lnTo>
                <a:lnTo>
                  <a:pt x="546" y="469"/>
                </a:lnTo>
                <a:lnTo>
                  <a:pt x="546" y="465"/>
                </a:lnTo>
                <a:lnTo>
                  <a:pt x="543" y="462"/>
                </a:lnTo>
                <a:lnTo>
                  <a:pt x="543" y="462"/>
                </a:lnTo>
                <a:lnTo>
                  <a:pt x="541" y="465"/>
                </a:lnTo>
                <a:lnTo>
                  <a:pt x="541" y="468"/>
                </a:lnTo>
                <a:lnTo>
                  <a:pt x="541" y="472"/>
                </a:lnTo>
                <a:lnTo>
                  <a:pt x="541" y="475"/>
                </a:lnTo>
                <a:lnTo>
                  <a:pt x="541" y="475"/>
                </a:lnTo>
                <a:close/>
                <a:moveTo>
                  <a:pt x="701" y="480"/>
                </a:moveTo>
                <a:lnTo>
                  <a:pt x="701" y="480"/>
                </a:lnTo>
                <a:lnTo>
                  <a:pt x="704" y="478"/>
                </a:lnTo>
                <a:lnTo>
                  <a:pt x="707" y="478"/>
                </a:lnTo>
                <a:lnTo>
                  <a:pt x="707" y="478"/>
                </a:lnTo>
                <a:lnTo>
                  <a:pt x="707" y="474"/>
                </a:lnTo>
                <a:lnTo>
                  <a:pt x="707" y="469"/>
                </a:lnTo>
                <a:lnTo>
                  <a:pt x="707" y="465"/>
                </a:lnTo>
                <a:lnTo>
                  <a:pt x="706" y="462"/>
                </a:lnTo>
                <a:lnTo>
                  <a:pt x="706" y="462"/>
                </a:lnTo>
                <a:lnTo>
                  <a:pt x="703" y="471"/>
                </a:lnTo>
                <a:lnTo>
                  <a:pt x="701" y="475"/>
                </a:lnTo>
                <a:lnTo>
                  <a:pt x="701" y="480"/>
                </a:lnTo>
                <a:lnTo>
                  <a:pt x="701" y="480"/>
                </a:lnTo>
                <a:close/>
                <a:moveTo>
                  <a:pt x="30" y="481"/>
                </a:moveTo>
                <a:lnTo>
                  <a:pt x="30" y="481"/>
                </a:lnTo>
                <a:lnTo>
                  <a:pt x="33" y="480"/>
                </a:lnTo>
                <a:lnTo>
                  <a:pt x="35" y="481"/>
                </a:lnTo>
                <a:lnTo>
                  <a:pt x="35" y="481"/>
                </a:lnTo>
                <a:lnTo>
                  <a:pt x="35" y="475"/>
                </a:lnTo>
                <a:lnTo>
                  <a:pt x="33" y="471"/>
                </a:lnTo>
                <a:lnTo>
                  <a:pt x="29" y="463"/>
                </a:lnTo>
                <a:lnTo>
                  <a:pt x="29" y="463"/>
                </a:lnTo>
                <a:lnTo>
                  <a:pt x="30" y="472"/>
                </a:lnTo>
                <a:lnTo>
                  <a:pt x="30" y="481"/>
                </a:lnTo>
                <a:lnTo>
                  <a:pt x="30" y="481"/>
                </a:lnTo>
                <a:close/>
                <a:moveTo>
                  <a:pt x="201" y="469"/>
                </a:moveTo>
                <a:lnTo>
                  <a:pt x="201" y="469"/>
                </a:lnTo>
                <a:lnTo>
                  <a:pt x="204" y="469"/>
                </a:lnTo>
                <a:lnTo>
                  <a:pt x="206" y="469"/>
                </a:lnTo>
                <a:lnTo>
                  <a:pt x="206" y="469"/>
                </a:lnTo>
                <a:lnTo>
                  <a:pt x="207" y="465"/>
                </a:lnTo>
                <a:lnTo>
                  <a:pt x="207" y="463"/>
                </a:lnTo>
                <a:lnTo>
                  <a:pt x="206" y="463"/>
                </a:lnTo>
                <a:lnTo>
                  <a:pt x="206" y="463"/>
                </a:lnTo>
                <a:lnTo>
                  <a:pt x="204" y="465"/>
                </a:lnTo>
                <a:lnTo>
                  <a:pt x="203" y="466"/>
                </a:lnTo>
                <a:lnTo>
                  <a:pt x="201" y="468"/>
                </a:lnTo>
                <a:lnTo>
                  <a:pt x="201" y="469"/>
                </a:lnTo>
                <a:lnTo>
                  <a:pt x="201" y="469"/>
                </a:lnTo>
                <a:close/>
                <a:moveTo>
                  <a:pt x="285" y="465"/>
                </a:moveTo>
                <a:lnTo>
                  <a:pt x="285" y="465"/>
                </a:lnTo>
                <a:lnTo>
                  <a:pt x="284" y="465"/>
                </a:lnTo>
                <a:lnTo>
                  <a:pt x="284" y="463"/>
                </a:lnTo>
                <a:lnTo>
                  <a:pt x="280" y="463"/>
                </a:lnTo>
                <a:lnTo>
                  <a:pt x="280" y="463"/>
                </a:lnTo>
                <a:lnTo>
                  <a:pt x="282" y="465"/>
                </a:lnTo>
                <a:lnTo>
                  <a:pt x="285" y="465"/>
                </a:lnTo>
                <a:lnTo>
                  <a:pt x="285" y="465"/>
                </a:lnTo>
                <a:close/>
                <a:moveTo>
                  <a:pt x="351" y="466"/>
                </a:moveTo>
                <a:lnTo>
                  <a:pt x="351" y="466"/>
                </a:lnTo>
                <a:lnTo>
                  <a:pt x="355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5" y="465"/>
                </a:lnTo>
                <a:lnTo>
                  <a:pt x="355" y="463"/>
                </a:lnTo>
                <a:lnTo>
                  <a:pt x="354" y="463"/>
                </a:lnTo>
                <a:lnTo>
                  <a:pt x="354" y="463"/>
                </a:lnTo>
                <a:lnTo>
                  <a:pt x="352" y="465"/>
                </a:lnTo>
                <a:lnTo>
                  <a:pt x="351" y="466"/>
                </a:lnTo>
                <a:lnTo>
                  <a:pt x="351" y="466"/>
                </a:lnTo>
                <a:close/>
                <a:moveTo>
                  <a:pt x="470" y="472"/>
                </a:moveTo>
                <a:lnTo>
                  <a:pt x="470" y="472"/>
                </a:lnTo>
                <a:lnTo>
                  <a:pt x="470" y="469"/>
                </a:lnTo>
                <a:lnTo>
                  <a:pt x="470" y="466"/>
                </a:lnTo>
                <a:lnTo>
                  <a:pt x="470" y="466"/>
                </a:lnTo>
                <a:lnTo>
                  <a:pt x="466" y="465"/>
                </a:lnTo>
                <a:lnTo>
                  <a:pt x="466" y="465"/>
                </a:lnTo>
                <a:lnTo>
                  <a:pt x="466" y="468"/>
                </a:lnTo>
                <a:lnTo>
                  <a:pt x="470" y="472"/>
                </a:lnTo>
                <a:lnTo>
                  <a:pt x="470" y="472"/>
                </a:lnTo>
                <a:close/>
                <a:moveTo>
                  <a:pt x="598" y="474"/>
                </a:moveTo>
                <a:lnTo>
                  <a:pt x="598" y="474"/>
                </a:lnTo>
                <a:lnTo>
                  <a:pt x="601" y="469"/>
                </a:lnTo>
                <a:lnTo>
                  <a:pt x="602" y="468"/>
                </a:lnTo>
                <a:lnTo>
                  <a:pt x="604" y="465"/>
                </a:lnTo>
                <a:lnTo>
                  <a:pt x="604" y="465"/>
                </a:lnTo>
                <a:lnTo>
                  <a:pt x="602" y="465"/>
                </a:lnTo>
                <a:lnTo>
                  <a:pt x="598" y="465"/>
                </a:lnTo>
                <a:lnTo>
                  <a:pt x="598" y="465"/>
                </a:lnTo>
                <a:lnTo>
                  <a:pt x="596" y="469"/>
                </a:lnTo>
                <a:lnTo>
                  <a:pt x="596" y="472"/>
                </a:lnTo>
                <a:lnTo>
                  <a:pt x="598" y="474"/>
                </a:lnTo>
                <a:lnTo>
                  <a:pt x="598" y="474"/>
                </a:lnTo>
                <a:close/>
                <a:moveTo>
                  <a:pt x="611" y="472"/>
                </a:moveTo>
                <a:lnTo>
                  <a:pt x="611" y="472"/>
                </a:lnTo>
                <a:lnTo>
                  <a:pt x="614" y="468"/>
                </a:lnTo>
                <a:lnTo>
                  <a:pt x="616" y="465"/>
                </a:lnTo>
                <a:lnTo>
                  <a:pt x="614" y="465"/>
                </a:lnTo>
                <a:lnTo>
                  <a:pt x="614" y="465"/>
                </a:lnTo>
                <a:lnTo>
                  <a:pt x="611" y="468"/>
                </a:lnTo>
                <a:lnTo>
                  <a:pt x="611" y="469"/>
                </a:lnTo>
                <a:lnTo>
                  <a:pt x="611" y="472"/>
                </a:lnTo>
                <a:lnTo>
                  <a:pt x="611" y="472"/>
                </a:lnTo>
                <a:close/>
                <a:moveTo>
                  <a:pt x="611" y="483"/>
                </a:moveTo>
                <a:lnTo>
                  <a:pt x="611" y="483"/>
                </a:lnTo>
                <a:lnTo>
                  <a:pt x="614" y="488"/>
                </a:lnTo>
                <a:lnTo>
                  <a:pt x="617" y="492"/>
                </a:lnTo>
                <a:lnTo>
                  <a:pt x="616" y="497"/>
                </a:lnTo>
                <a:lnTo>
                  <a:pt x="614" y="498"/>
                </a:lnTo>
                <a:lnTo>
                  <a:pt x="611" y="500"/>
                </a:lnTo>
                <a:lnTo>
                  <a:pt x="611" y="500"/>
                </a:lnTo>
                <a:lnTo>
                  <a:pt x="616" y="504"/>
                </a:lnTo>
                <a:lnTo>
                  <a:pt x="619" y="510"/>
                </a:lnTo>
                <a:lnTo>
                  <a:pt x="619" y="510"/>
                </a:lnTo>
                <a:lnTo>
                  <a:pt x="622" y="506"/>
                </a:lnTo>
                <a:lnTo>
                  <a:pt x="624" y="501"/>
                </a:lnTo>
                <a:lnTo>
                  <a:pt x="625" y="489"/>
                </a:lnTo>
                <a:lnTo>
                  <a:pt x="624" y="477"/>
                </a:lnTo>
                <a:lnTo>
                  <a:pt x="620" y="465"/>
                </a:lnTo>
                <a:lnTo>
                  <a:pt x="620" y="465"/>
                </a:lnTo>
                <a:lnTo>
                  <a:pt x="611" y="483"/>
                </a:lnTo>
                <a:lnTo>
                  <a:pt x="611" y="483"/>
                </a:lnTo>
                <a:close/>
                <a:moveTo>
                  <a:pt x="572" y="478"/>
                </a:moveTo>
                <a:lnTo>
                  <a:pt x="572" y="478"/>
                </a:lnTo>
                <a:lnTo>
                  <a:pt x="573" y="477"/>
                </a:lnTo>
                <a:lnTo>
                  <a:pt x="576" y="474"/>
                </a:lnTo>
                <a:lnTo>
                  <a:pt x="578" y="471"/>
                </a:lnTo>
                <a:lnTo>
                  <a:pt x="578" y="468"/>
                </a:lnTo>
                <a:lnTo>
                  <a:pt x="578" y="468"/>
                </a:lnTo>
                <a:lnTo>
                  <a:pt x="575" y="466"/>
                </a:lnTo>
                <a:lnTo>
                  <a:pt x="572" y="465"/>
                </a:lnTo>
                <a:lnTo>
                  <a:pt x="572" y="465"/>
                </a:lnTo>
                <a:lnTo>
                  <a:pt x="572" y="471"/>
                </a:lnTo>
                <a:lnTo>
                  <a:pt x="572" y="478"/>
                </a:lnTo>
                <a:lnTo>
                  <a:pt x="572" y="478"/>
                </a:lnTo>
                <a:close/>
                <a:moveTo>
                  <a:pt x="450" y="475"/>
                </a:moveTo>
                <a:lnTo>
                  <a:pt x="450" y="475"/>
                </a:lnTo>
                <a:lnTo>
                  <a:pt x="448" y="471"/>
                </a:lnTo>
                <a:lnTo>
                  <a:pt x="447" y="466"/>
                </a:lnTo>
                <a:lnTo>
                  <a:pt x="447" y="466"/>
                </a:lnTo>
                <a:lnTo>
                  <a:pt x="447" y="472"/>
                </a:lnTo>
                <a:lnTo>
                  <a:pt x="447" y="474"/>
                </a:lnTo>
                <a:lnTo>
                  <a:pt x="450" y="475"/>
                </a:lnTo>
                <a:lnTo>
                  <a:pt x="450" y="475"/>
                </a:lnTo>
                <a:close/>
                <a:moveTo>
                  <a:pt x="694" y="471"/>
                </a:moveTo>
                <a:lnTo>
                  <a:pt x="694" y="471"/>
                </a:lnTo>
                <a:lnTo>
                  <a:pt x="695" y="471"/>
                </a:lnTo>
                <a:lnTo>
                  <a:pt x="695" y="468"/>
                </a:lnTo>
                <a:lnTo>
                  <a:pt x="695" y="466"/>
                </a:lnTo>
                <a:lnTo>
                  <a:pt x="694" y="466"/>
                </a:lnTo>
                <a:lnTo>
                  <a:pt x="694" y="466"/>
                </a:lnTo>
                <a:lnTo>
                  <a:pt x="694" y="468"/>
                </a:lnTo>
                <a:lnTo>
                  <a:pt x="694" y="471"/>
                </a:lnTo>
                <a:lnTo>
                  <a:pt x="694" y="471"/>
                </a:lnTo>
                <a:close/>
                <a:moveTo>
                  <a:pt x="410" y="477"/>
                </a:moveTo>
                <a:lnTo>
                  <a:pt x="410" y="477"/>
                </a:lnTo>
                <a:lnTo>
                  <a:pt x="409" y="468"/>
                </a:lnTo>
                <a:lnTo>
                  <a:pt x="409" y="468"/>
                </a:lnTo>
                <a:lnTo>
                  <a:pt x="404" y="468"/>
                </a:lnTo>
                <a:lnTo>
                  <a:pt x="399" y="468"/>
                </a:lnTo>
                <a:lnTo>
                  <a:pt x="399" y="468"/>
                </a:lnTo>
                <a:lnTo>
                  <a:pt x="401" y="472"/>
                </a:lnTo>
                <a:lnTo>
                  <a:pt x="402" y="475"/>
                </a:lnTo>
                <a:lnTo>
                  <a:pt x="406" y="477"/>
                </a:lnTo>
                <a:lnTo>
                  <a:pt x="410" y="477"/>
                </a:lnTo>
                <a:lnTo>
                  <a:pt x="410" y="477"/>
                </a:lnTo>
                <a:close/>
                <a:moveTo>
                  <a:pt x="502" y="472"/>
                </a:moveTo>
                <a:lnTo>
                  <a:pt x="502" y="472"/>
                </a:lnTo>
                <a:lnTo>
                  <a:pt x="500" y="471"/>
                </a:lnTo>
                <a:lnTo>
                  <a:pt x="500" y="469"/>
                </a:lnTo>
                <a:lnTo>
                  <a:pt x="497" y="468"/>
                </a:lnTo>
                <a:lnTo>
                  <a:pt x="497" y="468"/>
                </a:lnTo>
                <a:lnTo>
                  <a:pt x="497" y="471"/>
                </a:lnTo>
                <a:lnTo>
                  <a:pt x="499" y="472"/>
                </a:lnTo>
                <a:lnTo>
                  <a:pt x="502" y="472"/>
                </a:lnTo>
                <a:lnTo>
                  <a:pt x="502" y="472"/>
                </a:lnTo>
                <a:close/>
                <a:moveTo>
                  <a:pt x="713" y="488"/>
                </a:moveTo>
                <a:lnTo>
                  <a:pt x="713" y="488"/>
                </a:lnTo>
                <a:lnTo>
                  <a:pt x="715" y="486"/>
                </a:lnTo>
                <a:lnTo>
                  <a:pt x="717" y="483"/>
                </a:lnTo>
                <a:lnTo>
                  <a:pt x="717" y="477"/>
                </a:lnTo>
                <a:lnTo>
                  <a:pt x="713" y="472"/>
                </a:lnTo>
                <a:lnTo>
                  <a:pt x="710" y="468"/>
                </a:lnTo>
                <a:lnTo>
                  <a:pt x="710" y="468"/>
                </a:lnTo>
                <a:lnTo>
                  <a:pt x="712" y="477"/>
                </a:lnTo>
                <a:lnTo>
                  <a:pt x="712" y="483"/>
                </a:lnTo>
                <a:lnTo>
                  <a:pt x="713" y="488"/>
                </a:lnTo>
                <a:lnTo>
                  <a:pt x="713" y="488"/>
                </a:lnTo>
                <a:close/>
                <a:moveTo>
                  <a:pt x="523" y="471"/>
                </a:moveTo>
                <a:lnTo>
                  <a:pt x="523" y="471"/>
                </a:lnTo>
                <a:lnTo>
                  <a:pt x="524" y="472"/>
                </a:lnTo>
                <a:lnTo>
                  <a:pt x="524" y="472"/>
                </a:lnTo>
                <a:lnTo>
                  <a:pt x="524" y="469"/>
                </a:lnTo>
                <a:lnTo>
                  <a:pt x="524" y="468"/>
                </a:lnTo>
                <a:lnTo>
                  <a:pt x="523" y="468"/>
                </a:lnTo>
                <a:lnTo>
                  <a:pt x="523" y="468"/>
                </a:lnTo>
                <a:lnTo>
                  <a:pt x="523" y="471"/>
                </a:lnTo>
                <a:lnTo>
                  <a:pt x="523" y="471"/>
                </a:lnTo>
                <a:close/>
                <a:moveTo>
                  <a:pt x="69" y="474"/>
                </a:moveTo>
                <a:lnTo>
                  <a:pt x="69" y="474"/>
                </a:lnTo>
                <a:lnTo>
                  <a:pt x="67" y="481"/>
                </a:lnTo>
                <a:lnTo>
                  <a:pt x="69" y="488"/>
                </a:lnTo>
                <a:lnTo>
                  <a:pt x="72" y="503"/>
                </a:lnTo>
                <a:lnTo>
                  <a:pt x="72" y="503"/>
                </a:lnTo>
                <a:lnTo>
                  <a:pt x="76" y="494"/>
                </a:lnTo>
                <a:lnTo>
                  <a:pt x="78" y="486"/>
                </a:lnTo>
                <a:lnTo>
                  <a:pt x="79" y="469"/>
                </a:lnTo>
                <a:lnTo>
                  <a:pt x="79" y="469"/>
                </a:lnTo>
                <a:lnTo>
                  <a:pt x="76" y="469"/>
                </a:lnTo>
                <a:lnTo>
                  <a:pt x="75" y="471"/>
                </a:lnTo>
                <a:lnTo>
                  <a:pt x="69" y="474"/>
                </a:lnTo>
                <a:lnTo>
                  <a:pt x="69" y="474"/>
                </a:lnTo>
                <a:close/>
                <a:moveTo>
                  <a:pt x="139" y="480"/>
                </a:moveTo>
                <a:lnTo>
                  <a:pt x="139" y="480"/>
                </a:lnTo>
                <a:lnTo>
                  <a:pt x="142" y="477"/>
                </a:lnTo>
                <a:lnTo>
                  <a:pt x="142" y="475"/>
                </a:lnTo>
                <a:lnTo>
                  <a:pt x="142" y="469"/>
                </a:lnTo>
                <a:lnTo>
                  <a:pt x="142" y="469"/>
                </a:lnTo>
                <a:lnTo>
                  <a:pt x="131" y="469"/>
                </a:lnTo>
                <a:lnTo>
                  <a:pt x="131" y="469"/>
                </a:lnTo>
                <a:lnTo>
                  <a:pt x="133" y="472"/>
                </a:lnTo>
                <a:lnTo>
                  <a:pt x="134" y="475"/>
                </a:lnTo>
                <a:lnTo>
                  <a:pt x="136" y="478"/>
                </a:lnTo>
                <a:lnTo>
                  <a:pt x="139" y="480"/>
                </a:lnTo>
                <a:lnTo>
                  <a:pt x="139" y="480"/>
                </a:lnTo>
                <a:close/>
                <a:moveTo>
                  <a:pt x="146" y="472"/>
                </a:moveTo>
                <a:lnTo>
                  <a:pt x="146" y="472"/>
                </a:lnTo>
                <a:lnTo>
                  <a:pt x="149" y="472"/>
                </a:lnTo>
                <a:lnTo>
                  <a:pt x="149" y="469"/>
                </a:lnTo>
                <a:lnTo>
                  <a:pt x="149" y="469"/>
                </a:lnTo>
                <a:lnTo>
                  <a:pt x="146" y="469"/>
                </a:lnTo>
                <a:lnTo>
                  <a:pt x="146" y="469"/>
                </a:lnTo>
                <a:lnTo>
                  <a:pt x="146" y="472"/>
                </a:lnTo>
                <a:lnTo>
                  <a:pt x="146" y="472"/>
                </a:lnTo>
                <a:close/>
                <a:moveTo>
                  <a:pt x="252" y="469"/>
                </a:moveTo>
                <a:lnTo>
                  <a:pt x="252" y="469"/>
                </a:lnTo>
                <a:lnTo>
                  <a:pt x="252" y="472"/>
                </a:lnTo>
                <a:lnTo>
                  <a:pt x="253" y="475"/>
                </a:lnTo>
                <a:lnTo>
                  <a:pt x="253" y="475"/>
                </a:lnTo>
                <a:lnTo>
                  <a:pt x="255" y="474"/>
                </a:lnTo>
                <a:lnTo>
                  <a:pt x="256" y="474"/>
                </a:lnTo>
                <a:lnTo>
                  <a:pt x="256" y="474"/>
                </a:lnTo>
                <a:lnTo>
                  <a:pt x="256" y="472"/>
                </a:lnTo>
                <a:lnTo>
                  <a:pt x="256" y="469"/>
                </a:lnTo>
                <a:lnTo>
                  <a:pt x="256" y="469"/>
                </a:lnTo>
                <a:lnTo>
                  <a:pt x="255" y="469"/>
                </a:lnTo>
                <a:lnTo>
                  <a:pt x="252" y="469"/>
                </a:lnTo>
                <a:lnTo>
                  <a:pt x="252" y="469"/>
                </a:lnTo>
                <a:close/>
                <a:moveTo>
                  <a:pt x="262" y="469"/>
                </a:moveTo>
                <a:lnTo>
                  <a:pt x="262" y="469"/>
                </a:lnTo>
                <a:lnTo>
                  <a:pt x="262" y="474"/>
                </a:lnTo>
                <a:lnTo>
                  <a:pt x="262" y="474"/>
                </a:lnTo>
                <a:lnTo>
                  <a:pt x="267" y="477"/>
                </a:lnTo>
                <a:lnTo>
                  <a:pt x="270" y="478"/>
                </a:lnTo>
                <a:lnTo>
                  <a:pt x="276" y="484"/>
                </a:lnTo>
                <a:lnTo>
                  <a:pt x="276" y="484"/>
                </a:lnTo>
                <a:lnTo>
                  <a:pt x="276" y="477"/>
                </a:lnTo>
                <a:lnTo>
                  <a:pt x="274" y="469"/>
                </a:lnTo>
                <a:lnTo>
                  <a:pt x="274" y="469"/>
                </a:lnTo>
                <a:lnTo>
                  <a:pt x="268" y="469"/>
                </a:lnTo>
                <a:lnTo>
                  <a:pt x="262" y="469"/>
                </a:lnTo>
                <a:lnTo>
                  <a:pt x="262" y="469"/>
                </a:lnTo>
                <a:close/>
                <a:moveTo>
                  <a:pt x="389" y="469"/>
                </a:moveTo>
                <a:lnTo>
                  <a:pt x="389" y="469"/>
                </a:lnTo>
                <a:lnTo>
                  <a:pt x="389" y="472"/>
                </a:lnTo>
                <a:lnTo>
                  <a:pt x="389" y="472"/>
                </a:lnTo>
                <a:lnTo>
                  <a:pt x="392" y="471"/>
                </a:lnTo>
                <a:lnTo>
                  <a:pt x="392" y="469"/>
                </a:lnTo>
                <a:lnTo>
                  <a:pt x="392" y="469"/>
                </a:lnTo>
                <a:lnTo>
                  <a:pt x="392" y="469"/>
                </a:lnTo>
                <a:lnTo>
                  <a:pt x="390" y="469"/>
                </a:lnTo>
                <a:lnTo>
                  <a:pt x="389" y="469"/>
                </a:lnTo>
                <a:lnTo>
                  <a:pt x="389" y="469"/>
                </a:lnTo>
                <a:close/>
                <a:moveTo>
                  <a:pt x="233" y="471"/>
                </a:moveTo>
                <a:lnTo>
                  <a:pt x="233" y="471"/>
                </a:lnTo>
                <a:lnTo>
                  <a:pt x="233" y="477"/>
                </a:lnTo>
                <a:lnTo>
                  <a:pt x="235" y="478"/>
                </a:lnTo>
                <a:lnTo>
                  <a:pt x="236" y="480"/>
                </a:lnTo>
                <a:lnTo>
                  <a:pt x="236" y="480"/>
                </a:lnTo>
                <a:lnTo>
                  <a:pt x="238" y="477"/>
                </a:lnTo>
                <a:lnTo>
                  <a:pt x="239" y="475"/>
                </a:lnTo>
                <a:lnTo>
                  <a:pt x="242" y="471"/>
                </a:lnTo>
                <a:lnTo>
                  <a:pt x="242" y="471"/>
                </a:lnTo>
                <a:lnTo>
                  <a:pt x="238" y="471"/>
                </a:lnTo>
                <a:lnTo>
                  <a:pt x="233" y="471"/>
                </a:lnTo>
                <a:lnTo>
                  <a:pt x="233" y="471"/>
                </a:lnTo>
                <a:close/>
                <a:moveTo>
                  <a:pt x="241" y="481"/>
                </a:moveTo>
                <a:lnTo>
                  <a:pt x="241" y="481"/>
                </a:lnTo>
                <a:lnTo>
                  <a:pt x="247" y="483"/>
                </a:lnTo>
                <a:lnTo>
                  <a:pt x="252" y="484"/>
                </a:lnTo>
                <a:lnTo>
                  <a:pt x="252" y="484"/>
                </a:lnTo>
                <a:lnTo>
                  <a:pt x="248" y="477"/>
                </a:lnTo>
                <a:lnTo>
                  <a:pt x="247" y="474"/>
                </a:lnTo>
                <a:lnTo>
                  <a:pt x="245" y="471"/>
                </a:lnTo>
                <a:lnTo>
                  <a:pt x="245" y="471"/>
                </a:lnTo>
                <a:lnTo>
                  <a:pt x="244" y="471"/>
                </a:lnTo>
                <a:lnTo>
                  <a:pt x="244" y="471"/>
                </a:lnTo>
                <a:lnTo>
                  <a:pt x="244" y="474"/>
                </a:lnTo>
                <a:lnTo>
                  <a:pt x="244" y="475"/>
                </a:lnTo>
                <a:lnTo>
                  <a:pt x="242" y="478"/>
                </a:lnTo>
                <a:lnTo>
                  <a:pt x="241" y="481"/>
                </a:lnTo>
                <a:lnTo>
                  <a:pt x="241" y="481"/>
                </a:lnTo>
                <a:close/>
                <a:moveTo>
                  <a:pt x="341" y="474"/>
                </a:moveTo>
                <a:lnTo>
                  <a:pt x="341" y="474"/>
                </a:lnTo>
                <a:lnTo>
                  <a:pt x="343" y="475"/>
                </a:lnTo>
                <a:lnTo>
                  <a:pt x="346" y="475"/>
                </a:lnTo>
                <a:lnTo>
                  <a:pt x="351" y="471"/>
                </a:lnTo>
                <a:lnTo>
                  <a:pt x="351" y="471"/>
                </a:lnTo>
                <a:lnTo>
                  <a:pt x="348" y="471"/>
                </a:lnTo>
                <a:lnTo>
                  <a:pt x="346" y="471"/>
                </a:lnTo>
                <a:lnTo>
                  <a:pt x="341" y="474"/>
                </a:lnTo>
                <a:lnTo>
                  <a:pt x="341" y="474"/>
                </a:lnTo>
                <a:close/>
                <a:moveTo>
                  <a:pt x="373" y="478"/>
                </a:moveTo>
                <a:lnTo>
                  <a:pt x="373" y="478"/>
                </a:lnTo>
                <a:lnTo>
                  <a:pt x="372" y="475"/>
                </a:lnTo>
                <a:lnTo>
                  <a:pt x="372" y="472"/>
                </a:lnTo>
                <a:lnTo>
                  <a:pt x="372" y="471"/>
                </a:lnTo>
                <a:lnTo>
                  <a:pt x="372" y="471"/>
                </a:lnTo>
                <a:lnTo>
                  <a:pt x="366" y="471"/>
                </a:lnTo>
                <a:lnTo>
                  <a:pt x="366" y="471"/>
                </a:lnTo>
                <a:lnTo>
                  <a:pt x="369" y="475"/>
                </a:lnTo>
                <a:lnTo>
                  <a:pt x="373" y="478"/>
                </a:lnTo>
                <a:lnTo>
                  <a:pt x="373" y="478"/>
                </a:lnTo>
                <a:close/>
                <a:moveTo>
                  <a:pt x="474" y="483"/>
                </a:moveTo>
                <a:lnTo>
                  <a:pt x="474" y="483"/>
                </a:lnTo>
                <a:lnTo>
                  <a:pt x="479" y="483"/>
                </a:lnTo>
                <a:lnTo>
                  <a:pt x="483" y="483"/>
                </a:lnTo>
                <a:lnTo>
                  <a:pt x="483" y="483"/>
                </a:lnTo>
                <a:lnTo>
                  <a:pt x="483" y="475"/>
                </a:lnTo>
                <a:lnTo>
                  <a:pt x="482" y="471"/>
                </a:lnTo>
                <a:lnTo>
                  <a:pt x="482" y="471"/>
                </a:lnTo>
                <a:lnTo>
                  <a:pt x="477" y="472"/>
                </a:lnTo>
                <a:lnTo>
                  <a:pt x="476" y="475"/>
                </a:lnTo>
                <a:lnTo>
                  <a:pt x="474" y="483"/>
                </a:lnTo>
                <a:lnTo>
                  <a:pt x="474" y="483"/>
                </a:lnTo>
                <a:close/>
                <a:moveTo>
                  <a:pt x="639" y="488"/>
                </a:moveTo>
                <a:lnTo>
                  <a:pt x="639" y="488"/>
                </a:lnTo>
                <a:lnTo>
                  <a:pt x="643" y="486"/>
                </a:lnTo>
                <a:lnTo>
                  <a:pt x="649" y="486"/>
                </a:lnTo>
                <a:lnTo>
                  <a:pt x="649" y="486"/>
                </a:lnTo>
                <a:lnTo>
                  <a:pt x="649" y="478"/>
                </a:lnTo>
                <a:lnTo>
                  <a:pt x="649" y="474"/>
                </a:lnTo>
                <a:lnTo>
                  <a:pt x="648" y="471"/>
                </a:lnTo>
                <a:lnTo>
                  <a:pt x="648" y="471"/>
                </a:lnTo>
                <a:lnTo>
                  <a:pt x="643" y="480"/>
                </a:lnTo>
                <a:lnTo>
                  <a:pt x="639" y="488"/>
                </a:lnTo>
                <a:lnTo>
                  <a:pt x="639" y="488"/>
                </a:lnTo>
                <a:close/>
                <a:moveTo>
                  <a:pt x="229" y="477"/>
                </a:moveTo>
                <a:lnTo>
                  <a:pt x="229" y="477"/>
                </a:lnTo>
                <a:lnTo>
                  <a:pt x="229" y="475"/>
                </a:lnTo>
                <a:lnTo>
                  <a:pt x="229" y="472"/>
                </a:lnTo>
                <a:lnTo>
                  <a:pt x="229" y="472"/>
                </a:lnTo>
                <a:lnTo>
                  <a:pt x="223" y="471"/>
                </a:lnTo>
                <a:lnTo>
                  <a:pt x="223" y="471"/>
                </a:lnTo>
                <a:lnTo>
                  <a:pt x="224" y="475"/>
                </a:lnTo>
                <a:lnTo>
                  <a:pt x="226" y="477"/>
                </a:lnTo>
                <a:lnTo>
                  <a:pt x="229" y="477"/>
                </a:lnTo>
                <a:lnTo>
                  <a:pt x="229" y="477"/>
                </a:lnTo>
                <a:close/>
                <a:moveTo>
                  <a:pt x="378" y="477"/>
                </a:moveTo>
                <a:lnTo>
                  <a:pt x="378" y="477"/>
                </a:lnTo>
                <a:lnTo>
                  <a:pt x="378" y="474"/>
                </a:lnTo>
                <a:lnTo>
                  <a:pt x="375" y="471"/>
                </a:lnTo>
                <a:lnTo>
                  <a:pt x="375" y="471"/>
                </a:lnTo>
                <a:lnTo>
                  <a:pt x="377" y="474"/>
                </a:lnTo>
                <a:lnTo>
                  <a:pt x="377" y="475"/>
                </a:lnTo>
                <a:lnTo>
                  <a:pt x="378" y="477"/>
                </a:lnTo>
                <a:lnTo>
                  <a:pt x="378" y="477"/>
                </a:lnTo>
                <a:close/>
                <a:moveTo>
                  <a:pt x="438" y="474"/>
                </a:moveTo>
                <a:lnTo>
                  <a:pt x="438" y="474"/>
                </a:lnTo>
                <a:lnTo>
                  <a:pt x="439" y="471"/>
                </a:lnTo>
                <a:lnTo>
                  <a:pt x="439" y="471"/>
                </a:lnTo>
                <a:lnTo>
                  <a:pt x="436" y="471"/>
                </a:lnTo>
                <a:lnTo>
                  <a:pt x="436" y="471"/>
                </a:lnTo>
                <a:lnTo>
                  <a:pt x="436" y="474"/>
                </a:lnTo>
                <a:lnTo>
                  <a:pt x="438" y="474"/>
                </a:lnTo>
                <a:lnTo>
                  <a:pt x="438" y="474"/>
                </a:lnTo>
                <a:close/>
                <a:moveTo>
                  <a:pt x="759" y="488"/>
                </a:moveTo>
                <a:lnTo>
                  <a:pt x="759" y="488"/>
                </a:lnTo>
                <a:lnTo>
                  <a:pt x="764" y="484"/>
                </a:lnTo>
                <a:lnTo>
                  <a:pt x="765" y="480"/>
                </a:lnTo>
                <a:lnTo>
                  <a:pt x="764" y="475"/>
                </a:lnTo>
                <a:lnTo>
                  <a:pt x="761" y="471"/>
                </a:lnTo>
                <a:lnTo>
                  <a:pt x="761" y="471"/>
                </a:lnTo>
                <a:lnTo>
                  <a:pt x="761" y="480"/>
                </a:lnTo>
                <a:lnTo>
                  <a:pt x="759" y="488"/>
                </a:lnTo>
                <a:lnTo>
                  <a:pt x="759" y="488"/>
                </a:lnTo>
                <a:close/>
                <a:moveTo>
                  <a:pt x="155" y="481"/>
                </a:moveTo>
                <a:lnTo>
                  <a:pt x="155" y="481"/>
                </a:lnTo>
                <a:lnTo>
                  <a:pt x="157" y="480"/>
                </a:lnTo>
                <a:lnTo>
                  <a:pt x="157" y="480"/>
                </a:lnTo>
                <a:lnTo>
                  <a:pt x="157" y="480"/>
                </a:lnTo>
                <a:lnTo>
                  <a:pt x="159" y="475"/>
                </a:lnTo>
                <a:lnTo>
                  <a:pt x="159" y="472"/>
                </a:lnTo>
                <a:lnTo>
                  <a:pt x="159" y="472"/>
                </a:lnTo>
                <a:lnTo>
                  <a:pt x="155" y="472"/>
                </a:lnTo>
                <a:lnTo>
                  <a:pt x="154" y="475"/>
                </a:lnTo>
                <a:lnTo>
                  <a:pt x="154" y="478"/>
                </a:lnTo>
                <a:lnTo>
                  <a:pt x="155" y="481"/>
                </a:lnTo>
                <a:lnTo>
                  <a:pt x="155" y="481"/>
                </a:lnTo>
                <a:close/>
                <a:moveTo>
                  <a:pt x="166" y="477"/>
                </a:moveTo>
                <a:lnTo>
                  <a:pt x="166" y="477"/>
                </a:lnTo>
                <a:lnTo>
                  <a:pt x="166" y="475"/>
                </a:lnTo>
                <a:lnTo>
                  <a:pt x="166" y="472"/>
                </a:lnTo>
                <a:lnTo>
                  <a:pt x="166" y="472"/>
                </a:lnTo>
                <a:lnTo>
                  <a:pt x="163" y="472"/>
                </a:lnTo>
                <a:lnTo>
                  <a:pt x="163" y="472"/>
                </a:lnTo>
                <a:lnTo>
                  <a:pt x="163" y="475"/>
                </a:lnTo>
                <a:lnTo>
                  <a:pt x="165" y="477"/>
                </a:lnTo>
                <a:lnTo>
                  <a:pt x="166" y="477"/>
                </a:lnTo>
                <a:lnTo>
                  <a:pt x="166" y="477"/>
                </a:lnTo>
                <a:close/>
                <a:moveTo>
                  <a:pt x="305" y="474"/>
                </a:moveTo>
                <a:lnTo>
                  <a:pt x="305" y="474"/>
                </a:lnTo>
                <a:lnTo>
                  <a:pt x="308" y="474"/>
                </a:lnTo>
                <a:lnTo>
                  <a:pt x="309" y="474"/>
                </a:lnTo>
                <a:lnTo>
                  <a:pt x="311" y="474"/>
                </a:lnTo>
                <a:lnTo>
                  <a:pt x="311" y="474"/>
                </a:lnTo>
                <a:lnTo>
                  <a:pt x="309" y="474"/>
                </a:lnTo>
                <a:lnTo>
                  <a:pt x="308" y="472"/>
                </a:lnTo>
                <a:lnTo>
                  <a:pt x="306" y="472"/>
                </a:lnTo>
                <a:lnTo>
                  <a:pt x="305" y="474"/>
                </a:lnTo>
                <a:lnTo>
                  <a:pt x="305" y="474"/>
                </a:lnTo>
                <a:close/>
                <a:moveTo>
                  <a:pt x="553" y="472"/>
                </a:moveTo>
                <a:lnTo>
                  <a:pt x="553" y="472"/>
                </a:lnTo>
                <a:lnTo>
                  <a:pt x="550" y="474"/>
                </a:lnTo>
                <a:lnTo>
                  <a:pt x="550" y="478"/>
                </a:lnTo>
                <a:lnTo>
                  <a:pt x="550" y="478"/>
                </a:lnTo>
                <a:lnTo>
                  <a:pt x="552" y="480"/>
                </a:lnTo>
                <a:lnTo>
                  <a:pt x="555" y="480"/>
                </a:lnTo>
                <a:lnTo>
                  <a:pt x="555" y="480"/>
                </a:lnTo>
                <a:lnTo>
                  <a:pt x="555" y="475"/>
                </a:lnTo>
                <a:lnTo>
                  <a:pt x="555" y="472"/>
                </a:lnTo>
                <a:lnTo>
                  <a:pt x="553" y="472"/>
                </a:lnTo>
                <a:lnTo>
                  <a:pt x="553" y="472"/>
                </a:lnTo>
                <a:close/>
                <a:moveTo>
                  <a:pt x="744" y="498"/>
                </a:moveTo>
                <a:lnTo>
                  <a:pt x="744" y="498"/>
                </a:lnTo>
                <a:lnTo>
                  <a:pt x="746" y="495"/>
                </a:lnTo>
                <a:lnTo>
                  <a:pt x="747" y="492"/>
                </a:lnTo>
                <a:lnTo>
                  <a:pt x="746" y="484"/>
                </a:lnTo>
                <a:lnTo>
                  <a:pt x="746" y="484"/>
                </a:lnTo>
                <a:lnTo>
                  <a:pt x="744" y="472"/>
                </a:lnTo>
                <a:lnTo>
                  <a:pt x="744" y="472"/>
                </a:lnTo>
                <a:lnTo>
                  <a:pt x="742" y="472"/>
                </a:lnTo>
                <a:lnTo>
                  <a:pt x="742" y="472"/>
                </a:lnTo>
                <a:lnTo>
                  <a:pt x="741" y="478"/>
                </a:lnTo>
                <a:lnTo>
                  <a:pt x="741" y="486"/>
                </a:lnTo>
                <a:lnTo>
                  <a:pt x="742" y="492"/>
                </a:lnTo>
                <a:lnTo>
                  <a:pt x="744" y="498"/>
                </a:lnTo>
                <a:lnTo>
                  <a:pt x="744" y="498"/>
                </a:lnTo>
                <a:close/>
                <a:moveTo>
                  <a:pt x="84" y="472"/>
                </a:moveTo>
                <a:lnTo>
                  <a:pt x="84" y="472"/>
                </a:lnTo>
                <a:lnTo>
                  <a:pt x="82" y="483"/>
                </a:lnTo>
                <a:lnTo>
                  <a:pt x="81" y="491"/>
                </a:lnTo>
                <a:lnTo>
                  <a:pt x="78" y="500"/>
                </a:lnTo>
                <a:lnTo>
                  <a:pt x="75" y="507"/>
                </a:lnTo>
                <a:lnTo>
                  <a:pt x="75" y="507"/>
                </a:lnTo>
                <a:lnTo>
                  <a:pt x="75" y="512"/>
                </a:lnTo>
                <a:lnTo>
                  <a:pt x="78" y="517"/>
                </a:lnTo>
                <a:lnTo>
                  <a:pt x="81" y="521"/>
                </a:lnTo>
                <a:lnTo>
                  <a:pt x="84" y="524"/>
                </a:lnTo>
                <a:lnTo>
                  <a:pt x="91" y="530"/>
                </a:lnTo>
                <a:lnTo>
                  <a:pt x="99" y="535"/>
                </a:lnTo>
                <a:lnTo>
                  <a:pt x="99" y="535"/>
                </a:lnTo>
                <a:lnTo>
                  <a:pt x="98" y="529"/>
                </a:lnTo>
                <a:lnTo>
                  <a:pt x="96" y="524"/>
                </a:lnTo>
                <a:lnTo>
                  <a:pt x="93" y="520"/>
                </a:lnTo>
                <a:lnTo>
                  <a:pt x="90" y="513"/>
                </a:lnTo>
                <a:lnTo>
                  <a:pt x="90" y="513"/>
                </a:lnTo>
                <a:lnTo>
                  <a:pt x="91" y="509"/>
                </a:lnTo>
                <a:lnTo>
                  <a:pt x="91" y="503"/>
                </a:lnTo>
                <a:lnTo>
                  <a:pt x="88" y="492"/>
                </a:lnTo>
                <a:lnTo>
                  <a:pt x="88" y="492"/>
                </a:lnTo>
                <a:lnTo>
                  <a:pt x="90" y="492"/>
                </a:lnTo>
                <a:lnTo>
                  <a:pt x="91" y="492"/>
                </a:lnTo>
                <a:lnTo>
                  <a:pt x="91" y="492"/>
                </a:lnTo>
                <a:lnTo>
                  <a:pt x="91" y="492"/>
                </a:lnTo>
                <a:lnTo>
                  <a:pt x="90" y="489"/>
                </a:lnTo>
                <a:lnTo>
                  <a:pt x="88" y="486"/>
                </a:lnTo>
                <a:lnTo>
                  <a:pt x="88" y="486"/>
                </a:lnTo>
                <a:lnTo>
                  <a:pt x="88" y="486"/>
                </a:lnTo>
                <a:lnTo>
                  <a:pt x="88" y="488"/>
                </a:lnTo>
                <a:lnTo>
                  <a:pt x="88" y="489"/>
                </a:lnTo>
                <a:lnTo>
                  <a:pt x="87" y="491"/>
                </a:lnTo>
                <a:lnTo>
                  <a:pt x="87" y="491"/>
                </a:lnTo>
                <a:lnTo>
                  <a:pt x="87" y="480"/>
                </a:lnTo>
                <a:lnTo>
                  <a:pt x="85" y="475"/>
                </a:lnTo>
                <a:lnTo>
                  <a:pt x="85" y="474"/>
                </a:lnTo>
                <a:lnTo>
                  <a:pt x="84" y="472"/>
                </a:lnTo>
                <a:lnTo>
                  <a:pt x="84" y="472"/>
                </a:lnTo>
                <a:close/>
                <a:moveTo>
                  <a:pt x="390" y="480"/>
                </a:moveTo>
                <a:lnTo>
                  <a:pt x="390" y="480"/>
                </a:lnTo>
                <a:lnTo>
                  <a:pt x="396" y="480"/>
                </a:lnTo>
                <a:lnTo>
                  <a:pt x="401" y="478"/>
                </a:lnTo>
                <a:lnTo>
                  <a:pt x="401" y="478"/>
                </a:lnTo>
                <a:lnTo>
                  <a:pt x="398" y="474"/>
                </a:lnTo>
                <a:lnTo>
                  <a:pt x="395" y="474"/>
                </a:lnTo>
                <a:lnTo>
                  <a:pt x="392" y="475"/>
                </a:lnTo>
                <a:lnTo>
                  <a:pt x="390" y="480"/>
                </a:lnTo>
                <a:lnTo>
                  <a:pt x="390" y="480"/>
                </a:lnTo>
                <a:close/>
                <a:moveTo>
                  <a:pt x="505" y="477"/>
                </a:moveTo>
                <a:lnTo>
                  <a:pt x="505" y="477"/>
                </a:lnTo>
                <a:lnTo>
                  <a:pt x="509" y="480"/>
                </a:lnTo>
                <a:lnTo>
                  <a:pt x="509" y="480"/>
                </a:lnTo>
                <a:lnTo>
                  <a:pt x="511" y="477"/>
                </a:lnTo>
                <a:lnTo>
                  <a:pt x="512" y="474"/>
                </a:lnTo>
                <a:lnTo>
                  <a:pt x="512" y="474"/>
                </a:lnTo>
                <a:lnTo>
                  <a:pt x="511" y="472"/>
                </a:lnTo>
                <a:lnTo>
                  <a:pt x="508" y="472"/>
                </a:lnTo>
                <a:lnTo>
                  <a:pt x="506" y="474"/>
                </a:lnTo>
                <a:lnTo>
                  <a:pt x="505" y="477"/>
                </a:lnTo>
                <a:lnTo>
                  <a:pt x="505" y="477"/>
                </a:lnTo>
                <a:close/>
                <a:moveTo>
                  <a:pt x="581" y="488"/>
                </a:moveTo>
                <a:lnTo>
                  <a:pt x="581" y="488"/>
                </a:lnTo>
                <a:lnTo>
                  <a:pt x="584" y="489"/>
                </a:lnTo>
                <a:lnTo>
                  <a:pt x="584" y="489"/>
                </a:lnTo>
                <a:lnTo>
                  <a:pt x="587" y="481"/>
                </a:lnTo>
                <a:lnTo>
                  <a:pt x="587" y="474"/>
                </a:lnTo>
                <a:lnTo>
                  <a:pt x="587" y="474"/>
                </a:lnTo>
                <a:lnTo>
                  <a:pt x="585" y="472"/>
                </a:lnTo>
                <a:lnTo>
                  <a:pt x="582" y="474"/>
                </a:lnTo>
                <a:lnTo>
                  <a:pt x="581" y="478"/>
                </a:lnTo>
                <a:lnTo>
                  <a:pt x="581" y="488"/>
                </a:lnTo>
                <a:lnTo>
                  <a:pt x="581" y="488"/>
                </a:lnTo>
                <a:close/>
                <a:moveTo>
                  <a:pt x="288" y="483"/>
                </a:moveTo>
                <a:lnTo>
                  <a:pt x="288" y="483"/>
                </a:lnTo>
                <a:lnTo>
                  <a:pt x="290" y="478"/>
                </a:lnTo>
                <a:lnTo>
                  <a:pt x="288" y="474"/>
                </a:lnTo>
                <a:lnTo>
                  <a:pt x="288" y="474"/>
                </a:lnTo>
                <a:lnTo>
                  <a:pt x="287" y="474"/>
                </a:lnTo>
                <a:lnTo>
                  <a:pt x="285" y="474"/>
                </a:lnTo>
                <a:lnTo>
                  <a:pt x="285" y="474"/>
                </a:lnTo>
                <a:lnTo>
                  <a:pt x="285" y="478"/>
                </a:lnTo>
                <a:lnTo>
                  <a:pt x="287" y="481"/>
                </a:lnTo>
                <a:lnTo>
                  <a:pt x="288" y="483"/>
                </a:lnTo>
                <a:lnTo>
                  <a:pt x="288" y="483"/>
                </a:lnTo>
                <a:close/>
                <a:moveTo>
                  <a:pt x="351" y="478"/>
                </a:moveTo>
                <a:lnTo>
                  <a:pt x="351" y="478"/>
                </a:lnTo>
                <a:lnTo>
                  <a:pt x="355" y="478"/>
                </a:lnTo>
                <a:lnTo>
                  <a:pt x="358" y="478"/>
                </a:lnTo>
                <a:lnTo>
                  <a:pt x="358" y="478"/>
                </a:lnTo>
                <a:lnTo>
                  <a:pt x="358" y="475"/>
                </a:lnTo>
                <a:lnTo>
                  <a:pt x="358" y="474"/>
                </a:lnTo>
                <a:lnTo>
                  <a:pt x="358" y="474"/>
                </a:lnTo>
                <a:lnTo>
                  <a:pt x="355" y="474"/>
                </a:lnTo>
                <a:lnTo>
                  <a:pt x="354" y="475"/>
                </a:lnTo>
                <a:lnTo>
                  <a:pt x="351" y="478"/>
                </a:lnTo>
                <a:lnTo>
                  <a:pt x="351" y="478"/>
                </a:lnTo>
                <a:close/>
                <a:moveTo>
                  <a:pt x="489" y="483"/>
                </a:moveTo>
                <a:lnTo>
                  <a:pt x="489" y="483"/>
                </a:lnTo>
                <a:lnTo>
                  <a:pt x="492" y="481"/>
                </a:lnTo>
                <a:lnTo>
                  <a:pt x="492" y="480"/>
                </a:lnTo>
                <a:lnTo>
                  <a:pt x="492" y="474"/>
                </a:lnTo>
                <a:lnTo>
                  <a:pt x="492" y="474"/>
                </a:lnTo>
                <a:lnTo>
                  <a:pt x="489" y="474"/>
                </a:lnTo>
                <a:lnTo>
                  <a:pt x="489" y="474"/>
                </a:lnTo>
                <a:lnTo>
                  <a:pt x="489" y="483"/>
                </a:lnTo>
                <a:lnTo>
                  <a:pt x="489" y="483"/>
                </a:lnTo>
                <a:close/>
                <a:moveTo>
                  <a:pt x="194" y="475"/>
                </a:moveTo>
                <a:lnTo>
                  <a:pt x="194" y="475"/>
                </a:lnTo>
                <a:lnTo>
                  <a:pt x="194" y="478"/>
                </a:lnTo>
                <a:lnTo>
                  <a:pt x="197" y="480"/>
                </a:lnTo>
                <a:lnTo>
                  <a:pt x="201" y="481"/>
                </a:lnTo>
                <a:lnTo>
                  <a:pt x="201" y="481"/>
                </a:lnTo>
                <a:lnTo>
                  <a:pt x="201" y="477"/>
                </a:lnTo>
                <a:lnTo>
                  <a:pt x="201" y="474"/>
                </a:lnTo>
                <a:lnTo>
                  <a:pt x="201" y="474"/>
                </a:lnTo>
                <a:lnTo>
                  <a:pt x="194" y="475"/>
                </a:lnTo>
                <a:lnTo>
                  <a:pt x="194" y="475"/>
                </a:lnTo>
                <a:close/>
                <a:moveTo>
                  <a:pt x="384" y="478"/>
                </a:moveTo>
                <a:lnTo>
                  <a:pt x="384" y="478"/>
                </a:lnTo>
                <a:lnTo>
                  <a:pt x="386" y="477"/>
                </a:lnTo>
                <a:lnTo>
                  <a:pt x="386" y="475"/>
                </a:lnTo>
                <a:lnTo>
                  <a:pt x="384" y="475"/>
                </a:lnTo>
                <a:lnTo>
                  <a:pt x="384" y="475"/>
                </a:lnTo>
                <a:lnTo>
                  <a:pt x="384" y="477"/>
                </a:lnTo>
                <a:lnTo>
                  <a:pt x="384" y="478"/>
                </a:lnTo>
                <a:lnTo>
                  <a:pt x="384" y="478"/>
                </a:lnTo>
                <a:close/>
                <a:moveTo>
                  <a:pt x="439" y="480"/>
                </a:moveTo>
                <a:lnTo>
                  <a:pt x="439" y="480"/>
                </a:lnTo>
                <a:lnTo>
                  <a:pt x="444" y="484"/>
                </a:lnTo>
                <a:lnTo>
                  <a:pt x="444" y="484"/>
                </a:lnTo>
                <a:lnTo>
                  <a:pt x="444" y="480"/>
                </a:lnTo>
                <a:lnTo>
                  <a:pt x="442" y="477"/>
                </a:lnTo>
                <a:lnTo>
                  <a:pt x="441" y="475"/>
                </a:lnTo>
                <a:lnTo>
                  <a:pt x="441" y="475"/>
                </a:lnTo>
                <a:lnTo>
                  <a:pt x="439" y="480"/>
                </a:lnTo>
                <a:lnTo>
                  <a:pt x="439" y="480"/>
                </a:lnTo>
                <a:close/>
                <a:moveTo>
                  <a:pt x="605" y="480"/>
                </a:moveTo>
                <a:lnTo>
                  <a:pt x="605" y="480"/>
                </a:lnTo>
                <a:lnTo>
                  <a:pt x="605" y="477"/>
                </a:lnTo>
                <a:lnTo>
                  <a:pt x="605" y="475"/>
                </a:lnTo>
                <a:lnTo>
                  <a:pt x="604" y="475"/>
                </a:lnTo>
                <a:lnTo>
                  <a:pt x="604" y="475"/>
                </a:lnTo>
                <a:lnTo>
                  <a:pt x="604" y="478"/>
                </a:lnTo>
                <a:lnTo>
                  <a:pt x="605" y="480"/>
                </a:lnTo>
                <a:lnTo>
                  <a:pt x="605" y="480"/>
                </a:lnTo>
                <a:close/>
                <a:moveTo>
                  <a:pt x="300" y="481"/>
                </a:moveTo>
                <a:lnTo>
                  <a:pt x="300" y="481"/>
                </a:lnTo>
                <a:lnTo>
                  <a:pt x="306" y="480"/>
                </a:lnTo>
                <a:lnTo>
                  <a:pt x="308" y="480"/>
                </a:lnTo>
                <a:lnTo>
                  <a:pt x="309" y="478"/>
                </a:lnTo>
                <a:lnTo>
                  <a:pt x="309" y="478"/>
                </a:lnTo>
                <a:lnTo>
                  <a:pt x="300" y="477"/>
                </a:lnTo>
                <a:lnTo>
                  <a:pt x="300" y="477"/>
                </a:lnTo>
                <a:lnTo>
                  <a:pt x="300" y="481"/>
                </a:lnTo>
                <a:lnTo>
                  <a:pt x="300" y="481"/>
                </a:lnTo>
                <a:close/>
                <a:moveTo>
                  <a:pt x="146" y="480"/>
                </a:moveTo>
                <a:lnTo>
                  <a:pt x="146" y="480"/>
                </a:lnTo>
                <a:lnTo>
                  <a:pt x="148" y="481"/>
                </a:lnTo>
                <a:lnTo>
                  <a:pt x="148" y="483"/>
                </a:lnTo>
                <a:lnTo>
                  <a:pt x="149" y="483"/>
                </a:lnTo>
                <a:lnTo>
                  <a:pt x="149" y="483"/>
                </a:lnTo>
                <a:lnTo>
                  <a:pt x="151" y="480"/>
                </a:lnTo>
                <a:lnTo>
                  <a:pt x="151" y="478"/>
                </a:lnTo>
                <a:lnTo>
                  <a:pt x="149" y="478"/>
                </a:lnTo>
                <a:lnTo>
                  <a:pt x="149" y="478"/>
                </a:lnTo>
                <a:lnTo>
                  <a:pt x="148" y="478"/>
                </a:lnTo>
                <a:lnTo>
                  <a:pt x="146" y="480"/>
                </a:lnTo>
                <a:lnTo>
                  <a:pt x="146" y="480"/>
                </a:lnTo>
                <a:close/>
                <a:moveTo>
                  <a:pt x="284" y="488"/>
                </a:moveTo>
                <a:lnTo>
                  <a:pt x="284" y="488"/>
                </a:lnTo>
                <a:lnTo>
                  <a:pt x="284" y="484"/>
                </a:lnTo>
                <a:lnTo>
                  <a:pt x="282" y="481"/>
                </a:lnTo>
                <a:lnTo>
                  <a:pt x="282" y="480"/>
                </a:lnTo>
                <a:lnTo>
                  <a:pt x="280" y="478"/>
                </a:lnTo>
                <a:lnTo>
                  <a:pt x="280" y="478"/>
                </a:lnTo>
                <a:lnTo>
                  <a:pt x="280" y="481"/>
                </a:lnTo>
                <a:lnTo>
                  <a:pt x="280" y="483"/>
                </a:lnTo>
                <a:lnTo>
                  <a:pt x="282" y="486"/>
                </a:lnTo>
                <a:lnTo>
                  <a:pt x="284" y="488"/>
                </a:lnTo>
                <a:lnTo>
                  <a:pt x="284" y="488"/>
                </a:lnTo>
                <a:close/>
                <a:moveTo>
                  <a:pt x="428" y="480"/>
                </a:moveTo>
                <a:lnTo>
                  <a:pt x="428" y="480"/>
                </a:lnTo>
                <a:lnTo>
                  <a:pt x="428" y="481"/>
                </a:lnTo>
                <a:lnTo>
                  <a:pt x="430" y="484"/>
                </a:lnTo>
                <a:lnTo>
                  <a:pt x="430" y="484"/>
                </a:lnTo>
                <a:lnTo>
                  <a:pt x="431" y="483"/>
                </a:lnTo>
                <a:lnTo>
                  <a:pt x="431" y="480"/>
                </a:lnTo>
                <a:lnTo>
                  <a:pt x="431" y="478"/>
                </a:lnTo>
                <a:lnTo>
                  <a:pt x="428" y="480"/>
                </a:lnTo>
                <a:lnTo>
                  <a:pt x="428" y="480"/>
                </a:lnTo>
                <a:close/>
                <a:moveTo>
                  <a:pt x="117" y="486"/>
                </a:moveTo>
                <a:lnTo>
                  <a:pt x="117" y="486"/>
                </a:lnTo>
                <a:lnTo>
                  <a:pt x="117" y="484"/>
                </a:lnTo>
                <a:lnTo>
                  <a:pt x="119" y="481"/>
                </a:lnTo>
                <a:lnTo>
                  <a:pt x="119" y="481"/>
                </a:lnTo>
                <a:lnTo>
                  <a:pt x="117" y="480"/>
                </a:lnTo>
                <a:lnTo>
                  <a:pt x="116" y="478"/>
                </a:lnTo>
                <a:lnTo>
                  <a:pt x="116" y="478"/>
                </a:lnTo>
                <a:lnTo>
                  <a:pt x="116" y="483"/>
                </a:lnTo>
                <a:lnTo>
                  <a:pt x="116" y="486"/>
                </a:lnTo>
                <a:lnTo>
                  <a:pt x="117" y="486"/>
                </a:lnTo>
                <a:lnTo>
                  <a:pt x="117" y="486"/>
                </a:lnTo>
                <a:close/>
                <a:moveTo>
                  <a:pt x="181" y="486"/>
                </a:moveTo>
                <a:lnTo>
                  <a:pt x="181" y="486"/>
                </a:lnTo>
                <a:lnTo>
                  <a:pt x="184" y="480"/>
                </a:lnTo>
                <a:lnTo>
                  <a:pt x="184" y="480"/>
                </a:lnTo>
                <a:lnTo>
                  <a:pt x="186" y="481"/>
                </a:lnTo>
                <a:lnTo>
                  <a:pt x="187" y="483"/>
                </a:lnTo>
                <a:lnTo>
                  <a:pt x="187" y="483"/>
                </a:lnTo>
                <a:lnTo>
                  <a:pt x="187" y="483"/>
                </a:lnTo>
                <a:lnTo>
                  <a:pt x="183" y="489"/>
                </a:lnTo>
                <a:lnTo>
                  <a:pt x="181" y="492"/>
                </a:lnTo>
                <a:lnTo>
                  <a:pt x="183" y="494"/>
                </a:lnTo>
                <a:lnTo>
                  <a:pt x="184" y="495"/>
                </a:lnTo>
                <a:lnTo>
                  <a:pt x="184" y="495"/>
                </a:lnTo>
                <a:lnTo>
                  <a:pt x="187" y="492"/>
                </a:lnTo>
                <a:lnTo>
                  <a:pt x="191" y="488"/>
                </a:lnTo>
                <a:lnTo>
                  <a:pt x="191" y="488"/>
                </a:lnTo>
                <a:lnTo>
                  <a:pt x="189" y="484"/>
                </a:lnTo>
                <a:lnTo>
                  <a:pt x="187" y="480"/>
                </a:lnTo>
                <a:lnTo>
                  <a:pt x="187" y="480"/>
                </a:lnTo>
                <a:lnTo>
                  <a:pt x="184" y="478"/>
                </a:lnTo>
                <a:lnTo>
                  <a:pt x="180" y="478"/>
                </a:lnTo>
                <a:lnTo>
                  <a:pt x="180" y="478"/>
                </a:lnTo>
                <a:lnTo>
                  <a:pt x="180" y="483"/>
                </a:lnTo>
                <a:lnTo>
                  <a:pt x="181" y="486"/>
                </a:lnTo>
                <a:lnTo>
                  <a:pt x="181" y="486"/>
                </a:lnTo>
                <a:close/>
                <a:moveTo>
                  <a:pt x="218" y="489"/>
                </a:moveTo>
                <a:lnTo>
                  <a:pt x="218" y="489"/>
                </a:lnTo>
                <a:lnTo>
                  <a:pt x="221" y="489"/>
                </a:lnTo>
                <a:lnTo>
                  <a:pt x="224" y="491"/>
                </a:lnTo>
                <a:lnTo>
                  <a:pt x="224" y="491"/>
                </a:lnTo>
                <a:lnTo>
                  <a:pt x="221" y="483"/>
                </a:lnTo>
                <a:lnTo>
                  <a:pt x="219" y="481"/>
                </a:lnTo>
                <a:lnTo>
                  <a:pt x="216" y="480"/>
                </a:lnTo>
                <a:lnTo>
                  <a:pt x="216" y="480"/>
                </a:lnTo>
                <a:lnTo>
                  <a:pt x="218" y="489"/>
                </a:lnTo>
                <a:lnTo>
                  <a:pt x="218" y="489"/>
                </a:lnTo>
                <a:close/>
                <a:moveTo>
                  <a:pt x="502" y="491"/>
                </a:moveTo>
                <a:lnTo>
                  <a:pt x="502" y="491"/>
                </a:lnTo>
                <a:lnTo>
                  <a:pt x="502" y="484"/>
                </a:lnTo>
                <a:lnTo>
                  <a:pt x="500" y="481"/>
                </a:lnTo>
                <a:lnTo>
                  <a:pt x="499" y="480"/>
                </a:lnTo>
                <a:lnTo>
                  <a:pt x="499" y="480"/>
                </a:lnTo>
                <a:lnTo>
                  <a:pt x="499" y="486"/>
                </a:lnTo>
                <a:lnTo>
                  <a:pt x="500" y="489"/>
                </a:lnTo>
                <a:lnTo>
                  <a:pt x="502" y="491"/>
                </a:lnTo>
                <a:lnTo>
                  <a:pt x="502" y="491"/>
                </a:lnTo>
                <a:close/>
                <a:moveTo>
                  <a:pt x="177" y="492"/>
                </a:moveTo>
                <a:lnTo>
                  <a:pt x="177" y="492"/>
                </a:lnTo>
                <a:lnTo>
                  <a:pt x="175" y="484"/>
                </a:lnTo>
                <a:lnTo>
                  <a:pt x="175" y="481"/>
                </a:lnTo>
                <a:lnTo>
                  <a:pt x="174" y="481"/>
                </a:lnTo>
                <a:lnTo>
                  <a:pt x="174" y="481"/>
                </a:lnTo>
                <a:lnTo>
                  <a:pt x="175" y="488"/>
                </a:lnTo>
                <a:lnTo>
                  <a:pt x="175" y="489"/>
                </a:lnTo>
                <a:lnTo>
                  <a:pt x="177" y="492"/>
                </a:lnTo>
                <a:lnTo>
                  <a:pt x="177" y="492"/>
                </a:lnTo>
                <a:close/>
                <a:moveTo>
                  <a:pt x="573" y="484"/>
                </a:moveTo>
                <a:lnTo>
                  <a:pt x="573" y="484"/>
                </a:lnTo>
                <a:lnTo>
                  <a:pt x="575" y="486"/>
                </a:lnTo>
                <a:lnTo>
                  <a:pt x="576" y="486"/>
                </a:lnTo>
                <a:lnTo>
                  <a:pt x="576" y="486"/>
                </a:lnTo>
                <a:lnTo>
                  <a:pt x="576" y="483"/>
                </a:lnTo>
                <a:lnTo>
                  <a:pt x="578" y="481"/>
                </a:lnTo>
                <a:lnTo>
                  <a:pt x="578" y="481"/>
                </a:lnTo>
                <a:lnTo>
                  <a:pt x="575" y="483"/>
                </a:lnTo>
                <a:lnTo>
                  <a:pt x="573" y="484"/>
                </a:lnTo>
                <a:lnTo>
                  <a:pt x="573" y="484"/>
                </a:lnTo>
                <a:close/>
                <a:moveTo>
                  <a:pt x="163" y="483"/>
                </a:moveTo>
                <a:lnTo>
                  <a:pt x="163" y="483"/>
                </a:lnTo>
                <a:lnTo>
                  <a:pt x="163" y="489"/>
                </a:lnTo>
                <a:lnTo>
                  <a:pt x="165" y="495"/>
                </a:lnTo>
                <a:lnTo>
                  <a:pt x="165" y="495"/>
                </a:lnTo>
                <a:lnTo>
                  <a:pt x="168" y="495"/>
                </a:lnTo>
                <a:lnTo>
                  <a:pt x="172" y="495"/>
                </a:lnTo>
                <a:lnTo>
                  <a:pt x="172" y="495"/>
                </a:lnTo>
                <a:lnTo>
                  <a:pt x="171" y="491"/>
                </a:lnTo>
                <a:lnTo>
                  <a:pt x="169" y="486"/>
                </a:lnTo>
                <a:lnTo>
                  <a:pt x="168" y="483"/>
                </a:lnTo>
                <a:lnTo>
                  <a:pt x="166" y="481"/>
                </a:lnTo>
                <a:lnTo>
                  <a:pt x="163" y="483"/>
                </a:lnTo>
                <a:lnTo>
                  <a:pt x="163" y="483"/>
                </a:lnTo>
                <a:close/>
                <a:moveTo>
                  <a:pt x="264" y="489"/>
                </a:moveTo>
                <a:lnTo>
                  <a:pt x="264" y="489"/>
                </a:lnTo>
                <a:lnTo>
                  <a:pt x="267" y="488"/>
                </a:lnTo>
                <a:lnTo>
                  <a:pt x="271" y="489"/>
                </a:lnTo>
                <a:lnTo>
                  <a:pt x="271" y="489"/>
                </a:lnTo>
                <a:lnTo>
                  <a:pt x="267" y="484"/>
                </a:lnTo>
                <a:lnTo>
                  <a:pt x="262" y="481"/>
                </a:lnTo>
                <a:lnTo>
                  <a:pt x="262" y="481"/>
                </a:lnTo>
                <a:lnTo>
                  <a:pt x="262" y="484"/>
                </a:lnTo>
                <a:lnTo>
                  <a:pt x="264" y="489"/>
                </a:lnTo>
                <a:lnTo>
                  <a:pt x="264" y="489"/>
                </a:lnTo>
                <a:close/>
                <a:moveTo>
                  <a:pt x="518" y="484"/>
                </a:moveTo>
                <a:lnTo>
                  <a:pt x="518" y="484"/>
                </a:lnTo>
                <a:lnTo>
                  <a:pt x="518" y="483"/>
                </a:lnTo>
                <a:lnTo>
                  <a:pt x="515" y="481"/>
                </a:lnTo>
                <a:lnTo>
                  <a:pt x="515" y="481"/>
                </a:lnTo>
                <a:lnTo>
                  <a:pt x="515" y="483"/>
                </a:lnTo>
                <a:lnTo>
                  <a:pt x="517" y="483"/>
                </a:lnTo>
                <a:lnTo>
                  <a:pt x="518" y="484"/>
                </a:lnTo>
                <a:lnTo>
                  <a:pt x="518" y="484"/>
                </a:lnTo>
                <a:close/>
                <a:moveTo>
                  <a:pt x="599" y="491"/>
                </a:moveTo>
                <a:lnTo>
                  <a:pt x="599" y="491"/>
                </a:lnTo>
                <a:lnTo>
                  <a:pt x="602" y="488"/>
                </a:lnTo>
                <a:lnTo>
                  <a:pt x="604" y="484"/>
                </a:lnTo>
                <a:lnTo>
                  <a:pt x="604" y="484"/>
                </a:lnTo>
                <a:lnTo>
                  <a:pt x="601" y="483"/>
                </a:lnTo>
                <a:lnTo>
                  <a:pt x="599" y="481"/>
                </a:lnTo>
                <a:lnTo>
                  <a:pt x="599" y="481"/>
                </a:lnTo>
                <a:lnTo>
                  <a:pt x="598" y="483"/>
                </a:lnTo>
                <a:lnTo>
                  <a:pt x="598" y="486"/>
                </a:lnTo>
                <a:lnTo>
                  <a:pt x="599" y="491"/>
                </a:lnTo>
                <a:lnTo>
                  <a:pt x="599" y="491"/>
                </a:lnTo>
                <a:close/>
                <a:moveTo>
                  <a:pt x="680" y="488"/>
                </a:moveTo>
                <a:lnTo>
                  <a:pt x="680" y="488"/>
                </a:lnTo>
                <a:lnTo>
                  <a:pt x="680" y="484"/>
                </a:lnTo>
                <a:lnTo>
                  <a:pt x="678" y="481"/>
                </a:lnTo>
                <a:lnTo>
                  <a:pt x="678" y="481"/>
                </a:lnTo>
                <a:lnTo>
                  <a:pt x="678" y="484"/>
                </a:lnTo>
                <a:lnTo>
                  <a:pt x="680" y="488"/>
                </a:lnTo>
                <a:lnTo>
                  <a:pt x="680" y="488"/>
                </a:lnTo>
                <a:close/>
                <a:moveTo>
                  <a:pt x="409" y="489"/>
                </a:moveTo>
                <a:lnTo>
                  <a:pt x="409" y="489"/>
                </a:lnTo>
                <a:lnTo>
                  <a:pt x="407" y="488"/>
                </a:lnTo>
                <a:lnTo>
                  <a:pt x="406" y="486"/>
                </a:lnTo>
                <a:lnTo>
                  <a:pt x="404" y="484"/>
                </a:lnTo>
                <a:lnTo>
                  <a:pt x="404" y="483"/>
                </a:lnTo>
                <a:lnTo>
                  <a:pt x="404" y="483"/>
                </a:lnTo>
                <a:lnTo>
                  <a:pt x="401" y="484"/>
                </a:lnTo>
                <a:lnTo>
                  <a:pt x="396" y="484"/>
                </a:lnTo>
                <a:lnTo>
                  <a:pt x="390" y="484"/>
                </a:lnTo>
                <a:lnTo>
                  <a:pt x="390" y="484"/>
                </a:lnTo>
                <a:lnTo>
                  <a:pt x="398" y="488"/>
                </a:lnTo>
                <a:lnTo>
                  <a:pt x="409" y="489"/>
                </a:lnTo>
                <a:lnTo>
                  <a:pt x="409" y="489"/>
                </a:lnTo>
                <a:close/>
                <a:moveTo>
                  <a:pt x="99" y="483"/>
                </a:moveTo>
                <a:lnTo>
                  <a:pt x="99" y="483"/>
                </a:lnTo>
                <a:lnTo>
                  <a:pt x="99" y="488"/>
                </a:lnTo>
                <a:lnTo>
                  <a:pt x="98" y="491"/>
                </a:lnTo>
                <a:lnTo>
                  <a:pt x="96" y="492"/>
                </a:lnTo>
                <a:lnTo>
                  <a:pt x="93" y="494"/>
                </a:lnTo>
                <a:lnTo>
                  <a:pt x="93" y="494"/>
                </a:lnTo>
                <a:lnTo>
                  <a:pt x="94" y="495"/>
                </a:lnTo>
                <a:lnTo>
                  <a:pt x="96" y="495"/>
                </a:lnTo>
                <a:lnTo>
                  <a:pt x="96" y="494"/>
                </a:lnTo>
                <a:lnTo>
                  <a:pt x="96" y="494"/>
                </a:lnTo>
                <a:lnTo>
                  <a:pt x="98" y="498"/>
                </a:lnTo>
                <a:lnTo>
                  <a:pt x="99" y="503"/>
                </a:lnTo>
                <a:lnTo>
                  <a:pt x="99" y="503"/>
                </a:lnTo>
                <a:lnTo>
                  <a:pt x="107" y="501"/>
                </a:lnTo>
                <a:lnTo>
                  <a:pt x="110" y="500"/>
                </a:lnTo>
                <a:lnTo>
                  <a:pt x="111" y="497"/>
                </a:lnTo>
                <a:lnTo>
                  <a:pt x="111" y="497"/>
                </a:lnTo>
                <a:lnTo>
                  <a:pt x="110" y="497"/>
                </a:lnTo>
                <a:lnTo>
                  <a:pt x="108" y="497"/>
                </a:lnTo>
                <a:lnTo>
                  <a:pt x="108" y="498"/>
                </a:lnTo>
                <a:lnTo>
                  <a:pt x="107" y="497"/>
                </a:lnTo>
                <a:lnTo>
                  <a:pt x="107" y="497"/>
                </a:lnTo>
                <a:lnTo>
                  <a:pt x="105" y="491"/>
                </a:lnTo>
                <a:lnTo>
                  <a:pt x="105" y="483"/>
                </a:lnTo>
                <a:lnTo>
                  <a:pt x="105" y="483"/>
                </a:lnTo>
                <a:lnTo>
                  <a:pt x="102" y="483"/>
                </a:lnTo>
                <a:lnTo>
                  <a:pt x="99" y="483"/>
                </a:lnTo>
                <a:lnTo>
                  <a:pt x="99" y="483"/>
                </a:lnTo>
                <a:close/>
                <a:moveTo>
                  <a:pt x="529" y="488"/>
                </a:moveTo>
                <a:lnTo>
                  <a:pt x="529" y="488"/>
                </a:lnTo>
                <a:lnTo>
                  <a:pt x="531" y="488"/>
                </a:lnTo>
                <a:lnTo>
                  <a:pt x="532" y="486"/>
                </a:lnTo>
                <a:lnTo>
                  <a:pt x="532" y="484"/>
                </a:lnTo>
                <a:lnTo>
                  <a:pt x="531" y="483"/>
                </a:lnTo>
                <a:lnTo>
                  <a:pt x="531" y="483"/>
                </a:lnTo>
                <a:lnTo>
                  <a:pt x="529" y="488"/>
                </a:lnTo>
                <a:lnTo>
                  <a:pt x="529" y="488"/>
                </a:lnTo>
                <a:close/>
                <a:moveTo>
                  <a:pt x="329" y="484"/>
                </a:moveTo>
                <a:lnTo>
                  <a:pt x="329" y="484"/>
                </a:lnTo>
                <a:lnTo>
                  <a:pt x="328" y="488"/>
                </a:lnTo>
                <a:lnTo>
                  <a:pt x="329" y="489"/>
                </a:lnTo>
                <a:lnTo>
                  <a:pt x="332" y="492"/>
                </a:lnTo>
                <a:lnTo>
                  <a:pt x="332" y="492"/>
                </a:lnTo>
                <a:lnTo>
                  <a:pt x="343" y="489"/>
                </a:lnTo>
                <a:lnTo>
                  <a:pt x="343" y="489"/>
                </a:lnTo>
                <a:lnTo>
                  <a:pt x="341" y="486"/>
                </a:lnTo>
                <a:lnTo>
                  <a:pt x="340" y="483"/>
                </a:lnTo>
                <a:lnTo>
                  <a:pt x="340" y="483"/>
                </a:lnTo>
                <a:lnTo>
                  <a:pt x="334" y="486"/>
                </a:lnTo>
                <a:lnTo>
                  <a:pt x="331" y="486"/>
                </a:lnTo>
                <a:lnTo>
                  <a:pt x="329" y="484"/>
                </a:lnTo>
                <a:lnTo>
                  <a:pt x="329" y="484"/>
                </a:lnTo>
                <a:close/>
                <a:moveTo>
                  <a:pt x="346" y="488"/>
                </a:moveTo>
                <a:lnTo>
                  <a:pt x="346" y="488"/>
                </a:lnTo>
                <a:lnTo>
                  <a:pt x="349" y="488"/>
                </a:lnTo>
                <a:lnTo>
                  <a:pt x="351" y="486"/>
                </a:lnTo>
                <a:lnTo>
                  <a:pt x="351" y="486"/>
                </a:lnTo>
                <a:lnTo>
                  <a:pt x="348" y="484"/>
                </a:lnTo>
                <a:lnTo>
                  <a:pt x="345" y="483"/>
                </a:lnTo>
                <a:lnTo>
                  <a:pt x="345" y="483"/>
                </a:lnTo>
                <a:lnTo>
                  <a:pt x="346" y="486"/>
                </a:lnTo>
                <a:lnTo>
                  <a:pt x="346" y="488"/>
                </a:lnTo>
                <a:lnTo>
                  <a:pt x="346" y="488"/>
                </a:lnTo>
                <a:close/>
                <a:moveTo>
                  <a:pt x="424" y="483"/>
                </a:moveTo>
                <a:lnTo>
                  <a:pt x="424" y="483"/>
                </a:lnTo>
                <a:lnTo>
                  <a:pt x="422" y="484"/>
                </a:lnTo>
                <a:lnTo>
                  <a:pt x="421" y="488"/>
                </a:lnTo>
                <a:lnTo>
                  <a:pt x="421" y="494"/>
                </a:lnTo>
                <a:lnTo>
                  <a:pt x="421" y="494"/>
                </a:lnTo>
                <a:lnTo>
                  <a:pt x="422" y="494"/>
                </a:lnTo>
                <a:lnTo>
                  <a:pt x="424" y="494"/>
                </a:lnTo>
                <a:lnTo>
                  <a:pt x="427" y="491"/>
                </a:lnTo>
                <a:lnTo>
                  <a:pt x="427" y="486"/>
                </a:lnTo>
                <a:lnTo>
                  <a:pt x="425" y="484"/>
                </a:lnTo>
                <a:lnTo>
                  <a:pt x="424" y="483"/>
                </a:lnTo>
                <a:lnTo>
                  <a:pt x="424" y="483"/>
                </a:lnTo>
                <a:close/>
                <a:moveTo>
                  <a:pt x="431" y="489"/>
                </a:moveTo>
                <a:lnTo>
                  <a:pt x="431" y="489"/>
                </a:lnTo>
                <a:lnTo>
                  <a:pt x="433" y="494"/>
                </a:lnTo>
                <a:lnTo>
                  <a:pt x="434" y="497"/>
                </a:lnTo>
                <a:lnTo>
                  <a:pt x="434" y="497"/>
                </a:lnTo>
                <a:lnTo>
                  <a:pt x="438" y="498"/>
                </a:lnTo>
                <a:lnTo>
                  <a:pt x="442" y="500"/>
                </a:lnTo>
                <a:lnTo>
                  <a:pt x="442" y="500"/>
                </a:lnTo>
                <a:lnTo>
                  <a:pt x="439" y="491"/>
                </a:lnTo>
                <a:lnTo>
                  <a:pt x="438" y="486"/>
                </a:lnTo>
                <a:lnTo>
                  <a:pt x="434" y="483"/>
                </a:lnTo>
                <a:lnTo>
                  <a:pt x="434" y="483"/>
                </a:lnTo>
                <a:lnTo>
                  <a:pt x="431" y="489"/>
                </a:lnTo>
                <a:lnTo>
                  <a:pt x="431" y="489"/>
                </a:lnTo>
                <a:close/>
                <a:moveTo>
                  <a:pt x="451" y="492"/>
                </a:moveTo>
                <a:lnTo>
                  <a:pt x="451" y="492"/>
                </a:lnTo>
                <a:lnTo>
                  <a:pt x="451" y="488"/>
                </a:lnTo>
                <a:lnTo>
                  <a:pt x="451" y="484"/>
                </a:lnTo>
                <a:lnTo>
                  <a:pt x="450" y="483"/>
                </a:lnTo>
                <a:lnTo>
                  <a:pt x="450" y="483"/>
                </a:lnTo>
                <a:lnTo>
                  <a:pt x="451" y="492"/>
                </a:lnTo>
                <a:lnTo>
                  <a:pt x="451" y="492"/>
                </a:lnTo>
                <a:close/>
                <a:moveTo>
                  <a:pt x="154" y="486"/>
                </a:moveTo>
                <a:lnTo>
                  <a:pt x="154" y="486"/>
                </a:lnTo>
                <a:lnTo>
                  <a:pt x="154" y="494"/>
                </a:lnTo>
                <a:lnTo>
                  <a:pt x="154" y="494"/>
                </a:lnTo>
                <a:lnTo>
                  <a:pt x="157" y="494"/>
                </a:lnTo>
                <a:lnTo>
                  <a:pt x="160" y="494"/>
                </a:lnTo>
                <a:lnTo>
                  <a:pt x="160" y="494"/>
                </a:lnTo>
                <a:lnTo>
                  <a:pt x="160" y="489"/>
                </a:lnTo>
                <a:lnTo>
                  <a:pt x="160" y="484"/>
                </a:lnTo>
                <a:lnTo>
                  <a:pt x="160" y="484"/>
                </a:lnTo>
                <a:lnTo>
                  <a:pt x="157" y="484"/>
                </a:lnTo>
                <a:lnTo>
                  <a:pt x="154" y="486"/>
                </a:lnTo>
                <a:lnTo>
                  <a:pt x="154" y="486"/>
                </a:lnTo>
                <a:close/>
                <a:moveTo>
                  <a:pt x="555" y="489"/>
                </a:moveTo>
                <a:lnTo>
                  <a:pt x="555" y="489"/>
                </a:lnTo>
                <a:lnTo>
                  <a:pt x="555" y="484"/>
                </a:lnTo>
                <a:lnTo>
                  <a:pt x="555" y="484"/>
                </a:lnTo>
                <a:lnTo>
                  <a:pt x="553" y="484"/>
                </a:lnTo>
                <a:lnTo>
                  <a:pt x="552" y="484"/>
                </a:lnTo>
                <a:lnTo>
                  <a:pt x="552" y="484"/>
                </a:lnTo>
                <a:lnTo>
                  <a:pt x="553" y="488"/>
                </a:lnTo>
                <a:lnTo>
                  <a:pt x="555" y="489"/>
                </a:lnTo>
                <a:lnTo>
                  <a:pt x="555" y="489"/>
                </a:lnTo>
                <a:close/>
                <a:moveTo>
                  <a:pt x="245" y="489"/>
                </a:moveTo>
                <a:lnTo>
                  <a:pt x="245" y="489"/>
                </a:lnTo>
                <a:lnTo>
                  <a:pt x="244" y="488"/>
                </a:lnTo>
                <a:lnTo>
                  <a:pt x="242" y="486"/>
                </a:lnTo>
                <a:lnTo>
                  <a:pt x="241" y="486"/>
                </a:lnTo>
                <a:lnTo>
                  <a:pt x="238" y="484"/>
                </a:lnTo>
                <a:lnTo>
                  <a:pt x="238" y="484"/>
                </a:lnTo>
                <a:lnTo>
                  <a:pt x="239" y="488"/>
                </a:lnTo>
                <a:lnTo>
                  <a:pt x="241" y="488"/>
                </a:lnTo>
                <a:lnTo>
                  <a:pt x="245" y="489"/>
                </a:lnTo>
                <a:lnTo>
                  <a:pt x="245" y="489"/>
                </a:lnTo>
                <a:close/>
                <a:moveTo>
                  <a:pt x="300" y="491"/>
                </a:moveTo>
                <a:lnTo>
                  <a:pt x="300" y="491"/>
                </a:lnTo>
                <a:lnTo>
                  <a:pt x="305" y="491"/>
                </a:lnTo>
                <a:lnTo>
                  <a:pt x="308" y="491"/>
                </a:lnTo>
                <a:lnTo>
                  <a:pt x="314" y="484"/>
                </a:lnTo>
                <a:lnTo>
                  <a:pt x="314" y="484"/>
                </a:lnTo>
                <a:lnTo>
                  <a:pt x="312" y="486"/>
                </a:lnTo>
                <a:lnTo>
                  <a:pt x="312" y="486"/>
                </a:lnTo>
                <a:lnTo>
                  <a:pt x="306" y="488"/>
                </a:lnTo>
                <a:lnTo>
                  <a:pt x="303" y="489"/>
                </a:lnTo>
                <a:lnTo>
                  <a:pt x="300" y="491"/>
                </a:lnTo>
                <a:lnTo>
                  <a:pt x="300" y="491"/>
                </a:lnTo>
                <a:close/>
                <a:moveTo>
                  <a:pt x="491" y="486"/>
                </a:moveTo>
                <a:lnTo>
                  <a:pt x="491" y="486"/>
                </a:lnTo>
                <a:lnTo>
                  <a:pt x="492" y="488"/>
                </a:lnTo>
                <a:lnTo>
                  <a:pt x="492" y="488"/>
                </a:lnTo>
                <a:lnTo>
                  <a:pt x="492" y="489"/>
                </a:lnTo>
                <a:lnTo>
                  <a:pt x="494" y="489"/>
                </a:lnTo>
                <a:lnTo>
                  <a:pt x="494" y="489"/>
                </a:lnTo>
                <a:lnTo>
                  <a:pt x="494" y="488"/>
                </a:lnTo>
                <a:lnTo>
                  <a:pt x="494" y="484"/>
                </a:lnTo>
                <a:lnTo>
                  <a:pt x="494" y="484"/>
                </a:lnTo>
                <a:lnTo>
                  <a:pt x="492" y="486"/>
                </a:lnTo>
                <a:lnTo>
                  <a:pt x="491" y="486"/>
                </a:lnTo>
                <a:lnTo>
                  <a:pt x="491" y="486"/>
                </a:lnTo>
                <a:close/>
                <a:moveTo>
                  <a:pt x="704" y="492"/>
                </a:moveTo>
                <a:lnTo>
                  <a:pt x="704" y="492"/>
                </a:lnTo>
                <a:lnTo>
                  <a:pt x="704" y="489"/>
                </a:lnTo>
                <a:lnTo>
                  <a:pt x="704" y="488"/>
                </a:lnTo>
                <a:lnTo>
                  <a:pt x="703" y="486"/>
                </a:lnTo>
                <a:lnTo>
                  <a:pt x="701" y="486"/>
                </a:lnTo>
                <a:lnTo>
                  <a:pt x="698" y="491"/>
                </a:lnTo>
                <a:lnTo>
                  <a:pt x="697" y="494"/>
                </a:lnTo>
                <a:lnTo>
                  <a:pt x="698" y="497"/>
                </a:lnTo>
                <a:lnTo>
                  <a:pt x="698" y="497"/>
                </a:lnTo>
                <a:lnTo>
                  <a:pt x="703" y="495"/>
                </a:lnTo>
                <a:lnTo>
                  <a:pt x="704" y="494"/>
                </a:lnTo>
                <a:lnTo>
                  <a:pt x="704" y="492"/>
                </a:lnTo>
                <a:lnTo>
                  <a:pt x="704" y="492"/>
                </a:lnTo>
                <a:close/>
                <a:moveTo>
                  <a:pt x="730" y="494"/>
                </a:moveTo>
                <a:lnTo>
                  <a:pt x="730" y="494"/>
                </a:lnTo>
                <a:lnTo>
                  <a:pt x="732" y="489"/>
                </a:lnTo>
                <a:lnTo>
                  <a:pt x="732" y="486"/>
                </a:lnTo>
                <a:lnTo>
                  <a:pt x="730" y="484"/>
                </a:lnTo>
                <a:lnTo>
                  <a:pt x="730" y="484"/>
                </a:lnTo>
                <a:lnTo>
                  <a:pt x="730" y="489"/>
                </a:lnTo>
                <a:lnTo>
                  <a:pt x="730" y="492"/>
                </a:lnTo>
                <a:lnTo>
                  <a:pt x="730" y="494"/>
                </a:lnTo>
                <a:lnTo>
                  <a:pt x="730" y="494"/>
                </a:lnTo>
                <a:close/>
                <a:moveTo>
                  <a:pt x="195" y="494"/>
                </a:moveTo>
                <a:lnTo>
                  <a:pt x="195" y="494"/>
                </a:lnTo>
                <a:lnTo>
                  <a:pt x="198" y="494"/>
                </a:lnTo>
                <a:lnTo>
                  <a:pt x="201" y="494"/>
                </a:lnTo>
                <a:lnTo>
                  <a:pt x="203" y="492"/>
                </a:lnTo>
                <a:lnTo>
                  <a:pt x="203" y="492"/>
                </a:lnTo>
                <a:lnTo>
                  <a:pt x="201" y="492"/>
                </a:lnTo>
                <a:lnTo>
                  <a:pt x="201" y="491"/>
                </a:lnTo>
                <a:lnTo>
                  <a:pt x="201" y="488"/>
                </a:lnTo>
                <a:lnTo>
                  <a:pt x="201" y="488"/>
                </a:lnTo>
                <a:lnTo>
                  <a:pt x="197" y="489"/>
                </a:lnTo>
                <a:lnTo>
                  <a:pt x="197" y="491"/>
                </a:lnTo>
                <a:lnTo>
                  <a:pt x="195" y="494"/>
                </a:lnTo>
                <a:lnTo>
                  <a:pt x="195" y="494"/>
                </a:lnTo>
                <a:close/>
                <a:moveTo>
                  <a:pt x="474" y="492"/>
                </a:moveTo>
                <a:lnTo>
                  <a:pt x="474" y="492"/>
                </a:lnTo>
                <a:lnTo>
                  <a:pt x="479" y="491"/>
                </a:lnTo>
                <a:lnTo>
                  <a:pt x="482" y="488"/>
                </a:lnTo>
                <a:lnTo>
                  <a:pt x="482" y="488"/>
                </a:lnTo>
                <a:lnTo>
                  <a:pt x="477" y="489"/>
                </a:lnTo>
                <a:lnTo>
                  <a:pt x="474" y="492"/>
                </a:lnTo>
                <a:lnTo>
                  <a:pt x="474" y="492"/>
                </a:lnTo>
                <a:close/>
                <a:moveTo>
                  <a:pt x="506" y="498"/>
                </a:moveTo>
                <a:lnTo>
                  <a:pt x="506" y="498"/>
                </a:lnTo>
                <a:lnTo>
                  <a:pt x="509" y="497"/>
                </a:lnTo>
                <a:lnTo>
                  <a:pt x="509" y="494"/>
                </a:lnTo>
                <a:lnTo>
                  <a:pt x="509" y="491"/>
                </a:lnTo>
                <a:lnTo>
                  <a:pt x="508" y="488"/>
                </a:lnTo>
                <a:lnTo>
                  <a:pt x="508" y="488"/>
                </a:lnTo>
                <a:lnTo>
                  <a:pt x="506" y="489"/>
                </a:lnTo>
                <a:lnTo>
                  <a:pt x="506" y="492"/>
                </a:lnTo>
                <a:lnTo>
                  <a:pt x="506" y="498"/>
                </a:lnTo>
                <a:lnTo>
                  <a:pt x="506" y="498"/>
                </a:lnTo>
                <a:close/>
                <a:moveTo>
                  <a:pt x="44" y="504"/>
                </a:moveTo>
                <a:lnTo>
                  <a:pt x="44" y="504"/>
                </a:lnTo>
                <a:lnTo>
                  <a:pt x="49" y="503"/>
                </a:lnTo>
                <a:lnTo>
                  <a:pt x="49" y="503"/>
                </a:lnTo>
                <a:lnTo>
                  <a:pt x="49" y="500"/>
                </a:lnTo>
                <a:lnTo>
                  <a:pt x="47" y="495"/>
                </a:lnTo>
                <a:lnTo>
                  <a:pt x="47" y="495"/>
                </a:lnTo>
                <a:lnTo>
                  <a:pt x="46" y="495"/>
                </a:lnTo>
                <a:lnTo>
                  <a:pt x="43" y="495"/>
                </a:lnTo>
                <a:lnTo>
                  <a:pt x="43" y="495"/>
                </a:lnTo>
                <a:lnTo>
                  <a:pt x="41" y="492"/>
                </a:lnTo>
                <a:lnTo>
                  <a:pt x="38" y="489"/>
                </a:lnTo>
                <a:lnTo>
                  <a:pt x="38" y="489"/>
                </a:lnTo>
                <a:lnTo>
                  <a:pt x="38" y="494"/>
                </a:lnTo>
                <a:lnTo>
                  <a:pt x="40" y="497"/>
                </a:lnTo>
                <a:lnTo>
                  <a:pt x="44" y="504"/>
                </a:lnTo>
                <a:lnTo>
                  <a:pt x="44" y="504"/>
                </a:lnTo>
                <a:close/>
                <a:moveTo>
                  <a:pt x="659" y="501"/>
                </a:moveTo>
                <a:lnTo>
                  <a:pt x="659" y="501"/>
                </a:lnTo>
                <a:lnTo>
                  <a:pt x="660" y="504"/>
                </a:lnTo>
                <a:lnTo>
                  <a:pt x="660" y="509"/>
                </a:lnTo>
                <a:lnTo>
                  <a:pt x="662" y="513"/>
                </a:lnTo>
                <a:lnTo>
                  <a:pt x="663" y="517"/>
                </a:lnTo>
                <a:lnTo>
                  <a:pt x="663" y="517"/>
                </a:lnTo>
                <a:lnTo>
                  <a:pt x="668" y="510"/>
                </a:lnTo>
                <a:lnTo>
                  <a:pt x="671" y="503"/>
                </a:lnTo>
                <a:lnTo>
                  <a:pt x="671" y="495"/>
                </a:lnTo>
                <a:lnTo>
                  <a:pt x="671" y="492"/>
                </a:lnTo>
                <a:lnTo>
                  <a:pt x="668" y="489"/>
                </a:lnTo>
                <a:lnTo>
                  <a:pt x="668" y="489"/>
                </a:lnTo>
                <a:lnTo>
                  <a:pt x="659" y="501"/>
                </a:lnTo>
                <a:lnTo>
                  <a:pt x="659" y="501"/>
                </a:lnTo>
                <a:close/>
                <a:moveTo>
                  <a:pt x="399" y="498"/>
                </a:moveTo>
                <a:lnTo>
                  <a:pt x="399" y="498"/>
                </a:lnTo>
                <a:lnTo>
                  <a:pt x="402" y="495"/>
                </a:lnTo>
                <a:lnTo>
                  <a:pt x="404" y="494"/>
                </a:lnTo>
                <a:lnTo>
                  <a:pt x="404" y="494"/>
                </a:lnTo>
                <a:lnTo>
                  <a:pt x="399" y="491"/>
                </a:lnTo>
                <a:lnTo>
                  <a:pt x="393" y="489"/>
                </a:lnTo>
                <a:lnTo>
                  <a:pt x="393" y="489"/>
                </a:lnTo>
                <a:lnTo>
                  <a:pt x="393" y="492"/>
                </a:lnTo>
                <a:lnTo>
                  <a:pt x="395" y="494"/>
                </a:lnTo>
                <a:lnTo>
                  <a:pt x="398" y="495"/>
                </a:lnTo>
                <a:lnTo>
                  <a:pt x="399" y="498"/>
                </a:lnTo>
                <a:lnTo>
                  <a:pt x="399" y="498"/>
                </a:lnTo>
                <a:close/>
                <a:moveTo>
                  <a:pt x="518" y="492"/>
                </a:moveTo>
                <a:lnTo>
                  <a:pt x="518" y="492"/>
                </a:lnTo>
                <a:lnTo>
                  <a:pt x="520" y="492"/>
                </a:lnTo>
                <a:lnTo>
                  <a:pt x="521" y="494"/>
                </a:lnTo>
                <a:lnTo>
                  <a:pt x="521" y="494"/>
                </a:lnTo>
                <a:lnTo>
                  <a:pt x="521" y="491"/>
                </a:lnTo>
                <a:lnTo>
                  <a:pt x="520" y="489"/>
                </a:lnTo>
                <a:lnTo>
                  <a:pt x="520" y="489"/>
                </a:lnTo>
                <a:lnTo>
                  <a:pt x="518" y="492"/>
                </a:lnTo>
                <a:lnTo>
                  <a:pt x="518" y="492"/>
                </a:lnTo>
                <a:close/>
                <a:moveTo>
                  <a:pt x="570" y="500"/>
                </a:moveTo>
                <a:lnTo>
                  <a:pt x="570" y="500"/>
                </a:lnTo>
                <a:lnTo>
                  <a:pt x="573" y="500"/>
                </a:lnTo>
                <a:lnTo>
                  <a:pt x="576" y="500"/>
                </a:lnTo>
                <a:lnTo>
                  <a:pt x="576" y="500"/>
                </a:lnTo>
                <a:lnTo>
                  <a:pt x="576" y="495"/>
                </a:lnTo>
                <a:lnTo>
                  <a:pt x="576" y="491"/>
                </a:lnTo>
                <a:lnTo>
                  <a:pt x="576" y="491"/>
                </a:lnTo>
                <a:lnTo>
                  <a:pt x="570" y="489"/>
                </a:lnTo>
                <a:lnTo>
                  <a:pt x="570" y="489"/>
                </a:lnTo>
                <a:lnTo>
                  <a:pt x="570" y="495"/>
                </a:lnTo>
                <a:lnTo>
                  <a:pt x="570" y="500"/>
                </a:lnTo>
                <a:lnTo>
                  <a:pt x="570" y="500"/>
                </a:lnTo>
                <a:close/>
                <a:moveTo>
                  <a:pt x="349" y="494"/>
                </a:moveTo>
                <a:lnTo>
                  <a:pt x="349" y="494"/>
                </a:lnTo>
                <a:lnTo>
                  <a:pt x="351" y="498"/>
                </a:lnTo>
                <a:lnTo>
                  <a:pt x="354" y="503"/>
                </a:lnTo>
                <a:lnTo>
                  <a:pt x="357" y="506"/>
                </a:lnTo>
                <a:lnTo>
                  <a:pt x="363" y="506"/>
                </a:lnTo>
                <a:lnTo>
                  <a:pt x="363" y="506"/>
                </a:lnTo>
                <a:lnTo>
                  <a:pt x="361" y="500"/>
                </a:lnTo>
                <a:lnTo>
                  <a:pt x="360" y="494"/>
                </a:lnTo>
                <a:lnTo>
                  <a:pt x="357" y="492"/>
                </a:lnTo>
                <a:lnTo>
                  <a:pt x="355" y="491"/>
                </a:lnTo>
                <a:lnTo>
                  <a:pt x="352" y="491"/>
                </a:lnTo>
                <a:lnTo>
                  <a:pt x="349" y="494"/>
                </a:lnTo>
                <a:lnTo>
                  <a:pt x="349" y="494"/>
                </a:lnTo>
                <a:close/>
                <a:moveTo>
                  <a:pt x="116" y="498"/>
                </a:moveTo>
                <a:lnTo>
                  <a:pt x="116" y="498"/>
                </a:lnTo>
                <a:lnTo>
                  <a:pt x="119" y="498"/>
                </a:lnTo>
                <a:lnTo>
                  <a:pt x="123" y="498"/>
                </a:lnTo>
                <a:lnTo>
                  <a:pt x="123" y="498"/>
                </a:lnTo>
                <a:lnTo>
                  <a:pt x="123" y="494"/>
                </a:lnTo>
                <a:lnTo>
                  <a:pt x="122" y="492"/>
                </a:lnTo>
                <a:lnTo>
                  <a:pt x="120" y="491"/>
                </a:lnTo>
                <a:lnTo>
                  <a:pt x="120" y="491"/>
                </a:lnTo>
                <a:lnTo>
                  <a:pt x="117" y="494"/>
                </a:lnTo>
                <a:lnTo>
                  <a:pt x="116" y="495"/>
                </a:lnTo>
                <a:lnTo>
                  <a:pt x="116" y="498"/>
                </a:lnTo>
                <a:lnTo>
                  <a:pt x="116" y="498"/>
                </a:lnTo>
                <a:close/>
                <a:moveTo>
                  <a:pt x="477" y="498"/>
                </a:moveTo>
                <a:lnTo>
                  <a:pt x="477" y="498"/>
                </a:lnTo>
                <a:lnTo>
                  <a:pt x="479" y="506"/>
                </a:lnTo>
                <a:lnTo>
                  <a:pt x="482" y="513"/>
                </a:lnTo>
                <a:lnTo>
                  <a:pt x="482" y="513"/>
                </a:lnTo>
                <a:lnTo>
                  <a:pt x="485" y="512"/>
                </a:lnTo>
                <a:lnTo>
                  <a:pt x="486" y="510"/>
                </a:lnTo>
                <a:lnTo>
                  <a:pt x="488" y="504"/>
                </a:lnTo>
                <a:lnTo>
                  <a:pt x="488" y="497"/>
                </a:lnTo>
                <a:lnTo>
                  <a:pt x="485" y="492"/>
                </a:lnTo>
                <a:lnTo>
                  <a:pt x="485" y="492"/>
                </a:lnTo>
                <a:lnTo>
                  <a:pt x="483" y="494"/>
                </a:lnTo>
                <a:lnTo>
                  <a:pt x="482" y="495"/>
                </a:lnTo>
                <a:lnTo>
                  <a:pt x="477" y="498"/>
                </a:lnTo>
                <a:lnTo>
                  <a:pt x="477" y="498"/>
                </a:lnTo>
                <a:close/>
                <a:moveTo>
                  <a:pt x="448" y="500"/>
                </a:moveTo>
                <a:lnTo>
                  <a:pt x="448" y="500"/>
                </a:lnTo>
                <a:lnTo>
                  <a:pt x="447" y="495"/>
                </a:lnTo>
                <a:lnTo>
                  <a:pt x="445" y="494"/>
                </a:lnTo>
                <a:lnTo>
                  <a:pt x="444" y="492"/>
                </a:lnTo>
                <a:lnTo>
                  <a:pt x="444" y="492"/>
                </a:lnTo>
                <a:lnTo>
                  <a:pt x="445" y="497"/>
                </a:lnTo>
                <a:lnTo>
                  <a:pt x="448" y="500"/>
                </a:lnTo>
                <a:lnTo>
                  <a:pt x="448" y="500"/>
                </a:lnTo>
                <a:close/>
                <a:moveTo>
                  <a:pt x="547" y="503"/>
                </a:moveTo>
                <a:lnTo>
                  <a:pt x="547" y="503"/>
                </a:lnTo>
                <a:lnTo>
                  <a:pt x="547" y="497"/>
                </a:lnTo>
                <a:lnTo>
                  <a:pt x="547" y="495"/>
                </a:lnTo>
                <a:lnTo>
                  <a:pt x="546" y="492"/>
                </a:lnTo>
                <a:lnTo>
                  <a:pt x="546" y="492"/>
                </a:lnTo>
                <a:lnTo>
                  <a:pt x="544" y="498"/>
                </a:lnTo>
                <a:lnTo>
                  <a:pt x="546" y="501"/>
                </a:lnTo>
                <a:lnTo>
                  <a:pt x="547" y="503"/>
                </a:lnTo>
                <a:lnTo>
                  <a:pt x="547" y="503"/>
                </a:lnTo>
                <a:close/>
                <a:moveTo>
                  <a:pt x="631" y="510"/>
                </a:moveTo>
                <a:lnTo>
                  <a:pt x="631" y="510"/>
                </a:lnTo>
                <a:lnTo>
                  <a:pt x="640" y="503"/>
                </a:lnTo>
                <a:lnTo>
                  <a:pt x="648" y="494"/>
                </a:lnTo>
                <a:lnTo>
                  <a:pt x="648" y="494"/>
                </a:lnTo>
                <a:lnTo>
                  <a:pt x="645" y="494"/>
                </a:lnTo>
                <a:lnTo>
                  <a:pt x="642" y="494"/>
                </a:lnTo>
                <a:lnTo>
                  <a:pt x="640" y="495"/>
                </a:lnTo>
                <a:lnTo>
                  <a:pt x="637" y="498"/>
                </a:lnTo>
                <a:lnTo>
                  <a:pt x="631" y="510"/>
                </a:lnTo>
                <a:lnTo>
                  <a:pt x="631" y="510"/>
                </a:lnTo>
                <a:close/>
                <a:moveTo>
                  <a:pt x="686" y="506"/>
                </a:moveTo>
                <a:lnTo>
                  <a:pt x="686" y="506"/>
                </a:lnTo>
                <a:lnTo>
                  <a:pt x="689" y="504"/>
                </a:lnTo>
                <a:lnTo>
                  <a:pt x="691" y="500"/>
                </a:lnTo>
                <a:lnTo>
                  <a:pt x="692" y="492"/>
                </a:lnTo>
                <a:lnTo>
                  <a:pt x="692" y="492"/>
                </a:lnTo>
                <a:lnTo>
                  <a:pt x="688" y="498"/>
                </a:lnTo>
                <a:lnTo>
                  <a:pt x="688" y="503"/>
                </a:lnTo>
                <a:lnTo>
                  <a:pt x="686" y="506"/>
                </a:lnTo>
                <a:lnTo>
                  <a:pt x="686" y="506"/>
                </a:lnTo>
                <a:close/>
                <a:moveTo>
                  <a:pt x="713" y="498"/>
                </a:moveTo>
                <a:lnTo>
                  <a:pt x="713" y="498"/>
                </a:lnTo>
                <a:lnTo>
                  <a:pt x="715" y="495"/>
                </a:lnTo>
                <a:lnTo>
                  <a:pt x="715" y="494"/>
                </a:lnTo>
                <a:lnTo>
                  <a:pt x="713" y="492"/>
                </a:lnTo>
                <a:lnTo>
                  <a:pt x="713" y="492"/>
                </a:lnTo>
                <a:lnTo>
                  <a:pt x="712" y="495"/>
                </a:lnTo>
                <a:lnTo>
                  <a:pt x="713" y="497"/>
                </a:lnTo>
                <a:lnTo>
                  <a:pt x="713" y="498"/>
                </a:lnTo>
                <a:lnTo>
                  <a:pt x="713" y="498"/>
                </a:lnTo>
                <a:close/>
                <a:moveTo>
                  <a:pt x="332" y="497"/>
                </a:moveTo>
                <a:lnTo>
                  <a:pt x="332" y="497"/>
                </a:lnTo>
                <a:lnTo>
                  <a:pt x="340" y="500"/>
                </a:lnTo>
                <a:lnTo>
                  <a:pt x="348" y="501"/>
                </a:lnTo>
                <a:lnTo>
                  <a:pt x="348" y="501"/>
                </a:lnTo>
                <a:lnTo>
                  <a:pt x="346" y="497"/>
                </a:lnTo>
                <a:lnTo>
                  <a:pt x="345" y="494"/>
                </a:lnTo>
                <a:lnTo>
                  <a:pt x="345" y="494"/>
                </a:lnTo>
                <a:lnTo>
                  <a:pt x="338" y="494"/>
                </a:lnTo>
                <a:lnTo>
                  <a:pt x="332" y="497"/>
                </a:lnTo>
                <a:lnTo>
                  <a:pt x="332" y="497"/>
                </a:lnTo>
                <a:close/>
                <a:moveTo>
                  <a:pt x="288" y="498"/>
                </a:moveTo>
                <a:lnTo>
                  <a:pt x="288" y="498"/>
                </a:lnTo>
                <a:lnTo>
                  <a:pt x="287" y="495"/>
                </a:lnTo>
                <a:lnTo>
                  <a:pt x="287" y="494"/>
                </a:lnTo>
                <a:lnTo>
                  <a:pt x="285" y="495"/>
                </a:lnTo>
                <a:lnTo>
                  <a:pt x="285" y="495"/>
                </a:lnTo>
                <a:lnTo>
                  <a:pt x="287" y="495"/>
                </a:lnTo>
                <a:lnTo>
                  <a:pt x="287" y="497"/>
                </a:lnTo>
                <a:lnTo>
                  <a:pt x="287" y="498"/>
                </a:lnTo>
                <a:lnTo>
                  <a:pt x="288" y="498"/>
                </a:lnTo>
                <a:lnTo>
                  <a:pt x="288" y="498"/>
                </a:lnTo>
                <a:close/>
                <a:moveTo>
                  <a:pt x="404" y="501"/>
                </a:moveTo>
                <a:lnTo>
                  <a:pt x="404" y="501"/>
                </a:lnTo>
                <a:lnTo>
                  <a:pt x="404" y="503"/>
                </a:lnTo>
                <a:lnTo>
                  <a:pt x="404" y="503"/>
                </a:lnTo>
                <a:lnTo>
                  <a:pt x="407" y="503"/>
                </a:lnTo>
                <a:lnTo>
                  <a:pt x="410" y="501"/>
                </a:lnTo>
                <a:lnTo>
                  <a:pt x="413" y="498"/>
                </a:lnTo>
                <a:lnTo>
                  <a:pt x="413" y="494"/>
                </a:lnTo>
                <a:lnTo>
                  <a:pt x="413" y="494"/>
                </a:lnTo>
                <a:lnTo>
                  <a:pt x="407" y="497"/>
                </a:lnTo>
                <a:lnTo>
                  <a:pt x="404" y="501"/>
                </a:lnTo>
                <a:lnTo>
                  <a:pt x="404" y="501"/>
                </a:lnTo>
                <a:close/>
                <a:moveTo>
                  <a:pt x="515" y="500"/>
                </a:moveTo>
                <a:lnTo>
                  <a:pt x="515" y="500"/>
                </a:lnTo>
                <a:lnTo>
                  <a:pt x="517" y="498"/>
                </a:lnTo>
                <a:lnTo>
                  <a:pt x="518" y="498"/>
                </a:lnTo>
                <a:lnTo>
                  <a:pt x="518" y="497"/>
                </a:lnTo>
                <a:lnTo>
                  <a:pt x="518" y="497"/>
                </a:lnTo>
                <a:lnTo>
                  <a:pt x="515" y="494"/>
                </a:lnTo>
                <a:lnTo>
                  <a:pt x="515" y="494"/>
                </a:lnTo>
                <a:lnTo>
                  <a:pt x="514" y="497"/>
                </a:lnTo>
                <a:lnTo>
                  <a:pt x="514" y="498"/>
                </a:lnTo>
                <a:lnTo>
                  <a:pt x="515" y="500"/>
                </a:lnTo>
                <a:lnTo>
                  <a:pt x="515" y="500"/>
                </a:lnTo>
                <a:close/>
                <a:moveTo>
                  <a:pt x="27" y="495"/>
                </a:moveTo>
                <a:lnTo>
                  <a:pt x="27" y="495"/>
                </a:lnTo>
                <a:lnTo>
                  <a:pt x="29" y="501"/>
                </a:lnTo>
                <a:lnTo>
                  <a:pt x="29" y="503"/>
                </a:lnTo>
                <a:lnTo>
                  <a:pt x="32" y="503"/>
                </a:lnTo>
                <a:lnTo>
                  <a:pt x="32" y="503"/>
                </a:lnTo>
                <a:lnTo>
                  <a:pt x="32" y="500"/>
                </a:lnTo>
                <a:lnTo>
                  <a:pt x="32" y="495"/>
                </a:lnTo>
                <a:lnTo>
                  <a:pt x="32" y="495"/>
                </a:lnTo>
                <a:lnTo>
                  <a:pt x="30" y="495"/>
                </a:lnTo>
                <a:lnTo>
                  <a:pt x="27" y="495"/>
                </a:lnTo>
                <a:lnTo>
                  <a:pt x="27" y="495"/>
                </a:lnTo>
                <a:close/>
                <a:moveTo>
                  <a:pt x="584" y="509"/>
                </a:moveTo>
                <a:lnTo>
                  <a:pt x="584" y="509"/>
                </a:lnTo>
                <a:lnTo>
                  <a:pt x="592" y="503"/>
                </a:lnTo>
                <a:lnTo>
                  <a:pt x="593" y="500"/>
                </a:lnTo>
                <a:lnTo>
                  <a:pt x="593" y="495"/>
                </a:lnTo>
                <a:lnTo>
                  <a:pt x="593" y="495"/>
                </a:lnTo>
                <a:lnTo>
                  <a:pt x="590" y="497"/>
                </a:lnTo>
                <a:lnTo>
                  <a:pt x="587" y="500"/>
                </a:lnTo>
                <a:lnTo>
                  <a:pt x="584" y="509"/>
                </a:lnTo>
                <a:lnTo>
                  <a:pt x="584" y="509"/>
                </a:lnTo>
                <a:close/>
                <a:moveTo>
                  <a:pt x="212" y="498"/>
                </a:moveTo>
                <a:lnTo>
                  <a:pt x="212" y="498"/>
                </a:lnTo>
                <a:lnTo>
                  <a:pt x="215" y="498"/>
                </a:lnTo>
                <a:lnTo>
                  <a:pt x="215" y="497"/>
                </a:lnTo>
                <a:lnTo>
                  <a:pt x="215" y="497"/>
                </a:lnTo>
                <a:lnTo>
                  <a:pt x="213" y="495"/>
                </a:lnTo>
                <a:lnTo>
                  <a:pt x="212" y="497"/>
                </a:lnTo>
                <a:lnTo>
                  <a:pt x="212" y="498"/>
                </a:lnTo>
                <a:lnTo>
                  <a:pt x="212" y="498"/>
                </a:lnTo>
                <a:close/>
                <a:moveTo>
                  <a:pt x="303" y="498"/>
                </a:moveTo>
                <a:lnTo>
                  <a:pt x="303" y="498"/>
                </a:lnTo>
                <a:lnTo>
                  <a:pt x="305" y="498"/>
                </a:lnTo>
                <a:lnTo>
                  <a:pt x="306" y="498"/>
                </a:lnTo>
                <a:lnTo>
                  <a:pt x="306" y="497"/>
                </a:lnTo>
                <a:lnTo>
                  <a:pt x="306" y="497"/>
                </a:lnTo>
                <a:lnTo>
                  <a:pt x="305" y="497"/>
                </a:lnTo>
                <a:lnTo>
                  <a:pt x="303" y="498"/>
                </a:lnTo>
                <a:lnTo>
                  <a:pt x="303" y="498"/>
                </a:lnTo>
                <a:close/>
                <a:moveTo>
                  <a:pt x="459" y="503"/>
                </a:moveTo>
                <a:lnTo>
                  <a:pt x="459" y="503"/>
                </a:lnTo>
                <a:lnTo>
                  <a:pt x="459" y="500"/>
                </a:lnTo>
                <a:lnTo>
                  <a:pt x="459" y="497"/>
                </a:lnTo>
                <a:lnTo>
                  <a:pt x="457" y="497"/>
                </a:lnTo>
                <a:lnTo>
                  <a:pt x="457" y="497"/>
                </a:lnTo>
                <a:lnTo>
                  <a:pt x="457" y="500"/>
                </a:lnTo>
                <a:lnTo>
                  <a:pt x="457" y="501"/>
                </a:lnTo>
                <a:lnTo>
                  <a:pt x="459" y="503"/>
                </a:lnTo>
                <a:lnTo>
                  <a:pt x="459" y="503"/>
                </a:lnTo>
                <a:close/>
                <a:moveTo>
                  <a:pt x="366" y="501"/>
                </a:moveTo>
                <a:lnTo>
                  <a:pt x="366" y="501"/>
                </a:lnTo>
                <a:lnTo>
                  <a:pt x="367" y="500"/>
                </a:lnTo>
                <a:lnTo>
                  <a:pt x="369" y="498"/>
                </a:lnTo>
                <a:lnTo>
                  <a:pt x="369" y="498"/>
                </a:lnTo>
                <a:lnTo>
                  <a:pt x="366" y="497"/>
                </a:lnTo>
                <a:lnTo>
                  <a:pt x="366" y="497"/>
                </a:lnTo>
                <a:lnTo>
                  <a:pt x="366" y="501"/>
                </a:lnTo>
                <a:lnTo>
                  <a:pt x="366" y="501"/>
                </a:lnTo>
                <a:close/>
                <a:moveTo>
                  <a:pt x="383" y="503"/>
                </a:moveTo>
                <a:lnTo>
                  <a:pt x="383" y="503"/>
                </a:lnTo>
                <a:lnTo>
                  <a:pt x="386" y="504"/>
                </a:lnTo>
                <a:lnTo>
                  <a:pt x="387" y="506"/>
                </a:lnTo>
                <a:lnTo>
                  <a:pt x="389" y="506"/>
                </a:lnTo>
                <a:lnTo>
                  <a:pt x="389" y="506"/>
                </a:lnTo>
                <a:lnTo>
                  <a:pt x="387" y="500"/>
                </a:lnTo>
                <a:lnTo>
                  <a:pt x="386" y="498"/>
                </a:lnTo>
                <a:lnTo>
                  <a:pt x="384" y="497"/>
                </a:lnTo>
                <a:lnTo>
                  <a:pt x="384" y="497"/>
                </a:lnTo>
                <a:lnTo>
                  <a:pt x="383" y="503"/>
                </a:lnTo>
                <a:lnTo>
                  <a:pt x="383" y="503"/>
                </a:lnTo>
                <a:close/>
                <a:moveTo>
                  <a:pt x="297" y="500"/>
                </a:moveTo>
                <a:lnTo>
                  <a:pt x="297" y="500"/>
                </a:lnTo>
                <a:lnTo>
                  <a:pt x="296" y="498"/>
                </a:lnTo>
                <a:lnTo>
                  <a:pt x="294" y="498"/>
                </a:lnTo>
                <a:lnTo>
                  <a:pt x="294" y="500"/>
                </a:lnTo>
                <a:lnTo>
                  <a:pt x="294" y="500"/>
                </a:lnTo>
                <a:lnTo>
                  <a:pt x="296" y="500"/>
                </a:lnTo>
                <a:lnTo>
                  <a:pt x="297" y="500"/>
                </a:lnTo>
                <a:lnTo>
                  <a:pt x="297" y="500"/>
                </a:lnTo>
                <a:lnTo>
                  <a:pt x="297" y="500"/>
                </a:lnTo>
                <a:close/>
                <a:moveTo>
                  <a:pt x="320" y="515"/>
                </a:moveTo>
                <a:lnTo>
                  <a:pt x="320" y="515"/>
                </a:lnTo>
                <a:lnTo>
                  <a:pt x="323" y="515"/>
                </a:lnTo>
                <a:lnTo>
                  <a:pt x="325" y="513"/>
                </a:lnTo>
                <a:lnTo>
                  <a:pt x="325" y="513"/>
                </a:lnTo>
                <a:lnTo>
                  <a:pt x="325" y="500"/>
                </a:lnTo>
                <a:lnTo>
                  <a:pt x="325" y="500"/>
                </a:lnTo>
                <a:lnTo>
                  <a:pt x="322" y="498"/>
                </a:lnTo>
                <a:lnTo>
                  <a:pt x="320" y="500"/>
                </a:lnTo>
                <a:lnTo>
                  <a:pt x="319" y="501"/>
                </a:lnTo>
                <a:lnTo>
                  <a:pt x="319" y="503"/>
                </a:lnTo>
                <a:lnTo>
                  <a:pt x="320" y="515"/>
                </a:lnTo>
                <a:lnTo>
                  <a:pt x="320" y="515"/>
                </a:lnTo>
                <a:close/>
                <a:moveTo>
                  <a:pt x="268" y="503"/>
                </a:moveTo>
                <a:lnTo>
                  <a:pt x="268" y="503"/>
                </a:lnTo>
                <a:lnTo>
                  <a:pt x="276" y="504"/>
                </a:lnTo>
                <a:lnTo>
                  <a:pt x="277" y="504"/>
                </a:lnTo>
                <a:lnTo>
                  <a:pt x="279" y="501"/>
                </a:lnTo>
                <a:lnTo>
                  <a:pt x="279" y="501"/>
                </a:lnTo>
                <a:lnTo>
                  <a:pt x="276" y="500"/>
                </a:lnTo>
                <a:lnTo>
                  <a:pt x="273" y="500"/>
                </a:lnTo>
                <a:lnTo>
                  <a:pt x="268" y="503"/>
                </a:lnTo>
                <a:lnTo>
                  <a:pt x="268" y="503"/>
                </a:lnTo>
                <a:close/>
                <a:moveTo>
                  <a:pt x="239" y="512"/>
                </a:moveTo>
                <a:lnTo>
                  <a:pt x="239" y="512"/>
                </a:lnTo>
                <a:lnTo>
                  <a:pt x="247" y="510"/>
                </a:lnTo>
                <a:lnTo>
                  <a:pt x="250" y="509"/>
                </a:lnTo>
                <a:lnTo>
                  <a:pt x="252" y="507"/>
                </a:lnTo>
                <a:lnTo>
                  <a:pt x="252" y="507"/>
                </a:lnTo>
                <a:lnTo>
                  <a:pt x="250" y="504"/>
                </a:lnTo>
                <a:lnTo>
                  <a:pt x="247" y="501"/>
                </a:lnTo>
                <a:lnTo>
                  <a:pt x="242" y="500"/>
                </a:lnTo>
                <a:lnTo>
                  <a:pt x="238" y="500"/>
                </a:lnTo>
                <a:lnTo>
                  <a:pt x="238" y="500"/>
                </a:lnTo>
                <a:lnTo>
                  <a:pt x="238" y="507"/>
                </a:lnTo>
                <a:lnTo>
                  <a:pt x="239" y="512"/>
                </a:lnTo>
                <a:lnTo>
                  <a:pt x="239" y="512"/>
                </a:lnTo>
                <a:close/>
                <a:moveTo>
                  <a:pt x="521" y="520"/>
                </a:moveTo>
                <a:lnTo>
                  <a:pt x="521" y="520"/>
                </a:lnTo>
                <a:lnTo>
                  <a:pt x="523" y="515"/>
                </a:lnTo>
                <a:lnTo>
                  <a:pt x="523" y="510"/>
                </a:lnTo>
                <a:lnTo>
                  <a:pt x="523" y="500"/>
                </a:lnTo>
                <a:lnTo>
                  <a:pt x="523" y="500"/>
                </a:lnTo>
                <a:lnTo>
                  <a:pt x="520" y="501"/>
                </a:lnTo>
                <a:lnTo>
                  <a:pt x="518" y="504"/>
                </a:lnTo>
                <a:lnTo>
                  <a:pt x="515" y="509"/>
                </a:lnTo>
                <a:lnTo>
                  <a:pt x="517" y="515"/>
                </a:lnTo>
                <a:lnTo>
                  <a:pt x="518" y="518"/>
                </a:lnTo>
                <a:lnTo>
                  <a:pt x="521" y="520"/>
                </a:lnTo>
                <a:lnTo>
                  <a:pt x="521" y="520"/>
                </a:lnTo>
                <a:close/>
                <a:moveTo>
                  <a:pt x="305" y="503"/>
                </a:moveTo>
                <a:lnTo>
                  <a:pt x="305" y="503"/>
                </a:lnTo>
                <a:lnTo>
                  <a:pt x="308" y="507"/>
                </a:lnTo>
                <a:lnTo>
                  <a:pt x="309" y="512"/>
                </a:lnTo>
                <a:lnTo>
                  <a:pt x="309" y="512"/>
                </a:lnTo>
                <a:lnTo>
                  <a:pt x="314" y="513"/>
                </a:lnTo>
                <a:lnTo>
                  <a:pt x="314" y="513"/>
                </a:lnTo>
                <a:lnTo>
                  <a:pt x="314" y="507"/>
                </a:lnTo>
                <a:lnTo>
                  <a:pt x="312" y="501"/>
                </a:lnTo>
                <a:lnTo>
                  <a:pt x="312" y="501"/>
                </a:lnTo>
                <a:lnTo>
                  <a:pt x="308" y="501"/>
                </a:lnTo>
                <a:lnTo>
                  <a:pt x="305" y="503"/>
                </a:lnTo>
                <a:lnTo>
                  <a:pt x="305" y="503"/>
                </a:lnTo>
                <a:close/>
                <a:moveTo>
                  <a:pt x="436" y="512"/>
                </a:moveTo>
                <a:lnTo>
                  <a:pt x="436" y="512"/>
                </a:lnTo>
                <a:lnTo>
                  <a:pt x="436" y="509"/>
                </a:lnTo>
                <a:lnTo>
                  <a:pt x="434" y="507"/>
                </a:lnTo>
                <a:lnTo>
                  <a:pt x="433" y="504"/>
                </a:lnTo>
                <a:lnTo>
                  <a:pt x="433" y="503"/>
                </a:lnTo>
                <a:lnTo>
                  <a:pt x="433" y="503"/>
                </a:lnTo>
                <a:lnTo>
                  <a:pt x="428" y="501"/>
                </a:lnTo>
                <a:lnTo>
                  <a:pt x="424" y="501"/>
                </a:lnTo>
                <a:lnTo>
                  <a:pt x="424" y="501"/>
                </a:lnTo>
                <a:lnTo>
                  <a:pt x="427" y="504"/>
                </a:lnTo>
                <a:lnTo>
                  <a:pt x="430" y="507"/>
                </a:lnTo>
                <a:lnTo>
                  <a:pt x="436" y="512"/>
                </a:lnTo>
                <a:lnTo>
                  <a:pt x="436" y="512"/>
                </a:lnTo>
                <a:close/>
                <a:moveTo>
                  <a:pt x="532" y="515"/>
                </a:moveTo>
                <a:lnTo>
                  <a:pt x="532" y="515"/>
                </a:lnTo>
                <a:lnTo>
                  <a:pt x="532" y="507"/>
                </a:lnTo>
                <a:lnTo>
                  <a:pt x="532" y="501"/>
                </a:lnTo>
                <a:lnTo>
                  <a:pt x="532" y="501"/>
                </a:lnTo>
                <a:lnTo>
                  <a:pt x="529" y="501"/>
                </a:lnTo>
                <a:lnTo>
                  <a:pt x="529" y="501"/>
                </a:lnTo>
                <a:lnTo>
                  <a:pt x="529" y="507"/>
                </a:lnTo>
                <a:lnTo>
                  <a:pt x="531" y="512"/>
                </a:lnTo>
                <a:lnTo>
                  <a:pt x="532" y="515"/>
                </a:lnTo>
                <a:lnTo>
                  <a:pt x="532" y="515"/>
                </a:lnTo>
                <a:close/>
                <a:moveTo>
                  <a:pt x="223" y="507"/>
                </a:moveTo>
                <a:lnTo>
                  <a:pt x="223" y="507"/>
                </a:lnTo>
                <a:lnTo>
                  <a:pt x="226" y="504"/>
                </a:lnTo>
                <a:lnTo>
                  <a:pt x="226" y="501"/>
                </a:lnTo>
                <a:lnTo>
                  <a:pt x="226" y="501"/>
                </a:lnTo>
                <a:lnTo>
                  <a:pt x="223" y="501"/>
                </a:lnTo>
                <a:lnTo>
                  <a:pt x="223" y="501"/>
                </a:lnTo>
                <a:lnTo>
                  <a:pt x="223" y="504"/>
                </a:lnTo>
                <a:lnTo>
                  <a:pt x="223" y="507"/>
                </a:lnTo>
                <a:lnTo>
                  <a:pt x="223" y="507"/>
                </a:lnTo>
                <a:close/>
                <a:moveTo>
                  <a:pt x="184" y="503"/>
                </a:moveTo>
                <a:lnTo>
                  <a:pt x="184" y="503"/>
                </a:lnTo>
                <a:lnTo>
                  <a:pt x="187" y="504"/>
                </a:lnTo>
                <a:lnTo>
                  <a:pt x="189" y="504"/>
                </a:lnTo>
                <a:lnTo>
                  <a:pt x="191" y="503"/>
                </a:lnTo>
                <a:lnTo>
                  <a:pt x="191" y="503"/>
                </a:lnTo>
                <a:lnTo>
                  <a:pt x="186" y="503"/>
                </a:lnTo>
                <a:lnTo>
                  <a:pt x="184" y="503"/>
                </a:lnTo>
                <a:lnTo>
                  <a:pt x="184" y="503"/>
                </a:lnTo>
                <a:lnTo>
                  <a:pt x="184" y="503"/>
                </a:lnTo>
                <a:close/>
                <a:moveTo>
                  <a:pt x="212" y="503"/>
                </a:moveTo>
                <a:lnTo>
                  <a:pt x="212" y="503"/>
                </a:lnTo>
                <a:lnTo>
                  <a:pt x="212" y="506"/>
                </a:lnTo>
                <a:lnTo>
                  <a:pt x="212" y="506"/>
                </a:lnTo>
                <a:lnTo>
                  <a:pt x="216" y="509"/>
                </a:lnTo>
                <a:lnTo>
                  <a:pt x="219" y="513"/>
                </a:lnTo>
                <a:lnTo>
                  <a:pt x="219" y="513"/>
                </a:lnTo>
                <a:lnTo>
                  <a:pt x="219" y="510"/>
                </a:lnTo>
                <a:lnTo>
                  <a:pt x="218" y="507"/>
                </a:lnTo>
                <a:lnTo>
                  <a:pt x="216" y="503"/>
                </a:lnTo>
                <a:lnTo>
                  <a:pt x="216" y="503"/>
                </a:lnTo>
                <a:lnTo>
                  <a:pt x="215" y="503"/>
                </a:lnTo>
                <a:lnTo>
                  <a:pt x="212" y="503"/>
                </a:lnTo>
                <a:lnTo>
                  <a:pt x="212" y="503"/>
                </a:lnTo>
                <a:close/>
                <a:moveTo>
                  <a:pt x="558" y="521"/>
                </a:moveTo>
                <a:lnTo>
                  <a:pt x="558" y="521"/>
                </a:lnTo>
                <a:lnTo>
                  <a:pt x="558" y="510"/>
                </a:lnTo>
                <a:lnTo>
                  <a:pt x="556" y="506"/>
                </a:lnTo>
                <a:lnTo>
                  <a:pt x="553" y="503"/>
                </a:lnTo>
                <a:lnTo>
                  <a:pt x="553" y="503"/>
                </a:lnTo>
                <a:lnTo>
                  <a:pt x="555" y="512"/>
                </a:lnTo>
                <a:lnTo>
                  <a:pt x="555" y="517"/>
                </a:lnTo>
                <a:lnTo>
                  <a:pt x="558" y="521"/>
                </a:lnTo>
                <a:lnTo>
                  <a:pt x="558" y="521"/>
                </a:lnTo>
                <a:close/>
                <a:moveTo>
                  <a:pt x="130" y="513"/>
                </a:moveTo>
                <a:lnTo>
                  <a:pt x="130" y="513"/>
                </a:lnTo>
                <a:lnTo>
                  <a:pt x="136" y="510"/>
                </a:lnTo>
                <a:lnTo>
                  <a:pt x="136" y="510"/>
                </a:lnTo>
                <a:lnTo>
                  <a:pt x="136" y="507"/>
                </a:lnTo>
                <a:lnTo>
                  <a:pt x="134" y="503"/>
                </a:lnTo>
                <a:lnTo>
                  <a:pt x="134" y="503"/>
                </a:lnTo>
                <a:lnTo>
                  <a:pt x="128" y="503"/>
                </a:lnTo>
                <a:lnTo>
                  <a:pt x="128" y="503"/>
                </a:lnTo>
                <a:lnTo>
                  <a:pt x="130" y="507"/>
                </a:lnTo>
                <a:lnTo>
                  <a:pt x="130" y="513"/>
                </a:lnTo>
                <a:lnTo>
                  <a:pt x="130" y="513"/>
                </a:lnTo>
                <a:close/>
                <a:moveTo>
                  <a:pt x="142" y="509"/>
                </a:moveTo>
                <a:lnTo>
                  <a:pt x="142" y="509"/>
                </a:lnTo>
                <a:lnTo>
                  <a:pt x="143" y="507"/>
                </a:lnTo>
                <a:lnTo>
                  <a:pt x="145" y="507"/>
                </a:lnTo>
                <a:lnTo>
                  <a:pt x="145" y="507"/>
                </a:lnTo>
                <a:lnTo>
                  <a:pt x="143" y="503"/>
                </a:lnTo>
                <a:lnTo>
                  <a:pt x="143" y="503"/>
                </a:lnTo>
                <a:lnTo>
                  <a:pt x="140" y="503"/>
                </a:lnTo>
                <a:lnTo>
                  <a:pt x="140" y="503"/>
                </a:lnTo>
                <a:lnTo>
                  <a:pt x="140" y="506"/>
                </a:lnTo>
                <a:lnTo>
                  <a:pt x="142" y="509"/>
                </a:lnTo>
                <a:lnTo>
                  <a:pt x="142" y="509"/>
                </a:lnTo>
                <a:close/>
                <a:moveTo>
                  <a:pt x="232" y="513"/>
                </a:moveTo>
                <a:lnTo>
                  <a:pt x="232" y="513"/>
                </a:lnTo>
                <a:lnTo>
                  <a:pt x="232" y="510"/>
                </a:lnTo>
                <a:lnTo>
                  <a:pt x="232" y="507"/>
                </a:lnTo>
                <a:lnTo>
                  <a:pt x="229" y="503"/>
                </a:lnTo>
                <a:lnTo>
                  <a:pt x="229" y="503"/>
                </a:lnTo>
                <a:lnTo>
                  <a:pt x="229" y="510"/>
                </a:lnTo>
                <a:lnTo>
                  <a:pt x="229" y="512"/>
                </a:lnTo>
                <a:lnTo>
                  <a:pt x="232" y="513"/>
                </a:lnTo>
                <a:lnTo>
                  <a:pt x="232" y="513"/>
                </a:lnTo>
                <a:close/>
                <a:moveTo>
                  <a:pt x="633" y="529"/>
                </a:moveTo>
                <a:lnTo>
                  <a:pt x="633" y="529"/>
                </a:lnTo>
                <a:lnTo>
                  <a:pt x="642" y="517"/>
                </a:lnTo>
                <a:lnTo>
                  <a:pt x="646" y="510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0" y="515"/>
                </a:lnTo>
                <a:lnTo>
                  <a:pt x="636" y="521"/>
                </a:lnTo>
                <a:lnTo>
                  <a:pt x="633" y="529"/>
                </a:lnTo>
                <a:lnTo>
                  <a:pt x="633" y="529"/>
                </a:lnTo>
                <a:close/>
                <a:moveTo>
                  <a:pt x="117" y="521"/>
                </a:moveTo>
                <a:lnTo>
                  <a:pt x="117" y="521"/>
                </a:lnTo>
                <a:lnTo>
                  <a:pt x="120" y="520"/>
                </a:lnTo>
                <a:lnTo>
                  <a:pt x="122" y="517"/>
                </a:lnTo>
                <a:lnTo>
                  <a:pt x="122" y="517"/>
                </a:lnTo>
                <a:lnTo>
                  <a:pt x="119" y="510"/>
                </a:lnTo>
                <a:lnTo>
                  <a:pt x="117" y="503"/>
                </a:lnTo>
                <a:lnTo>
                  <a:pt x="117" y="503"/>
                </a:lnTo>
                <a:lnTo>
                  <a:pt x="117" y="507"/>
                </a:lnTo>
                <a:lnTo>
                  <a:pt x="116" y="512"/>
                </a:lnTo>
                <a:lnTo>
                  <a:pt x="117" y="521"/>
                </a:lnTo>
                <a:lnTo>
                  <a:pt x="117" y="521"/>
                </a:lnTo>
                <a:close/>
                <a:moveTo>
                  <a:pt x="297" y="504"/>
                </a:moveTo>
                <a:lnTo>
                  <a:pt x="297" y="504"/>
                </a:lnTo>
                <a:lnTo>
                  <a:pt x="299" y="506"/>
                </a:lnTo>
                <a:lnTo>
                  <a:pt x="302" y="507"/>
                </a:lnTo>
                <a:lnTo>
                  <a:pt x="302" y="507"/>
                </a:lnTo>
                <a:lnTo>
                  <a:pt x="302" y="506"/>
                </a:lnTo>
                <a:lnTo>
                  <a:pt x="302" y="506"/>
                </a:lnTo>
                <a:lnTo>
                  <a:pt x="300" y="504"/>
                </a:lnTo>
                <a:lnTo>
                  <a:pt x="300" y="503"/>
                </a:lnTo>
                <a:lnTo>
                  <a:pt x="300" y="503"/>
                </a:lnTo>
                <a:lnTo>
                  <a:pt x="299" y="504"/>
                </a:lnTo>
                <a:lnTo>
                  <a:pt x="297" y="504"/>
                </a:lnTo>
                <a:lnTo>
                  <a:pt x="297" y="504"/>
                </a:lnTo>
                <a:close/>
                <a:moveTo>
                  <a:pt x="343" y="510"/>
                </a:moveTo>
                <a:lnTo>
                  <a:pt x="343" y="510"/>
                </a:lnTo>
                <a:lnTo>
                  <a:pt x="348" y="509"/>
                </a:lnTo>
                <a:lnTo>
                  <a:pt x="349" y="509"/>
                </a:lnTo>
                <a:lnTo>
                  <a:pt x="351" y="507"/>
                </a:lnTo>
                <a:lnTo>
                  <a:pt x="351" y="507"/>
                </a:lnTo>
                <a:lnTo>
                  <a:pt x="348" y="506"/>
                </a:lnTo>
                <a:lnTo>
                  <a:pt x="343" y="506"/>
                </a:lnTo>
                <a:lnTo>
                  <a:pt x="341" y="504"/>
                </a:lnTo>
                <a:lnTo>
                  <a:pt x="338" y="504"/>
                </a:lnTo>
                <a:lnTo>
                  <a:pt x="338" y="504"/>
                </a:lnTo>
                <a:lnTo>
                  <a:pt x="340" y="507"/>
                </a:lnTo>
                <a:lnTo>
                  <a:pt x="343" y="510"/>
                </a:lnTo>
                <a:lnTo>
                  <a:pt x="343" y="510"/>
                </a:lnTo>
                <a:close/>
                <a:moveTo>
                  <a:pt x="706" y="503"/>
                </a:moveTo>
                <a:lnTo>
                  <a:pt x="706" y="503"/>
                </a:lnTo>
                <a:lnTo>
                  <a:pt x="703" y="512"/>
                </a:lnTo>
                <a:lnTo>
                  <a:pt x="700" y="520"/>
                </a:lnTo>
                <a:lnTo>
                  <a:pt x="692" y="533"/>
                </a:lnTo>
                <a:lnTo>
                  <a:pt x="692" y="533"/>
                </a:lnTo>
                <a:lnTo>
                  <a:pt x="700" y="529"/>
                </a:lnTo>
                <a:lnTo>
                  <a:pt x="704" y="521"/>
                </a:lnTo>
                <a:lnTo>
                  <a:pt x="709" y="513"/>
                </a:lnTo>
                <a:lnTo>
                  <a:pt x="710" y="509"/>
                </a:lnTo>
                <a:lnTo>
                  <a:pt x="709" y="503"/>
                </a:lnTo>
                <a:lnTo>
                  <a:pt x="709" y="503"/>
                </a:lnTo>
                <a:lnTo>
                  <a:pt x="706" y="503"/>
                </a:lnTo>
                <a:lnTo>
                  <a:pt x="706" y="503"/>
                </a:lnTo>
                <a:close/>
                <a:moveTo>
                  <a:pt x="742" y="510"/>
                </a:moveTo>
                <a:lnTo>
                  <a:pt x="742" y="510"/>
                </a:lnTo>
                <a:lnTo>
                  <a:pt x="744" y="509"/>
                </a:lnTo>
                <a:lnTo>
                  <a:pt x="744" y="507"/>
                </a:lnTo>
                <a:lnTo>
                  <a:pt x="744" y="504"/>
                </a:lnTo>
                <a:lnTo>
                  <a:pt x="742" y="503"/>
                </a:lnTo>
                <a:lnTo>
                  <a:pt x="742" y="503"/>
                </a:lnTo>
                <a:lnTo>
                  <a:pt x="742" y="507"/>
                </a:lnTo>
                <a:lnTo>
                  <a:pt x="742" y="510"/>
                </a:lnTo>
                <a:lnTo>
                  <a:pt x="742" y="510"/>
                </a:lnTo>
                <a:close/>
                <a:moveTo>
                  <a:pt x="768" y="512"/>
                </a:moveTo>
                <a:lnTo>
                  <a:pt x="768" y="512"/>
                </a:lnTo>
                <a:lnTo>
                  <a:pt x="770" y="507"/>
                </a:lnTo>
                <a:lnTo>
                  <a:pt x="770" y="506"/>
                </a:lnTo>
                <a:lnTo>
                  <a:pt x="770" y="503"/>
                </a:lnTo>
                <a:lnTo>
                  <a:pt x="770" y="503"/>
                </a:lnTo>
                <a:lnTo>
                  <a:pt x="768" y="507"/>
                </a:lnTo>
                <a:lnTo>
                  <a:pt x="767" y="509"/>
                </a:lnTo>
                <a:lnTo>
                  <a:pt x="768" y="512"/>
                </a:lnTo>
                <a:lnTo>
                  <a:pt x="768" y="512"/>
                </a:lnTo>
                <a:close/>
                <a:moveTo>
                  <a:pt x="40" y="513"/>
                </a:moveTo>
                <a:lnTo>
                  <a:pt x="40" y="513"/>
                </a:lnTo>
                <a:lnTo>
                  <a:pt x="40" y="507"/>
                </a:lnTo>
                <a:lnTo>
                  <a:pt x="38" y="506"/>
                </a:lnTo>
                <a:lnTo>
                  <a:pt x="37" y="504"/>
                </a:lnTo>
                <a:lnTo>
                  <a:pt x="37" y="504"/>
                </a:lnTo>
                <a:lnTo>
                  <a:pt x="38" y="510"/>
                </a:lnTo>
                <a:lnTo>
                  <a:pt x="38" y="512"/>
                </a:lnTo>
                <a:lnTo>
                  <a:pt x="40" y="513"/>
                </a:lnTo>
                <a:lnTo>
                  <a:pt x="40" y="513"/>
                </a:lnTo>
                <a:close/>
                <a:moveTo>
                  <a:pt x="495" y="509"/>
                </a:moveTo>
                <a:lnTo>
                  <a:pt x="495" y="509"/>
                </a:lnTo>
                <a:lnTo>
                  <a:pt x="497" y="506"/>
                </a:lnTo>
                <a:lnTo>
                  <a:pt x="497" y="506"/>
                </a:lnTo>
                <a:lnTo>
                  <a:pt x="495" y="504"/>
                </a:lnTo>
                <a:lnTo>
                  <a:pt x="495" y="504"/>
                </a:lnTo>
                <a:lnTo>
                  <a:pt x="494" y="506"/>
                </a:lnTo>
                <a:lnTo>
                  <a:pt x="494" y="507"/>
                </a:lnTo>
                <a:lnTo>
                  <a:pt x="495" y="509"/>
                </a:lnTo>
                <a:lnTo>
                  <a:pt x="495" y="509"/>
                </a:lnTo>
                <a:close/>
                <a:moveTo>
                  <a:pt x="602" y="518"/>
                </a:moveTo>
                <a:lnTo>
                  <a:pt x="602" y="518"/>
                </a:lnTo>
                <a:lnTo>
                  <a:pt x="604" y="510"/>
                </a:lnTo>
                <a:lnTo>
                  <a:pt x="604" y="507"/>
                </a:lnTo>
                <a:lnTo>
                  <a:pt x="602" y="504"/>
                </a:lnTo>
                <a:lnTo>
                  <a:pt x="602" y="504"/>
                </a:lnTo>
                <a:lnTo>
                  <a:pt x="601" y="507"/>
                </a:lnTo>
                <a:lnTo>
                  <a:pt x="599" y="510"/>
                </a:lnTo>
                <a:lnTo>
                  <a:pt x="601" y="515"/>
                </a:lnTo>
                <a:lnTo>
                  <a:pt x="602" y="518"/>
                </a:lnTo>
                <a:lnTo>
                  <a:pt x="602" y="518"/>
                </a:lnTo>
                <a:close/>
                <a:moveTo>
                  <a:pt x="407" y="507"/>
                </a:moveTo>
                <a:lnTo>
                  <a:pt x="407" y="507"/>
                </a:lnTo>
                <a:lnTo>
                  <a:pt x="409" y="512"/>
                </a:lnTo>
                <a:lnTo>
                  <a:pt x="412" y="513"/>
                </a:lnTo>
                <a:lnTo>
                  <a:pt x="412" y="513"/>
                </a:lnTo>
                <a:lnTo>
                  <a:pt x="413" y="509"/>
                </a:lnTo>
                <a:lnTo>
                  <a:pt x="413" y="507"/>
                </a:lnTo>
                <a:lnTo>
                  <a:pt x="413" y="504"/>
                </a:lnTo>
                <a:lnTo>
                  <a:pt x="413" y="504"/>
                </a:lnTo>
                <a:lnTo>
                  <a:pt x="410" y="506"/>
                </a:lnTo>
                <a:lnTo>
                  <a:pt x="407" y="507"/>
                </a:lnTo>
                <a:lnTo>
                  <a:pt x="407" y="507"/>
                </a:lnTo>
                <a:close/>
                <a:moveTo>
                  <a:pt x="101" y="507"/>
                </a:moveTo>
                <a:lnTo>
                  <a:pt x="101" y="507"/>
                </a:lnTo>
                <a:lnTo>
                  <a:pt x="104" y="520"/>
                </a:lnTo>
                <a:lnTo>
                  <a:pt x="107" y="524"/>
                </a:lnTo>
                <a:lnTo>
                  <a:pt x="111" y="527"/>
                </a:lnTo>
                <a:lnTo>
                  <a:pt x="111" y="527"/>
                </a:lnTo>
                <a:lnTo>
                  <a:pt x="113" y="523"/>
                </a:lnTo>
                <a:lnTo>
                  <a:pt x="113" y="517"/>
                </a:lnTo>
                <a:lnTo>
                  <a:pt x="111" y="510"/>
                </a:lnTo>
                <a:lnTo>
                  <a:pt x="108" y="506"/>
                </a:lnTo>
                <a:lnTo>
                  <a:pt x="108" y="506"/>
                </a:lnTo>
                <a:lnTo>
                  <a:pt x="101" y="507"/>
                </a:lnTo>
                <a:lnTo>
                  <a:pt x="101" y="507"/>
                </a:lnTo>
                <a:close/>
                <a:moveTo>
                  <a:pt x="165" y="509"/>
                </a:moveTo>
                <a:lnTo>
                  <a:pt x="165" y="509"/>
                </a:lnTo>
                <a:lnTo>
                  <a:pt x="168" y="509"/>
                </a:lnTo>
                <a:lnTo>
                  <a:pt x="171" y="509"/>
                </a:lnTo>
                <a:lnTo>
                  <a:pt x="175" y="512"/>
                </a:lnTo>
                <a:lnTo>
                  <a:pt x="175" y="512"/>
                </a:lnTo>
                <a:lnTo>
                  <a:pt x="175" y="510"/>
                </a:lnTo>
                <a:lnTo>
                  <a:pt x="175" y="507"/>
                </a:lnTo>
                <a:lnTo>
                  <a:pt x="175" y="507"/>
                </a:lnTo>
                <a:lnTo>
                  <a:pt x="172" y="509"/>
                </a:lnTo>
                <a:lnTo>
                  <a:pt x="171" y="507"/>
                </a:lnTo>
                <a:lnTo>
                  <a:pt x="168" y="506"/>
                </a:lnTo>
                <a:lnTo>
                  <a:pt x="165" y="506"/>
                </a:lnTo>
                <a:lnTo>
                  <a:pt x="165" y="506"/>
                </a:lnTo>
                <a:lnTo>
                  <a:pt x="165" y="509"/>
                </a:lnTo>
                <a:lnTo>
                  <a:pt x="165" y="509"/>
                </a:lnTo>
                <a:close/>
                <a:moveTo>
                  <a:pt x="393" y="506"/>
                </a:moveTo>
                <a:lnTo>
                  <a:pt x="393" y="506"/>
                </a:lnTo>
                <a:lnTo>
                  <a:pt x="396" y="513"/>
                </a:lnTo>
                <a:lnTo>
                  <a:pt x="401" y="518"/>
                </a:lnTo>
                <a:lnTo>
                  <a:pt x="401" y="518"/>
                </a:lnTo>
                <a:lnTo>
                  <a:pt x="404" y="518"/>
                </a:lnTo>
                <a:lnTo>
                  <a:pt x="404" y="517"/>
                </a:lnTo>
                <a:lnTo>
                  <a:pt x="406" y="517"/>
                </a:lnTo>
                <a:lnTo>
                  <a:pt x="406" y="517"/>
                </a:lnTo>
                <a:lnTo>
                  <a:pt x="402" y="509"/>
                </a:lnTo>
                <a:lnTo>
                  <a:pt x="399" y="506"/>
                </a:lnTo>
                <a:lnTo>
                  <a:pt x="393" y="506"/>
                </a:lnTo>
                <a:lnTo>
                  <a:pt x="393" y="506"/>
                </a:lnTo>
                <a:close/>
                <a:moveTo>
                  <a:pt x="590" y="513"/>
                </a:moveTo>
                <a:lnTo>
                  <a:pt x="590" y="513"/>
                </a:lnTo>
                <a:lnTo>
                  <a:pt x="590" y="513"/>
                </a:lnTo>
                <a:lnTo>
                  <a:pt x="592" y="513"/>
                </a:lnTo>
                <a:lnTo>
                  <a:pt x="592" y="513"/>
                </a:lnTo>
                <a:lnTo>
                  <a:pt x="593" y="513"/>
                </a:lnTo>
                <a:lnTo>
                  <a:pt x="593" y="510"/>
                </a:lnTo>
                <a:lnTo>
                  <a:pt x="595" y="507"/>
                </a:lnTo>
                <a:lnTo>
                  <a:pt x="593" y="506"/>
                </a:lnTo>
                <a:lnTo>
                  <a:pt x="593" y="506"/>
                </a:lnTo>
                <a:lnTo>
                  <a:pt x="593" y="507"/>
                </a:lnTo>
                <a:lnTo>
                  <a:pt x="592" y="509"/>
                </a:lnTo>
                <a:lnTo>
                  <a:pt x="590" y="510"/>
                </a:lnTo>
                <a:lnTo>
                  <a:pt x="590" y="513"/>
                </a:lnTo>
                <a:lnTo>
                  <a:pt x="590" y="513"/>
                </a:lnTo>
                <a:close/>
                <a:moveTo>
                  <a:pt x="367" y="509"/>
                </a:moveTo>
                <a:lnTo>
                  <a:pt x="367" y="509"/>
                </a:lnTo>
                <a:lnTo>
                  <a:pt x="375" y="515"/>
                </a:lnTo>
                <a:lnTo>
                  <a:pt x="375" y="515"/>
                </a:lnTo>
                <a:lnTo>
                  <a:pt x="375" y="510"/>
                </a:lnTo>
                <a:lnTo>
                  <a:pt x="373" y="506"/>
                </a:lnTo>
                <a:lnTo>
                  <a:pt x="373" y="506"/>
                </a:lnTo>
                <a:lnTo>
                  <a:pt x="370" y="507"/>
                </a:lnTo>
                <a:lnTo>
                  <a:pt x="367" y="509"/>
                </a:lnTo>
                <a:lnTo>
                  <a:pt x="367" y="509"/>
                </a:lnTo>
                <a:close/>
                <a:moveTo>
                  <a:pt x="424" y="521"/>
                </a:moveTo>
                <a:lnTo>
                  <a:pt x="424" y="521"/>
                </a:lnTo>
                <a:lnTo>
                  <a:pt x="431" y="521"/>
                </a:lnTo>
                <a:lnTo>
                  <a:pt x="434" y="520"/>
                </a:lnTo>
                <a:lnTo>
                  <a:pt x="436" y="517"/>
                </a:lnTo>
                <a:lnTo>
                  <a:pt x="436" y="517"/>
                </a:lnTo>
                <a:lnTo>
                  <a:pt x="433" y="515"/>
                </a:lnTo>
                <a:lnTo>
                  <a:pt x="430" y="512"/>
                </a:lnTo>
                <a:lnTo>
                  <a:pt x="422" y="506"/>
                </a:lnTo>
                <a:lnTo>
                  <a:pt x="422" y="506"/>
                </a:lnTo>
                <a:lnTo>
                  <a:pt x="424" y="521"/>
                </a:lnTo>
                <a:lnTo>
                  <a:pt x="424" y="521"/>
                </a:lnTo>
                <a:close/>
                <a:moveTo>
                  <a:pt x="67" y="512"/>
                </a:moveTo>
                <a:lnTo>
                  <a:pt x="67" y="512"/>
                </a:lnTo>
                <a:lnTo>
                  <a:pt x="67" y="512"/>
                </a:lnTo>
                <a:lnTo>
                  <a:pt x="69" y="513"/>
                </a:lnTo>
                <a:lnTo>
                  <a:pt x="69" y="513"/>
                </a:lnTo>
                <a:lnTo>
                  <a:pt x="69" y="510"/>
                </a:lnTo>
                <a:lnTo>
                  <a:pt x="69" y="509"/>
                </a:lnTo>
                <a:lnTo>
                  <a:pt x="67" y="509"/>
                </a:lnTo>
                <a:lnTo>
                  <a:pt x="67" y="509"/>
                </a:lnTo>
                <a:lnTo>
                  <a:pt x="69" y="510"/>
                </a:lnTo>
                <a:lnTo>
                  <a:pt x="67" y="512"/>
                </a:lnTo>
                <a:lnTo>
                  <a:pt x="67" y="512"/>
                </a:lnTo>
                <a:close/>
                <a:moveTo>
                  <a:pt x="152" y="509"/>
                </a:moveTo>
                <a:lnTo>
                  <a:pt x="152" y="509"/>
                </a:lnTo>
                <a:lnTo>
                  <a:pt x="152" y="515"/>
                </a:lnTo>
                <a:lnTo>
                  <a:pt x="154" y="517"/>
                </a:lnTo>
                <a:lnTo>
                  <a:pt x="155" y="518"/>
                </a:lnTo>
                <a:lnTo>
                  <a:pt x="155" y="518"/>
                </a:lnTo>
                <a:lnTo>
                  <a:pt x="157" y="515"/>
                </a:lnTo>
                <a:lnTo>
                  <a:pt x="157" y="510"/>
                </a:lnTo>
                <a:lnTo>
                  <a:pt x="157" y="510"/>
                </a:lnTo>
                <a:lnTo>
                  <a:pt x="155" y="509"/>
                </a:lnTo>
                <a:lnTo>
                  <a:pt x="152" y="509"/>
                </a:lnTo>
                <a:lnTo>
                  <a:pt x="152" y="509"/>
                </a:lnTo>
                <a:close/>
                <a:moveTo>
                  <a:pt x="746" y="517"/>
                </a:moveTo>
                <a:lnTo>
                  <a:pt x="746" y="517"/>
                </a:lnTo>
                <a:lnTo>
                  <a:pt x="747" y="515"/>
                </a:lnTo>
                <a:lnTo>
                  <a:pt x="749" y="513"/>
                </a:lnTo>
                <a:lnTo>
                  <a:pt x="750" y="510"/>
                </a:lnTo>
                <a:lnTo>
                  <a:pt x="749" y="509"/>
                </a:lnTo>
                <a:lnTo>
                  <a:pt x="749" y="509"/>
                </a:lnTo>
                <a:lnTo>
                  <a:pt x="747" y="513"/>
                </a:lnTo>
                <a:lnTo>
                  <a:pt x="746" y="517"/>
                </a:lnTo>
                <a:lnTo>
                  <a:pt x="746" y="517"/>
                </a:lnTo>
                <a:close/>
                <a:moveTo>
                  <a:pt x="50" y="513"/>
                </a:moveTo>
                <a:lnTo>
                  <a:pt x="50" y="513"/>
                </a:lnTo>
                <a:lnTo>
                  <a:pt x="50" y="512"/>
                </a:lnTo>
                <a:lnTo>
                  <a:pt x="50" y="510"/>
                </a:lnTo>
                <a:lnTo>
                  <a:pt x="49" y="509"/>
                </a:lnTo>
                <a:lnTo>
                  <a:pt x="49" y="509"/>
                </a:lnTo>
                <a:lnTo>
                  <a:pt x="49" y="510"/>
                </a:lnTo>
                <a:lnTo>
                  <a:pt x="49" y="512"/>
                </a:lnTo>
                <a:lnTo>
                  <a:pt x="50" y="513"/>
                </a:lnTo>
                <a:lnTo>
                  <a:pt x="50" y="513"/>
                </a:lnTo>
                <a:close/>
                <a:moveTo>
                  <a:pt x="271" y="510"/>
                </a:moveTo>
                <a:lnTo>
                  <a:pt x="271" y="510"/>
                </a:lnTo>
                <a:lnTo>
                  <a:pt x="276" y="513"/>
                </a:lnTo>
                <a:lnTo>
                  <a:pt x="279" y="515"/>
                </a:lnTo>
                <a:lnTo>
                  <a:pt x="282" y="513"/>
                </a:lnTo>
                <a:lnTo>
                  <a:pt x="282" y="513"/>
                </a:lnTo>
                <a:lnTo>
                  <a:pt x="280" y="513"/>
                </a:lnTo>
                <a:lnTo>
                  <a:pt x="280" y="512"/>
                </a:lnTo>
                <a:lnTo>
                  <a:pt x="280" y="510"/>
                </a:lnTo>
                <a:lnTo>
                  <a:pt x="280" y="510"/>
                </a:lnTo>
                <a:lnTo>
                  <a:pt x="276" y="509"/>
                </a:lnTo>
                <a:lnTo>
                  <a:pt x="273" y="509"/>
                </a:lnTo>
                <a:lnTo>
                  <a:pt x="271" y="510"/>
                </a:lnTo>
                <a:lnTo>
                  <a:pt x="271" y="510"/>
                </a:lnTo>
                <a:close/>
                <a:moveTo>
                  <a:pt x="567" y="529"/>
                </a:moveTo>
                <a:lnTo>
                  <a:pt x="567" y="529"/>
                </a:lnTo>
                <a:lnTo>
                  <a:pt x="573" y="520"/>
                </a:lnTo>
                <a:lnTo>
                  <a:pt x="576" y="515"/>
                </a:lnTo>
                <a:lnTo>
                  <a:pt x="576" y="512"/>
                </a:lnTo>
                <a:lnTo>
                  <a:pt x="575" y="509"/>
                </a:lnTo>
                <a:lnTo>
                  <a:pt x="575" y="509"/>
                </a:lnTo>
                <a:lnTo>
                  <a:pt x="572" y="513"/>
                </a:lnTo>
                <a:lnTo>
                  <a:pt x="569" y="518"/>
                </a:lnTo>
                <a:lnTo>
                  <a:pt x="567" y="523"/>
                </a:lnTo>
                <a:lnTo>
                  <a:pt x="567" y="529"/>
                </a:lnTo>
                <a:lnTo>
                  <a:pt x="567" y="529"/>
                </a:lnTo>
                <a:close/>
                <a:moveTo>
                  <a:pt x="782" y="527"/>
                </a:moveTo>
                <a:lnTo>
                  <a:pt x="782" y="527"/>
                </a:lnTo>
                <a:lnTo>
                  <a:pt x="785" y="524"/>
                </a:lnTo>
                <a:lnTo>
                  <a:pt x="787" y="520"/>
                </a:lnTo>
                <a:lnTo>
                  <a:pt x="787" y="513"/>
                </a:lnTo>
                <a:lnTo>
                  <a:pt x="785" y="509"/>
                </a:lnTo>
                <a:lnTo>
                  <a:pt x="785" y="509"/>
                </a:lnTo>
                <a:lnTo>
                  <a:pt x="784" y="518"/>
                </a:lnTo>
                <a:lnTo>
                  <a:pt x="782" y="527"/>
                </a:lnTo>
                <a:lnTo>
                  <a:pt x="782" y="527"/>
                </a:lnTo>
                <a:close/>
                <a:moveTo>
                  <a:pt x="357" y="512"/>
                </a:moveTo>
                <a:lnTo>
                  <a:pt x="357" y="512"/>
                </a:lnTo>
                <a:lnTo>
                  <a:pt x="358" y="515"/>
                </a:lnTo>
                <a:lnTo>
                  <a:pt x="358" y="515"/>
                </a:lnTo>
                <a:lnTo>
                  <a:pt x="360" y="513"/>
                </a:lnTo>
                <a:lnTo>
                  <a:pt x="360" y="513"/>
                </a:lnTo>
                <a:lnTo>
                  <a:pt x="360" y="512"/>
                </a:lnTo>
                <a:lnTo>
                  <a:pt x="360" y="512"/>
                </a:lnTo>
                <a:lnTo>
                  <a:pt x="358" y="510"/>
                </a:lnTo>
                <a:lnTo>
                  <a:pt x="357" y="512"/>
                </a:lnTo>
                <a:lnTo>
                  <a:pt x="357" y="512"/>
                </a:lnTo>
                <a:close/>
                <a:moveTo>
                  <a:pt x="287" y="518"/>
                </a:moveTo>
                <a:lnTo>
                  <a:pt x="287" y="518"/>
                </a:lnTo>
                <a:lnTo>
                  <a:pt x="291" y="518"/>
                </a:lnTo>
                <a:lnTo>
                  <a:pt x="296" y="520"/>
                </a:lnTo>
                <a:lnTo>
                  <a:pt x="296" y="520"/>
                </a:lnTo>
                <a:lnTo>
                  <a:pt x="294" y="517"/>
                </a:lnTo>
                <a:lnTo>
                  <a:pt x="293" y="513"/>
                </a:lnTo>
                <a:lnTo>
                  <a:pt x="290" y="512"/>
                </a:lnTo>
                <a:lnTo>
                  <a:pt x="285" y="512"/>
                </a:lnTo>
                <a:lnTo>
                  <a:pt x="285" y="512"/>
                </a:lnTo>
                <a:lnTo>
                  <a:pt x="287" y="518"/>
                </a:lnTo>
                <a:lnTo>
                  <a:pt x="287" y="518"/>
                </a:lnTo>
                <a:close/>
                <a:moveTo>
                  <a:pt x="453" y="515"/>
                </a:moveTo>
                <a:lnTo>
                  <a:pt x="453" y="515"/>
                </a:lnTo>
                <a:lnTo>
                  <a:pt x="454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9" y="523"/>
                </a:lnTo>
                <a:lnTo>
                  <a:pt x="459" y="523"/>
                </a:lnTo>
                <a:lnTo>
                  <a:pt x="462" y="523"/>
                </a:lnTo>
                <a:lnTo>
                  <a:pt x="462" y="521"/>
                </a:lnTo>
                <a:lnTo>
                  <a:pt x="462" y="517"/>
                </a:lnTo>
                <a:lnTo>
                  <a:pt x="457" y="512"/>
                </a:lnTo>
                <a:lnTo>
                  <a:pt x="457" y="512"/>
                </a:lnTo>
                <a:lnTo>
                  <a:pt x="456" y="512"/>
                </a:lnTo>
                <a:lnTo>
                  <a:pt x="454" y="513"/>
                </a:lnTo>
                <a:lnTo>
                  <a:pt x="453" y="513"/>
                </a:lnTo>
                <a:lnTo>
                  <a:pt x="453" y="515"/>
                </a:lnTo>
                <a:lnTo>
                  <a:pt x="453" y="515"/>
                </a:lnTo>
                <a:close/>
                <a:moveTo>
                  <a:pt x="620" y="521"/>
                </a:moveTo>
                <a:lnTo>
                  <a:pt x="620" y="521"/>
                </a:lnTo>
                <a:lnTo>
                  <a:pt x="624" y="515"/>
                </a:lnTo>
                <a:lnTo>
                  <a:pt x="622" y="512"/>
                </a:lnTo>
                <a:lnTo>
                  <a:pt x="622" y="512"/>
                </a:lnTo>
                <a:lnTo>
                  <a:pt x="620" y="515"/>
                </a:lnTo>
                <a:lnTo>
                  <a:pt x="620" y="518"/>
                </a:lnTo>
                <a:lnTo>
                  <a:pt x="620" y="521"/>
                </a:lnTo>
                <a:lnTo>
                  <a:pt x="620" y="521"/>
                </a:lnTo>
                <a:close/>
                <a:moveTo>
                  <a:pt x="631" y="520"/>
                </a:moveTo>
                <a:lnTo>
                  <a:pt x="631" y="520"/>
                </a:lnTo>
                <a:lnTo>
                  <a:pt x="634" y="515"/>
                </a:lnTo>
                <a:lnTo>
                  <a:pt x="636" y="513"/>
                </a:lnTo>
                <a:lnTo>
                  <a:pt x="636" y="512"/>
                </a:lnTo>
                <a:lnTo>
                  <a:pt x="636" y="512"/>
                </a:lnTo>
                <a:lnTo>
                  <a:pt x="634" y="513"/>
                </a:lnTo>
                <a:lnTo>
                  <a:pt x="633" y="515"/>
                </a:lnTo>
                <a:lnTo>
                  <a:pt x="631" y="517"/>
                </a:lnTo>
                <a:lnTo>
                  <a:pt x="631" y="520"/>
                </a:lnTo>
                <a:lnTo>
                  <a:pt x="631" y="520"/>
                </a:lnTo>
                <a:close/>
                <a:moveTo>
                  <a:pt x="142" y="513"/>
                </a:moveTo>
                <a:lnTo>
                  <a:pt x="142" y="513"/>
                </a:lnTo>
                <a:lnTo>
                  <a:pt x="142" y="517"/>
                </a:lnTo>
                <a:lnTo>
                  <a:pt x="142" y="517"/>
                </a:lnTo>
                <a:lnTo>
                  <a:pt x="148" y="518"/>
                </a:lnTo>
                <a:lnTo>
                  <a:pt x="148" y="518"/>
                </a:lnTo>
                <a:lnTo>
                  <a:pt x="146" y="512"/>
                </a:lnTo>
                <a:lnTo>
                  <a:pt x="146" y="512"/>
                </a:lnTo>
                <a:lnTo>
                  <a:pt x="143" y="512"/>
                </a:lnTo>
                <a:lnTo>
                  <a:pt x="142" y="513"/>
                </a:lnTo>
                <a:lnTo>
                  <a:pt x="142" y="513"/>
                </a:lnTo>
                <a:close/>
                <a:moveTo>
                  <a:pt x="197" y="518"/>
                </a:moveTo>
                <a:lnTo>
                  <a:pt x="197" y="518"/>
                </a:lnTo>
                <a:lnTo>
                  <a:pt x="201" y="517"/>
                </a:lnTo>
                <a:lnTo>
                  <a:pt x="204" y="517"/>
                </a:lnTo>
                <a:lnTo>
                  <a:pt x="206" y="515"/>
                </a:lnTo>
                <a:lnTo>
                  <a:pt x="206" y="515"/>
                </a:lnTo>
                <a:lnTo>
                  <a:pt x="197" y="512"/>
                </a:lnTo>
                <a:lnTo>
                  <a:pt x="197" y="512"/>
                </a:lnTo>
                <a:lnTo>
                  <a:pt x="195" y="515"/>
                </a:lnTo>
                <a:lnTo>
                  <a:pt x="197" y="518"/>
                </a:lnTo>
                <a:lnTo>
                  <a:pt x="197" y="518"/>
                </a:lnTo>
                <a:close/>
                <a:moveTo>
                  <a:pt x="384" y="515"/>
                </a:moveTo>
                <a:lnTo>
                  <a:pt x="384" y="515"/>
                </a:lnTo>
                <a:lnTo>
                  <a:pt x="386" y="521"/>
                </a:lnTo>
                <a:lnTo>
                  <a:pt x="386" y="521"/>
                </a:lnTo>
                <a:lnTo>
                  <a:pt x="393" y="521"/>
                </a:lnTo>
                <a:lnTo>
                  <a:pt x="393" y="521"/>
                </a:lnTo>
                <a:lnTo>
                  <a:pt x="393" y="517"/>
                </a:lnTo>
                <a:lnTo>
                  <a:pt x="390" y="513"/>
                </a:lnTo>
                <a:lnTo>
                  <a:pt x="386" y="513"/>
                </a:lnTo>
                <a:lnTo>
                  <a:pt x="384" y="513"/>
                </a:lnTo>
                <a:lnTo>
                  <a:pt x="384" y="515"/>
                </a:lnTo>
                <a:lnTo>
                  <a:pt x="384" y="515"/>
                </a:lnTo>
                <a:close/>
                <a:moveTo>
                  <a:pt x="488" y="515"/>
                </a:moveTo>
                <a:lnTo>
                  <a:pt x="488" y="515"/>
                </a:lnTo>
                <a:lnTo>
                  <a:pt x="489" y="515"/>
                </a:lnTo>
                <a:lnTo>
                  <a:pt x="491" y="512"/>
                </a:lnTo>
                <a:lnTo>
                  <a:pt x="491" y="512"/>
                </a:lnTo>
                <a:lnTo>
                  <a:pt x="488" y="513"/>
                </a:lnTo>
                <a:lnTo>
                  <a:pt x="488" y="515"/>
                </a:lnTo>
                <a:lnTo>
                  <a:pt x="488" y="515"/>
                </a:lnTo>
                <a:close/>
                <a:moveTo>
                  <a:pt x="509" y="521"/>
                </a:moveTo>
                <a:lnTo>
                  <a:pt x="509" y="521"/>
                </a:lnTo>
                <a:lnTo>
                  <a:pt x="511" y="521"/>
                </a:lnTo>
                <a:lnTo>
                  <a:pt x="512" y="521"/>
                </a:lnTo>
                <a:lnTo>
                  <a:pt x="512" y="521"/>
                </a:lnTo>
                <a:lnTo>
                  <a:pt x="511" y="515"/>
                </a:lnTo>
                <a:lnTo>
                  <a:pt x="508" y="512"/>
                </a:lnTo>
                <a:lnTo>
                  <a:pt x="508" y="512"/>
                </a:lnTo>
                <a:lnTo>
                  <a:pt x="508" y="515"/>
                </a:lnTo>
                <a:lnTo>
                  <a:pt x="508" y="517"/>
                </a:lnTo>
                <a:lnTo>
                  <a:pt x="509" y="521"/>
                </a:lnTo>
                <a:lnTo>
                  <a:pt x="509" y="521"/>
                </a:lnTo>
                <a:close/>
                <a:moveTo>
                  <a:pt x="30" y="518"/>
                </a:moveTo>
                <a:lnTo>
                  <a:pt x="30" y="518"/>
                </a:lnTo>
                <a:lnTo>
                  <a:pt x="32" y="517"/>
                </a:lnTo>
                <a:lnTo>
                  <a:pt x="33" y="513"/>
                </a:lnTo>
                <a:lnTo>
                  <a:pt x="33" y="513"/>
                </a:lnTo>
                <a:lnTo>
                  <a:pt x="29" y="513"/>
                </a:lnTo>
                <a:lnTo>
                  <a:pt x="29" y="513"/>
                </a:lnTo>
                <a:lnTo>
                  <a:pt x="30" y="517"/>
                </a:lnTo>
                <a:lnTo>
                  <a:pt x="30" y="518"/>
                </a:lnTo>
                <a:lnTo>
                  <a:pt x="30" y="518"/>
                </a:lnTo>
                <a:close/>
                <a:moveTo>
                  <a:pt x="346" y="513"/>
                </a:moveTo>
                <a:lnTo>
                  <a:pt x="346" y="513"/>
                </a:lnTo>
                <a:lnTo>
                  <a:pt x="348" y="517"/>
                </a:lnTo>
                <a:lnTo>
                  <a:pt x="349" y="518"/>
                </a:lnTo>
                <a:lnTo>
                  <a:pt x="352" y="518"/>
                </a:lnTo>
                <a:lnTo>
                  <a:pt x="354" y="517"/>
                </a:lnTo>
                <a:lnTo>
                  <a:pt x="354" y="517"/>
                </a:lnTo>
                <a:lnTo>
                  <a:pt x="352" y="513"/>
                </a:lnTo>
                <a:lnTo>
                  <a:pt x="352" y="513"/>
                </a:lnTo>
                <a:lnTo>
                  <a:pt x="346" y="513"/>
                </a:lnTo>
                <a:lnTo>
                  <a:pt x="346" y="513"/>
                </a:lnTo>
                <a:close/>
                <a:moveTo>
                  <a:pt x="361" y="518"/>
                </a:moveTo>
                <a:lnTo>
                  <a:pt x="361" y="518"/>
                </a:lnTo>
                <a:lnTo>
                  <a:pt x="363" y="518"/>
                </a:lnTo>
                <a:lnTo>
                  <a:pt x="363" y="517"/>
                </a:lnTo>
                <a:lnTo>
                  <a:pt x="363" y="513"/>
                </a:lnTo>
                <a:lnTo>
                  <a:pt x="361" y="513"/>
                </a:lnTo>
                <a:lnTo>
                  <a:pt x="361" y="513"/>
                </a:lnTo>
                <a:lnTo>
                  <a:pt x="361" y="515"/>
                </a:lnTo>
                <a:lnTo>
                  <a:pt x="361" y="518"/>
                </a:lnTo>
                <a:lnTo>
                  <a:pt x="361" y="518"/>
                </a:lnTo>
                <a:close/>
                <a:moveTo>
                  <a:pt x="241" y="521"/>
                </a:moveTo>
                <a:lnTo>
                  <a:pt x="241" y="521"/>
                </a:lnTo>
                <a:lnTo>
                  <a:pt x="242" y="521"/>
                </a:lnTo>
                <a:lnTo>
                  <a:pt x="244" y="523"/>
                </a:lnTo>
                <a:lnTo>
                  <a:pt x="244" y="523"/>
                </a:lnTo>
                <a:lnTo>
                  <a:pt x="245" y="524"/>
                </a:lnTo>
                <a:lnTo>
                  <a:pt x="245" y="524"/>
                </a:lnTo>
                <a:lnTo>
                  <a:pt x="247" y="524"/>
                </a:lnTo>
                <a:lnTo>
                  <a:pt x="248" y="524"/>
                </a:lnTo>
                <a:lnTo>
                  <a:pt x="248" y="524"/>
                </a:lnTo>
                <a:lnTo>
                  <a:pt x="252" y="524"/>
                </a:lnTo>
                <a:lnTo>
                  <a:pt x="253" y="523"/>
                </a:lnTo>
                <a:lnTo>
                  <a:pt x="256" y="523"/>
                </a:lnTo>
                <a:lnTo>
                  <a:pt x="259" y="523"/>
                </a:lnTo>
                <a:lnTo>
                  <a:pt x="259" y="523"/>
                </a:lnTo>
                <a:lnTo>
                  <a:pt x="259" y="520"/>
                </a:lnTo>
                <a:lnTo>
                  <a:pt x="258" y="517"/>
                </a:lnTo>
                <a:lnTo>
                  <a:pt x="256" y="513"/>
                </a:lnTo>
                <a:lnTo>
                  <a:pt x="256" y="513"/>
                </a:lnTo>
                <a:lnTo>
                  <a:pt x="252" y="515"/>
                </a:lnTo>
                <a:lnTo>
                  <a:pt x="247" y="517"/>
                </a:lnTo>
                <a:lnTo>
                  <a:pt x="241" y="521"/>
                </a:lnTo>
                <a:lnTo>
                  <a:pt x="241" y="521"/>
                </a:lnTo>
                <a:close/>
                <a:moveTo>
                  <a:pt x="552" y="527"/>
                </a:moveTo>
                <a:lnTo>
                  <a:pt x="552" y="527"/>
                </a:lnTo>
                <a:lnTo>
                  <a:pt x="552" y="520"/>
                </a:lnTo>
                <a:lnTo>
                  <a:pt x="549" y="513"/>
                </a:lnTo>
                <a:lnTo>
                  <a:pt x="549" y="513"/>
                </a:lnTo>
                <a:lnTo>
                  <a:pt x="549" y="521"/>
                </a:lnTo>
                <a:lnTo>
                  <a:pt x="550" y="526"/>
                </a:lnTo>
                <a:lnTo>
                  <a:pt x="552" y="527"/>
                </a:lnTo>
                <a:lnTo>
                  <a:pt x="552" y="527"/>
                </a:lnTo>
                <a:close/>
                <a:moveTo>
                  <a:pt x="64" y="521"/>
                </a:moveTo>
                <a:lnTo>
                  <a:pt x="64" y="521"/>
                </a:lnTo>
                <a:lnTo>
                  <a:pt x="62" y="517"/>
                </a:lnTo>
                <a:lnTo>
                  <a:pt x="59" y="513"/>
                </a:lnTo>
                <a:lnTo>
                  <a:pt x="59" y="513"/>
                </a:lnTo>
                <a:lnTo>
                  <a:pt x="61" y="518"/>
                </a:lnTo>
                <a:lnTo>
                  <a:pt x="61" y="520"/>
                </a:lnTo>
                <a:lnTo>
                  <a:pt x="64" y="521"/>
                </a:lnTo>
                <a:lnTo>
                  <a:pt x="64" y="521"/>
                </a:lnTo>
                <a:close/>
                <a:moveTo>
                  <a:pt x="169" y="520"/>
                </a:moveTo>
                <a:lnTo>
                  <a:pt x="169" y="520"/>
                </a:lnTo>
                <a:lnTo>
                  <a:pt x="175" y="520"/>
                </a:lnTo>
                <a:lnTo>
                  <a:pt x="175" y="520"/>
                </a:lnTo>
                <a:lnTo>
                  <a:pt x="175" y="517"/>
                </a:lnTo>
                <a:lnTo>
                  <a:pt x="172" y="517"/>
                </a:lnTo>
                <a:lnTo>
                  <a:pt x="166" y="513"/>
                </a:lnTo>
                <a:lnTo>
                  <a:pt x="166" y="513"/>
                </a:lnTo>
                <a:lnTo>
                  <a:pt x="168" y="517"/>
                </a:lnTo>
                <a:lnTo>
                  <a:pt x="169" y="520"/>
                </a:lnTo>
                <a:lnTo>
                  <a:pt x="169" y="520"/>
                </a:lnTo>
                <a:close/>
                <a:moveTo>
                  <a:pt x="306" y="518"/>
                </a:moveTo>
                <a:lnTo>
                  <a:pt x="306" y="518"/>
                </a:lnTo>
                <a:lnTo>
                  <a:pt x="305" y="515"/>
                </a:lnTo>
                <a:lnTo>
                  <a:pt x="302" y="513"/>
                </a:lnTo>
                <a:lnTo>
                  <a:pt x="302" y="513"/>
                </a:lnTo>
                <a:lnTo>
                  <a:pt x="302" y="518"/>
                </a:lnTo>
                <a:lnTo>
                  <a:pt x="303" y="518"/>
                </a:lnTo>
                <a:lnTo>
                  <a:pt x="306" y="518"/>
                </a:lnTo>
                <a:lnTo>
                  <a:pt x="306" y="518"/>
                </a:lnTo>
                <a:close/>
                <a:moveTo>
                  <a:pt x="663" y="529"/>
                </a:moveTo>
                <a:lnTo>
                  <a:pt x="663" y="529"/>
                </a:lnTo>
                <a:lnTo>
                  <a:pt x="669" y="523"/>
                </a:lnTo>
                <a:lnTo>
                  <a:pt x="671" y="518"/>
                </a:lnTo>
                <a:lnTo>
                  <a:pt x="671" y="513"/>
                </a:lnTo>
                <a:lnTo>
                  <a:pt x="671" y="513"/>
                </a:lnTo>
                <a:lnTo>
                  <a:pt x="669" y="518"/>
                </a:lnTo>
                <a:lnTo>
                  <a:pt x="666" y="523"/>
                </a:lnTo>
                <a:lnTo>
                  <a:pt x="665" y="526"/>
                </a:lnTo>
                <a:lnTo>
                  <a:pt x="663" y="529"/>
                </a:lnTo>
                <a:lnTo>
                  <a:pt x="663" y="529"/>
                </a:lnTo>
                <a:close/>
                <a:moveTo>
                  <a:pt x="270" y="520"/>
                </a:moveTo>
                <a:lnTo>
                  <a:pt x="270" y="520"/>
                </a:lnTo>
                <a:lnTo>
                  <a:pt x="274" y="520"/>
                </a:lnTo>
                <a:lnTo>
                  <a:pt x="276" y="518"/>
                </a:lnTo>
                <a:lnTo>
                  <a:pt x="276" y="518"/>
                </a:lnTo>
                <a:lnTo>
                  <a:pt x="273" y="517"/>
                </a:lnTo>
                <a:lnTo>
                  <a:pt x="270" y="515"/>
                </a:lnTo>
                <a:lnTo>
                  <a:pt x="268" y="515"/>
                </a:lnTo>
                <a:lnTo>
                  <a:pt x="268" y="515"/>
                </a:lnTo>
                <a:lnTo>
                  <a:pt x="270" y="518"/>
                </a:lnTo>
                <a:lnTo>
                  <a:pt x="270" y="520"/>
                </a:lnTo>
                <a:lnTo>
                  <a:pt x="270" y="520"/>
                </a:lnTo>
                <a:close/>
                <a:moveTo>
                  <a:pt x="656" y="526"/>
                </a:moveTo>
                <a:lnTo>
                  <a:pt x="656" y="526"/>
                </a:lnTo>
                <a:lnTo>
                  <a:pt x="657" y="524"/>
                </a:lnTo>
                <a:lnTo>
                  <a:pt x="657" y="521"/>
                </a:lnTo>
                <a:lnTo>
                  <a:pt x="657" y="515"/>
                </a:lnTo>
                <a:lnTo>
                  <a:pt x="657" y="515"/>
                </a:lnTo>
                <a:lnTo>
                  <a:pt x="656" y="517"/>
                </a:lnTo>
                <a:lnTo>
                  <a:pt x="656" y="520"/>
                </a:lnTo>
                <a:lnTo>
                  <a:pt x="656" y="526"/>
                </a:lnTo>
                <a:lnTo>
                  <a:pt x="656" y="526"/>
                </a:lnTo>
                <a:close/>
                <a:moveTo>
                  <a:pt x="541" y="530"/>
                </a:moveTo>
                <a:lnTo>
                  <a:pt x="541" y="530"/>
                </a:lnTo>
                <a:lnTo>
                  <a:pt x="541" y="523"/>
                </a:lnTo>
                <a:lnTo>
                  <a:pt x="541" y="520"/>
                </a:lnTo>
                <a:lnTo>
                  <a:pt x="538" y="517"/>
                </a:lnTo>
                <a:lnTo>
                  <a:pt x="538" y="517"/>
                </a:lnTo>
                <a:lnTo>
                  <a:pt x="537" y="524"/>
                </a:lnTo>
                <a:lnTo>
                  <a:pt x="537" y="529"/>
                </a:lnTo>
                <a:lnTo>
                  <a:pt x="538" y="529"/>
                </a:lnTo>
                <a:lnTo>
                  <a:pt x="541" y="530"/>
                </a:lnTo>
                <a:lnTo>
                  <a:pt x="541" y="530"/>
                </a:lnTo>
                <a:close/>
                <a:moveTo>
                  <a:pt x="578" y="541"/>
                </a:moveTo>
                <a:lnTo>
                  <a:pt x="578" y="541"/>
                </a:lnTo>
                <a:lnTo>
                  <a:pt x="582" y="541"/>
                </a:lnTo>
                <a:lnTo>
                  <a:pt x="588" y="542"/>
                </a:lnTo>
                <a:lnTo>
                  <a:pt x="588" y="542"/>
                </a:lnTo>
                <a:lnTo>
                  <a:pt x="588" y="530"/>
                </a:lnTo>
                <a:lnTo>
                  <a:pt x="592" y="520"/>
                </a:lnTo>
                <a:lnTo>
                  <a:pt x="592" y="520"/>
                </a:lnTo>
                <a:lnTo>
                  <a:pt x="587" y="518"/>
                </a:lnTo>
                <a:lnTo>
                  <a:pt x="585" y="518"/>
                </a:lnTo>
                <a:lnTo>
                  <a:pt x="582" y="520"/>
                </a:lnTo>
                <a:lnTo>
                  <a:pt x="581" y="523"/>
                </a:lnTo>
                <a:lnTo>
                  <a:pt x="579" y="532"/>
                </a:lnTo>
                <a:lnTo>
                  <a:pt x="578" y="541"/>
                </a:lnTo>
                <a:lnTo>
                  <a:pt x="578" y="541"/>
                </a:lnTo>
                <a:close/>
                <a:moveTo>
                  <a:pt x="607" y="524"/>
                </a:moveTo>
                <a:lnTo>
                  <a:pt x="607" y="524"/>
                </a:lnTo>
                <a:lnTo>
                  <a:pt x="608" y="521"/>
                </a:lnTo>
                <a:lnTo>
                  <a:pt x="608" y="518"/>
                </a:lnTo>
                <a:lnTo>
                  <a:pt x="608" y="517"/>
                </a:lnTo>
                <a:lnTo>
                  <a:pt x="608" y="517"/>
                </a:lnTo>
                <a:lnTo>
                  <a:pt x="607" y="521"/>
                </a:lnTo>
                <a:lnTo>
                  <a:pt x="607" y="524"/>
                </a:lnTo>
                <a:lnTo>
                  <a:pt x="607" y="524"/>
                </a:lnTo>
                <a:close/>
                <a:moveTo>
                  <a:pt x="688" y="524"/>
                </a:moveTo>
                <a:lnTo>
                  <a:pt x="688" y="524"/>
                </a:lnTo>
                <a:lnTo>
                  <a:pt x="689" y="524"/>
                </a:lnTo>
                <a:lnTo>
                  <a:pt x="691" y="521"/>
                </a:lnTo>
                <a:lnTo>
                  <a:pt x="689" y="517"/>
                </a:lnTo>
                <a:lnTo>
                  <a:pt x="689" y="517"/>
                </a:lnTo>
                <a:lnTo>
                  <a:pt x="688" y="520"/>
                </a:lnTo>
                <a:lnTo>
                  <a:pt x="688" y="524"/>
                </a:lnTo>
                <a:lnTo>
                  <a:pt x="688" y="524"/>
                </a:lnTo>
                <a:close/>
                <a:moveTo>
                  <a:pt x="636" y="550"/>
                </a:moveTo>
                <a:lnTo>
                  <a:pt x="636" y="550"/>
                </a:lnTo>
                <a:lnTo>
                  <a:pt x="639" y="549"/>
                </a:lnTo>
                <a:lnTo>
                  <a:pt x="642" y="544"/>
                </a:lnTo>
                <a:lnTo>
                  <a:pt x="645" y="536"/>
                </a:lnTo>
                <a:lnTo>
                  <a:pt x="648" y="517"/>
                </a:lnTo>
                <a:lnTo>
                  <a:pt x="648" y="517"/>
                </a:lnTo>
                <a:lnTo>
                  <a:pt x="642" y="524"/>
                </a:lnTo>
                <a:lnTo>
                  <a:pt x="637" y="532"/>
                </a:lnTo>
                <a:lnTo>
                  <a:pt x="634" y="535"/>
                </a:lnTo>
                <a:lnTo>
                  <a:pt x="634" y="539"/>
                </a:lnTo>
                <a:lnTo>
                  <a:pt x="634" y="544"/>
                </a:lnTo>
                <a:lnTo>
                  <a:pt x="636" y="550"/>
                </a:lnTo>
                <a:lnTo>
                  <a:pt x="636" y="550"/>
                </a:lnTo>
                <a:close/>
                <a:moveTo>
                  <a:pt x="444" y="520"/>
                </a:moveTo>
                <a:lnTo>
                  <a:pt x="444" y="520"/>
                </a:lnTo>
                <a:lnTo>
                  <a:pt x="444" y="521"/>
                </a:lnTo>
                <a:lnTo>
                  <a:pt x="445" y="524"/>
                </a:lnTo>
                <a:lnTo>
                  <a:pt x="447" y="526"/>
                </a:lnTo>
                <a:lnTo>
                  <a:pt x="447" y="527"/>
                </a:lnTo>
                <a:lnTo>
                  <a:pt x="447" y="527"/>
                </a:lnTo>
                <a:lnTo>
                  <a:pt x="453" y="527"/>
                </a:lnTo>
                <a:lnTo>
                  <a:pt x="453" y="527"/>
                </a:lnTo>
                <a:lnTo>
                  <a:pt x="451" y="523"/>
                </a:lnTo>
                <a:lnTo>
                  <a:pt x="450" y="518"/>
                </a:lnTo>
                <a:lnTo>
                  <a:pt x="450" y="518"/>
                </a:lnTo>
                <a:lnTo>
                  <a:pt x="447" y="518"/>
                </a:lnTo>
                <a:lnTo>
                  <a:pt x="444" y="520"/>
                </a:lnTo>
                <a:lnTo>
                  <a:pt x="444" y="520"/>
                </a:lnTo>
                <a:close/>
                <a:moveTo>
                  <a:pt x="73" y="526"/>
                </a:moveTo>
                <a:lnTo>
                  <a:pt x="73" y="526"/>
                </a:lnTo>
                <a:lnTo>
                  <a:pt x="72" y="521"/>
                </a:lnTo>
                <a:lnTo>
                  <a:pt x="69" y="520"/>
                </a:lnTo>
                <a:lnTo>
                  <a:pt x="69" y="520"/>
                </a:lnTo>
                <a:lnTo>
                  <a:pt x="70" y="523"/>
                </a:lnTo>
                <a:lnTo>
                  <a:pt x="72" y="524"/>
                </a:lnTo>
                <a:lnTo>
                  <a:pt x="73" y="526"/>
                </a:lnTo>
                <a:lnTo>
                  <a:pt x="73" y="526"/>
                </a:lnTo>
                <a:close/>
                <a:moveTo>
                  <a:pt x="58" y="539"/>
                </a:moveTo>
                <a:lnTo>
                  <a:pt x="58" y="539"/>
                </a:lnTo>
                <a:lnTo>
                  <a:pt x="56" y="533"/>
                </a:lnTo>
                <a:lnTo>
                  <a:pt x="55" y="527"/>
                </a:lnTo>
                <a:lnTo>
                  <a:pt x="52" y="521"/>
                </a:lnTo>
                <a:lnTo>
                  <a:pt x="49" y="520"/>
                </a:lnTo>
                <a:lnTo>
                  <a:pt x="46" y="520"/>
                </a:lnTo>
                <a:lnTo>
                  <a:pt x="46" y="520"/>
                </a:lnTo>
                <a:lnTo>
                  <a:pt x="46" y="524"/>
                </a:lnTo>
                <a:lnTo>
                  <a:pt x="46" y="527"/>
                </a:lnTo>
                <a:lnTo>
                  <a:pt x="49" y="532"/>
                </a:lnTo>
                <a:lnTo>
                  <a:pt x="53" y="536"/>
                </a:lnTo>
                <a:lnTo>
                  <a:pt x="58" y="539"/>
                </a:lnTo>
                <a:lnTo>
                  <a:pt x="58" y="539"/>
                </a:lnTo>
                <a:close/>
                <a:moveTo>
                  <a:pt x="195" y="523"/>
                </a:moveTo>
                <a:lnTo>
                  <a:pt x="195" y="523"/>
                </a:lnTo>
                <a:lnTo>
                  <a:pt x="197" y="527"/>
                </a:lnTo>
                <a:lnTo>
                  <a:pt x="200" y="530"/>
                </a:lnTo>
                <a:lnTo>
                  <a:pt x="203" y="533"/>
                </a:lnTo>
                <a:lnTo>
                  <a:pt x="207" y="535"/>
                </a:lnTo>
                <a:lnTo>
                  <a:pt x="207" y="535"/>
                </a:lnTo>
                <a:lnTo>
                  <a:pt x="207" y="527"/>
                </a:lnTo>
                <a:lnTo>
                  <a:pt x="207" y="521"/>
                </a:lnTo>
                <a:lnTo>
                  <a:pt x="207" y="521"/>
                </a:lnTo>
                <a:lnTo>
                  <a:pt x="201" y="521"/>
                </a:lnTo>
                <a:lnTo>
                  <a:pt x="198" y="521"/>
                </a:lnTo>
                <a:lnTo>
                  <a:pt x="195" y="523"/>
                </a:lnTo>
                <a:lnTo>
                  <a:pt x="195" y="523"/>
                </a:lnTo>
                <a:close/>
                <a:moveTo>
                  <a:pt x="213" y="533"/>
                </a:moveTo>
                <a:lnTo>
                  <a:pt x="213" y="533"/>
                </a:lnTo>
                <a:lnTo>
                  <a:pt x="216" y="533"/>
                </a:lnTo>
                <a:lnTo>
                  <a:pt x="219" y="533"/>
                </a:lnTo>
                <a:lnTo>
                  <a:pt x="219" y="533"/>
                </a:lnTo>
                <a:lnTo>
                  <a:pt x="216" y="527"/>
                </a:lnTo>
                <a:lnTo>
                  <a:pt x="213" y="521"/>
                </a:lnTo>
                <a:lnTo>
                  <a:pt x="213" y="521"/>
                </a:lnTo>
                <a:lnTo>
                  <a:pt x="212" y="527"/>
                </a:lnTo>
                <a:lnTo>
                  <a:pt x="213" y="533"/>
                </a:lnTo>
                <a:lnTo>
                  <a:pt x="213" y="533"/>
                </a:lnTo>
                <a:close/>
                <a:moveTo>
                  <a:pt x="345" y="523"/>
                </a:moveTo>
                <a:lnTo>
                  <a:pt x="345" y="523"/>
                </a:lnTo>
                <a:lnTo>
                  <a:pt x="343" y="521"/>
                </a:lnTo>
                <a:lnTo>
                  <a:pt x="340" y="521"/>
                </a:lnTo>
                <a:lnTo>
                  <a:pt x="340" y="521"/>
                </a:lnTo>
                <a:lnTo>
                  <a:pt x="340" y="523"/>
                </a:lnTo>
                <a:lnTo>
                  <a:pt x="341" y="523"/>
                </a:lnTo>
                <a:lnTo>
                  <a:pt x="345" y="523"/>
                </a:lnTo>
                <a:lnTo>
                  <a:pt x="345" y="523"/>
                </a:lnTo>
                <a:lnTo>
                  <a:pt x="345" y="523"/>
                </a:lnTo>
                <a:close/>
                <a:moveTo>
                  <a:pt x="120" y="524"/>
                </a:moveTo>
                <a:lnTo>
                  <a:pt x="120" y="524"/>
                </a:lnTo>
                <a:lnTo>
                  <a:pt x="123" y="533"/>
                </a:lnTo>
                <a:lnTo>
                  <a:pt x="123" y="533"/>
                </a:lnTo>
                <a:lnTo>
                  <a:pt x="126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29"/>
                </a:lnTo>
                <a:lnTo>
                  <a:pt x="128" y="524"/>
                </a:lnTo>
                <a:lnTo>
                  <a:pt x="126" y="523"/>
                </a:lnTo>
                <a:lnTo>
                  <a:pt x="125" y="523"/>
                </a:lnTo>
                <a:lnTo>
                  <a:pt x="123" y="523"/>
                </a:lnTo>
                <a:lnTo>
                  <a:pt x="120" y="524"/>
                </a:lnTo>
                <a:lnTo>
                  <a:pt x="120" y="524"/>
                </a:lnTo>
                <a:close/>
                <a:moveTo>
                  <a:pt x="137" y="536"/>
                </a:moveTo>
                <a:lnTo>
                  <a:pt x="137" y="536"/>
                </a:lnTo>
                <a:lnTo>
                  <a:pt x="137" y="530"/>
                </a:lnTo>
                <a:lnTo>
                  <a:pt x="137" y="523"/>
                </a:lnTo>
                <a:lnTo>
                  <a:pt x="137" y="523"/>
                </a:lnTo>
                <a:lnTo>
                  <a:pt x="136" y="521"/>
                </a:lnTo>
                <a:lnTo>
                  <a:pt x="133" y="521"/>
                </a:lnTo>
                <a:lnTo>
                  <a:pt x="133" y="521"/>
                </a:lnTo>
                <a:lnTo>
                  <a:pt x="134" y="530"/>
                </a:lnTo>
                <a:lnTo>
                  <a:pt x="134" y="533"/>
                </a:lnTo>
                <a:lnTo>
                  <a:pt x="137" y="536"/>
                </a:lnTo>
                <a:lnTo>
                  <a:pt x="137" y="536"/>
                </a:lnTo>
                <a:close/>
                <a:moveTo>
                  <a:pt x="235" y="530"/>
                </a:moveTo>
                <a:lnTo>
                  <a:pt x="235" y="530"/>
                </a:lnTo>
                <a:lnTo>
                  <a:pt x="235" y="529"/>
                </a:lnTo>
                <a:lnTo>
                  <a:pt x="235" y="527"/>
                </a:lnTo>
                <a:lnTo>
                  <a:pt x="235" y="523"/>
                </a:lnTo>
                <a:lnTo>
                  <a:pt x="235" y="523"/>
                </a:lnTo>
                <a:lnTo>
                  <a:pt x="232" y="523"/>
                </a:lnTo>
                <a:lnTo>
                  <a:pt x="229" y="521"/>
                </a:lnTo>
                <a:lnTo>
                  <a:pt x="229" y="521"/>
                </a:lnTo>
                <a:lnTo>
                  <a:pt x="229" y="524"/>
                </a:lnTo>
                <a:lnTo>
                  <a:pt x="230" y="527"/>
                </a:lnTo>
                <a:lnTo>
                  <a:pt x="232" y="529"/>
                </a:lnTo>
                <a:lnTo>
                  <a:pt x="235" y="530"/>
                </a:lnTo>
                <a:lnTo>
                  <a:pt x="235" y="530"/>
                </a:lnTo>
                <a:close/>
                <a:moveTo>
                  <a:pt x="532" y="527"/>
                </a:moveTo>
                <a:lnTo>
                  <a:pt x="532" y="527"/>
                </a:lnTo>
                <a:lnTo>
                  <a:pt x="534" y="526"/>
                </a:lnTo>
                <a:lnTo>
                  <a:pt x="534" y="524"/>
                </a:lnTo>
                <a:lnTo>
                  <a:pt x="534" y="524"/>
                </a:lnTo>
                <a:lnTo>
                  <a:pt x="532" y="524"/>
                </a:lnTo>
                <a:lnTo>
                  <a:pt x="532" y="523"/>
                </a:lnTo>
                <a:lnTo>
                  <a:pt x="532" y="521"/>
                </a:lnTo>
                <a:lnTo>
                  <a:pt x="531" y="521"/>
                </a:lnTo>
                <a:lnTo>
                  <a:pt x="531" y="521"/>
                </a:lnTo>
                <a:lnTo>
                  <a:pt x="531" y="524"/>
                </a:lnTo>
                <a:lnTo>
                  <a:pt x="532" y="527"/>
                </a:lnTo>
                <a:lnTo>
                  <a:pt x="532" y="527"/>
                </a:lnTo>
                <a:close/>
                <a:moveTo>
                  <a:pt x="357" y="526"/>
                </a:moveTo>
                <a:lnTo>
                  <a:pt x="357" y="526"/>
                </a:lnTo>
                <a:lnTo>
                  <a:pt x="357" y="524"/>
                </a:lnTo>
                <a:lnTo>
                  <a:pt x="355" y="523"/>
                </a:lnTo>
                <a:lnTo>
                  <a:pt x="352" y="523"/>
                </a:lnTo>
                <a:lnTo>
                  <a:pt x="352" y="523"/>
                </a:lnTo>
                <a:lnTo>
                  <a:pt x="352" y="524"/>
                </a:lnTo>
                <a:lnTo>
                  <a:pt x="354" y="526"/>
                </a:lnTo>
                <a:lnTo>
                  <a:pt x="357" y="526"/>
                </a:lnTo>
                <a:lnTo>
                  <a:pt x="357" y="526"/>
                </a:lnTo>
                <a:close/>
                <a:moveTo>
                  <a:pt x="474" y="524"/>
                </a:moveTo>
                <a:lnTo>
                  <a:pt x="474" y="524"/>
                </a:lnTo>
                <a:lnTo>
                  <a:pt x="476" y="523"/>
                </a:lnTo>
                <a:lnTo>
                  <a:pt x="476" y="523"/>
                </a:lnTo>
                <a:lnTo>
                  <a:pt x="474" y="523"/>
                </a:lnTo>
                <a:lnTo>
                  <a:pt x="473" y="523"/>
                </a:lnTo>
                <a:lnTo>
                  <a:pt x="473" y="523"/>
                </a:lnTo>
                <a:lnTo>
                  <a:pt x="473" y="524"/>
                </a:lnTo>
                <a:lnTo>
                  <a:pt x="474" y="524"/>
                </a:lnTo>
                <a:lnTo>
                  <a:pt x="474" y="524"/>
                </a:lnTo>
                <a:close/>
                <a:moveTo>
                  <a:pt x="142" y="535"/>
                </a:moveTo>
                <a:lnTo>
                  <a:pt x="142" y="535"/>
                </a:lnTo>
                <a:lnTo>
                  <a:pt x="145" y="533"/>
                </a:lnTo>
                <a:lnTo>
                  <a:pt x="146" y="530"/>
                </a:lnTo>
                <a:lnTo>
                  <a:pt x="146" y="523"/>
                </a:lnTo>
                <a:lnTo>
                  <a:pt x="146" y="523"/>
                </a:lnTo>
                <a:lnTo>
                  <a:pt x="142" y="523"/>
                </a:lnTo>
                <a:lnTo>
                  <a:pt x="142" y="523"/>
                </a:lnTo>
                <a:lnTo>
                  <a:pt x="142" y="535"/>
                </a:lnTo>
                <a:lnTo>
                  <a:pt x="142" y="535"/>
                </a:lnTo>
                <a:close/>
                <a:moveTo>
                  <a:pt x="49" y="562"/>
                </a:moveTo>
                <a:lnTo>
                  <a:pt x="49" y="562"/>
                </a:lnTo>
                <a:lnTo>
                  <a:pt x="49" y="555"/>
                </a:lnTo>
                <a:lnTo>
                  <a:pt x="52" y="550"/>
                </a:lnTo>
                <a:lnTo>
                  <a:pt x="52" y="550"/>
                </a:lnTo>
                <a:lnTo>
                  <a:pt x="47" y="544"/>
                </a:lnTo>
                <a:lnTo>
                  <a:pt x="43" y="538"/>
                </a:lnTo>
                <a:lnTo>
                  <a:pt x="37" y="523"/>
                </a:lnTo>
                <a:lnTo>
                  <a:pt x="37" y="523"/>
                </a:lnTo>
                <a:lnTo>
                  <a:pt x="35" y="529"/>
                </a:lnTo>
                <a:lnTo>
                  <a:pt x="35" y="535"/>
                </a:lnTo>
                <a:lnTo>
                  <a:pt x="38" y="545"/>
                </a:lnTo>
                <a:lnTo>
                  <a:pt x="43" y="555"/>
                </a:lnTo>
                <a:lnTo>
                  <a:pt x="49" y="562"/>
                </a:lnTo>
                <a:lnTo>
                  <a:pt x="49" y="562"/>
                </a:lnTo>
                <a:close/>
                <a:moveTo>
                  <a:pt x="174" y="524"/>
                </a:moveTo>
                <a:lnTo>
                  <a:pt x="174" y="524"/>
                </a:lnTo>
                <a:lnTo>
                  <a:pt x="175" y="530"/>
                </a:lnTo>
                <a:lnTo>
                  <a:pt x="178" y="536"/>
                </a:lnTo>
                <a:lnTo>
                  <a:pt x="178" y="536"/>
                </a:lnTo>
                <a:lnTo>
                  <a:pt x="181" y="536"/>
                </a:lnTo>
                <a:lnTo>
                  <a:pt x="186" y="536"/>
                </a:lnTo>
                <a:lnTo>
                  <a:pt x="186" y="536"/>
                </a:lnTo>
                <a:lnTo>
                  <a:pt x="183" y="530"/>
                </a:lnTo>
                <a:lnTo>
                  <a:pt x="180" y="523"/>
                </a:lnTo>
                <a:lnTo>
                  <a:pt x="180" y="523"/>
                </a:lnTo>
                <a:lnTo>
                  <a:pt x="177" y="524"/>
                </a:lnTo>
                <a:lnTo>
                  <a:pt x="174" y="524"/>
                </a:lnTo>
                <a:lnTo>
                  <a:pt x="174" y="524"/>
                </a:lnTo>
                <a:close/>
                <a:moveTo>
                  <a:pt x="369" y="527"/>
                </a:moveTo>
                <a:lnTo>
                  <a:pt x="369" y="527"/>
                </a:lnTo>
                <a:lnTo>
                  <a:pt x="372" y="526"/>
                </a:lnTo>
                <a:lnTo>
                  <a:pt x="373" y="523"/>
                </a:lnTo>
                <a:lnTo>
                  <a:pt x="373" y="523"/>
                </a:lnTo>
                <a:lnTo>
                  <a:pt x="369" y="523"/>
                </a:lnTo>
                <a:lnTo>
                  <a:pt x="369" y="523"/>
                </a:lnTo>
                <a:lnTo>
                  <a:pt x="369" y="527"/>
                </a:lnTo>
                <a:lnTo>
                  <a:pt x="369" y="527"/>
                </a:lnTo>
                <a:close/>
                <a:moveTo>
                  <a:pt x="593" y="539"/>
                </a:moveTo>
                <a:lnTo>
                  <a:pt x="593" y="539"/>
                </a:lnTo>
                <a:lnTo>
                  <a:pt x="598" y="536"/>
                </a:lnTo>
                <a:lnTo>
                  <a:pt x="599" y="533"/>
                </a:lnTo>
                <a:lnTo>
                  <a:pt x="598" y="527"/>
                </a:lnTo>
                <a:lnTo>
                  <a:pt x="595" y="523"/>
                </a:lnTo>
                <a:lnTo>
                  <a:pt x="595" y="523"/>
                </a:lnTo>
                <a:lnTo>
                  <a:pt x="593" y="532"/>
                </a:lnTo>
                <a:lnTo>
                  <a:pt x="593" y="535"/>
                </a:lnTo>
                <a:lnTo>
                  <a:pt x="593" y="539"/>
                </a:lnTo>
                <a:lnTo>
                  <a:pt x="593" y="539"/>
                </a:lnTo>
                <a:close/>
                <a:moveTo>
                  <a:pt x="166" y="536"/>
                </a:moveTo>
                <a:lnTo>
                  <a:pt x="166" y="536"/>
                </a:lnTo>
                <a:lnTo>
                  <a:pt x="168" y="536"/>
                </a:lnTo>
                <a:lnTo>
                  <a:pt x="171" y="536"/>
                </a:lnTo>
                <a:lnTo>
                  <a:pt x="171" y="536"/>
                </a:lnTo>
                <a:lnTo>
                  <a:pt x="169" y="529"/>
                </a:lnTo>
                <a:lnTo>
                  <a:pt x="168" y="526"/>
                </a:lnTo>
                <a:lnTo>
                  <a:pt x="165" y="524"/>
                </a:lnTo>
                <a:lnTo>
                  <a:pt x="165" y="524"/>
                </a:lnTo>
                <a:lnTo>
                  <a:pt x="165" y="530"/>
                </a:lnTo>
                <a:lnTo>
                  <a:pt x="166" y="536"/>
                </a:lnTo>
                <a:lnTo>
                  <a:pt x="166" y="536"/>
                </a:lnTo>
                <a:close/>
                <a:moveTo>
                  <a:pt x="226" y="533"/>
                </a:moveTo>
                <a:lnTo>
                  <a:pt x="226" y="533"/>
                </a:lnTo>
                <a:lnTo>
                  <a:pt x="224" y="527"/>
                </a:lnTo>
                <a:lnTo>
                  <a:pt x="221" y="524"/>
                </a:lnTo>
                <a:lnTo>
                  <a:pt x="221" y="524"/>
                </a:lnTo>
                <a:lnTo>
                  <a:pt x="223" y="529"/>
                </a:lnTo>
                <a:lnTo>
                  <a:pt x="226" y="533"/>
                </a:lnTo>
                <a:lnTo>
                  <a:pt x="226" y="533"/>
                </a:lnTo>
                <a:close/>
                <a:moveTo>
                  <a:pt x="287" y="526"/>
                </a:moveTo>
                <a:lnTo>
                  <a:pt x="287" y="526"/>
                </a:lnTo>
                <a:lnTo>
                  <a:pt x="288" y="529"/>
                </a:lnTo>
                <a:lnTo>
                  <a:pt x="287" y="532"/>
                </a:lnTo>
                <a:lnTo>
                  <a:pt x="287" y="532"/>
                </a:lnTo>
                <a:lnTo>
                  <a:pt x="305" y="535"/>
                </a:lnTo>
                <a:lnTo>
                  <a:pt x="305" y="535"/>
                </a:lnTo>
                <a:lnTo>
                  <a:pt x="302" y="529"/>
                </a:lnTo>
                <a:lnTo>
                  <a:pt x="299" y="526"/>
                </a:lnTo>
                <a:lnTo>
                  <a:pt x="294" y="524"/>
                </a:lnTo>
                <a:lnTo>
                  <a:pt x="287" y="526"/>
                </a:lnTo>
                <a:lnTo>
                  <a:pt x="287" y="526"/>
                </a:lnTo>
                <a:close/>
                <a:moveTo>
                  <a:pt x="675" y="526"/>
                </a:moveTo>
                <a:lnTo>
                  <a:pt x="675" y="526"/>
                </a:lnTo>
                <a:lnTo>
                  <a:pt x="674" y="530"/>
                </a:lnTo>
                <a:lnTo>
                  <a:pt x="672" y="535"/>
                </a:lnTo>
                <a:lnTo>
                  <a:pt x="672" y="545"/>
                </a:lnTo>
                <a:lnTo>
                  <a:pt x="672" y="545"/>
                </a:lnTo>
                <a:lnTo>
                  <a:pt x="675" y="533"/>
                </a:lnTo>
                <a:lnTo>
                  <a:pt x="675" y="529"/>
                </a:lnTo>
                <a:lnTo>
                  <a:pt x="675" y="526"/>
                </a:lnTo>
                <a:lnTo>
                  <a:pt x="675" y="526"/>
                </a:lnTo>
                <a:close/>
                <a:moveTo>
                  <a:pt x="706" y="529"/>
                </a:moveTo>
                <a:lnTo>
                  <a:pt x="706" y="529"/>
                </a:lnTo>
                <a:lnTo>
                  <a:pt x="709" y="529"/>
                </a:lnTo>
                <a:lnTo>
                  <a:pt x="710" y="527"/>
                </a:lnTo>
                <a:lnTo>
                  <a:pt x="710" y="526"/>
                </a:lnTo>
                <a:lnTo>
                  <a:pt x="710" y="526"/>
                </a:lnTo>
                <a:lnTo>
                  <a:pt x="709" y="526"/>
                </a:lnTo>
                <a:lnTo>
                  <a:pt x="707" y="526"/>
                </a:lnTo>
                <a:lnTo>
                  <a:pt x="706" y="529"/>
                </a:lnTo>
                <a:lnTo>
                  <a:pt x="706" y="529"/>
                </a:lnTo>
                <a:close/>
                <a:moveTo>
                  <a:pt x="398" y="529"/>
                </a:moveTo>
                <a:lnTo>
                  <a:pt x="398" y="529"/>
                </a:lnTo>
                <a:lnTo>
                  <a:pt x="396" y="527"/>
                </a:lnTo>
                <a:lnTo>
                  <a:pt x="395" y="526"/>
                </a:lnTo>
                <a:lnTo>
                  <a:pt x="389" y="526"/>
                </a:lnTo>
                <a:lnTo>
                  <a:pt x="389" y="526"/>
                </a:lnTo>
                <a:lnTo>
                  <a:pt x="390" y="529"/>
                </a:lnTo>
                <a:lnTo>
                  <a:pt x="392" y="532"/>
                </a:lnTo>
                <a:lnTo>
                  <a:pt x="393" y="530"/>
                </a:lnTo>
                <a:lnTo>
                  <a:pt x="398" y="529"/>
                </a:lnTo>
                <a:lnTo>
                  <a:pt x="398" y="529"/>
                </a:lnTo>
                <a:close/>
                <a:moveTo>
                  <a:pt x="79" y="532"/>
                </a:moveTo>
                <a:lnTo>
                  <a:pt x="79" y="532"/>
                </a:lnTo>
                <a:lnTo>
                  <a:pt x="84" y="533"/>
                </a:lnTo>
                <a:lnTo>
                  <a:pt x="87" y="535"/>
                </a:lnTo>
                <a:lnTo>
                  <a:pt x="90" y="538"/>
                </a:lnTo>
                <a:lnTo>
                  <a:pt x="93" y="539"/>
                </a:lnTo>
                <a:lnTo>
                  <a:pt x="93" y="539"/>
                </a:lnTo>
                <a:lnTo>
                  <a:pt x="99" y="545"/>
                </a:lnTo>
                <a:lnTo>
                  <a:pt x="99" y="545"/>
                </a:lnTo>
                <a:lnTo>
                  <a:pt x="102" y="549"/>
                </a:lnTo>
                <a:lnTo>
                  <a:pt x="104" y="550"/>
                </a:lnTo>
                <a:lnTo>
                  <a:pt x="105" y="549"/>
                </a:lnTo>
                <a:lnTo>
                  <a:pt x="105" y="549"/>
                </a:lnTo>
                <a:lnTo>
                  <a:pt x="99" y="542"/>
                </a:lnTo>
                <a:lnTo>
                  <a:pt x="93" y="536"/>
                </a:lnTo>
                <a:lnTo>
                  <a:pt x="87" y="530"/>
                </a:lnTo>
                <a:lnTo>
                  <a:pt x="78" y="526"/>
                </a:lnTo>
                <a:lnTo>
                  <a:pt x="78" y="526"/>
                </a:lnTo>
                <a:lnTo>
                  <a:pt x="79" y="529"/>
                </a:lnTo>
                <a:lnTo>
                  <a:pt x="79" y="532"/>
                </a:lnTo>
                <a:lnTo>
                  <a:pt x="79" y="532"/>
                </a:lnTo>
                <a:close/>
                <a:moveTo>
                  <a:pt x="502" y="530"/>
                </a:moveTo>
                <a:lnTo>
                  <a:pt x="502" y="530"/>
                </a:lnTo>
                <a:lnTo>
                  <a:pt x="500" y="527"/>
                </a:lnTo>
                <a:lnTo>
                  <a:pt x="499" y="526"/>
                </a:lnTo>
                <a:lnTo>
                  <a:pt x="499" y="526"/>
                </a:lnTo>
                <a:lnTo>
                  <a:pt x="499" y="529"/>
                </a:lnTo>
                <a:lnTo>
                  <a:pt x="500" y="530"/>
                </a:lnTo>
                <a:lnTo>
                  <a:pt x="502" y="530"/>
                </a:lnTo>
                <a:lnTo>
                  <a:pt x="502" y="530"/>
                </a:lnTo>
                <a:close/>
                <a:moveTo>
                  <a:pt x="75" y="550"/>
                </a:moveTo>
                <a:lnTo>
                  <a:pt x="75" y="550"/>
                </a:lnTo>
                <a:lnTo>
                  <a:pt x="73" y="542"/>
                </a:lnTo>
                <a:lnTo>
                  <a:pt x="72" y="536"/>
                </a:lnTo>
                <a:lnTo>
                  <a:pt x="64" y="527"/>
                </a:lnTo>
                <a:lnTo>
                  <a:pt x="64" y="527"/>
                </a:lnTo>
                <a:lnTo>
                  <a:pt x="69" y="539"/>
                </a:lnTo>
                <a:lnTo>
                  <a:pt x="72" y="545"/>
                </a:lnTo>
                <a:lnTo>
                  <a:pt x="75" y="550"/>
                </a:lnTo>
                <a:lnTo>
                  <a:pt x="75" y="550"/>
                </a:lnTo>
                <a:close/>
                <a:moveTo>
                  <a:pt x="430" y="529"/>
                </a:moveTo>
                <a:lnTo>
                  <a:pt x="430" y="529"/>
                </a:lnTo>
                <a:lnTo>
                  <a:pt x="433" y="529"/>
                </a:lnTo>
                <a:lnTo>
                  <a:pt x="433" y="527"/>
                </a:lnTo>
                <a:lnTo>
                  <a:pt x="433" y="527"/>
                </a:lnTo>
                <a:lnTo>
                  <a:pt x="431" y="527"/>
                </a:lnTo>
                <a:lnTo>
                  <a:pt x="430" y="529"/>
                </a:lnTo>
                <a:lnTo>
                  <a:pt x="430" y="529"/>
                </a:lnTo>
                <a:close/>
                <a:moveTo>
                  <a:pt x="512" y="530"/>
                </a:moveTo>
                <a:lnTo>
                  <a:pt x="512" y="530"/>
                </a:lnTo>
                <a:lnTo>
                  <a:pt x="514" y="529"/>
                </a:lnTo>
                <a:lnTo>
                  <a:pt x="515" y="527"/>
                </a:lnTo>
                <a:lnTo>
                  <a:pt x="515" y="527"/>
                </a:lnTo>
                <a:lnTo>
                  <a:pt x="511" y="527"/>
                </a:lnTo>
                <a:lnTo>
                  <a:pt x="511" y="527"/>
                </a:lnTo>
                <a:lnTo>
                  <a:pt x="512" y="530"/>
                </a:lnTo>
                <a:lnTo>
                  <a:pt x="512" y="530"/>
                </a:lnTo>
                <a:close/>
                <a:moveTo>
                  <a:pt x="276" y="529"/>
                </a:moveTo>
                <a:lnTo>
                  <a:pt x="276" y="529"/>
                </a:lnTo>
                <a:lnTo>
                  <a:pt x="279" y="530"/>
                </a:lnTo>
                <a:lnTo>
                  <a:pt x="282" y="530"/>
                </a:lnTo>
                <a:lnTo>
                  <a:pt x="282" y="530"/>
                </a:lnTo>
                <a:lnTo>
                  <a:pt x="282" y="527"/>
                </a:lnTo>
                <a:lnTo>
                  <a:pt x="282" y="527"/>
                </a:lnTo>
                <a:lnTo>
                  <a:pt x="279" y="527"/>
                </a:lnTo>
                <a:lnTo>
                  <a:pt x="276" y="529"/>
                </a:lnTo>
                <a:lnTo>
                  <a:pt x="276" y="529"/>
                </a:lnTo>
                <a:close/>
                <a:moveTo>
                  <a:pt x="683" y="536"/>
                </a:moveTo>
                <a:lnTo>
                  <a:pt x="683" y="536"/>
                </a:lnTo>
                <a:lnTo>
                  <a:pt x="685" y="535"/>
                </a:lnTo>
                <a:lnTo>
                  <a:pt x="685" y="532"/>
                </a:lnTo>
                <a:lnTo>
                  <a:pt x="685" y="529"/>
                </a:lnTo>
                <a:lnTo>
                  <a:pt x="683" y="527"/>
                </a:lnTo>
                <a:lnTo>
                  <a:pt x="683" y="527"/>
                </a:lnTo>
                <a:lnTo>
                  <a:pt x="683" y="532"/>
                </a:lnTo>
                <a:lnTo>
                  <a:pt x="683" y="536"/>
                </a:lnTo>
                <a:lnTo>
                  <a:pt x="683" y="536"/>
                </a:lnTo>
                <a:close/>
                <a:moveTo>
                  <a:pt x="316" y="539"/>
                </a:moveTo>
                <a:lnTo>
                  <a:pt x="316" y="539"/>
                </a:lnTo>
                <a:lnTo>
                  <a:pt x="316" y="535"/>
                </a:lnTo>
                <a:lnTo>
                  <a:pt x="314" y="532"/>
                </a:lnTo>
                <a:lnTo>
                  <a:pt x="312" y="530"/>
                </a:lnTo>
                <a:lnTo>
                  <a:pt x="308" y="529"/>
                </a:lnTo>
                <a:lnTo>
                  <a:pt x="308" y="529"/>
                </a:lnTo>
                <a:lnTo>
                  <a:pt x="311" y="535"/>
                </a:lnTo>
                <a:lnTo>
                  <a:pt x="312" y="538"/>
                </a:lnTo>
                <a:lnTo>
                  <a:pt x="316" y="539"/>
                </a:lnTo>
                <a:lnTo>
                  <a:pt x="316" y="539"/>
                </a:lnTo>
                <a:close/>
                <a:moveTo>
                  <a:pt x="491" y="545"/>
                </a:moveTo>
                <a:lnTo>
                  <a:pt x="491" y="545"/>
                </a:lnTo>
                <a:lnTo>
                  <a:pt x="492" y="544"/>
                </a:lnTo>
                <a:lnTo>
                  <a:pt x="494" y="542"/>
                </a:lnTo>
                <a:lnTo>
                  <a:pt x="494" y="538"/>
                </a:lnTo>
                <a:lnTo>
                  <a:pt x="494" y="532"/>
                </a:lnTo>
                <a:lnTo>
                  <a:pt x="491" y="529"/>
                </a:lnTo>
                <a:lnTo>
                  <a:pt x="491" y="529"/>
                </a:lnTo>
                <a:lnTo>
                  <a:pt x="489" y="532"/>
                </a:lnTo>
                <a:lnTo>
                  <a:pt x="488" y="536"/>
                </a:lnTo>
                <a:lnTo>
                  <a:pt x="488" y="541"/>
                </a:lnTo>
                <a:lnTo>
                  <a:pt x="491" y="545"/>
                </a:lnTo>
                <a:lnTo>
                  <a:pt x="491" y="545"/>
                </a:lnTo>
                <a:close/>
                <a:moveTo>
                  <a:pt x="148" y="536"/>
                </a:moveTo>
                <a:lnTo>
                  <a:pt x="148" y="536"/>
                </a:lnTo>
                <a:lnTo>
                  <a:pt x="152" y="536"/>
                </a:lnTo>
                <a:lnTo>
                  <a:pt x="152" y="536"/>
                </a:lnTo>
                <a:lnTo>
                  <a:pt x="152" y="532"/>
                </a:lnTo>
                <a:lnTo>
                  <a:pt x="151" y="530"/>
                </a:lnTo>
                <a:lnTo>
                  <a:pt x="149" y="529"/>
                </a:lnTo>
                <a:lnTo>
                  <a:pt x="149" y="529"/>
                </a:lnTo>
                <a:lnTo>
                  <a:pt x="148" y="533"/>
                </a:lnTo>
                <a:lnTo>
                  <a:pt x="148" y="536"/>
                </a:lnTo>
                <a:lnTo>
                  <a:pt x="148" y="536"/>
                </a:lnTo>
                <a:close/>
                <a:moveTo>
                  <a:pt x="566" y="533"/>
                </a:moveTo>
                <a:lnTo>
                  <a:pt x="566" y="533"/>
                </a:lnTo>
                <a:lnTo>
                  <a:pt x="567" y="536"/>
                </a:lnTo>
                <a:lnTo>
                  <a:pt x="567" y="538"/>
                </a:lnTo>
                <a:lnTo>
                  <a:pt x="569" y="538"/>
                </a:lnTo>
                <a:lnTo>
                  <a:pt x="569" y="538"/>
                </a:lnTo>
                <a:lnTo>
                  <a:pt x="570" y="533"/>
                </a:lnTo>
                <a:lnTo>
                  <a:pt x="572" y="532"/>
                </a:lnTo>
                <a:lnTo>
                  <a:pt x="572" y="530"/>
                </a:lnTo>
                <a:lnTo>
                  <a:pt x="572" y="530"/>
                </a:lnTo>
                <a:lnTo>
                  <a:pt x="569" y="532"/>
                </a:lnTo>
                <a:lnTo>
                  <a:pt x="567" y="533"/>
                </a:lnTo>
                <a:lnTo>
                  <a:pt x="566" y="533"/>
                </a:lnTo>
                <a:lnTo>
                  <a:pt x="566" y="533"/>
                </a:lnTo>
                <a:close/>
                <a:moveTo>
                  <a:pt x="474" y="533"/>
                </a:moveTo>
                <a:lnTo>
                  <a:pt x="474" y="533"/>
                </a:lnTo>
                <a:lnTo>
                  <a:pt x="476" y="536"/>
                </a:lnTo>
                <a:lnTo>
                  <a:pt x="476" y="538"/>
                </a:lnTo>
                <a:lnTo>
                  <a:pt x="477" y="539"/>
                </a:lnTo>
                <a:lnTo>
                  <a:pt x="477" y="539"/>
                </a:lnTo>
                <a:lnTo>
                  <a:pt x="479" y="536"/>
                </a:lnTo>
                <a:lnTo>
                  <a:pt x="480" y="533"/>
                </a:lnTo>
                <a:lnTo>
                  <a:pt x="480" y="532"/>
                </a:lnTo>
                <a:lnTo>
                  <a:pt x="480" y="532"/>
                </a:lnTo>
                <a:lnTo>
                  <a:pt x="479" y="530"/>
                </a:lnTo>
                <a:lnTo>
                  <a:pt x="477" y="532"/>
                </a:lnTo>
                <a:lnTo>
                  <a:pt x="474" y="533"/>
                </a:lnTo>
                <a:lnTo>
                  <a:pt x="474" y="533"/>
                </a:lnTo>
                <a:close/>
                <a:moveTo>
                  <a:pt x="527" y="542"/>
                </a:moveTo>
                <a:lnTo>
                  <a:pt x="527" y="542"/>
                </a:lnTo>
                <a:lnTo>
                  <a:pt x="527" y="536"/>
                </a:lnTo>
                <a:lnTo>
                  <a:pt x="526" y="532"/>
                </a:lnTo>
                <a:lnTo>
                  <a:pt x="526" y="532"/>
                </a:lnTo>
                <a:lnTo>
                  <a:pt x="524" y="538"/>
                </a:lnTo>
                <a:lnTo>
                  <a:pt x="526" y="541"/>
                </a:lnTo>
                <a:lnTo>
                  <a:pt x="527" y="542"/>
                </a:lnTo>
                <a:lnTo>
                  <a:pt x="527" y="542"/>
                </a:lnTo>
                <a:close/>
                <a:moveTo>
                  <a:pt x="110" y="536"/>
                </a:moveTo>
                <a:lnTo>
                  <a:pt x="110" y="536"/>
                </a:lnTo>
                <a:lnTo>
                  <a:pt x="110" y="533"/>
                </a:lnTo>
                <a:lnTo>
                  <a:pt x="108" y="532"/>
                </a:lnTo>
                <a:lnTo>
                  <a:pt x="108" y="532"/>
                </a:lnTo>
                <a:lnTo>
                  <a:pt x="108" y="535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close/>
                <a:moveTo>
                  <a:pt x="450" y="533"/>
                </a:moveTo>
                <a:lnTo>
                  <a:pt x="450" y="533"/>
                </a:lnTo>
                <a:lnTo>
                  <a:pt x="451" y="535"/>
                </a:lnTo>
                <a:lnTo>
                  <a:pt x="451" y="538"/>
                </a:lnTo>
                <a:lnTo>
                  <a:pt x="451" y="538"/>
                </a:lnTo>
                <a:lnTo>
                  <a:pt x="456" y="536"/>
                </a:lnTo>
                <a:lnTo>
                  <a:pt x="456" y="536"/>
                </a:lnTo>
                <a:lnTo>
                  <a:pt x="454" y="533"/>
                </a:lnTo>
                <a:lnTo>
                  <a:pt x="453" y="532"/>
                </a:lnTo>
                <a:lnTo>
                  <a:pt x="450" y="533"/>
                </a:lnTo>
                <a:lnTo>
                  <a:pt x="450" y="533"/>
                </a:lnTo>
                <a:close/>
                <a:moveTo>
                  <a:pt x="463" y="532"/>
                </a:moveTo>
                <a:lnTo>
                  <a:pt x="463" y="532"/>
                </a:lnTo>
                <a:lnTo>
                  <a:pt x="460" y="532"/>
                </a:lnTo>
                <a:lnTo>
                  <a:pt x="460" y="532"/>
                </a:lnTo>
                <a:lnTo>
                  <a:pt x="460" y="533"/>
                </a:lnTo>
                <a:lnTo>
                  <a:pt x="462" y="535"/>
                </a:lnTo>
                <a:lnTo>
                  <a:pt x="463" y="533"/>
                </a:lnTo>
                <a:lnTo>
                  <a:pt x="463" y="532"/>
                </a:lnTo>
                <a:lnTo>
                  <a:pt x="463" y="532"/>
                </a:lnTo>
                <a:close/>
                <a:moveTo>
                  <a:pt x="616" y="536"/>
                </a:moveTo>
                <a:lnTo>
                  <a:pt x="616" y="536"/>
                </a:lnTo>
                <a:lnTo>
                  <a:pt x="617" y="536"/>
                </a:lnTo>
                <a:lnTo>
                  <a:pt x="617" y="535"/>
                </a:lnTo>
                <a:lnTo>
                  <a:pt x="617" y="532"/>
                </a:lnTo>
                <a:lnTo>
                  <a:pt x="616" y="532"/>
                </a:lnTo>
                <a:lnTo>
                  <a:pt x="616" y="532"/>
                </a:lnTo>
                <a:lnTo>
                  <a:pt x="616" y="536"/>
                </a:lnTo>
                <a:lnTo>
                  <a:pt x="616" y="536"/>
                </a:lnTo>
                <a:close/>
                <a:moveTo>
                  <a:pt x="334" y="535"/>
                </a:moveTo>
                <a:lnTo>
                  <a:pt x="334" y="535"/>
                </a:lnTo>
                <a:lnTo>
                  <a:pt x="337" y="535"/>
                </a:lnTo>
                <a:lnTo>
                  <a:pt x="338" y="535"/>
                </a:lnTo>
                <a:lnTo>
                  <a:pt x="340" y="533"/>
                </a:lnTo>
                <a:lnTo>
                  <a:pt x="340" y="533"/>
                </a:lnTo>
                <a:lnTo>
                  <a:pt x="338" y="533"/>
                </a:lnTo>
                <a:lnTo>
                  <a:pt x="337" y="532"/>
                </a:lnTo>
                <a:lnTo>
                  <a:pt x="334" y="533"/>
                </a:lnTo>
                <a:lnTo>
                  <a:pt x="334" y="533"/>
                </a:lnTo>
                <a:lnTo>
                  <a:pt x="334" y="535"/>
                </a:lnTo>
                <a:lnTo>
                  <a:pt x="334" y="535"/>
                </a:lnTo>
                <a:close/>
                <a:moveTo>
                  <a:pt x="441" y="538"/>
                </a:moveTo>
                <a:lnTo>
                  <a:pt x="441" y="538"/>
                </a:lnTo>
                <a:lnTo>
                  <a:pt x="444" y="539"/>
                </a:lnTo>
                <a:lnTo>
                  <a:pt x="447" y="539"/>
                </a:lnTo>
                <a:lnTo>
                  <a:pt x="447" y="539"/>
                </a:lnTo>
                <a:lnTo>
                  <a:pt x="447" y="536"/>
                </a:lnTo>
                <a:lnTo>
                  <a:pt x="445" y="533"/>
                </a:lnTo>
                <a:lnTo>
                  <a:pt x="445" y="533"/>
                </a:lnTo>
                <a:lnTo>
                  <a:pt x="442" y="532"/>
                </a:lnTo>
                <a:lnTo>
                  <a:pt x="441" y="533"/>
                </a:lnTo>
                <a:lnTo>
                  <a:pt x="441" y="538"/>
                </a:lnTo>
                <a:lnTo>
                  <a:pt x="441" y="538"/>
                </a:lnTo>
                <a:close/>
                <a:moveTo>
                  <a:pt x="512" y="536"/>
                </a:moveTo>
                <a:lnTo>
                  <a:pt x="512" y="536"/>
                </a:lnTo>
                <a:lnTo>
                  <a:pt x="515" y="538"/>
                </a:lnTo>
                <a:lnTo>
                  <a:pt x="518" y="538"/>
                </a:lnTo>
                <a:lnTo>
                  <a:pt x="518" y="538"/>
                </a:lnTo>
                <a:lnTo>
                  <a:pt x="518" y="535"/>
                </a:lnTo>
                <a:lnTo>
                  <a:pt x="517" y="533"/>
                </a:lnTo>
                <a:lnTo>
                  <a:pt x="514" y="535"/>
                </a:lnTo>
                <a:lnTo>
                  <a:pt x="512" y="536"/>
                </a:lnTo>
                <a:lnTo>
                  <a:pt x="512" y="536"/>
                </a:lnTo>
                <a:close/>
                <a:moveTo>
                  <a:pt x="537" y="541"/>
                </a:moveTo>
                <a:lnTo>
                  <a:pt x="537" y="541"/>
                </a:lnTo>
                <a:lnTo>
                  <a:pt x="538" y="539"/>
                </a:lnTo>
                <a:lnTo>
                  <a:pt x="540" y="539"/>
                </a:lnTo>
                <a:lnTo>
                  <a:pt x="540" y="535"/>
                </a:lnTo>
                <a:lnTo>
                  <a:pt x="540" y="535"/>
                </a:lnTo>
                <a:lnTo>
                  <a:pt x="538" y="535"/>
                </a:lnTo>
                <a:lnTo>
                  <a:pt x="537" y="533"/>
                </a:lnTo>
                <a:lnTo>
                  <a:pt x="537" y="533"/>
                </a:lnTo>
                <a:lnTo>
                  <a:pt x="537" y="541"/>
                </a:lnTo>
                <a:lnTo>
                  <a:pt x="537" y="541"/>
                </a:lnTo>
                <a:close/>
                <a:moveTo>
                  <a:pt x="700" y="542"/>
                </a:moveTo>
                <a:lnTo>
                  <a:pt x="700" y="542"/>
                </a:lnTo>
                <a:lnTo>
                  <a:pt x="703" y="538"/>
                </a:lnTo>
                <a:lnTo>
                  <a:pt x="704" y="536"/>
                </a:lnTo>
                <a:lnTo>
                  <a:pt x="704" y="535"/>
                </a:lnTo>
                <a:lnTo>
                  <a:pt x="704" y="535"/>
                </a:lnTo>
                <a:lnTo>
                  <a:pt x="701" y="539"/>
                </a:lnTo>
                <a:lnTo>
                  <a:pt x="700" y="541"/>
                </a:lnTo>
                <a:lnTo>
                  <a:pt x="700" y="542"/>
                </a:lnTo>
                <a:lnTo>
                  <a:pt x="700" y="542"/>
                </a:lnTo>
                <a:close/>
                <a:moveTo>
                  <a:pt x="380" y="542"/>
                </a:moveTo>
                <a:lnTo>
                  <a:pt x="380" y="542"/>
                </a:lnTo>
                <a:lnTo>
                  <a:pt x="378" y="539"/>
                </a:lnTo>
                <a:lnTo>
                  <a:pt x="375" y="538"/>
                </a:lnTo>
                <a:lnTo>
                  <a:pt x="370" y="536"/>
                </a:lnTo>
                <a:lnTo>
                  <a:pt x="370" y="536"/>
                </a:lnTo>
                <a:lnTo>
                  <a:pt x="372" y="538"/>
                </a:lnTo>
                <a:lnTo>
                  <a:pt x="373" y="539"/>
                </a:lnTo>
                <a:lnTo>
                  <a:pt x="380" y="542"/>
                </a:lnTo>
                <a:lnTo>
                  <a:pt x="380" y="542"/>
                </a:lnTo>
                <a:close/>
                <a:moveTo>
                  <a:pt x="255" y="549"/>
                </a:moveTo>
                <a:lnTo>
                  <a:pt x="255" y="549"/>
                </a:lnTo>
                <a:lnTo>
                  <a:pt x="258" y="549"/>
                </a:lnTo>
                <a:lnTo>
                  <a:pt x="259" y="545"/>
                </a:lnTo>
                <a:lnTo>
                  <a:pt x="259" y="538"/>
                </a:lnTo>
                <a:lnTo>
                  <a:pt x="259" y="538"/>
                </a:lnTo>
                <a:lnTo>
                  <a:pt x="248" y="536"/>
                </a:lnTo>
                <a:lnTo>
                  <a:pt x="248" y="536"/>
                </a:lnTo>
                <a:lnTo>
                  <a:pt x="255" y="549"/>
                </a:lnTo>
                <a:lnTo>
                  <a:pt x="255" y="549"/>
                </a:lnTo>
                <a:close/>
                <a:moveTo>
                  <a:pt x="418" y="539"/>
                </a:moveTo>
                <a:lnTo>
                  <a:pt x="418" y="539"/>
                </a:lnTo>
                <a:lnTo>
                  <a:pt x="416" y="538"/>
                </a:lnTo>
                <a:lnTo>
                  <a:pt x="415" y="536"/>
                </a:lnTo>
                <a:lnTo>
                  <a:pt x="415" y="536"/>
                </a:lnTo>
                <a:lnTo>
                  <a:pt x="413" y="538"/>
                </a:lnTo>
                <a:lnTo>
                  <a:pt x="415" y="541"/>
                </a:lnTo>
                <a:lnTo>
                  <a:pt x="416" y="541"/>
                </a:lnTo>
                <a:lnTo>
                  <a:pt x="418" y="539"/>
                </a:lnTo>
                <a:lnTo>
                  <a:pt x="418" y="539"/>
                </a:lnTo>
                <a:close/>
                <a:moveTo>
                  <a:pt x="596" y="542"/>
                </a:moveTo>
                <a:lnTo>
                  <a:pt x="596" y="542"/>
                </a:lnTo>
                <a:lnTo>
                  <a:pt x="601" y="539"/>
                </a:lnTo>
                <a:lnTo>
                  <a:pt x="602" y="538"/>
                </a:lnTo>
                <a:lnTo>
                  <a:pt x="602" y="536"/>
                </a:lnTo>
                <a:lnTo>
                  <a:pt x="602" y="536"/>
                </a:lnTo>
                <a:lnTo>
                  <a:pt x="599" y="539"/>
                </a:lnTo>
                <a:lnTo>
                  <a:pt x="596" y="542"/>
                </a:lnTo>
                <a:lnTo>
                  <a:pt x="596" y="542"/>
                </a:lnTo>
                <a:close/>
                <a:moveTo>
                  <a:pt x="131" y="587"/>
                </a:moveTo>
                <a:lnTo>
                  <a:pt x="131" y="587"/>
                </a:lnTo>
                <a:lnTo>
                  <a:pt x="134" y="579"/>
                </a:lnTo>
                <a:lnTo>
                  <a:pt x="134" y="574"/>
                </a:lnTo>
                <a:lnTo>
                  <a:pt x="134" y="571"/>
                </a:lnTo>
                <a:lnTo>
                  <a:pt x="134" y="571"/>
                </a:lnTo>
                <a:lnTo>
                  <a:pt x="133" y="565"/>
                </a:lnTo>
                <a:lnTo>
                  <a:pt x="128" y="561"/>
                </a:lnTo>
                <a:lnTo>
                  <a:pt x="120" y="555"/>
                </a:lnTo>
                <a:lnTo>
                  <a:pt x="120" y="555"/>
                </a:lnTo>
                <a:lnTo>
                  <a:pt x="122" y="552"/>
                </a:lnTo>
                <a:lnTo>
                  <a:pt x="125" y="550"/>
                </a:lnTo>
                <a:lnTo>
                  <a:pt x="125" y="550"/>
                </a:lnTo>
                <a:lnTo>
                  <a:pt x="122" y="542"/>
                </a:lnTo>
                <a:lnTo>
                  <a:pt x="120" y="539"/>
                </a:lnTo>
                <a:lnTo>
                  <a:pt x="117" y="538"/>
                </a:lnTo>
                <a:lnTo>
                  <a:pt x="116" y="538"/>
                </a:lnTo>
                <a:lnTo>
                  <a:pt x="116" y="538"/>
                </a:lnTo>
                <a:lnTo>
                  <a:pt x="114" y="544"/>
                </a:lnTo>
                <a:lnTo>
                  <a:pt x="114" y="550"/>
                </a:lnTo>
                <a:lnTo>
                  <a:pt x="116" y="558"/>
                </a:lnTo>
                <a:lnTo>
                  <a:pt x="119" y="564"/>
                </a:lnTo>
                <a:lnTo>
                  <a:pt x="131" y="587"/>
                </a:lnTo>
                <a:lnTo>
                  <a:pt x="131" y="587"/>
                </a:lnTo>
                <a:close/>
                <a:moveTo>
                  <a:pt x="248" y="550"/>
                </a:moveTo>
                <a:lnTo>
                  <a:pt x="248" y="550"/>
                </a:lnTo>
                <a:lnTo>
                  <a:pt x="247" y="542"/>
                </a:lnTo>
                <a:lnTo>
                  <a:pt x="244" y="539"/>
                </a:lnTo>
                <a:lnTo>
                  <a:pt x="241" y="538"/>
                </a:lnTo>
                <a:lnTo>
                  <a:pt x="241" y="538"/>
                </a:lnTo>
                <a:lnTo>
                  <a:pt x="241" y="542"/>
                </a:lnTo>
                <a:lnTo>
                  <a:pt x="242" y="545"/>
                </a:lnTo>
                <a:lnTo>
                  <a:pt x="245" y="549"/>
                </a:lnTo>
                <a:lnTo>
                  <a:pt x="248" y="550"/>
                </a:lnTo>
                <a:lnTo>
                  <a:pt x="248" y="550"/>
                </a:lnTo>
                <a:close/>
                <a:moveTo>
                  <a:pt x="605" y="544"/>
                </a:moveTo>
                <a:lnTo>
                  <a:pt x="605" y="544"/>
                </a:lnTo>
                <a:lnTo>
                  <a:pt x="608" y="544"/>
                </a:lnTo>
                <a:lnTo>
                  <a:pt x="610" y="541"/>
                </a:lnTo>
                <a:lnTo>
                  <a:pt x="610" y="539"/>
                </a:lnTo>
                <a:lnTo>
                  <a:pt x="608" y="538"/>
                </a:lnTo>
                <a:lnTo>
                  <a:pt x="608" y="538"/>
                </a:lnTo>
                <a:lnTo>
                  <a:pt x="605" y="541"/>
                </a:lnTo>
                <a:lnTo>
                  <a:pt x="605" y="542"/>
                </a:lnTo>
                <a:lnTo>
                  <a:pt x="605" y="544"/>
                </a:lnTo>
                <a:lnTo>
                  <a:pt x="605" y="544"/>
                </a:lnTo>
                <a:close/>
                <a:moveTo>
                  <a:pt x="704" y="544"/>
                </a:moveTo>
                <a:lnTo>
                  <a:pt x="704" y="544"/>
                </a:lnTo>
                <a:lnTo>
                  <a:pt x="706" y="544"/>
                </a:lnTo>
                <a:lnTo>
                  <a:pt x="707" y="541"/>
                </a:lnTo>
                <a:lnTo>
                  <a:pt x="709" y="539"/>
                </a:lnTo>
                <a:lnTo>
                  <a:pt x="709" y="538"/>
                </a:lnTo>
                <a:lnTo>
                  <a:pt x="709" y="538"/>
                </a:lnTo>
                <a:lnTo>
                  <a:pt x="706" y="541"/>
                </a:lnTo>
                <a:lnTo>
                  <a:pt x="704" y="542"/>
                </a:lnTo>
                <a:lnTo>
                  <a:pt x="704" y="544"/>
                </a:lnTo>
                <a:lnTo>
                  <a:pt x="704" y="544"/>
                </a:lnTo>
                <a:close/>
                <a:moveTo>
                  <a:pt x="218" y="553"/>
                </a:moveTo>
                <a:lnTo>
                  <a:pt x="218" y="553"/>
                </a:lnTo>
                <a:lnTo>
                  <a:pt x="221" y="553"/>
                </a:lnTo>
                <a:lnTo>
                  <a:pt x="224" y="553"/>
                </a:lnTo>
                <a:lnTo>
                  <a:pt x="227" y="552"/>
                </a:lnTo>
                <a:lnTo>
                  <a:pt x="232" y="552"/>
                </a:lnTo>
                <a:lnTo>
                  <a:pt x="232" y="552"/>
                </a:lnTo>
                <a:lnTo>
                  <a:pt x="227" y="549"/>
                </a:lnTo>
                <a:lnTo>
                  <a:pt x="221" y="547"/>
                </a:lnTo>
                <a:lnTo>
                  <a:pt x="219" y="545"/>
                </a:lnTo>
                <a:lnTo>
                  <a:pt x="216" y="544"/>
                </a:lnTo>
                <a:lnTo>
                  <a:pt x="216" y="541"/>
                </a:lnTo>
                <a:lnTo>
                  <a:pt x="216" y="538"/>
                </a:lnTo>
                <a:lnTo>
                  <a:pt x="216" y="538"/>
                </a:lnTo>
                <a:lnTo>
                  <a:pt x="215" y="539"/>
                </a:lnTo>
                <a:lnTo>
                  <a:pt x="213" y="541"/>
                </a:lnTo>
                <a:lnTo>
                  <a:pt x="212" y="545"/>
                </a:lnTo>
                <a:lnTo>
                  <a:pt x="215" y="552"/>
                </a:lnTo>
                <a:lnTo>
                  <a:pt x="218" y="553"/>
                </a:lnTo>
                <a:lnTo>
                  <a:pt x="218" y="553"/>
                </a:lnTo>
                <a:close/>
                <a:moveTo>
                  <a:pt x="264" y="547"/>
                </a:moveTo>
                <a:lnTo>
                  <a:pt x="264" y="547"/>
                </a:lnTo>
                <a:lnTo>
                  <a:pt x="267" y="547"/>
                </a:lnTo>
                <a:lnTo>
                  <a:pt x="270" y="547"/>
                </a:lnTo>
                <a:lnTo>
                  <a:pt x="270" y="547"/>
                </a:lnTo>
                <a:lnTo>
                  <a:pt x="268" y="542"/>
                </a:lnTo>
                <a:lnTo>
                  <a:pt x="265" y="538"/>
                </a:lnTo>
                <a:lnTo>
                  <a:pt x="265" y="538"/>
                </a:lnTo>
                <a:lnTo>
                  <a:pt x="264" y="542"/>
                </a:lnTo>
                <a:lnTo>
                  <a:pt x="264" y="547"/>
                </a:lnTo>
                <a:lnTo>
                  <a:pt x="264" y="547"/>
                </a:lnTo>
                <a:close/>
                <a:moveTo>
                  <a:pt x="401" y="541"/>
                </a:moveTo>
                <a:lnTo>
                  <a:pt x="401" y="541"/>
                </a:lnTo>
                <a:lnTo>
                  <a:pt x="401" y="538"/>
                </a:lnTo>
                <a:lnTo>
                  <a:pt x="401" y="538"/>
                </a:lnTo>
                <a:lnTo>
                  <a:pt x="398" y="538"/>
                </a:lnTo>
                <a:lnTo>
                  <a:pt x="398" y="538"/>
                </a:lnTo>
                <a:lnTo>
                  <a:pt x="398" y="539"/>
                </a:lnTo>
                <a:lnTo>
                  <a:pt x="399" y="541"/>
                </a:lnTo>
                <a:lnTo>
                  <a:pt x="401" y="541"/>
                </a:lnTo>
                <a:lnTo>
                  <a:pt x="401" y="541"/>
                </a:lnTo>
                <a:close/>
                <a:moveTo>
                  <a:pt x="87" y="555"/>
                </a:moveTo>
                <a:lnTo>
                  <a:pt x="87" y="555"/>
                </a:lnTo>
                <a:lnTo>
                  <a:pt x="96" y="558"/>
                </a:lnTo>
                <a:lnTo>
                  <a:pt x="101" y="558"/>
                </a:lnTo>
                <a:lnTo>
                  <a:pt x="105" y="558"/>
                </a:lnTo>
                <a:lnTo>
                  <a:pt x="105" y="558"/>
                </a:lnTo>
                <a:lnTo>
                  <a:pt x="101" y="552"/>
                </a:lnTo>
                <a:lnTo>
                  <a:pt x="94" y="547"/>
                </a:lnTo>
                <a:lnTo>
                  <a:pt x="88" y="542"/>
                </a:lnTo>
                <a:lnTo>
                  <a:pt x="82" y="539"/>
                </a:lnTo>
                <a:lnTo>
                  <a:pt x="82" y="539"/>
                </a:lnTo>
                <a:lnTo>
                  <a:pt x="85" y="547"/>
                </a:lnTo>
                <a:lnTo>
                  <a:pt x="87" y="555"/>
                </a:lnTo>
                <a:lnTo>
                  <a:pt x="87" y="555"/>
                </a:lnTo>
                <a:close/>
                <a:moveTo>
                  <a:pt x="285" y="544"/>
                </a:moveTo>
                <a:lnTo>
                  <a:pt x="285" y="544"/>
                </a:lnTo>
                <a:lnTo>
                  <a:pt x="293" y="542"/>
                </a:lnTo>
                <a:lnTo>
                  <a:pt x="296" y="542"/>
                </a:lnTo>
                <a:lnTo>
                  <a:pt x="297" y="541"/>
                </a:lnTo>
                <a:lnTo>
                  <a:pt x="297" y="541"/>
                </a:lnTo>
                <a:lnTo>
                  <a:pt x="296" y="541"/>
                </a:lnTo>
                <a:lnTo>
                  <a:pt x="293" y="539"/>
                </a:lnTo>
                <a:lnTo>
                  <a:pt x="291" y="539"/>
                </a:lnTo>
                <a:lnTo>
                  <a:pt x="287" y="539"/>
                </a:lnTo>
                <a:lnTo>
                  <a:pt x="287" y="539"/>
                </a:lnTo>
                <a:lnTo>
                  <a:pt x="285" y="544"/>
                </a:lnTo>
                <a:lnTo>
                  <a:pt x="285" y="544"/>
                </a:lnTo>
                <a:close/>
                <a:moveTo>
                  <a:pt x="334" y="541"/>
                </a:moveTo>
                <a:lnTo>
                  <a:pt x="334" y="541"/>
                </a:lnTo>
                <a:lnTo>
                  <a:pt x="334" y="542"/>
                </a:lnTo>
                <a:lnTo>
                  <a:pt x="335" y="542"/>
                </a:lnTo>
                <a:lnTo>
                  <a:pt x="335" y="542"/>
                </a:lnTo>
                <a:lnTo>
                  <a:pt x="335" y="541"/>
                </a:lnTo>
                <a:lnTo>
                  <a:pt x="337" y="541"/>
                </a:lnTo>
                <a:lnTo>
                  <a:pt x="340" y="542"/>
                </a:lnTo>
                <a:lnTo>
                  <a:pt x="343" y="542"/>
                </a:lnTo>
                <a:lnTo>
                  <a:pt x="343" y="542"/>
                </a:lnTo>
                <a:lnTo>
                  <a:pt x="341" y="539"/>
                </a:lnTo>
                <a:lnTo>
                  <a:pt x="341" y="539"/>
                </a:lnTo>
                <a:lnTo>
                  <a:pt x="334" y="541"/>
                </a:lnTo>
                <a:lnTo>
                  <a:pt x="334" y="541"/>
                </a:lnTo>
                <a:close/>
                <a:moveTo>
                  <a:pt x="364" y="545"/>
                </a:moveTo>
                <a:lnTo>
                  <a:pt x="364" y="545"/>
                </a:lnTo>
                <a:lnTo>
                  <a:pt x="364" y="541"/>
                </a:lnTo>
                <a:lnTo>
                  <a:pt x="364" y="541"/>
                </a:lnTo>
                <a:lnTo>
                  <a:pt x="361" y="539"/>
                </a:lnTo>
                <a:lnTo>
                  <a:pt x="361" y="539"/>
                </a:lnTo>
                <a:lnTo>
                  <a:pt x="363" y="542"/>
                </a:lnTo>
                <a:lnTo>
                  <a:pt x="364" y="545"/>
                </a:lnTo>
                <a:lnTo>
                  <a:pt x="364" y="545"/>
                </a:lnTo>
                <a:close/>
                <a:moveTo>
                  <a:pt x="430" y="542"/>
                </a:moveTo>
                <a:lnTo>
                  <a:pt x="430" y="542"/>
                </a:lnTo>
                <a:lnTo>
                  <a:pt x="430" y="541"/>
                </a:lnTo>
                <a:lnTo>
                  <a:pt x="428" y="539"/>
                </a:lnTo>
                <a:lnTo>
                  <a:pt x="428" y="539"/>
                </a:lnTo>
                <a:lnTo>
                  <a:pt x="428" y="539"/>
                </a:lnTo>
                <a:lnTo>
                  <a:pt x="428" y="541"/>
                </a:lnTo>
                <a:lnTo>
                  <a:pt x="430" y="542"/>
                </a:lnTo>
                <a:lnTo>
                  <a:pt x="430" y="542"/>
                </a:lnTo>
                <a:close/>
                <a:moveTo>
                  <a:pt x="206" y="555"/>
                </a:moveTo>
                <a:lnTo>
                  <a:pt x="206" y="555"/>
                </a:lnTo>
                <a:lnTo>
                  <a:pt x="207" y="550"/>
                </a:lnTo>
                <a:lnTo>
                  <a:pt x="206" y="545"/>
                </a:lnTo>
                <a:lnTo>
                  <a:pt x="203" y="542"/>
                </a:lnTo>
                <a:lnTo>
                  <a:pt x="200" y="539"/>
                </a:lnTo>
                <a:lnTo>
                  <a:pt x="200" y="539"/>
                </a:lnTo>
                <a:lnTo>
                  <a:pt x="200" y="544"/>
                </a:lnTo>
                <a:lnTo>
                  <a:pt x="200" y="549"/>
                </a:lnTo>
                <a:lnTo>
                  <a:pt x="203" y="553"/>
                </a:lnTo>
                <a:lnTo>
                  <a:pt x="206" y="555"/>
                </a:lnTo>
                <a:lnTo>
                  <a:pt x="206" y="555"/>
                </a:lnTo>
                <a:close/>
                <a:moveTo>
                  <a:pt x="349" y="544"/>
                </a:moveTo>
                <a:lnTo>
                  <a:pt x="349" y="544"/>
                </a:lnTo>
                <a:lnTo>
                  <a:pt x="352" y="544"/>
                </a:lnTo>
                <a:lnTo>
                  <a:pt x="355" y="544"/>
                </a:lnTo>
                <a:lnTo>
                  <a:pt x="355" y="544"/>
                </a:lnTo>
                <a:lnTo>
                  <a:pt x="352" y="542"/>
                </a:lnTo>
                <a:lnTo>
                  <a:pt x="348" y="539"/>
                </a:lnTo>
                <a:lnTo>
                  <a:pt x="348" y="539"/>
                </a:lnTo>
                <a:lnTo>
                  <a:pt x="349" y="544"/>
                </a:lnTo>
                <a:lnTo>
                  <a:pt x="349" y="544"/>
                </a:lnTo>
                <a:close/>
                <a:moveTo>
                  <a:pt x="128" y="549"/>
                </a:moveTo>
                <a:lnTo>
                  <a:pt x="128" y="549"/>
                </a:lnTo>
                <a:lnTo>
                  <a:pt x="131" y="547"/>
                </a:lnTo>
                <a:lnTo>
                  <a:pt x="134" y="547"/>
                </a:lnTo>
                <a:lnTo>
                  <a:pt x="134" y="547"/>
                </a:lnTo>
                <a:lnTo>
                  <a:pt x="134" y="544"/>
                </a:lnTo>
                <a:lnTo>
                  <a:pt x="131" y="542"/>
                </a:lnTo>
                <a:lnTo>
                  <a:pt x="126" y="541"/>
                </a:lnTo>
                <a:lnTo>
                  <a:pt x="126" y="541"/>
                </a:lnTo>
                <a:lnTo>
                  <a:pt x="126" y="544"/>
                </a:lnTo>
                <a:lnTo>
                  <a:pt x="128" y="549"/>
                </a:lnTo>
                <a:lnTo>
                  <a:pt x="128" y="549"/>
                </a:lnTo>
                <a:close/>
                <a:moveTo>
                  <a:pt x="223" y="541"/>
                </a:moveTo>
                <a:lnTo>
                  <a:pt x="223" y="541"/>
                </a:lnTo>
                <a:lnTo>
                  <a:pt x="224" y="544"/>
                </a:lnTo>
                <a:lnTo>
                  <a:pt x="226" y="544"/>
                </a:lnTo>
                <a:lnTo>
                  <a:pt x="226" y="542"/>
                </a:lnTo>
                <a:lnTo>
                  <a:pt x="226" y="542"/>
                </a:lnTo>
                <a:lnTo>
                  <a:pt x="226" y="542"/>
                </a:lnTo>
                <a:lnTo>
                  <a:pt x="224" y="541"/>
                </a:lnTo>
                <a:lnTo>
                  <a:pt x="224" y="541"/>
                </a:lnTo>
                <a:lnTo>
                  <a:pt x="223" y="541"/>
                </a:lnTo>
                <a:lnTo>
                  <a:pt x="223" y="541"/>
                </a:lnTo>
                <a:close/>
                <a:moveTo>
                  <a:pt x="662" y="552"/>
                </a:moveTo>
                <a:lnTo>
                  <a:pt x="662" y="552"/>
                </a:lnTo>
                <a:lnTo>
                  <a:pt x="665" y="550"/>
                </a:lnTo>
                <a:lnTo>
                  <a:pt x="666" y="547"/>
                </a:lnTo>
                <a:lnTo>
                  <a:pt x="666" y="542"/>
                </a:lnTo>
                <a:lnTo>
                  <a:pt x="666" y="541"/>
                </a:lnTo>
                <a:lnTo>
                  <a:pt x="666" y="541"/>
                </a:lnTo>
                <a:lnTo>
                  <a:pt x="663" y="545"/>
                </a:lnTo>
                <a:lnTo>
                  <a:pt x="662" y="549"/>
                </a:lnTo>
                <a:lnTo>
                  <a:pt x="662" y="552"/>
                </a:lnTo>
                <a:lnTo>
                  <a:pt x="662" y="552"/>
                </a:lnTo>
                <a:close/>
                <a:moveTo>
                  <a:pt x="152" y="541"/>
                </a:moveTo>
                <a:lnTo>
                  <a:pt x="152" y="541"/>
                </a:lnTo>
                <a:lnTo>
                  <a:pt x="146" y="541"/>
                </a:lnTo>
                <a:lnTo>
                  <a:pt x="146" y="541"/>
                </a:lnTo>
                <a:lnTo>
                  <a:pt x="146" y="542"/>
                </a:lnTo>
                <a:lnTo>
                  <a:pt x="149" y="544"/>
                </a:lnTo>
                <a:lnTo>
                  <a:pt x="151" y="542"/>
                </a:lnTo>
                <a:lnTo>
                  <a:pt x="152" y="541"/>
                </a:lnTo>
                <a:lnTo>
                  <a:pt x="152" y="541"/>
                </a:lnTo>
                <a:close/>
                <a:moveTo>
                  <a:pt x="181" y="542"/>
                </a:moveTo>
                <a:lnTo>
                  <a:pt x="181" y="542"/>
                </a:lnTo>
                <a:lnTo>
                  <a:pt x="184" y="555"/>
                </a:lnTo>
                <a:lnTo>
                  <a:pt x="184" y="555"/>
                </a:lnTo>
                <a:lnTo>
                  <a:pt x="189" y="556"/>
                </a:lnTo>
                <a:lnTo>
                  <a:pt x="192" y="555"/>
                </a:lnTo>
                <a:lnTo>
                  <a:pt x="192" y="555"/>
                </a:lnTo>
                <a:lnTo>
                  <a:pt x="189" y="544"/>
                </a:lnTo>
                <a:lnTo>
                  <a:pt x="187" y="542"/>
                </a:lnTo>
                <a:lnTo>
                  <a:pt x="186" y="541"/>
                </a:lnTo>
                <a:lnTo>
                  <a:pt x="184" y="541"/>
                </a:lnTo>
                <a:lnTo>
                  <a:pt x="181" y="542"/>
                </a:lnTo>
                <a:lnTo>
                  <a:pt x="181" y="542"/>
                </a:lnTo>
                <a:close/>
                <a:moveTo>
                  <a:pt x="389" y="547"/>
                </a:moveTo>
                <a:lnTo>
                  <a:pt x="389" y="547"/>
                </a:lnTo>
                <a:lnTo>
                  <a:pt x="390" y="544"/>
                </a:lnTo>
                <a:lnTo>
                  <a:pt x="390" y="542"/>
                </a:lnTo>
                <a:lnTo>
                  <a:pt x="390" y="542"/>
                </a:lnTo>
                <a:lnTo>
                  <a:pt x="389" y="541"/>
                </a:lnTo>
                <a:lnTo>
                  <a:pt x="386" y="541"/>
                </a:lnTo>
                <a:lnTo>
                  <a:pt x="386" y="541"/>
                </a:lnTo>
                <a:lnTo>
                  <a:pt x="386" y="545"/>
                </a:lnTo>
                <a:lnTo>
                  <a:pt x="387" y="547"/>
                </a:lnTo>
                <a:lnTo>
                  <a:pt x="389" y="547"/>
                </a:lnTo>
                <a:lnTo>
                  <a:pt x="389" y="547"/>
                </a:lnTo>
                <a:close/>
                <a:moveTo>
                  <a:pt x="622" y="573"/>
                </a:moveTo>
                <a:lnTo>
                  <a:pt x="622" y="573"/>
                </a:lnTo>
                <a:lnTo>
                  <a:pt x="630" y="567"/>
                </a:lnTo>
                <a:lnTo>
                  <a:pt x="633" y="564"/>
                </a:lnTo>
                <a:lnTo>
                  <a:pt x="634" y="559"/>
                </a:lnTo>
                <a:lnTo>
                  <a:pt x="634" y="559"/>
                </a:lnTo>
                <a:lnTo>
                  <a:pt x="633" y="555"/>
                </a:lnTo>
                <a:lnTo>
                  <a:pt x="631" y="550"/>
                </a:lnTo>
                <a:lnTo>
                  <a:pt x="630" y="545"/>
                </a:lnTo>
                <a:lnTo>
                  <a:pt x="628" y="541"/>
                </a:lnTo>
                <a:lnTo>
                  <a:pt x="628" y="541"/>
                </a:lnTo>
                <a:lnTo>
                  <a:pt x="625" y="544"/>
                </a:lnTo>
                <a:lnTo>
                  <a:pt x="622" y="547"/>
                </a:lnTo>
                <a:lnTo>
                  <a:pt x="620" y="555"/>
                </a:lnTo>
                <a:lnTo>
                  <a:pt x="622" y="562"/>
                </a:lnTo>
                <a:lnTo>
                  <a:pt x="622" y="573"/>
                </a:lnTo>
                <a:lnTo>
                  <a:pt x="622" y="573"/>
                </a:lnTo>
                <a:close/>
                <a:moveTo>
                  <a:pt x="453" y="542"/>
                </a:moveTo>
                <a:lnTo>
                  <a:pt x="453" y="542"/>
                </a:lnTo>
                <a:lnTo>
                  <a:pt x="454" y="544"/>
                </a:lnTo>
                <a:lnTo>
                  <a:pt x="454" y="545"/>
                </a:lnTo>
                <a:lnTo>
                  <a:pt x="454" y="545"/>
                </a:lnTo>
                <a:lnTo>
                  <a:pt x="456" y="544"/>
                </a:lnTo>
                <a:lnTo>
                  <a:pt x="456" y="542"/>
                </a:lnTo>
                <a:lnTo>
                  <a:pt x="454" y="542"/>
                </a:lnTo>
                <a:lnTo>
                  <a:pt x="454" y="542"/>
                </a:lnTo>
                <a:lnTo>
                  <a:pt x="453" y="542"/>
                </a:lnTo>
                <a:lnTo>
                  <a:pt x="453" y="542"/>
                </a:lnTo>
                <a:close/>
                <a:moveTo>
                  <a:pt x="436" y="545"/>
                </a:moveTo>
                <a:lnTo>
                  <a:pt x="436" y="545"/>
                </a:lnTo>
                <a:lnTo>
                  <a:pt x="436" y="544"/>
                </a:lnTo>
                <a:lnTo>
                  <a:pt x="434" y="542"/>
                </a:lnTo>
                <a:lnTo>
                  <a:pt x="434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5"/>
                </a:lnTo>
                <a:lnTo>
                  <a:pt x="434" y="545"/>
                </a:lnTo>
                <a:lnTo>
                  <a:pt x="436" y="545"/>
                </a:lnTo>
                <a:lnTo>
                  <a:pt x="436" y="545"/>
                </a:lnTo>
                <a:close/>
                <a:moveTo>
                  <a:pt x="515" y="550"/>
                </a:moveTo>
                <a:lnTo>
                  <a:pt x="515" y="550"/>
                </a:lnTo>
                <a:lnTo>
                  <a:pt x="517" y="550"/>
                </a:lnTo>
                <a:lnTo>
                  <a:pt x="518" y="549"/>
                </a:lnTo>
                <a:lnTo>
                  <a:pt x="518" y="544"/>
                </a:lnTo>
                <a:lnTo>
                  <a:pt x="518" y="544"/>
                </a:lnTo>
                <a:lnTo>
                  <a:pt x="517" y="544"/>
                </a:lnTo>
                <a:lnTo>
                  <a:pt x="517" y="542"/>
                </a:lnTo>
                <a:lnTo>
                  <a:pt x="515" y="542"/>
                </a:lnTo>
                <a:lnTo>
                  <a:pt x="514" y="542"/>
                </a:lnTo>
                <a:lnTo>
                  <a:pt x="514" y="542"/>
                </a:lnTo>
                <a:lnTo>
                  <a:pt x="515" y="547"/>
                </a:lnTo>
                <a:lnTo>
                  <a:pt x="515" y="550"/>
                </a:lnTo>
                <a:lnTo>
                  <a:pt x="515" y="550"/>
                </a:lnTo>
                <a:close/>
                <a:moveTo>
                  <a:pt x="59" y="549"/>
                </a:moveTo>
                <a:lnTo>
                  <a:pt x="59" y="549"/>
                </a:lnTo>
                <a:lnTo>
                  <a:pt x="58" y="545"/>
                </a:lnTo>
                <a:lnTo>
                  <a:pt x="56" y="545"/>
                </a:lnTo>
                <a:lnTo>
                  <a:pt x="53" y="542"/>
                </a:lnTo>
                <a:lnTo>
                  <a:pt x="53" y="542"/>
                </a:lnTo>
                <a:lnTo>
                  <a:pt x="55" y="547"/>
                </a:lnTo>
                <a:lnTo>
                  <a:pt x="59" y="549"/>
                </a:lnTo>
                <a:lnTo>
                  <a:pt x="59" y="549"/>
                </a:lnTo>
                <a:close/>
                <a:moveTo>
                  <a:pt x="165" y="544"/>
                </a:moveTo>
                <a:lnTo>
                  <a:pt x="165" y="544"/>
                </a:lnTo>
                <a:lnTo>
                  <a:pt x="166" y="549"/>
                </a:lnTo>
                <a:lnTo>
                  <a:pt x="169" y="550"/>
                </a:lnTo>
                <a:lnTo>
                  <a:pt x="174" y="552"/>
                </a:lnTo>
                <a:lnTo>
                  <a:pt x="178" y="553"/>
                </a:lnTo>
                <a:lnTo>
                  <a:pt x="178" y="553"/>
                </a:lnTo>
                <a:lnTo>
                  <a:pt x="175" y="542"/>
                </a:lnTo>
                <a:lnTo>
                  <a:pt x="175" y="542"/>
                </a:lnTo>
                <a:lnTo>
                  <a:pt x="165" y="544"/>
                </a:lnTo>
                <a:lnTo>
                  <a:pt x="165" y="544"/>
                </a:lnTo>
                <a:close/>
                <a:moveTo>
                  <a:pt x="401" y="547"/>
                </a:moveTo>
                <a:lnTo>
                  <a:pt x="401" y="547"/>
                </a:lnTo>
                <a:lnTo>
                  <a:pt x="401" y="544"/>
                </a:lnTo>
                <a:lnTo>
                  <a:pt x="401" y="544"/>
                </a:lnTo>
                <a:lnTo>
                  <a:pt x="399" y="544"/>
                </a:lnTo>
                <a:lnTo>
                  <a:pt x="396" y="542"/>
                </a:lnTo>
                <a:lnTo>
                  <a:pt x="396" y="542"/>
                </a:lnTo>
                <a:lnTo>
                  <a:pt x="398" y="547"/>
                </a:lnTo>
                <a:lnTo>
                  <a:pt x="399" y="547"/>
                </a:lnTo>
                <a:lnTo>
                  <a:pt x="401" y="547"/>
                </a:lnTo>
                <a:lnTo>
                  <a:pt x="401" y="547"/>
                </a:lnTo>
                <a:close/>
                <a:moveTo>
                  <a:pt x="570" y="550"/>
                </a:moveTo>
                <a:lnTo>
                  <a:pt x="570" y="550"/>
                </a:lnTo>
                <a:lnTo>
                  <a:pt x="570" y="549"/>
                </a:lnTo>
                <a:lnTo>
                  <a:pt x="570" y="547"/>
                </a:lnTo>
                <a:lnTo>
                  <a:pt x="572" y="545"/>
                </a:lnTo>
                <a:lnTo>
                  <a:pt x="572" y="544"/>
                </a:lnTo>
                <a:lnTo>
                  <a:pt x="572" y="544"/>
                </a:lnTo>
                <a:lnTo>
                  <a:pt x="570" y="544"/>
                </a:lnTo>
                <a:lnTo>
                  <a:pt x="569" y="542"/>
                </a:lnTo>
                <a:lnTo>
                  <a:pt x="569" y="542"/>
                </a:lnTo>
                <a:lnTo>
                  <a:pt x="569" y="547"/>
                </a:lnTo>
                <a:lnTo>
                  <a:pt x="570" y="550"/>
                </a:lnTo>
                <a:lnTo>
                  <a:pt x="570" y="550"/>
                </a:lnTo>
                <a:close/>
                <a:moveTo>
                  <a:pt x="291" y="547"/>
                </a:moveTo>
                <a:lnTo>
                  <a:pt x="291" y="547"/>
                </a:lnTo>
                <a:lnTo>
                  <a:pt x="293" y="549"/>
                </a:lnTo>
                <a:lnTo>
                  <a:pt x="296" y="550"/>
                </a:lnTo>
                <a:lnTo>
                  <a:pt x="300" y="550"/>
                </a:lnTo>
                <a:lnTo>
                  <a:pt x="306" y="550"/>
                </a:lnTo>
                <a:lnTo>
                  <a:pt x="312" y="550"/>
                </a:lnTo>
                <a:lnTo>
                  <a:pt x="312" y="550"/>
                </a:lnTo>
                <a:lnTo>
                  <a:pt x="311" y="547"/>
                </a:lnTo>
                <a:lnTo>
                  <a:pt x="309" y="545"/>
                </a:lnTo>
                <a:lnTo>
                  <a:pt x="308" y="544"/>
                </a:lnTo>
                <a:lnTo>
                  <a:pt x="305" y="544"/>
                </a:lnTo>
                <a:lnTo>
                  <a:pt x="297" y="547"/>
                </a:lnTo>
                <a:lnTo>
                  <a:pt x="291" y="547"/>
                </a:lnTo>
                <a:lnTo>
                  <a:pt x="291" y="547"/>
                </a:lnTo>
                <a:close/>
                <a:moveTo>
                  <a:pt x="317" y="550"/>
                </a:moveTo>
                <a:lnTo>
                  <a:pt x="317" y="550"/>
                </a:lnTo>
                <a:lnTo>
                  <a:pt x="323" y="550"/>
                </a:lnTo>
                <a:lnTo>
                  <a:pt x="326" y="550"/>
                </a:lnTo>
                <a:lnTo>
                  <a:pt x="328" y="550"/>
                </a:lnTo>
                <a:lnTo>
                  <a:pt x="328" y="550"/>
                </a:lnTo>
                <a:lnTo>
                  <a:pt x="328" y="547"/>
                </a:lnTo>
                <a:lnTo>
                  <a:pt x="326" y="545"/>
                </a:lnTo>
                <a:lnTo>
                  <a:pt x="326" y="545"/>
                </a:lnTo>
                <a:lnTo>
                  <a:pt x="322" y="545"/>
                </a:lnTo>
                <a:lnTo>
                  <a:pt x="316" y="544"/>
                </a:lnTo>
                <a:lnTo>
                  <a:pt x="316" y="544"/>
                </a:lnTo>
                <a:lnTo>
                  <a:pt x="317" y="547"/>
                </a:lnTo>
                <a:lnTo>
                  <a:pt x="317" y="550"/>
                </a:lnTo>
                <a:lnTo>
                  <a:pt x="317" y="550"/>
                </a:lnTo>
                <a:close/>
                <a:moveTo>
                  <a:pt x="373" y="549"/>
                </a:moveTo>
                <a:lnTo>
                  <a:pt x="373" y="549"/>
                </a:lnTo>
                <a:lnTo>
                  <a:pt x="373" y="547"/>
                </a:lnTo>
                <a:lnTo>
                  <a:pt x="375" y="547"/>
                </a:lnTo>
                <a:lnTo>
                  <a:pt x="377" y="547"/>
                </a:lnTo>
                <a:lnTo>
                  <a:pt x="378" y="547"/>
                </a:lnTo>
                <a:lnTo>
                  <a:pt x="378" y="547"/>
                </a:lnTo>
                <a:lnTo>
                  <a:pt x="375" y="545"/>
                </a:lnTo>
                <a:lnTo>
                  <a:pt x="370" y="544"/>
                </a:lnTo>
                <a:lnTo>
                  <a:pt x="370" y="544"/>
                </a:lnTo>
                <a:lnTo>
                  <a:pt x="370" y="545"/>
                </a:lnTo>
                <a:lnTo>
                  <a:pt x="372" y="547"/>
                </a:lnTo>
                <a:lnTo>
                  <a:pt x="373" y="549"/>
                </a:lnTo>
                <a:lnTo>
                  <a:pt x="373" y="549"/>
                </a:lnTo>
                <a:close/>
                <a:moveTo>
                  <a:pt x="453" y="552"/>
                </a:moveTo>
                <a:lnTo>
                  <a:pt x="453" y="552"/>
                </a:lnTo>
                <a:lnTo>
                  <a:pt x="450" y="544"/>
                </a:lnTo>
                <a:lnTo>
                  <a:pt x="450" y="544"/>
                </a:lnTo>
                <a:lnTo>
                  <a:pt x="447" y="544"/>
                </a:lnTo>
                <a:lnTo>
                  <a:pt x="447" y="544"/>
                </a:lnTo>
                <a:lnTo>
                  <a:pt x="448" y="549"/>
                </a:lnTo>
                <a:lnTo>
                  <a:pt x="451" y="550"/>
                </a:lnTo>
                <a:lnTo>
                  <a:pt x="453" y="552"/>
                </a:lnTo>
                <a:lnTo>
                  <a:pt x="453" y="552"/>
                </a:lnTo>
                <a:close/>
                <a:moveTo>
                  <a:pt x="575" y="555"/>
                </a:moveTo>
                <a:lnTo>
                  <a:pt x="575" y="555"/>
                </a:lnTo>
                <a:lnTo>
                  <a:pt x="581" y="552"/>
                </a:lnTo>
                <a:lnTo>
                  <a:pt x="584" y="547"/>
                </a:lnTo>
                <a:lnTo>
                  <a:pt x="584" y="547"/>
                </a:lnTo>
                <a:lnTo>
                  <a:pt x="578" y="545"/>
                </a:lnTo>
                <a:lnTo>
                  <a:pt x="578" y="545"/>
                </a:lnTo>
                <a:lnTo>
                  <a:pt x="575" y="555"/>
                </a:lnTo>
                <a:lnTo>
                  <a:pt x="575" y="555"/>
                </a:lnTo>
                <a:close/>
                <a:moveTo>
                  <a:pt x="733" y="550"/>
                </a:moveTo>
                <a:lnTo>
                  <a:pt x="733" y="550"/>
                </a:lnTo>
                <a:lnTo>
                  <a:pt x="735" y="549"/>
                </a:lnTo>
                <a:lnTo>
                  <a:pt x="736" y="545"/>
                </a:lnTo>
                <a:lnTo>
                  <a:pt x="736" y="545"/>
                </a:lnTo>
                <a:lnTo>
                  <a:pt x="733" y="545"/>
                </a:lnTo>
                <a:lnTo>
                  <a:pt x="733" y="545"/>
                </a:lnTo>
                <a:lnTo>
                  <a:pt x="733" y="549"/>
                </a:lnTo>
                <a:lnTo>
                  <a:pt x="733" y="550"/>
                </a:lnTo>
                <a:lnTo>
                  <a:pt x="733" y="550"/>
                </a:lnTo>
                <a:lnTo>
                  <a:pt x="733" y="550"/>
                </a:lnTo>
                <a:close/>
                <a:moveTo>
                  <a:pt x="598" y="549"/>
                </a:moveTo>
                <a:lnTo>
                  <a:pt x="598" y="549"/>
                </a:lnTo>
                <a:lnTo>
                  <a:pt x="595" y="553"/>
                </a:lnTo>
                <a:lnTo>
                  <a:pt x="593" y="556"/>
                </a:lnTo>
                <a:lnTo>
                  <a:pt x="595" y="561"/>
                </a:lnTo>
                <a:lnTo>
                  <a:pt x="596" y="565"/>
                </a:lnTo>
                <a:lnTo>
                  <a:pt x="596" y="565"/>
                </a:lnTo>
                <a:lnTo>
                  <a:pt x="601" y="561"/>
                </a:lnTo>
                <a:lnTo>
                  <a:pt x="605" y="558"/>
                </a:lnTo>
                <a:lnTo>
                  <a:pt x="610" y="552"/>
                </a:lnTo>
                <a:lnTo>
                  <a:pt x="611" y="549"/>
                </a:lnTo>
                <a:lnTo>
                  <a:pt x="611" y="545"/>
                </a:lnTo>
                <a:lnTo>
                  <a:pt x="611" y="545"/>
                </a:lnTo>
                <a:lnTo>
                  <a:pt x="610" y="549"/>
                </a:lnTo>
                <a:lnTo>
                  <a:pt x="605" y="550"/>
                </a:lnTo>
                <a:lnTo>
                  <a:pt x="598" y="549"/>
                </a:lnTo>
                <a:lnTo>
                  <a:pt x="598" y="549"/>
                </a:lnTo>
                <a:close/>
                <a:moveTo>
                  <a:pt x="753" y="558"/>
                </a:moveTo>
                <a:lnTo>
                  <a:pt x="753" y="558"/>
                </a:lnTo>
                <a:lnTo>
                  <a:pt x="758" y="553"/>
                </a:lnTo>
                <a:lnTo>
                  <a:pt x="761" y="550"/>
                </a:lnTo>
                <a:lnTo>
                  <a:pt x="759" y="545"/>
                </a:lnTo>
                <a:lnTo>
                  <a:pt x="759" y="545"/>
                </a:lnTo>
                <a:lnTo>
                  <a:pt x="753" y="558"/>
                </a:lnTo>
                <a:lnTo>
                  <a:pt x="753" y="558"/>
                </a:lnTo>
                <a:close/>
                <a:moveTo>
                  <a:pt x="502" y="552"/>
                </a:moveTo>
                <a:lnTo>
                  <a:pt x="502" y="552"/>
                </a:lnTo>
                <a:lnTo>
                  <a:pt x="502" y="553"/>
                </a:lnTo>
                <a:lnTo>
                  <a:pt x="502" y="552"/>
                </a:lnTo>
                <a:lnTo>
                  <a:pt x="502" y="549"/>
                </a:lnTo>
                <a:lnTo>
                  <a:pt x="502" y="547"/>
                </a:lnTo>
                <a:lnTo>
                  <a:pt x="502" y="547"/>
                </a:lnTo>
                <a:lnTo>
                  <a:pt x="500" y="549"/>
                </a:lnTo>
                <a:lnTo>
                  <a:pt x="502" y="552"/>
                </a:lnTo>
                <a:lnTo>
                  <a:pt x="502" y="552"/>
                </a:lnTo>
                <a:close/>
                <a:moveTo>
                  <a:pt x="334" y="552"/>
                </a:moveTo>
                <a:lnTo>
                  <a:pt x="334" y="552"/>
                </a:lnTo>
                <a:lnTo>
                  <a:pt x="341" y="552"/>
                </a:lnTo>
                <a:lnTo>
                  <a:pt x="345" y="552"/>
                </a:lnTo>
                <a:lnTo>
                  <a:pt x="346" y="552"/>
                </a:lnTo>
                <a:lnTo>
                  <a:pt x="346" y="552"/>
                </a:lnTo>
                <a:lnTo>
                  <a:pt x="334" y="547"/>
                </a:lnTo>
                <a:lnTo>
                  <a:pt x="334" y="547"/>
                </a:lnTo>
                <a:lnTo>
                  <a:pt x="334" y="552"/>
                </a:lnTo>
                <a:lnTo>
                  <a:pt x="334" y="552"/>
                </a:lnTo>
                <a:close/>
                <a:moveTo>
                  <a:pt x="637" y="568"/>
                </a:moveTo>
                <a:lnTo>
                  <a:pt x="637" y="568"/>
                </a:lnTo>
                <a:lnTo>
                  <a:pt x="646" y="559"/>
                </a:lnTo>
                <a:lnTo>
                  <a:pt x="651" y="553"/>
                </a:lnTo>
                <a:lnTo>
                  <a:pt x="651" y="550"/>
                </a:lnTo>
                <a:lnTo>
                  <a:pt x="651" y="547"/>
                </a:lnTo>
                <a:lnTo>
                  <a:pt x="651" y="547"/>
                </a:lnTo>
                <a:lnTo>
                  <a:pt x="643" y="558"/>
                </a:lnTo>
                <a:lnTo>
                  <a:pt x="640" y="562"/>
                </a:lnTo>
                <a:lnTo>
                  <a:pt x="637" y="568"/>
                </a:lnTo>
                <a:lnTo>
                  <a:pt x="637" y="568"/>
                </a:lnTo>
                <a:close/>
                <a:moveTo>
                  <a:pt x="142" y="550"/>
                </a:moveTo>
                <a:lnTo>
                  <a:pt x="142" y="550"/>
                </a:lnTo>
                <a:lnTo>
                  <a:pt x="142" y="553"/>
                </a:lnTo>
                <a:lnTo>
                  <a:pt x="142" y="556"/>
                </a:lnTo>
                <a:lnTo>
                  <a:pt x="142" y="556"/>
                </a:lnTo>
                <a:lnTo>
                  <a:pt x="155" y="558"/>
                </a:lnTo>
                <a:lnTo>
                  <a:pt x="155" y="558"/>
                </a:lnTo>
                <a:lnTo>
                  <a:pt x="155" y="553"/>
                </a:lnTo>
                <a:lnTo>
                  <a:pt x="154" y="549"/>
                </a:lnTo>
                <a:lnTo>
                  <a:pt x="154" y="549"/>
                </a:lnTo>
                <a:lnTo>
                  <a:pt x="148" y="549"/>
                </a:lnTo>
                <a:lnTo>
                  <a:pt x="142" y="550"/>
                </a:lnTo>
                <a:lnTo>
                  <a:pt x="142" y="550"/>
                </a:lnTo>
                <a:close/>
                <a:moveTo>
                  <a:pt x="279" y="552"/>
                </a:moveTo>
                <a:lnTo>
                  <a:pt x="279" y="552"/>
                </a:lnTo>
                <a:lnTo>
                  <a:pt x="284" y="552"/>
                </a:lnTo>
                <a:lnTo>
                  <a:pt x="290" y="550"/>
                </a:lnTo>
                <a:lnTo>
                  <a:pt x="290" y="550"/>
                </a:lnTo>
                <a:lnTo>
                  <a:pt x="284" y="549"/>
                </a:lnTo>
                <a:lnTo>
                  <a:pt x="282" y="549"/>
                </a:lnTo>
                <a:lnTo>
                  <a:pt x="279" y="552"/>
                </a:lnTo>
                <a:lnTo>
                  <a:pt x="279" y="552"/>
                </a:lnTo>
                <a:close/>
                <a:moveTo>
                  <a:pt x="524" y="552"/>
                </a:moveTo>
                <a:lnTo>
                  <a:pt x="524" y="552"/>
                </a:lnTo>
                <a:lnTo>
                  <a:pt x="524" y="553"/>
                </a:lnTo>
                <a:lnTo>
                  <a:pt x="524" y="553"/>
                </a:lnTo>
                <a:lnTo>
                  <a:pt x="527" y="553"/>
                </a:lnTo>
                <a:lnTo>
                  <a:pt x="527" y="552"/>
                </a:lnTo>
                <a:lnTo>
                  <a:pt x="524" y="549"/>
                </a:lnTo>
                <a:lnTo>
                  <a:pt x="524" y="549"/>
                </a:lnTo>
                <a:lnTo>
                  <a:pt x="526" y="550"/>
                </a:lnTo>
                <a:lnTo>
                  <a:pt x="527" y="553"/>
                </a:lnTo>
                <a:lnTo>
                  <a:pt x="527" y="553"/>
                </a:lnTo>
                <a:lnTo>
                  <a:pt x="524" y="552"/>
                </a:lnTo>
                <a:lnTo>
                  <a:pt x="524" y="552"/>
                </a:lnTo>
                <a:close/>
                <a:moveTo>
                  <a:pt x="694" y="558"/>
                </a:moveTo>
                <a:lnTo>
                  <a:pt x="694" y="558"/>
                </a:lnTo>
                <a:lnTo>
                  <a:pt x="695" y="558"/>
                </a:lnTo>
                <a:lnTo>
                  <a:pt x="698" y="556"/>
                </a:lnTo>
                <a:lnTo>
                  <a:pt x="700" y="555"/>
                </a:lnTo>
                <a:lnTo>
                  <a:pt x="701" y="553"/>
                </a:lnTo>
                <a:lnTo>
                  <a:pt x="701" y="553"/>
                </a:lnTo>
                <a:lnTo>
                  <a:pt x="700" y="553"/>
                </a:lnTo>
                <a:lnTo>
                  <a:pt x="700" y="552"/>
                </a:lnTo>
                <a:lnTo>
                  <a:pt x="700" y="549"/>
                </a:lnTo>
                <a:lnTo>
                  <a:pt x="700" y="549"/>
                </a:lnTo>
                <a:lnTo>
                  <a:pt x="700" y="549"/>
                </a:lnTo>
                <a:lnTo>
                  <a:pt x="698" y="552"/>
                </a:lnTo>
                <a:lnTo>
                  <a:pt x="695" y="553"/>
                </a:lnTo>
                <a:lnTo>
                  <a:pt x="695" y="555"/>
                </a:lnTo>
                <a:lnTo>
                  <a:pt x="694" y="558"/>
                </a:lnTo>
                <a:lnTo>
                  <a:pt x="694" y="558"/>
                </a:lnTo>
                <a:close/>
                <a:moveTo>
                  <a:pt x="492" y="550"/>
                </a:moveTo>
                <a:lnTo>
                  <a:pt x="492" y="550"/>
                </a:lnTo>
                <a:lnTo>
                  <a:pt x="492" y="556"/>
                </a:lnTo>
                <a:lnTo>
                  <a:pt x="495" y="561"/>
                </a:lnTo>
                <a:lnTo>
                  <a:pt x="495" y="561"/>
                </a:lnTo>
                <a:lnTo>
                  <a:pt x="495" y="555"/>
                </a:lnTo>
                <a:lnTo>
                  <a:pt x="495" y="550"/>
                </a:lnTo>
                <a:lnTo>
                  <a:pt x="495" y="550"/>
                </a:lnTo>
                <a:lnTo>
                  <a:pt x="494" y="550"/>
                </a:lnTo>
                <a:lnTo>
                  <a:pt x="492" y="550"/>
                </a:lnTo>
                <a:lnTo>
                  <a:pt x="492" y="550"/>
                </a:lnTo>
                <a:close/>
                <a:moveTo>
                  <a:pt x="415" y="553"/>
                </a:moveTo>
                <a:lnTo>
                  <a:pt x="415" y="553"/>
                </a:lnTo>
                <a:lnTo>
                  <a:pt x="410" y="550"/>
                </a:lnTo>
                <a:lnTo>
                  <a:pt x="410" y="550"/>
                </a:lnTo>
                <a:lnTo>
                  <a:pt x="412" y="555"/>
                </a:lnTo>
                <a:lnTo>
                  <a:pt x="413" y="555"/>
                </a:lnTo>
                <a:lnTo>
                  <a:pt x="415" y="553"/>
                </a:lnTo>
                <a:lnTo>
                  <a:pt x="415" y="553"/>
                </a:lnTo>
                <a:close/>
                <a:moveTo>
                  <a:pt x="704" y="562"/>
                </a:moveTo>
                <a:lnTo>
                  <a:pt x="704" y="562"/>
                </a:lnTo>
                <a:lnTo>
                  <a:pt x="707" y="559"/>
                </a:lnTo>
                <a:lnTo>
                  <a:pt x="710" y="556"/>
                </a:lnTo>
                <a:lnTo>
                  <a:pt x="712" y="553"/>
                </a:lnTo>
                <a:lnTo>
                  <a:pt x="712" y="550"/>
                </a:lnTo>
                <a:lnTo>
                  <a:pt x="712" y="550"/>
                </a:lnTo>
                <a:lnTo>
                  <a:pt x="707" y="555"/>
                </a:lnTo>
                <a:lnTo>
                  <a:pt x="704" y="558"/>
                </a:lnTo>
                <a:lnTo>
                  <a:pt x="704" y="562"/>
                </a:lnTo>
                <a:lnTo>
                  <a:pt x="704" y="562"/>
                </a:lnTo>
                <a:close/>
                <a:moveTo>
                  <a:pt x="131" y="555"/>
                </a:moveTo>
                <a:lnTo>
                  <a:pt x="131" y="555"/>
                </a:lnTo>
                <a:lnTo>
                  <a:pt x="131" y="556"/>
                </a:lnTo>
                <a:lnTo>
                  <a:pt x="131" y="556"/>
                </a:lnTo>
                <a:lnTo>
                  <a:pt x="137" y="556"/>
                </a:lnTo>
                <a:lnTo>
                  <a:pt x="137" y="556"/>
                </a:lnTo>
                <a:lnTo>
                  <a:pt x="137" y="553"/>
                </a:lnTo>
                <a:lnTo>
                  <a:pt x="136" y="552"/>
                </a:lnTo>
                <a:lnTo>
                  <a:pt x="136" y="552"/>
                </a:lnTo>
                <a:lnTo>
                  <a:pt x="136" y="552"/>
                </a:lnTo>
                <a:lnTo>
                  <a:pt x="134" y="552"/>
                </a:lnTo>
                <a:lnTo>
                  <a:pt x="133" y="552"/>
                </a:lnTo>
                <a:lnTo>
                  <a:pt x="131" y="553"/>
                </a:lnTo>
                <a:lnTo>
                  <a:pt x="131" y="555"/>
                </a:lnTo>
                <a:lnTo>
                  <a:pt x="131" y="555"/>
                </a:lnTo>
                <a:close/>
                <a:moveTo>
                  <a:pt x="267" y="553"/>
                </a:moveTo>
                <a:lnTo>
                  <a:pt x="267" y="553"/>
                </a:lnTo>
                <a:lnTo>
                  <a:pt x="268" y="552"/>
                </a:lnTo>
                <a:lnTo>
                  <a:pt x="270" y="553"/>
                </a:lnTo>
                <a:lnTo>
                  <a:pt x="271" y="553"/>
                </a:lnTo>
                <a:lnTo>
                  <a:pt x="273" y="552"/>
                </a:lnTo>
                <a:lnTo>
                  <a:pt x="273" y="552"/>
                </a:lnTo>
                <a:lnTo>
                  <a:pt x="271" y="552"/>
                </a:lnTo>
                <a:lnTo>
                  <a:pt x="270" y="552"/>
                </a:lnTo>
                <a:lnTo>
                  <a:pt x="267" y="553"/>
                </a:lnTo>
                <a:lnTo>
                  <a:pt x="267" y="553"/>
                </a:lnTo>
                <a:close/>
                <a:moveTo>
                  <a:pt x="569" y="567"/>
                </a:moveTo>
                <a:lnTo>
                  <a:pt x="569" y="567"/>
                </a:lnTo>
                <a:lnTo>
                  <a:pt x="572" y="567"/>
                </a:lnTo>
                <a:lnTo>
                  <a:pt x="575" y="567"/>
                </a:lnTo>
                <a:lnTo>
                  <a:pt x="579" y="562"/>
                </a:lnTo>
                <a:lnTo>
                  <a:pt x="584" y="558"/>
                </a:lnTo>
                <a:lnTo>
                  <a:pt x="588" y="553"/>
                </a:lnTo>
                <a:lnTo>
                  <a:pt x="588" y="553"/>
                </a:lnTo>
                <a:lnTo>
                  <a:pt x="588" y="552"/>
                </a:lnTo>
                <a:lnTo>
                  <a:pt x="587" y="552"/>
                </a:lnTo>
                <a:lnTo>
                  <a:pt x="587" y="552"/>
                </a:lnTo>
                <a:lnTo>
                  <a:pt x="582" y="555"/>
                </a:lnTo>
                <a:lnTo>
                  <a:pt x="578" y="559"/>
                </a:lnTo>
                <a:lnTo>
                  <a:pt x="569" y="567"/>
                </a:lnTo>
                <a:lnTo>
                  <a:pt x="569" y="567"/>
                </a:lnTo>
                <a:close/>
                <a:moveTo>
                  <a:pt x="680" y="555"/>
                </a:moveTo>
                <a:lnTo>
                  <a:pt x="680" y="555"/>
                </a:lnTo>
                <a:lnTo>
                  <a:pt x="678" y="559"/>
                </a:lnTo>
                <a:lnTo>
                  <a:pt x="678" y="564"/>
                </a:lnTo>
                <a:lnTo>
                  <a:pt x="678" y="564"/>
                </a:lnTo>
                <a:lnTo>
                  <a:pt x="683" y="559"/>
                </a:lnTo>
                <a:lnTo>
                  <a:pt x="688" y="552"/>
                </a:lnTo>
                <a:lnTo>
                  <a:pt x="688" y="552"/>
                </a:lnTo>
                <a:lnTo>
                  <a:pt x="683" y="552"/>
                </a:lnTo>
                <a:lnTo>
                  <a:pt x="680" y="555"/>
                </a:lnTo>
                <a:lnTo>
                  <a:pt x="680" y="555"/>
                </a:lnTo>
                <a:close/>
                <a:moveTo>
                  <a:pt x="377" y="558"/>
                </a:moveTo>
                <a:lnTo>
                  <a:pt x="377" y="558"/>
                </a:lnTo>
                <a:lnTo>
                  <a:pt x="378" y="556"/>
                </a:lnTo>
                <a:lnTo>
                  <a:pt x="380" y="556"/>
                </a:lnTo>
                <a:lnTo>
                  <a:pt x="380" y="553"/>
                </a:lnTo>
                <a:lnTo>
                  <a:pt x="380" y="553"/>
                </a:lnTo>
                <a:lnTo>
                  <a:pt x="378" y="552"/>
                </a:lnTo>
                <a:lnTo>
                  <a:pt x="375" y="552"/>
                </a:lnTo>
                <a:lnTo>
                  <a:pt x="375" y="552"/>
                </a:lnTo>
                <a:lnTo>
                  <a:pt x="377" y="555"/>
                </a:lnTo>
                <a:lnTo>
                  <a:pt x="377" y="558"/>
                </a:lnTo>
                <a:lnTo>
                  <a:pt x="377" y="558"/>
                </a:lnTo>
                <a:close/>
                <a:moveTo>
                  <a:pt x="390" y="556"/>
                </a:moveTo>
                <a:lnTo>
                  <a:pt x="390" y="556"/>
                </a:lnTo>
                <a:lnTo>
                  <a:pt x="390" y="553"/>
                </a:lnTo>
                <a:lnTo>
                  <a:pt x="389" y="552"/>
                </a:lnTo>
                <a:lnTo>
                  <a:pt x="387" y="552"/>
                </a:lnTo>
                <a:lnTo>
                  <a:pt x="387" y="552"/>
                </a:lnTo>
                <a:lnTo>
                  <a:pt x="387" y="553"/>
                </a:lnTo>
                <a:lnTo>
                  <a:pt x="387" y="555"/>
                </a:lnTo>
                <a:lnTo>
                  <a:pt x="389" y="556"/>
                </a:lnTo>
                <a:lnTo>
                  <a:pt x="390" y="556"/>
                </a:lnTo>
                <a:lnTo>
                  <a:pt x="390" y="556"/>
                </a:lnTo>
                <a:close/>
                <a:moveTo>
                  <a:pt x="303" y="555"/>
                </a:moveTo>
                <a:lnTo>
                  <a:pt x="303" y="555"/>
                </a:lnTo>
                <a:lnTo>
                  <a:pt x="314" y="556"/>
                </a:lnTo>
                <a:lnTo>
                  <a:pt x="314" y="556"/>
                </a:lnTo>
                <a:lnTo>
                  <a:pt x="312" y="553"/>
                </a:lnTo>
                <a:lnTo>
                  <a:pt x="309" y="553"/>
                </a:lnTo>
                <a:lnTo>
                  <a:pt x="303" y="555"/>
                </a:lnTo>
                <a:lnTo>
                  <a:pt x="303" y="555"/>
                </a:lnTo>
                <a:close/>
                <a:moveTo>
                  <a:pt x="322" y="555"/>
                </a:moveTo>
                <a:lnTo>
                  <a:pt x="322" y="555"/>
                </a:lnTo>
                <a:lnTo>
                  <a:pt x="322" y="556"/>
                </a:lnTo>
                <a:lnTo>
                  <a:pt x="325" y="556"/>
                </a:lnTo>
                <a:lnTo>
                  <a:pt x="326" y="556"/>
                </a:lnTo>
                <a:lnTo>
                  <a:pt x="326" y="555"/>
                </a:lnTo>
                <a:lnTo>
                  <a:pt x="326" y="555"/>
                </a:lnTo>
                <a:lnTo>
                  <a:pt x="323" y="555"/>
                </a:lnTo>
                <a:lnTo>
                  <a:pt x="322" y="555"/>
                </a:lnTo>
                <a:lnTo>
                  <a:pt x="322" y="555"/>
                </a:lnTo>
                <a:close/>
                <a:moveTo>
                  <a:pt x="602" y="573"/>
                </a:moveTo>
                <a:lnTo>
                  <a:pt x="602" y="573"/>
                </a:lnTo>
                <a:lnTo>
                  <a:pt x="605" y="576"/>
                </a:lnTo>
                <a:lnTo>
                  <a:pt x="607" y="579"/>
                </a:lnTo>
                <a:lnTo>
                  <a:pt x="608" y="582"/>
                </a:lnTo>
                <a:lnTo>
                  <a:pt x="611" y="585"/>
                </a:lnTo>
                <a:lnTo>
                  <a:pt x="611" y="585"/>
                </a:lnTo>
                <a:lnTo>
                  <a:pt x="614" y="570"/>
                </a:lnTo>
                <a:lnTo>
                  <a:pt x="614" y="562"/>
                </a:lnTo>
                <a:lnTo>
                  <a:pt x="614" y="555"/>
                </a:lnTo>
                <a:lnTo>
                  <a:pt x="614" y="555"/>
                </a:lnTo>
                <a:lnTo>
                  <a:pt x="602" y="573"/>
                </a:lnTo>
                <a:lnTo>
                  <a:pt x="602" y="573"/>
                </a:lnTo>
                <a:close/>
                <a:moveTo>
                  <a:pt x="76" y="588"/>
                </a:moveTo>
                <a:lnTo>
                  <a:pt x="76" y="588"/>
                </a:lnTo>
                <a:lnTo>
                  <a:pt x="82" y="587"/>
                </a:lnTo>
                <a:lnTo>
                  <a:pt x="88" y="588"/>
                </a:lnTo>
                <a:lnTo>
                  <a:pt x="102" y="593"/>
                </a:lnTo>
                <a:lnTo>
                  <a:pt x="102" y="593"/>
                </a:lnTo>
                <a:lnTo>
                  <a:pt x="101" y="588"/>
                </a:lnTo>
                <a:lnTo>
                  <a:pt x="99" y="587"/>
                </a:lnTo>
                <a:lnTo>
                  <a:pt x="91" y="582"/>
                </a:lnTo>
                <a:lnTo>
                  <a:pt x="91" y="582"/>
                </a:lnTo>
                <a:lnTo>
                  <a:pt x="87" y="585"/>
                </a:lnTo>
                <a:lnTo>
                  <a:pt x="84" y="587"/>
                </a:lnTo>
                <a:lnTo>
                  <a:pt x="81" y="585"/>
                </a:lnTo>
                <a:lnTo>
                  <a:pt x="78" y="582"/>
                </a:lnTo>
                <a:lnTo>
                  <a:pt x="73" y="573"/>
                </a:lnTo>
                <a:lnTo>
                  <a:pt x="69" y="565"/>
                </a:lnTo>
                <a:lnTo>
                  <a:pt x="69" y="565"/>
                </a:lnTo>
                <a:lnTo>
                  <a:pt x="61" y="559"/>
                </a:lnTo>
                <a:lnTo>
                  <a:pt x="55" y="556"/>
                </a:lnTo>
                <a:lnTo>
                  <a:pt x="55" y="556"/>
                </a:lnTo>
                <a:lnTo>
                  <a:pt x="55" y="562"/>
                </a:lnTo>
                <a:lnTo>
                  <a:pt x="56" y="567"/>
                </a:lnTo>
                <a:lnTo>
                  <a:pt x="58" y="571"/>
                </a:lnTo>
                <a:lnTo>
                  <a:pt x="61" y="574"/>
                </a:lnTo>
                <a:lnTo>
                  <a:pt x="69" y="582"/>
                </a:lnTo>
                <a:lnTo>
                  <a:pt x="76" y="588"/>
                </a:lnTo>
                <a:lnTo>
                  <a:pt x="76" y="588"/>
                </a:lnTo>
                <a:close/>
                <a:moveTo>
                  <a:pt x="73" y="562"/>
                </a:moveTo>
                <a:lnTo>
                  <a:pt x="73" y="562"/>
                </a:lnTo>
                <a:lnTo>
                  <a:pt x="78" y="565"/>
                </a:lnTo>
                <a:lnTo>
                  <a:pt x="82" y="570"/>
                </a:lnTo>
                <a:lnTo>
                  <a:pt x="87" y="573"/>
                </a:lnTo>
                <a:lnTo>
                  <a:pt x="93" y="574"/>
                </a:lnTo>
                <a:lnTo>
                  <a:pt x="93" y="574"/>
                </a:lnTo>
                <a:lnTo>
                  <a:pt x="88" y="568"/>
                </a:lnTo>
                <a:lnTo>
                  <a:pt x="84" y="564"/>
                </a:lnTo>
                <a:lnTo>
                  <a:pt x="70" y="556"/>
                </a:lnTo>
                <a:lnTo>
                  <a:pt x="70" y="556"/>
                </a:lnTo>
                <a:lnTo>
                  <a:pt x="70" y="558"/>
                </a:lnTo>
                <a:lnTo>
                  <a:pt x="72" y="559"/>
                </a:lnTo>
                <a:lnTo>
                  <a:pt x="73" y="562"/>
                </a:lnTo>
                <a:lnTo>
                  <a:pt x="73" y="562"/>
                </a:lnTo>
                <a:close/>
                <a:moveTo>
                  <a:pt x="442" y="558"/>
                </a:moveTo>
                <a:lnTo>
                  <a:pt x="442" y="558"/>
                </a:lnTo>
                <a:lnTo>
                  <a:pt x="444" y="571"/>
                </a:lnTo>
                <a:lnTo>
                  <a:pt x="444" y="571"/>
                </a:lnTo>
                <a:lnTo>
                  <a:pt x="451" y="573"/>
                </a:lnTo>
                <a:lnTo>
                  <a:pt x="457" y="576"/>
                </a:lnTo>
                <a:lnTo>
                  <a:pt x="457" y="576"/>
                </a:lnTo>
                <a:lnTo>
                  <a:pt x="454" y="571"/>
                </a:lnTo>
                <a:lnTo>
                  <a:pt x="451" y="567"/>
                </a:lnTo>
                <a:lnTo>
                  <a:pt x="447" y="556"/>
                </a:lnTo>
                <a:lnTo>
                  <a:pt x="447" y="556"/>
                </a:lnTo>
                <a:lnTo>
                  <a:pt x="444" y="556"/>
                </a:lnTo>
                <a:lnTo>
                  <a:pt x="442" y="558"/>
                </a:lnTo>
                <a:lnTo>
                  <a:pt x="442" y="558"/>
                </a:lnTo>
                <a:close/>
                <a:moveTo>
                  <a:pt x="564" y="562"/>
                </a:moveTo>
                <a:lnTo>
                  <a:pt x="564" y="562"/>
                </a:lnTo>
                <a:lnTo>
                  <a:pt x="567" y="562"/>
                </a:lnTo>
                <a:lnTo>
                  <a:pt x="569" y="562"/>
                </a:lnTo>
                <a:lnTo>
                  <a:pt x="569" y="562"/>
                </a:lnTo>
                <a:lnTo>
                  <a:pt x="567" y="559"/>
                </a:lnTo>
                <a:lnTo>
                  <a:pt x="566" y="558"/>
                </a:lnTo>
                <a:lnTo>
                  <a:pt x="566" y="558"/>
                </a:lnTo>
                <a:lnTo>
                  <a:pt x="566" y="561"/>
                </a:lnTo>
                <a:lnTo>
                  <a:pt x="564" y="562"/>
                </a:lnTo>
                <a:lnTo>
                  <a:pt x="564" y="562"/>
                </a:lnTo>
                <a:close/>
                <a:moveTo>
                  <a:pt x="253" y="564"/>
                </a:moveTo>
                <a:lnTo>
                  <a:pt x="253" y="564"/>
                </a:lnTo>
                <a:lnTo>
                  <a:pt x="253" y="565"/>
                </a:lnTo>
                <a:lnTo>
                  <a:pt x="255" y="570"/>
                </a:lnTo>
                <a:lnTo>
                  <a:pt x="255" y="570"/>
                </a:lnTo>
                <a:lnTo>
                  <a:pt x="267" y="571"/>
                </a:lnTo>
                <a:lnTo>
                  <a:pt x="273" y="573"/>
                </a:lnTo>
                <a:lnTo>
                  <a:pt x="279" y="573"/>
                </a:lnTo>
                <a:lnTo>
                  <a:pt x="279" y="573"/>
                </a:lnTo>
                <a:lnTo>
                  <a:pt x="279" y="565"/>
                </a:lnTo>
                <a:lnTo>
                  <a:pt x="277" y="562"/>
                </a:lnTo>
                <a:lnTo>
                  <a:pt x="274" y="559"/>
                </a:lnTo>
                <a:lnTo>
                  <a:pt x="270" y="559"/>
                </a:lnTo>
                <a:lnTo>
                  <a:pt x="261" y="561"/>
                </a:lnTo>
                <a:lnTo>
                  <a:pt x="253" y="564"/>
                </a:lnTo>
                <a:lnTo>
                  <a:pt x="253" y="564"/>
                </a:lnTo>
                <a:close/>
                <a:moveTo>
                  <a:pt x="505" y="565"/>
                </a:moveTo>
                <a:lnTo>
                  <a:pt x="505" y="565"/>
                </a:lnTo>
                <a:lnTo>
                  <a:pt x="508" y="567"/>
                </a:lnTo>
                <a:lnTo>
                  <a:pt x="512" y="567"/>
                </a:lnTo>
                <a:lnTo>
                  <a:pt x="512" y="567"/>
                </a:lnTo>
                <a:lnTo>
                  <a:pt x="509" y="562"/>
                </a:lnTo>
                <a:lnTo>
                  <a:pt x="508" y="559"/>
                </a:lnTo>
                <a:lnTo>
                  <a:pt x="506" y="558"/>
                </a:lnTo>
                <a:lnTo>
                  <a:pt x="506" y="558"/>
                </a:lnTo>
                <a:lnTo>
                  <a:pt x="506" y="562"/>
                </a:lnTo>
                <a:lnTo>
                  <a:pt x="505" y="565"/>
                </a:lnTo>
                <a:lnTo>
                  <a:pt x="505" y="565"/>
                </a:lnTo>
                <a:close/>
                <a:moveTo>
                  <a:pt x="221" y="562"/>
                </a:moveTo>
                <a:lnTo>
                  <a:pt x="221" y="562"/>
                </a:lnTo>
                <a:lnTo>
                  <a:pt x="224" y="564"/>
                </a:lnTo>
                <a:lnTo>
                  <a:pt x="229" y="565"/>
                </a:lnTo>
                <a:lnTo>
                  <a:pt x="233" y="564"/>
                </a:lnTo>
                <a:lnTo>
                  <a:pt x="235" y="564"/>
                </a:lnTo>
                <a:lnTo>
                  <a:pt x="235" y="562"/>
                </a:lnTo>
                <a:lnTo>
                  <a:pt x="235" y="562"/>
                </a:lnTo>
                <a:lnTo>
                  <a:pt x="235" y="559"/>
                </a:lnTo>
                <a:lnTo>
                  <a:pt x="235" y="559"/>
                </a:lnTo>
                <a:lnTo>
                  <a:pt x="227" y="559"/>
                </a:lnTo>
                <a:lnTo>
                  <a:pt x="224" y="559"/>
                </a:lnTo>
                <a:lnTo>
                  <a:pt x="221" y="562"/>
                </a:lnTo>
                <a:lnTo>
                  <a:pt x="221" y="562"/>
                </a:lnTo>
                <a:close/>
                <a:moveTo>
                  <a:pt x="284" y="570"/>
                </a:moveTo>
                <a:lnTo>
                  <a:pt x="284" y="570"/>
                </a:lnTo>
                <a:lnTo>
                  <a:pt x="287" y="570"/>
                </a:lnTo>
                <a:lnTo>
                  <a:pt x="288" y="570"/>
                </a:lnTo>
                <a:lnTo>
                  <a:pt x="288" y="570"/>
                </a:lnTo>
                <a:lnTo>
                  <a:pt x="288" y="571"/>
                </a:lnTo>
                <a:lnTo>
                  <a:pt x="290" y="573"/>
                </a:lnTo>
                <a:lnTo>
                  <a:pt x="290" y="573"/>
                </a:lnTo>
                <a:lnTo>
                  <a:pt x="305" y="574"/>
                </a:lnTo>
                <a:lnTo>
                  <a:pt x="320" y="576"/>
                </a:lnTo>
                <a:lnTo>
                  <a:pt x="320" y="576"/>
                </a:lnTo>
                <a:lnTo>
                  <a:pt x="319" y="571"/>
                </a:lnTo>
                <a:lnTo>
                  <a:pt x="314" y="567"/>
                </a:lnTo>
                <a:lnTo>
                  <a:pt x="309" y="564"/>
                </a:lnTo>
                <a:lnTo>
                  <a:pt x="303" y="562"/>
                </a:lnTo>
                <a:lnTo>
                  <a:pt x="293" y="561"/>
                </a:lnTo>
                <a:lnTo>
                  <a:pt x="282" y="559"/>
                </a:lnTo>
                <a:lnTo>
                  <a:pt x="282" y="559"/>
                </a:lnTo>
                <a:lnTo>
                  <a:pt x="284" y="564"/>
                </a:lnTo>
                <a:lnTo>
                  <a:pt x="284" y="570"/>
                </a:lnTo>
                <a:lnTo>
                  <a:pt x="284" y="570"/>
                </a:lnTo>
                <a:close/>
                <a:moveTo>
                  <a:pt x="576" y="571"/>
                </a:moveTo>
                <a:lnTo>
                  <a:pt x="576" y="571"/>
                </a:lnTo>
                <a:lnTo>
                  <a:pt x="578" y="574"/>
                </a:lnTo>
                <a:lnTo>
                  <a:pt x="576" y="579"/>
                </a:lnTo>
                <a:lnTo>
                  <a:pt x="576" y="579"/>
                </a:lnTo>
                <a:lnTo>
                  <a:pt x="582" y="576"/>
                </a:lnTo>
                <a:lnTo>
                  <a:pt x="588" y="571"/>
                </a:lnTo>
                <a:lnTo>
                  <a:pt x="590" y="568"/>
                </a:lnTo>
                <a:lnTo>
                  <a:pt x="590" y="567"/>
                </a:lnTo>
                <a:lnTo>
                  <a:pt x="590" y="562"/>
                </a:lnTo>
                <a:lnTo>
                  <a:pt x="587" y="559"/>
                </a:lnTo>
                <a:lnTo>
                  <a:pt x="587" y="559"/>
                </a:lnTo>
                <a:lnTo>
                  <a:pt x="576" y="571"/>
                </a:lnTo>
                <a:lnTo>
                  <a:pt x="576" y="571"/>
                </a:lnTo>
                <a:close/>
                <a:moveTo>
                  <a:pt x="357" y="561"/>
                </a:moveTo>
                <a:lnTo>
                  <a:pt x="357" y="561"/>
                </a:lnTo>
                <a:lnTo>
                  <a:pt x="358" y="567"/>
                </a:lnTo>
                <a:lnTo>
                  <a:pt x="361" y="573"/>
                </a:lnTo>
                <a:lnTo>
                  <a:pt x="361" y="573"/>
                </a:lnTo>
                <a:lnTo>
                  <a:pt x="364" y="571"/>
                </a:lnTo>
                <a:lnTo>
                  <a:pt x="366" y="568"/>
                </a:lnTo>
                <a:lnTo>
                  <a:pt x="366" y="561"/>
                </a:lnTo>
                <a:lnTo>
                  <a:pt x="366" y="561"/>
                </a:lnTo>
                <a:lnTo>
                  <a:pt x="361" y="561"/>
                </a:lnTo>
                <a:lnTo>
                  <a:pt x="357" y="561"/>
                </a:lnTo>
                <a:lnTo>
                  <a:pt x="357" y="561"/>
                </a:lnTo>
                <a:close/>
                <a:moveTo>
                  <a:pt x="395" y="565"/>
                </a:moveTo>
                <a:lnTo>
                  <a:pt x="395" y="565"/>
                </a:lnTo>
                <a:lnTo>
                  <a:pt x="393" y="561"/>
                </a:lnTo>
                <a:lnTo>
                  <a:pt x="393" y="561"/>
                </a:lnTo>
                <a:lnTo>
                  <a:pt x="390" y="561"/>
                </a:lnTo>
                <a:lnTo>
                  <a:pt x="390" y="561"/>
                </a:lnTo>
                <a:lnTo>
                  <a:pt x="392" y="564"/>
                </a:lnTo>
                <a:lnTo>
                  <a:pt x="395" y="565"/>
                </a:lnTo>
                <a:lnTo>
                  <a:pt x="395" y="565"/>
                </a:lnTo>
                <a:close/>
                <a:moveTo>
                  <a:pt x="172" y="562"/>
                </a:moveTo>
                <a:lnTo>
                  <a:pt x="172" y="562"/>
                </a:lnTo>
                <a:lnTo>
                  <a:pt x="174" y="564"/>
                </a:lnTo>
                <a:lnTo>
                  <a:pt x="177" y="564"/>
                </a:lnTo>
                <a:lnTo>
                  <a:pt x="178" y="564"/>
                </a:lnTo>
                <a:lnTo>
                  <a:pt x="180" y="562"/>
                </a:lnTo>
                <a:lnTo>
                  <a:pt x="180" y="562"/>
                </a:lnTo>
                <a:lnTo>
                  <a:pt x="175" y="561"/>
                </a:lnTo>
                <a:lnTo>
                  <a:pt x="174" y="562"/>
                </a:lnTo>
                <a:lnTo>
                  <a:pt x="172" y="562"/>
                </a:lnTo>
                <a:lnTo>
                  <a:pt x="172" y="562"/>
                </a:lnTo>
                <a:close/>
                <a:moveTo>
                  <a:pt x="332" y="564"/>
                </a:moveTo>
                <a:lnTo>
                  <a:pt x="332" y="564"/>
                </a:lnTo>
                <a:lnTo>
                  <a:pt x="334" y="565"/>
                </a:lnTo>
                <a:lnTo>
                  <a:pt x="337" y="565"/>
                </a:lnTo>
                <a:lnTo>
                  <a:pt x="337" y="565"/>
                </a:lnTo>
                <a:lnTo>
                  <a:pt x="335" y="562"/>
                </a:lnTo>
                <a:lnTo>
                  <a:pt x="335" y="561"/>
                </a:lnTo>
                <a:lnTo>
                  <a:pt x="334" y="561"/>
                </a:lnTo>
                <a:lnTo>
                  <a:pt x="334" y="561"/>
                </a:lnTo>
                <a:lnTo>
                  <a:pt x="332" y="562"/>
                </a:lnTo>
                <a:lnTo>
                  <a:pt x="332" y="564"/>
                </a:lnTo>
                <a:lnTo>
                  <a:pt x="332" y="564"/>
                </a:lnTo>
                <a:close/>
                <a:moveTo>
                  <a:pt x="355" y="573"/>
                </a:moveTo>
                <a:lnTo>
                  <a:pt x="355" y="573"/>
                </a:lnTo>
                <a:lnTo>
                  <a:pt x="354" y="567"/>
                </a:lnTo>
                <a:lnTo>
                  <a:pt x="351" y="562"/>
                </a:lnTo>
                <a:lnTo>
                  <a:pt x="351" y="562"/>
                </a:lnTo>
                <a:lnTo>
                  <a:pt x="346" y="561"/>
                </a:lnTo>
                <a:lnTo>
                  <a:pt x="341" y="561"/>
                </a:lnTo>
                <a:lnTo>
                  <a:pt x="341" y="561"/>
                </a:lnTo>
                <a:lnTo>
                  <a:pt x="343" y="565"/>
                </a:lnTo>
                <a:lnTo>
                  <a:pt x="346" y="568"/>
                </a:lnTo>
                <a:lnTo>
                  <a:pt x="355" y="573"/>
                </a:lnTo>
                <a:lnTo>
                  <a:pt x="355" y="573"/>
                </a:lnTo>
                <a:close/>
                <a:moveTo>
                  <a:pt x="404" y="567"/>
                </a:moveTo>
                <a:lnTo>
                  <a:pt x="404" y="567"/>
                </a:lnTo>
                <a:lnTo>
                  <a:pt x="402" y="564"/>
                </a:lnTo>
                <a:lnTo>
                  <a:pt x="399" y="561"/>
                </a:lnTo>
                <a:lnTo>
                  <a:pt x="399" y="561"/>
                </a:lnTo>
                <a:lnTo>
                  <a:pt x="401" y="565"/>
                </a:lnTo>
                <a:lnTo>
                  <a:pt x="401" y="567"/>
                </a:lnTo>
                <a:lnTo>
                  <a:pt x="404" y="567"/>
                </a:lnTo>
                <a:lnTo>
                  <a:pt x="404" y="567"/>
                </a:lnTo>
                <a:close/>
                <a:moveTo>
                  <a:pt x="140" y="577"/>
                </a:moveTo>
                <a:lnTo>
                  <a:pt x="140" y="577"/>
                </a:lnTo>
                <a:lnTo>
                  <a:pt x="142" y="577"/>
                </a:lnTo>
                <a:lnTo>
                  <a:pt x="143" y="579"/>
                </a:lnTo>
                <a:lnTo>
                  <a:pt x="143" y="579"/>
                </a:lnTo>
                <a:lnTo>
                  <a:pt x="148" y="574"/>
                </a:lnTo>
                <a:lnTo>
                  <a:pt x="152" y="573"/>
                </a:lnTo>
                <a:lnTo>
                  <a:pt x="157" y="570"/>
                </a:lnTo>
                <a:lnTo>
                  <a:pt x="160" y="567"/>
                </a:lnTo>
                <a:lnTo>
                  <a:pt x="160" y="567"/>
                </a:lnTo>
                <a:lnTo>
                  <a:pt x="159" y="565"/>
                </a:lnTo>
                <a:lnTo>
                  <a:pt x="159" y="562"/>
                </a:lnTo>
                <a:lnTo>
                  <a:pt x="159" y="562"/>
                </a:lnTo>
                <a:lnTo>
                  <a:pt x="151" y="562"/>
                </a:lnTo>
                <a:lnTo>
                  <a:pt x="142" y="562"/>
                </a:lnTo>
                <a:lnTo>
                  <a:pt x="142" y="562"/>
                </a:lnTo>
                <a:lnTo>
                  <a:pt x="140" y="570"/>
                </a:lnTo>
                <a:lnTo>
                  <a:pt x="140" y="577"/>
                </a:lnTo>
                <a:lnTo>
                  <a:pt x="140" y="577"/>
                </a:lnTo>
                <a:close/>
                <a:moveTo>
                  <a:pt x="165" y="567"/>
                </a:moveTo>
                <a:lnTo>
                  <a:pt x="165" y="567"/>
                </a:lnTo>
                <a:lnTo>
                  <a:pt x="166" y="567"/>
                </a:lnTo>
                <a:lnTo>
                  <a:pt x="168" y="567"/>
                </a:lnTo>
                <a:lnTo>
                  <a:pt x="168" y="567"/>
                </a:lnTo>
                <a:lnTo>
                  <a:pt x="166" y="562"/>
                </a:lnTo>
                <a:lnTo>
                  <a:pt x="166" y="562"/>
                </a:lnTo>
                <a:lnTo>
                  <a:pt x="165" y="562"/>
                </a:lnTo>
                <a:lnTo>
                  <a:pt x="165" y="562"/>
                </a:lnTo>
                <a:lnTo>
                  <a:pt x="165" y="567"/>
                </a:lnTo>
                <a:lnTo>
                  <a:pt x="165" y="567"/>
                </a:lnTo>
                <a:close/>
                <a:moveTo>
                  <a:pt x="378" y="571"/>
                </a:moveTo>
                <a:lnTo>
                  <a:pt x="378" y="571"/>
                </a:lnTo>
                <a:lnTo>
                  <a:pt x="378" y="570"/>
                </a:lnTo>
                <a:lnTo>
                  <a:pt x="378" y="568"/>
                </a:lnTo>
                <a:lnTo>
                  <a:pt x="377" y="567"/>
                </a:lnTo>
                <a:lnTo>
                  <a:pt x="377" y="564"/>
                </a:lnTo>
                <a:lnTo>
                  <a:pt x="377" y="564"/>
                </a:lnTo>
                <a:lnTo>
                  <a:pt x="375" y="562"/>
                </a:lnTo>
                <a:lnTo>
                  <a:pt x="373" y="562"/>
                </a:lnTo>
                <a:lnTo>
                  <a:pt x="372" y="562"/>
                </a:lnTo>
                <a:lnTo>
                  <a:pt x="372" y="562"/>
                </a:lnTo>
                <a:lnTo>
                  <a:pt x="373" y="565"/>
                </a:lnTo>
                <a:lnTo>
                  <a:pt x="375" y="568"/>
                </a:lnTo>
                <a:lnTo>
                  <a:pt x="375" y="570"/>
                </a:lnTo>
                <a:lnTo>
                  <a:pt x="378" y="571"/>
                </a:lnTo>
                <a:lnTo>
                  <a:pt x="378" y="571"/>
                </a:lnTo>
                <a:close/>
                <a:moveTo>
                  <a:pt x="526" y="564"/>
                </a:moveTo>
                <a:lnTo>
                  <a:pt x="526" y="564"/>
                </a:lnTo>
                <a:lnTo>
                  <a:pt x="526" y="571"/>
                </a:lnTo>
                <a:lnTo>
                  <a:pt x="526" y="571"/>
                </a:lnTo>
                <a:lnTo>
                  <a:pt x="527" y="570"/>
                </a:lnTo>
                <a:lnTo>
                  <a:pt x="529" y="567"/>
                </a:lnTo>
                <a:lnTo>
                  <a:pt x="529" y="565"/>
                </a:lnTo>
                <a:lnTo>
                  <a:pt x="527" y="562"/>
                </a:lnTo>
                <a:lnTo>
                  <a:pt x="527" y="562"/>
                </a:lnTo>
                <a:lnTo>
                  <a:pt x="527" y="564"/>
                </a:lnTo>
                <a:lnTo>
                  <a:pt x="526" y="564"/>
                </a:lnTo>
                <a:lnTo>
                  <a:pt x="526" y="564"/>
                </a:lnTo>
                <a:close/>
                <a:moveTo>
                  <a:pt x="552" y="567"/>
                </a:moveTo>
                <a:lnTo>
                  <a:pt x="552" y="567"/>
                </a:lnTo>
                <a:lnTo>
                  <a:pt x="553" y="565"/>
                </a:lnTo>
                <a:lnTo>
                  <a:pt x="553" y="562"/>
                </a:lnTo>
                <a:lnTo>
                  <a:pt x="553" y="562"/>
                </a:lnTo>
                <a:lnTo>
                  <a:pt x="552" y="562"/>
                </a:lnTo>
                <a:lnTo>
                  <a:pt x="552" y="562"/>
                </a:lnTo>
                <a:lnTo>
                  <a:pt x="552" y="564"/>
                </a:lnTo>
                <a:lnTo>
                  <a:pt x="552" y="567"/>
                </a:lnTo>
                <a:lnTo>
                  <a:pt x="552" y="567"/>
                </a:lnTo>
                <a:close/>
                <a:moveTo>
                  <a:pt x="686" y="568"/>
                </a:moveTo>
                <a:lnTo>
                  <a:pt x="686" y="568"/>
                </a:lnTo>
                <a:lnTo>
                  <a:pt x="689" y="565"/>
                </a:lnTo>
                <a:lnTo>
                  <a:pt x="689" y="564"/>
                </a:lnTo>
                <a:lnTo>
                  <a:pt x="688" y="562"/>
                </a:lnTo>
                <a:lnTo>
                  <a:pt x="688" y="562"/>
                </a:lnTo>
                <a:lnTo>
                  <a:pt x="688" y="564"/>
                </a:lnTo>
                <a:lnTo>
                  <a:pt x="686" y="565"/>
                </a:lnTo>
                <a:lnTo>
                  <a:pt x="685" y="567"/>
                </a:lnTo>
                <a:lnTo>
                  <a:pt x="686" y="568"/>
                </a:lnTo>
                <a:lnTo>
                  <a:pt x="686" y="568"/>
                </a:lnTo>
                <a:close/>
                <a:moveTo>
                  <a:pt x="96" y="567"/>
                </a:moveTo>
                <a:lnTo>
                  <a:pt x="96" y="567"/>
                </a:lnTo>
                <a:lnTo>
                  <a:pt x="107" y="577"/>
                </a:lnTo>
                <a:lnTo>
                  <a:pt x="113" y="584"/>
                </a:lnTo>
                <a:lnTo>
                  <a:pt x="119" y="587"/>
                </a:lnTo>
                <a:lnTo>
                  <a:pt x="119" y="587"/>
                </a:lnTo>
                <a:lnTo>
                  <a:pt x="114" y="574"/>
                </a:lnTo>
                <a:lnTo>
                  <a:pt x="111" y="562"/>
                </a:lnTo>
                <a:lnTo>
                  <a:pt x="111" y="562"/>
                </a:lnTo>
                <a:lnTo>
                  <a:pt x="107" y="564"/>
                </a:lnTo>
                <a:lnTo>
                  <a:pt x="104" y="565"/>
                </a:lnTo>
                <a:lnTo>
                  <a:pt x="101" y="565"/>
                </a:lnTo>
                <a:lnTo>
                  <a:pt x="96" y="567"/>
                </a:lnTo>
                <a:lnTo>
                  <a:pt x="96" y="567"/>
                </a:lnTo>
                <a:close/>
                <a:moveTo>
                  <a:pt x="203" y="570"/>
                </a:moveTo>
                <a:lnTo>
                  <a:pt x="203" y="570"/>
                </a:lnTo>
                <a:lnTo>
                  <a:pt x="204" y="568"/>
                </a:lnTo>
                <a:lnTo>
                  <a:pt x="204" y="567"/>
                </a:lnTo>
                <a:lnTo>
                  <a:pt x="203" y="562"/>
                </a:lnTo>
                <a:lnTo>
                  <a:pt x="203" y="562"/>
                </a:lnTo>
                <a:lnTo>
                  <a:pt x="200" y="562"/>
                </a:lnTo>
                <a:lnTo>
                  <a:pt x="200" y="562"/>
                </a:lnTo>
                <a:lnTo>
                  <a:pt x="201" y="567"/>
                </a:lnTo>
                <a:lnTo>
                  <a:pt x="203" y="570"/>
                </a:lnTo>
                <a:lnTo>
                  <a:pt x="203" y="570"/>
                </a:lnTo>
                <a:close/>
                <a:moveTo>
                  <a:pt x="651" y="565"/>
                </a:moveTo>
                <a:lnTo>
                  <a:pt x="651" y="565"/>
                </a:lnTo>
                <a:lnTo>
                  <a:pt x="654" y="565"/>
                </a:lnTo>
                <a:lnTo>
                  <a:pt x="654" y="564"/>
                </a:lnTo>
                <a:lnTo>
                  <a:pt x="654" y="564"/>
                </a:lnTo>
                <a:lnTo>
                  <a:pt x="654" y="564"/>
                </a:lnTo>
                <a:lnTo>
                  <a:pt x="653" y="564"/>
                </a:lnTo>
                <a:lnTo>
                  <a:pt x="651" y="565"/>
                </a:lnTo>
                <a:lnTo>
                  <a:pt x="651" y="565"/>
                </a:lnTo>
                <a:close/>
                <a:moveTo>
                  <a:pt x="742" y="573"/>
                </a:moveTo>
                <a:lnTo>
                  <a:pt x="742" y="573"/>
                </a:lnTo>
                <a:lnTo>
                  <a:pt x="750" y="570"/>
                </a:lnTo>
                <a:lnTo>
                  <a:pt x="752" y="567"/>
                </a:lnTo>
                <a:lnTo>
                  <a:pt x="753" y="564"/>
                </a:lnTo>
                <a:lnTo>
                  <a:pt x="753" y="564"/>
                </a:lnTo>
                <a:lnTo>
                  <a:pt x="750" y="564"/>
                </a:lnTo>
                <a:lnTo>
                  <a:pt x="747" y="567"/>
                </a:lnTo>
                <a:lnTo>
                  <a:pt x="742" y="573"/>
                </a:lnTo>
                <a:lnTo>
                  <a:pt x="742" y="573"/>
                </a:lnTo>
                <a:close/>
                <a:moveTo>
                  <a:pt x="186" y="567"/>
                </a:moveTo>
                <a:lnTo>
                  <a:pt x="186" y="567"/>
                </a:lnTo>
                <a:lnTo>
                  <a:pt x="186" y="577"/>
                </a:lnTo>
                <a:lnTo>
                  <a:pt x="186" y="587"/>
                </a:lnTo>
                <a:lnTo>
                  <a:pt x="186" y="587"/>
                </a:lnTo>
                <a:lnTo>
                  <a:pt x="198" y="584"/>
                </a:lnTo>
                <a:lnTo>
                  <a:pt x="212" y="581"/>
                </a:lnTo>
                <a:lnTo>
                  <a:pt x="212" y="581"/>
                </a:lnTo>
                <a:lnTo>
                  <a:pt x="212" y="579"/>
                </a:lnTo>
                <a:lnTo>
                  <a:pt x="210" y="577"/>
                </a:lnTo>
                <a:lnTo>
                  <a:pt x="209" y="573"/>
                </a:lnTo>
                <a:lnTo>
                  <a:pt x="209" y="573"/>
                </a:lnTo>
                <a:lnTo>
                  <a:pt x="207" y="577"/>
                </a:lnTo>
                <a:lnTo>
                  <a:pt x="206" y="579"/>
                </a:lnTo>
                <a:lnTo>
                  <a:pt x="203" y="579"/>
                </a:lnTo>
                <a:lnTo>
                  <a:pt x="201" y="577"/>
                </a:lnTo>
                <a:lnTo>
                  <a:pt x="197" y="571"/>
                </a:lnTo>
                <a:lnTo>
                  <a:pt x="195" y="564"/>
                </a:lnTo>
                <a:lnTo>
                  <a:pt x="195" y="564"/>
                </a:lnTo>
                <a:lnTo>
                  <a:pt x="191" y="565"/>
                </a:lnTo>
                <a:lnTo>
                  <a:pt x="186" y="567"/>
                </a:lnTo>
                <a:lnTo>
                  <a:pt x="186" y="567"/>
                </a:lnTo>
                <a:close/>
                <a:moveTo>
                  <a:pt x="468" y="573"/>
                </a:moveTo>
                <a:lnTo>
                  <a:pt x="468" y="573"/>
                </a:lnTo>
                <a:lnTo>
                  <a:pt x="468" y="570"/>
                </a:lnTo>
                <a:lnTo>
                  <a:pt x="468" y="565"/>
                </a:lnTo>
                <a:lnTo>
                  <a:pt x="468" y="565"/>
                </a:lnTo>
                <a:lnTo>
                  <a:pt x="465" y="564"/>
                </a:lnTo>
                <a:lnTo>
                  <a:pt x="465" y="564"/>
                </a:lnTo>
                <a:lnTo>
                  <a:pt x="465" y="570"/>
                </a:lnTo>
                <a:lnTo>
                  <a:pt x="466" y="573"/>
                </a:lnTo>
                <a:lnTo>
                  <a:pt x="468" y="573"/>
                </a:lnTo>
                <a:lnTo>
                  <a:pt x="468" y="573"/>
                </a:lnTo>
                <a:close/>
                <a:moveTo>
                  <a:pt x="535" y="573"/>
                </a:moveTo>
                <a:lnTo>
                  <a:pt x="535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68"/>
                </a:lnTo>
                <a:lnTo>
                  <a:pt x="538" y="565"/>
                </a:lnTo>
                <a:lnTo>
                  <a:pt x="537" y="564"/>
                </a:lnTo>
                <a:lnTo>
                  <a:pt x="537" y="564"/>
                </a:lnTo>
                <a:lnTo>
                  <a:pt x="535" y="568"/>
                </a:lnTo>
                <a:lnTo>
                  <a:pt x="535" y="573"/>
                </a:lnTo>
                <a:lnTo>
                  <a:pt x="535" y="573"/>
                </a:lnTo>
                <a:close/>
                <a:moveTo>
                  <a:pt x="549" y="576"/>
                </a:moveTo>
                <a:lnTo>
                  <a:pt x="549" y="576"/>
                </a:lnTo>
                <a:lnTo>
                  <a:pt x="549" y="570"/>
                </a:lnTo>
                <a:lnTo>
                  <a:pt x="547" y="567"/>
                </a:lnTo>
                <a:lnTo>
                  <a:pt x="546" y="564"/>
                </a:lnTo>
                <a:lnTo>
                  <a:pt x="544" y="564"/>
                </a:lnTo>
                <a:lnTo>
                  <a:pt x="544" y="564"/>
                </a:lnTo>
                <a:lnTo>
                  <a:pt x="544" y="571"/>
                </a:lnTo>
                <a:lnTo>
                  <a:pt x="546" y="574"/>
                </a:lnTo>
                <a:lnTo>
                  <a:pt x="549" y="576"/>
                </a:lnTo>
                <a:lnTo>
                  <a:pt x="549" y="576"/>
                </a:lnTo>
                <a:close/>
                <a:moveTo>
                  <a:pt x="216" y="576"/>
                </a:moveTo>
                <a:lnTo>
                  <a:pt x="216" y="576"/>
                </a:lnTo>
                <a:lnTo>
                  <a:pt x="219" y="573"/>
                </a:lnTo>
                <a:lnTo>
                  <a:pt x="219" y="573"/>
                </a:lnTo>
                <a:lnTo>
                  <a:pt x="216" y="567"/>
                </a:lnTo>
                <a:lnTo>
                  <a:pt x="216" y="567"/>
                </a:lnTo>
                <a:lnTo>
                  <a:pt x="213" y="567"/>
                </a:lnTo>
                <a:lnTo>
                  <a:pt x="212" y="565"/>
                </a:lnTo>
                <a:lnTo>
                  <a:pt x="212" y="565"/>
                </a:lnTo>
                <a:lnTo>
                  <a:pt x="212" y="568"/>
                </a:lnTo>
                <a:lnTo>
                  <a:pt x="213" y="571"/>
                </a:lnTo>
                <a:lnTo>
                  <a:pt x="216" y="576"/>
                </a:lnTo>
                <a:lnTo>
                  <a:pt x="216" y="576"/>
                </a:lnTo>
                <a:close/>
                <a:moveTo>
                  <a:pt x="492" y="576"/>
                </a:moveTo>
                <a:lnTo>
                  <a:pt x="492" y="576"/>
                </a:lnTo>
                <a:lnTo>
                  <a:pt x="492" y="573"/>
                </a:lnTo>
                <a:lnTo>
                  <a:pt x="491" y="568"/>
                </a:lnTo>
                <a:lnTo>
                  <a:pt x="488" y="567"/>
                </a:lnTo>
                <a:lnTo>
                  <a:pt x="485" y="565"/>
                </a:lnTo>
                <a:lnTo>
                  <a:pt x="483" y="567"/>
                </a:lnTo>
                <a:lnTo>
                  <a:pt x="483" y="567"/>
                </a:lnTo>
                <a:lnTo>
                  <a:pt x="488" y="573"/>
                </a:lnTo>
                <a:lnTo>
                  <a:pt x="489" y="574"/>
                </a:lnTo>
                <a:lnTo>
                  <a:pt x="492" y="576"/>
                </a:lnTo>
                <a:lnTo>
                  <a:pt x="492" y="576"/>
                </a:lnTo>
                <a:close/>
                <a:moveTo>
                  <a:pt x="730" y="571"/>
                </a:moveTo>
                <a:lnTo>
                  <a:pt x="730" y="571"/>
                </a:lnTo>
                <a:lnTo>
                  <a:pt x="732" y="568"/>
                </a:lnTo>
                <a:lnTo>
                  <a:pt x="733" y="567"/>
                </a:lnTo>
                <a:lnTo>
                  <a:pt x="732" y="567"/>
                </a:lnTo>
                <a:lnTo>
                  <a:pt x="732" y="567"/>
                </a:lnTo>
                <a:lnTo>
                  <a:pt x="730" y="570"/>
                </a:lnTo>
                <a:lnTo>
                  <a:pt x="730" y="570"/>
                </a:lnTo>
                <a:lnTo>
                  <a:pt x="730" y="571"/>
                </a:lnTo>
                <a:lnTo>
                  <a:pt x="730" y="571"/>
                </a:lnTo>
                <a:close/>
                <a:moveTo>
                  <a:pt x="175" y="568"/>
                </a:moveTo>
                <a:lnTo>
                  <a:pt x="175" y="568"/>
                </a:lnTo>
                <a:lnTo>
                  <a:pt x="178" y="574"/>
                </a:lnTo>
                <a:lnTo>
                  <a:pt x="181" y="577"/>
                </a:lnTo>
                <a:lnTo>
                  <a:pt x="181" y="577"/>
                </a:lnTo>
                <a:lnTo>
                  <a:pt x="181" y="571"/>
                </a:lnTo>
                <a:lnTo>
                  <a:pt x="181" y="570"/>
                </a:lnTo>
                <a:lnTo>
                  <a:pt x="180" y="567"/>
                </a:lnTo>
                <a:lnTo>
                  <a:pt x="180" y="567"/>
                </a:lnTo>
                <a:lnTo>
                  <a:pt x="178" y="568"/>
                </a:lnTo>
                <a:lnTo>
                  <a:pt x="175" y="568"/>
                </a:lnTo>
                <a:lnTo>
                  <a:pt x="175" y="568"/>
                </a:lnTo>
                <a:close/>
                <a:moveTo>
                  <a:pt x="345" y="576"/>
                </a:moveTo>
                <a:lnTo>
                  <a:pt x="345" y="576"/>
                </a:lnTo>
                <a:lnTo>
                  <a:pt x="341" y="573"/>
                </a:lnTo>
                <a:lnTo>
                  <a:pt x="335" y="570"/>
                </a:lnTo>
                <a:lnTo>
                  <a:pt x="329" y="568"/>
                </a:lnTo>
                <a:lnTo>
                  <a:pt x="323" y="568"/>
                </a:lnTo>
                <a:lnTo>
                  <a:pt x="323" y="568"/>
                </a:lnTo>
                <a:lnTo>
                  <a:pt x="328" y="571"/>
                </a:lnTo>
                <a:lnTo>
                  <a:pt x="334" y="574"/>
                </a:lnTo>
                <a:lnTo>
                  <a:pt x="338" y="577"/>
                </a:lnTo>
                <a:lnTo>
                  <a:pt x="341" y="577"/>
                </a:lnTo>
                <a:lnTo>
                  <a:pt x="345" y="576"/>
                </a:lnTo>
                <a:lnTo>
                  <a:pt x="345" y="576"/>
                </a:lnTo>
                <a:close/>
                <a:moveTo>
                  <a:pt x="392" y="584"/>
                </a:moveTo>
                <a:lnTo>
                  <a:pt x="392" y="584"/>
                </a:lnTo>
                <a:lnTo>
                  <a:pt x="392" y="584"/>
                </a:lnTo>
                <a:lnTo>
                  <a:pt x="393" y="584"/>
                </a:lnTo>
                <a:lnTo>
                  <a:pt x="393" y="584"/>
                </a:lnTo>
                <a:lnTo>
                  <a:pt x="392" y="574"/>
                </a:lnTo>
                <a:lnTo>
                  <a:pt x="390" y="571"/>
                </a:lnTo>
                <a:lnTo>
                  <a:pt x="387" y="568"/>
                </a:lnTo>
                <a:lnTo>
                  <a:pt x="387" y="568"/>
                </a:lnTo>
                <a:lnTo>
                  <a:pt x="386" y="573"/>
                </a:lnTo>
                <a:lnTo>
                  <a:pt x="387" y="577"/>
                </a:lnTo>
                <a:lnTo>
                  <a:pt x="389" y="581"/>
                </a:lnTo>
                <a:lnTo>
                  <a:pt x="392" y="584"/>
                </a:lnTo>
                <a:lnTo>
                  <a:pt x="392" y="584"/>
                </a:lnTo>
                <a:close/>
                <a:moveTo>
                  <a:pt x="226" y="574"/>
                </a:moveTo>
                <a:lnTo>
                  <a:pt x="226" y="574"/>
                </a:lnTo>
                <a:lnTo>
                  <a:pt x="236" y="574"/>
                </a:lnTo>
                <a:lnTo>
                  <a:pt x="245" y="573"/>
                </a:lnTo>
                <a:lnTo>
                  <a:pt x="245" y="573"/>
                </a:lnTo>
                <a:lnTo>
                  <a:pt x="241" y="571"/>
                </a:lnTo>
                <a:lnTo>
                  <a:pt x="235" y="570"/>
                </a:lnTo>
                <a:lnTo>
                  <a:pt x="230" y="571"/>
                </a:lnTo>
                <a:lnTo>
                  <a:pt x="227" y="573"/>
                </a:lnTo>
                <a:lnTo>
                  <a:pt x="226" y="574"/>
                </a:lnTo>
                <a:lnTo>
                  <a:pt x="226" y="574"/>
                </a:lnTo>
                <a:close/>
                <a:moveTo>
                  <a:pt x="563" y="576"/>
                </a:moveTo>
                <a:lnTo>
                  <a:pt x="563" y="576"/>
                </a:lnTo>
                <a:lnTo>
                  <a:pt x="566" y="576"/>
                </a:lnTo>
                <a:lnTo>
                  <a:pt x="567" y="574"/>
                </a:lnTo>
                <a:lnTo>
                  <a:pt x="569" y="573"/>
                </a:lnTo>
                <a:lnTo>
                  <a:pt x="569" y="573"/>
                </a:lnTo>
                <a:lnTo>
                  <a:pt x="567" y="571"/>
                </a:lnTo>
                <a:lnTo>
                  <a:pt x="564" y="570"/>
                </a:lnTo>
                <a:lnTo>
                  <a:pt x="564" y="570"/>
                </a:lnTo>
                <a:lnTo>
                  <a:pt x="563" y="576"/>
                </a:lnTo>
                <a:lnTo>
                  <a:pt x="563" y="576"/>
                </a:lnTo>
                <a:close/>
                <a:moveTo>
                  <a:pt x="166" y="590"/>
                </a:moveTo>
                <a:lnTo>
                  <a:pt x="166" y="590"/>
                </a:lnTo>
                <a:lnTo>
                  <a:pt x="172" y="590"/>
                </a:lnTo>
                <a:lnTo>
                  <a:pt x="180" y="590"/>
                </a:lnTo>
                <a:lnTo>
                  <a:pt x="180" y="590"/>
                </a:lnTo>
                <a:lnTo>
                  <a:pt x="178" y="585"/>
                </a:lnTo>
                <a:lnTo>
                  <a:pt x="175" y="581"/>
                </a:lnTo>
                <a:lnTo>
                  <a:pt x="171" y="571"/>
                </a:lnTo>
                <a:lnTo>
                  <a:pt x="171" y="571"/>
                </a:lnTo>
                <a:lnTo>
                  <a:pt x="168" y="571"/>
                </a:lnTo>
                <a:lnTo>
                  <a:pt x="165" y="571"/>
                </a:lnTo>
                <a:lnTo>
                  <a:pt x="165" y="571"/>
                </a:lnTo>
                <a:lnTo>
                  <a:pt x="166" y="581"/>
                </a:lnTo>
                <a:lnTo>
                  <a:pt x="166" y="590"/>
                </a:lnTo>
                <a:lnTo>
                  <a:pt x="166" y="590"/>
                </a:lnTo>
                <a:close/>
                <a:moveTo>
                  <a:pt x="688" y="571"/>
                </a:moveTo>
                <a:lnTo>
                  <a:pt x="688" y="571"/>
                </a:lnTo>
                <a:lnTo>
                  <a:pt x="678" y="582"/>
                </a:lnTo>
                <a:lnTo>
                  <a:pt x="674" y="588"/>
                </a:lnTo>
                <a:lnTo>
                  <a:pt x="669" y="593"/>
                </a:lnTo>
                <a:lnTo>
                  <a:pt x="669" y="593"/>
                </a:lnTo>
                <a:lnTo>
                  <a:pt x="683" y="585"/>
                </a:lnTo>
                <a:lnTo>
                  <a:pt x="688" y="579"/>
                </a:lnTo>
                <a:lnTo>
                  <a:pt x="691" y="571"/>
                </a:lnTo>
                <a:lnTo>
                  <a:pt x="691" y="571"/>
                </a:lnTo>
                <a:lnTo>
                  <a:pt x="688" y="571"/>
                </a:lnTo>
                <a:lnTo>
                  <a:pt x="688" y="571"/>
                </a:lnTo>
                <a:close/>
                <a:moveTo>
                  <a:pt x="401" y="584"/>
                </a:moveTo>
                <a:lnTo>
                  <a:pt x="401" y="584"/>
                </a:lnTo>
                <a:lnTo>
                  <a:pt x="399" y="577"/>
                </a:lnTo>
                <a:lnTo>
                  <a:pt x="398" y="574"/>
                </a:lnTo>
                <a:lnTo>
                  <a:pt x="395" y="573"/>
                </a:lnTo>
                <a:lnTo>
                  <a:pt x="395" y="573"/>
                </a:lnTo>
                <a:lnTo>
                  <a:pt x="398" y="579"/>
                </a:lnTo>
                <a:lnTo>
                  <a:pt x="401" y="584"/>
                </a:lnTo>
                <a:lnTo>
                  <a:pt x="401" y="584"/>
                </a:lnTo>
                <a:close/>
                <a:moveTo>
                  <a:pt x="503" y="585"/>
                </a:moveTo>
                <a:lnTo>
                  <a:pt x="503" y="585"/>
                </a:lnTo>
                <a:lnTo>
                  <a:pt x="505" y="590"/>
                </a:lnTo>
                <a:lnTo>
                  <a:pt x="506" y="593"/>
                </a:lnTo>
                <a:lnTo>
                  <a:pt x="509" y="600"/>
                </a:lnTo>
                <a:lnTo>
                  <a:pt x="509" y="600"/>
                </a:lnTo>
                <a:lnTo>
                  <a:pt x="514" y="597"/>
                </a:lnTo>
                <a:lnTo>
                  <a:pt x="517" y="596"/>
                </a:lnTo>
                <a:lnTo>
                  <a:pt x="517" y="596"/>
                </a:lnTo>
                <a:lnTo>
                  <a:pt x="515" y="582"/>
                </a:lnTo>
                <a:lnTo>
                  <a:pt x="515" y="577"/>
                </a:lnTo>
                <a:lnTo>
                  <a:pt x="512" y="573"/>
                </a:lnTo>
                <a:lnTo>
                  <a:pt x="512" y="573"/>
                </a:lnTo>
                <a:lnTo>
                  <a:pt x="511" y="576"/>
                </a:lnTo>
                <a:lnTo>
                  <a:pt x="508" y="579"/>
                </a:lnTo>
                <a:lnTo>
                  <a:pt x="505" y="582"/>
                </a:lnTo>
                <a:lnTo>
                  <a:pt x="503" y="585"/>
                </a:lnTo>
                <a:lnTo>
                  <a:pt x="503" y="585"/>
                </a:lnTo>
                <a:close/>
                <a:moveTo>
                  <a:pt x="625" y="597"/>
                </a:moveTo>
                <a:lnTo>
                  <a:pt x="625" y="597"/>
                </a:lnTo>
                <a:lnTo>
                  <a:pt x="631" y="593"/>
                </a:lnTo>
                <a:lnTo>
                  <a:pt x="637" y="587"/>
                </a:lnTo>
                <a:lnTo>
                  <a:pt x="642" y="581"/>
                </a:lnTo>
                <a:lnTo>
                  <a:pt x="648" y="574"/>
                </a:lnTo>
                <a:lnTo>
                  <a:pt x="648" y="574"/>
                </a:lnTo>
                <a:lnTo>
                  <a:pt x="648" y="573"/>
                </a:lnTo>
                <a:lnTo>
                  <a:pt x="646" y="573"/>
                </a:lnTo>
                <a:lnTo>
                  <a:pt x="646" y="573"/>
                </a:lnTo>
                <a:lnTo>
                  <a:pt x="634" y="582"/>
                </a:lnTo>
                <a:lnTo>
                  <a:pt x="628" y="588"/>
                </a:lnTo>
                <a:lnTo>
                  <a:pt x="627" y="593"/>
                </a:lnTo>
                <a:lnTo>
                  <a:pt x="625" y="597"/>
                </a:lnTo>
                <a:lnTo>
                  <a:pt x="625" y="597"/>
                </a:lnTo>
                <a:close/>
                <a:moveTo>
                  <a:pt x="428" y="577"/>
                </a:moveTo>
                <a:lnTo>
                  <a:pt x="428" y="577"/>
                </a:lnTo>
                <a:lnTo>
                  <a:pt x="430" y="577"/>
                </a:lnTo>
                <a:lnTo>
                  <a:pt x="433" y="579"/>
                </a:lnTo>
                <a:lnTo>
                  <a:pt x="433" y="579"/>
                </a:lnTo>
                <a:lnTo>
                  <a:pt x="431" y="574"/>
                </a:lnTo>
                <a:lnTo>
                  <a:pt x="428" y="573"/>
                </a:lnTo>
                <a:lnTo>
                  <a:pt x="428" y="573"/>
                </a:lnTo>
                <a:lnTo>
                  <a:pt x="428" y="577"/>
                </a:lnTo>
                <a:lnTo>
                  <a:pt x="428" y="577"/>
                </a:lnTo>
                <a:close/>
                <a:moveTo>
                  <a:pt x="146" y="584"/>
                </a:moveTo>
                <a:lnTo>
                  <a:pt x="146" y="584"/>
                </a:lnTo>
                <a:lnTo>
                  <a:pt x="152" y="587"/>
                </a:lnTo>
                <a:lnTo>
                  <a:pt x="160" y="588"/>
                </a:lnTo>
                <a:lnTo>
                  <a:pt x="160" y="588"/>
                </a:lnTo>
                <a:lnTo>
                  <a:pt x="162" y="581"/>
                </a:lnTo>
                <a:lnTo>
                  <a:pt x="160" y="577"/>
                </a:lnTo>
                <a:lnTo>
                  <a:pt x="159" y="574"/>
                </a:lnTo>
                <a:lnTo>
                  <a:pt x="159" y="574"/>
                </a:lnTo>
                <a:lnTo>
                  <a:pt x="152" y="577"/>
                </a:lnTo>
                <a:lnTo>
                  <a:pt x="149" y="581"/>
                </a:lnTo>
                <a:lnTo>
                  <a:pt x="146" y="584"/>
                </a:lnTo>
                <a:lnTo>
                  <a:pt x="146" y="584"/>
                </a:lnTo>
                <a:close/>
                <a:moveTo>
                  <a:pt x="384" y="585"/>
                </a:moveTo>
                <a:lnTo>
                  <a:pt x="384" y="585"/>
                </a:lnTo>
                <a:lnTo>
                  <a:pt x="383" y="579"/>
                </a:lnTo>
                <a:lnTo>
                  <a:pt x="380" y="574"/>
                </a:lnTo>
                <a:lnTo>
                  <a:pt x="380" y="574"/>
                </a:lnTo>
                <a:lnTo>
                  <a:pt x="380" y="582"/>
                </a:lnTo>
                <a:lnTo>
                  <a:pt x="381" y="584"/>
                </a:lnTo>
                <a:lnTo>
                  <a:pt x="384" y="585"/>
                </a:lnTo>
                <a:lnTo>
                  <a:pt x="384" y="585"/>
                </a:lnTo>
                <a:close/>
                <a:moveTo>
                  <a:pt x="329" y="579"/>
                </a:moveTo>
                <a:lnTo>
                  <a:pt x="329" y="579"/>
                </a:lnTo>
                <a:lnTo>
                  <a:pt x="328" y="576"/>
                </a:lnTo>
                <a:lnTo>
                  <a:pt x="325" y="576"/>
                </a:lnTo>
                <a:lnTo>
                  <a:pt x="325" y="576"/>
                </a:lnTo>
                <a:lnTo>
                  <a:pt x="326" y="577"/>
                </a:lnTo>
                <a:lnTo>
                  <a:pt x="326" y="577"/>
                </a:lnTo>
                <a:lnTo>
                  <a:pt x="329" y="579"/>
                </a:lnTo>
                <a:lnTo>
                  <a:pt x="329" y="579"/>
                </a:lnTo>
                <a:close/>
                <a:moveTo>
                  <a:pt x="576" y="585"/>
                </a:moveTo>
                <a:lnTo>
                  <a:pt x="576" y="585"/>
                </a:lnTo>
                <a:lnTo>
                  <a:pt x="579" y="591"/>
                </a:lnTo>
                <a:lnTo>
                  <a:pt x="582" y="596"/>
                </a:lnTo>
                <a:lnTo>
                  <a:pt x="582" y="596"/>
                </a:lnTo>
                <a:lnTo>
                  <a:pt x="585" y="591"/>
                </a:lnTo>
                <a:lnTo>
                  <a:pt x="587" y="587"/>
                </a:lnTo>
                <a:lnTo>
                  <a:pt x="588" y="581"/>
                </a:lnTo>
                <a:lnTo>
                  <a:pt x="592" y="576"/>
                </a:lnTo>
                <a:lnTo>
                  <a:pt x="592" y="576"/>
                </a:lnTo>
                <a:lnTo>
                  <a:pt x="584" y="581"/>
                </a:lnTo>
                <a:lnTo>
                  <a:pt x="576" y="585"/>
                </a:lnTo>
                <a:lnTo>
                  <a:pt x="576" y="585"/>
                </a:lnTo>
                <a:close/>
                <a:moveTo>
                  <a:pt x="640" y="591"/>
                </a:moveTo>
                <a:lnTo>
                  <a:pt x="640" y="591"/>
                </a:lnTo>
                <a:lnTo>
                  <a:pt x="648" y="585"/>
                </a:lnTo>
                <a:lnTo>
                  <a:pt x="651" y="581"/>
                </a:lnTo>
                <a:lnTo>
                  <a:pt x="651" y="579"/>
                </a:lnTo>
                <a:lnTo>
                  <a:pt x="651" y="576"/>
                </a:lnTo>
                <a:lnTo>
                  <a:pt x="651" y="576"/>
                </a:lnTo>
                <a:lnTo>
                  <a:pt x="648" y="579"/>
                </a:lnTo>
                <a:lnTo>
                  <a:pt x="645" y="584"/>
                </a:lnTo>
                <a:lnTo>
                  <a:pt x="640" y="587"/>
                </a:lnTo>
                <a:lnTo>
                  <a:pt x="640" y="591"/>
                </a:lnTo>
                <a:lnTo>
                  <a:pt x="640" y="591"/>
                </a:lnTo>
                <a:close/>
                <a:moveTo>
                  <a:pt x="87" y="581"/>
                </a:moveTo>
                <a:lnTo>
                  <a:pt x="87" y="581"/>
                </a:lnTo>
                <a:lnTo>
                  <a:pt x="84" y="577"/>
                </a:lnTo>
                <a:lnTo>
                  <a:pt x="81" y="576"/>
                </a:lnTo>
                <a:lnTo>
                  <a:pt x="81" y="576"/>
                </a:lnTo>
                <a:lnTo>
                  <a:pt x="82" y="579"/>
                </a:lnTo>
                <a:lnTo>
                  <a:pt x="87" y="581"/>
                </a:lnTo>
                <a:lnTo>
                  <a:pt x="87" y="581"/>
                </a:lnTo>
                <a:close/>
                <a:moveTo>
                  <a:pt x="256" y="577"/>
                </a:moveTo>
                <a:lnTo>
                  <a:pt x="256" y="577"/>
                </a:lnTo>
                <a:lnTo>
                  <a:pt x="258" y="581"/>
                </a:lnTo>
                <a:lnTo>
                  <a:pt x="259" y="584"/>
                </a:lnTo>
                <a:lnTo>
                  <a:pt x="262" y="585"/>
                </a:lnTo>
                <a:lnTo>
                  <a:pt x="265" y="585"/>
                </a:lnTo>
                <a:lnTo>
                  <a:pt x="273" y="587"/>
                </a:lnTo>
                <a:lnTo>
                  <a:pt x="280" y="585"/>
                </a:lnTo>
                <a:lnTo>
                  <a:pt x="280" y="585"/>
                </a:lnTo>
                <a:lnTo>
                  <a:pt x="279" y="577"/>
                </a:lnTo>
                <a:lnTo>
                  <a:pt x="279" y="577"/>
                </a:lnTo>
                <a:lnTo>
                  <a:pt x="268" y="577"/>
                </a:lnTo>
                <a:lnTo>
                  <a:pt x="256" y="577"/>
                </a:lnTo>
                <a:lnTo>
                  <a:pt x="256" y="577"/>
                </a:lnTo>
                <a:close/>
                <a:moveTo>
                  <a:pt x="229" y="582"/>
                </a:moveTo>
                <a:lnTo>
                  <a:pt x="229" y="582"/>
                </a:lnTo>
                <a:lnTo>
                  <a:pt x="233" y="585"/>
                </a:lnTo>
                <a:lnTo>
                  <a:pt x="239" y="587"/>
                </a:lnTo>
                <a:lnTo>
                  <a:pt x="252" y="588"/>
                </a:lnTo>
                <a:lnTo>
                  <a:pt x="252" y="588"/>
                </a:lnTo>
                <a:lnTo>
                  <a:pt x="252" y="582"/>
                </a:lnTo>
                <a:lnTo>
                  <a:pt x="252" y="579"/>
                </a:lnTo>
                <a:lnTo>
                  <a:pt x="250" y="577"/>
                </a:lnTo>
                <a:lnTo>
                  <a:pt x="250" y="577"/>
                </a:lnTo>
                <a:lnTo>
                  <a:pt x="247" y="579"/>
                </a:lnTo>
                <a:lnTo>
                  <a:pt x="244" y="577"/>
                </a:lnTo>
                <a:lnTo>
                  <a:pt x="244" y="577"/>
                </a:lnTo>
                <a:lnTo>
                  <a:pt x="242" y="577"/>
                </a:lnTo>
                <a:lnTo>
                  <a:pt x="241" y="579"/>
                </a:lnTo>
                <a:lnTo>
                  <a:pt x="236" y="579"/>
                </a:lnTo>
                <a:lnTo>
                  <a:pt x="232" y="581"/>
                </a:lnTo>
                <a:lnTo>
                  <a:pt x="229" y="582"/>
                </a:lnTo>
                <a:lnTo>
                  <a:pt x="229" y="582"/>
                </a:lnTo>
                <a:close/>
                <a:moveTo>
                  <a:pt x="105" y="582"/>
                </a:moveTo>
                <a:lnTo>
                  <a:pt x="105" y="582"/>
                </a:lnTo>
                <a:lnTo>
                  <a:pt x="102" y="579"/>
                </a:lnTo>
                <a:lnTo>
                  <a:pt x="101" y="577"/>
                </a:lnTo>
                <a:lnTo>
                  <a:pt x="99" y="579"/>
                </a:lnTo>
                <a:lnTo>
                  <a:pt x="99" y="579"/>
                </a:lnTo>
                <a:lnTo>
                  <a:pt x="102" y="582"/>
                </a:lnTo>
                <a:lnTo>
                  <a:pt x="104" y="582"/>
                </a:lnTo>
                <a:lnTo>
                  <a:pt x="105" y="582"/>
                </a:lnTo>
                <a:lnTo>
                  <a:pt x="105" y="582"/>
                </a:lnTo>
                <a:close/>
                <a:moveTo>
                  <a:pt x="285" y="584"/>
                </a:moveTo>
                <a:lnTo>
                  <a:pt x="285" y="584"/>
                </a:lnTo>
                <a:lnTo>
                  <a:pt x="288" y="584"/>
                </a:lnTo>
                <a:lnTo>
                  <a:pt x="291" y="582"/>
                </a:lnTo>
                <a:lnTo>
                  <a:pt x="291" y="582"/>
                </a:lnTo>
                <a:lnTo>
                  <a:pt x="290" y="581"/>
                </a:lnTo>
                <a:lnTo>
                  <a:pt x="288" y="577"/>
                </a:lnTo>
                <a:lnTo>
                  <a:pt x="288" y="577"/>
                </a:lnTo>
                <a:lnTo>
                  <a:pt x="285" y="577"/>
                </a:lnTo>
                <a:lnTo>
                  <a:pt x="285" y="577"/>
                </a:lnTo>
                <a:lnTo>
                  <a:pt x="285" y="584"/>
                </a:lnTo>
                <a:lnTo>
                  <a:pt x="285" y="584"/>
                </a:lnTo>
                <a:close/>
                <a:moveTo>
                  <a:pt x="534" y="585"/>
                </a:moveTo>
                <a:lnTo>
                  <a:pt x="534" y="585"/>
                </a:lnTo>
                <a:lnTo>
                  <a:pt x="535" y="585"/>
                </a:lnTo>
                <a:lnTo>
                  <a:pt x="538" y="584"/>
                </a:lnTo>
                <a:lnTo>
                  <a:pt x="541" y="582"/>
                </a:lnTo>
                <a:lnTo>
                  <a:pt x="541" y="582"/>
                </a:lnTo>
                <a:lnTo>
                  <a:pt x="540" y="579"/>
                </a:lnTo>
                <a:lnTo>
                  <a:pt x="538" y="579"/>
                </a:lnTo>
                <a:lnTo>
                  <a:pt x="534" y="577"/>
                </a:lnTo>
                <a:lnTo>
                  <a:pt x="534" y="577"/>
                </a:lnTo>
                <a:lnTo>
                  <a:pt x="534" y="581"/>
                </a:lnTo>
                <a:lnTo>
                  <a:pt x="534" y="585"/>
                </a:lnTo>
                <a:lnTo>
                  <a:pt x="534" y="585"/>
                </a:lnTo>
                <a:close/>
                <a:moveTo>
                  <a:pt x="733" y="587"/>
                </a:moveTo>
                <a:lnTo>
                  <a:pt x="733" y="587"/>
                </a:lnTo>
                <a:lnTo>
                  <a:pt x="736" y="587"/>
                </a:lnTo>
                <a:lnTo>
                  <a:pt x="739" y="584"/>
                </a:lnTo>
                <a:lnTo>
                  <a:pt x="742" y="581"/>
                </a:lnTo>
                <a:lnTo>
                  <a:pt x="742" y="581"/>
                </a:lnTo>
                <a:lnTo>
                  <a:pt x="741" y="579"/>
                </a:lnTo>
                <a:lnTo>
                  <a:pt x="741" y="579"/>
                </a:lnTo>
                <a:lnTo>
                  <a:pt x="736" y="582"/>
                </a:lnTo>
                <a:lnTo>
                  <a:pt x="735" y="584"/>
                </a:lnTo>
                <a:lnTo>
                  <a:pt x="733" y="587"/>
                </a:lnTo>
                <a:lnTo>
                  <a:pt x="733" y="587"/>
                </a:lnTo>
                <a:close/>
                <a:moveTo>
                  <a:pt x="602" y="594"/>
                </a:moveTo>
                <a:lnTo>
                  <a:pt x="602" y="594"/>
                </a:lnTo>
                <a:lnTo>
                  <a:pt x="605" y="593"/>
                </a:lnTo>
                <a:lnTo>
                  <a:pt x="607" y="591"/>
                </a:lnTo>
                <a:lnTo>
                  <a:pt x="607" y="591"/>
                </a:lnTo>
                <a:lnTo>
                  <a:pt x="604" y="584"/>
                </a:lnTo>
                <a:lnTo>
                  <a:pt x="602" y="581"/>
                </a:lnTo>
                <a:lnTo>
                  <a:pt x="599" y="579"/>
                </a:lnTo>
                <a:lnTo>
                  <a:pt x="599" y="579"/>
                </a:lnTo>
                <a:lnTo>
                  <a:pt x="601" y="588"/>
                </a:lnTo>
                <a:lnTo>
                  <a:pt x="602" y="594"/>
                </a:lnTo>
                <a:lnTo>
                  <a:pt x="602" y="594"/>
                </a:lnTo>
                <a:close/>
                <a:moveTo>
                  <a:pt x="134" y="594"/>
                </a:moveTo>
                <a:lnTo>
                  <a:pt x="134" y="594"/>
                </a:lnTo>
                <a:lnTo>
                  <a:pt x="137" y="597"/>
                </a:lnTo>
                <a:lnTo>
                  <a:pt x="140" y="602"/>
                </a:lnTo>
                <a:lnTo>
                  <a:pt x="143" y="606"/>
                </a:lnTo>
                <a:lnTo>
                  <a:pt x="148" y="610"/>
                </a:lnTo>
                <a:lnTo>
                  <a:pt x="148" y="610"/>
                </a:lnTo>
                <a:lnTo>
                  <a:pt x="149" y="605"/>
                </a:lnTo>
                <a:lnTo>
                  <a:pt x="149" y="600"/>
                </a:lnTo>
                <a:lnTo>
                  <a:pt x="149" y="600"/>
                </a:lnTo>
                <a:lnTo>
                  <a:pt x="137" y="581"/>
                </a:lnTo>
                <a:lnTo>
                  <a:pt x="137" y="581"/>
                </a:lnTo>
                <a:lnTo>
                  <a:pt x="136" y="587"/>
                </a:lnTo>
                <a:lnTo>
                  <a:pt x="134" y="594"/>
                </a:lnTo>
                <a:lnTo>
                  <a:pt x="134" y="594"/>
                </a:lnTo>
                <a:close/>
                <a:moveTo>
                  <a:pt x="303" y="581"/>
                </a:moveTo>
                <a:lnTo>
                  <a:pt x="303" y="581"/>
                </a:lnTo>
                <a:lnTo>
                  <a:pt x="299" y="581"/>
                </a:lnTo>
                <a:lnTo>
                  <a:pt x="296" y="581"/>
                </a:lnTo>
                <a:lnTo>
                  <a:pt x="294" y="581"/>
                </a:lnTo>
                <a:lnTo>
                  <a:pt x="294" y="581"/>
                </a:lnTo>
                <a:lnTo>
                  <a:pt x="296" y="582"/>
                </a:lnTo>
                <a:lnTo>
                  <a:pt x="299" y="584"/>
                </a:lnTo>
                <a:lnTo>
                  <a:pt x="302" y="582"/>
                </a:lnTo>
                <a:lnTo>
                  <a:pt x="303" y="581"/>
                </a:lnTo>
                <a:lnTo>
                  <a:pt x="303" y="581"/>
                </a:lnTo>
                <a:close/>
                <a:moveTo>
                  <a:pt x="494" y="587"/>
                </a:moveTo>
                <a:lnTo>
                  <a:pt x="494" y="587"/>
                </a:lnTo>
                <a:lnTo>
                  <a:pt x="495" y="587"/>
                </a:lnTo>
                <a:lnTo>
                  <a:pt x="497" y="585"/>
                </a:lnTo>
                <a:lnTo>
                  <a:pt x="497" y="585"/>
                </a:lnTo>
                <a:lnTo>
                  <a:pt x="497" y="582"/>
                </a:lnTo>
                <a:lnTo>
                  <a:pt x="495" y="581"/>
                </a:lnTo>
                <a:lnTo>
                  <a:pt x="494" y="581"/>
                </a:lnTo>
                <a:lnTo>
                  <a:pt x="494" y="581"/>
                </a:lnTo>
                <a:lnTo>
                  <a:pt x="492" y="582"/>
                </a:lnTo>
                <a:lnTo>
                  <a:pt x="492" y="584"/>
                </a:lnTo>
                <a:lnTo>
                  <a:pt x="494" y="585"/>
                </a:lnTo>
                <a:lnTo>
                  <a:pt x="494" y="587"/>
                </a:lnTo>
                <a:lnTo>
                  <a:pt x="494" y="587"/>
                </a:lnTo>
                <a:close/>
                <a:moveTo>
                  <a:pt x="546" y="582"/>
                </a:moveTo>
                <a:lnTo>
                  <a:pt x="546" y="582"/>
                </a:lnTo>
                <a:lnTo>
                  <a:pt x="547" y="588"/>
                </a:lnTo>
                <a:lnTo>
                  <a:pt x="547" y="590"/>
                </a:lnTo>
                <a:lnTo>
                  <a:pt x="549" y="593"/>
                </a:lnTo>
                <a:lnTo>
                  <a:pt x="549" y="593"/>
                </a:lnTo>
                <a:lnTo>
                  <a:pt x="552" y="591"/>
                </a:lnTo>
                <a:lnTo>
                  <a:pt x="553" y="590"/>
                </a:lnTo>
                <a:lnTo>
                  <a:pt x="558" y="584"/>
                </a:lnTo>
                <a:lnTo>
                  <a:pt x="558" y="584"/>
                </a:lnTo>
                <a:lnTo>
                  <a:pt x="555" y="582"/>
                </a:lnTo>
                <a:lnTo>
                  <a:pt x="552" y="582"/>
                </a:lnTo>
                <a:lnTo>
                  <a:pt x="549" y="582"/>
                </a:lnTo>
                <a:lnTo>
                  <a:pt x="546" y="582"/>
                </a:lnTo>
                <a:lnTo>
                  <a:pt x="546" y="582"/>
                </a:lnTo>
                <a:close/>
                <a:moveTo>
                  <a:pt x="701" y="593"/>
                </a:moveTo>
                <a:lnTo>
                  <a:pt x="701" y="593"/>
                </a:lnTo>
                <a:lnTo>
                  <a:pt x="703" y="593"/>
                </a:lnTo>
                <a:lnTo>
                  <a:pt x="703" y="593"/>
                </a:lnTo>
                <a:lnTo>
                  <a:pt x="706" y="594"/>
                </a:lnTo>
                <a:lnTo>
                  <a:pt x="706" y="594"/>
                </a:lnTo>
                <a:lnTo>
                  <a:pt x="709" y="588"/>
                </a:lnTo>
                <a:lnTo>
                  <a:pt x="710" y="585"/>
                </a:lnTo>
                <a:lnTo>
                  <a:pt x="709" y="582"/>
                </a:lnTo>
                <a:lnTo>
                  <a:pt x="709" y="582"/>
                </a:lnTo>
                <a:lnTo>
                  <a:pt x="704" y="587"/>
                </a:lnTo>
                <a:lnTo>
                  <a:pt x="703" y="588"/>
                </a:lnTo>
                <a:lnTo>
                  <a:pt x="701" y="593"/>
                </a:lnTo>
                <a:lnTo>
                  <a:pt x="701" y="593"/>
                </a:lnTo>
                <a:close/>
                <a:moveTo>
                  <a:pt x="460" y="602"/>
                </a:moveTo>
                <a:lnTo>
                  <a:pt x="460" y="602"/>
                </a:lnTo>
                <a:lnTo>
                  <a:pt x="459" y="603"/>
                </a:lnTo>
                <a:lnTo>
                  <a:pt x="456" y="606"/>
                </a:lnTo>
                <a:lnTo>
                  <a:pt x="456" y="606"/>
                </a:lnTo>
                <a:lnTo>
                  <a:pt x="460" y="617"/>
                </a:lnTo>
                <a:lnTo>
                  <a:pt x="463" y="622"/>
                </a:lnTo>
                <a:lnTo>
                  <a:pt x="466" y="626"/>
                </a:lnTo>
                <a:lnTo>
                  <a:pt x="466" y="626"/>
                </a:lnTo>
                <a:lnTo>
                  <a:pt x="468" y="619"/>
                </a:lnTo>
                <a:lnTo>
                  <a:pt x="470" y="611"/>
                </a:lnTo>
                <a:lnTo>
                  <a:pt x="470" y="603"/>
                </a:lnTo>
                <a:lnTo>
                  <a:pt x="468" y="597"/>
                </a:lnTo>
                <a:lnTo>
                  <a:pt x="465" y="591"/>
                </a:lnTo>
                <a:lnTo>
                  <a:pt x="460" y="587"/>
                </a:lnTo>
                <a:lnTo>
                  <a:pt x="454" y="584"/>
                </a:lnTo>
                <a:lnTo>
                  <a:pt x="447" y="582"/>
                </a:lnTo>
                <a:lnTo>
                  <a:pt x="447" y="582"/>
                </a:lnTo>
                <a:lnTo>
                  <a:pt x="448" y="585"/>
                </a:lnTo>
                <a:lnTo>
                  <a:pt x="450" y="588"/>
                </a:lnTo>
                <a:lnTo>
                  <a:pt x="454" y="591"/>
                </a:lnTo>
                <a:lnTo>
                  <a:pt x="459" y="594"/>
                </a:lnTo>
                <a:lnTo>
                  <a:pt x="460" y="597"/>
                </a:lnTo>
                <a:lnTo>
                  <a:pt x="460" y="602"/>
                </a:lnTo>
                <a:lnTo>
                  <a:pt x="460" y="602"/>
                </a:lnTo>
                <a:close/>
                <a:moveTo>
                  <a:pt x="357" y="585"/>
                </a:moveTo>
                <a:lnTo>
                  <a:pt x="357" y="585"/>
                </a:lnTo>
                <a:lnTo>
                  <a:pt x="360" y="587"/>
                </a:lnTo>
                <a:lnTo>
                  <a:pt x="364" y="587"/>
                </a:lnTo>
                <a:lnTo>
                  <a:pt x="369" y="587"/>
                </a:lnTo>
                <a:lnTo>
                  <a:pt x="370" y="585"/>
                </a:lnTo>
                <a:lnTo>
                  <a:pt x="370" y="585"/>
                </a:lnTo>
                <a:lnTo>
                  <a:pt x="364" y="584"/>
                </a:lnTo>
                <a:lnTo>
                  <a:pt x="360" y="584"/>
                </a:lnTo>
                <a:lnTo>
                  <a:pt x="357" y="585"/>
                </a:lnTo>
                <a:lnTo>
                  <a:pt x="357" y="585"/>
                </a:lnTo>
                <a:close/>
                <a:moveTo>
                  <a:pt x="328" y="590"/>
                </a:moveTo>
                <a:lnTo>
                  <a:pt x="328" y="590"/>
                </a:lnTo>
                <a:lnTo>
                  <a:pt x="343" y="588"/>
                </a:lnTo>
                <a:lnTo>
                  <a:pt x="343" y="588"/>
                </a:lnTo>
                <a:lnTo>
                  <a:pt x="340" y="587"/>
                </a:lnTo>
                <a:lnTo>
                  <a:pt x="337" y="585"/>
                </a:lnTo>
                <a:lnTo>
                  <a:pt x="328" y="584"/>
                </a:lnTo>
                <a:lnTo>
                  <a:pt x="328" y="584"/>
                </a:lnTo>
                <a:lnTo>
                  <a:pt x="328" y="585"/>
                </a:lnTo>
                <a:lnTo>
                  <a:pt x="328" y="590"/>
                </a:lnTo>
                <a:lnTo>
                  <a:pt x="328" y="590"/>
                </a:lnTo>
                <a:close/>
                <a:moveTo>
                  <a:pt x="485" y="584"/>
                </a:moveTo>
                <a:lnTo>
                  <a:pt x="485" y="584"/>
                </a:lnTo>
                <a:lnTo>
                  <a:pt x="485" y="587"/>
                </a:lnTo>
                <a:lnTo>
                  <a:pt x="486" y="590"/>
                </a:lnTo>
                <a:lnTo>
                  <a:pt x="488" y="593"/>
                </a:lnTo>
                <a:lnTo>
                  <a:pt x="491" y="594"/>
                </a:lnTo>
                <a:lnTo>
                  <a:pt x="491" y="594"/>
                </a:lnTo>
                <a:lnTo>
                  <a:pt x="491" y="591"/>
                </a:lnTo>
                <a:lnTo>
                  <a:pt x="489" y="588"/>
                </a:lnTo>
                <a:lnTo>
                  <a:pt x="488" y="585"/>
                </a:lnTo>
                <a:lnTo>
                  <a:pt x="485" y="584"/>
                </a:lnTo>
                <a:lnTo>
                  <a:pt x="485" y="584"/>
                </a:lnTo>
                <a:close/>
                <a:moveTo>
                  <a:pt x="561" y="587"/>
                </a:moveTo>
                <a:lnTo>
                  <a:pt x="561" y="587"/>
                </a:lnTo>
                <a:lnTo>
                  <a:pt x="564" y="585"/>
                </a:lnTo>
                <a:lnTo>
                  <a:pt x="564" y="585"/>
                </a:lnTo>
                <a:lnTo>
                  <a:pt x="564" y="584"/>
                </a:lnTo>
                <a:lnTo>
                  <a:pt x="564" y="584"/>
                </a:lnTo>
                <a:lnTo>
                  <a:pt x="563" y="585"/>
                </a:lnTo>
                <a:lnTo>
                  <a:pt x="561" y="587"/>
                </a:lnTo>
                <a:lnTo>
                  <a:pt x="561" y="587"/>
                </a:lnTo>
                <a:close/>
                <a:moveTo>
                  <a:pt x="195" y="591"/>
                </a:moveTo>
                <a:lnTo>
                  <a:pt x="195" y="591"/>
                </a:lnTo>
                <a:lnTo>
                  <a:pt x="218" y="590"/>
                </a:lnTo>
                <a:lnTo>
                  <a:pt x="218" y="590"/>
                </a:lnTo>
                <a:lnTo>
                  <a:pt x="216" y="587"/>
                </a:lnTo>
                <a:lnTo>
                  <a:pt x="215" y="584"/>
                </a:lnTo>
                <a:lnTo>
                  <a:pt x="215" y="584"/>
                </a:lnTo>
                <a:lnTo>
                  <a:pt x="204" y="585"/>
                </a:lnTo>
                <a:lnTo>
                  <a:pt x="200" y="588"/>
                </a:lnTo>
                <a:lnTo>
                  <a:pt x="195" y="591"/>
                </a:lnTo>
                <a:lnTo>
                  <a:pt x="195" y="591"/>
                </a:lnTo>
                <a:close/>
                <a:moveTo>
                  <a:pt x="299" y="587"/>
                </a:moveTo>
                <a:lnTo>
                  <a:pt x="299" y="587"/>
                </a:lnTo>
                <a:lnTo>
                  <a:pt x="300" y="588"/>
                </a:lnTo>
                <a:lnTo>
                  <a:pt x="303" y="590"/>
                </a:lnTo>
                <a:lnTo>
                  <a:pt x="309" y="591"/>
                </a:lnTo>
                <a:lnTo>
                  <a:pt x="323" y="590"/>
                </a:lnTo>
                <a:lnTo>
                  <a:pt x="323" y="590"/>
                </a:lnTo>
                <a:lnTo>
                  <a:pt x="322" y="587"/>
                </a:lnTo>
                <a:lnTo>
                  <a:pt x="322" y="584"/>
                </a:lnTo>
                <a:lnTo>
                  <a:pt x="322" y="584"/>
                </a:lnTo>
                <a:lnTo>
                  <a:pt x="299" y="587"/>
                </a:lnTo>
                <a:lnTo>
                  <a:pt x="299" y="587"/>
                </a:lnTo>
                <a:close/>
                <a:moveTo>
                  <a:pt x="653" y="593"/>
                </a:moveTo>
                <a:lnTo>
                  <a:pt x="653" y="593"/>
                </a:lnTo>
                <a:lnTo>
                  <a:pt x="657" y="590"/>
                </a:lnTo>
                <a:lnTo>
                  <a:pt x="659" y="588"/>
                </a:lnTo>
                <a:lnTo>
                  <a:pt x="660" y="585"/>
                </a:lnTo>
                <a:lnTo>
                  <a:pt x="660" y="585"/>
                </a:lnTo>
                <a:lnTo>
                  <a:pt x="657" y="587"/>
                </a:lnTo>
                <a:lnTo>
                  <a:pt x="654" y="588"/>
                </a:lnTo>
                <a:lnTo>
                  <a:pt x="653" y="591"/>
                </a:lnTo>
                <a:lnTo>
                  <a:pt x="653" y="593"/>
                </a:lnTo>
                <a:lnTo>
                  <a:pt x="653" y="593"/>
                </a:lnTo>
                <a:close/>
                <a:moveTo>
                  <a:pt x="410" y="587"/>
                </a:moveTo>
                <a:lnTo>
                  <a:pt x="410" y="587"/>
                </a:lnTo>
                <a:lnTo>
                  <a:pt x="413" y="596"/>
                </a:lnTo>
                <a:lnTo>
                  <a:pt x="418" y="605"/>
                </a:lnTo>
                <a:lnTo>
                  <a:pt x="418" y="605"/>
                </a:lnTo>
                <a:lnTo>
                  <a:pt x="415" y="596"/>
                </a:lnTo>
                <a:lnTo>
                  <a:pt x="413" y="587"/>
                </a:lnTo>
                <a:lnTo>
                  <a:pt x="413" y="587"/>
                </a:lnTo>
                <a:lnTo>
                  <a:pt x="412" y="587"/>
                </a:lnTo>
                <a:lnTo>
                  <a:pt x="410" y="587"/>
                </a:lnTo>
                <a:lnTo>
                  <a:pt x="410" y="587"/>
                </a:lnTo>
                <a:close/>
                <a:moveTo>
                  <a:pt x="541" y="587"/>
                </a:moveTo>
                <a:lnTo>
                  <a:pt x="541" y="587"/>
                </a:lnTo>
                <a:lnTo>
                  <a:pt x="538" y="588"/>
                </a:lnTo>
                <a:lnTo>
                  <a:pt x="535" y="590"/>
                </a:lnTo>
                <a:lnTo>
                  <a:pt x="535" y="590"/>
                </a:lnTo>
                <a:lnTo>
                  <a:pt x="537" y="594"/>
                </a:lnTo>
                <a:lnTo>
                  <a:pt x="538" y="597"/>
                </a:lnTo>
                <a:lnTo>
                  <a:pt x="538" y="597"/>
                </a:lnTo>
                <a:lnTo>
                  <a:pt x="541" y="597"/>
                </a:lnTo>
                <a:lnTo>
                  <a:pt x="543" y="597"/>
                </a:lnTo>
                <a:lnTo>
                  <a:pt x="544" y="594"/>
                </a:lnTo>
                <a:lnTo>
                  <a:pt x="543" y="590"/>
                </a:lnTo>
                <a:lnTo>
                  <a:pt x="541" y="587"/>
                </a:lnTo>
                <a:lnTo>
                  <a:pt x="541" y="587"/>
                </a:lnTo>
                <a:close/>
                <a:moveTo>
                  <a:pt x="587" y="605"/>
                </a:moveTo>
                <a:lnTo>
                  <a:pt x="587" y="605"/>
                </a:lnTo>
                <a:lnTo>
                  <a:pt x="599" y="600"/>
                </a:lnTo>
                <a:lnTo>
                  <a:pt x="599" y="600"/>
                </a:lnTo>
                <a:lnTo>
                  <a:pt x="598" y="596"/>
                </a:lnTo>
                <a:lnTo>
                  <a:pt x="598" y="593"/>
                </a:lnTo>
                <a:lnTo>
                  <a:pt x="595" y="587"/>
                </a:lnTo>
                <a:lnTo>
                  <a:pt x="595" y="587"/>
                </a:lnTo>
                <a:lnTo>
                  <a:pt x="590" y="596"/>
                </a:lnTo>
                <a:lnTo>
                  <a:pt x="587" y="605"/>
                </a:lnTo>
                <a:lnTo>
                  <a:pt x="587" y="605"/>
                </a:lnTo>
                <a:close/>
                <a:moveTo>
                  <a:pt x="393" y="590"/>
                </a:moveTo>
                <a:lnTo>
                  <a:pt x="393" y="590"/>
                </a:lnTo>
                <a:lnTo>
                  <a:pt x="396" y="596"/>
                </a:lnTo>
                <a:lnTo>
                  <a:pt x="401" y="603"/>
                </a:lnTo>
                <a:lnTo>
                  <a:pt x="406" y="610"/>
                </a:lnTo>
                <a:lnTo>
                  <a:pt x="407" y="611"/>
                </a:lnTo>
                <a:lnTo>
                  <a:pt x="412" y="611"/>
                </a:lnTo>
                <a:lnTo>
                  <a:pt x="412" y="611"/>
                </a:lnTo>
                <a:lnTo>
                  <a:pt x="404" y="600"/>
                </a:lnTo>
                <a:lnTo>
                  <a:pt x="398" y="588"/>
                </a:lnTo>
                <a:lnTo>
                  <a:pt x="398" y="588"/>
                </a:lnTo>
                <a:lnTo>
                  <a:pt x="395" y="588"/>
                </a:lnTo>
                <a:lnTo>
                  <a:pt x="393" y="588"/>
                </a:lnTo>
                <a:lnTo>
                  <a:pt x="393" y="590"/>
                </a:lnTo>
                <a:lnTo>
                  <a:pt x="393" y="590"/>
                </a:lnTo>
                <a:close/>
                <a:moveTo>
                  <a:pt x="572" y="588"/>
                </a:moveTo>
                <a:lnTo>
                  <a:pt x="572" y="588"/>
                </a:lnTo>
                <a:lnTo>
                  <a:pt x="567" y="594"/>
                </a:lnTo>
                <a:lnTo>
                  <a:pt x="564" y="602"/>
                </a:lnTo>
                <a:lnTo>
                  <a:pt x="561" y="620"/>
                </a:lnTo>
                <a:lnTo>
                  <a:pt x="561" y="620"/>
                </a:lnTo>
                <a:lnTo>
                  <a:pt x="567" y="619"/>
                </a:lnTo>
                <a:lnTo>
                  <a:pt x="570" y="616"/>
                </a:lnTo>
                <a:lnTo>
                  <a:pt x="573" y="611"/>
                </a:lnTo>
                <a:lnTo>
                  <a:pt x="576" y="606"/>
                </a:lnTo>
                <a:lnTo>
                  <a:pt x="578" y="602"/>
                </a:lnTo>
                <a:lnTo>
                  <a:pt x="576" y="597"/>
                </a:lnTo>
                <a:lnTo>
                  <a:pt x="575" y="593"/>
                </a:lnTo>
                <a:lnTo>
                  <a:pt x="572" y="588"/>
                </a:lnTo>
                <a:lnTo>
                  <a:pt x="572" y="588"/>
                </a:lnTo>
                <a:close/>
                <a:moveTo>
                  <a:pt x="389" y="599"/>
                </a:moveTo>
                <a:lnTo>
                  <a:pt x="389" y="599"/>
                </a:lnTo>
                <a:lnTo>
                  <a:pt x="390" y="600"/>
                </a:lnTo>
                <a:lnTo>
                  <a:pt x="393" y="602"/>
                </a:lnTo>
                <a:lnTo>
                  <a:pt x="393" y="602"/>
                </a:lnTo>
                <a:lnTo>
                  <a:pt x="390" y="594"/>
                </a:lnTo>
                <a:lnTo>
                  <a:pt x="387" y="591"/>
                </a:lnTo>
                <a:lnTo>
                  <a:pt x="384" y="590"/>
                </a:lnTo>
                <a:lnTo>
                  <a:pt x="384" y="590"/>
                </a:lnTo>
                <a:lnTo>
                  <a:pt x="387" y="594"/>
                </a:lnTo>
                <a:lnTo>
                  <a:pt x="389" y="596"/>
                </a:lnTo>
                <a:lnTo>
                  <a:pt x="389" y="599"/>
                </a:lnTo>
                <a:lnTo>
                  <a:pt x="389" y="599"/>
                </a:lnTo>
                <a:close/>
                <a:moveTo>
                  <a:pt x="433" y="599"/>
                </a:moveTo>
                <a:lnTo>
                  <a:pt x="433" y="599"/>
                </a:lnTo>
                <a:lnTo>
                  <a:pt x="430" y="593"/>
                </a:lnTo>
                <a:lnTo>
                  <a:pt x="428" y="591"/>
                </a:lnTo>
                <a:lnTo>
                  <a:pt x="425" y="590"/>
                </a:lnTo>
                <a:lnTo>
                  <a:pt x="425" y="590"/>
                </a:lnTo>
                <a:lnTo>
                  <a:pt x="427" y="591"/>
                </a:lnTo>
                <a:lnTo>
                  <a:pt x="428" y="594"/>
                </a:lnTo>
                <a:lnTo>
                  <a:pt x="433" y="599"/>
                </a:lnTo>
                <a:lnTo>
                  <a:pt x="433" y="599"/>
                </a:lnTo>
                <a:close/>
                <a:moveTo>
                  <a:pt x="434" y="591"/>
                </a:moveTo>
                <a:lnTo>
                  <a:pt x="434" y="591"/>
                </a:lnTo>
                <a:lnTo>
                  <a:pt x="438" y="594"/>
                </a:lnTo>
                <a:lnTo>
                  <a:pt x="439" y="600"/>
                </a:lnTo>
                <a:lnTo>
                  <a:pt x="441" y="603"/>
                </a:lnTo>
                <a:lnTo>
                  <a:pt x="442" y="605"/>
                </a:lnTo>
                <a:lnTo>
                  <a:pt x="445" y="606"/>
                </a:lnTo>
                <a:lnTo>
                  <a:pt x="445" y="606"/>
                </a:lnTo>
                <a:lnTo>
                  <a:pt x="442" y="597"/>
                </a:lnTo>
                <a:lnTo>
                  <a:pt x="436" y="590"/>
                </a:lnTo>
                <a:lnTo>
                  <a:pt x="436" y="590"/>
                </a:lnTo>
                <a:lnTo>
                  <a:pt x="436" y="590"/>
                </a:lnTo>
                <a:lnTo>
                  <a:pt x="434" y="591"/>
                </a:lnTo>
                <a:lnTo>
                  <a:pt x="434" y="591"/>
                </a:lnTo>
                <a:close/>
                <a:moveTo>
                  <a:pt x="500" y="603"/>
                </a:moveTo>
                <a:lnTo>
                  <a:pt x="500" y="603"/>
                </a:lnTo>
                <a:lnTo>
                  <a:pt x="503" y="602"/>
                </a:lnTo>
                <a:lnTo>
                  <a:pt x="503" y="602"/>
                </a:lnTo>
                <a:lnTo>
                  <a:pt x="502" y="594"/>
                </a:lnTo>
                <a:lnTo>
                  <a:pt x="500" y="591"/>
                </a:lnTo>
                <a:lnTo>
                  <a:pt x="499" y="590"/>
                </a:lnTo>
                <a:lnTo>
                  <a:pt x="499" y="590"/>
                </a:lnTo>
                <a:lnTo>
                  <a:pt x="497" y="593"/>
                </a:lnTo>
                <a:lnTo>
                  <a:pt x="497" y="596"/>
                </a:lnTo>
                <a:lnTo>
                  <a:pt x="500" y="603"/>
                </a:lnTo>
                <a:lnTo>
                  <a:pt x="500" y="603"/>
                </a:lnTo>
                <a:close/>
                <a:moveTo>
                  <a:pt x="372" y="591"/>
                </a:moveTo>
                <a:lnTo>
                  <a:pt x="372" y="591"/>
                </a:lnTo>
                <a:lnTo>
                  <a:pt x="378" y="594"/>
                </a:lnTo>
                <a:lnTo>
                  <a:pt x="378" y="594"/>
                </a:lnTo>
                <a:lnTo>
                  <a:pt x="378" y="593"/>
                </a:lnTo>
                <a:lnTo>
                  <a:pt x="378" y="591"/>
                </a:lnTo>
                <a:lnTo>
                  <a:pt x="377" y="590"/>
                </a:lnTo>
                <a:lnTo>
                  <a:pt x="377" y="590"/>
                </a:lnTo>
                <a:lnTo>
                  <a:pt x="373" y="590"/>
                </a:lnTo>
                <a:lnTo>
                  <a:pt x="372" y="590"/>
                </a:lnTo>
                <a:lnTo>
                  <a:pt x="372" y="591"/>
                </a:lnTo>
                <a:lnTo>
                  <a:pt x="372" y="591"/>
                </a:lnTo>
                <a:close/>
                <a:moveTo>
                  <a:pt x="117" y="596"/>
                </a:moveTo>
                <a:lnTo>
                  <a:pt x="117" y="596"/>
                </a:lnTo>
                <a:lnTo>
                  <a:pt x="117" y="593"/>
                </a:lnTo>
                <a:lnTo>
                  <a:pt x="116" y="593"/>
                </a:lnTo>
                <a:lnTo>
                  <a:pt x="110" y="591"/>
                </a:lnTo>
                <a:lnTo>
                  <a:pt x="110" y="591"/>
                </a:lnTo>
                <a:lnTo>
                  <a:pt x="113" y="594"/>
                </a:lnTo>
                <a:lnTo>
                  <a:pt x="117" y="596"/>
                </a:lnTo>
                <a:lnTo>
                  <a:pt x="117" y="596"/>
                </a:lnTo>
                <a:close/>
                <a:moveTo>
                  <a:pt x="152" y="597"/>
                </a:moveTo>
                <a:lnTo>
                  <a:pt x="152" y="597"/>
                </a:lnTo>
                <a:lnTo>
                  <a:pt x="157" y="596"/>
                </a:lnTo>
                <a:lnTo>
                  <a:pt x="160" y="596"/>
                </a:lnTo>
                <a:lnTo>
                  <a:pt x="160" y="593"/>
                </a:lnTo>
                <a:lnTo>
                  <a:pt x="160" y="593"/>
                </a:lnTo>
                <a:lnTo>
                  <a:pt x="155" y="591"/>
                </a:lnTo>
                <a:lnTo>
                  <a:pt x="149" y="591"/>
                </a:lnTo>
                <a:lnTo>
                  <a:pt x="149" y="591"/>
                </a:lnTo>
                <a:lnTo>
                  <a:pt x="151" y="594"/>
                </a:lnTo>
                <a:lnTo>
                  <a:pt x="152" y="597"/>
                </a:lnTo>
                <a:lnTo>
                  <a:pt x="152" y="597"/>
                </a:lnTo>
                <a:close/>
                <a:moveTo>
                  <a:pt x="482" y="596"/>
                </a:moveTo>
                <a:lnTo>
                  <a:pt x="482" y="596"/>
                </a:lnTo>
                <a:lnTo>
                  <a:pt x="480" y="594"/>
                </a:lnTo>
                <a:lnTo>
                  <a:pt x="480" y="591"/>
                </a:lnTo>
                <a:lnTo>
                  <a:pt x="480" y="591"/>
                </a:lnTo>
                <a:lnTo>
                  <a:pt x="479" y="591"/>
                </a:lnTo>
                <a:lnTo>
                  <a:pt x="479" y="591"/>
                </a:lnTo>
                <a:lnTo>
                  <a:pt x="479" y="594"/>
                </a:lnTo>
                <a:lnTo>
                  <a:pt x="482" y="596"/>
                </a:lnTo>
                <a:lnTo>
                  <a:pt x="482" y="596"/>
                </a:lnTo>
                <a:close/>
                <a:moveTo>
                  <a:pt x="166" y="594"/>
                </a:moveTo>
                <a:lnTo>
                  <a:pt x="166" y="594"/>
                </a:lnTo>
                <a:lnTo>
                  <a:pt x="171" y="596"/>
                </a:lnTo>
                <a:lnTo>
                  <a:pt x="174" y="596"/>
                </a:lnTo>
                <a:lnTo>
                  <a:pt x="175" y="594"/>
                </a:lnTo>
                <a:lnTo>
                  <a:pt x="175" y="594"/>
                </a:lnTo>
                <a:lnTo>
                  <a:pt x="169" y="593"/>
                </a:lnTo>
                <a:lnTo>
                  <a:pt x="166" y="593"/>
                </a:lnTo>
                <a:lnTo>
                  <a:pt x="166" y="593"/>
                </a:lnTo>
                <a:lnTo>
                  <a:pt x="166" y="594"/>
                </a:lnTo>
                <a:lnTo>
                  <a:pt x="166" y="594"/>
                </a:lnTo>
                <a:close/>
                <a:moveTo>
                  <a:pt x="328" y="593"/>
                </a:moveTo>
                <a:lnTo>
                  <a:pt x="328" y="593"/>
                </a:lnTo>
                <a:lnTo>
                  <a:pt x="335" y="596"/>
                </a:lnTo>
                <a:lnTo>
                  <a:pt x="341" y="599"/>
                </a:lnTo>
                <a:lnTo>
                  <a:pt x="351" y="600"/>
                </a:lnTo>
                <a:lnTo>
                  <a:pt x="357" y="602"/>
                </a:lnTo>
                <a:lnTo>
                  <a:pt x="357" y="602"/>
                </a:lnTo>
                <a:lnTo>
                  <a:pt x="355" y="599"/>
                </a:lnTo>
                <a:lnTo>
                  <a:pt x="352" y="596"/>
                </a:lnTo>
                <a:lnTo>
                  <a:pt x="349" y="594"/>
                </a:lnTo>
                <a:lnTo>
                  <a:pt x="346" y="593"/>
                </a:lnTo>
                <a:lnTo>
                  <a:pt x="338" y="593"/>
                </a:lnTo>
                <a:lnTo>
                  <a:pt x="328" y="593"/>
                </a:lnTo>
                <a:lnTo>
                  <a:pt x="328" y="593"/>
                </a:lnTo>
                <a:close/>
                <a:moveTo>
                  <a:pt x="369" y="605"/>
                </a:moveTo>
                <a:lnTo>
                  <a:pt x="369" y="605"/>
                </a:lnTo>
                <a:lnTo>
                  <a:pt x="366" y="602"/>
                </a:lnTo>
                <a:lnTo>
                  <a:pt x="361" y="597"/>
                </a:lnTo>
                <a:lnTo>
                  <a:pt x="358" y="594"/>
                </a:lnTo>
                <a:lnTo>
                  <a:pt x="355" y="593"/>
                </a:lnTo>
                <a:lnTo>
                  <a:pt x="355" y="593"/>
                </a:lnTo>
                <a:lnTo>
                  <a:pt x="358" y="596"/>
                </a:lnTo>
                <a:lnTo>
                  <a:pt x="361" y="600"/>
                </a:lnTo>
                <a:lnTo>
                  <a:pt x="364" y="603"/>
                </a:lnTo>
                <a:lnTo>
                  <a:pt x="369" y="605"/>
                </a:lnTo>
                <a:lnTo>
                  <a:pt x="369" y="605"/>
                </a:lnTo>
                <a:close/>
                <a:moveTo>
                  <a:pt x="87" y="594"/>
                </a:moveTo>
                <a:lnTo>
                  <a:pt x="87" y="594"/>
                </a:lnTo>
                <a:lnTo>
                  <a:pt x="104" y="603"/>
                </a:lnTo>
                <a:lnTo>
                  <a:pt x="113" y="608"/>
                </a:lnTo>
                <a:lnTo>
                  <a:pt x="123" y="610"/>
                </a:lnTo>
                <a:lnTo>
                  <a:pt x="123" y="610"/>
                </a:lnTo>
                <a:lnTo>
                  <a:pt x="114" y="605"/>
                </a:lnTo>
                <a:lnTo>
                  <a:pt x="105" y="599"/>
                </a:lnTo>
                <a:lnTo>
                  <a:pt x="96" y="594"/>
                </a:lnTo>
                <a:lnTo>
                  <a:pt x="90" y="594"/>
                </a:lnTo>
                <a:lnTo>
                  <a:pt x="87" y="594"/>
                </a:lnTo>
                <a:lnTo>
                  <a:pt x="87" y="594"/>
                </a:lnTo>
                <a:close/>
                <a:moveTo>
                  <a:pt x="271" y="593"/>
                </a:moveTo>
                <a:lnTo>
                  <a:pt x="271" y="593"/>
                </a:lnTo>
                <a:lnTo>
                  <a:pt x="273" y="596"/>
                </a:lnTo>
                <a:lnTo>
                  <a:pt x="274" y="596"/>
                </a:lnTo>
                <a:lnTo>
                  <a:pt x="277" y="594"/>
                </a:lnTo>
                <a:lnTo>
                  <a:pt x="277" y="593"/>
                </a:lnTo>
                <a:lnTo>
                  <a:pt x="277" y="593"/>
                </a:lnTo>
                <a:lnTo>
                  <a:pt x="276" y="594"/>
                </a:lnTo>
                <a:lnTo>
                  <a:pt x="276" y="594"/>
                </a:lnTo>
                <a:lnTo>
                  <a:pt x="274" y="593"/>
                </a:lnTo>
                <a:lnTo>
                  <a:pt x="274" y="593"/>
                </a:lnTo>
                <a:lnTo>
                  <a:pt x="274" y="594"/>
                </a:lnTo>
                <a:lnTo>
                  <a:pt x="273" y="594"/>
                </a:lnTo>
                <a:lnTo>
                  <a:pt x="271" y="593"/>
                </a:lnTo>
                <a:lnTo>
                  <a:pt x="271" y="593"/>
                </a:lnTo>
                <a:close/>
                <a:moveTo>
                  <a:pt x="377" y="603"/>
                </a:moveTo>
                <a:lnTo>
                  <a:pt x="377" y="603"/>
                </a:lnTo>
                <a:lnTo>
                  <a:pt x="378" y="602"/>
                </a:lnTo>
                <a:lnTo>
                  <a:pt x="378" y="599"/>
                </a:lnTo>
                <a:lnTo>
                  <a:pt x="378" y="599"/>
                </a:lnTo>
                <a:lnTo>
                  <a:pt x="372" y="596"/>
                </a:lnTo>
                <a:lnTo>
                  <a:pt x="364" y="593"/>
                </a:lnTo>
                <a:lnTo>
                  <a:pt x="364" y="593"/>
                </a:lnTo>
                <a:lnTo>
                  <a:pt x="369" y="599"/>
                </a:lnTo>
                <a:lnTo>
                  <a:pt x="372" y="602"/>
                </a:lnTo>
                <a:lnTo>
                  <a:pt x="377" y="603"/>
                </a:lnTo>
                <a:lnTo>
                  <a:pt x="377" y="603"/>
                </a:lnTo>
                <a:close/>
                <a:moveTo>
                  <a:pt x="613" y="599"/>
                </a:moveTo>
                <a:lnTo>
                  <a:pt x="613" y="599"/>
                </a:lnTo>
                <a:lnTo>
                  <a:pt x="614" y="605"/>
                </a:lnTo>
                <a:lnTo>
                  <a:pt x="614" y="605"/>
                </a:lnTo>
                <a:lnTo>
                  <a:pt x="617" y="603"/>
                </a:lnTo>
                <a:lnTo>
                  <a:pt x="619" y="600"/>
                </a:lnTo>
                <a:lnTo>
                  <a:pt x="620" y="596"/>
                </a:lnTo>
                <a:lnTo>
                  <a:pt x="619" y="593"/>
                </a:lnTo>
                <a:lnTo>
                  <a:pt x="619" y="593"/>
                </a:lnTo>
                <a:lnTo>
                  <a:pt x="613" y="599"/>
                </a:lnTo>
                <a:lnTo>
                  <a:pt x="613" y="599"/>
                </a:lnTo>
                <a:close/>
                <a:moveTo>
                  <a:pt x="628" y="603"/>
                </a:moveTo>
                <a:lnTo>
                  <a:pt x="628" y="603"/>
                </a:lnTo>
                <a:lnTo>
                  <a:pt x="630" y="610"/>
                </a:lnTo>
                <a:lnTo>
                  <a:pt x="630" y="610"/>
                </a:lnTo>
                <a:lnTo>
                  <a:pt x="634" y="606"/>
                </a:lnTo>
                <a:lnTo>
                  <a:pt x="637" y="602"/>
                </a:lnTo>
                <a:lnTo>
                  <a:pt x="645" y="593"/>
                </a:lnTo>
                <a:lnTo>
                  <a:pt x="645" y="593"/>
                </a:lnTo>
                <a:lnTo>
                  <a:pt x="636" y="597"/>
                </a:lnTo>
                <a:lnTo>
                  <a:pt x="628" y="603"/>
                </a:lnTo>
                <a:lnTo>
                  <a:pt x="628" y="603"/>
                </a:lnTo>
                <a:close/>
                <a:moveTo>
                  <a:pt x="645" y="610"/>
                </a:moveTo>
                <a:lnTo>
                  <a:pt x="645" y="610"/>
                </a:lnTo>
                <a:lnTo>
                  <a:pt x="651" y="606"/>
                </a:lnTo>
                <a:lnTo>
                  <a:pt x="657" y="603"/>
                </a:lnTo>
                <a:lnTo>
                  <a:pt x="660" y="597"/>
                </a:lnTo>
                <a:lnTo>
                  <a:pt x="662" y="596"/>
                </a:lnTo>
                <a:lnTo>
                  <a:pt x="660" y="593"/>
                </a:lnTo>
                <a:lnTo>
                  <a:pt x="660" y="593"/>
                </a:lnTo>
                <a:lnTo>
                  <a:pt x="653" y="600"/>
                </a:lnTo>
                <a:lnTo>
                  <a:pt x="648" y="605"/>
                </a:lnTo>
                <a:lnTo>
                  <a:pt x="645" y="610"/>
                </a:lnTo>
                <a:lnTo>
                  <a:pt x="645" y="610"/>
                </a:lnTo>
                <a:close/>
                <a:moveTo>
                  <a:pt x="755" y="599"/>
                </a:moveTo>
                <a:lnTo>
                  <a:pt x="755" y="599"/>
                </a:lnTo>
                <a:lnTo>
                  <a:pt x="758" y="597"/>
                </a:lnTo>
                <a:lnTo>
                  <a:pt x="761" y="594"/>
                </a:lnTo>
                <a:lnTo>
                  <a:pt x="761" y="594"/>
                </a:lnTo>
                <a:lnTo>
                  <a:pt x="759" y="593"/>
                </a:lnTo>
                <a:lnTo>
                  <a:pt x="759" y="593"/>
                </a:lnTo>
                <a:lnTo>
                  <a:pt x="756" y="596"/>
                </a:lnTo>
                <a:lnTo>
                  <a:pt x="755" y="597"/>
                </a:lnTo>
                <a:lnTo>
                  <a:pt x="755" y="599"/>
                </a:lnTo>
                <a:lnTo>
                  <a:pt x="755" y="599"/>
                </a:lnTo>
                <a:close/>
                <a:moveTo>
                  <a:pt x="191" y="596"/>
                </a:moveTo>
                <a:lnTo>
                  <a:pt x="191" y="596"/>
                </a:lnTo>
                <a:lnTo>
                  <a:pt x="207" y="600"/>
                </a:lnTo>
                <a:lnTo>
                  <a:pt x="215" y="602"/>
                </a:lnTo>
                <a:lnTo>
                  <a:pt x="223" y="602"/>
                </a:lnTo>
                <a:lnTo>
                  <a:pt x="223" y="602"/>
                </a:lnTo>
                <a:lnTo>
                  <a:pt x="224" y="599"/>
                </a:lnTo>
                <a:lnTo>
                  <a:pt x="224" y="597"/>
                </a:lnTo>
                <a:lnTo>
                  <a:pt x="224" y="596"/>
                </a:lnTo>
                <a:lnTo>
                  <a:pt x="224" y="596"/>
                </a:lnTo>
                <a:lnTo>
                  <a:pt x="216" y="594"/>
                </a:lnTo>
                <a:lnTo>
                  <a:pt x="207" y="594"/>
                </a:lnTo>
                <a:lnTo>
                  <a:pt x="191" y="596"/>
                </a:lnTo>
                <a:lnTo>
                  <a:pt x="191" y="596"/>
                </a:lnTo>
                <a:close/>
                <a:moveTo>
                  <a:pt x="235" y="599"/>
                </a:moveTo>
                <a:lnTo>
                  <a:pt x="235" y="599"/>
                </a:lnTo>
                <a:lnTo>
                  <a:pt x="244" y="599"/>
                </a:lnTo>
                <a:lnTo>
                  <a:pt x="248" y="597"/>
                </a:lnTo>
                <a:lnTo>
                  <a:pt x="253" y="596"/>
                </a:lnTo>
                <a:lnTo>
                  <a:pt x="253" y="596"/>
                </a:lnTo>
                <a:lnTo>
                  <a:pt x="248" y="594"/>
                </a:lnTo>
                <a:lnTo>
                  <a:pt x="244" y="596"/>
                </a:lnTo>
                <a:lnTo>
                  <a:pt x="235" y="599"/>
                </a:lnTo>
                <a:lnTo>
                  <a:pt x="235" y="599"/>
                </a:lnTo>
                <a:close/>
                <a:moveTo>
                  <a:pt x="258" y="596"/>
                </a:moveTo>
                <a:lnTo>
                  <a:pt x="258" y="596"/>
                </a:lnTo>
                <a:lnTo>
                  <a:pt x="261" y="596"/>
                </a:lnTo>
                <a:lnTo>
                  <a:pt x="262" y="596"/>
                </a:lnTo>
                <a:lnTo>
                  <a:pt x="264" y="594"/>
                </a:lnTo>
                <a:lnTo>
                  <a:pt x="264" y="594"/>
                </a:lnTo>
                <a:lnTo>
                  <a:pt x="261" y="594"/>
                </a:lnTo>
                <a:lnTo>
                  <a:pt x="259" y="594"/>
                </a:lnTo>
                <a:lnTo>
                  <a:pt x="258" y="596"/>
                </a:lnTo>
                <a:lnTo>
                  <a:pt x="258" y="596"/>
                </a:lnTo>
                <a:close/>
                <a:moveTo>
                  <a:pt x="669" y="602"/>
                </a:moveTo>
                <a:lnTo>
                  <a:pt x="669" y="602"/>
                </a:lnTo>
                <a:lnTo>
                  <a:pt x="677" y="599"/>
                </a:lnTo>
                <a:lnTo>
                  <a:pt x="680" y="597"/>
                </a:lnTo>
                <a:lnTo>
                  <a:pt x="681" y="594"/>
                </a:lnTo>
                <a:lnTo>
                  <a:pt x="681" y="594"/>
                </a:lnTo>
                <a:lnTo>
                  <a:pt x="669" y="602"/>
                </a:lnTo>
                <a:lnTo>
                  <a:pt x="669" y="602"/>
                </a:lnTo>
                <a:close/>
                <a:moveTo>
                  <a:pt x="76" y="596"/>
                </a:moveTo>
                <a:lnTo>
                  <a:pt x="76" y="596"/>
                </a:lnTo>
                <a:lnTo>
                  <a:pt x="76" y="597"/>
                </a:lnTo>
                <a:lnTo>
                  <a:pt x="76" y="597"/>
                </a:lnTo>
                <a:lnTo>
                  <a:pt x="84" y="605"/>
                </a:lnTo>
                <a:lnTo>
                  <a:pt x="93" y="613"/>
                </a:lnTo>
                <a:lnTo>
                  <a:pt x="102" y="619"/>
                </a:lnTo>
                <a:lnTo>
                  <a:pt x="111" y="623"/>
                </a:lnTo>
                <a:lnTo>
                  <a:pt x="111" y="623"/>
                </a:lnTo>
                <a:lnTo>
                  <a:pt x="111" y="620"/>
                </a:lnTo>
                <a:lnTo>
                  <a:pt x="114" y="619"/>
                </a:lnTo>
                <a:lnTo>
                  <a:pt x="117" y="614"/>
                </a:lnTo>
                <a:lnTo>
                  <a:pt x="117" y="614"/>
                </a:lnTo>
                <a:lnTo>
                  <a:pt x="105" y="610"/>
                </a:lnTo>
                <a:lnTo>
                  <a:pt x="96" y="605"/>
                </a:lnTo>
                <a:lnTo>
                  <a:pt x="85" y="600"/>
                </a:lnTo>
                <a:lnTo>
                  <a:pt x="76" y="596"/>
                </a:lnTo>
                <a:lnTo>
                  <a:pt x="76" y="596"/>
                </a:lnTo>
                <a:close/>
                <a:moveTo>
                  <a:pt x="134" y="613"/>
                </a:moveTo>
                <a:lnTo>
                  <a:pt x="134" y="613"/>
                </a:lnTo>
                <a:lnTo>
                  <a:pt x="140" y="613"/>
                </a:lnTo>
                <a:lnTo>
                  <a:pt x="146" y="614"/>
                </a:lnTo>
                <a:lnTo>
                  <a:pt x="146" y="614"/>
                </a:lnTo>
                <a:lnTo>
                  <a:pt x="142" y="610"/>
                </a:lnTo>
                <a:lnTo>
                  <a:pt x="139" y="605"/>
                </a:lnTo>
                <a:lnTo>
                  <a:pt x="130" y="597"/>
                </a:lnTo>
                <a:lnTo>
                  <a:pt x="130" y="597"/>
                </a:lnTo>
                <a:lnTo>
                  <a:pt x="130" y="600"/>
                </a:lnTo>
                <a:lnTo>
                  <a:pt x="131" y="605"/>
                </a:lnTo>
                <a:lnTo>
                  <a:pt x="133" y="608"/>
                </a:lnTo>
                <a:lnTo>
                  <a:pt x="134" y="613"/>
                </a:lnTo>
                <a:lnTo>
                  <a:pt x="134" y="613"/>
                </a:lnTo>
                <a:close/>
                <a:moveTo>
                  <a:pt x="704" y="614"/>
                </a:moveTo>
                <a:lnTo>
                  <a:pt x="704" y="614"/>
                </a:lnTo>
                <a:lnTo>
                  <a:pt x="709" y="616"/>
                </a:lnTo>
                <a:lnTo>
                  <a:pt x="709" y="616"/>
                </a:lnTo>
                <a:lnTo>
                  <a:pt x="720" y="608"/>
                </a:lnTo>
                <a:lnTo>
                  <a:pt x="729" y="597"/>
                </a:lnTo>
                <a:lnTo>
                  <a:pt x="729" y="597"/>
                </a:lnTo>
                <a:lnTo>
                  <a:pt x="721" y="599"/>
                </a:lnTo>
                <a:lnTo>
                  <a:pt x="715" y="603"/>
                </a:lnTo>
                <a:lnTo>
                  <a:pt x="704" y="614"/>
                </a:lnTo>
                <a:lnTo>
                  <a:pt x="704" y="614"/>
                </a:lnTo>
                <a:close/>
                <a:moveTo>
                  <a:pt x="160" y="613"/>
                </a:moveTo>
                <a:lnTo>
                  <a:pt x="160" y="613"/>
                </a:lnTo>
                <a:lnTo>
                  <a:pt x="165" y="613"/>
                </a:lnTo>
                <a:lnTo>
                  <a:pt x="168" y="614"/>
                </a:lnTo>
                <a:lnTo>
                  <a:pt x="172" y="613"/>
                </a:lnTo>
                <a:lnTo>
                  <a:pt x="175" y="611"/>
                </a:lnTo>
                <a:lnTo>
                  <a:pt x="175" y="611"/>
                </a:lnTo>
                <a:lnTo>
                  <a:pt x="172" y="606"/>
                </a:lnTo>
                <a:lnTo>
                  <a:pt x="172" y="603"/>
                </a:lnTo>
                <a:lnTo>
                  <a:pt x="172" y="600"/>
                </a:lnTo>
                <a:lnTo>
                  <a:pt x="172" y="600"/>
                </a:lnTo>
                <a:lnTo>
                  <a:pt x="169" y="599"/>
                </a:lnTo>
                <a:lnTo>
                  <a:pt x="166" y="600"/>
                </a:lnTo>
                <a:lnTo>
                  <a:pt x="163" y="603"/>
                </a:lnTo>
                <a:lnTo>
                  <a:pt x="160" y="613"/>
                </a:lnTo>
                <a:lnTo>
                  <a:pt x="160" y="613"/>
                </a:lnTo>
                <a:close/>
                <a:moveTo>
                  <a:pt x="277" y="600"/>
                </a:moveTo>
                <a:lnTo>
                  <a:pt x="277" y="600"/>
                </a:lnTo>
                <a:lnTo>
                  <a:pt x="279" y="603"/>
                </a:lnTo>
                <a:lnTo>
                  <a:pt x="280" y="603"/>
                </a:lnTo>
                <a:lnTo>
                  <a:pt x="280" y="603"/>
                </a:lnTo>
                <a:lnTo>
                  <a:pt x="280" y="600"/>
                </a:lnTo>
                <a:lnTo>
                  <a:pt x="280" y="600"/>
                </a:lnTo>
                <a:lnTo>
                  <a:pt x="279" y="600"/>
                </a:lnTo>
                <a:lnTo>
                  <a:pt x="277" y="600"/>
                </a:lnTo>
                <a:lnTo>
                  <a:pt x="277" y="600"/>
                </a:lnTo>
                <a:close/>
                <a:moveTo>
                  <a:pt x="285" y="608"/>
                </a:moveTo>
                <a:lnTo>
                  <a:pt x="285" y="608"/>
                </a:lnTo>
                <a:lnTo>
                  <a:pt x="288" y="611"/>
                </a:lnTo>
                <a:lnTo>
                  <a:pt x="291" y="613"/>
                </a:lnTo>
                <a:lnTo>
                  <a:pt x="299" y="614"/>
                </a:lnTo>
                <a:lnTo>
                  <a:pt x="306" y="614"/>
                </a:lnTo>
                <a:lnTo>
                  <a:pt x="314" y="613"/>
                </a:lnTo>
                <a:lnTo>
                  <a:pt x="314" y="613"/>
                </a:lnTo>
                <a:lnTo>
                  <a:pt x="309" y="606"/>
                </a:lnTo>
                <a:lnTo>
                  <a:pt x="303" y="602"/>
                </a:lnTo>
                <a:lnTo>
                  <a:pt x="296" y="599"/>
                </a:lnTo>
                <a:lnTo>
                  <a:pt x="285" y="600"/>
                </a:lnTo>
                <a:lnTo>
                  <a:pt x="285" y="600"/>
                </a:lnTo>
                <a:lnTo>
                  <a:pt x="285" y="605"/>
                </a:lnTo>
                <a:lnTo>
                  <a:pt x="285" y="608"/>
                </a:lnTo>
                <a:lnTo>
                  <a:pt x="285" y="608"/>
                </a:lnTo>
                <a:close/>
                <a:moveTo>
                  <a:pt x="430" y="610"/>
                </a:moveTo>
                <a:lnTo>
                  <a:pt x="430" y="610"/>
                </a:lnTo>
                <a:lnTo>
                  <a:pt x="428" y="605"/>
                </a:lnTo>
                <a:lnTo>
                  <a:pt x="427" y="602"/>
                </a:lnTo>
                <a:lnTo>
                  <a:pt x="424" y="600"/>
                </a:lnTo>
                <a:lnTo>
                  <a:pt x="424" y="600"/>
                </a:lnTo>
                <a:lnTo>
                  <a:pt x="425" y="605"/>
                </a:lnTo>
                <a:lnTo>
                  <a:pt x="427" y="608"/>
                </a:lnTo>
                <a:lnTo>
                  <a:pt x="430" y="610"/>
                </a:lnTo>
                <a:lnTo>
                  <a:pt x="430" y="610"/>
                </a:lnTo>
                <a:close/>
                <a:moveTo>
                  <a:pt x="123" y="603"/>
                </a:moveTo>
                <a:lnTo>
                  <a:pt x="123" y="603"/>
                </a:lnTo>
                <a:lnTo>
                  <a:pt x="123" y="600"/>
                </a:lnTo>
                <a:lnTo>
                  <a:pt x="123" y="600"/>
                </a:lnTo>
                <a:lnTo>
                  <a:pt x="119" y="600"/>
                </a:lnTo>
                <a:lnTo>
                  <a:pt x="119" y="600"/>
                </a:lnTo>
                <a:lnTo>
                  <a:pt x="120" y="602"/>
                </a:lnTo>
                <a:lnTo>
                  <a:pt x="120" y="602"/>
                </a:lnTo>
                <a:lnTo>
                  <a:pt x="123" y="603"/>
                </a:lnTo>
                <a:lnTo>
                  <a:pt x="123" y="603"/>
                </a:lnTo>
                <a:close/>
                <a:moveTo>
                  <a:pt x="157" y="603"/>
                </a:moveTo>
                <a:lnTo>
                  <a:pt x="157" y="603"/>
                </a:lnTo>
                <a:lnTo>
                  <a:pt x="157" y="605"/>
                </a:lnTo>
                <a:lnTo>
                  <a:pt x="159" y="603"/>
                </a:lnTo>
                <a:lnTo>
                  <a:pt x="160" y="603"/>
                </a:lnTo>
                <a:lnTo>
                  <a:pt x="160" y="600"/>
                </a:lnTo>
                <a:lnTo>
                  <a:pt x="160" y="600"/>
                </a:lnTo>
                <a:lnTo>
                  <a:pt x="157" y="600"/>
                </a:lnTo>
                <a:lnTo>
                  <a:pt x="157" y="603"/>
                </a:lnTo>
                <a:lnTo>
                  <a:pt x="157" y="603"/>
                </a:lnTo>
                <a:close/>
                <a:moveTo>
                  <a:pt x="178" y="605"/>
                </a:moveTo>
                <a:lnTo>
                  <a:pt x="178" y="605"/>
                </a:lnTo>
                <a:lnTo>
                  <a:pt x="180" y="603"/>
                </a:lnTo>
                <a:lnTo>
                  <a:pt x="180" y="600"/>
                </a:lnTo>
                <a:lnTo>
                  <a:pt x="180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3"/>
                </a:lnTo>
                <a:lnTo>
                  <a:pt x="178" y="605"/>
                </a:lnTo>
                <a:lnTo>
                  <a:pt x="178" y="605"/>
                </a:lnTo>
                <a:close/>
                <a:moveTo>
                  <a:pt x="258" y="602"/>
                </a:moveTo>
                <a:lnTo>
                  <a:pt x="258" y="602"/>
                </a:lnTo>
                <a:lnTo>
                  <a:pt x="256" y="611"/>
                </a:lnTo>
                <a:lnTo>
                  <a:pt x="256" y="611"/>
                </a:lnTo>
                <a:lnTo>
                  <a:pt x="267" y="613"/>
                </a:lnTo>
                <a:lnTo>
                  <a:pt x="279" y="614"/>
                </a:lnTo>
                <a:lnTo>
                  <a:pt x="279" y="614"/>
                </a:lnTo>
                <a:lnTo>
                  <a:pt x="282" y="610"/>
                </a:lnTo>
                <a:lnTo>
                  <a:pt x="282" y="610"/>
                </a:lnTo>
                <a:lnTo>
                  <a:pt x="276" y="605"/>
                </a:lnTo>
                <a:lnTo>
                  <a:pt x="271" y="602"/>
                </a:lnTo>
                <a:lnTo>
                  <a:pt x="265" y="600"/>
                </a:lnTo>
                <a:lnTo>
                  <a:pt x="261" y="600"/>
                </a:lnTo>
                <a:lnTo>
                  <a:pt x="258" y="602"/>
                </a:lnTo>
                <a:lnTo>
                  <a:pt x="258" y="602"/>
                </a:lnTo>
                <a:close/>
                <a:moveTo>
                  <a:pt x="322" y="613"/>
                </a:moveTo>
                <a:lnTo>
                  <a:pt x="322" y="613"/>
                </a:lnTo>
                <a:lnTo>
                  <a:pt x="322" y="608"/>
                </a:lnTo>
                <a:lnTo>
                  <a:pt x="323" y="602"/>
                </a:lnTo>
                <a:lnTo>
                  <a:pt x="323" y="602"/>
                </a:lnTo>
                <a:lnTo>
                  <a:pt x="309" y="600"/>
                </a:lnTo>
                <a:lnTo>
                  <a:pt x="309" y="600"/>
                </a:lnTo>
                <a:lnTo>
                  <a:pt x="314" y="608"/>
                </a:lnTo>
                <a:lnTo>
                  <a:pt x="317" y="611"/>
                </a:lnTo>
                <a:lnTo>
                  <a:pt x="322" y="613"/>
                </a:lnTo>
                <a:lnTo>
                  <a:pt x="322" y="613"/>
                </a:lnTo>
                <a:close/>
                <a:moveTo>
                  <a:pt x="184" y="610"/>
                </a:moveTo>
                <a:lnTo>
                  <a:pt x="184" y="610"/>
                </a:lnTo>
                <a:lnTo>
                  <a:pt x="189" y="611"/>
                </a:lnTo>
                <a:lnTo>
                  <a:pt x="192" y="611"/>
                </a:lnTo>
                <a:lnTo>
                  <a:pt x="197" y="610"/>
                </a:lnTo>
                <a:lnTo>
                  <a:pt x="197" y="610"/>
                </a:lnTo>
                <a:lnTo>
                  <a:pt x="195" y="606"/>
                </a:lnTo>
                <a:lnTo>
                  <a:pt x="194" y="605"/>
                </a:lnTo>
                <a:lnTo>
                  <a:pt x="189" y="602"/>
                </a:lnTo>
                <a:lnTo>
                  <a:pt x="189" y="602"/>
                </a:lnTo>
                <a:lnTo>
                  <a:pt x="184" y="602"/>
                </a:lnTo>
                <a:lnTo>
                  <a:pt x="184" y="602"/>
                </a:lnTo>
                <a:lnTo>
                  <a:pt x="184" y="605"/>
                </a:lnTo>
                <a:lnTo>
                  <a:pt x="184" y="610"/>
                </a:lnTo>
                <a:lnTo>
                  <a:pt x="184" y="610"/>
                </a:lnTo>
                <a:close/>
                <a:moveTo>
                  <a:pt x="694" y="603"/>
                </a:moveTo>
                <a:lnTo>
                  <a:pt x="694" y="603"/>
                </a:lnTo>
                <a:lnTo>
                  <a:pt x="697" y="603"/>
                </a:lnTo>
                <a:lnTo>
                  <a:pt x="698" y="602"/>
                </a:lnTo>
                <a:lnTo>
                  <a:pt x="698" y="602"/>
                </a:lnTo>
                <a:lnTo>
                  <a:pt x="695" y="602"/>
                </a:lnTo>
                <a:lnTo>
                  <a:pt x="694" y="603"/>
                </a:lnTo>
                <a:lnTo>
                  <a:pt x="694" y="603"/>
                </a:lnTo>
                <a:close/>
                <a:moveTo>
                  <a:pt x="197" y="602"/>
                </a:moveTo>
                <a:lnTo>
                  <a:pt x="197" y="602"/>
                </a:lnTo>
                <a:lnTo>
                  <a:pt x="198" y="603"/>
                </a:lnTo>
                <a:lnTo>
                  <a:pt x="198" y="605"/>
                </a:lnTo>
                <a:lnTo>
                  <a:pt x="200" y="605"/>
                </a:lnTo>
                <a:lnTo>
                  <a:pt x="200" y="606"/>
                </a:lnTo>
                <a:lnTo>
                  <a:pt x="200" y="606"/>
                </a:lnTo>
                <a:lnTo>
                  <a:pt x="204" y="606"/>
                </a:lnTo>
                <a:lnTo>
                  <a:pt x="207" y="605"/>
                </a:lnTo>
                <a:lnTo>
                  <a:pt x="207" y="605"/>
                </a:lnTo>
                <a:lnTo>
                  <a:pt x="203" y="603"/>
                </a:lnTo>
                <a:lnTo>
                  <a:pt x="200" y="602"/>
                </a:lnTo>
                <a:lnTo>
                  <a:pt x="197" y="602"/>
                </a:lnTo>
                <a:lnTo>
                  <a:pt x="197" y="602"/>
                </a:lnTo>
                <a:close/>
                <a:moveTo>
                  <a:pt x="236" y="605"/>
                </a:moveTo>
                <a:lnTo>
                  <a:pt x="236" y="605"/>
                </a:lnTo>
                <a:lnTo>
                  <a:pt x="239" y="608"/>
                </a:lnTo>
                <a:lnTo>
                  <a:pt x="244" y="608"/>
                </a:lnTo>
                <a:lnTo>
                  <a:pt x="252" y="611"/>
                </a:lnTo>
                <a:lnTo>
                  <a:pt x="252" y="611"/>
                </a:lnTo>
                <a:lnTo>
                  <a:pt x="253" y="606"/>
                </a:lnTo>
                <a:lnTo>
                  <a:pt x="253" y="603"/>
                </a:lnTo>
                <a:lnTo>
                  <a:pt x="252" y="602"/>
                </a:lnTo>
                <a:lnTo>
                  <a:pt x="252" y="602"/>
                </a:lnTo>
                <a:lnTo>
                  <a:pt x="248" y="603"/>
                </a:lnTo>
                <a:lnTo>
                  <a:pt x="244" y="603"/>
                </a:lnTo>
                <a:lnTo>
                  <a:pt x="239" y="603"/>
                </a:lnTo>
                <a:lnTo>
                  <a:pt x="236" y="605"/>
                </a:lnTo>
                <a:lnTo>
                  <a:pt x="236" y="605"/>
                </a:lnTo>
                <a:close/>
                <a:moveTo>
                  <a:pt x="326" y="613"/>
                </a:moveTo>
                <a:lnTo>
                  <a:pt x="326" y="613"/>
                </a:lnTo>
                <a:lnTo>
                  <a:pt x="334" y="614"/>
                </a:lnTo>
                <a:lnTo>
                  <a:pt x="334" y="614"/>
                </a:lnTo>
                <a:lnTo>
                  <a:pt x="337" y="613"/>
                </a:lnTo>
                <a:lnTo>
                  <a:pt x="341" y="611"/>
                </a:lnTo>
                <a:lnTo>
                  <a:pt x="354" y="610"/>
                </a:lnTo>
                <a:lnTo>
                  <a:pt x="354" y="610"/>
                </a:lnTo>
                <a:lnTo>
                  <a:pt x="348" y="606"/>
                </a:lnTo>
                <a:lnTo>
                  <a:pt x="341" y="605"/>
                </a:lnTo>
                <a:lnTo>
                  <a:pt x="328" y="602"/>
                </a:lnTo>
                <a:lnTo>
                  <a:pt x="328" y="602"/>
                </a:lnTo>
                <a:lnTo>
                  <a:pt x="328" y="608"/>
                </a:lnTo>
                <a:lnTo>
                  <a:pt x="326" y="613"/>
                </a:lnTo>
                <a:lnTo>
                  <a:pt x="326" y="613"/>
                </a:lnTo>
                <a:close/>
                <a:moveTo>
                  <a:pt x="384" y="610"/>
                </a:moveTo>
                <a:lnTo>
                  <a:pt x="384" y="610"/>
                </a:lnTo>
                <a:lnTo>
                  <a:pt x="389" y="611"/>
                </a:lnTo>
                <a:lnTo>
                  <a:pt x="393" y="613"/>
                </a:lnTo>
                <a:lnTo>
                  <a:pt x="393" y="613"/>
                </a:lnTo>
                <a:lnTo>
                  <a:pt x="393" y="608"/>
                </a:lnTo>
                <a:lnTo>
                  <a:pt x="390" y="606"/>
                </a:lnTo>
                <a:lnTo>
                  <a:pt x="387" y="603"/>
                </a:lnTo>
                <a:lnTo>
                  <a:pt x="384" y="602"/>
                </a:lnTo>
                <a:lnTo>
                  <a:pt x="384" y="602"/>
                </a:lnTo>
                <a:lnTo>
                  <a:pt x="383" y="606"/>
                </a:lnTo>
                <a:lnTo>
                  <a:pt x="384" y="610"/>
                </a:lnTo>
                <a:lnTo>
                  <a:pt x="384" y="610"/>
                </a:lnTo>
                <a:close/>
                <a:moveTo>
                  <a:pt x="529" y="613"/>
                </a:moveTo>
                <a:lnTo>
                  <a:pt x="529" y="613"/>
                </a:lnTo>
                <a:lnTo>
                  <a:pt x="529" y="603"/>
                </a:lnTo>
                <a:lnTo>
                  <a:pt x="529" y="603"/>
                </a:lnTo>
                <a:lnTo>
                  <a:pt x="524" y="602"/>
                </a:lnTo>
                <a:lnTo>
                  <a:pt x="524" y="602"/>
                </a:lnTo>
                <a:lnTo>
                  <a:pt x="523" y="606"/>
                </a:lnTo>
                <a:lnTo>
                  <a:pt x="524" y="608"/>
                </a:lnTo>
                <a:lnTo>
                  <a:pt x="526" y="611"/>
                </a:lnTo>
                <a:lnTo>
                  <a:pt x="529" y="613"/>
                </a:lnTo>
                <a:lnTo>
                  <a:pt x="529" y="613"/>
                </a:lnTo>
                <a:close/>
                <a:moveTo>
                  <a:pt x="677" y="614"/>
                </a:moveTo>
                <a:lnTo>
                  <a:pt x="677" y="614"/>
                </a:lnTo>
                <a:lnTo>
                  <a:pt x="681" y="613"/>
                </a:lnTo>
                <a:lnTo>
                  <a:pt x="686" y="610"/>
                </a:lnTo>
                <a:lnTo>
                  <a:pt x="688" y="606"/>
                </a:lnTo>
                <a:lnTo>
                  <a:pt x="689" y="602"/>
                </a:lnTo>
                <a:lnTo>
                  <a:pt x="689" y="602"/>
                </a:lnTo>
                <a:lnTo>
                  <a:pt x="678" y="606"/>
                </a:lnTo>
                <a:lnTo>
                  <a:pt x="675" y="610"/>
                </a:lnTo>
                <a:lnTo>
                  <a:pt x="675" y="611"/>
                </a:lnTo>
                <a:lnTo>
                  <a:pt x="677" y="614"/>
                </a:lnTo>
                <a:lnTo>
                  <a:pt x="677" y="614"/>
                </a:lnTo>
                <a:close/>
                <a:moveTo>
                  <a:pt x="532" y="613"/>
                </a:moveTo>
                <a:lnTo>
                  <a:pt x="532" y="613"/>
                </a:lnTo>
                <a:lnTo>
                  <a:pt x="535" y="611"/>
                </a:lnTo>
                <a:lnTo>
                  <a:pt x="537" y="610"/>
                </a:lnTo>
                <a:lnTo>
                  <a:pt x="535" y="603"/>
                </a:lnTo>
                <a:lnTo>
                  <a:pt x="535" y="603"/>
                </a:lnTo>
                <a:lnTo>
                  <a:pt x="534" y="603"/>
                </a:lnTo>
                <a:lnTo>
                  <a:pt x="534" y="603"/>
                </a:lnTo>
                <a:lnTo>
                  <a:pt x="532" y="613"/>
                </a:lnTo>
                <a:lnTo>
                  <a:pt x="532" y="613"/>
                </a:lnTo>
                <a:close/>
                <a:moveTo>
                  <a:pt x="479" y="605"/>
                </a:moveTo>
                <a:lnTo>
                  <a:pt x="479" y="605"/>
                </a:lnTo>
                <a:lnTo>
                  <a:pt x="480" y="613"/>
                </a:lnTo>
                <a:lnTo>
                  <a:pt x="485" y="620"/>
                </a:lnTo>
                <a:lnTo>
                  <a:pt x="485" y="620"/>
                </a:lnTo>
                <a:lnTo>
                  <a:pt x="485" y="616"/>
                </a:lnTo>
                <a:lnTo>
                  <a:pt x="483" y="613"/>
                </a:lnTo>
                <a:lnTo>
                  <a:pt x="479" y="605"/>
                </a:lnTo>
                <a:lnTo>
                  <a:pt x="479" y="605"/>
                </a:lnTo>
                <a:close/>
                <a:moveTo>
                  <a:pt x="546" y="628"/>
                </a:moveTo>
                <a:lnTo>
                  <a:pt x="546" y="628"/>
                </a:lnTo>
                <a:lnTo>
                  <a:pt x="550" y="626"/>
                </a:lnTo>
                <a:lnTo>
                  <a:pt x="552" y="623"/>
                </a:lnTo>
                <a:lnTo>
                  <a:pt x="552" y="623"/>
                </a:lnTo>
                <a:lnTo>
                  <a:pt x="550" y="619"/>
                </a:lnTo>
                <a:lnTo>
                  <a:pt x="549" y="614"/>
                </a:lnTo>
                <a:lnTo>
                  <a:pt x="547" y="610"/>
                </a:lnTo>
                <a:lnTo>
                  <a:pt x="544" y="605"/>
                </a:lnTo>
                <a:lnTo>
                  <a:pt x="544" y="605"/>
                </a:lnTo>
                <a:lnTo>
                  <a:pt x="543" y="610"/>
                </a:lnTo>
                <a:lnTo>
                  <a:pt x="543" y="616"/>
                </a:lnTo>
                <a:lnTo>
                  <a:pt x="546" y="628"/>
                </a:lnTo>
                <a:lnTo>
                  <a:pt x="546" y="628"/>
                </a:lnTo>
                <a:close/>
                <a:moveTo>
                  <a:pt x="553" y="611"/>
                </a:moveTo>
                <a:lnTo>
                  <a:pt x="553" y="611"/>
                </a:lnTo>
                <a:lnTo>
                  <a:pt x="553" y="606"/>
                </a:lnTo>
                <a:lnTo>
                  <a:pt x="552" y="605"/>
                </a:lnTo>
                <a:lnTo>
                  <a:pt x="552" y="605"/>
                </a:lnTo>
                <a:lnTo>
                  <a:pt x="552" y="608"/>
                </a:lnTo>
                <a:lnTo>
                  <a:pt x="553" y="610"/>
                </a:lnTo>
                <a:lnTo>
                  <a:pt x="553" y="611"/>
                </a:lnTo>
                <a:lnTo>
                  <a:pt x="553" y="611"/>
                </a:lnTo>
                <a:close/>
                <a:moveTo>
                  <a:pt x="206" y="611"/>
                </a:moveTo>
                <a:lnTo>
                  <a:pt x="206" y="611"/>
                </a:lnTo>
                <a:lnTo>
                  <a:pt x="207" y="613"/>
                </a:lnTo>
                <a:lnTo>
                  <a:pt x="209" y="614"/>
                </a:lnTo>
                <a:lnTo>
                  <a:pt x="215" y="616"/>
                </a:lnTo>
                <a:lnTo>
                  <a:pt x="229" y="616"/>
                </a:lnTo>
                <a:lnTo>
                  <a:pt x="229" y="616"/>
                </a:lnTo>
                <a:lnTo>
                  <a:pt x="227" y="610"/>
                </a:lnTo>
                <a:lnTo>
                  <a:pt x="227" y="610"/>
                </a:lnTo>
                <a:lnTo>
                  <a:pt x="216" y="608"/>
                </a:lnTo>
                <a:lnTo>
                  <a:pt x="210" y="610"/>
                </a:lnTo>
                <a:lnTo>
                  <a:pt x="206" y="611"/>
                </a:lnTo>
                <a:lnTo>
                  <a:pt x="206" y="611"/>
                </a:lnTo>
                <a:close/>
                <a:moveTo>
                  <a:pt x="502" y="608"/>
                </a:moveTo>
                <a:lnTo>
                  <a:pt x="502" y="608"/>
                </a:lnTo>
                <a:lnTo>
                  <a:pt x="502" y="611"/>
                </a:lnTo>
                <a:lnTo>
                  <a:pt x="502" y="613"/>
                </a:lnTo>
                <a:lnTo>
                  <a:pt x="502" y="613"/>
                </a:lnTo>
                <a:lnTo>
                  <a:pt x="502" y="613"/>
                </a:lnTo>
                <a:lnTo>
                  <a:pt x="503" y="608"/>
                </a:lnTo>
                <a:lnTo>
                  <a:pt x="503" y="608"/>
                </a:lnTo>
                <a:lnTo>
                  <a:pt x="502" y="608"/>
                </a:lnTo>
                <a:lnTo>
                  <a:pt x="502" y="608"/>
                </a:lnTo>
                <a:close/>
                <a:moveTo>
                  <a:pt x="617" y="617"/>
                </a:moveTo>
                <a:lnTo>
                  <a:pt x="617" y="617"/>
                </a:lnTo>
                <a:lnTo>
                  <a:pt x="620" y="617"/>
                </a:lnTo>
                <a:lnTo>
                  <a:pt x="622" y="614"/>
                </a:lnTo>
                <a:lnTo>
                  <a:pt x="622" y="610"/>
                </a:lnTo>
                <a:lnTo>
                  <a:pt x="620" y="608"/>
                </a:lnTo>
                <a:lnTo>
                  <a:pt x="620" y="608"/>
                </a:lnTo>
                <a:lnTo>
                  <a:pt x="619" y="613"/>
                </a:lnTo>
                <a:lnTo>
                  <a:pt x="617" y="617"/>
                </a:lnTo>
                <a:lnTo>
                  <a:pt x="617" y="617"/>
                </a:lnTo>
                <a:close/>
                <a:moveTo>
                  <a:pt x="514" y="619"/>
                </a:moveTo>
                <a:lnTo>
                  <a:pt x="514" y="619"/>
                </a:lnTo>
                <a:lnTo>
                  <a:pt x="515" y="614"/>
                </a:lnTo>
                <a:lnTo>
                  <a:pt x="517" y="610"/>
                </a:lnTo>
                <a:lnTo>
                  <a:pt x="517" y="610"/>
                </a:lnTo>
                <a:lnTo>
                  <a:pt x="514" y="610"/>
                </a:lnTo>
                <a:lnTo>
                  <a:pt x="512" y="608"/>
                </a:lnTo>
                <a:lnTo>
                  <a:pt x="512" y="608"/>
                </a:lnTo>
                <a:lnTo>
                  <a:pt x="512" y="614"/>
                </a:lnTo>
                <a:lnTo>
                  <a:pt x="514" y="619"/>
                </a:lnTo>
                <a:lnTo>
                  <a:pt x="514" y="619"/>
                </a:lnTo>
                <a:close/>
                <a:moveTo>
                  <a:pt x="453" y="626"/>
                </a:moveTo>
                <a:lnTo>
                  <a:pt x="453" y="626"/>
                </a:lnTo>
                <a:lnTo>
                  <a:pt x="451" y="623"/>
                </a:lnTo>
                <a:lnTo>
                  <a:pt x="451" y="620"/>
                </a:lnTo>
                <a:lnTo>
                  <a:pt x="453" y="620"/>
                </a:lnTo>
                <a:lnTo>
                  <a:pt x="453" y="620"/>
                </a:lnTo>
                <a:lnTo>
                  <a:pt x="451" y="617"/>
                </a:lnTo>
                <a:lnTo>
                  <a:pt x="450" y="614"/>
                </a:lnTo>
                <a:lnTo>
                  <a:pt x="448" y="613"/>
                </a:lnTo>
                <a:lnTo>
                  <a:pt x="445" y="611"/>
                </a:lnTo>
                <a:lnTo>
                  <a:pt x="445" y="611"/>
                </a:lnTo>
                <a:lnTo>
                  <a:pt x="445" y="614"/>
                </a:lnTo>
                <a:lnTo>
                  <a:pt x="447" y="619"/>
                </a:lnTo>
                <a:lnTo>
                  <a:pt x="453" y="626"/>
                </a:lnTo>
                <a:lnTo>
                  <a:pt x="453" y="626"/>
                </a:lnTo>
                <a:close/>
                <a:moveTo>
                  <a:pt x="491" y="614"/>
                </a:moveTo>
                <a:lnTo>
                  <a:pt x="491" y="614"/>
                </a:lnTo>
                <a:lnTo>
                  <a:pt x="492" y="616"/>
                </a:lnTo>
                <a:lnTo>
                  <a:pt x="494" y="616"/>
                </a:lnTo>
                <a:lnTo>
                  <a:pt x="495" y="616"/>
                </a:lnTo>
                <a:lnTo>
                  <a:pt x="495" y="616"/>
                </a:lnTo>
                <a:lnTo>
                  <a:pt x="495" y="614"/>
                </a:lnTo>
                <a:lnTo>
                  <a:pt x="494" y="613"/>
                </a:lnTo>
                <a:lnTo>
                  <a:pt x="491" y="611"/>
                </a:lnTo>
                <a:lnTo>
                  <a:pt x="491" y="611"/>
                </a:lnTo>
                <a:lnTo>
                  <a:pt x="491" y="613"/>
                </a:lnTo>
                <a:lnTo>
                  <a:pt x="491" y="614"/>
                </a:lnTo>
                <a:lnTo>
                  <a:pt x="491" y="614"/>
                </a:lnTo>
                <a:close/>
                <a:moveTo>
                  <a:pt x="601" y="617"/>
                </a:moveTo>
                <a:lnTo>
                  <a:pt x="601" y="617"/>
                </a:lnTo>
                <a:lnTo>
                  <a:pt x="602" y="616"/>
                </a:lnTo>
                <a:lnTo>
                  <a:pt x="602" y="614"/>
                </a:lnTo>
                <a:lnTo>
                  <a:pt x="604" y="611"/>
                </a:lnTo>
                <a:lnTo>
                  <a:pt x="602" y="611"/>
                </a:lnTo>
                <a:lnTo>
                  <a:pt x="602" y="611"/>
                </a:lnTo>
                <a:lnTo>
                  <a:pt x="602" y="613"/>
                </a:lnTo>
                <a:lnTo>
                  <a:pt x="601" y="614"/>
                </a:lnTo>
                <a:lnTo>
                  <a:pt x="599" y="616"/>
                </a:lnTo>
                <a:lnTo>
                  <a:pt x="601" y="617"/>
                </a:lnTo>
                <a:lnTo>
                  <a:pt x="601" y="617"/>
                </a:lnTo>
                <a:close/>
                <a:moveTo>
                  <a:pt x="665" y="613"/>
                </a:moveTo>
                <a:lnTo>
                  <a:pt x="665" y="613"/>
                </a:lnTo>
                <a:lnTo>
                  <a:pt x="666" y="613"/>
                </a:lnTo>
                <a:lnTo>
                  <a:pt x="668" y="611"/>
                </a:lnTo>
                <a:lnTo>
                  <a:pt x="668" y="611"/>
                </a:lnTo>
                <a:lnTo>
                  <a:pt x="665" y="611"/>
                </a:lnTo>
                <a:lnTo>
                  <a:pt x="665" y="613"/>
                </a:lnTo>
                <a:lnTo>
                  <a:pt x="665" y="613"/>
                </a:lnTo>
                <a:close/>
                <a:moveTo>
                  <a:pt x="689" y="616"/>
                </a:moveTo>
                <a:lnTo>
                  <a:pt x="689" y="616"/>
                </a:lnTo>
                <a:lnTo>
                  <a:pt x="692" y="613"/>
                </a:lnTo>
                <a:lnTo>
                  <a:pt x="695" y="611"/>
                </a:lnTo>
                <a:lnTo>
                  <a:pt x="695" y="611"/>
                </a:lnTo>
                <a:lnTo>
                  <a:pt x="691" y="613"/>
                </a:lnTo>
                <a:lnTo>
                  <a:pt x="689" y="616"/>
                </a:lnTo>
                <a:lnTo>
                  <a:pt x="689" y="616"/>
                </a:lnTo>
                <a:close/>
                <a:moveTo>
                  <a:pt x="233" y="617"/>
                </a:moveTo>
                <a:lnTo>
                  <a:pt x="233" y="617"/>
                </a:lnTo>
                <a:lnTo>
                  <a:pt x="238" y="617"/>
                </a:lnTo>
                <a:lnTo>
                  <a:pt x="241" y="617"/>
                </a:lnTo>
                <a:lnTo>
                  <a:pt x="241" y="617"/>
                </a:lnTo>
                <a:lnTo>
                  <a:pt x="241" y="616"/>
                </a:lnTo>
                <a:lnTo>
                  <a:pt x="239" y="614"/>
                </a:lnTo>
                <a:lnTo>
                  <a:pt x="235" y="613"/>
                </a:lnTo>
                <a:lnTo>
                  <a:pt x="235" y="613"/>
                </a:lnTo>
                <a:lnTo>
                  <a:pt x="233" y="614"/>
                </a:lnTo>
                <a:lnTo>
                  <a:pt x="233" y="617"/>
                </a:lnTo>
                <a:lnTo>
                  <a:pt x="233" y="617"/>
                </a:lnTo>
                <a:close/>
                <a:moveTo>
                  <a:pt x="354" y="616"/>
                </a:moveTo>
                <a:lnTo>
                  <a:pt x="354" y="616"/>
                </a:lnTo>
                <a:lnTo>
                  <a:pt x="361" y="614"/>
                </a:lnTo>
                <a:lnTo>
                  <a:pt x="367" y="614"/>
                </a:lnTo>
                <a:lnTo>
                  <a:pt x="367" y="614"/>
                </a:lnTo>
                <a:lnTo>
                  <a:pt x="364" y="613"/>
                </a:lnTo>
                <a:lnTo>
                  <a:pt x="360" y="613"/>
                </a:lnTo>
                <a:lnTo>
                  <a:pt x="355" y="614"/>
                </a:lnTo>
                <a:lnTo>
                  <a:pt x="354" y="616"/>
                </a:lnTo>
                <a:lnTo>
                  <a:pt x="354" y="616"/>
                </a:lnTo>
                <a:close/>
                <a:moveTo>
                  <a:pt x="471" y="631"/>
                </a:moveTo>
                <a:lnTo>
                  <a:pt x="471" y="631"/>
                </a:lnTo>
                <a:lnTo>
                  <a:pt x="476" y="631"/>
                </a:lnTo>
                <a:lnTo>
                  <a:pt x="480" y="632"/>
                </a:lnTo>
                <a:lnTo>
                  <a:pt x="480" y="632"/>
                </a:lnTo>
                <a:lnTo>
                  <a:pt x="479" y="628"/>
                </a:lnTo>
                <a:lnTo>
                  <a:pt x="477" y="622"/>
                </a:lnTo>
                <a:lnTo>
                  <a:pt x="477" y="617"/>
                </a:lnTo>
                <a:lnTo>
                  <a:pt x="474" y="613"/>
                </a:lnTo>
                <a:lnTo>
                  <a:pt x="474" y="613"/>
                </a:lnTo>
                <a:lnTo>
                  <a:pt x="473" y="620"/>
                </a:lnTo>
                <a:lnTo>
                  <a:pt x="471" y="631"/>
                </a:lnTo>
                <a:lnTo>
                  <a:pt x="471" y="631"/>
                </a:lnTo>
                <a:close/>
                <a:moveTo>
                  <a:pt x="436" y="625"/>
                </a:moveTo>
                <a:lnTo>
                  <a:pt x="436" y="625"/>
                </a:lnTo>
                <a:lnTo>
                  <a:pt x="434" y="619"/>
                </a:lnTo>
                <a:lnTo>
                  <a:pt x="433" y="616"/>
                </a:lnTo>
                <a:lnTo>
                  <a:pt x="430" y="613"/>
                </a:lnTo>
                <a:lnTo>
                  <a:pt x="430" y="613"/>
                </a:lnTo>
                <a:lnTo>
                  <a:pt x="433" y="620"/>
                </a:lnTo>
                <a:lnTo>
                  <a:pt x="436" y="625"/>
                </a:lnTo>
                <a:lnTo>
                  <a:pt x="436" y="625"/>
                </a:lnTo>
                <a:close/>
                <a:moveTo>
                  <a:pt x="654" y="620"/>
                </a:moveTo>
                <a:lnTo>
                  <a:pt x="654" y="620"/>
                </a:lnTo>
                <a:lnTo>
                  <a:pt x="656" y="620"/>
                </a:lnTo>
                <a:lnTo>
                  <a:pt x="657" y="619"/>
                </a:lnTo>
                <a:lnTo>
                  <a:pt x="659" y="616"/>
                </a:lnTo>
                <a:lnTo>
                  <a:pt x="659" y="616"/>
                </a:lnTo>
                <a:lnTo>
                  <a:pt x="656" y="617"/>
                </a:lnTo>
                <a:lnTo>
                  <a:pt x="654" y="620"/>
                </a:lnTo>
                <a:lnTo>
                  <a:pt x="654" y="620"/>
                </a:lnTo>
                <a:close/>
                <a:moveTo>
                  <a:pt x="535" y="620"/>
                </a:moveTo>
                <a:lnTo>
                  <a:pt x="535" y="620"/>
                </a:lnTo>
                <a:lnTo>
                  <a:pt x="535" y="619"/>
                </a:lnTo>
                <a:lnTo>
                  <a:pt x="535" y="617"/>
                </a:lnTo>
                <a:lnTo>
                  <a:pt x="535" y="617"/>
                </a:lnTo>
                <a:lnTo>
                  <a:pt x="535" y="617"/>
                </a:lnTo>
                <a:lnTo>
                  <a:pt x="534" y="619"/>
                </a:lnTo>
                <a:lnTo>
                  <a:pt x="534" y="620"/>
                </a:lnTo>
                <a:lnTo>
                  <a:pt x="535" y="620"/>
                </a:lnTo>
                <a:lnTo>
                  <a:pt x="535" y="620"/>
                </a:lnTo>
                <a:close/>
                <a:moveTo>
                  <a:pt x="570" y="635"/>
                </a:moveTo>
                <a:lnTo>
                  <a:pt x="570" y="635"/>
                </a:lnTo>
                <a:lnTo>
                  <a:pt x="575" y="632"/>
                </a:lnTo>
                <a:lnTo>
                  <a:pt x="576" y="628"/>
                </a:lnTo>
                <a:lnTo>
                  <a:pt x="581" y="617"/>
                </a:lnTo>
                <a:lnTo>
                  <a:pt x="581" y="617"/>
                </a:lnTo>
                <a:lnTo>
                  <a:pt x="576" y="620"/>
                </a:lnTo>
                <a:lnTo>
                  <a:pt x="575" y="625"/>
                </a:lnTo>
                <a:lnTo>
                  <a:pt x="570" y="635"/>
                </a:lnTo>
                <a:lnTo>
                  <a:pt x="570" y="635"/>
                </a:lnTo>
                <a:close/>
                <a:moveTo>
                  <a:pt x="117" y="622"/>
                </a:moveTo>
                <a:lnTo>
                  <a:pt x="117" y="622"/>
                </a:lnTo>
                <a:lnTo>
                  <a:pt x="117" y="626"/>
                </a:lnTo>
                <a:lnTo>
                  <a:pt x="117" y="626"/>
                </a:lnTo>
                <a:lnTo>
                  <a:pt x="130" y="632"/>
                </a:lnTo>
                <a:lnTo>
                  <a:pt x="143" y="637"/>
                </a:lnTo>
                <a:lnTo>
                  <a:pt x="143" y="637"/>
                </a:lnTo>
                <a:lnTo>
                  <a:pt x="142" y="634"/>
                </a:lnTo>
                <a:lnTo>
                  <a:pt x="140" y="632"/>
                </a:lnTo>
                <a:lnTo>
                  <a:pt x="136" y="628"/>
                </a:lnTo>
                <a:lnTo>
                  <a:pt x="133" y="623"/>
                </a:lnTo>
                <a:lnTo>
                  <a:pt x="131" y="620"/>
                </a:lnTo>
                <a:lnTo>
                  <a:pt x="133" y="617"/>
                </a:lnTo>
                <a:lnTo>
                  <a:pt x="133" y="617"/>
                </a:lnTo>
                <a:lnTo>
                  <a:pt x="123" y="619"/>
                </a:lnTo>
                <a:lnTo>
                  <a:pt x="117" y="622"/>
                </a:lnTo>
                <a:lnTo>
                  <a:pt x="117" y="622"/>
                </a:lnTo>
                <a:close/>
                <a:moveTo>
                  <a:pt x="511" y="629"/>
                </a:moveTo>
                <a:lnTo>
                  <a:pt x="511" y="629"/>
                </a:lnTo>
                <a:lnTo>
                  <a:pt x="509" y="623"/>
                </a:lnTo>
                <a:lnTo>
                  <a:pt x="508" y="617"/>
                </a:lnTo>
                <a:lnTo>
                  <a:pt x="508" y="617"/>
                </a:lnTo>
                <a:lnTo>
                  <a:pt x="506" y="623"/>
                </a:lnTo>
                <a:lnTo>
                  <a:pt x="508" y="626"/>
                </a:lnTo>
                <a:lnTo>
                  <a:pt x="511" y="629"/>
                </a:lnTo>
                <a:lnTo>
                  <a:pt x="511" y="629"/>
                </a:lnTo>
                <a:close/>
                <a:moveTo>
                  <a:pt x="524" y="628"/>
                </a:moveTo>
                <a:lnTo>
                  <a:pt x="524" y="628"/>
                </a:lnTo>
                <a:lnTo>
                  <a:pt x="526" y="625"/>
                </a:lnTo>
                <a:lnTo>
                  <a:pt x="527" y="622"/>
                </a:lnTo>
                <a:lnTo>
                  <a:pt x="527" y="622"/>
                </a:lnTo>
                <a:lnTo>
                  <a:pt x="526" y="619"/>
                </a:lnTo>
                <a:lnTo>
                  <a:pt x="523" y="617"/>
                </a:lnTo>
                <a:lnTo>
                  <a:pt x="523" y="617"/>
                </a:lnTo>
                <a:lnTo>
                  <a:pt x="524" y="620"/>
                </a:lnTo>
                <a:lnTo>
                  <a:pt x="524" y="623"/>
                </a:lnTo>
                <a:lnTo>
                  <a:pt x="524" y="625"/>
                </a:lnTo>
                <a:lnTo>
                  <a:pt x="524" y="628"/>
                </a:lnTo>
                <a:lnTo>
                  <a:pt x="524" y="628"/>
                </a:lnTo>
                <a:close/>
                <a:moveTo>
                  <a:pt x="177" y="622"/>
                </a:moveTo>
                <a:lnTo>
                  <a:pt x="177" y="622"/>
                </a:lnTo>
                <a:lnTo>
                  <a:pt x="177" y="620"/>
                </a:lnTo>
                <a:lnTo>
                  <a:pt x="175" y="619"/>
                </a:lnTo>
                <a:lnTo>
                  <a:pt x="172" y="619"/>
                </a:lnTo>
                <a:lnTo>
                  <a:pt x="172" y="619"/>
                </a:lnTo>
                <a:lnTo>
                  <a:pt x="174" y="622"/>
                </a:lnTo>
                <a:lnTo>
                  <a:pt x="175" y="622"/>
                </a:lnTo>
                <a:lnTo>
                  <a:pt x="177" y="622"/>
                </a:lnTo>
                <a:lnTo>
                  <a:pt x="177" y="622"/>
                </a:lnTo>
                <a:close/>
                <a:moveTo>
                  <a:pt x="343" y="622"/>
                </a:move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34" y="620"/>
                </a:lnTo>
                <a:lnTo>
                  <a:pt x="329" y="620"/>
                </a:lnTo>
                <a:lnTo>
                  <a:pt x="326" y="622"/>
                </a:lnTo>
                <a:lnTo>
                  <a:pt x="326" y="622"/>
                </a:lnTo>
                <a:lnTo>
                  <a:pt x="329" y="622"/>
                </a:lnTo>
                <a:lnTo>
                  <a:pt x="334" y="623"/>
                </a:lnTo>
                <a:lnTo>
                  <a:pt x="343" y="622"/>
                </a:lnTo>
                <a:lnTo>
                  <a:pt x="343" y="622"/>
                </a:lnTo>
                <a:close/>
                <a:moveTo>
                  <a:pt x="689" y="626"/>
                </a:moveTo>
                <a:lnTo>
                  <a:pt x="689" y="626"/>
                </a:lnTo>
                <a:lnTo>
                  <a:pt x="697" y="625"/>
                </a:lnTo>
                <a:lnTo>
                  <a:pt x="701" y="622"/>
                </a:lnTo>
                <a:lnTo>
                  <a:pt x="701" y="622"/>
                </a:lnTo>
                <a:lnTo>
                  <a:pt x="700" y="622"/>
                </a:lnTo>
                <a:lnTo>
                  <a:pt x="700" y="620"/>
                </a:lnTo>
                <a:lnTo>
                  <a:pt x="698" y="620"/>
                </a:lnTo>
                <a:lnTo>
                  <a:pt x="697" y="619"/>
                </a:lnTo>
                <a:lnTo>
                  <a:pt x="697" y="619"/>
                </a:lnTo>
                <a:lnTo>
                  <a:pt x="689" y="626"/>
                </a:lnTo>
                <a:lnTo>
                  <a:pt x="689" y="626"/>
                </a:lnTo>
                <a:close/>
                <a:moveTo>
                  <a:pt x="171" y="632"/>
                </a:moveTo>
                <a:lnTo>
                  <a:pt x="171" y="632"/>
                </a:lnTo>
                <a:lnTo>
                  <a:pt x="168" y="626"/>
                </a:lnTo>
                <a:lnTo>
                  <a:pt x="162" y="622"/>
                </a:lnTo>
                <a:lnTo>
                  <a:pt x="154" y="620"/>
                </a:lnTo>
                <a:lnTo>
                  <a:pt x="143" y="620"/>
                </a:lnTo>
                <a:lnTo>
                  <a:pt x="143" y="620"/>
                </a:lnTo>
                <a:lnTo>
                  <a:pt x="145" y="623"/>
                </a:lnTo>
                <a:lnTo>
                  <a:pt x="148" y="626"/>
                </a:lnTo>
                <a:lnTo>
                  <a:pt x="155" y="629"/>
                </a:lnTo>
                <a:lnTo>
                  <a:pt x="163" y="632"/>
                </a:lnTo>
                <a:lnTo>
                  <a:pt x="171" y="632"/>
                </a:lnTo>
                <a:lnTo>
                  <a:pt x="171" y="632"/>
                </a:lnTo>
                <a:close/>
                <a:moveTo>
                  <a:pt x="180" y="623"/>
                </a:moveTo>
                <a:lnTo>
                  <a:pt x="180" y="623"/>
                </a:lnTo>
                <a:lnTo>
                  <a:pt x="181" y="625"/>
                </a:lnTo>
                <a:lnTo>
                  <a:pt x="183" y="625"/>
                </a:lnTo>
                <a:lnTo>
                  <a:pt x="184" y="628"/>
                </a:lnTo>
                <a:lnTo>
                  <a:pt x="184" y="628"/>
                </a:lnTo>
                <a:lnTo>
                  <a:pt x="187" y="626"/>
                </a:lnTo>
                <a:lnTo>
                  <a:pt x="192" y="628"/>
                </a:lnTo>
                <a:lnTo>
                  <a:pt x="200" y="631"/>
                </a:lnTo>
                <a:lnTo>
                  <a:pt x="209" y="632"/>
                </a:lnTo>
                <a:lnTo>
                  <a:pt x="212" y="631"/>
                </a:lnTo>
                <a:lnTo>
                  <a:pt x="215" y="629"/>
                </a:lnTo>
                <a:lnTo>
                  <a:pt x="215" y="629"/>
                </a:lnTo>
                <a:lnTo>
                  <a:pt x="206" y="628"/>
                </a:lnTo>
                <a:lnTo>
                  <a:pt x="197" y="625"/>
                </a:lnTo>
                <a:lnTo>
                  <a:pt x="181" y="620"/>
                </a:lnTo>
                <a:lnTo>
                  <a:pt x="181" y="620"/>
                </a:lnTo>
                <a:lnTo>
                  <a:pt x="180" y="623"/>
                </a:lnTo>
                <a:lnTo>
                  <a:pt x="180" y="623"/>
                </a:lnTo>
                <a:close/>
                <a:moveTo>
                  <a:pt x="229" y="622"/>
                </a:moveTo>
                <a:lnTo>
                  <a:pt x="229" y="622"/>
                </a:lnTo>
                <a:lnTo>
                  <a:pt x="223" y="620"/>
                </a:lnTo>
                <a:lnTo>
                  <a:pt x="216" y="622"/>
                </a:lnTo>
                <a:lnTo>
                  <a:pt x="216" y="622"/>
                </a:lnTo>
                <a:lnTo>
                  <a:pt x="223" y="625"/>
                </a:lnTo>
                <a:lnTo>
                  <a:pt x="226" y="623"/>
                </a:lnTo>
                <a:lnTo>
                  <a:pt x="229" y="622"/>
                </a:lnTo>
                <a:lnTo>
                  <a:pt x="229" y="622"/>
                </a:lnTo>
                <a:close/>
                <a:moveTo>
                  <a:pt x="299" y="622"/>
                </a:moveTo>
                <a:lnTo>
                  <a:pt x="299" y="622"/>
                </a:lnTo>
                <a:lnTo>
                  <a:pt x="290" y="622"/>
                </a:lnTo>
                <a:lnTo>
                  <a:pt x="285" y="622"/>
                </a:lnTo>
                <a:lnTo>
                  <a:pt x="282" y="625"/>
                </a:lnTo>
                <a:lnTo>
                  <a:pt x="282" y="625"/>
                </a:lnTo>
                <a:lnTo>
                  <a:pt x="299" y="625"/>
                </a:lnTo>
                <a:lnTo>
                  <a:pt x="312" y="623"/>
                </a:lnTo>
                <a:lnTo>
                  <a:pt x="312" y="623"/>
                </a:lnTo>
                <a:lnTo>
                  <a:pt x="309" y="623"/>
                </a:lnTo>
                <a:lnTo>
                  <a:pt x="306" y="623"/>
                </a:lnTo>
                <a:lnTo>
                  <a:pt x="299" y="622"/>
                </a:lnTo>
                <a:lnTo>
                  <a:pt x="299" y="622"/>
                </a:lnTo>
                <a:close/>
                <a:moveTo>
                  <a:pt x="316" y="623"/>
                </a:moveTo>
                <a:lnTo>
                  <a:pt x="316" y="623"/>
                </a:lnTo>
                <a:lnTo>
                  <a:pt x="323" y="623"/>
                </a:lnTo>
                <a:lnTo>
                  <a:pt x="323" y="623"/>
                </a:lnTo>
                <a:lnTo>
                  <a:pt x="322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19" y="623"/>
                </a:lnTo>
                <a:lnTo>
                  <a:pt x="316" y="623"/>
                </a:lnTo>
                <a:lnTo>
                  <a:pt x="316" y="623"/>
                </a:lnTo>
                <a:close/>
                <a:moveTo>
                  <a:pt x="592" y="632"/>
                </a:moveTo>
                <a:lnTo>
                  <a:pt x="592" y="632"/>
                </a:lnTo>
                <a:lnTo>
                  <a:pt x="595" y="626"/>
                </a:lnTo>
                <a:lnTo>
                  <a:pt x="596" y="623"/>
                </a:lnTo>
                <a:lnTo>
                  <a:pt x="596" y="622"/>
                </a:lnTo>
                <a:lnTo>
                  <a:pt x="596" y="622"/>
                </a:lnTo>
                <a:lnTo>
                  <a:pt x="593" y="623"/>
                </a:lnTo>
                <a:lnTo>
                  <a:pt x="590" y="626"/>
                </a:lnTo>
                <a:lnTo>
                  <a:pt x="590" y="629"/>
                </a:lnTo>
                <a:lnTo>
                  <a:pt x="590" y="631"/>
                </a:lnTo>
                <a:lnTo>
                  <a:pt x="592" y="632"/>
                </a:lnTo>
                <a:lnTo>
                  <a:pt x="592" y="632"/>
                </a:lnTo>
                <a:close/>
                <a:moveTo>
                  <a:pt x="424" y="643"/>
                </a:moveTo>
                <a:lnTo>
                  <a:pt x="424" y="643"/>
                </a:lnTo>
                <a:lnTo>
                  <a:pt x="410" y="625"/>
                </a:lnTo>
                <a:lnTo>
                  <a:pt x="410" y="625"/>
                </a:lnTo>
                <a:lnTo>
                  <a:pt x="404" y="625"/>
                </a:lnTo>
                <a:lnTo>
                  <a:pt x="399" y="623"/>
                </a:lnTo>
                <a:lnTo>
                  <a:pt x="392" y="622"/>
                </a:lnTo>
                <a:lnTo>
                  <a:pt x="392" y="622"/>
                </a:lnTo>
                <a:lnTo>
                  <a:pt x="409" y="634"/>
                </a:lnTo>
                <a:lnTo>
                  <a:pt x="416" y="638"/>
                </a:lnTo>
                <a:lnTo>
                  <a:pt x="424" y="643"/>
                </a:lnTo>
                <a:lnTo>
                  <a:pt x="424" y="643"/>
                </a:lnTo>
                <a:close/>
                <a:moveTo>
                  <a:pt x="276" y="622"/>
                </a:moveTo>
                <a:lnTo>
                  <a:pt x="276" y="622"/>
                </a:lnTo>
                <a:lnTo>
                  <a:pt x="274" y="622"/>
                </a:lnTo>
                <a:lnTo>
                  <a:pt x="273" y="622"/>
                </a:lnTo>
                <a:lnTo>
                  <a:pt x="271" y="623"/>
                </a:lnTo>
                <a:lnTo>
                  <a:pt x="271" y="623"/>
                </a:lnTo>
                <a:lnTo>
                  <a:pt x="274" y="625"/>
                </a:lnTo>
                <a:lnTo>
                  <a:pt x="276" y="623"/>
                </a:lnTo>
                <a:lnTo>
                  <a:pt x="276" y="622"/>
                </a:lnTo>
                <a:lnTo>
                  <a:pt x="276" y="622"/>
                </a:lnTo>
                <a:close/>
                <a:moveTo>
                  <a:pt x="656" y="637"/>
                </a:moveTo>
                <a:lnTo>
                  <a:pt x="656" y="637"/>
                </a:lnTo>
                <a:lnTo>
                  <a:pt x="671" y="632"/>
                </a:lnTo>
                <a:lnTo>
                  <a:pt x="677" y="629"/>
                </a:lnTo>
                <a:lnTo>
                  <a:pt x="680" y="626"/>
                </a:lnTo>
                <a:lnTo>
                  <a:pt x="680" y="622"/>
                </a:lnTo>
                <a:lnTo>
                  <a:pt x="680" y="622"/>
                </a:lnTo>
                <a:lnTo>
                  <a:pt x="666" y="628"/>
                </a:lnTo>
                <a:lnTo>
                  <a:pt x="659" y="631"/>
                </a:lnTo>
                <a:lnTo>
                  <a:pt x="657" y="634"/>
                </a:lnTo>
                <a:lnTo>
                  <a:pt x="656" y="637"/>
                </a:lnTo>
                <a:lnTo>
                  <a:pt x="656" y="637"/>
                </a:lnTo>
                <a:close/>
                <a:moveTo>
                  <a:pt x="238" y="625"/>
                </a:moveTo>
                <a:lnTo>
                  <a:pt x="238" y="625"/>
                </a:lnTo>
                <a:lnTo>
                  <a:pt x="239" y="626"/>
                </a:lnTo>
                <a:lnTo>
                  <a:pt x="241" y="626"/>
                </a:lnTo>
                <a:lnTo>
                  <a:pt x="244" y="626"/>
                </a:lnTo>
                <a:lnTo>
                  <a:pt x="244" y="626"/>
                </a:lnTo>
                <a:lnTo>
                  <a:pt x="245" y="623"/>
                </a:lnTo>
                <a:lnTo>
                  <a:pt x="245" y="623"/>
                </a:lnTo>
                <a:lnTo>
                  <a:pt x="241" y="625"/>
                </a:lnTo>
                <a:lnTo>
                  <a:pt x="238" y="625"/>
                </a:lnTo>
                <a:lnTo>
                  <a:pt x="238" y="625"/>
                </a:lnTo>
                <a:close/>
                <a:moveTo>
                  <a:pt x="602" y="623"/>
                </a:moveTo>
                <a:lnTo>
                  <a:pt x="602" y="623"/>
                </a:lnTo>
                <a:lnTo>
                  <a:pt x="602" y="626"/>
                </a:lnTo>
                <a:lnTo>
                  <a:pt x="602" y="626"/>
                </a:lnTo>
                <a:lnTo>
                  <a:pt x="607" y="623"/>
                </a:lnTo>
                <a:lnTo>
                  <a:pt x="607" y="623"/>
                </a:lnTo>
                <a:lnTo>
                  <a:pt x="605" y="625"/>
                </a:lnTo>
                <a:lnTo>
                  <a:pt x="602" y="623"/>
                </a:lnTo>
                <a:lnTo>
                  <a:pt x="602" y="623"/>
                </a:lnTo>
                <a:close/>
                <a:moveTo>
                  <a:pt x="502" y="640"/>
                </a:moveTo>
                <a:lnTo>
                  <a:pt x="502" y="640"/>
                </a:lnTo>
                <a:lnTo>
                  <a:pt x="502" y="635"/>
                </a:lnTo>
                <a:lnTo>
                  <a:pt x="500" y="631"/>
                </a:lnTo>
                <a:lnTo>
                  <a:pt x="497" y="626"/>
                </a:lnTo>
                <a:lnTo>
                  <a:pt x="494" y="625"/>
                </a:lnTo>
                <a:lnTo>
                  <a:pt x="494" y="625"/>
                </a:lnTo>
                <a:lnTo>
                  <a:pt x="497" y="632"/>
                </a:lnTo>
                <a:lnTo>
                  <a:pt x="502" y="640"/>
                </a:lnTo>
                <a:lnTo>
                  <a:pt x="502" y="640"/>
                </a:lnTo>
                <a:close/>
                <a:moveTo>
                  <a:pt x="561" y="629"/>
                </a:moveTo>
                <a:lnTo>
                  <a:pt x="561" y="629"/>
                </a:lnTo>
                <a:lnTo>
                  <a:pt x="564" y="628"/>
                </a:lnTo>
                <a:lnTo>
                  <a:pt x="564" y="625"/>
                </a:lnTo>
                <a:lnTo>
                  <a:pt x="564" y="625"/>
                </a:lnTo>
                <a:lnTo>
                  <a:pt x="563" y="625"/>
                </a:lnTo>
                <a:lnTo>
                  <a:pt x="563" y="625"/>
                </a:lnTo>
                <a:lnTo>
                  <a:pt x="563" y="626"/>
                </a:lnTo>
                <a:lnTo>
                  <a:pt x="563" y="628"/>
                </a:lnTo>
                <a:lnTo>
                  <a:pt x="563" y="628"/>
                </a:lnTo>
                <a:lnTo>
                  <a:pt x="561" y="629"/>
                </a:lnTo>
                <a:lnTo>
                  <a:pt x="561" y="629"/>
                </a:lnTo>
                <a:close/>
                <a:moveTo>
                  <a:pt x="637" y="628"/>
                </a:moveTo>
                <a:lnTo>
                  <a:pt x="637" y="628"/>
                </a:lnTo>
                <a:lnTo>
                  <a:pt x="640" y="628"/>
                </a:lnTo>
                <a:lnTo>
                  <a:pt x="643" y="626"/>
                </a:lnTo>
                <a:lnTo>
                  <a:pt x="643" y="626"/>
                </a:lnTo>
                <a:lnTo>
                  <a:pt x="640" y="626"/>
                </a:lnTo>
                <a:lnTo>
                  <a:pt x="637" y="628"/>
                </a:lnTo>
                <a:lnTo>
                  <a:pt x="637" y="628"/>
                </a:lnTo>
                <a:close/>
                <a:moveTo>
                  <a:pt x="335" y="628"/>
                </a:moveTo>
                <a:lnTo>
                  <a:pt x="335" y="628"/>
                </a:lnTo>
                <a:lnTo>
                  <a:pt x="354" y="629"/>
                </a:lnTo>
                <a:lnTo>
                  <a:pt x="372" y="629"/>
                </a:lnTo>
                <a:lnTo>
                  <a:pt x="372" y="629"/>
                </a:lnTo>
                <a:lnTo>
                  <a:pt x="363" y="628"/>
                </a:lnTo>
                <a:lnTo>
                  <a:pt x="354" y="626"/>
                </a:lnTo>
                <a:lnTo>
                  <a:pt x="343" y="628"/>
                </a:lnTo>
                <a:lnTo>
                  <a:pt x="335" y="628"/>
                </a:lnTo>
                <a:lnTo>
                  <a:pt x="335" y="628"/>
                </a:lnTo>
                <a:close/>
                <a:moveTo>
                  <a:pt x="305" y="631"/>
                </a:moveTo>
                <a:lnTo>
                  <a:pt x="305" y="631"/>
                </a:lnTo>
                <a:lnTo>
                  <a:pt x="311" y="631"/>
                </a:lnTo>
                <a:lnTo>
                  <a:pt x="317" y="631"/>
                </a:lnTo>
                <a:lnTo>
                  <a:pt x="331" y="631"/>
                </a:lnTo>
                <a:lnTo>
                  <a:pt x="331" y="631"/>
                </a:lnTo>
                <a:lnTo>
                  <a:pt x="328" y="629"/>
                </a:lnTo>
                <a:lnTo>
                  <a:pt x="325" y="628"/>
                </a:lnTo>
                <a:lnTo>
                  <a:pt x="319" y="628"/>
                </a:lnTo>
                <a:lnTo>
                  <a:pt x="311" y="629"/>
                </a:lnTo>
                <a:lnTo>
                  <a:pt x="305" y="631"/>
                </a:lnTo>
                <a:lnTo>
                  <a:pt x="305" y="631"/>
                </a:lnTo>
                <a:close/>
                <a:moveTo>
                  <a:pt x="628" y="631"/>
                </a:moveTo>
                <a:lnTo>
                  <a:pt x="628" y="631"/>
                </a:lnTo>
                <a:lnTo>
                  <a:pt x="631" y="631"/>
                </a:lnTo>
                <a:lnTo>
                  <a:pt x="633" y="629"/>
                </a:lnTo>
                <a:lnTo>
                  <a:pt x="633" y="629"/>
                </a:lnTo>
                <a:lnTo>
                  <a:pt x="630" y="629"/>
                </a:lnTo>
                <a:lnTo>
                  <a:pt x="628" y="631"/>
                </a:lnTo>
                <a:lnTo>
                  <a:pt x="628" y="631"/>
                </a:lnTo>
                <a:close/>
                <a:moveTo>
                  <a:pt x="183" y="632"/>
                </a:moveTo>
                <a:lnTo>
                  <a:pt x="183" y="632"/>
                </a:lnTo>
                <a:lnTo>
                  <a:pt x="177" y="629"/>
                </a:lnTo>
                <a:lnTo>
                  <a:pt x="177" y="629"/>
                </a:lnTo>
                <a:lnTo>
                  <a:pt x="178" y="631"/>
                </a:lnTo>
                <a:lnTo>
                  <a:pt x="180" y="632"/>
                </a:lnTo>
                <a:lnTo>
                  <a:pt x="181" y="632"/>
                </a:lnTo>
                <a:lnTo>
                  <a:pt x="183" y="632"/>
                </a:lnTo>
                <a:lnTo>
                  <a:pt x="183" y="632"/>
                </a:lnTo>
                <a:close/>
                <a:moveTo>
                  <a:pt x="686" y="635"/>
                </a:moveTo>
                <a:lnTo>
                  <a:pt x="686" y="635"/>
                </a:lnTo>
                <a:lnTo>
                  <a:pt x="689" y="635"/>
                </a:lnTo>
                <a:lnTo>
                  <a:pt x="694" y="634"/>
                </a:lnTo>
                <a:lnTo>
                  <a:pt x="695" y="632"/>
                </a:lnTo>
                <a:lnTo>
                  <a:pt x="697" y="629"/>
                </a:lnTo>
                <a:lnTo>
                  <a:pt x="697" y="629"/>
                </a:lnTo>
                <a:lnTo>
                  <a:pt x="691" y="631"/>
                </a:lnTo>
                <a:lnTo>
                  <a:pt x="688" y="632"/>
                </a:lnTo>
                <a:lnTo>
                  <a:pt x="686" y="635"/>
                </a:lnTo>
                <a:lnTo>
                  <a:pt x="686" y="635"/>
                </a:lnTo>
                <a:close/>
                <a:moveTo>
                  <a:pt x="244" y="631"/>
                </a:moveTo>
                <a:lnTo>
                  <a:pt x="244" y="631"/>
                </a:lnTo>
                <a:lnTo>
                  <a:pt x="247" y="634"/>
                </a:lnTo>
                <a:lnTo>
                  <a:pt x="250" y="635"/>
                </a:lnTo>
                <a:lnTo>
                  <a:pt x="258" y="640"/>
                </a:lnTo>
                <a:lnTo>
                  <a:pt x="258" y="640"/>
                </a:lnTo>
                <a:lnTo>
                  <a:pt x="268" y="635"/>
                </a:lnTo>
                <a:lnTo>
                  <a:pt x="276" y="631"/>
                </a:lnTo>
                <a:lnTo>
                  <a:pt x="276" y="631"/>
                </a:lnTo>
                <a:lnTo>
                  <a:pt x="244" y="631"/>
                </a:lnTo>
                <a:lnTo>
                  <a:pt x="244" y="631"/>
                </a:lnTo>
                <a:close/>
                <a:moveTo>
                  <a:pt x="216" y="634"/>
                </a:moveTo>
                <a:lnTo>
                  <a:pt x="216" y="634"/>
                </a:lnTo>
                <a:lnTo>
                  <a:pt x="226" y="637"/>
                </a:lnTo>
                <a:lnTo>
                  <a:pt x="226" y="637"/>
                </a:lnTo>
                <a:lnTo>
                  <a:pt x="227" y="634"/>
                </a:lnTo>
                <a:lnTo>
                  <a:pt x="226" y="631"/>
                </a:lnTo>
                <a:lnTo>
                  <a:pt x="226" y="631"/>
                </a:lnTo>
                <a:lnTo>
                  <a:pt x="223" y="631"/>
                </a:lnTo>
                <a:lnTo>
                  <a:pt x="221" y="632"/>
                </a:lnTo>
                <a:lnTo>
                  <a:pt x="216" y="634"/>
                </a:lnTo>
                <a:lnTo>
                  <a:pt x="216" y="634"/>
                </a:lnTo>
                <a:close/>
                <a:moveTo>
                  <a:pt x="136" y="648"/>
                </a:moveTo>
                <a:lnTo>
                  <a:pt x="136" y="648"/>
                </a:lnTo>
                <a:lnTo>
                  <a:pt x="126" y="643"/>
                </a:lnTo>
                <a:lnTo>
                  <a:pt x="119" y="638"/>
                </a:lnTo>
                <a:lnTo>
                  <a:pt x="113" y="635"/>
                </a:lnTo>
                <a:lnTo>
                  <a:pt x="105" y="632"/>
                </a:lnTo>
                <a:lnTo>
                  <a:pt x="105" y="632"/>
                </a:lnTo>
                <a:lnTo>
                  <a:pt x="119" y="642"/>
                </a:lnTo>
                <a:lnTo>
                  <a:pt x="126" y="646"/>
                </a:lnTo>
                <a:lnTo>
                  <a:pt x="136" y="648"/>
                </a:lnTo>
                <a:lnTo>
                  <a:pt x="136" y="648"/>
                </a:lnTo>
                <a:close/>
                <a:moveTo>
                  <a:pt x="546" y="632"/>
                </a:moveTo>
                <a:lnTo>
                  <a:pt x="546" y="632"/>
                </a:lnTo>
                <a:lnTo>
                  <a:pt x="546" y="635"/>
                </a:lnTo>
                <a:lnTo>
                  <a:pt x="547" y="638"/>
                </a:lnTo>
                <a:lnTo>
                  <a:pt x="547" y="638"/>
                </a:lnTo>
                <a:lnTo>
                  <a:pt x="549" y="635"/>
                </a:lnTo>
                <a:lnTo>
                  <a:pt x="549" y="634"/>
                </a:lnTo>
                <a:lnTo>
                  <a:pt x="549" y="632"/>
                </a:lnTo>
                <a:lnTo>
                  <a:pt x="549" y="632"/>
                </a:lnTo>
                <a:lnTo>
                  <a:pt x="547" y="632"/>
                </a:lnTo>
                <a:lnTo>
                  <a:pt x="546" y="632"/>
                </a:lnTo>
                <a:lnTo>
                  <a:pt x="546" y="632"/>
                </a:lnTo>
                <a:close/>
                <a:moveTo>
                  <a:pt x="232" y="638"/>
                </a:moveTo>
                <a:lnTo>
                  <a:pt x="232" y="638"/>
                </a:lnTo>
                <a:lnTo>
                  <a:pt x="239" y="640"/>
                </a:lnTo>
                <a:lnTo>
                  <a:pt x="248" y="640"/>
                </a:lnTo>
                <a:lnTo>
                  <a:pt x="248" y="640"/>
                </a:lnTo>
                <a:lnTo>
                  <a:pt x="239" y="634"/>
                </a:lnTo>
                <a:lnTo>
                  <a:pt x="236" y="634"/>
                </a:lnTo>
                <a:lnTo>
                  <a:pt x="233" y="634"/>
                </a:lnTo>
                <a:lnTo>
                  <a:pt x="232" y="635"/>
                </a:lnTo>
                <a:lnTo>
                  <a:pt x="232" y="638"/>
                </a:lnTo>
                <a:lnTo>
                  <a:pt x="232" y="638"/>
                </a:lnTo>
                <a:close/>
                <a:moveTo>
                  <a:pt x="552" y="661"/>
                </a:moveTo>
                <a:lnTo>
                  <a:pt x="552" y="661"/>
                </a:lnTo>
                <a:lnTo>
                  <a:pt x="553" y="646"/>
                </a:lnTo>
                <a:lnTo>
                  <a:pt x="555" y="638"/>
                </a:lnTo>
                <a:lnTo>
                  <a:pt x="553" y="632"/>
                </a:lnTo>
                <a:lnTo>
                  <a:pt x="553" y="632"/>
                </a:lnTo>
                <a:lnTo>
                  <a:pt x="550" y="648"/>
                </a:lnTo>
                <a:lnTo>
                  <a:pt x="549" y="655"/>
                </a:lnTo>
                <a:lnTo>
                  <a:pt x="550" y="658"/>
                </a:lnTo>
                <a:lnTo>
                  <a:pt x="552" y="661"/>
                </a:lnTo>
                <a:lnTo>
                  <a:pt x="552" y="661"/>
                </a:lnTo>
                <a:close/>
                <a:moveTo>
                  <a:pt x="619" y="637"/>
                </a:moveTo>
                <a:lnTo>
                  <a:pt x="619" y="637"/>
                </a:lnTo>
                <a:lnTo>
                  <a:pt x="620" y="640"/>
                </a:lnTo>
                <a:lnTo>
                  <a:pt x="622" y="640"/>
                </a:lnTo>
                <a:lnTo>
                  <a:pt x="628" y="640"/>
                </a:lnTo>
                <a:lnTo>
                  <a:pt x="633" y="637"/>
                </a:lnTo>
                <a:lnTo>
                  <a:pt x="637" y="634"/>
                </a:lnTo>
                <a:lnTo>
                  <a:pt x="637" y="634"/>
                </a:lnTo>
                <a:lnTo>
                  <a:pt x="633" y="634"/>
                </a:lnTo>
                <a:lnTo>
                  <a:pt x="628" y="634"/>
                </a:lnTo>
                <a:lnTo>
                  <a:pt x="619" y="637"/>
                </a:lnTo>
                <a:lnTo>
                  <a:pt x="619" y="637"/>
                </a:lnTo>
                <a:close/>
                <a:moveTo>
                  <a:pt x="152" y="638"/>
                </a:moveTo>
                <a:lnTo>
                  <a:pt x="152" y="638"/>
                </a:lnTo>
                <a:lnTo>
                  <a:pt x="155" y="642"/>
                </a:lnTo>
                <a:lnTo>
                  <a:pt x="160" y="642"/>
                </a:lnTo>
                <a:lnTo>
                  <a:pt x="165" y="642"/>
                </a:lnTo>
                <a:lnTo>
                  <a:pt x="166" y="640"/>
                </a:lnTo>
                <a:lnTo>
                  <a:pt x="166" y="638"/>
                </a:lnTo>
                <a:lnTo>
                  <a:pt x="166" y="638"/>
                </a:lnTo>
                <a:lnTo>
                  <a:pt x="160" y="637"/>
                </a:lnTo>
                <a:lnTo>
                  <a:pt x="152" y="634"/>
                </a:lnTo>
                <a:lnTo>
                  <a:pt x="152" y="634"/>
                </a:lnTo>
                <a:lnTo>
                  <a:pt x="152" y="637"/>
                </a:lnTo>
                <a:lnTo>
                  <a:pt x="152" y="638"/>
                </a:lnTo>
                <a:lnTo>
                  <a:pt x="152" y="638"/>
                </a:lnTo>
                <a:close/>
                <a:moveTo>
                  <a:pt x="207" y="638"/>
                </a:moveTo>
                <a:lnTo>
                  <a:pt x="207" y="638"/>
                </a:lnTo>
                <a:lnTo>
                  <a:pt x="206" y="637"/>
                </a:lnTo>
                <a:lnTo>
                  <a:pt x="203" y="635"/>
                </a:lnTo>
                <a:lnTo>
                  <a:pt x="197" y="634"/>
                </a:lnTo>
                <a:lnTo>
                  <a:pt x="197" y="634"/>
                </a:lnTo>
                <a:lnTo>
                  <a:pt x="198" y="637"/>
                </a:lnTo>
                <a:lnTo>
                  <a:pt x="201" y="638"/>
                </a:lnTo>
                <a:lnTo>
                  <a:pt x="207" y="638"/>
                </a:lnTo>
                <a:lnTo>
                  <a:pt x="207" y="638"/>
                </a:lnTo>
                <a:close/>
                <a:moveTo>
                  <a:pt x="450" y="637"/>
                </a:moveTo>
                <a:lnTo>
                  <a:pt x="450" y="637"/>
                </a:lnTo>
                <a:lnTo>
                  <a:pt x="451" y="637"/>
                </a:lnTo>
                <a:lnTo>
                  <a:pt x="454" y="638"/>
                </a:lnTo>
                <a:lnTo>
                  <a:pt x="454" y="638"/>
                </a:lnTo>
                <a:lnTo>
                  <a:pt x="453" y="637"/>
                </a:lnTo>
                <a:lnTo>
                  <a:pt x="451" y="634"/>
                </a:lnTo>
                <a:lnTo>
                  <a:pt x="451" y="634"/>
                </a:lnTo>
                <a:lnTo>
                  <a:pt x="450" y="637"/>
                </a:lnTo>
                <a:lnTo>
                  <a:pt x="450" y="637"/>
                </a:lnTo>
                <a:close/>
                <a:moveTo>
                  <a:pt x="305" y="638"/>
                </a:moveTo>
                <a:lnTo>
                  <a:pt x="305" y="638"/>
                </a:lnTo>
                <a:lnTo>
                  <a:pt x="326" y="638"/>
                </a:lnTo>
                <a:lnTo>
                  <a:pt x="348" y="638"/>
                </a:lnTo>
                <a:lnTo>
                  <a:pt x="348" y="638"/>
                </a:lnTo>
                <a:lnTo>
                  <a:pt x="338" y="635"/>
                </a:lnTo>
                <a:lnTo>
                  <a:pt x="328" y="635"/>
                </a:lnTo>
                <a:lnTo>
                  <a:pt x="316" y="637"/>
                </a:lnTo>
                <a:lnTo>
                  <a:pt x="305" y="638"/>
                </a:lnTo>
                <a:lnTo>
                  <a:pt x="305" y="638"/>
                </a:lnTo>
                <a:close/>
                <a:moveTo>
                  <a:pt x="531" y="675"/>
                </a:moveTo>
                <a:lnTo>
                  <a:pt x="531" y="675"/>
                </a:lnTo>
                <a:lnTo>
                  <a:pt x="532" y="671"/>
                </a:lnTo>
                <a:lnTo>
                  <a:pt x="532" y="666"/>
                </a:lnTo>
                <a:lnTo>
                  <a:pt x="532" y="652"/>
                </a:lnTo>
                <a:lnTo>
                  <a:pt x="532" y="652"/>
                </a:lnTo>
                <a:lnTo>
                  <a:pt x="534" y="642"/>
                </a:lnTo>
                <a:lnTo>
                  <a:pt x="534" y="638"/>
                </a:lnTo>
                <a:lnTo>
                  <a:pt x="532" y="635"/>
                </a:lnTo>
                <a:lnTo>
                  <a:pt x="532" y="635"/>
                </a:lnTo>
                <a:lnTo>
                  <a:pt x="529" y="638"/>
                </a:lnTo>
                <a:lnTo>
                  <a:pt x="526" y="643"/>
                </a:lnTo>
                <a:lnTo>
                  <a:pt x="524" y="648"/>
                </a:lnTo>
                <a:lnTo>
                  <a:pt x="524" y="654"/>
                </a:lnTo>
                <a:lnTo>
                  <a:pt x="524" y="664"/>
                </a:lnTo>
                <a:lnTo>
                  <a:pt x="527" y="671"/>
                </a:lnTo>
                <a:lnTo>
                  <a:pt x="531" y="675"/>
                </a:lnTo>
                <a:lnTo>
                  <a:pt x="531" y="675"/>
                </a:lnTo>
                <a:close/>
                <a:moveTo>
                  <a:pt x="678" y="635"/>
                </a:moveTo>
                <a:lnTo>
                  <a:pt x="678" y="635"/>
                </a:lnTo>
                <a:lnTo>
                  <a:pt x="669" y="642"/>
                </a:lnTo>
                <a:lnTo>
                  <a:pt x="659" y="649"/>
                </a:lnTo>
                <a:lnTo>
                  <a:pt x="653" y="651"/>
                </a:lnTo>
                <a:lnTo>
                  <a:pt x="648" y="651"/>
                </a:lnTo>
                <a:lnTo>
                  <a:pt x="642" y="651"/>
                </a:lnTo>
                <a:lnTo>
                  <a:pt x="639" y="646"/>
                </a:lnTo>
                <a:lnTo>
                  <a:pt x="639" y="646"/>
                </a:lnTo>
                <a:lnTo>
                  <a:pt x="624" y="657"/>
                </a:lnTo>
                <a:lnTo>
                  <a:pt x="624" y="657"/>
                </a:lnTo>
                <a:lnTo>
                  <a:pt x="619" y="658"/>
                </a:lnTo>
                <a:lnTo>
                  <a:pt x="616" y="660"/>
                </a:lnTo>
                <a:lnTo>
                  <a:pt x="616" y="663"/>
                </a:lnTo>
                <a:lnTo>
                  <a:pt x="616" y="663"/>
                </a:lnTo>
                <a:lnTo>
                  <a:pt x="634" y="660"/>
                </a:lnTo>
                <a:lnTo>
                  <a:pt x="653" y="655"/>
                </a:lnTo>
                <a:lnTo>
                  <a:pt x="669" y="649"/>
                </a:lnTo>
                <a:lnTo>
                  <a:pt x="685" y="642"/>
                </a:lnTo>
                <a:lnTo>
                  <a:pt x="685" y="642"/>
                </a:lnTo>
                <a:lnTo>
                  <a:pt x="678" y="635"/>
                </a:lnTo>
                <a:lnTo>
                  <a:pt x="678" y="635"/>
                </a:lnTo>
                <a:close/>
                <a:moveTo>
                  <a:pt x="506" y="645"/>
                </a:moveTo>
                <a:lnTo>
                  <a:pt x="506" y="645"/>
                </a:lnTo>
                <a:lnTo>
                  <a:pt x="508" y="645"/>
                </a:lnTo>
                <a:lnTo>
                  <a:pt x="508" y="642"/>
                </a:lnTo>
                <a:lnTo>
                  <a:pt x="506" y="637"/>
                </a:lnTo>
                <a:lnTo>
                  <a:pt x="506" y="637"/>
                </a:lnTo>
                <a:lnTo>
                  <a:pt x="506" y="645"/>
                </a:lnTo>
                <a:lnTo>
                  <a:pt x="506" y="645"/>
                </a:lnTo>
                <a:close/>
                <a:moveTo>
                  <a:pt x="485" y="655"/>
                </a:moveTo>
                <a:lnTo>
                  <a:pt x="485" y="655"/>
                </a:lnTo>
                <a:lnTo>
                  <a:pt x="482" y="642"/>
                </a:lnTo>
                <a:lnTo>
                  <a:pt x="482" y="642"/>
                </a:lnTo>
                <a:lnTo>
                  <a:pt x="477" y="638"/>
                </a:lnTo>
                <a:lnTo>
                  <a:pt x="473" y="637"/>
                </a:lnTo>
                <a:lnTo>
                  <a:pt x="473" y="637"/>
                </a:lnTo>
                <a:lnTo>
                  <a:pt x="477" y="648"/>
                </a:lnTo>
                <a:lnTo>
                  <a:pt x="480" y="652"/>
                </a:lnTo>
                <a:lnTo>
                  <a:pt x="485" y="655"/>
                </a:lnTo>
                <a:lnTo>
                  <a:pt x="485" y="655"/>
                </a:lnTo>
                <a:close/>
                <a:moveTo>
                  <a:pt x="537" y="666"/>
                </a:moveTo>
                <a:lnTo>
                  <a:pt x="537" y="666"/>
                </a:lnTo>
                <a:lnTo>
                  <a:pt x="538" y="664"/>
                </a:lnTo>
                <a:lnTo>
                  <a:pt x="540" y="660"/>
                </a:lnTo>
                <a:lnTo>
                  <a:pt x="541" y="652"/>
                </a:lnTo>
                <a:lnTo>
                  <a:pt x="540" y="645"/>
                </a:lnTo>
                <a:lnTo>
                  <a:pt x="538" y="638"/>
                </a:lnTo>
                <a:lnTo>
                  <a:pt x="538" y="638"/>
                </a:lnTo>
                <a:lnTo>
                  <a:pt x="537" y="666"/>
                </a:lnTo>
                <a:lnTo>
                  <a:pt x="537" y="666"/>
                </a:lnTo>
                <a:close/>
                <a:moveTo>
                  <a:pt x="582" y="648"/>
                </a:moveTo>
                <a:lnTo>
                  <a:pt x="582" y="648"/>
                </a:lnTo>
                <a:lnTo>
                  <a:pt x="585" y="646"/>
                </a:lnTo>
                <a:lnTo>
                  <a:pt x="585" y="645"/>
                </a:lnTo>
                <a:lnTo>
                  <a:pt x="585" y="638"/>
                </a:lnTo>
                <a:lnTo>
                  <a:pt x="585" y="638"/>
                </a:lnTo>
                <a:lnTo>
                  <a:pt x="582" y="638"/>
                </a:lnTo>
                <a:lnTo>
                  <a:pt x="582" y="638"/>
                </a:lnTo>
                <a:lnTo>
                  <a:pt x="582" y="643"/>
                </a:lnTo>
                <a:lnTo>
                  <a:pt x="582" y="648"/>
                </a:lnTo>
                <a:lnTo>
                  <a:pt x="582" y="648"/>
                </a:lnTo>
                <a:close/>
                <a:moveTo>
                  <a:pt x="172" y="640"/>
                </a:moveTo>
                <a:lnTo>
                  <a:pt x="172" y="640"/>
                </a:lnTo>
                <a:lnTo>
                  <a:pt x="169" y="643"/>
                </a:lnTo>
                <a:lnTo>
                  <a:pt x="166" y="646"/>
                </a:lnTo>
                <a:lnTo>
                  <a:pt x="163" y="646"/>
                </a:lnTo>
                <a:lnTo>
                  <a:pt x="160" y="646"/>
                </a:lnTo>
                <a:lnTo>
                  <a:pt x="152" y="645"/>
                </a:lnTo>
                <a:lnTo>
                  <a:pt x="145" y="643"/>
                </a:lnTo>
                <a:lnTo>
                  <a:pt x="145" y="643"/>
                </a:lnTo>
                <a:lnTo>
                  <a:pt x="172" y="654"/>
                </a:lnTo>
                <a:lnTo>
                  <a:pt x="186" y="657"/>
                </a:lnTo>
                <a:lnTo>
                  <a:pt x="194" y="657"/>
                </a:lnTo>
                <a:lnTo>
                  <a:pt x="200" y="655"/>
                </a:lnTo>
                <a:lnTo>
                  <a:pt x="200" y="655"/>
                </a:lnTo>
                <a:lnTo>
                  <a:pt x="194" y="652"/>
                </a:lnTo>
                <a:lnTo>
                  <a:pt x="187" y="648"/>
                </a:lnTo>
                <a:lnTo>
                  <a:pt x="180" y="643"/>
                </a:lnTo>
                <a:lnTo>
                  <a:pt x="172" y="640"/>
                </a:lnTo>
                <a:lnTo>
                  <a:pt x="172" y="640"/>
                </a:lnTo>
                <a:close/>
                <a:moveTo>
                  <a:pt x="372" y="642"/>
                </a:moveTo>
                <a:lnTo>
                  <a:pt x="372" y="642"/>
                </a:lnTo>
                <a:lnTo>
                  <a:pt x="375" y="642"/>
                </a:lnTo>
                <a:lnTo>
                  <a:pt x="377" y="643"/>
                </a:lnTo>
                <a:lnTo>
                  <a:pt x="378" y="643"/>
                </a:lnTo>
                <a:lnTo>
                  <a:pt x="381" y="642"/>
                </a:lnTo>
                <a:lnTo>
                  <a:pt x="381" y="642"/>
                </a:lnTo>
                <a:lnTo>
                  <a:pt x="380" y="642"/>
                </a:lnTo>
                <a:lnTo>
                  <a:pt x="380" y="640"/>
                </a:lnTo>
                <a:lnTo>
                  <a:pt x="380" y="640"/>
                </a:lnTo>
                <a:lnTo>
                  <a:pt x="375" y="640"/>
                </a:lnTo>
                <a:lnTo>
                  <a:pt x="373" y="640"/>
                </a:lnTo>
                <a:lnTo>
                  <a:pt x="372" y="642"/>
                </a:lnTo>
                <a:lnTo>
                  <a:pt x="372" y="642"/>
                </a:lnTo>
                <a:close/>
                <a:moveTo>
                  <a:pt x="447" y="655"/>
                </a:moveTo>
                <a:lnTo>
                  <a:pt x="447" y="655"/>
                </a:lnTo>
                <a:lnTo>
                  <a:pt x="447" y="652"/>
                </a:lnTo>
                <a:lnTo>
                  <a:pt x="445" y="649"/>
                </a:lnTo>
                <a:lnTo>
                  <a:pt x="444" y="642"/>
                </a:lnTo>
                <a:lnTo>
                  <a:pt x="444" y="642"/>
                </a:lnTo>
                <a:lnTo>
                  <a:pt x="441" y="640"/>
                </a:lnTo>
                <a:lnTo>
                  <a:pt x="439" y="640"/>
                </a:lnTo>
                <a:lnTo>
                  <a:pt x="439" y="640"/>
                </a:lnTo>
                <a:lnTo>
                  <a:pt x="442" y="648"/>
                </a:lnTo>
                <a:lnTo>
                  <a:pt x="447" y="655"/>
                </a:lnTo>
                <a:lnTo>
                  <a:pt x="447" y="655"/>
                </a:lnTo>
                <a:close/>
                <a:moveTo>
                  <a:pt x="645" y="645"/>
                </a:moveTo>
                <a:lnTo>
                  <a:pt x="645" y="645"/>
                </a:lnTo>
                <a:lnTo>
                  <a:pt x="649" y="646"/>
                </a:lnTo>
                <a:lnTo>
                  <a:pt x="654" y="645"/>
                </a:lnTo>
                <a:lnTo>
                  <a:pt x="663" y="642"/>
                </a:lnTo>
                <a:lnTo>
                  <a:pt x="663" y="642"/>
                </a:lnTo>
                <a:lnTo>
                  <a:pt x="660" y="640"/>
                </a:lnTo>
                <a:lnTo>
                  <a:pt x="654" y="642"/>
                </a:lnTo>
                <a:lnTo>
                  <a:pt x="648" y="643"/>
                </a:lnTo>
                <a:lnTo>
                  <a:pt x="645" y="645"/>
                </a:lnTo>
                <a:lnTo>
                  <a:pt x="645" y="645"/>
                </a:lnTo>
                <a:close/>
                <a:moveTo>
                  <a:pt x="570" y="642"/>
                </a:moveTo>
                <a:lnTo>
                  <a:pt x="570" y="642"/>
                </a:lnTo>
                <a:lnTo>
                  <a:pt x="570" y="645"/>
                </a:lnTo>
                <a:lnTo>
                  <a:pt x="570" y="646"/>
                </a:lnTo>
                <a:lnTo>
                  <a:pt x="572" y="648"/>
                </a:lnTo>
                <a:lnTo>
                  <a:pt x="573" y="649"/>
                </a:lnTo>
                <a:lnTo>
                  <a:pt x="573" y="649"/>
                </a:lnTo>
                <a:lnTo>
                  <a:pt x="573" y="645"/>
                </a:lnTo>
                <a:lnTo>
                  <a:pt x="575" y="642"/>
                </a:lnTo>
                <a:lnTo>
                  <a:pt x="575" y="642"/>
                </a:lnTo>
                <a:lnTo>
                  <a:pt x="573" y="640"/>
                </a:lnTo>
                <a:lnTo>
                  <a:pt x="572" y="642"/>
                </a:lnTo>
                <a:lnTo>
                  <a:pt x="570" y="642"/>
                </a:lnTo>
                <a:lnTo>
                  <a:pt x="570" y="642"/>
                </a:lnTo>
                <a:close/>
                <a:moveTo>
                  <a:pt x="393" y="646"/>
                </a:moveTo>
                <a:lnTo>
                  <a:pt x="393" y="646"/>
                </a:lnTo>
                <a:lnTo>
                  <a:pt x="393" y="645"/>
                </a:lnTo>
                <a:lnTo>
                  <a:pt x="392" y="643"/>
                </a:lnTo>
                <a:lnTo>
                  <a:pt x="390" y="643"/>
                </a:lnTo>
                <a:lnTo>
                  <a:pt x="389" y="643"/>
                </a:lnTo>
                <a:lnTo>
                  <a:pt x="389" y="643"/>
                </a:lnTo>
                <a:lnTo>
                  <a:pt x="390" y="645"/>
                </a:lnTo>
                <a:lnTo>
                  <a:pt x="393" y="646"/>
                </a:lnTo>
                <a:lnTo>
                  <a:pt x="393" y="646"/>
                </a:lnTo>
                <a:close/>
                <a:moveTo>
                  <a:pt x="305" y="646"/>
                </a:moveTo>
                <a:lnTo>
                  <a:pt x="305" y="646"/>
                </a:lnTo>
                <a:lnTo>
                  <a:pt x="309" y="646"/>
                </a:lnTo>
                <a:lnTo>
                  <a:pt x="314" y="646"/>
                </a:lnTo>
                <a:lnTo>
                  <a:pt x="325" y="646"/>
                </a:lnTo>
                <a:lnTo>
                  <a:pt x="325" y="646"/>
                </a:lnTo>
                <a:lnTo>
                  <a:pt x="320" y="645"/>
                </a:lnTo>
                <a:lnTo>
                  <a:pt x="314" y="645"/>
                </a:lnTo>
                <a:lnTo>
                  <a:pt x="305" y="646"/>
                </a:lnTo>
                <a:lnTo>
                  <a:pt x="305" y="646"/>
                </a:lnTo>
                <a:close/>
                <a:moveTo>
                  <a:pt x="453" y="652"/>
                </a:moveTo>
                <a:lnTo>
                  <a:pt x="453" y="652"/>
                </a:lnTo>
                <a:lnTo>
                  <a:pt x="454" y="652"/>
                </a:lnTo>
                <a:lnTo>
                  <a:pt x="454" y="652"/>
                </a:lnTo>
                <a:lnTo>
                  <a:pt x="454" y="649"/>
                </a:lnTo>
                <a:lnTo>
                  <a:pt x="454" y="648"/>
                </a:lnTo>
                <a:lnTo>
                  <a:pt x="450" y="643"/>
                </a:lnTo>
                <a:lnTo>
                  <a:pt x="450" y="643"/>
                </a:lnTo>
                <a:lnTo>
                  <a:pt x="451" y="649"/>
                </a:lnTo>
                <a:lnTo>
                  <a:pt x="453" y="652"/>
                </a:lnTo>
                <a:lnTo>
                  <a:pt x="453" y="652"/>
                </a:lnTo>
                <a:close/>
                <a:moveTo>
                  <a:pt x="514" y="664"/>
                </a:moveTo>
                <a:lnTo>
                  <a:pt x="514" y="664"/>
                </a:lnTo>
                <a:lnTo>
                  <a:pt x="514" y="655"/>
                </a:lnTo>
                <a:lnTo>
                  <a:pt x="514" y="651"/>
                </a:lnTo>
                <a:lnTo>
                  <a:pt x="512" y="646"/>
                </a:lnTo>
                <a:lnTo>
                  <a:pt x="512" y="646"/>
                </a:lnTo>
                <a:lnTo>
                  <a:pt x="509" y="652"/>
                </a:lnTo>
                <a:lnTo>
                  <a:pt x="508" y="658"/>
                </a:lnTo>
                <a:lnTo>
                  <a:pt x="509" y="663"/>
                </a:lnTo>
                <a:lnTo>
                  <a:pt x="511" y="664"/>
                </a:lnTo>
                <a:lnTo>
                  <a:pt x="514" y="664"/>
                </a:lnTo>
                <a:lnTo>
                  <a:pt x="514" y="664"/>
                </a:lnTo>
                <a:close/>
                <a:moveTo>
                  <a:pt x="216" y="649"/>
                </a:moveTo>
                <a:lnTo>
                  <a:pt x="216" y="649"/>
                </a:lnTo>
                <a:lnTo>
                  <a:pt x="209" y="648"/>
                </a:lnTo>
                <a:lnTo>
                  <a:pt x="209" y="648"/>
                </a:lnTo>
                <a:lnTo>
                  <a:pt x="210" y="651"/>
                </a:lnTo>
                <a:lnTo>
                  <a:pt x="212" y="652"/>
                </a:lnTo>
                <a:lnTo>
                  <a:pt x="215" y="651"/>
                </a:lnTo>
                <a:lnTo>
                  <a:pt x="216" y="649"/>
                </a:lnTo>
                <a:lnTo>
                  <a:pt x="216" y="649"/>
                </a:lnTo>
                <a:close/>
                <a:moveTo>
                  <a:pt x="345" y="649"/>
                </a:moveTo>
                <a:lnTo>
                  <a:pt x="345" y="649"/>
                </a:lnTo>
                <a:lnTo>
                  <a:pt x="337" y="651"/>
                </a:lnTo>
                <a:lnTo>
                  <a:pt x="329" y="652"/>
                </a:lnTo>
                <a:lnTo>
                  <a:pt x="329" y="652"/>
                </a:lnTo>
                <a:lnTo>
                  <a:pt x="349" y="652"/>
                </a:lnTo>
                <a:lnTo>
                  <a:pt x="367" y="652"/>
                </a:lnTo>
                <a:lnTo>
                  <a:pt x="367" y="652"/>
                </a:lnTo>
                <a:lnTo>
                  <a:pt x="363" y="649"/>
                </a:lnTo>
                <a:lnTo>
                  <a:pt x="357" y="648"/>
                </a:lnTo>
                <a:lnTo>
                  <a:pt x="345" y="649"/>
                </a:lnTo>
                <a:lnTo>
                  <a:pt x="345" y="649"/>
                </a:lnTo>
                <a:close/>
                <a:moveTo>
                  <a:pt x="412" y="652"/>
                </a:moveTo>
                <a:lnTo>
                  <a:pt x="412" y="652"/>
                </a:lnTo>
                <a:lnTo>
                  <a:pt x="412" y="651"/>
                </a:lnTo>
                <a:lnTo>
                  <a:pt x="410" y="649"/>
                </a:lnTo>
                <a:lnTo>
                  <a:pt x="409" y="651"/>
                </a:lnTo>
                <a:lnTo>
                  <a:pt x="409" y="651"/>
                </a:lnTo>
                <a:lnTo>
                  <a:pt x="410" y="651"/>
                </a:lnTo>
                <a:lnTo>
                  <a:pt x="412" y="652"/>
                </a:lnTo>
                <a:lnTo>
                  <a:pt x="412" y="652"/>
                </a:lnTo>
                <a:close/>
                <a:moveTo>
                  <a:pt x="326" y="652"/>
                </a:moveTo>
                <a:lnTo>
                  <a:pt x="326" y="652"/>
                </a:lnTo>
                <a:lnTo>
                  <a:pt x="316" y="652"/>
                </a:lnTo>
                <a:lnTo>
                  <a:pt x="309" y="652"/>
                </a:lnTo>
                <a:lnTo>
                  <a:pt x="305" y="652"/>
                </a:lnTo>
                <a:lnTo>
                  <a:pt x="305" y="652"/>
                </a:lnTo>
                <a:lnTo>
                  <a:pt x="316" y="654"/>
                </a:lnTo>
                <a:lnTo>
                  <a:pt x="322" y="654"/>
                </a:lnTo>
                <a:lnTo>
                  <a:pt x="326" y="652"/>
                </a:lnTo>
                <a:lnTo>
                  <a:pt x="326" y="652"/>
                </a:lnTo>
                <a:close/>
                <a:moveTo>
                  <a:pt x="402" y="660"/>
                </a:moveTo>
                <a:lnTo>
                  <a:pt x="402" y="660"/>
                </a:lnTo>
                <a:lnTo>
                  <a:pt x="406" y="658"/>
                </a:lnTo>
                <a:lnTo>
                  <a:pt x="409" y="657"/>
                </a:lnTo>
                <a:lnTo>
                  <a:pt x="409" y="657"/>
                </a:lnTo>
                <a:lnTo>
                  <a:pt x="402" y="654"/>
                </a:lnTo>
                <a:lnTo>
                  <a:pt x="401" y="652"/>
                </a:lnTo>
                <a:lnTo>
                  <a:pt x="396" y="652"/>
                </a:lnTo>
                <a:lnTo>
                  <a:pt x="396" y="652"/>
                </a:lnTo>
                <a:lnTo>
                  <a:pt x="399" y="655"/>
                </a:lnTo>
                <a:lnTo>
                  <a:pt x="402" y="660"/>
                </a:lnTo>
                <a:lnTo>
                  <a:pt x="402" y="660"/>
                </a:lnTo>
                <a:close/>
                <a:moveTo>
                  <a:pt x="491" y="689"/>
                </a:moveTo>
                <a:lnTo>
                  <a:pt x="491" y="689"/>
                </a:lnTo>
                <a:lnTo>
                  <a:pt x="489" y="683"/>
                </a:lnTo>
                <a:lnTo>
                  <a:pt x="489" y="675"/>
                </a:lnTo>
                <a:lnTo>
                  <a:pt x="489" y="675"/>
                </a:lnTo>
                <a:lnTo>
                  <a:pt x="483" y="671"/>
                </a:lnTo>
                <a:lnTo>
                  <a:pt x="480" y="664"/>
                </a:lnTo>
                <a:lnTo>
                  <a:pt x="476" y="658"/>
                </a:lnTo>
                <a:lnTo>
                  <a:pt x="471" y="652"/>
                </a:lnTo>
                <a:lnTo>
                  <a:pt x="471" y="652"/>
                </a:lnTo>
                <a:lnTo>
                  <a:pt x="471" y="660"/>
                </a:lnTo>
                <a:lnTo>
                  <a:pt x="474" y="664"/>
                </a:lnTo>
                <a:lnTo>
                  <a:pt x="479" y="674"/>
                </a:lnTo>
                <a:lnTo>
                  <a:pt x="485" y="681"/>
                </a:lnTo>
                <a:lnTo>
                  <a:pt x="491" y="689"/>
                </a:lnTo>
                <a:lnTo>
                  <a:pt x="491" y="689"/>
                </a:lnTo>
                <a:close/>
                <a:moveTo>
                  <a:pt x="384" y="658"/>
                </a:moveTo>
                <a:lnTo>
                  <a:pt x="384" y="658"/>
                </a:lnTo>
                <a:lnTo>
                  <a:pt x="380" y="660"/>
                </a:lnTo>
                <a:lnTo>
                  <a:pt x="373" y="660"/>
                </a:lnTo>
                <a:lnTo>
                  <a:pt x="360" y="661"/>
                </a:lnTo>
                <a:lnTo>
                  <a:pt x="360" y="661"/>
                </a:lnTo>
                <a:lnTo>
                  <a:pt x="369" y="664"/>
                </a:lnTo>
                <a:lnTo>
                  <a:pt x="369" y="664"/>
                </a:lnTo>
                <a:lnTo>
                  <a:pt x="372" y="663"/>
                </a:lnTo>
                <a:lnTo>
                  <a:pt x="375" y="661"/>
                </a:lnTo>
                <a:lnTo>
                  <a:pt x="381" y="661"/>
                </a:lnTo>
                <a:lnTo>
                  <a:pt x="389" y="661"/>
                </a:lnTo>
                <a:lnTo>
                  <a:pt x="396" y="660"/>
                </a:lnTo>
                <a:lnTo>
                  <a:pt x="396" y="660"/>
                </a:lnTo>
                <a:lnTo>
                  <a:pt x="393" y="657"/>
                </a:lnTo>
                <a:lnTo>
                  <a:pt x="392" y="654"/>
                </a:lnTo>
                <a:lnTo>
                  <a:pt x="392" y="654"/>
                </a:lnTo>
                <a:lnTo>
                  <a:pt x="384" y="654"/>
                </a:lnTo>
                <a:lnTo>
                  <a:pt x="384" y="654"/>
                </a:lnTo>
                <a:lnTo>
                  <a:pt x="384" y="655"/>
                </a:lnTo>
                <a:lnTo>
                  <a:pt x="384" y="658"/>
                </a:lnTo>
                <a:lnTo>
                  <a:pt x="384" y="658"/>
                </a:lnTo>
                <a:close/>
                <a:moveTo>
                  <a:pt x="226" y="655"/>
                </a:moveTo>
                <a:lnTo>
                  <a:pt x="226" y="655"/>
                </a:lnTo>
                <a:lnTo>
                  <a:pt x="232" y="658"/>
                </a:lnTo>
                <a:lnTo>
                  <a:pt x="238" y="661"/>
                </a:lnTo>
                <a:lnTo>
                  <a:pt x="245" y="661"/>
                </a:lnTo>
                <a:lnTo>
                  <a:pt x="253" y="660"/>
                </a:lnTo>
                <a:lnTo>
                  <a:pt x="253" y="660"/>
                </a:lnTo>
                <a:lnTo>
                  <a:pt x="247" y="657"/>
                </a:lnTo>
                <a:lnTo>
                  <a:pt x="241" y="655"/>
                </a:lnTo>
                <a:lnTo>
                  <a:pt x="226" y="655"/>
                </a:lnTo>
                <a:lnTo>
                  <a:pt x="226" y="655"/>
                </a:lnTo>
                <a:close/>
                <a:moveTo>
                  <a:pt x="453" y="658"/>
                </a:moveTo>
                <a:lnTo>
                  <a:pt x="453" y="658"/>
                </a:lnTo>
                <a:lnTo>
                  <a:pt x="456" y="658"/>
                </a:lnTo>
                <a:lnTo>
                  <a:pt x="456" y="657"/>
                </a:lnTo>
                <a:lnTo>
                  <a:pt x="456" y="657"/>
                </a:lnTo>
                <a:lnTo>
                  <a:pt x="454" y="655"/>
                </a:lnTo>
                <a:lnTo>
                  <a:pt x="454" y="655"/>
                </a:lnTo>
                <a:lnTo>
                  <a:pt x="453" y="657"/>
                </a:lnTo>
                <a:lnTo>
                  <a:pt x="453" y="657"/>
                </a:lnTo>
                <a:lnTo>
                  <a:pt x="454" y="657"/>
                </a:lnTo>
                <a:lnTo>
                  <a:pt x="453" y="658"/>
                </a:lnTo>
                <a:lnTo>
                  <a:pt x="453" y="658"/>
                </a:lnTo>
                <a:close/>
                <a:moveTo>
                  <a:pt x="572" y="666"/>
                </a:moveTo>
                <a:lnTo>
                  <a:pt x="572" y="666"/>
                </a:lnTo>
                <a:lnTo>
                  <a:pt x="576" y="664"/>
                </a:lnTo>
                <a:lnTo>
                  <a:pt x="581" y="661"/>
                </a:lnTo>
                <a:lnTo>
                  <a:pt x="581" y="661"/>
                </a:lnTo>
                <a:lnTo>
                  <a:pt x="579" y="660"/>
                </a:lnTo>
                <a:lnTo>
                  <a:pt x="579" y="658"/>
                </a:lnTo>
                <a:lnTo>
                  <a:pt x="579" y="657"/>
                </a:lnTo>
                <a:lnTo>
                  <a:pt x="578" y="657"/>
                </a:lnTo>
                <a:lnTo>
                  <a:pt x="578" y="657"/>
                </a:lnTo>
                <a:lnTo>
                  <a:pt x="575" y="660"/>
                </a:lnTo>
                <a:lnTo>
                  <a:pt x="573" y="663"/>
                </a:lnTo>
                <a:lnTo>
                  <a:pt x="572" y="666"/>
                </a:lnTo>
                <a:lnTo>
                  <a:pt x="572" y="666"/>
                </a:lnTo>
                <a:close/>
                <a:moveTo>
                  <a:pt x="166" y="658"/>
                </a:moveTo>
                <a:lnTo>
                  <a:pt x="166" y="658"/>
                </a:lnTo>
                <a:lnTo>
                  <a:pt x="165" y="658"/>
                </a:lnTo>
                <a:lnTo>
                  <a:pt x="166" y="660"/>
                </a:lnTo>
                <a:lnTo>
                  <a:pt x="166" y="660"/>
                </a:lnTo>
                <a:lnTo>
                  <a:pt x="192" y="667"/>
                </a:lnTo>
                <a:lnTo>
                  <a:pt x="218" y="674"/>
                </a:lnTo>
                <a:lnTo>
                  <a:pt x="218" y="674"/>
                </a:lnTo>
                <a:lnTo>
                  <a:pt x="215" y="671"/>
                </a:lnTo>
                <a:lnTo>
                  <a:pt x="213" y="669"/>
                </a:lnTo>
                <a:lnTo>
                  <a:pt x="213" y="666"/>
                </a:lnTo>
                <a:lnTo>
                  <a:pt x="213" y="666"/>
                </a:lnTo>
                <a:lnTo>
                  <a:pt x="187" y="663"/>
                </a:lnTo>
                <a:lnTo>
                  <a:pt x="166" y="658"/>
                </a:lnTo>
                <a:lnTo>
                  <a:pt x="166" y="658"/>
                </a:lnTo>
                <a:close/>
                <a:moveTo>
                  <a:pt x="595" y="664"/>
                </a:moveTo>
                <a:lnTo>
                  <a:pt x="595" y="664"/>
                </a:lnTo>
                <a:lnTo>
                  <a:pt x="598" y="666"/>
                </a:lnTo>
                <a:lnTo>
                  <a:pt x="599" y="666"/>
                </a:lnTo>
                <a:lnTo>
                  <a:pt x="601" y="664"/>
                </a:lnTo>
                <a:lnTo>
                  <a:pt x="601" y="664"/>
                </a:lnTo>
                <a:lnTo>
                  <a:pt x="598" y="661"/>
                </a:lnTo>
                <a:lnTo>
                  <a:pt x="599" y="658"/>
                </a:lnTo>
                <a:lnTo>
                  <a:pt x="599" y="658"/>
                </a:lnTo>
                <a:lnTo>
                  <a:pt x="596" y="658"/>
                </a:lnTo>
                <a:lnTo>
                  <a:pt x="596" y="658"/>
                </a:lnTo>
                <a:lnTo>
                  <a:pt x="595" y="664"/>
                </a:lnTo>
                <a:lnTo>
                  <a:pt x="595" y="664"/>
                </a:lnTo>
                <a:close/>
                <a:moveTo>
                  <a:pt x="221" y="661"/>
                </a:moveTo>
                <a:lnTo>
                  <a:pt x="221" y="661"/>
                </a:lnTo>
                <a:lnTo>
                  <a:pt x="215" y="658"/>
                </a:lnTo>
                <a:lnTo>
                  <a:pt x="212" y="658"/>
                </a:lnTo>
                <a:lnTo>
                  <a:pt x="209" y="660"/>
                </a:lnTo>
                <a:lnTo>
                  <a:pt x="209" y="660"/>
                </a:lnTo>
                <a:lnTo>
                  <a:pt x="215" y="661"/>
                </a:lnTo>
                <a:lnTo>
                  <a:pt x="218" y="663"/>
                </a:lnTo>
                <a:lnTo>
                  <a:pt x="221" y="661"/>
                </a:lnTo>
                <a:lnTo>
                  <a:pt x="221" y="661"/>
                </a:lnTo>
                <a:close/>
                <a:moveTo>
                  <a:pt x="604" y="660"/>
                </a:moveTo>
                <a:lnTo>
                  <a:pt x="604" y="660"/>
                </a:lnTo>
                <a:lnTo>
                  <a:pt x="604" y="661"/>
                </a:lnTo>
                <a:lnTo>
                  <a:pt x="605" y="661"/>
                </a:lnTo>
                <a:lnTo>
                  <a:pt x="608" y="663"/>
                </a:lnTo>
                <a:lnTo>
                  <a:pt x="608" y="663"/>
                </a:lnTo>
                <a:lnTo>
                  <a:pt x="608" y="660"/>
                </a:lnTo>
                <a:lnTo>
                  <a:pt x="607" y="658"/>
                </a:lnTo>
                <a:lnTo>
                  <a:pt x="607" y="658"/>
                </a:lnTo>
                <a:lnTo>
                  <a:pt x="607" y="658"/>
                </a:lnTo>
                <a:lnTo>
                  <a:pt x="605" y="658"/>
                </a:lnTo>
                <a:lnTo>
                  <a:pt x="605" y="658"/>
                </a:lnTo>
                <a:lnTo>
                  <a:pt x="604" y="660"/>
                </a:lnTo>
                <a:lnTo>
                  <a:pt x="604" y="660"/>
                </a:lnTo>
                <a:close/>
                <a:moveTo>
                  <a:pt x="564" y="666"/>
                </a:moveTo>
                <a:lnTo>
                  <a:pt x="564" y="666"/>
                </a:lnTo>
                <a:lnTo>
                  <a:pt x="566" y="666"/>
                </a:lnTo>
                <a:lnTo>
                  <a:pt x="567" y="663"/>
                </a:lnTo>
                <a:lnTo>
                  <a:pt x="567" y="661"/>
                </a:lnTo>
                <a:lnTo>
                  <a:pt x="564" y="660"/>
                </a:lnTo>
                <a:lnTo>
                  <a:pt x="564" y="660"/>
                </a:lnTo>
                <a:lnTo>
                  <a:pt x="564" y="663"/>
                </a:lnTo>
                <a:lnTo>
                  <a:pt x="564" y="666"/>
                </a:lnTo>
                <a:lnTo>
                  <a:pt x="564" y="666"/>
                </a:lnTo>
                <a:close/>
                <a:moveTo>
                  <a:pt x="486" y="666"/>
                </a:moveTo>
                <a:lnTo>
                  <a:pt x="486" y="666"/>
                </a:lnTo>
                <a:lnTo>
                  <a:pt x="486" y="663"/>
                </a:lnTo>
                <a:lnTo>
                  <a:pt x="485" y="663"/>
                </a:lnTo>
                <a:lnTo>
                  <a:pt x="483" y="663"/>
                </a:lnTo>
                <a:lnTo>
                  <a:pt x="483" y="663"/>
                </a:lnTo>
                <a:lnTo>
                  <a:pt x="485" y="664"/>
                </a:lnTo>
                <a:lnTo>
                  <a:pt x="486" y="666"/>
                </a:lnTo>
                <a:lnTo>
                  <a:pt x="486" y="666"/>
                </a:lnTo>
                <a:close/>
                <a:moveTo>
                  <a:pt x="505" y="686"/>
                </a:moveTo>
                <a:lnTo>
                  <a:pt x="505" y="686"/>
                </a:lnTo>
                <a:lnTo>
                  <a:pt x="505" y="672"/>
                </a:lnTo>
                <a:lnTo>
                  <a:pt x="503" y="666"/>
                </a:lnTo>
                <a:lnTo>
                  <a:pt x="500" y="661"/>
                </a:lnTo>
                <a:lnTo>
                  <a:pt x="500" y="661"/>
                </a:lnTo>
                <a:lnTo>
                  <a:pt x="502" y="675"/>
                </a:lnTo>
                <a:lnTo>
                  <a:pt x="503" y="681"/>
                </a:lnTo>
                <a:lnTo>
                  <a:pt x="505" y="686"/>
                </a:lnTo>
                <a:lnTo>
                  <a:pt x="505" y="686"/>
                </a:lnTo>
                <a:close/>
                <a:moveTo>
                  <a:pt x="497" y="680"/>
                </a:moveTo>
                <a:lnTo>
                  <a:pt x="497" y="680"/>
                </a:lnTo>
                <a:lnTo>
                  <a:pt x="494" y="664"/>
                </a:lnTo>
                <a:lnTo>
                  <a:pt x="494" y="664"/>
                </a:lnTo>
                <a:lnTo>
                  <a:pt x="492" y="664"/>
                </a:lnTo>
                <a:lnTo>
                  <a:pt x="492" y="664"/>
                </a:lnTo>
                <a:lnTo>
                  <a:pt x="494" y="674"/>
                </a:lnTo>
                <a:lnTo>
                  <a:pt x="495" y="677"/>
                </a:lnTo>
                <a:lnTo>
                  <a:pt x="497" y="680"/>
                </a:lnTo>
                <a:lnTo>
                  <a:pt x="497" y="680"/>
                </a:lnTo>
                <a:close/>
                <a:moveTo>
                  <a:pt x="253" y="669"/>
                </a:moveTo>
                <a:lnTo>
                  <a:pt x="253" y="669"/>
                </a:lnTo>
                <a:lnTo>
                  <a:pt x="248" y="667"/>
                </a:lnTo>
                <a:lnTo>
                  <a:pt x="245" y="667"/>
                </a:lnTo>
                <a:lnTo>
                  <a:pt x="242" y="667"/>
                </a:lnTo>
                <a:lnTo>
                  <a:pt x="242" y="667"/>
                </a:lnTo>
                <a:lnTo>
                  <a:pt x="248" y="669"/>
                </a:lnTo>
                <a:lnTo>
                  <a:pt x="250" y="669"/>
                </a:lnTo>
                <a:lnTo>
                  <a:pt x="253" y="669"/>
                </a:lnTo>
                <a:lnTo>
                  <a:pt x="253" y="669"/>
                </a:lnTo>
                <a:close/>
                <a:moveTo>
                  <a:pt x="413" y="669"/>
                </a:moveTo>
                <a:lnTo>
                  <a:pt x="413" y="669"/>
                </a:lnTo>
                <a:lnTo>
                  <a:pt x="416" y="671"/>
                </a:lnTo>
                <a:lnTo>
                  <a:pt x="421" y="671"/>
                </a:lnTo>
                <a:lnTo>
                  <a:pt x="421" y="671"/>
                </a:lnTo>
                <a:lnTo>
                  <a:pt x="419" y="669"/>
                </a:lnTo>
                <a:lnTo>
                  <a:pt x="419" y="667"/>
                </a:lnTo>
                <a:lnTo>
                  <a:pt x="419" y="667"/>
                </a:lnTo>
                <a:lnTo>
                  <a:pt x="413" y="669"/>
                </a:lnTo>
                <a:lnTo>
                  <a:pt x="413" y="669"/>
                </a:lnTo>
                <a:close/>
                <a:moveTo>
                  <a:pt x="466" y="672"/>
                </a:moveTo>
                <a:lnTo>
                  <a:pt x="466" y="672"/>
                </a:lnTo>
                <a:lnTo>
                  <a:pt x="465" y="669"/>
                </a:lnTo>
                <a:lnTo>
                  <a:pt x="462" y="667"/>
                </a:lnTo>
                <a:lnTo>
                  <a:pt x="462" y="667"/>
                </a:lnTo>
                <a:lnTo>
                  <a:pt x="463" y="671"/>
                </a:lnTo>
                <a:lnTo>
                  <a:pt x="463" y="672"/>
                </a:lnTo>
                <a:lnTo>
                  <a:pt x="466" y="672"/>
                </a:lnTo>
                <a:lnTo>
                  <a:pt x="466" y="672"/>
                </a:lnTo>
                <a:close/>
                <a:moveTo>
                  <a:pt x="518" y="672"/>
                </a:moveTo>
                <a:lnTo>
                  <a:pt x="518" y="672"/>
                </a:lnTo>
                <a:lnTo>
                  <a:pt x="518" y="675"/>
                </a:lnTo>
                <a:lnTo>
                  <a:pt x="520" y="675"/>
                </a:lnTo>
                <a:lnTo>
                  <a:pt x="523" y="677"/>
                </a:lnTo>
                <a:lnTo>
                  <a:pt x="523" y="677"/>
                </a:lnTo>
                <a:lnTo>
                  <a:pt x="523" y="672"/>
                </a:lnTo>
                <a:lnTo>
                  <a:pt x="521" y="667"/>
                </a:lnTo>
                <a:lnTo>
                  <a:pt x="521" y="667"/>
                </a:lnTo>
                <a:lnTo>
                  <a:pt x="520" y="671"/>
                </a:lnTo>
                <a:lnTo>
                  <a:pt x="518" y="672"/>
                </a:lnTo>
                <a:lnTo>
                  <a:pt x="518" y="672"/>
                </a:lnTo>
                <a:close/>
                <a:moveTo>
                  <a:pt x="572" y="672"/>
                </a:moveTo>
                <a:lnTo>
                  <a:pt x="572" y="672"/>
                </a:lnTo>
                <a:lnTo>
                  <a:pt x="573" y="677"/>
                </a:lnTo>
                <a:lnTo>
                  <a:pt x="572" y="681"/>
                </a:lnTo>
                <a:lnTo>
                  <a:pt x="572" y="681"/>
                </a:lnTo>
                <a:lnTo>
                  <a:pt x="578" y="675"/>
                </a:lnTo>
                <a:lnTo>
                  <a:pt x="579" y="672"/>
                </a:lnTo>
                <a:lnTo>
                  <a:pt x="579" y="669"/>
                </a:lnTo>
                <a:lnTo>
                  <a:pt x="579" y="669"/>
                </a:lnTo>
                <a:lnTo>
                  <a:pt x="578" y="671"/>
                </a:lnTo>
                <a:lnTo>
                  <a:pt x="575" y="671"/>
                </a:lnTo>
                <a:lnTo>
                  <a:pt x="573" y="672"/>
                </a:lnTo>
                <a:lnTo>
                  <a:pt x="572" y="672"/>
                </a:lnTo>
                <a:lnTo>
                  <a:pt x="572" y="672"/>
                </a:lnTo>
                <a:close/>
                <a:moveTo>
                  <a:pt x="267" y="671"/>
                </a:moveTo>
                <a:lnTo>
                  <a:pt x="267" y="671"/>
                </a:lnTo>
                <a:lnTo>
                  <a:pt x="262" y="669"/>
                </a:lnTo>
                <a:lnTo>
                  <a:pt x="258" y="671"/>
                </a:lnTo>
                <a:lnTo>
                  <a:pt x="258" y="671"/>
                </a:lnTo>
                <a:lnTo>
                  <a:pt x="262" y="671"/>
                </a:lnTo>
                <a:lnTo>
                  <a:pt x="265" y="671"/>
                </a:lnTo>
                <a:lnTo>
                  <a:pt x="267" y="671"/>
                </a:lnTo>
                <a:lnTo>
                  <a:pt x="267" y="671"/>
                </a:lnTo>
                <a:close/>
                <a:moveTo>
                  <a:pt x="270" y="672"/>
                </a:moveTo>
                <a:lnTo>
                  <a:pt x="270" y="672"/>
                </a:lnTo>
                <a:lnTo>
                  <a:pt x="273" y="671"/>
                </a:lnTo>
                <a:lnTo>
                  <a:pt x="277" y="672"/>
                </a:lnTo>
                <a:lnTo>
                  <a:pt x="277" y="672"/>
                </a:lnTo>
                <a:lnTo>
                  <a:pt x="276" y="669"/>
                </a:lnTo>
                <a:lnTo>
                  <a:pt x="273" y="669"/>
                </a:lnTo>
                <a:lnTo>
                  <a:pt x="271" y="671"/>
                </a:lnTo>
                <a:lnTo>
                  <a:pt x="270" y="672"/>
                </a:lnTo>
                <a:lnTo>
                  <a:pt x="270" y="672"/>
                </a:lnTo>
                <a:close/>
                <a:moveTo>
                  <a:pt x="558" y="681"/>
                </a:moveTo>
                <a:lnTo>
                  <a:pt x="558" y="681"/>
                </a:lnTo>
                <a:lnTo>
                  <a:pt x="559" y="677"/>
                </a:lnTo>
                <a:lnTo>
                  <a:pt x="561" y="672"/>
                </a:lnTo>
                <a:lnTo>
                  <a:pt x="561" y="672"/>
                </a:lnTo>
                <a:lnTo>
                  <a:pt x="558" y="671"/>
                </a:lnTo>
                <a:lnTo>
                  <a:pt x="556" y="669"/>
                </a:lnTo>
                <a:lnTo>
                  <a:pt x="556" y="669"/>
                </a:lnTo>
                <a:lnTo>
                  <a:pt x="556" y="677"/>
                </a:lnTo>
                <a:lnTo>
                  <a:pt x="556" y="680"/>
                </a:lnTo>
                <a:lnTo>
                  <a:pt x="558" y="681"/>
                </a:lnTo>
                <a:lnTo>
                  <a:pt x="558" y="681"/>
                </a:lnTo>
                <a:close/>
                <a:moveTo>
                  <a:pt x="587" y="681"/>
                </a:moveTo>
                <a:lnTo>
                  <a:pt x="587" y="681"/>
                </a:lnTo>
                <a:lnTo>
                  <a:pt x="588" y="678"/>
                </a:lnTo>
                <a:lnTo>
                  <a:pt x="588" y="675"/>
                </a:lnTo>
                <a:lnTo>
                  <a:pt x="588" y="672"/>
                </a:lnTo>
                <a:lnTo>
                  <a:pt x="588" y="669"/>
                </a:lnTo>
                <a:lnTo>
                  <a:pt x="588" y="669"/>
                </a:lnTo>
                <a:lnTo>
                  <a:pt x="585" y="671"/>
                </a:lnTo>
                <a:lnTo>
                  <a:pt x="585" y="674"/>
                </a:lnTo>
                <a:lnTo>
                  <a:pt x="587" y="681"/>
                </a:lnTo>
                <a:lnTo>
                  <a:pt x="587" y="681"/>
                </a:lnTo>
                <a:close/>
                <a:moveTo>
                  <a:pt x="601" y="696"/>
                </a:moveTo>
                <a:lnTo>
                  <a:pt x="601" y="696"/>
                </a:lnTo>
                <a:lnTo>
                  <a:pt x="605" y="692"/>
                </a:lnTo>
                <a:lnTo>
                  <a:pt x="608" y="686"/>
                </a:lnTo>
                <a:lnTo>
                  <a:pt x="608" y="678"/>
                </a:lnTo>
                <a:lnTo>
                  <a:pt x="608" y="671"/>
                </a:lnTo>
                <a:lnTo>
                  <a:pt x="608" y="671"/>
                </a:lnTo>
                <a:lnTo>
                  <a:pt x="602" y="671"/>
                </a:lnTo>
                <a:lnTo>
                  <a:pt x="596" y="671"/>
                </a:lnTo>
                <a:lnTo>
                  <a:pt x="596" y="671"/>
                </a:lnTo>
                <a:lnTo>
                  <a:pt x="601" y="681"/>
                </a:lnTo>
                <a:lnTo>
                  <a:pt x="601" y="689"/>
                </a:lnTo>
                <a:lnTo>
                  <a:pt x="601" y="696"/>
                </a:lnTo>
                <a:lnTo>
                  <a:pt x="601" y="696"/>
                </a:lnTo>
                <a:close/>
                <a:moveTo>
                  <a:pt x="389" y="674"/>
                </a:moveTo>
                <a:lnTo>
                  <a:pt x="389" y="674"/>
                </a:lnTo>
                <a:lnTo>
                  <a:pt x="404" y="675"/>
                </a:lnTo>
                <a:lnTo>
                  <a:pt x="404" y="675"/>
                </a:lnTo>
                <a:lnTo>
                  <a:pt x="401" y="674"/>
                </a:lnTo>
                <a:lnTo>
                  <a:pt x="396" y="672"/>
                </a:lnTo>
                <a:lnTo>
                  <a:pt x="392" y="672"/>
                </a:lnTo>
                <a:lnTo>
                  <a:pt x="389" y="674"/>
                </a:lnTo>
                <a:lnTo>
                  <a:pt x="389" y="674"/>
                </a:lnTo>
                <a:close/>
                <a:moveTo>
                  <a:pt x="454" y="681"/>
                </a:moveTo>
                <a:lnTo>
                  <a:pt x="454" y="681"/>
                </a:lnTo>
                <a:lnTo>
                  <a:pt x="450" y="675"/>
                </a:lnTo>
                <a:lnTo>
                  <a:pt x="448" y="672"/>
                </a:lnTo>
                <a:lnTo>
                  <a:pt x="448" y="672"/>
                </a:lnTo>
                <a:lnTo>
                  <a:pt x="447" y="672"/>
                </a:lnTo>
                <a:lnTo>
                  <a:pt x="447" y="672"/>
                </a:lnTo>
                <a:lnTo>
                  <a:pt x="448" y="675"/>
                </a:lnTo>
                <a:lnTo>
                  <a:pt x="450" y="678"/>
                </a:lnTo>
                <a:lnTo>
                  <a:pt x="453" y="680"/>
                </a:lnTo>
                <a:lnTo>
                  <a:pt x="454" y="681"/>
                </a:lnTo>
                <a:lnTo>
                  <a:pt x="454" y="681"/>
                </a:lnTo>
                <a:close/>
                <a:moveTo>
                  <a:pt x="538" y="695"/>
                </a:moveTo>
                <a:lnTo>
                  <a:pt x="538" y="695"/>
                </a:lnTo>
                <a:lnTo>
                  <a:pt x="540" y="690"/>
                </a:lnTo>
                <a:lnTo>
                  <a:pt x="541" y="684"/>
                </a:lnTo>
                <a:lnTo>
                  <a:pt x="541" y="678"/>
                </a:lnTo>
                <a:lnTo>
                  <a:pt x="540" y="672"/>
                </a:lnTo>
                <a:lnTo>
                  <a:pt x="540" y="672"/>
                </a:lnTo>
                <a:lnTo>
                  <a:pt x="538" y="674"/>
                </a:lnTo>
                <a:lnTo>
                  <a:pt x="537" y="675"/>
                </a:lnTo>
                <a:lnTo>
                  <a:pt x="538" y="681"/>
                </a:lnTo>
                <a:lnTo>
                  <a:pt x="538" y="689"/>
                </a:lnTo>
                <a:lnTo>
                  <a:pt x="538" y="695"/>
                </a:lnTo>
                <a:lnTo>
                  <a:pt x="538" y="695"/>
                </a:lnTo>
                <a:close/>
                <a:moveTo>
                  <a:pt x="431" y="681"/>
                </a:moveTo>
                <a:lnTo>
                  <a:pt x="431" y="681"/>
                </a:lnTo>
                <a:lnTo>
                  <a:pt x="433" y="686"/>
                </a:lnTo>
                <a:lnTo>
                  <a:pt x="436" y="690"/>
                </a:lnTo>
                <a:lnTo>
                  <a:pt x="441" y="693"/>
                </a:lnTo>
                <a:lnTo>
                  <a:pt x="447" y="693"/>
                </a:lnTo>
                <a:lnTo>
                  <a:pt x="447" y="693"/>
                </a:lnTo>
                <a:lnTo>
                  <a:pt x="447" y="690"/>
                </a:lnTo>
                <a:lnTo>
                  <a:pt x="447" y="687"/>
                </a:lnTo>
                <a:lnTo>
                  <a:pt x="444" y="683"/>
                </a:lnTo>
                <a:lnTo>
                  <a:pt x="439" y="678"/>
                </a:lnTo>
                <a:lnTo>
                  <a:pt x="434" y="674"/>
                </a:lnTo>
                <a:lnTo>
                  <a:pt x="434" y="674"/>
                </a:lnTo>
                <a:lnTo>
                  <a:pt x="433" y="678"/>
                </a:lnTo>
                <a:lnTo>
                  <a:pt x="431" y="681"/>
                </a:lnTo>
                <a:lnTo>
                  <a:pt x="431" y="681"/>
                </a:lnTo>
                <a:close/>
                <a:moveTo>
                  <a:pt x="268" y="681"/>
                </a:moveTo>
                <a:lnTo>
                  <a:pt x="268" y="681"/>
                </a:lnTo>
                <a:lnTo>
                  <a:pt x="268" y="680"/>
                </a:lnTo>
                <a:lnTo>
                  <a:pt x="265" y="680"/>
                </a:lnTo>
                <a:lnTo>
                  <a:pt x="261" y="680"/>
                </a:lnTo>
                <a:lnTo>
                  <a:pt x="261" y="680"/>
                </a:lnTo>
                <a:lnTo>
                  <a:pt x="245" y="678"/>
                </a:lnTo>
                <a:lnTo>
                  <a:pt x="232" y="677"/>
                </a:lnTo>
                <a:lnTo>
                  <a:pt x="232" y="677"/>
                </a:lnTo>
                <a:lnTo>
                  <a:pt x="250" y="680"/>
                </a:lnTo>
                <a:lnTo>
                  <a:pt x="268" y="681"/>
                </a:lnTo>
                <a:lnTo>
                  <a:pt x="268" y="681"/>
                </a:lnTo>
                <a:close/>
                <a:moveTo>
                  <a:pt x="489" y="698"/>
                </a:moveTo>
                <a:lnTo>
                  <a:pt x="489" y="698"/>
                </a:lnTo>
                <a:lnTo>
                  <a:pt x="482" y="686"/>
                </a:lnTo>
                <a:lnTo>
                  <a:pt x="474" y="677"/>
                </a:lnTo>
                <a:lnTo>
                  <a:pt x="474" y="677"/>
                </a:lnTo>
                <a:lnTo>
                  <a:pt x="476" y="684"/>
                </a:lnTo>
                <a:lnTo>
                  <a:pt x="479" y="692"/>
                </a:lnTo>
                <a:lnTo>
                  <a:pt x="482" y="696"/>
                </a:lnTo>
                <a:lnTo>
                  <a:pt x="485" y="698"/>
                </a:lnTo>
                <a:lnTo>
                  <a:pt x="489" y="698"/>
                </a:lnTo>
                <a:lnTo>
                  <a:pt x="489" y="698"/>
                </a:lnTo>
                <a:close/>
                <a:moveTo>
                  <a:pt x="340" y="680"/>
                </a:moveTo>
                <a:lnTo>
                  <a:pt x="340" y="680"/>
                </a:lnTo>
                <a:lnTo>
                  <a:pt x="346" y="680"/>
                </a:lnTo>
                <a:lnTo>
                  <a:pt x="349" y="678"/>
                </a:lnTo>
                <a:lnTo>
                  <a:pt x="349" y="678"/>
                </a:lnTo>
                <a:lnTo>
                  <a:pt x="345" y="678"/>
                </a:lnTo>
                <a:lnTo>
                  <a:pt x="341" y="678"/>
                </a:lnTo>
                <a:lnTo>
                  <a:pt x="340" y="680"/>
                </a:lnTo>
                <a:lnTo>
                  <a:pt x="340" y="680"/>
                </a:lnTo>
                <a:close/>
                <a:moveTo>
                  <a:pt x="463" y="680"/>
                </a:moveTo>
                <a:lnTo>
                  <a:pt x="463" y="680"/>
                </a:lnTo>
                <a:lnTo>
                  <a:pt x="465" y="683"/>
                </a:lnTo>
                <a:lnTo>
                  <a:pt x="466" y="686"/>
                </a:lnTo>
                <a:lnTo>
                  <a:pt x="468" y="686"/>
                </a:lnTo>
                <a:lnTo>
                  <a:pt x="468" y="686"/>
                </a:lnTo>
                <a:lnTo>
                  <a:pt x="468" y="683"/>
                </a:lnTo>
                <a:lnTo>
                  <a:pt x="470" y="681"/>
                </a:lnTo>
                <a:lnTo>
                  <a:pt x="470" y="680"/>
                </a:lnTo>
                <a:lnTo>
                  <a:pt x="470" y="678"/>
                </a:lnTo>
                <a:lnTo>
                  <a:pt x="470" y="678"/>
                </a:lnTo>
                <a:lnTo>
                  <a:pt x="466" y="678"/>
                </a:lnTo>
                <a:lnTo>
                  <a:pt x="465" y="678"/>
                </a:lnTo>
                <a:lnTo>
                  <a:pt x="463" y="680"/>
                </a:lnTo>
                <a:lnTo>
                  <a:pt x="463" y="680"/>
                </a:lnTo>
                <a:close/>
                <a:moveTo>
                  <a:pt x="335" y="680"/>
                </a:moveTo>
                <a:lnTo>
                  <a:pt x="335" y="680"/>
                </a:lnTo>
                <a:lnTo>
                  <a:pt x="331" y="680"/>
                </a:lnTo>
                <a:lnTo>
                  <a:pt x="331" y="680"/>
                </a:lnTo>
                <a:lnTo>
                  <a:pt x="338" y="680"/>
                </a:lnTo>
                <a:lnTo>
                  <a:pt x="338" y="680"/>
                </a:lnTo>
                <a:lnTo>
                  <a:pt x="337" y="678"/>
                </a:lnTo>
                <a:lnTo>
                  <a:pt x="335" y="680"/>
                </a:lnTo>
                <a:lnTo>
                  <a:pt x="335" y="680"/>
                </a:lnTo>
                <a:close/>
                <a:moveTo>
                  <a:pt x="534" y="686"/>
                </a:moveTo>
                <a:lnTo>
                  <a:pt x="534" y="686"/>
                </a:lnTo>
                <a:lnTo>
                  <a:pt x="532" y="686"/>
                </a:lnTo>
                <a:lnTo>
                  <a:pt x="532" y="683"/>
                </a:lnTo>
                <a:lnTo>
                  <a:pt x="532" y="680"/>
                </a:lnTo>
                <a:lnTo>
                  <a:pt x="532" y="680"/>
                </a:lnTo>
                <a:lnTo>
                  <a:pt x="531" y="680"/>
                </a:lnTo>
                <a:lnTo>
                  <a:pt x="531" y="680"/>
                </a:lnTo>
                <a:lnTo>
                  <a:pt x="532" y="684"/>
                </a:lnTo>
                <a:lnTo>
                  <a:pt x="532" y="686"/>
                </a:lnTo>
                <a:lnTo>
                  <a:pt x="534" y="686"/>
                </a:lnTo>
                <a:lnTo>
                  <a:pt x="534" y="686"/>
                </a:lnTo>
                <a:close/>
                <a:moveTo>
                  <a:pt x="529" y="730"/>
                </a:moveTo>
                <a:lnTo>
                  <a:pt x="529" y="730"/>
                </a:lnTo>
                <a:lnTo>
                  <a:pt x="531" y="725"/>
                </a:lnTo>
                <a:lnTo>
                  <a:pt x="531" y="721"/>
                </a:lnTo>
                <a:lnTo>
                  <a:pt x="531" y="721"/>
                </a:lnTo>
                <a:lnTo>
                  <a:pt x="532" y="718"/>
                </a:lnTo>
                <a:lnTo>
                  <a:pt x="532" y="713"/>
                </a:lnTo>
                <a:lnTo>
                  <a:pt x="531" y="703"/>
                </a:lnTo>
                <a:lnTo>
                  <a:pt x="526" y="681"/>
                </a:lnTo>
                <a:lnTo>
                  <a:pt x="526" y="681"/>
                </a:lnTo>
                <a:lnTo>
                  <a:pt x="523" y="681"/>
                </a:lnTo>
                <a:lnTo>
                  <a:pt x="518" y="681"/>
                </a:lnTo>
                <a:lnTo>
                  <a:pt x="518" y="681"/>
                </a:lnTo>
                <a:lnTo>
                  <a:pt x="520" y="693"/>
                </a:lnTo>
                <a:lnTo>
                  <a:pt x="523" y="706"/>
                </a:lnTo>
                <a:lnTo>
                  <a:pt x="529" y="730"/>
                </a:lnTo>
                <a:lnTo>
                  <a:pt x="529" y="730"/>
                </a:lnTo>
                <a:close/>
                <a:moveTo>
                  <a:pt x="544" y="712"/>
                </a:moveTo>
                <a:lnTo>
                  <a:pt x="544" y="712"/>
                </a:lnTo>
                <a:lnTo>
                  <a:pt x="547" y="706"/>
                </a:lnTo>
                <a:lnTo>
                  <a:pt x="550" y="696"/>
                </a:lnTo>
                <a:lnTo>
                  <a:pt x="550" y="689"/>
                </a:lnTo>
                <a:lnTo>
                  <a:pt x="549" y="681"/>
                </a:lnTo>
                <a:lnTo>
                  <a:pt x="549" y="681"/>
                </a:lnTo>
                <a:lnTo>
                  <a:pt x="547" y="687"/>
                </a:lnTo>
                <a:lnTo>
                  <a:pt x="546" y="695"/>
                </a:lnTo>
                <a:lnTo>
                  <a:pt x="544" y="712"/>
                </a:lnTo>
                <a:lnTo>
                  <a:pt x="544" y="712"/>
                </a:lnTo>
                <a:close/>
                <a:moveTo>
                  <a:pt x="572" y="706"/>
                </a:moveTo>
                <a:lnTo>
                  <a:pt x="572" y="706"/>
                </a:lnTo>
                <a:lnTo>
                  <a:pt x="573" y="701"/>
                </a:lnTo>
                <a:lnTo>
                  <a:pt x="576" y="695"/>
                </a:lnTo>
                <a:lnTo>
                  <a:pt x="578" y="689"/>
                </a:lnTo>
                <a:lnTo>
                  <a:pt x="578" y="683"/>
                </a:lnTo>
                <a:lnTo>
                  <a:pt x="578" y="683"/>
                </a:lnTo>
                <a:lnTo>
                  <a:pt x="573" y="693"/>
                </a:lnTo>
                <a:lnTo>
                  <a:pt x="572" y="698"/>
                </a:lnTo>
                <a:lnTo>
                  <a:pt x="572" y="706"/>
                </a:lnTo>
                <a:lnTo>
                  <a:pt x="572" y="706"/>
                </a:lnTo>
                <a:close/>
                <a:moveTo>
                  <a:pt x="558" y="701"/>
                </a:moveTo>
                <a:lnTo>
                  <a:pt x="558" y="701"/>
                </a:lnTo>
                <a:lnTo>
                  <a:pt x="558" y="698"/>
                </a:lnTo>
                <a:lnTo>
                  <a:pt x="559" y="693"/>
                </a:lnTo>
                <a:lnTo>
                  <a:pt x="561" y="689"/>
                </a:lnTo>
                <a:lnTo>
                  <a:pt x="559" y="684"/>
                </a:lnTo>
                <a:lnTo>
                  <a:pt x="559" y="684"/>
                </a:lnTo>
                <a:lnTo>
                  <a:pt x="556" y="693"/>
                </a:lnTo>
                <a:lnTo>
                  <a:pt x="556" y="696"/>
                </a:lnTo>
                <a:lnTo>
                  <a:pt x="558" y="701"/>
                </a:lnTo>
                <a:lnTo>
                  <a:pt x="558" y="701"/>
                </a:lnTo>
                <a:close/>
                <a:moveTo>
                  <a:pt x="566" y="696"/>
                </a:moveTo>
                <a:lnTo>
                  <a:pt x="566" y="696"/>
                </a:lnTo>
                <a:lnTo>
                  <a:pt x="569" y="690"/>
                </a:lnTo>
                <a:lnTo>
                  <a:pt x="569" y="687"/>
                </a:lnTo>
                <a:lnTo>
                  <a:pt x="567" y="686"/>
                </a:lnTo>
                <a:lnTo>
                  <a:pt x="567" y="686"/>
                </a:lnTo>
                <a:lnTo>
                  <a:pt x="566" y="692"/>
                </a:lnTo>
                <a:lnTo>
                  <a:pt x="566" y="695"/>
                </a:lnTo>
                <a:lnTo>
                  <a:pt x="566" y="696"/>
                </a:lnTo>
                <a:lnTo>
                  <a:pt x="566" y="696"/>
                </a:lnTo>
                <a:close/>
                <a:moveTo>
                  <a:pt x="457" y="693"/>
                </a:moveTo>
                <a:lnTo>
                  <a:pt x="457" y="693"/>
                </a:lnTo>
                <a:lnTo>
                  <a:pt x="456" y="692"/>
                </a:lnTo>
                <a:lnTo>
                  <a:pt x="456" y="690"/>
                </a:lnTo>
                <a:lnTo>
                  <a:pt x="456" y="689"/>
                </a:lnTo>
                <a:lnTo>
                  <a:pt x="454" y="689"/>
                </a:lnTo>
                <a:lnTo>
                  <a:pt x="454" y="689"/>
                </a:lnTo>
                <a:lnTo>
                  <a:pt x="456" y="692"/>
                </a:lnTo>
                <a:lnTo>
                  <a:pt x="456" y="693"/>
                </a:lnTo>
                <a:lnTo>
                  <a:pt x="457" y="693"/>
                </a:lnTo>
                <a:lnTo>
                  <a:pt x="457" y="693"/>
                </a:lnTo>
                <a:close/>
                <a:moveTo>
                  <a:pt x="451" y="696"/>
                </a:moveTo>
                <a:lnTo>
                  <a:pt x="451" y="696"/>
                </a:lnTo>
                <a:lnTo>
                  <a:pt x="450" y="699"/>
                </a:lnTo>
                <a:lnTo>
                  <a:pt x="445" y="699"/>
                </a:lnTo>
                <a:lnTo>
                  <a:pt x="445" y="699"/>
                </a:lnTo>
                <a:lnTo>
                  <a:pt x="447" y="704"/>
                </a:lnTo>
                <a:lnTo>
                  <a:pt x="451" y="707"/>
                </a:lnTo>
                <a:lnTo>
                  <a:pt x="454" y="710"/>
                </a:lnTo>
                <a:lnTo>
                  <a:pt x="457" y="713"/>
                </a:lnTo>
                <a:lnTo>
                  <a:pt x="457" y="713"/>
                </a:lnTo>
                <a:lnTo>
                  <a:pt x="456" y="704"/>
                </a:lnTo>
                <a:lnTo>
                  <a:pt x="454" y="699"/>
                </a:lnTo>
                <a:lnTo>
                  <a:pt x="451" y="696"/>
                </a:lnTo>
                <a:lnTo>
                  <a:pt x="451" y="696"/>
                </a:lnTo>
                <a:close/>
                <a:moveTo>
                  <a:pt x="512" y="735"/>
                </a:moveTo>
                <a:lnTo>
                  <a:pt x="512" y="735"/>
                </a:lnTo>
                <a:lnTo>
                  <a:pt x="511" y="725"/>
                </a:lnTo>
                <a:lnTo>
                  <a:pt x="512" y="715"/>
                </a:lnTo>
                <a:lnTo>
                  <a:pt x="512" y="706"/>
                </a:lnTo>
                <a:lnTo>
                  <a:pt x="511" y="701"/>
                </a:lnTo>
                <a:lnTo>
                  <a:pt x="509" y="698"/>
                </a:lnTo>
                <a:lnTo>
                  <a:pt x="509" y="698"/>
                </a:lnTo>
                <a:lnTo>
                  <a:pt x="508" y="718"/>
                </a:lnTo>
                <a:lnTo>
                  <a:pt x="508" y="727"/>
                </a:lnTo>
                <a:lnTo>
                  <a:pt x="509" y="730"/>
                </a:lnTo>
                <a:lnTo>
                  <a:pt x="512" y="735"/>
                </a:lnTo>
                <a:lnTo>
                  <a:pt x="512" y="735"/>
                </a:lnTo>
                <a:close/>
                <a:moveTo>
                  <a:pt x="582" y="707"/>
                </a:moveTo>
                <a:lnTo>
                  <a:pt x="582" y="707"/>
                </a:lnTo>
                <a:lnTo>
                  <a:pt x="585" y="706"/>
                </a:lnTo>
                <a:lnTo>
                  <a:pt x="585" y="704"/>
                </a:lnTo>
                <a:lnTo>
                  <a:pt x="585" y="703"/>
                </a:lnTo>
                <a:lnTo>
                  <a:pt x="584" y="701"/>
                </a:lnTo>
                <a:lnTo>
                  <a:pt x="584" y="701"/>
                </a:lnTo>
                <a:lnTo>
                  <a:pt x="582" y="704"/>
                </a:lnTo>
                <a:lnTo>
                  <a:pt x="582" y="707"/>
                </a:lnTo>
                <a:lnTo>
                  <a:pt x="582" y="707"/>
                </a:lnTo>
                <a:close/>
                <a:moveTo>
                  <a:pt x="494" y="710"/>
                </a:moveTo>
                <a:lnTo>
                  <a:pt x="494" y="710"/>
                </a:lnTo>
                <a:lnTo>
                  <a:pt x="492" y="707"/>
                </a:lnTo>
                <a:lnTo>
                  <a:pt x="489" y="706"/>
                </a:lnTo>
                <a:lnTo>
                  <a:pt x="482" y="703"/>
                </a:lnTo>
                <a:lnTo>
                  <a:pt x="482" y="703"/>
                </a:lnTo>
                <a:lnTo>
                  <a:pt x="483" y="706"/>
                </a:lnTo>
                <a:lnTo>
                  <a:pt x="486" y="707"/>
                </a:lnTo>
                <a:lnTo>
                  <a:pt x="494" y="710"/>
                </a:lnTo>
                <a:lnTo>
                  <a:pt x="494" y="710"/>
                </a:lnTo>
                <a:close/>
                <a:moveTo>
                  <a:pt x="598" y="710"/>
                </a:moveTo>
                <a:lnTo>
                  <a:pt x="598" y="710"/>
                </a:lnTo>
                <a:lnTo>
                  <a:pt x="598" y="706"/>
                </a:lnTo>
                <a:lnTo>
                  <a:pt x="598" y="704"/>
                </a:lnTo>
                <a:lnTo>
                  <a:pt x="596" y="703"/>
                </a:lnTo>
                <a:lnTo>
                  <a:pt x="596" y="703"/>
                </a:lnTo>
                <a:lnTo>
                  <a:pt x="596" y="707"/>
                </a:lnTo>
                <a:lnTo>
                  <a:pt x="598" y="710"/>
                </a:lnTo>
                <a:lnTo>
                  <a:pt x="598" y="710"/>
                </a:lnTo>
                <a:close/>
                <a:moveTo>
                  <a:pt x="520" y="712"/>
                </a:moveTo>
                <a:lnTo>
                  <a:pt x="520" y="712"/>
                </a:lnTo>
                <a:lnTo>
                  <a:pt x="518" y="707"/>
                </a:lnTo>
                <a:lnTo>
                  <a:pt x="518" y="706"/>
                </a:lnTo>
                <a:lnTo>
                  <a:pt x="517" y="704"/>
                </a:lnTo>
                <a:lnTo>
                  <a:pt x="517" y="704"/>
                </a:lnTo>
                <a:lnTo>
                  <a:pt x="518" y="707"/>
                </a:lnTo>
                <a:lnTo>
                  <a:pt x="520" y="712"/>
                </a:lnTo>
                <a:lnTo>
                  <a:pt x="520" y="712"/>
                </a:lnTo>
                <a:close/>
                <a:moveTo>
                  <a:pt x="575" y="713"/>
                </a:moveTo>
                <a:lnTo>
                  <a:pt x="575" y="713"/>
                </a:lnTo>
                <a:lnTo>
                  <a:pt x="576" y="713"/>
                </a:lnTo>
                <a:lnTo>
                  <a:pt x="578" y="710"/>
                </a:lnTo>
                <a:lnTo>
                  <a:pt x="578" y="707"/>
                </a:lnTo>
                <a:lnTo>
                  <a:pt x="578" y="704"/>
                </a:lnTo>
                <a:lnTo>
                  <a:pt x="578" y="704"/>
                </a:lnTo>
                <a:lnTo>
                  <a:pt x="576" y="709"/>
                </a:lnTo>
                <a:lnTo>
                  <a:pt x="575" y="713"/>
                </a:lnTo>
                <a:lnTo>
                  <a:pt x="575" y="713"/>
                </a:lnTo>
                <a:close/>
                <a:moveTo>
                  <a:pt x="602" y="718"/>
                </a:moveTo>
                <a:lnTo>
                  <a:pt x="602" y="718"/>
                </a:lnTo>
                <a:lnTo>
                  <a:pt x="604" y="712"/>
                </a:lnTo>
                <a:lnTo>
                  <a:pt x="605" y="706"/>
                </a:lnTo>
                <a:lnTo>
                  <a:pt x="605" y="706"/>
                </a:lnTo>
                <a:lnTo>
                  <a:pt x="602" y="706"/>
                </a:lnTo>
                <a:lnTo>
                  <a:pt x="602" y="706"/>
                </a:lnTo>
                <a:lnTo>
                  <a:pt x="602" y="713"/>
                </a:lnTo>
                <a:lnTo>
                  <a:pt x="602" y="716"/>
                </a:lnTo>
                <a:lnTo>
                  <a:pt x="602" y="718"/>
                </a:lnTo>
                <a:lnTo>
                  <a:pt x="602" y="718"/>
                </a:lnTo>
                <a:close/>
                <a:moveTo>
                  <a:pt x="546" y="736"/>
                </a:moveTo>
                <a:lnTo>
                  <a:pt x="546" y="736"/>
                </a:lnTo>
                <a:lnTo>
                  <a:pt x="549" y="730"/>
                </a:lnTo>
                <a:lnTo>
                  <a:pt x="552" y="722"/>
                </a:lnTo>
                <a:lnTo>
                  <a:pt x="553" y="715"/>
                </a:lnTo>
                <a:lnTo>
                  <a:pt x="552" y="712"/>
                </a:lnTo>
                <a:lnTo>
                  <a:pt x="552" y="707"/>
                </a:lnTo>
                <a:lnTo>
                  <a:pt x="552" y="707"/>
                </a:lnTo>
                <a:lnTo>
                  <a:pt x="549" y="715"/>
                </a:lnTo>
                <a:lnTo>
                  <a:pt x="546" y="722"/>
                </a:lnTo>
                <a:lnTo>
                  <a:pt x="544" y="728"/>
                </a:lnTo>
                <a:lnTo>
                  <a:pt x="544" y="733"/>
                </a:lnTo>
                <a:lnTo>
                  <a:pt x="546" y="736"/>
                </a:lnTo>
                <a:lnTo>
                  <a:pt x="546" y="736"/>
                </a:lnTo>
                <a:close/>
                <a:moveTo>
                  <a:pt x="494" y="727"/>
                </a:moveTo>
                <a:lnTo>
                  <a:pt x="494" y="727"/>
                </a:lnTo>
                <a:lnTo>
                  <a:pt x="495" y="727"/>
                </a:lnTo>
                <a:lnTo>
                  <a:pt x="497" y="725"/>
                </a:lnTo>
                <a:lnTo>
                  <a:pt x="499" y="725"/>
                </a:lnTo>
                <a:lnTo>
                  <a:pt x="499" y="725"/>
                </a:lnTo>
                <a:lnTo>
                  <a:pt x="497" y="719"/>
                </a:lnTo>
                <a:lnTo>
                  <a:pt x="495" y="715"/>
                </a:lnTo>
                <a:lnTo>
                  <a:pt x="495" y="715"/>
                </a:lnTo>
                <a:lnTo>
                  <a:pt x="492" y="715"/>
                </a:lnTo>
                <a:lnTo>
                  <a:pt x="489" y="715"/>
                </a:lnTo>
                <a:lnTo>
                  <a:pt x="485" y="712"/>
                </a:lnTo>
                <a:lnTo>
                  <a:pt x="485" y="712"/>
                </a:lnTo>
                <a:lnTo>
                  <a:pt x="486" y="716"/>
                </a:lnTo>
                <a:lnTo>
                  <a:pt x="488" y="721"/>
                </a:lnTo>
                <a:lnTo>
                  <a:pt x="494" y="727"/>
                </a:lnTo>
                <a:lnTo>
                  <a:pt x="494" y="727"/>
                </a:lnTo>
                <a:close/>
                <a:moveTo>
                  <a:pt x="470" y="730"/>
                </a:moveTo>
                <a:lnTo>
                  <a:pt x="470" y="730"/>
                </a:lnTo>
                <a:lnTo>
                  <a:pt x="466" y="722"/>
                </a:lnTo>
                <a:lnTo>
                  <a:pt x="462" y="715"/>
                </a:lnTo>
                <a:lnTo>
                  <a:pt x="462" y="715"/>
                </a:lnTo>
                <a:lnTo>
                  <a:pt x="463" y="719"/>
                </a:lnTo>
                <a:lnTo>
                  <a:pt x="465" y="724"/>
                </a:lnTo>
                <a:lnTo>
                  <a:pt x="466" y="727"/>
                </a:lnTo>
                <a:lnTo>
                  <a:pt x="470" y="730"/>
                </a:lnTo>
                <a:lnTo>
                  <a:pt x="470" y="730"/>
                </a:lnTo>
                <a:close/>
                <a:moveTo>
                  <a:pt x="561" y="735"/>
                </a:moveTo>
                <a:lnTo>
                  <a:pt x="561" y="735"/>
                </a:lnTo>
                <a:lnTo>
                  <a:pt x="563" y="725"/>
                </a:lnTo>
                <a:lnTo>
                  <a:pt x="563" y="721"/>
                </a:lnTo>
                <a:lnTo>
                  <a:pt x="561" y="718"/>
                </a:lnTo>
                <a:lnTo>
                  <a:pt x="561" y="718"/>
                </a:lnTo>
                <a:lnTo>
                  <a:pt x="559" y="725"/>
                </a:lnTo>
                <a:lnTo>
                  <a:pt x="559" y="730"/>
                </a:lnTo>
                <a:lnTo>
                  <a:pt x="561" y="735"/>
                </a:lnTo>
                <a:lnTo>
                  <a:pt x="561" y="735"/>
                </a:lnTo>
                <a:close/>
                <a:moveTo>
                  <a:pt x="488" y="754"/>
                </a:moveTo>
                <a:lnTo>
                  <a:pt x="488" y="754"/>
                </a:lnTo>
                <a:lnTo>
                  <a:pt x="486" y="745"/>
                </a:lnTo>
                <a:lnTo>
                  <a:pt x="483" y="736"/>
                </a:lnTo>
                <a:lnTo>
                  <a:pt x="480" y="727"/>
                </a:lnTo>
                <a:lnTo>
                  <a:pt x="476" y="721"/>
                </a:lnTo>
                <a:lnTo>
                  <a:pt x="476" y="721"/>
                </a:lnTo>
                <a:lnTo>
                  <a:pt x="480" y="738"/>
                </a:lnTo>
                <a:lnTo>
                  <a:pt x="483" y="747"/>
                </a:lnTo>
                <a:lnTo>
                  <a:pt x="488" y="754"/>
                </a:lnTo>
                <a:lnTo>
                  <a:pt x="488" y="754"/>
                </a:lnTo>
                <a:close/>
                <a:moveTo>
                  <a:pt x="523" y="748"/>
                </a:moveTo>
                <a:lnTo>
                  <a:pt x="523" y="748"/>
                </a:lnTo>
                <a:lnTo>
                  <a:pt x="523" y="742"/>
                </a:lnTo>
                <a:lnTo>
                  <a:pt x="521" y="736"/>
                </a:lnTo>
                <a:lnTo>
                  <a:pt x="517" y="724"/>
                </a:lnTo>
                <a:lnTo>
                  <a:pt x="517" y="724"/>
                </a:lnTo>
                <a:lnTo>
                  <a:pt x="517" y="741"/>
                </a:lnTo>
                <a:lnTo>
                  <a:pt x="517" y="744"/>
                </a:lnTo>
                <a:lnTo>
                  <a:pt x="518" y="747"/>
                </a:lnTo>
                <a:lnTo>
                  <a:pt x="520" y="748"/>
                </a:lnTo>
                <a:lnTo>
                  <a:pt x="523" y="748"/>
                </a:lnTo>
                <a:lnTo>
                  <a:pt x="523" y="748"/>
                </a:lnTo>
                <a:close/>
                <a:moveTo>
                  <a:pt x="570" y="765"/>
                </a:moveTo>
                <a:lnTo>
                  <a:pt x="570" y="765"/>
                </a:lnTo>
                <a:lnTo>
                  <a:pt x="576" y="744"/>
                </a:lnTo>
                <a:lnTo>
                  <a:pt x="578" y="733"/>
                </a:lnTo>
                <a:lnTo>
                  <a:pt x="578" y="728"/>
                </a:lnTo>
                <a:lnTo>
                  <a:pt x="576" y="724"/>
                </a:lnTo>
                <a:lnTo>
                  <a:pt x="576" y="724"/>
                </a:lnTo>
                <a:lnTo>
                  <a:pt x="570" y="744"/>
                </a:lnTo>
                <a:lnTo>
                  <a:pt x="569" y="753"/>
                </a:lnTo>
                <a:lnTo>
                  <a:pt x="570" y="765"/>
                </a:lnTo>
                <a:lnTo>
                  <a:pt x="570" y="765"/>
                </a:lnTo>
                <a:close/>
                <a:moveTo>
                  <a:pt x="585" y="738"/>
                </a:moveTo>
                <a:lnTo>
                  <a:pt x="585" y="738"/>
                </a:lnTo>
                <a:lnTo>
                  <a:pt x="587" y="731"/>
                </a:lnTo>
                <a:lnTo>
                  <a:pt x="587" y="728"/>
                </a:lnTo>
                <a:lnTo>
                  <a:pt x="585" y="725"/>
                </a:lnTo>
                <a:lnTo>
                  <a:pt x="585" y="725"/>
                </a:lnTo>
                <a:lnTo>
                  <a:pt x="584" y="731"/>
                </a:lnTo>
                <a:lnTo>
                  <a:pt x="584" y="735"/>
                </a:lnTo>
                <a:lnTo>
                  <a:pt x="585" y="738"/>
                </a:lnTo>
                <a:lnTo>
                  <a:pt x="585" y="738"/>
                </a:lnTo>
                <a:close/>
                <a:moveTo>
                  <a:pt x="492" y="747"/>
                </a:moveTo>
                <a:lnTo>
                  <a:pt x="492" y="747"/>
                </a:lnTo>
                <a:lnTo>
                  <a:pt x="492" y="741"/>
                </a:lnTo>
                <a:lnTo>
                  <a:pt x="491" y="736"/>
                </a:lnTo>
                <a:lnTo>
                  <a:pt x="489" y="731"/>
                </a:lnTo>
                <a:lnTo>
                  <a:pt x="485" y="728"/>
                </a:lnTo>
                <a:lnTo>
                  <a:pt x="485" y="728"/>
                </a:lnTo>
                <a:lnTo>
                  <a:pt x="492" y="747"/>
                </a:lnTo>
                <a:lnTo>
                  <a:pt x="492" y="747"/>
                </a:lnTo>
                <a:close/>
                <a:moveTo>
                  <a:pt x="477" y="747"/>
                </a:moveTo>
                <a:lnTo>
                  <a:pt x="477" y="747"/>
                </a:lnTo>
                <a:lnTo>
                  <a:pt x="474" y="738"/>
                </a:lnTo>
                <a:lnTo>
                  <a:pt x="471" y="735"/>
                </a:lnTo>
                <a:lnTo>
                  <a:pt x="470" y="731"/>
                </a:lnTo>
                <a:lnTo>
                  <a:pt x="470" y="731"/>
                </a:lnTo>
                <a:lnTo>
                  <a:pt x="473" y="739"/>
                </a:lnTo>
                <a:lnTo>
                  <a:pt x="477" y="747"/>
                </a:lnTo>
                <a:lnTo>
                  <a:pt x="477" y="747"/>
                </a:lnTo>
                <a:close/>
                <a:moveTo>
                  <a:pt x="592" y="748"/>
                </a:moveTo>
                <a:lnTo>
                  <a:pt x="592" y="748"/>
                </a:lnTo>
                <a:lnTo>
                  <a:pt x="595" y="733"/>
                </a:lnTo>
                <a:lnTo>
                  <a:pt x="595" y="733"/>
                </a:lnTo>
                <a:lnTo>
                  <a:pt x="592" y="733"/>
                </a:lnTo>
                <a:lnTo>
                  <a:pt x="592" y="733"/>
                </a:lnTo>
                <a:lnTo>
                  <a:pt x="592" y="748"/>
                </a:lnTo>
                <a:lnTo>
                  <a:pt x="592" y="748"/>
                </a:lnTo>
                <a:close/>
                <a:moveTo>
                  <a:pt x="503" y="748"/>
                </a:moveTo>
                <a:lnTo>
                  <a:pt x="503" y="748"/>
                </a:lnTo>
                <a:lnTo>
                  <a:pt x="502" y="741"/>
                </a:lnTo>
                <a:lnTo>
                  <a:pt x="500" y="738"/>
                </a:lnTo>
                <a:lnTo>
                  <a:pt x="499" y="736"/>
                </a:lnTo>
                <a:lnTo>
                  <a:pt x="499" y="736"/>
                </a:lnTo>
                <a:lnTo>
                  <a:pt x="500" y="742"/>
                </a:lnTo>
                <a:lnTo>
                  <a:pt x="503" y="748"/>
                </a:lnTo>
                <a:lnTo>
                  <a:pt x="503" y="748"/>
                </a:lnTo>
                <a:close/>
                <a:moveTo>
                  <a:pt x="534" y="754"/>
                </a:moveTo>
                <a:lnTo>
                  <a:pt x="534" y="754"/>
                </a:lnTo>
                <a:lnTo>
                  <a:pt x="535" y="745"/>
                </a:lnTo>
                <a:lnTo>
                  <a:pt x="537" y="741"/>
                </a:lnTo>
                <a:lnTo>
                  <a:pt x="535" y="738"/>
                </a:lnTo>
                <a:lnTo>
                  <a:pt x="535" y="738"/>
                </a:lnTo>
                <a:lnTo>
                  <a:pt x="532" y="747"/>
                </a:lnTo>
                <a:lnTo>
                  <a:pt x="531" y="751"/>
                </a:lnTo>
                <a:lnTo>
                  <a:pt x="532" y="753"/>
                </a:lnTo>
                <a:lnTo>
                  <a:pt x="534" y="754"/>
                </a:lnTo>
                <a:lnTo>
                  <a:pt x="534" y="754"/>
                </a:lnTo>
                <a:close/>
                <a:moveTo>
                  <a:pt x="550" y="751"/>
                </a:moveTo>
                <a:lnTo>
                  <a:pt x="550" y="751"/>
                </a:lnTo>
                <a:lnTo>
                  <a:pt x="552" y="745"/>
                </a:lnTo>
                <a:lnTo>
                  <a:pt x="553" y="742"/>
                </a:lnTo>
                <a:lnTo>
                  <a:pt x="552" y="739"/>
                </a:lnTo>
                <a:lnTo>
                  <a:pt x="552" y="739"/>
                </a:lnTo>
                <a:lnTo>
                  <a:pt x="552" y="742"/>
                </a:lnTo>
                <a:lnTo>
                  <a:pt x="550" y="745"/>
                </a:lnTo>
                <a:lnTo>
                  <a:pt x="550" y="748"/>
                </a:lnTo>
                <a:lnTo>
                  <a:pt x="550" y="751"/>
                </a:lnTo>
                <a:lnTo>
                  <a:pt x="550" y="751"/>
                </a:lnTo>
                <a:close/>
                <a:moveTo>
                  <a:pt x="543" y="748"/>
                </a:moveTo>
                <a:lnTo>
                  <a:pt x="543" y="748"/>
                </a:lnTo>
                <a:lnTo>
                  <a:pt x="544" y="745"/>
                </a:lnTo>
                <a:lnTo>
                  <a:pt x="543" y="745"/>
                </a:lnTo>
                <a:lnTo>
                  <a:pt x="541" y="744"/>
                </a:lnTo>
                <a:lnTo>
                  <a:pt x="541" y="744"/>
                </a:lnTo>
                <a:lnTo>
                  <a:pt x="543" y="747"/>
                </a:lnTo>
                <a:lnTo>
                  <a:pt x="543" y="748"/>
                </a:lnTo>
                <a:lnTo>
                  <a:pt x="543" y="748"/>
                </a:lnTo>
                <a:close/>
                <a:moveTo>
                  <a:pt x="570" y="783"/>
                </a:moveTo>
                <a:lnTo>
                  <a:pt x="570" y="783"/>
                </a:lnTo>
                <a:lnTo>
                  <a:pt x="570" y="782"/>
                </a:lnTo>
                <a:lnTo>
                  <a:pt x="570" y="782"/>
                </a:lnTo>
                <a:lnTo>
                  <a:pt x="578" y="764"/>
                </a:lnTo>
                <a:lnTo>
                  <a:pt x="581" y="754"/>
                </a:lnTo>
                <a:lnTo>
                  <a:pt x="581" y="747"/>
                </a:lnTo>
                <a:lnTo>
                  <a:pt x="581" y="747"/>
                </a:lnTo>
                <a:lnTo>
                  <a:pt x="573" y="765"/>
                </a:lnTo>
                <a:lnTo>
                  <a:pt x="570" y="776"/>
                </a:lnTo>
                <a:lnTo>
                  <a:pt x="570" y="783"/>
                </a:lnTo>
                <a:lnTo>
                  <a:pt x="570" y="783"/>
                </a:lnTo>
                <a:close/>
                <a:moveTo>
                  <a:pt x="503" y="783"/>
                </a:moveTo>
                <a:lnTo>
                  <a:pt x="503" y="783"/>
                </a:lnTo>
                <a:lnTo>
                  <a:pt x="505" y="783"/>
                </a:lnTo>
                <a:lnTo>
                  <a:pt x="505" y="783"/>
                </a:lnTo>
                <a:lnTo>
                  <a:pt x="505" y="774"/>
                </a:lnTo>
                <a:lnTo>
                  <a:pt x="503" y="765"/>
                </a:lnTo>
                <a:lnTo>
                  <a:pt x="500" y="756"/>
                </a:lnTo>
                <a:lnTo>
                  <a:pt x="497" y="750"/>
                </a:lnTo>
                <a:lnTo>
                  <a:pt x="497" y="750"/>
                </a:lnTo>
                <a:lnTo>
                  <a:pt x="497" y="757"/>
                </a:lnTo>
                <a:lnTo>
                  <a:pt x="495" y="768"/>
                </a:lnTo>
                <a:lnTo>
                  <a:pt x="497" y="777"/>
                </a:lnTo>
                <a:lnTo>
                  <a:pt x="500" y="782"/>
                </a:lnTo>
                <a:lnTo>
                  <a:pt x="503" y="783"/>
                </a:lnTo>
                <a:lnTo>
                  <a:pt x="503" y="783"/>
                </a:lnTo>
                <a:close/>
                <a:moveTo>
                  <a:pt x="520" y="770"/>
                </a:moveTo>
                <a:lnTo>
                  <a:pt x="520" y="770"/>
                </a:lnTo>
                <a:lnTo>
                  <a:pt x="520" y="765"/>
                </a:lnTo>
                <a:lnTo>
                  <a:pt x="521" y="762"/>
                </a:lnTo>
                <a:lnTo>
                  <a:pt x="521" y="753"/>
                </a:lnTo>
                <a:lnTo>
                  <a:pt x="521" y="753"/>
                </a:lnTo>
                <a:lnTo>
                  <a:pt x="520" y="753"/>
                </a:lnTo>
                <a:lnTo>
                  <a:pt x="517" y="753"/>
                </a:lnTo>
                <a:lnTo>
                  <a:pt x="517" y="753"/>
                </a:lnTo>
                <a:lnTo>
                  <a:pt x="517" y="757"/>
                </a:lnTo>
                <a:lnTo>
                  <a:pt x="517" y="762"/>
                </a:lnTo>
                <a:lnTo>
                  <a:pt x="518" y="765"/>
                </a:lnTo>
                <a:lnTo>
                  <a:pt x="520" y="770"/>
                </a:lnTo>
                <a:lnTo>
                  <a:pt x="520" y="770"/>
                </a:lnTo>
                <a:close/>
                <a:moveTo>
                  <a:pt x="492" y="792"/>
                </a:moveTo>
                <a:lnTo>
                  <a:pt x="492" y="792"/>
                </a:lnTo>
                <a:lnTo>
                  <a:pt x="494" y="786"/>
                </a:lnTo>
                <a:lnTo>
                  <a:pt x="492" y="780"/>
                </a:lnTo>
                <a:lnTo>
                  <a:pt x="491" y="776"/>
                </a:lnTo>
                <a:lnTo>
                  <a:pt x="489" y="770"/>
                </a:lnTo>
                <a:lnTo>
                  <a:pt x="489" y="770"/>
                </a:lnTo>
                <a:lnTo>
                  <a:pt x="486" y="767"/>
                </a:lnTo>
                <a:lnTo>
                  <a:pt x="485" y="764"/>
                </a:lnTo>
                <a:lnTo>
                  <a:pt x="483" y="759"/>
                </a:lnTo>
                <a:lnTo>
                  <a:pt x="480" y="756"/>
                </a:lnTo>
                <a:lnTo>
                  <a:pt x="480" y="756"/>
                </a:lnTo>
                <a:lnTo>
                  <a:pt x="486" y="774"/>
                </a:lnTo>
                <a:lnTo>
                  <a:pt x="492" y="792"/>
                </a:lnTo>
                <a:lnTo>
                  <a:pt x="492" y="792"/>
                </a:lnTo>
                <a:close/>
                <a:moveTo>
                  <a:pt x="537" y="767"/>
                </a:moveTo>
                <a:lnTo>
                  <a:pt x="537" y="767"/>
                </a:lnTo>
                <a:lnTo>
                  <a:pt x="538" y="764"/>
                </a:lnTo>
                <a:lnTo>
                  <a:pt x="538" y="762"/>
                </a:lnTo>
                <a:lnTo>
                  <a:pt x="538" y="759"/>
                </a:lnTo>
                <a:lnTo>
                  <a:pt x="538" y="756"/>
                </a:lnTo>
                <a:lnTo>
                  <a:pt x="538" y="756"/>
                </a:lnTo>
                <a:lnTo>
                  <a:pt x="537" y="760"/>
                </a:lnTo>
                <a:lnTo>
                  <a:pt x="537" y="767"/>
                </a:lnTo>
                <a:lnTo>
                  <a:pt x="537" y="767"/>
                </a:lnTo>
                <a:close/>
                <a:moveTo>
                  <a:pt x="572" y="803"/>
                </a:moveTo>
                <a:lnTo>
                  <a:pt x="572" y="803"/>
                </a:lnTo>
                <a:lnTo>
                  <a:pt x="578" y="794"/>
                </a:lnTo>
                <a:lnTo>
                  <a:pt x="582" y="782"/>
                </a:lnTo>
                <a:lnTo>
                  <a:pt x="584" y="770"/>
                </a:lnTo>
                <a:lnTo>
                  <a:pt x="584" y="757"/>
                </a:lnTo>
                <a:lnTo>
                  <a:pt x="584" y="757"/>
                </a:lnTo>
                <a:lnTo>
                  <a:pt x="581" y="770"/>
                </a:lnTo>
                <a:lnTo>
                  <a:pt x="576" y="780"/>
                </a:lnTo>
                <a:lnTo>
                  <a:pt x="572" y="791"/>
                </a:lnTo>
                <a:lnTo>
                  <a:pt x="572" y="797"/>
                </a:lnTo>
                <a:lnTo>
                  <a:pt x="572" y="803"/>
                </a:lnTo>
                <a:lnTo>
                  <a:pt x="572" y="803"/>
                </a:lnTo>
                <a:close/>
                <a:moveTo>
                  <a:pt x="546" y="776"/>
                </a:moveTo>
                <a:lnTo>
                  <a:pt x="546" y="776"/>
                </a:lnTo>
                <a:lnTo>
                  <a:pt x="549" y="773"/>
                </a:lnTo>
                <a:lnTo>
                  <a:pt x="549" y="767"/>
                </a:lnTo>
                <a:lnTo>
                  <a:pt x="549" y="762"/>
                </a:lnTo>
                <a:lnTo>
                  <a:pt x="547" y="760"/>
                </a:lnTo>
                <a:lnTo>
                  <a:pt x="546" y="759"/>
                </a:lnTo>
                <a:lnTo>
                  <a:pt x="546" y="759"/>
                </a:lnTo>
                <a:lnTo>
                  <a:pt x="544" y="762"/>
                </a:lnTo>
                <a:lnTo>
                  <a:pt x="544" y="768"/>
                </a:lnTo>
                <a:lnTo>
                  <a:pt x="544" y="773"/>
                </a:lnTo>
                <a:lnTo>
                  <a:pt x="546" y="776"/>
                </a:lnTo>
                <a:lnTo>
                  <a:pt x="546" y="776"/>
                </a:lnTo>
                <a:close/>
                <a:moveTo>
                  <a:pt x="552" y="806"/>
                </a:moveTo>
                <a:lnTo>
                  <a:pt x="552" y="806"/>
                </a:lnTo>
                <a:lnTo>
                  <a:pt x="555" y="797"/>
                </a:lnTo>
                <a:lnTo>
                  <a:pt x="558" y="786"/>
                </a:lnTo>
                <a:lnTo>
                  <a:pt x="559" y="776"/>
                </a:lnTo>
                <a:lnTo>
                  <a:pt x="559" y="765"/>
                </a:lnTo>
                <a:lnTo>
                  <a:pt x="559" y="765"/>
                </a:lnTo>
                <a:lnTo>
                  <a:pt x="553" y="785"/>
                </a:lnTo>
                <a:lnTo>
                  <a:pt x="552" y="796"/>
                </a:lnTo>
                <a:lnTo>
                  <a:pt x="552" y="806"/>
                </a:lnTo>
                <a:lnTo>
                  <a:pt x="552" y="806"/>
                </a:lnTo>
                <a:close/>
                <a:moveTo>
                  <a:pt x="535" y="799"/>
                </a:moveTo>
                <a:lnTo>
                  <a:pt x="535" y="799"/>
                </a:lnTo>
                <a:lnTo>
                  <a:pt x="538" y="796"/>
                </a:lnTo>
                <a:lnTo>
                  <a:pt x="540" y="791"/>
                </a:lnTo>
                <a:lnTo>
                  <a:pt x="541" y="782"/>
                </a:lnTo>
                <a:lnTo>
                  <a:pt x="541" y="782"/>
                </a:lnTo>
                <a:lnTo>
                  <a:pt x="538" y="782"/>
                </a:lnTo>
                <a:lnTo>
                  <a:pt x="538" y="782"/>
                </a:lnTo>
                <a:lnTo>
                  <a:pt x="537" y="789"/>
                </a:lnTo>
                <a:lnTo>
                  <a:pt x="535" y="799"/>
                </a:lnTo>
                <a:lnTo>
                  <a:pt x="535" y="799"/>
                </a:lnTo>
                <a:close/>
                <a:moveTo>
                  <a:pt x="521" y="800"/>
                </a:moveTo>
                <a:lnTo>
                  <a:pt x="521" y="800"/>
                </a:lnTo>
                <a:lnTo>
                  <a:pt x="523" y="794"/>
                </a:lnTo>
                <a:lnTo>
                  <a:pt x="524" y="786"/>
                </a:lnTo>
                <a:lnTo>
                  <a:pt x="524" y="786"/>
                </a:lnTo>
                <a:lnTo>
                  <a:pt x="521" y="786"/>
                </a:lnTo>
                <a:lnTo>
                  <a:pt x="520" y="786"/>
                </a:lnTo>
                <a:lnTo>
                  <a:pt x="520" y="791"/>
                </a:lnTo>
                <a:lnTo>
                  <a:pt x="521" y="800"/>
                </a:lnTo>
                <a:lnTo>
                  <a:pt x="521" y="800"/>
                </a:lnTo>
                <a:close/>
                <a:moveTo>
                  <a:pt x="559" y="811"/>
                </a:moveTo>
                <a:lnTo>
                  <a:pt x="559" y="811"/>
                </a:lnTo>
                <a:lnTo>
                  <a:pt x="561" y="806"/>
                </a:lnTo>
                <a:lnTo>
                  <a:pt x="563" y="802"/>
                </a:lnTo>
                <a:lnTo>
                  <a:pt x="564" y="797"/>
                </a:lnTo>
                <a:lnTo>
                  <a:pt x="564" y="791"/>
                </a:lnTo>
                <a:lnTo>
                  <a:pt x="564" y="791"/>
                </a:lnTo>
                <a:lnTo>
                  <a:pt x="559" y="802"/>
                </a:lnTo>
                <a:lnTo>
                  <a:pt x="558" y="808"/>
                </a:lnTo>
                <a:lnTo>
                  <a:pt x="559" y="811"/>
                </a:lnTo>
                <a:lnTo>
                  <a:pt x="559" y="811"/>
                </a:lnTo>
                <a:close/>
                <a:moveTo>
                  <a:pt x="506" y="834"/>
                </a:moveTo>
                <a:lnTo>
                  <a:pt x="506" y="834"/>
                </a:lnTo>
                <a:lnTo>
                  <a:pt x="509" y="823"/>
                </a:lnTo>
                <a:lnTo>
                  <a:pt x="509" y="812"/>
                </a:lnTo>
                <a:lnTo>
                  <a:pt x="506" y="802"/>
                </a:lnTo>
                <a:lnTo>
                  <a:pt x="503" y="799"/>
                </a:lnTo>
                <a:lnTo>
                  <a:pt x="500" y="796"/>
                </a:lnTo>
                <a:lnTo>
                  <a:pt x="500" y="796"/>
                </a:lnTo>
                <a:lnTo>
                  <a:pt x="502" y="815"/>
                </a:lnTo>
                <a:lnTo>
                  <a:pt x="505" y="824"/>
                </a:lnTo>
                <a:lnTo>
                  <a:pt x="506" y="834"/>
                </a:lnTo>
                <a:lnTo>
                  <a:pt x="506" y="834"/>
                </a:lnTo>
                <a:close/>
                <a:moveTo>
                  <a:pt x="535" y="820"/>
                </a:moveTo>
                <a:lnTo>
                  <a:pt x="535" y="820"/>
                </a:lnTo>
                <a:lnTo>
                  <a:pt x="540" y="808"/>
                </a:lnTo>
                <a:lnTo>
                  <a:pt x="543" y="802"/>
                </a:lnTo>
                <a:lnTo>
                  <a:pt x="543" y="796"/>
                </a:lnTo>
                <a:lnTo>
                  <a:pt x="543" y="796"/>
                </a:lnTo>
                <a:lnTo>
                  <a:pt x="540" y="802"/>
                </a:lnTo>
                <a:lnTo>
                  <a:pt x="537" y="808"/>
                </a:lnTo>
                <a:lnTo>
                  <a:pt x="534" y="814"/>
                </a:lnTo>
                <a:lnTo>
                  <a:pt x="534" y="817"/>
                </a:lnTo>
                <a:lnTo>
                  <a:pt x="535" y="820"/>
                </a:lnTo>
                <a:lnTo>
                  <a:pt x="535" y="820"/>
                </a:lnTo>
                <a:close/>
                <a:moveTo>
                  <a:pt x="494" y="832"/>
                </a:moveTo>
                <a:lnTo>
                  <a:pt x="494" y="832"/>
                </a:lnTo>
                <a:lnTo>
                  <a:pt x="502" y="837"/>
                </a:lnTo>
                <a:lnTo>
                  <a:pt x="502" y="837"/>
                </a:lnTo>
                <a:lnTo>
                  <a:pt x="499" y="820"/>
                </a:lnTo>
                <a:lnTo>
                  <a:pt x="497" y="812"/>
                </a:lnTo>
                <a:lnTo>
                  <a:pt x="494" y="805"/>
                </a:lnTo>
                <a:lnTo>
                  <a:pt x="494" y="805"/>
                </a:lnTo>
                <a:lnTo>
                  <a:pt x="495" y="818"/>
                </a:lnTo>
                <a:lnTo>
                  <a:pt x="494" y="832"/>
                </a:lnTo>
                <a:lnTo>
                  <a:pt x="494" y="832"/>
                </a:lnTo>
                <a:close/>
                <a:moveTo>
                  <a:pt x="553" y="838"/>
                </a:moveTo>
                <a:lnTo>
                  <a:pt x="553" y="838"/>
                </a:lnTo>
                <a:lnTo>
                  <a:pt x="559" y="835"/>
                </a:lnTo>
                <a:lnTo>
                  <a:pt x="564" y="829"/>
                </a:lnTo>
                <a:lnTo>
                  <a:pt x="567" y="821"/>
                </a:lnTo>
                <a:lnTo>
                  <a:pt x="570" y="814"/>
                </a:lnTo>
                <a:lnTo>
                  <a:pt x="570" y="814"/>
                </a:lnTo>
                <a:lnTo>
                  <a:pt x="569" y="812"/>
                </a:lnTo>
                <a:lnTo>
                  <a:pt x="567" y="809"/>
                </a:lnTo>
                <a:lnTo>
                  <a:pt x="567" y="808"/>
                </a:lnTo>
                <a:lnTo>
                  <a:pt x="566" y="806"/>
                </a:lnTo>
                <a:lnTo>
                  <a:pt x="566" y="806"/>
                </a:lnTo>
                <a:lnTo>
                  <a:pt x="558" y="821"/>
                </a:lnTo>
                <a:lnTo>
                  <a:pt x="555" y="829"/>
                </a:lnTo>
                <a:lnTo>
                  <a:pt x="553" y="838"/>
                </a:lnTo>
                <a:lnTo>
                  <a:pt x="553" y="838"/>
                </a:lnTo>
                <a:close/>
                <a:moveTo>
                  <a:pt x="534" y="840"/>
                </a:moveTo>
                <a:lnTo>
                  <a:pt x="534" y="840"/>
                </a:lnTo>
                <a:lnTo>
                  <a:pt x="538" y="835"/>
                </a:lnTo>
                <a:lnTo>
                  <a:pt x="541" y="828"/>
                </a:lnTo>
                <a:lnTo>
                  <a:pt x="543" y="818"/>
                </a:lnTo>
                <a:lnTo>
                  <a:pt x="541" y="812"/>
                </a:lnTo>
                <a:lnTo>
                  <a:pt x="541" y="812"/>
                </a:lnTo>
                <a:lnTo>
                  <a:pt x="540" y="820"/>
                </a:lnTo>
                <a:lnTo>
                  <a:pt x="537" y="826"/>
                </a:lnTo>
                <a:lnTo>
                  <a:pt x="535" y="832"/>
                </a:lnTo>
                <a:lnTo>
                  <a:pt x="534" y="840"/>
                </a:lnTo>
                <a:lnTo>
                  <a:pt x="534" y="840"/>
                </a:lnTo>
                <a:close/>
                <a:moveTo>
                  <a:pt x="494" y="873"/>
                </a:moveTo>
                <a:lnTo>
                  <a:pt x="494" y="873"/>
                </a:lnTo>
                <a:lnTo>
                  <a:pt x="495" y="864"/>
                </a:lnTo>
                <a:lnTo>
                  <a:pt x="499" y="855"/>
                </a:lnTo>
                <a:lnTo>
                  <a:pt x="500" y="850"/>
                </a:lnTo>
                <a:lnTo>
                  <a:pt x="500" y="847"/>
                </a:lnTo>
                <a:lnTo>
                  <a:pt x="497" y="843"/>
                </a:lnTo>
                <a:lnTo>
                  <a:pt x="494" y="840"/>
                </a:lnTo>
                <a:lnTo>
                  <a:pt x="494" y="840"/>
                </a:lnTo>
                <a:lnTo>
                  <a:pt x="494" y="849"/>
                </a:lnTo>
                <a:lnTo>
                  <a:pt x="492" y="857"/>
                </a:lnTo>
                <a:lnTo>
                  <a:pt x="492" y="866"/>
                </a:lnTo>
                <a:lnTo>
                  <a:pt x="494" y="873"/>
                </a:lnTo>
                <a:lnTo>
                  <a:pt x="494" y="873"/>
                </a:lnTo>
                <a:close/>
                <a:moveTo>
                  <a:pt x="524" y="852"/>
                </a:moveTo>
                <a:lnTo>
                  <a:pt x="524" y="852"/>
                </a:lnTo>
                <a:lnTo>
                  <a:pt x="526" y="847"/>
                </a:lnTo>
                <a:lnTo>
                  <a:pt x="526" y="844"/>
                </a:lnTo>
                <a:lnTo>
                  <a:pt x="524" y="841"/>
                </a:lnTo>
                <a:lnTo>
                  <a:pt x="524" y="841"/>
                </a:lnTo>
                <a:lnTo>
                  <a:pt x="524" y="847"/>
                </a:lnTo>
                <a:lnTo>
                  <a:pt x="523" y="850"/>
                </a:lnTo>
                <a:lnTo>
                  <a:pt x="524" y="852"/>
                </a:lnTo>
                <a:lnTo>
                  <a:pt x="524" y="852"/>
                </a:lnTo>
                <a:close/>
                <a:moveTo>
                  <a:pt x="534" y="852"/>
                </a:moveTo>
                <a:lnTo>
                  <a:pt x="534" y="852"/>
                </a:lnTo>
                <a:lnTo>
                  <a:pt x="535" y="852"/>
                </a:lnTo>
                <a:lnTo>
                  <a:pt x="537" y="850"/>
                </a:lnTo>
                <a:lnTo>
                  <a:pt x="537" y="847"/>
                </a:lnTo>
                <a:lnTo>
                  <a:pt x="537" y="847"/>
                </a:lnTo>
                <a:lnTo>
                  <a:pt x="535" y="849"/>
                </a:lnTo>
                <a:lnTo>
                  <a:pt x="534" y="852"/>
                </a:lnTo>
                <a:lnTo>
                  <a:pt x="534" y="852"/>
                </a:lnTo>
                <a:close/>
                <a:moveTo>
                  <a:pt x="506" y="904"/>
                </a:moveTo>
                <a:lnTo>
                  <a:pt x="506" y="904"/>
                </a:lnTo>
                <a:lnTo>
                  <a:pt x="509" y="898"/>
                </a:lnTo>
                <a:lnTo>
                  <a:pt x="511" y="893"/>
                </a:lnTo>
                <a:lnTo>
                  <a:pt x="512" y="879"/>
                </a:lnTo>
                <a:lnTo>
                  <a:pt x="514" y="853"/>
                </a:lnTo>
                <a:lnTo>
                  <a:pt x="514" y="853"/>
                </a:lnTo>
                <a:lnTo>
                  <a:pt x="512" y="853"/>
                </a:lnTo>
                <a:lnTo>
                  <a:pt x="512" y="853"/>
                </a:lnTo>
                <a:lnTo>
                  <a:pt x="511" y="866"/>
                </a:lnTo>
                <a:lnTo>
                  <a:pt x="509" y="878"/>
                </a:lnTo>
                <a:lnTo>
                  <a:pt x="506" y="892"/>
                </a:lnTo>
                <a:lnTo>
                  <a:pt x="506" y="904"/>
                </a:lnTo>
                <a:lnTo>
                  <a:pt x="506" y="904"/>
                </a:lnTo>
                <a:close/>
                <a:moveTo>
                  <a:pt x="524" y="879"/>
                </a:moveTo>
                <a:lnTo>
                  <a:pt x="524" y="879"/>
                </a:lnTo>
                <a:lnTo>
                  <a:pt x="527" y="875"/>
                </a:lnTo>
                <a:lnTo>
                  <a:pt x="529" y="870"/>
                </a:lnTo>
                <a:lnTo>
                  <a:pt x="531" y="864"/>
                </a:lnTo>
                <a:lnTo>
                  <a:pt x="529" y="860"/>
                </a:lnTo>
                <a:lnTo>
                  <a:pt x="529" y="860"/>
                </a:lnTo>
                <a:lnTo>
                  <a:pt x="526" y="869"/>
                </a:lnTo>
                <a:lnTo>
                  <a:pt x="524" y="875"/>
                </a:lnTo>
                <a:lnTo>
                  <a:pt x="524" y="879"/>
                </a:lnTo>
                <a:lnTo>
                  <a:pt x="524" y="879"/>
                </a:lnTo>
                <a:close/>
                <a:moveTo>
                  <a:pt x="488" y="885"/>
                </a:moveTo>
                <a:lnTo>
                  <a:pt x="488" y="885"/>
                </a:lnTo>
                <a:lnTo>
                  <a:pt x="489" y="884"/>
                </a:lnTo>
                <a:lnTo>
                  <a:pt x="491" y="881"/>
                </a:lnTo>
                <a:lnTo>
                  <a:pt x="488" y="876"/>
                </a:lnTo>
                <a:lnTo>
                  <a:pt x="488" y="876"/>
                </a:lnTo>
                <a:lnTo>
                  <a:pt x="488" y="881"/>
                </a:lnTo>
                <a:lnTo>
                  <a:pt x="488" y="885"/>
                </a:lnTo>
                <a:lnTo>
                  <a:pt x="488" y="885"/>
                </a:lnTo>
                <a:close/>
                <a:moveTo>
                  <a:pt x="479" y="901"/>
                </a:moveTo>
                <a:lnTo>
                  <a:pt x="479" y="901"/>
                </a:lnTo>
                <a:lnTo>
                  <a:pt x="482" y="895"/>
                </a:lnTo>
                <a:lnTo>
                  <a:pt x="483" y="892"/>
                </a:lnTo>
                <a:lnTo>
                  <a:pt x="483" y="887"/>
                </a:lnTo>
                <a:lnTo>
                  <a:pt x="483" y="887"/>
                </a:lnTo>
                <a:lnTo>
                  <a:pt x="480" y="895"/>
                </a:lnTo>
                <a:lnTo>
                  <a:pt x="479" y="898"/>
                </a:lnTo>
                <a:lnTo>
                  <a:pt x="479" y="901"/>
                </a:lnTo>
                <a:lnTo>
                  <a:pt x="479" y="901"/>
                </a:lnTo>
                <a:close/>
                <a:moveTo>
                  <a:pt x="479" y="925"/>
                </a:moveTo>
                <a:lnTo>
                  <a:pt x="479" y="925"/>
                </a:lnTo>
                <a:lnTo>
                  <a:pt x="482" y="919"/>
                </a:lnTo>
                <a:lnTo>
                  <a:pt x="485" y="913"/>
                </a:lnTo>
                <a:lnTo>
                  <a:pt x="486" y="907"/>
                </a:lnTo>
                <a:lnTo>
                  <a:pt x="486" y="899"/>
                </a:lnTo>
                <a:lnTo>
                  <a:pt x="486" y="899"/>
                </a:lnTo>
                <a:lnTo>
                  <a:pt x="483" y="905"/>
                </a:lnTo>
                <a:lnTo>
                  <a:pt x="482" y="911"/>
                </a:lnTo>
                <a:lnTo>
                  <a:pt x="479" y="925"/>
                </a:lnTo>
                <a:lnTo>
                  <a:pt x="479" y="92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8" name="Freeform 1808"/>
          <p:cNvSpPr>
            <a:spLocks noEditPoints="1"/>
          </p:cNvSpPr>
          <p:nvPr/>
        </p:nvSpPr>
        <p:spPr bwMode="auto">
          <a:xfrm>
            <a:off x="5956356" y="2215244"/>
            <a:ext cx="500066" cy="433514"/>
          </a:xfrm>
          <a:custGeom>
            <a:avLst/>
            <a:gdLst/>
            <a:ahLst/>
            <a:cxnLst>
              <a:cxn ang="0">
                <a:pos x="393" y="12"/>
              </a:cxn>
              <a:cxn ang="0">
                <a:pos x="157" y="55"/>
              </a:cxn>
              <a:cxn ang="0">
                <a:pos x="524" y="61"/>
              </a:cxn>
              <a:cxn ang="0">
                <a:pos x="320" y="79"/>
              </a:cxn>
              <a:cxn ang="0">
                <a:pos x="733" y="109"/>
              </a:cxn>
              <a:cxn ang="0">
                <a:pos x="470" y="116"/>
              </a:cxn>
              <a:cxn ang="0">
                <a:pos x="194" y="119"/>
              </a:cxn>
              <a:cxn ang="0">
                <a:pos x="416" y="138"/>
              </a:cxn>
              <a:cxn ang="0">
                <a:pos x="535" y="137"/>
              </a:cxn>
              <a:cxn ang="0">
                <a:pos x="604" y="148"/>
              </a:cxn>
              <a:cxn ang="0">
                <a:pos x="79" y="158"/>
              </a:cxn>
              <a:cxn ang="0">
                <a:pos x="427" y="175"/>
              </a:cxn>
              <a:cxn ang="0">
                <a:pos x="413" y="181"/>
              </a:cxn>
              <a:cxn ang="0">
                <a:pos x="238" y="187"/>
              </a:cxn>
              <a:cxn ang="0">
                <a:pos x="255" y="193"/>
              </a:cxn>
              <a:cxn ang="0">
                <a:pos x="250" y="213"/>
              </a:cxn>
              <a:cxn ang="0">
                <a:pos x="569" y="213"/>
              </a:cxn>
              <a:cxn ang="0">
                <a:pos x="366" y="231"/>
              </a:cxn>
              <a:cxn ang="0">
                <a:pos x="139" y="227"/>
              </a:cxn>
              <a:cxn ang="0">
                <a:pos x="422" y="244"/>
              </a:cxn>
              <a:cxn ang="0">
                <a:pos x="181" y="256"/>
              </a:cxn>
              <a:cxn ang="0">
                <a:pos x="280" y="253"/>
              </a:cxn>
              <a:cxn ang="0">
                <a:pos x="145" y="273"/>
              </a:cxn>
              <a:cxn ang="0">
                <a:pos x="434" y="271"/>
              </a:cxn>
              <a:cxn ang="0">
                <a:pos x="204" y="283"/>
              </a:cxn>
              <a:cxn ang="0">
                <a:pos x="209" y="297"/>
              </a:cxn>
              <a:cxn ang="0">
                <a:pos x="453" y="306"/>
              </a:cxn>
              <a:cxn ang="0">
                <a:pos x="204" y="312"/>
              </a:cxn>
              <a:cxn ang="0">
                <a:pos x="685" y="321"/>
              </a:cxn>
              <a:cxn ang="0">
                <a:pos x="573" y="327"/>
              </a:cxn>
              <a:cxn ang="0">
                <a:pos x="236" y="335"/>
              </a:cxn>
              <a:cxn ang="0">
                <a:pos x="343" y="352"/>
              </a:cxn>
              <a:cxn ang="0">
                <a:pos x="348" y="356"/>
              </a:cxn>
              <a:cxn ang="0">
                <a:pos x="142" y="367"/>
              </a:cxn>
              <a:cxn ang="0">
                <a:pos x="390" y="372"/>
              </a:cxn>
              <a:cxn ang="0">
                <a:pos x="564" y="385"/>
              </a:cxn>
              <a:cxn ang="0">
                <a:pos x="305" y="396"/>
              </a:cxn>
              <a:cxn ang="0">
                <a:pos x="691" y="431"/>
              </a:cxn>
              <a:cxn ang="0">
                <a:pos x="378" y="425"/>
              </a:cxn>
              <a:cxn ang="0">
                <a:pos x="166" y="433"/>
              </a:cxn>
              <a:cxn ang="0">
                <a:pos x="611" y="439"/>
              </a:cxn>
              <a:cxn ang="0">
                <a:pos x="653" y="449"/>
              </a:cxn>
              <a:cxn ang="0">
                <a:pos x="497" y="463"/>
              </a:cxn>
              <a:cxn ang="0">
                <a:pos x="169" y="460"/>
              </a:cxn>
              <a:cxn ang="0">
                <a:pos x="252" y="484"/>
              </a:cxn>
              <a:cxn ang="0">
                <a:pos x="280" y="478"/>
              </a:cxn>
              <a:cxn ang="0">
                <a:pos x="704" y="492"/>
              </a:cxn>
              <a:cxn ang="0">
                <a:pos x="323" y="515"/>
              </a:cxn>
              <a:cxn ang="0">
                <a:pos x="590" y="513"/>
              </a:cxn>
              <a:cxn ang="0">
                <a:pos x="663" y="529"/>
              </a:cxn>
              <a:cxn ang="0">
                <a:pos x="710" y="526"/>
              </a:cxn>
              <a:cxn ang="0">
                <a:pos x="608" y="544"/>
              </a:cxn>
              <a:cxn ang="0">
                <a:pos x="316" y="544"/>
              </a:cxn>
              <a:cxn ang="0">
                <a:pos x="442" y="558"/>
              </a:cxn>
              <a:cxn ang="0">
                <a:pos x="549" y="576"/>
              </a:cxn>
              <a:cxn ang="0">
                <a:pos x="607" y="591"/>
              </a:cxn>
              <a:cxn ang="0">
                <a:pos x="479" y="594"/>
              </a:cxn>
              <a:cxn ang="0">
                <a:pos x="697" y="603"/>
              </a:cxn>
              <a:cxn ang="0">
                <a:pos x="523" y="617"/>
              </a:cxn>
              <a:cxn ang="0">
                <a:pos x="160" y="642"/>
              </a:cxn>
              <a:cxn ang="0">
                <a:pos x="226" y="655"/>
              </a:cxn>
              <a:cxn ang="0">
                <a:pos x="335" y="680"/>
              </a:cxn>
              <a:cxn ang="0">
                <a:pos x="570" y="782"/>
              </a:cxn>
            </a:cxnLst>
            <a:rect l="0" t="0" r="r" b="b"/>
            <a:pathLst>
              <a:path w="806" h="946">
                <a:moveTo>
                  <a:pt x="32" y="161"/>
                </a:moveTo>
                <a:lnTo>
                  <a:pt x="32" y="161"/>
                </a:lnTo>
                <a:lnTo>
                  <a:pt x="32" y="161"/>
                </a:lnTo>
                <a:lnTo>
                  <a:pt x="32" y="158"/>
                </a:lnTo>
                <a:lnTo>
                  <a:pt x="33" y="152"/>
                </a:lnTo>
                <a:lnTo>
                  <a:pt x="40" y="140"/>
                </a:lnTo>
                <a:lnTo>
                  <a:pt x="40" y="140"/>
                </a:lnTo>
                <a:lnTo>
                  <a:pt x="52" y="122"/>
                </a:lnTo>
                <a:lnTo>
                  <a:pt x="52" y="122"/>
                </a:lnTo>
                <a:lnTo>
                  <a:pt x="61" y="105"/>
                </a:lnTo>
                <a:lnTo>
                  <a:pt x="64" y="97"/>
                </a:lnTo>
                <a:lnTo>
                  <a:pt x="69" y="91"/>
                </a:lnTo>
                <a:lnTo>
                  <a:pt x="69" y="91"/>
                </a:lnTo>
                <a:lnTo>
                  <a:pt x="79" y="82"/>
                </a:lnTo>
                <a:lnTo>
                  <a:pt x="91" y="73"/>
                </a:lnTo>
                <a:lnTo>
                  <a:pt x="119" y="59"/>
                </a:lnTo>
                <a:lnTo>
                  <a:pt x="119" y="59"/>
                </a:lnTo>
                <a:lnTo>
                  <a:pt x="146" y="44"/>
                </a:lnTo>
                <a:lnTo>
                  <a:pt x="160" y="38"/>
                </a:lnTo>
                <a:lnTo>
                  <a:pt x="174" y="30"/>
                </a:lnTo>
                <a:lnTo>
                  <a:pt x="174" y="30"/>
                </a:lnTo>
                <a:lnTo>
                  <a:pt x="197" y="23"/>
                </a:lnTo>
                <a:lnTo>
                  <a:pt x="219" y="15"/>
                </a:lnTo>
                <a:lnTo>
                  <a:pt x="245" y="10"/>
                </a:lnTo>
                <a:lnTo>
                  <a:pt x="273" y="9"/>
                </a:lnTo>
                <a:lnTo>
                  <a:pt x="273" y="9"/>
                </a:lnTo>
                <a:lnTo>
                  <a:pt x="288" y="9"/>
                </a:lnTo>
                <a:lnTo>
                  <a:pt x="305" y="7"/>
                </a:lnTo>
                <a:lnTo>
                  <a:pt x="305" y="7"/>
                </a:lnTo>
                <a:lnTo>
                  <a:pt x="317" y="6"/>
                </a:lnTo>
                <a:lnTo>
                  <a:pt x="328" y="4"/>
                </a:lnTo>
                <a:lnTo>
                  <a:pt x="328" y="4"/>
                </a:lnTo>
                <a:lnTo>
                  <a:pt x="340" y="4"/>
                </a:lnTo>
                <a:lnTo>
                  <a:pt x="352" y="4"/>
                </a:lnTo>
                <a:lnTo>
                  <a:pt x="378" y="6"/>
                </a:lnTo>
                <a:lnTo>
                  <a:pt x="378" y="6"/>
                </a:lnTo>
                <a:lnTo>
                  <a:pt x="387" y="6"/>
                </a:lnTo>
                <a:lnTo>
                  <a:pt x="395" y="6"/>
                </a:lnTo>
                <a:lnTo>
                  <a:pt x="395" y="6"/>
                </a:lnTo>
                <a:lnTo>
                  <a:pt x="401" y="4"/>
                </a:lnTo>
                <a:lnTo>
                  <a:pt x="407" y="1"/>
                </a:lnTo>
                <a:lnTo>
                  <a:pt x="407" y="1"/>
                </a:lnTo>
                <a:lnTo>
                  <a:pt x="418" y="0"/>
                </a:lnTo>
                <a:lnTo>
                  <a:pt x="427" y="0"/>
                </a:lnTo>
                <a:lnTo>
                  <a:pt x="447" y="0"/>
                </a:lnTo>
                <a:lnTo>
                  <a:pt x="447" y="0"/>
                </a:lnTo>
                <a:lnTo>
                  <a:pt x="465" y="1"/>
                </a:lnTo>
                <a:lnTo>
                  <a:pt x="483" y="3"/>
                </a:lnTo>
                <a:lnTo>
                  <a:pt x="483" y="3"/>
                </a:lnTo>
                <a:lnTo>
                  <a:pt x="518" y="1"/>
                </a:lnTo>
                <a:lnTo>
                  <a:pt x="518" y="1"/>
                </a:lnTo>
                <a:lnTo>
                  <a:pt x="553" y="3"/>
                </a:lnTo>
                <a:lnTo>
                  <a:pt x="592" y="6"/>
                </a:lnTo>
                <a:lnTo>
                  <a:pt x="592" y="6"/>
                </a:lnTo>
                <a:lnTo>
                  <a:pt x="634" y="9"/>
                </a:lnTo>
                <a:lnTo>
                  <a:pt x="656" y="12"/>
                </a:lnTo>
                <a:lnTo>
                  <a:pt x="665" y="13"/>
                </a:lnTo>
                <a:lnTo>
                  <a:pt x="672" y="18"/>
                </a:lnTo>
                <a:lnTo>
                  <a:pt x="672" y="18"/>
                </a:lnTo>
                <a:lnTo>
                  <a:pt x="680" y="21"/>
                </a:lnTo>
                <a:lnTo>
                  <a:pt x="683" y="24"/>
                </a:lnTo>
                <a:lnTo>
                  <a:pt x="688" y="26"/>
                </a:lnTo>
                <a:lnTo>
                  <a:pt x="688" y="26"/>
                </a:lnTo>
                <a:lnTo>
                  <a:pt x="694" y="26"/>
                </a:lnTo>
                <a:lnTo>
                  <a:pt x="700" y="26"/>
                </a:lnTo>
                <a:lnTo>
                  <a:pt x="706" y="27"/>
                </a:lnTo>
                <a:lnTo>
                  <a:pt x="712" y="29"/>
                </a:lnTo>
                <a:lnTo>
                  <a:pt x="712" y="29"/>
                </a:lnTo>
                <a:lnTo>
                  <a:pt x="720" y="35"/>
                </a:lnTo>
                <a:lnTo>
                  <a:pt x="726" y="42"/>
                </a:lnTo>
                <a:lnTo>
                  <a:pt x="738" y="59"/>
                </a:lnTo>
                <a:lnTo>
                  <a:pt x="738" y="59"/>
                </a:lnTo>
                <a:lnTo>
                  <a:pt x="747" y="76"/>
                </a:lnTo>
                <a:lnTo>
                  <a:pt x="756" y="94"/>
                </a:lnTo>
                <a:lnTo>
                  <a:pt x="762" y="114"/>
                </a:lnTo>
                <a:lnTo>
                  <a:pt x="768" y="135"/>
                </a:lnTo>
                <a:lnTo>
                  <a:pt x="768" y="135"/>
                </a:lnTo>
                <a:lnTo>
                  <a:pt x="773" y="157"/>
                </a:lnTo>
                <a:lnTo>
                  <a:pt x="773" y="157"/>
                </a:lnTo>
                <a:lnTo>
                  <a:pt x="776" y="180"/>
                </a:lnTo>
                <a:lnTo>
                  <a:pt x="776" y="180"/>
                </a:lnTo>
                <a:lnTo>
                  <a:pt x="779" y="189"/>
                </a:lnTo>
                <a:lnTo>
                  <a:pt x="782" y="198"/>
                </a:lnTo>
                <a:lnTo>
                  <a:pt x="782" y="198"/>
                </a:lnTo>
                <a:lnTo>
                  <a:pt x="787" y="213"/>
                </a:lnTo>
                <a:lnTo>
                  <a:pt x="790" y="228"/>
                </a:lnTo>
                <a:lnTo>
                  <a:pt x="794" y="260"/>
                </a:lnTo>
                <a:lnTo>
                  <a:pt x="794" y="260"/>
                </a:lnTo>
                <a:lnTo>
                  <a:pt x="797" y="285"/>
                </a:lnTo>
                <a:lnTo>
                  <a:pt x="802" y="311"/>
                </a:lnTo>
                <a:lnTo>
                  <a:pt x="802" y="311"/>
                </a:lnTo>
                <a:lnTo>
                  <a:pt x="803" y="337"/>
                </a:lnTo>
                <a:lnTo>
                  <a:pt x="805" y="364"/>
                </a:lnTo>
                <a:lnTo>
                  <a:pt x="805" y="364"/>
                </a:lnTo>
                <a:lnTo>
                  <a:pt x="806" y="414"/>
                </a:lnTo>
                <a:lnTo>
                  <a:pt x="808" y="440"/>
                </a:lnTo>
                <a:lnTo>
                  <a:pt x="808" y="466"/>
                </a:lnTo>
                <a:lnTo>
                  <a:pt x="808" y="466"/>
                </a:lnTo>
                <a:lnTo>
                  <a:pt x="808" y="491"/>
                </a:lnTo>
                <a:lnTo>
                  <a:pt x="808" y="503"/>
                </a:lnTo>
                <a:lnTo>
                  <a:pt x="806" y="513"/>
                </a:lnTo>
                <a:lnTo>
                  <a:pt x="806" y="513"/>
                </a:lnTo>
                <a:lnTo>
                  <a:pt x="803" y="526"/>
                </a:lnTo>
                <a:lnTo>
                  <a:pt x="803" y="526"/>
                </a:lnTo>
                <a:lnTo>
                  <a:pt x="802" y="533"/>
                </a:lnTo>
                <a:lnTo>
                  <a:pt x="800" y="541"/>
                </a:lnTo>
                <a:lnTo>
                  <a:pt x="800" y="541"/>
                </a:lnTo>
                <a:lnTo>
                  <a:pt x="793" y="559"/>
                </a:lnTo>
                <a:lnTo>
                  <a:pt x="793" y="559"/>
                </a:lnTo>
                <a:lnTo>
                  <a:pt x="784" y="574"/>
                </a:lnTo>
                <a:lnTo>
                  <a:pt x="784" y="574"/>
                </a:lnTo>
                <a:lnTo>
                  <a:pt x="782" y="579"/>
                </a:lnTo>
                <a:lnTo>
                  <a:pt x="781" y="584"/>
                </a:lnTo>
                <a:lnTo>
                  <a:pt x="781" y="584"/>
                </a:lnTo>
                <a:lnTo>
                  <a:pt x="778" y="588"/>
                </a:lnTo>
                <a:lnTo>
                  <a:pt x="771" y="594"/>
                </a:lnTo>
                <a:lnTo>
                  <a:pt x="759" y="602"/>
                </a:lnTo>
                <a:lnTo>
                  <a:pt x="759" y="602"/>
                </a:lnTo>
                <a:lnTo>
                  <a:pt x="746" y="610"/>
                </a:lnTo>
                <a:lnTo>
                  <a:pt x="732" y="617"/>
                </a:lnTo>
                <a:lnTo>
                  <a:pt x="732" y="617"/>
                </a:lnTo>
                <a:lnTo>
                  <a:pt x="726" y="622"/>
                </a:lnTo>
                <a:lnTo>
                  <a:pt x="720" y="626"/>
                </a:lnTo>
                <a:lnTo>
                  <a:pt x="707" y="635"/>
                </a:lnTo>
                <a:lnTo>
                  <a:pt x="707" y="635"/>
                </a:lnTo>
                <a:lnTo>
                  <a:pt x="694" y="643"/>
                </a:lnTo>
                <a:lnTo>
                  <a:pt x="678" y="651"/>
                </a:lnTo>
                <a:lnTo>
                  <a:pt x="678" y="651"/>
                </a:lnTo>
                <a:lnTo>
                  <a:pt x="665" y="657"/>
                </a:lnTo>
                <a:lnTo>
                  <a:pt x="649" y="663"/>
                </a:lnTo>
                <a:lnTo>
                  <a:pt x="649" y="663"/>
                </a:lnTo>
                <a:lnTo>
                  <a:pt x="633" y="667"/>
                </a:lnTo>
                <a:lnTo>
                  <a:pt x="616" y="671"/>
                </a:lnTo>
                <a:lnTo>
                  <a:pt x="616" y="671"/>
                </a:lnTo>
                <a:lnTo>
                  <a:pt x="613" y="687"/>
                </a:lnTo>
                <a:lnTo>
                  <a:pt x="610" y="707"/>
                </a:lnTo>
                <a:lnTo>
                  <a:pt x="610" y="707"/>
                </a:lnTo>
                <a:lnTo>
                  <a:pt x="607" y="725"/>
                </a:lnTo>
                <a:lnTo>
                  <a:pt x="602" y="742"/>
                </a:lnTo>
                <a:lnTo>
                  <a:pt x="601" y="744"/>
                </a:lnTo>
                <a:lnTo>
                  <a:pt x="601" y="744"/>
                </a:lnTo>
                <a:lnTo>
                  <a:pt x="596" y="754"/>
                </a:lnTo>
                <a:lnTo>
                  <a:pt x="593" y="765"/>
                </a:lnTo>
                <a:lnTo>
                  <a:pt x="593" y="765"/>
                </a:lnTo>
                <a:lnTo>
                  <a:pt x="585" y="791"/>
                </a:lnTo>
                <a:lnTo>
                  <a:pt x="575" y="815"/>
                </a:lnTo>
                <a:lnTo>
                  <a:pt x="575" y="815"/>
                </a:lnTo>
                <a:lnTo>
                  <a:pt x="572" y="826"/>
                </a:lnTo>
                <a:lnTo>
                  <a:pt x="566" y="835"/>
                </a:lnTo>
                <a:lnTo>
                  <a:pt x="563" y="840"/>
                </a:lnTo>
                <a:lnTo>
                  <a:pt x="559" y="843"/>
                </a:lnTo>
                <a:lnTo>
                  <a:pt x="553" y="844"/>
                </a:lnTo>
                <a:lnTo>
                  <a:pt x="549" y="844"/>
                </a:lnTo>
                <a:lnTo>
                  <a:pt x="549" y="844"/>
                </a:lnTo>
                <a:lnTo>
                  <a:pt x="546" y="853"/>
                </a:lnTo>
                <a:lnTo>
                  <a:pt x="543" y="861"/>
                </a:lnTo>
                <a:lnTo>
                  <a:pt x="534" y="875"/>
                </a:lnTo>
                <a:lnTo>
                  <a:pt x="534" y="875"/>
                </a:lnTo>
                <a:lnTo>
                  <a:pt x="527" y="885"/>
                </a:lnTo>
                <a:lnTo>
                  <a:pt x="523" y="890"/>
                </a:lnTo>
                <a:lnTo>
                  <a:pt x="518" y="893"/>
                </a:lnTo>
                <a:lnTo>
                  <a:pt x="518" y="893"/>
                </a:lnTo>
                <a:lnTo>
                  <a:pt x="515" y="901"/>
                </a:lnTo>
                <a:lnTo>
                  <a:pt x="512" y="908"/>
                </a:lnTo>
                <a:lnTo>
                  <a:pt x="508" y="914"/>
                </a:lnTo>
                <a:lnTo>
                  <a:pt x="502" y="921"/>
                </a:lnTo>
                <a:lnTo>
                  <a:pt x="502" y="921"/>
                </a:lnTo>
                <a:lnTo>
                  <a:pt x="499" y="922"/>
                </a:lnTo>
                <a:lnTo>
                  <a:pt x="494" y="921"/>
                </a:lnTo>
                <a:lnTo>
                  <a:pt x="494" y="921"/>
                </a:lnTo>
                <a:lnTo>
                  <a:pt x="491" y="925"/>
                </a:lnTo>
                <a:lnTo>
                  <a:pt x="489" y="930"/>
                </a:lnTo>
                <a:lnTo>
                  <a:pt x="488" y="934"/>
                </a:lnTo>
                <a:lnTo>
                  <a:pt x="483" y="937"/>
                </a:lnTo>
                <a:lnTo>
                  <a:pt x="483" y="937"/>
                </a:lnTo>
                <a:lnTo>
                  <a:pt x="480" y="939"/>
                </a:lnTo>
                <a:lnTo>
                  <a:pt x="476" y="940"/>
                </a:lnTo>
                <a:lnTo>
                  <a:pt x="476" y="940"/>
                </a:lnTo>
                <a:lnTo>
                  <a:pt x="470" y="945"/>
                </a:lnTo>
                <a:lnTo>
                  <a:pt x="465" y="946"/>
                </a:lnTo>
                <a:lnTo>
                  <a:pt x="462" y="948"/>
                </a:lnTo>
                <a:lnTo>
                  <a:pt x="462" y="948"/>
                </a:lnTo>
                <a:lnTo>
                  <a:pt x="462" y="936"/>
                </a:lnTo>
                <a:lnTo>
                  <a:pt x="463" y="924"/>
                </a:lnTo>
                <a:lnTo>
                  <a:pt x="463" y="924"/>
                </a:lnTo>
                <a:lnTo>
                  <a:pt x="466" y="918"/>
                </a:lnTo>
                <a:lnTo>
                  <a:pt x="470" y="910"/>
                </a:lnTo>
                <a:lnTo>
                  <a:pt x="470" y="910"/>
                </a:lnTo>
                <a:lnTo>
                  <a:pt x="471" y="904"/>
                </a:lnTo>
                <a:lnTo>
                  <a:pt x="473" y="896"/>
                </a:lnTo>
                <a:lnTo>
                  <a:pt x="473" y="896"/>
                </a:lnTo>
                <a:lnTo>
                  <a:pt x="474" y="890"/>
                </a:lnTo>
                <a:lnTo>
                  <a:pt x="477" y="884"/>
                </a:lnTo>
                <a:lnTo>
                  <a:pt x="482" y="878"/>
                </a:lnTo>
                <a:lnTo>
                  <a:pt x="483" y="872"/>
                </a:lnTo>
                <a:lnTo>
                  <a:pt x="483" y="872"/>
                </a:lnTo>
                <a:lnTo>
                  <a:pt x="483" y="857"/>
                </a:lnTo>
                <a:lnTo>
                  <a:pt x="485" y="841"/>
                </a:lnTo>
                <a:lnTo>
                  <a:pt x="486" y="826"/>
                </a:lnTo>
                <a:lnTo>
                  <a:pt x="486" y="811"/>
                </a:lnTo>
                <a:lnTo>
                  <a:pt x="486" y="811"/>
                </a:lnTo>
                <a:lnTo>
                  <a:pt x="486" y="800"/>
                </a:lnTo>
                <a:lnTo>
                  <a:pt x="485" y="789"/>
                </a:lnTo>
                <a:lnTo>
                  <a:pt x="477" y="768"/>
                </a:lnTo>
                <a:lnTo>
                  <a:pt x="470" y="748"/>
                </a:lnTo>
                <a:lnTo>
                  <a:pt x="460" y="730"/>
                </a:lnTo>
                <a:lnTo>
                  <a:pt x="460" y="730"/>
                </a:lnTo>
                <a:lnTo>
                  <a:pt x="456" y="727"/>
                </a:lnTo>
                <a:lnTo>
                  <a:pt x="453" y="722"/>
                </a:lnTo>
                <a:lnTo>
                  <a:pt x="445" y="713"/>
                </a:lnTo>
                <a:lnTo>
                  <a:pt x="439" y="703"/>
                </a:lnTo>
                <a:lnTo>
                  <a:pt x="433" y="695"/>
                </a:lnTo>
                <a:lnTo>
                  <a:pt x="433" y="695"/>
                </a:lnTo>
                <a:lnTo>
                  <a:pt x="425" y="690"/>
                </a:lnTo>
                <a:lnTo>
                  <a:pt x="422" y="690"/>
                </a:lnTo>
                <a:lnTo>
                  <a:pt x="418" y="690"/>
                </a:lnTo>
                <a:lnTo>
                  <a:pt x="418" y="690"/>
                </a:lnTo>
                <a:lnTo>
                  <a:pt x="418" y="687"/>
                </a:lnTo>
                <a:lnTo>
                  <a:pt x="415" y="686"/>
                </a:lnTo>
                <a:lnTo>
                  <a:pt x="415" y="686"/>
                </a:lnTo>
                <a:lnTo>
                  <a:pt x="409" y="686"/>
                </a:lnTo>
                <a:lnTo>
                  <a:pt x="401" y="686"/>
                </a:lnTo>
                <a:lnTo>
                  <a:pt x="395" y="684"/>
                </a:lnTo>
                <a:lnTo>
                  <a:pt x="389" y="683"/>
                </a:lnTo>
                <a:lnTo>
                  <a:pt x="389" y="683"/>
                </a:lnTo>
                <a:lnTo>
                  <a:pt x="384" y="686"/>
                </a:lnTo>
                <a:lnTo>
                  <a:pt x="380" y="689"/>
                </a:lnTo>
                <a:lnTo>
                  <a:pt x="380" y="689"/>
                </a:lnTo>
                <a:lnTo>
                  <a:pt x="369" y="690"/>
                </a:lnTo>
                <a:lnTo>
                  <a:pt x="358" y="689"/>
                </a:lnTo>
                <a:lnTo>
                  <a:pt x="337" y="686"/>
                </a:lnTo>
                <a:lnTo>
                  <a:pt x="337" y="686"/>
                </a:lnTo>
                <a:lnTo>
                  <a:pt x="297" y="687"/>
                </a:lnTo>
                <a:lnTo>
                  <a:pt x="276" y="687"/>
                </a:lnTo>
                <a:lnTo>
                  <a:pt x="255" y="686"/>
                </a:lnTo>
                <a:lnTo>
                  <a:pt x="255" y="686"/>
                </a:lnTo>
                <a:lnTo>
                  <a:pt x="242" y="684"/>
                </a:lnTo>
                <a:lnTo>
                  <a:pt x="232" y="683"/>
                </a:lnTo>
                <a:lnTo>
                  <a:pt x="207" y="677"/>
                </a:lnTo>
                <a:lnTo>
                  <a:pt x="207" y="677"/>
                </a:lnTo>
                <a:lnTo>
                  <a:pt x="186" y="671"/>
                </a:lnTo>
                <a:lnTo>
                  <a:pt x="165" y="664"/>
                </a:lnTo>
                <a:lnTo>
                  <a:pt x="165" y="664"/>
                </a:lnTo>
                <a:lnTo>
                  <a:pt x="148" y="658"/>
                </a:lnTo>
                <a:lnTo>
                  <a:pt x="131" y="654"/>
                </a:lnTo>
                <a:lnTo>
                  <a:pt x="117" y="648"/>
                </a:lnTo>
                <a:lnTo>
                  <a:pt x="104" y="642"/>
                </a:lnTo>
                <a:lnTo>
                  <a:pt x="104" y="642"/>
                </a:lnTo>
                <a:lnTo>
                  <a:pt x="96" y="634"/>
                </a:lnTo>
                <a:lnTo>
                  <a:pt x="88" y="626"/>
                </a:lnTo>
                <a:lnTo>
                  <a:pt x="88" y="626"/>
                </a:lnTo>
                <a:lnTo>
                  <a:pt x="73" y="613"/>
                </a:lnTo>
                <a:lnTo>
                  <a:pt x="73" y="613"/>
                </a:lnTo>
                <a:lnTo>
                  <a:pt x="59" y="599"/>
                </a:lnTo>
                <a:lnTo>
                  <a:pt x="59" y="599"/>
                </a:lnTo>
                <a:lnTo>
                  <a:pt x="53" y="591"/>
                </a:lnTo>
                <a:lnTo>
                  <a:pt x="47" y="584"/>
                </a:lnTo>
                <a:lnTo>
                  <a:pt x="47" y="584"/>
                </a:lnTo>
                <a:lnTo>
                  <a:pt x="44" y="577"/>
                </a:lnTo>
                <a:lnTo>
                  <a:pt x="43" y="573"/>
                </a:lnTo>
                <a:lnTo>
                  <a:pt x="43" y="573"/>
                </a:lnTo>
                <a:lnTo>
                  <a:pt x="35" y="553"/>
                </a:lnTo>
                <a:lnTo>
                  <a:pt x="35" y="553"/>
                </a:lnTo>
                <a:lnTo>
                  <a:pt x="30" y="545"/>
                </a:lnTo>
                <a:lnTo>
                  <a:pt x="30" y="545"/>
                </a:lnTo>
                <a:lnTo>
                  <a:pt x="29" y="541"/>
                </a:lnTo>
                <a:lnTo>
                  <a:pt x="29" y="535"/>
                </a:lnTo>
                <a:lnTo>
                  <a:pt x="29" y="535"/>
                </a:lnTo>
                <a:lnTo>
                  <a:pt x="23" y="513"/>
                </a:lnTo>
                <a:lnTo>
                  <a:pt x="23" y="513"/>
                </a:lnTo>
                <a:lnTo>
                  <a:pt x="20" y="492"/>
                </a:lnTo>
                <a:lnTo>
                  <a:pt x="20" y="492"/>
                </a:lnTo>
                <a:lnTo>
                  <a:pt x="18" y="483"/>
                </a:lnTo>
                <a:lnTo>
                  <a:pt x="18" y="483"/>
                </a:lnTo>
                <a:lnTo>
                  <a:pt x="18" y="478"/>
                </a:lnTo>
                <a:lnTo>
                  <a:pt x="18" y="474"/>
                </a:lnTo>
                <a:lnTo>
                  <a:pt x="18" y="474"/>
                </a:lnTo>
                <a:lnTo>
                  <a:pt x="15" y="468"/>
                </a:lnTo>
                <a:lnTo>
                  <a:pt x="14" y="463"/>
                </a:lnTo>
                <a:lnTo>
                  <a:pt x="14" y="463"/>
                </a:lnTo>
                <a:lnTo>
                  <a:pt x="12" y="459"/>
                </a:lnTo>
                <a:lnTo>
                  <a:pt x="12" y="454"/>
                </a:lnTo>
                <a:lnTo>
                  <a:pt x="12" y="443"/>
                </a:lnTo>
                <a:lnTo>
                  <a:pt x="12" y="443"/>
                </a:lnTo>
                <a:lnTo>
                  <a:pt x="11" y="439"/>
                </a:lnTo>
                <a:lnTo>
                  <a:pt x="8" y="434"/>
                </a:lnTo>
                <a:lnTo>
                  <a:pt x="8" y="434"/>
                </a:lnTo>
                <a:lnTo>
                  <a:pt x="8" y="424"/>
                </a:lnTo>
                <a:lnTo>
                  <a:pt x="6" y="411"/>
                </a:lnTo>
                <a:lnTo>
                  <a:pt x="6" y="399"/>
                </a:lnTo>
                <a:lnTo>
                  <a:pt x="3" y="387"/>
                </a:lnTo>
                <a:lnTo>
                  <a:pt x="3" y="387"/>
                </a:lnTo>
                <a:lnTo>
                  <a:pt x="5" y="384"/>
                </a:lnTo>
                <a:lnTo>
                  <a:pt x="8" y="381"/>
                </a:lnTo>
                <a:lnTo>
                  <a:pt x="8" y="381"/>
                </a:lnTo>
                <a:lnTo>
                  <a:pt x="6" y="370"/>
                </a:lnTo>
                <a:lnTo>
                  <a:pt x="6" y="359"/>
                </a:lnTo>
                <a:lnTo>
                  <a:pt x="6" y="341"/>
                </a:lnTo>
                <a:lnTo>
                  <a:pt x="6" y="341"/>
                </a:lnTo>
                <a:lnTo>
                  <a:pt x="3" y="329"/>
                </a:lnTo>
                <a:lnTo>
                  <a:pt x="0" y="315"/>
                </a:lnTo>
                <a:lnTo>
                  <a:pt x="0" y="315"/>
                </a:lnTo>
                <a:lnTo>
                  <a:pt x="0" y="297"/>
                </a:lnTo>
                <a:lnTo>
                  <a:pt x="1" y="277"/>
                </a:lnTo>
                <a:lnTo>
                  <a:pt x="5" y="257"/>
                </a:lnTo>
                <a:lnTo>
                  <a:pt x="8" y="237"/>
                </a:lnTo>
                <a:lnTo>
                  <a:pt x="8" y="237"/>
                </a:lnTo>
                <a:lnTo>
                  <a:pt x="15" y="199"/>
                </a:lnTo>
                <a:lnTo>
                  <a:pt x="21" y="183"/>
                </a:lnTo>
                <a:lnTo>
                  <a:pt x="27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1"/>
                </a:lnTo>
                <a:lnTo>
                  <a:pt x="32" y="161"/>
                </a:lnTo>
                <a:close/>
                <a:moveTo>
                  <a:pt x="32" y="163"/>
                </a:moveTo>
                <a:lnTo>
                  <a:pt x="32" y="163"/>
                </a:lnTo>
                <a:lnTo>
                  <a:pt x="35" y="163"/>
                </a:lnTo>
                <a:lnTo>
                  <a:pt x="37" y="164"/>
                </a:lnTo>
                <a:lnTo>
                  <a:pt x="37" y="164"/>
                </a:lnTo>
                <a:lnTo>
                  <a:pt x="38" y="158"/>
                </a:lnTo>
                <a:lnTo>
                  <a:pt x="41" y="152"/>
                </a:lnTo>
                <a:lnTo>
                  <a:pt x="43" y="146"/>
                </a:lnTo>
                <a:lnTo>
                  <a:pt x="44" y="141"/>
                </a:lnTo>
                <a:lnTo>
                  <a:pt x="44" y="141"/>
                </a:lnTo>
                <a:lnTo>
                  <a:pt x="38" y="151"/>
                </a:lnTo>
                <a:lnTo>
                  <a:pt x="32" y="163"/>
                </a:lnTo>
                <a:lnTo>
                  <a:pt x="32" y="163"/>
                </a:lnTo>
                <a:close/>
                <a:moveTo>
                  <a:pt x="338" y="13"/>
                </a:moveTo>
                <a:lnTo>
                  <a:pt x="338" y="13"/>
                </a:lnTo>
                <a:lnTo>
                  <a:pt x="340" y="16"/>
                </a:lnTo>
                <a:lnTo>
                  <a:pt x="338" y="19"/>
                </a:lnTo>
                <a:lnTo>
                  <a:pt x="338" y="19"/>
                </a:lnTo>
                <a:lnTo>
                  <a:pt x="393" y="12"/>
                </a:lnTo>
                <a:lnTo>
                  <a:pt x="393" y="12"/>
                </a:lnTo>
                <a:lnTo>
                  <a:pt x="381" y="10"/>
                </a:lnTo>
                <a:lnTo>
                  <a:pt x="367" y="10"/>
                </a:lnTo>
                <a:lnTo>
                  <a:pt x="354" y="12"/>
                </a:lnTo>
                <a:lnTo>
                  <a:pt x="338" y="13"/>
                </a:lnTo>
                <a:lnTo>
                  <a:pt x="338" y="13"/>
                </a:lnTo>
                <a:close/>
                <a:moveTo>
                  <a:pt x="213" y="23"/>
                </a:moveTo>
                <a:lnTo>
                  <a:pt x="213" y="23"/>
                </a:lnTo>
                <a:lnTo>
                  <a:pt x="242" y="19"/>
                </a:lnTo>
                <a:lnTo>
                  <a:pt x="256" y="18"/>
                </a:lnTo>
                <a:lnTo>
                  <a:pt x="270" y="13"/>
                </a:lnTo>
                <a:lnTo>
                  <a:pt x="270" y="13"/>
                </a:lnTo>
                <a:lnTo>
                  <a:pt x="242" y="16"/>
                </a:lnTo>
                <a:lnTo>
                  <a:pt x="227" y="19"/>
                </a:lnTo>
                <a:lnTo>
                  <a:pt x="213" y="23"/>
                </a:lnTo>
                <a:lnTo>
                  <a:pt x="213" y="23"/>
                </a:lnTo>
                <a:close/>
                <a:moveTo>
                  <a:pt x="277" y="19"/>
                </a:moveTo>
                <a:lnTo>
                  <a:pt x="277" y="19"/>
                </a:lnTo>
                <a:lnTo>
                  <a:pt x="279" y="23"/>
                </a:lnTo>
                <a:lnTo>
                  <a:pt x="279" y="26"/>
                </a:lnTo>
                <a:lnTo>
                  <a:pt x="277" y="29"/>
                </a:lnTo>
                <a:lnTo>
                  <a:pt x="277" y="30"/>
                </a:lnTo>
                <a:lnTo>
                  <a:pt x="277" y="30"/>
                </a:lnTo>
                <a:lnTo>
                  <a:pt x="297" y="27"/>
                </a:lnTo>
                <a:lnTo>
                  <a:pt x="306" y="27"/>
                </a:lnTo>
                <a:lnTo>
                  <a:pt x="314" y="24"/>
                </a:lnTo>
                <a:lnTo>
                  <a:pt x="314" y="24"/>
                </a:lnTo>
                <a:lnTo>
                  <a:pt x="308" y="24"/>
                </a:lnTo>
                <a:lnTo>
                  <a:pt x="306" y="23"/>
                </a:lnTo>
                <a:lnTo>
                  <a:pt x="303" y="21"/>
                </a:lnTo>
                <a:lnTo>
                  <a:pt x="303" y="21"/>
                </a:lnTo>
                <a:lnTo>
                  <a:pt x="305" y="19"/>
                </a:lnTo>
                <a:lnTo>
                  <a:pt x="306" y="16"/>
                </a:lnTo>
                <a:lnTo>
                  <a:pt x="309" y="15"/>
                </a:lnTo>
                <a:lnTo>
                  <a:pt x="314" y="15"/>
                </a:lnTo>
                <a:lnTo>
                  <a:pt x="314" y="15"/>
                </a:lnTo>
                <a:lnTo>
                  <a:pt x="305" y="15"/>
                </a:lnTo>
                <a:lnTo>
                  <a:pt x="296" y="16"/>
                </a:lnTo>
                <a:lnTo>
                  <a:pt x="287" y="18"/>
                </a:lnTo>
                <a:lnTo>
                  <a:pt x="277" y="19"/>
                </a:lnTo>
                <a:lnTo>
                  <a:pt x="277" y="19"/>
                </a:lnTo>
                <a:close/>
                <a:moveTo>
                  <a:pt x="625" y="15"/>
                </a:moveTo>
                <a:lnTo>
                  <a:pt x="625" y="15"/>
                </a:lnTo>
                <a:lnTo>
                  <a:pt x="627" y="16"/>
                </a:lnTo>
                <a:lnTo>
                  <a:pt x="625" y="19"/>
                </a:lnTo>
                <a:lnTo>
                  <a:pt x="625" y="19"/>
                </a:lnTo>
                <a:lnTo>
                  <a:pt x="634" y="19"/>
                </a:lnTo>
                <a:lnTo>
                  <a:pt x="643" y="21"/>
                </a:lnTo>
                <a:lnTo>
                  <a:pt x="651" y="21"/>
                </a:lnTo>
                <a:lnTo>
                  <a:pt x="654" y="21"/>
                </a:lnTo>
                <a:lnTo>
                  <a:pt x="657" y="19"/>
                </a:lnTo>
                <a:lnTo>
                  <a:pt x="657" y="19"/>
                </a:lnTo>
                <a:lnTo>
                  <a:pt x="642" y="15"/>
                </a:lnTo>
                <a:lnTo>
                  <a:pt x="633" y="15"/>
                </a:lnTo>
                <a:lnTo>
                  <a:pt x="625" y="15"/>
                </a:lnTo>
                <a:lnTo>
                  <a:pt x="625" y="15"/>
                </a:lnTo>
                <a:close/>
                <a:moveTo>
                  <a:pt x="322" y="19"/>
                </a:moveTo>
                <a:lnTo>
                  <a:pt x="322" y="19"/>
                </a:lnTo>
                <a:lnTo>
                  <a:pt x="325" y="19"/>
                </a:lnTo>
                <a:lnTo>
                  <a:pt x="328" y="19"/>
                </a:lnTo>
                <a:lnTo>
                  <a:pt x="331" y="18"/>
                </a:lnTo>
                <a:lnTo>
                  <a:pt x="332" y="16"/>
                </a:lnTo>
                <a:lnTo>
                  <a:pt x="332" y="16"/>
                </a:lnTo>
                <a:lnTo>
                  <a:pt x="326" y="16"/>
                </a:lnTo>
                <a:lnTo>
                  <a:pt x="322" y="19"/>
                </a:lnTo>
                <a:lnTo>
                  <a:pt x="322" y="19"/>
                </a:lnTo>
                <a:close/>
                <a:moveTo>
                  <a:pt x="404" y="21"/>
                </a:moveTo>
                <a:lnTo>
                  <a:pt x="404" y="21"/>
                </a:lnTo>
                <a:lnTo>
                  <a:pt x="407" y="21"/>
                </a:lnTo>
                <a:lnTo>
                  <a:pt x="410" y="19"/>
                </a:lnTo>
                <a:lnTo>
                  <a:pt x="410" y="19"/>
                </a:lnTo>
                <a:lnTo>
                  <a:pt x="407" y="19"/>
                </a:lnTo>
                <a:lnTo>
                  <a:pt x="406" y="21"/>
                </a:lnTo>
                <a:lnTo>
                  <a:pt x="404" y="21"/>
                </a:lnTo>
                <a:lnTo>
                  <a:pt x="404" y="21"/>
                </a:lnTo>
                <a:close/>
                <a:moveTo>
                  <a:pt x="421" y="21"/>
                </a:moveTo>
                <a:lnTo>
                  <a:pt x="421" y="21"/>
                </a:lnTo>
                <a:lnTo>
                  <a:pt x="421" y="23"/>
                </a:lnTo>
                <a:lnTo>
                  <a:pt x="422" y="23"/>
                </a:lnTo>
                <a:lnTo>
                  <a:pt x="422" y="23"/>
                </a:lnTo>
                <a:lnTo>
                  <a:pt x="428" y="21"/>
                </a:lnTo>
                <a:lnTo>
                  <a:pt x="433" y="23"/>
                </a:lnTo>
                <a:lnTo>
                  <a:pt x="439" y="23"/>
                </a:lnTo>
                <a:lnTo>
                  <a:pt x="444" y="21"/>
                </a:lnTo>
                <a:lnTo>
                  <a:pt x="444" y="21"/>
                </a:lnTo>
                <a:lnTo>
                  <a:pt x="421" y="21"/>
                </a:lnTo>
                <a:lnTo>
                  <a:pt x="421" y="21"/>
                </a:lnTo>
                <a:close/>
                <a:moveTo>
                  <a:pt x="445" y="21"/>
                </a:moveTo>
                <a:lnTo>
                  <a:pt x="445" y="21"/>
                </a:lnTo>
                <a:lnTo>
                  <a:pt x="450" y="21"/>
                </a:lnTo>
                <a:lnTo>
                  <a:pt x="453" y="21"/>
                </a:lnTo>
                <a:lnTo>
                  <a:pt x="454" y="19"/>
                </a:lnTo>
                <a:lnTo>
                  <a:pt x="454" y="19"/>
                </a:lnTo>
                <a:lnTo>
                  <a:pt x="448" y="21"/>
                </a:lnTo>
                <a:lnTo>
                  <a:pt x="447" y="21"/>
                </a:lnTo>
                <a:lnTo>
                  <a:pt x="445" y="21"/>
                </a:lnTo>
                <a:lnTo>
                  <a:pt x="445" y="21"/>
                </a:lnTo>
                <a:close/>
                <a:moveTo>
                  <a:pt x="216" y="32"/>
                </a:moveTo>
                <a:lnTo>
                  <a:pt x="216" y="32"/>
                </a:lnTo>
                <a:lnTo>
                  <a:pt x="218" y="32"/>
                </a:lnTo>
                <a:lnTo>
                  <a:pt x="218" y="32"/>
                </a:lnTo>
                <a:lnTo>
                  <a:pt x="218" y="32"/>
                </a:lnTo>
                <a:lnTo>
                  <a:pt x="192" y="41"/>
                </a:lnTo>
                <a:lnTo>
                  <a:pt x="180" y="47"/>
                </a:lnTo>
                <a:lnTo>
                  <a:pt x="168" y="55"/>
                </a:lnTo>
                <a:lnTo>
                  <a:pt x="168" y="55"/>
                </a:lnTo>
                <a:lnTo>
                  <a:pt x="180" y="53"/>
                </a:lnTo>
                <a:lnTo>
                  <a:pt x="191" y="50"/>
                </a:lnTo>
                <a:lnTo>
                  <a:pt x="191" y="50"/>
                </a:lnTo>
                <a:lnTo>
                  <a:pt x="215" y="44"/>
                </a:lnTo>
                <a:lnTo>
                  <a:pt x="215" y="44"/>
                </a:lnTo>
                <a:lnTo>
                  <a:pt x="245" y="36"/>
                </a:lnTo>
                <a:lnTo>
                  <a:pt x="261" y="32"/>
                </a:lnTo>
                <a:lnTo>
                  <a:pt x="267" y="29"/>
                </a:lnTo>
                <a:lnTo>
                  <a:pt x="273" y="26"/>
                </a:lnTo>
                <a:lnTo>
                  <a:pt x="273" y="26"/>
                </a:lnTo>
                <a:lnTo>
                  <a:pt x="264" y="24"/>
                </a:lnTo>
                <a:lnTo>
                  <a:pt x="255" y="24"/>
                </a:lnTo>
                <a:lnTo>
                  <a:pt x="245" y="27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29"/>
                </a:lnTo>
                <a:lnTo>
                  <a:pt x="239" y="29"/>
                </a:lnTo>
                <a:lnTo>
                  <a:pt x="233" y="29"/>
                </a:lnTo>
                <a:lnTo>
                  <a:pt x="227" y="30"/>
                </a:lnTo>
                <a:lnTo>
                  <a:pt x="223" y="32"/>
                </a:lnTo>
                <a:lnTo>
                  <a:pt x="216" y="32"/>
                </a:lnTo>
                <a:lnTo>
                  <a:pt x="216" y="32"/>
                </a:lnTo>
                <a:close/>
                <a:moveTo>
                  <a:pt x="450" y="29"/>
                </a:moveTo>
                <a:lnTo>
                  <a:pt x="450" y="29"/>
                </a:lnTo>
                <a:lnTo>
                  <a:pt x="450" y="27"/>
                </a:lnTo>
                <a:lnTo>
                  <a:pt x="447" y="26"/>
                </a:lnTo>
                <a:lnTo>
                  <a:pt x="445" y="26"/>
                </a:lnTo>
                <a:lnTo>
                  <a:pt x="444" y="27"/>
                </a:lnTo>
                <a:lnTo>
                  <a:pt x="444" y="27"/>
                </a:lnTo>
                <a:lnTo>
                  <a:pt x="447" y="29"/>
                </a:lnTo>
                <a:lnTo>
                  <a:pt x="450" y="30"/>
                </a:lnTo>
                <a:lnTo>
                  <a:pt x="459" y="30"/>
                </a:lnTo>
                <a:lnTo>
                  <a:pt x="459" y="30"/>
                </a:lnTo>
                <a:lnTo>
                  <a:pt x="465" y="32"/>
                </a:lnTo>
                <a:lnTo>
                  <a:pt x="470" y="30"/>
                </a:lnTo>
                <a:lnTo>
                  <a:pt x="476" y="29"/>
                </a:lnTo>
                <a:lnTo>
                  <a:pt x="480" y="26"/>
                </a:lnTo>
                <a:lnTo>
                  <a:pt x="480" y="26"/>
                </a:lnTo>
                <a:lnTo>
                  <a:pt x="465" y="26"/>
                </a:lnTo>
                <a:lnTo>
                  <a:pt x="450" y="29"/>
                </a:lnTo>
                <a:lnTo>
                  <a:pt x="450" y="29"/>
                </a:lnTo>
                <a:close/>
                <a:moveTo>
                  <a:pt x="506" y="27"/>
                </a:moveTo>
                <a:lnTo>
                  <a:pt x="506" y="27"/>
                </a:lnTo>
                <a:lnTo>
                  <a:pt x="497" y="27"/>
                </a:lnTo>
                <a:lnTo>
                  <a:pt x="488" y="29"/>
                </a:lnTo>
                <a:lnTo>
                  <a:pt x="471" y="35"/>
                </a:lnTo>
                <a:lnTo>
                  <a:pt x="471" y="35"/>
                </a:lnTo>
                <a:lnTo>
                  <a:pt x="512" y="39"/>
                </a:lnTo>
                <a:lnTo>
                  <a:pt x="535" y="41"/>
                </a:lnTo>
                <a:lnTo>
                  <a:pt x="558" y="39"/>
                </a:lnTo>
                <a:lnTo>
                  <a:pt x="558" y="39"/>
                </a:lnTo>
                <a:lnTo>
                  <a:pt x="561" y="36"/>
                </a:lnTo>
                <a:lnTo>
                  <a:pt x="563" y="33"/>
                </a:lnTo>
                <a:lnTo>
                  <a:pt x="563" y="33"/>
                </a:lnTo>
                <a:lnTo>
                  <a:pt x="549" y="33"/>
                </a:lnTo>
                <a:lnTo>
                  <a:pt x="534" y="30"/>
                </a:lnTo>
                <a:lnTo>
                  <a:pt x="520" y="29"/>
                </a:lnTo>
                <a:lnTo>
                  <a:pt x="506" y="27"/>
                </a:lnTo>
                <a:lnTo>
                  <a:pt x="506" y="27"/>
                </a:lnTo>
                <a:close/>
                <a:moveTo>
                  <a:pt x="610" y="30"/>
                </a:moveTo>
                <a:lnTo>
                  <a:pt x="610" y="30"/>
                </a:lnTo>
                <a:lnTo>
                  <a:pt x="581" y="27"/>
                </a:lnTo>
                <a:lnTo>
                  <a:pt x="567" y="26"/>
                </a:lnTo>
                <a:lnTo>
                  <a:pt x="552" y="27"/>
                </a:lnTo>
                <a:lnTo>
                  <a:pt x="552" y="27"/>
                </a:lnTo>
                <a:lnTo>
                  <a:pt x="581" y="30"/>
                </a:lnTo>
                <a:lnTo>
                  <a:pt x="596" y="30"/>
                </a:lnTo>
                <a:lnTo>
                  <a:pt x="610" y="30"/>
                </a:lnTo>
                <a:lnTo>
                  <a:pt x="610" y="30"/>
                </a:lnTo>
                <a:close/>
                <a:moveTo>
                  <a:pt x="165" y="42"/>
                </a:moveTo>
                <a:lnTo>
                  <a:pt x="165" y="42"/>
                </a:lnTo>
                <a:lnTo>
                  <a:pt x="186" y="36"/>
                </a:lnTo>
                <a:lnTo>
                  <a:pt x="207" y="29"/>
                </a:lnTo>
                <a:lnTo>
                  <a:pt x="207" y="29"/>
                </a:lnTo>
                <a:lnTo>
                  <a:pt x="184" y="35"/>
                </a:lnTo>
                <a:lnTo>
                  <a:pt x="174" y="38"/>
                </a:lnTo>
                <a:lnTo>
                  <a:pt x="165" y="42"/>
                </a:lnTo>
                <a:lnTo>
                  <a:pt x="165" y="42"/>
                </a:lnTo>
                <a:close/>
                <a:moveTo>
                  <a:pt x="424" y="33"/>
                </a:moveTo>
                <a:lnTo>
                  <a:pt x="424" y="33"/>
                </a:lnTo>
                <a:lnTo>
                  <a:pt x="425" y="35"/>
                </a:lnTo>
                <a:lnTo>
                  <a:pt x="427" y="33"/>
                </a:lnTo>
                <a:lnTo>
                  <a:pt x="430" y="32"/>
                </a:lnTo>
                <a:lnTo>
                  <a:pt x="430" y="32"/>
                </a:lnTo>
                <a:lnTo>
                  <a:pt x="425" y="32"/>
                </a:lnTo>
                <a:lnTo>
                  <a:pt x="424" y="33"/>
                </a:lnTo>
                <a:lnTo>
                  <a:pt x="424" y="33"/>
                </a:lnTo>
                <a:close/>
                <a:moveTo>
                  <a:pt x="258" y="39"/>
                </a:moveTo>
                <a:lnTo>
                  <a:pt x="258" y="39"/>
                </a:lnTo>
                <a:lnTo>
                  <a:pt x="274" y="38"/>
                </a:lnTo>
                <a:lnTo>
                  <a:pt x="284" y="36"/>
                </a:lnTo>
                <a:lnTo>
                  <a:pt x="291" y="33"/>
                </a:lnTo>
                <a:lnTo>
                  <a:pt x="291" y="33"/>
                </a:lnTo>
                <a:lnTo>
                  <a:pt x="273" y="35"/>
                </a:lnTo>
                <a:lnTo>
                  <a:pt x="264" y="36"/>
                </a:lnTo>
                <a:lnTo>
                  <a:pt x="258" y="39"/>
                </a:lnTo>
                <a:lnTo>
                  <a:pt x="258" y="39"/>
                </a:lnTo>
                <a:close/>
                <a:moveTo>
                  <a:pt x="416" y="35"/>
                </a:moveTo>
                <a:lnTo>
                  <a:pt x="416" y="35"/>
                </a:lnTo>
                <a:lnTo>
                  <a:pt x="421" y="35"/>
                </a:lnTo>
                <a:lnTo>
                  <a:pt x="422" y="35"/>
                </a:lnTo>
                <a:lnTo>
                  <a:pt x="422" y="33"/>
                </a:lnTo>
                <a:lnTo>
                  <a:pt x="422" y="33"/>
                </a:lnTo>
                <a:lnTo>
                  <a:pt x="419" y="33"/>
                </a:lnTo>
                <a:lnTo>
                  <a:pt x="416" y="35"/>
                </a:lnTo>
                <a:lnTo>
                  <a:pt x="416" y="35"/>
                </a:lnTo>
                <a:close/>
                <a:moveTo>
                  <a:pt x="698" y="42"/>
                </a:moveTo>
                <a:lnTo>
                  <a:pt x="698" y="42"/>
                </a:lnTo>
                <a:lnTo>
                  <a:pt x="694" y="38"/>
                </a:lnTo>
                <a:lnTo>
                  <a:pt x="691" y="38"/>
                </a:lnTo>
                <a:lnTo>
                  <a:pt x="688" y="36"/>
                </a:lnTo>
                <a:lnTo>
                  <a:pt x="688" y="36"/>
                </a:lnTo>
                <a:lnTo>
                  <a:pt x="689" y="39"/>
                </a:lnTo>
                <a:lnTo>
                  <a:pt x="692" y="41"/>
                </a:lnTo>
                <a:lnTo>
                  <a:pt x="698" y="42"/>
                </a:lnTo>
                <a:lnTo>
                  <a:pt x="698" y="42"/>
                </a:lnTo>
                <a:close/>
                <a:moveTo>
                  <a:pt x="335" y="39"/>
                </a:moveTo>
                <a:lnTo>
                  <a:pt x="335" y="39"/>
                </a:lnTo>
                <a:lnTo>
                  <a:pt x="343" y="39"/>
                </a:lnTo>
                <a:lnTo>
                  <a:pt x="345" y="38"/>
                </a:lnTo>
                <a:lnTo>
                  <a:pt x="346" y="38"/>
                </a:lnTo>
                <a:lnTo>
                  <a:pt x="346" y="38"/>
                </a:lnTo>
                <a:lnTo>
                  <a:pt x="340" y="38"/>
                </a:lnTo>
                <a:lnTo>
                  <a:pt x="337" y="38"/>
                </a:lnTo>
                <a:lnTo>
                  <a:pt x="335" y="39"/>
                </a:lnTo>
                <a:lnTo>
                  <a:pt x="335" y="39"/>
                </a:lnTo>
                <a:close/>
                <a:moveTo>
                  <a:pt x="361" y="39"/>
                </a:moveTo>
                <a:lnTo>
                  <a:pt x="361" y="39"/>
                </a:lnTo>
                <a:lnTo>
                  <a:pt x="360" y="38"/>
                </a:lnTo>
                <a:lnTo>
                  <a:pt x="355" y="36"/>
                </a:lnTo>
                <a:lnTo>
                  <a:pt x="348" y="38"/>
                </a:lnTo>
                <a:lnTo>
                  <a:pt x="348" y="38"/>
                </a:lnTo>
                <a:lnTo>
                  <a:pt x="349" y="39"/>
                </a:lnTo>
                <a:lnTo>
                  <a:pt x="352" y="39"/>
                </a:lnTo>
                <a:lnTo>
                  <a:pt x="357" y="38"/>
                </a:lnTo>
                <a:lnTo>
                  <a:pt x="361" y="39"/>
                </a:lnTo>
                <a:lnTo>
                  <a:pt x="361" y="39"/>
                </a:lnTo>
                <a:close/>
                <a:moveTo>
                  <a:pt x="570" y="39"/>
                </a:moveTo>
                <a:lnTo>
                  <a:pt x="570" y="39"/>
                </a:lnTo>
                <a:lnTo>
                  <a:pt x="587" y="41"/>
                </a:lnTo>
                <a:lnTo>
                  <a:pt x="601" y="39"/>
                </a:lnTo>
                <a:lnTo>
                  <a:pt x="601" y="39"/>
                </a:lnTo>
                <a:lnTo>
                  <a:pt x="585" y="36"/>
                </a:lnTo>
                <a:lnTo>
                  <a:pt x="576" y="38"/>
                </a:lnTo>
                <a:lnTo>
                  <a:pt x="572" y="38"/>
                </a:lnTo>
                <a:lnTo>
                  <a:pt x="570" y="39"/>
                </a:lnTo>
                <a:lnTo>
                  <a:pt x="570" y="39"/>
                </a:lnTo>
                <a:close/>
                <a:moveTo>
                  <a:pt x="631" y="39"/>
                </a:moveTo>
                <a:lnTo>
                  <a:pt x="631" y="39"/>
                </a:lnTo>
                <a:lnTo>
                  <a:pt x="634" y="41"/>
                </a:lnTo>
                <a:lnTo>
                  <a:pt x="636" y="39"/>
                </a:lnTo>
                <a:lnTo>
                  <a:pt x="637" y="39"/>
                </a:lnTo>
                <a:lnTo>
                  <a:pt x="637" y="39"/>
                </a:lnTo>
                <a:lnTo>
                  <a:pt x="633" y="38"/>
                </a:lnTo>
                <a:lnTo>
                  <a:pt x="631" y="38"/>
                </a:lnTo>
                <a:lnTo>
                  <a:pt x="631" y="39"/>
                </a:lnTo>
                <a:lnTo>
                  <a:pt x="631" y="39"/>
                </a:lnTo>
                <a:close/>
                <a:moveTo>
                  <a:pt x="297" y="42"/>
                </a:moveTo>
                <a:lnTo>
                  <a:pt x="297" y="42"/>
                </a:lnTo>
                <a:lnTo>
                  <a:pt x="308" y="41"/>
                </a:lnTo>
                <a:lnTo>
                  <a:pt x="317" y="39"/>
                </a:lnTo>
                <a:lnTo>
                  <a:pt x="317" y="39"/>
                </a:lnTo>
                <a:lnTo>
                  <a:pt x="312" y="39"/>
                </a:lnTo>
                <a:lnTo>
                  <a:pt x="306" y="39"/>
                </a:lnTo>
                <a:lnTo>
                  <a:pt x="297" y="42"/>
                </a:lnTo>
                <a:lnTo>
                  <a:pt x="297" y="42"/>
                </a:lnTo>
                <a:close/>
                <a:moveTo>
                  <a:pt x="459" y="41"/>
                </a:moveTo>
                <a:lnTo>
                  <a:pt x="459" y="41"/>
                </a:lnTo>
                <a:lnTo>
                  <a:pt x="463" y="42"/>
                </a:lnTo>
                <a:lnTo>
                  <a:pt x="466" y="42"/>
                </a:lnTo>
                <a:lnTo>
                  <a:pt x="468" y="39"/>
                </a:lnTo>
                <a:lnTo>
                  <a:pt x="468" y="39"/>
                </a:lnTo>
                <a:lnTo>
                  <a:pt x="463" y="39"/>
                </a:lnTo>
                <a:lnTo>
                  <a:pt x="460" y="39"/>
                </a:lnTo>
                <a:lnTo>
                  <a:pt x="459" y="41"/>
                </a:lnTo>
                <a:lnTo>
                  <a:pt x="459" y="41"/>
                </a:lnTo>
                <a:close/>
                <a:moveTo>
                  <a:pt x="474" y="44"/>
                </a:moveTo>
                <a:lnTo>
                  <a:pt x="474" y="44"/>
                </a:lnTo>
                <a:lnTo>
                  <a:pt x="488" y="44"/>
                </a:lnTo>
                <a:lnTo>
                  <a:pt x="500" y="42"/>
                </a:lnTo>
                <a:lnTo>
                  <a:pt x="500" y="42"/>
                </a:lnTo>
                <a:lnTo>
                  <a:pt x="488" y="41"/>
                </a:lnTo>
                <a:lnTo>
                  <a:pt x="474" y="39"/>
                </a:lnTo>
                <a:lnTo>
                  <a:pt x="474" y="39"/>
                </a:lnTo>
                <a:lnTo>
                  <a:pt x="474" y="44"/>
                </a:lnTo>
                <a:lnTo>
                  <a:pt x="474" y="44"/>
                </a:lnTo>
                <a:close/>
                <a:moveTo>
                  <a:pt x="707" y="48"/>
                </a:moveTo>
                <a:lnTo>
                  <a:pt x="707" y="48"/>
                </a:lnTo>
                <a:lnTo>
                  <a:pt x="707" y="47"/>
                </a:lnTo>
                <a:lnTo>
                  <a:pt x="707" y="45"/>
                </a:lnTo>
                <a:lnTo>
                  <a:pt x="707" y="44"/>
                </a:lnTo>
                <a:lnTo>
                  <a:pt x="707" y="42"/>
                </a:lnTo>
                <a:lnTo>
                  <a:pt x="707" y="42"/>
                </a:lnTo>
                <a:lnTo>
                  <a:pt x="706" y="42"/>
                </a:lnTo>
                <a:lnTo>
                  <a:pt x="706" y="42"/>
                </a:lnTo>
                <a:lnTo>
                  <a:pt x="704" y="42"/>
                </a:lnTo>
                <a:lnTo>
                  <a:pt x="704" y="42"/>
                </a:lnTo>
                <a:lnTo>
                  <a:pt x="706" y="44"/>
                </a:lnTo>
                <a:lnTo>
                  <a:pt x="706" y="45"/>
                </a:lnTo>
                <a:lnTo>
                  <a:pt x="706" y="47"/>
                </a:lnTo>
                <a:lnTo>
                  <a:pt x="707" y="48"/>
                </a:lnTo>
                <a:lnTo>
                  <a:pt x="707" y="48"/>
                </a:lnTo>
                <a:close/>
                <a:moveTo>
                  <a:pt x="303" y="50"/>
                </a:moveTo>
                <a:lnTo>
                  <a:pt x="303" y="50"/>
                </a:lnTo>
                <a:lnTo>
                  <a:pt x="316" y="51"/>
                </a:lnTo>
                <a:lnTo>
                  <a:pt x="328" y="51"/>
                </a:lnTo>
                <a:lnTo>
                  <a:pt x="338" y="48"/>
                </a:lnTo>
                <a:lnTo>
                  <a:pt x="348" y="44"/>
                </a:lnTo>
                <a:lnTo>
                  <a:pt x="348" y="44"/>
                </a:lnTo>
                <a:lnTo>
                  <a:pt x="323" y="44"/>
                </a:lnTo>
                <a:lnTo>
                  <a:pt x="312" y="47"/>
                </a:lnTo>
                <a:lnTo>
                  <a:pt x="303" y="50"/>
                </a:lnTo>
                <a:lnTo>
                  <a:pt x="303" y="50"/>
                </a:lnTo>
                <a:close/>
                <a:moveTo>
                  <a:pt x="348" y="51"/>
                </a:moveTo>
                <a:lnTo>
                  <a:pt x="348" y="51"/>
                </a:lnTo>
                <a:lnTo>
                  <a:pt x="354" y="50"/>
                </a:lnTo>
                <a:lnTo>
                  <a:pt x="360" y="48"/>
                </a:lnTo>
                <a:lnTo>
                  <a:pt x="363" y="47"/>
                </a:lnTo>
                <a:lnTo>
                  <a:pt x="364" y="44"/>
                </a:lnTo>
                <a:lnTo>
                  <a:pt x="364" y="44"/>
                </a:lnTo>
                <a:lnTo>
                  <a:pt x="355" y="47"/>
                </a:lnTo>
                <a:lnTo>
                  <a:pt x="351" y="48"/>
                </a:lnTo>
                <a:lnTo>
                  <a:pt x="348" y="51"/>
                </a:lnTo>
                <a:lnTo>
                  <a:pt x="348" y="51"/>
                </a:lnTo>
                <a:close/>
                <a:moveTo>
                  <a:pt x="148" y="55"/>
                </a:moveTo>
                <a:lnTo>
                  <a:pt x="148" y="55"/>
                </a:lnTo>
                <a:lnTo>
                  <a:pt x="157" y="55"/>
                </a:lnTo>
                <a:lnTo>
                  <a:pt x="163" y="51"/>
                </a:lnTo>
                <a:lnTo>
                  <a:pt x="175" y="45"/>
                </a:lnTo>
                <a:lnTo>
                  <a:pt x="175" y="45"/>
                </a:lnTo>
                <a:lnTo>
                  <a:pt x="160" y="50"/>
                </a:lnTo>
                <a:lnTo>
                  <a:pt x="148" y="55"/>
                </a:lnTo>
                <a:lnTo>
                  <a:pt x="148" y="55"/>
                </a:lnTo>
                <a:close/>
                <a:moveTo>
                  <a:pt x="216" y="47"/>
                </a:moveTo>
                <a:lnTo>
                  <a:pt x="216" y="47"/>
                </a:lnTo>
                <a:lnTo>
                  <a:pt x="221" y="47"/>
                </a:lnTo>
                <a:lnTo>
                  <a:pt x="223" y="45"/>
                </a:lnTo>
                <a:lnTo>
                  <a:pt x="221" y="45"/>
                </a:lnTo>
                <a:lnTo>
                  <a:pt x="221" y="45"/>
                </a:lnTo>
                <a:lnTo>
                  <a:pt x="221" y="45"/>
                </a:lnTo>
                <a:lnTo>
                  <a:pt x="219" y="47"/>
                </a:lnTo>
                <a:lnTo>
                  <a:pt x="216" y="47"/>
                </a:lnTo>
                <a:lnTo>
                  <a:pt x="216" y="47"/>
                </a:lnTo>
                <a:close/>
                <a:moveTo>
                  <a:pt x="428" y="47"/>
                </a:moveTo>
                <a:lnTo>
                  <a:pt x="428" y="47"/>
                </a:lnTo>
                <a:lnTo>
                  <a:pt x="425" y="45"/>
                </a:lnTo>
                <a:lnTo>
                  <a:pt x="419" y="45"/>
                </a:lnTo>
                <a:lnTo>
                  <a:pt x="407" y="45"/>
                </a:lnTo>
                <a:lnTo>
                  <a:pt x="407" y="45"/>
                </a:lnTo>
                <a:lnTo>
                  <a:pt x="412" y="47"/>
                </a:lnTo>
                <a:lnTo>
                  <a:pt x="418" y="47"/>
                </a:lnTo>
                <a:lnTo>
                  <a:pt x="428" y="47"/>
                </a:lnTo>
                <a:lnTo>
                  <a:pt x="428" y="47"/>
                </a:lnTo>
                <a:close/>
                <a:moveTo>
                  <a:pt x="628" y="55"/>
                </a:moveTo>
                <a:lnTo>
                  <a:pt x="628" y="55"/>
                </a:lnTo>
                <a:lnTo>
                  <a:pt x="633" y="53"/>
                </a:lnTo>
                <a:lnTo>
                  <a:pt x="639" y="53"/>
                </a:lnTo>
                <a:lnTo>
                  <a:pt x="645" y="53"/>
                </a:lnTo>
                <a:lnTo>
                  <a:pt x="649" y="51"/>
                </a:lnTo>
                <a:lnTo>
                  <a:pt x="649" y="51"/>
                </a:lnTo>
                <a:lnTo>
                  <a:pt x="640" y="47"/>
                </a:lnTo>
                <a:lnTo>
                  <a:pt x="628" y="45"/>
                </a:lnTo>
                <a:lnTo>
                  <a:pt x="628" y="45"/>
                </a:lnTo>
                <a:lnTo>
                  <a:pt x="628" y="55"/>
                </a:lnTo>
                <a:lnTo>
                  <a:pt x="628" y="55"/>
                </a:lnTo>
                <a:close/>
                <a:moveTo>
                  <a:pt x="219" y="53"/>
                </a:moveTo>
                <a:lnTo>
                  <a:pt x="219" y="53"/>
                </a:lnTo>
                <a:lnTo>
                  <a:pt x="236" y="50"/>
                </a:lnTo>
                <a:lnTo>
                  <a:pt x="244" y="48"/>
                </a:lnTo>
                <a:lnTo>
                  <a:pt x="252" y="45"/>
                </a:lnTo>
                <a:lnTo>
                  <a:pt x="252" y="45"/>
                </a:lnTo>
                <a:lnTo>
                  <a:pt x="235" y="48"/>
                </a:lnTo>
                <a:lnTo>
                  <a:pt x="227" y="50"/>
                </a:lnTo>
                <a:lnTo>
                  <a:pt x="219" y="53"/>
                </a:lnTo>
                <a:lnTo>
                  <a:pt x="219" y="53"/>
                </a:lnTo>
                <a:close/>
                <a:moveTo>
                  <a:pt x="581" y="48"/>
                </a:moveTo>
                <a:lnTo>
                  <a:pt x="581" y="48"/>
                </a:lnTo>
                <a:lnTo>
                  <a:pt x="601" y="53"/>
                </a:lnTo>
                <a:lnTo>
                  <a:pt x="622" y="55"/>
                </a:lnTo>
                <a:lnTo>
                  <a:pt x="622" y="55"/>
                </a:lnTo>
                <a:lnTo>
                  <a:pt x="622" y="50"/>
                </a:lnTo>
                <a:lnTo>
                  <a:pt x="622" y="45"/>
                </a:lnTo>
                <a:lnTo>
                  <a:pt x="622" y="45"/>
                </a:lnTo>
                <a:lnTo>
                  <a:pt x="599" y="47"/>
                </a:lnTo>
                <a:lnTo>
                  <a:pt x="588" y="47"/>
                </a:lnTo>
                <a:lnTo>
                  <a:pt x="581" y="48"/>
                </a:lnTo>
                <a:lnTo>
                  <a:pt x="581" y="48"/>
                </a:lnTo>
                <a:close/>
                <a:moveTo>
                  <a:pt x="381" y="50"/>
                </a:moveTo>
                <a:lnTo>
                  <a:pt x="381" y="50"/>
                </a:lnTo>
                <a:lnTo>
                  <a:pt x="389" y="50"/>
                </a:lnTo>
                <a:lnTo>
                  <a:pt x="395" y="48"/>
                </a:lnTo>
                <a:lnTo>
                  <a:pt x="395" y="48"/>
                </a:lnTo>
                <a:lnTo>
                  <a:pt x="392" y="47"/>
                </a:lnTo>
                <a:lnTo>
                  <a:pt x="389" y="47"/>
                </a:lnTo>
                <a:lnTo>
                  <a:pt x="381" y="50"/>
                </a:lnTo>
                <a:lnTo>
                  <a:pt x="381" y="50"/>
                </a:lnTo>
                <a:close/>
                <a:moveTo>
                  <a:pt x="204" y="50"/>
                </a:moveTo>
                <a:lnTo>
                  <a:pt x="204" y="50"/>
                </a:lnTo>
                <a:lnTo>
                  <a:pt x="207" y="50"/>
                </a:lnTo>
                <a:lnTo>
                  <a:pt x="209" y="48"/>
                </a:lnTo>
                <a:lnTo>
                  <a:pt x="209" y="48"/>
                </a:lnTo>
                <a:lnTo>
                  <a:pt x="206" y="50"/>
                </a:lnTo>
                <a:lnTo>
                  <a:pt x="204" y="50"/>
                </a:lnTo>
                <a:lnTo>
                  <a:pt x="204" y="50"/>
                </a:lnTo>
                <a:close/>
                <a:moveTo>
                  <a:pt x="233" y="65"/>
                </a:moveTo>
                <a:lnTo>
                  <a:pt x="233" y="65"/>
                </a:lnTo>
                <a:lnTo>
                  <a:pt x="235" y="64"/>
                </a:lnTo>
                <a:lnTo>
                  <a:pt x="235" y="65"/>
                </a:lnTo>
                <a:lnTo>
                  <a:pt x="233" y="68"/>
                </a:lnTo>
                <a:lnTo>
                  <a:pt x="233" y="68"/>
                </a:lnTo>
                <a:lnTo>
                  <a:pt x="259" y="61"/>
                </a:lnTo>
                <a:lnTo>
                  <a:pt x="271" y="56"/>
                </a:lnTo>
                <a:lnTo>
                  <a:pt x="284" y="50"/>
                </a:lnTo>
                <a:lnTo>
                  <a:pt x="284" y="50"/>
                </a:lnTo>
                <a:lnTo>
                  <a:pt x="270" y="51"/>
                </a:lnTo>
                <a:lnTo>
                  <a:pt x="256" y="55"/>
                </a:lnTo>
                <a:lnTo>
                  <a:pt x="242" y="58"/>
                </a:lnTo>
                <a:lnTo>
                  <a:pt x="238" y="61"/>
                </a:lnTo>
                <a:lnTo>
                  <a:pt x="233" y="65"/>
                </a:lnTo>
                <a:lnTo>
                  <a:pt x="233" y="65"/>
                </a:lnTo>
                <a:close/>
                <a:moveTo>
                  <a:pt x="535" y="51"/>
                </a:moveTo>
                <a:lnTo>
                  <a:pt x="535" y="51"/>
                </a:lnTo>
                <a:lnTo>
                  <a:pt x="538" y="51"/>
                </a:lnTo>
                <a:lnTo>
                  <a:pt x="540" y="51"/>
                </a:lnTo>
                <a:lnTo>
                  <a:pt x="540" y="50"/>
                </a:lnTo>
                <a:lnTo>
                  <a:pt x="540" y="50"/>
                </a:lnTo>
                <a:lnTo>
                  <a:pt x="537" y="50"/>
                </a:lnTo>
                <a:lnTo>
                  <a:pt x="535" y="51"/>
                </a:lnTo>
                <a:lnTo>
                  <a:pt x="535" y="51"/>
                </a:lnTo>
                <a:close/>
                <a:moveTo>
                  <a:pt x="451" y="55"/>
                </a:moveTo>
                <a:lnTo>
                  <a:pt x="451" y="55"/>
                </a:lnTo>
                <a:lnTo>
                  <a:pt x="468" y="59"/>
                </a:lnTo>
                <a:lnTo>
                  <a:pt x="488" y="62"/>
                </a:lnTo>
                <a:lnTo>
                  <a:pt x="488" y="62"/>
                </a:lnTo>
                <a:lnTo>
                  <a:pt x="489" y="58"/>
                </a:lnTo>
                <a:lnTo>
                  <a:pt x="488" y="55"/>
                </a:lnTo>
                <a:lnTo>
                  <a:pt x="486" y="53"/>
                </a:lnTo>
                <a:lnTo>
                  <a:pt x="482" y="53"/>
                </a:lnTo>
                <a:lnTo>
                  <a:pt x="471" y="53"/>
                </a:lnTo>
                <a:lnTo>
                  <a:pt x="466" y="51"/>
                </a:lnTo>
                <a:lnTo>
                  <a:pt x="463" y="50"/>
                </a:lnTo>
                <a:lnTo>
                  <a:pt x="463" y="50"/>
                </a:lnTo>
                <a:lnTo>
                  <a:pt x="460" y="53"/>
                </a:lnTo>
                <a:lnTo>
                  <a:pt x="457" y="53"/>
                </a:lnTo>
                <a:lnTo>
                  <a:pt x="454" y="53"/>
                </a:lnTo>
                <a:lnTo>
                  <a:pt x="451" y="55"/>
                </a:lnTo>
                <a:lnTo>
                  <a:pt x="451" y="55"/>
                </a:lnTo>
                <a:close/>
                <a:moveTo>
                  <a:pt x="518" y="53"/>
                </a:moveTo>
                <a:lnTo>
                  <a:pt x="518" y="53"/>
                </a:lnTo>
                <a:lnTo>
                  <a:pt x="523" y="53"/>
                </a:lnTo>
                <a:lnTo>
                  <a:pt x="524" y="53"/>
                </a:lnTo>
                <a:lnTo>
                  <a:pt x="526" y="51"/>
                </a:lnTo>
                <a:lnTo>
                  <a:pt x="526" y="51"/>
                </a:lnTo>
                <a:lnTo>
                  <a:pt x="524" y="51"/>
                </a:lnTo>
                <a:lnTo>
                  <a:pt x="521" y="51"/>
                </a:lnTo>
                <a:lnTo>
                  <a:pt x="518" y="53"/>
                </a:lnTo>
                <a:lnTo>
                  <a:pt x="518" y="53"/>
                </a:lnTo>
                <a:close/>
                <a:moveTo>
                  <a:pt x="558" y="53"/>
                </a:moveTo>
                <a:lnTo>
                  <a:pt x="558" y="53"/>
                </a:lnTo>
                <a:lnTo>
                  <a:pt x="558" y="51"/>
                </a:lnTo>
                <a:lnTo>
                  <a:pt x="556" y="51"/>
                </a:lnTo>
                <a:lnTo>
                  <a:pt x="555" y="51"/>
                </a:lnTo>
                <a:lnTo>
                  <a:pt x="556" y="50"/>
                </a:lnTo>
                <a:lnTo>
                  <a:pt x="556" y="50"/>
                </a:lnTo>
                <a:lnTo>
                  <a:pt x="549" y="51"/>
                </a:lnTo>
                <a:lnTo>
                  <a:pt x="546" y="50"/>
                </a:lnTo>
                <a:lnTo>
                  <a:pt x="541" y="51"/>
                </a:lnTo>
                <a:lnTo>
                  <a:pt x="541" y="51"/>
                </a:lnTo>
                <a:lnTo>
                  <a:pt x="549" y="51"/>
                </a:lnTo>
                <a:lnTo>
                  <a:pt x="558" y="53"/>
                </a:lnTo>
                <a:lnTo>
                  <a:pt x="558" y="53"/>
                </a:lnTo>
                <a:close/>
                <a:moveTo>
                  <a:pt x="700" y="56"/>
                </a:moveTo>
                <a:lnTo>
                  <a:pt x="700" y="56"/>
                </a:lnTo>
                <a:lnTo>
                  <a:pt x="686" y="50"/>
                </a:lnTo>
                <a:lnTo>
                  <a:pt x="686" y="50"/>
                </a:lnTo>
                <a:lnTo>
                  <a:pt x="689" y="55"/>
                </a:lnTo>
                <a:lnTo>
                  <a:pt x="692" y="58"/>
                </a:lnTo>
                <a:lnTo>
                  <a:pt x="697" y="58"/>
                </a:lnTo>
                <a:lnTo>
                  <a:pt x="698" y="58"/>
                </a:lnTo>
                <a:lnTo>
                  <a:pt x="700" y="56"/>
                </a:lnTo>
                <a:lnTo>
                  <a:pt x="700" y="56"/>
                </a:lnTo>
                <a:close/>
                <a:moveTo>
                  <a:pt x="378" y="59"/>
                </a:moveTo>
                <a:lnTo>
                  <a:pt x="378" y="59"/>
                </a:lnTo>
                <a:lnTo>
                  <a:pt x="384" y="62"/>
                </a:lnTo>
                <a:lnTo>
                  <a:pt x="390" y="62"/>
                </a:lnTo>
                <a:lnTo>
                  <a:pt x="398" y="62"/>
                </a:lnTo>
                <a:lnTo>
                  <a:pt x="404" y="61"/>
                </a:lnTo>
                <a:lnTo>
                  <a:pt x="418" y="56"/>
                </a:lnTo>
                <a:lnTo>
                  <a:pt x="431" y="53"/>
                </a:lnTo>
                <a:lnTo>
                  <a:pt x="431" y="53"/>
                </a:lnTo>
                <a:lnTo>
                  <a:pt x="425" y="51"/>
                </a:lnTo>
                <a:lnTo>
                  <a:pt x="419" y="53"/>
                </a:lnTo>
                <a:lnTo>
                  <a:pt x="406" y="55"/>
                </a:lnTo>
                <a:lnTo>
                  <a:pt x="392" y="58"/>
                </a:lnTo>
                <a:lnTo>
                  <a:pt x="378" y="59"/>
                </a:lnTo>
                <a:lnTo>
                  <a:pt x="378" y="59"/>
                </a:lnTo>
                <a:close/>
                <a:moveTo>
                  <a:pt x="718" y="56"/>
                </a:moveTo>
                <a:lnTo>
                  <a:pt x="718" y="56"/>
                </a:lnTo>
                <a:lnTo>
                  <a:pt x="720" y="56"/>
                </a:lnTo>
                <a:lnTo>
                  <a:pt x="721" y="55"/>
                </a:lnTo>
                <a:lnTo>
                  <a:pt x="721" y="53"/>
                </a:lnTo>
                <a:lnTo>
                  <a:pt x="720" y="51"/>
                </a:lnTo>
                <a:lnTo>
                  <a:pt x="720" y="51"/>
                </a:lnTo>
                <a:lnTo>
                  <a:pt x="718" y="53"/>
                </a:lnTo>
                <a:lnTo>
                  <a:pt x="718" y="56"/>
                </a:lnTo>
                <a:lnTo>
                  <a:pt x="718" y="56"/>
                </a:lnTo>
                <a:close/>
                <a:moveTo>
                  <a:pt x="187" y="56"/>
                </a:moveTo>
                <a:lnTo>
                  <a:pt x="187" y="56"/>
                </a:lnTo>
                <a:lnTo>
                  <a:pt x="192" y="55"/>
                </a:lnTo>
                <a:lnTo>
                  <a:pt x="194" y="55"/>
                </a:lnTo>
                <a:lnTo>
                  <a:pt x="195" y="53"/>
                </a:lnTo>
                <a:lnTo>
                  <a:pt x="195" y="53"/>
                </a:lnTo>
                <a:lnTo>
                  <a:pt x="191" y="53"/>
                </a:lnTo>
                <a:lnTo>
                  <a:pt x="189" y="55"/>
                </a:lnTo>
                <a:lnTo>
                  <a:pt x="187" y="56"/>
                </a:lnTo>
                <a:lnTo>
                  <a:pt x="187" y="56"/>
                </a:lnTo>
                <a:close/>
                <a:moveTo>
                  <a:pt x="291" y="53"/>
                </a:moveTo>
                <a:lnTo>
                  <a:pt x="291" y="53"/>
                </a:lnTo>
                <a:lnTo>
                  <a:pt x="276" y="59"/>
                </a:lnTo>
                <a:lnTo>
                  <a:pt x="268" y="62"/>
                </a:lnTo>
                <a:lnTo>
                  <a:pt x="259" y="64"/>
                </a:lnTo>
                <a:lnTo>
                  <a:pt x="259" y="64"/>
                </a:lnTo>
                <a:lnTo>
                  <a:pt x="255" y="67"/>
                </a:lnTo>
                <a:lnTo>
                  <a:pt x="247" y="70"/>
                </a:lnTo>
                <a:lnTo>
                  <a:pt x="235" y="73"/>
                </a:lnTo>
                <a:lnTo>
                  <a:pt x="235" y="73"/>
                </a:lnTo>
                <a:lnTo>
                  <a:pt x="235" y="74"/>
                </a:lnTo>
                <a:lnTo>
                  <a:pt x="236" y="76"/>
                </a:lnTo>
                <a:lnTo>
                  <a:pt x="238" y="76"/>
                </a:lnTo>
                <a:lnTo>
                  <a:pt x="238" y="77"/>
                </a:lnTo>
                <a:lnTo>
                  <a:pt x="238" y="77"/>
                </a:lnTo>
                <a:lnTo>
                  <a:pt x="277" y="68"/>
                </a:lnTo>
                <a:lnTo>
                  <a:pt x="296" y="62"/>
                </a:lnTo>
                <a:lnTo>
                  <a:pt x="314" y="56"/>
                </a:lnTo>
                <a:lnTo>
                  <a:pt x="314" y="56"/>
                </a:lnTo>
                <a:lnTo>
                  <a:pt x="303" y="55"/>
                </a:lnTo>
                <a:lnTo>
                  <a:pt x="291" y="53"/>
                </a:lnTo>
                <a:lnTo>
                  <a:pt x="291" y="53"/>
                </a:lnTo>
                <a:close/>
                <a:moveTo>
                  <a:pt x="494" y="64"/>
                </a:moveTo>
                <a:lnTo>
                  <a:pt x="494" y="64"/>
                </a:lnTo>
                <a:lnTo>
                  <a:pt x="502" y="64"/>
                </a:lnTo>
                <a:lnTo>
                  <a:pt x="502" y="64"/>
                </a:lnTo>
                <a:lnTo>
                  <a:pt x="503" y="59"/>
                </a:lnTo>
                <a:lnTo>
                  <a:pt x="505" y="56"/>
                </a:lnTo>
                <a:lnTo>
                  <a:pt x="505" y="56"/>
                </a:lnTo>
                <a:lnTo>
                  <a:pt x="500" y="55"/>
                </a:lnTo>
                <a:lnTo>
                  <a:pt x="495" y="53"/>
                </a:lnTo>
                <a:lnTo>
                  <a:pt x="495" y="53"/>
                </a:lnTo>
                <a:lnTo>
                  <a:pt x="495" y="56"/>
                </a:lnTo>
                <a:lnTo>
                  <a:pt x="495" y="59"/>
                </a:lnTo>
                <a:lnTo>
                  <a:pt x="494" y="64"/>
                </a:lnTo>
                <a:lnTo>
                  <a:pt x="494" y="64"/>
                </a:lnTo>
                <a:close/>
                <a:moveTo>
                  <a:pt x="364" y="58"/>
                </a:moveTo>
                <a:lnTo>
                  <a:pt x="364" y="58"/>
                </a:lnTo>
                <a:lnTo>
                  <a:pt x="372" y="58"/>
                </a:lnTo>
                <a:lnTo>
                  <a:pt x="375" y="56"/>
                </a:lnTo>
                <a:lnTo>
                  <a:pt x="377" y="55"/>
                </a:lnTo>
                <a:lnTo>
                  <a:pt x="377" y="55"/>
                </a:lnTo>
                <a:lnTo>
                  <a:pt x="370" y="55"/>
                </a:lnTo>
                <a:lnTo>
                  <a:pt x="367" y="56"/>
                </a:lnTo>
                <a:lnTo>
                  <a:pt x="364" y="58"/>
                </a:lnTo>
                <a:lnTo>
                  <a:pt x="364" y="58"/>
                </a:lnTo>
                <a:close/>
                <a:moveTo>
                  <a:pt x="178" y="59"/>
                </a:moveTo>
                <a:lnTo>
                  <a:pt x="178" y="59"/>
                </a:lnTo>
                <a:lnTo>
                  <a:pt x="183" y="58"/>
                </a:lnTo>
                <a:lnTo>
                  <a:pt x="184" y="56"/>
                </a:lnTo>
                <a:lnTo>
                  <a:pt x="186" y="55"/>
                </a:lnTo>
                <a:lnTo>
                  <a:pt x="186" y="55"/>
                </a:lnTo>
                <a:lnTo>
                  <a:pt x="181" y="56"/>
                </a:lnTo>
                <a:lnTo>
                  <a:pt x="180" y="58"/>
                </a:lnTo>
                <a:lnTo>
                  <a:pt x="178" y="59"/>
                </a:lnTo>
                <a:lnTo>
                  <a:pt x="178" y="59"/>
                </a:lnTo>
                <a:close/>
                <a:moveTo>
                  <a:pt x="444" y="56"/>
                </a:moveTo>
                <a:lnTo>
                  <a:pt x="444" y="56"/>
                </a:lnTo>
                <a:lnTo>
                  <a:pt x="422" y="61"/>
                </a:lnTo>
                <a:lnTo>
                  <a:pt x="402" y="67"/>
                </a:lnTo>
                <a:lnTo>
                  <a:pt x="402" y="67"/>
                </a:lnTo>
                <a:lnTo>
                  <a:pt x="421" y="67"/>
                </a:lnTo>
                <a:lnTo>
                  <a:pt x="438" y="67"/>
                </a:lnTo>
                <a:lnTo>
                  <a:pt x="473" y="64"/>
                </a:lnTo>
                <a:lnTo>
                  <a:pt x="473" y="64"/>
                </a:lnTo>
                <a:lnTo>
                  <a:pt x="457" y="61"/>
                </a:lnTo>
                <a:lnTo>
                  <a:pt x="450" y="59"/>
                </a:lnTo>
                <a:lnTo>
                  <a:pt x="444" y="56"/>
                </a:lnTo>
                <a:lnTo>
                  <a:pt x="444" y="56"/>
                </a:lnTo>
                <a:close/>
                <a:moveTo>
                  <a:pt x="532" y="58"/>
                </a:moveTo>
                <a:lnTo>
                  <a:pt x="532" y="58"/>
                </a:lnTo>
                <a:lnTo>
                  <a:pt x="535" y="59"/>
                </a:lnTo>
                <a:lnTo>
                  <a:pt x="538" y="59"/>
                </a:lnTo>
                <a:lnTo>
                  <a:pt x="547" y="59"/>
                </a:lnTo>
                <a:lnTo>
                  <a:pt x="563" y="58"/>
                </a:lnTo>
                <a:lnTo>
                  <a:pt x="563" y="58"/>
                </a:lnTo>
                <a:lnTo>
                  <a:pt x="547" y="56"/>
                </a:lnTo>
                <a:lnTo>
                  <a:pt x="540" y="56"/>
                </a:lnTo>
                <a:lnTo>
                  <a:pt x="532" y="58"/>
                </a:lnTo>
                <a:lnTo>
                  <a:pt x="532" y="58"/>
                </a:lnTo>
                <a:close/>
                <a:moveTo>
                  <a:pt x="335" y="61"/>
                </a:moveTo>
                <a:lnTo>
                  <a:pt x="335" y="61"/>
                </a:lnTo>
                <a:lnTo>
                  <a:pt x="341" y="62"/>
                </a:lnTo>
                <a:lnTo>
                  <a:pt x="348" y="64"/>
                </a:lnTo>
                <a:lnTo>
                  <a:pt x="348" y="64"/>
                </a:lnTo>
                <a:lnTo>
                  <a:pt x="349" y="61"/>
                </a:lnTo>
                <a:lnTo>
                  <a:pt x="351" y="58"/>
                </a:lnTo>
                <a:lnTo>
                  <a:pt x="351" y="58"/>
                </a:lnTo>
                <a:lnTo>
                  <a:pt x="341" y="59"/>
                </a:lnTo>
                <a:lnTo>
                  <a:pt x="338" y="59"/>
                </a:lnTo>
                <a:lnTo>
                  <a:pt x="335" y="61"/>
                </a:lnTo>
                <a:lnTo>
                  <a:pt x="335" y="61"/>
                </a:lnTo>
                <a:close/>
                <a:moveTo>
                  <a:pt x="649" y="59"/>
                </a:moveTo>
                <a:lnTo>
                  <a:pt x="649" y="59"/>
                </a:lnTo>
                <a:lnTo>
                  <a:pt x="653" y="61"/>
                </a:lnTo>
                <a:lnTo>
                  <a:pt x="653" y="61"/>
                </a:lnTo>
                <a:lnTo>
                  <a:pt x="654" y="61"/>
                </a:lnTo>
                <a:lnTo>
                  <a:pt x="654" y="61"/>
                </a:lnTo>
                <a:lnTo>
                  <a:pt x="654" y="58"/>
                </a:lnTo>
                <a:lnTo>
                  <a:pt x="654" y="58"/>
                </a:lnTo>
                <a:lnTo>
                  <a:pt x="653" y="58"/>
                </a:lnTo>
                <a:lnTo>
                  <a:pt x="649" y="59"/>
                </a:lnTo>
                <a:lnTo>
                  <a:pt x="649" y="59"/>
                </a:lnTo>
                <a:close/>
                <a:moveTo>
                  <a:pt x="660" y="62"/>
                </a:moveTo>
                <a:lnTo>
                  <a:pt x="660" y="62"/>
                </a:lnTo>
                <a:lnTo>
                  <a:pt x="666" y="62"/>
                </a:lnTo>
                <a:lnTo>
                  <a:pt x="669" y="62"/>
                </a:lnTo>
                <a:lnTo>
                  <a:pt x="671" y="61"/>
                </a:lnTo>
                <a:lnTo>
                  <a:pt x="671" y="61"/>
                </a:lnTo>
                <a:lnTo>
                  <a:pt x="666" y="59"/>
                </a:lnTo>
                <a:lnTo>
                  <a:pt x="660" y="58"/>
                </a:lnTo>
                <a:lnTo>
                  <a:pt x="660" y="58"/>
                </a:lnTo>
                <a:lnTo>
                  <a:pt x="660" y="62"/>
                </a:lnTo>
                <a:lnTo>
                  <a:pt x="660" y="62"/>
                </a:lnTo>
                <a:close/>
                <a:moveTo>
                  <a:pt x="354" y="62"/>
                </a:moveTo>
                <a:lnTo>
                  <a:pt x="354" y="62"/>
                </a:lnTo>
                <a:lnTo>
                  <a:pt x="357" y="61"/>
                </a:lnTo>
                <a:lnTo>
                  <a:pt x="361" y="61"/>
                </a:lnTo>
                <a:lnTo>
                  <a:pt x="361" y="61"/>
                </a:lnTo>
                <a:lnTo>
                  <a:pt x="360" y="58"/>
                </a:lnTo>
                <a:lnTo>
                  <a:pt x="360" y="58"/>
                </a:lnTo>
                <a:lnTo>
                  <a:pt x="357" y="59"/>
                </a:lnTo>
                <a:lnTo>
                  <a:pt x="354" y="62"/>
                </a:lnTo>
                <a:lnTo>
                  <a:pt x="354" y="62"/>
                </a:lnTo>
                <a:close/>
                <a:moveTo>
                  <a:pt x="605" y="59"/>
                </a:moveTo>
                <a:lnTo>
                  <a:pt x="605" y="59"/>
                </a:lnTo>
                <a:lnTo>
                  <a:pt x="610" y="61"/>
                </a:lnTo>
                <a:lnTo>
                  <a:pt x="614" y="62"/>
                </a:lnTo>
                <a:lnTo>
                  <a:pt x="614" y="62"/>
                </a:lnTo>
                <a:lnTo>
                  <a:pt x="616" y="61"/>
                </a:lnTo>
                <a:lnTo>
                  <a:pt x="616" y="61"/>
                </a:lnTo>
                <a:lnTo>
                  <a:pt x="614" y="61"/>
                </a:lnTo>
                <a:lnTo>
                  <a:pt x="614" y="59"/>
                </a:lnTo>
                <a:lnTo>
                  <a:pt x="614" y="59"/>
                </a:lnTo>
                <a:lnTo>
                  <a:pt x="616" y="59"/>
                </a:lnTo>
                <a:lnTo>
                  <a:pt x="614" y="58"/>
                </a:lnTo>
                <a:lnTo>
                  <a:pt x="614" y="58"/>
                </a:lnTo>
                <a:lnTo>
                  <a:pt x="613" y="59"/>
                </a:lnTo>
                <a:lnTo>
                  <a:pt x="610" y="59"/>
                </a:lnTo>
                <a:lnTo>
                  <a:pt x="608" y="59"/>
                </a:lnTo>
                <a:lnTo>
                  <a:pt x="605" y="59"/>
                </a:lnTo>
                <a:lnTo>
                  <a:pt x="605" y="59"/>
                </a:lnTo>
                <a:close/>
                <a:moveTo>
                  <a:pt x="520" y="61"/>
                </a:moveTo>
                <a:lnTo>
                  <a:pt x="520" y="61"/>
                </a:lnTo>
                <a:lnTo>
                  <a:pt x="524" y="61"/>
                </a:lnTo>
                <a:lnTo>
                  <a:pt x="527" y="61"/>
                </a:lnTo>
                <a:lnTo>
                  <a:pt x="529" y="61"/>
                </a:lnTo>
                <a:lnTo>
                  <a:pt x="529" y="61"/>
                </a:lnTo>
                <a:lnTo>
                  <a:pt x="523" y="59"/>
                </a:lnTo>
                <a:lnTo>
                  <a:pt x="521" y="59"/>
                </a:lnTo>
                <a:lnTo>
                  <a:pt x="520" y="61"/>
                </a:lnTo>
                <a:lnTo>
                  <a:pt x="520" y="61"/>
                </a:lnTo>
                <a:close/>
                <a:moveTo>
                  <a:pt x="114" y="79"/>
                </a:moveTo>
                <a:lnTo>
                  <a:pt x="114" y="79"/>
                </a:lnTo>
                <a:lnTo>
                  <a:pt x="120" y="79"/>
                </a:lnTo>
                <a:lnTo>
                  <a:pt x="125" y="79"/>
                </a:lnTo>
                <a:lnTo>
                  <a:pt x="130" y="76"/>
                </a:lnTo>
                <a:lnTo>
                  <a:pt x="134" y="73"/>
                </a:lnTo>
                <a:lnTo>
                  <a:pt x="142" y="67"/>
                </a:lnTo>
                <a:lnTo>
                  <a:pt x="149" y="61"/>
                </a:lnTo>
                <a:lnTo>
                  <a:pt x="149" y="61"/>
                </a:lnTo>
                <a:lnTo>
                  <a:pt x="137" y="62"/>
                </a:lnTo>
                <a:lnTo>
                  <a:pt x="126" y="65"/>
                </a:lnTo>
                <a:lnTo>
                  <a:pt x="119" y="71"/>
                </a:lnTo>
                <a:lnTo>
                  <a:pt x="116" y="74"/>
                </a:lnTo>
                <a:lnTo>
                  <a:pt x="114" y="79"/>
                </a:lnTo>
                <a:lnTo>
                  <a:pt x="114" y="79"/>
                </a:lnTo>
                <a:close/>
                <a:moveTo>
                  <a:pt x="166" y="85"/>
                </a:moveTo>
                <a:lnTo>
                  <a:pt x="166" y="85"/>
                </a:lnTo>
                <a:lnTo>
                  <a:pt x="168" y="87"/>
                </a:lnTo>
                <a:lnTo>
                  <a:pt x="169" y="88"/>
                </a:lnTo>
                <a:lnTo>
                  <a:pt x="169" y="88"/>
                </a:lnTo>
                <a:lnTo>
                  <a:pt x="184" y="85"/>
                </a:lnTo>
                <a:lnTo>
                  <a:pt x="198" y="80"/>
                </a:lnTo>
                <a:lnTo>
                  <a:pt x="226" y="71"/>
                </a:lnTo>
                <a:lnTo>
                  <a:pt x="226" y="71"/>
                </a:lnTo>
                <a:lnTo>
                  <a:pt x="229" y="65"/>
                </a:lnTo>
                <a:lnTo>
                  <a:pt x="232" y="61"/>
                </a:lnTo>
                <a:lnTo>
                  <a:pt x="232" y="61"/>
                </a:lnTo>
                <a:lnTo>
                  <a:pt x="198" y="71"/>
                </a:lnTo>
                <a:lnTo>
                  <a:pt x="166" y="85"/>
                </a:lnTo>
                <a:lnTo>
                  <a:pt x="166" y="85"/>
                </a:lnTo>
                <a:close/>
                <a:moveTo>
                  <a:pt x="558" y="64"/>
                </a:moveTo>
                <a:lnTo>
                  <a:pt x="558" y="64"/>
                </a:lnTo>
                <a:lnTo>
                  <a:pt x="561" y="65"/>
                </a:lnTo>
                <a:lnTo>
                  <a:pt x="564" y="67"/>
                </a:lnTo>
                <a:lnTo>
                  <a:pt x="573" y="68"/>
                </a:lnTo>
                <a:lnTo>
                  <a:pt x="595" y="67"/>
                </a:lnTo>
                <a:lnTo>
                  <a:pt x="595" y="67"/>
                </a:lnTo>
                <a:lnTo>
                  <a:pt x="585" y="62"/>
                </a:lnTo>
                <a:lnTo>
                  <a:pt x="576" y="61"/>
                </a:lnTo>
                <a:lnTo>
                  <a:pt x="567" y="62"/>
                </a:lnTo>
                <a:lnTo>
                  <a:pt x="558" y="64"/>
                </a:lnTo>
                <a:lnTo>
                  <a:pt x="558" y="64"/>
                </a:lnTo>
                <a:close/>
                <a:moveTo>
                  <a:pt x="723" y="62"/>
                </a:moveTo>
                <a:lnTo>
                  <a:pt x="723" y="62"/>
                </a:lnTo>
                <a:lnTo>
                  <a:pt x="726" y="65"/>
                </a:lnTo>
                <a:lnTo>
                  <a:pt x="729" y="68"/>
                </a:lnTo>
                <a:lnTo>
                  <a:pt x="729" y="68"/>
                </a:lnTo>
                <a:lnTo>
                  <a:pt x="727" y="64"/>
                </a:lnTo>
                <a:lnTo>
                  <a:pt x="724" y="61"/>
                </a:lnTo>
                <a:lnTo>
                  <a:pt x="724" y="61"/>
                </a:lnTo>
                <a:lnTo>
                  <a:pt x="724" y="61"/>
                </a:lnTo>
                <a:lnTo>
                  <a:pt x="723" y="62"/>
                </a:lnTo>
                <a:lnTo>
                  <a:pt x="723" y="62"/>
                </a:lnTo>
                <a:close/>
                <a:moveTo>
                  <a:pt x="326" y="62"/>
                </a:moveTo>
                <a:lnTo>
                  <a:pt x="326" y="62"/>
                </a:lnTo>
                <a:lnTo>
                  <a:pt x="300" y="68"/>
                </a:lnTo>
                <a:lnTo>
                  <a:pt x="287" y="71"/>
                </a:lnTo>
                <a:lnTo>
                  <a:pt x="274" y="74"/>
                </a:lnTo>
                <a:lnTo>
                  <a:pt x="274" y="74"/>
                </a:lnTo>
                <a:lnTo>
                  <a:pt x="299" y="74"/>
                </a:lnTo>
                <a:lnTo>
                  <a:pt x="325" y="76"/>
                </a:lnTo>
                <a:lnTo>
                  <a:pt x="325" y="76"/>
                </a:lnTo>
                <a:lnTo>
                  <a:pt x="328" y="73"/>
                </a:lnTo>
                <a:lnTo>
                  <a:pt x="332" y="70"/>
                </a:lnTo>
                <a:lnTo>
                  <a:pt x="337" y="68"/>
                </a:lnTo>
                <a:lnTo>
                  <a:pt x="340" y="65"/>
                </a:lnTo>
                <a:lnTo>
                  <a:pt x="340" y="65"/>
                </a:lnTo>
                <a:lnTo>
                  <a:pt x="334" y="64"/>
                </a:lnTo>
                <a:lnTo>
                  <a:pt x="331" y="64"/>
                </a:lnTo>
                <a:lnTo>
                  <a:pt x="326" y="62"/>
                </a:lnTo>
                <a:lnTo>
                  <a:pt x="326" y="62"/>
                </a:lnTo>
                <a:close/>
                <a:moveTo>
                  <a:pt x="377" y="65"/>
                </a:moveTo>
                <a:lnTo>
                  <a:pt x="377" y="65"/>
                </a:lnTo>
                <a:lnTo>
                  <a:pt x="372" y="64"/>
                </a:lnTo>
                <a:lnTo>
                  <a:pt x="367" y="64"/>
                </a:lnTo>
                <a:lnTo>
                  <a:pt x="363" y="64"/>
                </a:lnTo>
                <a:lnTo>
                  <a:pt x="360" y="65"/>
                </a:lnTo>
                <a:lnTo>
                  <a:pt x="360" y="65"/>
                </a:lnTo>
                <a:lnTo>
                  <a:pt x="367" y="67"/>
                </a:lnTo>
                <a:lnTo>
                  <a:pt x="373" y="67"/>
                </a:lnTo>
                <a:lnTo>
                  <a:pt x="377" y="65"/>
                </a:lnTo>
                <a:lnTo>
                  <a:pt x="377" y="65"/>
                </a:lnTo>
                <a:close/>
                <a:moveTo>
                  <a:pt x="630" y="65"/>
                </a:moveTo>
                <a:lnTo>
                  <a:pt x="630" y="65"/>
                </a:lnTo>
                <a:lnTo>
                  <a:pt x="633" y="65"/>
                </a:lnTo>
                <a:lnTo>
                  <a:pt x="637" y="64"/>
                </a:lnTo>
                <a:lnTo>
                  <a:pt x="637" y="64"/>
                </a:lnTo>
                <a:lnTo>
                  <a:pt x="633" y="64"/>
                </a:lnTo>
                <a:lnTo>
                  <a:pt x="630" y="62"/>
                </a:lnTo>
                <a:lnTo>
                  <a:pt x="630" y="62"/>
                </a:lnTo>
                <a:lnTo>
                  <a:pt x="630" y="65"/>
                </a:lnTo>
                <a:lnTo>
                  <a:pt x="630" y="65"/>
                </a:lnTo>
                <a:close/>
                <a:moveTo>
                  <a:pt x="540" y="65"/>
                </a:move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1" y="67"/>
                </a:lnTo>
                <a:lnTo>
                  <a:pt x="541" y="64"/>
                </a:lnTo>
                <a:lnTo>
                  <a:pt x="541" y="64"/>
                </a:lnTo>
                <a:lnTo>
                  <a:pt x="540" y="65"/>
                </a:lnTo>
                <a:lnTo>
                  <a:pt x="540" y="65"/>
                </a:lnTo>
                <a:close/>
                <a:moveTo>
                  <a:pt x="686" y="65"/>
                </a:moveTo>
                <a:lnTo>
                  <a:pt x="686" y="65"/>
                </a:lnTo>
                <a:lnTo>
                  <a:pt x="689" y="65"/>
                </a:lnTo>
                <a:lnTo>
                  <a:pt x="691" y="65"/>
                </a:lnTo>
                <a:lnTo>
                  <a:pt x="691" y="64"/>
                </a:lnTo>
                <a:lnTo>
                  <a:pt x="691" y="64"/>
                </a:lnTo>
                <a:lnTo>
                  <a:pt x="691" y="65"/>
                </a:lnTo>
                <a:lnTo>
                  <a:pt x="689" y="65"/>
                </a:lnTo>
                <a:lnTo>
                  <a:pt x="688" y="65"/>
                </a:lnTo>
                <a:lnTo>
                  <a:pt x="686" y="65"/>
                </a:lnTo>
                <a:lnTo>
                  <a:pt x="686" y="65"/>
                </a:lnTo>
                <a:close/>
                <a:moveTo>
                  <a:pt x="489" y="70"/>
                </a:moveTo>
                <a:lnTo>
                  <a:pt x="489" y="70"/>
                </a:lnTo>
                <a:lnTo>
                  <a:pt x="492" y="70"/>
                </a:lnTo>
                <a:lnTo>
                  <a:pt x="497" y="68"/>
                </a:lnTo>
                <a:lnTo>
                  <a:pt x="497" y="68"/>
                </a:lnTo>
                <a:lnTo>
                  <a:pt x="497" y="68"/>
                </a:lnTo>
                <a:lnTo>
                  <a:pt x="497" y="67"/>
                </a:lnTo>
                <a:lnTo>
                  <a:pt x="497" y="67"/>
                </a:lnTo>
                <a:lnTo>
                  <a:pt x="495" y="68"/>
                </a:lnTo>
                <a:lnTo>
                  <a:pt x="492" y="68"/>
                </a:lnTo>
                <a:lnTo>
                  <a:pt x="491" y="68"/>
                </a:lnTo>
                <a:lnTo>
                  <a:pt x="489" y="70"/>
                </a:lnTo>
                <a:lnTo>
                  <a:pt x="489" y="70"/>
                </a:lnTo>
                <a:close/>
                <a:moveTo>
                  <a:pt x="335" y="76"/>
                </a:moveTo>
                <a:lnTo>
                  <a:pt x="335" y="76"/>
                </a:lnTo>
                <a:lnTo>
                  <a:pt x="341" y="76"/>
                </a:lnTo>
                <a:lnTo>
                  <a:pt x="348" y="74"/>
                </a:lnTo>
                <a:lnTo>
                  <a:pt x="360" y="71"/>
                </a:lnTo>
                <a:lnTo>
                  <a:pt x="360" y="71"/>
                </a:lnTo>
                <a:lnTo>
                  <a:pt x="357" y="70"/>
                </a:lnTo>
                <a:lnTo>
                  <a:pt x="354" y="68"/>
                </a:lnTo>
                <a:lnTo>
                  <a:pt x="348" y="68"/>
                </a:lnTo>
                <a:lnTo>
                  <a:pt x="340" y="71"/>
                </a:lnTo>
                <a:lnTo>
                  <a:pt x="335" y="76"/>
                </a:lnTo>
                <a:lnTo>
                  <a:pt x="335" y="76"/>
                </a:lnTo>
                <a:close/>
                <a:moveTo>
                  <a:pt x="459" y="70"/>
                </a:moveTo>
                <a:lnTo>
                  <a:pt x="459" y="70"/>
                </a:lnTo>
                <a:lnTo>
                  <a:pt x="453" y="70"/>
                </a:lnTo>
                <a:lnTo>
                  <a:pt x="453" y="70"/>
                </a:lnTo>
                <a:lnTo>
                  <a:pt x="456" y="71"/>
                </a:lnTo>
                <a:lnTo>
                  <a:pt x="459" y="71"/>
                </a:lnTo>
                <a:lnTo>
                  <a:pt x="459" y="70"/>
                </a:lnTo>
                <a:lnTo>
                  <a:pt x="459" y="70"/>
                </a:lnTo>
                <a:close/>
                <a:moveTo>
                  <a:pt x="441" y="74"/>
                </a:moveTo>
                <a:lnTo>
                  <a:pt x="441" y="74"/>
                </a:lnTo>
                <a:lnTo>
                  <a:pt x="442" y="73"/>
                </a:lnTo>
                <a:lnTo>
                  <a:pt x="444" y="70"/>
                </a:lnTo>
                <a:lnTo>
                  <a:pt x="444" y="70"/>
                </a:lnTo>
                <a:lnTo>
                  <a:pt x="441" y="70"/>
                </a:lnTo>
                <a:lnTo>
                  <a:pt x="439" y="70"/>
                </a:lnTo>
                <a:lnTo>
                  <a:pt x="439" y="71"/>
                </a:lnTo>
                <a:lnTo>
                  <a:pt x="439" y="71"/>
                </a:lnTo>
                <a:lnTo>
                  <a:pt x="441" y="71"/>
                </a:lnTo>
                <a:lnTo>
                  <a:pt x="442" y="73"/>
                </a:lnTo>
                <a:lnTo>
                  <a:pt x="442" y="73"/>
                </a:lnTo>
                <a:lnTo>
                  <a:pt x="441" y="73"/>
                </a:lnTo>
                <a:lnTo>
                  <a:pt x="441" y="74"/>
                </a:lnTo>
                <a:lnTo>
                  <a:pt x="441" y="74"/>
                </a:lnTo>
                <a:close/>
                <a:moveTo>
                  <a:pt x="713" y="76"/>
                </a:moveTo>
                <a:lnTo>
                  <a:pt x="713" y="76"/>
                </a:lnTo>
                <a:lnTo>
                  <a:pt x="712" y="73"/>
                </a:lnTo>
                <a:lnTo>
                  <a:pt x="712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6"/>
                </a:lnTo>
                <a:lnTo>
                  <a:pt x="712" y="76"/>
                </a:lnTo>
                <a:lnTo>
                  <a:pt x="713" y="76"/>
                </a:lnTo>
                <a:lnTo>
                  <a:pt x="713" y="76"/>
                </a:lnTo>
                <a:close/>
                <a:moveTo>
                  <a:pt x="735" y="83"/>
                </a:moveTo>
                <a:lnTo>
                  <a:pt x="735" y="83"/>
                </a:lnTo>
                <a:lnTo>
                  <a:pt x="741" y="93"/>
                </a:lnTo>
                <a:lnTo>
                  <a:pt x="747" y="102"/>
                </a:lnTo>
                <a:lnTo>
                  <a:pt x="758" y="119"/>
                </a:lnTo>
                <a:lnTo>
                  <a:pt x="758" y="119"/>
                </a:lnTo>
                <a:lnTo>
                  <a:pt x="753" y="106"/>
                </a:lnTo>
                <a:lnTo>
                  <a:pt x="749" y="93"/>
                </a:lnTo>
                <a:lnTo>
                  <a:pt x="742" y="82"/>
                </a:lnTo>
                <a:lnTo>
                  <a:pt x="736" y="71"/>
                </a:lnTo>
                <a:lnTo>
                  <a:pt x="736" y="71"/>
                </a:lnTo>
                <a:lnTo>
                  <a:pt x="735" y="74"/>
                </a:lnTo>
                <a:lnTo>
                  <a:pt x="735" y="77"/>
                </a:lnTo>
                <a:lnTo>
                  <a:pt x="735" y="80"/>
                </a:lnTo>
                <a:lnTo>
                  <a:pt x="735" y="83"/>
                </a:lnTo>
                <a:lnTo>
                  <a:pt x="735" y="83"/>
                </a:lnTo>
                <a:close/>
                <a:moveTo>
                  <a:pt x="537" y="71"/>
                </a:moveTo>
                <a:lnTo>
                  <a:pt x="537" y="71"/>
                </a:lnTo>
                <a:lnTo>
                  <a:pt x="531" y="71"/>
                </a:lnTo>
                <a:lnTo>
                  <a:pt x="531" y="71"/>
                </a:lnTo>
                <a:lnTo>
                  <a:pt x="531" y="73"/>
                </a:lnTo>
                <a:lnTo>
                  <a:pt x="534" y="74"/>
                </a:lnTo>
                <a:lnTo>
                  <a:pt x="535" y="74"/>
                </a:lnTo>
                <a:lnTo>
                  <a:pt x="537" y="71"/>
                </a:lnTo>
                <a:lnTo>
                  <a:pt x="537" y="71"/>
                </a:lnTo>
                <a:close/>
                <a:moveTo>
                  <a:pt x="101" y="74"/>
                </a:moveTo>
                <a:lnTo>
                  <a:pt x="101" y="74"/>
                </a:lnTo>
                <a:lnTo>
                  <a:pt x="99" y="76"/>
                </a:lnTo>
                <a:lnTo>
                  <a:pt x="96" y="79"/>
                </a:lnTo>
                <a:lnTo>
                  <a:pt x="93" y="82"/>
                </a:lnTo>
                <a:lnTo>
                  <a:pt x="90" y="85"/>
                </a:lnTo>
                <a:lnTo>
                  <a:pt x="90" y="85"/>
                </a:lnTo>
                <a:lnTo>
                  <a:pt x="88" y="83"/>
                </a:lnTo>
                <a:lnTo>
                  <a:pt x="88" y="83"/>
                </a:lnTo>
                <a:lnTo>
                  <a:pt x="88" y="85"/>
                </a:lnTo>
                <a:lnTo>
                  <a:pt x="88" y="87"/>
                </a:lnTo>
                <a:lnTo>
                  <a:pt x="88" y="87"/>
                </a:lnTo>
                <a:lnTo>
                  <a:pt x="87" y="87"/>
                </a:lnTo>
                <a:lnTo>
                  <a:pt x="85" y="88"/>
                </a:lnTo>
                <a:lnTo>
                  <a:pt x="82" y="94"/>
                </a:lnTo>
                <a:lnTo>
                  <a:pt x="82" y="94"/>
                </a:lnTo>
                <a:lnTo>
                  <a:pt x="90" y="90"/>
                </a:lnTo>
                <a:lnTo>
                  <a:pt x="96" y="85"/>
                </a:lnTo>
                <a:lnTo>
                  <a:pt x="102" y="79"/>
                </a:lnTo>
                <a:lnTo>
                  <a:pt x="107" y="73"/>
                </a:lnTo>
                <a:lnTo>
                  <a:pt x="107" y="73"/>
                </a:lnTo>
                <a:lnTo>
                  <a:pt x="104" y="74"/>
                </a:lnTo>
                <a:lnTo>
                  <a:pt x="102" y="74"/>
                </a:lnTo>
                <a:lnTo>
                  <a:pt x="101" y="74"/>
                </a:lnTo>
                <a:lnTo>
                  <a:pt x="101" y="74"/>
                </a:lnTo>
                <a:close/>
                <a:moveTo>
                  <a:pt x="506" y="74"/>
                </a:moveTo>
                <a:lnTo>
                  <a:pt x="506" y="74"/>
                </a:lnTo>
                <a:lnTo>
                  <a:pt x="514" y="74"/>
                </a:lnTo>
                <a:lnTo>
                  <a:pt x="518" y="74"/>
                </a:lnTo>
                <a:lnTo>
                  <a:pt x="521" y="73"/>
                </a:lnTo>
                <a:lnTo>
                  <a:pt x="521" y="73"/>
                </a:lnTo>
                <a:lnTo>
                  <a:pt x="514" y="73"/>
                </a:lnTo>
                <a:lnTo>
                  <a:pt x="509" y="73"/>
                </a:lnTo>
                <a:lnTo>
                  <a:pt x="506" y="74"/>
                </a:lnTo>
                <a:lnTo>
                  <a:pt x="506" y="74"/>
                </a:lnTo>
                <a:close/>
                <a:moveTo>
                  <a:pt x="685" y="80"/>
                </a:moveTo>
                <a:lnTo>
                  <a:pt x="685" y="80"/>
                </a:lnTo>
                <a:lnTo>
                  <a:pt x="683" y="79"/>
                </a:lnTo>
                <a:lnTo>
                  <a:pt x="683" y="77"/>
                </a:lnTo>
                <a:lnTo>
                  <a:pt x="683" y="77"/>
                </a:lnTo>
                <a:lnTo>
                  <a:pt x="675" y="74"/>
                </a:lnTo>
                <a:lnTo>
                  <a:pt x="672" y="73"/>
                </a:lnTo>
                <a:lnTo>
                  <a:pt x="669" y="74"/>
                </a:lnTo>
                <a:lnTo>
                  <a:pt x="669" y="74"/>
                </a:lnTo>
                <a:lnTo>
                  <a:pt x="672" y="77"/>
                </a:lnTo>
                <a:lnTo>
                  <a:pt x="675" y="79"/>
                </a:lnTo>
                <a:lnTo>
                  <a:pt x="678" y="80"/>
                </a:lnTo>
                <a:lnTo>
                  <a:pt x="685" y="80"/>
                </a:lnTo>
                <a:lnTo>
                  <a:pt x="685" y="80"/>
                </a:lnTo>
                <a:close/>
                <a:moveTo>
                  <a:pt x="155" y="82"/>
                </a:moveTo>
                <a:lnTo>
                  <a:pt x="155" y="82"/>
                </a:lnTo>
                <a:lnTo>
                  <a:pt x="160" y="82"/>
                </a:lnTo>
                <a:lnTo>
                  <a:pt x="166" y="80"/>
                </a:lnTo>
                <a:lnTo>
                  <a:pt x="174" y="76"/>
                </a:lnTo>
                <a:lnTo>
                  <a:pt x="174" y="76"/>
                </a:lnTo>
                <a:lnTo>
                  <a:pt x="163" y="77"/>
                </a:lnTo>
                <a:lnTo>
                  <a:pt x="159" y="79"/>
                </a:lnTo>
                <a:lnTo>
                  <a:pt x="155" y="82"/>
                </a:lnTo>
                <a:lnTo>
                  <a:pt x="155" y="82"/>
                </a:lnTo>
                <a:close/>
                <a:moveTo>
                  <a:pt x="221" y="79"/>
                </a:moveTo>
                <a:lnTo>
                  <a:pt x="221" y="79"/>
                </a:lnTo>
                <a:lnTo>
                  <a:pt x="226" y="79"/>
                </a:lnTo>
                <a:lnTo>
                  <a:pt x="227" y="77"/>
                </a:lnTo>
                <a:lnTo>
                  <a:pt x="229" y="77"/>
                </a:lnTo>
                <a:lnTo>
                  <a:pt x="229" y="77"/>
                </a:lnTo>
                <a:lnTo>
                  <a:pt x="229" y="76"/>
                </a:lnTo>
                <a:lnTo>
                  <a:pt x="227" y="76"/>
                </a:lnTo>
                <a:lnTo>
                  <a:pt x="227" y="76"/>
                </a:lnTo>
                <a:lnTo>
                  <a:pt x="226" y="77"/>
                </a:lnTo>
                <a:lnTo>
                  <a:pt x="224" y="77"/>
                </a:lnTo>
                <a:lnTo>
                  <a:pt x="223" y="77"/>
                </a:lnTo>
                <a:lnTo>
                  <a:pt x="221" y="79"/>
                </a:lnTo>
                <a:lnTo>
                  <a:pt x="221" y="79"/>
                </a:lnTo>
                <a:close/>
                <a:moveTo>
                  <a:pt x="378" y="76"/>
                </a:moveTo>
                <a:lnTo>
                  <a:pt x="378" y="76"/>
                </a:lnTo>
                <a:lnTo>
                  <a:pt x="380" y="77"/>
                </a:lnTo>
                <a:lnTo>
                  <a:pt x="383" y="79"/>
                </a:lnTo>
                <a:lnTo>
                  <a:pt x="389" y="77"/>
                </a:lnTo>
                <a:lnTo>
                  <a:pt x="389" y="77"/>
                </a:lnTo>
                <a:lnTo>
                  <a:pt x="387" y="76"/>
                </a:lnTo>
                <a:lnTo>
                  <a:pt x="384" y="76"/>
                </a:lnTo>
                <a:lnTo>
                  <a:pt x="378" y="76"/>
                </a:lnTo>
                <a:lnTo>
                  <a:pt x="378" y="76"/>
                </a:lnTo>
                <a:close/>
                <a:moveTo>
                  <a:pt x="665" y="79"/>
                </a:moveTo>
                <a:lnTo>
                  <a:pt x="665" y="79"/>
                </a:lnTo>
                <a:lnTo>
                  <a:pt x="663" y="76"/>
                </a:lnTo>
                <a:lnTo>
                  <a:pt x="662" y="76"/>
                </a:lnTo>
                <a:lnTo>
                  <a:pt x="662" y="76"/>
                </a:lnTo>
                <a:lnTo>
                  <a:pt x="662" y="77"/>
                </a:lnTo>
                <a:lnTo>
                  <a:pt x="665" y="79"/>
                </a:lnTo>
                <a:lnTo>
                  <a:pt x="665" y="79"/>
                </a:lnTo>
                <a:close/>
                <a:moveTo>
                  <a:pt x="579" y="77"/>
                </a:moveTo>
                <a:lnTo>
                  <a:pt x="579" y="77"/>
                </a:lnTo>
                <a:lnTo>
                  <a:pt x="578" y="79"/>
                </a:lnTo>
                <a:lnTo>
                  <a:pt x="578" y="80"/>
                </a:lnTo>
                <a:lnTo>
                  <a:pt x="576" y="79"/>
                </a:lnTo>
                <a:lnTo>
                  <a:pt x="576" y="79"/>
                </a:lnTo>
                <a:lnTo>
                  <a:pt x="579" y="87"/>
                </a:lnTo>
                <a:lnTo>
                  <a:pt x="579" y="87"/>
                </a:lnTo>
                <a:lnTo>
                  <a:pt x="585" y="88"/>
                </a:lnTo>
                <a:lnTo>
                  <a:pt x="590" y="90"/>
                </a:lnTo>
                <a:lnTo>
                  <a:pt x="590" y="90"/>
                </a:lnTo>
                <a:lnTo>
                  <a:pt x="595" y="85"/>
                </a:lnTo>
                <a:lnTo>
                  <a:pt x="599" y="80"/>
                </a:lnTo>
                <a:lnTo>
                  <a:pt x="599" y="80"/>
                </a:lnTo>
                <a:lnTo>
                  <a:pt x="598" y="80"/>
                </a:lnTo>
                <a:lnTo>
                  <a:pt x="596" y="79"/>
                </a:lnTo>
                <a:lnTo>
                  <a:pt x="593" y="77"/>
                </a:lnTo>
                <a:lnTo>
                  <a:pt x="593" y="77"/>
                </a:lnTo>
                <a:lnTo>
                  <a:pt x="590" y="77"/>
                </a:lnTo>
                <a:lnTo>
                  <a:pt x="587" y="77"/>
                </a:lnTo>
                <a:lnTo>
                  <a:pt x="584" y="77"/>
                </a:lnTo>
                <a:lnTo>
                  <a:pt x="579" y="77"/>
                </a:lnTo>
                <a:lnTo>
                  <a:pt x="579" y="77"/>
                </a:lnTo>
                <a:close/>
                <a:moveTo>
                  <a:pt x="622" y="80"/>
                </a:moveTo>
                <a:lnTo>
                  <a:pt x="622" y="80"/>
                </a:lnTo>
                <a:lnTo>
                  <a:pt x="627" y="82"/>
                </a:lnTo>
                <a:lnTo>
                  <a:pt x="627" y="82"/>
                </a:lnTo>
                <a:lnTo>
                  <a:pt x="625" y="77"/>
                </a:lnTo>
                <a:lnTo>
                  <a:pt x="622" y="77"/>
                </a:lnTo>
                <a:lnTo>
                  <a:pt x="622" y="77"/>
                </a:lnTo>
                <a:lnTo>
                  <a:pt x="622" y="80"/>
                </a:lnTo>
                <a:lnTo>
                  <a:pt x="622" y="80"/>
                </a:lnTo>
                <a:close/>
                <a:moveTo>
                  <a:pt x="265" y="80"/>
                </a:moveTo>
                <a:lnTo>
                  <a:pt x="265" y="80"/>
                </a:lnTo>
                <a:lnTo>
                  <a:pt x="282" y="80"/>
                </a:lnTo>
                <a:lnTo>
                  <a:pt x="297" y="80"/>
                </a:lnTo>
                <a:lnTo>
                  <a:pt x="297" y="80"/>
                </a:lnTo>
                <a:lnTo>
                  <a:pt x="309" y="82"/>
                </a:lnTo>
                <a:lnTo>
                  <a:pt x="314" y="80"/>
                </a:lnTo>
                <a:lnTo>
                  <a:pt x="320" y="79"/>
                </a:lnTo>
                <a:lnTo>
                  <a:pt x="320" y="79"/>
                </a:lnTo>
                <a:lnTo>
                  <a:pt x="293" y="79"/>
                </a:lnTo>
                <a:lnTo>
                  <a:pt x="277" y="79"/>
                </a:lnTo>
                <a:lnTo>
                  <a:pt x="265" y="80"/>
                </a:lnTo>
                <a:lnTo>
                  <a:pt x="265" y="80"/>
                </a:lnTo>
                <a:close/>
                <a:moveTo>
                  <a:pt x="660" y="91"/>
                </a:moveTo>
                <a:lnTo>
                  <a:pt x="660" y="91"/>
                </a:lnTo>
                <a:lnTo>
                  <a:pt x="659" y="83"/>
                </a:lnTo>
                <a:lnTo>
                  <a:pt x="659" y="83"/>
                </a:lnTo>
                <a:lnTo>
                  <a:pt x="651" y="80"/>
                </a:lnTo>
                <a:lnTo>
                  <a:pt x="642" y="79"/>
                </a:lnTo>
                <a:lnTo>
                  <a:pt x="642" y="79"/>
                </a:lnTo>
                <a:lnTo>
                  <a:pt x="645" y="82"/>
                </a:lnTo>
                <a:lnTo>
                  <a:pt x="649" y="85"/>
                </a:lnTo>
                <a:lnTo>
                  <a:pt x="656" y="88"/>
                </a:lnTo>
                <a:lnTo>
                  <a:pt x="660" y="91"/>
                </a:lnTo>
                <a:lnTo>
                  <a:pt x="660" y="91"/>
                </a:lnTo>
                <a:close/>
                <a:moveTo>
                  <a:pt x="503" y="82"/>
                </a:moveTo>
                <a:lnTo>
                  <a:pt x="503" y="82"/>
                </a:lnTo>
                <a:lnTo>
                  <a:pt x="509" y="82"/>
                </a:lnTo>
                <a:lnTo>
                  <a:pt x="515" y="83"/>
                </a:lnTo>
                <a:lnTo>
                  <a:pt x="521" y="83"/>
                </a:lnTo>
                <a:lnTo>
                  <a:pt x="526" y="83"/>
                </a:lnTo>
                <a:lnTo>
                  <a:pt x="526" y="83"/>
                </a:lnTo>
                <a:lnTo>
                  <a:pt x="524" y="82"/>
                </a:lnTo>
                <a:lnTo>
                  <a:pt x="524" y="80"/>
                </a:lnTo>
                <a:lnTo>
                  <a:pt x="524" y="80"/>
                </a:lnTo>
                <a:lnTo>
                  <a:pt x="514" y="80"/>
                </a:lnTo>
                <a:lnTo>
                  <a:pt x="509" y="80"/>
                </a:lnTo>
                <a:lnTo>
                  <a:pt x="503" y="82"/>
                </a:lnTo>
                <a:lnTo>
                  <a:pt x="503" y="82"/>
                </a:lnTo>
                <a:close/>
                <a:moveTo>
                  <a:pt x="549" y="87"/>
                </a:moveTo>
                <a:lnTo>
                  <a:pt x="549" y="87"/>
                </a:lnTo>
                <a:lnTo>
                  <a:pt x="538" y="82"/>
                </a:lnTo>
                <a:lnTo>
                  <a:pt x="538" y="82"/>
                </a:lnTo>
                <a:lnTo>
                  <a:pt x="537" y="83"/>
                </a:lnTo>
                <a:lnTo>
                  <a:pt x="535" y="85"/>
                </a:lnTo>
                <a:lnTo>
                  <a:pt x="535" y="85"/>
                </a:lnTo>
                <a:lnTo>
                  <a:pt x="549" y="87"/>
                </a:lnTo>
                <a:lnTo>
                  <a:pt x="549" y="87"/>
                </a:lnTo>
                <a:close/>
                <a:moveTo>
                  <a:pt x="107" y="87"/>
                </a:moveTo>
                <a:lnTo>
                  <a:pt x="107" y="87"/>
                </a:lnTo>
                <a:lnTo>
                  <a:pt x="113" y="87"/>
                </a:lnTo>
                <a:lnTo>
                  <a:pt x="117" y="85"/>
                </a:lnTo>
                <a:lnTo>
                  <a:pt x="117" y="85"/>
                </a:lnTo>
                <a:lnTo>
                  <a:pt x="111" y="83"/>
                </a:lnTo>
                <a:lnTo>
                  <a:pt x="110" y="82"/>
                </a:lnTo>
                <a:lnTo>
                  <a:pt x="107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5"/>
                </a:lnTo>
                <a:lnTo>
                  <a:pt x="107" y="87"/>
                </a:lnTo>
                <a:lnTo>
                  <a:pt x="107" y="87"/>
                </a:lnTo>
                <a:close/>
                <a:moveTo>
                  <a:pt x="133" y="88"/>
                </a:moveTo>
                <a:lnTo>
                  <a:pt x="133" y="88"/>
                </a:lnTo>
                <a:lnTo>
                  <a:pt x="142" y="82"/>
                </a:lnTo>
                <a:lnTo>
                  <a:pt x="142" y="82"/>
                </a:lnTo>
                <a:lnTo>
                  <a:pt x="136" y="83"/>
                </a:lnTo>
                <a:lnTo>
                  <a:pt x="133" y="88"/>
                </a:lnTo>
                <a:lnTo>
                  <a:pt x="133" y="88"/>
                </a:lnTo>
                <a:close/>
                <a:moveTo>
                  <a:pt x="226" y="87"/>
                </a:moveTo>
                <a:lnTo>
                  <a:pt x="226" y="87"/>
                </a:lnTo>
                <a:lnTo>
                  <a:pt x="229" y="90"/>
                </a:lnTo>
                <a:lnTo>
                  <a:pt x="232" y="91"/>
                </a:lnTo>
                <a:lnTo>
                  <a:pt x="239" y="90"/>
                </a:lnTo>
                <a:lnTo>
                  <a:pt x="248" y="90"/>
                </a:lnTo>
                <a:lnTo>
                  <a:pt x="252" y="91"/>
                </a:lnTo>
                <a:lnTo>
                  <a:pt x="255" y="93"/>
                </a:lnTo>
                <a:lnTo>
                  <a:pt x="255" y="93"/>
                </a:lnTo>
                <a:lnTo>
                  <a:pt x="274" y="90"/>
                </a:lnTo>
                <a:lnTo>
                  <a:pt x="284" y="88"/>
                </a:lnTo>
                <a:lnTo>
                  <a:pt x="291" y="85"/>
                </a:lnTo>
                <a:lnTo>
                  <a:pt x="291" y="85"/>
                </a:lnTo>
                <a:lnTo>
                  <a:pt x="274" y="85"/>
                </a:lnTo>
                <a:lnTo>
                  <a:pt x="258" y="83"/>
                </a:lnTo>
                <a:lnTo>
                  <a:pt x="242" y="83"/>
                </a:lnTo>
                <a:lnTo>
                  <a:pt x="235" y="85"/>
                </a:lnTo>
                <a:lnTo>
                  <a:pt x="226" y="87"/>
                </a:lnTo>
                <a:lnTo>
                  <a:pt x="226" y="87"/>
                </a:lnTo>
                <a:close/>
                <a:moveTo>
                  <a:pt x="323" y="91"/>
                </a:moveTo>
                <a:lnTo>
                  <a:pt x="323" y="91"/>
                </a:lnTo>
                <a:lnTo>
                  <a:pt x="341" y="88"/>
                </a:lnTo>
                <a:lnTo>
                  <a:pt x="351" y="87"/>
                </a:lnTo>
                <a:lnTo>
                  <a:pt x="357" y="85"/>
                </a:lnTo>
                <a:lnTo>
                  <a:pt x="357" y="85"/>
                </a:lnTo>
                <a:lnTo>
                  <a:pt x="348" y="85"/>
                </a:lnTo>
                <a:lnTo>
                  <a:pt x="340" y="85"/>
                </a:lnTo>
                <a:lnTo>
                  <a:pt x="331" y="88"/>
                </a:lnTo>
                <a:lnTo>
                  <a:pt x="323" y="91"/>
                </a:lnTo>
                <a:lnTo>
                  <a:pt x="323" y="91"/>
                </a:lnTo>
                <a:close/>
                <a:moveTo>
                  <a:pt x="402" y="100"/>
                </a:moveTo>
                <a:lnTo>
                  <a:pt x="402" y="100"/>
                </a:lnTo>
                <a:lnTo>
                  <a:pt x="410" y="100"/>
                </a:lnTo>
                <a:lnTo>
                  <a:pt x="418" y="99"/>
                </a:lnTo>
                <a:lnTo>
                  <a:pt x="418" y="99"/>
                </a:lnTo>
                <a:lnTo>
                  <a:pt x="419" y="93"/>
                </a:lnTo>
                <a:lnTo>
                  <a:pt x="421" y="85"/>
                </a:lnTo>
                <a:lnTo>
                  <a:pt x="421" y="85"/>
                </a:lnTo>
                <a:lnTo>
                  <a:pt x="416" y="85"/>
                </a:lnTo>
                <a:lnTo>
                  <a:pt x="413" y="83"/>
                </a:lnTo>
                <a:lnTo>
                  <a:pt x="413" y="83"/>
                </a:lnTo>
                <a:lnTo>
                  <a:pt x="409" y="87"/>
                </a:lnTo>
                <a:lnTo>
                  <a:pt x="406" y="90"/>
                </a:lnTo>
                <a:lnTo>
                  <a:pt x="402" y="96"/>
                </a:lnTo>
                <a:lnTo>
                  <a:pt x="402" y="100"/>
                </a:lnTo>
                <a:lnTo>
                  <a:pt x="402" y="100"/>
                </a:lnTo>
                <a:close/>
                <a:moveTo>
                  <a:pt x="450" y="85"/>
                </a:moveTo>
                <a:lnTo>
                  <a:pt x="450" y="85"/>
                </a:lnTo>
                <a:lnTo>
                  <a:pt x="447" y="85"/>
                </a:lnTo>
                <a:lnTo>
                  <a:pt x="444" y="85"/>
                </a:lnTo>
                <a:lnTo>
                  <a:pt x="444" y="85"/>
                </a:lnTo>
                <a:lnTo>
                  <a:pt x="447" y="87"/>
                </a:lnTo>
                <a:lnTo>
                  <a:pt x="448" y="87"/>
                </a:lnTo>
                <a:lnTo>
                  <a:pt x="450" y="85"/>
                </a:lnTo>
                <a:lnTo>
                  <a:pt x="450" y="85"/>
                </a:lnTo>
                <a:close/>
                <a:moveTo>
                  <a:pt x="596" y="93"/>
                </a:moveTo>
                <a:lnTo>
                  <a:pt x="596" y="93"/>
                </a:lnTo>
                <a:lnTo>
                  <a:pt x="599" y="94"/>
                </a:lnTo>
                <a:lnTo>
                  <a:pt x="604" y="94"/>
                </a:lnTo>
                <a:lnTo>
                  <a:pt x="611" y="96"/>
                </a:lnTo>
                <a:lnTo>
                  <a:pt x="611" y="96"/>
                </a:lnTo>
                <a:lnTo>
                  <a:pt x="611" y="91"/>
                </a:lnTo>
                <a:lnTo>
                  <a:pt x="611" y="90"/>
                </a:lnTo>
                <a:lnTo>
                  <a:pt x="608" y="87"/>
                </a:lnTo>
                <a:lnTo>
                  <a:pt x="607" y="87"/>
                </a:lnTo>
                <a:lnTo>
                  <a:pt x="604" y="87"/>
                </a:lnTo>
                <a:lnTo>
                  <a:pt x="601" y="88"/>
                </a:lnTo>
                <a:lnTo>
                  <a:pt x="598" y="90"/>
                </a:lnTo>
                <a:lnTo>
                  <a:pt x="596" y="93"/>
                </a:lnTo>
                <a:lnTo>
                  <a:pt x="596" y="93"/>
                </a:lnTo>
                <a:close/>
                <a:moveTo>
                  <a:pt x="680" y="87"/>
                </a:moveTo>
                <a:lnTo>
                  <a:pt x="680" y="87"/>
                </a:lnTo>
                <a:lnTo>
                  <a:pt x="685" y="91"/>
                </a:lnTo>
                <a:lnTo>
                  <a:pt x="689" y="97"/>
                </a:lnTo>
                <a:lnTo>
                  <a:pt x="689" y="97"/>
                </a:lnTo>
                <a:lnTo>
                  <a:pt x="689" y="96"/>
                </a:lnTo>
                <a:lnTo>
                  <a:pt x="688" y="93"/>
                </a:lnTo>
                <a:lnTo>
                  <a:pt x="686" y="90"/>
                </a:lnTo>
                <a:lnTo>
                  <a:pt x="686" y="88"/>
                </a:lnTo>
                <a:lnTo>
                  <a:pt x="686" y="88"/>
                </a:lnTo>
                <a:lnTo>
                  <a:pt x="683" y="85"/>
                </a:lnTo>
                <a:lnTo>
                  <a:pt x="680" y="85"/>
                </a:lnTo>
                <a:lnTo>
                  <a:pt x="680" y="87"/>
                </a:lnTo>
                <a:lnTo>
                  <a:pt x="680" y="87"/>
                </a:lnTo>
                <a:close/>
                <a:moveTo>
                  <a:pt x="302" y="90"/>
                </a:moveTo>
                <a:lnTo>
                  <a:pt x="302" y="90"/>
                </a:lnTo>
                <a:lnTo>
                  <a:pt x="305" y="91"/>
                </a:lnTo>
                <a:lnTo>
                  <a:pt x="309" y="91"/>
                </a:lnTo>
                <a:lnTo>
                  <a:pt x="316" y="87"/>
                </a:lnTo>
                <a:lnTo>
                  <a:pt x="316" y="87"/>
                </a:lnTo>
                <a:lnTo>
                  <a:pt x="308" y="88"/>
                </a:lnTo>
                <a:lnTo>
                  <a:pt x="305" y="88"/>
                </a:lnTo>
                <a:lnTo>
                  <a:pt x="302" y="90"/>
                </a:lnTo>
                <a:lnTo>
                  <a:pt x="302" y="90"/>
                </a:lnTo>
                <a:close/>
                <a:moveTo>
                  <a:pt x="462" y="88"/>
                </a:moveTo>
                <a:lnTo>
                  <a:pt x="462" y="88"/>
                </a:lnTo>
                <a:lnTo>
                  <a:pt x="466" y="90"/>
                </a:lnTo>
                <a:lnTo>
                  <a:pt x="470" y="90"/>
                </a:lnTo>
                <a:lnTo>
                  <a:pt x="471" y="88"/>
                </a:lnTo>
                <a:lnTo>
                  <a:pt x="471" y="88"/>
                </a:lnTo>
                <a:lnTo>
                  <a:pt x="470" y="87"/>
                </a:lnTo>
                <a:lnTo>
                  <a:pt x="466" y="87"/>
                </a:lnTo>
                <a:lnTo>
                  <a:pt x="463" y="87"/>
                </a:lnTo>
                <a:lnTo>
                  <a:pt x="462" y="88"/>
                </a:lnTo>
                <a:lnTo>
                  <a:pt x="462" y="88"/>
                </a:lnTo>
                <a:close/>
                <a:moveTo>
                  <a:pt x="526" y="94"/>
                </a:moveTo>
                <a:lnTo>
                  <a:pt x="526" y="94"/>
                </a:lnTo>
                <a:lnTo>
                  <a:pt x="526" y="93"/>
                </a:lnTo>
                <a:lnTo>
                  <a:pt x="526" y="88"/>
                </a:lnTo>
                <a:lnTo>
                  <a:pt x="526" y="88"/>
                </a:lnTo>
                <a:lnTo>
                  <a:pt x="514" y="88"/>
                </a:lnTo>
                <a:lnTo>
                  <a:pt x="506" y="87"/>
                </a:lnTo>
                <a:lnTo>
                  <a:pt x="500" y="88"/>
                </a:lnTo>
                <a:lnTo>
                  <a:pt x="500" y="88"/>
                </a:lnTo>
                <a:lnTo>
                  <a:pt x="512" y="91"/>
                </a:lnTo>
                <a:lnTo>
                  <a:pt x="526" y="94"/>
                </a:lnTo>
                <a:lnTo>
                  <a:pt x="526" y="94"/>
                </a:lnTo>
                <a:close/>
                <a:moveTo>
                  <a:pt x="491" y="94"/>
                </a:moveTo>
                <a:lnTo>
                  <a:pt x="491" y="94"/>
                </a:lnTo>
                <a:lnTo>
                  <a:pt x="491" y="93"/>
                </a:lnTo>
                <a:lnTo>
                  <a:pt x="491" y="90"/>
                </a:lnTo>
                <a:lnTo>
                  <a:pt x="491" y="90"/>
                </a:lnTo>
                <a:lnTo>
                  <a:pt x="479" y="88"/>
                </a:lnTo>
                <a:lnTo>
                  <a:pt x="479" y="88"/>
                </a:lnTo>
                <a:lnTo>
                  <a:pt x="483" y="91"/>
                </a:lnTo>
                <a:lnTo>
                  <a:pt x="491" y="94"/>
                </a:lnTo>
                <a:lnTo>
                  <a:pt x="491" y="94"/>
                </a:lnTo>
                <a:close/>
                <a:moveTo>
                  <a:pt x="691" y="90"/>
                </a:moveTo>
                <a:lnTo>
                  <a:pt x="691" y="90"/>
                </a:lnTo>
                <a:lnTo>
                  <a:pt x="695" y="102"/>
                </a:lnTo>
                <a:lnTo>
                  <a:pt x="695" y="102"/>
                </a:lnTo>
                <a:lnTo>
                  <a:pt x="697" y="106"/>
                </a:lnTo>
                <a:lnTo>
                  <a:pt x="700" y="109"/>
                </a:lnTo>
                <a:lnTo>
                  <a:pt x="701" y="109"/>
                </a:lnTo>
                <a:lnTo>
                  <a:pt x="701" y="109"/>
                </a:lnTo>
                <a:lnTo>
                  <a:pt x="698" y="97"/>
                </a:lnTo>
                <a:lnTo>
                  <a:pt x="695" y="91"/>
                </a:lnTo>
                <a:lnTo>
                  <a:pt x="691" y="88"/>
                </a:lnTo>
                <a:lnTo>
                  <a:pt x="691" y="88"/>
                </a:lnTo>
                <a:lnTo>
                  <a:pt x="691" y="90"/>
                </a:lnTo>
                <a:lnTo>
                  <a:pt x="691" y="90"/>
                </a:lnTo>
                <a:close/>
                <a:moveTo>
                  <a:pt x="422" y="100"/>
                </a:moveTo>
                <a:lnTo>
                  <a:pt x="422" y="100"/>
                </a:lnTo>
                <a:lnTo>
                  <a:pt x="428" y="100"/>
                </a:lnTo>
                <a:lnTo>
                  <a:pt x="433" y="99"/>
                </a:lnTo>
                <a:lnTo>
                  <a:pt x="433" y="99"/>
                </a:lnTo>
                <a:lnTo>
                  <a:pt x="433" y="96"/>
                </a:lnTo>
                <a:lnTo>
                  <a:pt x="431" y="94"/>
                </a:lnTo>
                <a:lnTo>
                  <a:pt x="430" y="91"/>
                </a:lnTo>
                <a:lnTo>
                  <a:pt x="430" y="88"/>
                </a:lnTo>
                <a:lnTo>
                  <a:pt x="430" y="88"/>
                </a:lnTo>
                <a:lnTo>
                  <a:pt x="427" y="88"/>
                </a:lnTo>
                <a:lnTo>
                  <a:pt x="425" y="90"/>
                </a:lnTo>
                <a:lnTo>
                  <a:pt x="424" y="93"/>
                </a:lnTo>
                <a:lnTo>
                  <a:pt x="424" y="97"/>
                </a:lnTo>
                <a:lnTo>
                  <a:pt x="422" y="100"/>
                </a:lnTo>
                <a:lnTo>
                  <a:pt x="422" y="100"/>
                </a:lnTo>
                <a:close/>
                <a:moveTo>
                  <a:pt x="637" y="100"/>
                </a:moveTo>
                <a:lnTo>
                  <a:pt x="637" y="100"/>
                </a:lnTo>
                <a:lnTo>
                  <a:pt x="646" y="102"/>
                </a:lnTo>
                <a:lnTo>
                  <a:pt x="646" y="102"/>
                </a:lnTo>
                <a:lnTo>
                  <a:pt x="645" y="96"/>
                </a:lnTo>
                <a:lnTo>
                  <a:pt x="642" y="90"/>
                </a:lnTo>
                <a:lnTo>
                  <a:pt x="642" y="90"/>
                </a:lnTo>
                <a:lnTo>
                  <a:pt x="637" y="90"/>
                </a:lnTo>
                <a:lnTo>
                  <a:pt x="633" y="88"/>
                </a:lnTo>
                <a:lnTo>
                  <a:pt x="633" y="88"/>
                </a:lnTo>
                <a:lnTo>
                  <a:pt x="634" y="96"/>
                </a:lnTo>
                <a:lnTo>
                  <a:pt x="637" y="100"/>
                </a:lnTo>
                <a:lnTo>
                  <a:pt x="637" y="100"/>
                </a:lnTo>
                <a:close/>
                <a:moveTo>
                  <a:pt x="136" y="94"/>
                </a:moveTo>
                <a:lnTo>
                  <a:pt x="136" y="94"/>
                </a:lnTo>
                <a:lnTo>
                  <a:pt x="139" y="94"/>
                </a:lnTo>
                <a:lnTo>
                  <a:pt x="142" y="94"/>
                </a:lnTo>
                <a:lnTo>
                  <a:pt x="146" y="91"/>
                </a:lnTo>
                <a:lnTo>
                  <a:pt x="148" y="88"/>
                </a:lnTo>
                <a:lnTo>
                  <a:pt x="148" y="88"/>
                </a:lnTo>
                <a:lnTo>
                  <a:pt x="140" y="91"/>
                </a:lnTo>
                <a:lnTo>
                  <a:pt x="136" y="94"/>
                </a:lnTo>
                <a:lnTo>
                  <a:pt x="136" y="94"/>
                </a:lnTo>
                <a:close/>
                <a:moveTo>
                  <a:pt x="155" y="93"/>
                </a:moveTo>
                <a:lnTo>
                  <a:pt x="155" y="93"/>
                </a:lnTo>
                <a:lnTo>
                  <a:pt x="159" y="91"/>
                </a:lnTo>
                <a:lnTo>
                  <a:pt x="160" y="91"/>
                </a:lnTo>
                <a:lnTo>
                  <a:pt x="162" y="90"/>
                </a:lnTo>
                <a:lnTo>
                  <a:pt x="162" y="90"/>
                </a:lnTo>
                <a:lnTo>
                  <a:pt x="160" y="90"/>
                </a:lnTo>
                <a:lnTo>
                  <a:pt x="157" y="90"/>
                </a:lnTo>
                <a:lnTo>
                  <a:pt x="155" y="91"/>
                </a:lnTo>
                <a:lnTo>
                  <a:pt x="155" y="93"/>
                </a:lnTo>
                <a:lnTo>
                  <a:pt x="155" y="93"/>
                </a:lnTo>
                <a:close/>
                <a:moveTo>
                  <a:pt x="395" y="96"/>
                </a:moveTo>
                <a:lnTo>
                  <a:pt x="395" y="96"/>
                </a:lnTo>
                <a:lnTo>
                  <a:pt x="395" y="93"/>
                </a:lnTo>
                <a:lnTo>
                  <a:pt x="393" y="88"/>
                </a:lnTo>
                <a:lnTo>
                  <a:pt x="393" y="88"/>
                </a:lnTo>
                <a:lnTo>
                  <a:pt x="390" y="88"/>
                </a:lnTo>
                <a:lnTo>
                  <a:pt x="390" y="88"/>
                </a:lnTo>
                <a:lnTo>
                  <a:pt x="392" y="94"/>
                </a:lnTo>
                <a:lnTo>
                  <a:pt x="393" y="96"/>
                </a:lnTo>
                <a:lnTo>
                  <a:pt x="395" y="96"/>
                </a:lnTo>
                <a:lnTo>
                  <a:pt x="395" y="96"/>
                </a:lnTo>
                <a:close/>
                <a:moveTo>
                  <a:pt x="445" y="90"/>
                </a:moveTo>
                <a:lnTo>
                  <a:pt x="445" y="90"/>
                </a:lnTo>
                <a:lnTo>
                  <a:pt x="445" y="94"/>
                </a:lnTo>
                <a:lnTo>
                  <a:pt x="447" y="100"/>
                </a:lnTo>
                <a:lnTo>
                  <a:pt x="447" y="100"/>
                </a:lnTo>
                <a:lnTo>
                  <a:pt x="454" y="100"/>
                </a:lnTo>
                <a:lnTo>
                  <a:pt x="457" y="99"/>
                </a:lnTo>
                <a:lnTo>
                  <a:pt x="459" y="96"/>
                </a:lnTo>
                <a:lnTo>
                  <a:pt x="459" y="96"/>
                </a:lnTo>
                <a:lnTo>
                  <a:pt x="456" y="93"/>
                </a:lnTo>
                <a:lnTo>
                  <a:pt x="453" y="91"/>
                </a:lnTo>
                <a:lnTo>
                  <a:pt x="445" y="90"/>
                </a:lnTo>
                <a:lnTo>
                  <a:pt x="445" y="90"/>
                </a:lnTo>
                <a:close/>
                <a:moveTo>
                  <a:pt x="546" y="102"/>
                </a:moveTo>
                <a:lnTo>
                  <a:pt x="546" y="102"/>
                </a:lnTo>
                <a:lnTo>
                  <a:pt x="549" y="97"/>
                </a:lnTo>
                <a:lnTo>
                  <a:pt x="549" y="94"/>
                </a:lnTo>
                <a:lnTo>
                  <a:pt x="550" y="91"/>
                </a:lnTo>
                <a:lnTo>
                  <a:pt x="550" y="91"/>
                </a:lnTo>
                <a:lnTo>
                  <a:pt x="534" y="90"/>
                </a:lnTo>
                <a:lnTo>
                  <a:pt x="534" y="90"/>
                </a:lnTo>
                <a:lnTo>
                  <a:pt x="535" y="96"/>
                </a:lnTo>
                <a:lnTo>
                  <a:pt x="537" y="99"/>
                </a:lnTo>
                <a:lnTo>
                  <a:pt x="541" y="100"/>
                </a:lnTo>
                <a:lnTo>
                  <a:pt x="546" y="102"/>
                </a:lnTo>
                <a:lnTo>
                  <a:pt x="546" y="102"/>
                </a:lnTo>
                <a:close/>
                <a:moveTo>
                  <a:pt x="710" y="108"/>
                </a:moveTo>
                <a:lnTo>
                  <a:pt x="710" y="108"/>
                </a:lnTo>
                <a:lnTo>
                  <a:pt x="712" y="108"/>
                </a:lnTo>
                <a:lnTo>
                  <a:pt x="713" y="108"/>
                </a:lnTo>
                <a:lnTo>
                  <a:pt x="713" y="108"/>
                </a:lnTo>
                <a:lnTo>
                  <a:pt x="709" y="91"/>
                </a:lnTo>
                <a:lnTo>
                  <a:pt x="709" y="91"/>
                </a:lnTo>
                <a:lnTo>
                  <a:pt x="704" y="90"/>
                </a:lnTo>
                <a:lnTo>
                  <a:pt x="703" y="90"/>
                </a:lnTo>
                <a:lnTo>
                  <a:pt x="700" y="90"/>
                </a:lnTo>
                <a:lnTo>
                  <a:pt x="700" y="90"/>
                </a:lnTo>
                <a:lnTo>
                  <a:pt x="704" y="100"/>
                </a:lnTo>
                <a:lnTo>
                  <a:pt x="710" y="108"/>
                </a:lnTo>
                <a:lnTo>
                  <a:pt x="710" y="108"/>
                </a:lnTo>
                <a:close/>
                <a:moveTo>
                  <a:pt x="91" y="103"/>
                </a:moveTo>
                <a:lnTo>
                  <a:pt x="91" y="103"/>
                </a:lnTo>
                <a:lnTo>
                  <a:pt x="105" y="100"/>
                </a:lnTo>
                <a:lnTo>
                  <a:pt x="111" y="97"/>
                </a:lnTo>
                <a:lnTo>
                  <a:pt x="113" y="94"/>
                </a:lnTo>
                <a:lnTo>
                  <a:pt x="114" y="91"/>
                </a:lnTo>
                <a:lnTo>
                  <a:pt x="114" y="91"/>
                </a:lnTo>
                <a:lnTo>
                  <a:pt x="105" y="91"/>
                </a:lnTo>
                <a:lnTo>
                  <a:pt x="99" y="93"/>
                </a:lnTo>
                <a:lnTo>
                  <a:pt x="94" y="97"/>
                </a:lnTo>
                <a:lnTo>
                  <a:pt x="91" y="103"/>
                </a:lnTo>
                <a:lnTo>
                  <a:pt x="91" y="103"/>
                </a:lnTo>
                <a:close/>
                <a:moveTo>
                  <a:pt x="369" y="105"/>
                </a:moveTo>
                <a:lnTo>
                  <a:pt x="369" y="105"/>
                </a:lnTo>
                <a:lnTo>
                  <a:pt x="373" y="103"/>
                </a:lnTo>
                <a:lnTo>
                  <a:pt x="378" y="102"/>
                </a:lnTo>
                <a:lnTo>
                  <a:pt x="390" y="102"/>
                </a:lnTo>
                <a:lnTo>
                  <a:pt x="390" y="102"/>
                </a:lnTo>
                <a:lnTo>
                  <a:pt x="387" y="96"/>
                </a:lnTo>
                <a:lnTo>
                  <a:pt x="384" y="90"/>
                </a:lnTo>
                <a:lnTo>
                  <a:pt x="384" y="90"/>
                </a:lnTo>
                <a:lnTo>
                  <a:pt x="377" y="91"/>
                </a:lnTo>
                <a:lnTo>
                  <a:pt x="369" y="93"/>
                </a:lnTo>
                <a:lnTo>
                  <a:pt x="369" y="93"/>
                </a:lnTo>
                <a:lnTo>
                  <a:pt x="367" y="99"/>
                </a:lnTo>
                <a:lnTo>
                  <a:pt x="364" y="103"/>
                </a:lnTo>
                <a:lnTo>
                  <a:pt x="364" y="103"/>
                </a:lnTo>
                <a:lnTo>
                  <a:pt x="369" y="103"/>
                </a:lnTo>
                <a:lnTo>
                  <a:pt x="370" y="103"/>
                </a:lnTo>
                <a:lnTo>
                  <a:pt x="369" y="105"/>
                </a:lnTo>
                <a:lnTo>
                  <a:pt x="369" y="105"/>
                </a:lnTo>
                <a:close/>
                <a:moveTo>
                  <a:pt x="733" y="109"/>
                </a:moveTo>
                <a:lnTo>
                  <a:pt x="733" y="109"/>
                </a:lnTo>
                <a:lnTo>
                  <a:pt x="729" y="99"/>
                </a:lnTo>
                <a:lnTo>
                  <a:pt x="726" y="94"/>
                </a:lnTo>
                <a:lnTo>
                  <a:pt x="723" y="91"/>
                </a:lnTo>
                <a:lnTo>
                  <a:pt x="723" y="91"/>
                </a:lnTo>
                <a:lnTo>
                  <a:pt x="724" y="96"/>
                </a:lnTo>
                <a:lnTo>
                  <a:pt x="727" y="102"/>
                </a:lnTo>
                <a:lnTo>
                  <a:pt x="733" y="109"/>
                </a:lnTo>
                <a:lnTo>
                  <a:pt x="733" y="109"/>
                </a:lnTo>
                <a:close/>
                <a:moveTo>
                  <a:pt x="556" y="91"/>
                </a:moveTo>
                <a:lnTo>
                  <a:pt x="556" y="91"/>
                </a:lnTo>
                <a:lnTo>
                  <a:pt x="553" y="97"/>
                </a:lnTo>
                <a:lnTo>
                  <a:pt x="552" y="105"/>
                </a:lnTo>
                <a:lnTo>
                  <a:pt x="552" y="105"/>
                </a:lnTo>
                <a:lnTo>
                  <a:pt x="556" y="106"/>
                </a:lnTo>
                <a:lnTo>
                  <a:pt x="561" y="108"/>
                </a:lnTo>
                <a:lnTo>
                  <a:pt x="573" y="109"/>
                </a:lnTo>
                <a:lnTo>
                  <a:pt x="573" y="109"/>
                </a:lnTo>
                <a:lnTo>
                  <a:pt x="572" y="102"/>
                </a:lnTo>
                <a:lnTo>
                  <a:pt x="570" y="94"/>
                </a:lnTo>
                <a:lnTo>
                  <a:pt x="570" y="94"/>
                </a:lnTo>
                <a:lnTo>
                  <a:pt x="564" y="93"/>
                </a:lnTo>
                <a:lnTo>
                  <a:pt x="556" y="91"/>
                </a:lnTo>
                <a:lnTo>
                  <a:pt x="556" y="91"/>
                </a:lnTo>
                <a:close/>
                <a:moveTo>
                  <a:pt x="627" y="99"/>
                </a:moveTo>
                <a:lnTo>
                  <a:pt x="627" y="99"/>
                </a:lnTo>
                <a:lnTo>
                  <a:pt x="628" y="99"/>
                </a:lnTo>
                <a:lnTo>
                  <a:pt x="631" y="99"/>
                </a:lnTo>
                <a:lnTo>
                  <a:pt x="631" y="99"/>
                </a:lnTo>
                <a:lnTo>
                  <a:pt x="630" y="96"/>
                </a:lnTo>
                <a:lnTo>
                  <a:pt x="628" y="91"/>
                </a:lnTo>
                <a:lnTo>
                  <a:pt x="628" y="91"/>
                </a:lnTo>
                <a:lnTo>
                  <a:pt x="627" y="96"/>
                </a:lnTo>
                <a:lnTo>
                  <a:pt x="627" y="99"/>
                </a:lnTo>
                <a:lnTo>
                  <a:pt x="627" y="99"/>
                </a:lnTo>
                <a:close/>
                <a:moveTo>
                  <a:pt x="675" y="97"/>
                </a:moveTo>
                <a:lnTo>
                  <a:pt x="675" y="97"/>
                </a:lnTo>
                <a:lnTo>
                  <a:pt x="674" y="93"/>
                </a:lnTo>
                <a:lnTo>
                  <a:pt x="672" y="91"/>
                </a:lnTo>
                <a:lnTo>
                  <a:pt x="672" y="91"/>
                </a:lnTo>
                <a:lnTo>
                  <a:pt x="672" y="94"/>
                </a:lnTo>
                <a:lnTo>
                  <a:pt x="675" y="97"/>
                </a:lnTo>
                <a:lnTo>
                  <a:pt x="675" y="97"/>
                </a:lnTo>
                <a:close/>
                <a:moveTo>
                  <a:pt x="259" y="99"/>
                </a:moveTo>
                <a:lnTo>
                  <a:pt x="259" y="99"/>
                </a:lnTo>
                <a:lnTo>
                  <a:pt x="265" y="97"/>
                </a:lnTo>
                <a:lnTo>
                  <a:pt x="270" y="97"/>
                </a:lnTo>
                <a:lnTo>
                  <a:pt x="279" y="100"/>
                </a:lnTo>
                <a:lnTo>
                  <a:pt x="279" y="100"/>
                </a:lnTo>
                <a:lnTo>
                  <a:pt x="284" y="97"/>
                </a:lnTo>
                <a:lnTo>
                  <a:pt x="287" y="93"/>
                </a:lnTo>
                <a:lnTo>
                  <a:pt x="287" y="93"/>
                </a:lnTo>
                <a:lnTo>
                  <a:pt x="271" y="94"/>
                </a:lnTo>
                <a:lnTo>
                  <a:pt x="265" y="96"/>
                </a:lnTo>
                <a:lnTo>
                  <a:pt x="259" y="99"/>
                </a:lnTo>
                <a:lnTo>
                  <a:pt x="259" y="99"/>
                </a:lnTo>
                <a:close/>
                <a:moveTo>
                  <a:pt x="497" y="96"/>
                </a:moveTo>
                <a:lnTo>
                  <a:pt x="497" y="96"/>
                </a:lnTo>
                <a:lnTo>
                  <a:pt x="511" y="99"/>
                </a:lnTo>
                <a:lnTo>
                  <a:pt x="521" y="103"/>
                </a:lnTo>
                <a:lnTo>
                  <a:pt x="521" y="103"/>
                </a:lnTo>
                <a:lnTo>
                  <a:pt x="523" y="99"/>
                </a:lnTo>
                <a:lnTo>
                  <a:pt x="523" y="99"/>
                </a:lnTo>
                <a:lnTo>
                  <a:pt x="512" y="96"/>
                </a:lnTo>
                <a:lnTo>
                  <a:pt x="499" y="93"/>
                </a:lnTo>
                <a:lnTo>
                  <a:pt x="499" y="93"/>
                </a:lnTo>
                <a:lnTo>
                  <a:pt x="499" y="94"/>
                </a:lnTo>
                <a:lnTo>
                  <a:pt x="497" y="96"/>
                </a:lnTo>
                <a:lnTo>
                  <a:pt x="497" y="96"/>
                </a:lnTo>
                <a:close/>
                <a:moveTo>
                  <a:pt x="660" y="106"/>
                </a:moveTo>
                <a:lnTo>
                  <a:pt x="660" y="106"/>
                </a:lnTo>
                <a:lnTo>
                  <a:pt x="660" y="102"/>
                </a:lnTo>
                <a:lnTo>
                  <a:pt x="660" y="97"/>
                </a:lnTo>
                <a:lnTo>
                  <a:pt x="660" y="97"/>
                </a:lnTo>
                <a:lnTo>
                  <a:pt x="656" y="94"/>
                </a:lnTo>
                <a:lnTo>
                  <a:pt x="649" y="93"/>
                </a:lnTo>
                <a:lnTo>
                  <a:pt x="649" y="93"/>
                </a:lnTo>
                <a:lnTo>
                  <a:pt x="653" y="102"/>
                </a:lnTo>
                <a:lnTo>
                  <a:pt x="656" y="105"/>
                </a:lnTo>
                <a:lnTo>
                  <a:pt x="660" y="106"/>
                </a:lnTo>
                <a:lnTo>
                  <a:pt x="660" y="106"/>
                </a:lnTo>
                <a:close/>
                <a:moveTo>
                  <a:pt x="67" y="106"/>
                </a:moveTo>
                <a:lnTo>
                  <a:pt x="67" y="106"/>
                </a:lnTo>
                <a:lnTo>
                  <a:pt x="70" y="103"/>
                </a:lnTo>
                <a:lnTo>
                  <a:pt x="73" y="100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0" y="100"/>
                </a:lnTo>
                <a:lnTo>
                  <a:pt x="69" y="103"/>
                </a:lnTo>
                <a:lnTo>
                  <a:pt x="67" y="106"/>
                </a:lnTo>
                <a:lnTo>
                  <a:pt x="67" y="106"/>
                </a:lnTo>
                <a:close/>
                <a:moveTo>
                  <a:pt x="332" y="96"/>
                </a:moveTo>
                <a:lnTo>
                  <a:pt x="332" y="96"/>
                </a:lnTo>
                <a:lnTo>
                  <a:pt x="335" y="94"/>
                </a:lnTo>
                <a:lnTo>
                  <a:pt x="338" y="94"/>
                </a:lnTo>
                <a:lnTo>
                  <a:pt x="338" y="93"/>
                </a:lnTo>
                <a:lnTo>
                  <a:pt x="338" y="93"/>
                </a:lnTo>
                <a:lnTo>
                  <a:pt x="335" y="94"/>
                </a:lnTo>
                <a:lnTo>
                  <a:pt x="332" y="94"/>
                </a:lnTo>
                <a:lnTo>
                  <a:pt x="332" y="96"/>
                </a:lnTo>
                <a:lnTo>
                  <a:pt x="332" y="96"/>
                </a:lnTo>
                <a:close/>
                <a:moveTo>
                  <a:pt x="177" y="99"/>
                </a:moveTo>
                <a:lnTo>
                  <a:pt x="177" y="99"/>
                </a:lnTo>
                <a:lnTo>
                  <a:pt x="178" y="100"/>
                </a:lnTo>
                <a:lnTo>
                  <a:pt x="180" y="102"/>
                </a:lnTo>
                <a:lnTo>
                  <a:pt x="183" y="102"/>
                </a:lnTo>
                <a:lnTo>
                  <a:pt x="189" y="102"/>
                </a:lnTo>
                <a:lnTo>
                  <a:pt x="195" y="102"/>
                </a:lnTo>
                <a:lnTo>
                  <a:pt x="195" y="102"/>
                </a:lnTo>
                <a:lnTo>
                  <a:pt x="198" y="99"/>
                </a:lnTo>
                <a:lnTo>
                  <a:pt x="203" y="94"/>
                </a:lnTo>
                <a:lnTo>
                  <a:pt x="203" y="94"/>
                </a:lnTo>
                <a:lnTo>
                  <a:pt x="191" y="96"/>
                </a:lnTo>
                <a:lnTo>
                  <a:pt x="177" y="99"/>
                </a:lnTo>
                <a:lnTo>
                  <a:pt x="177" y="99"/>
                </a:lnTo>
                <a:close/>
                <a:moveTo>
                  <a:pt x="206" y="99"/>
                </a:moveTo>
                <a:lnTo>
                  <a:pt x="206" y="99"/>
                </a:lnTo>
                <a:lnTo>
                  <a:pt x="216" y="99"/>
                </a:lnTo>
                <a:lnTo>
                  <a:pt x="223" y="97"/>
                </a:lnTo>
                <a:lnTo>
                  <a:pt x="227" y="96"/>
                </a:lnTo>
                <a:lnTo>
                  <a:pt x="227" y="96"/>
                </a:lnTo>
                <a:lnTo>
                  <a:pt x="221" y="94"/>
                </a:lnTo>
                <a:lnTo>
                  <a:pt x="215" y="94"/>
                </a:lnTo>
                <a:lnTo>
                  <a:pt x="210" y="96"/>
                </a:lnTo>
                <a:lnTo>
                  <a:pt x="206" y="99"/>
                </a:lnTo>
                <a:lnTo>
                  <a:pt x="206" y="99"/>
                </a:lnTo>
                <a:close/>
                <a:moveTo>
                  <a:pt x="354" y="102"/>
                </a:moveTo>
                <a:lnTo>
                  <a:pt x="354" y="102"/>
                </a:lnTo>
                <a:lnTo>
                  <a:pt x="357" y="102"/>
                </a:lnTo>
                <a:lnTo>
                  <a:pt x="360" y="103"/>
                </a:lnTo>
                <a:lnTo>
                  <a:pt x="360" y="103"/>
                </a:lnTo>
                <a:lnTo>
                  <a:pt x="361" y="99"/>
                </a:lnTo>
                <a:lnTo>
                  <a:pt x="363" y="96"/>
                </a:lnTo>
                <a:lnTo>
                  <a:pt x="363" y="96"/>
                </a:lnTo>
                <a:lnTo>
                  <a:pt x="358" y="94"/>
                </a:lnTo>
                <a:lnTo>
                  <a:pt x="357" y="96"/>
                </a:lnTo>
                <a:lnTo>
                  <a:pt x="354" y="99"/>
                </a:lnTo>
                <a:lnTo>
                  <a:pt x="354" y="102"/>
                </a:lnTo>
                <a:lnTo>
                  <a:pt x="354" y="102"/>
                </a:lnTo>
                <a:close/>
                <a:moveTo>
                  <a:pt x="578" y="106"/>
                </a:moveTo>
                <a:lnTo>
                  <a:pt x="578" y="106"/>
                </a:lnTo>
                <a:lnTo>
                  <a:pt x="578" y="100"/>
                </a:lnTo>
                <a:lnTo>
                  <a:pt x="575" y="96"/>
                </a:lnTo>
                <a:lnTo>
                  <a:pt x="575" y="96"/>
                </a:lnTo>
                <a:lnTo>
                  <a:pt x="576" y="100"/>
                </a:lnTo>
                <a:lnTo>
                  <a:pt x="578" y="106"/>
                </a:lnTo>
                <a:lnTo>
                  <a:pt x="578" y="106"/>
                </a:lnTo>
                <a:close/>
                <a:moveTo>
                  <a:pt x="489" y="100"/>
                </a:moveTo>
                <a:lnTo>
                  <a:pt x="489" y="100"/>
                </a:lnTo>
                <a:lnTo>
                  <a:pt x="488" y="99"/>
                </a:lnTo>
                <a:lnTo>
                  <a:pt x="483" y="97"/>
                </a:lnTo>
                <a:lnTo>
                  <a:pt x="479" y="96"/>
                </a:lnTo>
                <a:lnTo>
                  <a:pt x="474" y="97"/>
                </a:lnTo>
                <a:lnTo>
                  <a:pt x="474" y="97"/>
                </a:lnTo>
                <a:lnTo>
                  <a:pt x="482" y="99"/>
                </a:lnTo>
                <a:lnTo>
                  <a:pt x="485" y="100"/>
                </a:lnTo>
                <a:lnTo>
                  <a:pt x="489" y="100"/>
                </a:lnTo>
                <a:lnTo>
                  <a:pt x="489" y="100"/>
                </a:lnTo>
                <a:close/>
                <a:moveTo>
                  <a:pt x="79" y="105"/>
                </a:moveTo>
                <a:lnTo>
                  <a:pt x="79" y="105"/>
                </a:lnTo>
                <a:lnTo>
                  <a:pt x="84" y="105"/>
                </a:lnTo>
                <a:lnTo>
                  <a:pt x="85" y="102"/>
                </a:lnTo>
                <a:lnTo>
                  <a:pt x="88" y="97"/>
                </a:lnTo>
                <a:lnTo>
                  <a:pt x="88" y="97"/>
                </a:lnTo>
                <a:lnTo>
                  <a:pt x="85" y="99"/>
                </a:lnTo>
                <a:lnTo>
                  <a:pt x="82" y="100"/>
                </a:lnTo>
                <a:lnTo>
                  <a:pt x="79" y="102"/>
                </a:lnTo>
                <a:lnTo>
                  <a:pt x="79" y="105"/>
                </a:lnTo>
                <a:lnTo>
                  <a:pt x="79" y="105"/>
                </a:lnTo>
                <a:close/>
                <a:moveTo>
                  <a:pt x="285" y="103"/>
                </a:moveTo>
                <a:lnTo>
                  <a:pt x="285" y="103"/>
                </a:lnTo>
                <a:lnTo>
                  <a:pt x="288" y="102"/>
                </a:lnTo>
                <a:lnTo>
                  <a:pt x="291" y="100"/>
                </a:lnTo>
                <a:lnTo>
                  <a:pt x="294" y="99"/>
                </a:lnTo>
                <a:lnTo>
                  <a:pt x="296" y="97"/>
                </a:lnTo>
                <a:lnTo>
                  <a:pt x="296" y="97"/>
                </a:lnTo>
                <a:lnTo>
                  <a:pt x="290" y="99"/>
                </a:lnTo>
                <a:lnTo>
                  <a:pt x="285" y="103"/>
                </a:lnTo>
                <a:lnTo>
                  <a:pt x="285" y="103"/>
                </a:lnTo>
                <a:close/>
                <a:moveTo>
                  <a:pt x="582" y="102"/>
                </a:moveTo>
                <a:lnTo>
                  <a:pt x="582" y="102"/>
                </a:lnTo>
                <a:lnTo>
                  <a:pt x="584" y="100"/>
                </a:lnTo>
                <a:lnTo>
                  <a:pt x="585" y="97"/>
                </a:lnTo>
                <a:lnTo>
                  <a:pt x="585" y="97"/>
                </a:lnTo>
                <a:lnTo>
                  <a:pt x="582" y="97"/>
                </a:lnTo>
                <a:lnTo>
                  <a:pt x="582" y="97"/>
                </a:lnTo>
                <a:lnTo>
                  <a:pt x="582" y="102"/>
                </a:lnTo>
                <a:lnTo>
                  <a:pt x="582" y="102"/>
                </a:lnTo>
                <a:close/>
                <a:moveTo>
                  <a:pt x="341" y="99"/>
                </a:moveTo>
                <a:lnTo>
                  <a:pt x="341" y="99"/>
                </a:lnTo>
                <a:lnTo>
                  <a:pt x="343" y="100"/>
                </a:lnTo>
                <a:lnTo>
                  <a:pt x="345" y="100"/>
                </a:lnTo>
                <a:lnTo>
                  <a:pt x="348" y="99"/>
                </a:lnTo>
                <a:lnTo>
                  <a:pt x="348" y="97"/>
                </a:lnTo>
                <a:lnTo>
                  <a:pt x="348" y="97"/>
                </a:lnTo>
                <a:lnTo>
                  <a:pt x="345" y="97"/>
                </a:lnTo>
                <a:lnTo>
                  <a:pt x="341" y="99"/>
                </a:lnTo>
                <a:lnTo>
                  <a:pt x="341" y="99"/>
                </a:lnTo>
                <a:close/>
                <a:moveTo>
                  <a:pt x="584" y="112"/>
                </a:moveTo>
                <a:lnTo>
                  <a:pt x="584" y="112"/>
                </a:lnTo>
                <a:lnTo>
                  <a:pt x="598" y="114"/>
                </a:lnTo>
                <a:lnTo>
                  <a:pt x="611" y="114"/>
                </a:lnTo>
                <a:lnTo>
                  <a:pt x="611" y="114"/>
                </a:lnTo>
                <a:lnTo>
                  <a:pt x="613" y="109"/>
                </a:lnTo>
                <a:lnTo>
                  <a:pt x="613" y="105"/>
                </a:lnTo>
                <a:lnTo>
                  <a:pt x="613" y="105"/>
                </a:lnTo>
                <a:lnTo>
                  <a:pt x="602" y="102"/>
                </a:lnTo>
                <a:lnTo>
                  <a:pt x="592" y="99"/>
                </a:lnTo>
                <a:lnTo>
                  <a:pt x="592" y="99"/>
                </a:lnTo>
                <a:lnTo>
                  <a:pt x="587" y="105"/>
                </a:lnTo>
                <a:lnTo>
                  <a:pt x="585" y="109"/>
                </a:lnTo>
                <a:lnTo>
                  <a:pt x="584" y="112"/>
                </a:lnTo>
                <a:lnTo>
                  <a:pt x="584" y="112"/>
                </a:lnTo>
                <a:close/>
                <a:moveTo>
                  <a:pt x="744" y="116"/>
                </a:moveTo>
                <a:lnTo>
                  <a:pt x="744" y="116"/>
                </a:lnTo>
                <a:lnTo>
                  <a:pt x="739" y="106"/>
                </a:lnTo>
                <a:lnTo>
                  <a:pt x="735" y="99"/>
                </a:lnTo>
                <a:lnTo>
                  <a:pt x="735" y="99"/>
                </a:lnTo>
                <a:lnTo>
                  <a:pt x="739" y="108"/>
                </a:lnTo>
                <a:lnTo>
                  <a:pt x="744" y="116"/>
                </a:lnTo>
                <a:lnTo>
                  <a:pt x="744" y="116"/>
                </a:lnTo>
                <a:close/>
                <a:moveTo>
                  <a:pt x="244" y="99"/>
                </a:moveTo>
                <a:lnTo>
                  <a:pt x="244" y="99"/>
                </a:lnTo>
                <a:lnTo>
                  <a:pt x="245" y="102"/>
                </a:lnTo>
                <a:lnTo>
                  <a:pt x="247" y="102"/>
                </a:lnTo>
                <a:lnTo>
                  <a:pt x="252" y="99"/>
                </a:lnTo>
                <a:lnTo>
                  <a:pt x="252" y="99"/>
                </a:lnTo>
                <a:lnTo>
                  <a:pt x="250" y="99"/>
                </a:lnTo>
                <a:lnTo>
                  <a:pt x="248" y="99"/>
                </a:lnTo>
                <a:lnTo>
                  <a:pt x="244" y="99"/>
                </a:lnTo>
                <a:lnTo>
                  <a:pt x="244" y="99"/>
                </a:lnTo>
                <a:close/>
                <a:moveTo>
                  <a:pt x="165" y="100"/>
                </a:moveTo>
                <a:lnTo>
                  <a:pt x="165" y="100"/>
                </a:lnTo>
                <a:lnTo>
                  <a:pt x="166" y="102"/>
                </a:lnTo>
                <a:lnTo>
                  <a:pt x="166" y="105"/>
                </a:lnTo>
                <a:lnTo>
                  <a:pt x="166" y="105"/>
                </a:lnTo>
                <a:lnTo>
                  <a:pt x="171" y="105"/>
                </a:lnTo>
                <a:lnTo>
                  <a:pt x="174" y="103"/>
                </a:lnTo>
                <a:lnTo>
                  <a:pt x="174" y="103"/>
                </a:lnTo>
                <a:lnTo>
                  <a:pt x="172" y="102"/>
                </a:lnTo>
                <a:lnTo>
                  <a:pt x="172" y="99"/>
                </a:lnTo>
                <a:lnTo>
                  <a:pt x="172" y="99"/>
                </a:lnTo>
                <a:lnTo>
                  <a:pt x="165" y="100"/>
                </a:lnTo>
                <a:lnTo>
                  <a:pt x="165" y="100"/>
                </a:lnTo>
                <a:close/>
                <a:moveTo>
                  <a:pt x="319" y="102"/>
                </a:moveTo>
                <a:lnTo>
                  <a:pt x="319" y="102"/>
                </a:lnTo>
                <a:lnTo>
                  <a:pt x="320" y="105"/>
                </a:lnTo>
                <a:lnTo>
                  <a:pt x="323" y="106"/>
                </a:lnTo>
                <a:lnTo>
                  <a:pt x="331" y="108"/>
                </a:lnTo>
                <a:lnTo>
                  <a:pt x="338" y="106"/>
                </a:lnTo>
                <a:lnTo>
                  <a:pt x="341" y="106"/>
                </a:lnTo>
                <a:lnTo>
                  <a:pt x="345" y="103"/>
                </a:lnTo>
                <a:lnTo>
                  <a:pt x="345" y="103"/>
                </a:lnTo>
                <a:lnTo>
                  <a:pt x="331" y="100"/>
                </a:lnTo>
                <a:lnTo>
                  <a:pt x="325" y="100"/>
                </a:lnTo>
                <a:lnTo>
                  <a:pt x="319" y="102"/>
                </a:lnTo>
                <a:lnTo>
                  <a:pt x="319" y="102"/>
                </a:lnTo>
                <a:close/>
                <a:moveTo>
                  <a:pt x="143" y="103"/>
                </a:moveTo>
                <a:lnTo>
                  <a:pt x="143" y="103"/>
                </a:lnTo>
                <a:lnTo>
                  <a:pt x="145" y="105"/>
                </a:lnTo>
                <a:lnTo>
                  <a:pt x="146" y="106"/>
                </a:lnTo>
                <a:lnTo>
                  <a:pt x="149" y="106"/>
                </a:lnTo>
                <a:lnTo>
                  <a:pt x="154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3"/>
                </a:lnTo>
                <a:lnTo>
                  <a:pt x="157" y="102"/>
                </a:lnTo>
                <a:lnTo>
                  <a:pt x="154" y="102"/>
                </a:lnTo>
                <a:lnTo>
                  <a:pt x="143" y="103"/>
                </a:lnTo>
                <a:lnTo>
                  <a:pt x="143" y="103"/>
                </a:lnTo>
                <a:close/>
                <a:moveTo>
                  <a:pt x="527" y="102"/>
                </a:moveTo>
                <a:lnTo>
                  <a:pt x="527" y="102"/>
                </a:lnTo>
                <a:lnTo>
                  <a:pt x="527" y="105"/>
                </a:lnTo>
                <a:lnTo>
                  <a:pt x="527" y="105"/>
                </a:lnTo>
                <a:lnTo>
                  <a:pt x="532" y="105"/>
                </a:lnTo>
                <a:lnTo>
                  <a:pt x="532" y="105"/>
                </a:lnTo>
                <a:lnTo>
                  <a:pt x="532" y="102"/>
                </a:lnTo>
                <a:lnTo>
                  <a:pt x="531" y="102"/>
                </a:lnTo>
                <a:lnTo>
                  <a:pt x="527" y="102"/>
                </a:lnTo>
                <a:lnTo>
                  <a:pt x="527" y="102"/>
                </a:lnTo>
                <a:close/>
                <a:moveTo>
                  <a:pt x="421" y="108"/>
                </a:moveTo>
                <a:lnTo>
                  <a:pt x="421" y="108"/>
                </a:lnTo>
                <a:lnTo>
                  <a:pt x="427" y="108"/>
                </a:lnTo>
                <a:lnTo>
                  <a:pt x="430" y="106"/>
                </a:lnTo>
                <a:lnTo>
                  <a:pt x="431" y="105"/>
                </a:lnTo>
                <a:lnTo>
                  <a:pt x="431" y="105"/>
                </a:lnTo>
                <a:lnTo>
                  <a:pt x="422" y="103"/>
                </a:lnTo>
                <a:lnTo>
                  <a:pt x="422" y="103"/>
                </a:lnTo>
                <a:lnTo>
                  <a:pt x="421" y="106"/>
                </a:lnTo>
                <a:lnTo>
                  <a:pt x="421" y="108"/>
                </a:lnTo>
                <a:lnTo>
                  <a:pt x="421" y="108"/>
                </a:lnTo>
                <a:close/>
                <a:moveTo>
                  <a:pt x="221" y="111"/>
                </a:moveTo>
                <a:lnTo>
                  <a:pt x="221" y="111"/>
                </a:lnTo>
                <a:lnTo>
                  <a:pt x="232" y="109"/>
                </a:lnTo>
                <a:lnTo>
                  <a:pt x="242" y="109"/>
                </a:lnTo>
                <a:lnTo>
                  <a:pt x="242" y="109"/>
                </a:lnTo>
                <a:lnTo>
                  <a:pt x="242" y="108"/>
                </a:lnTo>
                <a:lnTo>
                  <a:pt x="242" y="106"/>
                </a:lnTo>
                <a:lnTo>
                  <a:pt x="242" y="106"/>
                </a:lnTo>
                <a:lnTo>
                  <a:pt x="236" y="105"/>
                </a:lnTo>
                <a:lnTo>
                  <a:pt x="229" y="105"/>
                </a:lnTo>
                <a:lnTo>
                  <a:pt x="224" y="106"/>
                </a:lnTo>
                <a:lnTo>
                  <a:pt x="223" y="109"/>
                </a:lnTo>
                <a:lnTo>
                  <a:pt x="221" y="111"/>
                </a:lnTo>
                <a:lnTo>
                  <a:pt x="221" y="111"/>
                </a:lnTo>
                <a:close/>
                <a:moveTo>
                  <a:pt x="404" y="105"/>
                </a:moveTo>
                <a:lnTo>
                  <a:pt x="404" y="105"/>
                </a:lnTo>
                <a:lnTo>
                  <a:pt x="402" y="106"/>
                </a:lnTo>
                <a:lnTo>
                  <a:pt x="402" y="106"/>
                </a:lnTo>
                <a:lnTo>
                  <a:pt x="404" y="109"/>
                </a:lnTo>
                <a:lnTo>
                  <a:pt x="404" y="109"/>
                </a:lnTo>
                <a:lnTo>
                  <a:pt x="409" y="111"/>
                </a:lnTo>
                <a:lnTo>
                  <a:pt x="415" y="109"/>
                </a:lnTo>
                <a:lnTo>
                  <a:pt x="415" y="109"/>
                </a:lnTo>
                <a:lnTo>
                  <a:pt x="416" y="105"/>
                </a:lnTo>
                <a:lnTo>
                  <a:pt x="416" y="105"/>
                </a:lnTo>
                <a:lnTo>
                  <a:pt x="404" y="105"/>
                </a:lnTo>
                <a:lnTo>
                  <a:pt x="404" y="105"/>
                </a:lnTo>
                <a:close/>
                <a:moveTo>
                  <a:pt x="448" y="106"/>
                </a:moveTo>
                <a:lnTo>
                  <a:pt x="448" y="106"/>
                </a:lnTo>
                <a:lnTo>
                  <a:pt x="450" y="111"/>
                </a:lnTo>
                <a:lnTo>
                  <a:pt x="450" y="114"/>
                </a:lnTo>
                <a:lnTo>
                  <a:pt x="450" y="114"/>
                </a:lnTo>
                <a:lnTo>
                  <a:pt x="456" y="114"/>
                </a:lnTo>
                <a:lnTo>
                  <a:pt x="462" y="114"/>
                </a:lnTo>
                <a:lnTo>
                  <a:pt x="462" y="114"/>
                </a:lnTo>
                <a:lnTo>
                  <a:pt x="462" y="109"/>
                </a:lnTo>
                <a:lnTo>
                  <a:pt x="460" y="105"/>
                </a:lnTo>
                <a:lnTo>
                  <a:pt x="460" y="105"/>
                </a:lnTo>
                <a:lnTo>
                  <a:pt x="454" y="105"/>
                </a:lnTo>
                <a:lnTo>
                  <a:pt x="448" y="106"/>
                </a:lnTo>
                <a:lnTo>
                  <a:pt x="448" y="106"/>
                </a:lnTo>
                <a:close/>
                <a:moveTo>
                  <a:pt x="470" y="116"/>
                </a:moveTo>
                <a:lnTo>
                  <a:pt x="470" y="116"/>
                </a:lnTo>
                <a:lnTo>
                  <a:pt x="477" y="116"/>
                </a:lnTo>
                <a:lnTo>
                  <a:pt x="486" y="117"/>
                </a:lnTo>
                <a:lnTo>
                  <a:pt x="486" y="117"/>
                </a:lnTo>
                <a:lnTo>
                  <a:pt x="488" y="114"/>
                </a:lnTo>
                <a:lnTo>
                  <a:pt x="489" y="111"/>
                </a:lnTo>
                <a:lnTo>
                  <a:pt x="489" y="106"/>
                </a:lnTo>
                <a:lnTo>
                  <a:pt x="489" y="106"/>
                </a:lnTo>
                <a:lnTo>
                  <a:pt x="483" y="105"/>
                </a:lnTo>
                <a:lnTo>
                  <a:pt x="476" y="105"/>
                </a:lnTo>
                <a:lnTo>
                  <a:pt x="473" y="106"/>
                </a:lnTo>
                <a:lnTo>
                  <a:pt x="471" y="108"/>
                </a:lnTo>
                <a:lnTo>
                  <a:pt x="470" y="111"/>
                </a:lnTo>
                <a:lnTo>
                  <a:pt x="470" y="116"/>
                </a:lnTo>
                <a:lnTo>
                  <a:pt x="470" y="116"/>
                </a:lnTo>
                <a:close/>
                <a:moveTo>
                  <a:pt x="634" y="109"/>
                </a:moveTo>
                <a:lnTo>
                  <a:pt x="634" y="109"/>
                </a:lnTo>
                <a:lnTo>
                  <a:pt x="634" y="108"/>
                </a:lnTo>
                <a:lnTo>
                  <a:pt x="633" y="106"/>
                </a:lnTo>
                <a:lnTo>
                  <a:pt x="628" y="105"/>
                </a:lnTo>
                <a:lnTo>
                  <a:pt x="628" y="105"/>
                </a:lnTo>
                <a:lnTo>
                  <a:pt x="630" y="106"/>
                </a:lnTo>
                <a:lnTo>
                  <a:pt x="631" y="108"/>
                </a:lnTo>
                <a:lnTo>
                  <a:pt x="634" y="109"/>
                </a:lnTo>
                <a:lnTo>
                  <a:pt x="634" y="109"/>
                </a:lnTo>
                <a:close/>
                <a:moveTo>
                  <a:pt x="194" y="114"/>
                </a:moveTo>
                <a:lnTo>
                  <a:pt x="194" y="114"/>
                </a:lnTo>
                <a:lnTo>
                  <a:pt x="207" y="112"/>
                </a:lnTo>
                <a:lnTo>
                  <a:pt x="213" y="111"/>
                </a:lnTo>
                <a:lnTo>
                  <a:pt x="215" y="109"/>
                </a:lnTo>
                <a:lnTo>
                  <a:pt x="215" y="106"/>
                </a:lnTo>
                <a:lnTo>
                  <a:pt x="215" y="106"/>
                </a:lnTo>
                <a:lnTo>
                  <a:pt x="209" y="106"/>
                </a:lnTo>
                <a:lnTo>
                  <a:pt x="203" y="106"/>
                </a:lnTo>
                <a:lnTo>
                  <a:pt x="197" y="109"/>
                </a:lnTo>
                <a:lnTo>
                  <a:pt x="195" y="111"/>
                </a:lnTo>
                <a:lnTo>
                  <a:pt x="194" y="114"/>
                </a:lnTo>
                <a:lnTo>
                  <a:pt x="194" y="114"/>
                </a:lnTo>
                <a:close/>
                <a:moveTo>
                  <a:pt x="392" y="106"/>
                </a:moveTo>
                <a:lnTo>
                  <a:pt x="392" y="106"/>
                </a:lnTo>
                <a:lnTo>
                  <a:pt x="387" y="106"/>
                </a:lnTo>
                <a:lnTo>
                  <a:pt x="386" y="106"/>
                </a:lnTo>
                <a:lnTo>
                  <a:pt x="384" y="106"/>
                </a:lnTo>
                <a:lnTo>
                  <a:pt x="384" y="106"/>
                </a:lnTo>
                <a:lnTo>
                  <a:pt x="389" y="108"/>
                </a:lnTo>
                <a:lnTo>
                  <a:pt x="392" y="108"/>
                </a:lnTo>
                <a:lnTo>
                  <a:pt x="392" y="106"/>
                </a:lnTo>
                <a:lnTo>
                  <a:pt x="392" y="106"/>
                </a:lnTo>
                <a:close/>
                <a:moveTo>
                  <a:pt x="81" y="120"/>
                </a:moveTo>
                <a:lnTo>
                  <a:pt x="81" y="120"/>
                </a:lnTo>
                <a:lnTo>
                  <a:pt x="87" y="119"/>
                </a:lnTo>
                <a:lnTo>
                  <a:pt x="91" y="116"/>
                </a:lnTo>
                <a:lnTo>
                  <a:pt x="96" y="112"/>
                </a:lnTo>
                <a:lnTo>
                  <a:pt x="98" y="111"/>
                </a:lnTo>
                <a:lnTo>
                  <a:pt x="98" y="108"/>
                </a:lnTo>
                <a:lnTo>
                  <a:pt x="98" y="108"/>
                </a:lnTo>
                <a:lnTo>
                  <a:pt x="91" y="109"/>
                </a:lnTo>
                <a:lnTo>
                  <a:pt x="85" y="111"/>
                </a:lnTo>
                <a:lnTo>
                  <a:pt x="81" y="114"/>
                </a:lnTo>
                <a:lnTo>
                  <a:pt x="81" y="117"/>
                </a:lnTo>
                <a:lnTo>
                  <a:pt x="81" y="120"/>
                </a:lnTo>
                <a:lnTo>
                  <a:pt x="81" y="120"/>
                </a:lnTo>
                <a:close/>
                <a:moveTo>
                  <a:pt x="294" y="108"/>
                </a:moveTo>
                <a:lnTo>
                  <a:pt x="294" y="108"/>
                </a:lnTo>
                <a:lnTo>
                  <a:pt x="294" y="109"/>
                </a:lnTo>
                <a:lnTo>
                  <a:pt x="296" y="111"/>
                </a:lnTo>
                <a:lnTo>
                  <a:pt x="297" y="109"/>
                </a:lnTo>
                <a:lnTo>
                  <a:pt x="299" y="108"/>
                </a:lnTo>
                <a:lnTo>
                  <a:pt x="299" y="108"/>
                </a:lnTo>
                <a:lnTo>
                  <a:pt x="296" y="108"/>
                </a:lnTo>
                <a:lnTo>
                  <a:pt x="294" y="108"/>
                </a:lnTo>
                <a:lnTo>
                  <a:pt x="294" y="108"/>
                </a:lnTo>
                <a:close/>
                <a:moveTo>
                  <a:pt x="520" y="111"/>
                </a:moveTo>
                <a:lnTo>
                  <a:pt x="520" y="111"/>
                </a:lnTo>
                <a:lnTo>
                  <a:pt x="514" y="108"/>
                </a:lnTo>
                <a:lnTo>
                  <a:pt x="509" y="108"/>
                </a:lnTo>
                <a:lnTo>
                  <a:pt x="506" y="108"/>
                </a:lnTo>
                <a:lnTo>
                  <a:pt x="506" y="108"/>
                </a:lnTo>
                <a:lnTo>
                  <a:pt x="512" y="109"/>
                </a:lnTo>
                <a:lnTo>
                  <a:pt x="520" y="111"/>
                </a:lnTo>
                <a:lnTo>
                  <a:pt x="520" y="111"/>
                </a:lnTo>
                <a:close/>
                <a:moveTo>
                  <a:pt x="639" y="108"/>
                </a:moveTo>
                <a:lnTo>
                  <a:pt x="639" y="108"/>
                </a:lnTo>
                <a:lnTo>
                  <a:pt x="640" y="111"/>
                </a:lnTo>
                <a:lnTo>
                  <a:pt x="640" y="112"/>
                </a:lnTo>
                <a:lnTo>
                  <a:pt x="640" y="112"/>
                </a:lnTo>
                <a:lnTo>
                  <a:pt x="649" y="112"/>
                </a:lnTo>
                <a:lnTo>
                  <a:pt x="649" y="112"/>
                </a:lnTo>
                <a:lnTo>
                  <a:pt x="649" y="111"/>
                </a:lnTo>
                <a:lnTo>
                  <a:pt x="649" y="109"/>
                </a:lnTo>
                <a:lnTo>
                  <a:pt x="646" y="108"/>
                </a:lnTo>
                <a:lnTo>
                  <a:pt x="639" y="108"/>
                </a:lnTo>
                <a:lnTo>
                  <a:pt x="639" y="108"/>
                </a:lnTo>
                <a:close/>
                <a:moveTo>
                  <a:pt x="364" y="108"/>
                </a:moveTo>
                <a:lnTo>
                  <a:pt x="364" y="108"/>
                </a:lnTo>
                <a:lnTo>
                  <a:pt x="361" y="117"/>
                </a:lnTo>
                <a:lnTo>
                  <a:pt x="361" y="117"/>
                </a:lnTo>
                <a:lnTo>
                  <a:pt x="373" y="117"/>
                </a:lnTo>
                <a:lnTo>
                  <a:pt x="373" y="117"/>
                </a:lnTo>
                <a:lnTo>
                  <a:pt x="383" y="116"/>
                </a:lnTo>
                <a:lnTo>
                  <a:pt x="387" y="114"/>
                </a:lnTo>
                <a:lnTo>
                  <a:pt x="390" y="112"/>
                </a:lnTo>
                <a:lnTo>
                  <a:pt x="390" y="112"/>
                </a:lnTo>
                <a:lnTo>
                  <a:pt x="377" y="109"/>
                </a:lnTo>
                <a:lnTo>
                  <a:pt x="364" y="108"/>
                </a:lnTo>
                <a:lnTo>
                  <a:pt x="364" y="108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9" y="137"/>
                </a:lnTo>
                <a:lnTo>
                  <a:pt x="67" y="129"/>
                </a:lnTo>
                <a:lnTo>
                  <a:pt x="78" y="111"/>
                </a:lnTo>
                <a:lnTo>
                  <a:pt x="78" y="111"/>
                </a:lnTo>
                <a:lnTo>
                  <a:pt x="75" y="109"/>
                </a:lnTo>
                <a:lnTo>
                  <a:pt x="75" y="109"/>
                </a:lnTo>
                <a:lnTo>
                  <a:pt x="72" y="108"/>
                </a:lnTo>
                <a:lnTo>
                  <a:pt x="72" y="108"/>
                </a:lnTo>
                <a:lnTo>
                  <a:pt x="65" y="114"/>
                </a:lnTo>
                <a:lnTo>
                  <a:pt x="59" y="122"/>
                </a:lnTo>
                <a:lnTo>
                  <a:pt x="55" y="132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102" y="120"/>
                </a:moveTo>
                <a:lnTo>
                  <a:pt x="102" y="120"/>
                </a:lnTo>
                <a:lnTo>
                  <a:pt x="105" y="123"/>
                </a:lnTo>
                <a:lnTo>
                  <a:pt x="107" y="128"/>
                </a:lnTo>
                <a:lnTo>
                  <a:pt x="107" y="128"/>
                </a:lnTo>
                <a:lnTo>
                  <a:pt x="114" y="125"/>
                </a:lnTo>
                <a:lnTo>
                  <a:pt x="120" y="122"/>
                </a:lnTo>
                <a:lnTo>
                  <a:pt x="123" y="117"/>
                </a:lnTo>
                <a:lnTo>
                  <a:pt x="126" y="109"/>
                </a:lnTo>
                <a:lnTo>
                  <a:pt x="126" y="109"/>
                </a:lnTo>
                <a:lnTo>
                  <a:pt x="119" y="109"/>
                </a:lnTo>
                <a:lnTo>
                  <a:pt x="113" y="111"/>
                </a:lnTo>
                <a:lnTo>
                  <a:pt x="107" y="116"/>
                </a:lnTo>
                <a:lnTo>
                  <a:pt x="102" y="120"/>
                </a:lnTo>
                <a:lnTo>
                  <a:pt x="102" y="120"/>
                </a:lnTo>
                <a:close/>
                <a:moveTo>
                  <a:pt x="303" y="114"/>
                </a:moveTo>
                <a:lnTo>
                  <a:pt x="303" y="114"/>
                </a:lnTo>
                <a:lnTo>
                  <a:pt x="309" y="112"/>
                </a:lnTo>
                <a:lnTo>
                  <a:pt x="314" y="111"/>
                </a:lnTo>
                <a:lnTo>
                  <a:pt x="314" y="111"/>
                </a:lnTo>
                <a:lnTo>
                  <a:pt x="311" y="109"/>
                </a:lnTo>
                <a:lnTo>
                  <a:pt x="306" y="109"/>
                </a:lnTo>
                <a:lnTo>
                  <a:pt x="303" y="111"/>
                </a:lnTo>
                <a:lnTo>
                  <a:pt x="303" y="114"/>
                </a:lnTo>
                <a:lnTo>
                  <a:pt x="303" y="114"/>
                </a:lnTo>
                <a:close/>
                <a:moveTo>
                  <a:pt x="343" y="119"/>
                </a:moveTo>
                <a:lnTo>
                  <a:pt x="343" y="119"/>
                </a:lnTo>
                <a:lnTo>
                  <a:pt x="354" y="119"/>
                </a:lnTo>
                <a:lnTo>
                  <a:pt x="354" y="119"/>
                </a:lnTo>
                <a:lnTo>
                  <a:pt x="357" y="114"/>
                </a:lnTo>
                <a:lnTo>
                  <a:pt x="357" y="108"/>
                </a:lnTo>
                <a:lnTo>
                  <a:pt x="357" y="108"/>
                </a:lnTo>
                <a:lnTo>
                  <a:pt x="351" y="109"/>
                </a:lnTo>
                <a:lnTo>
                  <a:pt x="346" y="111"/>
                </a:lnTo>
                <a:lnTo>
                  <a:pt x="345" y="114"/>
                </a:lnTo>
                <a:lnTo>
                  <a:pt x="343" y="119"/>
                </a:lnTo>
                <a:lnTo>
                  <a:pt x="343" y="119"/>
                </a:lnTo>
                <a:close/>
                <a:moveTo>
                  <a:pt x="434" y="112"/>
                </a:moveTo>
                <a:lnTo>
                  <a:pt x="434" y="112"/>
                </a:lnTo>
                <a:lnTo>
                  <a:pt x="438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1"/>
                </a:lnTo>
                <a:lnTo>
                  <a:pt x="439" y="108"/>
                </a:lnTo>
                <a:lnTo>
                  <a:pt x="439" y="108"/>
                </a:lnTo>
                <a:lnTo>
                  <a:pt x="436" y="109"/>
                </a:lnTo>
                <a:lnTo>
                  <a:pt x="434" y="112"/>
                </a:lnTo>
                <a:lnTo>
                  <a:pt x="434" y="112"/>
                </a:lnTo>
                <a:close/>
                <a:moveTo>
                  <a:pt x="497" y="117"/>
                </a:moveTo>
                <a:lnTo>
                  <a:pt x="497" y="117"/>
                </a:lnTo>
                <a:lnTo>
                  <a:pt x="514" y="117"/>
                </a:lnTo>
                <a:lnTo>
                  <a:pt x="514" y="117"/>
                </a:lnTo>
                <a:lnTo>
                  <a:pt x="506" y="112"/>
                </a:lnTo>
                <a:lnTo>
                  <a:pt x="497" y="108"/>
                </a:lnTo>
                <a:lnTo>
                  <a:pt x="497" y="108"/>
                </a:lnTo>
                <a:lnTo>
                  <a:pt x="497" y="117"/>
                </a:lnTo>
                <a:lnTo>
                  <a:pt x="497" y="117"/>
                </a:lnTo>
                <a:close/>
                <a:moveTo>
                  <a:pt x="146" y="109"/>
                </a:moveTo>
                <a:lnTo>
                  <a:pt x="146" y="109"/>
                </a:lnTo>
                <a:lnTo>
                  <a:pt x="146" y="111"/>
                </a:lnTo>
                <a:lnTo>
                  <a:pt x="148" y="112"/>
                </a:lnTo>
                <a:lnTo>
                  <a:pt x="151" y="112"/>
                </a:lnTo>
                <a:lnTo>
                  <a:pt x="155" y="111"/>
                </a:lnTo>
                <a:lnTo>
                  <a:pt x="157" y="109"/>
                </a:lnTo>
                <a:lnTo>
                  <a:pt x="157" y="109"/>
                </a:lnTo>
                <a:lnTo>
                  <a:pt x="146" y="109"/>
                </a:lnTo>
                <a:lnTo>
                  <a:pt x="146" y="109"/>
                </a:lnTo>
                <a:close/>
                <a:moveTo>
                  <a:pt x="183" y="114"/>
                </a:moveTo>
                <a:lnTo>
                  <a:pt x="183" y="114"/>
                </a:lnTo>
                <a:lnTo>
                  <a:pt x="184" y="114"/>
                </a:lnTo>
                <a:lnTo>
                  <a:pt x="186" y="112"/>
                </a:lnTo>
                <a:lnTo>
                  <a:pt x="189" y="109"/>
                </a:lnTo>
                <a:lnTo>
                  <a:pt x="189" y="109"/>
                </a:lnTo>
                <a:lnTo>
                  <a:pt x="186" y="109"/>
                </a:lnTo>
                <a:lnTo>
                  <a:pt x="183" y="109"/>
                </a:lnTo>
                <a:lnTo>
                  <a:pt x="181" y="111"/>
                </a:lnTo>
                <a:lnTo>
                  <a:pt x="183" y="114"/>
                </a:lnTo>
                <a:lnTo>
                  <a:pt x="183" y="114"/>
                </a:lnTo>
                <a:close/>
                <a:moveTo>
                  <a:pt x="274" y="119"/>
                </a:moveTo>
                <a:lnTo>
                  <a:pt x="274" y="119"/>
                </a:lnTo>
                <a:lnTo>
                  <a:pt x="280" y="119"/>
                </a:lnTo>
                <a:lnTo>
                  <a:pt x="285" y="119"/>
                </a:lnTo>
                <a:lnTo>
                  <a:pt x="285" y="119"/>
                </a:lnTo>
                <a:lnTo>
                  <a:pt x="284" y="112"/>
                </a:lnTo>
                <a:lnTo>
                  <a:pt x="279" y="109"/>
                </a:lnTo>
                <a:lnTo>
                  <a:pt x="279" y="109"/>
                </a:lnTo>
                <a:lnTo>
                  <a:pt x="277" y="114"/>
                </a:lnTo>
                <a:lnTo>
                  <a:pt x="274" y="119"/>
                </a:lnTo>
                <a:lnTo>
                  <a:pt x="274" y="119"/>
                </a:lnTo>
                <a:close/>
                <a:moveTo>
                  <a:pt x="538" y="109"/>
                </a:moveTo>
                <a:lnTo>
                  <a:pt x="538" y="109"/>
                </a:lnTo>
                <a:lnTo>
                  <a:pt x="538" y="111"/>
                </a:lnTo>
                <a:lnTo>
                  <a:pt x="540" y="112"/>
                </a:lnTo>
                <a:lnTo>
                  <a:pt x="543" y="112"/>
                </a:lnTo>
                <a:lnTo>
                  <a:pt x="543" y="112"/>
                </a:lnTo>
                <a:lnTo>
                  <a:pt x="543" y="109"/>
                </a:lnTo>
                <a:lnTo>
                  <a:pt x="543" y="109"/>
                </a:lnTo>
                <a:lnTo>
                  <a:pt x="541" y="109"/>
                </a:lnTo>
                <a:lnTo>
                  <a:pt x="538" y="109"/>
                </a:lnTo>
                <a:lnTo>
                  <a:pt x="538" y="109"/>
                </a:lnTo>
                <a:close/>
                <a:moveTo>
                  <a:pt x="130" y="119"/>
                </a:moveTo>
                <a:lnTo>
                  <a:pt x="130" y="119"/>
                </a:lnTo>
                <a:lnTo>
                  <a:pt x="140" y="116"/>
                </a:lnTo>
                <a:lnTo>
                  <a:pt x="140" y="116"/>
                </a:lnTo>
                <a:lnTo>
                  <a:pt x="137" y="112"/>
                </a:lnTo>
                <a:lnTo>
                  <a:pt x="134" y="109"/>
                </a:lnTo>
                <a:lnTo>
                  <a:pt x="134" y="109"/>
                </a:lnTo>
                <a:lnTo>
                  <a:pt x="130" y="119"/>
                </a:lnTo>
                <a:lnTo>
                  <a:pt x="130" y="119"/>
                </a:lnTo>
                <a:close/>
                <a:moveTo>
                  <a:pt x="654" y="111"/>
                </a:moveTo>
                <a:lnTo>
                  <a:pt x="654" y="111"/>
                </a:lnTo>
                <a:lnTo>
                  <a:pt x="657" y="112"/>
                </a:lnTo>
                <a:lnTo>
                  <a:pt x="659" y="112"/>
                </a:lnTo>
                <a:lnTo>
                  <a:pt x="659" y="111"/>
                </a:lnTo>
                <a:lnTo>
                  <a:pt x="659" y="111"/>
                </a:lnTo>
                <a:lnTo>
                  <a:pt x="657" y="109"/>
                </a:lnTo>
                <a:lnTo>
                  <a:pt x="656" y="109"/>
                </a:lnTo>
                <a:lnTo>
                  <a:pt x="656" y="111"/>
                </a:lnTo>
                <a:lnTo>
                  <a:pt x="654" y="111"/>
                </a:lnTo>
                <a:lnTo>
                  <a:pt x="654" y="111"/>
                </a:lnTo>
                <a:close/>
                <a:moveTo>
                  <a:pt x="267" y="112"/>
                </a:moveTo>
                <a:lnTo>
                  <a:pt x="267" y="112"/>
                </a:lnTo>
                <a:lnTo>
                  <a:pt x="267" y="116"/>
                </a:lnTo>
                <a:lnTo>
                  <a:pt x="267" y="117"/>
                </a:lnTo>
                <a:lnTo>
                  <a:pt x="268" y="117"/>
                </a:lnTo>
                <a:lnTo>
                  <a:pt x="268" y="117"/>
                </a:lnTo>
                <a:lnTo>
                  <a:pt x="270" y="114"/>
                </a:lnTo>
                <a:lnTo>
                  <a:pt x="271" y="112"/>
                </a:lnTo>
                <a:lnTo>
                  <a:pt x="270" y="111"/>
                </a:lnTo>
                <a:lnTo>
                  <a:pt x="270" y="111"/>
                </a:lnTo>
                <a:lnTo>
                  <a:pt x="268" y="112"/>
                </a:lnTo>
                <a:lnTo>
                  <a:pt x="267" y="112"/>
                </a:lnTo>
                <a:lnTo>
                  <a:pt x="267" y="112"/>
                </a:lnTo>
                <a:close/>
                <a:moveTo>
                  <a:pt x="547" y="114"/>
                </a:moveTo>
                <a:lnTo>
                  <a:pt x="547" y="114"/>
                </a:lnTo>
                <a:lnTo>
                  <a:pt x="550" y="116"/>
                </a:lnTo>
                <a:lnTo>
                  <a:pt x="553" y="116"/>
                </a:lnTo>
                <a:lnTo>
                  <a:pt x="561" y="116"/>
                </a:lnTo>
                <a:lnTo>
                  <a:pt x="561" y="116"/>
                </a:lnTo>
                <a:lnTo>
                  <a:pt x="558" y="112"/>
                </a:lnTo>
                <a:lnTo>
                  <a:pt x="555" y="111"/>
                </a:lnTo>
                <a:lnTo>
                  <a:pt x="550" y="111"/>
                </a:lnTo>
                <a:lnTo>
                  <a:pt x="549" y="112"/>
                </a:lnTo>
                <a:lnTo>
                  <a:pt x="547" y="114"/>
                </a:lnTo>
                <a:lnTo>
                  <a:pt x="547" y="114"/>
                </a:lnTo>
                <a:close/>
                <a:moveTo>
                  <a:pt x="177" y="114"/>
                </a:moveTo>
                <a:lnTo>
                  <a:pt x="177" y="114"/>
                </a:lnTo>
                <a:lnTo>
                  <a:pt x="175" y="111"/>
                </a:lnTo>
                <a:lnTo>
                  <a:pt x="175" y="111"/>
                </a:lnTo>
                <a:lnTo>
                  <a:pt x="172" y="111"/>
                </a:lnTo>
                <a:lnTo>
                  <a:pt x="172" y="111"/>
                </a:lnTo>
                <a:lnTo>
                  <a:pt x="174" y="114"/>
                </a:lnTo>
                <a:lnTo>
                  <a:pt x="174" y="114"/>
                </a:lnTo>
                <a:lnTo>
                  <a:pt x="177" y="114"/>
                </a:lnTo>
                <a:lnTo>
                  <a:pt x="177" y="114"/>
                </a:lnTo>
                <a:close/>
                <a:moveTo>
                  <a:pt x="523" y="114"/>
                </a:moveTo>
                <a:lnTo>
                  <a:pt x="523" y="114"/>
                </a:lnTo>
                <a:lnTo>
                  <a:pt x="527" y="116"/>
                </a:lnTo>
                <a:lnTo>
                  <a:pt x="532" y="116"/>
                </a:lnTo>
                <a:lnTo>
                  <a:pt x="532" y="116"/>
                </a:lnTo>
                <a:lnTo>
                  <a:pt x="531" y="114"/>
                </a:lnTo>
                <a:lnTo>
                  <a:pt x="529" y="112"/>
                </a:lnTo>
                <a:lnTo>
                  <a:pt x="526" y="112"/>
                </a:lnTo>
                <a:lnTo>
                  <a:pt x="523" y="114"/>
                </a:lnTo>
                <a:lnTo>
                  <a:pt x="523" y="114"/>
                </a:lnTo>
                <a:close/>
                <a:moveTo>
                  <a:pt x="337" y="119"/>
                </a:moveTo>
                <a:lnTo>
                  <a:pt x="337" y="119"/>
                </a:lnTo>
                <a:lnTo>
                  <a:pt x="335" y="116"/>
                </a:lnTo>
                <a:lnTo>
                  <a:pt x="334" y="114"/>
                </a:lnTo>
                <a:lnTo>
                  <a:pt x="326" y="112"/>
                </a:lnTo>
                <a:lnTo>
                  <a:pt x="326" y="112"/>
                </a:lnTo>
                <a:lnTo>
                  <a:pt x="328" y="116"/>
                </a:lnTo>
                <a:lnTo>
                  <a:pt x="331" y="119"/>
                </a:lnTo>
                <a:lnTo>
                  <a:pt x="334" y="119"/>
                </a:lnTo>
                <a:lnTo>
                  <a:pt x="337" y="119"/>
                </a:lnTo>
                <a:lnTo>
                  <a:pt x="337" y="119"/>
                </a:lnTo>
                <a:close/>
                <a:moveTo>
                  <a:pt x="216" y="117"/>
                </a:moveTo>
                <a:lnTo>
                  <a:pt x="216" y="117"/>
                </a:lnTo>
                <a:lnTo>
                  <a:pt x="223" y="117"/>
                </a:lnTo>
                <a:lnTo>
                  <a:pt x="229" y="117"/>
                </a:lnTo>
                <a:lnTo>
                  <a:pt x="233" y="117"/>
                </a:lnTo>
                <a:lnTo>
                  <a:pt x="236" y="114"/>
                </a:lnTo>
                <a:lnTo>
                  <a:pt x="236" y="114"/>
                </a:lnTo>
                <a:lnTo>
                  <a:pt x="226" y="116"/>
                </a:lnTo>
                <a:lnTo>
                  <a:pt x="221" y="116"/>
                </a:lnTo>
                <a:lnTo>
                  <a:pt x="216" y="117"/>
                </a:lnTo>
                <a:lnTo>
                  <a:pt x="216" y="117"/>
                </a:lnTo>
                <a:close/>
                <a:moveTo>
                  <a:pt x="256" y="117"/>
                </a:moveTo>
                <a:lnTo>
                  <a:pt x="256" y="117"/>
                </a:lnTo>
                <a:lnTo>
                  <a:pt x="262" y="117"/>
                </a:lnTo>
                <a:lnTo>
                  <a:pt x="262" y="117"/>
                </a:lnTo>
                <a:lnTo>
                  <a:pt x="261" y="116"/>
                </a:lnTo>
                <a:lnTo>
                  <a:pt x="259" y="116"/>
                </a:lnTo>
                <a:lnTo>
                  <a:pt x="256" y="117"/>
                </a:lnTo>
                <a:lnTo>
                  <a:pt x="256" y="117"/>
                </a:lnTo>
                <a:close/>
                <a:moveTo>
                  <a:pt x="209" y="119"/>
                </a:moveTo>
                <a:lnTo>
                  <a:pt x="209" y="119"/>
                </a:lnTo>
                <a:lnTo>
                  <a:pt x="209" y="117"/>
                </a:lnTo>
                <a:lnTo>
                  <a:pt x="209" y="116"/>
                </a:lnTo>
                <a:lnTo>
                  <a:pt x="209" y="116"/>
                </a:lnTo>
                <a:lnTo>
                  <a:pt x="209" y="117"/>
                </a:lnTo>
                <a:lnTo>
                  <a:pt x="207" y="117"/>
                </a:lnTo>
                <a:lnTo>
                  <a:pt x="207" y="116"/>
                </a:lnTo>
                <a:lnTo>
                  <a:pt x="206" y="116"/>
                </a:lnTo>
                <a:lnTo>
                  <a:pt x="206" y="117"/>
                </a:lnTo>
                <a:lnTo>
                  <a:pt x="206" y="117"/>
                </a:lnTo>
                <a:lnTo>
                  <a:pt x="206" y="119"/>
                </a:lnTo>
                <a:lnTo>
                  <a:pt x="206" y="119"/>
                </a:lnTo>
                <a:lnTo>
                  <a:pt x="207" y="117"/>
                </a:lnTo>
                <a:lnTo>
                  <a:pt x="207" y="117"/>
                </a:lnTo>
                <a:lnTo>
                  <a:pt x="209" y="119"/>
                </a:lnTo>
                <a:lnTo>
                  <a:pt x="209" y="119"/>
                </a:lnTo>
                <a:close/>
                <a:moveTo>
                  <a:pt x="194" y="119"/>
                </a:moveTo>
                <a:lnTo>
                  <a:pt x="194" y="119"/>
                </a:lnTo>
                <a:lnTo>
                  <a:pt x="198" y="119"/>
                </a:lnTo>
                <a:lnTo>
                  <a:pt x="201" y="119"/>
                </a:lnTo>
                <a:lnTo>
                  <a:pt x="203" y="117"/>
                </a:lnTo>
                <a:lnTo>
                  <a:pt x="203" y="117"/>
                </a:lnTo>
                <a:lnTo>
                  <a:pt x="198" y="117"/>
                </a:lnTo>
                <a:lnTo>
                  <a:pt x="195" y="119"/>
                </a:lnTo>
                <a:lnTo>
                  <a:pt x="194" y="119"/>
                </a:lnTo>
                <a:lnTo>
                  <a:pt x="194" y="119"/>
                </a:lnTo>
                <a:close/>
                <a:moveTo>
                  <a:pt x="730" y="122"/>
                </a:moveTo>
                <a:lnTo>
                  <a:pt x="730" y="122"/>
                </a:lnTo>
                <a:lnTo>
                  <a:pt x="729" y="119"/>
                </a:lnTo>
                <a:lnTo>
                  <a:pt x="729" y="117"/>
                </a:lnTo>
                <a:lnTo>
                  <a:pt x="727" y="117"/>
                </a:lnTo>
                <a:lnTo>
                  <a:pt x="727" y="117"/>
                </a:lnTo>
                <a:lnTo>
                  <a:pt x="727" y="120"/>
                </a:lnTo>
                <a:lnTo>
                  <a:pt x="729" y="122"/>
                </a:lnTo>
                <a:lnTo>
                  <a:pt x="730" y="122"/>
                </a:lnTo>
                <a:lnTo>
                  <a:pt x="730" y="122"/>
                </a:lnTo>
                <a:close/>
                <a:moveTo>
                  <a:pt x="151" y="126"/>
                </a:moveTo>
                <a:lnTo>
                  <a:pt x="151" y="126"/>
                </a:lnTo>
                <a:lnTo>
                  <a:pt x="157" y="125"/>
                </a:lnTo>
                <a:lnTo>
                  <a:pt x="162" y="123"/>
                </a:lnTo>
                <a:lnTo>
                  <a:pt x="171" y="119"/>
                </a:lnTo>
                <a:lnTo>
                  <a:pt x="171" y="119"/>
                </a:lnTo>
                <a:lnTo>
                  <a:pt x="160" y="119"/>
                </a:lnTo>
                <a:lnTo>
                  <a:pt x="149" y="117"/>
                </a:lnTo>
                <a:lnTo>
                  <a:pt x="149" y="117"/>
                </a:lnTo>
                <a:lnTo>
                  <a:pt x="149" y="122"/>
                </a:lnTo>
                <a:lnTo>
                  <a:pt x="151" y="126"/>
                </a:lnTo>
                <a:lnTo>
                  <a:pt x="151" y="126"/>
                </a:lnTo>
                <a:close/>
                <a:moveTo>
                  <a:pt x="404" y="119"/>
                </a:moveTo>
                <a:lnTo>
                  <a:pt x="404" y="119"/>
                </a:lnTo>
                <a:lnTo>
                  <a:pt x="409" y="120"/>
                </a:lnTo>
                <a:lnTo>
                  <a:pt x="412" y="119"/>
                </a:lnTo>
                <a:lnTo>
                  <a:pt x="413" y="119"/>
                </a:lnTo>
                <a:lnTo>
                  <a:pt x="413" y="119"/>
                </a:lnTo>
                <a:lnTo>
                  <a:pt x="409" y="117"/>
                </a:lnTo>
                <a:lnTo>
                  <a:pt x="407" y="117"/>
                </a:lnTo>
                <a:lnTo>
                  <a:pt x="404" y="119"/>
                </a:lnTo>
                <a:lnTo>
                  <a:pt x="404" y="119"/>
                </a:lnTo>
                <a:close/>
                <a:moveTo>
                  <a:pt x="741" y="125"/>
                </a:moveTo>
                <a:lnTo>
                  <a:pt x="741" y="125"/>
                </a:lnTo>
                <a:lnTo>
                  <a:pt x="739" y="120"/>
                </a:lnTo>
                <a:lnTo>
                  <a:pt x="738" y="119"/>
                </a:lnTo>
                <a:lnTo>
                  <a:pt x="738" y="119"/>
                </a:lnTo>
                <a:lnTo>
                  <a:pt x="738" y="119"/>
                </a:lnTo>
                <a:lnTo>
                  <a:pt x="739" y="122"/>
                </a:lnTo>
                <a:lnTo>
                  <a:pt x="741" y="125"/>
                </a:lnTo>
                <a:lnTo>
                  <a:pt x="741" y="125"/>
                </a:lnTo>
                <a:close/>
                <a:moveTo>
                  <a:pt x="300" y="119"/>
                </a:moveTo>
                <a:lnTo>
                  <a:pt x="300" y="119"/>
                </a:lnTo>
                <a:lnTo>
                  <a:pt x="299" y="120"/>
                </a:lnTo>
                <a:lnTo>
                  <a:pt x="297" y="123"/>
                </a:lnTo>
                <a:lnTo>
                  <a:pt x="297" y="123"/>
                </a:lnTo>
                <a:lnTo>
                  <a:pt x="299" y="125"/>
                </a:lnTo>
                <a:lnTo>
                  <a:pt x="302" y="126"/>
                </a:lnTo>
                <a:lnTo>
                  <a:pt x="308" y="126"/>
                </a:lnTo>
                <a:lnTo>
                  <a:pt x="323" y="125"/>
                </a:lnTo>
                <a:lnTo>
                  <a:pt x="323" y="125"/>
                </a:lnTo>
                <a:lnTo>
                  <a:pt x="320" y="122"/>
                </a:lnTo>
                <a:lnTo>
                  <a:pt x="319" y="120"/>
                </a:lnTo>
                <a:lnTo>
                  <a:pt x="312" y="119"/>
                </a:lnTo>
                <a:lnTo>
                  <a:pt x="306" y="119"/>
                </a:lnTo>
                <a:lnTo>
                  <a:pt x="300" y="119"/>
                </a:lnTo>
                <a:lnTo>
                  <a:pt x="300" y="119"/>
                </a:lnTo>
                <a:close/>
                <a:moveTo>
                  <a:pt x="126" y="125"/>
                </a:moveTo>
                <a:lnTo>
                  <a:pt x="126" y="125"/>
                </a:lnTo>
                <a:lnTo>
                  <a:pt x="125" y="128"/>
                </a:lnTo>
                <a:lnTo>
                  <a:pt x="123" y="131"/>
                </a:lnTo>
                <a:lnTo>
                  <a:pt x="125" y="132"/>
                </a:lnTo>
                <a:lnTo>
                  <a:pt x="125" y="132"/>
                </a:lnTo>
                <a:lnTo>
                  <a:pt x="128" y="128"/>
                </a:lnTo>
                <a:lnTo>
                  <a:pt x="133" y="126"/>
                </a:lnTo>
                <a:lnTo>
                  <a:pt x="139" y="126"/>
                </a:lnTo>
                <a:lnTo>
                  <a:pt x="146" y="128"/>
                </a:lnTo>
                <a:lnTo>
                  <a:pt x="146" y="128"/>
                </a:lnTo>
                <a:lnTo>
                  <a:pt x="145" y="123"/>
                </a:lnTo>
                <a:lnTo>
                  <a:pt x="145" y="119"/>
                </a:lnTo>
                <a:lnTo>
                  <a:pt x="145" y="119"/>
                </a:lnTo>
                <a:lnTo>
                  <a:pt x="136" y="122"/>
                </a:lnTo>
                <a:lnTo>
                  <a:pt x="126" y="125"/>
                </a:lnTo>
                <a:lnTo>
                  <a:pt x="126" y="125"/>
                </a:lnTo>
                <a:close/>
                <a:moveTo>
                  <a:pt x="549" y="122"/>
                </a:moveTo>
                <a:lnTo>
                  <a:pt x="549" y="122"/>
                </a:lnTo>
                <a:lnTo>
                  <a:pt x="552" y="122"/>
                </a:lnTo>
                <a:lnTo>
                  <a:pt x="555" y="122"/>
                </a:lnTo>
                <a:lnTo>
                  <a:pt x="556" y="122"/>
                </a:lnTo>
                <a:lnTo>
                  <a:pt x="556" y="122"/>
                </a:lnTo>
                <a:lnTo>
                  <a:pt x="552" y="120"/>
                </a:lnTo>
                <a:lnTo>
                  <a:pt x="550" y="120"/>
                </a:lnTo>
                <a:lnTo>
                  <a:pt x="549" y="122"/>
                </a:lnTo>
                <a:lnTo>
                  <a:pt x="549" y="122"/>
                </a:lnTo>
                <a:close/>
                <a:moveTo>
                  <a:pt x="213" y="122"/>
                </a:moveTo>
                <a:lnTo>
                  <a:pt x="213" y="122"/>
                </a:lnTo>
                <a:lnTo>
                  <a:pt x="209" y="132"/>
                </a:lnTo>
                <a:lnTo>
                  <a:pt x="209" y="132"/>
                </a:lnTo>
                <a:lnTo>
                  <a:pt x="218" y="132"/>
                </a:lnTo>
                <a:lnTo>
                  <a:pt x="224" y="131"/>
                </a:lnTo>
                <a:lnTo>
                  <a:pt x="229" y="126"/>
                </a:lnTo>
                <a:lnTo>
                  <a:pt x="232" y="122"/>
                </a:lnTo>
                <a:lnTo>
                  <a:pt x="232" y="122"/>
                </a:lnTo>
                <a:lnTo>
                  <a:pt x="221" y="122"/>
                </a:lnTo>
                <a:lnTo>
                  <a:pt x="213" y="122"/>
                </a:lnTo>
                <a:lnTo>
                  <a:pt x="213" y="122"/>
                </a:lnTo>
                <a:close/>
                <a:moveTo>
                  <a:pt x="521" y="122"/>
                </a:moveTo>
                <a:lnTo>
                  <a:pt x="521" y="122"/>
                </a:lnTo>
                <a:lnTo>
                  <a:pt x="523" y="123"/>
                </a:lnTo>
                <a:lnTo>
                  <a:pt x="527" y="123"/>
                </a:lnTo>
                <a:lnTo>
                  <a:pt x="535" y="123"/>
                </a:lnTo>
                <a:lnTo>
                  <a:pt x="535" y="123"/>
                </a:lnTo>
                <a:lnTo>
                  <a:pt x="532" y="122"/>
                </a:lnTo>
                <a:lnTo>
                  <a:pt x="527" y="120"/>
                </a:lnTo>
                <a:lnTo>
                  <a:pt x="523" y="122"/>
                </a:lnTo>
                <a:lnTo>
                  <a:pt x="521" y="122"/>
                </a:lnTo>
                <a:lnTo>
                  <a:pt x="521" y="122"/>
                </a:lnTo>
                <a:close/>
                <a:moveTo>
                  <a:pt x="233" y="132"/>
                </a:moveTo>
                <a:lnTo>
                  <a:pt x="233" y="132"/>
                </a:lnTo>
                <a:lnTo>
                  <a:pt x="239" y="132"/>
                </a:lnTo>
                <a:lnTo>
                  <a:pt x="245" y="131"/>
                </a:lnTo>
                <a:lnTo>
                  <a:pt x="250" y="129"/>
                </a:lnTo>
                <a:lnTo>
                  <a:pt x="255" y="128"/>
                </a:lnTo>
                <a:lnTo>
                  <a:pt x="255" y="128"/>
                </a:lnTo>
                <a:lnTo>
                  <a:pt x="253" y="125"/>
                </a:lnTo>
                <a:lnTo>
                  <a:pt x="252" y="122"/>
                </a:lnTo>
                <a:lnTo>
                  <a:pt x="252" y="122"/>
                </a:lnTo>
                <a:lnTo>
                  <a:pt x="245" y="122"/>
                </a:lnTo>
                <a:lnTo>
                  <a:pt x="239" y="125"/>
                </a:lnTo>
                <a:lnTo>
                  <a:pt x="236" y="128"/>
                </a:lnTo>
                <a:lnTo>
                  <a:pt x="233" y="132"/>
                </a:lnTo>
                <a:lnTo>
                  <a:pt x="233" y="132"/>
                </a:lnTo>
                <a:close/>
                <a:moveTo>
                  <a:pt x="259" y="126"/>
                </a:moveTo>
                <a:lnTo>
                  <a:pt x="259" y="126"/>
                </a:lnTo>
                <a:lnTo>
                  <a:pt x="261" y="125"/>
                </a:lnTo>
                <a:lnTo>
                  <a:pt x="264" y="125"/>
                </a:lnTo>
                <a:lnTo>
                  <a:pt x="264" y="125"/>
                </a:lnTo>
                <a:lnTo>
                  <a:pt x="262" y="123"/>
                </a:lnTo>
                <a:lnTo>
                  <a:pt x="262" y="122"/>
                </a:lnTo>
                <a:lnTo>
                  <a:pt x="258" y="122"/>
                </a:lnTo>
                <a:lnTo>
                  <a:pt x="258" y="122"/>
                </a:lnTo>
                <a:lnTo>
                  <a:pt x="258" y="123"/>
                </a:lnTo>
                <a:lnTo>
                  <a:pt x="259" y="126"/>
                </a:lnTo>
                <a:lnTo>
                  <a:pt x="259" y="126"/>
                </a:lnTo>
                <a:close/>
                <a:moveTo>
                  <a:pt x="334" y="122"/>
                </a:moveTo>
                <a:lnTo>
                  <a:pt x="334" y="122"/>
                </a:lnTo>
                <a:lnTo>
                  <a:pt x="331" y="122"/>
                </a:lnTo>
                <a:lnTo>
                  <a:pt x="331" y="122"/>
                </a:lnTo>
                <a:lnTo>
                  <a:pt x="331" y="123"/>
                </a:lnTo>
                <a:lnTo>
                  <a:pt x="332" y="123"/>
                </a:lnTo>
                <a:lnTo>
                  <a:pt x="334" y="122"/>
                </a:lnTo>
                <a:lnTo>
                  <a:pt x="334" y="122"/>
                </a:lnTo>
                <a:close/>
                <a:moveTo>
                  <a:pt x="206" y="122"/>
                </a:moveTo>
                <a:lnTo>
                  <a:pt x="206" y="122"/>
                </a:lnTo>
                <a:lnTo>
                  <a:pt x="201" y="123"/>
                </a:lnTo>
                <a:lnTo>
                  <a:pt x="195" y="123"/>
                </a:lnTo>
                <a:lnTo>
                  <a:pt x="191" y="123"/>
                </a:lnTo>
                <a:lnTo>
                  <a:pt x="186" y="126"/>
                </a:lnTo>
                <a:lnTo>
                  <a:pt x="186" y="126"/>
                </a:lnTo>
                <a:lnTo>
                  <a:pt x="192" y="131"/>
                </a:lnTo>
                <a:lnTo>
                  <a:pt x="197" y="135"/>
                </a:lnTo>
                <a:lnTo>
                  <a:pt x="197" y="135"/>
                </a:lnTo>
                <a:lnTo>
                  <a:pt x="197" y="135"/>
                </a:lnTo>
                <a:lnTo>
                  <a:pt x="198" y="135"/>
                </a:lnTo>
                <a:lnTo>
                  <a:pt x="200" y="134"/>
                </a:lnTo>
                <a:lnTo>
                  <a:pt x="201" y="134"/>
                </a:lnTo>
                <a:lnTo>
                  <a:pt x="201" y="134"/>
                </a:lnTo>
                <a:lnTo>
                  <a:pt x="203" y="131"/>
                </a:lnTo>
                <a:lnTo>
                  <a:pt x="204" y="128"/>
                </a:lnTo>
                <a:lnTo>
                  <a:pt x="206" y="125"/>
                </a:lnTo>
                <a:lnTo>
                  <a:pt x="206" y="122"/>
                </a:lnTo>
                <a:lnTo>
                  <a:pt x="206" y="122"/>
                </a:lnTo>
                <a:close/>
                <a:moveTo>
                  <a:pt x="646" y="126"/>
                </a:moveTo>
                <a:lnTo>
                  <a:pt x="646" y="126"/>
                </a:lnTo>
                <a:lnTo>
                  <a:pt x="649" y="128"/>
                </a:lnTo>
                <a:lnTo>
                  <a:pt x="653" y="128"/>
                </a:lnTo>
                <a:lnTo>
                  <a:pt x="654" y="128"/>
                </a:lnTo>
                <a:lnTo>
                  <a:pt x="654" y="128"/>
                </a:lnTo>
                <a:lnTo>
                  <a:pt x="653" y="125"/>
                </a:lnTo>
                <a:lnTo>
                  <a:pt x="649" y="123"/>
                </a:lnTo>
                <a:lnTo>
                  <a:pt x="649" y="123"/>
                </a:lnTo>
                <a:lnTo>
                  <a:pt x="648" y="125"/>
                </a:lnTo>
                <a:lnTo>
                  <a:pt x="648" y="125"/>
                </a:lnTo>
                <a:lnTo>
                  <a:pt x="646" y="126"/>
                </a:lnTo>
                <a:lnTo>
                  <a:pt x="646" y="126"/>
                </a:lnTo>
                <a:close/>
                <a:moveTo>
                  <a:pt x="688" y="131"/>
                </a:moveTo>
                <a:lnTo>
                  <a:pt x="688" y="131"/>
                </a:lnTo>
                <a:lnTo>
                  <a:pt x="689" y="128"/>
                </a:lnTo>
                <a:lnTo>
                  <a:pt x="691" y="125"/>
                </a:lnTo>
                <a:lnTo>
                  <a:pt x="691" y="125"/>
                </a:lnTo>
                <a:lnTo>
                  <a:pt x="686" y="123"/>
                </a:lnTo>
                <a:lnTo>
                  <a:pt x="686" y="123"/>
                </a:lnTo>
                <a:lnTo>
                  <a:pt x="685" y="125"/>
                </a:lnTo>
                <a:lnTo>
                  <a:pt x="685" y="128"/>
                </a:lnTo>
                <a:lnTo>
                  <a:pt x="688" y="131"/>
                </a:lnTo>
                <a:lnTo>
                  <a:pt x="688" y="131"/>
                </a:lnTo>
                <a:close/>
                <a:moveTo>
                  <a:pt x="268" y="128"/>
                </a:moveTo>
                <a:lnTo>
                  <a:pt x="268" y="128"/>
                </a:lnTo>
                <a:lnTo>
                  <a:pt x="268" y="134"/>
                </a:lnTo>
                <a:lnTo>
                  <a:pt x="268" y="134"/>
                </a:lnTo>
                <a:lnTo>
                  <a:pt x="279" y="132"/>
                </a:lnTo>
                <a:lnTo>
                  <a:pt x="288" y="129"/>
                </a:lnTo>
                <a:lnTo>
                  <a:pt x="288" y="129"/>
                </a:lnTo>
                <a:lnTo>
                  <a:pt x="288" y="128"/>
                </a:lnTo>
                <a:lnTo>
                  <a:pt x="290" y="126"/>
                </a:lnTo>
                <a:lnTo>
                  <a:pt x="290" y="126"/>
                </a:lnTo>
                <a:lnTo>
                  <a:pt x="285" y="125"/>
                </a:lnTo>
                <a:lnTo>
                  <a:pt x="279" y="125"/>
                </a:lnTo>
                <a:lnTo>
                  <a:pt x="268" y="128"/>
                </a:lnTo>
                <a:lnTo>
                  <a:pt x="268" y="128"/>
                </a:lnTo>
                <a:close/>
                <a:moveTo>
                  <a:pt x="358" y="125"/>
                </a:moveTo>
                <a:lnTo>
                  <a:pt x="358" y="125"/>
                </a:lnTo>
                <a:lnTo>
                  <a:pt x="357" y="131"/>
                </a:lnTo>
                <a:lnTo>
                  <a:pt x="357" y="137"/>
                </a:lnTo>
                <a:lnTo>
                  <a:pt x="357" y="137"/>
                </a:lnTo>
                <a:lnTo>
                  <a:pt x="383" y="137"/>
                </a:lnTo>
                <a:lnTo>
                  <a:pt x="383" y="137"/>
                </a:lnTo>
                <a:lnTo>
                  <a:pt x="384" y="126"/>
                </a:lnTo>
                <a:lnTo>
                  <a:pt x="384" y="126"/>
                </a:lnTo>
                <a:lnTo>
                  <a:pt x="372" y="125"/>
                </a:lnTo>
                <a:lnTo>
                  <a:pt x="358" y="125"/>
                </a:lnTo>
                <a:lnTo>
                  <a:pt x="358" y="125"/>
                </a:lnTo>
                <a:close/>
                <a:moveTo>
                  <a:pt x="663" y="125"/>
                </a:moveTo>
                <a:lnTo>
                  <a:pt x="663" y="125"/>
                </a:lnTo>
                <a:lnTo>
                  <a:pt x="669" y="129"/>
                </a:lnTo>
                <a:lnTo>
                  <a:pt x="675" y="134"/>
                </a:lnTo>
                <a:lnTo>
                  <a:pt x="675" y="134"/>
                </a:lnTo>
                <a:lnTo>
                  <a:pt x="671" y="125"/>
                </a:lnTo>
                <a:lnTo>
                  <a:pt x="671" y="125"/>
                </a:lnTo>
                <a:lnTo>
                  <a:pt x="668" y="125"/>
                </a:lnTo>
                <a:lnTo>
                  <a:pt x="663" y="125"/>
                </a:lnTo>
                <a:lnTo>
                  <a:pt x="663" y="125"/>
                </a:lnTo>
                <a:close/>
                <a:moveTo>
                  <a:pt x="680" y="129"/>
                </a:moveTo>
                <a:lnTo>
                  <a:pt x="680" y="129"/>
                </a:lnTo>
                <a:lnTo>
                  <a:pt x="678" y="126"/>
                </a:lnTo>
                <a:lnTo>
                  <a:pt x="678" y="125"/>
                </a:lnTo>
                <a:lnTo>
                  <a:pt x="677" y="125"/>
                </a:lnTo>
                <a:lnTo>
                  <a:pt x="677" y="125"/>
                </a:lnTo>
                <a:lnTo>
                  <a:pt x="678" y="128"/>
                </a:lnTo>
                <a:lnTo>
                  <a:pt x="678" y="129"/>
                </a:lnTo>
                <a:lnTo>
                  <a:pt x="680" y="129"/>
                </a:lnTo>
                <a:lnTo>
                  <a:pt x="680" y="129"/>
                </a:lnTo>
                <a:close/>
                <a:moveTo>
                  <a:pt x="746" y="134"/>
                </a:moveTo>
                <a:lnTo>
                  <a:pt x="746" y="134"/>
                </a:lnTo>
                <a:lnTo>
                  <a:pt x="744" y="129"/>
                </a:lnTo>
                <a:lnTo>
                  <a:pt x="742" y="126"/>
                </a:lnTo>
                <a:lnTo>
                  <a:pt x="741" y="125"/>
                </a:lnTo>
                <a:lnTo>
                  <a:pt x="741" y="125"/>
                </a:lnTo>
                <a:lnTo>
                  <a:pt x="742" y="129"/>
                </a:lnTo>
                <a:lnTo>
                  <a:pt x="744" y="132"/>
                </a:lnTo>
                <a:lnTo>
                  <a:pt x="746" y="134"/>
                </a:lnTo>
                <a:lnTo>
                  <a:pt x="746" y="134"/>
                </a:lnTo>
                <a:close/>
                <a:moveTo>
                  <a:pt x="337" y="128"/>
                </a:moveTo>
                <a:lnTo>
                  <a:pt x="337" y="128"/>
                </a:lnTo>
                <a:lnTo>
                  <a:pt x="335" y="132"/>
                </a:lnTo>
                <a:lnTo>
                  <a:pt x="335" y="134"/>
                </a:lnTo>
                <a:lnTo>
                  <a:pt x="335" y="137"/>
                </a:lnTo>
                <a:lnTo>
                  <a:pt x="335" y="137"/>
                </a:lnTo>
                <a:lnTo>
                  <a:pt x="343" y="137"/>
                </a:lnTo>
                <a:lnTo>
                  <a:pt x="351" y="137"/>
                </a:lnTo>
                <a:lnTo>
                  <a:pt x="351" y="137"/>
                </a:lnTo>
                <a:lnTo>
                  <a:pt x="354" y="126"/>
                </a:lnTo>
                <a:lnTo>
                  <a:pt x="354" y="126"/>
                </a:lnTo>
                <a:lnTo>
                  <a:pt x="345" y="126"/>
                </a:lnTo>
                <a:lnTo>
                  <a:pt x="337" y="128"/>
                </a:lnTo>
                <a:lnTo>
                  <a:pt x="337" y="128"/>
                </a:lnTo>
                <a:close/>
                <a:moveTo>
                  <a:pt x="735" y="146"/>
                </a:moveTo>
                <a:lnTo>
                  <a:pt x="735" y="146"/>
                </a:lnTo>
                <a:lnTo>
                  <a:pt x="724" y="126"/>
                </a:lnTo>
                <a:lnTo>
                  <a:pt x="724" y="126"/>
                </a:lnTo>
                <a:lnTo>
                  <a:pt x="724" y="131"/>
                </a:lnTo>
                <a:lnTo>
                  <a:pt x="727" y="135"/>
                </a:lnTo>
                <a:lnTo>
                  <a:pt x="735" y="146"/>
                </a:lnTo>
                <a:lnTo>
                  <a:pt x="735" y="146"/>
                </a:lnTo>
                <a:close/>
                <a:moveTo>
                  <a:pt x="157" y="141"/>
                </a:moveTo>
                <a:lnTo>
                  <a:pt x="157" y="141"/>
                </a:lnTo>
                <a:lnTo>
                  <a:pt x="174" y="138"/>
                </a:lnTo>
                <a:lnTo>
                  <a:pt x="174" y="138"/>
                </a:lnTo>
                <a:lnTo>
                  <a:pt x="175" y="132"/>
                </a:lnTo>
                <a:lnTo>
                  <a:pt x="175" y="129"/>
                </a:lnTo>
                <a:lnTo>
                  <a:pt x="172" y="128"/>
                </a:lnTo>
                <a:lnTo>
                  <a:pt x="168" y="128"/>
                </a:lnTo>
                <a:lnTo>
                  <a:pt x="165" y="129"/>
                </a:lnTo>
                <a:lnTo>
                  <a:pt x="160" y="134"/>
                </a:lnTo>
                <a:lnTo>
                  <a:pt x="157" y="137"/>
                </a:lnTo>
                <a:lnTo>
                  <a:pt x="157" y="141"/>
                </a:lnTo>
                <a:lnTo>
                  <a:pt x="157" y="141"/>
                </a:lnTo>
                <a:close/>
                <a:moveTo>
                  <a:pt x="387" y="137"/>
                </a:moveTo>
                <a:lnTo>
                  <a:pt x="387" y="137"/>
                </a:lnTo>
                <a:lnTo>
                  <a:pt x="392" y="137"/>
                </a:lnTo>
                <a:lnTo>
                  <a:pt x="398" y="137"/>
                </a:lnTo>
                <a:lnTo>
                  <a:pt x="398" y="137"/>
                </a:lnTo>
                <a:lnTo>
                  <a:pt x="398" y="131"/>
                </a:lnTo>
                <a:lnTo>
                  <a:pt x="396" y="126"/>
                </a:lnTo>
                <a:lnTo>
                  <a:pt x="396" y="126"/>
                </a:lnTo>
                <a:lnTo>
                  <a:pt x="392" y="126"/>
                </a:lnTo>
                <a:lnTo>
                  <a:pt x="390" y="129"/>
                </a:lnTo>
                <a:lnTo>
                  <a:pt x="387" y="137"/>
                </a:lnTo>
                <a:lnTo>
                  <a:pt x="387" y="137"/>
                </a:lnTo>
                <a:close/>
                <a:moveTo>
                  <a:pt x="98" y="131"/>
                </a:moveTo>
                <a:lnTo>
                  <a:pt x="98" y="131"/>
                </a:lnTo>
                <a:lnTo>
                  <a:pt x="101" y="129"/>
                </a:lnTo>
                <a:lnTo>
                  <a:pt x="101" y="129"/>
                </a:lnTo>
                <a:lnTo>
                  <a:pt x="101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31"/>
                </a:lnTo>
                <a:lnTo>
                  <a:pt x="98" y="131"/>
                </a:lnTo>
                <a:close/>
                <a:moveTo>
                  <a:pt x="410" y="138"/>
                </a:moveTo>
                <a:lnTo>
                  <a:pt x="410" y="138"/>
                </a:lnTo>
                <a:lnTo>
                  <a:pt x="412" y="128"/>
                </a:lnTo>
                <a:lnTo>
                  <a:pt x="412" y="128"/>
                </a:lnTo>
                <a:lnTo>
                  <a:pt x="406" y="128"/>
                </a:lnTo>
                <a:lnTo>
                  <a:pt x="406" y="128"/>
                </a:lnTo>
                <a:lnTo>
                  <a:pt x="406" y="131"/>
                </a:lnTo>
                <a:lnTo>
                  <a:pt x="406" y="135"/>
                </a:lnTo>
                <a:lnTo>
                  <a:pt x="407" y="138"/>
                </a:lnTo>
                <a:lnTo>
                  <a:pt x="409" y="138"/>
                </a:lnTo>
                <a:lnTo>
                  <a:pt x="410" y="138"/>
                </a:lnTo>
                <a:lnTo>
                  <a:pt x="410" y="138"/>
                </a:lnTo>
                <a:close/>
                <a:moveTo>
                  <a:pt x="113" y="129"/>
                </a:moveTo>
                <a:lnTo>
                  <a:pt x="113" y="129"/>
                </a:lnTo>
                <a:lnTo>
                  <a:pt x="114" y="132"/>
                </a:lnTo>
                <a:lnTo>
                  <a:pt x="116" y="135"/>
                </a:lnTo>
                <a:lnTo>
                  <a:pt x="116" y="135"/>
                </a:lnTo>
                <a:lnTo>
                  <a:pt x="117" y="134"/>
                </a:lnTo>
                <a:lnTo>
                  <a:pt x="117" y="132"/>
                </a:lnTo>
                <a:lnTo>
                  <a:pt x="119" y="128"/>
                </a:lnTo>
                <a:lnTo>
                  <a:pt x="119" y="128"/>
                </a:lnTo>
                <a:lnTo>
                  <a:pt x="116" y="128"/>
                </a:lnTo>
                <a:lnTo>
                  <a:pt x="113" y="129"/>
                </a:lnTo>
                <a:lnTo>
                  <a:pt x="113" y="129"/>
                </a:lnTo>
                <a:close/>
                <a:moveTo>
                  <a:pt x="416" y="128"/>
                </a:moveTo>
                <a:lnTo>
                  <a:pt x="416" y="128"/>
                </a:lnTo>
                <a:lnTo>
                  <a:pt x="416" y="134"/>
                </a:lnTo>
                <a:lnTo>
                  <a:pt x="416" y="138"/>
                </a:lnTo>
                <a:lnTo>
                  <a:pt x="416" y="138"/>
                </a:lnTo>
                <a:lnTo>
                  <a:pt x="419" y="138"/>
                </a:lnTo>
                <a:lnTo>
                  <a:pt x="424" y="138"/>
                </a:lnTo>
                <a:lnTo>
                  <a:pt x="424" y="138"/>
                </a:lnTo>
                <a:lnTo>
                  <a:pt x="425" y="134"/>
                </a:lnTo>
                <a:lnTo>
                  <a:pt x="425" y="128"/>
                </a:lnTo>
                <a:lnTo>
                  <a:pt x="425" y="128"/>
                </a:lnTo>
                <a:lnTo>
                  <a:pt x="416" y="128"/>
                </a:lnTo>
                <a:lnTo>
                  <a:pt x="416" y="128"/>
                </a:lnTo>
                <a:close/>
                <a:moveTo>
                  <a:pt x="431" y="129"/>
                </a:moveTo>
                <a:lnTo>
                  <a:pt x="431" y="129"/>
                </a:lnTo>
                <a:lnTo>
                  <a:pt x="430" y="134"/>
                </a:lnTo>
                <a:lnTo>
                  <a:pt x="430" y="138"/>
                </a:lnTo>
                <a:lnTo>
                  <a:pt x="430" y="138"/>
                </a:lnTo>
                <a:lnTo>
                  <a:pt x="438" y="137"/>
                </a:lnTo>
                <a:lnTo>
                  <a:pt x="445" y="137"/>
                </a:lnTo>
                <a:lnTo>
                  <a:pt x="445" y="137"/>
                </a:lnTo>
                <a:lnTo>
                  <a:pt x="445" y="134"/>
                </a:lnTo>
                <a:lnTo>
                  <a:pt x="444" y="129"/>
                </a:lnTo>
                <a:lnTo>
                  <a:pt x="444" y="129"/>
                </a:lnTo>
                <a:lnTo>
                  <a:pt x="438" y="129"/>
                </a:lnTo>
                <a:lnTo>
                  <a:pt x="431" y="129"/>
                </a:lnTo>
                <a:lnTo>
                  <a:pt x="431" y="129"/>
                </a:lnTo>
                <a:close/>
                <a:moveTo>
                  <a:pt x="502" y="128"/>
                </a:moveTo>
                <a:lnTo>
                  <a:pt x="502" y="128"/>
                </a:lnTo>
                <a:lnTo>
                  <a:pt x="505" y="129"/>
                </a:lnTo>
                <a:lnTo>
                  <a:pt x="508" y="131"/>
                </a:lnTo>
                <a:lnTo>
                  <a:pt x="511" y="131"/>
                </a:lnTo>
                <a:lnTo>
                  <a:pt x="512" y="131"/>
                </a:lnTo>
                <a:lnTo>
                  <a:pt x="512" y="128"/>
                </a:lnTo>
                <a:lnTo>
                  <a:pt x="512" y="128"/>
                </a:lnTo>
                <a:lnTo>
                  <a:pt x="502" y="128"/>
                </a:lnTo>
                <a:lnTo>
                  <a:pt x="502" y="128"/>
                </a:lnTo>
                <a:close/>
                <a:moveTo>
                  <a:pt x="518" y="129"/>
                </a:moveTo>
                <a:lnTo>
                  <a:pt x="518" y="129"/>
                </a:lnTo>
                <a:lnTo>
                  <a:pt x="524" y="129"/>
                </a:lnTo>
                <a:lnTo>
                  <a:pt x="527" y="129"/>
                </a:lnTo>
                <a:lnTo>
                  <a:pt x="529" y="128"/>
                </a:lnTo>
                <a:lnTo>
                  <a:pt x="529" y="128"/>
                </a:lnTo>
                <a:lnTo>
                  <a:pt x="523" y="128"/>
                </a:lnTo>
                <a:lnTo>
                  <a:pt x="520" y="128"/>
                </a:lnTo>
                <a:lnTo>
                  <a:pt x="518" y="129"/>
                </a:lnTo>
                <a:lnTo>
                  <a:pt x="518" y="129"/>
                </a:lnTo>
                <a:close/>
                <a:moveTo>
                  <a:pt x="633" y="131"/>
                </a:moveTo>
                <a:lnTo>
                  <a:pt x="633" y="131"/>
                </a:lnTo>
                <a:lnTo>
                  <a:pt x="631" y="129"/>
                </a:lnTo>
                <a:lnTo>
                  <a:pt x="631" y="128"/>
                </a:lnTo>
                <a:lnTo>
                  <a:pt x="630" y="128"/>
                </a:lnTo>
                <a:lnTo>
                  <a:pt x="630" y="128"/>
                </a:lnTo>
                <a:lnTo>
                  <a:pt x="630" y="129"/>
                </a:lnTo>
                <a:lnTo>
                  <a:pt x="630" y="131"/>
                </a:lnTo>
                <a:lnTo>
                  <a:pt x="631" y="132"/>
                </a:lnTo>
                <a:lnTo>
                  <a:pt x="633" y="131"/>
                </a:lnTo>
                <a:lnTo>
                  <a:pt x="633" y="131"/>
                </a:lnTo>
                <a:close/>
                <a:moveTo>
                  <a:pt x="303" y="131"/>
                </a:moveTo>
                <a:lnTo>
                  <a:pt x="303" y="131"/>
                </a:lnTo>
                <a:lnTo>
                  <a:pt x="303" y="134"/>
                </a:lnTo>
                <a:lnTo>
                  <a:pt x="302" y="138"/>
                </a:lnTo>
                <a:lnTo>
                  <a:pt x="302" y="138"/>
                </a:lnTo>
                <a:lnTo>
                  <a:pt x="314" y="134"/>
                </a:lnTo>
                <a:lnTo>
                  <a:pt x="325" y="129"/>
                </a:lnTo>
                <a:lnTo>
                  <a:pt x="325" y="129"/>
                </a:lnTo>
                <a:lnTo>
                  <a:pt x="320" y="129"/>
                </a:lnTo>
                <a:lnTo>
                  <a:pt x="316" y="129"/>
                </a:lnTo>
                <a:lnTo>
                  <a:pt x="303" y="131"/>
                </a:lnTo>
                <a:lnTo>
                  <a:pt x="303" y="131"/>
                </a:lnTo>
                <a:close/>
                <a:moveTo>
                  <a:pt x="454" y="131"/>
                </a:moveTo>
                <a:lnTo>
                  <a:pt x="454" y="131"/>
                </a:lnTo>
                <a:lnTo>
                  <a:pt x="457" y="131"/>
                </a:lnTo>
                <a:lnTo>
                  <a:pt x="459" y="132"/>
                </a:lnTo>
                <a:lnTo>
                  <a:pt x="459" y="132"/>
                </a:lnTo>
                <a:lnTo>
                  <a:pt x="460" y="131"/>
                </a:lnTo>
                <a:lnTo>
                  <a:pt x="460" y="128"/>
                </a:lnTo>
                <a:lnTo>
                  <a:pt x="460" y="128"/>
                </a:lnTo>
                <a:lnTo>
                  <a:pt x="457" y="129"/>
                </a:lnTo>
                <a:lnTo>
                  <a:pt x="454" y="129"/>
                </a:lnTo>
                <a:lnTo>
                  <a:pt x="454" y="131"/>
                </a:lnTo>
                <a:lnTo>
                  <a:pt x="454" y="131"/>
                </a:lnTo>
                <a:close/>
                <a:moveTo>
                  <a:pt x="471" y="135"/>
                </a:moveTo>
                <a:lnTo>
                  <a:pt x="471" y="135"/>
                </a:lnTo>
                <a:lnTo>
                  <a:pt x="477" y="134"/>
                </a:lnTo>
                <a:lnTo>
                  <a:pt x="483" y="134"/>
                </a:lnTo>
                <a:lnTo>
                  <a:pt x="483" y="134"/>
                </a:lnTo>
                <a:lnTo>
                  <a:pt x="485" y="131"/>
                </a:lnTo>
                <a:lnTo>
                  <a:pt x="485" y="129"/>
                </a:lnTo>
                <a:lnTo>
                  <a:pt x="485" y="129"/>
                </a:lnTo>
                <a:lnTo>
                  <a:pt x="470" y="129"/>
                </a:lnTo>
                <a:lnTo>
                  <a:pt x="470" y="129"/>
                </a:lnTo>
                <a:lnTo>
                  <a:pt x="470" y="132"/>
                </a:lnTo>
                <a:lnTo>
                  <a:pt x="470" y="134"/>
                </a:lnTo>
                <a:lnTo>
                  <a:pt x="471" y="135"/>
                </a:lnTo>
                <a:lnTo>
                  <a:pt x="471" y="135"/>
                </a:lnTo>
                <a:close/>
                <a:moveTo>
                  <a:pt x="593" y="129"/>
                </a:moveTo>
                <a:lnTo>
                  <a:pt x="593" y="129"/>
                </a:lnTo>
                <a:lnTo>
                  <a:pt x="590" y="129"/>
                </a:lnTo>
                <a:lnTo>
                  <a:pt x="588" y="129"/>
                </a:lnTo>
                <a:lnTo>
                  <a:pt x="588" y="129"/>
                </a:lnTo>
                <a:lnTo>
                  <a:pt x="588" y="131"/>
                </a:lnTo>
                <a:lnTo>
                  <a:pt x="590" y="131"/>
                </a:lnTo>
                <a:lnTo>
                  <a:pt x="592" y="131"/>
                </a:lnTo>
                <a:lnTo>
                  <a:pt x="593" y="129"/>
                </a:lnTo>
                <a:lnTo>
                  <a:pt x="593" y="129"/>
                </a:lnTo>
                <a:close/>
                <a:moveTo>
                  <a:pt x="720" y="148"/>
                </a:moveTo>
                <a:lnTo>
                  <a:pt x="720" y="148"/>
                </a:lnTo>
                <a:lnTo>
                  <a:pt x="718" y="138"/>
                </a:lnTo>
                <a:lnTo>
                  <a:pt x="715" y="132"/>
                </a:lnTo>
                <a:lnTo>
                  <a:pt x="712" y="129"/>
                </a:lnTo>
                <a:lnTo>
                  <a:pt x="712" y="129"/>
                </a:lnTo>
                <a:lnTo>
                  <a:pt x="713" y="135"/>
                </a:lnTo>
                <a:lnTo>
                  <a:pt x="715" y="141"/>
                </a:lnTo>
                <a:lnTo>
                  <a:pt x="718" y="146"/>
                </a:lnTo>
                <a:lnTo>
                  <a:pt x="720" y="148"/>
                </a:lnTo>
                <a:lnTo>
                  <a:pt x="720" y="148"/>
                </a:lnTo>
                <a:close/>
                <a:moveTo>
                  <a:pt x="489" y="132"/>
                </a:moveTo>
                <a:lnTo>
                  <a:pt x="489" y="132"/>
                </a:lnTo>
                <a:lnTo>
                  <a:pt x="494" y="132"/>
                </a:lnTo>
                <a:lnTo>
                  <a:pt x="494" y="132"/>
                </a:lnTo>
                <a:lnTo>
                  <a:pt x="494" y="131"/>
                </a:lnTo>
                <a:lnTo>
                  <a:pt x="492" y="131"/>
                </a:lnTo>
                <a:lnTo>
                  <a:pt x="491" y="131"/>
                </a:lnTo>
                <a:lnTo>
                  <a:pt x="489" y="132"/>
                </a:lnTo>
                <a:lnTo>
                  <a:pt x="489" y="132"/>
                </a:lnTo>
                <a:close/>
                <a:moveTo>
                  <a:pt x="643" y="132"/>
                </a:moveTo>
                <a:lnTo>
                  <a:pt x="643" y="132"/>
                </a:lnTo>
                <a:lnTo>
                  <a:pt x="643" y="131"/>
                </a:lnTo>
                <a:lnTo>
                  <a:pt x="643" y="129"/>
                </a:lnTo>
                <a:lnTo>
                  <a:pt x="643" y="129"/>
                </a:lnTo>
                <a:lnTo>
                  <a:pt x="642" y="129"/>
                </a:lnTo>
                <a:lnTo>
                  <a:pt x="640" y="131"/>
                </a:lnTo>
                <a:lnTo>
                  <a:pt x="640" y="131"/>
                </a:lnTo>
                <a:lnTo>
                  <a:pt x="642" y="131"/>
                </a:lnTo>
                <a:lnTo>
                  <a:pt x="642" y="132"/>
                </a:lnTo>
                <a:lnTo>
                  <a:pt x="643" y="132"/>
                </a:lnTo>
                <a:lnTo>
                  <a:pt x="643" y="132"/>
                </a:lnTo>
                <a:lnTo>
                  <a:pt x="643" y="132"/>
                </a:lnTo>
                <a:close/>
                <a:moveTo>
                  <a:pt x="547" y="132"/>
                </a:moveTo>
                <a:lnTo>
                  <a:pt x="547" y="132"/>
                </a:lnTo>
                <a:lnTo>
                  <a:pt x="547" y="137"/>
                </a:lnTo>
                <a:lnTo>
                  <a:pt x="546" y="138"/>
                </a:lnTo>
                <a:lnTo>
                  <a:pt x="543" y="140"/>
                </a:lnTo>
                <a:lnTo>
                  <a:pt x="541" y="143"/>
                </a:lnTo>
                <a:lnTo>
                  <a:pt x="541" y="143"/>
                </a:lnTo>
                <a:lnTo>
                  <a:pt x="546" y="146"/>
                </a:lnTo>
                <a:lnTo>
                  <a:pt x="550" y="148"/>
                </a:lnTo>
                <a:lnTo>
                  <a:pt x="564" y="148"/>
                </a:lnTo>
                <a:lnTo>
                  <a:pt x="564" y="148"/>
                </a:lnTo>
                <a:lnTo>
                  <a:pt x="567" y="140"/>
                </a:lnTo>
                <a:lnTo>
                  <a:pt x="570" y="132"/>
                </a:lnTo>
                <a:lnTo>
                  <a:pt x="570" y="132"/>
                </a:lnTo>
                <a:lnTo>
                  <a:pt x="558" y="132"/>
                </a:lnTo>
                <a:lnTo>
                  <a:pt x="547" y="132"/>
                </a:lnTo>
                <a:lnTo>
                  <a:pt x="547" y="132"/>
                </a:lnTo>
                <a:close/>
                <a:moveTo>
                  <a:pt x="653" y="135"/>
                </a:moveTo>
                <a:lnTo>
                  <a:pt x="653" y="135"/>
                </a:lnTo>
                <a:lnTo>
                  <a:pt x="653" y="134"/>
                </a:lnTo>
                <a:lnTo>
                  <a:pt x="651" y="132"/>
                </a:lnTo>
                <a:lnTo>
                  <a:pt x="648" y="131"/>
                </a:lnTo>
                <a:lnTo>
                  <a:pt x="648" y="131"/>
                </a:lnTo>
                <a:lnTo>
                  <a:pt x="648" y="134"/>
                </a:lnTo>
                <a:lnTo>
                  <a:pt x="649" y="135"/>
                </a:lnTo>
                <a:lnTo>
                  <a:pt x="651" y="135"/>
                </a:lnTo>
                <a:lnTo>
                  <a:pt x="653" y="135"/>
                </a:lnTo>
                <a:lnTo>
                  <a:pt x="653" y="135"/>
                </a:lnTo>
                <a:close/>
                <a:moveTo>
                  <a:pt x="186" y="137"/>
                </a:moveTo>
                <a:lnTo>
                  <a:pt x="186" y="137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4"/>
                </a:lnTo>
                <a:lnTo>
                  <a:pt x="186" y="132"/>
                </a:lnTo>
                <a:lnTo>
                  <a:pt x="186" y="132"/>
                </a:lnTo>
                <a:lnTo>
                  <a:pt x="186" y="135"/>
                </a:lnTo>
                <a:lnTo>
                  <a:pt x="186" y="135"/>
                </a:lnTo>
                <a:lnTo>
                  <a:pt x="186" y="137"/>
                </a:lnTo>
                <a:lnTo>
                  <a:pt x="186" y="137"/>
                </a:lnTo>
                <a:close/>
                <a:moveTo>
                  <a:pt x="128" y="135"/>
                </a:moveTo>
                <a:lnTo>
                  <a:pt x="128" y="135"/>
                </a:lnTo>
                <a:lnTo>
                  <a:pt x="122" y="144"/>
                </a:lnTo>
                <a:lnTo>
                  <a:pt x="120" y="149"/>
                </a:lnTo>
                <a:lnTo>
                  <a:pt x="117" y="154"/>
                </a:lnTo>
                <a:lnTo>
                  <a:pt x="117" y="154"/>
                </a:lnTo>
                <a:lnTo>
                  <a:pt x="126" y="152"/>
                </a:lnTo>
                <a:lnTo>
                  <a:pt x="133" y="148"/>
                </a:lnTo>
                <a:lnTo>
                  <a:pt x="139" y="143"/>
                </a:lnTo>
                <a:lnTo>
                  <a:pt x="143" y="137"/>
                </a:lnTo>
                <a:lnTo>
                  <a:pt x="143" y="137"/>
                </a:lnTo>
                <a:lnTo>
                  <a:pt x="140" y="134"/>
                </a:lnTo>
                <a:lnTo>
                  <a:pt x="137" y="134"/>
                </a:lnTo>
                <a:lnTo>
                  <a:pt x="128" y="135"/>
                </a:lnTo>
                <a:lnTo>
                  <a:pt x="128" y="135"/>
                </a:lnTo>
                <a:close/>
                <a:moveTo>
                  <a:pt x="99" y="135"/>
                </a:moveTo>
                <a:lnTo>
                  <a:pt x="99" y="135"/>
                </a:lnTo>
                <a:lnTo>
                  <a:pt x="101" y="138"/>
                </a:lnTo>
                <a:lnTo>
                  <a:pt x="101" y="141"/>
                </a:lnTo>
                <a:lnTo>
                  <a:pt x="101" y="141"/>
                </a:lnTo>
                <a:lnTo>
                  <a:pt x="104" y="140"/>
                </a:lnTo>
                <a:lnTo>
                  <a:pt x="107" y="137"/>
                </a:lnTo>
                <a:lnTo>
                  <a:pt x="107" y="137"/>
                </a:lnTo>
                <a:lnTo>
                  <a:pt x="105" y="135"/>
                </a:lnTo>
                <a:lnTo>
                  <a:pt x="104" y="134"/>
                </a:lnTo>
                <a:lnTo>
                  <a:pt x="104" y="134"/>
                </a:lnTo>
                <a:lnTo>
                  <a:pt x="102" y="135"/>
                </a:lnTo>
                <a:lnTo>
                  <a:pt x="99" y="135"/>
                </a:lnTo>
                <a:lnTo>
                  <a:pt x="99" y="135"/>
                </a:lnTo>
                <a:close/>
                <a:moveTo>
                  <a:pt x="459" y="135"/>
                </a:moveTo>
                <a:lnTo>
                  <a:pt x="459" y="135"/>
                </a:lnTo>
                <a:lnTo>
                  <a:pt x="453" y="134"/>
                </a:lnTo>
                <a:lnTo>
                  <a:pt x="453" y="134"/>
                </a:lnTo>
                <a:lnTo>
                  <a:pt x="453" y="135"/>
                </a:lnTo>
                <a:lnTo>
                  <a:pt x="454" y="135"/>
                </a:lnTo>
                <a:lnTo>
                  <a:pt x="459" y="135"/>
                </a:lnTo>
                <a:lnTo>
                  <a:pt x="459" y="135"/>
                </a:lnTo>
                <a:close/>
                <a:moveTo>
                  <a:pt x="73" y="146"/>
                </a:moveTo>
                <a:lnTo>
                  <a:pt x="73" y="146"/>
                </a:lnTo>
                <a:lnTo>
                  <a:pt x="76" y="144"/>
                </a:lnTo>
                <a:lnTo>
                  <a:pt x="79" y="141"/>
                </a:lnTo>
                <a:lnTo>
                  <a:pt x="81" y="135"/>
                </a:lnTo>
                <a:lnTo>
                  <a:pt x="81" y="135"/>
                </a:lnTo>
                <a:lnTo>
                  <a:pt x="76" y="140"/>
                </a:lnTo>
                <a:lnTo>
                  <a:pt x="75" y="143"/>
                </a:lnTo>
                <a:lnTo>
                  <a:pt x="73" y="146"/>
                </a:lnTo>
                <a:lnTo>
                  <a:pt x="73" y="146"/>
                </a:lnTo>
                <a:close/>
                <a:moveTo>
                  <a:pt x="319" y="138"/>
                </a:moveTo>
                <a:lnTo>
                  <a:pt x="319" y="138"/>
                </a:lnTo>
                <a:lnTo>
                  <a:pt x="323" y="138"/>
                </a:lnTo>
                <a:lnTo>
                  <a:pt x="326" y="138"/>
                </a:lnTo>
                <a:lnTo>
                  <a:pt x="326" y="137"/>
                </a:lnTo>
                <a:lnTo>
                  <a:pt x="326" y="137"/>
                </a:lnTo>
                <a:lnTo>
                  <a:pt x="325" y="135"/>
                </a:lnTo>
                <a:lnTo>
                  <a:pt x="323" y="135"/>
                </a:lnTo>
                <a:lnTo>
                  <a:pt x="319" y="138"/>
                </a:lnTo>
                <a:lnTo>
                  <a:pt x="319" y="138"/>
                </a:lnTo>
                <a:close/>
                <a:moveTo>
                  <a:pt x="526" y="135"/>
                </a:moveTo>
                <a:lnTo>
                  <a:pt x="526" y="135"/>
                </a:lnTo>
                <a:lnTo>
                  <a:pt x="521" y="135"/>
                </a:lnTo>
                <a:lnTo>
                  <a:pt x="521" y="135"/>
                </a:lnTo>
                <a:lnTo>
                  <a:pt x="523" y="137"/>
                </a:lnTo>
                <a:lnTo>
                  <a:pt x="524" y="137"/>
                </a:lnTo>
                <a:lnTo>
                  <a:pt x="526" y="137"/>
                </a:lnTo>
                <a:lnTo>
                  <a:pt x="526" y="135"/>
                </a:lnTo>
                <a:lnTo>
                  <a:pt x="526" y="135"/>
                </a:lnTo>
                <a:close/>
                <a:moveTo>
                  <a:pt x="570" y="148"/>
                </a:moveTo>
                <a:lnTo>
                  <a:pt x="570" y="148"/>
                </a:lnTo>
                <a:lnTo>
                  <a:pt x="573" y="146"/>
                </a:lnTo>
                <a:lnTo>
                  <a:pt x="575" y="146"/>
                </a:lnTo>
                <a:lnTo>
                  <a:pt x="575" y="146"/>
                </a:lnTo>
                <a:lnTo>
                  <a:pt x="575" y="140"/>
                </a:lnTo>
                <a:lnTo>
                  <a:pt x="575" y="137"/>
                </a:lnTo>
                <a:lnTo>
                  <a:pt x="575" y="135"/>
                </a:lnTo>
                <a:lnTo>
                  <a:pt x="575" y="135"/>
                </a:lnTo>
                <a:lnTo>
                  <a:pt x="572" y="140"/>
                </a:lnTo>
                <a:lnTo>
                  <a:pt x="570" y="148"/>
                </a:lnTo>
                <a:lnTo>
                  <a:pt x="570" y="148"/>
                </a:lnTo>
                <a:close/>
                <a:moveTo>
                  <a:pt x="581" y="146"/>
                </a:moveTo>
                <a:lnTo>
                  <a:pt x="581" y="146"/>
                </a:lnTo>
                <a:lnTo>
                  <a:pt x="582" y="140"/>
                </a:lnTo>
                <a:lnTo>
                  <a:pt x="582" y="137"/>
                </a:lnTo>
                <a:lnTo>
                  <a:pt x="581" y="135"/>
                </a:lnTo>
                <a:lnTo>
                  <a:pt x="581" y="135"/>
                </a:lnTo>
                <a:lnTo>
                  <a:pt x="579" y="141"/>
                </a:lnTo>
                <a:lnTo>
                  <a:pt x="579" y="144"/>
                </a:lnTo>
                <a:lnTo>
                  <a:pt x="581" y="146"/>
                </a:lnTo>
                <a:lnTo>
                  <a:pt x="581" y="146"/>
                </a:lnTo>
                <a:close/>
                <a:moveTo>
                  <a:pt x="668" y="138"/>
                </a:moveTo>
                <a:lnTo>
                  <a:pt x="668" y="138"/>
                </a:lnTo>
                <a:lnTo>
                  <a:pt x="663" y="135"/>
                </a:lnTo>
                <a:lnTo>
                  <a:pt x="662" y="135"/>
                </a:lnTo>
                <a:lnTo>
                  <a:pt x="660" y="137"/>
                </a:lnTo>
                <a:lnTo>
                  <a:pt x="660" y="137"/>
                </a:lnTo>
                <a:lnTo>
                  <a:pt x="665" y="138"/>
                </a:lnTo>
                <a:lnTo>
                  <a:pt x="668" y="138"/>
                </a:lnTo>
                <a:lnTo>
                  <a:pt x="668" y="138"/>
                </a:lnTo>
                <a:close/>
                <a:moveTo>
                  <a:pt x="294" y="138"/>
                </a:moveTo>
                <a:lnTo>
                  <a:pt x="294" y="138"/>
                </a:lnTo>
                <a:lnTo>
                  <a:pt x="294" y="137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1" y="138"/>
                </a:lnTo>
                <a:lnTo>
                  <a:pt x="291" y="140"/>
                </a:lnTo>
                <a:lnTo>
                  <a:pt x="294" y="138"/>
                </a:lnTo>
                <a:lnTo>
                  <a:pt x="294" y="138"/>
                </a:lnTo>
                <a:close/>
                <a:moveTo>
                  <a:pt x="631" y="138"/>
                </a:moveTo>
                <a:lnTo>
                  <a:pt x="631" y="138"/>
                </a:lnTo>
                <a:lnTo>
                  <a:pt x="634" y="138"/>
                </a:lnTo>
                <a:lnTo>
                  <a:pt x="637" y="140"/>
                </a:lnTo>
                <a:lnTo>
                  <a:pt x="637" y="140"/>
                </a:lnTo>
                <a:lnTo>
                  <a:pt x="636" y="138"/>
                </a:lnTo>
                <a:lnTo>
                  <a:pt x="634" y="137"/>
                </a:lnTo>
                <a:lnTo>
                  <a:pt x="633" y="137"/>
                </a:lnTo>
                <a:lnTo>
                  <a:pt x="631" y="135"/>
                </a:lnTo>
                <a:lnTo>
                  <a:pt x="631" y="135"/>
                </a:lnTo>
                <a:lnTo>
                  <a:pt x="630" y="137"/>
                </a:lnTo>
                <a:lnTo>
                  <a:pt x="630" y="138"/>
                </a:lnTo>
                <a:lnTo>
                  <a:pt x="631" y="138"/>
                </a:lnTo>
                <a:lnTo>
                  <a:pt x="631" y="138"/>
                </a:lnTo>
                <a:close/>
                <a:moveTo>
                  <a:pt x="226" y="141"/>
                </a:moveTo>
                <a:lnTo>
                  <a:pt x="226" y="141"/>
                </a:lnTo>
                <a:lnTo>
                  <a:pt x="232" y="137"/>
                </a:lnTo>
                <a:lnTo>
                  <a:pt x="232" y="137"/>
                </a:lnTo>
                <a:lnTo>
                  <a:pt x="230" y="137"/>
                </a:lnTo>
                <a:lnTo>
                  <a:pt x="229" y="137"/>
                </a:lnTo>
                <a:lnTo>
                  <a:pt x="226" y="141"/>
                </a:lnTo>
                <a:lnTo>
                  <a:pt x="226" y="141"/>
                </a:lnTo>
                <a:close/>
                <a:moveTo>
                  <a:pt x="235" y="143"/>
                </a:moveTo>
                <a:lnTo>
                  <a:pt x="235" y="143"/>
                </a:lnTo>
                <a:lnTo>
                  <a:pt x="239" y="143"/>
                </a:lnTo>
                <a:lnTo>
                  <a:pt x="245" y="141"/>
                </a:lnTo>
                <a:lnTo>
                  <a:pt x="256" y="137"/>
                </a:lnTo>
                <a:lnTo>
                  <a:pt x="256" y="137"/>
                </a:lnTo>
                <a:lnTo>
                  <a:pt x="248" y="137"/>
                </a:lnTo>
                <a:lnTo>
                  <a:pt x="242" y="137"/>
                </a:lnTo>
                <a:lnTo>
                  <a:pt x="238" y="140"/>
                </a:lnTo>
                <a:lnTo>
                  <a:pt x="235" y="143"/>
                </a:lnTo>
                <a:lnTo>
                  <a:pt x="235" y="143"/>
                </a:lnTo>
                <a:close/>
                <a:moveTo>
                  <a:pt x="499" y="138"/>
                </a:moveTo>
                <a:lnTo>
                  <a:pt x="499" y="138"/>
                </a:lnTo>
                <a:lnTo>
                  <a:pt x="499" y="141"/>
                </a:lnTo>
                <a:lnTo>
                  <a:pt x="499" y="141"/>
                </a:lnTo>
                <a:lnTo>
                  <a:pt x="503" y="143"/>
                </a:lnTo>
                <a:lnTo>
                  <a:pt x="508" y="143"/>
                </a:lnTo>
                <a:lnTo>
                  <a:pt x="508" y="143"/>
                </a:lnTo>
                <a:lnTo>
                  <a:pt x="509" y="140"/>
                </a:lnTo>
                <a:lnTo>
                  <a:pt x="511" y="137"/>
                </a:lnTo>
                <a:lnTo>
                  <a:pt x="511" y="137"/>
                </a:lnTo>
                <a:lnTo>
                  <a:pt x="505" y="137"/>
                </a:lnTo>
                <a:lnTo>
                  <a:pt x="499" y="138"/>
                </a:lnTo>
                <a:lnTo>
                  <a:pt x="499" y="138"/>
                </a:lnTo>
                <a:close/>
                <a:moveTo>
                  <a:pt x="531" y="138"/>
                </a:moveTo>
                <a:lnTo>
                  <a:pt x="531" y="138"/>
                </a:lnTo>
                <a:lnTo>
                  <a:pt x="534" y="138"/>
                </a:lnTo>
                <a:lnTo>
                  <a:pt x="535" y="138"/>
                </a:lnTo>
                <a:lnTo>
                  <a:pt x="535" y="137"/>
                </a:lnTo>
                <a:lnTo>
                  <a:pt x="535" y="137"/>
                </a:lnTo>
                <a:lnTo>
                  <a:pt x="534" y="137"/>
                </a:lnTo>
                <a:lnTo>
                  <a:pt x="532" y="137"/>
                </a:lnTo>
                <a:lnTo>
                  <a:pt x="531" y="138"/>
                </a:lnTo>
                <a:lnTo>
                  <a:pt x="531" y="138"/>
                </a:lnTo>
                <a:close/>
                <a:moveTo>
                  <a:pt x="58" y="148"/>
                </a:moveTo>
                <a:lnTo>
                  <a:pt x="58" y="148"/>
                </a:lnTo>
                <a:lnTo>
                  <a:pt x="61" y="146"/>
                </a:lnTo>
                <a:lnTo>
                  <a:pt x="64" y="143"/>
                </a:lnTo>
                <a:lnTo>
                  <a:pt x="65" y="138"/>
                </a:lnTo>
                <a:lnTo>
                  <a:pt x="65" y="138"/>
                </a:lnTo>
                <a:lnTo>
                  <a:pt x="61" y="143"/>
                </a:lnTo>
                <a:lnTo>
                  <a:pt x="59" y="144"/>
                </a:lnTo>
                <a:lnTo>
                  <a:pt x="58" y="148"/>
                </a:lnTo>
                <a:lnTo>
                  <a:pt x="58" y="148"/>
                </a:lnTo>
                <a:close/>
                <a:moveTo>
                  <a:pt x="206" y="138"/>
                </a:moveTo>
                <a:lnTo>
                  <a:pt x="206" y="138"/>
                </a:lnTo>
                <a:lnTo>
                  <a:pt x="206" y="140"/>
                </a:lnTo>
                <a:lnTo>
                  <a:pt x="204" y="143"/>
                </a:lnTo>
                <a:lnTo>
                  <a:pt x="206" y="148"/>
                </a:lnTo>
                <a:lnTo>
                  <a:pt x="209" y="151"/>
                </a:lnTo>
                <a:lnTo>
                  <a:pt x="210" y="157"/>
                </a:lnTo>
                <a:lnTo>
                  <a:pt x="210" y="157"/>
                </a:lnTo>
                <a:lnTo>
                  <a:pt x="212" y="154"/>
                </a:lnTo>
                <a:lnTo>
                  <a:pt x="213" y="152"/>
                </a:lnTo>
                <a:lnTo>
                  <a:pt x="215" y="149"/>
                </a:lnTo>
                <a:lnTo>
                  <a:pt x="216" y="146"/>
                </a:lnTo>
                <a:lnTo>
                  <a:pt x="216" y="146"/>
                </a:lnTo>
                <a:lnTo>
                  <a:pt x="215" y="144"/>
                </a:lnTo>
                <a:lnTo>
                  <a:pt x="215" y="141"/>
                </a:lnTo>
                <a:lnTo>
                  <a:pt x="216" y="137"/>
                </a:lnTo>
                <a:lnTo>
                  <a:pt x="216" y="137"/>
                </a:lnTo>
                <a:lnTo>
                  <a:pt x="212" y="137"/>
                </a:lnTo>
                <a:lnTo>
                  <a:pt x="206" y="138"/>
                </a:lnTo>
                <a:lnTo>
                  <a:pt x="206" y="138"/>
                </a:lnTo>
                <a:close/>
                <a:moveTo>
                  <a:pt x="587" y="138"/>
                </a:moveTo>
                <a:lnTo>
                  <a:pt x="587" y="138"/>
                </a:lnTo>
                <a:lnTo>
                  <a:pt x="587" y="141"/>
                </a:lnTo>
                <a:lnTo>
                  <a:pt x="587" y="146"/>
                </a:lnTo>
                <a:lnTo>
                  <a:pt x="587" y="146"/>
                </a:lnTo>
                <a:lnTo>
                  <a:pt x="598" y="144"/>
                </a:lnTo>
                <a:lnTo>
                  <a:pt x="607" y="144"/>
                </a:lnTo>
                <a:lnTo>
                  <a:pt x="607" y="144"/>
                </a:lnTo>
                <a:lnTo>
                  <a:pt x="602" y="141"/>
                </a:lnTo>
                <a:lnTo>
                  <a:pt x="598" y="140"/>
                </a:lnTo>
                <a:lnTo>
                  <a:pt x="587" y="138"/>
                </a:lnTo>
                <a:lnTo>
                  <a:pt x="587" y="138"/>
                </a:lnTo>
                <a:close/>
                <a:moveTo>
                  <a:pt x="90" y="148"/>
                </a:moveTo>
                <a:lnTo>
                  <a:pt x="90" y="148"/>
                </a:lnTo>
                <a:lnTo>
                  <a:pt x="93" y="146"/>
                </a:lnTo>
                <a:lnTo>
                  <a:pt x="96" y="143"/>
                </a:lnTo>
                <a:lnTo>
                  <a:pt x="96" y="143"/>
                </a:lnTo>
                <a:lnTo>
                  <a:pt x="94" y="140"/>
                </a:lnTo>
                <a:lnTo>
                  <a:pt x="94" y="138"/>
                </a:lnTo>
                <a:lnTo>
                  <a:pt x="93" y="138"/>
                </a:lnTo>
                <a:lnTo>
                  <a:pt x="93" y="138"/>
                </a:lnTo>
                <a:lnTo>
                  <a:pt x="90" y="148"/>
                </a:lnTo>
                <a:lnTo>
                  <a:pt x="90" y="148"/>
                </a:lnTo>
                <a:close/>
                <a:moveTo>
                  <a:pt x="482" y="140"/>
                </a:moveTo>
                <a:lnTo>
                  <a:pt x="482" y="140"/>
                </a:lnTo>
                <a:lnTo>
                  <a:pt x="482" y="138"/>
                </a:lnTo>
                <a:lnTo>
                  <a:pt x="480" y="138"/>
                </a:lnTo>
                <a:lnTo>
                  <a:pt x="480" y="138"/>
                </a:lnTo>
                <a:lnTo>
                  <a:pt x="479" y="138"/>
                </a:lnTo>
                <a:lnTo>
                  <a:pt x="479" y="138"/>
                </a:lnTo>
                <a:lnTo>
                  <a:pt x="479" y="140"/>
                </a:lnTo>
                <a:lnTo>
                  <a:pt x="479" y="140"/>
                </a:lnTo>
                <a:lnTo>
                  <a:pt x="482" y="140"/>
                </a:lnTo>
                <a:lnTo>
                  <a:pt x="482" y="140"/>
                </a:lnTo>
                <a:close/>
                <a:moveTo>
                  <a:pt x="488" y="141"/>
                </a:moveTo>
                <a:lnTo>
                  <a:pt x="488" y="141"/>
                </a:lnTo>
                <a:lnTo>
                  <a:pt x="491" y="141"/>
                </a:lnTo>
                <a:lnTo>
                  <a:pt x="494" y="141"/>
                </a:lnTo>
                <a:lnTo>
                  <a:pt x="494" y="141"/>
                </a:lnTo>
                <a:lnTo>
                  <a:pt x="494" y="140"/>
                </a:lnTo>
                <a:lnTo>
                  <a:pt x="494" y="138"/>
                </a:lnTo>
                <a:lnTo>
                  <a:pt x="494" y="138"/>
                </a:lnTo>
                <a:lnTo>
                  <a:pt x="491" y="137"/>
                </a:lnTo>
                <a:lnTo>
                  <a:pt x="489" y="138"/>
                </a:lnTo>
                <a:lnTo>
                  <a:pt x="488" y="140"/>
                </a:lnTo>
                <a:lnTo>
                  <a:pt x="488" y="141"/>
                </a:lnTo>
                <a:lnTo>
                  <a:pt x="488" y="141"/>
                </a:lnTo>
                <a:close/>
                <a:moveTo>
                  <a:pt x="691" y="141"/>
                </a:moveTo>
                <a:lnTo>
                  <a:pt x="691" y="141"/>
                </a:lnTo>
                <a:lnTo>
                  <a:pt x="692" y="141"/>
                </a:lnTo>
                <a:lnTo>
                  <a:pt x="694" y="140"/>
                </a:lnTo>
                <a:lnTo>
                  <a:pt x="695" y="138"/>
                </a:lnTo>
                <a:lnTo>
                  <a:pt x="695" y="138"/>
                </a:lnTo>
                <a:lnTo>
                  <a:pt x="695" y="138"/>
                </a:lnTo>
                <a:lnTo>
                  <a:pt x="692" y="140"/>
                </a:lnTo>
                <a:lnTo>
                  <a:pt x="691" y="141"/>
                </a:lnTo>
                <a:lnTo>
                  <a:pt x="691" y="141"/>
                </a:lnTo>
                <a:close/>
                <a:moveTo>
                  <a:pt x="268" y="143"/>
                </a:moveTo>
                <a:lnTo>
                  <a:pt x="268" y="143"/>
                </a:lnTo>
                <a:lnTo>
                  <a:pt x="276" y="144"/>
                </a:lnTo>
                <a:lnTo>
                  <a:pt x="284" y="143"/>
                </a:lnTo>
                <a:lnTo>
                  <a:pt x="284" y="143"/>
                </a:lnTo>
                <a:lnTo>
                  <a:pt x="280" y="141"/>
                </a:lnTo>
                <a:lnTo>
                  <a:pt x="277" y="140"/>
                </a:lnTo>
                <a:lnTo>
                  <a:pt x="270" y="138"/>
                </a:lnTo>
                <a:lnTo>
                  <a:pt x="270" y="138"/>
                </a:lnTo>
                <a:lnTo>
                  <a:pt x="268" y="140"/>
                </a:lnTo>
                <a:lnTo>
                  <a:pt x="268" y="143"/>
                </a:lnTo>
                <a:lnTo>
                  <a:pt x="268" y="143"/>
                </a:lnTo>
                <a:close/>
                <a:moveTo>
                  <a:pt x="357" y="138"/>
                </a:moveTo>
                <a:lnTo>
                  <a:pt x="357" y="138"/>
                </a:lnTo>
                <a:lnTo>
                  <a:pt x="357" y="140"/>
                </a:lnTo>
                <a:lnTo>
                  <a:pt x="355" y="141"/>
                </a:lnTo>
                <a:lnTo>
                  <a:pt x="355" y="141"/>
                </a:lnTo>
                <a:lnTo>
                  <a:pt x="363" y="141"/>
                </a:lnTo>
                <a:lnTo>
                  <a:pt x="370" y="141"/>
                </a:lnTo>
                <a:lnTo>
                  <a:pt x="377" y="141"/>
                </a:lnTo>
                <a:lnTo>
                  <a:pt x="380" y="140"/>
                </a:lnTo>
                <a:lnTo>
                  <a:pt x="381" y="138"/>
                </a:lnTo>
                <a:lnTo>
                  <a:pt x="381" y="138"/>
                </a:lnTo>
                <a:lnTo>
                  <a:pt x="375" y="140"/>
                </a:lnTo>
                <a:lnTo>
                  <a:pt x="370" y="138"/>
                </a:lnTo>
                <a:lnTo>
                  <a:pt x="357" y="138"/>
                </a:lnTo>
                <a:lnTo>
                  <a:pt x="357" y="138"/>
                </a:lnTo>
                <a:close/>
                <a:moveTo>
                  <a:pt x="337" y="141"/>
                </a:moveTo>
                <a:lnTo>
                  <a:pt x="337" y="141"/>
                </a:lnTo>
                <a:lnTo>
                  <a:pt x="351" y="141"/>
                </a:lnTo>
                <a:lnTo>
                  <a:pt x="351" y="141"/>
                </a:lnTo>
                <a:lnTo>
                  <a:pt x="348" y="140"/>
                </a:lnTo>
                <a:lnTo>
                  <a:pt x="343" y="140"/>
                </a:lnTo>
                <a:lnTo>
                  <a:pt x="337" y="141"/>
                </a:lnTo>
                <a:lnTo>
                  <a:pt x="337" y="141"/>
                </a:lnTo>
                <a:close/>
                <a:moveTo>
                  <a:pt x="186" y="141"/>
                </a:moveTo>
                <a:lnTo>
                  <a:pt x="186" y="141"/>
                </a:lnTo>
                <a:lnTo>
                  <a:pt x="186" y="164"/>
                </a:lnTo>
                <a:lnTo>
                  <a:pt x="186" y="164"/>
                </a:lnTo>
                <a:lnTo>
                  <a:pt x="189" y="163"/>
                </a:lnTo>
                <a:lnTo>
                  <a:pt x="192" y="163"/>
                </a:lnTo>
                <a:lnTo>
                  <a:pt x="192" y="163"/>
                </a:lnTo>
                <a:lnTo>
                  <a:pt x="195" y="151"/>
                </a:lnTo>
                <a:lnTo>
                  <a:pt x="195" y="144"/>
                </a:lnTo>
                <a:lnTo>
                  <a:pt x="194" y="141"/>
                </a:lnTo>
                <a:lnTo>
                  <a:pt x="192" y="140"/>
                </a:lnTo>
                <a:lnTo>
                  <a:pt x="192" y="140"/>
                </a:lnTo>
                <a:lnTo>
                  <a:pt x="187" y="140"/>
                </a:lnTo>
                <a:lnTo>
                  <a:pt x="186" y="140"/>
                </a:lnTo>
                <a:lnTo>
                  <a:pt x="186" y="141"/>
                </a:lnTo>
                <a:lnTo>
                  <a:pt x="186" y="141"/>
                </a:lnTo>
                <a:close/>
                <a:moveTo>
                  <a:pt x="171" y="166"/>
                </a:moveTo>
                <a:lnTo>
                  <a:pt x="171" y="166"/>
                </a:lnTo>
                <a:lnTo>
                  <a:pt x="181" y="164"/>
                </a:lnTo>
                <a:lnTo>
                  <a:pt x="181" y="164"/>
                </a:lnTo>
                <a:lnTo>
                  <a:pt x="181" y="154"/>
                </a:lnTo>
                <a:lnTo>
                  <a:pt x="178" y="143"/>
                </a:lnTo>
                <a:lnTo>
                  <a:pt x="178" y="143"/>
                </a:lnTo>
                <a:lnTo>
                  <a:pt x="174" y="154"/>
                </a:lnTo>
                <a:lnTo>
                  <a:pt x="171" y="166"/>
                </a:lnTo>
                <a:lnTo>
                  <a:pt x="171" y="166"/>
                </a:lnTo>
                <a:close/>
                <a:moveTo>
                  <a:pt x="428" y="143"/>
                </a:moveTo>
                <a:lnTo>
                  <a:pt x="428" y="143"/>
                </a:lnTo>
                <a:lnTo>
                  <a:pt x="428" y="146"/>
                </a:lnTo>
                <a:lnTo>
                  <a:pt x="428" y="151"/>
                </a:lnTo>
                <a:lnTo>
                  <a:pt x="428" y="151"/>
                </a:lnTo>
                <a:lnTo>
                  <a:pt x="439" y="151"/>
                </a:lnTo>
                <a:lnTo>
                  <a:pt x="444" y="149"/>
                </a:lnTo>
                <a:lnTo>
                  <a:pt x="445" y="148"/>
                </a:lnTo>
                <a:lnTo>
                  <a:pt x="447" y="146"/>
                </a:lnTo>
                <a:lnTo>
                  <a:pt x="447" y="146"/>
                </a:lnTo>
                <a:lnTo>
                  <a:pt x="444" y="146"/>
                </a:lnTo>
                <a:lnTo>
                  <a:pt x="442" y="146"/>
                </a:lnTo>
                <a:lnTo>
                  <a:pt x="442" y="146"/>
                </a:lnTo>
                <a:lnTo>
                  <a:pt x="442" y="146"/>
                </a:lnTo>
                <a:lnTo>
                  <a:pt x="444" y="146"/>
                </a:lnTo>
                <a:lnTo>
                  <a:pt x="444" y="144"/>
                </a:lnTo>
                <a:lnTo>
                  <a:pt x="444" y="144"/>
                </a:lnTo>
                <a:lnTo>
                  <a:pt x="441" y="144"/>
                </a:lnTo>
                <a:lnTo>
                  <a:pt x="439" y="143"/>
                </a:lnTo>
                <a:lnTo>
                  <a:pt x="438" y="143"/>
                </a:lnTo>
                <a:lnTo>
                  <a:pt x="438" y="143"/>
                </a:lnTo>
                <a:lnTo>
                  <a:pt x="436" y="144"/>
                </a:lnTo>
                <a:lnTo>
                  <a:pt x="433" y="144"/>
                </a:lnTo>
                <a:lnTo>
                  <a:pt x="433" y="144"/>
                </a:lnTo>
                <a:lnTo>
                  <a:pt x="431" y="143"/>
                </a:lnTo>
                <a:lnTo>
                  <a:pt x="428" y="143"/>
                </a:lnTo>
                <a:lnTo>
                  <a:pt x="428" y="143"/>
                </a:lnTo>
                <a:close/>
                <a:moveTo>
                  <a:pt x="154" y="148"/>
                </a:moveTo>
                <a:lnTo>
                  <a:pt x="154" y="148"/>
                </a:lnTo>
                <a:lnTo>
                  <a:pt x="154" y="169"/>
                </a:lnTo>
                <a:lnTo>
                  <a:pt x="154" y="169"/>
                </a:lnTo>
                <a:lnTo>
                  <a:pt x="157" y="169"/>
                </a:lnTo>
                <a:lnTo>
                  <a:pt x="159" y="169"/>
                </a:lnTo>
                <a:lnTo>
                  <a:pt x="162" y="167"/>
                </a:lnTo>
                <a:lnTo>
                  <a:pt x="165" y="167"/>
                </a:lnTo>
                <a:lnTo>
                  <a:pt x="165" y="167"/>
                </a:lnTo>
                <a:lnTo>
                  <a:pt x="171" y="143"/>
                </a:lnTo>
                <a:lnTo>
                  <a:pt x="171" y="143"/>
                </a:lnTo>
                <a:lnTo>
                  <a:pt x="154" y="148"/>
                </a:lnTo>
                <a:lnTo>
                  <a:pt x="154" y="148"/>
                </a:lnTo>
                <a:close/>
                <a:moveTo>
                  <a:pt x="409" y="152"/>
                </a:moveTo>
                <a:lnTo>
                  <a:pt x="409" y="152"/>
                </a:lnTo>
                <a:lnTo>
                  <a:pt x="409" y="149"/>
                </a:lnTo>
                <a:lnTo>
                  <a:pt x="410" y="146"/>
                </a:lnTo>
                <a:lnTo>
                  <a:pt x="410" y="144"/>
                </a:lnTo>
                <a:lnTo>
                  <a:pt x="409" y="143"/>
                </a:lnTo>
                <a:lnTo>
                  <a:pt x="409" y="143"/>
                </a:lnTo>
                <a:lnTo>
                  <a:pt x="407" y="144"/>
                </a:lnTo>
                <a:lnTo>
                  <a:pt x="407" y="148"/>
                </a:lnTo>
                <a:lnTo>
                  <a:pt x="407" y="151"/>
                </a:lnTo>
                <a:lnTo>
                  <a:pt x="409" y="152"/>
                </a:lnTo>
                <a:lnTo>
                  <a:pt x="409" y="152"/>
                </a:lnTo>
                <a:close/>
                <a:moveTo>
                  <a:pt x="415" y="152"/>
                </a:moveTo>
                <a:lnTo>
                  <a:pt x="415" y="152"/>
                </a:lnTo>
                <a:lnTo>
                  <a:pt x="422" y="151"/>
                </a:lnTo>
                <a:lnTo>
                  <a:pt x="422" y="151"/>
                </a:lnTo>
                <a:lnTo>
                  <a:pt x="422" y="148"/>
                </a:lnTo>
                <a:lnTo>
                  <a:pt x="422" y="144"/>
                </a:lnTo>
                <a:lnTo>
                  <a:pt x="422" y="144"/>
                </a:lnTo>
                <a:lnTo>
                  <a:pt x="419" y="143"/>
                </a:lnTo>
                <a:lnTo>
                  <a:pt x="416" y="144"/>
                </a:lnTo>
                <a:lnTo>
                  <a:pt x="415" y="148"/>
                </a:lnTo>
                <a:lnTo>
                  <a:pt x="415" y="152"/>
                </a:lnTo>
                <a:lnTo>
                  <a:pt x="415" y="152"/>
                </a:lnTo>
                <a:close/>
                <a:moveTo>
                  <a:pt x="386" y="148"/>
                </a:moveTo>
                <a:lnTo>
                  <a:pt x="386" y="148"/>
                </a:lnTo>
                <a:lnTo>
                  <a:pt x="389" y="151"/>
                </a:lnTo>
                <a:lnTo>
                  <a:pt x="392" y="152"/>
                </a:lnTo>
                <a:lnTo>
                  <a:pt x="395" y="152"/>
                </a:lnTo>
                <a:lnTo>
                  <a:pt x="401" y="152"/>
                </a:lnTo>
                <a:lnTo>
                  <a:pt x="401" y="152"/>
                </a:lnTo>
                <a:lnTo>
                  <a:pt x="399" y="149"/>
                </a:lnTo>
                <a:lnTo>
                  <a:pt x="399" y="146"/>
                </a:lnTo>
                <a:lnTo>
                  <a:pt x="399" y="146"/>
                </a:lnTo>
                <a:lnTo>
                  <a:pt x="396" y="144"/>
                </a:lnTo>
                <a:lnTo>
                  <a:pt x="393" y="144"/>
                </a:lnTo>
                <a:lnTo>
                  <a:pt x="389" y="146"/>
                </a:lnTo>
                <a:lnTo>
                  <a:pt x="386" y="148"/>
                </a:lnTo>
                <a:lnTo>
                  <a:pt x="386" y="148"/>
                </a:lnTo>
                <a:close/>
                <a:moveTo>
                  <a:pt x="660" y="146"/>
                </a:moveTo>
                <a:lnTo>
                  <a:pt x="660" y="146"/>
                </a:lnTo>
                <a:lnTo>
                  <a:pt x="665" y="148"/>
                </a:lnTo>
                <a:lnTo>
                  <a:pt x="669" y="149"/>
                </a:lnTo>
                <a:lnTo>
                  <a:pt x="675" y="148"/>
                </a:lnTo>
                <a:lnTo>
                  <a:pt x="678" y="144"/>
                </a:lnTo>
                <a:lnTo>
                  <a:pt x="678" y="144"/>
                </a:lnTo>
                <a:lnTo>
                  <a:pt x="669" y="144"/>
                </a:lnTo>
                <a:lnTo>
                  <a:pt x="660" y="146"/>
                </a:lnTo>
                <a:lnTo>
                  <a:pt x="660" y="146"/>
                </a:lnTo>
                <a:close/>
                <a:moveTo>
                  <a:pt x="355" y="146"/>
                </a:moveTo>
                <a:lnTo>
                  <a:pt x="355" y="146"/>
                </a:lnTo>
                <a:lnTo>
                  <a:pt x="355" y="149"/>
                </a:lnTo>
                <a:lnTo>
                  <a:pt x="354" y="154"/>
                </a:lnTo>
                <a:lnTo>
                  <a:pt x="354" y="154"/>
                </a:lnTo>
                <a:lnTo>
                  <a:pt x="366" y="154"/>
                </a:lnTo>
                <a:lnTo>
                  <a:pt x="378" y="152"/>
                </a:lnTo>
                <a:lnTo>
                  <a:pt x="378" y="152"/>
                </a:lnTo>
                <a:lnTo>
                  <a:pt x="380" y="146"/>
                </a:lnTo>
                <a:lnTo>
                  <a:pt x="380" y="146"/>
                </a:lnTo>
                <a:lnTo>
                  <a:pt x="372" y="144"/>
                </a:lnTo>
                <a:lnTo>
                  <a:pt x="367" y="146"/>
                </a:lnTo>
                <a:lnTo>
                  <a:pt x="361" y="146"/>
                </a:lnTo>
                <a:lnTo>
                  <a:pt x="355" y="146"/>
                </a:lnTo>
                <a:lnTo>
                  <a:pt x="355" y="146"/>
                </a:lnTo>
                <a:close/>
                <a:moveTo>
                  <a:pt x="471" y="146"/>
                </a:moveTo>
                <a:lnTo>
                  <a:pt x="471" y="146"/>
                </a:lnTo>
                <a:lnTo>
                  <a:pt x="476" y="148"/>
                </a:lnTo>
                <a:lnTo>
                  <a:pt x="480" y="146"/>
                </a:lnTo>
                <a:lnTo>
                  <a:pt x="480" y="146"/>
                </a:lnTo>
                <a:lnTo>
                  <a:pt x="476" y="144"/>
                </a:lnTo>
                <a:lnTo>
                  <a:pt x="473" y="144"/>
                </a:lnTo>
                <a:lnTo>
                  <a:pt x="471" y="146"/>
                </a:lnTo>
                <a:lnTo>
                  <a:pt x="471" y="146"/>
                </a:lnTo>
                <a:close/>
                <a:moveTo>
                  <a:pt x="338" y="148"/>
                </a:moveTo>
                <a:lnTo>
                  <a:pt x="338" y="148"/>
                </a:lnTo>
                <a:lnTo>
                  <a:pt x="338" y="151"/>
                </a:lnTo>
                <a:lnTo>
                  <a:pt x="340" y="154"/>
                </a:lnTo>
                <a:lnTo>
                  <a:pt x="340" y="154"/>
                </a:lnTo>
                <a:lnTo>
                  <a:pt x="349" y="154"/>
                </a:lnTo>
                <a:lnTo>
                  <a:pt x="349" y="154"/>
                </a:lnTo>
                <a:lnTo>
                  <a:pt x="349" y="149"/>
                </a:lnTo>
                <a:lnTo>
                  <a:pt x="349" y="148"/>
                </a:lnTo>
                <a:lnTo>
                  <a:pt x="349" y="146"/>
                </a:lnTo>
                <a:lnTo>
                  <a:pt x="349" y="146"/>
                </a:lnTo>
                <a:lnTo>
                  <a:pt x="346" y="146"/>
                </a:lnTo>
                <a:lnTo>
                  <a:pt x="345" y="146"/>
                </a:lnTo>
                <a:lnTo>
                  <a:pt x="341" y="146"/>
                </a:lnTo>
                <a:lnTo>
                  <a:pt x="338" y="148"/>
                </a:lnTo>
                <a:lnTo>
                  <a:pt x="338" y="148"/>
                </a:lnTo>
                <a:close/>
                <a:moveTo>
                  <a:pt x="84" y="167"/>
                </a:moveTo>
                <a:lnTo>
                  <a:pt x="84" y="167"/>
                </a:lnTo>
                <a:lnTo>
                  <a:pt x="88" y="167"/>
                </a:lnTo>
                <a:lnTo>
                  <a:pt x="91" y="167"/>
                </a:lnTo>
                <a:lnTo>
                  <a:pt x="96" y="166"/>
                </a:lnTo>
                <a:lnTo>
                  <a:pt x="99" y="164"/>
                </a:lnTo>
                <a:lnTo>
                  <a:pt x="99" y="164"/>
                </a:lnTo>
                <a:lnTo>
                  <a:pt x="99" y="155"/>
                </a:lnTo>
                <a:lnTo>
                  <a:pt x="98" y="151"/>
                </a:lnTo>
                <a:lnTo>
                  <a:pt x="98" y="148"/>
                </a:lnTo>
                <a:lnTo>
                  <a:pt x="98" y="148"/>
                </a:lnTo>
                <a:lnTo>
                  <a:pt x="91" y="151"/>
                </a:lnTo>
                <a:lnTo>
                  <a:pt x="88" y="155"/>
                </a:lnTo>
                <a:lnTo>
                  <a:pt x="85" y="161"/>
                </a:lnTo>
                <a:lnTo>
                  <a:pt x="84" y="167"/>
                </a:lnTo>
                <a:lnTo>
                  <a:pt x="84" y="167"/>
                </a:lnTo>
                <a:close/>
                <a:moveTo>
                  <a:pt x="229" y="154"/>
                </a:moveTo>
                <a:lnTo>
                  <a:pt x="229" y="154"/>
                </a:lnTo>
                <a:lnTo>
                  <a:pt x="236" y="157"/>
                </a:lnTo>
                <a:lnTo>
                  <a:pt x="242" y="157"/>
                </a:lnTo>
                <a:lnTo>
                  <a:pt x="248" y="154"/>
                </a:lnTo>
                <a:lnTo>
                  <a:pt x="252" y="152"/>
                </a:lnTo>
                <a:lnTo>
                  <a:pt x="253" y="148"/>
                </a:lnTo>
                <a:lnTo>
                  <a:pt x="253" y="148"/>
                </a:lnTo>
                <a:lnTo>
                  <a:pt x="245" y="148"/>
                </a:lnTo>
                <a:lnTo>
                  <a:pt x="239" y="149"/>
                </a:lnTo>
                <a:lnTo>
                  <a:pt x="235" y="151"/>
                </a:lnTo>
                <a:lnTo>
                  <a:pt x="229" y="154"/>
                </a:lnTo>
                <a:lnTo>
                  <a:pt x="229" y="154"/>
                </a:lnTo>
                <a:close/>
                <a:moveTo>
                  <a:pt x="326" y="152"/>
                </a:moveTo>
                <a:lnTo>
                  <a:pt x="326" y="152"/>
                </a:lnTo>
                <a:lnTo>
                  <a:pt x="329" y="154"/>
                </a:lnTo>
                <a:lnTo>
                  <a:pt x="332" y="154"/>
                </a:lnTo>
                <a:lnTo>
                  <a:pt x="332" y="154"/>
                </a:lnTo>
                <a:lnTo>
                  <a:pt x="331" y="149"/>
                </a:lnTo>
                <a:lnTo>
                  <a:pt x="329" y="148"/>
                </a:lnTo>
                <a:lnTo>
                  <a:pt x="328" y="149"/>
                </a:lnTo>
                <a:lnTo>
                  <a:pt x="326" y="152"/>
                </a:lnTo>
                <a:lnTo>
                  <a:pt x="326" y="152"/>
                </a:lnTo>
                <a:close/>
                <a:moveTo>
                  <a:pt x="512" y="148"/>
                </a:moveTo>
                <a:lnTo>
                  <a:pt x="512" y="148"/>
                </a:lnTo>
                <a:lnTo>
                  <a:pt x="512" y="151"/>
                </a:lnTo>
                <a:lnTo>
                  <a:pt x="512" y="151"/>
                </a:lnTo>
                <a:lnTo>
                  <a:pt x="520" y="151"/>
                </a:lnTo>
                <a:lnTo>
                  <a:pt x="523" y="151"/>
                </a:lnTo>
                <a:lnTo>
                  <a:pt x="526" y="148"/>
                </a:lnTo>
                <a:lnTo>
                  <a:pt x="526" y="148"/>
                </a:lnTo>
                <a:lnTo>
                  <a:pt x="518" y="148"/>
                </a:lnTo>
                <a:lnTo>
                  <a:pt x="515" y="148"/>
                </a:lnTo>
                <a:lnTo>
                  <a:pt x="512" y="148"/>
                </a:lnTo>
                <a:lnTo>
                  <a:pt x="512" y="148"/>
                </a:lnTo>
                <a:close/>
                <a:moveTo>
                  <a:pt x="604" y="148"/>
                </a:moveTo>
                <a:lnTo>
                  <a:pt x="604" y="148"/>
                </a:lnTo>
                <a:lnTo>
                  <a:pt x="601" y="149"/>
                </a:lnTo>
                <a:lnTo>
                  <a:pt x="598" y="149"/>
                </a:lnTo>
                <a:lnTo>
                  <a:pt x="587" y="151"/>
                </a:lnTo>
                <a:lnTo>
                  <a:pt x="587" y="151"/>
                </a:lnTo>
                <a:lnTo>
                  <a:pt x="588" y="152"/>
                </a:lnTo>
                <a:lnTo>
                  <a:pt x="590" y="152"/>
                </a:lnTo>
                <a:lnTo>
                  <a:pt x="592" y="152"/>
                </a:lnTo>
                <a:lnTo>
                  <a:pt x="595" y="152"/>
                </a:lnTo>
                <a:lnTo>
                  <a:pt x="595" y="152"/>
                </a:lnTo>
                <a:lnTo>
                  <a:pt x="599" y="154"/>
                </a:lnTo>
                <a:lnTo>
                  <a:pt x="605" y="154"/>
                </a:lnTo>
                <a:lnTo>
                  <a:pt x="605" y="154"/>
                </a:lnTo>
                <a:lnTo>
                  <a:pt x="607" y="151"/>
                </a:lnTo>
                <a:lnTo>
                  <a:pt x="605" y="149"/>
                </a:lnTo>
                <a:lnTo>
                  <a:pt x="604" y="148"/>
                </a:lnTo>
                <a:lnTo>
                  <a:pt x="604" y="148"/>
                </a:lnTo>
                <a:close/>
                <a:moveTo>
                  <a:pt x="619" y="152"/>
                </a:moveTo>
                <a:lnTo>
                  <a:pt x="619" y="152"/>
                </a:lnTo>
                <a:lnTo>
                  <a:pt x="622" y="152"/>
                </a:lnTo>
                <a:lnTo>
                  <a:pt x="624" y="152"/>
                </a:lnTo>
                <a:lnTo>
                  <a:pt x="624" y="152"/>
                </a:lnTo>
                <a:lnTo>
                  <a:pt x="624" y="152"/>
                </a:lnTo>
                <a:lnTo>
                  <a:pt x="622" y="149"/>
                </a:lnTo>
                <a:lnTo>
                  <a:pt x="620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51"/>
                </a:lnTo>
                <a:lnTo>
                  <a:pt x="619" y="151"/>
                </a:lnTo>
                <a:lnTo>
                  <a:pt x="619" y="152"/>
                </a:lnTo>
                <a:lnTo>
                  <a:pt x="619" y="152"/>
                </a:lnTo>
                <a:close/>
                <a:moveTo>
                  <a:pt x="126" y="175"/>
                </a:moveTo>
                <a:lnTo>
                  <a:pt x="126" y="175"/>
                </a:lnTo>
                <a:lnTo>
                  <a:pt x="134" y="173"/>
                </a:lnTo>
                <a:lnTo>
                  <a:pt x="140" y="172"/>
                </a:lnTo>
                <a:lnTo>
                  <a:pt x="140" y="172"/>
                </a:lnTo>
                <a:lnTo>
                  <a:pt x="143" y="160"/>
                </a:lnTo>
                <a:lnTo>
                  <a:pt x="145" y="154"/>
                </a:lnTo>
                <a:lnTo>
                  <a:pt x="145" y="149"/>
                </a:lnTo>
                <a:lnTo>
                  <a:pt x="145" y="149"/>
                </a:lnTo>
                <a:lnTo>
                  <a:pt x="142" y="151"/>
                </a:lnTo>
                <a:lnTo>
                  <a:pt x="137" y="154"/>
                </a:lnTo>
                <a:lnTo>
                  <a:pt x="133" y="160"/>
                </a:lnTo>
                <a:lnTo>
                  <a:pt x="130" y="167"/>
                </a:lnTo>
                <a:lnTo>
                  <a:pt x="126" y="175"/>
                </a:lnTo>
                <a:lnTo>
                  <a:pt x="126" y="175"/>
                </a:lnTo>
                <a:close/>
                <a:moveTo>
                  <a:pt x="738" y="158"/>
                </a:moveTo>
                <a:lnTo>
                  <a:pt x="738" y="158"/>
                </a:lnTo>
                <a:lnTo>
                  <a:pt x="738" y="155"/>
                </a:lnTo>
                <a:lnTo>
                  <a:pt x="736" y="152"/>
                </a:lnTo>
                <a:lnTo>
                  <a:pt x="732" y="149"/>
                </a:lnTo>
                <a:lnTo>
                  <a:pt x="732" y="149"/>
                </a:lnTo>
                <a:lnTo>
                  <a:pt x="735" y="154"/>
                </a:lnTo>
                <a:lnTo>
                  <a:pt x="738" y="158"/>
                </a:lnTo>
                <a:lnTo>
                  <a:pt x="738" y="158"/>
                </a:lnTo>
                <a:close/>
                <a:moveTo>
                  <a:pt x="38" y="166"/>
                </a:moveTo>
                <a:lnTo>
                  <a:pt x="38" y="166"/>
                </a:lnTo>
                <a:lnTo>
                  <a:pt x="41" y="172"/>
                </a:lnTo>
                <a:lnTo>
                  <a:pt x="41" y="172"/>
                </a:lnTo>
                <a:lnTo>
                  <a:pt x="46" y="164"/>
                </a:lnTo>
                <a:lnTo>
                  <a:pt x="50" y="158"/>
                </a:lnTo>
                <a:lnTo>
                  <a:pt x="50" y="158"/>
                </a:lnTo>
                <a:lnTo>
                  <a:pt x="53" y="154"/>
                </a:lnTo>
                <a:lnTo>
                  <a:pt x="53" y="152"/>
                </a:lnTo>
                <a:lnTo>
                  <a:pt x="53" y="151"/>
                </a:lnTo>
                <a:lnTo>
                  <a:pt x="53" y="151"/>
                </a:lnTo>
                <a:lnTo>
                  <a:pt x="50" y="154"/>
                </a:lnTo>
                <a:lnTo>
                  <a:pt x="47" y="158"/>
                </a:lnTo>
                <a:lnTo>
                  <a:pt x="43" y="163"/>
                </a:lnTo>
                <a:lnTo>
                  <a:pt x="38" y="166"/>
                </a:lnTo>
                <a:lnTo>
                  <a:pt x="38" y="166"/>
                </a:lnTo>
                <a:close/>
                <a:moveTo>
                  <a:pt x="311" y="152"/>
                </a:moveTo>
                <a:lnTo>
                  <a:pt x="311" y="152"/>
                </a:lnTo>
                <a:lnTo>
                  <a:pt x="316" y="152"/>
                </a:lnTo>
                <a:lnTo>
                  <a:pt x="319" y="152"/>
                </a:lnTo>
                <a:lnTo>
                  <a:pt x="320" y="151"/>
                </a:lnTo>
                <a:lnTo>
                  <a:pt x="320" y="151"/>
                </a:lnTo>
                <a:lnTo>
                  <a:pt x="316" y="151"/>
                </a:lnTo>
                <a:lnTo>
                  <a:pt x="311" y="152"/>
                </a:lnTo>
                <a:lnTo>
                  <a:pt x="311" y="152"/>
                </a:lnTo>
                <a:close/>
                <a:moveTo>
                  <a:pt x="471" y="151"/>
                </a:moveTo>
                <a:lnTo>
                  <a:pt x="471" y="151"/>
                </a:lnTo>
                <a:lnTo>
                  <a:pt x="471" y="154"/>
                </a:lnTo>
                <a:lnTo>
                  <a:pt x="471" y="154"/>
                </a:lnTo>
                <a:lnTo>
                  <a:pt x="476" y="152"/>
                </a:lnTo>
                <a:lnTo>
                  <a:pt x="479" y="152"/>
                </a:lnTo>
                <a:lnTo>
                  <a:pt x="479" y="152"/>
                </a:lnTo>
                <a:lnTo>
                  <a:pt x="476" y="152"/>
                </a:lnTo>
                <a:lnTo>
                  <a:pt x="474" y="151"/>
                </a:lnTo>
                <a:lnTo>
                  <a:pt x="473" y="151"/>
                </a:lnTo>
                <a:lnTo>
                  <a:pt x="471" y="151"/>
                </a:lnTo>
                <a:lnTo>
                  <a:pt x="471" y="151"/>
                </a:lnTo>
                <a:close/>
                <a:moveTo>
                  <a:pt x="460" y="154"/>
                </a:moveTo>
                <a:lnTo>
                  <a:pt x="460" y="154"/>
                </a:lnTo>
                <a:lnTo>
                  <a:pt x="463" y="154"/>
                </a:lnTo>
                <a:lnTo>
                  <a:pt x="465" y="154"/>
                </a:lnTo>
                <a:lnTo>
                  <a:pt x="466" y="152"/>
                </a:lnTo>
                <a:lnTo>
                  <a:pt x="466" y="152"/>
                </a:lnTo>
                <a:lnTo>
                  <a:pt x="465" y="151"/>
                </a:lnTo>
                <a:lnTo>
                  <a:pt x="463" y="151"/>
                </a:lnTo>
                <a:lnTo>
                  <a:pt x="460" y="152"/>
                </a:lnTo>
                <a:lnTo>
                  <a:pt x="460" y="154"/>
                </a:lnTo>
                <a:lnTo>
                  <a:pt x="460" y="154"/>
                </a:lnTo>
                <a:close/>
                <a:moveTo>
                  <a:pt x="677" y="154"/>
                </a:moveTo>
                <a:lnTo>
                  <a:pt x="677" y="154"/>
                </a:lnTo>
                <a:lnTo>
                  <a:pt x="680" y="154"/>
                </a:lnTo>
                <a:lnTo>
                  <a:pt x="680" y="154"/>
                </a:lnTo>
                <a:lnTo>
                  <a:pt x="680" y="151"/>
                </a:lnTo>
                <a:lnTo>
                  <a:pt x="680" y="151"/>
                </a:lnTo>
                <a:lnTo>
                  <a:pt x="677" y="154"/>
                </a:lnTo>
                <a:lnTo>
                  <a:pt x="677" y="154"/>
                </a:lnTo>
                <a:close/>
                <a:moveTo>
                  <a:pt x="219" y="157"/>
                </a:moveTo>
                <a:lnTo>
                  <a:pt x="219" y="157"/>
                </a:lnTo>
                <a:lnTo>
                  <a:pt x="221" y="154"/>
                </a:lnTo>
                <a:lnTo>
                  <a:pt x="221" y="154"/>
                </a:lnTo>
                <a:lnTo>
                  <a:pt x="219" y="152"/>
                </a:lnTo>
                <a:lnTo>
                  <a:pt x="219" y="152"/>
                </a:lnTo>
                <a:lnTo>
                  <a:pt x="218" y="155"/>
                </a:lnTo>
                <a:lnTo>
                  <a:pt x="218" y="155"/>
                </a:lnTo>
                <a:lnTo>
                  <a:pt x="219" y="157"/>
                </a:lnTo>
                <a:lnTo>
                  <a:pt x="219" y="157"/>
                </a:lnTo>
                <a:close/>
                <a:moveTo>
                  <a:pt x="427" y="155"/>
                </a:moveTo>
                <a:lnTo>
                  <a:pt x="427" y="155"/>
                </a:lnTo>
                <a:lnTo>
                  <a:pt x="436" y="155"/>
                </a:lnTo>
                <a:lnTo>
                  <a:pt x="448" y="154"/>
                </a:lnTo>
                <a:lnTo>
                  <a:pt x="448" y="154"/>
                </a:lnTo>
                <a:lnTo>
                  <a:pt x="438" y="154"/>
                </a:lnTo>
                <a:lnTo>
                  <a:pt x="431" y="154"/>
                </a:lnTo>
                <a:lnTo>
                  <a:pt x="427" y="155"/>
                </a:lnTo>
                <a:lnTo>
                  <a:pt x="427" y="155"/>
                </a:lnTo>
                <a:close/>
                <a:moveTo>
                  <a:pt x="569" y="155"/>
                </a:moveTo>
                <a:lnTo>
                  <a:pt x="569" y="155"/>
                </a:lnTo>
                <a:lnTo>
                  <a:pt x="572" y="155"/>
                </a:lnTo>
                <a:lnTo>
                  <a:pt x="572" y="155"/>
                </a:lnTo>
                <a:lnTo>
                  <a:pt x="572" y="154"/>
                </a:lnTo>
                <a:lnTo>
                  <a:pt x="570" y="154"/>
                </a:lnTo>
                <a:lnTo>
                  <a:pt x="569" y="152"/>
                </a:lnTo>
                <a:lnTo>
                  <a:pt x="569" y="152"/>
                </a:lnTo>
                <a:lnTo>
                  <a:pt x="569" y="155"/>
                </a:lnTo>
                <a:lnTo>
                  <a:pt x="569" y="155"/>
                </a:lnTo>
                <a:close/>
                <a:moveTo>
                  <a:pt x="107" y="158"/>
                </a:moveTo>
                <a:lnTo>
                  <a:pt x="107" y="158"/>
                </a:lnTo>
                <a:lnTo>
                  <a:pt x="108" y="158"/>
                </a:lnTo>
                <a:lnTo>
                  <a:pt x="108" y="157"/>
                </a:lnTo>
                <a:lnTo>
                  <a:pt x="108" y="154"/>
                </a:lnTo>
                <a:lnTo>
                  <a:pt x="107" y="154"/>
                </a:lnTo>
                <a:lnTo>
                  <a:pt x="107" y="154"/>
                </a:lnTo>
                <a:lnTo>
                  <a:pt x="107" y="158"/>
                </a:lnTo>
                <a:lnTo>
                  <a:pt x="107" y="158"/>
                </a:lnTo>
                <a:close/>
                <a:moveTo>
                  <a:pt x="541" y="154"/>
                </a:moveTo>
                <a:lnTo>
                  <a:pt x="541" y="154"/>
                </a:lnTo>
                <a:lnTo>
                  <a:pt x="541" y="157"/>
                </a:lnTo>
                <a:lnTo>
                  <a:pt x="541" y="157"/>
                </a:lnTo>
                <a:lnTo>
                  <a:pt x="550" y="157"/>
                </a:lnTo>
                <a:lnTo>
                  <a:pt x="559" y="157"/>
                </a:lnTo>
                <a:lnTo>
                  <a:pt x="559" y="157"/>
                </a:lnTo>
                <a:lnTo>
                  <a:pt x="555" y="154"/>
                </a:lnTo>
                <a:lnTo>
                  <a:pt x="552" y="154"/>
                </a:lnTo>
                <a:lnTo>
                  <a:pt x="546" y="154"/>
                </a:lnTo>
                <a:lnTo>
                  <a:pt x="541" y="154"/>
                </a:lnTo>
                <a:lnTo>
                  <a:pt x="541" y="154"/>
                </a:lnTo>
                <a:close/>
                <a:moveTo>
                  <a:pt x="198" y="161"/>
                </a:moveTo>
                <a:lnTo>
                  <a:pt x="198" y="161"/>
                </a:lnTo>
                <a:lnTo>
                  <a:pt x="201" y="161"/>
                </a:lnTo>
                <a:lnTo>
                  <a:pt x="203" y="161"/>
                </a:lnTo>
                <a:lnTo>
                  <a:pt x="203" y="161"/>
                </a:lnTo>
                <a:lnTo>
                  <a:pt x="203" y="158"/>
                </a:lnTo>
                <a:lnTo>
                  <a:pt x="200" y="155"/>
                </a:lnTo>
                <a:lnTo>
                  <a:pt x="200" y="155"/>
                </a:lnTo>
                <a:lnTo>
                  <a:pt x="198" y="161"/>
                </a:lnTo>
                <a:lnTo>
                  <a:pt x="198" y="161"/>
                </a:lnTo>
                <a:close/>
                <a:moveTo>
                  <a:pt x="721" y="175"/>
                </a:moveTo>
                <a:lnTo>
                  <a:pt x="721" y="175"/>
                </a:lnTo>
                <a:lnTo>
                  <a:pt x="723" y="186"/>
                </a:lnTo>
                <a:lnTo>
                  <a:pt x="724" y="192"/>
                </a:lnTo>
                <a:lnTo>
                  <a:pt x="727" y="196"/>
                </a:lnTo>
                <a:lnTo>
                  <a:pt x="727" y="196"/>
                </a:lnTo>
                <a:lnTo>
                  <a:pt x="729" y="190"/>
                </a:lnTo>
                <a:lnTo>
                  <a:pt x="729" y="186"/>
                </a:lnTo>
                <a:lnTo>
                  <a:pt x="729" y="180"/>
                </a:lnTo>
                <a:lnTo>
                  <a:pt x="727" y="175"/>
                </a:lnTo>
                <a:lnTo>
                  <a:pt x="721" y="164"/>
                </a:lnTo>
                <a:lnTo>
                  <a:pt x="717" y="155"/>
                </a:lnTo>
                <a:lnTo>
                  <a:pt x="717" y="155"/>
                </a:lnTo>
                <a:lnTo>
                  <a:pt x="717" y="161"/>
                </a:lnTo>
                <a:lnTo>
                  <a:pt x="718" y="166"/>
                </a:lnTo>
                <a:lnTo>
                  <a:pt x="721" y="175"/>
                </a:lnTo>
                <a:lnTo>
                  <a:pt x="721" y="175"/>
                </a:lnTo>
                <a:close/>
                <a:moveTo>
                  <a:pt x="117" y="158"/>
                </a:moveTo>
                <a:lnTo>
                  <a:pt x="117" y="158"/>
                </a:lnTo>
                <a:lnTo>
                  <a:pt x="117" y="167"/>
                </a:lnTo>
                <a:lnTo>
                  <a:pt x="119" y="172"/>
                </a:lnTo>
                <a:lnTo>
                  <a:pt x="119" y="175"/>
                </a:lnTo>
                <a:lnTo>
                  <a:pt x="119" y="175"/>
                </a:lnTo>
                <a:lnTo>
                  <a:pt x="123" y="164"/>
                </a:lnTo>
                <a:lnTo>
                  <a:pt x="128" y="157"/>
                </a:lnTo>
                <a:lnTo>
                  <a:pt x="128" y="157"/>
                </a:lnTo>
                <a:lnTo>
                  <a:pt x="123" y="157"/>
                </a:lnTo>
                <a:lnTo>
                  <a:pt x="117" y="158"/>
                </a:lnTo>
                <a:lnTo>
                  <a:pt x="117" y="158"/>
                </a:lnTo>
                <a:close/>
                <a:moveTo>
                  <a:pt x="317" y="157"/>
                </a:moveTo>
                <a:lnTo>
                  <a:pt x="317" y="157"/>
                </a:lnTo>
                <a:lnTo>
                  <a:pt x="312" y="157"/>
                </a:lnTo>
                <a:lnTo>
                  <a:pt x="311" y="157"/>
                </a:lnTo>
                <a:lnTo>
                  <a:pt x="309" y="157"/>
                </a:lnTo>
                <a:lnTo>
                  <a:pt x="309" y="157"/>
                </a:lnTo>
                <a:lnTo>
                  <a:pt x="314" y="158"/>
                </a:lnTo>
                <a:lnTo>
                  <a:pt x="317" y="158"/>
                </a:lnTo>
                <a:lnTo>
                  <a:pt x="317" y="157"/>
                </a:lnTo>
                <a:lnTo>
                  <a:pt x="317" y="157"/>
                </a:lnTo>
                <a:close/>
                <a:moveTo>
                  <a:pt x="485" y="161"/>
                </a:moveTo>
                <a:lnTo>
                  <a:pt x="485" y="161"/>
                </a:lnTo>
                <a:lnTo>
                  <a:pt x="489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0"/>
                </a:lnTo>
                <a:lnTo>
                  <a:pt x="494" y="157"/>
                </a:lnTo>
                <a:lnTo>
                  <a:pt x="494" y="157"/>
                </a:lnTo>
                <a:lnTo>
                  <a:pt x="491" y="157"/>
                </a:lnTo>
                <a:lnTo>
                  <a:pt x="489" y="157"/>
                </a:lnTo>
                <a:lnTo>
                  <a:pt x="488" y="157"/>
                </a:lnTo>
                <a:lnTo>
                  <a:pt x="488" y="157"/>
                </a:lnTo>
                <a:lnTo>
                  <a:pt x="485" y="161"/>
                </a:lnTo>
                <a:lnTo>
                  <a:pt x="485" y="161"/>
                </a:lnTo>
                <a:close/>
                <a:moveTo>
                  <a:pt x="637" y="158"/>
                </a:moveTo>
                <a:lnTo>
                  <a:pt x="637" y="158"/>
                </a:lnTo>
                <a:lnTo>
                  <a:pt x="639" y="160"/>
                </a:lnTo>
                <a:lnTo>
                  <a:pt x="642" y="161"/>
                </a:lnTo>
                <a:lnTo>
                  <a:pt x="645" y="161"/>
                </a:lnTo>
                <a:lnTo>
                  <a:pt x="648" y="161"/>
                </a:lnTo>
                <a:lnTo>
                  <a:pt x="648" y="161"/>
                </a:lnTo>
                <a:lnTo>
                  <a:pt x="646" y="160"/>
                </a:lnTo>
                <a:lnTo>
                  <a:pt x="645" y="157"/>
                </a:lnTo>
                <a:lnTo>
                  <a:pt x="645" y="157"/>
                </a:lnTo>
                <a:lnTo>
                  <a:pt x="640" y="157"/>
                </a:lnTo>
                <a:lnTo>
                  <a:pt x="639" y="157"/>
                </a:lnTo>
                <a:lnTo>
                  <a:pt x="637" y="158"/>
                </a:lnTo>
                <a:lnTo>
                  <a:pt x="637" y="158"/>
                </a:lnTo>
                <a:close/>
                <a:moveTo>
                  <a:pt x="759" y="163"/>
                </a:moveTo>
                <a:lnTo>
                  <a:pt x="759" y="163"/>
                </a:lnTo>
                <a:lnTo>
                  <a:pt x="759" y="160"/>
                </a:lnTo>
                <a:lnTo>
                  <a:pt x="758" y="157"/>
                </a:lnTo>
                <a:lnTo>
                  <a:pt x="758" y="157"/>
                </a:lnTo>
                <a:lnTo>
                  <a:pt x="758" y="160"/>
                </a:lnTo>
                <a:lnTo>
                  <a:pt x="759" y="163"/>
                </a:lnTo>
                <a:lnTo>
                  <a:pt x="759" y="163"/>
                </a:lnTo>
                <a:close/>
                <a:moveTo>
                  <a:pt x="323" y="158"/>
                </a:moveTo>
                <a:lnTo>
                  <a:pt x="323" y="158"/>
                </a:lnTo>
                <a:lnTo>
                  <a:pt x="328" y="158"/>
                </a:lnTo>
                <a:lnTo>
                  <a:pt x="334" y="158"/>
                </a:lnTo>
                <a:lnTo>
                  <a:pt x="334" y="158"/>
                </a:lnTo>
                <a:lnTo>
                  <a:pt x="328" y="157"/>
                </a:lnTo>
                <a:lnTo>
                  <a:pt x="325" y="157"/>
                </a:lnTo>
                <a:lnTo>
                  <a:pt x="323" y="158"/>
                </a:lnTo>
                <a:lnTo>
                  <a:pt x="323" y="158"/>
                </a:lnTo>
                <a:close/>
                <a:moveTo>
                  <a:pt x="343" y="158"/>
                </a:moveTo>
                <a:lnTo>
                  <a:pt x="343" y="158"/>
                </a:lnTo>
                <a:lnTo>
                  <a:pt x="346" y="158"/>
                </a:lnTo>
                <a:lnTo>
                  <a:pt x="348" y="158"/>
                </a:lnTo>
                <a:lnTo>
                  <a:pt x="348" y="158"/>
                </a:lnTo>
                <a:lnTo>
                  <a:pt x="348" y="158"/>
                </a:lnTo>
                <a:lnTo>
                  <a:pt x="345" y="157"/>
                </a:lnTo>
                <a:lnTo>
                  <a:pt x="343" y="157"/>
                </a:lnTo>
                <a:lnTo>
                  <a:pt x="343" y="158"/>
                </a:lnTo>
                <a:lnTo>
                  <a:pt x="343" y="158"/>
                </a:lnTo>
                <a:close/>
                <a:moveTo>
                  <a:pt x="473" y="160"/>
                </a:moveTo>
                <a:lnTo>
                  <a:pt x="473" y="160"/>
                </a:lnTo>
                <a:lnTo>
                  <a:pt x="476" y="161"/>
                </a:lnTo>
                <a:lnTo>
                  <a:pt x="480" y="161"/>
                </a:lnTo>
                <a:lnTo>
                  <a:pt x="480" y="161"/>
                </a:lnTo>
                <a:lnTo>
                  <a:pt x="480" y="158"/>
                </a:lnTo>
                <a:lnTo>
                  <a:pt x="480" y="157"/>
                </a:lnTo>
                <a:lnTo>
                  <a:pt x="480" y="157"/>
                </a:lnTo>
                <a:lnTo>
                  <a:pt x="480" y="157"/>
                </a:lnTo>
                <a:lnTo>
                  <a:pt x="476" y="158"/>
                </a:lnTo>
                <a:lnTo>
                  <a:pt x="473" y="158"/>
                </a:lnTo>
                <a:lnTo>
                  <a:pt x="473" y="160"/>
                </a:lnTo>
                <a:lnTo>
                  <a:pt x="473" y="160"/>
                </a:lnTo>
                <a:close/>
                <a:moveTo>
                  <a:pt x="669" y="166"/>
                </a:moveTo>
                <a:lnTo>
                  <a:pt x="669" y="166"/>
                </a:lnTo>
                <a:lnTo>
                  <a:pt x="675" y="164"/>
                </a:lnTo>
                <a:lnTo>
                  <a:pt x="675" y="164"/>
                </a:lnTo>
                <a:lnTo>
                  <a:pt x="675" y="161"/>
                </a:lnTo>
                <a:lnTo>
                  <a:pt x="675" y="158"/>
                </a:lnTo>
                <a:lnTo>
                  <a:pt x="675" y="158"/>
                </a:lnTo>
                <a:lnTo>
                  <a:pt x="669" y="157"/>
                </a:lnTo>
                <a:lnTo>
                  <a:pt x="662" y="157"/>
                </a:lnTo>
                <a:lnTo>
                  <a:pt x="662" y="157"/>
                </a:lnTo>
                <a:lnTo>
                  <a:pt x="663" y="160"/>
                </a:lnTo>
                <a:lnTo>
                  <a:pt x="666" y="161"/>
                </a:lnTo>
                <a:lnTo>
                  <a:pt x="668" y="163"/>
                </a:lnTo>
                <a:lnTo>
                  <a:pt x="669" y="166"/>
                </a:lnTo>
                <a:lnTo>
                  <a:pt x="669" y="166"/>
                </a:lnTo>
                <a:close/>
                <a:moveTo>
                  <a:pt x="224" y="158"/>
                </a:moveTo>
                <a:lnTo>
                  <a:pt x="224" y="158"/>
                </a:lnTo>
                <a:lnTo>
                  <a:pt x="224" y="160"/>
                </a:lnTo>
                <a:lnTo>
                  <a:pt x="226" y="160"/>
                </a:lnTo>
                <a:lnTo>
                  <a:pt x="227" y="158"/>
                </a:lnTo>
                <a:lnTo>
                  <a:pt x="227" y="158"/>
                </a:lnTo>
                <a:lnTo>
                  <a:pt x="226" y="158"/>
                </a:lnTo>
                <a:lnTo>
                  <a:pt x="224" y="158"/>
                </a:lnTo>
                <a:lnTo>
                  <a:pt x="224" y="158"/>
                </a:lnTo>
                <a:close/>
                <a:moveTo>
                  <a:pt x="500" y="160"/>
                </a:moveTo>
                <a:lnTo>
                  <a:pt x="500" y="160"/>
                </a:lnTo>
                <a:lnTo>
                  <a:pt x="503" y="160"/>
                </a:lnTo>
                <a:lnTo>
                  <a:pt x="503" y="160"/>
                </a:lnTo>
                <a:lnTo>
                  <a:pt x="503" y="158"/>
                </a:lnTo>
                <a:lnTo>
                  <a:pt x="503" y="158"/>
                </a:lnTo>
                <a:lnTo>
                  <a:pt x="502" y="158"/>
                </a:lnTo>
                <a:lnTo>
                  <a:pt x="500" y="158"/>
                </a:lnTo>
                <a:lnTo>
                  <a:pt x="500" y="158"/>
                </a:lnTo>
                <a:lnTo>
                  <a:pt x="500" y="160"/>
                </a:lnTo>
                <a:lnTo>
                  <a:pt x="500" y="160"/>
                </a:lnTo>
                <a:close/>
                <a:moveTo>
                  <a:pt x="592" y="160"/>
                </a:moveTo>
                <a:lnTo>
                  <a:pt x="592" y="160"/>
                </a:lnTo>
                <a:lnTo>
                  <a:pt x="595" y="163"/>
                </a:lnTo>
                <a:lnTo>
                  <a:pt x="596" y="166"/>
                </a:lnTo>
                <a:lnTo>
                  <a:pt x="599" y="169"/>
                </a:lnTo>
                <a:lnTo>
                  <a:pt x="602" y="170"/>
                </a:lnTo>
                <a:lnTo>
                  <a:pt x="602" y="170"/>
                </a:lnTo>
                <a:lnTo>
                  <a:pt x="604" y="164"/>
                </a:lnTo>
                <a:lnTo>
                  <a:pt x="604" y="161"/>
                </a:lnTo>
                <a:lnTo>
                  <a:pt x="604" y="158"/>
                </a:lnTo>
                <a:lnTo>
                  <a:pt x="604" y="158"/>
                </a:lnTo>
                <a:lnTo>
                  <a:pt x="601" y="160"/>
                </a:lnTo>
                <a:lnTo>
                  <a:pt x="598" y="160"/>
                </a:lnTo>
                <a:lnTo>
                  <a:pt x="595" y="158"/>
                </a:lnTo>
                <a:lnTo>
                  <a:pt x="592" y="160"/>
                </a:lnTo>
                <a:lnTo>
                  <a:pt x="592" y="160"/>
                </a:lnTo>
                <a:close/>
                <a:moveTo>
                  <a:pt x="78" y="164"/>
                </a:moveTo>
                <a:lnTo>
                  <a:pt x="78" y="164"/>
                </a:lnTo>
                <a:lnTo>
                  <a:pt x="79" y="164"/>
                </a:lnTo>
                <a:lnTo>
                  <a:pt x="79" y="163"/>
                </a:lnTo>
                <a:lnTo>
                  <a:pt x="79" y="158"/>
                </a:lnTo>
                <a:lnTo>
                  <a:pt x="79" y="158"/>
                </a:lnTo>
                <a:lnTo>
                  <a:pt x="78" y="161"/>
                </a:lnTo>
                <a:lnTo>
                  <a:pt x="78" y="163"/>
                </a:lnTo>
                <a:lnTo>
                  <a:pt x="78" y="164"/>
                </a:lnTo>
                <a:lnTo>
                  <a:pt x="78" y="164"/>
                </a:lnTo>
                <a:close/>
                <a:moveTo>
                  <a:pt x="614" y="169"/>
                </a:moveTo>
                <a:lnTo>
                  <a:pt x="614" y="169"/>
                </a:lnTo>
                <a:lnTo>
                  <a:pt x="614" y="163"/>
                </a:lnTo>
                <a:lnTo>
                  <a:pt x="614" y="161"/>
                </a:lnTo>
                <a:lnTo>
                  <a:pt x="611" y="160"/>
                </a:lnTo>
                <a:lnTo>
                  <a:pt x="611" y="160"/>
                </a:lnTo>
                <a:lnTo>
                  <a:pt x="613" y="166"/>
                </a:lnTo>
                <a:lnTo>
                  <a:pt x="613" y="167"/>
                </a:lnTo>
                <a:lnTo>
                  <a:pt x="614" y="169"/>
                </a:lnTo>
                <a:lnTo>
                  <a:pt x="614" y="169"/>
                </a:lnTo>
                <a:close/>
                <a:moveTo>
                  <a:pt x="744" y="166"/>
                </a:moveTo>
                <a:lnTo>
                  <a:pt x="744" y="166"/>
                </a:lnTo>
                <a:lnTo>
                  <a:pt x="747" y="167"/>
                </a:lnTo>
                <a:lnTo>
                  <a:pt x="749" y="167"/>
                </a:lnTo>
                <a:lnTo>
                  <a:pt x="749" y="167"/>
                </a:lnTo>
                <a:lnTo>
                  <a:pt x="749" y="167"/>
                </a:lnTo>
                <a:lnTo>
                  <a:pt x="744" y="160"/>
                </a:lnTo>
                <a:lnTo>
                  <a:pt x="744" y="160"/>
                </a:lnTo>
                <a:lnTo>
                  <a:pt x="744" y="166"/>
                </a:lnTo>
                <a:lnTo>
                  <a:pt x="744" y="166"/>
                </a:lnTo>
                <a:close/>
                <a:moveTo>
                  <a:pt x="64" y="166"/>
                </a:moveTo>
                <a:lnTo>
                  <a:pt x="64" y="166"/>
                </a:lnTo>
                <a:lnTo>
                  <a:pt x="67" y="164"/>
                </a:lnTo>
                <a:lnTo>
                  <a:pt x="69" y="161"/>
                </a:lnTo>
                <a:lnTo>
                  <a:pt x="69" y="161"/>
                </a:lnTo>
                <a:lnTo>
                  <a:pt x="67" y="161"/>
                </a:lnTo>
                <a:lnTo>
                  <a:pt x="67" y="160"/>
                </a:lnTo>
                <a:lnTo>
                  <a:pt x="67" y="160"/>
                </a:lnTo>
                <a:lnTo>
                  <a:pt x="64" y="166"/>
                </a:lnTo>
                <a:lnTo>
                  <a:pt x="64" y="166"/>
                </a:lnTo>
                <a:close/>
                <a:moveTo>
                  <a:pt x="559" y="166"/>
                </a:moveTo>
                <a:lnTo>
                  <a:pt x="559" y="166"/>
                </a:lnTo>
                <a:lnTo>
                  <a:pt x="559" y="161"/>
                </a:lnTo>
                <a:lnTo>
                  <a:pt x="559" y="161"/>
                </a:lnTo>
                <a:lnTo>
                  <a:pt x="555" y="161"/>
                </a:lnTo>
                <a:lnTo>
                  <a:pt x="550" y="163"/>
                </a:lnTo>
                <a:lnTo>
                  <a:pt x="550" y="163"/>
                </a:lnTo>
                <a:lnTo>
                  <a:pt x="555" y="164"/>
                </a:lnTo>
                <a:lnTo>
                  <a:pt x="559" y="166"/>
                </a:lnTo>
                <a:lnTo>
                  <a:pt x="559" y="166"/>
                </a:lnTo>
                <a:close/>
                <a:moveTo>
                  <a:pt x="563" y="167"/>
                </a:moveTo>
                <a:lnTo>
                  <a:pt x="563" y="167"/>
                </a:lnTo>
                <a:lnTo>
                  <a:pt x="572" y="167"/>
                </a:lnTo>
                <a:lnTo>
                  <a:pt x="572" y="167"/>
                </a:lnTo>
                <a:lnTo>
                  <a:pt x="570" y="164"/>
                </a:lnTo>
                <a:lnTo>
                  <a:pt x="570" y="161"/>
                </a:lnTo>
                <a:lnTo>
                  <a:pt x="570" y="161"/>
                </a:lnTo>
                <a:lnTo>
                  <a:pt x="566" y="161"/>
                </a:lnTo>
                <a:lnTo>
                  <a:pt x="566" y="161"/>
                </a:lnTo>
                <a:lnTo>
                  <a:pt x="564" y="164"/>
                </a:lnTo>
                <a:lnTo>
                  <a:pt x="563" y="167"/>
                </a:lnTo>
                <a:lnTo>
                  <a:pt x="563" y="167"/>
                </a:lnTo>
                <a:close/>
                <a:moveTo>
                  <a:pt x="619" y="169"/>
                </a:moveTo>
                <a:lnTo>
                  <a:pt x="619" y="169"/>
                </a:lnTo>
                <a:lnTo>
                  <a:pt x="622" y="169"/>
                </a:lnTo>
                <a:lnTo>
                  <a:pt x="627" y="169"/>
                </a:lnTo>
                <a:lnTo>
                  <a:pt x="627" y="169"/>
                </a:lnTo>
                <a:lnTo>
                  <a:pt x="627" y="166"/>
                </a:lnTo>
                <a:lnTo>
                  <a:pt x="627" y="163"/>
                </a:lnTo>
                <a:lnTo>
                  <a:pt x="627" y="163"/>
                </a:lnTo>
                <a:lnTo>
                  <a:pt x="619" y="161"/>
                </a:lnTo>
                <a:lnTo>
                  <a:pt x="619" y="161"/>
                </a:lnTo>
                <a:lnTo>
                  <a:pt x="619" y="164"/>
                </a:lnTo>
                <a:lnTo>
                  <a:pt x="619" y="169"/>
                </a:lnTo>
                <a:lnTo>
                  <a:pt x="619" y="169"/>
                </a:lnTo>
                <a:close/>
                <a:moveTo>
                  <a:pt x="303" y="166"/>
                </a:moveTo>
                <a:lnTo>
                  <a:pt x="303" y="166"/>
                </a:lnTo>
                <a:lnTo>
                  <a:pt x="303" y="167"/>
                </a:lnTo>
                <a:lnTo>
                  <a:pt x="305" y="169"/>
                </a:lnTo>
                <a:lnTo>
                  <a:pt x="305" y="169"/>
                </a:lnTo>
                <a:lnTo>
                  <a:pt x="309" y="169"/>
                </a:lnTo>
                <a:lnTo>
                  <a:pt x="314" y="169"/>
                </a:lnTo>
                <a:lnTo>
                  <a:pt x="314" y="169"/>
                </a:lnTo>
                <a:lnTo>
                  <a:pt x="314" y="166"/>
                </a:lnTo>
                <a:lnTo>
                  <a:pt x="311" y="164"/>
                </a:lnTo>
                <a:lnTo>
                  <a:pt x="309" y="164"/>
                </a:lnTo>
                <a:lnTo>
                  <a:pt x="306" y="163"/>
                </a:lnTo>
                <a:lnTo>
                  <a:pt x="306" y="163"/>
                </a:lnTo>
                <a:lnTo>
                  <a:pt x="306" y="164"/>
                </a:lnTo>
                <a:lnTo>
                  <a:pt x="306" y="164"/>
                </a:lnTo>
                <a:lnTo>
                  <a:pt x="305" y="164"/>
                </a:lnTo>
                <a:lnTo>
                  <a:pt x="303" y="166"/>
                </a:lnTo>
                <a:lnTo>
                  <a:pt x="303" y="166"/>
                </a:lnTo>
                <a:close/>
                <a:moveTo>
                  <a:pt x="320" y="169"/>
                </a:moveTo>
                <a:lnTo>
                  <a:pt x="320" y="169"/>
                </a:lnTo>
                <a:lnTo>
                  <a:pt x="326" y="167"/>
                </a:lnTo>
                <a:lnTo>
                  <a:pt x="334" y="166"/>
                </a:lnTo>
                <a:lnTo>
                  <a:pt x="334" y="166"/>
                </a:lnTo>
                <a:lnTo>
                  <a:pt x="329" y="164"/>
                </a:lnTo>
                <a:lnTo>
                  <a:pt x="325" y="163"/>
                </a:lnTo>
                <a:lnTo>
                  <a:pt x="322" y="164"/>
                </a:lnTo>
                <a:lnTo>
                  <a:pt x="320" y="166"/>
                </a:lnTo>
                <a:lnTo>
                  <a:pt x="320" y="169"/>
                </a:lnTo>
                <a:lnTo>
                  <a:pt x="320" y="169"/>
                </a:lnTo>
                <a:close/>
                <a:moveTo>
                  <a:pt x="524" y="166"/>
                </a:moveTo>
                <a:lnTo>
                  <a:pt x="524" y="166"/>
                </a:lnTo>
                <a:lnTo>
                  <a:pt x="527" y="166"/>
                </a:lnTo>
                <a:lnTo>
                  <a:pt x="531" y="166"/>
                </a:lnTo>
                <a:lnTo>
                  <a:pt x="531" y="166"/>
                </a:lnTo>
                <a:lnTo>
                  <a:pt x="527" y="164"/>
                </a:lnTo>
                <a:lnTo>
                  <a:pt x="526" y="164"/>
                </a:lnTo>
                <a:lnTo>
                  <a:pt x="524" y="166"/>
                </a:lnTo>
                <a:lnTo>
                  <a:pt x="524" y="166"/>
                </a:lnTo>
                <a:close/>
                <a:moveTo>
                  <a:pt x="631" y="167"/>
                </a:moveTo>
                <a:lnTo>
                  <a:pt x="631" y="167"/>
                </a:lnTo>
                <a:lnTo>
                  <a:pt x="636" y="167"/>
                </a:lnTo>
                <a:lnTo>
                  <a:pt x="636" y="167"/>
                </a:lnTo>
                <a:lnTo>
                  <a:pt x="634" y="166"/>
                </a:lnTo>
                <a:lnTo>
                  <a:pt x="633" y="164"/>
                </a:lnTo>
                <a:lnTo>
                  <a:pt x="631" y="164"/>
                </a:lnTo>
                <a:lnTo>
                  <a:pt x="631" y="164"/>
                </a:lnTo>
                <a:lnTo>
                  <a:pt x="631" y="166"/>
                </a:lnTo>
                <a:lnTo>
                  <a:pt x="631" y="167"/>
                </a:lnTo>
                <a:lnTo>
                  <a:pt x="631" y="167"/>
                </a:lnTo>
                <a:close/>
                <a:moveTo>
                  <a:pt x="146" y="170"/>
                </a:moveTo>
                <a:lnTo>
                  <a:pt x="146" y="170"/>
                </a:lnTo>
                <a:lnTo>
                  <a:pt x="149" y="169"/>
                </a:lnTo>
                <a:lnTo>
                  <a:pt x="149" y="167"/>
                </a:lnTo>
                <a:lnTo>
                  <a:pt x="149" y="166"/>
                </a:lnTo>
                <a:lnTo>
                  <a:pt x="148" y="164"/>
                </a:lnTo>
                <a:lnTo>
                  <a:pt x="148" y="164"/>
                </a:lnTo>
                <a:lnTo>
                  <a:pt x="148" y="167"/>
                </a:lnTo>
                <a:lnTo>
                  <a:pt x="146" y="170"/>
                </a:lnTo>
                <a:lnTo>
                  <a:pt x="146" y="170"/>
                </a:lnTo>
                <a:close/>
                <a:moveTo>
                  <a:pt x="250" y="170"/>
                </a:moveTo>
                <a:lnTo>
                  <a:pt x="250" y="170"/>
                </a:lnTo>
                <a:lnTo>
                  <a:pt x="261" y="172"/>
                </a:lnTo>
                <a:lnTo>
                  <a:pt x="261" y="172"/>
                </a:lnTo>
                <a:lnTo>
                  <a:pt x="262" y="170"/>
                </a:lnTo>
                <a:lnTo>
                  <a:pt x="262" y="167"/>
                </a:lnTo>
                <a:lnTo>
                  <a:pt x="262" y="167"/>
                </a:lnTo>
                <a:lnTo>
                  <a:pt x="258" y="166"/>
                </a:lnTo>
                <a:lnTo>
                  <a:pt x="255" y="166"/>
                </a:lnTo>
                <a:lnTo>
                  <a:pt x="252" y="167"/>
                </a:lnTo>
                <a:lnTo>
                  <a:pt x="250" y="170"/>
                </a:lnTo>
                <a:lnTo>
                  <a:pt x="250" y="170"/>
                </a:lnTo>
                <a:close/>
                <a:moveTo>
                  <a:pt x="393" y="166"/>
                </a:moveTo>
                <a:lnTo>
                  <a:pt x="393" y="166"/>
                </a:lnTo>
                <a:lnTo>
                  <a:pt x="398" y="166"/>
                </a:lnTo>
                <a:lnTo>
                  <a:pt x="399" y="166"/>
                </a:lnTo>
                <a:lnTo>
                  <a:pt x="401" y="166"/>
                </a:lnTo>
                <a:lnTo>
                  <a:pt x="401" y="166"/>
                </a:lnTo>
                <a:lnTo>
                  <a:pt x="396" y="164"/>
                </a:lnTo>
                <a:lnTo>
                  <a:pt x="395" y="164"/>
                </a:lnTo>
                <a:lnTo>
                  <a:pt x="393" y="166"/>
                </a:lnTo>
                <a:lnTo>
                  <a:pt x="393" y="166"/>
                </a:lnTo>
                <a:close/>
                <a:moveTo>
                  <a:pt x="707" y="170"/>
                </a:moveTo>
                <a:lnTo>
                  <a:pt x="707" y="170"/>
                </a:lnTo>
                <a:lnTo>
                  <a:pt x="707" y="169"/>
                </a:lnTo>
                <a:lnTo>
                  <a:pt x="706" y="167"/>
                </a:lnTo>
                <a:lnTo>
                  <a:pt x="706" y="166"/>
                </a:lnTo>
                <a:lnTo>
                  <a:pt x="704" y="164"/>
                </a:lnTo>
                <a:lnTo>
                  <a:pt x="704" y="164"/>
                </a:lnTo>
                <a:lnTo>
                  <a:pt x="704" y="167"/>
                </a:lnTo>
                <a:lnTo>
                  <a:pt x="704" y="170"/>
                </a:lnTo>
                <a:lnTo>
                  <a:pt x="706" y="170"/>
                </a:lnTo>
                <a:lnTo>
                  <a:pt x="707" y="170"/>
                </a:lnTo>
                <a:lnTo>
                  <a:pt x="707" y="170"/>
                </a:lnTo>
                <a:close/>
                <a:moveTo>
                  <a:pt x="197" y="167"/>
                </a:moveTo>
                <a:lnTo>
                  <a:pt x="197" y="167"/>
                </a:lnTo>
                <a:lnTo>
                  <a:pt x="201" y="167"/>
                </a:lnTo>
                <a:lnTo>
                  <a:pt x="204" y="166"/>
                </a:lnTo>
                <a:lnTo>
                  <a:pt x="204" y="166"/>
                </a:lnTo>
                <a:lnTo>
                  <a:pt x="200" y="166"/>
                </a:lnTo>
                <a:lnTo>
                  <a:pt x="198" y="166"/>
                </a:lnTo>
                <a:lnTo>
                  <a:pt x="197" y="167"/>
                </a:lnTo>
                <a:lnTo>
                  <a:pt x="197" y="167"/>
                </a:lnTo>
                <a:close/>
                <a:moveTo>
                  <a:pt x="282" y="170"/>
                </a:moveTo>
                <a:lnTo>
                  <a:pt x="282" y="170"/>
                </a:lnTo>
                <a:lnTo>
                  <a:pt x="290" y="170"/>
                </a:lnTo>
                <a:lnTo>
                  <a:pt x="299" y="169"/>
                </a:lnTo>
                <a:lnTo>
                  <a:pt x="299" y="169"/>
                </a:lnTo>
                <a:lnTo>
                  <a:pt x="299" y="166"/>
                </a:lnTo>
                <a:lnTo>
                  <a:pt x="299" y="166"/>
                </a:lnTo>
                <a:lnTo>
                  <a:pt x="288" y="166"/>
                </a:lnTo>
                <a:lnTo>
                  <a:pt x="285" y="167"/>
                </a:lnTo>
                <a:lnTo>
                  <a:pt x="282" y="170"/>
                </a:lnTo>
                <a:lnTo>
                  <a:pt x="282" y="170"/>
                </a:lnTo>
                <a:close/>
                <a:moveTo>
                  <a:pt x="579" y="170"/>
                </a:moveTo>
                <a:lnTo>
                  <a:pt x="579" y="170"/>
                </a:lnTo>
                <a:lnTo>
                  <a:pt x="582" y="170"/>
                </a:lnTo>
                <a:lnTo>
                  <a:pt x="582" y="170"/>
                </a:lnTo>
                <a:lnTo>
                  <a:pt x="582" y="169"/>
                </a:lnTo>
                <a:lnTo>
                  <a:pt x="582" y="167"/>
                </a:lnTo>
                <a:lnTo>
                  <a:pt x="579" y="166"/>
                </a:lnTo>
                <a:lnTo>
                  <a:pt x="579" y="166"/>
                </a:lnTo>
                <a:lnTo>
                  <a:pt x="579" y="169"/>
                </a:lnTo>
                <a:lnTo>
                  <a:pt x="579" y="170"/>
                </a:lnTo>
                <a:lnTo>
                  <a:pt x="579" y="170"/>
                </a:lnTo>
                <a:close/>
                <a:moveTo>
                  <a:pt x="267" y="167"/>
                </a:moveTo>
                <a:lnTo>
                  <a:pt x="267" y="167"/>
                </a:lnTo>
                <a:lnTo>
                  <a:pt x="268" y="169"/>
                </a:lnTo>
                <a:lnTo>
                  <a:pt x="270" y="169"/>
                </a:lnTo>
                <a:lnTo>
                  <a:pt x="271" y="167"/>
                </a:lnTo>
                <a:lnTo>
                  <a:pt x="273" y="166"/>
                </a:lnTo>
                <a:lnTo>
                  <a:pt x="273" y="166"/>
                </a:lnTo>
                <a:lnTo>
                  <a:pt x="267" y="167"/>
                </a:lnTo>
                <a:lnTo>
                  <a:pt x="267" y="167"/>
                </a:lnTo>
                <a:close/>
                <a:moveTo>
                  <a:pt x="473" y="167"/>
                </a:moveTo>
                <a:lnTo>
                  <a:pt x="473" y="167"/>
                </a:lnTo>
                <a:lnTo>
                  <a:pt x="473" y="178"/>
                </a:lnTo>
                <a:lnTo>
                  <a:pt x="473" y="178"/>
                </a:lnTo>
                <a:lnTo>
                  <a:pt x="476" y="180"/>
                </a:lnTo>
                <a:lnTo>
                  <a:pt x="480" y="180"/>
                </a:lnTo>
                <a:lnTo>
                  <a:pt x="480" y="180"/>
                </a:lnTo>
                <a:lnTo>
                  <a:pt x="480" y="167"/>
                </a:lnTo>
                <a:lnTo>
                  <a:pt x="480" y="167"/>
                </a:lnTo>
                <a:lnTo>
                  <a:pt x="476" y="166"/>
                </a:lnTo>
                <a:lnTo>
                  <a:pt x="473" y="167"/>
                </a:lnTo>
                <a:lnTo>
                  <a:pt x="473" y="167"/>
                </a:lnTo>
                <a:close/>
                <a:moveTo>
                  <a:pt x="486" y="180"/>
                </a:moveTo>
                <a:lnTo>
                  <a:pt x="486" y="180"/>
                </a:lnTo>
                <a:lnTo>
                  <a:pt x="488" y="178"/>
                </a:lnTo>
                <a:lnTo>
                  <a:pt x="491" y="178"/>
                </a:lnTo>
                <a:lnTo>
                  <a:pt x="495" y="178"/>
                </a:lnTo>
                <a:lnTo>
                  <a:pt x="495" y="178"/>
                </a:lnTo>
                <a:lnTo>
                  <a:pt x="495" y="167"/>
                </a:lnTo>
                <a:lnTo>
                  <a:pt x="495" y="167"/>
                </a:lnTo>
                <a:lnTo>
                  <a:pt x="491" y="166"/>
                </a:lnTo>
                <a:lnTo>
                  <a:pt x="485" y="166"/>
                </a:lnTo>
                <a:lnTo>
                  <a:pt x="485" y="166"/>
                </a:lnTo>
                <a:lnTo>
                  <a:pt x="485" y="173"/>
                </a:lnTo>
                <a:lnTo>
                  <a:pt x="485" y="176"/>
                </a:lnTo>
                <a:lnTo>
                  <a:pt x="486" y="180"/>
                </a:lnTo>
                <a:lnTo>
                  <a:pt x="486" y="180"/>
                </a:lnTo>
                <a:close/>
                <a:moveTo>
                  <a:pt x="459" y="167"/>
                </a:moveTo>
                <a:lnTo>
                  <a:pt x="459" y="167"/>
                </a:lnTo>
                <a:lnTo>
                  <a:pt x="459" y="175"/>
                </a:lnTo>
                <a:lnTo>
                  <a:pt x="459" y="175"/>
                </a:lnTo>
                <a:lnTo>
                  <a:pt x="463" y="176"/>
                </a:lnTo>
                <a:lnTo>
                  <a:pt x="468" y="178"/>
                </a:lnTo>
                <a:lnTo>
                  <a:pt x="468" y="178"/>
                </a:lnTo>
                <a:lnTo>
                  <a:pt x="468" y="172"/>
                </a:lnTo>
                <a:lnTo>
                  <a:pt x="468" y="169"/>
                </a:lnTo>
                <a:lnTo>
                  <a:pt x="466" y="167"/>
                </a:lnTo>
                <a:lnTo>
                  <a:pt x="466" y="167"/>
                </a:lnTo>
                <a:lnTo>
                  <a:pt x="463" y="167"/>
                </a:lnTo>
                <a:lnTo>
                  <a:pt x="459" y="167"/>
                </a:lnTo>
                <a:lnTo>
                  <a:pt x="459" y="167"/>
                </a:lnTo>
                <a:close/>
                <a:moveTo>
                  <a:pt x="500" y="176"/>
                </a:moveTo>
                <a:lnTo>
                  <a:pt x="500" y="176"/>
                </a:lnTo>
                <a:lnTo>
                  <a:pt x="502" y="175"/>
                </a:lnTo>
                <a:lnTo>
                  <a:pt x="502" y="172"/>
                </a:lnTo>
                <a:lnTo>
                  <a:pt x="502" y="167"/>
                </a:lnTo>
                <a:lnTo>
                  <a:pt x="502" y="167"/>
                </a:lnTo>
                <a:lnTo>
                  <a:pt x="500" y="167"/>
                </a:lnTo>
                <a:lnTo>
                  <a:pt x="500" y="167"/>
                </a:lnTo>
                <a:lnTo>
                  <a:pt x="500" y="172"/>
                </a:lnTo>
                <a:lnTo>
                  <a:pt x="500" y="176"/>
                </a:lnTo>
                <a:lnTo>
                  <a:pt x="500" y="176"/>
                </a:lnTo>
                <a:close/>
                <a:moveTo>
                  <a:pt x="187" y="169"/>
                </a:moveTo>
                <a:lnTo>
                  <a:pt x="187" y="169"/>
                </a:lnTo>
                <a:lnTo>
                  <a:pt x="189" y="169"/>
                </a:lnTo>
                <a:lnTo>
                  <a:pt x="191" y="169"/>
                </a:lnTo>
                <a:lnTo>
                  <a:pt x="191" y="167"/>
                </a:lnTo>
                <a:lnTo>
                  <a:pt x="191" y="167"/>
                </a:lnTo>
                <a:lnTo>
                  <a:pt x="189" y="167"/>
                </a:lnTo>
                <a:lnTo>
                  <a:pt x="187" y="169"/>
                </a:lnTo>
                <a:lnTo>
                  <a:pt x="187" y="169"/>
                </a:lnTo>
                <a:close/>
                <a:moveTo>
                  <a:pt x="681" y="173"/>
                </a:moveTo>
                <a:lnTo>
                  <a:pt x="681" y="173"/>
                </a:lnTo>
                <a:lnTo>
                  <a:pt x="683" y="173"/>
                </a:lnTo>
                <a:lnTo>
                  <a:pt x="685" y="175"/>
                </a:lnTo>
                <a:lnTo>
                  <a:pt x="685" y="175"/>
                </a:lnTo>
                <a:lnTo>
                  <a:pt x="685" y="170"/>
                </a:lnTo>
                <a:lnTo>
                  <a:pt x="683" y="169"/>
                </a:lnTo>
                <a:lnTo>
                  <a:pt x="681" y="167"/>
                </a:lnTo>
                <a:lnTo>
                  <a:pt x="681" y="167"/>
                </a:lnTo>
                <a:lnTo>
                  <a:pt x="681" y="170"/>
                </a:lnTo>
                <a:lnTo>
                  <a:pt x="681" y="173"/>
                </a:lnTo>
                <a:lnTo>
                  <a:pt x="681" y="173"/>
                </a:lnTo>
                <a:close/>
                <a:moveTo>
                  <a:pt x="441" y="169"/>
                </a:moveTo>
                <a:lnTo>
                  <a:pt x="441" y="169"/>
                </a:lnTo>
                <a:lnTo>
                  <a:pt x="445" y="170"/>
                </a:lnTo>
                <a:lnTo>
                  <a:pt x="450" y="172"/>
                </a:lnTo>
                <a:lnTo>
                  <a:pt x="450" y="172"/>
                </a:lnTo>
                <a:lnTo>
                  <a:pt x="448" y="169"/>
                </a:lnTo>
                <a:lnTo>
                  <a:pt x="445" y="169"/>
                </a:lnTo>
                <a:lnTo>
                  <a:pt x="441" y="169"/>
                </a:lnTo>
                <a:lnTo>
                  <a:pt x="441" y="169"/>
                </a:lnTo>
                <a:close/>
                <a:moveTo>
                  <a:pt x="506" y="173"/>
                </a:moveTo>
                <a:lnTo>
                  <a:pt x="506" y="173"/>
                </a:lnTo>
                <a:lnTo>
                  <a:pt x="512" y="172"/>
                </a:lnTo>
                <a:lnTo>
                  <a:pt x="514" y="170"/>
                </a:lnTo>
                <a:lnTo>
                  <a:pt x="515" y="169"/>
                </a:lnTo>
                <a:lnTo>
                  <a:pt x="515" y="169"/>
                </a:lnTo>
                <a:lnTo>
                  <a:pt x="512" y="167"/>
                </a:lnTo>
                <a:lnTo>
                  <a:pt x="509" y="169"/>
                </a:lnTo>
                <a:lnTo>
                  <a:pt x="506" y="170"/>
                </a:lnTo>
                <a:lnTo>
                  <a:pt x="506" y="173"/>
                </a:lnTo>
                <a:lnTo>
                  <a:pt x="506" y="173"/>
                </a:lnTo>
                <a:close/>
                <a:moveTo>
                  <a:pt x="168" y="172"/>
                </a:moveTo>
                <a:lnTo>
                  <a:pt x="168" y="172"/>
                </a:lnTo>
                <a:lnTo>
                  <a:pt x="175" y="172"/>
                </a:lnTo>
                <a:lnTo>
                  <a:pt x="178" y="170"/>
                </a:lnTo>
                <a:lnTo>
                  <a:pt x="181" y="169"/>
                </a:lnTo>
                <a:lnTo>
                  <a:pt x="181" y="169"/>
                </a:lnTo>
                <a:lnTo>
                  <a:pt x="174" y="170"/>
                </a:lnTo>
                <a:lnTo>
                  <a:pt x="171" y="170"/>
                </a:lnTo>
                <a:lnTo>
                  <a:pt x="168" y="172"/>
                </a:lnTo>
                <a:lnTo>
                  <a:pt x="168" y="172"/>
                </a:lnTo>
                <a:close/>
                <a:moveTo>
                  <a:pt x="413" y="172"/>
                </a:moveTo>
                <a:lnTo>
                  <a:pt x="413" y="172"/>
                </a:lnTo>
                <a:lnTo>
                  <a:pt x="415" y="170"/>
                </a:lnTo>
                <a:lnTo>
                  <a:pt x="416" y="170"/>
                </a:lnTo>
                <a:lnTo>
                  <a:pt x="419" y="170"/>
                </a:lnTo>
                <a:lnTo>
                  <a:pt x="419" y="169"/>
                </a:lnTo>
                <a:lnTo>
                  <a:pt x="419" y="169"/>
                </a:lnTo>
                <a:lnTo>
                  <a:pt x="418" y="170"/>
                </a:lnTo>
                <a:lnTo>
                  <a:pt x="416" y="170"/>
                </a:lnTo>
                <a:lnTo>
                  <a:pt x="415" y="170"/>
                </a:lnTo>
                <a:lnTo>
                  <a:pt x="413" y="172"/>
                </a:lnTo>
                <a:lnTo>
                  <a:pt x="413" y="172"/>
                </a:lnTo>
                <a:close/>
                <a:moveTo>
                  <a:pt x="24" y="187"/>
                </a:moveTo>
                <a:lnTo>
                  <a:pt x="24" y="187"/>
                </a:lnTo>
                <a:lnTo>
                  <a:pt x="26" y="189"/>
                </a:lnTo>
                <a:lnTo>
                  <a:pt x="27" y="192"/>
                </a:lnTo>
                <a:lnTo>
                  <a:pt x="27" y="192"/>
                </a:lnTo>
                <a:lnTo>
                  <a:pt x="30" y="187"/>
                </a:lnTo>
                <a:lnTo>
                  <a:pt x="35" y="181"/>
                </a:lnTo>
                <a:lnTo>
                  <a:pt x="37" y="178"/>
                </a:lnTo>
                <a:lnTo>
                  <a:pt x="37" y="175"/>
                </a:lnTo>
                <a:lnTo>
                  <a:pt x="35" y="173"/>
                </a:lnTo>
                <a:lnTo>
                  <a:pt x="32" y="170"/>
                </a:lnTo>
                <a:lnTo>
                  <a:pt x="32" y="170"/>
                </a:lnTo>
                <a:lnTo>
                  <a:pt x="27" y="178"/>
                </a:lnTo>
                <a:lnTo>
                  <a:pt x="24" y="187"/>
                </a:lnTo>
                <a:lnTo>
                  <a:pt x="24" y="187"/>
                </a:lnTo>
                <a:close/>
                <a:moveTo>
                  <a:pt x="427" y="175"/>
                </a:moveTo>
                <a:lnTo>
                  <a:pt x="427" y="175"/>
                </a:lnTo>
                <a:lnTo>
                  <a:pt x="433" y="175"/>
                </a:lnTo>
                <a:lnTo>
                  <a:pt x="434" y="175"/>
                </a:lnTo>
                <a:lnTo>
                  <a:pt x="436" y="172"/>
                </a:lnTo>
                <a:lnTo>
                  <a:pt x="436" y="172"/>
                </a:lnTo>
                <a:lnTo>
                  <a:pt x="431" y="170"/>
                </a:lnTo>
                <a:lnTo>
                  <a:pt x="428" y="170"/>
                </a:lnTo>
                <a:lnTo>
                  <a:pt x="428" y="170"/>
                </a:lnTo>
                <a:lnTo>
                  <a:pt x="427" y="172"/>
                </a:lnTo>
                <a:lnTo>
                  <a:pt x="427" y="175"/>
                </a:lnTo>
                <a:lnTo>
                  <a:pt x="427" y="175"/>
                </a:lnTo>
                <a:close/>
                <a:moveTo>
                  <a:pt x="527" y="176"/>
                </a:moveTo>
                <a:lnTo>
                  <a:pt x="527" y="176"/>
                </a:lnTo>
                <a:lnTo>
                  <a:pt x="529" y="175"/>
                </a:lnTo>
                <a:lnTo>
                  <a:pt x="529" y="170"/>
                </a:lnTo>
                <a:lnTo>
                  <a:pt x="529" y="170"/>
                </a:lnTo>
                <a:lnTo>
                  <a:pt x="527" y="170"/>
                </a:lnTo>
                <a:lnTo>
                  <a:pt x="526" y="170"/>
                </a:lnTo>
                <a:lnTo>
                  <a:pt x="526" y="170"/>
                </a:lnTo>
                <a:lnTo>
                  <a:pt x="526" y="173"/>
                </a:lnTo>
                <a:lnTo>
                  <a:pt x="526" y="175"/>
                </a:lnTo>
                <a:lnTo>
                  <a:pt x="527" y="176"/>
                </a:lnTo>
                <a:lnTo>
                  <a:pt x="527" y="176"/>
                </a:lnTo>
                <a:close/>
                <a:moveTo>
                  <a:pt x="569" y="173"/>
                </a:moveTo>
                <a:lnTo>
                  <a:pt x="569" y="173"/>
                </a:lnTo>
                <a:lnTo>
                  <a:pt x="567" y="172"/>
                </a:lnTo>
                <a:lnTo>
                  <a:pt x="566" y="170"/>
                </a:lnTo>
                <a:lnTo>
                  <a:pt x="564" y="170"/>
                </a:lnTo>
                <a:lnTo>
                  <a:pt x="563" y="170"/>
                </a:lnTo>
                <a:lnTo>
                  <a:pt x="563" y="170"/>
                </a:lnTo>
                <a:lnTo>
                  <a:pt x="563" y="172"/>
                </a:lnTo>
                <a:lnTo>
                  <a:pt x="564" y="173"/>
                </a:lnTo>
                <a:lnTo>
                  <a:pt x="569" y="173"/>
                </a:lnTo>
                <a:lnTo>
                  <a:pt x="569" y="173"/>
                </a:lnTo>
                <a:close/>
                <a:moveTo>
                  <a:pt x="72" y="178"/>
                </a:moveTo>
                <a:lnTo>
                  <a:pt x="72" y="178"/>
                </a:lnTo>
                <a:lnTo>
                  <a:pt x="73" y="178"/>
                </a:lnTo>
                <a:lnTo>
                  <a:pt x="75" y="176"/>
                </a:lnTo>
                <a:lnTo>
                  <a:pt x="75" y="176"/>
                </a:lnTo>
                <a:lnTo>
                  <a:pt x="75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5"/>
                </a:lnTo>
                <a:lnTo>
                  <a:pt x="72" y="178"/>
                </a:lnTo>
                <a:lnTo>
                  <a:pt x="72" y="178"/>
                </a:lnTo>
                <a:close/>
                <a:moveTo>
                  <a:pt x="154" y="175"/>
                </a:moveTo>
                <a:lnTo>
                  <a:pt x="154" y="175"/>
                </a:lnTo>
                <a:lnTo>
                  <a:pt x="159" y="173"/>
                </a:lnTo>
                <a:lnTo>
                  <a:pt x="160" y="173"/>
                </a:lnTo>
                <a:lnTo>
                  <a:pt x="163" y="172"/>
                </a:lnTo>
                <a:lnTo>
                  <a:pt x="163" y="172"/>
                </a:lnTo>
                <a:lnTo>
                  <a:pt x="159" y="172"/>
                </a:lnTo>
                <a:lnTo>
                  <a:pt x="155" y="173"/>
                </a:lnTo>
                <a:lnTo>
                  <a:pt x="154" y="175"/>
                </a:lnTo>
                <a:lnTo>
                  <a:pt x="154" y="175"/>
                </a:lnTo>
                <a:close/>
                <a:moveTo>
                  <a:pt x="534" y="175"/>
                </a:moveTo>
                <a:lnTo>
                  <a:pt x="534" y="175"/>
                </a:lnTo>
                <a:lnTo>
                  <a:pt x="537" y="175"/>
                </a:lnTo>
                <a:lnTo>
                  <a:pt x="538" y="172"/>
                </a:lnTo>
                <a:lnTo>
                  <a:pt x="538" y="172"/>
                </a:lnTo>
                <a:lnTo>
                  <a:pt x="534" y="172"/>
                </a:lnTo>
                <a:lnTo>
                  <a:pt x="534" y="172"/>
                </a:lnTo>
                <a:lnTo>
                  <a:pt x="534" y="175"/>
                </a:lnTo>
                <a:lnTo>
                  <a:pt x="534" y="175"/>
                </a:lnTo>
                <a:close/>
                <a:moveTo>
                  <a:pt x="219" y="173"/>
                </a:moveTo>
                <a:lnTo>
                  <a:pt x="219" y="173"/>
                </a:lnTo>
                <a:lnTo>
                  <a:pt x="221" y="175"/>
                </a:lnTo>
                <a:lnTo>
                  <a:pt x="221" y="178"/>
                </a:lnTo>
                <a:lnTo>
                  <a:pt x="221" y="178"/>
                </a:lnTo>
                <a:lnTo>
                  <a:pt x="226" y="176"/>
                </a:lnTo>
                <a:lnTo>
                  <a:pt x="229" y="175"/>
                </a:lnTo>
                <a:lnTo>
                  <a:pt x="229" y="173"/>
                </a:lnTo>
                <a:lnTo>
                  <a:pt x="229" y="173"/>
                </a:lnTo>
                <a:lnTo>
                  <a:pt x="224" y="173"/>
                </a:lnTo>
                <a:lnTo>
                  <a:pt x="223" y="172"/>
                </a:lnTo>
                <a:lnTo>
                  <a:pt x="219" y="173"/>
                </a:lnTo>
                <a:lnTo>
                  <a:pt x="219" y="173"/>
                </a:lnTo>
                <a:close/>
                <a:moveTo>
                  <a:pt x="764" y="178"/>
                </a:moveTo>
                <a:lnTo>
                  <a:pt x="764" y="178"/>
                </a:lnTo>
                <a:lnTo>
                  <a:pt x="762" y="175"/>
                </a:lnTo>
                <a:lnTo>
                  <a:pt x="761" y="172"/>
                </a:lnTo>
                <a:lnTo>
                  <a:pt x="761" y="172"/>
                </a:lnTo>
                <a:lnTo>
                  <a:pt x="762" y="175"/>
                </a:lnTo>
                <a:lnTo>
                  <a:pt x="764" y="178"/>
                </a:lnTo>
                <a:lnTo>
                  <a:pt x="764" y="178"/>
                </a:lnTo>
                <a:close/>
                <a:moveTo>
                  <a:pt x="514" y="176"/>
                </a:moveTo>
                <a:lnTo>
                  <a:pt x="514" y="176"/>
                </a:lnTo>
                <a:lnTo>
                  <a:pt x="520" y="176"/>
                </a:lnTo>
                <a:lnTo>
                  <a:pt x="520" y="176"/>
                </a:lnTo>
                <a:lnTo>
                  <a:pt x="520" y="173"/>
                </a:lnTo>
                <a:lnTo>
                  <a:pt x="520" y="173"/>
                </a:lnTo>
                <a:lnTo>
                  <a:pt x="518" y="173"/>
                </a:lnTo>
                <a:lnTo>
                  <a:pt x="518" y="173"/>
                </a:lnTo>
                <a:lnTo>
                  <a:pt x="517" y="175"/>
                </a:lnTo>
                <a:lnTo>
                  <a:pt x="514" y="176"/>
                </a:lnTo>
                <a:lnTo>
                  <a:pt x="514" y="176"/>
                </a:lnTo>
                <a:close/>
                <a:moveTo>
                  <a:pt x="631" y="173"/>
                </a:moveTo>
                <a:lnTo>
                  <a:pt x="631" y="173"/>
                </a:lnTo>
                <a:lnTo>
                  <a:pt x="631" y="178"/>
                </a:lnTo>
                <a:lnTo>
                  <a:pt x="631" y="183"/>
                </a:lnTo>
                <a:lnTo>
                  <a:pt x="631" y="183"/>
                </a:lnTo>
                <a:lnTo>
                  <a:pt x="637" y="184"/>
                </a:lnTo>
                <a:lnTo>
                  <a:pt x="645" y="186"/>
                </a:lnTo>
                <a:lnTo>
                  <a:pt x="645" y="186"/>
                </a:lnTo>
                <a:lnTo>
                  <a:pt x="639" y="173"/>
                </a:lnTo>
                <a:lnTo>
                  <a:pt x="639" y="173"/>
                </a:lnTo>
                <a:lnTo>
                  <a:pt x="631" y="173"/>
                </a:lnTo>
                <a:lnTo>
                  <a:pt x="631" y="173"/>
                </a:lnTo>
                <a:close/>
                <a:moveTo>
                  <a:pt x="648" y="178"/>
                </a:moveTo>
                <a:lnTo>
                  <a:pt x="648" y="178"/>
                </a:lnTo>
                <a:lnTo>
                  <a:pt x="648" y="175"/>
                </a:lnTo>
                <a:lnTo>
                  <a:pt x="648" y="173"/>
                </a:lnTo>
                <a:lnTo>
                  <a:pt x="648" y="173"/>
                </a:lnTo>
                <a:lnTo>
                  <a:pt x="645" y="173"/>
                </a:lnTo>
                <a:lnTo>
                  <a:pt x="645" y="173"/>
                </a:lnTo>
                <a:lnTo>
                  <a:pt x="645" y="176"/>
                </a:lnTo>
                <a:lnTo>
                  <a:pt x="646" y="176"/>
                </a:lnTo>
                <a:lnTo>
                  <a:pt x="648" y="178"/>
                </a:lnTo>
                <a:lnTo>
                  <a:pt x="648" y="178"/>
                </a:lnTo>
                <a:close/>
                <a:moveTo>
                  <a:pt x="660" y="180"/>
                </a:moveTo>
                <a:lnTo>
                  <a:pt x="660" y="180"/>
                </a:lnTo>
                <a:lnTo>
                  <a:pt x="660" y="175"/>
                </a:lnTo>
                <a:lnTo>
                  <a:pt x="659" y="173"/>
                </a:lnTo>
                <a:lnTo>
                  <a:pt x="659" y="173"/>
                </a:lnTo>
                <a:lnTo>
                  <a:pt x="659" y="173"/>
                </a:lnTo>
                <a:lnTo>
                  <a:pt x="659" y="178"/>
                </a:lnTo>
                <a:lnTo>
                  <a:pt x="659" y="180"/>
                </a:lnTo>
                <a:lnTo>
                  <a:pt x="660" y="180"/>
                </a:lnTo>
                <a:lnTo>
                  <a:pt x="660" y="180"/>
                </a:lnTo>
                <a:close/>
                <a:moveTo>
                  <a:pt x="47" y="224"/>
                </a:moveTo>
                <a:lnTo>
                  <a:pt x="47" y="224"/>
                </a:lnTo>
                <a:lnTo>
                  <a:pt x="47" y="215"/>
                </a:lnTo>
                <a:lnTo>
                  <a:pt x="49" y="205"/>
                </a:lnTo>
                <a:lnTo>
                  <a:pt x="52" y="196"/>
                </a:lnTo>
                <a:lnTo>
                  <a:pt x="56" y="190"/>
                </a:lnTo>
                <a:lnTo>
                  <a:pt x="56" y="190"/>
                </a:lnTo>
                <a:lnTo>
                  <a:pt x="56" y="181"/>
                </a:lnTo>
                <a:lnTo>
                  <a:pt x="56" y="176"/>
                </a:lnTo>
                <a:lnTo>
                  <a:pt x="55" y="173"/>
                </a:lnTo>
                <a:lnTo>
                  <a:pt x="55" y="173"/>
                </a:lnTo>
                <a:lnTo>
                  <a:pt x="50" y="186"/>
                </a:lnTo>
                <a:lnTo>
                  <a:pt x="47" y="198"/>
                </a:lnTo>
                <a:lnTo>
                  <a:pt x="46" y="210"/>
                </a:lnTo>
                <a:lnTo>
                  <a:pt x="46" y="218"/>
                </a:lnTo>
                <a:lnTo>
                  <a:pt x="47" y="224"/>
                </a:lnTo>
                <a:lnTo>
                  <a:pt x="47" y="224"/>
                </a:lnTo>
                <a:close/>
                <a:moveTo>
                  <a:pt x="64" y="184"/>
                </a:moveTo>
                <a:lnTo>
                  <a:pt x="64" y="184"/>
                </a:lnTo>
                <a:lnTo>
                  <a:pt x="65" y="178"/>
                </a:lnTo>
                <a:lnTo>
                  <a:pt x="65" y="175"/>
                </a:lnTo>
                <a:lnTo>
                  <a:pt x="65" y="173"/>
                </a:lnTo>
                <a:lnTo>
                  <a:pt x="65" y="173"/>
                </a:lnTo>
                <a:lnTo>
                  <a:pt x="62" y="180"/>
                </a:lnTo>
                <a:lnTo>
                  <a:pt x="62" y="181"/>
                </a:lnTo>
                <a:lnTo>
                  <a:pt x="64" y="184"/>
                </a:lnTo>
                <a:lnTo>
                  <a:pt x="64" y="184"/>
                </a:lnTo>
                <a:close/>
                <a:moveTo>
                  <a:pt x="82" y="190"/>
                </a:moveTo>
                <a:lnTo>
                  <a:pt x="82" y="190"/>
                </a:lnTo>
                <a:lnTo>
                  <a:pt x="85" y="192"/>
                </a:lnTo>
                <a:lnTo>
                  <a:pt x="88" y="190"/>
                </a:lnTo>
                <a:lnTo>
                  <a:pt x="94" y="187"/>
                </a:lnTo>
                <a:lnTo>
                  <a:pt x="94" y="187"/>
                </a:lnTo>
                <a:lnTo>
                  <a:pt x="96" y="181"/>
                </a:lnTo>
                <a:lnTo>
                  <a:pt x="96" y="175"/>
                </a:lnTo>
                <a:lnTo>
                  <a:pt x="96" y="175"/>
                </a:lnTo>
                <a:lnTo>
                  <a:pt x="91" y="173"/>
                </a:lnTo>
                <a:lnTo>
                  <a:pt x="88" y="173"/>
                </a:lnTo>
                <a:lnTo>
                  <a:pt x="85" y="175"/>
                </a:lnTo>
                <a:lnTo>
                  <a:pt x="84" y="178"/>
                </a:lnTo>
                <a:lnTo>
                  <a:pt x="82" y="184"/>
                </a:lnTo>
                <a:lnTo>
                  <a:pt x="82" y="190"/>
                </a:lnTo>
                <a:lnTo>
                  <a:pt x="82" y="190"/>
                </a:lnTo>
                <a:close/>
                <a:moveTo>
                  <a:pt x="627" y="181"/>
                </a:moveTo>
                <a:lnTo>
                  <a:pt x="627" y="181"/>
                </a:lnTo>
                <a:lnTo>
                  <a:pt x="627" y="173"/>
                </a:lnTo>
                <a:lnTo>
                  <a:pt x="627" y="173"/>
                </a:lnTo>
                <a:lnTo>
                  <a:pt x="624" y="173"/>
                </a:lnTo>
                <a:lnTo>
                  <a:pt x="620" y="173"/>
                </a:lnTo>
                <a:lnTo>
                  <a:pt x="620" y="175"/>
                </a:lnTo>
                <a:lnTo>
                  <a:pt x="619" y="176"/>
                </a:lnTo>
                <a:lnTo>
                  <a:pt x="622" y="180"/>
                </a:lnTo>
                <a:lnTo>
                  <a:pt x="624" y="181"/>
                </a:lnTo>
                <a:lnTo>
                  <a:pt x="627" y="181"/>
                </a:lnTo>
                <a:lnTo>
                  <a:pt x="627" y="181"/>
                </a:lnTo>
                <a:close/>
                <a:moveTo>
                  <a:pt x="710" y="212"/>
                </a:moveTo>
                <a:lnTo>
                  <a:pt x="710" y="212"/>
                </a:lnTo>
                <a:lnTo>
                  <a:pt x="710" y="190"/>
                </a:lnTo>
                <a:lnTo>
                  <a:pt x="709" y="180"/>
                </a:lnTo>
                <a:lnTo>
                  <a:pt x="706" y="176"/>
                </a:lnTo>
                <a:lnTo>
                  <a:pt x="703" y="175"/>
                </a:lnTo>
                <a:lnTo>
                  <a:pt x="703" y="175"/>
                </a:lnTo>
                <a:lnTo>
                  <a:pt x="704" y="184"/>
                </a:lnTo>
                <a:lnTo>
                  <a:pt x="706" y="193"/>
                </a:lnTo>
                <a:lnTo>
                  <a:pt x="707" y="202"/>
                </a:lnTo>
                <a:lnTo>
                  <a:pt x="710" y="212"/>
                </a:lnTo>
                <a:lnTo>
                  <a:pt x="710" y="212"/>
                </a:lnTo>
                <a:close/>
                <a:moveTo>
                  <a:pt x="741" y="178"/>
                </a:moveTo>
                <a:lnTo>
                  <a:pt x="741" y="178"/>
                </a:lnTo>
                <a:lnTo>
                  <a:pt x="746" y="190"/>
                </a:lnTo>
                <a:lnTo>
                  <a:pt x="752" y="201"/>
                </a:lnTo>
                <a:lnTo>
                  <a:pt x="752" y="201"/>
                </a:lnTo>
                <a:lnTo>
                  <a:pt x="752" y="178"/>
                </a:lnTo>
                <a:lnTo>
                  <a:pt x="752" y="178"/>
                </a:lnTo>
                <a:lnTo>
                  <a:pt x="746" y="175"/>
                </a:lnTo>
                <a:lnTo>
                  <a:pt x="742" y="175"/>
                </a:lnTo>
                <a:lnTo>
                  <a:pt x="741" y="178"/>
                </a:lnTo>
                <a:lnTo>
                  <a:pt x="741" y="178"/>
                </a:lnTo>
                <a:close/>
                <a:moveTo>
                  <a:pt x="354" y="178"/>
                </a:moveTo>
                <a:lnTo>
                  <a:pt x="354" y="178"/>
                </a:lnTo>
                <a:lnTo>
                  <a:pt x="355" y="178"/>
                </a:lnTo>
                <a:lnTo>
                  <a:pt x="355" y="176"/>
                </a:lnTo>
                <a:lnTo>
                  <a:pt x="355" y="175"/>
                </a:lnTo>
                <a:lnTo>
                  <a:pt x="354" y="175"/>
                </a:lnTo>
                <a:lnTo>
                  <a:pt x="354" y="175"/>
                </a:lnTo>
                <a:lnTo>
                  <a:pt x="354" y="178"/>
                </a:lnTo>
                <a:lnTo>
                  <a:pt x="354" y="178"/>
                </a:lnTo>
                <a:close/>
                <a:moveTo>
                  <a:pt x="665" y="190"/>
                </a:moveTo>
                <a:lnTo>
                  <a:pt x="665" y="190"/>
                </a:lnTo>
                <a:lnTo>
                  <a:pt x="669" y="190"/>
                </a:lnTo>
                <a:lnTo>
                  <a:pt x="672" y="189"/>
                </a:lnTo>
                <a:lnTo>
                  <a:pt x="674" y="187"/>
                </a:lnTo>
                <a:lnTo>
                  <a:pt x="674" y="187"/>
                </a:lnTo>
                <a:lnTo>
                  <a:pt x="669" y="180"/>
                </a:lnTo>
                <a:lnTo>
                  <a:pt x="668" y="178"/>
                </a:lnTo>
                <a:lnTo>
                  <a:pt x="663" y="175"/>
                </a:lnTo>
                <a:lnTo>
                  <a:pt x="663" y="175"/>
                </a:lnTo>
                <a:lnTo>
                  <a:pt x="665" y="190"/>
                </a:lnTo>
                <a:lnTo>
                  <a:pt x="665" y="190"/>
                </a:lnTo>
                <a:close/>
                <a:moveTo>
                  <a:pt x="44" y="183"/>
                </a:moveTo>
                <a:lnTo>
                  <a:pt x="44" y="183"/>
                </a:lnTo>
                <a:lnTo>
                  <a:pt x="43" y="184"/>
                </a:lnTo>
                <a:lnTo>
                  <a:pt x="43" y="184"/>
                </a:lnTo>
                <a:lnTo>
                  <a:pt x="44" y="183"/>
                </a:lnTo>
                <a:lnTo>
                  <a:pt x="46" y="181"/>
                </a:lnTo>
                <a:lnTo>
                  <a:pt x="46" y="176"/>
                </a:lnTo>
                <a:lnTo>
                  <a:pt x="46" y="176"/>
                </a:lnTo>
                <a:lnTo>
                  <a:pt x="43" y="180"/>
                </a:lnTo>
                <a:lnTo>
                  <a:pt x="43" y="181"/>
                </a:lnTo>
                <a:lnTo>
                  <a:pt x="44" y="183"/>
                </a:lnTo>
                <a:lnTo>
                  <a:pt x="44" y="183"/>
                </a:lnTo>
                <a:close/>
                <a:moveTo>
                  <a:pt x="166" y="178"/>
                </a:moveTo>
                <a:lnTo>
                  <a:pt x="166" y="178"/>
                </a:lnTo>
                <a:lnTo>
                  <a:pt x="166" y="181"/>
                </a:lnTo>
                <a:lnTo>
                  <a:pt x="166" y="181"/>
                </a:lnTo>
                <a:lnTo>
                  <a:pt x="175" y="180"/>
                </a:lnTo>
                <a:lnTo>
                  <a:pt x="178" y="178"/>
                </a:lnTo>
                <a:lnTo>
                  <a:pt x="181" y="176"/>
                </a:lnTo>
                <a:lnTo>
                  <a:pt x="181" y="176"/>
                </a:lnTo>
                <a:lnTo>
                  <a:pt x="174" y="176"/>
                </a:lnTo>
                <a:lnTo>
                  <a:pt x="166" y="178"/>
                </a:lnTo>
                <a:lnTo>
                  <a:pt x="166" y="178"/>
                </a:lnTo>
                <a:close/>
                <a:moveTo>
                  <a:pt x="373" y="176"/>
                </a:moveTo>
                <a:lnTo>
                  <a:pt x="373" y="176"/>
                </a:lnTo>
                <a:lnTo>
                  <a:pt x="369" y="176"/>
                </a:lnTo>
                <a:lnTo>
                  <a:pt x="366" y="176"/>
                </a:lnTo>
                <a:lnTo>
                  <a:pt x="364" y="176"/>
                </a:lnTo>
                <a:lnTo>
                  <a:pt x="364" y="176"/>
                </a:lnTo>
                <a:lnTo>
                  <a:pt x="369" y="178"/>
                </a:lnTo>
                <a:lnTo>
                  <a:pt x="372" y="176"/>
                </a:lnTo>
                <a:lnTo>
                  <a:pt x="373" y="176"/>
                </a:lnTo>
                <a:lnTo>
                  <a:pt x="373" y="176"/>
                </a:lnTo>
                <a:close/>
                <a:moveTo>
                  <a:pt x="396" y="176"/>
                </a:moveTo>
                <a:lnTo>
                  <a:pt x="396" y="176"/>
                </a:lnTo>
                <a:lnTo>
                  <a:pt x="387" y="176"/>
                </a:lnTo>
                <a:lnTo>
                  <a:pt x="380" y="176"/>
                </a:lnTo>
                <a:lnTo>
                  <a:pt x="380" y="176"/>
                </a:lnTo>
                <a:lnTo>
                  <a:pt x="383" y="178"/>
                </a:lnTo>
                <a:lnTo>
                  <a:pt x="387" y="178"/>
                </a:lnTo>
                <a:lnTo>
                  <a:pt x="393" y="178"/>
                </a:lnTo>
                <a:lnTo>
                  <a:pt x="396" y="176"/>
                </a:lnTo>
                <a:lnTo>
                  <a:pt x="396" y="176"/>
                </a:lnTo>
                <a:close/>
                <a:moveTo>
                  <a:pt x="317" y="178"/>
                </a:moveTo>
                <a:lnTo>
                  <a:pt x="317" y="178"/>
                </a:lnTo>
                <a:lnTo>
                  <a:pt x="322" y="178"/>
                </a:lnTo>
                <a:lnTo>
                  <a:pt x="328" y="178"/>
                </a:lnTo>
                <a:lnTo>
                  <a:pt x="328" y="178"/>
                </a:lnTo>
                <a:lnTo>
                  <a:pt x="326" y="176"/>
                </a:lnTo>
                <a:lnTo>
                  <a:pt x="322" y="176"/>
                </a:lnTo>
                <a:lnTo>
                  <a:pt x="319" y="176"/>
                </a:lnTo>
                <a:lnTo>
                  <a:pt x="317" y="178"/>
                </a:lnTo>
                <a:lnTo>
                  <a:pt x="317" y="178"/>
                </a:lnTo>
                <a:close/>
                <a:moveTo>
                  <a:pt x="587" y="178"/>
                </a:moveTo>
                <a:lnTo>
                  <a:pt x="587" y="178"/>
                </a:lnTo>
                <a:lnTo>
                  <a:pt x="587" y="180"/>
                </a:lnTo>
                <a:lnTo>
                  <a:pt x="587" y="180"/>
                </a:lnTo>
                <a:lnTo>
                  <a:pt x="595" y="183"/>
                </a:lnTo>
                <a:lnTo>
                  <a:pt x="598" y="184"/>
                </a:lnTo>
                <a:lnTo>
                  <a:pt x="601" y="184"/>
                </a:lnTo>
                <a:lnTo>
                  <a:pt x="601" y="184"/>
                </a:lnTo>
                <a:lnTo>
                  <a:pt x="599" y="181"/>
                </a:lnTo>
                <a:lnTo>
                  <a:pt x="599" y="178"/>
                </a:lnTo>
                <a:lnTo>
                  <a:pt x="599" y="178"/>
                </a:lnTo>
                <a:lnTo>
                  <a:pt x="595" y="178"/>
                </a:lnTo>
                <a:lnTo>
                  <a:pt x="592" y="176"/>
                </a:lnTo>
                <a:lnTo>
                  <a:pt x="592" y="176"/>
                </a:lnTo>
                <a:lnTo>
                  <a:pt x="587" y="178"/>
                </a:lnTo>
                <a:lnTo>
                  <a:pt x="587" y="178"/>
                </a:lnTo>
                <a:close/>
                <a:moveTo>
                  <a:pt x="107" y="181"/>
                </a:moveTo>
                <a:lnTo>
                  <a:pt x="107" y="181"/>
                </a:lnTo>
                <a:lnTo>
                  <a:pt x="110" y="181"/>
                </a:lnTo>
                <a:lnTo>
                  <a:pt x="111" y="178"/>
                </a:lnTo>
                <a:lnTo>
                  <a:pt x="111" y="178"/>
                </a:lnTo>
                <a:lnTo>
                  <a:pt x="110" y="178"/>
                </a:lnTo>
                <a:lnTo>
                  <a:pt x="108" y="178"/>
                </a:lnTo>
                <a:lnTo>
                  <a:pt x="108" y="178"/>
                </a:lnTo>
                <a:lnTo>
                  <a:pt x="108" y="180"/>
                </a:lnTo>
                <a:lnTo>
                  <a:pt x="107" y="181"/>
                </a:lnTo>
                <a:lnTo>
                  <a:pt x="107" y="181"/>
                </a:lnTo>
                <a:close/>
                <a:moveTo>
                  <a:pt x="195" y="183"/>
                </a:moveTo>
                <a:lnTo>
                  <a:pt x="195" y="183"/>
                </a:lnTo>
                <a:lnTo>
                  <a:pt x="198" y="183"/>
                </a:lnTo>
                <a:lnTo>
                  <a:pt x="203" y="181"/>
                </a:lnTo>
                <a:lnTo>
                  <a:pt x="203" y="181"/>
                </a:lnTo>
                <a:lnTo>
                  <a:pt x="203" y="178"/>
                </a:lnTo>
                <a:lnTo>
                  <a:pt x="203" y="178"/>
                </a:lnTo>
                <a:lnTo>
                  <a:pt x="197" y="178"/>
                </a:lnTo>
                <a:lnTo>
                  <a:pt x="195" y="180"/>
                </a:lnTo>
                <a:lnTo>
                  <a:pt x="195" y="183"/>
                </a:lnTo>
                <a:lnTo>
                  <a:pt x="195" y="183"/>
                </a:lnTo>
                <a:close/>
                <a:moveTo>
                  <a:pt x="413" y="181"/>
                </a:moveTo>
                <a:lnTo>
                  <a:pt x="413" y="181"/>
                </a:lnTo>
                <a:lnTo>
                  <a:pt x="418" y="183"/>
                </a:lnTo>
                <a:lnTo>
                  <a:pt x="421" y="183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0"/>
                </a:lnTo>
                <a:lnTo>
                  <a:pt x="422" y="180"/>
                </a:lnTo>
                <a:lnTo>
                  <a:pt x="418" y="178"/>
                </a:lnTo>
                <a:lnTo>
                  <a:pt x="413" y="178"/>
                </a:lnTo>
                <a:lnTo>
                  <a:pt x="413" y="178"/>
                </a:lnTo>
                <a:lnTo>
                  <a:pt x="413" y="181"/>
                </a:lnTo>
                <a:lnTo>
                  <a:pt x="413" y="181"/>
                </a:lnTo>
                <a:close/>
                <a:moveTo>
                  <a:pt x="233" y="181"/>
                </a:moveTo>
                <a:lnTo>
                  <a:pt x="233" y="181"/>
                </a:lnTo>
                <a:lnTo>
                  <a:pt x="238" y="178"/>
                </a:lnTo>
                <a:lnTo>
                  <a:pt x="238" y="178"/>
                </a:lnTo>
                <a:lnTo>
                  <a:pt x="236" y="178"/>
                </a:lnTo>
                <a:lnTo>
                  <a:pt x="235" y="178"/>
                </a:lnTo>
                <a:lnTo>
                  <a:pt x="235" y="178"/>
                </a:lnTo>
                <a:lnTo>
                  <a:pt x="233" y="181"/>
                </a:lnTo>
                <a:lnTo>
                  <a:pt x="233" y="181"/>
                </a:lnTo>
                <a:close/>
                <a:moveTo>
                  <a:pt x="427" y="183"/>
                </a:moveTo>
                <a:lnTo>
                  <a:pt x="427" y="183"/>
                </a:lnTo>
                <a:lnTo>
                  <a:pt x="431" y="183"/>
                </a:lnTo>
                <a:lnTo>
                  <a:pt x="433" y="183"/>
                </a:lnTo>
                <a:lnTo>
                  <a:pt x="434" y="181"/>
                </a:lnTo>
                <a:lnTo>
                  <a:pt x="434" y="181"/>
                </a:lnTo>
                <a:lnTo>
                  <a:pt x="431" y="180"/>
                </a:lnTo>
                <a:lnTo>
                  <a:pt x="428" y="178"/>
                </a:lnTo>
                <a:lnTo>
                  <a:pt x="428" y="178"/>
                </a:lnTo>
                <a:lnTo>
                  <a:pt x="428" y="180"/>
                </a:lnTo>
                <a:lnTo>
                  <a:pt x="427" y="181"/>
                </a:lnTo>
                <a:lnTo>
                  <a:pt x="427" y="183"/>
                </a:lnTo>
                <a:lnTo>
                  <a:pt x="427" y="183"/>
                </a:lnTo>
                <a:close/>
                <a:moveTo>
                  <a:pt x="561" y="178"/>
                </a:moveTo>
                <a:lnTo>
                  <a:pt x="561" y="178"/>
                </a:lnTo>
                <a:lnTo>
                  <a:pt x="558" y="187"/>
                </a:lnTo>
                <a:lnTo>
                  <a:pt x="558" y="187"/>
                </a:lnTo>
                <a:lnTo>
                  <a:pt x="566" y="186"/>
                </a:lnTo>
                <a:lnTo>
                  <a:pt x="569" y="186"/>
                </a:lnTo>
                <a:lnTo>
                  <a:pt x="572" y="186"/>
                </a:lnTo>
                <a:lnTo>
                  <a:pt x="572" y="186"/>
                </a:lnTo>
                <a:lnTo>
                  <a:pt x="572" y="180"/>
                </a:lnTo>
                <a:lnTo>
                  <a:pt x="572" y="180"/>
                </a:lnTo>
                <a:lnTo>
                  <a:pt x="567" y="178"/>
                </a:lnTo>
                <a:lnTo>
                  <a:pt x="564" y="178"/>
                </a:lnTo>
                <a:lnTo>
                  <a:pt x="561" y="178"/>
                </a:lnTo>
                <a:lnTo>
                  <a:pt x="561" y="178"/>
                </a:lnTo>
                <a:close/>
                <a:moveTo>
                  <a:pt x="653" y="187"/>
                </a:moveTo>
                <a:lnTo>
                  <a:pt x="653" y="187"/>
                </a:lnTo>
                <a:lnTo>
                  <a:pt x="653" y="183"/>
                </a:lnTo>
                <a:lnTo>
                  <a:pt x="653" y="180"/>
                </a:lnTo>
                <a:lnTo>
                  <a:pt x="651" y="178"/>
                </a:lnTo>
                <a:lnTo>
                  <a:pt x="651" y="178"/>
                </a:lnTo>
                <a:lnTo>
                  <a:pt x="653" y="181"/>
                </a:lnTo>
                <a:lnTo>
                  <a:pt x="651" y="184"/>
                </a:lnTo>
                <a:lnTo>
                  <a:pt x="651" y="186"/>
                </a:lnTo>
                <a:lnTo>
                  <a:pt x="653" y="187"/>
                </a:lnTo>
                <a:lnTo>
                  <a:pt x="653" y="187"/>
                </a:lnTo>
                <a:close/>
                <a:moveTo>
                  <a:pt x="154" y="186"/>
                </a:moveTo>
                <a:lnTo>
                  <a:pt x="154" y="186"/>
                </a:lnTo>
                <a:lnTo>
                  <a:pt x="157" y="184"/>
                </a:lnTo>
                <a:lnTo>
                  <a:pt x="159" y="184"/>
                </a:lnTo>
                <a:lnTo>
                  <a:pt x="162" y="183"/>
                </a:lnTo>
                <a:lnTo>
                  <a:pt x="162" y="178"/>
                </a:lnTo>
                <a:lnTo>
                  <a:pt x="162" y="178"/>
                </a:lnTo>
                <a:lnTo>
                  <a:pt x="155" y="178"/>
                </a:lnTo>
                <a:lnTo>
                  <a:pt x="155" y="178"/>
                </a:lnTo>
                <a:lnTo>
                  <a:pt x="154" y="186"/>
                </a:lnTo>
                <a:lnTo>
                  <a:pt x="154" y="186"/>
                </a:lnTo>
                <a:close/>
                <a:moveTo>
                  <a:pt x="277" y="186"/>
                </a:moveTo>
                <a:lnTo>
                  <a:pt x="277" y="186"/>
                </a:lnTo>
                <a:lnTo>
                  <a:pt x="280" y="186"/>
                </a:lnTo>
                <a:lnTo>
                  <a:pt x="285" y="184"/>
                </a:lnTo>
                <a:lnTo>
                  <a:pt x="293" y="181"/>
                </a:lnTo>
                <a:lnTo>
                  <a:pt x="293" y="181"/>
                </a:lnTo>
                <a:lnTo>
                  <a:pt x="297" y="181"/>
                </a:lnTo>
                <a:lnTo>
                  <a:pt x="299" y="180"/>
                </a:lnTo>
                <a:lnTo>
                  <a:pt x="297" y="178"/>
                </a:lnTo>
                <a:lnTo>
                  <a:pt x="297" y="178"/>
                </a:lnTo>
                <a:lnTo>
                  <a:pt x="293" y="180"/>
                </a:lnTo>
                <a:lnTo>
                  <a:pt x="287" y="181"/>
                </a:lnTo>
                <a:lnTo>
                  <a:pt x="280" y="181"/>
                </a:lnTo>
                <a:lnTo>
                  <a:pt x="279" y="183"/>
                </a:lnTo>
                <a:lnTo>
                  <a:pt x="277" y="186"/>
                </a:lnTo>
                <a:lnTo>
                  <a:pt x="277" y="186"/>
                </a:lnTo>
                <a:close/>
                <a:moveTo>
                  <a:pt x="541" y="180"/>
                </a:moveTo>
                <a:lnTo>
                  <a:pt x="541" y="180"/>
                </a:lnTo>
                <a:lnTo>
                  <a:pt x="541" y="190"/>
                </a:lnTo>
                <a:lnTo>
                  <a:pt x="541" y="190"/>
                </a:lnTo>
                <a:lnTo>
                  <a:pt x="546" y="192"/>
                </a:lnTo>
                <a:lnTo>
                  <a:pt x="552" y="193"/>
                </a:lnTo>
                <a:lnTo>
                  <a:pt x="552" y="193"/>
                </a:lnTo>
                <a:lnTo>
                  <a:pt x="552" y="189"/>
                </a:lnTo>
                <a:lnTo>
                  <a:pt x="549" y="184"/>
                </a:lnTo>
                <a:lnTo>
                  <a:pt x="546" y="180"/>
                </a:lnTo>
                <a:lnTo>
                  <a:pt x="541" y="180"/>
                </a:lnTo>
                <a:lnTo>
                  <a:pt x="541" y="180"/>
                </a:lnTo>
                <a:close/>
                <a:moveTo>
                  <a:pt x="123" y="181"/>
                </a:moveTo>
                <a:lnTo>
                  <a:pt x="123" y="181"/>
                </a:lnTo>
                <a:lnTo>
                  <a:pt x="122" y="186"/>
                </a:lnTo>
                <a:lnTo>
                  <a:pt x="120" y="190"/>
                </a:lnTo>
                <a:lnTo>
                  <a:pt x="120" y="190"/>
                </a:lnTo>
                <a:lnTo>
                  <a:pt x="130" y="190"/>
                </a:lnTo>
                <a:lnTo>
                  <a:pt x="137" y="189"/>
                </a:lnTo>
                <a:lnTo>
                  <a:pt x="137" y="189"/>
                </a:lnTo>
                <a:lnTo>
                  <a:pt x="139" y="184"/>
                </a:lnTo>
                <a:lnTo>
                  <a:pt x="140" y="180"/>
                </a:lnTo>
                <a:lnTo>
                  <a:pt x="140" y="180"/>
                </a:lnTo>
                <a:lnTo>
                  <a:pt x="134" y="180"/>
                </a:lnTo>
                <a:lnTo>
                  <a:pt x="130" y="180"/>
                </a:lnTo>
                <a:lnTo>
                  <a:pt x="123" y="181"/>
                </a:lnTo>
                <a:lnTo>
                  <a:pt x="123" y="181"/>
                </a:lnTo>
                <a:close/>
                <a:moveTo>
                  <a:pt x="145" y="187"/>
                </a:moveTo>
                <a:lnTo>
                  <a:pt x="145" y="187"/>
                </a:lnTo>
                <a:lnTo>
                  <a:pt x="146" y="187"/>
                </a:lnTo>
                <a:lnTo>
                  <a:pt x="148" y="187"/>
                </a:lnTo>
                <a:lnTo>
                  <a:pt x="148" y="187"/>
                </a:lnTo>
                <a:lnTo>
                  <a:pt x="148" y="180"/>
                </a:lnTo>
                <a:lnTo>
                  <a:pt x="148" y="180"/>
                </a:lnTo>
                <a:lnTo>
                  <a:pt x="146" y="180"/>
                </a:lnTo>
                <a:lnTo>
                  <a:pt x="146" y="180"/>
                </a:lnTo>
                <a:lnTo>
                  <a:pt x="145" y="184"/>
                </a:lnTo>
                <a:lnTo>
                  <a:pt x="145" y="186"/>
                </a:lnTo>
                <a:lnTo>
                  <a:pt x="145" y="187"/>
                </a:lnTo>
                <a:lnTo>
                  <a:pt x="145" y="187"/>
                </a:lnTo>
                <a:close/>
                <a:moveTo>
                  <a:pt x="345" y="187"/>
                </a:moveTo>
                <a:lnTo>
                  <a:pt x="345" y="187"/>
                </a:lnTo>
                <a:lnTo>
                  <a:pt x="346" y="187"/>
                </a:lnTo>
                <a:lnTo>
                  <a:pt x="348" y="187"/>
                </a:lnTo>
                <a:lnTo>
                  <a:pt x="348" y="187"/>
                </a:lnTo>
                <a:lnTo>
                  <a:pt x="348" y="183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5" y="180"/>
                </a:lnTo>
                <a:lnTo>
                  <a:pt x="345" y="180"/>
                </a:lnTo>
                <a:lnTo>
                  <a:pt x="343" y="184"/>
                </a:lnTo>
                <a:lnTo>
                  <a:pt x="345" y="187"/>
                </a:lnTo>
                <a:lnTo>
                  <a:pt x="345" y="187"/>
                </a:lnTo>
                <a:close/>
                <a:moveTo>
                  <a:pt x="378" y="181"/>
                </a:moveTo>
                <a:lnTo>
                  <a:pt x="378" y="181"/>
                </a:lnTo>
                <a:lnTo>
                  <a:pt x="381" y="181"/>
                </a:lnTo>
                <a:lnTo>
                  <a:pt x="383" y="181"/>
                </a:lnTo>
                <a:lnTo>
                  <a:pt x="383" y="180"/>
                </a:lnTo>
                <a:lnTo>
                  <a:pt x="383" y="180"/>
                </a:lnTo>
                <a:lnTo>
                  <a:pt x="381" y="180"/>
                </a:lnTo>
                <a:lnTo>
                  <a:pt x="378" y="180"/>
                </a:lnTo>
                <a:lnTo>
                  <a:pt x="378" y="180"/>
                </a:lnTo>
                <a:lnTo>
                  <a:pt x="378" y="181"/>
                </a:lnTo>
                <a:lnTo>
                  <a:pt x="378" y="181"/>
                </a:lnTo>
                <a:close/>
                <a:moveTo>
                  <a:pt x="759" y="192"/>
                </a:moveTo>
                <a:lnTo>
                  <a:pt x="759" y="192"/>
                </a:lnTo>
                <a:lnTo>
                  <a:pt x="761" y="190"/>
                </a:lnTo>
                <a:lnTo>
                  <a:pt x="762" y="189"/>
                </a:lnTo>
                <a:lnTo>
                  <a:pt x="762" y="189"/>
                </a:lnTo>
                <a:lnTo>
                  <a:pt x="759" y="183"/>
                </a:lnTo>
                <a:lnTo>
                  <a:pt x="759" y="181"/>
                </a:lnTo>
                <a:lnTo>
                  <a:pt x="756" y="180"/>
                </a:lnTo>
                <a:lnTo>
                  <a:pt x="756" y="180"/>
                </a:lnTo>
                <a:lnTo>
                  <a:pt x="759" y="192"/>
                </a:lnTo>
                <a:lnTo>
                  <a:pt x="759" y="192"/>
                </a:lnTo>
                <a:close/>
                <a:moveTo>
                  <a:pt x="316" y="183"/>
                </a:moveTo>
                <a:lnTo>
                  <a:pt x="316" y="183"/>
                </a:lnTo>
                <a:lnTo>
                  <a:pt x="316" y="186"/>
                </a:lnTo>
                <a:lnTo>
                  <a:pt x="314" y="187"/>
                </a:lnTo>
                <a:lnTo>
                  <a:pt x="314" y="187"/>
                </a:lnTo>
                <a:lnTo>
                  <a:pt x="325" y="189"/>
                </a:lnTo>
                <a:lnTo>
                  <a:pt x="335" y="189"/>
                </a:lnTo>
                <a:lnTo>
                  <a:pt x="335" y="189"/>
                </a:lnTo>
                <a:lnTo>
                  <a:pt x="335" y="186"/>
                </a:lnTo>
                <a:lnTo>
                  <a:pt x="335" y="180"/>
                </a:lnTo>
                <a:lnTo>
                  <a:pt x="335" y="180"/>
                </a:lnTo>
                <a:lnTo>
                  <a:pt x="316" y="183"/>
                </a:lnTo>
                <a:lnTo>
                  <a:pt x="316" y="183"/>
                </a:lnTo>
                <a:close/>
                <a:moveTo>
                  <a:pt x="354" y="187"/>
                </a:moveTo>
                <a:lnTo>
                  <a:pt x="354" y="187"/>
                </a:lnTo>
                <a:lnTo>
                  <a:pt x="354" y="183"/>
                </a:lnTo>
                <a:lnTo>
                  <a:pt x="354" y="180"/>
                </a:lnTo>
                <a:lnTo>
                  <a:pt x="354" y="180"/>
                </a:lnTo>
                <a:lnTo>
                  <a:pt x="352" y="184"/>
                </a:lnTo>
                <a:lnTo>
                  <a:pt x="354" y="187"/>
                </a:lnTo>
                <a:lnTo>
                  <a:pt x="354" y="187"/>
                </a:lnTo>
                <a:lnTo>
                  <a:pt x="354" y="187"/>
                </a:lnTo>
                <a:close/>
                <a:moveTo>
                  <a:pt x="532" y="181"/>
                </a:moveTo>
                <a:lnTo>
                  <a:pt x="532" y="181"/>
                </a:lnTo>
                <a:lnTo>
                  <a:pt x="532" y="186"/>
                </a:lnTo>
                <a:lnTo>
                  <a:pt x="532" y="189"/>
                </a:lnTo>
                <a:lnTo>
                  <a:pt x="532" y="189"/>
                </a:lnTo>
                <a:lnTo>
                  <a:pt x="534" y="190"/>
                </a:lnTo>
                <a:lnTo>
                  <a:pt x="537" y="190"/>
                </a:lnTo>
                <a:lnTo>
                  <a:pt x="537" y="190"/>
                </a:lnTo>
                <a:lnTo>
                  <a:pt x="537" y="187"/>
                </a:lnTo>
                <a:lnTo>
                  <a:pt x="537" y="186"/>
                </a:lnTo>
                <a:lnTo>
                  <a:pt x="537" y="183"/>
                </a:lnTo>
                <a:lnTo>
                  <a:pt x="538" y="180"/>
                </a:lnTo>
                <a:lnTo>
                  <a:pt x="538" y="180"/>
                </a:lnTo>
                <a:lnTo>
                  <a:pt x="535" y="181"/>
                </a:lnTo>
                <a:lnTo>
                  <a:pt x="532" y="181"/>
                </a:lnTo>
                <a:lnTo>
                  <a:pt x="532" y="181"/>
                </a:lnTo>
                <a:close/>
                <a:moveTo>
                  <a:pt x="76" y="181"/>
                </a:moveTo>
                <a:lnTo>
                  <a:pt x="76" y="181"/>
                </a:lnTo>
                <a:lnTo>
                  <a:pt x="72" y="183"/>
                </a:lnTo>
                <a:lnTo>
                  <a:pt x="70" y="184"/>
                </a:lnTo>
                <a:lnTo>
                  <a:pt x="69" y="187"/>
                </a:lnTo>
                <a:lnTo>
                  <a:pt x="69" y="187"/>
                </a:lnTo>
                <a:lnTo>
                  <a:pt x="72" y="189"/>
                </a:lnTo>
                <a:lnTo>
                  <a:pt x="76" y="190"/>
                </a:lnTo>
                <a:lnTo>
                  <a:pt x="76" y="190"/>
                </a:lnTo>
                <a:lnTo>
                  <a:pt x="76" y="187"/>
                </a:lnTo>
                <a:lnTo>
                  <a:pt x="76" y="184"/>
                </a:lnTo>
                <a:lnTo>
                  <a:pt x="76" y="183"/>
                </a:lnTo>
                <a:lnTo>
                  <a:pt x="76" y="181"/>
                </a:lnTo>
                <a:lnTo>
                  <a:pt x="76" y="181"/>
                </a:lnTo>
                <a:close/>
                <a:moveTo>
                  <a:pt x="505" y="183"/>
                </a:moveTo>
                <a:lnTo>
                  <a:pt x="505" y="183"/>
                </a:lnTo>
                <a:lnTo>
                  <a:pt x="505" y="187"/>
                </a:lnTo>
                <a:lnTo>
                  <a:pt x="505" y="187"/>
                </a:lnTo>
                <a:lnTo>
                  <a:pt x="509" y="186"/>
                </a:lnTo>
                <a:lnTo>
                  <a:pt x="514" y="186"/>
                </a:lnTo>
                <a:lnTo>
                  <a:pt x="521" y="187"/>
                </a:lnTo>
                <a:lnTo>
                  <a:pt x="521" y="187"/>
                </a:lnTo>
                <a:lnTo>
                  <a:pt x="521" y="181"/>
                </a:lnTo>
                <a:lnTo>
                  <a:pt x="521" y="181"/>
                </a:lnTo>
                <a:lnTo>
                  <a:pt x="514" y="181"/>
                </a:lnTo>
                <a:lnTo>
                  <a:pt x="505" y="183"/>
                </a:lnTo>
                <a:lnTo>
                  <a:pt x="505" y="183"/>
                </a:lnTo>
                <a:close/>
                <a:moveTo>
                  <a:pt x="360" y="187"/>
                </a:moveTo>
                <a:lnTo>
                  <a:pt x="360" y="187"/>
                </a:lnTo>
                <a:lnTo>
                  <a:pt x="361" y="187"/>
                </a:lnTo>
                <a:lnTo>
                  <a:pt x="364" y="187"/>
                </a:lnTo>
                <a:lnTo>
                  <a:pt x="367" y="186"/>
                </a:lnTo>
                <a:lnTo>
                  <a:pt x="367" y="186"/>
                </a:lnTo>
                <a:lnTo>
                  <a:pt x="367" y="184"/>
                </a:lnTo>
                <a:lnTo>
                  <a:pt x="364" y="183"/>
                </a:lnTo>
                <a:lnTo>
                  <a:pt x="360" y="181"/>
                </a:lnTo>
                <a:lnTo>
                  <a:pt x="360" y="181"/>
                </a:lnTo>
                <a:lnTo>
                  <a:pt x="360" y="184"/>
                </a:lnTo>
                <a:lnTo>
                  <a:pt x="360" y="187"/>
                </a:lnTo>
                <a:lnTo>
                  <a:pt x="360" y="187"/>
                </a:lnTo>
                <a:close/>
                <a:moveTo>
                  <a:pt x="582" y="193"/>
                </a:moveTo>
                <a:lnTo>
                  <a:pt x="582" y="193"/>
                </a:lnTo>
                <a:lnTo>
                  <a:pt x="582" y="184"/>
                </a:lnTo>
                <a:lnTo>
                  <a:pt x="582" y="184"/>
                </a:lnTo>
                <a:lnTo>
                  <a:pt x="579" y="183"/>
                </a:lnTo>
                <a:lnTo>
                  <a:pt x="578" y="181"/>
                </a:lnTo>
                <a:lnTo>
                  <a:pt x="578" y="181"/>
                </a:lnTo>
                <a:lnTo>
                  <a:pt x="578" y="186"/>
                </a:lnTo>
                <a:lnTo>
                  <a:pt x="578" y="189"/>
                </a:lnTo>
                <a:lnTo>
                  <a:pt x="579" y="192"/>
                </a:lnTo>
                <a:lnTo>
                  <a:pt x="582" y="193"/>
                </a:lnTo>
                <a:lnTo>
                  <a:pt x="582" y="193"/>
                </a:lnTo>
                <a:close/>
                <a:moveTo>
                  <a:pt x="387" y="186"/>
                </a:moveTo>
                <a:lnTo>
                  <a:pt x="387" y="186"/>
                </a:lnTo>
                <a:lnTo>
                  <a:pt x="392" y="184"/>
                </a:lnTo>
                <a:lnTo>
                  <a:pt x="393" y="183"/>
                </a:lnTo>
                <a:lnTo>
                  <a:pt x="393" y="183"/>
                </a:lnTo>
                <a:lnTo>
                  <a:pt x="390" y="183"/>
                </a:lnTo>
                <a:lnTo>
                  <a:pt x="387" y="186"/>
                </a:lnTo>
                <a:lnTo>
                  <a:pt x="387" y="186"/>
                </a:lnTo>
                <a:close/>
                <a:moveTo>
                  <a:pt x="611" y="189"/>
                </a:moveTo>
                <a:lnTo>
                  <a:pt x="611" y="189"/>
                </a:lnTo>
                <a:lnTo>
                  <a:pt x="610" y="186"/>
                </a:lnTo>
                <a:lnTo>
                  <a:pt x="610" y="183"/>
                </a:lnTo>
                <a:lnTo>
                  <a:pt x="608" y="183"/>
                </a:lnTo>
                <a:lnTo>
                  <a:pt x="608" y="183"/>
                </a:lnTo>
                <a:lnTo>
                  <a:pt x="607" y="187"/>
                </a:lnTo>
                <a:lnTo>
                  <a:pt x="608" y="189"/>
                </a:lnTo>
                <a:lnTo>
                  <a:pt x="611" y="189"/>
                </a:lnTo>
                <a:lnTo>
                  <a:pt x="611" y="189"/>
                </a:lnTo>
                <a:close/>
                <a:moveTo>
                  <a:pt x="265" y="184"/>
                </a:moveTo>
                <a:lnTo>
                  <a:pt x="265" y="184"/>
                </a:lnTo>
                <a:lnTo>
                  <a:pt x="265" y="187"/>
                </a:lnTo>
                <a:lnTo>
                  <a:pt x="267" y="190"/>
                </a:lnTo>
                <a:lnTo>
                  <a:pt x="267" y="190"/>
                </a:lnTo>
                <a:lnTo>
                  <a:pt x="271" y="190"/>
                </a:lnTo>
                <a:lnTo>
                  <a:pt x="271" y="190"/>
                </a:lnTo>
                <a:lnTo>
                  <a:pt x="273" y="187"/>
                </a:lnTo>
                <a:lnTo>
                  <a:pt x="273" y="183"/>
                </a:lnTo>
                <a:lnTo>
                  <a:pt x="273" y="183"/>
                </a:lnTo>
                <a:lnTo>
                  <a:pt x="270" y="183"/>
                </a:lnTo>
                <a:lnTo>
                  <a:pt x="265" y="184"/>
                </a:lnTo>
                <a:lnTo>
                  <a:pt x="265" y="184"/>
                </a:lnTo>
                <a:close/>
                <a:moveTo>
                  <a:pt x="165" y="189"/>
                </a:moveTo>
                <a:lnTo>
                  <a:pt x="165" y="189"/>
                </a:lnTo>
                <a:lnTo>
                  <a:pt x="165" y="192"/>
                </a:lnTo>
                <a:lnTo>
                  <a:pt x="165" y="193"/>
                </a:lnTo>
                <a:lnTo>
                  <a:pt x="166" y="193"/>
                </a:lnTo>
                <a:lnTo>
                  <a:pt x="166" y="193"/>
                </a:lnTo>
                <a:lnTo>
                  <a:pt x="181" y="187"/>
                </a:lnTo>
                <a:lnTo>
                  <a:pt x="181" y="187"/>
                </a:lnTo>
                <a:lnTo>
                  <a:pt x="180" y="186"/>
                </a:lnTo>
                <a:lnTo>
                  <a:pt x="180" y="184"/>
                </a:lnTo>
                <a:lnTo>
                  <a:pt x="180" y="184"/>
                </a:lnTo>
                <a:lnTo>
                  <a:pt x="172" y="186"/>
                </a:lnTo>
                <a:lnTo>
                  <a:pt x="165" y="189"/>
                </a:lnTo>
                <a:lnTo>
                  <a:pt x="165" y="189"/>
                </a:lnTo>
                <a:close/>
                <a:moveTo>
                  <a:pt x="207" y="187"/>
                </a:moveTo>
                <a:lnTo>
                  <a:pt x="207" y="187"/>
                </a:lnTo>
                <a:lnTo>
                  <a:pt x="210" y="187"/>
                </a:lnTo>
                <a:lnTo>
                  <a:pt x="212" y="184"/>
                </a:lnTo>
                <a:lnTo>
                  <a:pt x="212" y="184"/>
                </a:lnTo>
                <a:lnTo>
                  <a:pt x="207" y="184"/>
                </a:lnTo>
                <a:lnTo>
                  <a:pt x="207" y="186"/>
                </a:lnTo>
                <a:lnTo>
                  <a:pt x="207" y="187"/>
                </a:lnTo>
                <a:lnTo>
                  <a:pt x="207" y="187"/>
                </a:lnTo>
                <a:close/>
                <a:moveTo>
                  <a:pt x="305" y="187"/>
                </a:moveTo>
                <a:lnTo>
                  <a:pt x="305" y="187"/>
                </a:lnTo>
                <a:lnTo>
                  <a:pt x="309" y="187"/>
                </a:lnTo>
                <a:lnTo>
                  <a:pt x="309" y="187"/>
                </a:lnTo>
                <a:lnTo>
                  <a:pt x="309" y="186"/>
                </a:lnTo>
                <a:lnTo>
                  <a:pt x="309" y="184"/>
                </a:lnTo>
                <a:lnTo>
                  <a:pt x="309" y="184"/>
                </a:lnTo>
                <a:lnTo>
                  <a:pt x="306" y="184"/>
                </a:lnTo>
                <a:lnTo>
                  <a:pt x="305" y="186"/>
                </a:lnTo>
                <a:lnTo>
                  <a:pt x="305" y="187"/>
                </a:lnTo>
                <a:lnTo>
                  <a:pt x="305" y="187"/>
                </a:lnTo>
                <a:close/>
                <a:moveTo>
                  <a:pt x="8" y="263"/>
                </a:moveTo>
                <a:lnTo>
                  <a:pt x="8" y="263"/>
                </a:lnTo>
                <a:lnTo>
                  <a:pt x="11" y="268"/>
                </a:lnTo>
                <a:lnTo>
                  <a:pt x="11" y="276"/>
                </a:lnTo>
                <a:lnTo>
                  <a:pt x="9" y="282"/>
                </a:lnTo>
                <a:lnTo>
                  <a:pt x="11" y="289"/>
                </a:lnTo>
                <a:lnTo>
                  <a:pt x="11" y="289"/>
                </a:lnTo>
                <a:lnTo>
                  <a:pt x="14" y="274"/>
                </a:lnTo>
                <a:lnTo>
                  <a:pt x="17" y="259"/>
                </a:lnTo>
                <a:lnTo>
                  <a:pt x="20" y="244"/>
                </a:lnTo>
                <a:lnTo>
                  <a:pt x="24" y="230"/>
                </a:lnTo>
                <a:lnTo>
                  <a:pt x="24" y="230"/>
                </a:lnTo>
                <a:lnTo>
                  <a:pt x="27" y="224"/>
                </a:lnTo>
                <a:lnTo>
                  <a:pt x="27" y="224"/>
                </a:lnTo>
                <a:lnTo>
                  <a:pt x="35" y="204"/>
                </a:lnTo>
                <a:lnTo>
                  <a:pt x="40" y="184"/>
                </a:lnTo>
                <a:lnTo>
                  <a:pt x="40" y="184"/>
                </a:lnTo>
                <a:lnTo>
                  <a:pt x="27" y="201"/>
                </a:lnTo>
                <a:lnTo>
                  <a:pt x="20" y="221"/>
                </a:lnTo>
                <a:lnTo>
                  <a:pt x="14" y="241"/>
                </a:lnTo>
                <a:lnTo>
                  <a:pt x="8" y="263"/>
                </a:lnTo>
                <a:lnTo>
                  <a:pt x="8" y="263"/>
                </a:lnTo>
                <a:close/>
                <a:moveTo>
                  <a:pt x="235" y="186"/>
                </a:moveTo>
                <a:lnTo>
                  <a:pt x="235" y="186"/>
                </a:lnTo>
                <a:lnTo>
                  <a:pt x="235" y="187"/>
                </a:lnTo>
                <a:lnTo>
                  <a:pt x="236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9" y="184"/>
                </a:lnTo>
                <a:lnTo>
                  <a:pt x="239" y="184"/>
                </a:lnTo>
                <a:lnTo>
                  <a:pt x="238" y="184"/>
                </a:lnTo>
                <a:lnTo>
                  <a:pt x="235" y="186"/>
                </a:lnTo>
                <a:lnTo>
                  <a:pt x="235" y="186"/>
                </a:lnTo>
                <a:close/>
                <a:moveTo>
                  <a:pt x="683" y="190"/>
                </a:moveTo>
                <a:lnTo>
                  <a:pt x="683" y="190"/>
                </a:lnTo>
                <a:lnTo>
                  <a:pt x="681" y="187"/>
                </a:lnTo>
                <a:lnTo>
                  <a:pt x="678" y="184"/>
                </a:lnTo>
                <a:lnTo>
                  <a:pt x="678" y="184"/>
                </a:lnTo>
                <a:lnTo>
                  <a:pt x="680" y="189"/>
                </a:lnTo>
                <a:lnTo>
                  <a:pt x="681" y="190"/>
                </a:lnTo>
                <a:lnTo>
                  <a:pt x="683" y="190"/>
                </a:lnTo>
                <a:lnTo>
                  <a:pt x="683" y="190"/>
                </a:lnTo>
                <a:close/>
                <a:moveTo>
                  <a:pt x="250" y="189"/>
                </a:moveTo>
                <a:lnTo>
                  <a:pt x="250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7"/>
                </a:lnTo>
                <a:lnTo>
                  <a:pt x="259" y="187"/>
                </a:lnTo>
                <a:lnTo>
                  <a:pt x="255" y="187"/>
                </a:lnTo>
                <a:lnTo>
                  <a:pt x="252" y="187"/>
                </a:lnTo>
                <a:lnTo>
                  <a:pt x="250" y="189"/>
                </a:lnTo>
                <a:lnTo>
                  <a:pt x="250" y="189"/>
                </a:lnTo>
                <a:close/>
                <a:moveTo>
                  <a:pt x="447" y="187"/>
                </a:moveTo>
                <a:lnTo>
                  <a:pt x="447" y="187"/>
                </a:lnTo>
                <a:lnTo>
                  <a:pt x="448" y="189"/>
                </a:lnTo>
                <a:lnTo>
                  <a:pt x="450" y="189"/>
                </a:lnTo>
                <a:lnTo>
                  <a:pt x="450" y="189"/>
                </a:lnTo>
                <a:lnTo>
                  <a:pt x="450" y="187"/>
                </a:lnTo>
                <a:lnTo>
                  <a:pt x="448" y="186"/>
                </a:lnTo>
                <a:lnTo>
                  <a:pt x="448" y="186"/>
                </a:lnTo>
                <a:lnTo>
                  <a:pt x="447" y="187"/>
                </a:lnTo>
                <a:lnTo>
                  <a:pt x="447" y="187"/>
                </a:lnTo>
                <a:lnTo>
                  <a:pt x="447" y="187"/>
                </a:lnTo>
                <a:close/>
                <a:moveTo>
                  <a:pt x="468" y="189"/>
                </a:moveTo>
                <a:lnTo>
                  <a:pt x="468" y="189"/>
                </a:lnTo>
                <a:lnTo>
                  <a:pt x="468" y="187"/>
                </a:lnTo>
                <a:lnTo>
                  <a:pt x="468" y="187"/>
                </a:lnTo>
                <a:lnTo>
                  <a:pt x="465" y="186"/>
                </a:lnTo>
                <a:lnTo>
                  <a:pt x="465" y="186"/>
                </a:lnTo>
                <a:lnTo>
                  <a:pt x="466" y="189"/>
                </a:lnTo>
                <a:lnTo>
                  <a:pt x="468" y="189"/>
                </a:lnTo>
                <a:lnTo>
                  <a:pt x="468" y="189"/>
                </a:lnTo>
                <a:close/>
                <a:moveTo>
                  <a:pt x="620" y="192"/>
                </a:moveTo>
                <a:lnTo>
                  <a:pt x="620" y="192"/>
                </a:lnTo>
                <a:lnTo>
                  <a:pt x="624" y="192"/>
                </a:lnTo>
                <a:lnTo>
                  <a:pt x="627" y="192"/>
                </a:lnTo>
                <a:lnTo>
                  <a:pt x="627" y="189"/>
                </a:lnTo>
                <a:lnTo>
                  <a:pt x="627" y="189"/>
                </a:lnTo>
                <a:lnTo>
                  <a:pt x="622" y="187"/>
                </a:lnTo>
                <a:lnTo>
                  <a:pt x="620" y="186"/>
                </a:lnTo>
                <a:lnTo>
                  <a:pt x="620" y="186"/>
                </a:lnTo>
                <a:lnTo>
                  <a:pt x="619" y="189"/>
                </a:lnTo>
                <a:lnTo>
                  <a:pt x="620" y="192"/>
                </a:lnTo>
                <a:lnTo>
                  <a:pt x="620" y="192"/>
                </a:lnTo>
                <a:close/>
                <a:moveTo>
                  <a:pt x="194" y="187"/>
                </a:moveTo>
                <a:lnTo>
                  <a:pt x="194" y="187"/>
                </a:lnTo>
                <a:lnTo>
                  <a:pt x="194" y="190"/>
                </a:lnTo>
                <a:lnTo>
                  <a:pt x="194" y="192"/>
                </a:lnTo>
                <a:lnTo>
                  <a:pt x="194" y="192"/>
                </a:lnTo>
                <a:lnTo>
                  <a:pt x="195" y="192"/>
                </a:lnTo>
                <a:lnTo>
                  <a:pt x="197" y="192"/>
                </a:lnTo>
                <a:lnTo>
                  <a:pt x="201" y="190"/>
                </a:lnTo>
                <a:lnTo>
                  <a:pt x="201" y="190"/>
                </a:lnTo>
                <a:lnTo>
                  <a:pt x="201" y="187"/>
                </a:lnTo>
                <a:lnTo>
                  <a:pt x="201" y="187"/>
                </a:lnTo>
                <a:lnTo>
                  <a:pt x="194" y="187"/>
                </a:lnTo>
                <a:lnTo>
                  <a:pt x="194" y="187"/>
                </a:lnTo>
                <a:close/>
                <a:moveTo>
                  <a:pt x="428" y="187"/>
                </a:moveTo>
                <a:lnTo>
                  <a:pt x="428" y="187"/>
                </a:lnTo>
                <a:lnTo>
                  <a:pt x="428" y="195"/>
                </a:lnTo>
                <a:lnTo>
                  <a:pt x="430" y="204"/>
                </a:lnTo>
                <a:lnTo>
                  <a:pt x="430" y="204"/>
                </a:lnTo>
                <a:lnTo>
                  <a:pt x="434" y="204"/>
                </a:lnTo>
                <a:lnTo>
                  <a:pt x="441" y="204"/>
                </a:lnTo>
                <a:lnTo>
                  <a:pt x="441" y="204"/>
                </a:lnTo>
                <a:lnTo>
                  <a:pt x="438" y="195"/>
                </a:lnTo>
                <a:lnTo>
                  <a:pt x="436" y="187"/>
                </a:lnTo>
                <a:lnTo>
                  <a:pt x="436" y="187"/>
                </a:lnTo>
                <a:lnTo>
                  <a:pt x="431" y="187"/>
                </a:lnTo>
                <a:lnTo>
                  <a:pt x="428" y="187"/>
                </a:lnTo>
                <a:lnTo>
                  <a:pt x="428" y="187"/>
                </a:lnTo>
                <a:close/>
                <a:moveTo>
                  <a:pt x="473" y="193"/>
                </a:moveTo>
                <a:lnTo>
                  <a:pt x="473" y="193"/>
                </a:lnTo>
                <a:lnTo>
                  <a:pt x="476" y="195"/>
                </a:lnTo>
                <a:lnTo>
                  <a:pt x="482" y="196"/>
                </a:lnTo>
                <a:lnTo>
                  <a:pt x="482" y="196"/>
                </a:lnTo>
                <a:lnTo>
                  <a:pt x="480" y="190"/>
                </a:lnTo>
                <a:lnTo>
                  <a:pt x="480" y="187"/>
                </a:lnTo>
                <a:lnTo>
                  <a:pt x="480" y="187"/>
                </a:lnTo>
                <a:lnTo>
                  <a:pt x="476" y="187"/>
                </a:lnTo>
                <a:lnTo>
                  <a:pt x="473" y="187"/>
                </a:lnTo>
                <a:lnTo>
                  <a:pt x="473" y="187"/>
                </a:lnTo>
                <a:lnTo>
                  <a:pt x="473" y="190"/>
                </a:lnTo>
                <a:lnTo>
                  <a:pt x="473" y="193"/>
                </a:lnTo>
                <a:lnTo>
                  <a:pt x="473" y="193"/>
                </a:lnTo>
                <a:close/>
                <a:moveTo>
                  <a:pt x="587" y="193"/>
                </a:moveTo>
                <a:lnTo>
                  <a:pt x="587" y="193"/>
                </a:lnTo>
                <a:lnTo>
                  <a:pt x="595" y="193"/>
                </a:lnTo>
                <a:lnTo>
                  <a:pt x="598" y="193"/>
                </a:lnTo>
                <a:lnTo>
                  <a:pt x="601" y="192"/>
                </a:lnTo>
                <a:lnTo>
                  <a:pt x="601" y="192"/>
                </a:lnTo>
                <a:lnTo>
                  <a:pt x="593" y="189"/>
                </a:lnTo>
                <a:lnTo>
                  <a:pt x="587" y="187"/>
                </a:lnTo>
                <a:lnTo>
                  <a:pt x="587" y="187"/>
                </a:lnTo>
                <a:lnTo>
                  <a:pt x="587" y="193"/>
                </a:lnTo>
                <a:lnTo>
                  <a:pt x="587" y="193"/>
                </a:lnTo>
                <a:close/>
                <a:moveTo>
                  <a:pt x="107" y="192"/>
                </a:moveTo>
                <a:lnTo>
                  <a:pt x="107" y="192"/>
                </a:lnTo>
                <a:lnTo>
                  <a:pt x="108" y="189"/>
                </a:lnTo>
                <a:lnTo>
                  <a:pt x="108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90"/>
                </a:lnTo>
                <a:lnTo>
                  <a:pt x="107" y="192"/>
                </a:lnTo>
                <a:lnTo>
                  <a:pt x="107" y="192"/>
                </a:lnTo>
                <a:lnTo>
                  <a:pt x="107" y="192"/>
                </a:lnTo>
                <a:close/>
                <a:moveTo>
                  <a:pt x="422" y="187"/>
                </a:moveTo>
                <a:lnTo>
                  <a:pt x="422" y="187"/>
                </a:lnTo>
                <a:lnTo>
                  <a:pt x="418" y="187"/>
                </a:lnTo>
                <a:lnTo>
                  <a:pt x="413" y="189"/>
                </a:lnTo>
                <a:lnTo>
                  <a:pt x="413" y="189"/>
                </a:lnTo>
                <a:lnTo>
                  <a:pt x="415" y="196"/>
                </a:lnTo>
                <a:lnTo>
                  <a:pt x="415" y="204"/>
                </a:lnTo>
                <a:lnTo>
                  <a:pt x="415" y="204"/>
                </a:lnTo>
                <a:lnTo>
                  <a:pt x="421" y="204"/>
                </a:lnTo>
                <a:lnTo>
                  <a:pt x="422" y="205"/>
                </a:lnTo>
                <a:lnTo>
                  <a:pt x="425" y="204"/>
                </a:lnTo>
                <a:lnTo>
                  <a:pt x="425" y="204"/>
                </a:lnTo>
                <a:lnTo>
                  <a:pt x="422" y="187"/>
                </a:lnTo>
                <a:lnTo>
                  <a:pt x="422" y="187"/>
                </a:lnTo>
                <a:close/>
                <a:moveTo>
                  <a:pt x="486" y="189"/>
                </a:moveTo>
                <a:lnTo>
                  <a:pt x="486" y="189"/>
                </a:lnTo>
                <a:lnTo>
                  <a:pt x="486" y="193"/>
                </a:lnTo>
                <a:lnTo>
                  <a:pt x="486" y="198"/>
                </a:lnTo>
                <a:lnTo>
                  <a:pt x="486" y="198"/>
                </a:lnTo>
                <a:lnTo>
                  <a:pt x="491" y="199"/>
                </a:lnTo>
                <a:lnTo>
                  <a:pt x="495" y="199"/>
                </a:lnTo>
                <a:lnTo>
                  <a:pt x="495" y="199"/>
                </a:lnTo>
                <a:lnTo>
                  <a:pt x="495" y="192"/>
                </a:lnTo>
                <a:lnTo>
                  <a:pt x="495" y="192"/>
                </a:lnTo>
                <a:lnTo>
                  <a:pt x="491" y="189"/>
                </a:lnTo>
                <a:lnTo>
                  <a:pt x="488" y="189"/>
                </a:lnTo>
                <a:lnTo>
                  <a:pt x="486" y="189"/>
                </a:lnTo>
                <a:lnTo>
                  <a:pt x="486" y="189"/>
                </a:lnTo>
                <a:close/>
                <a:moveTo>
                  <a:pt x="410" y="202"/>
                </a:moveTo>
                <a:lnTo>
                  <a:pt x="410" y="202"/>
                </a:lnTo>
                <a:lnTo>
                  <a:pt x="410" y="196"/>
                </a:lnTo>
                <a:lnTo>
                  <a:pt x="409" y="192"/>
                </a:lnTo>
                <a:lnTo>
                  <a:pt x="407" y="189"/>
                </a:lnTo>
                <a:lnTo>
                  <a:pt x="407" y="189"/>
                </a:lnTo>
                <a:lnTo>
                  <a:pt x="409" y="192"/>
                </a:lnTo>
                <a:lnTo>
                  <a:pt x="409" y="196"/>
                </a:lnTo>
                <a:lnTo>
                  <a:pt x="409" y="199"/>
                </a:lnTo>
                <a:lnTo>
                  <a:pt x="410" y="202"/>
                </a:lnTo>
                <a:lnTo>
                  <a:pt x="410" y="202"/>
                </a:lnTo>
                <a:close/>
                <a:moveTo>
                  <a:pt x="451" y="202"/>
                </a:moveTo>
                <a:lnTo>
                  <a:pt x="451" y="202"/>
                </a:lnTo>
                <a:lnTo>
                  <a:pt x="450" y="199"/>
                </a:lnTo>
                <a:lnTo>
                  <a:pt x="450" y="195"/>
                </a:lnTo>
                <a:lnTo>
                  <a:pt x="451" y="192"/>
                </a:lnTo>
                <a:lnTo>
                  <a:pt x="451" y="189"/>
                </a:lnTo>
                <a:lnTo>
                  <a:pt x="451" y="189"/>
                </a:lnTo>
                <a:lnTo>
                  <a:pt x="448" y="190"/>
                </a:lnTo>
                <a:lnTo>
                  <a:pt x="447" y="190"/>
                </a:lnTo>
                <a:lnTo>
                  <a:pt x="442" y="189"/>
                </a:lnTo>
                <a:lnTo>
                  <a:pt x="442" y="189"/>
                </a:lnTo>
                <a:lnTo>
                  <a:pt x="444" y="199"/>
                </a:lnTo>
                <a:lnTo>
                  <a:pt x="447" y="202"/>
                </a:lnTo>
                <a:lnTo>
                  <a:pt x="448" y="202"/>
                </a:lnTo>
                <a:lnTo>
                  <a:pt x="451" y="202"/>
                </a:lnTo>
                <a:lnTo>
                  <a:pt x="451" y="202"/>
                </a:lnTo>
                <a:close/>
                <a:moveTo>
                  <a:pt x="642" y="192"/>
                </a:moveTo>
                <a:lnTo>
                  <a:pt x="642" y="192"/>
                </a:lnTo>
                <a:lnTo>
                  <a:pt x="642" y="189"/>
                </a:lnTo>
                <a:lnTo>
                  <a:pt x="642" y="189"/>
                </a:lnTo>
                <a:lnTo>
                  <a:pt x="639" y="189"/>
                </a:lnTo>
                <a:lnTo>
                  <a:pt x="639" y="189"/>
                </a:lnTo>
                <a:lnTo>
                  <a:pt x="640" y="190"/>
                </a:lnTo>
                <a:lnTo>
                  <a:pt x="642" y="192"/>
                </a:lnTo>
                <a:lnTo>
                  <a:pt x="642" y="192"/>
                </a:lnTo>
                <a:close/>
                <a:moveTo>
                  <a:pt x="386" y="190"/>
                </a:moveTo>
                <a:lnTo>
                  <a:pt x="386" y="190"/>
                </a:lnTo>
                <a:lnTo>
                  <a:pt x="392" y="198"/>
                </a:lnTo>
                <a:lnTo>
                  <a:pt x="396" y="199"/>
                </a:lnTo>
                <a:lnTo>
                  <a:pt x="401" y="202"/>
                </a:lnTo>
                <a:lnTo>
                  <a:pt x="401" y="202"/>
                </a:lnTo>
                <a:lnTo>
                  <a:pt x="401" y="196"/>
                </a:lnTo>
                <a:lnTo>
                  <a:pt x="401" y="189"/>
                </a:lnTo>
                <a:lnTo>
                  <a:pt x="401" y="189"/>
                </a:lnTo>
                <a:lnTo>
                  <a:pt x="393" y="190"/>
                </a:lnTo>
                <a:lnTo>
                  <a:pt x="386" y="190"/>
                </a:lnTo>
                <a:lnTo>
                  <a:pt x="386" y="190"/>
                </a:lnTo>
                <a:close/>
                <a:moveTo>
                  <a:pt x="154" y="192"/>
                </a:moveTo>
                <a:lnTo>
                  <a:pt x="154" y="192"/>
                </a:lnTo>
                <a:lnTo>
                  <a:pt x="152" y="195"/>
                </a:lnTo>
                <a:lnTo>
                  <a:pt x="152" y="198"/>
                </a:lnTo>
                <a:lnTo>
                  <a:pt x="152" y="198"/>
                </a:lnTo>
                <a:lnTo>
                  <a:pt x="155" y="198"/>
                </a:lnTo>
                <a:lnTo>
                  <a:pt x="159" y="196"/>
                </a:lnTo>
                <a:lnTo>
                  <a:pt x="159" y="196"/>
                </a:lnTo>
                <a:lnTo>
                  <a:pt x="159" y="190"/>
                </a:lnTo>
                <a:lnTo>
                  <a:pt x="159" y="190"/>
                </a:lnTo>
                <a:lnTo>
                  <a:pt x="157" y="190"/>
                </a:lnTo>
                <a:lnTo>
                  <a:pt x="154" y="192"/>
                </a:lnTo>
                <a:lnTo>
                  <a:pt x="154" y="192"/>
                </a:lnTo>
                <a:close/>
                <a:moveTo>
                  <a:pt x="561" y="193"/>
                </a:moveTo>
                <a:lnTo>
                  <a:pt x="561" y="193"/>
                </a:lnTo>
                <a:lnTo>
                  <a:pt x="567" y="195"/>
                </a:lnTo>
                <a:lnTo>
                  <a:pt x="570" y="195"/>
                </a:lnTo>
                <a:lnTo>
                  <a:pt x="573" y="193"/>
                </a:lnTo>
                <a:lnTo>
                  <a:pt x="573" y="193"/>
                </a:lnTo>
                <a:lnTo>
                  <a:pt x="570" y="190"/>
                </a:lnTo>
                <a:lnTo>
                  <a:pt x="567" y="190"/>
                </a:lnTo>
                <a:lnTo>
                  <a:pt x="563" y="190"/>
                </a:lnTo>
                <a:lnTo>
                  <a:pt x="561" y="193"/>
                </a:lnTo>
                <a:lnTo>
                  <a:pt x="561" y="193"/>
                </a:lnTo>
                <a:close/>
                <a:moveTo>
                  <a:pt x="21" y="201"/>
                </a:moveTo>
                <a:lnTo>
                  <a:pt x="21" y="201"/>
                </a:lnTo>
                <a:lnTo>
                  <a:pt x="24" y="196"/>
                </a:lnTo>
                <a:lnTo>
                  <a:pt x="27" y="193"/>
                </a:lnTo>
                <a:lnTo>
                  <a:pt x="27" y="193"/>
                </a:lnTo>
                <a:lnTo>
                  <a:pt x="24" y="193"/>
                </a:lnTo>
                <a:lnTo>
                  <a:pt x="24" y="192"/>
                </a:lnTo>
                <a:lnTo>
                  <a:pt x="24" y="192"/>
                </a:lnTo>
                <a:lnTo>
                  <a:pt x="23" y="190"/>
                </a:lnTo>
                <a:lnTo>
                  <a:pt x="23" y="190"/>
                </a:lnTo>
                <a:lnTo>
                  <a:pt x="23" y="193"/>
                </a:lnTo>
                <a:lnTo>
                  <a:pt x="23" y="196"/>
                </a:lnTo>
                <a:lnTo>
                  <a:pt x="21" y="199"/>
                </a:lnTo>
                <a:lnTo>
                  <a:pt x="21" y="201"/>
                </a:lnTo>
                <a:lnTo>
                  <a:pt x="21" y="201"/>
                </a:lnTo>
                <a:close/>
                <a:moveTo>
                  <a:pt x="692" y="193"/>
                </a:moveTo>
                <a:lnTo>
                  <a:pt x="692" y="193"/>
                </a:lnTo>
                <a:lnTo>
                  <a:pt x="695" y="199"/>
                </a:lnTo>
                <a:lnTo>
                  <a:pt x="697" y="202"/>
                </a:lnTo>
                <a:lnTo>
                  <a:pt x="700" y="204"/>
                </a:lnTo>
                <a:lnTo>
                  <a:pt x="700" y="204"/>
                </a:lnTo>
                <a:lnTo>
                  <a:pt x="700" y="198"/>
                </a:lnTo>
                <a:lnTo>
                  <a:pt x="698" y="190"/>
                </a:lnTo>
                <a:lnTo>
                  <a:pt x="698" y="190"/>
                </a:lnTo>
                <a:lnTo>
                  <a:pt x="695" y="192"/>
                </a:lnTo>
                <a:lnTo>
                  <a:pt x="692" y="193"/>
                </a:lnTo>
                <a:lnTo>
                  <a:pt x="692" y="193"/>
                </a:lnTo>
                <a:close/>
                <a:moveTo>
                  <a:pt x="69" y="199"/>
                </a:moveTo>
                <a:lnTo>
                  <a:pt x="69" y="199"/>
                </a:lnTo>
                <a:lnTo>
                  <a:pt x="73" y="198"/>
                </a:lnTo>
                <a:lnTo>
                  <a:pt x="75" y="196"/>
                </a:lnTo>
                <a:lnTo>
                  <a:pt x="76" y="195"/>
                </a:lnTo>
                <a:lnTo>
                  <a:pt x="76" y="195"/>
                </a:lnTo>
                <a:lnTo>
                  <a:pt x="72" y="193"/>
                </a:lnTo>
                <a:lnTo>
                  <a:pt x="67" y="192"/>
                </a:lnTo>
                <a:lnTo>
                  <a:pt x="67" y="192"/>
                </a:lnTo>
                <a:lnTo>
                  <a:pt x="67" y="196"/>
                </a:lnTo>
                <a:lnTo>
                  <a:pt x="69" y="199"/>
                </a:lnTo>
                <a:lnTo>
                  <a:pt x="69" y="199"/>
                </a:lnTo>
                <a:close/>
                <a:moveTo>
                  <a:pt x="354" y="195"/>
                </a:moveTo>
                <a:lnTo>
                  <a:pt x="354" y="195"/>
                </a:lnTo>
                <a:lnTo>
                  <a:pt x="355" y="195"/>
                </a:lnTo>
                <a:lnTo>
                  <a:pt x="357" y="193"/>
                </a:lnTo>
                <a:lnTo>
                  <a:pt x="357" y="193"/>
                </a:lnTo>
                <a:lnTo>
                  <a:pt x="355" y="192"/>
                </a:lnTo>
                <a:lnTo>
                  <a:pt x="354" y="193"/>
                </a:lnTo>
                <a:lnTo>
                  <a:pt x="354" y="195"/>
                </a:lnTo>
                <a:lnTo>
                  <a:pt x="354" y="195"/>
                </a:lnTo>
                <a:close/>
                <a:moveTo>
                  <a:pt x="364" y="198"/>
                </a:moveTo>
                <a:lnTo>
                  <a:pt x="364" y="198"/>
                </a:lnTo>
                <a:lnTo>
                  <a:pt x="367" y="199"/>
                </a:lnTo>
                <a:lnTo>
                  <a:pt x="373" y="199"/>
                </a:lnTo>
                <a:lnTo>
                  <a:pt x="373" y="199"/>
                </a:lnTo>
                <a:lnTo>
                  <a:pt x="372" y="195"/>
                </a:lnTo>
                <a:lnTo>
                  <a:pt x="370" y="192"/>
                </a:lnTo>
                <a:lnTo>
                  <a:pt x="370" y="192"/>
                </a:lnTo>
                <a:lnTo>
                  <a:pt x="370" y="195"/>
                </a:lnTo>
                <a:lnTo>
                  <a:pt x="367" y="196"/>
                </a:lnTo>
                <a:lnTo>
                  <a:pt x="366" y="196"/>
                </a:lnTo>
                <a:lnTo>
                  <a:pt x="364" y="198"/>
                </a:lnTo>
                <a:lnTo>
                  <a:pt x="364" y="198"/>
                </a:lnTo>
                <a:close/>
                <a:moveTo>
                  <a:pt x="378" y="199"/>
                </a:moveTo>
                <a:lnTo>
                  <a:pt x="378" y="199"/>
                </a:lnTo>
                <a:lnTo>
                  <a:pt x="383" y="201"/>
                </a:lnTo>
                <a:lnTo>
                  <a:pt x="387" y="201"/>
                </a:lnTo>
                <a:lnTo>
                  <a:pt x="387" y="201"/>
                </a:lnTo>
                <a:lnTo>
                  <a:pt x="384" y="195"/>
                </a:lnTo>
                <a:lnTo>
                  <a:pt x="378" y="192"/>
                </a:lnTo>
                <a:lnTo>
                  <a:pt x="378" y="192"/>
                </a:lnTo>
                <a:lnTo>
                  <a:pt x="378" y="199"/>
                </a:lnTo>
                <a:lnTo>
                  <a:pt x="378" y="199"/>
                </a:lnTo>
                <a:close/>
                <a:moveTo>
                  <a:pt x="457" y="193"/>
                </a:moveTo>
                <a:lnTo>
                  <a:pt x="457" y="193"/>
                </a:lnTo>
                <a:lnTo>
                  <a:pt x="457" y="198"/>
                </a:lnTo>
                <a:lnTo>
                  <a:pt x="459" y="202"/>
                </a:lnTo>
                <a:lnTo>
                  <a:pt x="459" y="202"/>
                </a:lnTo>
                <a:lnTo>
                  <a:pt x="463" y="202"/>
                </a:lnTo>
                <a:lnTo>
                  <a:pt x="468" y="202"/>
                </a:lnTo>
                <a:lnTo>
                  <a:pt x="468" y="202"/>
                </a:lnTo>
                <a:lnTo>
                  <a:pt x="468" y="198"/>
                </a:lnTo>
                <a:lnTo>
                  <a:pt x="465" y="195"/>
                </a:lnTo>
                <a:lnTo>
                  <a:pt x="462" y="193"/>
                </a:lnTo>
                <a:lnTo>
                  <a:pt x="457" y="193"/>
                </a:lnTo>
                <a:lnTo>
                  <a:pt x="457" y="193"/>
                </a:lnTo>
                <a:close/>
                <a:moveTo>
                  <a:pt x="119" y="196"/>
                </a:moveTo>
                <a:lnTo>
                  <a:pt x="119" y="196"/>
                </a:lnTo>
                <a:lnTo>
                  <a:pt x="119" y="201"/>
                </a:lnTo>
                <a:lnTo>
                  <a:pt x="117" y="204"/>
                </a:lnTo>
                <a:lnTo>
                  <a:pt x="117" y="204"/>
                </a:lnTo>
                <a:lnTo>
                  <a:pt x="128" y="199"/>
                </a:lnTo>
                <a:lnTo>
                  <a:pt x="133" y="196"/>
                </a:lnTo>
                <a:lnTo>
                  <a:pt x="137" y="195"/>
                </a:lnTo>
                <a:lnTo>
                  <a:pt x="137" y="195"/>
                </a:lnTo>
                <a:lnTo>
                  <a:pt x="137" y="193"/>
                </a:lnTo>
                <a:lnTo>
                  <a:pt x="137" y="193"/>
                </a:lnTo>
                <a:lnTo>
                  <a:pt x="137" y="193"/>
                </a:lnTo>
                <a:lnTo>
                  <a:pt x="128" y="195"/>
                </a:lnTo>
                <a:lnTo>
                  <a:pt x="119" y="196"/>
                </a:lnTo>
                <a:lnTo>
                  <a:pt x="119" y="196"/>
                </a:lnTo>
                <a:close/>
                <a:moveTo>
                  <a:pt x="163" y="199"/>
                </a:moveTo>
                <a:lnTo>
                  <a:pt x="163" y="199"/>
                </a:lnTo>
                <a:lnTo>
                  <a:pt x="168" y="198"/>
                </a:lnTo>
                <a:lnTo>
                  <a:pt x="174" y="198"/>
                </a:lnTo>
                <a:lnTo>
                  <a:pt x="177" y="196"/>
                </a:lnTo>
                <a:lnTo>
                  <a:pt x="180" y="193"/>
                </a:lnTo>
                <a:lnTo>
                  <a:pt x="180" y="193"/>
                </a:lnTo>
                <a:lnTo>
                  <a:pt x="171" y="196"/>
                </a:lnTo>
                <a:lnTo>
                  <a:pt x="163" y="199"/>
                </a:lnTo>
                <a:lnTo>
                  <a:pt x="163" y="199"/>
                </a:lnTo>
                <a:close/>
                <a:moveTo>
                  <a:pt x="242" y="198"/>
                </a:moveTo>
                <a:lnTo>
                  <a:pt x="242" y="198"/>
                </a:lnTo>
                <a:lnTo>
                  <a:pt x="250" y="198"/>
                </a:lnTo>
                <a:lnTo>
                  <a:pt x="253" y="196"/>
                </a:lnTo>
                <a:lnTo>
                  <a:pt x="255" y="193"/>
                </a:lnTo>
                <a:lnTo>
                  <a:pt x="255" y="193"/>
                </a:lnTo>
                <a:lnTo>
                  <a:pt x="248" y="193"/>
                </a:lnTo>
                <a:lnTo>
                  <a:pt x="244" y="193"/>
                </a:lnTo>
                <a:lnTo>
                  <a:pt x="244" y="193"/>
                </a:lnTo>
                <a:lnTo>
                  <a:pt x="242" y="196"/>
                </a:lnTo>
                <a:lnTo>
                  <a:pt x="242" y="198"/>
                </a:lnTo>
                <a:lnTo>
                  <a:pt x="242" y="198"/>
                </a:lnTo>
                <a:close/>
                <a:moveTo>
                  <a:pt x="312" y="195"/>
                </a:moveTo>
                <a:lnTo>
                  <a:pt x="312" y="195"/>
                </a:lnTo>
                <a:lnTo>
                  <a:pt x="312" y="198"/>
                </a:lnTo>
                <a:lnTo>
                  <a:pt x="312" y="199"/>
                </a:lnTo>
                <a:lnTo>
                  <a:pt x="312" y="199"/>
                </a:lnTo>
                <a:lnTo>
                  <a:pt x="325" y="198"/>
                </a:lnTo>
                <a:lnTo>
                  <a:pt x="335" y="193"/>
                </a:lnTo>
                <a:lnTo>
                  <a:pt x="335" y="193"/>
                </a:lnTo>
                <a:lnTo>
                  <a:pt x="323" y="193"/>
                </a:lnTo>
                <a:lnTo>
                  <a:pt x="312" y="195"/>
                </a:lnTo>
                <a:lnTo>
                  <a:pt x="312" y="195"/>
                </a:lnTo>
                <a:close/>
                <a:moveTo>
                  <a:pt x="532" y="193"/>
                </a:moveTo>
                <a:lnTo>
                  <a:pt x="532" y="193"/>
                </a:lnTo>
                <a:lnTo>
                  <a:pt x="532" y="195"/>
                </a:lnTo>
                <a:lnTo>
                  <a:pt x="534" y="195"/>
                </a:lnTo>
                <a:lnTo>
                  <a:pt x="537" y="196"/>
                </a:lnTo>
                <a:lnTo>
                  <a:pt x="537" y="196"/>
                </a:lnTo>
                <a:lnTo>
                  <a:pt x="535" y="195"/>
                </a:lnTo>
                <a:lnTo>
                  <a:pt x="535" y="193"/>
                </a:lnTo>
                <a:lnTo>
                  <a:pt x="532" y="193"/>
                </a:lnTo>
                <a:lnTo>
                  <a:pt x="532" y="193"/>
                </a:lnTo>
                <a:close/>
                <a:moveTo>
                  <a:pt x="732" y="209"/>
                </a:moveTo>
                <a:lnTo>
                  <a:pt x="732" y="209"/>
                </a:lnTo>
                <a:lnTo>
                  <a:pt x="733" y="201"/>
                </a:lnTo>
                <a:lnTo>
                  <a:pt x="732" y="193"/>
                </a:lnTo>
                <a:lnTo>
                  <a:pt x="732" y="193"/>
                </a:lnTo>
                <a:lnTo>
                  <a:pt x="730" y="201"/>
                </a:lnTo>
                <a:lnTo>
                  <a:pt x="729" y="205"/>
                </a:lnTo>
                <a:lnTo>
                  <a:pt x="732" y="209"/>
                </a:lnTo>
                <a:lnTo>
                  <a:pt x="732" y="209"/>
                </a:lnTo>
                <a:close/>
                <a:moveTo>
                  <a:pt x="750" y="227"/>
                </a:moveTo>
                <a:lnTo>
                  <a:pt x="750" y="227"/>
                </a:lnTo>
                <a:lnTo>
                  <a:pt x="752" y="221"/>
                </a:lnTo>
                <a:lnTo>
                  <a:pt x="752" y="216"/>
                </a:lnTo>
                <a:lnTo>
                  <a:pt x="749" y="207"/>
                </a:lnTo>
                <a:lnTo>
                  <a:pt x="739" y="193"/>
                </a:lnTo>
                <a:lnTo>
                  <a:pt x="739" y="193"/>
                </a:lnTo>
                <a:lnTo>
                  <a:pt x="741" y="202"/>
                </a:lnTo>
                <a:lnTo>
                  <a:pt x="742" y="212"/>
                </a:lnTo>
                <a:lnTo>
                  <a:pt x="746" y="221"/>
                </a:lnTo>
                <a:lnTo>
                  <a:pt x="747" y="224"/>
                </a:lnTo>
                <a:lnTo>
                  <a:pt x="750" y="227"/>
                </a:lnTo>
                <a:lnTo>
                  <a:pt x="750" y="227"/>
                </a:lnTo>
                <a:close/>
                <a:moveTo>
                  <a:pt x="53" y="215"/>
                </a:moveTo>
                <a:lnTo>
                  <a:pt x="53" y="215"/>
                </a:lnTo>
                <a:lnTo>
                  <a:pt x="55" y="213"/>
                </a:lnTo>
                <a:lnTo>
                  <a:pt x="58" y="210"/>
                </a:lnTo>
                <a:lnTo>
                  <a:pt x="61" y="204"/>
                </a:lnTo>
                <a:lnTo>
                  <a:pt x="61" y="198"/>
                </a:lnTo>
                <a:lnTo>
                  <a:pt x="59" y="196"/>
                </a:lnTo>
                <a:lnTo>
                  <a:pt x="58" y="195"/>
                </a:lnTo>
                <a:lnTo>
                  <a:pt x="58" y="195"/>
                </a:lnTo>
                <a:lnTo>
                  <a:pt x="55" y="202"/>
                </a:lnTo>
                <a:lnTo>
                  <a:pt x="53" y="215"/>
                </a:lnTo>
                <a:lnTo>
                  <a:pt x="53" y="215"/>
                </a:lnTo>
                <a:close/>
                <a:moveTo>
                  <a:pt x="277" y="195"/>
                </a:moveTo>
                <a:lnTo>
                  <a:pt x="277" y="195"/>
                </a:lnTo>
                <a:lnTo>
                  <a:pt x="276" y="202"/>
                </a:lnTo>
                <a:lnTo>
                  <a:pt x="274" y="207"/>
                </a:lnTo>
                <a:lnTo>
                  <a:pt x="276" y="210"/>
                </a:lnTo>
                <a:lnTo>
                  <a:pt x="276" y="210"/>
                </a:lnTo>
                <a:lnTo>
                  <a:pt x="288" y="207"/>
                </a:lnTo>
                <a:lnTo>
                  <a:pt x="294" y="205"/>
                </a:lnTo>
                <a:lnTo>
                  <a:pt x="300" y="202"/>
                </a:lnTo>
                <a:lnTo>
                  <a:pt x="300" y="202"/>
                </a:lnTo>
                <a:lnTo>
                  <a:pt x="300" y="198"/>
                </a:lnTo>
                <a:lnTo>
                  <a:pt x="299" y="195"/>
                </a:lnTo>
                <a:lnTo>
                  <a:pt x="299" y="195"/>
                </a:lnTo>
                <a:lnTo>
                  <a:pt x="287" y="195"/>
                </a:lnTo>
                <a:lnTo>
                  <a:pt x="277" y="195"/>
                </a:lnTo>
                <a:lnTo>
                  <a:pt x="277" y="195"/>
                </a:lnTo>
                <a:close/>
                <a:moveTo>
                  <a:pt x="305" y="202"/>
                </a:moveTo>
                <a:lnTo>
                  <a:pt x="305" y="202"/>
                </a:lnTo>
                <a:lnTo>
                  <a:pt x="306" y="201"/>
                </a:lnTo>
                <a:lnTo>
                  <a:pt x="306" y="199"/>
                </a:lnTo>
                <a:lnTo>
                  <a:pt x="306" y="195"/>
                </a:lnTo>
                <a:lnTo>
                  <a:pt x="306" y="195"/>
                </a:lnTo>
                <a:lnTo>
                  <a:pt x="305" y="195"/>
                </a:lnTo>
                <a:lnTo>
                  <a:pt x="305" y="195"/>
                </a:lnTo>
                <a:lnTo>
                  <a:pt x="303" y="198"/>
                </a:lnTo>
                <a:lnTo>
                  <a:pt x="305" y="202"/>
                </a:lnTo>
                <a:lnTo>
                  <a:pt x="305" y="202"/>
                </a:lnTo>
                <a:close/>
                <a:moveTo>
                  <a:pt x="345" y="198"/>
                </a:moveTo>
                <a:lnTo>
                  <a:pt x="345" y="198"/>
                </a:lnTo>
                <a:lnTo>
                  <a:pt x="348" y="196"/>
                </a:lnTo>
                <a:lnTo>
                  <a:pt x="348" y="196"/>
                </a:lnTo>
                <a:lnTo>
                  <a:pt x="348" y="195"/>
                </a:lnTo>
                <a:lnTo>
                  <a:pt x="348" y="195"/>
                </a:lnTo>
                <a:lnTo>
                  <a:pt x="345" y="195"/>
                </a:lnTo>
                <a:lnTo>
                  <a:pt x="345" y="196"/>
                </a:lnTo>
                <a:lnTo>
                  <a:pt x="345" y="198"/>
                </a:lnTo>
                <a:lnTo>
                  <a:pt x="345" y="198"/>
                </a:lnTo>
                <a:close/>
                <a:moveTo>
                  <a:pt x="503" y="198"/>
                </a:moveTo>
                <a:lnTo>
                  <a:pt x="503" y="198"/>
                </a:lnTo>
                <a:lnTo>
                  <a:pt x="511" y="198"/>
                </a:lnTo>
                <a:lnTo>
                  <a:pt x="511" y="198"/>
                </a:lnTo>
                <a:lnTo>
                  <a:pt x="508" y="196"/>
                </a:lnTo>
                <a:lnTo>
                  <a:pt x="503" y="195"/>
                </a:lnTo>
                <a:lnTo>
                  <a:pt x="503" y="195"/>
                </a:lnTo>
                <a:lnTo>
                  <a:pt x="503" y="198"/>
                </a:lnTo>
                <a:lnTo>
                  <a:pt x="503" y="198"/>
                </a:lnTo>
                <a:close/>
                <a:moveTo>
                  <a:pt x="517" y="198"/>
                </a:moveTo>
                <a:lnTo>
                  <a:pt x="517" y="198"/>
                </a:lnTo>
                <a:lnTo>
                  <a:pt x="520" y="198"/>
                </a:lnTo>
                <a:lnTo>
                  <a:pt x="521" y="198"/>
                </a:lnTo>
                <a:lnTo>
                  <a:pt x="523" y="198"/>
                </a:lnTo>
                <a:lnTo>
                  <a:pt x="523" y="198"/>
                </a:lnTo>
                <a:lnTo>
                  <a:pt x="520" y="195"/>
                </a:lnTo>
                <a:lnTo>
                  <a:pt x="517" y="195"/>
                </a:lnTo>
                <a:lnTo>
                  <a:pt x="517" y="195"/>
                </a:lnTo>
                <a:lnTo>
                  <a:pt x="517" y="196"/>
                </a:lnTo>
                <a:lnTo>
                  <a:pt x="517" y="198"/>
                </a:lnTo>
                <a:lnTo>
                  <a:pt x="517" y="198"/>
                </a:lnTo>
                <a:close/>
                <a:moveTo>
                  <a:pt x="204" y="199"/>
                </a:moveTo>
                <a:lnTo>
                  <a:pt x="204" y="199"/>
                </a:lnTo>
                <a:lnTo>
                  <a:pt x="206" y="199"/>
                </a:lnTo>
                <a:lnTo>
                  <a:pt x="207" y="198"/>
                </a:lnTo>
                <a:lnTo>
                  <a:pt x="207" y="195"/>
                </a:lnTo>
                <a:lnTo>
                  <a:pt x="207" y="195"/>
                </a:lnTo>
                <a:lnTo>
                  <a:pt x="206" y="195"/>
                </a:lnTo>
                <a:lnTo>
                  <a:pt x="206" y="195"/>
                </a:lnTo>
                <a:lnTo>
                  <a:pt x="206" y="198"/>
                </a:lnTo>
                <a:lnTo>
                  <a:pt x="204" y="199"/>
                </a:lnTo>
                <a:lnTo>
                  <a:pt x="204" y="199"/>
                </a:lnTo>
                <a:close/>
                <a:moveTo>
                  <a:pt x="230" y="202"/>
                </a:moveTo>
                <a:lnTo>
                  <a:pt x="230" y="202"/>
                </a:lnTo>
                <a:lnTo>
                  <a:pt x="233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199"/>
                </a:lnTo>
                <a:lnTo>
                  <a:pt x="232" y="196"/>
                </a:lnTo>
                <a:lnTo>
                  <a:pt x="230" y="196"/>
                </a:lnTo>
                <a:lnTo>
                  <a:pt x="227" y="196"/>
                </a:lnTo>
                <a:lnTo>
                  <a:pt x="227" y="196"/>
                </a:lnTo>
                <a:lnTo>
                  <a:pt x="229" y="199"/>
                </a:lnTo>
                <a:lnTo>
                  <a:pt x="230" y="202"/>
                </a:lnTo>
                <a:lnTo>
                  <a:pt x="230" y="202"/>
                </a:lnTo>
                <a:close/>
                <a:moveTo>
                  <a:pt x="265" y="198"/>
                </a:moveTo>
                <a:lnTo>
                  <a:pt x="265" y="198"/>
                </a:lnTo>
                <a:lnTo>
                  <a:pt x="265" y="199"/>
                </a:lnTo>
                <a:lnTo>
                  <a:pt x="265" y="201"/>
                </a:lnTo>
                <a:lnTo>
                  <a:pt x="265" y="201"/>
                </a:lnTo>
                <a:lnTo>
                  <a:pt x="267" y="202"/>
                </a:lnTo>
                <a:lnTo>
                  <a:pt x="267" y="202"/>
                </a:lnTo>
                <a:lnTo>
                  <a:pt x="268" y="204"/>
                </a:lnTo>
                <a:lnTo>
                  <a:pt x="270" y="205"/>
                </a:lnTo>
                <a:lnTo>
                  <a:pt x="270" y="205"/>
                </a:lnTo>
                <a:lnTo>
                  <a:pt x="271" y="199"/>
                </a:lnTo>
                <a:lnTo>
                  <a:pt x="271" y="198"/>
                </a:lnTo>
                <a:lnTo>
                  <a:pt x="270" y="195"/>
                </a:lnTo>
                <a:lnTo>
                  <a:pt x="270" y="195"/>
                </a:lnTo>
                <a:lnTo>
                  <a:pt x="267" y="196"/>
                </a:lnTo>
                <a:lnTo>
                  <a:pt x="265" y="198"/>
                </a:lnTo>
                <a:lnTo>
                  <a:pt x="265" y="198"/>
                </a:lnTo>
                <a:close/>
                <a:moveTo>
                  <a:pt x="721" y="218"/>
                </a:moveTo>
                <a:lnTo>
                  <a:pt x="721" y="218"/>
                </a:lnTo>
                <a:lnTo>
                  <a:pt x="721" y="212"/>
                </a:lnTo>
                <a:lnTo>
                  <a:pt x="720" y="205"/>
                </a:lnTo>
                <a:lnTo>
                  <a:pt x="715" y="195"/>
                </a:lnTo>
                <a:lnTo>
                  <a:pt x="715" y="195"/>
                </a:lnTo>
                <a:lnTo>
                  <a:pt x="717" y="209"/>
                </a:lnTo>
                <a:lnTo>
                  <a:pt x="718" y="215"/>
                </a:lnTo>
                <a:lnTo>
                  <a:pt x="721" y="218"/>
                </a:lnTo>
                <a:lnTo>
                  <a:pt x="721" y="218"/>
                </a:lnTo>
                <a:close/>
                <a:moveTo>
                  <a:pt x="143" y="202"/>
                </a:moveTo>
                <a:lnTo>
                  <a:pt x="143" y="202"/>
                </a:lnTo>
                <a:lnTo>
                  <a:pt x="145" y="202"/>
                </a:lnTo>
                <a:lnTo>
                  <a:pt x="146" y="201"/>
                </a:lnTo>
                <a:lnTo>
                  <a:pt x="146" y="196"/>
                </a:lnTo>
                <a:lnTo>
                  <a:pt x="146" y="196"/>
                </a:lnTo>
                <a:lnTo>
                  <a:pt x="145" y="196"/>
                </a:lnTo>
                <a:lnTo>
                  <a:pt x="145" y="196"/>
                </a:lnTo>
                <a:lnTo>
                  <a:pt x="143" y="196"/>
                </a:lnTo>
                <a:lnTo>
                  <a:pt x="143" y="199"/>
                </a:lnTo>
                <a:lnTo>
                  <a:pt x="143" y="202"/>
                </a:lnTo>
                <a:lnTo>
                  <a:pt x="143" y="202"/>
                </a:lnTo>
                <a:close/>
                <a:moveTo>
                  <a:pt x="671" y="205"/>
                </a:moveTo>
                <a:lnTo>
                  <a:pt x="671" y="205"/>
                </a:lnTo>
                <a:lnTo>
                  <a:pt x="672" y="201"/>
                </a:lnTo>
                <a:lnTo>
                  <a:pt x="672" y="199"/>
                </a:lnTo>
                <a:lnTo>
                  <a:pt x="672" y="196"/>
                </a:lnTo>
                <a:lnTo>
                  <a:pt x="672" y="196"/>
                </a:lnTo>
                <a:lnTo>
                  <a:pt x="669" y="196"/>
                </a:lnTo>
                <a:lnTo>
                  <a:pt x="665" y="196"/>
                </a:lnTo>
                <a:lnTo>
                  <a:pt x="665" y="196"/>
                </a:lnTo>
                <a:lnTo>
                  <a:pt x="665" y="199"/>
                </a:lnTo>
                <a:lnTo>
                  <a:pt x="665" y="202"/>
                </a:lnTo>
                <a:lnTo>
                  <a:pt x="668" y="204"/>
                </a:lnTo>
                <a:lnTo>
                  <a:pt x="671" y="205"/>
                </a:lnTo>
                <a:lnTo>
                  <a:pt x="671" y="205"/>
                </a:lnTo>
                <a:close/>
                <a:moveTo>
                  <a:pt x="82" y="204"/>
                </a:moveTo>
                <a:lnTo>
                  <a:pt x="82" y="204"/>
                </a:lnTo>
                <a:lnTo>
                  <a:pt x="87" y="204"/>
                </a:lnTo>
                <a:lnTo>
                  <a:pt x="91" y="205"/>
                </a:lnTo>
                <a:lnTo>
                  <a:pt x="91" y="205"/>
                </a:lnTo>
                <a:lnTo>
                  <a:pt x="93" y="201"/>
                </a:lnTo>
                <a:lnTo>
                  <a:pt x="93" y="196"/>
                </a:lnTo>
                <a:lnTo>
                  <a:pt x="93" y="196"/>
                </a:lnTo>
                <a:lnTo>
                  <a:pt x="88" y="196"/>
                </a:lnTo>
                <a:lnTo>
                  <a:pt x="84" y="196"/>
                </a:lnTo>
                <a:lnTo>
                  <a:pt x="82" y="199"/>
                </a:lnTo>
                <a:lnTo>
                  <a:pt x="82" y="204"/>
                </a:lnTo>
                <a:lnTo>
                  <a:pt x="82" y="204"/>
                </a:lnTo>
                <a:close/>
                <a:moveTo>
                  <a:pt x="107" y="205"/>
                </a:moveTo>
                <a:lnTo>
                  <a:pt x="107" y="205"/>
                </a:lnTo>
                <a:lnTo>
                  <a:pt x="108" y="201"/>
                </a:lnTo>
                <a:lnTo>
                  <a:pt x="108" y="196"/>
                </a:lnTo>
                <a:lnTo>
                  <a:pt x="108" y="196"/>
                </a:lnTo>
                <a:lnTo>
                  <a:pt x="107" y="196"/>
                </a:lnTo>
                <a:lnTo>
                  <a:pt x="107" y="196"/>
                </a:lnTo>
                <a:lnTo>
                  <a:pt x="105" y="201"/>
                </a:lnTo>
                <a:lnTo>
                  <a:pt x="105" y="204"/>
                </a:lnTo>
                <a:lnTo>
                  <a:pt x="107" y="205"/>
                </a:lnTo>
                <a:lnTo>
                  <a:pt x="107" y="205"/>
                </a:lnTo>
                <a:close/>
                <a:moveTo>
                  <a:pt x="630" y="198"/>
                </a:moveTo>
                <a:lnTo>
                  <a:pt x="630" y="198"/>
                </a:lnTo>
                <a:lnTo>
                  <a:pt x="631" y="201"/>
                </a:lnTo>
                <a:lnTo>
                  <a:pt x="636" y="204"/>
                </a:lnTo>
                <a:lnTo>
                  <a:pt x="645" y="207"/>
                </a:lnTo>
                <a:lnTo>
                  <a:pt x="645" y="207"/>
                </a:lnTo>
                <a:lnTo>
                  <a:pt x="645" y="202"/>
                </a:lnTo>
                <a:lnTo>
                  <a:pt x="645" y="198"/>
                </a:lnTo>
                <a:lnTo>
                  <a:pt x="645" y="198"/>
                </a:lnTo>
                <a:lnTo>
                  <a:pt x="642" y="196"/>
                </a:lnTo>
                <a:lnTo>
                  <a:pt x="637" y="196"/>
                </a:lnTo>
                <a:lnTo>
                  <a:pt x="630" y="198"/>
                </a:lnTo>
                <a:lnTo>
                  <a:pt x="630" y="198"/>
                </a:lnTo>
                <a:close/>
                <a:moveTo>
                  <a:pt x="192" y="199"/>
                </a:moveTo>
                <a:lnTo>
                  <a:pt x="192" y="199"/>
                </a:lnTo>
                <a:lnTo>
                  <a:pt x="192" y="202"/>
                </a:lnTo>
                <a:lnTo>
                  <a:pt x="192" y="207"/>
                </a:lnTo>
                <a:lnTo>
                  <a:pt x="192" y="207"/>
                </a:lnTo>
                <a:lnTo>
                  <a:pt x="195" y="205"/>
                </a:lnTo>
                <a:lnTo>
                  <a:pt x="197" y="204"/>
                </a:lnTo>
                <a:lnTo>
                  <a:pt x="200" y="201"/>
                </a:lnTo>
                <a:lnTo>
                  <a:pt x="200" y="198"/>
                </a:lnTo>
                <a:lnTo>
                  <a:pt x="200" y="198"/>
                </a:lnTo>
                <a:lnTo>
                  <a:pt x="195" y="198"/>
                </a:lnTo>
                <a:lnTo>
                  <a:pt x="192" y="199"/>
                </a:lnTo>
                <a:lnTo>
                  <a:pt x="192" y="199"/>
                </a:lnTo>
                <a:close/>
                <a:moveTo>
                  <a:pt x="219" y="205"/>
                </a:moveTo>
                <a:lnTo>
                  <a:pt x="219" y="205"/>
                </a:lnTo>
                <a:lnTo>
                  <a:pt x="223" y="205"/>
                </a:lnTo>
                <a:lnTo>
                  <a:pt x="226" y="204"/>
                </a:lnTo>
                <a:lnTo>
                  <a:pt x="226" y="204"/>
                </a:lnTo>
                <a:lnTo>
                  <a:pt x="224" y="202"/>
                </a:lnTo>
                <a:lnTo>
                  <a:pt x="224" y="201"/>
                </a:lnTo>
                <a:lnTo>
                  <a:pt x="224" y="199"/>
                </a:lnTo>
                <a:lnTo>
                  <a:pt x="224" y="198"/>
                </a:lnTo>
                <a:lnTo>
                  <a:pt x="224" y="198"/>
                </a:lnTo>
                <a:lnTo>
                  <a:pt x="221" y="198"/>
                </a:lnTo>
                <a:lnTo>
                  <a:pt x="221" y="198"/>
                </a:lnTo>
                <a:lnTo>
                  <a:pt x="219" y="201"/>
                </a:lnTo>
                <a:lnTo>
                  <a:pt x="219" y="205"/>
                </a:lnTo>
                <a:lnTo>
                  <a:pt x="219" y="205"/>
                </a:lnTo>
                <a:close/>
                <a:moveTo>
                  <a:pt x="482" y="199"/>
                </a:moveTo>
                <a:lnTo>
                  <a:pt x="482" y="199"/>
                </a:lnTo>
                <a:lnTo>
                  <a:pt x="480" y="198"/>
                </a:lnTo>
                <a:lnTo>
                  <a:pt x="479" y="198"/>
                </a:lnTo>
                <a:lnTo>
                  <a:pt x="476" y="198"/>
                </a:lnTo>
                <a:lnTo>
                  <a:pt x="476" y="198"/>
                </a:lnTo>
                <a:lnTo>
                  <a:pt x="476" y="199"/>
                </a:lnTo>
                <a:lnTo>
                  <a:pt x="477" y="199"/>
                </a:lnTo>
                <a:lnTo>
                  <a:pt x="479" y="201"/>
                </a:lnTo>
                <a:lnTo>
                  <a:pt x="482" y="199"/>
                </a:lnTo>
                <a:lnTo>
                  <a:pt x="482" y="199"/>
                </a:lnTo>
                <a:close/>
                <a:moveTo>
                  <a:pt x="674" y="207"/>
                </a:moveTo>
                <a:lnTo>
                  <a:pt x="674" y="207"/>
                </a:lnTo>
                <a:lnTo>
                  <a:pt x="677" y="205"/>
                </a:lnTo>
                <a:lnTo>
                  <a:pt x="680" y="204"/>
                </a:lnTo>
                <a:lnTo>
                  <a:pt x="681" y="202"/>
                </a:lnTo>
                <a:lnTo>
                  <a:pt x="681" y="199"/>
                </a:lnTo>
                <a:lnTo>
                  <a:pt x="681" y="199"/>
                </a:lnTo>
                <a:lnTo>
                  <a:pt x="680" y="198"/>
                </a:lnTo>
                <a:lnTo>
                  <a:pt x="680" y="198"/>
                </a:lnTo>
                <a:lnTo>
                  <a:pt x="680" y="198"/>
                </a:lnTo>
                <a:lnTo>
                  <a:pt x="675" y="198"/>
                </a:lnTo>
                <a:lnTo>
                  <a:pt x="675" y="198"/>
                </a:lnTo>
                <a:lnTo>
                  <a:pt x="674" y="207"/>
                </a:lnTo>
                <a:lnTo>
                  <a:pt x="674" y="207"/>
                </a:lnTo>
                <a:close/>
                <a:moveTo>
                  <a:pt x="326" y="202"/>
                </a:moveTo>
                <a:lnTo>
                  <a:pt x="326" y="202"/>
                </a:lnTo>
                <a:lnTo>
                  <a:pt x="329" y="202"/>
                </a:lnTo>
                <a:lnTo>
                  <a:pt x="331" y="201"/>
                </a:lnTo>
                <a:lnTo>
                  <a:pt x="334" y="201"/>
                </a:lnTo>
                <a:lnTo>
                  <a:pt x="335" y="201"/>
                </a:lnTo>
                <a:lnTo>
                  <a:pt x="335" y="201"/>
                </a:lnTo>
                <a:lnTo>
                  <a:pt x="335" y="198"/>
                </a:lnTo>
                <a:lnTo>
                  <a:pt x="335" y="198"/>
                </a:lnTo>
                <a:lnTo>
                  <a:pt x="331" y="199"/>
                </a:lnTo>
                <a:lnTo>
                  <a:pt x="326" y="202"/>
                </a:lnTo>
                <a:lnTo>
                  <a:pt x="326" y="202"/>
                </a:lnTo>
                <a:close/>
                <a:moveTo>
                  <a:pt x="588" y="198"/>
                </a:moveTo>
                <a:lnTo>
                  <a:pt x="588" y="198"/>
                </a:lnTo>
                <a:lnTo>
                  <a:pt x="590" y="201"/>
                </a:lnTo>
                <a:lnTo>
                  <a:pt x="592" y="202"/>
                </a:lnTo>
                <a:lnTo>
                  <a:pt x="592" y="202"/>
                </a:lnTo>
                <a:lnTo>
                  <a:pt x="593" y="201"/>
                </a:lnTo>
                <a:lnTo>
                  <a:pt x="595" y="198"/>
                </a:lnTo>
                <a:lnTo>
                  <a:pt x="595" y="198"/>
                </a:lnTo>
                <a:lnTo>
                  <a:pt x="592" y="198"/>
                </a:lnTo>
                <a:lnTo>
                  <a:pt x="588" y="198"/>
                </a:lnTo>
                <a:lnTo>
                  <a:pt x="588" y="198"/>
                </a:lnTo>
                <a:close/>
                <a:moveTo>
                  <a:pt x="610" y="205"/>
                </a:moveTo>
                <a:lnTo>
                  <a:pt x="610" y="205"/>
                </a:lnTo>
                <a:lnTo>
                  <a:pt x="608" y="202"/>
                </a:lnTo>
                <a:lnTo>
                  <a:pt x="608" y="199"/>
                </a:lnTo>
                <a:lnTo>
                  <a:pt x="608" y="198"/>
                </a:lnTo>
                <a:lnTo>
                  <a:pt x="608" y="198"/>
                </a:lnTo>
                <a:lnTo>
                  <a:pt x="607" y="199"/>
                </a:lnTo>
                <a:lnTo>
                  <a:pt x="607" y="201"/>
                </a:lnTo>
                <a:lnTo>
                  <a:pt x="608" y="204"/>
                </a:lnTo>
                <a:lnTo>
                  <a:pt x="610" y="205"/>
                </a:lnTo>
                <a:lnTo>
                  <a:pt x="610" y="205"/>
                </a:lnTo>
                <a:close/>
                <a:moveTo>
                  <a:pt x="128" y="204"/>
                </a:moveTo>
                <a:lnTo>
                  <a:pt x="128" y="204"/>
                </a:lnTo>
                <a:lnTo>
                  <a:pt x="134" y="204"/>
                </a:lnTo>
                <a:lnTo>
                  <a:pt x="139" y="204"/>
                </a:lnTo>
                <a:lnTo>
                  <a:pt x="139" y="204"/>
                </a:lnTo>
                <a:lnTo>
                  <a:pt x="139" y="199"/>
                </a:lnTo>
                <a:lnTo>
                  <a:pt x="139" y="199"/>
                </a:lnTo>
                <a:lnTo>
                  <a:pt x="133" y="201"/>
                </a:lnTo>
                <a:lnTo>
                  <a:pt x="128" y="204"/>
                </a:lnTo>
                <a:lnTo>
                  <a:pt x="128" y="204"/>
                </a:lnTo>
                <a:close/>
                <a:moveTo>
                  <a:pt x="244" y="205"/>
                </a:moveTo>
                <a:lnTo>
                  <a:pt x="244" y="205"/>
                </a:lnTo>
                <a:lnTo>
                  <a:pt x="248" y="210"/>
                </a:lnTo>
                <a:lnTo>
                  <a:pt x="250" y="213"/>
                </a:lnTo>
                <a:lnTo>
                  <a:pt x="253" y="216"/>
                </a:lnTo>
                <a:lnTo>
                  <a:pt x="253" y="216"/>
                </a:lnTo>
                <a:lnTo>
                  <a:pt x="255" y="209"/>
                </a:lnTo>
                <a:lnTo>
                  <a:pt x="256" y="199"/>
                </a:lnTo>
                <a:lnTo>
                  <a:pt x="256" y="199"/>
                </a:lnTo>
                <a:lnTo>
                  <a:pt x="250" y="202"/>
                </a:lnTo>
                <a:lnTo>
                  <a:pt x="247" y="202"/>
                </a:lnTo>
                <a:lnTo>
                  <a:pt x="244" y="205"/>
                </a:lnTo>
                <a:lnTo>
                  <a:pt x="244" y="205"/>
                </a:lnTo>
                <a:close/>
                <a:moveTo>
                  <a:pt x="213" y="207"/>
                </a:moveTo>
                <a:lnTo>
                  <a:pt x="213" y="207"/>
                </a:lnTo>
                <a:lnTo>
                  <a:pt x="215" y="207"/>
                </a:lnTo>
                <a:lnTo>
                  <a:pt x="215" y="204"/>
                </a:lnTo>
                <a:lnTo>
                  <a:pt x="215" y="202"/>
                </a:lnTo>
                <a:lnTo>
                  <a:pt x="213" y="201"/>
                </a:lnTo>
                <a:lnTo>
                  <a:pt x="213" y="201"/>
                </a:lnTo>
                <a:lnTo>
                  <a:pt x="212" y="204"/>
                </a:lnTo>
                <a:lnTo>
                  <a:pt x="212" y="207"/>
                </a:lnTo>
                <a:lnTo>
                  <a:pt x="213" y="207"/>
                </a:lnTo>
                <a:lnTo>
                  <a:pt x="213" y="207"/>
                </a:lnTo>
                <a:close/>
                <a:moveTo>
                  <a:pt x="524" y="201"/>
                </a:moveTo>
                <a:lnTo>
                  <a:pt x="524" y="201"/>
                </a:lnTo>
                <a:lnTo>
                  <a:pt x="521" y="202"/>
                </a:lnTo>
                <a:lnTo>
                  <a:pt x="518" y="202"/>
                </a:lnTo>
                <a:lnTo>
                  <a:pt x="518" y="202"/>
                </a:lnTo>
                <a:lnTo>
                  <a:pt x="518" y="204"/>
                </a:lnTo>
                <a:lnTo>
                  <a:pt x="517" y="205"/>
                </a:lnTo>
                <a:lnTo>
                  <a:pt x="515" y="207"/>
                </a:lnTo>
                <a:lnTo>
                  <a:pt x="517" y="209"/>
                </a:lnTo>
                <a:lnTo>
                  <a:pt x="517" y="209"/>
                </a:lnTo>
                <a:lnTo>
                  <a:pt x="521" y="212"/>
                </a:lnTo>
                <a:lnTo>
                  <a:pt x="526" y="213"/>
                </a:lnTo>
                <a:lnTo>
                  <a:pt x="526" y="213"/>
                </a:lnTo>
                <a:lnTo>
                  <a:pt x="526" y="207"/>
                </a:lnTo>
                <a:lnTo>
                  <a:pt x="526" y="202"/>
                </a:lnTo>
                <a:lnTo>
                  <a:pt x="524" y="201"/>
                </a:lnTo>
                <a:lnTo>
                  <a:pt x="524" y="201"/>
                </a:lnTo>
                <a:close/>
                <a:moveTo>
                  <a:pt x="532" y="202"/>
                </a:moveTo>
                <a:lnTo>
                  <a:pt x="532" y="202"/>
                </a:lnTo>
                <a:lnTo>
                  <a:pt x="532" y="210"/>
                </a:lnTo>
                <a:lnTo>
                  <a:pt x="532" y="213"/>
                </a:lnTo>
                <a:lnTo>
                  <a:pt x="534" y="216"/>
                </a:lnTo>
                <a:lnTo>
                  <a:pt x="534" y="216"/>
                </a:lnTo>
                <a:lnTo>
                  <a:pt x="534" y="216"/>
                </a:lnTo>
                <a:lnTo>
                  <a:pt x="535" y="216"/>
                </a:lnTo>
                <a:lnTo>
                  <a:pt x="535" y="216"/>
                </a:lnTo>
                <a:lnTo>
                  <a:pt x="537" y="209"/>
                </a:lnTo>
                <a:lnTo>
                  <a:pt x="537" y="204"/>
                </a:lnTo>
                <a:lnTo>
                  <a:pt x="535" y="201"/>
                </a:lnTo>
                <a:lnTo>
                  <a:pt x="535" y="201"/>
                </a:lnTo>
                <a:lnTo>
                  <a:pt x="535" y="202"/>
                </a:lnTo>
                <a:lnTo>
                  <a:pt x="534" y="202"/>
                </a:lnTo>
                <a:lnTo>
                  <a:pt x="532" y="202"/>
                </a:lnTo>
                <a:lnTo>
                  <a:pt x="532" y="202"/>
                </a:lnTo>
                <a:close/>
                <a:moveTo>
                  <a:pt x="541" y="202"/>
                </a:moveTo>
                <a:lnTo>
                  <a:pt x="541" y="202"/>
                </a:lnTo>
                <a:lnTo>
                  <a:pt x="540" y="209"/>
                </a:lnTo>
                <a:lnTo>
                  <a:pt x="540" y="216"/>
                </a:lnTo>
                <a:lnTo>
                  <a:pt x="540" y="216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6" y="218"/>
                </a:lnTo>
                <a:lnTo>
                  <a:pt x="546" y="218"/>
                </a:lnTo>
                <a:lnTo>
                  <a:pt x="549" y="212"/>
                </a:lnTo>
                <a:lnTo>
                  <a:pt x="550" y="202"/>
                </a:lnTo>
                <a:lnTo>
                  <a:pt x="550" y="202"/>
                </a:lnTo>
                <a:lnTo>
                  <a:pt x="546" y="201"/>
                </a:lnTo>
                <a:lnTo>
                  <a:pt x="541" y="202"/>
                </a:lnTo>
                <a:lnTo>
                  <a:pt x="541" y="202"/>
                </a:lnTo>
                <a:close/>
                <a:moveTo>
                  <a:pt x="625" y="216"/>
                </a:moveTo>
                <a:lnTo>
                  <a:pt x="625" y="216"/>
                </a:lnTo>
                <a:lnTo>
                  <a:pt x="625" y="213"/>
                </a:lnTo>
                <a:lnTo>
                  <a:pt x="625" y="210"/>
                </a:lnTo>
                <a:lnTo>
                  <a:pt x="625" y="204"/>
                </a:lnTo>
                <a:lnTo>
                  <a:pt x="625" y="204"/>
                </a:lnTo>
                <a:lnTo>
                  <a:pt x="620" y="201"/>
                </a:lnTo>
                <a:lnTo>
                  <a:pt x="620" y="201"/>
                </a:lnTo>
                <a:lnTo>
                  <a:pt x="622" y="210"/>
                </a:lnTo>
                <a:lnTo>
                  <a:pt x="622" y="213"/>
                </a:lnTo>
                <a:lnTo>
                  <a:pt x="625" y="216"/>
                </a:lnTo>
                <a:lnTo>
                  <a:pt x="625" y="216"/>
                </a:lnTo>
                <a:close/>
                <a:moveTo>
                  <a:pt x="345" y="210"/>
                </a:moveTo>
                <a:lnTo>
                  <a:pt x="345" y="210"/>
                </a:lnTo>
                <a:lnTo>
                  <a:pt x="346" y="210"/>
                </a:lnTo>
                <a:lnTo>
                  <a:pt x="346" y="209"/>
                </a:lnTo>
                <a:lnTo>
                  <a:pt x="348" y="209"/>
                </a:lnTo>
                <a:lnTo>
                  <a:pt x="348" y="209"/>
                </a:lnTo>
                <a:lnTo>
                  <a:pt x="348" y="202"/>
                </a:lnTo>
                <a:lnTo>
                  <a:pt x="348" y="202"/>
                </a:lnTo>
                <a:lnTo>
                  <a:pt x="345" y="202"/>
                </a:lnTo>
                <a:lnTo>
                  <a:pt x="343" y="205"/>
                </a:lnTo>
                <a:lnTo>
                  <a:pt x="345" y="210"/>
                </a:lnTo>
                <a:lnTo>
                  <a:pt x="345" y="210"/>
                </a:lnTo>
                <a:close/>
                <a:moveTo>
                  <a:pt x="649" y="210"/>
                </a:moveTo>
                <a:lnTo>
                  <a:pt x="649" y="210"/>
                </a:lnTo>
                <a:lnTo>
                  <a:pt x="654" y="213"/>
                </a:lnTo>
                <a:lnTo>
                  <a:pt x="654" y="213"/>
                </a:lnTo>
                <a:lnTo>
                  <a:pt x="654" y="207"/>
                </a:lnTo>
                <a:lnTo>
                  <a:pt x="653" y="204"/>
                </a:lnTo>
                <a:lnTo>
                  <a:pt x="649" y="202"/>
                </a:lnTo>
                <a:lnTo>
                  <a:pt x="649" y="202"/>
                </a:lnTo>
                <a:lnTo>
                  <a:pt x="649" y="205"/>
                </a:lnTo>
                <a:lnTo>
                  <a:pt x="649" y="210"/>
                </a:lnTo>
                <a:lnTo>
                  <a:pt x="649" y="210"/>
                </a:lnTo>
                <a:close/>
                <a:moveTo>
                  <a:pt x="311" y="207"/>
                </a:moveTo>
                <a:lnTo>
                  <a:pt x="311" y="207"/>
                </a:lnTo>
                <a:lnTo>
                  <a:pt x="312" y="207"/>
                </a:lnTo>
                <a:lnTo>
                  <a:pt x="314" y="205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2" y="205"/>
                </a:lnTo>
                <a:lnTo>
                  <a:pt x="311" y="205"/>
                </a:lnTo>
                <a:lnTo>
                  <a:pt x="311" y="207"/>
                </a:lnTo>
                <a:lnTo>
                  <a:pt x="311" y="207"/>
                </a:lnTo>
                <a:close/>
                <a:moveTo>
                  <a:pt x="335" y="210"/>
                </a:moveTo>
                <a:lnTo>
                  <a:pt x="335" y="210"/>
                </a:lnTo>
                <a:lnTo>
                  <a:pt x="335" y="205"/>
                </a:lnTo>
                <a:lnTo>
                  <a:pt x="335" y="204"/>
                </a:lnTo>
                <a:lnTo>
                  <a:pt x="334" y="204"/>
                </a:lnTo>
                <a:lnTo>
                  <a:pt x="334" y="204"/>
                </a:lnTo>
                <a:lnTo>
                  <a:pt x="334" y="205"/>
                </a:lnTo>
                <a:lnTo>
                  <a:pt x="334" y="207"/>
                </a:lnTo>
                <a:lnTo>
                  <a:pt x="334" y="209"/>
                </a:lnTo>
                <a:lnTo>
                  <a:pt x="335" y="210"/>
                </a:lnTo>
                <a:lnTo>
                  <a:pt x="335" y="210"/>
                </a:lnTo>
                <a:close/>
                <a:moveTo>
                  <a:pt x="512" y="204"/>
                </a:moveTo>
                <a:lnTo>
                  <a:pt x="512" y="204"/>
                </a:lnTo>
                <a:lnTo>
                  <a:pt x="508" y="204"/>
                </a:lnTo>
                <a:lnTo>
                  <a:pt x="508" y="204"/>
                </a:lnTo>
                <a:lnTo>
                  <a:pt x="508" y="205"/>
                </a:lnTo>
                <a:lnTo>
                  <a:pt x="509" y="205"/>
                </a:lnTo>
                <a:lnTo>
                  <a:pt x="511" y="205"/>
                </a:lnTo>
                <a:lnTo>
                  <a:pt x="512" y="204"/>
                </a:lnTo>
                <a:lnTo>
                  <a:pt x="512" y="204"/>
                </a:lnTo>
                <a:close/>
                <a:moveTo>
                  <a:pt x="64" y="224"/>
                </a:moveTo>
                <a:lnTo>
                  <a:pt x="64" y="224"/>
                </a:lnTo>
                <a:lnTo>
                  <a:pt x="67" y="225"/>
                </a:lnTo>
                <a:lnTo>
                  <a:pt x="70" y="225"/>
                </a:lnTo>
                <a:lnTo>
                  <a:pt x="76" y="225"/>
                </a:lnTo>
                <a:lnTo>
                  <a:pt x="76" y="225"/>
                </a:lnTo>
                <a:lnTo>
                  <a:pt x="75" y="216"/>
                </a:lnTo>
                <a:lnTo>
                  <a:pt x="75" y="207"/>
                </a:lnTo>
                <a:lnTo>
                  <a:pt x="75" y="207"/>
                </a:lnTo>
                <a:lnTo>
                  <a:pt x="70" y="204"/>
                </a:lnTo>
                <a:lnTo>
                  <a:pt x="70" y="204"/>
                </a:lnTo>
                <a:lnTo>
                  <a:pt x="67" y="207"/>
                </a:lnTo>
                <a:lnTo>
                  <a:pt x="65" y="212"/>
                </a:lnTo>
                <a:lnTo>
                  <a:pt x="64" y="218"/>
                </a:lnTo>
                <a:lnTo>
                  <a:pt x="64" y="224"/>
                </a:lnTo>
                <a:lnTo>
                  <a:pt x="64" y="224"/>
                </a:lnTo>
                <a:close/>
                <a:moveTo>
                  <a:pt x="177" y="204"/>
                </a:moveTo>
                <a:lnTo>
                  <a:pt x="177" y="204"/>
                </a:lnTo>
                <a:lnTo>
                  <a:pt x="171" y="207"/>
                </a:lnTo>
                <a:lnTo>
                  <a:pt x="162" y="210"/>
                </a:lnTo>
                <a:lnTo>
                  <a:pt x="162" y="210"/>
                </a:lnTo>
                <a:lnTo>
                  <a:pt x="162" y="218"/>
                </a:lnTo>
                <a:lnTo>
                  <a:pt x="162" y="218"/>
                </a:lnTo>
                <a:lnTo>
                  <a:pt x="166" y="218"/>
                </a:lnTo>
                <a:lnTo>
                  <a:pt x="169" y="218"/>
                </a:lnTo>
                <a:lnTo>
                  <a:pt x="177" y="216"/>
                </a:lnTo>
                <a:lnTo>
                  <a:pt x="177" y="216"/>
                </a:lnTo>
                <a:lnTo>
                  <a:pt x="178" y="210"/>
                </a:lnTo>
                <a:lnTo>
                  <a:pt x="178" y="207"/>
                </a:lnTo>
                <a:lnTo>
                  <a:pt x="177" y="204"/>
                </a:lnTo>
                <a:lnTo>
                  <a:pt x="177" y="204"/>
                </a:lnTo>
                <a:close/>
                <a:moveTo>
                  <a:pt x="378" y="209"/>
                </a:moveTo>
                <a:lnTo>
                  <a:pt x="378" y="209"/>
                </a:lnTo>
                <a:lnTo>
                  <a:pt x="387" y="207"/>
                </a:lnTo>
                <a:lnTo>
                  <a:pt x="395" y="207"/>
                </a:lnTo>
                <a:lnTo>
                  <a:pt x="395" y="207"/>
                </a:lnTo>
                <a:lnTo>
                  <a:pt x="392" y="205"/>
                </a:lnTo>
                <a:lnTo>
                  <a:pt x="387" y="205"/>
                </a:lnTo>
                <a:lnTo>
                  <a:pt x="378" y="204"/>
                </a:lnTo>
                <a:lnTo>
                  <a:pt x="378" y="204"/>
                </a:lnTo>
                <a:lnTo>
                  <a:pt x="378" y="207"/>
                </a:lnTo>
                <a:lnTo>
                  <a:pt x="378" y="209"/>
                </a:lnTo>
                <a:lnTo>
                  <a:pt x="378" y="209"/>
                </a:lnTo>
                <a:close/>
                <a:moveTo>
                  <a:pt x="486" y="205"/>
                </a:moveTo>
                <a:lnTo>
                  <a:pt x="486" y="205"/>
                </a:lnTo>
                <a:lnTo>
                  <a:pt x="488" y="209"/>
                </a:lnTo>
                <a:lnTo>
                  <a:pt x="488" y="210"/>
                </a:lnTo>
                <a:lnTo>
                  <a:pt x="488" y="210"/>
                </a:lnTo>
                <a:lnTo>
                  <a:pt x="492" y="210"/>
                </a:lnTo>
                <a:lnTo>
                  <a:pt x="499" y="210"/>
                </a:lnTo>
                <a:lnTo>
                  <a:pt x="499" y="210"/>
                </a:lnTo>
                <a:lnTo>
                  <a:pt x="497" y="207"/>
                </a:lnTo>
                <a:lnTo>
                  <a:pt x="495" y="204"/>
                </a:lnTo>
                <a:lnTo>
                  <a:pt x="495" y="204"/>
                </a:lnTo>
                <a:lnTo>
                  <a:pt x="491" y="205"/>
                </a:lnTo>
                <a:lnTo>
                  <a:pt x="486" y="205"/>
                </a:lnTo>
                <a:lnTo>
                  <a:pt x="486" y="205"/>
                </a:lnTo>
                <a:close/>
                <a:moveTo>
                  <a:pt x="555" y="219"/>
                </a:moveTo>
                <a:lnTo>
                  <a:pt x="555" y="219"/>
                </a:lnTo>
                <a:lnTo>
                  <a:pt x="556" y="216"/>
                </a:lnTo>
                <a:lnTo>
                  <a:pt x="558" y="212"/>
                </a:lnTo>
                <a:lnTo>
                  <a:pt x="558" y="204"/>
                </a:lnTo>
                <a:lnTo>
                  <a:pt x="558" y="204"/>
                </a:lnTo>
                <a:lnTo>
                  <a:pt x="555" y="204"/>
                </a:lnTo>
                <a:lnTo>
                  <a:pt x="555" y="204"/>
                </a:lnTo>
                <a:lnTo>
                  <a:pt x="555" y="219"/>
                </a:lnTo>
                <a:lnTo>
                  <a:pt x="555" y="219"/>
                </a:lnTo>
                <a:close/>
                <a:moveTo>
                  <a:pt x="204" y="210"/>
                </a:moveTo>
                <a:lnTo>
                  <a:pt x="204" y="210"/>
                </a:lnTo>
                <a:lnTo>
                  <a:pt x="206" y="210"/>
                </a:lnTo>
                <a:lnTo>
                  <a:pt x="207" y="207"/>
                </a:lnTo>
                <a:lnTo>
                  <a:pt x="206" y="205"/>
                </a:lnTo>
                <a:lnTo>
                  <a:pt x="206" y="205"/>
                </a:lnTo>
                <a:lnTo>
                  <a:pt x="206" y="205"/>
                </a:lnTo>
                <a:lnTo>
                  <a:pt x="204" y="207"/>
                </a:lnTo>
                <a:lnTo>
                  <a:pt x="204" y="210"/>
                </a:lnTo>
                <a:lnTo>
                  <a:pt x="204" y="210"/>
                </a:lnTo>
                <a:close/>
                <a:moveTo>
                  <a:pt x="151" y="209"/>
                </a:moveTo>
                <a:lnTo>
                  <a:pt x="151" y="209"/>
                </a:lnTo>
                <a:lnTo>
                  <a:pt x="154" y="209"/>
                </a:lnTo>
                <a:lnTo>
                  <a:pt x="157" y="207"/>
                </a:lnTo>
                <a:lnTo>
                  <a:pt x="157" y="207"/>
                </a:lnTo>
                <a:lnTo>
                  <a:pt x="155" y="205"/>
                </a:lnTo>
                <a:lnTo>
                  <a:pt x="154" y="205"/>
                </a:lnTo>
                <a:lnTo>
                  <a:pt x="152" y="207"/>
                </a:lnTo>
                <a:lnTo>
                  <a:pt x="151" y="209"/>
                </a:lnTo>
                <a:lnTo>
                  <a:pt x="151" y="209"/>
                </a:lnTo>
                <a:close/>
                <a:moveTo>
                  <a:pt x="354" y="209"/>
                </a:moveTo>
                <a:lnTo>
                  <a:pt x="354" y="209"/>
                </a:lnTo>
                <a:lnTo>
                  <a:pt x="358" y="210"/>
                </a:lnTo>
                <a:lnTo>
                  <a:pt x="361" y="209"/>
                </a:lnTo>
                <a:lnTo>
                  <a:pt x="363" y="207"/>
                </a:lnTo>
                <a:lnTo>
                  <a:pt x="363" y="207"/>
                </a:lnTo>
                <a:lnTo>
                  <a:pt x="360" y="207"/>
                </a:lnTo>
                <a:lnTo>
                  <a:pt x="358" y="207"/>
                </a:lnTo>
                <a:lnTo>
                  <a:pt x="354" y="205"/>
                </a:lnTo>
                <a:lnTo>
                  <a:pt x="354" y="205"/>
                </a:lnTo>
                <a:lnTo>
                  <a:pt x="354" y="209"/>
                </a:lnTo>
                <a:lnTo>
                  <a:pt x="354" y="209"/>
                </a:lnTo>
                <a:close/>
                <a:moveTo>
                  <a:pt x="459" y="209"/>
                </a:moveTo>
                <a:lnTo>
                  <a:pt x="459" y="209"/>
                </a:lnTo>
                <a:lnTo>
                  <a:pt x="463" y="209"/>
                </a:lnTo>
                <a:lnTo>
                  <a:pt x="468" y="209"/>
                </a:lnTo>
                <a:lnTo>
                  <a:pt x="468" y="209"/>
                </a:lnTo>
                <a:lnTo>
                  <a:pt x="468" y="207"/>
                </a:lnTo>
                <a:lnTo>
                  <a:pt x="466" y="205"/>
                </a:lnTo>
                <a:lnTo>
                  <a:pt x="466" y="205"/>
                </a:lnTo>
                <a:lnTo>
                  <a:pt x="465" y="207"/>
                </a:lnTo>
                <a:lnTo>
                  <a:pt x="462" y="207"/>
                </a:lnTo>
                <a:lnTo>
                  <a:pt x="460" y="207"/>
                </a:lnTo>
                <a:lnTo>
                  <a:pt x="459" y="209"/>
                </a:lnTo>
                <a:lnTo>
                  <a:pt x="459" y="209"/>
                </a:lnTo>
                <a:close/>
                <a:moveTo>
                  <a:pt x="473" y="209"/>
                </a:moveTo>
                <a:lnTo>
                  <a:pt x="473" y="209"/>
                </a:lnTo>
                <a:lnTo>
                  <a:pt x="479" y="209"/>
                </a:lnTo>
                <a:lnTo>
                  <a:pt x="479" y="209"/>
                </a:lnTo>
                <a:lnTo>
                  <a:pt x="477" y="207"/>
                </a:lnTo>
                <a:lnTo>
                  <a:pt x="476" y="205"/>
                </a:lnTo>
                <a:lnTo>
                  <a:pt x="473" y="207"/>
                </a:lnTo>
                <a:lnTo>
                  <a:pt x="473" y="209"/>
                </a:lnTo>
                <a:lnTo>
                  <a:pt x="473" y="209"/>
                </a:lnTo>
                <a:close/>
                <a:moveTo>
                  <a:pt x="630" y="218"/>
                </a:moveTo>
                <a:lnTo>
                  <a:pt x="630" y="218"/>
                </a:lnTo>
                <a:lnTo>
                  <a:pt x="634" y="218"/>
                </a:lnTo>
                <a:lnTo>
                  <a:pt x="640" y="219"/>
                </a:lnTo>
                <a:lnTo>
                  <a:pt x="640" y="219"/>
                </a:lnTo>
                <a:lnTo>
                  <a:pt x="642" y="218"/>
                </a:lnTo>
                <a:lnTo>
                  <a:pt x="642" y="216"/>
                </a:lnTo>
                <a:lnTo>
                  <a:pt x="643" y="215"/>
                </a:lnTo>
                <a:lnTo>
                  <a:pt x="643" y="213"/>
                </a:lnTo>
                <a:lnTo>
                  <a:pt x="643" y="213"/>
                </a:lnTo>
                <a:lnTo>
                  <a:pt x="637" y="209"/>
                </a:lnTo>
                <a:lnTo>
                  <a:pt x="633" y="207"/>
                </a:lnTo>
                <a:lnTo>
                  <a:pt x="630" y="207"/>
                </a:lnTo>
                <a:lnTo>
                  <a:pt x="630" y="207"/>
                </a:lnTo>
                <a:lnTo>
                  <a:pt x="630" y="212"/>
                </a:lnTo>
                <a:lnTo>
                  <a:pt x="630" y="218"/>
                </a:lnTo>
                <a:lnTo>
                  <a:pt x="630" y="218"/>
                </a:lnTo>
                <a:close/>
                <a:moveTo>
                  <a:pt x="703" y="234"/>
                </a:moveTo>
                <a:lnTo>
                  <a:pt x="703" y="234"/>
                </a:lnTo>
                <a:lnTo>
                  <a:pt x="703" y="225"/>
                </a:lnTo>
                <a:lnTo>
                  <a:pt x="701" y="218"/>
                </a:lnTo>
                <a:lnTo>
                  <a:pt x="698" y="212"/>
                </a:lnTo>
                <a:lnTo>
                  <a:pt x="694" y="207"/>
                </a:lnTo>
                <a:lnTo>
                  <a:pt x="692" y="207"/>
                </a:lnTo>
                <a:lnTo>
                  <a:pt x="692" y="207"/>
                </a:lnTo>
                <a:lnTo>
                  <a:pt x="694" y="213"/>
                </a:lnTo>
                <a:lnTo>
                  <a:pt x="697" y="221"/>
                </a:lnTo>
                <a:lnTo>
                  <a:pt x="700" y="227"/>
                </a:lnTo>
                <a:lnTo>
                  <a:pt x="703" y="234"/>
                </a:lnTo>
                <a:lnTo>
                  <a:pt x="703" y="234"/>
                </a:lnTo>
                <a:close/>
                <a:moveTo>
                  <a:pt x="238" y="216"/>
                </a:moveTo>
                <a:lnTo>
                  <a:pt x="238" y="216"/>
                </a:lnTo>
                <a:lnTo>
                  <a:pt x="239" y="216"/>
                </a:lnTo>
                <a:lnTo>
                  <a:pt x="241" y="216"/>
                </a:lnTo>
                <a:lnTo>
                  <a:pt x="245" y="216"/>
                </a:lnTo>
                <a:lnTo>
                  <a:pt x="245" y="216"/>
                </a:lnTo>
                <a:lnTo>
                  <a:pt x="242" y="210"/>
                </a:lnTo>
                <a:lnTo>
                  <a:pt x="239" y="207"/>
                </a:lnTo>
                <a:lnTo>
                  <a:pt x="239" y="207"/>
                </a:lnTo>
                <a:lnTo>
                  <a:pt x="238" y="216"/>
                </a:lnTo>
                <a:lnTo>
                  <a:pt x="238" y="216"/>
                </a:lnTo>
                <a:close/>
                <a:moveTo>
                  <a:pt x="503" y="210"/>
                </a:moveTo>
                <a:lnTo>
                  <a:pt x="503" y="210"/>
                </a:lnTo>
                <a:lnTo>
                  <a:pt x="505" y="209"/>
                </a:lnTo>
                <a:lnTo>
                  <a:pt x="506" y="207"/>
                </a:lnTo>
                <a:lnTo>
                  <a:pt x="506" y="207"/>
                </a:lnTo>
                <a:lnTo>
                  <a:pt x="505" y="207"/>
                </a:lnTo>
                <a:lnTo>
                  <a:pt x="503" y="207"/>
                </a:lnTo>
                <a:lnTo>
                  <a:pt x="503" y="207"/>
                </a:lnTo>
                <a:lnTo>
                  <a:pt x="503" y="210"/>
                </a:lnTo>
                <a:lnTo>
                  <a:pt x="503" y="210"/>
                </a:lnTo>
                <a:close/>
                <a:moveTo>
                  <a:pt x="290" y="209"/>
                </a:moveTo>
                <a:lnTo>
                  <a:pt x="290" y="209"/>
                </a:lnTo>
                <a:lnTo>
                  <a:pt x="290" y="210"/>
                </a:lnTo>
                <a:lnTo>
                  <a:pt x="288" y="212"/>
                </a:lnTo>
                <a:lnTo>
                  <a:pt x="284" y="212"/>
                </a:lnTo>
                <a:lnTo>
                  <a:pt x="280" y="212"/>
                </a:lnTo>
                <a:lnTo>
                  <a:pt x="279" y="213"/>
                </a:lnTo>
                <a:lnTo>
                  <a:pt x="277" y="215"/>
                </a:lnTo>
                <a:lnTo>
                  <a:pt x="277" y="215"/>
                </a:lnTo>
                <a:lnTo>
                  <a:pt x="288" y="213"/>
                </a:lnTo>
                <a:lnTo>
                  <a:pt x="299" y="212"/>
                </a:lnTo>
                <a:lnTo>
                  <a:pt x="299" y="212"/>
                </a:lnTo>
                <a:lnTo>
                  <a:pt x="299" y="210"/>
                </a:lnTo>
                <a:lnTo>
                  <a:pt x="299" y="207"/>
                </a:lnTo>
                <a:lnTo>
                  <a:pt x="299" y="207"/>
                </a:lnTo>
                <a:lnTo>
                  <a:pt x="294" y="209"/>
                </a:lnTo>
                <a:lnTo>
                  <a:pt x="293" y="210"/>
                </a:lnTo>
                <a:lnTo>
                  <a:pt x="290" y="209"/>
                </a:lnTo>
                <a:lnTo>
                  <a:pt x="290" y="209"/>
                </a:lnTo>
                <a:close/>
                <a:moveTo>
                  <a:pt x="561" y="221"/>
                </a:moveTo>
                <a:lnTo>
                  <a:pt x="561" y="221"/>
                </a:lnTo>
                <a:lnTo>
                  <a:pt x="566" y="222"/>
                </a:lnTo>
                <a:lnTo>
                  <a:pt x="569" y="222"/>
                </a:lnTo>
                <a:lnTo>
                  <a:pt x="572" y="222"/>
                </a:lnTo>
                <a:lnTo>
                  <a:pt x="572" y="222"/>
                </a:lnTo>
                <a:lnTo>
                  <a:pt x="569" y="213"/>
                </a:lnTo>
                <a:lnTo>
                  <a:pt x="563" y="207"/>
                </a:lnTo>
                <a:lnTo>
                  <a:pt x="563" y="207"/>
                </a:lnTo>
                <a:lnTo>
                  <a:pt x="561" y="221"/>
                </a:lnTo>
                <a:lnTo>
                  <a:pt x="561" y="221"/>
                </a:lnTo>
                <a:close/>
                <a:moveTo>
                  <a:pt x="683" y="207"/>
                </a:moveTo>
                <a:lnTo>
                  <a:pt x="683" y="207"/>
                </a:lnTo>
                <a:lnTo>
                  <a:pt x="680" y="210"/>
                </a:lnTo>
                <a:lnTo>
                  <a:pt x="674" y="212"/>
                </a:lnTo>
                <a:lnTo>
                  <a:pt x="674" y="212"/>
                </a:lnTo>
                <a:lnTo>
                  <a:pt x="677" y="215"/>
                </a:lnTo>
                <a:lnTo>
                  <a:pt x="678" y="219"/>
                </a:lnTo>
                <a:lnTo>
                  <a:pt x="678" y="222"/>
                </a:lnTo>
                <a:lnTo>
                  <a:pt x="677" y="227"/>
                </a:lnTo>
                <a:lnTo>
                  <a:pt x="677" y="227"/>
                </a:lnTo>
                <a:lnTo>
                  <a:pt x="688" y="233"/>
                </a:lnTo>
                <a:lnTo>
                  <a:pt x="688" y="233"/>
                </a:lnTo>
                <a:lnTo>
                  <a:pt x="686" y="227"/>
                </a:lnTo>
                <a:lnTo>
                  <a:pt x="688" y="219"/>
                </a:lnTo>
                <a:lnTo>
                  <a:pt x="686" y="213"/>
                </a:lnTo>
                <a:lnTo>
                  <a:pt x="686" y="210"/>
                </a:lnTo>
                <a:lnTo>
                  <a:pt x="683" y="207"/>
                </a:lnTo>
                <a:lnTo>
                  <a:pt x="683" y="207"/>
                </a:lnTo>
                <a:close/>
                <a:moveTo>
                  <a:pt x="37" y="230"/>
                </a:moveTo>
                <a:lnTo>
                  <a:pt x="37" y="230"/>
                </a:lnTo>
                <a:lnTo>
                  <a:pt x="38" y="219"/>
                </a:lnTo>
                <a:lnTo>
                  <a:pt x="38" y="213"/>
                </a:lnTo>
                <a:lnTo>
                  <a:pt x="38" y="209"/>
                </a:lnTo>
                <a:lnTo>
                  <a:pt x="38" y="209"/>
                </a:lnTo>
                <a:lnTo>
                  <a:pt x="37" y="215"/>
                </a:lnTo>
                <a:lnTo>
                  <a:pt x="35" y="219"/>
                </a:lnTo>
                <a:lnTo>
                  <a:pt x="33" y="225"/>
                </a:lnTo>
                <a:lnTo>
                  <a:pt x="33" y="228"/>
                </a:lnTo>
                <a:lnTo>
                  <a:pt x="37" y="230"/>
                </a:lnTo>
                <a:lnTo>
                  <a:pt x="37" y="230"/>
                </a:lnTo>
                <a:close/>
                <a:moveTo>
                  <a:pt x="82" y="227"/>
                </a:moveTo>
                <a:lnTo>
                  <a:pt x="82" y="227"/>
                </a:lnTo>
                <a:lnTo>
                  <a:pt x="84" y="227"/>
                </a:lnTo>
                <a:lnTo>
                  <a:pt x="85" y="225"/>
                </a:lnTo>
                <a:lnTo>
                  <a:pt x="90" y="227"/>
                </a:lnTo>
                <a:lnTo>
                  <a:pt x="90" y="227"/>
                </a:lnTo>
                <a:lnTo>
                  <a:pt x="91" y="222"/>
                </a:lnTo>
                <a:lnTo>
                  <a:pt x="91" y="218"/>
                </a:lnTo>
                <a:lnTo>
                  <a:pt x="93" y="210"/>
                </a:lnTo>
                <a:lnTo>
                  <a:pt x="93" y="210"/>
                </a:lnTo>
                <a:lnTo>
                  <a:pt x="82" y="209"/>
                </a:lnTo>
                <a:lnTo>
                  <a:pt x="82" y="209"/>
                </a:lnTo>
                <a:lnTo>
                  <a:pt x="82" y="215"/>
                </a:lnTo>
                <a:lnTo>
                  <a:pt x="81" y="219"/>
                </a:lnTo>
                <a:lnTo>
                  <a:pt x="81" y="224"/>
                </a:lnTo>
                <a:lnTo>
                  <a:pt x="82" y="227"/>
                </a:lnTo>
                <a:lnTo>
                  <a:pt x="82" y="227"/>
                </a:lnTo>
                <a:close/>
                <a:moveTo>
                  <a:pt x="267" y="212"/>
                </a:moveTo>
                <a:lnTo>
                  <a:pt x="267" y="212"/>
                </a:lnTo>
                <a:lnTo>
                  <a:pt x="267" y="212"/>
                </a:lnTo>
                <a:lnTo>
                  <a:pt x="267" y="210"/>
                </a:lnTo>
                <a:lnTo>
                  <a:pt x="265" y="209"/>
                </a:lnTo>
                <a:lnTo>
                  <a:pt x="265" y="209"/>
                </a:lnTo>
                <a:lnTo>
                  <a:pt x="265" y="212"/>
                </a:lnTo>
                <a:lnTo>
                  <a:pt x="267" y="212"/>
                </a:lnTo>
                <a:lnTo>
                  <a:pt x="267" y="212"/>
                </a:lnTo>
                <a:close/>
                <a:moveTo>
                  <a:pt x="117" y="210"/>
                </a:moveTo>
                <a:lnTo>
                  <a:pt x="117" y="210"/>
                </a:lnTo>
                <a:lnTo>
                  <a:pt x="116" y="215"/>
                </a:lnTo>
                <a:lnTo>
                  <a:pt x="116" y="215"/>
                </a:lnTo>
                <a:lnTo>
                  <a:pt x="117" y="216"/>
                </a:lnTo>
                <a:lnTo>
                  <a:pt x="119" y="218"/>
                </a:lnTo>
                <a:lnTo>
                  <a:pt x="119" y="222"/>
                </a:lnTo>
                <a:lnTo>
                  <a:pt x="119" y="222"/>
                </a:lnTo>
                <a:lnTo>
                  <a:pt x="123" y="221"/>
                </a:lnTo>
                <a:lnTo>
                  <a:pt x="128" y="216"/>
                </a:lnTo>
                <a:lnTo>
                  <a:pt x="134" y="209"/>
                </a:lnTo>
                <a:lnTo>
                  <a:pt x="134" y="209"/>
                </a:lnTo>
                <a:lnTo>
                  <a:pt x="126" y="209"/>
                </a:lnTo>
                <a:lnTo>
                  <a:pt x="117" y="210"/>
                </a:lnTo>
                <a:lnTo>
                  <a:pt x="117" y="210"/>
                </a:lnTo>
                <a:close/>
                <a:moveTo>
                  <a:pt x="221" y="212"/>
                </a:moveTo>
                <a:lnTo>
                  <a:pt x="221" y="212"/>
                </a:lnTo>
                <a:lnTo>
                  <a:pt x="221" y="218"/>
                </a:lnTo>
                <a:lnTo>
                  <a:pt x="221" y="218"/>
                </a:lnTo>
                <a:lnTo>
                  <a:pt x="224" y="218"/>
                </a:lnTo>
                <a:lnTo>
                  <a:pt x="229" y="218"/>
                </a:lnTo>
                <a:lnTo>
                  <a:pt x="229" y="218"/>
                </a:lnTo>
                <a:lnTo>
                  <a:pt x="229" y="213"/>
                </a:lnTo>
                <a:lnTo>
                  <a:pt x="226" y="209"/>
                </a:lnTo>
                <a:lnTo>
                  <a:pt x="226" y="209"/>
                </a:lnTo>
                <a:lnTo>
                  <a:pt x="223" y="210"/>
                </a:lnTo>
                <a:lnTo>
                  <a:pt x="221" y="212"/>
                </a:lnTo>
                <a:lnTo>
                  <a:pt x="221" y="212"/>
                </a:lnTo>
                <a:close/>
                <a:moveTo>
                  <a:pt x="735" y="221"/>
                </a:moveTo>
                <a:lnTo>
                  <a:pt x="735" y="221"/>
                </a:lnTo>
                <a:lnTo>
                  <a:pt x="738" y="221"/>
                </a:lnTo>
                <a:lnTo>
                  <a:pt x="739" y="219"/>
                </a:lnTo>
                <a:lnTo>
                  <a:pt x="739" y="219"/>
                </a:lnTo>
                <a:lnTo>
                  <a:pt x="738" y="213"/>
                </a:lnTo>
                <a:lnTo>
                  <a:pt x="738" y="210"/>
                </a:lnTo>
                <a:lnTo>
                  <a:pt x="736" y="209"/>
                </a:lnTo>
                <a:lnTo>
                  <a:pt x="736" y="209"/>
                </a:lnTo>
                <a:lnTo>
                  <a:pt x="736" y="215"/>
                </a:lnTo>
                <a:lnTo>
                  <a:pt x="735" y="221"/>
                </a:lnTo>
                <a:lnTo>
                  <a:pt x="735" y="221"/>
                </a:lnTo>
                <a:close/>
                <a:moveTo>
                  <a:pt x="416" y="212"/>
                </a:moveTo>
                <a:lnTo>
                  <a:pt x="416" y="212"/>
                </a:lnTo>
                <a:lnTo>
                  <a:pt x="419" y="212"/>
                </a:lnTo>
                <a:lnTo>
                  <a:pt x="422" y="212"/>
                </a:lnTo>
                <a:lnTo>
                  <a:pt x="422" y="212"/>
                </a:lnTo>
                <a:lnTo>
                  <a:pt x="419" y="210"/>
                </a:lnTo>
                <a:lnTo>
                  <a:pt x="418" y="210"/>
                </a:lnTo>
                <a:lnTo>
                  <a:pt x="416" y="212"/>
                </a:lnTo>
                <a:lnTo>
                  <a:pt x="416" y="212"/>
                </a:lnTo>
                <a:close/>
                <a:moveTo>
                  <a:pt x="431" y="212"/>
                </a:moveTo>
                <a:lnTo>
                  <a:pt x="431" y="212"/>
                </a:lnTo>
                <a:lnTo>
                  <a:pt x="438" y="213"/>
                </a:lnTo>
                <a:lnTo>
                  <a:pt x="441" y="215"/>
                </a:lnTo>
                <a:lnTo>
                  <a:pt x="442" y="213"/>
                </a:lnTo>
                <a:lnTo>
                  <a:pt x="442" y="213"/>
                </a:lnTo>
                <a:lnTo>
                  <a:pt x="438" y="212"/>
                </a:lnTo>
                <a:lnTo>
                  <a:pt x="434" y="212"/>
                </a:lnTo>
                <a:lnTo>
                  <a:pt x="431" y="212"/>
                </a:lnTo>
                <a:lnTo>
                  <a:pt x="431" y="212"/>
                </a:lnTo>
                <a:close/>
                <a:moveTo>
                  <a:pt x="511" y="212"/>
                </a:moveTo>
                <a:lnTo>
                  <a:pt x="511" y="212"/>
                </a:lnTo>
                <a:lnTo>
                  <a:pt x="511" y="213"/>
                </a:lnTo>
                <a:lnTo>
                  <a:pt x="514" y="213"/>
                </a:lnTo>
                <a:lnTo>
                  <a:pt x="517" y="212"/>
                </a:lnTo>
                <a:lnTo>
                  <a:pt x="517" y="212"/>
                </a:lnTo>
                <a:lnTo>
                  <a:pt x="514" y="212"/>
                </a:lnTo>
                <a:lnTo>
                  <a:pt x="511" y="212"/>
                </a:lnTo>
                <a:lnTo>
                  <a:pt x="511" y="212"/>
                </a:lnTo>
                <a:close/>
                <a:moveTo>
                  <a:pt x="99" y="216"/>
                </a:moveTo>
                <a:lnTo>
                  <a:pt x="99" y="216"/>
                </a:lnTo>
                <a:lnTo>
                  <a:pt x="101" y="213"/>
                </a:lnTo>
                <a:lnTo>
                  <a:pt x="101" y="212"/>
                </a:lnTo>
                <a:lnTo>
                  <a:pt x="99" y="212"/>
                </a:lnTo>
                <a:lnTo>
                  <a:pt x="99" y="212"/>
                </a:lnTo>
                <a:lnTo>
                  <a:pt x="99" y="215"/>
                </a:lnTo>
                <a:lnTo>
                  <a:pt x="98" y="215"/>
                </a:lnTo>
                <a:lnTo>
                  <a:pt x="99" y="216"/>
                </a:lnTo>
                <a:lnTo>
                  <a:pt x="99" y="216"/>
                </a:lnTo>
                <a:close/>
                <a:moveTo>
                  <a:pt x="390" y="215"/>
                </a:moveTo>
                <a:lnTo>
                  <a:pt x="390" y="215"/>
                </a:lnTo>
                <a:lnTo>
                  <a:pt x="389" y="213"/>
                </a:lnTo>
                <a:lnTo>
                  <a:pt x="386" y="213"/>
                </a:lnTo>
                <a:lnTo>
                  <a:pt x="386" y="213"/>
                </a:lnTo>
                <a:lnTo>
                  <a:pt x="386" y="212"/>
                </a:lnTo>
                <a:lnTo>
                  <a:pt x="384" y="212"/>
                </a:lnTo>
                <a:lnTo>
                  <a:pt x="384" y="212"/>
                </a:lnTo>
                <a:lnTo>
                  <a:pt x="383" y="212"/>
                </a:lnTo>
                <a:lnTo>
                  <a:pt x="381" y="212"/>
                </a:lnTo>
                <a:lnTo>
                  <a:pt x="380" y="213"/>
                </a:lnTo>
                <a:lnTo>
                  <a:pt x="378" y="215"/>
                </a:lnTo>
                <a:lnTo>
                  <a:pt x="378" y="215"/>
                </a:lnTo>
                <a:lnTo>
                  <a:pt x="387" y="215"/>
                </a:lnTo>
                <a:lnTo>
                  <a:pt x="392" y="215"/>
                </a:lnTo>
                <a:lnTo>
                  <a:pt x="390" y="215"/>
                </a:lnTo>
                <a:lnTo>
                  <a:pt x="390" y="215"/>
                </a:lnTo>
                <a:close/>
                <a:moveTo>
                  <a:pt x="151" y="215"/>
                </a:moveTo>
                <a:lnTo>
                  <a:pt x="151" y="215"/>
                </a:lnTo>
                <a:lnTo>
                  <a:pt x="149" y="218"/>
                </a:lnTo>
                <a:lnTo>
                  <a:pt x="149" y="221"/>
                </a:lnTo>
                <a:lnTo>
                  <a:pt x="149" y="221"/>
                </a:lnTo>
                <a:lnTo>
                  <a:pt x="152" y="221"/>
                </a:lnTo>
                <a:lnTo>
                  <a:pt x="157" y="219"/>
                </a:lnTo>
                <a:lnTo>
                  <a:pt x="157" y="219"/>
                </a:lnTo>
                <a:lnTo>
                  <a:pt x="157" y="216"/>
                </a:lnTo>
                <a:lnTo>
                  <a:pt x="157" y="215"/>
                </a:lnTo>
                <a:lnTo>
                  <a:pt x="157" y="213"/>
                </a:lnTo>
                <a:lnTo>
                  <a:pt x="157" y="213"/>
                </a:lnTo>
                <a:lnTo>
                  <a:pt x="155" y="212"/>
                </a:lnTo>
                <a:lnTo>
                  <a:pt x="154" y="213"/>
                </a:lnTo>
                <a:lnTo>
                  <a:pt x="151" y="215"/>
                </a:lnTo>
                <a:lnTo>
                  <a:pt x="151" y="215"/>
                </a:lnTo>
                <a:close/>
                <a:moveTo>
                  <a:pt x="587" y="213"/>
                </a:moveTo>
                <a:lnTo>
                  <a:pt x="587" y="213"/>
                </a:lnTo>
                <a:lnTo>
                  <a:pt x="587" y="219"/>
                </a:lnTo>
                <a:lnTo>
                  <a:pt x="587" y="219"/>
                </a:lnTo>
                <a:lnTo>
                  <a:pt x="588" y="218"/>
                </a:lnTo>
                <a:lnTo>
                  <a:pt x="588" y="216"/>
                </a:lnTo>
                <a:lnTo>
                  <a:pt x="588" y="212"/>
                </a:lnTo>
                <a:lnTo>
                  <a:pt x="588" y="212"/>
                </a:lnTo>
                <a:lnTo>
                  <a:pt x="588" y="213"/>
                </a:lnTo>
                <a:lnTo>
                  <a:pt x="587" y="213"/>
                </a:lnTo>
                <a:lnTo>
                  <a:pt x="587" y="213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6" y="216"/>
                </a:lnTo>
                <a:lnTo>
                  <a:pt x="139" y="213"/>
                </a:lnTo>
                <a:lnTo>
                  <a:pt x="139" y="213"/>
                </a:lnTo>
                <a:lnTo>
                  <a:pt x="134" y="215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210" y="215"/>
                </a:moveTo>
                <a:lnTo>
                  <a:pt x="210" y="215"/>
                </a:lnTo>
                <a:lnTo>
                  <a:pt x="210" y="218"/>
                </a:lnTo>
                <a:lnTo>
                  <a:pt x="212" y="219"/>
                </a:lnTo>
                <a:lnTo>
                  <a:pt x="212" y="219"/>
                </a:lnTo>
                <a:lnTo>
                  <a:pt x="213" y="219"/>
                </a:lnTo>
                <a:lnTo>
                  <a:pt x="215" y="218"/>
                </a:lnTo>
                <a:lnTo>
                  <a:pt x="215" y="218"/>
                </a:lnTo>
                <a:lnTo>
                  <a:pt x="215" y="216"/>
                </a:lnTo>
                <a:lnTo>
                  <a:pt x="215" y="213"/>
                </a:lnTo>
                <a:lnTo>
                  <a:pt x="215" y="213"/>
                </a:lnTo>
                <a:lnTo>
                  <a:pt x="213" y="213"/>
                </a:lnTo>
                <a:lnTo>
                  <a:pt x="210" y="215"/>
                </a:lnTo>
                <a:lnTo>
                  <a:pt x="210" y="215"/>
                </a:lnTo>
                <a:close/>
                <a:moveTo>
                  <a:pt x="358" y="215"/>
                </a:moveTo>
                <a:lnTo>
                  <a:pt x="358" y="215"/>
                </a:lnTo>
                <a:lnTo>
                  <a:pt x="363" y="215"/>
                </a:lnTo>
                <a:lnTo>
                  <a:pt x="364" y="215"/>
                </a:lnTo>
                <a:lnTo>
                  <a:pt x="364" y="215"/>
                </a:lnTo>
                <a:lnTo>
                  <a:pt x="361" y="213"/>
                </a:lnTo>
                <a:lnTo>
                  <a:pt x="360" y="213"/>
                </a:lnTo>
                <a:lnTo>
                  <a:pt x="358" y="215"/>
                </a:lnTo>
                <a:lnTo>
                  <a:pt x="358" y="215"/>
                </a:lnTo>
                <a:close/>
                <a:moveTo>
                  <a:pt x="483" y="218"/>
                </a:moveTo>
                <a:lnTo>
                  <a:pt x="483" y="218"/>
                </a:lnTo>
                <a:lnTo>
                  <a:pt x="483" y="215"/>
                </a:lnTo>
                <a:lnTo>
                  <a:pt x="483" y="215"/>
                </a:lnTo>
                <a:lnTo>
                  <a:pt x="473" y="213"/>
                </a:lnTo>
                <a:lnTo>
                  <a:pt x="473" y="213"/>
                </a:lnTo>
                <a:lnTo>
                  <a:pt x="474" y="216"/>
                </a:lnTo>
                <a:lnTo>
                  <a:pt x="477" y="216"/>
                </a:lnTo>
                <a:lnTo>
                  <a:pt x="483" y="218"/>
                </a:lnTo>
                <a:lnTo>
                  <a:pt x="483" y="218"/>
                </a:lnTo>
                <a:close/>
                <a:moveTo>
                  <a:pt x="206" y="218"/>
                </a:moveTo>
                <a:lnTo>
                  <a:pt x="206" y="218"/>
                </a:lnTo>
                <a:lnTo>
                  <a:pt x="206" y="216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4" y="216"/>
                </a:lnTo>
                <a:lnTo>
                  <a:pt x="204" y="218"/>
                </a:lnTo>
                <a:lnTo>
                  <a:pt x="206" y="218"/>
                </a:lnTo>
                <a:lnTo>
                  <a:pt x="206" y="218"/>
                </a:lnTo>
                <a:close/>
                <a:moveTo>
                  <a:pt x="503" y="216"/>
                </a:moveTo>
                <a:lnTo>
                  <a:pt x="503" y="216"/>
                </a:lnTo>
                <a:lnTo>
                  <a:pt x="503" y="219"/>
                </a:lnTo>
                <a:lnTo>
                  <a:pt x="503" y="222"/>
                </a:lnTo>
                <a:lnTo>
                  <a:pt x="503" y="222"/>
                </a:lnTo>
                <a:lnTo>
                  <a:pt x="509" y="224"/>
                </a:lnTo>
                <a:lnTo>
                  <a:pt x="515" y="224"/>
                </a:lnTo>
                <a:lnTo>
                  <a:pt x="520" y="224"/>
                </a:lnTo>
                <a:lnTo>
                  <a:pt x="526" y="221"/>
                </a:lnTo>
                <a:lnTo>
                  <a:pt x="526" y="221"/>
                </a:lnTo>
                <a:lnTo>
                  <a:pt x="521" y="218"/>
                </a:lnTo>
                <a:lnTo>
                  <a:pt x="515" y="218"/>
                </a:lnTo>
                <a:lnTo>
                  <a:pt x="503" y="216"/>
                </a:lnTo>
                <a:lnTo>
                  <a:pt x="503" y="216"/>
                </a:lnTo>
                <a:close/>
                <a:moveTo>
                  <a:pt x="56" y="219"/>
                </a:moveTo>
                <a:lnTo>
                  <a:pt x="56" y="219"/>
                </a:lnTo>
                <a:lnTo>
                  <a:pt x="56" y="221"/>
                </a:lnTo>
                <a:lnTo>
                  <a:pt x="58" y="221"/>
                </a:lnTo>
                <a:lnTo>
                  <a:pt x="58" y="221"/>
                </a:lnTo>
                <a:lnTo>
                  <a:pt x="59" y="218"/>
                </a:lnTo>
                <a:lnTo>
                  <a:pt x="59" y="218"/>
                </a:lnTo>
                <a:lnTo>
                  <a:pt x="58" y="216"/>
                </a:lnTo>
                <a:lnTo>
                  <a:pt x="58" y="216"/>
                </a:lnTo>
                <a:lnTo>
                  <a:pt x="56" y="218"/>
                </a:lnTo>
                <a:lnTo>
                  <a:pt x="56" y="219"/>
                </a:lnTo>
                <a:lnTo>
                  <a:pt x="56" y="219"/>
                </a:lnTo>
                <a:close/>
                <a:moveTo>
                  <a:pt x="616" y="234"/>
                </a:moveTo>
                <a:lnTo>
                  <a:pt x="616" y="234"/>
                </a:lnTo>
                <a:lnTo>
                  <a:pt x="613" y="224"/>
                </a:lnTo>
                <a:lnTo>
                  <a:pt x="611" y="219"/>
                </a:lnTo>
                <a:lnTo>
                  <a:pt x="608" y="216"/>
                </a:lnTo>
                <a:lnTo>
                  <a:pt x="608" y="216"/>
                </a:lnTo>
                <a:lnTo>
                  <a:pt x="607" y="219"/>
                </a:lnTo>
                <a:lnTo>
                  <a:pt x="605" y="222"/>
                </a:lnTo>
                <a:lnTo>
                  <a:pt x="607" y="228"/>
                </a:lnTo>
                <a:lnTo>
                  <a:pt x="611" y="233"/>
                </a:lnTo>
                <a:lnTo>
                  <a:pt x="613" y="234"/>
                </a:lnTo>
                <a:lnTo>
                  <a:pt x="616" y="234"/>
                </a:lnTo>
                <a:lnTo>
                  <a:pt x="616" y="234"/>
                </a:lnTo>
                <a:close/>
                <a:moveTo>
                  <a:pt x="192" y="219"/>
                </a:moveTo>
                <a:lnTo>
                  <a:pt x="192" y="219"/>
                </a:lnTo>
                <a:lnTo>
                  <a:pt x="198" y="219"/>
                </a:lnTo>
                <a:lnTo>
                  <a:pt x="198" y="219"/>
                </a:lnTo>
                <a:lnTo>
                  <a:pt x="198" y="218"/>
                </a:lnTo>
                <a:lnTo>
                  <a:pt x="198" y="218"/>
                </a:lnTo>
                <a:lnTo>
                  <a:pt x="194" y="218"/>
                </a:lnTo>
                <a:lnTo>
                  <a:pt x="192" y="218"/>
                </a:lnTo>
                <a:lnTo>
                  <a:pt x="192" y="219"/>
                </a:lnTo>
                <a:lnTo>
                  <a:pt x="192" y="219"/>
                </a:lnTo>
                <a:close/>
                <a:moveTo>
                  <a:pt x="280" y="219"/>
                </a:moveTo>
                <a:lnTo>
                  <a:pt x="280" y="219"/>
                </a:lnTo>
                <a:lnTo>
                  <a:pt x="282" y="221"/>
                </a:lnTo>
                <a:lnTo>
                  <a:pt x="284" y="222"/>
                </a:lnTo>
                <a:lnTo>
                  <a:pt x="288" y="222"/>
                </a:lnTo>
                <a:lnTo>
                  <a:pt x="294" y="221"/>
                </a:lnTo>
                <a:lnTo>
                  <a:pt x="297" y="218"/>
                </a:lnTo>
                <a:lnTo>
                  <a:pt x="297" y="218"/>
                </a:lnTo>
                <a:lnTo>
                  <a:pt x="293" y="218"/>
                </a:lnTo>
                <a:lnTo>
                  <a:pt x="288" y="219"/>
                </a:lnTo>
                <a:lnTo>
                  <a:pt x="285" y="219"/>
                </a:lnTo>
                <a:lnTo>
                  <a:pt x="280" y="219"/>
                </a:lnTo>
                <a:lnTo>
                  <a:pt x="280" y="219"/>
                </a:lnTo>
                <a:close/>
                <a:moveTo>
                  <a:pt x="130" y="222"/>
                </a:moveTo>
                <a:lnTo>
                  <a:pt x="130" y="222"/>
                </a:lnTo>
                <a:lnTo>
                  <a:pt x="139" y="222"/>
                </a:lnTo>
                <a:lnTo>
                  <a:pt x="139" y="222"/>
                </a:lnTo>
                <a:lnTo>
                  <a:pt x="139" y="219"/>
                </a:lnTo>
                <a:lnTo>
                  <a:pt x="139" y="219"/>
                </a:lnTo>
                <a:lnTo>
                  <a:pt x="137" y="218"/>
                </a:lnTo>
                <a:lnTo>
                  <a:pt x="137" y="218"/>
                </a:lnTo>
                <a:lnTo>
                  <a:pt x="134" y="221"/>
                </a:lnTo>
                <a:lnTo>
                  <a:pt x="130" y="222"/>
                </a:lnTo>
                <a:lnTo>
                  <a:pt x="130" y="222"/>
                </a:lnTo>
                <a:close/>
                <a:moveTo>
                  <a:pt x="380" y="227"/>
                </a:moveTo>
                <a:lnTo>
                  <a:pt x="380" y="227"/>
                </a:lnTo>
                <a:lnTo>
                  <a:pt x="389" y="231"/>
                </a:lnTo>
                <a:lnTo>
                  <a:pt x="393" y="231"/>
                </a:lnTo>
                <a:lnTo>
                  <a:pt x="399" y="231"/>
                </a:lnTo>
                <a:lnTo>
                  <a:pt x="399" y="231"/>
                </a:lnTo>
                <a:lnTo>
                  <a:pt x="399" y="225"/>
                </a:lnTo>
                <a:lnTo>
                  <a:pt x="399" y="219"/>
                </a:lnTo>
                <a:lnTo>
                  <a:pt x="399" y="219"/>
                </a:lnTo>
                <a:lnTo>
                  <a:pt x="389" y="219"/>
                </a:lnTo>
                <a:lnTo>
                  <a:pt x="380" y="218"/>
                </a:lnTo>
                <a:lnTo>
                  <a:pt x="380" y="218"/>
                </a:lnTo>
                <a:lnTo>
                  <a:pt x="380" y="222"/>
                </a:lnTo>
                <a:lnTo>
                  <a:pt x="380" y="227"/>
                </a:lnTo>
                <a:lnTo>
                  <a:pt x="380" y="227"/>
                </a:lnTo>
                <a:close/>
                <a:moveTo>
                  <a:pt x="497" y="221"/>
                </a:moveTo>
                <a:lnTo>
                  <a:pt x="497" y="221"/>
                </a:lnTo>
                <a:lnTo>
                  <a:pt x="497" y="219"/>
                </a:lnTo>
                <a:lnTo>
                  <a:pt x="494" y="218"/>
                </a:lnTo>
                <a:lnTo>
                  <a:pt x="494" y="218"/>
                </a:lnTo>
                <a:lnTo>
                  <a:pt x="495" y="221"/>
                </a:lnTo>
                <a:lnTo>
                  <a:pt x="497" y="221"/>
                </a:lnTo>
                <a:lnTo>
                  <a:pt x="497" y="221"/>
                </a:lnTo>
                <a:close/>
                <a:moveTo>
                  <a:pt x="354" y="219"/>
                </a:moveTo>
                <a:lnTo>
                  <a:pt x="354" y="219"/>
                </a:lnTo>
                <a:lnTo>
                  <a:pt x="357" y="225"/>
                </a:lnTo>
                <a:lnTo>
                  <a:pt x="360" y="230"/>
                </a:lnTo>
                <a:lnTo>
                  <a:pt x="366" y="231"/>
                </a:lnTo>
                <a:lnTo>
                  <a:pt x="372" y="231"/>
                </a:lnTo>
                <a:lnTo>
                  <a:pt x="372" y="231"/>
                </a:lnTo>
                <a:lnTo>
                  <a:pt x="372" y="227"/>
                </a:lnTo>
                <a:lnTo>
                  <a:pt x="370" y="224"/>
                </a:lnTo>
                <a:lnTo>
                  <a:pt x="366" y="219"/>
                </a:lnTo>
                <a:lnTo>
                  <a:pt x="366" y="219"/>
                </a:lnTo>
                <a:lnTo>
                  <a:pt x="363" y="219"/>
                </a:lnTo>
                <a:lnTo>
                  <a:pt x="360" y="219"/>
                </a:lnTo>
                <a:lnTo>
                  <a:pt x="357" y="219"/>
                </a:lnTo>
                <a:lnTo>
                  <a:pt x="354" y="219"/>
                </a:lnTo>
                <a:lnTo>
                  <a:pt x="354" y="219"/>
                </a:lnTo>
                <a:close/>
                <a:moveTo>
                  <a:pt x="160" y="224"/>
                </a:moveTo>
                <a:lnTo>
                  <a:pt x="160" y="224"/>
                </a:lnTo>
                <a:lnTo>
                  <a:pt x="160" y="230"/>
                </a:lnTo>
                <a:lnTo>
                  <a:pt x="160" y="230"/>
                </a:lnTo>
                <a:lnTo>
                  <a:pt x="175" y="228"/>
                </a:lnTo>
                <a:lnTo>
                  <a:pt x="175" y="228"/>
                </a:lnTo>
                <a:lnTo>
                  <a:pt x="175" y="224"/>
                </a:lnTo>
                <a:lnTo>
                  <a:pt x="177" y="221"/>
                </a:lnTo>
                <a:lnTo>
                  <a:pt x="175" y="219"/>
                </a:lnTo>
                <a:lnTo>
                  <a:pt x="175" y="219"/>
                </a:lnTo>
                <a:lnTo>
                  <a:pt x="174" y="222"/>
                </a:lnTo>
                <a:lnTo>
                  <a:pt x="169" y="222"/>
                </a:lnTo>
                <a:lnTo>
                  <a:pt x="160" y="224"/>
                </a:lnTo>
                <a:lnTo>
                  <a:pt x="160" y="224"/>
                </a:lnTo>
                <a:close/>
                <a:moveTo>
                  <a:pt x="409" y="228"/>
                </a:moveTo>
                <a:lnTo>
                  <a:pt x="409" y="228"/>
                </a:lnTo>
                <a:lnTo>
                  <a:pt x="412" y="228"/>
                </a:lnTo>
                <a:lnTo>
                  <a:pt x="415" y="228"/>
                </a:lnTo>
                <a:lnTo>
                  <a:pt x="415" y="228"/>
                </a:lnTo>
                <a:lnTo>
                  <a:pt x="415" y="225"/>
                </a:lnTo>
                <a:lnTo>
                  <a:pt x="413" y="222"/>
                </a:lnTo>
                <a:lnTo>
                  <a:pt x="409" y="219"/>
                </a:lnTo>
                <a:lnTo>
                  <a:pt x="409" y="219"/>
                </a:lnTo>
                <a:lnTo>
                  <a:pt x="409" y="228"/>
                </a:lnTo>
                <a:lnTo>
                  <a:pt x="409" y="228"/>
                </a:lnTo>
                <a:close/>
                <a:moveTo>
                  <a:pt x="430" y="225"/>
                </a:moveTo>
                <a:lnTo>
                  <a:pt x="430" y="225"/>
                </a:lnTo>
                <a:lnTo>
                  <a:pt x="428" y="224"/>
                </a:lnTo>
                <a:lnTo>
                  <a:pt x="428" y="221"/>
                </a:lnTo>
                <a:lnTo>
                  <a:pt x="428" y="221"/>
                </a:lnTo>
                <a:lnTo>
                  <a:pt x="424" y="219"/>
                </a:lnTo>
                <a:lnTo>
                  <a:pt x="419" y="219"/>
                </a:lnTo>
                <a:lnTo>
                  <a:pt x="419" y="219"/>
                </a:lnTo>
                <a:lnTo>
                  <a:pt x="419" y="224"/>
                </a:lnTo>
                <a:lnTo>
                  <a:pt x="422" y="225"/>
                </a:lnTo>
                <a:lnTo>
                  <a:pt x="425" y="227"/>
                </a:lnTo>
                <a:lnTo>
                  <a:pt x="430" y="225"/>
                </a:lnTo>
                <a:lnTo>
                  <a:pt x="430" y="225"/>
                </a:lnTo>
                <a:close/>
                <a:moveTo>
                  <a:pt x="236" y="225"/>
                </a:moveTo>
                <a:lnTo>
                  <a:pt x="236" y="225"/>
                </a:lnTo>
                <a:lnTo>
                  <a:pt x="244" y="224"/>
                </a:lnTo>
                <a:lnTo>
                  <a:pt x="250" y="221"/>
                </a:lnTo>
                <a:lnTo>
                  <a:pt x="250" y="221"/>
                </a:lnTo>
                <a:lnTo>
                  <a:pt x="241" y="221"/>
                </a:lnTo>
                <a:lnTo>
                  <a:pt x="238" y="222"/>
                </a:lnTo>
                <a:lnTo>
                  <a:pt x="236" y="224"/>
                </a:lnTo>
                <a:lnTo>
                  <a:pt x="236" y="225"/>
                </a:lnTo>
                <a:lnTo>
                  <a:pt x="236" y="225"/>
                </a:lnTo>
                <a:close/>
                <a:moveTo>
                  <a:pt x="274" y="225"/>
                </a:moveTo>
                <a:lnTo>
                  <a:pt x="274" y="225"/>
                </a:lnTo>
                <a:lnTo>
                  <a:pt x="276" y="224"/>
                </a:lnTo>
                <a:lnTo>
                  <a:pt x="276" y="224"/>
                </a:lnTo>
                <a:lnTo>
                  <a:pt x="274" y="222"/>
                </a:lnTo>
                <a:lnTo>
                  <a:pt x="274" y="221"/>
                </a:lnTo>
                <a:lnTo>
                  <a:pt x="274" y="221"/>
                </a:lnTo>
                <a:lnTo>
                  <a:pt x="274" y="224"/>
                </a:lnTo>
                <a:lnTo>
                  <a:pt x="274" y="224"/>
                </a:lnTo>
                <a:lnTo>
                  <a:pt x="274" y="225"/>
                </a:lnTo>
                <a:lnTo>
                  <a:pt x="274" y="225"/>
                </a:lnTo>
                <a:close/>
                <a:moveTo>
                  <a:pt x="434" y="225"/>
                </a:moveTo>
                <a:lnTo>
                  <a:pt x="434" y="225"/>
                </a:lnTo>
                <a:lnTo>
                  <a:pt x="438" y="224"/>
                </a:lnTo>
                <a:lnTo>
                  <a:pt x="441" y="224"/>
                </a:lnTo>
                <a:lnTo>
                  <a:pt x="445" y="224"/>
                </a:lnTo>
                <a:lnTo>
                  <a:pt x="447" y="222"/>
                </a:lnTo>
                <a:lnTo>
                  <a:pt x="447" y="222"/>
                </a:lnTo>
                <a:lnTo>
                  <a:pt x="441" y="222"/>
                </a:lnTo>
                <a:lnTo>
                  <a:pt x="433" y="221"/>
                </a:lnTo>
                <a:lnTo>
                  <a:pt x="433" y="221"/>
                </a:lnTo>
                <a:lnTo>
                  <a:pt x="433" y="222"/>
                </a:lnTo>
                <a:lnTo>
                  <a:pt x="434" y="225"/>
                </a:lnTo>
                <a:lnTo>
                  <a:pt x="434" y="225"/>
                </a:lnTo>
                <a:close/>
                <a:moveTo>
                  <a:pt x="98" y="227"/>
                </a:moveTo>
                <a:lnTo>
                  <a:pt x="98" y="227"/>
                </a:lnTo>
                <a:lnTo>
                  <a:pt x="101" y="227"/>
                </a:lnTo>
                <a:lnTo>
                  <a:pt x="101" y="227"/>
                </a:lnTo>
                <a:lnTo>
                  <a:pt x="101" y="224"/>
                </a:lnTo>
                <a:lnTo>
                  <a:pt x="99" y="222"/>
                </a:lnTo>
                <a:lnTo>
                  <a:pt x="99" y="222"/>
                </a:lnTo>
                <a:lnTo>
                  <a:pt x="101" y="222"/>
                </a:lnTo>
                <a:lnTo>
                  <a:pt x="101" y="221"/>
                </a:lnTo>
                <a:lnTo>
                  <a:pt x="101" y="221"/>
                </a:lnTo>
                <a:lnTo>
                  <a:pt x="99" y="222"/>
                </a:lnTo>
                <a:lnTo>
                  <a:pt x="98" y="222"/>
                </a:lnTo>
                <a:lnTo>
                  <a:pt x="98" y="227"/>
                </a:lnTo>
                <a:lnTo>
                  <a:pt x="98" y="227"/>
                </a:lnTo>
                <a:close/>
                <a:moveTo>
                  <a:pt x="335" y="227"/>
                </a:moveTo>
                <a:lnTo>
                  <a:pt x="335" y="227"/>
                </a:lnTo>
                <a:lnTo>
                  <a:pt x="335" y="224"/>
                </a:lnTo>
                <a:lnTo>
                  <a:pt x="335" y="221"/>
                </a:lnTo>
                <a:lnTo>
                  <a:pt x="335" y="221"/>
                </a:lnTo>
                <a:lnTo>
                  <a:pt x="334" y="221"/>
                </a:lnTo>
                <a:lnTo>
                  <a:pt x="334" y="221"/>
                </a:lnTo>
                <a:lnTo>
                  <a:pt x="334" y="225"/>
                </a:lnTo>
                <a:lnTo>
                  <a:pt x="334" y="227"/>
                </a:lnTo>
                <a:lnTo>
                  <a:pt x="335" y="227"/>
                </a:lnTo>
                <a:lnTo>
                  <a:pt x="335" y="227"/>
                </a:lnTo>
                <a:close/>
                <a:moveTo>
                  <a:pt x="593" y="228"/>
                </a:moveTo>
                <a:lnTo>
                  <a:pt x="593" y="228"/>
                </a:lnTo>
                <a:lnTo>
                  <a:pt x="596" y="228"/>
                </a:lnTo>
                <a:lnTo>
                  <a:pt x="599" y="228"/>
                </a:lnTo>
                <a:lnTo>
                  <a:pt x="599" y="228"/>
                </a:lnTo>
                <a:lnTo>
                  <a:pt x="599" y="225"/>
                </a:lnTo>
                <a:lnTo>
                  <a:pt x="598" y="224"/>
                </a:lnTo>
                <a:lnTo>
                  <a:pt x="595" y="222"/>
                </a:lnTo>
                <a:lnTo>
                  <a:pt x="595" y="222"/>
                </a:lnTo>
                <a:lnTo>
                  <a:pt x="593" y="224"/>
                </a:lnTo>
                <a:lnTo>
                  <a:pt x="593" y="225"/>
                </a:lnTo>
                <a:lnTo>
                  <a:pt x="593" y="228"/>
                </a:lnTo>
                <a:lnTo>
                  <a:pt x="593" y="228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1"/>
                </a:lnTo>
                <a:lnTo>
                  <a:pt x="56" y="225"/>
                </a:lnTo>
                <a:lnTo>
                  <a:pt x="56" y="225"/>
                </a:lnTo>
                <a:lnTo>
                  <a:pt x="55" y="224"/>
                </a:lnTo>
                <a:lnTo>
                  <a:pt x="53" y="224"/>
                </a:lnTo>
                <a:lnTo>
                  <a:pt x="53" y="222"/>
                </a:lnTo>
                <a:lnTo>
                  <a:pt x="52" y="222"/>
                </a:lnTo>
                <a:lnTo>
                  <a:pt x="52" y="222"/>
                </a:lnTo>
                <a:lnTo>
                  <a:pt x="50" y="231"/>
                </a:lnTo>
                <a:lnTo>
                  <a:pt x="50" y="234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219" y="228"/>
                </a:moveTo>
                <a:lnTo>
                  <a:pt x="219" y="228"/>
                </a:lnTo>
                <a:lnTo>
                  <a:pt x="226" y="228"/>
                </a:lnTo>
                <a:lnTo>
                  <a:pt x="230" y="227"/>
                </a:lnTo>
                <a:lnTo>
                  <a:pt x="230" y="227"/>
                </a:lnTo>
                <a:lnTo>
                  <a:pt x="230" y="224"/>
                </a:lnTo>
                <a:lnTo>
                  <a:pt x="229" y="222"/>
                </a:lnTo>
                <a:lnTo>
                  <a:pt x="229" y="222"/>
                </a:lnTo>
                <a:lnTo>
                  <a:pt x="223" y="224"/>
                </a:lnTo>
                <a:lnTo>
                  <a:pt x="221" y="225"/>
                </a:lnTo>
                <a:lnTo>
                  <a:pt x="219" y="228"/>
                </a:lnTo>
                <a:lnTo>
                  <a:pt x="219" y="228"/>
                </a:lnTo>
                <a:close/>
                <a:moveTo>
                  <a:pt x="317" y="225"/>
                </a:moveTo>
                <a:lnTo>
                  <a:pt x="317" y="225"/>
                </a:lnTo>
                <a:lnTo>
                  <a:pt x="319" y="227"/>
                </a:lnTo>
                <a:lnTo>
                  <a:pt x="322" y="227"/>
                </a:lnTo>
                <a:lnTo>
                  <a:pt x="329" y="227"/>
                </a:lnTo>
                <a:lnTo>
                  <a:pt x="329" y="227"/>
                </a:lnTo>
                <a:lnTo>
                  <a:pt x="328" y="224"/>
                </a:lnTo>
                <a:lnTo>
                  <a:pt x="328" y="222"/>
                </a:lnTo>
                <a:lnTo>
                  <a:pt x="328" y="222"/>
                </a:lnTo>
                <a:lnTo>
                  <a:pt x="322" y="222"/>
                </a:lnTo>
                <a:lnTo>
                  <a:pt x="319" y="222"/>
                </a:lnTo>
                <a:lnTo>
                  <a:pt x="317" y="225"/>
                </a:lnTo>
                <a:lnTo>
                  <a:pt x="317" y="225"/>
                </a:lnTo>
                <a:close/>
                <a:moveTo>
                  <a:pt x="630" y="227"/>
                </a:moveTo>
                <a:lnTo>
                  <a:pt x="630" y="227"/>
                </a:lnTo>
                <a:lnTo>
                  <a:pt x="634" y="227"/>
                </a:lnTo>
                <a:lnTo>
                  <a:pt x="637" y="228"/>
                </a:lnTo>
                <a:lnTo>
                  <a:pt x="637" y="228"/>
                </a:lnTo>
                <a:lnTo>
                  <a:pt x="637" y="225"/>
                </a:lnTo>
                <a:lnTo>
                  <a:pt x="639" y="224"/>
                </a:lnTo>
                <a:lnTo>
                  <a:pt x="639" y="224"/>
                </a:lnTo>
                <a:lnTo>
                  <a:pt x="634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7"/>
                </a:lnTo>
                <a:lnTo>
                  <a:pt x="630" y="227"/>
                </a:lnTo>
                <a:close/>
                <a:moveTo>
                  <a:pt x="701" y="245"/>
                </a:moveTo>
                <a:lnTo>
                  <a:pt x="701" y="245"/>
                </a:lnTo>
                <a:lnTo>
                  <a:pt x="698" y="236"/>
                </a:lnTo>
                <a:lnTo>
                  <a:pt x="697" y="231"/>
                </a:lnTo>
                <a:lnTo>
                  <a:pt x="697" y="227"/>
                </a:lnTo>
                <a:lnTo>
                  <a:pt x="697" y="227"/>
                </a:lnTo>
                <a:lnTo>
                  <a:pt x="694" y="227"/>
                </a:lnTo>
                <a:lnTo>
                  <a:pt x="694" y="225"/>
                </a:lnTo>
                <a:lnTo>
                  <a:pt x="692" y="224"/>
                </a:lnTo>
                <a:lnTo>
                  <a:pt x="691" y="222"/>
                </a:lnTo>
                <a:lnTo>
                  <a:pt x="691" y="222"/>
                </a:lnTo>
                <a:lnTo>
                  <a:pt x="691" y="230"/>
                </a:lnTo>
                <a:lnTo>
                  <a:pt x="692" y="237"/>
                </a:lnTo>
                <a:lnTo>
                  <a:pt x="697" y="244"/>
                </a:lnTo>
                <a:lnTo>
                  <a:pt x="700" y="245"/>
                </a:lnTo>
                <a:lnTo>
                  <a:pt x="701" y="245"/>
                </a:lnTo>
                <a:lnTo>
                  <a:pt x="701" y="245"/>
                </a:lnTo>
                <a:close/>
                <a:moveTo>
                  <a:pt x="264" y="227"/>
                </a:moveTo>
                <a:lnTo>
                  <a:pt x="264" y="227"/>
                </a:lnTo>
                <a:lnTo>
                  <a:pt x="265" y="227"/>
                </a:lnTo>
                <a:lnTo>
                  <a:pt x="268" y="227"/>
                </a:lnTo>
                <a:lnTo>
                  <a:pt x="268" y="227"/>
                </a:lnTo>
                <a:lnTo>
                  <a:pt x="268" y="224"/>
                </a:lnTo>
                <a:lnTo>
                  <a:pt x="267" y="224"/>
                </a:lnTo>
                <a:lnTo>
                  <a:pt x="267" y="224"/>
                </a:lnTo>
                <a:lnTo>
                  <a:pt x="265" y="224"/>
                </a:lnTo>
                <a:lnTo>
                  <a:pt x="264" y="225"/>
                </a:lnTo>
                <a:lnTo>
                  <a:pt x="264" y="227"/>
                </a:lnTo>
                <a:lnTo>
                  <a:pt x="264" y="227"/>
                </a:lnTo>
                <a:close/>
                <a:moveTo>
                  <a:pt x="726" y="227"/>
                </a:moveTo>
                <a:lnTo>
                  <a:pt x="726" y="227"/>
                </a:lnTo>
                <a:lnTo>
                  <a:pt x="726" y="225"/>
                </a:lnTo>
                <a:lnTo>
                  <a:pt x="726" y="224"/>
                </a:lnTo>
                <a:lnTo>
                  <a:pt x="724" y="224"/>
                </a:lnTo>
                <a:lnTo>
                  <a:pt x="724" y="224"/>
                </a:lnTo>
                <a:lnTo>
                  <a:pt x="724" y="225"/>
                </a:lnTo>
                <a:lnTo>
                  <a:pt x="724" y="227"/>
                </a:lnTo>
                <a:lnTo>
                  <a:pt x="726" y="227"/>
                </a:lnTo>
                <a:lnTo>
                  <a:pt x="726" y="227"/>
                </a:lnTo>
                <a:close/>
                <a:moveTo>
                  <a:pt x="308" y="227"/>
                </a:moveTo>
                <a:lnTo>
                  <a:pt x="308" y="227"/>
                </a:lnTo>
                <a:lnTo>
                  <a:pt x="311" y="227"/>
                </a:lnTo>
                <a:lnTo>
                  <a:pt x="311" y="224"/>
                </a:lnTo>
                <a:lnTo>
                  <a:pt x="311" y="224"/>
                </a:lnTo>
                <a:lnTo>
                  <a:pt x="308" y="224"/>
                </a:lnTo>
                <a:lnTo>
                  <a:pt x="308" y="224"/>
                </a:lnTo>
                <a:lnTo>
                  <a:pt x="308" y="227"/>
                </a:lnTo>
                <a:lnTo>
                  <a:pt x="308" y="227"/>
                </a:lnTo>
                <a:close/>
                <a:moveTo>
                  <a:pt x="462" y="245"/>
                </a:moveTo>
                <a:lnTo>
                  <a:pt x="462" y="245"/>
                </a:lnTo>
                <a:lnTo>
                  <a:pt x="466" y="245"/>
                </a:lnTo>
                <a:lnTo>
                  <a:pt x="466" y="245"/>
                </a:lnTo>
                <a:lnTo>
                  <a:pt x="468" y="236"/>
                </a:lnTo>
                <a:lnTo>
                  <a:pt x="468" y="231"/>
                </a:lnTo>
                <a:lnTo>
                  <a:pt x="466" y="225"/>
                </a:lnTo>
                <a:lnTo>
                  <a:pt x="466" y="225"/>
                </a:lnTo>
                <a:lnTo>
                  <a:pt x="463" y="224"/>
                </a:lnTo>
                <a:lnTo>
                  <a:pt x="460" y="225"/>
                </a:lnTo>
                <a:lnTo>
                  <a:pt x="459" y="227"/>
                </a:lnTo>
                <a:lnTo>
                  <a:pt x="459" y="231"/>
                </a:lnTo>
                <a:lnTo>
                  <a:pt x="459" y="239"/>
                </a:lnTo>
                <a:lnTo>
                  <a:pt x="462" y="245"/>
                </a:lnTo>
                <a:lnTo>
                  <a:pt x="462" y="245"/>
                </a:lnTo>
                <a:close/>
                <a:moveTo>
                  <a:pt x="148" y="227"/>
                </a:moveTo>
                <a:lnTo>
                  <a:pt x="148" y="227"/>
                </a:lnTo>
                <a:lnTo>
                  <a:pt x="148" y="228"/>
                </a:lnTo>
                <a:lnTo>
                  <a:pt x="146" y="231"/>
                </a:lnTo>
                <a:lnTo>
                  <a:pt x="146" y="231"/>
                </a:lnTo>
                <a:lnTo>
                  <a:pt x="151" y="231"/>
                </a:lnTo>
                <a:lnTo>
                  <a:pt x="157" y="231"/>
                </a:lnTo>
                <a:lnTo>
                  <a:pt x="157" y="231"/>
                </a:lnTo>
                <a:lnTo>
                  <a:pt x="155" y="228"/>
                </a:lnTo>
                <a:lnTo>
                  <a:pt x="155" y="225"/>
                </a:lnTo>
                <a:lnTo>
                  <a:pt x="155" y="225"/>
                </a:lnTo>
                <a:lnTo>
                  <a:pt x="151" y="225"/>
                </a:lnTo>
                <a:lnTo>
                  <a:pt x="148" y="227"/>
                </a:lnTo>
                <a:lnTo>
                  <a:pt x="148" y="227"/>
                </a:lnTo>
                <a:close/>
                <a:moveTo>
                  <a:pt x="210" y="225"/>
                </a:moveTo>
                <a:lnTo>
                  <a:pt x="210" y="225"/>
                </a:lnTo>
                <a:lnTo>
                  <a:pt x="210" y="228"/>
                </a:lnTo>
                <a:lnTo>
                  <a:pt x="210" y="231"/>
                </a:lnTo>
                <a:lnTo>
                  <a:pt x="210" y="231"/>
                </a:lnTo>
                <a:lnTo>
                  <a:pt x="213" y="231"/>
                </a:lnTo>
                <a:lnTo>
                  <a:pt x="215" y="230"/>
                </a:lnTo>
                <a:lnTo>
                  <a:pt x="215" y="230"/>
                </a:lnTo>
                <a:lnTo>
                  <a:pt x="216" y="227"/>
                </a:lnTo>
                <a:lnTo>
                  <a:pt x="215" y="225"/>
                </a:lnTo>
                <a:lnTo>
                  <a:pt x="215" y="225"/>
                </a:lnTo>
                <a:lnTo>
                  <a:pt x="215" y="225"/>
                </a:lnTo>
                <a:lnTo>
                  <a:pt x="213" y="225"/>
                </a:lnTo>
                <a:lnTo>
                  <a:pt x="213" y="225"/>
                </a:lnTo>
                <a:lnTo>
                  <a:pt x="210" y="225"/>
                </a:lnTo>
                <a:lnTo>
                  <a:pt x="210" y="225"/>
                </a:lnTo>
                <a:close/>
                <a:moveTo>
                  <a:pt x="759" y="228"/>
                </a:moveTo>
                <a:lnTo>
                  <a:pt x="759" y="228"/>
                </a:lnTo>
                <a:lnTo>
                  <a:pt x="759" y="228"/>
                </a:lnTo>
                <a:lnTo>
                  <a:pt x="761" y="227"/>
                </a:lnTo>
                <a:lnTo>
                  <a:pt x="761" y="225"/>
                </a:lnTo>
                <a:lnTo>
                  <a:pt x="759" y="225"/>
                </a:lnTo>
                <a:lnTo>
                  <a:pt x="759" y="225"/>
                </a:lnTo>
                <a:lnTo>
                  <a:pt x="759" y="228"/>
                </a:lnTo>
                <a:lnTo>
                  <a:pt x="759" y="228"/>
                </a:lnTo>
                <a:close/>
                <a:moveTo>
                  <a:pt x="660" y="257"/>
                </a:moveTo>
                <a:lnTo>
                  <a:pt x="660" y="257"/>
                </a:lnTo>
                <a:lnTo>
                  <a:pt x="656" y="227"/>
                </a:lnTo>
                <a:lnTo>
                  <a:pt x="656" y="227"/>
                </a:lnTo>
                <a:lnTo>
                  <a:pt x="651" y="227"/>
                </a:lnTo>
                <a:lnTo>
                  <a:pt x="648" y="225"/>
                </a:lnTo>
                <a:lnTo>
                  <a:pt x="648" y="225"/>
                </a:lnTo>
                <a:lnTo>
                  <a:pt x="648" y="236"/>
                </a:lnTo>
                <a:lnTo>
                  <a:pt x="651" y="245"/>
                </a:lnTo>
                <a:lnTo>
                  <a:pt x="654" y="251"/>
                </a:lnTo>
                <a:lnTo>
                  <a:pt x="660" y="257"/>
                </a:lnTo>
                <a:lnTo>
                  <a:pt x="660" y="257"/>
                </a:lnTo>
                <a:close/>
                <a:moveTo>
                  <a:pt x="741" y="247"/>
                </a:moveTo>
                <a:lnTo>
                  <a:pt x="741" y="247"/>
                </a:lnTo>
                <a:lnTo>
                  <a:pt x="742" y="242"/>
                </a:lnTo>
                <a:lnTo>
                  <a:pt x="742" y="236"/>
                </a:lnTo>
                <a:lnTo>
                  <a:pt x="741" y="228"/>
                </a:lnTo>
                <a:lnTo>
                  <a:pt x="739" y="227"/>
                </a:lnTo>
                <a:lnTo>
                  <a:pt x="736" y="225"/>
                </a:lnTo>
                <a:lnTo>
                  <a:pt x="736" y="225"/>
                </a:lnTo>
                <a:lnTo>
                  <a:pt x="736" y="231"/>
                </a:lnTo>
                <a:lnTo>
                  <a:pt x="738" y="236"/>
                </a:lnTo>
                <a:lnTo>
                  <a:pt x="741" y="247"/>
                </a:lnTo>
                <a:lnTo>
                  <a:pt x="741" y="247"/>
                </a:lnTo>
                <a:close/>
                <a:moveTo>
                  <a:pt x="473" y="227"/>
                </a:moveTo>
                <a:lnTo>
                  <a:pt x="473" y="227"/>
                </a:lnTo>
                <a:lnTo>
                  <a:pt x="473" y="236"/>
                </a:lnTo>
                <a:lnTo>
                  <a:pt x="471" y="244"/>
                </a:lnTo>
                <a:lnTo>
                  <a:pt x="471" y="244"/>
                </a:lnTo>
                <a:lnTo>
                  <a:pt x="479" y="242"/>
                </a:lnTo>
                <a:lnTo>
                  <a:pt x="486" y="241"/>
                </a:lnTo>
                <a:lnTo>
                  <a:pt x="486" y="241"/>
                </a:lnTo>
                <a:lnTo>
                  <a:pt x="485" y="230"/>
                </a:lnTo>
                <a:lnTo>
                  <a:pt x="485" y="230"/>
                </a:lnTo>
                <a:lnTo>
                  <a:pt x="479" y="227"/>
                </a:lnTo>
                <a:lnTo>
                  <a:pt x="476" y="227"/>
                </a:lnTo>
                <a:lnTo>
                  <a:pt x="473" y="227"/>
                </a:lnTo>
                <a:lnTo>
                  <a:pt x="473" y="227"/>
                </a:lnTo>
                <a:close/>
                <a:moveTo>
                  <a:pt x="718" y="234"/>
                </a:moveTo>
                <a:lnTo>
                  <a:pt x="718" y="234"/>
                </a:lnTo>
                <a:lnTo>
                  <a:pt x="718" y="230"/>
                </a:lnTo>
                <a:lnTo>
                  <a:pt x="718" y="228"/>
                </a:lnTo>
                <a:lnTo>
                  <a:pt x="718" y="227"/>
                </a:lnTo>
                <a:lnTo>
                  <a:pt x="718" y="227"/>
                </a:lnTo>
                <a:lnTo>
                  <a:pt x="718" y="228"/>
                </a:lnTo>
                <a:lnTo>
                  <a:pt x="717" y="231"/>
                </a:lnTo>
                <a:lnTo>
                  <a:pt x="717" y="233"/>
                </a:lnTo>
                <a:lnTo>
                  <a:pt x="718" y="234"/>
                </a:lnTo>
                <a:lnTo>
                  <a:pt x="718" y="234"/>
                </a:lnTo>
                <a:close/>
                <a:moveTo>
                  <a:pt x="125" y="228"/>
                </a:moveTo>
                <a:lnTo>
                  <a:pt x="125" y="228"/>
                </a:lnTo>
                <a:lnTo>
                  <a:pt x="123" y="231"/>
                </a:lnTo>
                <a:lnTo>
                  <a:pt x="123" y="236"/>
                </a:lnTo>
                <a:lnTo>
                  <a:pt x="123" y="236"/>
                </a:lnTo>
                <a:lnTo>
                  <a:pt x="139" y="234"/>
                </a:lnTo>
                <a:lnTo>
                  <a:pt x="139" y="234"/>
                </a:lnTo>
                <a:lnTo>
                  <a:pt x="139" y="230"/>
                </a:lnTo>
                <a:lnTo>
                  <a:pt x="139" y="228"/>
                </a:lnTo>
                <a:lnTo>
                  <a:pt x="139" y="227"/>
                </a:lnTo>
                <a:lnTo>
                  <a:pt x="139" y="227"/>
                </a:lnTo>
                <a:lnTo>
                  <a:pt x="133" y="228"/>
                </a:lnTo>
                <a:lnTo>
                  <a:pt x="125" y="228"/>
                </a:lnTo>
                <a:lnTo>
                  <a:pt x="125" y="228"/>
                </a:lnTo>
                <a:close/>
                <a:moveTo>
                  <a:pt x="238" y="233"/>
                </a:moveTo>
                <a:lnTo>
                  <a:pt x="238" y="233"/>
                </a:lnTo>
                <a:lnTo>
                  <a:pt x="247" y="231"/>
                </a:lnTo>
                <a:lnTo>
                  <a:pt x="250" y="230"/>
                </a:lnTo>
                <a:lnTo>
                  <a:pt x="252" y="227"/>
                </a:lnTo>
                <a:lnTo>
                  <a:pt x="252" y="227"/>
                </a:lnTo>
                <a:lnTo>
                  <a:pt x="244" y="228"/>
                </a:lnTo>
                <a:lnTo>
                  <a:pt x="238" y="233"/>
                </a:lnTo>
                <a:lnTo>
                  <a:pt x="238" y="233"/>
                </a:lnTo>
                <a:close/>
                <a:moveTo>
                  <a:pt x="285" y="228"/>
                </a:moveTo>
                <a:lnTo>
                  <a:pt x="285" y="228"/>
                </a:lnTo>
                <a:lnTo>
                  <a:pt x="288" y="228"/>
                </a:lnTo>
                <a:lnTo>
                  <a:pt x="290" y="228"/>
                </a:lnTo>
                <a:lnTo>
                  <a:pt x="290" y="227"/>
                </a:lnTo>
                <a:lnTo>
                  <a:pt x="290" y="227"/>
                </a:lnTo>
                <a:lnTo>
                  <a:pt x="288" y="227"/>
                </a:lnTo>
                <a:lnTo>
                  <a:pt x="285" y="228"/>
                </a:lnTo>
                <a:lnTo>
                  <a:pt x="285" y="228"/>
                </a:lnTo>
                <a:close/>
                <a:moveTo>
                  <a:pt x="643" y="233"/>
                </a:moveTo>
                <a:lnTo>
                  <a:pt x="643" y="233"/>
                </a:lnTo>
                <a:lnTo>
                  <a:pt x="643" y="230"/>
                </a:lnTo>
                <a:lnTo>
                  <a:pt x="643" y="228"/>
                </a:lnTo>
                <a:lnTo>
                  <a:pt x="642" y="227"/>
                </a:lnTo>
                <a:lnTo>
                  <a:pt x="642" y="227"/>
                </a:lnTo>
                <a:lnTo>
                  <a:pt x="642" y="230"/>
                </a:lnTo>
                <a:lnTo>
                  <a:pt x="642" y="231"/>
                </a:lnTo>
                <a:lnTo>
                  <a:pt x="643" y="233"/>
                </a:lnTo>
                <a:lnTo>
                  <a:pt x="643" y="233"/>
                </a:lnTo>
                <a:close/>
                <a:moveTo>
                  <a:pt x="192" y="228"/>
                </a:moveTo>
                <a:lnTo>
                  <a:pt x="192" y="228"/>
                </a:lnTo>
                <a:lnTo>
                  <a:pt x="194" y="234"/>
                </a:lnTo>
                <a:lnTo>
                  <a:pt x="194" y="234"/>
                </a:lnTo>
                <a:lnTo>
                  <a:pt x="198" y="234"/>
                </a:lnTo>
                <a:lnTo>
                  <a:pt x="200" y="234"/>
                </a:lnTo>
                <a:lnTo>
                  <a:pt x="201" y="233"/>
                </a:lnTo>
                <a:lnTo>
                  <a:pt x="201" y="233"/>
                </a:lnTo>
                <a:lnTo>
                  <a:pt x="200" y="231"/>
                </a:lnTo>
                <a:lnTo>
                  <a:pt x="200" y="230"/>
                </a:lnTo>
                <a:lnTo>
                  <a:pt x="200" y="227"/>
                </a:lnTo>
                <a:lnTo>
                  <a:pt x="200" y="227"/>
                </a:lnTo>
                <a:lnTo>
                  <a:pt x="197" y="228"/>
                </a:lnTo>
                <a:lnTo>
                  <a:pt x="192" y="228"/>
                </a:lnTo>
                <a:lnTo>
                  <a:pt x="192" y="228"/>
                </a:lnTo>
                <a:close/>
                <a:moveTo>
                  <a:pt x="434" y="230"/>
                </a:moveTo>
                <a:lnTo>
                  <a:pt x="434" y="230"/>
                </a:lnTo>
                <a:lnTo>
                  <a:pt x="436" y="236"/>
                </a:lnTo>
                <a:lnTo>
                  <a:pt x="438" y="239"/>
                </a:lnTo>
                <a:lnTo>
                  <a:pt x="439" y="242"/>
                </a:lnTo>
                <a:lnTo>
                  <a:pt x="439" y="242"/>
                </a:lnTo>
                <a:lnTo>
                  <a:pt x="442" y="242"/>
                </a:lnTo>
                <a:lnTo>
                  <a:pt x="444" y="242"/>
                </a:lnTo>
                <a:lnTo>
                  <a:pt x="448" y="242"/>
                </a:lnTo>
                <a:lnTo>
                  <a:pt x="448" y="242"/>
                </a:lnTo>
                <a:lnTo>
                  <a:pt x="450" y="234"/>
                </a:lnTo>
                <a:lnTo>
                  <a:pt x="450" y="227"/>
                </a:lnTo>
                <a:lnTo>
                  <a:pt x="450" y="227"/>
                </a:lnTo>
                <a:lnTo>
                  <a:pt x="442" y="228"/>
                </a:lnTo>
                <a:lnTo>
                  <a:pt x="434" y="230"/>
                </a:lnTo>
                <a:lnTo>
                  <a:pt x="434" y="230"/>
                </a:lnTo>
                <a:close/>
                <a:moveTo>
                  <a:pt x="273" y="231"/>
                </a:moveTo>
                <a:lnTo>
                  <a:pt x="273" y="231"/>
                </a:lnTo>
                <a:lnTo>
                  <a:pt x="274" y="231"/>
                </a:lnTo>
                <a:lnTo>
                  <a:pt x="277" y="231"/>
                </a:lnTo>
                <a:lnTo>
                  <a:pt x="279" y="231"/>
                </a:lnTo>
                <a:lnTo>
                  <a:pt x="280" y="228"/>
                </a:lnTo>
                <a:lnTo>
                  <a:pt x="280" y="228"/>
                </a:lnTo>
                <a:lnTo>
                  <a:pt x="277" y="228"/>
                </a:lnTo>
                <a:lnTo>
                  <a:pt x="276" y="228"/>
                </a:lnTo>
                <a:lnTo>
                  <a:pt x="274" y="228"/>
                </a:lnTo>
                <a:lnTo>
                  <a:pt x="274" y="228"/>
                </a:lnTo>
                <a:lnTo>
                  <a:pt x="273" y="230"/>
                </a:lnTo>
                <a:lnTo>
                  <a:pt x="273" y="231"/>
                </a:lnTo>
                <a:lnTo>
                  <a:pt x="273" y="231"/>
                </a:lnTo>
                <a:close/>
                <a:moveTo>
                  <a:pt x="561" y="230"/>
                </a:moveTo>
                <a:lnTo>
                  <a:pt x="561" y="230"/>
                </a:lnTo>
                <a:lnTo>
                  <a:pt x="559" y="233"/>
                </a:lnTo>
                <a:lnTo>
                  <a:pt x="559" y="233"/>
                </a:lnTo>
                <a:lnTo>
                  <a:pt x="564" y="234"/>
                </a:lnTo>
                <a:lnTo>
                  <a:pt x="570" y="234"/>
                </a:lnTo>
                <a:lnTo>
                  <a:pt x="570" y="234"/>
                </a:lnTo>
                <a:lnTo>
                  <a:pt x="570" y="231"/>
                </a:lnTo>
                <a:lnTo>
                  <a:pt x="570" y="230"/>
                </a:lnTo>
                <a:lnTo>
                  <a:pt x="570" y="228"/>
                </a:lnTo>
                <a:lnTo>
                  <a:pt x="570" y="228"/>
                </a:lnTo>
                <a:lnTo>
                  <a:pt x="566" y="228"/>
                </a:lnTo>
                <a:lnTo>
                  <a:pt x="561" y="230"/>
                </a:lnTo>
                <a:lnTo>
                  <a:pt x="561" y="230"/>
                </a:lnTo>
                <a:close/>
                <a:moveTo>
                  <a:pt x="184" y="236"/>
                </a:moveTo>
                <a:lnTo>
                  <a:pt x="184" y="236"/>
                </a:lnTo>
                <a:lnTo>
                  <a:pt x="187" y="236"/>
                </a:lnTo>
                <a:lnTo>
                  <a:pt x="187" y="236"/>
                </a:lnTo>
                <a:lnTo>
                  <a:pt x="187" y="234"/>
                </a:lnTo>
                <a:lnTo>
                  <a:pt x="187" y="231"/>
                </a:lnTo>
                <a:lnTo>
                  <a:pt x="187" y="230"/>
                </a:lnTo>
                <a:lnTo>
                  <a:pt x="186" y="228"/>
                </a:lnTo>
                <a:lnTo>
                  <a:pt x="186" y="228"/>
                </a:lnTo>
                <a:lnTo>
                  <a:pt x="184" y="236"/>
                </a:lnTo>
                <a:lnTo>
                  <a:pt x="184" y="236"/>
                </a:lnTo>
                <a:close/>
                <a:moveTo>
                  <a:pt x="491" y="230"/>
                </a:moveTo>
                <a:lnTo>
                  <a:pt x="491" y="230"/>
                </a:lnTo>
                <a:lnTo>
                  <a:pt x="491" y="234"/>
                </a:lnTo>
                <a:lnTo>
                  <a:pt x="492" y="239"/>
                </a:lnTo>
                <a:lnTo>
                  <a:pt x="492" y="239"/>
                </a:lnTo>
                <a:lnTo>
                  <a:pt x="494" y="239"/>
                </a:lnTo>
                <a:lnTo>
                  <a:pt x="495" y="239"/>
                </a:lnTo>
                <a:lnTo>
                  <a:pt x="495" y="239"/>
                </a:lnTo>
                <a:lnTo>
                  <a:pt x="497" y="234"/>
                </a:lnTo>
                <a:lnTo>
                  <a:pt x="495" y="228"/>
                </a:lnTo>
                <a:lnTo>
                  <a:pt x="495" y="228"/>
                </a:lnTo>
                <a:lnTo>
                  <a:pt x="492" y="230"/>
                </a:lnTo>
                <a:lnTo>
                  <a:pt x="491" y="230"/>
                </a:lnTo>
                <a:lnTo>
                  <a:pt x="491" y="230"/>
                </a:lnTo>
                <a:close/>
                <a:moveTo>
                  <a:pt x="573" y="236"/>
                </a:moveTo>
                <a:lnTo>
                  <a:pt x="573" y="236"/>
                </a:lnTo>
                <a:lnTo>
                  <a:pt x="576" y="236"/>
                </a:lnTo>
                <a:lnTo>
                  <a:pt x="579" y="237"/>
                </a:lnTo>
                <a:lnTo>
                  <a:pt x="579" y="237"/>
                </a:lnTo>
                <a:lnTo>
                  <a:pt x="578" y="233"/>
                </a:lnTo>
                <a:lnTo>
                  <a:pt x="576" y="230"/>
                </a:lnTo>
                <a:lnTo>
                  <a:pt x="575" y="228"/>
                </a:lnTo>
                <a:lnTo>
                  <a:pt x="575" y="228"/>
                </a:lnTo>
                <a:lnTo>
                  <a:pt x="575" y="233"/>
                </a:lnTo>
                <a:lnTo>
                  <a:pt x="573" y="236"/>
                </a:lnTo>
                <a:lnTo>
                  <a:pt x="573" y="236"/>
                </a:lnTo>
                <a:close/>
                <a:moveTo>
                  <a:pt x="75" y="237"/>
                </a:moveTo>
                <a:lnTo>
                  <a:pt x="75" y="237"/>
                </a:lnTo>
                <a:lnTo>
                  <a:pt x="75" y="234"/>
                </a:lnTo>
                <a:lnTo>
                  <a:pt x="76" y="230"/>
                </a:lnTo>
                <a:lnTo>
                  <a:pt x="76" y="230"/>
                </a:lnTo>
                <a:lnTo>
                  <a:pt x="73" y="230"/>
                </a:lnTo>
                <a:lnTo>
                  <a:pt x="69" y="230"/>
                </a:lnTo>
                <a:lnTo>
                  <a:pt x="69" y="230"/>
                </a:lnTo>
                <a:lnTo>
                  <a:pt x="72" y="234"/>
                </a:lnTo>
                <a:lnTo>
                  <a:pt x="75" y="237"/>
                </a:lnTo>
                <a:lnTo>
                  <a:pt x="75" y="237"/>
                </a:lnTo>
                <a:close/>
                <a:moveTo>
                  <a:pt x="96" y="230"/>
                </a:moveTo>
                <a:lnTo>
                  <a:pt x="96" y="230"/>
                </a:lnTo>
                <a:lnTo>
                  <a:pt x="93" y="237"/>
                </a:lnTo>
                <a:lnTo>
                  <a:pt x="93" y="237"/>
                </a:lnTo>
                <a:lnTo>
                  <a:pt x="96" y="236"/>
                </a:lnTo>
                <a:lnTo>
                  <a:pt x="99" y="234"/>
                </a:lnTo>
                <a:lnTo>
                  <a:pt x="101" y="233"/>
                </a:lnTo>
                <a:lnTo>
                  <a:pt x="104" y="230"/>
                </a:lnTo>
                <a:lnTo>
                  <a:pt x="104" y="230"/>
                </a:lnTo>
                <a:lnTo>
                  <a:pt x="99" y="230"/>
                </a:lnTo>
                <a:lnTo>
                  <a:pt x="96" y="230"/>
                </a:lnTo>
                <a:lnTo>
                  <a:pt x="96" y="230"/>
                </a:lnTo>
                <a:close/>
                <a:moveTo>
                  <a:pt x="749" y="250"/>
                </a:moveTo>
                <a:lnTo>
                  <a:pt x="749" y="250"/>
                </a:lnTo>
                <a:lnTo>
                  <a:pt x="750" y="239"/>
                </a:lnTo>
                <a:lnTo>
                  <a:pt x="749" y="233"/>
                </a:lnTo>
                <a:lnTo>
                  <a:pt x="746" y="230"/>
                </a:lnTo>
                <a:lnTo>
                  <a:pt x="746" y="230"/>
                </a:lnTo>
                <a:lnTo>
                  <a:pt x="747" y="241"/>
                </a:lnTo>
                <a:lnTo>
                  <a:pt x="747" y="245"/>
                </a:lnTo>
                <a:lnTo>
                  <a:pt x="749" y="250"/>
                </a:lnTo>
                <a:lnTo>
                  <a:pt x="749" y="250"/>
                </a:lnTo>
                <a:close/>
                <a:moveTo>
                  <a:pt x="81" y="231"/>
                </a:moveTo>
                <a:lnTo>
                  <a:pt x="81" y="231"/>
                </a:lnTo>
                <a:lnTo>
                  <a:pt x="81" y="233"/>
                </a:lnTo>
                <a:lnTo>
                  <a:pt x="82" y="233"/>
                </a:lnTo>
                <a:lnTo>
                  <a:pt x="85" y="234"/>
                </a:lnTo>
                <a:lnTo>
                  <a:pt x="85" y="234"/>
                </a:lnTo>
                <a:lnTo>
                  <a:pt x="85" y="233"/>
                </a:lnTo>
                <a:lnTo>
                  <a:pt x="87" y="230"/>
                </a:lnTo>
                <a:lnTo>
                  <a:pt x="87" y="230"/>
                </a:lnTo>
                <a:lnTo>
                  <a:pt x="82" y="230"/>
                </a:lnTo>
                <a:lnTo>
                  <a:pt x="81" y="231"/>
                </a:lnTo>
                <a:lnTo>
                  <a:pt x="81" y="231"/>
                </a:lnTo>
                <a:close/>
                <a:moveTo>
                  <a:pt x="262" y="233"/>
                </a:moveTo>
                <a:lnTo>
                  <a:pt x="262" y="233"/>
                </a:lnTo>
                <a:lnTo>
                  <a:pt x="265" y="233"/>
                </a:lnTo>
                <a:lnTo>
                  <a:pt x="268" y="233"/>
                </a:lnTo>
                <a:lnTo>
                  <a:pt x="268" y="233"/>
                </a:lnTo>
                <a:lnTo>
                  <a:pt x="268" y="230"/>
                </a:lnTo>
                <a:lnTo>
                  <a:pt x="268" y="230"/>
                </a:lnTo>
                <a:lnTo>
                  <a:pt x="264" y="231"/>
                </a:lnTo>
                <a:lnTo>
                  <a:pt x="262" y="233"/>
                </a:lnTo>
                <a:lnTo>
                  <a:pt x="262" y="233"/>
                </a:lnTo>
                <a:close/>
                <a:moveTo>
                  <a:pt x="322" y="242"/>
                </a:moveTo>
                <a:lnTo>
                  <a:pt x="322" y="242"/>
                </a:lnTo>
                <a:lnTo>
                  <a:pt x="328" y="241"/>
                </a:lnTo>
                <a:lnTo>
                  <a:pt x="334" y="241"/>
                </a:lnTo>
                <a:lnTo>
                  <a:pt x="334" y="241"/>
                </a:lnTo>
                <a:lnTo>
                  <a:pt x="334" y="237"/>
                </a:lnTo>
                <a:lnTo>
                  <a:pt x="334" y="234"/>
                </a:lnTo>
                <a:lnTo>
                  <a:pt x="331" y="230"/>
                </a:lnTo>
                <a:lnTo>
                  <a:pt x="331" y="230"/>
                </a:lnTo>
                <a:lnTo>
                  <a:pt x="316" y="230"/>
                </a:lnTo>
                <a:lnTo>
                  <a:pt x="316" y="230"/>
                </a:lnTo>
                <a:lnTo>
                  <a:pt x="316" y="234"/>
                </a:lnTo>
                <a:lnTo>
                  <a:pt x="317" y="237"/>
                </a:lnTo>
                <a:lnTo>
                  <a:pt x="322" y="242"/>
                </a:lnTo>
                <a:lnTo>
                  <a:pt x="322" y="242"/>
                </a:lnTo>
                <a:close/>
                <a:moveTo>
                  <a:pt x="343" y="231"/>
                </a:moveTo>
                <a:lnTo>
                  <a:pt x="343" y="231"/>
                </a:lnTo>
                <a:lnTo>
                  <a:pt x="340" y="234"/>
                </a:lnTo>
                <a:lnTo>
                  <a:pt x="340" y="237"/>
                </a:lnTo>
                <a:lnTo>
                  <a:pt x="341" y="239"/>
                </a:lnTo>
                <a:lnTo>
                  <a:pt x="341" y="239"/>
                </a:lnTo>
                <a:lnTo>
                  <a:pt x="346" y="237"/>
                </a:lnTo>
                <a:lnTo>
                  <a:pt x="351" y="237"/>
                </a:lnTo>
                <a:lnTo>
                  <a:pt x="351" y="237"/>
                </a:lnTo>
                <a:lnTo>
                  <a:pt x="348" y="234"/>
                </a:lnTo>
                <a:lnTo>
                  <a:pt x="346" y="231"/>
                </a:lnTo>
                <a:lnTo>
                  <a:pt x="346" y="231"/>
                </a:lnTo>
                <a:lnTo>
                  <a:pt x="345" y="231"/>
                </a:lnTo>
                <a:lnTo>
                  <a:pt x="343" y="231"/>
                </a:lnTo>
                <a:lnTo>
                  <a:pt x="343" y="231"/>
                </a:lnTo>
                <a:close/>
                <a:moveTo>
                  <a:pt x="428" y="231"/>
                </a:moveTo>
                <a:lnTo>
                  <a:pt x="428" y="231"/>
                </a:lnTo>
                <a:lnTo>
                  <a:pt x="430" y="234"/>
                </a:lnTo>
                <a:lnTo>
                  <a:pt x="431" y="236"/>
                </a:lnTo>
                <a:lnTo>
                  <a:pt x="431" y="236"/>
                </a:lnTo>
                <a:lnTo>
                  <a:pt x="431" y="230"/>
                </a:lnTo>
                <a:lnTo>
                  <a:pt x="431" y="230"/>
                </a:lnTo>
                <a:lnTo>
                  <a:pt x="428" y="231"/>
                </a:lnTo>
                <a:lnTo>
                  <a:pt x="428" y="231"/>
                </a:lnTo>
                <a:close/>
                <a:moveTo>
                  <a:pt x="117" y="237"/>
                </a:moveTo>
                <a:lnTo>
                  <a:pt x="117" y="237"/>
                </a:lnTo>
                <a:lnTo>
                  <a:pt x="117" y="234"/>
                </a:lnTo>
                <a:lnTo>
                  <a:pt x="116" y="231"/>
                </a:lnTo>
                <a:lnTo>
                  <a:pt x="116" y="231"/>
                </a:lnTo>
                <a:lnTo>
                  <a:pt x="116" y="231"/>
                </a:lnTo>
                <a:lnTo>
                  <a:pt x="116" y="234"/>
                </a:lnTo>
                <a:lnTo>
                  <a:pt x="116" y="236"/>
                </a:lnTo>
                <a:lnTo>
                  <a:pt x="117" y="237"/>
                </a:lnTo>
                <a:lnTo>
                  <a:pt x="117" y="237"/>
                </a:lnTo>
                <a:close/>
                <a:moveTo>
                  <a:pt x="160" y="233"/>
                </a:moveTo>
                <a:lnTo>
                  <a:pt x="160" y="233"/>
                </a:lnTo>
                <a:lnTo>
                  <a:pt x="160" y="237"/>
                </a:lnTo>
                <a:lnTo>
                  <a:pt x="160" y="241"/>
                </a:lnTo>
                <a:lnTo>
                  <a:pt x="160" y="241"/>
                </a:lnTo>
                <a:lnTo>
                  <a:pt x="172" y="239"/>
                </a:lnTo>
                <a:lnTo>
                  <a:pt x="172" y="239"/>
                </a:lnTo>
                <a:lnTo>
                  <a:pt x="174" y="236"/>
                </a:lnTo>
                <a:lnTo>
                  <a:pt x="174" y="231"/>
                </a:lnTo>
                <a:lnTo>
                  <a:pt x="174" y="231"/>
                </a:lnTo>
                <a:lnTo>
                  <a:pt x="171" y="233"/>
                </a:lnTo>
                <a:lnTo>
                  <a:pt x="168" y="233"/>
                </a:lnTo>
                <a:lnTo>
                  <a:pt x="160" y="233"/>
                </a:lnTo>
                <a:lnTo>
                  <a:pt x="160" y="233"/>
                </a:lnTo>
                <a:close/>
                <a:moveTo>
                  <a:pt x="178" y="237"/>
                </a:moveTo>
                <a:lnTo>
                  <a:pt x="178" y="237"/>
                </a:lnTo>
                <a:lnTo>
                  <a:pt x="180" y="237"/>
                </a:lnTo>
                <a:lnTo>
                  <a:pt x="180" y="234"/>
                </a:lnTo>
                <a:lnTo>
                  <a:pt x="178" y="231"/>
                </a:lnTo>
                <a:lnTo>
                  <a:pt x="178" y="231"/>
                </a:lnTo>
                <a:lnTo>
                  <a:pt x="178" y="234"/>
                </a:lnTo>
                <a:lnTo>
                  <a:pt x="178" y="236"/>
                </a:lnTo>
                <a:lnTo>
                  <a:pt x="178" y="237"/>
                </a:lnTo>
                <a:lnTo>
                  <a:pt x="178" y="237"/>
                </a:lnTo>
                <a:close/>
                <a:moveTo>
                  <a:pt x="674" y="231"/>
                </a:moveTo>
                <a:lnTo>
                  <a:pt x="674" y="231"/>
                </a:lnTo>
                <a:lnTo>
                  <a:pt x="674" y="237"/>
                </a:lnTo>
                <a:lnTo>
                  <a:pt x="675" y="245"/>
                </a:lnTo>
                <a:lnTo>
                  <a:pt x="678" y="259"/>
                </a:lnTo>
                <a:lnTo>
                  <a:pt x="678" y="259"/>
                </a:lnTo>
                <a:lnTo>
                  <a:pt x="683" y="259"/>
                </a:lnTo>
                <a:lnTo>
                  <a:pt x="686" y="259"/>
                </a:lnTo>
                <a:lnTo>
                  <a:pt x="686" y="259"/>
                </a:lnTo>
                <a:lnTo>
                  <a:pt x="686" y="239"/>
                </a:lnTo>
                <a:lnTo>
                  <a:pt x="686" y="239"/>
                </a:lnTo>
                <a:lnTo>
                  <a:pt x="680" y="234"/>
                </a:lnTo>
                <a:lnTo>
                  <a:pt x="677" y="233"/>
                </a:lnTo>
                <a:lnTo>
                  <a:pt x="674" y="231"/>
                </a:lnTo>
                <a:lnTo>
                  <a:pt x="674" y="231"/>
                </a:lnTo>
                <a:close/>
                <a:moveTo>
                  <a:pt x="630" y="233"/>
                </a:moveTo>
                <a:lnTo>
                  <a:pt x="630" y="233"/>
                </a:lnTo>
                <a:lnTo>
                  <a:pt x="628" y="236"/>
                </a:lnTo>
                <a:lnTo>
                  <a:pt x="630" y="239"/>
                </a:lnTo>
                <a:lnTo>
                  <a:pt x="631" y="241"/>
                </a:lnTo>
                <a:lnTo>
                  <a:pt x="634" y="242"/>
                </a:lnTo>
                <a:lnTo>
                  <a:pt x="634" y="242"/>
                </a:lnTo>
                <a:lnTo>
                  <a:pt x="634" y="236"/>
                </a:lnTo>
                <a:lnTo>
                  <a:pt x="634" y="233"/>
                </a:lnTo>
                <a:lnTo>
                  <a:pt x="631" y="231"/>
                </a:lnTo>
                <a:lnTo>
                  <a:pt x="631" y="231"/>
                </a:lnTo>
                <a:lnTo>
                  <a:pt x="630" y="233"/>
                </a:lnTo>
                <a:lnTo>
                  <a:pt x="630" y="233"/>
                </a:lnTo>
                <a:close/>
                <a:moveTo>
                  <a:pt x="355" y="237"/>
                </a:moveTo>
                <a:lnTo>
                  <a:pt x="355" y="237"/>
                </a:lnTo>
                <a:lnTo>
                  <a:pt x="360" y="237"/>
                </a:lnTo>
                <a:lnTo>
                  <a:pt x="360" y="237"/>
                </a:lnTo>
                <a:lnTo>
                  <a:pt x="358" y="234"/>
                </a:lnTo>
                <a:lnTo>
                  <a:pt x="355" y="233"/>
                </a:lnTo>
                <a:lnTo>
                  <a:pt x="355" y="233"/>
                </a:lnTo>
                <a:lnTo>
                  <a:pt x="355" y="234"/>
                </a:lnTo>
                <a:lnTo>
                  <a:pt x="355" y="237"/>
                </a:lnTo>
                <a:lnTo>
                  <a:pt x="355" y="237"/>
                </a:lnTo>
                <a:close/>
                <a:moveTo>
                  <a:pt x="593" y="241"/>
                </a:moveTo>
                <a:lnTo>
                  <a:pt x="593" y="241"/>
                </a:lnTo>
                <a:lnTo>
                  <a:pt x="596" y="239"/>
                </a:lnTo>
                <a:lnTo>
                  <a:pt x="598" y="239"/>
                </a:lnTo>
                <a:lnTo>
                  <a:pt x="599" y="239"/>
                </a:lnTo>
                <a:lnTo>
                  <a:pt x="599" y="239"/>
                </a:lnTo>
                <a:lnTo>
                  <a:pt x="599" y="234"/>
                </a:lnTo>
                <a:lnTo>
                  <a:pt x="599" y="234"/>
                </a:lnTo>
                <a:lnTo>
                  <a:pt x="592" y="233"/>
                </a:lnTo>
                <a:lnTo>
                  <a:pt x="592" y="233"/>
                </a:lnTo>
                <a:lnTo>
                  <a:pt x="592" y="234"/>
                </a:lnTo>
                <a:lnTo>
                  <a:pt x="592" y="237"/>
                </a:lnTo>
                <a:lnTo>
                  <a:pt x="593" y="241"/>
                </a:lnTo>
                <a:lnTo>
                  <a:pt x="593" y="241"/>
                </a:lnTo>
                <a:close/>
                <a:moveTo>
                  <a:pt x="299" y="245"/>
                </a:moveTo>
                <a:lnTo>
                  <a:pt x="299" y="245"/>
                </a:lnTo>
                <a:lnTo>
                  <a:pt x="300" y="244"/>
                </a:lnTo>
                <a:lnTo>
                  <a:pt x="302" y="244"/>
                </a:lnTo>
                <a:lnTo>
                  <a:pt x="302" y="244"/>
                </a:lnTo>
                <a:lnTo>
                  <a:pt x="302" y="237"/>
                </a:lnTo>
                <a:lnTo>
                  <a:pt x="302" y="236"/>
                </a:lnTo>
                <a:lnTo>
                  <a:pt x="300" y="233"/>
                </a:lnTo>
                <a:lnTo>
                  <a:pt x="300" y="233"/>
                </a:lnTo>
                <a:lnTo>
                  <a:pt x="299" y="239"/>
                </a:lnTo>
                <a:lnTo>
                  <a:pt x="299" y="242"/>
                </a:lnTo>
                <a:lnTo>
                  <a:pt x="299" y="245"/>
                </a:lnTo>
                <a:lnTo>
                  <a:pt x="299" y="245"/>
                </a:lnTo>
                <a:close/>
                <a:moveTo>
                  <a:pt x="409" y="239"/>
                </a:moveTo>
                <a:lnTo>
                  <a:pt x="409" y="239"/>
                </a:lnTo>
                <a:lnTo>
                  <a:pt x="413" y="239"/>
                </a:lnTo>
                <a:lnTo>
                  <a:pt x="418" y="242"/>
                </a:lnTo>
                <a:lnTo>
                  <a:pt x="418" y="242"/>
                </a:lnTo>
                <a:lnTo>
                  <a:pt x="418" y="237"/>
                </a:lnTo>
                <a:lnTo>
                  <a:pt x="416" y="233"/>
                </a:lnTo>
                <a:lnTo>
                  <a:pt x="416" y="233"/>
                </a:lnTo>
                <a:lnTo>
                  <a:pt x="410" y="233"/>
                </a:lnTo>
                <a:lnTo>
                  <a:pt x="409" y="234"/>
                </a:lnTo>
                <a:lnTo>
                  <a:pt x="409" y="239"/>
                </a:lnTo>
                <a:lnTo>
                  <a:pt x="409" y="239"/>
                </a:lnTo>
                <a:close/>
                <a:moveTo>
                  <a:pt x="422" y="244"/>
                </a:moveTo>
                <a:lnTo>
                  <a:pt x="422" y="244"/>
                </a:lnTo>
                <a:lnTo>
                  <a:pt x="428" y="247"/>
                </a:lnTo>
                <a:lnTo>
                  <a:pt x="434" y="247"/>
                </a:lnTo>
                <a:lnTo>
                  <a:pt x="434" y="247"/>
                </a:lnTo>
                <a:lnTo>
                  <a:pt x="428" y="239"/>
                </a:lnTo>
                <a:lnTo>
                  <a:pt x="422" y="233"/>
                </a:lnTo>
                <a:lnTo>
                  <a:pt x="422" y="233"/>
                </a:lnTo>
                <a:lnTo>
                  <a:pt x="422" y="239"/>
                </a:lnTo>
                <a:lnTo>
                  <a:pt x="422" y="244"/>
                </a:lnTo>
                <a:lnTo>
                  <a:pt x="422" y="244"/>
                </a:lnTo>
                <a:close/>
                <a:moveTo>
                  <a:pt x="105" y="239"/>
                </a:moveTo>
                <a:lnTo>
                  <a:pt x="105" y="239"/>
                </a:lnTo>
                <a:lnTo>
                  <a:pt x="108" y="237"/>
                </a:lnTo>
                <a:lnTo>
                  <a:pt x="110" y="237"/>
                </a:lnTo>
                <a:lnTo>
                  <a:pt x="110" y="237"/>
                </a:lnTo>
                <a:lnTo>
                  <a:pt x="110" y="234"/>
                </a:lnTo>
                <a:lnTo>
                  <a:pt x="110" y="234"/>
                </a:lnTo>
                <a:lnTo>
                  <a:pt x="108" y="234"/>
                </a:lnTo>
                <a:lnTo>
                  <a:pt x="108" y="234"/>
                </a:lnTo>
                <a:lnTo>
                  <a:pt x="107" y="236"/>
                </a:lnTo>
                <a:lnTo>
                  <a:pt x="105" y="237"/>
                </a:lnTo>
                <a:lnTo>
                  <a:pt x="105" y="239"/>
                </a:lnTo>
                <a:lnTo>
                  <a:pt x="105" y="239"/>
                </a:lnTo>
                <a:close/>
                <a:moveTo>
                  <a:pt x="146" y="234"/>
                </a:moveTo>
                <a:lnTo>
                  <a:pt x="146" y="234"/>
                </a:lnTo>
                <a:lnTo>
                  <a:pt x="145" y="239"/>
                </a:lnTo>
                <a:lnTo>
                  <a:pt x="145" y="241"/>
                </a:lnTo>
                <a:lnTo>
                  <a:pt x="146" y="244"/>
                </a:lnTo>
                <a:lnTo>
                  <a:pt x="146" y="244"/>
                </a:lnTo>
                <a:lnTo>
                  <a:pt x="155" y="242"/>
                </a:lnTo>
                <a:lnTo>
                  <a:pt x="155" y="242"/>
                </a:lnTo>
                <a:lnTo>
                  <a:pt x="155" y="237"/>
                </a:lnTo>
                <a:lnTo>
                  <a:pt x="155" y="234"/>
                </a:lnTo>
                <a:lnTo>
                  <a:pt x="155" y="234"/>
                </a:lnTo>
                <a:lnTo>
                  <a:pt x="155" y="234"/>
                </a:lnTo>
                <a:lnTo>
                  <a:pt x="151" y="236"/>
                </a:lnTo>
                <a:lnTo>
                  <a:pt x="146" y="234"/>
                </a:lnTo>
                <a:lnTo>
                  <a:pt x="146" y="234"/>
                </a:lnTo>
                <a:close/>
                <a:moveTo>
                  <a:pt x="219" y="237"/>
                </a:moveTo>
                <a:lnTo>
                  <a:pt x="219" y="237"/>
                </a:lnTo>
                <a:lnTo>
                  <a:pt x="223" y="236"/>
                </a:lnTo>
                <a:lnTo>
                  <a:pt x="224" y="234"/>
                </a:lnTo>
                <a:lnTo>
                  <a:pt x="224" y="234"/>
                </a:lnTo>
                <a:lnTo>
                  <a:pt x="221" y="234"/>
                </a:lnTo>
                <a:lnTo>
                  <a:pt x="219" y="237"/>
                </a:lnTo>
                <a:lnTo>
                  <a:pt x="219" y="237"/>
                </a:lnTo>
                <a:close/>
                <a:moveTo>
                  <a:pt x="274" y="237"/>
                </a:moveTo>
                <a:lnTo>
                  <a:pt x="274" y="237"/>
                </a:lnTo>
                <a:lnTo>
                  <a:pt x="277" y="241"/>
                </a:lnTo>
                <a:lnTo>
                  <a:pt x="279" y="244"/>
                </a:lnTo>
                <a:lnTo>
                  <a:pt x="279" y="247"/>
                </a:lnTo>
                <a:lnTo>
                  <a:pt x="279" y="247"/>
                </a:lnTo>
                <a:lnTo>
                  <a:pt x="284" y="247"/>
                </a:lnTo>
                <a:lnTo>
                  <a:pt x="290" y="247"/>
                </a:lnTo>
                <a:lnTo>
                  <a:pt x="290" y="247"/>
                </a:lnTo>
                <a:lnTo>
                  <a:pt x="288" y="241"/>
                </a:lnTo>
                <a:lnTo>
                  <a:pt x="284" y="236"/>
                </a:lnTo>
                <a:lnTo>
                  <a:pt x="282" y="234"/>
                </a:lnTo>
                <a:lnTo>
                  <a:pt x="279" y="234"/>
                </a:lnTo>
                <a:lnTo>
                  <a:pt x="276" y="236"/>
                </a:lnTo>
                <a:lnTo>
                  <a:pt x="274" y="237"/>
                </a:lnTo>
                <a:lnTo>
                  <a:pt x="274" y="237"/>
                </a:lnTo>
                <a:close/>
                <a:moveTo>
                  <a:pt x="26" y="280"/>
                </a:moveTo>
                <a:lnTo>
                  <a:pt x="26" y="280"/>
                </a:lnTo>
                <a:lnTo>
                  <a:pt x="29" y="273"/>
                </a:lnTo>
                <a:lnTo>
                  <a:pt x="35" y="266"/>
                </a:lnTo>
                <a:lnTo>
                  <a:pt x="35" y="266"/>
                </a:lnTo>
                <a:lnTo>
                  <a:pt x="35" y="257"/>
                </a:lnTo>
                <a:lnTo>
                  <a:pt x="33" y="248"/>
                </a:lnTo>
                <a:lnTo>
                  <a:pt x="33" y="242"/>
                </a:lnTo>
                <a:lnTo>
                  <a:pt x="30" y="236"/>
                </a:lnTo>
                <a:lnTo>
                  <a:pt x="30" y="236"/>
                </a:lnTo>
                <a:lnTo>
                  <a:pt x="26" y="257"/>
                </a:lnTo>
                <a:lnTo>
                  <a:pt x="24" y="268"/>
                </a:lnTo>
                <a:lnTo>
                  <a:pt x="26" y="280"/>
                </a:lnTo>
                <a:lnTo>
                  <a:pt x="26" y="280"/>
                </a:lnTo>
                <a:close/>
                <a:moveTo>
                  <a:pt x="65" y="245"/>
                </a:moveTo>
                <a:lnTo>
                  <a:pt x="65" y="245"/>
                </a:lnTo>
                <a:lnTo>
                  <a:pt x="67" y="245"/>
                </a:lnTo>
                <a:lnTo>
                  <a:pt x="70" y="247"/>
                </a:lnTo>
                <a:lnTo>
                  <a:pt x="70" y="247"/>
                </a:lnTo>
                <a:lnTo>
                  <a:pt x="69" y="241"/>
                </a:lnTo>
                <a:lnTo>
                  <a:pt x="64" y="236"/>
                </a:lnTo>
                <a:lnTo>
                  <a:pt x="64" y="236"/>
                </a:lnTo>
                <a:lnTo>
                  <a:pt x="65" y="241"/>
                </a:lnTo>
                <a:lnTo>
                  <a:pt x="65" y="245"/>
                </a:lnTo>
                <a:lnTo>
                  <a:pt x="65" y="245"/>
                </a:lnTo>
                <a:close/>
                <a:moveTo>
                  <a:pt x="761" y="241"/>
                </a:moveTo>
                <a:lnTo>
                  <a:pt x="761" y="241"/>
                </a:lnTo>
                <a:lnTo>
                  <a:pt x="764" y="242"/>
                </a:lnTo>
                <a:lnTo>
                  <a:pt x="765" y="245"/>
                </a:lnTo>
                <a:lnTo>
                  <a:pt x="765" y="245"/>
                </a:lnTo>
                <a:lnTo>
                  <a:pt x="765" y="239"/>
                </a:lnTo>
                <a:lnTo>
                  <a:pt x="764" y="237"/>
                </a:lnTo>
                <a:lnTo>
                  <a:pt x="762" y="236"/>
                </a:lnTo>
                <a:lnTo>
                  <a:pt x="762" y="236"/>
                </a:lnTo>
                <a:lnTo>
                  <a:pt x="762" y="237"/>
                </a:lnTo>
                <a:lnTo>
                  <a:pt x="761" y="241"/>
                </a:lnTo>
                <a:lnTo>
                  <a:pt x="761" y="241"/>
                </a:lnTo>
                <a:close/>
                <a:moveTo>
                  <a:pt x="210" y="245"/>
                </a:moveTo>
                <a:lnTo>
                  <a:pt x="210" y="245"/>
                </a:lnTo>
                <a:lnTo>
                  <a:pt x="213" y="244"/>
                </a:lnTo>
                <a:lnTo>
                  <a:pt x="215" y="242"/>
                </a:lnTo>
                <a:lnTo>
                  <a:pt x="215" y="237"/>
                </a:lnTo>
                <a:lnTo>
                  <a:pt x="215" y="237"/>
                </a:lnTo>
                <a:lnTo>
                  <a:pt x="212" y="236"/>
                </a:lnTo>
                <a:lnTo>
                  <a:pt x="210" y="237"/>
                </a:lnTo>
                <a:lnTo>
                  <a:pt x="210" y="241"/>
                </a:lnTo>
                <a:lnTo>
                  <a:pt x="210" y="245"/>
                </a:lnTo>
                <a:lnTo>
                  <a:pt x="210" y="245"/>
                </a:lnTo>
                <a:close/>
                <a:moveTo>
                  <a:pt x="239" y="239"/>
                </a:moveTo>
                <a:lnTo>
                  <a:pt x="239" y="239"/>
                </a:lnTo>
                <a:lnTo>
                  <a:pt x="239" y="248"/>
                </a:lnTo>
                <a:lnTo>
                  <a:pt x="239" y="248"/>
                </a:lnTo>
                <a:lnTo>
                  <a:pt x="242" y="248"/>
                </a:lnTo>
                <a:lnTo>
                  <a:pt x="245" y="247"/>
                </a:lnTo>
                <a:lnTo>
                  <a:pt x="245" y="247"/>
                </a:lnTo>
                <a:lnTo>
                  <a:pt x="248" y="236"/>
                </a:lnTo>
                <a:lnTo>
                  <a:pt x="248" y="236"/>
                </a:lnTo>
                <a:lnTo>
                  <a:pt x="244" y="237"/>
                </a:lnTo>
                <a:lnTo>
                  <a:pt x="242" y="239"/>
                </a:lnTo>
                <a:lnTo>
                  <a:pt x="239" y="239"/>
                </a:lnTo>
                <a:lnTo>
                  <a:pt x="239" y="239"/>
                </a:lnTo>
                <a:close/>
                <a:moveTo>
                  <a:pt x="404" y="242"/>
                </a:moveTo>
                <a:lnTo>
                  <a:pt x="404" y="242"/>
                </a:lnTo>
                <a:lnTo>
                  <a:pt x="406" y="239"/>
                </a:lnTo>
                <a:lnTo>
                  <a:pt x="406" y="237"/>
                </a:lnTo>
                <a:lnTo>
                  <a:pt x="404" y="236"/>
                </a:lnTo>
                <a:lnTo>
                  <a:pt x="404" y="236"/>
                </a:lnTo>
                <a:lnTo>
                  <a:pt x="404" y="242"/>
                </a:lnTo>
                <a:lnTo>
                  <a:pt x="404" y="242"/>
                </a:lnTo>
                <a:close/>
                <a:moveTo>
                  <a:pt x="59" y="244"/>
                </a:moveTo>
                <a:lnTo>
                  <a:pt x="59" y="244"/>
                </a:lnTo>
                <a:lnTo>
                  <a:pt x="59" y="239"/>
                </a:lnTo>
                <a:lnTo>
                  <a:pt x="59" y="237"/>
                </a:lnTo>
                <a:lnTo>
                  <a:pt x="58" y="237"/>
                </a:lnTo>
                <a:lnTo>
                  <a:pt x="58" y="237"/>
                </a:lnTo>
                <a:lnTo>
                  <a:pt x="56" y="241"/>
                </a:lnTo>
                <a:lnTo>
                  <a:pt x="58" y="244"/>
                </a:lnTo>
                <a:lnTo>
                  <a:pt x="59" y="244"/>
                </a:lnTo>
                <a:lnTo>
                  <a:pt x="59" y="244"/>
                </a:lnTo>
                <a:close/>
                <a:moveTo>
                  <a:pt x="125" y="239"/>
                </a:moveTo>
                <a:lnTo>
                  <a:pt x="125" y="239"/>
                </a:lnTo>
                <a:lnTo>
                  <a:pt x="125" y="244"/>
                </a:lnTo>
                <a:lnTo>
                  <a:pt x="126" y="245"/>
                </a:lnTo>
                <a:lnTo>
                  <a:pt x="126" y="245"/>
                </a:lnTo>
                <a:lnTo>
                  <a:pt x="136" y="245"/>
                </a:lnTo>
                <a:lnTo>
                  <a:pt x="136" y="245"/>
                </a:lnTo>
                <a:lnTo>
                  <a:pt x="137" y="241"/>
                </a:lnTo>
                <a:lnTo>
                  <a:pt x="137" y="239"/>
                </a:lnTo>
                <a:lnTo>
                  <a:pt x="137" y="237"/>
                </a:lnTo>
                <a:lnTo>
                  <a:pt x="137" y="237"/>
                </a:lnTo>
                <a:lnTo>
                  <a:pt x="125" y="239"/>
                </a:lnTo>
                <a:lnTo>
                  <a:pt x="125" y="239"/>
                </a:lnTo>
                <a:close/>
                <a:moveTo>
                  <a:pt x="308" y="244"/>
                </a:moveTo>
                <a:lnTo>
                  <a:pt x="308" y="244"/>
                </a:lnTo>
                <a:lnTo>
                  <a:pt x="309" y="242"/>
                </a:lnTo>
                <a:lnTo>
                  <a:pt x="311" y="241"/>
                </a:lnTo>
                <a:lnTo>
                  <a:pt x="309" y="237"/>
                </a:lnTo>
                <a:lnTo>
                  <a:pt x="308" y="237"/>
                </a:lnTo>
                <a:lnTo>
                  <a:pt x="308" y="237"/>
                </a:lnTo>
                <a:lnTo>
                  <a:pt x="308" y="244"/>
                </a:lnTo>
                <a:lnTo>
                  <a:pt x="308" y="244"/>
                </a:lnTo>
                <a:close/>
                <a:moveTo>
                  <a:pt x="384" y="239"/>
                </a:moveTo>
                <a:lnTo>
                  <a:pt x="384" y="239"/>
                </a:lnTo>
                <a:lnTo>
                  <a:pt x="386" y="245"/>
                </a:lnTo>
                <a:lnTo>
                  <a:pt x="389" y="251"/>
                </a:lnTo>
                <a:lnTo>
                  <a:pt x="389" y="251"/>
                </a:lnTo>
                <a:lnTo>
                  <a:pt x="398" y="251"/>
                </a:lnTo>
                <a:lnTo>
                  <a:pt x="398" y="251"/>
                </a:lnTo>
                <a:lnTo>
                  <a:pt x="398" y="248"/>
                </a:lnTo>
                <a:lnTo>
                  <a:pt x="398" y="245"/>
                </a:lnTo>
                <a:lnTo>
                  <a:pt x="396" y="242"/>
                </a:lnTo>
                <a:lnTo>
                  <a:pt x="393" y="241"/>
                </a:lnTo>
                <a:lnTo>
                  <a:pt x="389" y="237"/>
                </a:lnTo>
                <a:lnTo>
                  <a:pt x="386" y="237"/>
                </a:lnTo>
                <a:lnTo>
                  <a:pt x="384" y="239"/>
                </a:lnTo>
                <a:lnTo>
                  <a:pt x="384" y="239"/>
                </a:lnTo>
                <a:close/>
                <a:moveTo>
                  <a:pt x="377" y="244"/>
                </a:moveTo>
                <a:lnTo>
                  <a:pt x="377" y="244"/>
                </a:lnTo>
                <a:lnTo>
                  <a:pt x="377" y="239"/>
                </a:lnTo>
                <a:lnTo>
                  <a:pt x="375" y="239"/>
                </a:lnTo>
                <a:lnTo>
                  <a:pt x="373" y="237"/>
                </a:lnTo>
                <a:lnTo>
                  <a:pt x="373" y="237"/>
                </a:lnTo>
                <a:lnTo>
                  <a:pt x="373" y="239"/>
                </a:lnTo>
                <a:lnTo>
                  <a:pt x="373" y="241"/>
                </a:lnTo>
                <a:lnTo>
                  <a:pt x="377" y="244"/>
                </a:lnTo>
                <a:lnTo>
                  <a:pt x="377" y="244"/>
                </a:lnTo>
                <a:close/>
                <a:moveTo>
                  <a:pt x="512" y="241"/>
                </a:moveTo>
                <a:lnTo>
                  <a:pt x="512" y="241"/>
                </a:lnTo>
                <a:lnTo>
                  <a:pt x="515" y="245"/>
                </a:lnTo>
                <a:lnTo>
                  <a:pt x="520" y="248"/>
                </a:lnTo>
                <a:lnTo>
                  <a:pt x="520" y="248"/>
                </a:lnTo>
                <a:lnTo>
                  <a:pt x="520" y="244"/>
                </a:lnTo>
                <a:lnTo>
                  <a:pt x="521" y="239"/>
                </a:lnTo>
                <a:lnTo>
                  <a:pt x="521" y="239"/>
                </a:lnTo>
                <a:lnTo>
                  <a:pt x="517" y="239"/>
                </a:lnTo>
                <a:lnTo>
                  <a:pt x="512" y="241"/>
                </a:lnTo>
                <a:lnTo>
                  <a:pt x="512" y="241"/>
                </a:lnTo>
                <a:close/>
                <a:moveTo>
                  <a:pt x="639" y="244"/>
                </a:moveTo>
                <a:lnTo>
                  <a:pt x="639" y="244"/>
                </a:lnTo>
                <a:lnTo>
                  <a:pt x="640" y="247"/>
                </a:lnTo>
                <a:lnTo>
                  <a:pt x="643" y="247"/>
                </a:lnTo>
                <a:lnTo>
                  <a:pt x="643" y="247"/>
                </a:lnTo>
                <a:lnTo>
                  <a:pt x="643" y="242"/>
                </a:lnTo>
                <a:lnTo>
                  <a:pt x="642" y="239"/>
                </a:lnTo>
                <a:lnTo>
                  <a:pt x="640" y="239"/>
                </a:lnTo>
                <a:lnTo>
                  <a:pt x="640" y="239"/>
                </a:lnTo>
                <a:lnTo>
                  <a:pt x="639" y="241"/>
                </a:lnTo>
                <a:lnTo>
                  <a:pt x="639" y="244"/>
                </a:lnTo>
                <a:lnTo>
                  <a:pt x="639" y="244"/>
                </a:lnTo>
                <a:close/>
                <a:moveTo>
                  <a:pt x="195" y="251"/>
                </a:moveTo>
                <a:lnTo>
                  <a:pt x="195" y="251"/>
                </a:lnTo>
                <a:lnTo>
                  <a:pt x="200" y="251"/>
                </a:lnTo>
                <a:lnTo>
                  <a:pt x="201" y="250"/>
                </a:lnTo>
                <a:lnTo>
                  <a:pt x="203" y="247"/>
                </a:lnTo>
                <a:lnTo>
                  <a:pt x="203" y="247"/>
                </a:lnTo>
                <a:lnTo>
                  <a:pt x="200" y="242"/>
                </a:lnTo>
                <a:lnTo>
                  <a:pt x="195" y="239"/>
                </a:lnTo>
                <a:lnTo>
                  <a:pt x="195" y="239"/>
                </a:lnTo>
                <a:lnTo>
                  <a:pt x="194" y="242"/>
                </a:lnTo>
                <a:lnTo>
                  <a:pt x="194" y="245"/>
                </a:lnTo>
                <a:lnTo>
                  <a:pt x="195" y="251"/>
                </a:lnTo>
                <a:lnTo>
                  <a:pt x="195" y="251"/>
                </a:lnTo>
                <a:close/>
                <a:moveTo>
                  <a:pt x="360" y="241"/>
                </a:moveTo>
                <a:lnTo>
                  <a:pt x="360" y="241"/>
                </a:lnTo>
                <a:lnTo>
                  <a:pt x="361" y="247"/>
                </a:lnTo>
                <a:lnTo>
                  <a:pt x="363" y="250"/>
                </a:lnTo>
                <a:lnTo>
                  <a:pt x="366" y="251"/>
                </a:lnTo>
                <a:lnTo>
                  <a:pt x="366" y="251"/>
                </a:lnTo>
                <a:lnTo>
                  <a:pt x="367" y="247"/>
                </a:lnTo>
                <a:lnTo>
                  <a:pt x="367" y="241"/>
                </a:lnTo>
                <a:lnTo>
                  <a:pt x="367" y="241"/>
                </a:lnTo>
                <a:lnTo>
                  <a:pt x="363" y="241"/>
                </a:lnTo>
                <a:lnTo>
                  <a:pt x="361" y="241"/>
                </a:lnTo>
                <a:lnTo>
                  <a:pt x="360" y="241"/>
                </a:lnTo>
                <a:lnTo>
                  <a:pt x="360" y="241"/>
                </a:lnTo>
                <a:close/>
                <a:moveTo>
                  <a:pt x="713" y="245"/>
                </a:moveTo>
                <a:lnTo>
                  <a:pt x="713" y="245"/>
                </a:lnTo>
                <a:lnTo>
                  <a:pt x="712" y="242"/>
                </a:lnTo>
                <a:lnTo>
                  <a:pt x="710" y="239"/>
                </a:lnTo>
                <a:lnTo>
                  <a:pt x="710" y="239"/>
                </a:lnTo>
                <a:lnTo>
                  <a:pt x="710" y="244"/>
                </a:lnTo>
                <a:lnTo>
                  <a:pt x="710" y="245"/>
                </a:lnTo>
                <a:lnTo>
                  <a:pt x="713" y="245"/>
                </a:lnTo>
                <a:lnTo>
                  <a:pt x="713" y="245"/>
                </a:lnTo>
                <a:close/>
                <a:moveTo>
                  <a:pt x="735" y="250"/>
                </a:moveTo>
                <a:lnTo>
                  <a:pt x="735" y="250"/>
                </a:lnTo>
                <a:lnTo>
                  <a:pt x="735" y="244"/>
                </a:lnTo>
                <a:lnTo>
                  <a:pt x="732" y="239"/>
                </a:lnTo>
                <a:lnTo>
                  <a:pt x="732" y="239"/>
                </a:lnTo>
                <a:lnTo>
                  <a:pt x="733" y="242"/>
                </a:lnTo>
                <a:lnTo>
                  <a:pt x="733" y="245"/>
                </a:lnTo>
                <a:lnTo>
                  <a:pt x="733" y="248"/>
                </a:lnTo>
                <a:lnTo>
                  <a:pt x="735" y="250"/>
                </a:lnTo>
                <a:lnTo>
                  <a:pt x="735" y="250"/>
                </a:lnTo>
                <a:close/>
                <a:moveTo>
                  <a:pt x="40" y="254"/>
                </a:moveTo>
                <a:lnTo>
                  <a:pt x="40" y="254"/>
                </a:lnTo>
                <a:lnTo>
                  <a:pt x="41" y="251"/>
                </a:lnTo>
                <a:lnTo>
                  <a:pt x="41" y="247"/>
                </a:lnTo>
                <a:lnTo>
                  <a:pt x="41" y="241"/>
                </a:lnTo>
                <a:lnTo>
                  <a:pt x="41" y="241"/>
                </a:lnTo>
                <a:lnTo>
                  <a:pt x="40" y="254"/>
                </a:lnTo>
                <a:lnTo>
                  <a:pt x="40" y="254"/>
                </a:lnTo>
                <a:close/>
                <a:moveTo>
                  <a:pt x="41" y="266"/>
                </a:moveTo>
                <a:lnTo>
                  <a:pt x="41" y="266"/>
                </a:lnTo>
                <a:lnTo>
                  <a:pt x="44" y="266"/>
                </a:lnTo>
                <a:lnTo>
                  <a:pt x="46" y="263"/>
                </a:lnTo>
                <a:lnTo>
                  <a:pt x="49" y="259"/>
                </a:lnTo>
                <a:lnTo>
                  <a:pt x="50" y="244"/>
                </a:lnTo>
                <a:lnTo>
                  <a:pt x="50" y="244"/>
                </a:lnTo>
                <a:lnTo>
                  <a:pt x="49" y="244"/>
                </a:lnTo>
                <a:lnTo>
                  <a:pt x="49" y="242"/>
                </a:lnTo>
                <a:lnTo>
                  <a:pt x="47" y="241"/>
                </a:lnTo>
                <a:lnTo>
                  <a:pt x="46" y="241"/>
                </a:lnTo>
                <a:lnTo>
                  <a:pt x="46" y="241"/>
                </a:lnTo>
                <a:lnTo>
                  <a:pt x="44" y="248"/>
                </a:lnTo>
                <a:lnTo>
                  <a:pt x="43" y="254"/>
                </a:lnTo>
                <a:lnTo>
                  <a:pt x="41" y="260"/>
                </a:lnTo>
                <a:lnTo>
                  <a:pt x="41" y="266"/>
                </a:lnTo>
                <a:lnTo>
                  <a:pt x="41" y="266"/>
                </a:lnTo>
                <a:close/>
                <a:moveTo>
                  <a:pt x="85" y="247"/>
                </a:moveTo>
                <a:lnTo>
                  <a:pt x="85" y="247"/>
                </a:lnTo>
                <a:lnTo>
                  <a:pt x="84" y="244"/>
                </a:lnTo>
                <a:lnTo>
                  <a:pt x="82" y="242"/>
                </a:lnTo>
                <a:lnTo>
                  <a:pt x="81" y="241"/>
                </a:lnTo>
                <a:lnTo>
                  <a:pt x="81" y="241"/>
                </a:lnTo>
                <a:lnTo>
                  <a:pt x="81" y="245"/>
                </a:lnTo>
                <a:lnTo>
                  <a:pt x="82" y="247"/>
                </a:lnTo>
                <a:lnTo>
                  <a:pt x="85" y="247"/>
                </a:lnTo>
                <a:lnTo>
                  <a:pt x="85" y="247"/>
                </a:lnTo>
                <a:close/>
                <a:moveTo>
                  <a:pt x="99" y="242"/>
                </a:moveTo>
                <a:lnTo>
                  <a:pt x="99" y="242"/>
                </a:lnTo>
                <a:lnTo>
                  <a:pt x="99" y="244"/>
                </a:lnTo>
                <a:lnTo>
                  <a:pt x="98" y="245"/>
                </a:lnTo>
                <a:lnTo>
                  <a:pt x="98" y="245"/>
                </a:lnTo>
                <a:lnTo>
                  <a:pt x="101" y="247"/>
                </a:lnTo>
                <a:lnTo>
                  <a:pt x="107" y="247"/>
                </a:lnTo>
                <a:lnTo>
                  <a:pt x="107" y="247"/>
                </a:lnTo>
                <a:lnTo>
                  <a:pt x="107" y="244"/>
                </a:lnTo>
                <a:lnTo>
                  <a:pt x="108" y="241"/>
                </a:lnTo>
                <a:lnTo>
                  <a:pt x="108" y="241"/>
                </a:lnTo>
                <a:lnTo>
                  <a:pt x="105" y="241"/>
                </a:lnTo>
                <a:lnTo>
                  <a:pt x="105" y="241"/>
                </a:lnTo>
                <a:lnTo>
                  <a:pt x="105" y="244"/>
                </a:lnTo>
                <a:lnTo>
                  <a:pt x="104" y="244"/>
                </a:lnTo>
                <a:lnTo>
                  <a:pt x="101" y="242"/>
                </a:lnTo>
                <a:lnTo>
                  <a:pt x="99" y="242"/>
                </a:lnTo>
                <a:lnTo>
                  <a:pt x="99" y="242"/>
                </a:lnTo>
                <a:close/>
                <a:moveTo>
                  <a:pt x="561" y="244"/>
                </a:moveTo>
                <a:lnTo>
                  <a:pt x="561" y="244"/>
                </a:lnTo>
                <a:lnTo>
                  <a:pt x="567" y="245"/>
                </a:lnTo>
                <a:lnTo>
                  <a:pt x="567" y="245"/>
                </a:lnTo>
                <a:lnTo>
                  <a:pt x="566" y="244"/>
                </a:lnTo>
                <a:lnTo>
                  <a:pt x="564" y="242"/>
                </a:lnTo>
                <a:lnTo>
                  <a:pt x="561" y="241"/>
                </a:lnTo>
                <a:lnTo>
                  <a:pt x="561" y="241"/>
                </a:lnTo>
                <a:lnTo>
                  <a:pt x="561" y="242"/>
                </a:lnTo>
                <a:lnTo>
                  <a:pt x="561" y="244"/>
                </a:lnTo>
                <a:lnTo>
                  <a:pt x="561" y="244"/>
                </a:lnTo>
                <a:close/>
                <a:moveTo>
                  <a:pt x="181" y="256"/>
                </a:moveTo>
                <a:lnTo>
                  <a:pt x="181" y="256"/>
                </a:lnTo>
                <a:lnTo>
                  <a:pt x="186" y="256"/>
                </a:lnTo>
                <a:lnTo>
                  <a:pt x="191" y="256"/>
                </a:lnTo>
                <a:lnTo>
                  <a:pt x="191" y="256"/>
                </a:lnTo>
                <a:lnTo>
                  <a:pt x="189" y="248"/>
                </a:lnTo>
                <a:lnTo>
                  <a:pt x="189" y="245"/>
                </a:lnTo>
                <a:lnTo>
                  <a:pt x="189" y="242"/>
                </a:lnTo>
                <a:lnTo>
                  <a:pt x="189" y="242"/>
                </a:lnTo>
                <a:lnTo>
                  <a:pt x="184" y="244"/>
                </a:lnTo>
                <a:lnTo>
                  <a:pt x="183" y="247"/>
                </a:lnTo>
                <a:lnTo>
                  <a:pt x="181" y="251"/>
                </a:lnTo>
                <a:lnTo>
                  <a:pt x="181" y="256"/>
                </a:lnTo>
                <a:lnTo>
                  <a:pt x="181" y="256"/>
                </a:lnTo>
                <a:close/>
                <a:moveTo>
                  <a:pt x="508" y="253"/>
                </a:moveTo>
                <a:lnTo>
                  <a:pt x="508" y="253"/>
                </a:lnTo>
                <a:lnTo>
                  <a:pt x="512" y="253"/>
                </a:lnTo>
                <a:lnTo>
                  <a:pt x="515" y="251"/>
                </a:lnTo>
                <a:lnTo>
                  <a:pt x="515" y="251"/>
                </a:lnTo>
                <a:lnTo>
                  <a:pt x="512" y="250"/>
                </a:lnTo>
                <a:lnTo>
                  <a:pt x="511" y="247"/>
                </a:lnTo>
                <a:lnTo>
                  <a:pt x="509" y="244"/>
                </a:lnTo>
                <a:lnTo>
                  <a:pt x="506" y="242"/>
                </a:lnTo>
                <a:lnTo>
                  <a:pt x="506" y="242"/>
                </a:lnTo>
                <a:lnTo>
                  <a:pt x="506" y="247"/>
                </a:lnTo>
                <a:lnTo>
                  <a:pt x="508" y="253"/>
                </a:lnTo>
                <a:lnTo>
                  <a:pt x="508" y="253"/>
                </a:lnTo>
                <a:close/>
                <a:moveTo>
                  <a:pt x="723" y="248"/>
                </a:moveTo>
                <a:lnTo>
                  <a:pt x="723" y="248"/>
                </a:lnTo>
                <a:lnTo>
                  <a:pt x="726" y="253"/>
                </a:lnTo>
                <a:lnTo>
                  <a:pt x="726" y="253"/>
                </a:lnTo>
                <a:lnTo>
                  <a:pt x="727" y="250"/>
                </a:lnTo>
                <a:lnTo>
                  <a:pt x="727" y="247"/>
                </a:lnTo>
                <a:lnTo>
                  <a:pt x="726" y="244"/>
                </a:lnTo>
                <a:lnTo>
                  <a:pt x="724" y="242"/>
                </a:lnTo>
                <a:lnTo>
                  <a:pt x="724" y="242"/>
                </a:lnTo>
                <a:lnTo>
                  <a:pt x="724" y="244"/>
                </a:lnTo>
                <a:lnTo>
                  <a:pt x="723" y="245"/>
                </a:lnTo>
                <a:lnTo>
                  <a:pt x="723" y="247"/>
                </a:lnTo>
                <a:lnTo>
                  <a:pt x="723" y="248"/>
                </a:lnTo>
                <a:lnTo>
                  <a:pt x="723" y="248"/>
                </a:lnTo>
                <a:close/>
                <a:moveTo>
                  <a:pt x="343" y="244"/>
                </a:moveTo>
                <a:lnTo>
                  <a:pt x="343" y="244"/>
                </a:lnTo>
                <a:lnTo>
                  <a:pt x="345" y="248"/>
                </a:lnTo>
                <a:lnTo>
                  <a:pt x="346" y="253"/>
                </a:lnTo>
                <a:lnTo>
                  <a:pt x="346" y="253"/>
                </a:lnTo>
                <a:lnTo>
                  <a:pt x="354" y="253"/>
                </a:lnTo>
                <a:lnTo>
                  <a:pt x="354" y="253"/>
                </a:lnTo>
                <a:lnTo>
                  <a:pt x="352" y="247"/>
                </a:lnTo>
                <a:lnTo>
                  <a:pt x="352" y="242"/>
                </a:lnTo>
                <a:lnTo>
                  <a:pt x="352" y="242"/>
                </a:lnTo>
                <a:lnTo>
                  <a:pt x="343" y="244"/>
                </a:lnTo>
                <a:lnTo>
                  <a:pt x="343" y="244"/>
                </a:lnTo>
                <a:close/>
                <a:moveTo>
                  <a:pt x="160" y="245"/>
                </a:moveTo>
                <a:lnTo>
                  <a:pt x="160" y="245"/>
                </a:lnTo>
                <a:lnTo>
                  <a:pt x="160" y="248"/>
                </a:lnTo>
                <a:lnTo>
                  <a:pt x="160" y="253"/>
                </a:lnTo>
                <a:lnTo>
                  <a:pt x="160" y="253"/>
                </a:lnTo>
                <a:lnTo>
                  <a:pt x="165" y="254"/>
                </a:lnTo>
                <a:lnTo>
                  <a:pt x="168" y="251"/>
                </a:lnTo>
                <a:lnTo>
                  <a:pt x="171" y="248"/>
                </a:lnTo>
                <a:lnTo>
                  <a:pt x="172" y="244"/>
                </a:lnTo>
                <a:lnTo>
                  <a:pt x="172" y="244"/>
                </a:lnTo>
                <a:lnTo>
                  <a:pt x="166" y="245"/>
                </a:lnTo>
                <a:lnTo>
                  <a:pt x="163" y="245"/>
                </a:lnTo>
                <a:lnTo>
                  <a:pt x="160" y="245"/>
                </a:lnTo>
                <a:lnTo>
                  <a:pt x="160" y="245"/>
                </a:lnTo>
                <a:close/>
                <a:moveTo>
                  <a:pt x="232" y="253"/>
                </a:moveTo>
                <a:lnTo>
                  <a:pt x="232" y="253"/>
                </a:lnTo>
                <a:lnTo>
                  <a:pt x="236" y="253"/>
                </a:lnTo>
                <a:lnTo>
                  <a:pt x="236" y="253"/>
                </a:lnTo>
                <a:lnTo>
                  <a:pt x="235" y="247"/>
                </a:lnTo>
                <a:lnTo>
                  <a:pt x="233" y="244"/>
                </a:lnTo>
                <a:lnTo>
                  <a:pt x="233" y="244"/>
                </a:lnTo>
                <a:lnTo>
                  <a:pt x="233" y="248"/>
                </a:lnTo>
                <a:lnTo>
                  <a:pt x="232" y="253"/>
                </a:lnTo>
                <a:lnTo>
                  <a:pt x="232" y="253"/>
                </a:lnTo>
                <a:close/>
                <a:moveTo>
                  <a:pt x="223" y="245"/>
                </a:moveTo>
                <a:lnTo>
                  <a:pt x="223" y="245"/>
                </a:lnTo>
                <a:lnTo>
                  <a:pt x="223" y="248"/>
                </a:lnTo>
                <a:lnTo>
                  <a:pt x="223" y="253"/>
                </a:lnTo>
                <a:lnTo>
                  <a:pt x="223" y="253"/>
                </a:lnTo>
                <a:lnTo>
                  <a:pt x="224" y="253"/>
                </a:lnTo>
                <a:lnTo>
                  <a:pt x="227" y="253"/>
                </a:lnTo>
                <a:lnTo>
                  <a:pt x="227" y="253"/>
                </a:lnTo>
                <a:lnTo>
                  <a:pt x="227" y="245"/>
                </a:lnTo>
                <a:lnTo>
                  <a:pt x="226" y="244"/>
                </a:lnTo>
                <a:lnTo>
                  <a:pt x="223" y="245"/>
                </a:lnTo>
                <a:lnTo>
                  <a:pt x="223" y="245"/>
                </a:lnTo>
                <a:close/>
                <a:moveTo>
                  <a:pt x="261" y="248"/>
                </a:moveTo>
                <a:lnTo>
                  <a:pt x="261" y="248"/>
                </a:lnTo>
                <a:lnTo>
                  <a:pt x="264" y="250"/>
                </a:lnTo>
                <a:lnTo>
                  <a:pt x="265" y="250"/>
                </a:lnTo>
                <a:lnTo>
                  <a:pt x="265" y="248"/>
                </a:lnTo>
                <a:lnTo>
                  <a:pt x="265" y="248"/>
                </a:lnTo>
                <a:lnTo>
                  <a:pt x="265" y="245"/>
                </a:lnTo>
                <a:lnTo>
                  <a:pt x="262" y="244"/>
                </a:lnTo>
                <a:lnTo>
                  <a:pt x="262" y="244"/>
                </a:lnTo>
                <a:lnTo>
                  <a:pt x="261" y="245"/>
                </a:lnTo>
                <a:lnTo>
                  <a:pt x="261" y="248"/>
                </a:lnTo>
                <a:lnTo>
                  <a:pt x="261" y="248"/>
                </a:lnTo>
                <a:close/>
                <a:moveTo>
                  <a:pt x="503" y="253"/>
                </a:moveTo>
                <a:lnTo>
                  <a:pt x="503" y="253"/>
                </a:lnTo>
                <a:lnTo>
                  <a:pt x="500" y="244"/>
                </a:lnTo>
                <a:lnTo>
                  <a:pt x="500" y="244"/>
                </a:lnTo>
                <a:lnTo>
                  <a:pt x="500" y="251"/>
                </a:lnTo>
                <a:lnTo>
                  <a:pt x="500" y="253"/>
                </a:lnTo>
                <a:lnTo>
                  <a:pt x="503" y="253"/>
                </a:lnTo>
                <a:lnTo>
                  <a:pt x="503" y="253"/>
                </a:lnTo>
                <a:close/>
                <a:moveTo>
                  <a:pt x="691" y="257"/>
                </a:moveTo>
                <a:lnTo>
                  <a:pt x="691" y="257"/>
                </a:lnTo>
                <a:lnTo>
                  <a:pt x="694" y="257"/>
                </a:lnTo>
                <a:lnTo>
                  <a:pt x="695" y="256"/>
                </a:lnTo>
                <a:lnTo>
                  <a:pt x="695" y="251"/>
                </a:lnTo>
                <a:lnTo>
                  <a:pt x="694" y="248"/>
                </a:lnTo>
                <a:lnTo>
                  <a:pt x="691" y="245"/>
                </a:lnTo>
                <a:lnTo>
                  <a:pt x="691" y="245"/>
                </a:lnTo>
                <a:lnTo>
                  <a:pt x="691" y="257"/>
                </a:lnTo>
                <a:lnTo>
                  <a:pt x="691" y="257"/>
                </a:lnTo>
                <a:close/>
                <a:moveTo>
                  <a:pt x="154" y="245"/>
                </a:moveTo>
                <a:lnTo>
                  <a:pt x="154" y="245"/>
                </a:lnTo>
                <a:lnTo>
                  <a:pt x="152" y="247"/>
                </a:lnTo>
                <a:lnTo>
                  <a:pt x="149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51"/>
                </a:lnTo>
                <a:lnTo>
                  <a:pt x="146" y="251"/>
                </a:lnTo>
                <a:lnTo>
                  <a:pt x="151" y="253"/>
                </a:lnTo>
                <a:lnTo>
                  <a:pt x="155" y="253"/>
                </a:lnTo>
                <a:lnTo>
                  <a:pt x="155" y="253"/>
                </a:lnTo>
                <a:lnTo>
                  <a:pt x="155" y="248"/>
                </a:lnTo>
                <a:lnTo>
                  <a:pt x="155" y="247"/>
                </a:lnTo>
                <a:lnTo>
                  <a:pt x="154" y="245"/>
                </a:lnTo>
                <a:lnTo>
                  <a:pt x="154" y="245"/>
                </a:lnTo>
                <a:close/>
                <a:moveTo>
                  <a:pt x="328" y="247"/>
                </a:moveTo>
                <a:lnTo>
                  <a:pt x="328" y="247"/>
                </a:lnTo>
                <a:lnTo>
                  <a:pt x="331" y="251"/>
                </a:lnTo>
                <a:lnTo>
                  <a:pt x="332" y="253"/>
                </a:lnTo>
                <a:lnTo>
                  <a:pt x="335" y="253"/>
                </a:lnTo>
                <a:lnTo>
                  <a:pt x="335" y="253"/>
                </a:lnTo>
                <a:lnTo>
                  <a:pt x="335" y="250"/>
                </a:lnTo>
                <a:lnTo>
                  <a:pt x="335" y="247"/>
                </a:lnTo>
                <a:lnTo>
                  <a:pt x="335" y="247"/>
                </a:lnTo>
                <a:lnTo>
                  <a:pt x="331" y="245"/>
                </a:lnTo>
                <a:lnTo>
                  <a:pt x="328" y="247"/>
                </a:lnTo>
                <a:lnTo>
                  <a:pt x="328" y="247"/>
                </a:lnTo>
                <a:close/>
                <a:moveTo>
                  <a:pt x="471" y="254"/>
                </a:moveTo>
                <a:lnTo>
                  <a:pt x="471" y="254"/>
                </a:lnTo>
                <a:lnTo>
                  <a:pt x="477" y="254"/>
                </a:lnTo>
                <a:lnTo>
                  <a:pt x="482" y="253"/>
                </a:lnTo>
                <a:lnTo>
                  <a:pt x="486" y="250"/>
                </a:lnTo>
                <a:lnTo>
                  <a:pt x="488" y="247"/>
                </a:lnTo>
                <a:lnTo>
                  <a:pt x="488" y="247"/>
                </a:lnTo>
                <a:lnTo>
                  <a:pt x="476" y="248"/>
                </a:lnTo>
                <a:lnTo>
                  <a:pt x="471" y="250"/>
                </a:lnTo>
                <a:lnTo>
                  <a:pt x="470" y="251"/>
                </a:lnTo>
                <a:lnTo>
                  <a:pt x="471" y="254"/>
                </a:lnTo>
                <a:lnTo>
                  <a:pt x="471" y="254"/>
                </a:lnTo>
                <a:close/>
                <a:moveTo>
                  <a:pt x="412" y="251"/>
                </a:moveTo>
                <a:lnTo>
                  <a:pt x="412" y="251"/>
                </a:lnTo>
                <a:lnTo>
                  <a:pt x="416" y="251"/>
                </a:lnTo>
                <a:lnTo>
                  <a:pt x="418" y="250"/>
                </a:lnTo>
                <a:lnTo>
                  <a:pt x="418" y="250"/>
                </a:lnTo>
                <a:lnTo>
                  <a:pt x="415" y="248"/>
                </a:lnTo>
                <a:lnTo>
                  <a:pt x="412" y="247"/>
                </a:lnTo>
                <a:lnTo>
                  <a:pt x="412" y="247"/>
                </a:lnTo>
                <a:lnTo>
                  <a:pt x="412" y="251"/>
                </a:lnTo>
                <a:lnTo>
                  <a:pt x="412" y="251"/>
                </a:lnTo>
                <a:close/>
                <a:moveTo>
                  <a:pt x="316" y="247"/>
                </a:moveTo>
                <a:lnTo>
                  <a:pt x="316" y="247"/>
                </a:lnTo>
                <a:lnTo>
                  <a:pt x="316" y="256"/>
                </a:lnTo>
                <a:lnTo>
                  <a:pt x="316" y="256"/>
                </a:lnTo>
                <a:lnTo>
                  <a:pt x="322" y="254"/>
                </a:lnTo>
                <a:lnTo>
                  <a:pt x="326" y="253"/>
                </a:lnTo>
                <a:lnTo>
                  <a:pt x="326" y="253"/>
                </a:lnTo>
                <a:lnTo>
                  <a:pt x="325" y="251"/>
                </a:lnTo>
                <a:lnTo>
                  <a:pt x="322" y="248"/>
                </a:lnTo>
                <a:lnTo>
                  <a:pt x="320" y="247"/>
                </a:lnTo>
                <a:lnTo>
                  <a:pt x="316" y="247"/>
                </a:lnTo>
                <a:lnTo>
                  <a:pt x="316" y="247"/>
                </a:lnTo>
                <a:close/>
                <a:moveTo>
                  <a:pt x="53" y="263"/>
                </a:moveTo>
                <a:lnTo>
                  <a:pt x="53" y="263"/>
                </a:lnTo>
                <a:lnTo>
                  <a:pt x="56" y="263"/>
                </a:lnTo>
                <a:lnTo>
                  <a:pt x="58" y="266"/>
                </a:lnTo>
                <a:lnTo>
                  <a:pt x="62" y="270"/>
                </a:lnTo>
                <a:lnTo>
                  <a:pt x="62" y="270"/>
                </a:lnTo>
                <a:lnTo>
                  <a:pt x="61" y="259"/>
                </a:lnTo>
                <a:lnTo>
                  <a:pt x="59" y="248"/>
                </a:lnTo>
                <a:lnTo>
                  <a:pt x="59" y="248"/>
                </a:lnTo>
                <a:lnTo>
                  <a:pt x="58" y="248"/>
                </a:lnTo>
                <a:lnTo>
                  <a:pt x="56" y="247"/>
                </a:lnTo>
                <a:lnTo>
                  <a:pt x="56" y="247"/>
                </a:lnTo>
                <a:lnTo>
                  <a:pt x="53" y="263"/>
                </a:lnTo>
                <a:lnTo>
                  <a:pt x="53" y="263"/>
                </a:lnTo>
                <a:close/>
                <a:moveTo>
                  <a:pt x="575" y="250"/>
                </a:moveTo>
                <a:lnTo>
                  <a:pt x="575" y="250"/>
                </a:lnTo>
                <a:lnTo>
                  <a:pt x="578" y="250"/>
                </a:lnTo>
                <a:lnTo>
                  <a:pt x="581" y="251"/>
                </a:lnTo>
                <a:lnTo>
                  <a:pt x="581" y="251"/>
                </a:lnTo>
                <a:lnTo>
                  <a:pt x="581" y="248"/>
                </a:lnTo>
                <a:lnTo>
                  <a:pt x="581" y="248"/>
                </a:lnTo>
                <a:lnTo>
                  <a:pt x="581" y="247"/>
                </a:lnTo>
                <a:lnTo>
                  <a:pt x="581" y="247"/>
                </a:lnTo>
                <a:lnTo>
                  <a:pt x="579" y="248"/>
                </a:lnTo>
                <a:lnTo>
                  <a:pt x="578" y="248"/>
                </a:lnTo>
                <a:lnTo>
                  <a:pt x="576" y="248"/>
                </a:lnTo>
                <a:lnTo>
                  <a:pt x="575" y="250"/>
                </a:lnTo>
                <a:lnTo>
                  <a:pt x="575" y="250"/>
                </a:lnTo>
                <a:close/>
                <a:moveTo>
                  <a:pt x="306" y="256"/>
                </a:moveTo>
                <a:lnTo>
                  <a:pt x="306" y="256"/>
                </a:lnTo>
                <a:lnTo>
                  <a:pt x="309" y="256"/>
                </a:lnTo>
                <a:lnTo>
                  <a:pt x="311" y="257"/>
                </a:lnTo>
                <a:lnTo>
                  <a:pt x="311" y="257"/>
                </a:lnTo>
                <a:lnTo>
                  <a:pt x="311" y="251"/>
                </a:lnTo>
                <a:lnTo>
                  <a:pt x="311" y="250"/>
                </a:lnTo>
                <a:lnTo>
                  <a:pt x="309" y="248"/>
                </a:lnTo>
                <a:lnTo>
                  <a:pt x="309" y="248"/>
                </a:lnTo>
                <a:lnTo>
                  <a:pt x="308" y="250"/>
                </a:lnTo>
                <a:lnTo>
                  <a:pt x="308" y="251"/>
                </a:lnTo>
                <a:lnTo>
                  <a:pt x="308" y="254"/>
                </a:lnTo>
                <a:lnTo>
                  <a:pt x="306" y="256"/>
                </a:lnTo>
                <a:lnTo>
                  <a:pt x="306" y="256"/>
                </a:lnTo>
                <a:close/>
                <a:moveTo>
                  <a:pt x="377" y="250"/>
                </a:moveTo>
                <a:lnTo>
                  <a:pt x="377" y="250"/>
                </a:lnTo>
                <a:lnTo>
                  <a:pt x="375" y="250"/>
                </a:lnTo>
                <a:lnTo>
                  <a:pt x="375" y="248"/>
                </a:lnTo>
                <a:lnTo>
                  <a:pt x="373" y="248"/>
                </a:lnTo>
                <a:lnTo>
                  <a:pt x="372" y="248"/>
                </a:lnTo>
                <a:lnTo>
                  <a:pt x="372" y="248"/>
                </a:lnTo>
                <a:lnTo>
                  <a:pt x="372" y="250"/>
                </a:lnTo>
                <a:lnTo>
                  <a:pt x="373" y="251"/>
                </a:lnTo>
                <a:lnTo>
                  <a:pt x="375" y="251"/>
                </a:lnTo>
                <a:lnTo>
                  <a:pt x="377" y="250"/>
                </a:lnTo>
                <a:lnTo>
                  <a:pt x="377" y="250"/>
                </a:lnTo>
                <a:close/>
                <a:moveTo>
                  <a:pt x="299" y="251"/>
                </a:moveTo>
                <a:lnTo>
                  <a:pt x="299" y="251"/>
                </a:lnTo>
                <a:lnTo>
                  <a:pt x="300" y="253"/>
                </a:lnTo>
                <a:lnTo>
                  <a:pt x="302" y="256"/>
                </a:lnTo>
                <a:lnTo>
                  <a:pt x="302" y="256"/>
                </a:lnTo>
                <a:lnTo>
                  <a:pt x="302" y="253"/>
                </a:lnTo>
                <a:lnTo>
                  <a:pt x="302" y="248"/>
                </a:lnTo>
                <a:lnTo>
                  <a:pt x="302" y="248"/>
                </a:lnTo>
                <a:lnTo>
                  <a:pt x="300" y="250"/>
                </a:lnTo>
                <a:lnTo>
                  <a:pt x="299" y="250"/>
                </a:lnTo>
                <a:lnTo>
                  <a:pt x="299" y="251"/>
                </a:lnTo>
                <a:lnTo>
                  <a:pt x="299" y="251"/>
                </a:lnTo>
                <a:close/>
                <a:moveTo>
                  <a:pt x="341" y="253"/>
                </a:moveTo>
                <a:lnTo>
                  <a:pt x="341" y="253"/>
                </a:lnTo>
                <a:lnTo>
                  <a:pt x="341" y="253"/>
                </a:lnTo>
                <a:lnTo>
                  <a:pt x="341" y="251"/>
                </a:lnTo>
                <a:lnTo>
                  <a:pt x="340" y="248"/>
                </a:lnTo>
                <a:lnTo>
                  <a:pt x="340" y="248"/>
                </a:lnTo>
                <a:lnTo>
                  <a:pt x="340" y="251"/>
                </a:lnTo>
                <a:lnTo>
                  <a:pt x="340" y="253"/>
                </a:lnTo>
                <a:lnTo>
                  <a:pt x="341" y="253"/>
                </a:lnTo>
                <a:lnTo>
                  <a:pt x="341" y="253"/>
                </a:lnTo>
                <a:close/>
                <a:moveTo>
                  <a:pt x="601" y="256"/>
                </a:moveTo>
                <a:lnTo>
                  <a:pt x="601" y="256"/>
                </a:lnTo>
                <a:lnTo>
                  <a:pt x="601" y="254"/>
                </a:lnTo>
                <a:lnTo>
                  <a:pt x="601" y="253"/>
                </a:lnTo>
                <a:lnTo>
                  <a:pt x="601" y="248"/>
                </a:lnTo>
                <a:lnTo>
                  <a:pt x="601" y="248"/>
                </a:lnTo>
                <a:lnTo>
                  <a:pt x="596" y="248"/>
                </a:lnTo>
                <a:lnTo>
                  <a:pt x="596" y="248"/>
                </a:lnTo>
                <a:lnTo>
                  <a:pt x="598" y="253"/>
                </a:lnTo>
                <a:lnTo>
                  <a:pt x="598" y="256"/>
                </a:lnTo>
                <a:lnTo>
                  <a:pt x="601" y="256"/>
                </a:lnTo>
                <a:lnTo>
                  <a:pt x="601" y="256"/>
                </a:lnTo>
                <a:close/>
                <a:moveTo>
                  <a:pt x="117" y="250"/>
                </a:moveTo>
                <a:lnTo>
                  <a:pt x="117" y="250"/>
                </a:lnTo>
                <a:lnTo>
                  <a:pt x="117" y="254"/>
                </a:lnTo>
                <a:lnTo>
                  <a:pt x="119" y="257"/>
                </a:lnTo>
                <a:lnTo>
                  <a:pt x="119" y="257"/>
                </a:lnTo>
                <a:lnTo>
                  <a:pt x="123" y="257"/>
                </a:lnTo>
                <a:lnTo>
                  <a:pt x="126" y="256"/>
                </a:lnTo>
                <a:lnTo>
                  <a:pt x="126" y="256"/>
                </a:lnTo>
                <a:lnTo>
                  <a:pt x="123" y="251"/>
                </a:lnTo>
                <a:lnTo>
                  <a:pt x="120" y="250"/>
                </a:lnTo>
                <a:lnTo>
                  <a:pt x="117" y="250"/>
                </a:lnTo>
                <a:lnTo>
                  <a:pt x="117" y="250"/>
                </a:lnTo>
                <a:close/>
                <a:moveTo>
                  <a:pt x="210" y="254"/>
                </a:moveTo>
                <a:lnTo>
                  <a:pt x="210" y="254"/>
                </a:lnTo>
                <a:lnTo>
                  <a:pt x="213" y="254"/>
                </a:lnTo>
                <a:lnTo>
                  <a:pt x="213" y="254"/>
                </a:lnTo>
                <a:lnTo>
                  <a:pt x="213" y="251"/>
                </a:lnTo>
                <a:lnTo>
                  <a:pt x="213" y="250"/>
                </a:lnTo>
                <a:lnTo>
                  <a:pt x="213" y="250"/>
                </a:lnTo>
                <a:lnTo>
                  <a:pt x="213" y="250"/>
                </a:lnTo>
                <a:lnTo>
                  <a:pt x="212" y="251"/>
                </a:lnTo>
                <a:lnTo>
                  <a:pt x="212" y="251"/>
                </a:lnTo>
                <a:lnTo>
                  <a:pt x="210" y="253"/>
                </a:lnTo>
                <a:lnTo>
                  <a:pt x="210" y="254"/>
                </a:lnTo>
                <a:lnTo>
                  <a:pt x="210" y="254"/>
                </a:lnTo>
                <a:close/>
                <a:moveTo>
                  <a:pt x="65" y="257"/>
                </a:moveTo>
                <a:lnTo>
                  <a:pt x="65" y="257"/>
                </a:lnTo>
                <a:lnTo>
                  <a:pt x="67" y="256"/>
                </a:lnTo>
                <a:lnTo>
                  <a:pt x="69" y="254"/>
                </a:lnTo>
                <a:lnTo>
                  <a:pt x="70" y="250"/>
                </a:lnTo>
                <a:lnTo>
                  <a:pt x="70" y="250"/>
                </a:lnTo>
                <a:lnTo>
                  <a:pt x="65" y="250"/>
                </a:lnTo>
                <a:lnTo>
                  <a:pt x="65" y="250"/>
                </a:lnTo>
                <a:lnTo>
                  <a:pt x="65" y="254"/>
                </a:lnTo>
                <a:lnTo>
                  <a:pt x="65" y="257"/>
                </a:lnTo>
                <a:lnTo>
                  <a:pt x="65" y="257"/>
                </a:lnTo>
                <a:close/>
                <a:moveTo>
                  <a:pt x="175" y="254"/>
                </a:moveTo>
                <a:lnTo>
                  <a:pt x="175" y="254"/>
                </a:lnTo>
                <a:lnTo>
                  <a:pt x="177" y="254"/>
                </a:lnTo>
                <a:lnTo>
                  <a:pt x="177" y="253"/>
                </a:lnTo>
                <a:lnTo>
                  <a:pt x="177" y="251"/>
                </a:lnTo>
                <a:lnTo>
                  <a:pt x="175" y="250"/>
                </a:lnTo>
                <a:lnTo>
                  <a:pt x="175" y="250"/>
                </a:lnTo>
                <a:lnTo>
                  <a:pt x="175" y="253"/>
                </a:lnTo>
                <a:lnTo>
                  <a:pt x="175" y="254"/>
                </a:lnTo>
                <a:lnTo>
                  <a:pt x="175" y="254"/>
                </a:lnTo>
                <a:close/>
                <a:moveTo>
                  <a:pt x="564" y="256"/>
                </a:moveTo>
                <a:lnTo>
                  <a:pt x="564" y="256"/>
                </a:lnTo>
                <a:lnTo>
                  <a:pt x="569" y="256"/>
                </a:lnTo>
                <a:lnTo>
                  <a:pt x="569" y="256"/>
                </a:lnTo>
                <a:lnTo>
                  <a:pt x="569" y="253"/>
                </a:lnTo>
                <a:lnTo>
                  <a:pt x="569" y="251"/>
                </a:lnTo>
                <a:lnTo>
                  <a:pt x="569" y="251"/>
                </a:lnTo>
                <a:lnTo>
                  <a:pt x="567" y="250"/>
                </a:lnTo>
                <a:lnTo>
                  <a:pt x="563" y="250"/>
                </a:lnTo>
                <a:lnTo>
                  <a:pt x="563" y="250"/>
                </a:lnTo>
                <a:lnTo>
                  <a:pt x="564" y="253"/>
                </a:lnTo>
                <a:lnTo>
                  <a:pt x="564" y="253"/>
                </a:lnTo>
                <a:lnTo>
                  <a:pt x="564" y="256"/>
                </a:lnTo>
                <a:lnTo>
                  <a:pt x="564" y="256"/>
                </a:lnTo>
                <a:close/>
                <a:moveTo>
                  <a:pt x="651" y="256"/>
                </a:moveTo>
                <a:lnTo>
                  <a:pt x="651" y="256"/>
                </a:lnTo>
                <a:lnTo>
                  <a:pt x="651" y="254"/>
                </a:lnTo>
                <a:lnTo>
                  <a:pt x="649" y="253"/>
                </a:lnTo>
                <a:lnTo>
                  <a:pt x="649" y="251"/>
                </a:lnTo>
                <a:lnTo>
                  <a:pt x="648" y="250"/>
                </a:lnTo>
                <a:lnTo>
                  <a:pt x="648" y="250"/>
                </a:lnTo>
                <a:lnTo>
                  <a:pt x="649" y="254"/>
                </a:lnTo>
                <a:lnTo>
                  <a:pt x="649" y="256"/>
                </a:lnTo>
                <a:lnTo>
                  <a:pt x="651" y="256"/>
                </a:lnTo>
                <a:lnTo>
                  <a:pt x="651" y="256"/>
                </a:lnTo>
                <a:close/>
                <a:moveTo>
                  <a:pt x="280" y="253"/>
                </a:moveTo>
                <a:lnTo>
                  <a:pt x="280" y="253"/>
                </a:lnTo>
                <a:lnTo>
                  <a:pt x="287" y="254"/>
                </a:lnTo>
                <a:lnTo>
                  <a:pt x="293" y="254"/>
                </a:lnTo>
                <a:lnTo>
                  <a:pt x="293" y="254"/>
                </a:lnTo>
                <a:lnTo>
                  <a:pt x="293" y="251"/>
                </a:lnTo>
                <a:lnTo>
                  <a:pt x="293" y="251"/>
                </a:lnTo>
                <a:lnTo>
                  <a:pt x="285" y="251"/>
                </a:lnTo>
                <a:lnTo>
                  <a:pt x="280" y="253"/>
                </a:lnTo>
                <a:lnTo>
                  <a:pt x="280" y="253"/>
                </a:lnTo>
                <a:close/>
                <a:moveTo>
                  <a:pt x="607" y="253"/>
                </a:moveTo>
                <a:lnTo>
                  <a:pt x="607" y="253"/>
                </a:lnTo>
                <a:lnTo>
                  <a:pt x="607" y="254"/>
                </a:lnTo>
                <a:lnTo>
                  <a:pt x="610" y="256"/>
                </a:lnTo>
                <a:lnTo>
                  <a:pt x="613" y="256"/>
                </a:lnTo>
                <a:lnTo>
                  <a:pt x="614" y="254"/>
                </a:lnTo>
                <a:lnTo>
                  <a:pt x="614" y="254"/>
                </a:lnTo>
                <a:lnTo>
                  <a:pt x="613" y="254"/>
                </a:lnTo>
                <a:lnTo>
                  <a:pt x="613" y="253"/>
                </a:lnTo>
                <a:lnTo>
                  <a:pt x="613" y="253"/>
                </a:lnTo>
                <a:lnTo>
                  <a:pt x="610" y="251"/>
                </a:lnTo>
                <a:lnTo>
                  <a:pt x="607" y="253"/>
                </a:lnTo>
                <a:lnTo>
                  <a:pt x="607" y="253"/>
                </a:lnTo>
                <a:close/>
                <a:moveTo>
                  <a:pt x="709" y="253"/>
                </a:moveTo>
                <a:lnTo>
                  <a:pt x="709" y="253"/>
                </a:lnTo>
                <a:lnTo>
                  <a:pt x="710" y="257"/>
                </a:lnTo>
                <a:lnTo>
                  <a:pt x="712" y="259"/>
                </a:lnTo>
                <a:lnTo>
                  <a:pt x="713" y="260"/>
                </a:lnTo>
                <a:lnTo>
                  <a:pt x="713" y="260"/>
                </a:lnTo>
                <a:lnTo>
                  <a:pt x="713" y="251"/>
                </a:lnTo>
                <a:lnTo>
                  <a:pt x="713" y="251"/>
                </a:lnTo>
                <a:lnTo>
                  <a:pt x="709" y="253"/>
                </a:lnTo>
                <a:lnTo>
                  <a:pt x="709" y="253"/>
                </a:lnTo>
                <a:close/>
                <a:moveTo>
                  <a:pt x="546" y="256"/>
                </a:moveTo>
                <a:lnTo>
                  <a:pt x="546" y="256"/>
                </a:lnTo>
                <a:lnTo>
                  <a:pt x="549" y="256"/>
                </a:lnTo>
                <a:lnTo>
                  <a:pt x="549" y="256"/>
                </a:lnTo>
                <a:lnTo>
                  <a:pt x="549" y="253"/>
                </a:lnTo>
                <a:lnTo>
                  <a:pt x="546" y="253"/>
                </a:lnTo>
                <a:lnTo>
                  <a:pt x="546" y="253"/>
                </a:lnTo>
                <a:lnTo>
                  <a:pt x="546" y="256"/>
                </a:lnTo>
                <a:lnTo>
                  <a:pt x="546" y="256"/>
                </a:lnTo>
                <a:close/>
                <a:moveTo>
                  <a:pt x="578" y="254"/>
                </a:moveTo>
                <a:lnTo>
                  <a:pt x="578" y="254"/>
                </a:lnTo>
                <a:lnTo>
                  <a:pt x="572" y="253"/>
                </a:lnTo>
                <a:lnTo>
                  <a:pt x="572" y="253"/>
                </a:lnTo>
                <a:lnTo>
                  <a:pt x="573" y="256"/>
                </a:lnTo>
                <a:lnTo>
                  <a:pt x="573" y="256"/>
                </a:lnTo>
                <a:lnTo>
                  <a:pt x="578" y="254"/>
                </a:lnTo>
                <a:lnTo>
                  <a:pt x="578" y="254"/>
                </a:lnTo>
                <a:close/>
                <a:moveTo>
                  <a:pt x="248" y="257"/>
                </a:moveTo>
                <a:lnTo>
                  <a:pt x="248" y="257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4"/>
                </a:lnTo>
                <a:lnTo>
                  <a:pt x="248" y="254"/>
                </a:lnTo>
                <a:lnTo>
                  <a:pt x="248" y="254"/>
                </a:lnTo>
                <a:lnTo>
                  <a:pt x="247" y="256"/>
                </a:lnTo>
                <a:lnTo>
                  <a:pt x="247" y="257"/>
                </a:lnTo>
                <a:lnTo>
                  <a:pt x="248" y="257"/>
                </a:lnTo>
                <a:lnTo>
                  <a:pt x="248" y="257"/>
                </a:lnTo>
                <a:close/>
                <a:moveTo>
                  <a:pt x="270" y="257"/>
                </a:moveTo>
                <a:lnTo>
                  <a:pt x="270" y="257"/>
                </a:lnTo>
                <a:lnTo>
                  <a:pt x="268" y="256"/>
                </a:lnTo>
                <a:lnTo>
                  <a:pt x="267" y="254"/>
                </a:lnTo>
                <a:lnTo>
                  <a:pt x="262" y="256"/>
                </a:lnTo>
                <a:lnTo>
                  <a:pt x="262" y="256"/>
                </a:lnTo>
                <a:lnTo>
                  <a:pt x="265" y="257"/>
                </a:lnTo>
                <a:lnTo>
                  <a:pt x="270" y="257"/>
                </a:lnTo>
                <a:lnTo>
                  <a:pt x="270" y="257"/>
                </a:lnTo>
                <a:close/>
                <a:moveTo>
                  <a:pt x="146" y="257"/>
                </a:moveTo>
                <a:lnTo>
                  <a:pt x="146" y="257"/>
                </a:lnTo>
                <a:lnTo>
                  <a:pt x="149" y="257"/>
                </a:lnTo>
                <a:lnTo>
                  <a:pt x="151" y="257"/>
                </a:lnTo>
                <a:lnTo>
                  <a:pt x="151" y="257"/>
                </a:lnTo>
                <a:lnTo>
                  <a:pt x="151" y="256"/>
                </a:lnTo>
                <a:lnTo>
                  <a:pt x="149" y="256"/>
                </a:lnTo>
                <a:lnTo>
                  <a:pt x="146" y="257"/>
                </a:lnTo>
                <a:lnTo>
                  <a:pt x="146" y="257"/>
                </a:lnTo>
                <a:close/>
                <a:moveTo>
                  <a:pt x="738" y="263"/>
                </a:moveTo>
                <a:lnTo>
                  <a:pt x="738" y="263"/>
                </a:lnTo>
                <a:lnTo>
                  <a:pt x="738" y="259"/>
                </a:lnTo>
                <a:lnTo>
                  <a:pt x="736" y="257"/>
                </a:lnTo>
                <a:lnTo>
                  <a:pt x="735" y="257"/>
                </a:lnTo>
                <a:lnTo>
                  <a:pt x="735" y="257"/>
                </a:lnTo>
                <a:lnTo>
                  <a:pt x="736" y="260"/>
                </a:lnTo>
                <a:lnTo>
                  <a:pt x="738" y="263"/>
                </a:lnTo>
                <a:lnTo>
                  <a:pt x="738" y="263"/>
                </a:lnTo>
                <a:close/>
                <a:moveTo>
                  <a:pt x="90" y="260"/>
                </a:moveTo>
                <a:lnTo>
                  <a:pt x="90" y="260"/>
                </a:lnTo>
                <a:lnTo>
                  <a:pt x="90" y="260"/>
                </a:lnTo>
                <a:lnTo>
                  <a:pt x="88" y="260"/>
                </a:lnTo>
                <a:lnTo>
                  <a:pt x="87" y="263"/>
                </a:lnTo>
                <a:lnTo>
                  <a:pt x="85" y="273"/>
                </a:lnTo>
                <a:lnTo>
                  <a:pt x="85" y="273"/>
                </a:lnTo>
                <a:lnTo>
                  <a:pt x="87" y="277"/>
                </a:lnTo>
                <a:lnTo>
                  <a:pt x="88" y="283"/>
                </a:lnTo>
                <a:lnTo>
                  <a:pt x="91" y="291"/>
                </a:lnTo>
                <a:lnTo>
                  <a:pt x="91" y="291"/>
                </a:lnTo>
                <a:lnTo>
                  <a:pt x="94" y="288"/>
                </a:lnTo>
                <a:lnTo>
                  <a:pt x="96" y="283"/>
                </a:lnTo>
                <a:lnTo>
                  <a:pt x="98" y="279"/>
                </a:lnTo>
                <a:lnTo>
                  <a:pt x="96" y="274"/>
                </a:lnTo>
                <a:lnTo>
                  <a:pt x="94" y="265"/>
                </a:lnTo>
                <a:lnTo>
                  <a:pt x="90" y="257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0"/>
                </a:lnTo>
                <a:close/>
                <a:moveTo>
                  <a:pt x="759" y="277"/>
                </a:moveTo>
                <a:lnTo>
                  <a:pt x="759" y="277"/>
                </a:lnTo>
                <a:lnTo>
                  <a:pt x="761" y="280"/>
                </a:lnTo>
                <a:lnTo>
                  <a:pt x="762" y="283"/>
                </a:lnTo>
                <a:lnTo>
                  <a:pt x="765" y="285"/>
                </a:lnTo>
                <a:lnTo>
                  <a:pt x="768" y="288"/>
                </a:lnTo>
                <a:lnTo>
                  <a:pt x="768" y="288"/>
                </a:lnTo>
                <a:lnTo>
                  <a:pt x="768" y="280"/>
                </a:lnTo>
                <a:lnTo>
                  <a:pt x="768" y="271"/>
                </a:lnTo>
                <a:lnTo>
                  <a:pt x="767" y="263"/>
                </a:lnTo>
                <a:lnTo>
                  <a:pt x="765" y="260"/>
                </a:lnTo>
                <a:lnTo>
                  <a:pt x="764" y="257"/>
                </a:lnTo>
                <a:lnTo>
                  <a:pt x="764" y="257"/>
                </a:lnTo>
                <a:lnTo>
                  <a:pt x="761" y="268"/>
                </a:lnTo>
                <a:lnTo>
                  <a:pt x="759" y="277"/>
                </a:lnTo>
                <a:lnTo>
                  <a:pt x="759" y="277"/>
                </a:lnTo>
                <a:close/>
                <a:moveTo>
                  <a:pt x="99" y="265"/>
                </a:moveTo>
                <a:lnTo>
                  <a:pt x="99" y="265"/>
                </a:lnTo>
                <a:lnTo>
                  <a:pt x="101" y="265"/>
                </a:lnTo>
                <a:lnTo>
                  <a:pt x="101" y="263"/>
                </a:lnTo>
                <a:lnTo>
                  <a:pt x="101" y="259"/>
                </a:lnTo>
                <a:lnTo>
                  <a:pt x="101" y="259"/>
                </a:lnTo>
                <a:lnTo>
                  <a:pt x="99" y="259"/>
                </a:lnTo>
                <a:lnTo>
                  <a:pt x="98" y="257"/>
                </a:lnTo>
                <a:lnTo>
                  <a:pt x="98" y="257"/>
                </a:lnTo>
                <a:lnTo>
                  <a:pt x="98" y="262"/>
                </a:lnTo>
                <a:lnTo>
                  <a:pt x="99" y="265"/>
                </a:lnTo>
                <a:lnTo>
                  <a:pt x="99" y="265"/>
                </a:lnTo>
                <a:close/>
                <a:moveTo>
                  <a:pt x="180" y="263"/>
                </a:moveTo>
                <a:lnTo>
                  <a:pt x="180" y="263"/>
                </a:lnTo>
                <a:lnTo>
                  <a:pt x="177" y="276"/>
                </a:lnTo>
                <a:lnTo>
                  <a:pt x="177" y="276"/>
                </a:lnTo>
                <a:lnTo>
                  <a:pt x="183" y="279"/>
                </a:lnTo>
                <a:lnTo>
                  <a:pt x="189" y="283"/>
                </a:lnTo>
                <a:lnTo>
                  <a:pt x="189" y="283"/>
                </a:lnTo>
                <a:lnTo>
                  <a:pt x="197" y="282"/>
                </a:lnTo>
                <a:lnTo>
                  <a:pt x="197" y="282"/>
                </a:lnTo>
                <a:lnTo>
                  <a:pt x="192" y="259"/>
                </a:lnTo>
                <a:lnTo>
                  <a:pt x="192" y="259"/>
                </a:lnTo>
                <a:lnTo>
                  <a:pt x="187" y="260"/>
                </a:lnTo>
                <a:lnTo>
                  <a:pt x="184" y="260"/>
                </a:lnTo>
                <a:lnTo>
                  <a:pt x="180" y="263"/>
                </a:lnTo>
                <a:lnTo>
                  <a:pt x="180" y="263"/>
                </a:lnTo>
                <a:close/>
                <a:moveTo>
                  <a:pt x="547" y="260"/>
                </a:moveTo>
                <a:lnTo>
                  <a:pt x="547" y="260"/>
                </a:lnTo>
                <a:lnTo>
                  <a:pt x="547" y="262"/>
                </a:lnTo>
                <a:lnTo>
                  <a:pt x="549" y="262"/>
                </a:lnTo>
                <a:lnTo>
                  <a:pt x="552" y="260"/>
                </a:lnTo>
                <a:lnTo>
                  <a:pt x="552" y="260"/>
                </a:lnTo>
                <a:lnTo>
                  <a:pt x="552" y="259"/>
                </a:lnTo>
                <a:lnTo>
                  <a:pt x="552" y="259"/>
                </a:lnTo>
                <a:lnTo>
                  <a:pt x="549" y="260"/>
                </a:lnTo>
                <a:lnTo>
                  <a:pt x="547" y="260"/>
                </a:lnTo>
                <a:lnTo>
                  <a:pt x="547" y="260"/>
                </a:lnTo>
                <a:close/>
                <a:moveTo>
                  <a:pt x="691" y="265"/>
                </a:moveTo>
                <a:lnTo>
                  <a:pt x="691" y="265"/>
                </a:lnTo>
                <a:lnTo>
                  <a:pt x="692" y="266"/>
                </a:lnTo>
                <a:lnTo>
                  <a:pt x="692" y="268"/>
                </a:lnTo>
                <a:lnTo>
                  <a:pt x="692" y="271"/>
                </a:lnTo>
                <a:lnTo>
                  <a:pt x="692" y="273"/>
                </a:lnTo>
                <a:lnTo>
                  <a:pt x="692" y="273"/>
                </a:lnTo>
                <a:lnTo>
                  <a:pt x="695" y="270"/>
                </a:lnTo>
                <a:lnTo>
                  <a:pt x="697" y="266"/>
                </a:lnTo>
                <a:lnTo>
                  <a:pt x="700" y="259"/>
                </a:lnTo>
                <a:lnTo>
                  <a:pt x="700" y="259"/>
                </a:lnTo>
                <a:lnTo>
                  <a:pt x="698" y="262"/>
                </a:lnTo>
                <a:lnTo>
                  <a:pt x="695" y="262"/>
                </a:lnTo>
                <a:lnTo>
                  <a:pt x="694" y="263"/>
                </a:lnTo>
                <a:lnTo>
                  <a:pt x="691" y="265"/>
                </a:lnTo>
                <a:lnTo>
                  <a:pt x="691" y="265"/>
                </a:lnTo>
                <a:close/>
                <a:moveTo>
                  <a:pt x="197" y="260"/>
                </a:moveTo>
                <a:lnTo>
                  <a:pt x="197" y="260"/>
                </a:lnTo>
                <a:lnTo>
                  <a:pt x="198" y="265"/>
                </a:lnTo>
                <a:lnTo>
                  <a:pt x="198" y="270"/>
                </a:lnTo>
                <a:lnTo>
                  <a:pt x="201" y="279"/>
                </a:lnTo>
                <a:lnTo>
                  <a:pt x="201" y="279"/>
                </a:lnTo>
                <a:lnTo>
                  <a:pt x="203" y="279"/>
                </a:lnTo>
                <a:lnTo>
                  <a:pt x="206" y="277"/>
                </a:lnTo>
                <a:lnTo>
                  <a:pt x="206" y="277"/>
                </a:lnTo>
                <a:lnTo>
                  <a:pt x="206" y="271"/>
                </a:lnTo>
                <a:lnTo>
                  <a:pt x="206" y="263"/>
                </a:lnTo>
                <a:lnTo>
                  <a:pt x="206" y="263"/>
                </a:lnTo>
                <a:lnTo>
                  <a:pt x="203" y="260"/>
                </a:lnTo>
                <a:lnTo>
                  <a:pt x="200" y="260"/>
                </a:lnTo>
                <a:lnTo>
                  <a:pt x="197" y="260"/>
                </a:lnTo>
                <a:lnTo>
                  <a:pt x="197" y="260"/>
                </a:lnTo>
                <a:close/>
                <a:moveTo>
                  <a:pt x="479" y="262"/>
                </a:moveTo>
                <a:lnTo>
                  <a:pt x="479" y="262"/>
                </a:lnTo>
                <a:lnTo>
                  <a:pt x="482" y="263"/>
                </a:lnTo>
                <a:lnTo>
                  <a:pt x="483" y="265"/>
                </a:lnTo>
                <a:lnTo>
                  <a:pt x="491" y="265"/>
                </a:lnTo>
                <a:lnTo>
                  <a:pt x="491" y="265"/>
                </a:lnTo>
                <a:lnTo>
                  <a:pt x="491" y="262"/>
                </a:lnTo>
                <a:lnTo>
                  <a:pt x="491" y="260"/>
                </a:lnTo>
                <a:lnTo>
                  <a:pt x="491" y="260"/>
                </a:lnTo>
                <a:lnTo>
                  <a:pt x="483" y="260"/>
                </a:lnTo>
                <a:lnTo>
                  <a:pt x="479" y="262"/>
                </a:lnTo>
                <a:lnTo>
                  <a:pt x="479" y="262"/>
                </a:lnTo>
                <a:close/>
                <a:moveTo>
                  <a:pt x="499" y="265"/>
                </a:moveTo>
                <a:lnTo>
                  <a:pt x="499" y="265"/>
                </a:lnTo>
                <a:lnTo>
                  <a:pt x="502" y="265"/>
                </a:lnTo>
                <a:lnTo>
                  <a:pt x="505" y="265"/>
                </a:lnTo>
                <a:lnTo>
                  <a:pt x="505" y="265"/>
                </a:lnTo>
                <a:lnTo>
                  <a:pt x="505" y="262"/>
                </a:lnTo>
                <a:lnTo>
                  <a:pt x="503" y="260"/>
                </a:lnTo>
                <a:lnTo>
                  <a:pt x="499" y="260"/>
                </a:lnTo>
                <a:lnTo>
                  <a:pt x="499" y="260"/>
                </a:lnTo>
                <a:lnTo>
                  <a:pt x="499" y="262"/>
                </a:lnTo>
                <a:lnTo>
                  <a:pt x="499" y="265"/>
                </a:lnTo>
                <a:lnTo>
                  <a:pt x="499" y="265"/>
                </a:lnTo>
                <a:close/>
                <a:moveTo>
                  <a:pt x="163" y="266"/>
                </a:moveTo>
                <a:lnTo>
                  <a:pt x="163" y="266"/>
                </a:lnTo>
                <a:lnTo>
                  <a:pt x="166" y="263"/>
                </a:lnTo>
                <a:lnTo>
                  <a:pt x="168" y="262"/>
                </a:lnTo>
                <a:lnTo>
                  <a:pt x="166" y="260"/>
                </a:lnTo>
                <a:lnTo>
                  <a:pt x="166" y="260"/>
                </a:lnTo>
                <a:lnTo>
                  <a:pt x="163" y="263"/>
                </a:lnTo>
                <a:lnTo>
                  <a:pt x="163" y="265"/>
                </a:lnTo>
                <a:lnTo>
                  <a:pt x="163" y="266"/>
                </a:lnTo>
                <a:lnTo>
                  <a:pt x="163" y="266"/>
                </a:lnTo>
                <a:close/>
                <a:moveTo>
                  <a:pt x="572" y="262"/>
                </a:moveTo>
                <a:lnTo>
                  <a:pt x="572" y="262"/>
                </a:lnTo>
                <a:lnTo>
                  <a:pt x="575" y="262"/>
                </a:lnTo>
                <a:lnTo>
                  <a:pt x="576" y="262"/>
                </a:lnTo>
                <a:lnTo>
                  <a:pt x="579" y="263"/>
                </a:lnTo>
                <a:lnTo>
                  <a:pt x="581" y="262"/>
                </a:lnTo>
                <a:lnTo>
                  <a:pt x="581" y="262"/>
                </a:lnTo>
                <a:lnTo>
                  <a:pt x="575" y="260"/>
                </a:lnTo>
                <a:lnTo>
                  <a:pt x="573" y="260"/>
                </a:lnTo>
                <a:lnTo>
                  <a:pt x="572" y="262"/>
                </a:lnTo>
                <a:lnTo>
                  <a:pt x="572" y="262"/>
                </a:lnTo>
                <a:close/>
                <a:moveTo>
                  <a:pt x="608" y="262"/>
                </a:moveTo>
                <a:lnTo>
                  <a:pt x="608" y="262"/>
                </a:lnTo>
                <a:lnTo>
                  <a:pt x="611" y="262"/>
                </a:lnTo>
                <a:lnTo>
                  <a:pt x="613" y="262"/>
                </a:lnTo>
                <a:lnTo>
                  <a:pt x="613" y="260"/>
                </a:lnTo>
                <a:lnTo>
                  <a:pt x="613" y="260"/>
                </a:lnTo>
                <a:lnTo>
                  <a:pt x="610" y="260"/>
                </a:lnTo>
                <a:lnTo>
                  <a:pt x="608" y="260"/>
                </a:lnTo>
                <a:lnTo>
                  <a:pt x="608" y="262"/>
                </a:lnTo>
                <a:lnTo>
                  <a:pt x="608" y="262"/>
                </a:lnTo>
                <a:close/>
                <a:moveTo>
                  <a:pt x="649" y="260"/>
                </a:moveTo>
                <a:lnTo>
                  <a:pt x="649" y="260"/>
                </a:lnTo>
                <a:lnTo>
                  <a:pt x="648" y="271"/>
                </a:lnTo>
                <a:lnTo>
                  <a:pt x="649" y="283"/>
                </a:lnTo>
                <a:lnTo>
                  <a:pt x="653" y="295"/>
                </a:lnTo>
                <a:lnTo>
                  <a:pt x="657" y="306"/>
                </a:lnTo>
                <a:lnTo>
                  <a:pt x="657" y="306"/>
                </a:lnTo>
                <a:lnTo>
                  <a:pt x="659" y="294"/>
                </a:lnTo>
                <a:lnTo>
                  <a:pt x="659" y="283"/>
                </a:lnTo>
                <a:lnTo>
                  <a:pt x="657" y="271"/>
                </a:lnTo>
                <a:lnTo>
                  <a:pt x="654" y="260"/>
                </a:lnTo>
                <a:lnTo>
                  <a:pt x="654" y="260"/>
                </a:lnTo>
                <a:lnTo>
                  <a:pt x="649" y="260"/>
                </a:lnTo>
                <a:lnTo>
                  <a:pt x="649" y="260"/>
                </a:lnTo>
                <a:close/>
                <a:moveTo>
                  <a:pt x="146" y="263"/>
                </a:moveTo>
                <a:lnTo>
                  <a:pt x="146" y="263"/>
                </a:lnTo>
                <a:lnTo>
                  <a:pt x="151" y="271"/>
                </a:lnTo>
                <a:lnTo>
                  <a:pt x="151" y="271"/>
                </a:lnTo>
                <a:lnTo>
                  <a:pt x="155" y="268"/>
                </a:lnTo>
                <a:lnTo>
                  <a:pt x="157" y="262"/>
                </a:lnTo>
                <a:lnTo>
                  <a:pt x="157" y="262"/>
                </a:lnTo>
                <a:lnTo>
                  <a:pt x="151" y="262"/>
                </a:lnTo>
                <a:lnTo>
                  <a:pt x="146" y="263"/>
                </a:lnTo>
                <a:lnTo>
                  <a:pt x="146" y="263"/>
                </a:lnTo>
                <a:close/>
                <a:moveTo>
                  <a:pt x="334" y="266"/>
                </a:moveTo>
                <a:lnTo>
                  <a:pt x="334" y="266"/>
                </a:lnTo>
                <a:lnTo>
                  <a:pt x="334" y="262"/>
                </a:lnTo>
                <a:lnTo>
                  <a:pt x="334" y="262"/>
                </a:lnTo>
                <a:lnTo>
                  <a:pt x="328" y="262"/>
                </a:lnTo>
                <a:lnTo>
                  <a:pt x="323" y="262"/>
                </a:lnTo>
                <a:lnTo>
                  <a:pt x="323" y="262"/>
                </a:lnTo>
                <a:lnTo>
                  <a:pt x="326" y="265"/>
                </a:lnTo>
                <a:lnTo>
                  <a:pt x="334" y="266"/>
                </a:lnTo>
                <a:lnTo>
                  <a:pt x="334" y="266"/>
                </a:lnTo>
                <a:close/>
                <a:moveTo>
                  <a:pt x="343" y="263"/>
                </a:moveTo>
                <a:lnTo>
                  <a:pt x="343" y="263"/>
                </a:lnTo>
                <a:lnTo>
                  <a:pt x="346" y="265"/>
                </a:lnTo>
                <a:lnTo>
                  <a:pt x="346" y="266"/>
                </a:lnTo>
                <a:lnTo>
                  <a:pt x="349" y="266"/>
                </a:lnTo>
                <a:lnTo>
                  <a:pt x="349" y="266"/>
                </a:lnTo>
                <a:lnTo>
                  <a:pt x="348" y="263"/>
                </a:lnTo>
                <a:lnTo>
                  <a:pt x="346" y="262"/>
                </a:lnTo>
                <a:lnTo>
                  <a:pt x="345" y="262"/>
                </a:lnTo>
                <a:lnTo>
                  <a:pt x="343" y="263"/>
                </a:lnTo>
                <a:lnTo>
                  <a:pt x="343" y="263"/>
                </a:lnTo>
                <a:close/>
                <a:moveTo>
                  <a:pt x="517" y="262"/>
                </a:moveTo>
                <a:lnTo>
                  <a:pt x="517" y="262"/>
                </a:lnTo>
                <a:lnTo>
                  <a:pt x="517" y="262"/>
                </a:lnTo>
                <a:lnTo>
                  <a:pt x="514" y="262"/>
                </a:lnTo>
                <a:lnTo>
                  <a:pt x="511" y="262"/>
                </a:lnTo>
                <a:lnTo>
                  <a:pt x="511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5"/>
                </a:lnTo>
                <a:lnTo>
                  <a:pt x="515" y="265"/>
                </a:lnTo>
                <a:lnTo>
                  <a:pt x="517" y="263"/>
                </a:lnTo>
                <a:lnTo>
                  <a:pt x="517" y="262"/>
                </a:lnTo>
                <a:lnTo>
                  <a:pt x="517" y="262"/>
                </a:lnTo>
                <a:close/>
                <a:moveTo>
                  <a:pt x="128" y="270"/>
                </a:moveTo>
                <a:lnTo>
                  <a:pt x="128" y="270"/>
                </a:lnTo>
                <a:lnTo>
                  <a:pt x="126" y="265"/>
                </a:lnTo>
                <a:lnTo>
                  <a:pt x="126" y="263"/>
                </a:lnTo>
                <a:lnTo>
                  <a:pt x="125" y="262"/>
                </a:lnTo>
                <a:lnTo>
                  <a:pt x="125" y="262"/>
                </a:lnTo>
                <a:lnTo>
                  <a:pt x="125" y="266"/>
                </a:lnTo>
                <a:lnTo>
                  <a:pt x="128" y="270"/>
                </a:lnTo>
                <a:lnTo>
                  <a:pt x="128" y="270"/>
                </a:lnTo>
                <a:close/>
                <a:moveTo>
                  <a:pt x="386" y="263"/>
                </a:moveTo>
                <a:lnTo>
                  <a:pt x="386" y="263"/>
                </a:lnTo>
                <a:lnTo>
                  <a:pt x="386" y="263"/>
                </a:lnTo>
                <a:lnTo>
                  <a:pt x="387" y="265"/>
                </a:lnTo>
                <a:lnTo>
                  <a:pt x="389" y="265"/>
                </a:lnTo>
                <a:lnTo>
                  <a:pt x="389" y="265"/>
                </a:lnTo>
                <a:lnTo>
                  <a:pt x="389" y="263"/>
                </a:lnTo>
                <a:lnTo>
                  <a:pt x="387" y="262"/>
                </a:lnTo>
                <a:lnTo>
                  <a:pt x="386" y="263"/>
                </a:lnTo>
                <a:lnTo>
                  <a:pt x="386" y="263"/>
                </a:lnTo>
                <a:close/>
                <a:moveTo>
                  <a:pt x="662" y="268"/>
                </a:moveTo>
                <a:lnTo>
                  <a:pt x="662" y="268"/>
                </a:lnTo>
                <a:lnTo>
                  <a:pt x="662" y="266"/>
                </a:lnTo>
                <a:lnTo>
                  <a:pt x="662" y="265"/>
                </a:lnTo>
                <a:lnTo>
                  <a:pt x="660" y="262"/>
                </a:lnTo>
                <a:lnTo>
                  <a:pt x="660" y="263"/>
                </a:lnTo>
                <a:lnTo>
                  <a:pt x="660" y="263"/>
                </a:lnTo>
                <a:lnTo>
                  <a:pt x="660" y="265"/>
                </a:lnTo>
                <a:lnTo>
                  <a:pt x="660" y="266"/>
                </a:lnTo>
                <a:lnTo>
                  <a:pt x="662" y="268"/>
                </a:lnTo>
                <a:lnTo>
                  <a:pt x="662" y="268"/>
                </a:lnTo>
                <a:lnTo>
                  <a:pt x="662" y="268"/>
                </a:lnTo>
                <a:close/>
                <a:moveTo>
                  <a:pt x="143" y="277"/>
                </a:moveTo>
                <a:lnTo>
                  <a:pt x="143" y="277"/>
                </a:lnTo>
                <a:lnTo>
                  <a:pt x="145" y="273"/>
                </a:lnTo>
                <a:lnTo>
                  <a:pt x="143" y="270"/>
                </a:lnTo>
                <a:lnTo>
                  <a:pt x="140" y="265"/>
                </a:lnTo>
                <a:lnTo>
                  <a:pt x="137" y="263"/>
                </a:lnTo>
                <a:lnTo>
                  <a:pt x="137" y="263"/>
                </a:lnTo>
                <a:lnTo>
                  <a:pt x="140" y="271"/>
                </a:lnTo>
                <a:lnTo>
                  <a:pt x="143" y="277"/>
                </a:lnTo>
                <a:lnTo>
                  <a:pt x="143" y="277"/>
                </a:lnTo>
                <a:close/>
                <a:moveTo>
                  <a:pt x="76" y="297"/>
                </a:moveTo>
                <a:lnTo>
                  <a:pt x="76" y="297"/>
                </a:lnTo>
                <a:lnTo>
                  <a:pt x="78" y="289"/>
                </a:lnTo>
                <a:lnTo>
                  <a:pt x="78" y="280"/>
                </a:lnTo>
                <a:lnTo>
                  <a:pt x="78" y="280"/>
                </a:lnTo>
                <a:lnTo>
                  <a:pt x="78" y="280"/>
                </a:lnTo>
                <a:lnTo>
                  <a:pt x="76" y="282"/>
                </a:lnTo>
                <a:lnTo>
                  <a:pt x="76" y="282"/>
                </a:lnTo>
                <a:lnTo>
                  <a:pt x="75" y="282"/>
                </a:lnTo>
                <a:lnTo>
                  <a:pt x="75" y="282"/>
                </a:lnTo>
                <a:lnTo>
                  <a:pt x="78" y="273"/>
                </a:lnTo>
                <a:lnTo>
                  <a:pt x="78" y="268"/>
                </a:lnTo>
                <a:lnTo>
                  <a:pt x="75" y="263"/>
                </a:lnTo>
                <a:lnTo>
                  <a:pt x="75" y="263"/>
                </a:lnTo>
                <a:lnTo>
                  <a:pt x="73" y="273"/>
                </a:lnTo>
                <a:lnTo>
                  <a:pt x="72" y="282"/>
                </a:lnTo>
                <a:lnTo>
                  <a:pt x="72" y="289"/>
                </a:lnTo>
                <a:lnTo>
                  <a:pt x="73" y="294"/>
                </a:lnTo>
                <a:lnTo>
                  <a:pt x="76" y="297"/>
                </a:lnTo>
                <a:lnTo>
                  <a:pt x="76" y="297"/>
                </a:lnTo>
                <a:close/>
                <a:moveTo>
                  <a:pt x="215" y="273"/>
                </a:moveTo>
                <a:lnTo>
                  <a:pt x="215" y="273"/>
                </a:lnTo>
                <a:lnTo>
                  <a:pt x="219" y="270"/>
                </a:lnTo>
                <a:lnTo>
                  <a:pt x="224" y="266"/>
                </a:lnTo>
                <a:lnTo>
                  <a:pt x="224" y="266"/>
                </a:lnTo>
                <a:lnTo>
                  <a:pt x="218" y="265"/>
                </a:lnTo>
                <a:lnTo>
                  <a:pt x="216" y="265"/>
                </a:lnTo>
                <a:lnTo>
                  <a:pt x="213" y="266"/>
                </a:lnTo>
                <a:lnTo>
                  <a:pt x="213" y="266"/>
                </a:lnTo>
                <a:lnTo>
                  <a:pt x="215" y="273"/>
                </a:lnTo>
                <a:lnTo>
                  <a:pt x="215" y="273"/>
                </a:lnTo>
                <a:close/>
                <a:moveTo>
                  <a:pt x="171" y="271"/>
                </a:moveTo>
                <a:lnTo>
                  <a:pt x="171" y="271"/>
                </a:lnTo>
                <a:lnTo>
                  <a:pt x="172" y="271"/>
                </a:lnTo>
                <a:lnTo>
                  <a:pt x="174" y="270"/>
                </a:lnTo>
                <a:lnTo>
                  <a:pt x="174" y="266"/>
                </a:lnTo>
                <a:lnTo>
                  <a:pt x="174" y="266"/>
                </a:lnTo>
                <a:lnTo>
                  <a:pt x="172" y="266"/>
                </a:lnTo>
                <a:lnTo>
                  <a:pt x="171" y="268"/>
                </a:lnTo>
                <a:lnTo>
                  <a:pt x="171" y="270"/>
                </a:lnTo>
                <a:lnTo>
                  <a:pt x="171" y="271"/>
                </a:lnTo>
                <a:lnTo>
                  <a:pt x="171" y="271"/>
                </a:lnTo>
                <a:close/>
                <a:moveTo>
                  <a:pt x="264" y="266"/>
                </a:moveTo>
                <a:lnTo>
                  <a:pt x="264" y="266"/>
                </a:lnTo>
                <a:lnTo>
                  <a:pt x="267" y="274"/>
                </a:lnTo>
                <a:lnTo>
                  <a:pt x="268" y="277"/>
                </a:lnTo>
                <a:lnTo>
                  <a:pt x="273" y="279"/>
                </a:lnTo>
                <a:lnTo>
                  <a:pt x="273" y="279"/>
                </a:lnTo>
                <a:lnTo>
                  <a:pt x="273" y="274"/>
                </a:lnTo>
                <a:lnTo>
                  <a:pt x="270" y="270"/>
                </a:lnTo>
                <a:lnTo>
                  <a:pt x="267" y="268"/>
                </a:lnTo>
                <a:lnTo>
                  <a:pt x="264" y="266"/>
                </a:lnTo>
                <a:lnTo>
                  <a:pt x="264" y="266"/>
                </a:lnTo>
                <a:close/>
                <a:moveTo>
                  <a:pt x="572" y="268"/>
                </a:moveTo>
                <a:lnTo>
                  <a:pt x="572" y="268"/>
                </a:lnTo>
                <a:lnTo>
                  <a:pt x="573" y="270"/>
                </a:lnTo>
                <a:lnTo>
                  <a:pt x="573" y="270"/>
                </a:lnTo>
                <a:lnTo>
                  <a:pt x="573" y="270"/>
                </a:lnTo>
                <a:lnTo>
                  <a:pt x="572" y="270"/>
                </a:lnTo>
                <a:lnTo>
                  <a:pt x="572" y="270"/>
                </a:lnTo>
                <a:lnTo>
                  <a:pt x="570" y="276"/>
                </a:lnTo>
                <a:lnTo>
                  <a:pt x="572" y="280"/>
                </a:lnTo>
                <a:lnTo>
                  <a:pt x="572" y="280"/>
                </a:lnTo>
                <a:lnTo>
                  <a:pt x="578" y="280"/>
                </a:lnTo>
                <a:lnTo>
                  <a:pt x="578" y="280"/>
                </a:lnTo>
                <a:lnTo>
                  <a:pt x="579" y="276"/>
                </a:lnTo>
                <a:lnTo>
                  <a:pt x="578" y="271"/>
                </a:lnTo>
                <a:lnTo>
                  <a:pt x="575" y="268"/>
                </a:lnTo>
                <a:lnTo>
                  <a:pt x="572" y="268"/>
                </a:lnTo>
                <a:lnTo>
                  <a:pt x="572" y="268"/>
                </a:lnTo>
                <a:close/>
                <a:moveTo>
                  <a:pt x="280" y="270"/>
                </a:moveTo>
                <a:lnTo>
                  <a:pt x="280" y="270"/>
                </a:lnTo>
                <a:lnTo>
                  <a:pt x="282" y="274"/>
                </a:lnTo>
                <a:lnTo>
                  <a:pt x="284" y="276"/>
                </a:lnTo>
                <a:lnTo>
                  <a:pt x="284" y="276"/>
                </a:lnTo>
                <a:lnTo>
                  <a:pt x="285" y="276"/>
                </a:lnTo>
                <a:lnTo>
                  <a:pt x="287" y="274"/>
                </a:lnTo>
                <a:lnTo>
                  <a:pt x="288" y="268"/>
                </a:lnTo>
                <a:lnTo>
                  <a:pt x="288" y="268"/>
                </a:lnTo>
                <a:lnTo>
                  <a:pt x="287" y="268"/>
                </a:lnTo>
                <a:lnTo>
                  <a:pt x="285" y="268"/>
                </a:lnTo>
                <a:lnTo>
                  <a:pt x="284" y="270"/>
                </a:lnTo>
                <a:lnTo>
                  <a:pt x="280" y="270"/>
                </a:lnTo>
                <a:lnTo>
                  <a:pt x="280" y="270"/>
                </a:lnTo>
                <a:close/>
                <a:moveTo>
                  <a:pt x="499" y="270"/>
                </a:moveTo>
                <a:lnTo>
                  <a:pt x="499" y="270"/>
                </a:lnTo>
                <a:lnTo>
                  <a:pt x="502" y="273"/>
                </a:lnTo>
                <a:lnTo>
                  <a:pt x="508" y="276"/>
                </a:lnTo>
                <a:lnTo>
                  <a:pt x="508" y="276"/>
                </a:lnTo>
                <a:lnTo>
                  <a:pt x="506" y="268"/>
                </a:lnTo>
                <a:lnTo>
                  <a:pt x="506" y="268"/>
                </a:lnTo>
                <a:lnTo>
                  <a:pt x="502" y="268"/>
                </a:lnTo>
                <a:lnTo>
                  <a:pt x="499" y="270"/>
                </a:lnTo>
                <a:lnTo>
                  <a:pt x="499" y="270"/>
                </a:lnTo>
                <a:close/>
                <a:moveTo>
                  <a:pt x="552" y="282"/>
                </a:moveTo>
                <a:lnTo>
                  <a:pt x="552" y="282"/>
                </a:lnTo>
                <a:lnTo>
                  <a:pt x="552" y="280"/>
                </a:lnTo>
                <a:lnTo>
                  <a:pt x="552" y="276"/>
                </a:lnTo>
                <a:lnTo>
                  <a:pt x="552" y="268"/>
                </a:lnTo>
                <a:lnTo>
                  <a:pt x="552" y="268"/>
                </a:lnTo>
                <a:lnTo>
                  <a:pt x="546" y="268"/>
                </a:lnTo>
                <a:lnTo>
                  <a:pt x="546" y="268"/>
                </a:lnTo>
                <a:lnTo>
                  <a:pt x="547" y="276"/>
                </a:lnTo>
                <a:lnTo>
                  <a:pt x="549" y="279"/>
                </a:lnTo>
                <a:lnTo>
                  <a:pt x="552" y="282"/>
                </a:lnTo>
                <a:lnTo>
                  <a:pt x="552" y="282"/>
                </a:lnTo>
                <a:close/>
                <a:moveTo>
                  <a:pt x="611" y="276"/>
                </a:moveTo>
                <a:lnTo>
                  <a:pt x="611" y="276"/>
                </a:lnTo>
                <a:lnTo>
                  <a:pt x="611" y="274"/>
                </a:lnTo>
                <a:lnTo>
                  <a:pt x="611" y="271"/>
                </a:lnTo>
                <a:lnTo>
                  <a:pt x="611" y="270"/>
                </a:lnTo>
                <a:lnTo>
                  <a:pt x="611" y="268"/>
                </a:lnTo>
                <a:lnTo>
                  <a:pt x="611" y="268"/>
                </a:lnTo>
                <a:lnTo>
                  <a:pt x="608" y="268"/>
                </a:lnTo>
                <a:lnTo>
                  <a:pt x="608" y="268"/>
                </a:lnTo>
                <a:lnTo>
                  <a:pt x="608" y="273"/>
                </a:lnTo>
                <a:lnTo>
                  <a:pt x="608" y="276"/>
                </a:lnTo>
                <a:lnTo>
                  <a:pt x="611" y="276"/>
                </a:lnTo>
                <a:lnTo>
                  <a:pt x="611" y="276"/>
                </a:lnTo>
                <a:close/>
                <a:moveTo>
                  <a:pt x="104" y="279"/>
                </a:moveTo>
                <a:lnTo>
                  <a:pt x="104" y="279"/>
                </a:lnTo>
                <a:lnTo>
                  <a:pt x="108" y="276"/>
                </a:lnTo>
                <a:lnTo>
                  <a:pt x="110" y="271"/>
                </a:lnTo>
                <a:lnTo>
                  <a:pt x="110" y="271"/>
                </a:lnTo>
                <a:lnTo>
                  <a:pt x="108" y="268"/>
                </a:lnTo>
                <a:lnTo>
                  <a:pt x="108" y="268"/>
                </a:lnTo>
                <a:lnTo>
                  <a:pt x="104" y="279"/>
                </a:lnTo>
                <a:lnTo>
                  <a:pt x="104" y="279"/>
                </a:lnTo>
                <a:close/>
                <a:moveTo>
                  <a:pt x="540" y="274"/>
                </a:moveTo>
                <a:lnTo>
                  <a:pt x="540" y="274"/>
                </a:lnTo>
                <a:lnTo>
                  <a:pt x="541" y="271"/>
                </a:lnTo>
                <a:lnTo>
                  <a:pt x="540" y="270"/>
                </a:lnTo>
                <a:lnTo>
                  <a:pt x="538" y="268"/>
                </a:lnTo>
                <a:lnTo>
                  <a:pt x="538" y="268"/>
                </a:lnTo>
                <a:lnTo>
                  <a:pt x="538" y="271"/>
                </a:lnTo>
                <a:lnTo>
                  <a:pt x="540" y="274"/>
                </a:lnTo>
                <a:lnTo>
                  <a:pt x="540" y="274"/>
                </a:lnTo>
                <a:close/>
                <a:moveTo>
                  <a:pt x="712" y="274"/>
                </a:moveTo>
                <a:lnTo>
                  <a:pt x="712" y="274"/>
                </a:lnTo>
                <a:lnTo>
                  <a:pt x="712" y="271"/>
                </a:lnTo>
                <a:lnTo>
                  <a:pt x="709" y="270"/>
                </a:lnTo>
                <a:lnTo>
                  <a:pt x="709" y="270"/>
                </a:lnTo>
                <a:lnTo>
                  <a:pt x="710" y="273"/>
                </a:lnTo>
                <a:lnTo>
                  <a:pt x="710" y="274"/>
                </a:lnTo>
                <a:lnTo>
                  <a:pt x="712" y="274"/>
                </a:lnTo>
                <a:lnTo>
                  <a:pt x="712" y="274"/>
                </a:lnTo>
                <a:close/>
                <a:moveTo>
                  <a:pt x="58" y="289"/>
                </a:moveTo>
                <a:lnTo>
                  <a:pt x="58" y="289"/>
                </a:lnTo>
                <a:lnTo>
                  <a:pt x="58" y="286"/>
                </a:lnTo>
                <a:lnTo>
                  <a:pt x="58" y="283"/>
                </a:lnTo>
                <a:lnTo>
                  <a:pt x="61" y="279"/>
                </a:lnTo>
                <a:lnTo>
                  <a:pt x="61" y="279"/>
                </a:lnTo>
                <a:lnTo>
                  <a:pt x="58" y="273"/>
                </a:lnTo>
                <a:lnTo>
                  <a:pt x="55" y="271"/>
                </a:lnTo>
                <a:lnTo>
                  <a:pt x="52" y="270"/>
                </a:lnTo>
                <a:lnTo>
                  <a:pt x="52" y="270"/>
                </a:lnTo>
                <a:lnTo>
                  <a:pt x="50" y="276"/>
                </a:lnTo>
                <a:lnTo>
                  <a:pt x="50" y="280"/>
                </a:lnTo>
                <a:lnTo>
                  <a:pt x="53" y="286"/>
                </a:lnTo>
                <a:lnTo>
                  <a:pt x="58" y="289"/>
                </a:lnTo>
                <a:lnTo>
                  <a:pt x="58" y="289"/>
                </a:lnTo>
                <a:close/>
                <a:moveTo>
                  <a:pt x="390" y="273"/>
                </a:moveTo>
                <a:lnTo>
                  <a:pt x="390" y="273"/>
                </a:lnTo>
                <a:lnTo>
                  <a:pt x="392" y="273"/>
                </a:lnTo>
                <a:lnTo>
                  <a:pt x="395" y="273"/>
                </a:lnTo>
                <a:lnTo>
                  <a:pt x="395" y="273"/>
                </a:lnTo>
                <a:lnTo>
                  <a:pt x="395" y="271"/>
                </a:lnTo>
                <a:lnTo>
                  <a:pt x="395" y="271"/>
                </a:lnTo>
                <a:lnTo>
                  <a:pt x="392" y="271"/>
                </a:lnTo>
                <a:lnTo>
                  <a:pt x="390" y="271"/>
                </a:lnTo>
                <a:lnTo>
                  <a:pt x="390" y="273"/>
                </a:lnTo>
                <a:lnTo>
                  <a:pt x="390" y="273"/>
                </a:lnTo>
                <a:close/>
                <a:moveTo>
                  <a:pt x="409" y="276"/>
                </a:moveTo>
                <a:lnTo>
                  <a:pt x="409" y="276"/>
                </a:lnTo>
                <a:lnTo>
                  <a:pt x="409" y="273"/>
                </a:lnTo>
                <a:lnTo>
                  <a:pt x="409" y="271"/>
                </a:lnTo>
                <a:lnTo>
                  <a:pt x="407" y="270"/>
                </a:lnTo>
                <a:lnTo>
                  <a:pt x="407" y="270"/>
                </a:lnTo>
                <a:lnTo>
                  <a:pt x="407" y="274"/>
                </a:lnTo>
                <a:lnTo>
                  <a:pt x="407" y="276"/>
                </a:lnTo>
                <a:lnTo>
                  <a:pt x="409" y="276"/>
                </a:lnTo>
                <a:lnTo>
                  <a:pt x="409" y="276"/>
                </a:lnTo>
                <a:close/>
                <a:moveTo>
                  <a:pt x="441" y="271"/>
                </a:moveTo>
                <a:lnTo>
                  <a:pt x="441" y="271"/>
                </a:lnTo>
                <a:lnTo>
                  <a:pt x="442" y="273"/>
                </a:lnTo>
                <a:lnTo>
                  <a:pt x="442" y="273"/>
                </a:lnTo>
                <a:lnTo>
                  <a:pt x="442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1"/>
                </a:lnTo>
                <a:lnTo>
                  <a:pt x="444" y="271"/>
                </a:lnTo>
                <a:lnTo>
                  <a:pt x="442" y="270"/>
                </a:lnTo>
                <a:lnTo>
                  <a:pt x="441" y="271"/>
                </a:lnTo>
                <a:lnTo>
                  <a:pt x="441" y="271"/>
                </a:lnTo>
                <a:lnTo>
                  <a:pt x="441" y="271"/>
                </a:lnTo>
                <a:close/>
                <a:moveTo>
                  <a:pt x="495" y="286"/>
                </a:moveTo>
                <a:lnTo>
                  <a:pt x="495" y="286"/>
                </a:lnTo>
                <a:lnTo>
                  <a:pt x="495" y="283"/>
                </a:lnTo>
                <a:lnTo>
                  <a:pt x="499" y="280"/>
                </a:lnTo>
                <a:lnTo>
                  <a:pt x="500" y="279"/>
                </a:lnTo>
                <a:lnTo>
                  <a:pt x="502" y="276"/>
                </a:lnTo>
                <a:lnTo>
                  <a:pt x="502" y="276"/>
                </a:lnTo>
                <a:lnTo>
                  <a:pt x="499" y="274"/>
                </a:lnTo>
                <a:lnTo>
                  <a:pt x="494" y="271"/>
                </a:lnTo>
                <a:lnTo>
                  <a:pt x="488" y="270"/>
                </a:lnTo>
                <a:lnTo>
                  <a:pt x="485" y="270"/>
                </a:lnTo>
                <a:lnTo>
                  <a:pt x="483" y="271"/>
                </a:lnTo>
                <a:lnTo>
                  <a:pt x="483" y="271"/>
                </a:lnTo>
                <a:lnTo>
                  <a:pt x="489" y="279"/>
                </a:lnTo>
                <a:lnTo>
                  <a:pt x="495" y="286"/>
                </a:lnTo>
                <a:lnTo>
                  <a:pt x="495" y="286"/>
                </a:lnTo>
                <a:close/>
                <a:moveTo>
                  <a:pt x="162" y="271"/>
                </a:moveTo>
                <a:lnTo>
                  <a:pt x="162" y="271"/>
                </a:lnTo>
                <a:lnTo>
                  <a:pt x="162" y="274"/>
                </a:lnTo>
                <a:lnTo>
                  <a:pt x="160" y="277"/>
                </a:lnTo>
                <a:lnTo>
                  <a:pt x="160" y="277"/>
                </a:lnTo>
                <a:lnTo>
                  <a:pt x="162" y="276"/>
                </a:lnTo>
                <a:lnTo>
                  <a:pt x="163" y="274"/>
                </a:lnTo>
                <a:lnTo>
                  <a:pt x="166" y="271"/>
                </a:lnTo>
                <a:lnTo>
                  <a:pt x="166" y="271"/>
                </a:lnTo>
                <a:lnTo>
                  <a:pt x="163" y="271"/>
                </a:lnTo>
                <a:lnTo>
                  <a:pt x="162" y="271"/>
                </a:lnTo>
                <a:lnTo>
                  <a:pt x="162" y="271"/>
                </a:lnTo>
                <a:close/>
                <a:moveTo>
                  <a:pt x="242" y="271"/>
                </a:moveTo>
                <a:lnTo>
                  <a:pt x="242" y="271"/>
                </a:lnTo>
                <a:lnTo>
                  <a:pt x="244" y="277"/>
                </a:lnTo>
                <a:lnTo>
                  <a:pt x="244" y="283"/>
                </a:lnTo>
                <a:lnTo>
                  <a:pt x="244" y="283"/>
                </a:lnTo>
                <a:lnTo>
                  <a:pt x="247" y="280"/>
                </a:lnTo>
                <a:lnTo>
                  <a:pt x="247" y="277"/>
                </a:lnTo>
                <a:lnTo>
                  <a:pt x="248" y="271"/>
                </a:lnTo>
                <a:lnTo>
                  <a:pt x="248" y="271"/>
                </a:lnTo>
                <a:lnTo>
                  <a:pt x="245" y="271"/>
                </a:lnTo>
                <a:lnTo>
                  <a:pt x="242" y="271"/>
                </a:lnTo>
                <a:lnTo>
                  <a:pt x="242" y="271"/>
                </a:lnTo>
                <a:close/>
                <a:moveTo>
                  <a:pt x="252" y="282"/>
                </a:moveTo>
                <a:lnTo>
                  <a:pt x="252" y="282"/>
                </a:lnTo>
                <a:lnTo>
                  <a:pt x="253" y="282"/>
                </a:lnTo>
                <a:lnTo>
                  <a:pt x="256" y="282"/>
                </a:lnTo>
                <a:lnTo>
                  <a:pt x="258" y="280"/>
                </a:lnTo>
                <a:lnTo>
                  <a:pt x="261" y="280"/>
                </a:lnTo>
                <a:lnTo>
                  <a:pt x="261" y="280"/>
                </a:lnTo>
                <a:lnTo>
                  <a:pt x="259" y="274"/>
                </a:lnTo>
                <a:lnTo>
                  <a:pt x="258" y="273"/>
                </a:lnTo>
                <a:lnTo>
                  <a:pt x="255" y="271"/>
                </a:lnTo>
                <a:lnTo>
                  <a:pt x="255" y="271"/>
                </a:lnTo>
                <a:lnTo>
                  <a:pt x="252" y="282"/>
                </a:lnTo>
                <a:lnTo>
                  <a:pt x="252" y="282"/>
                </a:lnTo>
                <a:close/>
                <a:moveTo>
                  <a:pt x="296" y="274"/>
                </a:moveTo>
                <a:lnTo>
                  <a:pt x="296" y="274"/>
                </a:lnTo>
                <a:lnTo>
                  <a:pt x="299" y="274"/>
                </a:lnTo>
                <a:lnTo>
                  <a:pt x="302" y="273"/>
                </a:lnTo>
                <a:lnTo>
                  <a:pt x="302" y="273"/>
                </a:lnTo>
                <a:lnTo>
                  <a:pt x="300" y="271"/>
                </a:lnTo>
                <a:lnTo>
                  <a:pt x="299" y="271"/>
                </a:lnTo>
                <a:lnTo>
                  <a:pt x="299" y="271"/>
                </a:lnTo>
                <a:lnTo>
                  <a:pt x="296" y="274"/>
                </a:lnTo>
                <a:lnTo>
                  <a:pt x="296" y="274"/>
                </a:lnTo>
                <a:close/>
                <a:moveTo>
                  <a:pt x="415" y="276"/>
                </a:moveTo>
                <a:lnTo>
                  <a:pt x="415" y="276"/>
                </a:lnTo>
                <a:lnTo>
                  <a:pt x="416" y="277"/>
                </a:lnTo>
                <a:lnTo>
                  <a:pt x="419" y="277"/>
                </a:lnTo>
                <a:lnTo>
                  <a:pt x="419" y="277"/>
                </a:lnTo>
                <a:lnTo>
                  <a:pt x="419" y="273"/>
                </a:lnTo>
                <a:lnTo>
                  <a:pt x="418" y="271"/>
                </a:lnTo>
                <a:lnTo>
                  <a:pt x="416" y="271"/>
                </a:lnTo>
                <a:lnTo>
                  <a:pt x="416" y="271"/>
                </a:lnTo>
                <a:lnTo>
                  <a:pt x="415" y="273"/>
                </a:lnTo>
                <a:lnTo>
                  <a:pt x="415" y="276"/>
                </a:lnTo>
                <a:lnTo>
                  <a:pt x="415" y="276"/>
                </a:lnTo>
                <a:close/>
                <a:moveTo>
                  <a:pt x="483" y="291"/>
                </a:moveTo>
                <a:lnTo>
                  <a:pt x="483" y="291"/>
                </a:lnTo>
                <a:lnTo>
                  <a:pt x="488" y="291"/>
                </a:lnTo>
                <a:lnTo>
                  <a:pt x="491" y="289"/>
                </a:lnTo>
                <a:lnTo>
                  <a:pt x="491" y="289"/>
                </a:lnTo>
                <a:lnTo>
                  <a:pt x="483" y="279"/>
                </a:lnTo>
                <a:lnTo>
                  <a:pt x="479" y="274"/>
                </a:lnTo>
                <a:lnTo>
                  <a:pt x="473" y="271"/>
                </a:lnTo>
                <a:lnTo>
                  <a:pt x="473" y="271"/>
                </a:lnTo>
                <a:lnTo>
                  <a:pt x="477" y="282"/>
                </a:lnTo>
                <a:lnTo>
                  <a:pt x="483" y="291"/>
                </a:lnTo>
                <a:lnTo>
                  <a:pt x="483" y="291"/>
                </a:lnTo>
                <a:close/>
                <a:moveTo>
                  <a:pt x="643" y="276"/>
                </a:moveTo>
                <a:lnTo>
                  <a:pt x="643" y="276"/>
                </a:lnTo>
                <a:lnTo>
                  <a:pt x="643" y="273"/>
                </a:lnTo>
                <a:lnTo>
                  <a:pt x="643" y="271"/>
                </a:lnTo>
                <a:lnTo>
                  <a:pt x="642" y="271"/>
                </a:lnTo>
                <a:lnTo>
                  <a:pt x="642" y="271"/>
                </a:lnTo>
                <a:lnTo>
                  <a:pt x="642" y="274"/>
                </a:lnTo>
                <a:lnTo>
                  <a:pt x="642" y="274"/>
                </a:lnTo>
                <a:lnTo>
                  <a:pt x="643" y="276"/>
                </a:lnTo>
                <a:lnTo>
                  <a:pt x="643" y="276"/>
                </a:lnTo>
                <a:close/>
                <a:moveTo>
                  <a:pt x="675" y="295"/>
                </a:moveTo>
                <a:lnTo>
                  <a:pt x="675" y="295"/>
                </a:lnTo>
                <a:lnTo>
                  <a:pt x="674" y="283"/>
                </a:lnTo>
                <a:lnTo>
                  <a:pt x="672" y="277"/>
                </a:lnTo>
                <a:lnTo>
                  <a:pt x="669" y="271"/>
                </a:lnTo>
                <a:lnTo>
                  <a:pt x="669" y="271"/>
                </a:lnTo>
                <a:lnTo>
                  <a:pt x="669" y="277"/>
                </a:lnTo>
                <a:lnTo>
                  <a:pt x="671" y="283"/>
                </a:lnTo>
                <a:lnTo>
                  <a:pt x="675" y="295"/>
                </a:lnTo>
                <a:lnTo>
                  <a:pt x="675" y="295"/>
                </a:lnTo>
                <a:close/>
                <a:moveTo>
                  <a:pt x="136" y="280"/>
                </a:moveTo>
                <a:lnTo>
                  <a:pt x="136" y="280"/>
                </a:lnTo>
                <a:lnTo>
                  <a:pt x="137" y="279"/>
                </a:lnTo>
                <a:lnTo>
                  <a:pt x="137" y="276"/>
                </a:lnTo>
                <a:lnTo>
                  <a:pt x="134" y="271"/>
                </a:lnTo>
                <a:lnTo>
                  <a:pt x="134" y="271"/>
                </a:lnTo>
                <a:lnTo>
                  <a:pt x="136" y="276"/>
                </a:lnTo>
                <a:lnTo>
                  <a:pt x="136" y="277"/>
                </a:lnTo>
                <a:lnTo>
                  <a:pt x="136" y="280"/>
                </a:lnTo>
                <a:lnTo>
                  <a:pt x="136" y="280"/>
                </a:lnTo>
                <a:close/>
                <a:moveTo>
                  <a:pt x="337" y="274"/>
                </a:moveTo>
                <a:lnTo>
                  <a:pt x="337" y="274"/>
                </a:lnTo>
                <a:lnTo>
                  <a:pt x="341" y="276"/>
                </a:lnTo>
                <a:lnTo>
                  <a:pt x="345" y="274"/>
                </a:lnTo>
                <a:lnTo>
                  <a:pt x="345" y="274"/>
                </a:lnTo>
                <a:lnTo>
                  <a:pt x="345" y="273"/>
                </a:lnTo>
                <a:lnTo>
                  <a:pt x="343" y="273"/>
                </a:lnTo>
                <a:lnTo>
                  <a:pt x="337" y="271"/>
                </a:lnTo>
                <a:lnTo>
                  <a:pt x="337" y="271"/>
                </a:lnTo>
                <a:lnTo>
                  <a:pt x="337" y="274"/>
                </a:lnTo>
                <a:lnTo>
                  <a:pt x="337" y="274"/>
                </a:lnTo>
                <a:close/>
                <a:moveTo>
                  <a:pt x="439" y="279"/>
                </a:moveTo>
                <a:lnTo>
                  <a:pt x="439" y="279"/>
                </a:lnTo>
                <a:lnTo>
                  <a:pt x="438" y="274"/>
                </a:lnTo>
                <a:lnTo>
                  <a:pt x="434" y="271"/>
                </a:lnTo>
                <a:lnTo>
                  <a:pt x="434" y="271"/>
                </a:lnTo>
                <a:lnTo>
                  <a:pt x="434" y="274"/>
                </a:lnTo>
                <a:lnTo>
                  <a:pt x="434" y="277"/>
                </a:lnTo>
                <a:lnTo>
                  <a:pt x="436" y="279"/>
                </a:lnTo>
                <a:lnTo>
                  <a:pt x="439" y="279"/>
                </a:lnTo>
                <a:lnTo>
                  <a:pt x="439" y="279"/>
                </a:lnTo>
                <a:close/>
                <a:moveTo>
                  <a:pt x="566" y="280"/>
                </a:moveTo>
                <a:lnTo>
                  <a:pt x="566" y="280"/>
                </a:lnTo>
                <a:lnTo>
                  <a:pt x="566" y="276"/>
                </a:lnTo>
                <a:lnTo>
                  <a:pt x="564" y="271"/>
                </a:lnTo>
                <a:lnTo>
                  <a:pt x="564" y="271"/>
                </a:lnTo>
                <a:lnTo>
                  <a:pt x="563" y="274"/>
                </a:lnTo>
                <a:lnTo>
                  <a:pt x="564" y="276"/>
                </a:lnTo>
                <a:lnTo>
                  <a:pt x="566" y="280"/>
                </a:lnTo>
                <a:lnTo>
                  <a:pt x="566" y="280"/>
                </a:lnTo>
                <a:close/>
                <a:moveTo>
                  <a:pt x="616" y="276"/>
                </a:moveTo>
                <a:lnTo>
                  <a:pt x="616" y="276"/>
                </a:lnTo>
                <a:lnTo>
                  <a:pt x="620" y="276"/>
                </a:lnTo>
                <a:lnTo>
                  <a:pt x="620" y="276"/>
                </a:lnTo>
                <a:lnTo>
                  <a:pt x="619" y="273"/>
                </a:lnTo>
                <a:lnTo>
                  <a:pt x="616" y="271"/>
                </a:lnTo>
                <a:lnTo>
                  <a:pt x="616" y="271"/>
                </a:lnTo>
                <a:lnTo>
                  <a:pt x="616" y="273"/>
                </a:lnTo>
                <a:lnTo>
                  <a:pt x="616" y="276"/>
                </a:lnTo>
                <a:lnTo>
                  <a:pt x="616" y="276"/>
                </a:lnTo>
                <a:close/>
                <a:moveTo>
                  <a:pt x="326" y="276"/>
                </a:moveTo>
                <a:lnTo>
                  <a:pt x="326" y="276"/>
                </a:lnTo>
                <a:lnTo>
                  <a:pt x="329" y="276"/>
                </a:lnTo>
                <a:lnTo>
                  <a:pt x="329" y="276"/>
                </a:lnTo>
                <a:lnTo>
                  <a:pt x="329" y="273"/>
                </a:lnTo>
                <a:lnTo>
                  <a:pt x="326" y="273"/>
                </a:lnTo>
                <a:lnTo>
                  <a:pt x="326" y="273"/>
                </a:lnTo>
                <a:lnTo>
                  <a:pt x="326" y="276"/>
                </a:lnTo>
                <a:lnTo>
                  <a:pt x="326" y="276"/>
                </a:lnTo>
                <a:close/>
                <a:moveTo>
                  <a:pt x="445" y="276"/>
                </a:moveTo>
                <a:lnTo>
                  <a:pt x="445" y="276"/>
                </a:lnTo>
                <a:lnTo>
                  <a:pt x="447" y="282"/>
                </a:lnTo>
                <a:lnTo>
                  <a:pt x="451" y="285"/>
                </a:lnTo>
                <a:lnTo>
                  <a:pt x="451" y="285"/>
                </a:lnTo>
                <a:lnTo>
                  <a:pt x="456" y="279"/>
                </a:lnTo>
                <a:lnTo>
                  <a:pt x="456" y="276"/>
                </a:lnTo>
                <a:lnTo>
                  <a:pt x="456" y="273"/>
                </a:lnTo>
                <a:lnTo>
                  <a:pt x="456" y="273"/>
                </a:lnTo>
                <a:lnTo>
                  <a:pt x="454" y="276"/>
                </a:lnTo>
                <a:lnTo>
                  <a:pt x="451" y="276"/>
                </a:lnTo>
                <a:lnTo>
                  <a:pt x="445" y="276"/>
                </a:lnTo>
                <a:lnTo>
                  <a:pt x="445" y="276"/>
                </a:lnTo>
                <a:close/>
                <a:moveTo>
                  <a:pt x="584" y="279"/>
                </a:moveTo>
                <a:lnTo>
                  <a:pt x="584" y="279"/>
                </a:lnTo>
                <a:lnTo>
                  <a:pt x="585" y="274"/>
                </a:lnTo>
                <a:lnTo>
                  <a:pt x="585" y="273"/>
                </a:lnTo>
                <a:lnTo>
                  <a:pt x="584" y="273"/>
                </a:lnTo>
                <a:lnTo>
                  <a:pt x="584" y="273"/>
                </a:lnTo>
                <a:lnTo>
                  <a:pt x="584" y="274"/>
                </a:lnTo>
                <a:lnTo>
                  <a:pt x="582" y="276"/>
                </a:lnTo>
                <a:lnTo>
                  <a:pt x="582" y="277"/>
                </a:lnTo>
                <a:lnTo>
                  <a:pt x="584" y="279"/>
                </a:lnTo>
                <a:lnTo>
                  <a:pt x="584" y="279"/>
                </a:lnTo>
                <a:close/>
                <a:moveTo>
                  <a:pt x="428" y="277"/>
                </a:moveTo>
                <a:lnTo>
                  <a:pt x="428" y="277"/>
                </a:lnTo>
                <a:lnTo>
                  <a:pt x="428" y="274"/>
                </a:lnTo>
                <a:lnTo>
                  <a:pt x="427" y="273"/>
                </a:lnTo>
                <a:lnTo>
                  <a:pt x="427" y="273"/>
                </a:lnTo>
                <a:lnTo>
                  <a:pt x="427" y="276"/>
                </a:lnTo>
                <a:lnTo>
                  <a:pt x="427" y="277"/>
                </a:lnTo>
                <a:lnTo>
                  <a:pt x="428" y="277"/>
                </a:lnTo>
                <a:lnTo>
                  <a:pt x="428" y="277"/>
                </a:lnTo>
                <a:close/>
                <a:moveTo>
                  <a:pt x="17" y="292"/>
                </a:moveTo>
                <a:lnTo>
                  <a:pt x="17" y="292"/>
                </a:lnTo>
                <a:lnTo>
                  <a:pt x="18" y="292"/>
                </a:lnTo>
                <a:lnTo>
                  <a:pt x="18" y="292"/>
                </a:lnTo>
                <a:lnTo>
                  <a:pt x="20" y="294"/>
                </a:lnTo>
                <a:lnTo>
                  <a:pt x="20" y="294"/>
                </a:lnTo>
                <a:lnTo>
                  <a:pt x="20" y="283"/>
                </a:lnTo>
                <a:lnTo>
                  <a:pt x="20" y="277"/>
                </a:lnTo>
                <a:lnTo>
                  <a:pt x="18" y="274"/>
                </a:lnTo>
                <a:lnTo>
                  <a:pt x="18" y="274"/>
                </a:lnTo>
                <a:lnTo>
                  <a:pt x="17" y="282"/>
                </a:lnTo>
                <a:lnTo>
                  <a:pt x="17" y="292"/>
                </a:lnTo>
                <a:lnTo>
                  <a:pt x="17" y="292"/>
                </a:lnTo>
                <a:close/>
                <a:moveTo>
                  <a:pt x="157" y="280"/>
                </a:moveTo>
                <a:lnTo>
                  <a:pt x="157" y="280"/>
                </a:lnTo>
                <a:lnTo>
                  <a:pt x="157" y="277"/>
                </a:lnTo>
                <a:lnTo>
                  <a:pt x="157" y="276"/>
                </a:lnTo>
                <a:lnTo>
                  <a:pt x="155" y="274"/>
                </a:lnTo>
                <a:lnTo>
                  <a:pt x="155" y="274"/>
                </a:lnTo>
                <a:lnTo>
                  <a:pt x="154" y="276"/>
                </a:lnTo>
                <a:lnTo>
                  <a:pt x="155" y="277"/>
                </a:lnTo>
                <a:lnTo>
                  <a:pt x="157" y="280"/>
                </a:lnTo>
                <a:lnTo>
                  <a:pt x="157" y="280"/>
                </a:lnTo>
                <a:close/>
                <a:moveTo>
                  <a:pt x="363" y="276"/>
                </a:moveTo>
                <a:lnTo>
                  <a:pt x="363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4"/>
                </a:lnTo>
                <a:lnTo>
                  <a:pt x="364" y="274"/>
                </a:lnTo>
                <a:lnTo>
                  <a:pt x="363" y="274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close/>
                <a:moveTo>
                  <a:pt x="633" y="276"/>
                </a:moveTo>
                <a:lnTo>
                  <a:pt x="633" y="276"/>
                </a:lnTo>
                <a:lnTo>
                  <a:pt x="636" y="279"/>
                </a:lnTo>
                <a:lnTo>
                  <a:pt x="640" y="280"/>
                </a:lnTo>
                <a:lnTo>
                  <a:pt x="640" y="280"/>
                </a:lnTo>
                <a:lnTo>
                  <a:pt x="639" y="276"/>
                </a:lnTo>
                <a:lnTo>
                  <a:pt x="637" y="276"/>
                </a:lnTo>
                <a:lnTo>
                  <a:pt x="636" y="274"/>
                </a:lnTo>
                <a:lnTo>
                  <a:pt x="636" y="274"/>
                </a:lnTo>
                <a:lnTo>
                  <a:pt x="636" y="276"/>
                </a:lnTo>
                <a:lnTo>
                  <a:pt x="634" y="276"/>
                </a:lnTo>
                <a:lnTo>
                  <a:pt x="633" y="276"/>
                </a:lnTo>
                <a:lnTo>
                  <a:pt x="633" y="276"/>
                </a:lnTo>
                <a:close/>
                <a:moveTo>
                  <a:pt x="701" y="297"/>
                </a:moveTo>
                <a:lnTo>
                  <a:pt x="701" y="297"/>
                </a:lnTo>
                <a:lnTo>
                  <a:pt x="701" y="291"/>
                </a:lnTo>
                <a:lnTo>
                  <a:pt x="703" y="285"/>
                </a:lnTo>
                <a:lnTo>
                  <a:pt x="703" y="279"/>
                </a:lnTo>
                <a:lnTo>
                  <a:pt x="701" y="276"/>
                </a:lnTo>
                <a:lnTo>
                  <a:pt x="700" y="274"/>
                </a:lnTo>
                <a:lnTo>
                  <a:pt x="700" y="274"/>
                </a:lnTo>
                <a:lnTo>
                  <a:pt x="698" y="286"/>
                </a:lnTo>
                <a:lnTo>
                  <a:pt x="698" y="292"/>
                </a:lnTo>
                <a:lnTo>
                  <a:pt x="701" y="297"/>
                </a:lnTo>
                <a:lnTo>
                  <a:pt x="701" y="297"/>
                </a:lnTo>
                <a:close/>
                <a:moveTo>
                  <a:pt x="370" y="279"/>
                </a:moveTo>
                <a:lnTo>
                  <a:pt x="370" y="279"/>
                </a:lnTo>
                <a:lnTo>
                  <a:pt x="373" y="277"/>
                </a:lnTo>
                <a:lnTo>
                  <a:pt x="373" y="277"/>
                </a:lnTo>
                <a:lnTo>
                  <a:pt x="372" y="276"/>
                </a:lnTo>
                <a:lnTo>
                  <a:pt x="370" y="276"/>
                </a:lnTo>
                <a:lnTo>
                  <a:pt x="370" y="276"/>
                </a:lnTo>
                <a:lnTo>
                  <a:pt x="370" y="279"/>
                </a:lnTo>
                <a:lnTo>
                  <a:pt x="370" y="279"/>
                </a:lnTo>
                <a:close/>
                <a:moveTo>
                  <a:pt x="515" y="280"/>
                </a:moveTo>
                <a:lnTo>
                  <a:pt x="515" y="280"/>
                </a:lnTo>
                <a:lnTo>
                  <a:pt x="515" y="279"/>
                </a:lnTo>
                <a:lnTo>
                  <a:pt x="517" y="276"/>
                </a:lnTo>
                <a:lnTo>
                  <a:pt x="517" y="276"/>
                </a:lnTo>
                <a:lnTo>
                  <a:pt x="515" y="276"/>
                </a:lnTo>
                <a:lnTo>
                  <a:pt x="514" y="277"/>
                </a:lnTo>
                <a:lnTo>
                  <a:pt x="515" y="280"/>
                </a:lnTo>
                <a:lnTo>
                  <a:pt x="515" y="280"/>
                </a:lnTo>
                <a:close/>
                <a:moveTo>
                  <a:pt x="290" y="282"/>
                </a:moveTo>
                <a:lnTo>
                  <a:pt x="290" y="282"/>
                </a:lnTo>
                <a:lnTo>
                  <a:pt x="303" y="279"/>
                </a:lnTo>
                <a:lnTo>
                  <a:pt x="303" y="279"/>
                </a:lnTo>
                <a:lnTo>
                  <a:pt x="303" y="277"/>
                </a:lnTo>
                <a:lnTo>
                  <a:pt x="302" y="276"/>
                </a:lnTo>
                <a:lnTo>
                  <a:pt x="302" y="276"/>
                </a:lnTo>
                <a:lnTo>
                  <a:pt x="299" y="279"/>
                </a:lnTo>
                <a:lnTo>
                  <a:pt x="296" y="279"/>
                </a:lnTo>
                <a:lnTo>
                  <a:pt x="291" y="279"/>
                </a:lnTo>
                <a:lnTo>
                  <a:pt x="290" y="282"/>
                </a:lnTo>
                <a:lnTo>
                  <a:pt x="290" y="282"/>
                </a:lnTo>
                <a:close/>
                <a:moveTo>
                  <a:pt x="341" y="279"/>
                </a:moveTo>
                <a:lnTo>
                  <a:pt x="341" y="279"/>
                </a:lnTo>
                <a:lnTo>
                  <a:pt x="345" y="282"/>
                </a:lnTo>
                <a:lnTo>
                  <a:pt x="348" y="285"/>
                </a:lnTo>
                <a:lnTo>
                  <a:pt x="354" y="291"/>
                </a:lnTo>
                <a:lnTo>
                  <a:pt x="354" y="291"/>
                </a:lnTo>
                <a:lnTo>
                  <a:pt x="358" y="288"/>
                </a:lnTo>
                <a:lnTo>
                  <a:pt x="358" y="288"/>
                </a:lnTo>
                <a:lnTo>
                  <a:pt x="355" y="283"/>
                </a:lnTo>
                <a:lnTo>
                  <a:pt x="351" y="279"/>
                </a:lnTo>
                <a:lnTo>
                  <a:pt x="346" y="277"/>
                </a:lnTo>
                <a:lnTo>
                  <a:pt x="345" y="277"/>
                </a:lnTo>
                <a:lnTo>
                  <a:pt x="341" y="279"/>
                </a:lnTo>
                <a:lnTo>
                  <a:pt x="341" y="279"/>
                </a:lnTo>
                <a:close/>
                <a:moveTo>
                  <a:pt x="165" y="289"/>
                </a:moveTo>
                <a:lnTo>
                  <a:pt x="165" y="289"/>
                </a:lnTo>
                <a:lnTo>
                  <a:pt x="166" y="288"/>
                </a:lnTo>
                <a:lnTo>
                  <a:pt x="168" y="285"/>
                </a:lnTo>
                <a:lnTo>
                  <a:pt x="171" y="279"/>
                </a:lnTo>
                <a:lnTo>
                  <a:pt x="171" y="279"/>
                </a:lnTo>
                <a:lnTo>
                  <a:pt x="169" y="279"/>
                </a:lnTo>
                <a:lnTo>
                  <a:pt x="168" y="277"/>
                </a:lnTo>
                <a:lnTo>
                  <a:pt x="168" y="277"/>
                </a:lnTo>
                <a:lnTo>
                  <a:pt x="166" y="283"/>
                </a:lnTo>
                <a:lnTo>
                  <a:pt x="165" y="289"/>
                </a:lnTo>
                <a:lnTo>
                  <a:pt x="165" y="289"/>
                </a:lnTo>
                <a:close/>
                <a:moveTo>
                  <a:pt x="363" y="279"/>
                </a:moveTo>
                <a:lnTo>
                  <a:pt x="363" y="279"/>
                </a:lnTo>
                <a:lnTo>
                  <a:pt x="363" y="280"/>
                </a:lnTo>
                <a:lnTo>
                  <a:pt x="364" y="283"/>
                </a:lnTo>
                <a:lnTo>
                  <a:pt x="364" y="283"/>
                </a:lnTo>
                <a:lnTo>
                  <a:pt x="366" y="282"/>
                </a:lnTo>
                <a:lnTo>
                  <a:pt x="366" y="282"/>
                </a:lnTo>
                <a:lnTo>
                  <a:pt x="364" y="279"/>
                </a:lnTo>
                <a:lnTo>
                  <a:pt x="364" y="279"/>
                </a:lnTo>
                <a:lnTo>
                  <a:pt x="363" y="279"/>
                </a:lnTo>
                <a:lnTo>
                  <a:pt x="363" y="279"/>
                </a:lnTo>
                <a:close/>
                <a:moveTo>
                  <a:pt x="532" y="285"/>
                </a:moveTo>
                <a:lnTo>
                  <a:pt x="532" y="285"/>
                </a:lnTo>
                <a:lnTo>
                  <a:pt x="535" y="285"/>
                </a:lnTo>
                <a:lnTo>
                  <a:pt x="537" y="283"/>
                </a:lnTo>
                <a:lnTo>
                  <a:pt x="537" y="283"/>
                </a:lnTo>
                <a:lnTo>
                  <a:pt x="535" y="280"/>
                </a:lnTo>
                <a:lnTo>
                  <a:pt x="535" y="279"/>
                </a:lnTo>
                <a:lnTo>
                  <a:pt x="534" y="279"/>
                </a:lnTo>
                <a:lnTo>
                  <a:pt x="534" y="279"/>
                </a:lnTo>
                <a:lnTo>
                  <a:pt x="532" y="282"/>
                </a:lnTo>
                <a:lnTo>
                  <a:pt x="532" y="285"/>
                </a:lnTo>
                <a:lnTo>
                  <a:pt x="532" y="285"/>
                </a:lnTo>
                <a:close/>
                <a:moveTo>
                  <a:pt x="32" y="288"/>
                </a:moveTo>
                <a:lnTo>
                  <a:pt x="32" y="288"/>
                </a:lnTo>
                <a:lnTo>
                  <a:pt x="33" y="283"/>
                </a:lnTo>
                <a:lnTo>
                  <a:pt x="33" y="280"/>
                </a:lnTo>
                <a:lnTo>
                  <a:pt x="32" y="279"/>
                </a:lnTo>
                <a:lnTo>
                  <a:pt x="32" y="279"/>
                </a:lnTo>
                <a:lnTo>
                  <a:pt x="32" y="282"/>
                </a:lnTo>
                <a:lnTo>
                  <a:pt x="32" y="285"/>
                </a:lnTo>
                <a:lnTo>
                  <a:pt x="32" y="286"/>
                </a:lnTo>
                <a:lnTo>
                  <a:pt x="32" y="288"/>
                </a:lnTo>
                <a:lnTo>
                  <a:pt x="32" y="288"/>
                </a:lnTo>
                <a:close/>
                <a:moveTo>
                  <a:pt x="399" y="283"/>
                </a:moveTo>
                <a:lnTo>
                  <a:pt x="399" y="283"/>
                </a:lnTo>
                <a:lnTo>
                  <a:pt x="402" y="283"/>
                </a:lnTo>
                <a:lnTo>
                  <a:pt x="402" y="283"/>
                </a:lnTo>
                <a:lnTo>
                  <a:pt x="401" y="280"/>
                </a:lnTo>
                <a:lnTo>
                  <a:pt x="399" y="279"/>
                </a:lnTo>
                <a:lnTo>
                  <a:pt x="399" y="279"/>
                </a:lnTo>
                <a:lnTo>
                  <a:pt x="399" y="283"/>
                </a:lnTo>
                <a:lnTo>
                  <a:pt x="399" y="283"/>
                </a:lnTo>
                <a:close/>
                <a:moveTo>
                  <a:pt x="620" y="282"/>
                </a:moveTo>
                <a:lnTo>
                  <a:pt x="620" y="282"/>
                </a:lnTo>
                <a:lnTo>
                  <a:pt x="620" y="279"/>
                </a:lnTo>
                <a:lnTo>
                  <a:pt x="620" y="279"/>
                </a:lnTo>
                <a:lnTo>
                  <a:pt x="617" y="279"/>
                </a:lnTo>
                <a:lnTo>
                  <a:pt x="617" y="279"/>
                </a:lnTo>
                <a:lnTo>
                  <a:pt x="619" y="282"/>
                </a:lnTo>
                <a:lnTo>
                  <a:pt x="620" y="282"/>
                </a:lnTo>
                <a:lnTo>
                  <a:pt x="620" y="282"/>
                </a:lnTo>
                <a:close/>
                <a:moveTo>
                  <a:pt x="317" y="282"/>
                </a:moveTo>
                <a:lnTo>
                  <a:pt x="317" y="282"/>
                </a:lnTo>
                <a:lnTo>
                  <a:pt x="319" y="283"/>
                </a:lnTo>
                <a:lnTo>
                  <a:pt x="322" y="285"/>
                </a:lnTo>
                <a:lnTo>
                  <a:pt x="322" y="285"/>
                </a:lnTo>
                <a:lnTo>
                  <a:pt x="322" y="282"/>
                </a:lnTo>
                <a:lnTo>
                  <a:pt x="323" y="280"/>
                </a:lnTo>
                <a:lnTo>
                  <a:pt x="323" y="280"/>
                </a:lnTo>
                <a:lnTo>
                  <a:pt x="319" y="280"/>
                </a:lnTo>
                <a:lnTo>
                  <a:pt x="319" y="280"/>
                </a:lnTo>
                <a:lnTo>
                  <a:pt x="317" y="282"/>
                </a:lnTo>
                <a:lnTo>
                  <a:pt x="317" y="282"/>
                </a:lnTo>
                <a:close/>
                <a:moveTo>
                  <a:pt x="460" y="288"/>
                </a:moveTo>
                <a:lnTo>
                  <a:pt x="460" y="288"/>
                </a:lnTo>
                <a:lnTo>
                  <a:pt x="468" y="289"/>
                </a:lnTo>
                <a:lnTo>
                  <a:pt x="468" y="289"/>
                </a:lnTo>
                <a:lnTo>
                  <a:pt x="468" y="286"/>
                </a:lnTo>
                <a:lnTo>
                  <a:pt x="466" y="285"/>
                </a:lnTo>
                <a:lnTo>
                  <a:pt x="462" y="280"/>
                </a:lnTo>
                <a:lnTo>
                  <a:pt x="462" y="280"/>
                </a:lnTo>
                <a:lnTo>
                  <a:pt x="460" y="283"/>
                </a:lnTo>
                <a:lnTo>
                  <a:pt x="460" y="288"/>
                </a:lnTo>
                <a:lnTo>
                  <a:pt x="460" y="288"/>
                </a:lnTo>
                <a:close/>
                <a:moveTo>
                  <a:pt x="107" y="298"/>
                </a:moveTo>
                <a:lnTo>
                  <a:pt x="107" y="298"/>
                </a:lnTo>
                <a:lnTo>
                  <a:pt x="107" y="294"/>
                </a:lnTo>
                <a:lnTo>
                  <a:pt x="108" y="292"/>
                </a:lnTo>
                <a:lnTo>
                  <a:pt x="110" y="292"/>
                </a:lnTo>
                <a:lnTo>
                  <a:pt x="110" y="292"/>
                </a:lnTo>
                <a:lnTo>
                  <a:pt x="110" y="285"/>
                </a:lnTo>
                <a:lnTo>
                  <a:pt x="110" y="282"/>
                </a:lnTo>
                <a:lnTo>
                  <a:pt x="110" y="280"/>
                </a:lnTo>
                <a:lnTo>
                  <a:pt x="110" y="280"/>
                </a:lnTo>
                <a:lnTo>
                  <a:pt x="105" y="289"/>
                </a:lnTo>
                <a:lnTo>
                  <a:pt x="104" y="294"/>
                </a:lnTo>
                <a:lnTo>
                  <a:pt x="107" y="298"/>
                </a:lnTo>
                <a:lnTo>
                  <a:pt x="107" y="298"/>
                </a:lnTo>
                <a:close/>
                <a:moveTo>
                  <a:pt x="213" y="286"/>
                </a:moveTo>
                <a:lnTo>
                  <a:pt x="213" y="286"/>
                </a:lnTo>
                <a:lnTo>
                  <a:pt x="215" y="286"/>
                </a:lnTo>
                <a:lnTo>
                  <a:pt x="216" y="283"/>
                </a:lnTo>
                <a:lnTo>
                  <a:pt x="216" y="282"/>
                </a:lnTo>
                <a:lnTo>
                  <a:pt x="215" y="280"/>
                </a:lnTo>
                <a:lnTo>
                  <a:pt x="215" y="280"/>
                </a:lnTo>
                <a:lnTo>
                  <a:pt x="213" y="285"/>
                </a:lnTo>
                <a:lnTo>
                  <a:pt x="213" y="286"/>
                </a:lnTo>
                <a:lnTo>
                  <a:pt x="213" y="286"/>
                </a:lnTo>
                <a:close/>
                <a:moveTo>
                  <a:pt x="419" y="286"/>
                </a:moveTo>
                <a:lnTo>
                  <a:pt x="419" y="286"/>
                </a:lnTo>
                <a:lnTo>
                  <a:pt x="419" y="283"/>
                </a:lnTo>
                <a:lnTo>
                  <a:pt x="419" y="282"/>
                </a:lnTo>
                <a:lnTo>
                  <a:pt x="419" y="282"/>
                </a:lnTo>
                <a:lnTo>
                  <a:pt x="416" y="282"/>
                </a:lnTo>
                <a:lnTo>
                  <a:pt x="416" y="282"/>
                </a:lnTo>
                <a:lnTo>
                  <a:pt x="416" y="283"/>
                </a:lnTo>
                <a:lnTo>
                  <a:pt x="416" y="285"/>
                </a:lnTo>
                <a:lnTo>
                  <a:pt x="418" y="286"/>
                </a:lnTo>
                <a:lnTo>
                  <a:pt x="419" y="286"/>
                </a:lnTo>
                <a:lnTo>
                  <a:pt x="419" y="286"/>
                </a:lnTo>
                <a:close/>
                <a:moveTo>
                  <a:pt x="790" y="318"/>
                </a:moveTo>
                <a:lnTo>
                  <a:pt x="790" y="318"/>
                </a:lnTo>
                <a:lnTo>
                  <a:pt x="790" y="308"/>
                </a:lnTo>
                <a:lnTo>
                  <a:pt x="790" y="298"/>
                </a:lnTo>
                <a:lnTo>
                  <a:pt x="788" y="291"/>
                </a:lnTo>
                <a:lnTo>
                  <a:pt x="787" y="282"/>
                </a:lnTo>
                <a:lnTo>
                  <a:pt x="787" y="282"/>
                </a:lnTo>
                <a:lnTo>
                  <a:pt x="784" y="282"/>
                </a:lnTo>
                <a:lnTo>
                  <a:pt x="784" y="282"/>
                </a:lnTo>
                <a:lnTo>
                  <a:pt x="784" y="291"/>
                </a:lnTo>
                <a:lnTo>
                  <a:pt x="785" y="300"/>
                </a:lnTo>
                <a:lnTo>
                  <a:pt x="790" y="318"/>
                </a:lnTo>
                <a:lnTo>
                  <a:pt x="790" y="318"/>
                </a:lnTo>
                <a:close/>
                <a:moveTo>
                  <a:pt x="575" y="285"/>
                </a:moveTo>
                <a:lnTo>
                  <a:pt x="575" y="285"/>
                </a:lnTo>
                <a:lnTo>
                  <a:pt x="576" y="283"/>
                </a:lnTo>
                <a:lnTo>
                  <a:pt x="578" y="282"/>
                </a:lnTo>
                <a:lnTo>
                  <a:pt x="578" y="282"/>
                </a:lnTo>
                <a:lnTo>
                  <a:pt x="575" y="283"/>
                </a:lnTo>
                <a:lnTo>
                  <a:pt x="575" y="285"/>
                </a:lnTo>
                <a:lnTo>
                  <a:pt x="575" y="285"/>
                </a:lnTo>
                <a:close/>
                <a:moveTo>
                  <a:pt x="771" y="294"/>
                </a:moveTo>
                <a:lnTo>
                  <a:pt x="771" y="294"/>
                </a:lnTo>
                <a:lnTo>
                  <a:pt x="773" y="294"/>
                </a:lnTo>
                <a:lnTo>
                  <a:pt x="776" y="294"/>
                </a:lnTo>
                <a:lnTo>
                  <a:pt x="776" y="294"/>
                </a:lnTo>
                <a:lnTo>
                  <a:pt x="774" y="288"/>
                </a:lnTo>
                <a:lnTo>
                  <a:pt x="771" y="282"/>
                </a:lnTo>
                <a:lnTo>
                  <a:pt x="771" y="282"/>
                </a:lnTo>
                <a:lnTo>
                  <a:pt x="771" y="288"/>
                </a:lnTo>
                <a:lnTo>
                  <a:pt x="771" y="291"/>
                </a:lnTo>
                <a:lnTo>
                  <a:pt x="771" y="294"/>
                </a:lnTo>
                <a:lnTo>
                  <a:pt x="771" y="294"/>
                </a:lnTo>
                <a:close/>
                <a:moveTo>
                  <a:pt x="203" y="285"/>
                </a:moveTo>
                <a:lnTo>
                  <a:pt x="203" y="285"/>
                </a:lnTo>
                <a:lnTo>
                  <a:pt x="206" y="285"/>
                </a:lnTo>
                <a:lnTo>
                  <a:pt x="206" y="283"/>
                </a:lnTo>
                <a:lnTo>
                  <a:pt x="206" y="283"/>
                </a:lnTo>
                <a:lnTo>
                  <a:pt x="204" y="283"/>
                </a:lnTo>
                <a:lnTo>
                  <a:pt x="203" y="285"/>
                </a:lnTo>
                <a:lnTo>
                  <a:pt x="203" y="285"/>
                </a:lnTo>
                <a:close/>
                <a:moveTo>
                  <a:pt x="293" y="285"/>
                </a:moveTo>
                <a:lnTo>
                  <a:pt x="293" y="285"/>
                </a:lnTo>
                <a:lnTo>
                  <a:pt x="299" y="291"/>
                </a:lnTo>
                <a:lnTo>
                  <a:pt x="305" y="297"/>
                </a:lnTo>
                <a:lnTo>
                  <a:pt x="305" y="297"/>
                </a:lnTo>
                <a:lnTo>
                  <a:pt x="305" y="291"/>
                </a:lnTo>
                <a:lnTo>
                  <a:pt x="303" y="288"/>
                </a:lnTo>
                <a:lnTo>
                  <a:pt x="305" y="285"/>
                </a:lnTo>
                <a:lnTo>
                  <a:pt x="305" y="285"/>
                </a:lnTo>
                <a:lnTo>
                  <a:pt x="302" y="283"/>
                </a:lnTo>
                <a:lnTo>
                  <a:pt x="299" y="283"/>
                </a:lnTo>
                <a:lnTo>
                  <a:pt x="296" y="285"/>
                </a:lnTo>
                <a:lnTo>
                  <a:pt x="293" y="285"/>
                </a:lnTo>
                <a:lnTo>
                  <a:pt x="293" y="285"/>
                </a:lnTo>
                <a:close/>
                <a:moveTo>
                  <a:pt x="590" y="295"/>
                </a:moveTo>
                <a:lnTo>
                  <a:pt x="590" y="295"/>
                </a:lnTo>
                <a:lnTo>
                  <a:pt x="592" y="295"/>
                </a:lnTo>
                <a:lnTo>
                  <a:pt x="595" y="294"/>
                </a:lnTo>
                <a:lnTo>
                  <a:pt x="595" y="294"/>
                </a:lnTo>
                <a:lnTo>
                  <a:pt x="593" y="288"/>
                </a:lnTo>
                <a:lnTo>
                  <a:pt x="592" y="285"/>
                </a:lnTo>
                <a:lnTo>
                  <a:pt x="590" y="283"/>
                </a:lnTo>
                <a:lnTo>
                  <a:pt x="590" y="283"/>
                </a:lnTo>
                <a:lnTo>
                  <a:pt x="588" y="289"/>
                </a:lnTo>
                <a:lnTo>
                  <a:pt x="590" y="295"/>
                </a:lnTo>
                <a:lnTo>
                  <a:pt x="590" y="295"/>
                </a:lnTo>
                <a:close/>
                <a:moveTo>
                  <a:pt x="709" y="294"/>
                </a:moveTo>
                <a:lnTo>
                  <a:pt x="709" y="294"/>
                </a:lnTo>
                <a:lnTo>
                  <a:pt x="712" y="292"/>
                </a:lnTo>
                <a:lnTo>
                  <a:pt x="712" y="289"/>
                </a:lnTo>
                <a:lnTo>
                  <a:pt x="712" y="285"/>
                </a:lnTo>
                <a:lnTo>
                  <a:pt x="709" y="283"/>
                </a:lnTo>
                <a:lnTo>
                  <a:pt x="709" y="283"/>
                </a:lnTo>
                <a:lnTo>
                  <a:pt x="710" y="288"/>
                </a:lnTo>
                <a:lnTo>
                  <a:pt x="709" y="294"/>
                </a:lnTo>
                <a:lnTo>
                  <a:pt x="709" y="294"/>
                </a:lnTo>
                <a:close/>
                <a:moveTo>
                  <a:pt x="750" y="303"/>
                </a:moveTo>
                <a:lnTo>
                  <a:pt x="750" y="303"/>
                </a:lnTo>
                <a:lnTo>
                  <a:pt x="752" y="292"/>
                </a:lnTo>
                <a:lnTo>
                  <a:pt x="752" y="288"/>
                </a:lnTo>
                <a:lnTo>
                  <a:pt x="750" y="283"/>
                </a:lnTo>
                <a:lnTo>
                  <a:pt x="750" y="283"/>
                </a:lnTo>
                <a:lnTo>
                  <a:pt x="750" y="292"/>
                </a:lnTo>
                <a:lnTo>
                  <a:pt x="749" y="298"/>
                </a:lnTo>
                <a:lnTo>
                  <a:pt x="750" y="303"/>
                </a:lnTo>
                <a:lnTo>
                  <a:pt x="750" y="303"/>
                </a:lnTo>
                <a:close/>
                <a:moveTo>
                  <a:pt x="637" y="305"/>
                </a:moveTo>
                <a:lnTo>
                  <a:pt x="637" y="305"/>
                </a:lnTo>
                <a:lnTo>
                  <a:pt x="642" y="303"/>
                </a:lnTo>
                <a:lnTo>
                  <a:pt x="645" y="303"/>
                </a:lnTo>
                <a:lnTo>
                  <a:pt x="645" y="303"/>
                </a:lnTo>
                <a:lnTo>
                  <a:pt x="645" y="295"/>
                </a:lnTo>
                <a:lnTo>
                  <a:pt x="643" y="289"/>
                </a:lnTo>
                <a:lnTo>
                  <a:pt x="639" y="286"/>
                </a:lnTo>
                <a:lnTo>
                  <a:pt x="634" y="283"/>
                </a:lnTo>
                <a:lnTo>
                  <a:pt x="634" y="283"/>
                </a:lnTo>
                <a:lnTo>
                  <a:pt x="637" y="305"/>
                </a:lnTo>
                <a:lnTo>
                  <a:pt x="637" y="305"/>
                </a:lnTo>
                <a:close/>
                <a:moveTo>
                  <a:pt x="250" y="286"/>
                </a:moveTo>
                <a:lnTo>
                  <a:pt x="250" y="286"/>
                </a:lnTo>
                <a:lnTo>
                  <a:pt x="252" y="291"/>
                </a:lnTo>
                <a:lnTo>
                  <a:pt x="256" y="295"/>
                </a:lnTo>
                <a:lnTo>
                  <a:pt x="256" y="295"/>
                </a:lnTo>
                <a:lnTo>
                  <a:pt x="259" y="292"/>
                </a:lnTo>
                <a:lnTo>
                  <a:pt x="262" y="291"/>
                </a:lnTo>
                <a:lnTo>
                  <a:pt x="262" y="291"/>
                </a:lnTo>
                <a:lnTo>
                  <a:pt x="262" y="288"/>
                </a:lnTo>
                <a:lnTo>
                  <a:pt x="262" y="285"/>
                </a:lnTo>
                <a:lnTo>
                  <a:pt x="262" y="285"/>
                </a:lnTo>
                <a:lnTo>
                  <a:pt x="255" y="285"/>
                </a:lnTo>
                <a:lnTo>
                  <a:pt x="250" y="286"/>
                </a:lnTo>
                <a:lnTo>
                  <a:pt x="250" y="286"/>
                </a:lnTo>
                <a:close/>
                <a:moveTo>
                  <a:pt x="267" y="288"/>
                </a:moveTo>
                <a:lnTo>
                  <a:pt x="267" y="288"/>
                </a:lnTo>
                <a:lnTo>
                  <a:pt x="268" y="288"/>
                </a:lnTo>
                <a:lnTo>
                  <a:pt x="270" y="286"/>
                </a:lnTo>
                <a:lnTo>
                  <a:pt x="268" y="285"/>
                </a:lnTo>
                <a:lnTo>
                  <a:pt x="265" y="285"/>
                </a:lnTo>
                <a:lnTo>
                  <a:pt x="265" y="285"/>
                </a:lnTo>
                <a:lnTo>
                  <a:pt x="267" y="286"/>
                </a:lnTo>
                <a:lnTo>
                  <a:pt x="267" y="288"/>
                </a:lnTo>
                <a:lnTo>
                  <a:pt x="267" y="288"/>
                </a:lnTo>
                <a:close/>
                <a:moveTo>
                  <a:pt x="328" y="292"/>
                </a:moveTo>
                <a:lnTo>
                  <a:pt x="328" y="292"/>
                </a:lnTo>
                <a:lnTo>
                  <a:pt x="329" y="291"/>
                </a:lnTo>
                <a:lnTo>
                  <a:pt x="331" y="288"/>
                </a:lnTo>
                <a:lnTo>
                  <a:pt x="329" y="285"/>
                </a:lnTo>
                <a:lnTo>
                  <a:pt x="328" y="285"/>
                </a:lnTo>
                <a:lnTo>
                  <a:pt x="328" y="285"/>
                </a:lnTo>
                <a:lnTo>
                  <a:pt x="326" y="288"/>
                </a:lnTo>
                <a:lnTo>
                  <a:pt x="328" y="292"/>
                </a:lnTo>
                <a:lnTo>
                  <a:pt x="328" y="292"/>
                </a:lnTo>
                <a:close/>
                <a:moveTo>
                  <a:pt x="502" y="288"/>
                </a:moveTo>
                <a:lnTo>
                  <a:pt x="502" y="288"/>
                </a:lnTo>
                <a:lnTo>
                  <a:pt x="505" y="288"/>
                </a:lnTo>
                <a:lnTo>
                  <a:pt x="505" y="288"/>
                </a:lnTo>
                <a:lnTo>
                  <a:pt x="506" y="286"/>
                </a:lnTo>
                <a:lnTo>
                  <a:pt x="506" y="285"/>
                </a:lnTo>
                <a:lnTo>
                  <a:pt x="506" y="285"/>
                </a:lnTo>
                <a:lnTo>
                  <a:pt x="503" y="286"/>
                </a:lnTo>
                <a:lnTo>
                  <a:pt x="502" y="288"/>
                </a:lnTo>
                <a:lnTo>
                  <a:pt x="502" y="288"/>
                </a:lnTo>
                <a:close/>
                <a:moveTo>
                  <a:pt x="685" y="291"/>
                </a:moveTo>
                <a:lnTo>
                  <a:pt x="685" y="291"/>
                </a:lnTo>
                <a:lnTo>
                  <a:pt x="686" y="286"/>
                </a:lnTo>
                <a:lnTo>
                  <a:pt x="685" y="285"/>
                </a:lnTo>
                <a:lnTo>
                  <a:pt x="683" y="285"/>
                </a:lnTo>
                <a:lnTo>
                  <a:pt x="683" y="285"/>
                </a:lnTo>
                <a:lnTo>
                  <a:pt x="685" y="288"/>
                </a:lnTo>
                <a:lnTo>
                  <a:pt x="685" y="291"/>
                </a:lnTo>
                <a:lnTo>
                  <a:pt x="685" y="291"/>
                </a:lnTo>
                <a:close/>
                <a:moveTo>
                  <a:pt x="139" y="289"/>
                </a:moveTo>
                <a:lnTo>
                  <a:pt x="139" y="289"/>
                </a:lnTo>
                <a:lnTo>
                  <a:pt x="140" y="288"/>
                </a:lnTo>
                <a:lnTo>
                  <a:pt x="140" y="285"/>
                </a:lnTo>
                <a:lnTo>
                  <a:pt x="140" y="285"/>
                </a:lnTo>
                <a:lnTo>
                  <a:pt x="139" y="285"/>
                </a:lnTo>
                <a:lnTo>
                  <a:pt x="137" y="286"/>
                </a:lnTo>
                <a:lnTo>
                  <a:pt x="139" y="289"/>
                </a:lnTo>
                <a:lnTo>
                  <a:pt x="139" y="289"/>
                </a:lnTo>
                <a:close/>
                <a:moveTo>
                  <a:pt x="146" y="295"/>
                </a:moveTo>
                <a:lnTo>
                  <a:pt x="146" y="295"/>
                </a:lnTo>
                <a:lnTo>
                  <a:pt x="149" y="295"/>
                </a:lnTo>
                <a:lnTo>
                  <a:pt x="152" y="295"/>
                </a:lnTo>
                <a:lnTo>
                  <a:pt x="152" y="295"/>
                </a:lnTo>
                <a:lnTo>
                  <a:pt x="149" y="289"/>
                </a:lnTo>
                <a:lnTo>
                  <a:pt x="146" y="285"/>
                </a:lnTo>
                <a:lnTo>
                  <a:pt x="146" y="285"/>
                </a:lnTo>
                <a:lnTo>
                  <a:pt x="146" y="288"/>
                </a:lnTo>
                <a:lnTo>
                  <a:pt x="146" y="289"/>
                </a:lnTo>
                <a:lnTo>
                  <a:pt x="146" y="295"/>
                </a:lnTo>
                <a:lnTo>
                  <a:pt x="146" y="295"/>
                </a:lnTo>
                <a:close/>
                <a:moveTo>
                  <a:pt x="175" y="289"/>
                </a:moveTo>
                <a:lnTo>
                  <a:pt x="175" y="289"/>
                </a:lnTo>
                <a:lnTo>
                  <a:pt x="177" y="289"/>
                </a:lnTo>
                <a:lnTo>
                  <a:pt x="177" y="289"/>
                </a:lnTo>
                <a:lnTo>
                  <a:pt x="177" y="286"/>
                </a:lnTo>
                <a:lnTo>
                  <a:pt x="175" y="285"/>
                </a:lnTo>
                <a:lnTo>
                  <a:pt x="175" y="285"/>
                </a:lnTo>
                <a:lnTo>
                  <a:pt x="175" y="289"/>
                </a:lnTo>
                <a:lnTo>
                  <a:pt x="175" y="289"/>
                </a:lnTo>
                <a:close/>
                <a:moveTo>
                  <a:pt x="614" y="288"/>
                </a:moveTo>
                <a:lnTo>
                  <a:pt x="614" y="288"/>
                </a:lnTo>
                <a:lnTo>
                  <a:pt x="616" y="289"/>
                </a:lnTo>
                <a:lnTo>
                  <a:pt x="617" y="289"/>
                </a:lnTo>
                <a:lnTo>
                  <a:pt x="617" y="291"/>
                </a:lnTo>
                <a:lnTo>
                  <a:pt x="620" y="291"/>
                </a:lnTo>
                <a:lnTo>
                  <a:pt x="620" y="291"/>
                </a:lnTo>
                <a:lnTo>
                  <a:pt x="619" y="289"/>
                </a:lnTo>
                <a:lnTo>
                  <a:pt x="617" y="288"/>
                </a:lnTo>
                <a:lnTo>
                  <a:pt x="614" y="285"/>
                </a:lnTo>
                <a:lnTo>
                  <a:pt x="614" y="285"/>
                </a:lnTo>
                <a:lnTo>
                  <a:pt x="614" y="288"/>
                </a:lnTo>
                <a:lnTo>
                  <a:pt x="614" y="288"/>
                </a:lnTo>
                <a:close/>
                <a:moveTo>
                  <a:pt x="765" y="305"/>
                </a:moveTo>
                <a:lnTo>
                  <a:pt x="765" y="305"/>
                </a:lnTo>
                <a:lnTo>
                  <a:pt x="767" y="298"/>
                </a:lnTo>
                <a:lnTo>
                  <a:pt x="765" y="292"/>
                </a:lnTo>
                <a:lnTo>
                  <a:pt x="762" y="288"/>
                </a:lnTo>
                <a:lnTo>
                  <a:pt x="759" y="285"/>
                </a:lnTo>
                <a:lnTo>
                  <a:pt x="759" y="285"/>
                </a:lnTo>
                <a:lnTo>
                  <a:pt x="761" y="297"/>
                </a:lnTo>
                <a:lnTo>
                  <a:pt x="762" y="302"/>
                </a:lnTo>
                <a:lnTo>
                  <a:pt x="765" y="305"/>
                </a:lnTo>
                <a:lnTo>
                  <a:pt x="765" y="305"/>
                </a:lnTo>
                <a:close/>
                <a:moveTo>
                  <a:pt x="194" y="286"/>
                </a:moveTo>
                <a:lnTo>
                  <a:pt x="194" y="286"/>
                </a:lnTo>
                <a:lnTo>
                  <a:pt x="194" y="288"/>
                </a:lnTo>
                <a:lnTo>
                  <a:pt x="195" y="289"/>
                </a:lnTo>
                <a:lnTo>
                  <a:pt x="198" y="289"/>
                </a:lnTo>
                <a:lnTo>
                  <a:pt x="198" y="289"/>
                </a:lnTo>
                <a:lnTo>
                  <a:pt x="198" y="286"/>
                </a:lnTo>
                <a:lnTo>
                  <a:pt x="198" y="286"/>
                </a:lnTo>
                <a:lnTo>
                  <a:pt x="197" y="286"/>
                </a:lnTo>
                <a:lnTo>
                  <a:pt x="194" y="286"/>
                </a:lnTo>
                <a:lnTo>
                  <a:pt x="194" y="286"/>
                </a:lnTo>
                <a:close/>
                <a:moveTo>
                  <a:pt x="442" y="286"/>
                </a:moveTo>
                <a:lnTo>
                  <a:pt x="442" y="286"/>
                </a:lnTo>
                <a:lnTo>
                  <a:pt x="438" y="286"/>
                </a:lnTo>
                <a:lnTo>
                  <a:pt x="433" y="286"/>
                </a:lnTo>
                <a:lnTo>
                  <a:pt x="433" y="286"/>
                </a:lnTo>
                <a:lnTo>
                  <a:pt x="434" y="288"/>
                </a:lnTo>
                <a:lnTo>
                  <a:pt x="438" y="288"/>
                </a:lnTo>
                <a:lnTo>
                  <a:pt x="442" y="286"/>
                </a:lnTo>
                <a:lnTo>
                  <a:pt x="442" y="286"/>
                </a:lnTo>
                <a:close/>
                <a:moveTo>
                  <a:pt x="236" y="302"/>
                </a:moveTo>
                <a:lnTo>
                  <a:pt x="236" y="302"/>
                </a:lnTo>
                <a:lnTo>
                  <a:pt x="238" y="300"/>
                </a:lnTo>
                <a:lnTo>
                  <a:pt x="239" y="298"/>
                </a:lnTo>
                <a:lnTo>
                  <a:pt x="239" y="294"/>
                </a:lnTo>
                <a:lnTo>
                  <a:pt x="238" y="289"/>
                </a:lnTo>
                <a:lnTo>
                  <a:pt x="236" y="286"/>
                </a:lnTo>
                <a:lnTo>
                  <a:pt x="236" y="286"/>
                </a:lnTo>
                <a:lnTo>
                  <a:pt x="235" y="294"/>
                </a:lnTo>
                <a:lnTo>
                  <a:pt x="236" y="302"/>
                </a:lnTo>
                <a:lnTo>
                  <a:pt x="236" y="302"/>
                </a:lnTo>
                <a:close/>
                <a:moveTo>
                  <a:pt x="334" y="294"/>
                </a:moveTo>
                <a:lnTo>
                  <a:pt x="334" y="294"/>
                </a:lnTo>
                <a:lnTo>
                  <a:pt x="338" y="292"/>
                </a:lnTo>
                <a:lnTo>
                  <a:pt x="341" y="291"/>
                </a:lnTo>
                <a:lnTo>
                  <a:pt x="341" y="291"/>
                </a:lnTo>
                <a:lnTo>
                  <a:pt x="338" y="289"/>
                </a:lnTo>
                <a:lnTo>
                  <a:pt x="335" y="286"/>
                </a:lnTo>
                <a:lnTo>
                  <a:pt x="335" y="286"/>
                </a:lnTo>
                <a:lnTo>
                  <a:pt x="334" y="291"/>
                </a:lnTo>
                <a:lnTo>
                  <a:pt x="334" y="294"/>
                </a:lnTo>
                <a:lnTo>
                  <a:pt x="334" y="294"/>
                </a:lnTo>
                <a:close/>
                <a:moveTo>
                  <a:pt x="529" y="289"/>
                </a:moveTo>
                <a:lnTo>
                  <a:pt x="529" y="289"/>
                </a:lnTo>
                <a:lnTo>
                  <a:pt x="529" y="292"/>
                </a:lnTo>
                <a:lnTo>
                  <a:pt x="529" y="295"/>
                </a:lnTo>
                <a:lnTo>
                  <a:pt x="529" y="295"/>
                </a:lnTo>
                <a:lnTo>
                  <a:pt x="538" y="295"/>
                </a:lnTo>
                <a:lnTo>
                  <a:pt x="538" y="295"/>
                </a:lnTo>
                <a:lnTo>
                  <a:pt x="537" y="286"/>
                </a:lnTo>
                <a:lnTo>
                  <a:pt x="537" y="286"/>
                </a:lnTo>
                <a:lnTo>
                  <a:pt x="532" y="288"/>
                </a:lnTo>
                <a:lnTo>
                  <a:pt x="529" y="289"/>
                </a:lnTo>
                <a:lnTo>
                  <a:pt x="529" y="289"/>
                </a:lnTo>
                <a:close/>
                <a:moveTo>
                  <a:pt x="582" y="286"/>
                </a:moveTo>
                <a:lnTo>
                  <a:pt x="582" y="286"/>
                </a:lnTo>
                <a:lnTo>
                  <a:pt x="581" y="288"/>
                </a:lnTo>
                <a:lnTo>
                  <a:pt x="579" y="289"/>
                </a:lnTo>
                <a:lnTo>
                  <a:pt x="579" y="294"/>
                </a:lnTo>
                <a:lnTo>
                  <a:pt x="581" y="298"/>
                </a:lnTo>
                <a:lnTo>
                  <a:pt x="582" y="302"/>
                </a:lnTo>
                <a:lnTo>
                  <a:pt x="582" y="302"/>
                </a:lnTo>
                <a:lnTo>
                  <a:pt x="584" y="298"/>
                </a:lnTo>
                <a:lnTo>
                  <a:pt x="585" y="294"/>
                </a:lnTo>
                <a:lnTo>
                  <a:pt x="584" y="289"/>
                </a:lnTo>
                <a:lnTo>
                  <a:pt x="582" y="286"/>
                </a:lnTo>
                <a:lnTo>
                  <a:pt x="582" y="286"/>
                </a:lnTo>
                <a:close/>
                <a:moveTo>
                  <a:pt x="559" y="297"/>
                </a:moveTo>
                <a:lnTo>
                  <a:pt x="559" y="297"/>
                </a:lnTo>
                <a:lnTo>
                  <a:pt x="561" y="295"/>
                </a:lnTo>
                <a:lnTo>
                  <a:pt x="563" y="292"/>
                </a:lnTo>
                <a:lnTo>
                  <a:pt x="563" y="292"/>
                </a:lnTo>
                <a:lnTo>
                  <a:pt x="563" y="291"/>
                </a:lnTo>
                <a:lnTo>
                  <a:pt x="561" y="288"/>
                </a:lnTo>
                <a:lnTo>
                  <a:pt x="561" y="288"/>
                </a:lnTo>
                <a:lnTo>
                  <a:pt x="559" y="292"/>
                </a:lnTo>
                <a:lnTo>
                  <a:pt x="559" y="295"/>
                </a:lnTo>
                <a:lnTo>
                  <a:pt x="559" y="297"/>
                </a:lnTo>
                <a:lnTo>
                  <a:pt x="559" y="297"/>
                </a:lnTo>
                <a:close/>
                <a:moveTo>
                  <a:pt x="62" y="295"/>
                </a:moveTo>
                <a:lnTo>
                  <a:pt x="62" y="295"/>
                </a:lnTo>
                <a:lnTo>
                  <a:pt x="64" y="295"/>
                </a:lnTo>
                <a:lnTo>
                  <a:pt x="64" y="297"/>
                </a:lnTo>
                <a:lnTo>
                  <a:pt x="64" y="298"/>
                </a:lnTo>
                <a:lnTo>
                  <a:pt x="65" y="298"/>
                </a:lnTo>
                <a:lnTo>
                  <a:pt x="65" y="298"/>
                </a:lnTo>
                <a:lnTo>
                  <a:pt x="65" y="297"/>
                </a:lnTo>
                <a:lnTo>
                  <a:pt x="65" y="294"/>
                </a:lnTo>
                <a:lnTo>
                  <a:pt x="65" y="291"/>
                </a:lnTo>
                <a:lnTo>
                  <a:pt x="65" y="288"/>
                </a:lnTo>
                <a:lnTo>
                  <a:pt x="65" y="288"/>
                </a:lnTo>
                <a:lnTo>
                  <a:pt x="64" y="291"/>
                </a:lnTo>
                <a:lnTo>
                  <a:pt x="64" y="292"/>
                </a:lnTo>
                <a:lnTo>
                  <a:pt x="62" y="295"/>
                </a:lnTo>
                <a:lnTo>
                  <a:pt x="62" y="295"/>
                </a:lnTo>
                <a:close/>
                <a:moveTo>
                  <a:pt x="85" y="297"/>
                </a:moveTo>
                <a:lnTo>
                  <a:pt x="85" y="297"/>
                </a:lnTo>
                <a:lnTo>
                  <a:pt x="87" y="297"/>
                </a:lnTo>
                <a:lnTo>
                  <a:pt x="88" y="295"/>
                </a:lnTo>
                <a:lnTo>
                  <a:pt x="88" y="295"/>
                </a:lnTo>
                <a:lnTo>
                  <a:pt x="87" y="294"/>
                </a:lnTo>
                <a:lnTo>
                  <a:pt x="87" y="292"/>
                </a:lnTo>
                <a:lnTo>
                  <a:pt x="85" y="291"/>
                </a:lnTo>
                <a:lnTo>
                  <a:pt x="84" y="289"/>
                </a:lnTo>
                <a:lnTo>
                  <a:pt x="84" y="289"/>
                </a:lnTo>
                <a:lnTo>
                  <a:pt x="85" y="291"/>
                </a:lnTo>
                <a:lnTo>
                  <a:pt x="85" y="294"/>
                </a:lnTo>
                <a:lnTo>
                  <a:pt x="85" y="297"/>
                </a:lnTo>
                <a:lnTo>
                  <a:pt x="85" y="297"/>
                </a:lnTo>
                <a:close/>
                <a:moveTo>
                  <a:pt x="219" y="309"/>
                </a:moveTo>
                <a:lnTo>
                  <a:pt x="219" y="309"/>
                </a:lnTo>
                <a:lnTo>
                  <a:pt x="221" y="309"/>
                </a:lnTo>
                <a:lnTo>
                  <a:pt x="224" y="309"/>
                </a:lnTo>
                <a:lnTo>
                  <a:pt x="229" y="309"/>
                </a:lnTo>
                <a:lnTo>
                  <a:pt x="229" y="309"/>
                </a:lnTo>
                <a:lnTo>
                  <a:pt x="227" y="300"/>
                </a:lnTo>
                <a:lnTo>
                  <a:pt x="226" y="289"/>
                </a:lnTo>
                <a:lnTo>
                  <a:pt x="226" y="289"/>
                </a:lnTo>
                <a:lnTo>
                  <a:pt x="223" y="289"/>
                </a:lnTo>
                <a:lnTo>
                  <a:pt x="219" y="289"/>
                </a:lnTo>
                <a:lnTo>
                  <a:pt x="219" y="289"/>
                </a:lnTo>
                <a:lnTo>
                  <a:pt x="219" y="298"/>
                </a:lnTo>
                <a:lnTo>
                  <a:pt x="219" y="309"/>
                </a:lnTo>
                <a:lnTo>
                  <a:pt x="219" y="309"/>
                </a:lnTo>
                <a:close/>
                <a:moveTo>
                  <a:pt x="509" y="292"/>
                </a:moveTo>
                <a:lnTo>
                  <a:pt x="509" y="292"/>
                </a:lnTo>
                <a:lnTo>
                  <a:pt x="512" y="292"/>
                </a:lnTo>
                <a:lnTo>
                  <a:pt x="515" y="292"/>
                </a:lnTo>
                <a:lnTo>
                  <a:pt x="515" y="292"/>
                </a:lnTo>
                <a:lnTo>
                  <a:pt x="514" y="291"/>
                </a:lnTo>
                <a:lnTo>
                  <a:pt x="514" y="291"/>
                </a:lnTo>
                <a:lnTo>
                  <a:pt x="512" y="291"/>
                </a:lnTo>
                <a:lnTo>
                  <a:pt x="509" y="292"/>
                </a:lnTo>
                <a:lnTo>
                  <a:pt x="509" y="292"/>
                </a:lnTo>
                <a:close/>
                <a:moveTo>
                  <a:pt x="293" y="300"/>
                </a:moveTo>
                <a:lnTo>
                  <a:pt x="293" y="300"/>
                </a:lnTo>
                <a:lnTo>
                  <a:pt x="293" y="297"/>
                </a:lnTo>
                <a:lnTo>
                  <a:pt x="293" y="295"/>
                </a:lnTo>
                <a:lnTo>
                  <a:pt x="291" y="292"/>
                </a:lnTo>
                <a:lnTo>
                  <a:pt x="288" y="291"/>
                </a:lnTo>
                <a:lnTo>
                  <a:pt x="288" y="291"/>
                </a:lnTo>
                <a:lnTo>
                  <a:pt x="290" y="297"/>
                </a:lnTo>
                <a:lnTo>
                  <a:pt x="293" y="300"/>
                </a:lnTo>
                <a:lnTo>
                  <a:pt x="293" y="300"/>
                </a:lnTo>
                <a:close/>
                <a:moveTo>
                  <a:pt x="41" y="306"/>
                </a:moveTo>
                <a:lnTo>
                  <a:pt x="41" y="306"/>
                </a:lnTo>
                <a:lnTo>
                  <a:pt x="41" y="298"/>
                </a:lnTo>
                <a:lnTo>
                  <a:pt x="38" y="292"/>
                </a:lnTo>
                <a:lnTo>
                  <a:pt x="38" y="292"/>
                </a:lnTo>
                <a:lnTo>
                  <a:pt x="38" y="295"/>
                </a:lnTo>
                <a:lnTo>
                  <a:pt x="38" y="300"/>
                </a:lnTo>
                <a:lnTo>
                  <a:pt x="38" y="303"/>
                </a:lnTo>
                <a:lnTo>
                  <a:pt x="41" y="306"/>
                </a:lnTo>
                <a:lnTo>
                  <a:pt x="41" y="306"/>
                </a:lnTo>
                <a:close/>
                <a:moveTo>
                  <a:pt x="93" y="295"/>
                </a:moveTo>
                <a:lnTo>
                  <a:pt x="93" y="295"/>
                </a:lnTo>
                <a:lnTo>
                  <a:pt x="94" y="294"/>
                </a:lnTo>
                <a:lnTo>
                  <a:pt x="96" y="292"/>
                </a:lnTo>
                <a:lnTo>
                  <a:pt x="96" y="292"/>
                </a:lnTo>
                <a:lnTo>
                  <a:pt x="93" y="292"/>
                </a:lnTo>
                <a:lnTo>
                  <a:pt x="93" y="292"/>
                </a:lnTo>
                <a:lnTo>
                  <a:pt x="93" y="295"/>
                </a:lnTo>
                <a:lnTo>
                  <a:pt x="93" y="295"/>
                </a:lnTo>
                <a:close/>
                <a:moveTo>
                  <a:pt x="206" y="295"/>
                </a:moveTo>
                <a:lnTo>
                  <a:pt x="206" y="295"/>
                </a:lnTo>
                <a:lnTo>
                  <a:pt x="209" y="297"/>
                </a:lnTo>
                <a:lnTo>
                  <a:pt x="209" y="297"/>
                </a:lnTo>
                <a:lnTo>
                  <a:pt x="209" y="295"/>
                </a:lnTo>
                <a:lnTo>
                  <a:pt x="209" y="294"/>
                </a:lnTo>
                <a:lnTo>
                  <a:pt x="209" y="292"/>
                </a:lnTo>
                <a:lnTo>
                  <a:pt x="207" y="292"/>
                </a:lnTo>
                <a:lnTo>
                  <a:pt x="207" y="292"/>
                </a:lnTo>
                <a:lnTo>
                  <a:pt x="207" y="294"/>
                </a:lnTo>
                <a:lnTo>
                  <a:pt x="206" y="295"/>
                </a:lnTo>
                <a:lnTo>
                  <a:pt x="206" y="295"/>
                </a:lnTo>
                <a:close/>
                <a:moveTo>
                  <a:pt x="396" y="292"/>
                </a:moveTo>
                <a:lnTo>
                  <a:pt x="396" y="292"/>
                </a:lnTo>
                <a:lnTo>
                  <a:pt x="396" y="294"/>
                </a:lnTo>
                <a:lnTo>
                  <a:pt x="398" y="295"/>
                </a:lnTo>
                <a:lnTo>
                  <a:pt x="399" y="295"/>
                </a:lnTo>
                <a:lnTo>
                  <a:pt x="399" y="295"/>
                </a:lnTo>
                <a:lnTo>
                  <a:pt x="401" y="294"/>
                </a:lnTo>
                <a:lnTo>
                  <a:pt x="401" y="292"/>
                </a:lnTo>
                <a:lnTo>
                  <a:pt x="401" y="292"/>
                </a:lnTo>
                <a:lnTo>
                  <a:pt x="396" y="292"/>
                </a:lnTo>
                <a:lnTo>
                  <a:pt x="396" y="292"/>
                </a:lnTo>
                <a:close/>
                <a:moveTo>
                  <a:pt x="404" y="302"/>
                </a:moveTo>
                <a:lnTo>
                  <a:pt x="404" y="302"/>
                </a:lnTo>
                <a:lnTo>
                  <a:pt x="407" y="302"/>
                </a:lnTo>
                <a:lnTo>
                  <a:pt x="413" y="302"/>
                </a:lnTo>
                <a:lnTo>
                  <a:pt x="413" y="302"/>
                </a:lnTo>
                <a:lnTo>
                  <a:pt x="410" y="295"/>
                </a:lnTo>
                <a:lnTo>
                  <a:pt x="409" y="294"/>
                </a:lnTo>
                <a:lnTo>
                  <a:pt x="406" y="292"/>
                </a:lnTo>
                <a:lnTo>
                  <a:pt x="406" y="292"/>
                </a:lnTo>
                <a:lnTo>
                  <a:pt x="406" y="294"/>
                </a:lnTo>
                <a:lnTo>
                  <a:pt x="404" y="297"/>
                </a:lnTo>
                <a:lnTo>
                  <a:pt x="404" y="298"/>
                </a:lnTo>
                <a:lnTo>
                  <a:pt x="404" y="302"/>
                </a:lnTo>
                <a:lnTo>
                  <a:pt x="404" y="302"/>
                </a:lnTo>
                <a:close/>
                <a:moveTo>
                  <a:pt x="424" y="298"/>
                </a:moveTo>
                <a:lnTo>
                  <a:pt x="424" y="298"/>
                </a:lnTo>
                <a:lnTo>
                  <a:pt x="427" y="298"/>
                </a:lnTo>
                <a:lnTo>
                  <a:pt x="428" y="298"/>
                </a:lnTo>
                <a:lnTo>
                  <a:pt x="428" y="298"/>
                </a:lnTo>
                <a:lnTo>
                  <a:pt x="428" y="292"/>
                </a:lnTo>
                <a:lnTo>
                  <a:pt x="428" y="292"/>
                </a:lnTo>
                <a:lnTo>
                  <a:pt x="427" y="292"/>
                </a:lnTo>
                <a:lnTo>
                  <a:pt x="424" y="292"/>
                </a:lnTo>
                <a:lnTo>
                  <a:pt x="424" y="292"/>
                </a:lnTo>
                <a:lnTo>
                  <a:pt x="424" y="298"/>
                </a:lnTo>
                <a:lnTo>
                  <a:pt x="424" y="298"/>
                </a:lnTo>
                <a:close/>
                <a:moveTo>
                  <a:pt x="436" y="297"/>
                </a:moveTo>
                <a:lnTo>
                  <a:pt x="436" y="297"/>
                </a:lnTo>
                <a:lnTo>
                  <a:pt x="439" y="297"/>
                </a:lnTo>
                <a:lnTo>
                  <a:pt x="441" y="295"/>
                </a:lnTo>
                <a:lnTo>
                  <a:pt x="442" y="292"/>
                </a:lnTo>
                <a:lnTo>
                  <a:pt x="442" y="292"/>
                </a:lnTo>
                <a:lnTo>
                  <a:pt x="439" y="292"/>
                </a:lnTo>
                <a:lnTo>
                  <a:pt x="436" y="292"/>
                </a:lnTo>
                <a:lnTo>
                  <a:pt x="436" y="292"/>
                </a:lnTo>
                <a:lnTo>
                  <a:pt x="438" y="294"/>
                </a:lnTo>
                <a:lnTo>
                  <a:pt x="438" y="294"/>
                </a:lnTo>
                <a:lnTo>
                  <a:pt x="436" y="295"/>
                </a:lnTo>
                <a:lnTo>
                  <a:pt x="436" y="297"/>
                </a:lnTo>
                <a:lnTo>
                  <a:pt x="436" y="297"/>
                </a:lnTo>
                <a:close/>
                <a:moveTo>
                  <a:pt x="625" y="308"/>
                </a:moveTo>
                <a:lnTo>
                  <a:pt x="625" y="308"/>
                </a:lnTo>
                <a:lnTo>
                  <a:pt x="627" y="300"/>
                </a:lnTo>
                <a:lnTo>
                  <a:pt x="627" y="295"/>
                </a:lnTo>
                <a:lnTo>
                  <a:pt x="625" y="292"/>
                </a:lnTo>
                <a:lnTo>
                  <a:pt x="625" y="292"/>
                </a:lnTo>
                <a:lnTo>
                  <a:pt x="622" y="300"/>
                </a:lnTo>
                <a:lnTo>
                  <a:pt x="624" y="305"/>
                </a:lnTo>
                <a:lnTo>
                  <a:pt x="625" y="308"/>
                </a:lnTo>
                <a:lnTo>
                  <a:pt x="625" y="308"/>
                </a:lnTo>
                <a:close/>
                <a:moveTo>
                  <a:pt x="139" y="295"/>
                </a:moveTo>
                <a:lnTo>
                  <a:pt x="139" y="295"/>
                </a:lnTo>
                <a:lnTo>
                  <a:pt x="142" y="295"/>
                </a:lnTo>
                <a:lnTo>
                  <a:pt x="143" y="295"/>
                </a:lnTo>
                <a:lnTo>
                  <a:pt x="143" y="295"/>
                </a:lnTo>
                <a:lnTo>
                  <a:pt x="142" y="294"/>
                </a:lnTo>
                <a:lnTo>
                  <a:pt x="140" y="292"/>
                </a:lnTo>
                <a:lnTo>
                  <a:pt x="140" y="292"/>
                </a:lnTo>
                <a:lnTo>
                  <a:pt x="140" y="294"/>
                </a:lnTo>
                <a:lnTo>
                  <a:pt x="139" y="295"/>
                </a:lnTo>
                <a:lnTo>
                  <a:pt x="139" y="295"/>
                </a:lnTo>
                <a:close/>
                <a:moveTo>
                  <a:pt x="389" y="303"/>
                </a:moveTo>
                <a:lnTo>
                  <a:pt x="389" y="303"/>
                </a:lnTo>
                <a:lnTo>
                  <a:pt x="389" y="298"/>
                </a:lnTo>
                <a:lnTo>
                  <a:pt x="386" y="294"/>
                </a:lnTo>
                <a:lnTo>
                  <a:pt x="386" y="294"/>
                </a:lnTo>
                <a:lnTo>
                  <a:pt x="387" y="298"/>
                </a:lnTo>
                <a:lnTo>
                  <a:pt x="387" y="302"/>
                </a:lnTo>
                <a:lnTo>
                  <a:pt x="389" y="303"/>
                </a:lnTo>
                <a:lnTo>
                  <a:pt x="389" y="303"/>
                </a:lnTo>
                <a:close/>
                <a:moveTo>
                  <a:pt x="445" y="295"/>
                </a:moveTo>
                <a:lnTo>
                  <a:pt x="445" y="295"/>
                </a:lnTo>
                <a:lnTo>
                  <a:pt x="450" y="295"/>
                </a:lnTo>
                <a:lnTo>
                  <a:pt x="450" y="295"/>
                </a:lnTo>
                <a:lnTo>
                  <a:pt x="448" y="294"/>
                </a:lnTo>
                <a:lnTo>
                  <a:pt x="447" y="294"/>
                </a:lnTo>
                <a:lnTo>
                  <a:pt x="447" y="294"/>
                </a:lnTo>
                <a:lnTo>
                  <a:pt x="445" y="295"/>
                </a:lnTo>
                <a:lnTo>
                  <a:pt x="445" y="295"/>
                </a:lnTo>
                <a:close/>
                <a:moveTo>
                  <a:pt x="245" y="311"/>
                </a:moveTo>
                <a:lnTo>
                  <a:pt x="245" y="311"/>
                </a:lnTo>
                <a:lnTo>
                  <a:pt x="250" y="311"/>
                </a:lnTo>
                <a:lnTo>
                  <a:pt x="253" y="309"/>
                </a:lnTo>
                <a:lnTo>
                  <a:pt x="256" y="305"/>
                </a:lnTo>
                <a:lnTo>
                  <a:pt x="256" y="305"/>
                </a:lnTo>
                <a:lnTo>
                  <a:pt x="252" y="298"/>
                </a:lnTo>
                <a:lnTo>
                  <a:pt x="250" y="295"/>
                </a:lnTo>
                <a:lnTo>
                  <a:pt x="245" y="294"/>
                </a:lnTo>
                <a:lnTo>
                  <a:pt x="245" y="294"/>
                </a:lnTo>
                <a:lnTo>
                  <a:pt x="245" y="298"/>
                </a:lnTo>
                <a:lnTo>
                  <a:pt x="245" y="303"/>
                </a:lnTo>
                <a:lnTo>
                  <a:pt x="245" y="311"/>
                </a:lnTo>
                <a:lnTo>
                  <a:pt x="245" y="311"/>
                </a:lnTo>
                <a:close/>
                <a:moveTo>
                  <a:pt x="287" y="302"/>
                </a:moveTo>
                <a:lnTo>
                  <a:pt x="287" y="302"/>
                </a:lnTo>
                <a:lnTo>
                  <a:pt x="287" y="298"/>
                </a:lnTo>
                <a:lnTo>
                  <a:pt x="284" y="294"/>
                </a:lnTo>
                <a:lnTo>
                  <a:pt x="284" y="294"/>
                </a:lnTo>
                <a:lnTo>
                  <a:pt x="284" y="298"/>
                </a:lnTo>
                <a:lnTo>
                  <a:pt x="285" y="302"/>
                </a:lnTo>
                <a:lnTo>
                  <a:pt x="287" y="302"/>
                </a:lnTo>
                <a:lnTo>
                  <a:pt x="287" y="302"/>
                </a:lnTo>
                <a:close/>
                <a:moveTo>
                  <a:pt x="357" y="295"/>
                </a:moveTo>
                <a:lnTo>
                  <a:pt x="357" y="295"/>
                </a:lnTo>
                <a:lnTo>
                  <a:pt x="358" y="298"/>
                </a:lnTo>
                <a:lnTo>
                  <a:pt x="361" y="302"/>
                </a:lnTo>
                <a:lnTo>
                  <a:pt x="361" y="302"/>
                </a:lnTo>
                <a:lnTo>
                  <a:pt x="363" y="297"/>
                </a:lnTo>
                <a:lnTo>
                  <a:pt x="361" y="295"/>
                </a:lnTo>
                <a:lnTo>
                  <a:pt x="360" y="294"/>
                </a:lnTo>
                <a:lnTo>
                  <a:pt x="360" y="294"/>
                </a:lnTo>
                <a:lnTo>
                  <a:pt x="360" y="295"/>
                </a:lnTo>
                <a:lnTo>
                  <a:pt x="358" y="295"/>
                </a:lnTo>
                <a:lnTo>
                  <a:pt x="357" y="295"/>
                </a:lnTo>
                <a:lnTo>
                  <a:pt x="357" y="295"/>
                </a:lnTo>
                <a:close/>
                <a:moveTo>
                  <a:pt x="613" y="297"/>
                </a:moveTo>
                <a:lnTo>
                  <a:pt x="613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5"/>
                </a:lnTo>
                <a:lnTo>
                  <a:pt x="613" y="294"/>
                </a:lnTo>
                <a:lnTo>
                  <a:pt x="613" y="294"/>
                </a:lnTo>
                <a:lnTo>
                  <a:pt x="613" y="297"/>
                </a:lnTo>
                <a:lnTo>
                  <a:pt x="613" y="297"/>
                </a:lnTo>
                <a:close/>
                <a:moveTo>
                  <a:pt x="189" y="300"/>
                </a:moveTo>
                <a:lnTo>
                  <a:pt x="189" y="300"/>
                </a:lnTo>
                <a:lnTo>
                  <a:pt x="192" y="300"/>
                </a:lnTo>
                <a:lnTo>
                  <a:pt x="192" y="298"/>
                </a:lnTo>
                <a:lnTo>
                  <a:pt x="191" y="297"/>
                </a:lnTo>
                <a:lnTo>
                  <a:pt x="189" y="295"/>
                </a:lnTo>
                <a:lnTo>
                  <a:pt x="189" y="295"/>
                </a:lnTo>
                <a:lnTo>
                  <a:pt x="189" y="298"/>
                </a:lnTo>
                <a:lnTo>
                  <a:pt x="189" y="300"/>
                </a:lnTo>
                <a:lnTo>
                  <a:pt x="189" y="300"/>
                </a:lnTo>
                <a:close/>
                <a:moveTo>
                  <a:pt x="334" y="297"/>
                </a:moveTo>
                <a:lnTo>
                  <a:pt x="334" y="297"/>
                </a:lnTo>
                <a:lnTo>
                  <a:pt x="335" y="300"/>
                </a:lnTo>
                <a:lnTo>
                  <a:pt x="335" y="302"/>
                </a:lnTo>
                <a:lnTo>
                  <a:pt x="338" y="303"/>
                </a:lnTo>
                <a:lnTo>
                  <a:pt x="340" y="303"/>
                </a:lnTo>
                <a:lnTo>
                  <a:pt x="345" y="300"/>
                </a:lnTo>
                <a:lnTo>
                  <a:pt x="348" y="297"/>
                </a:lnTo>
                <a:lnTo>
                  <a:pt x="348" y="297"/>
                </a:lnTo>
                <a:lnTo>
                  <a:pt x="341" y="297"/>
                </a:lnTo>
                <a:lnTo>
                  <a:pt x="334" y="297"/>
                </a:lnTo>
                <a:lnTo>
                  <a:pt x="334" y="297"/>
                </a:lnTo>
                <a:close/>
                <a:moveTo>
                  <a:pt x="460" y="300"/>
                </a:moveTo>
                <a:lnTo>
                  <a:pt x="460" y="300"/>
                </a:lnTo>
                <a:lnTo>
                  <a:pt x="470" y="302"/>
                </a:lnTo>
                <a:lnTo>
                  <a:pt x="474" y="302"/>
                </a:lnTo>
                <a:lnTo>
                  <a:pt x="477" y="300"/>
                </a:lnTo>
                <a:lnTo>
                  <a:pt x="477" y="300"/>
                </a:lnTo>
                <a:lnTo>
                  <a:pt x="474" y="297"/>
                </a:lnTo>
                <a:lnTo>
                  <a:pt x="470" y="297"/>
                </a:lnTo>
                <a:lnTo>
                  <a:pt x="463" y="297"/>
                </a:lnTo>
                <a:lnTo>
                  <a:pt x="460" y="300"/>
                </a:lnTo>
                <a:lnTo>
                  <a:pt x="460" y="300"/>
                </a:lnTo>
                <a:close/>
                <a:moveTo>
                  <a:pt x="508" y="297"/>
                </a:moveTo>
                <a:lnTo>
                  <a:pt x="508" y="297"/>
                </a:lnTo>
                <a:lnTo>
                  <a:pt x="511" y="298"/>
                </a:lnTo>
                <a:lnTo>
                  <a:pt x="514" y="298"/>
                </a:lnTo>
                <a:lnTo>
                  <a:pt x="514" y="298"/>
                </a:lnTo>
                <a:lnTo>
                  <a:pt x="514" y="297"/>
                </a:lnTo>
                <a:lnTo>
                  <a:pt x="511" y="297"/>
                </a:lnTo>
                <a:lnTo>
                  <a:pt x="508" y="297"/>
                </a:lnTo>
                <a:lnTo>
                  <a:pt x="508" y="297"/>
                </a:lnTo>
                <a:lnTo>
                  <a:pt x="508" y="297"/>
                </a:lnTo>
                <a:close/>
                <a:moveTo>
                  <a:pt x="538" y="302"/>
                </a:moveTo>
                <a:lnTo>
                  <a:pt x="538" y="302"/>
                </a:lnTo>
                <a:lnTo>
                  <a:pt x="537" y="300"/>
                </a:lnTo>
                <a:lnTo>
                  <a:pt x="534" y="298"/>
                </a:lnTo>
                <a:lnTo>
                  <a:pt x="531" y="298"/>
                </a:lnTo>
                <a:lnTo>
                  <a:pt x="529" y="295"/>
                </a:lnTo>
                <a:lnTo>
                  <a:pt x="529" y="295"/>
                </a:lnTo>
                <a:lnTo>
                  <a:pt x="529" y="298"/>
                </a:lnTo>
                <a:lnTo>
                  <a:pt x="532" y="300"/>
                </a:lnTo>
                <a:lnTo>
                  <a:pt x="538" y="302"/>
                </a:lnTo>
                <a:lnTo>
                  <a:pt x="538" y="302"/>
                </a:lnTo>
                <a:close/>
                <a:moveTo>
                  <a:pt x="688" y="311"/>
                </a:moveTo>
                <a:lnTo>
                  <a:pt x="688" y="311"/>
                </a:lnTo>
                <a:lnTo>
                  <a:pt x="689" y="303"/>
                </a:lnTo>
                <a:lnTo>
                  <a:pt x="689" y="300"/>
                </a:lnTo>
                <a:lnTo>
                  <a:pt x="689" y="295"/>
                </a:lnTo>
                <a:lnTo>
                  <a:pt x="689" y="295"/>
                </a:lnTo>
                <a:lnTo>
                  <a:pt x="688" y="303"/>
                </a:lnTo>
                <a:lnTo>
                  <a:pt x="688" y="308"/>
                </a:lnTo>
                <a:lnTo>
                  <a:pt x="688" y="311"/>
                </a:lnTo>
                <a:lnTo>
                  <a:pt x="688" y="311"/>
                </a:lnTo>
                <a:close/>
                <a:moveTo>
                  <a:pt x="117" y="297"/>
                </a:moveTo>
                <a:lnTo>
                  <a:pt x="117" y="297"/>
                </a:lnTo>
                <a:lnTo>
                  <a:pt x="116" y="303"/>
                </a:lnTo>
                <a:lnTo>
                  <a:pt x="114" y="311"/>
                </a:lnTo>
                <a:lnTo>
                  <a:pt x="114" y="318"/>
                </a:lnTo>
                <a:lnTo>
                  <a:pt x="116" y="326"/>
                </a:lnTo>
                <a:lnTo>
                  <a:pt x="116" y="326"/>
                </a:lnTo>
                <a:lnTo>
                  <a:pt x="119" y="323"/>
                </a:lnTo>
                <a:lnTo>
                  <a:pt x="120" y="320"/>
                </a:lnTo>
                <a:lnTo>
                  <a:pt x="120" y="312"/>
                </a:lnTo>
                <a:lnTo>
                  <a:pt x="119" y="297"/>
                </a:lnTo>
                <a:lnTo>
                  <a:pt x="119" y="297"/>
                </a:lnTo>
                <a:lnTo>
                  <a:pt x="117" y="297"/>
                </a:lnTo>
                <a:lnTo>
                  <a:pt x="117" y="297"/>
                </a:lnTo>
                <a:close/>
                <a:moveTo>
                  <a:pt x="378" y="302"/>
                </a:moveTo>
                <a:lnTo>
                  <a:pt x="378" y="302"/>
                </a:lnTo>
                <a:lnTo>
                  <a:pt x="380" y="303"/>
                </a:lnTo>
                <a:lnTo>
                  <a:pt x="383" y="303"/>
                </a:lnTo>
                <a:lnTo>
                  <a:pt x="383" y="303"/>
                </a:lnTo>
                <a:lnTo>
                  <a:pt x="383" y="300"/>
                </a:lnTo>
                <a:lnTo>
                  <a:pt x="380" y="297"/>
                </a:lnTo>
                <a:lnTo>
                  <a:pt x="380" y="297"/>
                </a:lnTo>
                <a:lnTo>
                  <a:pt x="380" y="298"/>
                </a:lnTo>
                <a:lnTo>
                  <a:pt x="378" y="298"/>
                </a:lnTo>
                <a:lnTo>
                  <a:pt x="378" y="300"/>
                </a:lnTo>
                <a:lnTo>
                  <a:pt x="378" y="302"/>
                </a:lnTo>
                <a:lnTo>
                  <a:pt x="378" y="302"/>
                </a:lnTo>
                <a:close/>
                <a:moveTo>
                  <a:pt x="576" y="300"/>
                </a:moveTo>
                <a:lnTo>
                  <a:pt x="576" y="300"/>
                </a:lnTo>
                <a:lnTo>
                  <a:pt x="576" y="300"/>
                </a:lnTo>
                <a:lnTo>
                  <a:pt x="576" y="298"/>
                </a:lnTo>
                <a:lnTo>
                  <a:pt x="576" y="297"/>
                </a:lnTo>
                <a:lnTo>
                  <a:pt x="575" y="297"/>
                </a:lnTo>
                <a:lnTo>
                  <a:pt x="575" y="297"/>
                </a:lnTo>
                <a:lnTo>
                  <a:pt x="575" y="298"/>
                </a:lnTo>
                <a:lnTo>
                  <a:pt x="575" y="300"/>
                </a:lnTo>
                <a:lnTo>
                  <a:pt x="576" y="302"/>
                </a:lnTo>
                <a:lnTo>
                  <a:pt x="576" y="300"/>
                </a:lnTo>
                <a:lnTo>
                  <a:pt x="576" y="300"/>
                </a:lnTo>
                <a:close/>
                <a:moveTo>
                  <a:pt x="126" y="308"/>
                </a:moveTo>
                <a:lnTo>
                  <a:pt x="126" y="308"/>
                </a:lnTo>
                <a:lnTo>
                  <a:pt x="126" y="297"/>
                </a:lnTo>
                <a:lnTo>
                  <a:pt x="126" y="297"/>
                </a:lnTo>
                <a:lnTo>
                  <a:pt x="125" y="297"/>
                </a:lnTo>
                <a:lnTo>
                  <a:pt x="123" y="298"/>
                </a:lnTo>
                <a:lnTo>
                  <a:pt x="123" y="298"/>
                </a:lnTo>
                <a:lnTo>
                  <a:pt x="125" y="303"/>
                </a:lnTo>
                <a:lnTo>
                  <a:pt x="125" y="306"/>
                </a:lnTo>
                <a:lnTo>
                  <a:pt x="126" y="308"/>
                </a:lnTo>
                <a:lnTo>
                  <a:pt x="126" y="308"/>
                </a:lnTo>
                <a:close/>
                <a:moveTo>
                  <a:pt x="149" y="305"/>
                </a:moveTo>
                <a:lnTo>
                  <a:pt x="149" y="305"/>
                </a:lnTo>
                <a:lnTo>
                  <a:pt x="151" y="303"/>
                </a:lnTo>
                <a:lnTo>
                  <a:pt x="152" y="302"/>
                </a:lnTo>
                <a:lnTo>
                  <a:pt x="157" y="300"/>
                </a:lnTo>
                <a:lnTo>
                  <a:pt x="157" y="300"/>
                </a:lnTo>
                <a:lnTo>
                  <a:pt x="155" y="298"/>
                </a:lnTo>
                <a:lnTo>
                  <a:pt x="155" y="297"/>
                </a:lnTo>
                <a:lnTo>
                  <a:pt x="155" y="297"/>
                </a:lnTo>
                <a:lnTo>
                  <a:pt x="154" y="300"/>
                </a:lnTo>
                <a:lnTo>
                  <a:pt x="152" y="300"/>
                </a:lnTo>
                <a:lnTo>
                  <a:pt x="149" y="302"/>
                </a:lnTo>
                <a:lnTo>
                  <a:pt x="149" y="305"/>
                </a:lnTo>
                <a:lnTo>
                  <a:pt x="149" y="305"/>
                </a:lnTo>
                <a:close/>
                <a:moveTo>
                  <a:pt x="755" y="305"/>
                </a:moveTo>
                <a:lnTo>
                  <a:pt x="755" y="305"/>
                </a:lnTo>
                <a:lnTo>
                  <a:pt x="759" y="300"/>
                </a:lnTo>
                <a:lnTo>
                  <a:pt x="759" y="300"/>
                </a:lnTo>
                <a:lnTo>
                  <a:pt x="758" y="298"/>
                </a:lnTo>
                <a:lnTo>
                  <a:pt x="756" y="297"/>
                </a:lnTo>
                <a:lnTo>
                  <a:pt x="756" y="297"/>
                </a:lnTo>
                <a:lnTo>
                  <a:pt x="756" y="297"/>
                </a:lnTo>
                <a:lnTo>
                  <a:pt x="755" y="302"/>
                </a:lnTo>
                <a:lnTo>
                  <a:pt x="755" y="305"/>
                </a:lnTo>
                <a:lnTo>
                  <a:pt x="755" y="305"/>
                </a:lnTo>
                <a:close/>
                <a:moveTo>
                  <a:pt x="776" y="327"/>
                </a:moveTo>
                <a:lnTo>
                  <a:pt x="776" y="327"/>
                </a:lnTo>
                <a:lnTo>
                  <a:pt x="776" y="315"/>
                </a:lnTo>
                <a:lnTo>
                  <a:pt x="776" y="300"/>
                </a:lnTo>
                <a:lnTo>
                  <a:pt x="776" y="300"/>
                </a:lnTo>
                <a:lnTo>
                  <a:pt x="773" y="300"/>
                </a:lnTo>
                <a:lnTo>
                  <a:pt x="771" y="297"/>
                </a:lnTo>
                <a:lnTo>
                  <a:pt x="771" y="297"/>
                </a:lnTo>
                <a:lnTo>
                  <a:pt x="768" y="306"/>
                </a:lnTo>
                <a:lnTo>
                  <a:pt x="770" y="314"/>
                </a:lnTo>
                <a:lnTo>
                  <a:pt x="773" y="321"/>
                </a:lnTo>
                <a:lnTo>
                  <a:pt x="776" y="327"/>
                </a:lnTo>
                <a:lnTo>
                  <a:pt x="776" y="327"/>
                </a:lnTo>
                <a:close/>
                <a:moveTo>
                  <a:pt x="85" y="300"/>
                </a:moveTo>
                <a:lnTo>
                  <a:pt x="85" y="300"/>
                </a:lnTo>
                <a:lnTo>
                  <a:pt x="87" y="305"/>
                </a:lnTo>
                <a:lnTo>
                  <a:pt x="87" y="308"/>
                </a:lnTo>
                <a:lnTo>
                  <a:pt x="87" y="308"/>
                </a:lnTo>
                <a:lnTo>
                  <a:pt x="88" y="306"/>
                </a:lnTo>
                <a:lnTo>
                  <a:pt x="90" y="305"/>
                </a:lnTo>
                <a:lnTo>
                  <a:pt x="91" y="300"/>
                </a:lnTo>
                <a:lnTo>
                  <a:pt x="91" y="300"/>
                </a:lnTo>
                <a:lnTo>
                  <a:pt x="90" y="298"/>
                </a:lnTo>
                <a:lnTo>
                  <a:pt x="88" y="298"/>
                </a:lnTo>
                <a:lnTo>
                  <a:pt x="85" y="300"/>
                </a:lnTo>
                <a:lnTo>
                  <a:pt x="85" y="300"/>
                </a:lnTo>
                <a:close/>
                <a:moveTo>
                  <a:pt x="168" y="305"/>
                </a:moveTo>
                <a:lnTo>
                  <a:pt x="168" y="305"/>
                </a:lnTo>
                <a:lnTo>
                  <a:pt x="168" y="302"/>
                </a:lnTo>
                <a:lnTo>
                  <a:pt x="168" y="300"/>
                </a:lnTo>
                <a:lnTo>
                  <a:pt x="166" y="298"/>
                </a:lnTo>
                <a:lnTo>
                  <a:pt x="166" y="298"/>
                </a:lnTo>
                <a:lnTo>
                  <a:pt x="166" y="302"/>
                </a:lnTo>
                <a:lnTo>
                  <a:pt x="166" y="303"/>
                </a:lnTo>
                <a:lnTo>
                  <a:pt x="168" y="305"/>
                </a:lnTo>
                <a:lnTo>
                  <a:pt x="168" y="305"/>
                </a:lnTo>
                <a:close/>
                <a:moveTo>
                  <a:pt x="213" y="305"/>
                </a:moveTo>
                <a:lnTo>
                  <a:pt x="213" y="305"/>
                </a:lnTo>
                <a:lnTo>
                  <a:pt x="213" y="302"/>
                </a:lnTo>
                <a:lnTo>
                  <a:pt x="213" y="300"/>
                </a:lnTo>
                <a:lnTo>
                  <a:pt x="213" y="298"/>
                </a:lnTo>
                <a:lnTo>
                  <a:pt x="213" y="298"/>
                </a:lnTo>
                <a:lnTo>
                  <a:pt x="212" y="302"/>
                </a:lnTo>
                <a:lnTo>
                  <a:pt x="213" y="305"/>
                </a:lnTo>
                <a:lnTo>
                  <a:pt x="213" y="305"/>
                </a:lnTo>
                <a:close/>
                <a:moveTo>
                  <a:pt x="441" y="302"/>
                </a:moveTo>
                <a:lnTo>
                  <a:pt x="441" y="302"/>
                </a:lnTo>
                <a:lnTo>
                  <a:pt x="441" y="305"/>
                </a:lnTo>
                <a:lnTo>
                  <a:pt x="442" y="306"/>
                </a:lnTo>
                <a:lnTo>
                  <a:pt x="442" y="306"/>
                </a:lnTo>
                <a:lnTo>
                  <a:pt x="447" y="306"/>
                </a:lnTo>
                <a:lnTo>
                  <a:pt x="453" y="306"/>
                </a:lnTo>
                <a:lnTo>
                  <a:pt x="453" y="306"/>
                </a:lnTo>
                <a:lnTo>
                  <a:pt x="453" y="302"/>
                </a:lnTo>
                <a:lnTo>
                  <a:pt x="451" y="300"/>
                </a:lnTo>
                <a:lnTo>
                  <a:pt x="450" y="300"/>
                </a:lnTo>
                <a:lnTo>
                  <a:pt x="441" y="302"/>
                </a:lnTo>
                <a:lnTo>
                  <a:pt x="441" y="302"/>
                </a:lnTo>
                <a:close/>
                <a:moveTo>
                  <a:pt x="592" y="303"/>
                </a:moveTo>
                <a:lnTo>
                  <a:pt x="592" y="303"/>
                </a:lnTo>
                <a:lnTo>
                  <a:pt x="595" y="302"/>
                </a:lnTo>
                <a:lnTo>
                  <a:pt x="596" y="302"/>
                </a:lnTo>
                <a:lnTo>
                  <a:pt x="596" y="298"/>
                </a:lnTo>
                <a:lnTo>
                  <a:pt x="596" y="298"/>
                </a:lnTo>
                <a:lnTo>
                  <a:pt x="593" y="300"/>
                </a:lnTo>
                <a:lnTo>
                  <a:pt x="592" y="302"/>
                </a:lnTo>
                <a:lnTo>
                  <a:pt x="592" y="303"/>
                </a:lnTo>
                <a:lnTo>
                  <a:pt x="592" y="303"/>
                </a:lnTo>
                <a:close/>
                <a:moveTo>
                  <a:pt x="675" y="321"/>
                </a:moveTo>
                <a:lnTo>
                  <a:pt x="675" y="321"/>
                </a:lnTo>
                <a:lnTo>
                  <a:pt x="675" y="315"/>
                </a:lnTo>
                <a:lnTo>
                  <a:pt x="675" y="309"/>
                </a:lnTo>
                <a:lnTo>
                  <a:pt x="671" y="300"/>
                </a:lnTo>
                <a:lnTo>
                  <a:pt x="671" y="300"/>
                </a:lnTo>
                <a:lnTo>
                  <a:pt x="672" y="311"/>
                </a:lnTo>
                <a:lnTo>
                  <a:pt x="675" y="321"/>
                </a:lnTo>
                <a:lnTo>
                  <a:pt x="675" y="321"/>
                </a:lnTo>
                <a:close/>
                <a:moveTo>
                  <a:pt x="352" y="302"/>
                </a:moveTo>
                <a:lnTo>
                  <a:pt x="352" y="302"/>
                </a:lnTo>
                <a:lnTo>
                  <a:pt x="349" y="300"/>
                </a:lnTo>
                <a:lnTo>
                  <a:pt x="349" y="300"/>
                </a:lnTo>
                <a:lnTo>
                  <a:pt x="349" y="302"/>
                </a:lnTo>
                <a:lnTo>
                  <a:pt x="351" y="303"/>
                </a:lnTo>
                <a:lnTo>
                  <a:pt x="352" y="302"/>
                </a:lnTo>
                <a:lnTo>
                  <a:pt x="352" y="302"/>
                </a:lnTo>
                <a:lnTo>
                  <a:pt x="352" y="302"/>
                </a:lnTo>
                <a:close/>
                <a:moveTo>
                  <a:pt x="512" y="305"/>
                </a:moveTo>
                <a:lnTo>
                  <a:pt x="512" y="305"/>
                </a:lnTo>
                <a:lnTo>
                  <a:pt x="514" y="302"/>
                </a:lnTo>
                <a:lnTo>
                  <a:pt x="514" y="302"/>
                </a:lnTo>
                <a:lnTo>
                  <a:pt x="509" y="302"/>
                </a:lnTo>
                <a:lnTo>
                  <a:pt x="505" y="302"/>
                </a:lnTo>
                <a:lnTo>
                  <a:pt x="505" y="302"/>
                </a:lnTo>
                <a:lnTo>
                  <a:pt x="508" y="303"/>
                </a:lnTo>
                <a:lnTo>
                  <a:pt x="512" y="305"/>
                </a:lnTo>
                <a:lnTo>
                  <a:pt x="512" y="305"/>
                </a:lnTo>
                <a:close/>
                <a:moveTo>
                  <a:pt x="75" y="311"/>
                </a:moveTo>
                <a:lnTo>
                  <a:pt x="75" y="311"/>
                </a:lnTo>
                <a:lnTo>
                  <a:pt x="75" y="305"/>
                </a:lnTo>
                <a:lnTo>
                  <a:pt x="75" y="303"/>
                </a:lnTo>
                <a:lnTo>
                  <a:pt x="73" y="302"/>
                </a:lnTo>
                <a:lnTo>
                  <a:pt x="73" y="302"/>
                </a:lnTo>
                <a:lnTo>
                  <a:pt x="73" y="306"/>
                </a:lnTo>
                <a:lnTo>
                  <a:pt x="75" y="311"/>
                </a:lnTo>
                <a:lnTo>
                  <a:pt x="75" y="311"/>
                </a:lnTo>
                <a:close/>
                <a:moveTo>
                  <a:pt x="107" y="341"/>
                </a:moveTo>
                <a:lnTo>
                  <a:pt x="107" y="341"/>
                </a:lnTo>
                <a:lnTo>
                  <a:pt x="110" y="332"/>
                </a:lnTo>
                <a:lnTo>
                  <a:pt x="110" y="323"/>
                </a:lnTo>
                <a:lnTo>
                  <a:pt x="108" y="302"/>
                </a:lnTo>
                <a:lnTo>
                  <a:pt x="108" y="302"/>
                </a:lnTo>
                <a:lnTo>
                  <a:pt x="107" y="311"/>
                </a:lnTo>
                <a:lnTo>
                  <a:pt x="107" y="321"/>
                </a:lnTo>
                <a:lnTo>
                  <a:pt x="107" y="341"/>
                </a:lnTo>
                <a:lnTo>
                  <a:pt x="107" y="341"/>
                </a:lnTo>
                <a:close/>
                <a:moveTo>
                  <a:pt x="177" y="317"/>
                </a:moveTo>
                <a:lnTo>
                  <a:pt x="177" y="317"/>
                </a:lnTo>
                <a:lnTo>
                  <a:pt x="180" y="315"/>
                </a:lnTo>
                <a:lnTo>
                  <a:pt x="181" y="314"/>
                </a:lnTo>
                <a:lnTo>
                  <a:pt x="181" y="309"/>
                </a:lnTo>
                <a:lnTo>
                  <a:pt x="180" y="305"/>
                </a:lnTo>
                <a:lnTo>
                  <a:pt x="177" y="303"/>
                </a:lnTo>
                <a:lnTo>
                  <a:pt x="175" y="302"/>
                </a:lnTo>
                <a:lnTo>
                  <a:pt x="175" y="302"/>
                </a:lnTo>
                <a:lnTo>
                  <a:pt x="177" y="317"/>
                </a:lnTo>
                <a:lnTo>
                  <a:pt x="177" y="317"/>
                </a:lnTo>
                <a:close/>
                <a:moveTo>
                  <a:pt x="197" y="317"/>
                </a:moveTo>
                <a:lnTo>
                  <a:pt x="197" y="317"/>
                </a:lnTo>
                <a:lnTo>
                  <a:pt x="198" y="314"/>
                </a:lnTo>
                <a:lnTo>
                  <a:pt x="200" y="309"/>
                </a:lnTo>
                <a:lnTo>
                  <a:pt x="198" y="305"/>
                </a:lnTo>
                <a:lnTo>
                  <a:pt x="197" y="303"/>
                </a:lnTo>
                <a:lnTo>
                  <a:pt x="195" y="302"/>
                </a:lnTo>
                <a:lnTo>
                  <a:pt x="195" y="302"/>
                </a:lnTo>
                <a:lnTo>
                  <a:pt x="194" y="305"/>
                </a:lnTo>
                <a:lnTo>
                  <a:pt x="192" y="309"/>
                </a:lnTo>
                <a:lnTo>
                  <a:pt x="194" y="314"/>
                </a:lnTo>
                <a:lnTo>
                  <a:pt x="197" y="317"/>
                </a:lnTo>
                <a:lnTo>
                  <a:pt x="197" y="317"/>
                </a:lnTo>
                <a:close/>
                <a:moveTo>
                  <a:pt x="494" y="312"/>
                </a:moveTo>
                <a:lnTo>
                  <a:pt x="494" y="312"/>
                </a:lnTo>
                <a:lnTo>
                  <a:pt x="497" y="311"/>
                </a:lnTo>
                <a:lnTo>
                  <a:pt x="499" y="309"/>
                </a:lnTo>
                <a:lnTo>
                  <a:pt x="500" y="306"/>
                </a:lnTo>
                <a:lnTo>
                  <a:pt x="500" y="306"/>
                </a:lnTo>
                <a:lnTo>
                  <a:pt x="499" y="303"/>
                </a:lnTo>
                <a:lnTo>
                  <a:pt x="495" y="303"/>
                </a:lnTo>
                <a:lnTo>
                  <a:pt x="495" y="303"/>
                </a:lnTo>
                <a:lnTo>
                  <a:pt x="495" y="308"/>
                </a:lnTo>
                <a:lnTo>
                  <a:pt x="494" y="312"/>
                </a:lnTo>
                <a:lnTo>
                  <a:pt x="494" y="312"/>
                </a:lnTo>
                <a:close/>
                <a:moveTo>
                  <a:pt x="47" y="311"/>
                </a:moveTo>
                <a:lnTo>
                  <a:pt x="47" y="311"/>
                </a:lnTo>
                <a:lnTo>
                  <a:pt x="49" y="311"/>
                </a:lnTo>
                <a:lnTo>
                  <a:pt x="49" y="308"/>
                </a:lnTo>
                <a:lnTo>
                  <a:pt x="50" y="303"/>
                </a:lnTo>
                <a:lnTo>
                  <a:pt x="50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8"/>
                </a:lnTo>
                <a:lnTo>
                  <a:pt x="47" y="311"/>
                </a:lnTo>
                <a:lnTo>
                  <a:pt x="47" y="311"/>
                </a:lnTo>
                <a:close/>
                <a:moveTo>
                  <a:pt x="78" y="324"/>
                </a:moveTo>
                <a:lnTo>
                  <a:pt x="78" y="324"/>
                </a:lnTo>
                <a:lnTo>
                  <a:pt x="81" y="323"/>
                </a:lnTo>
                <a:lnTo>
                  <a:pt x="82" y="320"/>
                </a:lnTo>
                <a:lnTo>
                  <a:pt x="82" y="314"/>
                </a:lnTo>
                <a:lnTo>
                  <a:pt x="82" y="308"/>
                </a:lnTo>
                <a:lnTo>
                  <a:pt x="81" y="303"/>
                </a:lnTo>
                <a:lnTo>
                  <a:pt x="81" y="303"/>
                </a:lnTo>
                <a:lnTo>
                  <a:pt x="79" y="312"/>
                </a:lnTo>
                <a:lnTo>
                  <a:pt x="78" y="324"/>
                </a:lnTo>
                <a:lnTo>
                  <a:pt x="78" y="324"/>
                </a:lnTo>
                <a:close/>
                <a:moveTo>
                  <a:pt x="94" y="359"/>
                </a:moveTo>
                <a:lnTo>
                  <a:pt x="94" y="359"/>
                </a:lnTo>
                <a:lnTo>
                  <a:pt x="98" y="346"/>
                </a:lnTo>
                <a:lnTo>
                  <a:pt x="99" y="330"/>
                </a:lnTo>
                <a:lnTo>
                  <a:pt x="101" y="315"/>
                </a:lnTo>
                <a:lnTo>
                  <a:pt x="101" y="309"/>
                </a:lnTo>
                <a:lnTo>
                  <a:pt x="99" y="303"/>
                </a:lnTo>
                <a:lnTo>
                  <a:pt x="99" y="303"/>
                </a:lnTo>
                <a:lnTo>
                  <a:pt x="98" y="317"/>
                </a:lnTo>
                <a:lnTo>
                  <a:pt x="96" y="330"/>
                </a:lnTo>
                <a:lnTo>
                  <a:pt x="94" y="344"/>
                </a:lnTo>
                <a:lnTo>
                  <a:pt x="94" y="359"/>
                </a:lnTo>
                <a:lnTo>
                  <a:pt x="94" y="359"/>
                </a:lnTo>
                <a:close/>
                <a:moveTo>
                  <a:pt x="134" y="355"/>
                </a:moveTo>
                <a:lnTo>
                  <a:pt x="134" y="355"/>
                </a:lnTo>
                <a:lnTo>
                  <a:pt x="136" y="332"/>
                </a:lnTo>
                <a:lnTo>
                  <a:pt x="136" y="318"/>
                </a:lnTo>
                <a:lnTo>
                  <a:pt x="136" y="305"/>
                </a:lnTo>
                <a:lnTo>
                  <a:pt x="136" y="305"/>
                </a:lnTo>
                <a:lnTo>
                  <a:pt x="134" y="303"/>
                </a:lnTo>
                <a:lnTo>
                  <a:pt x="134" y="303"/>
                </a:lnTo>
                <a:lnTo>
                  <a:pt x="131" y="315"/>
                </a:lnTo>
                <a:lnTo>
                  <a:pt x="131" y="329"/>
                </a:lnTo>
                <a:lnTo>
                  <a:pt x="131" y="343"/>
                </a:lnTo>
                <a:lnTo>
                  <a:pt x="134" y="355"/>
                </a:lnTo>
                <a:lnTo>
                  <a:pt x="134" y="355"/>
                </a:lnTo>
                <a:close/>
                <a:moveTo>
                  <a:pt x="532" y="305"/>
                </a:moveTo>
                <a:lnTo>
                  <a:pt x="532" y="305"/>
                </a:lnTo>
                <a:lnTo>
                  <a:pt x="534" y="308"/>
                </a:lnTo>
                <a:lnTo>
                  <a:pt x="535" y="309"/>
                </a:lnTo>
                <a:lnTo>
                  <a:pt x="538" y="309"/>
                </a:lnTo>
                <a:lnTo>
                  <a:pt x="538" y="309"/>
                </a:lnTo>
                <a:lnTo>
                  <a:pt x="538" y="306"/>
                </a:lnTo>
                <a:lnTo>
                  <a:pt x="538" y="303"/>
                </a:lnTo>
                <a:lnTo>
                  <a:pt x="538" y="303"/>
                </a:lnTo>
                <a:lnTo>
                  <a:pt x="535" y="305"/>
                </a:lnTo>
                <a:lnTo>
                  <a:pt x="532" y="305"/>
                </a:lnTo>
                <a:lnTo>
                  <a:pt x="532" y="305"/>
                </a:lnTo>
                <a:close/>
                <a:moveTo>
                  <a:pt x="87" y="318"/>
                </a:moveTo>
                <a:lnTo>
                  <a:pt x="87" y="318"/>
                </a:lnTo>
                <a:lnTo>
                  <a:pt x="88" y="323"/>
                </a:lnTo>
                <a:lnTo>
                  <a:pt x="88" y="329"/>
                </a:lnTo>
                <a:lnTo>
                  <a:pt x="90" y="341"/>
                </a:lnTo>
                <a:lnTo>
                  <a:pt x="90" y="341"/>
                </a:lnTo>
                <a:lnTo>
                  <a:pt x="91" y="321"/>
                </a:lnTo>
                <a:lnTo>
                  <a:pt x="93" y="305"/>
                </a:lnTo>
                <a:lnTo>
                  <a:pt x="93" y="305"/>
                </a:lnTo>
                <a:lnTo>
                  <a:pt x="91" y="312"/>
                </a:lnTo>
                <a:lnTo>
                  <a:pt x="87" y="318"/>
                </a:lnTo>
                <a:lnTo>
                  <a:pt x="87" y="318"/>
                </a:lnTo>
                <a:close/>
                <a:moveTo>
                  <a:pt x="296" y="305"/>
                </a:moveTo>
                <a:lnTo>
                  <a:pt x="296" y="305"/>
                </a:lnTo>
                <a:lnTo>
                  <a:pt x="296" y="308"/>
                </a:lnTo>
                <a:lnTo>
                  <a:pt x="297" y="309"/>
                </a:lnTo>
                <a:lnTo>
                  <a:pt x="297" y="309"/>
                </a:lnTo>
                <a:lnTo>
                  <a:pt x="299" y="308"/>
                </a:lnTo>
                <a:lnTo>
                  <a:pt x="300" y="308"/>
                </a:lnTo>
                <a:lnTo>
                  <a:pt x="300" y="308"/>
                </a:lnTo>
                <a:lnTo>
                  <a:pt x="302" y="306"/>
                </a:lnTo>
                <a:lnTo>
                  <a:pt x="302" y="306"/>
                </a:lnTo>
                <a:lnTo>
                  <a:pt x="300" y="306"/>
                </a:lnTo>
                <a:lnTo>
                  <a:pt x="299" y="305"/>
                </a:lnTo>
                <a:lnTo>
                  <a:pt x="299" y="305"/>
                </a:lnTo>
                <a:lnTo>
                  <a:pt x="296" y="305"/>
                </a:lnTo>
                <a:lnTo>
                  <a:pt x="296" y="305"/>
                </a:lnTo>
                <a:close/>
                <a:moveTo>
                  <a:pt x="145" y="317"/>
                </a:moveTo>
                <a:lnTo>
                  <a:pt x="145" y="317"/>
                </a:lnTo>
                <a:lnTo>
                  <a:pt x="145" y="311"/>
                </a:lnTo>
                <a:lnTo>
                  <a:pt x="145" y="305"/>
                </a:lnTo>
                <a:lnTo>
                  <a:pt x="145" y="305"/>
                </a:lnTo>
                <a:lnTo>
                  <a:pt x="142" y="305"/>
                </a:lnTo>
                <a:lnTo>
                  <a:pt x="142" y="305"/>
                </a:lnTo>
                <a:lnTo>
                  <a:pt x="140" y="306"/>
                </a:lnTo>
                <a:lnTo>
                  <a:pt x="140" y="306"/>
                </a:lnTo>
                <a:lnTo>
                  <a:pt x="142" y="308"/>
                </a:lnTo>
                <a:lnTo>
                  <a:pt x="142" y="312"/>
                </a:lnTo>
                <a:lnTo>
                  <a:pt x="143" y="315"/>
                </a:lnTo>
                <a:lnTo>
                  <a:pt x="145" y="317"/>
                </a:lnTo>
                <a:lnTo>
                  <a:pt x="145" y="317"/>
                </a:lnTo>
                <a:close/>
                <a:moveTo>
                  <a:pt x="654" y="330"/>
                </a:moveTo>
                <a:lnTo>
                  <a:pt x="654" y="330"/>
                </a:lnTo>
                <a:lnTo>
                  <a:pt x="656" y="315"/>
                </a:lnTo>
                <a:lnTo>
                  <a:pt x="654" y="309"/>
                </a:lnTo>
                <a:lnTo>
                  <a:pt x="653" y="308"/>
                </a:lnTo>
                <a:lnTo>
                  <a:pt x="651" y="306"/>
                </a:lnTo>
                <a:lnTo>
                  <a:pt x="651" y="306"/>
                </a:lnTo>
                <a:lnTo>
                  <a:pt x="654" y="330"/>
                </a:lnTo>
                <a:lnTo>
                  <a:pt x="654" y="330"/>
                </a:lnTo>
                <a:close/>
                <a:moveTo>
                  <a:pt x="238" y="315"/>
                </a:moveTo>
                <a:lnTo>
                  <a:pt x="238" y="315"/>
                </a:lnTo>
                <a:lnTo>
                  <a:pt x="241" y="314"/>
                </a:lnTo>
                <a:lnTo>
                  <a:pt x="241" y="311"/>
                </a:lnTo>
                <a:lnTo>
                  <a:pt x="239" y="308"/>
                </a:lnTo>
                <a:lnTo>
                  <a:pt x="238" y="306"/>
                </a:lnTo>
                <a:lnTo>
                  <a:pt x="238" y="306"/>
                </a:lnTo>
                <a:lnTo>
                  <a:pt x="238" y="308"/>
                </a:lnTo>
                <a:lnTo>
                  <a:pt x="238" y="311"/>
                </a:lnTo>
                <a:lnTo>
                  <a:pt x="238" y="315"/>
                </a:lnTo>
                <a:lnTo>
                  <a:pt x="238" y="315"/>
                </a:lnTo>
                <a:close/>
                <a:moveTo>
                  <a:pt x="462" y="308"/>
                </a:moveTo>
                <a:lnTo>
                  <a:pt x="462" y="308"/>
                </a:lnTo>
                <a:lnTo>
                  <a:pt x="463" y="309"/>
                </a:lnTo>
                <a:lnTo>
                  <a:pt x="468" y="311"/>
                </a:lnTo>
                <a:lnTo>
                  <a:pt x="471" y="309"/>
                </a:lnTo>
                <a:lnTo>
                  <a:pt x="473" y="306"/>
                </a:lnTo>
                <a:lnTo>
                  <a:pt x="473" y="306"/>
                </a:lnTo>
                <a:lnTo>
                  <a:pt x="471" y="306"/>
                </a:lnTo>
                <a:lnTo>
                  <a:pt x="468" y="308"/>
                </a:lnTo>
                <a:lnTo>
                  <a:pt x="465" y="308"/>
                </a:lnTo>
                <a:lnTo>
                  <a:pt x="462" y="308"/>
                </a:lnTo>
                <a:lnTo>
                  <a:pt x="462" y="308"/>
                </a:lnTo>
                <a:close/>
                <a:moveTo>
                  <a:pt x="662" y="315"/>
                </a:moveTo>
                <a:lnTo>
                  <a:pt x="662" y="315"/>
                </a:lnTo>
                <a:lnTo>
                  <a:pt x="663" y="311"/>
                </a:lnTo>
                <a:lnTo>
                  <a:pt x="662" y="306"/>
                </a:lnTo>
                <a:lnTo>
                  <a:pt x="662" y="306"/>
                </a:lnTo>
                <a:lnTo>
                  <a:pt x="660" y="311"/>
                </a:lnTo>
                <a:lnTo>
                  <a:pt x="660" y="314"/>
                </a:lnTo>
                <a:lnTo>
                  <a:pt x="662" y="315"/>
                </a:lnTo>
                <a:lnTo>
                  <a:pt x="662" y="315"/>
                </a:lnTo>
                <a:close/>
                <a:moveTo>
                  <a:pt x="341" y="309"/>
                </a:moveTo>
                <a:lnTo>
                  <a:pt x="341" y="309"/>
                </a:lnTo>
                <a:lnTo>
                  <a:pt x="355" y="308"/>
                </a:lnTo>
                <a:lnTo>
                  <a:pt x="355" y="308"/>
                </a:lnTo>
                <a:lnTo>
                  <a:pt x="352" y="308"/>
                </a:lnTo>
                <a:lnTo>
                  <a:pt x="348" y="306"/>
                </a:lnTo>
                <a:lnTo>
                  <a:pt x="345" y="308"/>
                </a:lnTo>
                <a:lnTo>
                  <a:pt x="341" y="309"/>
                </a:lnTo>
                <a:lnTo>
                  <a:pt x="341" y="309"/>
                </a:lnTo>
                <a:close/>
                <a:moveTo>
                  <a:pt x="62" y="317"/>
                </a:moveTo>
                <a:lnTo>
                  <a:pt x="62" y="317"/>
                </a:lnTo>
                <a:lnTo>
                  <a:pt x="61" y="312"/>
                </a:lnTo>
                <a:lnTo>
                  <a:pt x="58" y="308"/>
                </a:lnTo>
                <a:lnTo>
                  <a:pt x="58" y="308"/>
                </a:lnTo>
                <a:lnTo>
                  <a:pt x="59" y="314"/>
                </a:lnTo>
                <a:lnTo>
                  <a:pt x="62" y="317"/>
                </a:lnTo>
                <a:lnTo>
                  <a:pt x="62" y="317"/>
                </a:lnTo>
                <a:close/>
                <a:moveTo>
                  <a:pt x="372" y="309"/>
                </a:moveTo>
                <a:lnTo>
                  <a:pt x="372" y="309"/>
                </a:lnTo>
                <a:lnTo>
                  <a:pt x="372" y="311"/>
                </a:lnTo>
                <a:lnTo>
                  <a:pt x="372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1"/>
                </a:lnTo>
                <a:lnTo>
                  <a:pt x="373" y="309"/>
                </a:lnTo>
                <a:lnTo>
                  <a:pt x="372" y="309"/>
                </a:lnTo>
                <a:lnTo>
                  <a:pt x="372" y="309"/>
                </a:lnTo>
                <a:close/>
                <a:moveTo>
                  <a:pt x="386" y="314"/>
                </a:moveTo>
                <a:lnTo>
                  <a:pt x="386" y="314"/>
                </a:lnTo>
                <a:lnTo>
                  <a:pt x="387" y="311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12"/>
                </a:lnTo>
                <a:lnTo>
                  <a:pt x="386" y="314"/>
                </a:lnTo>
                <a:lnTo>
                  <a:pt x="386" y="314"/>
                </a:lnTo>
                <a:close/>
                <a:moveTo>
                  <a:pt x="476" y="312"/>
                </a:moveTo>
                <a:lnTo>
                  <a:pt x="476" y="312"/>
                </a:lnTo>
                <a:lnTo>
                  <a:pt x="482" y="312"/>
                </a:lnTo>
                <a:lnTo>
                  <a:pt x="486" y="314"/>
                </a:lnTo>
                <a:lnTo>
                  <a:pt x="486" y="314"/>
                </a:lnTo>
                <a:lnTo>
                  <a:pt x="485" y="311"/>
                </a:lnTo>
                <a:lnTo>
                  <a:pt x="482" y="309"/>
                </a:lnTo>
                <a:lnTo>
                  <a:pt x="479" y="309"/>
                </a:lnTo>
                <a:lnTo>
                  <a:pt x="476" y="312"/>
                </a:lnTo>
                <a:lnTo>
                  <a:pt x="476" y="312"/>
                </a:lnTo>
                <a:close/>
                <a:moveTo>
                  <a:pt x="588" y="309"/>
                </a:moveTo>
                <a:lnTo>
                  <a:pt x="588" y="309"/>
                </a:lnTo>
                <a:lnTo>
                  <a:pt x="588" y="318"/>
                </a:lnTo>
                <a:lnTo>
                  <a:pt x="590" y="326"/>
                </a:lnTo>
                <a:lnTo>
                  <a:pt x="593" y="340"/>
                </a:lnTo>
                <a:lnTo>
                  <a:pt x="593" y="340"/>
                </a:lnTo>
                <a:lnTo>
                  <a:pt x="598" y="334"/>
                </a:lnTo>
                <a:lnTo>
                  <a:pt x="599" y="327"/>
                </a:lnTo>
                <a:lnTo>
                  <a:pt x="601" y="312"/>
                </a:lnTo>
                <a:lnTo>
                  <a:pt x="601" y="312"/>
                </a:lnTo>
                <a:lnTo>
                  <a:pt x="595" y="311"/>
                </a:lnTo>
                <a:lnTo>
                  <a:pt x="588" y="309"/>
                </a:lnTo>
                <a:lnTo>
                  <a:pt x="588" y="309"/>
                </a:lnTo>
                <a:close/>
                <a:moveTo>
                  <a:pt x="758" y="364"/>
                </a:moveTo>
                <a:lnTo>
                  <a:pt x="758" y="364"/>
                </a:lnTo>
                <a:lnTo>
                  <a:pt x="762" y="334"/>
                </a:lnTo>
                <a:lnTo>
                  <a:pt x="762" y="327"/>
                </a:lnTo>
                <a:lnTo>
                  <a:pt x="762" y="320"/>
                </a:lnTo>
                <a:lnTo>
                  <a:pt x="761" y="314"/>
                </a:lnTo>
                <a:lnTo>
                  <a:pt x="758" y="309"/>
                </a:lnTo>
                <a:lnTo>
                  <a:pt x="758" y="309"/>
                </a:lnTo>
                <a:lnTo>
                  <a:pt x="756" y="315"/>
                </a:lnTo>
                <a:lnTo>
                  <a:pt x="755" y="321"/>
                </a:lnTo>
                <a:lnTo>
                  <a:pt x="753" y="337"/>
                </a:lnTo>
                <a:lnTo>
                  <a:pt x="755" y="350"/>
                </a:lnTo>
                <a:lnTo>
                  <a:pt x="758" y="364"/>
                </a:lnTo>
                <a:lnTo>
                  <a:pt x="758" y="364"/>
                </a:lnTo>
                <a:close/>
                <a:moveTo>
                  <a:pt x="154" y="320"/>
                </a:moveTo>
                <a:lnTo>
                  <a:pt x="154" y="320"/>
                </a:lnTo>
                <a:lnTo>
                  <a:pt x="154" y="317"/>
                </a:lnTo>
                <a:lnTo>
                  <a:pt x="155" y="314"/>
                </a:lnTo>
                <a:lnTo>
                  <a:pt x="155" y="311"/>
                </a:lnTo>
                <a:lnTo>
                  <a:pt x="154" y="309"/>
                </a:lnTo>
                <a:lnTo>
                  <a:pt x="154" y="309"/>
                </a:lnTo>
                <a:lnTo>
                  <a:pt x="151" y="315"/>
                </a:lnTo>
                <a:lnTo>
                  <a:pt x="151" y="318"/>
                </a:lnTo>
                <a:lnTo>
                  <a:pt x="154" y="320"/>
                </a:lnTo>
                <a:lnTo>
                  <a:pt x="154" y="320"/>
                </a:lnTo>
                <a:close/>
                <a:moveTo>
                  <a:pt x="198" y="323"/>
                </a:moveTo>
                <a:lnTo>
                  <a:pt x="198" y="323"/>
                </a:lnTo>
                <a:lnTo>
                  <a:pt x="206" y="323"/>
                </a:lnTo>
                <a:lnTo>
                  <a:pt x="206" y="323"/>
                </a:lnTo>
                <a:lnTo>
                  <a:pt x="206" y="318"/>
                </a:lnTo>
                <a:lnTo>
                  <a:pt x="206" y="315"/>
                </a:lnTo>
                <a:lnTo>
                  <a:pt x="204" y="312"/>
                </a:lnTo>
                <a:lnTo>
                  <a:pt x="201" y="309"/>
                </a:lnTo>
                <a:lnTo>
                  <a:pt x="201" y="309"/>
                </a:lnTo>
                <a:lnTo>
                  <a:pt x="200" y="315"/>
                </a:lnTo>
                <a:lnTo>
                  <a:pt x="198" y="318"/>
                </a:lnTo>
                <a:lnTo>
                  <a:pt x="198" y="323"/>
                </a:lnTo>
                <a:lnTo>
                  <a:pt x="198" y="323"/>
                </a:lnTo>
                <a:close/>
                <a:moveTo>
                  <a:pt x="396" y="314"/>
                </a:moveTo>
                <a:lnTo>
                  <a:pt x="396" y="314"/>
                </a:lnTo>
                <a:lnTo>
                  <a:pt x="402" y="312"/>
                </a:lnTo>
                <a:lnTo>
                  <a:pt x="407" y="314"/>
                </a:lnTo>
                <a:lnTo>
                  <a:pt x="407" y="314"/>
                </a:lnTo>
                <a:lnTo>
                  <a:pt x="406" y="312"/>
                </a:lnTo>
                <a:lnTo>
                  <a:pt x="402" y="311"/>
                </a:lnTo>
                <a:lnTo>
                  <a:pt x="398" y="309"/>
                </a:lnTo>
                <a:lnTo>
                  <a:pt x="398" y="309"/>
                </a:lnTo>
                <a:lnTo>
                  <a:pt x="396" y="312"/>
                </a:lnTo>
                <a:lnTo>
                  <a:pt x="396" y="314"/>
                </a:lnTo>
                <a:lnTo>
                  <a:pt x="396" y="314"/>
                </a:lnTo>
                <a:close/>
                <a:moveTo>
                  <a:pt x="37" y="321"/>
                </a:moveTo>
                <a:lnTo>
                  <a:pt x="37" y="321"/>
                </a:lnTo>
                <a:lnTo>
                  <a:pt x="38" y="320"/>
                </a:lnTo>
                <a:lnTo>
                  <a:pt x="38" y="318"/>
                </a:lnTo>
                <a:lnTo>
                  <a:pt x="40" y="314"/>
                </a:lnTo>
                <a:lnTo>
                  <a:pt x="40" y="314"/>
                </a:lnTo>
                <a:lnTo>
                  <a:pt x="40" y="314"/>
                </a:lnTo>
                <a:lnTo>
                  <a:pt x="38" y="312"/>
                </a:lnTo>
                <a:lnTo>
                  <a:pt x="38" y="311"/>
                </a:lnTo>
                <a:lnTo>
                  <a:pt x="38" y="311"/>
                </a:lnTo>
                <a:lnTo>
                  <a:pt x="37" y="315"/>
                </a:lnTo>
                <a:lnTo>
                  <a:pt x="37" y="321"/>
                </a:lnTo>
                <a:lnTo>
                  <a:pt x="37" y="321"/>
                </a:lnTo>
                <a:close/>
                <a:moveTo>
                  <a:pt x="160" y="321"/>
                </a:moveTo>
                <a:lnTo>
                  <a:pt x="160" y="321"/>
                </a:lnTo>
                <a:lnTo>
                  <a:pt x="162" y="321"/>
                </a:lnTo>
                <a:lnTo>
                  <a:pt x="165" y="323"/>
                </a:lnTo>
                <a:lnTo>
                  <a:pt x="165" y="323"/>
                </a:lnTo>
                <a:lnTo>
                  <a:pt x="163" y="315"/>
                </a:lnTo>
                <a:lnTo>
                  <a:pt x="160" y="311"/>
                </a:lnTo>
                <a:lnTo>
                  <a:pt x="160" y="311"/>
                </a:lnTo>
                <a:lnTo>
                  <a:pt x="160" y="315"/>
                </a:lnTo>
                <a:lnTo>
                  <a:pt x="160" y="321"/>
                </a:lnTo>
                <a:lnTo>
                  <a:pt x="160" y="321"/>
                </a:lnTo>
                <a:close/>
                <a:moveTo>
                  <a:pt x="273" y="314"/>
                </a:moveTo>
                <a:lnTo>
                  <a:pt x="273" y="314"/>
                </a:lnTo>
                <a:lnTo>
                  <a:pt x="274" y="314"/>
                </a:lnTo>
                <a:lnTo>
                  <a:pt x="276" y="314"/>
                </a:lnTo>
                <a:lnTo>
                  <a:pt x="276" y="314"/>
                </a:lnTo>
                <a:lnTo>
                  <a:pt x="276" y="311"/>
                </a:lnTo>
                <a:lnTo>
                  <a:pt x="276" y="311"/>
                </a:lnTo>
                <a:lnTo>
                  <a:pt x="274" y="312"/>
                </a:lnTo>
                <a:lnTo>
                  <a:pt x="273" y="312"/>
                </a:lnTo>
                <a:lnTo>
                  <a:pt x="273" y="314"/>
                </a:lnTo>
                <a:lnTo>
                  <a:pt x="273" y="314"/>
                </a:lnTo>
                <a:close/>
                <a:moveTo>
                  <a:pt x="345" y="312"/>
                </a:moveTo>
                <a:lnTo>
                  <a:pt x="345" y="312"/>
                </a:lnTo>
                <a:lnTo>
                  <a:pt x="348" y="315"/>
                </a:lnTo>
                <a:lnTo>
                  <a:pt x="349" y="318"/>
                </a:lnTo>
                <a:lnTo>
                  <a:pt x="349" y="318"/>
                </a:lnTo>
                <a:lnTo>
                  <a:pt x="354" y="318"/>
                </a:lnTo>
                <a:lnTo>
                  <a:pt x="357" y="317"/>
                </a:lnTo>
                <a:lnTo>
                  <a:pt x="361" y="312"/>
                </a:lnTo>
                <a:lnTo>
                  <a:pt x="361" y="312"/>
                </a:lnTo>
                <a:lnTo>
                  <a:pt x="358" y="311"/>
                </a:lnTo>
                <a:lnTo>
                  <a:pt x="354" y="312"/>
                </a:lnTo>
                <a:lnTo>
                  <a:pt x="351" y="312"/>
                </a:lnTo>
                <a:lnTo>
                  <a:pt x="345" y="312"/>
                </a:lnTo>
                <a:lnTo>
                  <a:pt x="345" y="312"/>
                </a:lnTo>
                <a:close/>
                <a:moveTo>
                  <a:pt x="561" y="311"/>
                </a:moveTo>
                <a:lnTo>
                  <a:pt x="561" y="311"/>
                </a:lnTo>
                <a:lnTo>
                  <a:pt x="563" y="315"/>
                </a:lnTo>
                <a:lnTo>
                  <a:pt x="566" y="318"/>
                </a:lnTo>
                <a:lnTo>
                  <a:pt x="566" y="318"/>
                </a:lnTo>
                <a:lnTo>
                  <a:pt x="567" y="317"/>
                </a:lnTo>
                <a:lnTo>
                  <a:pt x="567" y="315"/>
                </a:lnTo>
                <a:lnTo>
                  <a:pt x="566" y="312"/>
                </a:lnTo>
                <a:lnTo>
                  <a:pt x="567" y="311"/>
                </a:lnTo>
                <a:lnTo>
                  <a:pt x="567" y="311"/>
                </a:lnTo>
                <a:lnTo>
                  <a:pt x="564" y="311"/>
                </a:lnTo>
                <a:lnTo>
                  <a:pt x="561" y="311"/>
                </a:lnTo>
                <a:lnTo>
                  <a:pt x="561" y="311"/>
                </a:lnTo>
                <a:close/>
                <a:moveTo>
                  <a:pt x="584" y="335"/>
                </a:moveTo>
                <a:lnTo>
                  <a:pt x="584" y="335"/>
                </a:lnTo>
                <a:lnTo>
                  <a:pt x="584" y="327"/>
                </a:lnTo>
                <a:lnTo>
                  <a:pt x="584" y="321"/>
                </a:lnTo>
                <a:lnTo>
                  <a:pt x="582" y="315"/>
                </a:lnTo>
                <a:lnTo>
                  <a:pt x="579" y="311"/>
                </a:lnTo>
                <a:lnTo>
                  <a:pt x="579" y="311"/>
                </a:lnTo>
                <a:lnTo>
                  <a:pt x="578" y="317"/>
                </a:lnTo>
                <a:lnTo>
                  <a:pt x="578" y="324"/>
                </a:lnTo>
                <a:lnTo>
                  <a:pt x="579" y="332"/>
                </a:lnTo>
                <a:lnTo>
                  <a:pt x="581" y="335"/>
                </a:lnTo>
                <a:lnTo>
                  <a:pt x="584" y="335"/>
                </a:lnTo>
                <a:lnTo>
                  <a:pt x="584" y="335"/>
                </a:lnTo>
                <a:close/>
                <a:moveTo>
                  <a:pt x="639" y="312"/>
                </a:moveTo>
                <a:lnTo>
                  <a:pt x="639" y="312"/>
                </a:lnTo>
                <a:lnTo>
                  <a:pt x="639" y="317"/>
                </a:lnTo>
                <a:lnTo>
                  <a:pt x="642" y="321"/>
                </a:lnTo>
                <a:lnTo>
                  <a:pt x="645" y="323"/>
                </a:lnTo>
                <a:lnTo>
                  <a:pt x="648" y="326"/>
                </a:lnTo>
                <a:lnTo>
                  <a:pt x="648" y="326"/>
                </a:lnTo>
                <a:lnTo>
                  <a:pt x="646" y="311"/>
                </a:lnTo>
                <a:lnTo>
                  <a:pt x="646" y="311"/>
                </a:lnTo>
                <a:lnTo>
                  <a:pt x="642" y="311"/>
                </a:lnTo>
                <a:lnTo>
                  <a:pt x="639" y="312"/>
                </a:lnTo>
                <a:lnTo>
                  <a:pt x="639" y="312"/>
                </a:lnTo>
                <a:close/>
                <a:moveTo>
                  <a:pt x="252" y="318"/>
                </a:moveTo>
                <a:lnTo>
                  <a:pt x="252" y="318"/>
                </a:lnTo>
                <a:lnTo>
                  <a:pt x="256" y="318"/>
                </a:lnTo>
                <a:lnTo>
                  <a:pt x="261" y="318"/>
                </a:lnTo>
                <a:lnTo>
                  <a:pt x="261" y="318"/>
                </a:lnTo>
                <a:lnTo>
                  <a:pt x="261" y="317"/>
                </a:lnTo>
                <a:lnTo>
                  <a:pt x="262" y="317"/>
                </a:lnTo>
                <a:lnTo>
                  <a:pt x="265" y="315"/>
                </a:lnTo>
                <a:lnTo>
                  <a:pt x="265" y="315"/>
                </a:lnTo>
                <a:lnTo>
                  <a:pt x="264" y="314"/>
                </a:lnTo>
                <a:lnTo>
                  <a:pt x="262" y="312"/>
                </a:lnTo>
                <a:lnTo>
                  <a:pt x="258" y="312"/>
                </a:lnTo>
                <a:lnTo>
                  <a:pt x="253" y="315"/>
                </a:lnTo>
                <a:lnTo>
                  <a:pt x="252" y="317"/>
                </a:lnTo>
                <a:lnTo>
                  <a:pt x="252" y="318"/>
                </a:lnTo>
                <a:lnTo>
                  <a:pt x="252" y="318"/>
                </a:lnTo>
                <a:close/>
                <a:moveTo>
                  <a:pt x="299" y="314"/>
                </a:moveTo>
                <a:lnTo>
                  <a:pt x="299" y="314"/>
                </a:lnTo>
                <a:lnTo>
                  <a:pt x="303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2"/>
                </a:lnTo>
                <a:lnTo>
                  <a:pt x="305" y="312"/>
                </a:lnTo>
                <a:lnTo>
                  <a:pt x="302" y="312"/>
                </a:lnTo>
                <a:lnTo>
                  <a:pt x="300" y="312"/>
                </a:lnTo>
                <a:lnTo>
                  <a:pt x="299" y="314"/>
                </a:lnTo>
                <a:lnTo>
                  <a:pt x="299" y="314"/>
                </a:lnTo>
                <a:close/>
                <a:moveTo>
                  <a:pt x="439" y="317"/>
                </a:moveTo>
                <a:lnTo>
                  <a:pt x="439" y="317"/>
                </a:lnTo>
                <a:lnTo>
                  <a:pt x="439" y="314"/>
                </a:lnTo>
                <a:lnTo>
                  <a:pt x="439" y="314"/>
                </a:lnTo>
                <a:lnTo>
                  <a:pt x="436" y="312"/>
                </a:lnTo>
                <a:lnTo>
                  <a:pt x="434" y="312"/>
                </a:lnTo>
                <a:lnTo>
                  <a:pt x="434" y="312"/>
                </a:lnTo>
                <a:lnTo>
                  <a:pt x="434" y="312"/>
                </a:lnTo>
                <a:lnTo>
                  <a:pt x="436" y="315"/>
                </a:lnTo>
                <a:lnTo>
                  <a:pt x="439" y="317"/>
                </a:lnTo>
                <a:lnTo>
                  <a:pt x="439" y="317"/>
                </a:lnTo>
                <a:close/>
                <a:moveTo>
                  <a:pt x="444" y="312"/>
                </a:moveTo>
                <a:lnTo>
                  <a:pt x="444" y="312"/>
                </a:lnTo>
                <a:lnTo>
                  <a:pt x="445" y="317"/>
                </a:lnTo>
                <a:lnTo>
                  <a:pt x="447" y="318"/>
                </a:lnTo>
                <a:lnTo>
                  <a:pt x="448" y="320"/>
                </a:lnTo>
                <a:lnTo>
                  <a:pt x="448" y="320"/>
                </a:lnTo>
                <a:lnTo>
                  <a:pt x="448" y="317"/>
                </a:lnTo>
                <a:lnTo>
                  <a:pt x="450" y="312"/>
                </a:lnTo>
                <a:lnTo>
                  <a:pt x="450" y="312"/>
                </a:lnTo>
                <a:lnTo>
                  <a:pt x="447" y="312"/>
                </a:lnTo>
                <a:lnTo>
                  <a:pt x="445" y="312"/>
                </a:lnTo>
                <a:lnTo>
                  <a:pt x="444" y="312"/>
                </a:lnTo>
                <a:lnTo>
                  <a:pt x="444" y="312"/>
                </a:lnTo>
                <a:close/>
                <a:moveTo>
                  <a:pt x="221" y="318"/>
                </a:moveTo>
                <a:lnTo>
                  <a:pt x="221" y="318"/>
                </a:lnTo>
                <a:lnTo>
                  <a:pt x="227" y="317"/>
                </a:lnTo>
                <a:lnTo>
                  <a:pt x="229" y="317"/>
                </a:lnTo>
                <a:lnTo>
                  <a:pt x="230" y="315"/>
                </a:lnTo>
                <a:lnTo>
                  <a:pt x="230" y="315"/>
                </a:lnTo>
                <a:lnTo>
                  <a:pt x="230" y="314"/>
                </a:lnTo>
                <a:lnTo>
                  <a:pt x="230" y="314"/>
                </a:lnTo>
                <a:lnTo>
                  <a:pt x="224" y="314"/>
                </a:lnTo>
                <a:lnTo>
                  <a:pt x="219" y="312"/>
                </a:lnTo>
                <a:lnTo>
                  <a:pt x="219" y="312"/>
                </a:lnTo>
                <a:lnTo>
                  <a:pt x="219" y="315"/>
                </a:lnTo>
                <a:lnTo>
                  <a:pt x="221" y="318"/>
                </a:lnTo>
                <a:lnTo>
                  <a:pt x="221" y="318"/>
                </a:lnTo>
                <a:close/>
                <a:moveTo>
                  <a:pt x="546" y="318"/>
                </a:moveTo>
                <a:lnTo>
                  <a:pt x="546" y="318"/>
                </a:lnTo>
                <a:lnTo>
                  <a:pt x="549" y="312"/>
                </a:lnTo>
                <a:lnTo>
                  <a:pt x="549" y="312"/>
                </a:lnTo>
                <a:lnTo>
                  <a:pt x="546" y="315"/>
                </a:lnTo>
                <a:lnTo>
                  <a:pt x="544" y="317"/>
                </a:lnTo>
                <a:lnTo>
                  <a:pt x="546" y="318"/>
                </a:lnTo>
                <a:lnTo>
                  <a:pt x="546" y="318"/>
                </a:lnTo>
                <a:close/>
                <a:moveTo>
                  <a:pt x="15" y="337"/>
                </a:moveTo>
                <a:lnTo>
                  <a:pt x="15" y="337"/>
                </a:lnTo>
                <a:lnTo>
                  <a:pt x="17" y="330"/>
                </a:lnTo>
                <a:lnTo>
                  <a:pt x="17" y="324"/>
                </a:lnTo>
                <a:lnTo>
                  <a:pt x="15" y="318"/>
                </a:lnTo>
                <a:lnTo>
                  <a:pt x="14" y="314"/>
                </a:lnTo>
                <a:lnTo>
                  <a:pt x="14" y="314"/>
                </a:lnTo>
                <a:lnTo>
                  <a:pt x="14" y="326"/>
                </a:lnTo>
                <a:lnTo>
                  <a:pt x="14" y="332"/>
                </a:lnTo>
                <a:lnTo>
                  <a:pt x="15" y="337"/>
                </a:lnTo>
                <a:lnTo>
                  <a:pt x="15" y="337"/>
                </a:lnTo>
                <a:close/>
                <a:moveTo>
                  <a:pt x="454" y="314"/>
                </a:moveTo>
                <a:lnTo>
                  <a:pt x="454" y="314"/>
                </a:lnTo>
                <a:lnTo>
                  <a:pt x="453" y="318"/>
                </a:lnTo>
                <a:lnTo>
                  <a:pt x="453" y="321"/>
                </a:lnTo>
                <a:lnTo>
                  <a:pt x="453" y="321"/>
                </a:lnTo>
                <a:lnTo>
                  <a:pt x="456" y="321"/>
                </a:lnTo>
                <a:lnTo>
                  <a:pt x="460" y="320"/>
                </a:lnTo>
                <a:lnTo>
                  <a:pt x="460" y="320"/>
                </a:lnTo>
                <a:lnTo>
                  <a:pt x="460" y="318"/>
                </a:lnTo>
                <a:lnTo>
                  <a:pt x="460" y="315"/>
                </a:lnTo>
                <a:lnTo>
                  <a:pt x="460" y="315"/>
                </a:lnTo>
                <a:lnTo>
                  <a:pt x="457" y="314"/>
                </a:lnTo>
                <a:lnTo>
                  <a:pt x="454" y="314"/>
                </a:lnTo>
                <a:lnTo>
                  <a:pt x="454" y="314"/>
                </a:lnTo>
                <a:close/>
                <a:moveTo>
                  <a:pt x="561" y="323"/>
                </a:moveTo>
                <a:lnTo>
                  <a:pt x="561" y="323"/>
                </a:lnTo>
                <a:lnTo>
                  <a:pt x="558" y="318"/>
                </a:lnTo>
                <a:lnTo>
                  <a:pt x="555" y="314"/>
                </a:lnTo>
                <a:lnTo>
                  <a:pt x="555" y="314"/>
                </a:lnTo>
                <a:lnTo>
                  <a:pt x="555" y="320"/>
                </a:lnTo>
                <a:lnTo>
                  <a:pt x="556" y="323"/>
                </a:lnTo>
                <a:lnTo>
                  <a:pt x="558" y="323"/>
                </a:lnTo>
                <a:lnTo>
                  <a:pt x="561" y="323"/>
                </a:lnTo>
                <a:lnTo>
                  <a:pt x="561" y="323"/>
                </a:lnTo>
                <a:close/>
                <a:moveTo>
                  <a:pt x="732" y="326"/>
                </a:moveTo>
                <a:lnTo>
                  <a:pt x="732" y="326"/>
                </a:lnTo>
                <a:lnTo>
                  <a:pt x="730" y="318"/>
                </a:lnTo>
                <a:lnTo>
                  <a:pt x="729" y="314"/>
                </a:lnTo>
                <a:lnTo>
                  <a:pt x="729" y="314"/>
                </a:lnTo>
                <a:lnTo>
                  <a:pt x="730" y="321"/>
                </a:lnTo>
                <a:lnTo>
                  <a:pt x="732" y="326"/>
                </a:lnTo>
                <a:lnTo>
                  <a:pt x="732" y="326"/>
                </a:lnTo>
                <a:close/>
                <a:moveTo>
                  <a:pt x="332" y="317"/>
                </a:moveTo>
                <a:lnTo>
                  <a:pt x="332" y="317"/>
                </a:lnTo>
                <a:lnTo>
                  <a:pt x="335" y="318"/>
                </a:lnTo>
                <a:lnTo>
                  <a:pt x="340" y="318"/>
                </a:lnTo>
                <a:lnTo>
                  <a:pt x="340" y="318"/>
                </a:lnTo>
                <a:lnTo>
                  <a:pt x="338" y="315"/>
                </a:lnTo>
                <a:lnTo>
                  <a:pt x="337" y="314"/>
                </a:lnTo>
                <a:lnTo>
                  <a:pt x="334" y="315"/>
                </a:lnTo>
                <a:lnTo>
                  <a:pt x="332" y="317"/>
                </a:lnTo>
                <a:lnTo>
                  <a:pt x="332" y="317"/>
                </a:lnTo>
                <a:close/>
                <a:moveTo>
                  <a:pt x="172" y="320"/>
                </a:moveTo>
                <a:lnTo>
                  <a:pt x="172" y="320"/>
                </a:lnTo>
                <a:lnTo>
                  <a:pt x="172" y="318"/>
                </a:lnTo>
                <a:lnTo>
                  <a:pt x="172" y="317"/>
                </a:lnTo>
                <a:lnTo>
                  <a:pt x="172" y="315"/>
                </a:lnTo>
                <a:lnTo>
                  <a:pt x="172" y="315"/>
                </a:lnTo>
                <a:lnTo>
                  <a:pt x="172" y="315"/>
                </a:lnTo>
                <a:lnTo>
                  <a:pt x="171" y="318"/>
                </a:lnTo>
                <a:lnTo>
                  <a:pt x="172" y="320"/>
                </a:lnTo>
                <a:lnTo>
                  <a:pt x="172" y="320"/>
                </a:lnTo>
                <a:close/>
                <a:moveTo>
                  <a:pt x="617" y="317"/>
                </a:moveTo>
                <a:lnTo>
                  <a:pt x="617" y="317"/>
                </a:lnTo>
                <a:lnTo>
                  <a:pt x="611" y="315"/>
                </a:lnTo>
                <a:lnTo>
                  <a:pt x="611" y="315"/>
                </a:lnTo>
                <a:lnTo>
                  <a:pt x="610" y="320"/>
                </a:lnTo>
                <a:lnTo>
                  <a:pt x="611" y="321"/>
                </a:lnTo>
                <a:lnTo>
                  <a:pt x="613" y="321"/>
                </a:lnTo>
                <a:lnTo>
                  <a:pt x="616" y="320"/>
                </a:lnTo>
                <a:lnTo>
                  <a:pt x="617" y="317"/>
                </a:lnTo>
                <a:lnTo>
                  <a:pt x="617" y="317"/>
                </a:lnTo>
                <a:close/>
                <a:moveTo>
                  <a:pt x="689" y="329"/>
                </a:moveTo>
                <a:lnTo>
                  <a:pt x="689" y="329"/>
                </a:lnTo>
                <a:lnTo>
                  <a:pt x="692" y="332"/>
                </a:lnTo>
                <a:lnTo>
                  <a:pt x="697" y="335"/>
                </a:lnTo>
                <a:lnTo>
                  <a:pt x="697" y="335"/>
                </a:lnTo>
                <a:lnTo>
                  <a:pt x="692" y="315"/>
                </a:lnTo>
                <a:lnTo>
                  <a:pt x="692" y="315"/>
                </a:lnTo>
                <a:lnTo>
                  <a:pt x="691" y="321"/>
                </a:lnTo>
                <a:lnTo>
                  <a:pt x="689" y="329"/>
                </a:lnTo>
                <a:lnTo>
                  <a:pt x="689" y="329"/>
                </a:lnTo>
                <a:close/>
                <a:moveTo>
                  <a:pt x="470" y="318"/>
                </a:moveTo>
                <a:lnTo>
                  <a:pt x="470" y="318"/>
                </a:lnTo>
                <a:lnTo>
                  <a:pt x="474" y="318"/>
                </a:lnTo>
                <a:lnTo>
                  <a:pt x="477" y="318"/>
                </a:lnTo>
                <a:lnTo>
                  <a:pt x="479" y="317"/>
                </a:lnTo>
                <a:lnTo>
                  <a:pt x="479" y="317"/>
                </a:lnTo>
                <a:lnTo>
                  <a:pt x="473" y="315"/>
                </a:lnTo>
                <a:lnTo>
                  <a:pt x="470" y="317"/>
                </a:lnTo>
                <a:lnTo>
                  <a:pt x="470" y="318"/>
                </a:lnTo>
                <a:lnTo>
                  <a:pt x="470" y="318"/>
                </a:lnTo>
                <a:close/>
                <a:moveTo>
                  <a:pt x="395" y="320"/>
                </a:moveTo>
                <a:lnTo>
                  <a:pt x="395" y="320"/>
                </a:lnTo>
                <a:lnTo>
                  <a:pt x="399" y="323"/>
                </a:lnTo>
                <a:lnTo>
                  <a:pt x="402" y="324"/>
                </a:lnTo>
                <a:lnTo>
                  <a:pt x="412" y="326"/>
                </a:lnTo>
                <a:lnTo>
                  <a:pt x="412" y="326"/>
                </a:lnTo>
                <a:lnTo>
                  <a:pt x="413" y="324"/>
                </a:lnTo>
                <a:lnTo>
                  <a:pt x="415" y="321"/>
                </a:lnTo>
                <a:lnTo>
                  <a:pt x="415" y="321"/>
                </a:lnTo>
                <a:lnTo>
                  <a:pt x="412" y="318"/>
                </a:lnTo>
                <a:lnTo>
                  <a:pt x="407" y="317"/>
                </a:lnTo>
                <a:lnTo>
                  <a:pt x="401" y="317"/>
                </a:lnTo>
                <a:lnTo>
                  <a:pt x="395" y="320"/>
                </a:lnTo>
                <a:lnTo>
                  <a:pt x="395" y="320"/>
                </a:lnTo>
                <a:close/>
                <a:moveTo>
                  <a:pt x="532" y="323"/>
                </a:moveTo>
                <a:lnTo>
                  <a:pt x="532" y="323"/>
                </a:lnTo>
                <a:lnTo>
                  <a:pt x="532" y="321"/>
                </a:lnTo>
                <a:lnTo>
                  <a:pt x="534" y="320"/>
                </a:lnTo>
                <a:lnTo>
                  <a:pt x="534" y="318"/>
                </a:lnTo>
                <a:lnTo>
                  <a:pt x="534" y="318"/>
                </a:lnTo>
                <a:lnTo>
                  <a:pt x="532" y="317"/>
                </a:lnTo>
                <a:lnTo>
                  <a:pt x="529" y="315"/>
                </a:lnTo>
                <a:lnTo>
                  <a:pt x="529" y="315"/>
                </a:lnTo>
                <a:lnTo>
                  <a:pt x="529" y="320"/>
                </a:lnTo>
                <a:lnTo>
                  <a:pt x="532" y="323"/>
                </a:lnTo>
                <a:lnTo>
                  <a:pt x="532" y="323"/>
                </a:lnTo>
                <a:close/>
                <a:moveTo>
                  <a:pt x="187" y="324"/>
                </a:moveTo>
                <a:lnTo>
                  <a:pt x="187" y="324"/>
                </a:lnTo>
                <a:lnTo>
                  <a:pt x="192" y="324"/>
                </a:lnTo>
                <a:lnTo>
                  <a:pt x="192" y="324"/>
                </a:lnTo>
                <a:lnTo>
                  <a:pt x="191" y="320"/>
                </a:lnTo>
                <a:lnTo>
                  <a:pt x="187" y="317"/>
                </a:lnTo>
                <a:lnTo>
                  <a:pt x="187" y="317"/>
                </a:lnTo>
                <a:lnTo>
                  <a:pt x="187" y="324"/>
                </a:lnTo>
                <a:lnTo>
                  <a:pt x="187" y="324"/>
                </a:lnTo>
                <a:close/>
                <a:moveTo>
                  <a:pt x="720" y="343"/>
                </a:moveTo>
                <a:lnTo>
                  <a:pt x="720" y="343"/>
                </a:lnTo>
                <a:lnTo>
                  <a:pt x="720" y="329"/>
                </a:lnTo>
                <a:lnTo>
                  <a:pt x="718" y="317"/>
                </a:lnTo>
                <a:lnTo>
                  <a:pt x="718" y="317"/>
                </a:lnTo>
                <a:lnTo>
                  <a:pt x="715" y="332"/>
                </a:lnTo>
                <a:lnTo>
                  <a:pt x="717" y="338"/>
                </a:lnTo>
                <a:lnTo>
                  <a:pt x="718" y="341"/>
                </a:lnTo>
                <a:lnTo>
                  <a:pt x="720" y="343"/>
                </a:lnTo>
                <a:lnTo>
                  <a:pt x="720" y="343"/>
                </a:lnTo>
                <a:close/>
                <a:moveTo>
                  <a:pt x="309" y="324"/>
                </a:moveTo>
                <a:lnTo>
                  <a:pt x="309" y="324"/>
                </a:lnTo>
                <a:lnTo>
                  <a:pt x="309" y="321"/>
                </a:lnTo>
                <a:lnTo>
                  <a:pt x="308" y="320"/>
                </a:lnTo>
                <a:lnTo>
                  <a:pt x="308" y="320"/>
                </a:lnTo>
                <a:lnTo>
                  <a:pt x="308" y="320"/>
                </a:lnTo>
                <a:lnTo>
                  <a:pt x="305" y="320"/>
                </a:lnTo>
                <a:lnTo>
                  <a:pt x="299" y="318"/>
                </a:lnTo>
                <a:lnTo>
                  <a:pt x="299" y="318"/>
                </a:lnTo>
                <a:lnTo>
                  <a:pt x="299" y="320"/>
                </a:lnTo>
                <a:lnTo>
                  <a:pt x="300" y="323"/>
                </a:lnTo>
                <a:lnTo>
                  <a:pt x="303" y="324"/>
                </a:lnTo>
                <a:lnTo>
                  <a:pt x="309" y="324"/>
                </a:lnTo>
                <a:lnTo>
                  <a:pt x="309" y="324"/>
                </a:lnTo>
                <a:close/>
                <a:moveTo>
                  <a:pt x="683" y="321"/>
                </a:moveTo>
                <a:lnTo>
                  <a:pt x="685" y="321"/>
                </a:lnTo>
                <a:lnTo>
                  <a:pt x="685" y="321"/>
                </a:lnTo>
                <a:lnTo>
                  <a:pt x="686" y="320"/>
                </a:lnTo>
                <a:lnTo>
                  <a:pt x="686" y="318"/>
                </a:lnTo>
                <a:lnTo>
                  <a:pt x="686" y="318"/>
                </a:lnTo>
                <a:lnTo>
                  <a:pt x="685" y="318"/>
                </a:lnTo>
                <a:lnTo>
                  <a:pt x="685" y="318"/>
                </a:lnTo>
                <a:lnTo>
                  <a:pt x="683" y="320"/>
                </a:lnTo>
                <a:lnTo>
                  <a:pt x="683" y="321"/>
                </a:lnTo>
                <a:lnTo>
                  <a:pt x="683" y="321"/>
                </a:lnTo>
                <a:close/>
                <a:moveTo>
                  <a:pt x="294" y="337"/>
                </a:moveTo>
                <a:lnTo>
                  <a:pt x="294" y="337"/>
                </a:lnTo>
                <a:lnTo>
                  <a:pt x="293" y="327"/>
                </a:lnTo>
                <a:lnTo>
                  <a:pt x="291" y="323"/>
                </a:lnTo>
                <a:lnTo>
                  <a:pt x="290" y="318"/>
                </a:lnTo>
                <a:lnTo>
                  <a:pt x="290" y="318"/>
                </a:lnTo>
                <a:lnTo>
                  <a:pt x="291" y="329"/>
                </a:lnTo>
                <a:lnTo>
                  <a:pt x="294" y="337"/>
                </a:lnTo>
                <a:lnTo>
                  <a:pt x="294" y="337"/>
                </a:lnTo>
                <a:close/>
                <a:moveTo>
                  <a:pt x="430" y="326"/>
                </a:moveTo>
                <a:lnTo>
                  <a:pt x="430" y="326"/>
                </a:lnTo>
                <a:lnTo>
                  <a:pt x="428" y="321"/>
                </a:lnTo>
                <a:lnTo>
                  <a:pt x="424" y="318"/>
                </a:lnTo>
                <a:lnTo>
                  <a:pt x="424" y="318"/>
                </a:lnTo>
                <a:lnTo>
                  <a:pt x="425" y="324"/>
                </a:lnTo>
                <a:lnTo>
                  <a:pt x="427" y="326"/>
                </a:lnTo>
                <a:lnTo>
                  <a:pt x="430" y="326"/>
                </a:lnTo>
                <a:lnTo>
                  <a:pt x="430" y="326"/>
                </a:lnTo>
                <a:close/>
                <a:moveTo>
                  <a:pt x="470" y="324"/>
                </a:moveTo>
                <a:lnTo>
                  <a:pt x="470" y="324"/>
                </a:lnTo>
                <a:lnTo>
                  <a:pt x="471" y="327"/>
                </a:lnTo>
                <a:lnTo>
                  <a:pt x="476" y="330"/>
                </a:lnTo>
                <a:lnTo>
                  <a:pt x="482" y="332"/>
                </a:lnTo>
                <a:lnTo>
                  <a:pt x="486" y="334"/>
                </a:lnTo>
                <a:lnTo>
                  <a:pt x="486" y="334"/>
                </a:lnTo>
                <a:lnTo>
                  <a:pt x="488" y="326"/>
                </a:lnTo>
                <a:lnTo>
                  <a:pt x="488" y="323"/>
                </a:lnTo>
                <a:lnTo>
                  <a:pt x="486" y="318"/>
                </a:lnTo>
                <a:lnTo>
                  <a:pt x="486" y="318"/>
                </a:lnTo>
                <a:lnTo>
                  <a:pt x="483" y="321"/>
                </a:lnTo>
                <a:lnTo>
                  <a:pt x="479" y="323"/>
                </a:lnTo>
                <a:lnTo>
                  <a:pt x="474" y="323"/>
                </a:lnTo>
                <a:lnTo>
                  <a:pt x="470" y="324"/>
                </a:lnTo>
                <a:lnTo>
                  <a:pt x="470" y="324"/>
                </a:lnTo>
                <a:close/>
                <a:moveTo>
                  <a:pt x="148" y="329"/>
                </a:moveTo>
                <a:lnTo>
                  <a:pt x="148" y="329"/>
                </a:lnTo>
                <a:lnTo>
                  <a:pt x="148" y="323"/>
                </a:lnTo>
                <a:lnTo>
                  <a:pt x="146" y="321"/>
                </a:lnTo>
                <a:lnTo>
                  <a:pt x="145" y="320"/>
                </a:lnTo>
                <a:lnTo>
                  <a:pt x="145" y="320"/>
                </a:lnTo>
                <a:lnTo>
                  <a:pt x="145" y="324"/>
                </a:lnTo>
                <a:lnTo>
                  <a:pt x="146" y="327"/>
                </a:lnTo>
                <a:lnTo>
                  <a:pt x="148" y="329"/>
                </a:lnTo>
                <a:lnTo>
                  <a:pt x="148" y="329"/>
                </a:lnTo>
                <a:close/>
                <a:moveTo>
                  <a:pt x="180" y="324"/>
                </a:moveTo>
                <a:lnTo>
                  <a:pt x="180" y="324"/>
                </a:lnTo>
                <a:lnTo>
                  <a:pt x="181" y="323"/>
                </a:lnTo>
                <a:lnTo>
                  <a:pt x="181" y="323"/>
                </a:lnTo>
                <a:lnTo>
                  <a:pt x="181" y="321"/>
                </a:lnTo>
                <a:lnTo>
                  <a:pt x="181" y="320"/>
                </a:lnTo>
                <a:lnTo>
                  <a:pt x="181" y="320"/>
                </a:lnTo>
                <a:lnTo>
                  <a:pt x="180" y="321"/>
                </a:lnTo>
                <a:lnTo>
                  <a:pt x="178" y="323"/>
                </a:lnTo>
                <a:lnTo>
                  <a:pt x="180" y="324"/>
                </a:lnTo>
                <a:lnTo>
                  <a:pt x="180" y="324"/>
                </a:lnTo>
                <a:close/>
                <a:moveTo>
                  <a:pt x="226" y="321"/>
                </a:moveTo>
                <a:lnTo>
                  <a:pt x="226" y="321"/>
                </a:lnTo>
                <a:lnTo>
                  <a:pt x="230" y="321"/>
                </a:lnTo>
                <a:lnTo>
                  <a:pt x="232" y="321"/>
                </a:lnTo>
                <a:lnTo>
                  <a:pt x="233" y="320"/>
                </a:lnTo>
                <a:lnTo>
                  <a:pt x="233" y="320"/>
                </a:lnTo>
                <a:lnTo>
                  <a:pt x="229" y="320"/>
                </a:lnTo>
                <a:lnTo>
                  <a:pt x="226" y="321"/>
                </a:lnTo>
                <a:lnTo>
                  <a:pt x="226" y="321"/>
                </a:lnTo>
                <a:close/>
                <a:moveTo>
                  <a:pt x="285" y="326"/>
                </a:moveTo>
                <a:lnTo>
                  <a:pt x="285" y="326"/>
                </a:lnTo>
                <a:lnTo>
                  <a:pt x="285" y="323"/>
                </a:lnTo>
                <a:lnTo>
                  <a:pt x="284" y="321"/>
                </a:lnTo>
                <a:lnTo>
                  <a:pt x="284" y="321"/>
                </a:lnTo>
                <a:lnTo>
                  <a:pt x="284" y="321"/>
                </a:lnTo>
                <a:lnTo>
                  <a:pt x="284" y="323"/>
                </a:lnTo>
                <a:lnTo>
                  <a:pt x="284" y="324"/>
                </a:lnTo>
                <a:lnTo>
                  <a:pt x="284" y="326"/>
                </a:lnTo>
                <a:lnTo>
                  <a:pt x="285" y="326"/>
                </a:lnTo>
                <a:lnTo>
                  <a:pt x="285" y="326"/>
                </a:lnTo>
                <a:close/>
                <a:moveTo>
                  <a:pt x="355" y="326"/>
                </a:moveTo>
                <a:lnTo>
                  <a:pt x="355" y="326"/>
                </a:lnTo>
                <a:lnTo>
                  <a:pt x="355" y="327"/>
                </a:lnTo>
                <a:lnTo>
                  <a:pt x="355" y="327"/>
                </a:lnTo>
                <a:lnTo>
                  <a:pt x="361" y="329"/>
                </a:lnTo>
                <a:lnTo>
                  <a:pt x="367" y="329"/>
                </a:lnTo>
                <a:lnTo>
                  <a:pt x="367" y="329"/>
                </a:lnTo>
                <a:lnTo>
                  <a:pt x="367" y="326"/>
                </a:lnTo>
                <a:lnTo>
                  <a:pt x="367" y="321"/>
                </a:lnTo>
                <a:lnTo>
                  <a:pt x="367" y="321"/>
                </a:lnTo>
                <a:lnTo>
                  <a:pt x="360" y="321"/>
                </a:lnTo>
                <a:lnTo>
                  <a:pt x="357" y="323"/>
                </a:lnTo>
                <a:lnTo>
                  <a:pt x="355" y="326"/>
                </a:lnTo>
                <a:lnTo>
                  <a:pt x="355" y="326"/>
                </a:lnTo>
                <a:close/>
                <a:moveTo>
                  <a:pt x="541" y="326"/>
                </a:moveTo>
                <a:lnTo>
                  <a:pt x="541" y="326"/>
                </a:lnTo>
                <a:lnTo>
                  <a:pt x="543" y="324"/>
                </a:lnTo>
                <a:lnTo>
                  <a:pt x="544" y="324"/>
                </a:lnTo>
                <a:lnTo>
                  <a:pt x="544" y="321"/>
                </a:lnTo>
                <a:lnTo>
                  <a:pt x="544" y="321"/>
                </a:lnTo>
                <a:lnTo>
                  <a:pt x="541" y="321"/>
                </a:lnTo>
                <a:lnTo>
                  <a:pt x="541" y="321"/>
                </a:lnTo>
                <a:lnTo>
                  <a:pt x="541" y="326"/>
                </a:lnTo>
                <a:lnTo>
                  <a:pt x="541" y="326"/>
                </a:lnTo>
                <a:close/>
                <a:moveTo>
                  <a:pt x="627" y="346"/>
                </a:moveTo>
                <a:lnTo>
                  <a:pt x="627" y="346"/>
                </a:lnTo>
                <a:lnTo>
                  <a:pt x="628" y="346"/>
                </a:lnTo>
                <a:lnTo>
                  <a:pt x="630" y="344"/>
                </a:lnTo>
                <a:lnTo>
                  <a:pt x="633" y="341"/>
                </a:lnTo>
                <a:lnTo>
                  <a:pt x="633" y="341"/>
                </a:lnTo>
                <a:lnTo>
                  <a:pt x="633" y="335"/>
                </a:lnTo>
                <a:lnTo>
                  <a:pt x="633" y="329"/>
                </a:lnTo>
                <a:lnTo>
                  <a:pt x="631" y="324"/>
                </a:lnTo>
                <a:lnTo>
                  <a:pt x="630" y="323"/>
                </a:lnTo>
                <a:lnTo>
                  <a:pt x="628" y="321"/>
                </a:lnTo>
                <a:lnTo>
                  <a:pt x="628" y="321"/>
                </a:lnTo>
                <a:lnTo>
                  <a:pt x="627" y="346"/>
                </a:lnTo>
                <a:lnTo>
                  <a:pt x="627" y="346"/>
                </a:lnTo>
                <a:close/>
                <a:moveTo>
                  <a:pt x="657" y="346"/>
                </a:moveTo>
                <a:lnTo>
                  <a:pt x="657" y="346"/>
                </a:lnTo>
                <a:lnTo>
                  <a:pt x="663" y="344"/>
                </a:lnTo>
                <a:lnTo>
                  <a:pt x="663" y="344"/>
                </a:lnTo>
                <a:lnTo>
                  <a:pt x="663" y="330"/>
                </a:lnTo>
                <a:lnTo>
                  <a:pt x="663" y="326"/>
                </a:lnTo>
                <a:lnTo>
                  <a:pt x="660" y="321"/>
                </a:lnTo>
                <a:lnTo>
                  <a:pt x="660" y="321"/>
                </a:lnTo>
                <a:lnTo>
                  <a:pt x="659" y="335"/>
                </a:lnTo>
                <a:lnTo>
                  <a:pt x="657" y="346"/>
                </a:lnTo>
                <a:lnTo>
                  <a:pt x="657" y="346"/>
                </a:lnTo>
                <a:close/>
                <a:moveTo>
                  <a:pt x="669" y="324"/>
                </a:moveTo>
                <a:lnTo>
                  <a:pt x="669" y="324"/>
                </a:lnTo>
                <a:lnTo>
                  <a:pt x="669" y="327"/>
                </a:lnTo>
                <a:lnTo>
                  <a:pt x="671" y="330"/>
                </a:lnTo>
                <a:lnTo>
                  <a:pt x="671" y="334"/>
                </a:lnTo>
                <a:lnTo>
                  <a:pt x="674" y="335"/>
                </a:lnTo>
                <a:lnTo>
                  <a:pt x="674" y="335"/>
                </a:lnTo>
                <a:lnTo>
                  <a:pt x="671" y="326"/>
                </a:lnTo>
                <a:lnTo>
                  <a:pt x="671" y="323"/>
                </a:lnTo>
                <a:lnTo>
                  <a:pt x="669" y="324"/>
                </a:lnTo>
                <a:lnTo>
                  <a:pt x="669" y="324"/>
                </a:lnTo>
                <a:close/>
                <a:moveTo>
                  <a:pt x="335" y="324"/>
                </a:moveTo>
                <a:lnTo>
                  <a:pt x="335" y="324"/>
                </a:lnTo>
                <a:lnTo>
                  <a:pt x="338" y="326"/>
                </a:lnTo>
                <a:lnTo>
                  <a:pt x="340" y="327"/>
                </a:lnTo>
                <a:lnTo>
                  <a:pt x="341" y="330"/>
                </a:lnTo>
                <a:lnTo>
                  <a:pt x="343" y="332"/>
                </a:lnTo>
                <a:lnTo>
                  <a:pt x="343" y="332"/>
                </a:lnTo>
                <a:lnTo>
                  <a:pt x="346" y="329"/>
                </a:lnTo>
                <a:lnTo>
                  <a:pt x="346" y="329"/>
                </a:lnTo>
                <a:lnTo>
                  <a:pt x="348" y="326"/>
                </a:lnTo>
                <a:lnTo>
                  <a:pt x="348" y="326"/>
                </a:lnTo>
                <a:lnTo>
                  <a:pt x="345" y="323"/>
                </a:lnTo>
                <a:lnTo>
                  <a:pt x="345" y="323"/>
                </a:lnTo>
                <a:lnTo>
                  <a:pt x="340" y="323"/>
                </a:lnTo>
                <a:lnTo>
                  <a:pt x="337" y="323"/>
                </a:lnTo>
                <a:lnTo>
                  <a:pt x="335" y="324"/>
                </a:lnTo>
                <a:lnTo>
                  <a:pt x="335" y="324"/>
                </a:lnTo>
                <a:close/>
                <a:moveTo>
                  <a:pt x="503" y="327"/>
                </a:moveTo>
                <a:lnTo>
                  <a:pt x="503" y="327"/>
                </a:lnTo>
                <a:lnTo>
                  <a:pt x="506" y="335"/>
                </a:lnTo>
                <a:lnTo>
                  <a:pt x="512" y="341"/>
                </a:lnTo>
                <a:lnTo>
                  <a:pt x="512" y="341"/>
                </a:lnTo>
                <a:lnTo>
                  <a:pt x="514" y="340"/>
                </a:lnTo>
                <a:lnTo>
                  <a:pt x="514" y="337"/>
                </a:lnTo>
                <a:lnTo>
                  <a:pt x="514" y="332"/>
                </a:lnTo>
                <a:lnTo>
                  <a:pt x="511" y="326"/>
                </a:lnTo>
                <a:lnTo>
                  <a:pt x="506" y="323"/>
                </a:lnTo>
                <a:lnTo>
                  <a:pt x="506" y="323"/>
                </a:lnTo>
                <a:lnTo>
                  <a:pt x="505" y="326"/>
                </a:lnTo>
                <a:lnTo>
                  <a:pt x="503" y="327"/>
                </a:lnTo>
                <a:lnTo>
                  <a:pt x="503" y="327"/>
                </a:lnTo>
                <a:close/>
                <a:moveTo>
                  <a:pt x="117" y="405"/>
                </a:moveTo>
                <a:lnTo>
                  <a:pt x="117" y="405"/>
                </a:lnTo>
                <a:lnTo>
                  <a:pt x="120" y="402"/>
                </a:lnTo>
                <a:lnTo>
                  <a:pt x="122" y="399"/>
                </a:lnTo>
                <a:lnTo>
                  <a:pt x="125" y="393"/>
                </a:lnTo>
                <a:lnTo>
                  <a:pt x="125" y="385"/>
                </a:lnTo>
                <a:lnTo>
                  <a:pt x="125" y="378"/>
                </a:lnTo>
                <a:lnTo>
                  <a:pt x="125" y="378"/>
                </a:lnTo>
                <a:lnTo>
                  <a:pt x="125" y="349"/>
                </a:lnTo>
                <a:lnTo>
                  <a:pt x="123" y="335"/>
                </a:lnTo>
                <a:lnTo>
                  <a:pt x="122" y="323"/>
                </a:lnTo>
                <a:lnTo>
                  <a:pt x="122" y="323"/>
                </a:lnTo>
                <a:lnTo>
                  <a:pt x="117" y="330"/>
                </a:lnTo>
                <a:lnTo>
                  <a:pt x="116" y="341"/>
                </a:lnTo>
                <a:lnTo>
                  <a:pt x="114" y="352"/>
                </a:lnTo>
                <a:lnTo>
                  <a:pt x="116" y="363"/>
                </a:lnTo>
                <a:lnTo>
                  <a:pt x="117" y="384"/>
                </a:lnTo>
                <a:lnTo>
                  <a:pt x="117" y="395"/>
                </a:lnTo>
                <a:lnTo>
                  <a:pt x="117" y="405"/>
                </a:lnTo>
                <a:lnTo>
                  <a:pt x="117" y="405"/>
                </a:lnTo>
                <a:close/>
                <a:moveTo>
                  <a:pt x="619" y="323"/>
                </a:moveTo>
                <a:lnTo>
                  <a:pt x="619" y="323"/>
                </a:lnTo>
                <a:lnTo>
                  <a:pt x="613" y="329"/>
                </a:lnTo>
                <a:lnTo>
                  <a:pt x="613" y="329"/>
                </a:lnTo>
                <a:lnTo>
                  <a:pt x="614" y="337"/>
                </a:lnTo>
                <a:lnTo>
                  <a:pt x="616" y="343"/>
                </a:lnTo>
                <a:lnTo>
                  <a:pt x="616" y="343"/>
                </a:lnTo>
                <a:lnTo>
                  <a:pt x="619" y="340"/>
                </a:lnTo>
                <a:lnTo>
                  <a:pt x="620" y="334"/>
                </a:lnTo>
                <a:lnTo>
                  <a:pt x="620" y="327"/>
                </a:lnTo>
                <a:lnTo>
                  <a:pt x="619" y="323"/>
                </a:lnTo>
                <a:lnTo>
                  <a:pt x="619" y="323"/>
                </a:lnTo>
                <a:close/>
                <a:moveTo>
                  <a:pt x="61" y="364"/>
                </a:moveTo>
                <a:lnTo>
                  <a:pt x="61" y="364"/>
                </a:lnTo>
                <a:lnTo>
                  <a:pt x="64" y="361"/>
                </a:lnTo>
                <a:lnTo>
                  <a:pt x="65" y="358"/>
                </a:lnTo>
                <a:lnTo>
                  <a:pt x="65" y="352"/>
                </a:lnTo>
                <a:lnTo>
                  <a:pt x="64" y="346"/>
                </a:lnTo>
                <a:lnTo>
                  <a:pt x="62" y="340"/>
                </a:lnTo>
                <a:lnTo>
                  <a:pt x="62" y="340"/>
                </a:lnTo>
                <a:lnTo>
                  <a:pt x="61" y="330"/>
                </a:lnTo>
                <a:lnTo>
                  <a:pt x="59" y="326"/>
                </a:lnTo>
                <a:lnTo>
                  <a:pt x="58" y="324"/>
                </a:lnTo>
                <a:lnTo>
                  <a:pt x="58" y="324"/>
                </a:lnTo>
                <a:lnTo>
                  <a:pt x="58" y="344"/>
                </a:lnTo>
                <a:lnTo>
                  <a:pt x="59" y="355"/>
                </a:lnTo>
                <a:lnTo>
                  <a:pt x="61" y="364"/>
                </a:lnTo>
                <a:lnTo>
                  <a:pt x="61" y="364"/>
                </a:lnTo>
                <a:close/>
                <a:moveTo>
                  <a:pt x="274" y="340"/>
                </a:moveTo>
                <a:lnTo>
                  <a:pt x="274" y="340"/>
                </a:lnTo>
                <a:lnTo>
                  <a:pt x="279" y="340"/>
                </a:lnTo>
                <a:lnTo>
                  <a:pt x="282" y="338"/>
                </a:lnTo>
                <a:lnTo>
                  <a:pt x="282" y="338"/>
                </a:lnTo>
                <a:lnTo>
                  <a:pt x="280" y="334"/>
                </a:lnTo>
                <a:lnTo>
                  <a:pt x="277" y="330"/>
                </a:lnTo>
                <a:lnTo>
                  <a:pt x="273" y="324"/>
                </a:lnTo>
                <a:lnTo>
                  <a:pt x="273" y="324"/>
                </a:lnTo>
                <a:lnTo>
                  <a:pt x="274" y="332"/>
                </a:lnTo>
                <a:lnTo>
                  <a:pt x="274" y="340"/>
                </a:lnTo>
                <a:lnTo>
                  <a:pt x="274" y="340"/>
                </a:lnTo>
                <a:close/>
                <a:moveTo>
                  <a:pt x="549" y="326"/>
                </a:moveTo>
                <a:lnTo>
                  <a:pt x="549" y="326"/>
                </a:lnTo>
                <a:lnTo>
                  <a:pt x="550" y="327"/>
                </a:lnTo>
                <a:lnTo>
                  <a:pt x="550" y="326"/>
                </a:lnTo>
                <a:lnTo>
                  <a:pt x="550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6"/>
                </a:lnTo>
                <a:lnTo>
                  <a:pt x="549" y="326"/>
                </a:lnTo>
                <a:close/>
                <a:moveTo>
                  <a:pt x="152" y="335"/>
                </a:moveTo>
                <a:lnTo>
                  <a:pt x="152" y="335"/>
                </a:lnTo>
                <a:lnTo>
                  <a:pt x="154" y="332"/>
                </a:lnTo>
                <a:lnTo>
                  <a:pt x="154" y="329"/>
                </a:lnTo>
                <a:lnTo>
                  <a:pt x="154" y="324"/>
                </a:lnTo>
                <a:lnTo>
                  <a:pt x="154" y="324"/>
                </a:lnTo>
                <a:lnTo>
                  <a:pt x="151" y="324"/>
                </a:lnTo>
                <a:lnTo>
                  <a:pt x="151" y="324"/>
                </a:lnTo>
                <a:lnTo>
                  <a:pt x="152" y="329"/>
                </a:lnTo>
                <a:lnTo>
                  <a:pt x="152" y="335"/>
                </a:lnTo>
                <a:lnTo>
                  <a:pt x="152" y="335"/>
                </a:lnTo>
                <a:close/>
                <a:moveTo>
                  <a:pt x="250" y="327"/>
                </a:moveTo>
                <a:lnTo>
                  <a:pt x="250" y="327"/>
                </a:lnTo>
                <a:lnTo>
                  <a:pt x="250" y="337"/>
                </a:lnTo>
                <a:lnTo>
                  <a:pt x="252" y="340"/>
                </a:lnTo>
                <a:lnTo>
                  <a:pt x="253" y="344"/>
                </a:lnTo>
                <a:lnTo>
                  <a:pt x="253" y="344"/>
                </a:lnTo>
                <a:lnTo>
                  <a:pt x="258" y="334"/>
                </a:lnTo>
                <a:lnTo>
                  <a:pt x="259" y="329"/>
                </a:lnTo>
                <a:lnTo>
                  <a:pt x="259" y="324"/>
                </a:lnTo>
                <a:lnTo>
                  <a:pt x="259" y="324"/>
                </a:lnTo>
                <a:lnTo>
                  <a:pt x="258" y="326"/>
                </a:lnTo>
                <a:lnTo>
                  <a:pt x="255" y="327"/>
                </a:lnTo>
                <a:lnTo>
                  <a:pt x="250" y="327"/>
                </a:lnTo>
                <a:lnTo>
                  <a:pt x="250" y="327"/>
                </a:lnTo>
                <a:close/>
                <a:moveTo>
                  <a:pt x="255" y="355"/>
                </a:moveTo>
                <a:lnTo>
                  <a:pt x="255" y="355"/>
                </a:lnTo>
                <a:lnTo>
                  <a:pt x="259" y="356"/>
                </a:lnTo>
                <a:lnTo>
                  <a:pt x="261" y="355"/>
                </a:lnTo>
                <a:lnTo>
                  <a:pt x="261" y="355"/>
                </a:lnTo>
                <a:lnTo>
                  <a:pt x="261" y="350"/>
                </a:lnTo>
                <a:lnTo>
                  <a:pt x="262" y="346"/>
                </a:lnTo>
                <a:lnTo>
                  <a:pt x="265" y="344"/>
                </a:lnTo>
                <a:lnTo>
                  <a:pt x="270" y="343"/>
                </a:lnTo>
                <a:lnTo>
                  <a:pt x="270" y="343"/>
                </a:lnTo>
                <a:lnTo>
                  <a:pt x="270" y="332"/>
                </a:lnTo>
                <a:lnTo>
                  <a:pt x="268" y="327"/>
                </a:lnTo>
                <a:lnTo>
                  <a:pt x="267" y="324"/>
                </a:lnTo>
                <a:lnTo>
                  <a:pt x="267" y="324"/>
                </a:lnTo>
                <a:lnTo>
                  <a:pt x="261" y="340"/>
                </a:lnTo>
                <a:lnTo>
                  <a:pt x="258" y="347"/>
                </a:lnTo>
                <a:lnTo>
                  <a:pt x="255" y="355"/>
                </a:lnTo>
                <a:lnTo>
                  <a:pt x="255" y="355"/>
                </a:lnTo>
                <a:close/>
                <a:moveTo>
                  <a:pt x="770" y="358"/>
                </a:moveTo>
                <a:lnTo>
                  <a:pt x="770" y="358"/>
                </a:lnTo>
                <a:lnTo>
                  <a:pt x="768" y="376"/>
                </a:lnTo>
                <a:lnTo>
                  <a:pt x="768" y="385"/>
                </a:lnTo>
                <a:lnTo>
                  <a:pt x="768" y="395"/>
                </a:lnTo>
                <a:lnTo>
                  <a:pt x="768" y="395"/>
                </a:lnTo>
                <a:lnTo>
                  <a:pt x="771" y="404"/>
                </a:lnTo>
                <a:lnTo>
                  <a:pt x="774" y="408"/>
                </a:lnTo>
                <a:lnTo>
                  <a:pt x="774" y="413"/>
                </a:lnTo>
                <a:lnTo>
                  <a:pt x="774" y="413"/>
                </a:lnTo>
                <a:lnTo>
                  <a:pt x="778" y="390"/>
                </a:lnTo>
                <a:lnTo>
                  <a:pt x="778" y="367"/>
                </a:lnTo>
                <a:lnTo>
                  <a:pt x="774" y="346"/>
                </a:lnTo>
                <a:lnTo>
                  <a:pt x="771" y="335"/>
                </a:lnTo>
                <a:lnTo>
                  <a:pt x="768" y="324"/>
                </a:lnTo>
                <a:lnTo>
                  <a:pt x="768" y="324"/>
                </a:lnTo>
                <a:lnTo>
                  <a:pt x="768" y="341"/>
                </a:lnTo>
                <a:lnTo>
                  <a:pt x="770" y="358"/>
                </a:lnTo>
                <a:lnTo>
                  <a:pt x="770" y="358"/>
                </a:lnTo>
                <a:close/>
                <a:moveTo>
                  <a:pt x="159" y="326"/>
                </a:moveTo>
                <a:lnTo>
                  <a:pt x="159" y="326"/>
                </a:lnTo>
                <a:lnTo>
                  <a:pt x="159" y="334"/>
                </a:lnTo>
                <a:lnTo>
                  <a:pt x="159" y="341"/>
                </a:lnTo>
                <a:lnTo>
                  <a:pt x="159" y="341"/>
                </a:lnTo>
                <a:lnTo>
                  <a:pt x="162" y="340"/>
                </a:lnTo>
                <a:lnTo>
                  <a:pt x="163" y="335"/>
                </a:lnTo>
                <a:lnTo>
                  <a:pt x="165" y="326"/>
                </a:lnTo>
                <a:lnTo>
                  <a:pt x="165" y="326"/>
                </a:lnTo>
                <a:lnTo>
                  <a:pt x="162" y="326"/>
                </a:lnTo>
                <a:lnTo>
                  <a:pt x="159" y="326"/>
                </a:lnTo>
                <a:lnTo>
                  <a:pt x="159" y="326"/>
                </a:lnTo>
                <a:close/>
                <a:moveTo>
                  <a:pt x="389" y="334"/>
                </a:moveTo>
                <a:lnTo>
                  <a:pt x="389" y="334"/>
                </a:lnTo>
                <a:lnTo>
                  <a:pt x="387" y="327"/>
                </a:lnTo>
                <a:lnTo>
                  <a:pt x="387" y="326"/>
                </a:lnTo>
                <a:lnTo>
                  <a:pt x="384" y="326"/>
                </a:lnTo>
                <a:lnTo>
                  <a:pt x="384" y="326"/>
                </a:lnTo>
                <a:lnTo>
                  <a:pt x="384" y="330"/>
                </a:lnTo>
                <a:lnTo>
                  <a:pt x="386" y="332"/>
                </a:lnTo>
                <a:lnTo>
                  <a:pt x="389" y="334"/>
                </a:lnTo>
                <a:lnTo>
                  <a:pt x="389" y="334"/>
                </a:lnTo>
                <a:close/>
                <a:moveTo>
                  <a:pt x="573" y="330"/>
                </a:moveTo>
                <a:lnTo>
                  <a:pt x="573" y="330"/>
                </a:lnTo>
                <a:lnTo>
                  <a:pt x="573" y="327"/>
                </a:lnTo>
                <a:lnTo>
                  <a:pt x="573" y="326"/>
                </a:lnTo>
                <a:lnTo>
                  <a:pt x="572" y="326"/>
                </a:lnTo>
                <a:lnTo>
                  <a:pt x="572" y="326"/>
                </a:lnTo>
                <a:lnTo>
                  <a:pt x="573" y="327"/>
                </a:lnTo>
                <a:lnTo>
                  <a:pt x="573" y="330"/>
                </a:lnTo>
                <a:lnTo>
                  <a:pt x="573" y="330"/>
                </a:lnTo>
                <a:close/>
                <a:moveTo>
                  <a:pt x="209" y="334"/>
                </a:moveTo>
                <a:lnTo>
                  <a:pt x="209" y="334"/>
                </a:lnTo>
                <a:lnTo>
                  <a:pt x="210" y="332"/>
                </a:lnTo>
                <a:lnTo>
                  <a:pt x="212" y="330"/>
                </a:lnTo>
                <a:lnTo>
                  <a:pt x="212" y="330"/>
                </a:lnTo>
                <a:lnTo>
                  <a:pt x="210" y="329"/>
                </a:lnTo>
                <a:lnTo>
                  <a:pt x="210" y="329"/>
                </a:lnTo>
                <a:lnTo>
                  <a:pt x="212" y="326"/>
                </a:lnTo>
                <a:lnTo>
                  <a:pt x="212" y="326"/>
                </a:lnTo>
                <a:lnTo>
                  <a:pt x="209" y="326"/>
                </a:lnTo>
                <a:lnTo>
                  <a:pt x="209" y="326"/>
                </a:lnTo>
                <a:lnTo>
                  <a:pt x="209" y="329"/>
                </a:lnTo>
                <a:lnTo>
                  <a:pt x="207" y="332"/>
                </a:lnTo>
                <a:lnTo>
                  <a:pt x="209" y="334"/>
                </a:lnTo>
                <a:lnTo>
                  <a:pt x="209" y="334"/>
                </a:lnTo>
                <a:close/>
                <a:moveTo>
                  <a:pt x="305" y="338"/>
                </a:moveTo>
                <a:lnTo>
                  <a:pt x="305" y="338"/>
                </a:lnTo>
                <a:lnTo>
                  <a:pt x="308" y="337"/>
                </a:lnTo>
                <a:lnTo>
                  <a:pt x="309" y="335"/>
                </a:lnTo>
                <a:lnTo>
                  <a:pt x="309" y="335"/>
                </a:lnTo>
                <a:lnTo>
                  <a:pt x="309" y="330"/>
                </a:lnTo>
                <a:lnTo>
                  <a:pt x="308" y="327"/>
                </a:lnTo>
                <a:lnTo>
                  <a:pt x="308" y="327"/>
                </a:lnTo>
                <a:lnTo>
                  <a:pt x="305" y="327"/>
                </a:lnTo>
                <a:lnTo>
                  <a:pt x="300" y="326"/>
                </a:lnTo>
                <a:lnTo>
                  <a:pt x="300" y="326"/>
                </a:lnTo>
                <a:lnTo>
                  <a:pt x="302" y="332"/>
                </a:lnTo>
                <a:lnTo>
                  <a:pt x="303" y="337"/>
                </a:lnTo>
                <a:lnTo>
                  <a:pt x="305" y="338"/>
                </a:lnTo>
                <a:lnTo>
                  <a:pt x="305" y="338"/>
                </a:lnTo>
                <a:close/>
                <a:moveTo>
                  <a:pt x="335" y="340"/>
                </a:moveTo>
                <a:lnTo>
                  <a:pt x="335" y="340"/>
                </a:lnTo>
                <a:lnTo>
                  <a:pt x="338" y="338"/>
                </a:lnTo>
                <a:lnTo>
                  <a:pt x="340" y="337"/>
                </a:lnTo>
                <a:lnTo>
                  <a:pt x="340" y="337"/>
                </a:lnTo>
                <a:lnTo>
                  <a:pt x="337" y="330"/>
                </a:lnTo>
                <a:lnTo>
                  <a:pt x="332" y="326"/>
                </a:lnTo>
                <a:lnTo>
                  <a:pt x="332" y="326"/>
                </a:lnTo>
                <a:lnTo>
                  <a:pt x="335" y="340"/>
                </a:lnTo>
                <a:lnTo>
                  <a:pt x="335" y="340"/>
                </a:lnTo>
                <a:close/>
                <a:moveTo>
                  <a:pt x="450" y="326"/>
                </a:moveTo>
                <a:lnTo>
                  <a:pt x="450" y="326"/>
                </a:lnTo>
                <a:lnTo>
                  <a:pt x="450" y="330"/>
                </a:lnTo>
                <a:lnTo>
                  <a:pt x="450" y="330"/>
                </a:lnTo>
                <a:lnTo>
                  <a:pt x="453" y="329"/>
                </a:lnTo>
                <a:lnTo>
                  <a:pt x="454" y="326"/>
                </a:lnTo>
                <a:lnTo>
                  <a:pt x="454" y="326"/>
                </a:lnTo>
                <a:lnTo>
                  <a:pt x="450" y="326"/>
                </a:lnTo>
                <a:lnTo>
                  <a:pt x="450" y="326"/>
                </a:lnTo>
                <a:close/>
                <a:moveTo>
                  <a:pt x="187" y="327"/>
                </a:moveTo>
                <a:lnTo>
                  <a:pt x="187" y="327"/>
                </a:lnTo>
                <a:lnTo>
                  <a:pt x="189" y="329"/>
                </a:lnTo>
                <a:lnTo>
                  <a:pt x="191" y="329"/>
                </a:lnTo>
                <a:lnTo>
                  <a:pt x="192" y="327"/>
                </a:lnTo>
                <a:lnTo>
                  <a:pt x="192" y="326"/>
                </a:lnTo>
                <a:lnTo>
                  <a:pt x="192" y="326"/>
                </a:lnTo>
                <a:lnTo>
                  <a:pt x="189" y="326"/>
                </a:lnTo>
                <a:lnTo>
                  <a:pt x="187" y="327"/>
                </a:lnTo>
                <a:lnTo>
                  <a:pt x="187" y="327"/>
                </a:lnTo>
                <a:lnTo>
                  <a:pt x="187" y="327"/>
                </a:lnTo>
                <a:close/>
                <a:moveTo>
                  <a:pt x="399" y="330"/>
                </a:moveTo>
                <a:lnTo>
                  <a:pt x="399" y="330"/>
                </a:lnTo>
                <a:lnTo>
                  <a:pt x="404" y="330"/>
                </a:lnTo>
                <a:lnTo>
                  <a:pt x="406" y="329"/>
                </a:lnTo>
                <a:lnTo>
                  <a:pt x="406" y="327"/>
                </a:lnTo>
                <a:lnTo>
                  <a:pt x="406" y="327"/>
                </a:lnTo>
                <a:lnTo>
                  <a:pt x="402" y="327"/>
                </a:lnTo>
                <a:lnTo>
                  <a:pt x="398" y="326"/>
                </a:lnTo>
                <a:lnTo>
                  <a:pt x="398" y="326"/>
                </a:lnTo>
                <a:lnTo>
                  <a:pt x="398" y="329"/>
                </a:lnTo>
                <a:lnTo>
                  <a:pt x="399" y="330"/>
                </a:lnTo>
                <a:lnTo>
                  <a:pt x="399" y="330"/>
                </a:lnTo>
                <a:close/>
                <a:moveTo>
                  <a:pt x="49" y="385"/>
                </a:moveTo>
                <a:lnTo>
                  <a:pt x="49" y="385"/>
                </a:lnTo>
                <a:lnTo>
                  <a:pt x="50" y="379"/>
                </a:lnTo>
                <a:lnTo>
                  <a:pt x="52" y="372"/>
                </a:lnTo>
                <a:lnTo>
                  <a:pt x="49" y="356"/>
                </a:lnTo>
                <a:lnTo>
                  <a:pt x="49" y="356"/>
                </a:lnTo>
                <a:lnTo>
                  <a:pt x="47" y="340"/>
                </a:lnTo>
                <a:lnTo>
                  <a:pt x="47" y="332"/>
                </a:lnTo>
                <a:lnTo>
                  <a:pt x="46" y="327"/>
                </a:lnTo>
                <a:lnTo>
                  <a:pt x="46" y="327"/>
                </a:lnTo>
                <a:lnTo>
                  <a:pt x="49" y="385"/>
                </a:lnTo>
                <a:lnTo>
                  <a:pt x="49" y="385"/>
                </a:lnTo>
                <a:close/>
                <a:moveTo>
                  <a:pt x="84" y="350"/>
                </a:moveTo>
                <a:lnTo>
                  <a:pt x="84" y="350"/>
                </a:lnTo>
                <a:lnTo>
                  <a:pt x="84" y="369"/>
                </a:lnTo>
                <a:lnTo>
                  <a:pt x="85" y="382"/>
                </a:lnTo>
                <a:lnTo>
                  <a:pt x="85" y="382"/>
                </a:lnTo>
                <a:lnTo>
                  <a:pt x="88" y="379"/>
                </a:lnTo>
                <a:lnTo>
                  <a:pt x="88" y="375"/>
                </a:lnTo>
                <a:lnTo>
                  <a:pt x="87" y="366"/>
                </a:lnTo>
                <a:lnTo>
                  <a:pt x="87" y="366"/>
                </a:lnTo>
                <a:lnTo>
                  <a:pt x="88" y="363"/>
                </a:lnTo>
                <a:lnTo>
                  <a:pt x="88" y="358"/>
                </a:lnTo>
                <a:lnTo>
                  <a:pt x="88" y="358"/>
                </a:lnTo>
                <a:lnTo>
                  <a:pt x="87" y="358"/>
                </a:lnTo>
                <a:lnTo>
                  <a:pt x="85" y="358"/>
                </a:lnTo>
                <a:lnTo>
                  <a:pt x="85" y="356"/>
                </a:lnTo>
                <a:lnTo>
                  <a:pt x="85" y="356"/>
                </a:lnTo>
                <a:lnTo>
                  <a:pt x="85" y="341"/>
                </a:lnTo>
                <a:lnTo>
                  <a:pt x="82" y="327"/>
                </a:lnTo>
                <a:lnTo>
                  <a:pt x="82" y="327"/>
                </a:lnTo>
                <a:lnTo>
                  <a:pt x="81" y="332"/>
                </a:lnTo>
                <a:lnTo>
                  <a:pt x="81" y="338"/>
                </a:lnTo>
                <a:lnTo>
                  <a:pt x="84" y="350"/>
                </a:lnTo>
                <a:lnTo>
                  <a:pt x="84" y="350"/>
                </a:lnTo>
                <a:close/>
                <a:moveTo>
                  <a:pt x="137" y="356"/>
                </a:moveTo>
                <a:lnTo>
                  <a:pt x="137" y="356"/>
                </a:lnTo>
                <a:lnTo>
                  <a:pt x="142" y="353"/>
                </a:lnTo>
                <a:lnTo>
                  <a:pt x="145" y="349"/>
                </a:lnTo>
                <a:lnTo>
                  <a:pt x="145" y="349"/>
                </a:lnTo>
                <a:lnTo>
                  <a:pt x="143" y="338"/>
                </a:lnTo>
                <a:lnTo>
                  <a:pt x="142" y="332"/>
                </a:lnTo>
                <a:lnTo>
                  <a:pt x="140" y="327"/>
                </a:lnTo>
                <a:lnTo>
                  <a:pt x="140" y="327"/>
                </a:lnTo>
                <a:lnTo>
                  <a:pt x="140" y="343"/>
                </a:lnTo>
                <a:lnTo>
                  <a:pt x="137" y="356"/>
                </a:lnTo>
                <a:lnTo>
                  <a:pt x="137" y="356"/>
                </a:lnTo>
                <a:close/>
                <a:moveTo>
                  <a:pt x="180" y="332"/>
                </a:moveTo>
                <a:lnTo>
                  <a:pt x="180" y="332"/>
                </a:lnTo>
                <a:lnTo>
                  <a:pt x="181" y="332"/>
                </a:lnTo>
                <a:lnTo>
                  <a:pt x="183" y="329"/>
                </a:lnTo>
                <a:lnTo>
                  <a:pt x="181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32"/>
                </a:lnTo>
                <a:lnTo>
                  <a:pt x="180" y="332"/>
                </a:lnTo>
                <a:close/>
                <a:moveTo>
                  <a:pt x="287" y="332"/>
                </a:moveTo>
                <a:lnTo>
                  <a:pt x="287" y="332"/>
                </a:lnTo>
                <a:lnTo>
                  <a:pt x="287" y="329"/>
                </a:lnTo>
                <a:lnTo>
                  <a:pt x="285" y="327"/>
                </a:lnTo>
                <a:lnTo>
                  <a:pt x="285" y="327"/>
                </a:lnTo>
                <a:lnTo>
                  <a:pt x="285" y="327"/>
                </a:lnTo>
                <a:lnTo>
                  <a:pt x="285" y="330"/>
                </a:lnTo>
                <a:lnTo>
                  <a:pt x="287" y="332"/>
                </a:lnTo>
                <a:lnTo>
                  <a:pt x="287" y="332"/>
                </a:lnTo>
                <a:lnTo>
                  <a:pt x="287" y="332"/>
                </a:lnTo>
                <a:close/>
                <a:moveTo>
                  <a:pt x="646" y="340"/>
                </a:moveTo>
                <a:lnTo>
                  <a:pt x="646" y="340"/>
                </a:lnTo>
                <a:lnTo>
                  <a:pt x="646" y="338"/>
                </a:lnTo>
                <a:lnTo>
                  <a:pt x="646" y="337"/>
                </a:lnTo>
                <a:lnTo>
                  <a:pt x="648" y="335"/>
                </a:lnTo>
                <a:lnTo>
                  <a:pt x="648" y="332"/>
                </a:lnTo>
                <a:lnTo>
                  <a:pt x="648" y="332"/>
                </a:lnTo>
                <a:lnTo>
                  <a:pt x="645" y="329"/>
                </a:lnTo>
                <a:lnTo>
                  <a:pt x="642" y="327"/>
                </a:lnTo>
                <a:lnTo>
                  <a:pt x="642" y="327"/>
                </a:lnTo>
                <a:lnTo>
                  <a:pt x="642" y="335"/>
                </a:lnTo>
                <a:lnTo>
                  <a:pt x="643" y="338"/>
                </a:lnTo>
                <a:lnTo>
                  <a:pt x="646" y="340"/>
                </a:lnTo>
                <a:lnTo>
                  <a:pt x="646" y="340"/>
                </a:lnTo>
                <a:close/>
                <a:moveTo>
                  <a:pt x="733" y="334"/>
                </a:moveTo>
                <a:lnTo>
                  <a:pt x="733" y="334"/>
                </a:lnTo>
                <a:lnTo>
                  <a:pt x="733" y="330"/>
                </a:lnTo>
                <a:lnTo>
                  <a:pt x="732" y="327"/>
                </a:lnTo>
                <a:lnTo>
                  <a:pt x="732" y="327"/>
                </a:lnTo>
                <a:lnTo>
                  <a:pt x="732" y="330"/>
                </a:lnTo>
                <a:lnTo>
                  <a:pt x="732" y="332"/>
                </a:lnTo>
                <a:lnTo>
                  <a:pt x="733" y="334"/>
                </a:lnTo>
                <a:lnTo>
                  <a:pt x="733" y="334"/>
                </a:lnTo>
                <a:close/>
                <a:moveTo>
                  <a:pt x="204" y="332"/>
                </a:moveTo>
                <a:lnTo>
                  <a:pt x="204" y="332"/>
                </a:lnTo>
                <a:lnTo>
                  <a:pt x="204" y="329"/>
                </a:lnTo>
                <a:lnTo>
                  <a:pt x="203" y="327"/>
                </a:lnTo>
                <a:lnTo>
                  <a:pt x="203" y="327"/>
                </a:lnTo>
                <a:lnTo>
                  <a:pt x="203" y="327"/>
                </a:lnTo>
                <a:lnTo>
                  <a:pt x="201" y="330"/>
                </a:lnTo>
                <a:lnTo>
                  <a:pt x="203" y="332"/>
                </a:lnTo>
                <a:lnTo>
                  <a:pt x="204" y="332"/>
                </a:lnTo>
                <a:lnTo>
                  <a:pt x="204" y="332"/>
                </a:lnTo>
                <a:close/>
                <a:moveTo>
                  <a:pt x="230" y="330"/>
                </a:moveTo>
                <a:lnTo>
                  <a:pt x="230" y="330"/>
                </a:lnTo>
                <a:lnTo>
                  <a:pt x="232" y="332"/>
                </a:lnTo>
                <a:lnTo>
                  <a:pt x="232" y="332"/>
                </a:lnTo>
                <a:lnTo>
                  <a:pt x="235" y="330"/>
                </a:lnTo>
                <a:lnTo>
                  <a:pt x="235" y="327"/>
                </a:lnTo>
                <a:lnTo>
                  <a:pt x="235" y="327"/>
                </a:lnTo>
                <a:lnTo>
                  <a:pt x="232" y="329"/>
                </a:lnTo>
                <a:lnTo>
                  <a:pt x="230" y="330"/>
                </a:lnTo>
                <a:lnTo>
                  <a:pt x="230" y="330"/>
                </a:lnTo>
                <a:close/>
                <a:moveTo>
                  <a:pt x="453" y="335"/>
                </a:moveTo>
                <a:lnTo>
                  <a:pt x="453" y="335"/>
                </a:lnTo>
                <a:lnTo>
                  <a:pt x="453" y="338"/>
                </a:lnTo>
                <a:lnTo>
                  <a:pt x="454" y="340"/>
                </a:lnTo>
                <a:lnTo>
                  <a:pt x="460" y="343"/>
                </a:lnTo>
                <a:lnTo>
                  <a:pt x="466" y="343"/>
                </a:lnTo>
                <a:lnTo>
                  <a:pt x="473" y="346"/>
                </a:lnTo>
                <a:lnTo>
                  <a:pt x="473" y="346"/>
                </a:lnTo>
                <a:lnTo>
                  <a:pt x="471" y="343"/>
                </a:lnTo>
                <a:lnTo>
                  <a:pt x="471" y="340"/>
                </a:lnTo>
                <a:lnTo>
                  <a:pt x="468" y="332"/>
                </a:lnTo>
                <a:lnTo>
                  <a:pt x="468" y="332"/>
                </a:lnTo>
                <a:lnTo>
                  <a:pt x="463" y="329"/>
                </a:lnTo>
                <a:lnTo>
                  <a:pt x="459" y="329"/>
                </a:lnTo>
                <a:lnTo>
                  <a:pt x="456" y="330"/>
                </a:lnTo>
                <a:lnTo>
                  <a:pt x="453" y="335"/>
                </a:lnTo>
                <a:lnTo>
                  <a:pt x="453" y="335"/>
                </a:lnTo>
                <a:close/>
                <a:moveTo>
                  <a:pt x="43" y="375"/>
                </a:moveTo>
                <a:lnTo>
                  <a:pt x="43" y="375"/>
                </a:lnTo>
                <a:lnTo>
                  <a:pt x="41" y="352"/>
                </a:lnTo>
                <a:lnTo>
                  <a:pt x="40" y="329"/>
                </a:lnTo>
                <a:lnTo>
                  <a:pt x="40" y="329"/>
                </a:lnTo>
                <a:lnTo>
                  <a:pt x="38" y="341"/>
                </a:lnTo>
                <a:lnTo>
                  <a:pt x="38" y="352"/>
                </a:lnTo>
                <a:lnTo>
                  <a:pt x="40" y="364"/>
                </a:lnTo>
                <a:lnTo>
                  <a:pt x="43" y="375"/>
                </a:lnTo>
                <a:lnTo>
                  <a:pt x="43" y="375"/>
                </a:lnTo>
                <a:close/>
                <a:moveTo>
                  <a:pt x="444" y="335"/>
                </a:moveTo>
                <a:lnTo>
                  <a:pt x="444" y="335"/>
                </a:lnTo>
                <a:lnTo>
                  <a:pt x="441" y="332"/>
                </a:lnTo>
                <a:lnTo>
                  <a:pt x="441" y="330"/>
                </a:lnTo>
                <a:lnTo>
                  <a:pt x="438" y="329"/>
                </a:lnTo>
                <a:lnTo>
                  <a:pt x="438" y="329"/>
                </a:lnTo>
                <a:lnTo>
                  <a:pt x="441" y="334"/>
                </a:lnTo>
                <a:lnTo>
                  <a:pt x="442" y="335"/>
                </a:lnTo>
                <a:lnTo>
                  <a:pt x="444" y="335"/>
                </a:lnTo>
                <a:lnTo>
                  <a:pt x="444" y="335"/>
                </a:lnTo>
                <a:close/>
                <a:moveTo>
                  <a:pt x="538" y="334"/>
                </a:moveTo>
                <a:lnTo>
                  <a:pt x="538" y="334"/>
                </a:lnTo>
                <a:lnTo>
                  <a:pt x="538" y="332"/>
                </a:lnTo>
                <a:lnTo>
                  <a:pt x="538" y="329"/>
                </a:lnTo>
                <a:lnTo>
                  <a:pt x="538" y="329"/>
                </a:lnTo>
                <a:lnTo>
                  <a:pt x="535" y="329"/>
                </a:lnTo>
                <a:lnTo>
                  <a:pt x="535" y="329"/>
                </a:lnTo>
                <a:lnTo>
                  <a:pt x="537" y="332"/>
                </a:lnTo>
                <a:lnTo>
                  <a:pt x="538" y="334"/>
                </a:lnTo>
                <a:lnTo>
                  <a:pt x="538" y="334"/>
                </a:lnTo>
                <a:close/>
                <a:moveTo>
                  <a:pt x="431" y="332"/>
                </a:moveTo>
                <a:lnTo>
                  <a:pt x="431" y="332"/>
                </a:lnTo>
                <a:lnTo>
                  <a:pt x="431" y="330"/>
                </a:lnTo>
                <a:lnTo>
                  <a:pt x="431" y="329"/>
                </a:lnTo>
                <a:lnTo>
                  <a:pt x="431" y="329"/>
                </a:lnTo>
                <a:lnTo>
                  <a:pt x="428" y="329"/>
                </a:lnTo>
                <a:lnTo>
                  <a:pt x="428" y="329"/>
                </a:lnTo>
                <a:lnTo>
                  <a:pt x="428" y="332"/>
                </a:lnTo>
                <a:lnTo>
                  <a:pt x="431" y="332"/>
                </a:lnTo>
                <a:lnTo>
                  <a:pt x="431" y="332"/>
                </a:lnTo>
                <a:close/>
                <a:moveTo>
                  <a:pt x="189" y="343"/>
                </a:moveTo>
                <a:lnTo>
                  <a:pt x="189" y="343"/>
                </a:lnTo>
                <a:lnTo>
                  <a:pt x="197" y="338"/>
                </a:lnTo>
                <a:lnTo>
                  <a:pt x="197" y="338"/>
                </a:lnTo>
                <a:lnTo>
                  <a:pt x="197" y="335"/>
                </a:lnTo>
                <a:lnTo>
                  <a:pt x="195" y="332"/>
                </a:lnTo>
                <a:lnTo>
                  <a:pt x="194" y="332"/>
                </a:lnTo>
                <a:lnTo>
                  <a:pt x="191" y="334"/>
                </a:lnTo>
                <a:lnTo>
                  <a:pt x="189" y="338"/>
                </a:lnTo>
                <a:lnTo>
                  <a:pt x="189" y="341"/>
                </a:lnTo>
                <a:lnTo>
                  <a:pt x="189" y="343"/>
                </a:lnTo>
                <a:lnTo>
                  <a:pt x="189" y="343"/>
                </a:lnTo>
                <a:close/>
                <a:moveTo>
                  <a:pt x="227" y="338"/>
                </a:moveTo>
                <a:lnTo>
                  <a:pt x="227" y="338"/>
                </a:lnTo>
                <a:lnTo>
                  <a:pt x="229" y="337"/>
                </a:lnTo>
                <a:lnTo>
                  <a:pt x="227" y="335"/>
                </a:lnTo>
                <a:lnTo>
                  <a:pt x="226" y="334"/>
                </a:lnTo>
                <a:lnTo>
                  <a:pt x="226" y="332"/>
                </a:lnTo>
                <a:lnTo>
                  <a:pt x="226" y="332"/>
                </a:lnTo>
                <a:lnTo>
                  <a:pt x="223" y="332"/>
                </a:lnTo>
                <a:lnTo>
                  <a:pt x="223" y="332"/>
                </a:lnTo>
                <a:lnTo>
                  <a:pt x="224" y="337"/>
                </a:lnTo>
                <a:lnTo>
                  <a:pt x="226" y="338"/>
                </a:lnTo>
                <a:lnTo>
                  <a:pt x="227" y="338"/>
                </a:lnTo>
                <a:lnTo>
                  <a:pt x="227" y="338"/>
                </a:lnTo>
                <a:close/>
                <a:moveTo>
                  <a:pt x="406" y="341"/>
                </a:moveTo>
                <a:lnTo>
                  <a:pt x="406" y="341"/>
                </a:lnTo>
                <a:lnTo>
                  <a:pt x="421" y="346"/>
                </a:lnTo>
                <a:lnTo>
                  <a:pt x="421" y="346"/>
                </a:lnTo>
                <a:lnTo>
                  <a:pt x="419" y="340"/>
                </a:lnTo>
                <a:lnTo>
                  <a:pt x="419" y="334"/>
                </a:lnTo>
                <a:lnTo>
                  <a:pt x="419" y="334"/>
                </a:lnTo>
                <a:lnTo>
                  <a:pt x="415" y="332"/>
                </a:lnTo>
                <a:lnTo>
                  <a:pt x="412" y="334"/>
                </a:lnTo>
                <a:lnTo>
                  <a:pt x="409" y="338"/>
                </a:lnTo>
                <a:lnTo>
                  <a:pt x="406" y="341"/>
                </a:lnTo>
                <a:lnTo>
                  <a:pt x="406" y="341"/>
                </a:lnTo>
                <a:close/>
                <a:moveTo>
                  <a:pt x="547" y="337"/>
                </a:moveTo>
                <a:lnTo>
                  <a:pt x="547" y="337"/>
                </a:lnTo>
                <a:lnTo>
                  <a:pt x="549" y="335"/>
                </a:lnTo>
                <a:lnTo>
                  <a:pt x="550" y="334"/>
                </a:lnTo>
                <a:lnTo>
                  <a:pt x="550" y="332"/>
                </a:lnTo>
                <a:lnTo>
                  <a:pt x="550" y="332"/>
                </a:lnTo>
                <a:lnTo>
                  <a:pt x="549" y="332"/>
                </a:lnTo>
                <a:lnTo>
                  <a:pt x="546" y="332"/>
                </a:lnTo>
                <a:lnTo>
                  <a:pt x="546" y="332"/>
                </a:lnTo>
                <a:lnTo>
                  <a:pt x="546" y="335"/>
                </a:lnTo>
                <a:lnTo>
                  <a:pt x="547" y="337"/>
                </a:lnTo>
                <a:lnTo>
                  <a:pt x="547" y="337"/>
                </a:lnTo>
                <a:close/>
                <a:moveTo>
                  <a:pt x="348" y="340"/>
                </a:moveTo>
                <a:lnTo>
                  <a:pt x="348" y="340"/>
                </a:lnTo>
                <a:lnTo>
                  <a:pt x="352" y="340"/>
                </a:lnTo>
                <a:lnTo>
                  <a:pt x="354" y="340"/>
                </a:lnTo>
                <a:lnTo>
                  <a:pt x="355" y="338"/>
                </a:lnTo>
                <a:lnTo>
                  <a:pt x="355" y="338"/>
                </a:lnTo>
                <a:lnTo>
                  <a:pt x="352" y="335"/>
                </a:lnTo>
                <a:lnTo>
                  <a:pt x="348" y="332"/>
                </a:lnTo>
                <a:lnTo>
                  <a:pt x="348" y="332"/>
                </a:lnTo>
                <a:lnTo>
                  <a:pt x="346" y="337"/>
                </a:lnTo>
                <a:lnTo>
                  <a:pt x="346" y="338"/>
                </a:lnTo>
                <a:lnTo>
                  <a:pt x="348" y="340"/>
                </a:lnTo>
                <a:lnTo>
                  <a:pt x="348" y="340"/>
                </a:lnTo>
                <a:close/>
                <a:moveTo>
                  <a:pt x="796" y="376"/>
                </a:moveTo>
                <a:lnTo>
                  <a:pt x="796" y="376"/>
                </a:lnTo>
                <a:lnTo>
                  <a:pt x="797" y="373"/>
                </a:lnTo>
                <a:lnTo>
                  <a:pt x="799" y="367"/>
                </a:lnTo>
                <a:lnTo>
                  <a:pt x="799" y="356"/>
                </a:lnTo>
                <a:lnTo>
                  <a:pt x="799" y="356"/>
                </a:lnTo>
                <a:lnTo>
                  <a:pt x="797" y="343"/>
                </a:lnTo>
                <a:lnTo>
                  <a:pt x="796" y="337"/>
                </a:lnTo>
                <a:lnTo>
                  <a:pt x="794" y="332"/>
                </a:lnTo>
                <a:lnTo>
                  <a:pt x="794" y="332"/>
                </a:lnTo>
                <a:lnTo>
                  <a:pt x="791" y="353"/>
                </a:lnTo>
                <a:lnTo>
                  <a:pt x="793" y="366"/>
                </a:lnTo>
                <a:lnTo>
                  <a:pt x="793" y="372"/>
                </a:lnTo>
                <a:lnTo>
                  <a:pt x="796" y="376"/>
                </a:lnTo>
                <a:lnTo>
                  <a:pt x="796" y="376"/>
                </a:lnTo>
                <a:close/>
                <a:moveTo>
                  <a:pt x="556" y="334"/>
                </a:moveTo>
                <a:lnTo>
                  <a:pt x="556" y="334"/>
                </a:lnTo>
                <a:lnTo>
                  <a:pt x="555" y="338"/>
                </a:lnTo>
                <a:lnTo>
                  <a:pt x="555" y="344"/>
                </a:lnTo>
                <a:lnTo>
                  <a:pt x="555" y="353"/>
                </a:lnTo>
                <a:lnTo>
                  <a:pt x="555" y="353"/>
                </a:lnTo>
                <a:lnTo>
                  <a:pt x="570" y="352"/>
                </a:lnTo>
                <a:lnTo>
                  <a:pt x="570" y="352"/>
                </a:lnTo>
                <a:lnTo>
                  <a:pt x="569" y="344"/>
                </a:lnTo>
                <a:lnTo>
                  <a:pt x="566" y="337"/>
                </a:lnTo>
                <a:lnTo>
                  <a:pt x="566" y="337"/>
                </a:lnTo>
                <a:lnTo>
                  <a:pt x="561" y="335"/>
                </a:lnTo>
                <a:lnTo>
                  <a:pt x="556" y="334"/>
                </a:lnTo>
                <a:lnTo>
                  <a:pt x="556" y="334"/>
                </a:lnTo>
                <a:close/>
                <a:moveTo>
                  <a:pt x="238" y="341"/>
                </a:moveTo>
                <a:lnTo>
                  <a:pt x="238" y="341"/>
                </a:lnTo>
                <a:lnTo>
                  <a:pt x="236" y="335"/>
                </a:lnTo>
                <a:lnTo>
                  <a:pt x="236" y="335"/>
                </a:lnTo>
                <a:lnTo>
                  <a:pt x="235" y="337"/>
                </a:lnTo>
                <a:lnTo>
                  <a:pt x="235" y="338"/>
                </a:lnTo>
                <a:lnTo>
                  <a:pt x="236" y="340"/>
                </a:lnTo>
                <a:lnTo>
                  <a:pt x="238" y="341"/>
                </a:lnTo>
                <a:lnTo>
                  <a:pt x="238" y="341"/>
                </a:lnTo>
                <a:close/>
                <a:moveTo>
                  <a:pt x="247" y="355"/>
                </a:moveTo>
                <a:lnTo>
                  <a:pt x="247" y="355"/>
                </a:lnTo>
                <a:lnTo>
                  <a:pt x="248" y="350"/>
                </a:lnTo>
                <a:lnTo>
                  <a:pt x="248" y="344"/>
                </a:lnTo>
                <a:lnTo>
                  <a:pt x="245" y="335"/>
                </a:lnTo>
                <a:lnTo>
                  <a:pt x="245" y="335"/>
                </a:lnTo>
                <a:lnTo>
                  <a:pt x="245" y="346"/>
                </a:lnTo>
                <a:lnTo>
                  <a:pt x="247" y="355"/>
                </a:lnTo>
                <a:lnTo>
                  <a:pt x="247" y="355"/>
                </a:lnTo>
                <a:close/>
                <a:moveTo>
                  <a:pt x="482" y="347"/>
                </a:moveTo>
                <a:lnTo>
                  <a:pt x="482" y="347"/>
                </a:lnTo>
                <a:lnTo>
                  <a:pt x="485" y="344"/>
                </a:lnTo>
                <a:lnTo>
                  <a:pt x="486" y="341"/>
                </a:lnTo>
                <a:lnTo>
                  <a:pt x="485" y="338"/>
                </a:lnTo>
                <a:lnTo>
                  <a:pt x="485" y="338"/>
                </a:lnTo>
                <a:lnTo>
                  <a:pt x="479" y="337"/>
                </a:lnTo>
                <a:lnTo>
                  <a:pt x="476" y="335"/>
                </a:lnTo>
                <a:lnTo>
                  <a:pt x="473" y="335"/>
                </a:lnTo>
                <a:lnTo>
                  <a:pt x="473" y="335"/>
                </a:lnTo>
                <a:lnTo>
                  <a:pt x="476" y="338"/>
                </a:lnTo>
                <a:lnTo>
                  <a:pt x="476" y="343"/>
                </a:lnTo>
                <a:lnTo>
                  <a:pt x="479" y="346"/>
                </a:lnTo>
                <a:lnTo>
                  <a:pt x="482" y="347"/>
                </a:lnTo>
                <a:lnTo>
                  <a:pt x="482" y="347"/>
                </a:lnTo>
                <a:close/>
                <a:moveTo>
                  <a:pt x="399" y="337"/>
                </a:moveTo>
                <a:lnTo>
                  <a:pt x="399" y="337"/>
                </a:lnTo>
                <a:lnTo>
                  <a:pt x="401" y="338"/>
                </a:lnTo>
                <a:lnTo>
                  <a:pt x="401" y="338"/>
                </a:lnTo>
                <a:lnTo>
                  <a:pt x="402" y="338"/>
                </a:lnTo>
                <a:lnTo>
                  <a:pt x="402" y="337"/>
                </a:lnTo>
                <a:lnTo>
                  <a:pt x="404" y="335"/>
                </a:lnTo>
                <a:lnTo>
                  <a:pt x="404" y="335"/>
                </a:lnTo>
                <a:lnTo>
                  <a:pt x="401" y="335"/>
                </a:lnTo>
                <a:lnTo>
                  <a:pt x="399" y="335"/>
                </a:lnTo>
                <a:lnTo>
                  <a:pt x="399" y="337"/>
                </a:lnTo>
                <a:lnTo>
                  <a:pt x="399" y="337"/>
                </a:lnTo>
                <a:close/>
                <a:moveTo>
                  <a:pt x="681" y="349"/>
                </a:moveTo>
                <a:lnTo>
                  <a:pt x="681" y="349"/>
                </a:lnTo>
                <a:lnTo>
                  <a:pt x="681" y="341"/>
                </a:lnTo>
                <a:lnTo>
                  <a:pt x="681" y="338"/>
                </a:lnTo>
                <a:lnTo>
                  <a:pt x="680" y="335"/>
                </a:lnTo>
                <a:lnTo>
                  <a:pt x="680" y="335"/>
                </a:lnTo>
                <a:lnTo>
                  <a:pt x="680" y="343"/>
                </a:lnTo>
                <a:lnTo>
                  <a:pt x="680" y="347"/>
                </a:lnTo>
                <a:lnTo>
                  <a:pt x="681" y="349"/>
                </a:lnTo>
                <a:lnTo>
                  <a:pt x="681" y="349"/>
                </a:lnTo>
                <a:close/>
                <a:moveTo>
                  <a:pt x="698" y="376"/>
                </a:moveTo>
                <a:lnTo>
                  <a:pt x="698" y="376"/>
                </a:lnTo>
                <a:lnTo>
                  <a:pt x="698" y="358"/>
                </a:lnTo>
                <a:lnTo>
                  <a:pt x="698" y="340"/>
                </a:lnTo>
                <a:lnTo>
                  <a:pt x="698" y="340"/>
                </a:lnTo>
                <a:lnTo>
                  <a:pt x="694" y="338"/>
                </a:lnTo>
                <a:lnTo>
                  <a:pt x="689" y="335"/>
                </a:lnTo>
                <a:lnTo>
                  <a:pt x="689" y="335"/>
                </a:lnTo>
                <a:lnTo>
                  <a:pt x="688" y="347"/>
                </a:lnTo>
                <a:lnTo>
                  <a:pt x="689" y="359"/>
                </a:lnTo>
                <a:lnTo>
                  <a:pt x="692" y="369"/>
                </a:lnTo>
                <a:lnTo>
                  <a:pt x="695" y="372"/>
                </a:lnTo>
                <a:lnTo>
                  <a:pt x="698" y="376"/>
                </a:lnTo>
                <a:lnTo>
                  <a:pt x="698" y="376"/>
                </a:lnTo>
                <a:close/>
                <a:moveTo>
                  <a:pt x="729" y="361"/>
                </a:moveTo>
                <a:lnTo>
                  <a:pt x="729" y="361"/>
                </a:lnTo>
                <a:lnTo>
                  <a:pt x="730" y="353"/>
                </a:lnTo>
                <a:lnTo>
                  <a:pt x="730" y="347"/>
                </a:lnTo>
                <a:lnTo>
                  <a:pt x="729" y="341"/>
                </a:lnTo>
                <a:lnTo>
                  <a:pt x="727" y="337"/>
                </a:lnTo>
                <a:lnTo>
                  <a:pt x="727" y="337"/>
                </a:lnTo>
                <a:lnTo>
                  <a:pt x="727" y="349"/>
                </a:lnTo>
                <a:lnTo>
                  <a:pt x="729" y="361"/>
                </a:lnTo>
                <a:lnTo>
                  <a:pt x="729" y="361"/>
                </a:lnTo>
                <a:close/>
                <a:moveTo>
                  <a:pt x="183" y="341"/>
                </a:moveTo>
                <a:lnTo>
                  <a:pt x="183" y="341"/>
                </a:lnTo>
                <a:lnTo>
                  <a:pt x="183" y="338"/>
                </a:lnTo>
                <a:lnTo>
                  <a:pt x="183" y="337"/>
                </a:lnTo>
                <a:lnTo>
                  <a:pt x="181" y="337"/>
                </a:lnTo>
                <a:lnTo>
                  <a:pt x="181" y="337"/>
                </a:lnTo>
                <a:lnTo>
                  <a:pt x="181" y="340"/>
                </a:lnTo>
                <a:lnTo>
                  <a:pt x="183" y="341"/>
                </a:lnTo>
                <a:lnTo>
                  <a:pt x="183" y="341"/>
                </a:lnTo>
                <a:close/>
                <a:moveTo>
                  <a:pt x="494" y="350"/>
                </a:moveTo>
                <a:lnTo>
                  <a:pt x="494" y="350"/>
                </a:lnTo>
                <a:lnTo>
                  <a:pt x="497" y="350"/>
                </a:lnTo>
                <a:lnTo>
                  <a:pt x="500" y="352"/>
                </a:lnTo>
                <a:lnTo>
                  <a:pt x="500" y="352"/>
                </a:lnTo>
                <a:lnTo>
                  <a:pt x="502" y="350"/>
                </a:lnTo>
                <a:lnTo>
                  <a:pt x="503" y="349"/>
                </a:lnTo>
                <a:lnTo>
                  <a:pt x="502" y="346"/>
                </a:lnTo>
                <a:lnTo>
                  <a:pt x="502" y="346"/>
                </a:lnTo>
                <a:lnTo>
                  <a:pt x="499" y="344"/>
                </a:lnTo>
                <a:lnTo>
                  <a:pt x="497" y="343"/>
                </a:lnTo>
                <a:lnTo>
                  <a:pt x="495" y="341"/>
                </a:lnTo>
                <a:lnTo>
                  <a:pt x="495" y="341"/>
                </a:lnTo>
                <a:lnTo>
                  <a:pt x="495" y="340"/>
                </a:lnTo>
                <a:lnTo>
                  <a:pt x="495" y="340"/>
                </a:lnTo>
                <a:lnTo>
                  <a:pt x="499" y="340"/>
                </a:lnTo>
                <a:lnTo>
                  <a:pt x="500" y="338"/>
                </a:lnTo>
                <a:lnTo>
                  <a:pt x="500" y="338"/>
                </a:lnTo>
                <a:lnTo>
                  <a:pt x="499" y="337"/>
                </a:lnTo>
                <a:lnTo>
                  <a:pt x="497" y="337"/>
                </a:lnTo>
                <a:lnTo>
                  <a:pt x="497" y="337"/>
                </a:lnTo>
                <a:lnTo>
                  <a:pt x="494" y="343"/>
                </a:lnTo>
                <a:lnTo>
                  <a:pt x="494" y="350"/>
                </a:lnTo>
                <a:lnTo>
                  <a:pt x="494" y="350"/>
                </a:lnTo>
                <a:close/>
                <a:moveTo>
                  <a:pt x="206" y="338"/>
                </a:moveTo>
                <a:lnTo>
                  <a:pt x="206" y="338"/>
                </a:lnTo>
                <a:lnTo>
                  <a:pt x="209" y="349"/>
                </a:lnTo>
                <a:lnTo>
                  <a:pt x="213" y="356"/>
                </a:lnTo>
                <a:lnTo>
                  <a:pt x="213" y="356"/>
                </a:lnTo>
                <a:lnTo>
                  <a:pt x="213" y="347"/>
                </a:lnTo>
                <a:lnTo>
                  <a:pt x="212" y="337"/>
                </a:lnTo>
                <a:lnTo>
                  <a:pt x="212" y="337"/>
                </a:lnTo>
                <a:lnTo>
                  <a:pt x="209" y="338"/>
                </a:lnTo>
                <a:lnTo>
                  <a:pt x="206" y="338"/>
                </a:lnTo>
                <a:lnTo>
                  <a:pt x="206" y="338"/>
                </a:lnTo>
                <a:close/>
                <a:moveTo>
                  <a:pt x="602" y="346"/>
                </a:moveTo>
                <a:lnTo>
                  <a:pt x="602" y="346"/>
                </a:lnTo>
                <a:lnTo>
                  <a:pt x="602" y="343"/>
                </a:lnTo>
                <a:lnTo>
                  <a:pt x="602" y="341"/>
                </a:lnTo>
                <a:lnTo>
                  <a:pt x="602" y="340"/>
                </a:lnTo>
                <a:lnTo>
                  <a:pt x="601" y="338"/>
                </a:lnTo>
                <a:lnTo>
                  <a:pt x="601" y="338"/>
                </a:lnTo>
                <a:lnTo>
                  <a:pt x="599" y="343"/>
                </a:lnTo>
                <a:lnTo>
                  <a:pt x="599" y="344"/>
                </a:lnTo>
                <a:lnTo>
                  <a:pt x="602" y="346"/>
                </a:lnTo>
                <a:lnTo>
                  <a:pt x="602" y="346"/>
                </a:lnTo>
                <a:close/>
                <a:moveTo>
                  <a:pt x="381" y="344"/>
                </a:moveTo>
                <a:lnTo>
                  <a:pt x="381" y="344"/>
                </a:lnTo>
                <a:lnTo>
                  <a:pt x="380" y="341"/>
                </a:lnTo>
                <a:lnTo>
                  <a:pt x="380" y="340"/>
                </a:lnTo>
                <a:lnTo>
                  <a:pt x="378" y="338"/>
                </a:lnTo>
                <a:lnTo>
                  <a:pt x="378" y="338"/>
                </a:lnTo>
                <a:lnTo>
                  <a:pt x="378" y="343"/>
                </a:lnTo>
                <a:lnTo>
                  <a:pt x="381" y="344"/>
                </a:lnTo>
                <a:lnTo>
                  <a:pt x="381" y="344"/>
                </a:lnTo>
                <a:close/>
                <a:moveTo>
                  <a:pt x="436" y="343"/>
                </a:moveTo>
                <a:lnTo>
                  <a:pt x="436" y="343"/>
                </a:lnTo>
                <a:lnTo>
                  <a:pt x="439" y="343"/>
                </a:lnTo>
                <a:lnTo>
                  <a:pt x="439" y="340"/>
                </a:lnTo>
                <a:lnTo>
                  <a:pt x="439" y="340"/>
                </a:lnTo>
                <a:lnTo>
                  <a:pt x="436" y="338"/>
                </a:lnTo>
                <a:lnTo>
                  <a:pt x="436" y="338"/>
                </a:lnTo>
                <a:lnTo>
                  <a:pt x="436" y="340"/>
                </a:lnTo>
                <a:lnTo>
                  <a:pt x="436" y="343"/>
                </a:lnTo>
                <a:lnTo>
                  <a:pt x="436" y="343"/>
                </a:lnTo>
                <a:close/>
                <a:moveTo>
                  <a:pt x="425" y="349"/>
                </a:moveTo>
                <a:lnTo>
                  <a:pt x="425" y="349"/>
                </a:lnTo>
                <a:lnTo>
                  <a:pt x="428" y="349"/>
                </a:lnTo>
                <a:lnTo>
                  <a:pt x="428" y="349"/>
                </a:lnTo>
                <a:lnTo>
                  <a:pt x="427" y="344"/>
                </a:lnTo>
                <a:lnTo>
                  <a:pt x="424" y="340"/>
                </a:lnTo>
                <a:lnTo>
                  <a:pt x="424" y="340"/>
                </a:lnTo>
                <a:lnTo>
                  <a:pt x="425" y="349"/>
                </a:lnTo>
                <a:lnTo>
                  <a:pt x="425" y="349"/>
                </a:lnTo>
                <a:close/>
                <a:moveTo>
                  <a:pt x="531" y="349"/>
                </a:moveTo>
                <a:lnTo>
                  <a:pt x="531" y="349"/>
                </a:lnTo>
                <a:lnTo>
                  <a:pt x="531" y="344"/>
                </a:lnTo>
                <a:lnTo>
                  <a:pt x="529" y="340"/>
                </a:lnTo>
                <a:lnTo>
                  <a:pt x="529" y="340"/>
                </a:lnTo>
                <a:lnTo>
                  <a:pt x="529" y="346"/>
                </a:lnTo>
                <a:lnTo>
                  <a:pt x="529" y="347"/>
                </a:lnTo>
                <a:lnTo>
                  <a:pt x="531" y="349"/>
                </a:lnTo>
                <a:lnTo>
                  <a:pt x="531" y="349"/>
                </a:lnTo>
                <a:close/>
                <a:moveTo>
                  <a:pt x="550" y="344"/>
                </a:moveTo>
                <a:lnTo>
                  <a:pt x="550" y="344"/>
                </a:lnTo>
                <a:lnTo>
                  <a:pt x="550" y="341"/>
                </a:lnTo>
                <a:lnTo>
                  <a:pt x="550" y="340"/>
                </a:lnTo>
                <a:lnTo>
                  <a:pt x="549" y="340"/>
                </a:lnTo>
                <a:lnTo>
                  <a:pt x="549" y="340"/>
                </a:lnTo>
                <a:lnTo>
                  <a:pt x="549" y="343"/>
                </a:lnTo>
                <a:lnTo>
                  <a:pt x="549" y="343"/>
                </a:lnTo>
                <a:lnTo>
                  <a:pt x="550" y="344"/>
                </a:lnTo>
                <a:lnTo>
                  <a:pt x="550" y="344"/>
                </a:lnTo>
                <a:close/>
                <a:moveTo>
                  <a:pt x="239" y="358"/>
                </a:moveTo>
                <a:lnTo>
                  <a:pt x="239" y="358"/>
                </a:lnTo>
                <a:lnTo>
                  <a:pt x="238" y="352"/>
                </a:lnTo>
                <a:lnTo>
                  <a:pt x="236" y="347"/>
                </a:lnTo>
                <a:lnTo>
                  <a:pt x="233" y="344"/>
                </a:lnTo>
                <a:lnTo>
                  <a:pt x="230" y="341"/>
                </a:lnTo>
                <a:lnTo>
                  <a:pt x="230" y="341"/>
                </a:lnTo>
                <a:lnTo>
                  <a:pt x="230" y="346"/>
                </a:lnTo>
                <a:lnTo>
                  <a:pt x="232" y="352"/>
                </a:lnTo>
                <a:lnTo>
                  <a:pt x="235" y="356"/>
                </a:lnTo>
                <a:lnTo>
                  <a:pt x="239" y="358"/>
                </a:lnTo>
                <a:lnTo>
                  <a:pt x="239" y="358"/>
                </a:lnTo>
                <a:close/>
                <a:moveTo>
                  <a:pt x="221" y="346"/>
                </a:moveTo>
                <a:lnTo>
                  <a:pt x="221" y="346"/>
                </a:lnTo>
                <a:lnTo>
                  <a:pt x="223" y="344"/>
                </a:lnTo>
                <a:lnTo>
                  <a:pt x="223" y="343"/>
                </a:lnTo>
                <a:lnTo>
                  <a:pt x="223" y="343"/>
                </a:lnTo>
                <a:lnTo>
                  <a:pt x="221" y="341"/>
                </a:lnTo>
                <a:lnTo>
                  <a:pt x="221" y="341"/>
                </a:lnTo>
                <a:lnTo>
                  <a:pt x="221" y="346"/>
                </a:lnTo>
                <a:lnTo>
                  <a:pt x="221" y="346"/>
                </a:lnTo>
                <a:close/>
                <a:moveTo>
                  <a:pt x="351" y="346"/>
                </a:moveTo>
                <a:lnTo>
                  <a:pt x="351" y="346"/>
                </a:lnTo>
                <a:lnTo>
                  <a:pt x="363" y="349"/>
                </a:lnTo>
                <a:lnTo>
                  <a:pt x="363" y="349"/>
                </a:lnTo>
                <a:lnTo>
                  <a:pt x="361" y="344"/>
                </a:lnTo>
                <a:lnTo>
                  <a:pt x="357" y="343"/>
                </a:lnTo>
                <a:lnTo>
                  <a:pt x="354" y="343"/>
                </a:lnTo>
                <a:lnTo>
                  <a:pt x="351" y="346"/>
                </a:lnTo>
                <a:lnTo>
                  <a:pt x="351" y="346"/>
                </a:lnTo>
                <a:close/>
                <a:moveTo>
                  <a:pt x="370" y="346"/>
                </a:moveTo>
                <a:lnTo>
                  <a:pt x="370" y="346"/>
                </a:lnTo>
                <a:lnTo>
                  <a:pt x="369" y="344"/>
                </a:lnTo>
                <a:lnTo>
                  <a:pt x="366" y="343"/>
                </a:lnTo>
                <a:lnTo>
                  <a:pt x="366" y="343"/>
                </a:lnTo>
                <a:lnTo>
                  <a:pt x="367" y="346"/>
                </a:lnTo>
                <a:lnTo>
                  <a:pt x="369" y="346"/>
                </a:lnTo>
                <a:lnTo>
                  <a:pt x="370" y="346"/>
                </a:lnTo>
                <a:lnTo>
                  <a:pt x="370" y="346"/>
                </a:lnTo>
                <a:close/>
                <a:moveTo>
                  <a:pt x="396" y="346"/>
                </a:moveTo>
                <a:lnTo>
                  <a:pt x="396" y="346"/>
                </a:lnTo>
                <a:lnTo>
                  <a:pt x="396" y="343"/>
                </a:lnTo>
                <a:lnTo>
                  <a:pt x="393" y="343"/>
                </a:lnTo>
                <a:lnTo>
                  <a:pt x="393" y="343"/>
                </a:lnTo>
                <a:lnTo>
                  <a:pt x="395" y="344"/>
                </a:lnTo>
                <a:lnTo>
                  <a:pt x="396" y="346"/>
                </a:lnTo>
                <a:lnTo>
                  <a:pt x="396" y="346"/>
                </a:lnTo>
                <a:close/>
                <a:moveTo>
                  <a:pt x="166" y="366"/>
                </a:moveTo>
                <a:lnTo>
                  <a:pt x="166" y="366"/>
                </a:lnTo>
                <a:lnTo>
                  <a:pt x="177" y="364"/>
                </a:lnTo>
                <a:lnTo>
                  <a:pt x="177" y="364"/>
                </a:lnTo>
                <a:lnTo>
                  <a:pt x="174" y="352"/>
                </a:lnTo>
                <a:lnTo>
                  <a:pt x="172" y="347"/>
                </a:lnTo>
                <a:lnTo>
                  <a:pt x="168" y="343"/>
                </a:lnTo>
                <a:lnTo>
                  <a:pt x="168" y="343"/>
                </a:lnTo>
                <a:lnTo>
                  <a:pt x="166" y="366"/>
                </a:lnTo>
                <a:lnTo>
                  <a:pt x="166" y="366"/>
                </a:lnTo>
                <a:close/>
                <a:moveTo>
                  <a:pt x="308" y="347"/>
                </a:moveTo>
                <a:lnTo>
                  <a:pt x="308" y="347"/>
                </a:lnTo>
                <a:lnTo>
                  <a:pt x="311" y="347"/>
                </a:lnTo>
                <a:lnTo>
                  <a:pt x="314" y="346"/>
                </a:lnTo>
                <a:lnTo>
                  <a:pt x="314" y="346"/>
                </a:lnTo>
                <a:lnTo>
                  <a:pt x="312" y="344"/>
                </a:lnTo>
                <a:lnTo>
                  <a:pt x="312" y="344"/>
                </a:lnTo>
                <a:lnTo>
                  <a:pt x="311" y="343"/>
                </a:lnTo>
                <a:lnTo>
                  <a:pt x="311" y="343"/>
                </a:lnTo>
                <a:lnTo>
                  <a:pt x="311" y="343"/>
                </a:lnTo>
                <a:lnTo>
                  <a:pt x="308" y="347"/>
                </a:lnTo>
                <a:lnTo>
                  <a:pt x="308" y="347"/>
                </a:lnTo>
                <a:close/>
                <a:moveTo>
                  <a:pt x="512" y="346"/>
                </a:moveTo>
                <a:lnTo>
                  <a:pt x="512" y="346"/>
                </a:lnTo>
                <a:lnTo>
                  <a:pt x="515" y="347"/>
                </a:lnTo>
                <a:lnTo>
                  <a:pt x="515" y="347"/>
                </a:lnTo>
                <a:lnTo>
                  <a:pt x="515" y="344"/>
                </a:lnTo>
                <a:lnTo>
                  <a:pt x="514" y="343"/>
                </a:lnTo>
                <a:lnTo>
                  <a:pt x="514" y="343"/>
                </a:lnTo>
                <a:lnTo>
                  <a:pt x="514" y="344"/>
                </a:lnTo>
                <a:lnTo>
                  <a:pt x="514" y="344"/>
                </a:lnTo>
                <a:lnTo>
                  <a:pt x="512" y="346"/>
                </a:lnTo>
                <a:lnTo>
                  <a:pt x="512" y="346"/>
                </a:lnTo>
                <a:lnTo>
                  <a:pt x="512" y="346"/>
                </a:lnTo>
                <a:close/>
                <a:moveTo>
                  <a:pt x="581" y="350"/>
                </a:moveTo>
                <a:lnTo>
                  <a:pt x="581" y="350"/>
                </a:lnTo>
                <a:lnTo>
                  <a:pt x="584" y="350"/>
                </a:lnTo>
                <a:lnTo>
                  <a:pt x="584" y="350"/>
                </a:lnTo>
                <a:lnTo>
                  <a:pt x="584" y="347"/>
                </a:lnTo>
                <a:lnTo>
                  <a:pt x="584" y="344"/>
                </a:lnTo>
                <a:lnTo>
                  <a:pt x="584" y="344"/>
                </a:lnTo>
                <a:lnTo>
                  <a:pt x="582" y="343"/>
                </a:lnTo>
                <a:lnTo>
                  <a:pt x="581" y="343"/>
                </a:lnTo>
                <a:lnTo>
                  <a:pt x="581" y="343"/>
                </a:lnTo>
                <a:lnTo>
                  <a:pt x="581" y="350"/>
                </a:lnTo>
                <a:lnTo>
                  <a:pt x="581" y="350"/>
                </a:lnTo>
                <a:close/>
                <a:moveTo>
                  <a:pt x="277" y="353"/>
                </a:moveTo>
                <a:lnTo>
                  <a:pt x="277" y="353"/>
                </a:lnTo>
                <a:lnTo>
                  <a:pt x="282" y="352"/>
                </a:lnTo>
                <a:lnTo>
                  <a:pt x="284" y="352"/>
                </a:lnTo>
                <a:lnTo>
                  <a:pt x="285" y="350"/>
                </a:lnTo>
                <a:lnTo>
                  <a:pt x="285" y="350"/>
                </a:lnTo>
                <a:lnTo>
                  <a:pt x="284" y="344"/>
                </a:lnTo>
                <a:lnTo>
                  <a:pt x="284" y="344"/>
                </a:lnTo>
                <a:lnTo>
                  <a:pt x="279" y="344"/>
                </a:lnTo>
                <a:lnTo>
                  <a:pt x="277" y="344"/>
                </a:lnTo>
                <a:lnTo>
                  <a:pt x="276" y="344"/>
                </a:lnTo>
                <a:lnTo>
                  <a:pt x="276" y="344"/>
                </a:lnTo>
                <a:lnTo>
                  <a:pt x="276" y="346"/>
                </a:lnTo>
                <a:lnTo>
                  <a:pt x="276" y="349"/>
                </a:lnTo>
                <a:lnTo>
                  <a:pt x="277" y="353"/>
                </a:lnTo>
                <a:lnTo>
                  <a:pt x="277" y="353"/>
                </a:lnTo>
                <a:close/>
                <a:moveTo>
                  <a:pt x="197" y="344"/>
                </a:moveTo>
                <a:lnTo>
                  <a:pt x="197" y="344"/>
                </a:lnTo>
                <a:lnTo>
                  <a:pt x="192" y="347"/>
                </a:lnTo>
                <a:lnTo>
                  <a:pt x="191" y="352"/>
                </a:lnTo>
                <a:lnTo>
                  <a:pt x="189" y="356"/>
                </a:lnTo>
                <a:lnTo>
                  <a:pt x="191" y="363"/>
                </a:lnTo>
                <a:lnTo>
                  <a:pt x="191" y="363"/>
                </a:lnTo>
                <a:lnTo>
                  <a:pt x="195" y="359"/>
                </a:lnTo>
                <a:lnTo>
                  <a:pt x="197" y="353"/>
                </a:lnTo>
                <a:lnTo>
                  <a:pt x="198" y="349"/>
                </a:lnTo>
                <a:lnTo>
                  <a:pt x="197" y="346"/>
                </a:lnTo>
                <a:lnTo>
                  <a:pt x="197" y="344"/>
                </a:lnTo>
                <a:lnTo>
                  <a:pt x="197" y="344"/>
                </a:lnTo>
                <a:close/>
                <a:moveTo>
                  <a:pt x="462" y="359"/>
                </a:moveTo>
                <a:lnTo>
                  <a:pt x="462" y="359"/>
                </a:lnTo>
                <a:lnTo>
                  <a:pt x="468" y="359"/>
                </a:lnTo>
                <a:lnTo>
                  <a:pt x="473" y="361"/>
                </a:lnTo>
                <a:lnTo>
                  <a:pt x="473" y="361"/>
                </a:lnTo>
                <a:lnTo>
                  <a:pt x="476" y="358"/>
                </a:lnTo>
                <a:lnTo>
                  <a:pt x="476" y="355"/>
                </a:lnTo>
                <a:lnTo>
                  <a:pt x="474" y="352"/>
                </a:lnTo>
                <a:lnTo>
                  <a:pt x="471" y="350"/>
                </a:lnTo>
                <a:lnTo>
                  <a:pt x="463" y="346"/>
                </a:lnTo>
                <a:lnTo>
                  <a:pt x="456" y="344"/>
                </a:lnTo>
                <a:lnTo>
                  <a:pt x="456" y="344"/>
                </a:lnTo>
                <a:lnTo>
                  <a:pt x="457" y="349"/>
                </a:lnTo>
                <a:lnTo>
                  <a:pt x="459" y="353"/>
                </a:lnTo>
                <a:lnTo>
                  <a:pt x="462" y="359"/>
                </a:lnTo>
                <a:lnTo>
                  <a:pt x="462" y="359"/>
                </a:lnTo>
                <a:close/>
                <a:moveTo>
                  <a:pt x="108" y="388"/>
                </a:moveTo>
                <a:lnTo>
                  <a:pt x="108" y="388"/>
                </a:lnTo>
                <a:lnTo>
                  <a:pt x="111" y="420"/>
                </a:lnTo>
                <a:lnTo>
                  <a:pt x="111" y="420"/>
                </a:lnTo>
                <a:lnTo>
                  <a:pt x="113" y="417"/>
                </a:lnTo>
                <a:lnTo>
                  <a:pt x="114" y="414"/>
                </a:lnTo>
                <a:lnTo>
                  <a:pt x="114" y="414"/>
                </a:lnTo>
                <a:lnTo>
                  <a:pt x="110" y="346"/>
                </a:lnTo>
                <a:lnTo>
                  <a:pt x="110" y="346"/>
                </a:lnTo>
                <a:lnTo>
                  <a:pt x="108" y="355"/>
                </a:lnTo>
                <a:lnTo>
                  <a:pt x="108" y="366"/>
                </a:lnTo>
                <a:lnTo>
                  <a:pt x="108" y="388"/>
                </a:lnTo>
                <a:lnTo>
                  <a:pt x="108" y="388"/>
                </a:lnTo>
                <a:close/>
                <a:moveTo>
                  <a:pt x="340" y="346"/>
                </a:moveTo>
                <a:lnTo>
                  <a:pt x="340" y="346"/>
                </a:lnTo>
                <a:lnTo>
                  <a:pt x="341" y="349"/>
                </a:lnTo>
                <a:lnTo>
                  <a:pt x="343" y="352"/>
                </a:lnTo>
                <a:lnTo>
                  <a:pt x="343" y="352"/>
                </a:lnTo>
                <a:lnTo>
                  <a:pt x="346" y="352"/>
                </a:lnTo>
                <a:lnTo>
                  <a:pt x="349" y="352"/>
                </a:lnTo>
                <a:lnTo>
                  <a:pt x="349" y="350"/>
                </a:lnTo>
                <a:lnTo>
                  <a:pt x="349" y="350"/>
                </a:lnTo>
                <a:lnTo>
                  <a:pt x="348" y="349"/>
                </a:lnTo>
                <a:lnTo>
                  <a:pt x="346" y="347"/>
                </a:lnTo>
                <a:lnTo>
                  <a:pt x="343" y="346"/>
                </a:lnTo>
                <a:lnTo>
                  <a:pt x="340" y="346"/>
                </a:lnTo>
                <a:lnTo>
                  <a:pt x="340" y="346"/>
                </a:lnTo>
                <a:close/>
                <a:moveTo>
                  <a:pt x="451" y="356"/>
                </a:moveTo>
                <a:lnTo>
                  <a:pt x="451" y="356"/>
                </a:lnTo>
                <a:lnTo>
                  <a:pt x="448" y="350"/>
                </a:lnTo>
                <a:lnTo>
                  <a:pt x="445" y="347"/>
                </a:lnTo>
                <a:lnTo>
                  <a:pt x="442" y="346"/>
                </a:lnTo>
                <a:lnTo>
                  <a:pt x="442" y="346"/>
                </a:lnTo>
                <a:lnTo>
                  <a:pt x="442" y="350"/>
                </a:lnTo>
                <a:lnTo>
                  <a:pt x="444" y="355"/>
                </a:lnTo>
                <a:lnTo>
                  <a:pt x="447" y="356"/>
                </a:lnTo>
                <a:lnTo>
                  <a:pt x="450" y="358"/>
                </a:lnTo>
                <a:lnTo>
                  <a:pt x="451" y="356"/>
                </a:lnTo>
                <a:lnTo>
                  <a:pt x="451" y="356"/>
                </a:lnTo>
                <a:close/>
                <a:moveTo>
                  <a:pt x="651" y="350"/>
                </a:moveTo>
                <a:lnTo>
                  <a:pt x="651" y="350"/>
                </a:lnTo>
                <a:lnTo>
                  <a:pt x="651" y="349"/>
                </a:lnTo>
                <a:lnTo>
                  <a:pt x="649" y="346"/>
                </a:lnTo>
                <a:lnTo>
                  <a:pt x="649" y="346"/>
                </a:lnTo>
                <a:lnTo>
                  <a:pt x="649" y="349"/>
                </a:lnTo>
                <a:lnTo>
                  <a:pt x="649" y="350"/>
                </a:lnTo>
                <a:lnTo>
                  <a:pt x="651" y="350"/>
                </a:lnTo>
                <a:lnTo>
                  <a:pt x="651" y="350"/>
                </a:lnTo>
                <a:close/>
                <a:moveTo>
                  <a:pt x="102" y="352"/>
                </a:moveTo>
                <a:lnTo>
                  <a:pt x="102" y="352"/>
                </a:lnTo>
                <a:lnTo>
                  <a:pt x="104" y="349"/>
                </a:lnTo>
                <a:lnTo>
                  <a:pt x="104" y="347"/>
                </a:lnTo>
                <a:lnTo>
                  <a:pt x="102" y="346"/>
                </a:lnTo>
                <a:lnTo>
                  <a:pt x="102" y="346"/>
                </a:lnTo>
                <a:lnTo>
                  <a:pt x="101" y="349"/>
                </a:lnTo>
                <a:lnTo>
                  <a:pt x="101" y="350"/>
                </a:lnTo>
                <a:lnTo>
                  <a:pt x="102" y="352"/>
                </a:lnTo>
                <a:lnTo>
                  <a:pt x="102" y="352"/>
                </a:lnTo>
                <a:close/>
                <a:moveTo>
                  <a:pt x="265" y="350"/>
                </a:moveTo>
                <a:lnTo>
                  <a:pt x="265" y="350"/>
                </a:lnTo>
                <a:lnTo>
                  <a:pt x="267" y="352"/>
                </a:lnTo>
                <a:lnTo>
                  <a:pt x="267" y="355"/>
                </a:lnTo>
                <a:lnTo>
                  <a:pt x="267" y="355"/>
                </a:lnTo>
                <a:lnTo>
                  <a:pt x="270" y="353"/>
                </a:lnTo>
                <a:lnTo>
                  <a:pt x="273" y="353"/>
                </a:lnTo>
                <a:lnTo>
                  <a:pt x="273" y="353"/>
                </a:lnTo>
                <a:lnTo>
                  <a:pt x="271" y="349"/>
                </a:lnTo>
                <a:lnTo>
                  <a:pt x="270" y="347"/>
                </a:lnTo>
                <a:lnTo>
                  <a:pt x="268" y="347"/>
                </a:lnTo>
                <a:lnTo>
                  <a:pt x="265" y="350"/>
                </a:lnTo>
                <a:lnTo>
                  <a:pt x="265" y="350"/>
                </a:lnTo>
                <a:close/>
                <a:moveTo>
                  <a:pt x="159" y="366"/>
                </a:moveTo>
                <a:lnTo>
                  <a:pt x="159" y="366"/>
                </a:lnTo>
                <a:lnTo>
                  <a:pt x="162" y="366"/>
                </a:lnTo>
                <a:lnTo>
                  <a:pt x="162" y="366"/>
                </a:lnTo>
                <a:lnTo>
                  <a:pt x="163" y="347"/>
                </a:lnTo>
                <a:lnTo>
                  <a:pt x="163" y="347"/>
                </a:lnTo>
                <a:lnTo>
                  <a:pt x="160" y="349"/>
                </a:lnTo>
                <a:lnTo>
                  <a:pt x="159" y="350"/>
                </a:lnTo>
                <a:lnTo>
                  <a:pt x="157" y="355"/>
                </a:lnTo>
                <a:lnTo>
                  <a:pt x="159" y="366"/>
                </a:lnTo>
                <a:lnTo>
                  <a:pt x="159" y="366"/>
                </a:lnTo>
                <a:close/>
                <a:moveTo>
                  <a:pt x="383" y="352"/>
                </a:moveTo>
                <a:lnTo>
                  <a:pt x="383" y="352"/>
                </a:lnTo>
                <a:lnTo>
                  <a:pt x="383" y="349"/>
                </a:lnTo>
                <a:lnTo>
                  <a:pt x="380" y="347"/>
                </a:lnTo>
                <a:lnTo>
                  <a:pt x="380" y="347"/>
                </a:lnTo>
                <a:lnTo>
                  <a:pt x="381" y="350"/>
                </a:lnTo>
                <a:lnTo>
                  <a:pt x="383" y="352"/>
                </a:lnTo>
                <a:lnTo>
                  <a:pt x="383" y="352"/>
                </a:lnTo>
                <a:close/>
                <a:moveTo>
                  <a:pt x="421" y="355"/>
                </a:moveTo>
                <a:lnTo>
                  <a:pt x="421" y="355"/>
                </a:lnTo>
                <a:lnTo>
                  <a:pt x="419" y="352"/>
                </a:lnTo>
                <a:lnTo>
                  <a:pt x="416" y="350"/>
                </a:lnTo>
                <a:lnTo>
                  <a:pt x="409" y="347"/>
                </a:lnTo>
                <a:lnTo>
                  <a:pt x="409" y="347"/>
                </a:lnTo>
                <a:lnTo>
                  <a:pt x="409" y="352"/>
                </a:lnTo>
                <a:lnTo>
                  <a:pt x="412" y="353"/>
                </a:lnTo>
                <a:lnTo>
                  <a:pt x="416" y="355"/>
                </a:lnTo>
                <a:lnTo>
                  <a:pt x="421" y="355"/>
                </a:lnTo>
                <a:lnTo>
                  <a:pt x="421" y="355"/>
                </a:lnTo>
                <a:close/>
                <a:moveTo>
                  <a:pt x="639" y="359"/>
                </a:moveTo>
                <a:lnTo>
                  <a:pt x="639" y="359"/>
                </a:lnTo>
                <a:lnTo>
                  <a:pt x="640" y="359"/>
                </a:lnTo>
                <a:lnTo>
                  <a:pt x="640" y="358"/>
                </a:lnTo>
                <a:lnTo>
                  <a:pt x="642" y="353"/>
                </a:lnTo>
                <a:lnTo>
                  <a:pt x="640" y="350"/>
                </a:lnTo>
                <a:lnTo>
                  <a:pt x="639" y="349"/>
                </a:lnTo>
                <a:lnTo>
                  <a:pt x="639" y="347"/>
                </a:lnTo>
                <a:lnTo>
                  <a:pt x="639" y="347"/>
                </a:lnTo>
                <a:lnTo>
                  <a:pt x="639" y="353"/>
                </a:lnTo>
                <a:lnTo>
                  <a:pt x="639" y="359"/>
                </a:lnTo>
                <a:lnTo>
                  <a:pt x="639" y="359"/>
                </a:lnTo>
                <a:close/>
                <a:moveTo>
                  <a:pt x="223" y="359"/>
                </a:moveTo>
                <a:lnTo>
                  <a:pt x="223" y="359"/>
                </a:lnTo>
                <a:lnTo>
                  <a:pt x="226" y="359"/>
                </a:lnTo>
                <a:lnTo>
                  <a:pt x="230" y="359"/>
                </a:lnTo>
                <a:lnTo>
                  <a:pt x="230" y="359"/>
                </a:lnTo>
                <a:lnTo>
                  <a:pt x="229" y="355"/>
                </a:lnTo>
                <a:lnTo>
                  <a:pt x="227" y="349"/>
                </a:lnTo>
                <a:lnTo>
                  <a:pt x="227" y="349"/>
                </a:lnTo>
                <a:lnTo>
                  <a:pt x="224" y="349"/>
                </a:lnTo>
                <a:lnTo>
                  <a:pt x="224" y="349"/>
                </a:lnTo>
                <a:lnTo>
                  <a:pt x="223" y="350"/>
                </a:lnTo>
                <a:lnTo>
                  <a:pt x="223" y="353"/>
                </a:lnTo>
                <a:lnTo>
                  <a:pt x="223" y="359"/>
                </a:lnTo>
                <a:lnTo>
                  <a:pt x="223" y="359"/>
                </a:lnTo>
                <a:close/>
                <a:moveTo>
                  <a:pt x="325" y="353"/>
                </a:moveTo>
                <a:lnTo>
                  <a:pt x="325" y="353"/>
                </a:lnTo>
                <a:lnTo>
                  <a:pt x="326" y="353"/>
                </a:lnTo>
                <a:lnTo>
                  <a:pt x="326" y="353"/>
                </a:lnTo>
                <a:lnTo>
                  <a:pt x="326" y="350"/>
                </a:lnTo>
                <a:lnTo>
                  <a:pt x="323" y="349"/>
                </a:lnTo>
                <a:lnTo>
                  <a:pt x="323" y="349"/>
                </a:lnTo>
                <a:lnTo>
                  <a:pt x="323" y="350"/>
                </a:lnTo>
                <a:lnTo>
                  <a:pt x="325" y="353"/>
                </a:lnTo>
                <a:lnTo>
                  <a:pt x="325" y="353"/>
                </a:lnTo>
                <a:close/>
                <a:moveTo>
                  <a:pt x="718" y="353"/>
                </a:moveTo>
                <a:lnTo>
                  <a:pt x="718" y="353"/>
                </a:lnTo>
                <a:lnTo>
                  <a:pt x="718" y="350"/>
                </a:lnTo>
                <a:lnTo>
                  <a:pt x="717" y="349"/>
                </a:lnTo>
                <a:lnTo>
                  <a:pt x="717" y="349"/>
                </a:lnTo>
                <a:lnTo>
                  <a:pt x="717" y="349"/>
                </a:lnTo>
                <a:lnTo>
                  <a:pt x="717" y="352"/>
                </a:lnTo>
                <a:lnTo>
                  <a:pt x="717" y="352"/>
                </a:lnTo>
                <a:lnTo>
                  <a:pt x="718" y="353"/>
                </a:lnTo>
                <a:lnTo>
                  <a:pt x="718" y="353"/>
                </a:lnTo>
                <a:close/>
                <a:moveTo>
                  <a:pt x="764" y="395"/>
                </a:moveTo>
                <a:lnTo>
                  <a:pt x="764" y="395"/>
                </a:lnTo>
                <a:lnTo>
                  <a:pt x="765" y="375"/>
                </a:lnTo>
                <a:lnTo>
                  <a:pt x="765" y="356"/>
                </a:lnTo>
                <a:lnTo>
                  <a:pt x="765" y="356"/>
                </a:lnTo>
                <a:lnTo>
                  <a:pt x="767" y="352"/>
                </a:lnTo>
                <a:lnTo>
                  <a:pt x="765" y="350"/>
                </a:lnTo>
                <a:lnTo>
                  <a:pt x="764" y="349"/>
                </a:lnTo>
                <a:lnTo>
                  <a:pt x="764" y="349"/>
                </a:lnTo>
                <a:lnTo>
                  <a:pt x="762" y="361"/>
                </a:lnTo>
                <a:lnTo>
                  <a:pt x="761" y="372"/>
                </a:lnTo>
                <a:lnTo>
                  <a:pt x="761" y="384"/>
                </a:lnTo>
                <a:lnTo>
                  <a:pt x="761" y="388"/>
                </a:lnTo>
                <a:lnTo>
                  <a:pt x="764" y="395"/>
                </a:lnTo>
                <a:lnTo>
                  <a:pt x="764" y="395"/>
                </a:lnTo>
                <a:close/>
                <a:moveTo>
                  <a:pt x="355" y="352"/>
                </a:moveTo>
                <a:lnTo>
                  <a:pt x="355" y="352"/>
                </a:lnTo>
                <a:lnTo>
                  <a:pt x="360" y="352"/>
                </a:lnTo>
                <a:lnTo>
                  <a:pt x="361" y="352"/>
                </a:lnTo>
                <a:lnTo>
                  <a:pt x="363" y="350"/>
                </a:lnTo>
                <a:lnTo>
                  <a:pt x="363" y="350"/>
                </a:lnTo>
                <a:lnTo>
                  <a:pt x="354" y="349"/>
                </a:lnTo>
                <a:lnTo>
                  <a:pt x="354" y="349"/>
                </a:lnTo>
                <a:lnTo>
                  <a:pt x="355" y="352"/>
                </a:lnTo>
                <a:lnTo>
                  <a:pt x="355" y="352"/>
                </a:lnTo>
                <a:close/>
                <a:moveTo>
                  <a:pt x="511" y="353"/>
                </a:moveTo>
                <a:lnTo>
                  <a:pt x="511" y="353"/>
                </a:lnTo>
                <a:lnTo>
                  <a:pt x="511" y="350"/>
                </a:lnTo>
                <a:lnTo>
                  <a:pt x="509" y="349"/>
                </a:lnTo>
                <a:lnTo>
                  <a:pt x="509" y="349"/>
                </a:lnTo>
                <a:lnTo>
                  <a:pt x="509" y="352"/>
                </a:lnTo>
                <a:lnTo>
                  <a:pt x="511" y="353"/>
                </a:lnTo>
                <a:lnTo>
                  <a:pt x="511" y="353"/>
                </a:lnTo>
                <a:close/>
                <a:moveTo>
                  <a:pt x="631" y="349"/>
                </a:moveTo>
                <a:lnTo>
                  <a:pt x="631" y="349"/>
                </a:lnTo>
                <a:lnTo>
                  <a:pt x="627" y="353"/>
                </a:lnTo>
                <a:lnTo>
                  <a:pt x="625" y="358"/>
                </a:lnTo>
                <a:lnTo>
                  <a:pt x="625" y="364"/>
                </a:lnTo>
                <a:lnTo>
                  <a:pt x="627" y="369"/>
                </a:lnTo>
                <a:lnTo>
                  <a:pt x="627" y="369"/>
                </a:lnTo>
                <a:lnTo>
                  <a:pt x="630" y="367"/>
                </a:lnTo>
                <a:lnTo>
                  <a:pt x="633" y="364"/>
                </a:lnTo>
                <a:lnTo>
                  <a:pt x="633" y="364"/>
                </a:lnTo>
                <a:lnTo>
                  <a:pt x="631" y="361"/>
                </a:lnTo>
                <a:lnTo>
                  <a:pt x="633" y="355"/>
                </a:lnTo>
                <a:lnTo>
                  <a:pt x="633" y="352"/>
                </a:lnTo>
                <a:lnTo>
                  <a:pt x="631" y="350"/>
                </a:lnTo>
                <a:lnTo>
                  <a:pt x="631" y="349"/>
                </a:lnTo>
                <a:lnTo>
                  <a:pt x="631" y="349"/>
                </a:lnTo>
                <a:close/>
                <a:moveTo>
                  <a:pt x="309" y="353"/>
                </a:moveTo>
                <a:lnTo>
                  <a:pt x="309" y="353"/>
                </a:lnTo>
                <a:lnTo>
                  <a:pt x="311" y="355"/>
                </a:lnTo>
                <a:lnTo>
                  <a:pt x="312" y="355"/>
                </a:lnTo>
                <a:lnTo>
                  <a:pt x="316" y="355"/>
                </a:lnTo>
                <a:lnTo>
                  <a:pt x="316" y="355"/>
                </a:lnTo>
                <a:lnTo>
                  <a:pt x="316" y="352"/>
                </a:lnTo>
                <a:lnTo>
                  <a:pt x="316" y="350"/>
                </a:lnTo>
                <a:lnTo>
                  <a:pt x="312" y="350"/>
                </a:lnTo>
                <a:lnTo>
                  <a:pt x="309" y="352"/>
                </a:lnTo>
                <a:lnTo>
                  <a:pt x="309" y="353"/>
                </a:lnTo>
                <a:lnTo>
                  <a:pt x="309" y="353"/>
                </a:lnTo>
                <a:close/>
                <a:moveTo>
                  <a:pt x="657" y="353"/>
                </a:moveTo>
                <a:lnTo>
                  <a:pt x="657" y="353"/>
                </a:lnTo>
                <a:lnTo>
                  <a:pt x="659" y="356"/>
                </a:lnTo>
                <a:lnTo>
                  <a:pt x="659" y="358"/>
                </a:lnTo>
                <a:lnTo>
                  <a:pt x="660" y="358"/>
                </a:lnTo>
                <a:lnTo>
                  <a:pt x="660" y="358"/>
                </a:lnTo>
                <a:lnTo>
                  <a:pt x="662" y="355"/>
                </a:lnTo>
                <a:lnTo>
                  <a:pt x="662" y="352"/>
                </a:lnTo>
                <a:lnTo>
                  <a:pt x="660" y="350"/>
                </a:lnTo>
                <a:lnTo>
                  <a:pt x="660" y="350"/>
                </a:lnTo>
                <a:lnTo>
                  <a:pt x="660" y="352"/>
                </a:lnTo>
                <a:lnTo>
                  <a:pt x="657" y="353"/>
                </a:lnTo>
                <a:lnTo>
                  <a:pt x="657" y="353"/>
                </a:lnTo>
                <a:close/>
                <a:moveTo>
                  <a:pt x="671" y="369"/>
                </a:moveTo>
                <a:lnTo>
                  <a:pt x="671" y="369"/>
                </a:lnTo>
                <a:lnTo>
                  <a:pt x="672" y="358"/>
                </a:lnTo>
                <a:lnTo>
                  <a:pt x="672" y="353"/>
                </a:lnTo>
                <a:lnTo>
                  <a:pt x="671" y="352"/>
                </a:lnTo>
                <a:lnTo>
                  <a:pt x="669" y="352"/>
                </a:lnTo>
                <a:lnTo>
                  <a:pt x="669" y="352"/>
                </a:lnTo>
                <a:lnTo>
                  <a:pt x="669" y="359"/>
                </a:lnTo>
                <a:lnTo>
                  <a:pt x="669" y="366"/>
                </a:lnTo>
                <a:lnTo>
                  <a:pt x="671" y="369"/>
                </a:lnTo>
                <a:lnTo>
                  <a:pt x="671" y="369"/>
                </a:lnTo>
                <a:close/>
                <a:moveTo>
                  <a:pt x="485" y="361"/>
                </a:moveTo>
                <a:lnTo>
                  <a:pt x="485" y="361"/>
                </a:lnTo>
                <a:lnTo>
                  <a:pt x="485" y="356"/>
                </a:lnTo>
                <a:lnTo>
                  <a:pt x="485" y="353"/>
                </a:lnTo>
                <a:lnTo>
                  <a:pt x="483" y="353"/>
                </a:lnTo>
                <a:lnTo>
                  <a:pt x="483" y="353"/>
                </a:lnTo>
                <a:lnTo>
                  <a:pt x="482" y="358"/>
                </a:lnTo>
                <a:lnTo>
                  <a:pt x="483" y="359"/>
                </a:lnTo>
                <a:lnTo>
                  <a:pt x="485" y="361"/>
                </a:lnTo>
                <a:lnTo>
                  <a:pt x="485" y="361"/>
                </a:lnTo>
                <a:close/>
                <a:moveTo>
                  <a:pt x="492" y="355"/>
                </a:moveTo>
                <a:lnTo>
                  <a:pt x="492" y="355"/>
                </a:lnTo>
                <a:lnTo>
                  <a:pt x="492" y="356"/>
                </a:lnTo>
                <a:lnTo>
                  <a:pt x="492" y="358"/>
                </a:lnTo>
                <a:lnTo>
                  <a:pt x="492" y="358"/>
                </a:lnTo>
                <a:lnTo>
                  <a:pt x="494" y="358"/>
                </a:lnTo>
                <a:lnTo>
                  <a:pt x="495" y="358"/>
                </a:lnTo>
                <a:lnTo>
                  <a:pt x="497" y="353"/>
                </a:lnTo>
                <a:lnTo>
                  <a:pt x="497" y="353"/>
                </a:lnTo>
                <a:lnTo>
                  <a:pt x="495" y="353"/>
                </a:lnTo>
                <a:lnTo>
                  <a:pt x="492" y="355"/>
                </a:lnTo>
                <a:lnTo>
                  <a:pt x="492" y="355"/>
                </a:lnTo>
                <a:close/>
                <a:moveTo>
                  <a:pt x="207" y="363"/>
                </a:moveTo>
                <a:lnTo>
                  <a:pt x="207" y="363"/>
                </a:lnTo>
                <a:lnTo>
                  <a:pt x="207" y="358"/>
                </a:lnTo>
                <a:lnTo>
                  <a:pt x="206" y="355"/>
                </a:lnTo>
                <a:lnTo>
                  <a:pt x="206" y="355"/>
                </a:lnTo>
                <a:lnTo>
                  <a:pt x="206" y="359"/>
                </a:lnTo>
                <a:lnTo>
                  <a:pt x="207" y="363"/>
                </a:lnTo>
                <a:lnTo>
                  <a:pt x="207" y="363"/>
                </a:lnTo>
                <a:close/>
                <a:moveTo>
                  <a:pt x="553" y="361"/>
                </a:moveTo>
                <a:lnTo>
                  <a:pt x="553" y="361"/>
                </a:lnTo>
                <a:lnTo>
                  <a:pt x="556" y="363"/>
                </a:lnTo>
                <a:lnTo>
                  <a:pt x="561" y="364"/>
                </a:lnTo>
                <a:lnTo>
                  <a:pt x="569" y="366"/>
                </a:lnTo>
                <a:lnTo>
                  <a:pt x="569" y="366"/>
                </a:lnTo>
                <a:lnTo>
                  <a:pt x="570" y="361"/>
                </a:lnTo>
                <a:lnTo>
                  <a:pt x="570" y="356"/>
                </a:lnTo>
                <a:lnTo>
                  <a:pt x="570" y="356"/>
                </a:lnTo>
                <a:lnTo>
                  <a:pt x="569" y="356"/>
                </a:lnTo>
                <a:lnTo>
                  <a:pt x="567" y="355"/>
                </a:lnTo>
                <a:lnTo>
                  <a:pt x="567" y="355"/>
                </a:lnTo>
                <a:lnTo>
                  <a:pt x="563" y="356"/>
                </a:lnTo>
                <a:lnTo>
                  <a:pt x="559" y="356"/>
                </a:lnTo>
                <a:lnTo>
                  <a:pt x="556" y="358"/>
                </a:lnTo>
                <a:lnTo>
                  <a:pt x="555" y="358"/>
                </a:lnTo>
                <a:lnTo>
                  <a:pt x="553" y="361"/>
                </a:lnTo>
                <a:lnTo>
                  <a:pt x="553" y="361"/>
                </a:lnTo>
                <a:close/>
                <a:moveTo>
                  <a:pt x="581" y="356"/>
                </a:moveTo>
                <a:lnTo>
                  <a:pt x="581" y="356"/>
                </a:lnTo>
                <a:lnTo>
                  <a:pt x="582" y="363"/>
                </a:lnTo>
                <a:lnTo>
                  <a:pt x="584" y="364"/>
                </a:lnTo>
                <a:lnTo>
                  <a:pt x="585" y="366"/>
                </a:lnTo>
                <a:lnTo>
                  <a:pt x="585" y="366"/>
                </a:lnTo>
                <a:lnTo>
                  <a:pt x="584" y="355"/>
                </a:lnTo>
                <a:lnTo>
                  <a:pt x="584" y="355"/>
                </a:lnTo>
                <a:lnTo>
                  <a:pt x="584" y="356"/>
                </a:lnTo>
                <a:lnTo>
                  <a:pt x="581" y="356"/>
                </a:lnTo>
                <a:lnTo>
                  <a:pt x="581" y="356"/>
                </a:lnTo>
                <a:close/>
                <a:moveTo>
                  <a:pt x="598" y="366"/>
                </a:moveTo>
                <a:lnTo>
                  <a:pt x="598" y="366"/>
                </a:lnTo>
                <a:lnTo>
                  <a:pt x="601" y="364"/>
                </a:lnTo>
                <a:lnTo>
                  <a:pt x="601" y="359"/>
                </a:lnTo>
                <a:lnTo>
                  <a:pt x="599" y="356"/>
                </a:lnTo>
                <a:lnTo>
                  <a:pt x="596" y="355"/>
                </a:lnTo>
                <a:lnTo>
                  <a:pt x="596" y="355"/>
                </a:lnTo>
                <a:lnTo>
                  <a:pt x="598" y="361"/>
                </a:lnTo>
                <a:lnTo>
                  <a:pt x="598" y="366"/>
                </a:lnTo>
                <a:lnTo>
                  <a:pt x="598" y="366"/>
                </a:lnTo>
                <a:close/>
                <a:moveTo>
                  <a:pt x="277" y="358"/>
                </a:moveTo>
                <a:lnTo>
                  <a:pt x="277" y="358"/>
                </a:lnTo>
                <a:lnTo>
                  <a:pt x="284" y="358"/>
                </a:lnTo>
                <a:lnTo>
                  <a:pt x="285" y="356"/>
                </a:lnTo>
                <a:lnTo>
                  <a:pt x="285" y="355"/>
                </a:lnTo>
                <a:lnTo>
                  <a:pt x="285" y="355"/>
                </a:lnTo>
                <a:lnTo>
                  <a:pt x="282" y="356"/>
                </a:lnTo>
                <a:lnTo>
                  <a:pt x="280" y="356"/>
                </a:lnTo>
                <a:lnTo>
                  <a:pt x="279" y="355"/>
                </a:lnTo>
                <a:lnTo>
                  <a:pt x="279" y="355"/>
                </a:lnTo>
                <a:lnTo>
                  <a:pt x="279" y="356"/>
                </a:lnTo>
                <a:lnTo>
                  <a:pt x="279" y="356"/>
                </a:lnTo>
                <a:lnTo>
                  <a:pt x="277" y="358"/>
                </a:lnTo>
                <a:lnTo>
                  <a:pt x="277" y="358"/>
                </a:lnTo>
                <a:lnTo>
                  <a:pt x="277" y="358"/>
                </a:lnTo>
                <a:close/>
                <a:moveTo>
                  <a:pt x="358" y="356"/>
                </a:moveTo>
                <a:lnTo>
                  <a:pt x="358" y="356"/>
                </a:lnTo>
                <a:lnTo>
                  <a:pt x="363" y="366"/>
                </a:lnTo>
                <a:lnTo>
                  <a:pt x="367" y="367"/>
                </a:lnTo>
                <a:lnTo>
                  <a:pt x="369" y="369"/>
                </a:lnTo>
                <a:lnTo>
                  <a:pt x="372" y="367"/>
                </a:lnTo>
                <a:lnTo>
                  <a:pt x="372" y="367"/>
                </a:lnTo>
                <a:lnTo>
                  <a:pt x="372" y="364"/>
                </a:lnTo>
                <a:lnTo>
                  <a:pt x="370" y="361"/>
                </a:lnTo>
                <a:lnTo>
                  <a:pt x="367" y="356"/>
                </a:lnTo>
                <a:lnTo>
                  <a:pt x="367" y="356"/>
                </a:lnTo>
                <a:lnTo>
                  <a:pt x="363" y="356"/>
                </a:lnTo>
                <a:lnTo>
                  <a:pt x="360" y="356"/>
                </a:lnTo>
                <a:lnTo>
                  <a:pt x="358" y="356"/>
                </a:lnTo>
                <a:lnTo>
                  <a:pt x="358" y="356"/>
                </a:lnTo>
                <a:close/>
                <a:moveTo>
                  <a:pt x="607" y="364"/>
                </a:moveTo>
                <a:lnTo>
                  <a:pt x="607" y="364"/>
                </a:lnTo>
                <a:lnTo>
                  <a:pt x="608" y="363"/>
                </a:lnTo>
                <a:lnTo>
                  <a:pt x="608" y="359"/>
                </a:lnTo>
                <a:lnTo>
                  <a:pt x="608" y="358"/>
                </a:lnTo>
                <a:lnTo>
                  <a:pt x="607" y="355"/>
                </a:lnTo>
                <a:lnTo>
                  <a:pt x="607" y="355"/>
                </a:lnTo>
                <a:lnTo>
                  <a:pt x="607" y="359"/>
                </a:lnTo>
                <a:lnTo>
                  <a:pt x="607" y="364"/>
                </a:lnTo>
                <a:lnTo>
                  <a:pt x="607" y="364"/>
                </a:lnTo>
                <a:close/>
                <a:moveTo>
                  <a:pt x="351" y="369"/>
                </a:moveTo>
                <a:lnTo>
                  <a:pt x="351" y="369"/>
                </a:lnTo>
                <a:lnTo>
                  <a:pt x="355" y="369"/>
                </a:lnTo>
                <a:lnTo>
                  <a:pt x="360" y="367"/>
                </a:lnTo>
                <a:lnTo>
                  <a:pt x="360" y="367"/>
                </a:lnTo>
                <a:lnTo>
                  <a:pt x="358" y="364"/>
                </a:lnTo>
                <a:lnTo>
                  <a:pt x="357" y="363"/>
                </a:lnTo>
                <a:lnTo>
                  <a:pt x="354" y="356"/>
                </a:lnTo>
                <a:lnTo>
                  <a:pt x="354" y="356"/>
                </a:lnTo>
                <a:lnTo>
                  <a:pt x="349" y="356"/>
                </a:lnTo>
                <a:lnTo>
                  <a:pt x="348" y="356"/>
                </a:lnTo>
                <a:lnTo>
                  <a:pt x="346" y="358"/>
                </a:lnTo>
                <a:lnTo>
                  <a:pt x="346" y="359"/>
                </a:lnTo>
                <a:lnTo>
                  <a:pt x="348" y="364"/>
                </a:lnTo>
                <a:lnTo>
                  <a:pt x="351" y="369"/>
                </a:lnTo>
                <a:lnTo>
                  <a:pt x="351" y="369"/>
                </a:lnTo>
                <a:close/>
                <a:moveTo>
                  <a:pt x="378" y="361"/>
                </a:moveTo>
                <a:lnTo>
                  <a:pt x="378" y="361"/>
                </a:lnTo>
                <a:lnTo>
                  <a:pt x="378" y="358"/>
                </a:lnTo>
                <a:lnTo>
                  <a:pt x="377" y="356"/>
                </a:lnTo>
                <a:lnTo>
                  <a:pt x="377" y="356"/>
                </a:lnTo>
                <a:lnTo>
                  <a:pt x="377" y="359"/>
                </a:lnTo>
                <a:lnTo>
                  <a:pt x="378" y="361"/>
                </a:lnTo>
                <a:lnTo>
                  <a:pt x="378" y="361"/>
                </a:lnTo>
                <a:close/>
                <a:moveTo>
                  <a:pt x="398" y="359"/>
                </a:moveTo>
                <a:lnTo>
                  <a:pt x="398" y="359"/>
                </a:lnTo>
                <a:lnTo>
                  <a:pt x="396" y="361"/>
                </a:lnTo>
                <a:lnTo>
                  <a:pt x="396" y="363"/>
                </a:lnTo>
                <a:lnTo>
                  <a:pt x="399" y="367"/>
                </a:lnTo>
                <a:lnTo>
                  <a:pt x="399" y="367"/>
                </a:lnTo>
                <a:lnTo>
                  <a:pt x="404" y="367"/>
                </a:lnTo>
                <a:lnTo>
                  <a:pt x="404" y="367"/>
                </a:lnTo>
                <a:lnTo>
                  <a:pt x="402" y="364"/>
                </a:lnTo>
                <a:lnTo>
                  <a:pt x="402" y="363"/>
                </a:lnTo>
                <a:lnTo>
                  <a:pt x="399" y="361"/>
                </a:lnTo>
                <a:lnTo>
                  <a:pt x="399" y="361"/>
                </a:lnTo>
                <a:lnTo>
                  <a:pt x="399" y="359"/>
                </a:lnTo>
                <a:lnTo>
                  <a:pt x="398" y="358"/>
                </a:lnTo>
                <a:lnTo>
                  <a:pt x="395" y="356"/>
                </a:lnTo>
                <a:lnTo>
                  <a:pt x="395" y="356"/>
                </a:lnTo>
                <a:lnTo>
                  <a:pt x="395" y="358"/>
                </a:lnTo>
                <a:lnTo>
                  <a:pt x="396" y="358"/>
                </a:lnTo>
                <a:lnTo>
                  <a:pt x="398" y="359"/>
                </a:lnTo>
                <a:lnTo>
                  <a:pt x="398" y="359"/>
                </a:lnTo>
                <a:close/>
                <a:moveTo>
                  <a:pt x="500" y="358"/>
                </a:moveTo>
                <a:lnTo>
                  <a:pt x="500" y="358"/>
                </a:lnTo>
                <a:lnTo>
                  <a:pt x="505" y="358"/>
                </a:lnTo>
                <a:lnTo>
                  <a:pt x="505" y="358"/>
                </a:lnTo>
                <a:lnTo>
                  <a:pt x="505" y="358"/>
                </a:lnTo>
                <a:lnTo>
                  <a:pt x="503" y="356"/>
                </a:lnTo>
                <a:lnTo>
                  <a:pt x="502" y="356"/>
                </a:lnTo>
                <a:lnTo>
                  <a:pt x="502" y="356"/>
                </a:lnTo>
                <a:lnTo>
                  <a:pt x="500" y="358"/>
                </a:lnTo>
                <a:lnTo>
                  <a:pt x="500" y="358"/>
                </a:lnTo>
                <a:close/>
                <a:moveTo>
                  <a:pt x="651" y="364"/>
                </a:moveTo>
                <a:lnTo>
                  <a:pt x="651" y="364"/>
                </a:lnTo>
                <a:lnTo>
                  <a:pt x="651" y="359"/>
                </a:lnTo>
                <a:lnTo>
                  <a:pt x="651" y="358"/>
                </a:lnTo>
                <a:lnTo>
                  <a:pt x="651" y="356"/>
                </a:lnTo>
                <a:lnTo>
                  <a:pt x="651" y="356"/>
                </a:lnTo>
                <a:lnTo>
                  <a:pt x="649" y="361"/>
                </a:lnTo>
                <a:lnTo>
                  <a:pt x="651" y="364"/>
                </a:lnTo>
                <a:lnTo>
                  <a:pt x="651" y="364"/>
                </a:lnTo>
                <a:close/>
                <a:moveTo>
                  <a:pt x="659" y="370"/>
                </a:moveTo>
                <a:lnTo>
                  <a:pt x="659" y="370"/>
                </a:lnTo>
                <a:lnTo>
                  <a:pt x="657" y="369"/>
                </a:lnTo>
                <a:lnTo>
                  <a:pt x="656" y="366"/>
                </a:lnTo>
                <a:lnTo>
                  <a:pt x="656" y="366"/>
                </a:lnTo>
                <a:lnTo>
                  <a:pt x="654" y="378"/>
                </a:lnTo>
                <a:lnTo>
                  <a:pt x="654" y="390"/>
                </a:lnTo>
                <a:lnTo>
                  <a:pt x="653" y="404"/>
                </a:lnTo>
                <a:lnTo>
                  <a:pt x="654" y="416"/>
                </a:lnTo>
                <a:lnTo>
                  <a:pt x="654" y="416"/>
                </a:lnTo>
                <a:lnTo>
                  <a:pt x="660" y="413"/>
                </a:lnTo>
                <a:lnTo>
                  <a:pt x="662" y="407"/>
                </a:lnTo>
                <a:lnTo>
                  <a:pt x="665" y="399"/>
                </a:lnTo>
                <a:lnTo>
                  <a:pt x="665" y="391"/>
                </a:lnTo>
                <a:lnTo>
                  <a:pt x="665" y="375"/>
                </a:lnTo>
                <a:lnTo>
                  <a:pt x="665" y="367"/>
                </a:lnTo>
                <a:lnTo>
                  <a:pt x="666" y="361"/>
                </a:lnTo>
                <a:lnTo>
                  <a:pt x="666" y="361"/>
                </a:lnTo>
                <a:lnTo>
                  <a:pt x="666" y="359"/>
                </a:lnTo>
                <a:lnTo>
                  <a:pt x="665" y="359"/>
                </a:lnTo>
                <a:lnTo>
                  <a:pt x="665" y="356"/>
                </a:lnTo>
                <a:lnTo>
                  <a:pt x="665" y="356"/>
                </a:lnTo>
                <a:lnTo>
                  <a:pt x="663" y="366"/>
                </a:lnTo>
                <a:lnTo>
                  <a:pt x="662" y="369"/>
                </a:lnTo>
                <a:lnTo>
                  <a:pt x="659" y="370"/>
                </a:lnTo>
                <a:lnTo>
                  <a:pt x="659" y="370"/>
                </a:lnTo>
                <a:close/>
                <a:moveTo>
                  <a:pt x="105" y="425"/>
                </a:moveTo>
                <a:lnTo>
                  <a:pt x="105" y="425"/>
                </a:lnTo>
                <a:lnTo>
                  <a:pt x="105" y="387"/>
                </a:lnTo>
                <a:lnTo>
                  <a:pt x="105" y="372"/>
                </a:lnTo>
                <a:lnTo>
                  <a:pt x="104" y="358"/>
                </a:lnTo>
                <a:lnTo>
                  <a:pt x="104" y="358"/>
                </a:lnTo>
                <a:lnTo>
                  <a:pt x="99" y="364"/>
                </a:lnTo>
                <a:lnTo>
                  <a:pt x="96" y="373"/>
                </a:lnTo>
                <a:lnTo>
                  <a:pt x="94" y="382"/>
                </a:lnTo>
                <a:lnTo>
                  <a:pt x="94" y="391"/>
                </a:lnTo>
                <a:lnTo>
                  <a:pt x="96" y="401"/>
                </a:lnTo>
                <a:lnTo>
                  <a:pt x="98" y="410"/>
                </a:lnTo>
                <a:lnTo>
                  <a:pt x="101" y="417"/>
                </a:lnTo>
                <a:lnTo>
                  <a:pt x="105" y="425"/>
                </a:lnTo>
                <a:lnTo>
                  <a:pt x="105" y="425"/>
                </a:lnTo>
                <a:close/>
                <a:moveTo>
                  <a:pt x="329" y="369"/>
                </a:moveTo>
                <a:lnTo>
                  <a:pt x="329" y="369"/>
                </a:lnTo>
                <a:lnTo>
                  <a:pt x="331" y="363"/>
                </a:lnTo>
                <a:lnTo>
                  <a:pt x="329" y="359"/>
                </a:lnTo>
                <a:lnTo>
                  <a:pt x="326" y="358"/>
                </a:lnTo>
                <a:lnTo>
                  <a:pt x="326" y="358"/>
                </a:lnTo>
                <a:lnTo>
                  <a:pt x="326" y="361"/>
                </a:lnTo>
                <a:lnTo>
                  <a:pt x="325" y="364"/>
                </a:lnTo>
                <a:lnTo>
                  <a:pt x="326" y="367"/>
                </a:lnTo>
                <a:lnTo>
                  <a:pt x="329" y="369"/>
                </a:lnTo>
                <a:lnTo>
                  <a:pt x="329" y="369"/>
                </a:lnTo>
                <a:close/>
                <a:moveTo>
                  <a:pt x="75" y="370"/>
                </a:moveTo>
                <a:lnTo>
                  <a:pt x="75" y="370"/>
                </a:lnTo>
                <a:lnTo>
                  <a:pt x="75" y="367"/>
                </a:lnTo>
                <a:lnTo>
                  <a:pt x="75" y="364"/>
                </a:lnTo>
                <a:lnTo>
                  <a:pt x="73" y="358"/>
                </a:lnTo>
                <a:lnTo>
                  <a:pt x="73" y="358"/>
                </a:lnTo>
                <a:lnTo>
                  <a:pt x="72" y="364"/>
                </a:lnTo>
                <a:lnTo>
                  <a:pt x="73" y="367"/>
                </a:lnTo>
                <a:lnTo>
                  <a:pt x="75" y="370"/>
                </a:lnTo>
                <a:lnTo>
                  <a:pt x="75" y="370"/>
                </a:lnTo>
                <a:close/>
                <a:moveTo>
                  <a:pt x="256" y="359"/>
                </a:moveTo>
                <a:lnTo>
                  <a:pt x="256" y="359"/>
                </a:lnTo>
                <a:lnTo>
                  <a:pt x="258" y="361"/>
                </a:lnTo>
                <a:lnTo>
                  <a:pt x="261" y="361"/>
                </a:lnTo>
                <a:lnTo>
                  <a:pt x="264" y="361"/>
                </a:lnTo>
                <a:lnTo>
                  <a:pt x="265" y="361"/>
                </a:lnTo>
                <a:lnTo>
                  <a:pt x="265" y="361"/>
                </a:lnTo>
                <a:lnTo>
                  <a:pt x="265" y="359"/>
                </a:lnTo>
                <a:lnTo>
                  <a:pt x="262" y="359"/>
                </a:lnTo>
                <a:lnTo>
                  <a:pt x="259" y="359"/>
                </a:lnTo>
                <a:lnTo>
                  <a:pt x="256" y="359"/>
                </a:lnTo>
                <a:lnTo>
                  <a:pt x="256" y="359"/>
                </a:lnTo>
                <a:close/>
                <a:moveTo>
                  <a:pt x="311" y="359"/>
                </a:moveTo>
                <a:lnTo>
                  <a:pt x="311" y="359"/>
                </a:lnTo>
                <a:lnTo>
                  <a:pt x="312" y="364"/>
                </a:lnTo>
                <a:lnTo>
                  <a:pt x="312" y="367"/>
                </a:lnTo>
                <a:lnTo>
                  <a:pt x="314" y="367"/>
                </a:lnTo>
                <a:lnTo>
                  <a:pt x="314" y="367"/>
                </a:lnTo>
                <a:lnTo>
                  <a:pt x="317" y="364"/>
                </a:lnTo>
                <a:lnTo>
                  <a:pt x="319" y="359"/>
                </a:lnTo>
                <a:lnTo>
                  <a:pt x="319" y="359"/>
                </a:lnTo>
                <a:lnTo>
                  <a:pt x="314" y="358"/>
                </a:lnTo>
                <a:lnTo>
                  <a:pt x="311" y="359"/>
                </a:lnTo>
                <a:lnTo>
                  <a:pt x="311" y="359"/>
                </a:lnTo>
                <a:close/>
                <a:moveTo>
                  <a:pt x="303" y="361"/>
                </a:moveTo>
                <a:lnTo>
                  <a:pt x="303" y="361"/>
                </a:lnTo>
                <a:lnTo>
                  <a:pt x="303" y="364"/>
                </a:lnTo>
                <a:lnTo>
                  <a:pt x="305" y="367"/>
                </a:lnTo>
                <a:lnTo>
                  <a:pt x="305" y="367"/>
                </a:lnTo>
                <a:lnTo>
                  <a:pt x="306" y="367"/>
                </a:lnTo>
                <a:lnTo>
                  <a:pt x="306" y="367"/>
                </a:lnTo>
                <a:lnTo>
                  <a:pt x="308" y="366"/>
                </a:lnTo>
                <a:lnTo>
                  <a:pt x="306" y="364"/>
                </a:lnTo>
                <a:lnTo>
                  <a:pt x="306" y="363"/>
                </a:lnTo>
                <a:lnTo>
                  <a:pt x="306" y="359"/>
                </a:lnTo>
                <a:lnTo>
                  <a:pt x="306" y="359"/>
                </a:lnTo>
                <a:lnTo>
                  <a:pt x="303" y="361"/>
                </a:lnTo>
                <a:lnTo>
                  <a:pt x="303" y="361"/>
                </a:lnTo>
                <a:close/>
                <a:moveTo>
                  <a:pt x="386" y="367"/>
                </a:moveTo>
                <a:lnTo>
                  <a:pt x="386" y="367"/>
                </a:lnTo>
                <a:lnTo>
                  <a:pt x="389" y="367"/>
                </a:lnTo>
                <a:lnTo>
                  <a:pt x="392" y="367"/>
                </a:lnTo>
                <a:lnTo>
                  <a:pt x="392" y="367"/>
                </a:lnTo>
                <a:lnTo>
                  <a:pt x="390" y="363"/>
                </a:lnTo>
                <a:lnTo>
                  <a:pt x="389" y="361"/>
                </a:lnTo>
                <a:lnTo>
                  <a:pt x="387" y="361"/>
                </a:lnTo>
                <a:lnTo>
                  <a:pt x="387" y="361"/>
                </a:lnTo>
                <a:lnTo>
                  <a:pt x="386" y="364"/>
                </a:lnTo>
                <a:lnTo>
                  <a:pt x="386" y="367"/>
                </a:lnTo>
                <a:lnTo>
                  <a:pt x="386" y="367"/>
                </a:lnTo>
                <a:close/>
                <a:moveTo>
                  <a:pt x="720" y="378"/>
                </a:moveTo>
                <a:lnTo>
                  <a:pt x="720" y="378"/>
                </a:lnTo>
                <a:lnTo>
                  <a:pt x="721" y="379"/>
                </a:lnTo>
                <a:lnTo>
                  <a:pt x="721" y="382"/>
                </a:lnTo>
                <a:lnTo>
                  <a:pt x="721" y="382"/>
                </a:lnTo>
                <a:lnTo>
                  <a:pt x="726" y="381"/>
                </a:lnTo>
                <a:lnTo>
                  <a:pt x="726" y="381"/>
                </a:lnTo>
                <a:lnTo>
                  <a:pt x="726" y="369"/>
                </a:lnTo>
                <a:lnTo>
                  <a:pt x="724" y="364"/>
                </a:lnTo>
                <a:lnTo>
                  <a:pt x="721" y="361"/>
                </a:lnTo>
                <a:lnTo>
                  <a:pt x="721" y="361"/>
                </a:lnTo>
                <a:lnTo>
                  <a:pt x="720" y="378"/>
                </a:lnTo>
                <a:lnTo>
                  <a:pt x="720" y="378"/>
                </a:lnTo>
                <a:close/>
                <a:moveTo>
                  <a:pt x="252" y="361"/>
                </a:moveTo>
                <a:lnTo>
                  <a:pt x="252" y="361"/>
                </a:lnTo>
                <a:lnTo>
                  <a:pt x="250" y="363"/>
                </a:lnTo>
                <a:lnTo>
                  <a:pt x="250" y="364"/>
                </a:lnTo>
                <a:lnTo>
                  <a:pt x="250" y="364"/>
                </a:lnTo>
                <a:lnTo>
                  <a:pt x="252" y="364"/>
                </a:lnTo>
                <a:lnTo>
                  <a:pt x="252" y="361"/>
                </a:lnTo>
                <a:lnTo>
                  <a:pt x="252" y="361"/>
                </a:lnTo>
                <a:close/>
                <a:moveTo>
                  <a:pt x="296" y="367"/>
                </a:moveTo>
                <a:lnTo>
                  <a:pt x="296" y="367"/>
                </a:lnTo>
                <a:lnTo>
                  <a:pt x="296" y="366"/>
                </a:lnTo>
                <a:lnTo>
                  <a:pt x="296" y="363"/>
                </a:lnTo>
                <a:lnTo>
                  <a:pt x="296" y="363"/>
                </a:lnTo>
                <a:lnTo>
                  <a:pt x="296" y="363"/>
                </a:lnTo>
                <a:lnTo>
                  <a:pt x="294" y="363"/>
                </a:lnTo>
                <a:lnTo>
                  <a:pt x="294" y="361"/>
                </a:lnTo>
                <a:lnTo>
                  <a:pt x="293" y="361"/>
                </a:lnTo>
                <a:lnTo>
                  <a:pt x="293" y="361"/>
                </a:lnTo>
                <a:lnTo>
                  <a:pt x="293" y="366"/>
                </a:lnTo>
                <a:lnTo>
                  <a:pt x="294" y="367"/>
                </a:lnTo>
                <a:lnTo>
                  <a:pt x="296" y="367"/>
                </a:lnTo>
                <a:lnTo>
                  <a:pt x="296" y="367"/>
                </a:lnTo>
                <a:close/>
                <a:moveTo>
                  <a:pt x="418" y="366"/>
                </a:moveTo>
                <a:lnTo>
                  <a:pt x="418" y="366"/>
                </a:lnTo>
                <a:lnTo>
                  <a:pt x="419" y="364"/>
                </a:lnTo>
                <a:lnTo>
                  <a:pt x="421" y="363"/>
                </a:lnTo>
                <a:lnTo>
                  <a:pt x="421" y="363"/>
                </a:lnTo>
                <a:lnTo>
                  <a:pt x="418" y="361"/>
                </a:lnTo>
                <a:lnTo>
                  <a:pt x="416" y="361"/>
                </a:lnTo>
                <a:lnTo>
                  <a:pt x="416" y="361"/>
                </a:lnTo>
                <a:lnTo>
                  <a:pt x="418" y="366"/>
                </a:lnTo>
                <a:lnTo>
                  <a:pt x="418" y="366"/>
                </a:lnTo>
                <a:close/>
                <a:moveTo>
                  <a:pt x="444" y="361"/>
                </a:moveTo>
                <a:lnTo>
                  <a:pt x="444" y="361"/>
                </a:lnTo>
                <a:lnTo>
                  <a:pt x="439" y="361"/>
                </a:lnTo>
                <a:lnTo>
                  <a:pt x="439" y="361"/>
                </a:lnTo>
                <a:lnTo>
                  <a:pt x="439" y="364"/>
                </a:lnTo>
                <a:lnTo>
                  <a:pt x="441" y="364"/>
                </a:lnTo>
                <a:lnTo>
                  <a:pt x="444" y="364"/>
                </a:lnTo>
                <a:lnTo>
                  <a:pt x="444" y="361"/>
                </a:lnTo>
                <a:lnTo>
                  <a:pt x="444" y="361"/>
                </a:lnTo>
                <a:close/>
                <a:moveTo>
                  <a:pt x="280" y="364"/>
                </a:moveTo>
                <a:lnTo>
                  <a:pt x="280" y="364"/>
                </a:lnTo>
                <a:lnTo>
                  <a:pt x="284" y="364"/>
                </a:lnTo>
                <a:lnTo>
                  <a:pt x="285" y="364"/>
                </a:lnTo>
                <a:lnTo>
                  <a:pt x="285" y="363"/>
                </a:lnTo>
                <a:lnTo>
                  <a:pt x="285" y="363"/>
                </a:lnTo>
                <a:lnTo>
                  <a:pt x="282" y="363"/>
                </a:lnTo>
                <a:lnTo>
                  <a:pt x="280" y="364"/>
                </a:lnTo>
                <a:lnTo>
                  <a:pt x="280" y="364"/>
                </a:lnTo>
                <a:close/>
                <a:moveTo>
                  <a:pt x="236" y="364"/>
                </a:moveTo>
                <a:lnTo>
                  <a:pt x="236" y="364"/>
                </a:lnTo>
                <a:lnTo>
                  <a:pt x="238" y="366"/>
                </a:lnTo>
                <a:lnTo>
                  <a:pt x="238" y="366"/>
                </a:lnTo>
                <a:lnTo>
                  <a:pt x="238" y="366"/>
                </a:lnTo>
                <a:lnTo>
                  <a:pt x="239" y="364"/>
                </a:lnTo>
                <a:lnTo>
                  <a:pt x="241" y="364"/>
                </a:lnTo>
                <a:lnTo>
                  <a:pt x="241" y="364"/>
                </a:lnTo>
                <a:lnTo>
                  <a:pt x="239" y="363"/>
                </a:lnTo>
                <a:lnTo>
                  <a:pt x="236" y="364"/>
                </a:lnTo>
                <a:lnTo>
                  <a:pt x="236" y="364"/>
                </a:lnTo>
                <a:close/>
                <a:moveTo>
                  <a:pt x="495" y="364"/>
                </a:moveTo>
                <a:lnTo>
                  <a:pt x="495" y="364"/>
                </a:lnTo>
                <a:lnTo>
                  <a:pt x="495" y="364"/>
                </a:lnTo>
                <a:lnTo>
                  <a:pt x="499" y="366"/>
                </a:lnTo>
                <a:lnTo>
                  <a:pt x="500" y="364"/>
                </a:lnTo>
                <a:lnTo>
                  <a:pt x="502" y="364"/>
                </a:lnTo>
                <a:lnTo>
                  <a:pt x="502" y="364"/>
                </a:lnTo>
                <a:lnTo>
                  <a:pt x="499" y="363"/>
                </a:lnTo>
                <a:lnTo>
                  <a:pt x="495" y="364"/>
                </a:lnTo>
                <a:lnTo>
                  <a:pt x="495" y="364"/>
                </a:lnTo>
                <a:close/>
                <a:moveTo>
                  <a:pt x="531" y="372"/>
                </a:moveTo>
                <a:lnTo>
                  <a:pt x="531" y="372"/>
                </a:lnTo>
                <a:lnTo>
                  <a:pt x="538" y="373"/>
                </a:lnTo>
                <a:lnTo>
                  <a:pt x="538" y="373"/>
                </a:lnTo>
                <a:lnTo>
                  <a:pt x="540" y="369"/>
                </a:lnTo>
                <a:lnTo>
                  <a:pt x="538" y="364"/>
                </a:lnTo>
                <a:lnTo>
                  <a:pt x="538" y="364"/>
                </a:lnTo>
                <a:lnTo>
                  <a:pt x="537" y="364"/>
                </a:lnTo>
                <a:lnTo>
                  <a:pt x="534" y="364"/>
                </a:lnTo>
                <a:lnTo>
                  <a:pt x="532" y="363"/>
                </a:lnTo>
                <a:lnTo>
                  <a:pt x="531" y="363"/>
                </a:lnTo>
                <a:lnTo>
                  <a:pt x="531" y="363"/>
                </a:lnTo>
                <a:lnTo>
                  <a:pt x="529" y="367"/>
                </a:lnTo>
                <a:lnTo>
                  <a:pt x="531" y="372"/>
                </a:lnTo>
                <a:lnTo>
                  <a:pt x="531" y="372"/>
                </a:lnTo>
                <a:close/>
                <a:moveTo>
                  <a:pt x="590" y="370"/>
                </a:moveTo>
                <a:lnTo>
                  <a:pt x="590" y="370"/>
                </a:lnTo>
                <a:lnTo>
                  <a:pt x="592" y="370"/>
                </a:lnTo>
                <a:lnTo>
                  <a:pt x="592" y="370"/>
                </a:lnTo>
                <a:lnTo>
                  <a:pt x="593" y="369"/>
                </a:lnTo>
                <a:lnTo>
                  <a:pt x="593" y="367"/>
                </a:lnTo>
                <a:lnTo>
                  <a:pt x="593" y="364"/>
                </a:lnTo>
                <a:lnTo>
                  <a:pt x="592" y="363"/>
                </a:lnTo>
                <a:lnTo>
                  <a:pt x="592" y="363"/>
                </a:lnTo>
                <a:lnTo>
                  <a:pt x="590" y="367"/>
                </a:lnTo>
                <a:lnTo>
                  <a:pt x="590" y="369"/>
                </a:lnTo>
                <a:lnTo>
                  <a:pt x="590" y="370"/>
                </a:lnTo>
                <a:lnTo>
                  <a:pt x="590" y="370"/>
                </a:lnTo>
                <a:close/>
                <a:moveTo>
                  <a:pt x="224" y="366"/>
                </a:moveTo>
                <a:lnTo>
                  <a:pt x="224" y="366"/>
                </a:lnTo>
                <a:lnTo>
                  <a:pt x="229" y="366"/>
                </a:lnTo>
                <a:lnTo>
                  <a:pt x="230" y="366"/>
                </a:lnTo>
                <a:lnTo>
                  <a:pt x="232" y="364"/>
                </a:lnTo>
                <a:lnTo>
                  <a:pt x="232" y="364"/>
                </a:lnTo>
                <a:lnTo>
                  <a:pt x="229" y="364"/>
                </a:lnTo>
                <a:lnTo>
                  <a:pt x="227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4" y="364"/>
                </a:lnTo>
                <a:lnTo>
                  <a:pt x="224" y="366"/>
                </a:lnTo>
                <a:lnTo>
                  <a:pt x="224" y="366"/>
                </a:lnTo>
                <a:lnTo>
                  <a:pt x="224" y="366"/>
                </a:lnTo>
                <a:close/>
                <a:moveTo>
                  <a:pt x="517" y="369"/>
                </a:moveTo>
                <a:lnTo>
                  <a:pt x="517" y="369"/>
                </a:lnTo>
                <a:lnTo>
                  <a:pt x="517" y="367"/>
                </a:lnTo>
                <a:lnTo>
                  <a:pt x="517" y="366"/>
                </a:lnTo>
                <a:lnTo>
                  <a:pt x="517" y="364"/>
                </a:lnTo>
                <a:lnTo>
                  <a:pt x="517" y="364"/>
                </a:lnTo>
                <a:lnTo>
                  <a:pt x="514" y="364"/>
                </a:lnTo>
                <a:lnTo>
                  <a:pt x="514" y="366"/>
                </a:lnTo>
                <a:lnTo>
                  <a:pt x="514" y="366"/>
                </a:lnTo>
                <a:lnTo>
                  <a:pt x="515" y="369"/>
                </a:lnTo>
                <a:lnTo>
                  <a:pt x="517" y="369"/>
                </a:lnTo>
                <a:lnTo>
                  <a:pt x="517" y="369"/>
                </a:lnTo>
                <a:lnTo>
                  <a:pt x="517" y="369"/>
                </a:lnTo>
                <a:close/>
                <a:moveTo>
                  <a:pt x="262" y="366"/>
                </a:moveTo>
                <a:lnTo>
                  <a:pt x="262" y="366"/>
                </a:lnTo>
                <a:lnTo>
                  <a:pt x="268" y="367"/>
                </a:lnTo>
                <a:lnTo>
                  <a:pt x="274" y="366"/>
                </a:lnTo>
                <a:lnTo>
                  <a:pt x="274" y="366"/>
                </a:lnTo>
                <a:lnTo>
                  <a:pt x="273" y="364"/>
                </a:lnTo>
                <a:lnTo>
                  <a:pt x="268" y="364"/>
                </a:lnTo>
                <a:lnTo>
                  <a:pt x="262" y="366"/>
                </a:lnTo>
                <a:lnTo>
                  <a:pt x="262" y="366"/>
                </a:lnTo>
                <a:close/>
                <a:moveTo>
                  <a:pt x="750" y="404"/>
                </a:moveTo>
                <a:lnTo>
                  <a:pt x="750" y="404"/>
                </a:lnTo>
                <a:lnTo>
                  <a:pt x="753" y="395"/>
                </a:lnTo>
                <a:lnTo>
                  <a:pt x="755" y="385"/>
                </a:lnTo>
                <a:lnTo>
                  <a:pt x="755" y="375"/>
                </a:lnTo>
                <a:lnTo>
                  <a:pt x="752" y="366"/>
                </a:lnTo>
                <a:lnTo>
                  <a:pt x="752" y="366"/>
                </a:lnTo>
                <a:lnTo>
                  <a:pt x="750" y="384"/>
                </a:lnTo>
                <a:lnTo>
                  <a:pt x="750" y="393"/>
                </a:lnTo>
                <a:lnTo>
                  <a:pt x="750" y="404"/>
                </a:lnTo>
                <a:lnTo>
                  <a:pt x="750" y="404"/>
                </a:lnTo>
                <a:close/>
                <a:moveTo>
                  <a:pt x="137" y="366"/>
                </a:moveTo>
                <a:lnTo>
                  <a:pt x="137" y="366"/>
                </a:lnTo>
                <a:lnTo>
                  <a:pt x="136" y="372"/>
                </a:lnTo>
                <a:lnTo>
                  <a:pt x="136" y="376"/>
                </a:lnTo>
                <a:lnTo>
                  <a:pt x="136" y="378"/>
                </a:lnTo>
                <a:lnTo>
                  <a:pt x="136" y="378"/>
                </a:lnTo>
                <a:lnTo>
                  <a:pt x="137" y="375"/>
                </a:lnTo>
                <a:lnTo>
                  <a:pt x="140" y="372"/>
                </a:lnTo>
                <a:lnTo>
                  <a:pt x="142" y="369"/>
                </a:lnTo>
                <a:lnTo>
                  <a:pt x="142" y="367"/>
                </a:lnTo>
                <a:lnTo>
                  <a:pt x="140" y="366"/>
                </a:lnTo>
                <a:lnTo>
                  <a:pt x="140" y="366"/>
                </a:lnTo>
                <a:lnTo>
                  <a:pt x="140" y="367"/>
                </a:lnTo>
                <a:lnTo>
                  <a:pt x="137" y="366"/>
                </a:lnTo>
                <a:lnTo>
                  <a:pt x="137" y="366"/>
                </a:lnTo>
                <a:close/>
                <a:moveTo>
                  <a:pt x="473" y="367"/>
                </a:moveTo>
                <a:lnTo>
                  <a:pt x="473" y="367"/>
                </a:lnTo>
                <a:lnTo>
                  <a:pt x="473" y="369"/>
                </a:lnTo>
                <a:lnTo>
                  <a:pt x="473" y="369"/>
                </a:lnTo>
                <a:lnTo>
                  <a:pt x="479" y="370"/>
                </a:lnTo>
                <a:lnTo>
                  <a:pt x="480" y="369"/>
                </a:lnTo>
                <a:lnTo>
                  <a:pt x="480" y="366"/>
                </a:lnTo>
                <a:lnTo>
                  <a:pt x="480" y="366"/>
                </a:lnTo>
                <a:lnTo>
                  <a:pt x="477" y="366"/>
                </a:lnTo>
                <a:lnTo>
                  <a:pt x="473" y="367"/>
                </a:lnTo>
                <a:lnTo>
                  <a:pt x="473" y="367"/>
                </a:lnTo>
                <a:close/>
                <a:moveTo>
                  <a:pt x="543" y="375"/>
                </a:moveTo>
                <a:lnTo>
                  <a:pt x="543" y="375"/>
                </a:lnTo>
                <a:lnTo>
                  <a:pt x="549" y="376"/>
                </a:lnTo>
                <a:lnTo>
                  <a:pt x="549" y="376"/>
                </a:lnTo>
                <a:lnTo>
                  <a:pt x="549" y="369"/>
                </a:lnTo>
                <a:lnTo>
                  <a:pt x="549" y="369"/>
                </a:lnTo>
                <a:lnTo>
                  <a:pt x="546" y="367"/>
                </a:lnTo>
                <a:lnTo>
                  <a:pt x="543" y="366"/>
                </a:lnTo>
                <a:lnTo>
                  <a:pt x="543" y="366"/>
                </a:lnTo>
                <a:lnTo>
                  <a:pt x="543" y="370"/>
                </a:lnTo>
                <a:lnTo>
                  <a:pt x="543" y="375"/>
                </a:lnTo>
                <a:lnTo>
                  <a:pt x="543" y="375"/>
                </a:lnTo>
                <a:close/>
                <a:moveTo>
                  <a:pt x="194" y="381"/>
                </a:moveTo>
                <a:lnTo>
                  <a:pt x="194" y="381"/>
                </a:lnTo>
                <a:lnTo>
                  <a:pt x="200" y="375"/>
                </a:lnTo>
                <a:lnTo>
                  <a:pt x="201" y="372"/>
                </a:lnTo>
                <a:lnTo>
                  <a:pt x="201" y="369"/>
                </a:lnTo>
                <a:lnTo>
                  <a:pt x="201" y="369"/>
                </a:lnTo>
                <a:lnTo>
                  <a:pt x="198" y="369"/>
                </a:lnTo>
                <a:lnTo>
                  <a:pt x="197" y="367"/>
                </a:lnTo>
                <a:lnTo>
                  <a:pt x="197" y="367"/>
                </a:lnTo>
                <a:lnTo>
                  <a:pt x="194" y="375"/>
                </a:lnTo>
                <a:lnTo>
                  <a:pt x="192" y="378"/>
                </a:lnTo>
                <a:lnTo>
                  <a:pt x="194" y="381"/>
                </a:lnTo>
                <a:lnTo>
                  <a:pt x="194" y="381"/>
                </a:lnTo>
                <a:close/>
                <a:moveTo>
                  <a:pt x="564" y="369"/>
                </a:moveTo>
                <a:lnTo>
                  <a:pt x="564" y="369"/>
                </a:lnTo>
                <a:lnTo>
                  <a:pt x="563" y="369"/>
                </a:lnTo>
                <a:lnTo>
                  <a:pt x="561" y="369"/>
                </a:lnTo>
                <a:lnTo>
                  <a:pt x="559" y="367"/>
                </a:lnTo>
                <a:lnTo>
                  <a:pt x="558" y="369"/>
                </a:lnTo>
                <a:lnTo>
                  <a:pt x="558" y="369"/>
                </a:lnTo>
                <a:lnTo>
                  <a:pt x="561" y="370"/>
                </a:lnTo>
                <a:lnTo>
                  <a:pt x="564" y="370"/>
                </a:lnTo>
                <a:lnTo>
                  <a:pt x="564" y="369"/>
                </a:lnTo>
                <a:lnTo>
                  <a:pt x="564" y="369"/>
                </a:lnTo>
                <a:close/>
                <a:moveTo>
                  <a:pt x="168" y="369"/>
                </a:moveTo>
                <a:lnTo>
                  <a:pt x="168" y="369"/>
                </a:lnTo>
                <a:lnTo>
                  <a:pt x="168" y="387"/>
                </a:lnTo>
                <a:lnTo>
                  <a:pt x="168" y="396"/>
                </a:lnTo>
                <a:lnTo>
                  <a:pt x="169" y="405"/>
                </a:lnTo>
                <a:lnTo>
                  <a:pt x="169" y="405"/>
                </a:lnTo>
                <a:lnTo>
                  <a:pt x="175" y="396"/>
                </a:lnTo>
                <a:lnTo>
                  <a:pt x="180" y="388"/>
                </a:lnTo>
                <a:lnTo>
                  <a:pt x="180" y="388"/>
                </a:lnTo>
                <a:lnTo>
                  <a:pt x="178" y="378"/>
                </a:lnTo>
                <a:lnTo>
                  <a:pt x="177" y="369"/>
                </a:lnTo>
                <a:lnTo>
                  <a:pt x="177" y="369"/>
                </a:lnTo>
                <a:lnTo>
                  <a:pt x="172" y="369"/>
                </a:lnTo>
                <a:lnTo>
                  <a:pt x="168" y="369"/>
                </a:lnTo>
                <a:lnTo>
                  <a:pt x="168" y="369"/>
                </a:lnTo>
                <a:close/>
                <a:moveTo>
                  <a:pt x="184" y="382"/>
                </a:moveTo>
                <a:lnTo>
                  <a:pt x="184" y="382"/>
                </a:lnTo>
                <a:lnTo>
                  <a:pt x="186" y="375"/>
                </a:lnTo>
                <a:lnTo>
                  <a:pt x="184" y="372"/>
                </a:lnTo>
                <a:lnTo>
                  <a:pt x="183" y="369"/>
                </a:lnTo>
                <a:lnTo>
                  <a:pt x="183" y="369"/>
                </a:lnTo>
                <a:lnTo>
                  <a:pt x="183" y="375"/>
                </a:lnTo>
                <a:lnTo>
                  <a:pt x="183" y="379"/>
                </a:lnTo>
                <a:lnTo>
                  <a:pt x="184" y="382"/>
                </a:lnTo>
                <a:lnTo>
                  <a:pt x="184" y="382"/>
                </a:lnTo>
                <a:close/>
                <a:moveTo>
                  <a:pt x="136" y="387"/>
                </a:moveTo>
                <a:lnTo>
                  <a:pt x="136" y="387"/>
                </a:lnTo>
                <a:lnTo>
                  <a:pt x="136" y="396"/>
                </a:lnTo>
                <a:lnTo>
                  <a:pt x="137" y="405"/>
                </a:lnTo>
                <a:lnTo>
                  <a:pt x="139" y="414"/>
                </a:lnTo>
                <a:lnTo>
                  <a:pt x="140" y="425"/>
                </a:lnTo>
                <a:lnTo>
                  <a:pt x="140" y="425"/>
                </a:lnTo>
                <a:lnTo>
                  <a:pt x="145" y="424"/>
                </a:lnTo>
                <a:lnTo>
                  <a:pt x="149" y="424"/>
                </a:lnTo>
                <a:lnTo>
                  <a:pt x="149" y="424"/>
                </a:lnTo>
                <a:lnTo>
                  <a:pt x="149" y="398"/>
                </a:lnTo>
                <a:lnTo>
                  <a:pt x="148" y="370"/>
                </a:lnTo>
                <a:lnTo>
                  <a:pt x="148" y="370"/>
                </a:lnTo>
                <a:lnTo>
                  <a:pt x="146" y="369"/>
                </a:lnTo>
                <a:lnTo>
                  <a:pt x="146" y="369"/>
                </a:lnTo>
                <a:lnTo>
                  <a:pt x="143" y="373"/>
                </a:lnTo>
                <a:lnTo>
                  <a:pt x="140" y="378"/>
                </a:lnTo>
                <a:lnTo>
                  <a:pt x="137" y="382"/>
                </a:lnTo>
                <a:lnTo>
                  <a:pt x="136" y="387"/>
                </a:lnTo>
                <a:lnTo>
                  <a:pt x="136" y="387"/>
                </a:lnTo>
                <a:close/>
                <a:moveTo>
                  <a:pt x="162" y="414"/>
                </a:moveTo>
                <a:lnTo>
                  <a:pt x="162" y="414"/>
                </a:lnTo>
                <a:lnTo>
                  <a:pt x="163" y="411"/>
                </a:lnTo>
                <a:lnTo>
                  <a:pt x="165" y="407"/>
                </a:lnTo>
                <a:lnTo>
                  <a:pt x="163" y="396"/>
                </a:lnTo>
                <a:lnTo>
                  <a:pt x="162" y="385"/>
                </a:lnTo>
                <a:lnTo>
                  <a:pt x="163" y="381"/>
                </a:lnTo>
                <a:lnTo>
                  <a:pt x="163" y="376"/>
                </a:lnTo>
                <a:lnTo>
                  <a:pt x="163" y="376"/>
                </a:lnTo>
                <a:lnTo>
                  <a:pt x="162" y="375"/>
                </a:lnTo>
                <a:lnTo>
                  <a:pt x="162" y="373"/>
                </a:lnTo>
                <a:lnTo>
                  <a:pt x="162" y="369"/>
                </a:lnTo>
                <a:lnTo>
                  <a:pt x="162" y="369"/>
                </a:lnTo>
                <a:lnTo>
                  <a:pt x="159" y="369"/>
                </a:lnTo>
                <a:lnTo>
                  <a:pt x="159" y="369"/>
                </a:lnTo>
                <a:lnTo>
                  <a:pt x="159" y="391"/>
                </a:lnTo>
                <a:lnTo>
                  <a:pt x="162" y="414"/>
                </a:lnTo>
                <a:lnTo>
                  <a:pt x="162" y="414"/>
                </a:lnTo>
                <a:close/>
                <a:moveTo>
                  <a:pt x="431" y="370"/>
                </a:moveTo>
                <a:lnTo>
                  <a:pt x="431" y="370"/>
                </a:lnTo>
                <a:lnTo>
                  <a:pt x="433" y="372"/>
                </a:lnTo>
                <a:lnTo>
                  <a:pt x="434" y="373"/>
                </a:lnTo>
                <a:lnTo>
                  <a:pt x="434" y="373"/>
                </a:lnTo>
                <a:lnTo>
                  <a:pt x="434" y="372"/>
                </a:lnTo>
                <a:lnTo>
                  <a:pt x="434" y="369"/>
                </a:lnTo>
                <a:lnTo>
                  <a:pt x="434" y="369"/>
                </a:lnTo>
                <a:lnTo>
                  <a:pt x="431" y="370"/>
                </a:lnTo>
                <a:lnTo>
                  <a:pt x="431" y="370"/>
                </a:lnTo>
                <a:close/>
                <a:moveTo>
                  <a:pt x="450" y="375"/>
                </a:moveTo>
                <a:lnTo>
                  <a:pt x="450" y="375"/>
                </a:lnTo>
                <a:lnTo>
                  <a:pt x="445" y="370"/>
                </a:lnTo>
                <a:lnTo>
                  <a:pt x="444" y="370"/>
                </a:lnTo>
                <a:lnTo>
                  <a:pt x="441" y="369"/>
                </a:lnTo>
                <a:lnTo>
                  <a:pt x="441" y="369"/>
                </a:lnTo>
                <a:lnTo>
                  <a:pt x="441" y="373"/>
                </a:lnTo>
                <a:lnTo>
                  <a:pt x="442" y="375"/>
                </a:lnTo>
                <a:lnTo>
                  <a:pt x="447" y="376"/>
                </a:lnTo>
                <a:lnTo>
                  <a:pt x="450" y="375"/>
                </a:lnTo>
                <a:lnTo>
                  <a:pt x="450" y="375"/>
                </a:lnTo>
                <a:close/>
                <a:moveTo>
                  <a:pt x="207" y="375"/>
                </a:moveTo>
                <a:lnTo>
                  <a:pt x="207" y="375"/>
                </a:lnTo>
                <a:lnTo>
                  <a:pt x="210" y="375"/>
                </a:lnTo>
                <a:lnTo>
                  <a:pt x="212" y="373"/>
                </a:lnTo>
                <a:lnTo>
                  <a:pt x="212" y="373"/>
                </a:lnTo>
                <a:lnTo>
                  <a:pt x="210" y="372"/>
                </a:lnTo>
                <a:lnTo>
                  <a:pt x="210" y="370"/>
                </a:lnTo>
                <a:lnTo>
                  <a:pt x="210" y="370"/>
                </a:lnTo>
                <a:lnTo>
                  <a:pt x="207" y="370"/>
                </a:lnTo>
                <a:lnTo>
                  <a:pt x="207" y="370"/>
                </a:lnTo>
                <a:lnTo>
                  <a:pt x="207" y="375"/>
                </a:lnTo>
                <a:lnTo>
                  <a:pt x="207" y="375"/>
                </a:lnTo>
                <a:close/>
                <a:moveTo>
                  <a:pt x="491" y="378"/>
                </a:moveTo>
                <a:lnTo>
                  <a:pt x="491" y="378"/>
                </a:lnTo>
                <a:lnTo>
                  <a:pt x="497" y="379"/>
                </a:lnTo>
                <a:lnTo>
                  <a:pt x="502" y="381"/>
                </a:lnTo>
                <a:lnTo>
                  <a:pt x="508" y="381"/>
                </a:lnTo>
                <a:lnTo>
                  <a:pt x="511" y="381"/>
                </a:lnTo>
                <a:lnTo>
                  <a:pt x="512" y="379"/>
                </a:lnTo>
                <a:lnTo>
                  <a:pt x="512" y="379"/>
                </a:lnTo>
                <a:lnTo>
                  <a:pt x="511" y="372"/>
                </a:lnTo>
                <a:lnTo>
                  <a:pt x="511" y="372"/>
                </a:lnTo>
                <a:lnTo>
                  <a:pt x="505" y="372"/>
                </a:lnTo>
                <a:lnTo>
                  <a:pt x="497" y="370"/>
                </a:lnTo>
                <a:lnTo>
                  <a:pt x="494" y="370"/>
                </a:lnTo>
                <a:lnTo>
                  <a:pt x="492" y="372"/>
                </a:lnTo>
                <a:lnTo>
                  <a:pt x="491" y="373"/>
                </a:lnTo>
                <a:lnTo>
                  <a:pt x="491" y="378"/>
                </a:lnTo>
                <a:lnTo>
                  <a:pt x="491" y="378"/>
                </a:lnTo>
                <a:close/>
                <a:moveTo>
                  <a:pt x="261" y="372"/>
                </a:moveTo>
                <a:lnTo>
                  <a:pt x="261" y="372"/>
                </a:lnTo>
                <a:lnTo>
                  <a:pt x="264" y="387"/>
                </a:lnTo>
                <a:lnTo>
                  <a:pt x="264" y="387"/>
                </a:lnTo>
                <a:lnTo>
                  <a:pt x="268" y="384"/>
                </a:lnTo>
                <a:lnTo>
                  <a:pt x="271" y="381"/>
                </a:lnTo>
                <a:lnTo>
                  <a:pt x="276" y="373"/>
                </a:lnTo>
                <a:lnTo>
                  <a:pt x="276" y="373"/>
                </a:lnTo>
                <a:lnTo>
                  <a:pt x="268" y="372"/>
                </a:lnTo>
                <a:lnTo>
                  <a:pt x="261" y="372"/>
                </a:lnTo>
                <a:lnTo>
                  <a:pt x="261" y="372"/>
                </a:lnTo>
                <a:close/>
                <a:moveTo>
                  <a:pt x="404" y="381"/>
                </a:moveTo>
                <a:lnTo>
                  <a:pt x="404" y="381"/>
                </a:lnTo>
                <a:lnTo>
                  <a:pt x="406" y="378"/>
                </a:lnTo>
                <a:lnTo>
                  <a:pt x="406" y="375"/>
                </a:lnTo>
                <a:lnTo>
                  <a:pt x="404" y="372"/>
                </a:lnTo>
                <a:lnTo>
                  <a:pt x="401" y="370"/>
                </a:lnTo>
                <a:lnTo>
                  <a:pt x="401" y="370"/>
                </a:lnTo>
                <a:lnTo>
                  <a:pt x="402" y="376"/>
                </a:lnTo>
                <a:lnTo>
                  <a:pt x="404" y="381"/>
                </a:lnTo>
                <a:lnTo>
                  <a:pt x="404" y="381"/>
                </a:lnTo>
                <a:close/>
                <a:moveTo>
                  <a:pt x="567" y="375"/>
                </a:moveTo>
                <a:lnTo>
                  <a:pt x="567" y="375"/>
                </a:lnTo>
                <a:lnTo>
                  <a:pt x="569" y="375"/>
                </a:lnTo>
                <a:lnTo>
                  <a:pt x="570" y="375"/>
                </a:lnTo>
                <a:lnTo>
                  <a:pt x="570" y="375"/>
                </a:lnTo>
                <a:lnTo>
                  <a:pt x="570" y="373"/>
                </a:lnTo>
                <a:lnTo>
                  <a:pt x="570" y="373"/>
                </a:lnTo>
                <a:lnTo>
                  <a:pt x="572" y="370"/>
                </a:lnTo>
                <a:lnTo>
                  <a:pt x="572" y="370"/>
                </a:lnTo>
                <a:lnTo>
                  <a:pt x="569" y="370"/>
                </a:lnTo>
                <a:lnTo>
                  <a:pt x="569" y="372"/>
                </a:lnTo>
                <a:lnTo>
                  <a:pt x="567" y="375"/>
                </a:lnTo>
                <a:lnTo>
                  <a:pt x="567" y="375"/>
                </a:lnTo>
                <a:close/>
                <a:moveTo>
                  <a:pt x="47" y="411"/>
                </a:moveTo>
                <a:lnTo>
                  <a:pt x="47" y="411"/>
                </a:lnTo>
                <a:lnTo>
                  <a:pt x="44" y="401"/>
                </a:lnTo>
                <a:lnTo>
                  <a:pt x="43" y="390"/>
                </a:lnTo>
                <a:lnTo>
                  <a:pt x="37" y="372"/>
                </a:lnTo>
                <a:lnTo>
                  <a:pt x="37" y="372"/>
                </a:lnTo>
                <a:lnTo>
                  <a:pt x="37" y="382"/>
                </a:lnTo>
                <a:lnTo>
                  <a:pt x="40" y="393"/>
                </a:lnTo>
                <a:lnTo>
                  <a:pt x="47" y="411"/>
                </a:lnTo>
                <a:lnTo>
                  <a:pt x="47" y="411"/>
                </a:lnTo>
                <a:close/>
                <a:moveTo>
                  <a:pt x="64" y="419"/>
                </a:moveTo>
                <a:lnTo>
                  <a:pt x="64" y="419"/>
                </a:lnTo>
                <a:lnTo>
                  <a:pt x="67" y="408"/>
                </a:lnTo>
                <a:lnTo>
                  <a:pt x="67" y="398"/>
                </a:lnTo>
                <a:lnTo>
                  <a:pt x="67" y="385"/>
                </a:lnTo>
                <a:lnTo>
                  <a:pt x="69" y="375"/>
                </a:lnTo>
                <a:lnTo>
                  <a:pt x="69" y="375"/>
                </a:lnTo>
                <a:lnTo>
                  <a:pt x="67" y="372"/>
                </a:lnTo>
                <a:lnTo>
                  <a:pt x="67" y="372"/>
                </a:lnTo>
                <a:lnTo>
                  <a:pt x="65" y="372"/>
                </a:lnTo>
                <a:lnTo>
                  <a:pt x="65" y="372"/>
                </a:lnTo>
                <a:lnTo>
                  <a:pt x="62" y="384"/>
                </a:lnTo>
                <a:lnTo>
                  <a:pt x="61" y="396"/>
                </a:lnTo>
                <a:lnTo>
                  <a:pt x="61" y="408"/>
                </a:lnTo>
                <a:lnTo>
                  <a:pt x="62" y="414"/>
                </a:lnTo>
                <a:lnTo>
                  <a:pt x="64" y="419"/>
                </a:lnTo>
                <a:lnTo>
                  <a:pt x="64" y="419"/>
                </a:lnTo>
                <a:close/>
                <a:moveTo>
                  <a:pt x="247" y="396"/>
                </a:moveTo>
                <a:lnTo>
                  <a:pt x="247" y="396"/>
                </a:lnTo>
                <a:lnTo>
                  <a:pt x="253" y="395"/>
                </a:lnTo>
                <a:lnTo>
                  <a:pt x="253" y="395"/>
                </a:lnTo>
                <a:lnTo>
                  <a:pt x="245" y="372"/>
                </a:lnTo>
                <a:lnTo>
                  <a:pt x="245" y="372"/>
                </a:lnTo>
                <a:lnTo>
                  <a:pt x="244" y="372"/>
                </a:lnTo>
                <a:lnTo>
                  <a:pt x="244" y="372"/>
                </a:lnTo>
                <a:lnTo>
                  <a:pt x="244" y="378"/>
                </a:lnTo>
                <a:lnTo>
                  <a:pt x="244" y="384"/>
                </a:lnTo>
                <a:lnTo>
                  <a:pt x="247" y="396"/>
                </a:lnTo>
                <a:lnTo>
                  <a:pt x="247" y="396"/>
                </a:lnTo>
                <a:close/>
                <a:moveTo>
                  <a:pt x="279" y="378"/>
                </a:moveTo>
                <a:lnTo>
                  <a:pt x="279" y="378"/>
                </a:lnTo>
                <a:lnTo>
                  <a:pt x="280" y="379"/>
                </a:lnTo>
                <a:lnTo>
                  <a:pt x="282" y="384"/>
                </a:lnTo>
                <a:lnTo>
                  <a:pt x="282" y="387"/>
                </a:lnTo>
                <a:lnTo>
                  <a:pt x="284" y="388"/>
                </a:lnTo>
                <a:lnTo>
                  <a:pt x="284" y="388"/>
                </a:lnTo>
                <a:lnTo>
                  <a:pt x="288" y="381"/>
                </a:lnTo>
                <a:lnTo>
                  <a:pt x="290" y="376"/>
                </a:lnTo>
                <a:lnTo>
                  <a:pt x="290" y="372"/>
                </a:lnTo>
                <a:lnTo>
                  <a:pt x="290" y="372"/>
                </a:lnTo>
                <a:lnTo>
                  <a:pt x="285" y="372"/>
                </a:lnTo>
                <a:lnTo>
                  <a:pt x="284" y="372"/>
                </a:lnTo>
                <a:lnTo>
                  <a:pt x="280" y="375"/>
                </a:lnTo>
                <a:lnTo>
                  <a:pt x="279" y="378"/>
                </a:lnTo>
                <a:lnTo>
                  <a:pt x="279" y="378"/>
                </a:lnTo>
                <a:close/>
                <a:moveTo>
                  <a:pt x="575" y="375"/>
                </a:moveTo>
                <a:lnTo>
                  <a:pt x="575" y="375"/>
                </a:lnTo>
                <a:lnTo>
                  <a:pt x="576" y="375"/>
                </a:lnTo>
                <a:lnTo>
                  <a:pt x="578" y="373"/>
                </a:lnTo>
                <a:lnTo>
                  <a:pt x="576" y="372"/>
                </a:lnTo>
                <a:lnTo>
                  <a:pt x="575" y="372"/>
                </a:lnTo>
                <a:lnTo>
                  <a:pt x="575" y="372"/>
                </a:lnTo>
                <a:lnTo>
                  <a:pt x="575" y="375"/>
                </a:lnTo>
                <a:lnTo>
                  <a:pt x="575" y="375"/>
                </a:lnTo>
                <a:close/>
                <a:moveTo>
                  <a:pt x="226" y="375"/>
                </a:moveTo>
                <a:lnTo>
                  <a:pt x="226" y="375"/>
                </a:lnTo>
                <a:lnTo>
                  <a:pt x="226" y="381"/>
                </a:lnTo>
                <a:lnTo>
                  <a:pt x="227" y="387"/>
                </a:lnTo>
                <a:lnTo>
                  <a:pt x="227" y="387"/>
                </a:lnTo>
                <a:lnTo>
                  <a:pt x="230" y="385"/>
                </a:lnTo>
                <a:lnTo>
                  <a:pt x="232" y="382"/>
                </a:lnTo>
                <a:lnTo>
                  <a:pt x="233" y="379"/>
                </a:lnTo>
                <a:lnTo>
                  <a:pt x="236" y="376"/>
                </a:lnTo>
                <a:lnTo>
                  <a:pt x="236" y="376"/>
                </a:lnTo>
                <a:lnTo>
                  <a:pt x="235" y="373"/>
                </a:lnTo>
                <a:lnTo>
                  <a:pt x="232" y="373"/>
                </a:lnTo>
                <a:lnTo>
                  <a:pt x="226" y="375"/>
                </a:lnTo>
                <a:lnTo>
                  <a:pt x="226" y="375"/>
                </a:lnTo>
                <a:close/>
                <a:moveTo>
                  <a:pt x="316" y="373"/>
                </a:moveTo>
                <a:lnTo>
                  <a:pt x="316" y="373"/>
                </a:lnTo>
                <a:lnTo>
                  <a:pt x="317" y="375"/>
                </a:lnTo>
                <a:lnTo>
                  <a:pt x="319" y="375"/>
                </a:lnTo>
                <a:lnTo>
                  <a:pt x="322" y="375"/>
                </a:lnTo>
                <a:lnTo>
                  <a:pt x="322" y="375"/>
                </a:lnTo>
                <a:lnTo>
                  <a:pt x="322" y="373"/>
                </a:lnTo>
                <a:lnTo>
                  <a:pt x="320" y="372"/>
                </a:lnTo>
                <a:lnTo>
                  <a:pt x="316" y="373"/>
                </a:lnTo>
                <a:lnTo>
                  <a:pt x="316" y="373"/>
                </a:lnTo>
                <a:close/>
                <a:moveTo>
                  <a:pt x="332" y="378"/>
                </a:moveTo>
                <a:lnTo>
                  <a:pt x="332" y="378"/>
                </a:lnTo>
                <a:lnTo>
                  <a:pt x="332" y="375"/>
                </a:lnTo>
                <a:lnTo>
                  <a:pt x="331" y="373"/>
                </a:lnTo>
                <a:lnTo>
                  <a:pt x="331" y="373"/>
                </a:lnTo>
                <a:lnTo>
                  <a:pt x="329" y="373"/>
                </a:lnTo>
                <a:lnTo>
                  <a:pt x="328" y="372"/>
                </a:lnTo>
                <a:lnTo>
                  <a:pt x="328" y="372"/>
                </a:lnTo>
                <a:lnTo>
                  <a:pt x="328" y="376"/>
                </a:lnTo>
                <a:lnTo>
                  <a:pt x="329" y="378"/>
                </a:lnTo>
                <a:lnTo>
                  <a:pt x="332" y="378"/>
                </a:lnTo>
                <a:lnTo>
                  <a:pt x="332" y="378"/>
                </a:lnTo>
                <a:close/>
                <a:moveTo>
                  <a:pt x="352" y="373"/>
                </a:moveTo>
                <a:lnTo>
                  <a:pt x="352" y="373"/>
                </a:lnTo>
                <a:lnTo>
                  <a:pt x="354" y="378"/>
                </a:lnTo>
                <a:lnTo>
                  <a:pt x="355" y="382"/>
                </a:lnTo>
                <a:lnTo>
                  <a:pt x="355" y="382"/>
                </a:lnTo>
                <a:lnTo>
                  <a:pt x="361" y="382"/>
                </a:lnTo>
                <a:lnTo>
                  <a:pt x="366" y="382"/>
                </a:lnTo>
                <a:lnTo>
                  <a:pt x="367" y="381"/>
                </a:lnTo>
                <a:lnTo>
                  <a:pt x="367" y="381"/>
                </a:lnTo>
                <a:lnTo>
                  <a:pt x="366" y="375"/>
                </a:lnTo>
                <a:lnTo>
                  <a:pt x="363" y="373"/>
                </a:lnTo>
                <a:lnTo>
                  <a:pt x="357" y="372"/>
                </a:lnTo>
                <a:lnTo>
                  <a:pt x="352" y="373"/>
                </a:lnTo>
                <a:lnTo>
                  <a:pt x="352" y="373"/>
                </a:lnTo>
                <a:close/>
                <a:moveTo>
                  <a:pt x="372" y="375"/>
                </a:moveTo>
                <a:lnTo>
                  <a:pt x="372" y="375"/>
                </a:lnTo>
                <a:lnTo>
                  <a:pt x="372" y="372"/>
                </a:lnTo>
                <a:lnTo>
                  <a:pt x="372" y="372"/>
                </a:lnTo>
                <a:lnTo>
                  <a:pt x="370" y="372"/>
                </a:lnTo>
                <a:lnTo>
                  <a:pt x="369" y="372"/>
                </a:lnTo>
                <a:lnTo>
                  <a:pt x="369" y="373"/>
                </a:lnTo>
                <a:lnTo>
                  <a:pt x="369" y="373"/>
                </a:lnTo>
                <a:lnTo>
                  <a:pt x="370" y="375"/>
                </a:lnTo>
                <a:lnTo>
                  <a:pt x="372" y="375"/>
                </a:lnTo>
                <a:lnTo>
                  <a:pt x="372" y="375"/>
                </a:lnTo>
                <a:close/>
                <a:moveTo>
                  <a:pt x="389" y="373"/>
                </a:moveTo>
                <a:lnTo>
                  <a:pt x="389" y="373"/>
                </a:lnTo>
                <a:lnTo>
                  <a:pt x="392" y="382"/>
                </a:lnTo>
                <a:lnTo>
                  <a:pt x="392" y="382"/>
                </a:lnTo>
                <a:lnTo>
                  <a:pt x="393" y="382"/>
                </a:lnTo>
                <a:lnTo>
                  <a:pt x="395" y="382"/>
                </a:lnTo>
                <a:lnTo>
                  <a:pt x="395" y="382"/>
                </a:lnTo>
                <a:lnTo>
                  <a:pt x="393" y="372"/>
                </a:lnTo>
                <a:lnTo>
                  <a:pt x="393" y="372"/>
                </a:lnTo>
                <a:lnTo>
                  <a:pt x="390" y="372"/>
                </a:lnTo>
                <a:lnTo>
                  <a:pt x="389" y="373"/>
                </a:lnTo>
                <a:lnTo>
                  <a:pt x="389" y="373"/>
                </a:lnTo>
                <a:close/>
                <a:moveTo>
                  <a:pt x="628" y="375"/>
                </a:moveTo>
                <a:lnTo>
                  <a:pt x="628" y="375"/>
                </a:lnTo>
                <a:lnTo>
                  <a:pt x="630" y="375"/>
                </a:lnTo>
                <a:lnTo>
                  <a:pt x="630" y="376"/>
                </a:lnTo>
                <a:lnTo>
                  <a:pt x="630" y="378"/>
                </a:lnTo>
                <a:lnTo>
                  <a:pt x="631" y="378"/>
                </a:lnTo>
                <a:lnTo>
                  <a:pt x="631" y="378"/>
                </a:lnTo>
                <a:lnTo>
                  <a:pt x="631" y="375"/>
                </a:lnTo>
                <a:lnTo>
                  <a:pt x="633" y="373"/>
                </a:lnTo>
                <a:lnTo>
                  <a:pt x="631" y="372"/>
                </a:lnTo>
                <a:lnTo>
                  <a:pt x="631" y="372"/>
                </a:lnTo>
                <a:lnTo>
                  <a:pt x="631" y="373"/>
                </a:lnTo>
                <a:lnTo>
                  <a:pt x="630" y="373"/>
                </a:lnTo>
                <a:lnTo>
                  <a:pt x="628" y="373"/>
                </a:lnTo>
                <a:lnTo>
                  <a:pt x="628" y="375"/>
                </a:lnTo>
                <a:lnTo>
                  <a:pt x="628" y="375"/>
                </a:lnTo>
                <a:close/>
                <a:moveTo>
                  <a:pt x="343" y="381"/>
                </a:moveTo>
                <a:lnTo>
                  <a:pt x="343" y="381"/>
                </a:lnTo>
                <a:lnTo>
                  <a:pt x="343" y="378"/>
                </a:lnTo>
                <a:lnTo>
                  <a:pt x="343" y="376"/>
                </a:lnTo>
                <a:lnTo>
                  <a:pt x="340" y="373"/>
                </a:lnTo>
                <a:lnTo>
                  <a:pt x="340" y="373"/>
                </a:lnTo>
                <a:lnTo>
                  <a:pt x="341" y="378"/>
                </a:lnTo>
                <a:lnTo>
                  <a:pt x="341" y="379"/>
                </a:lnTo>
                <a:lnTo>
                  <a:pt x="343" y="381"/>
                </a:lnTo>
                <a:lnTo>
                  <a:pt x="343" y="381"/>
                </a:lnTo>
                <a:close/>
                <a:moveTo>
                  <a:pt x="430" y="379"/>
                </a:moveTo>
                <a:lnTo>
                  <a:pt x="430" y="379"/>
                </a:lnTo>
                <a:lnTo>
                  <a:pt x="433" y="378"/>
                </a:lnTo>
                <a:lnTo>
                  <a:pt x="434" y="378"/>
                </a:lnTo>
                <a:lnTo>
                  <a:pt x="436" y="376"/>
                </a:lnTo>
                <a:lnTo>
                  <a:pt x="436" y="376"/>
                </a:lnTo>
                <a:lnTo>
                  <a:pt x="433" y="375"/>
                </a:lnTo>
                <a:lnTo>
                  <a:pt x="430" y="373"/>
                </a:lnTo>
                <a:lnTo>
                  <a:pt x="430" y="373"/>
                </a:lnTo>
                <a:lnTo>
                  <a:pt x="428" y="376"/>
                </a:lnTo>
                <a:lnTo>
                  <a:pt x="430" y="379"/>
                </a:lnTo>
                <a:lnTo>
                  <a:pt x="430" y="379"/>
                </a:lnTo>
                <a:close/>
                <a:moveTo>
                  <a:pt x="558" y="378"/>
                </a:moveTo>
                <a:lnTo>
                  <a:pt x="558" y="378"/>
                </a:lnTo>
                <a:lnTo>
                  <a:pt x="558" y="376"/>
                </a:lnTo>
                <a:lnTo>
                  <a:pt x="558" y="376"/>
                </a:lnTo>
                <a:lnTo>
                  <a:pt x="559" y="376"/>
                </a:lnTo>
                <a:lnTo>
                  <a:pt x="559" y="375"/>
                </a:lnTo>
                <a:lnTo>
                  <a:pt x="559" y="375"/>
                </a:lnTo>
                <a:lnTo>
                  <a:pt x="558" y="373"/>
                </a:lnTo>
                <a:lnTo>
                  <a:pt x="556" y="373"/>
                </a:lnTo>
                <a:lnTo>
                  <a:pt x="556" y="373"/>
                </a:lnTo>
                <a:lnTo>
                  <a:pt x="556" y="376"/>
                </a:lnTo>
                <a:lnTo>
                  <a:pt x="558" y="378"/>
                </a:lnTo>
                <a:lnTo>
                  <a:pt x="558" y="378"/>
                </a:lnTo>
                <a:close/>
                <a:moveTo>
                  <a:pt x="299" y="387"/>
                </a:moveTo>
                <a:lnTo>
                  <a:pt x="299" y="387"/>
                </a:lnTo>
                <a:lnTo>
                  <a:pt x="300" y="379"/>
                </a:lnTo>
                <a:lnTo>
                  <a:pt x="299" y="376"/>
                </a:lnTo>
                <a:lnTo>
                  <a:pt x="297" y="375"/>
                </a:lnTo>
                <a:lnTo>
                  <a:pt x="297" y="375"/>
                </a:lnTo>
                <a:lnTo>
                  <a:pt x="297" y="378"/>
                </a:lnTo>
                <a:lnTo>
                  <a:pt x="297" y="381"/>
                </a:lnTo>
                <a:lnTo>
                  <a:pt x="299" y="387"/>
                </a:lnTo>
                <a:lnTo>
                  <a:pt x="299" y="387"/>
                </a:lnTo>
                <a:close/>
                <a:moveTo>
                  <a:pt x="642" y="401"/>
                </a:moveTo>
                <a:lnTo>
                  <a:pt x="642" y="401"/>
                </a:lnTo>
                <a:lnTo>
                  <a:pt x="643" y="387"/>
                </a:lnTo>
                <a:lnTo>
                  <a:pt x="645" y="379"/>
                </a:lnTo>
                <a:lnTo>
                  <a:pt x="642" y="375"/>
                </a:lnTo>
                <a:lnTo>
                  <a:pt x="642" y="375"/>
                </a:lnTo>
                <a:lnTo>
                  <a:pt x="640" y="381"/>
                </a:lnTo>
                <a:lnTo>
                  <a:pt x="639" y="387"/>
                </a:lnTo>
                <a:lnTo>
                  <a:pt x="639" y="395"/>
                </a:lnTo>
                <a:lnTo>
                  <a:pt x="642" y="401"/>
                </a:lnTo>
                <a:lnTo>
                  <a:pt x="642" y="401"/>
                </a:lnTo>
                <a:close/>
                <a:moveTo>
                  <a:pt x="378" y="382"/>
                </a:moveTo>
                <a:lnTo>
                  <a:pt x="378" y="382"/>
                </a:lnTo>
                <a:lnTo>
                  <a:pt x="381" y="382"/>
                </a:lnTo>
                <a:lnTo>
                  <a:pt x="381" y="382"/>
                </a:lnTo>
                <a:lnTo>
                  <a:pt x="380" y="378"/>
                </a:lnTo>
                <a:lnTo>
                  <a:pt x="377" y="375"/>
                </a:lnTo>
                <a:lnTo>
                  <a:pt x="377" y="375"/>
                </a:lnTo>
                <a:lnTo>
                  <a:pt x="377" y="376"/>
                </a:lnTo>
                <a:lnTo>
                  <a:pt x="377" y="378"/>
                </a:lnTo>
                <a:lnTo>
                  <a:pt x="378" y="379"/>
                </a:lnTo>
                <a:lnTo>
                  <a:pt x="378" y="382"/>
                </a:lnTo>
                <a:lnTo>
                  <a:pt x="378" y="382"/>
                </a:lnTo>
                <a:close/>
                <a:moveTo>
                  <a:pt x="590" y="376"/>
                </a:moveTo>
                <a:lnTo>
                  <a:pt x="590" y="376"/>
                </a:lnTo>
                <a:lnTo>
                  <a:pt x="592" y="379"/>
                </a:lnTo>
                <a:lnTo>
                  <a:pt x="592" y="379"/>
                </a:lnTo>
                <a:lnTo>
                  <a:pt x="593" y="379"/>
                </a:lnTo>
                <a:lnTo>
                  <a:pt x="595" y="378"/>
                </a:lnTo>
                <a:lnTo>
                  <a:pt x="595" y="376"/>
                </a:lnTo>
                <a:lnTo>
                  <a:pt x="592" y="375"/>
                </a:lnTo>
                <a:lnTo>
                  <a:pt x="592" y="375"/>
                </a:lnTo>
                <a:lnTo>
                  <a:pt x="592" y="376"/>
                </a:lnTo>
                <a:lnTo>
                  <a:pt x="590" y="376"/>
                </a:lnTo>
                <a:lnTo>
                  <a:pt x="590" y="376"/>
                </a:lnTo>
                <a:close/>
                <a:moveTo>
                  <a:pt x="691" y="384"/>
                </a:moveTo>
                <a:lnTo>
                  <a:pt x="691" y="384"/>
                </a:lnTo>
                <a:lnTo>
                  <a:pt x="694" y="382"/>
                </a:lnTo>
                <a:lnTo>
                  <a:pt x="697" y="382"/>
                </a:lnTo>
                <a:lnTo>
                  <a:pt x="697" y="382"/>
                </a:lnTo>
                <a:lnTo>
                  <a:pt x="694" y="378"/>
                </a:lnTo>
                <a:lnTo>
                  <a:pt x="692" y="375"/>
                </a:lnTo>
                <a:lnTo>
                  <a:pt x="689" y="376"/>
                </a:lnTo>
                <a:lnTo>
                  <a:pt x="689" y="376"/>
                </a:lnTo>
                <a:lnTo>
                  <a:pt x="692" y="376"/>
                </a:lnTo>
                <a:lnTo>
                  <a:pt x="692" y="378"/>
                </a:lnTo>
                <a:lnTo>
                  <a:pt x="691" y="379"/>
                </a:lnTo>
                <a:lnTo>
                  <a:pt x="691" y="384"/>
                </a:lnTo>
                <a:lnTo>
                  <a:pt x="691" y="384"/>
                </a:lnTo>
                <a:close/>
                <a:moveTo>
                  <a:pt x="540" y="379"/>
                </a:moveTo>
                <a:lnTo>
                  <a:pt x="540" y="379"/>
                </a:lnTo>
                <a:lnTo>
                  <a:pt x="535" y="378"/>
                </a:lnTo>
                <a:lnTo>
                  <a:pt x="534" y="378"/>
                </a:lnTo>
                <a:lnTo>
                  <a:pt x="532" y="378"/>
                </a:lnTo>
                <a:lnTo>
                  <a:pt x="532" y="378"/>
                </a:lnTo>
                <a:lnTo>
                  <a:pt x="532" y="379"/>
                </a:lnTo>
                <a:lnTo>
                  <a:pt x="535" y="381"/>
                </a:lnTo>
                <a:lnTo>
                  <a:pt x="538" y="382"/>
                </a:lnTo>
                <a:lnTo>
                  <a:pt x="540" y="379"/>
                </a:lnTo>
                <a:lnTo>
                  <a:pt x="540" y="379"/>
                </a:lnTo>
                <a:close/>
                <a:moveTo>
                  <a:pt x="599" y="393"/>
                </a:moveTo>
                <a:lnTo>
                  <a:pt x="599" y="393"/>
                </a:lnTo>
                <a:lnTo>
                  <a:pt x="601" y="390"/>
                </a:lnTo>
                <a:lnTo>
                  <a:pt x="601" y="384"/>
                </a:lnTo>
                <a:lnTo>
                  <a:pt x="601" y="378"/>
                </a:lnTo>
                <a:lnTo>
                  <a:pt x="601" y="378"/>
                </a:lnTo>
                <a:lnTo>
                  <a:pt x="599" y="384"/>
                </a:lnTo>
                <a:lnTo>
                  <a:pt x="599" y="393"/>
                </a:lnTo>
                <a:lnTo>
                  <a:pt x="599" y="393"/>
                </a:lnTo>
                <a:close/>
                <a:moveTo>
                  <a:pt x="625" y="404"/>
                </a:moveTo>
                <a:lnTo>
                  <a:pt x="625" y="404"/>
                </a:lnTo>
                <a:lnTo>
                  <a:pt x="628" y="398"/>
                </a:lnTo>
                <a:lnTo>
                  <a:pt x="630" y="390"/>
                </a:lnTo>
                <a:lnTo>
                  <a:pt x="628" y="384"/>
                </a:lnTo>
                <a:lnTo>
                  <a:pt x="625" y="378"/>
                </a:lnTo>
                <a:lnTo>
                  <a:pt x="625" y="378"/>
                </a:lnTo>
                <a:lnTo>
                  <a:pt x="624" y="390"/>
                </a:lnTo>
                <a:lnTo>
                  <a:pt x="625" y="404"/>
                </a:lnTo>
                <a:lnTo>
                  <a:pt x="625" y="404"/>
                </a:lnTo>
                <a:close/>
                <a:moveTo>
                  <a:pt x="209" y="379"/>
                </a:moveTo>
                <a:lnTo>
                  <a:pt x="209" y="379"/>
                </a:lnTo>
                <a:lnTo>
                  <a:pt x="209" y="393"/>
                </a:lnTo>
                <a:lnTo>
                  <a:pt x="210" y="405"/>
                </a:lnTo>
                <a:lnTo>
                  <a:pt x="210" y="405"/>
                </a:lnTo>
                <a:lnTo>
                  <a:pt x="213" y="405"/>
                </a:lnTo>
                <a:lnTo>
                  <a:pt x="216" y="404"/>
                </a:lnTo>
                <a:lnTo>
                  <a:pt x="216" y="402"/>
                </a:lnTo>
                <a:lnTo>
                  <a:pt x="216" y="399"/>
                </a:lnTo>
                <a:lnTo>
                  <a:pt x="216" y="393"/>
                </a:lnTo>
                <a:lnTo>
                  <a:pt x="216" y="390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5" y="388"/>
                </a:lnTo>
                <a:lnTo>
                  <a:pt x="215" y="388"/>
                </a:lnTo>
                <a:lnTo>
                  <a:pt x="215" y="388"/>
                </a:lnTo>
                <a:lnTo>
                  <a:pt x="213" y="382"/>
                </a:lnTo>
                <a:lnTo>
                  <a:pt x="212" y="378"/>
                </a:lnTo>
                <a:lnTo>
                  <a:pt x="212" y="378"/>
                </a:lnTo>
                <a:lnTo>
                  <a:pt x="210" y="379"/>
                </a:lnTo>
                <a:lnTo>
                  <a:pt x="209" y="379"/>
                </a:lnTo>
                <a:lnTo>
                  <a:pt x="209" y="379"/>
                </a:lnTo>
                <a:close/>
                <a:moveTo>
                  <a:pt x="75" y="385"/>
                </a:moveTo>
                <a:lnTo>
                  <a:pt x="75" y="385"/>
                </a:lnTo>
                <a:lnTo>
                  <a:pt x="76" y="384"/>
                </a:lnTo>
                <a:lnTo>
                  <a:pt x="76" y="382"/>
                </a:lnTo>
                <a:lnTo>
                  <a:pt x="75" y="379"/>
                </a:lnTo>
                <a:lnTo>
                  <a:pt x="75" y="379"/>
                </a:lnTo>
                <a:lnTo>
                  <a:pt x="73" y="382"/>
                </a:lnTo>
                <a:lnTo>
                  <a:pt x="75" y="385"/>
                </a:lnTo>
                <a:lnTo>
                  <a:pt x="75" y="385"/>
                </a:lnTo>
                <a:close/>
                <a:moveTo>
                  <a:pt x="322" y="385"/>
                </a:moveTo>
                <a:lnTo>
                  <a:pt x="322" y="385"/>
                </a:lnTo>
                <a:lnTo>
                  <a:pt x="323" y="384"/>
                </a:lnTo>
                <a:lnTo>
                  <a:pt x="323" y="381"/>
                </a:lnTo>
                <a:lnTo>
                  <a:pt x="323" y="381"/>
                </a:lnTo>
                <a:lnTo>
                  <a:pt x="322" y="379"/>
                </a:lnTo>
                <a:lnTo>
                  <a:pt x="319" y="379"/>
                </a:lnTo>
                <a:lnTo>
                  <a:pt x="319" y="379"/>
                </a:lnTo>
                <a:lnTo>
                  <a:pt x="320" y="384"/>
                </a:lnTo>
                <a:lnTo>
                  <a:pt x="322" y="385"/>
                </a:lnTo>
                <a:lnTo>
                  <a:pt x="322" y="385"/>
                </a:lnTo>
                <a:close/>
                <a:moveTo>
                  <a:pt x="442" y="381"/>
                </a:moveTo>
                <a:lnTo>
                  <a:pt x="442" y="381"/>
                </a:lnTo>
                <a:lnTo>
                  <a:pt x="442" y="384"/>
                </a:lnTo>
                <a:lnTo>
                  <a:pt x="442" y="384"/>
                </a:lnTo>
                <a:lnTo>
                  <a:pt x="451" y="384"/>
                </a:lnTo>
                <a:lnTo>
                  <a:pt x="451" y="384"/>
                </a:lnTo>
                <a:lnTo>
                  <a:pt x="450" y="382"/>
                </a:lnTo>
                <a:lnTo>
                  <a:pt x="448" y="381"/>
                </a:lnTo>
                <a:lnTo>
                  <a:pt x="442" y="381"/>
                </a:lnTo>
                <a:lnTo>
                  <a:pt x="442" y="381"/>
                </a:lnTo>
                <a:close/>
                <a:moveTo>
                  <a:pt x="476" y="385"/>
                </a:moveTo>
                <a:lnTo>
                  <a:pt x="476" y="385"/>
                </a:lnTo>
                <a:lnTo>
                  <a:pt x="479" y="387"/>
                </a:lnTo>
                <a:lnTo>
                  <a:pt x="485" y="387"/>
                </a:lnTo>
                <a:lnTo>
                  <a:pt x="485" y="387"/>
                </a:lnTo>
                <a:lnTo>
                  <a:pt x="485" y="382"/>
                </a:lnTo>
                <a:lnTo>
                  <a:pt x="483" y="379"/>
                </a:lnTo>
                <a:lnTo>
                  <a:pt x="483" y="379"/>
                </a:lnTo>
                <a:lnTo>
                  <a:pt x="480" y="379"/>
                </a:lnTo>
                <a:lnTo>
                  <a:pt x="477" y="381"/>
                </a:lnTo>
                <a:lnTo>
                  <a:pt x="476" y="382"/>
                </a:lnTo>
                <a:lnTo>
                  <a:pt x="476" y="385"/>
                </a:lnTo>
                <a:lnTo>
                  <a:pt x="476" y="385"/>
                </a:lnTo>
                <a:close/>
                <a:moveTo>
                  <a:pt x="267" y="393"/>
                </a:moveTo>
                <a:lnTo>
                  <a:pt x="267" y="393"/>
                </a:lnTo>
                <a:lnTo>
                  <a:pt x="279" y="390"/>
                </a:lnTo>
                <a:lnTo>
                  <a:pt x="279" y="390"/>
                </a:lnTo>
                <a:lnTo>
                  <a:pt x="277" y="388"/>
                </a:lnTo>
                <a:lnTo>
                  <a:pt x="277" y="385"/>
                </a:lnTo>
                <a:lnTo>
                  <a:pt x="277" y="382"/>
                </a:lnTo>
                <a:lnTo>
                  <a:pt x="276" y="381"/>
                </a:lnTo>
                <a:lnTo>
                  <a:pt x="276" y="381"/>
                </a:lnTo>
                <a:lnTo>
                  <a:pt x="271" y="387"/>
                </a:lnTo>
                <a:lnTo>
                  <a:pt x="270" y="388"/>
                </a:lnTo>
                <a:lnTo>
                  <a:pt x="267" y="393"/>
                </a:lnTo>
                <a:lnTo>
                  <a:pt x="267" y="393"/>
                </a:lnTo>
                <a:close/>
                <a:moveTo>
                  <a:pt x="309" y="385"/>
                </a:moveTo>
                <a:lnTo>
                  <a:pt x="309" y="385"/>
                </a:lnTo>
                <a:lnTo>
                  <a:pt x="311" y="385"/>
                </a:lnTo>
                <a:lnTo>
                  <a:pt x="311" y="384"/>
                </a:lnTo>
                <a:lnTo>
                  <a:pt x="309" y="381"/>
                </a:lnTo>
                <a:lnTo>
                  <a:pt x="309" y="381"/>
                </a:lnTo>
                <a:lnTo>
                  <a:pt x="308" y="382"/>
                </a:lnTo>
                <a:lnTo>
                  <a:pt x="309" y="385"/>
                </a:lnTo>
                <a:lnTo>
                  <a:pt x="309" y="385"/>
                </a:lnTo>
                <a:close/>
                <a:moveTo>
                  <a:pt x="331" y="384"/>
                </a:moveTo>
                <a:lnTo>
                  <a:pt x="331" y="384"/>
                </a:lnTo>
                <a:lnTo>
                  <a:pt x="332" y="384"/>
                </a:lnTo>
                <a:lnTo>
                  <a:pt x="332" y="382"/>
                </a:lnTo>
                <a:lnTo>
                  <a:pt x="331" y="381"/>
                </a:lnTo>
                <a:lnTo>
                  <a:pt x="329" y="382"/>
                </a:lnTo>
                <a:lnTo>
                  <a:pt x="329" y="382"/>
                </a:lnTo>
                <a:lnTo>
                  <a:pt x="331" y="382"/>
                </a:lnTo>
                <a:lnTo>
                  <a:pt x="331" y="384"/>
                </a:lnTo>
                <a:lnTo>
                  <a:pt x="331" y="384"/>
                </a:lnTo>
                <a:close/>
                <a:moveTo>
                  <a:pt x="431" y="382"/>
                </a:moveTo>
                <a:lnTo>
                  <a:pt x="431" y="382"/>
                </a:lnTo>
                <a:lnTo>
                  <a:pt x="433" y="384"/>
                </a:lnTo>
                <a:lnTo>
                  <a:pt x="438" y="384"/>
                </a:lnTo>
                <a:lnTo>
                  <a:pt x="438" y="384"/>
                </a:lnTo>
                <a:lnTo>
                  <a:pt x="436" y="381"/>
                </a:lnTo>
                <a:lnTo>
                  <a:pt x="434" y="381"/>
                </a:lnTo>
                <a:lnTo>
                  <a:pt x="431" y="382"/>
                </a:lnTo>
                <a:lnTo>
                  <a:pt x="431" y="382"/>
                </a:lnTo>
                <a:close/>
                <a:moveTo>
                  <a:pt x="201" y="382"/>
                </a:moveTo>
                <a:lnTo>
                  <a:pt x="201" y="382"/>
                </a:lnTo>
                <a:lnTo>
                  <a:pt x="195" y="385"/>
                </a:lnTo>
                <a:lnTo>
                  <a:pt x="195" y="385"/>
                </a:lnTo>
                <a:lnTo>
                  <a:pt x="197" y="399"/>
                </a:lnTo>
                <a:lnTo>
                  <a:pt x="198" y="402"/>
                </a:lnTo>
                <a:lnTo>
                  <a:pt x="200" y="404"/>
                </a:lnTo>
                <a:lnTo>
                  <a:pt x="203" y="405"/>
                </a:lnTo>
                <a:lnTo>
                  <a:pt x="206" y="405"/>
                </a:lnTo>
                <a:lnTo>
                  <a:pt x="206" y="405"/>
                </a:lnTo>
                <a:lnTo>
                  <a:pt x="204" y="399"/>
                </a:lnTo>
                <a:lnTo>
                  <a:pt x="204" y="391"/>
                </a:lnTo>
                <a:lnTo>
                  <a:pt x="204" y="387"/>
                </a:lnTo>
                <a:lnTo>
                  <a:pt x="203" y="384"/>
                </a:lnTo>
                <a:lnTo>
                  <a:pt x="201" y="382"/>
                </a:lnTo>
                <a:lnTo>
                  <a:pt x="201" y="382"/>
                </a:lnTo>
                <a:close/>
                <a:moveTo>
                  <a:pt x="288" y="388"/>
                </a:moveTo>
                <a:lnTo>
                  <a:pt x="288" y="388"/>
                </a:lnTo>
                <a:lnTo>
                  <a:pt x="294" y="388"/>
                </a:lnTo>
                <a:lnTo>
                  <a:pt x="294" y="388"/>
                </a:lnTo>
                <a:lnTo>
                  <a:pt x="294" y="384"/>
                </a:lnTo>
                <a:lnTo>
                  <a:pt x="293" y="384"/>
                </a:lnTo>
                <a:lnTo>
                  <a:pt x="291" y="382"/>
                </a:lnTo>
                <a:lnTo>
                  <a:pt x="291" y="382"/>
                </a:lnTo>
                <a:lnTo>
                  <a:pt x="290" y="385"/>
                </a:lnTo>
                <a:lnTo>
                  <a:pt x="288" y="388"/>
                </a:lnTo>
                <a:lnTo>
                  <a:pt x="288" y="388"/>
                </a:lnTo>
                <a:close/>
                <a:moveTo>
                  <a:pt x="620" y="387"/>
                </a:moveTo>
                <a:lnTo>
                  <a:pt x="620" y="387"/>
                </a:lnTo>
                <a:lnTo>
                  <a:pt x="620" y="384"/>
                </a:lnTo>
                <a:lnTo>
                  <a:pt x="620" y="382"/>
                </a:lnTo>
                <a:lnTo>
                  <a:pt x="620" y="382"/>
                </a:lnTo>
                <a:lnTo>
                  <a:pt x="620" y="382"/>
                </a:lnTo>
                <a:lnTo>
                  <a:pt x="619" y="385"/>
                </a:lnTo>
                <a:lnTo>
                  <a:pt x="620" y="387"/>
                </a:lnTo>
                <a:lnTo>
                  <a:pt x="620" y="387"/>
                </a:lnTo>
                <a:close/>
                <a:moveTo>
                  <a:pt x="796" y="384"/>
                </a:moveTo>
                <a:lnTo>
                  <a:pt x="796" y="384"/>
                </a:lnTo>
                <a:lnTo>
                  <a:pt x="797" y="413"/>
                </a:lnTo>
                <a:lnTo>
                  <a:pt x="799" y="443"/>
                </a:lnTo>
                <a:lnTo>
                  <a:pt x="799" y="443"/>
                </a:lnTo>
                <a:lnTo>
                  <a:pt x="799" y="445"/>
                </a:lnTo>
                <a:lnTo>
                  <a:pt x="800" y="445"/>
                </a:lnTo>
                <a:lnTo>
                  <a:pt x="800" y="446"/>
                </a:lnTo>
                <a:lnTo>
                  <a:pt x="803" y="446"/>
                </a:lnTo>
                <a:lnTo>
                  <a:pt x="803" y="446"/>
                </a:lnTo>
                <a:lnTo>
                  <a:pt x="803" y="430"/>
                </a:lnTo>
                <a:lnTo>
                  <a:pt x="803" y="414"/>
                </a:lnTo>
                <a:lnTo>
                  <a:pt x="799" y="382"/>
                </a:lnTo>
                <a:lnTo>
                  <a:pt x="799" y="382"/>
                </a:lnTo>
                <a:lnTo>
                  <a:pt x="797" y="382"/>
                </a:lnTo>
                <a:lnTo>
                  <a:pt x="797" y="382"/>
                </a:lnTo>
                <a:lnTo>
                  <a:pt x="796" y="384"/>
                </a:lnTo>
                <a:lnTo>
                  <a:pt x="796" y="384"/>
                </a:lnTo>
                <a:close/>
                <a:moveTo>
                  <a:pt x="233" y="401"/>
                </a:moveTo>
                <a:lnTo>
                  <a:pt x="233" y="401"/>
                </a:lnTo>
                <a:lnTo>
                  <a:pt x="235" y="396"/>
                </a:lnTo>
                <a:lnTo>
                  <a:pt x="236" y="391"/>
                </a:lnTo>
                <a:lnTo>
                  <a:pt x="236" y="384"/>
                </a:lnTo>
                <a:lnTo>
                  <a:pt x="236" y="384"/>
                </a:lnTo>
                <a:lnTo>
                  <a:pt x="235" y="388"/>
                </a:lnTo>
                <a:lnTo>
                  <a:pt x="230" y="393"/>
                </a:lnTo>
                <a:lnTo>
                  <a:pt x="230" y="395"/>
                </a:lnTo>
                <a:lnTo>
                  <a:pt x="229" y="398"/>
                </a:lnTo>
                <a:lnTo>
                  <a:pt x="230" y="399"/>
                </a:lnTo>
                <a:lnTo>
                  <a:pt x="233" y="401"/>
                </a:lnTo>
                <a:lnTo>
                  <a:pt x="233" y="401"/>
                </a:lnTo>
                <a:close/>
                <a:moveTo>
                  <a:pt x="491" y="387"/>
                </a:moveTo>
                <a:lnTo>
                  <a:pt x="491" y="387"/>
                </a:lnTo>
                <a:lnTo>
                  <a:pt x="495" y="387"/>
                </a:lnTo>
                <a:lnTo>
                  <a:pt x="497" y="385"/>
                </a:lnTo>
                <a:lnTo>
                  <a:pt x="497" y="385"/>
                </a:lnTo>
                <a:lnTo>
                  <a:pt x="491" y="384"/>
                </a:lnTo>
                <a:lnTo>
                  <a:pt x="491" y="384"/>
                </a:lnTo>
                <a:lnTo>
                  <a:pt x="491" y="387"/>
                </a:lnTo>
                <a:lnTo>
                  <a:pt x="491" y="387"/>
                </a:lnTo>
                <a:close/>
                <a:moveTo>
                  <a:pt x="559" y="393"/>
                </a:moveTo>
                <a:lnTo>
                  <a:pt x="559" y="393"/>
                </a:lnTo>
                <a:lnTo>
                  <a:pt x="564" y="395"/>
                </a:lnTo>
                <a:lnTo>
                  <a:pt x="570" y="395"/>
                </a:lnTo>
                <a:lnTo>
                  <a:pt x="570" y="395"/>
                </a:lnTo>
                <a:lnTo>
                  <a:pt x="570" y="387"/>
                </a:lnTo>
                <a:lnTo>
                  <a:pt x="570" y="387"/>
                </a:lnTo>
                <a:lnTo>
                  <a:pt x="564" y="385"/>
                </a:lnTo>
                <a:lnTo>
                  <a:pt x="559" y="384"/>
                </a:lnTo>
                <a:lnTo>
                  <a:pt x="559" y="384"/>
                </a:lnTo>
                <a:lnTo>
                  <a:pt x="558" y="385"/>
                </a:lnTo>
                <a:lnTo>
                  <a:pt x="559" y="388"/>
                </a:lnTo>
                <a:lnTo>
                  <a:pt x="559" y="393"/>
                </a:lnTo>
                <a:lnTo>
                  <a:pt x="559" y="393"/>
                </a:lnTo>
                <a:close/>
                <a:moveTo>
                  <a:pt x="544" y="385"/>
                </a:moveTo>
                <a:lnTo>
                  <a:pt x="544" y="385"/>
                </a:lnTo>
                <a:lnTo>
                  <a:pt x="544" y="388"/>
                </a:lnTo>
                <a:lnTo>
                  <a:pt x="544" y="390"/>
                </a:lnTo>
                <a:lnTo>
                  <a:pt x="546" y="390"/>
                </a:lnTo>
                <a:lnTo>
                  <a:pt x="546" y="390"/>
                </a:lnTo>
                <a:lnTo>
                  <a:pt x="547" y="388"/>
                </a:lnTo>
                <a:lnTo>
                  <a:pt x="549" y="387"/>
                </a:lnTo>
                <a:lnTo>
                  <a:pt x="549" y="385"/>
                </a:lnTo>
                <a:lnTo>
                  <a:pt x="549" y="385"/>
                </a:lnTo>
                <a:lnTo>
                  <a:pt x="546" y="385"/>
                </a:lnTo>
                <a:lnTo>
                  <a:pt x="544" y="385"/>
                </a:lnTo>
                <a:lnTo>
                  <a:pt x="544" y="385"/>
                </a:lnTo>
                <a:close/>
                <a:moveTo>
                  <a:pt x="364" y="401"/>
                </a:moveTo>
                <a:lnTo>
                  <a:pt x="364" y="401"/>
                </a:lnTo>
                <a:lnTo>
                  <a:pt x="370" y="401"/>
                </a:lnTo>
                <a:lnTo>
                  <a:pt x="375" y="401"/>
                </a:lnTo>
                <a:lnTo>
                  <a:pt x="375" y="401"/>
                </a:lnTo>
                <a:lnTo>
                  <a:pt x="375" y="393"/>
                </a:lnTo>
                <a:lnTo>
                  <a:pt x="373" y="388"/>
                </a:lnTo>
                <a:lnTo>
                  <a:pt x="372" y="387"/>
                </a:lnTo>
                <a:lnTo>
                  <a:pt x="372" y="387"/>
                </a:lnTo>
                <a:lnTo>
                  <a:pt x="367" y="393"/>
                </a:lnTo>
                <a:lnTo>
                  <a:pt x="364" y="401"/>
                </a:lnTo>
                <a:lnTo>
                  <a:pt x="364" y="401"/>
                </a:lnTo>
                <a:close/>
                <a:moveTo>
                  <a:pt x="387" y="398"/>
                </a:moveTo>
                <a:lnTo>
                  <a:pt x="387" y="398"/>
                </a:lnTo>
                <a:lnTo>
                  <a:pt x="386" y="393"/>
                </a:lnTo>
                <a:lnTo>
                  <a:pt x="384" y="388"/>
                </a:lnTo>
                <a:lnTo>
                  <a:pt x="384" y="388"/>
                </a:lnTo>
                <a:lnTo>
                  <a:pt x="383" y="387"/>
                </a:lnTo>
                <a:lnTo>
                  <a:pt x="381" y="387"/>
                </a:lnTo>
                <a:lnTo>
                  <a:pt x="380" y="387"/>
                </a:lnTo>
                <a:lnTo>
                  <a:pt x="380" y="387"/>
                </a:lnTo>
                <a:lnTo>
                  <a:pt x="381" y="390"/>
                </a:lnTo>
                <a:lnTo>
                  <a:pt x="384" y="393"/>
                </a:lnTo>
                <a:lnTo>
                  <a:pt x="386" y="396"/>
                </a:lnTo>
                <a:lnTo>
                  <a:pt x="387" y="398"/>
                </a:lnTo>
                <a:lnTo>
                  <a:pt x="387" y="398"/>
                </a:lnTo>
                <a:close/>
                <a:moveTo>
                  <a:pt x="396" y="391"/>
                </a:moveTo>
                <a:lnTo>
                  <a:pt x="396" y="391"/>
                </a:lnTo>
                <a:lnTo>
                  <a:pt x="396" y="388"/>
                </a:lnTo>
                <a:lnTo>
                  <a:pt x="398" y="388"/>
                </a:lnTo>
                <a:lnTo>
                  <a:pt x="398" y="387"/>
                </a:lnTo>
                <a:lnTo>
                  <a:pt x="398" y="387"/>
                </a:lnTo>
                <a:lnTo>
                  <a:pt x="393" y="387"/>
                </a:lnTo>
                <a:lnTo>
                  <a:pt x="393" y="387"/>
                </a:lnTo>
                <a:lnTo>
                  <a:pt x="395" y="390"/>
                </a:lnTo>
                <a:lnTo>
                  <a:pt x="396" y="391"/>
                </a:lnTo>
                <a:lnTo>
                  <a:pt x="396" y="391"/>
                </a:lnTo>
                <a:close/>
                <a:moveTo>
                  <a:pt x="410" y="396"/>
                </a:moveTo>
                <a:lnTo>
                  <a:pt x="410" y="396"/>
                </a:lnTo>
                <a:lnTo>
                  <a:pt x="410" y="390"/>
                </a:lnTo>
                <a:lnTo>
                  <a:pt x="409" y="388"/>
                </a:lnTo>
                <a:lnTo>
                  <a:pt x="406" y="387"/>
                </a:lnTo>
                <a:lnTo>
                  <a:pt x="406" y="387"/>
                </a:lnTo>
                <a:lnTo>
                  <a:pt x="407" y="391"/>
                </a:lnTo>
                <a:lnTo>
                  <a:pt x="410" y="396"/>
                </a:lnTo>
                <a:lnTo>
                  <a:pt x="410" y="396"/>
                </a:lnTo>
                <a:close/>
                <a:moveTo>
                  <a:pt x="358" y="391"/>
                </a:moveTo>
                <a:lnTo>
                  <a:pt x="358" y="391"/>
                </a:lnTo>
                <a:lnTo>
                  <a:pt x="360" y="390"/>
                </a:lnTo>
                <a:lnTo>
                  <a:pt x="360" y="387"/>
                </a:lnTo>
                <a:lnTo>
                  <a:pt x="360" y="387"/>
                </a:lnTo>
                <a:lnTo>
                  <a:pt x="357" y="387"/>
                </a:lnTo>
                <a:lnTo>
                  <a:pt x="357" y="387"/>
                </a:lnTo>
                <a:lnTo>
                  <a:pt x="357" y="390"/>
                </a:lnTo>
                <a:lnTo>
                  <a:pt x="358" y="391"/>
                </a:lnTo>
                <a:lnTo>
                  <a:pt x="358" y="391"/>
                </a:lnTo>
                <a:close/>
                <a:moveTo>
                  <a:pt x="439" y="393"/>
                </a:moveTo>
                <a:lnTo>
                  <a:pt x="439" y="393"/>
                </a:lnTo>
                <a:lnTo>
                  <a:pt x="438" y="388"/>
                </a:lnTo>
                <a:lnTo>
                  <a:pt x="438" y="388"/>
                </a:lnTo>
                <a:lnTo>
                  <a:pt x="434" y="387"/>
                </a:lnTo>
                <a:lnTo>
                  <a:pt x="434" y="387"/>
                </a:lnTo>
                <a:lnTo>
                  <a:pt x="436" y="391"/>
                </a:lnTo>
                <a:lnTo>
                  <a:pt x="438" y="393"/>
                </a:lnTo>
                <a:lnTo>
                  <a:pt x="439" y="393"/>
                </a:lnTo>
                <a:lnTo>
                  <a:pt x="439" y="393"/>
                </a:lnTo>
                <a:close/>
                <a:moveTo>
                  <a:pt x="698" y="396"/>
                </a:moveTo>
                <a:lnTo>
                  <a:pt x="698" y="396"/>
                </a:lnTo>
                <a:lnTo>
                  <a:pt x="697" y="393"/>
                </a:lnTo>
                <a:lnTo>
                  <a:pt x="698" y="388"/>
                </a:lnTo>
                <a:lnTo>
                  <a:pt x="698" y="388"/>
                </a:lnTo>
                <a:lnTo>
                  <a:pt x="697" y="387"/>
                </a:lnTo>
                <a:lnTo>
                  <a:pt x="695" y="387"/>
                </a:lnTo>
                <a:lnTo>
                  <a:pt x="695" y="387"/>
                </a:lnTo>
                <a:lnTo>
                  <a:pt x="694" y="390"/>
                </a:lnTo>
                <a:lnTo>
                  <a:pt x="695" y="393"/>
                </a:lnTo>
                <a:lnTo>
                  <a:pt x="697" y="396"/>
                </a:lnTo>
                <a:lnTo>
                  <a:pt x="698" y="396"/>
                </a:lnTo>
                <a:lnTo>
                  <a:pt x="698" y="396"/>
                </a:lnTo>
                <a:close/>
                <a:moveTo>
                  <a:pt x="338" y="402"/>
                </a:moveTo>
                <a:lnTo>
                  <a:pt x="338" y="402"/>
                </a:lnTo>
                <a:lnTo>
                  <a:pt x="345" y="402"/>
                </a:lnTo>
                <a:lnTo>
                  <a:pt x="345" y="402"/>
                </a:lnTo>
                <a:lnTo>
                  <a:pt x="341" y="395"/>
                </a:lnTo>
                <a:lnTo>
                  <a:pt x="341" y="390"/>
                </a:lnTo>
                <a:lnTo>
                  <a:pt x="338" y="388"/>
                </a:lnTo>
                <a:lnTo>
                  <a:pt x="338" y="388"/>
                </a:lnTo>
                <a:lnTo>
                  <a:pt x="338" y="396"/>
                </a:lnTo>
                <a:lnTo>
                  <a:pt x="338" y="402"/>
                </a:lnTo>
                <a:lnTo>
                  <a:pt x="338" y="402"/>
                </a:lnTo>
                <a:close/>
                <a:moveTo>
                  <a:pt x="351" y="402"/>
                </a:moveTo>
                <a:lnTo>
                  <a:pt x="351" y="402"/>
                </a:lnTo>
                <a:lnTo>
                  <a:pt x="351" y="399"/>
                </a:lnTo>
                <a:lnTo>
                  <a:pt x="349" y="395"/>
                </a:lnTo>
                <a:lnTo>
                  <a:pt x="346" y="388"/>
                </a:lnTo>
                <a:lnTo>
                  <a:pt x="345" y="388"/>
                </a:lnTo>
                <a:lnTo>
                  <a:pt x="345" y="388"/>
                </a:lnTo>
                <a:lnTo>
                  <a:pt x="346" y="396"/>
                </a:lnTo>
                <a:lnTo>
                  <a:pt x="348" y="399"/>
                </a:lnTo>
                <a:lnTo>
                  <a:pt x="351" y="402"/>
                </a:lnTo>
                <a:lnTo>
                  <a:pt x="351" y="402"/>
                </a:lnTo>
                <a:close/>
                <a:moveTo>
                  <a:pt x="444" y="388"/>
                </a:moveTo>
                <a:lnTo>
                  <a:pt x="444" y="388"/>
                </a:lnTo>
                <a:lnTo>
                  <a:pt x="444" y="391"/>
                </a:lnTo>
                <a:lnTo>
                  <a:pt x="445" y="393"/>
                </a:lnTo>
                <a:lnTo>
                  <a:pt x="445" y="393"/>
                </a:lnTo>
                <a:lnTo>
                  <a:pt x="447" y="388"/>
                </a:lnTo>
                <a:lnTo>
                  <a:pt x="447" y="388"/>
                </a:lnTo>
                <a:lnTo>
                  <a:pt x="444" y="388"/>
                </a:lnTo>
                <a:lnTo>
                  <a:pt x="444" y="388"/>
                </a:lnTo>
                <a:close/>
                <a:moveTo>
                  <a:pt x="451" y="393"/>
                </a:moveTo>
                <a:lnTo>
                  <a:pt x="451" y="393"/>
                </a:lnTo>
                <a:lnTo>
                  <a:pt x="457" y="393"/>
                </a:lnTo>
                <a:lnTo>
                  <a:pt x="457" y="393"/>
                </a:lnTo>
                <a:lnTo>
                  <a:pt x="456" y="391"/>
                </a:lnTo>
                <a:lnTo>
                  <a:pt x="456" y="388"/>
                </a:lnTo>
                <a:lnTo>
                  <a:pt x="456" y="388"/>
                </a:lnTo>
                <a:lnTo>
                  <a:pt x="454" y="388"/>
                </a:lnTo>
                <a:lnTo>
                  <a:pt x="453" y="390"/>
                </a:lnTo>
                <a:lnTo>
                  <a:pt x="451" y="393"/>
                </a:lnTo>
                <a:lnTo>
                  <a:pt x="451" y="393"/>
                </a:lnTo>
                <a:close/>
                <a:moveTo>
                  <a:pt x="723" y="391"/>
                </a:moveTo>
                <a:lnTo>
                  <a:pt x="723" y="391"/>
                </a:lnTo>
                <a:lnTo>
                  <a:pt x="726" y="408"/>
                </a:lnTo>
                <a:lnTo>
                  <a:pt x="730" y="425"/>
                </a:lnTo>
                <a:lnTo>
                  <a:pt x="730" y="425"/>
                </a:lnTo>
                <a:lnTo>
                  <a:pt x="729" y="407"/>
                </a:lnTo>
                <a:lnTo>
                  <a:pt x="726" y="388"/>
                </a:lnTo>
                <a:lnTo>
                  <a:pt x="726" y="388"/>
                </a:lnTo>
                <a:lnTo>
                  <a:pt x="723" y="391"/>
                </a:lnTo>
                <a:lnTo>
                  <a:pt x="723" y="391"/>
                </a:lnTo>
                <a:close/>
                <a:moveTo>
                  <a:pt x="320" y="404"/>
                </a:moveTo>
                <a:lnTo>
                  <a:pt x="320" y="404"/>
                </a:lnTo>
                <a:lnTo>
                  <a:pt x="325" y="404"/>
                </a:lnTo>
                <a:lnTo>
                  <a:pt x="325" y="404"/>
                </a:lnTo>
                <a:lnTo>
                  <a:pt x="322" y="396"/>
                </a:lnTo>
                <a:lnTo>
                  <a:pt x="320" y="393"/>
                </a:lnTo>
                <a:lnTo>
                  <a:pt x="317" y="390"/>
                </a:lnTo>
                <a:lnTo>
                  <a:pt x="317" y="390"/>
                </a:lnTo>
                <a:lnTo>
                  <a:pt x="320" y="404"/>
                </a:lnTo>
                <a:lnTo>
                  <a:pt x="320" y="404"/>
                </a:lnTo>
                <a:close/>
                <a:moveTo>
                  <a:pt x="613" y="424"/>
                </a:moveTo>
                <a:lnTo>
                  <a:pt x="613" y="424"/>
                </a:lnTo>
                <a:lnTo>
                  <a:pt x="614" y="405"/>
                </a:lnTo>
                <a:lnTo>
                  <a:pt x="614" y="398"/>
                </a:lnTo>
                <a:lnTo>
                  <a:pt x="613" y="390"/>
                </a:lnTo>
                <a:lnTo>
                  <a:pt x="613" y="390"/>
                </a:lnTo>
                <a:lnTo>
                  <a:pt x="611" y="407"/>
                </a:lnTo>
                <a:lnTo>
                  <a:pt x="611" y="414"/>
                </a:lnTo>
                <a:lnTo>
                  <a:pt x="613" y="424"/>
                </a:lnTo>
                <a:lnTo>
                  <a:pt x="613" y="424"/>
                </a:lnTo>
                <a:close/>
                <a:moveTo>
                  <a:pt x="416" y="396"/>
                </a:moveTo>
                <a:lnTo>
                  <a:pt x="416" y="396"/>
                </a:lnTo>
                <a:lnTo>
                  <a:pt x="421" y="396"/>
                </a:lnTo>
                <a:lnTo>
                  <a:pt x="421" y="396"/>
                </a:lnTo>
                <a:lnTo>
                  <a:pt x="421" y="393"/>
                </a:lnTo>
                <a:lnTo>
                  <a:pt x="418" y="391"/>
                </a:lnTo>
                <a:lnTo>
                  <a:pt x="418" y="391"/>
                </a:lnTo>
                <a:lnTo>
                  <a:pt x="418" y="395"/>
                </a:lnTo>
                <a:lnTo>
                  <a:pt x="416" y="396"/>
                </a:lnTo>
                <a:lnTo>
                  <a:pt x="416" y="396"/>
                </a:lnTo>
                <a:close/>
                <a:moveTo>
                  <a:pt x="186" y="404"/>
                </a:moveTo>
                <a:lnTo>
                  <a:pt x="186" y="404"/>
                </a:lnTo>
                <a:lnTo>
                  <a:pt x="191" y="405"/>
                </a:lnTo>
                <a:lnTo>
                  <a:pt x="195" y="405"/>
                </a:lnTo>
                <a:lnTo>
                  <a:pt x="195" y="405"/>
                </a:lnTo>
                <a:lnTo>
                  <a:pt x="192" y="398"/>
                </a:lnTo>
                <a:lnTo>
                  <a:pt x="192" y="395"/>
                </a:lnTo>
                <a:lnTo>
                  <a:pt x="189" y="393"/>
                </a:lnTo>
                <a:lnTo>
                  <a:pt x="189" y="393"/>
                </a:lnTo>
                <a:lnTo>
                  <a:pt x="187" y="398"/>
                </a:lnTo>
                <a:lnTo>
                  <a:pt x="186" y="401"/>
                </a:lnTo>
                <a:lnTo>
                  <a:pt x="186" y="404"/>
                </a:lnTo>
                <a:lnTo>
                  <a:pt x="186" y="404"/>
                </a:lnTo>
                <a:close/>
                <a:moveTo>
                  <a:pt x="285" y="395"/>
                </a:moveTo>
                <a:lnTo>
                  <a:pt x="285" y="395"/>
                </a:lnTo>
                <a:lnTo>
                  <a:pt x="284" y="399"/>
                </a:lnTo>
                <a:lnTo>
                  <a:pt x="285" y="402"/>
                </a:lnTo>
                <a:lnTo>
                  <a:pt x="287" y="404"/>
                </a:lnTo>
                <a:lnTo>
                  <a:pt x="287" y="404"/>
                </a:lnTo>
                <a:lnTo>
                  <a:pt x="293" y="399"/>
                </a:lnTo>
                <a:lnTo>
                  <a:pt x="294" y="396"/>
                </a:lnTo>
                <a:lnTo>
                  <a:pt x="296" y="393"/>
                </a:lnTo>
                <a:lnTo>
                  <a:pt x="296" y="393"/>
                </a:lnTo>
                <a:lnTo>
                  <a:pt x="290" y="393"/>
                </a:lnTo>
                <a:lnTo>
                  <a:pt x="285" y="395"/>
                </a:lnTo>
                <a:lnTo>
                  <a:pt x="285" y="395"/>
                </a:lnTo>
                <a:close/>
                <a:moveTo>
                  <a:pt x="360" y="398"/>
                </a:moveTo>
                <a:lnTo>
                  <a:pt x="360" y="398"/>
                </a:lnTo>
                <a:lnTo>
                  <a:pt x="361" y="398"/>
                </a:lnTo>
                <a:lnTo>
                  <a:pt x="363" y="396"/>
                </a:lnTo>
                <a:lnTo>
                  <a:pt x="363" y="393"/>
                </a:lnTo>
                <a:lnTo>
                  <a:pt x="363" y="393"/>
                </a:lnTo>
                <a:lnTo>
                  <a:pt x="361" y="395"/>
                </a:lnTo>
                <a:lnTo>
                  <a:pt x="360" y="398"/>
                </a:lnTo>
                <a:lnTo>
                  <a:pt x="360" y="398"/>
                </a:lnTo>
                <a:close/>
                <a:moveTo>
                  <a:pt x="492" y="393"/>
                </a:moveTo>
                <a:lnTo>
                  <a:pt x="492" y="393"/>
                </a:lnTo>
                <a:lnTo>
                  <a:pt x="492" y="396"/>
                </a:lnTo>
                <a:lnTo>
                  <a:pt x="495" y="399"/>
                </a:lnTo>
                <a:lnTo>
                  <a:pt x="495" y="399"/>
                </a:lnTo>
                <a:lnTo>
                  <a:pt x="497" y="396"/>
                </a:lnTo>
                <a:lnTo>
                  <a:pt x="500" y="393"/>
                </a:lnTo>
                <a:lnTo>
                  <a:pt x="500" y="393"/>
                </a:lnTo>
                <a:lnTo>
                  <a:pt x="497" y="393"/>
                </a:lnTo>
                <a:lnTo>
                  <a:pt x="492" y="393"/>
                </a:lnTo>
                <a:lnTo>
                  <a:pt x="492" y="393"/>
                </a:lnTo>
                <a:close/>
                <a:moveTo>
                  <a:pt x="717" y="446"/>
                </a:moveTo>
                <a:lnTo>
                  <a:pt x="717" y="446"/>
                </a:lnTo>
                <a:lnTo>
                  <a:pt x="718" y="460"/>
                </a:lnTo>
                <a:lnTo>
                  <a:pt x="721" y="466"/>
                </a:lnTo>
                <a:lnTo>
                  <a:pt x="724" y="469"/>
                </a:lnTo>
                <a:lnTo>
                  <a:pt x="724" y="469"/>
                </a:lnTo>
                <a:lnTo>
                  <a:pt x="727" y="460"/>
                </a:lnTo>
                <a:lnTo>
                  <a:pt x="729" y="451"/>
                </a:lnTo>
                <a:lnTo>
                  <a:pt x="729" y="442"/>
                </a:lnTo>
                <a:lnTo>
                  <a:pt x="727" y="433"/>
                </a:lnTo>
                <a:lnTo>
                  <a:pt x="723" y="413"/>
                </a:lnTo>
                <a:lnTo>
                  <a:pt x="720" y="393"/>
                </a:lnTo>
                <a:lnTo>
                  <a:pt x="720" y="393"/>
                </a:lnTo>
                <a:lnTo>
                  <a:pt x="717" y="393"/>
                </a:lnTo>
                <a:lnTo>
                  <a:pt x="717" y="393"/>
                </a:lnTo>
                <a:lnTo>
                  <a:pt x="715" y="399"/>
                </a:lnTo>
                <a:lnTo>
                  <a:pt x="713" y="405"/>
                </a:lnTo>
                <a:lnTo>
                  <a:pt x="713" y="417"/>
                </a:lnTo>
                <a:lnTo>
                  <a:pt x="717" y="446"/>
                </a:lnTo>
                <a:lnTo>
                  <a:pt x="717" y="446"/>
                </a:lnTo>
                <a:close/>
                <a:moveTo>
                  <a:pt x="242" y="398"/>
                </a:moveTo>
                <a:lnTo>
                  <a:pt x="242" y="398"/>
                </a:lnTo>
                <a:lnTo>
                  <a:pt x="242" y="396"/>
                </a:lnTo>
                <a:lnTo>
                  <a:pt x="241" y="393"/>
                </a:lnTo>
                <a:lnTo>
                  <a:pt x="241" y="393"/>
                </a:lnTo>
                <a:lnTo>
                  <a:pt x="241" y="396"/>
                </a:lnTo>
                <a:lnTo>
                  <a:pt x="241" y="398"/>
                </a:lnTo>
                <a:lnTo>
                  <a:pt x="242" y="398"/>
                </a:lnTo>
                <a:lnTo>
                  <a:pt x="242" y="398"/>
                </a:lnTo>
                <a:close/>
                <a:moveTo>
                  <a:pt x="128" y="431"/>
                </a:moveTo>
                <a:lnTo>
                  <a:pt x="128" y="431"/>
                </a:lnTo>
                <a:lnTo>
                  <a:pt x="136" y="425"/>
                </a:lnTo>
                <a:lnTo>
                  <a:pt x="136" y="425"/>
                </a:lnTo>
                <a:lnTo>
                  <a:pt x="134" y="408"/>
                </a:lnTo>
                <a:lnTo>
                  <a:pt x="133" y="401"/>
                </a:lnTo>
                <a:lnTo>
                  <a:pt x="130" y="395"/>
                </a:lnTo>
                <a:lnTo>
                  <a:pt x="130" y="395"/>
                </a:lnTo>
                <a:lnTo>
                  <a:pt x="128" y="402"/>
                </a:lnTo>
                <a:lnTo>
                  <a:pt x="128" y="413"/>
                </a:lnTo>
                <a:lnTo>
                  <a:pt x="128" y="431"/>
                </a:lnTo>
                <a:lnTo>
                  <a:pt x="128" y="431"/>
                </a:lnTo>
                <a:close/>
                <a:moveTo>
                  <a:pt x="517" y="395"/>
                </a:moveTo>
                <a:lnTo>
                  <a:pt x="517" y="395"/>
                </a:lnTo>
                <a:lnTo>
                  <a:pt x="512" y="395"/>
                </a:lnTo>
                <a:lnTo>
                  <a:pt x="508" y="395"/>
                </a:lnTo>
                <a:lnTo>
                  <a:pt x="505" y="398"/>
                </a:lnTo>
                <a:lnTo>
                  <a:pt x="502" y="404"/>
                </a:lnTo>
                <a:lnTo>
                  <a:pt x="502" y="404"/>
                </a:lnTo>
                <a:lnTo>
                  <a:pt x="511" y="410"/>
                </a:lnTo>
                <a:lnTo>
                  <a:pt x="515" y="411"/>
                </a:lnTo>
                <a:lnTo>
                  <a:pt x="520" y="413"/>
                </a:lnTo>
                <a:lnTo>
                  <a:pt x="520" y="413"/>
                </a:lnTo>
                <a:lnTo>
                  <a:pt x="518" y="404"/>
                </a:lnTo>
                <a:lnTo>
                  <a:pt x="517" y="395"/>
                </a:lnTo>
                <a:lnTo>
                  <a:pt x="517" y="395"/>
                </a:lnTo>
                <a:close/>
                <a:moveTo>
                  <a:pt x="267" y="396"/>
                </a:moveTo>
                <a:lnTo>
                  <a:pt x="267" y="396"/>
                </a:lnTo>
                <a:lnTo>
                  <a:pt x="267" y="399"/>
                </a:lnTo>
                <a:lnTo>
                  <a:pt x="268" y="404"/>
                </a:lnTo>
                <a:lnTo>
                  <a:pt x="268" y="404"/>
                </a:lnTo>
                <a:lnTo>
                  <a:pt x="274" y="404"/>
                </a:lnTo>
                <a:lnTo>
                  <a:pt x="274" y="404"/>
                </a:lnTo>
                <a:lnTo>
                  <a:pt x="277" y="399"/>
                </a:lnTo>
                <a:lnTo>
                  <a:pt x="279" y="396"/>
                </a:lnTo>
                <a:lnTo>
                  <a:pt x="279" y="395"/>
                </a:lnTo>
                <a:lnTo>
                  <a:pt x="279" y="395"/>
                </a:lnTo>
                <a:lnTo>
                  <a:pt x="273" y="396"/>
                </a:lnTo>
                <a:lnTo>
                  <a:pt x="270" y="396"/>
                </a:lnTo>
                <a:lnTo>
                  <a:pt x="267" y="396"/>
                </a:lnTo>
                <a:lnTo>
                  <a:pt x="267" y="396"/>
                </a:lnTo>
                <a:close/>
                <a:moveTo>
                  <a:pt x="592" y="402"/>
                </a:moveTo>
                <a:lnTo>
                  <a:pt x="592" y="402"/>
                </a:lnTo>
                <a:lnTo>
                  <a:pt x="593" y="401"/>
                </a:lnTo>
                <a:lnTo>
                  <a:pt x="596" y="401"/>
                </a:lnTo>
                <a:lnTo>
                  <a:pt x="596" y="401"/>
                </a:lnTo>
                <a:lnTo>
                  <a:pt x="595" y="396"/>
                </a:lnTo>
                <a:lnTo>
                  <a:pt x="593" y="395"/>
                </a:lnTo>
                <a:lnTo>
                  <a:pt x="592" y="395"/>
                </a:lnTo>
                <a:lnTo>
                  <a:pt x="592" y="395"/>
                </a:lnTo>
                <a:lnTo>
                  <a:pt x="592" y="399"/>
                </a:lnTo>
                <a:lnTo>
                  <a:pt x="592" y="402"/>
                </a:lnTo>
                <a:lnTo>
                  <a:pt x="592" y="402"/>
                </a:lnTo>
                <a:close/>
                <a:moveTo>
                  <a:pt x="482" y="416"/>
                </a:moveTo>
                <a:lnTo>
                  <a:pt x="482" y="416"/>
                </a:lnTo>
                <a:lnTo>
                  <a:pt x="485" y="413"/>
                </a:lnTo>
                <a:lnTo>
                  <a:pt x="485" y="410"/>
                </a:lnTo>
                <a:lnTo>
                  <a:pt x="485" y="407"/>
                </a:lnTo>
                <a:lnTo>
                  <a:pt x="483" y="405"/>
                </a:lnTo>
                <a:lnTo>
                  <a:pt x="480" y="399"/>
                </a:lnTo>
                <a:lnTo>
                  <a:pt x="476" y="395"/>
                </a:lnTo>
                <a:lnTo>
                  <a:pt x="476" y="395"/>
                </a:lnTo>
                <a:lnTo>
                  <a:pt x="479" y="407"/>
                </a:lnTo>
                <a:lnTo>
                  <a:pt x="482" y="416"/>
                </a:lnTo>
                <a:lnTo>
                  <a:pt x="482" y="416"/>
                </a:lnTo>
                <a:close/>
                <a:moveTo>
                  <a:pt x="608" y="399"/>
                </a:moveTo>
                <a:lnTo>
                  <a:pt x="608" y="399"/>
                </a:lnTo>
                <a:lnTo>
                  <a:pt x="608" y="398"/>
                </a:lnTo>
                <a:lnTo>
                  <a:pt x="608" y="395"/>
                </a:lnTo>
                <a:lnTo>
                  <a:pt x="608" y="395"/>
                </a:lnTo>
                <a:lnTo>
                  <a:pt x="607" y="396"/>
                </a:lnTo>
                <a:lnTo>
                  <a:pt x="607" y="398"/>
                </a:lnTo>
                <a:lnTo>
                  <a:pt x="608" y="399"/>
                </a:lnTo>
                <a:lnTo>
                  <a:pt x="608" y="399"/>
                </a:lnTo>
                <a:close/>
                <a:moveTo>
                  <a:pt x="308" y="405"/>
                </a:moveTo>
                <a:lnTo>
                  <a:pt x="308" y="405"/>
                </a:lnTo>
                <a:lnTo>
                  <a:pt x="306" y="401"/>
                </a:lnTo>
                <a:lnTo>
                  <a:pt x="305" y="396"/>
                </a:lnTo>
                <a:lnTo>
                  <a:pt x="305" y="396"/>
                </a:lnTo>
                <a:lnTo>
                  <a:pt x="305" y="402"/>
                </a:lnTo>
                <a:lnTo>
                  <a:pt x="305" y="404"/>
                </a:lnTo>
                <a:lnTo>
                  <a:pt x="308" y="405"/>
                </a:lnTo>
                <a:lnTo>
                  <a:pt x="308" y="405"/>
                </a:lnTo>
                <a:close/>
                <a:moveTo>
                  <a:pt x="380" y="399"/>
                </a:moveTo>
                <a:lnTo>
                  <a:pt x="380" y="399"/>
                </a:lnTo>
                <a:lnTo>
                  <a:pt x="381" y="399"/>
                </a:lnTo>
                <a:lnTo>
                  <a:pt x="383" y="399"/>
                </a:lnTo>
                <a:lnTo>
                  <a:pt x="383" y="399"/>
                </a:lnTo>
                <a:lnTo>
                  <a:pt x="381" y="398"/>
                </a:lnTo>
                <a:lnTo>
                  <a:pt x="380" y="396"/>
                </a:lnTo>
                <a:lnTo>
                  <a:pt x="380" y="396"/>
                </a:lnTo>
                <a:lnTo>
                  <a:pt x="380" y="399"/>
                </a:lnTo>
                <a:lnTo>
                  <a:pt x="380" y="399"/>
                </a:lnTo>
                <a:close/>
                <a:moveTo>
                  <a:pt x="476" y="416"/>
                </a:moveTo>
                <a:lnTo>
                  <a:pt x="476" y="416"/>
                </a:lnTo>
                <a:lnTo>
                  <a:pt x="474" y="405"/>
                </a:lnTo>
                <a:lnTo>
                  <a:pt x="473" y="399"/>
                </a:lnTo>
                <a:lnTo>
                  <a:pt x="468" y="396"/>
                </a:lnTo>
                <a:lnTo>
                  <a:pt x="468" y="396"/>
                </a:lnTo>
                <a:lnTo>
                  <a:pt x="470" y="402"/>
                </a:lnTo>
                <a:lnTo>
                  <a:pt x="470" y="408"/>
                </a:lnTo>
                <a:lnTo>
                  <a:pt x="471" y="414"/>
                </a:lnTo>
                <a:lnTo>
                  <a:pt x="474" y="416"/>
                </a:lnTo>
                <a:lnTo>
                  <a:pt x="476" y="416"/>
                </a:lnTo>
                <a:lnTo>
                  <a:pt x="476" y="416"/>
                </a:lnTo>
                <a:close/>
                <a:moveTo>
                  <a:pt x="293" y="405"/>
                </a:moveTo>
                <a:lnTo>
                  <a:pt x="293" y="405"/>
                </a:lnTo>
                <a:lnTo>
                  <a:pt x="296" y="405"/>
                </a:lnTo>
                <a:lnTo>
                  <a:pt x="299" y="405"/>
                </a:lnTo>
                <a:lnTo>
                  <a:pt x="299" y="405"/>
                </a:lnTo>
                <a:lnTo>
                  <a:pt x="299" y="401"/>
                </a:lnTo>
                <a:lnTo>
                  <a:pt x="297" y="398"/>
                </a:lnTo>
                <a:lnTo>
                  <a:pt x="296" y="396"/>
                </a:lnTo>
                <a:lnTo>
                  <a:pt x="296" y="396"/>
                </a:lnTo>
                <a:lnTo>
                  <a:pt x="294" y="401"/>
                </a:lnTo>
                <a:lnTo>
                  <a:pt x="293" y="405"/>
                </a:lnTo>
                <a:lnTo>
                  <a:pt x="293" y="405"/>
                </a:lnTo>
                <a:close/>
                <a:moveTo>
                  <a:pt x="445" y="399"/>
                </a:moveTo>
                <a:lnTo>
                  <a:pt x="445" y="399"/>
                </a:lnTo>
                <a:lnTo>
                  <a:pt x="447" y="402"/>
                </a:lnTo>
                <a:lnTo>
                  <a:pt x="450" y="405"/>
                </a:lnTo>
                <a:lnTo>
                  <a:pt x="450" y="405"/>
                </a:lnTo>
                <a:lnTo>
                  <a:pt x="457" y="398"/>
                </a:lnTo>
                <a:lnTo>
                  <a:pt x="457" y="398"/>
                </a:lnTo>
                <a:lnTo>
                  <a:pt x="451" y="398"/>
                </a:lnTo>
                <a:lnTo>
                  <a:pt x="445" y="399"/>
                </a:lnTo>
                <a:lnTo>
                  <a:pt x="445" y="399"/>
                </a:lnTo>
                <a:close/>
                <a:moveTo>
                  <a:pt x="248" y="401"/>
                </a:moveTo>
                <a:lnTo>
                  <a:pt x="248" y="401"/>
                </a:lnTo>
                <a:lnTo>
                  <a:pt x="250" y="404"/>
                </a:lnTo>
                <a:lnTo>
                  <a:pt x="250" y="404"/>
                </a:lnTo>
                <a:lnTo>
                  <a:pt x="253" y="404"/>
                </a:lnTo>
                <a:lnTo>
                  <a:pt x="255" y="401"/>
                </a:lnTo>
                <a:lnTo>
                  <a:pt x="255" y="401"/>
                </a:lnTo>
                <a:lnTo>
                  <a:pt x="252" y="401"/>
                </a:lnTo>
                <a:lnTo>
                  <a:pt x="248" y="401"/>
                </a:lnTo>
                <a:lnTo>
                  <a:pt x="248" y="401"/>
                </a:lnTo>
                <a:close/>
                <a:moveTo>
                  <a:pt x="453" y="408"/>
                </a:moveTo>
                <a:lnTo>
                  <a:pt x="453" y="408"/>
                </a:lnTo>
                <a:lnTo>
                  <a:pt x="465" y="413"/>
                </a:lnTo>
                <a:lnTo>
                  <a:pt x="465" y="413"/>
                </a:lnTo>
                <a:lnTo>
                  <a:pt x="463" y="405"/>
                </a:lnTo>
                <a:lnTo>
                  <a:pt x="462" y="402"/>
                </a:lnTo>
                <a:lnTo>
                  <a:pt x="459" y="399"/>
                </a:lnTo>
                <a:lnTo>
                  <a:pt x="459" y="399"/>
                </a:lnTo>
                <a:lnTo>
                  <a:pt x="456" y="404"/>
                </a:lnTo>
                <a:lnTo>
                  <a:pt x="453" y="408"/>
                </a:lnTo>
                <a:lnTo>
                  <a:pt x="453" y="408"/>
                </a:lnTo>
                <a:close/>
                <a:moveTo>
                  <a:pt x="550" y="404"/>
                </a:moveTo>
                <a:lnTo>
                  <a:pt x="550" y="404"/>
                </a:lnTo>
                <a:lnTo>
                  <a:pt x="549" y="401"/>
                </a:lnTo>
                <a:lnTo>
                  <a:pt x="549" y="401"/>
                </a:lnTo>
                <a:lnTo>
                  <a:pt x="547" y="401"/>
                </a:lnTo>
                <a:lnTo>
                  <a:pt x="547" y="401"/>
                </a:lnTo>
                <a:lnTo>
                  <a:pt x="547" y="402"/>
                </a:lnTo>
                <a:lnTo>
                  <a:pt x="550" y="404"/>
                </a:lnTo>
                <a:lnTo>
                  <a:pt x="550" y="404"/>
                </a:lnTo>
                <a:close/>
                <a:moveTo>
                  <a:pt x="581" y="401"/>
                </a:moveTo>
                <a:lnTo>
                  <a:pt x="581" y="401"/>
                </a:lnTo>
                <a:lnTo>
                  <a:pt x="582" y="404"/>
                </a:lnTo>
                <a:lnTo>
                  <a:pt x="582" y="405"/>
                </a:lnTo>
                <a:lnTo>
                  <a:pt x="587" y="408"/>
                </a:lnTo>
                <a:lnTo>
                  <a:pt x="587" y="408"/>
                </a:lnTo>
                <a:lnTo>
                  <a:pt x="587" y="405"/>
                </a:lnTo>
                <a:lnTo>
                  <a:pt x="587" y="402"/>
                </a:lnTo>
                <a:lnTo>
                  <a:pt x="585" y="401"/>
                </a:lnTo>
                <a:lnTo>
                  <a:pt x="581" y="401"/>
                </a:lnTo>
                <a:lnTo>
                  <a:pt x="581" y="401"/>
                </a:lnTo>
                <a:close/>
                <a:moveTo>
                  <a:pt x="759" y="445"/>
                </a:moveTo>
                <a:lnTo>
                  <a:pt x="759" y="445"/>
                </a:lnTo>
                <a:lnTo>
                  <a:pt x="762" y="420"/>
                </a:lnTo>
                <a:lnTo>
                  <a:pt x="761" y="408"/>
                </a:lnTo>
                <a:lnTo>
                  <a:pt x="759" y="404"/>
                </a:lnTo>
                <a:lnTo>
                  <a:pt x="758" y="401"/>
                </a:lnTo>
                <a:lnTo>
                  <a:pt x="758" y="401"/>
                </a:lnTo>
                <a:lnTo>
                  <a:pt x="755" y="411"/>
                </a:lnTo>
                <a:lnTo>
                  <a:pt x="753" y="424"/>
                </a:lnTo>
                <a:lnTo>
                  <a:pt x="755" y="434"/>
                </a:lnTo>
                <a:lnTo>
                  <a:pt x="756" y="440"/>
                </a:lnTo>
                <a:lnTo>
                  <a:pt x="759" y="445"/>
                </a:lnTo>
                <a:lnTo>
                  <a:pt x="759" y="445"/>
                </a:lnTo>
                <a:close/>
                <a:moveTo>
                  <a:pt x="87" y="417"/>
                </a:moveTo>
                <a:lnTo>
                  <a:pt x="87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0"/>
                </a:lnTo>
                <a:lnTo>
                  <a:pt x="88" y="405"/>
                </a:lnTo>
                <a:lnTo>
                  <a:pt x="87" y="402"/>
                </a:lnTo>
                <a:lnTo>
                  <a:pt x="87" y="402"/>
                </a:lnTo>
                <a:lnTo>
                  <a:pt x="87" y="410"/>
                </a:lnTo>
                <a:lnTo>
                  <a:pt x="87" y="417"/>
                </a:lnTo>
                <a:lnTo>
                  <a:pt x="87" y="417"/>
                </a:lnTo>
                <a:close/>
                <a:moveTo>
                  <a:pt x="239" y="404"/>
                </a:moveTo>
                <a:lnTo>
                  <a:pt x="239" y="404"/>
                </a:lnTo>
                <a:lnTo>
                  <a:pt x="239" y="405"/>
                </a:lnTo>
                <a:lnTo>
                  <a:pt x="239" y="405"/>
                </a:lnTo>
                <a:lnTo>
                  <a:pt x="245" y="405"/>
                </a:lnTo>
                <a:lnTo>
                  <a:pt x="245" y="405"/>
                </a:lnTo>
                <a:lnTo>
                  <a:pt x="244" y="402"/>
                </a:lnTo>
                <a:lnTo>
                  <a:pt x="242" y="402"/>
                </a:lnTo>
                <a:lnTo>
                  <a:pt x="239" y="404"/>
                </a:lnTo>
                <a:lnTo>
                  <a:pt x="239" y="404"/>
                </a:lnTo>
                <a:close/>
                <a:moveTo>
                  <a:pt x="770" y="414"/>
                </a:moveTo>
                <a:lnTo>
                  <a:pt x="770" y="414"/>
                </a:lnTo>
                <a:lnTo>
                  <a:pt x="770" y="410"/>
                </a:lnTo>
                <a:lnTo>
                  <a:pt x="770" y="407"/>
                </a:lnTo>
                <a:lnTo>
                  <a:pt x="770" y="405"/>
                </a:lnTo>
                <a:lnTo>
                  <a:pt x="770" y="405"/>
                </a:lnTo>
                <a:lnTo>
                  <a:pt x="768" y="404"/>
                </a:lnTo>
                <a:lnTo>
                  <a:pt x="768" y="404"/>
                </a:lnTo>
                <a:lnTo>
                  <a:pt x="768" y="402"/>
                </a:lnTo>
                <a:lnTo>
                  <a:pt x="767" y="402"/>
                </a:lnTo>
                <a:lnTo>
                  <a:pt x="767" y="402"/>
                </a:lnTo>
                <a:lnTo>
                  <a:pt x="768" y="410"/>
                </a:lnTo>
                <a:lnTo>
                  <a:pt x="770" y="414"/>
                </a:lnTo>
                <a:lnTo>
                  <a:pt x="770" y="414"/>
                </a:lnTo>
                <a:close/>
                <a:moveTo>
                  <a:pt x="401" y="407"/>
                </a:moveTo>
                <a:lnTo>
                  <a:pt x="401" y="407"/>
                </a:lnTo>
                <a:lnTo>
                  <a:pt x="402" y="405"/>
                </a:lnTo>
                <a:lnTo>
                  <a:pt x="402" y="405"/>
                </a:lnTo>
                <a:lnTo>
                  <a:pt x="404" y="404"/>
                </a:lnTo>
                <a:lnTo>
                  <a:pt x="404" y="404"/>
                </a:lnTo>
                <a:lnTo>
                  <a:pt x="401" y="404"/>
                </a:lnTo>
                <a:lnTo>
                  <a:pt x="399" y="404"/>
                </a:lnTo>
                <a:lnTo>
                  <a:pt x="399" y="404"/>
                </a:lnTo>
                <a:lnTo>
                  <a:pt x="399" y="405"/>
                </a:lnTo>
                <a:lnTo>
                  <a:pt x="401" y="407"/>
                </a:lnTo>
                <a:lnTo>
                  <a:pt x="401" y="407"/>
                </a:lnTo>
                <a:lnTo>
                  <a:pt x="401" y="407"/>
                </a:lnTo>
                <a:close/>
                <a:moveTo>
                  <a:pt x="627" y="439"/>
                </a:moveTo>
                <a:lnTo>
                  <a:pt x="627" y="439"/>
                </a:lnTo>
                <a:lnTo>
                  <a:pt x="628" y="436"/>
                </a:lnTo>
                <a:lnTo>
                  <a:pt x="630" y="433"/>
                </a:lnTo>
                <a:lnTo>
                  <a:pt x="630" y="425"/>
                </a:lnTo>
                <a:lnTo>
                  <a:pt x="630" y="417"/>
                </a:lnTo>
                <a:lnTo>
                  <a:pt x="631" y="411"/>
                </a:lnTo>
                <a:lnTo>
                  <a:pt x="631" y="411"/>
                </a:lnTo>
                <a:lnTo>
                  <a:pt x="630" y="410"/>
                </a:lnTo>
                <a:lnTo>
                  <a:pt x="630" y="407"/>
                </a:lnTo>
                <a:lnTo>
                  <a:pt x="631" y="405"/>
                </a:lnTo>
                <a:lnTo>
                  <a:pt x="630" y="404"/>
                </a:lnTo>
                <a:lnTo>
                  <a:pt x="630" y="404"/>
                </a:lnTo>
                <a:lnTo>
                  <a:pt x="628" y="407"/>
                </a:lnTo>
                <a:lnTo>
                  <a:pt x="627" y="411"/>
                </a:lnTo>
                <a:lnTo>
                  <a:pt x="625" y="420"/>
                </a:lnTo>
                <a:lnTo>
                  <a:pt x="625" y="430"/>
                </a:lnTo>
                <a:lnTo>
                  <a:pt x="627" y="439"/>
                </a:lnTo>
                <a:lnTo>
                  <a:pt x="627" y="439"/>
                </a:lnTo>
                <a:close/>
                <a:moveTo>
                  <a:pt x="363" y="405"/>
                </a:moveTo>
                <a:lnTo>
                  <a:pt x="363" y="405"/>
                </a:lnTo>
                <a:lnTo>
                  <a:pt x="363" y="410"/>
                </a:lnTo>
                <a:lnTo>
                  <a:pt x="364" y="413"/>
                </a:lnTo>
                <a:lnTo>
                  <a:pt x="369" y="419"/>
                </a:lnTo>
                <a:lnTo>
                  <a:pt x="369" y="419"/>
                </a:lnTo>
                <a:lnTo>
                  <a:pt x="372" y="416"/>
                </a:lnTo>
                <a:lnTo>
                  <a:pt x="375" y="413"/>
                </a:lnTo>
                <a:lnTo>
                  <a:pt x="377" y="410"/>
                </a:lnTo>
                <a:lnTo>
                  <a:pt x="375" y="405"/>
                </a:lnTo>
                <a:lnTo>
                  <a:pt x="375" y="405"/>
                </a:lnTo>
                <a:lnTo>
                  <a:pt x="372" y="405"/>
                </a:lnTo>
                <a:lnTo>
                  <a:pt x="369" y="405"/>
                </a:lnTo>
                <a:lnTo>
                  <a:pt x="366" y="405"/>
                </a:lnTo>
                <a:lnTo>
                  <a:pt x="363" y="405"/>
                </a:lnTo>
                <a:lnTo>
                  <a:pt x="363" y="405"/>
                </a:lnTo>
                <a:close/>
                <a:moveTo>
                  <a:pt x="352" y="414"/>
                </a:moveTo>
                <a:lnTo>
                  <a:pt x="352" y="414"/>
                </a:lnTo>
                <a:lnTo>
                  <a:pt x="352" y="411"/>
                </a:lnTo>
                <a:lnTo>
                  <a:pt x="354" y="407"/>
                </a:lnTo>
                <a:lnTo>
                  <a:pt x="354" y="407"/>
                </a:lnTo>
                <a:lnTo>
                  <a:pt x="354" y="405"/>
                </a:lnTo>
                <a:lnTo>
                  <a:pt x="352" y="405"/>
                </a:lnTo>
                <a:lnTo>
                  <a:pt x="352" y="405"/>
                </a:lnTo>
                <a:lnTo>
                  <a:pt x="351" y="407"/>
                </a:lnTo>
                <a:lnTo>
                  <a:pt x="351" y="410"/>
                </a:lnTo>
                <a:lnTo>
                  <a:pt x="352" y="414"/>
                </a:lnTo>
                <a:lnTo>
                  <a:pt x="352" y="414"/>
                </a:lnTo>
                <a:close/>
                <a:moveTo>
                  <a:pt x="646" y="411"/>
                </a:moveTo>
                <a:lnTo>
                  <a:pt x="646" y="411"/>
                </a:lnTo>
                <a:lnTo>
                  <a:pt x="646" y="408"/>
                </a:lnTo>
                <a:lnTo>
                  <a:pt x="646" y="407"/>
                </a:lnTo>
                <a:lnTo>
                  <a:pt x="645" y="405"/>
                </a:lnTo>
                <a:lnTo>
                  <a:pt x="645" y="405"/>
                </a:lnTo>
                <a:lnTo>
                  <a:pt x="645" y="408"/>
                </a:lnTo>
                <a:lnTo>
                  <a:pt x="645" y="410"/>
                </a:lnTo>
                <a:lnTo>
                  <a:pt x="646" y="411"/>
                </a:lnTo>
                <a:lnTo>
                  <a:pt x="646" y="411"/>
                </a:lnTo>
                <a:close/>
                <a:moveTo>
                  <a:pt x="383" y="425"/>
                </a:moveTo>
                <a:lnTo>
                  <a:pt x="383" y="425"/>
                </a:lnTo>
                <a:lnTo>
                  <a:pt x="387" y="424"/>
                </a:lnTo>
                <a:lnTo>
                  <a:pt x="390" y="422"/>
                </a:lnTo>
                <a:lnTo>
                  <a:pt x="393" y="416"/>
                </a:lnTo>
                <a:lnTo>
                  <a:pt x="393" y="416"/>
                </a:lnTo>
                <a:lnTo>
                  <a:pt x="390" y="411"/>
                </a:lnTo>
                <a:lnTo>
                  <a:pt x="386" y="405"/>
                </a:lnTo>
                <a:lnTo>
                  <a:pt x="386" y="405"/>
                </a:lnTo>
                <a:lnTo>
                  <a:pt x="384" y="410"/>
                </a:lnTo>
                <a:lnTo>
                  <a:pt x="383" y="414"/>
                </a:lnTo>
                <a:lnTo>
                  <a:pt x="381" y="419"/>
                </a:lnTo>
                <a:lnTo>
                  <a:pt x="383" y="425"/>
                </a:lnTo>
                <a:lnTo>
                  <a:pt x="383" y="425"/>
                </a:lnTo>
                <a:close/>
                <a:moveTo>
                  <a:pt x="686" y="428"/>
                </a:moveTo>
                <a:lnTo>
                  <a:pt x="686" y="428"/>
                </a:lnTo>
                <a:lnTo>
                  <a:pt x="686" y="417"/>
                </a:lnTo>
                <a:lnTo>
                  <a:pt x="688" y="411"/>
                </a:lnTo>
                <a:lnTo>
                  <a:pt x="686" y="405"/>
                </a:lnTo>
                <a:lnTo>
                  <a:pt x="686" y="405"/>
                </a:lnTo>
                <a:lnTo>
                  <a:pt x="685" y="417"/>
                </a:lnTo>
                <a:lnTo>
                  <a:pt x="685" y="422"/>
                </a:lnTo>
                <a:lnTo>
                  <a:pt x="686" y="428"/>
                </a:lnTo>
                <a:lnTo>
                  <a:pt x="686" y="428"/>
                </a:lnTo>
                <a:close/>
                <a:moveTo>
                  <a:pt x="169" y="422"/>
                </a:moveTo>
                <a:lnTo>
                  <a:pt x="169" y="422"/>
                </a:lnTo>
                <a:lnTo>
                  <a:pt x="174" y="424"/>
                </a:lnTo>
                <a:lnTo>
                  <a:pt x="177" y="422"/>
                </a:lnTo>
                <a:lnTo>
                  <a:pt x="180" y="420"/>
                </a:lnTo>
                <a:lnTo>
                  <a:pt x="181" y="417"/>
                </a:lnTo>
                <a:lnTo>
                  <a:pt x="183" y="414"/>
                </a:lnTo>
                <a:lnTo>
                  <a:pt x="183" y="411"/>
                </a:lnTo>
                <a:lnTo>
                  <a:pt x="181" y="408"/>
                </a:lnTo>
                <a:lnTo>
                  <a:pt x="180" y="407"/>
                </a:lnTo>
                <a:lnTo>
                  <a:pt x="180" y="407"/>
                </a:lnTo>
                <a:lnTo>
                  <a:pt x="174" y="414"/>
                </a:lnTo>
                <a:lnTo>
                  <a:pt x="171" y="417"/>
                </a:lnTo>
                <a:lnTo>
                  <a:pt x="169" y="422"/>
                </a:lnTo>
                <a:lnTo>
                  <a:pt x="169" y="422"/>
                </a:lnTo>
                <a:close/>
                <a:moveTo>
                  <a:pt x="495" y="410"/>
                </a:moveTo>
                <a:lnTo>
                  <a:pt x="495" y="410"/>
                </a:lnTo>
                <a:lnTo>
                  <a:pt x="497" y="411"/>
                </a:lnTo>
                <a:lnTo>
                  <a:pt x="497" y="414"/>
                </a:lnTo>
                <a:lnTo>
                  <a:pt x="497" y="414"/>
                </a:lnTo>
                <a:lnTo>
                  <a:pt x="505" y="414"/>
                </a:lnTo>
                <a:lnTo>
                  <a:pt x="508" y="414"/>
                </a:lnTo>
                <a:lnTo>
                  <a:pt x="511" y="413"/>
                </a:lnTo>
                <a:lnTo>
                  <a:pt x="511" y="413"/>
                </a:lnTo>
                <a:lnTo>
                  <a:pt x="503" y="408"/>
                </a:lnTo>
                <a:lnTo>
                  <a:pt x="499" y="407"/>
                </a:lnTo>
                <a:lnTo>
                  <a:pt x="497" y="408"/>
                </a:lnTo>
                <a:lnTo>
                  <a:pt x="495" y="410"/>
                </a:lnTo>
                <a:lnTo>
                  <a:pt x="495" y="410"/>
                </a:lnTo>
                <a:close/>
                <a:moveTo>
                  <a:pt x="47" y="449"/>
                </a:moveTo>
                <a:lnTo>
                  <a:pt x="47" y="449"/>
                </a:lnTo>
                <a:lnTo>
                  <a:pt x="55" y="454"/>
                </a:lnTo>
                <a:lnTo>
                  <a:pt x="55" y="454"/>
                </a:lnTo>
                <a:lnTo>
                  <a:pt x="53" y="445"/>
                </a:lnTo>
                <a:lnTo>
                  <a:pt x="50" y="437"/>
                </a:lnTo>
                <a:lnTo>
                  <a:pt x="49" y="428"/>
                </a:lnTo>
                <a:lnTo>
                  <a:pt x="47" y="420"/>
                </a:lnTo>
                <a:lnTo>
                  <a:pt x="47" y="420"/>
                </a:lnTo>
                <a:lnTo>
                  <a:pt x="44" y="414"/>
                </a:lnTo>
                <a:lnTo>
                  <a:pt x="40" y="407"/>
                </a:lnTo>
                <a:lnTo>
                  <a:pt x="40" y="407"/>
                </a:lnTo>
                <a:lnTo>
                  <a:pt x="43" y="430"/>
                </a:lnTo>
                <a:lnTo>
                  <a:pt x="47" y="449"/>
                </a:lnTo>
                <a:lnTo>
                  <a:pt x="47" y="449"/>
                </a:lnTo>
                <a:close/>
                <a:moveTo>
                  <a:pt x="335" y="416"/>
                </a:moveTo>
                <a:lnTo>
                  <a:pt x="335" y="416"/>
                </a:lnTo>
                <a:lnTo>
                  <a:pt x="334" y="411"/>
                </a:lnTo>
                <a:lnTo>
                  <a:pt x="334" y="408"/>
                </a:lnTo>
                <a:lnTo>
                  <a:pt x="331" y="407"/>
                </a:lnTo>
                <a:lnTo>
                  <a:pt x="331" y="407"/>
                </a:lnTo>
                <a:lnTo>
                  <a:pt x="331" y="413"/>
                </a:lnTo>
                <a:lnTo>
                  <a:pt x="332" y="414"/>
                </a:lnTo>
                <a:lnTo>
                  <a:pt x="335" y="416"/>
                </a:lnTo>
                <a:lnTo>
                  <a:pt x="335" y="416"/>
                </a:lnTo>
                <a:close/>
                <a:moveTo>
                  <a:pt x="341" y="414"/>
                </a:moveTo>
                <a:lnTo>
                  <a:pt x="341" y="414"/>
                </a:lnTo>
                <a:lnTo>
                  <a:pt x="343" y="411"/>
                </a:lnTo>
                <a:lnTo>
                  <a:pt x="345" y="410"/>
                </a:lnTo>
                <a:lnTo>
                  <a:pt x="345" y="407"/>
                </a:lnTo>
                <a:lnTo>
                  <a:pt x="345" y="407"/>
                </a:lnTo>
                <a:lnTo>
                  <a:pt x="338" y="407"/>
                </a:lnTo>
                <a:lnTo>
                  <a:pt x="338" y="407"/>
                </a:lnTo>
                <a:lnTo>
                  <a:pt x="340" y="411"/>
                </a:lnTo>
                <a:lnTo>
                  <a:pt x="341" y="414"/>
                </a:lnTo>
                <a:lnTo>
                  <a:pt x="341" y="414"/>
                </a:lnTo>
                <a:close/>
                <a:moveTo>
                  <a:pt x="416" y="419"/>
                </a:moveTo>
                <a:lnTo>
                  <a:pt x="416" y="419"/>
                </a:lnTo>
                <a:lnTo>
                  <a:pt x="421" y="416"/>
                </a:lnTo>
                <a:lnTo>
                  <a:pt x="422" y="413"/>
                </a:lnTo>
                <a:lnTo>
                  <a:pt x="424" y="413"/>
                </a:lnTo>
                <a:lnTo>
                  <a:pt x="424" y="413"/>
                </a:lnTo>
                <a:lnTo>
                  <a:pt x="424" y="411"/>
                </a:lnTo>
                <a:lnTo>
                  <a:pt x="425" y="411"/>
                </a:lnTo>
                <a:lnTo>
                  <a:pt x="425" y="410"/>
                </a:lnTo>
                <a:lnTo>
                  <a:pt x="424" y="408"/>
                </a:lnTo>
                <a:lnTo>
                  <a:pt x="424" y="408"/>
                </a:lnTo>
                <a:lnTo>
                  <a:pt x="421" y="408"/>
                </a:lnTo>
                <a:lnTo>
                  <a:pt x="416" y="407"/>
                </a:lnTo>
                <a:lnTo>
                  <a:pt x="416" y="407"/>
                </a:lnTo>
                <a:lnTo>
                  <a:pt x="416" y="413"/>
                </a:lnTo>
                <a:lnTo>
                  <a:pt x="416" y="419"/>
                </a:lnTo>
                <a:lnTo>
                  <a:pt x="416" y="419"/>
                </a:lnTo>
                <a:close/>
                <a:moveTo>
                  <a:pt x="442" y="410"/>
                </a:moveTo>
                <a:lnTo>
                  <a:pt x="442" y="410"/>
                </a:lnTo>
                <a:lnTo>
                  <a:pt x="442" y="408"/>
                </a:lnTo>
                <a:lnTo>
                  <a:pt x="439" y="408"/>
                </a:lnTo>
                <a:lnTo>
                  <a:pt x="438" y="407"/>
                </a:lnTo>
                <a:lnTo>
                  <a:pt x="436" y="408"/>
                </a:lnTo>
                <a:lnTo>
                  <a:pt x="436" y="408"/>
                </a:lnTo>
                <a:lnTo>
                  <a:pt x="439" y="410"/>
                </a:lnTo>
                <a:lnTo>
                  <a:pt x="442" y="410"/>
                </a:lnTo>
                <a:lnTo>
                  <a:pt x="442" y="410"/>
                </a:lnTo>
                <a:close/>
                <a:moveTo>
                  <a:pt x="573" y="410"/>
                </a:moveTo>
                <a:lnTo>
                  <a:pt x="573" y="410"/>
                </a:lnTo>
                <a:lnTo>
                  <a:pt x="576" y="410"/>
                </a:lnTo>
                <a:lnTo>
                  <a:pt x="578" y="410"/>
                </a:lnTo>
                <a:lnTo>
                  <a:pt x="578" y="408"/>
                </a:lnTo>
                <a:lnTo>
                  <a:pt x="578" y="408"/>
                </a:lnTo>
                <a:lnTo>
                  <a:pt x="575" y="407"/>
                </a:lnTo>
                <a:lnTo>
                  <a:pt x="575" y="407"/>
                </a:lnTo>
                <a:lnTo>
                  <a:pt x="573" y="410"/>
                </a:lnTo>
                <a:lnTo>
                  <a:pt x="573" y="410"/>
                </a:lnTo>
                <a:close/>
                <a:moveTo>
                  <a:pt x="691" y="431"/>
                </a:moveTo>
                <a:lnTo>
                  <a:pt x="691" y="431"/>
                </a:lnTo>
                <a:lnTo>
                  <a:pt x="695" y="419"/>
                </a:lnTo>
                <a:lnTo>
                  <a:pt x="695" y="413"/>
                </a:lnTo>
                <a:lnTo>
                  <a:pt x="694" y="410"/>
                </a:lnTo>
                <a:lnTo>
                  <a:pt x="692" y="407"/>
                </a:lnTo>
                <a:lnTo>
                  <a:pt x="692" y="407"/>
                </a:lnTo>
                <a:lnTo>
                  <a:pt x="691" y="420"/>
                </a:lnTo>
                <a:lnTo>
                  <a:pt x="691" y="425"/>
                </a:lnTo>
                <a:lnTo>
                  <a:pt x="691" y="431"/>
                </a:lnTo>
                <a:lnTo>
                  <a:pt x="691" y="431"/>
                </a:lnTo>
                <a:close/>
                <a:moveTo>
                  <a:pt x="320" y="408"/>
                </a:moveTo>
                <a:lnTo>
                  <a:pt x="320" y="408"/>
                </a:lnTo>
                <a:lnTo>
                  <a:pt x="322" y="411"/>
                </a:lnTo>
                <a:lnTo>
                  <a:pt x="326" y="413"/>
                </a:lnTo>
                <a:lnTo>
                  <a:pt x="326" y="413"/>
                </a:lnTo>
                <a:lnTo>
                  <a:pt x="326" y="411"/>
                </a:lnTo>
                <a:lnTo>
                  <a:pt x="325" y="408"/>
                </a:lnTo>
                <a:lnTo>
                  <a:pt x="325" y="408"/>
                </a:lnTo>
                <a:lnTo>
                  <a:pt x="323" y="408"/>
                </a:lnTo>
                <a:lnTo>
                  <a:pt x="320" y="408"/>
                </a:lnTo>
                <a:lnTo>
                  <a:pt x="320" y="408"/>
                </a:lnTo>
                <a:close/>
                <a:moveTo>
                  <a:pt x="540" y="411"/>
                </a:moveTo>
                <a:lnTo>
                  <a:pt x="540" y="411"/>
                </a:lnTo>
                <a:lnTo>
                  <a:pt x="541" y="411"/>
                </a:lnTo>
                <a:lnTo>
                  <a:pt x="541" y="410"/>
                </a:lnTo>
                <a:lnTo>
                  <a:pt x="541" y="408"/>
                </a:lnTo>
                <a:lnTo>
                  <a:pt x="540" y="408"/>
                </a:lnTo>
                <a:lnTo>
                  <a:pt x="540" y="408"/>
                </a:lnTo>
                <a:lnTo>
                  <a:pt x="540" y="410"/>
                </a:lnTo>
                <a:lnTo>
                  <a:pt x="540" y="410"/>
                </a:lnTo>
                <a:lnTo>
                  <a:pt x="540" y="411"/>
                </a:lnTo>
                <a:lnTo>
                  <a:pt x="540" y="411"/>
                </a:lnTo>
                <a:lnTo>
                  <a:pt x="540" y="411"/>
                </a:lnTo>
                <a:close/>
                <a:moveTo>
                  <a:pt x="186" y="416"/>
                </a:moveTo>
                <a:lnTo>
                  <a:pt x="186" y="416"/>
                </a:lnTo>
                <a:lnTo>
                  <a:pt x="192" y="414"/>
                </a:lnTo>
                <a:lnTo>
                  <a:pt x="197" y="410"/>
                </a:lnTo>
                <a:lnTo>
                  <a:pt x="197" y="410"/>
                </a:lnTo>
                <a:lnTo>
                  <a:pt x="192" y="410"/>
                </a:lnTo>
                <a:lnTo>
                  <a:pt x="186" y="408"/>
                </a:lnTo>
                <a:lnTo>
                  <a:pt x="186" y="408"/>
                </a:lnTo>
                <a:lnTo>
                  <a:pt x="187" y="413"/>
                </a:lnTo>
                <a:lnTo>
                  <a:pt x="186" y="416"/>
                </a:lnTo>
                <a:lnTo>
                  <a:pt x="186" y="416"/>
                </a:lnTo>
                <a:close/>
                <a:moveTo>
                  <a:pt x="274" y="422"/>
                </a:moveTo>
                <a:lnTo>
                  <a:pt x="274" y="422"/>
                </a:lnTo>
                <a:lnTo>
                  <a:pt x="279" y="417"/>
                </a:lnTo>
                <a:lnTo>
                  <a:pt x="280" y="414"/>
                </a:lnTo>
                <a:lnTo>
                  <a:pt x="282" y="410"/>
                </a:lnTo>
                <a:lnTo>
                  <a:pt x="282" y="410"/>
                </a:lnTo>
                <a:lnTo>
                  <a:pt x="279" y="408"/>
                </a:lnTo>
                <a:lnTo>
                  <a:pt x="277" y="408"/>
                </a:lnTo>
                <a:lnTo>
                  <a:pt x="274" y="410"/>
                </a:lnTo>
                <a:lnTo>
                  <a:pt x="273" y="411"/>
                </a:lnTo>
                <a:lnTo>
                  <a:pt x="273" y="416"/>
                </a:lnTo>
                <a:lnTo>
                  <a:pt x="274" y="422"/>
                </a:lnTo>
                <a:lnTo>
                  <a:pt x="274" y="422"/>
                </a:lnTo>
                <a:close/>
                <a:moveTo>
                  <a:pt x="674" y="411"/>
                </a:moveTo>
                <a:lnTo>
                  <a:pt x="674" y="411"/>
                </a:lnTo>
                <a:lnTo>
                  <a:pt x="674" y="428"/>
                </a:lnTo>
                <a:lnTo>
                  <a:pt x="674" y="428"/>
                </a:lnTo>
                <a:lnTo>
                  <a:pt x="674" y="437"/>
                </a:lnTo>
                <a:lnTo>
                  <a:pt x="675" y="442"/>
                </a:lnTo>
                <a:lnTo>
                  <a:pt x="677" y="445"/>
                </a:lnTo>
                <a:lnTo>
                  <a:pt x="677" y="445"/>
                </a:lnTo>
                <a:lnTo>
                  <a:pt x="677" y="427"/>
                </a:lnTo>
                <a:lnTo>
                  <a:pt x="677" y="417"/>
                </a:lnTo>
                <a:lnTo>
                  <a:pt x="677" y="408"/>
                </a:lnTo>
                <a:lnTo>
                  <a:pt x="675" y="408"/>
                </a:lnTo>
                <a:lnTo>
                  <a:pt x="675" y="408"/>
                </a:lnTo>
                <a:lnTo>
                  <a:pt x="674" y="411"/>
                </a:lnTo>
                <a:lnTo>
                  <a:pt x="674" y="411"/>
                </a:lnTo>
                <a:close/>
                <a:moveTo>
                  <a:pt x="259" y="411"/>
                </a:moveTo>
                <a:lnTo>
                  <a:pt x="259" y="411"/>
                </a:lnTo>
                <a:lnTo>
                  <a:pt x="256" y="410"/>
                </a:lnTo>
                <a:lnTo>
                  <a:pt x="253" y="410"/>
                </a:lnTo>
                <a:lnTo>
                  <a:pt x="253" y="413"/>
                </a:lnTo>
                <a:lnTo>
                  <a:pt x="252" y="416"/>
                </a:lnTo>
                <a:lnTo>
                  <a:pt x="253" y="422"/>
                </a:lnTo>
                <a:lnTo>
                  <a:pt x="256" y="428"/>
                </a:lnTo>
                <a:lnTo>
                  <a:pt x="256" y="428"/>
                </a:lnTo>
                <a:lnTo>
                  <a:pt x="259" y="424"/>
                </a:lnTo>
                <a:lnTo>
                  <a:pt x="261" y="420"/>
                </a:lnTo>
                <a:lnTo>
                  <a:pt x="261" y="420"/>
                </a:lnTo>
                <a:lnTo>
                  <a:pt x="259" y="416"/>
                </a:lnTo>
                <a:lnTo>
                  <a:pt x="259" y="411"/>
                </a:lnTo>
                <a:lnTo>
                  <a:pt x="259" y="411"/>
                </a:lnTo>
                <a:close/>
                <a:moveTo>
                  <a:pt x="285" y="416"/>
                </a:moveTo>
                <a:lnTo>
                  <a:pt x="285" y="416"/>
                </a:lnTo>
                <a:lnTo>
                  <a:pt x="287" y="414"/>
                </a:lnTo>
                <a:lnTo>
                  <a:pt x="288" y="416"/>
                </a:lnTo>
                <a:lnTo>
                  <a:pt x="290" y="420"/>
                </a:lnTo>
                <a:lnTo>
                  <a:pt x="290" y="420"/>
                </a:lnTo>
                <a:lnTo>
                  <a:pt x="299" y="419"/>
                </a:lnTo>
                <a:lnTo>
                  <a:pt x="299" y="419"/>
                </a:lnTo>
                <a:lnTo>
                  <a:pt x="300" y="414"/>
                </a:lnTo>
                <a:lnTo>
                  <a:pt x="299" y="411"/>
                </a:lnTo>
                <a:lnTo>
                  <a:pt x="299" y="411"/>
                </a:lnTo>
                <a:lnTo>
                  <a:pt x="290" y="410"/>
                </a:lnTo>
                <a:lnTo>
                  <a:pt x="287" y="411"/>
                </a:lnTo>
                <a:lnTo>
                  <a:pt x="285" y="416"/>
                </a:lnTo>
                <a:lnTo>
                  <a:pt x="285" y="416"/>
                </a:lnTo>
                <a:close/>
                <a:moveTo>
                  <a:pt x="216" y="410"/>
                </a:moveTo>
                <a:lnTo>
                  <a:pt x="216" y="410"/>
                </a:lnTo>
                <a:lnTo>
                  <a:pt x="212" y="416"/>
                </a:lnTo>
                <a:lnTo>
                  <a:pt x="210" y="420"/>
                </a:lnTo>
                <a:lnTo>
                  <a:pt x="210" y="427"/>
                </a:lnTo>
                <a:lnTo>
                  <a:pt x="210" y="427"/>
                </a:lnTo>
                <a:lnTo>
                  <a:pt x="215" y="427"/>
                </a:lnTo>
                <a:lnTo>
                  <a:pt x="218" y="427"/>
                </a:lnTo>
                <a:lnTo>
                  <a:pt x="218" y="427"/>
                </a:lnTo>
                <a:lnTo>
                  <a:pt x="218" y="422"/>
                </a:lnTo>
                <a:lnTo>
                  <a:pt x="219" y="417"/>
                </a:lnTo>
                <a:lnTo>
                  <a:pt x="219" y="413"/>
                </a:lnTo>
                <a:lnTo>
                  <a:pt x="219" y="411"/>
                </a:lnTo>
                <a:lnTo>
                  <a:pt x="216" y="410"/>
                </a:lnTo>
                <a:lnTo>
                  <a:pt x="216" y="410"/>
                </a:lnTo>
                <a:close/>
                <a:moveTo>
                  <a:pt x="236" y="411"/>
                </a:moveTo>
                <a:lnTo>
                  <a:pt x="236" y="411"/>
                </a:lnTo>
                <a:lnTo>
                  <a:pt x="235" y="416"/>
                </a:lnTo>
                <a:lnTo>
                  <a:pt x="235" y="419"/>
                </a:lnTo>
                <a:lnTo>
                  <a:pt x="236" y="420"/>
                </a:lnTo>
                <a:lnTo>
                  <a:pt x="236" y="420"/>
                </a:lnTo>
                <a:lnTo>
                  <a:pt x="241" y="416"/>
                </a:lnTo>
                <a:lnTo>
                  <a:pt x="245" y="411"/>
                </a:lnTo>
                <a:lnTo>
                  <a:pt x="245" y="411"/>
                </a:lnTo>
                <a:lnTo>
                  <a:pt x="242" y="410"/>
                </a:lnTo>
                <a:lnTo>
                  <a:pt x="241" y="411"/>
                </a:lnTo>
                <a:lnTo>
                  <a:pt x="236" y="411"/>
                </a:lnTo>
                <a:lnTo>
                  <a:pt x="236" y="411"/>
                </a:lnTo>
                <a:close/>
                <a:moveTo>
                  <a:pt x="406" y="422"/>
                </a:moveTo>
                <a:lnTo>
                  <a:pt x="406" y="422"/>
                </a:lnTo>
                <a:lnTo>
                  <a:pt x="410" y="422"/>
                </a:lnTo>
                <a:lnTo>
                  <a:pt x="410" y="422"/>
                </a:lnTo>
                <a:lnTo>
                  <a:pt x="409" y="416"/>
                </a:lnTo>
                <a:lnTo>
                  <a:pt x="406" y="410"/>
                </a:lnTo>
                <a:lnTo>
                  <a:pt x="406" y="410"/>
                </a:lnTo>
                <a:lnTo>
                  <a:pt x="404" y="413"/>
                </a:lnTo>
                <a:lnTo>
                  <a:pt x="404" y="416"/>
                </a:lnTo>
                <a:lnTo>
                  <a:pt x="406" y="422"/>
                </a:lnTo>
                <a:lnTo>
                  <a:pt x="406" y="422"/>
                </a:lnTo>
                <a:close/>
                <a:moveTo>
                  <a:pt x="598" y="436"/>
                </a:moveTo>
                <a:lnTo>
                  <a:pt x="598" y="436"/>
                </a:lnTo>
                <a:lnTo>
                  <a:pt x="601" y="437"/>
                </a:lnTo>
                <a:lnTo>
                  <a:pt x="602" y="439"/>
                </a:lnTo>
                <a:lnTo>
                  <a:pt x="602" y="437"/>
                </a:lnTo>
                <a:lnTo>
                  <a:pt x="602" y="437"/>
                </a:lnTo>
                <a:lnTo>
                  <a:pt x="602" y="425"/>
                </a:lnTo>
                <a:lnTo>
                  <a:pt x="602" y="417"/>
                </a:lnTo>
                <a:lnTo>
                  <a:pt x="601" y="411"/>
                </a:lnTo>
                <a:lnTo>
                  <a:pt x="601" y="411"/>
                </a:lnTo>
                <a:lnTo>
                  <a:pt x="599" y="416"/>
                </a:lnTo>
                <a:lnTo>
                  <a:pt x="599" y="422"/>
                </a:lnTo>
                <a:lnTo>
                  <a:pt x="599" y="428"/>
                </a:lnTo>
                <a:lnTo>
                  <a:pt x="598" y="436"/>
                </a:lnTo>
                <a:lnTo>
                  <a:pt x="598" y="436"/>
                </a:lnTo>
                <a:close/>
                <a:moveTo>
                  <a:pt x="79" y="424"/>
                </a:moveTo>
                <a:lnTo>
                  <a:pt x="79" y="424"/>
                </a:lnTo>
                <a:lnTo>
                  <a:pt x="82" y="420"/>
                </a:lnTo>
                <a:lnTo>
                  <a:pt x="82" y="417"/>
                </a:lnTo>
                <a:lnTo>
                  <a:pt x="81" y="414"/>
                </a:lnTo>
                <a:lnTo>
                  <a:pt x="79" y="411"/>
                </a:lnTo>
                <a:lnTo>
                  <a:pt x="79" y="411"/>
                </a:lnTo>
                <a:lnTo>
                  <a:pt x="79" y="417"/>
                </a:lnTo>
                <a:lnTo>
                  <a:pt x="79" y="424"/>
                </a:lnTo>
                <a:lnTo>
                  <a:pt x="79" y="424"/>
                </a:lnTo>
                <a:close/>
                <a:moveTo>
                  <a:pt x="123" y="451"/>
                </a:moveTo>
                <a:lnTo>
                  <a:pt x="123" y="451"/>
                </a:lnTo>
                <a:lnTo>
                  <a:pt x="122" y="442"/>
                </a:lnTo>
                <a:lnTo>
                  <a:pt x="123" y="431"/>
                </a:lnTo>
                <a:lnTo>
                  <a:pt x="123" y="422"/>
                </a:lnTo>
                <a:lnTo>
                  <a:pt x="123" y="413"/>
                </a:lnTo>
                <a:lnTo>
                  <a:pt x="123" y="413"/>
                </a:lnTo>
                <a:lnTo>
                  <a:pt x="120" y="416"/>
                </a:lnTo>
                <a:lnTo>
                  <a:pt x="120" y="420"/>
                </a:lnTo>
                <a:lnTo>
                  <a:pt x="120" y="431"/>
                </a:lnTo>
                <a:lnTo>
                  <a:pt x="120" y="442"/>
                </a:lnTo>
                <a:lnTo>
                  <a:pt x="123" y="451"/>
                </a:lnTo>
                <a:lnTo>
                  <a:pt x="123" y="451"/>
                </a:lnTo>
                <a:close/>
                <a:moveTo>
                  <a:pt x="204" y="417"/>
                </a:moveTo>
                <a:lnTo>
                  <a:pt x="204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4"/>
                </a:lnTo>
                <a:lnTo>
                  <a:pt x="204" y="413"/>
                </a:lnTo>
                <a:lnTo>
                  <a:pt x="204" y="413"/>
                </a:lnTo>
                <a:lnTo>
                  <a:pt x="203" y="416"/>
                </a:lnTo>
                <a:lnTo>
                  <a:pt x="204" y="417"/>
                </a:lnTo>
                <a:lnTo>
                  <a:pt x="204" y="417"/>
                </a:lnTo>
                <a:close/>
                <a:moveTo>
                  <a:pt x="309" y="417"/>
                </a:moveTo>
                <a:lnTo>
                  <a:pt x="309" y="417"/>
                </a:lnTo>
                <a:lnTo>
                  <a:pt x="309" y="416"/>
                </a:lnTo>
                <a:lnTo>
                  <a:pt x="309" y="413"/>
                </a:lnTo>
                <a:lnTo>
                  <a:pt x="309" y="413"/>
                </a:lnTo>
                <a:lnTo>
                  <a:pt x="308" y="413"/>
                </a:lnTo>
                <a:lnTo>
                  <a:pt x="306" y="414"/>
                </a:lnTo>
                <a:lnTo>
                  <a:pt x="306" y="414"/>
                </a:lnTo>
                <a:lnTo>
                  <a:pt x="308" y="416"/>
                </a:lnTo>
                <a:lnTo>
                  <a:pt x="308" y="417"/>
                </a:lnTo>
                <a:lnTo>
                  <a:pt x="309" y="417"/>
                </a:lnTo>
                <a:lnTo>
                  <a:pt x="309" y="417"/>
                </a:lnTo>
                <a:close/>
                <a:moveTo>
                  <a:pt x="422" y="420"/>
                </a:moveTo>
                <a:lnTo>
                  <a:pt x="422" y="420"/>
                </a:lnTo>
                <a:lnTo>
                  <a:pt x="427" y="420"/>
                </a:lnTo>
                <a:lnTo>
                  <a:pt x="431" y="420"/>
                </a:lnTo>
                <a:lnTo>
                  <a:pt x="431" y="420"/>
                </a:lnTo>
                <a:lnTo>
                  <a:pt x="431" y="416"/>
                </a:lnTo>
                <a:lnTo>
                  <a:pt x="428" y="414"/>
                </a:lnTo>
                <a:lnTo>
                  <a:pt x="428" y="414"/>
                </a:lnTo>
                <a:lnTo>
                  <a:pt x="427" y="416"/>
                </a:lnTo>
                <a:lnTo>
                  <a:pt x="425" y="417"/>
                </a:lnTo>
                <a:lnTo>
                  <a:pt x="424" y="419"/>
                </a:lnTo>
                <a:lnTo>
                  <a:pt x="422" y="420"/>
                </a:lnTo>
                <a:lnTo>
                  <a:pt x="422" y="420"/>
                </a:lnTo>
                <a:close/>
                <a:moveTo>
                  <a:pt x="343" y="419"/>
                </a:moveTo>
                <a:lnTo>
                  <a:pt x="343" y="419"/>
                </a:lnTo>
                <a:lnTo>
                  <a:pt x="346" y="420"/>
                </a:lnTo>
                <a:lnTo>
                  <a:pt x="346" y="420"/>
                </a:lnTo>
                <a:lnTo>
                  <a:pt x="348" y="417"/>
                </a:lnTo>
                <a:lnTo>
                  <a:pt x="348" y="416"/>
                </a:lnTo>
                <a:lnTo>
                  <a:pt x="345" y="414"/>
                </a:lnTo>
                <a:lnTo>
                  <a:pt x="345" y="414"/>
                </a:lnTo>
                <a:lnTo>
                  <a:pt x="345" y="416"/>
                </a:lnTo>
                <a:lnTo>
                  <a:pt x="345" y="417"/>
                </a:lnTo>
                <a:lnTo>
                  <a:pt x="343" y="417"/>
                </a:lnTo>
                <a:lnTo>
                  <a:pt x="343" y="419"/>
                </a:lnTo>
                <a:lnTo>
                  <a:pt x="343" y="419"/>
                </a:lnTo>
                <a:close/>
                <a:moveTo>
                  <a:pt x="352" y="420"/>
                </a:moveTo>
                <a:lnTo>
                  <a:pt x="352" y="420"/>
                </a:lnTo>
                <a:lnTo>
                  <a:pt x="355" y="422"/>
                </a:lnTo>
                <a:lnTo>
                  <a:pt x="358" y="424"/>
                </a:lnTo>
                <a:lnTo>
                  <a:pt x="358" y="424"/>
                </a:lnTo>
                <a:lnTo>
                  <a:pt x="358" y="419"/>
                </a:lnTo>
                <a:lnTo>
                  <a:pt x="357" y="416"/>
                </a:lnTo>
                <a:lnTo>
                  <a:pt x="355" y="414"/>
                </a:lnTo>
                <a:lnTo>
                  <a:pt x="355" y="414"/>
                </a:lnTo>
                <a:lnTo>
                  <a:pt x="352" y="420"/>
                </a:lnTo>
                <a:lnTo>
                  <a:pt x="352" y="420"/>
                </a:lnTo>
                <a:close/>
                <a:moveTo>
                  <a:pt x="566" y="416"/>
                </a:moveTo>
                <a:lnTo>
                  <a:pt x="566" y="416"/>
                </a:lnTo>
                <a:lnTo>
                  <a:pt x="569" y="417"/>
                </a:lnTo>
                <a:lnTo>
                  <a:pt x="569" y="416"/>
                </a:lnTo>
                <a:lnTo>
                  <a:pt x="570" y="414"/>
                </a:lnTo>
                <a:lnTo>
                  <a:pt x="570" y="414"/>
                </a:lnTo>
                <a:lnTo>
                  <a:pt x="567" y="416"/>
                </a:lnTo>
                <a:lnTo>
                  <a:pt x="566" y="416"/>
                </a:lnTo>
                <a:lnTo>
                  <a:pt x="566" y="416"/>
                </a:lnTo>
                <a:close/>
                <a:moveTo>
                  <a:pt x="639" y="430"/>
                </a:moveTo>
                <a:lnTo>
                  <a:pt x="639" y="430"/>
                </a:lnTo>
                <a:lnTo>
                  <a:pt x="646" y="422"/>
                </a:lnTo>
                <a:lnTo>
                  <a:pt x="646" y="422"/>
                </a:lnTo>
                <a:lnTo>
                  <a:pt x="645" y="419"/>
                </a:lnTo>
                <a:lnTo>
                  <a:pt x="642" y="414"/>
                </a:lnTo>
                <a:lnTo>
                  <a:pt x="642" y="414"/>
                </a:lnTo>
                <a:lnTo>
                  <a:pt x="640" y="422"/>
                </a:lnTo>
                <a:lnTo>
                  <a:pt x="639" y="427"/>
                </a:lnTo>
                <a:lnTo>
                  <a:pt x="639" y="430"/>
                </a:lnTo>
                <a:lnTo>
                  <a:pt x="639" y="430"/>
                </a:lnTo>
                <a:close/>
                <a:moveTo>
                  <a:pt x="238" y="430"/>
                </a:moveTo>
                <a:lnTo>
                  <a:pt x="238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22"/>
                </a:lnTo>
                <a:lnTo>
                  <a:pt x="247" y="416"/>
                </a:lnTo>
                <a:lnTo>
                  <a:pt x="247" y="416"/>
                </a:lnTo>
                <a:lnTo>
                  <a:pt x="244" y="419"/>
                </a:lnTo>
                <a:lnTo>
                  <a:pt x="241" y="422"/>
                </a:lnTo>
                <a:lnTo>
                  <a:pt x="239" y="425"/>
                </a:lnTo>
                <a:lnTo>
                  <a:pt x="238" y="430"/>
                </a:lnTo>
                <a:lnTo>
                  <a:pt x="238" y="430"/>
                </a:lnTo>
                <a:close/>
                <a:moveTo>
                  <a:pt x="280" y="424"/>
                </a:moveTo>
                <a:lnTo>
                  <a:pt x="280" y="424"/>
                </a:lnTo>
                <a:lnTo>
                  <a:pt x="282" y="422"/>
                </a:lnTo>
                <a:lnTo>
                  <a:pt x="285" y="420"/>
                </a:lnTo>
                <a:lnTo>
                  <a:pt x="285" y="420"/>
                </a:lnTo>
                <a:lnTo>
                  <a:pt x="285" y="419"/>
                </a:lnTo>
                <a:lnTo>
                  <a:pt x="285" y="416"/>
                </a:lnTo>
                <a:lnTo>
                  <a:pt x="285" y="416"/>
                </a:lnTo>
                <a:lnTo>
                  <a:pt x="280" y="419"/>
                </a:lnTo>
                <a:lnTo>
                  <a:pt x="280" y="424"/>
                </a:lnTo>
                <a:lnTo>
                  <a:pt x="280" y="424"/>
                </a:lnTo>
                <a:close/>
                <a:moveTo>
                  <a:pt x="538" y="436"/>
                </a:moveTo>
                <a:lnTo>
                  <a:pt x="538" y="436"/>
                </a:lnTo>
                <a:lnTo>
                  <a:pt x="540" y="434"/>
                </a:lnTo>
                <a:lnTo>
                  <a:pt x="541" y="433"/>
                </a:lnTo>
                <a:lnTo>
                  <a:pt x="540" y="427"/>
                </a:lnTo>
                <a:lnTo>
                  <a:pt x="537" y="416"/>
                </a:lnTo>
                <a:lnTo>
                  <a:pt x="537" y="416"/>
                </a:lnTo>
                <a:lnTo>
                  <a:pt x="534" y="416"/>
                </a:lnTo>
                <a:lnTo>
                  <a:pt x="534" y="416"/>
                </a:lnTo>
                <a:lnTo>
                  <a:pt x="535" y="427"/>
                </a:lnTo>
                <a:lnTo>
                  <a:pt x="535" y="433"/>
                </a:lnTo>
                <a:lnTo>
                  <a:pt x="538" y="436"/>
                </a:lnTo>
                <a:lnTo>
                  <a:pt x="538" y="436"/>
                </a:lnTo>
                <a:close/>
                <a:moveTo>
                  <a:pt x="547" y="427"/>
                </a:moveTo>
                <a:lnTo>
                  <a:pt x="547" y="427"/>
                </a:lnTo>
                <a:lnTo>
                  <a:pt x="550" y="422"/>
                </a:lnTo>
                <a:lnTo>
                  <a:pt x="552" y="420"/>
                </a:lnTo>
                <a:lnTo>
                  <a:pt x="552" y="416"/>
                </a:lnTo>
                <a:lnTo>
                  <a:pt x="552" y="416"/>
                </a:lnTo>
                <a:lnTo>
                  <a:pt x="546" y="416"/>
                </a:lnTo>
                <a:lnTo>
                  <a:pt x="546" y="416"/>
                </a:lnTo>
                <a:lnTo>
                  <a:pt x="546" y="422"/>
                </a:lnTo>
                <a:lnTo>
                  <a:pt x="547" y="425"/>
                </a:lnTo>
                <a:lnTo>
                  <a:pt x="547" y="427"/>
                </a:lnTo>
                <a:lnTo>
                  <a:pt x="547" y="427"/>
                </a:lnTo>
                <a:close/>
                <a:moveTo>
                  <a:pt x="573" y="420"/>
                </a:moveTo>
                <a:lnTo>
                  <a:pt x="573" y="420"/>
                </a:lnTo>
                <a:lnTo>
                  <a:pt x="576" y="419"/>
                </a:lnTo>
                <a:lnTo>
                  <a:pt x="578" y="417"/>
                </a:lnTo>
                <a:lnTo>
                  <a:pt x="578" y="417"/>
                </a:lnTo>
                <a:lnTo>
                  <a:pt x="575" y="416"/>
                </a:lnTo>
                <a:lnTo>
                  <a:pt x="575" y="416"/>
                </a:lnTo>
                <a:lnTo>
                  <a:pt x="573" y="419"/>
                </a:lnTo>
                <a:lnTo>
                  <a:pt x="573" y="420"/>
                </a:lnTo>
                <a:lnTo>
                  <a:pt x="573" y="420"/>
                </a:lnTo>
                <a:close/>
                <a:moveTo>
                  <a:pt x="187" y="424"/>
                </a:moveTo>
                <a:lnTo>
                  <a:pt x="187" y="424"/>
                </a:lnTo>
                <a:lnTo>
                  <a:pt x="194" y="425"/>
                </a:lnTo>
                <a:lnTo>
                  <a:pt x="198" y="425"/>
                </a:lnTo>
                <a:lnTo>
                  <a:pt x="198" y="425"/>
                </a:lnTo>
                <a:lnTo>
                  <a:pt x="198" y="422"/>
                </a:lnTo>
                <a:lnTo>
                  <a:pt x="198" y="419"/>
                </a:lnTo>
                <a:lnTo>
                  <a:pt x="197" y="419"/>
                </a:lnTo>
                <a:lnTo>
                  <a:pt x="195" y="417"/>
                </a:lnTo>
                <a:lnTo>
                  <a:pt x="191" y="419"/>
                </a:lnTo>
                <a:lnTo>
                  <a:pt x="187" y="424"/>
                </a:lnTo>
                <a:lnTo>
                  <a:pt x="187" y="424"/>
                </a:lnTo>
                <a:close/>
                <a:moveTo>
                  <a:pt x="372" y="425"/>
                </a:moveTo>
                <a:lnTo>
                  <a:pt x="372" y="425"/>
                </a:lnTo>
                <a:lnTo>
                  <a:pt x="375" y="425"/>
                </a:lnTo>
                <a:lnTo>
                  <a:pt x="378" y="425"/>
                </a:lnTo>
                <a:lnTo>
                  <a:pt x="378" y="425"/>
                </a:lnTo>
                <a:lnTo>
                  <a:pt x="378" y="420"/>
                </a:lnTo>
                <a:lnTo>
                  <a:pt x="378" y="419"/>
                </a:lnTo>
                <a:lnTo>
                  <a:pt x="377" y="417"/>
                </a:lnTo>
                <a:lnTo>
                  <a:pt x="377" y="417"/>
                </a:lnTo>
                <a:lnTo>
                  <a:pt x="373" y="420"/>
                </a:lnTo>
                <a:lnTo>
                  <a:pt x="372" y="425"/>
                </a:lnTo>
                <a:lnTo>
                  <a:pt x="372" y="425"/>
                </a:lnTo>
                <a:close/>
                <a:moveTo>
                  <a:pt x="582" y="417"/>
                </a:moveTo>
                <a:lnTo>
                  <a:pt x="582" y="417"/>
                </a:lnTo>
                <a:lnTo>
                  <a:pt x="581" y="425"/>
                </a:lnTo>
                <a:lnTo>
                  <a:pt x="581" y="425"/>
                </a:lnTo>
                <a:lnTo>
                  <a:pt x="584" y="424"/>
                </a:lnTo>
                <a:lnTo>
                  <a:pt x="585" y="422"/>
                </a:lnTo>
                <a:lnTo>
                  <a:pt x="587" y="417"/>
                </a:lnTo>
                <a:lnTo>
                  <a:pt x="587" y="417"/>
                </a:lnTo>
                <a:lnTo>
                  <a:pt x="585" y="417"/>
                </a:lnTo>
                <a:lnTo>
                  <a:pt x="582" y="417"/>
                </a:lnTo>
                <a:lnTo>
                  <a:pt x="582" y="417"/>
                </a:lnTo>
                <a:close/>
                <a:moveTo>
                  <a:pt x="518" y="420"/>
                </a:moveTo>
                <a:lnTo>
                  <a:pt x="518" y="420"/>
                </a:lnTo>
                <a:lnTo>
                  <a:pt x="517" y="419"/>
                </a:lnTo>
                <a:lnTo>
                  <a:pt x="514" y="417"/>
                </a:lnTo>
                <a:lnTo>
                  <a:pt x="509" y="419"/>
                </a:lnTo>
                <a:lnTo>
                  <a:pt x="505" y="419"/>
                </a:lnTo>
                <a:lnTo>
                  <a:pt x="502" y="417"/>
                </a:lnTo>
                <a:lnTo>
                  <a:pt x="502" y="417"/>
                </a:lnTo>
                <a:lnTo>
                  <a:pt x="500" y="422"/>
                </a:lnTo>
                <a:lnTo>
                  <a:pt x="502" y="424"/>
                </a:lnTo>
                <a:lnTo>
                  <a:pt x="505" y="427"/>
                </a:lnTo>
                <a:lnTo>
                  <a:pt x="508" y="428"/>
                </a:lnTo>
                <a:lnTo>
                  <a:pt x="511" y="428"/>
                </a:lnTo>
                <a:lnTo>
                  <a:pt x="514" y="427"/>
                </a:lnTo>
                <a:lnTo>
                  <a:pt x="517" y="424"/>
                </a:lnTo>
                <a:lnTo>
                  <a:pt x="518" y="420"/>
                </a:lnTo>
                <a:lnTo>
                  <a:pt x="518" y="420"/>
                </a:lnTo>
                <a:close/>
                <a:moveTo>
                  <a:pt x="660" y="417"/>
                </a:moveTo>
                <a:lnTo>
                  <a:pt x="660" y="417"/>
                </a:lnTo>
                <a:lnTo>
                  <a:pt x="657" y="420"/>
                </a:lnTo>
                <a:lnTo>
                  <a:pt x="656" y="422"/>
                </a:lnTo>
                <a:lnTo>
                  <a:pt x="656" y="422"/>
                </a:lnTo>
                <a:lnTo>
                  <a:pt x="656" y="428"/>
                </a:lnTo>
                <a:lnTo>
                  <a:pt x="657" y="433"/>
                </a:lnTo>
                <a:lnTo>
                  <a:pt x="660" y="434"/>
                </a:lnTo>
                <a:lnTo>
                  <a:pt x="660" y="434"/>
                </a:lnTo>
                <a:lnTo>
                  <a:pt x="662" y="425"/>
                </a:lnTo>
                <a:lnTo>
                  <a:pt x="662" y="420"/>
                </a:lnTo>
                <a:lnTo>
                  <a:pt x="660" y="417"/>
                </a:lnTo>
                <a:lnTo>
                  <a:pt x="660" y="417"/>
                </a:lnTo>
                <a:close/>
                <a:moveTo>
                  <a:pt x="227" y="430"/>
                </a:moveTo>
                <a:lnTo>
                  <a:pt x="227" y="430"/>
                </a:lnTo>
                <a:lnTo>
                  <a:pt x="230" y="428"/>
                </a:lnTo>
                <a:lnTo>
                  <a:pt x="232" y="425"/>
                </a:lnTo>
                <a:lnTo>
                  <a:pt x="232" y="425"/>
                </a:lnTo>
                <a:lnTo>
                  <a:pt x="229" y="422"/>
                </a:lnTo>
                <a:lnTo>
                  <a:pt x="226" y="419"/>
                </a:lnTo>
                <a:lnTo>
                  <a:pt x="226" y="419"/>
                </a:lnTo>
                <a:lnTo>
                  <a:pt x="227" y="430"/>
                </a:lnTo>
                <a:lnTo>
                  <a:pt x="227" y="430"/>
                </a:lnTo>
                <a:close/>
                <a:moveTo>
                  <a:pt x="704" y="430"/>
                </a:moveTo>
                <a:lnTo>
                  <a:pt x="704" y="430"/>
                </a:lnTo>
                <a:lnTo>
                  <a:pt x="706" y="428"/>
                </a:lnTo>
                <a:lnTo>
                  <a:pt x="706" y="425"/>
                </a:lnTo>
                <a:lnTo>
                  <a:pt x="704" y="419"/>
                </a:lnTo>
                <a:lnTo>
                  <a:pt x="704" y="419"/>
                </a:lnTo>
                <a:lnTo>
                  <a:pt x="704" y="424"/>
                </a:lnTo>
                <a:lnTo>
                  <a:pt x="704" y="430"/>
                </a:lnTo>
                <a:lnTo>
                  <a:pt x="704" y="430"/>
                </a:lnTo>
                <a:close/>
                <a:moveTo>
                  <a:pt x="494" y="424"/>
                </a:moveTo>
                <a:lnTo>
                  <a:pt x="494" y="424"/>
                </a:lnTo>
                <a:lnTo>
                  <a:pt x="494" y="422"/>
                </a:lnTo>
                <a:lnTo>
                  <a:pt x="492" y="420"/>
                </a:lnTo>
                <a:lnTo>
                  <a:pt x="492" y="420"/>
                </a:lnTo>
                <a:lnTo>
                  <a:pt x="492" y="420"/>
                </a:lnTo>
                <a:lnTo>
                  <a:pt x="492" y="424"/>
                </a:lnTo>
                <a:lnTo>
                  <a:pt x="492" y="424"/>
                </a:lnTo>
                <a:lnTo>
                  <a:pt x="494" y="424"/>
                </a:lnTo>
                <a:lnTo>
                  <a:pt x="494" y="424"/>
                </a:lnTo>
                <a:close/>
                <a:moveTo>
                  <a:pt x="767" y="471"/>
                </a:moveTo>
                <a:lnTo>
                  <a:pt x="767" y="471"/>
                </a:lnTo>
                <a:lnTo>
                  <a:pt x="770" y="459"/>
                </a:lnTo>
                <a:lnTo>
                  <a:pt x="770" y="445"/>
                </a:lnTo>
                <a:lnTo>
                  <a:pt x="768" y="431"/>
                </a:lnTo>
                <a:lnTo>
                  <a:pt x="765" y="420"/>
                </a:lnTo>
                <a:lnTo>
                  <a:pt x="765" y="420"/>
                </a:lnTo>
                <a:lnTo>
                  <a:pt x="765" y="434"/>
                </a:lnTo>
                <a:lnTo>
                  <a:pt x="762" y="448"/>
                </a:lnTo>
                <a:lnTo>
                  <a:pt x="762" y="456"/>
                </a:lnTo>
                <a:lnTo>
                  <a:pt x="762" y="462"/>
                </a:lnTo>
                <a:lnTo>
                  <a:pt x="764" y="466"/>
                </a:lnTo>
                <a:lnTo>
                  <a:pt x="767" y="471"/>
                </a:lnTo>
                <a:lnTo>
                  <a:pt x="767" y="471"/>
                </a:lnTo>
                <a:close/>
                <a:moveTo>
                  <a:pt x="328" y="431"/>
                </a:moveTo>
                <a:lnTo>
                  <a:pt x="328" y="431"/>
                </a:lnTo>
                <a:lnTo>
                  <a:pt x="328" y="427"/>
                </a:lnTo>
                <a:lnTo>
                  <a:pt x="328" y="420"/>
                </a:lnTo>
                <a:lnTo>
                  <a:pt x="328" y="420"/>
                </a:lnTo>
                <a:lnTo>
                  <a:pt x="325" y="420"/>
                </a:lnTo>
                <a:lnTo>
                  <a:pt x="323" y="422"/>
                </a:lnTo>
                <a:lnTo>
                  <a:pt x="322" y="424"/>
                </a:lnTo>
                <a:lnTo>
                  <a:pt x="322" y="425"/>
                </a:lnTo>
                <a:lnTo>
                  <a:pt x="325" y="430"/>
                </a:lnTo>
                <a:lnTo>
                  <a:pt x="328" y="431"/>
                </a:lnTo>
                <a:lnTo>
                  <a:pt x="328" y="431"/>
                </a:lnTo>
                <a:close/>
                <a:moveTo>
                  <a:pt x="567" y="428"/>
                </a:moveTo>
                <a:lnTo>
                  <a:pt x="567" y="428"/>
                </a:lnTo>
                <a:lnTo>
                  <a:pt x="569" y="428"/>
                </a:lnTo>
                <a:lnTo>
                  <a:pt x="570" y="427"/>
                </a:lnTo>
                <a:lnTo>
                  <a:pt x="570" y="427"/>
                </a:lnTo>
                <a:lnTo>
                  <a:pt x="567" y="422"/>
                </a:lnTo>
                <a:lnTo>
                  <a:pt x="564" y="420"/>
                </a:lnTo>
                <a:lnTo>
                  <a:pt x="564" y="420"/>
                </a:lnTo>
                <a:lnTo>
                  <a:pt x="564" y="425"/>
                </a:lnTo>
                <a:lnTo>
                  <a:pt x="566" y="428"/>
                </a:lnTo>
                <a:lnTo>
                  <a:pt x="567" y="428"/>
                </a:lnTo>
                <a:lnTo>
                  <a:pt x="567" y="428"/>
                </a:lnTo>
                <a:close/>
                <a:moveTo>
                  <a:pt x="314" y="433"/>
                </a:moveTo>
                <a:lnTo>
                  <a:pt x="314" y="433"/>
                </a:lnTo>
                <a:lnTo>
                  <a:pt x="312" y="430"/>
                </a:lnTo>
                <a:lnTo>
                  <a:pt x="312" y="427"/>
                </a:lnTo>
                <a:lnTo>
                  <a:pt x="311" y="424"/>
                </a:lnTo>
                <a:lnTo>
                  <a:pt x="309" y="422"/>
                </a:lnTo>
                <a:lnTo>
                  <a:pt x="309" y="422"/>
                </a:lnTo>
                <a:lnTo>
                  <a:pt x="311" y="428"/>
                </a:lnTo>
                <a:lnTo>
                  <a:pt x="311" y="430"/>
                </a:lnTo>
                <a:lnTo>
                  <a:pt x="314" y="433"/>
                </a:lnTo>
                <a:lnTo>
                  <a:pt x="314" y="433"/>
                </a:lnTo>
                <a:close/>
                <a:moveTo>
                  <a:pt x="468" y="431"/>
                </a:moveTo>
                <a:lnTo>
                  <a:pt x="468" y="431"/>
                </a:lnTo>
                <a:lnTo>
                  <a:pt x="466" y="430"/>
                </a:lnTo>
                <a:lnTo>
                  <a:pt x="466" y="427"/>
                </a:lnTo>
                <a:lnTo>
                  <a:pt x="466" y="424"/>
                </a:lnTo>
                <a:lnTo>
                  <a:pt x="466" y="422"/>
                </a:lnTo>
                <a:lnTo>
                  <a:pt x="466" y="422"/>
                </a:lnTo>
                <a:lnTo>
                  <a:pt x="462" y="422"/>
                </a:lnTo>
                <a:lnTo>
                  <a:pt x="460" y="422"/>
                </a:lnTo>
                <a:lnTo>
                  <a:pt x="460" y="424"/>
                </a:lnTo>
                <a:lnTo>
                  <a:pt x="460" y="424"/>
                </a:lnTo>
                <a:lnTo>
                  <a:pt x="463" y="428"/>
                </a:lnTo>
                <a:lnTo>
                  <a:pt x="465" y="431"/>
                </a:lnTo>
                <a:lnTo>
                  <a:pt x="468" y="431"/>
                </a:lnTo>
                <a:lnTo>
                  <a:pt x="468" y="431"/>
                </a:lnTo>
                <a:close/>
                <a:moveTo>
                  <a:pt x="291" y="425"/>
                </a:moveTo>
                <a:lnTo>
                  <a:pt x="291" y="425"/>
                </a:lnTo>
                <a:lnTo>
                  <a:pt x="293" y="430"/>
                </a:lnTo>
                <a:lnTo>
                  <a:pt x="294" y="434"/>
                </a:lnTo>
                <a:lnTo>
                  <a:pt x="294" y="434"/>
                </a:lnTo>
                <a:lnTo>
                  <a:pt x="297" y="428"/>
                </a:lnTo>
                <a:lnTo>
                  <a:pt x="299" y="425"/>
                </a:lnTo>
                <a:lnTo>
                  <a:pt x="297" y="424"/>
                </a:lnTo>
                <a:lnTo>
                  <a:pt x="297" y="424"/>
                </a:lnTo>
                <a:lnTo>
                  <a:pt x="294" y="424"/>
                </a:lnTo>
                <a:lnTo>
                  <a:pt x="291" y="425"/>
                </a:lnTo>
                <a:lnTo>
                  <a:pt x="291" y="425"/>
                </a:lnTo>
                <a:close/>
                <a:moveTo>
                  <a:pt x="445" y="433"/>
                </a:moveTo>
                <a:lnTo>
                  <a:pt x="445" y="433"/>
                </a:lnTo>
                <a:lnTo>
                  <a:pt x="448" y="439"/>
                </a:lnTo>
                <a:lnTo>
                  <a:pt x="451" y="443"/>
                </a:lnTo>
                <a:lnTo>
                  <a:pt x="451" y="443"/>
                </a:lnTo>
                <a:lnTo>
                  <a:pt x="450" y="437"/>
                </a:lnTo>
                <a:lnTo>
                  <a:pt x="448" y="433"/>
                </a:lnTo>
                <a:lnTo>
                  <a:pt x="447" y="427"/>
                </a:lnTo>
                <a:lnTo>
                  <a:pt x="444" y="424"/>
                </a:lnTo>
                <a:lnTo>
                  <a:pt x="444" y="424"/>
                </a:lnTo>
                <a:lnTo>
                  <a:pt x="444" y="428"/>
                </a:lnTo>
                <a:lnTo>
                  <a:pt x="445" y="433"/>
                </a:lnTo>
                <a:lnTo>
                  <a:pt x="445" y="433"/>
                </a:lnTo>
                <a:close/>
                <a:moveTo>
                  <a:pt x="460" y="443"/>
                </a:moveTo>
                <a:lnTo>
                  <a:pt x="460" y="443"/>
                </a:lnTo>
                <a:lnTo>
                  <a:pt x="463" y="440"/>
                </a:lnTo>
                <a:lnTo>
                  <a:pt x="465" y="437"/>
                </a:lnTo>
                <a:lnTo>
                  <a:pt x="465" y="437"/>
                </a:lnTo>
                <a:lnTo>
                  <a:pt x="459" y="430"/>
                </a:lnTo>
                <a:lnTo>
                  <a:pt x="453" y="424"/>
                </a:lnTo>
                <a:lnTo>
                  <a:pt x="453" y="424"/>
                </a:lnTo>
                <a:lnTo>
                  <a:pt x="457" y="434"/>
                </a:lnTo>
                <a:lnTo>
                  <a:pt x="460" y="443"/>
                </a:lnTo>
                <a:lnTo>
                  <a:pt x="460" y="443"/>
                </a:lnTo>
                <a:close/>
                <a:moveTo>
                  <a:pt x="698" y="430"/>
                </a:moveTo>
                <a:lnTo>
                  <a:pt x="698" y="430"/>
                </a:lnTo>
                <a:lnTo>
                  <a:pt x="700" y="427"/>
                </a:lnTo>
                <a:lnTo>
                  <a:pt x="700" y="425"/>
                </a:lnTo>
                <a:lnTo>
                  <a:pt x="698" y="424"/>
                </a:lnTo>
                <a:lnTo>
                  <a:pt x="698" y="424"/>
                </a:lnTo>
                <a:lnTo>
                  <a:pt x="698" y="427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close/>
                <a:moveTo>
                  <a:pt x="774" y="431"/>
                </a:moveTo>
                <a:lnTo>
                  <a:pt x="774" y="431"/>
                </a:lnTo>
                <a:lnTo>
                  <a:pt x="774" y="427"/>
                </a:lnTo>
                <a:lnTo>
                  <a:pt x="774" y="424"/>
                </a:lnTo>
                <a:lnTo>
                  <a:pt x="774" y="424"/>
                </a:lnTo>
                <a:lnTo>
                  <a:pt x="771" y="424"/>
                </a:lnTo>
                <a:lnTo>
                  <a:pt x="771" y="424"/>
                </a:lnTo>
                <a:lnTo>
                  <a:pt x="773" y="428"/>
                </a:lnTo>
                <a:lnTo>
                  <a:pt x="774" y="431"/>
                </a:lnTo>
                <a:lnTo>
                  <a:pt x="774" y="431"/>
                </a:lnTo>
                <a:close/>
                <a:moveTo>
                  <a:pt x="94" y="445"/>
                </a:moveTo>
                <a:lnTo>
                  <a:pt x="94" y="445"/>
                </a:lnTo>
                <a:lnTo>
                  <a:pt x="91" y="433"/>
                </a:lnTo>
                <a:lnTo>
                  <a:pt x="91" y="428"/>
                </a:lnTo>
                <a:lnTo>
                  <a:pt x="90" y="424"/>
                </a:lnTo>
                <a:lnTo>
                  <a:pt x="90" y="424"/>
                </a:lnTo>
                <a:lnTo>
                  <a:pt x="88" y="428"/>
                </a:lnTo>
                <a:lnTo>
                  <a:pt x="90" y="434"/>
                </a:lnTo>
                <a:lnTo>
                  <a:pt x="94" y="445"/>
                </a:lnTo>
                <a:lnTo>
                  <a:pt x="94" y="445"/>
                </a:lnTo>
                <a:close/>
                <a:moveTo>
                  <a:pt x="302" y="434"/>
                </a:moveTo>
                <a:lnTo>
                  <a:pt x="302" y="434"/>
                </a:lnTo>
                <a:lnTo>
                  <a:pt x="303" y="434"/>
                </a:lnTo>
                <a:lnTo>
                  <a:pt x="306" y="434"/>
                </a:lnTo>
                <a:lnTo>
                  <a:pt x="306" y="434"/>
                </a:lnTo>
                <a:lnTo>
                  <a:pt x="306" y="428"/>
                </a:lnTo>
                <a:lnTo>
                  <a:pt x="303" y="424"/>
                </a:lnTo>
                <a:lnTo>
                  <a:pt x="303" y="424"/>
                </a:lnTo>
                <a:lnTo>
                  <a:pt x="303" y="428"/>
                </a:lnTo>
                <a:lnTo>
                  <a:pt x="302" y="434"/>
                </a:lnTo>
                <a:lnTo>
                  <a:pt x="302" y="434"/>
                </a:lnTo>
                <a:close/>
                <a:moveTo>
                  <a:pt x="620" y="434"/>
                </a:moveTo>
                <a:lnTo>
                  <a:pt x="620" y="434"/>
                </a:lnTo>
                <a:lnTo>
                  <a:pt x="620" y="428"/>
                </a:lnTo>
                <a:lnTo>
                  <a:pt x="620" y="425"/>
                </a:lnTo>
                <a:lnTo>
                  <a:pt x="619" y="424"/>
                </a:lnTo>
                <a:lnTo>
                  <a:pt x="619" y="424"/>
                </a:lnTo>
                <a:lnTo>
                  <a:pt x="619" y="430"/>
                </a:lnTo>
                <a:lnTo>
                  <a:pt x="619" y="431"/>
                </a:lnTo>
                <a:lnTo>
                  <a:pt x="620" y="434"/>
                </a:lnTo>
                <a:lnTo>
                  <a:pt x="620" y="434"/>
                </a:lnTo>
                <a:close/>
                <a:moveTo>
                  <a:pt x="419" y="427"/>
                </a:moveTo>
                <a:lnTo>
                  <a:pt x="419" y="427"/>
                </a:lnTo>
                <a:lnTo>
                  <a:pt x="419" y="433"/>
                </a:lnTo>
                <a:lnTo>
                  <a:pt x="422" y="436"/>
                </a:lnTo>
                <a:lnTo>
                  <a:pt x="422" y="436"/>
                </a:lnTo>
                <a:lnTo>
                  <a:pt x="427" y="431"/>
                </a:lnTo>
                <a:lnTo>
                  <a:pt x="430" y="428"/>
                </a:lnTo>
                <a:lnTo>
                  <a:pt x="433" y="425"/>
                </a:lnTo>
                <a:lnTo>
                  <a:pt x="433" y="425"/>
                </a:lnTo>
                <a:lnTo>
                  <a:pt x="425" y="425"/>
                </a:lnTo>
                <a:lnTo>
                  <a:pt x="419" y="427"/>
                </a:lnTo>
                <a:lnTo>
                  <a:pt x="419" y="427"/>
                </a:lnTo>
                <a:close/>
                <a:moveTo>
                  <a:pt x="276" y="428"/>
                </a:moveTo>
                <a:lnTo>
                  <a:pt x="276" y="428"/>
                </a:lnTo>
                <a:lnTo>
                  <a:pt x="279" y="433"/>
                </a:lnTo>
                <a:lnTo>
                  <a:pt x="279" y="433"/>
                </a:lnTo>
                <a:lnTo>
                  <a:pt x="284" y="433"/>
                </a:lnTo>
                <a:lnTo>
                  <a:pt x="288" y="434"/>
                </a:lnTo>
                <a:lnTo>
                  <a:pt x="288" y="434"/>
                </a:lnTo>
                <a:lnTo>
                  <a:pt x="287" y="430"/>
                </a:lnTo>
                <a:lnTo>
                  <a:pt x="285" y="425"/>
                </a:lnTo>
                <a:lnTo>
                  <a:pt x="285" y="425"/>
                </a:lnTo>
                <a:lnTo>
                  <a:pt x="280" y="427"/>
                </a:lnTo>
                <a:lnTo>
                  <a:pt x="276" y="428"/>
                </a:lnTo>
                <a:lnTo>
                  <a:pt x="276" y="428"/>
                </a:lnTo>
                <a:close/>
                <a:moveTo>
                  <a:pt x="319" y="431"/>
                </a:moveTo>
                <a:lnTo>
                  <a:pt x="319" y="431"/>
                </a:lnTo>
                <a:lnTo>
                  <a:pt x="319" y="428"/>
                </a:lnTo>
                <a:lnTo>
                  <a:pt x="317" y="425"/>
                </a:lnTo>
                <a:lnTo>
                  <a:pt x="317" y="425"/>
                </a:lnTo>
                <a:lnTo>
                  <a:pt x="317" y="430"/>
                </a:lnTo>
                <a:lnTo>
                  <a:pt x="319" y="431"/>
                </a:lnTo>
                <a:lnTo>
                  <a:pt x="319" y="431"/>
                </a:lnTo>
                <a:close/>
                <a:moveTo>
                  <a:pt x="517" y="431"/>
                </a:moveTo>
                <a:lnTo>
                  <a:pt x="517" y="431"/>
                </a:lnTo>
                <a:lnTo>
                  <a:pt x="518" y="431"/>
                </a:lnTo>
                <a:lnTo>
                  <a:pt x="521" y="433"/>
                </a:lnTo>
                <a:lnTo>
                  <a:pt x="521" y="433"/>
                </a:lnTo>
                <a:lnTo>
                  <a:pt x="521" y="428"/>
                </a:lnTo>
                <a:lnTo>
                  <a:pt x="521" y="427"/>
                </a:lnTo>
                <a:lnTo>
                  <a:pt x="520" y="425"/>
                </a:lnTo>
                <a:lnTo>
                  <a:pt x="520" y="425"/>
                </a:lnTo>
                <a:lnTo>
                  <a:pt x="517" y="428"/>
                </a:lnTo>
                <a:lnTo>
                  <a:pt x="517" y="430"/>
                </a:lnTo>
                <a:lnTo>
                  <a:pt x="517" y="431"/>
                </a:lnTo>
                <a:lnTo>
                  <a:pt x="517" y="431"/>
                </a:lnTo>
                <a:close/>
                <a:moveTo>
                  <a:pt x="259" y="431"/>
                </a:moveTo>
                <a:lnTo>
                  <a:pt x="259" y="431"/>
                </a:lnTo>
                <a:lnTo>
                  <a:pt x="262" y="431"/>
                </a:lnTo>
                <a:lnTo>
                  <a:pt x="264" y="430"/>
                </a:lnTo>
                <a:lnTo>
                  <a:pt x="264" y="430"/>
                </a:lnTo>
                <a:lnTo>
                  <a:pt x="264" y="428"/>
                </a:lnTo>
                <a:lnTo>
                  <a:pt x="264" y="427"/>
                </a:lnTo>
                <a:lnTo>
                  <a:pt x="264" y="427"/>
                </a:lnTo>
                <a:lnTo>
                  <a:pt x="261" y="428"/>
                </a:lnTo>
                <a:lnTo>
                  <a:pt x="259" y="431"/>
                </a:lnTo>
                <a:lnTo>
                  <a:pt x="259" y="431"/>
                </a:lnTo>
                <a:close/>
                <a:moveTo>
                  <a:pt x="346" y="427"/>
                </a:moveTo>
                <a:lnTo>
                  <a:pt x="346" y="427"/>
                </a:lnTo>
                <a:lnTo>
                  <a:pt x="346" y="428"/>
                </a:lnTo>
                <a:lnTo>
                  <a:pt x="348" y="428"/>
                </a:lnTo>
                <a:lnTo>
                  <a:pt x="349" y="428"/>
                </a:lnTo>
                <a:lnTo>
                  <a:pt x="349" y="428"/>
                </a:lnTo>
                <a:lnTo>
                  <a:pt x="349" y="427"/>
                </a:lnTo>
                <a:lnTo>
                  <a:pt x="349" y="427"/>
                </a:lnTo>
                <a:lnTo>
                  <a:pt x="346" y="427"/>
                </a:lnTo>
                <a:lnTo>
                  <a:pt x="346" y="427"/>
                </a:lnTo>
                <a:close/>
                <a:moveTo>
                  <a:pt x="573" y="437"/>
                </a:moveTo>
                <a:lnTo>
                  <a:pt x="573" y="437"/>
                </a:lnTo>
                <a:lnTo>
                  <a:pt x="576" y="436"/>
                </a:lnTo>
                <a:lnTo>
                  <a:pt x="578" y="431"/>
                </a:lnTo>
                <a:lnTo>
                  <a:pt x="578" y="428"/>
                </a:lnTo>
                <a:lnTo>
                  <a:pt x="575" y="427"/>
                </a:lnTo>
                <a:lnTo>
                  <a:pt x="575" y="427"/>
                </a:lnTo>
                <a:lnTo>
                  <a:pt x="573" y="428"/>
                </a:lnTo>
                <a:lnTo>
                  <a:pt x="573" y="431"/>
                </a:lnTo>
                <a:lnTo>
                  <a:pt x="573" y="437"/>
                </a:lnTo>
                <a:lnTo>
                  <a:pt x="573" y="437"/>
                </a:lnTo>
                <a:close/>
                <a:moveTo>
                  <a:pt x="587" y="430"/>
                </a:moveTo>
                <a:lnTo>
                  <a:pt x="587" y="430"/>
                </a:lnTo>
                <a:lnTo>
                  <a:pt x="588" y="430"/>
                </a:lnTo>
                <a:lnTo>
                  <a:pt x="588" y="430"/>
                </a:lnTo>
                <a:lnTo>
                  <a:pt x="588" y="427"/>
                </a:lnTo>
                <a:lnTo>
                  <a:pt x="587" y="427"/>
                </a:lnTo>
                <a:lnTo>
                  <a:pt x="587" y="427"/>
                </a:lnTo>
                <a:lnTo>
                  <a:pt x="587" y="428"/>
                </a:lnTo>
                <a:lnTo>
                  <a:pt x="587" y="430"/>
                </a:lnTo>
                <a:lnTo>
                  <a:pt x="587" y="430"/>
                </a:lnTo>
                <a:close/>
                <a:moveTo>
                  <a:pt x="387" y="433"/>
                </a:moveTo>
                <a:lnTo>
                  <a:pt x="387" y="433"/>
                </a:lnTo>
                <a:lnTo>
                  <a:pt x="392" y="433"/>
                </a:lnTo>
                <a:lnTo>
                  <a:pt x="398" y="434"/>
                </a:lnTo>
                <a:lnTo>
                  <a:pt x="398" y="434"/>
                </a:lnTo>
                <a:lnTo>
                  <a:pt x="399" y="434"/>
                </a:lnTo>
                <a:lnTo>
                  <a:pt x="399" y="434"/>
                </a:lnTo>
                <a:lnTo>
                  <a:pt x="399" y="431"/>
                </a:lnTo>
                <a:lnTo>
                  <a:pt x="398" y="430"/>
                </a:lnTo>
                <a:lnTo>
                  <a:pt x="395" y="428"/>
                </a:lnTo>
                <a:lnTo>
                  <a:pt x="390" y="428"/>
                </a:lnTo>
                <a:lnTo>
                  <a:pt x="387" y="433"/>
                </a:lnTo>
                <a:lnTo>
                  <a:pt x="387" y="433"/>
                </a:lnTo>
                <a:close/>
                <a:moveTo>
                  <a:pt x="166" y="442"/>
                </a:moveTo>
                <a:lnTo>
                  <a:pt x="166" y="442"/>
                </a:lnTo>
                <a:lnTo>
                  <a:pt x="165" y="437"/>
                </a:lnTo>
                <a:lnTo>
                  <a:pt x="166" y="434"/>
                </a:lnTo>
                <a:lnTo>
                  <a:pt x="166" y="433"/>
                </a:lnTo>
                <a:lnTo>
                  <a:pt x="166" y="428"/>
                </a:lnTo>
                <a:lnTo>
                  <a:pt x="166" y="428"/>
                </a:lnTo>
                <a:lnTo>
                  <a:pt x="165" y="428"/>
                </a:lnTo>
                <a:lnTo>
                  <a:pt x="163" y="428"/>
                </a:lnTo>
                <a:lnTo>
                  <a:pt x="163" y="428"/>
                </a:lnTo>
                <a:lnTo>
                  <a:pt x="163" y="436"/>
                </a:lnTo>
                <a:lnTo>
                  <a:pt x="165" y="439"/>
                </a:lnTo>
                <a:lnTo>
                  <a:pt x="166" y="442"/>
                </a:lnTo>
                <a:lnTo>
                  <a:pt x="166" y="442"/>
                </a:lnTo>
                <a:close/>
                <a:moveTo>
                  <a:pt x="174" y="440"/>
                </a:moveTo>
                <a:lnTo>
                  <a:pt x="174" y="440"/>
                </a:lnTo>
                <a:lnTo>
                  <a:pt x="180" y="439"/>
                </a:lnTo>
                <a:lnTo>
                  <a:pt x="186" y="436"/>
                </a:lnTo>
                <a:lnTo>
                  <a:pt x="186" y="436"/>
                </a:lnTo>
                <a:lnTo>
                  <a:pt x="183" y="428"/>
                </a:lnTo>
                <a:lnTo>
                  <a:pt x="183" y="428"/>
                </a:lnTo>
                <a:lnTo>
                  <a:pt x="178" y="430"/>
                </a:lnTo>
                <a:lnTo>
                  <a:pt x="175" y="433"/>
                </a:lnTo>
                <a:lnTo>
                  <a:pt x="174" y="436"/>
                </a:lnTo>
                <a:lnTo>
                  <a:pt x="174" y="440"/>
                </a:lnTo>
                <a:lnTo>
                  <a:pt x="174" y="440"/>
                </a:lnTo>
                <a:close/>
                <a:moveTo>
                  <a:pt x="489" y="449"/>
                </a:moveTo>
                <a:lnTo>
                  <a:pt x="489" y="449"/>
                </a:lnTo>
                <a:lnTo>
                  <a:pt x="488" y="437"/>
                </a:lnTo>
                <a:lnTo>
                  <a:pt x="486" y="428"/>
                </a:lnTo>
                <a:lnTo>
                  <a:pt x="486" y="428"/>
                </a:lnTo>
                <a:lnTo>
                  <a:pt x="485" y="428"/>
                </a:lnTo>
                <a:lnTo>
                  <a:pt x="485" y="428"/>
                </a:lnTo>
                <a:lnTo>
                  <a:pt x="486" y="439"/>
                </a:lnTo>
                <a:lnTo>
                  <a:pt x="488" y="445"/>
                </a:lnTo>
                <a:lnTo>
                  <a:pt x="489" y="449"/>
                </a:lnTo>
                <a:lnTo>
                  <a:pt x="489" y="449"/>
                </a:lnTo>
                <a:close/>
                <a:moveTo>
                  <a:pt x="116" y="440"/>
                </a:moveTo>
                <a:lnTo>
                  <a:pt x="116" y="440"/>
                </a:lnTo>
                <a:lnTo>
                  <a:pt x="116" y="434"/>
                </a:lnTo>
                <a:lnTo>
                  <a:pt x="116" y="428"/>
                </a:lnTo>
                <a:lnTo>
                  <a:pt x="116" y="428"/>
                </a:lnTo>
                <a:lnTo>
                  <a:pt x="113" y="430"/>
                </a:lnTo>
                <a:lnTo>
                  <a:pt x="111" y="431"/>
                </a:lnTo>
                <a:lnTo>
                  <a:pt x="111" y="434"/>
                </a:lnTo>
                <a:lnTo>
                  <a:pt x="113" y="437"/>
                </a:lnTo>
                <a:lnTo>
                  <a:pt x="116" y="440"/>
                </a:lnTo>
                <a:lnTo>
                  <a:pt x="116" y="440"/>
                </a:lnTo>
                <a:close/>
                <a:moveTo>
                  <a:pt x="140" y="430"/>
                </a:moveTo>
                <a:lnTo>
                  <a:pt x="140" y="430"/>
                </a:lnTo>
                <a:lnTo>
                  <a:pt x="142" y="433"/>
                </a:lnTo>
                <a:lnTo>
                  <a:pt x="142" y="436"/>
                </a:lnTo>
                <a:lnTo>
                  <a:pt x="142" y="436"/>
                </a:lnTo>
                <a:lnTo>
                  <a:pt x="145" y="433"/>
                </a:lnTo>
                <a:lnTo>
                  <a:pt x="149" y="428"/>
                </a:lnTo>
                <a:lnTo>
                  <a:pt x="149" y="428"/>
                </a:lnTo>
                <a:lnTo>
                  <a:pt x="145" y="428"/>
                </a:lnTo>
                <a:lnTo>
                  <a:pt x="140" y="430"/>
                </a:lnTo>
                <a:lnTo>
                  <a:pt x="140" y="430"/>
                </a:lnTo>
                <a:close/>
                <a:moveTo>
                  <a:pt x="191" y="434"/>
                </a:moveTo>
                <a:lnTo>
                  <a:pt x="191" y="434"/>
                </a:lnTo>
                <a:lnTo>
                  <a:pt x="192" y="433"/>
                </a:lnTo>
                <a:lnTo>
                  <a:pt x="194" y="430"/>
                </a:lnTo>
                <a:lnTo>
                  <a:pt x="194" y="430"/>
                </a:lnTo>
                <a:lnTo>
                  <a:pt x="192" y="428"/>
                </a:lnTo>
                <a:lnTo>
                  <a:pt x="189" y="428"/>
                </a:lnTo>
                <a:lnTo>
                  <a:pt x="189" y="428"/>
                </a:lnTo>
                <a:lnTo>
                  <a:pt x="189" y="433"/>
                </a:lnTo>
                <a:lnTo>
                  <a:pt x="189" y="434"/>
                </a:lnTo>
                <a:lnTo>
                  <a:pt x="191" y="434"/>
                </a:lnTo>
                <a:lnTo>
                  <a:pt x="191" y="434"/>
                </a:lnTo>
                <a:close/>
                <a:moveTo>
                  <a:pt x="477" y="431"/>
                </a:moveTo>
                <a:lnTo>
                  <a:pt x="477" y="431"/>
                </a:lnTo>
                <a:lnTo>
                  <a:pt x="480" y="440"/>
                </a:lnTo>
                <a:lnTo>
                  <a:pt x="480" y="445"/>
                </a:lnTo>
                <a:lnTo>
                  <a:pt x="482" y="446"/>
                </a:lnTo>
                <a:lnTo>
                  <a:pt x="482" y="446"/>
                </a:lnTo>
                <a:lnTo>
                  <a:pt x="482" y="437"/>
                </a:lnTo>
                <a:lnTo>
                  <a:pt x="480" y="433"/>
                </a:lnTo>
                <a:lnTo>
                  <a:pt x="479" y="428"/>
                </a:lnTo>
                <a:lnTo>
                  <a:pt x="479" y="428"/>
                </a:lnTo>
                <a:lnTo>
                  <a:pt x="477" y="430"/>
                </a:lnTo>
                <a:lnTo>
                  <a:pt x="477" y="431"/>
                </a:lnTo>
                <a:lnTo>
                  <a:pt x="477" y="431"/>
                </a:lnTo>
                <a:close/>
                <a:moveTo>
                  <a:pt x="101" y="442"/>
                </a:moveTo>
                <a:lnTo>
                  <a:pt x="101" y="442"/>
                </a:lnTo>
                <a:lnTo>
                  <a:pt x="101" y="440"/>
                </a:lnTo>
                <a:lnTo>
                  <a:pt x="101" y="439"/>
                </a:lnTo>
                <a:lnTo>
                  <a:pt x="102" y="437"/>
                </a:lnTo>
                <a:lnTo>
                  <a:pt x="102" y="436"/>
                </a:lnTo>
                <a:lnTo>
                  <a:pt x="102" y="436"/>
                </a:lnTo>
                <a:lnTo>
                  <a:pt x="101" y="433"/>
                </a:lnTo>
                <a:lnTo>
                  <a:pt x="98" y="430"/>
                </a:lnTo>
                <a:lnTo>
                  <a:pt x="98" y="430"/>
                </a:lnTo>
                <a:lnTo>
                  <a:pt x="98" y="436"/>
                </a:lnTo>
                <a:lnTo>
                  <a:pt x="101" y="442"/>
                </a:lnTo>
                <a:lnTo>
                  <a:pt x="101" y="442"/>
                </a:lnTo>
                <a:close/>
                <a:moveTo>
                  <a:pt x="422" y="442"/>
                </a:moveTo>
                <a:lnTo>
                  <a:pt x="422" y="442"/>
                </a:lnTo>
                <a:lnTo>
                  <a:pt x="425" y="445"/>
                </a:lnTo>
                <a:lnTo>
                  <a:pt x="428" y="446"/>
                </a:lnTo>
                <a:lnTo>
                  <a:pt x="438" y="451"/>
                </a:lnTo>
                <a:lnTo>
                  <a:pt x="438" y="451"/>
                </a:lnTo>
                <a:lnTo>
                  <a:pt x="436" y="440"/>
                </a:lnTo>
                <a:lnTo>
                  <a:pt x="433" y="430"/>
                </a:lnTo>
                <a:lnTo>
                  <a:pt x="433" y="430"/>
                </a:lnTo>
                <a:lnTo>
                  <a:pt x="428" y="436"/>
                </a:lnTo>
                <a:lnTo>
                  <a:pt x="425" y="439"/>
                </a:lnTo>
                <a:lnTo>
                  <a:pt x="422" y="442"/>
                </a:lnTo>
                <a:lnTo>
                  <a:pt x="422" y="442"/>
                </a:lnTo>
                <a:close/>
                <a:moveTo>
                  <a:pt x="27" y="442"/>
                </a:moveTo>
                <a:lnTo>
                  <a:pt x="27" y="442"/>
                </a:lnTo>
                <a:lnTo>
                  <a:pt x="27" y="440"/>
                </a:lnTo>
                <a:lnTo>
                  <a:pt x="27" y="440"/>
                </a:lnTo>
                <a:lnTo>
                  <a:pt x="32" y="448"/>
                </a:lnTo>
                <a:lnTo>
                  <a:pt x="33" y="457"/>
                </a:lnTo>
                <a:lnTo>
                  <a:pt x="37" y="466"/>
                </a:lnTo>
                <a:lnTo>
                  <a:pt x="40" y="474"/>
                </a:lnTo>
                <a:lnTo>
                  <a:pt x="40" y="474"/>
                </a:lnTo>
                <a:lnTo>
                  <a:pt x="41" y="472"/>
                </a:lnTo>
                <a:lnTo>
                  <a:pt x="43" y="472"/>
                </a:lnTo>
                <a:lnTo>
                  <a:pt x="43" y="472"/>
                </a:lnTo>
                <a:lnTo>
                  <a:pt x="32" y="431"/>
                </a:lnTo>
                <a:lnTo>
                  <a:pt x="32" y="431"/>
                </a:lnTo>
                <a:lnTo>
                  <a:pt x="27" y="431"/>
                </a:lnTo>
                <a:lnTo>
                  <a:pt x="27" y="431"/>
                </a:lnTo>
                <a:lnTo>
                  <a:pt x="27" y="437"/>
                </a:lnTo>
                <a:lnTo>
                  <a:pt x="27" y="442"/>
                </a:lnTo>
                <a:lnTo>
                  <a:pt x="27" y="442"/>
                </a:lnTo>
                <a:close/>
                <a:moveTo>
                  <a:pt x="495" y="446"/>
                </a:moveTo>
                <a:lnTo>
                  <a:pt x="495" y="446"/>
                </a:lnTo>
                <a:lnTo>
                  <a:pt x="497" y="443"/>
                </a:lnTo>
                <a:lnTo>
                  <a:pt x="497" y="439"/>
                </a:lnTo>
                <a:lnTo>
                  <a:pt x="495" y="434"/>
                </a:lnTo>
                <a:lnTo>
                  <a:pt x="494" y="431"/>
                </a:lnTo>
                <a:lnTo>
                  <a:pt x="492" y="431"/>
                </a:lnTo>
                <a:lnTo>
                  <a:pt x="492" y="431"/>
                </a:lnTo>
                <a:lnTo>
                  <a:pt x="494" y="434"/>
                </a:lnTo>
                <a:lnTo>
                  <a:pt x="494" y="439"/>
                </a:lnTo>
                <a:lnTo>
                  <a:pt x="494" y="443"/>
                </a:lnTo>
                <a:lnTo>
                  <a:pt x="495" y="446"/>
                </a:lnTo>
                <a:lnTo>
                  <a:pt x="495" y="446"/>
                </a:lnTo>
                <a:close/>
                <a:moveTo>
                  <a:pt x="631" y="449"/>
                </a:moveTo>
                <a:lnTo>
                  <a:pt x="631" y="449"/>
                </a:lnTo>
                <a:lnTo>
                  <a:pt x="636" y="452"/>
                </a:lnTo>
                <a:lnTo>
                  <a:pt x="639" y="452"/>
                </a:lnTo>
                <a:lnTo>
                  <a:pt x="640" y="451"/>
                </a:lnTo>
                <a:lnTo>
                  <a:pt x="643" y="446"/>
                </a:lnTo>
                <a:lnTo>
                  <a:pt x="645" y="437"/>
                </a:lnTo>
                <a:lnTo>
                  <a:pt x="645" y="434"/>
                </a:lnTo>
                <a:lnTo>
                  <a:pt x="645" y="431"/>
                </a:lnTo>
                <a:lnTo>
                  <a:pt x="645" y="431"/>
                </a:lnTo>
                <a:lnTo>
                  <a:pt x="642" y="436"/>
                </a:lnTo>
                <a:lnTo>
                  <a:pt x="637" y="440"/>
                </a:lnTo>
                <a:lnTo>
                  <a:pt x="634" y="443"/>
                </a:lnTo>
                <a:lnTo>
                  <a:pt x="631" y="449"/>
                </a:lnTo>
                <a:lnTo>
                  <a:pt x="631" y="449"/>
                </a:lnTo>
                <a:close/>
                <a:moveTo>
                  <a:pt x="666" y="437"/>
                </a:moveTo>
                <a:lnTo>
                  <a:pt x="666" y="437"/>
                </a:lnTo>
                <a:lnTo>
                  <a:pt x="666" y="434"/>
                </a:lnTo>
                <a:lnTo>
                  <a:pt x="666" y="433"/>
                </a:lnTo>
                <a:lnTo>
                  <a:pt x="666" y="431"/>
                </a:lnTo>
                <a:lnTo>
                  <a:pt x="666" y="431"/>
                </a:lnTo>
                <a:lnTo>
                  <a:pt x="665" y="434"/>
                </a:lnTo>
                <a:lnTo>
                  <a:pt x="665" y="436"/>
                </a:lnTo>
                <a:lnTo>
                  <a:pt x="666" y="437"/>
                </a:lnTo>
                <a:lnTo>
                  <a:pt x="666" y="437"/>
                </a:lnTo>
                <a:close/>
                <a:moveTo>
                  <a:pt x="355" y="434"/>
                </a:moveTo>
                <a:lnTo>
                  <a:pt x="355" y="434"/>
                </a:lnTo>
                <a:lnTo>
                  <a:pt x="358" y="434"/>
                </a:lnTo>
                <a:lnTo>
                  <a:pt x="358" y="431"/>
                </a:lnTo>
                <a:lnTo>
                  <a:pt x="358" y="431"/>
                </a:lnTo>
                <a:lnTo>
                  <a:pt x="355" y="433"/>
                </a:lnTo>
                <a:lnTo>
                  <a:pt x="355" y="434"/>
                </a:lnTo>
                <a:lnTo>
                  <a:pt x="355" y="434"/>
                </a:lnTo>
                <a:close/>
                <a:moveTo>
                  <a:pt x="378" y="434"/>
                </a:moveTo>
                <a:lnTo>
                  <a:pt x="378" y="434"/>
                </a:lnTo>
                <a:lnTo>
                  <a:pt x="380" y="433"/>
                </a:lnTo>
                <a:lnTo>
                  <a:pt x="380" y="433"/>
                </a:lnTo>
                <a:lnTo>
                  <a:pt x="377" y="431"/>
                </a:lnTo>
                <a:lnTo>
                  <a:pt x="377" y="431"/>
                </a:lnTo>
                <a:lnTo>
                  <a:pt x="377" y="434"/>
                </a:lnTo>
                <a:lnTo>
                  <a:pt x="378" y="434"/>
                </a:lnTo>
                <a:lnTo>
                  <a:pt x="378" y="434"/>
                </a:lnTo>
                <a:close/>
                <a:moveTo>
                  <a:pt x="581" y="445"/>
                </a:moveTo>
                <a:lnTo>
                  <a:pt x="581" y="445"/>
                </a:lnTo>
                <a:lnTo>
                  <a:pt x="590" y="448"/>
                </a:lnTo>
                <a:lnTo>
                  <a:pt x="590" y="448"/>
                </a:lnTo>
                <a:lnTo>
                  <a:pt x="590" y="439"/>
                </a:lnTo>
                <a:lnTo>
                  <a:pt x="588" y="434"/>
                </a:lnTo>
                <a:lnTo>
                  <a:pt x="584" y="431"/>
                </a:lnTo>
                <a:lnTo>
                  <a:pt x="584" y="431"/>
                </a:lnTo>
                <a:lnTo>
                  <a:pt x="582" y="434"/>
                </a:lnTo>
                <a:lnTo>
                  <a:pt x="581" y="437"/>
                </a:lnTo>
                <a:lnTo>
                  <a:pt x="581" y="445"/>
                </a:lnTo>
                <a:lnTo>
                  <a:pt x="581" y="445"/>
                </a:lnTo>
                <a:close/>
                <a:moveTo>
                  <a:pt x="137" y="440"/>
                </a:moveTo>
                <a:lnTo>
                  <a:pt x="137" y="440"/>
                </a:lnTo>
                <a:lnTo>
                  <a:pt x="136" y="436"/>
                </a:lnTo>
                <a:lnTo>
                  <a:pt x="136" y="434"/>
                </a:lnTo>
                <a:lnTo>
                  <a:pt x="136" y="433"/>
                </a:lnTo>
                <a:lnTo>
                  <a:pt x="136" y="433"/>
                </a:lnTo>
                <a:lnTo>
                  <a:pt x="134" y="434"/>
                </a:lnTo>
                <a:lnTo>
                  <a:pt x="133" y="437"/>
                </a:lnTo>
                <a:lnTo>
                  <a:pt x="134" y="440"/>
                </a:lnTo>
                <a:lnTo>
                  <a:pt x="137" y="440"/>
                </a:lnTo>
                <a:lnTo>
                  <a:pt x="137" y="440"/>
                </a:lnTo>
                <a:close/>
                <a:moveTo>
                  <a:pt x="502" y="439"/>
                </a:moveTo>
                <a:lnTo>
                  <a:pt x="502" y="439"/>
                </a:lnTo>
                <a:lnTo>
                  <a:pt x="505" y="437"/>
                </a:lnTo>
                <a:lnTo>
                  <a:pt x="505" y="436"/>
                </a:lnTo>
                <a:lnTo>
                  <a:pt x="505" y="434"/>
                </a:lnTo>
                <a:lnTo>
                  <a:pt x="505" y="434"/>
                </a:lnTo>
                <a:lnTo>
                  <a:pt x="503" y="433"/>
                </a:lnTo>
                <a:lnTo>
                  <a:pt x="500" y="433"/>
                </a:lnTo>
                <a:lnTo>
                  <a:pt x="500" y="433"/>
                </a:lnTo>
                <a:lnTo>
                  <a:pt x="500" y="436"/>
                </a:lnTo>
                <a:lnTo>
                  <a:pt x="502" y="437"/>
                </a:lnTo>
                <a:lnTo>
                  <a:pt x="502" y="439"/>
                </a:lnTo>
                <a:lnTo>
                  <a:pt x="502" y="439"/>
                </a:lnTo>
                <a:close/>
                <a:moveTo>
                  <a:pt x="781" y="442"/>
                </a:moveTo>
                <a:lnTo>
                  <a:pt x="781" y="442"/>
                </a:lnTo>
                <a:lnTo>
                  <a:pt x="781" y="437"/>
                </a:lnTo>
                <a:lnTo>
                  <a:pt x="781" y="434"/>
                </a:lnTo>
                <a:lnTo>
                  <a:pt x="781" y="434"/>
                </a:lnTo>
                <a:lnTo>
                  <a:pt x="781" y="434"/>
                </a:lnTo>
                <a:lnTo>
                  <a:pt x="781" y="436"/>
                </a:lnTo>
                <a:lnTo>
                  <a:pt x="781" y="437"/>
                </a:lnTo>
                <a:lnTo>
                  <a:pt x="779" y="440"/>
                </a:lnTo>
                <a:lnTo>
                  <a:pt x="781" y="442"/>
                </a:lnTo>
                <a:lnTo>
                  <a:pt x="781" y="442"/>
                </a:lnTo>
                <a:close/>
                <a:moveTo>
                  <a:pt x="73" y="466"/>
                </a:moveTo>
                <a:lnTo>
                  <a:pt x="73" y="466"/>
                </a:lnTo>
                <a:lnTo>
                  <a:pt x="76" y="465"/>
                </a:lnTo>
                <a:lnTo>
                  <a:pt x="79" y="462"/>
                </a:lnTo>
                <a:lnTo>
                  <a:pt x="81" y="457"/>
                </a:lnTo>
                <a:lnTo>
                  <a:pt x="81" y="452"/>
                </a:lnTo>
                <a:lnTo>
                  <a:pt x="79" y="442"/>
                </a:lnTo>
                <a:lnTo>
                  <a:pt x="76" y="434"/>
                </a:lnTo>
                <a:lnTo>
                  <a:pt x="76" y="434"/>
                </a:lnTo>
                <a:lnTo>
                  <a:pt x="73" y="442"/>
                </a:lnTo>
                <a:lnTo>
                  <a:pt x="73" y="449"/>
                </a:lnTo>
                <a:lnTo>
                  <a:pt x="73" y="466"/>
                </a:lnTo>
                <a:lnTo>
                  <a:pt x="73" y="466"/>
                </a:lnTo>
                <a:close/>
                <a:moveTo>
                  <a:pt x="352" y="440"/>
                </a:moveTo>
                <a:lnTo>
                  <a:pt x="352" y="440"/>
                </a:lnTo>
                <a:lnTo>
                  <a:pt x="351" y="437"/>
                </a:lnTo>
                <a:lnTo>
                  <a:pt x="351" y="434"/>
                </a:lnTo>
                <a:lnTo>
                  <a:pt x="351" y="434"/>
                </a:lnTo>
                <a:lnTo>
                  <a:pt x="349" y="434"/>
                </a:lnTo>
                <a:lnTo>
                  <a:pt x="348" y="434"/>
                </a:lnTo>
                <a:lnTo>
                  <a:pt x="348" y="434"/>
                </a:lnTo>
                <a:lnTo>
                  <a:pt x="349" y="436"/>
                </a:lnTo>
                <a:lnTo>
                  <a:pt x="349" y="437"/>
                </a:lnTo>
                <a:lnTo>
                  <a:pt x="351" y="439"/>
                </a:lnTo>
                <a:lnTo>
                  <a:pt x="352" y="440"/>
                </a:lnTo>
                <a:lnTo>
                  <a:pt x="352" y="440"/>
                </a:lnTo>
                <a:close/>
                <a:moveTo>
                  <a:pt x="360" y="452"/>
                </a:moveTo>
                <a:lnTo>
                  <a:pt x="360" y="452"/>
                </a:lnTo>
                <a:lnTo>
                  <a:pt x="363" y="449"/>
                </a:lnTo>
                <a:lnTo>
                  <a:pt x="366" y="445"/>
                </a:lnTo>
                <a:lnTo>
                  <a:pt x="366" y="445"/>
                </a:lnTo>
                <a:lnTo>
                  <a:pt x="366" y="442"/>
                </a:lnTo>
                <a:lnTo>
                  <a:pt x="364" y="439"/>
                </a:lnTo>
                <a:lnTo>
                  <a:pt x="364" y="436"/>
                </a:lnTo>
                <a:lnTo>
                  <a:pt x="361" y="434"/>
                </a:lnTo>
                <a:lnTo>
                  <a:pt x="361" y="434"/>
                </a:lnTo>
                <a:lnTo>
                  <a:pt x="358" y="437"/>
                </a:lnTo>
                <a:lnTo>
                  <a:pt x="357" y="442"/>
                </a:lnTo>
                <a:lnTo>
                  <a:pt x="357" y="448"/>
                </a:lnTo>
                <a:lnTo>
                  <a:pt x="360" y="452"/>
                </a:lnTo>
                <a:lnTo>
                  <a:pt x="360" y="452"/>
                </a:lnTo>
                <a:close/>
                <a:moveTo>
                  <a:pt x="384" y="440"/>
                </a:moveTo>
                <a:lnTo>
                  <a:pt x="384" y="440"/>
                </a:lnTo>
                <a:lnTo>
                  <a:pt x="389" y="443"/>
                </a:lnTo>
                <a:lnTo>
                  <a:pt x="389" y="443"/>
                </a:lnTo>
                <a:lnTo>
                  <a:pt x="392" y="440"/>
                </a:lnTo>
                <a:lnTo>
                  <a:pt x="393" y="439"/>
                </a:lnTo>
                <a:lnTo>
                  <a:pt x="395" y="437"/>
                </a:lnTo>
                <a:lnTo>
                  <a:pt x="395" y="437"/>
                </a:lnTo>
                <a:lnTo>
                  <a:pt x="390" y="436"/>
                </a:lnTo>
                <a:lnTo>
                  <a:pt x="384" y="434"/>
                </a:lnTo>
                <a:lnTo>
                  <a:pt x="384" y="434"/>
                </a:lnTo>
                <a:lnTo>
                  <a:pt x="384" y="436"/>
                </a:lnTo>
                <a:lnTo>
                  <a:pt x="384" y="440"/>
                </a:lnTo>
                <a:lnTo>
                  <a:pt x="384" y="440"/>
                </a:lnTo>
                <a:close/>
                <a:moveTo>
                  <a:pt x="58" y="437"/>
                </a:moveTo>
                <a:lnTo>
                  <a:pt x="58" y="437"/>
                </a:lnTo>
                <a:lnTo>
                  <a:pt x="56" y="436"/>
                </a:lnTo>
                <a:lnTo>
                  <a:pt x="56" y="436"/>
                </a:lnTo>
                <a:lnTo>
                  <a:pt x="58" y="434"/>
                </a:lnTo>
                <a:lnTo>
                  <a:pt x="58" y="434"/>
                </a:lnTo>
                <a:lnTo>
                  <a:pt x="58" y="434"/>
                </a:lnTo>
                <a:lnTo>
                  <a:pt x="56" y="434"/>
                </a:lnTo>
                <a:lnTo>
                  <a:pt x="56" y="434"/>
                </a:lnTo>
                <a:lnTo>
                  <a:pt x="56" y="437"/>
                </a:lnTo>
                <a:lnTo>
                  <a:pt x="56" y="437"/>
                </a:lnTo>
                <a:lnTo>
                  <a:pt x="58" y="437"/>
                </a:lnTo>
                <a:lnTo>
                  <a:pt x="58" y="437"/>
                </a:lnTo>
                <a:close/>
                <a:moveTo>
                  <a:pt x="227" y="436"/>
                </a:moveTo>
                <a:lnTo>
                  <a:pt x="227" y="436"/>
                </a:lnTo>
                <a:lnTo>
                  <a:pt x="230" y="437"/>
                </a:lnTo>
                <a:lnTo>
                  <a:pt x="232" y="440"/>
                </a:lnTo>
                <a:lnTo>
                  <a:pt x="233" y="442"/>
                </a:lnTo>
                <a:lnTo>
                  <a:pt x="236" y="442"/>
                </a:lnTo>
                <a:lnTo>
                  <a:pt x="236" y="442"/>
                </a:lnTo>
                <a:lnTo>
                  <a:pt x="235" y="434"/>
                </a:lnTo>
                <a:lnTo>
                  <a:pt x="235" y="434"/>
                </a:lnTo>
                <a:lnTo>
                  <a:pt x="230" y="436"/>
                </a:lnTo>
                <a:lnTo>
                  <a:pt x="227" y="436"/>
                </a:lnTo>
                <a:lnTo>
                  <a:pt x="227" y="436"/>
                </a:lnTo>
                <a:close/>
                <a:moveTo>
                  <a:pt x="334" y="437"/>
                </a:moveTo>
                <a:lnTo>
                  <a:pt x="334" y="437"/>
                </a:lnTo>
                <a:lnTo>
                  <a:pt x="334" y="434"/>
                </a:lnTo>
                <a:lnTo>
                  <a:pt x="334" y="434"/>
                </a:lnTo>
                <a:lnTo>
                  <a:pt x="331" y="434"/>
                </a:lnTo>
                <a:lnTo>
                  <a:pt x="331" y="434"/>
                </a:lnTo>
                <a:lnTo>
                  <a:pt x="331" y="437"/>
                </a:lnTo>
                <a:lnTo>
                  <a:pt x="334" y="437"/>
                </a:lnTo>
                <a:lnTo>
                  <a:pt x="334" y="437"/>
                </a:lnTo>
                <a:close/>
                <a:moveTo>
                  <a:pt x="549" y="437"/>
                </a:moveTo>
                <a:lnTo>
                  <a:pt x="549" y="437"/>
                </a:lnTo>
                <a:lnTo>
                  <a:pt x="552" y="439"/>
                </a:lnTo>
                <a:lnTo>
                  <a:pt x="552" y="439"/>
                </a:lnTo>
                <a:lnTo>
                  <a:pt x="552" y="436"/>
                </a:lnTo>
                <a:lnTo>
                  <a:pt x="550" y="434"/>
                </a:lnTo>
                <a:lnTo>
                  <a:pt x="550" y="434"/>
                </a:lnTo>
                <a:lnTo>
                  <a:pt x="549" y="437"/>
                </a:lnTo>
                <a:lnTo>
                  <a:pt x="549" y="437"/>
                </a:lnTo>
                <a:lnTo>
                  <a:pt x="549" y="437"/>
                </a:lnTo>
                <a:close/>
                <a:moveTo>
                  <a:pt x="611" y="439"/>
                </a:moveTo>
                <a:lnTo>
                  <a:pt x="611" y="439"/>
                </a:lnTo>
                <a:lnTo>
                  <a:pt x="613" y="439"/>
                </a:lnTo>
                <a:lnTo>
                  <a:pt x="613" y="437"/>
                </a:lnTo>
                <a:lnTo>
                  <a:pt x="611" y="434"/>
                </a:lnTo>
                <a:lnTo>
                  <a:pt x="611" y="434"/>
                </a:lnTo>
                <a:lnTo>
                  <a:pt x="611" y="437"/>
                </a:lnTo>
                <a:lnTo>
                  <a:pt x="611" y="439"/>
                </a:lnTo>
                <a:lnTo>
                  <a:pt x="611" y="439"/>
                </a:lnTo>
                <a:close/>
                <a:moveTo>
                  <a:pt x="210" y="437"/>
                </a:moveTo>
                <a:lnTo>
                  <a:pt x="210" y="437"/>
                </a:lnTo>
                <a:lnTo>
                  <a:pt x="212" y="442"/>
                </a:lnTo>
                <a:lnTo>
                  <a:pt x="213" y="445"/>
                </a:lnTo>
                <a:lnTo>
                  <a:pt x="213" y="445"/>
                </a:lnTo>
                <a:lnTo>
                  <a:pt x="216" y="443"/>
                </a:lnTo>
                <a:lnTo>
                  <a:pt x="219" y="442"/>
                </a:lnTo>
                <a:lnTo>
                  <a:pt x="221" y="440"/>
                </a:lnTo>
                <a:lnTo>
                  <a:pt x="224" y="442"/>
                </a:lnTo>
                <a:lnTo>
                  <a:pt x="224" y="442"/>
                </a:lnTo>
                <a:lnTo>
                  <a:pt x="224" y="439"/>
                </a:lnTo>
                <a:lnTo>
                  <a:pt x="223" y="437"/>
                </a:lnTo>
                <a:lnTo>
                  <a:pt x="218" y="436"/>
                </a:lnTo>
                <a:lnTo>
                  <a:pt x="213" y="436"/>
                </a:lnTo>
                <a:lnTo>
                  <a:pt x="210" y="437"/>
                </a:lnTo>
                <a:lnTo>
                  <a:pt x="210" y="437"/>
                </a:lnTo>
                <a:close/>
                <a:moveTo>
                  <a:pt x="242" y="442"/>
                </a:moveTo>
                <a:lnTo>
                  <a:pt x="242" y="442"/>
                </a:lnTo>
                <a:lnTo>
                  <a:pt x="244" y="440"/>
                </a:lnTo>
                <a:lnTo>
                  <a:pt x="245" y="437"/>
                </a:lnTo>
                <a:lnTo>
                  <a:pt x="245" y="437"/>
                </a:lnTo>
                <a:lnTo>
                  <a:pt x="244" y="437"/>
                </a:lnTo>
                <a:lnTo>
                  <a:pt x="242" y="437"/>
                </a:lnTo>
                <a:lnTo>
                  <a:pt x="241" y="436"/>
                </a:lnTo>
                <a:lnTo>
                  <a:pt x="241" y="436"/>
                </a:lnTo>
                <a:lnTo>
                  <a:pt x="241" y="439"/>
                </a:lnTo>
                <a:lnTo>
                  <a:pt x="242" y="442"/>
                </a:lnTo>
                <a:lnTo>
                  <a:pt x="242" y="442"/>
                </a:lnTo>
                <a:close/>
                <a:moveTo>
                  <a:pt x="567" y="443"/>
                </a:moveTo>
                <a:lnTo>
                  <a:pt x="567" y="443"/>
                </a:lnTo>
                <a:lnTo>
                  <a:pt x="569" y="439"/>
                </a:lnTo>
                <a:lnTo>
                  <a:pt x="569" y="437"/>
                </a:lnTo>
                <a:lnTo>
                  <a:pt x="567" y="436"/>
                </a:lnTo>
                <a:lnTo>
                  <a:pt x="567" y="436"/>
                </a:lnTo>
                <a:lnTo>
                  <a:pt x="566" y="440"/>
                </a:lnTo>
                <a:lnTo>
                  <a:pt x="566" y="442"/>
                </a:lnTo>
                <a:lnTo>
                  <a:pt x="567" y="443"/>
                </a:lnTo>
                <a:lnTo>
                  <a:pt x="567" y="443"/>
                </a:lnTo>
                <a:close/>
                <a:moveTo>
                  <a:pt x="143" y="448"/>
                </a:moveTo>
                <a:lnTo>
                  <a:pt x="143" y="448"/>
                </a:lnTo>
                <a:lnTo>
                  <a:pt x="148" y="443"/>
                </a:lnTo>
                <a:lnTo>
                  <a:pt x="149" y="437"/>
                </a:lnTo>
                <a:lnTo>
                  <a:pt x="149" y="437"/>
                </a:lnTo>
                <a:lnTo>
                  <a:pt x="146" y="437"/>
                </a:lnTo>
                <a:lnTo>
                  <a:pt x="145" y="440"/>
                </a:lnTo>
                <a:lnTo>
                  <a:pt x="143" y="443"/>
                </a:lnTo>
                <a:lnTo>
                  <a:pt x="143" y="448"/>
                </a:lnTo>
                <a:lnTo>
                  <a:pt x="143" y="448"/>
                </a:lnTo>
                <a:close/>
                <a:moveTo>
                  <a:pt x="329" y="440"/>
                </a:moveTo>
                <a:lnTo>
                  <a:pt x="329" y="440"/>
                </a:lnTo>
                <a:lnTo>
                  <a:pt x="329" y="439"/>
                </a:lnTo>
                <a:lnTo>
                  <a:pt x="328" y="436"/>
                </a:lnTo>
                <a:lnTo>
                  <a:pt x="328" y="436"/>
                </a:lnTo>
                <a:lnTo>
                  <a:pt x="328" y="439"/>
                </a:lnTo>
                <a:lnTo>
                  <a:pt x="328" y="440"/>
                </a:lnTo>
                <a:lnTo>
                  <a:pt x="329" y="440"/>
                </a:lnTo>
                <a:lnTo>
                  <a:pt x="329" y="440"/>
                </a:lnTo>
                <a:close/>
                <a:moveTo>
                  <a:pt x="372" y="442"/>
                </a:moveTo>
                <a:lnTo>
                  <a:pt x="372" y="442"/>
                </a:lnTo>
                <a:lnTo>
                  <a:pt x="372" y="440"/>
                </a:lnTo>
                <a:lnTo>
                  <a:pt x="373" y="439"/>
                </a:lnTo>
                <a:lnTo>
                  <a:pt x="373" y="439"/>
                </a:lnTo>
                <a:lnTo>
                  <a:pt x="373" y="437"/>
                </a:lnTo>
                <a:lnTo>
                  <a:pt x="373" y="437"/>
                </a:lnTo>
                <a:lnTo>
                  <a:pt x="373" y="439"/>
                </a:lnTo>
                <a:lnTo>
                  <a:pt x="372" y="439"/>
                </a:lnTo>
                <a:lnTo>
                  <a:pt x="370" y="437"/>
                </a:lnTo>
                <a:lnTo>
                  <a:pt x="370" y="437"/>
                </a:lnTo>
                <a:lnTo>
                  <a:pt x="370" y="440"/>
                </a:lnTo>
                <a:lnTo>
                  <a:pt x="370" y="440"/>
                </a:lnTo>
                <a:lnTo>
                  <a:pt x="372" y="442"/>
                </a:lnTo>
                <a:lnTo>
                  <a:pt x="372" y="442"/>
                </a:lnTo>
                <a:close/>
                <a:moveTo>
                  <a:pt x="517" y="440"/>
                </a:moveTo>
                <a:lnTo>
                  <a:pt x="517" y="440"/>
                </a:lnTo>
                <a:lnTo>
                  <a:pt x="517" y="439"/>
                </a:lnTo>
                <a:lnTo>
                  <a:pt x="515" y="437"/>
                </a:lnTo>
                <a:lnTo>
                  <a:pt x="514" y="437"/>
                </a:lnTo>
                <a:lnTo>
                  <a:pt x="512" y="437"/>
                </a:lnTo>
                <a:lnTo>
                  <a:pt x="512" y="437"/>
                </a:lnTo>
                <a:lnTo>
                  <a:pt x="514" y="439"/>
                </a:lnTo>
                <a:lnTo>
                  <a:pt x="515" y="440"/>
                </a:lnTo>
                <a:lnTo>
                  <a:pt x="517" y="440"/>
                </a:lnTo>
                <a:lnTo>
                  <a:pt x="517" y="440"/>
                </a:lnTo>
                <a:close/>
                <a:moveTo>
                  <a:pt x="614" y="454"/>
                </a:moveTo>
                <a:lnTo>
                  <a:pt x="614" y="454"/>
                </a:lnTo>
                <a:lnTo>
                  <a:pt x="619" y="451"/>
                </a:lnTo>
                <a:lnTo>
                  <a:pt x="620" y="446"/>
                </a:lnTo>
                <a:lnTo>
                  <a:pt x="620" y="442"/>
                </a:lnTo>
                <a:lnTo>
                  <a:pt x="617" y="437"/>
                </a:lnTo>
                <a:lnTo>
                  <a:pt x="617" y="437"/>
                </a:lnTo>
                <a:lnTo>
                  <a:pt x="616" y="445"/>
                </a:lnTo>
                <a:lnTo>
                  <a:pt x="614" y="454"/>
                </a:lnTo>
                <a:lnTo>
                  <a:pt x="614" y="454"/>
                </a:lnTo>
                <a:close/>
                <a:moveTo>
                  <a:pt x="750" y="451"/>
                </a:moveTo>
                <a:lnTo>
                  <a:pt x="750" y="451"/>
                </a:lnTo>
                <a:lnTo>
                  <a:pt x="752" y="448"/>
                </a:lnTo>
                <a:lnTo>
                  <a:pt x="753" y="446"/>
                </a:lnTo>
                <a:lnTo>
                  <a:pt x="753" y="446"/>
                </a:lnTo>
                <a:lnTo>
                  <a:pt x="752" y="442"/>
                </a:lnTo>
                <a:lnTo>
                  <a:pt x="750" y="437"/>
                </a:lnTo>
                <a:lnTo>
                  <a:pt x="750" y="437"/>
                </a:lnTo>
                <a:lnTo>
                  <a:pt x="749" y="440"/>
                </a:lnTo>
                <a:lnTo>
                  <a:pt x="749" y="445"/>
                </a:lnTo>
                <a:lnTo>
                  <a:pt x="749" y="448"/>
                </a:lnTo>
                <a:lnTo>
                  <a:pt x="750" y="451"/>
                </a:lnTo>
                <a:lnTo>
                  <a:pt x="750" y="451"/>
                </a:lnTo>
                <a:close/>
                <a:moveTo>
                  <a:pt x="788" y="477"/>
                </a:moveTo>
                <a:lnTo>
                  <a:pt x="788" y="477"/>
                </a:lnTo>
                <a:lnTo>
                  <a:pt x="788" y="472"/>
                </a:lnTo>
                <a:lnTo>
                  <a:pt x="790" y="468"/>
                </a:lnTo>
                <a:lnTo>
                  <a:pt x="790" y="457"/>
                </a:lnTo>
                <a:lnTo>
                  <a:pt x="788" y="446"/>
                </a:lnTo>
                <a:lnTo>
                  <a:pt x="787" y="439"/>
                </a:lnTo>
                <a:lnTo>
                  <a:pt x="787" y="439"/>
                </a:lnTo>
                <a:lnTo>
                  <a:pt x="785" y="457"/>
                </a:lnTo>
                <a:lnTo>
                  <a:pt x="788" y="477"/>
                </a:lnTo>
                <a:lnTo>
                  <a:pt x="788" y="477"/>
                </a:lnTo>
                <a:close/>
                <a:moveTo>
                  <a:pt x="154" y="448"/>
                </a:moveTo>
                <a:lnTo>
                  <a:pt x="154" y="448"/>
                </a:lnTo>
                <a:lnTo>
                  <a:pt x="155" y="446"/>
                </a:lnTo>
                <a:lnTo>
                  <a:pt x="157" y="443"/>
                </a:lnTo>
                <a:lnTo>
                  <a:pt x="155" y="439"/>
                </a:lnTo>
                <a:lnTo>
                  <a:pt x="155" y="439"/>
                </a:lnTo>
                <a:lnTo>
                  <a:pt x="154" y="440"/>
                </a:lnTo>
                <a:lnTo>
                  <a:pt x="154" y="443"/>
                </a:lnTo>
                <a:lnTo>
                  <a:pt x="154" y="448"/>
                </a:lnTo>
                <a:lnTo>
                  <a:pt x="154" y="448"/>
                </a:lnTo>
                <a:close/>
                <a:moveTo>
                  <a:pt x="189" y="443"/>
                </a:moveTo>
                <a:lnTo>
                  <a:pt x="189" y="445"/>
                </a:lnTo>
                <a:lnTo>
                  <a:pt x="189" y="445"/>
                </a:lnTo>
                <a:lnTo>
                  <a:pt x="192" y="445"/>
                </a:lnTo>
                <a:lnTo>
                  <a:pt x="197" y="445"/>
                </a:lnTo>
                <a:lnTo>
                  <a:pt x="203" y="445"/>
                </a:lnTo>
                <a:lnTo>
                  <a:pt x="203" y="445"/>
                </a:lnTo>
                <a:lnTo>
                  <a:pt x="201" y="440"/>
                </a:lnTo>
                <a:lnTo>
                  <a:pt x="200" y="439"/>
                </a:lnTo>
                <a:lnTo>
                  <a:pt x="200" y="439"/>
                </a:lnTo>
                <a:lnTo>
                  <a:pt x="197" y="439"/>
                </a:lnTo>
                <a:lnTo>
                  <a:pt x="194" y="440"/>
                </a:lnTo>
                <a:lnTo>
                  <a:pt x="191" y="440"/>
                </a:lnTo>
                <a:lnTo>
                  <a:pt x="189" y="443"/>
                </a:lnTo>
                <a:lnTo>
                  <a:pt x="189" y="443"/>
                </a:lnTo>
                <a:close/>
                <a:moveTo>
                  <a:pt x="340" y="446"/>
                </a:moveTo>
                <a:lnTo>
                  <a:pt x="340" y="446"/>
                </a:lnTo>
                <a:lnTo>
                  <a:pt x="343" y="446"/>
                </a:lnTo>
                <a:lnTo>
                  <a:pt x="346" y="448"/>
                </a:lnTo>
                <a:lnTo>
                  <a:pt x="346" y="448"/>
                </a:lnTo>
                <a:lnTo>
                  <a:pt x="343" y="443"/>
                </a:lnTo>
                <a:lnTo>
                  <a:pt x="340" y="439"/>
                </a:lnTo>
                <a:lnTo>
                  <a:pt x="340" y="439"/>
                </a:lnTo>
                <a:lnTo>
                  <a:pt x="340" y="446"/>
                </a:lnTo>
                <a:lnTo>
                  <a:pt x="340" y="446"/>
                </a:lnTo>
                <a:close/>
                <a:moveTo>
                  <a:pt x="502" y="445"/>
                </a:moveTo>
                <a:lnTo>
                  <a:pt x="502" y="445"/>
                </a:lnTo>
                <a:lnTo>
                  <a:pt x="508" y="445"/>
                </a:lnTo>
                <a:lnTo>
                  <a:pt x="511" y="442"/>
                </a:lnTo>
                <a:lnTo>
                  <a:pt x="511" y="442"/>
                </a:lnTo>
                <a:lnTo>
                  <a:pt x="509" y="440"/>
                </a:lnTo>
                <a:lnTo>
                  <a:pt x="506" y="440"/>
                </a:lnTo>
                <a:lnTo>
                  <a:pt x="502" y="445"/>
                </a:lnTo>
                <a:lnTo>
                  <a:pt x="502" y="445"/>
                </a:lnTo>
                <a:close/>
                <a:moveTo>
                  <a:pt x="58" y="445"/>
                </a:moveTo>
                <a:lnTo>
                  <a:pt x="58" y="445"/>
                </a:lnTo>
                <a:lnTo>
                  <a:pt x="58" y="443"/>
                </a:lnTo>
                <a:lnTo>
                  <a:pt x="59" y="442"/>
                </a:lnTo>
                <a:lnTo>
                  <a:pt x="58" y="440"/>
                </a:lnTo>
                <a:lnTo>
                  <a:pt x="56" y="440"/>
                </a:lnTo>
                <a:lnTo>
                  <a:pt x="56" y="440"/>
                </a:lnTo>
                <a:lnTo>
                  <a:pt x="56" y="442"/>
                </a:lnTo>
                <a:lnTo>
                  <a:pt x="58" y="445"/>
                </a:lnTo>
                <a:lnTo>
                  <a:pt x="58" y="445"/>
                </a:lnTo>
                <a:close/>
                <a:moveTo>
                  <a:pt x="282" y="442"/>
                </a:moveTo>
                <a:lnTo>
                  <a:pt x="282" y="442"/>
                </a:lnTo>
                <a:lnTo>
                  <a:pt x="282" y="443"/>
                </a:lnTo>
                <a:lnTo>
                  <a:pt x="282" y="445"/>
                </a:lnTo>
                <a:lnTo>
                  <a:pt x="285" y="448"/>
                </a:lnTo>
                <a:lnTo>
                  <a:pt x="288" y="449"/>
                </a:lnTo>
                <a:lnTo>
                  <a:pt x="290" y="451"/>
                </a:lnTo>
                <a:lnTo>
                  <a:pt x="290" y="452"/>
                </a:lnTo>
                <a:lnTo>
                  <a:pt x="290" y="452"/>
                </a:lnTo>
                <a:lnTo>
                  <a:pt x="287" y="452"/>
                </a:lnTo>
                <a:lnTo>
                  <a:pt x="285" y="452"/>
                </a:lnTo>
                <a:lnTo>
                  <a:pt x="285" y="452"/>
                </a:lnTo>
                <a:lnTo>
                  <a:pt x="288" y="460"/>
                </a:lnTo>
                <a:lnTo>
                  <a:pt x="288" y="460"/>
                </a:lnTo>
                <a:lnTo>
                  <a:pt x="293" y="462"/>
                </a:lnTo>
                <a:lnTo>
                  <a:pt x="299" y="462"/>
                </a:lnTo>
                <a:lnTo>
                  <a:pt x="302" y="463"/>
                </a:lnTo>
                <a:lnTo>
                  <a:pt x="305" y="462"/>
                </a:lnTo>
                <a:lnTo>
                  <a:pt x="305" y="462"/>
                </a:lnTo>
                <a:lnTo>
                  <a:pt x="303" y="460"/>
                </a:lnTo>
                <a:lnTo>
                  <a:pt x="300" y="459"/>
                </a:lnTo>
                <a:lnTo>
                  <a:pt x="299" y="454"/>
                </a:lnTo>
                <a:lnTo>
                  <a:pt x="299" y="454"/>
                </a:lnTo>
                <a:lnTo>
                  <a:pt x="296" y="456"/>
                </a:lnTo>
                <a:lnTo>
                  <a:pt x="294" y="454"/>
                </a:lnTo>
                <a:lnTo>
                  <a:pt x="293" y="452"/>
                </a:lnTo>
                <a:lnTo>
                  <a:pt x="293" y="451"/>
                </a:lnTo>
                <a:lnTo>
                  <a:pt x="293" y="451"/>
                </a:lnTo>
                <a:lnTo>
                  <a:pt x="300" y="454"/>
                </a:lnTo>
                <a:lnTo>
                  <a:pt x="309" y="457"/>
                </a:lnTo>
                <a:lnTo>
                  <a:pt x="309" y="457"/>
                </a:lnTo>
                <a:lnTo>
                  <a:pt x="311" y="454"/>
                </a:lnTo>
                <a:lnTo>
                  <a:pt x="312" y="449"/>
                </a:lnTo>
                <a:lnTo>
                  <a:pt x="309" y="442"/>
                </a:lnTo>
                <a:lnTo>
                  <a:pt x="309" y="442"/>
                </a:lnTo>
                <a:lnTo>
                  <a:pt x="303" y="442"/>
                </a:lnTo>
                <a:lnTo>
                  <a:pt x="296" y="440"/>
                </a:lnTo>
                <a:lnTo>
                  <a:pt x="288" y="440"/>
                </a:lnTo>
                <a:lnTo>
                  <a:pt x="282" y="442"/>
                </a:lnTo>
                <a:lnTo>
                  <a:pt x="282" y="442"/>
                </a:lnTo>
                <a:close/>
                <a:moveTo>
                  <a:pt x="399" y="440"/>
                </a:moveTo>
                <a:lnTo>
                  <a:pt x="399" y="440"/>
                </a:lnTo>
                <a:lnTo>
                  <a:pt x="396" y="442"/>
                </a:lnTo>
                <a:lnTo>
                  <a:pt x="395" y="443"/>
                </a:lnTo>
                <a:lnTo>
                  <a:pt x="395" y="445"/>
                </a:lnTo>
                <a:lnTo>
                  <a:pt x="396" y="446"/>
                </a:lnTo>
                <a:lnTo>
                  <a:pt x="399" y="449"/>
                </a:lnTo>
                <a:lnTo>
                  <a:pt x="404" y="452"/>
                </a:lnTo>
                <a:lnTo>
                  <a:pt x="404" y="452"/>
                </a:lnTo>
                <a:lnTo>
                  <a:pt x="402" y="445"/>
                </a:lnTo>
                <a:lnTo>
                  <a:pt x="401" y="442"/>
                </a:lnTo>
                <a:lnTo>
                  <a:pt x="399" y="440"/>
                </a:lnTo>
                <a:lnTo>
                  <a:pt x="399" y="440"/>
                </a:lnTo>
                <a:close/>
                <a:moveTo>
                  <a:pt x="462" y="448"/>
                </a:moveTo>
                <a:lnTo>
                  <a:pt x="462" y="448"/>
                </a:lnTo>
                <a:lnTo>
                  <a:pt x="466" y="449"/>
                </a:lnTo>
                <a:lnTo>
                  <a:pt x="470" y="448"/>
                </a:lnTo>
                <a:lnTo>
                  <a:pt x="470" y="448"/>
                </a:lnTo>
                <a:lnTo>
                  <a:pt x="468" y="446"/>
                </a:lnTo>
                <a:lnTo>
                  <a:pt x="468" y="445"/>
                </a:lnTo>
                <a:lnTo>
                  <a:pt x="468" y="442"/>
                </a:lnTo>
                <a:lnTo>
                  <a:pt x="466" y="440"/>
                </a:lnTo>
                <a:lnTo>
                  <a:pt x="466" y="440"/>
                </a:lnTo>
                <a:lnTo>
                  <a:pt x="465" y="445"/>
                </a:lnTo>
                <a:lnTo>
                  <a:pt x="462" y="448"/>
                </a:lnTo>
                <a:lnTo>
                  <a:pt x="462" y="448"/>
                </a:lnTo>
                <a:close/>
                <a:moveTo>
                  <a:pt x="518" y="442"/>
                </a:moveTo>
                <a:lnTo>
                  <a:pt x="518" y="442"/>
                </a:lnTo>
                <a:lnTo>
                  <a:pt x="518" y="445"/>
                </a:lnTo>
                <a:lnTo>
                  <a:pt x="520" y="448"/>
                </a:lnTo>
                <a:lnTo>
                  <a:pt x="523" y="452"/>
                </a:lnTo>
                <a:lnTo>
                  <a:pt x="523" y="452"/>
                </a:lnTo>
                <a:lnTo>
                  <a:pt x="524" y="446"/>
                </a:lnTo>
                <a:lnTo>
                  <a:pt x="524" y="443"/>
                </a:lnTo>
                <a:lnTo>
                  <a:pt x="521" y="440"/>
                </a:lnTo>
                <a:lnTo>
                  <a:pt x="521" y="440"/>
                </a:lnTo>
                <a:lnTo>
                  <a:pt x="520" y="442"/>
                </a:lnTo>
                <a:lnTo>
                  <a:pt x="518" y="442"/>
                </a:lnTo>
                <a:lnTo>
                  <a:pt x="518" y="442"/>
                </a:lnTo>
                <a:close/>
                <a:moveTo>
                  <a:pt x="128" y="446"/>
                </a:moveTo>
                <a:lnTo>
                  <a:pt x="128" y="446"/>
                </a:lnTo>
                <a:lnTo>
                  <a:pt x="131" y="445"/>
                </a:lnTo>
                <a:lnTo>
                  <a:pt x="131" y="445"/>
                </a:lnTo>
                <a:lnTo>
                  <a:pt x="130" y="443"/>
                </a:lnTo>
                <a:lnTo>
                  <a:pt x="128" y="442"/>
                </a:lnTo>
                <a:lnTo>
                  <a:pt x="128" y="442"/>
                </a:lnTo>
                <a:lnTo>
                  <a:pt x="128" y="446"/>
                </a:lnTo>
                <a:lnTo>
                  <a:pt x="128" y="446"/>
                </a:lnTo>
                <a:close/>
                <a:moveTo>
                  <a:pt x="598" y="448"/>
                </a:moveTo>
                <a:lnTo>
                  <a:pt x="598" y="448"/>
                </a:lnTo>
                <a:lnTo>
                  <a:pt x="599" y="446"/>
                </a:lnTo>
                <a:lnTo>
                  <a:pt x="601" y="443"/>
                </a:lnTo>
                <a:lnTo>
                  <a:pt x="601" y="443"/>
                </a:lnTo>
                <a:lnTo>
                  <a:pt x="599" y="442"/>
                </a:lnTo>
                <a:lnTo>
                  <a:pt x="598" y="442"/>
                </a:lnTo>
                <a:lnTo>
                  <a:pt x="598" y="442"/>
                </a:lnTo>
                <a:lnTo>
                  <a:pt x="598" y="445"/>
                </a:lnTo>
                <a:lnTo>
                  <a:pt x="598" y="448"/>
                </a:lnTo>
                <a:lnTo>
                  <a:pt x="598" y="448"/>
                </a:lnTo>
                <a:lnTo>
                  <a:pt x="598" y="448"/>
                </a:lnTo>
                <a:close/>
                <a:moveTo>
                  <a:pt x="105" y="451"/>
                </a:moveTo>
                <a:lnTo>
                  <a:pt x="105" y="451"/>
                </a:lnTo>
                <a:lnTo>
                  <a:pt x="105" y="448"/>
                </a:lnTo>
                <a:lnTo>
                  <a:pt x="105" y="446"/>
                </a:lnTo>
                <a:lnTo>
                  <a:pt x="107" y="445"/>
                </a:lnTo>
                <a:lnTo>
                  <a:pt x="105" y="443"/>
                </a:lnTo>
                <a:lnTo>
                  <a:pt x="105" y="443"/>
                </a:lnTo>
                <a:lnTo>
                  <a:pt x="104" y="448"/>
                </a:lnTo>
                <a:lnTo>
                  <a:pt x="104" y="449"/>
                </a:lnTo>
                <a:lnTo>
                  <a:pt x="105" y="451"/>
                </a:lnTo>
                <a:lnTo>
                  <a:pt x="105" y="451"/>
                </a:lnTo>
                <a:close/>
                <a:moveTo>
                  <a:pt x="373" y="446"/>
                </a:moveTo>
                <a:lnTo>
                  <a:pt x="373" y="446"/>
                </a:lnTo>
                <a:lnTo>
                  <a:pt x="375" y="454"/>
                </a:lnTo>
                <a:lnTo>
                  <a:pt x="375" y="454"/>
                </a:lnTo>
                <a:lnTo>
                  <a:pt x="378" y="451"/>
                </a:lnTo>
                <a:lnTo>
                  <a:pt x="380" y="449"/>
                </a:lnTo>
                <a:lnTo>
                  <a:pt x="380" y="446"/>
                </a:lnTo>
                <a:lnTo>
                  <a:pt x="378" y="443"/>
                </a:lnTo>
                <a:lnTo>
                  <a:pt x="378" y="443"/>
                </a:lnTo>
                <a:lnTo>
                  <a:pt x="377" y="443"/>
                </a:lnTo>
                <a:lnTo>
                  <a:pt x="375" y="445"/>
                </a:lnTo>
                <a:lnTo>
                  <a:pt x="373" y="446"/>
                </a:lnTo>
                <a:lnTo>
                  <a:pt x="373" y="446"/>
                </a:lnTo>
                <a:close/>
                <a:moveTo>
                  <a:pt x="271" y="454"/>
                </a:moveTo>
                <a:lnTo>
                  <a:pt x="271" y="454"/>
                </a:lnTo>
                <a:lnTo>
                  <a:pt x="271" y="452"/>
                </a:lnTo>
                <a:lnTo>
                  <a:pt x="271" y="449"/>
                </a:lnTo>
                <a:lnTo>
                  <a:pt x="268" y="445"/>
                </a:lnTo>
                <a:lnTo>
                  <a:pt x="268" y="445"/>
                </a:lnTo>
                <a:lnTo>
                  <a:pt x="265" y="445"/>
                </a:lnTo>
                <a:lnTo>
                  <a:pt x="264" y="443"/>
                </a:lnTo>
                <a:lnTo>
                  <a:pt x="264" y="443"/>
                </a:lnTo>
                <a:lnTo>
                  <a:pt x="262" y="445"/>
                </a:lnTo>
                <a:lnTo>
                  <a:pt x="262" y="448"/>
                </a:lnTo>
                <a:lnTo>
                  <a:pt x="264" y="451"/>
                </a:lnTo>
                <a:lnTo>
                  <a:pt x="268" y="452"/>
                </a:lnTo>
                <a:lnTo>
                  <a:pt x="271" y="454"/>
                </a:lnTo>
                <a:lnTo>
                  <a:pt x="271" y="454"/>
                </a:lnTo>
                <a:close/>
                <a:moveTo>
                  <a:pt x="412" y="449"/>
                </a:moveTo>
                <a:lnTo>
                  <a:pt x="412" y="449"/>
                </a:lnTo>
                <a:lnTo>
                  <a:pt x="410" y="446"/>
                </a:lnTo>
                <a:lnTo>
                  <a:pt x="410" y="445"/>
                </a:lnTo>
                <a:lnTo>
                  <a:pt x="409" y="443"/>
                </a:lnTo>
                <a:lnTo>
                  <a:pt x="409" y="443"/>
                </a:lnTo>
                <a:lnTo>
                  <a:pt x="409" y="446"/>
                </a:lnTo>
                <a:lnTo>
                  <a:pt x="412" y="449"/>
                </a:lnTo>
                <a:lnTo>
                  <a:pt x="412" y="449"/>
                </a:lnTo>
                <a:close/>
                <a:moveTo>
                  <a:pt x="549" y="448"/>
                </a:moveTo>
                <a:lnTo>
                  <a:pt x="549" y="448"/>
                </a:lnTo>
                <a:lnTo>
                  <a:pt x="552" y="448"/>
                </a:lnTo>
                <a:lnTo>
                  <a:pt x="552" y="445"/>
                </a:lnTo>
                <a:lnTo>
                  <a:pt x="552" y="445"/>
                </a:lnTo>
                <a:lnTo>
                  <a:pt x="550" y="443"/>
                </a:lnTo>
                <a:lnTo>
                  <a:pt x="549" y="443"/>
                </a:lnTo>
                <a:lnTo>
                  <a:pt x="547" y="445"/>
                </a:lnTo>
                <a:lnTo>
                  <a:pt x="547" y="445"/>
                </a:lnTo>
                <a:lnTo>
                  <a:pt x="549" y="445"/>
                </a:lnTo>
                <a:lnTo>
                  <a:pt x="549" y="446"/>
                </a:lnTo>
                <a:lnTo>
                  <a:pt x="547" y="448"/>
                </a:lnTo>
                <a:lnTo>
                  <a:pt x="549" y="448"/>
                </a:lnTo>
                <a:lnTo>
                  <a:pt x="549" y="448"/>
                </a:lnTo>
                <a:close/>
                <a:moveTo>
                  <a:pt x="653" y="449"/>
                </a:moveTo>
                <a:lnTo>
                  <a:pt x="653" y="449"/>
                </a:lnTo>
                <a:lnTo>
                  <a:pt x="654" y="446"/>
                </a:lnTo>
                <a:lnTo>
                  <a:pt x="654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6"/>
                </a:lnTo>
                <a:lnTo>
                  <a:pt x="653" y="448"/>
                </a:lnTo>
                <a:lnTo>
                  <a:pt x="653" y="449"/>
                </a:lnTo>
                <a:lnTo>
                  <a:pt x="653" y="449"/>
                </a:lnTo>
                <a:close/>
                <a:moveTo>
                  <a:pt x="681" y="451"/>
                </a:moveTo>
                <a:lnTo>
                  <a:pt x="681" y="451"/>
                </a:lnTo>
                <a:lnTo>
                  <a:pt x="685" y="448"/>
                </a:lnTo>
                <a:lnTo>
                  <a:pt x="685" y="445"/>
                </a:lnTo>
                <a:lnTo>
                  <a:pt x="685" y="445"/>
                </a:lnTo>
                <a:lnTo>
                  <a:pt x="685" y="445"/>
                </a:lnTo>
                <a:lnTo>
                  <a:pt x="683" y="446"/>
                </a:lnTo>
                <a:lnTo>
                  <a:pt x="681" y="451"/>
                </a:lnTo>
                <a:lnTo>
                  <a:pt x="681" y="451"/>
                </a:lnTo>
                <a:close/>
                <a:moveTo>
                  <a:pt x="67" y="469"/>
                </a:moveTo>
                <a:lnTo>
                  <a:pt x="67" y="469"/>
                </a:lnTo>
                <a:lnTo>
                  <a:pt x="69" y="463"/>
                </a:lnTo>
                <a:lnTo>
                  <a:pt x="69" y="459"/>
                </a:lnTo>
                <a:lnTo>
                  <a:pt x="69" y="445"/>
                </a:lnTo>
                <a:lnTo>
                  <a:pt x="69" y="445"/>
                </a:lnTo>
                <a:lnTo>
                  <a:pt x="65" y="446"/>
                </a:lnTo>
                <a:lnTo>
                  <a:pt x="64" y="446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1" y="451"/>
                </a:lnTo>
                <a:lnTo>
                  <a:pt x="61" y="459"/>
                </a:lnTo>
                <a:lnTo>
                  <a:pt x="62" y="466"/>
                </a:lnTo>
                <a:lnTo>
                  <a:pt x="64" y="468"/>
                </a:lnTo>
                <a:lnTo>
                  <a:pt x="67" y="469"/>
                </a:lnTo>
                <a:lnTo>
                  <a:pt x="67" y="469"/>
                </a:lnTo>
                <a:close/>
                <a:moveTo>
                  <a:pt x="113" y="457"/>
                </a:moveTo>
                <a:lnTo>
                  <a:pt x="113" y="457"/>
                </a:lnTo>
                <a:lnTo>
                  <a:pt x="116" y="456"/>
                </a:lnTo>
                <a:lnTo>
                  <a:pt x="117" y="454"/>
                </a:lnTo>
                <a:lnTo>
                  <a:pt x="117" y="454"/>
                </a:lnTo>
                <a:lnTo>
                  <a:pt x="114" y="449"/>
                </a:lnTo>
                <a:lnTo>
                  <a:pt x="111" y="445"/>
                </a:lnTo>
                <a:lnTo>
                  <a:pt x="111" y="445"/>
                </a:lnTo>
                <a:lnTo>
                  <a:pt x="111" y="451"/>
                </a:lnTo>
                <a:lnTo>
                  <a:pt x="113" y="457"/>
                </a:lnTo>
                <a:lnTo>
                  <a:pt x="113" y="457"/>
                </a:lnTo>
                <a:close/>
                <a:moveTo>
                  <a:pt x="244" y="446"/>
                </a:moveTo>
                <a:lnTo>
                  <a:pt x="244" y="446"/>
                </a:lnTo>
                <a:lnTo>
                  <a:pt x="247" y="451"/>
                </a:lnTo>
                <a:lnTo>
                  <a:pt x="250" y="452"/>
                </a:lnTo>
                <a:lnTo>
                  <a:pt x="253" y="454"/>
                </a:lnTo>
                <a:lnTo>
                  <a:pt x="253" y="454"/>
                </a:lnTo>
                <a:lnTo>
                  <a:pt x="255" y="451"/>
                </a:lnTo>
                <a:lnTo>
                  <a:pt x="255" y="449"/>
                </a:lnTo>
                <a:lnTo>
                  <a:pt x="253" y="445"/>
                </a:lnTo>
                <a:lnTo>
                  <a:pt x="253" y="445"/>
                </a:lnTo>
                <a:lnTo>
                  <a:pt x="248" y="445"/>
                </a:lnTo>
                <a:lnTo>
                  <a:pt x="244" y="446"/>
                </a:lnTo>
                <a:lnTo>
                  <a:pt x="244" y="446"/>
                </a:lnTo>
                <a:close/>
                <a:moveTo>
                  <a:pt x="87" y="454"/>
                </a:moveTo>
                <a:lnTo>
                  <a:pt x="87" y="454"/>
                </a:lnTo>
                <a:lnTo>
                  <a:pt x="88" y="452"/>
                </a:lnTo>
                <a:lnTo>
                  <a:pt x="88" y="449"/>
                </a:lnTo>
                <a:lnTo>
                  <a:pt x="88" y="446"/>
                </a:lnTo>
                <a:lnTo>
                  <a:pt x="87" y="445"/>
                </a:lnTo>
                <a:lnTo>
                  <a:pt x="87" y="445"/>
                </a:lnTo>
                <a:lnTo>
                  <a:pt x="87" y="454"/>
                </a:lnTo>
                <a:lnTo>
                  <a:pt x="87" y="454"/>
                </a:lnTo>
                <a:close/>
                <a:moveTo>
                  <a:pt x="215" y="452"/>
                </a:moveTo>
                <a:lnTo>
                  <a:pt x="215" y="452"/>
                </a:lnTo>
                <a:lnTo>
                  <a:pt x="219" y="465"/>
                </a:lnTo>
                <a:lnTo>
                  <a:pt x="219" y="465"/>
                </a:lnTo>
                <a:lnTo>
                  <a:pt x="224" y="462"/>
                </a:lnTo>
                <a:lnTo>
                  <a:pt x="227" y="457"/>
                </a:lnTo>
                <a:lnTo>
                  <a:pt x="227" y="457"/>
                </a:lnTo>
                <a:lnTo>
                  <a:pt x="224" y="446"/>
                </a:lnTo>
                <a:lnTo>
                  <a:pt x="224" y="446"/>
                </a:lnTo>
                <a:lnTo>
                  <a:pt x="218" y="449"/>
                </a:lnTo>
                <a:lnTo>
                  <a:pt x="215" y="452"/>
                </a:lnTo>
                <a:lnTo>
                  <a:pt x="215" y="452"/>
                </a:lnTo>
                <a:close/>
                <a:moveTo>
                  <a:pt x="503" y="449"/>
                </a:moveTo>
                <a:lnTo>
                  <a:pt x="503" y="449"/>
                </a:lnTo>
                <a:lnTo>
                  <a:pt x="503" y="459"/>
                </a:lnTo>
                <a:lnTo>
                  <a:pt x="505" y="463"/>
                </a:lnTo>
                <a:lnTo>
                  <a:pt x="506" y="466"/>
                </a:lnTo>
                <a:lnTo>
                  <a:pt x="506" y="466"/>
                </a:lnTo>
                <a:lnTo>
                  <a:pt x="511" y="465"/>
                </a:lnTo>
                <a:lnTo>
                  <a:pt x="514" y="462"/>
                </a:lnTo>
                <a:lnTo>
                  <a:pt x="520" y="454"/>
                </a:lnTo>
                <a:lnTo>
                  <a:pt x="520" y="454"/>
                </a:lnTo>
                <a:lnTo>
                  <a:pt x="517" y="449"/>
                </a:lnTo>
                <a:lnTo>
                  <a:pt x="514" y="448"/>
                </a:lnTo>
                <a:lnTo>
                  <a:pt x="509" y="448"/>
                </a:lnTo>
                <a:lnTo>
                  <a:pt x="503" y="449"/>
                </a:lnTo>
                <a:lnTo>
                  <a:pt x="503" y="449"/>
                </a:lnTo>
                <a:close/>
                <a:moveTo>
                  <a:pt x="146" y="451"/>
                </a:moveTo>
                <a:lnTo>
                  <a:pt x="146" y="451"/>
                </a:lnTo>
                <a:lnTo>
                  <a:pt x="149" y="451"/>
                </a:lnTo>
                <a:lnTo>
                  <a:pt x="149" y="449"/>
                </a:lnTo>
                <a:lnTo>
                  <a:pt x="149" y="448"/>
                </a:lnTo>
                <a:lnTo>
                  <a:pt x="149" y="446"/>
                </a:lnTo>
                <a:lnTo>
                  <a:pt x="149" y="446"/>
                </a:lnTo>
                <a:lnTo>
                  <a:pt x="146" y="451"/>
                </a:lnTo>
                <a:lnTo>
                  <a:pt x="146" y="451"/>
                </a:lnTo>
                <a:close/>
                <a:moveTo>
                  <a:pt x="230" y="454"/>
                </a:moveTo>
                <a:lnTo>
                  <a:pt x="230" y="454"/>
                </a:lnTo>
                <a:lnTo>
                  <a:pt x="233" y="451"/>
                </a:lnTo>
                <a:lnTo>
                  <a:pt x="235" y="449"/>
                </a:lnTo>
                <a:lnTo>
                  <a:pt x="235" y="449"/>
                </a:lnTo>
                <a:lnTo>
                  <a:pt x="233" y="448"/>
                </a:lnTo>
                <a:lnTo>
                  <a:pt x="230" y="446"/>
                </a:lnTo>
                <a:lnTo>
                  <a:pt x="230" y="446"/>
                </a:lnTo>
                <a:lnTo>
                  <a:pt x="230" y="448"/>
                </a:lnTo>
                <a:lnTo>
                  <a:pt x="230" y="449"/>
                </a:lnTo>
                <a:lnTo>
                  <a:pt x="230" y="454"/>
                </a:lnTo>
                <a:lnTo>
                  <a:pt x="230" y="454"/>
                </a:lnTo>
                <a:close/>
                <a:moveTo>
                  <a:pt x="277" y="457"/>
                </a:moveTo>
                <a:lnTo>
                  <a:pt x="277" y="457"/>
                </a:lnTo>
                <a:lnTo>
                  <a:pt x="280" y="457"/>
                </a:lnTo>
                <a:lnTo>
                  <a:pt x="282" y="459"/>
                </a:lnTo>
                <a:lnTo>
                  <a:pt x="282" y="459"/>
                </a:lnTo>
                <a:lnTo>
                  <a:pt x="279" y="451"/>
                </a:lnTo>
                <a:lnTo>
                  <a:pt x="277" y="448"/>
                </a:lnTo>
                <a:lnTo>
                  <a:pt x="274" y="446"/>
                </a:lnTo>
                <a:lnTo>
                  <a:pt x="274" y="446"/>
                </a:lnTo>
                <a:lnTo>
                  <a:pt x="276" y="452"/>
                </a:lnTo>
                <a:lnTo>
                  <a:pt x="277" y="457"/>
                </a:lnTo>
                <a:lnTo>
                  <a:pt x="277" y="457"/>
                </a:lnTo>
                <a:close/>
                <a:moveTo>
                  <a:pt x="168" y="456"/>
                </a:moveTo>
                <a:lnTo>
                  <a:pt x="168" y="456"/>
                </a:lnTo>
                <a:lnTo>
                  <a:pt x="169" y="454"/>
                </a:lnTo>
                <a:lnTo>
                  <a:pt x="169" y="452"/>
                </a:lnTo>
                <a:lnTo>
                  <a:pt x="169" y="448"/>
                </a:lnTo>
                <a:lnTo>
                  <a:pt x="169" y="448"/>
                </a:lnTo>
                <a:lnTo>
                  <a:pt x="166" y="448"/>
                </a:lnTo>
                <a:lnTo>
                  <a:pt x="166" y="448"/>
                </a:lnTo>
                <a:lnTo>
                  <a:pt x="166" y="452"/>
                </a:lnTo>
                <a:lnTo>
                  <a:pt x="168" y="456"/>
                </a:lnTo>
                <a:lnTo>
                  <a:pt x="168" y="456"/>
                </a:lnTo>
                <a:close/>
                <a:moveTo>
                  <a:pt x="442" y="452"/>
                </a:moveTo>
                <a:lnTo>
                  <a:pt x="442" y="452"/>
                </a:lnTo>
                <a:lnTo>
                  <a:pt x="444" y="454"/>
                </a:lnTo>
                <a:lnTo>
                  <a:pt x="444" y="454"/>
                </a:lnTo>
                <a:lnTo>
                  <a:pt x="444" y="449"/>
                </a:lnTo>
                <a:lnTo>
                  <a:pt x="444" y="448"/>
                </a:lnTo>
                <a:lnTo>
                  <a:pt x="442" y="448"/>
                </a:lnTo>
                <a:lnTo>
                  <a:pt x="442" y="448"/>
                </a:lnTo>
                <a:lnTo>
                  <a:pt x="442" y="449"/>
                </a:lnTo>
                <a:lnTo>
                  <a:pt x="442" y="452"/>
                </a:lnTo>
                <a:lnTo>
                  <a:pt x="442" y="452"/>
                </a:lnTo>
                <a:close/>
                <a:moveTo>
                  <a:pt x="177" y="468"/>
                </a:moveTo>
                <a:lnTo>
                  <a:pt x="177" y="468"/>
                </a:lnTo>
                <a:lnTo>
                  <a:pt x="184" y="469"/>
                </a:lnTo>
                <a:lnTo>
                  <a:pt x="187" y="469"/>
                </a:lnTo>
                <a:lnTo>
                  <a:pt x="189" y="468"/>
                </a:lnTo>
                <a:lnTo>
                  <a:pt x="189" y="468"/>
                </a:lnTo>
                <a:lnTo>
                  <a:pt x="187" y="463"/>
                </a:lnTo>
                <a:lnTo>
                  <a:pt x="187" y="459"/>
                </a:lnTo>
                <a:lnTo>
                  <a:pt x="186" y="454"/>
                </a:lnTo>
                <a:lnTo>
                  <a:pt x="186" y="448"/>
                </a:lnTo>
                <a:lnTo>
                  <a:pt x="186" y="448"/>
                </a:lnTo>
                <a:lnTo>
                  <a:pt x="180" y="451"/>
                </a:lnTo>
                <a:lnTo>
                  <a:pt x="177" y="456"/>
                </a:lnTo>
                <a:lnTo>
                  <a:pt x="175" y="462"/>
                </a:lnTo>
                <a:lnTo>
                  <a:pt x="177" y="468"/>
                </a:lnTo>
                <a:lnTo>
                  <a:pt x="177" y="468"/>
                </a:lnTo>
                <a:close/>
                <a:moveTo>
                  <a:pt x="395" y="465"/>
                </a:moveTo>
                <a:lnTo>
                  <a:pt x="395" y="465"/>
                </a:lnTo>
                <a:lnTo>
                  <a:pt x="399" y="462"/>
                </a:lnTo>
                <a:lnTo>
                  <a:pt x="404" y="457"/>
                </a:lnTo>
                <a:lnTo>
                  <a:pt x="404" y="457"/>
                </a:lnTo>
                <a:lnTo>
                  <a:pt x="389" y="448"/>
                </a:lnTo>
                <a:lnTo>
                  <a:pt x="389" y="448"/>
                </a:lnTo>
                <a:lnTo>
                  <a:pt x="389" y="449"/>
                </a:lnTo>
                <a:lnTo>
                  <a:pt x="389" y="452"/>
                </a:lnTo>
                <a:lnTo>
                  <a:pt x="390" y="456"/>
                </a:lnTo>
                <a:lnTo>
                  <a:pt x="393" y="460"/>
                </a:lnTo>
                <a:lnTo>
                  <a:pt x="395" y="465"/>
                </a:lnTo>
                <a:lnTo>
                  <a:pt x="395" y="465"/>
                </a:lnTo>
                <a:close/>
                <a:moveTo>
                  <a:pt x="476" y="452"/>
                </a:moveTo>
                <a:lnTo>
                  <a:pt x="476" y="452"/>
                </a:lnTo>
                <a:lnTo>
                  <a:pt x="476" y="449"/>
                </a:lnTo>
                <a:lnTo>
                  <a:pt x="473" y="448"/>
                </a:lnTo>
                <a:lnTo>
                  <a:pt x="473" y="448"/>
                </a:lnTo>
                <a:lnTo>
                  <a:pt x="474" y="451"/>
                </a:lnTo>
                <a:lnTo>
                  <a:pt x="474" y="452"/>
                </a:lnTo>
                <a:lnTo>
                  <a:pt x="476" y="452"/>
                </a:lnTo>
                <a:lnTo>
                  <a:pt x="476" y="452"/>
                </a:lnTo>
                <a:close/>
                <a:moveTo>
                  <a:pt x="540" y="459"/>
                </a:moveTo>
                <a:lnTo>
                  <a:pt x="540" y="459"/>
                </a:lnTo>
                <a:lnTo>
                  <a:pt x="543" y="457"/>
                </a:lnTo>
                <a:lnTo>
                  <a:pt x="544" y="454"/>
                </a:lnTo>
                <a:lnTo>
                  <a:pt x="543" y="451"/>
                </a:lnTo>
                <a:lnTo>
                  <a:pt x="541" y="449"/>
                </a:lnTo>
                <a:lnTo>
                  <a:pt x="540" y="448"/>
                </a:lnTo>
                <a:lnTo>
                  <a:pt x="540" y="448"/>
                </a:lnTo>
                <a:lnTo>
                  <a:pt x="538" y="451"/>
                </a:lnTo>
                <a:lnTo>
                  <a:pt x="538" y="452"/>
                </a:lnTo>
                <a:lnTo>
                  <a:pt x="540" y="459"/>
                </a:lnTo>
                <a:lnTo>
                  <a:pt x="540" y="459"/>
                </a:lnTo>
                <a:close/>
                <a:moveTo>
                  <a:pt x="685" y="459"/>
                </a:moveTo>
                <a:lnTo>
                  <a:pt x="685" y="459"/>
                </a:lnTo>
                <a:lnTo>
                  <a:pt x="686" y="460"/>
                </a:lnTo>
                <a:lnTo>
                  <a:pt x="689" y="460"/>
                </a:lnTo>
                <a:lnTo>
                  <a:pt x="689" y="460"/>
                </a:lnTo>
                <a:lnTo>
                  <a:pt x="691" y="456"/>
                </a:lnTo>
                <a:lnTo>
                  <a:pt x="691" y="452"/>
                </a:lnTo>
                <a:lnTo>
                  <a:pt x="689" y="448"/>
                </a:lnTo>
                <a:lnTo>
                  <a:pt x="689" y="448"/>
                </a:lnTo>
                <a:lnTo>
                  <a:pt x="688" y="454"/>
                </a:lnTo>
                <a:lnTo>
                  <a:pt x="685" y="459"/>
                </a:lnTo>
                <a:lnTo>
                  <a:pt x="685" y="459"/>
                </a:lnTo>
                <a:close/>
                <a:moveTo>
                  <a:pt x="191" y="449"/>
                </a:moveTo>
                <a:lnTo>
                  <a:pt x="191" y="449"/>
                </a:lnTo>
                <a:lnTo>
                  <a:pt x="192" y="469"/>
                </a:lnTo>
                <a:lnTo>
                  <a:pt x="192" y="469"/>
                </a:lnTo>
                <a:lnTo>
                  <a:pt x="198" y="466"/>
                </a:lnTo>
                <a:lnTo>
                  <a:pt x="203" y="462"/>
                </a:lnTo>
                <a:lnTo>
                  <a:pt x="204" y="456"/>
                </a:lnTo>
                <a:lnTo>
                  <a:pt x="204" y="452"/>
                </a:lnTo>
                <a:lnTo>
                  <a:pt x="204" y="449"/>
                </a:lnTo>
                <a:lnTo>
                  <a:pt x="204" y="449"/>
                </a:lnTo>
                <a:lnTo>
                  <a:pt x="197" y="449"/>
                </a:lnTo>
                <a:lnTo>
                  <a:pt x="191" y="449"/>
                </a:lnTo>
                <a:lnTo>
                  <a:pt x="191" y="449"/>
                </a:lnTo>
                <a:close/>
                <a:moveTo>
                  <a:pt x="427" y="449"/>
                </a:moveTo>
                <a:lnTo>
                  <a:pt x="427" y="449"/>
                </a:lnTo>
                <a:lnTo>
                  <a:pt x="428" y="452"/>
                </a:lnTo>
                <a:lnTo>
                  <a:pt x="430" y="456"/>
                </a:lnTo>
                <a:lnTo>
                  <a:pt x="431" y="457"/>
                </a:lnTo>
                <a:lnTo>
                  <a:pt x="433" y="460"/>
                </a:lnTo>
                <a:lnTo>
                  <a:pt x="433" y="460"/>
                </a:lnTo>
                <a:lnTo>
                  <a:pt x="436" y="459"/>
                </a:lnTo>
                <a:lnTo>
                  <a:pt x="439" y="457"/>
                </a:lnTo>
                <a:lnTo>
                  <a:pt x="439" y="457"/>
                </a:lnTo>
                <a:lnTo>
                  <a:pt x="438" y="456"/>
                </a:lnTo>
                <a:lnTo>
                  <a:pt x="438" y="452"/>
                </a:lnTo>
                <a:lnTo>
                  <a:pt x="438" y="452"/>
                </a:lnTo>
                <a:lnTo>
                  <a:pt x="427" y="449"/>
                </a:lnTo>
                <a:lnTo>
                  <a:pt x="427" y="449"/>
                </a:lnTo>
                <a:close/>
                <a:moveTo>
                  <a:pt x="572" y="449"/>
                </a:moveTo>
                <a:lnTo>
                  <a:pt x="572" y="449"/>
                </a:lnTo>
                <a:lnTo>
                  <a:pt x="572" y="454"/>
                </a:lnTo>
                <a:lnTo>
                  <a:pt x="572" y="460"/>
                </a:lnTo>
                <a:lnTo>
                  <a:pt x="572" y="460"/>
                </a:lnTo>
                <a:lnTo>
                  <a:pt x="575" y="460"/>
                </a:lnTo>
                <a:lnTo>
                  <a:pt x="576" y="462"/>
                </a:lnTo>
                <a:lnTo>
                  <a:pt x="576" y="462"/>
                </a:lnTo>
                <a:lnTo>
                  <a:pt x="578" y="452"/>
                </a:lnTo>
                <a:lnTo>
                  <a:pt x="576" y="449"/>
                </a:lnTo>
                <a:lnTo>
                  <a:pt x="572" y="449"/>
                </a:lnTo>
                <a:lnTo>
                  <a:pt x="572" y="449"/>
                </a:lnTo>
                <a:close/>
                <a:moveTo>
                  <a:pt x="128" y="463"/>
                </a:moveTo>
                <a:lnTo>
                  <a:pt x="128" y="463"/>
                </a:lnTo>
                <a:lnTo>
                  <a:pt x="134" y="460"/>
                </a:lnTo>
                <a:lnTo>
                  <a:pt x="139" y="454"/>
                </a:lnTo>
                <a:lnTo>
                  <a:pt x="139" y="454"/>
                </a:lnTo>
                <a:lnTo>
                  <a:pt x="137" y="452"/>
                </a:lnTo>
                <a:lnTo>
                  <a:pt x="136" y="451"/>
                </a:lnTo>
                <a:lnTo>
                  <a:pt x="133" y="451"/>
                </a:lnTo>
                <a:lnTo>
                  <a:pt x="131" y="451"/>
                </a:lnTo>
                <a:lnTo>
                  <a:pt x="128" y="454"/>
                </a:lnTo>
                <a:lnTo>
                  <a:pt x="128" y="456"/>
                </a:lnTo>
                <a:lnTo>
                  <a:pt x="126" y="459"/>
                </a:lnTo>
                <a:lnTo>
                  <a:pt x="128" y="463"/>
                </a:lnTo>
                <a:lnTo>
                  <a:pt x="128" y="463"/>
                </a:lnTo>
                <a:close/>
                <a:moveTo>
                  <a:pt x="634" y="456"/>
                </a:moveTo>
                <a:lnTo>
                  <a:pt x="634" y="456"/>
                </a:lnTo>
                <a:lnTo>
                  <a:pt x="634" y="457"/>
                </a:lnTo>
                <a:lnTo>
                  <a:pt x="633" y="457"/>
                </a:lnTo>
                <a:lnTo>
                  <a:pt x="631" y="457"/>
                </a:lnTo>
                <a:lnTo>
                  <a:pt x="631" y="457"/>
                </a:lnTo>
                <a:lnTo>
                  <a:pt x="631" y="474"/>
                </a:lnTo>
                <a:lnTo>
                  <a:pt x="631" y="483"/>
                </a:lnTo>
                <a:lnTo>
                  <a:pt x="631" y="491"/>
                </a:lnTo>
                <a:lnTo>
                  <a:pt x="631" y="491"/>
                </a:lnTo>
                <a:lnTo>
                  <a:pt x="637" y="481"/>
                </a:lnTo>
                <a:lnTo>
                  <a:pt x="642" y="471"/>
                </a:lnTo>
                <a:lnTo>
                  <a:pt x="646" y="460"/>
                </a:lnTo>
                <a:lnTo>
                  <a:pt x="648" y="456"/>
                </a:lnTo>
                <a:lnTo>
                  <a:pt x="648" y="449"/>
                </a:lnTo>
                <a:lnTo>
                  <a:pt x="648" y="449"/>
                </a:lnTo>
                <a:lnTo>
                  <a:pt x="645" y="456"/>
                </a:lnTo>
                <a:lnTo>
                  <a:pt x="642" y="459"/>
                </a:lnTo>
                <a:lnTo>
                  <a:pt x="637" y="459"/>
                </a:lnTo>
                <a:lnTo>
                  <a:pt x="636" y="459"/>
                </a:lnTo>
                <a:lnTo>
                  <a:pt x="634" y="456"/>
                </a:lnTo>
                <a:lnTo>
                  <a:pt x="634" y="456"/>
                </a:lnTo>
                <a:close/>
                <a:moveTo>
                  <a:pt x="730" y="480"/>
                </a:moveTo>
                <a:lnTo>
                  <a:pt x="730" y="480"/>
                </a:lnTo>
                <a:lnTo>
                  <a:pt x="733" y="481"/>
                </a:lnTo>
                <a:lnTo>
                  <a:pt x="733" y="481"/>
                </a:lnTo>
                <a:lnTo>
                  <a:pt x="736" y="474"/>
                </a:lnTo>
                <a:lnTo>
                  <a:pt x="736" y="466"/>
                </a:lnTo>
                <a:lnTo>
                  <a:pt x="735" y="449"/>
                </a:lnTo>
                <a:lnTo>
                  <a:pt x="735" y="449"/>
                </a:lnTo>
                <a:lnTo>
                  <a:pt x="733" y="457"/>
                </a:lnTo>
                <a:lnTo>
                  <a:pt x="732" y="465"/>
                </a:lnTo>
                <a:lnTo>
                  <a:pt x="730" y="480"/>
                </a:lnTo>
                <a:lnTo>
                  <a:pt x="730" y="480"/>
                </a:lnTo>
                <a:close/>
                <a:moveTo>
                  <a:pt x="23" y="452"/>
                </a:moveTo>
                <a:lnTo>
                  <a:pt x="23" y="452"/>
                </a:lnTo>
                <a:lnTo>
                  <a:pt x="26" y="452"/>
                </a:lnTo>
                <a:lnTo>
                  <a:pt x="27" y="454"/>
                </a:lnTo>
                <a:lnTo>
                  <a:pt x="27" y="454"/>
                </a:lnTo>
                <a:lnTo>
                  <a:pt x="27" y="451"/>
                </a:lnTo>
                <a:lnTo>
                  <a:pt x="24" y="451"/>
                </a:lnTo>
                <a:lnTo>
                  <a:pt x="24" y="451"/>
                </a:lnTo>
                <a:lnTo>
                  <a:pt x="23" y="452"/>
                </a:lnTo>
                <a:lnTo>
                  <a:pt x="23" y="452"/>
                </a:lnTo>
                <a:close/>
                <a:moveTo>
                  <a:pt x="341" y="454"/>
                </a:moveTo>
                <a:lnTo>
                  <a:pt x="341" y="454"/>
                </a:lnTo>
                <a:lnTo>
                  <a:pt x="343" y="454"/>
                </a:lnTo>
                <a:lnTo>
                  <a:pt x="343" y="454"/>
                </a:lnTo>
                <a:lnTo>
                  <a:pt x="341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52"/>
                </a:lnTo>
                <a:lnTo>
                  <a:pt x="340" y="454"/>
                </a:lnTo>
                <a:lnTo>
                  <a:pt x="341" y="454"/>
                </a:lnTo>
                <a:lnTo>
                  <a:pt x="341" y="454"/>
                </a:lnTo>
                <a:close/>
                <a:moveTo>
                  <a:pt x="416" y="460"/>
                </a:moveTo>
                <a:lnTo>
                  <a:pt x="416" y="460"/>
                </a:lnTo>
                <a:lnTo>
                  <a:pt x="413" y="456"/>
                </a:lnTo>
                <a:lnTo>
                  <a:pt x="412" y="451"/>
                </a:lnTo>
                <a:lnTo>
                  <a:pt x="412" y="451"/>
                </a:lnTo>
                <a:lnTo>
                  <a:pt x="412" y="457"/>
                </a:lnTo>
                <a:lnTo>
                  <a:pt x="413" y="459"/>
                </a:lnTo>
                <a:lnTo>
                  <a:pt x="416" y="460"/>
                </a:lnTo>
                <a:lnTo>
                  <a:pt x="416" y="460"/>
                </a:lnTo>
                <a:close/>
                <a:moveTo>
                  <a:pt x="495" y="462"/>
                </a:moveTo>
                <a:lnTo>
                  <a:pt x="495" y="462"/>
                </a:lnTo>
                <a:lnTo>
                  <a:pt x="497" y="463"/>
                </a:lnTo>
                <a:lnTo>
                  <a:pt x="499" y="463"/>
                </a:lnTo>
                <a:lnTo>
                  <a:pt x="500" y="463"/>
                </a:lnTo>
                <a:lnTo>
                  <a:pt x="500" y="463"/>
                </a:lnTo>
                <a:lnTo>
                  <a:pt x="499" y="460"/>
                </a:lnTo>
                <a:lnTo>
                  <a:pt x="499" y="457"/>
                </a:lnTo>
                <a:lnTo>
                  <a:pt x="499" y="452"/>
                </a:lnTo>
                <a:lnTo>
                  <a:pt x="497" y="451"/>
                </a:lnTo>
                <a:lnTo>
                  <a:pt x="497" y="451"/>
                </a:lnTo>
                <a:lnTo>
                  <a:pt x="495" y="452"/>
                </a:lnTo>
                <a:lnTo>
                  <a:pt x="495" y="454"/>
                </a:lnTo>
                <a:lnTo>
                  <a:pt x="495" y="462"/>
                </a:lnTo>
                <a:lnTo>
                  <a:pt x="495" y="462"/>
                </a:lnTo>
                <a:close/>
                <a:moveTo>
                  <a:pt x="659" y="481"/>
                </a:moveTo>
                <a:lnTo>
                  <a:pt x="659" y="481"/>
                </a:lnTo>
                <a:lnTo>
                  <a:pt x="662" y="480"/>
                </a:lnTo>
                <a:lnTo>
                  <a:pt x="665" y="477"/>
                </a:lnTo>
                <a:lnTo>
                  <a:pt x="668" y="468"/>
                </a:lnTo>
                <a:lnTo>
                  <a:pt x="669" y="459"/>
                </a:lnTo>
                <a:lnTo>
                  <a:pt x="668" y="451"/>
                </a:lnTo>
                <a:lnTo>
                  <a:pt x="668" y="451"/>
                </a:lnTo>
                <a:lnTo>
                  <a:pt x="666" y="460"/>
                </a:lnTo>
                <a:lnTo>
                  <a:pt x="663" y="466"/>
                </a:lnTo>
                <a:lnTo>
                  <a:pt x="660" y="474"/>
                </a:lnTo>
                <a:lnTo>
                  <a:pt x="659" y="481"/>
                </a:lnTo>
                <a:lnTo>
                  <a:pt x="659" y="481"/>
                </a:lnTo>
                <a:close/>
                <a:moveTo>
                  <a:pt x="677" y="463"/>
                </a:moveTo>
                <a:lnTo>
                  <a:pt x="677" y="463"/>
                </a:lnTo>
                <a:lnTo>
                  <a:pt x="678" y="460"/>
                </a:lnTo>
                <a:lnTo>
                  <a:pt x="677" y="457"/>
                </a:lnTo>
                <a:lnTo>
                  <a:pt x="677" y="454"/>
                </a:lnTo>
                <a:lnTo>
                  <a:pt x="678" y="451"/>
                </a:lnTo>
                <a:lnTo>
                  <a:pt x="678" y="451"/>
                </a:lnTo>
                <a:lnTo>
                  <a:pt x="675" y="451"/>
                </a:lnTo>
                <a:lnTo>
                  <a:pt x="675" y="451"/>
                </a:lnTo>
                <a:lnTo>
                  <a:pt x="675" y="459"/>
                </a:lnTo>
                <a:lnTo>
                  <a:pt x="675" y="462"/>
                </a:lnTo>
                <a:lnTo>
                  <a:pt x="677" y="463"/>
                </a:lnTo>
                <a:lnTo>
                  <a:pt x="677" y="463"/>
                </a:lnTo>
                <a:close/>
                <a:moveTo>
                  <a:pt x="157" y="460"/>
                </a:moveTo>
                <a:lnTo>
                  <a:pt x="157" y="460"/>
                </a:lnTo>
                <a:lnTo>
                  <a:pt x="157" y="456"/>
                </a:lnTo>
                <a:lnTo>
                  <a:pt x="157" y="452"/>
                </a:lnTo>
                <a:lnTo>
                  <a:pt x="157" y="452"/>
                </a:lnTo>
                <a:lnTo>
                  <a:pt x="157" y="452"/>
                </a:lnTo>
                <a:lnTo>
                  <a:pt x="154" y="454"/>
                </a:lnTo>
                <a:lnTo>
                  <a:pt x="154" y="456"/>
                </a:lnTo>
                <a:lnTo>
                  <a:pt x="154" y="459"/>
                </a:lnTo>
                <a:lnTo>
                  <a:pt x="157" y="460"/>
                </a:lnTo>
                <a:lnTo>
                  <a:pt x="157" y="460"/>
                </a:lnTo>
                <a:close/>
                <a:moveTo>
                  <a:pt x="232" y="465"/>
                </a:moveTo>
                <a:lnTo>
                  <a:pt x="232" y="465"/>
                </a:lnTo>
                <a:lnTo>
                  <a:pt x="238" y="466"/>
                </a:lnTo>
                <a:lnTo>
                  <a:pt x="244" y="465"/>
                </a:lnTo>
                <a:lnTo>
                  <a:pt x="244" y="465"/>
                </a:lnTo>
                <a:lnTo>
                  <a:pt x="242" y="457"/>
                </a:lnTo>
                <a:lnTo>
                  <a:pt x="238" y="452"/>
                </a:lnTo>
                <a:lnTo>
                  <a:pt x="238" y="452"/>
                </a:lnTo>
                <a:lnTo>
                  <a:pt x="233" y="457"/>
                </a:lnTo>
                <a:lnTo>
                  <a:pt x="232" y="460"/>
                </a:lnTo>
                <a:lnTo>
                  <a:pt x="232" y="465"/>
                </a:lnTo>
                <a:lnTo>
                  <a:pt x="232" y="465"/>
                </a:lnTo>
                <a:close/>
                <a:moveTo>
                  <a:pt x="332" y="466"/>
                </a:moveTo>
                <a:lnTo>
                  <a:pt x="332" y="466"/>
                </a:lnTo>
                <a:lnTo>
                  <a:pt x="331" y="459"/>
                </a:lnTo>
                <a:lnTo>
                  <a:pt x="329" y="454"/>
                </a:lnTo>
                <a:lnTo>
                  <a:pt x="326" y="452"/>
                </a:lnTo>
                <a:lnTo>
                  <a:pt x="326" y="452"/>
                </a:lnTo>
                <a:lnTo>
                  <a:pt x="326" y="462"/>
                </a:lnTo>
                <a:lnTo>
                  <a:pt x="328" y="466"/>
                </a:lnTo>
                <a:lnTo>
                  <a:pt x="329" y="466"/>
                </a:lnTo>
                <a:lnTo>
                  <a:pt x="332" y="466"/>
                </a:lnTo>
                <a:lnTo>
                  <a:pt x="332" y="466"/>
                </a:lnTo>
                <a:close/>
                <a:moveTo>
                  <a:pt x="592" y="456"/>
                </a:moveTo>
                <a:lnTo>
                  <a:pt x="592" y="456"/>
                </a:lnTo>
                <a:lnTo>
                  <a:pt x="592" y="452"/>
                </a:lnTo>
                <a:lnTo>
                  <a:pt x="590" y="452"/>
                </a:lnTo>
                <a:lnTo>
                  <a:pt x="590" y="452"/>
                </a:lnTo>
                <a:lnTo>
                  <a:pt x="588" y="452"/>
                </a:lnTo>
                <a:lnTo>
                  <a:pt x="588" y="454"/>
                </a:lnTo>
                <a:lnTo>
                  <a:pt x="592" y="456"/>
                </a:lnTo>
                <a:lnTo>
                  <a:pt x="592" y="456"/>
                </a:lnTo>
                <a:close/>
                <a:moveTo>
                  <a:pt x="259" y="459"/>
                </a:moveTo>
                <a:lnTo>
                  <a:pt x="259" y="459"/>
                </a:lnTo>
                <a:lnTo>
                  <a:pt x="273" y="465"/>
                </a:lnTo>
                <a:lnTo>
                  <a:pt x="273" y="465"/>
                </a:lnTo>
                <a:lnTo>
                  <a:pt x="271" y="460"/>
                </a:lnTo>
                <a:lnTo>
                  <a:pt x="267" y="457"/>
                </a:lnTo>
                <a:lnTo>
                  <a:pt x="262" y="456"/>
                </a:lnTo>
                <a:lnTo>
                  <a:pt x="259" y="452"/>
                </a:lnTo>
                <a:lnTo>
                  <a:pt x="259" y="452"/>
                </a:lnTo>
                <a:lnTo>
                  <a:pt x="259" y="459"/>
                </a:lnTo>
                <a:lnTo>
                  <a:pt x="259" y="459"/>
                </a:lnTo>
                <a:close/>
                <a:moveTo>
                  <a:pt x="340" y="468"/>
                </a:moveTo>
                <a:lnTo>
                  <a:pt x="340" y="468"/>
                </a:lnTo>
                <a:lnTo>
                  <a:pt x="343" y="466"/>
                </a:lnTo>
                <a:lnTo>
                  <a:pt x="346" y="463"/>
                </a:lnTo>
                <a:lnTo>
                  <a:pt x="352" y="459"/>
                </a:lnTo>
                <a:lnTo>
                  <a:pt x="352" y="459"/>
                </a:lnTo>
                <a:lnTo>
                  <a:pt x="352" y="457"/>
                </a:lnTo>
                <a:lnTo>
                  <a:pt x="351" y="454"/>
                </a:lnTo>
                <a:lnTo>
                  <a:pt x="346" y="452"/>
                </a:lnTo>
                <a:lnTo>
                  <a:pt x="346" y="452"/>
                </a:lnTo>
                <a:lnTo>
                  <a:pt x="345" y="456"/>
                </a:lnTo>
                <a:lnTo>
                  <a:pt x="341" y="460"/>
                </a:lnTo>
                <a:lnTo>
                  <a:pt x="340" y="463"/>
                </a:lnTo>
                <a:lnTo>
                  <a:pt x="340" y="468"/>
                </a:lnTo>
                <a:lnTo>
                  <a:pt x="340" y="468"/>
                </a:lnTo>
                <a:close/>
                <a:moveTo>
                  <a:pt x="367" y="456"/>
                </a:moveTo>
                <a:lnTo>
                  <a:pt x="367" y="456"/>
                </a:lnTo>
                <a:lnTo>
                  <a:pt x="367" y="454"/>
                </a:lnTo>
                <a:lnTo>
                  <a:pt x="366" y="452"/>
                </a:lnTo>
                <a:lnTo>
                  <a:pt x="366" y="452"/>
                </a:lnTo>
                <a:lnTo>
                  <a:pt x="364" y="456"/>
                </a:lnTo>
                <a:lnTo>
                  <a:pt x="366" y="456"/>
                </a:lnTo>
                <a:lnTo>
                  <a:pt x="367" y="456"/>
                </a:lnTo>
                <a:lnTo>
                  <a:pt x="367" y="456"/>
                </a:lnTo>
                <a:close/>
                <a:moveTo>
                  <a:pt x="582" y="465"/>
                </a:moveTo>
                <a:lnTo>
                  <a:pt x="582" y="465"/>
                </a:lnTo>
                <a:lnTo>
                  <a:pt x="585" y="463"/>
                </a:lnTo>
                <a:lnTo>
                  <a:pt x="587" y="462"/>
                </a:lnTo>
                <a:lnTo>
                  <a:pt x="588" y="459"/>
                </a:lnTo>
                <a:lnTo>
                  <a:pt x="588" y="459"/>
                </a:lnTo>
                <a:lnTo>
                  <a:pt x="582" y="454"/>
                </a:lnTo>
                <a:lnTo>
                  <a:pt x="582" y="454"/>
                </a:lnTo>
                <a:lnTo>
                  <a:pt x="581" y="459"/>
                </a:lnTo>
                <a:lnTo>
                  <a:pt x="582" y="465"/>
                </a:lnTo>
                <a:lnTo>
                  <a:pt x="582" y="465"/>
                </a:lnTo>
                <a:close/>
                <a:moveTo>
                  <a:pt x="598" y="459"/>
                </a:moveTo>
                <a:lnTo>
                  <a:pt x="598" y="459"/>
                </a:lnTo>
                <a:lnTo>
                  <a:pt x="602" y="459"/>
                </a:lnTo>
                <a:lnTo>
                  <a:pt x="604" y="457"/>
                </a:lnTo>
                <a:lnTo>
                  <a:pt x="604" y="454"/>
                </a:lnTo>
                <a:lnTo>
                  <a:pt x="604" y="454"/>
                </a:lnTo>
                <a:lnTo>
                  <a:pt x="601" y="454"/>
                </a:lnTo>
                <a:lnTo>
                  <a:pt x="599" y="454"/>
                </a:lnTo>
                <a:lnTo>
                  <a:pt x="598" y="456"/>
                </a:lnTo>
                <a:lnTo>
                  <a:pt x="598" y="459"/>
                </a:lnTo>
                <a:lnTo>
                  <a:pt x="598" y="459"/>
                </a:lnTo>
                <a:close/>
                <a:moveTo>
                  <a:pt x="627" y="457"/>
                </a:moveTo>
                <a:lnTo>
                  <a:pt x="627" y="457"/>
                </a:lnTo>
                <a:lnTo>
                  <a:pt x="628" y="456"/>
                </a:lnTo>
                <a:lnTo>
                  <a:pt x="628" y="454"/>
                </a:lnTo>
                <a:lnTo>
                  <a:pt x="627" y="454"/>
                </a:lnTo>
                <a:lnTo>
                  <a:pt x="627" y="454"/>
                </a:lnTo>
                <a:lnTo>
                  <a:pt x="627" y="456"/>
                </a:lnTo>
                <a:lnTo>
                  <a:pt x="627" y="457"/>
                </a:lnTo>
                <a:lnTo>
                  <a:pt x="627" y="457"/>
                </a:lnTo>
                <a:lnTo>
                  <a:pt x="627" y="457"/>
                </a:lnTo>
                <a:close/>
                <a:moveTo>
                  <a:pt x="552" y="466"/>
                </a:moveTo>
                <a:lnTo>
                  <a:pt x="552" y="466"/>
                </a:lnTo>
                <a:lnTo>
                  <a:pt x="553" y="465"/>
                </a:lnTo>
                <a:lnTo>
                  <a:pt x="553" y="460"/>
                </a:lnTo>
                <a:lnTo>
                  <a:pt x="553" y="457"/>
                </a:lnTo>
                <a:lnTo>
                  <a:pt x="550" y="454"/>
                </a:lnTo>
                <a:lnTo>
                  <a:pt x="550" y="454"/>
                </a:lnTo>
                <a:lnTo>
                  <a:pt x="549" y="457"/>
                </a:lnTo>
                <a:lnTo>
                  <a:pt x="549" y="462"/>
                </a:lnTo>
                <a:lnTo>
                  <a:pt x="552" y="466"/>
                </a:lnTo>
                <a:lnTo>
                  <a:pt x="552" y="466"/>
                </a:lnTo>
                <a:close/>
                <a:moveTo>
                  <a:pt x="753" y="474"/>
                </a:moveTo>
                <a:lnTo>
                  <a:pt x="753" y="474"/>
                </a:lnTo>
                <a:lnTo>
                  <a:pt x="753" y="469"/>
                </a:lnTo>
                <a:lnTo>
                  <a:pt x="755" y="465"/>
                </a:lnTo>
                <a:lnTo>
                  <a:pt x="756" y="454"/>
                </a:lnTo>
                <a:lnTo>
                  <a:pt x="756" y="454"/>
                </a:lnTo>
                <a:lnTo>
                  <a:pt x="753" y="456"/>
                </a:lnTo>
                <a:lnTo>
                  <a:pt x="752" y="457"/>
                </a:lnTo>
                <a:lnTo>
                  <a:pt x="750" y="462"/>
                </a:lnTo>
                <a:lnTo>
                  <a:pt x="752" y="469"/>
                </a:lnTo>
                <a:lnTo>
                  <a:pt x="753" y="474"/>
                </a:lnTo>
                <a:lnTo>
                  <a:pt x="753" y="474"/>
                </a:lnTo>
                <a:close/>
                <a:moveTo>
                  <a:pt x="377" y="459"/>
                </a:moveTo>
                <a:lnTo>
                  <a:pt x="377" y="459"/>
                </a:lnTo>
                <a:lnTo>
                  <a:pt x="378" y="462"/>
                </a:lnTo>
                <a:lnTo>
                  <a:pt x="380" y="463"/>
                </a:lnTo>
                <a:lnTo>
                  <a:pt x="384" y="466"/>
                </a:lnTo>
                <a:lnTo>
                  <a:pt x="384" y="466"/>
                </a:lnTo>
                <a:lnTo>
                  <a:pt x="384" y="463"/>
                </a:lnTo>
                <a:lnTo>
                  <a:pt x="384" y="460"/>
                </a:lnTo>
                <a:lnTo>
                  <a:pt x="383" y="457"/>
                </a:lnTo>
                <a:lnTo>
                  <a:pt x="381" y="454"/>
                </a:lnTo>
                <a:lnTo>
                  <a:pt x="381" y="454"/>
                </a:lnTo>
                <a:lnTo>
                  <a:pt x="380" y="457"/>
                </a:lnTo>
                <a:lnTo>
                  <a:pt x="377" y="459"/>
                </a:lnTo>
                <a:lnTo>
                  <a:pt x="377" y="459"/>
                </a:lnTo>
                <a:close/>
                <a:moveTo>
                  <a:pt x="215" y="468"/>
                </a:moveTo>
                <a:lnTo>
                  <a:pt x="215" y="468"/>
                </a:lnTo>
                <a:lnTo>
                  <a:pt x="213" y="462"/>
                </a:lnTo>
                <a:lnTo>
                  <a:pt x="212" y="456"/>
                </a:lnTo>
                <a:lnTo>
                  <a:pt x="212" y="456"/>
                </a:lnTo>
                <a:lnTo>
                  <a:pt x="212" y="463"/>
                </a:lnTo>
                <a:lnTo>
                  <a:pt x="213" y="466"/>
                </a:lnTo>
                <a:lnTo>
                  <a:pt x="215" y="468"/>
                </a:lnTo>
                <a:lnTo>
                  <a:pt x="215" y="468"/>
                </a:lnTo>
                <a:close/>
                <a:moveTo>
                  <a:pt x="656" y="483"/>
                </a:moveTo>
                <a:lnTo>
                  <a:pt x="656" y="483"/>
                </a:lnTo>
                <a:lnTo>
                  <a:pt x="656" y="477"/>
                </a:lnTo>
                <a:lnTo>
                  <a:pt x="657" y="469"/>
                </a:lnTo>
                <a:lnTo>
                  <a:pt x="657" y="462"/>
                </a:lnTo>
                <a:lnTo>
                  <a:pt x="657" y="459"/>
                </a:lnTo>
                <a:lnTo>
                  <a:pt x="656" y="456"/>
                </a:lnTo>
                <a:lnTo>
                  <a:pt x="656" y="456"/>
                </a:lnTo>
                <a:lnTo>
                  <a:pt x="653" y="462"/>
                </a:lnTo>
                <a:lnTo>
                  <a:pt x="653" y="469"/>
                </a:lnTo>
                <a:lnTo>
                  <a:pt x="653" y="477"/>
                </a:lnTo>
                <a:lnTo>
                  <a:pt x="656" y="483"/>
                </a:lnTo>
                <a:lnTo>
                  <a:pt x="656" y="483"/>
                </a:lnTo>
                <a:close/>
                <a:moveTo>
                  <a:pt x="105" y="460"/>
                </a:moveTo>
                <a:lnTo>
                  <a:pt x="105" y="460"/>
                </a:lnTo>
                <a:lnTo>
                  <a:pt x="105" y="457"/>
                </a:lnTo>
                <a:lnTo>
                  <a:pt x="102" y="457"/>
                </a:lnTo>
                <a:lnTo>
                  <a:pt x="102" y="457"/>
                </a:lnTo>
                <a:lnTo>
                  <a:pt x="104" y="459"/>
                </a:lnTo>
                <a:lnTo>
                  <a:pt x="105" y="460"/>
                </a:lnTo>
                <a:lnTo>
                  <a:pt x="105" y="460"/>
                </a:lnTo>
                <a:close/>
                <a:moveTo>
                  <a:pt x="163" y="460"/>
                </a:moveTo>
                <a:lnTo>
                  <a:pt x="163" y="460"/>
                </a:lnTo>
                <a:lnTo>
                  <a:pt x="163" y="459"/>
                </a:lnTo>
                <a:lnTo>
                  <a:pt x="163" y="457"/>
                </a:lnTo>
                <a:lnTo>
                  <a:pt x="163" y="457"/>
                </a:lnTo>
                <a:lnTo>
                  <a:pt x="162" y="457"/>
                </a:lnTo>
                <a:lnTo>
                  <a:pt x="162" y="457"/>
                </a:lnTo>
                <a:lnTo>
                  <a:pt x="162" y="459"/>
                </a:lnTo>
                <a:lnTo>
                  <a:pt x="163" y="460"/>
                </a:lnTo>
                <a:lnTo>
                  <a:pt x="163" y="460"/>
                </a:lnTo>
                <a:close/>
                <a:moveTo>
                  <a:pt x="248" y="462"/>
                </a:moveTo>
                <a:lnTo>
                  <a:pt x="248" y="462"/>
                </a:lnTo>
                <a:lnTo>
                  <a:pt x="248" y="460"/>
                </a:lnTo>
                <a:lnTo>
                  <a:pt x="250" y="459"/>
                </a:lnTo>
                <a:lnTo>
                  <a:pt x="250" y="459"/>
                </a:lnTo>
                <a:lnTo>
                  <a:pt x="248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9"/>
                </a:lnTo>
                <a:lnTo>
                  <a:pt x="248" y="462"/>
                </a:lnTo>
                <a:lnTo>
                  <a:pt x="248" y="462"/>
                </a:lnTo>
                <a:close/>
                <a:moveTo>
                  <a:pt x="422" y="462"/>
                </a:moveTo>
                <a:lnTo>
                  <a:pt x="422" y="462"/>
                </a:lnTo>
                <a:lnTo>
                  <a:pt x="424" y="462"/>
                </a:lnTo>
                <a:lnTo>
                  <a:pt x="424" y="462"/>
                </a:lnTo>
                <a:lnTo>
                  <a:pt x="424" y="460"/>
                </a:lnTo>
                <a:lnTo>
                  <a:pt x="424" y="459"/>
                </a:lnTo>
                <a:lnTo>
                  <a:pt x="422" y="459"/>
                </a:lnTo>
                <a:lnTo>
                  <a:pt x="421" y="459"/>
                </a:lnTo>
                <a:lnTo>
                  <a:pt x="421" y="459"/>
                </a:lnTo>
                <a:lnTo>
                  <a:pt x="422" y="459"/>
                </a:lnTo>
                <a:lnTo>
                  <a:pt x="422" y="460"/>
                </a:lnTo>
                <a:lnTo>
                  <a:pt x="422" y="462"/>
                </a:lnTo>
                <a:lnTo>
                  <a:pt x="422" y="462"/>
                </a:lnTo>
                <a:close/>
                <a:moveTo>
                  <a:pt x="146" y="465"/>
                </a:moveTo>
                <a:lnTo>
                  <a:pt x="146" y="465"/>
                </a:lnTo>
                <a:lnTo>
                  <a:pt x="149" y="465"/>
                </a:lnTo>
                <a:lnTo>
                  <a:pt x="151" y="463"/>
                </a:lnTo>
                <a:lnTo>
                  <a:pt x="151" y="463"/>
                </a:lnTo>
                <a:lnTo>
                  <a:pt x="148" y="460"/>
                </a:lnTo>
                <a:lnTo>
                  <a:pt x="145" y="459"/>
                </a:lnTo>
                <a:lnTo>
                  <a:pt x="145" y="459"/>
                </a:lnTo>
                <a:lnTo>
                  <a:pt x="145" y="462"/>
                </a:lnTo>
                <a:lnTo>
                  <a:pt x="146" y="465"/>
                </a:lnTo>
                <a:lnTo>
                  <a:pt x="146" y="465"/>
                </a:lnTo>
                <a:close/>
                <a:moveTo>
                  <a:pt x="361" y="465"/>
                </a:moveTo>
                <a:lnTo>
                  <a:pt x="361" y="465"/>
                </a:lnTo>
                <a:lnTo>
                  <a:pt x="364" y="463"/>
                </a:lnTo>
                <a:lnTo>
                  <a:pt x="364" y="462"/>
                </a:lnTo>
                <a:lnTo>
                  <a:pt x="364" y="460"/>
                </a:lnTo>
                <a:lnTo>
                  <a:pt x="364" y="460"/>
                </a:lnTo>
                <a:lnTo>
                  <a:pt x="360" y="459"/>
                </a:lnTo>
                <a:lnTo>
                  <a:pt x="360" y="459"/>
                </a:lnTo>
                <a:lnTo>
                  <a:pt x="360" y="462"/>
                </a:lnTo>
                <a:lnTo>
                  <a:pt x="361" y="465"/>
                </a:lnTo>
                <a:lnTo>
                  <a:pt x="361" y="465"/>
                </a:lnTo>
                <a:close/>
                <a:moveTo>
                  <a:pt x="470" y="462"/>
                </a:moveTo>
                <a:lnTo>
                  <a:pt x="470" y="462"/>
                </a:lnTo>
                <a:lnTo>
                  <a:pt x="470" y="459"/>
                </a:lnTo>
                <a:lnTo>
                  <a:pt x="470" y="459"/>
                </a:lnTo>
                <a:lnTo>
                  <a:pt x="468" y="459"/>
                </a:lnTo>
                <a:lnTo>
                  <a:pt x="468" y="459"/>
                </a:lnTo>
                <a:lnTo>
                  <a:pt x="466" y="460"/>
                </a:lnTo>
                <a:lnTo>
                  <a:pt x="468" y="462"/>
                </a:lnTo>
                <a:lnTo>
                  <a:pt x="470" y="462"/>
                </a:lnTo>
                <a:lnTo>
                  <a:pt x="470" y="462"/>
                </a:lnTo>
                <a:close/>
                <a:moveTo>
                  <a:pt x="474" y="460"/>
                </a:moveTo>
                <a:lnTo>
                  <a:pt x="474" y="460"/>
                </a:lnTo>
                <a:lnTo>
                  <a:pt x="474" y="463"/>
                </a:lnTo>
                <a:lnTo>
                  <a:pt x="476" y="465"/>
                </a:lnTo>
                <a:lnTo>
                  <a:pt x="476" y="465"/>
                </a:lnTo>
                <a:lnTo>
                  <a:pt x="480" y="465"/>
                </a:lnTo>
                <a:lnTo>
                  <a:pt x="480" y="465"/>
                </a:lnTo>
                <a:lnTo>
                  <a:pt x="480" y="463"/>
                </a:lnTo>
                <a:lnTo>
                  <a:pt x="480" y="462"/>
                </a:lnTo>
                <a:lnTo>
                  <a:pt x="480" y="462"/>
                </a:lnTo>
                <a:lnTo>
                  <a:pt x="477" y="460"/>
                </a:lnTo>
                <a:lnTo>
                  <a:pt x="474" y="460"/>
                </a:lnTo>
                <a:lnTo>
                  <a:pt x="474" y="460"/>
                </a:lnTo>
                <a:close/>
                <a:moveTo>
                  <a:pt x="514" y="468"/>
                </a:moveTo>
                <a:lnTo>
                  <a:pt x="514" y="468"/>
                </a:lnTo>
                <a:lnTo>
                  <a:pt x="515" y="469"/>
                </a:lnTo>
                <a:lnTo>
                  <a:pt x="518" y="469"/>
                </a:lnTo>
                <a:lnTo>
                  <a:pt x="518" y="469"/>
                </a:lnTo>
                <a:lnTo>
                  <a:pt x="521" y="465"/>
                </a:lnTo>
                <a:lnTo>
                  <a:pt x="524" y="460"/>
                </a:lnTo>
                <a:lnTo>
                  <a:pt x="524" y="460"/>
                </a:lnTo>
                <a:lnTo>
                  <a:pt x="521" y="460"/>
                </a:lnTo>
                <a:lnTo>
                  <a:pt x="518" y="462"/>
                </a:lnTo>
                <a:lnTo>
                  <a:pt x="514" y="468"/>
                </a:lnTo>
                <a:lnTo>
                  <a:pt x="514" y="468"/>
                </a:lnTo>
                <a:close/>
                <a:moveTo>
                  <a:pt x="404" y="463"/>
                </a:moveTo>
                <a:lnTo>
                  <a:pt x="404" y="463"/>
                </a:lnTo>
                <a:lnTo>
                  <a:pt x="407" y="463"/>
                </a:lnTo>
                <a:lnTo>
                  <a:pt x="407" y="462"/>
                </a:lnTo>
                <a:lnTo>
                  <a:pt x="407" y="462"/>
                </a:lnTo>
                <a:lnTo>
                  <a:pt x="407" y="460"/>
                </a:lnTo>
                <a:lnTo>
                  <a:pt x="406" y="460"/>
                </a:lnTo>
                <a:lnTo>
                  <a:pt x="406" y="460"/>
                </a:lnTo>
                <a:lnTo>
                  <a:pt x="404" y="462"/>
                </a:lnTo>
                <a:lnTo>
                  <a:pt x="404" y="463"/>
                </a:lnTo>
                <a:lnTo>
                  <a:pt x="404" y="463"/>
                </a:lnTo>
                <a:close/>
                <a:moveTo>
                  <a:pt x="67" y="506"/>
                </a:moveTo>
                <a:lnTo>
                  <a:pt x="67" y="506"/>
                </a:lnTo>
                <a:lnTo>
                  <a:pt x="61" y="481"/>
                </a:lnTo>
                <a:lnTo>
                  <a:pt x="56" y="471"/>
                </a:lnTo>
                <a:lnTo>
                  <a:pt x="50" y="460"/>
                </a:lnTo>
                <a:lnTo>
                  <a:pt x="50" y="460"/>
                </a:lnTo>
                <a:lnTo>
                  <a:pt x="55" y="472"/>
                </a:lnTo>
                <a:lnTo>
                  <a:pt x="58" y="486"/>
                </a:lnTo>
                <a:lnTo>
                  <a:pt x="61" y="498"/>
                </a:lnTo>
                <a:lnTo>
                  <a:pt x="64" y="503"/>
                </a:lnTo>
                <a:lnTo>
                  <a:pt x="67" y="506"/>
                </a:lnTo>
                <a:lnTo>
                  <a:pt x="67" y="506"/>
                </a:lnTo>
                <a:close/>
                <a:moveTo>
                  <a:pt x="171" y="466"/>
                </a:moveTo>
                <a:lnTo>
                  <a:pt x="171" y="466"/>
                </a:lnTo>
                <a:lnTo>
                  <a:pt x="172" y="463"/>
                </a:lnTo>
                <a:lnTo>
                  <a:pt x="171" y="462"/>
                </a:lnTo>
                <a:lnTo>
                  <a:pt x="169" y="460"/>
                </a:lnTo>
                <a:lnTo>
                  <a:pt x="169" y="460"/>
                </a:lnTo>
                <a:lnTo>
                  <a:pt x="169" y="463"/>
                </a:lnTo>
                <a:lnTo>
                  <a:pt x="169" y="465"/>
                </a:lnTo>
                <a:lnTo>
                  <a:pt x="171" y="466"/>
                </a:lnTo>
                <a:lnTo>
                  <a:pt x="171" y="466"/>
                </a:lnTo>
                <a:close/>
                <a:moveTo>
                  <a:pt x="250" y="465"/>
                </a:moveTo>
                <a:lnTo>
                  <a:pt x="250" y="465"/>
                </a:lnTo>
                <a:lnTo>
                  <a:pt x="255" y="465"/>
                </a:lnTo>
                <a:lnTo>
                  <a:pt x="256" y="465"/>
                </a:lnTo>
                <a:lnTo>
                  <a:pt x="256" y="463"/>
                </a:lnTo>
                <a:lnTo>
                  <a:pt x="256" y="463"/>
                </a:lnTo>
                <a:lnTo>
                  <a:pt x="255" y="462"/>
                </a:lnTo>
                <a:lnTo>
                  <a:pt x="253" y="460"/>
                </a:lnTo>
                <a:lnTo>
                  <a:pt x="253" y="460"/>
                </a:lnTo>
                <a:lnTo>
                  <a:pt x="252" y="462"/>
                </a:lnTo>
                <a:lnTo>
                  <a:pt x="250" y="465"/>
                </a:lnTo>
                <a:lnTo>
                  <a:pt x="250" y="465"/>
                </a:lnTo>
                <a:close/>
                <a:moveTo>
                  <a:pt x="392" y="465"/>
                </a:moveTo>
                <a:lnTo>
                  <a:pt x="392" y="465"/>
                </a:lnTo>
                <a:lnTo>
                  <a:pt x="390" y="463"/>
                </a:lnTo>
                <a:lnTo>
                  <a:pt x="389" y="462"/>
                </a:lnTo>
                <a:lnTo>
                  <a:pt x="387" y="462"/>
                </a:lnTo>
                <a:lnTo>
                  <a:pt x="387" y="462"/>
                </a:lnTo>
                <a:lnTo>
                  <a:pt x="389" y="465"/>
                </a:lnTo>
                <a:lnTo>
                  <a:pt x="390" y="466"/>
                </a:lnTo>
                <a:lnTo>
                  <a:pt x="392" y="465"/>
                </a:lnTo>
                <a:lnTo>
                  <a:pt x="392" y="465"/>
                </a:lnTo>
                <a:close/>
                <a:moveTo>
                  <a:pt x="94" y="483"/>
                </a:moveTo>
                <a:lnTo>
                  <a:pt x="94" y="483"/>
                </a:lnTo>
                <a:lnTo>
                  <a:pt x="94" y="477"/>
                </a:lnTo>
                <a:lnTo>
                  <a:pt x="94" y="472"/>
                </a:lnTo>
                <a:lnTo>
                  <a:pt x="93" y="466"/>
                </a:lnTo>
                <a:lnTo>
                  <a:pt x="91" y="462"/>
                </a:lnTo>
                <a:lnTo>
                  <a:pt x="91" y="462"/>
                </a:lnTo>
                <a:lnTo>
                  <a:pt x="90" y="468"/>
                </a:lnTo>
                <a:lnTo>
                  <a:pt x="91" y="472"/>
                </a:lnTo>
                <a:lnTo>
                  <a:pt x="94" y="483"/>
                </a:lnTo>
                <a:lnTo>
                  <a:pt x="94" y="483"/>
                </a:lnTo>
                <a:close/>
                <a:moveTo>
                  <a:pt x="541" y="475"/>
                </a:moveTo>
                <a:lnTo>
                  <a:pt x="541" y="475"/>
                </a:lnTo>
                <a:lnTo>
                  <a:pt x="544" y="475"/>
                </a:lnTo>
                <a:lnTo>
                  <a:pt x="544" y="474"/>
                </a:lnTo>
                <a:lnTo>
                  <a:pt x="546" y="469"/>
                </a:lnTo>
                <a:lnTo>
                  <a:pt x="546" y="465"/>
                </a:lnTo>
                <a:lnTo>
                  <a:pt x="543" y="462"/>
                </a:lnTo>
                <a:lnTo>
                  <a:pt x="543" y="462"/>
                </a:lnTo>
                <a:lnTo>
                  <a:pt x="541" y="465"/>
                </a:lnTo>
                <a:lnTo>
                  <a:pt x="541" y="468"/>
                </a:lnTo>
                <a:lnTo>
                  <a:pt x="541" y="472"/>
                </a:lnTo>
                <a:lnTo>
                  <a:pt x="541" y="475"/>
                </a:lnTo>
                <a:lnTo>
                  <a:pt x="541" y="475"/>
                </a:lnTo>
                <a:close/>
                <a:moveTo>
                  <a:pt x="701" y="480"/>
                </a:moveTo>
                <a:lnTo>
                  <a:pt x="701" y="480"/>
                </a:lnTo>
                <a:lnTo>
                  <a:pt x="704" y="478"/>
                </a:lnTo>
                <a:lnTo>
                  <a:pt x="707" y="478"/>
                </a:lnTo>
                <a:lnTo>
                  <a:pt x="707" y="478"/>
                </a:lnTo>
                <a:lnTo>
                  <a:pt x="707" y="474"/>
                </a:lnTo>
                <a:lnTo>
                  <a:pt x="707" y="469"/>
                </a:lnTo>
                <a:lnTo>
                  <a:pt x="707" y="465"/>
                </a:lnTo>
                <a:lnTo>
                  <a:pt x="706" y="462"/>
                </a:lnTo>
                <a:lnTo>
                  <a:pt x="706" y="462"/>
                </a:lnTo>
                <a:lnTo>
                  <a:pt x="703" y="471"/>
                </a:lnTo>
                <a:lnTo>
                  <a:pt x="701" y="475"/>
                </a:lnTo>
                <a:lnTo>
                  <a:pt x="701" y="480"/>
                </a:lnTo>
                <a:lnTo>
                  <a:pt x="701" y="480"/>
                </a:lnTo>
                <a:close/>
                <a:moveTo>
                  <a:pt x="30" y="481"/>
                </a:moveTo>
                <a:lnTo>
                  <a:pt x="30" y="481"/>
                </a:lnTo>
                <a:lnTo>
                  <a:pt x="33" y="480"/>
                </a:lnTo>
                <a:lnTo>
                  <a:pt x="35" y="481"/>
                </a:lnTo>
                <a:lnTo>
                  <a:pt x="35" y="481"/>
                </a:lnTo>
                <a:lnTo>
                  <a:pt x="35" y="475"/>
                </a:lnTo>
                <a:lnTo>
                  <a:pt x="33" y="471"/>
                </a:lnTo>
                <a:lnTo>
                  <a:pt x="29" y="463"/>
                </a:lnTo>
                <a:lnTo>
                  <a:pt x="29" y="463"/>
                </a:lnTo>
                <a:lnTo>
                  <a:pt x="30" y="472"/>
                </a:lnTo>
                <a:lnTo>
                  <a:pt x="30" y="481"/>
                </a:lnTo>
                <a:lnTo>
                  <a:pt x="30" y="481"/>
                </a:lnTo>
                <a:close/>
                <a:moveTo>
                  <a:pt x="201" y="469"/>
                </a:moveTo>
                <a:lnTo>
                  <a:pt x="201" y="469"/>
                </a:lnTo>
                <a:lnTo>
                  <a:pt x="204" y="469"/>
                </a:lnTo>
                <a:lnTo>
                  <a:pt x="206" y="469"/>
                </a:lnTo>
                <a:lnTo>
                  <a:pt x="206" y="469"/>
                </a:lnTo>
                <a:lnTo>
                  <a:pt x="207" y="465"/>
                </a:lnTo>
                <a:lnTo>
                  <a:pt x="207" y="463"/>
                </a:lnTo>
                <a:lnTo>
                  <a:pt x="206" y="463"/>
                </a:lnTo>
                <a:lnTo>
                  <a:pt x="206" y="463"/>
                </a:lnTo>
                <a:lnTo>
                  <a:pt x="204" y="465"/>
                </a:lnTo>
                <a:lnTo>
                  <a:pt x="203" y="466"/>
                </a:lnTo>
                <a:lnTo>
                  <a:pt x="201" y="468"/>
                </a:lnTo>
                <a:lnTo>
                  <a:pt x="201" y="469"/>
                </a:lnTo>
                <a:lnTo>
                  <a:pt x="201" y="469"/>
                </a:lnTo>
                <a:close/>
                <a:moveTo>
                  <a:pt x="285" y="465"/>
                </a:moveTo>
                <a:lnTo>
                  <a:pt x="285" y="465"/>
                </a:lnTo>
                <a:lnTo>
                  <a:pt x="284" y="465"/>
                </a:lnTo>
                <a:lnTo>
                  <a:pt x="284" y="463"/>
                </a:lnTo>
                <a:lnTo>
                  <a:pt x="280" y="463"/>
                </a:lnTo>
                <a:lnTo>
                  <a:pt x="280" y="463"/>
                </a:lnTo>
                <a:lnTo>
                  <a:pt x="282" y="465"/>
                </a:lnTo>
                <a:lnTo>
                  <a:pt x="285" y="465"/>
                </a:lnTo>
                <a:lnTo>
                  <a:pt x="285" y="465"/>
                </a:lnTo>
                <a:close/>
                <a:moveTo>
                  <a:pt x="351" y="466"/>
                </a:moveTo>
                <a:lnTo>
                  <a:pt x="351" y="466"/>
                </a:lnTo>
                <a:lnTo>
                  <a:pt x="355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5" y="465"/>
                </a:lnTo>
                <a:lnTo>
                  <a:pt x="355" y="463"/>
                </a:lnTo>
                <a:lnTo>
                  <a:pt x="354" y="463"/>
                </a:lnTo>
                <a:lnTo>
                  <a:pt x="354" y="463"/>
                </a:lnTo>
                <a:lnTo>
                  <a:pt x="352" y="465"/>
                </a:lnTo>
                <a:lnTo>
                  <a:pt x="351" y="466"/>
                </a:lnTo>
                <a:lnTo>
                  <a:pt x="351" y="466"/>
                </a:lnTo>
                <a:close/>
                <a:moveTo>
                  <a:pt x="470" y="472"/>
                </a:moveTo>
                <a:lnTo>
                  <a:pt x="470" y="472"/>
                </a:lnTo>
                <a:lnTo>
                  <a:pt x="470" y="469"/>
                </a:lnTo>
                <a:lnTo>
                  <a:pt x="470" y="466"/>
                </a:lnTo>
                <a:lnTo>
                  <a:pt x="470" y="466"/>
                </a:lnTo>
                <a:lnTo>
                  <a:pt x="466" y="465"/>
                </a:lnTo>
                <a:lnTo>
                  <a:pt x="466" y="465"/>
                </a:lnTo>
                <a:lnTo>
                  <a:pt x="466" y="468"/>
                </a:lnTo>
                <a:lnTo>
                  <a:pt x="470" y="472"/>
                </a:lnTo>
                <a:lnTo>
                  <a:pt x="470" y="472"/>
                </a:lnTo>
                <a:close/>
                <a:moveTo>
                  <a:pt x="598" y="474"/>
                </a:moveTo>
                <a:lnTo>
                  <a:pt x="598" y="474"/>
                </a:lnTo>
                <a:lnTo>
                  <a:pt x="601" y="469"/>
                </a:lnTo>
                <a:lnTo>
                  <a:pt x="602" y="468"/>
                </a:lnTo>
                <a:lnTo>
                  <a:pt x="604" y="465"/>
                </a:lnTo>
                <a:lnTo>
                  <a:pt x="604" y="465"/>
                </a:lnTo>
                <a:lnTo>
                  <a:pt x="602" y="465"/>
                </a:lnTo>
                <a:lnTo>
                  <a:pt x="598" y="465"/>
                </a:lnTo>
                <a:lnTo>
                  <a:pt x="598" y="465"/>
                </a:lnTo>
                <a:lnTo>
                  <a:pt x="596" y="469"/>
                </a:lnTo>
                <a:lnTo>
                  <a:pt x="596" y="472"/>
                </a:lnTo>
                <a:lnTo>
                  <a:pt x="598" y="474"/>
                </a:lnTo>
                <a:lnTo>
                  <a:pt x="598" y="474"/>
                </a:lnTo>
                <a:close/>
                <a:moveTo>
                  <a:pt x="611" y="472"/>
                </a:moveTo>
                <a:lnTo>
                  <a:pt x="611" y="472"/>
                </a:lnTo>
                <a:lnTo>
                  <a:pt x="614" y="468"/>
                </a:lnTo>
                <a:lnTo>
                  <a:pt x="616" y="465"/>
                </a:lnTo>
                <a:lnTo>
                  <a:pt x="614" y="465"/>
                </a:lnTo>
                <a:lnTo>
                  <a:pt x="614" y="465"/>
                </a:lnTo>
                <a:lnTo>
                  <a:pt x="611" y="468"/>
                </a:lnTo>
                <a:lnTo>
                  <a:pt x="611" y="469"/>
                </a:lnTo>
                <a:lnTo>
                  <a:pt x="611" y="472"/>
                </a:lnTo>
                <a:lnTo>
                  <a:pt x="611" y="472"/>
                </a:lnTo>
                <a:close/>
                <a:moveTo>
                  <a:pt x="611" y="483"/>
                </a:moveTo>
                <a:lnTo>
                  <a:pt x="611" y="483"/>
                </a:lnTo>
                <a:lnTo>
                  <a:pt x="614" y="488"/>
                </a:lnTo>
                <a:lnTo>
                  <a:pt x="617" y="492"/>
                </a:lnTo>
                <a:lnTo>
                  <a:pt x="616" y="497"/>
                </a:lnTo>
                <a:lnTo>
                  <a:pt x="614" y="498"/>
                </a:lnTo>
                <a:lnTo>
                  <a:pt x="611" y="500"/>
                </a:lnTo>
                <a:lnTo>
                  <a:pt x="611" y="500"/>
                </a:lnTo>
                <a:lnTo>
                  <a:pt x="616" y="504"/>
                </a:lnTo>
                <a:lnTo>
                  <a:pt x="619" y="510"/>
                </a:lnTo>
                <a:lnTo>
                  <a:pt x="619" y="510"/>
                </a:lnTo>
                <a:lnTo>
                  <a:pt x="622" y="506"/>
                </a:lnTo>
                <a:lnTo>
                  <a:pt x="624" y="501"/>
                </a:lnTo>
                <a:lnTo>
                  <a:pt x="625" y="489"/>
                </a:lnTo>
                <a:lnTo>
                  <a:pt x="624" y="477"/>
                </a:lnTo>
                <a:lnTo>
                  <a:pt x="620" y="465"/>
                </a:lnTo>
                <a:lnTo>
                  <a:pt x="620" y="465"/>
                </a:lnTo>
                <a:lnTo>
                  <a:pt x="611" y="483"/>
                </a:lnTo>
                <a:lnTo>
                  <a:pt x="611" y="483"/>
                </a:lnTo>
                <a:close/>
                <a:moveTo>
                  <a:pt x="572" y="478"/>
                </a:moveTo>
                <a:lnTo>
                  <a:pt x="572" y="478"/>
                </a:lnTo>
                <a:lnTo>
                  <a:pt x="573" y="477"/>
                </a:lnTo>
                <a:lnTo>
                  <a:pt x="576" y="474"/>
                </a:lnTo>
                <a:lnTo>
                  <a:pt x="578" y="471"/>
                </a:lnTo>
                <a:lnTo>
                  <a:pt x="578" y="468"/>
                </a:lnTo>
                <a:lnTo>
                  <a:pt x="578" y="468"/>
                </a:lnTo>
                <a:lnTo>
                  <a:pt x="575" y="466"/>
                </a:lnTo>
                <a:lnTo>
                  <a:pt x="572" y="465"/>
                </a:lnTo>
                <a:lnTo>
                  <a:pt x="572" y="465"/>
                </a:lnTo>
                <a:lnTo>
                  <a:pt x="572" y="471"/>
                </a:lnTo>
                <a:lnTo>
                  <a:pt x="572" y="478"/>
                </a:lnTo>
                <a:lnTo>
                  <a:pt x="572" y="478"/>
                </a:lnTo>
                <a:close/>
                <a:moveTo>
                  <a:pt x="450" y="475"/>
                </a:moveTo>
                <a:lnTo>
                  <a:pt x="450" y="475"/>
                </a:lnTo>
                <a:lnTo>
                  <a:pt x="448" y="471"/>
                </a:lnTo>
                <a:lnTo>
                  <a:pt x="447" y="466"/>
                </a:lnTo>
                <a:lnTo>
                  <a:pt x="447" y="466"/>
                </a:lnTo>
                <a:lnTo>
                  <a:pt x="447" y="472"/>
                </a:lnTo>
                <a:lnTo>
                  <a:pt x="447" y="474"/>
                </a:lnTo>
                <a:lnTo>
                  <a:pt x="450" y="475"/>
                </a:lnTo>
                <a:lnTo>
                  <a:pt x="450" y="475"/>
                </a:lnTo>
                <a:close/>
                <a:moveTo>
                  <a:pt x="694" y="471"/>
                </a:moveTo>
                <a:lnTo>
                  <a:pt x="694" y="471"/>
                </a:lnTo>
                <a:lnTo>
                  <a:pt x="695" y="471"/>
                </a:lnTo>
                <a:lnTo>
                  <a:pt x="695" y="468"/>
                </a:lnTo>
                <a:lnTo>
                  <a:pt x="695" y="466"/>
                </a:lnTo>
                <a:lnTo>
                  <a:pt x="694" y="466"/>
                </a:lnTo>
                <a:lnTo>
                  <a:pt x="694" y="466"/>
                </a:lnTo>
                <a:lnTo>
                  <a:pt x="694" y="468"/>
                </a:lnTo>
                <a:lnTo>
                  <a:pt x="694" y="471"/>
                </a:lnTo>
                <a:lnTo>
                  <a:pt x="694" y="471"/>
                </a:lnTo>
                <a:close/>
                <a:moveTo>
                  <a:pt x="410" y="477"/>
                </a:moveTo>
                <a:lnTo>
                  <a:pt x="410" y="477"/>
                </a:lnTo>
                <a:lnTo>
                  <a:pt x="409" y="468"/>
                </a:lnTo>
                <a:lnTo>
                  <a:pt x="409" y="468"/>
                </a:lnTo>
                <a:lnTo>
                  <a:pt x="404" y="468"/>
                </a:lnTo>
                <a:lnTo>
                  <a:pt x="399" y="468"/>
                </a:lnTo>
                <a:lnTo>
                  <a:pt x="399" y="468"/>
                </a:lnTo>
                <a:lnTo>
                  <a:pt x="401" y="472"/>
                </a:lnTo>
                <a:lnTo>
                  <a:pt x="402" y="475"/>
                </a:lnTo>
                <a:lnTo>
                  <a:pt x="406" y="477"/>
                </a:lnTo>
                <a:lnTo>
                  <a:pt x="410" y="477"/>
                </a:lnTo>
                <a:lnTo>
                  <a:pt x="410" y="477"/>
                </a:lnTo>
                <a:close/>
                <a:moveTo>
                  <a:pt x="502" y="472"/>
                </a:moveTo>
                <a:lnTo>
                  <a:pt x="502" y="472"/>
                </a:lnTo>
                <a:lnTo>
                  <a:pt x="500" y="471"/>
                </a:lnTo>
                <a:lnTo>
                  <a:pt x="500" y="469"/>
                </a:lnTo>
                <a:lnTo>
                  <a:pt x="497" y="468"/>
                </a:lnTo>
                <a:lnTo>
                  <a:pt x="497" y="468"/>
                </a:lnTo>
                <a:lnTo>
                  <a:pt x="497" y="471"/>
                </a:lnTo>
                <a:lnTo>
                  <a:pt x="499" y="472"/>
                </a:lnTo>
                <a:lnTo>
                  <a:pt x="502" y="472"/>
                </a:lnTo>
                <a:lnTo>
                  <a:pt x="502" y="472"/>
                </a:lnTo>
                <a:close/>
                <a:moveTo>
                  <a:pt x="713" y="488"/>
                </a:moveTo>
                <a:lnTo>
                  <a:pt x="713" y="488"/>
                </a:lnTo>
                <a:lnTo>
                  <a:pt x="715" y="486"/>
                </a:lnTo>
                <a:lnTo>
                  <a:pt x="717" y="483"/>
                </a:lnTo>
                <a:lnTo>
                  <a:pt x="717" y="477"/>
                </a:lnTo>
                <a:lnTo>
                  <a:pt x="713" y="472"/>
                </a:lnTo>
                <a:lnTo>
                  <a:pt x="710" y="468"/>
                </a:lnTo>
                <a:lnTo>
                  <a:pt x="710" y="468"/>
                </a:lnTo>
                <a:lnTo>
                  <a:pt x="712" y="477"/>
                </a:lnTo>
                <a:lnTo>
                  <a:pt x="712" y="483"/>
                </a:lnTo>
                <a:lnTo>
                  <a:pt x="713" y="488"/>
                </a:lnTo>
                <a:lnTo>
                  <a:pt x="713" y="488"/>
                </a:lnTo>
                <a:close/>
                <a:moveTo>
                  <a:pt x="523" y="471"/>
                </a:moveTo>
                <a:lnTo>
                  <a:pt x="523" y="471"/>
                </a:lnTo>
                <a:lnTo>
                  <a:pt x="524" y="472"/>
                </a:lnTo>
                <a:lnTo>
                  <a:pt x="524" y="472"/>
                </a:lnTo>
                <a:lnTo>
                  <a:pt x="524" y="469"/>
                </a:lnTo>
                <a:lnTo>
                  <a:pt x="524" y="468"/>
                </a:lnTo>
                <a:lnTo>
                  <a:pt x="523" y="468"/>
                </a:lnTo>
                <a:lnTo>
                  <a:pt x="523" y="468"/>
                </a:lnTo>
                <a:lnTo>
                  <a:pt x="523" y="471"/>
                </a:lnTo>
                <a:lnTo>
                  <a:pt x="523" y="471"/>
                </a:lnTo>
                <a:close/>
                <a:moveTo>
                  <a:pt x="69" y="474"/>
                </a:moveTo>
                <a:lnTo>
                  <a:pt x="69" y="474"/>
                </a:lnTo>
                <a:lnTo>
                  <a:pt x="67" y="481"/>
                </a:lnTo>
                <a:lnTo>
                  <a:pt x="69" y="488"/>
                </a:lnTo>
                <a:lnTo>
                  <a:pt x="72" y="503"/>
                </a:lnTo>
                <a:lnTo>
                  <a:pt x="72" y="503"/>
                </a:lnTo>
                <a:lnTo>
                  <a:pt x="76" y="494"/>
                </a:lnTo>
                <a:lnTo>
                  <a:pt x="78" y="486"/>
                </a:lnTo>
                <a:lnTo>
                  <a:pt x="79" y="469"/>
                </a:lnTo>
                <a:lnTo>
                  <a:pt x="79" y="469"/>
                </a:lnTo>
                <a:lnTo>
                  <a:pt x="76" y="469"/>
                </a:lnTo>
                <a:lnTo>
                  <a:pt x="75" y="471"/>
                </a:lnTo>
                <a:lnTo>
                  <a:pt x="69" y="474"/>
                </a:lnTo>
                <a:lnTo>
                  <a:pt x="69" y="474"/>
                </a:lnTo>
                <a:close/>
                <a:moveTo>
                  <a:pt x="139" y="480"/>
                </a:moveTo>
                <a:lnTo>
                  <a:pt x="139" y="480"/>
                </a:lnTo>
                <a:lnTo>
                  <a:pt x="142" y="477"/>
                </a:lnTo>
                <a:lnTo>
                  <a:pt x="142" y="475"/>
                </a:lnTo>
                <a:lnTo>
                  <a:pt x="142" y="469"/>
                </a:lnTo>
                <a:lnTo>
                  <a:pt x="142" y="469"/>
                </a:lnTo>
                <a:lnTo>
                  <a:pt x="131" y="469"/>
                </a:lnTo>
                <a:lnTo>
                  <a:pt x="131" y="469"/>
                </a:lnTo>
                <a:lnTo>
                  <a:pt x="133" y="472"/>
                </a:lnTo>
                <a:lnTo>
                  <a:pt x="134" y="475"/>
                </a:lnTo>
                <a:lnTo>
                  <a:pt x="136" y="478"/>
                </a:lnTo>
                <a:lnTo>
                  <a:pt x="139" y="480"/>
                </a:lnTo>
                <a:lnTo>
                  <a:pt x="139" y="480"/>
                </a:lnTo>
                <a:close/>
                <a:moveTo>
                  <a:pt x="146" y="472"/>
                </a:moveTo>
                <a:lnTo>
                  <a:pt x="146" y="472"/>
                </a:lnTo>
                <a:lnTo>
                  <a:pt x="149" y="472"/>
                </a:lnTo>
                <a:lnTo>
                  <a:pt x="149" y="469"/>
                </a:lnTo>
                <a:lnTo>
                  <a:pt x="149" y="469"/>
                </a:lnTo>
                <a:lnTo>
                  <a:pt x="146" y="469"/>
                </a:lnTo>
                <a:lnTo>
                  <a:pt x="146" y="469"/>
                </a:lnTo>
                <a:lnTo>
                  <a:pt x="146" y="472"/>
                </a:lnTo>
                <a:lnTo>
                  <a:pt x="146" y="472"/>
                </a:lnTo>
                <a:close/>
                <a:moveTo>
                  <a:pt x="252" y="469"/>
                </a:moveTo>
                <a:lnTo>
                  <a:pt x="252" y="469"/>
                </a:lnTo>
                <a:lnTo>
                  <a:pt x="252" y="472"/>
                </a:lnTo>
                <a:lnTo>
                  <a:pt x="253" y="475"/>
                </a:lnTo>
                <a:lnTo>
                  <a:pt x="253" y="475"/>
                </a:lnTo>
                <a:lnTo>
                  <a:pt x="255" y="474"/>
                </a:lnTo>
                <a:lnTo>
                  <a:pt x="256" y="474"/>
                </a:lnTo>
                <a:lnTo>
                  <a:pt x="256" y="474"/>
                </a:lnTo>
                <a:lnTo>
                  <a:pt x="256" y="472"/>
                </a:lnTo>
                <a:lnTo>
                  <a:pt x="256" y="469"/>
                </a:lnTo>
                <a:lnTo>
                  <a:pt x="256" y="469"/>
                </a:lnTo>
                <a:lnTo>
                  <a:pt x="255" y="469"/>
                </a:lnTo>
                <a:lnTo>
                  <a:pt x="252" y="469"/>
                </a:lnTo>
                <a:lnTo>
                  <a:pt x="252" y="469"/>
                </a:lnTo>
                <a:close/>
                <a:moveTo>
                  <a:pt x="262" y="469"/>
                </a:moveTo>
                <a:lnTo>
                  <a:pt x="262" y="469"/>
                </a:lnTo>
                <a:lnTo>
                  <a:pt x="262" y="474"/>
                </a:lnTo>
                <a:lnTo>
                  <a:pt x="262" y="474"/>
                </a:lnTo>
                <a:lnTo>
                  <a:pt x="267" y="477"/>
                </a:lnTo>
                <a:lnTo>
                  <a:pt x="270" y="478"/>
                </a:lnTo>
                <a:lnTo>
                  <a:pt x="276" y="484"/>
                </a:lnTo>
                <a:lnTo>
                  <a:pt x="276" y="484"/>
                </a:lnTo>
                <a:lnTo>
                  <a:pt x="276" y="477"/>
                </a:lnTo>
                <a:lnTo>
                  <a:pt x="274" y="469"/>
                </a:lnTo>
                <a:lnTo>
                  <a:pt x="274" y="469"/>
                </a:lnTo>
                <a:lnTo>
                  <a:pt x="268" y="469"/>
                </a:lnTo>
                <a:lnTo>
                  <a:pt x="262" y="469"/>
                </a:lnTo>
                <a:lnTo>
                  <a:pt x="262" y="469"/>
                </a:lnTo>
                <a:close/>
                <a:moveTo>
                  <a:pt x="389" y="469"/>
                </a:moveTo>
                <a:lnTo>
                  <a:pt x="389" y="469"/>
                </a:lnTo>
                <a:lnTo>
                  <a:pt x="389" y="472"/>
                </a:lnTo>
                <a:lnTo>
                  <a:pt x="389" y="472"/>
                </a:lnTo>
                <a:lnTo>
                  <a:pt x="392" y="471"/>
                </a:lnTo>
                <a:lnTo>
                  <a:pt x="392" y="469"/>
                </a:lnTo>
                <a:lnTo>
                  <a:pt x="392" y="469"/>
                </a:lnTo>
                <a:lnTo>
                  <a:pt x="392" y="469"/>
                </a:lnTo>
                <a:lnTo>
                  <a:pt x="390" y="469"/>
                </a:lnTo>
                <a:lnTo>
                  <a:pt x="389" y="469"/>
                </a:lnTo>
                <a:lnTo>
                  <a:pt x="389" y="469"/>
                </a:lnTo>
                <a:close/>
                <a:moveTo>
                  <a:pt x="233" y="471"/>
                </a:moveTo>
                <a:lnTo>
                  <a:pt x="233" y="471"/>
                </a:lnTo>
                <a:lnTo>
                  <a:pt x="233" y="477"/>
                </a:lnTo>
                <a:lnTo>
                  <a:pt x="235" y="478"/>
                </a:lnTo>
                <a:lnTo>
                  <a:pt x="236" y="480"/>
                </a:lnTo>
                <a:lnTo>
                  <a:pt x="236" y="480"/>
                </a:lnTo>
                <a:lnTo>
                  <a:pt x="238" y="477"/>
                </a:lnTo>
                <a:lnTo>
                  <a:pt x="239" y="475"/>
                </a:lnTo>
                <a:lnTo>
                  <a:pt x="242" y="471"/>
                </a:lnTo>
                <a:lnTo>
                  <a:pt x="242" y="471"/>
                </a:lnTo>
                <a:lnTo>
                  <a:pt x="238" y="471"/>
                </a:lnTo>
                <a:lnTo>
                  <a:pt x="233" y="471"/>
                </a:lnTo>
                <a:lnTo>
                  <a:pt x="233" y="471"/>
                </a:lnTo>
                <a:close/>
                <a:moveTo>
                  <a:pt x="241" y="481"/>
                </a:moveTo>
                <a:lnTo>
                  <a:pt x="241" y="481"/>
                </a:lnTo>
                <a:lnTo>
                  <a:pt x="247" y="483"/>
                </a:lnTo>
                <a:lnTo>
                  <a:pt x="252" y="484"/>
                </a:lnTo>
                <a:lnTo>
                  <a:pt x="252" y="484"/>
                </a:lnTo>
                <a:lnTo>
                  <a:pt x="248" y="477"/>
                </a:lnTo>
                <a:lnTo>
                  <a:pt x="247" y="474"/>
                </a:lnTo>
                <a:lnTo>
                  <a:pt x="245" y="471"/>
                </a:lnTo>
                <a:lnTo>
                  <a:pt x="245" y="471"/>
                </a:lnTo>
                <a:lnTo>
                  <a:pt x="244" y="471"/>
                </a:lnTo>
                <a:lnTo>
                  <a:pt x="244" y="471"/>
                </a:lnTo>
                <a:lnTo>
                  <a:pt x="244" y="474"/>
                </a:lnTo>
                <a:lnTo>
                  <a:pt x="244" y="475"/>
                </a:lnTo>
                <a:lnTo>
                  <a:pt x="242" y="478"/>
                </a:lnTo>
                <a:lnTo>
                  <a:pt x="241" y="481"/>
                </a:lnTo>
                <a:lnTo>
                  <a:pt x="241" y="481"/>
                </a:lnTo>
                <a:close/>
                <a:moveTo>
                  <a:pt x="341" y="474"/>
                </a:moveTo>
                <a:lnTo>
                  <a:pt x="341" y="474"/>
                </a:lnTo>
                <a:lnTo>
                  <a:pt x="343" y="475"/>
                </a:lnTo>
                <a:lnTo>
                  <a:pt x="346" y="475"/>
                </a:lnTo>
                <a:lnTo>
                  <a:pt x="351" y="471"/>
                </a:lnTo>
                <a:lnTo>
                  <a:pt x="351" y="471"/>
                </a:lnTo>
                <a:lnTo>
                  <a:pt x="348" y="471"/>
                </a:lnTo>
                <a:lnTo>
                  <a:pt x="346" y="471"/>
                </a:lnTo>
                <a:lnTo>
                  <a:pt x="341" y="474"/>
                </a:lnTo>
                <a:lnTo>
                  <a:pt x="341" y="474"/>
                </a:lnTo>
                <a:close/>
                <a:moveTo>
                  <a:pt x="373" y="478"/>
                </a:moveTo>
                <a:lnTo>
                  <a:pt x="373" y="478"/>
                </a:lnTo>
                <a:lnTo>
                  <a:pt x="372" y="475"/>
                </a:lnTo>
                <a:lnTo>
                  <a:pt x="372" y="472"/>
                </a:lnTo>
                <a:lnTo>
                  <a:pt x="372" y="471"/>
                </a:lnTo>
                <a:lnTo>
                  <a:pt x="372" y="471"/>
                </a:lnTo>
                <a:lnTo>
                  <a:pt x="366" y="471"/>
                </a:lnTo>
                <a:lnTo>
                  <a:pt x="366" y="471"/>
                </a:lnTo>
                <a:lnTo>
                  <a:pt x="369" y="475"/>
                </a:lnTo>
                <a:lnTo>
                  <a:pt x="373" y="478"/>
                </a:lnTo>
                <a:lnTo>
                  <a:pt x="373" y="478"/>
                </a:lnTo>
                <a:close/>
                <a:moveTo>
                  <a:pt x="474" y="483"/>
                </a:moveTo>
                <a:lnTo>
                  <a:pt x="474" y="483"/>
                </a:lnTo>
                <a:lnTo>
                  <a:pt x="479" y="483"/>
                </a:lnTo>
                <a:lnTo>
                  <a:pt x="483" y="483"/>
                </a:lnTo>
                <a:lnTo>
                  <a:pt x="483" y="483"/>
                </a:lnTo>
                <a:lnTo>
                  <a:pt x="483" y="475"/>
                </a:lnTo>
                <a:lnTo>
                  <a:pt x="482" y="471"/>
                </a:lnTo>
                <a:lnTo>
                  <a:pt x="482" y="471"/>
                </a:lnTo>
                <a:lnTo>
                  <a:pt x="477" y="472"/>
                </a:lnTo>
                <a:lnTo>
                  <a:pt x="476" y="475"/>
                </a:lnTo>
                <a:lnTo>
                  <a:pt x="474" y="483"/>
                </a:lnTo>
                <a:lnTo>
                  <a:pt x="474" y="483"/>
                </a:lnTo>
                <a:close/>
                <a:moveTo>
                  <a:pt x="639" y="488"/>
                </a:moveTo>
                <a:lnTo>
                  <a:pt x="639" y="488"/>
                </a:lnTo>
                <a:lnTo>
                  <a:pt x="643" y="486"/>
                </a:lnTo>
                <a:lnTo>
                  <a:pt x="649" y="486"/>
                </a:lnTo>
                <a:lnTo>
                  <a:pt x="649" y="486"/>
                </a:lnTo>
                <a:lnTo>
                  <a:pt x="649" y="478"/>
                </a:lnTo>
                <a:lnTo>
                  <a:pt x="649" y="474"/>
                </a:lnTo>
                <a:lnTo>
                  <a:pt x="648" y="471"/>
                </a:lnTo>
                <a:lnTo>
                  <a:pt x="648" y="471"/>
                </a:lnTo>
                <a:lnTo>
                  <a:pt x="643" y="480"/>
                </a:lnTo>
                <a:lnTo>
                  <a:pt x="639" y="488"/>
                </a:lnTo>
                <a:lnTo>
                  <a:pt x="639" y="488"/>
                </a:lnTo>
                <a:close/>
                <a:moveTo>
                  <a:pt x="229" y="477"/>
                </a:moveTo>
                <a:lnTo>
                  <a:pt x="229" y="477"/>
                </a:lnTo>
                <a:lnTo>
                  <a:pt x="229" y="475"/>
                </a:lnTo>
                <a:lnTo>
                  <a:pt x="229" y="472"/>
                </a:lnTo>
                <a:lnTo>
                  <a:pt x="229" y="472"/>
                </a:lnTo>
                <a:lnTo>
                  <a:pt x="223" y="471"/>
                </a:lnTo>
                <a:lnTo>
                  <a:pt x="223" y="471"/>
                </a:lnTo>
                <a:lnTo>
                  <a:pt x="224" y="475"/>
                </a:lnTo>
                <a:lnTo>
                  <a:pt x="226" y="477"/>
                </a:lnTo>
                <a:lnTo>
                  <a:pt x="229" y="477"/>
                </a:lnTo>
                <a:lnTo>
                  <a:pt x="229" y="477"/>
                </a:lnTo>
                <a:close/>
                <a:moveTo>
                  <a:pt x="378" y="477"/>
                </a:moveTo>
                <a:lnTo>
                  <a:pt x="378" y="477"/>
                </a:lnTo>
                <a:lnTo>
                  <a:pt x="378" y="474"/>
                </a:lnTo>
                <a:lnTo>
                  <a:pt x="375" y="471"/>
                </a:lnTo>
                <a:lnTo>
                  <a:pt x="375" y="471"/>
                </a:lnTo>
                <a:lnTo>
                  <a:pt x="377" y="474"/>
                </a:lnTo>
                <a:lnTo>
                  <a:pt x="377" y="475"/>
                </a:lnTo>
                <a:lnTo>
                  <a:pt x="378" y="477"/>
                </a:lnTo>
                <a:lnTo>
                  <a:pt x="378" y="477"/>
                </a:lnTo>
                <a:close/>
                <a:moveTo>
                  <a:pt x="438" y="474"/>
                </a:moveTo>
                <a:lnTo>
                  <a:pt x="438" y="474"/>
                </a:lnTo>
                <a:lnTo>
                  <a:pt x="439" y="471"/>
                </a:lnTo>
                <a:lnTo>
                  <a:pt x="439" y="471"/>
                </a:lnTo>
                <a:lnTo>
                  <a:pt x="436" y="471"/>
                </a:lnTo>
                <a:lnTo>
                  <a:pt x="436" y="471"/>
                </a:lnTo>
                <a:lnTo>
                  <a:pt x="436" y="474"/>
                </a:lnTo>
                <a:lnTo>
                  <a:pt x="438" y="474"/>
                </a:lnTo>
                <a:lnTo>
                  <a:pt x="438" y="474"/>
                </a:lnTo>
                <a:close/>
                <a:moveTo>
                  <a:pt x="759" y="488"/>
                </a:moveTo>
                <a:lnTo>
                  <a:pt x="759" y="488"/>
                </a:lnTo>
                <a:lnTo>
                  <a:pt x="764" y="484"/>
                </a:lnTo>
                <a:lnTo>
                  <a:pt x="765" y="480"/>
                </a:lnTo>
                <a:lnTo>
                  <a:pt x="764" y="475"/>
                </a:lnTo>
                <a:lnTo>
                  <a:pt x="761" y="471"/>
                </a:lnTo>
                <a:lnTo>
                  <a:pt x="761" y="471"/>
                </a:lnTo>
                <a:lnTo>
                  <a:pt x="761" y="480"/>
                </a:lnTo>
                <a:lnTo>
                  <a:pt x="759" y="488"/>
                </a:lnTo>
                <a:lnTo>
                  <a:pt x="759" y="488"/>
                </a:lnTo>
                <a:close/>
                <a:moveTo>
                  <a:pt x="155" y="481"/>
                </a:moveTo>
                <a:lnTo>
                  <a:pt x="155" y="481"/>
                </a:lnTo>
                <a:lnTo>
                  <a:pt x="157" y="480"/>
                </a:lnTo>
                <a:lnTo>
                  <a:pt x="157" y="480"/>
                </a:lnTo>
                <a:lnTo>
                  <a:pt x="157" y="480"/>
                </a:lnTo>
                <a:lnTo>
                  <a:pt x="159" y="475"/>
                </a:lnTo>
                <a:lnTo>
                  <a:pt x="159" y="472"/>
                </a:lnTo>
                <a:lnTo>
                  <a:pt x="159" y="472"/>
                </a:lnTo>
                <a:lnTo>
                  <a:pt x="155" y="472"/>
                </a:lnTo>
                <a:lnTo>
                  <a:pt x="154" y="475"/>
                </a:lnTo>
                <a:lnTo>
                  <a:pt x="154" y="478"/>
                </a:lnTo>
                <a:lnTo>
                  <a:pt x="155" y="481"/>
                </a:lnTo>
                <a:lnTo>
                  <a:pt x="155" y="481"/>
                </a:lnTo>
                <a:close/>
                <a:moveTo>
                  <a:pt x="166" y="477"/>
                </a:moveTo>
                <a:lnTo>
                  <a:pt x="166" y="477"/>
                </a:lnTo>
                <a:lnTo>
                  <a:pt x="166" y="475"/>
                </a:lnTo>
                <a:lnTo>
                  <a:pt x="166" y="472"/>
                </a:lnTo>
                <a:lnTo>
                  <a:pt x="166" y="472"/>
                </a:lnTo>
                <a:lnTo>
                  <a:pt x="163" y="472"/>
                </a:lnTo>
                <a:lnTo>
                  <a:pt x="163" y="472"/>
                </a:lnTo>
                <a:lnTo>
                  <a:pt x="163" y="475"/>
                </a:lnTo>
                <a:lnTo>
                  <a:pt x="165" y="477"/>
                </a:lnTo>
                <a:lnTo>
                  <a:pt x="166" y="477"/>
                </a:lnTo>
                <a:lnTo>
                  <a:pt x="166" y="477"/>
                </a:lnTo>
                <a:close/>
                <a:moveTo>
                  <a:pt x="305" y="474"/>
                </a:moveTo>
                <a:lnTo>
                  <a:pt x="305" y="474"/>
                </a:lnTo>
                <a:lnTo>
                  <a:pt x="308" y="474"/>
                </a:lnTo>
                <a:lnTo>
                  <a:pt x="309" y="474"/>
                </a:lnTo>
                <a:lnTo>
                  <a:pt x="311" y="474"/>
                </a:lnTo>
                <a:lnTo>
                  <a:pt x="311" y="474"/>
                </a:lnTo>
                <a:lnTo>
                  <a:pt x="309" y="474"/>
                </a:lnTo>
                <a:lnTo>
                  <a:pt x="308" y="472"/>
                </a:lnTo>
                <a:lnTo>
                  <a:pt x="306" y="472"/>
                </a:lnTo>
                <a:lnTo>
                  <a:pt x="305" y="474"/>
                </a:lnTo>
                <a:lnTo>
                  <a:pt x="305" y="474"/>
                </a:lnTo>
                <a:close/>
                <a:moveTo>
                  <a:pt x="553" y="472"/>
                </a:moveTo>
                <a:lnTo>
                  <a:pt x="553" y="472"/>
                </a:lnTo>
                <a:lnTo>
                  <a:pt x="550" y="474"/>
                </a:lnTo>
                <a:lnTo>
                  <a:pt x="550" y="478"/>
                </a:lnTo>
                <a:lnTo>
                  <a:pt x="550" y="478"/>
                </a:lnTo>
                <a:lnTo>
                  <a:pt x="552" y="480"/>
                </a:lnTo>
                <a:lnTo>
                  <a:pt x="555" y="480"/>
                </a:lnTo>
                <a:lnTo>
                  <a:pt x="555" y="480"/>
                </a:lnTo>
                <a:lnTo>
                  <a:pt x="555" y="475"/>
                </a:lnTo>
                <a:lnTo>
                  <a:pt x="555" y="472"/>
                </a:lnTo>
                <a:lnTo>
                  <a:pt x="553" y="472"/>
                </a:lnTo>
                <a:lnTo>
                  <a:pt x="553" y="472"/>
                </a:lnTo>
                <a:close/>
                <a:moveTo>
                  <a:pt x="744" y="498"/>
                </a:moveTo>
                <a:lnTo>
                  <a:pt x="744" y="498"/>
                </a:lnTo>
                <a:lnTo>
                  <a:pt x="746" y="495"/>
                </a:lnTo>
                <a:lnTo>
                  <a:pt x="747" y="492"/>
                </a:lnTo>
                <a:lnTo>
                  <a:pt x="746" y="484"/>
                </a:lnTo>
                <a:lnTo>
                  <a:pt x="746" y="484"/>
                </a:lnTo>
                <a:lnTo>
                  <a:pt x="744" y="472"/>
                </a:lnTo>
                <a:lnTo>
                  <a:pt x="744" y="472"/>
                </a:lnTo>
                <a:lnTo>
                  <a:pt x="742" y="472"/>
                </a:lnTo>
                <a:lnTo>
                  <a:pt x="742" y="472"/>
                </a:lnTo>
                <a:lnTo>
                  <a:pt x="741" y="478"/>
                </a:lnTo>
                <a:lnTo>
                  <a:pt x="741" y="486"/>
                </a:lnTo>
                <a:lnTo>
                  <a:pt x="742" y="492"/>
                </a:lnTo>
                <a:lnTo>
                  <a:pt x="744" y="498"/>
                </a:lnTo>
                <a:lnTo>
                  <a:pt x="744" y="498"/>
                </a:lnTo>
                <a:close/>
                <a:moveTo>
                  <a:pt x="84" y="472"/>
                </a:moveTo>
                <a:lnTo>
                  <a:pt x="84" y="472"/>
                </a:lnTo>
                <a:lnTo>
                  <a:pt x="82" y="483"/>
                </a:lnTo>
                <a:lnTo>
                  <a:pt x="81" y="491"/>
                </a:lnTo>
                <a:lnTo>
                  <a:pt x="78" y="500"/>
                </a:lnTo>
                <a:lnTo>
                  <a:pt x="75" y="507"/>
                </a:lnTo>
                <a:lnTo>
                  <a:pt x="75" y="507"/>
                </a:lnTo>
                <a:lnTo>
                  <a:pt x="75" y="512"/>
                </a:lnTo>
                <a:lnTo>
                  <a:pt x="78" y="517"/>
                </a:lnTo>
                <a:lnTo>
                  <a:pt x="81" y="521"/>
                </a:lnTo>
                <a:lnTo>
                  <a:pt x="84" y="524"/>
                </a:lnTo>
                <a:lnTo>
                  <a:pt x="91" y="530"/>
                </a:lnTo>
                <a:lnTo>
                  <a:pt x="99" y="535"/>
                </a:lnTo>
                <a:lnTo>
                  <a:pt x="99" y="535"/>
                </a:lnTo>
                <a:lnTo>
                  <a:pt x="98" y="529"/>
                </a:lnTo>
                <a:lnTo>
                  <a:pt x="96" y="524"/>
                </a:lnTo>
                <a:lnTo>
                  <a:pt x="93" y="520"/>
                </a:lnTo>
                <a:lnTo>
                  <a:pt x="90" y="513"/>
                </a:lnTo>
                <a:lnTo>
                  <a:pt x="90" y="513"/>
                </a:lnTo>
                <a:lnTo>
                  <a:pt x="91" y="509"/>
                </a:lnTo>
                <a:lnTo>
                  <a:pt x="91" y="503"/>
                </a:lnTo>
                <a:lnTo>
                  <a:pt x="88" y="492"/>
                </a:lnTo>
                <a:lnTo>
                  <a:pt x="88" y="492"/>
                </a:lnTo>
                <a:lnTo>
                  <a:pt x="90" y="492"/>
                </a:lnTo>
                <a:lnTo>
                  <a:pt x="91" y="492"/>
                </a:lnTo>
                <a:lnTo>
                  <a:pt x="91" y="492"/>
                </a:lnTo>
                <a:lnTo>
                  <a:pt x="91" y="492"/>
                </a:lnTo>
                <a:lnTo>
                  <a:pt x="90" y="489"/>
                </a:lnTo>
                <a:lnTo>
                  <a:pt x="88" y="486"/>
                </a:lnTo>
                <a:lnTo>
                  <a:pt x="88" y="486"/>
                </a:lnTo>
                <a:lnTo>
                  <a:pt x="88" y="486"/>
                </a:lnTo>
                <a:lnTo>
                  <a:pt x="88" y="488"/>
                </a:lnTo>
                <a:lnTo>
                  <a:pt x="88" y="489"/>
                </a:lnTo>
                <a:lnTo>
                  <a:pt x="87" y="491"/>
                </a:lnTo>
                <a:lnTo>
                  <a:pt x="87" y="491"/>
                </a:lnTo>
                <a:lnTo>
                  <a:pt x="87" y="480"/>
                </a:lnTo>
                <a:lnTo>
                  <a:pt x="85" y="475"/>
                </a:lnTo>
                <a:lnTo>
                  <a:pt x="85" y="474"/>
                </a:lnTo>
                <a:lnTo>
                  <a:pt x="84" y="472"/>
                </a:lnTo>
                <a:lnTo>
                  <a:pt x="84" y="472"/>
                </a:lnTo>
                <a:close/>
                <a:moveTo>
                  <a:pt x="390" y="480"/>
                </a:moveTo>
                <a:lnTo>
                  <a:pt x="390" y="480"/>
                </a:lnTo>
                <a:lnTo>
                  <a:pt x="396" y="480"/>
                </a:lnTo>
                <a:lnTo>
                  <a:pt x="401" y="478"/>
                </a:lnTo>
                <a:lnTo>
                  <a:pt x="401" y="478"/>
                </a:lnTo>
                <a:lnTo>
                  <a:pt x="398" y="474"/>
                </a:lnTo>
                <a:lnTo>
                  <a:pt x="395" y="474"/>
                </a:lnTo>
                <a:lnTo>
                  <a:pt x="392" y="475"/>
                </a:lnTo>
                <a:lnTo>
                  <a:pt x="390" y="480"/>
                </a:lnTo>
                <a:lnTo>
                  <a:pt x="390" y="480"/>
                </a:lnTo>
                <a:close/>
                <a:moveTo>
                  <a:pt x="505" y="477"/>
                </a:moveTo>
                <a:lnTo>
                  <a:pt x="505" y="477"/>
                </a:lnTo>
                <a:lnTo>
                  <a:pt x="509" y="480"/>
                </a:lnTo>
                <a:lnTo>
                  <a:pt x="509" y="480"/>
                </a:lnTo>
                <a:lnTo>
                  <a:pt x="511" y="477"/>
                </a:lnTo>
                <a:lnTo>
                  <a:pt x="512" y="474"/>
                </a:lnTo>
                <a:lnTo>
                  <a:pt x="512" y="474"/>
                </a:lnTo>
                <a:lnTo>
                  <a:pt x="511" y="472"/>
                </a:lnTo>
                <a:lnTo>
                  <a:pt x="508" y="472"/>
                </a:lnTo>
                <a:lnTo>
                  <a:pt x="506" y="474"/>
                </a:lnTo>
                <a:lnTo>
                  <a:pt x="505" y="477"/>
                </a:lnTo>
                <a:lnTo>
                  <a:pt x="505" y="477"/>
                </a:lnTo>
                <a:close/>
                <a:moveTo>
                  <a:pt x="581" y="488"/>
                </a:moveTo>
                <a:lnTo>
                  <a:pt x="581" y="488"/>
                </a:lnTo>
                <a:lnTo>
                  <a:pt x="584" y="489"/>
                </a:lnTo>
                <a:lnTo>
                  <a:pt x="584" y="489"/>
                </a:lnTo>
                <a:lnTo>
                  <a:pt x="587" y="481"/>
                </a:lnTo>
                <a:lnTo>
                  <a:pt x="587" y="474"/>
                </a:lnTo>
                <a:lnTo>
                  <a:pt x="587" y="474"/>
                </a:lnTo>
                <a:lnTo>
                  <a:pt x="585" y="472"/>
                </a:lnTo>
                <a:lnTo>
                  <a:pt x="582" y="474"/>
                </a:lnTo>
                <a:lnTo>
                  <a:pt x="581" y="478"/>
                </a:lnTo>
                <a:lnTo>
                  <a:pt x="581" y="488"/>
                </a:lnTo>
                <a:lnTo>
                  <a:pt x="581" y="488"/>
                </a:lnTo>
                <a:close/>
                <a:moveTo>
                  <a:pt x="288" y="483"/>
                </a:moveTo>
                <a:lnTo>
                  <a:pt x="288" y="483"/>
                </a:lnTo>
                <a:lnTo>
                  <a:pt x="290" y="478"/>
                </a:lnTo>
                <a:lnTo>
                  <a:pt x="288" y="474"/>
                </a:lnTo>
                <a:lnTo>
                  <a:pt x="288" y="474"/>
                </a:lnTo>
                <a:lnTo>
                  <a:pt x="287" y="474"/>
                </a:lnTo>
                <a:lnTo>
                  <a:pt x="285" y="474"/>
                </a:lnTo>
                <a:lnTo>
                  <a:pt x="285" y="474"/>
                </a:lnTo>
                <a:lnTo>
                  <a:pt x="285" y="478"/>
                </a:lnTo>
                <a:lnTo>
                  <a:pt x="287" y="481"/>
                </a:lnTo>
                <a:lnTo>
                  <a:pt x="288" y="483"/>
                </a:lnTo>
                <a:lnTo>
                  <a:pt x="288" y="483"/>
                </a:lnTo>
                <a:close/>
                <a:moveTo>
                  <a:pt x="351" y="478"/>
                </a:moveTo>
                <a:lnTo>
                  <a:pt x="351" y="478"/>
                </a:lnTo>
                <a:lnTo>
                  <a:pt x="355" y="478"/>
                </a:lnTo>
                <a:lnTo>
                  <a:pt x="358" y="478"/>
                </a:lnTo>
                <a:lnTo>
                  <a:pt x="358" y="478"/>
                </a:lnTo>
                <a:lnTo>
                  <a:pt x="358" y="475"/>
                </a:lnTo>
                <a:lnTo>
                  <a:pt x="358" y="474"/>
                </a:lnTo>
                <a:lnTo>
                  <a:pt x="358" y="474"/>
                </a:lnTo>
                <a:lnTo>
                  <a:pt x="355" y="474"/>
                </a:lnTo>
                <a:lnTo>
                  <a:pt x="354" y="475"/>
                </a:lnTo>
                <a:lnTo>
                  <a:pt x="351" y="478"/>
                </a:lnTo>
                <a:lnTo>
                  <a:pt x="351" y="478"/>
                </a:lnTo>
                <a:close/>
                <a:moveTo>
                  <a:pt x="489" y="483"/>
                </a:moveTo>
                <a:lnTo>
                  <a:pt x="489" y="483"/>
                </a:lnTo>
                <a:lnTo>
                  <a:pt x="492" y="481"/>
                </a:lnTo>
                <a:lnTo>
                  <a:pt x="492" y="480"/>
                </a:lnTo>
                <a:lnTo>
                  <a:pt x="492" y="474"/>
                </a:lnTo>
                <a:lnTo>
                  <a:pt x="492" y="474"/>
                </a:lnTo>
                <a:lnTo>
                  <a:pt x="489" y="474"/>
                </a:lnTo>
                <a:lnTo>
                  <a:pt x="489" y="474"/>
                </a:lnTo>
                <a:lnTo>
                  <a:pt x="489" y="483"/>
                </a:lnTo>
                <a:lnTo>
                  <a:pt x="489" y="483"/>
                </a:lnTo>
                <a:close/>
                <a:moveTo>
                  <a:pt x="194" y="475"/>
                </a:moveTo>
                <a:lnTo>
                  <a:pt x="194" y="475"/>
                </a:lnTo>
                <a:lnTo>
                  <a:pt x="194" y="478"/>
                </a:lnTo>
                <a:lnTo>
                  <a:pt x="197" y="480"/>
                </a:lnTo>
                <a:lnTo>
                  <a:pt x="201" y="481"/>
                </a:lnTo>
                <a:lnTo>
                  <a:pt x="201" y="481"/>
                </a:lnTo>
                <a:lnTo>
                  <a:pt x="201" y="477"/>
                </a:lnTo>
                <a:lnTo>
                  <a:pt x="201" y="474"/>
                </a:lnTo>
                <a:lnTo>
                  <a:pt x="201" y="474"/>
                </a:lnTo>
                <a:lnTo>
                  <a:pt x="194" y="475"/>
                </a:lnTo>
                <a:lnTo>
                  <a:pt x="194" y="475"/>
                </a:lnTo>
                <a:close/>
                <a:moveTo>
                  <a:pt x="384" y="478"/>
                </a:moveTo>
                <a:lnTo>
                  <a:pt x="384" y="478"/>
                </a:lnTo>
                <a:lnTo>
                  <a:pt x="386" y="477"/>
                </a:lnTo>
                <a:lnTo>
                  <a:pt x="386" y="475"/>
                </a:lnTo>
                <a:lnTo>
                  <a:pt x="384" y="475"/>
                </a:lnTo>
                <a:lnTo>
                  <a:pt x="384" y="475"/>
                </a:lnTo>
                <a:lnTo>
                  <a:pt x="384" y="477"/>
                </a:lnTo>
                <a:lnTo>
                  <a:pt x="384" y="478"/>
                </a:lnTo>
                <a:lnTo>
                  <a:pt x="384" y="478"/>
                </a:lnTo>
                <a:close/>
                <a:moveTo>
                  <a:pt x="439" y="480"/>
                </a:moveTo>
                <a:lnTo>
                  <a:pt x="439" y="480"/>
                </a:lnTo>
                <a:lnTo>
                  <a:pt x="444" y="484"/>
                </a:lnTo>
                <a:lnTo>
                  <a:pt x="444" y="484"/>
                </a:lnTo>
                <a:lnTo>
                  <a:pt x="444" y="480"/>
                </a:lnTo>
                <a:lnTo>
                  <a:pt x="442" y="477"/>
                </a:lnTo>
                <a:lnTo>
                  <a:pt x="441" y="475"/>
                </a:lnTo>
                <a:lnTo>
                  <a:pt x="441" y="475"/>
                </a:lnTo>
                <a:lnTo>
                  <a:pt x="439" y="480"/>
                </a:lnTo>
                <a:lnTo>
                  <a:pt x="439" y="480"/>
                </a:lnTo>
                <a:close/>
                <a:moveTo>
                  <a:pt x="605" y="480"/>
                </a:moveTo>
                <a:lnTo>
                  <a:pt x="605" y="480"/>
                </a:lnTo>
                <a:lnTo>
                  <a:pt x="605" y="477"/>
                </a:lnTo>
                <a:lnTo>
                  <a:pt x="605" y="475"/>
                </a:lnTo>
                <a:lnTo>
                  <a:pt x="604" y="475"/>
                </a:lnTo>
                <a:lnTo>
                  <a:pt x="604" y="475"/>
                </a:lnTo>
                <a:lnTo>
                  <a:pt x="604" y="478"/>
                </a:lnTo>
                <a:lnTo>
                  <a:pt x="605" y="480"/>
                </a:lnTo>
                <a:lnTo>
                  <a:pt x="605" y="480"/>
                </a:lnTo>
                <a:close/>
                <a:moveTo>
                  <a:pt x="300" y="481"/>
                </a:moveTo>
                <a:lnTo>
                  <a:pt x="300" y="481"/>
                </a:lnTo>
                <a:lnTo>
                  <a:pt x="306" y="480"/>
                </a:lnTo>
                <a:lnTo>
                  <a:pt x="308" y="480"/>
                </a:lnTo>
                <a:lnTo>
                  <a:pt x="309" y="478"/>
                </a:lnTo>
                <a:lnTo>
                  <a:pt x="309" y="478"/>
                </a:lnTo>
                <a:lnTo>
                  <a:pt x="300" y="477"/>
                </a:lnTo>
                <a:lnTo>
                  <a:pt x="300" y="477"/>
                </a:lnTo>
                <a:lnTo>
                  <a:pt x="300" y="481"/>
                </a:lnTo>
                <a:lnTo>
                  <a:pt x="300" y="481"/>
                </a:lnTo>
                <a:close/>
                <a:moveTo>
                  <a:pt x="146" y="480"/>
                </a:moveTo>
                <a:lnTo>
                  <a:pt x="146" y="480"/>
                </a:lnTo>
                <a:lnTo>
                  <a:pt x="148" y="481"/>
                </a:lnTo>
                <a:lnTo>
                  <a:pt x="148" y="483"/>
                </a:lnTo>
                <a:lnTo>
                  <a:pt x="149" y="483"/>
                </a:lnTo>
                <a:lnTo>
                  <a:pt x="149" y="483"/>
                </a:lnTo>
                <a:lnTo>
                  <a:pt x="151" y="480"/>
                </a:lnTo>
                <a:lnTo>
                  <a:pt x="151" y="478"/>
                </a:lnTo>
                <a:lnTo>
                  <a:pt x="149" y="478"/>
                </a:lnTo>
                <a:lnTo>
                  <a:pt x="149" y="478"/>
                </a:lnTo>
                <a:lnTo>
                  <a:pt x="148" y="478"/>
                </a:lnTo>
                <a:lnTo>
                  <a:pt x="146" y="480"/>
                </a:lnTo>
                <a:lnTo>
                  <a:pt x="146" y="480"/>
                </a:lnTo>
                <a:close/>
                <a:moveTo>
                  <a:pt x="284" y="488"/>
                </a:moveTo>
                <a:lnTo>
                  <a:pt x="284" y="488"/>
                </a:lnTo>
                <a:lnTo>
                  <a:pt x="284" y="484"/>
                </a:lnTo>
                <a:lnTo>
                  <a:pt x="282" y="481"/>
                </a:lnTo>
                <a:lnTo>
                  <a:pt x="282" y="480"/>
                </a:lnTo>
                <a:lnTo>
                  <a:pt x="280" y="478"/>
                </a:lnTo>
                <a:lnTo>
                  <a:pt x="280" y="478"/>
                </a:lnTo>
                <a:lnTo>
                  <a:pt x="280" y="481"/>
                </a:lnTo>
                <a:lnTo>
                  <a:pt x="280" y="483"/>
                </a:lnTo>
                <a:lnTo>
                  <a:pt x="282" y="486"/>
                </a:lnTo>
                <a:lnTo>
                  <a:pt x="284" y="488"/>
                </a:lnTo>
                <a:lnTo>
                  <a:pt x="284" y="488"/>
                </a:lnTo>
                <a:close/>
                <a:moveTo>
                  <a:pt x="428" y="480"/>
                </a:moveTo>
                <a:lnTo>
                  <a:pt x="428" y="480"/>
                </a:lnTo>
                <a:lnTo>
                  <a:pt x="428" y="481"/>
                </a:lnTo>
                <a:lnTo>
                  <a:pt x="430" y="484"/>
                </a:lnTo>
                <a:lnTo>
                  <a:pt x="430" y="484"/>
                </a:lnTo>
                <a:lnTo>
                  <a:pt x="431" y="483"/>
                </a:lnTo>
                <a:lnTo>
                  <a:pt x="431" y="480"/>
                </a:lnTo>
                <a:lnTo>
                  <a:pt x="431" y="478"/>
                </a:lnTo>
                <a:lnTo>
                  <a:pt x="428" y="480"/>
                </a:lnTo>
                <a:lnTo>
                  <a:pt x="428" y="480"/>
                </a:lnTo>
                <a:close/>
                <a:moveTo>
                  <a:pt x="117" y="486"/>
                </a:moveTo>
                <a:lnTo>
                  <a:pt x="117" y="486"/>
                </a:lnTo>
                <a:lnTo>
                  <a:pt x="117" y="484"/>
                </a:lnTo>
                <a:lnTo>
                  <a:pt x="119" y="481"/>
                </a:lnTo>
                <a:lnTo>
                  <a:pt x="119" y="481"/>
                </a:lnTo>
                <a:lnTo>
                  <a:pt x="117" y="480"/>
                </a:lnTo>
                <a:lnTo>
                  <a:pt x="116" y="478"/>
                </a:lnTo>
                <a:lnTo>
                  <a:pt x="116" y="478"/>
                </a:lnTo>
                <a:lnTo>
                  <a:pt x="116" y="483"/>
                </a:lnTo>
                <a:lnTo>
                  <a:pt x="116" y="486"/>
                </a:lnTo>
                <a:lnTo>
                  <a:pt x="117" y="486"/>
                </a:lnTo>
                <a:lnTo>
                  <a:pt x="117" y="486"/>
                </a:lnTo>
                <a:close/>
                <a:moveTo>
                  <a:pt x="181" y="486"/>
                </a:moveTo>
                <a:lnTo>
                  <a:pt x="181" y="486"/>
                </a:lnTo>
                <a:lnTo>
                  <a:pt x="184" y="480"/>
                </a:lnTo>
                <a:lnTo>
                  <a:pt x="184" y="480"/>
                </a:lnTo>
                <a:lnTo>
                  <a:pt x="186" y="481"/>
                </a:lnTo>
                <a:lnTo>
                  <a:pt x="187" y="483"/>
                </a:lnTo>
                <a:lnTo>
                  <a:pt x="187" y="483"/>
                </a:lnTo>
                <a:lnTo>
                  <a:pt x="187" y="483"/>
                </a:lnTo>
                <a:lnTo>
                  <a:pt x="183" y="489"/>
                </a:lnTo>
                <a:lnTo>
                  <a:pt x="181" y="492"/>
                </a:lnTo>
                <a:lnTo>
                  <a:pt x="183" y="494"/>
                </a:lnTo>
                <a:lnTo>
                  <a:pt x="184" y="495"/>
                </a:lnTo>
                <a:lnTo>
                  <a:pt x="184" y="495"/>
                </a:lnTo>
                <a:lnTo>
                  <a:pt x="187" y="492"/>
                </a:lnTo>
                <a:lnTo>
                  <a:pt x="191" y="488"/>
                </a:lnTo>
                <a:lnTo>
                  <a:pt x="191" y="488"/>
                </a:lnTo>
                <a:lnTo>
                  <a:pt x="189" y="484"/>
                </a:lnTo>
                <a:lnTo>
                  <a:pt x="187" y="480"/>
                </a:lnTo>
                <a:lnTo>
                  <a:pt x="187" y="480"/>
                </a:lnTo>
                <a:lnTo>
                  <a:pt x="184" y="478"/>
                </a:lnTo>
                <a:lnTo>
                  <a:pt x="180" y="478"/>
                </a:lnTo>
                <a:lnTo>
                  <a:pt x="180" y="478"/>
                </a:lnTo>
                <a:lnTo>
                  <a:pt x="180" y="483"/>
                </a:lnTo>
                <a:lnTo>
                  <a:pt x="181" y="486"/>
                </a:lnTo>
                <a:lnTo>
                  <a:pt x="181" y="486"/>
                </a:lnTo>
                <a:close/>
                <a:moveTo>
                  <a:pt x="218" y="489"/>
                </a:moveTo>
                <a:lnTo>
                  <a:pt x="218" y="489"/>
                </a:lnTo>
                <a:lnTo>
                  <a:pt x="221" y="489"/>
                </a:lnTo>
                <a:lnTo>
                  <a:pt x="224" y="491"/>
                </a:lnTo>
                <a:lnTo>
                  <a:pt x="224" y="491"/>
                </a:lnTo>
                <a:lnTo>
                  <a:pt x="221" y="483"/>
                </a:lnTo>
                <a:lnTo>
                  <a:pt x="219" y="481"/>
                </a:lnTo>
                <a:lnTo>
                  <a:pt x="216" y="480"/>
                </a:lnTo>
                <a:lnTo>
                  <a:pt x="216" y="480"/>
                </a:lnTo>
                <a:lnTo>
                  <a:pt x="218" y="489"/>
                </a:lnTo>
                <a:lnTo>
                  <a:pt x="218" y="489"/>
                </a:lnTo>
                <a:close/>
                <a:moveTo>
                  <a:pt x="502" y="491"/>
                </a:moveTo>
                <a:lnTo>
                  <a:pt x="502" y="491"/>
                </a:lnTo>
                <a:lnTo>
                  <a:pt x="502" y="484"/>
                </a:lnTo>
                <a:lnTo>
                  <a:pt x="500" y="481"/>
                </a:lnTo>
                <a:lnTo>
                  <a:pt x="499" y="480"/>
                </a:lnTo>
                <a:lnTo>
                  <a:pt x="499" y="480"/>
                </a:lnTo>
                <a:lnTo>
                  <a:pt x="499" y="486"/>
                </a:lnTo>
                <a:lnTo>
                  <a:pt x="500" y="489"/>
                </a:lnTo>
                <a:lnTo>
                  <a:pt x="502" y="491"/>
                </a:lnTo>
                <a:lnTo>
                  <a:pt x="502" y="491"/>
                </a:lnTo>
                <a:close/>
                <a:moveTo>
                  <a:pt x="177" y="492"/>
                </a:moveTo>
                <a:lnTo>
                  <a:pt x="177" y="492"/>
                </a:lnTo>
                <a:lnTo>
                  <a:pt x="175" y="484"/>
                </a:lnTo>
                <a:lnTo>
                  <a:pt x="175" y="481"/>
                </a:lnTo>
                <a:lnTo>
                  <a:pt x="174" y="481"/>
                </a:lnTo>
                <a:lnTo>
                  <a:pt x="174" y="481"/>
                </a:lnTo>
                <a:lnTo>
                  <a:pt x="175" y="488"/>
                </a:lnTo>
                <a:lnTo>
                  <a:pt x="175" y="489"/>
                </a:lnTo>
                <a:lnTo>
                  <a:pt x="177" y="492"/>
                </a:lnTo>
                <a:lnTo>
                  <a:pt x="177" y="492"/>
                </a:lnTo>
                <a:close/>
                <a:moveTo>
                  <a:pt x="573" y="484"/>
                </a:moveTo>
                <a:lnTo>
                  <a:pt x="573" y="484"/>
                </a:lnTo>
                <a:lnTo>
                  <a:pt x="575" y="486"/>
                </a:lnTo>
                <a:lnTo>
                  <a:pt x="576" y="486"/>
                </a:lnTo>
                <a:lnTo>
                  <a:pt x="576" y="486"/>
                </a:lnTo>
                <a:lnTo>
                  <a:pt x="576" y="483"/>
                </a:lnTo>
                <a:lnTo>
                  <a:pt x="578" y="481"/>
                </a:lnTo>
                <a:lnTo>
                  <a:pt x="578" y="481"/>
                </a:lnTo>
                <a:lnTo>
                  <a:pt x="575" y="483"/>
                </a:lnTo>
                <a:lnTo>
                  <a:pt x="573" y="484"/>
                </a:lnTo>
                <a:lnTo>
                  <a:pt x="573" y="484"/>
                </a:lnTo>
                <a:close/>
                <a:moveTo>
                  <a:pt x="163" y="483"/>
                </a:moveTo>
                <a:lnTo>
                  <a:pt x="163" y="483"/>
                </a:lnTo>
                <a:lnTo>
                  <a:pt x="163" y="489"/>
                </a:lnTo>
                <a:lnTo>
                  <a:pt x="165" y="495"/>
                </a:lnTo>
                <a:lnTo>
                  <a:pt x="165" y="495"/>
                </a:lnTo>
                <a:lnTo>
                  <a:pt x="168" y="495"/>
                </a:lnTo>
                <a:lnTo>
                  <a:pt x="172" y="495"/>
                </a:lnTo>
                <a:lnTo>
                  <a:pt x="172" y="495"/>
                </a:lnTo>
                <a:lnTo>
                  <a:pt x="171" y="491"/>
                </a:lnTo>
                <a:lnTo>
                  <a:pt x="169" y="486"/>
                </a:lnTo>
                <a:lnTo>
                  <a:pt x="168" y="483"/>
                </a:lnTo>
                <a:lnTo>
                  <a:pt x="166" y="481"/>
                </a:lnTo>
                <a:lnTo>
                  <a:pt x="163" y="483"/>
                </a:lnTo>
                <a:lnTo>
                  <a:pt x="163" y="483"/>
                </a:lnTo>
                <a:close/>
                <a:moveTo>
                  <a:pt x="264" y="489"/>
                </a:moveTo>
                <a:lnTo>
                  <a:pt x="264" y="489"/>
                </a:lnTo>
                <a:lnTo>
                  <a:pt x="267" y="488"/>
                </a:lnTo>
                <a:lnTo>
                  <a:pt x="271" y="489"/>
                </a:lnTo>
                <a:lnTo>
                  <a:pt x="271" y="489"/>
                </a:lnTo>
                <a:lnTo>
                  <a:pt x="267" y="484"/>
                </a:lnTo>
                <a:lnTo>
                  <a:pt x="262" y="481"/>
                </a:lnTo>
                <a:lnTo>
                  <a:pt x="262" y="481"/>
                </a:lnTo>
                <a:lnTo>
                  <a:pt x="262" y="484"/>
                </a:lnTo>
                <a:lnTo>
                  <a:pt x="264" y="489"/>
                </a:lnTo>
                <a:lnTo>
                  <a:pt x="264" y="489"/>
                </a:lnTo>
                <a:close/>
                <a:moveTo>
                  <a:pt x="518" y="484"/>
                </a:moveTo>
                <a:lnTo>
                  <a:pt x="518" y="484"/>
                </a:lnTo>
                <a:lnTo>
                  <a:pt x="518" y="483"/>
                </a:lnTo>
                <a:lnTo>
                  <a:pt x="515" y="481"/>
                </a:lnTo>
                <a:lnTo>
                  <a:pt x="515" y="481"/>
                </a:lnTo>
                <a:lnTo>
                  <a:pt x="515" y="483"/>
                </a:lnTo>
                <a:lnTo>
                  <a:pt x="517" y="483"/>
                </a:lnTo>
                <a:lnTo>
                  <a:pt x="518" y="484"/>
                </a:lnTo>
                <a:lnTo>
                  <a:pt x="518" y="484"/>
                </a:lnTo>
                <a:close/>
                <a:moveTo>
                  <a:pt x="599" y="491"/>
                </a:moveTo>
                <a:lnTo>
                  <a:pt x="599" y="491"/>
                </a:lnTo>
                <a:lnTo>
                  <a:pt x="602" y="488"/>
                </a:lnTo>
                <a:lnTo>
                  <a:pt x="604" y="484"/>
                </a:lnTo>
                <a:lnTo>
                  <a:pt x="604" y="484"/>
                </a:lnTo>
                <a:lnTo>
                  <a:pt x="601" y="483"/>
                </a:lnTo>
                <a:lnTo>
                  <a:pt x="599" y="481"/>
                </a:lnTo>
                <a:lnTo>
                  <a:pt x="599" y="481"/>
                </a:lnTo>
                <a:lnTo>
                  <a:pt x="598" y="483"/>
                </a:lnTo>
                <a:lnTo>
                  <a:pt x="598" y="486"/>
                </a:lnTo>
                <a:lnTo>
                  <a:pt x="599" y="491"/>
                </a:lnTo>
                <a:lnTo>
                  <a:pt x="599" y="491"/>
                </a:lnTo>
                <a:close/>
                <a:moveTo>
                  <a:pt x="680" y="488"/>
                </a:moveTo>
                <a:lnTo>
                  <a:pt x="680" y="488"/>
                </a:lnTo>
                <a:lnTo>
                  <a:pt x="680" y="484"/>
                </a:lnTo>
                <a:lnTo>
                  <a:pt x="678" y="481"/>
                </a:lnTo>
                <a:lnTo>
                  <a:pt x="678" y="481"/>
                </a:lnTo>
                <a:lnTo>
                  <a:pt x="678" y="484"/>
                </a:lnTo>
                <a:lnTo>
                  <a:pt x="680" y="488"/>
                </a:lnTo>
                <a:lnTo>
                  <a:pt x="680" y="488"/>
                </a:lnTo>
                <a:close/>
                <a:moveTo>
                  <a:pt x="409" y="489"/>
                </a:moveTo>
                <a:lnTo>
                  <a:pt x="409" y="489"/>
                </a:lnTo>
                <a:lnTo>
                  <a:pt x="407" y="488"/>
                </a:lnTo>
                <a:lnTo>
                  <a:pt x="406" y="486"/>
                </a:lnTo>
                <a:lnTo>
                  <a:pt x="404" y="484"/>
                </a:lnTo>
                <a:lnTo>
                  <a:pt x="404" y="483"/>
                </a:lnTo>
                <a:lnTo>
                  <a:pt x="404" y="483"/>
                </a:lnTo>
                <a:lnTo>
                  <a:pt x="401" y="484"/>
                </a:lnTo>
                <a:lnTo>
                  <a:pt x="396" y="484"/>
                </a:lnTo>
                <a:lnTo>
                  <a:pt x="390" y="484"/>
                </a:lnTo>
                <a:lnTo>
                  <a:pt x="390" y="484"/>
                </a:lnTo>
                <a:lnTo>
                  <a:pt x="398" y="488"/>
                </a:lnTo>
                <a:lnTo>
                  <a:pt x="409" y="489"/>
                </a:lnTo>
                <a:lnTo>
                  <a:pt x="409" y="489"/>
                </a:lnTo>
                <a:close/>
                <a:moveTo>
                  <a:pt x="99" y="483"/>
                </a:moveTo>
                <a:lnTo>
                  <a:pt x="99" y="483"/>
                </a:lnTo>
                <a:lnTo>
                  <a:pt x="99" y="488"/>
                </a:lnTo>
                <a:lnTo>
                  <a:pt x="98" y="491"/>
                </a:lnTo>
                <a:lnTo>
                  <a:pt x="96" y="492"/>
                </a:lnTo>
                <a:lnTo>
                  <a:pt x="93" y="494"/>
                </a:lnTo>
                <a:lnTo>
                  <a:pt x="93" y="494"/>
                </a:lnTo>
                <a:lnTo>
                  <a:pt x="94" y="495"/>
                </a:lnTo>
                <a:lnTo>
                  <a:pt x="96" y="495"/>
                </a:lnTo>
                <a:lnTo>
                  <a:pt x="96" y="494"/>
                </a:lnTo>
                <a:lnTo>
                  <a:pt x="96" y="494"/>
                </a:lnTo>
                <a:lnTo>
                  <a:pt x="98" y="498"/>
                </a:lnTo>
                <a:lnTo>
                  <a:pt x="99" y="503"/>
                </a:lnTo>
                <a:lnTo>
                  <a:pt x="99" y="503"/>
                </a:lnTo>
                <a:lnTo>
                  <a:pt x="107" y="501"/>
                </a:lnTo>
                <a:lnTo>
                  <a:pt x="110" y="500"/>
                </a:lnTo>
                <a:lnTo>
                  <a:pt x="111" y="497"/>
                </a:lnTo>
                <a:lnTo>
                  <a:pt x="111" y="497"/>
                </a:lnTo>
                <a:lnTo>
                  <a:pt x="110" y="497"/>
                </a:lnTo>
                <a:lnTo>
                  <a:pt x="108" y="497"/>
                </a:lnTo>
                <a:lnTo>
                  <a:pt x="108" y="498"/>
                </a:lnTo>
                <a:lnTo>
                  <a:pt x="107" y="497"/>
                </a:lnTo>
                <a:lnTo>
                  <a:pt x="107" y="497"/>
                </a:lnTo>
                <a:lnTo>
                  <a:pt x="105" y="491"/>
                </a:lnTo>
                <a:lnTo>
                  <a:pt x="105" y="483"/>
                </a:lnTo>
                <a:lnTo>
                  <a:pt x="105" y="483"/>
                </a:lnTo>
                <a:lnTo>
                  <a:pt x="102" y="483"/>
                </a:lnTo>
                <a:lnTo>
                  <a:pt x="99" y="483"/>
                </a:lnTo>
                <a:lnTo>
                  <a:pt x="99" y="483"/>
                </a:lnTo>
                <a:close/>
                <a:moveTo>
                  <a:pt x="529" y="488"/>
                </a:moveTo>
                <a:lnTo>
                  <a:pt x="529" y="488"/>
                </a:lnTo>
                <a:lnTo>
                  <a:pt x="531" y="488"/>
                </a:lnTo>
                <a:lnTo>
                  <a:pt x="532" y="486"/>
                </a:lnTo>
                <a:lnTo>
                  <a:pt x="532" y="484"/>
                </a:lnTo>
                <a:lnTo>
                  <a:pt x="531" y="483"/>
                </a:lnTo>
                <a:lnTo>
                  <a:pt x="531" y="483"/>
                </a:lnTo>
                <a:lnTo>
                  <a:pt x="529" y="488"/>
                </a:lnTo>
                <a:lnTo>
                  <a:pt x="529" y="488"/>
                </a:lnTo>
                <a:close/>
                <a:moveTo>
                  <a:pt x="329" y="484"/>
                </a:moveTo>
                <a:lnTo>
                  <a:pt x="329" y="484"/>
                </a:lnTo>
                <a:lnTo>
                  <a:pt x="328" y="488"/>
                </a:lnTo>
                <a:lnTo>
                  <a:pt x="329" y="489"/>
                </a:lnTo>
                <a:lnTo>
                  <a:pt x="332" y="492"/>
                </a:lnTo>
                <a:lnTo>
                  <a:pt x="332" y="492"/>
                </a:lnTo>
                <a:lnTo>
                  <a:pt x="343" y="489"/>
                </a:lnTo>
                <a:lnTo>
                  <a:pt x="343" y="489"/>
                </a:lnTo>
                <a:lnTo>
                  <a:pt x="341" y="486"/>
                </a:lnTo>
                <a:lnTo>
                  <a:pt x="340" y="483"/>
                </a:lnTo>
                <a:lnTo>
                  <a:pt x="340" y="483"/>
                </a:lnTo>
                <a:lnTo>
                  <a:pt x="334" y="486"/>
                </a:lnTo>
                <a:lnTo>
                  <a:pt x="331" y="486"/>
                </a:lnTo>
                <a:lnTo>
                  <a:pt x="329" y="484"/>
                </a:lnTo>
                <a:lnTo>
                  <a:pt x="329" y="484"/>
                </a:lnTo>
                <a:close/>
                <a:moveTo>
                  <a:pt x="346" y="488"/>
                </a:moveTo>
                <a:lnTo>
                  <a:pt x="346" y="488"/>
                </a:lnTo>
                <a:lnTo>
                  <a:pt x="349" y="488"/>
                </a:lnTo>
                <a:lnTo>
                  <a:pt x="351" y="486"/>
                </a:lnTo>
                <a:lnTo>
                  <a:pt x="351" y="486"/>
                </a:lnTo>
                <a:lnTo>
                  <a:pt x="348" y="484"/>
                </a:lnTo>
                <a:lnTo>
                  <a:pt x="345" y="483"/>
                </a:lnTo>
                <a:lnTo>
                  <a:pt x="345" y="483"/>
                </a:lnTo>
                <a:lnTo>
                  <a:pt x="346" y="486"/>
                </a:lnTo>
                <a:lnTo>
                  <a:pt x="346" y="488"/>
                </a:lnTo>
                <a:lnTo>
                  <a:pt x="346" y="488"/>
                </a:lnTo>
                <a:close/>
                <a:moveTo>
                  <a:pt x="424" y="483"/>
                </a:moveTo>
                <a:lnTo>
                  <a:pt x="424" y="483"/>
                </a:lnTo>
                <a:lnTo>
                  <a:pt x="422" y="484"/>
                </a:lnTo>
                <a:lnTo>
                  <a:pt x="421" y="488"/>
                </a:lnTo>
                <a:lnTo>
                  <a:pt x="421" y="494"/>
                </a:lnTo>
                <a:lnTo>
                  <a:pt x="421" y="494"/>
                </a:lnTo>
                <a:lnTo>
                  <a:pt x="422" y="494"/>
                </a:lnTo>
                <a:lnTo>
                  <a:pt x="424" y="494"/>
                </a:lnTo>
                <a:lnTo>
                  <a:pt x="427" y="491"/>
                </a:lnTo>
                <a:lnTo>
                  <a:pt x="427" y="486"/>
                </a:lnTo>
                <a:lnTo>
                  <a:pt x="425" y="484"/>
                </a:lnTo>
                <a:lnTo>
                  <a:pt x="424" y="483"/>
                </a:lnTo>
                <a:lnTo>
                  <a:pt x="424" y="483"/>
                </a:lnTo>
                <a:close/>
                <a:moveTo>
                  <a:pt x="431" y="489"/>
                </a:moveTo>
                <a:lnTo>
                  <a:pt x="431" y="489"/>
                </a:lnTo>
                <a:lnTo>
                  <a:pt x="433" y="494"/>
                </a:lnTo>
                <a:lnTo>
                  <a:pt x="434" y="497"/>
                </a:lnTo>
                <a:lnTo>
                  <a:pt x="434" y="497"/>
                </a:lnTo>
                <a:lnTo>
                  <a:pt x="438" y="498"/>
                </a:lnTo>
                <a:lnTo>
                  <a:pt x="442" y="500"/>
                </a:lnTo>
                <a:lnTo>
                  <a:pt x="442" y="500"/>
                </a:lnTo>
                <a:lnTo>
                  <a:pt x="439" y="491"/>
                </a:lnTo>
                <a:lnTo>
                  <a:pt x="438" y="486"/>
                </a:lnTo>
                <a:lnTo>
                  <a:pt x="434" y="483"/>
                </a:lnTo>
                <a:lnTo>
                  <a:pt x="434" y="483"/>
                </a:lnTo>
                <a:lnTo>
                  <a:pt x="431" y="489"/>
                </a:lnTo>
                <a:lnTo>
                  <a:pt x="431" y="489"/>
                </a:lnTo>
                <a:close/>
                <a:moveTo>
                  <a:pt x="451" y="492"/>
                </a:moveTo>
                <a:lnTo>
                  <a:pt x="451" y="492"/>
                </a:lnTo>
                <a:lnTo>
                  <a:pt x="451" y="488"/>
                </a:lnTo>
                <a:lnTo>
                  <a:pt x="451" y="484"/>
                </a:lnTo>
                <a:lnTo>
                  <a:pt x="450" y="483"/>
                </a:lnTo>
                <a:lnTo>
                  <a:pt x="450" y="483"/>
                </a:lnTo>
                <a:lnTo>
                  <a:pt x="451" y="492"/>
                </a:lnTo>
                <a:lnTo>
                  <a:pt x="451" y="492"/>
                </a:lnTo>
                <a:close/>
                <a:moveTo>
                  <a:pt x="154" y="486"/>
                </a:moveTo>
                <a:lnTo>
                  <a:pt x="154" y="486"/>
                </a:lnTo>
                <a:lnTo>
                  <a:pt x="154" y="494"/>
                </a:lnTo>
                <a:lnTo>
                  <a:pt x="154" y="494"/>
                </a:lnTo>
                <a:lnTo>
                  <a:pt x="157" y="494"/>
                </a:lnTo>
                <a:lnTo>
                  <a:pt x="160" y="494"/>
                </a:lnTo>
                <a:lnTo>
                  <a:pt x="160" y="494"/>
                </a:lnTo>
                <a:lnTo>
                  <a:pt x="160" y="489"/>
                </a:lnTo>
                <a:lnTo>
                  <a:pt x="160" y="484"/>
                </a:lnTo>
                <a:lnTo>
                  <a:pt x="160" y="484"/>
                </a:lnTo>
                <a:lnTo>
                  <a:pt x="157" y="484"/>
                </a:lnTo>
                <a:lnTo>
                  <a:pt x="154" y="486"/>
                </a:lnTo>
                <a:lnTo>
                  <a:pt x="154" y="486"/>
                </a:lnTo>
                <a:close/>
                <a:moveTo>
                  <a:pt x="555" y="489"/>
                </a:moveTo>
                <a:lnTo>
                  <a:pt x="555" y="489"/>
                </a:lnTo>
                <a:lnTo>
                  <a:pt x="555" y="484"/>
                </a:lnTo>
                <a:lnTo>
                  <a:pt x="555" y="484"/>
                </a:lnTo>
                <a:lnTo>
                  <a:pt x="553" y="484"/>
                </a:lnTo>
                <a:lnTo>
                  <a:pt x="552" y="484"/>
                </a:lnTo>
                <a:lnTo>
                  <a:pt x="552" y="484"/>
                </a:lnTo>
                <a:lnTo>
                  <a:pt x="553" y="488"/>
                </a:lnTo>
                <a:lnTo>
                  <a:pt x="555" y="489"/>
                </a:lnTo>
                <a:lnTo>
                  <a:pt x="555" y="489"/>
                </a:lnTo>
                <a:close/>
                <a:moveTo>
                  <a:pt x="245" y="489"/>
                </a:moveTo>
                <a:lnTo>
                  <a:pt x="245" y="489"/>
                </a:lnTo>
                <a:lnTo>
                  <a:pt x="244" y="488"/>
                </a:lnTo>
                <a:lnTo>
                  <a:pt x="242" y="486"/>
                </a:lnTo>
                <a:lnTo>
                  <a:pt x="241" y="486"/>
                </a:lnTo>
                <a:lnTo>
                  <a:pt x="238" y="484"/>
                </a:lnTo>
                <a:lnTo>
                  <a:pt x="238" y="484"/>
                </a:lnTo>
                <a:lnTo>
                  <a:pt x="239" y="488"/>
                </a:lnTo>
                <a:lnTo>
                  <a:pt x="241" y="488"/>
                </a:lnTo>
                <a:lnTo>
                  <a:pt x="245" y="489"/>
                </a:lnTo>
                <a:lnTo>
                  <a:pt x="245" y="489"/>
                </a:lnTo>
                <a:close/>
                <a:moveTo>
                  <a:pt x="300" y="491"/>
                </a:moveTo>
                <a:lnTo>
                  <a:pt x="300" y="491"/>
                </a:lnTo>
                <a:lnTo>
                  <a:pt x="305" y="491"/>
                </a:lnTo>
                <a:lnTo>
                  <a:pt x="308" y="491"/>
                </a:lnTo>
                <a:lnTo>
                  <a:pt x="314" y="484"/>
                </a:lnTo>
                <a:lnTo>
                  <a:pt x="314" y="484"/>
                </a:lnTo>
                <a:lnTo>
                  <a:pt x="312" y="486"/>
                </a:lnTo>
                <a:lnTo>
                  <a:pt x="312" y="486"/>
                </a:lnTo>
                <a:lnTo>
                  <a:pt x="306" y="488"/>
                </a:lnTo>
                <a:lnTo>
                  <a:pt x="303" y="489"/>
                </a:lnTo>
                <a:lnTo>
                  <a:pt x="300" y="491"/>
                </a:lnTo>
                <a:lnTo>
                  <a:pt x="300" y="491"/>
                </a:lnTo>
                <a:close/>
                <a:moveTo>
                  <a:pt x="491" y="486"/>
                </a:moveTo>
                <a:lnTo>
                  <a:pt x="491" y="486"/>
                </a:lnTo>
                <a:lnTo>
                  <a:pt x="492" y="488"/>
                </a:lnTo>
                <a:lnTo>
                  <a:pt x="492" y="488"/>
                </a:lnTo>
                <a:lnTo>
                  <a:pt x="492" y="489"/>
                </a:lnTo>
                <a:lnTo>
                  <a:pt x="494" y="489"/>
                </a:lnTo>
                <a:lnTo>
                  <a:pt x="494" y="489"/>
                </a:lnTo>
                <a:lnTo>
                  <a:pt x="494" y="488"/>
                </a:lnTo>
                <a:lnTo>
                  <a:pt x="494" y="484"/>
                </a:lnTo>
                <a:lnTo>
                  <a:pt x="494" y="484"/>
                </a:lnTo>
                <a:lnTo>
                  <a:pt x="492" y="486"/>
                </a:lnTo>
                <a:lnTo>
                  <a:pt x="491" y="486"/>
                </a:lnTo>
                <a:lnTo>
                  <a:pt x="491" y="486"/>
                </a:lnTo>
                <a:close/>
                <a:moveTo>
                  <a:pt x="704" y="492"/>
                </a:moveTo>
                <a:lnTo>
                  <a:pt x="704" y="492"/>
                </a:lnTo>
                <a:lnTo>
                  <a:pt x="704" y="489"/>
                </a:lnTo>
                <a:lnTo>
                  <a:pt x="704" y="488"/>
                </a:lnTo>
                <a:lnTo>
                  <a:pt x="703" y="486"/>
                </a:lnTo>
                <a:lnTo>
                  <a:pt x="701" y="486"/>
                </a:lnTo>
                <a:lnTo>
                  <a:pt x="698" y="491"/>
                </a:lnTo>
                <a:lnTo>
                  <a:pt x="697" y="494"/>
                </a:lnTo>
                <a:lnTo>
                  <a:pt x="698" y="497"/>
                </a:lnTo>
                <a:lnTo>
                  <a:pt x="698" y="497"/>
                </a:lnTo>
                <a:lnTo>
                  <a:pt x="703" y="495"/>
                </a:lnTo>
                <a:lnTo>
                  <a:pt x="704" y="494"/>
                </a:lnTo>
                <a:lnTo>
                  <a:pt x="704" y="492"/>
                </a:lnTo>
                <a:lnTo>
                  <a:pt x="704" y="492"/>
                </a:lnTo>
                <a:close/>
                <a:moveTo>
                  <a:pt x="730" y="494"/>
                </a:moveTo>
                <a:lnTo>
                  <a:pt x="730" y="494"/>
                </a:lnTo>
                <a:lnTo>
                  <a:pt x="732" y="489"/>
                </a:lnTo>
                <a:lnTo>
                  <a:pt x="732" y="486"/>
                </a:lnTo>
                <a:lnTo>
                  <a:pt x="730" y="484"/>
                </a:lnTo>
                <a:lnTo>
                  <a:pt x="730" y="484"/>
                </a:lnTo>
                <a:lnTo>
                  <a:pt x="730" y="489"/>
                </a:lnTo>
                <a:lnTo>
                  <a:pt x="730" y="492"/>
                </a:lnTo>
                <a:lnTo>
                  <a:pt x="730" y="494"/>
                </a:lnTo>
                <a:lnTo>
                  <a:pt x="730" y="494"/>
                </a:lnTo>
                <a:close/>
                <a:moveTo>
                  <a:pt x="195" y="494"/>
                </a:moveTo>
                <a:lnTo>
                  <a:pt x="195" y="494"/>
                </a:lnTo>
                <a:lnTo>
                  <a:pt x="198" y="494"/>
                </a:lnTo>
                <a:lnTo>
                  <a:pt x="201" y="494"/>
                </a:lnTo>
                <a:lnTo>
                  <a:pt x="203" y="492"/>
                </a:lnTo>
                <a:lnTo>
                  <a:pt x="203" y="492"/>
                </a:lnTo>
                <a:lnTo>
                  <a:pt x="201" y="492"/>
                </a:lnTo>
                <a:lnTo>
                  <a:pt x="201" y="491"/>
                </a:lnTo>
                <a:lnTo>
                  <a:pt x="201" y="488"/>
                </a:lnTo>
                <a:lnTo>
                  <a:pt x="201" y="488"/>
                </a:lnTo>
                <a:lnTo>
                  <a:pt x="197" y="489"/>
                </a:lnTo>
                <a:lnTo>
                  <a:pt x="197" y="491"/>
                </a:lnTo>
                <a:lnTo>
                  <a:pt x="195" y="494"/>
                </a:lnTo>
                <a:lnTo>
                  <a:pt x="195" y="494"/>
                </a:lnTo>
                <a:close/>
                <a:moveTo>
                  <a:pt x="474" y="492"/>
                </a:moveTo>
                <a:lnTo>
                  <a:pt x="474" y="492"/>
                </a:lnTo>
                <a:lnTo>
                  <a:pt x="479" y="491"/>
                </a:lnTo>
                <a:lnTo>
                  <a:pt x="482" y="488"/>
                </a:lnTo>
                <a:lnTo>
                  <a:pt x="482" y="488"/>
                </a:lnTo>
                <a:lnTo>
                  <a:pt x="477" y="489"/>
                </a:lnTo>
                <a:lnTo>
                  <a:pt x="474" y="492"/>
                </a:lnTo>
                <a:lnTo>
                  <a:pt x="474" y="492"/>
                </a:lnTo>
                <a:close/>
                <a:moveTo>
                  <a:pt x="506" y="498"/>
                </a:moveTo>
                <a:lnTo>
                  <a:pt x="506" y="498"/>
                </a:lnTo>
                <a:lnTo>
                  <a:pt x="509" y="497"/>
                </a:lnTo>
                <a:lnTo>
                  <a:pt x="509" y="494"/>
                </a:lnTo>
                <a:lnTo>
                  <a:pt x="509" y="491"/>
                </a:lnTo>
                <a:lnTo>
                  <a:pt x="508" y="488"/>
                </a:lnTo>
                <a:lnTo>
                  <a:pt x="508" y="488"/>
                </a:lnTo>
                <a:lnTo>
                  <a:pt x="506" y="489"/>
                </a:lnTo>
                <a:lnTo>
                  <a:pt x="506" y="492"/>
                </a:lnTo>
                <a:lnTo>
                  <a:pt x="506" y="498"/>
                </a:lnTo>
                <a:lnTo>
                  <a:pt x="506" y="498"/>
                </a:lnTo>
                <a:close/>
                <a:moveTo>
                  <a:pt x="44" y="504"/>
                </a:moveTo>
                <a:lnTo>
                  <a:pt x="44" y="504"/>
                </a:lnTo>
                <a:lnTo>
                  <a:pt x="49" y="503"/>
                </a:lnTo>
                <a:lnTo>
                  <a:pt x="49" y="503"/>
                </a:lnTo>
                <a:lnTo>
                  <a:pt x="49" y="500"/>
                </a:lnTo>
                <a:lnTo>
                  <a:pt x="47" y="495"/>
                </a:lnTo>
                <a:lnTo>
                  <a:pt x="47" y="495"/>
                </a:lnTo>
                <a:lnTo>
                  <a:pt x="46" y="495"/>
                </a:lnTo>
                <a:lnTo>
                  <a:pt x="43" y="495"/>
                </a:lnTo>
                <a:lnTo>
                  <a:pt x="43" y="495"/>
                </a:lnTo>
                <a:lnTo>
                  <a:pt x="41" y="492"/>
                </a:lnTo>
                <a:lnTo>
                  <a:pt x="38" y="489"/>
                </a:lnTo>
                <a:lnTo>
                  <a:pt x="38" y="489"/>
                </a:lnTo>
                <a:lnTo>
                  <a:pt x="38" y="494"/>
                </a:lnTo>
                <a:lnTo>
                  <a:pt x="40" y="497"/>
                </a:lnTo>
                <a:lnTo>
                  <a:pt x="44" y="504"/>
                </a:lnTo>
                <a:lnTo>
                  <a:pt x="44" y="504"/>
                </a:lnTo>
                <a:close/>
                <a:moveTo>
                  <a:pt x="659" y="501"/>
                </a:moveTo>
                <a:lnTo>
                  <a:pt x="659" y="501"/>
                </a:lnTo>
                <a:lnTo>
                  <a:pt x="660" y="504"/>
                </a:lnTo>
                <a:lnTo>
                  <a:pt x="660" y="509"/>
                </a:lnTo>
                <a:lnTo>
                  <a:pt x="662" y="513"/>
                </a:lnTo>
                <a:lnTo>
                  <a:pt x="663" y="517"/>
                </a:lnTo>
                <a:lnTo>
                  <a:pt x="663" y="517"/>
                </a:lnTo>
                <a:lnTo>
                  <a:pt x="668" y="510"/>
                </a:lnTo>
                <a:lnTo>
                  <a:pt x="671" y="503"/>
                </a:lnTo>
                <a:lnTo>
                  <a:pt x="671" y="495"/>
                </a:lnTo>
                <a:lnTo>
                  <a:pt x="671" y="492"/>
                </a:lnTo>
                <a:lnTo>
                  <a:pt x="668" y="489"/>
                </a:lnTo>
                <a:lnTo>
                  <a:pt x="668" y="489"/>
                </a:lnTo>
                <a:lnTo>
                  <a:pt x="659" y="501"/>
                </a:lnTo>
                <a:lnTo>
                  <a:pt x="659" y="501"/>
                </a:lnTo>
                <a:close/>
                <a:moveTo>
                  <a:pt x="399" y="498"/>
                </a:moveTo>
                <a:lnTo>
                  <a:pt x="399" y="498"/>
                </a:lnTo>
                <a:lnTo>
                  <a:pt x="402" y="495"/>
                </a:lnTo>
                <a:lnTo>
                  <a:pt x="404" y="494"/>
                </a:lnTo>
                <a:lnTo>
                  <a:pt x="404" y="494"/>
                </a:lnTo>
                <a:lnTo>
                  <a:pt x="399" y="491"/>
                </a:lnTo>
                <a:lnTo>
                  <a:pt x="393" y="489"/>
                </a:lnTo>
                <a:lnTo>
                  <a:pt x="393" y="489"/>
                </a:lnTo>
                <a:lnTo>
                  <a:pt x="393" y="492"/>
                </a:lnTo>
                <a:lnTo>
                  <a:pt x="395" y="494"/>
                </a:lnTo>
                <a:lnTo>
                  <a:pt x="398" y="495"/>
                </a:lnTo>
                <a:lnTo>
                  <a:pt x="399" y="498"/>
                </a:lnTo>
                <a:lnTo>
                  <a:pt x="399" y="498"/>
                </a:lnTo>
                <a:close/>
                <a:moveTo>
                  <a:pt x="518" y="492"/>
                </a:moveTo>
                <a:lnTo>
                  <a:pt x="518" y="492"/>
                </a:lnTo>
                <a:lnTo>
                  <a:pt x="520" y="492"/>
                </a:lnTo>
                <a:lnTo>
                  <a:pt x="521" y="494"/>
                </a:lnTo>
                <a:lnTo>
                  <a:pt x="521" y="494"/>
                </a:lnTo>
                <a:lnTo>
                  <a:pt x="521" y="491"/>
                </a:lnTo>
                <a:lnTo>
                  <a:pt x="520" y="489"/>
                </a:lnTo>
                <a:lnTo>
                  <a:pt x="520" y="489"/>
                </a:lnTo>
                <a:lnTo>
                  <a:pt x="518" y="492"/>
                </a:lnTo>
                <a:lnTo>
                  <a:pt x="518" y="492"/>
                </a:lnTo>
                <a:close/>
                <a:moveTo>
                  <a:pt x="570" y="500"/>
                </a:moveTo>
                <a:lnTo>
                  <a:pt x="570" y="500"/>
                </a:lnTo>
                <a:lnTo>
                  <a:pt x="573" y="500"/>
                </a:lnTo>
                <a:lnTo>
                  <a:pt x="576" y="500"/>
                </a:lnTo>
                <a:lnTo>
                  <a:pt x="576" y="500"/>
                </a:lnTo>
                <a:lnTo>
                  <a:pt x="576" y="495"/>
                </a:lnTo>
                <a:lnTo>
                  <a:pt x="576" y="491"/>
                </a:lnTo>
                <a:lnTo>
                  <a:pt x="576" y="491"/>
                </a:lnTo>
                <a:lnTo>
                  <a:pt x="570" y="489"/>
                </a:lnTo>
                <a:lnTo>
                  <a:pt x="570" y="489"/>
                </a:lnTo>
                <a:lnTo>
                  <a:pt x="570" y="495"/>
                </a:lnTo>
                <a:lnTo>
                  <a:pt x="570" y="500"/>
                </a:lnTo>
                <a:lnTo>
                  <a:pt x="570" y="500"/>
                </a:lnTo>
                <a:close/>
                <a:moveTo>
                  <a:pt x="349" y="494"/>
                </a:moveTo>
                <a:lnTo>
                  <a:pt x="349" y="494"/>
                </a:lnTo>
                <a:lnTo>
                  <a:pt x="351" y="498"/>
                </a:lnTo>
                <a:lnTo>
                  <a:pt x="354" y="503"/>
                </a:lnTo>
                <a:lnTo>
                  <a:pt x="357" y="506"/>
                </a:lnTo>
                <a:lnTo>
                  <a:pt x="363" y="506"/>
                </a:lnTo>
                <a:lnTo>
                  <a:pt x="363" y="506"/>
                </a:lnTo>
                <a:lnTo>
                  <a:pt x="361" y="500"/>
                </a:lnTo>
                <a:lnTo>
                  <a:pt x="360" y="494"/>
                </a:lnTo>
                <a:lnTo>
                  <a:pt x="357" y="492"/>
                </a:lnTo>
                <a:lnTo>
                  <a:pt x="355" y="491"/>
                </a:lnTo>
                <a:lnTo>
                  <a:pt x="352" y="491"/>
                </a:lnTo>
                <a:lnTo>
                  <a:pt x="349" y="494"/>
                </a:lnTo>
                <a:lnTo>
                  <a:pt x="349" y="494"/>
                </a:lnTo>
                <a:close/>
                <a:moveTo>
                  <a:pt x="116" y="498"/>
                </a:moveTo>
                <a:lnTo>
                  <a:pt x="116" y="498"/>
                </a:lnTo>
                <a:lnTo>
                  <a:pt x="119" y="498"/>
                </a:lnTo>
                <a:lnTo>
                  <a:pt x="123" y="498"/>
                </a:lnTo>
                <a:lnTo>
                  <a:pt x="123" y="498"/>
                </a:lnTo>
                <a:lnTo>
                  <a:pt x="123" y="494"/>
                </a:lnTo>
                <a:lnTo>
                  <a:pt x="122" y="492"/>
                </a:lnTo>
                <a:lnTo>
                  <a:pt x="120" y="491"/>
                </a:lnTo>
                <a:lnTo>
                  <a:pt x="120" y="491"/>
                </a:lnTo>
                <a:lnTo>
                  <a:pt x="117" y="494"/>
                </a:lnTo>
                <a:lnTo>
                  <a:pt x="116" y="495"/>
                </a:lnTo>
                <a:lnTo>
                  <a:pt x="116" y="498"/>
                </a:lnTo>
                <a:lnTo>
                  <a:pt x="116" y="498"/>
                </a:lnTo>
                <a:close/>
                <a:moveTo>
                  <a:pt x="477" y="498"/>
                </a:moveTo>
                <a:lnTo>
                  <a:pt x="477" y="498"/>
                </a:lnTo>
                <a:lnTo>
                  <a:pt x="479" y="506"/>
                </a:lnTo>
                <a:lnTo>
                  <a:pt x="482" y="513"/>
                </a:lnTo>
                <a:lnTo>
                  <a:pt x="482" y="513"/>
                </a:lnTo>
                <a:lnTo>
                  <a:pt x="485" y="512"/>
                </a:lnTo>
                <a:lnTo>
                  <a:pt x="486" y="510"/>
                </a:lnTo>
                <a:lnTo>
                  <a:pt x="488" y="504"/>
                </a:lnTo>
                <a:lnTo>
                  <a:pt x="488" y="497"/>
                </a:lnTo>
                <a:lnTo>
                  <a:pt x="485" y="492"/>
                </a:lnTo>
                <a:lnTo>
                  <a:pt x="485" y="492"/>
                </a:lnTo>
                <a:lnTo>
                  <a:pt x="483" y="494"/>
                </a:lnTo>
                <a:lnTo>
                  <a:pt x="482" y="495"/>
                </a:lnTo>
                <a:lnTo>
                  <a:pt x="477" y="498"/>
                </a:lnTo>
                <a:lnTo>
                  <a:pt x="477" y="498"/>
                </a:lnTo>
                <a:close/>
                <a:moveTo>
                  <a:pt x="448" y="500"/>
                </a:moveTo>
                <a:lnTo>
                  <a:pt x="448" y="500"/>
                </a:lnTo>
                <a:lnTo>
                  <a:pt x="447" y="495"/>
                </a:lnTo>
                <a:lnTo>
                  <a:pt x="445" y="494"/>
                </a:lnTo>
                <a:lnTo>
                  <a:pt x="444" y="492"/>
                </a:lnTo>
                <a:lnTo>
                  <a:pt x="444" y="492"/>
                </a:lnTo>
                <a:lnTo>
                  <a:pt x="445" y="497"/>
                </a:lnTo>
                <a:lnTo>
                  <a:pt x="448" y="500"/>
                </a:lnTo>
                <a:lnTo>
                  <a:pt x="448" y="500"/>
                </a:lnTo>
                <a:close/>
                <a:moveTo>
                  <a:pt x="547" y="503"/>
                </a:moveTo>
                <a:lnTo>
                  <a:pt x="547" y="503"/>
                </a:lnTo>
                <a:lnTo>
                  <a:pt x="547" y="497"/>
                </a:lnTo>
                <a:lnTo>
                  <a:pt x="547" y="495"/>
                </a:lnTo>
                <a:lnTo>
                  <a:pt x="546" y="492"/>
                </a:lnTo>
                <a:lnTo>
                  <a:pt x="546" y="492"/>
                </a:lnTo>
                <a:lnTo>
                  <a:pt x="544" y="498"/>
                </a:lnTo>
                <a:lnTo>
                  <a:pt x="546" y="501"/>
                </a:lnTo>
                <a:lnTo>
                  <a:pt x="547" y="503"/>
                </a:lnTo>
                <a:lnTo>
                  <a:pt x="547" y="503"/>
                </a:lnTo>
                <a:close/>
                <a:moveTo>
                  <a:pt x="631" y="510"/>
                </a:moveTo>
                <a:lnTo>
                  <a:pt x="631" y="510"/>
                </a:lnTo>
                <a:lnTo>
                  <a:pt x="640" y="503"/>
                </a:lnTo>
                <a:lnTo>
                  <a:pt x="648" y="494"/>
                </a:lnTo>
                <a:lnTo>
                  <a:pt x="648" y="494"/>
                </a:lnTo>
                <a:lnTo>
                  <a:pt x="645" y="494"/>
                </a:lnTo>
                <a:lnTo>
                  <a:pt x="642" y="494"/>
                </a:lnTo>
                <a:lnTo>
                  <a:pt x="640" y="495"/>
                </a:lnTo>
                <a:lnTo>
                  <a:pt x="637" y="498"/>
                </a:lnTo>
                <a:lnTo>
                  <a:pt x="631" y="510"/>
                </a:lnTo>
                <a:lnTo>
                  <a:pt x="631" y="510"/>
                </a:lnTo>
                <a:close/>
                <a:moveTo>
                  <a:pt x="686" y="506"/>
                </a:moveTo>
                <a:lnTo>
                  <a:pt x="686" y="506"/>
                </a:lnTo>
                <a:lnTo>
                  <a:pt x="689" y="504"/>
                </a:lnTo>
                <a:lnTo>
                  <a:pt x="691" y="500"/>
                </a:lnTo>
                <a:lnTo>
                  <a:pt x="692" y="492"/>
                </a:lnTo>
                <a:lnTo>
                  <a:pt x="692" y="492"/>
                </a:lnTo>
                <a:lnTo>
                  <a:pt x="688" y="498"/>
                </a:lnTo>
                <a:lnTo>
                  <a:pt x="688" y="503"/>
                </a:lnTo>
                <a:lnTo>
                  <a:pt x="686" y="506"/>
                </a:lnTo>
                <a:lnTo>
                  <a:pt x="686" y="506"/>
                </a:lnTo>
                <a:close/>
                <a:moveTo>
                  <a:pt x="713" y="498"/>
                </a:moveTo>
                <a:lnTo>
                  <a:pt x="713" y="498"/>
                </a:lnTo>
                <a:lnTo>
                  <a:pt x="715" y="495"/>
                </a:lnTo>
                <a:lnTo>
                  <a:pt x="715" y="494"/>
                </a:lnTo>
                <a:lnTo>
                  <a:pt x="713" y="492"/>
                </a:lnTo>
                <a:lnTo>
                  <a:pt x="713" y="492"/>
                </a:lnTo>
                <a:lnTo>
                  <a:pt x="712" y="495"/>
                </a:lnTo>
                <a:lnTo>
                  <a:pt x="713" y="497"/>
                </a:lnTo>
                <a:lnTo>
                  <a:pt x="713" y="498"/>
                </a:lnTo>
                <a:lnTo>
                  <a:pt x="713" y="498"/>
                </a:lnTo>
                <a:close/>
                <a:moveTo>
                  <a:pt x="332" y="497"/>
                </a:moveTo>
                <a:lnTo>
                  <a:pt x="332" y="497"/>
                </a:lnTo>
                <a:lnTo>
                  <a:pt x="340" y="500"/>
                </a:lnTo>
                <a:lnTo>
                  <a:pt x="348" y="501"/>
                </a:lnTo>
                <a:lnTo>
                  <a:pt x="348" y="501"/>
                </a:lnTo>
                <a:lnTo>
                  <a:pt x="346" y="497"/>
                </a:lnTo>
                <a:lnTo>
                  <a:pt x="345" y="494"/>
                </a:lnTo>
                <a:lnTo>
                  <a:pt x="345" y="494"/>
                </a:lnTo>
                <a:lnTo>
                  <a:pt x="338" y="494"/>
                </a:lnTo>
                <a:lnTo>
                  <a:pt x="332" y="497"/>
                </a:lnTo>
                <a:lnTo>
                  <a:pt x="332" y="497"/>
                </a:lnTo>
                <a:close/>
                <a:moveTo>
                  <a:pt x="288" y="498"/>
                </a:moveTo>
                <a:lnTo>
                  <a:pt x="288" y="498"/>
                </a:lnTo>
                <a:lnTo>
                  <a:pt x="287" y="495"/>
                </a:lnTo>
                <a:lnTo>
                  <a:pt x="287" y="494"/>
                </a:lnTo>
                <a:lnTo>
                  <a:pt x="285" y="495"/>
                </a:lnTo>
                <a:lnTo>
                  <a:pt x="285" y="495"/>
                </a:lnTo>
                <a:lnTo>
                  <a:pt x="287" y="495"/>
                </a:lnTo>
                <a:lnTo>
                  <a:pt x="287" y="497"/>
                </a:lnTo>
                <a:lnTo>
                  <a:pt x="287" y="498"/>
                </a:lnTo>
                <a:lnTo>
                  <a:pt x="288" y="498"/>
                </a:lnTo>
                <a:lnTo>
                  <a:pt x="288" y="498"/>
                </a:lnTo>
                <a:close/>
                <a:moveTo>
                  <a:pt x="404" y="501"/>
                </a:moveTo>
                <a:lnTo>
                  <a:pt x="404" y="501"/>
                </a:lnTo>
                <a:lnTo>
                  <a:pt x="404" y="503"/>
                </a:lnTo>
                <a:lnTo>
                  <a:pt x="404" y="503"/>
                </a:lnTo>
                <a:lnTo>
                  <a:pt x="407" y="503"/>
                </a:lnTo>
                <a:lnTo>
                  <a:pt x="410" y="501"/>
                </a:lnTo>
                <a:lnTo>
                  <a:pt x="413" y="498"/>
                </a:lnTo>
                <a:lnTo>
                  <a:pt x="413" y="494"/>
                </a:lnTo>
                <a:lnTo>
                  <a:pt x="413" y="494"/>
                </a:lnTo>
                <a:lnTo>
                  <a:pt x="407" y="497"/>
                </a:lnTo>
                <a:lnTo>
                  <a:pt x="404" y="501"/>
                </a:lnTo>
                <a:lnTo>
                  <a:pt x="404" y="501"/>
                </a:lnTo>
                <a:close/>
                <a:moveTo>
                  <a:pt x="515" y="500"/>
                </a:moveTo>
                <a:lnTo>
                  <a:pt x="515" y="500"/>
                </a:lnTo>
                <a:lnTo>
                  <a:pt x="517" y="498"/>
                </a:lnTo>
                <a:lnTo>
                  <a:pt x="518" y="498"/>
                </a:lnTo>
                <a:lnTo>
                  <a:pt x="518" y="497"/>
                </a:lnTo>
                <a:lnTo>
                  <a:pt x="518" y="497"/>
                </a:lnTo>
                <a:lnTo>
                  <a:pt x="515" y="494"/>
                </a:lnTo>
                <a:lnTo>
                  <a:pt x="515" y="494"/>
                </a:lnTo>
                <a:lnTo>
                  <a:pt x="514" y="497"/>
                </a:lnTo>
                <a:lnTo>
                  <a:pt x="514" y="498"/>
                </a:lnTo>
                <a:lnTo>
                  <a:pt x="515" y="500"/>
                </a:lnTo>
                <a:lnTo>
                  <a:pt x="515" y="500"/>
                </a:lnTo>
                <a:close/>
                <a:moveTo>
                  <a:pt x="27" y="495"/>
                </a:moveTo>
                <a:lnTo>
                  <a:pt x="27" y="495"/>
                </a:lnTo>
                <a:lnTo>
                  <a:pt x="29" y="501"/>
                </a:lnTo>
                <a:lnTo>
                  <a:pt x="29" y="503"/>
                </a:lnTo>
                <a:lnTo>
                  <a:pt x="32" y="503"/>
                </a:lnTo>
                <a:lnTo>
                  <a:pt x="32" y="503"/>
                </a:lnTo>
                <a:lnTo>
                  <a:pt x="32" y="500"/>
                </a:lnTo>
                <a:lnTo>
                  <a:pt x="32" y="495"/>
                </a:lnTo>
                <a:lnTo>
                  <a:pt x="32" y="495"/>
                </a:lnTo>
                <a:lnTo>
                  <a:pt x="30" y="495"/>
                </a:lnTo>
                <a:lnTo>
                  <a:pt x="27" y="495"/>
                </a:lnTo>
                <a:lnTo>
                  <a:pt x="27" y="495"/>
                </a:lnTo>
                <a:close/>
                <a:moveTo>
                  <a:pt x="584" y="509"/>
                </a:moveTo>
                <a:lnTo>
                  <a:pt x="584" y="509"/>
                </a:lnTo>
                <a:lnTo>
                  <a:pt x="592" y="503"/>
                </a:lnTo>
                <a:lnTo>
                  <a:pt x="593" y="500"/>
                </a:lnTo>
                <a:lnTo>
                  <a:pt x="593" y="495"/>
                </a:lnTo>
                <a:lnTo>
                  <a:pt x="593" y="495"/>
                </a:lnTo>
                <a:lnTo>
                  <a:pt x="590" y="497"/>
                </a:lnTo>
                <a:lnTo>
                  <a:pt x="587" y="500"/>
                </a:lnTo>
                <a:lnTo>
                  <a:pt x="584" y="509"/>
                </a:lnTo>
                <a:lnTo>
                  <a:pt x="584" y="509"/>
                </a:lnTo>
                <a:close/>
                <a:moveTo>
                  <a:pt x="212" y="498"/>
                </a:moveTo>
                <a:lnTo>
                  <a:pt x="212" y="498"/>
                </a:lnTo>
                <a:lnTo>
                  <a:pt x="215" y="498"/>
                </a:lnTo>
                <a:lnTo>
                  <a:pt x="215" y="497"/>
                </a:lnTo>
                <a:lnTo>
                  <a:pt x="215" y="497"/>
                </a:lnTo>
                <a:lnTo>
                  <a:pt x="213" y="495"/>
                </a:lnTo>
                <a:lnTo>
                  <a:pt x="212" y="497"/>
                </a:lnTo>
                <a:lnTo>
                  <a:pt x="212" y="498"/>
                </a:lnTo>
                <a:lnTo>
                  <a:pt x="212" y="498"/>
                </a:lnTo>
                <a:close/>
                <a:moveTo>
                  <a:pt x="303" y="498"/>
                </a:moveTo>
                <a:lnTo>
                  <a:pt x="303" y="498"/>
                </a:lnTo>
                <a:lnTo>
                  <a:pt x="305" y="498"/>
                </a:lnTo>
                <a:lnTo>
                  <a:pt x="306" y="498"/>
                </a:lnTo>
                <a:lnTo>
                  <a:pt x="306" y="497"/>
                </a:lnTo>
                <a:lnTo>
                  <a:pt x="306" y="497"/>
                </a:lnTo>
                <a:lnTo>
                  <a:pt x="305" y="497"/>
                </a:lnTo>
                <a:lnTo>
                  <a:pt x="303" y="498"/>
                </a:lnTo>
                <a:lnTo>
                  <a:pt x="303" y="498"/>
                </a:lnTo>
                <a:close/>
                <a:moveTo>
                  <a:pt x="459" y="503"/>
                </a:moveTo>
                <a:lnTo>
                  <a:pt x="459" y="503"/>
                </a:lnTo>
                <a:lnTo>
                  <a:pt x="459" y="500"/>
                </a:lnTo>
                <a:lnTo>
                  <a:pt x="459" y="497"/>
                </a:lnTo>
                <a:lnTo>
                  <a:pt x="457" y="497"/>
                </a:lnTo>
                <a:lnTo>
                  <a:pt x="457" y="497"/>
                </a:lnTo>
                <a:lnTo>
                  <a:pt x="457" y="500"/>
                </a:lnTo>
                <a:lnTo>
                  <a:pt x="457" y="501"/>
                </a:lnTo>
                <a:lnTo>
                  <a:pt x="459" y="503"/>
                </a:lnTo>
                <a:lnTo>
                  <a:pt x="459" y="503"/>
                </a:lnTo>
                <a:close/>
                <a:moveTo>
                  <a:pt x="366" y="501"/>
                </a:moveTo>
                <a:lnTo>
                  <a:pt x="366" y="501"/>
                </a:lnTo>
                <a:lnTo>
                  <a:pt x="367" y="500"/>
                </a:lnTo>
                <a:lnTo>
                  <a:pt x="369" y="498"/>
                </a:lnTo>
                <a:lnTo>
                  <a:pt x="369" y="498"/>
                </a:lnTo>
                <a:lnTo>
                  <a:pt x="366" y="497"/>
                </a:lnTo>
                <a:lnTo>
                  <a:pt x="366" y="497"/>
                </a:lnTo>
                <a:lnTo>
                  <a:pt x="366" y="501"/>
                </a:lnTo>
                <a:lnTo>
                  <a:pt x="366" y="501"/>
                </a:lnTo>
                <a:close/>
                <a:moveTo>
                  <a:pt x="383" y="503"/>
                </a:moveTo>
                <a:lnTo>
                  <a:pt x="383" y="503"/>
                </a:lnTo>
                <a:lnTo>
                  <a:pt x="386" y="504"/>
                </a:lnTo>
                <a:lnTo>
                  <a:pt x="387" y="506"/>
                </a:lnTo>
                <a:lnTo>
                  <a:pt x="389" y="506"/>
                </a:lnTo>
                <a:lnTo>
                  <a:pt x="389" y="506"/>
                </a:lnTo>
                <a:lnTo>
                  <a:pt x="387" y="500"/>
                </a:lnTo>
                <a:lnTo>
                  <a:pt x="386" y="498"/>
                </a:lnTo>
                <a:lnTo>
                  <a:pt x="384" y="497"/>
                </a:lnTo>
                <a:lnTo>
                  <a:pt x="384" y="497"/>
                </a:lnTo>
                <a:lnTo>
                  <a:pt x="383" y="503"/>
                </a:lnTo>
                <a:lnTo>
                  <a:pt x="383" y="503"/>
                </a:lnTo>
                <a:close/>
                <a:moveTo>
                  <a:pt x="297" y="500"/>
                </a:moveTo>
                <a:lnTo>
                  <a:pt x="297" y="500"/>
                </a:lnTo>
                <a:lnTo>
                  <a:pt x="296" y="498"/>
                </a:lnTo>
                <a:lnTo>
                  <a:pt x="294" y="498"/>
                </a:lnTo>
                <a:lnTo>
                  <a:pt x="294" y="500"/>
                </a:lnTo>
                <a:lnTo>
                  <a:pt x="294" y="500"/>
                </a:lnTo>
                <a:lnTo>
                  <a:pt x="296" y="500"/>
                </a:lnTo>
                <a:lnTo>
                  <a:pt x="297" y="500"/>
                </a:lnTo>
                <a:lnTo>
                  <a:pt x="297" y="500"/>
                </a:lnTo>
                <a:lnTo>
                  <a:pt x="297" y="500"/>
                </a:lnTo>
                <a:close/>
                <a:moveTo>
                  <a:pt x="320" y="515"/>
                </a:moveTo>
                <a:lnTo>
                  <a:pt x="320" y="515"/>
                </a:lnTo>
                <a:lnTo>
                  <a:pt x="323" y="515"/>
                </a:lnTo>
                <a:lnTo>
                  <a:pt x="325" y="513"/>
                </a:lnTo>
                <a:lnTo>
                  <a:pt x="325" y="513"/>
                </a:lnTo>
                <a:lnTo>
                  <a:pt x="325" y="500"/>
                </a:lnTo>
                <a:lnTo>
                  <a:pt x="325" y="500"/>
                </a:lnTo>
                <a:lnTo>
                  <a:pt x="322" y="498"/>
                </a:lnTo>
                <a:lnTo>
                  <a:pt x="320" y="500"/>
                </a:lnTo>
                <a:lnTo>
                  <a:pt x="319" y="501"/>
                </a:lnTo>
                <a:lnTo>
                  <a:pt x="319" y="503"/>
                </a:lnTo>
                <a:lnTo>
                  <a:pt x="320" y="515"/>
                </a:lnTo>
                <a:lnTo>
                  <a:pt x="320" y="515"/>
                </a:lnTo>
                <a:close/>
                <a:moveTo>
                  <a:pt x="268" y="503"/>
                </a:moveTo>
                <a:lnTo>
                  <a:pt x="268" y="503"/>
                </a:lnTo>
                <a:lnTo>
                  <a:pt x="276" y="504"/>
                </a:lnTo>
                <a:lnTo>
                  <a:pt x="277" y="504"/>
                </a:lnTo>
                <a:lnTo>
                  <a:pt x="279" y="501"/>
                </a:lnTo>
                <a:lnTo>
                  <a:pt x="279" y="501"/>
                </a:lnTo>
                <a:lnTo>
                  <a:pt x="276" y="500"/>
                </a:lnTo>
                <a:lnTo>
                  <a:pt x="273" y="500"/>
                </a:lnTo>
                <a:lnTo>
                  <a:pt x="268" y="503"/>
                </a:lnTo>
                <a:lnTo>
                  <a:pt x="268" y="503"/>
                </a:lnTo>
                <a:close/>
                <a:moveTo>
                  <a:pt x="239" y="512"/>
                </a:moveTo>
                <a:lnTo>
                  <a:pt x="239" y="512"/>
                </a:lnTo>
                <a:lnTo>
                  <a:pt x="247" y="510"/>
                </a:lnTo>
                <a:lnTo>
                  <a:pt x="250" y="509"/>
                </a:lnTo>
                <a:lnTo>
                  <a:pt x="252" y="507"/>
                </a:lnTo>
                <a:lnTo>
                  <a:pt x="252" y="507"/>
                </a:lnTo>
                <a:lnTo>
                  <a:pt x="250" y="504"/>
                </a:lnTo>
                <a:lnTo>
                  <a:pt x="247" y="501"/>
                </a:lnTo>
                <a:lnTo>
                  <a:pt x="242" y="500"/>
                </a:lnTo>
                <a:lnTo>
                  <a:pt x="238" y="500"/>
                </a:lnTo>
                <a:lnTo>
                  <a:pt x="238" y="500"/>
                </a:lnTo>
                <a:lnTo>
                  <a:pt x="238" y="507"/>
                </a:lnTo>
                <a:lnTo>
                  <a:pt x="239" y="512"/>
                </a:lnTo>
                <a:lnTo>
                  <a:pt x="239" y="512"/>
                </a:lnTo>
                <a:close/>
                <a:moveTo>
                  <a:pt x="521" y="520"/>
                </a:moveTo>
                <a:lnTo>
                  <a:pt x="521" y="520"/>
                </a:lnTo>
                <a:lnTo>
                  <a:pt x="523" y="515"/>
                </a:lnTo>
                <a:lnTo>
                  <a:pt x="523" y="510"/>
                </a:lnTo>
                <a:lnTo>
                  <a:pt x="523" y="500"/>
                </a:lnTo>
                <a:lnTo>
                  <a:pt x="523" y="500"/>
                </a:lnTo>
                <a:lnTo>
                  <a:pt x="520" y="501"/>
                </a:lnTo>
                <a:lnTo>
                  <a:pt x="518" y="504"/>
                </a:lnTo>
                <a:lnTo>
                  <a:pt x="515" y="509"/>
                </a:lnTo>
                <a:lnTo>
                  <a:pt x="517" y="515"/>
                </a:lnTo>
                <a:lnTo>
                  <a:pt x="518" y="518"/>
                </a:lnTo>
                <a:lnTo>
                  <a:pt x="521" y="520"/>
                </a:lnTo>
                <a:lnTo>
                  <a:pt x="521" y="520"/>
                </a:lnTo>
                <a:close/>
                <a:moveTo>
                  <a:pt x="305" y="503"/>
                </a:moveTo>
                <a:lnTo>
                  <a:pt x="305" y="503"/>
                </a:lnTo>
                <a:lnTo>
                  <a:pt x="308" y="507"/>
                </a:lnTo>
                <a:lnTo>
                  <a:pt x="309" y="512"/>
                </a:lnTo>
                <a:lnTo>
                  <a:pt x="309" y="512"/>
                </a:lnTo>
                <a:lnTo>
                  <a:pt x="314" y="513"/>
                </a:lnTo>
                <a:lnTo>
                  <a:pt x="314" y="513"/>
                </a:lnTo>
                <a:lnTo>
                  <a:pt x="314" y="507"/>
                </a:lnTo>
                <a:lnTo>
                  <a:pt x="312" y="501"/>
                </a:lnTo>
                <a:lnTo>
                  <a:pt x="312" y="501"/>
                </a:lnTo>
                <a:lnTo>
                  <a:pt x="308" y="501"/>
                </a:lnTo>
                <a:lnTo>
                  <a:pt x="305" y="503"/>
                </a:lnTo>
                <a:lnTo>
                  <a:pt x="305" y="503"/>
                </a:lnTo>
                <a:close/>
                <a:moveTo>
                  <a:pt x="436" y="512"/>
                </a:moveTo>
                <a:lnTo>
                  <a:pt x="436" y="512"/>
                </a:lnTo>
                <a:lnTo>
                  <a:pt x="436" y="509"/>
                </a:lnTo>
                <a:lnTo>
                  <a:pt x="434" y="507"/>
                </a:lnTo>
                <a:lnTo>
                  <a:pt x="433" y="504"/>
                </a:lnTo>
                <a:lnTo>
                  <a:pt x="433" y="503"/>
                </a:lnTo>
                <a:lnTo>
                  <a:pt x="433" y="503"/>
                </a:lnTo>
                <a:lnTo>
                  <a:pt x="428" y="501"/>
                </a:lnTo>
                <a:lnTo>
                  <a:pt x="424" y="501"/>
                </a:lnTo>
                <a:lnTo>
                  <a:pt x="424" y="501"/>
                </a:lnTo>
                <a:lnTo>
                  <a:pt x="427" y="504"/>
                </a:lnTo>
                <a:lnTo>
                  <a:pt x="430" y="507"/>
                </a:lnTo>
                <a:lnTo>
                  <a:pt x="436" y="512"/>
                </a:lnTo>
                <a:lnTo>
                  <a:pt x="436" y="512"/>
                </a:lnTo>
                <a:close/>
                <a:moveTo>
                  <a:pt x="532" y="515"/>
                </a:moveTo>
                <a:lnTo>
                  <a:pt x="532" y="515"/>
                </a:lnTo>
                <a:lnTo>
                  <a:pt x="532" y="507"/>
                </a:lnTo>
                <a:lnTo>
                  <a:pt x="532" y="501"/>
                </a:lnTo>
                <a:lnTo>
                  <a:pt x="532" y="501"/>
                </a:lnTo>
                <a:lnTo>
                  <a:pt x="529" y="501"/>
                </a:lnTo>
                <a:lnTo>
                  <a:pt x="529" y="501"/>
                </a:lnTo>
                <a:lnTo>
                  <a:pt x="529" y="507"/>
                </a:lnTo>
                <a:lnTo>
                  <a:pt x="531" y="512"/>
                </a:lnTo>
                <a:lnTo>
                  <a:pt x="532" y="515"/>
                </a:lnTo>
                <a:lnTo>
                  <a:pt x="532" y="515"/>
                </a:lnTo>
                <a:close/>
                <a:moveTo>
                  <a:pt x="223" y="507"/>
                </a:moveTo>
                <a:lnTo>
                  <a:pt x="223" y="507"/>
                </a:lnTo>
                <a:lnTo>
                  <a:pt x="226" y="504"/>
                </a:lnTo>
                <a:lnTo>
                  <a:pt x="226" y="501"/>
                </a:lnTo>
                <a:lnTo>
                  <a:pt x="226" y="501"/>
                </a:lnTo>
                <a:lnTo>
                  <a:pt x="223" y="501"/>
                </a:lnTo>
                <a:lnTo>
                  <a:pt x="223" y="501"/>
                </a:lnTo>
                <a:lnTo>
                  <a:pt x="223" y="504"/>
                </a:lnTo>
                <a:lnTo>
                  <a:pt x="223" y="507"/>
                </a:lnTo>
                <a:lnTo>
                  <a:pt x="223" y="507"/>
                </a:lnTo>
                <a:close/>
                <a:moveTo>
                  <a:pt x="184" y="503"/>
                </a:moveTo>
                <a:lnTo>
                  <a:pt x="184" y="503"/>
                </a:lnTo>
                <a:lnTo>
                  <a:pt x="187" y="504"/>
                </a:lnTo>
                <a:lnTo>
                  <a:pt x="189" y="504"/>
                </a:lnTo>
                <a:lnTo>
                  <a:pt x="191" y="503"/>
                </a:lnTo>
                <a:lnTo>
                  <a:pt x="191" y="503"/>
                </a:lnTo>
                <a:lnTo>
                  <a:pt x="186" y="503"/>
                </a:lnTo>
                <a:lnTo>
                  <a:pt x="184" y="503"/>
                </a:lnTo>
                <a:lnTo>
                  <a:pt x="184" y="503"/>
                </a:lnTo>
                <a:lnTo>
                  <a:pt x="184" y="503"/>
                </a:lnTo>
                <a:close/>
                <a:moveTo>
                  <a:pt x="212" y="503"/>
                </a:moveTo>
                <a:lnTo>
                  <a:pt x="212" y="503"/>
                </a:lnTo>
                <a:lnTo>
                  <a:pt x="212" y="506"/>
                </a:lnTo>
                <a:lnTo>
                  <a:pt x="212" y="506"/>
                </a:lnTo>
                <a:lnTo>
                  <a:pt x="216" y="509"/>
                </a:lnTo>
                <a:lnTo>
                  <a:pt x="219" y="513"/>
                </a:lnTo>
                <a:lnTo>
                  <a:pt x="219" y="513"/>
                </a:lnTo>
                <a:lnTo>
                  <a:pt x="219" y="510"/>
                </a:lnTo>
                <a:lnTo>
                  <a:pt x="218" y="507"/>
                </a:lnTo>
                <a:lnTo>
                  <a:pt x="216" y="503"/>
                </a:lnTo>
                <a:lnTo>
                  <a:pt x="216" y="503"/>
                </a:lnTo>
                <a:lnTo>
                  <a:pt x="215" y="503"/>
                </a:lnTo>
                <a:lnTo>
                  <a:pt x="212" y="503"/>
                </a:lnTo>
                <a:lnTo>
                  <a:pt x="212" y="503"/>
                </a:lnTo>
                <a:close/>
                <a:moveTo>
                  <a:pt x="558" y="521"/>
                </a:moveTo>
                <a:lnTo>
                  <a:pt x="558" y="521"/>
                </a:lnTo>
                <a:lnTo>
                  <a:pt x="558" y="510"/>
                </a:lnTo>
                <a:lnTo>
                  <a:pt x="556" y="506"/>
                </a:lnTo>
                <a:lnTo>
                  <a:pt x="553" y="503"/>
                </a:lnTo>
                <a:lnTo>
                  <a:pt x="553" y="503"/>
                </a:lnTo>
                <a:lnTo>
                  <a:pt x="555" y="512"/>
                </a:lnTo>
                <a:lnTo>
                  <a:pt x="555" y="517"/>
                </a:lnTo>
                <a:lnTo>
                  <a:pt x="558" y="521"/>
                </a:lnTo>
                <a:lnTo>
                  <a:pt x="558" y="521"/>
                </a:lnTo>
                <a:close/>
                <a:moveTo>
                  <a:pt x="130" y="513"/>
                </a:moveTo>
                <a:lnTo>
                  <a:pt x="130" y="513"/>
                </a:lnTo>
                <a:lnTo>
                  <a:pt x="136" y="510"/>
                </a:lnTo>
                <a:lnTo>
                  <a:pt x="136" y="510"/>
                </a:lnTo>
                <a:lnTo>
                  <a:pt x="136" y="507"/>
                </a:lnTo>
                <a:lnTo>
                  <a:pt x="134" y="503"/>
                </a:lnTo>
                <a:lnTo>
                  <a:pt x="134" y="503"/>
                </a:lnTo>
                <a:lnTo>
                  <a:pt x="128" y="503"/>
                </a:lnTo>
                <a:lnTo>
                  <a:pt x="128" y="503"/>
                </a:lnTo>
                <a:lnTo>
                  <a:pt x="130" y="507"/>
                </a:lnTo>
                <a:lnTo>
                  <a:pt x="130" y="513"/>
                </a:lnTo>
                <a:lnTo>
                  <a:pt x="130" y="513"/>
                </a:lnTo>
                <a:close/>
                <a:moveTo>
                  <a:pt x="142" y="509"/>
                </a:moveTo>
                <a:lnTo>
                  <a:pt x="142" y="509"/>
                </a:lnTo>
                <a:lnTo>
                  <a:pt x="143" y="507"/>
                </a:lnTo>
                <a:lnTo>
                  <a:pt x="145" y="507"/>
                </a:lnTo>
                <a:lnTo>
                  <a:pt x="145" y="507"/>
                </a:lnTo>
                <a:lnTo>
                  <a:pt x="143" y="503"/>
                </a:lnTo>
                <a:lnTo>
                  <a:pt x="143" y="503"/>
                </a:lnTo>
                <a:lnTo>
                  <a:pt x="140" y="503"/>
                </a:lnTo>
                <a:lnTo>
                  <a:pt x="140" y="503"/>
                </a:lnTo>
                <a:lnTo>
                  <a:pt x="140" y="506"/>
                </a:lnTo>
                <a:lnTo>
                  <a:pt x="142" y="509"/>
                </a:lnTo>
                <a:lnTo>
                  <a:pt x="142" y="509"/>
                </a:lnTo>
                <a:close/>
                <a:moveTo>
                  <a:pt x="232" y="513"/>
                </a:moveTo>
                <a:lnTo>
                  <a:pt x="232" y="513"/>
                </a:lnTo>
                <a:lnTo>
                  <a:pt x="232" y="510"/>
                </a:lnTo>
                <a:lnTo>
                  <a:pt x="232" y="507"/>
                </a:lnTo>
                <a:lnTo>
                  <a:pt x="229" y="503"/>
                </a:lnTo>
                <a:lnTo>
                  <a:pt x="229" y="503"/>
                </a:lnTo>
                <a:lnTo>
                  <a:pt x="229" y="510"/>
                </a:lnTo>
                <a:lnTo>
                  <a:pt x="229" y="512"/>
                </a:lnTo>
                <a:lnTo>
                  <a:pt x="232" y="513"/>
                </a:lnTo>
                <a:lnTo>
                  <a:pt x="232" y="513"/>
                </a:lnTo>
                <a:close/>
                <a:moveTo>
                  <a:pt x="633" y="529"/>
                </a:moveTo>
                <a:lnTo>
                  <a:pt x="633" y="529"/>
                </a:lnTo>
                <a:lnTo>
                  <a:pt x="642" y="517"/>
                </a:lnTo>
                <a:lnTo>
                  <a:pt x="646" y="510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0" y="515"/>
                </a:lnTo>
                <a:lnTo>
                  <a:pt x="636" y="521"/>
                </a:lnTo>
                <a:lnTo>
                  <a:pt x="633" y="529"/>
                </a:lnTo>
                <a:lnTo>
                  <a:pt x="633" y="529"/>
                </a:lnTo>
                <a:close/>
                <a:moveTo>
                  <a:pt x="117" y="521"/>
                </a:moveTo>
                <a:lnTo>
                  <a:pt x="117" y="521"/>
                </a:lnTo>
                <a:lnTo>
                  <a:pt x="120" y="520"/>
                </a:lnTo>
                <a:lnTo>
                  <a:pt x="122" y="517"/>
                </a:lnTo>
                <a:lnTo>
                  <a:pt x="122" y="517"/>
                </a:lnTo>
                <a:lnTo>
                  <a:pt x="119" y="510"/>
                </a:lnTo>
                <a:lnTo>
                  <a:pt x="117" y="503"/>
                </a:lnTo>
                <a:lnTo>
                  <a:pt x="117" y="503"/>
                </a:lnTo>
                <a:lnTo>
                  <a:pt x="117" y="507"/>
                </a:lnTo>
                <a:lnTo>
                  <a:pt x="116" y="512"/>
                </a:lnTo>
                <a:lnTo>
                  <a:pt x="117" y="521"/>
                </a:lnTo>
                <a:lnTo>
                  <a:pt x="117" y="521"/>
                </a:lnTo>
                <a:close/>
                <a:moveTo>
                  <a:pt x="297" y="504"/>
                </a:moveTo>
                <a:lnTo>
                  <a:pt x="297" y="504"/>
                </a:lnTo>
                <a:lnTo>
                  <a:pt x="299" y="506"/>
                </a:lnTo>
                <a:lnTo>
                  <a:pt x="302" y="507"/>
                </a:lnTo>
                <a:lnTo>
                  <a:pt x="302" y="507"/>
                </a:lnTo>
                <a:lnTo>
                  <a:pt x="302" y="506"/>
                </a:lnTo>
                <a:lnTo>
                  <a:pt x="302" y="506"/>
                </a:lnTo>
                <a:lnTo>
                  <a:pt x="300" y="504"/>
                </a:lnTo>
                <a:lnTo>
                  <a:pt x="300" y="503"/>
                </a:lnTo>
                <a:lnTo>
                  <a:pt x="300" y="503"/>
                </a:lnTo>
                <a:lnTo>
                  <a:pt x="299" y="504"/>
                </a:lnTo>
                <a:lnTo>
                  <a:pt x="297" y="504"/>
                </a:lnTo>
                <a:lnTo>
                  <a:pt x="297" y="504"/>
                </a:lnTo>
                <a:close/>
                <a:moveTo>
                  <a:pt x="343" y="510"/>
                </a:moveTo>
                <a:lnTo>
                  <a:pt x="343" y="510"/>
                </a:lnTo>
                <a:lnTo>
                  <a:pt x="348" y="509"/>
                </a:lnTo>
                <a:lnTo>
                  <a:pt x="349" y="509"/>
                </a:lnTo>
                <a:lnTo>
                  <a:pt x="351" y="507"/>
                </a:lnTo>
                <a:lnTo>
                  <a:pt x="351" y="507"/>
                </a:lnTo>
                <a:lnTo>
                  <a:pt x="348" y="506"/>
                </a:lnTo>
                <a:lnTo>
                  <a:pt x="343" y="506"/>
                </a:lnTo>
                <a:lnTo>
                  <a:pt x="341" y="504"/>
                </a:lnTo>
                <a:lnTo>
                  <a:pt x="338" y="504"/>
                </a:lnTo>
                <a:lnTo>
                  <a:pt x="338" y="504"/>
                </a:lnTo>
                <a:lnTo>
                  <a:pt x="340" y="507"/>
                </a:lnTo>
                <a:lnTo>
                  <a:pt x="343" y="510"/>
                </a:lnTo>
                <a:lnTo>
                  <a:pt x="343" y="510"/>
                </a:lnTo>
                <a:close/>
                <a:moveTo>
                  <a:pt x="706" y="503"/>
                </a:moveTo>
                <a:lnTo>
                  <a:pt x="706" y="503"/>
                </a:lnTo>
                <a:lnTo>
                  <a:pt x="703" y="512"/>
                </a:lnTo>
                <a:lnTo>
                  <a:pt x="700" y="520"/>
                </a:lnTo>
                <a:lnTo>
                  <a:pt x="692" y="533"/>
                </a:lnTo>
                <a:lnTo>
                  <a:pt x="692" y="533"/>
                </a:lnTo>
                <a:lnTo>
                  <a:pt x="700" y="529"/>
                </a:lnTo>
                <a:lnTo>
                  <a:pt x="704" y="521"/>
                </a:lnTo>
                <a:lnTo>
                  <a:pt x="709" y="513"/>
                </a:lnTo>
                <a:lnTo>
                  <a:pt x="710" y="509"/>
                </a:lnTo>
                <a:lnTo>
                  <a:pt x="709" y="503"/>
                </a:lnTo>
                <a:lnTo>
                  <a:pt x="709" y="503"/>
                </a:lnTo>
                <a:lnTo>
                  <a:pt x="706" y="503"/>
                </a:lnTo>
                <a:lnTo>
                  <a:pt x="706" y="503"/>
                </a:lnTo>
                <a:close/>
                <a:moveTo>
                  <a:pt x="742" y="510"/>
                </a:moveTo>
                <a:lnTo>
                  <a:pt x="742" y="510"/>
                </a:lnTo>
                <a:lnTo>
                  <a:pt x="744" y="509"/>
                </a:lnTo>
                <a:lnTo>
                  <a:pt x="744" y="507"/>
                </a:lnTo>
                <a:lnTo>
                  <a:pt x="744" y="504"/>
                </a:lnTo>
                <a:lnTo>
                  <a:pt x="742" y="503"/>
                </a:lnTo>
                <a:lnTo>
                  <a:pt x="742" y="503"/>
                </a:lnTo>
                <a:lnTo>
                  <a:pt x="742" y="507"/>
                </a:lnTo>
                <a:lnTo>
                  <a:pt x="742" y="510"/>
                </a:lnTo>
                <a:lnTo>
                  <a:pt x="742" y="510"/>
                </a:lnTo>
                <a:close/>
                <a:moveTo>
                  <a:pt x="768" y="512"/>
                </a:moveTo>
                <a:lnTo>
                  <a:pt x="768" y="512"/>
                </a:lnTo>
                <a:lnTo>
                  <a:pt x="770" y="507"/>
                </a:lnTo>
                <a:lnTo>
                  <a:pt x="770" y="506"/>
                </a:lnTo>
                <a:lnTo>
                  <a:pt x="770" y="503"/>
                </a:lnTo>
                <a:lnTo>
                  <a:pt x="770" y="503"/>
                </a:lnTo>
                <a:lnTo>
                  <a:pt x="768" y="507"/>
                </a:lnTo>
                <a:lnTo>
                  <a:pt x="767" y="509"/>
                </a:lnTo>
                <a:lnTo>
                  <a:pt x="768" y="512"/>
                </a:lnTo>
                <a:lnTo>
                  <a:pt x="768" y="512"/>
                </a:lnTo>
                <a:close/>
                <a:moveTo>
                  <a:pt x="40" y="513"/>
                </a:moveTo>
                <a:lnTo>
                  <a:pt x="40" y="513"/>
                </a:lnTo>
                <a:lnTo>
                  <a:pt x="40" y="507"/>
                </a:lnTo>
                <a:lnTo>
                  <a:pt x="38" y="506"/>
                </a:lnTo>
                <a:lnTo>
                  <a:pt x="37" y="504"/>
                </a:lnTo>
                <a:lnTo>
                  <a:pt x="37" y="504"/>
                </a:lnTo>
                <a:lnTo>
                  <a:pt x="38" y="510"/>
                </a:lnTo>
                <a:lnTo>
                  <a:pt x="38" y="512"/>
                </a:lnTo>
                <a:lnTo>
                  <a:pt x="40" y="513"/>
                </a:lnTo>
                <a:lnTo>
                  <a:pt x="40" y="513"/>
                </a:lnTo>
                <a:close/>
                <a:moveTo>
                  <a:pt x="495" y="509"/>
                </a:moveTo>
                <a:lnTo>
                  <a:pt x="495" y="509"/>
                </a:lnTo>
                <a:lnTo>
                  <a:pt x="497" y="506"/>
                </a:lnTo>
                <a:lnTo>
                  <a:pt x="497" y="506"/>
                </a:lnTo>
                <a:lnTo>
                  <a:pt x="495" y="504"/>
                </a:lnTo>
                <a:lnTo>
                  <a:pt x="495" y="504"/>
                </a:lnTo>
                <a:lnTo>
                  <a:pt x="494" y="506"/>
                </a:lnTo>
                <a:lnTo>
                  <a:pt x="494" y="507"/>
                </a:lnTo>
                <a:lnTo>
                  <a:pt x="495" y="509"/>
                </a:lnTo>
                <a:lnTo>
                  <a:pt x="495" y="509"/>
                </a:lnTo>
                <a:close/>
                <a:moveTo>
                  <a:pt x="602" y="518"/>
                </a:moveTo>
                <a:lnTo>
                  <a:pt x="602" y="518"/>
                </a:lnTo>
                <a:lnTo>
                  <a:pt x="604" y="510"/>
                </a:lnTo>
                <a:lnTo>
                  <a:pt x="604" y="507"/>
                </a:lnTo>
                <a:lnTo>
                  <a:pt x="602" y="504"/>
                </a:lnTo>
                <a:lnTo>
                  <a:pt x="602" y="504"/>
                </a:lnTo>
                <a:lnTo>
                  <a:pt x="601" y="507"/>
                </a:lnTo>
                <a:lnTo>
                  <a:pt x="599" y="510"/>
                </a:lnTo>
                <a:lnTo>
                  <a:pt x="601" y="515"/>
                </a:lnTo>
                <a:lnTo>
                  <a:pt x="602" y="518"/>
                </a:lnTo>
                <a:lnTo>
                  <a:pt x="602" y="518"/>
                </a:lnTo>
                <a:close/>
                <a:moveTo>
                  <a:pt x="407" y="507"/>
                </a:moveTo>
                <a:lnTo>
                  <a:pt x="407" y="507"/>
                </a:lnTo>
                <a:lnTo>
                  <a:pt x="409" y="512"/>
                </a:lnTo>
                <a:lnTo>
                  <a:pt x="412" y="513"/>
                </a:lnTo>
                <a:lnTo>
                  <a:pt x="412" y="513"/>
                </a:lnTo>
                <a:lnTo>
                  <a:pt x="413" y="509"/>
                </a:lnTo>
                <a:lnTo>
                  <a:pt x="413" y="507"/>
                </a:lnTo>
                <a:lnTo>
                  <a:pt x="413" y="504"/>
                </a:lnTo>
                <a:lnTo>
                  <a:pt x="413" y="504"/>
                </a:lnTo>
                <a:lnTo>
                  <a:pt x="410" y="506"/>
                </a:lnTo>
                <a:lnTo>
                  <a:pt x="407" y="507"/>
                </a:lnTo>
                <a:lnTo>
                  <a:pt x="407" y="507"/>
                </a:lnTo>
                <a:close/>
                <a:moveTo>
                  <a:pt x="101" y="507"/>
                </a:moveTo>
                <a:lnTo>
                  <a:pt x="101" y="507"/>
                </a:lnTo>
                <a:lnTo>
                  <a:pt x="104" y="520"/>
                </a:lnTo>
                <a:lnTo>
                  <a:pt x="107" y="524"/>
                </a:lnTo>
                <a:lnTo>
                  <a:pt x="111" y="527"/>
                </a:lnTo>
                <a:lnTo>
                  <a:pt x="111" y="527"/>
                </a:lnTo>
                <a:lnTo>
                  <a:pt x="113" y="523"/>
                </a:lnTo>
                <a:lnTo>
                  <a:pt x="113" y="517"/>
                </a:lnTo>
                <a:lnTo>
                  <a:pt x="111" y="510"/>
                </a:lnTo>
                <a:lnTo>
                  <a:pt x="108" y="506"/>
                </a:lnTo>
                <a:lnTo>
                  <a:pt x="108" y="506"/>
                </a:lnTo>
                <a:lnTo>
                  <a:pt x="101" y="507"/>
                </a:lnTo>
                <a:lnTo>
                  <a:pt x="101" y="507"/>
                </a:lnTo>
                <a:close/>
                <a:moveTo>
                  <a:pt x="165" y="509"/>
                </a:moveTo>
                <a:lnTo>
                  <a:pt x="165" y="509"/>
                </a:lnTo>
                <a:lnTo>
                  <a:pt x="168" y="509"/>
                </a:lnTo>
                <a:lnTo>
                  <a:pt x="171" y="509"/>
                </a:lnTo>
                <a:lnTo>
                  <a:pt x="175" y="512"/>
                </a:lnTo>
                <a:lnTo>
                  <a:pt x="175" y="512"/>
                </a:lnTo>
                <a:lnTo>
                  <a:pt x="175" y="510"/>
                </a:lnTo>
                <a:lnTo>
                  <a:pt x="175" y="507"/>
                </a:lnTo>
                <a:lnTo>
                  <a:pt x="175" y="507"/>
                </a:lnTo>
                <a:lnTo>
                  <a:pt x="172" y="509"/>
                </a:lnTo>
                <a:lnTo>
                  <a:pt x="171" y="507"/>
                </a:lnTo>
                <a:lnTo>
                  <a:pt x="168" y="506"/>
                </a:lnTo>
                <a:lnTo>
                  <a:pt x="165" y="506"/>
                </a:lnTo>
                <a:lnTo>
                  <a:pt x="165" y="506"/>
                </a:lnTo>
                <a:lnTo>
                  <a:pt x="165" y="509"/>
                </a:lnTo>
                <a:lnTo>
                  <a:pt x="165" y="509"/>
                </a:lnTo>
                <a:close/>
                <a:moveTo>
                  <a:pt x="393" y="506"/>
                </a:moveTo>
                <a:lnTo>
                  <a:pt x="393" y="506"/>
                </a:lnTo>
                <a:lnTo>
                  <a:pt x="396" y="513"/>
                </a:lnTo>
                <a:lnTo>
                  <a:pt x="401" y="518"/>
                </a:lnTo>
                <a:lnTo>
                  <a:pt x="401" y="518"/>
                </a:lnTo>
                <a:lnTo>
                  <a:pt x="404" y="518"/>
                </a:lnTo>
                <a:lnTo>
                  <a:pt x="404" y="517"/>
                </a:lnTo>
                <a:lnTo>
                  <a:pt x="406" y="517"/>
                </a:lnTo>
                <a:lnTo>
                  <a:pt x="406" y="517"/>
                </a:lnTo>
                <a:lnTo>
                  <a:pt x="402" y="509"/>
                </a:lnTo>
                <a:lnTo>
                  <a:pt x="399" y="506"/>
                </a:lnTo>
                <a:lnTo>
                  <a:pt x="393" y="506"/>
                </a:lnTo>
                <a:lnTo>
                  <a:pt x="393" y="506"/>
                </a:lnTo>
                <a:close/>
                <a:moveTo>
                  <a:pt x="590" y="513"/>
                </a:moveTo>
                <a:lnTo>
                  <a:pt x="590" y="513"/>
                </a:lnTo>
                <a:lnTo>
                  <a:pt x="590" y="513"/>
                </a:lnTo>
                <a:lnTo>
                  <a:pt x="592" y="513"/>
                </a:lnTo>
                <a:lnTo>
                  <a:pt x="592" y="513"/>
                </a:lnTo>
                <a:lnTo>
                  <a:pt x="593" y="513"/>
                </a:lnTo>
                <a:lnTo>
                  <a:pt x="593" y="510"/>
                </a:lnTo>
                <a:lnTo>
                  <a:pt x="595" y="507"/>
                </a:lnTo>
                <a:lnTo>
                  <a:pt x="593" y="506"/>
                </a:lnTo>
                <a:lnTo>
                  <a:pt x="593" y="506"/>
                </a:lnTo>
                <a:lnTo>
                  <a:pt x="593" y="507"/>
                </a:lnTo>
                <a:lnTo>
                  <a:pt x="592" y="509"/>
                </a:lnTo>
                <a:lnTo>
                  <a:pt x="590" y="510"/>
                </a:lnTo>
                <a:lnTo>
                  <a:pt x="590" y="513"/>
                </a:lnTo>
                <a:lnTo>
                  <a:pt x="590" y="513"/>
                </a:lnTo>
                <a:close/>
                <a:moveTo>
                  <a:pt x="367" y="509"/>
                </a:moveTo>
                <a:lnTo>
                  <a:pt x="367" y="509"/>
                </a:lnTo>
                <a:lnTo>
                  <a:pt x="375" y="515"/>
                </a:lnTo>
                <a:lnTo>
                  <a:pt x="375" y="515"/>
                </a:lnTo>
                <a:lnTo>
                  <a:pt x="375" y="510"/>
                </a:lnTo>
                <a:lnTo>
                  <a:pt x="373" y="506"/>
                </a:lnTo>
                <a:lnTo>
                  <a:pt x="373" y="506"/>
                </a:lnTo>
                <a:lnTo>
                  <a:pt x="370" y="507"/>
                </a:lnTo>
                <a:lnTo>
                  <a:pt x="367" y="509"/>
                </a:lnTo>
                <a:lnTo>
                  <a:pt x="367" y="509"/>
                </a:lnTo>
                <a:close/>
                <a:moveTo>
                  <a:pt x="424" y="521"/>
                </a:moveTo>
                <a:lnTo>
                  <a:pt x="424" y="521"/>
                </a:lnTo>
                <a:lnTo>
                  <a:pt x="431" y="521"/>
                </a:lnTo>
                <a:lnTo>
                  <a:pt x="434" y="520"/>
                </a:lnTo>
                <a:lnTo>
                  <a:pt x="436" y="517"/>
                </a:lnTo>
                <a:lnTo>
                  <a:pt x="436" y="517"/>
                </a:lnTo>
                <a:lnTo>
                  <a:pt x="433" y="515"/>
                </a:lnTo>
                <a:lnTo>
                  <a:pt x="430" y="512"/>
                </a:lnTo>
                <a:lnTo>
                  <a:pt x="422" y="506"/>
                </a:lnTo>
                <a:lnTo>
                  <a:pt x="422" y="506"/>
                </a:lnTo>
                <a:lnTo>
                  <a:pt x="424" y="521"/>
                </a:lnTo>
                <a:lnTo>
                  <a:pt x="424" y="521"/>
                </a:lnTo>
                <a:close/>
                <a:moveTo>
                  <a:pt x="67" y="512"/>
                </a:moveTo>
                <a:lnTo>
                  <a:pt x="67" y="512"/>
                </a:lnTo>
                <a:lnTo>
                  <a:pt x="67" y="512"/>
                </a:lnTo>
                <a:lnTo>
                  <a:pt x="69" y="513"/>
                </a:lnTo>
                <a:lnTo>
                  <a:pt x="69" y="513"/>
                </a:lnTo>
                <a:lnTo>
                  <a:pt x="69" y="510"/>
                </a:lnTo>
                <a:lnTo>
                  <a:pt x="69" y="509"/>
                </a:lnTo>
                <a:lnTo>
                  <a:pt x="67" y="509"/>
                </a:lnTo>
                <a:lnTo>
                  <a:pt x="67" y="509"/>
                </a:lnTo>
                <a:lnTo>
                  <a:pt x="69" y="510"/>
                </a:lnTo>
                <a:lnTo>
                  <a:pt x="67" y="512"/>
                </a:lnTo>
                <a:lnTo>
                  <a:pt x="67" y="512"/>
                </a:lnTo>
                <a:close/>
                <a:moveTo>
                  <a:pt x="152" y="509"/>
                </a:moveTo>
                <a:lnTo>
                  <a:pt x="152" y="509"/>
                </a:lnTo>
                <a:lnTo>
                  <a:pt x="152" y="515"/>
                </a:lnTo>
                <a:lnTo>
                  <a:pt x="154" y="517"/>
                </a:lnTo>
                <a:lnTo>
                  <a:pt x="155" y="518"/>
                </a:lnTo>
                <a:lnTo>
                  <a:pt x="155" y="518"/>
                </a:lnTo>
                <a:lnTo>
                  <a:pt x="157" y="515"/>
                </a:lnTo>
                <a:lnTo>
                  <a:pt x="157" y="510"/>
                </a:lnTo>
                <a:lnTo>
                  <a:pt x="157" y="510"/>
                </a:lnTo>
                <a:lnTo>
                  <a:pt x="155" y="509"/>
                </a:lnTo>
                <a:lnTo>
                  <a:pt x="152" y="509"/>
                </a:lnTo>
                <a:lnTo>
                  <a:pt x="152" y="509"/>
                </a:lnTo>
                <a:close/>
                <a:moveTo>
                  <a:pt x="746" y="517"/>
                </a:moveTo>
                <a:lnTo>
                  <a:pt x="746" y="517"/>
                </a:lnTo>
                <a:lnTo>
                  <a:pt x="747" y="515"/>
                </a:lnTo>
                <a:lnTo>
                  <a:pt x="749" y="513"/>
                </a:lnTo>
                <a:lnTo>
                  <a:pt x="750" y="510"/>
                </a:lnTo>
                <a:lnTo>
                  <a:pt x="749" y="509"/>
                </a:lnTo>
                <a:lnTo>
                  <a:pt x="749" y="509"/>
                </a:lnTo>
                <a:lnTo>
                  <a:pt x="747" y="513"/>
                </a:lnTo>
                <a:lnTo>
                  <a:pt x="746" y="517"/>
                </a:lnTo>
                <a:lnTo>
                  <a:pt x="746" y="517"/>
                </a:lnTo>
                <a:close/>
                <a:moveTo>
                  <a:pt x="50" y="513"/>
                </a:moveTo>
                <a:lnTo>
                  <a:pt x="50" y="513"/>
                </a:lnTo>
                <a:lnTo>
                  <a:pt x="50" y="512"/>
                </a:lnTo>
                <a:lnTo>
                  <a:pt x="50" y="510"/>
                </a:lnTo>
                <a:lnTo>
                  <a:pt x="49" y="509"/>
                </a:lnTo>
                <a:lnTo>
                  <a:pt x="49" y="509"/>
                </a:lnTo>
                <a:lnTo>
                  <a:pt x="49" y="510"/>
                </a:lnTo>
                <a:lnTo>
                  <a:pt x="49" y="512"/>
                </a:lnTo>
                <a:lnTo>
                  <a:pt x="50" y="513"/>
                </a:lnTo>
                <a:lnTo>
                  <a:pt x="50" y="513"/>
                </a:lnTo>
                <a:close/>
                <a:moveTo>
                  <a:pt x="271" y="510"/>
                </a:moveTo>
                <a:lnTo>
                  <a:pt x="271" y="510"/>
                </a:lnTo>
                <a:lnTo>
                  <a:pt x="276" y="513"/>
                </a:lnTo>
                <a:lnTo>
                  <a:pt x="279" y="515"/>
                </a:lnTo>
                <a:lnTo>
                  <a:pt x="282" y="513"/>
                </a:lnTo>
                <a:lnTo>
                  <a:pt x="282" y="513"/>
                </a:lnTo>
                <a:lnTo>
                  <a:pt x="280" y="513"/>
                </a:lnTo>
                <a:lnTo>
                  <a:pt x="280" y="512"/>
                </a:lnTo>
                <a:lnTo>
                  <a:pt x="280" y="510"/>
                </a:lnTo>
                <a:lnTo>
                  <a:pt x="280" y="510"/>
                </a:lnTo>
                <a:lnTo>
                  <a:pt x="276" y="509"/>
                </a:lnTo>
                <a:lnTo>
                  <a:pt x="273" y="509"/>
                </a:lnTo>
                <a:lnTo>
                  <a:pt x="271" y="510"/>
                </a:lnTo>
                <a:lnTo>
                  <a:pt x="271" y="510"/>
                </a:lnTo>
                <a:close/>
                <a:moveTo>
                  <a:pt x="567" y="529"/>
                </a:moveTo>
                <a:lnTo>
                  <a:pt x="567" y="529"/>
                </a:lnTo>
                <a:lnTo>
                  <a:pt x="573" y="520"/>
                </a:lnTo>
                <a:lnTo>
                  <a:pt x="576" y="515"/>
                </a:lnTo>
                <a:lnTo>
                  <a:pt x="576" y="512"/>
                </a:lnTo>
                <a:lnTo>
                  <a:pt x="575" y="509"/>
                </a:lnTo>
                <a:lnTo>
                  <a:pt x="575" y="509"/>
                </a:lnTo>
                <a:lnTo>
                  <a:pt x="572" y="513"/>
                </a:lnTo>
                <a:lnTo>
                  <a:pt x="569" y="518"/>
                </a:lnTo>
                <a:lnTo>
                  <a:pt x="567" y="523"/>
                </a:lnTo>
                <a:lnTo>
                  <a:pt x="567" y="529"/>
                </a:lnTo>
                <a:lnTo>
                  <a:pt x="567" y="529"/>
                </a:lnTo>
                <a:close/>
                <a:moveTo>
                  <a:pt x="782" y="527"/>
                </a:moveTo>
                <a:lnTo>
                  <a:pt x="782" y="527"/>
                </a:lnTo>
                <a:lnTo>
                  <a:pt x="785" y="524"/>
                </a:lnTo>
                <a:lnTo>
                  <a:pt x="787" y="520"/>
                </a:lnTo>
                <a:lnTo>
                  <a:pt x="787" y="513"/>
                </a:lnTo>
                <a:lnTo>
                  <a:pt x="785" y="509"/>
                </a:lnTo>
                <a:lnTo>
                  <a:pt x="785" y="509"/>
                </a:lnTo>
                <a:lnTo>
                  <a:pt x="784" y="518"/>
                </a:lnTo>
                <a:lnTo>
                  <a:pt x="782" y="527"/>
                </a:lnTo>
                <a:lnTo>
                  <a:pt x="782" y="527"/>
                </a:lnTo>
                <a:close/>
                <a:moveTo>
                  <a:pt x="357" y="512"/>
                </a:moveTo>
                <a:lnTo>
                  <a:pt x="357" y="512"/>
                </a:lnTo>
                <a:lnTo>
                  <a:pt x="358" y="515"/>
                </a:lnTo>
                <a:lnTo>
                  <a:pt x="358" y="515"/>
                </a:lnTo>
                <a:lnTo>
                  <a:pt x="360" y="513"/>
                </a:lnTo>
                <a:lnTo>
                  <a:pt x="360" y="513"/>
                </a:lnTo>
                <a:lnTo>
                  <a:pt x="360" y="512"/>
                </a:lnTo>
                <a:lnTo>
                  <a:pt x="360" y="512"/>
                </a:lnTo>
                <a:lnTo>
                  <a:pt x="358" y="510"/>
                </a:lnTo>
                <a:lnTo>
                  <a:pt x="357" y="512"/>
                </a:lnTo>
                <a:lnTo>
                  <a:pt x="357" y="512"/>
                </a:lnTo>
                <a:close/>
                <a:moveTo>
                  <a:pt x="287" y="518"/>
                </a:moveTo>
                <a:lnTo>
                  <a:pt x="287" y="518"/>
                </a:lnTo>
                <a:lnTo>
                  <a:pt x="291" y="518"/>
                </a:lnTo>
                <a:lnTo>
                  <a:pt x="296" y="520"/>
                </a:lnTo>
                <a:lnTo>
                  <a:pt x="296" y="520"/>
                </a:lnTo>
                <a:lnTo>
                  <a:pt x="294" y="517"/>
                </a:lnTo>
                <a:lnTo>
                  <a:pt x="293" y="513"/>
                </a:lnTo>
                <a:lnTo>
                  <a:pt x="290" y="512"/>
                </a:lnTo>
                <a:lnTo>
                  <a:pt x="285" y="512"/>
                </a:lnTo>
                <a:lnTo>
                  <a:pt x="285" y="512"/>
                </a:lnTo>
                <a:lnTo>
                  <a:pt x="287" y="518"/>
                </a:lnTo>
                <a:lnTo>
                  <a:pt x="287" y="518"/>
                </a:lnTo>
                <a:close/>
                <a:moveTo>
                  <a:pt x="453" y="515"/>
                </a:moveTo>
                <a:lnTo>
                  <a:pt x="453" y="515"/>
                </a:lnTo>
                <a:lnTo>
                  <a:pt x="454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9" y="523"/>
                </a:lnTo>
                <a:lnTo>
                  <a:pt x="459" y="523"/>
                </a:lnTo>
                <a:lnTo>
                  <a:pt x="462" y="523"/>
                </a:lnTo>
                <a:lnTo>
                  <a:pt x="462" y="521"/>
                </a:lnTo>
                <a:lnTo>
                  <a:pt x="462" y="517"/>
                </a:lnTo>
                <a:lnTo>
                  <a:pt x="457" y="512"/>
                </a:lnTo>
                <a:lnTo>
                  <a:pt x="457" y="512"/>
                </a:lnTo>
                <a:lnTo>
                  <a:pt x="456" y="512"/>
                </a:lnTo>
                <a:lnTo>
                  <a:pt x="454" y="513"/>
                </a:lnTo>
                <a:lnTo>
                  <a:pt x="453" y="513"/>
                </a:lnTo>
                <a:lnTo>
                  <a:pt x="453" y="515"/>
                </a:lnTo>
                <a:lnTo>
                  <a:pt x="453" y="515"/>
                </a:lnTo>
                <a:close/>
                <a:moveTo>
                  <a:pt x="620" y="521"/>
                </a:moveTo>
                <a:lnTo>
                  <a:pt x="620" y="521"/>
                </a:lnTo>
                <a:lnTo>
                  <a:pt x="624" y="515"/>
                </a:lnTo>
                <a:lnTo>
                  <a:pt x="622" y="512"/>
                </a:lnTo>
                <a:lnTo>
                  <a:pt x="622" y="512"/>
                </a:lnTo>
                <a:lnTo>
                  <a:pt x="620" y="515"/>
                </a:lnTo>
                <a:lnTo>
                  <a:pt x="620" y="518"/>
                </a:lnTo>
                <a:lnTo>
                  <a:pt x="620" y="521"/>
                </a:lnTo>
                <a:lnTo>
                  <a:pt x="620" y="521"/>
                </a:lnTo>
                <a:close/>
                <a:moveTo>
                  <a:pt x="631" y="520"/>
                </a:moveTo>
                <a:lnTo>
                  <a:pt x="631" y="520"/>
                </a:lnTo>
                <a:lnTo>
                  <a:pt x="634" y="515"/>
                </a:lnTo>
                <a:lnTo>
                  <a:pt x="636" y="513"/>
                </a:lnTo>
                <a:lnTo>
                  <a:pt x="636" y="512"/>
                </a:lnTo>
                <a:lnTo>
                  <a:pt x="636" y="512"/>
                </a:lnTo>
                <a:lnTo>
                  <a:pt x="634" y="513"/>
                </a:lnTo>
                <a:lnTo>
                  <a:pt x="633" y="515"/>
                </a:lnTo>
                <a:lnTo>
                  <a:pt x="631" y="517"/>
                </a:lnTo>
                <a:lnTo>
                  <a:pt x="631" y="520"/>
                </a:lnTo>
                <a:lnTo>
                  <a:pt x="631" y="520"/>
                </a:lnTo>
                <a:close/>
                <a:moveTo>
                  <a:pt x="142" y="513"/>
                </a:moveTo>
                <a:lnTo>
                  <a:pt x="142" y="513"/>
                </a:lnTo>
                <a:lnTo>
                  <a:pt x="142" y="517"/>
                </a:lnTo>
                <a:lnTo>
                  <a:pt x="142" y="517"/>
                </a:lnTo>
                <a:lnTo>
                  <a:pt x="148" y="518"/>
                </a:lnTo>
                <a:lnTo>
                  <a:pt x="148" y="518"/>
                </a:lnTo>
                <a:lnTo>
                  <a:pt x="146" y="512"/>
                </a:lnTo>
                <a:lnTo>
                  <a:pt x="146" y="512"/>
                </a:lnTo>
                <a:lnTo>
                  <a:pt x="143" y="512"/>
                </a:lnTo>
                <a:lnTo>
                  <a:pt x="142" y="513"/>
                </a:lnTo>
                <a:lnTo>
                  <a:pt x="142" y="513"/>
                </a:lnTo>
                <a:close/>
                <a:moveTo>
                  <a:pt x="197" y="518"/>
                </a:moveTo>
                <a:lnTo>
                  <a:pt x="197" y="518"/>
                </a:lnTo>
                <a:lnTo>
                  <a:pt x="201" y="517"/>
                </a:lnTo>
                <a:lnTo>
                  <a:pt x="204" y="517"/>
                </a:lnTo>
                <a:lnTo>
                  <a:pt x="206" y="515"/>
                </a:lnTo>
                <a:lnTo>
                  <a:pt x="206" y="515"/>
                </a:lnTo>
                <a:lnTo>
                  <a:pt x="197" y="512"/>
                </a:lnTo>
                <a:lnTo>
                  <a:pt x="197" y="512"/>
                </a:lnTo>
                <a:lnTo>
                  <a:pt x="195" y="515"/>
                </a:lnTo>
                <a:lnTo>
                  <a:pt x="197" y="518"/>
                </a:lnTo>
                <a:lnTo>
                  <a:pt x="197" y="518"/>
                </a:lnTo>
                <a:close/>
                <a:moveTo>
                  <a:pt x="384" y="515"/>
                </a:moveTo>
                <a:lnTo>
                  <a:pt x="384" y="515"/>
                </a:lnTo>
                <a:lnTo>
                  <a:pt x="386" y="521"/>
                </a:lnTo>
                <a:lnTo>
                  <a:pt x="386" y="521"/>
                </a:lnTo>
                <a:lnTo>
                  <a:pt x="393" y="521"/>
                </a:lnTo>
                <a:lnTo>
                  <a:pt x="393" y="521"/>
                </a:lnTo>
                <a:lnTo>
                  <a:pt x="393" y="517"/>
                </a:lnTo>
                <a:lnTo>
                  <a:pt x="390" y="513"/>
                </a:lnTo>
                <a:lnTo>
                  <a:pt x="386" y="513"/>
                </a:lnTo>
                <a:lnTo>
                  <a:pt x="384" y="513"/>
                </a:lnTo>
                <a:lnTo>
                  <a:pt x="384" y="515"/>
                </a:lnTo>
                <a:lnTo>
                  <a:pt x="384" y="515"/>
                </a:lnTo>
                <a:close/>
                <a:moveTo>
                  <a:pt x="488" y="515"/>
                </a:moveTo>
                <a:lnTo>
                  <a:pt x="488" y="515"/>
                </a:lnTo>
                <a:lnTo>
                  <a:pt x="489" y="515"/>
                </a:lnTo>
                <a:lnTo>
                  <a:pt x="491" y="512"/>
                </a:lnTo>
                <a:lnTo>
                  <a:pt x="491" y="512"/>
                </a:lnTo>
                <a:lnTo>
                  <a:pt x="488" y="513"/>
                </a:lnTo>
                <a:lnTo>
                  <a:pt x="488" y="515"/>
                </a:lnTo>
                <a:lnTo>
                  <a:pt x="488" y="515"/>
                </a:lnTo>
                <a:close/>
                <a:moveTo>
                  <a:pt x="509" y="521"/>
                </a:moveTo>
                <a:lnTo>
                  <a:pt x="509" y="521"/>
                </a:lnTo>
                <a:lnTo>
                  <a:pt x="511" y="521"/>
                </a:lnTo>
                <a:lnTo>
                  <a:pt x="512" y="521"/>
                </a:lnTo>
                <a:lnTo>
                  <a:pt x="512" y="521"/>
                </a:lnTo>
                <a:lnTo>
                  <a:pt x="511" y="515"/>
                </a:lnTo>
                <a:lnTo>
                  <a:pt x="508" y="512"/>
                </a:lnTo>
                <a:lnTo>
                  <a:pt x="508" y="512"/>
                </a:lnTo>
                <a:lnTo>
                  <a:pt x="508" y="515"/>
                </a:lnTo>
                <a:lnTo>
                  <a:pt x="508" y="517"/>
                </a:lnTo>
                <a:lnTo>
                  <a:pt x="509" y="521"/>
                </a:lnTo>
                <a:lnTo>
                  <a:pt x="509" y="521"/>
                </a:lnTo>
                <a:close/>
                <a:moveTo>
                  <a:pt x="30" y="518"/>
                </a:moveTo>
                <a:lnTo>
                  <a:pt x="30" y="518"/>
                </a:lnTo>
                <a:lnTo>
                  <a:pt x="32" y="517"/>
                </a:lnTo>
                <a:lnTo>
                  <a:pt x="33" y="513"/>
                </a:lnTo>
                <a:lnTo>
                  <a:pt x="33" y="513"/>
                </a:lnTo>
                <a:lnTo>
                  <a:pt x="29" y="513"/>
                </a:lnTo>
                <a:lnTo>
                  <a:pt x="29" y="513"/>
                </a:lnTo>
                <a:lnTo>
                  <a:pt x="30" y="517"/>
                </a:lnTo>
                <a:lnTo>
                  <a:pt x="30" y="518"/>
                </a:lnTo>
                <a:lnTo>
                  <a:pt x="30" y="518"/>
                </a:lnTo>
                <a:close/>
                <a:moveTo>
                  <a:pt x="346" y="513"/>
                </a:moveTo>
                <a:lnTo>
                  <a:pt x="346" y="513"/>
                </a:lnTo>
                <a:lnTo>
                  <a:pt x="348" y="517"/>
                </a:lnTo>
                <a:lnTo>
                  <a:pt x="349" y="518"/>
                </a:lnTo>
                <a:lnTo>
                  <a:pt x="352" y="518"/>
                </a:lnTo>
                <a:lnTo>
                  <a:pt x="354" y="517"/>
                </a:lnTo>
                <a:lnTo>
                  <a:pt x="354" y="517"/>
                </a:lnTo>
                <a:lnTo>
                  <a:pt x="352" y="513"/>
                </a:lnTo>
                <a:lnTo>
                  <a:pt x="352" y="513"/>
                </a:lnTo>
                <a:lnTo>
                  <a:pt x="346" y="513"/>
                </a:lnTo>
                <a:lnTo>
                  <a:pt x="346" y="513"/>
                </a:lnTo>
                <a:close/>
                <a:moveTo>
                  <a:pt x="361" y="518"/>
                </a:moveTo>
                <a:lnTo>
                  <a:pt x="361" y="518"/>
                </a:lnTo>
                <a:lnTo>
                  <a:pt x="363" y="518"/>
                </a:lnTo>
                <a:lnTo>
                  <a:pt x="363" y="517"/>
                </a:lnTo>
                <a:lnTo>
                  <a:pt x="363" y="513"/>
                </a:lnTo>
                <a:lnTo>
                  <a:pt x="361" y="513"/>
                </a:lnTo>
                <a:lnTo>
                  <a:pt x="361" y="513"/>
                </a:lnTo>
                <a:lnTo>
                  <a:pt x="361" y="515"/>
                </a:lnTo>
                <a:lnTo>
                  <a:pt x="361" y="518"/>
                </a:lnTo>
                <a:lnTo>
                  <a:pt x="361" y="518"/>
                </a:lnTo>
                <a:close/>
                <a:moveTo>
                  <a:pt x="241" y="521"/>
                </a:moveTo>
                <a:lnTo>
                  <a:pt x="241" y="521"/>
                </a:lnTo>
                <a:lnTo>
                  <a:pt x="242" y="521"/>
                </a:lnTo>
                <a:lnTo>
                  <a:pt x="244" y="523"/>
                </a:lnTo>
                <a:lnTo>
                  <a:pt x="244" y="523"/>
                </a:lnTo>
                <a:lnTo>
                  <a:pt x="245" y="524"/>
                </a:lnTo>
                <a:lnTo>
                  <a:pt x="245" y="524"/>
                </a:lnTo>
                <a:lnTo>
                  <a:pt x="247" y="524"/>
                </a:lnTo>
                <a:lnTo>
                  <a:pt x="248" y="524"/>
                </a:lnTo>
                <a:lnTo>
                  <a:pt x="248" y="524"/>
                </a:lnTo>
                <a:lnTo>
                  <a:pt x="252" y="524"/>
                </a:lnTo>
                <a:lnTo>
                  <a:pt x="253" y="523"/>
                </a:lnTo>
                <a:lnTo>
                  <a:pt x="256" y="523"/>
                </a:lnTo>
                <a:lnTo>
                  <a:pt x="259" y="523"/>
                </a:lnTo>
                <a:lnTo>
                  <a:pt x="259" y="523"/>
                </a:lnTo>
                <a:lnTo>
                  <a:pt x="259" y="520"/>
                </a:lnTo>
                <a:lnTo>
                  <a:pt x="258" y="517"/>
                </a:lnTo>
                <a:lnTo>
                  <a:pt x="256" y="513"/>
                </a:lnTo>
                <a:lnTo>
                  <a:pt x="256" y="513"/>
                </a:lnTo>
                <a:lnTo>
                  <a:pt x="252" y="515"/>
                </a:lnTo>
                <a:lnTo>
                  <a:pt x="247" y="517"/>
                </a:lnTo>
                <a:lnTo>
                  <a:pt x="241" y="521"/>
                </a:lnTo>
                <a:lnTo>
                  <a:pt x="241" y="521"/>
                </a:lnTo>
                <a:close/>
                <a:moveTo>
                  <a:pt x="552" y="527"/>
                </a:moveTo>
                <a:lnTo>
                  <a:pt x="552" y="527"/>
                </a:lnTo>
                <a:lnTo>
                  <a:pt x="552" y="520"/>
                </a:lnTo>
                <a:lnTo>
                  <a:pt x="549" y="513"/>
                </a:lnTo>
                <a:lnTo>
                  <a:pt x="549" y="513"/>
                </a:lnTo>
                <a:lnTo>
                  <a:pt x="549" y="521"/>
                </a:lnTo>
                <a:lnTo>
                  <a:pt x="550" y="526"/>
                </a:lnTo>
                <a:lnTo>
                  <a:pt x="552" y="527"/>
                </a:lnTo>
                <a:lnTo>
                  <a:pt x="552" y="527"/>
                </a:lnTo>
                <a:close/>
                <a:moveTo>
                  <a:pt x="64" y="521"/>
                </a:moveTo>
                <a:lnTo>
                  <a:pt x="64" y="521"/>
                </a:lnTo>
                <a:lnTo>
                  <a:pt x="62" y="517"/>
                </a:lnTo>
                <a:lnTo>
                  <a:pt x="59" y="513"/>
                </a:lnTo>
                <a:lnTo>
                  <a:pt x="59" y="513"/>
                </a:lnTo>
                <a:lnTo>
                  <a:pt x="61" y="518"/>
                </a:lnTo>
                <a:lnTo>
                  <a:pt x="61" y="520"/>
                </a:lnTo>
                <a:lnTo>
                  <a:pt x="64" y="521"/>
                </a:lnTo>
                <a:lnTo>
                  <a:pt x="64" y="521"/>
                </a:lnTo>
                <a:close/>
                <a:moveTo>
                  <a:pt x="169" y="520"/>
                </a:moveTo>
                <a:lnTo>
                  <a:pt x="169" y="520"/>
                </a:lnTo>
                <a:lnTo>
                  <a:pt x="175" y="520"/>
                </a:lnTo>
                <a:lnTo>
                  <a:pt x="175" y="520"/>
                </a:lnTo>
                <a:lnTo>
                  <a:pt x="175" y="517"/>
                </a:lnTo>
                <a:lnTo>
                  <a:pt x="172" y="517"/>
                </a:lnTo>
                <a:lnTo>
                  <a:pt x="166" y="513"/>
                </a:lnTo>
                <a:lnTo>
                  <a:pt x="166" y="513"/>
                </a:lnTo>
                <a:lnTo>
                  <a:pt x="168" y="517"/>
                </a:lnTo>
                <a:lnTo>
                  <a:pt x="169" y="520"/>
                </a:lnTo>
                <a:lnTo>
                  <a:pt x="169" y="520"/>
                </a:lnTo>
                <a:close/>
                <a:moveTo>
                  <a:pt x="306" y="518"/>
                </a:moveTo>
                <a:lnTo>
                  <a:pt x="306" y="518"/>
                </a:lnTo>
                <a:lnTo>
                  <a:pt x="305" y="515"/>
                </a:lnTo>
                <a:lnTo>
                  <a:pt x="302" y="513"/>
                </a:lnTo>
                <a:lnTo>
                  <a:pt x="302" y="513"/>
                </a:lnTo>
                <a:lnTo>
                  <a:pt x="302" y="518"/>
                </a:lnTo>
                <a:lnTo>
                  <a:pt x="303" y="518"/>
                </a:lnTo>
                <a:lnTo>
                  <a:pt x="306" y="518"/>
                </a:lnTo>
                <a:lnTo>
                  <a:pt x="306" y="518"/>
                </a:lnTo>
                <a:close/>
                <a:moveTo>
                  <a:pt x="663" y="529"/>
                </a:moveTo>
                <a:lnTo>
                  <a:pt x="663" y="529"/>
                </a:lnTo>
                <a:lnTo>
                  <a:pt x="669" y="523"/>
                </a:lnTo>
                <a:lnTo>
                  <a:pt x="671" y="518"/>
                </a:lnTo>
                <a:lnTo>
                  <a:pt x="671" y="513"/>
                </a:lnTo>
                <a:lnTo>
                  <a:pt x="671" y="513"/>
                </a:lnTo>
                <a:lnTo>
                  <a:pt x="669" y="518"/>
                </a:lnTo>
                <a:lnTo>
                  <a:pt x="666" y="523"/>
                </a:lnTo>
                <a:lnTo>
                  <a:pt x="665" y="526"/>
                </a:lnTo>
                <a:lnTo>
                  <a:pt x="663" y="529"/>
                </a:lnTo>
                <a:lnTo>
                  <a:pt x="663" y="529"/>
                </a:lnTo>
                <a:close/>
                <a:moveTo>
                  <a:pt x="270" y="520"/>
                </a:moveTo>
                <a:lnTo>
                  <a:pt x="270" y="520"/>
                </a:lnTo>
                <a:lnTo>
                  <a:pt x="274" y="520"/>
                </a:lnTo>
                <a:lnTo>
                  <a:pt x="276" y="518"/>
                </a:lnTo>
                <a:lnTo>
                  <a:pt x="276" y="518"/>
                </a:lnTo>
                <a:lnTo>
                  <a:pt x="273" y="517"/>
                </a:lnTo>
                <a:lnTo>
                  <a:pt x="270" y="515"/>
                </a:lnTo>
                <a:lnTo>
                  <a:pt x="268" y="515"/>
                </a:lnTo>
                <a:lnTo>
                  <a:pt x="268" y="515"/>
                </a:lnTo>
                <a:lnTo>
                  <a:pt x="270" y="518"/>
                </a:lnTo>
                <a:lnTo>
                  <a:pt x="270" y="520"/>
                </a:lnTo>
                <a:lnTo>
                  <a:pt x="270" y="520"/>
                </a:lnTo>
                <a:close/>
                <a:moveTo>
                  <a:pt x="656" y="526"/>
                </a:moveTo>
                <a:lnTo>
                  <a:pt x="656" y="526"/>
                </a:lnTo>
                <a:lnTo>
                  <a:pt x="657" y="524"/>
                </a:lnTo>
                <a:lnTo>
                  <a:pt x="657" y="521"/>
                </a:lnTo>
                <a:lnTo>
                  <a:pt x="657" y="515"/>
                </a:lnTo>
                <a:lnTo>
                  <a:pt x="657" y="515"/>
                </a:lnTo>
                <a:lnTo>
                  <a:pt x="656" y="517"/>
                </a:lnTo>
                <a:lnTo>
                  <a:pt x="656" y="520"/>
                </a:lnTo>
                <a:lnTo>
                  <a:pt x="656" y="526"/>
                </a:lnTo>
                <a:lnTo>
                  <a:pt x="656" y="526"/>
                </a:lnTo>
                <a:close/>
                <a:moveTo>
                  <a:pt x="541" y="530"/>
                </a:moveTo>
                <a:lnTo>
                  <a:pt x="541" y="530"/>
                </a:lnTo>
                <a:lnTo>
                  <a:pt x="541" y="523"/>
                </a:lnTo>
                <a:lnTo>
                  <a:pt x="541" y="520"/>
                </a:lnTo>
                <a:lnTo>
                  <a:pt x="538" y="517"/>
                </a:lnTo>
                <a:lnTo>
                  <a:pt x="538" y="517"/>
                </a:lnTo>
                <a:lnTo>
                  <a:pt x="537" y="524"/>
                </a:lnTo>
                <a:lnTo>
                  <a:pt x="537" y="529"/>
                </a:lnTo>
                <a:lnTo>
                  <a:pt x="538" y="529"/>
                </a:lnTo>
                <a:lnTo>
                  <a:pt x="541" y="530"/>
                </a:lnTo>
                <a:lnTo>
                  <a:pt x="541" y="530"/>
                </a:lnTo>
                <a:close/>
                <a:moveTo>
                  <a:pt x="578" y="541"/>
                </a:moveTo>
                <a:lnTo>
                  <a:pt x="578" y="541"/>
                </a:lnTo>
                <a:lnTo>
                  <a:pt x="582" y="541"/>
                </a:lnTo>
                <a:lnTo>
                  <a:pt x="588" y="542"/>
                </a:lnTo>
                <a:lnTo>
                  <a:pt x="588" y="542"/>
                </a:lnTo>
                <a:lnTo>
                  <a:pt x="588" y="530"/>
                </a:lnTo>
                <a:lnTo>
                  <a:pt x="592" y="520"/>
                </a:lnTo>
                <a:lnTo>
                  <a:pt x="592" y="520"/>
                </a:lnTo>
                <a:lnTo>
                  <a:pt x="587" y="518"/>
                </a:lnTo>
                <a:lnTo>
                  <a:pt x="585" y="518"/>
                </a:lnTo>
                <a:lnTo>
                  <a:pt x="582" y="520"/>
                </a:lnTo>
                <a:lnTo>
                  <a:pt x="581" y="523"/>
                </a:lnTo>
                <a:lnTo>
                  <a:pt x="579" y="532"/>
                </a:lnTo>
                <a:lnTo>
                  <a:pt x="578" y="541"/>
                </a:lnTo>
                <a:lnTo>
                  <a:pt x="578" y="541"/>
                </a:lnTo>
                <a:close/>
                <a:moveTo>
                  <a:pt x="607" y="524"/>
                </a:moveTo>
                <a:lnTo>
                  <a:pt x="607" y="524"/>
                </a:lnTo>
                <a:lnTo>
                  <a:pt x="608" y="521"/>
                </a:lnTo>
                <a:lnTo>
                  <a:pt x="608" y="518"/>
                </a:lnTo>
                <a:lnTo>
                  <a:pt x="608" y="517"/>
                </a:lnTo>
                <a:lnTo>
                  <a:pt x="608" y="517"/>
                </a:lnTo>
                <a:lnTo>
                  <a:pt x="607" y="521"/>
                </a:lnTo>
                <a:lnTo>
                  <a:pt x="607" y="524"/>
                </a:lnTo>
                <a:lnTo>
                  <a:pt x="607" y="524"/>
                </a:lnTo>
                <a:close/>
                <a:moveTo>
                  <a:pt x="688" y="524"/>
                </a:moveTo>
                <a:lnTo>
                  <a:pt x="688" y="524"/>
                </a:lnTo>
                <a:lnTo>
                  <a:pt x="689" y="524"/>
                </a:lnTo>
                <a:lnTo>
                  <a:pt x="691" y="521"/>
                </a:lnTo>
                <a:lnTo>
                  <a:pt x="689" y="517"/>
                </a:lnTo>
                <a:lnTo>
                  <a:pt x="689" y="517"/>
                </a:lnTo>
                <a:lnTo>
                  <a:pt x="688" y="520"/>
                </a:lnTo>
                <a:lnTo>
                  <a:pt x="688" y="524"/>
                </a:lnTo>
                <a:lnTo>
                  <a:pt x="688" y="524"/>
                </a:lnTo>
                <a:close/>
                <a:moveTo>
                  <a:pt x="636" y="550"/>
                </a:moveTo>
                <a:lnTo>
                  <a:pt x="636" y="550"/>
                </a:lnTo>
                <a:lnTo>
                  <a:pt x="639" y="549"/>
                </a:lnTo>
                <a:lnTo>
                  <a:pt x="642" y="544"/>
                </a:lnTo>
                <a:lnTo>
                  <a:pt x="645" y="536"/>
                </a:lnTo>
                <a:lnTo>
                  <a:pt x="648" y="517"/>
                </a:lnTo>
                <a:lnTo>
                  <a:pt x="648" y="517"/>
                </a:lnTo>
                <a:lnTo>
                  <a:pt x="642" y="524"/>
                </a:lnTo>
                <a:lnTo>
                  <a:pt x="637" y="532"/>
                </a:lnTo>
                <a:lnTo>
                  <a:pt x="634" y="535"/>
                </a:lnTo>
                <a:lnTo>
                  <a:pt x="634" y="539"/>
                </a:lnTo>
                <a:lnTo>
                  <a:pt x="634" y="544"/>
                </a:lnTo>
                <a:lnTo>
                  <a:pt x="636" y="550"/>
                </a:lnTo>
                <a:lnTo>
                  <a:pt x="636" y="550"/>
                </a:lnTo>
                <a:close/>
                <a:moveTo>
                  <a:pt x="444" y="520"/>
                </a:moveTo>
                <a:lnTo>
                  <a:pt x="444" y="520"/>
                </a:lnTo>
                <a:lnTo>
                  <a:pt x="444" y="521"/>
                </a:lnTo>
                <a:lnTo>
                  <a:pt x="445" y="524"/>
                </a:lnTo>
                <a:lnTo>
                  <a:pt x="447" y="526"/>
                </a:lnTo>
                <a:lnTo>
                  <a:pt x="447" y="527"/>
                </a:lnTo>
                <a:lnTo>
                  <a:pt x="447" y="527"/>
                </a:lnTo>
                <a:lnTo>
                  <a:pt x="453" y="527"/>
                </a:lnTo>
                <a:lnTo>
                  <a:pt x="453" y="527"/>
                </a:lnTo>
                <a:lnTo>
                  <a:pt x="451" y="523"/>
                </a:lnTo>
                <a:lnTo>
                  <a:pt x="450" y="518"/>
                </a:lnTo>
                <a:lnTo>
                  <a:pt x="450" y="518"/>
                </a:lnTo>
                <a:lnTo>
                  <a:pt x="447" y="518"/>
                </a:lnTo>
                <a:lnTo>
                  <a:pt x="444" y="520"/>
                </a:lnTo>
                <a:lnTo>
                  <a:pt x="444" y="520"/>
                </a:lnTo>
                <a:close/>
                <a:moveTo>
                  <a:pt x="73" y="526"/>
                </a:moveTo>
                <a:lnTo>
                  <a:pt x="73" y="526"/>
                </a:lnTo>
                <a:lnTo>
                  <a:pt x="72" y="521"/>
                </a:lnTo>
                <a:lnTo>
                  <a:pt x="69" y="520"/>
                </a:lnTo>
                <a:lnTo>
                  <a:pt x="69" y="520"/>
                </a:lnTo>
                <a:lnTo>
                  <a:pt x="70" y="523"/>
                </a:lnTo>
                <a:lnTo>
                  <a:pt x="72" y="524"/>
                </a:lnTo>
                <a:lnTo>
                  <a:pt x="73" y="526"/>
                </a:lnTo>
                <a:lnTo>
                  <a:pt x="73" y="526"/>
                </a:lnTo>
                <a:close/>
                <a:moveTo>
                  <a:pt x="58" y="539"/>
                </a:moveTo>
                <a:lnTo>
                  <a:pt x="58" y="539"/>
                </a:lnTo>
                <a:lnTo>
                  <a:pt x="56" y="533"/>
                </a:lnTo>
                <a:lnTo>
                  <a:pt x="55" y="527"/>
                </a:lnTo>
                <a:lnTo>
                  <a:pt x="52" y="521"/>
                </a:lnTo>
                <a:lnTo>
                  <a:pt x="49" y="520"/>
                </a:lnTo>
                <a:lnTo>
                  <a:pt x="46" y="520"/>
                </a:lnTo>
                <a:lnTo>
                  <a:pt x="46" y="520"/>
                </a:lnTo>
                <a:lnTo>
                  <a:pt x="46" y="524"/>
                </a:lnTo>
                <a:lnTo>
                  <a:pt x="46" y="527"/>
                </a:lnTo>
                <a:lnTo>
                  <a:pt x="49" y="532"/>
                </a:lnTo>
                <a:lnTo>
                  <a:pt x="53" y="536"/>
                </a:lnTo>
                <a:lnTo>
                  <a:pt x="58" y="539"/>
                </a:lnTo>
                <a:lnTo>
                  <a:pt x="58" y="539"/>
                </a:lnTo>
                <a:close/>
                <a:moveTo>
                  <a:pt x="195" y="523"/>
                </a:moveTo>
                <a:lnTo>
                  <a:pt x="195" y="523"/>
                </a:lnTo>
                <a:lnTo>
                  <a:pt x="197" y="527"/>
                </a:lnTo>
                <a:lnTo>
                  <a:pt x="200" y="530"/>
                </a:lnTo>
                <a:lnTo>
                  <a:pt x="203" y="533"/>
                </a:lnTo>
                <a:lnTo>
                  <a:pt x="207" y="535"/>
                </a:lnTo>
                <a:lnTo>
                  <a:pt x="207" y="535"/>
                </a:lnTo>
                <a:lnTo>
                  <a:pt x="207" y="527"/>
                </a:lnTo>
                <a:lnTo>
                  <a:pt x="207" y="521"/>
                </a:lnTo>
                <a:lnTo>
                  <a:pt x="207" y="521"/>
                </a:lnTo>
                <a:lnTo>
                  <a:pt x="201" y="521"/>
                </a:lnTo>
                <a:lnTo>
                  <a:pt x="198" y="521"/>
                </a:lnTo>
                <a:lnTo>
                  <a:pt x="195" y="523"/>
                </a:lnTo>
                <a:lnTo>
                  <a:pt x="195" y="523"/>
                </a:lnTo>
                <a:close/>
                <a:moveTo>
                  <a:pt x="213" y="533"/>
                </a:moveTo>
                <a:lnTo>
                  <a:pt x="213" y="533"/>
                </a:lnTo>
                <a:lnTo>
                  <a:pt x="216" y="533"/>
                </a:lnTo>
                <a:lnTo>
                  <a:pt x="219" y="533"/>
                </a:lnTo>
                <a:lnTo>
                  <a:pt x="219" y="533"/>
                </a:lnTo>
                <a:lnTo>
                  <a:pt x="216" y="527"/>
                </a:lnTo>
                <a:lnTo>
                  <a:pt x="213" y="521"/>
                </a:lnTo>
                <a:lnTo>
                  <a:pt x="213" y="521"/>
                </a:lnTo>
                <a:lnTo>
                  <a:pt x="212" y="527"/>
                </a:lnTo>
                <a:lnTo>
                  <a:pt x="213" y="533"/>
                </a:lnTo>
                <a:lnTo>
                  <a:pt x="213" y="533"/>
                </a:lnTo>
                <a:close/>
                <a:moveTo>
                  <a:pt x="345" y="523"/>
                </a:moveTo>
                <a:lnTo>
                  <a:pt x="345" y="523"/>
                </a:lnTo>
                <a:lnTo>
                  <a:pt x="343" y="521"/>
                </a:lnTo>
                <a:lnTo>
                  <a:pt x="340" y="521"/>
                </a:lnTo>
                <a:lnTo>
                  <a:pt x="340" y="521"/>
                </a:lnTo>
                <a:lnTo>
                  <a:pt x="340" y="523"/>
                </a:lnTo>
                <a:lnTo>
                  <a:pt x="341" y="523"/>
                </a:lnTo>
                <a:lnTo>
                  <a:pt x="345" y="523"/>
                </a:lnTo>
                <a:lnTo>
                  <a:pt x="345" y="523"/>
                </a:lnTo>
                <a:lnTo>
                  <a:pt x="345" y="523"/>
                </a:lnTo>
                <a:close/>
                <a:moveTo>
                  <a:pt x="120" y="524"/>
                </a:moveTo>
                <a:lnTo>
                  <a:pt x="120" y="524"/>
                </a:lnTo>
                <a:lnTo>
                  <a:pt x="123" y="533"/>
                </a:lnTo>
                <a:lnTo>
                  <a:pt x="123" y="533"/>
                </a:lnTo>
                <a:lnTo>
                  <a:pt x="126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29"/>
                </a:lnTo>
                <a:lnTo>
                  <a:pt x="128" y="524"/>
                </a:lnTo>
                <a:lnTo>
                  <a:pt x="126" y="523"/>
                </a:lnTo>
                <a:lnTo>
                  <a:pt x="125" y="523"/>
                </a:lnTo>
                <a:lnTo>
                  <a:pt x="123" y="523"/>
                </a:lnTo>
                <a:lnTo>
                  <a:pt x="120" y="524"/>
                </a:lnTo>
                <a:lnTo>
                  <a:pt x="120" y="524"/>
                </a:lnTo>
                <a:close/>
                <a:moveTo>
                  <a:pt x="137" y="536"/>
                </a:moveTo>
                <a:lnTo>
                  <a:pt x="137" y="536"/>
                </a:lnTo>
                <a:lnTo>
                  <a:pt x="137" y="530"/>
                </a:lnTo>
                <a:lnTo>
                  <a:pt x="137" y="523"/>
                </a:lnTo>
                <a:lnTo>
                  <a:pt x="137" y="523"/>
                </a:lnTo>
                <a:lnTo>
                  <a:pt x="136" y="521"/>
                </a:lnTo>
                <a:lnTo>
                  <a:pt x="133" y="521"/>
                </a:lnTo>
                <a:lnTo>
                  <a:pt x="133" y="521"/>
                </a:lnTo>
                <a:lnTo>
                  <a:pt x="134" y="530"/>
                </a:lnTo>
                <a:lnTo>
                  <a:pt x="134" y="533"/>
                </a:lnTo>
                <a:lnTo>
                  <a:pt x="137" y="536"/>
                </a:lnTo>
                <a:lnTo>
                  <a:pt x="137" y="536"/>
                </a:lnTo>
                <a:close/>
                <a:moveTo>
                  <a:pt x="235" y="530"/>
                </a:moveTo>
                <a:lnTo>
                  <a:pt x="235" y="530"/>
                </a:lnTo>
                <a:lnTo>
                  <a:pt x="235" y="529"/>
                </a:lnTo>
                <a:lnTo>
                  <a:pt x="235" y="527"/>
                </a:lnTo>
                <a:lnTo>
                  <a:pt x="235" y="523"/>
                </a:lnTo>
                <a:lnTo>
                  <a:pt x="235" y="523"/>
                </a:lnTo>
                <a:lnTo>
                  <a:pt x="232" y="523"/>
                </a:lnTo>
                <a:lnTo>
                  <a:pt x="229" y="521"/>
                </a:lnTo>
                <a:lnTo>
                  <a:pt x="229" y="521"/>
                </a:lnTo>
                <a:lnTo>
                  <a:pt x="229" y="524"/>
                </a:lnTo>
                <a:lnTo>
                  <a:pt x="230" y="527"/>
                </a:lnTo>
                <a:lnTo>
                  <a:pt x="232" y="529"/>
                </a:lnTo>
                <a:lnTo>
                  <a:pt x="235" y="530"/>
                </a:lnTo>
                <a:lnTo>
                  <a:pt x="235" y="530"/>
                </a:lnTo>
                <a:close/>
                <a:moveTo>
                  <a:pt x="532" y="527"/>
                </a:moveTo>
                <a:lnTo>
                  <a:pt x="532" y="527"/>
                </a:lnTo>
                <a:lnTo>
                  <a:pt x="534" y="526"/>
                </a:lnTo>
                <a:lnTo>
                  <a:pt x="534" y="524"/>
                </a:lnTo>
                <a:lnTo>
                  <a:pt x="534" y="524"/>
                </a:lnTo>
                <a:lnTo>
                  <a:pt x="532" y="524"/>
                </a:lnTo>
                <a:lnTo>
                  <a:pt x="532" y="523"/>
                </a:lnTo>
                <a:lnTo>
                  <a:pt x="532" y="521"/>
                </a:lnTo>
                <a:lnTo>
                  <a:pt x="531" y="521"/>
                </a:lnTo>
                <a:lnTo>
                  <a:pt x="531" y="521"/>
                </a:lnTo>
                <a:lnTo>
                  <a:pt x="531" y="524"/>
                </a:lnTo>
                <a:lnTo>
                  <a:pt x="532" y="527"/>
                </a:lnTo>
                <a:lnTo>
                  <a:pt x="532" y="527"/>
                </a:lnTo>
                <a:close/>
                <a:moveTo>
                  <a:pt x="357" y="526"/>
                </a:moveTo>
                <a:lnTo>
                  <a:pt x="357" y="526"/>
                </a:lnTo>
                <a:lnTo>
                  <a:pt x="357" y="524"/>
                </a:lnTo>
                <a:lnTo>
                  <a:pt x="355" y="523"/>
                </a:lnTo>
                <a:lnTo>
                  <a:pt x="352" y="523"/>
                </a:lnTo>
                <a:lnTo>
                  <a:pt x="352" y="523"/>
                </a:lnTo>
                <a:lnTo>
                  <a:pt x="352" y="524"/>
                </a:lnTo>
                <a:lnTo>
                  <a:pt x="354" y="526"/>
                </a:lnTo>
                <a:lnTo>
                  <a:pt x="357" y="526"/>
                </a:lnTo>
                <a:lnTo>
                  <a:pt x="357" y="526"/>
                </a:lnTo>
                <a:close/>
                <a:moveTo>
                  <a:pt x="474" y="524"/>
                </a:moveTo>
                <a:lnTo>
                  <a:pt x="474" y="524"/>
                </a:lnTo>
                <a:lnTo>
                  <a:pt x="476" y="523"/>
                </a:lnTo>
                <a:lnTo>
                  <a:pt x="476" y="523"/>
                </a:lnTo>
                <a:lnTo>
                  <a:pt x="474" y="523"/>
                </a:lnTo>
                <a:lnTo>
                  <a:pt x="473" y="523"/>
                </a:lnTo>
                <a:lnTo>
                  <a:pt x="473" y="523"/>
                </a:lnTo>
                <a:lnTo>
                  <a:pt x="473" y="524"/>
                </a:lnTo>
                <a:lnTo>
                  <a:pt x="474" y="524"/>
                </a:lnTo>
                <a:lnTo>
                  <a:pt x="474" y="524"/>
                </a:lnTo>
                <a:close/>
                <a:moveTo>
                  <a:pt x="142" y="535"/>
                </a:moveTo>
                <a:lnTo>
                  <a:pt x="142" y="535"/>
                </a:lnTo>
                <a:lnTo>
                  <a:pt x="145" y="533"/>
                </a:lnTo>
                <a:lnTo>
                  <a:pt x="146" y="530"/>
                </a:lnTo>
                <a:lnTo>
                  <a:pt x="146" y="523"/>
                </a:lnTo>
                <a:lnTo>
                  <a:pt x="146" y="523"/>
                </a:lnTo>
                <a:lnTo>
                  <a:pt x="142" y="523"/>
                </a:lnTo>
                <a:lnTo>
                  <a:pt x="142" y="523"/>
                </a:lnTo>
                <a:lnTo>
                  <a:pt x="142" y="535"/>
                </a:lnTo>
                <a:lnTo>
                  <a:pt x="142" y="535"/>
                </a:lnTo>
                <a:close/>
                <a:moveTo>
                  <a:pt x="49" y="562"/>
                </a:moveTo>
                <a:lnTo>
                  <a:pt x="49" y="562"/>
                </a:lnTo>
                <a:lnTo>
                  <a:pt x="49" y="555"/>
                </a:lnTo>
                <a:lnTo>
                  <a:pt x="52" y="550"/>
                </a:lnTo>
                <a:lnTo>
                  <a:pt x="52" y="550"/>
                </a:lnTo>
                <a:lnTo>
                  <a:pt x="47" y="544"/>
                </a:lnTo>
                <a:lnTo>
                  <a:pt x="43" y="538"/>
                </a:lnTo>
                <a:lnTo>
                  <a:pt x="37" y="523"/>
                </a:lnTo>
                <a:lnTo>
                  <a:pt x="37" y="523"/>
                </a:lnTo>
                <a:lnTo>
                  <a:pt x="35" y="529"/>
                </a:lnTo>
                <a:lnTo>
                  <a:pt x="35" y="535"/>
                </a:lnTo>
                <a:lnTo>
                  <a:pt x="38" y="545"/>
                </a:lnTo>
                <a:lnTo>
                  <a:pt x="43" y="555"/>
                </a:lnTo>
                <a:lnTo>
                  <a:pt x="49" y="562"/>
                </a:lnTo>
                <a:lnTo>
                  <a:pt x="49" y="562"/>
                </a:lnTo>
                <a:close/>
                <a:moveTo>
                  <a:pt x="174" y="524"/>
                </a:moveTo>
                <a:lnTo>
                  <a:pt x="174" y="524"/>
                </a:lnTo>
                <a:lnTo>
                  <a:pt x="175" y="530"/>
                </a:lnTo>
                <a:lnTo>
                  <a:pt x="178" y="536"/>
                </a:lnTo>
                <a:lnTo>
                  <a:pt x="178" y="536"/>
                </a:lnTo>
                <a:lnTo>
                  <a:pt x="181" y="536"/>
                </a:lnTo>
                <a:lnTo>
                  <a:pt x="186" y="536"/>
                </a:lnTo>
                <a:lnTo>
                  <a:pt x="186" y="536"/>
                </a:lnTo>
                <a:lnTo>
                  <a:pt x="183" y="530"/>
                </a:lnTo>
                <a:lnTo>
                  <a:pt x="180" y="523"/>
                </a:lnTo>
                <a:lnTo>
                  <a:pt x="180" y="523"/>
                </a:lnTo>
                <a:lnTo>
                  <a:pt x="177" y="524"/>
                </a:lnTo>
                <a:lnTo>
                  <a:pt x="174" y="524"/>
                </a:lnTo>
                <a:lnTo>
                  <a:pt x="174" y="524"/>
                </a:lnTo>
                <a:close/>
                <a:moveTo>
                  <a:pt x="369" y="527"/>
                </a:moveTo>
                <a:lnTo>
                  <a:pt x="369" y="527"/>
                </a:lnTo>
                <a:lnTo>
                  <a:pt x="372" y="526"/>
                </a:lnTo>
                <a:lnTo>
                  <a:pt x="373" y="523"/>
                </a:lnTo>
                <a:lnTo>
                  <a:pt x="373" y="523"/>
                </a:lnTo>
                <a:lnTo>
                  <a:pt x="369" y="523"/>
                </a:lnTo>
                <a:lnTo>
                  <a:pt x="369" y="523"/>
                </a:lnTo>
                <a:lnTo>
                  <a:pt x="369" y="527"/>
                </a:lnTo>
                <a:lnTo>
                  <a:pt x="369" y="527"/>
                </a:lnTo>
                <a:close/>
                <a:moveTo>
                  <a:pt x="593" y="539"/>
                </a:moveTo>
                <a:lnTo>
                  <a:pt x="593" y="539"/>
                </a:lnTo>
                <a:lnTo>
                  <a:pt x="598" y="536"/>
                </a:lnTo>
                <a:lnTo>
                  <a:pt x="599" y="533"/>
                </a:lnTo>
                <a:lnTo>
                  <a:pt x="598" y="527"/>
                </a:lnTo>
                <a:lnTo>
                  <a:pt x="595" y="523"/>
                </a:lnTo>
                <a:lnTo>
                  <a:pt x="595" y="523"/>
                </a:lnTo>
                <a:lnTo>
                  <a:pt x="593" y="532"/>
                </a:lnTo>
                <a:lnTo>
                  <a:pt x="593" y="535"/>
                </a:lnTo>
                <a:lnTo>
                  <a:pt x="593" y="539"/>
                </a:lnTo>
                <a:lnTo>
                  <a:pt x="593" y="539"/>
                </a:lnTo>
                <a:close/>
                <a:moveTo>
                  <a:pt x="166" y="536"/>
                </a:moveTo>
                <a:lnTo>
                  <a:pt x="166" y="536"/>
                </a:lnTo>
                <a:lnTo>
                  <a:pt x="168" y="536"/>
                </a:lnTo>
                <a:lnTo>
                  <a:pt x="171" y="536"/>
                </a:lnTo>
                <a:lnTo>
                  <a:pt x="171" y="536"/>
                </a:lnTo>
                <a:lnTo>
                  <a:pt x="169" y="529"/>
                </a:lnTo>
                <a:lnTo>
                  <a:pt x="168" y="526"/>
                </a:lnTo>
                <a:lnTo>
                  <a:pt x="165" y="524"/>
                </a:lnTo>
                <a:lnTo>
                  <a:pt x="165" y="524"/>
                </a:lnTo>
                <a:lnTo>
                  <a:pt x="165" y="530"/>
                </a:lnTo>
                <a:lnTo>
                  <a:pt x="166" y="536"/>
                </a:lnTo>
                <a:lnTo>
                  <a:pt x="166" y="536"/>
                </a:lnTo>
                <a:close/>
                <a:moveTo>
                  <a:pt x="226" y="533"/>
                </a:moveTo>
                <a:lnTo>
                  <a:pt x="226" y="533"/>
                </a:lnTo>
                <a:lnTo>
                  <a:pt x="224" y="527"/>
                </a:lnTo>
                <a:lnTo>
                  <a:pt x="221" y="524"/>
                </a:lnTo>
                <a:lnTo>
                  <a:pt x="221" y="524"/>
                </a:lnTo>
                <a:lnTo>
                  <a:pt x="223" y="529"/>
                </a:lnTo>
                <a:lnTo>
                  <a:pt x="226" y="533"/>
                </a:lnTo>
                <a:lnTo>
                  <a:pt x="226" y="533"/>
                </a:lnTo>
                <a:close/>
                <a:moveTo>
                  <a:pt x="287" y="526"/>
                </a:moveTo>
                <a:lnTo>
                  <a:pt x="287" y="526"/>
                </a:lnTo>
                <a:lnTo>
                  <a:pt x="288" y="529"/>
                </a:lnTo>
                <a:lnTo>
                  <a:pt x="287" y="532"/>
                </a:lnTo>
                <a:lnTo>
                  <a:pt x="287" y="532"/>
                </a:lnTo>
                <a:lnTo>
                  <a:pt x="305" y="535"/>
                </a:lnTo>
                <a:lnTo>
                  <a:pt x="305" y="535"/>
                </a:lnTo>
                <a:lnTo>
                  <a:pt x="302" y="529"/>
                </a:lnTo>
                <a:lnTo>
                  <a:pt x="299" y="526"/>
                </a:lnTo>
                <a:lnTo>
                  <a:pt x="294" y="524"/>
                </a:lnTo>
                <a:lnTo>
                  <a:pt x="287" y="526"/>
                </a:lnTo>
                <a:lnTo>
                  <a:pt x="287" y="526"/>
                </a:lnTo>
                <a:close/>
                <a:moveTo>
                  <a:pt x="675" y="526"/>
                </a:moveTo>
                <a:lnTo>
                  <a:pt x="675" y="526"/>
                </a:lnTo>
                <a:lnTo>
                  <a:pt x="674" y="530"/>
                </a:lnTo>
                <a:lnTo>
                  <a:pt x="672" y="535"/>
                </a:lnTo>
                <a:lnTo>
                  <a:pt x="672" y="545"/>
                </a:lnTo>
                <a:lnTo>
                  <a:pt x="672" y="545"/>
                </a:lnTo>
                <a:lnTo>
                  <a:pt x="675" y="533"/>
                </a:lnTo>
                <a:lnTo>
                  <a:pt x="675" y="529"/>
                </a:lnTo>
                <a:lnTo>
                  <a:pt x="675" y="526"/>
                </a:lnTo>
                <a:lnTo>
                  <a:pt x="675" y="526"/>
                </a:lnTo>
                <a:close/>
                <a:moveTo>
                  <a:pt x="706" y="529"/>
                </a:moveTo>
                <a:lnTo>
                  <a:pt x="706" y="529"/>
                </a:lnTo>
                <a:lnTo>
                  <a:pt x="709" y="529"/>
                </a:lnTo>
                <a:lnTo>
                  <a:pt x="710" y="527"/>
                </a:lnTo>
                <a:lnTo>
                  <a:pt x="710" y="526"/>
                </a:lnTo>
                <a:lnTo>
                  <a:pt x="710" y="526"/>
                </a:lnTo>
                <a:lnTo>
                  <a:pt x="709" y="526"/>
                </a:lnTo>
                <a:lnTo>
                  <a:pt x="707" y="526"/>
                </a:lnTo>
                <a:lnTo>
                  <a:pt x="706" y="529"/>
                </a:lnTo>
                <a:lnTo>
                  <a:pt x="706" y="529"/>
                </a:lnTo>
                <a:close/>
                <a:moveTo>
                  <a:pt x="398" y="529"/>
                </a:moveTo>
                <a:lnTo>
                  <a:pt x="398" y="529"/>
                </a:lnTo>
                <a:lnTo>
                  <a:pt x="396" y="527"/>
                </a:lnTo>
                <a:lnTo>
                  <a:pt x="395" y="526"/>
                </a:lnTo>
                <a:lnTo>
                  <a:pt x="389" y="526"/>
                </a:lnTo>
                <a:lnTo>
                  <a:pt x="389" y="526"/>
                </a:lnTo>
                <a:lnTo>
                  <a:pt x="390" y="529"/>
                </a:lnTo>
                <a:lnTo>
                  <a:pt x="392" y="532"/>
                </a:lnTo>
                <a:lnTo>
                  <a:pt x="393" y="530"/>
                </a:lnTo>
                <a:lnTo>
                  <a:pt x="398" y="529"/>
                </a:lnTo>
                <a:lnTo>
                  <a:pt x="398" y="529"/>
                </a:lnTo>
                <a:close/>
                <a:moveTo>
                  <a:pt x="79" y="532"/>
                </a:moveTo>
                <a:lnTo>
                  <a:pt x="79" y="532"/>
                </a:lnTo>
                <a:lnTo>
                  <a:pt x="84" y="533"/>
                </a:lnTo>
                <a:lnTo>
                  <a:pt x="87" y="535"/>
                </a:lnTo>
                <a:lnTo>
                  <a:pt x="90" y="538"/>
                </a:lnTo>
                <a:lnTo>
                  <a:pt x="93" y="539"/>
                </a:lnTo>
                <a:lnTo>
                  <a:pt x="93" y="539"/>
                </a:lnTo>
                <a:lnTo>
                  <a:pt x="99" y="545"/>
                </a:lnTo>
                <a:lnTo>
                  <a:pt x="99" y="545"/>
                </a:lnTo>
                <a:lnTo>
                  <a:pt x="102" y="549"/>
                </a:lnTo>
                <a:lnTo>
                  <a:pt x="104" y="550"/>
                </a:lnTo>
                <a:lnTo>
                  <a:pt x="105" y="549"/>
                </a:lnTo>
                <a:lnTo>
                  <a:pt x="105" y="549"/>
                </a:lnTo>
                <a:lnTo>
                  <a:pt x="99" y="542"/>
                </a:lnTo>
                <a:lnTo>
                  <a:pt x="93" y="536"/>
                </a:lnTo>
                <a:lnTo>
                  <a:pt x="87" y="530"/>
                </a:lnTo>
                <a:lnTo>
                  <a:pt x="78" y="526"/>
                </a:lnTo>
                <a:lnTo>
                  <a:pt x="78" y="526"/>
                </a:lnTo>
                <a:lnTo>
                  <a:pt x="79" y="529"/>
                </a:lnTo>
                <a:lnTo>
                  <a:pt x="79" y="532"/>
                </a:lnTo>
                <a:lnTo>
                  <a:pt x="79" y="532"/>
                </a:lnTo>
                <a:close/>
                <a:moveTo>
                  <a:pt x="502" y="530"/>
                </a:moveTo>
                <a:lnTo>
                  <a:pt x="502" y="530"/>
                </a:lnTo>
                <a:lnTo>
                  <a:pt x="500" y="527"/>
                </a:lnTo>
                <a:lnTo>
                  <a:pt x="499" y="526"/>
                </a:lnTo>
                <a:lnTo>
                  <a:pt x="499" y="526"/>
                </a:lnTo>
                <a:lnTo>
                  <a:pt x="499" y="529"/>
                </a:lnTo>
                <a:lnTo>
                  <a:pt x="500" y="530"/>
                </a:lnTo>
                <a:lnTo>
                  <a:pt x="502" y="530"/>
                </a:lnTo>
                <a:lnTo>
                  <a:pt x="502" y="530"/>
                </a:lnTo>
                <a:close/>
                <a:moveTo>
                  <a:pt x="75" y="550"/>
                </a:moveTo>
                <a:lnTo>
                  <a:pt x="75" y="550"/>
                </a:lnTo>
                <a:lnTo>
                  <a:pt x="73" y="542"/>
                </a:lnTo>
                <a:lnTo>
                  <a:pt x="72" y="536"/>
                </a:lnTo>
                <a:lnTo>
                  <a:pt x="64" y="527"/>
                </a:lnTo>
                <a:lnTo>
                  <a:pt x="64" y="527"/>
                </a:lnTo>
                <a:lnTo>
                  <a:pt x="69" y="539"/>
                </a:lnTo>
                <a:lnTo>
                  <a:pt x="72" y="545"/>
                </a:lnTo>
                <a:lnTo>
                  <a:pt x="75" y="550"/>
                </a:lnTo>
                <a:lnTo>
                  <a:pt x="75" y="550"/>
                </a:lnTo>
                <a:close/>
                <a:moveTo>
                  <a:pt x="430" y="529"/>
                </a:moveTo>
                <a:lnTo>
                  <a:pt x="430" y="529"/>
                </a:lnTo>
                <a:lnTo>
                  <a:pt x="433" y="529"/>
                </a:lnTo>
                <a:lnTo>
                  <a:pt x="433" y="527"/>
                </a:lnTo>
                <a:lnTo>
                  <a:pt x="433" y="527"/>
                </a:lnTo>
                <a:lnTo>
                  <a:pt x="431" y="527"/>
                </a:lnTo>
                <a:lnTo>
                  <a:pt x="430" y="529"/>
                </a:lnTo>
                <a:lnTo>
                  <a:pt x="430" y="529"/>
                </a:lnTo>
                <a:close/>
                <a:moveTo>
                  <a:pt x="512" y="530"/>
                </a:moveTo>
                <a:lnTo>
                  <a:pt x="512" y="530"/>
                </a:lnTo>
                <a:lnTo>
                  <a:pt x="514" y="529"/>
                </a:lnTo>
                <a:lnTo>
                  <a:pt x="515" y="527"/>
                </a:lnTo>
                <a:lnTo>
                  <a:pt x="515" y="527"/>
                </a:lnTo>
                <a:lnTo>
                  <a:pt x="511" y="527"/>
                </a:lnTo>
                <a:lnTo>
                  <a:pt x="511" y="527"/>
                </a:lnTo>
                <a:lnTo>
                  <a:pt x="512" y="530"/>
                </a:lnTo>
                <a:lnTo>
                  <a:pt x="512" y="530"/>
                </a:lnTo>
                <a:close/>
                <a:moveTo>
                  <a:pt x="276" y="529"/>
                </a:moveTo>
                <a:lnTo>
                  <a:pt x="276" y="529"/>
                </a:lnTo>
                <a:lnTo>
                  <a:pt x="279" y="530"/>
                </a:lnTo>
                <a:lnTo>
                  <a:pt x="282" y="530"/>
                </a:lnTo>
                <a:lnTo>
                  <a:pt x="282" y="530"/>
                </a:lnTo>
                <a:lnTo>
                  <a:pt x="282" y="527"/>
                </a:lnTo>
                <a:lnTo>
                  <a:pt x="282" y="527"/>
                </a:lnTo>
                <a:lnTo>
                  <a:pt x="279" y="527"/>
                </a:lnTo>
                <a:lnTo>
                  <a:pt x="276" y="529"/>
                </a:lnTo>
                <a:lnTo>
                  <a:pt x="276" y="529"/>
                </a:lnTo>
                <a:close/>
                <a:moveTo>
                  <a:pt x="683" y="536"/>
                </a:moveTo>
                <a:lnTo>
                  <a:pt x="683" y="536"/>
                </a:lnTo>
                <a:lnTo>
                  <a:pt x="685" y="535"/>
                </a:lnTo>
                <a:lnTo>
                  <a:pt x="685" y="532"/>
                </a:lnTo>
                <a:lnTo>
                  <a:pt x="685" y="529"/>
                </a:lnTo>
                <a:lnTo>
                  <a:pt x="683" y="527"/>
                </a:lnTo>
                <a:lnTo>
                  <a:pt x="683" y="527"/>
                </a:lnTo>
                <a:lnTo>
                  <a:pt x="683" y="532"/>
                </a:lnTo>
                <a:lnTo>
                  <a:pt x="683" y="536"/>
                </a:lnTo>
                <a:lnTo>
                  <a:pt x="683" y="536"/>
                </a:lnTo>
                <a:close/>
                <a:moveTo>
                  <a:pt x="316" y="539"/>
                </a:moveTo>
                <a:lnTo>
                  <a:pt x="316" y="539"/>
                </a:lnTo>
                <a:lnTo>
                  <a:pt x="316" y="535"/>
                </a:lnTo>
                <a:lnTo>
                  <a:pt x="314" y="532"/>
                </a:lnTo>
                <a:lnTo>
                  <a:pt x="312" y="530"/>
                </a:lnTo>
                <a:lnTo>
                  <a:pt x="308" y="529"/>
                </a:lnTo>
                <a:lnTo>
                  <a:pt x="308" y="529"/>
                </a:lnTo>
                <a:lnTo>
                  <a:pt x="311" y="535"/>
                </a:lnTo>
                <a:lnTo>
                  <a:pt x="312" y="538"/>
                </a:lnTo>
                <a:lnTo>
                  <a:pt x="316" y="539"/>
                </a:lnTo>
                <a:lnTo>
                  <a:pt x="316" y="539"/>
                </a:lnTo>
                <a:close/>
                <a:moveTo>
                  <a:pt x="491" y="545"/>
                </a:moveTo>
                <a:lnTo>
                  <a:pt x="491" y="545"/>
                </a:lnTo>
                <a:lnTo>
                  <a:pt x="492" y="544"/>
                </a:lnTo>
                <a:lnTo>
                  <a:pt x="494" y="542"/>
                </a:lnTo>
                <a:lnTo>
                  <a:pt x="494" y="538"/>
                </a:lnTo>
                <a:lnTo>
                  <a:pt x="494" y="532"/>
                </a:lnTo>
                <a:lnTo>
                  <a:pt x="491" y="529"/>
                </a:lnTo>
                <a:lnTo>
                  <a:pt x="491" y="529"/>
                </a:lnTo>
                <a:lnTo>
                  <a:pt x="489" y="532"/>
                </a:lnTo>
                <a:lnTo>
                  <a:pt x="488" y="536"/>
                </a:lnTo>
                <a:lnTo>
                  <a:pt x="488" y="541"/>
                </a:lnTo>
                <a:lnTo>
                  <a:pt x="491" y="545"/>
                </a:lnTo>
                <a:lnTo>
                  <a:pt x="491" y="545"/>
                </a:lnTo>
                <a:close/>
                <a:moveTo>
                  <a:pt x="148" y="536"/>
                </a:moveTo>
                <a:lnTo>
                  <a:pt x="148" y="536"/>
                </a:lnTo>
                <a:lnTo>
                  <a:pt x="152" y="536"/>
                </a:lnTo>
                <a:lnTo>
                  <a:pt x="152" y="536"/>
                </a:lnTo>
                <a:lnTo>
                  <a:pt x="152" y="532"/>
                </a:lnTo>
                <a:lnTo>
                  <a:pt x="151" y="530"/>
                </a:lnTo>
                <a:lnTo>
                  <a:pt x="149" y="529"/>
                </a:lnTo>
                <a:lnTo>
                  <a:pt x="149" y="529"/>
                </a:lnTo>
                <a:lnTo>
                  <a:pt x="148" y="533"/>
                </a:lnTo>
                <a:lnTo>
                  <a:pt x="148" y="536"/>
                </a:lnTo>
                <a:lnTo>
                  <a:pt x="148" y="536"/>
                </a:lnTo>
                <a:close/>
                <a:moveTo>
                  <a:pt x="566" y="533"/>
                </a:moveTo>
                <a:lnTo>
                  <a:pt x="566" y="533"/>
                </a:lnTo>
                <a:lnTo>
                  <a:pt x="567" y="536"/>
                </a:lnTo>
                <a:lnTo>
                  <a:pt x="567" y="538"/>
                </a:lnTo>
                <a:lnTo>
                  <a:pt x="569" y="538"/>
                </a:lnTo>
                <a:lnTo>
                  <a:pt x="569" y="538"/>
                </a:lnTo>
                <a:lnTo>
                  <a:pt x="570" y="533"/>
                </a:lnTo>
                <a:lnTo>
                  <a:pt x="572" y="532"/>
                </a:lnTo>
                <a:lnTo>
                  <a:pt x="572" y="530"/>
                </a:lnTo>
                <a:lnTo>
                  <a:pt x="572" y="530"/>
                </a:lnTo>
                <a:lnTo>
                  <a:pt x="569" y="532"/>
                </a:lnTo>
                <a:lnTo>
                  <a:pt x="567" y="533"/>
                </a:lnTo>
                <a:lnTo>
                  <a:pt x="566" y="533"/>
                </a:lnTo>
                <a:lnTo>
                  <a:pt x="566" y="533"/>
                </a:lnTo>
                <a:close/>
                <a:moveTo>
                  <a:pt x="474" y="533"/>
                </a:moveTo>
                <a:lnTo>
                  <a:pt x="474" y="533"/>
                </a:lnTo>
                <a:lnTo>
                  <a:pt x="476" y="536"/>
                </a:lnTo>
                <a:lnTo>
                  <a:pt x="476" y="538"/>
                </a:lnTo>
                <a:lnTo>
                  <a:pt x="477" y="539"/>
                </a:lnTo>
                <a:lnTo>
                  <a:pt x="477" y="539"/>
                </a:lnTo>
                <a:lnTo>
                  <a:pt x="479" y="536"/>
                </a:lnTo>
                <a:lnTo>
                  <a:pt x="480" y="533"/>
                </a:lnTo>
                <a:lnTo>
                  <a:pt x="480" y="532"/>
                </a:lnTo>
                <a:lnTo>
                  <a:pt x="480" y="532"/>
                </a:lnTo>
                <a:lnTo>
                  <a:pt x="479" y="530"/>
                </a:lnTo>
                <a:lnTo>
                  <a:pt x="477" y="532"/>
                </a:lnTo>
                <a:lnTo>
                  <a:pt x="474" y="533"/>
                </a:lnTo>
                <a:lnTo>
                  <a:pt x="474" y="533"/>
                </a:lnTo>
                <a:close/>
                <a:moveTo>
                  <a:pt x="527" y="542"/>
                </a:moveTo>
                <a:lnTo>
                  <a:pt x="527" y="542"/>
                </a:lnTo>
                <a:lnTo>
                  <a:pt x="527" y="536"/>
                </a:lnTo>
                <a:lnTo>
                  <a:pt x="526" y="532"/>
                </a:lnTo>
                <a:lnTo>
                  <a:pt x="526" y="532"/>
                </a:lnTo>
                <a:lnTo>
                  <a:pt x="524" y="538"/>
                </a:lnTo>
                <a:lnTo>
                  <a:pt x="526" y="541"/>
                </a:lnTo>
                <a:lnTo>
                  <a:pt x="527" y="542"/>
                </a:lnTo>
                <a:lnTo>
                  <a:pt x="527" y="542"/>
                </a:lnTo>
                <a:close/>
                <a:moveTo>
                  <a:pt x="110" y="536"/>
                </a:moveTo>
                <a:lnTo>
                  <a:pt x="110" y="536"/>
                </a:lnTo>
                <a:lnTo>
                  <a:pt x="110" y="533"/>
                </a:lnTo>
                <a:lnTo>
                  <a:pt x="108" y="532"/>
                </a:lnTo>
                <a:lnTo>
                  <a:pt x="108" y="532"/>
                </a:lnTo>
                <a:lnTo>
                  <a:pt x="108" y="535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close/>
                <a:moveTo>
                  <a:pt x="450" y="533"/>
                </a:moveTo>
                <a:lnTo>
                  <a:pt x="450" y="533"/>
                </a:lnTo>
                <a:lnTo>
                  <a:pt x="451" y="535"/>
                </a:lnTo>
                <a:lnTo>
                  <a:pt x="451" y="538"/>
                </a:lnTo>
                <a:lnTo>
                  <a:pt x="451" y="538"/>
                </a:lnTo>
                <a:lnTo>
                  <a:pt x="456" y="536"/>
                </a:lnTo>
                <a:lnTo>
                  <a:pt x="456" y="536"/>
                </a:lnTo>
                <a:lnTo>
                  <a:pt x="454" y="533"/>
                </a:lnTo>
                <a:lnTo>
                  <a:pt x="453" y="532"/>
                </a:lnTo>
                <a:lnTo>
                  <a:pt x="450" y="533"/>
                </a:lnTo>
                <a:lnTo>
                  <a:pt x="450" y="533"/>
                </a:lnTo>
                <a:close/>
                <a:moveTo>
                  <a:pt x="463" y="532"/>
                </a:moveTo>
                <a:lnTo>
                  <a:pt x="463" y="532"/>
                </a:lnTo>
                <a:lnTo>
                  <a:pt x="460" y="532"/>
                </a:lnTo>
                <a:lnTo>
                  <a:pt x="460" y="532"/>
                </a:lnTo>
                <a:lnTo>
                  <a:pt x="460" y="533"/>
                </a:lnTo>
                <a:lnTo>
                  <a:pt x="462" y="535"/>
                </a:lnTo>
                <a:lnTo>
                  <a:pt x="463" y="533"/>
                </a:lnTo>
                <a:lnTo>
                  <a:pt x="463" y="532"/>
                </a:lnTo>
                <a:lnTo>
                  <a:pt x="463" y="532"/>
                </a:lnTo>
                <a:close/>
                <a:moveTo>
                  <a:pt x="616" y="536"/>
                </a:moveTo>
                <a:lnTo>
                  <a:pt x="616" y="536"/>
                </a:lnTo>
                <a:lnTo>
                  <a:pt x="617" y="536"/>
                </a:lnTo>
                <a:lnTo>
                  <a:pt x="617" y="535"/>
                </a:lnTo>
                <a:lnTo>
                  <a:pt x="617" y="532"/>
                </a:lnTo>
                <a:lnTo>
                  <a:pt x="616" y="532"/>
                </a:lnTo>
                <a:lnTo>
                  <a:pt x="616" y="532"/>
                </a:lnTo>
                <a:lnTo>
                  <a:pt x="616" y="536"/>
                </a:lnTo>
                <a:lnTo>
                  <a:pt x="616" y="536"/>
                </a:lnTo>
                <a:close/>
                <a:moveTo>
                  <a:pt x="334" y="535"/>
                </a:moveTo>
                <a:lnTo>
                  <a:pt x="334" y="535"/>
                </a:lnTo>
                <a:lnTo>
                  <a:pt x="337" y="535"/>
                </a:lnTo>
                <a:lnTo>
                  <a:pt x="338" y="535"/>
                </a:lnTo>
                <a:lnTo>
                  <a:pt x="340" y="533"/>
                </a:lnTo>
                <a:lnTo>
                  <a:pt x="340" y="533"/>
                </a:lnTo>
                <a:lnTo>
                  <a:pt x="338" y="533"/>
                </a:lnTo>
                <a:lnTo>
                  <a:pt x="337" y="532"/>
                </a:lnTo>
                <a:lnTo>
                  <a:pt x="334" y="533"/>
                </a:lnTo>
                <a:lnTo>
                  <a:pt x="334" y="533"/>
                </a:lnTo>
                <a:lnTo>
                  <a:pt x="334" y="535"/>
                </a:lnTo>
                <a:lnTo>
                  <a:pt x="334" y="535"/>
                </a:lnTo>
                <a:close/>
                <a:moveTo>
                  <a:pt x="441" y="538"/>
                </a:moveTo>
                <a:lnTo>
                  <a:pt x="441" y="538"/>
                </a:lnTo>
                <a:lnTo>
                  <a:pt x="444" y="539"/>
                </a:lnTo>
                <a:lnTo>
                  <a:pt x="447" y="539"/>
                </a:lnTo>
                <a:lnTo>
                  <a:pt x="447" y="539"/>
                </a:lnTo>
                <a:lnTo>
                  <a:pt x="447" y="536"/>
                </a:lnTo>
                <a:lnTo>
                  <a:pt x="445" y="533"/>
                </a:lnTo>
                <a:lnTo>
                  <a:pt x="445" y="533"/>
                </a:lnTo>
                <a:lnTo>
                  <a:pt x="442" y="532"/>
                </a:lnTo>
                <a:lnTo>
                  <a:pt x="441" y="533"/>
                </a:lnTo>
                <a:lnTo>
                  <a:pt x="441" y="538"/>
                </a:lnTo>
                <a:lnTo>
                  <a:pt x="441" y="538"/>
                </a:lnTo>
                <a:close/>
                <a:moveTo>
                  <a:pt x="512" y="536"/>
                </a:moveTo>
                <a:lnTo>
                  <a:pt x="512" y="536"/>
                </a:lnTo>
                <a:lnTo>
                  <a:pt x="515" y="538"/>
                </a:lnTo>
                <a:lnTo>
                  <a:pt x="518" y="538"/>
                </a:lnTo>
                <a:lnTo>
                  <a:pt x="518" y="538"/>
                </a:lnTo>
                <a:lnTo>
                  <a:pt x="518" y="535"/>
                </a:lnTo>
                <a:lnTo>
                  <a:pt x="517" y="533"/>
                </a:lnTo>
                <a:lnTo>
                  <a:pt x="514" y="535"/>
                </a:lnTo>
                <a:lnTo>
                  <a:pt x="512" y="536"/>
                </a:lnTo>
                <a:lnTo>
                  <a:pt x="512" y="536"/>
                </a:lnTo>
                <a:close/>
                <a:moveTo>
                  <a:pt x="537" y="541"/>
                </a:moveTo>
                <a:lnTo>
                  <a:pt x="537" y="541"/>
                </a:lnTo>
                <a:lnTo>
                  <a:pt x="538" y="539"/>
                </a:lnTo>
                <a:lnTo>
                  <a:pt x="540" y="539"/>
                </a:lnTo>
                <a:lnTo>
                  <a:pt x="540" y="535"/>
                </a:lnTo>
                <a:lnTo>
                  <a:pt x="540" y="535"/>
                </a:lnTo>
                <a:lnTo>
                  <a:pt x="538" y="535"/>
                </a:lnTo>
                <a:lnTo>
                  <a:pt x="537" y="533"/>
                </a:lnTo>
                <a:lnTo>
                  <a:pt x="537" y="533"/>
                </a:lnTo>
                <a:lnTo>
                  <a:pt x="537" y="541"/>
                </a:lnTo>
                <a:lnTo>
                  <a:pt x="537" y="541"/>
                </a:lnTo>
                <a:close/>
                <a:moveTo>
                  <a:pt x="700" y="542"/>
                </a:moveTo>
                <a:lnTo>
                  <a:pt x="700" y="542"/>
                </a:lnTo>
                <a:lnTo>
                  <a:pt x="703" y="538"/>
                </a:lnTo>
                <a:lnTo>
                  <a:pt x="704" y="536"/>
                </a:lnTo>
                <a:lnTo>
                  <a:pt x="704" y="535"/>
                </a:lnTo>
                <a:lnTo>
                  <a:pt x="704" y="535"/>
                </a:lnTo>
                <a:lnTo>
                  <a:pt x="701" y="539"/>
                </a:lnTo>
                <a:lnTo>
                  <a:pt x="700" y="541"/>
                </a:lnTo>
                <a:lnTo>
                  <a:pt x="700" y="542"/>
                </a:lnTo>
                <a:lnTo>
                  <a:pt x="700" y="542"/>
                </a:lnTo>
                <a:close/>
                <a:moveTo>
                  <a:pt x="380" y="542"/>
                </a:moveTo>
                <a:lnTo>
                  <a:pt x="380" y="542"/>
                </a:lnTo>
                <a:lnTo>
                  <a:pt x="378" y="539"/>
                </a:lnTo>
                <a:lnTo>
                  <a:pt x="375" y="538"/>
                </a:lnTo>
                <a:lnTo>
                  <a:pt x="370" y="536"/>
                </a:lnTo>
                <a:lnTo>
                  <a:pt x="370" y="536"/>
                </a:lnTo>
                <a:lnTo>
                  <a:pt x="372" y="538"/>
                </a:lnTo>
                <a:lnTo>
                  <a:pt x="373" y="539"/>
                </a:lnTo>
                <a:lnTo>
                  <a:pt x="380" y="542"/>
                </a:lnTo>
                <a:lnTo>
                  <a:pt x="380" y="542"/>
                </a:lnTo>
                <a:close/>
                <a:moveTo>
                  <a:pt x="255" y="549"/>
                </a:moveTo>
                <a:lnTo>
                  <a:pt x="255" y="549"/>
                </a:lnTo>
                <a:lnTo>
                  <a:pt x="258" y="549"/>
                </a:lnTo>
                <a:lnTo>
                  <a:pt x="259" y="545"/>
                </a:lnTo>
                <a:lnTo>
                  <a:pt x="259" y="538"/>
                </a:lnTo>
                <a:lnTo>
                  <a:pt x="259" y="538"/>
                </a:lnTo>
                <a:lnTo>
                  <a:pt x="248" y="536"/>
                </a:lnTo>
                <a:lnTo>
                  <a:pt x="248" y="536"/>
                </a:lnTo>
                <a:lnTo>
                  <a:pt x="255" y="549"/>
                </a:lnTo>
                <a:lnTo>
                  <a:pt x="255" y="549"/>
                </a:lnTo>
                <a:close/>
                <a:moveTo>
                  <a:pt x="418" y="539"/>
                </a:moveTo>
                <a:lnTo>
                  <a:pt x="418" y="539"/>
                </a:lnTo>
                <a:lnTo>
                  <a:pt x="416" y="538"/>
                </a:lnTo>
                <a:lnTo>
                  <a:pt x="415" y="536"/>
                </a:lnTo>
                <a:lnTo>
                  <a:pt x="415" y="536"/>
                </a:lnTo>
                <a:lnTo>
                  <a:pt x="413" y="538"/>
                </a:lnTo>
                <a:lnTo>
                  <a:pt x="415" y="541"/>
                </a:lnTo>
                <a:lnTo>
                  <a:pt x="416" y="541"/>
                </a:lnTo>
                <a:lnTo>
                  <a:pt x="418" y="539"/>
                </a:lnTo>
                <a:lnTo>
                  <a:pt x="418" y="539"/>
                </a:lnTo>
                <a:close/>
                <a:moveTo>
                  <a:pt x="596" y="542"/>
                </a:moveTo>
                <a:lnTo>
                  <a:pt x="596" y="542"/>
                </a:lnTo>
                <a:lnTo>
                  <a:pt x="601" y="539"/>
                </a:lnTo>
                <a:lnTo>
                  <a:pt x="602" y="538"/>
                </a:lnTo>
                <a:lnTo>
                  <a:pt x="602" y="536"/>
                </a:lnTo>
                <a:lnTo>
                  <a:pt x="602" y="536"/>
                </a:lnTo>
                <a:lnTo>
                  <a:pt x="599" y="539"/>
                </a:lnTo>
                <a:lnTo>
                  <a:pt x="596" y="542"/>
                </a:lnTo>
                <a:lnTo>
                  <a:pt x="596" y="542"/>
                </a:lnTo>
                <a:close/>
                <a:moveTo>
                  <a:pt x="131" y="587"/>
                </a:moveTo>
                <a:lnTo>
                  <a:pt x="131" y="587"/>
                </a:lnTo>
                <a:lnTo>
                  <a:pt x="134" y="579"/>
                </a:lnTo>
                <a:lnTo>
                  <a:pt x="134" y="574"/>
                </a:lnTo>
                <a:lnTo>
                  <a:pt x="134" y="571"/>
                </a:lnTo>
                <a:lnTo>
                  <a:pt x="134" y="571"/>
                </a:lnTo>
                <a:lnTo>
                  <a:pt x="133" y="565"/>
                </a:lnTo>
                <a:lnTo>
                  <a:pt x="128" y="561"/>
                </a:lnTo>
                <a:lnTo>
                  <a:pt x="120" y="555"/>
                </a:lnTo>
                <a:lnTo>
                  <a:pt x="120" y="555"/>
                </a:lnTo>
                <a:lnTo>
                  <a:pt x="122" y="552"/>
                </a:lnTo>
                <a:lnTo>
                  <a:pt x="125" y="550"/>
                </a:lnTo>
                <a:lnTo>
                  <a:pt x="125" y="550"/>
                </a:lnTo>
                <a:lnTo>
                  <a:pt x="122" y="542"/>
                </a:lnTo>
                <a:lnTo>
                  <a:pt x="120" y="539"/>
                </a:lnTo>
                <a:lnTo>
                  <a:pt x="117" y="538"/>
                </a:lnTo>
                <a:lnTo>
                  <a:pt x="116" y="538"/>
                </a:lnTo>
                <a:lnTo>
                  <a:pt x="116" y="538"/>
                </a:lnTo>
                <a:lnTo>
                  <a:pt x="114" y="544"/>
                </a:lnTo>
                <a:lnTo>
                  <a:pt x="114" y="550"/>
                </a:lnTo>
                <a:lnTo>
                  <a:pt x="116" y="558"/>
                </a:lnTo>
                <a:lnTo>
                  <a:pt x="119" y="564"/>
                </a:lnTo>
                <a:lnTo>
                  <a:pt x="131" y="587"/>
                </a:lnTo>
                <a:lnTo>
                  <a:pt x="131" y="587"/>
                </a:lnTo>
                <a:close/>
                <a:moveTo>
                  <a:pt x="248" y="550"/>
                </a:moveTo>
                <a:lnTo>
                  <a:pt x="248" y="550"/>
                </a:lnTo>
                <a:lnTo>
                  <a:pt x="247" y="542"/>
                </a:lnTo>
                <a:lnTo>
                  <a:pt x="244" y="539"/>
                </a:lnTo>
                <a:lnTo>
                  <a:pt x="241" y="538"/>
                </a:lnTo>
                <a:lnTo>
                  <a:pt x="241" y="538"/>
                </a:lnTo>
                <a:lnTo>
                  <a:pt x="241" y="542"/>
                </a:lnTo>
                <a:lnTo>
                  <a:pt x="242" y="545"/>
                </a:lnTo>
                <a:lnTo>
                  <a:pt x="245" y="549"/>
                </a:lnTo>
                <a:lnTo>
                  <a:pt x="248" y="550"/>
                </a:lnTo>
                <a:lnTo>
                  <a:pt x="248" y="550"/>
                </a:lnTo>
                <a:close/>
                <a:moveTo>
                  <a:pt x="605" y="544"/>
                </a:moveTo>
                <a:lnTo>
                  <a:pt x="605" y="544"/>
                </a:lnTo>
                <a:lnTo>
                  <a:pt x="608" y="544"/>
                </a:lnTo>
                <a:lnTo>
                  <a:pt x="610" y="541"/>
                </a:lnTo>
                <a:lnTo>
                  <a:pt x="610" y="539"/>
                </a:lnTo>
                <a:lnTo>
                  <a:pt x="608" y="538"/>
                </a:lnTo>
                <a:lnTo>
                  <a:pt x="608" y="538"/>
                </a:lnTo>
                <a:lnTo>
                  <a:pt x="605" y="541"/>
                </a:lnTo>
                <a:lnTo>
                  <a:pt x="605" y="542"/>
                </a:lnTo>
                <a:lnTo>
                  <a:pt x="605" y="544"/>
                </a:lnTo>
                <a:lnTo>
                  <a:pt x="605" y="544"/>
                </a:lnTo>
                <a:close/>
                <a:moveTo>
                  <a:pt x="704" y="544"/>
                </a:moveTo>
                <a:lnTo>
                  <a:pt x="704" y="544"/>
                </a:lnTo>
                <a:lnTo>
                  <a:pt x="706" y="544"/>
                </a:lnTo>
                <a:lnTo>
                  <a:pt x="707" y="541"/>
                </a:lnTo>
                <a:lnTo>
                  <a:pt x="709" y="539"/>
                </a:lnTo>
                <a:lnTo>
                  <a:pt x="709" y="538"/>
                </a:lnTo>
                <a:lnTo>
                  <a:pt x="709" y="538"/>
                </a:lnTo>
                <a:lnTo>
                  <a:pt x="706" y="541"/>
                </a:lnTo>
                <a:lnTo>
                  <a:pt x="704" y="542"/>
                </a:lnTo>
                <a:lnTo>
                  <a:pt x="704" y="544"/>
                </a:lnTo>
                <a:lnTo>
                  <a:pt x="704" y="544"/>
                </a:lnTo>
                <a:close/>
                <a:moveTo>
                  <a:pt x="218" y="553"/>
                </a:moveTo>
                <a:lnTo>
                  <a:pt x="218" y="553"/>
                </a:lnTo>
                <a:lnTo>
                  <a:pt x="221" y="553"/>
                </a:lnTo>
                <a:lnTo>
                  <a:pt x="224" y="553"/>
                </a:lnTo>
                <a:lnTo>
                  <a:pt x="227" y="552"/>
                </a:lnTo>
                <a:lnTo>
                  <a:pt x="232" y="552"/>
                </a:lnTo>
                <a:lnTo>
                  <a:pt x="232" y="552"/>
                </a:lnTo>
                <a:lnTo>
                  <a:pt x="227" y="549"/>
                </a:lnTo>
                <a:lnTo>
                  <a:pt x="221" y="547"/>
                </a:lnTo>
                <a:lnTo>
                  <a:pt x="219" y="545"/>
                </a:lnTo>
                <a:lnTo>
                  <a:pt x="216" y="544"/>
                </a:lnTo>
                <a:lnTo>
                  <a:pt x="216" y="541"/>
                </a:lnTo>
                <a:lnTo>
                  <a:pt x="216" y="538"/>
                </a:lnTo>
                <a:lnTo>
                  <a:pt x="216" y="538"/>
                </a:lnTo>
                <a:lnTo>
                  <a:pt x="215" y="539"/>
                </a:lnTo>
                <a:lnTo>
                  <a:pt x="213" y="541"/>
                </a:lnTo>
                <a:lnTo>
                  <a:pt x="212" y="545"/>
                </a:lnTo>
                <a:lnTo>
                  <a:pt x="215" y="552"/>
                </a:lnTo>
                <a:lnTo>
                  <a:pt x="218" y="553"/>
                </a:lnTo>
                <a:lnTo>
                  <a:pt x="218" y="553"/>
                </a:lnTo>
                <a:close/>
                <a:moveTo>
                  <a:pt x="264" y="547"/>
                </a:moveTo>
                <a:lnTo>
                  <a:pt x="264" y="547"/>
                </a:lnTo>
                <a:lnTo>
                  <a:pt x="267" y="547"/>
                </a:lnTo>
                <a:lnTo>
                  <a:pt x="270" y="547"/>
                </a:lnTo>
                <a:lnTo>
                  <a:pt x="270" y="547"/>
                </a:lnTo>
                <a:lnTo>
                  <a:pt x="268" y="542"/>
                </a:lnTo>
                <a:lnTo>
                  <a:pt x="265" y="538"/>
                </a:lnTo>
                <a:lnTo>
                  <a:pt x="265" y="538"/>
                </a:lnTo>
                <a:lnTo>
                  <a:pt x="264" y="542"/>
                </a:lnTo>
                <a:lnTo>
                  <a:pt x="264" y="547"/>
                </a:lnTo>
                <a:lnTo>
                  <a:pt x="264" y="547"/>
                </a:lnTo>
                <a:close/>
                <a:moveTo>
                  <a:pt x="401" y="541"/>
                </a:moveTo>
                <a:lnTo>
                  <a:pt x="401" y="541"/>
                </a:lnTo>
                <a:lnTo>
                  <a:pt x="401" y="538"/>
                </a:lnTo>
                <a:lnTo>
                  <a:pt x="401" y="538"/>
                </a:lnTo>
                <a:lnTo>
                  <a:pt x="398" y="538"/>
                </a:lnTo>
                <a:lnTo>
                  <a:pt x="398" y="538"/>
                </a:lnTo>
                <a:lnTo>
                  <a:pt x="398" y="539"/>
                </a:lnTo>
                <a:lnTo>
                  <a:pt x="399" y="541"/>
                </a:lnTo>
                <a:lnTo>
                  <a:pt x="401" y="541"/>
                </a:lnTo>
                <a:lnTo>
                  <a:pt x="401" y="541"/>
                </a:lnTo>
                <a:close/>
                <a:moveTo>
                  <a:pt x="87" y="555"/>
                </a:moveTo>
                <a:lnTo>
                  <a:pt x="87" y="555"/>
                </a:lnTo>
                <a:lnTo>
                  <a:pt x="96" y="558"/>
                </a:lnTo>
                <a:lnTo>
                  <a:pt x="101" y="558"/>
                </a:lnTo>
                <a:lnTo>
                  <a:pt x="105" y="558"/>
                </a:lnTo>
                <a:lnTo>
                  <a:pt x="105" y="558"/>
                </a:lnTo>
                <a:lnTo>
                  <a:pt x="101" y="552"/>
                </a:lnTo>
                <a:lnTo>
                  <a:pt x="94" y="547"/>
                </a:lnTo>
                <a:lnTo>
                  <a:pt x="88" y="542"/>
                </a:lnTo>
                <a:lnTo>
                  <a:pt x="82" y="539"/>
                </a:lnTo>
                <a:lnTo>
                  <a:pt x="82" y="539"/>
                </a:lnTo>
                <a:lnTo>
                  <a:pt x="85" y="547"/>
                </a:lnTo>
                <a:lnTo>
                  <a:pt x="87" y="555"/>
                </a:lnTo>
                <a:lnTo>
                  <a:pt x="87" y="555"/>
                </a:lnTo>
                <a:close/>
                <a:moveTo>
                  <a:pt x="285" y="544"/>
                </a:moveTo>
                <a:lnTo>
                  <a:pt x="285" y="544"/>
                </a:lnTo>
                <a:lnTo>
                  <a:pt x="293" y="542"/>
                </a:lnTo>
                <a:lnTo>
                  <a:pt x="296" y="542"/>
                </a:lnTo>
                <a:lnTo>
                  <a:pt x="297" y="541"/>
                </a:lnTo>
                <a:lnTo>
                  <a:pt x="297" y="541"/>
                </a:lnTo>
                <a:lnTo>
                  <a:pt x="296" y="541"/>
                </a:lnTo>
                <a:lnTo>
                  <a:pt x="293" y="539"/>
                </a:lnTo>
                <a:lnTo>
                  <a:pt x="291" y="539"/>
                </a:lnTo>
                <a:lnTo>
                  <a:pt x="287" y="539"/>
                </a:lnTo>
                <a:lnTo>
                  <a:pt x="287" y="539"/>
                </a:lnTo>
                <a:lnTo>
                  <a:pt x="285" y="544"/>
                </a:lnTo>
                <a:lnTo>
                  <a:pt x="285" y="544"/>
                </a:lnTo>
                <a:close/>
                <a:moveTo>
                  <a:pt x="334" y="541"/>
                </a:moveTo>
                <a:lnTo>
                  <a:pt x="334" y="541"/>
                </a:lnTo>
                <a:lnTo>
                  <a:pt x="334" y="542"/>
                </a:lnTo>
                <a:lnTo>
                  <a:pt x="335" y="542"/>
                </a:lnTo>
                <a:lnTo>
                  <a:pt x="335" y="542"/>
                </a:lnTo>
                <a:lnTo>
                  <a:pt x="335" y="541"/>
                </a:lnTo>
                <a:lnTo>
                  <a:pt x="337" y="541"/>
                </a:lnTo>
                <a:lnTo>
                  <a:pt x="340" y="542"/>
                </a:lnTo>
                <a:lnTo>
                  <a:pt x="343" y="542"/>
                </a:lnTo>
                <a:lnTo>
                  <a:pt x="343" y="542"/>
                </a:lnTo>
                <a:lnTo>
                  <a:pt x="341" y="539"/>
                </a:lnTo>
                <a:lnTo>
                  <a:pt x="341" y="539"/>
                </a:lnTo>
                <a:lnTo>
                  <a:pt x="334" y="541"/>
                </a:lnTo>
                <a:lnTo>
                  <a:pt x="334" y="541"/>
                </a:lnTo>
                <a:close/>
                <a:moveTo>
                  <a:pt x="364" y="545"/>
                </a:moveTo>
                <a:lnTo>
                  <a:pt x="364" y="545"/>
                </a:lnTo>
                <a:lnTo>
                  <a:pt x="364" y="541"/>
                </a:lnTo>
                <a:lnTo>
                  <a:pt x="364" y="541"/>
                </a:lnTo>
                <a:lnTo>
                  <a:pt x="361" y="539"/>
                </a:lnTo>
                <a:lnTo>
                  <a:pt x="361" y="539"/>
                </a:lnTo>
                <a:lnTo>
                  <a:pt x="363" y="542"/>
                </a:lnTo>
                <a:lnTo>
                  <a:pt x="364" y="545"/>
                </a:lnTo>
                <a:lnTo>
                  <a:pt x="364" y="545"/>
                </a:lnTo>
                <a:close/>
                <a:moveTo>
                  <a:pt x="430" y="542"/>
                </a:moveTo>
                <a:lnTo>
                  <a:pt x="430" y="542"/>
                </a:lnTo>
                <a:lnTo>
                  <a:pt x="430" y="541"/>
                </a:lnTo>
                <a:lnTo>
                  <a:pt x="428" y="539"/>
                </a:lnTo>
                <a:lnTo>
                  <a:pt x="428" y="539"/>
                </a:lnTo>
                <a:lnTo>
                  <a:pt x="428" y="539"/>
                </a:lnTo>
                <a:lnTo>
                  <a:pt x="428" y="541"/>
                </a:lnTo>
                <a:lnTo>
                  <a:pt x="430" y="542"/>
                </a:lnTo>
                <a:lnTo>
                  <a:pt x="430" y="542"/>
                </a:lnTo>
                <a:close/>
                <a:moveTo>
                  <a:pt x="206" y="555"/>
                </a:moveTo>
                <a:lnTo>
                  <a:pt x="206" y="555"/>
                </a:lnTo>
                <a:lnTo>
                  <a:pt x="207" y="550"/>
                </a:lnTo>
                <a:lnTo>
                  <a:pt x="206" y="545"/>
                </a:lnTo>
                <a:lnTo>
                  <a:pt x="203" y="542"/>
                </a:lnTo>
                <a:lnTo>
                  <a:pt x="200" y="539"/>
                </a:lnTo>
                <a:lnTo>
                  <a:pt x="200" y="539"/>
                </a:lnTo>
                <a:lnTo>
                  <a:pt x="200" y="544"/>
                </a:lnTo>
                <a:lnTo>
                  <a:pt x="200" y="549"/>
                </a:lnTo>
                <a:lnTo>
                  <a:pt x="203" y="553"/>
                </a:lnTo>
                <a:lnTo>
                  <a:pt x="206" y="555"/>
                </a:lnTo>
                <a:lnTo>
                  <a:pt x="206" y="555"/>
                </a:lnTo>
                <a:close/>
                <a:moveTo>
                  <a:pt x="349" y="544"/>
                </a:moveTo>
                <a:lnTo>
                  <a:pt x="349" y="544"/>
                </a:lnTo>
                <a:lnTo>
                  <a:pt x="352" y="544"/>
                </a:lnTo>
                <a:lnTo>
                  <a:pt x="355" y="544"/>
                </a:lnTo>
                <a:lnTo>
                  <a:pt x="355" y="544"/>
                </a:lnTo>
                <a:lnTo>
                  <a:pt x="352" y="542"/>
                </a:lnTo>
                <a:lnTo>
                  <a:pt x="348" y="539"/>
                </a:lnTo>
                <a:lnTo>
                  <a:pt x="348" y="539"/>
                </a:lnTo>
                <a:lnTo>
                  <a:pt x="349" y="544"/>
                </a:lnTo>
                <a:lnTo>
                  <a:pt x="349" y="544"/>
                </a:lnTo>
                <a:close/>
                <a:moveTo>
                  <a:pt x="128" y="549"/>
                </a:moveTo>
                <a:lnTo>
                  <a:pt x="128" y="549"/>
                </a:lnTo>
                <a:lnTo>
                  <a:pt x="131" y="547"/>
                </a:lnTo>
                <a:lnTo>
                  <a:pt x="134" y="547"/>
                </a:lnTo>
                <a:lnTo>
                  <a:pt x="134" y="547"/>
                </a:lnTo>
                <a:lnTo>
                  <a:pt x="134" y="544"/>
                </a:lnTo>
                <a:lnTo>
                  <a:pt x="131" y="542"/>
                </a:lnTo>
                <a:lnTo>
                  <a:pt x="126" y="541"/>
                </a:lnTo>
                <a:lnTo>
                  <a:pt x="126" y="541"/>
                </a:lnTo>
                <a:lnTo>
                  <a:pt x="126" y="544"/>
                </a:lnTo>
                <a:lnTo>
                  <a:pt x="128" y="549"/>
                </a:lnTo>
                <a:lnTo>
                  <a:pt x="128" y="549"/>
                </a:lnTo>
                <a:close/>
                <a:moveTo>
                  <a:pt x="223" y="541"/>
                </a:moveTo>
                <a:lnTo>
                  <a:pt x="223" y="541"/>
                </a:lnTo>
                <a:lnTo>
                  <a:pt x="224" y="544"/>
                </a:lnTo>
                <a:lnTo>
                  <a:pt x="226" y="544"/>
                </a:lnTo>
                <a:lnTo>
                  <a:pt x="226" y="542"/>
                </a:lnTo>
                <a:lnTo>
                  <a:pt x="226" y="542"/>
                </a:lnTo>
                <a:lnTo>
                  <a:pt x="226" y="542"/>
                </a:lnTo>
                <a:lnTo>
                  <a:pt x="224" y="541"/>
                </a:lnTo>
                <a:lnTo>
                  <a:pt x="224" y="541"/>
                </a:lnTo>
                <a:lnTo>
                  <a:pt x="223" y="541"/>
                </a:lnTo>
                <a:lnTo>
                  <a:pt x="223" y="541"/>
                </a:lnTo>
                <a:close/>
                <a:moveTo>
                  <a:pt x="662" y="552"/>
                </a:moveTo>
                <a:lnTo>
                  <a:pt x="662" y="552"/>
                </a:lnTo>
                <a:lnTo>
                  <a:pt x="665" y="550"/>
                </a:lnTo>
                <a:lnTo>
                  <a:pt x="666" y="547"/>
                </a:lnTo>
                <a:lnTo>
                  <a:pt x="666" y="542"/>
                </a:lnTo>
                <a:lnTo>
                  <a:pt x="666" y="541"/>
                </a:lnTo>
                <a:lnTo>
                  <a:pt x="666" y="541"/>
                </a:lnTo>
                <a:lnTo>
                  <a:pt x="663" y="545"/>
                </a:lnTo>
                <a:lnTo>
                  <a:pt x="662" y="549"/>
                </a:lnTo>
                <a:lnTo>
                  <a:pt x="662" y="552"/>
                </a:lnTo>
                <a:lnTo>
                  <a:pt x="662" y="552"/>
                </a:lnTo>
                <a:close/>
                <a:moveTo>
                  <a:pt x="152" y="541"/>
                </a:moveTo>
                <a:lnTo>
                  <a:pt x="152" y="541"/>
                </a:lnTo>
                <a:lnTo>
                  <a:pt x="146" y="541"/>
                </a:lnTo>
                <a:lnTo>
                  <a:pt x="146" y="541"/>
                </a:lnTo>
                <a:lnTo>
                  <a:pt x="146" y="542"/>
                </a:lnTo>
                <a:lnTo>
                  <a:pt x="149" y="544"/>
                </a:lnTo>
                <a:lnTo>
                  <a:pt x="151" y="542"/>
                </a:lnTo>
                <a:lnTo>
                  <a:pt x="152" y="541"/>
                </a:lnTo>
                <a:lnTo>
                  <a:pt x="152" y="541"/>
                </a:lnTo>
                <a:close/>
                <a:moveTo>
                  <a:pt x="181" y="542"/>
                </a:moveTo>
                <a:lnTo>
                  <a:pt x="181" y="542"/>
                </a:lnTo>
                <a:lnTo>
                  <a:pt x="184" y="555"/>
                </a:lnTo>
                <a:lnTo>
                  <a:pt x="184" y="555"/>
                </a:lnTo>
                <a:lnTo>
                  <a:pt x="189" y="556"/>
                </a:lnTo>
                <a:lnTo>
                  <a:pt x="192" y="555"/>
                </a:lnTo>
                <a:lnTo>
                  <a:pt x="192" y="555"/>
                </a:lnTo>
                <a:lnTo>
                  <a:pt x="189" y="544"/>
                </a:lnTo>
                <a:lnTo>
                  <a:pt x="187" y="542"/>
                </a:lnTo>
                <a:lnTo>
                  <a:pt x="186" y="541"/>
                </a:lnTo>
                <a:lnTo>
                  <a:pt x="184" y="541"/>
                </a:lnTo>
                <a:lnTo>
                  <a:pt x="181" y="542"/>
                </a:lnTo>
                <a:lnTo>
                  <a:pt x="181" y="542"/>
                </a:lnTo>
                <a:close/>
                <a:moveTo>
                  <a:pt x="389" y="547"/>
                </a:moveTo>
                <a:lnTo>
                  <a:pt x="389" y="547"/>
                </a:lnTo>
                <a:lnTo>
                  <a:pt x="390" y="544"/>
                </a:lnTo>
                <a:lnTo>
                  <a:pt x="390" y="542"/>
                </a:lnTo>
                <a:lnTo>
                  <a:pt x="390" y="542"/>
                </a:lnTo>
                <a:lnTo>
                  <a:pt x="389" y="541"/>
                </a:lnTo>
                <a:lnTo>
                  <a:pt x="386" y="541"/>
                </a:lnTo>
                <a:lnTo>
                  <a:pt x="386" y="541"/>
                </a:lnTo>
                <a:lnTo>
                  <a:pt x="386" y="545"/>
                </a:lnTo>
                <a:lnTo>
                  <a:pt x="387" y="547"/>
                </a:lnTo>
                <a:lnTo>
                  <a:pt x="389" y="547"/>
                </a:lnTo>
                <a:lnTo>
                  <a:pt x="389" y="547"/>
                </a:lnTo>
                <a:close/>
                <a:moveTo>
                  <a:pt x="622" y="573"/>
                </a:moveTo>
                <a:lnTo>
                  <a:pt x="622" y="573"/>
                </a:lnTo>
                <a:lnTo>
                  <a:pt x="630" y="567"/>
                </a:lnTo>
                <a:lnTo>
                  <a:pt x="633" y="564"/>
                </a:lnTo>
                <a:lnTo>
                  <a:pt x="634" y="559"/>
                </a:lnTo>
                <a:lnTo>
                  <a:pt x="634" y="559"/>
                </a:lnTo>
                <a:lnTo>
                  <a:pt x="633" y="555"/>
                </a:lnTo>
                <a:lnTo>
                  <a:pt x="631" y="550"/>
                </a:lnTo>
                <a:lnTo>
                  <a:pt x="630" y="545"/>
                </a:lnTo>
                <a:lnTo>
                  <a:pt x="628" y="541"/>
                </a:lnTo>
                <a:lnTo>
                  <a:pt x="628" y="541"/>
                </a:lnTo>
                <a:lnTo>
                  <a:pt x="625" y="544"/>
                </a:lnTo>
                <a:lnTo>
                  <a:pt x="622" y="547"/>
                </a:lnTo>
                <a:lnTo>
                  <a:pt x="620" y="555"/>
                </a:lnTo>
                <a:lnTo>
                  <a:pt x="622" y="562"/>
                </a:lnTo>
                <a:lnTo>
                  <a:pt x="622" y="573"/>
                </a:lnTo>
                <a:lnTo>
                  <a:pt x="622" y="573"/>
                </a:lnTo>
                <a:close/>
                <a:moveTo>
                  <a:pt x="453" y="542"/>
                </a:moveTo>
                <a:lnTo>
                  <a:pt x="453" y="542"/>
                </a:lnTo>
                <a:lnTo>
                  <a:pt x="454" y="544"/>
                </a:lnTo>
                <a:lnTo>
                  <a:pt x="454" y="545"/>
                </a:lnTo>
                <a:lnTo>
                  <a:pt x="454" y="545"/>
                </a:lnTo>
                <a:lnTo>
                  <a:pt x="456" y="544"/>
                </a:lnTo>
                <a:lnTo>
                  <a:pt x="456" y="542"/>
                </a:lnTo>
                <a:lnTo>
                  <a:pt x="454" y="542"/>
                </a:lnTo>
                <a:lnTo>
                  <a:pt x="454" y="542"/>
                </a:lnTo>
                <a:lnTo>
                  <a:pt x="453" y="542"/>
                </a:lnTo>
                <a:lnTo>
                  <a:pt x="453" y="542"/>
                </a:lnTo>
                <a:close/>
                <a:moveTo>
                  <a:pt x="436" y="545"/>
                </a:moveTo>
                <a:lnTo>
                  <a:pt x="436" y="545"/>
                </a:lnTo>
                <a:lnTo>
                  <a:pt x="436" y="544"/>
                </a:lnTo>
                <a:lnTo>
                  <a:pt x="434" y="542"/>
                </a:lnTo>
                <a:lnTo>
                  <a:pt x="434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5"/>
                </a:lnTo>
                <a:lnTo>
                  <a:pt x="434" y="545"/>
                </a:lnTo>
                <a:lnTo>
                  <a:pt x="436" y="545"/>
                </a:lnTo>
                <a:lnTo>
                  <a:pt x="436" y="545"/>
                </a:lnTo>
                <a:close/>
                <a:moveTo>
                  <a:pt x="515" y="550"/>
                </a:moveTo>
                <a:lnTo>
                  <a:pt x="515" y="550"/>
                </a:lnTo>
                <a:lnTo>
                  <a:pt x="517" y="550"/>
                </a:lnTo>
                <a:lnTo>
                  <a:pt x="518" y="549"/>
                </a:lnTo>
                <a:lnTo>
                  <a:pt x="518" y="544"/>
                </a:lnTo>
                <a:lnTo>
                  <a:pt x="518" y="544"/>
                </a:lnTo>
                <a:lnTo>
                  <a:pt x="517" y="544"/>
                </a:lnTo>
                <a:lnTo>
                  <a:pt x="517" y="542"/>
                </a:lnTo>
                <a:lnTo>
                  <a:pt x="515" y="542"/>
                </a:lnTo>
                <a:lnTo>
                  <a:pt x="514" y="542"/>
                </a:lnTo>
                <a:lnTo>
                  <a:pt x="514" y="542"/>
                </a:lnTo>
                <a:lnTo>
                  <a:pt x="515" y="547"/>
                </a:lnTo>
                <a:lnTo>
                  <a:pt x="515" y="550"/>
                </a:lnTo>
                <a:lnTo>
                  <a:pt x="515" y="550"/>
                </a:lnTo>
                <a:close/>
                <a:moveTo>
                  <a:pt x="59" y="549"/>
                </a:moveTo>
                <a:lnTo>
                  <a:pt x="59" y="549"/>
                </a:lnTo>
                <a:lnTo>
                  <a:pt x="58" y="545"/>
                </a:lnTo>
                <a:lnTo>
                  <a:pt x="56" y="545"/>
                </a:lnTo>
                <a:lnTo>
                  <a:pt x="53" y="542"/>
                </a:lnTo>
                <a:lnTo>
                  <a:pt x="53" y="542"/>
                </a:lnTo>
                <a:lnTo>
                  <a:pt x="55" y="547"/>
                </a:lnTo>
                <a:lnTo>
                  <a:pt x="59" y="549"/>
                </a:lnTo>
                <a:lnTo>
                  <a:pt x="59" y="549"/>
                </a:lnTo>
                <a:close/>
                <a:moveTo>
                  <a:pt x="165" y="544"/>
                </a:moveTo>
                <a:lnTo>
                  <a:pt x="165" y="544"/>
                </a:lnTo>
                <a:lnTo>
                  <a:pt x="166" y="549"/>
                </a:lnTo>
                <a:lnTo>
                  <a:pt x="169" y="550"/>
                </a:lnTo>
                <a:lnTo>
                  <a:pt x="174" y="552"/>
                </a:lnTo>
                <a:lnTo>
                  <a:pt x="178" y="553"/>
                </a:lnTo>
                <a:lnTo>
                  <a:pt x="178" y="553"/>
                </a:lnTo>
                <a:lnTo>
                  <a:pt x="175" y="542"/>
                </a:lnTo>
                <a:lnTo>
                  <a:pt x="175" y="542"/>
                </a:lnTo>
                <a:lnTo>
                  <a:pt x="165" y="544"/>
                </a:lnTo>
                <a:lnTo>
                  <a:pt x="165" y="544"/>
                </a:lnTo>
                <a:close/>
                <a:moveTo>
                  <a:pt x="401" y="547"/>
                </a:moveTo>
                <a:lnTo>
                  <a:pt x="401" y="547"/>
                </a:lnTo>
                <a:lnTo>
                  <a:pt x="401" y="544"/>
                </a:lnTo>
                <a:lnTo>
                  <a:pt x="401" y="544"/>
                </a:lnTo>
                <a:lnTo>
                  <a:pt x="399" y="544"/>
                </a:lnTo>
                <a:lnTo>
                  <a:pt x="396" y="542"/>
                </a:lnTo>
                <a:lnTo>
                  <a:pt x="396" y="542"/>
                </a:lnTo>
                <a:lnTo>
                  <a:pt x="398" y="547"/>
                </a:lnTo>
                <a:lnTo>
                  <a:pt x="399" y="547"/>
                </a:lnTo>
                <a:lnTo>
                  <a:pt x="401" y="547"/>
                </a:lnTo>
                <a:lnTo>
                  <a:pt x="401" y="547"/>
                </a:lnTo>
                <a:close/>
                <a:moveTo>
                  <a:pt x="570" y="550"/>
                </a:moveTo>
                <a:lnTo>
                  <a:pt x="570" y="550"/>
                </a:lnTo>
                <a:lnTo>
                  <a:pt x="570" y="549"/>
                </a:lnTo>
                <a:lnTo>
                  <a:pt x="570" y="547"/>
                </a:lnTo>
                <a:lnTo>
                  <a:pt x="572" y="545"/>
                </a:lnTo>
                <a:lnTo>
                  <a:pt x="572" y="544"/>
                </a:lnTo>
                <a:lnTo>
                  <a:pt x="572" y="544"/>
                </a:lnTo>
                <a:lnTo>
                  <a:pt x="570" y="544"/>
                </a:lnTo>
                <a:lnTo>
                  <a:pt x="569" y="542"/>
                </a:lnTo>
                <a:lnTo>
                  <a:pt x="569" y="542"/>
                </a:lnTo>
                <a:lnTo>
                  <a:pt x="569" y="547"/>
                </a:lnTo>
                <a:lnTo>
                  <a:pt x="570" y="550"/>
                </a:lnTo>
                <a:lnTo>
                  <a:pt x="570" y="550"/>
                </a:lnTo>
                <a:close/>
                <a:moveTo>
                  <a:pt x="291" y="547"/>
                </a:moveTo>
                <a:lnTo>
                  <a:pt x="291" y="547"/>
                </a:lnTo>
                <a:lnTo>
                  <a:pt x="293" y="549"/>
                </a:lnTo>
                <a:lnTo>
                  <a:pt x="296" y="550"/>
                </a:lnTo>
                <a:lnTo>
                  <a:pt x="300" y="550"/>
                </a:lnTo>
                <a:lnTo>
                  <a:pt x="306" y="550"/>
                </a:lnTo>
                <a:lnTo>
                  <a:pt x="312" y="550"/>
                </a:lnTo>
                <a:lnTo>
                  <a:pt x="312" y="550"/>
                </a:lnTo>
                <a:lnTo>
                  <a:pt x="311" y="547"/>
                </a:lnTo>
                <a:lnTo>
                  <a:pt x="309" y="545"/>
                </a:lnTo>
                <a:lnTo>
                  <a:pt x="308" y="544"/>
                </a:lnTo>
                <a:lnTo>
                  <a:pt x="305" y="544"/>
                </a:lnTo>
                <a:lnTo>
                  <a:pt x="297" y="547"/>
                </a:lnTo>
                <a:lnTo>
                  <a:pt x="291" y="547"/>
                </a:lnTo>
                <a:lnTo>
                  <a:pt x="291" y="547"/>
                </a:lnTo>
                <a:close/>
                <a:moveTo>
                  <a:pt x="317" y="550"/>
                </a:moveTo>
                <a:lnTo>
                  <a:pt x="317" y="550"/>
                </a:lnTo>
                <a:lnTo>
                  <a:pt x="323" y="550"/>
                </a:lnTo>
                <a:lnTo>
                  <a:pt x="326" y="550"/>
                </a:lnTo>
                <a:lnTo>
                  <a:pt x="328" y="550"/>
                </a:lnTo>
                <a:lnTo>
                  <a:pt x="328" y="550"/>
                </a:lnTo>
                <a:lnTo>
                  <a:pt x="328" y="547"/>
                </a:lnTo>
                <a:lnTo>
                  <a:pt x="326" y="545"/>
                </a:lnTo>
                <a:lnTo>
                  <a:pt x="326" y="545"/>
                </a:lnTo>
                <a:lnTo>
                  <a:pt x="322" y="545"/>
                </a:lnTo>
                <a:lnTo>
                  <a:pt x="316" y="544"/>
                </a:lnTo>
                <a:lnTo>
                  <a:pt x="316" y="544"/>
                </a:lnTo>
                <a:lnTo>
                  <a:pt x="317" y="547"/>
                </a:lnTo>
                <a:lnTo>
                  <a:pt x="317" y="550"/>
                </a:lnTo>
                <a:lnTo>
                  <a:pt x="317" y="550"/>
                </a:lnTo>
                <a:close/>
                <a:moveTo>
                  <a:pt x="373" y="549"/>
                </a:moveTo>
                <a:lnTo>
                  <a:pt x="373" y="549"/>
                </a:lnTo>
                <a:lnTo>
                  <a:pt x="373" y="547"/>
                </a:lnTo>
                <a:lnTo>
                  <a:pt x="375" y="547"/>
                </a:lnTo>
                <a:lnTo>
                  <a:pt x="377" y="547"/>
                </a:lnTo>
                <a:lnTo>
                  <a:pt x="378" y="547"/>
                </a:lnTo>
                <a:lnTo>
                  <a:pt x="378" y="547"/>
                </a:lnTo>
                <a:lnTo>
                  <a:pt x="375" y="545"/>
                </a:lnTo>
                <a:lnTo>
                  <a:pt x="370" y="544"/>
                </a:lnTo>
                <a:lnTo>
                  <a:pt x="370" y="544"/>
                </a:lnTo>
                <a:lnTo>
                  <a:pt x="370" y="545"/>
                </a:lnTo>
                <a:lnTo>
                  <a:pt x="372" y="547"/>
                </a:lnTo>
                <a:lnTo>
                  <a:pt x="373" y="549"/>
                </a:lnTo>
                <a:lnTo>
                  <a:pt x="373" y="549"/>
                </a:lnTo>
                <a:close/>
                <a:moveTo>
                  <a:pt x="453" y="552"/>
                </a:moveTo>
                <a:lnTo>
                  <a:pt x="453" y="552"/>
                </a:lnTo>
                <a:lnTo>
                  <a:pt x="450" y="544"/>
                </a:lnTo>
                <a:lnTo>
                  <a:pt x="450" y="544"/>
                </a:lnTo>
                <a:lnTo>
                  <a:pt x="447" y="544"/>
                </a:lnTo>
                <a:lnTo>
                  <a:pt x="447" y="544"/>
                </a:lnTo>
                <a:lnTo>
                  <a:pt x="448" y="549"/>
                </a:lnTo>
                <a:lnTo>
                  <a:pt x="451" y="550"/>
                </a:lnTo>
                <a:lnTo>
                  <a:pt x="453" y="552"/>
                </a:lnTo>
                <a:lnTo>
                  <a:pt x="453" y="552"/>
                </a:lnTo>
                <a:close/>
                <a:moveTo>
                  <a:pt x="575" y="555"/>
                </a:moveTo>
                <a:lnTo>
                  <a:pt x="575" y="555"/>
                </a:lnTo>
                <a:lnTo>
                  <a:pt x="581" y="552"/>
                </a:lnTo>
                <a:lnTo>
                  <a:pt x="584" y="547"/>
                </a:lnTo>
                <a:lnTo>
                  <a:pt x="584" y="547"/>
                </a:lnTo>
                <a:lnTo>
                  <a:pt x="578" y="545"/>
                </a:lnTo>
                <a:lnTo>
                  <a:pt x="578" y="545"/>
                </a:lnTo>
                <a:lnTo>
                  <a:pt x="575" y="555"/>
                </a:lnTo>
                <a:lnTo>
                  <a:pt x="575" y="555"/>
                </a:lnTo>
                <a:close/>
                <a:moveTo>
                  <a:pt x="733" y="550"/>
                </a:moveTo>
                <a:lnTo>
                  <a:pt x="733" y="550"/>
                </a:lnTo>
                <a:lnTo>
                  <a:pt x="735" y="549"/>
                </a:lnTo>
                <a:lnTo>
                  <a:pt x="736" y="545"/>
                </a:lnTo>
                <a:lnTo>
                  <a:pt x="736" y="545"/>
                </a:lnTo>
                <a:lnTo>
                  <a:pt x="733" y="545"/>
                </a:lnTo>
                <a:lnTo>
                  <a:pt x="733" y="545"/>
                </a:lnTo>
                <a:lnTo>
                  <a:pt x="733" y="549"/>
                </a:lnTo>
                <a:lnTo>
                  <a:pt x="733" y="550"/>
                </a:lnTo>
                <a:lnTo>
                  <a:pt x="733" y="550"/>
                </a:lnTo>
                <a:lnTo>
                  <a:pt x="733" y="550"/>
                </a:lnTo>
                <a:close/>
                <a:moveTo>
                  <a:pt x="598" y="549"/>
                </a:moveTo>
                <a:lnTo>
                  <a:pt x="598" y="549"/>
                </a:lnTo>
                <a:lnTo>
                  <a:pt x="595" y="553"/>
                </a:lnTo>
                <a:lnTo>
                  <a:pt x="593" y="556"/>
                </a:lnTo>
                <a:lnTo>
                  <a:pt x="595" y="561"/>
                </a:lnTo>
                <a:lnTo>
                  <a:pt x="596" y="565"/>
                </a:lnTo>
                <a:lnTo>
                  <a:pt x="596" y="565"/>
                </a:lnTo>
                <a:lnTo>
                  <a:pt x="601" y="561"/>
                </a:lnTo>
                <a:lnTo>
                  <a:pt x="605" y="558"/>
                </a:lnTo>
                <a:lnTo>
                  <a:pt x="610" y="552"/>
                </a:lnTo>
                <a:lnTo>
                  <a:pt x="611" y="549"/>
                </a:lnTo>
                <a:lnTo>
                  <a:pt x="611" y="545"/>
                </a:lnTo>
                <a:lnTo>
                  <a:pt x="611" y="545"/>
                </a:lnTo>
                <a:lnTo>
                  <a:pt x="610" y="549"/>
                </a:lnTo>
                <a:lnTo>
                  <a:pt x="605" y="550"/>
                </a:lnTo>
                <a:lnTo>
                  <a:pt x="598" y="549"/>
                </a:lnTo>
                <a:lnTo>
                  <a:pt x="598" y="549"/>
                </a:lnTo>
                <a:close/>
                <a:moveTo>
                  <a:pt x="753" y="558"/>
                </a:moveTo>
                <a:lnTo>
                  <a:pt x="753" y="558"/>
                </a:lnTo>
                <a:lnTo>
                  <a:pt x="758" y="553"/>
                </a:lnTo>
                <a:lnTo>
                  <a:pt x="761" y="550"/>
                </a:lnTo>
                <a:lnTo>
                  <a:pt x="759" y="545"/>
                </a:lnTo>
                <a:lnTo>
                  <a:pt x="759" y="545"/>
                </a:lnTo>
                <a:lnTo>
                  <a:pt x="753" y="558"/>
                </a:lnTo>
                <a:lnTo>
                  <a:pt x="753" y="558"/>
                </a:lnTo>
                <a:close/>
                <a:moveTo>
                  <a:pt x="502" y="552"/>
                </a:moveTo>
                <a:lnTo>
                  <a:pt x="502" y="552"/>
                </a:lnTo>
                <a:lnTo>
                  <a:pt x="502" y="553"/>
                </a:lnTo>
                <a:lnTo>
                  <a:pt x="502" y="552"/>
                </a:lnTo>
                <a:lnTo>
                  <a:pt x="502" y="549"/>
                </a:lnTo>
                <a:lnTo>
                  <a:pt x="502" y="547"/>
                </a:lnTo>
                <a:lnTo>
                  <a:pt x="502" y="547"/>
                </a:lnTo>
                <a:lnTo>
                  <a:pt x="500" y="549"/>
                </a:lnTo>
                <a:lnTo>
                  <a:pt x="502" y="552"/>
                </a:lnTo>
                <a:lnTo>
                  <a:pt x="502" y="552"/>
                </a:lnTo>
                <a:close/>
                <a:moveTo>
                  <a:pt x="334" y="552"/>
                </a:moveTo>
                <a:lnTo>
                  <a:pt x="334" y="552"/>
                </a:lnTo>
                <a:lnTo>
                  <a:pt x="341" y="552"/>
                </a:lnTo>
                <a:lnTo>
                  <a:pt x="345" y="552"/>
                </a:lnTo>
                <a:lnTo>
                  <a:pt x="346" y="552"/>
                </a:lnTo>
                <a:lnTo>
                  <a:pt x="346" y="552"/>
                </a:lnTo>
                <a:lnTo>
                  <a:pt x="334" y="547"/>
                </a:lnTo>
                <a:lnTo>
                  <a:pt x="334" y="547"/>
                </a:lnTo>
                <a:lnTo>
                  <a:pt x="334" y="552"/>
                </a:lnTo>
                <a:lnTo>
                  <a:pt x="334" y="552"/>
                </a:lnTo>
                <a:close/>
                <a:moveTo>
                  <a:pt x="637" y="568"/>
                </a:moveTo>
                <a:lnTo>
                  <a:pt x="637" y="568"/>
                </a:lnTo>
                <a:lnTo>
                  <a:pt x="646" y="559"/>
                </a:lnTo>
                <a:lnTo>
                  <a:pt x="651" y="553"/>
                </a:lnTo>
                <a:lnTo>
                  <a:pt x="651" y="550"/>
                </a:lnTo>
                <a:lnTo>
                  <a:pt x="651" y="547"/>
                </a:lnTo>
                <a:lnTo>
                  <a:pt x="651" y="547"/>
                </a:lnTo>
                <a:lnTo>
                  <a:pt x="643" y="558"/>
                </a:lnTo>
                <a:lnTo>
                  <a:pt x="640" y="562"/>
                </a:lnTo>
                <a:lnTo>
                  <a:pt x="637" y="568"/>
                </a:lnTo>
                <a:lnTo>
                  <a:pt x="637" y="568"/>
                </a:lnTo>
                <a:close/>
                <a:moveTo>
                  <a:pt x="142" y="550"/>
                </a:moveTo>
                <a:lnTo>
                  <a:pt x="142" y="550"/>
                </a:lnTo>
                <a:lnTo>
                  <a:pt x="142" y="553"/>
                </a:lnTo>
                <a:lnTo>
                  <a:pt x="142" y="556"/>
                </a:lnTo>
                <a:lnTo>
                  <a:pt x="142" y="556"/>
                </a:lnTo>
                <a:lnTo>
                  <a:pt x="155" y="558"/>
                </a:lnTo>
                <a:lnTo>
                  <a:pt x="155" y="558"/>
                </a:lnTo>
                <a:lnTo>
                  <a:pt x="155" y="553"/>
                </a:lnTo>
                <a:lnTo>
                  <a:pt x="154" y="549"/>
                </a:lnTo>
                <a:lnTo>
                  <a:pt x="154" y="549"/>
                </a:lnTo>
                <a:lnTo>
                  <a:pt x="148" y="549"/>
                </a:lnTo>
                <a:lnTo>
                  <a:pt x="142" y="550"/>
                </a:lnTo>
                <a:lnTo>
                  <a:pt x="142" y="550"/>
                </a:lnTo>
                <a:close/>
                <a:moveTo>
                  <a:pt x="279" y="552"/>
                </a:moveTo>
                <a:lnTo>
                  <a:pt x="279" y="552"/>
                </a:lnTo>
                <a:lnTo>
                  <a:pt x="284" y="552"/>
                </a:lnTo>
                <a:lnTo>
                  <a:pt x="290" y="550"/>
                </a:lnTo>
                <a:lnTo>
                  <a:pt x="290" y="550"/>
                </a:lnTo>
                <a:lnTo>
                  <a:pt x="284" y="549"/>
                </a:lnTo>
                <a:lnTo>
                  <a:pt x="282" y="549"/>
                </a:lnTo>
                <a:lnTo>
                  <a:pt x="279" y="552"/>
                </a:lnTo>
                <a:lnTo>
                  <a:pt x="279" y="552"/>
                </a:lnTo>
                <a:close/>
                <a:moveTo>
                  <a:pt x="524" y="552"/>
                </a:moveTo>
                <a:lnTo>
                  <a:pt x="524" y="552"/>
                </a:lnTo>
                <a:lnTo>
                  <a:pt x="524" y="553"/>
                </a:lnTo>
                <a:lnTo>
                  <a:pt x="524" y="553"/>
                </a:lnTo>
                <a:lnTo>
                  <a:pt x="527" y="553"/>
                </a:lnTo>
                <a:lnTo>
                  <a:pt x="527" y="552"/>
                </a:lnTo>
                <a:lnTo>
                  <a:pt x="524" y="549"/>
                </a:lnTo>
                <a:lnTo>
                  <a:pt x="524" y="549"/>
                </a:lnTo>
                <a:lnTo>
                  <a:pt x="526" y="550"/>
                </a:lnTo>
                <a:lnTo>
                  <a:pt x="527" y="553"/>
                </a:lnTo>
                <a:lnTo>
                  <a:pt x="527" y="553"/>
                </a:lnTo>
                <a:lnTo>
                  <a:pt x="524" y="552"/>
                </a:lnTo>
                <a:lnTo>
                  <a:pt x="524" y="552"/>
                </a:lnTo>
                <a:close/>
                <a:moveTo>
                  <a:pt x="694" y="558"/>
                </a:moveTo>
                <a:lnTo>
                  <a:pt x="694" y="558"/>
                </a:lnTo>
                <a:lnTo>
                  <a:pt x="695" y="558"/>
                </a:lnTo>
                <a:lnTo>
                  <a:pt x="698" y="556"/>
                </a:lnTo>
                <a:lnTo>
                  <a:pt x="700" y="555"/>
                </a:lnTo>
                <a:lnTo>
                  <a:pt x="701" y="553"/>
                </a:lnTo>
                <a:lnTo>
                  <a:pt x="701" y="553"/>
                </a:lnTo>
                <a:lnTo>
                  <a:pt x="700" y="553"/>
                </a:lnTo>
                <a:lnTo>
                  <a:pt x="700" y="552"/>
                </a:lnTo>
                <a:lnTo>
                  <a:pt x="700" y="549"/>
                </a:lnTo>
                <a:lnTo>
                  <a:pt x="700" y="549"/>
                </a:lnTo>
                <a:lnTo>
                  <a:pt x="700" y="549"/>
                </a:lnTo>
                <a:lnTo>
                  <a:pt x="698" y="552"/>
                </a:lnTo>
                <a:lnTo>
                  <a:pt x="695" y="553"/>
                </a:lnTo>
                <a:lnTo>
                  <a:pt x="695" y="555"/>
                </a:lnTo>
                <a:lnTo>
                  <a:pt x="694" y="558"/>
                </a:lnTo>
                <a:lnTo>
                  <a:pt x="694" y="558"/>
                </a:lnTo>
                <a:close/>
                <a:moveTo>
                  <a:pt x="492" y="550"/>
                </a:moveTo>
                <a:lnTo>
                  <a:pt x="492" y="550"/>
                </a:lnTo>
                <a:lnTo>
                  <a:pt x="492" y="556"/>
                </a:lnTo>
                <a:lnTo>
                  <a:pt x="495" y="561"/>
                </a:lnTo>
                <a:lnTo>
                  <a:pt x="495" y="561"/>
                </a:lnTo>
                <a:lnTo>
                  <a:pt x="495" y="555"/>
                </a:lnTo>
                <a:lnTo>
                  <a:pt x="495" y="550"/>
                </a:lnTo>
                <a:lnTo>
                  <a:pt x="495" y="550"/>
                </a:lnTo>
                <a:lnTo>
                  <a:pt x="494" y="550"/>
                </a:lnTo>
                <a:lnTo>
                  <a:pt x="492" y="550"/>
                </a:lnTo>
                <a:lnTo>
                  <a:pt x="492" y="550"/>
                </a:lnTo>
                <a:close/>
                <a:moveTo>
                  <a:pt x="415" y="553"/>
                </a:moveTo>
                <a:lnTo>
                  <a:pt x="415" y="553"/>
                </a:lnTo>
                <a:lnTo>
                  <a:pt x="410" y="550"/>
                </a:lnTo>
                <a:lnTo>
                  <a:pt x="410" y="550"/>
                </a:lnTo>
                <a:lnTo>
                  <a:pt x="412" y="555"/>
                </a:lnTo>
                <a:lnTo>
                  <a:pt x="413" y="555"/>
                </a:lnTo>
                <a:lnTo>
                  <a:pt x="415" y="553"/>
                </a:lnTo>
                <a:lnTo>
                  <a:pt x="415" y="553"/>
                </a:lnTo>
                <a:close/>
                <a:moveTo>
                  <a:pt x="704" y="562"/>
                </a:moveTo>
                <a:lnTo>
                  <a:pt x="704" y="562"/>
                </a:lnTo>
                <a:lnTo>
                  <a:pt x="707" y="559"/>
                </a:lnTo>
                <a:lnTo>
                  <a:pt x="710" y="556"/>
                </a:lnTo>
                <a:lnTo>
                  <a:pt x="712" y="553"/>
                </a:lnTo>
                <a:lnTo>
                  <a:pt x="712" y="550"/>
                </a:lnTo>
                <a:lnTo>
                  <a:pt x="712" y="550"/>
                </a:lnTo>
                <a:lnTo>
                  <a:pt x="707" y="555"/>
                </a:lnTo>
                <a:lnTo>
                  <a:pt x="704" y="558"/>
                </a:lnTo>
                <a:lnTo>
                  <a:pt x="704" y="562"/>
                </a:lnTo>
                <a:lnTo>
                  <a:pt x="704" y="562"/>
                </a:lnTo>
                <a:close/>
                <a:moveTo>
                  <a:pt x="131" y="555"/>
                </a:moveTo>
                <a:lnTo>
                  <a:pt x="131" y="555"/>
                </a:lnTo>
                <a:lnTo>
                  <a:pt x="131" y="556"/>
                </a:lnTo>
                <a:lnTo>
                  <a:pt x="131" y="556"/>
                </a:lnTo>
                <a:lnTo>
                  <a:pt x="137" y="556"/>
                </a:lnTo>
                <a:lnTo>
                  <a:pt x="137" y="556"/>
                </a:lnTo>
                <a:lnTo>
                  <a:pt x="137" y="553"/>
                </a:lnTo>
                <a:lnTo>
                  <a:pt x="136" y="552"/>
                </a:lnTo>
                <a:lnTo>
                  <a:pt x="136" y="552"/>
                </a:lnTo>
                <a:lnTo>
                  <a:pt x="136" y="552"/>
                </a:lnTo>
                <a:lnTo>
                  <a:pt x="134" y="552"/>
                </a:lnTo>
                <a:lnTo>
                  <a:pt x="133" y="552"/>
                </a:lnTo>
                <a:lnTo>
                  <a:pt x="131" y="553"/>
                </a:lnTo>
                <a:lnTo>
                  <a:pt x="131" y="555"/>
                </a:lnTo>
                <a:lnTo>
                  <a:pt x="131" y="555"/>
                </a:lnTo>
                <a:close/>
                <a:moveTo>
                  <a:pt x="267" y="553"/>
                </a:moveTo>
                <a:lnTo>
                  <a:pt x="267" y="553"/>
                </a:lnTo>
                <a:lnTo>
                  <a:pt x="268" y="552"/>
                </a:lnTo>
                <a:lnTo>
                  <a:pt x="270" y="553"/>
                </a:lnTo>
                <a:lnTo>
                  <a:pt x="271" y="553"/>
                </a:lnTo>
                <a:lnTo>
                  <a:pt x="273" y="552"/>
                </a:lnTo>
                <a:lnTo>
                  <a:pt x="273" y="552"/>
                </a:lnTo>
                <a:lnTo>
                  <a:pt x="271" y="552"/>
                </a:lnTo>
                <a:lnTo>
                  <a:pt x="270" y="552"/>
                </a:lnTo>
                <a:lnTo>
                  <a:pt x="267" y="553"/>
                </a:lnTo>
                <a:lnTo>
                  <a:pt x="267" y="553"/>
                </a:lnTo>
                <a:close/>
                <a:moveTo>
                  <a:pt x="569" y="567"/>
                </a:moveTo>
                <a:lnTo>
                  <a:pt x="569" y="567"/>
                </a:lnTo>
                <a:lnTo>
                  <a:pt x="572" y="567"/>
                </a:lnTo>
                <a:lnTo>
                  <a:pt x="575" y="567"/>
                </a:lnTo>
                <a:lnTo>
                  <a:pt x="579" y="562"/>
                </a:lnTo>
                <a:lnTo>
                  <a:pt x="584" y="558"/>
                </a:lnTo>
                <a:lnTo>
                  <a:pt x="588" y="553"/>
                </a:lnTo>
                <a:lnTo>
                  <a:pt x="588" y="553"/>
                </a:lnTo>
                <a:lnTo>
                  <a:pt x="588" y="552"/>
                </a:lnTo>
                <a:lnTo>
                  <a:pt x="587" y="552"/>
                </a:lnTo>
                <a:lnTo>
                  <a:pt x="587" y="552"/>
                </a:lnTo>
                <a:lnTo>
                  <a:pt x="582" y="555"/>
                </a:lnTo>
                <a:lnTo>
                  <a:pt x="578" y="559"/>
                </a:lnTo>
                <a:lnTo>
                  <a:pt x="569" y="567"/>
                </a:lnTo>
                <a:lnTo>
                  <a:pt x="569" y="567"/>
                </a:lnTo>
                <a:close/>
                <a:moveTo>
                  <a:pt x="680" y="555"/>
                </a:moveTo>
                <a:lnTo>
                  <a:pt x="680" y="555"/>
                </a:lnTo>
                <a:lnTo>
                  <a:pt x="678" y="559"/>
                </a:lnTo>
                <a:lnTo>
                  <a:pt x="678" y="564"/>
                </a:lnTo>
                <a:lnTo>
                  <a:pt x="678" y="564"/>
                </a:lnTo>
                <a:lnTo>
                  <a:pt x="683" y="559"/>
                </a:lnTo>
                <a:lnTo>
                  <a:pt x="688" y="552"/>
                </a:lnTo>
                <a:lnTo>
                  <a:pt x="688" y="552"/>
                </a:lnTo>
                <a:lnTo>
                  <a:pt x="683" y="552"/>
                </a:lnTo>
                <a:lnTo>
                  <a:pt x="680" y="555"/>
                </a:lnTo>
                <a:lnTo>
                  <a:pt x="680" y="555"/>
                </a:lnTo>
                <a:close/>
                <a:moveTo>
                  <a:pt x="377" y="558"/>
                </a:moveTo>
                <a:lnTo>
                  <a:pt x="377" y="558"/>
                </a:lnTo>
                <a:lnTo>
                  <a:pt x="378" y="556"/>
                </a:lnTo>
                <a:lnTo>
                  <a:pt x="380" y="556"/>
                </a:lnTo>
                <a:lnTo>
                  <a:pt x="380" y="553"/>
                </a:lnTo>
                <a:lnTo>
                  <a:pt x="380" y="553"/>
                </a:lnTo>
                <a:lnTo>
                  <a:pt x="378" y="552"/>
                </a:lnTo>
                <a:lnTo>
                  <a:pt x="375" y="552"/>
                </a:lnTo>
                <a:lnTo>
                  <a:pt x="375" y="552"/>
                </a:lnTo>
                <a:lnTo>
                  <a:pt x="377" y="555"/>
                </a:lnTo>
                <a:lnTo>
                  <a:pt x="377" y="558"/>
                </a:lnTo>
                <a:lnTo>
                  <a:pt x="377" y="558"/>
                </a:lnTo>
                <a:close/>
                <a:moveTo>
                  <a:pt x="390" y="556"/>
                </a:moveTo>
                <a:lnTo>
                  <a:pt x="390" y="556"/>
                </a:lnTo>
                <a:lnTo>
                  <a:pt x="390" y="553"/>
                </a:lnTo>
                <a:lnTo>
                  <a:pt x="389" y="552"/>
                </a:lnTo>
                <a:lnTo>
                  <a:pt x="387" y="552"/>
                </a:lnTo>
                <a:lnTo>
                  <a:pt x="387" y="552"/>
                </a:lnTo>
                <a:lnTo>
                  <a:pt x="387" y="553"/>
                </a:lnTo>
                <a:lnTo>
                  <a:pt x="387" y="555"/>
                </a:lnTo>
                <a:lnTo>
                  <a:pt x="389" y="556"/>
                </a:lnTo>
                <a:lnTo>
                  <a:pt x="390" y="556"/>
                </a:lnTo>
                <a:lnTo>
                  <a:pt x="390" y="556"/>
                </a:lnTo>
                <a:close/>
                <a:moveTo>
                  <a:pt x="303" y="555"/>
                </a:moveTo>
                <a:lnTo>
                  <a:pt x="303" y="555"/>
                </a:lnTo>
                <a:lnTo>
                  <a:pt x="314" y="556"/>
                </a:lnTo>
                <a:lnTo>
                  <a:pt x="314" y="556"/>
                </a:lnTo>
                <a:lnTo>
                  <a:pt x="312" y="553"/>
                </a:lnTo>
                <a:lnTo>
                  <a:pt x="309" y="553"/>
                </a:lnTo>
                <a:lnTo>
                  <a:pt x="303" y="555"/>
                </a:lnTo>
                <a:lnTo>
                  <a:pt x="303" y="555"/>
                </a:lnTo>
                <a:close/>
                <a:moveTo>
                  <a:pt x="322" y="555"/>
                </a:moveTo>
                <a:lnTo>
                  <a:pt x="322" y="555"/>
                </a:lnTo>
                <a:lnTo>
                  <a:pt x="322" y="556"/>
                </a:lnTo>
                <a:lnTo>
                  <a:pt x="325" y="556"/>
                </a:lnTo>
                <a:lnTo>
                  <a:pt x="326" y="556"/>
                </a:lnTo>
                <a:lnTo>
                  <a:pt x="326" y="555"/>
                </a:lnTo>
                <a:lnTo>
                  <a:pt x="326" y="555"/>
                </a:lnTo>
                <a:lnTo>
                  <a:pt x="323" y="555"/>
                </a:lnTo>
                <a:lnTo>
                  <a:pt x="322" y="555"/>
                </a:lnTo>
                <a:lnTo>
                  <a:pt x="322" y="555"/>
                </a:lnTo>
                <a:close/>
                <a:moveTo>
                  <a:pt x="602" y="573"/>
                </a:moveTo>
                <a:lnTo>
                  <a:pt x="602" y="573"/>
                </a:lnTo>
                <a:lnTo>
                  <a:pt x="605" y="576"/>
                </a:lnTo>
                <a:lnTo>
                  <a:pt x="607" y="579"/>
                </a:lnTo>
                <a:lnTo>
                  <a:pt x="608" y="582"/>
                </a:lnTo>
                <a:lnTo>
                  <a:pt x="611" y="585"/>
                </a:lnTo>
                <a:lnTo>
                  <a:pt x="611" y="585"/>
                </a:lnTo>
                <a:lnTo>
                  <a:pt x="614" y="570"/>
                </a:lnTo>
                <a:lnTo>
                  <a:pt x="614" y="562"/>
                </a:lnTo>
                <a:lnTo>
                  <a:pt x="614" y="555"/>
                </a:lnTo>
                <a:lnTo>
                  <a:pt x="614" y="555"/>
                </a:lnTo>
                <a:lnTo>
                  <a:pt x="602" y="573"/>
                </a:lnTo>
                <a:lnTo>
                  <a:pt x="602" y="573"/>
                </a:lnTo>
                <a:close/>
                <a:moveTo>
                  <a:pt x="76" y="588"/>
                </a:moveTo>
                <a:lnTo>
                  <a:pt x="76" y="588"/>
                </a:lnTo>
                <a:lnTo>
                  <a:pt x="82" y="587"/>
                </a:lnTo>
                <a:lnTo>
                  <a:pt x="88" y="588"/>
                </a:lnTo>
                <a:lnTo>
                  <a:pt x="102" y="593"/>
                </a:lnTo>
                <a:lnTo>
                  <a:pt x="102" y="593"/>
                </a:lnTo>
                <a:lnTo>
                  <a:pt x="101" y="588"/>
                </a:lnTo>
                <a:lnTo>
                  <a:pt x="99" y="587"/>
                </a:lnTo>
                <a:lnTo>
                  <a:pt x="91" y="582"/>
                </a:lnTo>
                <a:lnTo>
                  <a:pt x="91" y="582"/>
                </a:lnTo>
                <a:lnTo>
                  <a:pt x="87" y="585"/>
                </a:lnTo>
                <a:lnTo>
                  <a:pt x="84" y="587"/>
                </a:lnTo>
                <a:lnTo>
                  <a:pt x="81" y="585"/>
                </a:lnTo>
                <a:lnTo>
                  <a:pt x="78" y="582"/>
                </a:lnTo>
                <a:lnTo>
                  <a:pt x="73" y="573"/>
                </a:lnTo>
                <a:lnTo>
                  <a:pt x="69" y="565"/>
                </a:lnTo>
                <a:lnTo>
                  <a:pt x="69" y="565"/>
                </a:lnTo>
                <a:lnTo>
                  <a:pt x="61" y="559"/>
                </a:lnTo>
                <a:lnTo>
                  <a:pt x="55" y="556"/>
                </a:lnTo>
                <a:lnTo>
                  <a:pt x="55" y="556"/>
                </a:lnTo>
                <a:lnTo>
                  <a:pt x="55" y="562"/>
                </a:lnTo>
                <a:lnTo>
                  <a:pt x="56" y="567"/>
                </a:lnTo>
                <a:lnTo>
                  <a:pt x="58" y="571"/>
                </a:lnTo>
                <a:lnTo>
                  <a:pt x="61" y="574"/>
                </a:lnTo>
                <a:lnTo>
                  <a:pt x="69" y="582"/>
                </a:lnTo>
                <a:lnTo>
                  <a:pt x="76" y="588"/>
                </a:lnTo>
                <a:lnTo>
                  <a:pt x="76" y="588"/>
                </a:lnTo>
                <a:close/>
                <a:moveTo>
                  <a:pt x="73" y="562"/>
                </a:moveTo>
                <a:lnTo>
                  <a:pt x="73" y="562"/>
                </a:lnTo>
                <a:lnTo>
                  <a:pt x="78" y="565"/>
                </a:lnTo>
                <a:lnTo>
                  <a:pt x="82" y="570"/>
                </a:lnTo>
                <a:lnTo>
                  <a:pt x="87" y="573"/>
                </a:lnTo>
                <a:lnTo>
                  <a:pt x="93" y="574"/>
                </a:lnTo>
                <a:lnTo>
                  <a:pt x="93" y="574"/>
                </a:lnTo>
                <a:lnTo>
                  <a:pt x="88" y="568"/>
                </a:lnTo>
                <a:lnTo>
                  <a:pt x="84" y="564"/>
                </a:lnTo>
                <a:lnTo>
                  <a:pt x="70" y="556"/>
                </a:lnTo>
                <a:lnTo>
                  <a:pt x="70" y="556"/>
                </a:lnTo>
                <a:lnTo>
                  <a:pt x="70" y="558"/>
                </a:lnTo>
                <a:lnTo>
                  <a:pt x="72" y="559"/>
                </a:lnTo>
                <a:lnTo>
                  <a:pt x="73" y="562"/>
                </a:lnTo>
                <a:lnTo>
                  <a:pt x="73" y="562"/>
                </a:lnTo>
                <a:close/>
                <a:moveTo>
                  <a:pt x="442" y="558"/>
                </a:moveTo>
                <a:lnTo>
                  <a:pt x="442" y="558"/>
                </a:lnTo>
                <a:lnTo>
                  <a:pt x="444" y="571"/>
                </a:lnTo>
                <a:lnTo>
                  <a:pt x="444" y="571"/>
                </a:lnTo>
                <a:lnTo>
                  <a:pt x="451" y="573"/>
                </a:lnTo>
                <a:lnTo>
                  <a:pt x="457" y="576"/>
                </a:lnTo>
                <a:lnTo>
                  <a:pt x="457" y="576"/>
                </a:lnTo>
                <a:lnTo>
                  <a:pt x="454" y="571"/>
                </a:lnTo>
                <a:lnTo>
                  <a:pt x="451" y="567"/>
                </a:lnTo>
                <a:lnTo>
                  <a:pt x="447" y="556"/>
                </a:lnTo>
                <a:lnTo>
                  <a:pt x="447" y="556"/>
                </a:lnTo>
                <a:lnTo>
                  <a:pt x="444" y="556"/>
                </a:lnTo>
                <a:lnTo>
                  <a:pt x="442" y="558"/>
                </a:lnTo>
                <a:lnTo>
                  <a:pt x="442" y="558"/>
                </a:lnTo>
                <a:close/>
                <a:moveTo>
                  <a:pt x="564" y="562"/>
                </a:moveTo>
                <a:lnTo>
                  <a:pt x="564" y="562"/>
                </a:lnTo>
                <a:lnTo>
                  <a:pt x="567" y="562"/>
                </a:lnTo>
                <a:lnTo>
                  <a:pt x="569" y="562"/>
                </a:lnTo>
                <a:lnTo>
                  <a:pt x="569" y="562"/>
                </a:lnTo>
                <a:lnTo>
                  <a:pt x="567" y="559"/>
                </a:lnTo>
                <a:lnTo>
                  <a:pt x="566" y="558"/>
                </a:lnTo>
                <a:lnTo>
                  <a:pt x="566" y="558"/>
                </a:lnTo>
                <a:lnTo>
                  <a:pt x="566" y="561"/>
                </a:lnTo>
                <a:lnTo>
                  <a:pt x="564" y="562"/>
                </a:lnTo>
                <a:lnTo>
                  <a:pt x="564" y="562"/>
                </a:lnTo>
                <a:close/>
                <a:moveTo>
                  <a:pt x="253" y="564"/>
                </a:moveTo>
                <a:lnTo>
                  <a:pt x="253" y="564"/>
                </a:lnTo>
                <a:lnTo>
                  <a:pt x="253" y="565"/>
                </a:lnTo>
                <a:lnTo>
                  <a:pt x="255" y="570"/>
                </a:lnTo>
                <a:lnTo>
                  <a:pt x="255" y="570"/>
                </a:lnTo>
                <a:lnTo>
                  <a:pt x="267" y="571"/>
                </a:lnTo>
                <a:lnTo>
                  <a:pt x="273" y="573"/>
                </a:lnTo>
                <a:lnTo>
                  <a:pt x="279" y="573"/>
                </a:lnTo>
                <a:lnTo>
                  <a:pt x="279" y="573"/>
                </a:lnTo>
                <a:lnTo>
                  <a:pt x="279" y="565"/>
                </a:lnTo>
                <a:lnTo>
                  <a:pt x="277" y="562"/>
                </a:lnTo>
                <a:lnTo>
                  <a:pt x="274" y="559"/>
                </a:lnTo>
                <a:lnTo>
                  <a:pt x="270" y="559"/>
                </a:lnTo>
                <a:lnTo>
                  <a:pt x="261" y="561"/>
                </a:lnTo>
                <a:lnTo>
                  <a:pt x="253" y="564"/>
                </a:lnTo>
                <a:lnTo>
                  <a:pt x="253" y="564"/>
                </a:lnTo>
                <a:close/>
                <a:moveTo>
                  <a:pt x="505" y="565"/>
                </a:moveTo>
                <a:lnTo>
                  <a:pt x="505" y="565"/>
                </a:lnTo>
                <a:lnTo>
                  <a:pt x="508" y="567"/>
                </a:lnTo>
                <a:lnTo>
                  <a:pt x="512" y="567"/>
                </a:lnTo>
                <a:lnTo>
                  <a:pt x="512" y="567"/>
                </a:lnTo>
                <a:lnTo>
                  <a:pt x="509" y="562"/>
                </a:lnTo>
                <a:lnTo>
                  <a:pt x="508" y="559"/>
                </a:lnTo>
                <a:lnTo>
                  <a:pt x="506" y="558"/>
                </a:lnTo>
                <a:lnTo>
                  <a:pt x="506" y="558"/>
                </a:lnTo>
                <a:lnTo>
                  <a:pt x="506" y="562"/>
                </a:lnTo>
                <a:lnTo>
                  <a:pt x="505" y="565"/>
                </a:lnTo>
                <a:lnTo>
                  <a:pt x="505" y="565"/>
                </a:lnTo>
                <a:close/>
                <a:moveTo>
                  <a:pt x="221" y="562"/>
                </a:moveTo>
                <a:lnTo>
                  <a:pt x="221" y="562"/>
                </a:lnTo>
                <a:lnTo>
                  <a:pt x="224" y="564"/>
                </a:lnTo>
                <a:lnTo>
                  <a:pt x="229" y="565"/>
                </a:lnTo>
                <a:lnTo>
                  <a:pt x="233" y="564"/>
                </a:lnTo>
                <a:lnTo>
                  <a:pt x="235" y="564"/>
                </a:lnTo>
                <a:lnTo>
                  <a:pt x="235" y="562"/>
                </a:lnTo>
                <a:lnTo>
                  <a:pt x="235" y="562"/>
                </a:lnTo>
                <a:lnTo>
                  <a:pt x="235" y="559"/>
                </a:lnTo>
                <a:lnTo>
                  <a:pt x="235" y="559"/>
                </a:lnTo>
                <a:lnTo>
                  <a:pt x="227" y="559"/>
                </a:lnTo>
                <a:lnTo>
                  <a:pt x="224" y="559"/>
                </a:lnTo>
                <a:lnTo>
                  <a:pt x="221" y="562"/>
                </a:lnTo>
                <a:lnTo>
                  <a:pt x="221" y="562"/>
                </a:lnTo>
                <a:close/>
                <a:moveTo>
                  <a:pt x="284" y="570"/>
                </a:moveTo>
                <a:lnTo>
                  <a:pt x="284" y="570"/>
                </a:lnTo>
                <a:lnTo>
                  <a:pt x="287" y="570"/>
                </a:lnTo>
                <a:lnTo>
                  <a:pt x="288" y="570"/>
                </a:lnTo>
                <a:lnTo>
                  <a:pt x="288" y="570"/>
                </a:lnTo>
                <a:lnTo>
                  <a:pt x="288" y="571"/>
                </a:lnTo>
                <a:lnTo>
                  <a:pt x="290" y="573"/>
                </a:lnTo>
                <a:lnTo>
                  <a:pt x="290" y="573"/>
                </a:lnTo>
                <a:lnTo>
                  <a:pt x="305" y="574"/>
                </a:lnTo>
                <a:lnTo>
                  <a:pt x="320" y="576"/>
                </a:lnTo>
                <a:lnTo>
                  <a:pt x="320" y="576"/>
                </a:lnTo>
                <a:lnTo>
                  <a:pt x="319" y="571"/>
                </a:lnTo>
                <a:lnTo>
                  <a:pt x="314" y="567"/>
                </a:lnTo>
                <a:lnTo>
                  <a:pt x="309" y="564"/>
                </a:lnTo>
                <a:lnTo>
                  <a:pt x="303" y="562"/>
                </a:lnTo>
                <a:lnTo>
                  <a:pt x="293" y="561"/>
                </a:lnTo>
                <a:lnTo>
                  <a:pt x="282" y="559"/>
                </a:lnTo>
                <a:lnTo>
                  <a:pt x="282" y="559"/>
                </a:lnTo>
                <a:lnTo>
                  <a:pt x="284" y="564"/>
                </a:lnTo>
                <a:lnTo>
                  <a:pt x="284" y="570"/>
                </a:lnTo>
                <a:lnTo>
                  <a:pt x="284" y="570"/>
                </a:lnTo>
                <a:close/>
                <a:moveTo>
                  <a:pt x="576" y="571"/>
                </a:moveTo>
                <a:lnTo>
                  <a:pt x="576" y="571"/>
                </a:lnTo>
                <a:lnTo>
                  <a:pt x="578" y="574"/>
                </a:lnTo>
                <a:lnTo>
                  <a:pt x="576" y="579"/>
                </a:lnTo>
                <a:lnTo>
                  <a:pt x="576" y="579"/>
                </a:lnTo>
                <a:lnTo>
                  <a:pt x="582" y="576"/>
                </a:lnTo>
                <a:lnTo>
                  <a:pt x="588" y="571"/>
                </a:lnTo>
                <a:lnTo>
                  <a:pt x="590" y="568"/>
                </a:lnTo>
                <a:lnTo>
                  <a:pt x="590" y="567"/>
                </a:lnTo>
                <a:lnTo>
                  <a:pt x="590" y="562"/>
                </a:lnTo>
                <a:lnTo>
                  <a:pt x="587" y="559"/>
                </a:lnTo>
                <a:lnTo>
                  <a:pt x="587" y="559"/>
                </a:lnTo>
                <a:lnTo>
                  <a:pt x="576" y="571"/>
                </a:lnTo>
                <a:lnTo>
                  <a:pt x="576" y="571"/>
                </a:lnTo>
                <a:close/>
                <a:moveTo>
                  <a:pt x="357" y="561"/>
                </a:moveTo>
                <a:lnTo>
                  <a:pt x="357" y="561"/>
                </a:lnTo>
                <a:lnTo>
                  <a:pt x="358" y="567"/>
                </a:lnTo>
                <a:lnTo>
                  <a:pt x="361" y="573"/>
                </a:lnTo>
                <a:lnTo>
                  <a:pt x="361" y="573"/>
                </a:lnTo>
                <a:lnTo>
                  <a:pt x="364" y="571"/>
                </a:lnTo>
                <a:lnTo>
                  <a:pt x="366" y="568"/>
                </a:lnTo>
                <a:lnTo>
                  <a:pt x="366" y="561"/>
                </a:lnTo>
                <a:lnTo>
                  <a:pt x="366" y="561"/>
                </a:lnTo>
                <a:lnTo>
                  <a:pt x="361" y="561"/>
                </a:lnTo>
                <a:lnTo>
                  <a:pt x="357" y="561"/>
                </a:lnTo>
                <a:lnTo>
                  <a:pt x="357" y="561"/>
                </a:lnTo>
                <a:close/>
                <a:moveTo>
                  <a:pt x="395" y="565"/>
                </a:moveTo>
                <a:lnTo>
                  <a:pt x="395" y="565"/>
                </a:lnTo>
                <a:lnTo>
                  <a:pt x="393" y="561"/>
                </a:lnTo>
                <a:lnTo>
                  <a:pt x="393" y="561"/>
                </a:lnTo>
                <a:lnTo>
                  <a:pt x="390" y="561"/>
                </a:lnTo>
                <a:lnTo>
                  <a:pt x="390" y="561"/>
                </a:lnTo>
                <a:lnTo>
                  <a:pt x="392" y="564"/>
                </a:lnTo>
                <a:lnTo>
                  <a:pt x="395" y="565"/>
                </a:lnTo>
                <a:lnTo>
                  <a:pt x="395" y="565"/>
                </a:lnTo>
                <a:close/>
                <a:moveTo>
                  <a:pt x="172" y="562"/>
                </a:moveTo>
                <a:lnTo>
                  <a:pt x="172" y="562"/>
                </a:lnTo>
                <a:lnTo>
                  <a:pt x="174" y="564"/>
                </a:lnTo>
                <a:lnTo>
                  <a:pt x="177" y="564"/>
                </a:lnTo>
                <a:lnTo>
                  <a:pt x="178" y="564"/>
                </a:lnTo>
                <a:lnTo>
                  <a:pt x="180" y="562"/>
                </a:lnTo>
                <a:lnTo>
                  <a:pt x="180" y="562"/>
                </a:lnTo>
                <a:lnTo>
                  <a:pt x="175" y="561"/>
                </a:lnTo>
                <a:lnTo>
                  <a:pt x="174" y="562"/>
                </a:lnTo>
                <a:lnTo>
                  <a:pt x="172" y="562"/>
                </a:lnTo>
                <a:lnTo>
                  <a:pt x="172" y="562"/>
                </a:lnTo>
                <a:close/>
                <a:moveTo>
                  <a:pt x="332" y="564"/>
                </a:moveTo>
                <a:lnTo>
                  <a:pt x="332" y="564"/>
                </a:lnTo>
                <a:lnTo>
                  <a:pt x="334" y="565"/>
                </a:lnTo>
                <a:lnTo>
                  <a:pt x="337" y="565"/>
                </a:lnTo>
                <a:lnTo>
                  <a:pt x="337" y="565"/>
                </a:lnTo>
                <a:lnTo>
                  <a:pt x="335" y="562"/>
                </a:lnTo>
                <a:lnTo>
                  <a:pt x="335" y="561"/>
                </a:lnTo>
                <a:lnTo>
                  <a:pt x="334" y="561"/>
                </a:lnTo>
                <a:lnTo>
                  <a:pt x="334" y="561"/>
                </a:lnTo>
                <a:lnTo>
                  <a:pt x="332" y="562"/>
                </a:lnTo>
                <a:lnTo>
                  <a:pt x="332" y="564"/>
                </a:lnTo>
                <a:lnTo>
                  <a:pt x="332" y="564"/>
                </a:lnTo>
                <a:close/>
                <a:moveTo>
                  <a:pt x="355" y="573"/>
                </a:moveTo>
                <a:lnTo>
                  <a:pt x="355" y="573"/>
                </a:lnTo>
                <a:lnTo>
                  <a:pt x="354" y="567"/>
                </a:lnTo>
                <a:lnTo>
                  <a:pt x="351" y="562"/>
                </a:lnTo>
                <a:lnTo>
                  <a:pt x="351" y="562"/>
                </a:lnTo>
                <a:lnTo>
                  <a:pt x="346" y="561"/>
                </a:lnTo>
                <a:lnTo>
                  <a:pt x="341" y="561"/>
                </a:lnTo>
                <a:lnTo>
                  <a:pt x="341" y="561"/>
                </a:lnTo>
                <a:lnTo>
                  <a:pt x="343" y="565"/>
                </a:lnTo>
                <a:lnTo>
                  <a:pt x="346" y="568"/>
                </a:lnTo>
                <a:lnTo>
                  <a:pt x="355" y="573"/>
                </a:lnTo>
                <a:lnTo>
                  <a:pt x="355" y="573"/>
                </a:lnTo>
                <a:close/>
                <a:moveTo>
                  <a:pt x="404" y="567"/>
                </a:moveTo>
                <a:lnTo>
                  <a:pt x="404" y="567"/>
                </a:lnTo>
                <a:lnTo>
                  <a:pt x="402" y="564"/>
                </a:lnTo>
                <a:lnTo>
                  <a:pt x="399" y="561"/>
                </a:lnTo>
                <a:lnTo>
                  <a:pt x="399" y="561"/>
                </a:lnTo>
                <a:lnTo>
                  <a:pt x="401" y="565"/>
                </a:lnTo>
                <a:lnTo>
                  <a:pt x="401" y="567"/>
                </a:lnTo>
                <a:lnTo>
                  <a:pt x="404" y="567"/>
                </a:lnTo>
                <a:lnTo>
                  <a:pt x="404" y="567"/>
                </a:lnTo>
                <a:close/>
                <a:moveTo>
                  <a:pt x="140" y="577"/>
                </a:moveTo>
                <a:lnTo>
                  <a:pt x="140" y="577"/>
                </a:lnTo>
                <a:lnTo>
                  <a:pt x="142" y="577"/>
                </a:lnTo>
                <a:lnTo>
                  <a:pt x="143" y="579"/>
                </a:lnTo>
                <a:lnTo>
                  <a:pt x="143" y="579"/>
                </a:lnTo>
                <a:lnTo>
                  <a:pt x="148" y="574"/>
                </a:lnTo>
                <a:lnTo>
                  <a:pt x="152" y="573"/>
                </a:lnTo>
                <a:lnTo>
                  <a:pt x="157" y="570"/>
                </a:lnTo>
                <a:lnTo>
                  <a:pt x="160" y="567"/>
                </a:lnTo>
                <a:lnTo>
                  <a:pt x="160" y="567"/>
                </a:lnTo>
                <a:lnTo>
                  <a:pt x="159" y="565"/>
                </a:lnTo>
                <a:lnTo>
                  <a:pt x="159" y="562"/>
                </a:lnTo>
                <a:lnTo>
                  <a:pt x="159" y="562"/>
                </a:lnTo>
                <a:lnTo>
                  <a:pt x="151" y="562"/>
                </a:lnTo>
                <a:lnTo>
                  <a:pt x="142" y="562"/>
                </a:lnTo>
                <a:lnTo>
                  <a:pt x="142" y="562"/>
                </a:lnTo>
                <a:lnTo>
                  <a:pt x="140" y="570"/>
                </a:lnTo>
                <a:lnTo>
                  <a:pt x="140" y="577"/>
                </a:lnTo>
                <a:lnTo>
                  <a:pt x="140" y="577"/>
                </a:lnTo>
                <a:close/>
                <a:moveTo>
                  <a:pt x="165" y="567"/>
                </a:moveTo>
                <a:lnTo>
                  <a:pt x="165" y="567"/>
                </a:lnTo>
                <a:lnTo>
                  <a:pt x="166" y="567"/>
                </a:lnTo>
                <a:lnTo>
                  <a:pt x="168" y="567"/>
                </a:lnTo>
                <a:lnTo>
                  <a:pt x="168" y="567"/>
                </a:lnTo>
                <a:lnTo>
                  <a:pt x="166" y="562"/>
                </a:lnTo>
                <a:lnTo>
                  <a:pt x="166" y="562"/>
                </a:lnTo>
                <a:lnTo>
                  <a:pt x="165" y="562"/>
                </a:lnTo>
                <a:lnTo>
                  <a:pt x="165" y="562"/>
                </a:lnTo>
                <a:lnTo>
                  <a:pt x="165" y="567"/>
                </a:lnTo>
                <a:lnTo>
                  <a:pt x="165" y="567"/>
                </a:lnTo>
                <a:close/>
                <a:moveTo>
                  <a:pt x="378" y="571"/>
                </a:moveTo>
                <a:lnTo>
                  <a:pt x="378" y="571"/>
                </a:lnTo>
                <a:lnTo>
                  <a:pt x="378" y="570"/>
                </a:lnTo>
                <a:lnTo>
                  <a:pt x="378" y="568"/>
                </a:lnTo>
                <a:lnTo>
                  <a:pt x="377" y="567"/>
                </a:lnTo>
                <a:lnTo>
                  <a:pt x="377" y="564"/>
                </a:lnTo>
                <a:lnTo>
                  <a:pt x="377" y="564"/>
                </a:lnTo>
                <a:lnTo>
                  <a:pt x="375" y="562"/>
                </a:lnTo>
                <a:lnTo>
                  <a:pt x="373" y="562"/>
                </a:lnTo>
                <a:lnTo>
                  <a:pt x="372" y="562"/>
                </a:lnTo>
                <a:lnTo>
                  <a:pt x="372" y="562"/>
                </a:lnTo>
                <a:lnTo>
                  <a:pt x="373" y="565"/>
                </a:lnTo>
                <a:lnTo>
                  <a:pt x="375" y="568"/>
                </a:lnTo>
                <a:lnTo>
                  <a:pt x="375" y="570"/>
                </a:lnTo>
                <a:lnTo>
                  <a:pt x="378" y="571"/>
                </a:lnTo>
                <a:lnTo>
                  <a:pt x="378" y="571"/>
                </a:lnTo>
                <a:close/>
                <a:moveTo>
                  <a:pt x="526" y="564"/>
                </a:moveTo>
                <a:lnTo>
                  <a:pt x="526" y="564"/>
                </a:lnTo>
                <a:lnTo>
                  <a:pt x="526" y="571"/>
                </a:lnTo>
                <a:lnTo>
                  <a:pt x="526" y="571"/>
                </a:lnTo>
                <a:lnTo>
                  <a:pt x="527" y="570"/>
                </a:lnTo>
                <a:lnTo>
                  <a:pt x="529" y="567"/>
                </a:lnTo>
                <a:lnTo>
                  <a:pt x="529" y="565"/>
                </a:lnTo>
                <a:lnTo>
                  <a:pt x="527" y="562"/>
                </a:lnTo>
                <a:lnTo>
                  <a:pt x="527" y="562"/>
                </a:lnTo>
                <a:lnTo>
                  <a:pt x="527" y="564"/>
                </a:lnTo>
                <a:lnTo>
                  <a:pt x="526" y="564"/>
                </a:lnTo>
                <a:lnTo>
                  <a:pt x="526" y="564"/>
                </a:lnTo>
                <a:close/>
                <a:moveTo>
                  <a:pt x="552" y="567"/>
                </a:moveTo>
                <a:lnTo>
                  <a:pt x="552" y="567"/>
                </a:lnTo>
                <a:lnTo>
                  <a:pt x="553" y="565"/>
                </a:lnTo>
                <a:lnTo>
                  <a:pt x="553" y="562"/>
                </a:lnTo>
                <a:lnTo>
                  <a:pt x="553" y="562"/>
                </a:lnTo>
                <a:lnTo>
                  <a:pt x="552" y="562"/>
                </a:lnTo>
                <a:lnTo>
                  <a:pt x="552" y="562"/>
                </a:lnTo>
                <a:lnTo>
                  <a:pt x="552" y="564"/>
                </a:lnTo>
                <a:lnTo>
                  <a:pt x="552" y="567"/>
                </a:lnTo>
                <a:lnTo>
                  <a:pt x="552" y="567"/>
                </a:lnTo>
                <a:close/>
                <a:moveTo>
                  <a:pt x="686" y="568"/>
                </a:moveTo>
                <a:lnTo>
                  <a:pt x="686" y="568"/>
                </a:lnTo>
                <a:lnTo>
                  <a:pt x="689" y="565"/>
                </a:lnTo>
                <a:lnTo>
                  <a:pt x="689" y="564"/>
                </a:lnTo>
                <a:lnTo>
                  <a:pt x="688" y="562"/>
                </a:lnTo>
                <a:lnTo>
                  <a:pt x="688" y="562"/>
                </a:lnTo>
                <a:lnTo>
                  <a:pt x="688" y="564"/>
                </a:lnTo>
                <a:lnTo>
                  <a:pt x="686" y="565"/>
                </a:lnTo>
                <a:lnTo>
                  <a:pt x="685" y="567"/>
                </a:lnTo>
                <a:lnTo>
                  <a:pt x="686" y="568"/>
                </a:lnTo>
                <a:lnTo>
                  <a:pt x="686" y="568"/>
                </a:lnTo>
                <a:close/>
                <a:moveTo>
                  <a:pt x="96" y="567"/>
                </a:moveTo>
                <a:lnTo>
                  <a:pt x="96" y="567"/>
                </a:lnTo>
                <a:lnTo>
                  <a:pt x="107" y="577"/>
                </a:lnTo>
                <a:lnTo>
                  <a:pt x="113" y="584"/>
                </a:lnTo>
                <a:lnTo>
                  <a:pt x="119" y="587"/>
                </a:lnTo>
                <a:lnTo>
                  <a:pt x="119" y="587"/>
                </a:lnTo>
                <a:lnTo>
                  <a:pt x="114" y="574"/>
                </a:lnTo>
                <a:lnTo>
                  <a:pt x="111" y="562"/>
                </a:lnTo>
                <a:lnTo>
                  <a:pt x="111" y="562"/>
                </a:lnTo>
                <a:lnTo>
                  <a:pt x="107" y="564"/>
                </a:lnTo>
                <a:lnTo>
                  <a:pt x="104" y="565"/>
                </a:lnTo>
                <a:lnTo>
                  <a:pt x="101" y="565"/>
                </a:lnTo>
                <a:lnTo>
                  <a:pt x="96" y="567"/>
                </a:lnTo>
                <a:lnTo>
                  <a:pt x="96" y="567"/>
                </a:lnTo>
                <a:close/>
                <a:moveTo>
                  <a:pt x="203" y="570"/>
                </a:moveTo>
                <a:lnTo>
                  <a:pt x="203" y="570"/>
                </a:lnTo>
                <a:lnTo>
                  <a:pt x="204" y="568"/>
                </a:lnTo>
                <a:lnTo>
                  <a:pt x="204" y="567"/>
                </a:lnTo>
                <a:lnTo>
                  <a:pt x="203" y="562"/>
                </a:lnTo>
                <a:lnTo>
                  <a:pt x="203" y="562"/>
                </a:lnTo>
                <a:lnTo>
                  <a:pt x="200" y="562"/>
                </a:lnTo>
                <a:lnTo>
                  <a:pt x="200" y="562"/>
                </a:lnTo>
                <a:lnTo>
                  <a:pt x="201" y="567"/>
                </a:lnTo>
                <a:lnTo>
                  <a:pt x="203" y="570"/>
                </a:lnTo>
                <a:lnTo>
                  <a:pt x="203" y="570"/>
                </a:lnTo>
                <a:close/>
                <a:moveTo>
                  <a:pt x="651" y="565"/>
                </a:moveTo>
                <a:lnTo>
                  <a:pt x="651" y="565"/>
                </a:lnTo>
                <a:lnTo>
                  <a:pt x="654" y="565"/>
                </a:lnTo>
                <a:lnTo>
                  <a:pt x="654" y="564"/>
                </a:lnTo>
                <a:lnTo>
                  <a:pt x="654" y="564"/>
                </a:lnTo>
                <a:lnTo>
                  <a:pt x="654" y="564"/>
                </a:lnTo>
                <a:lnTo>
                  <a:pt x="653" y="564"/>
                </a:lnTo>
                <a:lnTo>
                  <a:pt x="651" y="565"/>
                </a:lnTo>
                <a:lnTo>
                  <a:pt x="651" y="565"/>
                </a:lnTo>
                <a:close/>
                <a:moveTo>
                  <a:pt x="742" y="573"/>
                </a:moveTo>
                <a:lnTo>
                  <a:pt x="742" y="573"/>
                </a:lnTo>
                <a:lnTo>
                  <a:pt x="750" y="570"/>
                </a:lnTo>
                <a:lnTo>
                  <a:pt x="752" y="567"/>
                </a:lnTo>
                <a:lnTo>
                  <a:pt x="753" y="564"/>
                </a:lnTo>
                <a:lnTo>
                  <a:pt x="753" y="564"/>
                </a:lnTo>
                <a:lnTo>
                  <a:pt x="750" y="564"/>
                </a:lnTo>
                <a:lnTo>
                  <a:pt x="747" y="567"/>
                </a:lnTo>
                <a:lnTo>
                  <a:pt x="742" y="573"/>
                </a:lnTo>
                <a:lnTo>
                  <a:pt x="742" y="573"/>
                </a:lnTo>
                <a:close/>
                <a:moveTo>
                  <a:pt x="186" y="567"/>
                </a:moveTo>
                <a:lnTo>
                  <a:pt x="186" y="567"/>
                </a:lnTo>
                <a:lnTo>
                  <a:pt x="186" y="577"/>
                </a:lnTo>
                <a:lnTo>
                  <a:pt x="186" y="587"/>
                </a:lnTo>
                <a:lnTo>
                  <a:pt x="186" y="587"/>
                </a:lnTo>
                <a:lnTo>
                  <a:pt x="198" y="584"/>
                </a:lnTo>
                <a:lnTo>
                  <a:pt x="212" y="581"/>
                </a:lnTo>
                <a:lnTo>
                  <a:pt x="212" y="581"/>
                </a:lnTo>
                <a:lnTo>
                  <a:pt x="212" y="579"/>
                </a:lnTo>
                <a:lnTo>
                  <a:pt x="210" y="577"/>
                </a:lnTo>
                <a:lnTo>
                  <a:pt x="209" y="573"/>
                </a:lnTo>
                <a:lnTo>
                  <a:pt x="209" y="573"/>
                </a:lnTo>
                <a:lnTo>
                  <a:pt x="207" y="577"/>
                </a:lnTo>
                <a:lnTo>
                  <a:pt x="206" y="579"/>
                </a:lnTo>
                <a:lnTo>
                  <a:pt x="203" y="579"/>
                </a:lnTo>
                <a:lnTo>
                  <a:pt x="201" y="577"/>
                </a:lnTo>
                <a:lnTo>
                  <a:pt x="197" y="571"/>
                </a:lnTo>
                <a:lnTo>
                  <a:pt x="195" y="564"/>
                </a:lnTo>
                <a:lnTo>
                  <a:pt x="195" y="564"/>
                </a:lnTo>
                <a:lnTo>
                  <a:pt x="191" y="565"/>
                </a:lnTo>
                <a:lnTo>
                  <a:pt x="186" y="567"/>
                </a:lnTo>
                <a:lnTo>
                  <a:pt x="186" y="567"/>
                </a:lnTo>
                <a:close/>
                <a:moveTo>
                  <a:pt x="468" y="573"/>
                </a:moveTo>
                <a:lnTo>
                  <a:pt x="468" y="573"/>
                </a:lnTo>
                <a:lnTo>
                  <a:pt x="468" y="570"/>
                </a:lnTo>
                <a:lnTo>
                  <a:pt x="468" y="565"/>
                </a:lnTo>
                <a:lnTo>
                  <a:pt x="468" y="565"/>
                </a:lnTo>
                <a:lnTo>
                  <a:pt x="465" y="564"/>
                </a:lnTo>
                <a:lnTo>
                  <a:pt x="465" y="564"/>
                </a:lnTo>
                <a:lnTo>
                  <a:pt x="465" y="570"/>
                </a:lnTo>
                <a:lnTo>
                  <a:pt x="466" y="573"/>
                </a:lnTo>
                <a:lnTo>
                  <a:pt x="468" y="573"/>
                </a:lnTo>
                <a:lnTo>
                  <a:pt x="468" y="573"/>
                </a:lnTo>
                <a:close/>
                <a:moveTo>
                  <a:pt x="535" y="573"/>
                </a:moveTo>
                <a:lnTo>
                  <a:pt x="535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68"/>
                </a:lnTo>
                <a:lnTo>
                  <a:pt x="538" y="565"/>
                </a:lnTo>
                <a:lnTo>
                  <a:pt x="537" y="564"/>
                </a:lnTo>
                <a:lnTo>
                  <a:pt x="537" y="564"/>
                </a:lnTo>
                <a:lnTo>
                  <a:pt x="535" y="568"/>
                </a:lnTo>
                <a:lnTo>
                  <a:pt x="535" y="573"/>
                </a:lnTo>
                <a:lnTo>
                  <a:pt x="535" y="573"/>
                </a:lnTo>
                <a:close/>
                <a:moveTo>
                  <a:pt x="549" y="576"/>
                </a:moveTo>
                <a:lnTo>
                  <a:pt x="549" y="576"/>
                </a:lnTo>
                <a:lnTo>
                  <a:pt x="549" y="570"/>
                </a:lnTo>
                <a:lnTo>
                  <a:pt x="547" y="567"/>
                </a:lnTo>
                <a:lnTo>
                  <a:pt x="546" y="564"/>
                </a:lnTo>
                <a:lnTo>
                  <a:pt x="544" y="564"/>
                </a:lnTo>
                <a:lnTo>
                  <a:pt x="544" y="564"/>
                </a:lnTo>
                <a:lnTo>
                  <a:pt x="544" y="571"/>
                </a:lnTo>
                <a:lnTo>
                  <a:pt x="546" y="574"/>
                </a:lnTo>
                <a:lnTo>
                  <a:pt x="549" y="576"/>
                </a:lnTo>
                <a:lnTo>
                  <a:pt x="549" y="576"/>
                </a:lnTo>
                <a:close/>
                <a:moveTo>
                  <a:pt x="216" y="576"/>
                </a:moveTo>
                <a:lnTo>
                  <a:pt x="216" y="576"/>
                </a:lnTo>
                <a:lnTo>
                  <a:pt x="219" y="573"/>
                </a:lnTo>
                <a:lnTo>
                  <a:pt x="219" y="573"/>
                </a:lnTo>
                <a:lnTo>
                  <a:pt x="216" y="567"/>
                </a:lnTo>
                <a:lnTo>
                  <a:pt x="216" y="567"/>
                </a:lnTo>
                <a:lnTo>
                  <a:pt x="213" y="567"/>
                </a:lnTo>
                <a:lnTo>
                  <a:pt x="212" y="565"/>
                </a:lnTo>
                <a:lnTo>
                  <a:pt x="212" y="565"/>
                </a:lnTo>
                <a:lnTo>
                  <a:pt x="212" y="568"/>
                </a:lnTo>
                <a:lnTo>
                  <a:pt x="213" y="571"/>
                </a:lnTo>
                <a:lnTo>
                  <a:pt x="216" y="576"/>
                </a:lnTo>
                <a:lnTo>
                  <a:pt x="216" y="576"/>
                </a:lnTo>
                <a:close/>
                <a:moveTo>
                  <a:pt x="492" y="576"/>
                </a:moveTo>
                <a:lnTo>
                  <a:pt x="492" y="576"/>
                </a:lnTo>
                <a:lnTo>
                  <a:pt x="492" y="573"/>
                </a:lnTo>
                <a:lnTo>
                  <a:pt x="491" y="568"/>
                </a:lnTo>
                <a:lnTo>
                  <a:pt x="488" y="567"/>
                </a:lnTo>
                <a:lnTo>
                  <a:pt x="485" y="565"/>
                </a:lnTo>
                <a:lnTo>
                  <a:pt x="483" y="567"/>
                </a:lnTo>
                <a:lnTo>
                  <a:pt x="483" y="567"/>
                </a:lnTo>
                <a:lnTo>
                  <a:pt x="488" y="573"/>
                </a:lnTo>
                <a:lnTo>
                  <a:pt x="489" y="574"/>
                </a:lnTo>
                <a:lnTo>
                  <a:pt x="492" y="576"/>
                </a:lnTo>
                <a:lnTo>
                  <a:pt x="492" y="576"/>
                </a:lnTo>
                <a:close/>
                <a:moveTo>
                  <a:pt x="730" y="571"/>
                </a:moveTo>
                <a:lnTo>
                  <a:pt x="730" y="571"/>
                </a:lnTo>
                <a:lnTo>
                  <a:pt x="732" y="568"/>
                </a:lnTo>
                <a:lnTo>
                  <a:pt x="733" y="567"/>
                </a:lnTo>
                <a:lnTo>
                  <a:pt x="732" y="567"/>
                </a:lnTo>
                <a:lnTo>
                  <a:pt x="732" y="567"/>
                </a:lnTo>
                <a:lnTo>
                  <a:pt x="730" y="570"/>
                </a:lnTo>
                <a:lnTo>
                  <a:pt x="730" y="570"/>
                </a:lnTo>
                <a:lnTo>
                  <a:pt x="730" y="571"/>
                </a:lnTo>
                <a:lnTo>
                  <a:pt x="730" y="571"/>
                </a:lnTo>
                <a:close/>
                <a:moveTo>
                  <a:pt x="175" y="568"/>
                </a:moveTo>
                <a:lnTo>
                  <a:pt x="175" y="568"/>
                </a:lnTo>
                <a:lnTo>
                  <a:pt x="178" y="574"/>
                </a:lnTo>
                <a:lnTo>
                  <a:pt x="181" y="577"/>
                </a:lnTo>
                <a:lnTo>
                  <a:pt x="181" y="577"/>
                </a:lnTo>
                <a:lnTo>
                  <a:pt x="181" y="571"/>
                </a:lnTo>
                <a:lnTo>
                  <a:pt x="181" y="570"/>
                </a:lnTo>
                <a:lnTo>
                  <a:pt x="180" y="567"/>
                </a:lnTo>
                <a:lnTo>
                  <a:pt x="180" y="567"/>
                </a:lnTo>
                <a:lnTo>
                  <a:pt x="178" y="568"/>
                </a:lnTo>
                <a:lnTo>
                  <a:pt x="175" y="568"/>
                </a:lnTo>
                <a:lnTo>
                  <a:pt x="175" y="568"/>
                </a:lnTo>
                <a:close/>
                <a:moveTo>
                  <a:pt x="345" y="576"/>
                </a:moveTo>
                <a:lnTo>
                  <a:pt x="345" y="576"/>
                </a:lnTo>
                <a:lnTo>
                  <a:pt x="341" y="573"/>
                </a:lnTo>
                <a:lnTo>
                  <a:pt x="335" y="570"/>
                </a:lnTo>
                <a:lnTo>
                  <a:pt x="329" y="568"/>
                </a:lnTo>
                <a:lnTo>
                  <a:pt x="323" y="568"/>
                </a:lnTo>
                <a:lnTo>
                  <a:pt x="323" y="568"/>
                </a:lnTo>
                <a:lnTo>
                  <a:pt x="328" y="571"/>
                </a:lnTo>
                <a:lnTo>
                  <a:pt x="334" y="574"/>
                </a:lnTo>
                <a:lnTo>
                  <a:pt x="338" y="577"/>
                </a:lnTo>
                <a:lnTo>
                  <a:pt x="341" y="577"/>
                </a:lnTo>
                <a:lnTo>
                  <a:pt x="345" y="576"/>
                </a:lnTo>
                <a:lnTo>
                  <a:pt x="345" y="576"/>
                </a:lnTo>
                <a:close/>
                <a:moveTo>
                  <a:pt x="392" y="584"/>
                </a:moveTo>
                <a:lnTo>
                  <a:pt x="392" y="584"/>
                </a:lnTo>
                <a:lnTo>
                  <a:pt x="392" y="584"/>
                </a:lnTo>
                <a:lnTo>
                  <a:pt x="393" y="584"/>
                </a:lnTo>
                <a:lnTo>
                  <a:pt x="393" y="584"/>
                </a:lnTo>
                <a:lnTo>
                  <a:pt x="392" y="574"/>
                </a:lnTo>
                <a:lnTo>
                  <a:pt x="390" y="571"/>
                </a:lnTo>
                <a:lnTo>
                  <a:pt x="387" y="568"/>
                </a:lnTo>
                <a:lnTo>
                  <a:pt x="387" y="568"/>
                </a:lnTo>
                <a:lnTo>
                  <a:pt x="386" y="573"/>
                </a:lnTo>
                <a:lnTo>
                  <a:pt x="387" y="577"/>
                </a:lnTo>
                <a:lnTo>
                  <a:pt x="389" y="581"/>
                </a:lnTo>
                <a:lnTo>
                  <a:pt x="392" y="584"/>
                </a:lnTo>
                <a:lnTo>
                  <a:pt x="392" y="584"/>
                </a:lnTo>
                <a:close/>
                <a:moveTo>
                  <a:pt x="226" y="574"/>
                </a:moveTo>
                <a:lnTo>
                  <a:pt x="226" y="574"/>
                </a:lnTo>
                <a:lnTo>
                  <a:pt x="236" y="574"/>
                </a:lnTo>
                <a:lnTo>
                  <a:pt x="245" y="573"/>
                </a:lnTo>
                <a:lnTo>
                  <a:pt x="245" y="573"/>
                </a:lnTo>
                <a:lnTo>
                  <a:pt x="241" y="571"/>
                </a:lnTo>
                <a:lnTo>
                  <a:pt x="235" y="570"/>
                </a:lnTo>
                <a:lnTo>
                  <a:pt x="230" y="571"/>
                </a:lnTo>
                <a:lnTo>
                  <a:pt x="227" y="573"/>
                </a:lnTo>
                <a:lnTo>
                  <a:pt x="226" y="574"/>
                </a:lnTo>
                <a:lnTo>
                  <a:pt x="226" y="574"/>
                </a:lnTo>
                <a:close/>
                <a:moveTo>
                  <a:pt x="563" y="576"/>
                </a:moveTo>
                <a:lnTo>
                  <a:pt x="563" y="576"/>
                </a:lnTo>
                <a:lnTo>
                  <a:pt x="566" y="576"/>
                </a:lnTo>
                <a:lnTo>
                  <a:pt x="567" y="574"/>
                </a:lnTo>
                <a:lnTo>
                  <a:pt x="569" y="573"/>
                </a:lnTo>
                <a:lnTo>
                  <a:pt x="569" y="573"/>
                </a:lnTo>
                <a:lnTo>
                  <a:pt x="567" y="571"/>
                </a:lnTo>
                <a:lnTo>
                  <a:pt x="564" y="570"/>
                </a:lnTo>
                <a:lnTo>
                  <a:pt x="564" y="570"/>
                </a:lnTo>
                <a:lnTo>
                  <a:pt x="563" y="576"/>
                </a:lnTo>
                <a:lnTo>
                  <a:pt x="563" y="576"/>
                </a:lnTo>
                <a:close/>
                <a:moveTo>
                  <a:pt x="166" y="590"/>
                </a:moveTo>
                <a:lnTo>
                  <a:pt x="166" y="590"/>
                </a:lnTo>
                <a:lnTo>
                  <a:pt x="172" y="590"/>
                </a:lnTo>
                <a:lnTo>
                  <a:pt x="180" y="590"/>
                </a:lnTo>
                <a:lnTo>
                  <a:pt x="180" y="590"/>
                </a:lnTo>
                <a:lnTo>
                  <a:pt x="178" y="585"/>
                </a:lnTo>
                <a:lnTo>
                  <a:pt x="175" y="581"/>
                </a:lnTo>
                <a:lnTo>
                  <a:pt x="171" y="571"/>
                </a:lnTo>
                <a:lnTo>
                  <a:pt x="171" y="571"/>
                </a:lnTo>
                <a:lnTo>
                  <a:pt x="168" y="571"/>
                </a:lnTo>
                <a:lnTo>
                  <a:pt x="165" y="571"/>
                </a:lnTo>
                <a:lnTo>
                  <a:pt x="165" y="571"/>
                </a:lnTo>
                <a:lnTo>
                  <a:pt x="166" y="581"/>
                </a:lnTo>
                <a:lnTo>
                  <a:pt x="166" y="590"/>
                </a:lnTo>
                <a:lnTo>
                  <a:pt x="166" y="590"/>
                </a:lnTo>
                <a:close/>
                <a:moveTo>
                  <a:pt x="688" y="571"/>
                </a:moveTo>
                <a:lnTo>
                  <a:pt x="688" y="571"/>
                </a:lnTo>
                <a:lnTo>
                  <a:pt x="678" y="582"/>
                </a:lnTo>
                <a:lnTo>
                  <a:pt x="674" y="588"/>
                </a:lnTo>
                <a:lnTo>
                  <a:pt x="669" y="593"/>
                </a:lnTo>
                <a:lnTo>
                  <a:pt x="669" y="593"/>
                </a:lnTo>
                <a:lnTo>
                  <a:pt x="683" y="585"/>
                </a:lnTo>
                <a:lnTo>
                  <a:pt x="688" y="579"/>
                </a:lnTo>
                <a:lnTo>
                  <a:pt x="691" y="571"/>
                </a:lnTo>
                <a:lnTo>
                  <a:pt x="691" y="571"/>
                </a:lnTo>
                <a:lnTo>
                  <a:pt x="688" y="571"/>
                </a:lnTo>
                <a:lnTo>
                  <a:pt x="688" y="571"/>
                </a:lnTo>
                <a:close/>
                <a:moveTo>
                  <a:pt x="401" y="584"/>
                </a:moveTo>
                <a:lnTo>
                  <a:pt x="401" y="584"/>
                </a:lnTo>
                <a:lnTo>
                  <a:pt x="399" y="577"/>
                </a:lnTo>
                <a:lnTo>
                  <a:pt x="398" y="574"/>
                </a:lnTo>
                <a:lnTo>
                  <a:pt x="395" y="573"/>
                </a:lnTo>
                <a:lnTo>
                  <a:pt x="395" y="573"/>
                </a:lnTo>
                <a:lnTo>
                  <a:pt x="398" y="579"/>
                </a:lnTo>
                <a:lnTo>
                  <a:pt x="401" y="584"/>
                </a:lnTo>
                <a:lnTo>
                  <a:pt x="401" y="584"/>
                </a:lnTo>
                <a:close/>
                <a:moveTo>
                  <a:pt x="503" y="585"/>
                </a:moveTo>
                <a:lnTo>
                  <a:pt x="503" y="585"/>
                </a:lnTo>
                <a:lnTo>
                  <a:pt x="505" y="590"/>
                </a:lnTo>
                <a:lnTo>
                  <a:pt x="506" y="593"/>
                </a:lnTo>
                <a:lnTo>
                  <a:pt x="509" y="600"/>
                </a:lnTo>
                <a:lnTo>
                  <a:pt x="509" y="600"/>
                </a:lnTo>
                <a:lnTo>
                  <a:pt x="514" y="597"/>
                </a:lnTo>
                <a:lnTo>
                  <a:pt x="517" y="596"/>
                </a:lnTo>
                <a:lnTo>
                  <a:pt x="517" y="596"/>
                </a:lnTo>
                <a:lnTo>
                  <a:pt x="515" y="582"/>
                </a:lnTo>
                <a:lnTo>
                  <a:pt x="515" y="577"/>
                </a:lnTo>
                <a:lnTo>
                  <a:pt x="512" y="573"/>
                </a:lnTo>
                <a:lnTo>
                  <a:pt x="512" y="573"/>
                </a:lnTo>
                <a:lnTo>
                  <a:pt x="511" y="576"/>
                </a:lnTo>
                <a:lnTo>
                  <a:pt x="508" y="579"/>
                </a:lnTo>
                <a:lnTo>
                  <a:pt x="505" y="582"/>
                </a:lnTo>
                <a:lnTo>
                  <a:pt x="503" y="585"/>
                </a:lnTo>
                <a:lnTo>
                  <a:pt x="503" y="585"/>
                </a:lnTo>
                <a:close/>
                <a:moveTo>
                  <a:pt x="625" y="597"/>
                </a:moveTo>
                <a:lnTo>
                  <a:pt x="625" y="597"/>
                </a:lnTo>
                <a:lnTo>
                  <a:pt x="631" y="593"/>
                </a:lnTo>
                <a:lnTo>
                  <a:pt x="637" y="587"/>
                </a:lnTo>
                <a:lnTo>
                  <a:pt x="642" y="581"/>
                </a:lnTo>
                <a:lnTo>
                  <a:pt x="648" y="574"/>
                </a:lnTo>
                <a:lnTo>
                  <a:pt x="648" y="574"/>
                </a:lnTo>
                <a:lnTo>
                  <a:pt x="648" y="573"/>
                </a:lnTo>
                <a:lnTo>
                  <a:pt x="646" y="573"/>
                </a:lnTo>
                <a:lnTo>
                  <a:pt x="646" y="573"/>
                </a:lnTo>
                <a:lnTo>
                  <a:pt x="634" y="582"/>
                </a:lnTo>
                <a:lnTo>
                  <a:pt x="628" y="588"/>
                </a:lnTo>
                <a:lnTo>
                  <a:pt x="627" y="593"/>
                </a:lnTo>
                <a:lnTo>
                  <a:pt x="625" y="597"/>
                </a:lnTo>
                <a:lnTo>
                  <a:pt x="625" y="597"/>
                </a:lnTo>
                <a:close/>
                <a:moveTo>
                  <a:pt x="428" y="577"/>
                </a:moveTo>
                <a:lnTo>
                  <a:pt x="428" y="577"/>
                </a:lnTo>
                <a:lnTo>
                  <a:pt x="430" y="577"/>
                </a:lnTo>
                <a:lnTo>
                  <a:pt x="433" y="579"/>
                </a:lnTo>
                <a:lnTo>
                  <a:pt x="433" y="579"/>
                </a:lnTo>
                <a:lnTo>
                  <a:pt x="431" y="574"/>
                </a:lnTo>
                <a:lnTo>
                  <a:pt x="428" y="573"/>
                </a:lnTo>
                <a:lnTo>
                  <a:pt x="428" y="573"/>
                </a:lnTo>
                <a:lnTo>
                  <a:pt x="428" y="577"/>
                </a:lnTo>
                <a:lnTo>
                  <a:pt x="428" y="577"/>
                </a:lnTo>
                <a:close/>
                <a:moveTo>
                  <a:pt x="146" y="584"/>
                </a:moveTo>
                <a:lnTo>
                  <a:pt x="146" y="584"/>
                </a:lnTo>
                <a:lnTo>
                  <a:pt x="152" y="587"/>
                </a:lnTo>
                <a:lnTo>
                  <a:pt x="160" y="588"/>
                </a:lnTo>
                <a:lnTo>
                  <a:pt x="160" y="588"/>
                </a:lnTo>
                <a:lnTo>
                  <a:pt x="162" y="581"/>
                </a:lnTo>
                <a:lnTo>
                  <a:pt x="160" y="577"/>
                </a:lnTo>
                <a:lnTo>
                  <a:pt x="159" y="574"/>
                </a:lnTo>
                <a:lnTo>
                  <a:pt x="159" y="574"/>
                </a:lnTo>
                <a:lnTo>
                  <a:pt x="152" y="577"/>
                </a:lnTo>
                <a:lnTo>
                  <a:pt x="149" y="581"/>
                </a:lnTo>
                <a:lnTo>
                  <a:pt x="146" y="584"/>
                </a:lnTo>
                <a:lnTo>
                  <a:pt x="146" y="584"/>
                </a:lnTo>
                <a:close/>
                <a:moveTo>
                  <a:pt x="384" y="585"/>
                </a:moveTo>
                <a:lnTo>
                  <a:pt x="384" y="585"/>
                </a:lnTo>
                <a:lnTo>
                  <a:pt x="383" y="579"/>
                </a:lnTo>
                <a:lnTo>
                  <a:pt x="380" y="574"/>
                </a:lnTo>
                <a:lnTo>
                  <a:pt x="380" y="574"/>
                </a:lnTo>
                <a:lnTo>
                  <a:pt x="380" y="582"/>
                </a:lnTo>
                <a:lnTo>
                  <a:pt x="381" y="584"/>
                </a:lnTo>
                <a:lnTo>
                  <a:pt x="384" y="585"/>
                </a:lnTo>
                <a:lnTo>
                  <a:pt x="384" y="585"/>
                </a:lnTo>
                <a:close/>
                <a:moveTo>
                  <a:pt x="329" y="579"/>
                </a:moveTo>
                <a:lnTo>
                  <a:pt x="329" y="579"/>
                </a:lnTo>
                <a:lnTo>
                  <a:pt x="328" y="576"/>
                </a:lnTo>
                <a:lnTo>
                  <a:pt x="325" y="576"/>
                </a:lnTo>
                <a:lnTo>
                  <a:pt x="325" y="576"/>
                </a:lnTo>
                <a:lnTo>
                  <a:pt x="326" y="577"/>
                </a:lnTo>
                <a:lnTo>
                  <a:pt x="326" y="577"/>
                </a:lnTo>
                <a:lnTo>
                  <a:pt x="329" y="579"/>
                </a:lnTo>
                <a:lnTo>
                  <a:pt x="329" y="579"/>
                </a:lnTo>
                <a:close/>
                <a:moveTo>
                  <a:pt x="576" y="585"/>
                </a:moveTo>
                <a:lnTo>
                  <a:pt x="576" y="585"/>
                </a:lnTo>
                <a:lnTo>
                  <a:pt x="579" y="591"/>
                </a:lnTo>
                <a:lnTo>
                  <a:pt x="582" y="596"/>
                </a:lnTo>
                <a:lnTo>
                  <a:pt x="582" y="596"/>
                </a:lnTo>
                <a:lnTo>
                  <a:pt x="585" y="591"/>
                </a:lnTo>
                <a:lnTo>
                  <a:pt x="587" y="587"/>
                </a:lnTo>
                <a:lnTo>
                  <a:pt x="588" y="581"/>
                </a:lnTo>
                <a:lnTo>
                  <a:pt x="592" y="576"/>
                </a:lnTo>
                <a:lnTo>
                  <a:pt x="592" y="576"/>
                </a:lnTo>
                <a:lnTo>
                  <a:pt x="584" y="581"/>
                </a:lnTo>
                <a:lnTo>
                  <a:pt x="576" y="585"/>
                </a:lnTo>
                <a:lnTo>
                  <a:pt x="576" y="585"/>
                </a:lnTo>
                <a:close/>
                <a:moveTo>
                  <a:pt x="640" y="591"/>
                </a:moveTo>
                <a:lnTo>
                  <a:pt x="640" y="591"/>
                </a:lnTo>
                <a:lnTo>
                  <a:pt x="648" y="585"/>
                </a:lnTo>
                <a:lnTo>
                  <a:pt x="651" y="581"/>
                </a:lnTo>
                <a:lnTo>
                  <a:pt x="651" y="579"/>
                </a:lnTo>
                <a:lnTo>
                  <a:pt x="651" y="576"/>
                </a:lnTo>
                <a:lnTo>
                  <a:pt x="651" y="576"/>
                </a:lnTo>
                <a:lnTo>
                  <a:pt x="648" y="579"/>
                </a:lnTo>
                <a:lnTo>
                  <a:pt x="645" y="584"/>
                </a:lnTo>
                <a:lnTo>
                  <a:pt x="640" y="587"/>
                </a:lnTo>
                <a:lnTo>
                  <a:pt x="640" y="591"/>
                </a:lnTo>
                <a:lnTo>
                  <a:pt x="640" y="591"/>
                </a:lnTo>
                <a:close/>
                <a:moveTo>
                  <a:pt x="87" y="581"/>
                </a:moveTo>
                <a:lnTo>
                  <a:pt x="87" y="581"/>
                </a:lnTo>
                <a:lnTo>
                  <a:pt x="84" y="577"/>
                </a:lnTo>
                <a:lnTo>
                  <a:pt x="81" y="576"/>
                </a:lnTo>
                <a:lnTo>
                  <a:pt x="81" y="576"/>
                </a:lnTo>
                <a:lnTo>
                  <a:pt x="82" y="579"/>
                </a:lnTo>
                <a:lnTo>
                  <a:pt x="87" y="581"/>
                </a:lnTo>
                <a:lnTo>
                  <a:pt x="87" y="581"/>
                </a:lnTo>
                <a:close/>
                <a:moveTo>
                  <a:pt x="256" y="577"/>
                </a:moveTo>
                <a:lnTo>
                  <a:pt x="256" y="577"/>
                </a:lnTo>
                <a:lnTo>
                  <a:pt x="258" y="581"/>
                </a:lnTo>
                <a:lnTo>
                  <a:pt x="259" y="584"/>
                </a:lnTo>
                <a:lnTo>
                  <a:pt x="262" y="585"/>
                </a:lnTo>
                <a:lnTo>
                  <a:pt x="265" y="585"/>
                </a:lnTo>
                <a:lnTo>
                  <a:pt x="273" y="587"/>
                </a:lnTo>
                <a:lnTo>
                  <a:pt x="280" y="585"/>
                </a:lnTo>
                <a:lnTo>
                  <a:pt x="280" y="585"/>
                </a:lnTo>
                <a:lnTo>
                  <a:pt x="279" y="577"/>
                </a:lnTo>
                <a:lnTo>
                  <a:pt x="279" y="577"/>
                </a:lnTo>
                <a:lnTo>
                  <a:pt x="268" y="577"/>
                </a:lnTo>
                <a:lnTo>
                  <a:pt x="256" y="577"/>
                </a:lnTo>
                <a:lnTo>
                  <a:pt x="256" y="577"/>
                </a:lnTo>
                <a:close/>
                <a:moveTo>
                  <a:pt x="229" y="582"/>
                </a:moveTo>
                <a:lnTo>
                  <a:pt x="229" y="582"/>
                </a:lnTo>
                <a:lnTo>
                  <a:pt x="233" y="585"/>
                </a:lnTo>
                <a:lnTo>
                  <a:pt x="239" y="587"/>
                </a:lnTo>
                <a:lnTo>
                  <a:pt x="252" y="588"/>
                </a:lnTo>
                <a:lnTo>
                  <a:pt x="252" y="588"/>
                </a:lnTo>
                <a:lnTo>
                  <a:pt x="252" y="582"/>
                </a:lnTo>
                <a:lnTo>
                  <a:pt x="252" y="579"/>
                </a:lnTo>
                <a:lnTo>
                  <a:pt x="250" y="577"/>
                </a:lnTo>
                <a:lnTo>
                  <a:pt x="250" y="577"/>
                </a:lnTo>
                <a:lnTo>
                  <a:pt x="247" y="579"/>
                </a:lnTo>
                <a:lnTo>
                  <a:pt x="244" y="577"/>
                </a:lnTo>
                <a:lnTo>
                  <a:pt x="244" y="577"/>
                </a:lnTo>
                <a:lnTo>
                  <a:pt x="242" y="577"/>
                </a:lnTo>
                <a:lnTo>
                  <a:pt x="241" y="579"/>
                </a:lnTo>
                <a:lnTo>
                  <a:pt x="236" y="579"/>
                </a:lnTo>
                <a:lnTo>
                  <a:pt x="232" y="581"/>
                </a:lnTo>
                <a:lnTo>
                  <a:pt x="229" y="582"/>
                </a:lnTo>
                <a:lnTo>
                  <a:pt x="229" y="582"/>
                </a:lnTo>
                <a:close/>
                <a:moveTo>
                  <a:pt x="105" y="582"/>
                </a:moveTo>
                <a:lnTo>
                  <a:pt x="105" y="582"/>
                </a:lnTo>
                <a:lnTo>
                  <a:pt x="102" y="579"/>
                </a:lnTo>
                <a:lnTo>
                  <a:pt x="101" y="577"/>
                </a:lnTo>
                <a:lnTo>
                  <a:pt x="99" y="579"/>
                </a:lnTo>
                <a:lnTo>
                  <a:pt x="99" y="579"/>
                </a:lnTo>
                <a:lnTo>
                  <a:pt x="102" y="582"/>
                </a:lnTo>
                <a:lnTo>
                  <a:pt x="104" y="582"/>
                </a:lnTo>
                <a:lnTo>
                  <a:pt x="105" y="582"/>
                </a:lnTo>
                <a:lnTo>
                  <a:pt x="105" y="582"/>
                </a:lnTo>
                <a:close/>
                <a:moveTo>
                  <a:pt x="285" y="584"/>
                </a:moveTo>
                <a:lnTo>
                  <a:pt x="285" y="584"/>
                </a:lnTo>
                <a:lnTo>
                  <a:pt x="288" y="584"/>
                </a:lnTo>
                <a:lnTo>
                  <a:pt x="291" y="582"/>
                </a:lnTo>
                <a:lnTo>
                  <a:pt x="291" y="582"/>
                </a:lnTo>
                <a:lnTo>
                  <a:pt x="290" y="581"/>
                </a:lnTo>
                <a:lnTo>
                  <a:pt x="288" y="577"/>
                </a:lnTo>
                <a:lnTo>
                  <a:pt x="288" y="577"/>
                </a:lnTo>
                <a:lnTo>
                  <a:pt x="285" y="577"/>
                </a:lnTo>
                <a:lnTo>
                  <a:pt x="285" y="577"/>
                </a:lnTo>
                <a:lnTo>
                  <a:pt x="285" y="584"/>
                </a:lnTo>
                <a:lnTo>
                  <a:pt x="285" y="584"/>
                </a:lnTo>
                <a:close/>
                <a:moveTo>
                  <a:pt x="534" y="585"/>
                </a:moveTo>
                <a:lnTo>
                  <a:pt x="534" y="585"/>
                </a:lnTo>
                <a:lnTo>
                  <a:pt x="535" y="585"/>
                </a:lnTo>
                <a:lnTo>
                  <a:pt x="538" y="584"/>
                </a:lnTo>
                <a:lnTo>
                  <a:pt x="541" y="582"/>
                </a:lnTo>
                <a:lnTo>
                  <a:pt x="541" y="582"/>
                </a:lnTo>
                <a:lnTo>
                  <a:pt x="540" y="579"/>
                </a:lnTo>
                <a:lnTo>
                  <a:pt x="538" y="579"/>
                </a:lnTo>
                <a:lnTo>
                  <a:pt x="534" y="577"/>
                </a:lnTo>
                <a:lnTo>
                  <a:pt x="534" y="577"/>
                </a:lnTo>
                <a:lnTo>
                  <a:pt x="534" y="581"/>
                </a:lnTo>
                <a:lnTo>
                  <a:pt x="534" y="585"/>
                </a:lnTo>
                <a:lnTo>
                  <a:pt x="534" y="585"/>
                </a:lnTo>
                <a:close/>
                <a:moveTo>
                  <a:pt x="733" y="587"/>
                </a:moveTo>
                <a:lnTo>
                  <a:pt x="733" y="587"/>
                </a:lnTo>
                <a:lnTo>
                  <a:pt x="736" y="587"/>
                </a:lnTo>
                <a:lnTo>
                  <a:pt x="739" y="584"/>
                </a:lnTo>
                <a:lnTo>
                  <a:pt x="742" y="581"/>
                </a:lnTo>
                <a:lnTo>
                  <a:pt x="742" y="581"/>
                </a:lnTo>
                <a:lnTo>
                  <a:pt x="741" y="579"/>
                </a:lnTo>
                <a:lnTo>
                  <a:pt x="741" y="579"/>
                </a:lnTo>
                <a:lnTo>
                  <a:pt x="736" y="582"/>
                </a:lnTo>
                <a:lnTo>
                  <a:pt x="735" y="584"/>
                </a:lnTo>
                <a:lnTo>
                  <a:pt x="733" y="587"/>
                </a:lnTo>
                <a:lnTo>
                  <a:pt x="733" y="587"/>
                </a:lnTo>
                <a:close/>
                <a:moveTo>
                  <a:pt x="602" y="594"/>
                </a:moveTo>
                <a:lnTo>
                  <a:pt x="602" y="594"/>
                </a:lnTo>
                <a:lnTo>
                  <a:pt x="605" y="593"/>
                </a:lnTo>
                <a:lnTo>
                  <a:pt x="607" y="591"/>
                </a:lnTo>
                <a:lnTo>
                  <a:pt x="607" y="591"/>
                </a:lnTo>
                <a:lnTo>
                  <a:pt x="604" y="584"/>
                </a:lnTo>
                <a:lnTo>
                  <a:pt x="602" y="581"/>
                </a:lnTo>
                <a:lnTo>
                  <a:pt x="599" y="579"/>
                </a:lnTo>
                <a:lnTo>
                  <a:pt x="599" y="579"/>
                </a:lnTo>
                <a:lnTo>
                  <a:pt x="601" y="588"/>
                </a:lnTo>
                <a:lnTo>
                  <a:pt x="602" y="594"/>
                </a:lnTo>
                <a:lnTo>
                  <a:pt x="602" y="594"/>
                </a:lnTo>
                <a:close/>
                <a:moveTo>
                  <a:pt x="134" y="594"/>
                </a:moveTo>
                <a:lnTo>
                  <a:pt x="134" y="594"/>
                </a:lnTo>
                <a:lnTo>
                  <a:pt x="137" y="597"/>
                </a:lnTo>
                <a:lnTo>
                  <a:pt x="140" y="602"/>
                </a:lnTo>
                <a:lnTo>
                  <a:pt x="143" y="606"/>
                </a:lnTo>
                <a:lnTo>
                  <a:pt x="148" y="610"/>
                </a:lnTo>
                <a:lnTo>
                  <a:pt x="148" y="610"/>
                </a:lnTo>
                <a:lnTo>
                  <a:pt x="149" y="605"/>
                </a:lnTo>
                <a:lnTo>
                  <a:pt x="149" y="600"/>
                </a:lnTo>
                <a:lnTo>
                  <a:pt x="149" y="600"/>
                </a:lnTo>
                <a:lnTo>
                  <a:pt x="137" y="581"/>
                </a:lnTo>
                <a:lnTo>
                  <a:pt x="137" y="581"/>
                </a:lnTo>
                <a:lnTo>
                  <a:pt x="136" y="587"/>
                </a:lnTo>
                <a:lnTo>
                  <a:pt x="134" y="594"/>
                </a:lnTo>
                <a:lnTo>
                  <a:pt x="134" y="594"/>
                </a:lnTo>
                <a:close/>
                <a:moveTo>
                  <a:pt x="303" y="581"/>
                </a:moveTo>
                <a:lnTo>
                  <a:pt x="303" y="581"/>
                </a:lnTo>
                <a:lnTo>
                  <a:pt x="299" y="581"/>
                </a:lnTo>
                <a:lnTo>
                  <a:pt x="296" y="581"/>
                </a:lnTo>
                <a:lnTo>
                  <a:pt x="294" y="581"/>
                </a:lnTo>
                <a:lnTo>
                  <a:pt x="294" y="581"/>
                </a:lnTo>
                <a:lnTo>
                  <a:pt x="296" y="582"/>
                </a:lnTo>
                <a:lnTo>
                  <a:pt x="299" y="584"/>
                </a:lnTo>
                <a:lnTo>
                  <a:pt x="302" y="582"/>
                </a:lnTo>
                <a:lnTo>
                  <a:pt x="303" y="581"/>
                </a:lnTo>
                <a:lnTo>
                  <a:pt x="303" y="581"/>
                </a:lnTo>
                <a:close/>
                <a:moveTo>
                  <a:pt x="494" y="587"/>
                </a:moveTo>
                <a:lnTo>
                  <a:pt x="494" y="587"/>
                </a:lnTo>
                <a:lnTo>
                  <a:pt x="495" y="587"/>
                </a:lnTo>
                <a:lnTo>
                  <a:pt x="497" y="585"/>
                </a:lnTo>
                <a:lnTo>
                  <a:pt x="497" y="585"/>
                </a:lnTo>
                <a:lnTo>
                  <a:pt x="497" y="582"/>
                </a:lnTo>
                <a:lnTo>
                  <a:pt x="495" y="581"/>
                </a:lnTo>
                <a:lnTo>
                  <a:pt x="494" y="581"/>
                </a:lnTo>
                <a:lnTo>
                  <a:pt x="494" y="581"/>
                </a:lnTo>
                <a:lnTo>
                  <a:pt x="492" y="582"/>
                </a:lnTo>
                <a:lnTo>
                  <a:pt x="492" y="584"/>
                </a:lnTo>
                <a:lnTo>
                  <a:pt x="494" y="585"/>
                </a:lnTo>
                <a:lnTo>
                  <a:pt x="494" y="587"/>
                </a:lnTo>
                <a:lnTo>
                  <a:pt x="494" y="587"/>
                </a:lnTo>
                <a:close/>
                <a:moveTo>
                  <a:pt x="546" y="582"/>
                </a:moveTo>
                <a:lnTo>
                  <a:pt x="546" y="582"/>
                </a:lnTo>
                <a:lnTo>
                  <a:pt x="547" y="588"/>
                </a:lnTo>
                <a:lnTo>
                  <a:pt x="547" y="590"/>
                </a:lnTo>
                <a:lnTo>
                  <a:pt x="549" y="593"/>
                </a:lnTo>
                <a:lnTo>
                  <a:pt x="549" y="593"/>
                </a:lnTo>
                <a:lnTo>
                  <a:pt x="552" y="591"/>
                </a:lnTo>
                <a:lnTo>
                  <a:pt x="553" y="590"/>
                </a:lnTo>
                <a:lnTo>
                  <a:pt x="558" y="584"/>
                </a:lnTo>
                <a:lnTo>
                  <a:pt x="558" y="584"/>
                </a:lnTo>
                <a:lnTo>
                  <a:pt x="555" y="582"/>
                </a:lnTo>
                <a:lnTo>
                  <a:pt x="552" y="582"/>
                </a:lnTo>
                <a:lnTo>
                  <a:pt x="549" y="582"/>
                </a:lnTo>
                <a:lnTo>
                  <a:pt x="546" y="582"/>
                </a:lnTo>
                <a:lnTo>
                  <a:pt x="546" y="582"/>
                </a:lnTo>
                <a:close/>
                <a:moveTo>
                  <a:pt x="701" y="593"/>
                </a:moveTo>
                <a:lnTo>
                  <a:pt x="701" y="593"/>
                </a:lnTo>
                <a:lnTo>
                  <a:pt x="703" y="593"/>
                </a:lnTo>
                <a:lnTo>
                  <a:pt x="703" y="593"/>
                </a:lnTo>
                <a:lnTo>
                  <a:pt x="706" y="594"/>
                </a:lnTo>
                <a:lnTo>
                  <a:pt x="706" y="594"/>
                </a:lnTo>
                <a:lnTo>
                  <a:pt x="709" y="588"/>
                </a:lnTo>
                <a:lnTo>
                  <a:pt x="710" y="585"/>
                </a:lnTo>
                <a:lnTo>
                  <a:pt x="709" y="582"/>
                </a:lnTo>
                <a:lnTo>
                  <a:pt x="709" y="582"/>
                </a:lnTo>
                <a:lnTo>
                  <a:pt x="704" y="587"/>
                </a:lnTo>
                <a:lnTo>
                  <a:pt x="703" y="588"/>
                </a:lnTo>
                <a:lnTo>
                  <a:pt x="701" y="593"/>
                </a:lnTo>
                <a:lnTo>
                  <a:pt x="701" y="593"/>
                </a:lnTo>
                <a:close/>
                <a:moveTo>
                  <a:pt x="460" y="602"/>
                </a:moveTo>
                <a:lnTo>
                  <a:pt x="460" y="602"/>
                </a:lnTo>
                <a:lnTo>
                  <a:pt x="459" y="603"/>
                </a:lnTo>
                <a:lnTo>
                  <a:pt x="456" y="606"/>
                </a:lnTo>
                <a:lnTo>
                  <a:pt x="456" y="606"/>
                </a:lnTo>
                <a:lnTo>
                  <a:pt x="460" y="617"/>
                </a:lnTo>
                <a:lnTo>
                  <a:pt x="463" y="622"/>
                </a:lnTo>
                <a:lnTo>
                  <a:pt x="466" y="626"/>
                </a:lnTo>
                <a:lnTo>
                  <a:pt x="466" y="626"/>
                </a:lnTo>
                <a:lnTo>
                  <a:pt x="468" y="619"/>
                </a:lnTo>
                <a:lnTo>
                  <a:pt x="470" y="611"/>
                </a:lnTo>
                <a:lnTo>
                  <a:pt x="470" y="603"/>
                </a:lnTo>
                <a:lnTo>
                  <a:pt x="468" y="597"/>
                </a:lnTo>
                <a:lnTo>
                  <a:pt x="465" y="591"/>
                </a:lnTo>
                <a:lnTo>
                  <a:pt x="460" y="587"/>
                </a:lnTo>
                <a:lnTo>
                  <a:pt x="454" y="584"/>
                </a:lnTo>
                <a:lnTo>
                  <a:pt x="447" y="582"/>
                </a:lnTo>
                <a:lnTo>
                  <a:pt x="447" y="582"/>
                </a:lnTo>
                <a:lnTo>
                  <a:pt x="448" y="585"/>
                </a:lnTo>
                <a:lnTo>
                  <a:pt x="450" y="588"/>
                </a:lnTo>
                <a:lnTo>
                  <a:pt x="454" y="591"/>
                </a:lnTo>
                <a:lnTo>
                  <a:pt x="459" y="594"/>
                </a:lnTo>
                <a:lnTo>
                  <a:pt x="460" y="597"/>
                </a:lnTo>
                <a:lnTo>
                  <a:pt x="460" y="602"/>
                </a:lnTo>
                <a:lnTo>
                  <a:pt x="460" y="602"/>
                </a:lnTo>
                <a:close/>
                <a:moveTo>
                  <a:pt x="357" y="585"/>
                </a:moveTo>
                <a:lnTo>
                  <a:pt x="357" y="585"/>
                </a:lnTo>
                <a:lnTo>
                  <a:pt x="360" y="587"/>
                </a:lnTo>
                <a:lnTo>
                  <a:pt x="364" y="587"/>
                </a:lnTo>
                <a:lnTo>
                  <a:pt x="369" y="587"/>
                </a:lnTo>
                <a:lnTo>
                  <a:pt x="370" y="585"/>
                </a:lnTo>
                <a:lnTo>
                  <a:pt x="370" y="585"/>
                </a:lnTo>
                <a:lnTo>
                  <a:pt x="364" y="584"/>
                </a:lnTo>
                <a:lnTo>
                  <a:pt x="360" y="584"/>
                </a:lnTo>
                <a:lnTo>
                  <a:pt x="357" y="585"/>
                </a:lnTo>
                <a:lnTo>
                  <a:pt x="357" y="585"/>
                </a:lnTo>
                <a:close/>
                <a:moveTo>
                  <a:pt x="328" y="590"/>
                </a:moveTo>
                <a:lnTo>
                  <a:pt x="328" y="590"/>
                </a:lnTo>
                <a:lnTo>
                  <a:pt x="343" y="588"/>
                </a:lnTo>
                <a:lnTo>
                  <a:pt x="343" y="588"/>
                </a:lnTo>
                <a:lnTo>
                  <a:pt x="340" y="587"/>
                </a:lnTo>
                <a:lnTo>
                  <a:pt x="337" y="585"/>
                </a:lnTo>
                <a:lnTo>
                  <a:pt x="328" y="584"/>
                </a:lnTo>
                <a:lnTo>
                  <a:pt x="328" y="584"/>
                </a:lnTo>
                <a:lnTo>
                  <a:pt x="328" y="585"/>
                </a:lnTo>
                <a:lnTo>
                  <a:pt x="328" y="590"/>
                </a:lnTo>
                <a:lnTo>
                  <a:pt x="328" y="590"/>
                </a:lnTo>
                <a:close/>
                <a:moveTo>
                  <a:pt x="485" y="584"/>
                </a:moveTo>
                <a:lnTo>
                  <a:pt x="485" y="584"/>
                </a:lnTo>
                <a:lnTo>
                  <a:pt x="485" y="587"/>
                </a:lnTo>
                <a:lnTo>
                  <a:pt x="486" y="590"/>
                </a:lnTo>
                <a:lnTo>
                  <a:pt x="488" y="593"/>
                </a:lnTo>
                <a:lnTo>
                  <a:pt x="491" y="594"/>
                </a:lnTo>
                <a:lnTo>
                  <a:pt x="491" y="594"/>
                </a:lnTo>
                <a:lnTo>
                  <a:pt x="491" y="591"/>
                </a:lnTo>
                <a:lnTo>
                  <a:pt x="489" y="588"/>
                </a:lnTo>
                <a:lnTo>
                  <a:pt x="488" y="585"/>
                </a:lnTo>
                <a:lnTo>
                  <a:pt x="485" y="584"/>
                </a:lnTo>
                <a:lnTo>
                  <a:pt x="485" y="584"/>
                </a:lnTo>
                <a:close/>
                <a:moveTo>
                  <a:pt x="561" y="587"/>
                </a:moveTo>
                <a:lnTo>
                  <a:pt x="561" y="587"/>
                </a:lnTo>
                <a:lnTo>
                  <a:pt x="564" y="585"/>
                </a:lnTo>
                <a:lnTo>
                  <a:pt x="564" y="585"/>
                </a:lnTo>
                <a:lnTo>
                  <a:pt x="564" y="584"/>
                </a:lnTo>
                <a:lnTo>
                  <a:pt x="564" y="584"/>
                </a:lnTo>
                <a:lnTo>
                  <a:pt x="563" y="585"/>
                </a:lnTo>
                <a:lnTo>
                  <a:pt x="561" y="587"/>
                </a:lnTo>
                <a:lnTo>
                  <a:pt x="561" y="587"/>
                </a:lnTo>
                <a:close/>
                <a:moveTo>
                  <a:pt x="195" y="591"/>
                </a:moveTo>
                <a:lnTo>
                  <a:pt x="195" y="591"/>
                </a:lnTo>
                <a:lnTo>
                  <a:pt x="218" y="590"/>
                </a:lnTo>
                <a:lnTo>
                  <a:pt x="218" y="590"/>
                </a:lnTo>
                <a:lnTo>
                  <a:pt x="216" y="587"/>
                </a:lnTo>
                <a:lnTo>
                  <a:pt x="215" y="584"/>
                </a:lnTo>
                <a:lnTo>
                  <a:pt x="215" y="584"/>
                </a:lnTo>
                <a:lnTo>
                  <a:pt x="204" y="585"/>
                </a:lnTo>
                <a:lnTo>
                  <a:pt x="200" y="588"/>
                </a:lnTo>
                <a:lnTo>
                  <a:pt x="195" y="591"/>
                </a:lnTo>
                <a:lnTo>
                  <a:pt x="195" y="591"/>
                </a:lnTo>
                <a:close/>
                <a:moveTo>
                  <a:pt x="299" y="587"/>
                </a:moveTo>
                <a:lnTo>
                  <a:pt x="299" y="587"/>
                </a:lnTo>
                <a:lnTo>
                  <a:pt x="300" y="588"/>
                </a:lnTo>
                <a:lnTo>
                  <a:pt x="303" y="590"/>
                </a:lnTo>
                <a:lnTo>
                  <a:pt x="309" y="591"/>
                </a:lnTo>
                <a:lnTo>
                  <a:pt x="323" y="590"/>
                </a:lnTo>
                <a:lnTo>
                  <a:pt x="323" y="590"/>
                </a:lnTo>
                <a:lnTo>
                  <a:pt x="322" y="587"/>
                </a:lnTo>
                <a:lnTo>
                  <a:pt x="322" y="584"/>
                </a:lnTo>
                <a:lnTo>
                  <a:pt x="322" y="584"/>
                </a:lnTo>
                <a:lnTo>
                  <a:pt x="299" y="587"/>
                </a:lnTo>
                <a:lnTo>
                  <a:pt x="299" y="587"/>
                </a:lnTo>
                <a:close/>
                <a:moveTo>
                  <a:pt x="653" y="593"/>
                </a:moveTo>
                <a:lnTo>
                  <a:pt x="653" y="593"/>
                </a:lnTo>
                <a:lnTo>
                  <a:pt x="657" y="590"/>
                </a:lnTo>
                <a:lnTo>
                  <a:pt x="659" y="588"/>
                </a:lnTo>
                <a:lnTo>
                  <a:pt x="660" y="585"/>
                </a:lnTo>
                <a:lnTo>
                  <a:pt x="660" y="585"/>
                </a:lnTo>
                <a:lnTo>
                  <a:pt x="657" y="587"/>
                </a:lnTo>
                <a:lnTo>
                  <a:pt x="654" y="588"/>
                </a:lnTo>
                <a:lnTo>
                  <a:pt x="653" y="591"/>
                </a:lnTo>
                <a:lnTo>
                  <a:pt x="653" y="593"/>
                </a:lnTo>
                <a:lnTo>
                  <a:pt x="653" y="593"/>
                </a:lnTo>
                <a:close/>
                <a:moveTo>
                  <a:pt x="410" y="587"/>
                </a:moveTo>
                <a:lnTo>
                  <a:pt x="410" y="587"/>
                </a:lnTo>
                <a:lnTo>
                  <a:pt x="413" y="596"/>
                </a:lnTo>
                <a:lnTo>
                  <a:pt x="418" y="605"/>
                </a:lnTo>
                <a:lnTo>
                  <a:pt x="418" y="605"/>
                </a:lnTo>
                <a:lnTo>
                  <a:pt x="415" y="596"/>
                </a:lnTo>
                <a:lnTo>
                  <a:pt x="413" y="587"/>
                </a:lnTo>
                <a:lnTo>
                  <a:pt x="413" y="587"/>
                </a:lnTo>
                <a:lnTo>
                  <a:pt x="412" y="587"/>
                </a:lnTo>
                <a:lnTo>
                  <a:pt x="410" y="587"/>
                </a:lnTo>
                <a:lnTo>
                  <a:pt x="410" y="587"/>
                </a:lnTo>
                <a:close/>
                <a:moveTo>
                  <a:pt x="541" y="587"/>
                </a:moveTo>
                <a:lnTo>
                  <a:pt x="541" y="587"/>
                </a:lnTo>
                <a:lnTo>
                  <a:pt x="538" y="588"/>
                </a:lnTo>
                <a:lnTo>
                  <a:pt x="535" y="590"/>
                </a:lnTo>
                <a:lnTo>
                  <a:pt x="535" y="590"/>
                </a:lnTo>
                <a:lnTo>
                  <a:pt x="537" y="594"/>
                </a:lnTo>
                <a:lnTo>
                  <a:pt x="538" y="597"/>
                </a:lnTo>
                <a:lnTo>
                  <a:pt x="538" y="597"/>
                </a:lnTo>
                <a:lnTo>
                  <a:pt x="541" y="597"/>
                </a:lnTo>
                <a:lnTo>
                  <a:pt x="543" y="597"/>
                </a:lnTo>
                <a:lnTo>
                  <a:pt x="544" y="594"/>
                </a:lnTo>
                <a:lnTo>
                  <a:pt x="543" y="590"/>
                </a:lnTo>
                <a:lnTo>
                  <a:pt x="541" y="587"/>
                </a:lnTo>
                <a:lnTo>
                  <a:pt x="541" y="587"/>
                </a:lnTo>
                <a:close/>
                <a:moveTo>
                  <a:pt x="587" y="605"/>
                </a:moveTo>
                <a:lnTo>
                  <a:pt x="587" y="605"/>
                </a:lnTo>
                <a:lnTo>
                  <a:pt x="599" y="600"/>
                </a:lnTo>
                <a:lnTo>
                  <a:pt x="599" y="600"/>
                </a:lnTo>
                <a:lnTo>
                  <a:pt x="598" y="596"/>
                </a:lnTo>
                <a:lnTo>
                  <a:pt x="598" y="593"/>
                </a:lnTo>
                <a:lnTo>
                  <a:pt x="595" y="587"/>
                </a:lnTo>
                <a:lnTo>
                  <a:pt x="595" y="587"/>
                </a:lnTo>
                <a:lnTo>
                  <a:pt x="590" y="596"/>
                </a:lnTo>
                <a:lnTo>
                  <a:pt x="587" y="605"/>
                </a:lnTo>
                <a:lnTo>
                  <a:pt x="587" y="605"/>
                </a:lnTo>
                <a:close/>
                <a:moveTo>
                  <a:pt x="393" y="590"/>
                </a:moveTo>
                <a:lnTo>
                  <a:pt x="393" y="590"/>
                </a:lnTo>
                <a:lnTo>
                  <a:pt x="396" y="596"/>
                </a:lnTo>
                <a:lnTo>
                  <a:pt x="401" y="603"/>
                </a:lnTo>
                <a:lnTo>
                  <a:pt x="406" y="610"/>
                </a:lnTo>
                <a:lnTo>
                  <a:pt x="407" y="611"/>
                </a:lnTo>
                <a:lnTo>
                  <a:pt x="412" y="611"/>
                </a:lnTo>
                <a:lnTo>
                  <a:pt x="412" y="611"/>
                </a:lnTo>
                <a:lnTo>
                  <a:pt x="404" y="600"/>
                </a:lnTo>
                <a:lnTo>
                  <a:pt x="398" y="588"/>
                </a:lnTo>
                <a:lnTo>
                  <a:pt x="398" y="588"/>
                </a:lnTo>
                <a:lnTo>
                  <a:pt x="395" y="588"/>
                </a:lnTo>
                <a:lnTo>
                  <a:pt x="393" y="588"/>
                </a:lnTo>
                <a:lnTo>
                  <a:pt x="393" y="590"/>
                </a:lnTo>
                <a:lnTo>
                  <a:pt x="393" y="590"/>
                </a:lnTo>
                <a:close/>
                <a:moveTo>
                  <a:pt x="572" y="588"/>
                </a:moveTo>
                <a:lnTo>
                  <a:pt x="572" y="588"/>
                </a:lnTo>
                <a:lnTo>
                  <a:pt x="567" y="594"/>
                </a:lnTo>
                <a:lnTo>
                  <a:pt x="564" y="602"/>
                </a:lnTo>
                <a:lnTo>
                  <a:pt x="561" y="620"/>
                </a:lnTo>
                <a:lnTo>
                  <a:pt x="561" y="620"/>
                </a:lnTo>
                <a:lnTo>
                  <a:pt x="567" y="619"/>
                </a:lnTo>
                <a:lnTo>
                  <a:pt x="570" y="616"/>
                </a:lnTo>
                <a:lnTo>
                  <a:pt x="573" y="611"/>
                </a:lnTo>
                <a:lnTo>
                  <a:pt x="576" y="606"/>
                </a:lnTo>
                <a:lnTo>
                  <a:pt x="578" y="602"/>
                </a:lnTo>
                <a:lnTo>
                  <a:pt x="576" y="597"/>
                </a:lnTo>
                <a:lnTo>
                  <a:pt x="575" y="593"/>
                </a:lnTo>
                <a:lnTo>
                  <a:pt x="572" y="588"/>
                </a:lnTo>
                <a:lnTo>
                  <a:pt x="572" y="588"/>
                </a:lnTo>
                <a:close/>
                <a:moveTo>
                  <a:pt x="389" y="599"/>
                </a:moveTo>
                <a:lnTo>
                  <a:pt x="389" y="599"/>
                </a:lnTo>
                <a:lnTo>
                  <a:pt x="390" y="600"/>
                </a:lnTo>
                <a:lnTo>
                  <a:pt x="393" y="602"/>
                </a:lnTo>
                <a:lnTo>
                  <a:pt x="393" y="602"/>
                </a:lnTo>
                <a:lnTo>
                  <a:pt x="390" y="594"/>
                </a:lnTo>
                <a:lnTo>
                  <a:pt x="387" y="591"/>
                </a:lnTo>
                <a:lnTo>
                  <a:pt x="384" y="590"/>
                </a:lnTo>
                <a:lnTo>
                  <a:pt x="384" y="590"/>
                </a:lnTo>
                <a:lnTo>
                  <a:pt x="387" y="594"/>
                </a:lnTo>
                <a:lnTo>
                  <a:pt x="389" y="596"/>
                </a:lnTo>
                <a:lnTo>
                  <a:pt x="389" y="599"/>
                </a:lnTo>
                <a:lnTo>
                  <a:pt x="389" y="599"/>
                </a:lnTo>
                <a:close/>
                <a:moveTo>
                  <a:pt x="433" y="599"/>
                </a:moveTo>
                <a:lnTo>
                  <a:pt x="433" y="599"/>
                </a:lnTo>
                <a:lnTo>
                  <a:pt x="430" y="593"/>
                </a:lnTo>
                <a:lnTo>
                  <a:pt x="428" y="591"/>
                </a:lnTo>
                <a:lnTo>
                  <a:pt x="425" y="590"/>
                </a:lnTo>
                <a:lnTo>
                  <a:pt x="425" y="590"/>
                </a:lnTo>
                <a:lnTo>
                  <a:pt x="427" y="591"/>
                </a:lnTo>
                <a:lnTo>
                  <a:pt x="428" y="594"/>
                </a:lnTo>
                <a:lnTo>
                  <a:pt x="433" y="599"/>
                </a:lnTo>
                <a:lnTo>
                  <a:pt x="433" y="599"/>
                </a:lnTo>
                <a:close/>
                <a:moveTo>
                  <a:pt x="434" y="591"/>
                </a:moveTo>
                <a:lnTo>
                  <a:pt x="434" y="591"/>
                </a:lnTo>
                <a:lnTo>
                  <a:pt x="438" y="594"/>
                </a:lnTo>
                <a:lnTo>
                  <a:pt x="439" y="600"/>
                </a:lnTo>
                <a:lnTo>
                  <a:pt x="441" y="603"/>
                </a:lnTo>
                <a:lnTo>
                  <a:pt x="442" y="605"/>
                </a:lnTo>
                <a:lnTo>
                  <a:pt x="445" y="606"/>
                </a:lnTo>
                <a:lnTo>
                  <a:pt x="445" y="606"/>
                </a:lnTo>
                <a:lnTo>
                  <a:pt x="442" y="597"/>
                </a:lnTo>
                <a:lnTo>
                  <a:pt x="436" y="590"/>
                </a:lnTo>
                <a:lnTo>
                  <a:pt x="436" y="590"/>
                </a:lnTo>
                <a:lnTo>
                  <a:pt x="436" y="590"/>
                </a:lnTo>
                <a:lnTo>
                  <a:pt x="434" y="591"/>
                </a:lnTo>
                <a:lnTo>
                  <a:pt x="434" y="591"/>
                </a:lnTo>
                <a:close/>
                <a:moveTo>
                  <a:pt x="500" y="603"/>
                </a:moveTo>
                <a:lnTo>
                  <a:pt x="500" y="603"/>
                </a:lnTo>
                <a:lnTo>
                  <a:pt x="503" y="602"/>
                </a:lnTo>
                <a:lnTo>
                  <a:pt x="503" y="602"/>
                </a:lnTo>
                <a:lnTo>
                  <a:pt x="502" y="594"/>
                </a:lnTo>
                <a:lnTo>
                  <a:pt x="500" y="591"/>
                </a:lnTo>
                <a:lnTo>
                  <a:pt x="499" y="590"/>
                </a:lnTo>
                <a:lnTo>
                  <a:pt x="499" y="590"/>
                </a:lnTo>
                <a:lnTo>
                  <a:pt x="497" y="593"/>
                </a:lnTo>
                <a:lnTo>
                  <a:pt x="497" y="596"/>
                </a:lnTo>
                <a:lnTo>
                  <a:pt x="500" y="603"/>
                </a:lnTo>
                <a:lnTo>
                  <a:pt x="500" y="603"/>
                </a:lnTo>
                <a:close/>
                <a:moveTo>
                  <a:pt x="372" y="591"/>
                </a:moveTo>
                <a:lnTo>
                  <a:pt x="372" y="591"/>
                </a:lnTo>
                <a:lnTo>
                  <a:pt x="378" y="594"/>
                </a:lnTo>
                <a:lnTo>
                  <a:pt x="378" y="594"/>
                </a:lnTo>
                <a:lnTo>
                  <a:pt x="378" y="593"/>
                </a:lnTo>
                <a:lnTo>
                  <a:pt x="378" y="591"/>
                </a:lnTo>
                <a:lnTo>
                  <a:pt x="377" y="590"/>
                </a:lnTo>
                <a:lnTo>
                  <a:pt x="377" y="590"/>
                </a:lnTo>
                <a:lnTo>
                  <a:pt x="373" y="590"/>
                </a:lnTo>
                <a:lnTo>
                  <a:pt x="372" y="590"/>
                </a:lnTo>
                <a:lnTo>
                  <a:pt x="372" y="591"/>
                </a:lnTo>
                <a:lnTo>
                  <a:pt x="372" y="591"/>
                </a:lnTo>
                <a:close/>
                <a:moveTo>
                  <a:pt x="117" y="596"/>
                </a:moveTo>
                <a:lnTo>
                  <a:pt x="117" y="596"/>
                </a:lnTo>
                <a:lnTo>
                  <a:pt x="117" y="593"/>
                </a:lnTo>
                <a:lnTo>
                  <a:pt x="116" y="593"/>
                </a:lnTo>
                <a:lnTo>
                  <a:pt x="110" y="591"/>
                </a:lnTo>
                <a:lnTo>
                  <a:pt x="110" y="591"/>
                </a:lnTo>
                <a:lnTo>
                  <a:pt x="113" y="594"/>
                </a:lnTo>
                <a:lnTo>
                  <a:pt x="117" y="596"/>
                </a:lnTo>
                <a:lnTo>
                  <a:pt x="117" y="596"/>
                </a:lnTo>
                <a:close/>
                <a:moveTo>
                  <a:pt x="152" y="597"/>
                </a:moveTo>
                <a:lnTo>
                  <a:pt x="152" y="597"/>
                </a:lnTo>
                <a:lnTo>
                  <a:pt x="157" y="596"/>
                </a:lnTo>
                <a:lnTo>
                  <a:pt x="160" y="596"/>
                </a:lnTo>
                <a:lnTo>
                  <a:pt x="160" y="593"/>
                </a:lnTo>
                <a:lnTo>
                  <a:pt x="160" y="593"/>
                </a:lnTo>
                <a:lnTo>
                  <a:pt x="155" y="591"/>
                </a:lnTo>
                <a:lnTo>
                  <a:pt x="149" y="591"/>
                </a:lnTo>
                <a:lnTo>
                  <a:pt x="149" y="591"/>
                </a:lnTo>
                <a:lnTo>
                  <a:pt x="151" y="594"/>
                </a:lnTo>
                <a:lnTo>
                  <a:pt x="152" y="597"/>
                </a:lnTo>
                <a:lnTo>
                  <a:pt x="152" y="597"/>
                </a:lnTo>
                <a:close/>
                <a:moveTo>
                  <a:pt x="482" y="596"/>
                </a:moveTo>
                <a:lnTo>
                  <a:pt x="482" y="596"/>
                </a:lnTo>
                <a:lnTo>
                  <a:pt x="480" y="594"/>
                </a:lnTo>
                <a:lnTo>
                  <a:pt x="480" y="591"/>
                </a:lnTo>
                <a:lnTo>
                  <a:pt x="480" y="591"/>
                </a:lnTo>
                <a:lnTo>
                  <a:pt x="479" y="591"/>
                </a:lnTo>
                <a:lnTo>
                  <a:pt x="479" y="591"/>
                </a:lnTo>
                <a:lnTo>
                  <a:pt x="479" y="594"/>
                </a:lnTo>
                <a:lnTo>
                  <a:pt x="482" y="596"/>
                </a:lnTo>
                <a:lnTo>
                  <a:pt x="482" y="596"/>
                </a:lnTo>
                <a:close/>
                <a:moveTo>
                  <a:pt x="166" y="594"/>
                </a:moveTo>
                <a:lnTo>
                  <a:pt x="166" y="594"/>
                </a:lnTo>
                <a:lnTo>
                  <a:pt x="171" y="596"/>
                </a:lnTo>
                <a:lnTo>
                  <a:pt x="174" y="596"/>
                </a:lnTo>
                <a:lnTo>
                  <a:pt x="175" y="594"/>
                </a:lnTo>
                <a:lnTo>
                  <a:pt x="175" y="594"/>
                </a:lnTo>
                <a:lnTo>
                  <a:pt x="169" y="593"/>
                </a:lnTo>
                <a:lnTo>
                  <a:pt x="166" y="593"/>
                </a:lnTo>
                <a:lnTo>
                  <a:pt x="166" y="593"/>
                </a:lnTo>
                <a:lnTo>
                  <a:pt x="166" y="594"/>
                </a:lnTo>
                <a:lnTo>
                  <a:pt x="166" y="594"/>
                </a:lnTo>
                <a:close/>
                <a:moveTo>
                  <a:pt x="328" y="593"/>
                </a:moveTo>
                <a:lnTo>
                  <a:pt x="328" y="593"/>
                </a:lnTo>
                <a:lnTo>
                  <a:pt x="335" y="596"/>
                </a:lnTo>
                <a:lnTo>
                  <a:pt x="341" y="599"/>
                </a:lnTo>
                <a:lnTo>
                  <a:pt x="351" y="600"/>
                </a:lnTo>
                <a:lnTo>
                  <a:pt x="357" y="602"/>
                </a:lnTo>
                <a:lnTo>
                  <a:pt x="357" y="602"/>
                </a:lnTo>
                <a:lnTo>
                  <a:pt x="355" y="599"/>
                </a:lnTo>
                <a:lnTo>
                  <a:pt x="352" y="596"/>
                </a:lnTo>
                <a:lnTo>
                  <a:pt x="349" y="594"/>
                </a:lnTo>
                <a:lnTo>
                  <a:pt x="346" y="593"/>
                </a:lnTo>
                <a:lnTo>
                  <a:pt x="338" y="593"/>
                </a:lnTo>
                <a:lnTo>
                  <a:pt x="328" y="593"/>
                </a:lnTo>
                <a:lnTo>
                  <a:pt x="328" y="593"/>
                </a:lnTo>
                <a:close/>
                <a:moveTo>
                  <a:pt x="369" y="605"/>
                </a:moveTo>
                <a:lnTo>
                  <a:pt x="369" y="605"/>
                </a:lnTo>
                <a:lnTo>
                  <a:pt x="366" y="602"/>
                </a:lnTo>
                <a:lnTo>
                  <a:pt x="361" y="597"/>
                </a:lnTo>
                <a:lnTo>
                  <a:pt x="358" y="594"/>
                </a:lnTo>
                <a:lnTo>
                  <a:pt x="355" y="593"/>
                </a:lnTo>
                <a:lnTo>
                  <a:pt x="355" y="593"/>
                </a:lnTo>
                <a:lnTo>
                  <a:pt x="358" y="596"/>
                </a:lnTo>
                <a:lnTo>
                  <a:pt x="361" y="600"/>
                </a:lnTo>
                <a:lnTo>
                  <a:pt x="364" y="603"/>
                </a:lnTo>
                <a:lnTo>
                  <a:pt x="369" y="605"/>
                </a:lnTo>
                <a:lnTo>
                  <a:pt x="369" y="605"/>
                </a:lnTo>
                <a:close/>
                <a:moveTo>
                  <a:pt x="87" y="594"/>
                </a:moveTo>
                <a:lnTo>
                  <a:pt x="87" y="594"/>
                </a:lnTo>
                <a:lnTo>
                  <a:pt x="104" y="603"/>
                </a:lnTo>
                <a:lnTo>
                  <a:pt x="113" y="608"/>
                </a:lnTo>
                <a:lnTo>
                  <a:pt x="123" y="610"/>
                </a:lnTo>
                <a:lnTo>
                  <a:pt x="123" y="610"/>
                </a:lnTo>
                <a:lnTo>
                  <a:pt x="114" y="605"/>
                </a:lnTo>
                <a:lnTo>
                  <a:pt x="105" y="599"/>
                </a:lnTo>
                <a:lnTo>
                  <a:pt x="96" y="594"/>
                </a:lnTo>
                <a:lnTo>
                  <a:pt x="90" y="594"/>
                </a:lnTo>
                <a:lnTo>
                  <a:pt x="87" y="594"/>
                </a:lnTo>
                <a:lnTo>
                  <a:pt x="87" y="594"/>
                </a:lnTo>
                <a:close/>
                <a:moveTo>
                  <a:pt x="271" y="593"/>
                </a:moveTo>
                <a:lnTo>
                  <a:pt x="271" y="593"/>
                </a:lnTo>
                <a:lnTo>
                  <a:pt x="273" y="596"/>
                </a:lnTo>
                <a:lnTo>
                  <a:pt x="274" y="596"/>
                </a:lnTo>
                <a:lnTo>
                  <a:pt x="277" y="594"/>
                </a:lnTo>
                <a:lnTo>
                  <a:pt x="277" y="593"/>
                </a:lnTo>
                <a:lnTo>
                  <a:pt x="277" y="593"/>
                </a:lnTo>
                <a:lnTo>
                  <a:pt x="276" y="594"/>
                </a:lnTo>
                <a:lnTo>
                  <a:pt x="276" y="594"/>
                </a:lnTo>
                <a:lnTo>
                  <a:pt x="274" y="593"/>
                </a:lnTo>
                <a:lnTo>
                  <a:pt x="274" y="593"/>
                </a:lnTo>
                <a:lnTo>
                  <a:pt x="274" y="594"/>
                </a:lnTo>
                <a:lnTo>
                  <a:pt x="273" y="594"/>
                </a:lnTo>
                <a:lnTo>
                  <a:pt x="271" y="593"/>
                </a:lnTo>
                <a:lnTo>
                  <a:pt x="271" y="593"/>
                </a:lnTo>
                <a:close/>
                <a:moveTo>
                  <a:pt x="377" y="603"/>
                </a:moveTo>
                <a:lnTo>
                  <a:pt x="377" y="603"/>
                </a:lnTo>
                <a:lnTo>
                  <a:pt x="378" y="602"/>
                </a:lnTo>
                <a:lnTo>
                  <a:pt x="378" y="599"/>
                </a:lnTo>
                <a:lnTo>
                  <a:pt x="378" y="599"/>
                </a:lnTo>
                <a:lnTo>
                  <a:pt x="372" y="596"/>
                </a:lnTo>
                <a:lnTo>
                  <a:pt x="364" y="593"/>
                </a:lnTo>
                <a:lnTo>
                  <a:pt x="364" y="593"/>
                </a:lnTo>
                <a:lnTo>
                  <a:pt x="369" y="599"/>
                </a:lnTo>
                <a:lnTo>
                  <a:pt x="372" y="602"/>
                </a:lnTo>
                <a:lnTo>
                  <a:pt x="377" y="603"/>
                </a:lnTo>
                <a:lnTo>
                  <a:pt x="377" y="603"/>
                </a:lnTo>
                <a:close/>
                <a:moveTo>
                  <a:pt x="613" y="599"/>
                </a:moveTo>
                <a:lnTo>
                  <a:pt x="613" y="599"/>
                </a:lnTo>
                <a:lnTo>
                  <a:pt x="614" y="605"/>
                </a:lnTo>
                <a:lnTo>
                  <a:pt x="614" y="605"/>
                </a:lnTo>
                <a:lnTo>
                  <a:pt x="617" y="603"/>
                </a:lnTo>
                <a:lnTo>
                  <a:pt x="619" y="600"/>
                </a:lnTo>
                <a:lnTo>
                  <a:pt x="620" y="596"/>
                </a:lnTo>
                <a:lnTo>
                  <a:pt x="619" y="593"/>
                </a:lnTo>
                <a:lnTo>
                  <a:pt x="619" y="593"/>
                </a:lnTo>
                <a:lnTo>
                  <a:pt x="613" y="599"/>
                </a:lnTo>
                <a:lnTo>
                  <a:pt x="613" y="599"/>
                </a:lnTo>
                <a:close/>
                <a:moveTo>
                  <a:pt x="628" y="603"/>
                </a:moveTo>
                <a:lnTo>
                  <a:pt x="628" y="603"/>
                </a:lnTo>
                <a:lnTo>
                  <a:pt x="630" y="610"/>
                </a:lnTo>
                <a:lnTo>
                  <a:pt x="630" y="610"/>
                </a:lnTo>
                <a:lnTo>
                  <a:pt x="634" y="606"/>
                </a:lnTo>
                <a:lnTo>
                  <a:pt x="637" y="602"/>
                </a:lnTo>
                <a:lnTo>
                  <a:pt x="645" y="593"/>
                </a:lnTo>
                <a:lnTo>
                  <a:pt x="645" y="593"/>
                </a:lnTo>
                <a:lnTo>
                  <a:pt x="636" y="597"/>
                </a:lnTo>
                <a:lnTo>
                  <a:pt x="628" y="603"/>
                </a:lnTo>
                <a:lnTo>
                  <a:pt x="628" y="603"/>
                </a:lnTo>
                <a:close/>
                <a:moveTo>
                  <a:pt x="645" y="610"/>
                </a:moveTo>
                <a:lnTo>
                  <a:pt x="645" y="610"/>
                </a:lnTo>
                <a:lnTo>
                  <a:pt x="651" y="606"/>
                </a:lnTo>
                <a:lnTo>
                  <a:pt x="657" y="603"/>
                </a:lnTo>
                <a:lnTo>
                  <a:pt x="660" y="597"/>
                </a:lnTo>
                <a:lnTo>
                  <a:pt x="662" y="596"/>
                </a:lnTo>
                <a:lnTo>
                  <a:pt x="660" y="593"/>
                </a:lnTo>
                <a:lnTo>
                  <a:pt x="660" y="593"/>
                </a:lnTo>
                <a:lnTo>
                  <a:pt x="653" y="600"/>
                </a:lnTo>
                <a:lnTo>
                  <a:pt x="648" y="605"/>
                </a:lnTo>
                <a:lnTo>
                  <a:pt x="645" y="610"/>
                </a:lnTo>
                <a:lnTo>
                  <a:pt x="645" y="610"/>
                </a:lnTo>
                <a:close/>
                <a:moveTo>
                  <a:pt x="755" y="599"/>
                </a:moveTo>
                <a:lnTo>
                  <a:pt x="755" y="599"/>
                </a:lnTo>
                <a:lnTo>
                  <a:pt x="758" y="597"/>
                </a:lnTo>
                <a:lnTo>
                  <a:pt x="761" y="594"/>
                </a:lnTo>
                <a:lnTo>
                  <a:pt x="761" y="594"/>
                </a:lnTo>
                <a:lnTo>
                  <a:pt x="759" y="593"/>
                </a:lnTo>
                <a:lnTo>
                  <a:pt x="759" y="593"/>
                </a:lnTo>
                <a:lnTo>
                  <a:pt x="756" y="596"/>
                </a:lnTo>
                <a:lnTo>
                  <a:pt x="755" y="597"/>
                </a:lnTo>
                <a:lnTo>
                  <a:pt x="755" y="599"/>
                </a:lnTo>
                <a:lnTo>
                  <a:pt x="755" y="599"/>
                </a:lnTo>
                <a:close/>
                <a:moveTo>
                  <a:pt x="191" y="596"/>
                </a:moveTo>
                <a:lnTo>
                  <a:pt x="191" y="596"/>
                </a:lnTo>
                <a:lnTo>
                  <a:pt x="207" y="600"/>
                </a:lnTo>
                <a:lnTo>
                  <a:pt x="215" y="602"/>
                </a:lnTo>
                <a:lnTo>
                  <a:pt x="223" y="602"/>
                </a:lnTo>
                <a:lnTo>
                  <a:pt x="223" y="602"/>
                </a:lnTo>
                <a:lnTo>
                  <a:pt x="224" y="599"/>
                </a:lnTo>
                <a:lnTo>
                  <a:pt x="224" y="597"/>
                </a:lnTo>
                <a:lnTo>
                  <a:pt x="224" y="596"/>
                </a:lnTo>
                <a:lnTo>
                  <a:pt x="224" y="596"/>
                </a:lnTo>
                <a:lnTo>
                  <a:pt x="216" y="594"/>
                </a:lnTo>
                <a:lnTo>
                  <a:pt x="207" y="594"/>
                </a:lnTo>
                <a:lnTo>
                  <a:pt x="191" y="596"/>
                </a:lnTo>
                <a:lnTo>
                  <a:pt x="191" y="596"/>
                </a:lnTo>
                <a:close/>
                <a:moveTo>
                  <a:pt x="235" y="599"/>
                </a:moveTo>
                <a:lnTo>
                  <a:pt x="235" y="599"/>
                </a:lnTo>
                <a:lnTo>
                  <a:pt x="244" y="599"/>
                </a:lnTo>
                <a:lnTo>
                  <a:pt x="248" y="597"/>
                </a:lnTo>
                <a:lnTo>
                  <a:pt x="253" y="596"/>
                </a:lnTo>
                <a:lnTo>
                  <a:pt x="253" y="596"/>
                </a:lnTo>
                <a:lnTo>
                  <a:pt x="248" y="594"/>
                </a:lnTo>
                <a:lnTo>
                  <a:pt x="244" y="596"/>
                </a:lnTo>
                <a:lnTo>
                  <a:pt x="235" y="599"/>
                </a:lnTo>
                <a:lnTo>
                  <a:pt x="235" y="599"/>
                </a:lnTo>
                <a:close/>
                <a:moveTo>
                  <a:pt x="258" y="596"/>
                </a:moveTo>
                <a:lnTo>
                  <a:pt x="258" y="596"/>
                </a:lnTo>
                <a:lnTo>
                  <a:pt x="261" y="596"/>
                </a:lnTo>
                <a:lnTo>
                  <a:pt x="262" y="596"/>
                </a:lnTo>
                <a:lnTo>
                  <a:pt x="264" y="594"/>
                </a:lnTo>
                <a:lnTo>
                  <a:pt x="264" y="594"/>
                </a:lnTo>
                <a:lnTo>
                  <a:pt x="261" y="594"/>
                </a:lnTo>
                <a:lnTo>
                  <a:pt x="259" y="594"/>
                </a:lnTo>
                <a:lnTo>
                  <a:pt x="258" y="596"/>
                </a:lnTo>
                <a:lnTo>
                  <a:pt x="258" y="596"/>
                </a:lnTo>
                <a:close/>
                <a:moveTo>
                  <a:pt x="669" y="602"/>
                </a:moveTo>
                <a:lnTo>
                  <a:pt x="669" y="602"/>
                </a:lnTo>
                <a:lnTo>
                  <a:pt x="677" y="599"/>
                </a:lnTo>
                <a:lnTo>
                  <a:pt x="680" y="597"/>
                </a:lnTo>
                <a:lnTo>
                  <a:pt x="681" y="594"/>
                </a:lnTo>
                <a:lnTo>
                  <a:pt x="681" y="594"/>
                </a:lnTo>
                <a:lnTo>
                  <a:pt x="669" y="602"/>
                </a:lnTo>
                <a:lnTo>
                  <a:pt x="669" y="602"/>
                </a:lnTo>
                <a:close/>
                <a:moveTo>
                  <a:pt x="76" y="596"/>
                </a:moveTo>
                <a:lnTo>
                  <a:pt x="76" y="596"/>
                </a:lnTo>
                <a:lnTo>
                  <a:pt x="76" y="597"/>
                </a:lnTo>
                <a:lnTo>
                  <a:pt x="76" y="597"/>
                </a:lnTo>
                <a:lnTo>
                  <a:pt x="84" y="605"/>
                </a:lnTo>
                <a:lnTo>
                  <a:pt x="93" y="613"/>
                </a:lnTo>
                <a:lnTo>
                  <a:pt x="102" y="619"/>
                </a:lnTo>
                <a:lnTo>
                  <a:pt x="111" y="623"/>
                </a:lnTo>
                <a:lnTo>
                  <a:pt x="111" y="623"/>
                </a:lnTo>
                <a:lnTo>
                  <a:pt x="111" y="620"/>
                </a:lnTo>
                <a:lnTo>
                  <a:pt x="114" y="619"/>
                </a:lnTo>
                <a:lnTo>
                  <a:pt x="117" y="614"/>
                </a:lnTo>
                <a:lnTo>
                  <a:pt x="117" y="614"/>
                </a:lnTo>
                <a:lnTo>
                  <a:pt x="105" y="610"/>
                </a:lnTo>
                <a:lnTo>
                  <a:pt x="96" y="605"/>
                </a:lnTo>
                <a:lnTo>
                  <a:pt x="85" y="600"/>
                </a:lnTo>
                <a:lnTo>
                  <a:pt x="76" y="596"/>
                </a:lnTo>
                <a:lnTo>
                  <a:pt x="76" y="596"/>
                </a:lnTo>
                <a:close/>
                <a:moveTo>
                  <a:pt x="134" y="613"/>
                </a:moveTo>
                <a:lnTo>
                  <a:pt x="134" y="613"/>
                </a:lnTo>
                <a:lnTo>
                  <a:pt x="140" y="613"/>
                </a:lnTo>
                <a:lnTo>
                  <a:pt x="146" y="614"/>
                </a:lnTo>
                <a:lnTo>
                  <a:pt x="146" y="614"/>
                </a:lnTo>
                <a:lnTo>
                  <a:pt x="142" y="610"/>
                </a:lnTo>
                <a:lnTo>
                  <a:pt x="139" y="605"/>
                </a:lnTo>
                <a:lnTo>
                  <a:pt x="130" y="597"/>
                </a:lnTo>
                <a:lnTo>
                  <a:pt x="130" y="597"/>
                </a:lnTo>
                <a:lnTo>
                  <a:pt x="130" y="600"/>
                </a:lnTo>
                <a:lnTo>
                  <a:pt x="131" y="605"/>
                </a:lnTo>
                <a:lnTo>
                  <a:pt x="133" y="608"/>
                </a:lnTo>
                <a:lnTo>
                  <a:pt x="134" y="613"/>
                </a:lnTo>
                <a:lnTo>
                  <a:pt x="134" y="613"/>
                </a:lnTo>
                <a:close/>
                <a:moveTo>
                  <a:pt x="704" y="614"/>
                </a:moveTo>
                <a:lnTo>
                  <a:pt x="704" y="614"/>
                </a:lnTo>
                <a:lnTo>
                  <a:pt x="709" y="616"/>
                </a:lnTo>
                <a:lnTo>
                  <a:pt x="709" y="616"/>
                </a:lnTo>
                <a:lnTo>
                  <a:pt x="720" y="608"/>
                </a:lnTo>
                <a:lnTo>
                  <a:pt x="729" y="597"/>
                </a:lnTo>
                <a:lnTo>
                  <a:pt x="729" y="597"/>
                </a:lnTo>
                <a:lnTo>
                  <a:pt x="721" y="599"/>
                </a:lnTo>
                <a:lnTo>
                  <a:pt x="715" y="603"/>
                </a:lnTo>
                <a:lnTo>
                  <a:pt x="704" y="614"/>
                </a:lnTo>
                <a:lnTo>
                  <a:pt x="704" y="614"/>
                </a:lnTo>
                <a:close/>
                <a:moveTo>
                  <a:pt x="160" y="613"/>
                </a:moveTo>
                <a:lnTo>
                  <a:pt x="160" y="613"/>
                </a:lnTo>
                <a:lnTo>
                  <a:pt x="165" y="613"/>
                </a:lnTo>
                <a:lnTo>
                  <a:pt x="168" y="614"/>
                </a:lnTo>
                <a:lnTo>
                  <a:pt x="172" y="613"/>
                </a:lnTo>
                <a:lnTo>
                  <a:pt x="175" y="611"/>
                </a:lnTo>
                <a:lnTo>
                  <a:pt x="175" y="611"/>
                </a:lnTo>
                <a:lnTo>
                  <a:pt x="172" y="606"/>
                </a:lnTo>
                <a:lnTo>
                  <a:pt x="172" y="603"/>
                </a:lnTo>
                <a:lnTo>
                  <a:pt x="172" y="600"/>
                </a:lnTo>
                <a:lnTo>
                  <a:pt x="172" y="600"/>
                </a:lnTo>
                <a:lnTo>
                  <a:pt x="169" y="599"/>
                </a:lnTo>
                <a:lnTo>
                  <a:pt x="166" y="600"/>
                </a:lnTo>
                <a:lnTo>
                  <a:pt x="163" y="603"/>
                </a:lnTo>
                <a:lnTo>
                  <a:pt x="160" y="613"/>
                </a:lnTo>
                <a:lnTo>
                  <a:pt x="160" y="613"/>
                </a:lnTo>
                <a:close/>
                <a:moveTo>
                  <a:pt x="277" y="600"/>
                </a:moveTo>
                <a:lnTo>
                  <a:pt x="277" y="600"/>
                </a:lnTo>
                <a:lnTo>
                  <a:pt x="279" y="603"/>
                </a:lnTo>
                <a:lnTo>
                  <a:pt x="280" y="603"/>
                </a:lnTo>
                <a:lnTo>
                  <a:pt x="280" y="603"/>
                </a:lnTo>
                <a:lnTo>
                  <a:pt x="280" y="600"/>
                </a:lnTo>
                <a:lnTo>
                  <a:pt x="280" y="600"/>
                </a:lnTo>
                <a:lnTo>
                  <a:pt x="279" y="600"/>
                </a:lnTo>
                <a:lnTo>
                  <a:pt x="277" y="600"/>
                </a:lnTo>
                <a:lnTo>
                  <a:pt x="277" y="600"/>
                </a:lnTo>
                <a:close/>
                <a:moveTo>
                  <a:pt x="285" y="608"/>
                </a:moveTo>
                <a:lnTo>
                  <a:pt x="285" y="608"/>
                </a:lnTo>
                <a:lnTo>
                  <a:pt x="288" y="611"/>
                </a:lnTo>
                <a:lnTo>
                  <a:pt x="291" y="613"/>
                </a:lnTo>
                <a:lnTo>
                  <a:pt x="299" y="614"/>
                </a:lnTo>
                <a:lnTo>
                  <a:pt x="306" y="614"/>
                </a:lnTo>
                <a:lnTo>
                  <a:pt x="314" y="613"/>
                </a:lnTo>
                <a:lnTo>
                  <a:pt x="314" y="613"/>
                </a:lnTo>
                <a:lnTo>
                  <a:pt x="309" y="606"/>
                </a:lnTo>
                <a:lnTo>
                  <a:pt x="303" y="602"/>
                </a:lnTo>
                <a:lnTo>
                  <a:pt x="296" y="599"/>
                </a:lnTo>
                <a:lnTo>
                  <a:pt x="285" y="600"/>
                </a:lnTo>
                <a:lnTo>
                  <a:pt x="285" y="600"/>
                </a:lnTo>
                <a:lnTo>
                  <a:pt x="285" y="605"/>
                </a:lnTo>
                <a:lnTo>
                  <a:pt x="285" y="608"/>
                </a:lnTo>
                <a:lnTo>
                  <a:pt x="285" y="608"/>
                </a:lnTo>
                <a:close/>
                <a:moveTo>
                  <a:pt x="430" y="610"/>
                </a:moveTo>
                <a:lnTo>
                  <a:pt x="430" y="610"/>
                </a:lnTo>
                <a:lnTo>
                  <a:pt x="428" y="605"/>
                </a:lnTo>
                <a:lnTo>
                  <a:pt x="427" y="602"/>
                </a:lnTo>
                <a:lnTo>
                  <a:pt x="424" y="600"/>
                </a:lnTo>
                <a:lnTo>
                  <a:pt x="424" y="600"/>
                </a:lnTo>
                <a:lnTo>
                  <a:pt x="425" y="605"/>
                </a:lnTo>
                <a:lnTo>
                  <a:pt x="427" y="608"/>
                </a:lnTo>
                <a:lnTo>
                  <a:pt x="430" y="610"/>
                </a:lnTo>
                <a:lnTo>
                  <a:pt x="430" y="610"/>
                </a:lnTo>
                <a:close/>
                <a:moveTo>
                  <a:pt x="123" y="603"/>
                </a:moveTo>
                <a:lnTo>
                  <a:pt x="123" y="603"/>
                </a:lnTo>
                <a:lnTo>
                  <a:pt x="123" y="600"/>
                </a:lnTo>
                <a:lnTo>
                  <a:pt x="123" y="600"/>
                </a:lnTo>
                <a:lnTo>
                  <a:pt x="119" y="600"/>
                </a:lnTo>
                <a:lnTo>
                  <a:pt x="119" y="600"/>
                </a:lnTo>
                <a:lnTo>
                  <a:pt x="120" y="602"/>
                </a:lnTo>
                <a:lnTo>
                  <a:pt x="120" y="602"/>
                </a:lnTo>
                <a:lnTo>
                  <a:pt x="123" y="603"/>
                </a:lnTo>
                <a:lnTo>
                  <a:pt x="123" y="603"/>
                </a:lnTo>
                <a:close/>
                <a:moveTo>
                  <a:pt x="157" y="603"/>
                </a:moveTo>
                <a:lnTo>
                  <a:pt x="157" y="603"/>
                </a:lnTo>
                <a:lnTo>
                  <a:pt x="157" y="605"/>
                </a:lnTo>
                <a:lnTo>
                  <a:pt x="159" y="603"/>
                </a:lnTo>
                <a:lnTo>
                  <a:pt x="160" y="603"/>
                </a:lnTo>
                <a:lnTo>
                  <a:pt x="160" y="600"/>
                </a:lnTo>
                <a:lnTo>
                  <a:pt x="160" y="600"/>
                </a:lnTo>
                <a:lnTo>
                  <a:pt x="157" y="600"/>
                </a:lnTo>
                <a:lnTo>
                  <a:pt x="157" y="603"/>
                </a:lnTo>
                <a:lnTo>
                  <a:pt x="157" y="603"/>
                </a:lnTo>
                <a:close/>
                <a:moveTo>
                  <a:pt x="178" y="605"/>
                </a:moveTo>
                <a:lnTo>
                  <a:pt x="178" y="605"/>
                </a:lnTo>
                <a:lnTo>
                  <a:pt x="180" y="603"/>
                </a:lnTo>
                <a:lnTo>
                  <a:pt x="180" y="600"/>
                </a:lnTo>
                <a:lnTo>
                  <a:pt x="180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3"/>
                </a:lnTo>
                <a:lnTo>
                  <a:pt x="178" y="605"/>
                </a:lnTo>
                <a:lnTo>
                  <a:pt x="178" y="605"/>
                </a:lnTo>
                <a:close/>
                <a:moveTo>
                  <a:pt x="258" y="602"/>
                </a:moveTo>
                <a:lnTo>
                  <a:pt x="258" y="602"/>
                </a:lnTo>
                <a:lnTo>
                  <a:pt x="256" y="611"/>
                </a:lnTo>
                <a:lnTo>
                  <a:pt x="256" y="611"/>
                </a:lnTo>
                <a:lnTo>
                  <a:pt x="267" y="613"/>
                </a:lnTo>
                <a:lnTo>
                  <a:pt x="279" y="614"/>
                </a:lnTo>
                <a:lnTo>
                  <a:pt x="279" y="614"/>
                </a:lnTo>
                <a:lnTo>
                  <a:pt x="282" y="610"/>
                </a:lnTo>
                <a:lnTo>
                  <a:pt x="282" y="610"/>
                </a:lnTo>
                <a:lnTo>
                  <a:pt x="276" y="605"/>
                </a:lnTo>
                <a:lnTo>
                  <a:pt x="271" y="602"/>
                </a:lnTo>
                <a:lnTo>
                  <a:pt x="265" y="600"/>
                </a:lnTo>
                <a:lnTo>
                  <a:pt x="261" y="600"/>
                </a:lnTo>
                <a:lnTo>
                  <a:pt x="258" y="602"/>
                </a:lnTo>
                <a:lnTo>
                  <a:pt x="258" y="602"/>
                </a:lnTo>
                <a:close/>
                <a:moveTo>
                  <a:pt x="322" y="613"/>
                </a:moveTo>
                <a:lnTo>
                  <a:pt x="322" y="613"/>
                </a:lnTo>
                <a:lnTo>
                  <a:pt x="322" y="608"/>
                </a:lnTo>
                <a:lnTo>
                  <a:pt x="323" y="602"/>
                </a:lnTo>
                <a:lnTo>
                  <a:pt x="323" y="602"/>
                </a:lnTo>
                <a:lnTo>
                  <a:pt x="309" y="600"/>
                </a:lnTo>
                <a:lnTo>
                  <a:pt x="309" y="600"/>
                </a:lnTo>
                <a:lnTo>
                  <a:pt x="314" y="608"/>
                </a:lnTo>
                <a:lnTo>
                  <a:pt x="317" y="611"/>
                </a:lnTo>
                <a:lnTo>
                  <a:pt x="322" y="613"/>
                </a:lnTo>
                <a:lnTo>
                  <a:pt x="322" y="613"/>
                </a:lnTo>
                <a:close/>
                <a:moveTo>
                  <a:pt x="184" y="610"/>
                </a:moveTo>
                <a:lnTo>
                  <a:pt x="184" y="610"/>
                </a:lnTo>
                <a:lnTo>
                  <a:pt x="189" y="611"/>
                </a:lnTo>
                <a:lnTo>
                  <a:pt x="192" y="611"/>
                </a:lnTo>
                <a:lnTo>
                  <a:pt x="197" y="610"/>
                </a:lnTo>
                <a:lnTo>
                  <a:pt x="197" y="610"/>
                </a:lnTo>
                <a:lnTo>
                  <a:pt x="195" y="606"/>
                </a:lnTo>
                <a:lnTo>
                  <a:pt x="194" y="605"/>
                </a:lnTo>
                <a:lnTo>
                  <a:pt x="189" y="602"/>
                </a:lnTo>
                <a:lnTo>
                  <a:pt x="189" y="602"/>
                </a:lnTo>
                <a:lnTo>
                  <a:pt x="184" y="602"/>
                </a:lnTo>
                <a:lnTo>
                  <a:pt x="184" y="602"/>
                </a:lnTo>
                <a:lnTo>
                  <a:pt x="184" y="605"/>
                </a:lnTo>
                <a:lnTo>
                  <a:pt x="184" y="610"/>
                </a:lnTo>
                <a:lnTo>
                  <a:pt x="184" y="610"/>
                </a:lnTo>
                <a:close/>
                <a:moveTo>
                  <a:pt x="694" y="603"/>
                </a:moveTo>
                <a:lnTo>
                  <a:pt x="694" y="603"/>
                </a:lnTo>
                <a:lnTo>
                  <a:pt x="697" y="603"/>
                </a:lnTo>
                <a:lnTo>
                  <a:pt x="698" y="602"/>
                </a:lnTo>
                <a:lnTo>
                  <a:pt x="698" y="602"/>
                </a:lnTo>
                <a:lnTo>
                  <a:pt x="695" y="602"/>
                </a:lnTo>
                <a:lnTo>
                  <a:pt x="694" y="603"/>
                </a:lnTo>
                <a:lnTo>
                  <a:pt x="694" y="603"/>
                </a:lnTo>
                <a:close/>
                <a:moveTo>
                  <a:pt x="197" y="602"/>
                </a:moveTo>
                <a:lnTo>
                  <a:pt x="197" y="602"/>
                </a:lnTo>
                <a:lnTo>
                  <a:pt x="198" y="603"/>
                </a:lnTo>
                <a:lnTo>
                  <a:pt x="198" y="605"/>
                </a:lnTo>
                <a:lnTo>
                  <a:pt x="200" y="605"/>
                </a:lnTo>
                <a:lnTo>
                  <a:pt x="200" y="606"/>
                </a:lnTo>
                <a:lnTo>
                  <a:pt x="200" y="606"/>
                </a:lnTo>
                <a:lnTo>
                  <a:pt x="204" y="606"/>
                </a:lnTo>
                <a:lnTo>
                  <a:pt x="207" y="605"/>
                </a:lnTo>
                <a:lnTo>
                  <a:pt x="207" y="605"/>
                </a:lnTo>
                <a:lnTo>
                  <a:pt x="203" y="603"/>
                </a:lnTo>
                <a:lnTo>
                  <a:pt x="200" y="602"/>
                </a:lnTo>
                <a:lnTo>
                  <a:pt x="197" y="602"/>
                </a:lnTo>
                <a:lnTo>
                  <a:pt x="197" y="602"/>
                </a:lnTo>
                <a:close/>
                <a:moveTo>
                  <a:pt x="236" y="605"/>
                </a:moveTo>
                <a:lnTo>
                  <a:pt x="236" y="605"/>
                </a:lnTo>
                <a:lnTo>
                  <a:pt x="239" y="608"/>
                </a:lnTo>
                <a:lnTo>
                  <a:pt x="244" y="608"/>
                </a:lnTo>
                <a:lnTo>
                  <a:pt x="252" y="611"/>
                </a:lnTo>
                <a:lnTo>
                  <a:pt x="252" y="611"/>
                </a:lnTo>
                <a:lnTo>
                  <a:pt x="253" y="606"/>
                </a:lnTo>
                <a:lnTo>
                  <a:pt x="253" y="603"/>
                </a:lnTo>
                <a:lnTo>
                  <a:pt x="252" y="602"/>
                </a:lnTo>
                <a:lnTo>
                  <a:pt x="252" y="602"/>
                </a:lnTo>
                <a:lnTo>
                  <a:pt x="248" y="603"/>
                </a:lnTo>
                <a:lnTo>
                  <a:pt x="244" y="603"/>
                </a:lnTo>
                <a:lnTo>
                  <a:pt x="239" y="603"/>
                </a:lnTo>
                <a:lnTo>
                  <a:pt x="236" y="605"/>
                </a:lnTo>
                <a:lnTo>
                  <a:pt x="236" y="605"/>
                </a:lnTo>
                <a:close/>
                <a:moveTo>
                  <a:pt x="326" y="613"/>
                </a:moveTo>
                <a:lnTo>
                  <a:pt x="326" y="613"/>
                </a:lnTo>
                <a:lnTo>
                  <a:pt x="334" y="614"/>
                </a:lnTo>
                <a:lnTo>
                  <a:pt x="334" y="614"/>
                </a:lnTo>
                <a:lnTo>
                  <a:pt x="337" y="613"/>
                </a:lnTo>
                <a:lnTo>
                  <a:pt x="341" y="611"/>
                </a:lnTo>
                <a:lnTo>
                  <a:pt x="354" y="610"/>
                </a:lnTo>
                <a:lnTo>
                  <a:pt x="354" y="610"/>
                </a:lnTo>
                <a:lnTo>
                  <a:pt x="348" y="606"/>
                </a:lnTo>
                <a:lnTo>
                  <a:pt x="341" y="605"/>
                </a:lnTo>
                <a:lnTo>
                  <a:pt x="328" y="602"/>
                </a:lnTo>
                <a:lnTo>
                  <a:pt x="328" y="602"/>
                </a:lnTo>
                <a:lnTo>
                  <a:pt x="328" y="608"/>
                </a:lnTo>
                <a:lnTo>
                  <a:pt x="326" y="613"/>
                </a:lnTo>
                <a:lnTo>
                  <a:pt x="326" y="613"/>
                </a:lnTo>
                <a:close/>
                <a:moveTo>
                  <a:pt x="384" y="610"/>
                </a:moveTo>
                <a:lnTo>
                  <a:pt x="384" y="610"/>
                </a:lnTo>
                <a:lnTo>
                  <a:pt x="389" y="611"/>
                </a:lnTo>
                <a:lnTo>
                  <a:pt x="393" y="613"/>
                </a:lnTo>
                <a:lnTo>
                  <a:pt x="393" y="613"/>
                </a:lnTo>
                <a:lnTo>
                  <a:pt x="393" y="608"/>
                </a:lnTo>
                <a:lnTo>
                  <a:pt x="390" y="606"/>
                </a:lnTo>
                <a:lnTo>
                  <a:pt x="387" y="603"/>
                </a:lnTo>
                <a:lnTo>
                  <a:pt x="384" y="602"/>
                </a:lnTo>
                <a:lnTo>
                  <a:pt x="384" y="602"/>
                </a:lnTo>
                <a:lnTo>
                  <a:pt x="383" y="606"/>
                </a:lnTo>
                <a:lnTo>
                  <a:pt x="384" y="610"/>
                </a:lnTo>
                <a:lnTo>
                  <a:pt x="384" y="610"/>
                </a:lnTo>
                <a:close/>
                <a:moveTo>
                  <a:pt x="529" y="613"/>
                </a:moveTo>
                <a:lnTo>
                  <a:pt x="529" y="613"/>
                </a:lnTo>
                <a:lnTo>
                  <a:pt x="529" y="603"/>
                </a:lnTo>
                <a:lnTo>
                  <a:pt x="529" y="603"/>
                </a:lnTo>
                <a:lnTo>
                  <a:pt x="524" y="602"/>
                </a:lnTo>
                <a:lnTo>
                  <a:pt x="524" y="602"/>
                </a:lnTo>
                <a:lnTo>
                  <a:pt x="523" y="606"/>
                </a:lnTo>
                <a:lnTo>
                  <a:pt x="524" y="608"/>
                </a:lnTo>
                <a:lnTo>
                  <a:pt x="526" y="611"/>
                </a:lnTo>
                <a:lnTo>
                  <a:pt x="529" y="613"/>
                </a:lnTo>
                <a:lnTo>
                  <a:pt x="529" y="613"/>
                </a:lnTo>
                <a:close/>
                <a:moveTo>
                  <a:pt x="677" y="614"/>
                </a:moveTo>
                <a:lnTo>
                  <a:pt x="677" y="614"/>
                </a:lnTo>
                <a:lnTo>
                  <a:pt x="681" y="613"/>
                </a:lnTo>
                <a:lnTo>
                  <a:pt x="686" y="610"/>
                </a:lnTo>
                <a:lnTo>
                  <a:pt x="688" y="606"/>
                </a:lnTo>
                <a:lnTo>
                  <a:pt x="689" y="602"/>
                </a:lnTo>
                <a:lnTo>
                  <a:pt x="689" y="602"/>
                </a:lnTo>
                <a:lnTo>
                  <a:pt x="678" y="606"/>
                </a:lnTo>
                <a:lnTo>
                  <a:pt x="675" y="610"/>
                </a:lnTo>
                <a:lnTo>
                  <a:pt x="675" y="611"/>
                </a:lnTo>
                <a:lnTo>
                  <a:pt x="677" y="614"/>
                </a:lnTo>
                <a:lnTo>
                  <a:pt x="677" y="614"/>
                </a:lnTo>
                <a:close/>
                <a:moveTo>
                  <a:pt x="532" y="613"/>
                </a:moveTo>
                <a:lnTo>
                  <a:pt x="532" y="613"/>
                </a:lnTo>
                <a:lnTo>
                  <a:pt x="535" y="611"/>
                </a:lnTo>
                <a:lnTo>
                  <a:pt x="537" y="610"/>
                </a:lnTo>
                <a:lnTo>
                  <a:pt x="535" y="603"/>
                </a:lnTo>
                <a:lnTo>
                  <a:pt x="535" y="603"/>
                </a:lnTo>
                <a:lnTo>
                  <a:pt x="534" y="603"/>
                </a:lnTo>
                <a:lnTo>
                  <a:pt x="534" y="603"/>
                </a:lnTo>
                <a:lnTo>
                  <a:pt x="532" y="613"/>
                </a:lnTo>
                <a:lnTo>
                  <a:pt x="532" y="613"/>
                </a:lnTo>
                <a:close/>
                <a:moveTo>
                  <a:pt x="479" y="605"/>
                </a:moveTo>
                <a:lnTo>
                  <a:pt x="479" y="605"/>
                </a:lnTo>
                <a:lnTo>
                  <a:pt x="480" y="613"/>
                </a:lnTo>
                <a:lnTo>
                  <a:pt x="485" y="620"/>
                </a:lnTo>
                <a:lnTo>
                  <a:pt x="485" y="620"/>
                </a:lnTo>
                <a:lnTo>
                  <a:pt x="485" y="616"/>
                </a:lnTo>
                <a:lnTo>
                  <a:pt x="483" y="613"/>
                </a:lnTo>
                <a:lnTo>
                  <a:pt x="479" y="605"/>
                </a:lnTo>
                <a:lnTo>
                  <a:pt x="479" y="605"/>
                </a:lnTo>
                <a:close/>
                <a:moveTo>
                  <a:pt x="546" y="628"/>
                </a:moveTo>
                <a:lnTo>
                  <a:pt x="546" y="628"/>
                </a:lnTo>
                <a:lnTo>
                  <a:pt x="550" y="626"/>
                </a:lnTo>
                <a:lnTo>
                  <a:pt x="552" y="623"/>
                </a:lnTo>
                <a:lnTo>
                  <a:pt x="552" y="623"/>
                </a:lnTo>
                <a:lnTo>
                  <a:pt x="550" y="619"/>
                </a:lnTo>
                <a:lnTo>
                  <a:pt x="549" y="614"/>
                </a:lnTo>
                <a:lnTo>
                  <a:pt x="547" y="610"/>
                </a:lnTo>
                <a:lnTo>
                  <a:pt x="544" y="605"/>
                </a:lnTo>
                <a:lnTo>
                  <a:pt x="544" y="605"/>
                </a:lnTo>
                <a:lnTo>
                  <a:pt x="543" y="610"/>
                </a:lnTo>
                <a:lnTo>
                  <a:pt x="543" y="616"/>
                </a:lnTo>
                <a:lnTo>
                  <a:pt x="546" y="628"/>
                </a:lnTo>
                <a:lnTo>
                  <a:pt x="546" y="628"/>
                </a:lnTo>
                <a:close/>
                <a:moveTo>
                  <a:pt x="553" y="611"/>
                </a:moveTo>
                <a:lnTo>
                  <a:pt x="553" y="611"/>
                </a:lnTo>
                <a:lnTo>
                  <a:pt x="553" y="606"/>
                </a:lnTo>
                <a:lnTo>
                  <a:pt x="552" y="605"/>
                </a:lnTo>
                <a:lnTo>
                  <a:pt x="552" y="605"/>
                </a:lnTo>
                <a:lnTo>
                  <a:pt x="552" y="608"/>
                </a:lnTo>
                <a:lnTo>
                  <a:pt x="553" y="610"/>
                </a:lnTo>
                <a:lnTo>
                  <a:pt x="553" y="611"/>
                </a:lnTo>
                <a:lnTo>
                  <a:pt x="553" y="611"/>
                </a:lnTo>
                <a:close/>
                <a:moveTo>
                  <a:pt x="206" y="611"/>
                </a:moveTo>
                <a:lnTo>
                  <a:pt x="206" y="611"/>
                </a:lnTo>
                <a:lnTo>
                  <a:pt x="207" y="613"/>
                </a:lnTo>
                <a:lnTo>
                  <a:pt x="209" y="614"/>
                </a:lnTo>
                <a:lnTo>
                  <a:pt x="215" y="616"/>
                </a:lnTo>
                <a:lnTo>
                  <a:pt x="229" y="616"/>
                </a:lnTo>
                <a:lnTo>
                  <a:pt x="229" y="616"/>
                </a:lnTo>
                <a:lnTo>
                  <a:pt x="227" y="610"/>
                </a:lnTo>
                <a:lnTo>
                  <a:pt x="227" y="610"/>
                </a:lnTo>
                <a:lnTo>
                  <a:pt x="216" y="608"/>
                </a:lnTo>
                <a:lnTo>
                  <a:pt x="210" y="610"/>
                </a:lnTo>
                <a:lnTo>
                  <a:pt x="206" y="611"/>
                </a:lnTo>
                <a:lnTo>
                  <a:pt x="206" y="611"/>
                </a:lnTo>
                <a:close/>
                <a:moveTo>
                  <a:pt x="502" y="608"/>
                </a:moveTo>
                <a:lnTo>
                  <a:pt x="502" y="608"/>
                </a:lnTo>
                <a:lnTo>
                  <a:pt x="502" y="611"/>
                </a:lnTo>
                <a:lnTo>
                  <a:pt x="502" y="613"/>
                </a:lnTo>
                <a:lnTo>
                  <a:pt x="502" y="613"/>
                </a:lnTo>
                <a:lnTo>
                  <a:pt x="502" y="613"/>
                </a:lnTo>
                <a:lnTo>
                  <a:pt x="503" y="608"/>
                </a:lnTo>
                <a:lnTo>
                  <a:pt x="503" y="608"/>
                </a:lnTo>
                <a:lnTo>
                  <a:pt x="502" y="608"/>
                </a:lnTo>
                <a:lnTo>
                  <a:pt x="502" y="608"/>
                </a:lnTo>
                <a:close/>
                <a:moveTo>
                  <a:pt x="617" y="617"/>
                </a:moveTo>
                <a:lnTo>
                  <a:pt x="617" y="617"/>
                </a:lnTo>
                <a:lnTo>
                  <a:pt x="620" y="617"/>
                </a:lnTo>
                <a:lnTo>
                  <a:pt x="622" y="614"/>
                </a:lnTo>
                <a:lnTo>
                  <a:pt x="622" y="610"/>
                </a:lnTo>
                <a:lnTo>
                  <a:pt x="620" y="608"/>
                </a:lnTo>
                <a:lnTo>
                  <a:pt x="620" y="608"/>
                </a:lnTo>
                <a:lnTo>
                  <a:pt x="619" y="613"/>
                </a:lnTo>
                <a:lnTo>
                  <a:pt x="617" y="617"/>
                </a:lnTo>
                <a:lnTo>
                  <a:pt x="617" y="617"/>
                </a:lnTo>
                <a:close/>
                <a:moveTo>
                  <a:pt x="514" y="619"/>
                </a:moveTo>
                <a:lnTo>
                  <a:pt x="514" y="619"/>
                </a:lnTo>
                <a:lnTo>
                  <a:pt x="515" y="614"/>
                </a:lnTo>
                <a:lnTo>
                  <a:pt x="517" y="610"/>
                </a:lnTo>
                <a:lnTo>
                  <a:pt x="517" y="610"/>
                </a:lnTo>
                <a:lnTo>
                  <a:pt x="514" y="610"/>
                </a:lnTo>
                <a:lnTo>
                  <a:pt x="512" y="608"/>
                </a:lnTo>
                <a:lnTo>
                  <a:pt x="512" y="608"/>
                </a:lnTo>
                <a:lnTo>
                  <a:pt x="512" y="614"/>
                </a:lnTo>
                <a:lnTo>
                  <a:pt x="514" y="619"/>
                </a:lnTo>
                <a:lnTo>
                  <a:pt x="514" y="619"/>
                </a:lnTo>
                <a:close/>
                <a:moveTo>
                  <a:pt x="453" y="626"/>
                </a:moveTo>
                <a:lnTo>
                  <a:pt x="453" y="626"/>
                </a:lnTo>
                <a:lnTo>
                  <a:pt x="451" y="623"/>
                </a:lnTo>
                <a:lnTo>
                  <a:pt x="451" y="620"/>
                </a:lnTo>
                <a:lnTo>
                  <a:pt x="453" y="620"/>
                </a:lnTo>
                <a:lnTo>
                  <a:pt x="453" y="620"/>
                </a:lnTo>
                <a:lnTo>
                  <a:pt x="451" y="617"/>
                </a:lnTo>
                <a:lnTo>
                  <a:pt x="450" y="614"/>
                </a:lnTo>
                <a:lnTo>
                  <a:pt x="448" y="613"/>
                </a:lnTo>
                <a:lnTo>
                  <a:pt x="445" y="611"/>
                </a:lnTo>
                <a:lnTo>
                  <a:pt x="445" y="611"/>
                </a:lnTo>
                <a:lnTo>
                  <a:pt x="445" y="614"/>
                </a:lnTo>
                <a:lnTo>
                  <a:pt x="447" y="619"/>
                </a:lnTo>
                <a:lnTo>
                  <a:pt x="453" y="626"/>
                </a:lnTo>
                <a:lnTo>
                  <a:pt x="453" y="626"/>
                </a:lnTo>
                <a:close/>
                <a:moveTo>
                  <a:pt x="491" y="614"/>
                </a:moveTo>
                <a:lnTo>
                  <a:pt x="491" y="614"/>
                </a:lnTo>
                <a:lnTo>
                  <a:pt x="492" y="616"/>
                </a:lnTo>
                <a:lnTo>
                  <a:pt x="494" y="616"/>
                </a:lnTo>
                <a:lnTo>
                  <a:pt x="495" y="616"/>
                </a:lnTo>
                <a:lnTo>
                  <a:pt x="495" y="616"/>
                </a:lnTo>
                <a:lnTo>
                  <a:pt x="495" y="614"/>
                </a:lnTo>
                <a:lnTo>
                  <a:pt x="494" y="613"/>
                </a:lnTo>
                <a:lnTo>
                  <a:pt x="491" y="611"/>
                </a:lnTo>
                <a:lnTo>
                  <a:pt x="491" y="611"/>
                </a:lnTo>
                <a:lnTo>
                  <a:pt x="491" y="613"/>
                </a:lnTo>
                <a:lnTo>
                  <a:pt x="491" y="614"/>
                </a:lnTo>
                <a:lnTo>
                  <a:pt x="491" y="614"/>
                </a:lnTo>
                <a:close/>
                <a:moveTo>
                  <a:pt x="601" y="617"/>
                </a:moveTo>
                <a:lnTo>
                  <a:pt x="601" y="617"/>
                </a:lnTo>
                <a:lnTo>
                  <a:pt x="602" y="616"/>
                </a:lnTo>
                <a:lnTo>
                  <a:pt x="602" y="614"/>
                </a:lnTo>
                <a:lnTo>
                  <a:pt x="604" y="611"/>
                </a:lnTo>
                <a:lnTo>
                  <a:pt x="602" y="611"/>
                </a:lnTo>
                <a:lnTo>
                  <a:pt x="602" y="611"/>
                </a:lnTo>
                <a:lnTo>
                  <a:pt x="602" y="613"/>
                </a:lnTo>
                <a:lnTo>
                  <a:pt x="601" y="614"/>
                </a:lnTo>
                <a:lnTo>
                  <a:pt x="599" y="616"/>
                </a:lnTo>
                <a:lnTo>
                  <a:pt x="601" y="617"/>
                </a:lnTo>
                <a:lnTo>
                  <a:pt x="601" y="617"/>
                </a:lnTo>
                <a:close/>
                <a:moveTo>
                  <a:pt x="665" y="613"/>
                </a:moveTo>
                <a:lnTo>
                  <a:pt x="665" y="613"/>
                </a:lnTo>
                <a:lnTo>
                  <a:pt x="666" y="613"/>
                </a:lnTo>
                <a:lnTo>
                  <a:pt x="668" y="611"/>
                </a:lnTo>
                <a:lnTo>
                  <a:pt x="668" y="611"/>
                </a:lnTo>
                <a:lnTo>
                  <a:pt x="665" y="611"/>
                </a:lnTo>
                <a:lnTo>
                  <a:pt x="665" y="613"/>
                </a:lnTo>
                <a:lnTo>
                  <a:pt x="665" y="613"/>
                </a:lnTo>
                <a:close/>
                <a:moveTo>
                  <a:pt x="689" y="616"/>
                </a:moveTo>
                <a:lnTo>
                  <a:pt x="689" y="616"/>
                </a:lnTo>
                <a:lnTo>
                  <a:pt x="692" y="613"/>
                </a:lnTo>
                <a:lnTo>
                  <a:pt x="695" y="611"/>
                </a:lnTo>
                <a:lnTo>
                  <a:pt x="695" y="611"/>
                </a:lnTo>
                <a:lnTo>
                  <a:pt x="691" y="613"/>
                </a:lnTo>
                <a:lnTo>
                  <a:pt x="689" y="616"/>
                </a:lnTo>
                <a:lnTo>
                  <a:pt x="689" y="616"/>
                </a:lnTo>
                <a:close/>
                <a:moveTo>
                  <a:pt x="233" y="617"/>
                </a:moveTo>
                <a:lnTo>
                  <a:pt x="233" y="617"/>
                </a:lnTo>
                <a:lnTo>
                  <a:pt x="238" y="617"/>
                </a:lnTo>
                <a:lnTo>
                  <a:pt x="241" y="617"/>
                </a:lnTo>
                <a:lnTo>
                  <a:pt x="241" y="617"/>
                </a:lnTo>
                <a:lnTo>
                  <a:pt x="241" y="616"/>
                </a:lnTo>
                <a:lnTo>
                  <a:pt x="239" y="614"/>
                </a:lnTo>
                <a:lnTo>
                  <a:pt x="235" y="613"/>
                </a:lnTo>
                <a:lnTo>
                  <a:pt x="235" y="613"/>
                </a:lnTo>
                <a:lnTo>
                  <a:pt x="233" y="614"/>
                </a:lnTo>
                <a:lnTo>
                  <a:pt x="233" y="617"/>
                </a:lnTo>
                <a:lnTo>
                  <a:pt x="233" y="617"/>
                </a:lnTo>
                <a:close/>
                <a:moveTo>
                  <a:pt x="354" y="616"/>
                </a:moveTo>
                <a:lnTo>
                  <a:pt x="354" y="616"/>
                </a:lnTo>
                <a:lnTo>
                  <a:pt x="361" y="614"/>
                </a:lnTo>
                <a:lnTo>
                  <a:pt x="367" y="614"/>
                </a:lnTo>
                <a:lnTo>
                  <a:pt x="367" y="614"/>
                </a:lnTo>
                <a:lnTo>
                  <a:pt x="364" y="613"/>
                </a:lnTo>
                <a:lnTo>
                  <a:pt x="360" y="613"/>
                </a:lnTo>
                <a:lnTo>
                  <a:pt x="355" y="614"/>
                </a:lnTo>
                <a:lnTo>
                  <a:pt x="354" y="616"/>
                </a:lnTo>
                <a:lnTo>
                  <a:pt x="354" y="616"/>
                </a:lnTo>
                <a:close/>
                <a:moveTo>
                  <a:pt x="471" y="631"/>
                </a:moveTo>
                <a:lnTo>
                  <a:pt x="471" y="631"/>
                </a:lnTo>
                <a:lnTo>
                  <a:pt x="476" y="631"/>
                </a:lnTo>
                <a:lnTo>
                  <a:pt x="480" y="632"/>
                </a:lnTo>
                <a:lnTo>
                  <a:pt x="480" y="632"/>
                </a:lnTo>
                <a:lnTo>
                  <a:pt x="479" y="628"/>
                </a:lnTo>
                <a:lnTo>
                  <a:pt x="477" y="622"/>
                </a:lnTo>
                <a:lnTo>
                  <a:pt x="477" y="617"/>
                </a:lnTo>
                <a:lnTo>
                  <a:pt x="474" y="613"/>
                </a:lnTo>
                <a:lnTo>
                  <a:pt x="474" y="613"/>
                </a:lnTo>
                <a:lnTo>
                  <a:pt x="473" y="620"/>
                </a:lnTo>
                <a:lnTo>
                  <a:pt x="471" y="631"/>
                </a:lnTo>
                <a:lnTo>
                  <a:pt x="471" y="631"/>
                </a:lnTo>
                <a:close/>
                <a:moveTo>
                  <a:pt x="436" y="625"/>
                </a:moveTo>
                <a:lnTo>
                  <a:pt x="436" y="625"/>
                </a:lnTo>
                <a:lnTo>
                  <a:pt x="434" y="619"/>
                </a:lnTo>
                <a:lnTo>
                  <a:pt x="433" y="616"/>
                </a:lnTo>
                <a:lnTo>
                  <a:pt x="430" y="613"/>
                </a:lnTo>
                <a:lnTo>
                  <a:pt x="430" y="613"/>
                </a:lnTo>
                <a:lnTo>
                  <a:pt x="433" y="620"/>
                </a:lnTo>
                <a:lnTo>
                  <a:pt x="436" y="625"/>
                </a:lnTo>
                <a:lnTo>
                  <a:pt x="436" y="625"/>
                </a:lnTo>
                <a:close/>
                <a:moveTo>
                  <a:pt x="654" y="620"/>
                </a:moveTo>
                <a:lnTo>
                  <a:pt x="654" y="620"/>
                </a:lnTo>
                <a:lnTo>
                  <a:pt x="656" y="620"/>
                </a:lnTo>
                <a:lnTo>
                  <a:pt x="657" y="619"/>
                </a:lnTo>
                <a:lnTo>
                  <a:pt x="659" y="616"/>
                </a:lnTo>
                <a:lnTo>
                  <a:pt x="659" y="616"/>
                </a:lnTo>
                <a:lnTo>
                  <a:pt x="656" y="617"/>
                </a:lnTo>
                <a:lnTo>
                  <a:pt x="654" y="620"/>
                </a:lnTo>
                <a:lnTo>
                  <a:pt x="654" y="620"/>
                </a:lnTo>
                <a:close/>
                <a:moveTo>
                  <a:pt x="535" y="620"/>
                </a:moveTo>
                <a:lnTo>
                  <a:pt x="535" y="620"/>
                </a:lnTo>
                <a:lnTo>
                  <a:pt x="535" y="619"/>
                </a:lnTo>
                <a:lnTo>
                  <a:pt x="535" y="617"/>
                </a:lnTo>
                <a:lnTo>
                  <a:pt x="535" y="617"/>
                </a:lnTo>
                <a:lnTo>
                  <a:pt x="535" y="617"/>
                </a:lnTo>
                <a:lnTo>
                  <a:pt x="534" y="619"/>
                </a:lnTo>
                <a:lnTo>
                  <a:pt x="534" y="620"/>
                </a:lnTo>
                <a:lnTo>
                  <a:pt x="535" y="620"/>
                </a:lnTo>
                <a:lnTo>
                  <a:pt x="535" y="620"/>
                </a:lnTo>
                <a:close/>
                <a:moveTo>
                  <a:pt x="570" y="635"/>
                </a:moveTo>
                <a:lnTo>
                  <a:pt x="570" y="635"/>
                </a:lnTo>
                <a:lnTo>
                  <a:pt x="575" y="632"/>
                </a:lnTo>
                <a:lnTo>
                  <a:pt x="576" y="628"/>
                </a:lnTo>
                <a:lnTo>
                  <a:pt x="581" y="617"/>
                </a:lnTo>
                <a:lnTo>
                  <a:pt x="581" y="617"/>
                </a:lnTo>
                <a:lnTo>
                  <a:pt x="576" y="620"/>
                </a:lnTo>
                <a:lnTo>
                  <a:pt x="575" y="625"/>
                </a:lnTo>
                <a:lnTo>
                  <a:pt x="570" y="635"/>
                </a:lnTo>
                <a:lnTo>
                  <a:pt x="570" y="635"/>
                </a:lnTo>
                <a:close/>
                <a:moveTo>
                  <a:pt x="117" y="622"/>
                </a:moveTo>
                <a:lnTo>
                  <a:pt x="117" y="622"/>
                </a:lnTo>
                <a:lnTo>
                  <a:pt x="117" y="626"/>
                </a:lnTo>
                <a:lnTo>
                  <a:pt x="117" y="626"/>
                </a:lnTo>
                <a:lnTo>
                  <a:pt x="130" y="632"/>
                </a:lnTo>
                <a:lnTo>
                  <a:pt x="143" y="637"/>
                </a:lnTo>
                <a:lnTo>
                  <a:pt x="143" y="637"/>
                </a:lnTo>
                <a:lnTo>
                  <a:pt x="142" y="634"/>
                </a:lnTo>
                <a:lnTo>
                  <a:pt x="140" y="632"/>
                </a:lnTo>
                <a:lnTo>
                  <a:pt x="136" y="628"/>
                </a:lnTo>
                <a:lnTo>
                  <a:pt x="133" y="623"/>
                </a:lnTo>
                <a:lnTo>
                  <a:pt x="131" y="620"/>
                </a:lnTo>
                <a:lnTo>
                  <a:pt x="133" y="617"/>
                </a:lnTo>
                <a:lnTo>
                  <a:pt x="133" y="617"/>
                </a:lnTo>
                <a:lnTo>
                  <a:pt x="123" y="619"/>
                </a:lnTo>
                <a:lnTo>
                  <a:pt x="117" y="622"/>
                </a:lnTo>
                <a:lnTo>
                  <a:pt x="117" y="622"/>
                </a:lnTo>
                <a:close/>
                <a:moveTo>
                  <a:pt x="511" y="629"/>
                </a:moveTo>
                <a:lnTo>
                  <a:pt x="511" y="629"/>
                </a:lnTo>
                <a:lnTo>
                  <a:pt x="509" y="623"/>
                </a:lnTo>
                <a:lnTo>
                  <a:pt x="508" y="617"/>
                </a:lnTo>
                <a:lnTo>
                  <a:pt x="508" y="617"/>
                </a:lnTo>
                <a:lnTo>
                  <a:pt x="506" y="623"/>
                </a:lnTo>
                <a:lnTo>
                  <a:pt x="508" y="626"/>
                </a:lnTo>
                <a:lnTo>
                  <a:pt x="511" y="629"/>
                </a:lnTo>
                <a:lnTo>
                  <a:pt x="511" y="629"/>
                </a:lnTo>
                <a:close/>
                <a:moveTo>
                  <a:pt x="524" y="628"/>
                </a:moveTo>
                <a:lnTo>
                  <a:pt x="524" y="628"/>
                </a:lnTo>
                <a:lnTo>
                  <a:pt x="526" y="625"/>
                </a:lnTo>
                <a:lnTo>
                  <a:pt x="527" y="622"/>
                </a:lnTo>
                <a:lnTo>
                  <a:pt x="527" y="622"/>
                </a:lnTo>
                <a:lnTo>
                  <a:pt x="526" y="619"/>
                </a:lnTo>
                <a:lnTo>
                  <a:pt x="523" y="617"/>
                </a:lnTo>
                <a:lnTo>
                  <a:pt x="523" y="617"/>
                </a:lnTo>
                <a:lnTo>
                  <a:pt x="524" y="620"/>
                </a:lnTo>
                <a:lnTo>
                  <a:pt x="524" y="623"/>
                </a:lnTo>
                <a:lnTo>
                  <a:pt x="524" y="625"/>
                </a:lnTo>
                <a:lnTo>
                  <a:pt x="524" y="628"/>
                </a:lnTo>
                <a:lnTo>
                  <a:pt x="524" y="628"/>
                </a:lnTo>
                <a:close/>
                <a:moveTo>
                  <a:pt x="177" y="622"/>
                </a:moveTo>
                <a:lnTo>
                  <a:pt x="177" y="622"/>
                </a:lnTo>
                <a:lnTo>
                  <a:pt x="177" y="620"/>
                </a:lnTo>
                <a:lnTo>
                  <a:pt x="175" y="619"/>
                </a:lnTo>
                <a:lnTo>
                  <a:pt x="172" y="619"/>
                </a:lnTo>
                <a:lnTo>
                  <a:pt x="172" y="619"/>
                </a:lnTo>
                <a:lnTo>
                  <a:pt x="174" y="622"/>
                </a:lnTo>
                <a:lnTo>
                  <a:pt x="175" y="622"/>
                </a:lnTo>
                <a:lnTo>
                  <a:pt x="177" y="622"/>
                </a:lnTo>
                <a:lnTo>
                  <a:pt x="177" y="622"/>
                </a:lnTo>
                <a:close/>
                <a:moveTo>
                  <a:pt x="343" y="622"/>
                </a:move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34" y="620"/>
                </a:lnTo>
                <a:lnTo>
                  <a:pt x="329" y="620"/>
                </a:lnTo>
                <a:lnTo>
                  <a:pt x="326" y="622"/>
                </a:lnTo>
                <a:lnTo>
                  <a:pt x="326" y="622"/>
                </a:lnTo>
                <a:lnTo>
                  <a:pt x="329" y="622"/>
                </a:lnTo>
                <a:lnTo>
                  <a:pt x="334" y="623"/>
                </a:lnTo>
                <a:lnTo>
                  <a:pt x="343" y="622"/>
                </a:lnTo>
                <a:lnTo>
                  <a:pt x="343" y="622"/>
                </a:lnTo>
                <a:close/>
                <a:moveTo>
                  <a:pt x="689" y="626"/>
                </a:moveTo>
                <a:lnTo>
                  <a:pt x="689" y="626"/>
                </a:lnTo>
                <a:lnTo>
                  <a:pt x="697" y="625"/>
                </a:lnTo>
                <a:lnTo>
                  <a:pt x="701" y="622"/>
                </a:lnTo>
                <a:lnTo>
                  <a:pt x="701" y="622"/>
                </a:lnTo>
                <a:lnTo>
                  <a:pt x="700" y="622"/>
                </a:lnTo>
                <a:lnTo>
                  <a:pt x="700" y="620"/>
                </a:lnTo>
                <a:lnTo>
                  <a:pt x="698" y="620"/>
                </a:lnTo>
                <a:lnTo>
                  <a:pt x="697" y="619"/>
                </a:lnTo>
                <a:lnTo>
                  <a:pt x="697" y="619"/>
                </a:lnTo>
                <a:lnTo>
                  <a:pt x="689" y="626"/>
                </a:lnTo>
                <a:lnTo>
                  <a:pt x="689" y="626"/>
                </a:lnTo>
                <a:close/>
                <a:moveTo>
                  <a:pt x="171" y="632"/>
                </a:moveTo>
                <a:lnTo>
                  <a:pt x="171" y="632"/>
                </a:lnTo>
                <a:lnTo>
                  <a:pt x="168" y="626"/>
                </a:lnTo>
                <a:lnTo>
                  <a:pt x="162" y="622"/>
                </a:lnTo>
                <a:lnTo>
                  <a:pt x="154" y="620"/>
                </a:lnTo>
                <a:lnTo>
                  <a:pt x="143" y="620"/>
                </a:lnTo>
                <a:lnTo>
                  <a:pt x="143" y="620"/>
                </a:lnTo>
                <a:lnTo>
                  <a:pt x="145" y="623"/>
                </a:lnTo>
                <a:lnTo>
                  <a:pt x="148" y="626"/>
                </a:lnTo>
                <a:lnTo>
                  <a:pt x="155" y="629"/>
                </a:lnTo>
                <a:lnTo>
                  <a:pt x="163" y="632"/>
                </a:lnTo>
                <a:lnTo>
                  <a:pt x="171" y="632"/>
                </a:lnTo>
                <a:lnTo>
                  <a:pt x="171" y="632"/>
                </a:lnTo>
                <a:close/>
                <a:moveTo>
                  <a:pt x="180" y="623"/>
                </a:moveTo>
                <a:lnTo>
                  <a:pt x="180" y="623"/>
                </a:lnTo>
                <a:lnTo>
                  <a:pt x="181" y="625"/>
                </a:lnTo>
                <a:lnTo>
                  <a:pt x="183" y="625"/>
                </a:lnTo>
                <a:lnTo>
                  <a:pt x="184" y="628"/>
                </a:lnTo>
                <a:lnTo>
                  <a:pt x="184" y="628"/>
                </a:lnTo>
                <a:lnTo>
                  <a:pt x="187" y="626"/>
                </a:lnTo>
                <a:lnTo>
                  <a:pt x="192" y="628"/>
                </a:lnTo>
                <a:lnTo>
                  <a:pt x="200" y="631"/>
                </a:lnTo>
                <a:lnTo>
                  <a:pt x="209" y="632"/>
                </a:lnTo>
                <a:lnTo>
                  <a:pt x="212" y="631"/>
                </a:lnTo>
                <a:lnTo>
                  <a:pt x="215" y="629"/>
                </a:lnTo>
                <a:lnTo>
                  <a:pt x="215" y="629"/>
                </a:lnTo>
                <a:lnTo>
                  <a:pt x="206" y="628"/>
                </a:lnTo>
                <a:lnTo>
                  <a:pt x="197" y="625"/>
                </a:lnTo>
                <a:lnTo>
                  <a:pt x="181" y="620"/>
                </a:lnTo>
                <a:lnTo>
                  <a:pt x="181" y="620"/>
                </a:lnTo>
                <a:lnTo>
                  <a:pt x="180" y="623"/>
                </a:lnTo>
                <a:lnTo>
                  <a:pt x="180" y="623"/>
                </a:lnTo>
                <a:close/>
                <a:moveTo>
                  <a:pt x="229" y="622"/>
                </a:moveTo>
                <a:lnTo>
                  <a:pt x="229" y="622"/>
                </a:lnTo>
                <a:lnTo>
                  <a:pt x="223" y="620"/>
                </a:lnTo>
                <a:lnTo>
                  <a:pt x="216" y="622"/>
                </a:lnTo>
                <a:lnTo>
                  <a:pt x="216" y="622"/>
                </a:lnTo>
                <a:lnTo>
                  <a:pt x="223" y="625"/>
                </a:lnTo>
                <a:lnTo>
                  <a:pt x="226" y="623"/>
                </a:lnTo>
                <a:lnTo>
                  <a:pt x="229" y="622"/>
                </a:lnTo>
                <a:lnTo>
                  <a:pt x="229" y="622"/>
                </a:lnTo>
                <a:close/>
                <a:moveTo>
                  <a:pt x="299" y="622"/>
                </a:moveTo>
                <a:lnTo>
                  <a:pt x="299" y="622"/>
                </a:lnTo>
                <a:lnTo>
                  <a:pt x="290" y="622"/>
                </a:lnTo>
                <a:lnTo>
                  <a:pt x="285" y="622"/>
                </a:lnTo>
                <a:lnTo>
                  <a:pt x="282" y="625"/>
                </a:lnTo>
                <a:lnTo>
                  <a:pt x="282" y="625"/>
                </a:lnTo>
                <a:lnTo>
                  <a:pt x="299" y="625"/>
                </a:lnTo>
                <a:lnTo>
                  <a:pt x="312" y="623"/>
                </a:lnTo>
                <a:lnTo>
                  <a:pt x="312" y="623"/>
                </a:lnTo>
                <a:lnTo>
                  <a:pt x="309" y="623"/>
                </a:lnTo>
                <a:lnTo>
                  <a:pt x="306" y="623"/>
                </a:lnTo>
                <a:lnTo>
                  <a:pt x="299" y="622"/>
                </a:lnTo>
                <a:lnTo>
                  <a:pt x="299" y="622"/>
                </a:lnTo>
                <a:close/>
                <a:moveTo>
                  <a:pt x="316" y="623"/>
                </a:moveTo>
                <a:lnTo>
                  <a:pt x="316" y="623"/>
                </a:lnTo>
                <a:lnTo>
                  <a:pt x="323" y="623"/>
                </a:lnTo>
                <a:lnTo>
                  <a:pt x="323" y="623"/>
                </a:lnTo>
                <a:lnTo>
                  <a:pt x="322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19" y="623"/>
                </a:lnTo>
                <a:lnTo>
                  <a:pt x="316" y="623"/>
                </a:lnTo>
                <a:lnTo>
                  <a:pt x="316" y="623"/>
                </a:lnTo>
                <a:close/>
                <a:moveTo>
                  <a:pt x="592" y="632"/>
                </a:moveTo>
                <a:lnTo>
                  <a:pt x="592" y="632"/>
                </a:lnTo>
                <a:lnTo>
                  <a:pt x="595" y="626"/>
                </a:lnTo>
                <a:lnTo>
                  <a:pt x="596" y="623"/>
                </a:lnTo>
                <a:lnTo>
                  <a:pt x="596" y="622"/>
                </a:lnTo>
                <a:lnTo>
                  <a:pt x="596" y="622"/>
                </a:lnTo>
                <a:lnTo>
                  <a:pt x="593" y="623"/>
                </a:lnTo>
                <a:lnTo>
                  <a:pt x="590" y="626"/>
                </a:lnTo>
                <a:lnTo>
                  <a:pt x="590" y="629"/>
                </a:lnTo>
                <a:lnTo>
                  <a:pt x="590" y="631"/>
                </a:lnTo>
                <a:lnTo>
                  <a:pt x="592" y="632"/>
                </a:lnTo>
                <a:lnTo>
                  <a:pt x="592" y="632"/>
                </a:lnTo>
                <a:close/>
                <a:moveTo>
                  <a:pt x="424" y="643"/>
                </a:moveTo>
                <a:lnTo>
                  <a:pt x="424" y="643"/>
                </a:lnTo>
                <a:lnTo>
                  <a:pt x="410" y="625"/>
                </a:lnTo>
                <a:lnTo>
                  <a:pt x="410" y="625"/>
                </a:lnTo>
                <a:lnTo>
                  <a:pt x="404" y="625"/>
                </a:lnTo>
                <a:lnTo>
                  <a:pt x="399" y="623"/>
                </a:lnTo>
                <a:lnTo>
                  <a:pt x="392" y="622"/>
                </a:lnTo>
                <a:lnTo>
                  <a:pt x="392" y="622"/>
                </a:lnTo>
                <a:lnTo>
                  <a:pt x="409" y="634"/>
                </a:lnTo>
                <a:lnTo>
                  <a:pt x="416" y="638"/>
                </a:lnTo>
                <a:lnTo>
                  <a:pt x="424" y="643"/>
                </a:lnTo>
                <a:lnTo>
                  <a:pt x="424" y="643"/>
                </a:lnTo>
                <a:close/>
                <a:moveTo>
                  <a:pt x="276" y="622"/>
                </a:moveTo>
                <a:lnTo>
                  <a:pt x="276" y="622"/>
                </a:lnTo>
                <a:lnTo>
                  <a:pt x="274" y="622"/>
                </a:lnTo>
                <a:lnTo>
                  <a:pt x="273" y="622"/>
                </a:lnTo>
                <a:lnTo>
                  <a:pt x="271" y="623"/>
                </a:lnTo>
                <a:lnTo>
                  <a:pt x="271" y="623"/>
                </a:lnTo>
                <a:lnTo>
                  <a:pt x="274" y="625"/>
                </a:lnTo>
                <a:lnTo>
                  <a:pt x="276" y="623"/>
                </a:lnTo>
                <a:lnTo>
                  <a:pt x="276" y="622"/>
                </a:lnTo>
                <a:lnTo>
                  <a:pt x="276" y="622"/>
                </a:lnTo>
                <a:close/>
                <a:moveTo>
                  <a:pt x="656" y="637"/>
                </a:moveTo>
                <a:lnTo>
                  <a:pt x="656" y="637"/>
                </a:lnTo>
                <a:lnTo>
                  <a:pt x="671" y="632"/>
                </a:lnTo>
                <a:lnTo>
                  <a:pt x="677" y="629"/>
                </a:lnTo>
                <a:lnTo>
                  <a:pt x="680" y="626"/>
                </a:lnTo>
                <a:lnTo>
                  <a:pt x="680" y="622"/>
                </a:lnTo>
                <a:lnTo>
                  <a:pt x="680" y="622"/>
                </a:lnTo>
                <a:lnTo>
                  <a:pt x="666" y="628"/>
                </a:lnTo>
                <a:lnTo>
                  <a:pt x="659" y="631"/>
                </a:lnTo>
                <a:lnTo>
                  <a:pt x="657" y="634"/>
                </a:lnTo>
                <a:lnTo>
                  <a:pt x="656" y="637"/>
                </a:lnTo>
                <a:lnTo>
                  <a:pt x="656" y="637"/>
                </a:lnTo>
                <a:close/>
                <a:moveTo>
                  <a:pt x="238" y="625"/>
                </a:moveTo>
                <a:lnTo>
                  <a:pt x="238" y="625"/>
                </a:lnTo>
                <a:lnTo>
                  <a:pt x="239" y="626"/>
                </a:lnTo>
                <a:lnTo>
                  <a:pt x="241" y="626"/>
                </a:lnTo>
                <a:lnTo>
                  <a:pt x="244" y="626"/>
                </a:lnTo>
                <a:lnTo>
                  <a:pt x="244" y="626"/>
                </a:lnTo>
                <a:lnTo>
                  <a:pt x="245" y="623"/>
                </a:lnTo>
                <a:lnTo>
                  <a:pt x="245" y="623"/>
                </a:lnTo>
                <a:lnTo>
                  <a:pt x="241" y="625"/>
                </a:lnTo>
                <a:lnTo>
                  <a:pt x="238" y="625"/>
                </a:lnTo>
                <a:lnTo>
                  <a:pt x="238" y="625"/>
                </a:lnTo>
                <a:close/>
                <a:moveTo>
                  <a:pt x="602" y="623"/>
                </a:moveTo>
                <a:lnTo>
                  <a:pt x="602" y="623"/>
                </a:lnTo>
                <a:lnTo>
                  <a:pt x="602" y="626"/>
                </a:lnTo>
                <a:lnTo>
                  <a:pt x="602" y="626"/>
                </a:lnTo>
                <a:lnTo>
                  <a:pt x="607" y="623"/>
                </a:lnTo>
                <a:lnTo>
                  <a:pt x="607" y="623"/>
                </a:lnTo>
                <a:lnTo>
                  <a:pt x="605" y="625"/>
                </a:lnTo>
                <a:lnTo>
                  <a:pt x="602" y="623"/>
                </a:lnTo>
                <a:lnTo>
                  <a:pt x="602" y="623"/>
                </a:lnTo>
                <a:close/>
                <a:moveTo>
                  <a:pt x="502" y="640"/>
                </a:moveTo>
                <a:lnTo>
                  <a:pt x="502" y="640"/>
                </a:lnTo>
                <a:lnTo>
                  <a:pt x="502" y="635"/>
                </a:lnTo>
                <a:lnTo>
                  <a:pt x="500" y="631"/>
                </a:lnTo>
                <a:lnTo>
                  <a:pt x="497" y="626"/>
                </a:lnTo>
                <a:lnTo>
                  <a:pt x="494" y="625"/>
                </a:lnTo>
                <a:lnTo>
                  <a:pt x="494" y="625"/>
                </a:lnTo>
                <a:lnTo>
                  <a:pt x="497" y="632"/>
                </a:lnTo>
                <a:lnTo>
                  <a:pt x="502" y="640"/>
                </a:lnTo>
                <a:lnTo>
                  <a:pt x="502" y="640"/>
                </a:lnTo>
                <a:close/>
                <a:moveTo>
                  <a:pt x="561" y="629"/>
                </a:moveTo>
                <a:lnTo>
                  <a:pt x="561" y="629"/>
                </a:lnTo>
                <a:lnTo>
                  <a:pt x="564" y="628"/>
                </a:lnTo>
                <a:lnTo>
                  <a:pt x="564" y="625"/>
                </a:lnTo>
                <a:lnTo>
                  <a:pt x="564" y="625"/>
                </a:lnTo>
                <a:lnTo>
                  <a:pt x="563" y="625"/>
                </a:lnTo>
                <a:lnTo>
                  <a:pt x="563" y="625"/>
                </a:lnTo>
                <a:lnTo>
                  <a:pt x="563" y="626"/>
                </a:lnTo>
                <a:lnTo>
                  <a:pt x="563" y="628"/>
                </a:lnTo>
                <a:lnTo>
                  <a:pt x="563" y="628"/>
                </a:lnTo>
                <a:lnTo>
                  <a:pt x="561" y="629"/>
                </a:lnTo>
                <a:lnTo>
                  <a:pt x="561" y="629"/>
                </a:lnTo>
                <a:close/>
                <a:moveTo>
                  <a:pt x="637" y="628"/>
                </a:moveTo>
                <a:lnTo>
                  <a:pt x="637" y="628"/>
                </a:lnTo>
                <a:lnTo>
                  <a:pt x="640" y="628"/>
                </a:lnTo>
                <a:lnTo>
                  <a:pt x="643" y="626"/>
                </a:lnTo>
                <a:lnTo>
                  <a:pt x="643" y="626"/>
                </a:lnTo>
                <a:lnTo>
                  <a:pt x="640" y="626"/>
                </a:lnTo>
                <a:lnTo>
                  <a:pt x="637" y="628"/>
                </a:lnTo>
                <a:lnTo>
                  <a:pt x="637" y="628"/>
                </a:lnTo>
                <a:close/>
                <a:moveTo>
                  <a:pt x="335" y="628"/>
                </a:moveTo>
                <a:lnTo>
                  <a:pt x="335" y="628"/>
                </a:lnTo>
                <a:lnTo>
                  <a:pt x="354" y="629"/>
                </a:lnTo>
                <a:lnTo>
                  <a:pt x="372" y="629"/>
                </a:lnTo>
                <a:lnTo>
                  <a:pt x="372" y="629"/>
                </a:lnTo>
                <a:lnTo>
                  <a:pt x="363" y="628"/>
                </a:lnTo>
                <a:lnTo>
                  <a:pt x="354" y="626"/>
                </a:lnTo>
                <a:lnTo>
                  <a:pt x="343" y="628"/>
                </a:lnTo>
                <a:lnTo>
                  <a:pt x="335" y="628"/>
                </a:lnTo>
                <a:lnTo>
                  <a:pt x="335" y="628"/>
                </a:lnTo>
                <a:close/>
                <a:moveTo>
                  <a:pt x="305" y="631"/>
                </a:moveTo>
                <a:lnTo>
                  <a:pt x="305" y="631"/>
                </a:lnTo>
                <a:lnTo>
                  <a:pt x="311" y="631"/>
                </a:lnTo>
                <a:lnTo>
                  <a:pt x="317" y="631"/>
                </a:lnTo>
                <a:lnTo>
                  <a:pt x="331" y="631"/>
                </a:lnTo>
                <a:lnTo>
                  <a:pt x="331" y="631"/>
                </a:lnTo>
                <a:lnTo>
                  <a:pt x="328" y="629"/>
                </a:lnTo>
                <a:lnTo>
                  <a:pt x="325" y="628"/>
                </a:lnTo>
                <a:lnTo>
                  <a:pt x="319" y="628"/>
                </a:lnTo>
                <a:lnTo>
                  <a:pt x="311" y="629"/>
                </a:lnTo>
                <a:lnTo>
                  <a:pt x="305" y="631"/>
                </a:lnTo>
                <a:lnTo>
                  <a:pt x="305" y="631"/>
                </a:lnTo>
                <a:close/>
                <a:moveTo>
                  <a:pt x="628" y="631"/>
                </a:moveTo>
                <a:lnTo>
                  <a:pt x="628" y="631"/>
                </a:lnTo>
                <a:lnTo>
                  <a:pt x="631" y="631"/>
                </a:lnTo>
                <a:lnTo>
                  <a:pt x="633" y="629"/>
                </a:lnTo>
                <a:lnTo>
                  <a:pt x="633" y="629"/>
                </a:lnTo>
                <a:lnTo>
                  <a:pt x="630" y="629"/>
                </a:lnTo>
                <a:lnTo>
                  <a:pt x="628" y="631"/>
                </a:lnTo>
                <a:lnTo>
                  <a:pt x="628" y="631"/>
                </a:lnTo>
                <a:close/>
                <a:moveTo>
                  <a:pt x="183" y="632"/>
                </a:moveTo>
                <a:lnTo>
                  <a:pt x="183" y="632"/>
                </a:lnTo>
                <a:lnTo>
                  <a:pt x="177" y="629"/>
                </a:lnTo>
                <a:lnTo>
                  <a:pt x="177" y="629"/>
                </a:lnTo>
                <a:lnTo>
                  <a:pt x="178" y="631"/>
                </a:lnTo>
                <a:lnTo>
                  <a:pt x="180" y="632"/>
                </a:lnTo>
                <a:lnTo>
                  <a:pt x="181" y="632"/>
                </a:lnTo>
                <a:lnTo>
                  <a:pt x="183" y="632"/>
                </a:lnTo>
                <a:lnTo>
                  <a:pt x="183" y="632"/>
                </a:lnTo>
                <a:close/>
                <a:moveTo>
                  <a:pt x="686" y="635"/>
                </a:moveTo>
                <a:lnTo>
                  <a:pt x="686" y="635"/>
                </a:lnTo>
                <a:lnTo>
                  <a:pt x="689" y="635"/>
                </a:lnTo>
                <a:lnTo>
                  <a:pt x="694" y="634"/>
                </a:lnTo>
                <a:lnTo>
                  <a:pt x="695" y="632"/>
                </a:lnTo>
                <a:lnTo>
                  <a:pt x="697" y="629"/>
                </a:lnTo>
                <a:lnTo>
                  <a:pt x="697" y="629"/>
                </a:lnTo>
                <a:lnTo>
                  <a:pt x="691" y="631"/>
                </a:lnTo>
                <a:lnTo>
                  <a:pt x="688" y="632"/>
                </a:lnTo>
                <a:lnTo>
                  <a:pt x="686" y="635"/>
                </a:lnTo>
                <a:lnTo>
                  <a:pt x="686" y="635"/>
                </a:lnTo>
                <a:close/>
                <a:moveTo>
                  <a:pt x="244" y="631"/>
                </a:moveTo>
                <a:lnTo>
                  <a:pt x="244" y="631"/>
                </a:lnTo>
                <a:lnTo>
                  <a:pt x="247" y="634"/>
                </a:lnTo>
                <a:lnTo>
                  <a:pt x="250" y="635"/>
                </a:lnTo>
                <a:lnTo>
                  <a:pt x="258" y="640"/>
                </a:lnTo>
                <a:lnTo>
                  <a:pt x="258" y="640"/>
                </a:lnTo>
                <a:lnTo>
                  <a:pt x="268" y="635"/>
                </a:lnTo>
                <a:lnTo>
                  <a:pt x="276" y="631"/>
                </a:lnTo>
                <a:lnTo>
                  <a:pt x="276" y="631"/>
                </a:lnTo>
                <a:lnTo>
                  <a:pt x="244" y="631"/>
                </a:lnTo>
                <a:lnTo>
                  <a:pt x="244" y="631"/>
                </a:lnTo>
                <a:close/>
                <a:moveTo>
                  <a:pt x="216" y="634"/>
                </a:moveTo>
                <a:lnTo>
                  <a:pt x="216" y="634"/>
                </a:lnTo>
                <a:lnTo>
                  <a:pt x="226" y="637"/>
                </a:lnTo>
                <a:lnTo>
                  <a:pt x="226" y="637"/>
                </a:lnTo>
                <a:lnTo>
                  <a:pt x="227" y="634"/>
                </a:lnTo>
                <a:lnTo>
                  <a:pt x="226" y="631"/>
                </a:lnTo>
                <a:lnTo>
                  <a:pt x="226" y="631"/>
                </a:lnTo>
                <a:lnTo>
                  <a:pt x="223" y="631"/>
                </a:lnTo>
                <a:lnTo>
                  <a:pt x="221" y="632"/>
                </a:lnTo>
                <a:lnTo>
                  <a:pt x="216" y="634"/>
                </a:lnTo>
                <a:lnTo>
                  <a:pt x="216" y="634"/>
                </a:lnTo>
                <a:close/>
                <a:moveTo>
                  <a:pt x="136" y="648"/>
                </a:moveTo>
                <a:lnTo>
                  <a:pt x="136" y="648"/>
                </a:lnTo>
                <a:lnTo>
                  <a:pt x="126" y="643"/>
                </a:lnTo>
                <a:lnTo>
                  <a:pt x="119" y="638"/>
                </a:lnTo>
                <a:lnTo>
                  <a:pt x="113" y="635"/>
                </a:lnTo>
                <a:lnTo>
                  <a:pt x="105" y="632"/>
                </a:lnTo>
                <a:lnTo>
                  <a:pt x="105" y="632"/>
                </a:lnTo>
                <a:lnTo>
                  <a:pt x="119" y="642"/>
                </a:lnTo>
                <a:lnTo>
                  <a:pt x="126" y="646"/>
                </a:lnTo>
                <a:lnTo>
                  <a:pt x="136" y="648"/>
                </a:lnTo>
                <a:lnTo>
                  <a:pt x="136" y="648"/>
                </a:lnTo>
                <a:close/>
                <a:moveTo>
                  <a:pt x="546" y="632"/>
                </a:moveTo>
                <a:lnTo>
                  <a:pt x="546" y="632"/>
                </a:lnTo>
                <a:lnTo>
                  <a:pt x="546" y="635"/>
                </a:lnTo>
                <a:lnTo>
                  <a:pt x="547" y="638"/>
                </a:lnTo>
                <a:lnTo>
                  <a:pt x="547" y="638"/>
                </a:lnTo>
                <a:lnTo>
                  <a:pt x="549" y="635"/>
                </a:lnTo>
                <a:lnTo>
                  <a:pt x="549" y="634"/>
                </a:lnTo>
                <a:lnTo>
                  <a:pt x="549" y="632"/>
                </a:lnTo>
                <a:lnTo>
                  <a:pt x="549" y="632"/>
                </a:lnTo>
                <a:lnTo>
                  <a:pt x="547" y="632"/>
                </a:lnTo>
                <a:lnTo>
                  <a:pt x="546" y="632"/>
                </a:lnTo>
                <a:lnTo>
                  <a:pt x="546" y="632"/>
                </a:lnTo>
                <a:close/>
                <a:moveTo>
                  <a:pt x="232" y="638"/>
                </a:moveTo>
                <a:lnTo>
                  <a:pt x="232" y="638"/>
                </a:lnTo>
                <a:lnTo>
                  <a:pt x="239" y="640"/>
                </a:lnTo>
                <a:lnTo>
                  <a:pt x="248" y="640"/>
                </a:lnTo>
                <a:lnTo>
                  <a:pt x="248" y="640"/>
                </a:lnTo>
                <a:lnTo>
                  <a:pt x="239" y="634"/>
                </a:lnTo>
                <a:lnTo>
                  <a:pt x="236" y="634"/>
                </a:lnTo>
                <a:lnTo>
                  <a:pt x="233" y="634"/>
                </a:lnTo>
                <a:lnTo>
                  <a:pt x="232" y="635"/>
                </a:lnTo>
                <a:lnTo>
                  <a:pt x="232" y="638"/>
                </a:lnTo>
                <a:lnTo>
                  <a:pt x="232" y="638"/>
                </a:lnTo>
                <a:close/>
                <a:moveTo>
                  <a:pt x="552" y="661"/>
                </a:moveTo>
                <a:lnTo>
                  <a:pt x="552" y="661"/>
                </a:lnTo>
                <a:lnTo>
                  <a:pt x="553" y="646"/>
                </a:lnTo>
                <a:lnTo>
                  <a:pt x="555" y="638"/>
                </a:lnTo>
                <a:lnTo>
                  <a:pt x="553" y="632"/>
                </a:lnTo>
                <a:lnTo>
                  <a:pt x="553" y="632"/>
                </a:lnTo>
                <a:lnTo>
                  <a:pt x="550" y="648"/>
                </a:lnTo>
                <a:lnTo>
                  <a:pt x="549" y="655"/>
                </a:lnTo>
                <a:lnTo>
                  <a:pt x="550" y="658"/>
                </a:lnTo>
                <a:lnTo>
                  <a:pt x="552" y="661"/>
                </a:lnTo>
                <a:lnTo>
                  <a:pt x="552" y="661"/>
                </a:lnTo>
                <a:close/>
                <a:moveTo>
                  <a:pt x="619" y="637"/>
                </a:moveTo>
                <a:lnTo>
                  <a:pt x="619" y="637"/>
                </a:lnTo>
                <a:lnTo>
                  <a:pt x="620" y="640"/>
                </a:lnTo>
                <a:lnTo>
                  <a:pt x="622" y="640"/>
                </a:lnTo>
                <a:lnTo>
                  <a:pt x="628" y="640"/>
                </a:lnTo>
                <a:lnTo>
                  <a:pt x="633" y="637"/>
                </a:lnTo>
                <a:lnTo>
                  <a:pt x="637" y="634"/>
                </a:lnTo>
                <a:lnTo>
                  <a:pt x="637" y="634"/>
                </a:lnTo>
                <a:lnTo>
                  <a:pt x="633" y="634"/>
                </a:lnTo>
                <a:lnTo>
                  <a:pt x="628" y="634"/>
                </a:lnTo>
                <a:lnTo>
                  <a:pt x="619" y="637"/>
                </a:lnTo>
                <a:lnTo>
                  <a:pt x="619" y="637"/>
                </a:lnTo>
                <a:close/>
                <a:moveTo>
                  <a:pt x="152" y="638"/>
                </a:moveTo>
                <a:lnTo>
                  <a:pt x="152" y="638"/>
                </a:lnTo>
                <a:lnTo>
                  <a:pt x="155" y="642"/>
                </a:lnTo>
                <a:lnTo>
                  <a:pt x="160" y="642"/>
                </a:lnTo>
                <a:lnTo>
                  <a:pt x="165" y="642"/>
                </a:lnTo>
                <a:lnTo>
                  <a:pt x="166" y="640"/>
                </a:lnTo>
                <a:lnTo>
                  <a:pt x="166" y="638"/>
                </a:lnTo>
                <a:lnTo>
                  <a:pt x="166" y="638"/>
                </a:lnTo>
                <a:lnTo>
                  <a:pt x="160" y="637"/>
                </a:lnTo>
                <a:lnTo>
                  <a:pt x="152" y="634"/>
                </a:lnTo>
                <a:lnTo>
                  <a:pt x="152" y="634"/>
                </a:lnTo>
                <a:lnTo>
                  <a:pt x="152" y="637"/>
                </a:lnTo>
                <a:lnTo>
                  <a:pt x="152" y="638"/>
                </a:lnTo>
                <a:lnTo>
                  <a:pt x="152" y="638"/>
                </a:lnTo>
                <a:close/>
                <a:moveTo>
                  <a:pt x="207" y="638"/>
                </a:moveTo>
                <a:lnTo>
                  <a:pt x="207" y="638"/>
                </a:lnTo>
                <a:lnTo>
                  <a:pt x="206" y="637"/>
                </a:lnTo>
                <a:lnTo>
                  <a:pt x="203" y="635"/>
                </a:lnTo>
                <a:lnTo>
                  <a:pt x="197" y="634"/>
                </a:lnTo>
                <a:lnTo>
                  <a:pt x="197" y="634"/>
                </a:lnTo>
                <a:lnTo>
                  <a:pt x="198" y="637"/>
                </a:lnTo>
                <a:lnTo>
                  <a:pt x="201" y="638"/>
                </a:lnTo>
                <a:lnTo>
                  <a:pt x="207" y="638"/>
                </a:lnTo>
                <a:lnTo>
                  <a:pt x="207" y="638"/>
                </a:lnTo>
                <a:close/>
                <a:moveTo>
                  <a:pt x="450" y="637"/>
                </a:moveTo>
                <a:lnTo>
                  <a:pt x="450" y="637"/>
                </a:lnTo>
                <a:lnTo>
                  <a:pt x="451" y="637"/>
                </a:lnTo>
                <a:lnTo>
                  <a:pt x="454" y="638"/>
                </a:lnTo>
                <a:lnTo>
                  <a:pt x="454" y="638"/>
                </a:lnTo>
                <a:lnTo>
                  <a:pt x="453" y="637"/>
                </a:lnTo>
                <a:lnTo>
                  <a:pt x="451" y="634"/>
                </a:lnTo>
                <a:lnTo>
                  <a:pt x="451" y="634"/>
                </a:lnTo>
                <a:lnTo>
                  <a:pt x="450" y="637"/>
                </a:lnTo>
                <a:lnTo>
                  <a:pt x="450" y="637"/>
                </a:lnTo>
                <a:close/>
                <a:moveTo>
                  <a:pt x="305" y="638"/>
                </a:moveTo>
                <a:lnTo>
                  <a:pt x="305" y="638"/>
                </a:lnTo>
                <a:lnTo>
                  <a:pt x="326" y="638"/>
                </a:lnTo>
                <a:lnTo>
                  <a:pt x="348" y="638"/>
                </a:lnTo>
                <a:lnTo>
                  <a:pt x="348" y="638"/>
                </a:lnTo>
                <a:lnTo>
                  <a:pt x="338" y="635"/>
                </a:lnTo>
                <a:lnTo>
                  <a:pt x="328" y="635"/>
                </a:lnTo>
                <a:lnTo>
                  <a:pt x="316" y="637"/>
                </a:lnTo>
                <a:lnTo>
                  <a:pt x="305" y="638"/>
                </a:lnTo>
                <a:lnTo>
                  <a:pt x="305" y="638"/>
                </a:lnTo>
                <a:close/>
                <a:moveTo>
                  <a:pt x="531" y="675"/>
                </a:moveTo>
                <a:lnTo>
                  <a:pt x="531" y="675"/>
                </a:lnTo>
                <a:lnTo>
                  <a:pt x="532" y="671"/>
                </a:lnTo>
                <a:lnTo>
                  <a:pt x="532" y="666"/>
                </a:lnTo>
                <a:lnTo>
                  <a:pt x="532" y="652"/>
                </a:lnTo>
                <a:lnTo>
                  <a:pt x="532" y="652"/>
                </a:lnTo>
                <a:lnTo>
                  <a:pt x="534" y="642"/>
                </a:lnTo>
                <a:lnTo>
                  <a:pt x="534" y="638"/>
                </a:lnTo>
                <a:lnTo>
                  <a:pt x="532" y="635"/>
                </a:lnTo>
                <a:lnTo>
                  <a:pt x="532" y="635"/>
                </a:lnTo>
                <a:lnTo>
                  <a:pt x="529" y="638"/>
                </a:lnTo>
                <a:lnTo>
                  <a:pt x="526" y="643"/>
                </a:lnTo>
                <a:lnTo>
                  <a:pt x="524" y="648"/>
                </a:lnTo>
                <a:lnTo>
                  <a:pt x="524" y="654"/>
                </a:lnTo>
                <a:lnTo>
                  <a:pt x="524" y="664"/>
                </a:lnTo>
                <a:lnTo>
                  <a:pt x="527" y="671"/>
                </a:lnTo>
                <a:lnTo>
                  <a:pt x="531" y="675"/>
                </a:lnTo>
                <a:lnTo>
                  <a:pt x="531" y="675"/>
                </a:lnTo>
                <a:close/>
                <a:moveTo>
                  <a:pt x="678" y="635"/>
                </a:moveTo>
                <a:lnTo>
                  <a:pt x="678" y="635"/>
                </a:lnTo>
                <a:lnTo>
                  <a:pt x="669" y="642"/>
                </a:lnTo>
                <a:lnTo>
                  <a:pt x="659" y="649"/>
                </a:lnTo>
                <a:lnTo>
                  <a:pt x="653" y="651"/>
                </a:lnTo>
                <a:lnTo>
                  <a:pt x="648" y="651"/>
                </a:lnTo>
                <a:lnTo>
                  <a:pt x="642" y="651"/>
                </a:lnTo>
                <a:lnTo>
                  <a:pt x="639" y="646"/>
                </a:lnTo>
                <a:lnTo>
                  <a:pt x="639" y="646"/>
                </a:lnTo>
                <a:lnTo>
                  <a:pt x="624" y="657"/>
                </a:lnTo>
                <a:lnTo>
                  <a:pt x="624" y="657"/>
                </a:lnTo>
                <a:lnTo>
                  <a:pt x="619" y="658"/>
                </a:lnTo>
                <a:lnTo>
                  <a:pt x="616" y="660"/>
                </a:lnTo>
                <a:lnTo>
                  <a:pt x="616" y="663"/>
                </a:lnTo>
                <a:lnTo>
                  <a:pt x="616" y="663"/>
                </a:lnTo>
                <a:lnTo>
                  <a:pt x="634" y="660"/>
                </a:lnTo>
                <a:lnTo>
                  <a:pt x="653" y="655"/>
                </a:lnTo>
                <a:lnTo>
                  <a:pt x="669" y="649"/>
                </a:lnTo>
                <a:lnTo>
                  <a:pt x="685" y="642"/>
                </a:lnTo>
                <a:lnTo>
                  <a:pt x="685" y="642"/>
                </a:lnTo>
                <a:lnTo>
                  <a:pt x="678" y="635"/>
                </a:lnTo>
                <a:lnTo>
                  <a:pt x="678" y="635"/>
                </a:lnTo>
                <a:close/>
                <a:moveTo>
                  <a:pt x="506" y="645"/>
                </a:moveTo>
                <a:lnTo>
                  <a:pt x="506" y="645"/>
                </a:lnTo>
                <a:lnTo>
                  <a:pt x="508" y="645"/>
                </a:lnTo>
                <a:lnTo>
                  <a:pt x="508" y="642"/>
                </a:lnTo>
                <a:lnTo>
                  <a:pt x="506" y="637"/>
                </a:lnTo>
                <a:lnTo>
                  <a:pt x="506" y="637"/>
                </a:lnTo>
                <a:lnTo>
                  <a:pt x="506" y="645"/>
                </a:lnTo>
                <a:lnTo>
                  <a:pt x="506" y="645"/>
                </a:lnTo>
                <a:close/>
                <a:moveTo>
                  <a:pt x="485" y="655"/>
                </a:moveTo>
                <a:lnTo>
                  <a:pt x="485" y="655"/>
                </a:lnTo>
                <a:lnTo>
                  <a:pt x="482" y="642"/>
                </a:lnTo>
                <a:lnTo>
                  <a:pt x="482" y="642"/>
                </a:lnTo>
                <a:lnTo>
                  <a:pt x="477" y="638"/>
                </a:lnTo>
                <a:lnTo>
                  <a:pt x="473" y="637"/>
                </a:lnTo>
                <a:lnTo>
                  <a:pt x="473" y="637"/>
                </a:lnTo>
                <a:lnTo>
                  <a:pt x="477" y="648"/>
                </a:lnTo>
                <a:lnTo>
                  <a:pt x="480" y="652"/>
                </a:lnTo>
                <a:lnTo>
                  <a:pt x="485" y="655"/>
                </a:lnTo>
                <a:lnTo>
                  <a:pt x="485" y="655"/>
                </a:lnTo>
                <a:close/>
                <a:moveTo>
                  <a:pt x="537" y="666"/>
                </a:moveTo>
                <a:lnTo>
                  <a:pt x="537" y="666"/>
                </a:lnTo>
                <a:lnTo>
                  <a:pt x="538" y="664"/>
                </a:lnTo>
                <a:lnTo>
                  <a:pt x="540" y="660"/>
                </a:lnTo>
                <a:lnTo>
                  <a:pt x="541" y="652"/>
                </a:lnTo>
                <a:lnTo>
                  <a:pt x="540" y="645"/>
                </a:lnTo>
                <a:lnTo>
                  <a:pt x="538" y="638"/>
                </a:lnTo>
                <a:lnTo>
                  <a:pt x="538" y="638"/>
                </a:lnTo>
                <a:lnTo>
                  <a:pt x="537" y="666"/>
                </a:lnTo>
                <a:lnTo>
                  <a:pt x="537" y="666"/>
                </a:lnTo>
                <a:close/>
                <a:moveTo>
                  <a:pt x="582" y="648"/>
                </a:moveTo>
                <a:lnTo>
                  <a:pt x="582" y="648"/>
                </a:lnTo>
                <a:lnTo>
                  <a:pt x="585" y="646"/>
                </a:lnTo>
                <a:lnTo>
                  <a:pt x="585" y="645"/>
                </a:lnTo>
                <a:lnTo>
                  <a:pt x="585" y="638"/>
                </a:lnTo>
                <a:lnTo>
                  <a:pt x="585" y="638"/>
                </a:lnTo>
                <a:lnTo>
                  <a:pt x="582" y="638"/>
                </a:lnTo>
                <a:lnTo>
                  <a:pt x="582" y="638"/>
                </a:lnTo>
                <a:lnTo>
                  <a:pt x="582" y="643"/>
                </a:lnTo>
                <a:lnTo>
                  <a:pt x="582" y="648"/>
                </a:lnTo>
                <a:lnTo>
                  <a:pt x="582" y="648"/>
                </a:lnTo>
                <a:close/>
                <a:moveTo>
                  <a:pt x="172" y="640"/>
                </a:moveTo>
                <a:lnTo>
                  <a:pt x="172" y="640"/>
                </a:lnTo>
                <a:lnTo>
                  <a:pt x="169" y="643"/>
                </a:lnTo>
                <a:lnTo>
                  <a:pt x="166" y="646"/>
                </a:lnTo>
                <a:lnTo>
                  <a:pt x="163" y="646"/>
                </a:lnTo>
                <a:lnTo>
                  <a:pt x="160" y="646"/>
                </a:lnTo>
                <a:lnTo>
                  <a:pt x="152" y="645"/>
                </a:lnTo>
                <a:lnTo>
                  <a:pt x="145" y="643"/>
                </a:lnTo>
                <a:lnTo>
                  <a:pt x="145" y="643"/>
                </a:lnTo>
                <a:lnTo>
                  <a:pt x="172" y="654"/>
                </a:lnTo>
                <a:lnTo>
                  <a:pt x="186" y="657"/>
                </a:lnTo>
                <a:lnTo>
                  <a:pt x="194" y="657"/>
                </a:lnTo>
                <a:lnTo>
                  <a:pt x="200" y="655"/>
                </a:lnTo>
                <a:lnTo>
                  <a:pt x="200" y="655"/>
                </a:lnTo>
                <a:lnTo>
                  <a:pt x="194" y="652"/>
                </a:lnTo>
                <a:lnTo>
                  <a:pt x="187" y="648"/>
                </a:lnTo>
                <a:lnTo>
                  <a:pt x="180" y="643"/>
                </a:lnTo>
                <a:lnTo>
                  <a:pt x="172" y="640"/>
                </a:lnTo>
                <a:lnTo>
                  <a:pt x="172" y="640"/>
                </a:lnTo>
                <a:close/>
                <a:moveTo>
                  <a:pt x="372" y="642"/>
                </a:moveTo>
                <a:lnTo>
                  <a:pt x="372" y="642"/>
                </a:lnTo>
                <a:lnTo>
                  <a:pt x="375" y="642"/>
                </a:lnTo>
                <a:lnTo>
                  <a:pt x="377" y="643"/>
                </a:lnTo>
                <a:lnTo>
                  <a:pt x="378" y="643"/>
                </a:lnTo>
                <a:lnTo>
                  <a:pt x="381" y="642"/>
                </a:lnTo>
                <a:lnTo>
                  <a:pt x="381" y="642"/>
                </a:lnTo>
                <a:lnTo>
                  <a:pt x="380" y="642"/>
                </a:lnTo>
                <a:lnTo>
                  <a:pt x="380" y="640"/>
                </a:lnTo>
                <a:lnTo>
                  <a:pt x="380" y="640"/>
                </a:lnTo>
                <a:lnTo>
                  <a:pt x="375" y="640"/>
                </a:lnTo>
                <a:lnTo>
                  <a:pt x="373" y="640"/>
                </a:lnTo>
                <a:lnTo>
                  <a:pt x="372" y="642"/>
                </a:lnTo>
                <a:lnTo>
                  <a:pt x="372" y="642"/>
                </a:lnTo>
                <a:close/>
                <a:moveTo>
                  <a:pt x="447" y="655"/>
                </a:moveTo>
                <a:lnTo>
                  <a:pt x="447" y="655"/>
                </a:lnTo>
                <a:lnTo>
                  <a:pt x="447" y="652"/>
                </a:lnTo>
                <a:lnTo>
                  <a:pt x="445" y="649"/>
                </a:lnTo>
                <a:lnTo>
                  <a:pt x="444" y="642"/>
                </a:lnTo>
                <a:lnTo>
                  <a:pt x="444" y="642"/>
                </a:lnTo>
                <a:lnTo>
                  <a:pt x="441" y="640"/>
                </a:lnTo>
                <a:lnTo>
                  <a:pt x="439" y="640"/>
                </a:lnTo>
                <a:lnTo>
                  <a:pt x="439" y="640"/>
                </a:lnTo>
                <a:lnTo>
                  <a:pt x="442" y="648"/>
                </a:lnTo>
                <a:lnTo>
                  <a:pt x="447" y="655"/>
                </a:lnTo>
                <a:lnTo>
                  <a:pt x="447" y="655"/>
                </a:lnTo>
                <a:close/>
                <a:moveTo>
                  <a:pt x="645" y="645"/>
                </a:moveTo>
                <a:lnTo>
                  <a:pt x="645" y="645"/>
                </a:lnTo>
                <a:lnTo>
                  <a:pt x="649" y="646"/>
                </a:lnTo>
                <a:lnTo>
                  <a:pt x="654" y="645"/>
                </a:lnTo>
                <a:lnTo>
                  <a:pt x="663" y="642"/>
                </a:lnTo>
                <a:lnTo>
                  <a:pt x="663" y="642"/>
                </a:lnTo>
                <a:lnTo>
                  <a:pt x="660" y="640"/>
                </a:lnTo>
                <a:lnTo>
                  <a:pt x="654" y="642"/>
                </a:lnTo>
                <a:lnTo>
                  <a:pt x="648" y="643"/>
                </a:lnTo>
                <a:lnTo>
                  <a:pt x="645" y="645"/>
                </a:lnTo>
                <a:lnTo>
                  <a:pt x="645" y="645"/>
                </a:lnTo>
                <a:close/>
                <a:moveTo>
                  <a:pt x="570" y="642"/>
                </a:moveTo>
                <a:lnTo>
                  <a:pt x="570" y="642"/>
                </a:lnTo>
                <a:lnTo>
                  <a:pt x="570" y="645"/>
                </a:lnTo>
                <a:lnTo>
                  <a:pt x="570" y="646"/>
                </a:lnTo>
                <a:lnTo>
                  <a:pt x="572" y="648"/>
                </a:lnTo>
                <a:lnTo>
                  <a:pt x="573" y="649"/>
                </a:lnTo>
                <a:lnTo>
                  <a:pt x="573" y="649"/>
                </a:lnTo>
                <a:lnTo>
                  <a:pt x="573" y="645"/>
                </a:lnTo>
                <a:lnTo>
                  <a:pt x="575" y="642"/>
                </a:lnTo>
                <a:lnTo>
                  <a:pt x="575" y="642"/>
                </a:lnTo>
                <a:lnTo>
                  <a:pt x="573" y="640"/>
                </a:lnTo>
                <a:lnTo>
                  <a:pt x="572" y="642"/>
                </a:lnTo>
                <a:lnTo>
                  <a:pt x="570" y="642"/>
                </a:lnTo>
                <a:lnTo>
                  <a:pt x="570" y="642"/>
                </a:lnTo>
                <a:close/>
                <a:moveTo>
                  <a:pt x="393" y="646"/>
                </a:moveTo>
                <a:lnTo>
                  <a:pt x="393" y="646"/>
                </a:lnTo>
                <a:lnTo>
                  <a:pt x="393" y="645"/>
                </a:lnTo>
                <a:lnTo>
                  <a:pt x="392" y="643"/>
                </a:lnTo>
                <a:lnTo>
                  <a:pt x="390" y="643"/>
                </a:lnTo>
                <a:lnTo>
                  <a:pt x="389" y="643"/>
                </a:lnTo>
                <a:lnTo>
                  <a:pt x="389" y="643"/>
                </a:lnTo>
                <a:lnTo>
                  <a:pt x="390" y="645"/>
                </a:lnTo>
                <a:lnTo>
                  <a:pt x="393" y="646"/>
                </a:lnTo>
                <a:lnTo>
                  <a:pt x="393" y="646"/>
                </a:lnTo>
                <a:close/>
                <a:moveTo>
                  <a:pt x="305" y="646"/>
                </a:moveTo>
                <a:lnTo>
                  <a:pt x="305" y="646"/>
                </a:lnTo>
                <a:lnTo>
                  <a:pt x="309" y="646"/>
                </a:lnTo>
                <a:lnTo>
                  <a:pt x="314" y="646"/>
                </a:lnTo>
                <a:lnTo>
                  <a:pt x="325" y="646"/>
                </a:lnTo>
                <a:lnTo>
                  <a:pt x="325" y="646"/>
                </a:lnTo>
                <a:lnTo>
                  <a:pt x="320" y="645"/>
                </a:lnTo>
                <a:lnTo>
                  <a:pt x="314" y="645"/>
                </a:lnTo>
                <a:lnTo>
                  <a:pt x="305" y="646"/>
                </a:lnTo>
                <a:lnTo>
                  <a:pt x="305" y="646"/>
                </a:lnTo>
                <a:close/>
                <a:moveTo>
                  <a:pt x="453" y="652"/>
                </a:moveTo>
                <a:lnTo>
                  <a:pt x="453" y="652"/>
                </a:lnTo>
                <a:lnTo>
                  <a:pt x="454" y="652"/>
                </a:lnTo>
                <a:lnTo>
                  <a:pt x="454" y="652"/>
                </a:lnTo>
                <a:lnTo>
                  <a:pt x="454" y="649"/>
                </a:lnTo>
                <a:lnTo>
                  <a:pt x="454" y="648"/>
                </a:lnTo>
                <a:lnTo>
                  <a:pt x="450" y="643"/>
                </a:lnTo>
                <a:lnTo>
                  <a:pt x="450" y="643"/>
                </a:lnTo>
                <a:lnTo>
                  <a:pt x="451" y="649"/>
                </a:lnTo>
                <a:lnTo>
                  <a:pt x="453" y="652"/>
                </a:lnTo>
                <a:lnTo>
                  <a:pt x="453" y="652"/>
                </a:lnTo>
                <a:close/>
                <a:moveTo>
                  <a:pt x="514" y="664"/>
                </a:moveTo>
                <a:lnTo>
                  <a:pt x="514" y="664"/>
                </a:lnTo>
                <a:lnTo>
                  <a:pt x="514" y="655"/>
                </a:lnTo>
                <a:lnTo>
                  <a:pt x="514" y="651"/>
                </a:lnTo>
                <a:lnTo>
                  <a:pt x="512" y="646"/>
                </a:lnTo>
                <a:lnTo>
                  <a:pt x="512" y="646"/>
                </a:lnTo>
                <a:lnTo>
                  <a:pt x="509" y="652"/>
                </a:lnTo>
                <a:lnTo>
                  <a:pt x="508" y="658"/>
                </a:lnTo>
                <a:lnTo>
                  <a:pt x="509" y="663"/>
                </a:lnTo>
                <a:lnTo>
                  <a:pt x="511" y="664"/>
                </a:lnTo>
                <a:lnTo>
                  <a:pt x="514" y="664"/>
                </a:lnTo>
                <a:lnTo>
                  <a:pt x="514" y="664"/>
                </a:lnTo>
                <a:close/>
                <a:moveTo>
                  <a:pt x="216" y="649"/>
                </a:moveTo>
                <a:lnTo>
                  <a:pt x="216" y="649"/>
                </a:lnTo>
                <a:lnTo>
                  <a:pt x="209" y="648"/>
                </a:lnTo>
                <a:lnTo>
                  <a:pt x="209" y="648"/>
                </a:lnTo>
                <a:lnTo>
                  <a:pt x="210" y="651"/>
                </a:lnTo>
                <a:lnTo>
                  <a:pt x="212" y="652"/>
                </a:lnTo>
                <a:lnTo>
                  <a:pt x="215" y="651"/>
                </a:lnTo>
                <a:lnTo>
                  <a:pt x="216" y="649"/>
                </a:lnTo>
                <a:lnTo>
                  <a:pt x="216" y="649"/>
                </a:lnTo>
                <a:close/>
                <a:moveTo>
                  <a:pt x="345" y="649"/>
                </a:moveTo>
                <a:lnTo>
                  <a:pt x="345" y="649"/>
                </a:lnTo>
                <a:lnTo>
                  <a:pt x="337" y="651"/>
                </a:lnTo>
                <a:lnTo>
                  <a:pt x="329" y="652"/>
                </a:lnTo>
                <a:lnTo>
                  <a:pt x="329" y="652"/>
                </a:lnTo>
                <a:lnTo>
                  <a:pt x="349" y="652"/>
                </a:lnTo>
                <a:lnTo>
                  <a:pt x="367" y="652"/>
                </a:lnTo>
                <a:lnTo>
                  <a:pt x="367" y="652"/>
                </a:lnTo>
                <a:lnTo>
                  <a:pt x="363" y="649"/>
                </a:lnTo>
                <a:lnTo>
                  <a:pt x="357" y="648"/>
                </a:lnTo>
                <a:lnTo>
                  <a:pt x="345" y="649"/>
                </a:lnTo>
                <a:lnTo>
                  <a:pt x="345" y="649"/>
                </a:lnTo>
                <a:close/>
                <a:moveTo>
                  <a:pt x="412" y="652"/>
                </a:moveTo>
                <a:lnTo>
                  <a:pt x="412" y="652"/>
                </a:lnTo>
                <a:lnTo>
                  <a:pt x="412" y="651"/>
                </a:lnTo>
                <a:lnTo>
                  <a:pt x="410" y="649"/>
                </a:lnTo>
                <a:lnTo>
                  <a:pt x="409" y="651"/>
                </a:lnTo>
                <a:lnTo>
                  <a:pt x="409" y="651"/>
                </a:lnTo>
                <a:lnTo>
                  <a:pt x="410" y="651"/>
                </a:lnTo>
                <a:lnTo>
                  <a:pt x="412" y="652"/>
                </a:lnTo>
                <a:lnTo>
                  <a:pt x="412" y="652"/>
                </a:lnTo>
                <a:close/>
                <a:moveTo>
                  <a:pt x="326" y="652"/>
                </a:moveTo>
                <a:lnTo>
                  <a:pt x="326" y="652"/>
                </a:lnTo>
                <a:lnTo>
                  <a:pt x="316" y="652"/>
                </a:lnTo>
                <a:lnTo>
                  <a:pt x="309" y="652"/>
                </a:lnTo>
                <a:lnTo>
                  <a:pt x="305" y="652"/>
                </a:lnTo>
                <a:lnTo>
                  <a:pt x="305" y="652"/>
                </a:lnTo>
                <a:lnTo>
                  <a:pt x="316" y="654"/>
                </a:lnTo>
                <a:lnTo>
                  <a:pt x="322" y="654"/>
                </a:lnTo>
                <a:lnTo>
                  <a:pt x="326" y="652"/>
                </a:lnTo>
                <a:lnTo>
                  <a:pt x="326" y="652"/>
                </a:lnTo>
                <a:close/>
                <a:moveTo>
                  <a:pt x="402" y="660"/>
                </a:moveTo>
                <a:lnTo>
                  <a:pt x="402" y="660"/>
                </a:lnTo>
                <a:lnTo>
                  <a:pt x="406" y="658"/>
                </a:lnTo>
                <a:lnTo>
                  <a:pt x="409" y="657"/>
                </a:lnTo>
                <a:lnTo>
                  <a:pt x="409" y="657"/>
                </a:lnTo>
                <a:lnTo>
                  <a:pt x="402" y="654"/>
                </a:lnTo>
                <a:lnTo>
                  <a:pt x="401" y="652"/>
                </a:lnTo>
                <a:lnTo>
                  <a:pt x="396" y="652"/>
                </a:lnTo>
                <a:lnTo>
                  <a:pt x="396" y="652"/>
                </a:lnTo>
                <a:lnTo>
                  <a:pt x="399" y="655"/>
                </a:lnTo>
                <a:lnTo>
                  <a:pt x="402" y="660"/>
                </a:lnTo>
                <a:lnTo>
                  <a:pt x="402" y="660"/>
                </a:lnTo>
                <a:close/>
                <a:moveTo>
                  <a:pt x="491" y="689"/>
                </a:moveTo>
                <a:lnTo>
                  <a:pt x="491" y="689"/>
                </a:lnTo>
                <a:lnTo>
                  <a:pt x="489" y="683"/>
                </a:lnTo>
                <a:lnTo>
                  <a:pt x="489" y="675"/>
                </a:lnTo>
                <a:lnTo>
                  <a:pt x="489" y="675"/>
                </a:lnTo>
                <a:lnTo>
                  <a:pt x="483" y="671"/>
                </a:lnTo>
                <a:lnTo>
                  <a:pt x="480" y="664"/>
                </a:lnTo>
                <a:lnTo>
                  <a:pt x="476" y="658"/>
                </a:lnTo>
                <a:lnTo>
                  <a:pt x="471" y="652"/>
                </a:lnTo>
                <a:lnTo>
                  <a:pt x="471" y="652"/>
                </a:lnTo>
                <a:lnTo>
                  <a:pt x="471" y="660"/>
                </a:lnTo>
                <a:lnTo>
                  <a:pt x="474" y="664"/>
                </a:lnTo>
                <a:lnTo>
                  <a:pt x="479" y="674"/>
                </a:lnTo>
                <a:lnTo>
                  <a:pt x="485" y="681"/>
                </a:lnTo>
                <a:lnTo>
                  <a:pt x="491" y="689"/>
                </a:lnTo>
                <a:lnTo>
                  <a:pt x="491" y="689"/>
                </a:lnTo>
                <a:close/>
                <a:moveTo>
                  <a:pt x="384" y="658"/>
                </a:moveTo>
                <a:lnTo>
                  <a:pt x="384" y="658"/>
                </a:lnTo>
                <a:lnTo>
                  <a:pt x="380" y="660"/>
                </a:lnTo>
                <a:lnTo>
                  <a:pt x="373" y="660"/>
                </a:lnTo>
                <a:lnTo>
                  <a:pt x="360" y="661"/>
                </a:lnTo>
                <a:lnTo>
                  <a:pt x="360" y="661"/>
                </a:lnTo>
                <a:lnTo>
                  <a:pt x="369" y="664"/>
                </a:lnTo>
                <a:lnTo>
                  <a:pt x="369" y="664"/>
                </a:lnTo>
                <a:lnTo>
                  <a:pt x="372" y="663"/>
                </a:lnTo>
                <a:lnTo>
                  <a:pt x="375" y="661"/>
                </a:lnTo>
                <a:lnTo>
                  <a:pt x="381" y="661"/>
                </a:lnTo>
                <a:lnTo>
                  <a:pt x="389" y="661"/>
                </a:lnTo>
                <a:lnTo>
                  <a:pt x="396" y="660"/>
                </a:lnTo>
                <a:lnTo>
                  <a:pt x="396" y="660"/>
                </a:lnTo>
                <a:lnTo>
                  <a:pt x="393" y="657"/>
                </a:lnTo>
                <a:lnTo>
                  <a:pt x="392" y="654"/>
                </a:lnTo>
                <a:lnTo>
                  <a:pt x="392" y="654"/>
                </a:lnTo>
                <a:lnTo>
                  <a:pt x="384" y="654"/>
                </a:lnTo>
                <a:lnTo>
                  <a:pt x="384" y="654"/>
                </a:lnTo>
                <a:lnTo>
                  <a:pt x="384" y="655"/>
                </a:lnTo>
                <a:lnTo>
                  <a:pt x="384" y="658"/>
                </a:lnTo>
                <a:lnTo>
                  <a:pt x="384" y="658"/>
                </a:lnTo>
                <a:close/>
                <a:moveTo>
                  <a:pt x="226" y="655"/>
                </a:moveTo>
                <a:lnTo>
                  <a:pt x="226" y="655"/>
                </a:lnTo>
                <a:lnTo>
                  <a:pt x="232" y="658"/>
                </a:lnTo>
                <a:lnTo>
                  <a:pt x="238" y="661"/>
                </a:lnTo>
                <a:lnTo>
                  <a:pt x="245" y="661"/>
                </a:lnTo>
                <a:lnTo>
                  <a:pt x="253" y="660"/>
                </a:lnTo>
                <a:lnTo>
                  <a:pt x="253" y="660"/>
                </a:lnTo>
                <a:lnTo>
                  <a:pt x="247" y="657"/>
                </a:lnTo>
                <a:lnTo>
                  <a:pt x="241" y="655"/>
                </a:lnTo>
                <a:lnTo>
                  <a:pt x="226" y="655"/>
                </a:lnTo>
                <a:lnTo>
                  <a:pt x="226" y="655"/>
                </a:lnTo>
                <a:close/>
                <a:moveTo>
                  <a:pt x="453" y="658"/>
                </a:moveTo>
                <a:lnTo>
                  <a:pt x="453" y="658"/>
                </a:lnTo>
                <a:lnTo>
                  <a:pt x="456" y="658"/>
                </a:lnTo>
                <a:lnTo>
                  <a:pt x="456" y="657"/>
                </a:lnTo>
                <a:lnTo>
                  <a:pt x="456" y="657"/>
                </a:lnTo>
                <a:lnTo>
                  <a:pt x="454" y="655"/>
                </a:lnTo>
                <a:lnTo>
                  <a:pt x="454" y="655"/>
                </a:lnTo>
                <a:lnTo>
                  <a:pt x="453" y="657"/>
                </a:lnTo>
                <a:lnTo>
                  <a:pt x="453" y="657"/>
                </a:lnTo>
                <a:lnTo>
                  <a:pt x="454" y="657"/>
                </a:lnTo>
                <a:lnTo>
                  <a:pt x="453" y="658"/>
                </a:lnTo>
                <a:lnTo>
                  <a:pt x="453" y="658"/>
                </a:lnTo>
                <a:close/>
                <a:moveTo>
                  <a:pt x="572" y="666"/>
                </a:moveTo>
                <a:lnTo>
                  <a:pt x="572" y="666"/>
                </a:lnTo>
                <a:lnTo>
                  <a:pt x="576" y="664"/>
                </a:lnTo>
                <a:lnTo>
                  <a:pt x="581" y="661"/>
                </a:lnTo>
                <a:lnTo>
                  <a:pt x="581" y="661"/>
                </a:lnTo>
                <a:lnTo>
                  <a:pt x="579" y="660"/>
                </a:lnTo>
                <a:lnTo>
                  <a:pt x="579" y="658"/>
                </a:lnTo>
                <a:lnTo>
                  <a:pt x="579" y="657"/>
                </a:lnTo>
                <a:lnTo>
                  <a:pt x="578" y="657"/>
                </a:lnTo>
                <a:lnTo>
                  <a:pt x="578" y="657"/>
                </a:lnTo>
                <a:lnTo>
                  <a:pt x="575" y="660"/>
                </a:lnTo>
                <a:lnTo>
                  <a:pt x="573" y="663"/>
                </a:lnTo>
                <a:lnTo>
                  <a:pt x="572" y="666"/>
                </a:lnTo>
                <a:lnTo>
                  <a:pt x="572" y="666"/>
                </a:lnTo>
                <a:close/>
                <a:moveTo>
                  <a:pt x="166" y="658"/>
                </a:moveTo>
                <a:lnTo>
                  <a:pt x="166" y="658"/>
                </a:lnTo>
                <a:lnTo>
                  <a:pt x="165" y="658"/>
                </a:lnTo>
                <a:lnTo>
                  <a:pt x="166" y="660"/>
                </a:lnTo>
                <a:lnTo>
                  <a:pt x="166" y="660"/>
                </a:lnTo>
                <a:lnTo>
                  <a:pt x="192" y="667"/>
                </a:lnTo>
                <a:lnTo>
                  <a:pt x="218" y="674"/>
                </a:lnTo>
                <a:lnTo>
                  <a:pt x="218" y="674"/>
                </a:lnTo>
                <a:lnTo>
                  <a:pt x="215" y="671"/>
                </a:lnTo>
                <a:lnTo>
                  <a:pt x="213" y="669"/>
                </a:lnTo>
                <a:lnTo>
                  <a:pt x="213" y="666"/>
                </a:lnTo>
                <a:lnTo>
                  <a:pt x="213" y="666"/>
                </a:lnTo>
                <a:lnTo>
                  <a:pt x="187" y="663"/>
                </a:lnTo>
                <a:lnTo>
                  <a:pt x="166" y="658"/>
                </a:lnTo>
                <a:lnTo>
                  <a:pt x="166" y="658"/>
                </a:lnTo>
                <a:close/>
                <a:moveTo>
                  <a:pt x="595" y="664"/>
                </a:moveTo>
                <a:lnTo>
                  <a:pt x="595" y="664"/>
                </a:lnTo>
                <a:lnTo>
                  <a:pt x="598" y="666"/>
                </a:lnTo>
                <a:lnTo>
                  <a:pt x="599" y="666"/>
                </a:lnTo>
                <a:lnTo>
                  <a:pt x="601" y="664"/>
                </a:lnTo>
                <a:lnTo>
                  <a:pt x="601" y="664"/>
                </a:lnTo>
                <a:lnTo>
                  <a:pt x="598" y="661"/>
                </a:lnTo>
                <a:lnTo>
                  <a:pt x="599" y="658"/>
                </a:lnTo>
                <a:lnTo>
                  <a:pt x="599" y="658"/>
                </a:lnTo>
                <a:lnTo>
                  <a:pt x="596" y="658"/>
                </a:lnTo>
                <a:lnTo>
                  <a:pt x="596" y="658"/>
                </a:lnTo>
                <a:lnTo>
                  <a:pt x="595" y="664"/>
                </a:lnTo>
                <a:lnTo>
                  <a:pt x="595" y="664"/>
                </a:lnTo>
                <a:close/>
                <a:moveTo>
                  <a:pt x="221" y="661"/>
                </a:moveTo>
                <a:lnTo>
                  <a:pt x="221" y="661"/>
                </a:lnTo>
                <a:lnTo>
                  <a:pt x="215" y="658"/>
                </a:lnTo>
                <a:lnTo>
                  <a:pt x="212" y="658"/>
                </a:lnTo>
                <a:lnTo>
                  <a:pt x="209" y="660"/>
                </a:lnTo>
                <a:lnTo>
                  <a:pt x="209" y="660"/>
                </a:lnTo>
                <a:lnTo>
                  <a:pt x="215" y="661"/>
                </a:lnTo>
                <a:lnTo>
                  <a:pt x="218" y="663"/>
                </a:lnTo>
                <a:lnTo>
                  <a:pt x="221" y="661"/>
                </a:lnTo>
                <a:lnTo>
                  <a:pt x="221" y="661"/>
                </a:lnTo>
                <a:close/>
                <a:moveTo>
                  <a:pt x="604" y="660"/>
                </a:moveTo>
                <a:lnTo>
                  <a:pt x="604" y="660"/>
                </a:lnTo>
                <a:lnTo>
                  <a:pt x="604" y="661"/>
                </a:lnTo>
                <a:lnTo>
                  <a:pt x="605" y="661"/>
                </a:lnTo>
                <a:lnTo>
                  <a:pt x="608" y="663"/>
                </a:lnTo>
                <a:lnTo>
                  <a:pt x="608" y="663"/>
                </a:lnTo>
                <a:lnTo>
                  <a:pt x="608" y="660"/>
                </a:lnTo>
                <a:lnTo>
                  <a:pt x="607" y="658"/>
                </a:lnTo>
                <a:lnTo>
                  <a:pt x="607" y="658"/>
                </a:lnTo>
                <a:lnTo>
                  <a:pt x="607" y="658"/>
                </a:lnTo>
                <a:lnTo>
                  <a:pt x="605" y="658"/>
                </a:lnTo>
                <a:lnTo>
                  <a:pt x="605" y="658"/>
                </a:lnTo>
                <a:lnTo>
                  <a:pt x="604" y="660"/>
                </a:lnTo>
                <a:lnTo>
                  <a:pt x="604" y="660"/>
                </a:lnTo>
                <a:close/>
                <a:moveTo>
                  <a:pt x="564" y="666"/>
                </a:moveTo>
                <a:lnTo>
                  <a:pt x="564" y="666"/>
                </a:lnTo>
                <a:lnTo>
                  <a:pt x="566" y="666"/>
                </a:lnTo>
                <a:lnTo>
                  <a:pt x="567" y="663"/>
                </a:lnTo>
                <a:lnTo>
                  <a:pt x="567" y="661"/>
                </a:lnTo>
                <a:lnTo>
                  <a:pt x="564" y="660"/>
                </a:lnTo>
                <a:lnTo>
                  <a:pt x="564" y="660"/>
                </a:lnTo>
                <a:lnTo>
                  <a:pt x="564" y="663"/>
                </a:lnTo>
                <a:lnTo>
                  <a:pt x="564" y="666"/>
                </a:lnTo>
                <a:lnTo>
                  <a:pt x="564" y="666"/>
                </a:lnTo>
                <a:close/>
                <a:moveTo>
                  <a:pt x="486" y="666"/>
                </a:moveTo>
                <a:lnTo>
                  <a:pt x="486" y="666"/>
                </a:lnTo>
                <a:lnTo>
                  <a:pt x="486" y="663"/>
                </a:lnTo>
                <a:lnTo>
                  <a:pt x="485" y="663"/>
                </a:lnTo>
                <a:lnTo>
                  <a:pt x="483" y="663"/>
                </a:lnTo>
                <a:lnTo>
                  <a:pt x="483" y="663"/>
                </a:lnTo>
                <a:lnTo>
                  <a:pt x="485" y="664"/>
                </a:lnTo>
                <a:lnTo>
                  <a:pt x="486" y="666"/>
                </a:lnTo>
                <a:lnTo>
                  <a:pt x="486" y="666"/>
                </a:lnTo>
                <a:close/>
                <a:moveTo>
                  <a:pt x="505" y="686"/>
                </a:moveTo>
                <a:lnTo>
                  <a:pt x="505" y="686"/>
                </a:lnTo>
                <a:lnTo>
                  <a:pt x="505" y="672"/>
                </a:lnTo>
                <a:lnTo>
                  <a:pt x="503" y="666"/>
                </a:lnTo>
                <a:lnTo>
                  <a:pt x="500" y="661"/>
                </a:lnTo>
                <a:lnTo>
                  <a:pt x="500" y="661"/>
                </a:lnTo>
                <a:lnTo>
                  <a:pt x="502" y="675"/>
                </a:lnTo>
                <a:lnTo>
                  <a:pt x="503" y="681"/>
                </a:lnTo>
                <a:lnTo>
                  <a:pt x="505" y="686"/>
                </a:lnTo>
                <a:lnTo>
                  <a:pt x="505" y="686"/>
                </a:lnTo>
                <a:close/>
                <a:moveTo>
                  <a:pt x="497" y="680"/>
                </a:moveTo>
                <a:lnTo>
                  <a:pt x="497" y="680"/>
                </a:lnTo>
                <a:lnTo>
                  <a:pt x="494" y="664"/>
                </a:lnTo>
                <a:lnTo>
                  <a:pt x="494" y="664"/>
                </a:lnTo>
                <a:lnTo>
                  <a:pt x="492" y="664"/>
                </a:lnTo>
                <a:lnTo>
                  <a:pt x="492" y="664"/>
                </a:lnTo>
                <a:lnTo>
                  <a:pt x="494" y="674"/>
                </a:lnTo>
                <a:lnTo>
                  <a:pt x="495" y="677"/>
                </a:lnTo>
                <a:lnTo>
                  <a:pt x="497" y="680"/>
                </a:lnTo>
                <a:lnTo>
                  <a:pt x="497" y="680"/>
                </a:lnTo>
                <a:close/>
                <a:moveTo>
                  <a:pt x="253" y="669"/>
                </a:moveTo>
                <a:lnTo>
                  <a:pt x="253" y="669"/>
                </a:lnTo>
                <a:lnTo>
                  <a:pt x="248" y="667"/>
                </a:lnTo>
                <a:lnTo>
                  <a:pt x="245" y="667"/>
                </a:lnTo>
                <a:lnTo>
                  <a:pt x="242" y="667"/>
                </a:lnTo>
                <a:lnTo>
                  <a:pt x="242" y="667"/>
                </a:lnTo>
                <a:lnTo>
                  <a:pt x="248" y="669"/>
                </a:lnTo>
                <a:lnTo>
                  <a:pt x="250" y="669"/>
                </a:lnTo>
                <a:lnTo>
                  <a:pt x="253" y="669"/>
                </a:lnTo>
                <a:lnTo>
                  <a:pt x="253" y="669"/>
                </a:lnTo>
                <a:close/>
                <a:moveTo>
                  <a:pt x="413" y="669"/>
                </a:moveTo>
                <a:lnTo>
                  <a:pt x="413" y="669"/>
                </a:lnTo>
                <a:lnTo>
                  <a:pt x="416" y="671"/>
                </a:lnTo>
                <a:lnTo>
                  <a:pt x="421" y="671"/>
                </a:lnTo>
                <a:lnTo>
                  <a:pt x="421" y="671"/>
                </a:lnTo>
                <a:lnTo>
                  <a:pt x="419" y="669"/>
                </a:lnTo>
                <a:lnTo>
                  <a:pt x="419" y="667"/>
                </a:lnTo>
                <a:lnTo>
                  <a:pt x="419" y="667"/>
                </a:lnTo>
                <a:lnTo>
                  <a:pt x="413" y="669"/>
                </a:lnTo>
                <a:lnTo>
                  <a:pt x="413" y="669"/>
                </a:lnTo>
                <a:close/>
                <a:moveTo>
                  <a:pt x="466" y="672"/>
                </a:moveTo>
                <a:lnTo>
                  <a:pt x="466" y="672"/>
                </a:lnTo>
                <a:lnTo>
                  <a:pt x="465" y="669"/>
                </a:lnTo>
                <a:lnTo>
                  <a:pt x="462" y="667"/>
                </a:lnTo>
                <a:lnTo>
                  <a:pt x="462" y="667"/>
                </a:lnTo>
                <a:lnTo>
                  <a:pt x="463" y="671"/>
                </a:lnTo>
                <a:lnTo>
                  <a:pt x="463" y="672"/>
                </a:lnTo>
                <a:lnTo>
                  <a:pt x="466" y="672"/>
                </a:lnTo>
                <a:lnTo>
                  <a:pt x="466" y="672"/>
                </a:lnTo>
                <a:close/>
                <a:moveTo>
                  <a:pt x="518" y="672"/>
                </a:moveTo>
                <a:lnTo>
                  <a:pt x="518" y="672"/>
                </a:lnTo>
                <a:lnTo>
                  <a:pt x="518" y="675"/>
                </a:lnTo>
                <a:lnTo>
                  <a:pt x="520" y="675"/>
                </a:lnTo>
                <a:lnTo>
                  <a:pt x="523" y="677"/>
                </a:lnTo>
                <a:lnTo>
                  <a:pt x="523" y="677"/>
                </a:lnTo>
                <a:lnTo>
                  <a:pt x="523" y="672"/>
                </a:lnTo>
                <a:lnTo>
                  <a:pt x="521" y="667"/>
                </a:lnTo>
                <a:lnTo>
                  <a:pt x="521" y="667"/>
                </a:lnTo>
                <a:lnTo>
                  <a:pt x="520" y="671"/>
                </a:lnTo>
                <a:lnTo>
                  <a:pt x="518" y="672"/>
                </a:lnTo>
                <a:lnTo>
                  <a:pt x="518" y="672"/>
                </a:lnTo>
                <a:close/>
                <a:moveTo>
                  <a:pt x="572" y="672"/>
                </a:moveTo>
                <a:lnTo>
                  <a:pt x="572" y="672"/>
                </a:lnTo>
                <a:lnTo>
                  <a:pt x="573" y="677"/>
                </a:lnTo>
                <a:lnTo>
                  <a:pt x="572" y="681"/>
                </a:lnTo>
                <a:lnTo>
                  <a:pt x="572" y="681"/>
                </a:lnTo>
                <a:lnTo>
                  <a:pt x="578" y="675"/>
                </a:lnTo>
                <a:lnTo>
                  <a:pt x="579" y="672"/>
                </a:lnTo>
                <a:lnTo>
                  <a:pt x="579" y="669"/>
                </a:lnTo>
                <a:lnTo>
                  <a:pt x="579" y="669"/>
                </a:lnTo>
                <a:lnTo>
                  <a:pt x="578" y="671"/>
                </a:lnTo>
                <a:lnTo>
                  <a:pt x="575" y="671"/>
                </a:lnTo>
                <a:lnTo>
                  <a:pt x="573" y="672"/>
                </a:lnTo>
                <a:lnTo>
                  <a:pt x="572" y="672"/>
                </a:lnTo>
                <a:lnTo>
                  <a:pt x="572" y="672"/>
                </a:lnTo>
                <a:close/>
                <a:moveTo>
                  <a:pt x="267" y="671"/>
                </a:moveTo>
                <a:lnTo>
                  <a:pt x="267" y="671"/>
                </a:lnTo>
                <a:lnTo>
                  <a:pt x="262" y="669"/>
                </a:lnTo>
                <a:lnTo>
                  <a:pt x="258" y="671"/>
                </a:lnTo>
                <a:lnTo>
                  <a:pt x="258" y="671"/>
                </a:lnTo>
                <a:lnTo>
                  <a:pt x="262" y="671"/>
                </a:lnTo>
                <a:lnTo>
                  <a:pt x="265" y="671"/>
                </a:lnTo>
                <a:lnTo>
                  <a:pt x="267" y="671"/>
                </a:lnTo>
                <a:lnTo>
                  <a:pt x="267" y="671"/>
                </a:lnTo>
                <a:close/>
                <a:moveTo>
                  <a:pt x="270" y="672"/>
                </a:moveTo>
                <a:lnTo>
                  <a:pt x="270" y="672"/>
                </a:lnTo>
                <a:lnTo>
                  <a:pt x="273" y="671"/>
                </a:lnTo>
                <a:lnTo>
                  <a:pt x="277" y="672"/>
                </a:lnTo>
                <a:lnTo>
                  <a:pt x="277" y="672"/>
                </a:lnTo>
                <a:lnTo>
                  <a:pt x="276" y="669"/>
                </a:lnTo>
                <a:lnTo>
                  <a:pt x="273" y="669"/>
                </a:lnTo>
                <a:lnTo>
                  <a:pt x="271" y="671"/>
                </a:lnTo>
                <a:lnTo>
                  <a:pt x="270" y="672"/>
                </a:lnTo>
                <a:lnTo>
                  <a:pt x="270" y="672"/>
                </a:lnTo>
                <a:close/>
                <a:moveTo>
                  <a:pt x="558" y="681"/>
                </a:moveTo>
                <a:lnTo>
                  <a:pt x="558" y="681"/>
                </a:lnTo>
                <a:lnTo>
                  <a:pt x="559" y="677"/>
                </a:lnTo>
                <a:lnTo>
                  <a:pt x="561" y="672"/>
                </a:lnTo>
                <a:lnTo>
                  <a:pt x="561" y="672"/>
                </a:lnTo>
                <a:lnTo>
                  <a:pt x="558" y="671"/>
                </a:lnTo>
                <a:lnTo>
                  <a:pt x="556" y="669"/>
                </a:lnTo>
                <a:lnTo>
                  <a:pt x="556" y="669"/>
                </a:lnTo>
                <a:lnTo>
                  <a:pt x="556" y="677"/>
                </a:lnTo>
                <a:lnTo>
                  <a:pt x="556" y="680"/>
                </a:lnTo>
                <a:lnTo>
                  <a:pt x="558" y="681"/>
                </a:lnTo>
                <a:lnTo>
                  <a:pt x="558" y="681"/>
                </a:lnTo>
                <a:close/>
                <a:moveTo>
                  <a:pt x="587" y="681"/>
                </a:moveTo>
                <a:lnTo>
                  <a:pt x="587" y="681"/>
                </a:lnTo>
                <a:lnTo>
                  <a:pt x="588" y="678"/>
                </a:lnTo>
                <a:lnTo>
                  <a:pt x="588" y="675"/>
                </a:lnTo>
                <a:lnTo>
                  <a:pt x="588" y="672"/>
                </a:lnTo>
                <a:lnTo>
                  <a:pt x="588" y="669"/>
                </a:lnTo>
                <a:lnTo>
                  <a:pt x="588" y="669"/>
                </a:lnTo>
                <a:lnTo>
                  <a:pt x="585" y="671"/>
                </a:lnTo>
                <a:lnTo>
                  <a:pt x="585" y="674"/>
                </a:lnTo>
                <a:lnTo>
                  <a:pt x="587" y="681"/>
                </a:lnTo>
                <a:lnTo>
                  <a:pt x="587" y="681"/>
                </a:lnTo>
                <a:close/>
                <a:moveTo>
                  <a:pt x="601" y="696"/>
                </a:moveTo>
                <a:lnTo>
                  <a:pt x="601" y="696"/>
                </a:lnTo>
                <a:lnTo>
                  <a:pt x="605" y="692"/>
                </a:lnTo>
                <a:lnTo>
                  <a:pt x="608" y="686"/>
                </a:lnTo>
                <a:lnTo>
                  <a:pt x="608" y="678"/>
                </a:lnTo>
                <a:lnTo>
                  <a:pt x="608" y="671"/>
                </a:lnTo>
                <a:lnTo>
                  <a:pt x="608" y="671"/>
                </a:lnTo>
                <a:lnTo>
                  <a:pt x="602" y="671"/>
                </a:lnTo>
                <a:lnTo>
                  <a:pt x="596" y="671"/>
                </a:lnTo>
                <a:lnTo>
                  <a:pt x="596" y="671"/>
                </a:lnTo>
                <a:lnTo>
                  <a:pt x="601" y="681"/>
                </a:lnTo>
                <a:lnTo>
                  <a:pt x="601" y="689"/>
                </a:lnTo>
                <a:lnTo>
                  <a:pt x="601" y="696"/>
                </a:lnTo>
                <a:lnTo>
                  <a:pt x="601" y="696"/>
                </a:lnTo>
                <a:close/>
                <a:moveTo>
                  <a:pt x="389" y="674"/>
                </a:moveTo>
                <a:lnTo>
                  <a:pt x="389" y="674"/>
                </a:lnTo>
                <a:lnTo>
                  <a:pt x="404" y="675"/>
                </a:lnTo>
                <a:lnTo>
                  <a:pt x="404" y="675"/>
                </a:lnTo>
                <a:lnTo>
                  <a:pt x="401" y="674"/>
                </a:lnTo>
                <a:lnTo>
                  <a:pt x="396" y="672"/>
                </a:lnTo>
                <a:lnTo>
                  <a:pt x="392" y="672"/>
                </a:lnTo>
                <a:lnTo>
                  <a:pt x="389" y="674"/>
                </a:lnTo>
                <a:lnTo>
                  <a:pt x="389" y="674"/>
                </a:lnTo>
                <a:close/>
                <a:moveTo>
                  <a:pt x="454" y="681"/>
                </a:moveTo>
                <a:lnTo>
                  <a:pt x="454" y="681"/>
                </a:lnTo>
                <a:lnTo>
                  <a:pt x="450" y="675"/>
                </a:lnTo>
                <a:lnTo>
                  <a:pt x="448" y="672"/>
                </a:lnTo>
                <a:lnTo>
                  <a:pt x="448" y="672"/>
                </a:lnTo>
                <a:lnTo>
                  <a:pt x="447" y="672"/>
                </a:lnTo>
                <a:lnTo>
                  <a:pt x="447" y="672"/>
                </a:lnTo>
                <a:lnTo>
                  <a:pt x="448" y="675"/>
                </a:lnTo>
                <a:lnTo>
                  <a:pt x="450" y="678"/>
                </a:lnTo>
                <a:lnTo>
                  <a:pt x="453" y="680"/>
                </a:lnTo>
                <a:lnTo>
                  <a:pt x="454" y="681"/>
                </a:lnTo>
                <a:lnTo>
                  <a:pt x="454" y="681"/>
                </a:lnTo>
                <a:close/>
                <a:moveTo>
                  <a:pt x="538" y="695"/>
                </a:moveTo>
                <a:lnTo>
                  <a:pt x="538" y="695"/>
                </a:lnTo>
                <a:lnTo>
                  <a:pt x="540" y="690"/>
                </a:lnTo>
                <a:lnTo>
                  <a:pt x="541" y="684"/>
                </a:lnTo>
                <a:lnTo>
                  <a:pt x="541" y="678"/>
                </a:lnTo>
                <a:lnTo>
                  <a:pt x="540" y="672"/>
                </a:lnTo>
                <a:lnTo>
                  <a:pt x="540" y="672"/>
                </a:lnTo>
                <a:lnTo>
                  <a:pt x="538" y="674"/>
                </a:lnTo>
                <a:lnTo>
                  <a:pt x="537" y="675"/>
                </a:lnTo>
                <a:lnTo>
                  <a:pt x="538" y="681"/>
                </a:lnTo>
                <a:lnTo>
                  <a:pt x="538" y="689"/>
                </a:lnTo>
                <a:lnTo>
                  <a:pt x="538" y="695"/>
                </a:lnTo>
                <a:lnTo>
                  <a:pt x="538" y="695"/>
                </a:lnTo>
                <a:close/>
                <a:moveTo>
                  <a:pt x="431" y="681"/>
                </a:moveTo>
                <a:lnTo>
                  <a:pt x="431" y="681"/>
                </a:lnTo>
                <a:lnTo>
                  <a:pt x="433" y="686"/>
                </a:lnTo>
                <a:lnTo>
                  <a:pt x="436" y="690"/>
                </a:lnTo>
                <a:lnTo>
                  <a:pt x="441" y="693"/>
                </a:lnTo>
                <a:lnTo>
                  <a:pt x="447" y="693"/>
                </a:lnTo>
                <a:lnTo>
                  <a:pt x="447" y="693"/>
                </a:lnTo>
                <a:lnTo>
                  <a:pt x="447" y="690"/>
                </a:lnTo>
                <a:lnTo>
                  <a:pt x="447" y="687"/>
                </a:lnTo>
                <a:lnTo>
                  <a:pt x="444" y="683"/>
                </a:lnTo>
                <a:lnTo>
                  <a:pt x="439" y="678"/>
                </a:lnTo>
                <a:lnTo>
                  <a:pt x="434" y="674"/>
                </a:lnTo>
                <a:lnTo>
                  <a:pt x="434" y="674"/>
                </a:lnTo>
                <a:lnTo>
                  <a:pt x="433" y="678"/>
                </a:lnTo>
                <a:lnTo>
                  <a:pt x="431" y="681"/>
                </a:lnTo>
                <a:lnTo>
                  <a:pt x="431" y="681"/>
                </a:lnTo>
                <a:close/>
                <a:moveTo>
                  <a:pt x="268" y="681"/>
                </a:moveTo>
                <a:lnTo>
                  <a:pt x="268" y="681"/>
                </a:lnTo>
                <a:lnTo>
                  <a:pt x="268" y="680"/>
                </a:lnTo>
                <a:lnTo>
                  <a:pt x="265" y="680"/>
                </a:lnTo>
                <a:lnTo>
                  <a:pt x="261" y="680"/>
                </a:lnTo>
                <a:lnTo>
                  <a:pt x="261" y="680"/>
                </a:lnTo>
                <a:lnTo>
                  <a:pt x="245" y="678"/>
                </a:lnTo>
                <a:lnTo>
                  <a:pt x="232" y="677"/>
                </a:lnTo>
                <a:lnTo>
                  <a:pt x="232" y="677"/>
                </a:lnTo>
                <a:lnTo>
                  <a:pt x="250" y="680"/>
                </a:lnTo>
                <a:lnTo>
                  <a:pt x="268" y="681"/>
                </a:lnTo>
                <a:lnTo>
                  <a:pt x="268" y="681"/>
                </a:lnTo>
                <a:close/>
                <a:moveTo>
                  <a:pt x="489" y="698"/>
                </a:moveTo>
                <a:lnTo>
                  <a:pt x="489" y="698"/>
                </a:lnTo>
                <a:lnTo>
                  <a:pt x="482" y="686"/>
                </a:lnTo>
                <a:lnTo>
                  <a:pt x="474" y="677"/>
                </a:lnTo>
                <a:lnTo>
                  <a:pt x="474" y="677"/>
                </a:lnTo>
                <a:lnTo>
                  <a:pt x="476" y="684"/>
                </a:lnTo>
                <a:lnTo>
                  <a:pt x="479" y="692"/>
                </a:lnTo>
                <a:lnTo>
                  <a:pt x="482" y="696"/>
                </a:lnTo>
                <a:lnTo>
                  <a:pt x="485" y="698"/>
                </a:lnTo>
                <a:lnTo>
                  <a:pt x="489" y="698"/>
                </a:lnTo>
                <a:lnTo>
                  <a:pt x="489" y="698"/>
                </a:lnTo>
                <a:close/>
                <a:moveTo>
                  <a:pt x="340" y="680"/>
                </a:moveTo>
                <a:lnTo>
                  <a:pt x="340" y="680"/>
                </a:lnTo>
                <a:lnTo>
                  <a:pt x="346" y="680"/>
                </a:lnTo>
                <a:lnTo>
                  <a:pt x="349" y="678"/>
                </a:lnTo>
                <a:lnTo>
                  <a:pt x="349" y="678"/>
                </a:lnTo>
                <a:lnTo>
                  <a:pt x="345" y="678"/>
                </a:lnTo>
                <a:lnTo>
                  <a:pt x="341" y="678"/>
                </a:lnTo>
                <a:lnTo>
                  <a:pt x="340" y="680"/>
                </a:lnTo>
                <a:lnTo>
                  <a:pt x="340" y="680"/>
                </a:lnTo>
                <a:close/>
                <a:moveTo>
                  <a:pt x="463" y="680"/>
                </a:moveTo>
                <a:lnTo>
                  <a:pt x="463" y="680"/>
                </a:lnTo>
                <a:lnTo>
                  <a:pt x="465" y="683"/>
                </a:lnTo>
                <a:lnTo>
                  <a:pt x="466" y="686"/>
                </a:lnTo>
                <a:lnTo>
                  <a:pt x="468" y="686"/>
                </a:lnTo>
                <a:lnTo>
                  <a:pt x="468" y="686"/>
                </a:lnTo>
                <a:lnTo>
                  <a:pt x="468" y="683"/>
                </a:lnTo>
                <a:lnTo>
                  <a:pt x="470" y="681"/>
                </a:lnTo>
                <a:lnTo>
                  <a:pt x="470" y="680"/>
                </a:lnTo>
                <a:lnTo>
                  <a:pt x="470" y="678"/>
                </a:lnTo>
                <a:lnTo>
                  <a:pt x="470" y="678"/>
                </a:lnTo>
                <a:lnTo>
                  <a:pt x="466" y="678"/>
                </a:lnTo>
                <a:lnTo>
                  <a:pt x="465" y="678"/>
                </a:lnTo>
                <a:lnTo>
                  <a:pt x="463" y="680"/>
                </a:lnTo>
                <a:lnTo>
                  <a:pt x="463" y="680"/>
                </a:lnTo>
                <a:close/>
                <a:moveTo>
                  <a:pt x="335" y="680"/>
                </a:moveTo>
                <a:lnTo>
                  <a:pt x="335" y="680"/>
                </a:lnTo>
                <a:lnTo>
                  <a:pt x="331" y="680"/>
                </a:lnTo>
                <a:lnTo>
                  <a:pt x="331" y="680"/>
                </a:lnTo>
                <a:lnTo>
                  <a:pt x="338" y="680"/>
                </a:lnTo>
                <a:lnTo>
                  <a:pt x="338" y="680"/>
                </a:lnTo>
                <a:lnTo>
                  <a:pt x="337" y="678"/>
                </a:lnTo>
                <a:lnTo>
                  <a:pt x="335" y="680"/>
                </a:lnTo>
                <a:lnTo>
                  <a:pt x="335" y="680"/>
                </a:lnTo>
                <a:close/>
                <a:moveTo>
                  <a:pt x="534" y="686"/>
                </a:moveTo>
                <a:lnTo>
                  <a:pt x="534" y="686"/>
                </a:lnTo>
                <a:lnTo>
                  <a:pt x="532" y="686"/>
                </a:lnTo>
                <a:lnTo>
                  <a:pt x="532" y="683"/>
                </a:lnTo>
                <a:lnTo>
                  <a:pt x="532" y="680"/>
                </a:lnTo>
                <a:lnTo>
                  <a:pt x="532" y="680"/>
                </a:lnTo>
                <a:lnTo>
                  <a:pt x="531" y="680"/>
                </a:lnTo>
                <a:lnTo>
                  <a:pt x="531" y="680"/>
                </a:lnTo>
                <a:lnTo>
                  <a:pt x="532" y="684"/>
                </a:lnTo>
                <a:lnTo>
                  <a:pt x="532" y="686"/>
                </a:lnTo>
                <a:lnTo>
                  <a:pt x="534" y="686"/>
                </a:lnTo>
                <a:lnTo>
                  <a:pt x="534" y="686"/>
                </a:lnTo>
                <a:close/>
                <a:moveTo>
                  <a:pt x="529" y="730"/>
                </a:moveTo>
                <a:lnTo>
                  <a:pt x="529" y="730"/>
                </a:lnTo>
                <a:lnTo>
                  <a:pt x="531" y="725"/>
                </a:lnTo>
                <a:lnTo>
                  <a:pt x="531" y="721"/>
                </a:lnTo>
                <a:lnTo>
                  <a:pt x="531" y="721"/>
                </a:lnTo>
                <a:lnTo>
                  <a:pt x="532" y="718"/>
                </a:lnTo>
                <a:lnTo>
                  <a:pt x="532" y="713"/>
                </a:lnTo>
                <a:lnTo>
                  <a:pt x="531" y="703"/>
                </a:lnTo>
                <a:lnTo>
                  <a:pt x="526" y="681"/>
                </a:lnTo>
                <a:lnTo>
                  <a:pt x="526" y="681"/>
                </a:lnTo>
                <a:lnTo>
                  <a:pt x="523" y="681"/>
                </a:lnTo>
                <a:lnTo>
                  <a:pt x="518" y="681"/>
                </a:lnTo>
                <a:lnTo>
                  <a:pt x="518" y="681"/>
                </a:lnTo>
                <a:lnTo>
                  <a:pt x="520" y="693"/>
                </a:lnTo>
                <a:lnTo>
                  <a:pt x="523" y="706"/>
                </a:lnTo>
                <a:lnTo>
                  <a:pt x="529" y="730"/>
                </a:lnTo>
                <a:lnTo>
                  <a:pt x="529" y="730"/>
                </a:lnTo>
                <a:close/>
                <a:moveTo>
                  <a:pt x="544" y="712"/>
                </a:moveTo>
                <a:lnTo>
                  <a:pt x="544" y="712"/>
                </a:lnTo>
                <a:lnTo>
                  <a:pt x="547" y="706"/>
                </a:lnTo>
                <a:lnTo>
                  <a:pt x="550" y="696"/>
                </a:lnTo>
                <a:lnTo>
                  <a:pt x="550" y="689"/>
                </a:lnTo>
                <a:lnTo>
                  <a:pt x="549" y="681"/>
                </a:lnTo>
                <a:lnTo>
                  <a:pt x="549" y="681"/>
                </a:lnTo>
                <a:lnTo>
                  <a:pt x="547" y="687"/>
                </a:lnTo>
                <a:lnTo>
                  <a:pt x="546" y="695"/>
                </a:lnTo>
                <a:lnTo>
                  <a:pt x="544" y="712"/>
                </a:lnTo>
                <a:lnTo>
                  <a:pt x="544" y="712"/>
                </a:lnTo>
                <a:close/>
                <a:moveTo>
                  <a:pt x="572" y="706"/>
                </a:moveTo>
                <a:lnTo>
                  <a:pt x="572" y="706"/>
                </a:lnTo>
                <a:lnTo>
                  <a:pt x="573" y="701"/>
                </a:lnTo>
                <a:lnTo>
                  <a:pt x="576" y="695"/>
                </a:lnTo>
                <a:lnTo>
                  <a:pt x="578" y="689"/>
                </a:lnTo>
                <a:lnTo>
                  <a:pt x="578" y="683"/>
                </a:lnTo>
                <a:lnTo>
                  <a:pt x="578" y="683"/>
                </a:lnTo>
                <a:lnTo>
                  <a:pt x="573" y="693"/>
                </a:lnTo>
                <a:lnTo>
                  <a:pt x="572" y="698"/>
                </a:lnTo>
                <a:lnTo>
                  <a:pt x="572" y="706"/>
                </a:lnTo>
                <a:lnTo>
                  <a:pt x="572" y="706"/>
                </a:lnTo>
                <a:close/>
                <a:moveTo>
                  <a:pt x="558" y="701"/>
                </a:moveTo>
                <a:lnTo>
                  <a:pt x="558" y="701"/>
                </a:lnTo>
                <a:lnTo>
                  <a:pt x="558" y="698"/>
                </a:lnTo>
                <a:lnTo>
                  <a:pt x="559" y="693"/>
                </a:lnTo>
                <a:lnTo>
                  <a:pt x="561" y="689"/>
                </a:lnTo>
                <a:lnTo>
                  <a:pt x="559" y="684"/>
                </a:lnTo>
                <a:lnTo>
                  <a:pt x="559" y="684"/>
                </a:lnTo>
                <a:lnTo>
                  <a:pt x="556" y="693"/>
                </a:lnTo>
                <a:lnTo>
                  <a:pt x="556" y="696"/>
                </a:lnTo>
                <a:lnTo>
                  <a:pt x="558" y="701"/>
                </a:lnTo>
                <a:lnTo>
                  <a:pt x="558" y="701"/>
                </a:lnTo>
                <a:close/>
                <a:moveTo>
                  <a:pt x="566" y="696"/>
                </a:moveTo>
                <a:lnTo>
                  <a:pt x="566" y="696"/>
                </a:lnTo>
                <a:lnTo>
                  <a:pt x="569" y="690"/>
                </a:lnTo>
                <a:lnTo>
                  <a:pt x="569" y="687"/>
                </a:lnTo>
                <a:lnTo>
                  <a:pt x="567" y="686"/>
                </a:lnTo>
                <a:lnTo>
                  <a:pt x="567" y="686"/>
                </a:lnTo>
                <a:lnTo>
                  <a:pt x="566" y="692"/>
                </a:lnTo>
                <a:lnTo>
                  <a:pt x="566" y="695"/>
                </a:lnTo>
                <a:lnTo>
                  <a:pt x="566" y="696"/>
                </a:lnTo>
                <a:lnTo>
                  <a:pt x="566" y="696"/>
                </a:lnTo>
                <a:close/>
                <a:moveTo>
                  <a:pt x="457" y="693"/>
                </a:moveTo>
                <a:lnTo>
                  <a:pt x="457" y="693"/>
                </a:lnTo>
                <a:lnTo>
                  <a:pt x="456" y="692"/>
                </a:lnTo>
                <a:lnTo>
                  <a:pt x="456" y="690"/>
                </a:lnTo>
                <a:lnTo>
                  <a:pt x="456" y="689"/>
                </a:lnTo>
                <a:lnTo>
                  <a:pt x="454" y="689"/>
                </a:lnTo>
                <a:lnTo>
                  <a:pt x="454" y="689"/>
                </a:lnTo>
                <a:lnTo>
                  <a:pt x="456" y="692"/>
                </a:lnTo>
                <a:lnTo>
                  <a:pt x="456" y="693"/>
                </a:lnTo>
                <a:lnTo>
                  <a:pt x="457" y="693"/>
                </a:lnTo>
                <a:lnTo>
                  <a:pt x="457" y="693"/>
                </a:lnTo>
                <a:close/>
                <a:moveTo>
                  <a:pt x="451" y="696"/>
                </a:moveTo>
                <a:lnTo>
                  <a:pt x="451" y="696"/>
                </a:lnTo>
                <a:lnTo>
                  <a:pt x="450" y="699"/>
                </a:lnTo>
                <a:lnTo>
                  <a:pt x="445" y="699"/>
                </a:lnTo>
                <a:lnTo>
                  <a:pt x="445" y="699"/>
                </a:lnTo>
                <a:lnTo>
                  <a:pt x="447" y="704"/>
                </a:lnTo>
                <a:lnTo>
                  <a:pt x="451" y="707"/>
                </a:lnTo>
                <a:lnTo>
                  <a:pt x="454" y="710"/>
                </a:lnTo>
                <a:lnTo>
                  <a:pt x="457" y="713"/>
                </a:lnTo>
                <a:lnTo>
                  <a:pt x="457" y="713"/>
                </a:lnTo>
                <a:lnTo>
                  <a:pt x="456" y="704"/>
                </a:lnTo>
                <a:lnTo>
                  <a:pt x="454" y="699"/>
                </a:lnTo>
                <a:lnTo>
                  <a:pt x="451" y="696"/>
                </a:lnTo>
                <a:lnTo>
                  <a:pt x="451" y="696"/>
                </a:lnTo>
                <a:close/>
                <a:moveTo>
                  <a:pt x="512" y="735"/>
                </a:moveTo>
                <a:lnTo>
                  <a:pt x="512" y="735"/>
                </a:lnTo>
                <a:lnTo>
                  <a:pt x="511" y="725"/>
                </a:lnTo>
                <a:lnTo>
                  <a:pt x="512" y="715"/>
                </a:lnTo>
                <a:lnTo>
                  <a:pt x="512" y="706"/>
                </a:lnTo>
                <a:lnTo>
                  <a:pt x="511" y="701"/>
                </a:lnTo>
                <a:lnTo>
                  <a:pt x="509" y="698"/>
                </a:lnTo>
                <a:lnTo>
                  <a:pt x="509" y="698"/>
                </a:lnTo>
                <a:lnTo>
                  <a:pt x="508" y="718"/>
                </a:lnTo>
                <a:lnTo>
                  <a:pt x="508" y="727"/>
                </a:lnTo>
                <a:lnTo>
                  <a:pt x="509" y="730"/>
                </a:lnTo>
                <a:lnTo>
                  <a:pt x="512" y="735"/>
                </a:lnTo>
                <a:lnTo>
                  <a:pt x="512" y="735"/>
                </a:lnTo>
                <a:close/>
                <a:moveTo>
                  <a:pt x="582" y="707"/>
                </a:moveTo>
                <a:lnTo>
                  <a:pt x="582" y="707"/>
                </a:lnTo>
                <a:lnTo>
                  <a:pt x="585" y="706"/>
                </a:lnTo>
                <a:lnTo>
                  <a:pt x="585" y="704"/>
                </a:lnTo>
                <a:lnTo>
                  <a:pt x="585" y="703"/>
                </a:lnTo>
                <a:lnTo>
                  <a:pt x="584" y="701"/>
                </a:lnTo>
                <a:lnTo>
                  <a:pt x="584" y="701"/>
                </a:lnTo>
                <a:lnTo>
                  <a:pt x="582" y="704"/>
                </a:lnTo>
                <a:lnTo>
                  <a:pt x="582" y="707"/>
                </a:lnTo>
                <a:lnTo>
                  <a:pt x="582" y="707"/>
                </a:lnTo>
                <a:close/>
                <a:moveTo>
                  <a:pt x="494" y="710"/>
                </a:moveTo>
                <a:lnTo>
                  <a:pt x="494" y="710"/>
                </a:lnTo>
                <a:lnTo>
                  <a:pt x="492" y="707"/>
                </a:lnTo>
                <a:lnTo>
                  <a:pt x="489" y="706"/>
                </a:lnTo>
                <a:lnTo>
                  <a:pt x="482" y="703"/>
                </a:lnTo>
                <a:lnTo>
                  <a:pt x="482" y="703"/>
                </a:lnTo>
                <a:lnTo>
                  <a:pt x="483" y="706"/>
                </a:lnTo>
                <a:lnTo>
                  <a:pt x="486" y="707"/>
                </a:lnTo>
                <a:lnTo>
                  <a:pt x="494" y="710"/>
                </a:lnTo>
                <a:lnTo>
                  <a:pt x="494" y="710"/>
                </a:lnTo>
                <a:close/>
                <a:moveTo>
                  <a:pt x="598" y="710"/>
                </a:moveTo>
                <a:lnTo>
                  <a:pt x="598" y="710"/>
                </a:lnTo>
                <a:lnTo>
                  <a:pt x="598" y="706"/>
                </a:lnTo>
                <a:lnTo>
                  <a:pt x="598" y="704"/>
                </a:lnTo>
                <a:lnTo>
                  <a:pt x="596" y="703"/>
                </a:lnTo>
                <a:lnTo>
                  <a:pt x="596" y="703"/>
                </a:lnTo>
                <a:lnTo>
                  <a:pt x="596" y="707"/>
                </a:lnTo>
                <a:lnTo>
                  <a:pt x="598" y="710"/>
                </a:lnTo>
                <a:lnTo>
                  <a:pt x="598" y="710"/>
                </a:lnTo>
                <a:close/>
                <a:moveTo>
                  <a:pt x="520" y="712"/>
                </a:moveTo>
                <a:lnTo>
                  <a:pt x="520" y="712"/>
                </a:lnTo>
                <a:lnTo>
                  <a:pt x="518" y="707"/>
                </a:lnTo>
                <a:lnTo>
                  <a:pt x="518" y="706"/>
                </a:lnTo>
                <a:lnTo>
                  <a:pt x="517" y="704"/>
                </a:lnTo>
                <a:lnTo>
                  <a:pt x="517" y="704"/>
                </a:lnTo>
                <a:lnTo>
                  <a:pt x="518" y="707"/>
                </a:lnTo>
                <a:lnTo>
                  <a:pt x="520" y="712"/>
                </a:lnTo>
                <a:lnTo>
                  <a:pt x="520" y="712"/>
                </a:lnTo>
                <a:close/>
                <a:moveTo>
                  <a:pt x="575" y="713"/>
                </a:moveTo>
                <a:lnTo>
                  <a:pt x="575" y="713"/>
                </a:lnTo>
                <a:lnTo>
                  <a:pt x="576" y="713"/>
                </a:lnTo>
                <a:lnTo>
                  <a:pt x="578" y="710"/>
                </a:lnTo>
                <a:lnTo>
                  <a:pt x="578" y="707"/>
                </a:lnTo>
                <a:lnTo>
                  <a:pt x="578" y="704"/>
                </a:lnTo>
                <a:lnTo>
                  <a:pt x="578" y="704"/>
                </a:lnTo>
                <a:lnTo>
                  <a:pt x="576" y="709"/>
                </a:lnTo>
                <a:lnTo>
                  <a:pt x="575" y="713"/>
                </a:lnTo>
                <a:lnTo>
                  <a:pt x="575" y="713"/>
                </a:lnTo>
                <a:close/>
                <a:moveTo>
                  <a:pt x="602" y="718"/>
                </a:moveTo>
                <a:lnTo>
                  <a:pt x="602" y="718"/>
                </a:lnTo>
                <a:lnTo>
                  <a:pt x="604" y="712"/>
                </a:lnTo>
                <a:lnTo>
                  <a:pt x="605" y="706"/>
                </a:lnTo>
                <a:lnTo>
                  <a:pt x="605" y="706"/>
                </a:lnTo>
                <a:lnTo>
                  <a:pt x="602" y="706"/>
                </a:lnTo>
                <a:lnTo>
                  <a:pt x="602" y="706"/>
                </a:lnTo>
                <a:lnTo>
                  <a:pt x="602" y="713"/>
                </a:lnTo>
                <a:lnTo>
                  <a:pt x="602" y="716"/>
                </a:lnTo>
                <a:lnTo>
                  <a:pt x="602" y="718"/>
                </a:lnTo>
                <a:lnTo>
                  <a:pt x="602" y="718"/>
                </a:lnTo>
                <a:close/>
                <a:moveTo>
                  <a:pt x="546" y="736"/>
                </a:moveTo>
                <a:lnTo>
                  <a:pt x="546" y="736"/>
                </a:lnTo>
                <a:lnTo>
                  <a:pt x="549" y="730"/>
                </a:lnTo>
                <a:lnTo>
                  <a:pt x="552" y="722"/>
                </a:lnTo>
                <a:lnTo>
                  <a:pt x="553" y="715"/>
                </a:lnTo>
                <a:lnTo>
                  <a:pt x="552" y="712"/>
                </a:lnTo>
                <a:lnTo>
                  <a:pt x="552" y="707"/>
                </a:lnTo>
                <a:lnTo>
                  <a:pt x="552" y="707"/>
                </a:lnTo>
                <a:lnTo>
                  <a:pt x="549" y="715"/>
                </a:lnTo>
                <a:lnTo>
                  <a:pt x="546" y="722"/>
                </a:lnTo>
                <a:lnTo>
                  <a:pt x="544" y="728"/>
                </a:lnTo>
                <a:lnTo>
                  <a:pt x="544" y="733"/>
                </a:lnTo>
                <a:lnTo>
                  <a:pt x="546" y="736"/>
                </a:lnTo>
                <a:lnTo>
                  <a:pt x="546" y="736"/>
                </a:lnTo>
                <a:close/>
                <a:moveTo>
                  <a:pt x="494" y="727"/>
                </a:moveTo>
                <a:lnTo>
                  <a:pt x="494" y="727"/>
                </a:lnTo>
                <a:lnTo>
                  <a:pt x="495" y="727"/>
                </a:lnTo>
                <a:lnTo>
                  <a:pt x="497" y="725"/>
                </a:lnTo>
                <a:lnTo>
                  <a:pt x="499" y="725"/>
                </a:lnTo>
                <a:lnTo>
                  <a:pt x="499" y="725"/>
                </a:lnTo>
                <a:lnTo>
                  <a:pt x="497" y="719"/>
                </a:lnTo>
                <a:lnTo>
                  <a:pt x="495" y="715"/>
                </a:lnTo>
                <a:lnTo>
                  <a:pt x="495" y="715"/>
                </a:lnTo>
                <a:lnTo>
                  <a:pt x="492" y="715"/>
                </a:lnTo>
                <a:lnTo>
                  <a:pt x="489" y="715"/>
                </a:lnTo>
                <a:lnTo>
                  <a:pt x="485" y="712"/>
                </a:lnTo>
                <a:lnTo>
                  <a:pt x="485" y="712"/>
                </a:lnTo>
                <a:lnTo>
                  <a:pt x="486" y="716"/>
                </a:lnTo>
                <a:lnTo>
                  <a:pt x="488" y="721"/>
                </a:lnTo>
                <a:lnTo>
                  <a:pt x="494" y="727"/>
                </a:lnTo>
                <a:lnTo>
                  <a:pt x="494" y="727"/>
                </a:lnTo>
                <a:close/>
                <a:moveTo>
                  <a:pt x="470" y="730"/>
                </a:moveTo>
                <a:lnTo>
                  <a:pt x="470" y="730"/>
                </a:lnTo>
                <a:lnTo>
                  <a:pt x="466" y="722"/>
                </a:lnTo>
                <a:lnTo>
                  <a:pt x="462" y="715"/>
                </a:lnTo>
                <a:lnTo>
                  <a:pt x="462" y="715"/>
                </a:lnTo>
                <a:lnTo>
                  <a:pt x="463" y="719"/>
                </a:lnTo>
                <a:lnTo>
                  <a:pt x="465" y="724"/>
                </a:lnTo>
                <a:lnTo>
                  <a:pt x="466" y="727"/>
                </a:lnTo>
                <a:lnTo>
                  <a:pt x="470" y="730"/>
                </a:lnTo>
                <a:lnTo>
                  <a:pt x="470" y="730"/>
                </a:lnTo>
                <a:close/>
                <a:moveTo>
                  <a:pt x="561" y="735"/>
                </a:moveTo>
                <a:lnTo>
                  <a:pt x="561" y="735"/>
                </a:lnTo>
                <a:lnTo>
                  <a:pt x="563" y="725"/>
                </a:lnTo>
                <a:lnTo>
                  <a:pt x="563" y="721"/>
                </a:lnTo>
                <a:lnTo>
                  <a:pt x="561" y="718"/>
                </a:lnTo>
                <a:lnTo>
                  <a:pt x="561" y="718"/>
                </a:lnTo>
                <a:lnTo>
                  <a:pt x="559" y="725"/>
                </a:lnTo>
                <a:lnTo>
                  <a:pt x="559" y="730"/>
                </a:lnTo>
                <a:lnTo>
                  <a:pt x="561" y="735"/>
                </a:lnTo>
                <a:lnTo>
                  <a:pt x="561" y="735"/>
                </a:lnTo>
                <a:close/>
                <a:moveTo>
                  <a:pt x="488" y="754"/>
                </a:moveTo>
                <a:lnTo>
                  <a:pt x="488" y="754"/>
                </a:lnTo>
                <a:lnTo>
                  <a:pt x="486" y="745"/>
                </a:lnTo>
                <a:lnTo>
                  <a:pt x="483" y="736"/>
                </a:lnTo>
                <a:lnTo>
                  <a:pt x="480" y="727"/>
                </a:lnTo>
                <a:lnTo>
                  <a:pt x="476" y="721"/>
                </a:lnTo>
                <a:lnTo>
                  <a:pt x="476" y="721"/>
                </a:lnTo>
                <a:lnTo>
                  <a:pt x="480" y="738"/>
                </a:lnTo>
                <a:lnTo>
                  <a:pt x="483" y="747"/>
                </a:lnTo>
                <a:lnTo>
                  <a:pt x="488" y="754"/>
                </a:lnTo>
                <a:lnTo>
                  <a:pt x="488" y="754"/>
                </a:lnTo>
                <a:close/>
                <a:moveTo>
                  <a:pt x="523" y="748"/>
                </a:moveTo>
                <a:lnTo>
                  <a:pt x="523" y="748"/>
                </a:lnTo>
                <a:lnTo>
                  <a:pt x="523" y="742"/>
                </a:lnTo>
                <a:lnTo>
                  <a:pt x="521" y="736"/>
                </a:lnTo>
                <a:lnTo>
                  <a:pt x="517" y="724"/>
                </a:lnTo>
                <a:lnTo>
                  <a:pt x="517" y="724"/>
                </a:lnTo>
                <a:lnTo>
                  <a:pt x="517" y="741"/>
                </a:lnTo>
                <a:lnTo>
                  <a:pt x="517" y="744"/>
                </a:lnTo>
                <a:lnTo>
                  <a:pt x="518" y="747"/>
                </a:lnTo>
                <a:lnTo>
                  <a:pt x="520" y="748"/>
                </a:lnTo>
                <a:lnTo>
                  <a:pt x="523" y="748"/>
                </a:lnTo>
                <a:lnTo>
                  <a:pt x="523" y="748"/>
                </a:lnTo>
                <a:close/>
                <a:moveTo>
                  <a:pt x="570" y="765"/>
                </a:moveTo>
                <a:lnTo>
                  <a:pt x="570" y="765"/>
                </a:lnTo>
                <a:lnTo>
                  <a:pt x="576" y="744"/>
                </a:lnTo>
                <a:lnTo>
                  <a:pt x="578" y="733"/>
                </a:lnTo>
                <a:lnTo>
                  <a:pt x="578" y="728"/>
                </a:lnTo>
                <a:lnTo>
                  <a:pt x="576" y="724"/>
                </a:lnTo>
                <a:lnTo>
                  <a:pt x="576" y="724"/>
                </a:lnTo>
                <a:lnTo>
                  <a:pt x="570" y="744"/>
                </a:lnTo>
                <a:lnTo>
                  <a:pt x="569" y="753"/>
                </a:lnTo>
                <a:lnTo>
                  <a:pt x="570" y="765"/>
                </a:lnTo>
                <a:lnTo>
                  <a:pt x="570" y="765"/>
                </a:lnTo>
                <a:close/>
                <a:moveTo>
                  <a:pt x="585" y="738"/>
                </a:moveTo>
                <a:lnTo>
                  <a:pt x="585" y="738"/>
                </a:lnTo>
                <a:lnTo>
                  <a:pt x="587" y="731"/>
                </a:lnTo>
                <a:lnTo>
                  <a:pt x="587" y="728"/>
                </a:lnTo>
                <a:lnTo>
                  <a:pt x="585" y="725"/>
                </a:lnTo>
                <a:lnTo>
                  <a:pt x="585" y="725"/>
                </a:lnTo>
                <a:lnTo>
                  <a:pt x="584" y="731"/>
                </a:lnTo>
                <a:lnTo>
                  <a:pt x="584" y="735"/>
                </a:lnTo>
                <a:lnTo>
                  <a:pt x="585" y="738"/>
                </a:lnTo>
                <a:lnTo>
                  <a:pt x="585" y="738"/>
                </a:lnTo>
                <a:close/>
                <a:moveTo>
                  <a:pt x="492" y="747"/>
                </a:moveTo>
                <a:lnTo>
                  <a:pt x="492" y="747"/>
                </a:lnTo>
                <a:lnTo>
                  <a:pt x="492" y="741"/>
                </a:lnTo>
                <a:lnTo>
                  <a:pt x="491" y="736"/>
                </a:lnTo>
                <a:lnTo>
                  <a:pt x="489" y="731"/>
                </a:lnTo>
                <a:lnTo>
                  <a:pt x="485" y="728"/>
                </a:lnTo>
                <a:lnTo>
                  <a:pt x="485" y="728"/>
                </a:lnTo>
                <a:lnTo>
                  <a:pt x="492" y="747"/>
                </a:lnTo>
                <a:lnTo>
                  <a:pt x="492" y="747"/>
                </a:lnTo>
                <a:close/>
                <a:moveTo>
                  <a:pt x="477" y="747"/>
                </a:moveTo>
                <a:lnTo>
                  <a:pt x="477" y="747"/>
                </a:lnTo>
                <a:lnTo>
                  <a:pt x="474" y="738"/>
                </a:lnTo>
                <a:lnTo>
                  <a:pt x="471" y="735"/>
                </a:lnTo>
                <a:lnTo>
                  <a:pt x="470" y="731"/>
                </a:lnTo>
                <a:lnTo>
                  <a:pt x="470" y="731"/>
                </a:lnTo>
                <a:lnTo>
                  <a:pt x="473" y="739"/>
                </a:lnTo>
                <a:lnTo>
                  <a:pt x="477" y="747"/>
                </a:lnTo>
                <a:lnTo>
                  <a:pt x="477" y="747"/>
                </a:lnTo>
                <a:close/>
                <a:moveTo>
                  <a:pt x="592" y="748"/>
                </a:moveTo>
                <a:lnTo>
                  <a:pt x="592" y="748"/>
                </a:lnTo>
                <a:lnTo>
                  <a:pt x="595" y="733"/>
                </a:lnTo>
                <a:lnTo>
                  <a:pt x="595" y="733"/>
                </a:lnTo>
                <a:lnTo>
                  <a:pt x="592" y="733"/>
                </a:lnTo>
                <a:lnTo>
                  <a:pt x="592" y="733"/>
                </a:lnTo>
                <a:lnTo>
                  <a:pt x="592" y="748"/>
                </a:lnTo>
                <a:lnTo>
                  <a:pt x="592" y="748"/>
                </a:lnTo>
                <a:close/>
                <a:moveTo>
                  <a:pt x="503" y="748"/>
                </a:moveTo>
                <a:lnTo>
                  <a:pt x="503" y="748"/>
                </a:lnTo>
                <a:lnTo>
                  <a:pt x="502" y="741"/>
                </a:lnTo>
                <a:lnTo>
                  <a:pt x="500" y="738"/>
                </a:lnTo>
                <a:lnTo>
                  <a:pt x="499" y="736"/>
                </a:lnTo>
                <a:lnTo>
                  <a:pt x="499" y="736"/>
                </a:lnTo>
                <a:lnTo>
                  <a:pt x="500" y="742"/>
                </a:lnTo>
                <a:lnTo>
                  <a:pt x="503" y="748"/>
                </a:lnTo>
                <a:lnTo>
                  <a:pt x="503" y="748"/>
                </a:lnTo>
                <a:close/>
                <a:moveTo>
                  <a:pt x="534" y="754"/>
                </a:moveTo>
                <a:lnTo>
                  <a:pt x="534" y="754"/>
                </a:lnTo>
                <a:lnTo>
                  <a:pt x="535" y="745"/>
                </a:lnTo>
                <a:lnTo>
                  <a:pt x="537" y="741"/>
                </a:lnTo>
                <a:lnTo>
                  <a:pt x="535" y="738"/>
                </a:lnTo>
                <a:lnTo>
                  <a:pt x="535" y="738"/>
                </a:lnTo>
                <a:lnTo>
                  <a:pt x="532" y="747"/>
                </a:lnTo>
                <a:lnTo>
                  <a:pt x="531" y="751"/>
                </a:lnTo>
                <a:lnTo>
                  <a:pt x="532" y="753"/>
                </a:lnTo>
                <a:lnTo>
                  <a:pt x="534" y="754"/>
                </a:lnTo>
                <a:lnTo>
                  <a:pt x="534" y="754"/>
                </a:lnTo>
                <a:close/>
                <a:moveTo>
                  <a:pt x="550" y="751"/>
                </a:moveTo>
                <a:lnTo>
                  <a:pt x="550" y="751"/>
                </a:lnTo>
                <a:lnTo>
                  <a:pt x="552" y="745"/>
                </a:lnTo>
                <a:lnTo>
                  <a:pt x="553" y="742"/>
                </a:lnTo>
                <a:lnTo>
                  <a:pt x="552" y="739"/>
                </a:lnTo>
                <a:lnTo>
                  <a:pt x="552" y="739"/>
                </a:lnTo>
                <a:lnTo>
                  <a:pt x="552" y="742"/>
                </a:lnTo>
                <a:lnTo>
                  <a:pt x="550" y="745"/>
                </a:lnTo>
                <a:lnTo>
                  <a:pt x="550" y="748"/>
                </a:lnTo>
                <a:lnTo>
                  <a:pt x="550" y="751"/>
                </a:lnTo>
                <a:lnTo>
                  <a:pt x="550" y="751"/>
                </a:lnTo>
                <a:close/>
                <a:moveTo>
                  <a:pt x="543" y="748"/>
                </a:moveTo>
                <a:lnTo>
                  <a:pt x="543" y="748"/>
                </a:lnTo>
                <a:lnTo>
                  <a:pt x="544" y="745"/>
                </a:lnTo>
                <a:lnTo>
                  <a:pt x="543" y="745"/>
                </a:lnTo>
                <a:lnTo>
                  <a:pt x="541" y="744"/>
                </a:lnTo>
                <a:lnTo>
                  <a:pt x="541" y="744"/>
                </a:lnTo>
                <a:lnTo>
                  <a:pt x="543" y="747"/>
                </a:lnTo>
                <a:lnTo>
                  <a:pt x="543" y="748"/>
                </a:lnTo>
                <a:lnTo>
                  <a:pt x="543" y="748"/>
                </a:lnTo>
                <a:close/>
                <a:moveTo>
                  <a:pt x="570" y="783"/>
                </a:moveTo>
                <a:lnTo>
                  <a:pt x="570" y="783"/>
                </a:lnTo>
                <a:lnTo>
                  <a:pt x="570" y="782"/>
                </a:lnTo>
                <a:lnTo>
                  <a:pt x="570" y="782"/>
                </a:lnTo>
                <a:lnTo>
                  <a:pt x="578" y="764"/>
                </a:lnTo>
                <a:lnTo>
                  <a:pt x="581" y="754"/>
                </a:lnTo>
                <a:lnTo>
                  <a:pt x="581" y="747"/>
                </a:lnTo>
                <a:lnTo>
                  <a:pt x="581" y="747"/>
                </a:lnTo>
                <a:lnTo>
                  <a:pt x="573" y="765"/>
                </a:lnTo>
                <a:lnTo>
                  <a:pt x="570" y="776"/>
                </a:lnTo>
                <a:lnTo>
                  <a:pt x="570" y="783"/>
                </a:lnTo>
                <a:lnTo>
                  <a:pt x="570" y="783"/>
                </a:lnTo>
                <a:close/>
                <a:moveTo>
                  <a:pt x="503" y="783"/>
                </a:moveTo>
                <a:lnTo>
                  <a:pt x="503" y="783"/>
                </a:lnTo>
                <a:lnTo>
                  <a:pt x="505" y="783"/>
                </a:lnTo>
                <a:lnTo>
                  <a:pt x="505" y="783"/>
                </a:lnTo>
                <a:lnTo>
                  <a:pt x="505" y="774"/>
                </a:lnTo>
                <a:lnTo>
                  <a:pt x="503" y="765"/>
                </a:lnTo>
                <a:lnTo>
                  <a:pt x="500" y="756"/>
                </a:lnTo>
                <a:lnTo>
                  <a:pt x="497" y="750"/>
                </a:lnTo>
                <a:lnTo>
                  <a:pt x="497" y="750"/>
                </a:lnTo>
                <a:lnTo>
                  <a:pt x="497" y="757"/>
                </a:lnTo>
                <a:lnTo>
                  <a:pt x="495" y="768"/>
                </a:lnTo>
                <a:lnTo>
                  <a:pt x="497" y="777"/>
                </a:lnTo>
                <a:lnTo>
                  <a:pt x="500" y="782"/>
                </a:lnTo>
                <a:lnTo>
                  <a:pt x="503" y="783"/>
                </a:lnTo>
                <a:lnTo>
                  <a:pt x="503" y="783"/>
                </a:lnTo>
                <a:close/>
                <a:moveTo>
                  <a:pt x="520" y="770"/>
                </a:moveTo>
                <a:lnTo>
                  <a:pt x="520" y="770"/>
                </a:lnTo>
                <a:lnTo>
                  <a:pt x="520" y="765"/>
                </a:lnTo>
                <a:lnTo>
                  <a:pt x="521" y="762"/>
                </a:lnTo>
                <a:lnTo>
                  <a:pt x="521" y="753"/>
                </a:lnTo>
                <a:lnTo>
                  <a:pt x="521" y="753"/>
                </a:lnTo>
                <a:lnTo>
                  <a:pt x="520" y="753"/>
                </a:lnTo>
                <a:lnTo>
                  <a:pt x="517" y="753"/>
                </a:lnTo>
                <a:lnTo>
                  <a:pt x="517" y="753"/>
                </a:lnTo>
                <a:lnTo>
                  <a:pt x="517" y="757"/>
                </a:lnTo>
                <a:lnTo>
                  <a:pt x="517" y="762"/>
                </a:lnTo>
                <a:lnTo>
                  <a:pt x="518" y="765"/>
                </a:lnTo>
                <a:lnTo>
                  <a:pt x="520" y="770"/>
                </a:lnTo>
                <a:lnTo>
                  <a:pt x="520" y="770"/>
                </a:lnTo>
                <a:close/>
                <a:moveTo>
                  <a:pt x="492" y="792"/>
                </a:moveTo>
                <a:lnTo>
                  <a:pt x="492" y="792"/>
                </a:lnTo>
                <a:lnTo>
                  <a:pt x="494" y="786"/>
                </a:lnTo>
                <a:lnTo>
                  <a:pt x="492" y="780"/>
                </a:lnTo>
                <a:lnTo>
                  <a:pt x="491" y="776"/>
                </a:lnTo>
                <a:lnTo>
                  <a:pt x="489" y="770"/>
                </a:lnTo>
                <a:lnTo>
                  <a:pt x="489" y="770"/>
                </a:lnTo>
                <a:lnTo>
                  <a:pt x="486" y="767"/>
                </a:lnTo>
                <a:lnTo>
                  <a:pt x="485" y="764"/>
                </a:lnTo>
                <a:lnTo>
                  <a:pt x="483" y="759"/>
                </a:lnTo>
                <a:lnTo>
                  <a:pt x="480" y="756"/>
                </a:lnTo>
                <a:lnTo>
                  <a:pt x="480" y="756"/>
                </a:lnTo>
                <a:lnTo>
                  <a:pt x="486" y="774"/>
                </a:lnTo>
                <a:lnTo>
                  <a:pt x="492" y="792"/>
                </a:lnTo>
                <a:lnTo>
                  <a:pt x="492" y="792"/>
                </a:lnTo>
                <a:close/>
                <a:moveTo>
                  <a:pt x="537" y="767"/>
                </a:moveTo>
                <a:lnTo>
                  <a:pt x="537" y="767"/>
                </a:lnTo>
                <a:lnTo>
                  <a:pt x="538" y="764"/>
                </a:lnTo>
                <a:lnTo>
                  <a:pt x="538" y="762"/>
                </a:lnTo>
                <a:lnTo>
                  <a:pt x="538" y="759"/>
                </a:lnTo>
                <a:lnTo>
                  <a:pt x="538" y="756"/>
                </a:lnTo>
                <a:lnTo>
                  <a:pt x="538" y="756"/>
                </a:lnTo>
                <a:lnTo>
                  <a:pt x="537" y="760"/>
                </a:lnTo>
                <a:lnTo>
                  <a:pt x="537" y="767"/>
                </a:lnTo>
                <a:lnTo>
                  <a:pt x="537" y="767"/>
                </a:lnTo>
                <a:close/>
                <a:moveTo>
                  <a:pt x="572" y="803"/>
                </a:moveTo>
                <a:lnTo>
                  <a:pt x="572" y="803"/>
                </a:lnTo>
                <a:lnTo>
                  <a:pt x="578" y="794"/>
                </a:lnTo>
                <a:lnTo>
                  <a:pt x="582" y="782"/>
                </a:lnTo>
                <a:lnTo>
                  <a:pt x="584" y="770"/>
                </a:lnTo>
                <a:lnTo>
                  <a:pt x="584" y="757"/>
                </a:lnTo>
                <a:lnTo>
                  <a:pt x="584" y="757"/>
                </a:lnTo>
                <a:lnTo>
                  <a:pt x="581" y="770"/>
                </a:lnTo>
                <a:lnTo>
                  <a:pt x="576" y="780"/>
                </a:lnTo>
                <a:lnTo>
                  <a:pt x="572" y="791"/>
                </a:lnTo>
                <a:lnTo>
                  <a:pt x="572" y="797"/>
                </a:lnTo>
                <a:lnTo>
                  <a:pt x="572" y="803"/>
                </a:lnTo>
                <a:lnTo>
                  <a:pt x="572" y="803"/>
                </a:lnTo>
                <a:close/>
                <a:moveTo>
                  <a:pt x="546" y="776"/>
                </a:moveTo>
                <a:lnTo>
                  <a:pt x="546" y="776"/>
                </a:lnTo>
                <a:lnTo>
                  <a:pt x="549" y="773"/>
                </a:lnTo>
                <a:lnTo>
                  <a:pt x="549" y="767"/>
                </a:lnTo>
                <a:lnTo>
                  <a:pt x="549" y="762"/>
                </a:lnTo>
                <a:lnTo>
                  <a:pt x="547" y="760"/>
                </a:lnTo>
                <a:lnTo>
                  <a:pt x="546" y="759"/>
                </a:lnTo>
                <a:lnTo>
                  <a:pt x="546" y="759"/>
                </a:lnTo>
                <a:lnTo>
                  <a:pt x="544" y="762"/>
                </a:lnTo>
                <a:lnTo>
                  <a:pt x="544" y="768"/>
                </a:lnTo>
                <a:lnTo>
                  <a:pt x="544" y="773"/>
                </a:lnTo>
                <a:lnTo>
                  <a:pt x="546" y="776"/>
                </a:lnTo>
                <a:lnTo>
                  <a:pt x="546" y="776"/>
                </a:lnTo>
                <a:close/>
                <a:moveTo>
                  <a:pt x="552" y="806"/>
                </a:moveTo>
                <a:lnTo>
                  <a:pt x="552" y="806"/>
                </a:lnTo>
                <a:lnTo>
                  <a:pt x="555" y="797"/>
                </a:lnTo>
                <a:lnTo>
                  <a:pt x="558" y="786"/>
                </a:lnTo>
                <a:lnTo>
                  <a:pt x="559" y="776"/>
                </a:lnTo>
                <a:lnTo>
                  <a:pt x="559" y="765"/>
                </a:lnTo>
                <a:lnTo>
                  <a:pt x="559" y="765"/>
                </a:lnTo>
                <a:lnTo>
                  <a:pt x="553" y="785"/>
                </a:lnTo>
                <a:lnTo>
                  <a:pt x="552" y="796"/>
                </a:lnTo>
                <a:lnTo>
                  <a:pt x="552" y="806"/>
                </a:lnTo>
                <a:lnTo>
                  <a:pt x="552" y="806"/>
                </a:lnTo>
                <a:close/>
                <a:moveTo>
                  <a:pt x="535" y="799"/>
                </a:moveTo>
                <a:lnTo>
                  <a:pt x="535" y="799"/>
                </a:lnTo>
                <a:lnTo>
                  <a:pt x="538" y="796"/>
                </a:lnTo>
                <a:lnTo>
                  <a:pt x="540" y="791"/>
                </a:lnTo>
                <a:lnTo>
                  <a:pt x="541" y="782"/>
                </a:lnTo>
                <a:lnTo>
                  <a:pt x="541" y="782"/>
                </a:lnTo>
                <a:lnTo>
                  <a:pt x="538" y="782"/>
                </a:lnTo>
                <a:lnTo>
                  <a:pt x="538" y="782"/>
                </a:lnTo>
                <a:lnTo>
                  <a:pt x="537" y="789"/>
                </a:lnTo>
                <a:lnTo>
                  <a:pt x="535" y="799"/>
                </a:lnTo>
                <a:lnTo>
                  <a:pt x="535" y="799"/>
                </a:lnTo>
                <a:close/>
                <a:moveTo>
                  <a:pt x="521" y="800"/>
                </a:moveTo>
                <a:lnTo>
                  <a:pt x="521" y="800"/>
                </a:lnTo>
                <a:lnTo>
                  <a:pt x="523" y="794"/>
                </a:lnTo>
                <a:lnTo>
                  <a:pt x="524" y="786"/>
                </a:lnTo>
                <a:lnTo>
                  <a:pt x="524" y="786"/>
                </a:lnTo>
                <a:lnTo>
                  <a:pt x="521" y="786"/>
                </a:lnTo>
                <a:lnTo>
                  <a:pt x="520" y="786"/>
                </a:lnTo>
                <a:lnTo>
                  <a:pt x="520" y="791"/>
                </a:lnTo>
                <a:lnTo>
                  <a:pt x="521" y="800"/>
                </a:lnTo>
                <a:lnTo>
                  <a:pt x="521" y="800"/>
                </a:lnTo>
                <a:close/>
                <a:moveTo>
                  <a:pt x="559" y="811"/>
                </a:moveTo>
                <a:lnTo>
                  <a:pt x="559" y="811"/>
                </a:lnTo>
                <a:lnTo>
                  <a:pt x="561" y="806"/>
                </a:lnTo>
                <a:lnTo>
                  <a:pt x="563" y="802"/>
                </a:lnTo>
                <a:lnTo>
                  <a:pt x="564" y="797"/>
                </a:lnTo>
                <a:lnTo>
                  <a:pt x="564" y="791"/>
                </a:lnTo>
                <a:lnTo>
                  <a:pt x="564" y="791"/>
                </a:lnTo>
                <a:lnTo>
                  <a:pt x="559" y="802"/>
                </a:lnTo>
                <a:lnTo>
                  <a:pt x="558" y="808"/>
                </a:lnTo>
                <a:lnTo>
                  <a:pt x="559" y="811"/>
                </a:lnTo>
                <a:lnTo>
                  <a:pt x="559" y="811"/>
                </a:lnTo>
                <a:close/>
                <a:moveTo>
                  <a:pt x="506" y="834"/>
                </a:moveTo>
                <a:lnTo>
                  <a:pt x="506" y="834"/>
                </a:lnTo>
                <a:lnTo>
                  <a:pt x="509" y="823"/>
                </a:lnTo>
                <a:lnTo>
                  <a:pt x="509" y="812"/>
                </a:lnTo>
                <a:lnTo>
                  <a:pt x="506" y="802"/>
                </a:lnTo>
                <a:lnTo>
                  <a:pt x="503" y="799"/>
                </a:lnTo>
                <a:lnTo>
                  <a:pt x="500" y="796"/>
                </a:lnTo>
                <a:lnTo>
                  <a:pt x="500" y="796"/>
                </a:lnTo>
                <a:lnTo>
                  <a:pt x="502" y="815"/>
                </a:lnTo>
                <a:lnTo>
                  <a:pt x="505" y="824"/>
                </a:lnTo>
                <a:lnTo>
                  <a:pt x="506" y="834"/>
                </a:lnTo>
                <a:lnTo>
                  <a:pt x="506" y="834"/>
                </a:lnTo>
                <a:close/>
                <a:moveTo>
                  <a:pt x="535" y="820"/>
                </a:moveTo>
                <a:lnTo>
                  <a:pt x="535" y="820"/>
                </a:lnTo>
                <a:lnTo>
                  <a:pt x="540" y="808"/>
                </a:lnTo>
                <a:lnTo>
                  <a:pt x="543" y="802"/>
                </a:lnTo>
                <a:lnTo>
                  <a:pt x="543" y="796"/>
                </a:lnTo>
                <a:lnTo>
                  <a:pt x="543" y="796"/>
                </a:lnTo>
                <a:lnTo>
                  <a:pt x="540" y="802"/>
                </a:lnTo>
                <a:lnTo>
                  <a:pt x="537" y="808"/>
                </a:lnTo>
                <a:lnTo>
                  <a:pt x="534" y="814"/>
                </a:lnTo>
                <a:lnTo>
                  <a:pt x="534" y="817"/>
                </a:lnTo>
                <a:lnTo>
                  <a:pt x="535" y="820"/>
                </a:lnTo>
                <a:lnTo>
                  <a:pt x="535" y="820"/>
                </a:lnTo>
                <a:close/>
                <a:moveTo>
                  <a:pt x="494" y="832"/>
                </a:moveTo>
                <a:lnTo>
                  <a:pt x="494" y="832"/>
                </a:lnTo>
                <a:lnTo>
                  <a:pt x="502" y="837"/>
                </a:lnTo>
                <a:lnTo>
                  <a:pt x="502" y="837"/>
                </a:lnTo>
                <a:lnTo>
                  <a:pt x="499" y="820"/>
                </a:lnTo>
                <a:lnTo>
                  <a:pt x="497" y="812"/>
                </a:lnTo>
                <a:lnTo>
                  <a:pt x="494" y="805"/>
                </a:lnTo>
                <a:lnTo>
                  <a:pt x="494" y="805"/>
                </a:lnTo>
                <a:lnTo>
                  <a:pt x="495" y="818"/>
                </a:lnTo>
                <a:lnTo>
                  <a:pt x="494" y="832"/>
                </a:lnTo>
                <a:lnTo>
                  <a:pt x="494" y="832"/>
                </a:lnTo>
                <a:close/>
                <a:moveTo>
                  <a:pt x="553" y="838"/>
                </a:moveTo>
                <a:lnTo>
                  <a:pt x="553" y="838"/>
                </a:lnTo>
                <a:lnTo>
                  <a:pt x="559" y="835"/>
                </a:lnTo>
                <a:lnTo>
                  <a:pt x="564" y="829"/>
                </a:lnTo>
                <a:lnTo>
                  <a:pt x="567" y="821"/>
                </a:lnTo>
                <a:lnTo>
                  <a:pt x="570" y="814"/>
                </a:lnTo>
                <a:lnTo>
                  <a:pt x="570" y="814"/>
                </a:lnTo>
                <a:lnTo>
                  <a:pt x="569" y="812"/>
                </a:lnTo>
                <a:lnTo>
                  <a:pt x="567" y="809"/>
                </a:lnTo>
                <a:lnTo>
                  <a:pt x="567" y="808"/>
                </a:lnTo>
                <a:lnTo>
                  <a:pt x="566" y="806"/>
                </a:lnTo>
                <a:lnTo>
                  <a:pt x="566" y="806"/>
                </a:lnTo>
                <a:lnTo>
                  <a:pt x="558" y="821"/>
                </a:lnTo>
                <a:lnTo>
                  <a:pt x="555" y="829"/>
                </a:lnTo>
                <a:lnTo>
                  <a:pt x="553" y="838"/>
                </a:lnTo>
                <a:lnTo>
                  <a:pt x="553" y="838"/>
                </a:lnTo>
                <a:close/>
                <a:moveTo>
                  <a:pt x="534" y="840"/>
                </a:moveTo>
                <a:lnTo>
                  <a:pt x="534" y="840"/>
                </a:lnTo>
                <a:lnTo>
                  <a:pt x="538" y="835"/>
                </a:lnTo>
                <a:lnTo>
                  <a:pt x="541" y="828"/>
                </a:lnTo>
                <a:lnTo>
                  <a:pt x="543" y="818"/>
                </a:lnTo>
                <a:lnTo>
                  <a:pt x="541" y="812"/>
                </a:lnTo>
                <a:lnTo>
                  <a:pt x="541" y="812"/>
                </a:lnTo>
                <a:lnTo>
                  <a:pt x="540" y="820"/>
                </a:lnTo>
                <a:lnTo>
                  <a:pt x="537" y="826"/>
                </a:lnTo>
                <a:lnTo>
                  <a:pt x="535" y="832"/>
                </a:lnTo>
                <a:lnTo>
                  <a:pt x="534" y="840"/>
                </a:lnTo>
                <a:lnTo>
                  <a:pt x="534" y="840"/>
                </a:lnTo>
                <a:close/>
                <a:moveTo>
                  <a:pt x="494" y="873"/>
                </a:moveTo>
                <a:lnTo>
                  <a:pt x="494" y="873"/>
                </a:lnTo>
                <a:lnTo>
                  <a:pt x="495" y="864"/>
                </a:lnTo>
                <a:lnTo>
                  <a:pt x="499" y="855"/>
                </a:lnTo>
                <a:lnTo>
                  <a:pt x="500" y="850"/>
                </a:lnTo>
                <a:lnTo>
                  <a:pt x="500" y="847"/>
                </a:lnTo>
                <a:lnTo>
                  <a:pt x="497" y="843"/>
                </a:lnTo>
                <a:lnTo>
                  <a:pt x="494" y="840"/>
                </a:lnTo>
                <a:lnTo>
                  <a:pt x="494" y="840"/>
                </a:lnTo>
                <a:lnTo>
                  <a:pt x="494" y="849"/>
                </a:lnTo>
                <a:lnTo>
                  <a:pt x="492" y="857"/>
                </a:lnTo>
                <a:lnTo>
                  <a:pt x="492" y="866"/>
                </a:lnTo>
                <a:lnTo>
                  <a:pt x="494" y="873"/>
                </a:lnTo>
                <a:lnTo>
                  <a:pt x="494" y="873"/>
                </a:lnTo>
                <a:close/>
                <a:moveTo>
                  <a:pt x="524" y="852"/>
                </a:moveTo>
                <a:lnTo>
                  <a:pt x="524" y="852"/>
                </a:lnTo>
                <a:lnTo>
                  <a:pt x="526" y="847"/>
                </a:lnTo>
                <a:lnTo>
                  <a:pt x="526" y="844"/>
                </a:lnTo>
                <a:lnTo>
                  <a:pt x="524" y="841"/>
                </a:lnTo>
                <a:lnTo>
                  <a:pt x="524" y="841"/>
                </a:lnTo>
                <a:lnTo>
                  <a:pt x="524" y="847"/>
                </a:lnTo>
                <a:lnTo>
                  <a:pt x="523" y="850"/>
                </a:lnTo>
                <a:lnTo>
                  <a:pt x="524" y="852"/>
                </a:lnTo>
                <a:lnTo>
                  <a:pt x="524" y="852"/>
                </a:lnTo>
                <a:close/>
                <a:moveTo>
                  <a:pt x="534" y="852"/>
                </a:moveTo>
                <a:lnTo>
                  <a:pt x="534" y="852"/>
                </a:lnTo>
                <a:lnTo>
                  <a:pt x="535" y="852"/>
                </a:lnTo>
                <a:lnTo>
                  <a:pt x="537" y="850"/>
                </a:lnTo>
                <a:lnTo>
                  <a:pt x="537" y="847"/>
                </a:lnTo>
                <a:lnTo>
                  <a:pt x="537" y="847"/>
                </a:lnTo>
                <a:lnTo>
                  <a:pt x="535" y="849"/>
                </a:lnTo>
                <a:lnTo>
                  <a:pt x="534" y="852"/>
                </a:lnTo>
                <a:lnTo>
                  <a:pt x="534" y="852"/>
                </a:lnTo>
                <a:close/>
                <a:moveTo>
                  <a:pt x="506" y="904"/>
                </a:moveTo>
                <a:lnTo>
                  <a:pt x="506" y="904"/>
                </a:lnTo>
                <a:lnTo>
                  <a:pt x="509" y="898"/>
                </a:lnTo>
                <a:lnTo>
                  <a:pt x="511" y="893"/>
                </a:lnTo>
                <a:lnTo>
                  <a:pt x="512" y="879"/>
                </a:lnTo>
                <a:lnTo>
                  <a:pt x="514" y="853"/>
                </a:lnTo>
                <a:lnTo>
                  <a:pt x="514" y="853"/>
                </a:lnTo>
                <a:lnTo>
                  <a:pt x="512" y="853"/>
                </a:lnTo>
                <a:lnTo>
                  <a:pt x="512" y="853"/>
                </a:lnTo>
                <a:lnTo>
                  <a:pt x="511" y="866"/>
                </a:lnTo>
                <a:lnTo>
                  <a:pt x="509" y="878"/>
                </a:lnTo>
                <a:lnTo>
                  <a:pt x="506" y="892"/>
                </a:lnTo>
                <a:lnTo>
                  <a:pt x="506" y="904"/>
                </a:lnTo>
                <a:lnTo>
                  <a:pt x="506" y="904"/>
                </a:lnTo>
                <a:close/>
                <a:moveTo>
                  <a:pt x="524" y="879"/>
                </a:moveTo>
                <a:lnTo>
                  <a:pt x="524" y="879"/>
                </a:lnTo>
                <a:lnTo>
                  <a:pt x="527" y="875"/>
                </a:lnTo>
                <a:lnTo>
                  <a:pt x="529" y="870"/>
                </a:lnTo>
                <a:lnTo>
                  <a:pt x="531" y="864"/>
                </a:lnTo>
                <a:lnTo>
                  <a:pt x="529" y="860"/>
                </a:lnTo>
                <a:lnTo>
                  <a:pt x="529" y="860"/>
                </a:lnTo>
                <a:lnTo>
                  <a:pt x="526" y="869"/>
                </a:lnTo>
                <a:lnTo>
                  <a:pt x="524" y="875"/>
                </a:lnTo>
                <a:lnTo>
                  <a:pt x="524" y="879"/>
                </a:lnTo>
                <a:lnTo>
                  <a:pt x="524" y="879"/>
                </a:lnTo>
                <a:close/>
                <a:moveTo>
                  <a:pt x="488" y="885"/>
                </a:moveTo>
                <a:lnTo>
                  <a:pt x="488" y="885"/>
                </a:lnTo>
                <a:lnTo>
                  <a:pt x="489" y="884"/>
                </a:lnTo>
                <a:lnTo>
                  <a:pt x="491" y="881"/>
                </a:lnTo>
                <a:lnTo>
                  <a:pt x="488" y="876"/>
                </a:lnTo>
                <a:lnTo>
                  <a:pt x="488" y="876"/>
                </a:lnTo>
                <a:lnTo>
                  <a:pt x="488" y="881"/>
                </a:lnTo>
                <a:lnTo>
                  <a:pt x="488" y="885"/>
                </a:lnTo>
                <a:lnTo>
                  <a:pt x="488" y="885"/>
                </a:lnTo>
                <a:close/>
                <a:moveTo>
                  <a:pt x="479" y="901"/>
                </a:moveTo>
                <a:lnTo>
                  <a:pt x="479" y="901"/>
                </a:lnTo>
                <a:lnTo>
                  <a:pt x="482" y="895"/>
                </a:lnTo>
                <a:lnTo>
                  <a:pt x="483" y="892"/>
                </a:lnTo>
                <a:lnTo>
                  <a:pt x="483" y="887"/>
                </a:lnTo>
                <a:lnTo>
                  <a:pt x="483" y="887"/>
                </a:lnTo>
                <a:lnTo>
                  <a:pt x="480" y="895"/>
                </a:lnTo>
                <a:lnTo>
                  <a:pt x="479" y="898"/>
                </a:lnTo>
                <a:lnTo>
                  <a:pt x="479" y="901"/>
                </a:lnTo>
                <a:lnTo>
                  <a:pt x="479" y="901"/>
                </a:lnTo>
                <a:close/>
                <a:moveTo>
                  <a:pt x="479" y="925"/>
                </a:moveTo>
                <a:lnTo>
                  <a:pt x="479" y="925"/>
                </a:lnTo>
                <a:lnTo>
                  <a:pt x="482" y="919"/>
                </a:lnTo>
                <a:lnTo>
                  <a:pt x="485" y="913"/>
                </a:lnTo>
                <a:lnTo>
                  <a:pt x="486" y="907"/>
                </a:lnTo>
                <a:lnTo>
                  <a:pt x="486" y="899"/>
                </a:lnTo>
                <a:lnTo>
                  <a:pt x="486" y="899"/>
                </a:lnTo>
                <a:lnTo>
                  <a:pt x="483" y="905"/>
                </a:lnTo>
                <a:lnTo>
                  <a:pt x="482" y="911"/>
                </a:lnTo>
                <a:lnTo>
                  <a:pt x="479" y="925"/>
                </a:lnTo>
                <a:lnTo>
                  <a:pt x="479" y="92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6" name="文本框 37"/>
          <p:cNvSpPr txBox="1"/>
          <p:nvPr/>
        </p:nvSpPr>
        <p:spPr>
          <a:xfrm>
            <a:off x="196716" y="181655"/>
            <a:ext cx="3259160" cy="466708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defTabSz="964278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点击添加相关标题文字</a:t>
            </a:r>
          </a:p>
        </p:txBody>
      </p:sp>
      <p:sp>
        <p:nvSpPr>
          <p:cNvPr id="117" name="文本框 38"/>
          <p:cNvSpPr txBox="1"/>
          <p:nvPr/>
        </p:nvSpPr>
        <p:spPr>
          <a:xfrm>
            <a:off x="395536" y="649707"/>
            <a:ext cx="2592288" cy="266653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algn="dist" defTabSz="964278"/>
            <a:r>
              <a:rPr lang="en-US" altLang="zh-CN" sz="1100" dirty="0">
                <a:solidFill>
                  <a:schemeClr val="tx1">
                    <a:lumMod val="65000"/>
                    <a:lumOff val="3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ADD RELATED TITLE WORDS</a:t>
            </a:r>
            <a:endParaRPr lang="zh-CN" altLang="en-US" sz="1100" dirty="0">
              <a:solidFill>
                <a:schemeClr val="tx1">
                  <a:lumMod val="65000"/>
                  <a:lumOff val="3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  <a:sym typeface="+mn-lt"/>
            </a:endParaRPr>
          </a:p>
        </p:txBody>
      </p:sp>
    </p:spTree>
  </p:cSld>
  <p:clrMapOvr>
    <a:masterClrMapping/>
  </p:clrMapOvr>
  <p:transition>
    <p:comb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4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400"/>
                            </p:stCondLst>
                            <p:childTnLst>
                              <p:par>
                                <p:cTn id="9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900"/>
                            </p:stCondLst>
                            <p:childTnLst>
                              <p:par>
                                <p:cTn id="13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1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" grpId="0"/>
      <p:bldP spid="11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9"/>
          <p:cNvGrpSpPr/>
          <p:nvPr/>
        </p:nvGrpSpPr>
        <p:grpSpPr>
          <a:xfrm>
            <a:off x="3741034" y="1794839"/>
            <a:ext cx="1496390" cy="884923"/>
            <a:chOff x="0" y="0"/>
            <a:chExt cx="1451061" cy="857851"/>
          </a:xfrm>
        </p:grpSpPr>
        <p:sp>
          <p:nvSpPr>
            <p:cNvPr id="13" name="chenying0907 233"/>
            <p:cNvSpPr/>
            <p:nvPr/>
          </p:nvSpPr>
          <p:spPr>
            <a:xfrm>
              <a:off x="0" y="-1"/>
              <a:ext cx="1451062" cy="200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2" h="18599" extrusionOk="0">
                  <a:moveTo>
                    <a:pt x="21502" y="14580"/>
                  </a:moveTo>
                  <a:cubicBezTo>
                    <a:pt x="21505" y="8348"/>
                    <a:pt x="21600" y="636"/>
                    <a:pt x="20080" y="1286"/>
                  </a:cubicBezTo>
                  <a:cubicBezTo>
                    <a:pt x="18564" y="1934"/>
                    <a:pt x="17086" y="-66"/>
                    <a:pt x="15568" y="2"/>
                  </a:cubicBezTo>
                  <a:cubicBezTo>
                    <a:pt x="11739" y="176"/>
                    <a:pt x="7876" y="1857"/>
                    <a:pt x="4063" y="3694"/>
                  </a:cubicBezTo>
                  <a:cubicBezTo>
                    <a:pt x="2912" y="4249"/>
                    <a:pt x="1693" y="4057"/>
                    <a:pt x="574" y="5847"/>
                  </a:cubicBezTo>
                  <a:cubicBezTo>
                    <a:pt x="410" y="9664"/>
                    <a:pt x="232" y="13684"/>
                    <a:pt x="0" y="17399"/>
                  </a:cubicBezTo>
                  <a:cubicBezTo>
                    <a:pt x="7160" y="21534"/>
                    <a:pt x="14347" y="13237"/>
                    <a:pt x="21532" y="18414"/>
                  </a:cubicBezTo>
                  <a:cubicBezTo>
                    <a:pt x="21505" y="17283"/>
                    <a:pt x="21501" y="15968"/>
                    <a:pt x="21502" y="145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2700" cap="flat">
              <a:solidFill>
                <a:schemeClr val="bg1"/>
              </a:solidFill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4" name="chenying0907 234"/>
            <p:cNvSpPr/>
            <p:nvPr/>
          </p:nvSpPr>
          <p:spPr>
            <a:xfrm>
              <a:off x="12700" y="177799"/>
              <a:ext cx="1408472" cy="394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90" extrusionOk="0">
                  <a:moveTo>
                    <a:pt x="0" y="21190"/>
                  </a:moveTo>
                  <a:cubicBezTo>
                    <a:pt x="5541" y="19443"/>
                    <a:pt x="11053" y="-410"/>
                    <a:pt x="16600" y="7"/>
                  </a:cubicBezTo>
                  <a:cubicBezTo>
                    <a:pt x="18192" y="127"/>
                    <a:pt x="20043" y="2411"/>
                    <a:pt x="21600" y="2411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5" name="chenying0907 235"/>
            <p:cNvSpPr/>
            <p:nvPr/>
          </p:nvSpPr>
          <p:spPr>
            <a:xfrm>
              <a:off x="114300" y="127000"/>
              <a:ext cx="47886" cy="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8990" y="2321"/>
                    <a:pt x="12587" y="18565"/>
                    <a:pt x="21600" y="0"/>
                  </a:cubicBezTo>
                </a:path>
              </a:pathLst>
            </a:custGeom>
            <a:noFill/>
            <a:ln w="38100" cap="flat">
              <a:solidFill>
                <a:schemeClr val="bg1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6" name="chenying0907 236"/>
            <p:cNvSpPr/>
            <p:nvPr/>
          </p:nvSpPr>
          <p:spPr>
            <a:xfrm>
              <a:off x="393700" y="114300"/>
              <a:ext cx="49957" cy="5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284" extrusionOk="0">
                  <a:moveTo>
                    <a:pt x="0" y="19284"/>
                  </a:moveTo>
                  <a:cubicBezTo>
                    <a:pt x="7255" y="4098"/>
                    <a:pt x="15514" y="-2316"/>
                    <a:pt x="21600" y="744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7" name="chenying0907 237"/>
            <p:cNvSpPr/>
            <p:nvPr/>
          </p:nvSpPr>
          <p:spPr>
            <a:xfrm>
              <a:off x="254000" y="342900"/>
              <a:ext cx="903425" cy="514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8" h="21600" extrusionOk="0">
                  <a:moveTo>
                    <a:pt x="0" y="21600"/>
                  </a:moveTo>
                  <a:cubicBezTo>
                    <a:pt x="675" y="19527"/>
                    <a:pt x="1295" y="17574"/>
                    <a:pt x="2271" y="15812"/>
                  </a:cubicBezTo>
                  <a:cubicBezTo>
                    <a:pt x="3554" y="13497"/>
                    <a:pt x="4726" y="11000"/>
                    <a:pt x="5966" y="8625"/>
                  </a:cubicBezTo>
                  <a:cubicBezTo>
                    <a:pt x="6457" y="7684"/>
                    <a:pt x="7204" y="6859"/>
                    <a:pt x="7569" y="5778"/>
                  </a:cubicBezTo>
                  <a:cubicBezTo>
                    <a:pt x="9848" y="7702"/>
                    <a:pt x="11807" y="10561"/>
                    <a:pt x="13725" y="13236"/>
                  </a:cubicBezTo>
                  <a:cubicBezTo>
                    <a:pt x="15803" y="8076"/>
                    <a:pt x="18595" y="4491"/>
                    <a:pt x="21191" y="223"/>
                  </a:cubicBezTo>
                  <a:cubicBezTo>
                    <a:pt x="19866" y="384"/>
                    <a:pt x="18530" y="679"/>
                    <a:pt x="17304" y="1526"/>
                  </a:cubicBezTo>
                  <a:cubicBezTo>
                    <a:pt x="18746" y="1531"/>
                    <a:pt x="20225" y="918"/>
                    <a:pt x="21510" y="0"/>
                  </a:cubicBezTo>
                  <a:cubicBezTo>
                    <a:pt x="21413" y="69"/>
                    <a:pt x="21597" y="2297"/>
                    <a:pt x="21598" y="2652"/>
                  </a:cubicBezTo>
                  <a:cubicBezTo>
                    <a:pt x="21600" y="3720"/>
                    <a:pt x="21483" y="4781"/>
                    <a:pt x="21500" y="585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8" name="chenying0907 238"/>
            <p:cNvSpPr/>
            <p:nvPr/>
          </p:nvSpPr>
          <p:spPr>
            <a:xfrm>
              <a:off x="254000" y="114300"/>
              <a:ext cx="49957" cy="5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284" extrusionOk="0">
                  <a:moveTo>
                    <a:pt x="0" y="19284"/>
                  </a:moveTo>
                  <a:cubicBezTo>
                    <a:pt x="7255" y="4098"/>
                    <a:pt x="15514" y="-2316"/>
                    <a:pt x="21600" y="744"/>
                  </a:cubicBezTo>
                </a:path>
              </a:pathLst>
            </a:custGeom>
            <a:noFill/>
            <a:ln w="38100" cap="flat">
              <a:solidFill>
                <a:schemeClr val="bg1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</p:grpSp>
      <p:grpSp>
        <p:nvGrpSpPr>
          <p:cNvPr id="3" name="Group 248"/>
          <p:cNvGrpSpPr/>
          <p:nvPr/>
        </p:nvGrpSpPr>
        <p:grpSpPr>
          <a:xfrm>
            <a:off x="3138585" y="1624528"/>
            <a:ext cx="2801143" cy="1986599"/>
            <a:chOff x="0" y="0"/>
            <a:chExt cx="2716291" cy="1925825"/>
          </a:xfrm>
        </p:grpSpPr>
        <p:sp>
          <p:nvSpPr>
            <p:cNvPr id="5" name="chenying0907 240"/>
            <p:cNvSpPr/>
            <p:nvPr/>
          </p:nvSpPr>
          <p:spPr>
            <a:xfrm>
              <a:off x="0" y="1676400"/>
              <a:ext cx="2715977" cy="2494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111" extrusionOk="0">
                  <a:moveTo>
                    <a:pt x="0" y="5406"/>
                  </a:moveTo>
                  <a:cubicBezTo>
                    <a:pt x="267" y="21600"/>
                    <a:pt x="1962" y="18624"/>
                    <a:pt x="2580" y="18533"/>
                  </a:cubicBezTo>
                  <a:cubicBezTo>
                    <a:pt x="6473" y="17963"/>
                    <a:pt x="11292" y="18139"/>
                    <a:pt x="14672" y="19040"/>
                  </a:cubicBezTo>
                  <a:cubicBezTo>
                    <a:pt x="16249" y="19460"/>
                    <a:pt x="17722" y="17895"/>
                    <a:pt x="19287" y="17777"/>
                  </a:cubicBezTo>
                  <a:cubicBezTo>
                    <a:pt x="20687" y="17673"/>
                    <a:pt x="21302" y="13015"/>
                    <a:pt x="21600" y="0"/>
                  </a:cubicBezTo>
                  <a:cubicBezTo>
                    <a:pt x="21600" y="0"/>
                    <a:pt x="21528" y="3631"/>
                    <a:pt x="19142" y="5065"/>
                  </a:cubicBezTo>
                  <a:cubicBezTo>
                    <a:pt x="16756" y="6499"/>
                    <a:pt x="10886" y="8022"/>
                    <a:pt x="9139" y="8882"/>
                  </a:cubicBezTo>
                  <a:cubicBezTo>
                    <a:pt x="7391" y="9742"/>
                    <a:pt x="3314" y="9080"/>
                    <a:pt x="2104" y="8793"/>
                  </a:cubicBezTo>
                  <a:cubicBezTo>
                    <a:pt x="895" y="8506"/>
                    <a:pt x="0" y="5406"/>
                    <a:pt x="0" y="5406"/>
                  </a:cubicBezTo>
                  <a:close/>
                </a:path>
              </a:pathLst>
            </a:custGeom>
            <a:solidFill>
              <a:srgbClr val="E7E4EA"/>
            </a:solidFill>
            <a:ln w="12700" cap="flat">
              <a:solidFill>
                <a:schemeClr val="tx1">
                  <a:lumMod val="75000"/>
                  <a:lumOff val="25000"/>
                </a:schemeClr>
              </a:solidFill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6" name="chenying0907 241"/>
            <p:cNvSpPr/>
            <p:nvPr/>
          </p:nvSpPr>
          <p:spPr>
            <a:xfrm>
              <a:off x="0" y="1676400"/>
              <a:ext cx="2715977" cy="2494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111" extrusionOk="0">
                  <a:moveTo>
                    <a:pt x="0" y="5406"/>
                  </a:moveTo>
                  <a:cubicBezTo>
                    <a:pt x="267" y="21600"/>
                    <a:pt x="1962" y="18624"/>
                    <a:pt x="2580" y="18533"/>
                  </a:cubicBezTo>
                  <a:cubicBezTo>
                    <a:pt x="6473" y="17963"/>
                    <a:pt x="11292" y="18139"/>
                    <a:pt x="14672" y="19040"/>
                  </a:cubicBezTo>
                  <a:cubicBezTo>
                    <a:pt x="16249" y="19460"/>
                    <a:pt x="17722" y="17895"/>
                    <a:pt x="19287" y="17777"/>
                  </a:cubicBezTo>
                  <a:cubicBezTo>
                    <a:pt x="20687" y="17673"/>
                    <a:pt x="21302" y="13015"/>
                    <a:pt x="21600" y="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7" name="chenying0907 242"/>
            <p:cNvSpPr/>
            <p:nvPr/>
          </p:nvSpPr>
          <p:spPr>
            <a:xfrm>
              <a:off x="330200" y="-1"/>
              <a:ext cx="2037325" cy="1445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8" h="20467" extrusionOk="0">
                  <a:moveTo>
                    <a:pt x="6743" y="20235"/>
                  </a:moveTo>
                  <a:cubicBezTo>
                    <a:pt x="4869" y="20402"/>
                    <a:pt x="2655" y="19887"/>
                    <a:pt x="841" y="20467"/>
                  </a:cubicBezTo>
                  <a:cubicBezTo>
                    <a:pt x="64" y="17137"/>
                    <a:pt x="206" y="13015"/>
                    <a:pt x="109" y="9574"/>
                  </a:cubicBezTo>
                  <a:cubicBezTo>
                    <a:pt x="60" y="7846"/>
                    <a:pt x="-454" y="2501"/>
                    <a:pt x="1272" y="1530"/>
                  </a:cubicBezTo>
                  <a:cubicBezTo>
                    <a:pt x="3015" y="550"/>
                    <a:pt x="7168" y="345"/>
                    <a:pt x="9094" y="332"/>
                  </a:cubicBezTo>
                  <a:cubicBezTo>
                    <a:pt x="12066" y="311"/>
                    <a:pt x="19449" y="-1133"/>
                    <a:pt x="20092" y="2167"/>
                  </a:cubicBezTo>
                  <a:cubicBezTo>
                    <a:pt x="21146" y="7570"/>
                    <a:pt x="20836" y="14255"/>
                    <a:pt x="20499" y="19764"/>
                  </a:cubicBezTo>
                  <a:cubicBezTo>
                    <a:pt x="18609" y="19687"/>
                    <a:pt x="16502" y="19701"/>
                    <a:pt x="14604" y="19846"/>
                  </a:cubicBezTo>
                  <a:cubicBezTo>
                    <a:pt x="13261" y="19949"/>
                    <a:pt x="8018" y="20122"/>
                    <a:pt x="6743" y="20235"/>
                  </a:cubicBezTo>
                  <a:close/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8" name="chenying0907 243"/>
            <p:cNvSpPr/>
            <p:nvPr/>
          </p:nvSpPr>
          <p:spPr>
            <a:xfrm>
              <a:off x="0" y="1397000"/>
              <a:ext cx="2716292" cy="4134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67" h="19362" extrusionOk="0">
                  <a:moveTo>
                    <a:pt x="2982" y="2337"/>
                  </a:moveTo>
                  <a:cubicBezTo>
                    <a:pt x="2484" y="7946"/>
                    <a:pt x="-88" y="9406"/>
                    <a:pt x="2" y="16856"/>
                  </a:cubicBezTo>
                  <a:cubicBezTo>
                    <a:pt x="60" y="21600"/>
                    <a:pt x="11693" y="18139"/>
                    <a:pt x="12961" y="18209"/>
                  </a:cubicBezTo>
                  <a:cubicBezTo>
                    <a:pt x="15091" y="18326"/>
                    <a:pt x="17165" y="15834"/>
                    <a:pt x="19280" y="15305"/>
                  </a:cubicBezTo>
                  <a:cubicBezTo>
                    <a:pt x="21512" y="14747"/>
                    <a:pt x="17624" y="1965"/>
                    <a:pt x="17229" y="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9" name="chenying0907 244"/>
            <p:cNvSpPr/>
            <p:nvPr/>
          </p:nvSpPr>
          <p:spPr>
            <a:xfrm>
              <a:off x="1155700" y="1701800"/>
              <a:ext cx="383109" cy="99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19" extrusionOk="0">
                  <a:moveTo>
                    <a:pt x="0" y="21102"/>
                  </a:moveTo>
                  <a:cubicBezTo>
                    <a:pt x="7219" y="21600"/>
                    <a:pt x="14386" y="11167"/>
                    <a:pt x="21600" y="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0" name="chenying0907 245"/>
            <p:cNvSpPr/>
            <p:nvPr/>
          </p:nvSpPr>
          <p:spPr>
            <a:xfrm>
              <a:off x="495300" y="1485900"/>
              <a:ext cx="1791581" cy="425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5413" extrusionOk="0">
                  <a:moveTo>
                    <a:pt x="0" y="10843"/>
                  </a:moveTo>
                  <a:cubicBezTo>
                    <a:pt x="1470" y="21600"/>
                    <a:pt x="3381" y="10281"/>
                    <a:pt x="4897" y="8096"/>
                  </a:cubicBezTo>
                  <a:cubicBezTo>
                    <a:pt x="7216" y="4750"/>
                    <a:pt x="9513" y="5511"/>
                    <a:pt x="11833" y="3600"/>
                  </a:cubicBezTo>
                  <a:cubicBezTo>
                    <a:pt x="14948" y="1033"/>
                    <a:pt x="18542" y="12713"/>
                    <a:pt x="21600" y="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1" name="chenying0907 246"/>
            <p:cNvSpPr/>
            <p:nvPr/>
          </p:nvSpPr>
          <p:spPr>
            <a:xfrm>
              <a:off x="330200" y="1600199"/>
              <a:ext cx="2028206" cy="53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2183" extrusionOk="0">
                  <a:moveTo>
                    <a:pt x="0" y="4541"/>
                  </a:moveTo>
                  <a:cubicBezTo>
                    <a:pt x="2051" y="21600"/>
                    <a:pt x="5584" y="4838"/>
                    <a:pt x="7810" y="4383"/>
                  </a:cubicBezTo>
                  <a:cubicBezTo>
                    <a:pt x="10095" y="3916"/>
                    <a:pt x="12384" y="6226"/>
                    <a:pt x="14669" y="6441"/>
                  </a:cubicBezTo>
                  <a:cubicBezTo>
                    <a:pt x="16760" y="6634"/>
                    <a:pt x="19410" y="6091"/>
                    <a:pt x="21600" y="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2" name="chenying0907 247"/>
            <p:cNvSpPr/>
            <p:nvPr/>
          </p:nvSpPr>
          <p:spPr>
            <a:xfrm>
              <a:off x="571500" y="165099"/>
              <a:ext cx="1451536" cy="10741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24" h="20694" extrusionOk="0">
                  <a:moveTo>
                    <a:pt x="20629" y="19260"/>
                  </a:moveTo>
                  <a:cubicBezTo>
                    <a:pt x="20977" y="14949"/>
                    <a:pt x="20772" y="10813"/>
                    <a:pt x="20677" y="6492"/>
                  </a:cubicBezTo>
                  <a:cubicBezTo>
                    <a:pt x="20626" y="4148"/>
                    <a:pt x="20883" y="3161"/>
                    <a:pt x="20716" y="794"/>
                  </a:cubicBezTo>
                  <a:cubicBezTo>
                    <a:pt x="20595" y="-906"/>
                    <a:pt x="2257" y="570"/>
                    <a:pt x="640" y="1127"/>
                  </a:cubicBezTo>
                  <a:cubicBezTo>
                    <a:pt x="-623" y="7448"/>
                    <a:pt x="271" y="14260"/>
                    <a:pt x="871" y="20694"/>
                  </a:cubicBezTo>
                  <a:cubicBezTo>
                    <a:pt x="852" y="20484"/>
                    <a:pt x="2889" y="20367"/>
                    <a:pt x="2986" y="20359"/>
                  </a:cubicBezTo>
                  <a:cubicBezTo>
                    <a:pt x="4363" y="20257"/>
                    <a:pt x="20587" y="19755"/>
                    <a:pt x="20595" y="19670"/>
                  </a:cubicBezTo>
                  <a:cubicBezTo>
                    <a:pt x="20607" y="19533"/>
                    <a:pt x="20618" y="19396"/>
                    <a:pt x="20629" y="19260"/>
                  </a:cubicBezTo>
                  <a:close/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</p:grpSp>
      <p:sp>
        <p:nvSpPr>
          <p:cNvPr id="21" name="chenying0907 79"/>
          <p:cNvSpPr/>
          <p:nvPr/>
        </p:nvSpPr>
        <p:spPr>
          <a:xfrm>
            <a:off x="5711989" y="1431164"/>
            <a:ext cx="817328" cy="774596"/>
          </a:xfrm>
          <a:custGeom>
            <a:avLst/>
            <a:gdLst>
              <a:gd name="connsiteX0" fmla="*/ 0 w 50596"/>
              <a:gd name="connsiteY0" fmla="*/ 74942 h 75148"/>
              <a:gd name="connsiteX1" fmla="*/ 50596 w 50596"/>
              <a:gd name="connsiteY1" fmla="*/ 11173 h 75148"/>
              <a:gd name="connsiteX2" fmla="*/ 47157 w 50596"/>
              <a:gd name="connsiteY2" fmla="*/ 0 h 75148"/>
              <a:gd name="connsiteX3" fmla="*/ 50596 w 50596"/>
              <a:gd name="connsiteY3" fmla="*/ 11173 h 75148"/>
              <a:gd name="connsiteX4" fmla="*/ 45683 w 50596"/>
              <a:gd name="connsiteY4" fmla="*/ 21600 h 75148"/>
              <a:gd name="connsiteX0" fmla="*/ 0 w 50596"/>
              <a:gd name="connsiteY0" fmla="*/ 74942 h 75148"/>
              <a:gd name="connsiteX1" fmla="*/ 50596 w 50596"/>
              <a:gd name="connsiteY1" fmla="*/ 11173 h 75148"/>
              <a:gd name="connsiteX2" fmla="*/ 47157 w 50596"/>
              <a:gd name="connsiteY2" fmla="*/ 0 h 75148"/>
              <a:gd name="connsiteX3" fmla="*/ 50596 w 50596"/>
              <a:gd name="connsiteY3" fmla="*/ 11173 h 75148"/>
              <a:gd name="connsiteX4" fmla="*/ 46123 w 50596"/>
              <a:gd name="connsiteY4" fmla="*/ 28485 h 7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596" h="75148" extrusionOk="0">
                <a:moveTo>
                  <a:pt x="0" y="74942"/>
                </a:moveTo>
                <a:cubicBezTo>
                  <a:pt x="7783" y="79333"/>
                  <a:pt x="42714" y="12329"/>
                  <a:pt x="50596" y="11173"/>
                </a:cubicBezTo>
                <a:cubicBezTo>
                  <a:pt x="49812" y="8448"/>
                  <a:pt x="48284" y="2335"/>
                  <a:pt x="47157" y="0"/>
                </a:cubicBezTo>
                <a:cubicBezTo>
                  <a:pt x="47941" y="1795"/>
                  <a:pt x="49898" y="8535"/>
                  <a:pt x="50596" y="11173"/>
                </a:cubicBezTo>
                <a:cubicBezTo>
                  <a:pt x="49312" y="14705"/>
                  <a:pt x="47896" y="26547"/>
                  <a:pt x="46123" y="28485"/>
                </a:cubicBezTo>
              </a:path>
            </a:pathLst>
          </a:custGeom>
          <a:noFill/>
          <a:ln w="38100" cap="flat">
            <a:solidFill>
              <a:schemeClr val="tx1">
                <a:lumMod val="75000"/>
                <a:lumOff val="25000"/>
              </a:schemeClr>
            </a:solidFill>
            <a:prstDash val="solid"/>
            <a:miter lim="400000"/>
          </a:ln>
          <a:effectLst/>
        </p:spPr>
        <p:txBody>
          <a:bodyPr wrap="square" lIns="28575" tIns="28575" rIns="28575" bIns="28575" numCol="1" anchor="ctr">
            <a:noAutofit/>
          </a:bodyPr>
          <a:lstStyle/>
          <a:p>
            <a:pPr defTabSz="342900">
              <a:defRPr sz="3000">
                <a:solidFill>
                  <a:srgbClr val="FFFFFF"/>
                </a:solidFill>
                <a:effectLst>
                  <a:outerShdw blurRad="38100" dist="12700" dir="5400000">
                    <a:srgbClr val="000000">
                      <a:alpha val="50000"/>
                    </a:srgbClr>
                  </a:outerShdw>
                </a:effectLst>
              </a:defRPr>
            </a:pPr>
            <a:endParaRPr dirty="0"/>
          </a:p>
        </p:txBody>
      </p:sp>
      <p:sp>
        <p:nvSpPr>
          <p:cNvPr id="23" name="chenying0907 79"/>
          <p:cNvSpPr/>
          <p:nvPr/>
        </p:nvSpPr>
        <p:spPr>
          <a:xfrm flipV="1">
            <a:off x="5711989" y="3042381"/>
            <a:ext cx="817328" cy="774596"/>
          </a:xfrm>
          <a:custGeom>
            <a:avLst/>
            <a:gdLst>
              <a:gd name="connsiteX0" fmla="*/ 0 w 50596"/>
              <a:gd name="connsiteY0" fmla="*/ 74942 h 75148"/>
              <a:gd name="connsiteX1" fmla="*/ 50596 w 50596"/>
              <a:gd name="connsiteY1" fmla="*/ 11173 h 75148"/>
              <a:gd name="connsiteX2" fmla="*/ 47157 w 50596"/>
              <a:gd name="connsiteY2" fmla="*/ 0 h 75148"/>
              <a:gd name="connsiteX3" fmla="*/ 50596 w 50596"/>
              <a:gd name="connsiteY3" fmla="*/ 11173 h 75148"/>
              <a:gd name="connsiteX4" fmla="*/ 45683 w 50596"/>
              <a:gd name="connsiteY4" fmla="*/ 21600 h 75148"/>
              <a:gd name="connsiteX0" fmla="*/ 0 w 50596"/>
              <a:gd name="connsiteY0" fmla="*/ 74942 h 75148"/>
              <a:gd name="connsiteX1" fmla="*/ 50596 w 50596"/>
              <a:gd name="connsiteY1" fmla="*/ 11173 h 75148"/>
              <a:gd name="connsiteX2" fmla="*/ 47157 w 50596"/>
              <a:gd name="connsiteY2" fmla="*/ 0 h 75148"/>
              <a:gd name="connsiteX3" fmla="*/ 50596 w 50596"/>
              <a:gd name="connsiteY3" fmla="*/ 11173 h 75148"/>
              <a:gd name="connsiteX4" fmla="*/ 46123 w 50596"/>
              <a:gd name="connsiteY4" fmla="*/ 28485 h 7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596" h="75148" extrusionOk="0">
                <a:moveTo>
                  <a:pt x="0" y="74942"/>
                </a:moveTo>
                <a:cubicBezTo>
                  <a:pt x="7783" y="79333"/>
                  <a:pt x="42714" y="12329"/>
                  <a:pt x="50596" y="11173"/>
                </a:cubicBezTo>
                <a:cubicBezTo>
                  <a:pt x="49812" y="8448"/>
                  <a:pt x="48284" y="2335"/>
                  <a:pt x="47157" y="0"/>
                </a:cubicBezTo>
                <a:cubicBezTo>
                  <a:pt x="47941" y="1795"/>
                  <a:pt x="49898" y="8535"/>
                  <a:pt x="50596" y="11173"/>
                </a:cubicBezTo>
                <a:cubicBezTo>
                  <a:pt x="49312" y="14705"/>
                  <a:pt x="47896" y="26547"/>
                  <a:pt x="46123" y="28485"/>
                </a:cubicBezTo>
              </a:path>
            </a:pathLst>
          </a:custGeom>
          <a:noFill/>
          <a:ln w="38100" cap="flat">
            <a:solidFill>
              <a:schemeClr val="tx1">
                <a:lumMod val="75000"/>
                <a:lumOff val="25000"/>
              </a:schemeClr>
            </a:solidFill>
            <a:prstDash val="solid"/>
            <a:miter lim="400000"/>
          </a:ln>
          <a:effectLst/>
        </p:spPr>
        <p:txBody>
          <a:bodyPr wrap="square" lIns="28575" tIns="28575" rIns="28575" bIns="28575" numCol="1" anchor="ctr">
            <a:noAutofit/>
          </a:bodyPr>
          <a:lstStyle/>
          <a:p>
            <a:pPr defTabSz="342900">
              <a:defRPr sz="3000">
                <a:solidFill>
                  <a:srgbClr val="FFFFFF"/>
                </a:solidFill>
                <a:effectLst>
                  <a:outerShdw blurRad="38100" dist="12700" dir="5400000">
                    <a:srgbClr val="000000">
                      <a:alpha val="50000"/>
                    </a:srgbClr>
                  </a:outerShdw>
                </a:effectLst>
              </a:defRPr>
            </a:pPr>
            <a:endParaRPr dirty="0"/>
          </a:p>
        </p:txBody>
      </p:sp>
      <p:sp>
        <p:nvSpPr>
          <p:cNvPr id="24" name="chenying0907 79"/>
          <p:cNvSpPr/>
          <p:nvPr/>
        </p:nvSpPr>
        <p:spPr>
          <a:xfrm flipH="1">
            <a:off x="2531867" y="1431164"/>
            <a:ext cx="817326" cy="774596"/>
          </a:xfrm>
          <a:custGeom>
            <a:avLst/>
            <a:gdLst>
              <a:gd name="connsiteX0" fmla="*/ 0 w 50596"/>
              <a:gd name="connsiteY0" fmla="*/ 74942 h 75148"/>
              <a:gd name="connsiteX1" fmla="*/ 50596 w 50596"/>
              <a:gd name="connsiteY1" fmla="*/ 11173 h 75148"/>
              <a:gd name="connsiteX2" fmla="*/ 47157 w 50596"/>
              <a:gd name="connsiteY2" fmla="*/ 0 h 75148"/>
              <a:gd name="connsiteX3" fmla="*/ 50596 w 50596"/>
              <a:gd name="connsiteY3" fmla="*/ 11173 h 75148"/>
              <a:gd name="connsiteX4" fmla="*/ 45683 w 50596"/>
              <a:gd name="connsiteY4" fmla="*/ 21600 h 75148"/>
              <a:gd name="connsiteX0" fmla="*/ 0 w 50596"/>
              <a:gd name="connsiteY0" fmla="*/ 74942 h 75148"/>
              <a:gd name="connsiteX1" fmla="*/ 50596 w 50596"/>
              <a:gd name="connsiteY1" fmla="*/ 11173 h 75148"/>
              <a:gd name="connsiteX2" fmla="*/ 47157 w 50596"/>
              <a:gd name="connsiteY2" fmla="*/ 0 h 75148"/>
              <a:gd name="connsiteX3" fmla="*/ 50596 w 50596"/>
              <a:gd name="connsiteY3" fmla="*/ 11173 h 75148"/>
              <a:gd name="connsiteX4" fmla="*/ 46123 w 50596"/>
              <a:gd name="connsiteY4" fmla="*/ 28485 h 7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596" h="75148" extrusionOk="0">
                <a:moveTo>
                  <a:pt x="0" y="74942"/>
                </a:moveTo>
                <a:cubicBezTo>
                  <a:pt x="7783" y="79333"/>
                  <a:pt x="42714" y="12329"/>
                  <a:pt x="50596" y="11173"/>
                </a:cubicBezTo>
                <a:cubicBezTo>
                  <a:pt x="49812" y="8448"/>
                  <a:pt x="48284" y="2335"/>
                  <a:pt x="47157" y="0"/>
                </a:cubicBezTo>
                <a:cubicBezTo>
                  <a:pt x="47941" y="1795"/>
                  <a:pt x="49898" y="8535"/>
                  <a:pt x="50596" y="11173"/>
                </a:cubicBezTo>
                <a:cubicBezTo>
                  <a:pt x="49312" y="14705"/>
                  <a:pt x="47896" y="26547"/>
                  <a:pt x="46123" y="28485"/>
                </a:cubicBezTo>
              </a:path>
            </a:pathLst>
          </a:custGeom>
          <a:noFill/>
          <a:ln w="38100" cap="flat">
            <a:solidFill>
              <a:schemeClr val="tx1">
                <a:lumMod val="75000"/>
                <a:lumOff val="25000"/>
              </a:schemeClr>
            </a:solidFill>
            <a:prstDash val="solid"/>
            <a:miter lim="400000"/>
          </a:ln>
          <a:effectLst/>
        </p:spPr>
        <p:txBody>
          <a:bodyPr wrap="square" lIns="28575" tIns="28575" rIns="28575" bIns="28575" numCol="1" anchor="ctr">
            <a:noAutofit/>
          </a:bodyPr>
          <a:lstStyle/>
          <a:p>
            <a:pPr defTabSz="342900">
              <a:defRPr sz="3000">
                <a:solidFill>
                  <a:srgbClr val="FFFFFF"/>
                </a:solidFill>
                <a:effectLst>
                  <a:outerShdw blurRad="38100" dist="12700" dir="5400000">
                    <a:srgbClr val="000000">
                      <a:alpha val="50000"/>
                    </a:srgbClr>
                  </a:outerShdw>
                </a:effectLst>
              </a:defRPr>
            </a:pPr>
            <a:endParaRPr dirty="0"/>
          </a:p>
        </p:txBody>
      </p:sp>
      <p:sp>
        <p:nvSpPr>
          <p:cNvPr id="25" name="chenying0907 79"/>
          <p:cNvSpPr/>
          <p:nvPr/>
        </p:nvSpPr>
        <p:spPr>
          <a:xfrm flipH="1" flipV="1">
            <a:off x="2531867" y="3042381"/>
            <a:ext cx="817326" cy="774596"/>
          </a:xfrm>
          <a:custGeom>
            <a:avLst/>
            <a:gdLst>
              <a:gd name="connsiteX0" fmla="*/ 0 w 50596"/>
              <a:gd name="connsiteY0" fmla="*/ 74942 h 75148"/>
              <a:gd name="connsiteX1" fmla="*/ 50596 w 50596"/>
              <a:gd name="connsiteY1" fmla="*/ 11173 h 75148"/>
              <a:gd name="connsiteX2" fmla="*/ 47157 w 50596"/>
              <a:gd name="connsiteY2" fmla="*/ 0 h 75148"/>
              <a:gd name="connsiteX3" fmla="*/ 50596 w 50596"/>
              <a:gd name="connsiteY3" fmla="*/ 11173 h 75148"/>
              <a:gd name="connsiteX4" fmla="*/ 45683 w 50596"/>
              <a:gd name="connsiteY4" fmla="*/ 21600 h 75148"/>
              <a:gd name="connsiteX0" fmla="*/ 0 w 50596"/>
              <a:gd name="connsiteY0" fmla="*/ 74942 h 75148"/>
              <a:gd name="connsiteX1" fmla="*/ 50596 w 50596"/>
              <a:gd name="connsiteY1" fmla="*/ 11173 h 75148"/>
              <a:gd name="connsiteX2" fmla="*/ 47157 w 50596"/>
              <a:gd name="connsiteY2" fmla="*/ 0 h 75148"/>
              <a:gd name="connsiteX3" fmla="*/ 50596 w 50596"/>
              <a:gd name="connsiteY3" fmla="*/ 11173 h 75148"/>
              <a:gd name="connsiteX4" fmla="*/ 46123 w 50596"/>
              <a:gd name="connsiteY4" fmla="*/ 28485 h 7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596" h="75148" extrusionOk="0">
                <a:moveTo>
                  <a:pt x="0" y="74942"/>
                </a:moveTo>
                <a:cubicBezTo>
                  <a:pt x="7783" y="79333"/>
                  <a:pt x="42714" y="12329"/>
                  <a:pt x="50596" y="11173"/>
                </a:cubicBezTo>
                <a:cubicBezTo>
                  <a:pt x="49812" y="8448"/>
                  <a:pt x="48284" y="2335"/>
                  <a:pt x="47157" y="0"/>
                </a:cubicBezTo>
                <a:cubicBezTo>
                  <a:pt x="47941" y="1795"/>
                  <a:pt x="49898" y="8535"/>
                  <a:pt x="50596" y="11173"/>
                </a:cubicBezTo>
                <a:cubicBezTo>
                  <a:pt x="49312" y="14705"/>
                  <a:pt x="47896" y="26547"/>
                  <a:pt x="46123" y="28485"/>
                </a:cubicBezTo>
              </a:path>
            </a:pathLst>
          </a:custGeom>
          <a:noFill/>
          <a:ln w="38100" cap="flat">
            <a:solidFill>
              <a:schemeClr val="tx1">
                <a:lumMod val="75000"/>
                <a:lumOff val="25000"/>
              </a:schemeClr>
            </a:solidFill>
            <a:prstDash val="solid"/>
            <a:miter lim="400000"/>
          </a:ln>
          <a:effectLst/>
        </p:spPr>
        <p:txBody>
          <a:bodyPr wrap="square" lIns="28575" tIns="28575" rIns="28575" bIns="28575" numCol="1" anchor="ctr">
            <a:noAutofit/>
          </a:bodyPr>
          <a:lstStyle/>
          <a:p>
            <a:pPr defTabSz="342900">
              <a:defRPr sz="3000">
                <a:solidFill>
                  <a:srgbClr val="FFFFFF"/>
                </a:solidFill>
                <a:effectLst>
                  <a:outerShdw blurRad="38100" dist="12700" dir="5400000">
                    <a:srgbClr val="000000">
                      <a:alpha val="50000"/>
                    </a:srgbClr>
                  </a:outerShdw>
                </a:effectLst>
              </a:defRPr>
            </a:pPr>
            <a:endParaRPr dirty="0"/>
          </a:p>
        </p:txBody>
      </p:sp>
      <p:sp>
        <p:nvSpPr>
          <p:cNvPr id="26" name="chenying0907 148"/>
          <p:cNvSpPr/>
          <p:nvPr/>
        </p:nvSpPr>
        <p:spPr>
          <a:xfrm>
            <a:off x="6794218" y="1477889"/>
            <a:ext cx="1873454" cy="3757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28575" tIns="28575" rIns="28575" bIns="28575" numCol="1" anchor="ctr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请替换文字内容，点击添加相关标题文字，修改文字内容</a:t>
            </a:r>
            <a:endParaRPr lang="en-GB" altLang="zh-CN" sz="9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7" name="chenying0907 148"/>
          <p:cNvSpPr/>
          <p:nvPr/>
        </p:nvSpPr>
        <p:spPr>
          <a:xfrm>
            <a:off x="6794218" y="3464303"/>
            <a:ext cx="1873454" cy="3757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28575" tIns="28575" rIns="28575" bIns="28575" numCol="1" anchor="ctr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请替换文字内容，点击添加相关标题文字，修改文字内容</a:t>
            </a:r>
            <a:endParaRPr lang="en-GB" altLang="zh-CN" sz="9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8" name="chenying0907 148"/>
          <p:cNvSpPr/>
          <p:nvPr/>
        </p:nvSpPr>
        <p:spPr>
          <a:xfrm>
            <a:off x="442439" y="1578537"/>
            <a:ext cx="1873454" cy="3757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28575" tIns="28575" rIns="28575" bIns="28575" numCol="1" anchor="ctr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请替换文字内容，点击添加相关标题文字，修改文字内容</a:t>
            </a:r>
            <a:endParaRPr lang="en-GB" altLang="zh-CN" sz="9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9" name="chenying0907 148"/>
          <p:cNvSpPr/>
          <p:nvPr/>
        </p:nvSpPr>
        <p:spPr>
          <a:xfrm>
            <a:off x="442439" y="3564952"/>
            <a:ext cx="1873454" cy="3757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28575" tIns="28575" rIns="28575" bIns="28575" numCol="1" anchor="ctr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请替换文字内容，点击添加相关标题文字，修改文字内容</a:t>
            </a:r>
            <a:endParaRPr lang="en-GB" altLang="zh-CN" sz="9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30" name="文本框 37"/>
          <p:cNvSpPr txBox="1"/>
          <p:nvPr/>
        </p:nvSpPr>
        <p:spPr>
          <a:xfrm>
            <a:off x="196716" y="181655"/>
            <a:ext cx="3259160" cy="466708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defTabSz="964278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点击添加相关标题文字</a:t>
            </a:r>
          </a:p>
        </p:txBody>
      </p:sp>
      <p:sp>
        <p:nvSpPr>
          <p:cNvPr id="31" name="文本框 38"/>
          <p:cNvSpPr txBox="1"/>
          <p:nvPr/>
        </p:nvSpPr>
        <p:spPr>
          <a:xfrm>
            <a:off x="395536" y="649707"/>
            <a:ext cx="2592288" cy="266653"/>
          </a:xfrm>
          <a:prstGeom prst="rect">
            <a:avLst/>
          </a:prstGeom>
          <a:noFill/>
        </p:spPr>
        <p:txBody>
          <a:bodyPr wrap="square" lIns="96434" tIns="48217" rIns="96434" bIns="48217" rtlCol="0">
            <a:spAutoFit/>
          </a:bodyPr>
          <a:lstStyle/>
          <a:p>
            <a:pPr algn="dist" defTabSz="964278"/>
            <a:r>
              <a:rPr lang="en-US" altLang="zh-CN" sz="1100" dirty="0">
                <a:solidFill>
                  <a:schemeClr val="tx1">
                    <a:lumMod val="65000"/>
                    <a:lumOff val="3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  <a:sym typeface="+mn-lt"/>
              </a:rPr>
              <a:t>ADD RELATED TITLE WORDS</a:t>
            </a:r>
            <a:endParaRPr lang="zh-CN" altLang="en-US" sz="1100" dirty="0">
              <a:solidFill>
                <a:schemeClr val="tx1">
                  <a:lumMod val="65000"/>
                  <a:lumOff val="3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656954166"/>
      </p:ext>
    </p:extLst>
  </p:cSld>
  <p:clrMapOvr>
    <a:masterClrMapping/>
  </p:clrMapOvr>
  <p:transition>
    <p:comb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3" grpId="0" animBg="1"/>
      <p:bldP spid="24" grpId="0" animBg="1"/>
      <p:bldP spid="25" grpId="0" animBg="1"/>
      <p:bldP spid="26" grpId="0"/>
      <p:bldP spid="27" grpId="0"/>
      <p:bldP spid="28" grpId="0"/>
      <p:bldP spid="2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9"/>
          <p:cNvSpPr txBox="1"/>
          <p:nvPr/>
        </p:nvSpPr>
        <p:spPr>
          <a:xfrm>
            <a:off x="4427984" y="2594178"/>
            <a:ext cx="1577998" cy="253918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2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单击此处添加小标题</a:t>
            </a:r>
            <a:endParaRPr lang="zh-CN" altLang="en-US" sz="1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" name="文本框 1"/>
          <p:cNvSpPr txBox="1"/>
          <p:nvPr/>
        </p:nvSpPr>
        <p:spPr>
          <a:xfrm>
            <a:off x="4247964" y="1888468"/>
            <a:ext cx="3404615" cy="561694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zh-CN"/>
            </a:defPPr>
            <a:lvl1pPr algn="ctr">
              <a:defRPr sz="2800" b="1" spc="60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点击输入标题</a:t>
            </a:r>
            <a:endParaRPr lang="en-GB" altLang="zh-CN" sz="320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6" name="文本框 9"/>
          <p:cNvSpPr txBox="1"/>
          <p:nvPr/>
        </p:nvSpPr>
        <p:spPr>
          <a:xfrm>
            <a:off x="6170554" y="2594178"/>
            <a:ext cx="1577998" cy="253918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2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单击此处添加小标题</a:t>
            </a:r>
            <a:endParaRPr lang="zh-CN" altLang="en-US" sz="1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" name="Freeform 11"/>
          <p:cNvSpPr>
            <a:spLocks/>
          </p:cNvSpPr>
          <p:nvPr/>
        </p:nvSpPr>
        <p:spPr bwMode="auto">
          <a:xfrm rot="10800000">
            <a:off x="3524577" y="1766086"/>
            <a:ext cx="828000" cy="828000"/>
          </a:xfrm>
          <a:custGeom>
            <a:avLst/>
            <a:gdLst>
              <a:gd name="T0" fmla="*/ 1390 w 1390"/>
              <a:gd name="T1" fmla="*/ 710 h 1416"/>
              <a:gd name="T2" fmla="*/ 1389 w 1390"/>
              <a:gd name="T3" fmla="*/ 756 h 1416"/>
              <a:gd name="T4" fmla="*/ 1385 w 1390"/>
              <a:gd name="T5" fmla="*/ 802 h 1416"/>
              <a:gd name="T6" fmla="*/ 1377 w 1390"/>
              <a:gd name="T7" fmla="*/ 848 h 1416"/>
              <a:gd name="T8" fmla="*/ 1320 w 1390"/>
              <a:gd name="T9" fmla="*/ 999 h 1416"/>
              <a:gd name="T10" fmla="*/ 1302 w 1390"/>
              <a:gd name="T11" fmla="*/ 1035 h 1416"/>
              <a:gd name="T12" fmla="*/ 910 w 1390"/>
              <a:gd name="T13" fmla="*/ 1363 h 1416"/>
              <a:gd name="T14" fmla="*/ 878 w 1390"/>
              <a:gd name="T15" fmla="*/ 1372 h 1416"/>
              <a:gd name="T16" fmla="*/ 845 w 1390"/>
              <a:gd name="T17" fmla="*/ 1379 h 1416"/>
              <a:gd name="T18" fmla="*/ 818 w 1390"/>
              <a:gd name="T19" fmla="*/ 1384 h 1416"/>
              <a:gd name="T20" fmla="*/ 441 w 1390"/>
              <a:gd name="T21" fmla="*/ 1340 h 1416"/>
              <a:gd name="T22" fmla="*/ 414 w 1390"/>
              <a:gd name="T23" fmla="*/ 1327 h 1416"/>
              <a:gd name="T24" fmla="*/ 188 w 1390"/>
              <a:gd name="T25" fmla="*/ 1155 h 1416"/>
              <a:gd name="T26" fmla="*/ 172 w 1390"/>
              <a:gd name="T27" fmla="*/ 1134 h 1416"/>
              <a:gd name="T28" fmla="*/ 156 w 1390"/>
              <a:gd name="T29" fmla="*/ 1114 h 1416"/>
              <a:gd name="T30" fmla="*/ 117 w 1390"/>
              <a:gd name="T31" fmla="*/ 1062 h 1416"/>
              <a:gd name="T32" fmla="*/ 101 w 1390"/>
              <a:gd name="T33" fmla="*/ 1035 h 1416"/>
              <a:gd name="T34" fmla="*/ 14 w 1390"/>
              <a:gd name="T35" fmla="*/ 774 h 1416"/>
              <a:gd name="T36" fmla="*/ 10 w 1390"/>
              <a:gd name="T37" fmla="*/ 745 h 1416"/>
              <a:gd name="T38" fmla="*/ 45 w 1390"/>
              <a:gd name="T39" fmla="*/ 519 h 1416"/>
              <a:gd name="T40" fmla="*/ 52 w 1390"/>
              <a:gd name="T41" fmla="*/ 496 h 1416"/>
              <a:gd name="T42" fmla="*/ 80 w 1390"/>
              <a:gd name="T43" fmla="*/ 429 h 1416"/>
              <a:gd name="T44" fmla="*/ 94 w 1390"/>
              <a:gd name="T45" fmla="*/ 399 h 1416"/>
              <a:gd name="T46" fmla="*/ 354 w 1390"/>
              <a:gd name="T47" fmla="*/ 124 h 1416"/>
              <a:gd name="T48" fmla="*/ 393 w 1390"/>
              <a:gd name="T49" fmla="*/ 104 h 1416"/>
              <a:gd name="T50" fmla="*/ 840 w 1390"/>
              <a:gd name="T51" fmla="*/ 37 h 1416"/>
              <a:gd name="T52" fmla="*/ 887 w 1390"/>
              <a:gd name="T53" fmla="*/ 45 h 1416"/>
              <a:gd name="T54" fmla="*/ 1167 w 1390"/>
              <a:gd name="T55" fmla="*/ 190 h 1416"/>
              <a:gd name="T56" fmla="*/ 1192 w 1390"/>
              <a:gd name="T57" fmla="*/ 219 h 1416"/>
              <a:gd name="T58" fmla="*/ 1213 w 1390"/>
              <a:gd name="T59" fmla="*/ 251 h 1416"/>
              <a:gd name="T60" fmla="*/ 1388 w 1390"/>
              <a:gd name="T61" fmla="*/ 661 h 1416"/>
              <a:gd name="T62" fmla="*/ 1390 w 1390"/>
              <a:gd name="T63" fmla="*/ 710 h 1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90" h="1416">
                <a:moveTo>
                  <a:pt x="1390" y="710"/>
                </a:moveTo>
                <a:cubicBezTo>
                  <a:pt x="1390" y="725"/>
                  <a:pt x="1390" y="741"/>
                  <a:pt x="1389" y="756"/>
                </a:cubicBezTo>
                <a:cubicBezTo>
                  <a:pt x="1388" y="771"/>
                  <a:pt x="1387" y="787"/>
                  <a:pt x="1385" y="802"/>
                </a:cubicBezTo>
                <a:cubicBezTo>
                  <a:pt x="1383" y="818"/>
                  <a:pt x="1380" y="833"/>
                  <a:pt x="1377" y="848"/>
                </a:cubicBezTo>
                <a:cubicBezTo>
                  <a:pt x="1363" y="901"/>
                  <a:pt x="1344" y="951"/>
                  <a:pt x="1320" y="999"/>
                </a:cubicBezTo>
                <a:cubicBezTo>
                  <a:pt x="1314" y="1011"/>
                  <a:pt x="1308" y="1023"/>
                  <a:pt x="1302" y="1035"/>
                </a:cubicBezTo>
                <a:cubicBezTo>
                  <a:pt x="1238" y="1212"/>
                  <a:pt x="1090" y="1324"/>
                  <a:pt x="910" y="1363"/>
                </a:cubicBezTo>
                <a:cubicBezTo>
                  <a:pt x="899" y="1366"/>
                  <a:pt x="889" y="1369"/>
                  <a:pt x="878" y="1372"/>
                </a:cubicBezTo>
                <a:cubicBezTo>
                  <a:pt x="867" y="1375"/>
                  <a:pt x="856" y="1377"/>
                  <a:pt x="845" y="1379"/>
                </a:cubicBezTo>
                <a:cubicBezTo>
                  <a:pt x="836" y="1381"/>
                  <a:pt x="827" y="1383"/>
                  <a:pt x="818" y="1384"/>
                </a:cubicBezTo>
                <a:cubicBezTo>
                  <a:pt x="690" y="1416"/>
                  <a:pt x="562" y="1376"/>
                  <a:pt x="441" y="1340"/>
                </a:cubicBezTo>
                <a:cubicBezTo>
                  <a:pt x="432" y="1336"/>
                  <a:pt x="423" y="1332"/>
                  <a:pt x="414" y="1327"/>
                </a:cubicBezTo>
                <a:cubicBezTo>
                  <a:pt x="330" y="1284"/>
                  <a:pt x="246" y="1236"/>
                  <a:pt x="188" y="1155"/>
                </a:cubicBezTo>
                <a:cubicBezTo>
                  <a:pt x="183" y="1148"/>
                  <a:pt x="177" y="1141"/>
                  <a:pt x="172" y="1134"/>
                </a:cubicBezTo>
                <a:cubicBezTo>
                  <a:pt x="166" y="1128"/>
                  <a:pt x="161" y="1121"/>
                  <a:pt x="156" y="1114"/>
                </a:cubicBezTo>
                <a:cubicBezTo>
                  <a:pt x="142" y="1097"/>
                  <a:pt x="129" y="1080"/>
                  <a:pt x="117" y="1062"/>
                </a:cubicBezTo>
                <a:cubicBezTo>
                  <a:pt x="112" y="1053"/>
                  <a:pt x="106" y="1044"/>
                  <a:pt x="101" y="1035"/>
                </a:cubicBezTo>
                <a:cubicBezTo>
                  <a:pt x="46" y="960"/>
                  <a:pt x="18" y="872"/>
                  <a:pt x="14" y="774"/>
                </a:cubicBezTo>
                <a:cubicBezTo>
                  <a:pt x="13" y="764"/>
                  <a:pt x="11" y="755"/>
                  <a:pt x="10" y="745"/>
                </a:cubicBezTo>
                <a:cubicBezTo>
                  <a:pt x="0" y="670"/>
                  <a:pt x="14" y="593"/>
                  <a:pt x="45" y="519"/>
                </a:cubicBezTo>
                <a:cubicBezTo>
                  <a:pt x="47" y="511"/>
                  <a:pt x="50" y="504"/>
                  <a:pt x="52" y="496"/>
                </a:cubicBezTo>
                <a:cubicBezTo>
                  <a:pt x="61" y="473"/>
                  <a:pt x="70" y="451"/>
                  <a:pt x="80" y="429"/>
                </a:cubicBezTo>
                <a:cubicBezTo>
                  <a:pt x="84" y="419"/>
                  <a:pt x="89" y="409"/>
                  <a:pt x="94" y="399"/>
                </a:cubicBezTo>
                <a:cubicBezTo>
                  <a:pt x="152" y="286"/>
                  <a:pt x="240" y="187"/>
                  <a:pt x="354" y="124"/>
                </a:cubicBezTo>
                <a:cubicBezTo>
                  <a:pt x="367" y="116"/>
                  <a:pt x="380" y="110"/>
                  <a:pt x="393" y="104"/>
                </a:cubicBezTo>
                <a:cubicBezTo>
                  <a:pt x="530" y="24"/>
                  <a:pt x="690" y="0"/>
                  <a:pt x="840" y="37"/>
                </a:cubicBezTo>
                <a:cubicBezTo>
                  <a:pt x="856" y="39"/>
                  <a:pt x="871" y="42"/>
                  <a:pt x="887" y="45"/>
                </a:cubicBezTo>
                <a:cubicBezTo>
                  <a:pt x="993" y="67"/>
                  <a:pt x="1094" y="110"/>
                  <a:pt x="1167" y="190"/>
                </a:cubicBezTo>
                <a:cubicBezTo>
                  <a:pt x="1176" y="199"/>
                  <a:pt x="1184" y="209"/>
                  <a:pt x="1192" y="219"/>
                </a:cubicBezTo>
                <a:cubicBezTo>
                  <a:pt x="1199" y="229"/>
                  <a:pt x="1206" y="240"/>
                  <a:pt x="1213" y="251"/>
                </a:cubicBezTo>
                <a:cubicBezTo>
                  <a:pt x="1322" y="360"/>
                  <a:pt x="1374" y="512"/>
                  <a:pt x="1388" y="661"/>
                </a:cubicBezTo>
                <a:cubicBezTo>
                  <a:pt x="1390" y="677"/>
                  <a:pt x="1390" y="694"/>
                  <a:pt x="1390" y="710"/>
                </a:cubicBezTo>
                <a:close/>
              </a:path>
            </a:pathLst>
          </a:custGeom>
          <a:noFill/>
          <a:ln w="28575">
            <a:solidFill>
              <a:srgbClr val="261F1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1" tIns="34291" rIns="68581" bIns="342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1"/>
          <p:cNvSpPr txBox="1"/>
          <p:nvPr/>
        </p:nvSpPr>
        <p:spPr>
          <a:xfrm>
            <a:off x="3608092" y="1874098"/>
            <a:ext cx="720080" cy="561694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3200" b="1" spc="4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02</a:t>
            </a:r>
            <a:endParaRPr lang="en-GB" altLang="zh-CN" sz="3200" b="1" spc="45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pic>
        <p:nvPicPr>
          <p:cNvPr id="10" name="Picture 2" descr="D:\1\13e1b1eada54150ef5fc11fe8bb74598.png"/>
          <p:cNvPicPr>
            <a:picLocks noChangeAspect="1" noChangeArrowheads="1"/>
          </p:cNvPicPr>
          <p:nvPr/>
        </p:nvPicPr>
        <p:blipFill>
          <a:blip r:embed="rId2" cstate="screen">
            <a:lum bright="-41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51520" y="2392524"/>
            <a:ext cx="3348372" cy="2195816"/>
          </a:xfrm>
          <a:prstGeom prst="rect">
            <a:avLst/>
          </a:prstGeom>
          <a:noFill/>
        </p:spPr>
      </p:pic>
    </p:spTree>
  </p:cSld>
  <p:clrMapOvr>
    <a:masterClrMapping/>
  </p:clrMapOvr>
  <p:transition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" dur="73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2" presetClass="entr" presetSubtype="4" accel="72000" fill="hold" grpId="0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3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3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1" presetClass="entr" presetSubtype="0" fill="hold" grpId="0" nodeType="withEffect">
                                  <p:stCondLst>
                                    <p:cond delay="11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 tmFilter="0,0; .5, 1; 1, 1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" presetClass="entr" presetSubtype="8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 animBg="1"/>
      <p:bldP spid="7" grpId="1" animBg="1"/>
      <p:bldP spid="8" grpId="0"/>
    </p:bldLst>
  </p:timing>
</p:sld>
</file>

<file path=ppt/theme/theme1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325</TotalTime>
  <Words>3621</Words>
  <Application>Microsoft Office PowerPoint</Application>
  <PresentationFormat>自定义</PresentationFormat>
  <Paragraphs>234</Paragraphs>
  <Slides>29</Slides>
  <Notes>6</Notes>
  <HiddenSlides>0</HiddenSlides>
  <MMClips>0</MMClips>
  <ScaleCrop>false</ScaleCrop>
  <HeadingPairs>
    <vt:vector size="4" baseType="variant">
      <vt:variant>
        <vt:lpstr>主题</vt:lpstr>
      </vt:variant>
      <vt:variant>
        <vt:i4>2</vt:i4>
      </vt:variant>
      <vt:variant>
        <vt:lpstr>幻灯片标题</vt:lpstr>
      </vt:variant>
      <vt:variant>
        <vt:i4>29</vt:i4>
      </vt:variant>
    </vt:vector>
  </HeadingPairs>
  <TitlesOfParts>
    <vt:vector size="31" baseType="lpstr">
      <vt:lpstr>第一PPT，www.1ppt.com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手绘</dc:title>
  <dc:creator>第一PPT</dc:creator>
  <cp:keywords>www.1ppt.com</cp:keywords>
  <dc:description>第一PPT，www.1ppt.com</dc:description>
  <cp:lastModifiedBy>Windows User</cp:lastModifiedBy>
  <cp:revision>316</cp:revision>
  <dcterms:created xsi:type="dcterms:W3CDTF">2017-03-25T02:22:21Z</dcterms:created>
  <dcterms:modified xsi:type="dcterms:W3CDTF">2018-11-20T05:38:15Z</dcterms:modified>
</cp:coreProperties>
</file>